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68" r:id="rId1"/>
    <p:sldMasterId id="2147483792" r:id="rId2"/>
    <p:sldMasterId id="2147484284" r:id="rId3"/>
    <p:sldMasterId id="2147484296" r:id="rId4"/>
    <p:sldMasterId id="2147485604" r:id="rId5"/>
  </p:sldMasterIdLst>
  <p:notesMasterIdLst>
    <p:notesMasterId r:id="rId132"/>
  </p:notesMasterIdLst>
  <p:sldIdLst>
    <p:sldId id="876" r:id="rId6"/>
    <p:sldId id="877" r:id="rId7"/>
    <p:sldId id="897" r:id="rId8"/>
    <p:sldId id="389" r:id="rId9"/>
    <p:sldId id="511" r:id="rId10"/>
    <p:sldId id="648" r:id="rId11"/>
    <p:sldId id="650" r:id="rId12"/>
    <p:sldId id="410" r:id="rId13"/>
    <p:sldId id="533" r:id="rId14"/>
    <p:sldId id="354" r:id="rId15"/>
    <p:sldId id="355" r:id="rId16"/>
    <p:sldId id="330" r:id="rId17"/>
    <p:sldId id="331" r:id="rId18"/>
    <p:sldId id="286" r:id="rId19"/>
    <p:sldId id="287" r:id="rId20"/>
    <p:sldId id="898" r:id="rId21"/>
    <p:sldId id="314" r:id="rId22"/>
    <p:sldId id="315" r:id="rId23"/>
    <p:sldId id="407" r:id="rId24"/>
    <p:sldId id="529" r:id="rId25"/>
    <p:sldId id="431" r:id="rId26"/>
    <p:sldId id="554" r:id="rId27"/>
    <p:sldId id="274" r:id="rId28"/>
    <p:sldId id="275" r:id="rId29"/>
    <p:sldId id="434" r:id="rId30"/>
    <p:sldId id="557" r:id="rId31"/>
    <p:sldId id="428" r:id="rId32"/>
    <p:sldId id="551" r:id="rId33"/>
    <p:sldId id="362" r:id="rId34"/>
    <p:sldId id="363" r:id="rId35"/>
    <p:sldId id="899" r:id="rId36"/>
    <p:sldId id="403" r:id="rId37"/>
    <p:sldId id="525" r:id="rId38"/>
    <p:sldId id="900" r:id="rId39"/>
    <p:sldId id="312" r:id="rId40"/>
    <p:sldId id="313" r:id="rId41"/>
    <p:sldId id="499" r:id="rId42"/>
    <p:sldId id="622" r:id="rId43"/>
    <p:sldId id="413" r:id="rId44"/>
    <p:sldId id="536" r:id="rId45"/>
    <p:sldId id="488" r:id="rId46"/>
    <p:sldId id="611" r:id="rId47"/>
    <p:sldId id="438" r:id="rId48"/>
    <p:sldId id="561" r:id="rId49"/>
    <p:sldId id="901" r:id="rId50"/>
    <p:sldId id="367" r:id="rId51"/>
    <p:sldId id="368" r:id="rId52"/>
    <p:sldId id="386" r:id="rId53"/>
    <p:sldId id="507" r:id="rId54"/>
    <p:sldId id="375" r:id="rId55"/>
    <p:sldId id="376" r:id="rId56"/>
    <p:sldId id="377" r:id="rId57"/>
    <p:sldId id="378" r:id="rId58"/>
    <p:sldId id="470" r:id="rId59"/>
    <p:sldId id="593" r:id="rId60"/>
    <p:sldId id="391" r:id="rId61"/>
    <p:sldId id="513" r:id="rId62"/>
    <p:sldId id="445" r:id="rId63"/>
    <p:sldId id="568" r:id="rId64"/>
    <p:sldId id="902" r:id="rId65"/>
    <p:sldId id="466" r:id="rId66"/>
    <p:sldId id="589" r:id="rId67"/>
    <p:sldId id="629" r:id="rId68"/>
    <p:sldId id="630" r:id="rId69"/>
    <p:sldId id="429" r:id="rId70"/>
    <p:sldId id="552" r:id="rId71"/>
    <p:sldId id="451" r:id="rId72"/>
    <p:sldId id="574" r:id="rId73"/>
    <p:sldId id="446" r:id="rId74"/>
    <p:sldId id="569" r:id="rId75"/>
    <p:sldId id="430" r:id="rId76"/>
    <p:sldId id="553" r:id="rId77"/>
    <p:sldId id="264" r:id="rId78"/>
    <p:sldId id="265" r:id="rId79"/>
    <p:sldId id="903" r:id="rId80"/>
    <p:sldId id="671" r:id="rId81"/>
    <p:sldId id="672" r:id="rId82"/>
    <p:sldId id="360" r:id="rId83"/>
    <p:sldId id="361" r:id="rId84"/>
    <p:sldId id="472" r:id="rId85"/>
    <p:sldId id="595" r:id="rId86"/>
    <p:sldId id="392" r:id="rId87"/>
    <p:sldId id="514" r:id="rId88"/>
    <p:sldId id="904" r:id="rId89"/>
    <p:sldId id="504" r:id="rId90"/>
    <p:sldId id="627" r:id="rId91"/>
    <p:sldId id="905" r:id="rId92"/>
    <p:sldId id="417" r:id="rId93"/>
    <p:sldId id="540" r:id="rId94"/>
    <p:sldId id="387" r:id="rId95"/>
    <p:sldId id="508" r:id="rId96"/>
    <p:sldId id="476" r:id="rId97"/>
    <p:sldId id="599" r:id="rId98"/>
    <p:sldId id="468" r:id="rId99"/>
    <p:sldId id="591" r:id="rId100"/>
    <p:sldId id="409" r:id="rId101"/>
    <p:sldId id="532" r:id="rId102"/>
    <p:sldId id="474" r:id="rId103"/>
    <p:sldId id="597" r:id="rId104"/>
    <p:sldId id="496" r:id="rId105"/>
    <p:sldId id="619" r:id="rId106"/>
    <p:sldId id="491" r:id="rId107"/>
    <p:sldId id="614" r:id="rId108"/>
    <p:sldId id="408" r:id="rId109"/>
    <p:sldId id="531" r:id="rId110"/>
    <p:sldId id="270" r:id="rId111"/>
    <p:sldId id="271" r:id="rId112"/>
    <p:sldId id="288" r:id="rId113"/>
    <p:sldId id="289" r:id="rId114"/>
    <p:sldId id="328" r:id="rId115"/>
    <p:sldId id="329" r:id="rId116"/>
    <p:sldId id="371" r:id="rId117"/>
    <p:sldId id="372" r:id="rId118"/>
    <p:sldId id="906" r:id="rId119"/>
    <p:sldId id="494" r:id="rId120"/>
    <p:sldId id="617" r:id="rId121"/>
    <p:sldId id="320" r:id="rId122"/>
    <p:sldId id="321" r:id="rId123"/>
    <p:sldId id="306" r:id="rId124"/>
    <p:sldId id="307" r:id="rId125"/>
    <p:sldId id="308" r:id="rId126"/>
    <p:sldId id="309" r:id="rId127"/>
    <p:sldId id="352" r:id="rId128"/>
    <p:sldId id="353" r:id="rId129"/>
    <p:sldId id="453" r:id="rId130"/>
    <p:sldId id="576" r:id="rId131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智子 舘下" initials="智子" lastIdx="1" clrIdx="0">
    <p:extLst>
      <p:ext uri="{19B8F6BF-5375-455C-9EA6-DF929625EA0E}">
        <p15:presenceInfo xmlns:p15="http://schemas.microsoft.com/office/powerpoint/2012/main" userId="62eb3422f1d344d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A35"/>
    <a:srgbClr val="203864"/>
    <a:srgbClr val="FF3300"/>
    <a:srgbClr val="254061"/>
    <a:srgbClr val="41C826"/>
    <a:srgbClr val="0070C0"/>
    <a:srgbClr val="23CF1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A5AF8AA-4CCE-4675-911F-0207925FF82D}" v="6006" dt="2021-09-16T05:14:44.42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1" d="100"/>
          <a:sy n="61" d="100"/>
        </p:scale>
        <p:origin x="48" y="101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16453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117" Type="http://schemas.openxmlformats.org/officeDocument/2006/relationships/slide" Target="slides/slide112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commentAuthors" Target="commentAuthors.xml"/><Relationship Id="rId138" Type="http://schemas.microsoft.com/office/2015/10/relationships/revisionInfo" Target="revisionInfo.xml"/><Relationship Id="rId16" Type="http://schemas.openxmlformats.org/officeDocument/2006/relationships/slide" Target="slides/slide11.xml"/><Relationship Id="rId107" Type="http://schemas.openxmlformats.org/officeDocument/2006/relationships/slide" Target="slides/slide102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28" Type="http://schemas.openxmlformats.org/officeDocument/2006/relationships/slide" Target="slides/slide123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5.xml"/><Relationship Id="rId95" Type="http://schemas.openxmlformats.org/officeDocument/2006/relationships/slide" Target="slides/slide90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105" Type="http://schemas.openxmlformats.org/officeDocument/2006/relationships/slide" Target="slides/slide100.xml"/><Relationship Id="rId113" Type="http://schemas.openxmlformats.org/officeDocument/2006/relationships/slide" Target="slides/slide108.xml"/><Relationship Id="rId118" Type="http://schemas.openxmlformats.org/officeDocument/2006/relationships/slide" Target="slides/slide113.xml"/><Relationship Id="rId126" Type="http://schemas.openxmlformats.org/officeDocument/2006/relationships/slide" Target="slides/slide121.xml"/><Relationship Id="rId134" Type="http://schemas.openxmlformats.org/officeDocument/2006/relationships/presProps" Target="presProp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93" Type="http://schemas.openxmlformats.org/officeDocument/2006/relationships/slide" Target="slides/slide88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103" Type="http://schemas.openxmlformats.org/officeDocument/2006/relationships/slide" Target="slides/slide98.xml"/><Relationship Id="rId108" Type="http://schemas.openxmlformats.org/officeDocument/2006/relationships/slide" Target="slides/slide103.xml"/><Relationship Id="rId116" Type="http://schemas.openxmlformats.org/officeDocument/2006/relationships/slide" Target="slides/slide111.xml"/><Relationship Id="rId124" Type="http://schemas.openxmlformats.org/officeDocument/2006/relationships/slide" Target="slides/slide119.xml"/><Relationship Id="rId129" Type="http://schemas.openxmlformats.org/officeDocument/2006/relationships/slide" Target="slides/slide124.xml"/><Relationship Id="rId137" Type="http://schemas.openxmlformats.org/officeDocument/2006/relationships/tableStyles" Target="tableStyle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91" Type="http://schemas.openxmlformats.org/officeDocument/2006/relationships/slide" Target="slides/slide86.xml"/><Relationship Id="rId96" Type="http://schemas.openxmlformats.org/officeDocument/2006/relationships/slide" Target="slides/slide91.xml"/><Relationship Id="rId111" Type="http://schemas.openxmlformats.org/officeDocument/2006/relationships/slide" Target="slides/slide106.xml"/><Relationship Id="rId13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6" Type="http://schemas.openxmlformats.org/officeDocument/2006/relationships/slide" Target="slides/slide101.xml"/><Relationship Id="rId114" Type="http://schemas.openxmlformats.org/officeDocument/2006/relationships/slide" Target="slides/slide109.xml"/><Relationship Id="rId119" Type="http://schemas.openxmlformats.org/officeDocument/2006/relationships/slide" Target="slides/slide114.xml"/><Relationship Id="rId127" Type="http://schemas.openxmlformats.org/officeDocument/2006/relationships/slide" Target="slides/slide12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30" Type="http://schemas.openxmlformats.org/officeDocument/2006/relationships/slide" Target="slides/slide125.xml"/><Relationship Id="rId135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109" Type="http://schemas.openxmlformats.org/officeDocument/2006/relationships/slide" Target="slides/slide10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04" Type="http://schemas.openxmlformats.org/officeDocument/2006/relationships/slide" Target="slides/slide99.xml"/><Relationship Id="rId120" Type="http://schemas.openxmlformats.org/officeDocument/2006/relationships/slide" Target="slides/slide115.xml"/><Relationship Id="rId125" Type="http://schemas.openxmlformats.org/officeDocument/2006/relationships/slide" Target="slides/slide120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15" Type="http://schemas.openxmlformats.org/officeDocument/2006/relationships/slide" Target="slides/slide110.xml"/><Relationship Id="rId131" Type="http://schemas.openxmlformats.org/officeDocument/2006/relationships/slide" Target="slides/slide126.xml"/><Relationship Id="rId136" Type="http://schemas.openxmlformats.org/officeDocument/2006/relationships/theme" Target="theme/theme1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938AF3-D8C8-460A-891C-02CACB2A6BC1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4433C1-C97C-4058-B9BC-7B236044040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2063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AC97D7F-8295-4F20-89B8-AB4AB8FB84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7EAAF97-EA56-4A35-B4AA-A3D9078299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899A7DB-5AB9-404A-9CC9-CD49193C55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75F9616-8BA8-45E0-A756-39B4167A441A}" type="slidenum">
              <a:rPr lang="ja-JP" altLang="en-US"/>
              <a:pPr eaLnBrk="1" hangingPunct="1"/>
              <a:t>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8891157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B66C3D5-5AE8-48FE-8975-AC7303C2ED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AD2BDBB-4DC9-4D4F-BAD5-7F12AFECD8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49F37B7-DF3B-4473-B215-AC59859EC2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1F1594B-1267-4C69-8C57-5E7E2A5872E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5642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0E9FE2B-45FC-4123-93AC-8097D20093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406D244-5AAA-4C70-BC06-B94E8AD0AF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921F635-43B2-471D-BA7D-483A1CC78B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BD04893-F5E4-4D8C-BA44-BB5974A8B499}" type="slidenum">
              <a:rPr lang="ja-JP" altLang="en-US"/>
              <a:pPr eaLnBrk="1" hangingPunct="1"/>
              <a:t>25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4816857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8328D29-F9F8-4E74-A197-0CD3037DA2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F51FEAE-D813-4DFF-BEA1-B89D31E576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CAA549E-9BB0-4A81-BAAB-E92878BC29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15836C5-50B1-49B4-972B-AE19D59F899E}" type="slidenum">
              <a:rPr lang="ja-JP" altLang="en-US"/>
              <a:pPr eaLnBrk="1" hangingPunct="1"/>
              <a:t>27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318970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F78FD62-90C9-4DEE-AA3D-1872C1E300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DEE6E06-3AE2-44E7-9385-DA945EFE88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C919374-4DD6-4898-B5EE-C80E4B99C50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C806B1-91AF-4F6C-B452-8F43F15B34F5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141334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ED25A2B-1880-4DB3-91FA-798B770E0D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ED126B3-E929-40DB-A1E5-23AA104C0C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8CDD6E5-0F4C-47C2-8AAB-E41337508F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67C5AB4-6BEB-48A3-8BBC-DDA5D99574A0}" type="slidenum">
              <a:rPr lang="ja-JP" altLang="en-US"/>
              <a:pPr eaLnBrk="1" hangingPunct="1"/>
              <a:t>32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7103212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6912710-8541-41A4-BB35-2CC1B9A243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6098198-C307-4F8F-BB6B-D32B51F914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74D5E35-1D8D-49A8-9929-4D4D340D47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3DA77A6-3248-4CD5-B7F8-95DE32E786B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300217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63D99BF-1FFE-4E10-8AF7-E92F849FC0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A5F6F0E-9F7C-48BD-8227-5E77824341D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2613AEE-77A7-4F7A-AC4A-7E276C6262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44D8331-55E6-42BF-9F9F-BFC642F57676}" type="slidenum">
              <a:rPr lang="ja-JP" altLang="en-US"/>
              <a:pPr eaLnBrk="1" hangingPunct="1"/>
              <a:t>37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855512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A5E535C-41E0-4260-BB81-B96304D08C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452C69-72CA-47B2-A33F-8FE715EED7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CB67D74-645E-4A7C-8A37-EAD1740897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BA61D01-A333-4695-AD75-A93B8F298FF8}" type="slidenum">
              <a:rPr lang="ja-JP" altLang="en-US"/>
              <a:pPr eaLnBrk="1" hangingPunct="1"/>
              <a:t>39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5450066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63CD228-B11F-4E01-AC35-64CF070DB4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2F2C02C-30F1-4AAF-BADC-66C1752C36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A0C02E3-806C-47F0-9ACC-F29C30AAA7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2D4ADF4-651C-46C6-8D78-5A9A460AAD18}" type="slidenum">
              <a:rPr lang="ja-JP" altLang="en-US"/>
              <a:pPr eaLnBrk="1" hangingPunct="1"/>
              <a:t>41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5889114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F39BA81-F90E-4891-9FC2-7138D91CE7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80A53E9-FB31-420E-B193-30D5AF470E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8A4F91C-18AE-4F55-83AC-F6C98376A7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64461AB-BCDC-4458-9EAA-E343B9614CB7}" type="slidenum">
              <a:rPr lang="ja-JP" altLang="en-US"/>
              <a:pPr eaLnBrk="1" hangingPunct="1"/>
              <a:t>43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218985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060248F-3E15-49D0-89AA-8DF1901D8E5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926DCF6-B3FA-4C49-8F10-F9052769EC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9037D1A-0120-482E-ADB7-E6D4DD80D0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1FCAE75-A6B0-4801-ABB7-E2FD32ADAD58}" type="slidenum">
              <a:rPr lang="ja-JP" altLang="en-US"/>
              <a:pPr eaLnBrk="1" hangingPunct="1"/>
              <a:t>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7763938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84A5797-9459-4CD9-ADDC-E65565C5D1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5EC90D4-DDA6-4243-89AE-4F3A9FFA0E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D9584E6-DC9E-4871-98AC-5E982AB316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0FEB11F-A5E0-49F6-855A-CA8DE42634E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744752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7C74F0E-8868-4194-B8D9-82E739FABD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B541B1-9E46-49FB-B568-2433B112955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98EEA39-075E-4C2F-BF64-33725DAE62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837D711-0FDC-4235-A787-6CCDBF84BA85}" type="slidenum">
              <a:rPr lang="ja-JP" altLang="en-US"/>
              <a:pPr eaLnBrk="1" hangingPunct="1"/>
              <a:t>48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4119312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C18965B-1A2A-4A25-B466-0CFAEF7F16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5FA6E44-FB75-4F9D-84D1-5E71654384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DB314D7-6FF4-4061-9BDF-51F8D65863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8FCF79-CFD6-4101-8AC0-FA1E7645B8BE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73077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C5A28AE-B8F0-4875-BBAC-828A3AF92E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73EB2E8-03DD-4E00-B38E-D244CE6D60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BA1C7A9-651C-4F4E-A005-BEC940C1BA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88029E-7ED4-40C5-A3BE-01AECCEA0EBC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622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414C365-B467-4742-96E6-99603E159D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E128AED-6389-4006-BD96-B15E76BF46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EB25849-E87A-4134-B000-C6E4C8456C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3B2BB95-2E68-4186-9F7E-C3053A632876}" type="slidenum">
              <a:rPr lang="ja-JP" altLang="en-US"/>
              <a:pPr eaLnBrk="1" hangingPunct="1"/>
              <a:t>54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4566577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B6B0D8-ACA3-47D4-96F0-AE5D4D55B4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6BF860C-BE50-42A2-88D6-AD788AADDB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96D30FD-0233-4A59-8085-B1B9448111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1540F1A-A75D-4EB0-B11A-DF2ACB728B3A}" type="slidenum">
              <a:rPr lang="ja-JP" altLang="en-US"/>
              <a:pPr eaLnBrk="1" hangingPunct="1"/>
              <a:t>56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4589865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CD060C6-FD5E-48D0-9D75-C765B91489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495C729-2F3C-45C7-B736-BD4F025BCE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242160B-785A-40D4-9738-11A22FBD3B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1BC5442-19E8-44F6-BF7A-E76BB7AAAE07}" type="slidenum">
              <a:rPr lang="ja-JP" altLang="en-US"/>
              <a:pPr eaLnBrk="1" hangingPunct="1"/>
              <a:t>58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2008949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F64CB18-7E24-48CD-8B6D-1038F43F0E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65328A-BCA9-41E3-AB01-EA07E3FF10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B4670FF-DF0C-49D7-851C-EC5E71034A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BA6D413-FC48-4A8C-89CC-3ED92C891F35}" type="slidenum">
              <a:rPr lang="ja-JP" altLang="en-US"/>
              <a:pPr eaLnBrk="1" hangingPunct="1"/>
              <a:t>61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1013082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C6D1166-D836-4DC8-B94C-D733AA0EE6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0288800-E7FD-4BED-8FD0-6F7062B5FB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B6DC35C-65C3-4137-B134-6BE7E5B32E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D896263-6D0E-4905-A075-94040F19302B}" type="slidenum">
              <a:rPr lang="ja-JP" altLang="en-US"/>
              <a:pPr eaLnBrk="1" hangingPunct="1"/>
              <a:t>63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1166297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C5CE4F1-4377-471A-81A6-B7B3C57778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D717422-30C3-46E0-A8DA-A594751F26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7E2D4F4-5FB0-4D6D-B416-87547C3995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CF9518E-B4E0-4941-9DBB-95E6E8863515}" type="slidenum">
              <a:rPr lang="ja-JP" altLang="en-US"/>
              <a:pPr eaLnBrk="1" hangingPunct="1"/>
              <a:t>65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859050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3477754-83BA-495A-ADC9-2B51B594B3F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FD6A372-5109-4CD1-95E7-FA1526D93D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 dirty="0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30129CE-3743-4174-82BF-ED134FB2E3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CF312DE-DD6C-4458-B119-4AEFD3365B54}" type="slidenum">
              <a:rPr lang="ja-JP" altLang="en-US"/>
              <a:pPr eaLnBrk="1" hangingPunct="1"/>
              <a:t>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532292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75AE5BD-A49E-4F7D-8DD4-B3A2F295F1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CDA220F-08F4-4628-92A0-E051A80CD5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A1429FF-F386-4C61-AC82-BF5A0D5608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B41335B-463F-47ED-BE96-A5D3E99CEA6B}" type="slidenum">
              <a:rPr lang="ja-JP" altLang="en-US"/>
              <a:pPr eaLnBrk="1" hangingPunct="1"/>
              <a:t>67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0970754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72ADB6E-8BD2-4752-B803-FF5FA32AEA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6DC680-C0DF-4EBE-A829-84A5B07528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6C2FA66-DD19-4AE6-97E2-065E7ACB49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8C73076-E2E2-4BF3-85E8-B4E0BB02E3D1}" type="slidenum">
              <a:rPr lang="ja-JP" altLang="en-US"/>
              <a:pPr eaLnBrk="1" hangingPunct="1"/>
              <a:t>69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2976179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D360BF9-58DE-40A3-B55B-12F4B44D05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0ADD679-E7BF-44A8-97B5-498D5210F1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9D452B0-960F-452E-914B-8AC4C0E14B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FFBAE6C-F906-4E9B-86A7-849FD8D40772}" type="slidenum">
              <a:rPr lang="ja-JP" altLang="en-US"/>
              <a:pPr eaLnBrk="1" hangingPunct="1"/>
              <a:t>71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4578606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DB5493A-F744-481E-98A3-F4B09C0F14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B601B52-0EF0-43D0-9D59-5760EAC403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89201EF-5A2E-4A2D-9833-5E3585FAA3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F3F7812-94CC-4896-BCF9-7055DC319D3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5284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E666131-25D8-4C79-ACBD-D0E828234A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25B91E-052B-4870-A86C-23F0939256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8EC4E22-FC7F-4372-ABA3-B2EB6F2897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A1F9B94-F223-4998-AE42-32741B147F9A}" type="slidenum">
              <a:rPr lang="ja-JP" altLang="en-US"/>
              <a:pPr eaLnBrk="1" hangingPunct="1"/>
              <a:t>76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7634870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ED8CE80-1673-490E-8761-849900DBD0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4CB0654-6ED8-4298-A238-7079ACB43D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CEA4D7B-D48D-4E5C-8F4B-BCE4ADD2DE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1E2A234-E1A4-4C1F-853D-C9E10B749F9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562873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5812ED3-9AF9-469E-B4C4-BA7DBF46E4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3ED6545-6A91-4C17-81F6-E190FDD3C1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BF53242-B4AD-4896-A826-D3C50E8025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AE142DD-B3D8-4B8D-80A9-08E8C8A73C29}" type="slidenum">
              <a:rPr lang="ja-JP" altLang="en-US"/>
              <a:pPr eaLnBrk="1" hangingPunct="1"/>
              <a:t>80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1483261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98F676D-39ED-4DA0-8B60-39564D983E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9D4B799-ABE7-4FAF-AC41-8A07F99755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CDA63C5-1674-428C-BD34-FDADCB79EE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9C3B3AB-871E-41A0-B97C-B030459468AB}" type="slidenum">
              <a:rPr lang="ja-JP" altLang="en-US"/>
              <a:pPr eaLnBrk="1" hangingPunct="1"/>
              <a:t>82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0183765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93B8BE6-5858-478C-A917-D5E0D229AE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0EEFA4C-1F7C-4D59-BD0C-C0C5EC7C91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A2D86AB-F07D-49A6-88ED-5D3B6CE55A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5AD4B39-CB56-431B-955F-DD3485F2E3C4}" type="slidenum">
              <a:rPr lang="ja-JP" altLang="en-US"/>
              <a:pPr eaLnBrk="1" hangingPunct="1"/>
              <a:t>85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0963163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87B6F66-78C9-48FA-9DF5-8758EDA4F8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968CE90-4BD1-487E-AA60-15D6873D5D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183E236-67F5-4913-9977-DB5B1577D3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8B47770-0AC6-452F-B8F3-4E5D41820BEF}" type="slidenum">
              <a:rPr lang="ja-JP" altLang="en-US"/>
              <a:pPr eaLnBrk="1" hangingPunct="1"/>
              <a:t>88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933001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2BDDD90-D195-481D-A72A-4C6B86CAB2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376B942-B764-421A-B3A3-037587092D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345578E-3696-4BAC-92DF-ADDE8219B9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AB5A1F1-824F-4029-8F2F-4196CA4CBD9E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894356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B94C09-0820-4B01-8EC9-DE3BBD0ECA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A9B8897-EB77-450F-8580-B7AD0B2291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8081553-970A-40DD-9EED-446663925C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5BAA066-DF5A-461B-AA19-82485FD43C81}" type="slidenum">
              <a:rPr lang="ja-JP" altLang="en-US"/>
              <a:pPr eaLnBrk="1" hangingPunct="1"/>
              <a:t>90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4279427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351C756-B3BB-49AD-93B2-572F1CBFD1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81B0F13-AEDD-4A79-9FA5-EAC3D7C409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9273264-5ABB-4C41-977B-ED5823C252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27CBE4E-84C2-4CA1-B559-B2BFE4578109}" type="slidenum">
              <a:rPr lang="ja-JP" altLang="en-US"/>
              <a:pPr eaLnBrk="1" hangingPunct="1"/>
              <a:t>92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2370157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6A6C46A-7D2A-45FA-8F1C-B496CB76EA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D6F0BE4-5138-4457-8F76-B221F1FF912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A9751A5-E71B-4144-BEE0-E713E48DC7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51F61B7-E579-4620-B487-91170B9EC995}" type="slidenum">
              <a:rPr lang="ja-JP" altLang="en-US"/>
              <a:pPr eaLnBrk="1" hangingPunct="1"/>
              <a:t>94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046165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459ABE9-7964-4F92-9DCF-92B25667784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201ECF4-EB39-4850-B7FD-32CE93D453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9F90004-2E33-47F7-AB0F-2624E23CA2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5A04718-93B0-43A5-8781-93A86C450E00}" type="slidenum">
              <a:rPr lang="ja-JP" altLang="en-US"/>
              <a:pPr eaLnBrk="1" hangingPunct="1"/>
              <a:t>96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8313901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09C4688-83B6-4129-8BC2-8FCBD7958C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6C96F7D-DB70-4AAD-A1F8-2200977615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3C6AD20-EB2A-4D0A-9B64-D2B435D570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660F8C8-7829-4386-997E-89BBAFC3E02B}" type="slidenum">
              <a:rPr lang="ja-JP" altLang="en-US"/>
              <a:pPr eaLnBrk="1" hangingPunct="1"/>
              <a:t>98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3096630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9BA41D6-7F45-46D8-B3E9-7CAA86D2FB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DA62626-4B41-47AA-9C89-3A3110B31D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FA8E174-C810-429E-9245-378E417FD7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67038A6-0755-4755-AD82-33D79FA35964}" type="slidenum">
              <a:rPr lang="ja-JP" altLang="en-US"/>
              <a:pPr eaLnBrk="1" hangingPunct="1"/>
              <a:t>100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6769758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0B93D0E-367A-425F-B58B-1CD48E4537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9E7FA58-1087-4BFB-BE8F-1E1587F121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7C97364-6944-4700-9BA2-B138D126E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FC50083-B71F-41FD-837E-B99516AD04A4}" type="slidenum">
              <a:rPr lang="ja-JP" altLang="en-US"/>
              <a:pPr eaLnBrk="1" hangingPunct="1"/>
              <a:t>102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3680947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065FEDE-08EA-4BC5-94CF-94D27EA4A8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4704B6D-A872-45B0-A39F-C88D934773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535C7A3-570C-4292-B9F1-CE10067983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B48A732-CCE8-4820-8ABC-33A14B550FA1}" type="slidenum">
              <a:rPr lang="ja-JP" altLang="en-US"/>
              <a:pPr eaLnBrk="1" hangingPunct="1"/>
              <a:t>104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0918347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F2B4EA0-6709-4F14-B9CD-6B9951BF00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D9C92B4-F33A-416B-9FF0-B4812A9262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2859195-F2AD-4417-9587-6C0CB02191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F21CA05-4F6E-42EF-96EC-596C4941A3A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425155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D0C9D5E-8AEF-4F90-80E4-6A324793525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7E13715-39F7-4E27-BCB5-3729F28E0F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B9E616B-27DC-4772-A9F8-E6FBBD1DD0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EAC31C-A074-4CCF-ADFC-414DC0F8707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96369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18BDD67-36A5-466C-A0BA-9BB801DCB8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E6B31CB-4509-4130-8772-4DADC77241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8E56037-03A6-418D-8642-573BC08A49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3B00C3F-7FF5-40CB-AC4D-7EA24CF1272C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880790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B497753-92B0-40C5-A698-87CBFD5456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7BA5FB0-B68B-4C12-BE8F-D5E136F60F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84A15B9-CFDE-4C81-9528-87FBF36F2D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3D086A5-E3D0-4333-8443-87A6BCC2158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699622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E92A696-9BE6-41F0-93B7-8362D931FB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8EFAFDB-B24A-4925-848B-48B7DEB5DF7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AFF2BC9-4F4B-4508-9D37-0DF92AFD49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77714EE-D9AD-4A4A-8DF2-7A64224B9135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013321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6B4A13C-A46F-44F9-87BC-0B9210725D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03B337F-2DC7-41EC-8D8F-81AE8CE8D73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A5FB802-43A2-46FA-8589-7784B2DD16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3FF8254-8469-4007-8DF4-E837B48A7FBD}" type="slidenum">
              <a:rPr lang="ja-JP" altLang="en-US"/>
              <a:pPr eaLnBrk="1" hangingPunct="1"/>
              <a:t>115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5624069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D0C2278-94B9-4F12-A984-C98EBB5781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A02E2FC-A644-4577-90B2-2AABEA56E9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87FA8BC-38BD-429C-85A8-6006331008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C2E9291-A19A-4C13-AE63-E516618436DF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935732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3CB23EF-6B07-4203-BAC1-242670DE1A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3A7C455-99E2-426E-9C84-E19A4693AD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85D382A-5426-490D-AEAE-0B17835095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B8872A0-897D-42C3-82B3-0A79AC0E8DF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118360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ED9ADD0-9D1E-4A3F-9DF9-16AC289163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C31CA83-6A1B-4BB4-B349-AC297C29C0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147D5E3-C93D-41FC-9FF6-F09A2DC216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161173F-3E7B-4D4D-91A8-0DD648C533FC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641357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37D5D44-1514-4AB9-ABB8-1159C9F9E5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D566EB-D261-43F7-940D-3064933668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1AF8D14-801C-45FE-BCE0-1CBA3FB256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211509-138B-4C16-897B-0F49D864688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223187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95DFFF7-F276-4C97-8ABE-DDCEA842D6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135014D-577A-4591-A6B6-F6EED3ABDD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B35C0B3-5729-43D6-8A9B-C9A8A266B5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91A9D4E-AE19-4D33-8732-9915B61B57AC}" type="slidenum">
              <a:rPr lang="ja-JP" altLang="en-US"/>
              <a:pPr eaLnBrk="1" hangingPunct="1"/>
              <a:t>125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0858981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8A91074-8201-43E7-82CE-91B8E1DFD3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7B50FB6-35F3-4B8B-9E33-64ECFEED46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1CC9BAA-63C0-47CE-ADDA-30FE4FA219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AE03956-F0C3-4CE4-9910-0A24797737D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873596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688E441-CB00-4302-8D47-4284169522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BAEB694-1A96-4BC2-91A8-2BB191EFF7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20BA36A-077D-44D5-9E5B-CE7459C6EC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874CB8C-A0C3-4A09-AA8A-7007528D788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08670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088EC2E-F70A-4ABF-AAFE-0C6505A1F8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BA1E87B-845D-4EAC-B787-88903AC1D9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2D0FA01-BAA2-4AAF-B9CD-FA42DC8EE1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ACEB50D-6B2A-4128-875E-27BDED10814C}" type="slidenum">
              <a:rPr lang="ja-JP" altLang="en-US"/>
              <a:pPr eaLnBrk="1" hangingPunct="1"/>
              <a:t>19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050337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EF2DD10-7D23-449B-8AF7-48A3390D28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80196FA-6E82-41A0-9A8A-D74C122406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8B89B24-4854-4187-A0B2-F27A6B97AF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5A8947C-5E58-4CB2-925C-3292500B702A}" type="slidenum">
              <a:rPr lang="ja-JP" altLang="en-US"/>
              <a:pPr eaLnBrk="1" hangingPunct="1"/>
              <a:t>21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386390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4C11C439-92AA-4623-B19F-A845D3D6E8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D9D3CC2-0E07-4899-94BE-248F06DBBD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7B6B998F-A0DA-40C4-B4C4-223396524E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003503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66D5CDD-FBA2-40C5-A536-640120AF90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83E7A94-4955-4D3A-9B95-C2D130AFF7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D14BCB1C-7E5D-422C-90A6-22B19AE00E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5751932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4A11E295-D765-49CC-967C-B7C6C45E4D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79A82B7-2B94-42AE-9AB0-D30E2C9907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3C4CEAC-D985-4CE3-8B50-3C78311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675972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8F40F37-C366-49F6-8D1D-B9D55B098D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C19FFDE-CF8D-4DFC-A279-7706168EAE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7162ED7-7470-4ED0-89CE-202DE76653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297132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D1FAC8BB-CDE5-4A47-9CD3-36616C6CCD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54AEF0D-98FF-489B-BB96-287D7164C1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1F12C94-31C5-429B-ACCE-C211386D10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6792838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A817AADF-4BEF-41AD-918B-495058AA3C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086DB20-AEC7-4A27-BE25-960FB2C9AD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A1893C9-1931-43DB-B36E-0F5E36C5A1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8921140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123FFA1-7553-47B3-8E07-44CC66BAC3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6DA255E1-B1ED-4A71-9BF0-C4FAFC7335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1C48224-D729-4795-BEEE-CF100CEC2D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480969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E96F60D6-83DC-4611-930F-B3F1187A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3297B48E-A017-4EE9-BBE9-E1A85BE148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7D9C88C6-013B-4786-9563-EEFFF092CA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63618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439290FE-6F7E-4A4F-B851-AB208678C2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CF5278-9083-44F4-A8FB-E52E775CA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AD73105A-6614-4B1D-A683-333493AC39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724223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2CC300A2-6064-4AE3-AFE1-83F074FECE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60B96B2D-70E9-4A62-8210-6C26FEAA92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12E2B46-CE48-4201-A604-C0D39363B0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255711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AF63A38F-3218-4108-814E-C95BAA629B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28D4092D-F14F-4035-8450-6BF4ADBF17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E3F723C-FD0E-4477-8D52-506F93AE6A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918912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43EB3DA5-40BD-439C-B1C8-ED8BED647F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A3854E3-8B81-4EB4-A5DD-8BAA863452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C8C4028-B46C-4A62-9371-95F84D80B2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2490738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B0E4CB02-581A-40C7-8EB2-0B41B5286E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1365DBA8-C015-4BB7-AF93-390E6E7170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890A1C6F-67DF-44AC-BD86-4DEDAD219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0936243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FBA0015-FE72-4067-83B6-7D30C11E6A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FB5DE57-6656-4362-AADB-80C3340478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9E5C759-7F6E-4793-95A5-3DA441B792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705541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3933028-967F-4ABE-87D4-59BBDF69C1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BDF2265-D293-4B40-9BC8-2ECBD96479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856F7B6E-B6EF-4852-874D-49FAE0DBC0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821522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0296A7A0-04A0-490C-835B-49A52F3DFC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F49E689-B809-449E-992E-E20C3CA69E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AF810332-F34F-462B-A7AF-7AB75D1643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3125717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45418859-02AD-40C4-A564-BBA5B7EBDD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25A6AE8C-B32C-4DDB-8627-3EA29644A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DA0EC552-C007-4A16-B7FB-8E737D27B6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29527856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CDCE739-89A6-4F85-8D04-04B35D272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BB57E0AD-A41B-4CD6-836F-9F1102F50B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37E8CCE-6DD2-4F78-A9C7-668C4FF8E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7083342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248E8A1D-126C-48A4-A817-99BFB39D39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AFDF6EB6-5B91-4D0D-AC64-20DE66E355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4C292FEC-C2F0-4670-AF73-FDE22E5AE5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7185131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9510CF29-918A-42E1-B090-D050DAFC5F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B03FA32-EEA3-4ECC-96AD-80B16C732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CF42E8D9-CE0A-4F6D-BE23-5CD360B7EE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289657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1B51F7DF-1FE5-44B3-A7A1-96523969E9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8782CA96-1AB7-4D02-AC3C-32A637BECA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FDC03674-D9DE-4B9D-B415-9A933273B8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6873501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301E6953-BD59-48BB-803B-98B6E593A5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3D5220AB-7BBD-4F2F-B152-7E138CD6F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80AE9853-6D58-4289-AE91-1F3C7E89DE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72948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16D6F64-9B8A-498C-9104-A99101D74A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7126E8B-C00D-47C9-B556-D46C796093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D1A7B002-7A17-4FF6-8A3F-2C1AAD3099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9363992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FA4D26EE-D425-4191-A888-1674AE8FED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8AA5F0FD-3C2C-4E62-91B5-7F090AC2FD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61889B5-D48F-49C3-BCA5-2E56637379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397277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25F5F966-AEC8-4B7D-8501-7F32CF64D0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42E076E-400B-4C79-B3B0-7A200A3BA5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8BB67192-6150-4508-9B90-5A4DD83C8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9329278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DD1380E-4919-442C-B704-44B699A073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92C22339-6642-423D-B9B2-2F3665B7CC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F4AC452-547C-478A-9632-AAE5972F2F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8590589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29676BE-4C0F-4943-90D8-DB4068B2C3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819253D-32C4-49FB-B84F-C3F361EBE1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D443CF9-B9F7-4406-86A1-2E51A68396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4684397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0296A7A0-04A0-490C-835B-49A52F3DFC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F49E689-B809-449E-992E-E20C3CA69E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AF810332-F34F-462B-A7AF-7AB75D1643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2890640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45418859-02AD-40C4-A564-BBA5B7EBDD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25A6AE8C-B32C-4DDB-8627-3EA29644A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DA0EC552-C007-4A16-B7FB-8E737D27B6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541826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CDCE739-89A6-4F85-8D04-04B35D272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BB57E0AD-A41B-4CD6-836F-9F1102F50B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37E8CCE-6DD2-4F78-A9C7-668C4FF8E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334145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248E8A1D-126C-48A4-A817-99BFB39D39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AFDF6EB6-5B91-4D0D-AC64-20DE66E355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4C292FEC-C2F0-4670-AF73-FDE22E5AE5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126154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9510CF29-918A-42E1-B090-D050DAFC5F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B03FA32-EEA3-4ECC-96AD-80B16C732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CF42E8D9-CE0A-4F6D-BE23-5CD360B7EE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357299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1B51F7DF-1FE5-44B3-A7A1-96523969E9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8782CA96-1AB7-4D02-AC3C-32A637BECA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FDC03674-D9DE-4B9D-B415-9A933273B8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323903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CBB9F10-EFFB-45D7-A256-C9D58A6DD8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E69765E9-9982-40CB-BFEF-A9F21A0D91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53B81E2-7E42-479D-95D2-73C7EA1C5A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499864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301E6953-BD59-48BB-803B-98B6E593A5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3D5220AB-7BBD-4F2F-B152-7E138CD6F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80AE9853-6D58-4289-AE91-1F3C7E89DE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0283266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FA4D26EE-D425-4191-A888-1674AE8FED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8AA5F0FD-3C2C-4E62-91B5-7F090AC2FD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61889B5-D48F-49C3-BCA5-2E56637379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9027318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25F5F966-AEC8-4B7D-8501-7F32CF64D0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42E076E-400B-4C79-B3B0-7A200A3BA5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8BB67192-6150-4508-9B90-5A4DD83C8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705944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DD1380E-4919-442C-B704-44B699A073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92C22339-6642-423D-B9B2-2F3665B7CC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F4AC452-547C-478A-9632-AAE5972F2F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1915263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29676BE-4C0F-4943-90D8-DB4068B2C3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819253D-32C4-49FB-B84F-C3F361EBE1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D443CF9-B9F7-4406-86A1-2E51A68396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3924690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2C7D3C5B-6545-4012-9447-A19E79C43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8A68D7F-405A-4606-95D8-486C47DC66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4C7037C-3BD7-4C28-9D1D-397D808CA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5245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4CD6534-F457-44FB-8E19-0E6555B06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AAA7837-7D15-4C81-A34A-DA25D8BD21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933DC2B-9F2C-499B-AC0F-3FD604F284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75054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DCA002-B77F-4F93-A2C5-A3802C759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3E5A27A-A8E3-42D5-A35D-7D3FC8B95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5B2FE1F-D912-4A41-A087-F39DCB641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438493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675C914-0AFC-486E-BCC6-E6505F04F6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6AFD698-D5E5-4F06-BF0E-FB485FC9C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23B3E46-9A45-4AC8-A23F-CA618898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634743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C7FCB95-74C0-4E6A-9222-C2B4242FE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42F1F35-1044-4BB0-9E29-B12AB5155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D30115DA-03EB-47B1-9861-937474FF4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8524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31D3A43C-B430-42C1-ACD0-4AB9A9F4A0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122FE0C-1FE2-4EE4-92A7-64B10DD1AB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0B921D5B-7AFF-4341-8768-C37728FBB5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1943766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E297A865-B9A7-4E86-86FA-E881EC1CD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BCFA1F56-BE3E-45B4-ABAF-1118F8AC2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C8FB146-C7D9-4005-86BD-DD8C7DC6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92998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637A4520-C038-4124-B143-59682AA8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5289599A-6536-4271-93DB-1F3F3574B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4512B69-7B25-4312-8C5A-A1413E9DB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63647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4E8C81F-E6AB-479C-BD5A-AEEB87473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30A43C0-6E99-4961-AC20-2137FF96B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15F7D388-4230-41CF-A5E5-11BA472B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692740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4A05D813-BF24-43DB-BBD0-7C1D062A7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9DFE513A-0D61-4299-82CA-B91F39319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CEABDF1-4229-41B1-968F-F280A4518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92633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4A07684-B6B9-469D-846D-8D1473D385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61A23E2-559A-4D4D-A280-6BD91E5C0A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56B0C841-DBB2-4F78-A3B6-EF0815290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726209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0AA6960-3216-4A5C-AD7E-0D7A6C0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6CCDEE0-95BF-4C3B-8214-3D4758F9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213E44E-A76F-443A-845C-1847AA75D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14654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B997BF3F-9372-4318-8C9C-D33DB7912A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91FB8D54-CFEC-4E9D-AFB0-4000855A12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30EC041D-FCEF-4D7D-A90B-261586D2F9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432277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966A8485-DACF-4724-8D78-C6E4B606BB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367C7ACB-57FC-4FE2-A9BD-4C5EA8D92C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03BAED6B-7FA7-4B46-BC48-20F4B3C9F1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732636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55974F8F-F67B-46A5-9DA9-9A0288CF41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599C6FF-392E-469E-9DD5-497468EBD9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D0890FA6-988F-4030-AC37-DD196E5029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937598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7F32F5EA-21FA-42A5-8E43-684A5AE7AF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14F3E264-E2D6-46AF-96A8-1216071F52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76BE29F-9A5E-4708-AA6F-0EEB0C9E5D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120571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1F7BE17E-F392-44C4-A622-B76855C10CD7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1E35F701-051E-41A6-A591-004CFBE52BC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A3102324-C7E3-49EC-96D9-5F8960EA622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2CC765E-41CF-4D4A-B111-CD4A626141A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B7D497C-46F0-47FD-92A5-1057225EB6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972869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95E5BAA-E06E-4607-B668-3A89134A95A8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5546CA41-977A-4398-901F-3DE99ABA08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BC9C5C-7730-4B40-9622-8C6AB81511B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52611792-FEFB-4669-AF39-11F56003807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5BDD2BA-1C37-4689-B29C-9A277D47E63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612311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FCCC25AA-161D-40E6-8F92-B9A171D8FAB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6A61E2EB-5CA8-4821-B6D6-39442D6245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554542B-E511-4AC7-8F48-6567889C88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0C76F9A-969C-4197-B786-B6F2AF6C8D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1C5687B-54A6-42A3-AE82-6A1D19C216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038183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5" r:id="rId1"/>
    <p:sldLayoutId id="2147484286" r:id="rId2"/>
    <p:sldLayoutId id="2147484287" r:id="rId3"/>
    <p:sldLayoutId id="2147484288" r:id="rId4"/>
    <p:sldLayoutId id="2147484289" r:id="rId5"/>
    <p:sldLayoutId id="2147484290" r:id="rId6"/>
    <p:sldLayoutId id="2147484291" r:id="rId7"/>
    <p:sldLayoutId id="2147484292" r:id="rId8"/>
    <p:sldLayoutId id="2147484293" r:id="rId9"/>
    <p:sldLayoutId id="2147484294" r:id="rId10"/>
    <p:sldLayoutId id="214748429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FCCC25AA-161D-40E6-8F92-B9A171D8FAB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6A61E2EB-5CA8-4821-B6D6-39442D6245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554542B-E511-4AC7-8F48-6567889C88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0C76F9A-969C-4197-B786-B6F2AF6C8D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1C5687B-54A6-42A3-AE82-6A1D19C216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738426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4E2CFB48-8AA1-48CE-8AAA-1E58A2BD96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EBA843B6-21C7-4E60-8876-08A82377FC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29C9160-7089-464D-BEBF-7FDB635F9D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E1E2CB7-680C-47DF-9F15-462FF258A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B1E714B-AE3A-4AF8-8E9B-DBBDC0C07C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0589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3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4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675336" y="2373910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3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675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0854487-9807-4B0A-A5BB-BD3AF1E40AB6}"/>
              </a:ext>
            </a:extLst>
          </p:cNvPr>
          <p:cNvSpPr/>
          <p:nvPr/>
        </p:nvSpPr>
        <p:spPr>
          <a:xfrm>
            <a:off x="5151439" y="1700213"/>
            <a:ext cx="1581150" cy="1611313"/>
          </a:xfrm>
          <a:custGeom>
            <a:avLst/>
            <a:gdLst>
              <a:gd name="connsiteX0" fmla="*/ 1054894 w 1581150"/>
              <a:gd name="connsiteY0" fmla="*/ 828675 h 1612106"/>
              <a:gd name="connsiteX1" fmla="*/ 788194 w 1581150"/>
              <a:gd name="connsiteY1" fmla="*/ 1062037 h 1612106"/>
              <a:gd name="connsiteX2" fmla="*/ 597694 w 1581150"/>
              <a:gd name="connsiteY2" fmla="*/ 1216818 h 1612106"/>
              <a:gd name="connsiteX3" fmla="*/ 361950 w 1581150"/>
              <a:gd name="connsiteY3" fmla="*/ 1385887 h 1612106"/>
              <a:gd name="connsiteX4" fmla="*/ 226219 w 1581150"/>
              <a:gd name="connsiteY4" fmla="*/ 1485900 h 1612106"/>
              <a:gd name="connsiteX5" fmla="*/ 107157 w 1581150"/>
              <a:gd name="connsiteY5" fmla="*/ 1569243 h 1612106"/>
              <a:gd name="connsiteX6" fmla="*/ 47625 w 1581150"/>
              <a:gd name="connsiteY6" fmla="*/ 1607343 h 1612106"/>
              <a:gd name="connsiteX7" fmla="*/ 23813 w 1581150"/>
              <a:gd name="connsiteY7" fmla="*/ 1612106 h 1612106"/>
              <a:gd name="connsiteX8" fmla="*/ 7144 w 1581150"/>
              <a:gd name="connsiteY8" fmla="*/ 1609725 h 1612106"/>
              <a:gd name="connsiteX9" fmla="*/ 0 w 1581150"/>
              <a:gd name="connsiteY9" fmla="*/ 1600200 h 1612106"/>
              <a:gd name="connsiteX10" fmla="*/ 4763 w 1581150"/>
              <a:gd name="connsiteY10" fmla="*/ 1574006 h 1612106"/>
              <a:gd name="connsiteX11" fmla="*/ 16669 w 1581150"/>
              <a:gd name="connsiteY11" fmla="*/ 1550193 h 1612106"/>
              <a:gd name="connsiteX12" fmla="*/ 80963 w 1581150"/>
              <a:gd name="connsiteY12" fmla="*/ 1495425 h 1612106"/>
              <a:gd name="connsiteX13" fmla="*/ 219075 w 1581150"/>
              <a:gd name="connsiteY13" fmla="*/ 1373981 h 1612106"/>
              <a:gd name="connsiteX14" fmla="*/ 340519 w 1581150"/>
              <a:gd name="connsiteY14" fmla="*/ 1266825 h 1612106"/>
              <a:gd name="connsiteX15" fmla="*/ 500063 w 1581150"/>
              <a:gd name="connsiteY15" fmla="*/ 1109662 h 1612106"/>
              <a:gd name="connsiteX16" fmla="*/ 631032 w 1581150"/>
              <a:gd name="connsiteY16" fmla="*/ 973931 h 1612106"/>
              <a:gd name="connsiteX17" fmla="*/ 762000 w 1581150"/>
              <a:gd name="connsiteY17" fmla="*/ 838200 h 1612106"/>
              <a:gd name="connsiteX18" fmla="*/ 835819 w 1581150"/>
              <a:gd name="connsiteY18" fmla="*/ 754856 h 1612106"/>
              <a:gd name="connsiteX19" fmla="*/ 952500 w 1581150"/>
              <a:gd name="connsiteY19" fmla="*/ 595312 h 1612106"/>
              <a:gd name="connsiteX20" fmla="*/ 1054894 w 1581150"/>
              <a:gd name="connsiteY20" fmla="*/ 452437 h 1612106"/>
              <a:gd name="connsiteX21" fmla="*/ 1121569 w 1581150"/>
              <a:gd name="connsiteY21" fmla="*/ 335756 h 1612106"/>
              <a:gd name="connsiteX22" fmla="*/ 1150144 w 1581150"/>
              <a:gd name="connsiteY22" fmla="*/ 280987 h 1612106"/>
              <a:gd name="connsiteX23" fmla="*/ 1171575 w 1581150"/>
              <a:gd name="connsiteY23" fmla="*/ 228600 h 1612106"/>
              <a:gd name="connsiteX24" fmla="*/ 1178719 w 1581150"/>
              <a:gd name="connsiteY24" fmla="*/ 200025 h 1612106"/>
              <a:gd name="connsiteX25" fmla="*/ 1178719 w 1581150"/>
              <a:gd name="connsiteY25" fmla="*/ 190500 h 1612106"/>
              <a:gd name="connsiteX26" fmla="*/ 1166813 w 1581150"/>
              <a:gd name="connsiteY26" fmla="*/ 166687 h 1612106"/>
              <a:gd name="connsiteX27" fmla="*/ 1104900 w 1581150"/>
              <a:gd name="connsiteY27" fmla="*/ 97631 h 1612106"/>
              <a:gd name="connsiteX28" fmla="*/ 1066800 w 1581150"/>
              <a:gd name="connsiteY28" fmla="*/ 61912 h 1612106"/>
              <a:gd name="connsiteX29" fmla="*/ 1054894 w 1581150"/>
              <a:gd name="connsiteY29" fmla="*/ 42862 h 1612106"/>
              <a:gd name="connsiteX30" fmla="*/ 1050132 w 1581150"/>
              <a:gd name="connsiteY30" fmla="*/ 23812 h 1612106"/>
              <a:gd name="connsiteX31" fmla="*/ 1054894 w 1581150"/>
              <a:gd name="connsiteY31" fmla="*/ 11906 h 1612106"/>
              <a:gd name="connsiteX32" fmla="*/ 1057275 w 1581150"/>
              <a:gd name="connsiteY32" fmla="*/ 4762 h 1612106"/>
              <a:gd name="connsiteX33" fmla="*/ 1071563 w 1581150"/>
              <a:gd name="connsiteY33" fmla="*/ 0 h 1612106"/>
              <a:gd name="connsiteX34" fmla="*/ 1107282 w 1581150"/>
              <a:gd name="connsiteY34" fmla="*/ 7143 h 1612106"/>
              <a:gd name="connsiteX35" fmla="*/ 1183482 w 1581150"/>
              <a:gd name="connsiteY35" fmla="*/ 28575 h 1612106"/>
              <a:gd name="connsiteX36" fmla="*/ 1290638 w 1581150"/>
              <a:gd name="connsiteY36" fmla="*/ 66675 h 1612106"/>
              <a:gd name="connsiteX37" fmla="*/ 1343025 w 1581150"/>
              <a:gd name="connsiteY37" fmla="*/ 88106 h 1612106"/>
              <a:gd name="connsiteX38" fmla="*/ 1402557 w 1581150"/>
              <a:gd name="connsiteY38" fmla="*/ 114300 h 1612106"/>
              <a:gd name="connsiteX39" fmla="*/ 1447800 w 1581150"/>
              <a:gd name="connsiteY39" fmla="*/ 138112 h 1612106"/>
              <a:gd name="connsiteX40" fmla="*/ 1473994 w 1581150"/>
              <a:gd name="connsiteY40" fmla="*/ 152400 h 1612106"/>
              <a:gd name="connsiteX41" fmla="*/ 1507332 w 1581150"/>
              <a:gd name="connsiteY41" fmla="*/ 176212 h 1612106"/>
              <a:gd name="connsiteX42" fmla="*/ 1528763 w 1581150"/>
              <a:gd name="connsiteY42" fmla="*/ 197643 h 1612106"/>
              <a:gd name="connsiteX43" fmla="*/ 1552575 w 1581150"/>
              <a:gd name="connsiteY43" fmla="*/ 223837 h 1612106"/>
              <a:gd name="connsiteX44" fmla="*/ 1571625 w 1581150"/>
              <a:gd name="connsiteY44" fmla="*/ 250031 h 1612106"/>
              <a:gd name="connsiteX45" fmla="*/ 1578769 w 1581150"/>
              <a:gd name="connsiteY45" fmla="*/ 271462 h 1612106"/>
              <a:gd name="connsiteX46" fmla="*/ 1581150 w 1581150"/>
              <a:gd name="connsiteY46" fmla="*/ 290512 h 1612106"/>
              <a:gd name="connsiteX47" fmla="*/ 1576388 w 1581150"/>
              <a:gd name="connsiteY47" fmla="*/ 319087 h 1612106"/>
              <a:gd name="connsiteX48" fmla="*/ 1512094 w 1581150"/>
              <a:gd name="connsiteY48" fmla="*/ 330993 h 1612106"/>
              <a:gd name="connsiteX49" fmla="*/ 1435894 w 1581150"/>
              <a:gd name="connsiteY49" fmla="*/ 411956 h 1612106"/>
              <a:gd name="connsiteX50" fmla="*/ 1271588 w 1581150"/>
              <a:gd name="connsiteY50" fmla="*/ 604837 h 1612106"/>
              <a:gd name="connsiteX51" fmla="*/ 1054894 w 1581150"/>
              <a:gd name="connsiteY51" fmla="*/ 828675 h 16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81150" h="1612106">
                <a:moveTo>
                  <a:pt x="1054894" y="828675"/>
                </a:moveTo>
                <a:lnTo>
                  <a:pt x="788194" y="1062037"/>
                </a:lnTo>
                <a:lnTo>
                  <a:pt x="597694" y="1216818"/>
                </a:lnTo>
                <a:lnTo>
                  <a:pt x="361950" y="1385887"/>
                </a:lnTo>
                <a:lnTo>
                  <a:pt x="226219" y="1485900"/>
                </a:lnTo>
                <a:lnTo>
                  <a:pt x="107157" y="1569243"/>
                </a:lnTo>
                <a:lnTo>
                  <a:pt x="47625" y="1607343"/>
                </a:lnTo>
                <a:lnTo>
                  <a:pt x="23813" y="1612106"/>
                </a:lnTo>
                <a:lnTo>
                  <a:pt x="7144" y="1609725"/>
                </a:lnTo>
                <a:lnTo>
                  <a:pt x="0" y="1600200"/>
                </a:lnTo>
                <a:lnTo>
                  <a:pt x="4763" y="1574006"/>
                </a:lnTo>
                <a:lnTo>
                  <a:pt x="16669" y="1550193"/>
                </a:lnTo>
                <a:lnTo>
                  <a:pt x="80963" y="1495425"/>
                </a:lnTo>
                <a:lnTo>
                  <a:pt x="219075" y="1373981"/>
                </a:lnTo>
                <a:lnTo>
                  <a:pt x="340519" y="1266825"/>
                </a:lnTo>
                <a:lnTo>
                  <a:pt x="500063" y="1109662"/>
                </a:lnTo>
                <a:lnTo>
                  <a:pt x="631032" y="973931"/>
                </a:lnTo>
                <a:lnTo>
                  <a:pt x="762000" y="838200"/>
                </a:lnTo>
                <a:lnTo>
                  <a:pt x="835819" y="754856"/>
                </a:lnTo>
                <a:lnTo>
                  <a:pt x="952500" y="595312"/>
                </a:lnTo>
                <a:lnTo>
                  <a:pt x="1054894" y="452437"/>
                </a:lnTo>
                <a:lnTo>
                  <a:pt x="1121569" y="335756"/>
                </a:lnTo>
                <a:lnTo>
                  <a:pt x="1150144" y="280987"/>
                </a:lnTo>
                <a:lnTo>
                  <a:pt x="1171575" y="228600"/>
                </a:lnTo>
                <a:lnTo>
                  <a:pt x="1178719" y="200025"/>
                </a:lnTo>
                <a:lnTo>
                  <a:pt x="1178719" y="190500"/>
                </a:lnTo>
                <a:lnTo>
                  <a:pt x="1166813" y="166687"/>
                </a:lnTo>
                <a:lnTo>
                  <a:pt x="1104900" y="97631"/>
                </a:lnTo>
                <a:lnTo>
                  <a:pt x="1066800" y="61912"/>
                </a:lnTo>
                <a:lnTo>
                  <a:pt x="1054894" y="42862"/>
                </a:lnTo>
                <a:lnTo>
                  <a:pt x="1050132" y="23812"/>
                </a:lnTo>
                <a:lnTo>
                  <a:pt x="1054894" y="11906"/>
                </a:lnTo>
                <a:lnTo>
                  <a:pt x="1057275" y="4762"/>
                </a:lnTo>
                <a:lnTo>
                  <a:pt x="1071563" y="0"/>
                </a:lnTo>
                <a:lnTo>
                  <a:pt x="1107282" y="7143"/>
                </a:lnTo>
                <a:lnTo>
                  <a:pt x="1183482" y="28575"/>
                </a:lnTo>
                <a:lnTo>
                  <a:pt x="1290638" y="66675"/>
                </a:lnTo>
                <a:lnTo>
                  <a:pt x="1343025" y="88106"/>
                </a:lnTo>
                <a:lnTo>
                  <a:pt x="1402557" y="114300"/>
                </a:lnTo>
                <a:lnTo>
                  <a:pt x="1447800" y="138112"/>
                </a:lnTo>
                <a:lnTo>
                  <a:pt x="1473994" y="152400"/>
                </a:lnTo>
                <a:lnTo>
                  <a:pt x="1507332" y="176212"/>
                </a:lnTo>
                <a:lnTo>
                  <a:pt x="1528763" y="197643"/>
                </a:lnTo>
                <a:lnTo>
                  <a:pt x="1552575" y="223837"/>
                </a:lnTo>
                <a:lnTo>
                  <a:pt x="1571625" y="250031"/>
                </a:lnTo>
                <a:lnTo>
                  <a:pt x="1578769" y="271462"/>
                </a:lnTo>
                <a:lnTo>
                  <a:pt x="1581150" y="290512"/>
                </a:lnTo>
                <a:lnTo>
                  <a:pt x="1576388" y="319087"/>
                </a:lnTo>
                <a:lnTo>
                  <a:pt x="1512094" y="330993"/>
                </a:lnTo>
                <a:lnTo>
                  <a:pt x="1435894" y="411956"/>
                </a:lnTo>
                <a:lnTo>
                  <a:pt x="1271588" y="604837"/>
                </a:lnTo>
                <a:lnTo>
                  <a:pt x="1054894" y="828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99B1E16-AA15-40D9-BB14-0259197F9A2E}"/>
              </a:ext>
            </a:extLst>
          </p:cNvPr>
          <p:cNvSpPr/>
          <p:nvPr/>
        </p:nvSpPr>
        <p:spPr>
          <a:xfrm>
            <a:off x="4198940" y="1876426"/>
            <a:ext cx="1127125" cy="403225"/>
          </a:xfrm>
          <a:custGeom>
            <a:avLst/>
            <a:gdLst>
              <a:gd name="connsiteX0" fmla="*/ 469106 w 1128712"/>
              <a:gd name="connsiteY0" fmla="*/ 307181 h 402431"/>
              <a:gd name="connsiteX1" fmla="*/ 97631 w 1128712"/>
              <a:gd name="connsiteY1" fmla="*/ 402431 h 402431"/>
              <a:gd name="connsiteX2" fmla="*/ 0 w 1128712"/>
              <a:gd name="connsiteY2" fmla="*/ 214312 h 402431"/>
              <a:gd name="connsiteX3" fmla="*/ 190500 w 1128712"/>
              <a:gd name="connsiteY3" fmla="*/ 204787 h 402431"/>
              <a:gd name="connsiteX4" fmla="*/ 316706 w 1128712"/>
              <a:gd name="connsiteY4" fmla="*/ 190500 h 402431"/>
              <a:gd name="connsiteX5" fmla="*/ 471487 w 1128712"/>
              <a:gd name="connsiteY5" fmla="*/ 157162 h 402431"/>
              <a:gd name="connsiteX6" fmla="*/ 578644 w 1128712"/>
              <a:gd name="connsiteY6" fmla="*/ 130968 h 402431"/>
              <a:gd name="connsiteX7" fmla="*/ 631031 w 1128712"/>
              <a:gd name="connsiteY7" fmla="*/ 114300 h 402431"/>
              <a:gd name="connsiteX8" fmla="*/ 669131 w 1128712"/>
              <a:gd name="connsiteY8" fmla="*/ 97631 h 402431"/>
              <a:gd name="connsiteX9" fmla="*/ 716756 w 1128712"/>
              <a:gd name="connsiteY9" fmla="*/ 61912 h 402431"/>
              <a:gd name="connsiteX10" fmla="*/ 757237 w 1128712"/>
              <a:gd name="connsiteY10" fmla="*/ 23812 h 402431"/>
              <a:gd name="connsiteX11" fmla="*/ 778669 w 1128712"/>
              <a:gd name="connsiteY11" fmla="*/ 7143 h 402431"/>
              <a:gd name="connsiteX12" fmla="*/ 804862 w 1128712"/>
              <a:gd name="connsiteY12" fmla="*/ 0 h 402431"/>
              <a:gd name="connsiteX13" fmla="*/ 838200 w 1128712"/>
              <a:gd name="connsiteY13" fmla="*/ 4762 h 402431"/>
              <a:gd name="connsiteX14" fmla="*/ 873919 w 1128712"/>
              <a:gd name="connsiteY14" fmla="*/ 14287 h 402431"/>
              <a:gd name="connsiteX15" fmla="*/ 940594 w 1128712"/>
              <a:gd name="connsiteY15" fmla="*/ 50006 h 402431"/>
              <a:gd name="connsiteX16" fmla="*/ 1050131 w 1128712"/>
              <a:gd name="connsiteY16" fmla="*/ 116681 h 402431"/>
              <a:gd name="connsiteX17" fmla="*/ 1097756 w 1128712"/>
              <a:gd name="connsiteY17" fmla="*/ 157162 h 402431"/>
              <a:gd name="connsiteX18" fmla="*/ 1121569 w 1128712"/>
              <a:gd name="connsiteY18" fmla="*/ 188118 h 402431"/>
              <a:gd name="connsiteX19" fmla="*/ 1128712 w 1128712"/>
              <a:gd name="connsiteY19" fmla="*/ 214312 h 402431"/>
              <a:gd name="connsiteX20" fmla="*/ 1126331 w 1128712"/>
              <a:gd name="connsiteY20" fmla="*/ 245268 h 402431"/>
              <a:gd name="connsiteX21" fmla="*/ 1112044 w 1128712"/>
              <a:gd name="connsiteY21" fmla="*/ 273843 h 402431"/>
              <a:gd name="connsiteX22" fmla="*/ 1083469 w 1128712"/>
              <a:gd name="connsiteY22" fmla="*/ 292893 h 402431"/>
              <a:gd name="connsiteX23" fmla="*/ 1040606 w 1128712"/>
              <a:gd name="connsiteY23" fmla="*/ 311943 h 402431"/>
              <a:gd name="connsiteX24" fmla="*/ 1007269 w 1128712"/>
              <a:gd name="connsiteY24" fmla="*/ 342900 h 402431"/>
              <a:gd name="connsiteX25" fmla="*/ 714375 w 1128712"/>
              <a:gd name="connsiteY25" fmla="*/ 250031 h 402431"/>
              <a:gd name="connsiteX26" fmla="*/ 469106 w 1128712"/>
              <a:gd name="connsiteY26" fmla="*/ 30718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28712" h="402431">
                <a:moveTo>
                  <a:pt x="469106" y="307181"/>
                </a:moveTo>
                <a:lnTo>
                  <a:pt x="97631" y="402431"/>
                </a:lnTo>
                <a:lnTo>
                  <a:pt x="0" y="214312"/>
                </a:lnTo>
                <a:lnTo>
                  <a:pt x="190500" y="204787"/>
                </a:lnTo>
                <a:lnTo>
                  <a:pt x="316706" y="190500"/>
                </a:lnTo>
                <a:lnTo>
                  <a:pt x="471487" y="157162"/>
                </a:lnTo>
                <a:lnTo>
                  <a:pt x="578644" y="130968"/>
                </a:lnTo>
                <a:lnTo>
                  <a:pt x="631031" y="114300"/>
                </a:lnTo>
                <a:lnTo>
                  <a:pt x="669131" y="97631"/>
                </a:lnTo>
                <a:lnTo>
                  <a:pt x="716756" y="61912"/>
                </a:lnTo>
                <a:lnTo>
                  <a:pt x="757237" y="23812"/>
                </a:lnTo>
                <a:lnTo>
                  <a:pt x="778669" y="7143"/>
                </a:lnTo>
                <a:lnTo>
                  <a:pt x="804862" y="0"/>
                </a:lnTo>
                <a:lnTo>
                  <a:pt x="838200" y="4762"/>
                </a:lnTo>
                <a:lnTo>
                  <a:pt x="873919" y="14287"/>
                </a:lnTo>
                <a:lnTo>
                  <a:pt x="940594" y="50006"/>
                </a:lnTo>
                <a:lnTo>
                  <a:pt x="1050131" y="116681"/>
                </a:lnTo>
                <a:lnTo>
                  <a:pt x="1097756" y="157162"/>
                </a:lnTo>
                <a:lnTo>
                  <a:pt x="1121569" y="188118"/>
                </a:lnTo>
                <a:lnTo>
                  <a:pt x="1128712" y="214312"/>
                </a:lnTo>
                <a:lnTo>
                  <a:pt x="1126331" y="245268"/>
                </a:lnTo>
                <a:lnTo>
                  <a:pt x="1112044" y="273843"/>
                </a:lnTo>
                <a:lnTo>
                  <a:pt x="1083469" y="292893"/>
                </a:lnTo>
                <a:lnTo>
                  <a:pt x="1040606" y="311943"/>
                </a:lnTo>
                <a:lnTo>
                  <a:pt x="1007269" y="342900"/>
                </a:lnTo>
                <a:lnTo>
                  <a:pt x="714375" y="250031"/>
                </a:lnTo>
                <a:lnTo>
                  <a:pt x="469106" y="307181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437429E-3D0B-4364-95F2-B344A2CF6D0D}"/>
              </a:ext>
            </a:extLst>
          </p:cNvPr>
          <p:cNvSpPr/>
          <p:nvPr/>
        </p:nvSpPr>
        <p:spPr>
          <a:xfrm>
            <a:off x="4686301" y="2101850"/>
            <a:ext cx="533400" cy="933450"/>
          </a:xfrm>
          <a:custGeom>
            <a:avLst/>
            <a:gdLst>
              <a:gd name="connsiteX0" fmla="*/ 342900 w 533400"/>
              <a:gd name="connsiteY0" fmla="*/ 464344 h 933450"/>
              <a:gd name="connsiteX1" fmla="*/ 211931 w 533400"/>
              <a:gd name="connsiteY1" fmla="*/ 688182 h 933450"/>
              <a:gd name="connsiteX2" fmla="*/ 121444 w 533400"/>
              <a:gd name="connsiteY2" fmla="*/ 845344 h 933450"/>
              <a:gd name="connsiteX3" fmla="*/ 80963 w 533400"/>
              <a:gd name="connsiteY3" fmla="*/ 933450 h 933450"/>
              <a:gd name="connsiteX4" fmla="*/ 0 w 533400"/>
              <a:gd name="connsiteY4" fmla="*/ 926307 h 933450"/>
              <a:gd name="connsiteX5" fmla="*/ 19050 w 533400"/>
              <a:gd name="connsiteY5" fmla="*/ 878682 h 933450"/>
              <a:gd name="connsiteX6" fmla="*/ 90488 w 533400"/>
              <a:gd name="connsiteY6" fmla="*/ 683419 h 933450"/>
              <a:gd name="connsiteX7" fmla="*/ 147638 w 533400"/>
              <a:gd name="connsiteY7" fmla="*/ 504825 h 933450"/>
              <a:gd name="connsiteX8" fmla="*/ 173831 w 533400"/>
              <a:gd name="connsiteY8" fmla="*/ 397669 h 933450"/>
              <a:gd name="connsiteX9" fmla="*/ 190500 w 533400"/>
              <a:gd name="connsiteY9" fmla="*/ 307182 h 933450"/>
              <a:gd name="connsiteX10" fmla="*/ 204788 w 533400"/>
              <a:gd name="connsiteY10" fmla="*/ 202407 h 933450"/>
              <a:gd name="connsiteX11" fmla="*/ 216694 w 533400"/>
              <a:gd name="connsiteY11" fmla="*/ 119063 h 933450"/>
              <a:gd name="connsiteX12" fmla="*/ 216694 w 533400"/>
              <a:gd name="connsiteY12" fmla="*/ 88107 h 933450"/>
              <a:gd name="connsiteX13" fmla="*/ 209550 w 533400"/>
              <a:gd name="connsiteY13" fmla="*/ 57150 h 933450"/>
              <a:gd name="connsiteX14" fmla="*/ 166688 w 533400"/>
              <a:gd name="connsiteY14" fmla="*/ 0 h 933450"/>
              <a:gd name="connsiteX15" fmla="*/ 533400 w 533400"/>
              <a:gd name="connsiteY15" fmla="*/ 69057 h 933450"/>
              <a:gd name="connsiteX16" fmla="*/ 519113 w 533400"/>
              <a:gd name="connsiteY16" fmla="*/ 116682 h 933450"/>
              <a:gd name="connsiteX17" fmla="*/ 485775 w 533400"/>
              <a:gd name="connsiteY17" fmla="*/ 176213 h 933450"/>
              <a:gd name="connsiteX18" fmla="*/ 445294 w 533400"/>
              <a:gd name="connsiteY18" fmla="*/ 257175 h 933450"/>
              <a:gd name="connsiteX19" fmla="*/ 342900 w 533400"/>
              <a:gd name="connsiteY19" fmla="*/ 464344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33400" h="933450">
                <a:moveTo>
                  <a:pt x="342900" y="464344"/>
                </a:moveTo>
                <a:lnTo>
                  <a:pt x="211931" y="688182"/>
                </a:lnTo>
                <a:lnTo>
                  <a:pt x="121444" y="845344"/>
                </a:lnTo>
                <a:lnTo>
                  <a:pt x="80963" y="933450"/>
                </a:lnTo>
                <a:lnTo>
                  <a:pt x="0" y="926307"/>
                </a:lnTo>
                <a:lnTo>
                  <a:pt x="19050" y="878682"/>
                </a:lnTo>
                <a:lnTo>
                  <a:pt x="90488" y="683419"/>
                </a:lnTo>
                <a:lnTo>
                  <a:pt x="147638" y="504825"/>
                </a:lnTo>
                <a:lnTo>
                  <a:pt x="173831" y="397669"/>
                </a:lnTo>
                <a:lnTo>
                  <a:pt x="190500" y="307182"/>
                </a:lnTo>
                <a:lnTo>
                  <a:pt x="204788" y="202407"/>
                </a:lnTo>
                <a:lnTo>
                  <a:pt x="216694" y="119063"/>
                </a:lnTo>
                <a:lnTo>
                  <a:pt x="216694" y="88107"/>
                </a:lnTo>
                <a:lnTo>
                  <a:pt x="209550" y="57150"/>
                </a:lnTo>
                <a:lnTo>
                  <a:pt x="166688" y="0"/>
                </a:lnTo>
                <a:lnTo>
                  <a:pt x="533400" y="69057"/>
                </a:lnTo>
                <a:lnTo>
                  <a:pt x="519113" y="116682"/>
                </a:lnTo>
                <a:lnTo>
                  <a:pt x="485775" y="176213"/>
                </a:lnTo>
                <a:lnTo>
                  <a:pt x="445294" y="257175"/>
                </a:lnTo>
                <a:lnTo>
                  <a:pt x="342900" y="464344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2FD11E6-6BEA-4D4A-BDD3-801B71F2C6D0}"/>
              </a:ext>
            </a:extLst>
          </p:cNvPr>
          <p:cNvSpPr/>
          <p:nvPr/>
        </p:nvSpPr>
        <p:spPr>
          <a:xfrm>
            <a:off x="4676776" y="2994026"/>
            <a:ext cx="452438" cy="727075"/>
          </a:xfrm>
          <a:custGeom>
            <a:avLst/>
            <a:gdLst>
              <a:gd name="connsiteX0" fmla="*/ 242888 w 452438"/>
              <a:gd name="connsiteY0" fmla="*/ 728662 h 728662"/>
              <a:gd name="connsiteX1" fmla="*/ 238125 w 452438"/>
              <a:gd name="connsiteY1" fmla="*/ 631031 h 728662"/>
              <a:gd name="connsiteX2" fmla="*/ 228600 w 452438"/>
              <a:gd name="connsiteY2" fmla="*/ 573881 h 728662"/>
              <a:gd name="connsiteX3" fmla="*/ 214313 w 452438"/>
              <a:gd name="connsiteY3" fmla="*/ 516731 h 728662"/>
              <a:gd name="connsiteX4" fmla="*/ 192881 w 452438"/>
              <a:gd name="connsiteY4" fmla="*/ 457200 h 728662"/>
              <a:gd name="connsiteX5" fmla="*/ 164306 w 452438"/>
              <a:gd name="connsiteY5" fmla="*/ 395287 h 728662"/>
              <a:gd name="connsiteX6" fmla="*/ 119063 w 452438"/>
              <a:gd name="connsiteY6" fmla="*/ 304800 h 728662"/>
              <a:gd name="connsiteX7" fmla="*/ 64294 w 452438"/>
              <a:gd name="connsiteY7" fmla="*/ 204787 h 728662"/>
              <a:gd name="connsiteX8" fmla="*/ 40481 w 452438"/>
              <a:gd name="connsiteY8" fmla="*/ 159544 h 728662"/>
              <a:gd name="connsiteX9" fmla="*/ 16669 w 452438"/>
              <a:gd name="connsiteY9" fmla="*/ 121444 h 728662"/>
              <a:gd name="connsiteX10" fmla="*/ 4763 w 452438"/>
              <a:gd name="connsiteY10" fmla="*/ 88106 h 728662"/>
              <a:gd name="connsiteX11" fmla="*/ 0 w 452438"/>
              <a:gd name="connsiteY11" fmla="*/ 54769 h 728662"/>
              <a:gd name="connsiteX12" fmla="*/ 28575 w 452438"/>
              <a:gd name="connsiteY12" fmla="*/ 0 h 728662"/>
              <a:gd name="connsiteX13" fmla="*/ 90488 w 452438"/>
              <a:gd name="connsiteY13" fmla="*/ 0 h 728662"/>
              <a:gd name="connsiteX14" fmla="*/ 90488 w 452438"/>
              <a:gd name="connsiteY14" fmla="*/ 40481 h 728662"/>
              <a:gd name="connsiteX15" fmla="*/ 95250 w 452438"/>
              <a:gd name="connsiteY15" fmla="*/ 64294 h 728662"/>
              <a:gd name="connsiteX16" fmla="*/ 111919 w 452438"/>
              <a:gd name="connsiteY16" fmla="*/ 92869 h 728662"/>
              <a:gd name="connsiteX17" fmla="*/ 157163 w 452438"/>
              <a:gd name="connsiteY17" fmla="*/ 150019 h 728662"/>
              <a:gd name="connsiteX18" fmla="*/ 221456 w 452438"/>
              <a:gd name="connsiteY18" fmla="*/ 247650 h 728662"/>
              <a:gd name="connsiteX19" fmla="*/ 288131 w 452438"/>
              <a:gd name="connsiteY19" fmla="*/ 342900 h 728662"/>
              <a:gd name="connsiteX20" fmla="*/ 340519 w 452438"/>
              <a:gd name="connsiteY20" fmla="*/ 423862 h 728662"/>
              <a:gd name="connsiteX21" fmla="*/ 378619 w 452438"/>
              <a:gd name="connsiteY21" fmla="*/ 495300 h 728662"/>
              <a:gd name="connsiteX22" fmla="*/ 404813 w 452438"/>
              <a:gd name="connsiteY22" fmla="*/ 545306 h 728662"/>
              <a:gd name="connsiteX23" fmla="*/ 423863 w 452438"/>
              <a:gd name="connsiteY23" fmla="*/ 602456 h 728662"/>
              <a:gd name="connsiteX24" fmla="*/ 452438 w 452438"/>
              <a:gd name="connsiteY24" fmla="*/ 711994 h 728662"/>
              <a:gd name="connsiteX25" fmla="*/ 242888 w 452438"/>
              <a:gd name="connsiteY25" fmla="*/ 728662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2438" h="728662">
                <a:moveTo>
                  <a:pt x="242888" y="728662"/>
                </a:moveTo>
                <a:lnTo>
                  <a:pt x="238125" y="631031"/>
                </a:lnTo>
                <a:lnTo>
                  <a:pt x="228600" y="573881"/>
                </a:lnTo>
                <a:lnTo>
                  <a:pt x="214313" y="516731"/>
                </a:lnTo>
                <a:lnTo>
                  <a:pt x="192881" y="457200"/>
                </a:lnTo>
                <a:lnTo>
                  <a:pt x="164306" y="395287"/>
                </a:lnTo>
                <a:lnTo>
                  <a:pt x="119063" y="304800"/>
                </a:lnTo>
                <a:lnTo>
                  <a:pt x="64294" y="204787"/>
                </a:lnTo>
                <a:lnTo>
                  <a:pt x="40481" y="159544"/>
                </a:lnTo>
                <a:lnTo>
                  <a:pt x="16669" y="121444"/>
                </a:lnTo>
                <a:lnTo>
                  <a:pt x="4763" y="88106"/>
                </a:lnTo>
                <a:lnTo>
                  <a:pt x="0" y="54769"/>
                </a:lnTo>
                <a:lnTo>
                  <a:pt x="28575" y="0"/>
                </a:lnTo>
                <a:lnTo>
                  <a:pt x="90488" y="0"/>
                </a:lnTo>
                <a:lnTo>
                  <a:pt x="90488" y="40481"/>
                </a:lnTo>
                <a:lnTo>
                  <a:pt x="95250" y="64294"/>
                </a:lnTo>
                <a:lnTo>
                  <a:pt x="111919" y="92869"/>
                </a:lnTo>
                <a:lnTo>
                  <a:pt x="157163" y="150019"/>
                </a:lnTo>
                <a:lnTo>
                  <a:pt x="221456" y="247650"/>
                </a:lnTo>
                <a:lnTo>
                  <a:pt x="288131" y="342900"/>
                </a:lnTo>
                <a:lnTo>
                  <a:pt x="340519" y="423862"/>
                </a:lnTo>
                <a:lnTo>
                  <a:pt x="378619" y="495300"/>
                </a:lnTo>
                <a:lnTo>
                  <a:pt x="404813" y="545306"/>
                </a:lnTo>
                <a:lnTo>
                  <a:pt x="423863" y="602456"/>
                </a:lnTo>
                <a:lnTo>
                  <a:pt x="452438" y="711994"/>
                </a:lnTo>
                <a:lnTo>
                  <a:pt x="242888" y="728662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5134B9E-A8EB-4240-82F8-A701D3C320F6}"/>
              </a:ext>
            </a:extLst>
          </p:cNvPr>
          <p:cNvSpPr/>
          <p:nvPr/>
        </p:nvSpPr>
        <p:spPr>
          <a:xfrm>
            <a:off x="4678364" y="3654425"/>
            <a:ext cx="474662" cy="857250"/>
          </a:xfrm>
          <a:custGeom>
            <a:avLst/>
            <a:gdLst>
              <a:gd name="connsiteX0" fmla="*/ 245269 w 473869"/>
              <a:gd name="connsiteY0" fmla="*/ 257175 h 857250"/>
              <a:gd name="connsiteX1" fmla="*/ 245269 w 473869"/>
              <a:gd name="connsiteY1" fmla="*/ 142875 h 857250"/>
              <a:gd name="connsiteX2" fmla="*/ 238125 w 473869"/>
              <a:gd name="connsiteY2" fmla="*/ 21432 h 857250"/>
              <a:gd name="connsiteX3" fmla="*/ 433388 w 473869"/>
              <a:gd name="connsiteY3" fmla="*/ 0 h 857250"/>
              <a:gd name="connsiteX4" fmla="*/ 450057 w 473869"/>
              <a:gd name="connsiteY4" fmla="*/ 50007 h 857250"/>
              <a:gd name="connsiteX5" fmla="*/ 466725 w 473869"/>
              <a:gd name="connsiteY5" fmla="*/ 109538 h 857250"/>
              <a:gd name="connsiteX6" fmla="*/ 473869 w 473869"/>
              <a:gd name="connsiteY6" fmla="*/ 192882 h 857250"/>
              <a:gd name="connsiteX7" fmla="*/ 473869 w 473869"/>
              <a:gd name="connsiteY7" fmla="*/ 259557 h 857250"/>
              <a:gd name="connsiteX8" fmla="*/ 469107 w 473869"/>
              <a:gd name="connsiteY8" fmla="*/ 323850 h 857250"/>
              <a:gd name="connsiteX9" fmla="*/ 461963 w 473869"/>
              <a:gd name="connsiteY9" fmla="*/ 404813 h 857250"/>
              <a:gd name="connsiteX10" fmla="*/ 454819 w 473869"/>
              <a:gd name="connsiteY10" fmla="*/ 447675 h 857250"/>
              <a:gd name="connsiteX11" fmla="*/ 438150 w 473869"/>
              <a:gd name="connsiteY11" fmla="*/ 495300 h 857250"/>
              <a:gd name="connsiteX12" fmla="*/ 416719 w 473869"/>
              <a:gd name="connsiteY12" fmla="*/ 550069 h 857250"/>
              <a:gd name="connsiteX13" fmla="*/ 388144 w 473869"/>
              <a:gd name="connsiteY13" fmla="*/ 602457 h 857250"/>
              <a:gd name="connsiteX14" fmla="*/ 295275 w 473869"/>
              <a:gd name="connsiteY14" fmla="*/ 709613 h 857250"/>
              <a:gd name="connsiteX15" fmla="*/ 242888 w 473869"/>
              <a:gd name="connsiteY15" fmla="*/ 762000 h 857250"/>
              <a:gd name="connsiteX16" fmla="*/ 197644 w 473869"/>
              <a:gd name="connsiteY16" fmla="*/ 800100 h 857250"/>
              <a:gd name="connsiteX17" fmla="*/ 154782 w 473869"/>
              <a:gd name="connsiteY17" fmla="*/ 828675 h 857250"/>
              <a:gd name="connsiteX18" fmla="*/ 116682 w 473869"/>
              <a:gd name="connsiteY18" fmla="*/ 845344 h 857250"/>
              <a:gd name="connsiteX19" fmla="*/ 85725 w 473869"/>
              <a:gd name="connsiteY19" fmla="*/ 854869 h 857250"/>
              <a:gd name="connsiteX20" fmla="*/ 64294 w 473869"/>
              <a:gd name="connsiteY20" fmla="*/ 857250 h 857250"/>
              <a:gd name="connsiteX21" fmla="*/ 47625 w 473869"/>
              <a:gd name="connsiteY21" fmla="*/ 847725 h 857250"/>
              <a:gd name="connsiteX22" fmla="*/ 30957 w 473869"/>
              <a:gd name="connsiteY22" fmla="*/ 831057 h 857250"/>
              <a:gd name="connsiteX23" fmla="*/ 16669 w 473869"/>
              <a:gd name="connsiteY23" fmla="*/ 802482 h 857250"/>
              <a:gd name="connsiteX24" fmla="*/ 0 w 473869"/>
              <a:gd name="connsiteY24" fmla="*/ 711994 h 857250"/>
              <a:gd name="connsiteX25" fmla="*/ 128588 w 473869"/>
              <a:gd name="connsiteY25" fmla="*/ 523875 h 857250"/>
              <a:gd name="connsiteX26" fmla="*/ 154782 w 473869"/>
              <a:gd name="connsiteY26" fmla="*/ 507207 h 857250"/>
              <a:gd name="connsiteX27" fmla="*/ 173832 w 473869"/>
              <a:gd name="connsiteY27" fmla="*/ 490538 h 857250"/>
              <a:gd name="connsiteX28" fmla="*/ 192882 w 473869"/>
              <a:gd name="connsiteY28" fmla="*/ 466725 h 857250"/>
              <a:gd name="connsiteX29" fmla="*/ 209550 w 473869"/>
              <a:gd name="connsiteY29" fmla="*/ 435769 h 857250"/>
              <a:gd name="connsiteX30" fmla="*/ 226219 w 473869"/>
              <a:gd name="connsiteY30" fmla="*/ 388144 h 857250"/>
              <a:gd name="connsiteX31" fmla="*/ 240507 w 473869"/>
              <a:gd name="connsiteY31" fmla="*/ 321469 h 857250"/>
              <a:gd name="connsiteX32" fmla="*/ 245269 w 473869"/>
              <a:gd name="connsiteY32" fmla="*/ 257175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73869" h="857250">
                <a:moveTo>
                  <a:pt x="245269" y="257175"/>
                </a:moveTo>
                <a:lnTo>
                  <a:pt x="245269" y="142875"/>
                </a:lnTo>
                <a:lnTo>
                  <a:pt x="238125" y="21432"/>
                </a:lnTo>
                <a:lnTo>
                  <a:pt x="433388" y="0"/>
                </a:lnTo>
                <a:lnTo>
                  <a:pt x="450057" y="50007"/>
                </a:lnTo>
                <a:lnTo>
                  <a:pt x="466725" y="109538"/>
                </a:lnTo>
                <a:lnTo>
                  <a:pt x="473869" y="192882"/>
                </a:lnTo>
                <a:lnTo>
                  <a:pt x="473869" y="259557"/>
                </a:lnTo>
                <a:lnTo>
                  <a:pt x="469107" y="323850"/>
                </a:lnTo>
                <a:lnTo>
                  <a:pt x="461963" y="404813"/>
                </a:lnTo>
                <a:lnTo>
                  <a:pt x="454819" y="447675"/>
                </a:lnTo>
                <a:lnTo>
                  <a:pt x="438150" y="495300"/>
                </a:lnTo>
                <a:lnTo>
                  <a:pt x="416719" y="550069"/>
                </a:lnTo>
                <a:lnTo>
                  <a:pt x="388144" y="602457"/>
                </a:lnTo>
                <a:lnTo>
                  <a:pt x="295275" y="709613"/>
                </a:lnTo>
                <a:lnTo>
                  <a:pt x="242888" y="762000"/>
                </a:lnTo>
                <a:lnTo>
                  <a:pt x="197644" y="800100"/>
                </a:lnTo>
                <a:lnTo>
                  <a:pt x="154782" y="828675"/>
                </a:lnTo>
                <a:lnTo>
                  <a:pt x="116682" y="845344"/>
                </a:lnTo>
                <a:lnTo>
                  <a:pt x="85725" y="854869"/>
                </a:lnTo>
                <a:lnTo>
                  <a:pt x="64294" y="857250"/>
                </a:lnTo>
                <a:lnTo>
                  <a:pt x="47625" y="847725"/>
                </a:lnTo>
                <a:lnTo>
                  <a:pt x="30957" y="831057"/>
                </a:lnTo>
                <a:lnTo>
                  <a:pt x="16669" y="802482"/>
                </a:lnTo>
                <a:lnTo>
                  <a:pt x="0" y="711994"/>
                </a:lnTo>
                <a:lnTo>
                  <a:pt x="128588" y="523875"/>
                </a:lnTo>
                <a:lnTo>
                  <a:pt x="154782" y="507207"/>
                </a:lnTo>
                <a:lnTo>
                  <a:pt x="173832" y="490538"/>
                </a:lnTo>
                <a:lnTo>
                  <a:pt x="192882" y="466725"/>
                </a:lnTo>
                <a:lnTo>
                  <a:pt x="209550" y="435769"/>
                </a:lnTo>
                <a:lnTo>
                  <a:pt x="226219" y="388144"/>
                </a:lnTo>
                <a:lnTo>
                  <a:pt x="240507" y="321469"/>
                </a:lnTo>
                <a:lnTo>
                  <a:pt x="245269" y="257175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BEE7F45-1858-4115-8C19-7CEC9C3D9718}"/>
              </a:ext>
            </a:extLst>
          </p:cNvPr>
          <p:cNvSpPr/>
          <p:nvPr/>
        </p:nvSpPr>
        <p:spPr>
          <a:xfrm>
            <a:off x="4389440" y="4138613"/>
            <a:ext cx="485775" cy="271463"/>
          </a:xfrm>
          <a:custGeom>
            <a:avLst/>
            <a:gdLst>
              <a:gd name="connsiteX0" fmla="*/ 152400 w 485775"/>
              <a:gd name="connsiteY0" fmla="*/ 11906 h 271463"/>
              <a:gd name="connsiteX1" fmla="*/ 211931 w 485775"/>
              <a:gd name="connsiteY1" fmla="*/ 19050 h 271463"/>
              <a:gd name="connsiteX2" fmla="*/ 288131 w 485775"/>
              <a:gd name="connsiteY2" fmla="*/ 33338 h 271463"/>
              <a:gd name="connsiteX3" fmla="*/ 369094 w 485775"/>
              <a:gd name="connsiteY3" fmla="*/ 45244 h 271463"/>
              <a:gd name="connsiteX4" fmla="*/ 485775 w 485775"/>
              <a:gd name="connsiteY4" fmla="*/ 30956 h 271463"/>
              <a:gd name="connsiteX5" fmla="*/ 326231 w 485775"/>
              <a:gd name="connsiteY5" fmla="*/ 271463 h 271463"/>
              <a:gd name="connsiteX6" fmla="*/ 290512 w 485775"/>
              <a:gd name="connsiteY6" fmla="*/ 228600 h 271463"/>
              <a:gd name="connsiteX7" fmla="*/ 271462 w 485775"/>
              <a:gd name="connsiteY7" fmla="*/ 192881 h 271463"/>
              <a:gd name="connsiteX8" fmla="*/ 245269 w 485775"/>
              <a:gd name="connsiteY8" fmla="*/ 164306 h 271463"/>
              <a:gd name="connsiteX9" fmla="*/ 209550 w 485775"/>
              <a:gd name="connsiteY9" fmla="*/ 133350 h 271463"/>
              <a:gd name="connsiteX10" fmla="*/ 180975 w 485775"/>
              <a:gd name="connsiteY10" fmla="*/ 114300 h 271463"/>
              <a:gd name="connsiteX11" fmla="*/ 128587 w 485775"/>
              <a:gd name="connsiteY11" fmla="*/ 90488 h 271463"/>
              <a:gd name="connsiteX12" fmla="*/ 78581 w 485775"/>
              <a:gd name="connsiteY12" fmla="*/ 71438 h 271463"/>
              <a:gd name="connsiteX13" fmla="*/ 38100 w 485775"/>
              <a:gd name="connsiteY13" fmla="*/ 57150 h 271463"/>
              <a:gd name="connsiteX14" fmla="*/ 14287 w 485775"/>
              <a:gd name="connsiteY14" fmla="*/ 47625 h 271463"/>
              <a:gd name="connsiteX15" fmla="*/ 2381 w 485775"/>
              <a:gd name="connsiteY15" fmla="*/ 38100 h 271463"/>
              <a:gd name="connsiteX16" fmla="*/ 0 w 485775"/>
              <a:gd name="connsiteY16" fmla="*/ 23813 h 271463"/>
              <a:gd name="connsiteX17" fmla="*/ 9525 w 485775"/>
              <a:gd name="connsiteY17" fmla="*/ 9525 h 271463"/>
              <a:gd name="connsiteX18" fmla="*/ 33337 w 485775"/>
              <a:gd name="connsiteY18" fmla="*/ 0 h 271463"/>
              <a:gd name="connsiteX19" fmla="*/ 152400 w 485775"/>
              <a:gd name="connsiteY19" fmla="*/ 11906 h 27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85775" h="271463">
                <a:moveTo>
                  <a:pt x="152400" y="11906"/>
                </a:moveTo>
                <a:lnTo>
                  <a:pt x="211931" y="19050"/>
                </a:lnTo>
                <a:lnTo>
                  <a:pt x="288131" y="33338"/>
                </a:lnTo>
                <a:lnTo>
                  <a:pt x="369094" y="45244"/>
                </a:lnTo>
                <a:lnTo>
                  <a:pt x="485775" y="30956"/>
                </a:lnTo>
                <a:lnTo>
                  <a:pt x="326231" y="271463"/>
                </a:lnTo>
                <a:lnTo>
                  <a:pt x="290512" y="228600"/>
                </a:lnTo>
                <a:lnTo>
                  <a:pt x="271462" y="192881"/>
                </a:lnTo>
                <a:lnTo>
                  <a:pt x="245269" y="164306"/>
                </a:lnTo>
                <a:lnTo>
                  <a:pt x="209550" y="133350"/>
                </a:lnTo>
                <a:lnTo>
                  <a:pt x="180975" y="114300"/>
                </a:lnTo>
                <a:lnTo>
                  <a:pt x="128587" y="90488"/>
                </a:lnTo>
                <a:lnTo>
                  <a:pt x="78581" y="71438"/>
                </a:lnTo>
                <a:lnTo>
                  <a:pt x="38100" y="57150"/>
                </a:lnTo>
                <a:lnTo>
                  <a:pt x="14287" y="47625"/>
                </a:lnTo>
                <a:lnTo>
                  <a:pt x="2381" y="38100"/>
                </a:lnTo>
                <a:lnTo>
                  <a:pt x="0" y="23813"/>
                </a:lnTo>
                <a:lnTo>
                  <a:pt x="9525" y="9525"/>
                </a:lnTo>
                <a:lnTo>
                  <a:pt x="33337" y="0"/>
                </a:lnTo>
                <a:lnTo>
                  <a:pt x="152400" y="11906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D2CF42B-6387-4467-BE8E-1A7905B600B3}"/>
              </a:ext>
            </a:extLst>
          </p:cNvPr>
          <p:cNvSpPr/>
          <p:nvPr/>
        </p:nvSpPr>
        <p:spPr>
          <a:xfrm rot="16200000">
            <a:off x="2150270" y="3806031"/>
            <a:ext cx="4002088" cy="387350"/>
          </a:xfrm>
          <a:custGeom>
            <a:avLst/>
            <a:gdLst>
              <a:gd name="connsiteX0" fmla="*/ 2695610 w 4000924"/>
              <a:gd name="connsiteY0" fmla="*/ 387515 h 387515"/>
              <a:gd name="connsiteX1" fmla="*/ 1652038 w 4000924"/>
              <a:gd name="connsiteY1" fmla="*/ 384116 h 387515"/>
              <a:gd name="connsiteX2" fmla="*/ 1247527 w 4000924"/>
              <a:gd name="connsiteY2" fmla="*/ 367120 h 387515"/>
              <a:gd name="connsiteX3" fmla="*/ 843015 w 4000924"/>
              <a:gd name="connsiteY3" fmla="*/ 360321 h 387515"/>
              <a:gd name="connsiteX4" fmla="*/ 421507 w 4000924"/>
              <a:gd name="connsiteY4" fmla="*/ 346724 h 387515"/>
              <a:gd name="connsiteX5" fmla="*/ 309332 w 4000924"/>
              <a:gd name="connsiteY5" fmla="*/ 343325 h 387515"/>
              <a:gd name="connsiteX6" fmla="*/ 254944 w 4000924"/>
              <a:gd name="connsiteY6" fmla="*/ 329728 h 387515"/>
              <a:gd name="connsiteX7" fmla="*/ 166563 w 4000924"/>
              <a:gd name="connsiteY7" fmla="*/ 305933 h 387515"/>
              <a:gd name="connsiteX8" fmla="*/ 88380 w 4000924"/>
              <a:gd name="connsiteY8" fmla="*/ 278739 h 387515"/>
              <a:gd name="connsiteX9" fmla="*/ 50988 w 4000924"/>
              <a:gd name="connsiteY9" fmla="*/ 258343 h 387515"/>
              <a:gd name="connsiteX10" fmla="*/ 23794 w 4000924"/>
              <a:gd name="connsiteY10" fmla="*/ 237948 h 387515"/>
              <a:gd name="connsiteX11" fmla="*/ 3399 w 4000924"/>
              <a:gd name="connsiteY11" fmla="*/ 207355 h 387515"/>
              <a:gd name="connsiteX12" fmla="*/ 0 w 4000924"/>
              <a:gd name="connsiteY12" fmla="*/ 183560 h 387515"/>
              <a:gd name="connsiteX13" fmla="*/ 6798 w 4000924"/>
              <a:gd name="connsiteY13" fmla="*/ 166564 h 387515"/>
              <a:gd name="connsiteX14" fmla="*/ 30593 w 4000924"/>
              <a:gd name="connsiteY14" fmla="*/ 146168 h 387515"/>
              <a:gd name="connsiteX15" fmla="*/ 91780 w 4000924"/>
              <a:gd name="connsiteY15" fmla="*/ 125772 h 387515"/>
              <a:gd name="connsiteX16" fmla="*/ 210753 w 4000924"/>
              <a:gd name="connsiteY16" fmla="*/ 101978 h 387515"/>
              <a:gd name="connsiteX17" fmla="*/ 407910 w 4000924"/>
              <a:gd name="connsiteY17" fmla="*/ 84981 h 387515"/>
              <a:gd name="connsiteX18" fmla="*/ 591470 w 4000924"/>
              <a:gd name="connsiteY18" fmla="*/ 74784 h 387515"/>
              <a:gd name="connsiteX19" fmla="*/ 676452 w 4000924"/>
              <a:gd name="connsiteY19" fmla="*/ 84981 h 387515"/>
              <a:gd name="connsiteX20" fmla="*/ 938194 w 4000924"/>
              <a:gd name="connsiteY20" fmla="*/ 115575 h 387515"/>
              <a:gd name="connsiteX21" fmla="*/ 1104758 w 4000924"/>
              <a:gd name="connsiteY21" fmla="*/ 132571 h 387515"/>
              <a:gd name="connsiteX22" fmla="*/ 1424288 w 4000924"/>
              <a:gd name="connsiteY22" fmla="*/ 149567 h 387515"/>
              <a:gd name="connsiteX23" fmla="*/ 1910382 w 4000924"/>
              <a:gd name="connsiteY23" fmla="*/ 169963 h 387515"/>
              <a:gd name="connsiteX24" fmla="*/ 2535845 w 4000924"/>
              <a:gd name="connsiteY24" fmla="*/ 180161 h 387515"/>
              <a:gd name="connsiteX25" fmla="*/ 3134114 w 4000924"/>
              <a:gd name="connsiteY25" fmla="*/ 183560 h 387515"/>
              <a:gd name="connsiteX26" fmla="*/ 3463842 w 4000924"/>
              <a:gd name="connsiteY26" fmla="*/ 186959 h 387515"/>
              <a:gd name="connsiteX27" fmla="*/ 3640603 w 4000924"/>
              <a:gd name="connsiteY27" fmla="*/ 183560 h 387515"/>
              <a:gd name="connsiteX28" fmla="*/ 3708588 w 4000924"/>
              <a:gd name="connsiteY28" fmla="*/ 169963 h 387515"/>
              <a:gd name="connsiteX29" fmla="*/ 3773174 w 4000924"/>
              <a:gd name="connsiteY29" fmla="*/ 142769 h 387515"/>
              <a:gd name="connsiteX30" fmla="*/ 3885350 w 4000924"/>
              <a:gd name="connsiteY30" fmla="*/ 67985 h 387515"/>
              <a:gd name="connsiteX31" fmla="*/ 3949936 w 4000924"/>
              <a:gd name="connsiteY31" fmla="*/ 16996 h 387515"/>
              <a:gd name="connsiteX32" fmla="*/ 3973730 w 4000924"/>
              <a:gd name="connsiteY32" fmla="*/ 0 h 387515"/>
              <a:gd name="connsiteX33" fmla="*/ 3983928 w 4000924"/>
              <a:gd name="connsiteY33" fmla="*/ 0 h 387515"/>
              <a:gd name="connsiteX34" fmla="*/ 3994126 w 4000924"/>
              <a:gd name="connsiteY34" fmla="*/ 3399 h 387515"/>
              <a:gd name="connsiteX35" fmla="*/ 4000924 w 4000924"/>
              <a:gd name="connsiteY35" fmla="*/ 23795 h 387515"/>
              <a:gd name="connsiteX36" fmla="*/ 3994126 w 4000924"/>
              <a:gd name="connsiteY36" fmla="*/ 71384 h 387515"/>
              <a:gd name="connsiteX37" fmla="*/ 3983928 w 4000924"/>
              <a:gd name="connsiteY37" fmla="*/ 125772 h 387515"/>
              <a:gd name="connsiteX38" fmla="*/ 3946536 w 4000924"/>
              <a:gd name="connsiteY38" fmla="*/ 220952 h 387515"/>
              <a:gd name="connsiteX39" fmla="*/ 3895548 w 4000924"/>
              <a:gd name="connsiteY39" fmla="*/ 377317 h 387515"/>
              <a:gd name="connsiteX40" fmla="*/ 3735782 w 4000924"/>
              <a:gd name="connsiteY40" fmla="*/ 384116 h 387515"/>
              <a:gd name="connsiteX41" fmla="*/ 3222495 w 4000924"/>
              <a:gd name="connsiteY41" fmla="*/ 384116 h 387515"/>
              <a:gd name="connsiteX42" fmla="*/ 2695610 w 4000924"/>
              <a:gd name="connsiteY42" fmla="*/ 387515 h 38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00924" h="387515">
                <a:moveTo>
                  <a:pt x="2695610" y="387515"/>
                </a:moveTo>
                <a:lnTo>
                  <a:pt x="1652038" y="384116"/>
                </a:lnTo>
                <a:lnTo>
                  <a:pt x="1247527" y="367120"/>
                </a:lnTo>
                <a:lnTo>
                  <a:pt x="843015" y="360321"/>
                </a:lnTo>
                <a:lnTo>
                  <a:pt x="421507" y="346724"/>
                </a:lnTo>
                <a:lnTo>
                  <a:pt x="309332" y="343325"/>
                </a:lnTo>
                <a:lnTo>
                  <a:pt x="254944" y="329728"/>
                </a:lnTo>
                <a:lnTo>
                  <a:pt x="166563" y="305933"/>
                </a:lnTo>
                <a:lnTo>
                  <a:pt x="88380" y="278739"/>
                </a:lnTo>
                <a:lnTo>
                  <a:pt x="50988" y="258343"/>
                </a:lnTo>
                <a:lnTo>
                  <a:pt x="23794" y="237948"/>
                </a:lnTo>
                <a:lnTo>
                  <a:pt x="3399" y="207355"/>
                </a:lnTo>
                <a:lnTo>
                  <a:pt x="0" y="183560"/>
                </a:lnTo>
                <a:lnTo>
                  <a:pt x="6798" y="166564"/>
                </a:lnTo>
                <a:lnTo>
                  <a:pt x="30593" y="146168"/>
                </a:lnTo>
                <a:lnTo>
                  <a:pt x="91780" y="125772"/>
                </a:lnTo>
                <a:lnTo>
                  <a:pt x="210753" y="101978"/>
                </a:lnTo>
                <a:lnTo>
                  <a:pt x="407910" y="84981"/>
                </a:lnTo>
                <a:lnTo>
                  <a:pt x="591470" y="74784"/>
                </a:lnTo>
                <a:lnTo>
                  <a:pt x="676452" y="84981"/>
                </a:lnTo>
                <a:lnTo>
                  <a:pt x="938194" y="115575"/>
                </a:lnTo>
                <a:lnTo>
                  <a:pt x="1104758" y="132571"/>
                </a:lnTo>
                <a:lnTo>
                  <a:pt x="1424288" y="149567"/>
                </a:lnTo>
                <a:lnTo>
                  <a:pt x="1910382" y="169963"/>
                </a:lnTo>
                <a:lnTo>
                  <a:pt x="2535845" y="180161"/>
                </a:lnTo>
                <a:lnTo>
                  <a:pt x="3134114" y="183560"/>
                </a:lnTo>
                <a:lnTo>
                  <a:pt x="3463842" y="186959"/>
                </a:lnTo>
                <a:lnTo>
                  <a:pt x="3640603" y="183560"/>
                </a:lnTo>
                <a:lnTo>
                  <a:pt x="3708588" y="169963"/>
                </a:lnTo>
                <a:lnTo>
                  <a:pt x="3773174" y="142769"/>
                </a:lnTo>
                <a:lnTo>
                  <a:pt x="3885350" y="67985"/>
                </a:lnTo>
                <a:lnTo>
                  <a:pt x="3949936" y="16996"/>
                </a:lnTo>
                <a:lnTo>
                  <a:pt x="3973730" y="0"/>
                </a:lnTo>
                <a:lnTo>
                  <a:pt x="3983928" y="0"/>
                </a:lnTo>
                <a:lnTo>
                  <a:pt x="3994126" y="3399"/>
                </a:lnTo>
                <a:lnTo>
                  <a:pt x="4000924" y="23795"/>
                </a:lnTo>
                <a:lnTo>
                  <a:pt x="3994126" y="71384"/>
                </a:lnTo>
                <a:lnTo>
                  <a:pt x="3983928" y="125772"/>
                </a:lnTo>
                <a:lnTo>
                  <a:pt x="3946536" y="220952"/>
                </a:lnTo>
                <a:lnTo>
                  <a:pt x="3895548" y="377317"/>
                </a:lnTo>
                <a:lnTo>
                  <a:pt x="3735782" y="384116"/>
                </a:lnTo>
                <a:lnTo>
                  <a:pt x="3222495" y="384116"/>
                </a:lnTo>
                <a:lnTo>
                  <a:pt x="2695610" y="387515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5025831-B528-4A5B-A465-93FFA001FB8C}"/>
              </a:ext>
            </a:extLst>
          </p:cNvPr>
          <p:cNvSpPr/>
          <p:nvPr/>
        </p:nvSpPr>
        <p:spPr>
          <a:xfrm>
            <a:off x="6583365" y="1958975"/>
            <a:ext cx="2009775" cy="1223962"/>
          </a:xfrm>
          <a:custGeom>
            <a:avLst/>
            <a:gdLst>
              <a:gd name="connsiteX0" fmla="*/ 626268 w 2009775"/>
              <a:gd name="connsiteY0" fmla="*/ 650081 h 1223962"/>
              <a:gd name="connsiteX1" fmla="*/ 388143 w 2009775"/>
              <a:gd name="connsiteY1" fmla="*/ 421481 h 1223962"/>
              <a:gd name="connsiteX2" fmla="*/ 252412 w 2009775"/>
              <a:gd name="connsiteY2" fmla="*/ 285750 h 1223962"/>
              <a:gd name="connsiteX3" fmla="*/ 171450 w 2009775"/>
              <a:gd name="connsiteY3" fmla="*/ 200025 h 1223962"/>
              <a:gd name="connsiteX4" fmla="*/ 0 w 2009775"/>
              <a:gd name="connsiteY4" fmla="*/ 26194 h 1223962"/>
              <a:gd name="connsiteX5" fmla="*/ 95250 w 2009775"/>
              <a:gd name="connsiteY5" fmla="*/ 0 h 1223962"/>
              <a:gd name="connsiteX6" fmla="*/ 209550 w 2009775"/>
              <a:gd name="connsiteY6" fmla="*/ 83344 h 1223962"/>
              <a:gd name="connsiteX7" fmla="*/ 457200 w 2009775"/>
              <a:gd name="connsiteY7" fmla="*/ 261937 h 1223962"/>
              <a:gd name="connsiteX8" fmla="*/ 638175 w 2009775"/>
              <a:gd name="connsiteY8" fmla="*/ 392906 h 1223962"/>
              <a:gd name="connsiteX9" fmla="*/ 809625 w 2009775"/>
              <a:gd name="connsiteY9" fmla="*/ 509587 h 1223962"/>
              <a:gd name="connsiteX10" fmla="*/ 973931 w 2009775"/>
              <a:gd name="connsiteY10" fmla="*/ 616744 h 1223962"/>
              <a:gd name="connsiteX11" fmla="*/ 1100137 w 2009775"/>
              <a:gd name="connsiteY11" fmla="*/ 695325 h 1223962"/>
              <a:gd name="connsiteX12" fmla="*/ 1240631 w 2009775"/>
              <a:gd name="connsiteY12" fmla="*/ 776287 h 1223962"/>
              <a:gd name="connsiteX13" fmla="*/ 1428750 w 2009775"/>
              <a:gd name="connsiteY13" fmla="*/ 873919 h 1223962"/>
              <a:gd name="connsiteX14" fmla="*/ 1576387 w 2009775"/>
              <a:gd name="connsiteY14" fmla="*/ 947737 h 1223962"/>
              <a:gd name="connsiteX15" fmla="*/ 1714500 w 2009775"/>
              <a:gd name="connsiteY15" fmla="*/ 1012031 h 1223962"/>
              <a:gd name="connsiteX16" fmla="*/ 1933575 w 2009775"/>
              <a:gd name="connsiteY16" fmla="*/ 1112044 h 1223962"/>
              <a:gd name="connsiteX17" fmla="*/ 1983581 w 2009775"/>
              <a:gd name="connsiteY17" fmla="*/ 1135856 h 1223962"/>
              <a:gd name="connsiteX18" fmla="*/ 1997868 w 2009775"/>
              <a:gd name="connsiteY18" fmla="*/ 1150144 h 1223962"/>
              <a:gd name="connsiteX19" fmla="*/ 2007393 w 2009775"/>
              <a:gd name="connsiteY19" fmla="*/ 1166812 h 1223962"/>
              <a:gd name="connsiteX20" fmla="*/ 2009775 w 2009775"/>
              <a:gd name="connsiteY20" fmla="*/ 1181100 h 1223962"/>
              <a:gd name="connsiteX21" fmla="*/ 2000250 w 2009775"/>
              <a:gd name="connsiteY21" fmla="*/ 1195387 h 1223962"/>
              <a:gd name="connsiteX22" fmla="*/ 1974056 w 2009775"/>
              <a:gd name="connsiteY22" fmla="*/ 1202531 h 1223962"/>
              <a:gd name="connsiteX23" fmla="*/ 1881187 w 2009775"/>
              <a:gd name="connsiteY23" fmla="*/ 1207294 h 1223962"/>
              <a:gd name="connsiteX24" fmla="*/ 1631156 w 2009775"/>
              <a:gd name="connsiteY24" fmla="*/ 1214437 h 1223962"/>
              <a:gd name="connsiteX25" fmla="*/ 1435893 w 2009775"/>
              <a:gd name="connsiteY25" fmla="*/ 1219200 h 1223962"/>
              <a:gd name="connsiteX26" fmla="*/ 1316831 w 2009775"/>
              <a:gd name="connsiteY26" fmla="*/ 1223962 h 1223962"/>
              <a:gd name="connsiteX27" fmla="*/ 1266825 w 2009775"/>
              <a:gd name="connsiteY27" fmla="*/ 1223962 h 1223962"/>
              <a:gd name="connsiteX28" fmla="*/ 1226343 w 2009775"/>
              <a:gd name="connsiteY28" fmla="*/ 1216819 h 1223962"/>
              <a:gd name="connsiteX29" fmla="*/ 1185862 w 2009775"/>
              <a:gd name="connsiteY29" fmla="*/ 1197769 h 1223962"/>
              <a:gd name="connsiteX30" fmla="*/ 1116806 w 2009775"/>
              <a:gd name="connsiteY30" fmla="*/ 1147762 h 1223962"/>
              <a:gd name="connsiteX31" fmla="*/ 904875 w 2009775"/>
              <a:gd name="connsiteY31" fmla="*/ 931069 h 1223962"/>
              <a:gd name="connsiteX32" fmla="*/ 626268 w 2009775"/>
              <a:gd name="connsiteY32" fmla="*/ 650081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09775" h="1223962">
                <a:moveTo>
                  <a:pt x="626268" y="650081"/>
                </a:moveTo>
                <a:lnTo>
                  <a:pt x="388143" y="421481"/>
                </a:lnTo>
                <a:lnTo>
                  <a:pt x="252412" y="285750"/>
                </a:lnTo>
                <a:lnTo>
                  <a:pt x="171450" y="200025"/>
                </a:lnTo>
                <a:lnTo>
                  <a:pt x="0" y="26194"/>
                </a:lnTo>
                <a:lnTo>
                  <a:pt x="95250" y="0"/>
                </a:lnTo>
                <a:lnTo>
                  <a:pt x="209550" y="83344"/>
                </a:lnTo>
                <a:lnTo>
                  <a:pt x="457200" y="261937"/>
                </a:lnTo>
                <a:lnTo>
                  <a:pt x="638175" y="392906"/>
                </a:lnTo>
                <a:lnTo>
                  <a:pt x="809625" y="509587"/>
                </a:lnTo>
                <a:lnTo>
                  <a:pt x="973931" y="616744"/>
                </a:lnTo>
                <a:lnTo>
                  <a:pt x="1100137" y="695325"/>
                </a:lnTo>
                <a:lnTo>
                  <a:pt x="1240631" y="776287"/>
                </a:lnTo>
                <a:lnTo>
                  <a:pt x="1428750" y="873919"/>
                </a:lnTo>
                <a:lnTo>
                  <a:pt x="1576387" y="947737"/>
                </a:lnTo>
                <a:lnTo>
                  <a:pt x="1714500" y="1012031"/>
                </a:lnTo>
                <a:lnTo>
                  <a:pt x="1933575" y="1112044"/>
                </a:lnTo>
                <a:lnTo>
                  <a:pt x="1983581" y="1135856"/>
                </a:lnTo>
                <a:lnTo>
                  <a:pt x="1997868" y="1150144"/>
                </a:lnTo>
                <a:lnTo>
                  <a:pt x="2007393" y="1166812"/>
                </a:lnTo>
                <a:lnTo>
                  <a:pt x="2009775" y="1181100"/>
                </a:lnTo>
                <a:lnTo>
                  <a:pt x="2000250" y="1195387"/>
                </a:lnTo>
                <a:lnTo>
                  <a:pt x="1974056" y="1202531"/>
                </a:lnTo>
                <a:lnTo>
                  <a:pt x="1881187" y="1207294"/>
                </a:lnTo>
                <a:lnTo>
                  <a:pt x="1631156" y="1214437"/>
                </a:lnTo>
                <a:lnTo>
                  <a:pt x="1435893" y="1219200"/>
                </a:lnTo>
                <a:lnTo>
                  <a:pt x="1316831" y="1223962"/>
                </a:lnTo>
                <a:lnTo>
                  <a:pt x="1266825" y="1223962"/>
                </a:lnTo>
                <a:lnTo>
                  <a:pt x="1226343" y="1216819"/>
                </a:lnTo>
                <a:lnTo>
                  <a:pt x="1185862" y="1197769"/>
                </a:lnTo>
                <a:lnTo>
                  <a:pt x="1116806" y="1147762"/>
                </a:lnTo>
                <a:lnTo>
                  <a:pt x="904875" y="931069"/>
                </a:lnTo>
                <a:lnTo>
                  <a:pt x="626268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30E8C3F-CA6F-4E70-9FC5-2840C2B2062C}"/>
              </a:ext>
            </a:extLst>
          </p:cNvPr>
          <p:cNvSpPr/>
          <p:nvPr/>
        </p:nvSpPr>
        <p:spPr>
          <a:xfrm>
            <a:off x="5713415" y="3000376"/>
            <a:ext cx="1647825" cy="344487"/>
          </a:xfrm>
          <a:custGeom>
            <a:avLst/>
            <a:gdLst>
              <a:gd name="connsiteX0" fmla="*/ 1171575 w 1647825"/>
              <a:gd name="connsiteY0" fmla="*/ 290513 h 345281"/>
              <a:gd name="connsiteX1" fmla="*/ 866775 w 1647825"/>
              <a:gd name="connsiteY1" fmla="*/ 328613 h 345281"/>
              <a:gd name="connsiteX2" fmla="*/ 740569 w 1647825"/>
              <a:gd name="connsiteY2" fmla="*/ 340519 h 345281"/>
              <a:gd name="connsiteX3" fmla="*/ 661988 w 1647825"/>
              <a:gd name="connsiteY3" fmla="*/ 340519 h 345281"/>
              <a:gd name="connsiteX4" fmla="*/ 492919 w 1647825"/>
              <a:gd name="connsiteY4" fmla="*/ 345281 h 345281"/>
              <a:gd name="connsiteX5" fmla="*/ 409575 w 1647825"/>
              <a:gd name="connsiteY5" fmla="*/ 338138 h 345281"/>
              <a:gd name="connsiteX6" fmla="*/ 352425 w 1647825"/>
              <a:gd name="connsiteY6" fmla="*/ 328613 h 345281"/>
              <a:gd name="connsiteX7" fmla="*/ 297657 w 1647825"/>
              <a:gd name="connsiteY7" fmla="*/ 319088 h 345281"/>
              <a:gd name="connsiteX8" fmla="*/ 230982 w 1647825"/>
              <a:gd name="connsiteY8" fmla="*/ 300038 h 345281"/>
              <a:gd name="connsiteX9" fmla="*/ 180975 w 1647825"/>
              <a:gd name="connsiteY9" fmla="*/ 278606 h 345281"/>
              <a:gd name="connsiteX10" fmla="*/ 116682 w 1647825"/>
              <a:gd name="connsiteY10" fmla="*/ 247650 h 345281"/>
              <a:gd name="connsiteX11" fmla="*/ 69057 w 1647825"/>
              <a:gd name="connsiteY11" fmla="*/ 216694 h 345281"/>
              <a:gd name="connsiteX12" fmla="*/ 42863 w 1647825"/>
              <a:gd name="connsiteY12" fmla="*/ 195263 h 345281"/>
              <a:gd name="connsiteX13" fmla="*/ 19050 w 1647825"/>
              <a:gd name="connsiteY13" fmla="*/ 171450 h 345281"/>
              <a:gd name="connsiteX14" fmla="*/ 9525 w 1647825"/>
              <a:gd name="connsiteY14" fmla="*/ 159544 h 345281"/>
              <a:gd name="connsiteX15" fmla="*/ 0 w 1647825"/>
              <a:gd name="connsiteY15" fmla="*/ 133350 h 345281"/>
              <a:gd name="connsiteX16" fmla="*/ 0 w 1647825"/>
              <a:gd name="connsiteY16" fmla="*/ 116681 h 345281"/>
              <a:gd name="connsiteX17" fmla="*/ 9525 w 1647825"/>
              <a:gd name="connsiteY17" fmla="*/ 104775 h 345281"/>
              <a:gd name="connsiteX18" fmla="*/ 30957 w 1647825"/>
              <a:gd name="connsiteY18" fmla="*/ 102394 h 345281"/>
              <a:gd name="connsiteX19" fmla="*/ 45244 w 1647825"/>
              <a:gd name="connsiteY19" fmla="*/ 111919 h 345281"/>
              <a:gd name="connsiteX20" fmla="*/ 85725 w 1647825"/>
              <a:gd name="connsiteY20" fmla="*/ 130969 h 345281"/>
              <a:gd name="connsiteX21" fmla="*/ 126207 w 1647825"/>
              <a:gd name="connsiteY21" fmla="*/ 147638 h 345281"/>
              <a:gd name="connsiteX22" fmla="*/ 171450 w 1647825"/>
              <a:gd name="connsiteY22" fmla="*/ 166688 h 345281"/>
              <a:gd name="connsiteX23" fmla="*/ 242888 w 1647825"/>
              <a:gd name="connsiteY23" fmla="*/ 183356 h 345281"/>
              <a:gd name="connsiteX24" fmla="*/ 304800 w 1647825"/>
              <a:gd name="connsiteY24" fmla="*/ 185738 h 345281"/>
              <a:gd name="connsiteX25" fmla="*/ 395288 w 1647825"/>
              <a:gd name="connsiteY25" fmla="*/ 185738 h 345281"/>
              <a:gd name="connsiteX26" fmla="*/ 619125 w 1647825"/>
              <a:gd name="connsiteY26" fmla="*/ 159544 h 345281"/>
              <a:gd name="connsiteX27" fmla="*/ 890588 w 1647825"/>
              <a:gd name="connsiteY27" fmla="*/ 123825 h 345281"/>
              <a:gd name="connsiteX28" fmla="*/ 1062038 w 1647825"/>
              <a:gd name="connsiteY28" fmla="*/ 95250 h 345281"/>
              <a:gd name="connsiteX29" fmla="*/ 1088232 w 1647825"/>
              <a:gd name="connsiteY29" fmla="*/ 80963 h 345281"/>
              <a:gd name="connsiteX30" fmla="*/ 1243013 w 1647825"/>
              <a:gd name="connsiteY30" fmla="*/ 0 h 345281"/>
              <a:gd name="connsiteX31" fmla="*/ 1297782 w 1647825"/>
              <a:gd name="connsiteY31" fmla="*/ 0 h 345281"/>
              <a:gd name="connsiteX32" fmla="*/ 1395413 w 1647825"/>
              <a:gd name="connsiteY32" fmla="*/ 7144 h 345281"/>
              <a:gd name="connsiteX33" fmla="*/ 1469232 w 1647825"/>
              <a:gd name="connsiteY33" fmla="*/ 16669 h 345281"/>
              <a:gd name="connsiteX34" fmla="*/ 1521619 w 1647825"/>
              <a:gd name="connsiteY34" fmla="*/ 26194 h 345281"/>
              <a:gd name="connsiteX35" fmla="*/ 1559719 w 1647825"/>
              <a:gd name="connsiteY35" fmla="*/ 40481 h 345281"/>
              <a:gd name="connsiteX36" fmla="*/ 1597819 w 1647825"/>
              <a:gd name="connsiteY36" fmla="*/ 59531 h 345281"/>
              <a:gd name="connsiteX37" fmla="*/ 1621632 w 1647825"/>
              <a:gd name="connsiteY37" fmla="*/ 78581 h 345281"/>
              <a:gd name="connsiteX38" fmla="*/ 1635919 w 1647825"/>
              <a:gd name="connsiteY38" fmla="*/ 97631 h 345281"/>
              <a:gd name="connsiteX39" fmla="*/ 1645444 w 1647825"/>
              <a:gd name="connsiteY39" fmla="*/ 116681 h 345281"/>
              <a:gd name="connsiteX40" fmla="*/ 1647825 w 1647825"/>
              <a:gd name="connsiteY40" fmla="*/ 135731 h 345281"/>
              <a:gd name="connsiteX41" fmla="*/ 1638300 w 1647825"/>
              <a:gd name="connsiteY41" fmla="*/ 159544 h 345281"/>
              <a:gd name="connsiteX42" fmla="*/ 1621632 w 1647825"/>
              <a:gd name="connsiteY42" fmla="*/ 180975 h 345281"/>
              <a:gd name="connsiteX43" fmla="*/ 1590675 w 1647825"/>
              <a:gd name="connsiteY43" fmla="*/ 209550 h 345281"/>
              <a:gd name="connsiteX44" fmla="*/ 1540669 w 1647825"/>
              <a:gd name="connsiteY44" fmla="*/ 235744 h 345281"/>
              <a:gd name="connsiteX45" fmla="*/ 1171575 w 1647825"/>
              <a:gd name="connsiteY45" fmla="*/ 29051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647825" h="345281">
                <a:moveTo>
                  <a:pt x="1171575" y="290513"/>
                </a:moveTo>
                <a:lnTo>
                  <a:pt x="866775" y="328613"/>
                </a:lnTo>
                <a:lnTo>
                  <a:pt x="740569" y="340519"/>
                </a:lnTo>
                <a:lnTo>
                  <a:pt x="661988" y="340519"/>
                </a:lnTo>
                <a:lnTo>
                  <a:pt x="492919" y="345281"/>
                </a:lnTo>
                <a:lnTo>
                  <a:pt x="409575" y="338138"/>
                </a:lnTo>
                <a:lnTo>
                  <a:pt x="352425" y="328613"/>
                </a:lnTo>
                <a:lnTo>
                  <a:pt x="297657" y="319088"/>
                </a:lnTo>
                <a:lnTo>
                  <a:pt x="230982" y="300038"/>
                </a:lnTo>
                <a:lnTo>
                  <a:pt x="180975" y="278606"/>
                </a:lnTo>
                <a:lnTo>
                  <a:pt x="116682" y="247650"/>
                </a:lnTo>
                <a:lnTo>
                  <a:pt x="69057" y="216694"/>
                </a:lnTo>
                <a:lnTo>
                  <a:pt x="42863" y="195263"/>
                </a:lnTo>
                <a:lnTo>
                  <a:pt x="19050" y="171450"/>
                </a:lnTo>
                <a:lnTo>
                  <a:pt x="9525" y="159544"/>
                </a:lnTo>
                <a:lnTo>
                  <a:pt x="0" y="133350"/>
                </a:lnTo>
                <a:lnTo>
                  <a:pt x="0" y="116681"/>
                </a:lnTo>
                <a:lnTo>
                  <a:pt x="9525" y="104775"/>
                </a:lnTo>
                <a:lnTo>
                  <a:pt x="30957" y="102394"/>
                </a:lnTo>
                <a:lnTo>
                  <a:pt x="45244" y="111919"/>
                </a:lnTo>
                <a:lnTo>
                  <a:pt x="85725" y="130969"/>
                </a:lnTo>
                <a:lnTo>
                  <a:pt x="126207" y="147638"/>
                </a:lnTo>
                <a:lnTo>
                  <a:pt x="171450" y="166688"/>
                </a:lnTo>
                <a:lnTo>
                  <a:pt x="242888" y="183356"/>
                </a:lnTo>
                <a:lnTo>
                  <a:pt x="304800" y="185738"/>
                </a:lnTo>
                <a:lnTo>
                  <a:pt x="395288" y="185738"/>
                </a:lnTo>
                <a:lnTo>
                  <a:pt x="619125" y="159544"/>
                </a:lnTo>
                <a:lnTo>
                  <a:pt x="890588" y="123825"/>
                </a:lnTo>
                <a:lnTo>
                  <a:pt x="1062038" y="95250"/>
                </a:lnTo>
                <a:lnTo>
                  <a:pt x="1088232" y="80963"/>
                </a:lnTo>
                <a:lnTo>
                  <a:pt x="1243013" y="0"/>
                </a:lnTo>
                <a:lnTo>
                  <a:pt x="1297782" y="0"/>
                </a:lnTo>
                <a:lnTo>
                  <a:pt x="1395413" y="7144"/>
                </a:lnTo>
                <a:lnTo>
                  <a:pt x="1469232" y="16669"/>
                </a:lnTo>
                <a:lnTo>
                  <a:pt x="1521619" y="26194"/>
                </a:lnTo>
                <a:lnTo>
                  <a:pt x="1559719" y="40481"/>
                </a:lnTo>
                <a:lnTo>
                  <a:pt x="1597819" y="59531"/>
                </a:lnTo>
                <a:lnTo>
                  <a:pt x="1621632" y="78581"/>
                </a:lnTo>
                <a:lnTo>
                  <a:pt x="1635919" y="97631"/>
                </a:lnTo>
                <a:lnTo>
                  <a:pt x="1645444" y="116681"/>
                </a:lnTo>
                <a:lnTo>
                  <a:pt x="1647825" y="135731"/>
                </a:lnTo>
                <a:lnTo>
                  <a:pt x="1638300" y="159544"/>
                </a:lnTo>
                <a:lnTo>
                  <a:pt x="1621632" y="180975"/>
                </a:lnTo>
                <a:lnTo>
                  <a:pt x="1590675" y="209550"/>
                </a:lnTo>
                <a:lnTo>
                  <a:pt x="1540669" y="235744"/>
                </a:lnTo>
                <a:lnTo>
                  <a:pt x="1171575" y="2905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41A8727-DD48-41B4-ABF5-06DDF1655265}"/>
              </a:ext>
            </a:extLst>
          </p:cNvPr>
          <p:cNvSpPr/>
          <p:nvPr/>
        </p:nvSpPr>
        <p:spPr>
          <a:xfrm>
            <a:off x="5307015" y="3759200"/>
            <a:ext cx="511175" cy="989012"/>
          </a:xfrm>
          <a:custGeom>
            <a:avLst/>
            <a:gdLst>
              <a:gd name="connsiteX0" fmla="*/ 226218 w 511968"/>
              <a:gd name="connsiteY0" fmla="*/ 473869 h 988219"/>
              <a:gd name="connsiteX1" fmla="*/ 197643 w 511968"/>
              <a:gd name="connsiteY1" fmla="*/ 314325 h 988219"/>
              <a:gd name="connsiteX2" fmla="*/ 178593 w 511968"/>
              <a:gd name="connsiteY2" fmla="*/ 247650 h 988219"/>
              <a:gd name="connsiteX3" fmla="*/ 150018 w 511968"/>
              <a:gd name="connsiteY3" fmla="*/ 190500 h 988219"/>
              <a:gd name="connsiteX4" fmla="*/ 126206 w 511968"/>
              <a:gd name="connsiteY4" fmla="*/ 150019 h 988219"/>
              <a:gd name="connsiteX5" fmla="*/ 107156 w 511968"/>
              <a:gd name="connsiteY5" fmla="*/ 121444 h 988219"/>
              <a:gd name="connsiteX6" fmla="*/ 71437 w 511968"/>
              <a:gd name="connsiteY6" fmla="*/ 90487 h 988219"/>
              <a:gd name="connsiteX7" fmla="*/ 26193 w 511968"/>
              <a:gd name="connsiteY7" fmla="*/ 57150 h 988219"/>
              <a:gd name="connsiteX8" fmla="*/ 9525 w 511968"/>
              <a:gd name="connsiteY8" fmla="*/ 42862 h 988219"/>
              <a:gd name="connsiteX9" fmla="*/ 0 w 511968"/>
              <a:gd name="connsiteY9" fmla="*/ 28575 h 988219"/>
              <a:gd name="connsiteX10" fmla="*/ 0 w 511968"/>
              <a:gd name="connsiteY10" fmla="*/ 14287 h 988219"/>
              <a:gd name="connsiteX11" fmla="*/ 11906 w 511968"/>
              <a:gd name="connsiteY11" fmla="*/ 4762 h 988219"/>
              <a:gd name="connsiteX12" fmla="*/ 42862 w 511968"/>
              <a:gd name="connsiteY12" fmla="*/ 0 h 988219"/>
              <a:gd name="connsiteX13" fmla="*/ 92868 w 511968"/>
              <a:gd name="connsiteY13" fmla="*/ 2381 h 988219"/>
              <a:gd name="connsiteX14" fmla="*/ 150018 w 511968"/>
              <a:gd name="connsiteY14" fmla="*/ 9525 h 988219"/>
              <a:gd name="connsiteX15" fmla="*/ 200025 w 511968"/>
              <a:gd name="connsiteY15" fmla="*/ 23812 h 988219"/>
              <a:gd name="connsiteX16" fmla="*/ 252412 w 511968"/>
              <a:gd name="connsiteY16" fmla="*/ 45244 h 988219"/>
              <a:gd name="connsiteX17" fmla="*/ 300037 w 511968"/>
              <a:gd name="connsiteY17" fmla="*/ 69056 h 988219"/>
              <a:gd name="connsiteX18" fmla="*/ 342900 w 511968"/>
              <a:gd name="connsiteY18" fmla="*/ 102394 h 988219"/>
              <a:gd name="connsiteX19" fmla="*/ 369093 w 511968"/>
              <a:gd name="connsiteY19" fmla="*/ 135731 h 988219"/>
              <a:gd name="connsiteX20" fmla="*/ 371475 w 511968"/>
              <a:gd name="connsiteY20" fmla="*/ 197644 h 988219"/>
              <a:gd name="connsiteX21" fmla="*/ 409575 w 511968"/>
              <a:gd name="connsiteY21" fmla="*/ 326231 h 988219"/>
              <a:gd name="connsiteX22" fmla="*/ 438150 w 511968"/>
              <a:gd name="connsiteY22" fmla="*/ 442912 h 988219"/>
              <a:gd name="connsiteX23" fmla="*/ 457200 w 511968"/>
              <a:gd name="connsiteY23" fmla="*/ 545306 h 988219"/>
              <a:gd name="connsiteX24" fmla="*/ 488156 w 511968"/>
              <a:gd name="connsiteY24" fmla="*/ 733425 h 988219"/>
              <a:gd name="connsiteX25" fmla="*/ 507206 w 511968"/>
              <a:gd name="connsiteY25" fmla="*/ 842962 h 988219"/>
              <a:gd name="connsiteX26" fmla="*/ 511968 w 511968"/>
              <a:gd name="connsiteY26" fmla="*/ 881062 h 988219"/>
              <a:gd name="connsiteX27" fmla="*/ 504825 w 511968"/>
              <a:gd name="connsiteY27" fmla="*/ 919162 h 988219"/>
              <a:gd name="connsiteX28" fmla="*/ 488156 w 511968"/>
              <a:gd name="connsiteY28" fmla="*/ 959644 h 988219"/>
              <a:gd name="connsiteX29" fmla="*/ 473868 w 511968"/>
              <a:gd name="connsiteY29" fmla="*/ 978694 h 988219"/>
              <a:gd name="connsiteX30" fmla="*/ 454818 w 511968"/>
              <a:gd name="connsiteY30" fmla="*/ 988219 h 988219"/>
              <a:gd name="connsiteX31" fmla="*/ 426243 w 511968"/>
              <a:gd name="connsiteY31" fmla="*/ 988219 h 988219"/>
              <a:gd name="connsiteX32" fmla="*/ 388143 w 511968"/>
              <a:gd name="connsiteY32" fmla="*/ 971550 h 988219"/>
              <a:gd name="connsiteX33" fmla="*/ 342900 w 511968"/>
              <a:gd name="connsiteY33" fmla="*/ 935831 h 988219"/>
              <a:gd name="connsiteX34" fmla="*/ 316706 w 511968"/>
              <a:gd name="connsiteY34" fmla="*/ 907256 h 988219"/>
              <a:gd name="connsiteX35" fmla="*/ 288131 w 511968"/>
              <a:gd name="connsiteY35" fmla="*/ 862012 h 988219"/>
              <a:gd name="connsiteX36" fmla="*/ 261937 w 511968"/>
              <a:gd name="connsiteY36" fmla="*/ 792956 h 988219"/>
              <a:gd name="connsiteX37" fmla="*/ 240506 w 511968"/>
              <a:gd name="connsiteY37" fmla="*/ 716756 h 988219"/>
              <a:gd name="connsiteX38" fmla="*/ 245268 w 511968"/>
              <a:gd name="connsiteY38" fmla="*/ 692944 h 988219"/>
              <a:gd name="connsiteX39" fmla="*/ 252412 w 511968"/>
              <a:gd name="connsiteY39" fmla="*/ 654844 h 988219"/>
              <a:gd name="connsiteX40" fmla="*/ 252412 w 511968"/>
              <a:gd name="connsiteY40" fmla="*/ 614362 h 988219"/>
              <a:gd name="connsiteX41" fmla="*/ 226218 w 511968"/>
              <a:gd name="connsiteY41" fmla="*/ 473869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11968" h="988219">
                <a:moveTo>
                  <a:pt x="226218" y="473869"/>
                </a:moveTo>
                <a:lnTo>
                  <a:pt x="197643" y="314325"/>
                </a:lnTo>
                <a:lnTo>
                  <a:pt x="178593" y="247650"/>
                </a:lnTo>
                <a:lnTo>
                  <a:pt x="150018" y="190500"/>
                </a:lnTo>
                <a:lnTo>
                  <a:pt x="126206" y="150019"/>
                </a:lnTo>
                <a:lnTo>
                  <a:pt x="107156" y="121444"/>
                </a:lnTo>
                <a:lnTo>
                  <a:pt x="71437" y="90487"/>
                </a:lnTo>
                <a:lnTo>
                  <a:pt x="26193" y="57150"/>
                </a:lnTo>
                <a:lnTo>
                  <a:pt x="9525" y="42862"/>
                </a:lnTo>
                <a:lnTo>
                  <a:pt x="0" y="28575"/>
                </a:lnTo>
                <a:lnTo>
                  <a:pt x="0" y="14287"/>
                </a:lnTo>
                <a:lnTo>
                  <a:pt x="11906" y="4762"/>
                </a:lnTo>
                <a:lnTo>
                  <a:pt x="42862" y="0"/>
                </a:lnTo>
                <a:lnTo>
                  <a:pt x="92868" y="2381"/>
                </a:lnTo>
                <a:lnTo>
                  <a:pt x="150018" y="9525"/>
                </a:lnTo>
                <a:lnTo>
                  <a:pt x="200025" y="23812"/>
                </a:lnTo>
                <a:lnTo>
                  <a:pt x="252412" y="45244"/>
                </a:lnTo>
                <a:lnTo>
                  <a:pt x="300037" y="69056"/>
                </a:lnTo>
                <a:lnTo>
                  <a:pt x="342900" y="102394"/>
                </a:lnTo>
                <a:lnTo>
                  <a:pt x="369093" y="135731"/>
                </a:lnTo>
                <a:lnTo>
                  <a:pt x="371475" y="197644"/>
                </a:lnTo>
                <a:lnTo>
                  <a:pt x="409575" y="326231"/>
                </a:lnTo>
                <a:lnTo>
                  <a:pt x="438150" y="442912"/>
                </a:lnTo>
                <a:lnTo>
                  <a:pt x="457200" y="545306"/>
                </a:lnTo>
                <a:lnTo>
                  <a:pt x="488156" y="733425"/>
                </a:lnTo>
                <a:lnTo>
                  <a:pt x="507206" y="842962"/>
                </a:lnTo>
                <a:lnTo>
                  <a:pt x="511968" y="881062"/>
                </a:lnTo>
                <a:lnTo>
                  <a:pt x="504825" y="919162"/>
                </a:lnTo>
                <a:lnTo>
                  <a:pt x="488156" y="959644"/>
                </a:lnTo>
                <a:lnTo>
                  <a:pt x="473868" y="978694"/>
                </a:lnTo>
                <a:lnTo>
                  <a:pt x="454818" y="988219"/>
                </a:lnTo>
                <a:lnTo>
                  <a:pt x="426243" y="988219"/>
                </a:lnTo>
                <a:lnTo>
                  <a:pt x="388143" y="971550"/>
                </a:lnTo>
                <a:lnTo>
                  <a:pt x="342900" y="935831"/>
                </a:lnTo>
                <a:lnTo>
                  <a:pt x="316706" y="907256"/>
                </a:lnTo>
                <a:lnTo>
                  <a:pt x="288131" y="862012"/>
                </a:lnTo>
                <a:lnTo>
                  <a:pt x="261937" y="792956"/>
                </a:lnTo>
                <a:lnTo>
                  <a:pt x="240506" y="716756"/>
                </a:lnTo>
                <a:lnTo>
                  <a:pt x="245268" y="692944"/>
                </a:lnTo>
                <a:lnTo>
                  <a:pt x="252412" y="654844"/>
                </a:lnTo>
                <a:lnTo>
                  <a:pt x="252412" y="614362"/>
                </a:lnTo>
                <a:lnTo>
                  <a:pt x="226218" y="4738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86575F5-51E5-4663-8C94-1221884966C8}"/>
              </a:ext>
            </a:extLst>
          </p:cNvPr>
          <p:cNvSpPr/>
          <p:nvPr/>
        </p:nvSpPr>
        <p:spPr>
          <a:xfrm>
            <a:off x="5561015" y="3624263"/>
            <a:ext cx="2389187" cy="963613"/>
          </a:xfrm>
          <a:custGeom>
            <a:avLst/>
            <a:gdLst>
              <a:gd name="connsiteX0" fmla="*/ 1485900 w 2388394"/>
              <a:gd name="connsiteY0" fmla="*/ 266700 h 964406"/>
              <a:gd name="connsiteX1" fmla="*/ 1140619 w 2388394"/>
              <a:gd name="connsiteY1" fmla="*/ 302418 h 964406"/>
              <a:gd name="connsiteX2" fmla="*/ 928688 w 2388394"/>
              <a:gd name="connsiteY2" fmla="*/ 319087 h 964406"/>
              <a:gd name="connsiteX3" fmla="*/ 654844 w 2388394"/>
              <a:gd name="connsiteY3" fmla="*/ 342900 h 964406"/>
              <a:gd name="connsiteX4" fmla="*/ 226219 w 2388394"/>
              <a:gd name="connsiteY4" fmla="*/ 385762 h 964406"/>
              <a:gd name="connsiteX5" fmla="*/ 190500 w 2388394"/>
              <a:gd name="connsiteY5" fmla="*/ 383381 h 964406"/>
              <a:gd name="connsiteX6" fmla="*/ 59532 w 2388394"/>
              <a:gd name="connsiteY6" fmla="*/ 359568 h 964406"/>
              <a:gd name="connsiteX7" fmla="*/ 0 w 2388394"/>
              <a:gd name="connsiteY7" fmla="*/ 247650 h 964406"/>
              <a:gd name="connsiteX8" fmla="*/ 223838 w 2388394"/>
              <a:gd name="connsiteY8" fmla="*/ 245268 h 964406"/>
              <a:gd name="connsiteX9" fmla="*/ 359569 w 2388394"/>
              <a:gd name="connsiteY9" fmla="*/ 242887 h 964406"/>
              <a:gd name="connsiteX10" fmla="*/ 573882 w 2388394"/>
              <a:gd name="connsiteY10" fmla="*/ 223837 h 964406"/>
              <a:gd name="connsiteX11" fmla="*/ 921544 w 2388394"/>
              <a:gd name="connsiteY11" fmla="*/ 183356 h 964406"/>
              <a:gd name="connsiteX12" fmla="*/ 1145382 w 2388394"/>
              <a:gd name="connsiteY12" fmla="*/ 166687 h 964406"/>
              <a:gd name="connsiteX13" fmla="*/ 1514475 w 2388394"/>
              <a:gd name="connsiteY13" fmla="*/ 116681 h 964406"/>
              <a:gd name="connsiteX14" fmla="*/ 1800225 w 2388394"/>
              <a:gd name="connsiteY14" fmla="*/ 78581 h 964406"/>
              <a:gd name="connsiteX15" fmla="*/ 1883569 w 2388394"/>
              <a:gd name="connsiteY15" fmla="*/ 69056 h 964406"/>
              <a:gd name="connsiteX16" fmla="*/ 1928813 w 2388394"/>
              <a:gd name="connsiteY16" fmla="*/ 59531 h 964406"/>
              <a:gd name="connsiteX17" fmla="*/ 1983582 w 2388394"/>
              <a:gd name="connsiteY17" fmla="*/ 35718 h 964406"/>
              <a:gd name="connsiteX18" fmla="*/ 2031207 w 2388394"/>
              <a:gd name="connsiteY18" fmla="*/ 9525 h 964406"/>
              <a:gd name="connsiteX19" fmla="*/ 2055019 w 2388394"/>
              <a:gd name="connsiteY19" fmla="*/ 0 h 964406"/>
              <a:gd name="connsiteX20" fmla="*/ 2074069 w 2388394"/>
              <a:gd name="connsiteY20" fmla="*/ 4762 h 964406"/>
              <a:gd name="connsiteX21" fmla="*/ 2107407 w 2388394"/>
              <a:gd name="connsiteY21" fmla="*/ 21431 h 964406"/>
              <a:gd name="connsiteX22" fmla="*/ 2171700 w 2388394"/>
              <a:gd name="connsiteY22" fmla="*/ 64293 h 964406"/>
              <a:gd name="connsiteX23" fmla="*/ 2243138 w 2388394"/>
              <a:gd name="connsiteY23" fmla="*/ 109537 h 964406"/>
              <a:gd name="connsiteX24" fmla="*/ 2300288 w 2388394"/>
              <a:gd name="connsiteY24" fmla="*/ 150018 h 964406"/>
              <a:gd name="connsiteX25" fmla="*/ 2336007 w 2388394"/>
              <a:gd name="connsiteY25" fmla="*/ 183356 h 964406"/>
              <a:gd name="connsiteX26" fmla="*/ 2369344 w 2388394"/>
              <a:gd name="connsiteY26" fmla="*/ 216693 h 964406"/>
              <a:gd name="connsiteX27" fmla="*/ 2383632 w 2388394"/>
              <a:gd name="connsiteY27" fmla="*/ 238125 h 964406"/>
              <a:gd name="connsiteX28" fmla="*/ 2388394 w 2388394"/>
              <a:gd name="connsiteY28" fmla="*/ 259556 h 964406"/>
              <a:gd name="connsiteX29" fmla="*/ 2388394 w 2388394"/>
              <a:gd name="connsiteY29" fmla="*/ 288131 h 964406"/>
              <a:gd name="connsiteX30" fmla="*/ 2381250 w 2388394"/>
              <a:gd name="connsiteY30" fmla="*/ 314325 h 964406"/>
              <a:gd name="connsiteX31" fmla="*/ 2359819 w 2388394"/>
              <a:gd name="connsiteY31" fmla="*/ 326231 h 964406"/>
              <a:gd name="connsiteX32" fmla="*/ 2336007 w 2388394"/>
              <a:gd name="connsiteY32" fmla="*/ 347662 h 964406"/>
              <a:gd name="connsiteX33" fmla="*/ 2316957 w 2388394"/>
              <a:gd name="connsiteY33" fmla="*/ 369093 h 964406"/>
              <a:gd name="connsiteX34" fmla="*/ 2295525 w 2388394"/>
              <a:gd name="connsiteY34" fmla="*/ 402431 h 964406"/>
              <a:gd name="connsiteX35" fmla="*/ 2245519 w 2388394"/>
              <a:gd name="connsiteY35" fmla="*/ 547687 h 964406"/>
              <a:gd name="connsiteX36" fmla="*/ 2166938 w 2388394"/>
              <a:gd name="connsiteY36" fmla="*/ 750093 h 964406"/>
              <a:gd name="connsiteX37" fmla="*/ 2131219 w 2388394"/>
              <a:gd name="connsiteY37" fmla="*/ 842962 h 964406"/>
              <a:gd name="connsiteX38" fmla="*/ 2100263 w 2388394"/>
              <a:gd name="connsiteY38" fmla="*/ 895350 h 964406"/>
              <a:gd name="connsiteX39" fmla="*/ 2074069 w 2388394"/>
              <a:gd name="connsiteY39" fmla="*/ 926306 h 964406"/>
              <a:gd name="connsiteX40" fmla="*/ 2045494 w 2388394"/>
              <a:gd name="connsiteY40" fmla="*/ 950118 h 964406"/>
              <a:gd name="connsiteX41" fmla="*/ 2009775 w 2388394"/>
              <a:gd name="connsiteY41" fmla="*/ 964406 h 964406"/>
              <a:gd name="connsiteX42" fmla="*/ 1976438 w 2388394"/>
              <a:gd name="connsiteY42" fmla="*/ 964406 h 964406"/>
              <a:gd name="connsiteX43" fmla="*/ 1943100 w 2388394"/>
              <a:gd name="connsiteY43" fmla="*/ 947737 h 964406"/>
              <a:gd name="connsiteX44" fmla="*/ 1862138 w 2388394"/>
              <a:gd name="connsiteY44" fmla="*/ 881062 h 964406"/>
              <a:gd name="connsiteX45" fmla="*/ 1843088 w 2388394"/>
              <a:gd name="connsiteY45" fmla="*/ 854868 h 964406"/>
              <a:gd name="connsiteX46" fmla="*/ 1916907 w 2388394"/>
              <a:gd name="connsiteY46" fmla="*/ 726281 h 964406"/>
              <a:gd name="connsiteX47" fmla="*/ 2012157 w 2388394"/>
              <a:gd name="connsiteY47" fmla="*/ 328612 h 964406"/>
              <a:gd name="connsiteX48" fmla="*/ 2019300 w 2388394"/>
              <a:gd name="connsiteY48" fmla="*/ 283368 h 964406"/>
              <a:gd name="connsiteX49" fmla="*/ 2014538 w 2388394"/>
              <a:gd name="connsiteY49" fmla="*/ 261937 h 964406"/>
              <a:gd name="connsiteX50" fmla="*/ 2002632 w 2388394"/>
              <a:gd name="connsiteY50" fmla="*/ 247650 h 964406"/>
              <a:gd name="connsiteX51" fmla="*/ 1983582 w 2388394"/>
              <a:gd name="connsiteY51" fmla="*/ 238125 h 964406"/>
              <a:gd name="connsiteX52" fmla="*/ 1959769 w 2388394"/>
              <a:gd name="connsiteY52" fmla="*/ 233362 h 964406"/>
              <a:gd name="connsiteX53" fmla="*/ 1926432 w 2388394"/>
              <a:gd name="connsiteY53" fmla="*/ 233362 h 964406"/>
              <a:gd name="connsiteX54" fmla="*/ 1835944 w 2388394"/>
              <a:gd name="connsiteY54" fmla="*/ 240506 h 964406"/>
              <a:gd name="connsiteX55" fmla="*/ 1485900 w 2388394"/>
              <a:gd name="connsiteY55" fmla="*/ 266700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88394" h="964406">
                <a:moveTo>
                  <a:pt x="1485900" y="266700"/>
                </a:moveTo>
                <a:lnTo>
                  <a:pt x="1140619" y="302418"/>
                </a:lnTo>
                <a:lnTo>
                  <a:pt x="928688" y="319087"/>
                </a:lnTo>
                <a:lnTo>
                  <a:pt x="654844" y="342900"/>
                </a:lnTo>
                <a:lnTo>
                  <a:pt x="226219" y="385762"/>
                </a:lnTo>
                <a:lnTo>
                  <a:pt x="190500" y="383381"/>
                </a:lnTo>
                <a:lnTo>
                  <a:pt x="59532" y="359568"/>
                </a:lnTo>
                <a:lnTo>
                  <a:pt x="0" y="247650"/>
                </a:lnTo>
                <a:lnTo>
                  <a:pt x="223838" y="245268"/>
                </a:lnTo>
                <a:lnTo>
                  <a:pt x="359569" y="242887"/>
                </a:lnTo>
                <a:lnTo>
                  <a:pt x="573882" y="223837"/>
                </a:lnTo>
                <a:lnTo>
                  <a:pt x="921544" y="183356"/>
                </a:lnTo>
                <a:lnTo>
                  <a:pt x="1145382" y="166687"/>
                </a:lnTo>
                <a:lnTo>
                  <a:pt x="1514475" y="116681"/>
                </a:lnTo>
                <a:lnTo>
                  <a:pt x="1800225" y="78581"/>
                </a:lnTo>
                <a:lnTo>
                  <a:pt x="1883569" y="69056"/>
                </a:lnTo>
                <a:lnTo>
                  <a:pt x="1928813" y="59531"/>
                </a:lnTo>
                <a:lnTo>
                  <a:pt x="1983582" y="35718"/>
                </a:lnTo>
                <a:lnTo>
                  <a:pt x="2031207" y="9525"/>
                </a:lnTo>
                <a:lnTo>
                  <a:pt x="2055019" y="0"/>
                </a:lnTo>
                <a:lnTo>
                  <a:pt x="2074069" y="4762"/>
                </a:lnTo>
                <a:lnTo>
                  <a:pt x="2107407" y="21431"/>
                </a:lnTo>
                <a:lnTo>
                  <a:pt x="2171700" y="64293"/>
                </a:lnTo>
                <a:lnTo>
                  <a:pt x="2243138" y="109537"/>
                </a:lnTo>
                <a:lnTo>
                  <a:pt x="2300288" y="150018"/>
                </a:lnTo>
                <a:lnTo>
                  <a:pt x="2336007" y="183356"/>
                </a:lnTo>
                <a:lnTo>
                  <a:pt x="2369344" y="216693"/>
                </a:lnTo>
                <a:lnTo>
                  <a:pt x="2383632" y="238125"/>
                </a:lnTo>
                <a:lnTo>
                  <a:pt x="2388394" y="259556"/>
                </a:lnTo>
                <a:lnTo>
                  <a:pt x="2388394" y="288131"/>
                </a:lnTo>
                <a:lnTo>
                  <a:pt x="2381250" y="314325"/>
                </a:lnTo>
                <a:lnTo>
                  <a:pt x="2359819" y="326231"/>
                </a:lnTo>
                <a:lnTo>
                  <a:pt x="2336007" y="347662"/>
                </a:lnTo>
                <a:lnTo>
                  <a:pt x="2316957" y="369093"/>
                </a:lnTo>
                <a:lnTo>
                  <a:pt x="2295525" y="402431"/>
                </a:lnTo>
                <a:lnTo>
                  <a:pt x="2245519" y="547687"/>
                </a:lnTo>
                <a:lnTo>
                  <a:pt x="2166938" y="750093"/>
                </a:lnTo>
                <a:lnTo>
                  <a:pt x="2131219" y="842962"/>
                </a:lnTo>
                <a:lnTo>
                  <a:pt x="2100263" y="895350"/>
                </a:lnTo>
                <a:lnTo>
                  <a:pt x="2074069" y="926306"/>
                </a:lnTo>
                <a:lnTo>
                  <a:pt x="2045494" y="950118"/>
                </a:lnTo>
                <a:lnTo>
                  <a:pt x="2009775" y="964406"/>
                </a:lnTo>
                <a:lnTo>
                  <a:pt x="1976438" y="964406"/>
                </a:lnTo>
                <a:lnTo>
                  <a:pt x="1943100" y="947737"/>
                </a:lnTo>
                <a:lnTo>
                  <a:pt x="1862138" y="881062"/>
                </a:lnTo>
                <a:lnTo>
                  <a:pt x="1843088" y="854868"/>
                </a:lnTo>
                <a:lnTo>
                  <a:pt x="1916907" y="726281"/>
                </a:lnTo>
                <a:lnTo>
                  <a:pt x="2012157" y="328612"/>
                </a:lnTo>
                <a:lnTo>
                  <a:pt x="2019300" y="283368"/>
                </a:lnTo>
                <a:lnTo>
                  <a:pt x="2014538" y="261937"/>
                </a:lnTo>
                <a:lnTo>
                  <a:pt x="2002632" y="247650"/>
                </a:lnTo>
                <a:lnTo>
                  <a:pt x="1983582" y="238125"/>
                </a:lnTo>
                <a:lnTo>
                  <a:pt x="1959769" y="233362"/>
                </a:lnTo>
                <a:lnTo>
                  <a:pt x="1926432" y="233362"/>
                </a:lnTo>
                <a:lnTo>
                  <a:pt x="1835944" y="240506"/>
                </a:lnTo>
                <a:lnTo>
                  <a:pt x="1485900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DBE2A0D-AC31-4B08-9737-6E072B79F5EF}"/>
              </a:ext>
            </a:extLst>
          </p:cNvPr>
          <p:cNvSpPr/>
          <p:nvPr/>
        </p:nvSpPr>
        <p:spPr>
          <a:xfrm>
            <a:off x="5707065" y="4321175"/>
            <a:ext cx="1838325" cy="323850"/>
          </a:xfrm>
          <a:custGeom>
            <a:avLst/>
            <a:gdLst>
              <a:gd name="connsiteX0" fmla="*/ 1216818 w 1838325"/>
              <a:gd name="connsiteY0" fmla="*/ 209550 h 323850"/>
              <a:gd name="connsiteX1" fmla="*/ 947737 w 1838325"/>
              <a:gd name="connsiteY1" fmla="*/ 226219 h 323850"/>
              <a:gd name="connsiteX2" fmla="*/ 745331 w 1838325"/>
              <a:gd name="connsiteY2" fmla="*/ 242887 h 323850"/>
              <a:gd name="connsiteX3" fmla="*/ 371475 w 1838325"/>
              <a:gd name="connsiteY3" fmla="*/ 283369 h 323850"/>
              <a:gd name="connsiteX4" fmla="*/ 57150 w 1838325"/>
              <a:gd name="connsiteY4" fmla="*/ 323850 h 323850"/>
              <a:gd name="connsiteX5" fmla="*/ 0 w 1838325"/>
              <a:gd name="connsiteY5" fmla="*/ 161925 h 323850"/>
              <a:gd name="connsiteX6" fmla="*/ 395287 w 1838325"/>
              <a:gd name="connsiteY6" fmla="*/ 123825 h 323850"/>
              <a:gd name="connsiteX7" fmla="*/ 766762 w 1838325"/>
              <a:gd name="connsiteY7" fmla="*/ 83344 h 323850"/>
              <a:gd name="connsiteX8" fmla="*/ 978693 w 1838325"/>
              <a:gd name="connsiteY8" fmla="*/ 66675 h 323850"/>
              <a:gd name="connsiteX9" fmla="*/ 1509712 w 1838325"/>
              <a:gd name="connsiteY9" fmla="*/ 23812 h 323850"/>
              <a:gd name="connsiteX10" fmla="*/ 1814512 w 1838325"/>
              <a:gd name="connsiteY10" fmla="*/ 0 h 323850"/>
              <a:gd name="connsiteX11" fmla="*/ 1838325 w 1838325"/>
              <a:gd name="connsiteY11" fmla="*/ 166687 h 323850"/>
              <a:gd name="connsiteX12" fmla="*/ 1647825 w 1838325"/>
              <a:gd name="connsiteY12" fmla="*/ 183356 h 323850"/>
              <a:gd name="connsiteX13" fmla="*/ 1216818 w 1838325"/>
              <a:gd name="connsiteY13" fmla="*/ 2095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8325" h="323850">
                <a:moveTo>
                  <a:pt x="1216818" y="209550"/>
                </a:moveTo>
                <a:lnTo>
                  <a:pt x="947737" y="226219"/>
                </a:lnTo>
                <a:lnTo>
                  <a:pt x="745331" y="242887"/>
                </a:lnTo>
                <a:lnTo>
                  <a:pt x="371475" y="283369"/>
                </a:lnTo>
                <a:lnTo>
                  <a:pt x="57150" y="323850"/>
                </a:lnTo>
                <a:lnTo>
                  <a:pt x="0" y="161925"/>
                </a:lnTo>
                <a:lnTo>
                  <a:pt x="395287" y="123825"/>
                </a:lnTo>
                <a:lnTo>
                  <a:pt x="766762" y="83344"/>
                </a:lnTo>
                <a:lnTo>
                  <a:pt x="978693" y="66675"/>
                </a:lnTo>
                <a:lnTo>
                  <a:pt x="1509712" y="23812"/>
                </a:lnTo>
                <a:lnTo>
                  <a:pt x="1814512" y="0"/>
                </a:lnTo>
                <a:lnTo>
                  <a:pt x="1838325" y="166687"/>
                </a:lnTo>
                <a:lnTo>
                  <a:pt x="1647825" y="183356"/>
                </a:lnTo>
                <a:lnTo>
                  <a:pt x="1216818" y="2095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C47025E-C672-4D9D-BD70-246579E3225B}"/>
              </a:ext>
            </a:extLst>
          </p:cNvPr>
          <p:cNvSpPr/>
          <p:nvPr/>
        </p:nvSpPr>
        <p:spPr>
          <a:xfrm rot="16200000">
            <a:off x="4640264" y="3817938"/>
            <a:ext cx="2633663" cy="1611312"/>
          </a:xfrm>
          <a:custGeom>
            <a:avLst/>
            <a:gdLst>
              <a:gd name="connsiteX0" fmla="*/ 1728787 w 2633662"/>
              <a:gd name="connsiteY0" fmla="*/ 1566862 h 1612106"/>
              <a:gd name="connsiteX1" fmla="*/ 1531143 w 2633662"/>
              <a:gd name="connsiteY1" fmla="*/ 1559719 h 1612106"/>
              <a:gd name="connsiteX2" fmla="*/ 1397793 w 2633662"/>
              <a:gd name="connsiteY2" fmla="*/ 1543050 h 1612106"/>
              <a:gd name="connsiteX3" fmla="*/ 1314450 w 2633662"/>
              <a:gd name="connsiteY3" fmla="*/ 1514475 h 1612106"/>
              <a:gd name="connsiteX4" fmla="*/ 1240631 w 2633662"/>
              <a:gd name="connsiteY4" fmla="*/ 1495425 h 1612106"/>
              <a:gd name="connsiteX5" fmla="*/ 1047750 w 2633662"/>
              <a:gd name="connsiteY5" fmla="*/ 1395412 h 1612106"/>
              <a:gd name="connsiteX6" fmla="*/ 892968 w 2633662"/>
              <a:gd name="connsiteY6" fmla="*/ 1302544 h 1612106"/>
              <a:gd name="connsiteX7" fmla="*/ 773906 w 2633662"/>
              <a:gd name="connsiteY7" fmla="*/ 1221581 h 1612106"/>
              <a:gd name="connsiteX8" fmla="*/ 633412 w 2633662"/>
              <a:gd name="connsiteY8" fmla="*/ 1109662 h 1612106"/>
              <a:gd name="connsiteX9" fmla="*/ 519112 w 2633662"/>
              <a:gd name="connsiteY9" fmla="*/ 1004887 h 1612106"/>
              <a:gd name="connsiteX10" fmla="*/ 435768 w 2633662"/>
              <a:gd name="connsiteY10" fmla="*/ 912019 h 1612106"/>
              <a:gd name="connsiteX11" fmla="*/ 364331 w 2633662"/>
              <a:gd name="connsiteY11" fmla="*/ 812006 h 1612106"/>
              <a:gd name="connsiteX12" fmla="*/ 283368 w 2633662"/>
              <a:gd name="connsiteY12" fmla="*/ 681037 h 1612106"/>
              <a:gd name="connsiteX13" fmla="*/ 188118 w 2633662"/>
              <a:gd name="connsiteY13" fmla="*/ 488156 h 1612106"/>
              <a:gd name="connsiteX14" fmla="*/ 128587 w 2633662"/>
              <a:gd name="connsiteY14" fmla="*/ 364331 h 1612106"/>
              <a:gd name="connsiteX15" fmla="*/ 54768 w 2633662"/>
              <a:gd name="connsiteY15" fmla="*/ 185737 h 1612106"/>
              <a:gd name="connsiteX16" fmla="*/ 7143 w 2633662"/>
              <a:gd name="connsiteY16" fmla="*/ 64294 h 1612106"/>
              <a:gd name="connsiteX17" fmla="*/ 0 w 2633662"/>
              <a:gd name="connsiteY17" fmla="*/ 33337 h 1612106"/>
              <a:gd name="connsiteX18" fmla="*/ 0 w 2633662"/>
              <a:gd name="connsiteY18" fmla="*/ 19050 h 1612106"/>
              <a:gd name="connsiteX19" fmla="*/ 4762 w 2633662"/>
              <a:gd name="connsiteY19" fmla="*/ 4762 h 1612106"/>
              <a:gd name="connsiteX20" fmla="*/ 19050 w 2633662"/>
              <a:gd name="connsiteY20" fmla="*/ 0 h 1612106"/>
              <a:gd name="connsiteX21" fmla="*/ 35718 w 2633662"/>
              <a:gd name="connsiteY21" fmla="*/ 2381 h 1612106"/>
              <a:gd name="connsiteX22" fmla="*/ 59531 w 2633662"/>
              <a:gd name="connsiteY22" fmla="*/ 21431 h 1612106"/>
              <a:gd name="connsiteX23" fmla="*/ 95250 w 2633662"/>
              <a:gd name="connsiteY23" fmla="*/ 102394 h 1612106"/>
              <a:gd name="connsiteX24" fmla="*/ 159543 w 2633662"/>
              <a:gd name="connsiteY24" fmla="*/ 219075 h 1612106"/>
              <a:gd name="connsiteX25" fmla="*/ 200025 w 2633662"/>
              <a:gd name="connsiteY25" fmla="*/ 285750 h 1612106"/>
              <a:gd name="connsiteX26" fmla="*/ 264318 w 2633662"/>
              <a:gd name="connsiteY26" fmla="*/ 385762 h 1612106"/>
              <a:gd name="connsiteX27" fmla="*/ 333375 w 2633662"/>
              <a:gd name="connsiteY27" fmla="*/ 495300 h 1612106"/>
              <a:gd name="connsiteX28" fmla="*/ 407193 w 2633662"/>
              <a:gd name="connsiteY28" fmla="*/ 592931 h 1612106"/>
              <a:gd name="connsiteX29" fmla="*/ 469106 w 2633662"/>
              <a:gd name="connsiteY29" fmla="*/ 671512 h 1612106"/>
              <a:gd name="connsiteX30" fmla="*/ 581025 w 2633662"/>
              <a:gd name="connsiteY30" fmla="*/ 795337 h 1612106"/>
              <a:gd name="connsiteX31" fmla="*/ 661987 w 2633662"/>
              <a:gd name="connsiteY31" fmla="*/ 871537 h 1612106"/>
              <a:gd name="connsiteX32" fmla="*/ 716756 w 2633662"/>
              <a:gd name="connsiteY32" fmla="*/ 923925 h 1612106"/>
              <a:gd name="connsiteX33" fmla="*/ 764381 w 2633662"/>
              <a:gd name="connsiteY33" fmla="*/ 962025 h 1612106"/>
              <a:gd name="connsiteX34" fmla="*/ 821531 w 2633662"/>
              <a:gd name="connsiteY34" fmla="*/ 1004887 h 1612106"/>
              <a:gd name="connsiteX35" fmla="*/ 890587 w 2633662"/>
              <a:gd name="connsiteY35" fmla="*/ 1050131 h 1612106"/>
              <a:gd name="connsiteX36" fmla="*/ 940593 w 2633662"/>
              <a:gd name="connsiteY36" fmla="*/ 1083469 h 1612106"/>
              <a:gd name="connsiteX37" fmla="*/ 1026318 w 2633662"/>
              <a:gd name="connsiteY37" fmla="*/ 1131094 h 1612106"/>
              <a:gd name="connsiteX38" fmla="*/ 1126331 w 2633662"/>
              <a:gd name="connsiteY38" fmla="*/ 1178719 h 1612106"/>
              <a:gd name="connsiteX39" fmla="*/ 1219200 w 2633662"/>
              <a:gd name="connsiteY39" fmla="*/ 1219200 h 1612106"/>
              <a:gd name="connsiteX40" fmla="*/ 1307306 w 2633662"/>
              <a:gd name="connsiteY40" fmla="*/ 1250156 h 1612106"/>
              <a:gd name="connsiteX41" fmla="*/ 1388268 w 2633662"/>
              <a:gd name="connsiteY41" fmla="*/ 1271587 h 1612106"/>
              <a:gd name="connsiteX42" fmla="*/ 1521618 w 2633662"/>
              <a:gd name="connsiteY42" fmla="*/ 1293019 h 1612106"/>
              <a:gd name="connsiteX43" fmla="*/ 1778793 w 2633662"/>
              <a:gd name="connsiteY43" fmla="*/ 1312069 h 1612106"/>
              <a:gd name="connsiteX44" fmla="*/ 2007393 w 2633662"/>
              <a:gd name="connsiteY44" fmla="*/ 1316831 h 1612106"/>
              <a:gd name="connsiteX45" fmla="*/ 2109787 w 2633662"/>
              <a:gd name="connsiteY45" fmla="*/ 1312069 h 1612106"/>
              <a:gd name="connsiteX46" fmla="*/ 2390775 w 2633662"/>
              <a:gd name="connsiteY46" fmla="*/ 1314450 h 1612106"/>
              <a:gd name="connsiteX47" fmla="*/ 2438400 w 2633662"/>
              <a:gd name="connsiteY47" fmla="*/ 1302544 h 1612106"/>
              <a:gd name="connsiteX48" fmla="*/ 2478881 w 2633662"/>
              <a:gd name="connsiteY48" fmla="*/ 1288256 h 1612106"/>
              <a:gd name="connsiteX49" fmla="*/ 2536031 w 2633662"/>
              <a:gd name="connsiteY49" fmla="*/ 1259681 h 1612106"/>
              <a:gd name="connsiteX50" fmla="*/ 2581275 w 2633662"/>
              <a:gd name="connsiteY50" fmla="*/ 1214437 h 1612106"/>
              <a:gd name="connsiteX51" fmla="*/ 2633662 w 2633662"/>
              <a:gd name="connsiteY51" fmla="*/ 1119187 h 1612106"/>
              <a:gd name="connsiteX52" fmla="*/ 2628900 w 2633662"/>
              <a:gd name="connsiteY52" fmla="*/ 1295400 h 1612106"/>
              <a:gd name="connsiteX53" fmla="*/ 2576512 w 2633662"/>
              <a:gd name="connsiteY53" fmla="*/ 1381125 h 1612106"/>
              <a:gd name="connsiteX54" fmla="*/ 2524125 w 2633662"/>
              <a:gd name="connsiteY54" fmla="*/ 1493044 h 1612106"/>
              <a:gd name="connsiteX55" fmla="*/ 2481262 w 2633662"/>
              <a:gd name="connsiteY55" fmla="*/ 1569244 h 1612106"/>
              <a:gd name="connsiteX56" fmla="*/ 2457450 w 2633662"/>
              <a:gd name="connsiteY56" fmla="*/ 1593056 h 1612106"/>
              <a:gd name="connsiteX57" fmla="*/ 2438400 w 2633662"/>
              <a:gd name="connsiteY57" fmla="*/ 1602581 h 1612106"/>
              <a:gd name="connsiteX58" fmla="*/ 2414587 w 2633662"/>
              <a:gd name="connsiteY58" fmla="*/ 1612106 h 1612106"/>
              <a:gd name="connsiteX59" fmla="*/ 2381250 w 2633662"/>
              <a:gd name="connsiteY59" fmla="*/ 1612106 h 1612106"/>
              <a:gd name="connsiteX60" fmla="*/ 2333625 w 2633662"/>
              <a:gd name="connsiteY60" fmla="*/ 1597819 h 1612106"/>
              <a:gd name="connsiteX61" fmla="*/ 2221706 w 2633662"/>
              <a:gd name="connsiteY61" fmla="*/ 1585912 h 1612106"/>
              <a:gd name="connsiteX62" fmla="*/ 2140743 w 2633662"/>
              <a:gd name="connsiteY62" fmla="*/ 1585912 h 1612106"/>
              <a:gd name="connsiteX63" fmla="*/ 2035968 w 2633662"/>
              <a:gd name="connsiteY63" fmla="*/ 1581150 h 1612106"/>
              <a:gd name="connsiteX64" fmla="*/ 1728787 w 2633662"/>
              <a:gd name="connsiteY64" fmla="*/ 1566862 h 16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633662" h="1612106">
                <a:moveTo>
                  <a:pt x="1728787" y="1566862"/>
                </a:moveTo>
                <a:lnTo>
                  <a:pt x="1531143" y="1559719"/>
                </a:lnTo>
                <a:lnTo>
                  <a:pt x="1397793" y="1543050"/>
                </a:lnTo>
                <a:lnTo>
                  <a:pt x="1314450" y="1514475"/>
                </a:lnTo>
                <a:lnTo>
                  <a:pt x="1240631" y="1495425"/>
                </a:lnTo>
                <a:lnTo>
                  <a:pt x="1047750" y="1395412"/>
                </a:lnTo>
                <a:lnTo>
                  <a:pt x="892968" y="1302544"/>
                </a:lnTo>
                <a:lnTo>
                  <a:pt x="773906" y="1221581"/>
                </a:lnTo>
                <a:lnTo>
                  <a:pt x="633412" y="1109662"/>
                </a:lnTo>
                <a:lnTo>
                  <a:pt x="519112" y="1004887"/>
                </a:lnTo>
                <a:lnTo>
                  <a:pt x="435768" y="912019"/>
                </a:lnTo>
                <a:lnTo>
                  <a:pt x="364331" y="812006"/>
                </a:lnTo>
                <a:lnTo>
                  <a:pt x="283368" y="681037"/>
                </a:lnTo>
                <a:lnTo>
                  <a:pt x="188118" y="488156"/>
                </a:lnTo>
                <a:lnTo>
                  <a:pt x="128587" y="364331"/>
                </a:lnTo>
                <a:lnTo>
                  <a:pt x="54768" y="185737"/>
                </a:lnTo>
                <a:lnTo>
                  <a:pt x="7143" y="64294"/>
                </a:lnTo>
                <a:lnTo>
                  <a:pt x="0" y="33337"/>
                </a:lnTo>
                <a:lnTo>
                  <a:pt x="0" y="19050"/>
                </a:lnTo>
                <a:lnTo>
                  <a:pt x="4762" y="4762"/>
                </a:lnTo>
                <a:lnTo>
                  <a:pt x="19050" y="0"/>
                </a:lnTo>
                <a:lnTo>
                  <a:pt x="35718" y="2381"/>
                </a:lnTo>
                <a:lnTo>
                  <a:pt x="59531" y="21431"/>
                </a:lnTo>
                <a:lnTo>
                  <a:pt x="95250" y="102394"/>
                </a:lnTo>
                <a:lnTo>
                  <a:pt x="159543" y="219075"/>
                </a:lnTo>
                <a:lnTo>
                  <a:pt x="200025" y="285750"/>
                </a:lnTo>
                <a:lnTo>
                  <a:pt x="264318" y="385762"/>
                </a:lnTo>
                <a:lnTo>
                  <a:pt x="333375" y="495300"/>
                </a:lnTo>
                <a:lnTo>
                  <a:pt x="407193" y="592931"/>
                </a:lnTo>
                <a:lnTo>
                  <a:pt x="469106" y="671512"/>
                </a:lnTo>
                <a:lnTo>
                  <a:pt x="581025" y="795337"/>
                </a:lnTo>
                <a:lnTo>
                  <a:pt x="661987" y="871537"/>
                </a:lnTo>
                <a:lnTo>
                  <a:pt x="716756" y="923925"/>
                </a:lnTo>
                <a:lnTo>
                  <a:pt x="764381" y="962025"/>
                </a:lnTo>
                <a:lnTo>
                  <a:pt x="821531" y="1004887"/>
                </a:lnTo>
                <a:lnTo>
                  <a:pt x="890587" y="1050131"/>
                </a:lnTo>
                <a:lnTo>
                  <a:pt x="940593" y="1083469"/>
                </a:lnTo>
                <a:lnTo>
                  <a:pt x="1026318" y="1131094"/>
                </a:lnTo>
                <a:lnTo>
                  <a:pt x="1126331" y="1178719"/>
                </a:lnTo>
                <a:lnTo>
                  <a:pt x="1219200" y="1219200"/>
                </a:lnTo>
                <a:lnTo>
                  <a:pt x="1307306" y="1250156"/>
                </a:lnTo>
                <a:lnTo>
                  <a:pt x="1388268" y="1271587"/>
                </a:lnTo>
                <a:lnTo>
                  <a:pt x="1521618" y="1293019"/>
                </a:lnTo>
                <a:lnTo>
                  <a:pt x="1778793" y="1312069"/>
                </a:lnTo>
                <a:lnTo>
                  <a:pt x="2007393" y="1316831"/>
                </a:lnTo>
                <a:lnTo>
                  <a:pt x="2109787" y="1312069"/>
                </a:lnTo>
                <a:lnTo>
                  <a:pt x="2390775" y="1314450"/>
                </a:lnTo>
                <a:lnTo>
                  <a:pt x="2438400" y="1302544"/>
                </a:lnTo>
                <a:lnTo>
                  <a:pt x="2478881" y="1288256"/>
                </a:lnTo>
                <a:lnTo>
                  <a:pt x="2536031" y="1259681"/>
                </a:lnTo>
                <a:lnTo>
                  <a:pt x="2581275" y="1214437"/>
                </a:lnTo>
                <a:lnTo>
                  <a:pt x="2633662" y="1119187"/>
                </a:lnTo>
                <a:lnTo>
                  <a:pt x="2628900" y="1295400"/>
                </a:lnTo>
                <a:lnTo>
                  <a:pt x="2576512" y="1381125"/>
                </a:lnTo>
                <a:lnTo>
                  <a:pt x="2524125" y="1493044"/>
                </a:lnTo>
                <a:lnTo>
                  <a:pt x="2481262" y="1569244"/>
                </a:lnTo>
                <a:lnTo>
                  <a:pt x="2457450" y="1593056"/>
                </a:lnTo>
                <a:lnTo>
                  <a:pt x="2438400" y="1602581"/>
                </a:lnTo>
                <a:lnTo>
                  <a:pt x="2414587" y="1612106"/>
                </a:lnTo>
                <a:lnTo>
                  <a:pt x="2381250" y="1612106"/>
                </a:lnTo>
                <a:lnTo>
                  <a:pt x="2333625" y="1597819"/>
                </a:lnTo>
                <a:lnTo>
                  <a:pt x="2221706" y="1585912"/>
                </a:lnTo>
                <a:lnTo>
                  <a:pt x="2140743" y="1585912"/>
                </a:lnTo>
                <a:lnTo>
                  <a:pt x="2035968" y="1581150"/>
                </a:lnTo>
                <a:lnTo>
                  <a:pt x="1728787" y="156686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076733D-0DF1-4EAF-AD4A-B0325B174E3C}"/>
              </a:ext>
            </a:extLst>
          </p:cNvPr>
          <p:cNvSpPr/>
          <p:nvPr/>
        </p:nvSpPr>
        <p:spPr>
          <a:xfrm>
            <a:off x="6573839" y="4533901"/>
            <a:ext cx="1901825" cy="1406525"/>
          </a:xfrm>
          <a:custGeom>
            <a:avLst/>
            <a:gdLst>
              <a:gd name="connsiteX0" fmla="*/ 600075 w 1902618"/>
              <a:gd name="connsiteY0" fmla="*/ 835818 h 1407318"/>
              <a:gd name="connsiteX1" fmla="*/ 445293 w 1902618"/>
              <a:gd name="connsiteY1" fmla="*/ 616743 h 1407318"/>
              <a:gd name="connsiteX2" fmla="*/ 333375 w 1902618"/>
              <a:gd name="connsiteY2" fmla="*/ 466725 h 1407318"/>
              <a:gd name="connsiteX3" fmla="*/ 238125 w 1902618"/>
              <a:gd name="connsiteY3" fmla="*/ 347662 h 1407318"/>
              <a:gd name="connsiteX4" fmla="*/ 166687 w 1902618"/>
              <a:gd name="connsiteY4" fmla="*/ 259556 h 1407318"/>
              <a:gd name="connsiteX5" fmla="*/ 111918 w 1902618"/>
              <a:gd name="connsiteY5" fmla="*/ 197643 h 1407318"/>
              <a:gd name="connsiteX6" fmla="*/ 0 w 1902618"/>
              <a:gd name="connsiteY6" fmla="*/ 83343 h 1407318"/>
              <a:gd name="connsiteX7" fmla="*/ 23812 w 1902618"/>
              <a:gd name="connsiteY7" fmla="*/ 0 h 1407318"/>
              <a:gd name="connsiteX8" fmla="*/ 128587 w 1902618"/>
              <a:gd name="connsiteY8" fmla="*/ 97631 h 1407318"/>
              <a:gd name="connsiteX9" fmla="*/ 333375 w 1902618"/>
              <a:gd name="connsiteY9" fmla="*/ 266700 h 1407318"/>
              <a:gd name="connsiteX10" fmla="*/ 495300 w 1902618"/>
              <a:gd name="connsiteY10" fmla="*/ 407193 h 1407318"/>
              <a:gd name="connsiteX11" fmla="*/ 681037 w 1902618"/>
              <a:gd name="connsiteY11" fmla="*/ 566737 h 1407318"/>
              <a:gd name="connsiteX12" fmla="*/ 885825 w 1902618"/>
              <a:gd name="connsiteY12" fmla="*/ 740568 h 1407318"/>
              <a:gd name="connsiteX13" fmla="*/ 976312 w 1902618"/>
              <a:gd name="connsiteY13" fmla="*/ 819150 h 1407318"/>
              <a:gd name="connsiteX14" fmla="*/ 1031081 w 1902618"/>
              <a:gd name="connsiteY14" fmla="*/ 866775 h 1407318"/>
              <a:gd name="connsiteX15" fmla="*/ 1081087 w 1902618"/>
              <a:gd name="connsiteY15" fmla="*/ 904875 h 1407318"/>
              <a:gd name="connsiteX16" fmla="*/ 1143000 w 1902618"/>
              <a:gd name="connsiteY16" fmla="*/ 947737 h 1407318"/>
              <a:gd name="connsiteX17" fmla="*/ 1202531 w 1902618"/>
              <a:gd name="connsiteY17" fmla="*/ 988218 h 1407318"/>
              <a:gd name="connsiteX18" fmla="*/ 1264443 w 1902618"/>
              <a:gd name="connsiteY18" fmla="*/ 1031081 h 1407318"/>
              <a:gd name="connsiteX19" fmla="*/ 1412081 w 1902618"/>
              <a:gd name="connsiteY19" fmla="*/ 1119187 h 1407318"/>
              <a:gd name="connsiteX20" fmla="*/ 1557337 w 1902618"/>
              <a:gd name="connsiteY20" fmla="*/ 1195387 h 1407318"/>
              <a:gd name="connsiteX21" fmla="*/ 1671637 w 1902618"/>
              <a:gd name="connsiteY21" fmla="*/ 1247775 h 1407318"/>
              <a:gd name="connsiteX22" fmla="*/ 1812131 w 1902618"/>
              <a:gd name="connsiteY22" fmla="*/ 1312068 h 1407318"/>
              <a:gd name="connsiteX23" fmla="*/ 1871662 w 1902618"/>
              <a:gd name="connsiteY23" fmla="*/ 1335881 h 1407318"/>
              <a:gd name="connsiteX24" fmla="*/ 1888331 w 1902618"/>
              <a:gd name="connsiteY24" fmla="*/ 1345406 h 1407318"/>
              <a:gd name="connsiteX25" fmla="*/ 1900237 w 1902618"/>
              <a:gd name="connsiteY25" fmla="*/ 1357312 h 1407318"/>
              <a:gd name="connsiteX26" fmla="*/ 1902618 w 1902618"/>
              <a:gd name="connsiteY26" fmla="*/ 1371600 h 1407318"/>
              <a:gd name="connsiteX27" fmla="*/ 1895475 w 1902618"/>
              <a:gd name="connsiteY27" fmla="*/ 1388268 h 1407318"/>
              <a:gd name="connsiteX28" fmla="*/ 1874043 w 1902618"/>
              <a:gd name="connsiteY28" fmla="*/ 1400175 h 1407318"/>
              <a:gd name="connsiteX29" fmla="*/ 1812131 w 1902618"/>
              <a:gd name="connsiteY29" fmla="*/ 1407318 h 1407318"/>
              <a:gd name="connsiteX30" fmla="*/ 1643062 w 1902618"/>
              <a:gd name="connsiteY30" fmla="*/ 1400175 h 1407318"/>
              <a:gd name="connsiteX31" fmla="*/ 1407318 w 1902618"/>
              <a:gd name="connsiteY31" fmla="*/ 1395412 h 1407318"/>
              <a:gd name="connsiteX32" fmla="*/ 1202531 w 1902618"/>
              <a:gd name="connsiteY32" fmla="*/ 1385887 h 1407318"/>
              <a:gd name="connsiteX33" fmla="*/ 1126331 w 1902618"/>
              <a:gd name="connsiteY33" fmla="*/ 1383506 h 1407318"/>
              <a:gd name="connsiteX34" fmla="*/ 1081087 w 1902618"/>
              <a:gd name="connsiteY34" fmla="*/ 1378743 h 1407318"/>
              <a:gd name="connsiteX35" fmla="*/ 1038225 w 1902618"/>
              <a:gd name="connsiteY35" fmla="*/ 1369218 h 1407318"/>
              <a:gd name="connsiteX36" fmla="*/ 1002506 w 1902618"/>
              <a:gd name="connsiteY36" fmla="*/ 1352550 h 1407318"/>
              <a:gd name="connsiteX37" fmla="*/ 969168 w 1902618"/>
              <a:gd name="connsiteY37" fmla="*/ 1331118 h 1407318"/>
              <a:gd name="connsiteX38" fmla="*/ 904875 w 1902618"/>
              <a:gd name="connsiteY38" fmla="*/ 1281112 h 1407318"/>
              <a:gd name="connsiteX39" fmla="*/ 809625 w 1902618"/>
              <a:gd name="connsiteY39" fmla="*/ 1140618 h 1407318"/>
              <a:gd name="connsiteX40" fmla="*/ 600075 w 1902618"/>
              <a:gd name="connsiteY40" fmla="*/ 835818 h 1407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02618" h="1407318">
                <a:moveTo>
                  <a:pt x="600075" y="835818"/>
                </a:moveTo>
                <a:lnTo>
                  <a:pt x="445293" y="616743"/>
                </a:lnTo>
                <a:lnTo>
                  <a:pt x="333375" y="466725"/>
                </a:lnTo>
                <a:lnTo>
                  <a:pt x="238125" y="347662"/>
                </a:lnTo>
                <a:lnTo>
                  <a:pt x="166687" y="259556"/>
                </a:lnTo>
                <a:lnTo>
                  <a:pt x="111918" y="197643"/>
                </a:lnTo>
                <a:lnTo>
                  <a:pt x="0" y="83343"/>
                </a:lnTo>
                <a:lnTo>
                  <a:pt x="23812" y="0"/>
                </a:lnTo>
                <a:lnTo>
                  <a:pt x="128587" y="97631"/>
                </a:lnTo>
                <a:lnTo>
                  <a:pt x="333375" y="266700"/>
                </a:lnTo>
                <a:lnTo>
                  <a:pt x="495300" y="407193"/>
                </a:lnTo>
                <a:lnTo>
                  <a:pt x="681037" y="566737"/>
                </a:lnTo>
                <a:lnTo>
                  <a:pt x="885825" y="740568"/>
                </a:lnTo>
                <a:lnTo>
                  <a:pt x="976312" y="819150"/>
                </a:lnTo>
                <a:lnTo>
                  <a:pt x="1031081" y="866775"/>
                </a:lnTo>
                <a:lnTo>
                  <a:pt x="1081087" y="904875"/>
                </a:lnTo>
                <a:lnTo>
                  <a:pt x="1143000" y="947737"/>
                </a:lnTo>
                <a:lnTo>
                  <a:pt x="1202531" y="988218"/>
                </a:lnTo>
                <a:lnTo>
                  <a:pt x="1264443" y="1031081"/>
                </a:lnTo>
                <a:lnTo>
                  <a:pt x="1412081" y="1119187"/>
                </a:lnTo>
                <a:lnTo>
                  <a:pt x="1557337" y="1195387"/>
                </a:lnTo>
                <a:lnTo>
                  <a:pt x="1671637" y="1247775"/>
                </a:lnTo>
                <a:lnTo>
                  <a:pt x="1812131" y="1312068"/>
                </a:lnTo>
                <a:lnTo>
                  <a:pt x="1871662" y="1335881"/>
                </a:lnTo>
                <a:lnTo>
                  <a:pt x="1888331" y="1345406"/>
                </a:lnTo>
                <a:lnTo>
                  <a:pt x="1900237" y="1357312"/>
                </a:lnTo>
                <a:lnTo>
                  <a:pt x="1902618" y="1371600"/>
                </a:lnTo>
                <a:lnTo>
                  <a:pt x="1895475" y="1388268"/>
                </a:lnTo>
                <a:lnTo>
                  <a:pt x="1874043" y="1400175"/>
                </a:lnTo>
                <a:lnTo>
                  <a:pt x="1812131" y="1407318"/>
                </a:lnTo>
                <a:lnTo>
                  <a:pt x="1643062" y="1400175"/>
                </a:lnTo>
                <a:lnTo>
                  <a:pt x="1407318" y="1395412"/>
                </a:lnTo>
                <a:lnTo>
                  <a:pt x="1202531" y="1385887"/>
                </a:lnTo>
                <a:lnTo>
                  <a:pt x="1126331" y="1383506"/>
                </a:lnTo>
                <a:lnTo>
                  <a:pt x="1081087" y="1378743"/>
                </a:lnTo>
                <a:lnTo>
                  <a:pt x="1038225" y="1369218"/>
                </a:lnTo>
                <a:lnTo>
                  <a:pt x="1002506" y="1352550"/>
                </a:lnTo>
                <a:lnTo>
                  <a:pt x="969168" y="1331118"/>
                </a:lnTo>
                <a:lnTo>
                  <a:pt x="904875" y="1281112"/>
                </a:lnTo>
                <a:lnTo>
                  <a:pt x="809625" y="1140618"/>
                </a:lnTo>
                <a:lnTo>
                  <a:pt x="600075" y="83581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5156DE0-3714-43F1-8882-0A4509AD3CF0}"/>
              </a:ext>
            </a:extLst>
          </p:cNvPr>
          <p:cNvGrpSpPr/>
          <p:nvPr/>
        </p:nvGrpSpPr>
        <p:grpSpPr>
          <a:xfrm>
            <a:off x="3957639" y="1700213"/>
            <a:ext cx="4635501" cy="4300537"/>
            <a:chOff x="3957639" y="1700213"/>
            <a:chExt cx="4635501" cy="4300537"/>
          </a:xfrm>
        </p:grpSpPr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7A4EEDA2-050F-4FE1-979F-8D432858D8DA}"/>
                </a:ext>
              </a:extLst>
            </p:cNvPr>
            <p:cNvSpPr/>
            <p:nvPr/>
          </p:nvSpPr>
          <p:spPr>
            <a:xfrm>
              <a:off x="5151439" y="1700213"/>
              <a:ext cx="1581150" cy="1611313"/>
            </a:xfrm>
            <a:custGeom>
              <a:avLst/>
              <a:gdLst>
                <a:gd name="connsiteX0" fmla="*/ 1054894 w 1581150"/>
                <a:gd name="connsiteY0" fmla="*/ 828675 h 1612106"/>
                <a:gd name="connsiteX1" fmla="*/ 788194 w 1581150"/>
                <a:gd name="connsiteY1" fmla="*/ 1062037 h 1612106"/>
                <a:gd name="connsiteX2" fmla="*/ 597694 w 1581150"/>
                <a:gd name="connsiteY2" fmla="*/ 1216818 h 1612106"/>
                <a:gd name="connsiteX3" fmla="*/ 361950 w 1581150"/>
                <a:gd name="connsiteY3" fmla="*/ 1385887 h 1612106"/>
                <a:gd name="connsiteX4" fmla="*/ 226219 w 1581150"/>
                <a:gd name="connsiteY4" fmla="*/ 1485900 h 1612106"/>
                <a:gd name="connsiteX5" fmla="*/ 107157 w 1581150"/>
                <a:gd name="connsiteY5" fmla="*/ 1569243 h 1612106"/>
                <a:gd name="connsiteX6" fmla="*/ 47625 w 1581150"/>
                <a:gd name="connsiteY6" fmla="*/ 1607343 h 1612106"/>
                <a:gd name="connsiteX7" fmla="*/ 23813 w 1581150"/>
                <a:gd name="connsiteY7" fmla="*/ 1612106 h 1612106"/>
                <a:gd name="connsiteX8" fmla="*/ 7144 w 1581150"/>
                <a:gd name="connsiteY8" fmla="*/ 1609725 h 1612106"/>
                <a:gd name="connsiteX9" fmla="*/ 0 w 1581150"/>
                <a:gd name="connsiteY9" fmla="*/ 1600200 h 1612106"/>
                <a:gd name="connsiteX10" fmla="*/ 4763 w 1581150"/>
                <a:gd name="connsiteY10" fmla="*/ 1574006 h 1612106"/>
                <a:gd name="connsiteX11" fmla="*/ 16669 w 1581150"/>
                <a:gd name="connsiteY11" fmla="*/ 1550193 h 1612106"/>
                <a:gd name="connsiteX12" fmla="*/ 80963 w 1581150"/>
                <a:gd name="connsiteY12" fmla="*/ 1495425 h 1612106"/>
                <a:gd name="connsiteX13" fmla="*/ 219075 w 1581150"/>
                <a:gd name="connsiteY13" fmla="*/ 1373981 h 1612106"/>
                <a:gd name="connsiteX14" fmla="*/ 340519 w 1581150"/>
                <a:gd name="connsiteY14" fmla="*/ 1266825 h 1612106"/>
                <a:gd name="connsiteX15" fmla="*/ 500063 w 1581150"/>
                <a:gd name="connsiteY15" fmla="*/ 1109662 h 1612106"/>
                <a:gd name="connsiteX16" fmla="*/ 631032 w 1581150"/>
                <a:gd name="connsiteY16" fmla="*/ 973931 h 1612106"/>
                <a:gd name="connsiteX17" fmla="*/ 762000 w 1581150"/>
                <a:gd name="connsiteY17" fmla="*/ 838200 h 1612106"/>
                <a:gd name="connsiteX18" fmla="*/ 835819 w 1581150"/>
                <a:gd name="connsiteY18" fmla="*/ 754856 h 1612106"/>
                <a:gd name="connsiteX19" fmla="*/ 952500 w 1581150"/>
                <a:gd name="connsiteY19" fmla="*/ 595312 h 1612106"/>
                <a:gd name="connsiteX20" fmla="*/ 1054894 w 1581150"/>
                <a:gd name="connsiteY20" fmla="*/ 452437 h 1612106"/>
                <a:gd name="connsiteX21" fmla="*/ 1121569 w 1581150"/>
                <a:gd name="connsiteY21" fmla="*/ 335756 h 1612106"/>
                <a:gd name="connsiteX22" fmla="*/ 1150144 w 1581150"/>
                <a:gd name="connsiteY22" fmla="*/ 280987 h 1612106"/>
                <a:gd name="connsiteX23" fmla="*/ 1171575 w 1581150"/>
                <a:gd name="connsiteY23" fmla="*/ 228600 h 1612106"/>
                <a:gd name="connsiteX24" fmla="*/ 1178719 w 1581150"/>
                <a:gd name="connsiteY24" fmla="*/ 200025 h 1612106"/>
                <a:gd name="connsiteX25" fmla="*/ 1178719 w 1581150"/>
                <a:gd name="connsiteY25" fmla="*/ 190500 h 1612106"/>
                <a:gd name="connsiteX26" fmla="*/ 1166813 w 1581150"/>
                <a:gd name="connsiteY26" fmla="*/ 166687 h 1612106"/>
                <a:gd name="connsiteX27" fmla="*/ 1104900 w 1581150"/>
                <a:gd name="connsiteY27" fmla="*/ 97631 h 1612106"/>
                <a:gd name="connsiteX28" fmla="*/ 1066800 w 1581150"/>
                <a:gd name="connsiteY28" fmla="*/ 61912 h 1612106"/>
                <a:gd name="connsiteX29" fmla="*/ 1054894 w 1581150"/>
                <a:gd name="connsiteY29" fmla="*/ 42862 h 1612106"/>
                <a:gd name="connsiteX30" fmla="*/ 1050132 w 1581150"/>
                <a:gd name="connsiteY30" fmla="*/ 23812 h 1612106"/>
                <a:gd name="connsiteX31" fmla="*/ 1054894 w 1581150"/>
                <a:gd name="connsiteY31" fmla="*/ 11906 h 1612106"/>
                <a:gd name="connsiteX32" fmla="*/ 1057275 w 1581150"/>
                <a:gd name="connsiteY32" fmla="*/ 4762 h 1612106"/>
                <a:gd name="connsiteX33" fmla="*/ 1071563 w 1581150"/>
                <a:gd name="connsiteY33" fmla="*/ 0 h 1612106"/>
                <a:gd name="connsiteX34" fmla="*/ 1107282 w 1581150"/>
                <a:gd name="connsiteY34" fmla="*/ 7143 h 1612106"/>
                <a:gd name="connsiteX35" fmla="*/ 1183482 w 1581150"/>
                <a:gd name="connsiteY35" fmla="*/ 28575 h 1612106"/>
                <a:gd name="connsiteX36" fmla="*/ 1290638 w 1581150"/>
                <a:gd name="connsiteY36" fmla="*/ 66675 h 1612106"/>
                <a:gd name="connsiteX37" fmla="*/ 1343025 w 1581150"/>
                <a:gd name="connsiteY37" fmla="*/ 88106 h 1612106"/>
                <a:gd name="connsiteX38" fmla="*/ 1402557 w 1581150"/>
                <a:gd name="connsiteY38" fmla="*/ 114300 h 1612106"/>
                <a:gd name="connsiteX39" fmla="*/ 1447800 w 1581150"/>
                <a:gd name="connsiteY39" fmla="*/ 138112 h 1612106"/>
                <a:gd name="connsiteX40" fmla="*/ 1473994 w 1581150"/>
                <a:gd name="connsiteY40" fmla="*/ 152400 h 1612106"/>
                <a:gd name="connsiteX41" fmla="*/ 1507332 w 1581150"/>
                <a:gd name="connsiteY41" fmla="*/ 176212 h 1612106"/>
                <a:gd name="connsiteX42" fmla="*/ 1528763 w 1581150"/>
                <a:gd name="connsiteY42" fmla="*/ 197643 h 1612106"/>
                <a:gd name="connsiteX43" fmla="*/ 1552575 w 1581150"/>
                <a:gd name="connsiteY43" fmla="*/ 223837 h 1612106"/>
                <a:gd name="connsiteX44" fmla="*/ 1571625 w 1581150"/>
                <a:gd name="connsiteY44" fmla="*/ 250031 h 1612106"/>
                <a:gd name="connsiteX45" fmla="*/ 1578769 w 1581150"/>
                <a:gd name="connsiteY45" fmla="*/ 271462 h 1612106"/>
                <a:gd name="connsiteX46" fmla="*/ 1581150 w 1581150"/>
                <a:gd name="connsiteY46" fmla="*/ 290512 h 1612106"/>
                <a:gd name="connsiteX47" fmla="*/ 1576388 w 1581150"/>
                <a:gd name="connsiteY47" fmla="*/ 319087 h 1612106"/>
                <a:gd name="connsiteX48" fmla="*/ 1512094 w 1581150"/>
                <a:gd name="connsiteY48" fmla="*/ 330993 h 1612106"/>
                <a:gd name="connsiteX49" fmla="*/ 1435894 w 1581150"/>
                <a:gd name="connsiteY49" fmla="*/ 411956 h 1612106"/>
                <a:gd name="connsiteX50" fmla="*/ 1271588 w 1581150"/>
                <a:gd name="connsiteY50" fmla="*/ 604837 h 1612106"/>
                <a:gd name="connsiteX51" fmla="*/ 1054894 w 1581150"/>
                <a:gd name="connsiteY51" fmla="*/ 828675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1150" h="1612106">
                  <a:moveTo>
                    <a:pt x="1054894" y="828675"/>
                  </a:moveTo>
                  <a:lnTo>
                    <a:pt x="788194" y="1062037"/>
                  </a:lnTo>
                  <a:lnTo>
                    <a:pt x="597694" y="1216818"/>
                  </a:lnTo>
                  <a:lnTo>
                    <a:pt x="361950" y="1385887"/>
                  </a:lnTo>
                  <a:lnTo>
                    <a:pt x="226219" y="1485900"/>
                  </a:lnTo>
                  <a:lnTo>
                    <a:pt x="107157" y="1569243"/>
                  </a:lnTo>
                  <a:lnTo>
                    <a:pt x="47625" y="1607343"/>
                  </a:lnTo>
                  <a:lnTo>
                    <a:pt x="23813" y="1612106"/>
                  </a:lnTo>
                  <a:lnTo>
                    <a:pt x="7144" y="1609725"/>
                  </a:lnTo>
                  <a:lnTo>
                    <a:pt x="0" y="1600200"/>
                  </a:lnTo>
                  <a:lnTo>
                    <a:pt x="4763" y="1574006"/>
                  </a:lnTo>
                  <a:lnTo>
                    <a:pt x="16669" y="1550193"/>
                  </a:lnTo>
                  <a:lnTo>
                    <a:pt x="80963" y="1495425"/>
                  </a:lnTo>
                  <a:lnTo>
                    <a:pt x="219075" y="1373981"/>
                  </a:lnTo>
                  <a:lnTo>
                    <a:pt x="340519" y="1266825"/>
                  </a:lnTo>
                  <a:lnTo>
                    <a:pt x="500063" y="1109662"/>
                  </a:lnTo>
                  <a:lnTo>
                    <a:pt x="631032" y="973931"/>
                  </a:lnTo>
                  <a:lnTo>
                    <a:pt x="762000" y="838200"/>
                  </a:lnTo>
                  <a:lnTo>
                    <a:pt x="835819" y="754856"/>
                  </a:lnTo>
                  <a:lnTo>
                    <a:pt x="952500" y="595312"/>
                  </a:lnTo>
                  <a:lnTo>
                    <a:pt x="1054894" y="452437"/>
                  </a:lnTo>
                  <a:lnTo>
                    <a:pt x="1121569" y="335756"/>
                  </a:lnTo>
                  <a:lnTo>
                    <a:pt x="1150144" y="280987"/>
                  </a:lnTo>
                  <a:lnTo>
                    <a:pt x="1171575" y="228600"/>
                  </a:lnTo>
                  <a:lnTo>
                    <a:pt x="1178719" y="200025"/>
                  </a:lnTo>
                  <a:lnTo>
                    <a:pt x="1178719" y="190500"/>
                  </a:lnTo>
                  <a:lnTo>
                    <a:pt x="1166813" y="166687"/>
                  </a:lnTo>
                  <a:lnTo>
                    <a:pt x="1104900" y="97631"/>
                  </a:lnTo>
                  <a:lnTo>
                    <a:pt x="1066800" y="61912"/>
                  </a:lnTo>
                  <a:lnTo>
                    <a:pt x="1054894" y="42862"/>
                  </a:lnTo>
                  <a:lnTo>
                    <a:pt x="1050132" y="23812"/>
                  </a:lnTo>
                  <a:lnTo>
                    <a:pt x="1054894" y="11906"/>
                  </a:lnTo>
                  <a:lnTo>
                    <a:pt x="1057275" y="4762"/>
                  </a:lnTo>
                  <a:lnTo>
                    <a:pt x="1071563" y="0"/>
                  </a:lnTo>
                  <a:lnTo>
                    <a:pt x="1107282" y="7143"/>
                  </a:lnTo>
                  <a:lnTo>
                    <a:pt x="1183482" y="28575"/>
                  </a:lnTo>
                  <a:lnTo>
                    <a:pt x="1290638" y="66675"/>
                  </a:lnTo>
                  <a:lnTo>
                    <a:pt x="1343025" y="88106"/>
                  </a:lnTo>
                  <a:lnTo>
                    <a:pt x="1402557" y="114300"/>
                  </a:lnTo>
                  <a:lnTo>
                    <a:pt x="1447800" y="138112"/>
                  </a:lnTo>
                  <a:lnTo>
                    <a:pt x="1473994" y="152400"/>
                  </a:lnTo>
                  <a:lnTo>
                    <a:pt x="1507332" y="176212"/>
                  </a:lnTo>
                  <a:lnTo>
                    <a:pt x="1528763" y="197643"/>
                  </a:lnTo>
                  <a:lnTo>
                    <a:pt x="1552575" y="223837"/>
                  </a:lnTo>
                  <a:lnTo>
                    <a:pt x="1571625" y="250031"/>
                  </a:lnTo>
                  <a:lnTo>
                    <a:pt x="1578769" y="271462"/>
                  </a:lnTo>
                  <a:lnTo>
                    <a:pt x="1581150" y="290512"/>
                  </a:lnTo>
                  <a:lnTo>
                    <a:pt x="1576388" y="319087"/>
                  </a:lnTo>
                  <a:lnTo>
                    <a:pt x="1512094" y="330993"/>
                  </a:lnTo>
                  <a:lnTo>
                    <a:pt x="1435894" y="411956"/>
                  </a:lnTo>
                  <a:lnTo>
                    <a:pt x="1271588" y="604837"/>
                  </a:lnTo>
                  <a:lnTo>
                    <a:pt x="1054894" y="828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5">
              <a:extLst>
                <a:ext uri="{FF2B5EF4-FFF2-40B4-BE49-F238E27FC236}">
                  <a16:creationId xmlns:a16="http://schemas.microsoft.com/office/drawing/2014/main" id="{6F6527A0-B959-4EF2-B0AD-2BAE9478CEA6}"/>
                </a:ext>
              </a:extLst>
            </p:cNvPr>
            <p:cNvSpPr/>
            <p:nvPr/>
          </p:nvSpPr>
          <p:spPr>
            <a:xfrm>
              <a:off x="4198940" y="1876426"/>
              <a:ext cx="1127125" cy="403225"/>
            </a:xfrm>
            <a:custGeom>
              <a:avLst/>
              <a:gdLst>
                <a:gd name="connsiteX0" fmla="*/ 469106 w 1128712"/>
                <a:gd name="connsiteY0" fmla="*/ 307181 h 402431"/>
                <a:gd name="connsiteX1" fmla="*/ 97631 w 1128712"/>
                <a:gd name="connsiteY1" fmla="*/ 402431 h 402431"/>
                <a:gd name="connsiteX2" fmla="*/ 0 w 1128712"/>
                <a:gd name="connsiteY2" fmla="*/ 214312 h 402431"/>
                <a:gd name="connsiteX3" fmla="*/ 190500 w 1128712"/>
                <a:gd name="connsiteY3" fmla="*/ 204787 h 402431"/>
                <a:gd name="connsiteX4" fmla="*/ 316706 w 1128712"/>
                <a:gd name="connsiteY4" fmla="*/ 190500 h 402431"/>
                <a:gd name="connsiteX5" fmla="*/ 471487 w 1128712"/>
                <a:gd name="connsiteY5" fmla="*/ 157162 h 402431"/>
                <a:gd name="connsiteX6" fmla="*/ 578644 w 1128712"/>
                <a:gd name="connsiteY6" fmla="*/ 130968 h 402431"/>
                <a:gd name="connsiteX7" fmla="*/ 631031 w 1128712"/>
                <a:gd name="connsiteY7" fmla="*/ 114300 h 402431"/>
                <a:gd name="connsiteX8" fmla="*/ 669131 w 1128712"/>
                <a:gd name="connsiteY8" fmla="*/ 97631 h 402431"/>
                <a:gd name="connsiteX9" fmla="*/ 716756 w 1128712"/>
                <a:gd name="connsiteY9" fmla="*/ 61912 h 402431"/>
                <a:gd name="connsiteX10" fmla="*/ 757237 w 1128712"/>
                <a:gd name="connsiteY10" fmla="*/ 23812 h 402431"/>
                <a:gd name="connsiteX11" fmla="*/ 778669 w 1128712"/>
                <a:gd name="connsiteY11" fmla="*/ 7143 h 402431"/>
                <a:gd name="connsiteX12" fmla="*/ 804862 w 1128712"/>
                <a:gd name="connsiteY12" fmla="*/ 0 h 402431"/>
                <a:gd name="connsiteX13" fmla="*/ 838200 w 1128712"/>
                <a:gd name="connsiteY13" fmla="*/ 4762 h 402431"/>
                <a:gd name="connsiteX14" fmla="*/ 873919 w 1128712"/>
                <a:gd name="connsiteY14" fmla="*/ 14287 h 402431"/>
                <a:gd name="connsiteX15" fmla="*/ 940594 w 1128712"/>
                <a:gd name="connsiteY15" fmla="*/ 50006 h 402431"/>
                <a:gd name="connsiteX16" fmla="*/ 1050131 w 1128712"/>
                <a:gd name="connsiteY16" fmla="*/ 116681 h 402431"/>
                <a:gd name="connsiteX17" fmla="*/ 1097756 w 1128712"/>
                <a:gd name="connsiteY17" fmla="*/ 157162 h 402431"/>
                <a:gd name="connsiteX18" fmla="*/ 1121569 w 1128712"/>
                <a:gd name="connsiteY18" fmla="*/ 188118 h 402431"/>
                <a:gd name="connsiteX19" fmla="*/ 1128712 w 1128712"/>
                <a:gd name="connsiteY19" fmla="*/ 214312 h 402431"/>
                <a:gd name="connsiteX20" fmla="*/ 1126331 w 1128712"/>
                <a:gd name="connsiteY20" fmla="*/ 245268 h 402431"/>
                <a:gd name="connsiteX21" fmla="*/ 1112044 w 1128712"/>
                <a:gd name="connsiteY21" fmla="*/ 273843 h 402431"/>
                <a:gd name="connsiteX22" fmla="*/ 1083469 w 1128712"/>
                <a:gd name="connsiteY22" fmla="*/ 292893 h 402431"/>
                <a:gd name="connsiteX23" fmla="*/ 1040606 w 1128712"/>
                <a:gd name="connsiteY23" fmla="*/ 311943 h 402431"/>
                <a:gd name="connsiteX24" fmla="*/ 1007269 w 1128712"/>
                <a:gd name="connsiteY24" fmla="*/ 342900 h 402431"/>
                <a:gd name="connsiteX25" fmla="*/ 714375 w 1128712"/>
                <a:gd name="connsiteY25" fmla="*/ 250031 h 402431"/>
                <a:gd name="connsiteX26" fmla="*/ 469106 w 1128712"/>
                <a:gd name="connsiteY26" fmla="*/ 30718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712" h="402431">
                  <a:moveTo>
                    <a:pt x="469106" y="307181"/>
                  </a:moveTo>
                  <a:lnTo>
                    <a:pt x="97631" y="402431"/>
                  </a:lnTo>
                  <a:lnTo>
                    <a:pt x="0" y="214312"/>
                  </a:lnTo>
                  <a:lnTo>
                    <a:pt x="190500" y="204787"/>
                  </a:lnTo>
                  <a:lnTo>
                    <a:pt x="316706" y="190500"/>
                  </a:lnTo>
                  <a:lnTo>
                    <a:pt x="471487" y="157162"/>
                  </a:lnTo>
                  <a:lnTo>
                    <a:pt x="578644" y="130968"/>
                  </a:lnTo>
                  <a:lnTo>
                    <a:pt x="631031" y="114300"/>
                  </a:lnTo>
                  <a:lnTo>
                    <a:pt x="669131" y="97631"/>
                  </a:lnTo>
                  <a:lnTo>
                    <a:pt x="716756" y="61912"/>
                  </a:lnTo>
                  <a:lnTo>
                    <a:pt x="757237" y="23812"/>
                  </a:lnTo>
                  <a:lnTo>
                    <a:pt x="778669" y="7143"/>
                  </a:lnTo>
                  <a:lnTo>
                    <a:pt x="804862" y="0"/>
                  </a:lnTo>
                  <a:lnTo>
                    <a:pt x="838200" y="4762"/>
                  </a:lnTo>
                  <a:lnTo>
                    <a:pt x="873919" y="14287"/>
                  </a:lnTo>
                  <a:lnTo>
                    <a:pt x="940594" y="50006"/>
                  </a:lnTo>
                  <a:lnTo>
                    <a:pt x="1050131" y="116681"/>
                  </a:lnTo>
                  <a:lnTo>
                    <a:pt x="1097756" y="157162"/>
                  </a:lnTo>
                  <a:lnTo>
                    <a:pt x="1121569" y="188118"/>
                  </a:lnTo>
                  <a:lnTo>
                    <a:pt x="1128712" y="214312"/>
                  </a:lnTo>
                  <a:lnTo>
                    <a:pt x="1126331" y="245268"/>
                  </a:lnTo>
                  <a:lnTo>
                    <a:pt x="1112044" y="273843"/>
                  </a:lnTo>
                  <a:lnTo>
                    <a:pt x="1083469" y="292893"/>
                  </a:lnTo>
                  <a:lnTo>
                    <a:pt x="1040606" y="311943"/>
                  </a:lnTo>
                  <a:lnTo>
                    <a:pt x="1007269" y="342900"/>
                  </a:lnTo>
                  <a:lnTo>
                    <a:pt x="714375" y="250031"/>
                  </a:lnTo>
                  <a:lnTo>
                    <a:pt x="469106" y="307181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6">
              <a:extLst>
                <a:ext uri="{FF2B5EF4-FFF2-40B4-BE49-F238E27FC236}">
                  <a16:creationId xmlns:a16="http://schemas.microsoft.com/office/drawing/2014/main" id="{B8A74D7C-FFF4-4ABE-9C79-D163B4C54B95}"/>
                </a:ext>
              </a:extLst>
            </p:cNvPr>
            <p:cNvSpPr/>
            <p:nvPr/>
          </p:nvSpPr>
          <p:spPr>
            <a:xfrm>
              <a:off x="4686301" y="2101850"/>
              <a:ext cx="533400" cy="933450"/>
            </a:xfrm>
            <a:custGeom>
              <a:avLst/>
              <a:gdLst>
                <a:gd name="connsiteX0" fmla="*/ 342900 w 533400"/>
                <a:gd name="connsiteY0" fmla="*/ 464344 h 933450"/>
                <a:gd name="connsiteX1" fmla="*/ 211931 w 533400"/>
                <a:gd name="connsiteY1" fmla="*/ 688182 h 933450"/>
                <a:gd name="connsiteX2" fmla="*/ 121444 w 533400"/>
                <a:gd name="connsiteY2" fmla="*/ 845344 h 933450"/>
                <a:gd name="connsiteX3" fmla="*/ 80963 w 533400"/>
                <a:gd name="connsiteY3" fmla="*/ 933450 h 933450"/>
                <a:gd name="connsiteX4" fmla="*/ 0 w 533400"/>
                <a:gd name="connsiteY4" fmla="*/ 926307 h 933450"/>
                <a:gd name="connsiteX5" fmla="*/ 19050 w 533400"/>
                <a:gd name="connsiteY5" fmla="*/ 878682 h 933450"/>
                <a:gd name="connsiteX6" fmla="*/ 90488 w 533400"/>
                <a:gd name="connsiteY6" fmla="*/ 683419 h 933450"/>
                <a:gd name="connsiteX7" fmla="*/ 147638 w 533400"/>
                <a:gd name="connsiteY7" fmla="*/ 504825 h 933450"/>
                <a:gd name="connsiteX8" fmla="*/ 173831 w 533400"/>
                <a:gd name="connsiteY8" fmla="*/ 397669 h 933450"/>
                <a:gd name="connsiteX9" fmla="*/ 190500 w 533400"/>
                <a:gd name="connsiteY9" fmla="*/ 307182 h 933450"/>
                <a:gd name="connsiteX10" fmla="*/ 204788 w 533400"/>
                <a:gd name="connsiteY10" fmla="*/ 202407 h 933450"/>
                <a:gd name="connsiteX11" fmla="*/ 216694 w 533400"/>
                <a:gd name="connsiteY11" fmla="*/ 119063 h 933450"/>
                <a:gd name="connsiteX12" fmla="*/ 216694 w 533400"/>
                <a:gd name="connsiteY12" fmla="*/ 88107 h 933450"/>
                <a:gd name="connsiteX13" fmla="*/ 209550 w 533400"/>
                <a:gd name="connsiteY13" fmla="*/ 57150 h 933450"/>
                <a:gd name="connsiteX14" fmla="*/ 166688 w 533400"/>
                <a:gd name="connsiteY14" fmla="*/ 0 h 933450"/>
                <a:gd name="connsiteX15" fmla="*/ 533400 w 533400"/>
                <a:gd name="connsiteY15" fmla="*/ 69057 h 933450"/>
                <a:gd name="connsiteX16" fmla="*/ 519113 w 533400"/>
                <a:gd name="connsiteY16" fmla="*/ 116682 h 933450"/>
                <a:gd name="connsiteX17" fmla="*/ 485775 w 533400"/>
                <a:gd name="connsiteY17" fmla="*/ 176213 h 933450"/>
                <a:gd name="connsiteX18" fmla="*/ 445294 w 533400"/>
                <a:gd name="connsiteY18" fmla="*/ 257175 h 933450"/>
                <a:gd name="connsiteX19" fmla="*/ 342900 w 533400"/>
                <a:gd name="connsiteY19" fmla="*/ 46434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33450">
                  <a:moveTo>
                    <a:pt x="342900" y="464344"/>
                  </a:moveTo>
                  <a:lnTo>
                    <a:pt x="211931" y="688182"/>
                  </a:lnTo>
                  <a:lnTo>
                    <a:pt x="121444" y="845344"/>
                  </a:lnTo>
                  <a:lnTo>
                    <a:pt x="80963" y="933450"/>
                  </a:lnTo>
                  <a:lnTo>
                    <a:pt x="0" y="926307"/>
                  </a:lnTo>
                  <a:lnTo>
                    <a:pt x="19050" y="878682"/>
                  </a:lnTo>
                  <a:lnTo>
                    <a:pt x="90488" y="683419"/>
                  </a:lnTo>
                  <a:lnTo>
                    <a:pt x="147638" y="504825"/>
                  </a:lnTo>
                  <a:lnTo>
                    <a:pt x="173831" y="397669"/>
                  </a:lnTo>
                  <a:lnTo>
                    <a:pt x="190500" y="307182"/>
                  </a:lnTo>
                  <a:lnTo>
                    <a:pt x="204788" y="202407"/>
                  </a:lnTo>
                  <a:lnTo>
                    <a:pt x="216694" y="119063"/>
                  </a:lnTo>
                  <a:lnTo>
                    <a:pt x="216694" y="88107"/>
                  </a:lnTo>
                  <a:lnTo>
                    <a:pt x="209550" y="57150"/>
                  </a:lnTo>
                  <a:lnTo>
                    <a:pt x="166688" y="0"/>
                  </a:lnTo>
                  <a:lnTo>
                    <a:pt x="533400" y="69057"/>
                  </a:lnTo>
                  <a:lnTo>
                    <a:pt x="519113" y="116682"/>
                  </a:lnTo>
                  <a:lnTo>
                    <a:pt x="485775" y="176213"/>
                  </a:lnTo>
                  <a:lnTo>
                    <a:pt x="445294" y="257175"/>
                  </a:lnTo>
                  <a:lnTo>
                    <a:pt x="342900" y="464344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7">
              <a:extLst>
                <a:ext uri="{FF2B5EF4-FFF2-40B4-BE49-F238E27FC236}">
                  <a16:creationId xmlns:a16="http://schemas.microsoft.com/office/drawing/2014/main" id="{5592D85E-88F3-4E4E-AF6B-94C8E4E41C3B}"/>
                </a:ext>
              </a:extLst>
            </p:cNvPr>
            <p:cNvSpPr/>
            <p:nvPr/>
          </p:nvSpPr>
          <p:spPr>
            <a:xfrm>
              <a:off x="4676776" y="2994026"/>
              <a:ext cx="452438" cy="727075"/>
            </a:xfrm>
            <a:custGeom>
              <a:avLst/>
              <a:gdLst>
                <a:gd name="connsiteX0" fmla="*/ 242888 w 452438"/>
                <a:gd name="connsiteY0" fmla="*/ 728662 h 728662"/>
                <a:gd name="connsiteX1" fmla="*/ 238125 w 452438"/>
                <a:gd name="connsiteY1" fmla="*/ 631031 h 728662"/>
                <a:gd name="connsiteX2" fmla="*/ 228600 w 452438"/>
                <a:gd name="connsiteY2" fmla="*/ 573881 h 728662"/>
                <a:gd name="connsiteX3" fmla="*/ 214313 w 452438"/>
                <a:gd name="connsiteY3" fmla="*/ 516731 h 728662"/>
                <a:gd name="connsiteX4" fmla="*/ 192881 w 452438"/>
                <a:gd name="connsiteY4" fmla="*/ 457200 h 728662"/>
                <a:gd name="connsiteX5" fmla="*/ 164306 w 452438"/>
                <a:gd name="connsiteY5" fmla="*/ 395287 h 728662"/>
                <a:gd name="connsiteX6" fmla="*/ 119063 w 452438"/>
                <a:gd name="connsiteY6" fmla="*/ 304800 h 728662"/>
                <a:gd name="connsiteX7" fmla="*/ 64294 w 452438"/>
                <a:gd name="connsiteY7" fmla="*/ 204787 h 728662"/>
                <a:gd name="connsiteX8" fmla="*/ 40481 w 452438"/>
                <a:gd name="connsiteY8" fmla="*/ 159544 h 728662"/>
                <a:gd name="connsiteX9" fmla="*/ 16669 w 452438"/>
                <a:gd name="connsiteY9" fmla="*/ 121444 h 728662"/>
                <a:gd name="connsiteX10" fmla="*/ 4763 w 452438"/>
                <a:gd name="connsiteY10" fmla="*/ 88106 h 728662"/>
                <a:gd name="connsiteX11" fmla="*/ 0 w 452438"/>
                <a:gd name="connsiteY11" fmla="*/ 54769 h 728662"/>
                <a:gd name="connsiteX12" fmla="*/ 28575 w 452438"/>
                <a:gd name="connsiteY12" fmla="*/ 0 h 728662"/>
                <a:gd name="connsiteX13" fmla="*/ 90488 w 452438"/>
                <a:gd name="connsiteY13" fmla="*/ 0 h 728662"/>
                <a:gd name="connsiteX14" fmla="*/ 90488 w 452438"/>
                <a:gd name="connsiteY14" fmla="*/ 40481 h 728662"/>
                <a:gd name="connsiteX15" fmla="*/ 95250 w 452438"/>
                <a:gd name="connsiteY15" fmla="*/ 64294 h 728662"/>
                <a:gd name="connsiteX16" fmla="*/ 111919 w 452438"/>
                <a:gd name="connsiteY16" fmla="*/ 92869 h 728662"/>
                <a:gd name="connsiteX17" fmla="*/ 157163 w 452438"/>
                <a:gd name="connsiteY17" fmla="*/ 150019 h 728662"/>
                <a:gd name="connsiteX18" fmla="*/ 221456 w 452438"/>
                <a:gd name="connsiteY18" fmla="*/ 247650 h 728662"/>
                <a:gd name="connsiteX19" fmla="*/ 288131 w 452438"/>
                <a:gd name="connsiteY19" fmla="*/ 342900 h 728662"/>
                <a:gd name="connsiteX20" fmla="*/ 340519 w 452438"/>
                <a:gd name="connsiteY20" fmla="*/ 423862 h 728662"/>
                <a:gd name="connsiteX21" fmla="*/ 378619 w 452438"/>
                <a:gd name="connsiteY21" fmla="*/ 495300 h 728662"/>
                <a:gd name="connsiteX22" fmla="*/ 404813 w 452438"/>
                <a:gd name="connsiteY22" fmla="*/ 545306 h 728662"/>
                <a:gd name="connsiteX23" fmla="*/ 423863 w 452438"/>
                <a:gd name="connsiteY23" fmla="*/ 602456 h 728662"/>
                <a:gd name="connsiteX24" fmla="*/ 452438 w 452438"/>
                <a:gd name="connsiteY24" fmla="*/ 711994 h 728662"/>
                <a:gd name="connsiteX25" fmla="*/ 242888 w 452438"/>
                <a:gd name="connsiteY25" fmla="*/ 728662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8" h="728662">
                  <a:moveTo>
                    <a:pt x="242888" y="728662"/>
                  </a:moveTo>
                  <a:lnTo>
                    <a:pt x="238125" y="631031"/>
                  </a:lnTo>
                  <a:lnTo>
                    <a:pt x="228600" y="573881"/>
                  </a:lnTo>
                  <a:lnTo>
                    <a:pt x="214313" y="516731"/>
                  </a:lnTo>
                  <a:lnTo>
                    <a:pt x="192881" y="457200"/>
                  </a:lnTo>
                  <a:lnTo>
                    <a:pt x="164306" y="395287"/>
                  </a:lnTo>
                  <a:lnTo>
                    <a:pt x="119063" y="304800"/>
                  </a:lnTo>
                  <a:lnTo>
                    <a:pt x="64294" y="204787"/>
                  </a:lnTo>
                  <a:lnTo>
                    <a:pt x="40481" y="159544"/>
                  </a:lnTo>
                  <a:lnTo>
                    <a:pt x="16669" y="121444"/>
                  </a:lnTo>
                  <a:lnTo>
                    <a:pt x="4763" y="88106"/>
                  </a:lnTo>
                  <a:lnTo>
                    <a:pt x="0" y="54769"/>
                  </a:lnTo>
                  <a:lnTo>
                    <a:pt x="28575" y="0"/>
                  </a:lnTo>
                  <a:lnTo>
                    <a:pt x="90488" y="0"/>
                  </a:lnTo>
                  <a:lnTo>
                    <a:pt x="90488" y="40481"/>
                  </a:lnTo>
                  <a:lnTo>
                    <a:pt x="95250" y="64294"/>
                  </a:lnTo>
                  <a:lnTo>
                    <a:pt x="111919" y="92869"/>
                  </a:lnTo>
                  <a:lnTo>
                    <a:pt x="157163" y="150019"/>
                  </a:lnTo>
                  <a:lnTo>
                    <a:pt x="221456" y="247650"/>
                  </a:lnTo>
                  <a:lnTo>
                    <a:pt x="288131" y="342900"/>
                  </a:lnTo>
                  <a:lnTo>
                    <a:pt x="340519" y="423862"/>
                  </a:lnTo>
                  <a:lnTo>
                    <a:pt x="378619" y="495300"/>
                  </a:lnTo>
                  <a:lnTo>
                    <a:pt x="404813" y="545306"/>
                  </a:lnTo>
                  <a:lnTo>
                    <a:pt x="423863" y="602456"/>
                  </a:lnTo>
                  <a:lnTo>
                    <a:pt x="452438" y="711994"/>
                  </a:lnTo>
                  <a:lnTo>
                    <a:pt x="242888" y="728662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9">
              <a:extLst>
                <a:ext uri="{FF2B5EF4-FFF2-40B4-BE49-F238E27FC236}">
                  <a16:creationId xmlns:a16="http://schemas.microsoft.com/office/drawing/2014/main" id="{BC5FB8A6-C36B-4E47-9F2E-6EDE1921535B}"/>
                </a:ext>
              </a:extLst>
            </p:cNvPr>
            <p:cNvSpPr/>
            <p:nvPr/>
          </p:nvSpPr>
          <p:spPr>
            <a:xfrm>
              <a:off x="4678364" y="3654425"/>
              <a:ext cx="474662" cy="857250"/>
            </a:xfrm>
            <a:custGeom>
              <a:avLst/>
              <a:gdLst>
                <a:gd name="connsiteX0" fmla="*/ 245269 w 473869"/>
                <a:gd name="connsiteY0" fmla="*/ 257175 h 857250"/>
                <a:gd name="connsiteX1" fmla="*/ 245269 w 473869"/>
                <a:gd name="connsiteY1" fmla="*/ 142875 h 857250"/>
                <a:gd name="connsiteX2" fmla="*/ 238125 w 473869"/>
                <a:gd name="connsiteY2" fmla="*/ 21432 h 857250"/>
                <a:gd name="connsiteX3" fmla="*/ 433388 w 473869"/>
                <a:gd name="connsiteY3" fmla="*/ 0 h 857250"/>
                <a:gd name="connsiteX4" fmla="*/ 450057 w 473869"/>
                <a:gd name="connsiteY4" fmla="*/ 50007 h 857250"/>
                <a:gd name="connsiteX5" fmla="*/ 466725 w 473869"/>
                <a:gd name="connsiteY5" fmla="*/ 109538 h 857250"/>
                <a:gd name="connsiteX6" fmla="*/ 473869 w 473869"/>
                <a:gd name="connsiteY6" fmla="*/ 192882 h 857250"/>
                <a:gd name="connsiteX7" fmla="*/ 473869 w 473869"/>
                <a:gd name="connsiteY7" fmla="*/ 259557 h 857250"/>
                <a:gd name="connsiteX8" fmla="*/ 469107 w 473869"/>
                <a:gd name="connsiteY8" fmla="*/ 323850 h 857250"/>
                <a:gd name="connsiteX9" fmla="*/ 461963 w 473869"/>
                <a:gd name="connsiteY9" fmla="*/ 404813 h 857250"/>
                <a:gd name="connsiteX10" fmla="*/ 454819 w 473869"/>
                <a:gd name="connsiteY10" fmla="*/ 447675 h 857250"/>
                <a:gd name="connsiteX11" fmla="*/ 438150 w 473869"/>
                <a:gd name="connsiteY11" fmla="*/ 495300 h 857250"/>
                <a:gd name="connsiteX12" fmla="*/ 416719 w 473869"/>
                <a:gd name="connsiteY12" fmla="*/ 550069 h 857250"/>
                <a:gd name="connsiteX13" fmla="*/ 388144 w 473869"/>
                <a:gd name="connsiteY13" fmla="*/ 602457 h 857250"/>
                <a:gd name="connsiteX14" fmla="*/ 295275 w 473869"/>
                <a:gd name="connsiteY14" fmla="*/ 709613 h 857250"/>
                <a:gd name="connsiteX15" fmla="*/ 242888 w 473869"/>
                <a:gd name="connsiteY15" fmla="*/ 762000 h 857250"/>
                <a:gd name="connsiteX16" fmla="*/ 197644 w 473869"/>
                <a:gd name="connsiteY16" fmla="*/ 800100 h 857250"/>
                <a:gd name="connsiteX17" fmla="*/ 154782 w 473869"/>
                <a:gd name="connsiteY17" fmla="*/ 828675 h 857250"/>
                <a:gd name="connsiteX18" fmla="*/ 116682 w 473869"/>
                <a:gd name="connsiteY18" fmla="*/ 845344 h 857250"/>
                <a:gd name="connsiteX19" fmla="*/ 85725 w 473869"/>
                <a:gd name="connsiteY19" fmla="*/ 854869 h 857250"/>
                <a:gd name="connsiteX20" fmla="*/ 64294 w 473869"/>
                <a:gd name="connsiteY20" fmla="*/ 857250 h 857250"/>
                <a:gd name="connsiteX21" fmla="*/ 47625 w 473869"/>
                <a:gd name="connsiteY21" fmla="*/ 847725 h 857250"/>
                <a:gd name="connsiteX22" fmla="*/ 30957 w 473869"/>
                <a:gd name="connsiteY22" fmla="*/ 831057 h 857250"/>
                <a:gd name="connsiteX23" fmla="*/ 16669 w 473869"/>
                <a:gd name="connsiteY23" fmla="*/ 802482 h 857250"/>
                <a:gd name="connsiteX24" fmla="*/ 0 w 473869"/>
                <a:gd name="connsiteY24" fmla="*/ 711994 h 857250"/>
                <a:gd name="connsiteX25" fmla="*/ 128588 w 473869"/>
                <a:gd name="connsiteY25" fmla="*/ 523875 h 857250"/>
                <a:gd name="connsiteX26" fmla="*/ 154782 w 473869"/>
                <a:gd name="connsiteY26" fmla="*/ 507207 h 857250"/>
                <a:gd name="connsiteX27" fmla="*/ 173832 w 473869"/>
                <a:gd name="connsiteY27" fmla="*/ 490538 h 857250"/>
                <a:gd name="connsiteX28" fmla="*/ 192882 w 473869"/>
                <a:gd name="connsiteY28" fmla="*/ 466725 h 857250"/>
                <a:gd name="connsiteX29" fmla="*/ 209550 w 473869"/>
                <a:gd name="connsiteY29" fmla="*/ 435769 h 857250"/>
                <a:gd name="connsiteX30" fmla="*/ 226219 w 473869"/>
                <a:gd name="connsiteY30" fmla="*/ 388144 h 857250"/>
                <a:gd name="connsiteX31" fmla="*/ 240507 w 473869"/>
                <a:gd name="connsiteY31" fmla="*/ 321469 h 857250"/>
                <a:gd name="connsiteX32" fmla="*/ 245269 w 473869"/>
                <a:gd name="connsiteY32" fmla="*/ 257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3869" h="857250">
                  <a:moveTo>
                    <a:pt x="245269" y="257175"/>
                  </a:moveTo>
                  <a:lnTo>
                    <a:pt x="245269" y="142875"/>
                  </a:lnTo>
                  <a:lnTo>
                    <a:pt x="238125" y="21432"/>
                  </a:lnTo>
                  <a:lnTo>
                    <a:pt x="433388" y="0"/>
                  </a:lnTo>
                  <a:lnTo>
                    <a:pt x="450057" y="50007"/>
                  </a:lnTo>
                  <a:lnTo>
                    <a:pt x="466725" y="109538"/>
                  </a:lnTo>
                  <a:lnTo>
                    <a:pt x="473869" y="192882"/>
                  </a:lnTo>
                  <a:lnTo>
                    <a:pt x="473869" y="259557"/>
                  </a:lnTo>
                  <a:lnTo>
                    <a:pt x="469107" y="323850"/>
                  </a:lnTo>
                  <a:lnTo>
                    <a:pt x="461963" y="404813"/>
                  </a:lnTo>
                  <a:lnTo>
                    <a:pt x="454819" y="447675"/>
                  </a:lnTo>
                  <a:lnTo>
                    <a:pt x="438150" y="495300"/>
                  </a:lnTo>
                  <a:lnTo>
                    <a:pt x="416719" y="550069"/>
                  </a:lnTo>
                  <a:lnTo>
                    <a:pt x="388144" y="602457"/>
                  </a:lnTo>
                  <a:lnTo>
                    <a:pt x="295275" y="709613"/>
                  </a:lnTo>
                  <a:lnTo>
                    <a:pt x="242888" y="762000"/>
                  </a:lnTo>
                  <a:lnTo>
                    <a:pt x="197644" y="800100"/>
                  </a:lnTo>
                  <a:lnTo>
                    <a:pt x="154782" y="828675"/>
                  </a:lnTo>
                  <a:lnTo>
                    <a:pt x="116682" y="845344"/>
                  </a:lnTo>
                  <a:lnTo>
                    <a:pt x="85725" y="854869"/>
                  </a:lnTo>
                  <a:lnTo>
                    <a:pt x="64294" y="857250"/>
                  </a:lnTo>
                  <a:lnTo>
                    <a:pt x="47625" y="847725"/>
                  </a:lnTo>
                  <a:lnTo>
                    <a:pt x="30957" y="831057"/>
                  </a:lnTo>
                  <a:lnTo>
                    <a:pt x="16669" y="802482"/>
                  </a:lnTo>
                  <a:lnTo>
                    <a:pt x="0" y="711994"/>
                  </a:lnTo>
                  <a:lnTo>
                    <a:pt x="128588" y="523875"/>
                  </a:lnTo>
                  <a:lnTo>
                    <a:pt x="154782" y="507207"/>
                  </a:lnTo>
                  <a:lnTo>
                    <a:pt x="173832" y="490538"/>
                  </a:lnTo>
                  <a:lnTo>
                    <a:pt x="192882" y="466725"/>
                  </a:lnTo>
                  <a:lnTo>
                    <a:pt x="209550" y="435769"/>
                  </a:lnTo>
                  <a:lnTo>
                    <a:pt x="226219" y="388144"/>
                  </a:lnTo>
                  <a:lnTo>
                    <a:pt x="240507" y="321469"/>
                  </a:lnTo>
                  <a:lnTo>
                    <a:pt x="245269" y="257175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0">
              <a:extLst>
                <a:ext uri="{FF2B5EF4-FFF2-40B4-BE49-F238E27FC236}">
                  <a16:creationId xmlns:a16="http://schemas.microsoft.com/office/drawing/2014/main" id="{A2298B5F-2965-40BC-BF26-ACFF27443A8D}"/>
                </a:ext>
              </a:extLst>
            </p:cNvPr>
            <p:cNvSpPr/>
            <p:nvPr/>
          </p:nvSpPr>
          <p:spPr>
            <a:xfrm>
              <a:off x="4389440" y="4138613"/>
              <a:ext cx="485775" cy="271463"/>
            </a:xfrm>
            <a:custGeom>
              <a:avLst/>
              <a:gdLst>
                <a:gd name="connsiteX0" fmla="*/ 152400 w 485775"/>
                <a:gd name="connsiteY0" fmla="*/ 11906 h 271463"/>
                <a:gd name="connsiteX1" fmla="*/ 211931 w 485775"/>
                <a:gd name="connsiteY1" fmla="*/ 19050 h 271463"/>
                <a:gd name="connsiteX2" fmla="*/ 288131 w 485775"/>
                <a:gd name="connsiteY2" fmla="*/ 33338 h 271463"/>
                <a:gd name="connsiteX3" fmla="*/ 369094 w 485775"/>
                <a:gd name="connsiteY3" fmla="*/ 45244 h 271463"/>
                <a:gd name="connsiteX4" fmla="*/ 485775 w 485775"/>
                <a:gd name="connsiteY4" fmla="*/ 30956 h 271463"/>
                <a:gd name="connsiteX5" fmla="*/ 326231 w 485775"/>
                <a:gd name="connsiteY5" fmla="*/ 271463 h 271463"/>
                <a:gd name="connsiteX6" fmla="*/ 290512 w 485775"/>
                <a:gd name="connsiteY6" fmla="*/ 228600 h 271463"/>
                <a:gd name="connsiteX7" fmla="*/ 271462 w 485775"/>
                <a:gd name="connsiteY7" fmla="*/ 192881 h 271463"/>
                <a:gd name="connsiteX8" fmla="*/ 245269 w 485775"/>
                <a:gd name="connsiteY8" fmla="*/ 164306 h 271463"/>
                <a:gd name="connsiteX9" fmla="*/ 209550 w 485775"/>
                <a:gd name="connsiteY9" fmla="*/ 133350 h 271463"/>
                <a:gd name="connsiteX10" fmla="*/ 180975 w 485775"/>
                <a:gd name="connsiteY10" fmla="*/ 114300 h 271463"/>
                <a:gd name="connsiteX11" fmla="*/ 128587 w 485775"/>
                <a:gd name="connsiteY11" fmla="*/ 90488 h 271463"/>
                <a:gd name="connsiteX12" fmla="*/ 78581 w 485775"/>
                <a:gd name="connsiteY12" fmla="*/ 71438 h 271463"/>
                <a:gd name="connsiteX13" fmla="*/ 38100 w 485775"/>
                <a:gd name="connsiteY13" fmla="*/ 57150 h 271463"/>
                <a:gd name="connsiteX14" fmla="*/ 14287 w 485775"/>
                <a:gd name="connsiteY14" fmla="*/ 47625 h 271463"/>
                <a:gd name="connsiteX15" fmla="*/ 2381 w 485775"/>
                <a:gd name="connsiteY15" fmla="*/ 38100 h 271463"/>
                <a:gd name="connsiteX16" fmla="*/ 0 w 485775"/>
                <a:gd name="connsiteY16" fmla="*/ 23813 h 271463"/>
                <a:gd name="connsiteX17" fmla="*/ 9525 w 485775"/>
                <a:gd name="connsiteY17" fmla="*/ 9525 h 271463"/>
                <a:gd name="connsiteX18" fmla="*/ 33337 w 485775"/>
                <a:gd name="connsiteY18" fmla="*/ 0 h 271463"/>
                <a:gd name="connsiteX19" fmla="*/ 152400 w 485775"/>
                <a:gd name="connsiteY19" fmla="*/ 11906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5775" h="271463">
                  <a:moveTo>
                    <a:pt x="152400" y="11906"/>
                  </a:moveTo>
                  <a:lnTo>
                    <a:pt x="211931" y="19050"/>
                  </a:lnTo>
                  <a:lnTo>
                    <a:pt x="288131" y="33338"/>
                  </a:lnTo>
                  <a:lnTo>
                    <a:pt x="369094" y="45244"/>
                  </a:lnTo>
                  <a:lnTo>
                    <a:pt x="485775" y="30956"/>
                  </a:lnTo>
                  <a:lnTo>
                    <a:pt x="326231" y="271463"/>
                  </a:lnTo>
                  <a:lnTo>
                    <a:pt x="290512" y="228600"/>
                  </a:lnTo>
                  <a:lnTo>
                    <a:pt x="271462" y="192881"/>
                  </a:lnTo>
                  <a:lnTo>
                    <a:pt x="245269" y="164306"/>
                  </a:lnTo>
                  <a:lnTo>
                    <a:pt x="209550" y="133350"/>
                  </a:lnTo>
                  <a:lnTo>
                    <a:pt x="180975" y="114300"/>
                  </a:lnTo>
                  <a:lnTo>
                    <a:pt x="128587" y="90488"/>
                  </a:lnTo>
                  <a:lnTo>
                    <a:pt x="78581" y="71438"/>
                  </a:lnTo>
                  <a:lnTo>
                    <a:pt x="38100" y="57150"/>
                  </a:lnTo>
                  <a:lnTo>
                    <a:pt x="14287" y="47625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9525" y="9525"/>
                  </a:lnTo>
                  <a:lnTo>
                    <a:pt x="33337" y="0"/>
                  </a:lnTo>
                  <a:lnTo>
                    <a:pt x="152400" y="11906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7CAAEE85-C3A6-40CD-B18B-88EE0DFBAD7B}"/>
                </a:ext>
              </a:extLst>
            </p:cNvPr>
            <p:cNvSpPr/>
            <p:nvPr/>
          </p:nvSpPr>
          <p:spPr>
            <a:xfrm rot="16200000">
              <a:off x="2150270" y="3806031"/>
              <a:ext cx="4002088" cy="387350"/>
            </a:xfrm>
            <a:custGeom>
              <a:avLst/>
              <a:gdLst>
                <a:gd name="connsiteX0" fmla="*/ 2695610 w 4000924"/>
                <a:gd name="connsiteY0" fmla="*/ 387515 h 387515"/>
                <a:gd name="connsiteX1" fmla="*/ 1652038 w 4000924"/>
                <a:gd name="connsiteY1" fmla="*/ 384116 h 387515"/>
                <a:gd name="connsiteX2" fmla="*/ 1247527 w 4000924"/>
                <a:gd name="connsiteY2" fmla="*/ 367120 h 387515"/>
                <a:gd name="connsiteX3" fmla="*/ 843015 w 4000924"/>
                <a:gd name="connsiteY3" fmla="*/ 360321 h 387515"/>
                <a:gd name="connsiteX4" fmla="*/ 421507 w 4000924"/>
                <a:gd name="connsiteY4" fmla="*/ 346724 h 387515"/>
                <a:gd name="connsiteX5" fmla="*/ 309332 w 4000924"/>
                <a:gd name="connsiteY5" fmla="*/ 343325 h 387515"/>
                <a:gd name="connsiteX6" fmla="*/ 254944 w 4000924"/>
                <a:gd name="connsiteY6" fmla="*/ 329728 h 387515"/>
                <a:gd name="connsiteX7" fmla="*/ 166563 w 4000924"/>
                <a:gd name="connsiteY7" fmla="*/ 305933 h 387515"/>
                <a:gd name="connsiteX8" fmla="*/ 88380 w 4000924"/>
                <a:gd name="connsiteY8" fmla="*/ 278739 h 387515"/>
                <a:gd name="connsiteX9" fmla="*/ 50988 w 4000924"/>
                <a:gd name="connsiteY9" fmla="*/ 258343 h 387515"/>
                <a:gd name="connsiteX10" fmla="*/ 23794 w 4000924"/>
                <a:gd name="connsiteY10" fmla="*/ 237948 h 387515"/>
                <a:gd name="connsiteX11" fmla="*/ 3399 w 4000924"/>
                <a:gd name="connsiteY11" fmla="*/ 207355 h 387515"/>
                <a:gd name="connsiteX12" fmla="*/ 0 w 4000924"/>
                <a:gd name="connsiteY12" fmla="*/ 183560 h 387515"/>
                <a:gd name="connsiteX13" fmla="*/ 6798 w 4000924"/>
                <a:gd name="connsiteY13" fmla="*/ 166564 h 387515"/>
                <a:gd name="connsiteX14" fmla="*/ 30593 w 4000924"/>
                <a:gd name="connsiteY14" fmla="*/ 146168 h 387515"/>
                <a:gd name="connsiteX15" fmla="*/ 91780 w 4000924"/>
                <a:gd name="connsiteY15" fmla="*/ 125772 h 387515"/>
                <a:gd name="connsiteX16" fmla="*/ 210753 w 4000924"/>
                <a:gd name="connsiteY16" fmla="*/ 101978 h 387515"/>
                <a:gd name="connsiteX17" fmla="*/ 407910 w 4000924"/>
                <a:gd name="connsiteY17" fmla="*/ 84981 h 387515"/>
                <a:gd name="connsiteX18" fmla="*/ 591470 w 4000924"/>
                <a:gd name="connsiteY18" fmla="*/ 74784 h 387515"/>
                <a:gd name="connsiteX19" fmla="*/ 676452 w 4000924"/>
                <a:gd name="connsiteY19" fmla="*/ 84981 h 387515"/>
                <a:gd name="connsiteX20" fmla="*/ 938194 w 4000924"/>
                <a:gd name="connsiteY20" fmla="*/ 115575 h 387515"/>
                <a:gd name="connsiteX21" fmla="*/ 1104758 w 4000924"/>
                <a:gd name="connsiteY21" fmla="*/ 132571 h 387515"/>
                <a:gd name="connsiteX22" fmla="*/ 1424288 w 4000924"/>
                <a:gd name="connsiteY22" fmla="*/ 149567 h 387515"/>
                <a:gd name="connsiteX23" fmla="*/ 1910382 w 4000924"/>
                <a:gd name="connsiteY23" fmla="*/ 169963 h 387515"/>
                <a:gd name="connsiteX24" fmla="*/ 2535845 w 4000924"/>
                <a:gd name="connsiteY24" fmla="*/ 180161 h 387515"/>
                <a:gd name="connsiteX25" fmla="*/ 3134114 w 4000924"/>
                <a:gd name="connsiteY25" fmla="*/ 183560 h 387515"/>
                <a:gd name="connsiteX26" fmla="*/ 3463842 w 4000924"/>
                <a:gd name="connsiteY26" fmla="*/ 186959 h 387515"/>
                <a:gd name="connsiteX27" fmla="*/ 3640603 w 4000924"/>
                <a:gd name="connsiteY27" fmla="*/ 183560 h 387515"/>
                <a:gd name="connsiteX28" fmla="*/ 3708588 w 4000924"/>
                <a:gd name="connsiteY28" fmla="*/ 169963 h 387515"/>
                <a:gd name="connsiteX29" fmla="*/ 3773174 w 4000924"/>
                <a:gd name="connsiteY29" fmla="*/ 142769 h 387515"/>
                <a:gd name="connsiteX30" fmla="*/ 3885350 w 4000924"/>
                <a:gd name="connsiteY30" fmla="*/ 67985 h 387515"/>
                <a:gd name="connsiteX31" fmla="*/ 3949936 w 4000924"/>
                <a:gd name="connsiteY31" fmla="*/ 16996 h 387515"/>
                <a:gd name="connsiteX32" fmla="*/ 3973730 w 4000924"/>
                <a:gd name="connsiteY32" fmla="*/ 0 h 387515"/>
                <a:gd name="connsiteX33" fmla="*/ 3983928 w 4000924"/>
                <a:gd name="connsiteY33" fmla="*/ 0 h 387515"/>
                <a:gd name="connsiteX34" fmla="*/ 3994126 w 4000924"/>
                <a:gd name="connsiteY34" fmla="*/ 3399 h 387515"/>
                <a:gd name="connsiteX35" fmla="*/ 4000924 w 4000924"/>
                <a:gd name="connsiteY35" fmla="*/ 23795 h 387515"/>
                <a:gd name="connsiteX36" fmla="*/ 3994126 w 4000924"/>
                <a:gd name="connsiteY36" fmla="*/ 71384 h 387515"/>
                <a:gd name="connsiteX37" fmla="*/ 3983928 w 4000924"/>
                <a:gd name="connsiteY37" fmla="*/ 125772 h 387515"/>
                <a:gd name="connsiteX38" fmla="*/ 3946536 w 4000924"/>
                <a:gd name="connsiteY38" fmla="*/ 220952 h 387515"/>
                <a:gd name="connsiteX39" fmla="*/ 3895548 w 4000924"/>
                <a:gd name="connsiteY39" fmla="*/ 377317 h 387515"/>
                <a:gd name="connsiteX40" fmla="*/ 3735782 w 4000924"/>
                <a:gd name="connsiteY40" fmla="*/ 384116 h 387515"/>
                <a:gd name="connsiteX41" fmla="*/ 3222495 w 4000924"/>
                <a:gd name="connsiteY41" fmla="*/ 384116 h 387515"/>
                <a:gd name="connsiteX42" fmla="*/ 2695610 w 4000924"/>
                <a:gd name="connsiteY42" fmla="*/ 387515 h 38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924" h="387515">
                  <a:moveTo>
                    <a:pt x="2695610" y="387515"/>
                  </a:moveTo>
                  <a:lnTo>
                    <a:pt x="1652038" y="384116"/>
                  </a:lnTo>
                  <a:lnTo>
                    <a:pt x="1247527" y="367120"/>
                  </a:lnTo>
                  <a:lnTo>
                    <a:pt x="843015" y="360321"/>
                  </a:lnTo>
                  <a:lnTo>
                    <a:pt x="421507" y="346724"/>
                  </a:lnTo>
                  <a:lnTo>
                    <a:pt x="309332" y="343325"/>
                  </a:lnTo>
                  <a:lnTo>
                    <a:pt x="254944" y="329728"/>
                  </a:lnTo>
                  <a:lnTo>
                    <a:pt x="166563" y="305933"/>
                  </a:lnTo>
                  <a:lnTo>
                    <a:pt x="88380" y="278739"/>
                  </a:lnTo>
                  <a:lnTo>
                    <a:pt x="50988" y="258343"/>
                  </a:lnTo>
                  <a:lnTo>
                    <a:pt x="23794" y="237948"/>
                  </a:lnTo>
                  <a:lnTo>
                    <a:pt x="3399" y="207355"/>
                  </a:lnTo>
                  <a:lnTo>
                    <a:pt x="0" y="183560"/>
                  </a:lnTo>
                  <a:lnTo>
                    <a:pt x="6798" y="166564"/>
                  </a:lnTo>
                  <a:lnTo>
                    <a:pt x="30593" y="146168"/>
                  </a:lnTo>
                  <a:lnTo>
                    <a:pt x="91780" y="125772"/>
                  </a:lnTo>
                  <a:lnTo>
                    <a:pt x="210753" y="101978"/>
                  </a:lnTo>
                  <a:lnTo>
                    <a:pt x="407910" y="84981"/>
                  </a:lnTo>
                  <a:lnTo>
                    <a:pt x="591470" y="74784"/>
                  </a:lnTo>
                  <a:lnTo>
                    <a:pt x="676452" y="84981"/>
                  </a:lnTo>
                  <a:lnTo>
                    <a:pt x="938194" y="115575"/>
                  </a:lnTo>
                  <a:lnTo>
                    <a:pt x="1104758" y="132571"/>
                  </a:lnTo>
                  <a:lnTo>
                    <a:pt x="1424288" y="149567"/>
                  </a:lnTo>
                  <a:lnTo>
                    <a:pt x="1910382" y="169963"/>
                  </a:lnTo>
                  <a:lnTo>
                    <a:pt x="2535845" y="180161"/>
                  </a:lnTo>
                  <a:lnTo>
                    <a:pt x="3134114" y="183560"/>
                  </a:lnTo>
                  <a:lnTo>
                    <a:pt x="3463842" y="186959"/>
                  </a:lnTo>
                  <a:lnTo>
                    <a:pt x="3640603" y="183560"/>
                  </a:lnTo>
                  <a:lnTo>
                    <a:pt x="3708588" y="169963"/>
                  </a:lnTo>
                  <a:lnTo>
                    <a:pt x="3773174" y="142769"/>
                  </a:lnTo>
                  <a:lnTo>
                    <a:pt x="3885350" y="67985"/>
                  </a:lnTo>
                  <a:lnTo>
                    <a:pt x="3949936" y="16996"/>
                  </a:lnTo>
                  <a:lnTo>
                    <a:pt x="3973730" y="0"/>
                  </a:lnTo>
                  <a:lnTo>
                    <a:pt x="3983928" y="0"/>
                  </a:lnTo>
                  <a:lnTo>
                    <a:pt x="3994126" y="3399"/>
                  </a:lnTo>
                  <a:lnTo>
                    <a:pt x="4000924" y="23795"/>
                  </a:lnTo>
                  <a:lnTo>
                    <a:pt x="3994126" y="71384"/>
                  </a:lnTo>
                  <a:lnTo>
                    <a:pt x="3983928" y="125772"/>
                  </a:lnTo>
                  <a:lnTo>
                    <a:pt x="3946536" y="220952"/>
                  </a:lnTo>
                  <a:lnTo>
                    <a:pt x="3895548" y="377317"/>
                  </a:lnTo>
                  <a:lnTo>
                    <a:pt x="3735782" y="384116"/>
                  </a:lnTo>
                  <a:lnTo>
                    <a:pt x="3222495" y="384116"/>
                  </a:lnTo>
                  <a:lnTo>
                    <a:pt x="2695610" y="387515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59661F87-E685-444A-934D-761D5B276CFE}"/>
                </a:ext>
              </a:extLst>
            </p:cNvPr>
            <p:cNvSpPr/>
            <p:nvPr/>
          </p:nvSpPr>
          <p:spPr>
            <a:xfrm>
              <a:off x="6583365" y="1958975"/>
              <a:ext cx="2009775" cy="1223962"/>
            </a:xfrm>
            <a:custGeom>
              <a:avLst/>
              <a:gdLst>
                <a:gd name="connsiteX0" fmla="*/ 626268 w 2009775"/>
                <a:gd name="connsiteY0" fmla="*/ 650081 h 1223962"/>
                <a:gd name="connsiteX1" fmla="*/ 388143 w 2009775"/>
                <a:gd name="connsiteY1" fmla="*/ 421481 h 1223962"/>
                <a:gd name="connsiteX2" fmla="*/ 252412 w 2009775"/>
                <a:gd name="connsiteY2" fmla="*/ 285750 h 1223962"/>
                <a:gd name="connsiteX3" fmla="*/ 171450 w 2009775"/>
                <a:gd name="connsiteY3" fmla="*/ 200025 h 1223962"/>
                <a:gd name="connsiteX4" fmla="*/ 0 w 2009775"/>
                <a:gd name="connsiteY4" fmla="*/ 26194 h 1223962"/>
                <a:gd name="connsiteX5" fmla="*/ 95250 w 2009775"/>
                <a:gd name="connsiteY5" fmla="*/ 0 h 1223962"/>
                <a:gd name="connsiteX6" fmla="*/ 209550 w 2009775"/>
                <a:gd name="connsiteY6" fmla="*/ 83344 h 1223962"/>
                <a:gd name="connsiteX7" fmla="*/ 457200 w 2009775"/>
                <a:gd name="connsiteY7" fmla="*/ 261937 h 1223962"/>
                <a:gd name="connsiteX8" fmla="*/ 638175 w 2009775"/>
                <a:gd name="connsiteY8" fmla="*/ 392906 h 1223962"/>
                <a:gd name="connsiteX9" fmla="*/ 809625 w 2009775"/>
                <a:gd name="connsiteY9" fmla="*/ 509587 h 1223962"/>
                <a:gd name="connsiteX10" fmla="*/ 973931 w 2009775"/>
                <a:gd name="connsiteY10" fmla="*/ 616744 h 1223962"/>
                <a:gd name="connsiteX11" fmla="*/ 1100137 w 2009775"/>
                <a:gd name="connsiteY11" fmla="*/ 695325 h 1223962"/>
                <a:gd name="connsiteX12" fmla="*/ 1240631 w 2009775"/>
                <a:gd name="connsiteY12" fmla="*/ 776287 h 1223962"/>
                <a:gd name="connsiteX13" fmla="*/ 1428750 w 2009775"/>
                <a:gd name="connsiteY13" fmla="*/ 873919 h 1223962"/>
                <a:gd name="connsiteX14" fmla="*/ 1576387 w 2009775"/>
                <a:gd name="connsiteY14" fmla="*/ 947737 h 1223962"/>
                <a:gd name="connsiteX15" fmla="*/ 1714500 w 2009775"/>
                <a:gd name="connsiteY15" fmla="*/ 1012031 h 1223962"/>
                <a:gd name="connsiteX16" fmla="*/ 1933575 w 2009775"/>
                <a:gd name="connsiteY16" fmla="*/ 1112044 h 1223962"/>
                <a:gd name="connsiteX17" fmla="*/ 1983581 w 2009775"/>
                <a:gd name="connsiteY17" fmla="*/ 1135856 h 1223962"/>
                <a:gd name="connsiteX18" fmla="*/ 1997868 w 2009775"/>
                <a:gd name="connsiteY18" fmla="*/ 1150144 h 1223962"/>
                <a:gd name="connsiteX19" fmla="*/ 2007393 w 2009775"/>
                <a:gd name="connsiteY19" fmla="*/ 1166812 h 1223962"/>
                <a:gd name="connsiteX20" fmla="*/ 2009775 w 2009775"/>
                <a:gd name="connsiteY20" fmla="*/ 1181100 h 1223962"/>
                <a:gd name="connsiteX21" fmla="*/ 2000250 w 2009775"/>
                <a:gd name="connsiteY21" fmla="*/ 1195387 h 1223962"/>
                <a:gd name="connsiteX22" fmla="*/ 1974056 w 2009775"/>
                <a:gd name="connsiteY22" fmla="*/ 1202531 h 1223962"/>
                <a:gd name="connsiteX23" fmla="*/ 1881187 w 2009775"/>
                <a:gd name="connsiteY23" fmla="*/ 1207294 h 1223962"/>
                <a:gd name="connsiteX24" fmla="*/ 1631156 w 2009775"/>
                <a:gd name="connsiteY24" fmla="*/ 1214437 h 1223962"/>
                <a:gd name="connsiteX25" fmla="*/ 1435893 w 2009775"/>
                <a:gd name="connsiteY25" fmla="*/ 1219200 h 1223962"/>
                <a:gd name="connsiteX26" fmla="*/ 1316831 w 2009775"/>
                <a:gd name="connsiteY26" fmla="*/ 1223962 h 1223962"/>
                <a:gd name="connsiteX27" fmla="*/ 1266825 w 2009775"/>
                <a:gd name="connsiteY27" fmla="*/ 1223962 h 1223962"/>
                <a:gd name="connsiteX28" fmla="*/ 1226343 w 2009775"/>
                <a:gd name="connsiteY28" fmla="*/ 1216819 h 1223962"/>
                <a:gd name="connsiteX29" fmla="*/ 1185862 w 2009775"/>
                <a:gd name="connsiteY29" fmla="*/ 1197769 h 1223962"/>
                <a:gd name="connsiteX30" fmla="*/ 1116806 w 2009775"/>
                <a:gd name="connsiteY30" fmla="*/ 1147762 h 1223962"/>
                <a:gd name="connsiteX31" fmla="*/ 904875 w 2009775"/>
                <a:gd name="connsiteY31" fmla="*/ 931069 h 1223962"/>
                <a:gd name="connsiteX32" fmla="*/ 626268 w 2009775"/>
                <a:gd name="connsiteY32" fmla="*/ 650081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9775" h="1223962">
                  <a:moveTo>
                    <a:pt x="626268" y="650081"/>
                  </a:moveTo>
                  <a:lnTo>
                    <a:pt x="388143" y="421481"/>
                  </a:lnTo>
                  <a:lnTo>
                    <a:pt x="252412" y="285750"/>
                  </a:lnTo>
                  <a:lnTo>
                    <a:pt x="171450" y="200025"/>
                  </a:lnTo>
                  <a:lnTo>
                    <a:pt x="0" y="26194"/>
                  </a:lnTo>
                  <a:lnTo>
                    <a:pt x="95250" y="0"/>
                  </a:lnTo>
                  <a:lnTo>
                    <a:pt x="209550" y="83344"/>
                  </a:lnTo>
                  <a:lnTo>
                    <a:pt x="457200" y="261937"/>
                  </a:lnTo>
                  <a:lnTo>
                    <a:pt x="638175" y="392906"/>
                  </a:lnTo>
                  <a:lnTo>
                    <a:pt x="809625" y="509587"/>
                  </a:lnTo>
                  <a:lnTo>
                    <a:pt x="973931" y="616744"/>
                  </a:lnTo>
                  <a:lnTo>
                    <a:pt x="1100137" y="695325"/>
                  </a:lnTo>
                  <a:lnTo>
                    <a:pt x="1240631" y="776287"/>
                  </a:lnTo>
                  <a:lnTo>
                    <a:pt x="1428750" y="873919"/>
                  </a:lnTo>
                  <a:lnTo>
                    <a:pt x="1576387" y="947737"/>
                  </a:lnTo>
                  <a:lnTo>
                    <a:pt x="1714500" y="1012031"/>
                  </a:lnTo>
                  <a:lnTo>
                    <a:pt x="1933575" y="1112044"/>
                  </a:lnTo>
                  <a:lnTo>
                    <a:pt x="1983581" y="1135856"/>
                  </a:lnTo>
                  <a:lnTo>
                    <a:pt x="1997868" y="1150144"/>
                  </a:lnTo>
                  <a:lnTo>
                    <a:pt x="2007393" y="1166812"/>
                  </a:lnTo>
                  <a:lnTo>
                    <a:pt x="2009775" y="1181100"/>
                  </a:lnTo>
                  <a:lnTo>
                    <a:pt x="2000250" y="1195387"/>
                  </a:lnTo>
                  <a:lnTo>
                    <a:pt x="1974056" y="1202531"/>
                  </a:lnTo>
                  <a:lnTo>
                    <a:pt x="1881187" y="1207294"/>
                  </a:lnTo>
                  <a:lnTo>
                    <a:pt x="1631156" y="1214437"/>
                  </a:lnTo>
                  <a:lnTo>
                    <a:pt x="1435893" y="1219200"/>
                  </a:lnTo>
                  <a:lnTo>
                    <a:pt x="1316831" y="1223962"/>
                  </a:lnTo>
                  <a:lnTo>
                    <a:pt x="1266825" y="1223962"/>
                  </a:lnTo>
                  <a:lnTo>
                    <a:pt x="1226343" y="1216819"/>
                  </a:lnTo>
                  <a:lnTo>
                    <a:pt x="1185862" y="1197769"/>
                  </a:lnTo>
                  <a:lnTo>
                    <a:pt x="1116806" y="1147762"/>
                  </a:lnTo>
                  <a:lnTo>
                    <a:pt x="904875" y="931069"/>
                  </a:lnTo>
                  <a:lnTo>
                    <a:pt x="626268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735512B8-5EC0-4778-9027-0ED4FF0837D1}"/>
                </a:ext>
              </a:extLst>
            </p:cNvPr>
            <p:cNvSpPr/>
            <p:nvPr/>
          </p:nvSpPr>
          <p:spPr>
            <a:xfrm>
              <a:off x="5713415" y="3000376"/>
              <a:ext cx="1647825" cy="344487"/>
            </a:xfrm>
            <a:custGeom>
              <a:avLst/>
              <a:gdLst>
                <a:gd name="connsiteX0" fmla="*/ 1171575 w 1647825"/>
                <a:gd name="connsiteY0" fmla="*/ 290513 h 345281"/>
                <a:gd name="connsiteX1" fmla="*/ 866775 w 1647825"/>
                <a:gd name="connsiteY1" fmla="*/ 328613 h 345281"/>
                <a:gd name="connsiteX2" fmla="*/ 740569 w 1647825"/>
                <a:gd name="connsiteY2" fmla="*/ 340519 h 345281"/>
                <a:gd name="connsiteX3" fmla="*/ 661988 w 1647825"/>
                <a:gd name="connsiteY3" fmla="*/ 340519 h 345281"/>
                <a:gd name="connsiteX4" fmla="*/ 492919 w 1647825"/>
                <a:gd name="connsiteY4" fmla="*/ 345281 h 345281"/>
                <a:gd name="connsiteX5" fmla="*/ 409575 w 1647825"/>
                <a:gd name="connsiteY5" fmla="*/ 338138 h 345281"/>
                <a:gd name="connsiteX6" fmla="*/ 352425 w 1647825"/>
                <a:gd name="connsiteY6" fmla="*/ 328613 h 345281"/>
                <a:gd name="connsiteX7" fmla="*/ 297657 w 1647825"/>
                <a:gd name="connsiteY7" fmla="*/ 319088 h 345281"/>
                <a:gd name="connsiteX8" fmla="*/ 230982 w 1647825"/>
                <a:gd name="connsiteY8" fmla="*/ 300038 h 345281"/>
                <a:gd name="connsiteX9" fmla="*/ 180975 w 1647825"/>
                <a:gd name="connsiteY9" fmla="*/ 278606 h 345281"/>
                <a:gd name="connsiteX10" fmla="*/ 116682 w 1647825"/>
                <a:gd name="connsiteY10" fmla="*/ 247650 h 345281"/>
                <a:gd name="connsiteX11" fmla="*/ 69057 w 1647825"/>
                <a:gd name="connsiteY11" fmla="*/ 216694 h 345281"/>
                <a:gd name="connsiteX12" fmla="*/ 42863 w 1647825"/>
                <a:gd name="connsiteY12" fmla="*/ 195263 h 345281"/>
                <a:gd name="connsiteX13" fmla="*/ 19050 w 1647825"/>
                <a:gd name="connsiteY13" fmla="*/ 171450 h 345281"/>
                <a:gd name="connsiteX14" fmla="*/ 9525 w 1647825"/>
                <a:gd name="connsiteY14" fmla="*/ 159544 h 345281"/>
                <a:gd name="connsiteX15" fmla="*/ 0 w 1647825"/>
                <a:gd name="connsiteY15" fmla="*/ 133350 h 345281"/>
                <a:gd name="connsiteX16" fmla="*/ 0 w 1647825"/>
                <a:gd name="connsiteY16" fmla="*/ 116681 h 345281"/>
                <a:gd name="connsiteX17" fmla="*/ 9525 w 1647825"/>
                <a:gd name="connsiteY17" fmla="*/ 104775 h 345281"/>
                <a:gd name="connsiteX18" fmla="*/ 30957 w 1647825"/>
                <a:gd name="connsiteY18" fmla="*/ 102394 h 345281"/>
                <a:gd name="connsiteX19" fmla="*/ 45244 w 1647825"/>
                <a:gd name="connsiteY19" fmla="*/ 111919 h 345281"/>
                <a:gd name="connsiteX20" fmla="*/ 85725 w 1647825"/>
                <a:gd name="connsiteY20" fmla="*/ 130969 h 345281"/>
                <a:gd name="connsiteX21" fmla="*/ 126207 w 1647825"/>
                <a:gd name="connsiteY21" fmla="*/ 147638 h 345281"/>
                <a:gd name="connsiteX22" fmla="*/ 171450 w 1647825"/>
                <a:gd name="connsiteY22" fmla="*/ 166688 h 345281"/>
                <a:gd name="connsiteX23" fmla="*/ 242888 w 1647825"/>
                <a:gd name="connsiteY23" fmla="*/ 183356 h 345281"/>
                <a:gd name="connsiteX24" fmla="*/ 304800 w 1647825"/>
                <a:gd name="connsiteY24" fmla="*/ 185738 h 345281"/>
                <a:gd name="connsiteX25" fmla="*/ 395288 w 1647825"/>
                <a:gd name="connsiteY25" fmla="*/ 185738 h 345281"/>
                <a:gd name="connsiteX26" fmla="*/ 619125 w 1647825"/>
                <a:gd name="connsiteY26" fmla="*/ 159544 h 345281"/>
                <a:gd name="connsiteX27" fmla="*/ 890588 w 1647825"/>
                <a:gd name="connsiteY27" fmla="*/ 123825 h 345281"/>
                <a:gd name="connsiteX28" fmla="*/ 1062038 w 1647825"/>
                <a:gd name="connsiteY28" fmla="*/ 95250 h 345281"/>
                <a:gd name="connsiteX29" fmla="*/ 1088232 w 1647825"/>
                <a:gd name="connsiteY29" fmla="*/ 80963 h 345281"/>
                <a:gd name="connsiteX30" fmla="*/ 1243013 w 1647825"/>
                <a:gd name="connsiteY30" fmla="*/ 0 h 345281"/>
                <a:gd name="connsiteX31" fmla="*/ 1297782 w 1647825"/>
                <a:gd name="connsiteY31" fmla="*/ 0 h 345281"/>
                <a:gd name="connsiteX32" fmla="*/ 1395413 w 1647825"/>
                <a:gd name="connsiteY32" fmla="*/ 7144 h 345281"/>
                <a:gd name="connsiteX33" fmla="*/ 1469232 w 1647825"/>
                <a:gd name="connsiteY33" fmla="*/ 16669 h 345281"/>
                <a:gd name="connsiteX34" fmla="*/ 1521619 w 1647825"/>
                <a:gd name="connsiteY34" fmla="*/ 26194 h 345281"/>
                <a:gd name="connsiteX35" fmla="*/ 1559719 w 1647825"/>
                <a:gd name="connsiteY35" fmla="*/ 40481 h 345281"/>
                <a:gd name="connsiteX36" fmla="*/ 1597819 w 1647825"/>
                <a:gd name="connsiteY36" fmla="*/ 59531 h 345281"/>
                <a:gd name="connsiteX37" fmla="*/ 1621632 w 1647825"/>
                <a:gd name="connsiteY37" fmla="*/ 78581 h 345281"/>
                <a:gd name="connsiteX38" fmla="*/ 1635919 w 1647825"/>
                <a:gd name="connsiteY38" fmla="*/ 97631 h 345281"/>
                <a:gd name="connsiteX39" fmla="*/ 1645444 w 1647825"/>
                <a:gd name="connsiteY39" fmla="*/ 116681 h 345281"/>
                <a:gd name="connsiteX40" fmla="*/ 1647825 w 1647825"/>
                <a:gd name="connsiteY40" fmla="*/ 135731 h 345281"/>
                <a:gd name="connsiteX41" fmla="*/ 1638300 w 1647825"/>
                <a:gd name="connsiteY41" fmla="*/ 159544 h 345281"/>
                <a:gd name="connsiteX42" fmla="*/ 1621632 w 1647825"/>
                <a:gd name="connsiteY42" fmla="*/ 180975 h 345281"/>
                <a:gd name="connsiteX43" fmla="*/ 1590675 w 1647825"/>
                <a:gd name="connsiteY43" fmla="*/ 209550 h 345281"/>
                <a:gd name="connsiteX44" fmla="*/ 1540669 w 1647825"/>
                <a:gd name="connsiteY44" fmla="*/ 235744 h 345281"/>
                <a:gd name="connsiteX45" fmla="*/ 1171575 w 1647825"/>
                <a:gd name="connsiteY45" fmla="*/ 29051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47825" h="345281">
                  <a:moveTo>
                    <a:pt x="1171575" y="290513"/>
                  </a:moveTo>
                  <a:lnTo>
                    <a:pt x="866775" y="328613"/>
                  </a:lnTo>
                  <a:lnTo>
                    <a:pt x="740569" y="340519"/>
                  </a:lnTo>
                  <a:lnTo>
                    <a:pt x="661988" y="340519"/>
                  </a:lnTo>
                  <a:lnTo>
                    <a:pt x="492919" y="345281"/>
                  </a:lnTo>
                  <a:lnTo>
                    <a:pt x="409575" y="338138"/>
                  </a:lnTo>
                  <a:lnTo>
                    <a:pt x="352425" y="328613"/>
                  </a:lnTo>
                  <a:lnTo>
                    <a:pt x="297657" y="319088"/>
                  </a:lnTo>
                  <a:lnTo>
                    <a:pt x="230982" y="300038"/>
                  </a:lnTo>
                  <a:lnTo>
                    <a:pt x="180975" y="278606"/>
                  </a:lnTo>
                  <a:lnTo>
                    <a:pt x="116682" y="247650"/>
                  </a:lnTo>
                  <a:lnTo>
                    <a:pt x="69057" y="216694"/>
                  </a:lnTo>
                  <a:lnTo>
                    <a:pt x="42863" y="195263"/>
                  </a:lnTo>
                  <a:lnTo>
                    <a:pt x="19050" y="171450"/>
                  </a:lnTo>
                  <a:lnTo>
                    <a:pt x="9525" y="159544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9525" y="104775"/>
                  </a:lnTo>
                  <a:lnTo>
                    <a:pt x="30957" y="102394"/>
                  </a:lnTo>
                  <a:lnTo>
                    <a:pt x="45244" y="111919"/>
                  </a:lnTo>
                  <a:lnTo>
                    <a:pt x="85725" y="130969"/>
                  </a:lnTo>
                  <a:lnTo>
                    <a:pt x="126207" y="147638"/>
                  </a:lnTo>
                  <a:lnTo>
                    <a:pt x="171450" y="166688"/>
                  </a:lnTo>
                  <a:lnTo>
                    <a:pt x="242888" y="183356"/>
                  </a:lnTo>
                  <a:lnTo>
                    <a:pt x="304800" y="185738"/>
                  </a:lnTo>
                  <a:lnTo>
                    <a:pt x="395288" y="185738"/>
                  </a:lnTo>
                  <a:lnTo>
                    <a:pt x="619125" y="159544"/>
                  </a:lnTo>
                  <a:lnTo>
                    <a:pt x="890588" y="123825"/>
                  </a:lnTo>
                  <a:lnTo>
                    <a:pt x="1062038" y="95250"/>
                  </a:lnTo>
                  <a:lnTo>
                    <a:pt x="1088232" y="80963"/>
                  </a:lnTo>
                  <a:lnTo>
                    <a:pt x="1243013" y="0"/>
                  </a:lnTo>
                  <a:lnTo>
                    <a:pt x="1297782" y="0"/>
                  </a:lnTo>
                  <a:lnTo>
                    <a:pt x="1395413" y="7144"/>
                  </a:lnTo>
                  <a:lnTo>
                    <a:pt x="1469232" y="16669"/>
                  </a:lnTo>
                  <a:lnTo>
                    <a:pt x="1521619" y="26194"/>
                  </a:lnTo>
                  <a:lnTo>
                    <a:pt x="1559719" y="40481"/>
                  </a:lnTo>
                  <a:lnTo>
                    <a:pt x="1597819" y="59531"/>
                  </a:lnTo>
                  <a:lnTo>
                    <a:pt x="1621632" y="78581"/>
                  </a:lnTo>
                  <a:lnTo>
                    <a:pt x="1635919" y="97631"/>
                  </a:lnTo>
                  <a:lnTo>
                    <a:pt x="1645444" y="116681"/>
                  </a:lnTo>
                  <a:lnTo>
                    <a:pt x="1647825" y="135731"/>
                  </a:lnTo>
                  <a:lnTo>
                    <a:pt x="1638300" y="159544"/>
                  </a:lnTo>
                  <a:lnTo>
                    <a:pt x="1621632" y="180975"/>
                  </a:lnTo>
                  <a:lnTo>
                    <a:pt x="1590675" y="209550"/>
                  </a:lnTo>
                  <a:lnTo>
                    <a:pt x="1540669" y="235744"/>
                  </a:lnTo>
                  <a:lnTo>
                    <a:pt x="1171575" y="2905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7A5B3849-2CA0-44D6-9D23-C0EB10E66F44}"/>
                </a:ext>
              </a:extLst>
            </p:cNvPr>
            <p:cNvSpPr/>
            <p:nvPr/>
          </p:nvSpPr>
          <p:spPr>
            <a:xfrm>
              <a:off x="5307015" y="3759200"/>
              <a:ext cx="511175" cy="989012"/>
            </a:xfrm>
            <a:custGeom>
              <a:avLst/>
              <a:gdLst>
                <a:gd name="connsiteX0" fmla="*/ 226218 w 511968"/>
                <a:gd name="connsiteY0" fmla="*/ 473869 h 988219"/>
                <a:gd name="connsiteX1" fmla="*/ 197643 w 511968"/>
                <a:gd name="connsiteY1" fmla="*/ 314325 h 988219"/>
                <a:gd name="connsiteX2" fmla="*/ 178593 w 511968"/>
                <a:gd name="connsiteY2" fmla="*/ 247650 h 988219"/>
                <a:gd name="connsiteX3" fmla="*/ 150018 w 511968"/>
                <a:gd name="connsiteY3" fmla="*/ 190500 h 988219"/>
                <a:gd name="connsiteX4" fmla="*/ 126206 w 511968"/>
                <a:gd name="connsiteY4" fmla="*/ 150019 h 988219"/>
                <a:gd name="connsiteX5" fmla="*/ 107156 w 511968"/>
                <a:gd name="connsiteY5" fmla="*/ 121444 h 988219"/>
                <a:gd name="connsiteX6" fmla="*/ 71437 w 511968"/>
                <a:gd name="connsiteY6" fmla="*/ 90487 h 988219"/>
                <a:gd name="connsiteX7" fmla="*/ 26193 w 511968"/>
                <a:gd name="connsiteY7" fmla="*/ 57150 h 988219"/>
                <a:gd name="connsiteX8" fmla="*/ 9525 w 511968"/>
                <a:gd name="connsiteY8" fmla="*/ 42862 h 988219"/>
                <a:gd name="connsiteX9" fmla="*/ 0 w 511968"/>
                <a:gd name="connsiteY9" fmla="*/ 28575 h 988219"/>
                <a:gd name="connsiteX10" fmla="*/ 0 w 511968"/>
                <a:gd name="connsiteY10" fmla="*/ 14287 h 988219"/>
                <a:gd name="connsiteX11" fmla="*/ 11906 w 511968"/>
                <a:gd name="connsiteY11" fmla="*/ 4762 h 988219"/>
                <a:gd name="connsiteX12" fmla="*/ 42862 w 511968"/>
                <a:gd name="connsiteY12" fmla="*/ 0 h 988219"/>
                <a:gd name="connsiteX13" fmla="*/ 92868 w 511968"/>
                <a:gd name="connsiteY13" fmla="*/ 2381 h 988219"/>
                <a:gd name="connsiteX14" fmla="*/ 150018 w 511968"/>
                <a:gd name="connsiteY14" fmla="*/ 9525 h 988219"/>
                <a:gd name="connsiteX15" fmla="*/ 200025 w 511968"/>
                <a:gd name="connsiteY15" fmla="*/ 23812 h 988219"/>
                <a:gd name="connsiteX16" fmla="*/ 252412 w 511968"/>
                <a:gd name="connsiteY16" fmla="*/ 45244 h 988219"/>
                <a:gd name="connsiteX17" fmla="*/ 300037 w 511968"/>
                <a:gd name="connsiteY17" fmla="*/ 69056 h 988219"/>
                <a:gd name="connsiteX18" fmla="*/ 342900 w 511968"/>
                <a:gd name="connsiteY18" fmla="*/ 102394 h 988219"/>
                <a:gd name="connsiteX19" fmla="*/ 369093 w 511968"/>
                <a:gd name="connsiteY19" fmla="*/ 135731 h 988219"/>
                <a:gd name="connsiteX20" fmla="*/ 371475 w 511968"/>
                <a:gd name="connsiteY20" fmla="*/ 197644 h 988219"/>
                <a:gd name="connsiteX21" fmla="*/ 409575 w 511968"/>
                <a:gd name="connsiteY21" fmla="*/ 326231 h 988219"/>
                <a:gd name="connsiteX22" fmla="*/ 438150 w 511968"/>
                <a:gd name="connsiteY22" fmla="*/ 442912 h 988219"/>
                <a:gd name="connsiteX23" fmla="*/ 457200 w 511968"/>
                <a:gd name="connsiteY23" fmla="*/ 545306 h 988219"/>
                <a:gd name="connsiteX24" fmla="*/ 488156 w 511968"/>
                <a:gd name="connsiteY24" fmla="*/ 733425 h 988219"/>
                <a:gd name="connsiteX25" fmla="*/ 507206 w 511968"/>
                <a:gd name="connsiteY25" fmla="*/ 842962 h 988219"/>
                <a:gd name="connsiteX26" fmla="*/ 511968 w 511968"/>
                <a:gd name="connsiteY26" fmla="*/ 881062 h 988219"/>
                <a:gd name="connsiteX27" fmla="*/ 504825 w 511968"/>
                <a:gd name="connsiteY27" fmla="*/ 919162 h 988219"/>
                <a:gd name="connsiteX28" fmla="*/ 488156 w 511968"/>
                <a:gd name="connsiteY28" fmla="*/ 959644 h 988219"/>
                <a:gd name="connsiteX29" fmla="*/ 473868 w 511968"/>
                <a:gd name="connsiteY29" fmla="*/ 978694 h 988219"/>
                <a:gd name="connsiteX30" fmla="*/ 454818 w 511968"/>
                <a:gd name="connsiteY30" fmla="*/ 988219 h 988219"/>
                <a:gd name="connsiteX31" fmla="*/ 426243 w 511968"/>
                <a:gd name="connsiteY31" fmla="*/ 988219 h 988219"/>
                <a:gd name="connsiteX32" fmla="*/ 388143 w 511968"/>
                <a:gd name="connsiteY32" fmla="*/ 971550 h 988219"/>
                <a:gd name="connsiteX33" fmla="*/ 342900 w 511968"/>
                <a:gd name="connsiteY33" fmla="*/ 935831 h 988219"/>
                <a:gd name="connsiteX34" fmla="*/ 316706 w 511968"/>
                <a:gd name="connsiteY34" fmla="*/ 907256 h 988219"/>
                <a:gd name="connsiteX35" fmla="*/ 288131 w 511968"/>
                <a:gd name="connsiteY35" fmla="*/ 862012 h 988219"/>
                <a:gd name="connsiteX36" fmla="*/ 261937 w 511968"/>
                <a:gd name="connsiteY36" fmla="*/ 792956 h 988219"/>
                <a:gd name="connsiteX37" fmla="*/ 240506 w 511968"/>
                <a:gd name="connsiteY37" fmla="*/ 716756 h 988219"/>
                <a:gd name="connsiteX38" fmla="*/ 245268 w 511968"/>
                <a:gd name="connsiteY38" fmla="*/ 692944 h 988219"/>
                <a:gd name="connsiteX39" fmla="*/ 252412 w 511968"/>
                <a:gd name="connsiteY39" fmla="*/ 654844 h 988219"/>
                <a:gd name="connsiteX40" fmla="*/ 252412 w 511968"/>
                <a:gd name="connsiteY40" fmla="*/ 614362 h 988219"/>
                <a:gd name="connsiteX41" fmla="*/ 226218 w 511968"/>
                <a:gd name="connsiteY41" fmla="*/ 4738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1968" h="988219">
                  <a:moveTo>
                    <a:pt x="226218" y="473869"/>
                  </a:moveTo>
                  <a:lnTo>
                    <a:pt x="197643" y="314325"/>
                  </a:lnTo>
                  <a:lnTo>
                    <a:pt x="178593" y="247650"/>
                  </a:lnTo>
                  <a:lnTo>
                    <a:pt x="150018" y="190500"/>
                  </a:lnTo>
                  <a:lnTo>
                    <a:pt x="126206" y="150019"/>
                  </a:lnTo>
                  <a:lnTo>
                    <a:pt x="107156" y="121444"/>
                  </a:lnTo>
                  <a:lnTo>
                    <a:pt x="71437" y="90487"/>
                  </a:lnTo>
                  <a:lnTo>
                    <a:pt x="26193" y="57150"/>
                  </a:lnTo>
                  <a:lnTo>
                    <a:pt x="9525" y="4286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4762"/>
                  </a:lnTo>
                  <a:lnTo>
                    <a:pt x="42862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00025" y="23812"/>
                  </a:lnTo>
                  <a:lnTo>
                    <a:pt x="252412" y="45244"/>
                  </a:lnTo>
                  <a:lnTo>
                    <a:pt x="300037" y="69056"/>
                  </a:lnTo>
                  <a:lnTo>
                    <a:pt x="342900" y="102394"/>
                  </a:lnTo>
                  <a:lnTo>
                    <a:pt x="369093" y="135731"/>
                  </a:lnTo>
                  <a:lnTo>
                    <a:pt x="371475" y="197644"/>
                  </a:lnTo>
                  <a:lnTo>
                    <a:pt x="409575" y="326231"/>
                  </a:lnTo>
                  <a:lnTo>
                    <a:pt x="438150" y="442912"/>
                  </a:lnTo>
                  <a:lnTo>
                    <a:pt x="457200" y="545306"/>
                  </a:lnTo>
                  <a:lnTo>
                    <a:pt x="488156" y="733425"/>
                  </a:lnTo>
                  <a:lnTo>
                    <a:pt x="507206" y="842962"/>
                  </a:lnTo>
                  <a:lnTo>
                    <a:pt x="511968" y="881062"/>
                  </a:lnTo>
                  <a:lnTo>
                    <a:pt x="504825" y="919162"/>
                  </a:lnTo>
                  <a:lnTo>
                    <a:pt x="488156" y="959644"/>
                  </a:lnTo>
                  <a:lnTo>
                    <a:pt x="473868" y="978694"/>
                  </a:lnTo>
                  <a:lnTo>
                    <a:pt x="454818" y="988219"/>
                  </a:lnTo>
                  <a:lnTo>
                    <a:pt x="426243" y="988219"/>
                  </a:lnTo>
                  <a:lnTo>
                    <a:pt x="388143" y="971550"/>
                  </a:lnTo>
                  <a:lnTo>
                    <a:pt x="342900" y="935831"/>
                  </a:lnTo>
                  <a:lnTo>
                    <a:pt x="316706" y="907256"/>
                  </a:lnTo>
                  <a:lnTo>
                    <a:pt x="288131" y="862012"/>
                  </a:lnTo>
                  <a:lnTo>
                    <a:pt x="261937" y="792956"/>
                  </a:lnTo>
                  <a:lnTo>
                    <a:pt x="240506" y="716756"/>
                  </a:lnTo>
                  <a:lnTo>
                    <a:pt x="245268" y="692944"/>
                  </a:lnTo>
                  <a:lnTo>
                    <a:pt x="252412" y="654844"/>
                  </a:lnTo>
                  <a:lnTo>
                    <a:pt x="252412" y="614362"/>
                  </a:lnTo>
                  <a:lnTo>
                    <a:pt x="226218" y="4738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51C95DB7-C222-4C7D-A5BF-604D36472EBA}"/>
                </a:ext>
              </a:extLst>
            </p:cNvPr>
            <p:cNvSpPr/>
            <p:nvPr/>
          </p:nvSpPr>
          <p:spPr>
            <a:xfrm>
              <a:off x="5561015" y="3624263"/>
              <a:ext cx="2389187" cy="963613"/>
            </a:xfrm>
            <a:custGeom>
              <a:avLst/>
              <a:gdLst>
                <a:gd name="connsiteX0" fmla="*/ 1485900 w 2388394"/>
                <a:gd name="connsiteY0" fmla="*/ 266700 h 964406"/>
                <a:gd name="connsiteX1" fmla="*/ 1140619 w 2388394"/>
                <a:gd name="connsiteY1" fmla="*/ 302418 h 964406"/>
                <a:gd name="connsiteX2" fmla="*/ 928688 w 2388394"/>
                <a:gd name="connsiteY2" fmla="*/ 319087 h 964406"/>
                <a:gd name="connsiteX3" fmla="*/ 654844 w 2388394"/>
                <a:gd name="connsiteY3" fmla="*/ 342900 h 964406"/>
                <a:gd name="connsiteX4" fmla="*/ 226219 w 2388394"/>
                <a:gd name="connsiteY4" fmla="*/ 385762 h 964406"/>
                <a:gd name="connsiteX5" fmla="*/ 190500 w 2388394"/>
                <a:gd name="connsiteY5" fmla="*/ 383381 h 964406"/>
                <a:gd name="connsiteX6" fmla="*/ 59532 w 2388394"/>
                <a:gd name="connsiteY6" fmla="*/ 359568 h 964406"/>
                <a:gd name="connsiteX7" fmla="*/ 0 w 2388394"/>
                <a:gd name="connsiteY7" fmla="*/ 247650 h 964406"/>
                <a:gd name="connsiteX8" fmla="*/ 223838 w 2388394"/>
                <a:gd name="connsiteY8" fmla="*/ 245268 h 964406"/>
                <a:gd name="connsiteX9" fmla="*/ 359569 w 2388394"/>
                <a:gd name="connsiteY9" fmla="*/ 242887 h 964406"/>
                <a:gd name="connsiteX10" fmla="*/ 573882 w 2388394"/>
                <a:gd name="connsiteY10" fmla="*/ 223837 h 964406"/>
                <a:gd name="connsiteX11" fmla="*/ 921544 w 2388394"/>
                <a:gd name="connsiteY11" fmla="*/ 183356 h 964406"/>
                <a:gd name="connsiteX12" fmla="*/ 1145382 w 2388394"/>
                <a:gd name="connsiteY12" fmla="*/ 166687 h 964406"/>
                <a:gd name="connsiteX13" fmla="*/ 1514475 w 2388394"/>
                <a:gd name="connsiteY13" fmla="*/ 116681 h 964406"/>
                <a:gd name="connsiteX14" fmla="*/ 1800225 w 2388394"/>
                <a:gd name="connsiteY14" fmla="*/ 78581 h 964406"/>
                <a:gd name="connsiteX15" fmla="*/ 1883569 w 2388394"/>
                <a:gd name="connsiteY15" fmla="*/ 69056 h 964406"/>
                <a:gd name="connsiteX16" fmla="*/ 1928813 w 2388394"/>
                <a:gd name="connsiteY16" fmla="*/ 59531 h 964406"/>
                <a:gd name="connsiteX17" fmla="*/ 1983582 w 2388394"/>
                <a:gd name="connsiteY17" fmla="*/ 35718 h 964406"/>
                <a:gd name="connsiteX18" fmla="*/ 2031207 w 2388394"/>
                <a:gd name="connsiteY18" fmla="*/ 9525 h 964406"/>
                <a:gd name="connsiteX19" fmla="*/ 2055019 w 2388394"/>
                <a:gd name="connsiteY19" fmla="*/ 0 h 964406"/>
                <a:gd name="connsiteX20" fmla="*/ 2074069 w 2388394"/>
                <a:gd name="connsiteY20" fmla="*/ 4762 h 964406"/>
                <a:gd name="connsiteX21" fmla="*/ 2107407 w 2388394"/>
                <a:gd name="connsiteY21" fmla="*/ 21431 h 964406"/>
                <a:gd name="connsiteX22" fmla="*/ 2171700 w 2388394"/>
                <a:gd name="connsiteY22" fmla="*/ 64293 h 964406"/>
                <a:gd name="connsiteX23" fmla="*/ 2243138 w 2388394"/>
                <a:gd name="connsiteY23" fmla="*/ 109537 h 964406"/>
                <a:gd name="connsiteX24" fmla="*/ 2300288 w 2388394"/>
                <a:gd name="connsiteY24" fmla="*/ 150018 h 964406"/>
                <a:gd name="connsiteX25" fmla="*/ 2336007 w 2388394"/>
                <a:gd name="connsiteY25" fmla="*/ 183356 h 964406"/>
                <a:gd name="connsiteX26" fmla="*/ 2369344 w 2388394"/>
                <a:gd name="connsiteY26" fmla="*/ 216693 h 964406"/>
                <a:gd name="connsiteX27" fmla="*/ 2383632 w 2388394"/>
                <a:gd name="connsiteY27" fmla="*/ 238125 h 964406"/>
                <a:gd name="connsiteX28" fmla="*/ 2388394 w 2388394"/>
                <a:gd name="connsiteY28" fmla="*/ 259556 h 964406"/>
                <a:gd name="connsiteX29" fmla="*/ 2388394 w 2388394"/>
                <a:gd name="connsiteY29" fmla="*/ 288131 h 964406"/>
                <a:gd name="connsiteX30" fmla="*/ 2381250 w 2388394"/>
                <a:gd name="connsiteY30" fmla="*/ 314325 h 964406"/>
                <a:gd name="connsiteX31" fmla="*/ 2359819 w 2388394"/>
                <a:gd name="connsiteY31" fmla="*/ 326231 h 964406"/>
                <a:gd name="connsiteX32" fmla="*/ 2336007 w 2388394"/>
                <a:gd name="connsiteY32" fmla="*/ 347662 h 964406"/>
                <a:gd name="connsiteX33" fmla="*/ 2316957 w 2388394"/>
                <a:gd name="connsiteY33" fmla="*/ 369093 h 964406"/>
                <a:gd name="connsiteX34" fmla="*/ 2295525 w 2388394"/>
                <a:gd name="connsiteY34" fmla="*/ 402431 h 964406"/>
                <a:gd name="connsiteX35" fmla="*/ 2245519 w 2388394"/>
                <a:gd name="connsiteY35" fmla="*/ 547687 h 964406"/>
                <a:gd name="connsiteX36" fmla="*/ 2166938 w 2388394"/>
                <a:gd name="connsiteY36" fmla="*/ 750093 h 964406"/>
                <a:gd name="connsiteX37" fmla="*/ 2131219 w 2388394"/>
                <a:gd name="connsiteY37" fmla="*/ 842962 h 964406"/>
                <a:gd name="connsiteX38" fmla="*/ 2100263 w 2388394"/>
                <a:gd name="connsiteY38" fmla="*/ 895350 h 964406"/>
                <a:gd name="connsiteX39" fmla="*/ 2074069 w 2388394"/>
                <a:gd name="connsiteY39" fmla="*/ 926306 h 964406"/>
                <a:gd name="connsiteX40" fmla="*/ 2045494 w 2388394"/>
                <a:gd name="connsiteY40" fmla="*/ 950118 h 964406"/>
                <a:gd name="connsiteX41" fmla="*/ 2009775 w 2388394"/>
                <a:gd name="connsiteY41" fmla="*/ 964406 h 964406"/>
                <a:gd name="connsiteX42" fmla="*/ 1976438 w 2388394"/>
                <a:gd name="connsiteY42" fmla="*/ 964406 h 964406"/>
                <a:gd name="connsiteX43" fmla="*/ 1943100 w 2388394"/>
                <a:gd name="connsiteY43" fmla="*/ 947737 h 964406"/>
                <a:gd name="connsiteX44" fmla="*/ 1862138 w 2388394"/>
                <a:gd name="connsiteY44" fmla="*/ 881062 h 964406"/>
                <a:gd name="connsiteX45" fmla="*/ 1843088 w 2388394"/>
                <a:gd name="connsiteY45" fmla="*/ 854868 h 964406"/>
                <a:gd name="connsiteX46" fmla="*/ 1916907 w 2388394"/>
                <a:gd name="connsiteY46" fmla="*/ 726281 h 964406"/>
                <a:gd name="connsiteX47" fmla="*/ 2012157 w 2388394"/>
                <a:gd name="connsiteY47" fmla="*/ 328612 h 964406"/>
                <a:gd name="connsiteX48" fmla="*/ 2019300 w 2388394"/>
                <a:gd name="connsiteY48" fmla="*/ 283368 h 964406"/>
                <a:gd name="connsiteX49" fmla="*/ 2014538 w 2388394"/>
                <a:gd name="connsiteY49" fmla="*/ 261937 h 964406"/>
                <a:gd name="connsiteX50" fmla="*/ 2002632 w 2388394"/>
                <a:gd name="connsiteY50" fmla="*/ 247650 h 964406"/>
                <a:gd name="connsiteX51" fmla="*/ 1983582 w 2388394"/>
                <a:gd name="connsiteY51" fmla="*/ 238125 h 964406"/>
                <a:gd name="connsiteX52" fmla="*/ 1959769 w 2388394"/>
                <a:gd name="connsiteY52" fmla="*/ 233362 h 964406"/>
                <a:gd name="connsiteX53" fmla="*/ 1926432 w 2388394"/>
                <a:gd name="connsiteY53" fmla="*/ 233362 h 964406"/>
                <a:gd name="connsiteX54" fmla="*/ 1835944 w 2388394"/>
                <a:gd name="connsiteY54" fmla="*/ 240506 h 964406"/>
                <a:gd name="connsiteX55" fmla="*/ 1485900 w 2388394"/>
                <a:gd name="connsiteY55" fmla="*/ 266700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88394" h="964406">
                  <a:moveTo>
                    <a:pt x="1485900" y="266700"/>
                  </a:moveTo>
                  <a:lnTo>
                    <a:pt x="1140619" y="302418"/>
                  </a:lnTo>
                  <a:lnTo>
                    <a:pt x="928688" y="319087"/>
                  </a:lnTo>
                  <a:lnTo>
                    <a:pt x="654844" y="342900"/>
                  </a:lnTo>
                  <a:lnTo>
                    <a:pt x="226219" y="385762"/>
                  </a:lnTo>
                  <a:lnTo>
                    <a:pt x="190500" y="383381"/>
                  </a:lnTo>
                  <a:lnTo>
                    <a:pt x="59532" y="359568"/>
                  </a:lnTo>
                  <a:lnTo>
                    <a:pt x="0" y="247650"/>
                  </a:lnTo>
                  <a:lnTo>
                    <a:pt x="223838" y="245268"/>
                  </a:lnTo>
                  <a:lnTo>
                    <a:pt x="359569" y="242887"/>
                  </a:lnTo>
                  <a:lnTo>
                    <a:pt x="573882" y="223837"/>
                  </a:lnTo>
                  <a:lnTo>
                    <a:pt x="921544" y="183356"/>
                  </a:lnTo>
                  <a:lnTo>
                    <a:pt x="1145382" y="166687"/>
                  </a:lnTo>
                  <a:lnTo>
                    <a:pt x="1514475" y="116681"/>
                  </a:lnTo>
                  <a:lnTo>
                    <a:pt x="1800225" y="78581"/>
                  </a:lnTo>
                  <a:lnTo>
                    <a:pt x="1883569" y="69056"/>
                  </a:lnTo>
                  <a:lnTo>
                    <a:pt x="1928813" y="59531"/>
                  </a:lnTo>
                  <a:lnTo>
                    <a:pt x="1983582" y="35718"/>
                  </a:lnTo>
                  <a:lnTo>
                    <a:pt x="2031207" y="9525"/>
                  </a:lnTo>
                  <a:lnTo>
                    <a:pt x="2055019" y="0"/>
                  </a:lnTo>
                  <a:lnTo>
                    <a:pt x="2074069" y="4762"/>
                  </a:lnTo>
                  <a:lnTo>
                    <a:pt x="2107407" y="21431"/>
                  </a:lnTo>
                  <a:lnTo>
                    <a:pt x="2171700" y="64293"/>
                  </a:lnTo>
                  <a:lnTo>
                    <a:pt x="2243138" y="109537"/>
                  </a:lnTo>
                  <a:lnTo>
                    <a:pt x="2300288" y="150018"/>
                  </a:lnTo>
                  <a:lnTo>
                    <a:pt x="2336007" y="183356"/>
                  </a:lnTo>
                  <a:lnTo>
                    <a:pt x="2369344" y="216693"/>
                  </a:lnTo>
                  <a:lnTo>
                    <a:pt x="2383632" y="238125"/>
                  </a:lnTo>
                  <a:lnTo>
                    <a:pt x="2388394" y="259556"/>
                  </a:lnTo>
                  <a:lnTo>
                    <a:pt x="2388394" y="288131"/>
                  </a:lnTo>
                  <a:lnTo>
                    <a:pt x="2381250" y="314325"/>
                  </a:lnTo>
                  <a:lnTo>
                    <a:pt x="2359819" y="326231"/>
                  </a:lnTo>
                  <a:lnTo>
                    <a:pt x="2336007" y="347662"/>
                  </a:lnTo>
                  <a:lnTo>
                    <a:pt x="2316957" y="369093"/>
                  </a:lnTo>
                  <a:lnTo>
                    <a:pt x="2295525" y="402431"/>
                  </a:lnTo>
                  <a:lnTo>
                    <a:pt x="2245519" y="547687"/>
                  </a:lnTo>
                  <a:lnTo>
                    <a:pt x="2166938" y="750093"/>
                  </a:lnTo>
                  <a:lnTo>
                    <a:pt x="2131219" y="842962"/>
                  </a:lnTo>
                  <a:lnTo>
                    <a:pt x="2100263" y="895350"/>
                  </a:lnTo>
                  <a:lnTo>
                    <a:pt x="2074069" y="926306"/>
                  </a:lnTo>
                  <a:lnTo>
                    <a:pt x="2045494" y="950118"/>
                  </a:lnTo>
                  <a:lnTo>
                    <a:pt x="2009775" y="964406"/>
                  </a:lnTo>
                  <a:lnTo>
                    <a:pt x="1976438" y="964406"/>
                  </a:lnTo>
                  <a:lnTo>
                    <a:pt x="1943100" y="947737"/>
                  </a:lnTo>
                  <a:lnTo>
                    <a:pt x="1862138" y="881062"/>
                  </a:lnTo>
                  <a:lnTo>
                    <a:pt x="1843088" y="854868"/>
                  </a:lnTo>
                  <a:lnTo>
                    <a:pt x="1916907" y="726281"/>
                  </a:lnTo>
                  <a:lnTo>
                    <a:pt x="2012157" y="328612"/>
                  </a:lnTo>
                  <a:lnTo>
                    <a:pt x="2019300" y="283368"/>
                  </a:lnTo>
                  <a:lnTo>
                    <a:pt x="2014538" y="261937"/>
                  </a:lnTo>
                  <a:lnTo>
                    <a:pt x="2002632" y="247650"/>
                  </a:lnTo>
                  <a:lnTo>
                    <a:pt x="1983582" y="238125"/>
                  </a:lnTo>
                  <a:lnTo>
                    <a:pt x="1959769" y="233362"/>
                  </a:lnTo>
                  <a:lnTo>
                    <a:pt x="1926432" y="233362"/>
                  </a:lnTo>
                  <a:lnTo>
                    <a:pt x="1835944" y="240506"/>
                  </a:lnTo>
                  <a:lnTo>
                    <a:pt x="1485900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A9F2E727-7BC1-4D13-AA78-E61442A2AB41}"/>
                </a:ext>
              </a:extLst>
            </p:cNvPr>
            <p:cNvSpPr/>
            <p:nvPr/>
          </p:nvSpPr>
          <p:spPr>
            <a:xfrm>
              <a:off x="5707065" y="4321175"/>
              <a:ext cx="1838325" cy="323850"/>
            </a:xfrm>
            <a:custGeom>
              <a:avLst/>
              <a:gdLst>
                <a:gd name="connsiteX0" fmla="*/ 1216818 w 1838325"/>
                <a:gd name="connsiteY0" fmla="*/ 209550 h 323850"/>
                <a:gd name="connsiteX1" fmla="*/ 947737 w 1838325"/>
                <a:gd name="connsiteY1" fmla="*/ 226219 h 323850"/>
                <a:gd name="connsiteX2" fmla="*/ 745331 w 1838325"/>
                <a:gd name="connsiteY2" fmla="*/ 242887 h 323850"/>
                <a:gd name="connsiteX3" fmla="*/ 371475 w 1838325"/>
                <a:gd name="connsiteY3" fmla="*/ 283369 h 323850"/>
                <a:gd name="connsiteX4" fmla="*/ 57150 w 1838325"/>
                <a:gd name="connsiteY4" fmla="*/ 323850 h 323850"/>
                <a:gd name="connsiteX5" fmla="*/ 0 w 1838325"/>
                <a:gd name="connsiteY5" fmla="*/ 161925 h 323850"/>
                <a:gd name="connsiteX6" fmla="*/ 395287 w 1838325"/>
                <a:gd name="connsiteY6" fmla="*/ 123825 h 323850"/>
                <a:gd name="connsiteX7" fmla="*/ 766762 w 1838325"/>
                <a:gd name="connsiteY7" fmla="*/ 83344 h 323850"/>
                <a:gd name="connsiteX8" fmla="*/ 978693 w 1838325"/>
                <a:gd name="connsiteY8" fmla="*/ 66675 h 323850"/>
                <a:gd name="connsiteX9" fmla="*/ 1509712 w 1838325"/>
                <a:gd name="connsiteY9" fmla="*/ 23812 h 323850"/>
                <a:gd name="connsiteX10" fmla="*/ 1814512 w 1838325"/>
                <a:gd name="connsiteY10" fmla="*/ 0 h 323850"/>
                <a:gd name="connsiteX11" fmla="*/ 1838325 w 1838325"/>
                <a:gd name="connsiteY11" fmla="*/ 166687 h 323850"/>
                <a:gd name="connsiteX12" fmla="*/ 1647825 w 1838325"/>
                <a:gd name="connsiteY12" fmla="*/ 183356 h 323850"/>
                <a:gd name="connsiteX13" fmla="*/ 1216818 w 1838325"/>
                <a:gd name="connsiteY13" fmla="*/ 2095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323850">
                  <a:moveTo>
                    <a:pt x="1216818" y="209550"/>
                  </a:moveTo>
                  <a:lnTo>
                    <a:pt x="947737" y="226219"/>
                  </a:lnTo>
                  <a:lnTo>
                    <a:pt x="745331" y="242887"/>
                  </a:lnTo>
                  <a:lnTo>
                    <a:pt x="371475" y="283369"/>
                  </a:lnTo>
                  <a:lnTo>
                    <a:pt x="57150" y="323850"/>
                  </a:lnTo>
                  <a:lnTo>
                    <a:pt x="0" y="161925"/>
                  </a:lnTo>
                  <a:lnTo>
                    <a:pt x="395287" y="123825"/>
                  </a:lnTo>
                  <a:lnTo>
                    <a:pt x="766762" y="83344"/>
                  </a:lnTo>
                  <a:lnTo>
                    <a:pt x="978693" y="66675"/>
                  </a:lnTo>
                  <a:lnTo>
                    <a:pt x="1509712" y="23812"/>
                  </a:lnTo>
                  <a:lnTo>
                    <a:pt x="1814512" y="0"/>
                  </a:lnTo>
                  <a:lnTo>
                    <a:pt x="1838325" y="166687"/>
                  </a:lnTo>
                  <a:lnTo>
                    <a:pt x="1647825" y="183356"/>
                  </a:lnTo>
                  <a:lnTo>
                    <a:pt x="1216818" y="2095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287642A4-9B13-49BF-A771-534DC6622D8F}"/>
                </a:ext>
              </a:extLst>
            </p:cNvPr>
            <p:cNvSpPr/>
            <p:nvPr/>
          </p:nvSpPr>
          <p:spPr>
            <a:xfrm rot="16200000">
              <a:off x="4640264" y="3817938"/>
              <a:ext cx="2633663" cy="1611312"/>
            </a:xfrm>
            <a:custGeom>
              <a:avLst/>
              <a:gdLst>
                <a:gd name="connsiteX0" fmla="*/ 1728787 w 2633662"/>
                <a:gd name="connsiteY0" fmla="*/ 1566862 h 1612106"/>
                <a:gd name="connsiteX1" fmla="*/ 1531143 w 2633662"/>
                <a:gd name="connsiteY1" fmla="*/ 1559719 h 1612106"/>
                <a:gd name="connsiteX2" fmla="*/ 1397793 w 2633662"/>
                <a:gd name="connsiteY2" fmla="*/ 1543050 h 1612106"/>
                <a:gd name="connsiteX3" fmla="*/ 1314450 w 2633662"/>
                <a:gd name="connsiteY3" fmla="*/ 1514475 h 1612106"/>
                <a:gd name="connsiteX4" fmla="*/ 1240631 w 2633662"/>
                <a:gd name="connsiteY4" fmla="*/ 1495425 h 1612106"/>
                <a:gd name="connsiteX5" fmla="*/ 1047750 w 2633662"/>
                <a:gd name="connsiteY5" fmla="*/ 1395412 h 1612106"/>
                <a:gd name="connsiteX6" fmla="*/ 892968 w 2633662"/>
                <a:gd name="connsiteY6" fmla="*/ 1302544 h 1612106"/>
                <a:gd name="connsiteX7" fmla="*/ 773906 w 2633662"/>
                <a:gd name="connsiteY7" fmla="*/ 1221581 h 1612106"/>
                <a:gd name="connsiteX8" fmla="*/ 633412 w 2633662"/>
                <a:gd name="connsiteY8" fmla="*/ 1109662 h 1612106"/>
                <a:gd name="connsiteX9" fmla="*/ 519112 w 2633662"/>
                <a:gd name="connsiteY9" fmla="*/ 1004887 h 1612106"/>
                <a:gd name="connsiteX10" fmla="*/ 435768 w 2633662"/>
                <a:gd name="connsiteY10" fmla="*/ 912019 h 1612106"/>
                <a:gd name="connsiteX11" fmla="*/ 364331 w 2633662"/>
                <a:gd name="connsiteY11" fmla="*/ 812006 h 1612106"/>
                <a:gd name="connsiteX12" fmla="*/ 283368 w 2633662"/>
                <a:gd name="connsiteY12" fmla="*/ 681037 h 1612106"/>
                <a:gd name="connsiteX13" fmla="*/ 188118 w 2633662"/>
                <a:gd name="connsiteY13" fmla="*/ 488156 h 1612106"/>
                <a:gd name="connsiteX14" fmla="*/ 128587 w 2633662"/>
                <a:gd name="connsiteY14" fmla="*/ 364331 h 1612106"/>
                <a:gd name="connsiteX15" fmla="*/ 54768 w 2633662"/>
                <a:gd name="connsiteY15" fmla="*/ 185737 h 1612106"/>
                <a:gd name="connsiteX16" fmla="*/ 7143 w 2633662"/>
                <a:gd name="connsiteY16" fmla="*/ 64294 h 1612106"/>
                <a:gd name="connsiteX17" fmla="*/ 0 w 2633662"/>
                <a:gd name="connsiteY17" fmla="*/ 33337 h 1612106"/>
                <a:gd name="connsiteX18" fmla="*/ 0 w 2633662"/>
                <a:gd name="connsiteY18" fmla="*/ 19050 h 1612106"/>
                <a:gd name="connsiteX19" fmla="*/ 4762 w 2633662"/>
                <a:gd name="connsiteY19" fmla="*/ 4762 h 1612106"/>
                <a:gd name="connsiteX20" fmla="*/ 19050 w 2633662"/>
                <a:gd name="connsiteY20" fmla="*/ 0 h 1612106"/>
                <a:gd name="connsiteX21" fmla="*/ 35718 w 2633662"/>
                <a:gd name="connsiteY21" fmla="*/ 2381 h 1612106"/>
                <a:gd name="connsiteX22" fmla="*/ 59531 w 2633662"/>
                <a:gd name="connsiteY22" fmla="*/ 21431 h 1612106"/>
                <a:gd name="connsiteX23" fmla="*/ 95250 w 2633662"/>
                <a:gd name="connsiteY23" fmla="*/ 102394 h 1612106"/>
                <a:gd name="connsiteX24" fmla="*/ 159543 w 2633662"/>
                <a:gd name="connsiteY24" fmla="*/ 219075 h 1612106"/>
                <a:gd name="connsiteX25" fmla="*/ 200025 w 2633662"/>
                <a:gd name="connsiteY25" fmla="*/ 285750 h 1612106"/>
                <a:gd name="connsiteX26" fmla="*/ 264318 w 2633662"/>
                <a:gd name="connsiteY26" fmla="*/ 385762 h 1612106"/>
                <a:gd name="connsiteX27" fmla="*/ 333375 w 2633662"/>
                <a:gd name="connsiteY27" fmla="*/ 495300 h 1612106"/>
                <a:gd name="connsiteX28" fmla="*/ 407193 w 2633662"/>
                <a:gd name="connsiteY28" fmla="*/ 592931 h 1612106"/>
                <a:gd name="connsiteX29" fmla="*/ 469106 w 2633662"/>
                <a:gd name="connsiteY29" fmla="*/ 671512 h 1612106"/>
                <a:gd name="connsiteX30" fmla="*/ 581025 w 2633662"/>
                <a:gd name="connsiteY30" fmla="*/ 795337 h 1612106"/>
                <a:gd name="connsiteX31" fmla="*/ 661987 w 2633662"/>
                <a:gd name="connsiteY31" fmla="*/ 871537 h 1612106"/>
                <a:gd name="connsiteX32" fmla="*/ 716756 w 2633662"/>
                <a:gd name="connsiteY32" fmla="*/ 923925 h 1612106"/>
                <a:gd name="connsiteX33" fmla="*/ 764381 w 2633662"/>
                <a:gd name="connsiteY33" fmla="*/ 962025 h 1612106"/>
                <a:gd name="connsiteX34" fmla="*/ 821531 w 2633662"/>
                <a:gd name="connsiteY34" fmla="*/ 1004887 h 1612106"/>
                <a:gd name="connsiteX35" fmla="*/ 890587 w 2633662"/>
                <a:gd name="connsiteY35" fmla="*/ 1050131 h 1612106"/>
                <a:gd name="connsiteX36" fmla="*/ 940593 w 2633662"/>
                <a:gd name="connsiteY36" fmla="*/ 1083469 h 1612106"/>
                <a:gd name="connsiteX37" fmla="*/ 1026318 w 2633662"/>
                <a:gd name="connsiteY37" fmla="*/ 1131094 h 1612106"/>
                <a:gd name="connsiteX38" fmla="*/ 1126331 w 2633662"/>
                <a:gd name="connsiteY38" fmla="*/ 1178719 h 1612106"/>
                <a:gd name="connsiteX39" fmla="*/ 1219200 w 2633662"/>
                <a:gd name="connsiteY39" fmla="*/ 1219200 h 1612106"/>
                <a:gd name="connsiteX40" fmla="*/ 1307306 w 2633662"/>
                <a:gd name="connsiteY40" fmla="*/ 1250156 h 1612106"/>
                <a:gd name="connsiteX41" fmla="*/ 1388268 w 2633662"/>
                <a:gd name="connsiteY41" fmla="*/ 1271587 h 1612106"/>
                <a:gd name="connsiteX42" fmla="*/ 1521618 w 2633662"/>
                <a:gd name="connsiteY42" fmla="*/ 1293019 h 1612106"/>
                <a:gd name="connsiteX43" fmla="*/ 1778793 w 2633662"/>
                <a:gd name="connsiteY43" fmla="*/ 1312069 h 1612106"/>
                <a:gd name="connsiteX44" fmla="*/ 2007393 w 2633662"/>
                <a:gd name="connsiteY44" fmla="*/ 1316831 h 1612106"/>
                <a:gd name="connsiteX45" fmla="*/ 2109787 w 2633662"/>
                <a:gd name="connsiteY45" fmla="*/ 1312069 h 1612106"/>
                <a:gd name="connsiteX46" fmla="*/ 2390775 w 2633662"/>
                <a:gd name="connsiteY46" fmla="*/ 1314450 h 1612106"/>
                <a:gd name="connsiteX47" fmla="*/ 2438400 w 2633662"/>
                <a:gd name="connsiteY47" fmla="*/ 1302544 h 1612106"/>
                <a:gd name="connsiteX48" fmla="*/ 2478881 w 2633662"/>
                <a:gd name="connsiteY48" fmla="*/ 1288256 h 1612106"/>
                <a:gd name="connsiteX49" fmla="*/ 2536031 w 2633662"/>
                <a:gd name="connsiteY49" fmla="*/ 1259681 h 1612106"/>
                <a:gd name="connsiteX50" fmla="*/ 2581275 w 2633662"/>
                <a:gd name="connsiteY50" fmla="*/ 1214437 h 1612106"/>
                <a:gd name="connsiteX51" fmla="*/ 2633662 w 2633662"/>
                <a:gd name="connsiteY51" fmla="*/ 1119187 h 1612106"/>
                <a:gd name="connsiteX52" fmla="*/ 2628900 w 2633662"/>
                <a:gd name="connsiteY52" fmla="*/ 1295400 h 1612106"/>
                <a:gd name="connsiteX53" fmla="*/ 2576512 w 2633662"/>
                <a:gd name="connsiteY53" fmla="*/ 1381125 h 1612106"/>
                <a:gd name="connsiteX54" fmla="*/ 2524125 w 2633662"/>
                <a:gd name="connsiteY54" fmla="*/ 1493044 h 1612106"/>
                <a:gd name="connsiteX55" fmla="*/ 2481262 w 2633662"/>
                <a:gd name="connsiteY55" fmla="*/ 1569244 h 1612106"/>
                <a:gd name="connsiteX56" fmla="*/ 2457450 w 2633662"/>
                <a:gd name="connsiteY56" fmla="*/ 1593056 h 1612106"/>
                <a:gd name="connsiteX57" fmla="*/ 2438400 w 2633662"/>
                <a:gd name="connsiteY57" fmla="*/ 1602581 h 1612106"/>
                <a:gd name="connsiteX58" fmla="*/ 2414587 w 2633662"/>
                <a:gd name="connsiteY58" fmla="*/ 1612106 h 1612106"/>
                <a:gd name="connsiteX59" fmla="*/ 2381250 w 2633662"/>
                <a:gd name="connsiteY59" fmla="*/ 1612106 h 1612106"/>
                <a:gd name="connsiteX60" fmla="*/ 2333625 w 2633662"/>
                <a:gd name="connsiteY60" fmla="*/ 1597819 h 1612106"/>
                <a:gd name="connsiteX61" fmla="*/ 2221706 w 2633662"/>
                <a:gd name="connsiteY61" fmla="*/ 1585912 h 1612106"/>
                <a:gd name="connsiteX62" fmla="*/ 2140743 w 2633662"/>
                <a:gd name="connsiteY62" fmla="*/ 1585912 h 1612106"/>
                <a:gd name="connsiteX63" fmla="*/ 2035968 w 2633662"/>
                <a:gd name="connsiteY63" fmla="*/ 1581150 h 1612106"/>
                <a:gd name="connsiteX64" fmla="*/ 1728787 w 2633662"/>
                <a:gd name="connsiteY64" fmla="*/ 156686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33662" h="1612106">
                  <a:moveTo>
                    <a:pt x="1728787" y="1566862"/>
                  </a:moveTo>
                  <a:lnTo>
                    <a:pt x="1531143" y="1559719"/>
                  </a:lnTo>
                  <a:lnTo>
                    <a:pt x="1397793" y="1543050"/>
                  </a:lnTo>
                  <a:lnTo>
                    <a:pt x="1314450" y="1514475"/>
                  </a:lnTo>
                  <a:lnTo>
                    <a:pt x="1240631" y="1495425"/>
                  </a:lnTo>
                  <a:lnTo>
                    <a:pt x="1047750" y="1395412"/>
                  </a:lnTo>
                  <a:lnTo>
                    <a:pt x="892968" y="1302544"/>
                  </a:lnTo>
                  <a:lnTo>
                    <a:pt x="773906" y="1221581"/>
                  </a:lnTo>
                  <a:lnTo>
                    <a:pt x="633412" y="1109662"/>
                  </a:lnTo>
                  <a:lnTo>
                    <a:pt x="519112" y="1004887"/>
                  </a:lnTo>
                  <a:lnTo>
                    <a:pt x="435768" y="912019"/>
                  </a:lnTo>
                  <a:lnTo>
                    <a:pt x="364331" y="812006"/>
                  </a:lnTo>
                  <a:lnTo>
                    <a:pt x="283368" y="681037"/>
                  </a:lnTo>
                  <a:lnTo>
                    <a:pt x="188118" y="488156"/>
                  </a:lnTo>
                  <a:lnTo>
                    <a:pt x="128587" y="364331"/>
                  </a:lnTo>
                  <a:lnTo>
                    <a:pt x="54768" y="185737"/>
                  </a:lnTo>
                  <a:lnTo>
                    <a:pt x="7143" y="64294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35718" y="2381"/>
                  </a:lnTo>
                  <a:lnTo>
                    <a:pt x="59531" y="21431"/>
                  </a:lnTo>
                  <a:lnTo>
                    <a:pt x="95250" y="102394"/>
                  </a:lnTo>
                  <a:lnTo>
                    <a:pt x="159543" y="219075"/>
                  </a:lnTo>
                  <a:lnTo>
                    <a:pt x="200025" y="285750"/>
                  </a:lnTo>
                  <a:lnTo>
                    <a:pt x="264318" y="385762"/>
                  </a:lnTo>
                  <a:lnTo>
                    <a:pt x="333375" y="495300"/>
                  </a:lnTo>
                  <a:lnTo>
                    <a:pt x="407193" y="592931"/>
                  </a:lnTo>
                  <a:lnTo>
                    <a:pt x="469106" y="671512"/>
                  </a:lnTo>
                  <a:lnTo>
                    <a:pt x="581025" y="795337"/>
                  </a:lnTo>
                  <a:lnTo>
                    <a:pt x="661987" y="871537"/>
                  </a:lnTo>
                  <a:lnTo>
                    <a:pt x="716756" y="923925"/>
                  </a:lnTo>
                  <a:lnTo>
                    <a:pt x="764381" y="962025"/>
                  </a:lnTo>
                  <a:lnTo>
                    <a:pt x="821531" y="1004887"/>
                  </a:lnTo>
                  <a:lnTo>
                    <a:pt x="890587" y="1050131"/>
                  </a:lnTo>
                  <a:lnTo>
                    <a:pt x="940593" y="1083469"/>
                  </a:lnTo>
                  <a:lnTo>
                    <a:pt x="1026318" y="1131094"/>
                  </a:lnTo>
                  <a:lnTo>
                    <a:pt x="1126331" y="1178719"/>
                  </a:lnTo>
                  <a:lnTo>
                    <a:pt x="1219200" y="1219200"/>
                  </a:lnTo>
                  <a:lnTo>
                    <a:pt x="1307306" y="1250156"/>
                  </a:lnTo>
                  <a:lnTo>
                    <a:pt x="1388268" y="1271587"/>
                  </a:lnTo>
                  <a:lnTo>
                    <a:pt x="1521618" y="1293019"/>
                  </a:lnTo>
                  <a:lnTo>
                    <a:pt x="1778793" y="1312069"/>
                  </a:lnTo>
                  <a:lnTo>
                    <a:pt x="2007393" y="1316831"/>
                  </a:lnTo>
                  <a:lnTo>
                    <a:pt x="2109787" y="1312069"/>
                  </a:lnTo>
                  <a:lnTo>
                    <a:pt x="2390775" y="1314450"/>
                  </a:lnTo>
                  <a:lnTo>
                    <a:pt x="2438400" y="1302544"/>
                  </a:lnTo>
                  <a:lnTo>
                    <a:pt x="2478881" y="1288256"/>
                  </a:lnTo>
                  <a:lnTo>
                    <a:pt x="2536031" y="1259681"/>
                  </a:lnTo>
                  <a:lnTo>
                    <a:pt x="2581275" y="1214437"/>
                  </a:lnTo>
                  <a:lnTo>
                    <a:pt x="2633662" y="1119187"/>
                  </a:lnTo>
                  <a:lnTo>
                    <a:pt x="2628900" y="1295400"/>
                  </a:lnTo>
                  <a:lnTo>
                    <a:pt x="2576512" y="1381125"/>
                  </a:lnTo>
                  <a:lnTo>
                    <a:pt x="2524125" y="1493044"/>
                  </a:lnTo>
                  <a:lnTo>
                    <a:pt x="2481262" y="1569244"/>
                  </a:lnTo>
                  <a:lnTo>
                    <a:pt x="2457450" y="1593056"/>
                  </a:lnTo>
                  <a:lnTo>
                    <a:pt x="2438400" y="1602581"/>
                  </a:lnTo>
                  <a:lnTo>
                    <a:pt x="2414587" y="1612106"/>
                  </a:lnTo>
                  <a:lnTo>
                    <a:pt x="2381250" y="1612106"/>
                  </a:lnTo>
                  <a:lnTo>
                    <a:pt x="2333625" y="1597819"/>
                  </a:lnTo>
                  <a:lnTo>
                    <a:pt x="2221706" y="1585912"/>
                  </a:lnTo>
                  <a:lnTo>
                    <a:pt x="2140743" y="1585912"/>
                  </a:lnTo>
                  <a:lnTo>
                    <a:pt x="2035968" y="1581150"/>
                  </a:lnTo>
                  <a:lnTo>
                    <a:pt x="1728787" y="156686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FE003629-8B3F-49AB-8987-221E7C9BECDD}"/>
                </a:ext>
              </a:extLst>
            </p:cNvPr>
            <p:cNvSpPr/>
            <p:nvPr/>
          </p:nvSpPr>
          <p:spPr>
            <a:xfrm>
              <a:off x="6573839" y="4533901"/>
              <a:ext cx="1901825" cy="1406525"/>
            </a:xfrm>
            <a:custGeom>
              <a:avLst/>
              <a:gdLst>
                <a:gd name="connsiteX0" fmla="*/ 600075 w 1902618"/>
                <a:gd name="connsiteY0" fmla="*/ 835818 h 1407318"/>
                <a:gd name="connsiteX1" fmla="*/ 445293 w 1902618"/>
                <a:gd name="connsiteY1" fmla="*/ 616743 h 1407318"/>
                <a:gd name="connsiteX2" fmla="*/ 333375 w 1902618"/>
                <a:gd name="connsiteY2" fmla="*/ 466725 h 1407318"/>
                <a:gd name="connsiteX3" fmla="*/ 238125 w 1902618"/>
                <a:gd name="connsiteY3" fmla="*/ 347662 h 1407318"/>
                <a:gd name="connsiteX4" fmla="*/ 166687 w 1902618"/>
                <a:gd name="connsiteY4" fmla="*/ 259556 h 1407318"/>
                <a:gd name="connsiteX5" fmla="*/ 111918 w 1902618"/>
                <a:gd name="connsiteY5" fmla="*/ 197643 h 1407318"/>
                <a:gd name="connsiteX6" fmla="*/ 0 w 1902618"/>
                <a:gd name="connsiteY6" fmla="*/ 83343 h 1407318"/>
                <a:gd name="connsiteX7" fmla="*/ 23812 w 1902618"/>
                <a:gd name="connsiteY7" fmla="*/ 0 h 1407318"/>
                <a:gd name="connsiteX8" fmla="*/ 128587 w 1902618"/>
                <a:gd name="connsiteY8" fmla="*/ 97631 h 1407318"/>
                <a:gd name="connsiteX9" fmla="*/ 333375 w 1902618"/>
                <a:gd name="connsiteY9" fmla="*/ 266700 h 1407318"/>
                <a:gd name="connsiteX10" fmla="*/ 495300 w 1902618"/>
                <a:gd name="connsiteY10" fmla="*/ 407193 h 1407318"/>
                <a:gd name="connsiteX11" fmla="*/ 681037 w 1902618"/>
                <a:gd name="connsiteY11" fmla="*/ 566737 h 1407318"/>
                <a:gd name="connsiteX12" fmla="*/ 885825 w 1902618"/>
                <a:gd name="connsiteY12" fmla="*/ 740568 h 1407318"/>
                <a:gd name="connsiteX13" fmla="*/ 976312 w 1902618"/>
                <a:gd name="connsiteY13" fmla="*/ 819150 h 1407318"/>
                <a:gd name="connsiteX14" fmla="*/ 1031081 w 1902618"/>
                <a:gd name="connsiteY14" fmla="*/ 866775 h 1407318"/>
                <a:gd name="connsiteX15" fmla="*/ 1081087 w 1902618"/>
                <a:gd name="connsiteY15" fmla="*/ 904875 h 1407318"/>
                <a:gd name="connsiteX16" fmla="*/ 1143000 w 1902618"/>
                <a:gd name="connsiteY16" fmla="*/ 947737 h 1407318"/>
                <a:gd name="connsiteX17" fmla="*/ 1202531 w 1902618"/>
                <a:gd name="connsiteY17" fmla="*/ 988218 h 1407318"/>
                <a:gd name="connsiteX18" fmla="*/ 1264443 w 1902618"/>
                <a:gd name="connsiteY18" fmla="*/ 1031081 h 1407318"/>
                <a:gd name="connsiteX19" fmla="*/ 1412081 w 1902618"/>
                <a:gd name="connsiteY19" fmla="*/ 1119187 h 1407318"/>
                <a:gd name="connsiteX20" fmla="*/ 1557337 w 1902618"/>
                <a:gd name="connsiteY20" fmla="*/ 1195387 h 1407318"/>
                <a:gd name="connsiteX21" fmla="*/ 1671637 w 1902618"/>
                <a:gd name="connsiteY21" fmla="*/ 1247775 h 1407318"/>
                <a:gd name="connsiteX22" fmla="*/ 1812131 w 1902618"/>
                <a:gd name="connsiteY22" fmla="*/ 1312068 h 1407318"/>
                <a:gd name="connsiteX23" fmla="*/ 1871662 w 1902618"/>
                <a:gd name="connsiteY23" fmla="*/ 1335881 h 1407318"/>
                <a:gd name="connsiteX24" fmla="*/ 1888331 w 1902618"/>
                <a:gd name="connsiteY24" fmla="*/ 1345406 h 1407318"/>
                <a:gd name="connsiteX25" fmla="*/ 1900237 w 1902618"/>
                <a:gd name="connsiteY25" fmla="*/ 1357312 h 1407318"/>
                <a:gd name="connsiteX26" fmla="*/ 1902618 w 1902618"/>
                <a:gd name="connsiteY26" fmla="*/ 1371600 h 1407318"/>
                <a:gd name="connsiteX27" fmla="*/ 1895475 w 1902618"/>
                <a:gd name="connsiteY27" fmla="*/ 1388268 h 1407318"/>
                <a:gd name="connsiteX28" fmla="*/ 1874043 w 1902618"/>
                <a:gd name="connsiteY28" fmla="*/ 1400175 h 1407318"/>
                <a:gd name="connsiteX29" fmla="*/ 1812131 w 1902618"/>
                <a:gd name="connsiteY29" fmla="*/ 1407318 h 1407318"/>
                <a:gd name="connsiteX30" fmla="*/ 1643062 w 1902618"/>
                <a:gd name="connsiteY30" fmla="*/ 1400175 h 1407318"/>
                <a:gd name="connsiteX31" fmla="*/ 1407318 w 1902618"/>
                <a:gd name="connsiteY31" fmla="*/ 1395412 h 1407318"/>
                <a:gd name="connsiteX32" fmla="*/ 1202531 w 1902618"/>
                <a:gd name="connsiteY32" fmla="*/ 1385887 h 1407318"/>
                <a:gd name="connsiteX33" fmla="*/ 1126331 w 1902618"/>
                <a:gd name="connsiteY33" fmla="*/ 1383506 h 1407318"/>
                <a:gd name="connsiteX34" fmla="*/ 1081087 w 1902618"/>
                <a:gd name="connsiteY34" fmla="*/ 1378743 h 1407318"/>
                <a:gd name="connsiteX35" fmla="*/ 1038225 w 1902618"/>
                <a:gd name="connsiteY35" fmla="*/ 1369218 h 1407318"/>
                <a:gd name="connsiteX36" fmla="*/ 1002506 w 1902618"/>
                <a:gd name="connsiteY36" fmla="*/ 1352550 h 1407318"/>
                <a:gd name="connsiteX37" fmla="*/ 969168 w 1902618"/>
                <a:gd name="connsiteY37" fmla="*/ 1331118 h 1407318"/>
                <a:gd name="connsiteX38" fmla="*/ 904875 w 1902618"/>
                <a:gd name="connsiteY38" fmla="*/ 1281112 h 1407318"/>
                <a:gd name="connsiteX39" fmla="*/ 809625 w 1902618"/>
                <a:gd name="connsiteY39" fmla="*/ 1140618 h 1407318"/>
                <a:gd name="connsiteX40" fmla="*/ 600075 w 1902618"/>
                <a:gd name="connsiteY40" fmla="*/ 835818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02618" h="1407318">
                  <a:moveTo>
                    <a:pt x="600075" y="835818"/>
                  </a:moveTo>
                  <a:lnTo>
                    <a:pt x="445293" y="616743"/>
                  </a:lnTo>
                  <a:lnTo>
                    <a:pt x="333375" y="466725"/>
                  </a:lnTo>
                  <a:lnTo>
                    <a:pt x="238125" y="347662"/>
                  </a:lnTo>
                  <a:lnTo>
                    <a:pt x="166687" y="259556"/>
                  </a:lnTo>
                  <a:lnTo>
                    <a:pt x="111918" y="197643"/>
                  </a:lnTo>
                  <a:lnTo>
                    <a:pt x="0" y="83343"/>
                  </a:lnTo>
                  <a:lnTo>
                    <a:pt x="23812" y="0"/>
                  </a:lnTo>
                  <a:lnTo>
                    <a:pt x="128587" y="97631"/>
                  </a:lnTo>
                  <a:lnTo>
                    <a:pt x="333375" y="266700"/>
                  </a:lnTo>
                  <a:lnTo>
                    <a:pt x="495300" y="407193"/>
                  </a:lnTo>
                  <a:lnTo>
                    <a:pt x="681037" y="566737"/>
                  </a:lnTo>
                  <a:lnTo>
                    <a:pt x="885825" y="740568"/>
                  </a:lnTo>
                  <a:lnTo>
                    <a:pt x="976312" y="819150"/>
                  </a:lnTo>
                  <a:lnTo>
                    <a:pt x="1031081" y="866775"/>
                  </a:lnTo>
                  <a:lnTo>
                    <a:pt x="1081087" y="904875"/>
                  </a:lnTo>
                  <a:lnTo>
                    <a:pt x="1143000" y="947737"/>
                  </a:lnTo>
                  <a:lnTo>
                    <a:pt x="1202531" y="988218"/>
                  </a:lnTo>
                  <a:lnTo>
                    <a:pt x="1264443" y="1031081"/>
                  </a:lnTo>
                  <a:lnTo>
                    <a:pt x="1412081" y="1119187"/>
                  </a:lnTo>
                  <a:lnTo>
                    <a:pt x="1557337" y="1195387"/>
                  </a:lnTo>
                  <a:lnTo>
                    <a:pt x="1671637" y="1247775"/>
                  </a:lnTo>
                  <a:lnTo>
                    <a:pt x="1812131" y="1312068"/>
                  </a:lnTo>
                  <a:lnTo>
                    <a:pt x="1871662" y="1335881"/>
                  </a:lnTo>
                  <a:lnTo>
                    <a:pt x="1888331" y="1345406"/>
                  </a:lnTo>
                  <a:lnTo>
                    <a:pt x="1900237" y="1357312"/>
                  </a:lnTo>
                  <a:lnTo>
                    <a:pt x="1902618" y="1371600"/>
                  </a:lnTo>
                  <a:lnTo>
                    <a:pt x="1895475" y="1388268"/>
                  </a:lnTo>
                  <a:lnTo>
                    <a:pt x="1874043" y="1400175"/>
                  </a:lnTo>
                  <a:lnTo>
                    <a:pt x="1812131" y="1407318"/>
                  </a:lnTo>
                  <a:lnTo>
                    <a:pt x="1643062" y="1400175"/>
                  </a:lnTo>
                  <a:lnTo>
                    <a:pt x="1407318" y="1395412"/>
                  </a:lnTo>
                  <a:lnTo>
                    <a:pt x="1202531" y="1385887"/>
                  </a:lnTo>
                  <a:lnTo>
                    <a:pt x="1126331" y="1383506"/>
                  </a:lnTo>
                  <a:lnTo>
                    <a:pt x="1081087" y="1378743"/>
                  </a:lnTo>
                  <a:lnTo>
                    <a:pt x="1038225" y="1369218"/>
                  </a:lnTo>
                  <a:lnTo>
                    <a:pt x="1002506" y="1352550"/>
                  </a:lnTo>
                  <a:lnTo>
                    <a:pt x="969168" y="1331118"/>
                  </a:lnTo>
                  <a:lnTo>
                    <a:pt x="904875" y="1281112"/>
                  </a:lnTo>
                  <a:lnTo>
                    <a:pt x="809625" y="1140618"/>
                  </a:lnTo>
                  <a:lnTo>
                    <a:pt x="600075" y="83581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1408C5B0-CA2F-4F41-867A-06733BEE94BA}"/>
              </a:ext>
            </a:extLst>
          </p:cNvPr>
          <p:cNvGrpSpPr/>
          <p:nvPr/>
        </p:nvGrpSpPr>
        <p:grpSpPr>
          <a:xfrm>
            <a:off x="3957639" y="1700213"/>
            <a:ext cx="4635501" cy="4300537"/>
            <a:chOff x="3957639" y="1700213"/>
            <a:chExt cx="4635501" cy="4300537"/>
          </a:xfrm>
          <a:solidFill>
            <a:schemeClr val="tx1"/>
          </a:solidFill>
        </p:grpSpPr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853ABEF3-695E-4FB9-809D-64290D58E44A}"/>
                </a:ext>
              </a:extLst>
            </p:cNvPr>
            <p:cNvSpPr/>
            <p:nvPr/>
          </p:nvSpPr>
          <p:spPr>
            <a:xfrm>
              <a:off x="5151439" y="1700213"/>
              <a:ext cx="1581150" cy="1611313"/>
            </a:xfrm>
            <a:custGeom>
              <a:avLst/>
              <a:gdLst>
                <a:gd name="connsiteX0" fmla="*/ 1054894 w 1581150"/>
                <a:gd name="connsiteY0" fmla="*/ 828675 h 1612106"/>
                <a:gd name="connsiteX1" fmla="*/ 788194 w 1581150"/>
                <a:gd name="connsiteY1" fmla="*/ 1062037 h 1612106"/>
                <a:gd name="connsiteX2" fmla="*/ 597694 w 1581150"/>
                <a:gd name="connsiteY2" fmla="*/ 1216818 h 1612106"/>
                <a:gd name="connsiteX3" fmla="*/ 361950 w 1581150"/>
                <a:gd name="connsiteY3" fmla="*/ 1385887 h 1612106"/>
                <a:gd name="connsiteX4" fmla="*/ 226219 w 1581150"/>
                <a:gd name="connsiteY4" fmla="*/ 1485900 h 1612106"/>
                <a:gd name="connsiteX5" fmla="*/ 107157 w 1581150"/>
                <a:gd name="connsiteY5" fmla="*/ 1569243 h 1612106"/>
                <a:gd name="connsiteX6" fmla="*/ 47625 w 1581150"/>
                <a:gd name="connsiteY6" fmla="*/ 1607343 h 1612106"/>
                <a:gd name="connsiteX7" fmla="*/ 23813 w 1581150"/>
                <a:gd name="connsiteY7" fmla="*/ 1612106 h 1612106"/>
                <a:gd name="connsiteX8" fmla="*/ 7144 w 1581150"/>
                <a:gd name="connsiteY8" fmla="*/ 1609725 h 1612106"/>
                <a:gd name="connsiteX9" fmla="*/ 0 w 1581150"/>
                <a:gd name="connsiteY9" fmla="*/ 1600200 h 1612106"/>
                <a:gd name="connsiteX10" fmla="*/ 4763 w 1581150"/>
                <a:gd name="connsiteY10" fmla="*/ 1574006 h 1612106"/>
                <a:gd name="connsiteX11" fmla="*/ 16669 w 1581150"/>
                <a:gd name="connsiteY11" fmla="*/ 1550193 h 1612106"/>
                <a:gd name="connsiteX12" fmla="*/ 80963 w 1581150"/>
                <a:gd name="connsiteY12" fmla="*/ 1495425 h 1612106"/>
                <a:gd name="connsiteX13" fmla="*/ 219075 w 1581150"/>
                <a:gd name="connsiteY13" fmla="*/ 1373981 h 1612106"/>
                <a:gd name="connsiteX14" fmla="*/ 340519 w 1581150"/>
                <a:gd name="connsiteY14" fmla="*/ 1266825 h 1612106"/>
                <a:gd name="connsiteX15" fmla="*/ 500063 w 1581150"/>
                <a:gd name="connsiteY15" fmla="*/ 1109662 h 1612106"/>
                <a:gd name="connsiteX16" fmla="*/ 631032 w 1581150"/>
                <a:gd name="connsiteY16" fmla="*/ 973931 h 1612106"/>
                <a:gd name="connsiteX17" fmla="*/ 762000 w 1581150"/>
                <a:gd name="connsiteY17" fmla="*/ 838200 h 1612106"/>
                <a:gd name="connsiteX18" fmla="*/ 835819 w 1581150"/>
                <a:gd name="connsiteY18" fmla="*/ 754856 h 1612106"/>
                <a:gd name="connsiteX19" fmla="*/ 952500 w 1581150"/>
                <a:gd name="connsiteY19" fmla="*/ 595312 h 1612106"/>
                <a:gd name="connsiteX20" fmla="*/ 1054894 w 1581150"/>
                <a:gd name="connsiteY20" fmla="*/ 452437 h 1612106"/>
                <a:gd name="connsiteX21" fmla="*/ 1121569 w 1581150"/>
                <a:gd name="connsiteY21" fmla="*/ 335756 h 1612106"/>
                <a:gd name="connsiteX22" fmla="*/ 1150144 w 1581150"/>
                <a:gd name="connsiteY22" fmla="*/ 280987 h 1612106"/>
                <a:gd name="connsiteX23" fmla="*/ 1171575 w 1581150"/>
                <a:gd name="connsiteY23" fmla="*/ 228600 h 1612106"/>
                <a:gd name="connsiteX24" fmla="*/ 1178719 w 1581150"/>
                <a:gd name="connsiteY24" fmla="*/ 200025 h 1612106"/>
                <a:gd name="connsiteX25" fmla="*/ 1178719 w 1581150"/>
                <a:gd name="connsiteY25" fmla="*/ 190500 h 1612106"/>
                <a:gd name="connsiteX26" fmla="*/ 1166813 w 1581150"/>
                <a:gd name="connsiteY26" fmla="*/ 166687 h 1612106"/>
                <a:gd name="connsiteX27" fmla="*/ 1104900 w 1581150"/>
                <a:gd name="connsiteY27" fmla="*/ 97631 h 1612106"/>
                <a:gd name="connsiteX28" fmla="*/ 1066800 w 1581150"/>
                <a:gd name="connsiteY28" fmla="*/ 61912 h 1612106"/>
                <a:gd name="connsiteX29" fmla="*/ 1054894 w 1581150"/>
                <a:gd name="connsiteY29" fmla="*/ 42862 h 1612106"/>
                <a:gd name="connsiteX30" fmla="*/ 1050132 w 1581150"/>
                <a:gd name="connsiteY30" fmla="*/ 23812 h 1612106"/>
                <a:gd name="connsiteX31" fmla="*/ 1054894 w 1581150"/>
                <a:gd name="connsiteY31" fmla="*/ 11906 h 1612106"/>
                <a:gd name="connsiteX32" fmla="*/ 1057275 w 1581150"/>
                <a:gd name="connsiteY32" fmla="*/ 4762 h 1612106"/>
                <a:gd name="connsiteX33" fmla="*/ 1071563 w 1581150"/>
                <a:gd name="connsiteY33" fmla="*/ 0 h 1612106"/>
                <a:gd name="connsiteX34" fmla="*/ 1107282 w 1581150"/>
                <a:gd name="connsiteY34" fmla="*/ 7143 h 1612106"/>
                <a:gd name="connsiteX35" fmla="*/ 1183482 w 1581150"/>
                <a:gd name="connsiteY35" fmla="*/ 28575 h 1612106"/>
                <a:gd name="connsiteX36" fmla="*/ 1290638 w 1581150"/>
                <a:gd name="connsiteY36" fmla="*/ 66675 h 1612106"/>
                <a:gd name="connsiteX37" fmla="*/ 1343025 w 1581150"/>
                <a:gd name="connsiteY37" fmla="*/ 88106 h 1612106"/>
                <a:gd name="connsiteX38" fmla="*/ 1402557 w 1581150"/>
                <a:gd name="connsiteY38" fmla="*/ 114300 h 1612106"/>
                <a:gd name="connsiteX39" fmla="*/ 1447800 w 1581150"/>
                <a:gd name="connsiteY39" fmla="*/ 138112 h 1612106"/>
                <a:gd name="connsiteX40" fmla="*/ 1473994 w 1581150"/>
                <a:gd name="connsiteY40" fmla="*/ 152400 h 1612106"/>
                <a:gd name="connsiteX41" fmla="*/ 1507332 w 1581150"/>
                <a:gd name="connsiteY41" fmla="*/ 176212 h 1612106"/>
                <a:gd name="connsiteX42" fmla="*/ 1528763 w 1581150"/>
                <a:gd name="connsiteY42" fmla="*/ 197643 h 1612106"/>
                <a:gd name="connsiteX43" fmla="*/ 1552575 w 1581150"/>
                <a:gd name="connsiteY43" fmla="*/ 223837 h 1612106"/>
                <a:gd name="connsiteX44" fmla="*/ 1571625 w 1581150"/>
                <a:gd name="connsiteY44" fmla="*/ 250031 h 1612106"/>
                <a:gd name="connsiteX45" fmla="*/ 1578769 w 1581150"/>
                <a:gd name="connsiteY45" fmla="*/ 271462 h 1612106"/>
                <a:gd name="connsiteX46" fmla="*/ 1581150 w 1581150"/>
                <a:gd name="connsiteY46" fmla="*/ 290512 h 1612106"/>
                <a:gd name="connsiteX47" fmla="*/ 1576388 w 1581150"/>
                <a:gd name="connsiteY47" fmla="*/ 319087 h 1612106"/>
                <a:gd name="connsiteX48" fmla="*/ 1512094 w 1581150"/>
                <a:gd name="connsiteY48" fmla="*/ 330993 h 1612106"/>
                <a:gd name="connsiteX49" fmla="*/ 1435894 w 1581150"/>
                <a:gd name="connsiteY49" fmla="*/ 411956 h 1612106"/>
                <a:gd name="connsiteX50" fmla="*/ 1271588 w 1581150"/>
                <a:gd name="connsiteY50" fmla="*/ 604837 h 1612106"/>
                <a:gd name="connsiteX51" fmla="*/ 1054894 w 1581150"/>
                <a:gd name="connsiteY51" fmla="*/ 828675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1150" h="1612106">
                  <a:moveTo>
                    <a:pt x="1054894" y="828675"/>
                  </a:moveTo>
                  <a:lnTo>
                    <a:pt x="788194" y="1062037"/>
                  </a:lnTo>
                  <a:lnTo>
                    <a:pt x="597694" y="1216818"/>
                  </a:lnTo>
                  <a:lnTo>
                    <a:pt x="361950" y="1385887"/>
                  </a:lnTo>
                  <a:lnTo>
                    <a:pt x="226219" y="1485900"/>
                  </a:lnTo>
                  <a:lnTo>
                    <a:pt x="107157" y="1569243"/>
                  </a:lnTo>
                  <a:lnTo>
                    <a:pt x="47625" y="1607343"/>
                  </a:lnTo>
                  <a:lnTo>
                    <a:pt x="23813" y="1612106"/>
                  </a:lnTo>
                  <a:lnTo>
                    <a:pt x="7144" y="1609725"/>
                  </a:lnTo>
                  <a:lnTo>
                    <a:pt x="0" y="1600200"/>
                  </a:lnTo>
                  <a:lnTo>
                    <a:pt x="4763" y="1574006"/>
                  </a:lnTo>
                  <a:lnTo>
                    <a:pt x="16669" y="1550193"/>
                  </a:lnTo>
                  <a:lnTo>
                    <a:pt x="80963" y="1495425"/>
                  </a:lnTo>
                  <a:lnTo>
                    <a:pt x="219075" y="1373981"/>
                  </a:lnTo>
                  <a:lnTo>
                    <a:pt x="340519" y="1266825"/>
                  </a:lnTo>
                  <a:lnTo>
                    <a:pt x="500063" y="1109662"/>
                  </a:lnTo>
                  <a:lnTo>
                    <a:pt x="631032" y="973931"/>
                  </a:lnTo>
                  <a:lnTo>
                    <a:pt x="762000" y="838200"/>
                  </a:lnTo>
                  <a:lnTo>
                    <a:pt x="835819" y="754856"/>
                  </a:lnTo>
                  <a:lnTo>
                    <a:pt x="952500" y="595312"/>
                  </a:lnTo>
                  <a:lnTo>
                    <a:pt x="1054894" y="452437"/>
                  </a:lnTo>
                  <a:lnTo>
                    <a:pt x="1121569" y="335756"/>
                  </a:lnTo>
                  <a:lnTo>
                    <a:pt x="1150144" y="280987"/>
                  </a:lnTo>
                  <a:lnTo>
                    <a:pt x="1171575" y="228600"/>
                  </a:lnTo>
                  <a:lnTo>
                    <a:pt x="1178719" y="200025"/>
                  </a:lnTo>
                  <a:lnTo>
                    <a:pt x="1178719" y="190500"/>
                  </a:lnTo>
                  <a:lnTo>
                    <a:pt x="1166813" y="166687"/>
                  </a:lnTo>
                  <a:lnTo>
                    <a:pt x="1104900" y="97631"/>
                  </a:lnTo>
                  <a:lnTo>
                    <a:pt x="1066800" y="61912"/>
                  </a:lnTo>
                  <a:lnTo>
                    <a:pt x="1054894" y="42862"/>
                  </a:lnTo>
                  <a:lnTo>
                    <a:pt x="1050132" y="23812"/>
                  </a:lnTo>
                  <a:lnTo>
                    <a:pt x="1054894" y="11906"/>
                  </a:lnTo>
                  <a:lnTo>
                    <a:pt x="1057275" y="4762"/>
                  </a:lnTo>
                  <a:lnTo>
                    <a:pt x="1071563" y="0"/>
                  </a:lnTo>
                  <a:lnTo>
                    <a:pt x="1107282" y="7143"/>
                  </a:lnTo>
                  <a:lnTo>
                    <a:pt x="1183482" y="28575"/>
                  </a:lnTo>
                  <a:lnTo>
                    <a:pt x="1290638" y="66675"/>
                  </a:lnTo>
                  <a:lnTo>
                    <a:pt x="1343025" y="88106"/>
                  </a:lnTo>
                  <a:lnTo>
                    <a:pt x="1402557" y="114300"/>
                  </a:lnTo>
                  <a:lnTo>
                    <a:pt x="1447800" y="138112"/>
                  </a:lnTo>
                  <a:lnTo>
                    <a:pt x="1473994" y="152400"/>
                  </a:lnTo>
                  <a:lnTo>
                    <a:pt x="1507332" y="176212"/>
                  </a:lnTo>
                  <a:lnTo>
                    <a:pt x="1528763" y="197643"/>
                  </a:lnTo>
                  <a:lnTo>
                    <a:pt x="1552575" y="223837"/>
                  </a:lnTo>
                  <a:lnTo>
                    <a:pt x="1571625" y="250031"/>
                  </a:lnTo>
                  <a:lnTo>
                    <a:pt x="1578769" y="271462"/>
                  </a:lnTo>
                  <a:lnTo>
                    <a:pt x="1581150" y="290512"/>
                  </a:lnTo>
                  <a:lnTo>
                    <a:pt x="1576388" y="319087"/>
                  </a:lnTo>
                  <a:lnTo>
                    <a:pt x="1512094" y="330993"/>
                  </a:lnTo>
                  <a:lnTo>
                    <a:pt x="1435894" y="411956"/>
                  </a:lnTo>
                  <a:lnTo>
                    <a:pt x="1271588" y="604837"/>
                  </a:lnTo>
                  <a:lnTo>
                    <a:pt x="1054894" y="8286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B5FE1289-8BF5-4927-B480-77101955D390}"/>
                </a:ext>
              </a:extLst>
            </p:cNvPr>
            <p:cNvSpPr/>
            <p:nvPr/>
          </p:nvSpPr>
          <p:spPr>
            <a:xfrm>
              <a:off x="4198940" y="1876426"/>
              <a:ext cx="1127125" cy="403225"/>
            </a:xfrm>
            <a:custGeom>
              <a:avLst/>
              <a:gdLst>
                <a:gd name="connsiteX0" fmla="*/ 469106 w 1128712"/>
                <a:gd name="connsiteY0" fmla="*/ 307181 h 402431"/>
                <a:gd name="connsiteX1" fmla="*/ 97631 w 1128712"/>
                <a:gd name="connsiteY1" fmla="*/ 402431 h 402431"/>
                <a:gd name="connsiteX2" fmla="*/ 0 w 1128712"/>
                <a:gd name="connsiteY2" fmla="*/ 214312 h 402431"/>
                <a:gd name="connsiteX3" fmla="*/ 190500 w 1128712"/>
                <a:gd name="connsiteY3" fmla="*/ 204787 h 402431"/>
                <a:gd name="connsiteX4" fmla="*/ 316706 w 1128712"/>
                <a:gd name="connsiteY4" fmla="*/ 190500 h 402431"/>
                <a:gd name="connsiteX5" fmla="*/ 471487 w 1128712"/>
                <a:gd name="connsiteY5" fmla="*/ 157162 h 402431"/>
                <a:gd name="connsiteX6" fmla="*/ 578644 w 1128712"/>
                <a:gd name="connsiteY6" fmla="*/ 130968 h 402431"/>
                <a:gd name="connsiteX7" fmla="*/ 631031 w 1128712"/>
                <a:gd name="connsiteY7" fmla="*/ 114300 h 402431"/>
                <a:gd name="connsiteX8" fmla="*/ 669131 w 1128712"/>
                <a:gd name="connsiteY8" fmla="*/ 97631 h 402431"/>
                <a:gd name="connsiteX9" fmla="*/ 716756 w 1128712"/>
                <a:gd name="connsiteY9" fmla="*/ 61912 h 402431"/>
                <a:gd name="connsiteX10" fmla="*/ 757237 w 1128712"/>
                <a:gd name="connsiteY10" fmla="*/ 23812 h 402431"/>
                <a:gd name="connsiteX11" fmla="*/ 778669 w 1128712"/>
                <a:gd name="connsiteY11" fmla="*/ 7143 h 402431"/>
                <a:gd name="connsiteX12" fmla="*/ 804862 w 1128712"/>
                <a:gd name="connsiteY12" fmla="*/ 0 h 402431"/>
                <a:gd name="connsiteX13" fmla="*/ 838200 w 1128712"/>
                <a:gd name="connsiteY13" fmla="*/ 4762 h 402431"/>
                <a:gd name="connsiteX14" fmla="*/ 873919 w 1128712"/>
                <a:gd name="connsiteY14" fmla="*/ 14287 h 402431"/>
                <a:gd name="connsiteX15" fmla="*/ 940594 w 1128712"/>
                <a:gd name="connsiteY15" fmla="*/ 50006 h 402431"/>
                <a:gd name="connsiteX16" fmla="*/ 1050131 w 1128712"/>
                <a:gd name="connsiteY16" fmla="*/ 116681 h 402431"/>
                <a:gd name="connsiteX17" fmla="*/ 1097756 w 1128712"/>
                <a:gd name="connsiteY17" fmla="*/ 157162 h 402431"/>
                <a:gd name="connsiteX18" fmla="*/ 1121569 w 1128712"/>
                <a:gd name="connsiteY18" fmla="*/ 188118 h 402431"/>
                <a:gd name="connsiteX19" fmla="*/ 1128712 w 1128712"/>
                <a:gd name="connsiteY19" fmla="*/ 214312 h 402431"/>
                <a:gd name="connsiteX20" fmla="*/ 1126331 w 1128712"/>
                <a:gd name="connsiteY20" fmla="*/ 245268 h 402431"/>
                <a:gd name="connsiteX21" fmla="*/ 1112044 w 1128712"/>
                <a:gd name="connsiteY21" fmla="*/ 273843 h 402431"/>
                <a:gd name="connsiteX22" fmla="*/ 1083469 w 1128712"/>
                <a:gd name="connsiteY22" fmla="*/ 292893 h 402431"/>
                <a:gd name="connsiteX23" fmla="*/ 1040606 w 1128712"/>
                <a:gd name="connsiteY23" fmla="*/ 311943 h 402431"/>
                <a:gd name="connsiteX24" fmla="*/ 1007269 w 1128712"/>
                <a:gd name="connsiteY24" fmla="*/ 342900 h 402431"/>
                <a:gd name="connsiteX25" fmla="*/ 714375 w 1128712"/>
                <a:gd name="connsiteY25" fmla="*/ 250031 h 402431"/>
                <a:gd name="connsiteX26" fmla="*/ 469106 w 1128712"/>
                <a:gd name="connsiteY26" fmla="*/ 30718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712" h="402431">
                  <a:moveTo>
                    <a:pt x="469106" y="307181"/>
                  </a:moveTo>
                  <a:lnTo>
                    <a:pt x="97631" y="402431"/>
                  </a:lnTo>
                  <a:lnTo>
                    <a:pt x="0" y="214312"/>
                  </a:lnTo>
                  <a:lnTo>
                    <a:pt x="190500" y="204787"/>
                  </a:lnTo>
                  <a:lnTo>
                    <a:pt x="316706" y="190500"/>
                  </a:lnTo>
                  <a:lnTo>
                    <a:pt x="471487" y="157162"/>
                  </a:lnTo>
                  <a:lnTo>
                    <a:pt x="578644" y="130968"/>
                  </a:lnTo>
                  <a:lnTo>
                    <a:pt x="631031" y="114300"/>
                  </a:lnTo>
                  <a:lnTo>
                    <a:pt x="669131" y="97631"/>
                  </a:lnTo>
                  <a:lnTo>
                    <a:pt x="716756" y="61912"/>
                  </a:lnTo>
                  <a:lnTo>
                    <a:pt x="757237" y="23812"/>
                  </a:lnTo>
                  <a:lnTo>
                    <a:pt x="778669" y="7143"/>
                  </a:lnTo>
                  <a:lnTo>
                    <a:pt x="804862" y="0"/>
                  </a:lnTo>
                  <a:lnTo>
                    <a:pt x="838200" y="4762"/>
                  </a:lnTo>
                  <a:lnTo>
                    <a:pt x="873919" y="14287"/>
                  </a:lnTo>
                  <a:lnTo>
                    <a:pt x="940594" y="50006"/>
                  </a:lnTo>
                  <a:lnTo>
                    <a:pt x="1050131" y="116681"/>
                  </a:lnTo>
                  <a:lnTo>
                    <a:pt x="1097756" y="157162"/>
                  </a:lnTo>
                  <a:lnTo>
                    <a:pt x="1121569" y="188118"/>
                  </a:lnTo>
                  <a:lnTo>
                    <a:pt x="1128712" y="214312"/>
                  </a:lnTo>
                  <a:lnTo>
                    <a:pt x="1126331" y="245268"/>
                  </a:lnTo>
                  <a:lnTo>
                    <a:pt x="1112044" y="273843"/>
                  </a:lnTo>
                  <a:lnTo>
                    <a:pt x="1083469" y="292893"/>
                  </a:lnTo>
                  <a:lnTo>
                    <a:pt x="1040606" y="311943"/>
                  </a:lnTo>
                  <a:lnTo>
                    <a:pt x="1007269" y="342900"/>
                  </a:lnTo>
                  <a:lnTo>
                    <a:pt x="714375" y="250031"/>
                  </a:lnTo>
                  <a:lnTo>
                    <a:pt x="469106" y="3071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2F4A3FFE-F0AA-4497-9491-3EDAAF6EB763}"/>
                </a:ext>
              </a:extLst>
            </p:cNvPr>
            <p:cNvSpPr/>
            <p:nvPr/>
          </p:nvSpPr>
          <p:spPr>
            <a:xfrm>
              <a:off x="4686301" y="2101850"/>
              <a:ext cx="533400" cy="933450"/>
            </a:xfrm>
            <a:custGeom>
              <a:avLst/>
              <a:gdLst>
                <a:gd name="connsiteX0" fmla="*/ 342900 w 533400"/>
                <a:gd name="connsiteY0" fmla="*/ 464344 h 933450"/>
                <a:gd name="connsiteX1" fmla="*/ 211931 w 533400"/>
                <a:gd name="connsiteY1" fmla="*/ 688182 h 933450"/>
                <a:gd name="connsiteX2" fmla="*/ 121444 w 533400"/>
                <a:gd name="connsiteY2" fmla="*/ 845344 h 933450"/>
                <a:gd name="connsiteX3" fmla="*/ 80963 w 533400"/>
                <a:gd name="connsiteY3" fmla="*/ 933450 h 933450"/>
                <a:gd name="connsiteX4" fmla="*/ 0 w 533400"/>
                <a:gd name="connsiteY4" fmla="*/ 926307 h 933450"/>
                <a:gd name="connsiteX5" fmla="*/ 19050 w 533400"/>
                <a:gd name="connsiteY5" fmla="*/ 878682 h 933450"/>
                <a:gd name="connsiteX6" fmla="*/ 90488 w 533400"/>
                <a:gd name="connsiteY6" fmla="*/ 683419 h 933450"/>
                <a:gd name="connsiteX7" fmla="*/ 147638 w 533400"/>
                <a:gd name="connsiteY7" fmla="*/ 504825 h 933450"/>
                <a:gd name="connsiteX8" fmla="*/ 173831 w 533400"/>
                <a:gd name="connsiteY8" fmla="*/ 397669 h 933450"/>
                <a:gd name="connsiteX9" fmla="*/ 190500 w 533400"/>
                <a:gd name="connsiteY9" fmla="*/ 307182 h 933450"/>
                <a:gd name="connsiteX10" fmla="*/ 204788 w 533400"/>
                <a:gd name="connsiteY10" fmla="*/ 202407 h 933450"/>
                <a:gd name="connsiteX11" fmla="*/ 216694 w 533400"/>
                <a:gd name="connsiteY11" fmla="*/ 119063 h 933450"/>
                <a:gd name="connsiteX12" fmla="*/ 216694 w 533400"/>
                <a:gd name="connsiteY12" fmla="*/ 88107 h 933450"/>
                <a:gd name="connsiteX13" fmla="*/ 209550 w 533400"/>
                <a:gd name="connsiteY13" fmla="*/ 57150 h 933450"/>
                <a:gd name="connsiteX14" fmla="*/ 166688 w 533400"/>
                <a:gd name="connsiteY14" fmla="*/ 0 h 933450"/>
                <a:gd name="connsiteX15" fmla="*/ 533400 w 533400"/>
                <a:gd name="connsiteY15" fmla="*/ 69057 h 933450"/>
                <a:gd name="connsiteX16" fmla="*/ 519113 w 533400"/>
                <a:gd name="connsiteY16" fmla="*/ 116682 h 933450"/>
                <a:gd name="connsiteX17" fmla="*/ 485775 w 533400"/>
                <a:gd name="connsiteY17" fmla="*/ 176213 h 933450"/>
                <a:gd name="connsiteX18" fmla="*/ 445294 w 533400"/>
                <a:gd name="connsiteY18" fmla="*/ 257175 h 933450"/>
                <a:gd name="connsiteX19" fmla="*/ 342900 w 533400"/>
                <a:gd name="connsiteY19" fmla="*/ 46434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33450">
                  <a:moveTo>
                    <a:pt x="342900" y="464344"/>
                  </a:moveTo>
                  <a:lnTo>
                    <a:pt x="211931" y="688182"/>
                  </a:lnTo>
                  <a:lnTo>
                    <a:pt x="121444" y="845344"/>
                  </a:lnTo>
                  <a:lnTo>
                    <a:pt x="80963" y="933450"/>
                  </a:lnTo>
                  <a:lnTo>
                    <a:pt x="0" y="926307"/>
                  </a:lnTo>
                  <a:lnTo>
                    <a:pt x="19050" y="878682"/>
                  </a:lnTo>
                  <a:lnTo>
                    <a:pt x="90488" y="683419"/>
                  </a:lnTo>
                  <a:lnTo>
                    <a:pt x="147638" y="504825"/>
                  </a:lnTo>
                  <a:lnTo>
                    <a:pt x="173831" y="397669"/>
                  </a:lnTo>
                  <a:lnTo>
                    <a:pt x="190500" y="307182"/>
                  </a:lnTo>
                  <a:lnTo>
                    <a:pt x="204788" y="202407"/>
                  </a:lnTo>
                  <a:lnTo>
                    <a:pt x="216694" y="119063"/>
                  </a:lnTo>
                  <a:lnTo>
                    <a:pt x="216694" y="88107"/>
                  </a:lnTo>
                  <a:lnTo>
                    <a:pt x="209550" y="57150"/>
                  </a:lnTo>
                  <a:lnTo>
                    <a:pt x="166688" y="0"/>
                  </a:lnTo>
                  <a:lnTo>
                    <a:pt x="533400" y="69057"/>
                  </a:lnTo>
                  <a:lnTo>
                    <a:pt x="519113" y="116682"/>
                  </a:lnTo>
                  <a:lnTo>
                    <a:pt x="485775" y="176213"/>
                  </a:lnTo>
                  <a:lnTo>
                    <a:pt x="445294" y="257175"/>
                  </a:lnTo>
                  <a:lnTo>
                    <a:pt x="342900" y="46434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7064F384-387E-4C3F-A2DF-B818D8F6E378}"/>
                </a:ext>
              </a:extLst>
            </p:cNvPr>
            <p:cNvSpPr/>
            <p:nvPr/>
          </p:nvSpPr>
          <p:spPr>
            <a:xfrm>
              <a:off x="4676776" y="2994026"/>
              <a:ext cx="452438" cy="727075"/>
            </a:xfrm>
            <a:custGeom>
              <a:avLst/>
              <a:gdLst>
                <a:gd name="connsiteX0" fmla="*/ 242888 w 452438"/>
                <a:gd name="connsiteY0" fmla="*/ 728662 h 728662"/>
                <a:gd name="connsiteX1" fmla="*/ 238125 w 452438"/>
                <a:gd name="connsiteY1" fmla="*/ 631031 h 728662"/>
                <a:gd name="connsiteX2" fmla="*/ 228600 w 452438"/>
                <a:gd name="connsiteY2" fmla="*/ 573881 h 728662"/>
                <a:gd name="connsiteX3" fmla="*/ 214313 w 452438"/>
                <a:gd name="connsiteY3" fmla="*/ 516731 h 728662"/>
                <a:gd name="connsiteX4" fmla="*/ 192881 w 452438"/>
                <a:gd name="connsiteY4" fmla="*/ 457200 h 728662"/>
                <a:gd name="connsiteX5" fmla="*/ 164306 w 452438"/>
                <a:gd name="connsiteY5" fmla="*/ 395287 h 728662"/>
                <a:gd name="connsiteX6" fmla="*/ 119063 w 452438"/>
                <a:gd name="connsiteY6" fmla="*/ 304800 h 728662"/>
                <a:gd name="connsiteX7" fmla="*/ 64294 w 452438"/>
                <a:gd name="connsiteY7" fmla="*/ 204787 h 728662"/>
                <a:gd name="connsiteX8" fmla="*/ 40481 w 452438"/>
                <a:gd name="connsiteY8" fmla="*/ 159544 h 728662"/>
                <a:gd name="connsiteX9" fmla="*/ 16669 w 452438"/>
                <a:gd name="connsiteY9" fmla="*/ 121444 h 728662"/>
                <a:gd name="connsiteX10" fmla="*/ 4763 w 452438"/>
                <a:gd name="connsiteY10" fmla="*/ 88106 h 728662"/>
                <a:gd name="connsiteX11" fmla="*/ 0 w 452438"/>
                <a:gd name="connsiteY11" fmla="*/ 54769 h 728662"/>
                <a:gd name="connsiteX12" fmla="*/ 28575 w 452438"/>
                <a:gd name="connsiteY12" fmla="*/ 0 h 728662"/>
                <a:gd name="connsiteX13" fmla="*/ 90488 w 452438"/>
                <a:gd name="connsiteY13" fmla="*/ 0 h 728662"/>
                <a:gd name="connsiteX14" fmla="*/ 90488 w 452438"/>
                <a:gd name="connsiteY14" fmla="*/ 40481 h 728662"/>
                <a:gd name="connsiteX15" fmla="*/ 95250 w 452438"/>
                <a:gd name="connsiteY15" fmla="*/ 64294 h 728662"/>
                <a:gd name="connsiteX16" fmla="*/ 111919 w 452438"/>
                <a:gd name="connsiteY16" fmla="*/ 92869 h 728662"/>
                <a:gd name="connsiteX17" fmla="*/ 157163 w 452438"/>
                <a:gd name="connsiteY17" fmla="*/ 150019 h 728662"/>
                <a:gd name="connsiteX18" fmla="*/ 221456 w 452438"/>
                <a:gd name="connsiteY18" fmla="*/ 247650 h 728662"/>
                <a:gd name="connsiteX19" fmla="*/ 288131 w 452438"/>
                <a:gd name="connsiteY19" fmla="*/ 342900 h 728662"/>
                <a:gd name="connsiteX20" fmla="*/ 340519 w 452438"/>
                <a:gd name="connsiteY20" fmla="*/ 423862 h 728662"/>
                <a:gd name="connsiteX21" fmla="*/ 378619 w 452438"/>
                <a:gd name="connsiteY21" fmla="*/ 495300 h 728662"/>
                <a:gd name="connsiteX22" fmla="*/ 404813 w 452438"/>
                <a:gd name="connsiteY22" fmla="*/ 545306 h 728662"/>
                <a:gd name="connsiteX23" fmla="*/ 423863 w 452438"/>
                <a:gd name="connsiteY23" fmla="*/ 602456 h 728662"/>
                <a:gd name="connsiteX24" fmla="*/ 452438 w 452438"/>
                <a:gd name="connsiteY24" fmla="*/ 711994 h 728662"/>
                <a:gd name="connsiteX25" fmla="*/ 242888 w 452438"/>
                <a:gd name="connsiteY25" fmla="*/ 728662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8" h="728662">
                  <a:moveTo>
                    <a:pt x="242888" y="728662"/>
                  </a:moveTo>
                  <a:lnTo>
                    <a:pt x="238125" y="631031"/>
                  </a:lnTo>
                  <a:lnTo>
                    <a:pt x="228600" y="573881"/>
                  </a:lnTo>
                  <a:lnTo>
                    <a:pt x="214313" y="516731"/>
                  </a:lnTo>
                  <a:lnTo>
                    <a:pt x="192881" y="457200"/>
                  </a:lnTo>
                  <a:lnTo>
                    <a:pt x="164306" y="395287"/>
                  </a:lnTo>
                  <a:lnTo>
                    <a:pt x="119063" y="304800"/>
                  </a:lnTo>
                  <a:lnTo>
                    <a:pt x="64294" y="204787"/>
                  </a:lnTo>
                  <a:lnTo>
                    <a:pt x="40481" y="159544"/>
                  </a:lnTo>
                  <a:lnTo>
                    <a:pt x="16669" y="121444"/>
                  </a:lnTo>
                  <a:lnTo>
                    <a:pt x="4763" y="88106"/>
                  </a:lnTo>
                  <a:lnTo>
                    <a:pt x="0" y="54769"/>
                  </a:lnTo>
                  <a:lnTo>
                    <a:pt x="28575" y="0"/>
                  </a:lnTo>
                  <a:lnTo>
                    <a:pt x="90488" y="0"/>
                  </a:lnTo>
                  <a:lnTo>
                    <a:pt x="90488" y="40481"/>
                  </a:lnTo>
                  <a:lnTo>
                    <a:pt x="95250" y="64294"/>
                  </a:lnTo>
                  <a:lnTo>
                    <a:pt x="111919" y="92869"/>
                  </a:lnTo>
                  <a:lnTo>
                    <a:pt x="157163" y="150019"/>
                  </a:lnTo>
                  <a:lnTo>
                    <a:pt x="221456" y="247650"/>
                  </a:lnTo>
                  <a:lnTo>
                    <a:pt x="288131" y="342900"/>
                  </a:lnTo>
                  <a:lnTo>
                    <a:pt x="340519" y="423862"/>
                  </a:lnTo>
                  <a:lnTo>
                    <a:pt x="378619" y="495300"/>
                  </a:lnTo>
                  <a:lnTo>
                    <a:pt x="404813" y="545306"/>
                  </a:lnTo>
                  <a:lnTo>
                    <a:pt x="423863" y="602456"/>
                  </a:lnTo>
                  <a:lnTo>
                    <a:pt x="452438" y="711994"/>
                  </a:lnTo>
                  <a:lnTo>
                    <a:pt x="242888" y="7286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F0388C1A-19BD-4CDC-9D26-417B3B22E118}"/>
                </a:ext>
              </a:extLst>
            </p:cNvPr>
            <p:cNvSpPr/>
            <p:nvPr/>
          </p:nvSpPr>
          <p:spPr>
            <a:xfrm>
              <a:off x="4678364" y="3654425"/>
              <a:ext cx="474662" cy="857250"/>
            </a:xfrm>
            <a:custGeom>
              <a:avLst/>
              <a:gdLst>
                <a:gd name="connsiteX0" fmla="*/ 245269 w 473869"/>
                <a:gd name="connsiteY0" fmla="*/ 257175 h 857250"/>
                <a:gd name="connsiteX1" fmla="*/ 245269 w 473869"/>
                <a:gd name="connsiteY1" fmla="*/ 142875 h 857250"/>
                <a:gd name="connsiteX2" fmla="*/ 238125 w 473869"/>
                <a:gd name="connsiteY2" fmla="*/ 21432 h 857250"/>
                <a:gd name="connsiteX3" fmla="*/ 433388 w 473869"/>
                <a:gd name="connsiteY3" fmla="*/ 0 h 857250"/>
                <a:gd name="connsiteX4" fmla="*/ 450057 w 473869"/>
                <a:gd name="connsiteY4" fmla="*/ 50007 h 857250"/>
                <a:gd name="connsiteX5" fmla="*/ 466725 w 473869"/>
                <a:gd name="connsiteY5" fmla="*/ 109538 h 857250"/>
                <a:gd name="connsiteX6" fmla="*/ 473869 w 473869"/>
                <a:gd name="connsiteY6" fmla="*/ 192882 h 857250"/>
                <a:gd name="connsiteX7" fmla="*/ 473869 w 473869"/>
                <a:gd name="connsiteY7" fmla="*/ 259557 h 857250"/>
                <a:gd name="connsiteX8" fmla="*/ 469107 w 473869"/>
                <a:gd name="connsiteY8" fmla="*/ 323850 h 857250"/>
                <a:gd name="connsiteX9" fmla="*/ 461963 w 473869"/>
                <a:gd name="connsiteY9" fmla="*/ 404813 h 857250"/>
                <a:gd name="connsiteX10" fmla="*/ 454819 w 473869"/>
                <a:gd name="connsiteY10" fmla="*/ 447675 h 857250"/>
                <a:gd name="connsiteX11" fmla="*/ 438150 w 473869"/>
                <a:gd name="connsiteY11" fmla="*/ 495300 h 857250"/>
                <a:gd name="connsiteX12" fmla="*/ 416719 w 473869"/>
                <a:gd name="connsiteY12" fmla="*/ 550069 h 857250"/>
                <a:gd name="connsiteX13" fmla="*/ 388144 w 473869"/>
                <a:gd name="connsiteY13" fmla="*/ 602457 h 857250"/>
                <a:gd name="connsiteX14" fmla="*/ 295275 w 473869"/>
                <a:gd name="connsiteY14" fmla="*/ 709613 h 857250"/>
                <a:gd name="connsiteX15" fmla="*/ 242888 w 473869"/>
                <a:gd name="connsiteY15" fmla="*/ 762000 h 857250"/>
                <a:gd name="connsiteX16" fmla="*/ 197644 w 473869"/>
                <a:gd name="connsiteY16" fmla="*/ 800100 h 857250"/>
                <a:gd name="connsiteX17" fmla="*/ 154782 w 473869"/>
                <a:gd name="connsiteY17" fmla="*/ 828675 h 857250"/>
                <a:gd name="connsiteX18" fmla="*/ 116682 w 473869"/>
                <a:gd name="connsiteY18" fmla="*/ 845344 h 857250"/>
                <a:gd name="connsiteX19" fmla="*/ 85725 w 473869"/>
                <a:gd name="connsiteY19" fmla="*/ 854869 h 857250"/>
                <a:gd name="connsiteX20" fmla="*/ 64294 w 473869"/>
                <a:gd name="connsiteY20" fmla="*/ 857250 h 857250"/>
                <a:gd name="connsiteX21" fmla="*/ 47625 w 473869"/>
                <a:gd name="connsiteY21" fmla="*/ 847725 h 857250"/>
                <a:gd name="connsiteX22" fmla="*/ 30957 w 473869"/>
                <a:gd name="connsiteY22" fmla="*/ 831057 h 857250"/>
                <a:gd name="connsiteX23" fmla="*/ 16669 w 473869"/>
                <a:gd name="connsiteY23" fmla="*/ 802482 h 857250"/>
                <a:gd name="connsiteX24" fmla="*/ 0 w 473869"/>
                <a:gd name="connsiteY24" fmla="*/ 711994 h 857250"/>
                <a:gd name="connsiteX25" fmla="*/ 128588 w 473869"/>
                <a:gd name="connsiteY25" fmla="*/ 523875 h 857250"/>
                <a:gd name="connsiteX26" fmla="*/ 154782 w 473869"/>
                <a:gd name="connsiteY26" fmla="*/ 507207 h 857250"/>
                <a:gd name="connsiteX27" fmla="*/ 173832 w 473869"/>
                <a:gd name="connsiteY27" fmla="*/ 490538 h 857250"/>
                <a:gd name="connsiteX28" fmla="*/ 192882 w 473869"/>
                <a:gd name="connsiteY28" fmla="*/ 466725 h 857250"/>
                <a:gd name="connsiteX29" fmla="*/ 209550 w 473869"/>
                <a:gd name="connsiteY29" fmla="*/ 435769 h 857250"/>
                <a:gd name="connsiteX30" fmla="*/ 226219 w 473869"/>
                <a:gd name="connsiteY30" fmla="*/ 388144 h 857250"/>
                <a:gd name="connsiteX31" fmla="*/ 240507 w 473869"/>
                <a:gd name="connsiteY31" fmla="*/ 321469 h 857250"/>
                <a:gd name="connsiteX32" fmla="*/ 245269 w 473869"/>
                <a:gd name="connsiteY32" fmla="*/ 257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3869" h="857250">
                  <a:moveTo>
                    <a:pt x="245269" y="257175"/>
                  </a:moveTo>
                  <a:lnTo>
                    <a:pt x="245269" y="142875"/>
                  </a:lnTo>
                  <a:lnTo>
                    <a:pt x="238125" y="21432"/>
                  </a:lnTo>
                  <a:lnTo>
                    <a:pt x="433388" y="0"/>
                  </a:lnTo>
                  <a:lnTo>
                    <a:pt x="450057" y="50007"/>
                  </a:lnTo>
                  <a:lnTo>
                    <a:pt x="466725" y="109538"/>
                  </a:lnTo>
                  <a:lnTo>
                    <a:pt x="473869" y="192882"/>
                  </a:lnTo>
                  <a:lnTo>
                    <a:pt x="473869" y="259557"/>
                  </a:lnTo>
                  <a:lnTo>
                    <a:pt x="469107" y="323850"/>
                  </a:lnTo>
                  <a:lnTo>
                    <a:pt x="461963" y="404813"/>
                  </a:lnTo>
                  <a:lnTo>
                    <a:pt x="454819" y="447675"/>
                  </a:lnTo>
                  <a:lnTo>
                    <a:pt x="438150" y="495300"/>
                  </a:lnTo>
                  <a:lnTo>
                    <a:pt x="416719" y="550069"/>
                  </a:lnTo>
                  <a:lnTo>
                    <a:pt x="388144" y="602457"/>
                  </a:lnTo>
                  <a:lnTo>
                    <a:pt x="295275" y="709613"/>
                  </a:lnTo>
                  <a:lnTo>
                    <a:pt x="242888" y="762000"/>
                  </a:lnTo>
                  <a:lnTo>
                    <a:pt x="197644" y="800100"/>
                  </a:lnTo>
                  <a:lnTo>
                    <a:pt x="154782" y="828675"/>
                  </a:lnTo>
                  <a:lnTo>
                    <a:pt x="116682" y="845344"/>
                  </a:lnTo>
                  <a:lnTo>
                    <a:pt x="85725" y="854869"/>
                  </a:lnTo>
                  <a:lnTo>
                    <a:pt x="64294" y="857250"/>
                  </a:lnTo>
                  <a:lnTo>
                    <a:pt x="47625" y="847725"/>
                  </a:lnTo>
                  <a:lnTo>
                    <a:pt x="30957" y="831057"/>
                  </a:lnTo>
                  <a:lnTo>
                    <a:pt x="16669" y="802482"/>
                  </a:lnTo>
                  <a:lnTo>
                    <a:pt x="0" y="711994"/>
                  </a:lnTo>
                  <a:lnTo>
                    <a:pt x="128588" y="523875"/>
                  </a:lnTo>
                  <a:lnTo>
                    <a:pt x="154782" y="507207"/>
                  </a:lnTo>
                  <a:lnTo>
                    <a:pt x="173832" y="490538"/>
                  </a:lnTo>
                  <a:lnTo>
                    <a:pt x="192882" y="466725"/>
                  </a:lnTo>
                  <a:lnTo>
                    <a:pt x="209550" y="435769"/>
                  </a:lnTo>
                  <a:lnTo>
                    <a:pt x="226219" y="388144"/>
                  </a:lnTo>
                  <a:lnTo>
                    <a:pt x="240507" y="321469"/>
                  </a:lnTo>
                  <a:lnTo>
                    <a:pt x="245269" y="2571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ECBE9254-007F-4C8D-8127-27E7375877B7}"/>
                </a:ext>
              </a:extLst>
            </p:cNvPr>
            <p:cNvSpPr/>
            <p:nvPr/>
          </p:nvSpPr>
          <p:spPr>
            <a:xfrm>
              <a:off x="4389440" y="4138613"/>
              <a:ext cx="485775" cy="271463"/>
            </a:xfrm>
            <a:custGeom>
              <a:avLst/>
              <a:gdLst>
                <a:gd name="connsiteX0" fmla="*/ 152400 w 485775"/>
                <a:gd name="connsiteY0" fmla="*/ 11906 h 271463"/>
                <a:gd name="connsiteX1" fmla="*/ 211931 w 485775"/>
                <a:gd name="connsiteY1" fmla="*/ 19050 h 271463"/>
                <a:gd name="connsiteX2" fmla="*/ 288131 w 485775"/>
                <a:gd name="connsiteY2" fmla="*/ 33338 h 271463"/>
                <a:gd name="connsiteX3" fmla="*/ 369094 w 485775"/>
                <a:gd name="connsiteY3" fmla="*/ 45244 h 271463"/>
                <a:gd name="connsiteX4" fmla="*/ 485775 w 485775"/>
                <a:gd name="connsiteY4" fmla="*/ 30956 h 271463"/>
                <a:gd name="connsiteX5" fmla="*/ 326231 w 485775"/>
                <a:gd name="connsiteY5" fmla="*/ 271463 h 271463"/>
                <a:gd name="connsiteX6" fmla="*/ 290512 w 485775"/>
                <a:gd name="connsiteY6" fmla="*/ 228600 h 271463"/>
                <a:gd name="connsiteX7" fmla="*/ 271462 w 485775"/>
                <a:gd name="connsiteY7" fmla="*/ 192881 h 271463"/>
                <a:gd name="connsiteX8" fmla="*/ 245269 w 485775"/>
                <a:gd name="connsiteY8" fmla="*/ 164306 h 271463"/>
                <a:gd name="connsiteX9" fmla="*/ 209550 w 485775"/>
                <a:gd name="connsiteY9" fmla="*/ 133350 h 271463"/>
                <a:gd name="connsiteX10" fmla="*/ 180975 w 485775"/>
                <a:gd name="connsiteY10" fmla="*/ 114300 h 271463"/>
                <a:gd name="connsiteX11" fmla="*/ 128587 w 485775"/>
                <a:gd name="connsiteY11" fmla="*/ 90488 h 271463"/>
                <a:gd name="connsiteX12" fmla="*/ 78581 w 485775"/>
                <a:gd name="connsiteY12" fmla="*/ 71438 h 271463"/>
                <a:gd name="connsiteX13" fmla="*/ 38100 w 485775"/>
                <a:gd name="connsiteY13" fmla="*/ 57150 h 271463"/>
                <a:gd name="connsiteX14" fmla="*/ 14287 w 485775"/>
                <a:gd name="connsiteY14" fmla="*/ 47625 h 271463"/>
                <a:gd name="connsiteX15" fmla="*/ 2381 w 485775"/>
                <a:gd name="connsiteY15" fmla="*/ 38100 h 271463"/>
                <a:gd name="connsiteX16" fmla="*/ 0 w 485775"/>
                <a:gd name="connsiteY16" fmla="*/ 23813 h 271463"/>
                <a:gd name="connsiteX17" fmla="*/ 9525 w 485775"/>
                <a:gd name="connsiteY17" fmla="*/ 9525 h 271463"/>
                <a:gd name="connsiteX18" fmla="*/ 33337 w 485775"/>
                <a:gd name="connsiteY18" fmla="*/ 0 h 271463"/>
                <a:gd name="connsiteX19" fmla="*/ 152400 w 485775"/>
                <a:gd name="connsiteY19" fmla="*/ 11906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5775" h="271463">
                  <a:moveTo>
                    <a:pt x="152400" y="11906"/>
                  </a:moveTo>
                  <a:lnTo>
                    <a:pt x="211931" y="19050"/>
                  </a:lnTo>
                  <a:lnTo>
                    <a:pt x="288131" y="33338"/>
                  </a:lnTo>
                  <a:lnTo>
                    <a:pt x="369094" y="45244"/>
                  </a:lnTo>
                  <a:lnTo>
                    <a:pt x="485775" y="30956"/>
                  </a:lnTo>
                  <a:lnTo>
                    <a:pt x="326231" y="271463"/>
                  </a:lnTo>
                  <a:lnTo>
                    <a:pt x="290512" y="228600"/>
                  </a:lnTo>
                  <a:lnTo>
                    <a:pt x="271462" y="192881"/>
                  </a:lnTo>
                  <a:lnTo>
                    <a:pt x="245269" y="164306"/>
                  </a:lnTo>
                  <a:lnTo>
                    <a:pt x="209550" y="133350"/>
                  </a:lnTo>
                  <a:lnTo>
                    <a:pt x="180975" y="114300"/>
                  </a:lnTo>
                  <a:lnTo>
                    <a:pt x="128587" y="90488"/>
                  </a:lnTo>
                  <a:lnTo>
                    <a:pt x="78581" y="71438"/>
                  </a:lnTo>
                  <a:lnTo>
                    <a:pt x="38100" y="57150"/>
                  </a:lnTo>
                  <a:lnTo>
                    <a:pt x="14287" y="47625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9525" y="9525"/>
                  </a:lnTo>
                  <a:lnTo>
                    <a:pt x="33337" y="0"/>
                  </a:lnTo>
                  <a:lnTo>
                    <a:pt x="152400" y="119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A5651ACC-9D22-4485-A4C2-E52EE705B83C}"/>
                </a:ext>
              </a:extLst>
            </p:cNvPr>
            <p:cNvSpPr/>
            <p:nvPr/>
          </p:nvSpPr>
          <p:spPr>
            <a:xfrm rot="16200000">
              <a:off x="2150270" y="3806031"/>
              <a:ext cx="4002088" cy="387350"/>
            </a:xfrm>
            <a:custGeom>
              <a:avLst/>
              <a:gdLst>
                <a:gd name="connsiteX0" fmla="*/ 2695610 w 4000924"/>
                <a:gd name="connsiteY0" fmla="*/ 387515 h 387515"/>
                <a:gd name="connsiteX1" fmla="*/ 1652038 w 4000924"/>
                <a:gd name="connsiteY1" fmla="*/ 384116 h 387515"/>
                <a:gd name="connsiteX2" fmla="*/ 1247527 w 4000924"/>
                <a:gd name="connsiteY2" fmla="*/ 367120 h 387515"/>
                <a:gd name="connsiteX3" fmla="*/ 843015 w 4000924"/>
                <a:gd name="connsiteY3" fmla="*/ 360321 h 387515"/>
                <a:gd name="connsiteX4" fmla="*/ 421507 w 4000924"/>
                <a:gd name="connsiteY4" fmla="*/ 346724 h 387515"/>
                <a:gd name="connsiteX5" fmla="*/ 309332 w 4000924"/>
                <a:gd name="connsiteY5" fmla="*/ 343325 h 387515"/>
                <a:gd name="connsiteX6" fmla="*/ 254944 w 4000924"/>
                <a:gd name="connsiteY6" fmla="*/ 329728 h 387515"/>
                <a:gd name="connsiteX7" fmla="*/ 166563 w 4000924"/>
                <a:gd name="connsiteY7" fmla="*/ 305933 h 387515"/>
                <a:gd name="connsiteX8" fmla="*/ 88380 w 4000924"/>
                <a:gd name="connsiteY8" fmla="*/ 278739 h 387515"/>
                <a:gd name="connsiteX9" fmla="*/ 50988 w 4000924"/>
                <a:gd name="connsiteY9" fmla="*/ 258343 h 387515"/>
                <a:gd name="connsiteX10" fmla="*/ 23794 w 4000924"/>
                <a:gd name="connsiteY10" fmla="*/ 237948 h 387515"/>
                <a:gd name="connsiteX11" fmla="*/ 3399 w 4000924"/>
                <a:gd name="connsiteY11" fmla="*/ 207355 h 387515"/>
                <a:gd name="connsiteX12" fmla="*/ 0 w 4000924"/>
                <a:gd name="connsiteY12" fmla="*/ 183560 h 387515"/>
                <a:gd name="connsiteX13" fmla="*/ 6798 w 4000924"/>
                <a:gd name="connsiteY13" fmla="*/ 166564 h 387515"/>
                <a:gd name="connsiteX14" fmla="*/ 30593 w 4000924"/>
                <a:gd name="connsiteY14" fmla="*/ 146168 h 387515"/>
                <a:gd name="connsiteX15" fmla="*/ 91780 w 4000924"/>
                <a:gd name="connsiteY15" fmla="*/ 125772 h 387515"/>
                <a:gd name="connsiteX16" fmla="*/ 210753 w 4000924"/>
                <a:gd name="connsiteY16" fmla="*/ 101978 h 387515"/>
                <a:gd name="connsiteX17" fmla="*/ 407910 w 4000924"/>
                <a:gd name="connsiteY17" fmla="*/ 84981 h 387515"/>
                <a:gd name="connsiteX18" fmla="*/ 591470 w 4000924"/>
                <a:gd name="connsiteY18" fmla="*/ 74784 h 387515"/>
                <a:gd name="connsiteX19" fmla="*/ 676452 w 4000924"/>
                <a:gd name="connsiteY19" fmla="*/ 84981 h 387515"/>
                <a:gd name="connsiteX20" fmla="*/ 938194 w 4000924"/>
                <a:gd name="connsiteY20" fmla="*/ 115575 h 387515"/>
                <a:gd name="connsiteX21" fmla="*/ 1104758 w 4000924"/>
                <a:gd name="connsiteY21" fmla="*/ 132571 h 387515"/>
                <a:gd name="connsiteX22" fmla="*/ 1424288 w 4000924"/>
                <a:gd name="connsiteY22" fmla="*/ 149567 h 387515"/>
                <a:gd name="connsiteX23" fmla="*/ 1910382 w 4000924"/>
                <a:gd name="connsiteY23" fmla="*/ 169963 h 387515"/>
                <a:gd name="connsiteX24" fmla="*/ 2535845 w 4000924"/>
                <a:gd name="connsiteY24" fmla="*/ 180161 h 387515"/>
                <a:gd name="connsiteX25" fmla="*/ 3134114 w 4000924"/>
                <a:gd name="connsiteY25" fmla="*/ 183560 h 387515"/>
                <a:gd name="connsiteX26" fmla="*/ 3463842 w 4000924"/>
                <a:gd name="connsiteY26" fmla="*/ 186959 h 387515"/>
                <a:gd name="connsiteX27" fmla="*/ 3640603 w 4000924"/>
                <a:gd name="connsiteY27" fmla="*/ 183560 h 387515"/>
                <a:gd name="connsiteX28" fmla="*/ 3708588 w 4000924"/>
                <a:gd name="connsiteY28" fmla="*/ 169963 h 387515"/>
                <a:gd name="connsiteX29" fmla="*/ 3773174 w 4000924"/>
                <a:gd name="connsiteY29" fmla="*/ 142769 h 387515"/>
                <a:gd name="connsiteX30" fmla="*/ 3885350 w 4000924"/>
                <a:gd name="connsiteY30" fmla="*/ 67985 h 387515"/>
                <a:gd name="connsiteX31" fmla="*/ 3949936 w 4000924"/>
                <a:gd name="connsiteY31" fmla="*/ 16996 h 387515"/>
                <a:gd name="connsiteX32" fmla="*/ 3973730 w 4000924"/>
                <a:gd name="connsiteY32" fmla="*/ 0 h 387515"/>
                <a:gd name="connsiteX33" fmla="*/ 3983928 w 4000924"/>
                <a:gd name="connsiteY33" fmla="*/ 0 h 387515"/>
                <a:gd name="connsiteX34" fmla="*/ 3994126 w 4000924"/>
                <a:gd name="connsiteY34" fmla="*/ 3399 h 387515"/>
                <a:gd name="connsiteX35" fmla="*/ 4000924 w 4000924"/>
                <a:gd name="connsiteY35" fmla="*/ 23795 h 387515"/>
                <a:gd name="connsiteX36" fmla="*/ 3994126 w 4000924"/>
                <a:gd name="connsiteY36" fmla="*/ 71384 h 387515"/>
                <a:gd name="connsiteX37" fmla="*/ 3983928 w 4000924"/>
                <a:gd name="connsiteY37" fmla="*/ 125772 h 387515"/>
                <a:gd name="connsiteX38" fmla="*/ 3946536 w 4000924"/>
                <a:gd name="connsiteY38" fmla="*/ 220952 h 387515"/>
                <a:gd name="connsiteX39" fmla="*/ 3895548 w 4000924"/>
                <a:gd name="connsiteY39" fmla="*/ 377317 h 387515"/>
                <a:gd name="connsiteX40" fmla="*/ 3735782 w 4000924"/>
                <a:gd name="connsiteY40" fmla="*/ 384116 h 387515"/>
                <a:gd name="connsiteX41" fmla="*/ 3222495 w 4000924"/>
                <a:gd name="connsiteY41" fmla="*/ 384116 h 387515"/>
                <a:gd name="connsiteX42" fmla="*/ 2695610 w 4000924"/>
                <a:gd name="connsiteY42" fmla="*/ 387515 h 38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924" h="387515">
                  <a:moveTo>
                    <a:pt x="2695610" y="387515"/>
                  </a:moveTo>
                  <a:lnTo>
                    <a:pt x="1652038" y="384116"/>
                  </a:lnTo>
                  <a:lnTo>
                    <a:pt x="1247527" y="367120"/>
                  </a:lnTo>
                  <a:lnTo>
                    <a:pt x="843015" y="360321"/>
                  </a:lnTo>
                  <a:lnTo>
                    <a:pt x="421507" y="346724"/>
                  </a:lnTo>
                  <a:lnTo>
                    <a:pt x="309332" y="343325"/>
                  </a:lnTo>
                  <a:lnTo>
                    <a:pt x="254944" y="329728"/>
                  </a:lnTo>
                  <a:lnTo>
                    <a:pt x="166563" y="305933"/>
                  </a:lnTo>
                  <a:lnTo>
                    <a:pt x="88380" y="278739"/>
                  </a:lnTo>
                  <a:lnTo>
                    <a:pt x="50988" y="258343"/>
                  </a:lnTo>
                  <a:lnTo>
                    <a:pt x="23794" y="237948"/>
                  </a:lnTo>
                  <a:lnTo>
                    <a:pt x="3399" y="207355"/>
                  </a:lnTo>
                  <a:lnTo>
                    <a:pt x="0" y="183560"/>
                  </a:lnTo>
                  <a:lnTo>
                    <a:pt x="6798" y="166564"/>
                  </a:lnTo>
                  <a:lnTo>
                    <a:pt x="30593" y="146168"/>
                  </a:lnTo>
                  <a:lnTo>
                    <a:pt x="91780" y="125772"/>
                  </a:lnTo>
                  <a:lnTo>
                    <a:pt x="210753" y="101978"/>
                  </a:lnTo>
                  <a:lnTo>
                    <a:pt x="407910" y="84981"/>
                  </a:lnTo>
                  <a:lnTo>
                    <a:pt x="591470" y="74784"/>
                  </a:lnTo>
                  <a:lnTo>
                    <a:pt x="676452" y="84981"/>
                  </a:lnTo>
                  <a:lnTo>
                    <a:pt x="938194" y="115575"/>
                  </a:lnTo>
                  <a:lnTo>
                    <a:pt x="1104758" y="132571"/>
                  </a:lnTo>
                  <a:lnTo>
                    <a:pt x="1424288" y="149567"/>
                  </a:lnTo>
                  <a:lnTo>
                    <a:pt x="1910382" y="169963"/>
                  </a:lnTo>
                  <a:lnTo>
                    <a:pt x="2535845" y="180161"/>
                  </a:lnTo>
                  <a:lnTo>
                    <a:pt x="3134114" y="183560"/>
                  </a:lnTo>
                  <a:lnTo>
                    <a:pt x="3463842" y="186959"/>
                  </a:lnTo>
                  <a:lnTo>
                    <a:pt x="3640603" y="183560"/>
                  </a:lnTo>
                  <a:lnTo>
                    <a:pt x="3708588" y="169963"/>
                  </a:lnTo>
                  <a:lnTo>
                    <a:pt x="3773174" y="142769"/>
                  </a:lnTo>
                  <a:lnTo>
                    <a:pt x="3885350" y="67985"/>
                  </a:lnTo>
                  <a:lnTo>
                    <a:pt x="3949936" y="16996"/>
                  </a:lnTo>
                  <a:lnTo>
                    <a:pt x="3973730" y="0"/>
                  </a:lnTo>
                  <a:lnTo>
                    <a:pt x="3983928" y="0"/>
                  </a:lnTo>
                  <a:lnTo>
                    <a:pt x="3994126" y="3399"/>
                  </a:lnTo>
                  <a:lnTo>
                    <a:pt x="4000924" y="23795"/>
                  </a:lnTo>
                  <a:lnTo>
                    <a:pt x="3994126" y="71384"/>
                  </a:lnTo>
                  <a:lnTo>
                    <a:pt x="3983928" y="125772"/>
                  </a:lnTo>
                  <a:lnTo>
                    <a:pt x="3946536" y="220952"/>
                  </a:lnTo>
                  <a:lnTo>
                    <a:pt x="3895548" y="377317"/>
                  </a:lnTo>
                  <a:lnTo>
                    <a:pt x="3735782" y="384116"/>
                  </a:lnTo>
                  <a:lnTo>
                    <a:pt x="3222495" y="384116"/>
                  </a:lnTo>
                  <a:lnTo>
                    <a:pt x="2695610" y="38751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813DAC6A-2754-45C8-87F2-A6C2344C16AF}"/>
                </a:ext>
              </a:extLst>
            </p:cNvPr>
            <p:cNvSpPr/>
            <p:nvPr/>
          </p:nvSpPr>
          <p:spPr>
            <a:xfrm>
              <a:off x="6583365" y="1958975"/>
              <a:ext cx="2009775" cy="1223962"/>
            </a:xfrm>
            <a:custGeom>
              <a:avLst/>
              <a:gdLst>
                <a:gd name="connsiteX0" fmla="*/ 626268 w 2009775"/>
                <a:gd name="connsiteY0" fmla="*/ 650081 h 1223962"/>
                <a:gd name="connsiteX1" fmla="*/ 388143 w 2009775"/>
                <a:gd name="connsiteY1" fmla="*/ 421481 h 1223962"/>
                <a:gd name="connsiteX2" fmla="*/ 252412 w 2009775"/>
                <a:gd name="connsiteY2" fmla="*/ 285750 h 1223962"/>
                <a:gd name="connsiteX3" fmla="*/ 171450 w 2009775"/>
                <a:gd name="connsiteY3" fmla="*/ 200025 h 1223962"/>
                <a:gd name="connsiteX4" fmla="*/ 0 w 2009775"/>
                <a:gd name="connsiteY4" fmla="*/ 26194 h 1223962"/>
                <a:gd name="connsiteX5" fmla="*/ 95250 w 2009775"/>
                <a:gd name="connsiteY5" fmla="*/ 0 h 1223962"/>
                <a:gd name="connsiteX6" fmla="*/ 209550 w 2009775"/>
                <a:gd name="connsiteY6" fmla="*/ 83344 h 1223962"/>
                <a:gd name="connsiteX7" fmla="*/ 457200 w 2009775"/>
                <a:gd name="connsiteY7" fmla="*/ 261937 h 1223962"/>
                <a:gd name="connsiteX8" fmla="*/ 638175 w 2009775"/>
                <a:gd name="connsiteY8" fmla="*/ 392906 h 1223962"/>
                <a:gd name="connsiteX9" fmla="*/ 809625 w 2009775"/>
                <a:gd name="connsiteY9" fmla="*/ 509587 h 1223962"/>
                <a:gd name="connsiteX10" fmla="*/ 973931 w 2009775"/>
                <a:gd name="connsiteY10" fmla="*/ 616744 h 1223962"/>
                <a:gd name="connsiteX11" fmla="*/ 1100137 w 2009775"/>
                <a:gd name="connsiteY11" fmla="*/ 695325 h 1223962"/>
                <a:gd name="connsiteX12" fmla="*/ 1240631 w 2009775"/>
                <a:gd name="connsiteY12" fmla="*/ 776287 h 1223962"/>
                <a:gd name="connsiteX13" fmla="*/ 1428750 w 2009775"/>
                <a:gd name="connsiteY13" fmla="*/ 873919 h 1223962"/>
                <a:gd name="connsiteX14" fmla="*/ 1576387 w 2009775"/>
                <a:gd name="connsiteY14" fmla="*/ 947737 h 1223962"/>
                <a:gd name="connsiteX15" fmla="*/ 1714500 w 2009775"/>
                <a:gd name="connsiteY15" fmla="*/ 1012031 h 1223962"/>
                <a:gd name="connsiteX16" fmla="*/ 1933575 w 2009775"/>
                <a:gd name="connsiteY16" fmla="*/ 1112044 h 1223962"/>
                <a:gd name="connsiteX17" fmla="*/ 1983581 w 2009775"/>
                <a:gd name="connsiteY17" fmla="*/ 1135856 h 1223962"/>
                <a:gd name="connsiteX18" fmla="*/ 1997868 w 2009775"/>
                <a:gd name="connsiteY18" fmla="*/ 1150144 h 1223962"/>
                <a:gd name="connsiteX19" fmla="*/ 2007393 w 2009775"/>
                <a:gd name="connsiteY19" fmla="*/ 1166812 h 1223962"/>
                <a:gd name="connsiteX20" fmla="*/ 2009775 w 2009775"/>
                <a:gd name="connsiteY20" fmla="*/ 1181100 h 1223962"/>
                <a:gd name="connsiteX21" fmla="*/ 2000250 w 2009775"/>
                <a:gd name="connsiteY21" fmla="*/ 1195387 h 1223962"/>
                <a:gd name="connsiteX22" fmla="*/ 1974056 w 2009775"/>
                <a:gd name="connsiteY22" fmla="*/ 1202531 h 1223962"/>
                <a:gd name="connsiteX23" fmla="*/ 1881187 w 2009775"/>
                <a:gd name="connsiteY23" fmla="*/ 1207294 h 1223962"/>
                <a:gd name="connsiteX24" fmla="*/ 1631156 w 2009775"/>
                <a:gd name="connsiteY24" fmla="*/ 1214437 h 1223962"/>
                <a:gd name="connsiteX25" fmla="*/ 1435893 w 2009775"/>
                <a:gd name="connsiteY25" fmla="*/ 1219200 h 1223962"/>
                <a:gd name="connsiteX26" fmla="*/ 1316831 w 2009775"/>
                <a:gd name="connsiteY26" fmla="*/ 1223962 h 1223962"/>
                <a:gd name="connsiteX27" fmla="*/ 1266825 w 2009775"/>
                <a:gd name="connsiteY27" fmla="*/ 1223962 h 1223962"/>
                <a:gd name="connsiteX28" fmla="*/ 1226343 w 2009775"/>
                <a:gd name="connsiteY28" fmla="*/ 1216819 h 1223962"/>
                <a:gd name="connsiteX29" fmla="*/ 1185862 w 2009775"/>
                <a:gd name="connsiteY29" fmla="*/ 1197769 h 1223962"/>
                <a:gd name="connsiteX30" fmla="*/ 1116806 w 2009775"/>
                <a:gd name="connsiteY30" fmla="*/ 1147762 h 1223962"/>
                <a:gd name="connsiteX31" fmla="*/ 904875 w 2009775"/>
                <a:gd name="connsiteY31" fmla="*/ 931069 h 1223962"/>
                <a:gd name="connsiteX32" fmla="*/ 626268 w 2009775"/>
                <a:gd name="connsiteY32" fmla="*/ 650081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9775" h="1223962">
                  <a:moveTo>
                    <a:pt x="626268" y="650081"/>
                  </a:moveTo>
                  <a:lnTo>
                    <a:pt x="388143" y="421481"/>
                  </a:lnTo>
                  <a:lnTo>
                    <a:pt x="252412" y="285750"/>
                  </a:lnTo>
                  <a:lnTo>
                    <a:pt x="171450" y="200025"/>
                  </a:lnTo>
                  <a:lnTo>
                    <a:pt x="0" y="26194"/>
                  </a:lnTo>
                  <a:lnTo>
                    <a:pt x="95250" y="0"/>
                  </a:lnTo>
                  <a:lnTo>
                    <a:pt x="209550" y="83344"/>
                  </a:lnTo>
                  <a:lnTo>
                    <a:pt x="457200" y="261937"/>
                  </a:lnTo>
                  <a:lnTo>
                    <a:pt x="638175" y="392906"/>
                  </a:lnTo>
                  <a:lnTo>
                    <a:pt x="809625" y="509587"/>
                  </a:lnTo>
                  <a:lnTo>
                    <a:pt x="973931" y="616744"/>
                  </a:lnTo>
                  <a:lnTo>
                    <a:pt x="1100137" y="695325"/>
                  </a:lnTo>
                  <a:lnTo>
                    <a:pt x="1240631" y="776287"/>
                  </a:lnTo>
                  <a:lnTo>
                    <a:pt x="1428750" y="873919"/>
                  </a:lnTo>
                  <a:lnTo>
                    <a:pt x="1576387" y="947737"/>
                  </a:lnTo>
                  <a:lnTo>
                    <a:pt x="1714500" y="1012031"/>
                  </a:lnTo>
                  <a:lnTo>
                    <a:pt x="1933575" y="1112044"/>
                  </a:lnTo>
                  <a:lnTo>
                    <a:pt x="1983581" y="1135856"/>
                  </a:lnTo>
                  <a:lnTo>
                    <a:pt x="1997868" y="1150144"/>
                  </a:lnTo>
                  <a:lnTo>
                    <a:pt x="2007393" y="1166812"/>
                  </a:lnTo>
                  <a:lnTo>
                    <a:pt x="2009775" y="1181100"/>
                  </a:lnTo>
                  <a:lnTo>
                    <a:pt x="2000250" y="1195387"/>
                  </a:lnTo>
                  <a:lnTo>
                    <a:pt x="1974056" y="1202531"/>
                  </a:lnTo>
                  <a:lnTo>
                    <a:pt x="1881187" y="1207294"/>
                  </a:lnTo>
                  <a:lnTo>
                    <a:pt x="1631156" y="1214437"/>
                  </a:lnTo>
                  <a:lnTo>
                    <a:pt x="1435893" y="1219200"/>
                  </a:lnTo>
                  <a:lnTo>
                    <a:pt x="1316831" y="1223962"/>
                  </a:lnTo>
                  <a:lnTo>
                    <a:pt x="1266825" y="1223962"/>
                  </a:lnTo>
                  <a:lnTo>
                    <a:pt x="1226343" y="1216819"/>
                  </a:lnTo>
                  <a:lnTo>
                    <a:pt x="1185862" y="1197769"/>
                  </a:lnTo>
                  <a:lnTo>
                    <a:pt x="1116806" y="1147762"/>
                  </a:lnTo>
                  <a:lnTo>
                    <a:pt x="904875" y="931069"/>
                  </a:lnTo>
                  <a:lnTo>
                    <a:pt x="626268" y="6500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671FEBE1-5D19-4C46-8405-E3B56FF8064D}"/>
                </a:ext>
              </a:extLst>
            </p:cNvPr>
            <p:cNvSpPr/>
            <p:nvPr/>
          </p:nvSpPr>
          <p:spPr>
            <a:xfrm>
              <a:off x="5713415" y="3000376"/>
              <a:ext cx="1647825" cy="344487"/>
            </a:xfrm>
            <a:custGeom>
              <a:avLst/>
              <a:gdLst>
                <a:gd name="connsiteX0" fmla="*/ 1171575 w 1647825"/>
                <a:gd name="connsiteY0" fmla="*/ 290513 h 345281"/>
                <a:gd name="connsiteX1" fmla="*/ 866775 w 1647825"/>
                <a:gd name="connsiteY1" fmla="*/ 328613 h 345281"/>
                <a:gd name="connsiteX2" fmla="*/ 740569 w 1647825"/>
                <a:gd name="connsiteY2" fmla="*/ 340519 h 345281"/>
                <a:gd name="connsiteX3" fmla="*/ 661988 w 1647825"/>
                <a:gd name="connsiteY3" fmla="*/ 340519 h 345281"/>
                <a:gd name="connsiteX4" fmla="*/ 492919 w 1647825"/>
                <a:gd name="connsiteY4" fmla="*/ 345281 h 345281"/>
                <a:gd name="connsiteX5" fmla="*/ 409575 w 1647825"/>
                <a:gd name="connsiteY5" fmla="*/ 338138 h 345281"/>
                <a:gd name="connsiteX6" fmla="*/ 352425 w 1647825"/>
                <a:gd name="connsiteY6" fmla="*/ 328613 h 345281"/>
                <a:gd name="connsiteX7" fmla="*/ 297657 w 1647825"/>
                <a:gd name="connsiteY7" fmla="*/ 319088 h 345281"/>
                <a:gd name="connsiteX8" fmla="*/ 230982 w 1647825"/>
                <a:gd name="connsiteY8" fmla="*/ 300038 h 345281"/>
                <a:gd name="connsiteX9" fmla="*/ 180975 w 1647825"/>
                <a:gd name="connsiteY9" fmla="*/ 278606 h 345281"/>
                <a:gd name="connsiteX10" fmla="*/ 116682 w 1647825"/>
                <a:gd name="connsiteY10" fmla="*/ 247650 h 345281"/>
                <a:gd name="connsiteX11" fmla="*/ 69057 w 1647825"/>
                <a:gd name="connsiteY11" fmla="*/ 216694 h 345281"/>
                <a:gd name="connsiteX12" fmla="*/ 42863 w 1647825"/>
                <a:gd name="connsiteY12" fmla="*/ 195263 h 345281"/>
                <a:gd name="connsiteX13" fmla="*/ 19050 w 1647825"/>
                <a:gd name="connsiteY13" fmla="*/ 171450 h 345281"/>
                <a:gd name="connsiteX14" fmla="*/ 9525 w 1647825"/>
                <a:gd name="connsiteY14" fmla="*/ 159544 h 345281"/>
                <a:gd name="connsiteX15" fmla="*/ 0 w 1647825"/>
                <a:gd name="connsiteY15" fmla="*/ 133350 h 345281"/>
                <a:gd name="connsiteX16" fmla="*/ 0 w 1647825"/>
                <a:gd name="connsiteY16" fmla="*/ 116681 h 345281"/>
                <a:gd name="connsiteX17" fmla="*/ 9525 w 1647825"/>
                <a:gd name="connsiteY17" fmla="*/ 104775 h 345281"/>
                <a:gd name="connsiteX18" fmla="*/ 30957 w 1647825"/>
                <a:gd name="connsiteY18" fmla="*/ 102394 h 345281"/>
                <a:gd name="connsiteX19" fmla="*/ 45244 w 1647825"/>
                <a:gd name="connsiteY19" fmla="*/ 111919 h 345281"/>
                <a:gd name="connsiteX20" fmla="*/ 85725 w 1647825"/>
                <a:gd name="connsiteY20" fmla="*/ 130969 h 345281"/>
                <a:gd name="connsiteX21" fmla="*/ 126207 w 1647825"/>
                <a:gd name="connsiteY21" fmla="*/ 147638 h 345281"/>
                <a:gd name="connsiteX22" fmla="*/ 171450 w 1647825"/>
                <a:gd name="connsiteY22" fmla="*/ 166688 h 345281"/>
                <a:gd name="connsiteX23" fmla="*/ 242888 w 1647825"/>
                <a:gd name="connsiteY23" fmla="*/ 183356 h 345281"/>
                <a:gd name="connsiteX24" fmla="*/ 304800 w 1647825"/>
                <a:gd name="connsiteY24" fmla="*/ 185738 h 345281"/>
                <a:gd name="connsiteX25" fmla="*/ 395288 w 1647825"/>
                <a:gd name="connsiteY25" fmla="*/ 185738 h 345281"/>
                <a:gd name="connsiteX26" fmla="*/ 619125 w 1647825"/>
                <a:gd name="connsiteY26" fmla="*/ 159544 h 345281"/>
                <a:gd name="connsiteX27" fmla="*/ 890588 w 1647825"/>
                <a:gd name="connsiteY27" fmla="*/ 123825 h 345281"/>
                <a:gd name="connsiteX28" fmla="*/ 1062038 w 1647825"/>
                <a:gd name="connsiteY28" fmla="*/ 95250 h 345281"/>
                <a:gd name="connsiteX29" fmla="*/ 1088232 w 1647825"/>
                <a:gd name="connsiteY29" fmla="*/ 80963 h 345281"/>
                <a:gd name="connsiteX30" fmla="*/ 1243013 w 1647825"/>
                <a:gd name="connsiteY30" fmla="*/ 0 h 345281"/>
                <a:gd name="connsiteX31" fmla="*/ 1297782 w 1647825"/>
                <a:gd name="connsiteY31" fmla="*/ 0 h 345281"/>
                <a:gd name="connsiteX32" fmla="*/ 1395413 w 1647825"/>
                <a:gd name="connsiteY32" fmla="*/ 7144 h 345281"/>
                <a:gd name="connsiteX33" fmla="*/ 1469232 w 1647825"/>
                <a:gd name="connsiteY33" fmla="*/ 16669 h 345281"/>
                <a:gd name="connsiteX34" fmla="*/ 1521619 w 1647825"/>
                <a:gd name="connsiteY34" fmla="*/ 26194 h 345281"/>
                <a:gd name="connsiteX35" fmla="*/ 1559719 w 1647825"/>
                <a:gd name="connsiteY35" fmla="*/ 40481 h 345281"/>
                <a:gd name="connsiteX36" fmla="*/ 1597819 w 1647825"/>
                <a:gd name="connsiteY36" fmla="*/ 59531 h 345281"/>
                <a:gd name="connsiteX37" fmla="*/ 1621632 w 1647825"/>
                <a:gd name="connsiteY37" fmla="*/ 78581 h 345281"/>
                <a:gd name="connsiteX38" fmla="*/ 1635919 w 1647825"/>
                <a:gd name="connsiteY38" fmla="*/ 97631 h 345281"/>
                <a:gd name="connsiteX39" fmla="*/ 1645444 w 1647825"/>
                <a:gd name="connsiteY39" fmla="*/ 116681 h 345281"/>
                <a:gd name="connsiteX40" fmla="*/ 1647825 w 1647825"/>
                <a:gd name="connsiteY40" fmla="*/ 135731 h 345281"/>
                <a:gd name="connsiteX41" fmla="*/ 1638300 w 1647825"/>
                <a:gd name="connsiteY41" fmla="*/ 159544 h 345281"/>
                <a:gd name="connsiteX42" fmla="*/ 1621632 w 1647825"/>
                <a:gd name="connsiteY42" fmla="*/ 180975 h 345281"/>
                <a:gd name="connsiteX43" fmla="*/ 1590675 w 1647825"/>
                <a:gd name="connsiteY43" fmla="*/ 209550 h 345281"/>
                <a:gd name="connsiteX44" fmla="*/ 1540669 w 1647825"/>
                <a:gd name="connsiteY44" fmla="*/ 235744 h 345281"/>
                <a:gd name="connsiteX45" fmla="*/ 1171575 w 1647825"/>
                <a:gd name="connsiteY45" fmla="*/ 29051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47825" h="345281">
                  <a:moveTo>
                    <a:pt x="1171575" y="290513"/>
                  </a:moveTo>
                  <a:lnTo>
                    <a:pt x="866775" y="328613"/>
                  </a:lnTo>
                  <a:lnTo>
                    <a:pt x="740569" y="340519"/>
                  </a:lnTo>
                  <a:lnTo>
                    <a:pt x="661988" y="340519"/>
                  </a:lnTo>
                  <a:lnTo>
                    <a:pt x="492919" y="345281"/>
                  </a:lnTo>
                  <a:lnTo>
                    <a:pt x="409575" y="338138"/>
                  </a:lnTo>
                  <a:lnTo>
                    <a:pt x="352425" y="328613"/>
                  </a:lnTo>
                  <a:lnTo>
                    <a:pt x="297657" y="319088"/>
                  </a:lnTo>
                  <a:lnTo>
                    <a:pt x="230982" y="300038"/>
                  </a:lnTo>
                  <a:lnTo>
                    <a:pt x="180975" y="278606"/>
                  </a:lnTo>
                  <a:lnTo>
                    <a:pt x="116682" y="247650"/>
                  </a:lnTo>
                  <a:lnTo>
                    <a:pt x="69057" y="216694"/>
                  </a:lnTo>
                  <a:lnTo>
                    <a:pt x="42863" y="195263"/>
                  </a:lnTo>
                  <a:lnTo>
                    <a:pt x="19050" y="171450"/>
                  </a:lnTo>
                  <a:lnTo>
                    <a:pt x="9525" y="159544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9525" y="104775"/>
                  </a:lnTo>
                  <a:lnTo>
                    <a:pt x="30957" y="102394"/>
                  </a:lnTo>
                  <a:lnTo>
                    <a:pt x="45244" y="111919"/>
                  </a:lnTo>
                  <a:lnTo>
                    <a:pt x="85725" y="130969"/>
                  </a:lnTo>
                  <a:lnTo>
                    <a:pt x="126207" y="147638"/>
                  </a:lnTo>
                  <a:lnTo>
                    <a:pt x="171450" y="166688"/>
                  </a:lnTo>
                  <a:lnTo>
                    <a:pt x="242888" y="183356"/>
                  </a:lnTo>
                  <a:lnTo>
                    <a:pt x="304800" y="185738"/>
                  </a:lnTo>
                  <a:lnTo>
                    <a:pt x="395288" y="185738"/>
                  </a:lnTo>
                  <a:lnTo>
                    <a:pt x="619125" y="159544"/>
                  </a:lnTo>
                  <a:lnTo>
                    <a:pt x="890588" y="123825"/>
                  </a:lnTo>
                  <a:lnTo>
                    <a:pt x="1062038" y="95250"/>
                  </a:lnTo>
                  <a:lnTo>
                    <a:pt x="1088232" y="80963"/>
                  </a:lnTo>
                  <a:lnTo>
                    <a:pt x="1243013" y="0"/>
                  </a:lnTo>
                  <a:lnTo>
                    <a:pt x="1297782" y="0"/>
                  </a:lnTo>
                  <a:lnTo>
                    <a:pt x="1395413" y="7144"/>
                  </a:lnTo>
                  <a:lnTo>
                    <a:pt x="1469232" y="16669"/>
                  </a:lnTo>
                  <a:lnTo>
                    <a:pt x="1521619" y="26194"/>
                  </a:lnTo>
                  <a:lnTo>
                    <a:pt x="1559719" y="40481"/>
                  </a:lnTo>
                  <a:lnTo>
                    <a:pt x="1597819" y="59531"/>
                  </a:lnTo>
                  <a:lnTo>
                    <a:pt x="1621632" y="78581"/>
                  </a:lnTo>
                  <a:lnTo>
                    <a:pt x="1635919" y="97631"/>
                  </a:lnTo>
                  <a:lnTo>
                    <a:pt x="1645444" y="116681"/>
                  </a:lnTo>
                  <a:lnTo>
                    <a:pt x="1647825" y="135731"/>
                  </a:lnTo>
                  <a:lnTo>
                    <a:pt x="1638300" y="159544"/>
                  </a:lnTo>
                  <a:lnTo>
                    <a:pt x="1621632" y="180975"/>
                  </a:lnTo>
                  <a:lnTo>
                    <a:pt x="1590675" y="209550"/>
                  </a:lnTo>
                  <a:lnTo>
                    <a:pt x="1540669" y="235744"/>
                  </a:lnTo>
                  <a:lnTo>
                    <a:pt x="1171575" y="2905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">
              <a:extLst>
                <a:ext uri="{FF2B5EF4-FFF2-40B4-BE49-F238E27FC236}">
                  <a16:creationId xmlns:a16="http://schemas.microsoft.com/office/drawing/2014/main" id="{437CD8FB-FA16-4F82-ACA4-803752A7D09F}"/>
                </a:ext>
              </a:extLst>
            </p:cNvPr>
            <p:cNvSpPr/>
            <p:nvPr/>
          </p:nvSpPr>
          <p:spPr>
            <a:xfrm>
              <a:off x="5307015" y="3759200"/>
              <a:ext cx="511175" cy="989012"/>
            </a:xfrm>
            <a:custGeom>
              <a:avLst/>
              <a:gdLst>
                <a:gd name="connsiteX0" fmla="*/ 226218 w 511968"/>
                <a:gd name="connsiteY0" fmla="*/ 473869 h 988219"/>
                <a:gd name="connsiteX1" fmla="*/ 197643 w 511968"/>
                <a:gd name="connsiteY1" fmla="*/ 314325 h 988219"/>
                <a:gd name="connsiteX2" fmla="*/ 178593 w 511968"/>
                <a:gd name="connsiteY2" fmla="*/ 247650 h 988219"/>
                <a:gd name="connsiteX3" fmla="*/ 150018 w 511968"/>
                <a:gd name="connsiteY3" fmla="*/ 190500 h 988219"/>
                <a:gd name="connsiteX4" fmla="*/ 126206 w 511968"/>
                <a:gd name="connsiteY4" fmla="*/ 150019 h 988219"/>
                <a:gd name="connsiteX5" fmla="*/ 107156 w 511968"/>
                <a:gd name="connsiteY5" fmla="*/ 121444 h 988219"/>
                <a:gd name="connsiteX6" fmla="*/ 71437 w 511968"/>
                <a:gd name="connsiteY6" fmla="*/ 90487 h 988219"/>
                <a:gd name="connsiteX7" fmla="*/ 26193 w 511968"/>
                <a:gd name="connsiteY7" fmla="*/ 57150 h 988219"/>
                <a:gd name="connsiteX8" fmla="*/ 9525 w 511968"/>
                <a:gd name="connsiteY8" fmla="*/ 42862 h 988219"/>
                <a:gd name="connsiteX9" fmla="*/ 0 w 511968"/>
                <a:gd name="connsiteY9" fmla="*/ 28575 h 988219"/>
                <a:gd name="connsiteX10" fmla="*/ 0 w 511968"/>
                <a:gd name="connsiteY10" fmla="*/ 14287 h 988219"/>
                <a:gd name="connsiteX11" fmla="*/ 11906 w 511968"/>
                <a:gd name="connsiteY11" fmla="*/ 4762 h 988219"/>
                <a:gd name="connsiteX12" fmla="*/ 42862 w 511968"/>
                <a:gd name="connsiteY12" fmla="*/ 0 h 988219"/>
                <a:gd name="connsiteX13" fmla="*/ 92868 w 511968"/>
                <a:gd name="connsiteY13" fmla="*/ 2381 h 988219"/>
                <a:gd name="connsiteX14" fmla="*/ 150018 w 511968"/>
                <a:gd name="connsiteY14" fmla="*/ 9525 h 988219"/>
                <a:gd name="connsiteX15" fmla="*/ 200025 w 511968"/>
                <a:gd name="connsiteY15" fmla="*/ 23812 h 988219"/>
                <a:gd name="connsiteX16" fmla="*/ 252412 w 511968"/>
                <a:gd name="connsiteY16" fmla="*/ 45244 h 988219"/>
                <a:gd name="connsiteX17" fmla="*/ 300037 w 511968"/>
                <a:gd name="connsiteY17" fmla="*/ 69056 h 988219"/>
                <a:gd name="connsiteX18" fmla="*/ 342900 w 511968"/>
                <a:gd name="connsiteY18" fmla="*/ 102394 h 988219"/>
                <a:gd name="connsiteX19" fmla="*/ 369093 w 511968"/>
                <a:gd name="connsiteY19" fmla="*/ 135731 h 988219"/>
                <a:gd name="connsiteX20" fmla="*/ 371475 w 511968"/>
                <a:gd name="connsiteY20" fmla="*/ 197644 h 988219"/>
                <a:gd name="connsiteX21" fmla="*/ 409575 w 511968"/>
                <a:gd name="connsiteY21" fmla="*/ 326231 h 988219"/>
                <a:gd name="connsiteX22" fmla="*/ 438150 w 511968"/>
                <a:gd name="connsiteY22" fmla="*/ 442912 h 988219"/>
                <a:gd name="connsiteX23" fmla="*/ 457200 w 511968"/>
                <a:gd name="connsiteY23" fmla="*/ 545306 h 988219"/>
                <a:gd name="connsiteX24" fmla="*/ 488156 w 511968"/>
                <a:gd name="connsiteY24" fmla="*/ 733425 h 988219"/>
                <a:gd name="connsiteX25" fmla="*/ 507206 w 511968"/>
                <a:gd name="connsiteY25" fmla="*/ 842962 h 988219"/>
                <a:gd name="connsiteX26" fmla="*/ 511968 w 511968"/>
                <a:gd name="connsiteY26" fmla="*/ 881062 h 988219"/>
                <a:gd name="connsiteX27" fmla="*/ 504825 w 511968"/>
                <a:gd name="connsiteY27" fmla="*/ 919162 h 988219"/>
                <a:gd name="connsiteX28" fmla="*/ 488156 w 511968"/>
                <a:gd name="connsiteY28" fmla="*/ 959644 h 988219"/>
                <a:gd name="connsiteX29" fmla="*/ 473868 w 511968"/>
                <a:gd name="connsiteY29" fmla="*/ 978694 h 988219"/>
                <a:gd name="connsiteX30" fmla="*/ 454818 w 511968"/>
                <a:gd name="connsiteY30" fmla="*/ 988219 h 988219"/>
                <a:gd name="connsiteX31" fmla="*/ 426243 w 511968"/>
                <a:gd name="connsiteY31" fmla="*/ 988219 h 988219"/>
                <a:gd name="connsiteX32" fmla="*/ 388143 w 511968"/>
                <a:gd name="connsiteY32" fmla="*/ 971550 h 988219"/>
                <a:gd name="connsiteX33" fmla="*/ 342900 w 511968"/>
                <a:gd name="connsiteY33" fmla="*/ 935831 h 988219"/>
                <a:gd name="connsiteX34" fmla="*/ 316706 w 511968"/>
                <a:gd name="connsiteY34" fmla="*/ 907256 h 988219"/>
                <a:gd name="connsiteX35" fmla="*/ 288131 w 511968"/>
                <a:gd name="connsiteY35" fmla="*/ 862012 h 988219"/>
                <a:gd name="connsiteX36" fmla="*/ 261937 w 511968"/>
                <a:gd name="connsiteY36" fmla="*/ 792956 h 988219"/>
                <a:gd name="connsiteX37" fmla="*/ 240506 w 511968"/>
                <a:gd name="connsiteY37" fmla="*/ 716756 h 988219"/>
                <a:gd name="connsiteX38" fmla="*/ 245268 w 511968"/>
                <a:gd name="connsiteY38" fmla="*/ 692944 h 988219"/>
                <a:gd name="connsiteX39" fmla="*/ 252412 w 511968"/>
                <a:gd name="connsiteY39" fmla="*/ 654844 h 988219"/>
                <a:gd name="connsiteX40" fmla="*/ 252412 w 511968"/>
                <a:gd name="connsiteY40" fmla="*/ 614362 h 988219"/>
                <a:gd name="connsiteX41" fmla="*/ 226218 w 511968"/>
                <a:gd name="connsiteY41" fmla="*/ 4738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1968" h="988219">
                  <a:moveTo>
                    <a:pt x="226218" y="473869"/>
                  </a:moveTo>
                  <a:lnTo>
                    <a:pt x="197643" y="314325"/>
                  </a:lnTo>
                  <a:lnTo>
                    <a:pt x="178593" y="247650"/>
                  </a:lnTo>
                  <a:lnTo>
                    <a:pt x="150018" y="190500"/>
                  </a:lnTo>
                  <a:lnTo>
                    <a:pt x="126206" y="150019"/>
                  </a:lnTo>
                  <a:lnTo>
                    <a:pt x="107156" y="121444"/>
                  </a:lnTo>
                  <a:lnTo>
                    <a:pt x="71437" y="90487"/>
                  </a:lnTo>
                  <a:lnTo>
                    <a:pt x="26193" y="57150"/>
                  </a:lnTo>
                  <a:lnTo>
                    <a:pt x="9525" y="4286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4762"/>
                  </a:lnTo>
                  <a:lnTo>
                    <a:pt x="42862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00025" y="23812"/>
                  </a:lnTo>
                  <a:lnTo>
                    <a:pt x="252412" y="45244"/>
                  </a:lnTo>
                  <a:lnTo>
                    <a:pt x="300037" y="69056"/>
                  </a:lnTo>
                  <a:lnTo>
                    <a:pt x="342900" y="102394"/>
                  </a:lnTo>
                  <a:lnTo>
                    <a:pt x="369093" y="135731"/>
                  </a:lnTo>
                  <a:lnTo>
                    <a:pt x="371475" y="197644"/>
                  </a:lnTo>
                  <a:lnTo>
                    <a:pt x="409575" y="326231"/>
                  </a:lnTo>
                  <a:lnTo>
                    <a:pt x="438150" y="442912"/>
                  </a:lnTo>
                  <a:lnTo>
                    <a:pt x="457200" y="545306"/>
                  </a:lnTo>
                  <a:lnTo>
                    <a:pt x="488156" y="733425"/>
                  </a:lnTo>
                  <a:lnTo>
                    <a:pt x="507206" y="842962"/>
                  </a:lnTo>
                  <a:lnTo>
                    <a:pt x="511968" y="881062"/>
                  </a:lnTo>
                  <a:lnTo>
                    <a:pt x="504825" y="919162"/>
                  </a:lnTo>
                  <a:lnTo>
                    <a:pt x="488156" y="959644"/>
                  </a:lnTo>
                  <a:lnTo>
                    <a:pt x="473868" y="978694"/>
                  </a:lnTo>
                  <a:lnTo>
                    <a:pt x="454818" y="988219"/>
                  </a:lnTo>
                  <a:lnTo>
                    <a:pt x="426243" y="988219"/>
                  </a:lnTo>
                  <a:lnTo>
                    <a:pt x="388143" y="971550"/>
                  </a:lnTo>
                  <a:lnTo>
                    <a:pt x="342900" y="935831"/>
                  </a:lnTo>
                  <a:lnTo>
                    <a:pt x="316706" y="907256"/>
                  </a:lnTo>
                  <a:lnTo>
                    <a:pt x="288131" y="862012"/>
                  </a:lnTo>
                  <a:lnTo>
                    <a:pt x="261937" y="792956"/>
                  </a:lnTo>
                  <a:lnTo>
                    <a:pt x="240506" y="716756"/>
                  </a:lnTo>
                  <a:lnTo>
                    <a:pt x="245268" y="692944"/>
                  </a:lnTo>
                  <a:lnTo>
                    <a:pt x="252412" y="654844"/>
                  </a:lnTo>
                  <a:lnTo>
                    <a:pt x="252412" y="614362"/>
                  </a:lnTo>
                  <a:lnTo>
                    <a:pt x="226218" y="4738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0B504489-A837-4E1C-AFA2-142E2DAB4CDB}"/>
                </a:ext>
              </a:extLst>
            </p:cNvPr>
            <p:cNvSpPr/>
            <p:nvPr/>
          </p:nvSpPr>
          <p:spPr>
            <a:xfrm>
              <a:off x="5561015" y="3624263"/>
              <a:ext cx="2389187" cy="963613"/>
            </a:xfrm>
            <a:custGeom>
              <a:avLst/>
              <a:gdLst>
                <a:gd name="connsiteX0" fmla="*/ 1485900 w 2388394"/>
                <a:gd name="connsiteY0" fmla="*/ 266700 h 964406"/>
                <a:gd name="connsiteX1" fmla="*/ 1140619 w 2388394"/>
                <a:gd name="connsiteY1" fmla="*/ 302418 h 964406"/>
                <a:gd name="connsiteX2" fmla="*/ 928688 w 2388394"/>
                <a:gd name="connsiteY2" fmla="*/ 319087 h 964406"/>
                <a:gd name="connsiteX3" fmla="*/ 654844 w 2388394"/>
                <a:gd name="connsiteY3" fmla="*/ 342900 h 964406"/>
                <a:gd name="connsiteX4" fmla="*/ 226219 w 2388394"/>
                <a:gd name="connsiteY4" fmla="*/ 385762 h 964406"/>
                <a:gd name="connsiteX5" fmla="*/ 190500 w 2388394"/>
                <a:gd name="connsiteY5" fmla="*/ 383381 h 964406"/>
                <a:gd name="connsiteX6" fmla="*/ 59532 w 2388394"/>
                <a:gd name="connsiteY6" fmla="*/ 359568 h 964406"/>
                <a:gd name="connsiteX7" fmla="*/ 0 w 2388394"/>
                <a:gd name="connsiteY7" fmla="*/ 247650 h 964406"/>
                <a:gd name="connsiteX8" fmla="*/ 223838 w 2388394"/>
                <a:gd name="connsiteY8" fmla="*/ 245268 h 964406"/>
                <a:gd name="connsiteX9" fmla="*/ 359569 w 2388394"/>
                <a:gd name="connsiteY9" fmla="*/ 242887 h 964406"/>
                <a:gd name="connsiteX10" fmla="*/ 573882 w 2388394"/>
                <a:gd name="connsiteY10" fmla="*/ 223837 h 964406"/>
                <a:gd name="connsiteX11" fmla="*/ 921544 w 2388394"/>
                <a:gd name="connsiteY11" fmla="*/ 183356 h 964406"/>
                <a:gd name="connsiteX12" fmla="*/ 1145382 w 2388394"/>
                <a:gd name="connsiteY12" fmla="*/ 166687 h 964406"/>
                <a:gd name="connsiteX13" fmla="*/ 1514475 w 2388394"/>
                <a:gd name="connsiteY13" fmla="*/ 116681 h 964406"/>
                <a:gd name="connsiteX14" fmla="*/ 1800225 w 2388394"/>
                <a:gd name="connsiteY14" fmla="*/ 78581 h 964406"/>
                <a:gd name="connsiteX15" fmla="*/ 1883569 w 2388394"/>
                <a:gd name="connsiteY15" fmla="*/ 69056 h 964406"/>
                <a:gd name="connsiteX16" fmla="*/ 1928813 w 2388394"/>
                <a:gd name="connsiteY16" fmla="*/ 59531 h 964406"/>
                <a:gd name="connsiteX17" fmla="*/ 1983582 w 2388394"/>
                <a:gd name="connsiteY17" fmla="*/ 35718 h 964406"/>
                <a:gd name="connsiteX18" fmla="*/ 2031207 w 2388394"/>
                <a:gd name="connsiteY18" fmla="*/ 9525 h 964406"/>
                <a:gd name="connsiteX19" fmla="*/ 2055019 w 2388394"/>
                <a:gd name="connsiteY19" fmla="*/ 0 h 964406"/>
                <a:gd name="connsiteX20" fmla="*/ 2074069 w 2388394"/>
                <a:gd name="connsiteY20" fmla="*/ 4762 h 964406"/>
                <a:gd name="connsiteX21" fmla="*/ 2107407 w 2388394"/>
                <a:gd name="connsiteY21" fmla="*/ 21431 h 964406"/>
                <a:gd name="connsiteX22" fmla="*/ 2171700 w 2388394"/>
                <a:gd name="connsiteY22" fmla="*/ 64293 h 964406"/>
                <a:gd name="connsiteX23" fmla="*/ 2243138 w 2388394"/>
                <a:gd name="connsiteY23" fmla="*/ 109537 h 964406"/>
                <a:gd name="connsiteX24" fmla="*/ 2300288 w 2388394"/>
                <a:gd name="connsiteY24" fmla="*/ 150018 h 964406"/>
                <a:gd name="connsiteX25" fmla="*/ 2336007 w 2388394"/>
                <a:gd name="connsiteY25" fmla="*/ 183356 h 964406"/>
                <a:gd name="connsiteX26" fmla="*/ 2369344 w 2388394"/>
                <a:gd name="connsiteY26" fmla="*/ 216693 h 964406"/>
                <a:gd name="connsiteX27" fmla="*/ 2383632 w 2388394"/>
                <a:gd name="connsiteY27" fmla="*/ 238125 h 964406"/>
                <a:gd name="connsiteX28" fmla="*/ 2388394 w 2388394"/>
                <a:gd name="connsiteY28" fmla="*/ 259556 h 964406"/>
                <a:gd name="connsiteX29" fmla="*/ 2388394 w 2388394"/>
                <a:gd name="connsiteY29" fmla="*/ 288131 h 964406"/>
                <a:gd name="connsiteX30" fmla="*/ 2381250 w 2388394"/>
                <a:gd name="connsiteY30" fmla="*/ 314325 h 964406"/>
                <a:gd name="connsiteX31" fmla="*/ 2359819 w 2388394"/>
                <a:gd name="connsiteY31" fmla="*/ 326231 h 964406"/>
                <a:gd name="connsiteX32" fmla="*/ 2336007 w 2388394"/>
                <a:gd name="connsiteY32" fmla="*/ 347662 h 964406"/>
                <a:gd name="connsiteX33" fmla="*/ 2316957 w 2388394"/>
                <a:gd name="connsiteY33" fmla="*/ 369093 h 964406"/>
                <a:gd name="connsiteX34" fmla="*/ 2295525 w 2388394"/>
                <a:gd name="connsiteY34" fmla="*/ 402431 h 964406"/>
                <a:gd name="connsiteX35" fmla="*/ 2245519 w 2388394"/>
                <a:gd name="connsiteY35" fmla="*/ 547687 h 964406"/>
                <a:gd name="connsiteX36" fmla="*/ 2166938 w 2388394"/>
                <a:gd name="connsiteY36" fmla="*/ 750093 h 964406"/>
                <a:gd name="connsiteX37" fmla="*/ 2131219 w 2388394"/>
                <a:gd name="connsiteY37" fmla="*/ 842962 h 964406"/>
                <a:gd name="connsiteX38" fmla="*/ 2100263 w 2388394"/>
                <a:gd name="connsiteY38" fmla="*/ 895350 h 964406"/>
                <a:gd name="connsiteX39" fmla="*/ 2074069 w 2388394"/>
                <a:gd name="connsiteY39" fmla="*/ 926306 h 964406"/>
                <a:gd name="connsiteX40" fmla="*/ 2045494 w 2388394"/>
                <a:gd name="connsiteY40" fmla="*/ 950118 h 964406"/>
                <a:gd name="connsiteX41" fmla="*/ 2009775 w 2388394"/>
                <a:gd name="connsiteY41" fmla="*/ 964406 h 964406"/>
                <a:gd name="connsiteX42" fmla="*/ 1976438 w 2388394"/>
                <a:gd name="connsiteY42" fmla="*/ 964406 h 964406"/>
                <a:gd name="connsiteX43" fmla="*/ 1943100 w 2388394"/>
                <a:gd name="connsiteY43" fmla="*/ 947737 h 964406"/>
                <a:gd name="connsiteX44" fmla="*/ 1862138 w 2388394"/>
                <a:gd name="connsiteY44" fmla="*/ 881062 h 964406"/>
                <a:gd name="connsiteX45" fmla="*/ 1843088 w 2388394"/>
                <a:gd name="connsiteY45" fmla="*/ 854868 h 964406"/>
                <a:gd name="connsiteX46" fmla="*/ 1916907 w 2388394"/>
                <a:gd name="connsiteY46" fmla="*/ 726281 h 964406"/>
                <a:gd name="connsiteX47" fmla="*/ 2012157 w 2388394"/>
                <a:gd name="connsiteY47" fmla="*/ 328612 h 964406"/>
                <a:gd name="connsiteX48" fmla="*/ 2019300 w 2388394"/>
                <a:gd name="connsiteY48" fmla="*/ 283368 h 964406"/>
                <a:gd name="connsiteX49" fmla="*/ 2014538 w 2388394"/>
                <a:gd name="connsiteY49" fmla="*/ 261937 h 964406"/>
                <a:gd name="connsiteX50" fmla="*/ 2002632 w 2388394"/>
                <a:gd name="connsiteY50" fmla="*/ 247650 h 964406"/>
                <a:gd name="connsiteX51" fmla="*/ 1983582 w 2388394"/>
                <a:gd name="connsiteY51" fmla="*/ 238125 h 964406"/>
                <a:gd name="connsiteX52" fmla="*/ 1959769 w 2388394"/>
                <a:gd name="connsiteY52" fmla="*/ 233362 h 964406"/>
                <a:gd name="connsiteX53" fmla="*/ 1926432 w 2388394"/>
                <a:gd name="connsiteY53" fmla="*/ 233362 h 964406"/>
                <a:gd name="connsiteX54" fmla="*/ 1835944 w 2388394"/>
                <a:gd name="connsiteY54" fmla="*/ 240506 h 964406"/>
                <a:gd name="connsiteX55" fmla="*/ 1485900 w 2388394"/>
                <a:gd name="connsiteY55" fmla="*/ 266700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88394" h="964406">
                  <a:moveTo>
                    <a:pt x="1485900" y="266700"/>
                  </a:moveTo>
                  <a:lnTo>
                    <a:pt x="1140619" y="302418"/>
                  </a:lnTo>
                  <a:lnTo>
                    <a:pt x="928688" y="319087"/>
                  </a:lnTo>
                  <a:lnTo>
                    <a:pt x="654844" y="342900"/>
                  </a:lnTo>
                  <a:lnTo>
                    <a:pt x="226219" y="385762"/>
                  </a:lnTo>
                  <a:lnTo>
                    <a:pt x="190500" y="383381"/>
                  </a:lnTo>
                  <a:lnTo>
                    <a:pt x="59532" y="359568"/>
                  </a:lnTo>
                  <a:lnTo>
                    <a:pt x="0" y="247650"/>
                  </a:lnTo>
                  <a:lnTo>
                    <a:pt x="223838" y="245268"/>
                  </a:lnTo>
                  <a:lnTo>
                    <a:pt x="359569" y="242887"/>
                  </a:lnTo>
                  <a:lnTo>
                    <a:pt x="573882" y="223837"/>
                  </a:lnTo>
                  <a:lnTo>
                    <a:pt x="921544" y="183356"/>
                  </a:lnTo>
                  <a:lnTo>
                    <a:pt x="1145382" y="166687"/>
                  </a:lnTo>
                  <a:lnTo>
                    <a:pt x="1514475" y="116681"/>
                  </a:lnTo>
                  <a:lnTo>
                    <a:pt x="1800225" y="78581"/>
                  </a:lnTo>
                  <a:lnTo>
                    <a:pt x="1883569" y="69056"/>
                  </a:lnTo>
                  <a:lnTo>
                    <a:pt x="1928813" y="59531"/>
                  </a:lnTo>
                  <a:lnTo>
                    <a:pt x="1983582" y="35718"/>
                  </a:lnTo>
                  <a:lnTo>
                    <a:pt x="2031207" y="9525"/>
                  </a:lnTo>
                  <a:lnTo>
                    <a:pt x="2055019" y="0"/>
                  </a:lnTo>
                  <a:lnTo>
                    <a:pt x="2074069" y="4762"/>
                  </a:lnTo>
                  <a:lnTo>
                    <a:pt x="2107407" y="21431"/>
                  </a:lnTo>
                  <a:lnTo>
                    <a:pt x="2171700" y="64293"/>
                  </a:lnTo>
                  <a:lnTo>
                    <a:pt x="2243138" y="109537"/>
                  </a:lnTo>
                  <a:lnTo>
                    <a:pt x="2300288" y="150018"/>
                  </a:lnTo>
                  <a:lnTo>
                    <a:pt x="2336007" y="183356"/>
                  </a:lnTo>
                  <a:lnTo>
                    <a:pt x="2369344" y="216693"/>
                  </a:lnTo>
                  <a:lnTo>
                    <a:pt x="2383632" y="238125"/>
                  </a:lnTo>
                  <a:lnTo>
                    <a:pt x="2388394" y="259556"/>
                  </a:lnTo>
                  <a:lnTo>
                    <a:pt x="2388394" y="288131"/>
                  </a:lnTo>
                  <a:lnTo>
                    <a:pt x="2381250" y="314325"/>
                  </a:lnTo>
                  <a:lnTo>
                    <a:pt x="2359819" y="326231"/>
                  </a:lnTo>
                  <a:lnTo>
                    <a:pt x="2336007" y="347662"/>
                  </a:lnTo>
                  <a:lnTo>
                    <a:pt x="2316957" y="369093"/>
                  </a:lnTo>
                  <a:lnTo>
                    <a:pt x="2295525" y="402431"/>
                  </a:lnTo>
                  <a:lnTo>
                    <a:pt x="2245519" y="547687"/>
                  </a:lnTo>
                  <a:lnTo>
                    <a:pt x="2166938" y="750093"/>
                  </a:lnTo>
                  <a:lnTo>
                    <a:pt x="2131219" y="842962"/>
                  </a:lnTo>
                  <a:lnTo>
                    <a:pt x="2100263" y="895350"/>
                  </a:lnTo>
                  <a:lnTo>
                    <a:pt x="2074069" y="926306"/>
                  </a:lnTo>
                  <a:lnTo>
                    <a:pt x="2045494" y="950118"/>
                  </a:lnTo>
                  <a:lnTo>
                    <a:pt x="2009775" y="964406"/>
                  </a:lnTo>
                  <a:lnTo>
                    <a:pt x="1976438" y="964406"/>
                  </a:lnTo>
                  <a:lnTo>
                    <a:pt x="1943100" y="947737"/>
                  </a:lnTo>
                  <a:lnTo>
                    <a:pt x="1862138" y="881062"/>
                  </a:lnTo>
                  <a:lnTo>
                    <a:pt x="1843088" y="854868"/>
                  </a:lnTo>
                  <a:lnTo>
                    <a:pt x="1916907" y="726281"/>
                  </a:lnTo>
                  <a:lnTo>
                    <a:pt x="2012157" y="328612"/>
                  </a:lnTo>
                  <a:lnTo>
                    <a:pt x="2019300" y="283368"/>
                  </a:lnTo>
                  <a:lnTo>
                    <a:pt x="2014538" y="261937"/>
                  </a:lnTo>
                  <a:lnTo>
                    <a:pt x="2002632" y="247650"/>
                  </a:lnTo>
                  <a:lnTo>
                    <a:pt x="1983582" y="238125"/>
                  </a:lnTo>
                  <a:lnTo>
                    <a:pt x="1959769" y="233362"/>
                  </a:lnTo>
                  <a:lnTo>
                    <a:pt x="1926432" y="233362"/>
                  </a:lnTo>
                  <a:lnTo>
                    <a:pt x="1835944" y="240506"/>
                  </a:lnTo>
                  <a:lnTo>
                    <a:pt x="1485900" y="2667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8">
              <a:extLst>
                <a:ext uri="{FF2B5EF4-FFF2-40B4-BE49-F238E27FC236}">
                  <a16:creationId xmlns:a16="http://schemas.microsoft.com/office/drawing/2014/main" id="{6A50B5F6-5946-4880-A361-D4915CEAB0BE}"/>
                </a:ext>
              </a:extLst>
            </p:cNvPr>
            <p:cNvSpPr/>
            <p:nvPr/>
          </p:nvSpPr>
          <p:spPr>
            <a:xfrm>
              <a:off x="5707065" y="4321175"/>
              <a:ext cx="1838325" cy="323850"/>
            </a:xfrm>
            <a:custGeom>
              <a:avLst/>
              <a:gdLst>
                <a:gd name="connsiteX0" fmla="*/ 1216818 w 1838325"/>
                <a:gd name="connsiteY0" fmla="*/ 209550 h 323850"/>
                <a:gd name="connsiteX1" fmla="*/ 947737 w 1838325"/>
                <a:gd name="connsiteY1" fmla="*/ 226219 h 323850"/>
                <a:gd name="connsiteX2" fmla="*/ 745331 w 1838325"/>
                <a:gd name="connsiteY2" fmla="*/ 242887 h 323850"/>
                <a:gd name="connsiteX3" fmla="*/ 371475 w 1838325"/>
                <a:gd name="connsiteY3" fmla="*/ 283369 h 323850"/>
                <a:gd name="connsiteX4" fmla="*/ 57150 w 1838325"/>
                <a:gd name="connsiteY4" fmla="*/ 323850 h 323850"/>
                <a:gd name="connsiteX5" fmla="*/ 0 w 1838325"/>
                <a:gd name="connsiteY5" fmla="*/ 161925 h 323850"/>
                <a:gd name="connsiteX6" fmla="*/ 395287 w 1838325"/>
                <a:gd name="connsiteY6" fmla="*/ 123825 h 323850"/>
                <a:gd name="connsiteX7" fmla="*/ 766762 w 1838325"/>
                <a:gd name="connsiteY7" fmla="*/ 83344 h 323850"/>
                <a:gd name="connsiteX8" fmla="*/ 978693 w 1838325"/>
                <a:gd name="connsiteY8" fmla="*/ 66675 h 323850"/>
                <a:gd name="connsiteX9" fmla="*/ 1509712 w 1838325"/>
                <a:gd name="connsiteY9" fmla="*/ 23812 h 323850"/>
                <a:gd name="connsiteX10" fmla="*/ 1814512 w 1838325"/>
                <a:gd name="connsiteY10" fmla="*/ 0 h 323850"/>
                <a:gd name="connsiteX11" fmla="*/ 1838325 w 1838325"/>
                <a:gd name="connsiteY11" fmla="*/ 166687 h 323850"/>
                <a:gd name="connsiteX12" fmla="*/ 1647825 w 1838325"/>
                <a:gd name="connsiteY12" fmla="*/ 183356 h 323850"/>
                <a:gd name="connsiteX13" fmla="*/ 1216818 w 1838325"/>
                <a:gd name="connsiteY13" fmla="*/ 2095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323850">
                  <a:moveTo>
                    <a:pt x="1216818" y="209550"/>
                  </a:moveTo>
                  <a:lnTo>
                    <a:pt x="947737" y="226219"/>
                  </a:lnTo>
                  <a:lnTo>
                    <a:pt x="745331" y="242887"/>
                  </a:lnTo>
                  <a:lnTo>
                    <a:pt x="371475" y="283369"/>
                  </a:lnTo>
                  <a:lnTo>
                    <a:pt x="57150" y="323850"/>
                  </a:lnTo>
                  <a:lnTo>
                    <a:pt x="0" y="161925"/>
                  </a:lnTo>
                  <a:lnTo>
                    <a:pt x="395287" y="123825"/>
                  </a:lnTo>
                  <a:lnTo>
                    <a:pt x="766762" y="83344"/>
                  </a:lnTo>
                  <a:lnTo>
                    <a:pt x="978693" y="66675"/>
                  </a:lnTo>
                  <a:lnTo>
                    <a:pt x="1509712" y="23812"/>
                  </a:lnTo>
                  <a:lnTo>
                    <a:pt x="1814512" y="0"/>
                  </a:lnTo>
                  <a:lnTo>
                    <a:pt x="1838325" y="166687"/>
                  </a:lnTo>
                  <a:lnTo>
                    <a:pt x="1647825" y="183356"/>
                  </a:lnTo>
                  <a:lnTo>
                    <a:pt x="1216818" y="2095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ECA42159-4C25-4D5A-9623-18DDE33AFB16}"/>
                </a:ext>
              </a:extLst>
            </p:cNvPr>
            <p:cNvSpPr/>
            <p:nvPr/>
          </p:nvSpPr>
          <p:spPr>
            <a:xfrm rot="16200000">
              <a:off x="4640264" y="3817938"/>
              <a:ext cx="2633663" cy="1611312"/>
            </a:xfrm>
            <a:custGeom>
              <a:avLst/>
              <a:gdLst>
                <a:gd name="connsiteX0" fmla="*/ 1728787 w 2633662"/>
                <a:gd name="connsiteY0" fmla="*/ 1566862 h 1612106"/>
                <a:gd name="connsiteX1" fmla="*/ 1531143 w 2633662"/>
                <a:gd name="connsiteY1" fmla="*/ 1559719 h 1612106"/>
                <a:gd name="connsiteX2" fmla="*/ 1397793 w 2633662"/>
                <a:gd name="connsiteY2" fmla="*/ 1543050 h 1612106"/>
                <a:gd name="connsiteX3" fmla="*/ 1314450 w 2633662"/>
                <a:gd name="connsiteY3" fmla="*/ 1514475 h 1612106"/>
                <a:gd name="connsiteX4" fmla="*/ 1240631 w 2633662"/>
                <a:gd name="connsiteY4" fmla="*/ 1495425 h 1612106"/>
                <a:gd name="connsiteX5" fmla="*/ 1047750 w 2633662"/>
                <a:gd name="connsiteY5" fmla="*/ 1395412 h 1612106"/>
                <a:gd name="connsiteX6" fmla="*/ 892968 w 2633662"/>
                <a:gd name="connsiteY6" fmla="*/ 1302544 h 1612106"/>
                <a:gd name="connsiteX7" fmla="*/ 773906 w 2633662"/>
                <a:gd name="connsiteY7" fmla="*/ 1221581 h 1612106"/>
                <a:gd name="connsiteX8" fmla="*/ 633412 w 2633662"/>
                <a:gd name="connsiteY8" fmla="*/ 1109662 h 1612106"/>
                <a:gd name="connsiteX9" fmla="*/ 519112 w 2633662"/>
                <a:gd name="connsiteY9" fmla="*/ 1004887 h 1612106"/>
                <a:gd name="connsiteX10" fmla="*/ 435768 w 2633662"/>
                <a:gd name="connsiteY10" fmla="*/ 912019 h 1612106"/>
                <a:gd name="connsiteX11" fmla="*/ 364331 w 2633662"/>
                <a:gd name="connsiteY11" fmla="*/ 812006 h 1612106"/>
                <a:gd name="connsiteX12" fmla="*/ 283368 w 2633662"/>
                <a:gd name="connsiteY12" fmla="*/ 681037 h 1612106"/>
                <a:gd name="connsiteX13" fmla="*/ 188118 w 2633662"/>
                <a:gd name="connsiteY13" fmla="*/ 488156 h 1612106"/>
                <a:gd name="connsiteX14" fmla="*/ 128587 w 2633662"/>
                <a:gd name="connsiteY14" fmla="*/ 364331 h 1612106"/>
                <a:gd name="connsiteX15" fmla="*/ 54768 w 2633662"/>
                <a:gd name="connsiteY15" fmla="*/ 185737 h 1612106"/>
                <a:gd name="connsiteX16" fmla="*/ 7143 w 2633662"/>
                <a:gd name="connsiteY16" fmla="*/ 64294 h 1612106"/>
                <a:gd name="connsiteX17" fmla="*/ 0 w 2633662"/>
                <a:gd name="connsiteY17" fmla="*/ 33337 h 1612106"/>
                <a:gd name="connsiteX18" fmla="*/ 0 w 2633662"/>
                <a:gd name="connsiteY18" fmla="*/ 19050 h 1612106"/>
                <a:gd name="connsiteX19" fmla="*/ 4762 w 2633662"/>
                <a:gd name="connsiteY19" fmla="*/ 4762 h 1612106"/>
                <a:gd name="connsiteX20" fmla="*/ 19050 w 2633662"/>
                <a:gd name="connsiteY20" fmla="*/ 0 h 1612106"/>
                <a:gd name="connsiteX21" fmla="*/ 35718 w 2633662"/>
                <a:gd name="connsiteY21" fmla="*/ 2381 h 1612106"/>
                <a:gd name="connsiteX22" fmla="*/ 59531 w 2633662"/>
                <a:gd name="connsiteY22" fmla="*/ 21431 h 1612106"/>
                <a:gd name="connsiteX23" fmla="*/ 95250 w 2633662"/>
                <a:gd name="connsiteY23" fmla="*/ 102394 h 1612106"/>
                <a:gd name="connsiteX24" fmla="*/ 159543 w 2633662"/>
                <a:gd name="connsiteY24" fmla="*/ 219075 h 1612106"/>
                <a:gd name="connsiteX25" fmla="*/ 200025 w 2633662"/>
                <a:gd name="connsiteY25" fmla="*/ 285750 h 1612106"/>
                <a:gd name="connsiteX26" fmla="*/ 264318 w 2633662"/>
                <a:gd name="connsiteY26" fmla="*/ 385762 h 1612106"/>
                <a:gd name="connsiteX27" fmla="*/ 333375 w 2633662"/>
                <a:gd name="connsiteY27" fmla="*/ 495300 h 1612106"/>
                <a:gd name="connsiteX28" fmla="*/ 407193 w 2633662"/>
                <a:gd name="connsiteY28" fmla="*/ 592931 h 1612106"/>
                <a:gd name="connsiteX29" fmla="*/ 469106 w 2633662"/>
                <a:gd name="connsiteY29" fmla="*/ 671512 h 1612106"/>
                <a:gd name="connsiteX30" fmla="*/ 581025 w 2633662"/>
                <a:gd name="connsiteY30" fmla="*/ 795337 h 1612106"/>
                <a:gd name="connsiteX31" fmla="*/ 661987 w 2633662"/>
                <a:gd name="connsiteY31" fmla="*/ 871537 h 1612106"/>
                <a:gd name="connsiteX32" fmla="*/ 716756 w 2633662"/>
                <a:gd name="connsiteY32" fmla="*/ 923925 h 1612106"/>
                <a:gd name="connsiteX33" fmla="*/ 764381 w 2633662"/>
                <a:gd name="connsiteY33" fmla="*/ 962025 h 1612106"/>
                <a:gd name="connsiteX34" fmla="*/ 821531 w 2633662"/>
                <a:gd name="connsiteY34" fmla="*/ 1004887 h 1612106"/>
                <a:gd name="connsiteX35" fmla="*/ 890587 w 2633662"/>
                <a:gd name="connsiteY35" fmla="*/ 1050131 h 1612106"/>
                <a:gd name="connsiteX36" fmla="*/ 940593 w 2633662"/>
                <a:gd name="connsiteY36" fmla="*/ 1083469 h 1612106"/>
                <a:gd name="connsiteX37" fmla="*/ 1026318 w 2633662"/>
                <a:gd name="connsiteY37" fmla="*/ 1131094 h 1612106"/>
                <a:gd name="connsiteX38" fmla="*/ 1126331 w 2633662"/>
                <a:gd name="connsiteY38" fmla="*/ 1178719 h 1612106"/>
                <a:gd name="connsiteX39" fmla="*/ 1219200 w 2633662"/>
                <a:gd name="connsiteY39" fmla="*/ 1219200 h 1612106"/>
                <a:gd name="connsiteX40" fmla="*/ 1307306 w 2633662"/>
                <a:gd name="connsiteY40" fmla="*/ 1250156 h 1612106"/>
                <a:gd name="connsiteX41" fmla="*/ 1388268 w 2633662"/>
                <a:gd name="connsiteY41" fmla="*/ 1271587 h 1612106"/>
                <a:gd name="connsiteX42" fmla="*/ 1521618 w 2633662"/>
                <a:gd name="connsiteY42" fmla="*/ 1293019 h 1612106"/>
                <a:gd name="connsiteX43" fmla="*/ 1778793 w 2633662"/>
                <a:gd name="connsiteY43" fmla="*/ 1312069 h 1612106"/>
                <a:gd name="connsiteX44" fmla="*/ 2007393 w 2633662"/>
                <a:gd name="connsiteY44" fmla="*/ 1316831 h 1612106"/>
                <a:gd name="connsiteX45" fmla="*/ 2109787 w 2633662"/>
                <a:gd name="connsiteY45" fmla="*/ 1312069 h 1612106"/>
                <a:gd name="connsiteX46" fmla="*/ 2390775 w 2633662"/>
                <a:gd name="connsiteY46" fmla="*/ 1314450 h 1612106"/>
                <a:gd name="connsiteX47" fmla="*/ 2438400 w 2633662"/>
                <a:gd name="connsiteY47" fmla="*/ 1302544 h 1612106"/>
                <a:gd name="connsiteX48" fmla="*/ 2478881 w 2633662"/>
                <a:gd name="connsiteY48" fmla="*/ 1288256 h 1612106"/>
                <a:gd name="connsiteX49" fmla="*/ 2536031 w 2633662"/>
                <a:gd name="connsiteY49" fmla="*/ 1259681 h 1612106"/>
                <a:gd name="connsiteX50" fmla="*/ 2581275 w 2633662"/>
                <a:gd name="connsiteY50" fmla="*/ 1214437 h 1612106"/>
                <a:gd name="connsiteX51" fmla="*/ 2633662 w 2633662"/>
                <a:gd name="connsiteY51" fmla="*/ 1119187 h 1612106"/>
                <a:gd name="connsiteX52" fmla="*/ 2628900 w 2633662"/>
                <a:gd name="connsiteY52" fmla="*/ 1295400 h 1612106"/>
                <a:gd name="connsiteX53" fmla="*/ 2576512 w 2633662"/>
                <a:gd name="connsiteY53" fmla="*/ 1381125 h 1612106"/>
                <a:gd name="connsiteX54" fmla="*/ 2524125 w 2633662"/>
                <a:gd name="connsiteY54" fmla="*/ 1493044 h 1612106"/>
                <a:gd name="connsiteX55" fmla="*/ 2481262 w 2633662"/>
                <a:gd name="connsiteY55" fmla="*/ 1569244 h 1612106"/>
                <a:gd name="connsiteX56" fmla="*/ 2457450 w 2633662"/>
                <a:gd name="connsiteY56" fmla="*/ 1593056 h 1612106"/>
                <a:gd name="connsiteX57" fmla="*/ 2438400 w 2633662"/>
                <a:gd name="connsiteY57" fmla="*/ 1602581 h 1612106"/>
                <a:gd name="connsiteX58" fmla="*/ 2414587 w 2633662"/>
                <a:gd name="connsiteY58" fmla="*/ 1612106 h 1612106"/>
                <a:gd name="connsiteX59" fmla="*/ 2381250 w 2633662"/>
                <a:gd name="connsiteY59" fmla="*/ 1612106 h 1612106"/>
                <a:gd name="connsiteX60" fmla="*/ 2333625 w 2633662"/>
                <a:gd name="connsiteY60" fmla="*/ 1597819 h 1612106"/>
                <a:gd name="connsiteX61" fmla="*/ 2221706 w 2633662"/>
                <a:gd name="connsiteY61" fmla="*/ 1585912 h 1612106"/>
                <a:gd name="connsiteX62" fmla="*/ 2140743 w 2633662"/>
                <a:gd name="connsiteY62" fmla="*/ 1585912 h 1612106"/>
                <a:gd name="connsiteX63" fmla="*/ 2035968 w 2633662"/>
                <a:gd name="connsiteY63" fmla="*/ 1581150 h 1612106"/>
                <a:gd name="connsiteX64" fmla="*/ 1728787 w 2633662"/>
                <a:gd name="connsiteY64" fmla="*/ 156686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33662" h="1612106">
                  <a:moveTo>
                    <a:pt x="1728787" y="1566862"/>
                  </a:moveTo>
                  <a:lnTo>
                    <a:pt x="1531143" y="1559719"/>
                  </a:lnTo>
                  <a:lnTo>
                    <a:pt x="1397793" y="1543050"/>
                  </a:lnTo>
                  <a:lnTo>
                    <a:pt x="1314450" y="1514475"/>
                  </a:lnTo>
                  <a:lnTo>
                    <a:pt x="1240631" y="1495425"/>
                  </a:lnTo>
                  <a:lnTo>
                    <a:pt x="1047750" y="1395412"/>
                  </a:lnTo>
                  <a:lnTo>
                    <a:pt x="892968" y="1302544"/>
                  </a:lnTo>
                  <a:lnTo>
                    <a:pt x="773906" y="1221581"/>
                  </a:lnTo>
                  <a:lnTo>
                    <a:pt x="633412" y="1109662"/>
                  </a:lnTo>
                  <a:lnTo>
                    <a:pt x="519112" y="1004887"/>
                  </a:lnTo>
                  <a:lnTo>
                    <a:pt x="435768" y="912019"/>
                  </a:lnTo>
                  <a:lnTo>
                    <a:pt x="364331" y="812006"/>
                  </a:lnTo>
                  <a:lnTo>
                    <a:pt x="283368" y="681037"/>
                  </a:lnTo>
                  <a:lnTo>
                    <a:pt x="188118" y="488156"/>
                  </a:lnTo>
                  <a:lnTo>
                    <a:pt x="128587" y="364331"/>
                  </a:lnTo>
                  <a:lnTo>
                    <a:pt x="54768" y="185737"/>
                  </a:lnTo>
                  <a:lnTo>
                    <a:pt x="7143" y="64294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35718" y="2381"/>
                  </a:lnTo>
                  <a:lnTo>
                    <a:pt x="59531" y="21431"/>
                  </a:lnTo>
                  <a:lnTo>
                    <a:pt x="95250" y="102394"/>
                  </a:lnTo>
                  <a:lnTo>
                    <a:pt x="159543" y="219075"/>
                  </a:lnTo>
                  <a:lnTo>
                    <a:pt x="200025" y="285750"/>
                  </a:lnTo>
                  <a:lnTo>
                    <a:pt x="264318" y="385762"/>
                  </a:lnTo>
                  <a:lnTo>
                    <a:pt x="333375" y="495300"/>
                  </a:lnTo>
                  <a:lnTo>
                    <a:pt x="407193" y="592931"/>
                  </a:lnTo>
                  <a:lnTo>
                    <a:pt x="469106" y="671512"/>
                  </a:lnTo>
                  <a:lnTo>
                    <a:pt x="581025" y="795337"/>
                  </a:lnTo>
                  <a:lnTo>
                    <a:pt x="661987" y="871537"/>
                  </a:lnTo>
                  <a:lnTo>
                    <a:pt x="716756" y="923925"/>
                  </a:lnTo>
                  <a:lnTo>
                    <a:pt x="764381" y="962025"/>
                  </a:lnTo>
                  <a:lnTo>
                    <a:pt x="821531" y="1004887"/>
                  </a:lnTo>
                  <a:lnTo>
                    <a:pt x="890587" y="1050131"/>
                  </a:lnTo>
                  <a:lnTo>
                    <a:pt x="940593" y="1083469"/>
                  </a:lnTo>
                  <a:lnTo>
                    <a:pt x="1026318" y="1131094"/>
                  </a:lnTo>
                  <a:lnTo>
                    <a:pt x="1126331" y="1178719"/>
                  </a:lnTo>
                  <a:lnTo>
                    <a:pt x="1219200" y="1219200"/>
                  </a:lnTo>
                  <a:lnTo>
                    <a:pt x="1307306" y="1250156"/>
                  </a:lnTo>
                  <a:lnTo>
                    <a:pt x="1388268" y="1271587"/>
                  </a:lnTo>
                  <a:lnTo>
                    <a:pt x="1521618" y="1293019"/>
                  </a:lnTo>
                  <a:lnTo>
                    <a:pt x="1778793" y="1312069"/>
                  </a:lnTo>
                  <a:lnTo>
                    <a:pt x="2007393" y="1316831"/>
                  </a:lnTo>
                  <a:lnTo>
                    <a:pt x="2109787" y="1312069"/>
                  </a:lnTo>
                  <a:lnTo>
                    <a:pt x="2390775" y="1314450"/>
                  </a:lnTo>
                  <a:lnTo>
                    <a:pt x="2438400" y="1302544"/>
                  </a:lnTo>
                  <a:lnTo>
                    <a:pt x="2478881" y="1288256"/>
                  </a:lnTo>
                  <a:lnTo>
                    <a:pt x="2536031" y="1259681"/>
                  </a:lnTo>
                  <a:lnTo>
                    <a:pt x="2581275" y="1214437"/>
                  </a:lnTo>
                  <a:lnTo>
                    <a:pt x="2633662" y="1119187"/>
                  </a:lnTo>
                  <a:lnTo>
                    <a:pt x="2628900" y="1295400"/>
                  </a:lnTo>
                  <a:lnTo>
                    <a:pt x="2576512" y="1381125"/>
                  </a:lnTo>
                  <a:lnTo>
                    <a:pt x="2524125" y="1493044"/>
                  </a:lnTo>
                  <a:lnTo>
                    <a:pt x="2481262" y="1569244"/>
                  </a:lnTo>
                  <a:lnTo>
                    <a:pt x="2457450" y="1593056"/>
                  </a:lnTo>
                  <a:lnTo>
                    <a:pt x="2438400" y="1602581"/>
                  </a:lnTo>
                  <a:lnTo>
                    <a:pt x="2414587" y="1612106"/>
                  </a:lnTo>
                  <a:lnTo>
                    <a:pt x="2381250" y="1612106"/>
                  </a:lnTo>
                  <a:lnTo>
                    <a:pt x="2333625" y="1597819"/>
                  </a:lnTo>
                  <a:lnTo>
                    <a:pt x="2221706" y="1585912"/>
                  </a:lnTo>
                  <a:lnTo>
                    <a:pt x="2140743" y="1585912"/>
                  </a:lnTo>
                  <a:lnTo>
                    <a:pt x="2035968" y="1581150"/>
                  </a:lnTo>
                  <a:lnTo>
                    <a:pt x="1728787" y="15668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D4D3E1E7-54F4-46FE-AE8E-F3E10633F941}"/>
                </a:ext>
              </a:extLst>
            </p:cNvPr>
            <p:cNvSpPr/>
            <p:nvPr/>
          </p:nvSpPr>
          <p:spPr>
            <a:xfrm>
              <a:off x="6573839" y="4533901"/>
              <a:ext cx="1901825" cy="1406525"/>
            </a:xfrm>
            <a:custGeom>
              <a:avLst/>
              <a:gdLst>
                <a:gd name="connsiteX0" fmla="*/ 600075 w 1902618"/>
                <a:gd name="connsiteY0" fmla="*/ 835818 h 1407318"/>
                <a:gd name="connsiteX1" fmla="*/ 445293 w 1902618"/>
                <a:gd name="connsiteY1" fmla="*/ 616743 h 1407318"/>
                <a:gd name="connsiteX2" fmla="*/ 333375 w 1902618"/>
                <a:gd name="connsiteY2" fmla="*/ 466725 h 1407318"/>
                <a:gd name="connsiteX3" fmla="*/ 238125 w 1902618"/>
                <a:gd name="connsiteY3" fmla="*/ 347662 h 1407318"/>
                <a:gd name="connsiteX4" fmla="*/ 166687 w 1902618"/>
                <a:gd name="connsiteY4" fmla="*/ 259556 h 1407318"/>
                <a:gd name="connsiteX5" fmla="*/ 111918 w 1902618"/>
                <a:gd name="connsiteY5" fmla="*/ 197643 h 1407318"/>
                <a:gd name="connsiteX6" fmla="*/ 0 w 1902618"/>
                <a:gd name="connsiteY6" fmla="*/ 83343 h 1407318"/>
                <a:gd name="connsiteX7" fmla="*/ 23812 w 1902618"/>
                <a:gd name="connsiteY7" fmla="*/ 0 h 1407318"/>
                <a:gd name="connsiteX8" fmla="*/ 128587 w 1902618"/>
                <a:gd name="connsiteY8" fmla="*/ 97631 h 1407318"/>
                <a:gd name="connsiteX9" fmla="*/ 333375 w 1902618"/>
                <a:gd name="connsiteY9" fmla="*/ 266700 h 1407318"/>
                <a:gd name="connsiteX10" fmla="*/ 495300 w 1902618"/>
                <a:gd name="connsiteY10" fmla="*/ 407193 h 1407318"/>
                <a:gd name="connsiteX11" fmla="*/ 681037 w 1902618"/>
                <a:gd name="connsiteY11" fmla="*/ 566737 h 1407318"/>
                <a:gd name="connsiteX12" fmla="*/ 885825 w 1902618"/>
                <a:gd name="connsiteY12" fmla="*/ 740568 h 1407318"/>
                <a:gd name="connsiteX13" fmla="*/ 976312 w 1902618"/>
                <a:gd name="connsiteY13" fmla="*/ 819150 h 1407318"/>
                <a:gd name="connsiteX14" fmla="*/ 1031081 w 1902618"/>
                <a:gd name="connsiteY14" fmla="*/ 866775 h 1407318"/>
                <a:gd name="connsiteX15" fmla="*/ 1081087 w 1902618"/>
                <a:gd name="connsiteY15" fmla="*/ 904875 h 1407318"/>
                <a:gd name="connsiteX16" fmla="*/ 1143000 w 1902618"/>
                <a:gd name="connsiteY16" fmla="*/ 947737 h 1407318"/>
                <a:gd name="connsiteX17" fmla="*/ 1202531 w 1902618"/>
                <a:gd name="connsiteY17" fmla="*/ 988218 h 1407318"/>
                <a:gd name="connsiteX18" fmla="*/ 1264443 w 1902618"/>
                <a:gd name="connsiteY18" fmla="*/ 1031081 h 1407318"/>
                <a:gd name="connsiteX19" fmla="*/ 1412081 w 1902618"/>
                <a:gd name="connsiteY19" fmla="*/ 1119187 h 1407318"/>
                <a:gd name="connsiteX20" fmla="*/ 1557337 w 1902618"/>
                <a:gd name="connsiteY20" fmla="*/ 1195387 h 1407318"/>
                <a:gd name="connsiteX21" fmla="*/ 1671637 w 1902618"/>
                <a:gd name="connsiteY21" fmla="*/ 1247775 h 1407318"/>
                <a:gd name="connsiteX22" fmla="*/ 1812131 w 1902618"/>
                <a:gd name="connsiteY22" fmla="*/ 1312068 h 1407318"/>
                <a:gd name="connsiteX23" fmla="*/ 1871662 w 1902618"/>
                <a:gd name="connsiteY23" fmla="*/ 1335881 h 1407318"/>
                <a:gd name="connsiteX24" fmla="*/ 1888331 w 1902618"/>
                <a:gd name="connsiteY24" fmla="*/ 1345406 h 1407318"/>
                <a:gd name="connsiteX25" fmla="*/ 1900237 w 1902618"/>
                <a:gd name="connsiteY25" fmla="*/ 1357312 h 1407318"/>
                <a:gd name="connsiteX26" fmla="*/ 1902618 w 1902618"/>
                <a:gd name="connsiteY26" fmla="*/ 1371600 h 1407318"/>
                <a:gd name="connsiteX27" fmla="*/ 1895475 w 1902618"/>
                <a:gd name="connsiteY27" fmla="*/ 1388268 h 1407318"/>
                <a:gd name="connsiteX28" fmla="*/ 1874043 w 1902618"/>
                <a:gd name="connsiteY28" fmla="*/ 1400175 h 1407318"/>
                <a:gd name="connsiteX29" fmla="*/ 1812131 w 1902618"/>
                <a:gd name="connsiteY29" fmla="*/ 1407318 h 1407318"/>
                <a:gd name="connsiteX30" fmla="*/ 1643062 w 1902618"/>
                <a:gd name="connsiteY30" fmla="*/ 1400175 h 1407318"/>
                <a:gd name="connsiteX31" fmla="*/ 1407318 w 1902618"/>
                <a:gd name="connsiteY31" fmla="*/ 1395412 h 1407318"/>
                <a:gd name="connsiteX32" fmla="*/ 1202531 w 1902618"/>
                <a:gd name="connsiteY32" fmla="*/ 1385887 h 1407318"/>
                <a:gd name="connsiteX33" fmla="*/ 1126331 w 1902618"/>
                <a:gd name="connsiteY33" fmla="*/ 1383506 h 1407318"/>
                <a:gd name="connsiteX34" fmla="*/ 1081087 w 1902618"/>
                <a:gd name="connsiteY34" fmla="*/ 1378743 h 1407318"/>
                <a:gd name="connsiteX35" fmla="*/ 1038225 w 1902618"/>
                <a:gd name="connsiteY35" fmla="*/ 1369218 h 1407318"/>
                <a:gd name="connsiteX36" fmla="*/ 1002506 w 1902618"/>
                <a:gd name="connsiteY36" fmla="*/ 1352550 h 1407318"/>
                <a:gd name="connsiteX37" fmla="*/ 969168 w 1902618"/>
                <a:gd name="connsiteY37" fmla="*/ 1331118 h 1407318"/>
                <a:gd name="connsiteX38" fmla="*/ 904875 w 1902618"/>
                <a:gd name="connsiteY38" fmla="*/ 1281112 h 1407318"/>
                <a:gd name="connsiteX39" fmla="*/ 809625 w 1902618"/>
                <a:gd name="connsiteY39" fmla="*/ 1140618 h 1407318"/>
                <a:gd name="connsiteX40" fmla="*/ 600075 w 1902618"/>
                <a:gd name="connsiteY40" fmla="*/ 835818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02618" h="1407318">
                  <a:moveTo>
                    <a:pt x="600075" y="835818"/>
                  </a:moveTo>
                  <a:lnTo>
                    <a:pt x="445293" y="616743"/>
                  </a:lnTo>
                  <a:lnTo>
                    <a:pt x="333375" y="466725"/>
                  </a:lnTo>
                  <a:lnTo>
                    <a:pt x="238125" y="347662"/>
                  </a:lnTo>
                  <a:lnTo>
                    <a:pt x="166687" y="259556"/>
                  </a:lnTo>
                  <a:lnTo>
                    <a:pt x="111918" y="197643"/>
                  </a:lnTo>
                  <a:lnTo>
                    <a:pt x="0" y="83343"/>
                  </a:lnTo>
                  <a:lnTo>
                    <a:pt x="23812" y="0"/>
                  </a:lnTo>
                  <a:lnTo>
                    <a:pt x="128587" y="97631"/>
                  </a:lnTo>
                  <a:lnTo>
                    <a:pt x="333375" y="266700"/>
                  </a:lnTo>
                  <a:lnTo>
                    <a:pt x="495300" y="407193"/>
                  </a:lnTo>
                  <a:lnTo>
                    <a:pt x="681037" y="566737"/>
                  </a:lnTo>
                  <a:lnTo>
                    <a:pt x="885825" y="740568"/>
                  </a:lnTo>
                  <a:lnTo>
                    <a:pt x="976312" y="819150"/>
                  </a:lnTo>
                  <a:lnTo>
                    <a:pt x="1031081" y="866775"/>
                  </a:lnTo>
                  <a:lnTo>
                    <a:pt x="1081087" y="904875"/>
                  </a:lnTo>
                  <a:lnTo>
                    <a:pt x="1143000" y="947737"/>
                  </a:lnTo>
                  <a:lnTo>
                    <a:pt x="1202531" y="988218"/>
                  </a:lnTo>
                  <a:lnTo>
                    <a:pt x="1264443" y="1031081"/>
                  </a:lnTo>
                  <a:lnTo>
                    <a:pt x="1412081" y="1119187"/>
                  </a:lnTo>
                  <a:lnTo>
                    <a:pt x="1557337" y="1195387"/>
                  </a:lnTo>
                  <a:lnTo>
                    <a:pt x="1671637" y="1247775"/>
                  </a:lnTo>
                  <a:lnTo>
                    <a:pt x="1812131" y="1312068"/>
                  </a:lnTo>
                  <a:lnTo>
                    <a:pt x="1871662" y="1335881"/>
                  </a:lnTo>
                  <a:lnTo>
                    <a:pt x="1888331" y="1345406"/>
                  </a:lnTo>
                  <a:lnTo>
                    <a:pt x="1900237" y="1357312"/>
                  </a:lnTo>
                  <a:lnTo>
                    <a:pt x="1902618" y="1371600"/>
                  </a:lnTo>
                  <a:lnTo>
                    <a:pt x="1895475" y="1388268"/>
                  </a:lnTo>
                  <a:lnTo>
                    <a:pt x="1874043" y="1400175"/>
                  </a:lnTo>
                  <a:lnTo>
                    <a:pt x="1812131" y="1407318"/>
                  </a:lnTo>
                  <a:lnTo>
                    <a:pt x="1643062" y="1400175"/>
                  </a:lnTo>
                  <a:lnTo>
                    <a:pt x="1407318" y="1395412"/>
                  </a:lnTo>
                  <a:lnTo>
                    <a:pt x="1202531" y="1385887"/>
                  </a:lnTo>
                  <a:lnTo>
                    <a:pt x="1126331" y="1383506"/>
                  </a:lnTo>
                  <a:lnTo>
                    <a:pt x="1081087" y="1378743"/>
                  </a:lnTo>
                  <a:lnTo>
                    <a:pt x="1038225" y="1369218"/>
                  </a:lnTo>
                  <a:lnTo>
                    <a:pt x="1002506" y="1352550"/>
                  </a:lnTo>
                  <a:lnTo>
                    <a:pt x="969168" y="1331118"/>
                  </a:lnTo>
                  <a:lnTo>
                    <a:pt x="904875" y="1281112"/>
                  </a:lnTo>
                  <a:lnTo>
                    <a:pt x="809625" y="1140618"/>
                  </a:lnTo>
                  <a:lnTo>
                    <a:pt x="600075" y="8358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2749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E9C57FD8-4F43-456C-8C47-AB92DC7C7A5D}"/>
              </a:ext>
            </a:extLst>
          </p:cNvPr>
          <p:cNvSpPr/>
          <p:nvPr/>
        </p:nvSpPr>
        <p:spPr>
          <a:xfrm>
            <a:off x="5562600" y="2143125"/>
            <a:ext cx="725488" cy="800100"/>
          </a:xfrm>
          <a:custGeom>
            <a:avLst/>
            <a:gdLst>
              <a:gd name="connsiteX0" fmla="*/ 321469 w 726281"/>
              <a:gd name="connsiteY0" fmla="*/ 433388 h 800100"/>
              <a:gd name="connsiteX1" fmla="*/ 278606 w 726281"/>
              <a:gd name="connsiteY1" fmla="*/ 361950 h 800100"/>
              <a:gd name="connsiteX2" fmla="*/ 223838 w 726281"/>
              <a:gd name="connsiteY2" fmla="*/ 285750 h 800100"/>
              <a:gd name="connsiteX3" fmla="*/ 180975 w 726281"/>
              <a:gd name="connsiteY3" fmla="*/ 233363 h 800100"/>
              <a:gd name="connsiteX4" fmla="*/ 126206 w 726281"/>
              <a:gd name="connsiteY4" fmla="*/ 166688 h 800100"/>
              <a:gd name="connsiteX5" fmla="*/ 76200 w 726281"/>
              <a:gd name="connsiteY5" fmla="*/ 119063 h 800100"/>
              <a:gd name="connsiteX6" fmla="*/ 35719 w 726281"/>
              <a:gd name="connsiteY6" fmla="*/ 80963 h 800100"/>
              <a:gd name="connsiteX7" fmla="*/ 19050 w 726281"/>
              <a:gd name="connsiteY7" fmla="*/ 66675 h 800100"/>
              <a:gd name="connsiteX8" fmla="*/ 9525 w 726281"/>
              <a:gd name="connsiteY8" fmla="*/ 52388 h 800100"/>
              <a:gd name="connsiteX9" fmla="*/ 2381 w 726281"/>
              <a:gd name="connsiteY9" fmla="*/ 28575 h 800100"/>
              <a:gd name="connsiteX10" fmla="*/ 0 w 726281"/>
              <a:gd name="connsiteY10" fmla="*/ 7144 h 800100"/>
              <a:gd name="connsiteX11" fmla="*/ 7144 w 726281"/>
              <a:gd name="connsiteY11" fmla="*/ 0 h 800100"/>
              <a:gd name="connsiteX12" fmla="*/ 26194 w 726281"/>
              <a:gd name="connsiteY12" fmla="*/ 2381 h 800100"/>
              <a:gd name="connsiteX13" fmla="*/ 52388 w 726281"/>
              <a:gd name="connsiteY13" fmla="*/ 9525 h 800100"/>
              <a:gd name="connsiteX14" fmla="*/ 119063 w 726281"/>
              <a:gd name="connsiteY14" fmla="*/ 40481 h 800100"/>
              <a:gd name="connsiteX15" fmla="*/ 188119 w 726281"/>
              <a:gd name="connsiteY15" fmla="*/ 71438 h 800100"/>
              <a:gd name="connsiteX16" fmla="*/ 278606 w 726281"/>
              <a:gd name="connsiteY16" fmla="*/ 114300 h 800100"/>
              <a:gd name="connsiteX17" fmla="*/ 340519 w 726281"/>
              <a:gd name="connsiteY17" fmla="*/ 147638 h 800100"/>
              <a:gd name="connsiteX18" fmla="*/ 416719 w 726281"/>
              <a:gd name="connsiteY18" fmla="*/ 190500 h 800100"/>
              <a:gd name="connsiteX19" fmla="*/ 469106 w 726281"/>
              <a:gd name="connsiteY19" fmla="*/ 226219 h 800100"/>
              <a:gd name="connsiteX20" fmla="*/ 526256 w 726281"/>
              <a:gd name="connsiteY20" fmla="*/ 266700 h 800100"/>
              <a:gd name="connsiteX21" fmla="*/ 561975 w 726281"/>
              <a:gd name="connsiteY21" fmla="*/ 295275 h 800100"/>
              <a:gd name="connsiteX22" fmla="*/ 595313 w 726281"/>
              <a:gd name="connsiteY22" fmla="*/ 328613 h 800100"/>
              <a:gd name="connsiteX23" fmla="*/ 633413 w 726281"/>
              <a:gd name="connsiteY23" fmla="*/ 369094 h 800100"/>
              <a:gd name="connsiteX24" fmla="*/ 659606 w 726281"/>
              <a:gd name="connsiteY24" fmla="*/ 409575 h 800100"/>
              <a:gd name="connsiteX25" fmla="*/ 685800 w 726281"/>
              <a:gd name="connsiteY25" fmla="*/ 457200 h 800100"/>
              <a:gd name="connsiteX26" fmla="*/ 709613 w 726281"/>
              <a:gd name="connsiteY26" fmla="*/ 516731 h 800100"/>
              <a:gd name="connsiteX27" fmla="*/ 721519 w 726281"/>
              <a:gd name="connsiteY27" fmla="*/ 573881 h 800100"/>
              <a:gd name="connsiteX28" fmla="*/ 726281 w 726281"/>
              <a:gd name="connsiteY28" fmla="*/ 623888 h 800100"/>
              <a:gd name="connsiteX29" fmla="*/ 726281 w 726281"/>
              <a:gd name="connsiteY29" fmla="*/ 676275 h 800100"/>
              <a:gd name="connsiteX30" fmla="*/ 716756 w 726281"/>
              <a:gd name="connsiteY30" fmla="*/ 709613 h 800100"/>
              <a:gd name="connsiteX31" fmla="*/ 702469 w 726281"/>
              <a:gd name="connsiteY31" fmla="*/ 738188 h 800100"/>
              <a:gd name="connsiteX32" fmla="*/ 669131 w 726281"/>
              <a:gd name="connsiteY32" fmla="*/ 769144 h 800100"/>
              <a:gd name="connsiteX33" fmla="*/ 616744 w 726281"/>
              <a:gd name="connsiteY33" fmla="*/ 797719 h 800100"/>
              <a:gd name="connsiteX34" fmla="*/ 597694 w 726281"/>
              <a:gd name="connsiteY34" fmla="*/ 800100 h 800100"/>
              <a:gd name="connsiteX35" fmla="*/ 561975 w 726281"/>
              <a:gd name="connsiteY35" fmla="*/ 792956 h 800100"/>
              <a:gd name="connsiteX36" fmla="*/ 533400 w 726281"/>
              <a:gd name="connsiteY36" fmla="*/ 778669 h 800100"/>
              <a:gd name="connsiteX37" fmla="*/ 507206 w 726281"/>
              <a:gd name="connsiteY37" fmla="*/ 759619 h 800100"/>
              <a:gd name="connsiteX38" fmla="*/ 483394 w 726281"/>
              <a:gd name="connsiteY38" fmla="*/ 731044 h 800100"/>
              <a:gd name="connsiteX39" fmla="*/ 457200 w 726281"/>
              <a:gd name="connsiteY39" fmla="*/ 688181 h 800100"/>
              <a:gd name="connsiteX40" fmla="*/ 428625 w 726281"/>
              <a:gd name="connsiteY40" fmla="*/ 621506 h 800100"/>
              <a:gd name="connsiteX41" fmla="*/ 381000 w 726281"/>
              <a:gd name="connsiteY41" fmla="*/ 538163 h 800100"/>
              <a:gd name="connsiteX42" fmla="*/ 321469 w 726281"/>
              <a:gd name="connsiteY42" fmla="*/ 433388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26281" h="800100">
                <a:moveTo>
                  <a:pt x="321469" y="433388"/>
                </a:moveTo>
                <a:lnTo>
                  <a:pt x="278606" y="361950"/>
                </a:lnTo>
                <a:lnTo>
                  <a:pt x="223838" y="285750"/>
                </a:lnTo>
                <a:lnTo>
                  <a:pt x="180975" y="233363"/>
                </a:lnTo>
                <a:lnTo>
                  <a:pt x="126206" y="166688"/>
                </a:lnTo>
                <a:lnTo>
                  <a:pt x="76200" y="119063"/>
                </a:lnTo>
                <a:lnTo>
                  <a:pt x="35719" y="80963"/>
                </a:lnTo>
                <a:lnTo>
                  <a:pt x="19050" y="66675"/>
                </a:lnTo>
                <a:lnTo>
                  <a:pt x="9525" y="52388"/>
                </a:lnTo>
                <a:lnTo>
                  <a:pt x="2381" y="28575"/>
                </a:lnTo>
                <a:lnTo>
                  <a:pt x="0" y="7144"/>
                </a:lnTo>
                <a:lnTo>
                  <a:pt x="7144" y="0"/>
                </a:lnTo>
                <a:lnTo>
                  <a:pt x="26194" y="2381"/>
                </a:lnTo>
                <a:lnTo>
                  <a:pt x="52388" y="9525"/>
                </a:lnTo>
                <a:lnTo>
                  <a:pt x="119063" y="40481"/>
                </a:lnTo>
                <a:lnTo>
                  <a:pt x="188119" y="71438"/>
                </a:lnTo>
                <a:lnTo>
                  <a:pt x="278606" y="114300"/>
                </a:lnTo>
                <a:lnTo>
                  <a:pt x="340519" y="147638"/>
                </a:lnTo>
                <a:lnTo>
                  <a:pt x="416719" y="190500"/>
                </a:lnTo>
                <a:lnTo>
                  <a:pt x="469106" y="226219"/>
                </a:lnTo>
                <a:lnTo>
                  <a:pt x="526256" y="266700"/>
                </a:lnTo>
                <a:lnTo>
                  <a:pt x="561975" y="295275"/>
                </a:lnTo>
                <a:lnTo>
                  <a:pt x="595313" y="328613"/>
                </a:lnTo>
                <a:lnTo>
                  <a:pt x="633413" y="369094"/>
                </a:lnTo>
                <a:lnTo>
                  <a:pt x="659606" y="409575"/>
                </a:lnTo>
                <a:lnTo>
                  <a:pt x="685800" y="457200"/>
                </a:lnTo>
                <a:lnTo>
                  <a:pt x="709613" y="516731"/>
                </a:lnTo>
                <a:lnTo>
                  <a:pt x="721519" y="573881"/>
                </a:lnTo>
                <a:lnTo>
                  <a:pt x="726281" y="623888"/>
                </a:lnTo>
                <a:lnTo>
                  <a:pt x="726281" y="676275"/>
                </a:lnTo>
                <a:lnTo>
                  <a:pt x="716756" y="709613"/>
                </a:lnTo>
                <a:lnTo>
                  <a:pt x="702469" y="738188"/>
                </a:lnTo>
                <a:lnTo>
                  <a:pt x="669131" y="769144"/>
                </a:lnTo>
                <a:lnTo>
                  <a:pt x="616744" y="797719"/>
                </a:lnTo>
                <a:lnTo>
                  <a:pt x="597694" y="800100"/>
                </a:lnTo>
                <a:lnTo>
                  <a:pt x="561975" y="792956"/>
                </a:lnTo>
                <a:lnTo>
                  <a:pt x="533400" y="778669"/>
                </a:lnTo>
                <a:lnTo>
                  <a:pt x="507206" y="759619"/>
                </a:lnTo>
                <a:lnTo>
                  <a:pt x="483394" y="731044"/>
                </a:lnTo>
                <a:lnTo>
                  <a:pt x="457200" y="688181"/>
                </a:lnTo>
                <a:lnTo>
                  <a:pt x="428625" y="621506"/>
                </a:lnTo>
                <a:lnTo>
                  <a:pt x="381000" y="538163"/>
                </a:lnTo>
                <a:lnTo>
                  <a:pt x="321469" y="433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6564408-4F65-4B91-AC95-FC6E0CEE4A4F}"/>
              </a:ext>
            </a:extLst>
          </p:cNvPr>
          <p:cNvSpPr/>
          <p:nvPr/>
        </p:nvSpPr>
        <p:spPr>
          <a:xfrm>
            <a:off x="7281863" y="1931988"/>
            <a:ext cx="793750" cy="819150"/>
          </a:xfrm>
          <a:custGeom>
            <a:avLst/>
            <a:gdLst>
              <a:gd name="connsiteX0" fmla="*/ 264318 w 792956"/>
              <a:gd name="connsiteY0" fmla="*/ 354806 h 819150"/>
              <a:gd name="connsiteX1" fmla="*/ 311943 w 792956"/>
              <a:gd name="connsiteY1" fmla="*/ 273844 h 819150"/>
              <a:gd name="connsiteX2" fmla="*/ 366712 w 792956"/>
              <a:gd name="connsiteY2" fmla="*/ 185737 h 819150"/>
              <a:gd name="connsiteX3" fmla="*/ 378618 w 792956"/>
              <a:gd name="connsiteY3" fmla="*/ 161925 h 819150"/>
              <a:gd name="connsiteX4" fmla="*/ 381000 w 792956"/>
              <a:gd name="connsiteY4" fmla="*/ 150019 h 819150"/>
              <a:gd name="connsiteX5" fmla="*/ 381000 w 792956"/>
              <a:gd name="connsiteY5" fmla="*/ 135731 h 819150"/>
              <a:gd name="connsiteX6" fmla="*/ 373856 w 792956"/>
              <a:gd name="connsiteY6" fmla="*/ 111919 h 819150"/>
              <a:gd name="connsiteX7" fmla="*/ 359568 w 792956"/>
              <a:gd name="connsiteY7" fmla="*/ 100012 h 819150"/>
              <a:gd name="connsiteX8" fmla="*/ 319087 w 792956"/>
              <a:gd name="connsiteY8" fmla="*/ 78581 h 819150"/>
              <a:gd name="connsiteX9" fmla="*/ 304800 w 792956"/>
              <a:gd name="connsiteY9" fmla="*/ 66675 h 819150"/>
              <a:gd name="connsiteX10" fmla="*/ 300037 w 792956"/>
              <a:gd name="connsiteY10" fmla="*/ 52387 h 819150"/>
              <a:gd name="connsiteX11" fmla="*/ 300037 w 792956"/>
              <a:gd name="connsiteY11" fmla="*/ 35719 h 819150"/>
              <a:gd name="connsiteX12" fmla="*/ 304800 w 792956"/>
              <a:gd name="connsiteY12" fmla="*/ 19050 h 819150"/>
              <a:gd name="connsiteX13" fmla="*/ 316706 w 792956"/>
              <a:gd name="connsiteY13" fmla="*/ 7144 h 819150"/>
              <a:gd name="connsiteX14" fmla="*/ 333375 w 792956"/>
              <a:gd name="connsiteY14" fmla="*/ 0 h 819150"/>
              <a:gd name="connsiteX15" fmla="*/ 381000 w 792956"/>
              <a:gd name="connsiteY15" fmla="*/ 7144 h 819150"/>
              <a:gd name="connsiteX16" fmla="*/ 454818 w 792956"/>
              <a:gd name="connsiteY16" fmla="*/ 26194 h 819150"/>
              <a:gd name="connsiteX17" fmla="*/ 507206 w 792956"/>
              <a:gd name="connsiteY17" fmla="*/ 42862 h 819150"/>
              <a:gd name="connsiteX18" fmla="*/ 581025 w 792956"/>
              <a:gd name="connsiteY18" fmla="*/ 73819 h 819150"/>
              <a:gd name="connsiteX19" fmla="*/ 638175 w 792956"/>
              <a:gd name="connsiteY19" fmla="*/ 104775 h 819150"/>
              <a:gd name="connsiteX20" fmla="*/ 671512 w 792956"/>
              <a:gd name="connsiteY20" fmla="*/ 130969 h 819150"/>
              <a:gd name="connsiteX21" fmla="*/ 721518 w 792956"/>
              <a:gd name="connsiteY21" fmla="*/ 173831 h 819150"/>
              <a:gd name="connsiteX22" fmla="*/ 742950 w 792956"/>
              <a:gd name="connsiteY22" fmla="*/ 195262 h 819150"/>
              <a:gd name="connsiteX23" fmla="*/ 769143 w 792956"/>
              <a:gd name="connsiteY23" fmla="*/ 223837 h 819150"/>
              <a:gd name="connsiteX24" fmla="*/ 785812 w 792956"/>
              <a:gd name="connsiteY24" fmla="*/ 250031 h 819150"/>
              <a:gd name="connsiteX25" fmla="*/ 790575 w 792956"/>
              <a:gd name="connsiteY25" fmla="*/ 264319 h 819150"/>
              <a:gd name="connsiteX26" fmla="*/ 792956 w 792956"/>
              <a:gd name="connsiteY26" fmla="*/ 280987 h 819150"/>
              <a:gd name="connsiteX27" fmla="*/ 785812 w 792956"/>
              <a:gd name="connsiteY27" fmla="*/ 309562 h 819150"/>
              <a:gd name="connsiteX28" fmla="*/ 766762 w 792956"/>
              <a:gd name="connsiteY28" fmla="*/ 328612 h 819150"/>
              <a:gd name="connsiteX29" fmla="*/ 723900 w 792956"/>
              <a:gd name="connsiteY29" fmla="*/ 350044 h 819150"/>
              <a:gd name="connsiteX30" fmla="*/ 664368 w 792956"/>
              <a:gd name="connsiteY30" fmla="*/ 381000 h 819150"/>
              <a:gd name="connsiteX31" fmla="*/ 564356 w 792956"/>
              <a:gd name="connsiteY31" fmla="*/ 452437 h 819150"/>
              <a:gd name="connsiteX32" fmla="*/ 407193 w 792956"/>
              <a:gd name="connsiteY32" fmla="*/ 571500 h 819150"/>
              <a:gd name="connsiteX33" fmla="*/ 247650 w 792956"/>
              <a:gd name="connsiteY33" fmla="*/ 678656 h 819150"/>
              <a:gd name="connsiteX34" fmla="*/ 133350 w 792956"/>
              <a:gd name="connsiteY34" fmla="*/ 754856 h 819150"/>
              <a:gd name="connsiteX35" fmla="*/ 83343 w 792956"/>
              <a:gd name="connsiteY35" fmla="*/ 790575 h 819150"/>
              <a:gd name="connsiteX36" fmla="*/ 40481 w 792956"/>
              <a:gd name="connsiteY36" fmla="*/ 816769 h 819150"/>
              <a:gd name="connsiteX37" fmla="*/ 23812 w 792956"/>
              <a:gd name="connsiteY37" fmla="*/ 819150 h 819150"/>
              <a:gd name="connsiteX38" fmla="*/ 11906 w 792956"/>
              <a:gd name="connsiteY38" fmla="*/ 819150 h 819150"/>
              <a:gd name="connsiteX39" fmla="*/ 2381 w 792956"/>
              <a:gd name="connsiteY39" fmla="*/ 809625 h 819150"/>
              <a:gd name="connsiteX40" fmla="*/ 0 w 792956"/>
              <a:gd name="connsiteY40" fmla="*/ 783431 h 819150"/>
              <a:gd name="connsiteX41" fmla="*/ 21431 w 792956"/>
              <a:gd name="connsiteY41" fmla="*/ 742950 h 819150"/>
              <a:gd name="connsiteX42" fmla="*/ 59531 w 792956"/>
              <a:gd name="connsiteY42" fmla="*/ 681037 h 819150"/>
              <a:gd name="connsiteX43" fmla="*/ 121443 w 792956"/>
              <a:gd name="connsiteY43" fmla="*/ 590550 h 819150"/>
              <a:gd name="connsiteX44" fmla="*/ 207168 w 792956"/>
              <a:gd name="connsiteY44" fmla="*/ 447675 h 819150"/>
              <a:gd name="connsiteX45" fmla="*/ 264318 w 792956"/>
              <a:gd name="connsiteY45" fmla="*/ 354806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92956" h="819150">
                <a:moveTo>
                  <a:pt x="264318" y="354806"/>
                </a:moveTo>
                <a:lnTo>
                  <a:pt x="311943" y="273844"/>
                </a:lnTo>
                <a:lnTo>
                  <a:pt x="366712" y="185737"/>
                </a:lnTo>
                <a:lnTo>
                  <a:pt x="378618" y="161925"/>
                </a:lnTo>
                <a:lnTo>
                  <a:pt x="381000" y="150019"/>
                </a:lnTo>
                <a:lnTo>
                  <a:pt x="381000" y="135731"/>
                </a:lnTo>
                <a:lnTo>
                  <a:pt x="373856" y="111919"/>
                </a:lnTo>
                <a:lnTo>
                  <a:pt x="359568" y="100012"/>
                </a:lnTo>
                <a:lnTo>
                  <a:pt x="319087" y="78581"/>
                </a:lnTo>
                <a:lnTo>
                  <a:pt x="304800" y="66675"/>
                </a:lnTo>
                <a:lnTo>
                  <a:pt x="300037" y="52387"/>
                </a:lnTo>
                <a:lnTo>
                  <a:pt x="300037" y="35719"/>
                </a:lnTo>
                <a:lnTo>
                  <a:pt x="304800" y="19050"/>
                </a:lnTo>
                <a:lnTo>
                  <a:pt x="316706" y="7144"/>
                </a:lnTo>
                <a:lnTo>
                  <a:pt x="333375" y="0"/>
                </a:lnTo>
                <a:lnTo>
                  <a:pt x="381000" y="7144"/>
                </a:lnTo>
                <a:lnTo>
                  <a:pt x="454818" y="26194"/>
                </a:lnTo>
                <a:lnTo>
                  <a:pt x="507206" y="42862"/>
                </a:lnTo>
                <a:lnTo>
                  <a:pt x="581025" y="73819"/>
                </a:lnTo>
                <a:lnTo>
                  <a:pt x="638175" y="104775"/>
                </a:lnTo>
                <a:lnTo>
                  <a:pt x="671512" y="130969"/>
                </a:lnTo>
                <a:lnTo>
                  <a:pt x="721518" y="173831"/>
                </a:lnTo>
                <a:lnTo>
                  <a:pt x="742950" y="195262"/>
                </a:lnTo>
                <a:lnTo>
                  <a:pt x="769143" y="223837"/>
                </a:lnTo>
                <a:lnTo>
                  <a:pt x="785812" y="250031"/>
                </a:lnTo>
                <a:lnTo>
                  <a:pt x="790575" y="264319"/>
                </a:lnTo>
                <a:lnTo>
                  <a:pt x="792956" y="280987"/>
                </a:lnTo>
                <a:lnTo>
                  <a:pt x="785812" y="309562"/>
                </a:lnTo>
                <a:lnTo>
                  <a:pt x="766762" y="328612"/>
                </a:lnTo>
                <a:lnTo>
                  <a:pt x="723900" y="350044"/>
                </a:lnTo>
                <a:lnTo>
                  <a:pt x="664368" y="381000"/>
                </a:lnTo>
                <a:lnTo>
                  <a:pt x="564356" y="452437"/>
                </a:lnTo>
                <a:lnTo>
                  <a:pt x="407193" y="571500"/>
                </a:lnTo>
                <a:lnTo>
                  <a:pt x="247650" y="678656"/>
                </a:lnTo>
                <a:lnTo>
                  <a:pt x="133350" y="754856"/>
                </a:lnTo>
                <a:lnTo>
                  <a:pt x="83343" y="790575"/>
                </a:lnTo>
                <a:lnTo>
                  <a:pt x="40481" y="816769"/>
                </a:lnTo>
                <a:lnTo>
                  <a:pt x="23812" y="819150"/>
                </a:lnTo>
                <a:lnTo>
                  <a:pt x="11906" y="819150"/>
                </a:lnTo>
                <a:lnTo>
                  <a:pt x="2381" y="809625"/>
                </a:lnTo>
                <a:lnTo>
                  <a:pt x="0" y="783431"/>
                </a:lnTo>
                <a:lnTo>
                  <a:pt x="21431" y="742950"/>
                </a:lnTo>
                <a:lnTo>
                  <a:pt x="59531" y="681037"/>
                </a:lnTo>
                <a:lnTo>
                  <a:pt x="121443" y="590550"/>
                </a:lnTo>
                <a:lnTo>
                  <a:pt x="207168" y="447675"/>
                </a:lnTo>
                <a:lnTo>
                  <a:pt x="264318" y="354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7A55B2F-79C4-469B-A12B-4A51F91AC567}"/>
              </a:ext>
            </a:extLst>
          </p:cNvPr>
          <p:cNvSpPr/>
          <p:nvPr/>
        </p:nvSpPr>
        <p:spPr>
          <a:xfrm>
            <a:off x="4086225" y="1828800"/>
            <a:ext cx="846138" cy="598488"/>
          </a:xfrm>
          <a:custGeom>
            <a:avLst/>
            <a:gdLst>
              <a:gd name="connsiteX0" fmla="*/ 290513 w 845344"/>
              <a:gd name="connsiteY0" fmla="*/ 357188 h 597694"/>
              <a:gd name="connsiteX1" fmla="*/ 233363 w 845344"/>
              <a:gd name="connsiteY1" fmla="*/ 304800 h 597694"/>
              <a:gd name="connsiteX2" fmla="*/ 185738 w 845344"/>
              <a:gd name="connsiteY2" fmla="*/ 254794 h 597694"/>
              <a:gd name="connsiteX3" fmla="*/ 133350 w 845344"/>
              <a:gd name="connsiteY3" fmla="*/ 200025 h 597694"/>
              <a:gd name="connsiteX4" fmla="*/ 85725 w 845344"/>
              <a:gd name="connsiteY4" fmla="*/ 145256 h 597694"/>
              <a:gd name="connsiteX5" fmla="*/ 38100 w 845344"/>
              <a:gd name="connsiteY5" fmla="*/ 88106 h 597694"/>
              <a:gd name="connsiteX6" fmla="*/ 11906 w 845344"/>
              <a:gd name="connsiteY6" fmla="*/ 57150 h 597694"/>
              <a:gd name="connsiteX7" fmla="*/ 0 w 845344"/>
              <a:gd name="connsiteY7" fmla="*/ 26194 h 597694"/>
              <a:gd name="connsiteX8" fmla="*/ 0 w 845344"/>
              <a:gd name="connsiteY8" fmla="*/ 14288 h 597694"/>
              <a:gd name="connsiteX9" fmla="*/ 4763 w 845344"/>
              <a:gd name="connsiteY9" fmla="*/ 0 h 597694"/>
              <a:gd name="connsiteX10" fmla="*/ 28575 w 845344"/>
              <a:gd name="connsiteY10" fmla="*/ 2381 h 597694"/>
              <a:gd name="connsiteX11" fmla="*/ 76200 w 845344"/>
              <a:gd name="connsiteY11" fmla="*/ 28575 h 597694"/>
              <a:gd name="connsiteX12" fmla="*/ 123825 w 845344"/>
              <a:gd name="connsiteY12" fmla="*/ 61913 h 597694"/>
              <a:gd name="connsiteX13" fmla="*/ 178594 w 845344"/>
              <a:gd name="connsiteY13" fmla="*/ 90488 h 597694"/>
              <a:gd name="connsiteX14" fmla="*/ 230981 w 845344"/>
              <a:gd name="connsiteY14" fmla="*/ 111919 h 597694"/>
              <a:gd name="connsiteX15" fmla="*/ 283369 w 845344"/>
              <a:gd name="connsiteY15" fmla="*/ 130969 h 597694"/>
              <a:gd name="connsiteX16" fmla="*/ 340519 w 845344"/>
              <a:gd name="connsiteY16" fmla="*/ 145256 h 597694"/>
              <a:gd name="connsiteX17" fmla="*/ 388144 w 845344"/>
              <a:gd name="connsiteY17" fmla="*/ 154781 h 597694"/>
              <a:gd name="connsiteX18" fmla="*/ 447675 w 845344"/>
              <a:gd name="connsiteY18" fmla="*/ 164306 h 597694"/>
              <a:gd name="connsiteX19" fmla="*/ 528638 w 845344"/>
              <a:gd name="connsiteY19" fmla="*/ 171450 h 597694"/>
              <a:gd name="connsiteX20" fmla="*/ 585788 w 845344"/>
              <a:gd name="connsiteY20" fmla="*/ 171450 h 597694"/>
              <a:gd name="connsiteX21" fmla="*/ 602456 w 845344"/>
              <a:gd name="connsiteY21" fmla="*/ 176213 h 597694"/>
              <a:gd name="connsiteX22" fmla="*/ 633413 w 845344"/>
              <a:gd name="connsiteY22" fmla="*/ 204788 h 597694"/>
              <a:gd name="connsiteX23" fmla="*/ 700088 w 845344"/>
              <a:gd name="connsiteY23" fmla="*/ 269081 h 597694"/>
              <a:gd name="connsiteX24" fmla="*/ 745331 w 845344"/>
              <a:gd name="connsiteY24" fmla="*/ 321469 h 597694"/>
              <a:gd name="connsiteX25" fmla="*/ 785813 w 845344"/>
              <a:gd name="connsiteY25" fmla="*/ 373856 h 597694"/>
              <a:gd name="connsiteX26" fmla="*/ 821531 w 845344"/>
              <a:gd name="connsiteY26" fmla="*/ 416719 h 597694"/>
              <a:gd name="connsiteX27" fmla="*/ 833438 w 845344"/>
              <a:gd name="connsiteY27" fmla="*/ 447675 h 597694"/>
              <a:gd name="connsiteX28" fmla="*/ 842963 w 845344"/>
              <a:gd name="connsiteY28" fmla="*/ 492919 h 597694"/>
              <a:gd name="connsiteX29" fmla="*/ 845344 w 845344"/>
              <a:gd name="connsiteY29" fmla="*/ 531019 h 597694"/>
              <a:gd name="connsiteX30" fmla="*/ 835819 w 845344"/>
              <a:gd name="connsiteY30" fmla="*/ 564356 h 597694"/>
              <a:gd name="connsiteX31" fmla="*/ 821531 w 845344"/>
              <a:gd name="connsiteY31" fmla="*/ 581025 h 597694"/>
              <a:gd name="connsiteX32" fmla="*/ 795338 w 845344"/>
              <a:gd name="connsiteY32" fmla="*/ 592931 h 597694"/>
              <a:gd name="connsiteX33" fmla="*/ 773906 w 845344"/>
              <a:gd name="connsiteY33" fmla="*/ 597694 h 597694"/>
              <a:gd name="connsiteX34" fmla="*/ 728663 w 845344"/>
              <a:gd name="connsiteY34" fmla="*/ 597694 h 597694"/>
              <a:gd name="connsiteX35" fmla="*/ 659606 w 845344"/>
              <a:gd name="connsiteY35" fmla="*/ 588169 h 597694"/>
              <a:gd name="connsiteX36" fmla="*/ 592931 w 845344"/>
              <a:gd name="connsiteY36" fmla="*/ 569119 h 597694"/>
              <a:gd name="connsiteX37" fmla="*/ 521494 w 845344"/>
              <a:gd name="connsiteY37" fmla="*/ 533400 h 597694"/>
              <a:gd name="connsiteX38" fmla="*/ 469106 w 845344"/>
              <a:gd name="connsiteY38" fmla="*/ 502444 h 597694"/>
              <a:gd name="connsiteX39" fmla="*/ 376238 w 845344"/>
              <a:gd name="connsiteY39" fmla="*/ 435769 h 597694"/>
              <a:gd name="connsiteX40" fmla="*/ 290513 w 845344"/>
              <a:gd name="connsiteY40" fmla="*/ 357188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45344" h="597694">
                <a:moveTo>
                  <a:pt x="290513" y="357188"/>
                </a:moveTo>
                <a:lnTo>
                  <a:pt x="233363" y="304800"/>
                </a:lnTo>
                <a:lnTo>
                  <a:pt x="185738" y="254794"/>
                </a:lnTo>
                <a:lnTo>
                  <a:pt x="133350" y="200025"/>
                </a:lnTo>
                <a:lnTo>
                  <a:pt x="85725" y="145256"/>
                </a:lnTo>
                <a:lnTo>
                  <a:pt x="38100" y="88106"/>
                </a:lnTo>
                <a:lnTo>
                  <a:pt x="11906" y="57150"/>
                </a:lnTo>
                <a:lnTo>
                  <a:pt x="0" y="26194"/>
                </a:lnTo>
                <a:lnTo>
                  <a:pt x="0" y="14288"/>
                </a:lnTo>
                <a:lnTo>
                  <a:pt x="4763" y="0"/>
                </a:lnTo>
                <a:lnTo>
                  <a:pt x="28575" y="2381"/>
                </a:lnTo>
                <a:lnTo>
                  <a:pt x="76200" y="28575"/>
                </a:lnTo>
                <a:lnTo>
                  <a:pt x="123825" y="61913"/>
                </a:lnTo>
                <a:lnTo>
                  <a:pt x="178594" y="90488"/>
                </a:lnTo>
                <a:lnTo>
                  <a:pt x="230981" y="111919"/>
                </a:lnTo>
                <a:lnTo>
                  <a:pt x="283369" y="130969"/>
                </a:lnTo>
                <a:lnTo>
                  <a:pt x="340519" y="145256"/>
                </a:lnTo>
                <a:lnTo>
                  <a:pt x="388144" y="154781"/>
                </a:lnTo>
                <a:lnTo>
                  <a:pt x="447675" y="164306"/>
                </a:lnTo>
                <a:lnTo>
                  <a:pt x="528638" y="171450"/>
                </a:lnTo>
                <a:lnTo>
                  <a:pt x="585788" y="171450"/>
                </a:lnTo>
                <a:lnTo>
                  <a:pt x="602456" y="176213"/>
                </a:lnTo>
                <a:lnTo>
                  <a:pt x="633413" y="204788"/>
                </a:lnTo>
                <a:lnTo>
                  <a:pt x="700088" y="269081"/>
                </a:lnTo>
                <a:lnTo>
                  <a:pt x="745331" y="321469"/>
                </a:lnTo>
                <a:lnTo>
                  <a:pt x="785813" y="373856"/>
                </a:lnTo>
                <a:lnTo>
                  <a:pt x="821531" y="416719"/>
                </a:lnTo>
                <a:lnTo>
                  <a:pt x="833438" y="447675"/>
                </a:lnTo>
                <a:lnTo>
                  <a:pt x="842963" y="492919"/>
                </a:lnTo>
                <a:lnTo>
                  <a:pt x="845344" y="531019"/>
                </a:lnTo>
                <a:lnTo>
                  <a:pt x="835819" y="564356"/>
                </a:lnTo>
                <a:lnTo>
                  <a:pt x="821531" y="581025"/>
                </a:lnTo>
                <a:lnTo>
                  <a:pt x="795338" y="592931"/>
                </a:lnTo>
                <a:lnTo>
                  <a:pt x="773906" y="597694"/>
                </a:lnTo>
                <a:lnTo>
                  <a:pt x="728663" y="597694"/>
                </a:lnTo>
                <a:lnTo>
                  <a:pt x="659606" y="588169"/>
                </a:lnTo>
                <a:lnTo>
                  <a:pt x="592931" y="569119"/>
                </a:lnTo>
                <a:lnTo>
                  <a:pt x="521494" y="533400"/>
                </a:lnTo>
                <a:lnTo>
                  <a:pt x="469106" y="502444"/>
                </a:lnTo>
                <a:lnTo>
                  <a:pt x="376238" y="435769"/>
                </a:lnTo>
                <a:lnTo>
                  <a:pt x="290513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0D346C0-44C2-41D2-8350-A3FE9EC37B50}"/>
              </a:ext>
            </a:extLst>
          </p:cNvPr>
          <p:cNvSpPr/>
          <p:nvPr/>
        </p:nvSpPr>
        <p:spPr>
          <a:xfrm>
            <a:off x="5400675" y="3005139"/>
            <a:ext cx="2705100" cy="523875"/>
          </a:xfrm>
          <a:custGeom>
            <a:avLst/>
            <a:gdLst>
              <a:gd name="connsiteX0" fmla="*/ 1662113 w 2705100"/>
              <a:gd name="connsiteY0" fmla="*/ 104775 h 523875"/>
              <a:gd name="connsiteX1" fmla="*/ 1900238 w 2705100"/>
              <a:gd name="connsiteY1" fmla="*/ 85725 h 523875"/>
              <a:gd name="connsiteX2" fmla="*/ 2116931 w 2705100"/>
              <a:gd name="connsiteY2" fmla="*/ 69056 h 523875"/>
              <a:gd name="connsiteX3" fmla="*/ 2143125 w 2705100"/>
              <a:gd name="connsiteY3" fmla="*/ 64293 h 523875"/>
              <a:gd name="connsiteX4" fmla="*/ 2200275 w 2705100"/>
              <a:gd name="connsiteY4" fmla="*/ 45243 h 523875"/>
              <a:gd name="connsiteX5" fmla="*/ 2266950 w 2705100"/>
              <a:gd name="connsiteY5" fmla="*/ 19050 h 523875"/>
              <a:gd name="connsiteX6" fmla="*/ 2312194 w 2705100"/>
              <a:gd name="connsiteY6" fmla="*/ 0 h 523875"/>
              <a:gd name="connsiteX7" fmla="*/ 2331244 w 2705100"/>
              <a:gd name="connsiteY7" fmla="*/ 0 h 523875"/>
              <a:gd name="connsiteX8" fmla="*/ 2400300 w 2705100"/>
              <a:gd name="connsiteY8" fmla="*/ 9525 h 523875"/>
              <a:gd name="connsiteX9" fmla="*/ 2476500 w 2705100"/>
              <a:gd name="connsiteY9" fmla="*/ 30956 h 523875"/>
              <a:gd name="connsiteX10" fmla="*/ 2545556 w 2705100"/>
              <a:gd name="connsiteY10" fmla="*/ 54768 h 523875"/>
              <a:gd name="connsiteX11" fmla="*/ 2616994 w 2705100"/>
              <a:gd name="connsiteY11" fmla="*/ 83343 h 523875"/>
              <a:gd name="connsiteX12" fmla="*/ 2662238 w 2705100"/>
              <a:gd name="connsiteY12" fmla="*/ 107156 h 523875"/>
              <a:gd name="connsiteX13" fmla="*/ 2683669 w 2705100"/>
              <a:gd name="connsiteY13" fmla="*/ 123825 h 523875"/>
              <a:gd name="connsiteX14" fmla="*/ 2695575 w 2705100"/>
              <a:gd name="connsiteY14" fmla="*/ 135731 h 523875"/>
              <a:gd name="connsiteX15" fmla="*/ 2702719 w 2705100"/>
              <a:gd name="connsiteY15" fmla="*/ 152400 h 523875"/>
              <a:gd name="connsiteX16" fmla="*/ 2705100 w 2705100"/>
              <a:gd name="connsiteY16" fmla="*/ 171450 h 523875"/>
              <a:gd name="connsiteX17" fmla="*/ 2702719 w 2705100"/>
              <a:gd name="connsiteY17" fmla="*/ 192881 h 523875"/>
              <a:gd name="connsiteX18" fmla="*/ 2690813 w 2705100"/>
              <a:gd name="connsiteY18" fmla="*/ 216693 h 523875"/>
              <a:gd name="connsiteX19" fmla="*/ 2667000 w 2705100"/>
              <a:gd name="connsiteY19" fmla="*/ 254793 h 523875"/>
              <a:gd name="connsiteX20" fmla="*/ 2652713 w 2705100"/>
              <a:gd name="connsiteY20" fmla="*/ 266700 h 523875"/>
              <a:gd name="connsiteX21" fmla="*/ 2624138 w 2705100"/>
              <a:gd name="connsiteY21" fmla="*/ 276225 h 523875"/>
              <a:gd name="connsiteX22" fmla="*/ 2564606 w 2705100"/>
              <a:gd name="connsiteY22" fmla="*/ 288131 h 523875"/>
              <a:gd name="connsiteX23" fmla="*/ 2486025 w 2705100"/>
              <a:gd name="connsiteY23" fmla="*/ 292893 h 523875"/>
              <a:gd name="connsiteX24" fmla="*/ 2443163 w 2705100"/>
              <a:gd name="connsiteY24" fmla="*/ 290512 h 523875"/>
              <a:gd name="connsiteX25" fmla="*/ 2386013 w 2705100"/>
              <a:gd name="connsiteY25" fmla="*/ 285750 h 523875"/>
              <a:gd name="connsiteX26" fmla="*/ 2340769 w 2705100"/>
              <a:gd name="connsiteY26" fmla="*/ 278606 h 523875"/>
              <a:gd name="connsiteX27" fmla="*/ 2286000 w 2705100"/>
              <a:gd name="connsiteY27" fmla="*/ 269081 h 523875"/>
              <a:gd name="connsiteX28" fmla="*/ 2188369 w 2705100"/>
              <a:gd name="connsiteY28" fmla="*/ 271462 h 523875"/>
              <a:gd name="connsiteX29" fmla="*/ 2002631 w 2705100"/>
              <a:gd name="connsiteY29" fmla="*/ 276225 h 523875"/>
              <a:gd name="connsiteX30" fmla="*/ 1800225 w 2705100"/>
              <a:gd name="connsiteY30" fmla="*/ 285750 h 523875"/>
              <a:gd name="connsiteX31" fmla="*/ 1662113 w 2705100"/>
              <a:gd name="connsiteY31" fmla="*/ 297656 h 523875"/>
              <a:gd name="connsiteX32" fmla="*/ 1509713 w 2705100"/>
              <a:gd name="connsiteY32" fmla="*/ 316706 h 523875"/>
              <a:gd name="connsiteX33" fmla="*/ 1090613 w 2705100"/>
              <a:gd name="connsiteY33" fmla="*/ 354806 h 523875"/>
              <a:gd name="connsiteX34" fmla="*/ 988219 w 2705100"/>
              <a:gd name="connsiteY34" fmla="*/ 376237 h 523875"/>
              <a:gd name="connsiteX35" fmla="*/ 797719 w 2705100"/>
              <a:gd name="connsiteY35" fmla="*/ 414337 h 523875"/>
              <a:gd name="connsiteX36" fmla="*/ 600075 w 2705100"/>
              <a:gd name="connsiteY36" fmla="*/ 457200 h 523875"/>
              <a:gd name="connsiteX37" fmla="*/ 490538 w 2705100"/>
              <a:gd name="connsiteY37" fmla="*/ 481012 h 523875"/>
              <a:gd name="connsiteX38" fmla="*/ 445294 w 2705100"/>
              <a:gd name="connsiteY38" fmla="*/ 488156 h 523875"/>
              <a:gd name="connsiteX39" fmla="*/ 426244 w 2705100"/>
              <a:gd name="connsiteY39" fmla="*/ 497681 h 523875"/>
              <a:gd name="connsiteX40" fmla="*/ 381000 w 2705100"/>
              <a:gd name="connsiteY40" fmla="*/ 516731 h 523875"/>
              <a:gd name="connsiteX41" fmla="*/ 345281 w 2705100"/>
              <a:gd name="connsiteY41" fmla="*/ 523875 h 523875"/>
              <a:gd name="connsiteX42" fmla="*/ 314325 w 2705100"/>
              <a:gd name="connsiteY42" fmla="*/ 523875 h 523875"/>
              <a:gd name="connsiteX43" fmla="*/ 285750 w 2705100"/>
              <a:gd name="connsiteY43" fmla="*/ 514350 h 523875"/>
              <a:gd name="connsiteX44" fmla="*/ 264319 w 2705100"/>
              <a:gd name="connsiteY44" fmla="*/ 492918 h 523875"/>
              <a:gd name="connsiteX45" fmla="*/ 219075 w 2705100"/>
              <a:gd name="connsiteY45" fmla="*/ 471487 h 523875"/>
              <a:gd name="connsiteX46" fmla="*/ 173831 w 2705100"/>
              <a:gd name="connsiteY46" fmla="*/ 440531 h 523875"/>
              <a:gd name="connsiteX47" fmla="*/ 145256 w 2705100"/>
              <a:gd name="connsiteY47" fmla="*/ 419100 h 523875"/>
              <a:gd name="connsiteX48" fmla="*/ 109538 w 2705100"/>
              <a:gd name="connsiteY48" fmla="*/ 381000 h 523875"/>
              <a:gd name="connsiteX49" fmla="*/ 78581 w 2705100"/>
              <a:gd name="connsiteY49" fmla="*/ 340518 h 523875"/>
              <a:gd name="connsiteX50" fmla="*/ 52388 w 2705100"/>
              <a:gd name="connsiteY50" fmla="*/ 297656 h 523875"/>
              <a:gd name="connsiteX51" fmla="*/ 23813 w 2705100"/>
              <a:gd name="connsiteY51" fmla="*/ 245268 h 523875"/>
              <a:gd name="connsiteX52" fmla="*/ 4763 w 2705100"/>
              <a:gd name="connsiteY52" fmla="*/ 200025 h 523875"/>
              <a:gd name="connsiteX53" fmla="*/ 0 w 2705100"/>
              <a:gd name="connsiteY53" fmla="*/ 173831 h 523875"/>
              <a:gd name="connsiteX54" fmla="*/ 7144 w 2705100"/>
              <a:gd name="connsiteY54" fmla="*/ 164306 h 523875"/>
              <a:gd name="connsiteX55" fmla="*/ 23813 w 2705100"/>
              <a:gd name="connsiteY55" fmla="*/ 161925 h 523875"/>
              <a:gd name="connsiteX56" fmla="*/ 73819 w 2705100"/>
              <a:gd name="connsiteY56" fmla="*/ 183356 h 523875"/>
              <a:gd name="connsiteX57" fmla="*/ 157163 w 2705100"/>
              <a:gd name="connsiteY57" fmla="*/ 223837 h 523875"/>
              <a:gd name="connsiteX58" fmla="*/ 221456 w 2705100"/>
              <a:gd name="connsiteY58" fmla="*/ 242887 h 523875"/>
              <a:gd name="connsiteX59" fmla="*/ 273844 w 2705100"/>
              <a:gd name="connsiteY59" fmla="*/ 257175 h 523875"/>
              <a:gd name="connsiteX60" fmla="*/ 328613 w 2705100"/>
              <a:gd name="connsiteY60" fmla="*/ 264318 h 523875"/>
              <a:gd name="connsiteX61" fmla="*/ 371475 w 2705100"/>
              <a:gd name="connsiteY61" fmla="*/ 269081 h 523875"/>
              <a:gd name="connsiteX62" fmla="*/ 464344 w 2705100"/>
              <a:gd name="connsiteY62" fmla="*/ 261937 h 523875"/>
              <a:gd name="connsiteX63" fmla="*/ 704850 w 2705100"/>
              <a:gd name="connsiteY63" fmla="*/ 228600 h 523875"/>
              <a:gd name="connsiteX64" fmla="*/ 1026319 w 2705100"/>
              <a:gd name="connsiteY64" fmla="*/ 180975 h 523875"/>
              <a:gd name="connsiteX65" fmla="*/ 1293019 w 2705100"/>
              <a:gd name="connsiteY65" fmla="*/ 140493 h 523875"/>
              <a:gd name="connsiteX66" fmla="*/ 1526381 w 2705100"/>
              <a:gd name="connsiteY66" fmla="*/ 111918 h 523875"/>
              <a:gd name="connsiteX67" fmla="*/ 1662113 w 2705100"/>
              <a:gd name="connsiteY67" fmla="*/ 1047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705100" h="523875">
                <a:moveTo>
                  <a:pt x="1662113" y="104775"/>
                </a:moveTo>
                <a:lnTo>
                  <a:pt x="1900238" y="85725"/>
                </a:lnTo>
                <a:lnTo>
                  <a:pt x="2116931" y="69056"/>
                </a:lnTo>
                <a:lnTo>
                  <a:pt x="2143125" y="64293"/>
                </a:lnTo>
                <a:lnTo>
                  <a:pt x="2200275" y="45243"/>
                </a:lnTo>
                <a:lnTo>
                  <a:pt x="2266950" y="19050"/>
                </a:lnTo>
                <a:lnTo>
                  <a:pt x="2312194" y="0"/>
                </a:lnTo>
                <a:lnTo>
                  <a:pt x="2331244" y="0"/>
                </a:lnTo>
                <a:lnTo>
                  <a:pt x="2400300" y="9525"/>
                </a:lnTo>
                <a:lnTo>
                  <a:pt x="2476500" y="30956"/>
                </a:lnTo>
                <a:lnTo>
                  <a:pt x="2545556" y="54768"/>
                </a:lnTo>
                <a:lnTo>
                  <a:pt x="2616994" y="83343"/>
                </a:lnTo>
                <a:lnTo>
                  <a:pt x="2662238" y="107156"/>
                </a:lnTo>
                <a:lnTo>
                  <a:pt x="2683669" y="123825"/>
                </a:lnTo>
                <a:lnTo>
                  <a:pt x="2695575" y="135731"/>
                </a:lnTo>
                <a:lnTo>
                  <a:pt x="2702719" y="152400"/>
                </a:lnTo>
                <a:lnTo>
                  <a:pt x="2705100" y="171450"/>
                </a:lnTo>
                <a:lnTo>
                  <a:pt x="2702719" y="192881"/>
                </a:lnTo>
                <a:lnTo>
                  <a:pt x="2690813" y="216693"/>
                </a:lnTo>
                <a:lnTo>
                  <a:pt x="2667000" y="254793"/>
                </a:lnTo>
                <a:lnTo>
                  <a:pt x="2652713" y="266700"/>
                </a:lnTo>
                <a:lnTo>
                  <a:pt x="2624138" y="276225"/>
                </a:lnTo>
                <a:lnTo>
                  <a:pt x="2564606" y="288131"/>
                </a:lnTo>
                <a:lnTo>
                  <a:pt x="2486025" y="292893"/>
                </a:lnTo>
                <a:lnTo>
                  <a:pt x="2443163" y="290512"/>
                </a:lnTo>
                <a:lnTo>
                  <a:pt x="2386013" y="285750"/>
                </a:lnTo>
                <a:lnTo>
                  <a:pt x="2340769" y="278606"/>
                </a:lnTo>
                <a:lnTo>
                  <a:pt x="2286000" y="269081"/>
                </a:lnTo>
                <a:lnTo>
                  <a:pt x="2188369" y="271462"/>
                </a:lnTo>
                <a:lnTo>
                  <a:pt x="2002631" y="276225"/>
                </a:lnTo>
                <a:lnTo>
                  <a:pt x="1800225" y="285750"/>
                </a:lnTo>
                <a:lnTo>
                  <a:pt x="1662113" y="297656"/>
                </a:lnTo>
                <a:lnTo>
                  <a:pt x="1509713" y="316706"/>
                </a:lnTo>
                <a:lnTo>
                  <a:pt x="1090613" y="354806"/>
                </a:lnTo>
                <a:lnTo>
                  <a:pt x="988219" y="376237"/>
                </a:lnTo>
                <a:lnTo>
                  <a:pt x="797719" y="414337"/>
                </a:lnTo>
                <a:lnTo>
                  <a:pt x="600075" y="457200"/>
                </a:lnTo>
                <a:lnTo>
                  <a:pt x="490538" y="481012"/>
                </a:lnTo>
                <a:lnTo>
                  <a:pt x="445294" y="488156"/>
                </a:lnTo>
                <a:lnTo>
                  <a:pt x="426244" y="497681"/>
                </a:lnTo>
                <a:lnTo>
                  <a:pt x="381000" y="516731"/>
                </a:lnTo>
                <a:lnTo>
                  <a:pt x="345281" y="523875"/>
                </a:lnTo>
                <a:lnTo>
                  <a:pt x="314325" y="523875"/>
                </a:lnTo>
                <a:lnTo>
                  <a:pt x="285750" y="514350"/>
                </a:lnTo>
                <a:lnTo>
                  <a:pt x="264319" y="492918"/>
                </a:lnTo>
                <a:lnTo>
                  <a:pt x="219075" y="471487"/>
                </a:lnTo>
                <a:lnTo>
                  <a:pt x="173831" y="440531"/>
                </a:lnTo>
                <a:lnTo>
                  <a:pt x="145256" y="419100"/>
                </a:lnTo>
                <a:lnTo>
                  <a:pt x="109538" y="381000"/>
                </a:lnTo>
                <a:lnTo>
                  <a:pt x="78581" y="340518"/>
                </a:lnTo>
                <a:lnTo>
                  <a:pt x="52388" y="297656"/>
                </a:lnTo>
                <a:lnTo>
                  <a:pt x="23813" y="245268"/>
                </a:lnTo>
                <a:lnTo>
                  <a:pt x="4763" y="200025"/>
                </a:lnTo>
                <a:lnTo>
                  <a:pt x="0" y="173831"/>
                </a:lnTo>
                <a:lnTo>
                  <a:pt x="7144" y="164306"/>
                </a:lnTo>
                <a:lnTo>
                  <a:pt x="23813" y="161925"/>
                </a:lnTo>
                <a:lnTo>
                  <a:pt x="73819" y="183356"/>
                </a:lnTo>
                <a:lnTo>
                  <a:pt x="157163" y="223837"/>
                </a:lnTo>
                <a:lnTo>
                  <a:pt x="221456" y="242887"/>
                </a:lnTo>
                <a:lnTo>
                  <a:pt x="273844" y="257175"/>
                </a:lnTo>
                <a:lnTo>
                  <a:pt x="328613" y="264318"/>
                </a:lnTo>
                <a:lnTo>
                  <a:pt x="371475" y="269081"/>
                </a:lnTo>
                <a:lnTo>
                  <a:pt x="464344" y="261937"/>
                </a:lnTo>
                <a:lnTo>
                  <a:pt x="704850" y="228600"/>
                </a:lnTo>
                <a:lnTo>
                  <a:pt x="1026319" y="180975"/>
                </a:lnTo>
                <a:lnTo>
                  <a:pt x="1293019" y="140493"/>
                </a:lnTo>
                <a:lnTo>
                  <a:pt x="1526381" y="111918"/>
                </a:lnTo>
                <a:lnTo>
                  <a:pt x="1662113" y="104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48F0CD9-C4DA-4758-BE7A-A2642C8CFEAC}"/>
              </a:ext>
            </a:extLst>
          </p:cNvPr>
          <p:cNvSpPr/>
          <p:nvPr/>
        </p:nvSpPr>
        <p:spPr>
          <a:xfrm>
            <a:off x="6542088" y="1466850"/>
            <a:ext cx="525462" cy="3621088"/>
          </a:xfrm>
          <a:custGeom>
            <a:avLst/>
            <a:gdLst>
              <a:gd name="connsiteX0" fmla="*/ 169164 w 525780"/>
              <a:gd name="connsiteY0" fmla="*/ 1165860 h 3621024"/>
              <a:gd name="connsiteX1" fmla="*/ 169164 w 525780"/>
              <a:gd name="connsiteY1" fmla="*/ 672084 h 3621024"/>
              <a:gd name="connsiteX2" fmla="*/ 160020 w 525780"/>
              <a:gd name="connsiteY2" fmla="*/ 434340 h 3621024"/>
              <a:gd name="connsiteX3" fmla="*/ 155448 w 525780"/>
              <a:gd name="connsiteY3" fmla="*/ 333756 h 3621024"/>
              <a:gd name="connsiteX4" fmla="*/ 137160 w 525780"/>
              <a:gd name="connsiteY4" fmla="*/ 274320 h 3621024"/>
              <a:gd name="connsiteX5" fmla="*/ 96012 w 525780"/>
              <a:gd name="connsiteY5" fmla="*/ 192024 h 3621024"/>
              <a:gd name="connsiteX6" fmla="*/ 50292 w 525780"/>
              <a:gd name="connsiteY6" fmla="*/ 118872 h 3621024"/>
              <a:gd name="connsiteX7" fmla="*/ 18288 w 525780"/>
              <a:gd name="connsiteY7" fmla="*/ 68580 h 3621024"/>
              <a:gd name="connsiteX8" fmla="*/ 0 w 525780"/>
              <a:gd name="connsiteY8" fmla="*/ 32004 h 3621024"/>
              <a:gd name="connsiteX9" fmla="*/ 0 w 525780"/>
              <a:gd name="connsiteY9" fmla="*/ 13716 h 3621024"/>
              <a:gd name="connsiteX10" fmla="*/ 9144 w 525780"/>
              <a:gd name="connsiteY10" fmla="*/ 0 h 3621024"/>
              <a:gd name="connsiteX11" fmla="*/ 41148 w 525780"/>
              <a:gd name="connsiteY11" fmla="*/ 9144 h 3621024"/>
              <a:gd name="connsiteX12" fmla="*/ 77724 w 525780"/>
              <a:gd name="connsiteY12" fmla="*/ 27432 h 3621024"/>
              <a:gd name="connsiteX13" fmla="*/ 155448 w 525780"/>
              <a:gd name="connsiteY13" fmla="*/ 45720 h 3621024"/>
              <a:gd name="connsiteX14" fmla="*/ 219456 w 525780"/>
              <a:gd name="connsiteY14" fmla="*/ 73152 h 3621024"/>
              <a:gd name="connsiteX15" fmla="*/ 278892 w 525780"/>
              <a:gd name="connsiteY15" fmla="*/ 109728 h 3621024"/>
              <a:gd name="connsiteX16" fmla="*/ 342900 w 525780"/>
              <a:gd name="connsiteY16" fmla="*/ 160020 h 3621024"/>
              <a:gd name="connsiteX17" fmla="*/ 411480 w 525780"/>
              <a:gd name="connsiteY17" fmla="*/ 210312 h 3621024"/>
              <a:gd name="connsiteX18" fmla="*/ 448056 w 525780"/>
              <a:gd name="connsiteY18" fmla="*/ 246888 h 3621024"/>
              <a:gd name="connsiteX19" fmla="*/ 493776 w 525780"/>
              <a:gd name="connsiteY19" fmla="*/ 292608 h 3621024"/>
              <a:gd name="connsiteX20" fmla="*/ 507492 w 525780"/>
              <a:gd name="connsiteY20" fmla="*/ 315468 h 3621024"/>
              <a:gd name="connsiteX21" fmla="*/ 521208 w 525780"/>
              <a:gd name="connsiteY21" fmla="*/ 338328 h 3621024"/>
              <a:gd name="connsiteX22" fmla="*/ 525780 w 525780"/>
              <a:gd name="connsiteY22" fmla="*/ 352044 h 3621024"/>
              <a:gd name="connsiteX23" fmla="*/ 525780 w 525780"/>
              <a:gd name="connsiteY23" fmla="*/ 365760 h 3621024"/>
              <a:gd name="connsiteX24" fmla="*/ 512064 w 525780"/>
              <a:gd name="connsiteY24" fmla="*/ 397764 h 3621024"/>
              <a:gd name="connsiteX25" fmla="*/ 484632 w 525780"/>
              <a:gd name="connsiteY25" fmla="*/ 420624 h 3621024"/>
              <a:gd name="connsiteX26" fmla="*/ 466344 w 525780"/>
              <a:gd name="connsiteY26" fmla="*/ 443484 h 3621024"/>
              <a:gd name="connsiteX27" fmla="*/ 438912 w 525780"/>
              <a:gd name="connsiteY27" fmla="*/ 507492 h 3621024"/>
              <a:gd name="connsiteX28" fmla="*/ 420624 w 525780"/>
              <a:gd name="connsiteY28" fmla="*/ 571500 h 3621024"/>
              <a:gd name="connsiteX29" fmla="*/ 420624 w 525780"/>
              <a:gd name="connsiteY29" fmla="*/ 621792 h 3621024"/>
              <a:gd name="connsiteX30" fmla="*/ 411480 w 525780"/>
              <a:gd name="connsiteY30" fmla="*/ 896112 h 3621024"/>
              <a:gd name="connsiteX31" fmla="*/ 406908 w 525780"/>
              <a:gd name="connsiteY31" fmla="*/ 1120140 h 3621024"/>
              <a:gd name="connsiteX32" fmla="*/ 402336 w 525780"/>
              <a:gd name="connsiteY32" fmla="*/ 1316736 h 3621024"/>
              <a:gd name="connsiteX33" fmla="*/ 393192 w 525780"/>
              <a:gd name="connsiteY33" fmla="*/ 1659636 h 3621024"/>
              <a:gd name="connsiteX34" fmla="*/ 388620 w 525780"/>
              <a:gd name="connsiteY34" fmla="*/ 2061972 h 3621024"/>
              <a:gd name="connsiteX35" fmla="*/ 384048 w 525780"/>
              <a:gd name="connsiteY35" fmla="*/ 2450592 h 3621024"/>
              <a:gd name="connsiteX36" fmla="*/ 384048 w 525780"/>
              <a:gd name="connsiteY36" fmla="*/ 2775204 h 3621024"/>
              <a:gd name="connsiteX37" fmla="*/ 388620 w 525780"/>
              <a:gd name="connsiteY37" fmla="*/ 3072384 h 3621024"/>
              <a:gd name="connsiteX38" fmla="*/ 406908 w 525780"/>
              <a:gd name="connsiteY38" fmla="*/ 3195828 h 3621024"/>
              <a:gd name="connsiteX39" fmla="*/ 416052 w 525780"/>
              <a:gd name="connsiteY39" fmla="*/ 3259836 h 3621024"/>
              <a:gd name="connsiteX40" fmla="*/ 416052 w 525780"/>
              <a:gd name="connsiteY40" fmla="*/ 3332988 h 3621024"/>
              <a:gd name="connsiteX41" fmla="*/ 411480 w 525780"/>
              <a:gd name="connsiteY41" fmla="*/ 3392424 h 3621024"/>
              <a:gd name="connsiteX42" fmla="*/ 388620 w 525780"/>
              <a:gd name="connsiteY42" fmla="*/ 3465576 h 3621024"/>
              <a:gd name="connsiteX43" fmla="*/ 333756 w 525780"/>
              <a:gd name="connsiteY43" fmla="*/ 3570732 h 3621024"/>
              <a:gd name="connsiteX44" fmla="*/ 292608 w 525780"/>
              <a:gd name="connsiteY44" fmla="*/ 3611880 h 3621024"/>
              <a:gd name="connsiteX45" fmla="*/ 269748 w 525780"/>
              <a:gd name="connsiteY45" fmla="*/ 3621024 h 3621024"/>
              <a:gd name="connsiteX46" fmla="*/ 233172 w 525780"/>
              <a:gd name="connsiteY46" fmla="*/ 3607308 h 3621024"/>
              <a:gd name="connsiteX47" fmla="*/ 196596 w 525780"/>
              <a:gd name="connsiteY47" fmla="*/ 3561588 h 3621024"/>
              <a:gd name="connsiteX48" fmla="*/ 160020 w 525780"/>
              <a:gd name="connsiteY48" fmla="*/ 3461004 h 3621024"/>
              <a:gd name="connsiteX49" fmla="*/ 114300 w 525780"/>
              <a:gd name="connsiteY49" fmla="*/ 3332988 h 3621024"/>
              <a:gd name="connsiteX50" fmla="*/ 100584 w 525780"/>
              <a:gd name="connsiteY50" fmla="*/ 3209544 h 3621024"/>
              <a:gd name="connsiteX51" fmla="*/ 114300 w 525780"/>
              <a:gd name="connsiteY51" fmla="*/ 3168396 h 3621024"/>
              <a:gd name="connsiteX52" fmla="*/ 128016 w 525780"/>
              <a:gd name="connsiteY52" fmla="*/ 3095244 h 3621024"/>
              <a:gd name="connsiteX53" fmla="*/ 141732 w 525780"/>
              <a:gd name="connsiteY53" fmla="*/ 2971800 h 3621024"/>
              <a:gd name="connsiteX54" fmla="*/ 155448 w 525780"/>
              <a:gd name="connsiteY54" fmla="*/ 2820924 h 3621024"/>
              <a:gd name="connsiteX55" fmla="*/ 160020 w 525780"/>
              <a:gd name="connsiteY55" fmla="*/ 2647188 h 3621024"/>
              <a:gd name="connsiteX56" fmla="*/ 169164 w 525780"/>
              <a:gd name="connsiteY56" fmla="*/ 2400300 h 3621024"/>
              <a:gd name="connsiteX57" fmla="*/ 169164 w 525780"/>
              <a:gd name="connsiteY57" fmla="*/ 2029968 h 3621024"/>
              <a:gd name="connsiteX58" fmla="*/ 173736 w 525780"/>
              <a:gd name="connsiteY58" fmla="*/ 1618488 h 3621024"/>
              <a:gd name="connsiteX59" fmla="*/ 169164 w 525780"/>
              <a:gd name="connsiteY59" fmla="*/ 1165860 h 362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25780" h="3621024">
                <a:moveTo>
                  <a:pt x="169164" y="1165860"/>
                </a:moveTo>
                <a:lnTo>
                  <a:pt x="169164" y="672084"/>
                </a:lnTo>
                <a:lnTo>
                  <a:pt x="160020" y="434340"/>
                </a:lnTo>
                <a:lnTo>
                  <a:pt x="155448" y="333756"/>
                </a:lnTo>
                <a:lnTo>
                  <a:pt x="137160" y="274320"/>
                </a:lnTo>
                <a:lnTo>
                  <a:pt x="96012" y="192024"/>
                </a:lnTo>
                <a:lnTo>
                  <a:pt x="50292" y="118872"/>
                </a:lnTo>
                <a:lnTo>
                  <a:pt x="18288" y="68580"/>
                </a:lnTo>
                <a:lnTo>
                  <a:pt x="0" y="32004"/>
                </a:lnTo>
                <a:lnTo>
                  <a:pt x="0" y="13716"/>
                </a:lnTo>
                <a:lnTo>
                  <a:pt x="9144" y="0"/>
                </a:lnTo>
                <a:lnTo>
                  <a:pt x="41148" y="9144"/>
                </a:lnTo>
                <a:lnTo>
                  <a:pt x="77724" y="27432"/>
                </a:lnTo>
                <a:lnTo>
                  <a:pt x="155448" y="45720"/>
                </a:lnTo>
                <a:lnTo>
                  <a:pt x="219456" y="73152"/>
                </a:lnTo>
                <a:lnTo>
                  <a:pt x="278892" y="109728"/>
                </a:lnTo>
                <a:lnTo>
                  <a:pt x="342900" y="160020"/>
                </a:lnTo>
                <a:lnTo>
                  <a:pt x="411480" y="210312"/>
                </a:lnTo>
                <a:lnTo>
                  <a:pt x="448056" y="246888"/>
                </a:lnTo>
                <a:lnTo>
                  <a:pt x="493776" y="292608"/>
                </a:lnTo>
                <a:lnTo>
                  <a:pt x="507492" y="315468"/>
                </a:lnTo>
                <a:lnTo>
                  <a:pt x="521208" y="338328"/>
                </a:lnTo>
                <a:lnTo>
                  <a:pt x="525780" y="352044"/>
                </a:lnTo>
                <a:lnTo>
                  <a:pt x="525780" y="365760"/>
                </a:lnTo>
                <a:lnTo>
                  <a:pt x="512064" y="397764"/>
                </a:lnTo>
                <a:lnTo>
                  <a:pt x="484632" y="420624"/>
                </a:lnTo>
                <a:lnTo>
                  <a:pt x="466344" y="443484"/>
                </a:lnTo>
                <a:lnTo>
                  <a:pt x="438912" y="507492"/>
                </a:lnTo>
                <a:lnTo>
                  <a:pt x="420624" y="571500"/>
                </a:lnTo>
                <a:lnTo>
                  <a:pt x="420624" y="621792"/>
                </a:lnTo>
                <a:lnTo>
                  <a:pt x="411480" y="896112"/>
                </a:lnTo>
                <a:lnTo>
                  <a:pt x="406908" y="1120140"/>
                </a:lnTo>
                <a:lnTo>
                  <a:pt x="402336" y="1316736"/>
                </a:lnTo>
                <a:lnTo>
                  <a:pt x="393192" y="1659636"/>
                </a:lnTo>
                <a:lnTo>
                  <a:pt x="388620" y="2061972"/>
                </a:lnTo>
                <a:lnTo>
                  <a:pt x="384048" y="2450592"/>
                </a:lnTo>
                <a:lnTo>
                  <a:pt x="384048" y="2775204"/>
                </a:lnTo>
                <a:lnTo>
                  <a:pt x="388620" y="3072384"/>
                </a:lnTo>
                <a:lnTo>
                  <a:pt x="406908" y="3195828"/>
                </a:lnTo>
                <a:lnTo>
                  <a:pt x="416052" y="3259836"/>
                </a:lnTo>
                <a:lnTo>
                  <a:pt x="416052" y="3332988"/>
                </a:lnTo>
                <a:lnTo>
                  <a:pt x="411480" y="3392424"/>
                </a:lnTo>
                <a:lnTo>
                  <a:pt x="388620" y="3465576"/>
                </a:lnTo>
                <a:lnTo>
                  <a:pt x="333756" y="3570732"/>
                </a:lnTo>
                <a:lnTo>
                  <a:pt x="292608" y="3611880"/>
                </a:lnTo>
                <a:lnTo>
                  <a:pt x="269748" y="3621024"/>
                </a:lnTo>
                <a:lnTo>
                  <a:pt x="233172" y="3607308"/>
                </a:lnTo>
                <a:lnTo>
                  <a:pt x="196596" y="3561588"/>
                </a:lnTo>
                <a:lnTo>
                  <a:pt x="160020" y="3461004"/>
                </a:lnTo>
                <a:lnTo>
                  <a:pt x="114300" y="3332988"/>
                </a:lnTo>
                <a:lnTo>
                  <a:pt x="100584" y="3209544"/>
                </a:lnTo>
                <a:lnTo>
                  <a:pt x="114300" y="3168396"/>
                </a:lnTo>
                <a:lnTo>
                  <a:pt x="128016" y="3095244"/>
                </a:lnTo>
                <a:lnTo>
                  <a:pt x="141732" y="2971800"/>
                </a:lnTo>
                <a:lnTo>
                  <a:pt x="155448" y="2820924"/>
                </a:lnTo>
                <a:lnTo>
                  <a:pt x="160020" y="2647188"/>
                </a:lnTo>
                <a:lnTo>
                  <a:pt x="169164" y="2400300"/>
                </a:lnTo>
                <a:lnTo>
                  <a:pt x="169164" y="2029968"/>
                </a:lnTo>
                <a:lnTo>
                  <a:pt x="173736" y="1618488"/>
                </a:lnTo>
                <a:lnTo>
                  <a:pt x="169164" y="116586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A62E4A4-DC0F-4DFE-9D81-15C89DAD7BFB}"/>
              </a:ext>
            </a:extLst>
          </p:cNvPr>
          <p:cNvSpPr/>
          <p:nvPr/>
        </p:nvSpPr>
        <p:spPr>
          <a:xfrm>
            <a:off x="5399089" y="3267075"/>
            <a:ext cx="1368425" cy="1316038"/>
          </a:xfrm>
          <a:custGeom>
            <a:avLst/>
            <a:gdLst>
              <a:gd name="connsiteX0" fmla="*/ 985837 w 1369219"/>
              <a:gd name="connsiteY0" fmla="*/ 619125 h 1316831"/>
              <a:gd name="connsiteX1" fmla="*/ 909637 w 1369219"/>
              <a:gd name="connsiteY1" fmla="*/ 697706 h 1316831"/>
              <a:gd name="connsiteX2" fmla="*/ 835819 w 1369219"/>
              <a:gd name="connsiteY2" fmla="*/ 766763 h 1316831"/>
              <a:gd name="connsiteX3" fmla="*/ 762000 w 1369219"/>
              <a:gd name="connsiteY3" fmla="*/ 833438 h 1316831"/>
              <a:gd name="connsiteX4" fmla="*/ 690562 w 1369219"/>
              <a:gd name="connsiteY4" fmla="*/ 895350 h 1316831"/>
              <a:gd name="connsiteX5" fmla="*/ 614362 w 1369219"/>
              <a:gd name="connsiteY5" fmla="*/ 957263 h 1316831"/>
              <a:gd name="connsiteX6" fmla="*/ 514350 w 1369219"/>
              <a:gd name="connsiteY6" fmla="*/ 1033463 h 1316831"/>
              <a:gd name="connsiteX7" fmla="*/ 404812 w 1369219"/>
              <a:gd name="connsiteY7" fmla="*/ 1107281 h 1316831"/>
              <a:gd name="connsiteX8" fmla="*/ 316706 w 1369219"/>
              <a:gd name="connsiteY8" fmla="*/ 1166813 h 1316831"/>
              <a:gd name="connsiteX9" fmla="*/ 197644 w 1369219"/>
              <a:gd name="connsiteY9" fmla="*/ 1233488 h 1316831"/>
              <a:gd name="connsiteX10" fmla="*/ 104775 w 1369219"/>
              <a:gd name="connsiteY10" fmla="*/ 1283494 h 1316831"/>
              <a:gd name="connsiteX11" fmla="*/ 40481 w 1369219"/>
              <a:gd name="connsiteY11" fmla="*/ 1312069 h 1316831"/>
              <a:gd name="connsiteX12" fmla="*/ 16669 w 1369219"/>
              <a:gd name="connsiteY12" fmla="*/ 1316831 h 1316831"/>
              <a:gd name="connsiteX13" fmla="*/ 2381 w 1369219"/>
              <a:gd name="connsiteY13" fmla="*/ 1312069 h 1316831"/>
              <a:gd name="connsiteX14" fmla="*/ 0 w 1369219"/>
              <a:gd name="connsiteY14" fmla="*/ 1293019 h 1316831"/>
              <a:gd name="connsiteX15" fmla="*/ 11906 w 1369219"/>
              <a:gd name="connsiteY15" fmla="*/ 1266825 h 1316831"/>
              <a:gd name="connsiteX16" fmla="*/ 30956 w 1369219"/>
              <a:gd name="connsiteY16" fmla="*/ 1247775 h 1316831"/>
              <a:gd name="connsiteX17" fmla="*/ 204787 w 1369219"/>
              <a:gd name="connsiteY17" fmla="*/ 1107281 h 1316831"/>
              <a:gd name="connsiteX18" fmla="*/ 340519 w 1369219"/>
              <a:gd name="connsiteY18" fmla="*/ 988219 h 1316831"/>
              <a:gd name="connsiteX19" fmla="*/ 454819 w 1369219"/>
              <a:gd name="connsiteY19" fmla="*/ 878681 h 1316831"/>
              <a:gd name="connsiteX20" fmla="*/ 559594 w 1369219"/>
              <a:gd name="connsiteY20" fmla="*/ 771525 h 1316831"/>
              <a:gd name="connsiteX21" fmla="*/ 654844 w 1369219"/>
              <a:gd name="connsiteY21" fmla="*/ 671513 h 1316831"/>
              <a:gd name="connsiteX22" fmla="*/ 728662 w 1369219"/>
              <a:gd name="connsiteY22" fmla="*/ 585788 h 1316831"/>
              <a:gd name="connsiteX23" fmla="*/ 804862 w 1369219"/>
              <a:gd name="connsiteY23" fmla="*/ 490538 h 1316831"/>
              <a:gd name="connsiteX24" fmla="*/ 871537 w 1369219"/>
              <a:gd name="connsiteY24" fmla="*/ 400050 h 1316831"/>
              <a:gd name="connsiteX25" fmla="*/ 933450 w 1369219"/>
              <a:gd name="connsiteY25" fmla="*/ 319088 h 1316831"/>
              <a:gd name="connsiteX26" fmla="*/ 1000125 w 1369219"/>
              <a:gd name="connsiteY26" fmla="*/ 216694 h 1316831"/>
              <a:gd name="connsiteX27" fmla="*/ 1064419 w 1369219"/>
              <a:gd name="connsiteY27" fmla="*/ 104775 h 1316831"/>
              <a:gd name="connsiteX28" fmla="*/ 1102519 w 1369219"/>
              <a:gd name="connsiteY28" fmla="*/ 35719 h 1316831"/>
              <a:gd name="connsiteX29" fmla="*/ 1366837 w 1369219"/>
              <a:gd name="connsiteY29" fmla="*/ 0 h 1316831"/>
              <a:gd name="connsiteX30" fmla="*/ 1369219 w 1369219"/>
              <a:gd name="connsiteY30" fmla="*/ 176213 h 1316831"/>
              <a:gd name="connsiteX31" fmla="*/ 1278731 w 1369219"/>
              <a:gd name="connsiteY31" fmla="*/ 278606 h 1316831"/>
              <a:gd name="connsiteX32" fmla="*/ 1195387 w 1369219"/>
              <a:gd name="connsiteY32" fmla="*/ 381000 h 1316831"/>
              <a:gd name="connsiteX33" fmla="*/ 1092994 w 1369219"/>
              <a:gd name="connsiteY33" fmla="*/ 500063 h 1316831"/>
              <a:gd name="connsiteX34" fmla="*/ 985837 w 1369219"/>
              <a:gd name="connsiteY34" fmla="*/ 619125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69219" h="1316831">
                <a:moveTo>
                  <a:pt x="985837" y="619125"/>
                </a:moveTo>
                <a:lnTo>
                  <a:pt x="909637" y="697706"/>
                </a:lnTo>
                <a:lnTo>
                  <a:pt x="835819" y="766763"/>
                </a:lnTo>
                <a:lnTo>
                  <a:pt x="762000" y="833438"/>
                </a:lnTo>
                <a:lnTo>
                  <a:pt x="690562" y="895350"/>
                </a:lnTo>
                <a:lnTo>
                  <a:pt x="614362" y="957263"/>
                </a:lnTo>
                <a:lnTo>
                  <a:pt x="514350" y="1033463"/>
                </a:lnTo>
                <a:lnTo>
                  <a:pt x="404812" y="1107281"/>
                </a:lnTo>
                <a:lnTo>
                  <a:pt x="316706" y="1166813"/>
                </a:lnTo>
                <a:lnTo>
                  <a:pt x="197644" y="1233488"/>
                </a:lnTo>
                <a:lnTo>
                  <a:pt x="104775" y="1283494"/>
                </a:lnTo>
                <a:lnTo>
                  <a:pt x="40481" y="1312069"/>
                </a:lnTo>
                <a:lnTo>
                  <a:pt x="16669" y="1316831"/>
                </a:lnTo>
                <a:lnTo>
                  <a:pt x="2381" y="1312069"/>
                </a:lnTo>
                <a:lnTo>
                  <a:pt x="0" y="1293019"/>
                </a:lnTo>
                <a:lnTo>
                  <a:pt x="11906" y="1266825"/>
                </a:lnTo>
                <a:lnTo>
                  <a:pt x="30956" y="1247775"/>
                </a:lnTo>
                <a:lnTo>
                  <a:pt x="204787" y="1107281"/>
                </a:lnTo>
                <a:lnTo>
                  <a:pt x="340519" y="988219"/>
                </a:lnTo>
                <a:lnTo>
                  <a:pt x="454819" y="878681"/>
                </a:lnTo>
                <a:lnTo>
                  <a:pt x="559594" y="771525"/>
                </a:lnTo>
                <a:lnTo>
                  <a:pt x="654844" y="671513"/>
                </a:lnTo>
                <a:lnTo>
                  <a:pt x="728662" y="585788"/>
                </a:lnTo>
                <a:lnTo>
                  <a:pt x="804862" y="490538"/>
                </a:lnTo>
                <a:lnTo>
                  <a:pt x="871537" y="400050"/>
                </a:lnTo>
                <a:lnTo>
                  <a:pt x="933450" y="319088"/>
                </a:lnTo>
                <a:lnTo>
                  <a:pt x="1000125" y="216694"/>
                </a:lnTo>
                <a:lnTo>
                  <a:pt x="1064419" y="104775"/>
                </a:lnTo>
                <a:lnTo>
                  <a:pt x="1102519" y="35719"/>
                </a:lnTo>
                <a:lnTo>
                  <a:pt x="1366837" y="0"/>
                </a:lnTo>
                <a:lnTo>
                  <a:pt x="1369219" y="176213"/>
                </a:lnTo>
                <a:lnTo>
                  <a:pt x="1278731" y="278606"/>
                </a:lnTo>
                <a:lnTo>
                  <a:pt x="1195387" y="381000"/>
                </a:lnTo>
                <a:lnTo>
                  <a:pt x="1092994" y="500063"/>
                </a:lnTo>
                <a:lnTo>
                  <a:pt x="985837" y="619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C31429A-6B1A-437F-9EE3-1F13869DFF26}"/>
              </a:ext>
            </a:extLst>
          </p:cNvPr>
          <p:cNvSpPr/>
          <p:nvPr/>
        </p:nvSpPr>
        <p:spPr>
          <a:xfrm>
            <a:off x="7145339" y="3551239"/>
            <a:ext cx="1019175" cy="1127125"/>
          </a:xfrm>
          <a:custGeom>
            <a:avLst/>
            <a:gdLst>
              <a:gd name="connsiteX0" fmla="*/ 271463 w 1019175"/>
              <a:gd name="connsiteY0" fmla="*/ 350044 h 1128712"/>
              <a:gd name="connsiteX1" fmla="*/ 321469 w 1019175"/>
              <a:gd name="connsiteY1" fmla="*/ 411956 h 1128712"/>
              <a:gd name="connsiteX2" fmla="*/ 361950 w 1019175"/>
              <a:gd name="connsiteY2" fmla="*/ 464344 h 1128712"/>
              <a:gd name="connsiteX3" fmla="*/ 407194 w 1019175"/>
              <a:gd name="connsiteY3" fmla="*/ 526256 h 1128712"/>
              <a:gd name="connsiteX4" fmla="*/ 464344 w 1019175"/>
              <a:gd name="connsiteY4" fmla="*/ 607219 h 1128712"/>
              <a:gd name="connsiteX5" fmla="*/ 509588 w 1019175"/>
              <a:gd name="connsiteY5" fmla="*/ 669131 h 1128712"/>
              <a:gd name="connsiteX6" fmla="*/ 550069 w 1019175"/>
              <a:gd name="connsiteY6" fmla="*/ 735806 h 1128712"/>
              <a:gd name="connsiteX7" fmla="*/ 583407 w 1019175"/>
              <a:gd name="connsiteY7" fmla="*/ 788194 h 1128712"/>
              <a:gd name="connsiteX8" fmla="*/ 607219 w 1019175"/>
              <a:gd name="connsiteY8" fmla="*/ 828675 h 1128712"/>
              <a:gd name="connsiteX9" fmla="*/ 645319 w 1019175"/>
              <a:gd name="connsiteY9" fmla="*/ 890587 h 1128712"/>
              <a:gd name="connsiteX10" fmla="*/ 669132 w 1019175"/>
              <a:gd name="connsiteY10" fmla="*/ 928687 h 1128712"/>
              <a:gd name="connsiteX11" fmla="*/ 685800 w 1019175"/>
              <a:gd name="connsiteY11" fmla="*/ 952500 h 1128712"/>
              <a:gd name="connsiteX12" fmla="*/ 709613 w 1019175"/>
              <a:gd name="connsiteY12" fmla="*/ 985837 h 1128712"/>
              <a:gd name="connsiteX13" fmla="*/ 731044 w 1019175"/>
              <a:gd name="connsiteY13" fmla="*/ 1009650 h 1128712"/>
              <a:gd name="connsiteX14" fmla="*/ 754857 w 1019175"/>
              <a:gd name="connsiteY14" fmla="*/ 1035844 h 1128712"/>
              <a:gd name="connsiteX15" fmla="*/ 776288 w 1019175"/>
              <a:gd name="connsiteY15" fmla="*/ 1057275 h 1128712"/>
              <a:gd name="connsiteX16" fmla="*/ 807244 w 1019175"/>
              <a:gd name="connsiteY16" fmla="*/ 1083469 h 1128712"/>
              <a:gd name="connsiteX17" fmla="*/ 840582 w 1019175"/>
              <a:gd name="connsiteY17" fmla="*/ 1104900 h 1128712"/>
              <a:gd name="connsiteX18" fmla="*/ 885825 w 1019175"/>
              <a:gd name="connsiteY18" fmla="*/ 1123950 h 1128712"/>
              <a:gd name="connsiteX19" fmla="*/ 912019 w 1019175"/>
              <a:gd name="connsiteY19" fmla="*/ 1128712 h 1128712"/>
              <a:gd name="connsiteX20" fmla="*/ 940594 w 1019175"/>
              <a:gd name="connsiteY20" fmla="*/ 1128712 h 1128712"/>
              <a:gd name="connsiteX21" fmla="*/ 971550 w 1019175"/>
              <a:gd name="connsiteY21" fmla="*/ 1121569 h 1128712"/>
              <a:gd name="connsiteX22" fmla="*/ 990600 w 1019175"/>
              <a:gd name="connsiteY22" fmla="*/ 1107281 h 1128712"/>
              <a:gd name="connsiteX23" fmla="*/ 1002507 w 1019175"/>
              <a:gd name="connsiteY23" fmla="*/ 1088231 h 1128712"/>
              <a:gd name="connsiteX24" fmla="*/ 1009650 w 1019175"/>
              <a:gd name="connsiteY24" fmla="*/ 1066800 h 1128712"/>
              <a:gd name="connsiteX25" fmla="*/ 1014413 w 1019175"/>
              <a:gd name="connsiteY25" fmla="*/ 1042987 h 1128712"/>
              <a:gd name="connsiteX26" fmla="*/ 1019175 w 1019175"/>
              <a:gd name="connsiteY26" fmla="*/ 1002506 h 1128712"/>
              <a:gd name="connsiteX27" fmla="*/ 1019175 w 1019175"/>
              <a:gd name="connsiteY27" fmla="*/ 966787 h 1128712"/>
              <a:gd name="connsiteX28" fmla="*/ 1012032 w 1019175"/>
              <a:gd name="connsiteY28" fmla="*/ 885825 h 1128712"/>
              <a:gd name="connsiteX29" fmla="*/ 1000125 w 1019175"/>
              <a:gd name="connsiteY29" fmla="*/ 814387 h 1128712"/>
              <a:gd name="connsiteX30" fmla="*/ 969169 w 1019175"/>
              <a:gd name="connsiteY30" fmla="*/ 716756 h 1128712"/>
              <a:gd name="connsiteX31" fmla="*/ 942975 w 1019175"/>
              <a:gd name="connsiteY31" fmla="*/ 671512 h 1128712"/>
              <a:gd name="connsiteX32" fmla="*/ 897732 w 1019175"/>
              <a:gd name="connsiteY32" fmla="*/ 633412 h 1128712"/>
              <a:gd name="connsiteX33" fmla="*/ 790575 w 1019175"/>
              <a:gd name="connsiteY33" fmla="*/ 538162 h 1128712"/>
              <a:gd name="connsiteX34" fmla="*/ 657225 w 1019175"/>
              <a:gd name="connsiteY34" fmla="*/ 431006 h 1128712"/>
              <a:gd name="connsiteX35" fmla="*/ 526257 w 1019175"/>
              <a:gd name="connsiteY35" fmla="*/ 330994 h 1128712"/>
              <a:gd name="connsiteX36" fmla="*/ 407194 w 1019175"/>
              <a:gd name="connsiteY36" fmla="*/ 245269 h 1128712"/>
              <a:gd name="connsiteX37" fmla="*/ 226219 w 1019175"/>
              <a:gd name="connsiteY37" fmla="*/ 121444 h 1128712"/>
              <a:gd name="connsiteX38" fmla="*/ 147638 w 1019175"/>
              <a:gd name="connsiteY38" fmla="*/ 69056 h 1128712"/>
              <a:gd name="connsiteX39" fmla="*/ 71438 w 1019175"/>
              <a:gd name="connsiteY39" fmla="*/ 19050 h 1128712"/>
              <a:gd name="connsiteX40" fmla="*/ 23813 w 1019175"/>
              <a:gd name="connsiteY40" fmla="*/ 0 h 1128712"/>
              <a:gd name="connsiteX41" fmla="*/ 9525 w 1019175"/>
              <a:gd name="connsiteY41" fmla="*/ 0 h 1128712"/>
              <a:gd name="connsiteX42" fmla="*/ 2382 w 1019175"/>
              <a:gd name="connsiteY42" fmla="*/ 4762 h 1128712"/>
              <a:gd name="connsiteX43" fmla="*/ 0 w 1019175"/>
              <a:gd name="connsiteY43" fmla="*/ 26194 h 1128712"/>
              <a:gd name="connsiteX44" fmla="*/ 14288 w 1019175"/>
              <a:gd name="connsiteY44" fmla="*/ 57150 h 1128712"/>
              <a:gd name="connsiteX45" fmla="*/ 35719 w 1019175"/>
              <a:gd name="connsiteY45" fmla="*/ 83344 h 1128712"/>
              <a:gd name="connsiteX46" fmla="*/ 100013 w 1019175"/>
              <a:gd name="connsiteY46" fmla="*/ 150019 h 1128712"/>
              <a:gd name="connsiteX47" fmla="*/ 176213 w 1019175"/>
              <a:gd name="connsiteY47" fmla="*/ 238125 h 1128712"/>
              <a:gd name="connsiteX48" fmla="*/ 271463 w 1019175"/>
              <a:gd name="connsiteY48" fmla="*/ 350044 h 112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19175" h="1128712">
                <a:moveTo>
                  <a:pt x="271463" y="350044"/>
                </a:moveTo>
                <a:lnTo>
                  <a:pt x="321469" y="411956"/>
                </a:lnTo>
                <a:lnTo>
                  <a:pt x="361950" y="464344"/>
                </a:lnTo>
                <a:lnTo>
                  <a:pt x="407194" y="526256"/>
                </a:lnTo>
                <a:lnTo>
                  <a:pt x="464344" y="607219"/>
                </a:lnTo>
                <a:lnTo>
                  <a:pt x="509588" y="669131"/>
                </a:lnTo>
                <a:lnTo>
                  <a:pt x="550069" y="735806"/>
                </a:lnTo>
                <a:lnTo>
                  <a:pt x="583407" y="788194"/>
                </a:lnTo>
                <a:lnTo>
                  <a:pt x="607219" y="828675"/>
                </a:lnTo>
                <a:lnTo>
                  <a:pt x="645319" y="890587"/>
                </a:lnTo>
                <a:lnTo>
                  <a:pt x="669132" y="928687"/>
                </a:lnTo>
                <a:lnTo>
                  <a:pt x="685800" y="952500"/>
                </a:lnTo>
                <a:lnTo>
                  <a:pt x="709613" y="985837"/>
                </a:lnTo>
                <a:lnTo>
                  <a:pt x="731044" y="1009650"/>
                </a:lnTo>
                <a:lnTo>
                  <a:pt x="754857" y="1035844"/>
                </a:lnTo>
                <a:lnTo>
                  <a:pt x="776288" y="1057275"/>
                </a:lnTo>
                <a:lnTo>
                  <a:pt x="807244" y="1083469"/>
                </a:lnTo>
                <a:lnTo>
                  <a:pt x="840582" y="1104900"/>
                </a:lnTo>
                <a:lnTo>
                  <a:pt x="885825" y="1123950"/>
                </a:lnTo>
                <a:lnTo>
                  <a:pt x="912019" y="1128712"/>
                </a:lnTo>
                <a:lnTo>
                  <a:pt x="940594" y="1128712"/>
                </a:lnTo>
                <a:lnTo>
                  <a:pt x="971550" y="1121569"/>
                </a:lnTo>
                <a:lnTo>
                  <a:pt x="990600" y="1107281"/>
                </a:lnTo>
                <a:lnTo>
                  <a:pt x="1002507" y="1088231"/>
                </a:lnTo>
                <a:lnTo>
                  <a:pt x="1009650" y="1066800"/>
                </a:lnTo>
                <a:lnTo>
                  <a:pt x="1014413" y="1042987"/>
                </a:lnTo>
                <a:lnTo>
                  <a:pt x="1019175" y="1002506"/>
                </a:lnTo>
                <a:lnTo>
                  <a:pt x="1019175" y="966787"/>
                </a:lnTo>
                <a:lnTo>
                  <a:pt x="1012032" y="885825"/>
                </a:lnTo>
                <a:lnTo>
                  <a:pt x="1000125" y="814387"/>
                </a:lnTo>
                <a:lnTo>
                  <a:pt x="969169" y="716756"/>
                </a:lnTo>
                <a:lnTo>
                  <a:pt x="942975" y="671512"/>
                </a:lnTo>
                <a:lnTo>
                  <a:pt x="897732" y="633412"/>
                </a:lnTo>
                <a:lnTo>
                  <a:pt x="790575" y="538162"/>
                </a:lnTo>
                <a:lnTo>
                  <a:pt x="657225" y="431006"/>
                </a:lnTo>
                <a:lnTo>
                  <a:pt x="526257" y="330994"/>
                </a:lnTo>
                <a:lnTo>
                  <a:pt x="407194" y="245269"/>
                </a:lnTo>
                <a:lnTo>
                  <a:pt x="226219" y="121444"/>
                </a:lnTo>
                <a:lnTo>
                  <a:pt x="147638" y="69056"/>
                </a:lnTo>
                <a:lnTo>
                  <a:pt x="71438" y="19050"/>
                </a:lnTo>
                <a:lnTo>
                  <a:pt x="23813" y="0"/>
                </a:lnTo>
                <a:lnTo>
                  <a:pt x="9525" y="0"/>
                </a:lnTo>
                <a:lnTo>
                  <a:pt x="2382" y="4762"/>
                </a:lnTo>
                <a:lnTo>
                  <a:pt x="0" y="26194"/>
                </a:lnTo>
                <a:lnTo>
                  <a:pt x="14288" y="57150"/>
                </a:lnTo>
                <a:lnTo>
                  <a:pt x="35719" y="83344"/>
                </a:lnTo>
                <a:lnTo>
                  <a:pt x="100013" y="150019"/>
                </a:lnTo>
                <a:lnTo>
                  <a:pt x="176213" y="238125"/>
                </a:lnTo>
                <a:lnTo>
                  <a:pt x="271463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252C81D-D080-4414-B0CC-FE053490B788}"/>
              </a:ext>
            </a:extLst>
          </p:cNvPr>
          <p:cNvSpPr/>
          <p:nvPr/>
        </p:nvSpPr>
        <p:spPr>
          <a:xfrm>
            <a:off x="3867151" y="3476625"/>
            <a:ext cx="1223963" cy="1352550"/>
          </a:xfrm>
          <a:custGeom>
            <a:avLst/>
            <a:gdLst>
              <a:gd name="connsiteX0" fmla="*/ 831056 w 1223963"/>
              <a:gd name="connsiteY0" fmla="*/ 564356 h 1352550"/>
              <a:gd name="connsiteX1" fmla="*/ 866775 w 1223963"/>
              <a:gd name="connsiteY1" fmla="*/ 507206 h 1352550"/>
              <a:gd name="connsiteX2" fmla="*/ 892969 w 1223963"/>
              <a:gd name="connsiteY2" fmla="*/ 461963 h 1352550"/>
              <a:gd name="connsiteX3" fmla="*/ 907256 w 1223963"/>
              <a:gd name="connsiteY3" fmla="*/ 440531 h 1352550"/>
              <a:gd name="connsiteX4" fmla="*/ 973931 w 1223963"/>
              <a:gd name="connsiteY4" fmla="*/ 373856 h 1352550"/>
              <a:gd name="connsiteX5" fmla="*/ 1016794 w 1223963"/>
              <a:gd name="connsiteY5" fmla="*/ 330994 h 1352550"/>
              <a:gd name="connsiteX6" fmla="*/ 1042988 w 1223963"/>
              <a:gd name="connsiteY6" fmla="*/ 302419 h 1352550"/>
              <a:gd name="connsiteX7" fmla="*/ 1054894 w 1223963"/>
              <a:gd name="connsiteY7" fmla="*/ 283369 h 1352550"/>
              <a:gd name="connsiteX8" fmla="*/ 1064419 w 1223963"/>
              <a:gd name="connsiteY8" fmla="*/ 259556 h 1352550"/>
              <a:gd name="connsiteX9" fmla="*/ 1064419 w 1223963"/>
              <a:gd name="connsiteY9" fmla="*/ 233363 h 1352550"/>
              <a:gd name="connsiteX10" fmla="*/ 1054894 w 1223963"/>
              <a:gd name="connsiteY10" fmla="*/ 207169 h 1352550"/>
              <a:gd name="connsiteX11" fmla="*/ 1038225 w 1223963"/>
              <a:gd name="connsiteY11" fmla="*/ 185738 h 1352550"/>
              <a:gd name="connsiteX12" fmla="*/ 1009650 w 1223963"/>
              <a:gd name="connsiteY12" fmla="*/ 159544 h 1352550"/>
              <a:gd name="connsiteX13" fmla="*/ 931069 w 1223963"/>
              <a:gd name="connsiteY13" fmla="*/ 107156 h 1352550"/>
              <a:gd name="connsiteX14" fmla="*/ 852488 w 1223963"/>
              <a:gd name="connsiteY14" fmla="*/ 54769 h 1352550"/>
              <a:gd name="connsiteX15" fmla="*/ 778669 w 1223963"/>
              <a:gd name="connsiteY15" fmla="*/ 14288 h 1352550"/>
              <a:gd name="connsiteX16" fmla="*/ 754856 w 1223963"/>
              <a:gd name="connsiteY16" fmla="*/ 0 h 1352550"/>
              <a:gd name="connsiteX17" fmla="*/ 745331 w 1223963"/>
              <a:gd name="connsiteY17" fmla="*/ 0 h 1352550"/>
              <a:gd name="connsiteX18" fmla="*/ 726281 w 1223963"/>
              <a:gd name="connsiteY18" fmla="*/ 14288 h 1352550"/>
              <a:gd name="connsiteX19" fmla="*/ 678656 w 1223963"/>
              <a:gd name="connsiteY19" fmla="*/ 61913 h 1352550"/>
              <a:gd name="connsiteX20" fmla="*/ 619125 w 1223963"/>
              <a:gd name="connsiteY20" fmla="*/ 114300 h 1352550"/>
              <a:gd name="connsiteX21" fmla="*/ 554831 w 1223963"/>
              <a:gd name="connsiteY21" fmla="*/ 164306 h 1352550"/>
              <a:gd name="connsiteX22" fmla="*/ 504825 w 1223963"/>
              <a:gd name="connsiteY22" fmla="*/ 202406 h 1352550"/>
              <a:gd name="connsiteX23" fmla="*/ 450056 w 1223963"/>
              <a:gd name="connsiteY23" fmla="*/ 235744 h 1352550"/>
              <a:gd name="connsiteX24" fmla="*/ 350044 w 1223963"/>
              <a:gd name="connsiteY24" fmla="*/ 283369 h 1352550"/>
              <a:gd name="connsiteX25" fmla="*/ 278606 w 1223963"/>
              <a:gd name="connsiteY25" fmla="*/ 309563 h 1352550"/>
              <a:gd name="connsiteX26" fmla="*/ 238125 w 1223963"/>
              <a:gd name="connsiteY26" fmla="*/ 326231 h 1352550"/>
              <a:gd name="connsiteX27" fmla="*/ 214313 w 1223963"/>
              <a:gd name="connsiteY27" fmla="*/ 328613 h 1352550"/>
              <a:gd name="connsiteX28" fmla="*/ 188119 w 1223963"/>
              <a:gd name="connsiteY28" fmla="*/ 323850 h 1352550"/>
              <a:gd name="connsiteX29" fmla="*/ 159544 w 1223963"/>
              <a:gd name="connsiteY29" fmla="*/ 314325 h 1352550"/>
              <a:gd name="connsiteX30" fmla="*/ 133350 w 1223963"/>
              <a:gd name="connsiteY30" fmla="*/ 295275 h 1352550"/>
              <a:gd name="connsiteX31" fmla="*/ 109538 w 1223963"/>
              <a:gd name="connsiteY31" fmla="*/ 273844 h 1352550"/>
              <a:gd name="connsiteX32" fmla="*/ 78581 w 1223963"/>
              <a:gd name="connsiteY32" fmla="*/ 233363 h 1352550"/>
              <a:gd name="connsiteX33" fmla="*/ 61913 w 1223963"/>
              <a:gd name="connsiteY33" fmla="*/ 207169 h 1352550"/>
              <a:gd name="connsiteX34" fmla="*/ 54769 w 1223963"/>
              <a:gd name="connsiteY34" fmla="*/ 195263 h 1352550"/>
              <a:gd name="connsiteX35" fmla="*/ 47625 w 1223963"/>
              <a:gd name="connsiteY35" fmla="*/ 190500 h 1352550"/>
              <a:gd name="connsiteX36" fmla="*/ 21431 w 1223963"/>
              <a:gd name="connsiteY36" fmla="*/ 180975 h 1352550"/>
              <a:gd name="connsiteX37" fmla="*/ 2381 w 1223963"/>
              <a:gd name="connsiteY37" fmla="*/ 188119 h 1352550"/>
              <a:gd name="connsiteX38" fmla="*/ 0 w 1223963"/>
              <a:gd name="connsiteY38" fmla="*/ 204788 h 1352550"/>
              <a:gd name="connsiteX39" fmla="*/ 4763 w 1223963"/>
              <a:gd name="connsiteY39" fmla="*/ 230981 h 1352550"/>
              <a:gd name="connsiteX40" fmla="*/ 11906 w 1223963"/>
              <a:gd name="connsiteY40" fmla="*/ 259556 h 1352550"/>
              <a:gd name="connsiteX41" fmla="*/ 21431 w 1223963"/>
              <a:gd name="connsiteY41" fmla="*/ 288131 h 1352550"/>
              <a:gd name="connsiteX42" fmla="*/ 42863 w 1223963"/>
              <a:gd name="connsiteY42" fmla="*/ 328613 h 1352550"/>
              <a:gd name="connsiteX43" fmla="*/ 69056 w 1223963"/>
              <a:gd name="connsiteY43" fmla="*/ 364331 h 1352550"/>
              <a:gd name="connsiteX44" fmla="*/ 85725 w 1223963"/>
              <a:gd name="connsiteY44" fmla="*/ 385763 h 1352550"/>
              <a:gd name="connsiteX45" fmla="*/ 116681 w 1223963"/>
              <a:gd name="connsiteY45" fmla="*/ 435769 h 1352550"/>
              <a:gd name="connsiteX46" fmla="*/ 154781 w 1223963"/>
              <a:gd name="connsiteY46" fmla="*/ 490538 h 1352550"/>
              <a:gd name="connsiteX47" fmla="*/ 183356 w 1223963"/>
              <a:gd name="connsiteY47" fmla="*/ 531019 h 1352550"/>
              <a:gd name="connsiteX48" fmla="*/ 200025 w 1223963"/>
              <a:gd name="connsiteY48" fmla="*/ 547688 h 1352550"/>
              <a:gd name="connsiteX49" fmla="*/ 214313 w 1223963"/>
              <a:gd name="connsiteY49" fmla="*/ 557213 h 1352550"/>
              <a:gd name="connsiteX50" fmla="*/ 235744 w 1223963"/>
              <a:gd name="connsiteY50" fmla="*/ 561975 h 1352550"/>
              <a:gd name="connsiteX51" fmla="*/ 264319 w 1223963"/>
              <a:gd name="connsiteY51" fmla="*/ 554831 h 1352550"/>
              <a:gd name="connsiteX52" fmla="*/ 290513 w 1223963"/>
              <a:gd name="connsiteY52" fmla="*/ 542925 h 1352550"/>
              <a:gd name="connsiteX53" fmla="*/ 316706 w 1223963"/>
              <a:gd name="connsiteY53" fmla="*/ 519113 h 1352550"/>
              <a:gd name="connsiteX54" fmla="*/ 342900 w 1223963"/>
              <a:gd name="connsiteY54" fmla="*/ 490538 h 1352550"/>
              <a:gd name="connsiteX55" fmla="*/ 454819 w 1223963"/>
              <a:gd name="connsiteY55" fmla="*/ 421481 h 1352550"/>
              <a:gd name="connsiteX56" fmla="*/ 616744 w 1223963"/>
              <a:gd name="connsiteY56" fmla="*/ 323850 h 1352550"/>
              <a:gd name="connsiteX57" fmla="*/ 642938 w 1223963"/>
              <a:gd name="connsiteY57" fmla="*/ 309563 h 1352550"/>
              <a:gd name="connsiteX58" fmla="*/ 659606 w 1223963"/>
              <a:gd name="connsiteY58" fmla="*/ 307181 h 1352550"/>
              <a:gd name="connsiteX59" fmla="*/ 669131 w 1223963"/>
              <a:gd name="connsiteY59" fmla="*/ 311944 h 1352550"/>
              <a:gd name="connsiteX60" fmla="*/ 678656 w 1223963"/>
              <a:gd name="connsiteY60" fmla="*/ 323850 h 1352550"/>
              <a:gd name="connsiteX61" fmla="*/ 685800 w 1223963"/>
              <a:gd name="connsiteY61" fmla="*/ 347663 h 1352550"/>
              <a:gd name="connsiteX62" fmla="*/ 683419 w 1223963"/>
              <a:gd name="connsiteY62" fmla="*/ 409575 h 1352550"/>
              <a:gd name="connsiteX63" fmla="*/ 669131 w 1223963"/>
              <a:gd name="connsiteY63" fmla="*/ 488156 h 1352550"/>
              <a:gd name="connsiteX64" fmla="*/ 647700 w 1223963"/>
              <a:gd name="connsiteY64" fmla="*/ 557213 h 1352550"/>
              <a:gd name="connsiteX65" fmla="*/ 604838 w 1223963"/>
              <a:gd name="connsiteY65" fmla="*/ 659606 h 1352550"/>
              <a:gd name="connsiteX66" fmla="*/ 573881 w 1223963"/>
              <a:gd name="connsiteY66" fmla="*/ 726281 h 1352550"/>
              <a:gd name="connsiteX67" fmla="*/ 540544 w 1223963"/>
              <a:gd name="connsiteY67" fmla="*/ 788194 h 1352550"/>
              <a:gd name="connsiteX68" fmla="*/ 528638 w 1223963"/>
              <a:gd name="connsiteY68" fmla="*/ 826294 h 1352550"/>
              <a:gd name="connsiteX69" fmla="*/ 528638 w 1223963"/>
              <a:gd name="connsiteY69" fmla="*/ 866775 h 1352550"/>
              <a:gd name="connsiteX70" fmla="*/ 538163 w 1223963"/>
              <a:gd name="connsiteY70" fmla="*/ 897731 h 1352550"/>
              <a:gd name="connsiteX71" fmla="*/ 552450 w 1223963"/>
              <a:gd name="connsiteY71" fmla="*/ 921544 h 1352550"/>
              <a:gd name="connsiteX72" fmla="*/ 581025 w 1223963"/>
              <a:gd name="connsiteY72" fmla="*/ 947738 h 1352550"/>
              <a:gd name="connsiteX73" fmla="*/ 611981 w 1223963"/>
              <a:gd name="connsiteY73" fmla="*/ 976313 h 1352550"/>
              <a:gd name="connsiteX74" fmla="*/ 652463 w 1223963"/>
              <a:gd name="connsiteY74" fmla="*/ 1012031 h 1352550"/>
              <a:gd name="connsiteX75" fmla="*/ 690563 w 1223963"/>
              <a:gd name="connsiteY75" fmla="*/ 1040606 h 1352550"/>
              <a:gd name="connsiteX76" fmla="*/ 728663 w 1223963"/>
              <a:gd name="connsiteY76" fmla="*/ 1066800 h 1352550"/>
              <a:gd name="connsiteX77" fmla="*/ 750094 w 1223963"/>
              <a:gd name="connsiteY77" fmla="*/ 1081088 h 1352550"/>
              <a:gd name="connsiteX78" fmla="*/ 785813 w 1223963"/>
              <a:gd name="connsiteY78" fmla="*/ 1102519 h 1352550"/>
              <a:gd name="connsiteX79" fmla="*/ 1102519 w 1223963"/>
              <a:gd name="connsiteY79" fmla="*/ 1352550 h 1352550"/>
              <a:gd name="connsiteX80" fmla="*/ 1150144 w 1223963"/>
              <a:gd name="connsiteY80" fmla="*/ 1343025 h 1352550"/>
              <a:gd name="connsiteX81" fmla="*/ 1178719 w 1223963"/>
              <a:gd name="connsiteY81" fmla="*/ 1333500 h 1352550"/>
              <a:gd name="connsiteX82" fmla="*/ 1204913 w 1223963"/>
              <a:gd name="connsiteY82" fmla="*/ 1316831 h 1352550"/>
              <a:gd name="connsiteX83" fmla="*/ 1219200 w 1223963"/>
              <a:gd name="connsiteY83" fmla="*/ 1300163 h 1352550"/>
              <a:gd name="connsiteX84" fmla="*/ 1223963 w 1223963"/>
              <a:gd name="connsiteY84" fmla="*/ 1288256 h 1352550"/>
              <a:gd name="connsiteX85" fmla="*/ 1223963 w 1223963"/>
              <a:gd name="connsiteY85" fmla="*/ 1273969 h 1352550"/>
              <a:gd name="connsiteX86" fmla="*/ 1212056 w 1223963"/>
              <a:gd name="connsiteY86" fmla="*/ 1240631 h 1352550"/>
              <a:gd name="connsiteX87" fmla="*/ 1195388 w 1223963"/>
              <a:gd name="connsiteY87" fmla="*/ 1212056 h 1352550"/>
              <a:gd name="connsiteX88" fmla="*/ 1154906 w 1223963"/>
              <a:gd name="connsiteY88" fmla="*/ 1159669 h 1352550"/>
              <a:gd name="connsiteX89" fmla="*/ 1097756 w 1223963"/>
              <a:gd name="connsiteY89" fmla="*/ 1104900 h 1352550"/>
              <a:gd name="connsiteX90" fmla="*/ 1035844 w 1223963"/>
              <a:gd name="connsiteY90" fmla="*/ 1057275 h 1352550"/>
              <a:gd name="connsiteX91" fmla="*/ 969169 w 1223963"/>
              <a:gd name="connsiteY91" fmla="*/ 1007269 h 1352550"/>
              <a:gd name="connsiteX92" fmla="*/ 904875 w 1223963"/>
              <a:gd name="connsiteY92" fmla="*/ 973931 h 1352550"/>
              <a:gd name="connsiteX93" fmla="*/ 814388 w 1223963"/>
              <a:gd name="connsiteY93" fmla="*/ 938213 h 1352550"/>
              <a:gd name="connsiteX94" fmla="*/ 723900 w 1223963"/>
              <a:gd name="connsiteY94" fmla="*/ 914400 h 1352550"/>
              <a:gd name="connsiteX95" fmla="*/ 688181 w 1223963"/>
              <a:gd name="connsiteY95" fmla="*/ 904875 h 1352550"/>
              <a:gd name="connsiteX96" fmla="*/ 650081 w 1223963"/>
              <a:gd name="connsiteY96" fmla="*/ 885825 h 1352550"/>
              <a:gd name="connsiteX97" fmla="*/ 638175 w 1223963"/>
              <a:gd name="connsiteY97" fmla="*/ 871538 h 1352550"/>
              <a:gd name="connsiteX98" fmla="*/ 631031 w 1223963"/>
              <a:gd name="connsiteY98" fmla="*/ 847725 h 1352550"/>
              <a:gd name="connsiteX99" fmla="*/ 638175 w 1223963"/>
              <a:gd name="connsiteY99" fmla="*/ 823913 h 1352550"/>
              <a:gd name="connsiteX100" fmla="*/ 671513 w 1223963"/>
              <a:gd name="connsiteY100" fmla="*/ 785813 h 1352550"/>
              <a:gd name="connsiteX101" fmla="*/ 776288 w 1223963"/>
              <a:gd name="connsiteY101" fmla="*/ 645319 h 1352550"/>
              <a:gd name="connsiteX102" fmla="*/ 831056 w 1223963"/>
              <a:gd name="connsiteY102" fmla="*/ 56435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223963" h="1352550">
                <a:moveTo>
                  <a:pt x="831056" y="564356"/>
                </a:moveTo>
                <a:lnTo>
                  <a:pt x="866775" y="507206"/>
                </a:lnTo>
                <a:lnTo>
                  <a:pt x="892969" y="461963"/>
                </a:lnTo>
                <a:lnTo>
                  <a:pt x="907256" y="440531"/>
                </a:lnTo>
                <a:lnTo>
                  <a:pt x="973931" y="373856"/>
                </a:lnTo>
                <a:lnTo>
                  <a:pt x="1016794" y="330994"/>
                </a:lnTo>
                <a:lnTo>
                  <a:pt x="1042988" y="302419"/>
                </a:lnTo>
                <a:lnTo>
                  <a:pt x="1054894" y="283369"/>
                </a:lnTo>
                <a:lnTo>
                  <a:pt x="1064419" y="259556"/>
                </a:lnTo>
                <a:lnTo>
                  <a:pt x="1064419" y="233363"/>
                </a:lnTo>
                <a:lnTo>
                  <a:pt x="1054894" y="207169"/>
                </a:lnTo>
                <a:lnTo>
                  <a:pt x="1038225" y="185738"/>
                </a:lnTo>
                <a:lnTo>
                  <a:pt x="1009650" y="159544"/>
                </a:lnTo>
                <a:lnTo>
                  <a:pt x="931069" y="107156"/>
                </a:lnTo>
                <a:lnTo>
                  <a:pt x="852488" y="54769"/>
                </a:lnTo>
                <a:lnTo>
                  <a:pt x="778669" y="14288"/>
                </a:lnTo>
                <a:lnTo>
                  <a:pt x="754856" y="0"/>
                </a:lnTo>
                <a:lnTo>
                  <a:pt x="745331" y="0"/>
                </a:lnTo>
                <a:lnTo>
                  <a:pt x="726281" y="14288"/>
                </a:lnTo>
                <a:lnTo>
                  <a:pt x="678656" y="61913"/>
                </a:lnTo>
                <a:lnTo>
                  <a:pt x="619125" y="114300"/>
                </a:lnTo>
                <a:lnTo>
                  <a:pt x="554831" y="164306"/>
                </a:lnTo>
                <a:lnTo>
                  <a:pt x="504825" y="202406"/>
                </a:lnTo>
                <a:lnTo>
                  <a:pt x="450056" y="235744"/>
                </a:lnTo>
                <a:lnTo>
                  <a:pt x="350044" y="283369"/>
                </a:lnTo>
                <a:lnTo>
                  <a:pt x="278606" y="309563"/>
                </a:lnTo>
                <a:lnTo>
                  <a:pt x="238125" y="326231"/>
                </a:lnTo>
                <a:lnTo>
                  <a:pt x="214313" y="328613"/>
                </a:lnTo>
                <a:lnTo>
                  <a:pt x="188119" y="323850"/>
                </a:lnTo>
                <a:lnTo>
                  <a:pt x="159544" y="314325"/>
                </a:lnTo>
                <a:lnTo>
                  <a:pt x="133350" y="295275"/>
                </a:lnTo>
                <a:lnTo>
                  <a:pt x="109538" y="273844"/>
                </a:lnTo>
                <a:lnTo>
                  <a:pt x="78581" y="233363"/>
                </a:lnTo>
                <a:lnTo>
                  <a:pt x="61913" y="207169"/>
                </a:lnTo>
                <a:lnTo>
                  <a:pt x="54769" y="195263"/>
                </a:lnTo>
                <a:lnTo>
                  <a:pt x="47625" y="190500"/>
                </a:lnTo>
                <a:lnTo>
                  <a:pt x="21431" y="180975"/>
                </a:lnTo>
                <a:lnTo>
                  <a:pt x="2381" y="188119"/>
                </a:lnTo>
                <a:lnTo>
                  <a:pt x="0" y="204788"/>
                </a:lnTo>
                <a:lnTo>
                  <a:pt x="4763" y="230981"/>
                </a:lnTo>
                <a:lnTo>
                  <a:pt x="11906" y="259556"/>
                </a:lnTo>
                <a:lnTo>
                  <a:pt x="21431" y="288131"/>
                </a:lnTo>
                <a:lnTo>
                  <a:pt x="42863" y="328613"/>
                </a:lnTo>
                <a:lnTo>
                  <a:pt x="69056" y="364331"/>
                </a:lnTo>
                <a:lnTo>
                  <a:pt x="85725" y="385763"/>
                </a:lnTo>
                <a:lnTo>
                  <a:pt x="116681" y="435769"/>
                </a:lnTo>
                <a:lnTo>
                  <a:pt x="154781" y="490538"/>
                </a:lnTo>
                <a:lnTo>
                  <a:pt x="183356" y="531019"/>
                </a:lnTo>
                <a:lnTo>
                  <a:pt x="200025" y="547688"/>
                </a:lnTo>
                <a:lnTo>
                  <a:pt x="214313" y="557213"/>
                </a:lnTo>
                <a:lnTo>
                  <a:pt x="235744" y="561975"/>
                </a:lnTo>
                <a:lnTo>
                  <a:pt x="264319" y="554831"/>
                </a:lnTo>
                <a:lnTo>
                  <a:pt x="290513" y="542925"/>
                </a:lnTo>
                <a:lnTo>
                  <a:pt x="316706" y="519113"/>
                </a:lnTo>
                <a:lnTo>
                  <a:pt x="342900" y="490538"/>
                </a:lnTo>
                <a:lnTo>
                  <a:pt x="454819" y="421481"/>
                </a:lnTo>
                <a:lnTo>
                  <a:pt x="616744" y="323850"/>
                </a:lnTo>
                <a:lnTo>
                  <a:pt x="642938" y="309563"/>
                </a:lnTo>
                <a:lnTo>
                  <a:pt x="659606" y="307181"/>
                </a:lnTo>
                <a:lnTo>
                  <a:pt x="669131" y="311944"/>
                </a:lnTo>
                <a:lnTo>
                  <a:pt x="678656" y="323850"/>
                </a:lnTo>
                <a:lnTo>
                  <a:pt x="685800" y="347663"/>
                </a:lnTo>
                <a:cubicBezTo>
                  <a:pt x="685006" y="368300"/>
                  <a:pt x="684213" y="388938"/>
                  <a:pt x="683419" y="409575"/>
                </a:cubicBezTo>
                <a:lnTo>
                  <a:pt x="669131" y="488156"/>
                </a:lnTo>
                <a:lnTo>
                  <a:pt x="647700" y="557213"/>
                </a:lnTo>
                <a:lnTo>
                  <a:pt x="604838" y="659606"/>
                </a:lnTo>
                <a:lnTo>
                  <a:pt x="573881" y="726281"/>
                </a:lnTo>
                <a:lnTo>
                  <a:pt x="540544" y="788194"/>
                </a:lnTo>
                <a:lnTo>
                  <a:pt x="528638" y="826294"/>
                </a:lnTo>
                <a:lnTo>
                  <a:pt x="528638" y="866775"/>
                </a:lnTo>
                <a:lnTo>
                  <a:pt x="538163" y="897731"/>
                </a:lnTo>
                <a:lnTo>
                  <a:pt x="552450" y="921544"/>
                </a:lnTo>
                <a:lnTo>
                  <a:pt x="581025" y="947738"/>
                </a:lnTo>
                <a:lnTo>
                  <a:pt x="611981" y="976313"/>
                </a:lnTo>
                <a:lnTo>
                  <a:pt x="652463" y="1012031"/>
                </a:lnTo>
                <a:lnTo>
                  <a:pt x="690563" y="1040606"/>
                </a:lnTo>
                <a:lnTo>
                  <a:pt x="728663" y="1066800"/>
                </a:lnTo>
                <a:lnTo>
                  <a:pt x="750094" y="1081088"/>
                </a:lnTo>
                <a:lnTo>
                  <a:pt x="785813" y="1102519"/>
                </a:lnTo>
                <a:lnTo>
                  <a:pt x="1102519" y="1352550"/>
                </a:lnTo>
                <a:lnTo>
                  <a:pt x="1150144" y="1343025"/>
                </a:lnTo>
                <a:lnTo>
                  <a:pt x="1178719" y="1333500"/>
                </a:lnTo>
                <a:lnTo>
                  <a:pt x="1204913" y="1316831"/>
                </a:lnTo>
                <a:lnTo>
                  <a:pt x="1219200" y="1300163"/>
                </a:lnTo>
                <a:lnTo>
                  <a:pt x="1223963" y="1288256"/>
                </a:lnTo>
                <a:lnTo>
                  <a:pt x="1223963" y="1273969"/>
                </a:lnTo>
                <a:lnTo>
                  <a:pt x="1212056" y="1240631"/>
                </a:lnTo>
                <a:lnTo>
                  <a:pt x="1195388" y="1212056"/>
                </a:lnTo>
                <a:lnTo>
                  <a:pt x="1154906" y="1159669"/>
                </a:lnTo>
                <a:lnTo>
                  <a:pt x="1097756" y="1104900"/>
                </a:lnTo>
                <a:lnTo>
                  <a:pt x="1035844" y="1057275"/>
                </a:lnTo>
                <a:lnTo>
                  <a:pt x="969169" y="1007269"/>
                </a:lnTo>
                <a:lnTo>
                  <a:pt x="904875" y="973931"/>
                </a:lnTo>
                <a:lnTo>
                  <a:pt x="814388" y="938213"/>
                </a:lnTo>
                <a:lnTo>
                  <a:pt x="723900" y="914400"/>
                </a:lnTo>
                <a:lnTo>
                  <a:pt x="688181" y="904875"/>
                </a:lnTo>
                <a:lnTo>
                  <a:pt x="650081" y="885825"/>
                </a:lnTo>
                <a:lnTo>
                  <a:pt x="638175" y="871538"/>
                </a:lnTo>
                <a:lnTo>
                  <a:pt x="631031" y="847725"/>
                </a:lnTo>
                <a:lnTo>
                  <a:pt x="638175" y="823913"/>
                </a:lnTo>
                <a:lnTo>
                  <a:pt x="671513" y="785813"/>
                </a:lnTo>
                <a:lnTo>
                  <a:pt x="776288" y="645319"/>
                </a:lnTo>
                <a:lnTo>
                  <a:pt x="831056" y="5643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D4046A5-684B-4484-A085-211E27541367}"/>
              </a:ext>
            </a:extLst>
          </p:cNvPr>
          <p:cNvSpPr/>
          <p:nvPr/>
        </p:nvSpPr>
        <p:spPr>
          <a:xfrm>
            <a:off x="4021138" y="4562476"/>
            <a:ext cx="1009650" cy="696913"/>
          </a:xfrm>
          <a:custGeom>
            <a:avLst/>
            <a:gdLst>
              <a:gd name="connsiteX0" fmla="*/ 607219 w 1009650"/>
              <a:gd name="connsiteY0" fmla="*/ 423863 h 697706"/>
              <a:gd name="connsiteX1" fmla="*/ 702469 w 1009650"/>
              <a:gd name="connsiteY1" fmla="*/ 369094 h 697706"/>
              <a:gd name="connsiteX2" fmla="*/ 773907 w 1009650"/>
              <a:gd name="connsiteY2" fmla="*/ 333375 h 697706"/>
              <a:gd name="connsiteX3" fmla="*/ 835819 w 1009650"/>
              <a:gd name="connsiteY3" fmla="*/ 304800 h 697706"/>
              <a:gd name="connsiteX4" fmla="*/ 892969 w 1009650"/>
              <a:gd name="connsiteY4" fmla="*/ 283369 h 697706"/>
              <a:gd name="connsiteX5" fmla="*/ 928688 w 1009650"/>
              <a:gd name="connsiteY5" fmla="*/ 271463 h 697706"/>
              <a:gd name="connsiteX6" fmla="*/ 954882 w 1009650"/>
              <a:gd name="connsiteY6" fmla="*/ 266700 h 697706"/>
              <a:gd name="connsiteX7" fmla="*/ 1009650 w 1009650"/>
              <a:gd name="connsiteY7" fmla="*/ 252413 h 697706"/>
              <a:gd name="connsiteX8" fmla="*/ 614363 w 1009650"/>
              <a:gd name="connsiteY8" fmla="*/ 0 h 697706"/>
              <a:gd name="connsiteX9" fmla="*/ 633413 w 1009650"/>
              <a:gd name="connsiteY9" fmla="*/ 19050 h 697706"/>
              <a:gd name="connsiteX10" fmla="*/ 642938 w 1009650"/>
              <a:gd name="connsiteY10" fmla="*/ 42863 h 697706"/>
              <a:gd name="connsiteX11" fmla="*/ 647700 w 1009650"/>
              <a:gd name="connsiteY11" fmla="*/ 66675 h 697706"/>
              <a:gd name="connsiteX12" fmla="*/ 647700 w 1009650"/>
              <a:gd name="connsiteY12" fmla="*/ 95250 h 697706"/>
              <a:gd name="connsiteX13" fmla="*/ 640557 w 1009650"/>
              <a:gd name="connsiteY13" fmla="*/ 128588 h 697706"/>
              <a:gd name="connsiteX14" fmla="*/ 626269 w 1009650"/>
              <a:gd name="connsiteY14" fmla="*/ 169069 h 697706"/>
              <a:gd name="connsiteX15" fmla="*/ 602457 w 1009650"/>
              <a:gd name="connsiteY15" fmla="*/ 197644 h 697706"/>
              <a:gd name="connsiteX16" fmla="*/ 523875 w 1009650"/>
              <a:gd name="connsiteY16" fmla="*/ 264319 h 697706"/>
              <a:gd name="connsiteX17" fmla="*/ 431007 w 1009650"/>
              <a:gd name="connsiteY17" fmla="*/ 338138 h 697706"/>
              <a:gd name="connsiteX18" fmla="*/ 330994 w 1009650"/>
              <a:gd name="connsiteY18" fmla="*/ 409575 h 697706"/>
              <a:gd name="connsiteX19" fmla="*/ 233363 w 1009650"/>
              <a:gd name="connsiteY19" fmla="*/ 471488 h 697706"/>
              <a:gd name="connsiteX20" fmla="*/ 133350 w 1009650"/>
              <a:gd name="connsiteY20" fmla="*/ 531019 h 697706"/>
              <a:gd name="connsiteX21" fmla="*/ 0 w 1009650"/>
              <a:gd name="connsiteY21" fmla="*/ 611981 h 697706"/>
              <a:gd name="connsiteX22" fmla="*/ 159544 w 1009650"/>
              <a:gd name="connsiteY22" fmla="*/ 697706 h 697706"/>
              <a:gd name="connsiteX23" fmla="*/ 342900 w 1009650"/>
              <a:gd name="connsiteY23" fmla="*/ 590550 h 697706"/>
              <a:gd name="connsiteX24" fmla="*/ 447675 w 1009650"/>
              <a:gd name="connsiteY24" fmla="*/ 521494 h 697706"/>
              <a:gd name="connsiteX25" fmla="*/ 540544 w 1009650"/>
              <a:gd name="connsiteY25" fmla="*/ 464344 h 697706"/>
              <a:gd name="connsiteX26" fmla="*/ 607219 w 1009650"/>
              <a:gd name="connsiteY26" fmla="*/ 423863 h 69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09650" h="697706">
                <a:moveTo>
                  <a:pt x="607219" y="423863"/>
                </a:moveTo>
                <a:lnTo>
                  <a:pt x="702469" y="369094"/>
                </a:lnTo>
                <a:lnTo>
                  <a:pt x="773907" y="333375"/>
                </a:lnTo>
                <a:lnTo>
                  <a:pt x="835819" y="304800"/>
                </a:lnTo>
                <a:lnTo>
                  <a:pt x="892969" y="283369"/>
                </a:lnTo>
                <a:lnTo>
                  <a:pt x="928688" y="271463"/>
                </a:lnTo>
                <a:lnTo>
                  <a:pt x="954882" y="266700"/>
                </a:lnTo>
                <a:lnTo>
                  <a:pt x="1009650" y="252413"/>
                </a:lnTo>
                <a:lnTo>
                  <a:pt x="614363" y="0"/>
                </a:lnTo>
                <a:lnTo>
                  <a:pt x="633413" y="19050"/>
                </a:lnTo>
                <a:lnTo>
                  <a:pt x="642938" y="42863"/>
                </a:lnTo>
                <a:lnTo>
                  <a:pt x="647700" y="66675"/>
                </a:lnTo>
                <a:lnTo>
                  <a:pt x="647700" y="95250"/>
                </a:lnTo>
                <a:lnTo>
                  <a:pt x="640557" y="128588"/>
                </a:lnTo>
                <a:lnTo>
                  <a:pt x="626269" y="169069"/>
                </a:lnTo>
                <a:lnTo>
                  <a:pt x="602457" y="197644"/>
                </a:lnTo>
                <a:lnTo>
                  <a:pt x="523875" y="264319"/>
                </a:lnTo>
                <a:lnTo>
                  <a:pt x="431007" y="338138"/>
                </a:lnTo>
                <a:lnTo>
                  <a:pt x="330994" y="409575"/>
                </a:lnTo>
                <a:lnTo>
                  <a:pt x="233363" y="471488"/>
                </a:lnTo>
                <a:lnTo>
                  <a:pt x="133350" y="531019"/>
                </a:lnTo>
                <a:lnTo>
                  <a:pt x="0" y="611981"/>
                </a:lnTo>
                <a:lnTo>
                  <a:pt x="159544" y="697706"/>
                </a:lnTo>
                <a:lnTo>
                  <a:pt x="342900" y="590550"/>
                </a:lnTo>
                <a:lnTo>
                  <a:pt x="447675" y="521494"/>
                </a:lnTo>
                <a:lnTo>
                  <a:pt x="540544" y="464344"/>
                </a:lnTo>
                <a:lnTo>
                  <a:pt x="607219" y="4238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167F68D-93DC-4CB8-A0A1-8941C9D25C98}"/>
              </a:ext>
            </a:extLst>
          </p:cNvPr>
          <p:cNvSpPr/>
          <p:nvPr/>
        </p:nvSpPr>
        <p:spPr>
          <a:xfrm>
            <a:off x="3943351" y="5073651"/>
            <a:ext cx="4384675" cy="860425"/>
          </a:xfrm>
          <a:custGeom>
            <a:avLst/>
            <a:gdLst>
              <a:gd name="connsiteX0" fmla="*/ 1090925 w 4384883"/>
              <a:gd name="connsiteY0" fmla="*/ 151812 h 861443"/>
              <a:gd name="connsiteX1" fmla="*/ 956766 w 4384883"/>
              <a:gd name="connsiteY1" fmla="*/ 141220 h 861443"/>
              <a:gd name="connsiteX2" fmla="*/ 833198 w 4384883"/>
              <a:gd name="connsiteY2" fmla="*/ 134159 h 861443"/>
              <a:gd name="connsiteX3" fmla="*/ 716692 w 4384883"/>
              <a:gd name="connsiteY3" fmla="*/ 130629 h 861443"/>
              <a:gd name="connsiteX4" fmla="*/ 579002 w 4384883"/>
              <a:gd name="connsiteY4" fmla="*/ 123568 h 861443"/>
              <a:gd name="connsiteX5" fmla="*/ 434252 w 4384883"/>
              <a:gd name="connsiteY5" fmla="*/ 120037 h 861443"/>
              <a:gd name="connsiteX6" fmla="*/ 377764 w 4384883"/>
              <a:gd name="connsiteY6" fmla="*/ 120037 h 861443"/>
              <a:gd name="connsiteX7" fmla="*/ 328337 w 4384883"/>
              <a:gd name="connsiteY7" fmla="*/ 95324 h 861443"/>
              <a:gd name="connsiteX8" fmla="*/ 247135 w 4384883"/>
              <a:gd name="connsiteY8" fmla="*/ 10592 h 861443"/>
              <a:gd name="connsiteX9" fmla="*/ 204769 w 4384883"/>
              <a:gd name="connsiteY9" fmla="*/ 3531 h 861443"/>
              <a:gd name="connsiteX10" fmla="*/ 148281 w 4384883"/>
              <a:gd name="connsiteY10" fmla="*/ 0 h 861443"/>
              <a:gd name="connsiteX11" fmla="*/ 109446 w 4384883"/>
              <a:gd name="connsiteY11" fmla="*/ 7061 h 861443"/>
              <a:gd name="connsiteX12" fmla="*/ 60019 w 4384883"/>
              <a:gd name="connsiteY12" fmla="*/ 24714 h 861443"/>
              <a:gd name="connsiteX13" fmla="*/ 31775 w 4384883"/>
              <a:gd name="connsiteY13" fmla="*/ 42366 h 861443"/>
              <a:gd name="connsiteX14" fmla="*/ 17653 w 4384883"/>
              <a:gd name="connsiteY14" fmla="*/ 67080 h 861443"/>
              <a:gd name="connsiteX15" fmla="*/ 7061 w 4384883"/>
              <a:gd name="connsiteY15" fmla="*/ 120037 h 861443"/>
              <a:gd name="connsiteX16" fmla="*/ 0 w 4384883"/>
              <a:gd name="connsiteY16" fmla="*/ 180056 h 861443"/>
              <a:gd name="connsiteX17" fmla="*/ 7061 w 4384883"/>
              <a:gd name="connsiteY17" fmla="*/ 247135 h 861443"/>
              <a:gd name="connsiteX18" fmla="*/ 21183 w 4384883"/>
              <a:gd name="connsiteY18" fmla="*/ 285971 h 861443"/>
              <a:gd name="connsiteX19" fmla="*/ 38836 w 4384883"/>
              <a:gd name="connsiteY19" fmla="*/ 314215 h 861443"/>
              <a:gd name="connsiteX20" fmla="*/ 63549 w 4384883"/>
              <a:gd name="connsiteY20" fmla="*/ 338928 h 861443"/>
              <a:gd name="connsiteX21" fmla="*/ 91793 w 4384883"/>
              <a:gd name="connsiteY21" fmla="*/ 349520 h 861443"/>
              <a:gd name="connsiteX22" fmla="*/ 127098 w 4384883"/>
              <a:gd name="connsiteY22" fmla="*/ 349520 h 861443"/>
              <a:gd name="connsiteX23" fmla="*/ 165934 w 4384883"/>
              <a:gd name="connsiteY23" fmla="*/ 335398 h 861443"/>
              <a:gd name="connsiteX24" fmla="*/ 215361 w 4384883"/>
              <a:gd name="connsiteY24" fmla="*/ 317745 h 861443"/>
              <a:gd name="connsiteX25" fmla="*/ 264788 w 4384883"/>
              <a:gd name="connsiteY25" fmla="*/ 300093 h 861443"/>
              <a:gd name="connsiteX26" fmla="*/ 367172 w 4384883"/>
              <a:gd name="connsiteY26" fmla="*/ 278910 h 861443"/>
              <a:gd name="connsiteX27" fmla="*/ 455435 w 4384883"/>
              <a:gd name="connsiteY27" fmla="*/ 264788 h 861443"/>
              <a:gd name="connsiteX28" fmla="*/ 550758 w 4384883"/>
              <a:gd name="connsiteY28" fmla="*/ 254196 h 861443"/>
              <a:gd name="connsiteX29" fmla="*/ 660204 w 4384883"/>
              <a:gd name="connsiteY29" fmla="*/ 254196 h 861443"/>
              <a:gd name="connsiteX30" fmla="*/ 780241 w 4384883"/>
              <a:gd name="connsiteY30" fmla="*/ 257727 h 861443"/>
              <a:gd name="connsiteX31" fmla="*/ 886156 w 4384883"/>
              <a:gd name="connsiteY31" fmla="*/ 261257 h 861443"/>
              <a:gd name="connsiteX32" fmla="*/ 1023846 w 4384883"/>
              <a:gd name="connsiteY32" fmla="*/ 275379 h 861443"/>
              <a:gd name="connsiteX33" fmla="*/ 1087395 w 4384883"/>
              <a:gd name="connsiteY33" fmla="*/ 282440 h 861443"/>
              <a:gd name="connsiteX34" fmla="*/ 1210962 w 4384883"/>
              <a:gd name="connsiteY34" fmla="*/ 300093 h 861443"/>
              <a:gd name="connsiteX35" fmla="*/ 1316877 w 4384883"/>
              <a:gd name="connsiteY35" fmla="*/ 321276 h 861443"/>
              <a:gd name="connsiteX36" fmla="*/ 1447506 w 4384883"/>
              <a:gd name="connsiteY36" fmla="*/ 353050 h 861443"/>
              <a:gd name="connsiteX37" fmla="*/ 1634622 w 4384883"/>
              <a:gd name="connsiteY37" fmla="*/ 402477 h 861443"/>
              <a:gd name="connsiteX38" fmla="*/ 1867636 w 4384883"/>
              <a:gd name="connsiteY38" fmla="*/ 462496 h 861443"/>
              <a:gd name="connsiteX39" fmla="*/ 2097118 w 4384883"/>
              <a:gd name="connsiteY39" fmla="*/ 526045 h 861443"/>
              <a:gd name="connsiteX40" fmla="*/ 2383089 w 4384883"/>
              <a:gd name="connsiteY40" fmla="*/ 610777 h 861443"/>
              <a:gd name="connsiteX41" fmla="*/ 2626693 w 4384883"/>
              <a:gd name="connsiteY41" fmla="*/ 677857 h 861443"/>
              <a:gd name="connsiteX42" fmla="*/ 2880890 w 4384883"/>
              <a:gd name="connsiteY42" fmla="*/ 744936 h 861443"/>
              <a:gd name="connsiteX43" fmla="*/ 3071537 w 4384883"/>
              <a:gd name="connsiteY43" fmla="*/ 790833 h 861443"/>
              <a:gd name="connsiteX44" fmla="*/ 3255123 w 4384883"/>
              <a:gd name="connsiteY44" fmla="*/ 826138 h 861443"/>
              <a:gd name="connsiteX45" fmla="*/ 3452831 w 4384883"/>
              <a:gd name="connsiteY45" fmla="*/ 850851 h 861443"/>
              <a:gd name="connsiteX46" fmla="*/ 3558746 w 4384883"/>
              <a:gd name="connsiteY46" fmla="*/ 861443 h 861443"/>
              <a:gd name="connsiteX47" fmla="*/ 3625826 w 4384883"/>
              <a:gd name="connsiteY47" fmla="*/ 857912 h 861443"/>
              <a:gd name="connsiteX48" fmla="*/ 3696436 w 4384883"/>
              <a:gd name="connsiteY48" fmla="*/ 833199 h 861443"/>
              <a:gd name="connsiteX49" fmla="*/ 3890613 w 4384883"/>
              <a:gd name="connsiteY49" fmla="*/ 759058 h 861443"/>
              <a:gd name="connsiteX50" fmla="*/ 4105974 w 4384883"/>
              <a:gd name="connsiteY50" fmla="*/ 663735 h 861443"/>
              <a:gd name="connsiteX51" fmla="*/ 4250724 w 4384883"/>
              <a:gd name="connsiteY51" fmla="*/ 596655 h 861443"/>
              <a:gd name="connsiteX52" fmla="*/ 4328395 w 4384883"/>
              <a:gd name="connsiteY52" fmla="*/ 561350 h 861443"/>
              <a:gd name="connsiteX53" fmla="*/ 4360170 w 4384883"/>
              <a:gd name="connsiteY53" fmla="*/ 543698 h 861443"/>
              <a:gd name="connsiteX54" fmla="*/ 4381353 w 4384883"/>
              <a:gd name="connsiteY54" fmla="*/ 515454 h 861443"/>
              <a:gd name="connsiteX55" fmla="*/ 4384883 w 4384883"/>
              <a:gd name="connsiteY55" fmla="*/ 501332 h 861443"/>
              <a:gd name="connsiteX56" fmla="*/ 4384883 w 4384883"/>
              <a:gd name="connsiteY56" fmla="*/ 490740 h 861443"/>
              <a:gd name="connsiteX57" fmla="*/ 4367231 w 4384883"/>
              <a:gd name="connsiteY57" fmla="*/ 476618 h 861443"/>
              <a:gd name="connsiteX58" fmla="*/ 4296621 w 4384883"/>
              <a:gd name="connsiteY58" fmla="*/ 480149 h 861443"/>
              <a:gd name="connsiteX59" fmla="*/ 4162462 w 4384883"/>
              <a:gd name="connsiteY59" fmla="*/ 494271 h 861443"/>
              <a:gd name="connsiteX60" fmla="*/ 4010650 w 4384883"/>
              <a:gd name="connsiteY60" fmla="*/ 497801 h 861443"/>
              <a:gd name="connsiteX61" fmla="*/ 3834125 w 4384883"/>
              <a:gd name="connsiteY61" fmla="*/ 497801 h 861443"/>
              <a:gd name="connsiteX62" fmla="*/ 3615234 w 4384883"/>
              <a:gd name="connsiteY62" fmla="*/ 494271 h 861443"/>
              <a:gd name="connsiteX63" fmla="*/ 3315141 w 4384883"/>
              <a:gd name="connsiteY63" fmla="*/ 487210 h 861443"/>
              <a:gd name="connsiteX64" fmla="*/ 3025640 w 4384883"/>
              <a:gd name="connsiteY64" fmla="*/ 466027 h 861443"/>
              <a:gd name="connsiteX65" fmla="*/ 2806749 w 4384883"/>
              <a:gd name="connsiteY65" fmla="*/ 444844 h 861443"/>
              <a:gd name="connsiteX66" fmla="*/ 2591388 w 4384883"/>
              <a:gd name="connsiteY66" fmla="*/ 416600 h 861443"/>
              <a:gd name="connsiteX67" fmla="*/ 2386619 w 4384883"/>
              <a:gd name="connsiteY67" fmla="*/ 381294 h 861443"/>
              <a:gd name="connsiteX68" fmla="*/ 2107710 w 4384883"/>
              <a:gd name="connsiteY68" fmla="*/ 328337 h 861443"/>
              <a:gd name="connsiteX69" fmla="*/ 1920593 w 4384883"/>
              <a:gd name="connsiteY69" fmla="*/ 289501 h 861443"/>
              <a:gd name="connsiteX70" fmla="*/ 1751129 w 4384883"/>
              <a:gd name="connsiteY70" fmla="*/ 250666 h 861443"/>
              <a:gd name="connsiteX71" fmla="*/ 1560482 w 4384883"/>
              <a:gd name="connsiteY71" fmla="*/ 215361 h 861443"/>
              <a:gd name="connsiteX72" fmla="*/ 1313347 w 4384883"/>
              <a:gd name="connsiteY72" fmla="*/ 176525 h 861443"/>
              <a:gd name="connsiteX73" fmla="*/ 1090925 w 4384883"/>
              <a:gd name="connsiteY73" fmla="*/ 151812 h 861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384883" h="861443">
                <a:moveTo>
                  <a:pt x="1090925" y="151812"/>
                </a:moveTo>
                <a:lnTo>
                  <a:pt x="956766" y="141220"/>
                </a:lnTo>
                <a:lnTo>
                  <a:pt x="833198" y="134159"/>
                </a:lnTo>
                <a:lnTo>
                  <a:pt x="716692" y="130629"/>
                </a:lnTo>
                <a:lnTo>
                  <a:pt x="579002" y="123568"/>
                </a:lnTo>
                <a:lnTo>
                  <a:pt x="434252" y="120037"/>
                </a:lnTo>
                <a:lnTo>
                  <a:pt x="377764" y="120037"/>
                </a:lnTo>
                <a:lnTo>
                  <a:pt x="328337" y="95324"/>
                </a:lnTo>
                <a:lnTo>
                  <a:pt x="247135" y="10592"/>
                </a:lnTo>
                <a:lnTo>
                  <a:pt x="204769" y="3531"/>
                </a:lnTo>
                <a:lnTo>
                  <a:pt x="148281" y="0"/>
                </a:lnTo>
                <a:lnTo>
                  <a:pt x="109446" y="7061"/>
                </a:lnTo>
                <a:lnTo>
                  <a:pt x="60019" y="24714"/>
                </a:lnTo>
                <a:lnTo>
                  <a:pt x="31775" y="42366"/>
                </a:lnTo>
                <a:lnTo>
                  <a:pt x="17653" y="67080"/>
                </a:lnTo>
                <a:lnTo>
                  <a:pt x="7061" y="120037"/>
                </a:lnTo>
                <a:lnTo>
                  <a:pt x="0" y="180056"/>
                </a:lnTo>
                <a:lnTo>
                  <a:pt x="7061" y="247135"/>
                </a:lnTo>
                <a:lnTo>
                  <a:pt x="21183" y="285971"/>
                </a:lnTo>
                <a:lnTo>
                  <a:pt x="38836" y="314215"/>
                </a:lnTo>
                <a:lnTo>
                  <a:pt x="63549" y="338928"/>
                </a:lnTo>
                <a:lnTo>
                  <a:pt x="91793" y="349520"/>
                </a:lnTo>
                <a:lnTo>
                  <a:pt x="127098" y="349520"/>
                </a:lnTo>
                <a:lnTo>
                  <a:pt x="165934" y="335398"/>
                </a:lnTo>
                <a:lnTo>
                  <a:pt x="215361" y="317745"/>
                </a:lnTo>
                <a:lnTo>
                  <a:pt x="264788" y="300093"/>
                </a:lnTo>
                <a:lnTo>
                  <a:pt x="367172" y="278910"/>
                </a:lnTo>
                <a:lnTo>
                  <a:pt x="455435" y="264788"/>
                </a:lnTo>
                <a:lnTo>
                  <a:pt x="550758" y="254196"/>
                </a:lnTo>
                <a:lnTo>
                  <a:pt x="660204" y="254196"/>
                </a:lnTo>
                <a:lnTo>
                  <a:pt x="780241" y="257727"/>
                </a:lnTo>
                <a:lnTo>
                  <a:pt x="886156" y="261257"/>
                </a:lnTo>
                <a:lnTo>
                  <a:pt x="1023846" y="275379"/>
                </a:lnTo>
                <a:lnTo>
                  <a:pt x="1087395" y="282440"/>
                </a:lnTo>
                <a:lnTo>
                  <a:pt x="1210962" y="300093"/>
                </a:lnTo>
                <a:lnTo>
                  <a:pt x="1316877" y="321276"/>
                </a:lnTo>
                <a:lnTo>
                  <a:pt x="1447506" y="353050"/>
                </a:lnTo>
                <a:lnTo>
                  <a:pt x="1634622" y="402477"/>
                </a:lnTo>
                <a:lnTo>
                  <a:pt x="1867636" y="462496"/>
                </a:lnTo>
                <a:lnTo>
                  <a:pt x="2097118" y="526045"/>
                </a:lnTo>
                <a:lnTo>
                  <a:pt x="2383089" y="610777"/>
                </a:lnTo>
                <a:lnTo>
                  <a:pt x="2626693" y="677857"/>
                </a:lnTo>
                <a:lnTo>
                  <a:pt x="2880890" y="744936"/>
                </a:lnTo>
                <a:lnTo>
                  <a:pt x="3071537" y="790833"/>
                </a:lnTo>
                <a:lnTo>
                  <a:pt x="3255123" y="826138"/>
                </a:lnTo>
                <a:lnTo>
                  <a:pt x="3452831" y="850851"/>
                </a:lnTo>
                <a:lnTo>
                  <a:pt x="3558746" y="861443"/>
                </a:lnTo>
                <a:lnTo>
                  <a:pt x="3625826" y="857912"/>
                </a:lnTo>
                <a:lnTo>
                  <a:pt x="3696436" y="833199"/>
                </a:lnTo>
                <a:lnTo>
                  <a:pt x="3890613" y="759058"/>
                </a:lnTo>
                <a:lnTo>
                  <a:pt x="4105974" y="663735"/>
                </a:lnTo>
                <a:lnTo>
                  <a:pt x="4250724" y="596655"/>
                </a:lnTo>
                <a:lnTo>
                  <a:pt x="4328395" y="561350"/>
                </a:lnTo>
                <a:lnTo>
                  <a:pt x="4360170" y="543698"/>
                </a:lnTo>
                <a:lnTo>
                  <a:pt x="4381353" y="515454"/>
                </a:lnTo>
                <a:lnTo>
                  <a:pt x="4384883" y="501332"/>
                </a:lnTo>
                <a:lnTo>
                  <a:pt x="4384883" y="490740"/>
                </a:lnTo>
                <a:lnTo>
                  <a:pt x="4367231" y="476618"/>
                </a:lnTo>
                <a:lnTo>
                  <a:pt x="4296621" y="480149"/>
                </a:lnTo>
                <a:lnTo>
                  <a:pt x="4162462" y="494271"/>
                </a:lnTo>
                <a:lnTo>
                  <a:pt x="4010650" y="497801"/>
                </a:lnTo>
                <a:lnTo>
                  <a:pt x="3834125" y="497801"/>
                </a:lnTo>
                <a:lnTo>
                  <a:pt x="3615234" y="494271"/>
                </a:lnTo>
                <a:lnTo>
                  <a:pt x="3315141" y="487210"/>
                </a:lnTo>
                <a:lnTo>
                  <a:pt x="3025640" y="466027"/>
                </a:lnTo>
                <a:lnTo>
                  <a:pt x="2806749" y="444844"/>
                </a:lnTo>
                <a:lnTo>
                  <a:pt x="2591388" y="416600"/>
                </a:lnTo>
                <a:lnTo>
                  <a:pt x="2386619" y="381294"/>
                </a:lnTo>
                <a:lnTo>
                  <a:pt x="2107710" y="328337"/>
                </a:lnTo>
                <a:lnTo>
                  <a:pt x="1920593" y="289501"/>
                </a:lnTo>
                <a:lnTo>
                  <a:pt x="1751129" y="250666"/>
                </a:lnTo>
                <a:lnTo>
                  <a:pt x="1560482" y="215361"/>
                </a:lnTo>
                <a:lnTo>
                  <a:pt x="1313347" y="176525"/>
                </a:lnTo>
                <a:lnTo>
                  <a:pt x="1090925" y="1518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DC5698AE-FE2A-4427-BA5F-E112422ADFDC}"/>
              </a:ext>
            </a:extLst>
          </p:cNvPr>
          <p:cNvGrpSpPr/>
          <p:nvPr/>
        </p:nvGrpSpPr>
        <p:grpSpPr>
          <a:xfrm>
            <a:off x="3867151" y="1466850"/>
            <a:ext cx="4460875" cy="4467226"/>
            <a:chOff x="3867151" y="1466850"/>
            <a:chExt cx="4460875" cy="4467226"/>
          </a:xfrm>
        </p:grpSpPr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F7D004D8-811F-4585-8CC2-1A28B955023F}"/>
                </a:ext>
              </a:extLst>
            </p:cNvPr>
            <p:cNvSpPr/>
            <p:nvPr/>
          </p:nvSpPr>
          <p:spPr>
            <a:xfrm>
              <a:off x="5562600" y="2143125"/>
              <a:ext cx="725488" cy="800100"/>
            </a:xfrm>
            <a:custGeom>
              <a:avLst/>
              <a:gdLst>
                <a:gd name="connsiteX0" fmla="*/ 321469 w 726281"/>
                <a:gd name="connsiteY0" fmla="*/ 433388 h 800100"/>
                <a:gd name="connsiteX1" fmla="*/ 278606 w 726281"/>
                <a:gd name="connsiteY1" fmla="*/ 361950 h 800100"/>
                <a:gd name="connsiteX2" fmla="*/ 223838 w 726281"/>
                <a:gd name="connsiteY2" fmla="*/ 285750 h 800100"/>
                <a:gd name="connsiteX3" fmla="*/ 180975 w 726281"/>
                <a:gd name="connsiteY3" fmla="*/ 233363 h 800100"/>
                <a:gd name="connsiteX4" fmla="*/ 126206 w 726281"/>
                <a:gd name="connsiteY4" fmla="*/ 166688 h 800100"/>
                <a:gd name="connsiteX5" fmla="*/ 76200 w 726281"/>
                <a:gd name="connsiteY5" fmla="*/ 119063 h 800100"/>
                <a:gd name="connsiteX6" fmla="*/ 35719 w 726281"/>
                <a:gd name="connsiteY6" fmla="*/ 80963 h 800100"/>
                <a:gd name="connsiteX7" fmla="*/ 19050 w 726281"/>
                <a:gd name="connsiteY7" fmla="*/ 66675 h 800100"/>
                <a:gd name="connsiteX8" fmla="*/ 9525 w 726281"/>
                <a:gd name="connsiteY8" fmla="*/ 52388 h 800100"/>
                <a:gd name="connsiteX9" fmla="*/ 2381 w 726281"/>
                <a:gd name="connsiteY9" fmla="*/ 28575 h 800100"/>
                <a:gd name="connsiteX10" fmla="*/ 0 w 726281"/>
                <a:gd name="connsiteY10" fmla="*/ 7144 h 800100"/>
                <a:gd name="connsiteX11" fmla="*/ 7144 w 726281"/>
                <a:gd name="connsiteY11" fmla="*/ 0 h 800100"/>
                <a:gd name="connsiteX12" fmla="*/ 26194 w 726281"/>
                <a:gd name="connsiteY12" fmla="*/ 2381 h 800100"/>
                <a:gd name="connsiteX13" fmla="*/ 52388 w 726281"/>
                <a:gd name="connsiteY13" fmla="*/ 9525 h 800100"/>
                <a:gd name="connsiteX14" fmla="*/ 119063 w 726281"/>
                <a:gd name="connsiteY14" fmla="*/ 40481 h 800100"/>
                <a:gd name="connsiteX15" fmla="*/ 188119 w 726281"/>
                <a:gd name="connsiteY15" fmla="*/ 71438 h 800100"/>
                <a:gd name="connsiteX16" fmla="*/ 278606 w 726281"/>
                <a:gd name="connsiteY16" fmla="*/ 114300 h 800100"/>
                <a:gd name="connsiteX17" fmla="*/ 340519 w 726281"/>
                <a:gd name="connsiteY17" fmla="*/ 147638 h 800100"/>
                <a:gd name="connsiteX18" fmla="*/ 416719 w 726281"/>
                <a:gd name="connsiteY18" fmla="*/ 190500 h 800100"/>
                <a:gd name="connsiteX19" fmla="*/ 469106 w 726281"/>
                <a:gd name="connsiteY19" fmla="*/ 226219 h 800100"/>
                <a:gd name="connsiteX20" fmla="*/ 526256 w 726281"/>
                <a:gd name="connsiteY20" fmla="*/ 266700 h 800100"/>
                <a:gd name="connsiteX21" fmla="*/ 561975 w 726281"/>
                <a:gd name="connsiteY21" fmla="*/ 295275 h 800100"/>
                <a:gd name="connsiteX22" fmla="*/ 595313 w 726281"/>
                <a:gd name="connsiteY22" fmla="*/ 328613 h 800100"/>
                <a:gd name="connsiteX23" fmla="*/ 633413 w 726281"/>
                <a:gd name="connsiteY23" fmla="*/ 369094 h 800100"/>
                <a:gd name="connsiteX24" fmla="*/ 659606 w 726281"/>
                <a:gd name="connsiteY24" fmla="*/ 409575 h 800100"/>
                <a:gd name="connsiteX25" fmla="*/ 685800 w 726281"/>
                <a:gd name="connsiteY25" fmla="*/ 457200 h 800100"/>
                <a:gd name="connsiteX26" fmla="*/ 709613 w 726281"/>
                <a:gd name="connsiteY26" fmla="*/ 516731 h 800100"/>
                <a:gd name="connsiteX27" fmla="*/ 721519 w 726281"/>
                <a:gd name="connsiteY27" fmla="*/ 573881 h 800100"/>
                <a:gd name="connsiteX28" fmla="*/ 726281 w 726281"/>
                <a:gd name="connsiteY28" fmla="*/ 623888 h 800100"/>
                <a:gd name="connsiteX29" fmla="*/ 726281 w 726281"/>
                <a:gd name="connsiteY29" fmla="*/ 676275 h 800100"/>
                <a:gd name="connsiteX30" fmla="*/ 716756 w 726281"/>
                <a:gd name="connsiteY30" fmla="*/ 709613 h 800100"/>
                <a:gd name="connsiteX31" fmla="*/ 702469 w 726281"/>
                <a:gd name="connsiteY31" fmla="*/ 738188 h 800100"/>
                <a:gd name="connsiteX32" fmla="*/ 669131 w 726281"/>
                <a:gd name="connsiteY32" fmla="*/ 769144 h 800100"/>
                <a:gd name="connsiteX33" fmla="*/ 616744 w 726281"/>
                <a:gd name="connsiteY33" fmla="*/ 797719 h 800100"/>
                <a:gd name="connsiteX34" fmla="*/ 597694 w 726281"/>
                <a:gd name="connsiteY34" fmla="*/ 800100 h 800100"/>
                <a:gd name="connsiteX35" fmla="*/ 561975 w 726281"/>
                <a:gd name="connsiteY35" fmla="*/ 792956 h 800100"/>
                <a:gd name="connsiteX36" fmla="*/ 533400 w 726281"/>
                <a:gd name="connsiteY36" fmla="*/ 778669 h 800100"/>
                <a:gd name="connsiteX37" fmla="*/ 507206 w 726281"/>
                <a:gd name="connsiteY37" fmla="*/ 759619 h 800100"/>
                <a:gd name="connsiteX38" fmla="*/ 483394 w 726281"/>
                <a:gd name="connsiteY38" fmla="*/ 731044 h 800100"/>
                <a:gd name="connsiteX39" fmla="*/ 457200 w 726281"/>
                <a:gd name="connsiteY39" fmla="*/ 688181 h 800100"/>
                <a:gd name="connsiteX40" fmla="*/ 428625 w 726281"/>
                <a:gd name="connsiteY40" fmla="*/ 621506 h 800100"/>
                <a:gd name="connsiteX41" fmla="*/ 381000 w 726281"/>
                <a:gd name="connsiteY41" fmla="*/ 538163 h 800100"/>
                <a:gd name="connsiteX42" fmla="*/ 321469 w 726281"/>
                <a:gd name="connsiteY42" fmla="*/ 43338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6281" h="800100">
                  <a:moveTo>
                    <a:pt x="321469" y="433388"/>
                  </a:moveTo>
                  <a:lnTo>
                    <a:pt x="278606" y="361950"/>
                  </a:lnTo>
                  <a:lnTo>
                    <a:pt x="223838" y="285750"/>
                  </a:lnTo>
                  <a:lnTo>
                    <a:pt x="180975" y="233363"/>
                  </a:lnTo>
                  <a:lnTo>
                    <a:pt x="126206" y="166688"/>
                  </a:lnTo>
                  <a:lnTo>
                    <a:pt x="76200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9525" y="52388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6194" y="2381"/>
                  </a:lnTo>
                  <a:lnTo>
                    <a:pt x="52388" y="9525"/>
                  </a:lnTo>
                  <a:lnTo>
                    <a:pt x="119063" y="40481"/>
                  </a:lnTo>
                  <a:lnTo>
                    <a:pt x="188119" y="71438"/>
                  </a:lnTo>
                  <a:lnTo>
                    <a:pt x="278606" y="114300"/>
                  </a:lnTo>
                  <a:lnTo>
                    <a:pt x="340519" y="147638"/>
                  </a:lnTo>
                  <a:lnTo>
                    <a:pt x="416719" y="190500"/>
                  </a:lnTo>
                  <a:lnTo>
                    <a:pt x="469106" y="226219"/>
                  </a:lnTo>
                  <a:lnTo>
                    <a:pt x="526256" y="266700"/>
                  </a:lnTo>
                  <a:lnTo>
                    <a:pt x="561975" y="295275"/>
                  </a:lnTo>
                  <a:lnTo>
                    <a:pt x="595313" y="328613"/>
                  </a:lnTo>
                  <a:lnTo>
                    <a:pt x="633413" y="369094"/>
                  </a:lnTo>
                  <a:lnTo>
                    <a:pt x="659606" y="409575"/>
                  </a:lnTo>
                  <a:lnTo>
                    <a:pt x="685800" y="457200"/>
                  </a:lnTo>
                  <a:lnTo>
                    <a:pt x="709613" y="516731"/>
                  </a:lnTo>
                  <a:lnTo>
                    <a:pt x="721519" y="573881"/>
                  </a:lnTo>
                  <a:lnTo>
                    <a:pt x="726281" y="623888"/>
                  </a:lnTo>
                  <a:lnTo>
                    <a:pt x="726281" y="676275"/>
                  </a:lnTo>
                  <a:lnTo>
                    <a:pt x="716756" y="709613"/>
                  </a:lnTo>
                  <a:lnTo>
                    <a:pt x="702469" y="738188"/>
                  </a:lnTo>
                  <a:lnTo>
                    <a:pt x="669131" y="769144"/>
                  </a:lnTo>
                  <a:lnTo>
                    <a:pt x="616744" y="797719"/>
                  </a:lnTo>
                  <a:lnTo>
                    <a:pt x="597694" y="800100"/>
                  </a:lnTo>
                  <a:lnTo>
                    <a:pt x="561975" y="792956"/>
                  </a:lnTo>
                  <a:lnTo>
                    <a:pt x="533400" y="778669"/>
                  </a:lnTo>
                  <a:lnTo>
                    <a:pt x="507206" y="759619"/>
                  </a:lnTo>
                  <a:lnTo>
                    <a:pt x="483394" y="731044"/>
                  </a:lnTo>
                  <a:lnTo>
                    <a:pt x="457200" y="688181"/>
                  </a:lnTo>
                  <a:lnTo>
                    <a:pt x="428625" y="621506"/>
                  </a:lnTo>
                  <a:lnTo>
                    <a:pt x="381000" y="538163"/>
                  </a:lnTo>
                  <a:lnTo>
                    <a:pt x="321469" y="433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DC072D60-EFA0-48EA-AB87-FAF6BDBE564A}"/>
                </a:ext>
              </a:extLst>
            </p:cNvPr>
            <p:cNvSpPr/>
            <p:nvPr/>
          </p:nvSpPr>
          <p:spPr>
            <a:xfrm>
              <a:off x="7281863" y="1931988"/>
              <a:ext cx="793750" cy="819150"/>
            </a:xfrm>
            <a:custGeom>
              <a:avLst/>
              <a:gdLst>
                <a:gd name="connsiteX0" fmla="*/ 264318 w 792956"/>
                <a:gd name="connsiteY0" fmla="*/ 354806 h 819150"/>
                <a:gd name="connsiteX1" fmla="*/ 311943 w 792956"/>
                <a:gd name="connsiteY1" fmla="*/ 273844 h 819150"/>
                <a:gd name="connsiteX2" fmla="*/ 366712 w 792956"/>
                <a:gd name="connsiteY2" fmla="*/ 185737 h 819150"/>
                <a:gd name="connsiteX3" fmla="*/ 378618 w 792956"/>
                <a:gd name="connsiteY3" fmla="*/ 161925 h 819150"/>
                <a:gd name="connsiteX4" fmla="*/ 381000 w 792956"/>
                <a:gd name="connsiteY4" fmla="*/ 150019 h 819150"/>
                <a:gd name="connsiteX5" fmla="*/ 381000 w 792956"/>
                <a:gd name="connsiteY5" fmla="*/ 135731 h 819150"/>
                <a:gd name="connsiteX6" fmla="*/ 373856 w 792956"/>
                <a:gd name="connsiteY6" fmla="*/ 111919 h 819150"/>
                <a:gd name="connsiteX7" fmla="*/ 359568 w 792956"/>
                <a:gd name="connsiteY7" fmla="*/ 100012 h 819150"/>
                <a:gd name="connsiteX8" fmla="*/ 319087 w 792956"/>
                <a:gd name="connsiteY8" fmla="*/ 78581 h 819150"/>
                <a:gd name="connsiteX9" fmla="*/ 304800 w 792956"/>
                <a:gd name="connsiteY9" fmla="*/ 66675 h 819150"/>
                <a:gd name="connsiteX10" fmla="*/ 300037 w 792956"/>
                <a:gd name="connsiteY10" fmla="*/ 52387 h 819150"/>
                <a:gd name="connsiteX11" fmla="*/ 300037 w 792956"/>
                <a:gd name="connsiteY11" fmla="*/ 35719 h 819150"/>
                <a:gd name="connsiteX12" fmla="*/ 304800 w 792956"/>
                <a:gd name="connsiteY12" fmla="*/ 19050 h 819150"/>
                <a:gd name="connsiteX13" fmla="*/ 316706 w 792956"/>
                <a:gd name="connsiteY13" fmla="*/ 7144 h 819150"/>
                <a:gd name="connsiteX14" fmla="*/ 333375 w 792956"/>
                <a:gd name="connsiteY14" fmla="*/ 0 h 819150"/>
                <a:gd name="connsiteX15" fmla="*/ 381000 w 792956"/>
                <a:gd name="connsiteY15" fmla="*/ 7144 h 819150"/>
                <a:gd name="connsiteX16" fmla="*/ 454818 w 792956"/>
                <a:gd name="connsiteY16" fmla="*/ 26194 h 819150"/>
                <a:gd name="connsiteX17" fmla="*/ 507206 w 792956"/>
                <a:gd name="connsiteY17" fmla="*/ 42862 h 819150"/>
                <a:gd name="connsiteX18" fmla="*/ 581025 w 792956"/>
                <a:gd name="connsiteY18" fmla="*/ 73819 h 819150"/>
                <a:gd name="connsiteX19" fmla="*/ 638175 w 792956"/>
                <a:gd name="connsiteY19" fmla="*/ 104775 h 819150"/>
                <a:gd name="connsiteX20" fmla="*/ 671512 w 792956"/>
                <a:gd name="connsiteY20" fmla="*/ 130969 h 819150"/>
                <a:gd name="connsiteX21" fmla="*/ 721518 w 792956"/>
                <a:gd name="connsiteY21" fmla="*/ 173831 h 819150"/>
                <a:gd name="connsiteX22" fmla="*/ 742950 w 792956"/>
                <a:gd name="connsiteY22" fmla="*/ 195262 h 819150"/>
                <a:gd name="connsiteX23" fmla="*/ 769143 w 792956"/>
                <a:gd name="connsiteY23" fmla="*/ 223837 h 819150"/>
                <a:gd name="connsiteX24" fmla="*/ 785812 w 792956"/>
                <a:gd name="connsiteY24" fmla="*/ 250031 h 819150"/>
                <a:gd name="connsiteX25" fmla="*/ 790575 w 792956"/>
                <a:gd name="connsiteY25" fmla="*/ 264319 h 819150"/>
                <a:gd name="connsiteX26" fmla="*/ 792956 w 792956"/>
                <a:gd name="connsiteY26" fmla="*/ 280987 h 819150"/>
                <a:gd name="connsiteX27" fmla="*/ 785812 w 792956"/>
                <a:gd name="connsiteY27" fmla="*/ 309562 h 819150"/>
                <a:gd name="connsiteX28" fmla="*/ 766762 w 792956"/>
                <a:gd name="connsiteY28" fmla="*/ 328612 h 819150"/>
                <a:gd name="connsiteX29" fmla="*/ 723900 w 792956"/>
                <a:gd name="connsiteY29" fmla="*/ 350044 h 819150"/>
                <a:gd name="connsiteX30" fmla="*/ 664368 w 792956"/>
                <a:gd name="connsiteY30" fmla="*/ 381000 h 819150"/>
                <a:gd name="connsiteX31" fmla="*/ 564356 w 792956"/>
                <a:gd name="connsiteY31" fmla="*/ 452437 h 819150"/>
                <a:gd name="connsiteX32" fmla="*/ 407193 w 792956"/>
                <a:gd name="connsiteY32" fmla="*/ 571500 h 819150"/>
                <a:gd name="connsiteX33" fmla="*/ 247650 w 792956"/>
                <a:gd name="connsiteY33" fmla="*/ 678656 h 819150"/>
                <a:gd name="connsiteX34" fmla="*/ 133350 w 792956"/>
                <a:gd name="connsiteY34" fmla="*/ 754856 h 819150"/>
                <a:gd name="connsiteX35" fmla="*/ 83343 w 792956"/>
                <a:gd name="connsiteY35" fmla="*/ 790575 h 819150"/>
                <a:gd name="connsiteX36" fmla="*/ 40481 w 792956"/>
                <a:gd name="connsiteY36" fmla="*/ 816769 h 819150"/>
                <a:gd name="connsiteX37" fmla="*/ 23812 w 792956"/>
                <a:gd name="connsiteY37" fmla="*/ 819150 h 819150"/>
                <a:gd name="connsiteX38" fmla="*/ 11906 w 792956"/>
                <a:gd name="connsiteY38" fmla="*/ 819150 h 819150"/>
                <a:gd name="connsiteX39" fmla="*/ 2381 w 792956"/>
                <a:gd name="connsiteY39" fmla="*/ 809625 h 819150"/>
                <a:gd name="connsiteX40" fmla="*/ 0 w 792956"/>
                <a:gd name="connsiteY40" fmla="*/ 783431 h 819150"/>
                <a:gd name="connsiteX41" fmla="*/ 21431 w 792956"/>
                <a:gd name="connsiteY41" fmla="*/ 742950 h 819150"/>
                <a:gd name="connsiteX42" fmla="*/ 59531 w 792956"/>
                <a:gd name="connsiteY42" fmla="*/ 681037 h 819150"/>
                <a:gd name="connsiteX43" fmla="*/ 121443 w 792956"/>
                <a:gd name="connsiteY43" fmla="*/ 590550 h 819150"/>
                <a:gd name="connsiteX44" fmla="*/ 207168 w 792956"/>
                <a:gd name="connsiteY44" fmla="*/ 447675 h 819150"/>
                <a:gd name="connsiteX45" fmla="*/ 264318 w 792956"/>
                <a:gd name="connsiteY45" fmla="*/ 3548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2956" h="819150">
                  <a:moveTo>
                    <a:pt x="264318" y="354806"/>
                  </a:moveTo>
                  <a:lnTo>
                    <a:pt x="311943" y="273844"/>
                  </a:lnTo>
                  <a:lnTo>
                    <a:pt x="366712" y="185737"/>
                  </a:lnTo>
                  <a:lnTo>
                    <a:pt x="378618" y="161925"/>
                  </a:lnTo>
                  <a:lnTo>
                    <a:pt x="381000" y="150019"/>
                  </a:lnTo>
                  <a:lnTo>
                    <a:pt x="381000" y="135731"/>
                  </a:lnTo>
                  <a:lnTo>
                    <a:pt x="373856" y="111919"/>
                  </a:lnTo>
                  <a:lnTo>
                    <a:pt x="359568" y="100012"/>
                  </a:lnTo>
                  <a:lnTo>
                    <a:pt x="319087" y="78581"/>
                  </a:lnTo>
                  <a:lnTo>
                    <a:pt x="304800" y="66675"/>
                  </a:lnTo>
                  <a:lnTo>
                    <a:pt x="300037" y="52387"/>
                  </a:lnTo>
                  <a:lnTo>
                    <a:pt x="300037" y="35719"/>
                  </a:lnTo>
                  <a:lnTo>
                    <a:pt x="304800" y="19050"/>
                  </a:lnTo>
                  <a:lnTo>
                    <a:pt x="316706" y="7144"/>
                  </a:lnTo>
                  <a:lnTo>
                    <a:pt x="333375" y="0"/>
                  </a:lnTo>
                  <a:lnTo>
                    <a:pt x="381000" y="7144"/>
                  </a:lnTo>
                  <a:lnTo>
                    <a:pt x="454818" y="26194"/>
                  </a:lnTo>
                  <a:lnTo>
                    <a:pt x="507206" y="42862"/>
                  </a:lnTo>
                  <a:lnTo>
                    <a:pt x="581025" y="73819"/>
                  </a:lnTo>
                  <a:lnTo>
                    <a:pt x="638175" y="104775"/>
                  </a:lnTo>
                  <a:lnTo>
                    <a:pt x="671512" y="130969"/>
                  </a:lnTo>
                  <a:lnTo>
                    <a:pt x="721518" y="173831"/>
                  </a:lnTo>
                  <a:lnTo>
                    <a:pt x="742950" y="195262"/>
                  </a:lnTo>
                  <a:lnTo>
                    <a:pt x="769143" y="223837"/>
                  </a:lnTo>
                  <a:lnTo>
                    <a:pt x="785812" y="250031"/>
                  </a:lnTo>
                  <a:lnTo>
                    <a:pt x="790575" y="264319"/>
                  </a:lnTo>
                  <a:lnTo>
                    <a:pt x="792956" y="280987"/>
                  </a:lnTo>
                  <a:lnTo>
                    <a:pt x="785812" y="309562"/>
                  </a:lnTo>
                  <a:lnTo>
                    <a:pt x="766762" y="328612"/>
                  </a:lnTo>
                  <a:lnTo>
                    <a:pt x="723900" y="350044"/>
                  </a:lnTo>
                  <a:lnTo>
                    <a:pt x="664368" y="381000"/>
                  </a:lnTo>
                  <a:lnTo>
                    <a:pt x="564356" y="452437"/>
                  </a:lnTo>
                  <a:lnTo>
                    <a:pt x="407193" y="571500"/>
                  </a:lnTo>
                  <a:lnTo>
                    <a:pt x="247650" y="678656"/>
                  </a:lnTo>
                  <a:lnTo>
                    <a:pt x="133350" y="754856"/>
                  </a:lnTo>
                  <a:lnTo>
                    <a:pt x="83343" y="790575"/>
                  </a:lnTo>
                  <a:lnTo>
                    <a:pt x="40481" y="816769"/>
                  </a:lnTo>
                  <a:lnTo>
                    <a:pt x="23812" y="819150"/>
                  </a:lnTo>
                  <a:lnTo>
                    <a:pt x="11906" y="819150"/>
                  </a:lnTo>
                  <a:lnTo>
                    <a:pt x="2381" y="809625"/>
                  </a:lnTo>
                  <a:lnTo>
                    <a:pt x="0" y="783431"/>
                  </a:lnTo>
                  <a:lnTo>
                    <a:pt x="21431" y="742950"/>
                  </a:lnTo>
                  <a:lnTo>
                    <a:pt x="59531" y="681037"/>
                  </a:lnTo>
                  <a:lnTo>
                    <a:pt x="121443" y="590550"/>
                  </a:lnTo>
                  <a:lnTo>
                    <a:pt x="207168" y="447675"/>
                  </a:lnTo>
                  <a:lnTo>
                    <a:pt x="264318" y="354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1CEB7941-963E-407D-83C8-6891EDD663A7}"/>
                </a:ext>
              </a:extLst>
            </p:cNvPr>
            <p:cNvSpPr/>
            <p:nvPr/>
          </p:nvSpPr>
          <p:spPr>
            <a:xfrm>
              <a:off x="4086225" y="1828800"/>
              <a:ext cx="846138" cy="598488"/>
            </a:xfrm>
            <a:custGeom>
              <a:avLst/>
              <a:gdLst>
                <a:gd name="connsiteX0" fmla="*/ 290513 w 845344"/>
                <a:gd name="connsiteY0" fmla="*/ 357188 h 597694"/>
                <a:gd name="connsiteX1" fmla="*/ 233363 w 845344"/>
                <a:gd name="connsiteY1" fmla="*/ 304800 h 597694"/>
                <a:gd name="connsiteX2" fmla="*/ 185738 w 845344"/>
                <a:gd name="connsiteY2" fmla="*/ 254794 h 597694"/>
                <a:gd name="connsiteX3" fmla="*/ 133350 w 845344"/>
                <a:gd name="connsiteY3" fmla="*/ 200025 h 597694"/>
                <a:gd name="connsiteX4" fmla="*/ 85725 w 845344"/>
                <a:gd name="connsiteY4" fmla="*/ 145256 h 597694"/>
                <a:gd name="connsiteX5" fmla="*/ 38100 w 845344"/>
                <a:gd name="connsiteY5" fmla="*/ 88106 h 597694"/>
                <a:gd name="connsiteX6" fmla="*/ 11906 w 845344"/>
                <a:gd name="connsiteY6" fmla="*/ 57150 h 597694"/>
                <a:gd name="connsiteX7" fmla="*/ 0 w 845344"/>
                <a:gd name="connsiteY7" fmla="*/ 26194 h 597694"/>
                <a:gd name="connsiteX8" fmla="*/ 0 w 845344"/>
                <a:gd name="connsiteY8" fmla="*/ 14288 h 597694"/>
                <a:gd name="connsiteX9" fmla="*/ 4763 w 845344"/>
                <a:gd name="connsiteY9" fmla="*/ 0 h 597694"/>
                <a:gd name="connsiteX10" fmla="*/ 28575 w 845344"/>
                <a:gd name="connsiteY10" fmla="*/ 2381 h 597694"/>
                <a:gd name="connsiteX11" fmla="*/ 76200 w 845344"/>
                <a:gd name="connsiteY11" fmla="*/ 28575 h 597694"/>
                <a:gd name="connsiteX12" fmla="*/ 123825 w 845344"/>
                <a:gd name="connsiteY12" fmla="*/ 61913 h 597694"/>
                <a:gd name="connsiteX13" fmla="*/ 178594 w 845344"/>
                <a:gd name="connsiteY13" fmla="*/ 90488 h 597694"/>
                <a:gd name="connsiteX14" fmla="*/ 230981 w 845344"/>
                <a:gd name="connsiteY14" fmla="*/ 111919 h 597694"/>
                <a:gd name="connsiteX15" fmla="*/ 283369 w 845344"/>
                <a:gd name="connsiteY15" fmla="*/ 130969 h 597694"/>
                <a:gd name="connsiteX16" fmla="*/ 340519 w 845344"/>
                <a:gd name="connsiteY16" fmla="*/ 145256 h 597694"/>
                <a:gd name="connsiteX17" fmla="*/ 388144 w 845344"/>
                <a:gd name="connsiteY17" fmla="*/ 154781 h 597694"/>
                <a:gd name="connsiteX18" fmla="*/ 447675 w 845344"/>
                <a:gd name="connsiteY18" fmla="*/ 164306 h 597694"/>
                <a:gd name="connsiteX19" fmla="*/ 528638 w 845344"/>
                <a:gd name="connsiteY19" fmla="*/ 171450 h 597694"/>
                <a:gd name="connsiteX20" fmla="*/ 585788 w 845344"/>
                <a:gd name="connsiteY20" fmla="*/ 171450 h 597694"/>
                <a:gd name="connsiteX21" fmla="*/ 602456 w 845344"/>
                <a:gd name="connsiteY21" fmla="*/ 176213 h 597694"/>
                <a:gd name="connsiteX22" fmla="*/ 633413 w 845344"/>
                <a:gd name="connsiteY22" fmla="*/ 204788 h 597694"/>
                <a:gd name="connsiteX23" fmla="*/ 700088 w 845344"/>
                <a:gd name="connsiteY23" fmla="*/ 269081 h 597694"/>
                <a:gd name="connsiteX24" fmla="*/ 745331 w 845344"/>
                <a:gd name="connsiteY24" fmla="*/ 321469 h 597694"/>
                <a:gd name="connsiteX25" fmla="*/ 785813 w 845344"/>
                <a:gd name="connsiteY25" fmla="*/ 373856 h 597694"/>
                <a:gd name="connsiteX26" fmla="*/ 821531 w 845344"/>
                <a:gd name="connsiteY26" fmla="*/ 416719 h 597694"/>
                <a:gd name="connsiteX27" fmla="*/ 833438 w 845344"/>
                <a:gd name="connsiteY27" fmla="*/ 447675 h 597694"/>
                <a:gd name="connsiteX28" fmla="*/ 842963 w 845344"/>
                <a:gd name="connsiteY28" fmla="*/ 492919 h 597694"/>
                <a:gd name="connsiteX29" fmla="*/ 845344 w 845344"/>
                <a:gd name="connsiteY29" fmla="*/ 531019 h 597694"/>
                <a:gd name="connsiteX30" fmla="*/ 835819 w 845344"/>
                <a:gd name="connsiteY30" fmla="*/ 564356 h 597694"/>
                <a:gd name="connsiteX31" fmla="*/ 821531 w 845344"/>
                <a:gd name="connsiteY31" fmla="*/ 581025 h 597694"/>
                <a:gd name="connsiteX32" fmla="*/ 795338 w 845344"/>
                <a:gd name="connsiteY32" fmla="*/ 592931 h 597694"/>
                <a:gd name="connsiteX33" fmla="*/ 773906 w 845344"/>
                <a:gd name="connsiteY33" fmla="*/ 597694 h 597694"/>
                <a:gd name="connsiteX34" fmla="*/ 728663 w 845344"/>
                <a:gd name="connsiteY34" fmla="*/ 597694 h 597694"/>
                <a:gd name="connsiteX35" fmla="*/ 659606 w 845344"/>
                <a:gd name="connsiteY35" fmla="*/ 588169 h 597694"/>
                <a:gd name="connsiteX36" fmla="*/ 592931 w 845344"/>
                <a:gd name="connsiteY36" fmla="*/ 569119 h 597694"/>
                <a:gd name="connsiteX37" fmla="*/ 521494 w 845344"/>
                <a:gd name="connsiteY37" fmla="*/ 533400 h 597694"/>
                <a:gd name="connsiteX38" fmla="*/ 469106 w 845344"/>
                <a:gd name="connsiteY38" fmla="*/ 502444 h 597694"/>
                <a:gd name="connsiteX39" fmla="*/ 376238 w 845344"/>
                <a:gd name="connsiteY39" fmla="*/ 435769 h 597694"/>
                <a:gd name="connsiteX40" fmla="*/ 290513 w 845344"/>
                <a:gd name="connsiteY40" fmla="*/ 3571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5344" h="597694">
                  <a:moveTo>
                    <a:pt x="290513" y="357188"/>
                  </a:moveTo>
                  <a:lnTo>
                    <a:pt x="233363" y="304800"/>
                  </a:lnTo>
                  <a:lnTo>
                    <a:pt x="185738" y="254794"/>
                  </a:lnTo>
                  <a:lnTo>
                    <a:pt x="133350" y="200025"/>
                  </a:lnTo>
                  <a:lnTo>
                    <a:pt x="85725" y="145256"/>
                  </a:lnTo>
                  <a:lnTo>
                    <a:pt x="38100" y="88106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8575" y="2381"/>
                  </a:lnTo>
                  <a:lnTo>
                    <a:pt x="76200" y="28575"/>
                  </a:lnTo>
                  <a:lnTo>
                    <a:pt x="123825" y="61913"/>
                  </a:lnTo>
                  <a:lnTo>
                    <a:pt x="178594" y="90488"/>
                  </a:lnTo>
                  <a:lnTo>
                    <a:pt x="230981" y="111919"/>
                  </a:lnTo>
                  <a:lnTo>
                    <a:pt x="283369" y="130969"/>
                  </a:lnTo>
                  <a:lnTo>
                    <a:pt x="340519" y="145256"/>
                  </a:lnTo>
                  <a:lnTo>
                    <a:pt x="388144" y="154781"/>
                  </a:lnTo>
                  <a:lnTo>
                    <a:pt x="447675" y="164306"/>
                  </a:lnTo>
                  <a:lnTo>
                    <a:pt x="528638" y="171450"/>
                  </a:lnTo>
                  <a:lnTo>
                    <a:pt x="585788" y="171450"/>
                  </a:lnTo>
                  <a:lnTo>
                    <a:pt x="602456" y="176213"/>
                  </a:lnTo>
                  <a:lnTo>
                    <a:pt x="633413" y="204788"/>
                  </a:lnTo>
                  <a:lnTo>
                    <a:pt x="700088" y="269081"/>
                  </a:lnTo>
                  <a:lnTo>
                    <a:pt x="745331" y="321469"/>
                  </a:lnTo>
                  <a:lnTo>
                    <a:pt x="785813" y="373856"/>
                  </a:lnTo>
                  <a:lnTo>
                    <a:pt x="821531" y="416719"/>
                  </a:lnTo>
                  <a:lnTo>
                    <a:pt x="833438" y="447675"/>
                  </a:lnTo>
                  <a:lnTo>
                    <a:pt x="842963" y="492919"/>
                  </a:lnTo>
                  <a:lnTo>
                    <a:pt x="845344" y="531019"/>
                  </a:lnTo>
                  <a:lnTo>
                    <a:pt x="835819" y="564356"/>
                  </a:lnTo>
                  <a:lnTo>
                    <a:pt x="821531" y="581025"/>
                  </a:lnTo>
                  <a:lnTo>
                    <a:pt x="795338" y="592931"/>
                  </a:lnTo>
                  <a:lnTo>
                    <a:pt x="773906" y="597694"/>
                  </a:lnTo>
                  <a:lnTo>
                    <a:pt x="728663" y="597694"/>
                  </a:lnTo>
                  <a:lnTo>
                    <a:pt x="659606" y="588169"/>
                  </a:lnTo>
                  <a:lnTo>
                    <a:pt x="592931" y="569119"/>
                  </a:lnTo>
                  <a:lnTo>
                    <a:pt x="521494" y="533400"/>
                  </a:lnTo>
                  <a:lnTo>
                    <a:pt x="469106" y="502444"/>
                  </a:lnTo>
                  <a:lnTo>
                    <a:pt x="376238" y="435769"/>
                  </a:lnTo>
                  <a:lnTo>
                    <a:pt x="290513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81CBE2B8-E868-4050-B121-BA06EC1C59A3}"/>
                </a:ext>
              </a:extLst>
            </p:cNvPr>
            <p:cNvSpPr/>
            <p:nvPr/>
          </p:nvSpPr>
          <p:spPr>
            <a:xfrm>
              <a:off x="5400675" y="3005139"/>
              <a:ext cx="2705100" cy="523875"/>
            </a:xfrm>
            <a:custGeom>
              <a:avLst/>
              <a:gdLst>
                <a:gd name="connsiteX0" fmla="*/ 1662113 w 2705100"/>
                <a:gd name="connsiteY0" fmla="*/ 104775 h 523875"/>
                <a:gd name="connsiteX1" fmla="*/ 1900238 w 2705100"/>
                <a:gd name="connsiteY1" fmla="*/ 85725 h 523875"/>
                <a:gd name="connsiteX2" fmla="*/ 2116931 w 2705100"/>
                <a:gd name="connsiteY2" fmla="*/ 69056 h 523875"/>
                <a:gd name="connsiteX3" fmla="*/ 2143125 w 2705100"/>
                <a:gd name="connsiteY3" fmla="*/ 64293 h 523875"/>
                <a:gd name="connsiteX4" fmla="*/ 2200275 w 2705100"/>
                <a:gd name="connsiteY4" fmla="*/ 45243 h 523875"/>
                <a:gd name="connsiteX5" fmla="*/ 2266950 w 2705100"/>
                <a:gd name="connsiteY5" fmla="*/ 19050 h 523875"/>
                <a:gd name="connsiteX6" fmla="*/ 2312194 w 2705100"/>
                <a:gd name="connsiteY6" fmla="*/ 0 h 523875"/>
                <a:gd name="connsiteX7" fmla="*/ 2331244 w 2705100"/>
                <a:gd name="connsiteY7" fmla="*/ 0 h 523875"/>
                <a:gd name="connsiteX8" fmla="*/ 2400300 w 2705100"/>
                <a:gd name="connsiteY8" fmla="*/ 9525 h 523875"/>
                <a:gd name="connsiteX9" fmla="*/ 2476500 w 2705100"/>
                <a:gd name="connsiteY9" fmla="*/ 30956 h 523875"/>
                <a:gd name="connsiteX10" fmla="*/ 2545556 w 2705100"/>
                <a:gd name="connsiteY10" fmla="*/ 54768 h 523875"/>
                <a:gd name="connsiteX11" fmla="*/ 2616994 w 2705100"/>
                <a:gd name="connsiteY11" fmla="*/ 83343 h 523875"/>
                <a:gd name="connsiteX12" fmla="*/ 2662238 w 2705100"/>
                <a:gd name="connsiteY12" fmla="*/ 107156 h 523875"/>
                <a:gd name="connsiteX13" fmla="*/ 2683669 w 2705100"/>
                <a:gd name="connsiteY13" fmla="*/ 123825 h 523875"/>
                <a:gd name="connsiteX14" fmla="*/ 2695575 w 2705100"/>
                <a:gd name="connsiteY14" fmla="*/ 135731 h 523875"/>
                <a:gd name="connsiteX15" fmla="*/ 2702719 w 2705100"/>
                <a:gd name="connsiteY15" fmla="*/ 152400 h 523875"/>
                <a:gd name="connsiteX16" fmla="*/ 2705100 w 2705100"/>
                <a:gd name="connsiteY16" fmla="*/ 171450 h 523875"/>
                <a:gd name="connsiteX17" fmla="*/ 2702719 w 2705100"/>
                <a:gd name="connsiteY17" fmla="*/ 192881 h 523875"/>
                <a:gd name="connsiteX18" fmla="*/ 2690813 w 2705100"/>
                <a:gd name="connsiteY18" fmla="*/ 216693 h 523875"/>
                <a:gd name="connsiteX19" fmla="*/ 2667000 w 2705100"/>
                <a:gd name="connsiteY19" fmla="*/ 254793 h 523875"/>
                <a:gd name="connsiteX20" fmla="*/ 2652713 w 2705100"/>
                <a:gd name="connsiteY20" fmla="*/ 266700 h 523875"/>
                <a:gd name="connsiteX21" fmla="*/ 2624138 w 2705100"/>
                <a:gd name="connsiteY21" fmla="*/ 276225 h 523875"/>
                <a:gd name="connsiteX22" fmla="*/ 2564606 w 2705100"/>
                <a:gd name="connsiteY22" fmla="*/ 288131 h 523875"/>
                <a:gd name="connsiteX23" fmla="*/ 2486025 w 2705100"/>
                <a:gd name="connsiteY23" fmla="*/ 292893 h 523875"/>
                <a:gd name="connsiteX24" fmla="*/ 2443163 w 2705100"/>
                <a:gd name="connsiteY24" fmla="*/ 290512 h 523875"/>
                <a:gd name="connsiteX25" fmla="*/ 2386013 w 2705100"/>
                <a:gd name="connsiteY25" fmla="*/ 285750 h 523875"/>
                <a:gd name="connsiteX26" fmla="*/ 2340769 w 2705100"/>
                <a:gd name="connsiteY26" fmla="*/ 278606 h 523875"/>
                <a:gd name="connsiteX27" fmla="*/ 2286000 w 2705100"/>
                <a:gd name="connsiteY27" fmla="*/ 269081 h 523875"/>
                <a:gd name="connsiteX28" fmla="*/ 2188369 w 2705100"/>
                <a:gd name="connsiteY28" fmla="*/ 271462 h 523875"/>
                <a:gd name="connsiteX29" fmla="*/ 2002631 w 2705100"/>
                <a:gd name="connsiteY29" fmla="*/ 276225 h 523875"/>
                <a:gd name="connsiteX30" fmla="*/ 1800225 w 2705100"/>
                <a:gd name="connsiteY30" fmla="*/ 285750 h 523875"/>
                <a:gd name="connsiteX31" fmla="*/ 1662113 w 2705100"/>
                <a:gd name="connsiteY31" fmla="*/ 297656 h 523875"/>
                <a:gd name="connsiteX32" fmla="*/ 1509713 w 2705100"/>
                <a:gd name="connsiteY32" fmla="*/ 316706 h 523875"/>
                <a:gd name="connsiteX33" fmla="*/ 1090613 w 2705100"/>
                <a:gd name="connsiteY33" fmla="*/ 354806 h 523875"/>
                <a:gd name="connsiteX34" fmla="*/ 988219 w 2705100"/>
                <a:gd name="connsiteY34" fmla="*/ 376237 h 523875"/>
                <a:gd name="connsiteX35" fmla="*/ 797719 w 2705100"/>
                <a:gd name="connsiteY35" fmla="*/ 414337 h 523875"/>
                <a:gd name="connsiteX36" fmla="*/ 600075 w 2705100"/>
                <a:gd name="connsiteY36" fmla="*/ 457200 h 523875"/>
                <a:gd name="connsiteX37" fmla="*/ 490538 w 2705100"/>
                <a:gd name="connsiteY37" fmla="*/ 481012 h 523875"/>
                <a:gd name="connsiteX38" fmla="*/ 445294 w 2705100"/>
                <a:gd name="connsiteY38" fmla="*/ 488156 h 523875"/>
                <a:gd name="connsiteX39" fmla="*/ 426244 w 2705100"/>
                <a:gd name="connsiteY39" fmla="*/ 497681 h 523875"/>
                <a:gd name="connsiteX40" fmla="*/ 381000 w 2705100"/>
                <a:gd name="connsiteY40" fmla="*/ 516731 h 523875"/>
                <a:gd name="connsiteX41" fmla="*/ 345281 w 2705100"/>
                <a:gd name="connsiteY41" fmla="*/ 523875 h 523875"/>
                <a:gd name="connsiteX42" fmla="*/ 314325 w 2705100"/>
                <a:gd name="connsiteY42" fmla="*/ 523875 h 523875"/>
                <a:gd name="connsiteX43" fmla="*/ 285750 w 2705100"/>
                <a:gd name="connsiteY43" fmla="*/ 514350 h 523875"/>
                <a:gd name="connsiteX44" fmla="*/ 264319 w 2705100"/>
                <a:gd name="connsiteY44" fmla="*/ 492918 h 523875"/>
                <a:gd name="connsiteX45" fmla="*/ 219075 w 2705100"/>
                <a:gd name="connsiteY45" fmla="*/ 471487 h 523875"/>
                <a:gd name="connsiteX46" fmla="*/ 173831 w 2705100"/>
                <a:gd name="connsiteY46" fmla="*/ 440531 h 523875"/>
                <a:gd name="connsiteX47" fmla="*/ 145256 w 2705100"/>
                <a:gd name="connsiteY47" fmla="*/ 419100 h 523875"/>
                <a:gd name="connsiteX48" fmla="*/ 109538 w 2705100"/>
                <a:gd name="connsiteY48" fmla="*/ 381000 h 523875"/>
                <a:gd name="connsiteX49" fmla="*/ 78581 w 2705100"/>
                <a:gd name="connsiteY49" fmla="*/ 340518 h 523875"/>
                <a:gd name="connsiteX50" fmla="*/ 52388 w 2705100"/>
                <a:gd name="connsiteY50" fmla="*/ 297656 h 523875"/>
                <a:gd name="connsiteX51" fmla="*/ 23813 w 2705100"/>
                <a:gd name="connsiteY51" fmla="*/ 245268 h 523875"/>
                <a:gd name="connsiteX52" fmla="*/ 4763 w 2705100"/>
                <a:gd name="connsiteY52" fmla="*/ 200025 h 523875"/>
                <a:gd name="connsiteX53" fmla="*/ 0 w 2705100"/>
                <a:gd name="connsiteY53" fmla="*/ 173831 h 523875"/>
                <a:gd name="connsiteX54" fmla="*/ 7144 w 2705100"/>
                <a:gd name="connsiteY54" fmla="*/ 164306 h 523875"/>
                <a:gd name="connsiteX55" fmla="*/ 23813 w 2705100"/>
                <a:gd name="connsiteY55" fmla="*/ 161925 h 523875"/>
                <a:gd name="connsiteX56" fmla="*/ 73819 w 2705100"/>
                <a:gd name="connsiteY56" fmla="*/ 183356 h 523875"/>
                <a:gd name="connsiteX57" fmla="*/ 157163 w 2705100"/>
                <a:gd name="connsiteY57" fmla="*/ 223837 h 523875"/>
                <a:gd name="connsiteX58" fmla="*/ 221456 w 2705100"/>
                <a:gd name="connsiteY58" fmla="*/ 242887 h 523875"/>
                <a:gd name="connsiteX59" fmla="*/ 273844 w 2705100"/>
                <a:gd name="connsiteY59" fmla="*/ 257175 h 523875"/>
                <a:gd name="connsiteX60" fmla="*/ 328613 w 2705100"/>
                <a:gd name="connsiteY60" fmla="*/ 264318 h 523875"/>
                <a:gd name="connsiteX61" fmla="*/ 371475 w 2705100"/>
                <a:gd name="connsiteY61" fmla="*/ 269081 h 523875"/>
                <a:gd name="connsiteX62" fmla="*/ 464344 w 2705100"/>
                <a:gd name="connsiteY62" fmla="*/ 261937 h 523875"/>
                <a:gd name="connsiteX63" fmla="*/ 704850 w 2705100"/>
                <a:gd name="connsiteY63" fmla="*/ 228600 h 523875"/>
                <a:gd name="connsiteX64" fmla="*/ 1026319 w 2705100"/>
                <a:gd name="connsiteY64" fmla="*/ 180975 h 523875"/>
                <a:gd name="connsiteX65" fmla="*/ 1293019 w 2705100"/>
                <a:gd name="connsiteY65" fmla="*/ 140493 h 523875"/>
                <a:gd name="connsiteX66" fmla="*/ 1526381 w 2705100"/>
                <a:gd name="connsiteY66" fmla="*/ 111918 h 523875"/>
                <a:gd name="connsiteX67" fmla="*/ 1662113 w 2705100"/>
                <a:gd name="connsiteY67" fmla="*/ 104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5100" h="523875">
                  <a:moveTo>
                    <a:pt x="1662113" y="104775"/>
                  </a:moveTo>
                  <a:lnTo>
                    <a:pt x="1900238" y="85725"/>
                  </a:lnTo>
                  <a:lnTo>
                    <a:pt x="2116931" y="69056"/>
                  </a:lnTo>
                  <a:lnTo>
                    <a:pt x="2143125" y="64293"/>
                  </a:lnTo>
                  <a:lnTo>
                    <a:pt x="2200275" y="45243"/>
                  </a:lnTo>
                  <a:lnTo>
                    <a:pt x="2266950" y="19050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9525"/>
                  </a:lnTo>
                  <a:lnTo>
                    <a:pt x="2476500" y="30956"/>
                  </a:lnTo>
                  <a:lnTo>
                    <a:pt x="2545556" y="54768"/>
                  </a:lnTo>
                  <a:lnTo>
                    <a:pt x="2616994" y="83343"/>
                  </a:lnTo>
                  <a:lnTo>
                    <a:pt x="2662238" y="107156"/>
                  </a:lnTo>
                  <a:lnTo>
                    <a:pt x="2683669" y="123825"/>
                  </a:lnTo>
                  <a:lnTo>
                    <a:pt x="2695575" y="135731"/>
                  </a:lnTo>
                  <a:lnTo>
                    <a:pt x="2702719" y="152400"/>
                  </a:lnTo>
                  <a:lnTo>
                    <a:pt x="2705100" y="171450"/>
                  </a:lnTo>
                  <a:lnTo>
                    <a:pt x="2702719" y="192881"/>
                  </a:lnTo>
                  <a:lnTo>
                    <a:pt x="2690813" y="216693"/>
                  </a:lnTo>
                  <a:lnTo>
                    <a:pt x="2667000" y="254793"/>
                  </a:lnTo>
                  <a:lnTo>
                    <a:pt x="2652713" y="266700"/>
                  </a:lnTo>
                  <a:lnTo>
                    <a:pt x="2624138" y="276225"/>
                  </a:lnTo>
                  <a:lnTo>
                    <a:pt x="2564606" y="288131"/>
                  </a:lnTo>
                  <a:lnTo>
                    <a:pt x="2486025" y="292893"/>
                  </a:lnTo>
                  <a:lnTo>
                    <a:pt x="2443163" y="290512"/>
                  </a:lnTo>
                  <a:lnTo>
                    <a:pt x="2386013" y="285750"/>
                  </a:lnTo>
                  <a:lnTo>
                    <a:pt x="2340769" y="278606"/>
                  </a:lnTo>
                  <a:lnTo>
                    <a:pt x="2286000" y="269081"/>
                  </a:lnTo>
                  <a:lnTo>
                    <a:pt x="2188369" y="271462"/>
                  </a:lnTo>
                  <a:lnTo>
                    <a:pt x="2002631" y="276225"/>
                  </a:lnTo>
                  <a:lnTo>
                    <a:pt x="1800225" y="285750"/>
                  </a:lnTo>
                  <a:lnTo>
                    <a:pt x="1662113" y="297656"/>
                  </a:lnTo>
                  <a:lnTo>
                    <a:pt x="1509713" y="316706"/>
                  </a:lnTo>
                  <a:lnTo>
                    <a:pt x="1090613" y="354806"/>
                  </a:lnTo>
                  <a:lnTo>
                    <a:pt x="988219" y="376237"/>
                  </a:lnTo>
                  <a:lnTo>
                    <a:pt x="797719" y="414337"/>
                  </a:lnTo>
                  <a:lnTo>
                    <a:pt x="600075" y="457200"/>
                  </a:lnTo>
                  <a:lnTo>
                    <a:pt x="490538" y="481012"/>
                  </a:lnTo>
                  <a:lnTo>
                    <a:pt x="445294" y="488156"/>
                  </a:lnTo>
                  <a:lnTo>
                    <a:pt x="426244" y="497681"/>
                  </a:lnTo>
                  <a:lnTo>
                    <a:pt x="381000" y="516731"/>
                  </a:lnTo>
                  <a:lnTo>
                    <a:pt x="345281" y="523875"/>
                  </a:lnTo>
                  <a:lnTo>
                    <a:pt x="314325" y="523875"/>
                  </a:lnTo>
                  <a:lnTo>
                    <a:pt x="285750" y="514350"/>
                  </a:lnTo>
                  <a:lnTo>
                    <a:pt x="264319" y="492918"/>
                  </a:lnTo>
                  <a:lnTo>
                    <a:pt x="219075" y="471487"/>
                  </a:lnTo>
                  <a:lnTo>
                    <a:pt x="173831" y="440531"/>
                  </a:lnTo>
                  <a:lnTo>
                    <a:pt x="145256" y="419100"/>
                  </a:lnTo>
                  <a:lnTo>
                    <a:pt x="109538" y="381000"/>
                  </a:lnTo>
                  <a:lnTo>
                    <a:pt x="78581" y="340518"/>
                  </a:lnTo>
                  <a:lnTo>
                    <a:pt x="52388" y="297656"/>
                  </a:lnTo>
                  <a:lnTo>
                    <a:pt x="23813" y="245268"/>
                  </a:lnTo>
                  <a:lnTo>
                    <a:pt x="4763" y="200025"/>
                  </a:lnTo>
                  <a:lnTo>
                    <a:pt x="0" y="173831"/>
                  </a:lnTo>
                  <a:lnTo>
                    <a:pt x="7144" y="164306"/>
                  </a:lnTo>
                  <a:lnTo>
                    <a:pt x="23813" y="161925"/>
                  </a:lnTo>
                  <a:lnTo>
                    <a:pt x="73819" y="183356"/>
                  </a:lnTo>
                  <a:lnTo>
                    <a:pt x="157163" y="223837"/>
                  </a:lnTo>
                  <a:lnTo>
                    <a:pt x="221456" y="242887"/>
                  </a:lnTo>
                  <a:lnTo>
                    <a:pt x="273844" y="257175"/>
                  </a:lnTo>
                  <a:lnTo>
                    <a:pt x="328613" y="264318"/>
                  </a:lnTo>
                  <a:lnTo>
                    <a:pt x="371475" y="269081"/>
                  </a:lnTo>
                  <a:lnTo>
                    <a:pt x="464344" y="261937"/>
                  </a:lnTo>
                  <a:lnTo>
                    <a:pt x="704850" y="228600"/>
                  </a:lnTo>
                  <a:lnTo>
                    <a:pt x="1026319" y="180975"/>
                  </a:lnTo>
                  <a:lnTo>
                    <a:pt x="1293019" y="140493"/>
                  </a:lnTo>
                  <a:lnTo>
                    <a:pt x="1526381" y="111918"/>
                  </a:lnTo>
                  <a:lnTo>
                    <a:pt x="1662113" y="104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11161831-D0FD-49D9-8386-9D245E638CE7}"/>
                </a:ext>
              </a:extLst>
            </p:cNvPr>
            <p:cNvSpPr/>
            <p:nvPr/>
          </p:nvSpPr>
          <p:spPr>
            <a:xfrm>
              <a:off x="6542088" y="1466850"/>
              <a:ext cx="525462" cy="3621088"/>
            </a:xfrm>
            <a:custGeom>
              <a:avLst/>
              <a:gdLst>
                <a:gd name="connsiteX0" fmla="*/ 169164 w 525780"/>
                <a:gd name="connsiteY0" fmla="*/ 1165860 h 3621024"/>
                <a:gd name="connsiteX1" fmla="*/ 169164 w 525780"/>
                <a:gd name="connsiteY1" fmla="*/ 672084 h 3621024"/>
                <a:gd name="connsiteX2" fmla="*/ 160020 w 525780"/>
                <a:gd name="connsiteY2" fmla="*/ 434340 h 3621024"/>
                <a:gd name="connsiteX3" fmla="*/ 155448 w 525780"/>
                <a:gd name="connsiteY3" fmla="*/ 333756 h 3621024"/>
                <a:gd name="connsiteX4" fmla="*/ 137160 w 525780"/>
                <a:gd name="connsiteY4" fmla="*/ 274320 h 3621024"/>
                <a:gd name="connsiteX5" fmla="*/ 96012 w 525780"/>
                <a:gd name="connsiteY5" fmla="*/ 192024 h 3621024"/>
                <a:gd name="connsiteX6" fmla="*/ 50292 w 525780"/>
                <a:gd name="connsiteY6" fmla="*/ 118872 h 3621024"/>
                <a:gd name="connsiteX7" fmla="*/ 18288 w 525780"/>
                <a:gd name="connsiteY7" fmla="*/ 68580 h 3621024"/>
                <a:gd name="connsiteX8" fmla="*/ 0 w 525780"/>
                <a:gd name="connsiteY8" fmla="*/ 32004 h 3621024"/>
                <a:gd name="connsiteX9" fmla="*/ 0 w 525780"/>
                <a:gd name="connsiteY9" fmla="*/ 13716 h 3621024"/>
                <a:gd name="connsiteX10" fmla="*/ 9144 w 525780"/>
                <a:gd name="connsiteY10" fmla="*/ 0 h 3621024"/>
                <a:gd name="connsiteX11" fmla="*/ 41148 w 525780"/>
                <a:gd name="connsiteY11" fmla="*/ 9144 h 3621024"/>
                <a:gd name="connsiteX12" fmla="*/ 77724 w 525780"/>
                <a:gd name="connsiteY12" fmla="*/ 27432 h 3621024"/>
                <a:gd name="connsiteX13" fmla="*/ 155448 w 525780"/>
                <a:gd name="connsiteY13" fmla="*/ 45720 h 3621024"/>
                <a:gd name="connsiteX14" fmla="*/ 219456 w 525780"/>
                <a:gd name="connsiteY14" fmla="*/ 73152 h 3621024"/>
                <a:gd name="connsiteX15" fmla="*/ 278892 w 525780"/>
                <a:gd name="connsiteY15" fmla="*/ 109728 h 3621024"/>
                <a:gd name="connsiteX16" fmla="*/ 342900 w 525780"/>
                <a:gd name="connsiteY16" fmla="*/ 160020 h 3621024"/>
                <a:gd name="connsiteX17" fmla="*/ 411480 w 525780"/>
                <a:gd name="connsiteY17" fmla="*/ 210312 h 3621024"/>
                <a:gd name="connsiteX18" fmla="*/ 448056 w 525780"/>
                <a:gd name="connsiteY18" fmla="*/ 246888 h 3621024"/>
                <a:gd name="connsiteX19" fmla="*/ 493776 w 525780"/>
                <a:gd name="connsiteY19" fmla="*/ 292608 h 3621024"/>
                <a:gd name="connsiteX20" fmla="*/ 507492 w 525780"/>
                <a:gd name="connsiteY20" fmla="*/ 315468 h 3621024"/>
                <a:gd name="connsiteX21" fmla="*/ 521208 w 525780"/>
                <a:gd name="connsiteY21" fmla="*/ 338328 h 3621024"/>
                <a:gd name="connsiteX22" fmla="*/ 525780 w 525780"/>
                <a:gd name="connsiteY22" fmla="*/ 352044 h 3621024"/>
                <a:gd name="connsiteX23" fmla="*/ 525780 w 525780"/>
                <a:gd name="connsiteY23" fmla="*/ 365760 h 3621024"/>
                <a:gd name="connsiteX24" fmla="*/ 512064 w 525780"/>
                <a:gd name="connsiteY24" fmla="*/ 397764 h 3621024"/>
                <a:gd name="connsiteX25" fmla="*/ 484632 w 525780"/>
                <a:gd name="connsiteY25" fmla="*/ 420624 h 3621024"/>
                <a:gd name="connsiteX26" fmla="*/ 466344 w 525780"/>
                <a:gd name="connsiteY26" fmla="*/ 443484 h 3621024"/>
                <a:gd name="connsiteX27" fmla="*/ 438912 w 525780"/>
                <a:gd name="connsiteY27" fmla="*/ 507492 h 3621024"/>
                <a:gd name="connsiteX28" fmla="*/ 420624 w 525780"/>
                <a:gd name="connsiteY28" fmla="*/ 571500 h 3621024"/>
                <a:gd name="connsiteX29" fmla="*/ 420624 w 525780"/>
                <a:gd name="connsiteY29" fmla="*/ 621792 h 3621024"/>
                <a:gd name="connsiteX30" fmla="*/ 411480 w 525780"/>
                <a:gd name="connsiteY30" fmla="*/ 896112 h 3621024"/>
                <a:gd name="connsiteX31" fmla="*/ 406908 w 525780"/>
                <a:gd name="connsiteY31" fmla="*/ 1120140 h 3621024"/>
                <a:gd name="connsiteX32" fmla="*/ 402336 w 525780"/>
                <a:gd name="connsiteY32" fmla="*/ 1316736 h 3621024"/>
                <a:gd name="connsiteX33" fmla="*/ 393192 w 525780"/>
                <a:gd name="connsiteY33" fmla="*/ 1659636 h 3621024"/>
                <a:gd name="connsiteX34" fmla="*/ 388620 w 525780"/>
                <a:gd name="connsiteY34" fmla="*/ 2061972 h 3621024"/>
                <a:gd name="connsiteX35" fmla="*/ 384048 w 525780"/>
                <a:gd name="connsiteY35" fmla="*/ 2450592 h 3621024"/>
                <a:gd name="connsiteX36" fmla="*/ 384048 w 525780"/>
                <a:gd name="connsiteY36" fmla="*/ 2775204 h 3621024"/>
                <a:gd name="connsiteX37" fmla="*/ 388620 w 525780"/>
                <a:gd name="connsiteY37" fmla="*/ 3072384 h 3621024"/>
                <a:gd name="connsiteX38" fmla="*/ 406908 w 525780"/>
                <a:gd name="connsiteY38" fmla="*/ 3195828 h 3621024"/>
                <a:gd name="connsiteX39" fmla="*/ 416052 w 525780"/>
                <a:gd name="connsiteY39" fmla="*/ 3259836 h 3621024"/>
                <a:gd name="connsiteX40" fmla="*/ 416052 w 525780"/>
                <a:gd name="connsiteY40" fmla="*/ 3332988 h 3621024"/>
                <a:gd name="connsiteX41" fmla="*/ 411480 w 525780"/>
                <a:gd name="connsiteY41" fmla="*/ 3392424 h 3621024"/>
                <a:gd name="connsiteX42" fmla="*/ 388620 w 525780"/>
                <a:gd name="connsiteY42" fmla="*/ 3465576 h 3621024"/>
                <a:gd name="connsiteX43" fmla="*/ 333756 w 525780"/>
                <a:gd name="connsiteY43" fmla="*/ 3570732 h 3621024"/>
                <a:gd name="connsiteX44" fmla="*/ 292608 w 525780"/>
                <a:gd name="connsiteY44" fmla="*/ 3611880 h 3621024"/>
                <a:gd name="connsiteX45" fmla="*/ 269748 w 525780"/>
                <a:gd name="connsiteY45" fmla="*/ 3621024 h 3621024"/>
                <a:gd name="connsiteX46" fmla="*/ 233172 w 525780"/>
                <a:gd name="connsiteY46" fmla="*/ 3607308 h 3621024"/>
                <a:gd name="connsiteX47" fmla="*/ 196596 w 525780"/>
                <a:gd name="connsiteY47" fmla="*/ 3561588 h 3621024"/>
                <a:gd name="connsiteX48" fmla="*/ 160020 w 525780"/>
                <a:gd name="connsiteY48" fmla="*/ 3461004 h 3621024"/>
                <a:gd name="connsiteX49" fmla="*/ 114300 w 525780"/>
                <a:gd name="connsiteY49" fmla="*/ 3332988 h 3621024"/>
                <a:gd name="connsiteX50" fmla="*/ 100584 w 525780"/>
                <a:gd name="connsiteY50" fmla="*/ 3209544 h 3621024"/>
                <a:gd name="connsiteX51" fmla="*/ 114300 w 525780"/>
                <a:gd name="connsiteY51" fmla="*/ 3168396 h 3621024"/>
                <a:gd name="connsiteX52" fmla="*/ 128016 w 525780"/>
                <a:gd name="connsiteY52" fmla="*/ 3095244 h 3621024"/>
                <a:gd name="connsiteX53" fmla="*/ 141732 w 525780"/>
                <a:gd name="connsiteY53" fmla="*/ 2971800 h 3621024"/>
                <a:gd name="connsiteX54" fmla="*/ 155448 w 525780"/>
                <a:gd name="connsiteY54" fmla="*/ 2820924 h 3621024"/>
                <a:gd name="connsiteX55" fmla="*/ 160020 w 525780"/>
                <a:gd name="connsiteY55" fmla="*/ 2647188 h 3621024"/>
                <a:gd name="connsiteX56" fmla="*/ 169164 w 525780"/>
                <a:gd name="connsiteY56" fmla="*/ 2400300 h 3621024"/>
                <a:gd name="connsiteX57" fmla="*/ 169164 w 525780"/>
                <a:gd name="connsiteY57" fmla="*/ 2029968 h 3621024"/>
                <a:gd name="connsiteX58" fmla="*/ 173736 w 525780"/>
                <a:gd name="connsiteY58" fmla="*/ 1618488 h 3621024"/>
                <a:gd name="connsiteX59" fmla="*/ 169164 w 525780"/>
                <a:gd name="connsiteY59" fmla="*/ 1165860 h 362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5780" h="3621024">
                  <a:moveTo>
                    <a:pt x="169164" y="1165860"/>
                  </a:moveTo>
                  <a:lnTo>
                    <a:pt x="169164" y="672084"/>
                  </a:lnTo>
                  <a:lnTo>
                    <a:pt x="160020" y="434340"/>
                  </a:lnTo>
                  <a:lnTo>
                    <a:pt x="155448" y="333756"/>
                  </a:lnTo>
                  <a:lnTo>
                    <a:pt x="137160" y="274320"/>
                  </a:lnTo>
                  <a:lnTo>
                    <a:pt x="96012" y="192024"/>
                  </a:lnTo>
                  <a:lnTo>
                    <a:pt x="50292" y="118872"/>
                  </a:lnTo>
                  <a:lnTo>
                    <a:pt x="18288" y="68580"/>
                  </a:lnTo>
                  <a:lnTo>
                    <a:pt x="0" y="32004"/>
                  </a:lnTo>
                  <a:lnTo>
                    <a:pt x="0" y="13716"/>
                  </a:lnTo>
                  <a:lnTo>
                    <a:pt x="9144" y="0"/>
                  </a:lnTo>
                  <a:lnTo>
                    <a:pt x="41148" y="9144"/>
                  </a:lnTo>
                  <a:lnTo>
                    <a:pt x="77724" y="27432"/>
                  </a:lnTo>
                  <a:lnTo>
                    <a:pt x="155448" y="45720"/>
                  </a:lnTo>
                  <a:lnTo>
                    <a:pt x="219456" y="73152"/>
                  </a:lnTo>
                  <a:lnTo>
                    <a:pt x="278892" y="109728"/>
                  </a:lnTo>
                  <a:lnTo>
                    <a:pt x="342900" y="160020"/>
                  </a:lnTo>
                  <a:lnTo>
                    <a:pt x="411480" y="210312"/>
                  </a:lnTo>
                  <a:lnTo>
                    <a:pt x="448056" y="246888"/>
                  </a:lnTo>
                  <a:lnTo>
                    <a:pt x="493776" y="292608"/>
                  </a:lnTo>
                  <a:lnTo>
                    <a:pt x="507492" y="315468"/>
                  </a:lnTo>
                  <a:lnTo>
                    <a:pt x="521208" y="338328"/>
                  </a:lnTo>
                  <a:lnTo>
                    <a:pt x="525780" y="352044"/>
                  </a:lnTo>
                  <a:lnTo>
                    <a:pt x="525780" y="365760"/>
                  </a:lnTo>
                  <a:lnTo>
                    <a:pt x="512064" y="397764"/>
                  </a:lnTo>
                  <a:lnTo>
                    <a:pt x="484632" y="420624"/>
                  </a:lnTo>
                  <a:lnTo>
                    <a:pt x="466344" y="443484"/>
                  </a:lnTo>
                  <a:lnTo>
                    <a:pt x="438912" y="507492"/>
                  </a:lnTo>
                  <a:lnTo>
                    <a:pt x="420624" y="571500"/>
                  </a:lnTo>
                  <a:lnTo>
                    <a:pt x="420624" y="621792"/>
                  </a:lnTo>
                  <a:lnTo>
                    <a:pt x="411480" y="896112"/>
                  </a:lnTo>
                  <a:lnTo>
                    <a:pt x="406908" y="1120140"/>
                  </a:lnTo>
                  <a:lnTo>
                    <a:pt x="402336" y="1316736"/>
                  </a:lnTo>
                  <a:lnTo>
                    <a:pt x="393192" y="1659636"/>
                  </a:lnTo>
                  <a:lnTo>
                    <a:pt x="388620" y="2061972"/>
                  </a:lnTo>
                  <a:lnTo>
                    <a:pt x="384048" y="2450592"/>
                  </a:lnTo>
                  <a:lnTo>
                    <a:pt x="384048" y="2775204"/>
                  </a:lnTo>
                  <a:lnTo>
                    <a:pt x="388620" y="3072384"/>
                  </a:lnTo>
                  <a:lnTo>
                    <a:pt x="406908" y="3195828"/>
                  </a:lnTo>
                  <a:lnTo>
                    <a:pt x="416052" y="3259836"/>
                  </a:lnTo>
                  <a:lnTo>
                    <a:pt x="416052" y="3332988"/>
                  </a:lnTo>
                  <a:lnTo>
                    <a:pt x="411480" y="3392424"/>
                  </a:lnTo>
                  <a:lnTo>
                    <a:pt x="388620" y="3465576"/>
                  </a:lnTo>
                  <a:lnTo>
                    <a:pt x="333756" y="3570732"/>
                  </a:lnTo>
                  <a:lnTo>
                    <a:pt x="292608" y="3611880"/>
                  </a:lnTo>
                  <a:lnTo>
                    <a:pt x="269748" y="3621024"/>
                  </a:lnTo>
                  <a:lnTo>
                    <a:pt x="233172" y="3607308"/>
                  </a:lnTo>
                  <a:lnTo>
                    <a:pt x="196596" y="3561588"/>
                  </a:lnTo>
                  <a:lnTo>
                    <a:pt x="160020" y="3461004"/>
                  </a:lnTo>
                  <a:lnTo>
                    <a:pt x="114300" y="3332988"/>
                  </a:lnTo>
                  <a:lnTo>
                    <a:pt x="100584" y="3209544"/>
                  </a:lnTo>
                  <a:lnTo>
                    <a:pt x="114300" y="3168396"/>
                  </a:lnTo>
                  <a:lnTo>
                    <a:pt x="128016" y="3095244"/>
                  </a:lnTo>
                  <a:lnTo>
                    <a:pt x="141732" y="2971800"/>
                  </a:lnTo>
                  <a:lnTo>
                    <a:pt x="155448" y="2820924"/>
                  </a:lnTo>
                  <a:lnTo>
                    <a:pt x="160020" y="2647188"/>
                  </a:lnTo>
                  <a:lnTo>
                    <a:pt x="169164" y="2400300"/>
                  </a:lnTo>
                  <a:lnTo>
                    <a:pt x="169164" y="2029968"/>
                  </a:lnTo>
                  <a:lnTo>
                    <a:pt x="173736" y="1618488"/>
                  </a:lnTo>
                  <a:lnTo>
                    <a:pt x="169164" y="116586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B04BC9D2-D002-4134-8BE1-786185D72638}"/>
                </a:ext>
              </a:extLst>
            </p:cNvPr>
            <p:cNvSpPr/>
            <p:nvPr/>
          </p:nvSpPr>
          <p:spPr>
            <a:xfrm>
              <a:off x="5399089" y="3267075"/>
              <a:ext cx="1368425" cy="1316038"/>
            </a:xfrm>
            <a:custGeom>
              <a:avLst/>
              <a:gdLst>
                <a:gd name="connsiteX0" fmla="*/ 985837 w 1369219"/>
                <a:gd name="connsiteY0" fmla="*/ 619125 h 1316831"/>
                <a:gd name="connsiteX1" fmla="*/ 909637 w 1369219"/>
                <a:gd name="connsiteY1" fmla="*/ 697706 h 1316831"/>
                <a:gd name="connsiteX2" fmla="*/ 835819 w 1369219"/>
                <a:gd name="connsiteY2" fmla="*/ 766763 h 1316831"/>
                <a:gd name="connsiteX3" fmla="*/ 762000 w 1369219"/>
                <a:gd name="connsiteY3" fmla="*/ 833438 h 1316831"/>
                <a:gd name="connsiteX4" fmla="*/ 690562 w 1369219"/>
                <a:gd name="connsiteY4" fmla="*/ 895350 h 1316831"/>
                <a:gd name="connsiteX5" fmla="*/ 614362 w 1369219"/>
                <a:gd name="connsiteY5" fmla="*/ 957263 h 1316831"/>
                <a:gd name="connsiteX6" fmla="*/ 514350 w 1369219"/>
                <a:gd name="connsiteY6" fmla="*/ 1033463 h 1316831"/>
                <a:gd name="connsiteX7" fmla="*/ 404812 w 1369219"/>
                <a:gd name="connsiteY7" fmla="*/ 1107281 h 1316831"/>
                <a:gd name="connsiteX8" fmla="*/ 316706 w 1369219"/>
                <a:gd name="connsiteY8" fmla="*/ 1166813 h 1316831"/>
                <a:gd name="connsiteX9" fmla="*/ 197644 w 1369219"/>
                <a:gd name="connsiteY9" fmla="*/ 1233488 h 1316831"/>
                <a:gd name="connsiteX10" fmla="*/ 104775 w 1369219"/>
                <a:gd name="connsiteY10" fmla="*/ 1283494 h 1316831"/>
                <a:gd name="connsiteX11" fmla="*/ 40481 w 1369219"/>
                <a:gd name="connsiteY11" fmla="*/ 1312069 h 1316831"/>
                <a:gd name="connsiteX12" fmla="*/ 16669 w 1369219"/>
                <a:gd name="connsiteY12" fmla="*/ 1316831 h 1316831"/>
                <a:gd name="connsiteX13" fmla="*/ 2381 w 1369219"/>
                <a:gd name="connsiteY13" fmla="*/ 1312069 h 1316831"/>
                <a:gd name="connsiteX14" fmla="*/ 0 w 1369219"/>
                <a:gd name="connsiteY14" fmla="*/ 1293019 h 1316831"/>
                <a:gd name="connsiteX15" fmla="*/ 11906 w 1369219"/>
                <a:gd name="connsiteY15" fmla="*/ 1266825 h 1316831"/>
                <a:gd name="connsiteX16" fmla="*/ 30956 w 1369219"/>
                <a:gd name="connsiteY16" fmla="*/ 1247775 h 1316831"/>
                <a:gd name="connsiteX17" fmla="*/ 204787 w 1369219"/>
                <a:gd name="connsiteY17" fmla="*/ 1107281 h 1316831"/>
                <a:gd name="connsiteX18" fmla="*/ 340519 w 1369219"/>
                <a:gd name="connsiteY18" fmla="*/ 988219 h 1316831"/>
                <a:gd name="connsiteX19" fmla="*/ 454819 w 1369219"/>
                <a:gd name="connsiteY19" fmla="*/ 878681 h 1316831"/>
                <a:gd name="connsiteX20" fmla="*/ 559594 w 1369219"/>
                <a:gd name="connsiteY20" fmla="*/ 771525 h 1316831"/>
                <a:gd name="connsiteX21" fmla="*/ 654844 w 1369219"/>
                <a:gd name="connsiteY21" fmla="*/ 671513 h 1316831"/>
                <a:gd name="connsiteX22" fmla="*/ 728662 w 1369219"/>
                <a:gd name="connsiteY22" fmla="*/ 585788 h 1316831"/>
                <a:gd name="connsiteX23" fmla="*/ 804862 w 1369219"/>
                <a:gd name="connsiteY23" fmla="*/ 490538 h 1316831"/>
                <a:gd name="connsiteX24" fmla="*/ 871537 w 1369219"/>
                <a:gd name="connsiteY24" fmla="*/ 400050 h 1316831"/>
                <a:gd name="connsiteX25" fmla="*/ 933450 w 1369219"/>
                <a:gd name="connsiteY25" fmla="*/ 319088 h 1316831"/>
                <a:gd name="connsiteX26" fmla="*/ 1000125 w 1369219"/>
                <a:gd name="connsiteY26" fmla="*/ 216694 h 1316831"/>
                <a:gd name="connsiteX27" fmla="*/ 1064419 w 1369219"/>
                <a:gd name="connsiteY27" fmla="*/ 104775 h 1316831"/>
                <a:gd name="connsiteX28" fmla="*/ 1102519 w 1369219"/>
                <a:gd name="connsiteY28" fmla="*/ 35719 h 1316831"/>
                <a:gd name="connsiteX29" fmla="*/ 1366837 w 1369219"/>
                <a:gd name="connsiteY29" fmla="*/ 0 h 1316831"/>
                <a:gd name="connsiteX30" fmla="*/ 1369219 w 1369219"/>
                <a:gd name="connsiteY30" fmla="*/ 176213 h 1316831"/>
                <a:gd name="connsiteX31" fmla="*/ 1278731 w 1369219"/>
                <a:gd name="connsiteY31" fmla="*/ 278606 h 1316831"/>
                <a:gd name="connsiteX32" fmla="*/ 1195387 w 1369219"/>
                <a:gd name="connsiteY32" fmla="*/ 381000 h 1316831"/>
                <a:gd name="connsiteX33" fmla="*/ 1092994 w 1369219"/>
                <a:gd name="connsiteY33" fmla="*/ 500063 h 1316831"/>
                <a:gd name="connsiteX34" fmla="*/ 985837 w 1369219"/>
                <a:gd name="connsiteY34" fmla="*/ 619125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219" h="1316831">
                  <a:moveTo>
                    <a:pt x="985837" y="619125"/>
                  </a:moveTo>
                  <a:lnTo>
                    <a:pt x="909637" y="697706"/>
                  </a:lnTo>
                  <a:lnTo>
                    <a:pt x="835819" y="766763"/>
                  </a:lnTo>
                  <a:lnTo>
                    <a:pt x="762000" y="833438"/>
                  </a:lnTo>
                  <a:lnTo>
                    <a:pt x="690562" y="895350"/>
                  </a:lnTo>
                  <a:lnTo>
                    <a:pt x="614362" y="957263"/>
                  </a:lnTo>
                  <a:lnTo>
                    <a:pt x="514350" y="1033463"/>
                  </a:lnTo>
                  <a:lnTo>
                    <a:pt x="404812" y="1107281"/>
                  </a:lnTo>
                  <a:lnTo>
                    <a:pt x="316706" y="1166813"/>
                  </a:lnTo>
                  <a:lnTo>
                    <a:pt x="197644" y="1233488"/>
                  </a:lnTo>
                  <a:lnTo>
                    <a:pt x="104775" y="1283494"/>
                  </a:lnTo>
                  <a:lnTo>
                    <a:pt x="40481" y="1312069"/>
                  </a:lnTo>
                  <a:lnTo>
                    <a:pt x="16669" y="1316831"/>
                  </a:lnTo>
                  <a:lnTo>
                    <a:pt x="2381" y="1312069"/>
                  </a:lnTo>
                  <a:lnTo>
                    <a:pt x="0" y="1293019"/>
                  </a:lnTo>
                  <a:lnTo>
                    <a:pt x="11906" y="1266825"/>
                  </a:lnTo>
                  <a:lnTo>
                    <a:pt x="30956" y="1247775"/>
                  </a:lnTo>
                  <a:lnTo>
                    <a:pt x="204787" y="1107281"/>
                  </a:lnTo>
                  <a:lnTo>
                    <a:pt x="340519" y="988219"/>
                  </a:lnTo>
                  <a:lnTo>
                    <a:pt x="454819" y="878681"/>
                  </a:lnTo>
                  <a:lnTo>
                    <a:pt x="559594" y="771525"/>
                  </a:lnTo>
                  <a:lnTo>
                    <a:pt x="654844" y="671513"/>
                  </a:lnTo>
                  <a:lnTo>
                    <a:pt x="728662" y="585788"/>
                  </a:lnTo>
                  <a:lnTo>
                    <a:pt x="804862" y="490538"/>
                  </a:lnTo>
                  <a:lnTo>
                    <a:pt x="871537" y="400050"/>
                  </a:lnTo>
                  <a:lnTo>
                    <a:pt x="933450" y="319088"/>
                  </a:lnTo>
                  <a:lnTo>
                    <a:pt x="1000125" y="216694"/>
                  </a:lnTo>
                  <a:lnTo>
                    <a:pt x="1064419" y="104775"/>
                  </a:lnTo>
                  <a:lnTo>
                    <a:pt x="1102519" y="35719"/>
                  </a:lnTo>
                  <a:lnTo>
                    <a:pt x="1366837" y="0"/>
                  </a:lnTo>
                  <a:lnTo>
                    <a:pt x="1369219" y="176213"/>
                  </a:lnTo>
                  <a:lnTo>
                    <a:pt x="1278731" y="278606"/>
                  </a:lnTo>
                  <a:lnTo>
                    <a:pt x="1195387" y="381000"/>
                  </a:lnTo>
                  <a:lnTo>
                    <a:pt x="1092994" y="500063"/>
                  </a:lnTo>
                  <a:lnTo>
                    <a:pt x="985837" y="619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099A0318-429B-4047-A094-CEBD673C2F82}"/>
                </a:ext>
              </a:extLst>
            </p:cNvPr>
            <p:cNvSpPr/>
            <p:nvPr/>
          </p:nvSpPr>
          <p:spPr>
            <a:xfrm>
              <a:off x="7145339" y="3551239"/>
              <a:ext cx="1019175" cy="1127125"/>
            </a:xfrm>
            <a:custGeom>
              <a:avLst/>
              <a:gdLst>
                <a:gd name="connsiteX0" fmla="*/ 271463 w 1019175"/>
                <a:gd name="connsiteY0" fmla="*/ 350044 h 1128712"/>
                <a:gd name="connsiteX1" fmla="*/ 321469 w 1019175"/>
                <a:gd name="connsiteY1" fmla="*/ 411956 h 1128712"/>
                <a:gd name="connsiteX2" fmla="*/ 361950 w 1019175"/>
                <a:gd name="connsiteY2" fmla="*/ 464344 h 1128712"/>
                <a:gd name="connsiteX3" fmla="*/ 407194 w 1019175"/>
                <a:gd name="connsiteY3" fmla="*/ 526256 h 1128712"/>
                <a:gd name="connsiteX4" fmla="*/ 464344 w 1019175"/>
                <a:gd name="connsiteY4" fmla="*/ 607219 h 1128712"/>
                <a:gd name="connsiteX5" fmla="*/ 509588 w 1019175"/>
                <a:gd name="connsiteY5" fmla="*/ 669131 h 1128712"/>
                <a:gd name="connsiteX6" fmla="*/ 550069 w 1019175"/>
                <a:gd name="connsiteY6" fmla="*/ 735806 h 1128712"/>
                <a:gd name="connsiteX7" fmla="*/ 583407 w 1019175"/>
                <a:gd name="connsiteY7" fmla="*/ 788194 h 1128712"/>
                <a:gd name="connsiteX8" fmla="*/ 607219 w 1019175"/>
                <a:gd name="connsiteY8" fmla="*/ 828675 h 1128712"/>
                <a:gd name="connsiteX9" fmla="*/ 645319 w 1019175"/>
                <a:gd name="connsiteY9" fmla="*/ 890587 h 1128712"/>
                <a:gd name="connsiteX10" fmla="*/ 669132 w 1019175"/>
                <a:gd name="connsiteY10" fmla="*/ 928687 h 1128712"/>
                <a:gd name="connsiteX11" fmla="*/ 685800 w 1019175"/>
                <a:gd name="connsiteY11" fmla="*/ 952500 h 1128712"/>
                <a:gd name="connsiteX12" fmla="*/ 709613 w 1019175"/>
                <a:gd name="connsiteY12" fmla="*/ 985837 h 1128712"/>
                <a:gd name="connsiteX13" fmla="*/ 731044 w 1019175"/>
                <a:gd name="connsiteY13" fmla="*/ 1009650 h 1128712"/>
                <a:gd name="connsiteX14" fmla="*/ 754857 w 1019175"/>
                <a:gd name="connsiteY14" fmla="*/ 1035844 h 1128712"/>
                <a:gd name="connsiteX15" fmla="*/ 776288 w 1019175"/>
                <a:gd name="connsiteY15" fmla="*/ 1057275 h 1128712"/>
                <a:gd name="connsiteX16" fmla="*/ 807244 w 1019175"/>
                <a:gd name="connsiteY16" fmla="*/ 1083469 h 1128712"/>
                <a:gd name="connsiteX17" fmla="*/ 840582 w 1019175"/>
                <a:gd name="connsiteY17" fmla="*/ 1104900 h 1128712"/>
                <a:gd name="connsiteX18" fmla="*/ 885825 w 1019175"/>
                <a:gd name="connsiteY18" fmla="*/ 1123950 h 1128712"/>
                <a:gd name="connsiteX19" fmla="*/ 912019 w 1019175"/>
                <a:gd name="connsiteY19" fmla="*/ 1128712 h 1128712"/>
                <a:gd name="connsiteX20" fmla="*/ 940594 w 1019175"/>
                <a:gd name="connsiteY20" fmla="*/ 1128712 h 1128712"/>
                <a:gd name="connsiteX21" fmla="*/ 971550 w 1019175"/>
                <a:gd name="connsiteY21" fmla="*/ 1121569 h 1128712"/>
                <a:gd name="connsiteX22" fmla="*/ 990600 w 1019175"/>
                <a:gd name="connsiteY22" fmla="*/ 1107281 h 1128712"/>
                <a:gd name="connsiteX23" fmla="*/ 1002507 w 1019175"/>
                <a:gd name="connsiteY23" fmla="*/ 1088231 h 1128712"/>
                <a:gd name="connsiteX24" fmla="*/ 1009650 w 1019175"/>
                <a:gd name="connsiteY24" fmla="*/ 1066800 h 1128712"/>
                <a:gd name="connsiteX25" fmla="*/ 1014413 w 1019175"/>
                <a:gd name="connsiteY25" fmla="*/ 1042987 h 1128712"/>
                <a:gd name="connsiteX26" fmla="*/ 1019175 w 1019175"/>
                <a:gd name="connsiteY26" fmla="*/ 1002506 h 1128712"/>
                <a:gd name="connsiteX27" fmla="*/ 1019175 w 1019175"/>
                <a:gd name="connsiteY27" fmla="*/ 966787 h 1128712"/>
                <a:gd name="connsiteX28" fmla="*/ 1012032 w 1019175"/>
                <a:gd name="connsiteY28" fmla="*/ 885825 h 1128712"/>
                <a:gd name="connsiteX29" fmla="*/ 1000125 w 1019175"/>
                <a:gd name="connsiteY29" fmla="*/ 814387 h 1128712"/>
                <a:gd name="connsiteX30" fmla="*/ 969169 w 1019175"/>
                <a:gd name="connsiteY30" fmla="*/ 716756 h 1128712"/>
                <a:gd name="connsiteX31" fmla="*/ 942975 w 1019175"/>
                <a:gd name="connsiteY31" fmla="*/ 671512 h 1128712"/>
                <a:gd name="connsiteX32" fmla="*/ 897732 w 1019175"/>
                <a:gd name="connsiteY32" fmla="*/ 633412 h 1128712"/>
                <a:gd name="connsiteX33" fmla="*/ 790575 w 1019175"/>
                <a:gd name="connsiteY33" fmla="*/ 538162 h 1128712"/>
                <a:gd name="connsiteX34" fmla="*/ 657225 w 1019175"/>
                <a:gd name="connsiteY34" fmla="*/ 431006 h 1128712"/>
                <a:gd name="connsiteX35" fmla="*/ 526257 w 1019175"/>
                <a:gd name="connsiteY35" fmla="*/ 330994 h 1128712"/>
                <a:gd name="connsiteX36" fmla="*/ 407194 w 1019175"/>
                <a:gd name="connsiteY36" fmla="*/ 245269 h 1128712"/>
                <a:gd name="connsiteX37" fmla="*/ 226219 w 1019175"/>
                <a:gd name="connsiteY37" fmla="*/ 121444 h 1128712"/>
                <a:gd name="connsiteX38" fmla="*/ 147638 w 1019175"/>
                <a:gd name="connsiteY38" fmla="*/ 69056 h 1128712"/>
                <a:gd name="connsiteX39" fmla="*/ 71438 w 1019175"/>
                <a:gd name="connsiteY39" fmla="*/ 19050 h 1128712"/>
                <a:gd name="connsiteX40" fmla="*/ 23813 w 1019175"/>
                <a:gd name="connsiteY40" fmla="*/ 0 h 1128712"/>
                <a:gd name="connsiteX41" fmla="*/ 9525 w 1019175"/>
                <a:gd name="connsiteY41" fmla="*/ 0 h 1128712"/>
                <a:gd name="connsiteX42" fmla="*/ 2382 w 1019175"/>
                <a:gd name="connsiteY42" fmla="*/ 4762 h 1128712"/>
                <a:gd name="connsiteX43" fmla="*/ 0 w 1019175"/>
                <a:gd name="connsiteY43" fmla="*/ 26194 h 1128712"/>
                <a:gd name="connsiteX44" fmla="*/ 14288 w 1019175"/>
                <a:gd name="connsiteY44" fmla="*/ 57150 h 1128712"/>
                <a:gd name="connsiteX45" fmla="*/ 35719 w 1019175"/>
                <a:gd name="connsiteY45" fmla="*/ 83344 h 1128712"/>
                <a:gd name="connsiteX46" fmla="*/ 100013 w 1019175"/>
                <a:gd name="connsiteY46" fmla="*/ 150019 h 1128712"/>
                <a:gd name="connsiteX47" fmla="*/ 176213 w 1019175"/>
                <a:gd name="connsiteY47" fmla="*/ 238125 h 1128712"/>
                <a:gd name="connsiteX48" fmla="*/ 271463 w 1019175"/>
                <a:gd name="connsiteY48" fmla="*/ 350044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9175" h="1128712">
                  <a:moveTo>
                    <a:pt x="271463" y="350044"/>
                  </a:moveTo>
                  <a:lnTo>
                    <a:pt x="321469" y="411956"/>
                  </a:lnTo>
                  <a:lnTo>
                    <a:pt x="361950" y="464344"/>
                  </a:lnTo>
                  <a:lnTo>
                    <a:pt x="407194" y="526256"/>
                  </a:lnTo>
                  <a:lnTo>
                    <a:pt x="464344" y="607219"/>
                  </a:lnTo>
                  <a:lnTo>
                    <a:pt x="509588" y="669131"/>
                  </a:lnTo>
                  <a:lnTo>
                    <a:pt x="550069" y="735806"/>
                  </a:lnTo>
                  <a:lnTo>
                    <a:pt x="583407" y="788194"/>
                  </a:lnTo>
                  <a:lnTo>
                    <a:pt x="607219" y="828675"/>
                  </a:lnTo>
                  <a:lnTo>
                    <a:pt x="645319" y="890587"/>
                  </a:lnTo>
                  <a:lnTo>
                    <a:pt x="669132" y="928687"/>
                  </a:lnTo>
                  <a:lnTo>
                    <a:pt x="685800" y="952500"/>
                  </a:lnTo>
                  <a:lnTo>
                    <a:pt x="709613" y="985837"/>
                  </a:lnTo>
                  <a:lnTo>
                    <a:pt x="731044" y="1009650"/>
                  </a:lnTo>
                  <a:lnTo>
                    <a:pt x="754857" y="1035844"/>
                  </a:lnTo>
                  <a:lnTo>
                    <a:pt x="776288" y="1057275"/>
                  </a:lnTo>
                  <a:lnTo>
                    <a:pt x="807244" y="1083469"/>
                  </a:lnTo>
                  <a:lnTo>
                    <a:pt x="840582" y="1104900"/>
                  </a:lnTo>
                  <a:lnTo>
                    <a:pt x="885825" y="1123950"/>
                  </a:lnTo>
                  <a:lnTo>
                    <a:pt x="912019" y="1128712"/>
                  </a:lnTo>
                  <a:lnTo>
                    <a:pt x="940594" y="1128712"/>
                  </a:lnTo>
                  <a:lnTo>
                    <a:pt x="971550" y="1121569"/>
                  </a:lnTo>
                  <a:lnTo>
                    <a:pt x="990600" y="1107281"/>
                  </a:lnTo>
                  <a:lnTo>
                    <a:pt x="1002507" y="1088231"/>
                  </a:lnTo>
                  <a:lnTo>
                    <a:pt x="1009650" y="1066800"/>
                  </a:lnTo>
                  <a:lnTo>
                    <a:pt x="1014413" y="1042987"/>
                  </a:lnTo>
                  <a:lnTo>
                    <a:pt x="1019175" y="1002506"/>
                  </a:lnTo>
                  <a:lnTo>
                    <a:pt x="1019175" y="966787"/>
                  </a:lnTo>
                  <a:lnTo>
                    <a:pt x="1012032" y="885825"/>
                  </a:lnTo>
                  <a:lnTo>
                    <a:pt x="1000125" y="814387"/>
                  </a:lnTo>
                  <a:lnTo>
                    <a:pt x="969169" y="716756"/>
                  </a:lnTo>
                  <a:lnTo>
                    <a:pt x="942975" y="671512"/>
                  </a:lnTo>
                  <a:lnTo>
                    <a:pt x="897732" y="633412"/>
                  </a:lnTo>
                  <a:lnTo>
                    <a:pt x="790575" y="538162"/>
                  </a:lnTo>
                  <a:lnTo>
                    <a:pt x="657225" y="431006"/>
                  </a:lnTo>
                  <a:lnTo>
                    <a:pt x="526257" y="330994"/>
                  </a:lnTo>
                  <a:lnTo>
                    <a:pt x="407194" y="245269"/>
                  </a:lnTo>
                  <a:lnTo>
                    <a:pt x="226219" y="121444"/>
                  </a:lnTo>
                  <a:lnTo>
                    <a:pt x="147638" y="69056"/>
                  </a:lnTo>
                  <a:lnTo>
                    <a:pt x="71438" y="19050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2382" y="4762"/>
                  </a:lnTo>
                  <a:lnTo>
                    <a:pt x="0" y="26194"/>
                  </a:lnTo>
                  <a:lnTo>
                    <a:pt x="14288" y="57150"/>
                  </a:lnTo>
                  <a:lnTo>
                    <a:pt x="35719" y="83344"/>
                  </a:lnTo>
                  <a:lnTo>
                    <a:pt x="100013" y="150019"/>
                  </a:lnTo>
                  <a:lnTo>
                    <a:pt x="176213" y="238125"/>
                  </a:lnTo>
                  <a:lnTo>
                    <a:pt x="271463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0A08AA7C-2BBB-459B-87ED-937AF340F50E}"/>
                </a:ext>
              </a:extLst>
            </p:cNvPr>
            <p:cNvSpPr/>
            <p:nvPr/>
          </p:nvSpPr>
          <p:spPr>
            <a:xfrm>
              <a:off x="3867151" y="3476625"/>
              <a:ext cx="1223963" cy="1352550"/>
            </a:xfrm>
            <a:custGeom>
              <a:avLst/>
              <a:gdLst>
                <a:gd name="connsiteX0" fmla="*/ 831056 w 1223963"/>
                <a:gd name="connsiteY0" fmla="*/ 564356 h 1352550"/>
                <a:gd name="connsiteX1" fmla="*/ 866775 w 1223963"/>
                <a:gd name="connsiteY1" fmla="*/ 507206 h 1352550"/>
                <a:gd name="connsiteX2" fmla="*/ 892969 w 1223963"/>
                <a:gd name="connsiteY2" fmla="*/ 461963 h 1352550"/>
                <a:gd name="connsiteX3" fmla="*/ 907256 w 1223963"/>
                <a:gd name="connsiteY3" fmla="*/ 440531 h 1352550"/>
                <a:gd name="connsiteX4" fmla="*/ 973931 w 1223963"/>
                <a:gd name="connsiteY4" fmla="*/ 373856 h 1352550"/>
                <a:gd name="connsiteX5" fmla="*/ 1016794 w 1223963"/>
                <a:gd name="connsiteY5" fmla="*/ 330994 h 1352550"/>
                <a:gd name="connsiteX6" fmla="*/ 1042988 w 1223963"/>
                <a:gd name="connsiteY6" fmla="*/ 302419 h 1352550"/>
                <a:gd name="connsiteX7" fmla="*/ 1054894 w 1223963"/>
                <a:gd name="connsiteY7" fmla="*/ 283369 h 1352550"/>
                <a:gd name="connsiteX8" fmla="*/ 1064419 w 1223963"/>
                <a:gd name="connsiteY8" fmla="*/ 259556 h 1352550"/>
                <a:gd name="connsiteX9" fmla="*/ 1064419 w 1223963"/>
                <a:gd name="connsiteY9" fmla="*/ 233363 h 1352550"/>
                <a:gd name="connsiteX10" fmla="*/ 1054894 w 1223963"/>
                <a:gd name="connsiteY10" fmla="*/ 207169 h 1352550"/>
                <a:gd name="connsiteX11" fmla="*/ 1038225 w 1223963"/>
                <a:gd name="connsiteY11" fmla="*/ 185738 h 1352550"/>
                <a:gd name="connsiteX12" fmla="*/ 1009650 w 1223963"/>
                <a:gd name="connsiteY12" fmla="*/ 159544 h 1352550"/>
                <a:gd name="connsiteX13" fmla="*/ 931069 w 1223963"/>
                <a:gd name="connsiteY13" fmla="*/ 107156 h 1352550"/>
                <a:gd name="connsiteX14" fmla="*/ 852488 w 1223963"/>
                <a:gd name="connsiteY14" fmla="*/ 54769 h 1352550"/>
                <a:gd name="connsiteX15" fmla="*/ 778669 w 1223963"/>
                <a:gd name="connsiteY15" fmla="*/ 14288 h 1352550"/>
                <a:gd name="connsiteX16" fmla="*/ 754856 w 1223963"/>
                <a:gd name="connsiteY16" fmla="*/ 0 h 1352550"/>
                <a:gd name="connsiteX17" fmla="*/ 745331 w 1223963"/>
                <a:gd name="connsiteY17" fmla="*/ 0 h 1352550"/>
                <a:gd name="connsiteX18" fmla="*/ 726281 w 1223963"/>
                <a:gd name="connsiteY18" fmla="*/ 14288 h 1352550"/>
                <a:gd name="connsiteX19" fmla="*/ 678656 w 1223963"/>
                <a:gd name="connsiteY19" fmla="*/ 61913 h 1352550"/>
                <a:gd name="connsiteX20" fmla="*/ 619125 w 1223963"/>
                <a:gd name="connsiteY20" fmla="*/ 114300 h 1352550"/>
                <a:gd name="connsiteX21" fmla="*/ 554831 w 1223963"/>
                <a:gd name="connsiteY21" fmla="*/ 164306 h 1352550"/>
                <a:gd name="connsiteX22" fmla="*/ 504825 w 1223963"/>
                <a:gd name="connsiteY22" fmla="*/ 202406 h 1352550"/>
                <a:gd name="connsiteX23" fmla="*/ 450056 w 1223963"/>
                <a:gd name="connsiteY23" fmla="*/ 235744 h 1352550"/>
                <a:gd name="connsiteX24" fmla="*/ 350044 w 1223963"/>
                <a:gd name="connsiteY24" fmla="*/ 283369 h 1352550"/>
                <a:gd name="connsiteX25" fmla="*/ 278606 w 1223963"/>
                <a:gd name="connsiteY25" fmla="*/ 309563 h 1352550"/>
                <a:gd name="connsiteX26" fmla="*/ 238125 w 1223963"/>
                <a:gd name="connsiteY26" fmla="*/ 326231 h 1352550"/>
                <a:gd name="connsiteX27" fmla="*/ 214313 w 1223963"/>
                <a:gd name="connsiteY27" fmla="*/ 328613 h 1352550"/>
                <a:gd name="connsiteX28" fmla="*/ 188119 w 1223963"/>
                <a:gd name="connsiteY28" fmla="*/ 323850 h 1352550"/>
                <a:gd name="connsiteX29" fmla="*/ 159544 w 1223963"/>
                <a:gd name="connsiteY29" fmla="*/ 314325 h 1352550"/>
                <a:gd name="connsiteX30" fmla="*/ 133350 w 1223963"/>
                <a:gd name="connsiteY30" fmla="*/ 295275 h 1352550"/>
                <a:gd name="connsiteX31" fmla="*/ 109538 w 1223963"/>
                <a:gd name="connsiteY31" fmla="*/ 273844 h 1352550"/>
                <a:gd name="connsiteX32" fmla="*/ 78581 w 1223963"/>
                <a:gd name="connsiteY32" fmla="*/ 233363 h 1352550"/>
                <a:gd name="connsiteX33" fmla="*/ 61913 w 1223963"/>
                <a:gd name="connsiteY33" fmla="*/ 207169 h 1352550"/>
                <a:gd name="connsiteX34" fmla="*/ 54769 w 1223963"/>
                <a:gd name="connsiteY34" fmla="*/ 195263 h 1352550"/>
                <a:gd name="connsiteX35" fmla="*/ 47625 w 1223963"/>
                <a:gd name="connsiteY35" fmla="*/ 190500 h 1352550"/>
                <a:gd name="connsiteX36" fmla="*/ 21431 w 1223963"/>
                <a:gd name="connsiteY36" fmla="*/ 180975 h 1352550"/>
                <a:gd name="connsiteX37" fmla="*/ 2381 w 1223963"/>
                <a:gd name="connsiteY37" fmla="*/ 188119 h 1352550"/>
                <a:gd name="connsiteX38" fmla="*/ 0 w 1223963"/>
                <a:gd name="connsiteY38" fmla="*/ 204788 h 1352550"/>
                <a:gd name="connsiteX39" fmla="*/ 4763 w 1223963"/>
                <a:gd name="connsiteY39" fmla="*/ 230981 h 1352550"/>
                <a:gd name="connsiteX40" fmla="*/ 11906 w 1223963"/>
                <a:gd name="connsiteY40" fmla="*/ 259556 h 1352550"/>
                <a:gd name="connsiteX41" fmla="*/ 21431 w 1223963"/>
                <a:gd name="connsiteY41" fmla="*/ 288131 h 1352550"/>
                <a:gd name="connsiteX42" fmla="*/ 42863 w 1223963"/>
                <a:gd name="connsiteY42" fmla="*/ 328613 h 1352550"/>
                <a:gd name="connsiteX43" fmla="*/ 69056 w 1223963"/>
                <a:gd name="connsiteY43" fmla="*/ 364331 h 1352550"/>
                <a:gd name="connsiteX44" fmla="*/ 85725 w 1223963"/>
                <a:gd name="connsiteY44" fmla="*/ 385763 h 1352550"/>
                <a:gd name="connsiteX45" fmla="*/ 116681 w 1223963"/>
                <a:gd name="connsiteY45" fmla="*/ 435769 h 1352550"/>
                <a:gd name="connsiteX46" fmla="*/ 154781 w 1223963"/>
                <a:gd name="connsiteY46" fmla="*/ 490538 h 1352550"/>
                <a:gd name="connsiteX47" fmla="*/ 183356 w 1223963"/>
                <a:gd name="connsiteY47" fmla="*/ 531019 h 1352550"/>
                <a:gd name="connsiteX48" fmla="*/ 200025 w 1223963"/>
                <a:gd name="connsiteY48" fmla="*/ 547688 h 1352550"/>
                <a:gd name="connsiteX49" fmla="*/ 214313 w 1223963"/>
                <a:gd name="connsiteY49" fmla="*/ 557213 h 1352550"/>
                <a:gd name="connsiteX50" fmla="*/ 235744 w 1223963"/>
                <a:gd name="connsiteY50" fmla="*/ 561975 h 1352550"/>
                <a:gd name="connsiteX51" fmla="*/ 264319 w 1223963"/>
                <a:gd name="connsiteY51" fmla="*/ 554831 h 1352550"/>
                <a:gd name="connsiteX52" fmla="*/ 290513 w 1223963"/>
                <a:gd name="connsiteY52" fmla="*/ 542925 h 1352550"/>
                <a:gd name="connsiteX53" fmla="*/ 316706 w 1223963"/>
                <a:gd name="connsiteY53" fmla="*/ 519113 h 1352550"/>
                <a:gd name="connsiteX54" fmla="*/ 342900 w 1223963"/>
                <a:gd name="connsiteY54" fmla="*/ 490538 h 1352550"/>
                <a:gd name="connsiteX55" fmla="*/ 454819 w 1223963"/>
                <a:gd name="connsiteY55" fmla="*/ 421481 h 1352550"/>
                <a:gd name="connsiteX56" fmla="*/ 616744 w 1223963"/>
                <a:gd name="connsiteY56" fmla="*/ 323850 h 1352550"/>
                <a:gd name="connsiteX57" fmla="*/ 642938 w 1223963"/>
                <a:gd name="connsiteY57" fmla="*/ 309563 h 1352550"/>
                <a:gd name="connsiteX58" fmla="*/ 659606 w 1223963"/>
                <a:gd name="connsiteY58" fmla="*/ 307181 h 1352550"/>
                <a:gd name="connsiteX59" fmla="*/ 669131 w 1223963"/>
                <a:gd name="connsiteY59" fmla="*/ 311944 h 1352550"/>
                <a:gd name="connsiteX60" fmla="*/ 678656 w 1223963"/>
                <a:gd name="connsiteY60" fmla="*/ 323850 h 1352550"/>
                <a:gd name="connsiteX61" fmla="*/ 685800 w 1223963"/>
                <a:gd name="connsiteY61" fmla="*/ 347663 h 1352550"/>
                <a:gd name="connsiteX62" fmla="*/ 683419 w 1223963"/>
                <a:gd name="connsiteY62" fmla="*/ 409575 h 1352550"/>
                <a:gd name="connsiteX63" fmla="*/ 669131 w 1223963"/>
                <a:gd name="connsiteY63" fmla="*/ 488156 h 1352550"/>
                <a:gd name="connsiteX64" fmla="*/ 647700 w 1223963"/>
                <a:gd name="connsiteY64" fmla="*/ 557213 h 1352550"/>
                <a:gd name="connsiteX65" fmla="*/ 604838 w 1223963"/>
                <a:gd name="connsiteY65" fmla="*/ 659606 h 1352550"/>
                <a:gd name="connsiteX66" fmla="*/ 573881 w 1223963"/>
                <a:gd name="connsiteY66" fmla="*/ 726281 h 1352550"/>
                <a:gd name="connsiteX67" fmla="*/ 540544 w 1223963"/>
                <a:gd name="connsiteY67" fmla="*/ 788194 h 1352550"/>
                <a:gd name="connsiteX68" fmla="*/ 528638 w 1223963"/>
                <a:gd name="connsiteY68" fmla="*/ 826294 h 1352550"/>
                <a:gd name="connsiteX69" fmla="*/ 528638 w 1223963"/>
                <a:gd name="connsiteY69" fmla="*/ 866775 h 1352550"/>
                <a:gd name="connsiteX70" fmla="*/ 538163 w 1223963"/>
                <a:gd name="connsiteY70" fmla="*/ 897731 h 1352550"/>
                <a:gd name="connsiteX71" fmla="*/ 552450 w 1223963"/>
                <a:gd name="connsiteY71" fmla="*/ 921544 h 1352550"/>
                <a:gd name="connsiteX72" fmla="*/ 581025 w 1223963"/>
                <a:gd name="connsiteY72" fmla="*/ 947738 h 1352550"/>
                <a:gd name="connsiteX73" fmla="*/ 611981 w 1223963"/>
                <a:gd name="connsiteY73" fmla="*/ 976313 h 1352550"/>
                <a:gd name="connsiteX74" fmla="*/ 652463 w 1223963"/>
                <a:gd name="connsiteY74" fmla="*/ 1012031 h 1352550"/>
                <a:gd name="connsiteX75" fmla="*/ 690563 w 1223963"/>
                <a:gd name="connsiteY75" fmla="*/ 1040606 h 1352550"/>
                <a:gd name="connsiteX76" fmla="*/ 728663 w 1223963"/>
                <a:gd name="connsiteY76" fmla="*/ 1066800 h 1352550"/>
                <a:gd name="connsiteX77" fmla="*/ 750094 w 1223963"/>
                <a:gd name="connsiteY77" fmla="*/ 1081088 h 1352550"/>
                <a:gd name="connsiteX78" fmla="*/ 785813 w 1223963"/>
                <a:gd name="connsiteY78" fmla="*/ 1102519 h 1352550"/>
                <a:gd name="connsiteX79" fmla="*/ 1102519 w 1223963"/>
                <a:gd name="connsiteY79" fmla="*/ 1352550 h 1352550"/>
                <a:gd name="connsiteX80" fmla="*/ 1150144 w 1223963"/>
                <a:gd name="connsiteY80" fmla="*/ 1343025 h 1352550"/>
                <a:gd name="connsiteX81" fmla="*/ 1178719 w 1223963"/>
                <a:gd name="connsiteY81" fmla="*/ 1333500 h 1352550"/>
                <a:gd name="connsiteX82" fmla="*/ 1204913 w 1223963"/>
                <a:gd name="connsiteY82" fmla="*/ 1316831 h 1352550"/>
                <a:gd name="connsiteX83" fmla="*/ 1219200 w 1223963"/>
                <a:gd name="connsiteY83" fmla="*/ 1300163 h 1352550"/>
                <a:gd name="connsiteX84" fmla="*/ 1223963 w 1223963"/>
                <a:gd name="connsiteY84" fmla="*/ 1288256 h 1352550"/>
                <a:gd name="connsiteX85" fmla="*/ 1223963 w 1223963"/>
                <a:gd name="connsiteY85" fmla="*/ 1273969 h 1352550"/>
                <a:gd name="connsiteX86" fmla="*/ 1212056 w 1223963"/>
                <a:gd name="connsiteY86" fmla="*/ 1240631 h 1352550"/>
                <a:gd name="connsiteX87" fmla="*/ 1195388 w 1223963"/>
                <a:gd name="connsiteY87" fmla="*/ 1212056 h 1352550"/>
                <a:gd name="connsiteX88" fmla="*/ 1154906 w 1223963"/>
                <a:gd name="connsiteY88" fmla="*/ 1159669 h 1352550"/>
                <a:gd name="connsiteX89" fmla="*/ 1097756 w 1223963"/>
                <a:gd name="connsiteY89" fmla="*/ 1104900 h 1352550"/>
                <a:gd name="connsiteX90" fmla="*/ 1035844 w 1223963"/>
                <a:gd name="connsiteY90" fmla="*/ 1057275 h 1352550"/>
                <a:gd name="connsiteX91" fmla="*/ 969169 w 1223963"/>
                <a:gd name="connsiteY91" fmla="*/ 1007269 h 1352550"/>
                <a:gd name="connsiteX92" fmla="*/ 904875 w 1223963"/>
                <a:gd name="connsiteY92" fmla="*/ 973931 h 1352550"/>
                <a:gd name="connsiteX93" fmla="*/ 814388 w 1223963"/>
                <a:gd name="connsiteY93" fmla="*/ 938213 h 1352550"/>
                <a:gd name="connsiteX94" fmla="*/ 723900 w 1223963"/>
                <a:gd name="connsiteY94" fmla="*/ 914400 h 1352550"/>
                <a:gd name="connsiteX95" fmla="*/ 688181 w 1223963"/>
                <a:gd name="connsiteY95" fmla="*/ 904875 h 1352550"/>
                <a:gd name="connsiteX96" fmla="*/ 650081 w 1223963"/>
                <a:gd name="connsiteY96" fmla="*/ 885825 h 1352550"/>
                <a:gd name="connsiteX97" fmla="*/ 638175 w 1223963"/>
                <a:gd name="connsiteY97" fmla="*/ 871538 h 1352550"/>
                <a:gd name="connsiteX98" fmla="*/ 631031 w 1223963"/>
                <a:gd name="connsiteY98" fmla="*/ 847725 h 1352550"/>
                <a:gd name="connsiteX99" fmla="*/ 638175 w 1223963"/>
                <a:gd name="connsiteY99" fmla="*/ 823913 h 1352550"/>
                <a:gd name="connsiteX100" fmla="*/ 671513 w 1223963"/>
                <a:gd name="connsiteY100" fmla="*/ 785813 h 1352550"/>
                <a:gd name="connsiteX101" fmla="*/ 776288 w 1223963"/>
                <a:gd name="connsiteY101" fmla="*/ 645319 h 1352550"/>
                <a:gd name="connsiteX102" fmla="*/ 831056 w 1223963"/>
                <a:gd name="connsiteY102" fmla="*/ 5643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223963" h="1352550">
                  <a:moveTo>
                    <a:pt x="831056" y="564356"/>
                  </a:moveTo>
                  <a:lnTo>
                    <a:pt x="866775" y="507206"/>
                  </a:lnTo>
                  <a:lnTo>
                    <a:pt x="892969" y="461963"/>
                  </a:lnTo>
                  <a:lnTo>
                    <a:pt x="907256" y="440531"/>
                  </a:lnTo>
                  <a:lnTo>
                    <a:pt x="973931" y="373856"/>
                  </a:lnTo>
                  <a:lnTo>
                    <a:pt x="1016794" y="330994"/>
                  </a:lnTo>
                  <a:lnTo>
                    <a:pt x="1042988" y="302419"/>
                  </a:lnTo>
                  <a:lnTo>
                    <a:pt x="1054894" y="283369"/>
                  </a:lnTo>
                  <a:lnTo>
                    <a:pt x="1064419" y="259556"/>
                  </a:lnTo>
                  <a:lnTo>
                    <a:pt x="1064419" y="233363"/>
                  </a:lnTo>
                  <a:lnTo>
                    <a:pt x="1054894" y="207169"/>
                  </a:lnTo>
                  <a:lnTo>
                    <a:pt x="1038225" y="185738"/>
                  </a:lnTo>
                  <a:lnTo>
                    <a:pt x="1009650" y="159544"/>
                  </a:lnTo>
                  <a:lnTo>
                    <a:pt x="931069" y="107156"/>
                  </a:lnTo>
                  <a:lnTo>
                    <a:pt x="852488" y="54769"/>
                  </a:lnTo>
                  <a:lnTo>
                    <a:pt x="778669" y="14288"/>
                  </a:lnTo>
                  <a:lnTo>
                    <a:pt x="754856" y="0"/>
                  </a:lnTo>
                  <a:lnTo>
                    <a:pt x="745331" y="0"/>
                  </a:lnTo>
                  <a:lnTo>
                    <a:pt x="726281" y="14288"/>
                  </a:lnTo>
                  <a:lnTo>
                    <a:pt x="678656" y="61913"/>
                  </a:lnTo>
                  <a:lnTo>
                    <a:pt x="619125" y="114300"/>
                  </a:lnTo>
                  <a:lnTo>
                    <a:pt x="554831" y="164306"/>
                  </a:lnTo>
                  <a:lnTo>
                    <a:pt x="504825" y="202406"/>
                  </a:lnTo>
                  <a:lnTo>
                    <a:pt x="450056" y="235744"/>
                  </a:lnTo>
                  <a:lnTo>
                    <a:pt x="350044" y="283369"/>
                  </a:lnTo>
                  <a:lnTo>
                    <a:pt x="278606" y="309563"/>
                  </a:lnTo>
                  <a:lnTo>
                    <a:pt x="238125" y="326231"/>
                  </a:lnTo>
                  <a:lnTo>
                    <a:pt x="214313" y="328613"/>
                  </a:lnTo>
                  <a:lnTo>
                    <a:pt x="188119" y="323850"/>
                  </a:lnTo>
                  <a:lnTo>
                    <a:pt x="159544" y="314325"/>
                  </a:lnTo>
                  <a:lnTo>
                    <a:pt x="133350" y="295275"/>
                  </a:lnTo>
                  <a:lnTo>
                    <a:pt x="109538" y="273844"/>
                  </a:lnTo>
                  <a:lnTo>
                    <a:pt x="78581" y="233363"/>
                  </a:lnTo>
                  <a:lnTo>
                    <a:pt x="61913" y="207169"/>
                  </a:lnTo>
                  <a:lnTo>
                    <a:pt x="54769" y="195263"/>
                  </a:lnTo>
                  <a:lnTo>
                    <a:pt x="47625" y="190500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4788"/>
                  </a:lnTo>
                  <a:lnTo>
                    <a:pt x="4763" y="230981"/>
                  </a:lnTo>
                  <a:lnTo>
                    <a:pt x="11906" y="259556"/>
                  </a:lnTo>
                  <a:lnTo>
                    <a:pt x="21431" y="288131"/>
                  </a:lnTo>
                  <a:lnTo>
                    <a:pt x="42863" y="328613"/>
                  </a:lnTo>
                  <a:lnTo>
                    <a:pt x="69056" y="364331"/>
                  </a:lnTo>
                  <a:lnTo>
                    <a:pt x="85725" y="385763"/>
                  </a:lnTo>
                  <a:lnTo>
                    <a:pt x="116681" y="435769"/>
                  </a:lnTo>
                  <a:lnTo>
                    <a:pt x="154781" y="490538"/>
                  </a:lnTo>
                  <a:lnTo>
                    <a:pt x="183356" y="531019"/>
                  </a:lnTo>
                  <a:lnTo>
                    <a:pt x="200025" y="547688"/>
                  </a:lnTo>
                  <a:lnTo>
                    <a:pt x="214313" y="557213"/>
                  </a:lnTo>
                  <a:lnTo>
                    <a:pt x="235744" y="561975"/>
                  </a:lnTo>
                  <a:lnTo>
                    <a:pt x="264319" y="554831"/>
                  </a:lnTo>
                  <a:lnTo>
                    <a:pt x="290513" y="542925"/>
                  </a:lnTo>
                  <a:lnTo>
                    <a:pt x="316706" y="519113"/>
                  </a:lnTo>
                  <a:lnTo>
                    <a:pt x="342900" y="490538"/>
                  </a:lnTo>
                  <a:lnTo>
                    <a:pt x="454819" y="421481"/>
                  </a:lnTo>
                  <a:lnTo>
                    <a:pt x="616744" y="323850"/>
                  </a:lnTo>
                  <a:lnTo>
                    <a:pt x="642938" y="309563"/>
                  </a:lnTo>
                  <a:lnTo>
                    <a:pt x="659606" y="307181"/>
                  </a:lnTo>
                  <a:lnTo>
                    <a:pt x="669131" y="311944"/>
                  </a:lnTo>
                  <a:lnTo>
                    <a:pt x="678656" y="323850"/>
                  </a:lnTo>
                  <a:lnTo>
                    <a:pt x="685800" y="347663"/>
                  </a:lnTo>
                  <a:cubicBezTo>
                    <a:pt x="685006" y="368300"/>
                    <a:pt x="684213" y="388938"/>
                    <a:pt x="683419" y="409575"/>
                  </a:cubicBezTo>
                  <a:lnTo>
                    <a:pt x="669131" y="488156"/>
                  </a:lnTo>
                  <a:lnTo>
                    <a:pt x="647700" y="557213"/>
                  </a:lnTo>
                  <a:lnTo>
                    <a:pt x="604838" y="659606"/>
                  </a:lnTo>
                  <a:lnTo>
                    <a:pt x="573881" y="726281"/>
                  </a:lnTo>
                  <a:lnTo>
                    <a:pt x="540544" y="788194"/>
                  </a:lnTo>
                  <a:lnTo>
                    <a:pt x="528638" y="826294"/>
                  </a:lnTo>
                  <a:lnTo>
                    <a:pt x="528638" y="866775"/>
                  </a:lnTo>
                  <a:lnTo>
                    <a:pt x="538163" y="897731"/>
                  </a:lnTo>
                  <a:lnTo>
                    <a:pt x="552450" y="921544"/>
                  </a:lnTo>
                  <a:lnTo>
                    <a:pt x="581025" y="947738"/>
                  </a:lnTo>
                  <a:lnTo>
                    <a:pt x="611981" y="976313"/>
                  </a:lnTo>
                  <a:lnTo>
                    <a:pt x="652463" y="1012031"/>
                  </a:lnTo>
                  <a:lnTo>
                    <a:pt x="690563" y="1040606"/>
                  </a:lnTo>
                  <a:lnTo>
                    <a:pt x="728663" y="1066800"/>
                  </a:lnTo>
                  <a:lnTo>
                    <a:pt x="750094" y="1081088"/>
                  </a:lnTo>
                  <a:lnTo>
                    <a:pt x="785813" y="1102519"/>
                  </a:lnTo>
                  <a:lnTo>
                    <a:pt x="1102519" y="1352550"/>
                  </a:lnTo>
                  <a:lnTo>
                    <a:pt x="1150144" y="1343025"/>
                  </a:lnTo>
                  <a:lnTo>
                    <a:pt x="1178719" y="1333500"/>
                  </a:lnTo>
                  <a:lnTo>
                    <a:pt x="1204913" y="1316831"/>
                  </a:lnTo>
                  <a:lnTo>
                    <a:pt x="1219200" y="1300163"/>
                  </a:lnTo>
                  <a:lnTo>
                    <a:pt x="1223963" y="1288256"/>
                  </a:lnTo>
                  <a:lnTo>
                    <a:pt x="1223963" y="1273969"/>
                  </a:lnTo>
                  <a:lnTo>
                    <a:pt x="1212056" y="1240631"/>
                  </a:lnTo>
                  <a:lnTo>
                    <a:pt x="1195388" y="1212056"/>
                  </a:lnTo>
                  <a:lnTo>
                    <a:pt x="1154906" y="1159669"/>
                  </a:lnTo>
                  <a:lnTo>
                    <a:pt x="1097756" y="1104900"/>
                  </a:lnTo>
                  <a:lnTo>
                    <a:pt x="1035844" y="1057275"/>
                  </a:lnTo>
                  <a:lnTo>
                    <a:pt x="969169" y="1007269"/>
                  </a:lnTo>
                  <a:lnTo>
                    <a:pt x="904875" y="973931"/>
                  </a:lnTo>
                  <a:lnTo>
                    <a:pt x="814388" y="938213"/>
                  </a:lnTo>
                  <a:lnTo>
                    <a:pt x="723900" y="914400"/>
                  </a:lnTo>
                  <a:lnTo>
                    <a:pt x="688181" y="904875"/>
                  </a:lnTo>
                  <a:lnTo>
                    <a:pt x="650081" y="885825"/>
                  </a:lnTo>
                  <a:lnTo>
                    <a:pt x="638175" y="871538"/>
                  </a:lnTo>
                  <a:lnTo>
                    <a:pt x="631031" y="847725"/>
                  </a:lnTo>
                  <a:lnTo>
                    <a:pt x="638175" y="823913"/>
                  </a:lnTo>
                  <a:lnTo>
                    <a:pt x="671513" y="785813"/>
                  </a:lnTo>
                  <a:lnTo>
                    <a:pt x="776288" y="645319"/>
                  </a:lnTo>
                  <a:lnTo>
                    <a:pt x="831056" y="5643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A7BE88D6-072A-4DD9-A85A-CC3728C8F194}"/>
                </a:ext>
              </a:extLst>
            </p:cNvPr>
            <p:cNvSpPr/>
            <p:nvPr/>
          </p:nvSpPr>
          <p:spPr>
            <a:xfrm>
              <a:off x="4021138" y="4562476"/>
              <a:ext cx="1009650" cy="696913"/>
            </a:xfrm>
            <a:custGeom>
              <a:avLst/>
              <a:gdLst>
                <a:gd name="connsiteX0" fmla="*/ 607219 w 1009650"/>
                <a:gd name="connsiteY0" fmla="*/ 423863 h 697706"/>
                <a:gd name="connsiteX1" fmla="*/ 702469 w 1009650"/>
                <a:gd name="connsiteY1" fmla="*/ 369094 h 697706"/>
                <a:gd name="connsiteX2" fmla="*/ 773907 w 1009650"/>
                <a:gd name="connsiteY2" fmla="*/ 333375 h 697706"/>
                <a:gd name="connsiteX3" fmla="*/ 835819 w 1009650"/>
                <a:gd name="connsiteY3" fmla="*/ 304800 h 697706"/>
                <a:gd name="connsiteX4" fmla="*/ 892969 w 1009650"/>
                <a:gd name="connsiteY4" fmla="*/ 283369 h 697706"/>
                <a:gd name="connsiteX5" fmla="*/ 928688 w 1009650"/>
                <a:gd name="connsiteY5" fmla="*/ 271463 h 697706"/>
                <a:gd name="connsiteX6" fmla="*/ 954882 w 1009650"/>
                <a:gd name="connsiteY6" fmla="*/ 266700 h 697706"/>
                <a:gd name="connsiteX7" fmla="*/ 1009650 w 1009650"/>
                <a:gd name="connsiteY7" fmla="*/ 252413 h 697706"/>
                <a:gd name="connsiteX8" fmla="*/ 614363 w 1009650"/>
                <a:gd name="connsiteY8" fmla="*/ 0 h 697706"/>
                <a:gd name="connsiteX9" fmla="*/ 633413 w 1009650"/>
                <a:gd name="connsiteY9" fmla="*/ 19050 h 697706"/>
                <a:gd name="connsiteX10" fmla="*/ 642938 w 1009650"/>
                <a:gd name="connsiteY10" fmla="*/ 42863 h 697706"/>
                <a:gd name="connsiteX11" fmla="*/ 647700 w 1009650"/>
                <a:gd name="connsiteY11" fmla="*/ 66675 h 697706"/>
                <a:gd name="connsiteX12" fmla="*/ 647700 w 1009650"/>
                <a:gd name="connsiteY12" fmla="*/ 95250 h 697706"/>
                <a:gd name="connsiteX13" fmla="*/ 640557 w 1009650"/>
                <a:gd name="connsiteY13" fmla="*/ 128588 h 697706"/>
                <a:gd name="connsiteX14" fmla="*/ 626269 w 1009650"/>
                <a:gd name="connsiteY14" fmla="*/ 169069 h 697706"/>
                <a:gd name="connsiteX15" fmla="*/ 602457 w 1009650"/>
                <a:gd name="connsiteY15" fmla="*/ 197644 h 697706"/>
                <a:gd name="connsiteX16" fmla="*/ 523875 w 1009650"/>
                <a:gd name="connsiteY16" fmla="*/ 264319 h 697706"/>
                <a:gd name="connsiteX17" fmla="*/ 431007 w 1009650"/>
                <a:gd name="connsiteY17" fmla="*/ 338138 h 697706"/>
                <a:gd name="connsiteX18" fmla="*/ 330994 w 1009650"/>
                <a:gd name="connsiteY18" fmla="*/ 409575 h 697706"/>
                <a:gd name="connsiteX19" fmla="*/ 233363 w 1009650"/>
                <a:gd name="connsiteY19" fmla="*/ 471488 h 697706"/>
                <a:gd name="connsiteX20" fmla="*/ 133350 w 1009650"/>
                <a:gd name="connsiteY20" fmla="*/ 531019 h 697706"/>
                <a:gd name="connsiteX21" fmla="*/ 0 w 1009650"/>
                <a:gd name="connsiteY21" fmla="*/ 611981 h 697706"/>
                <a:gd name="connsiteX22" fmla="*/ 159544 w 1009650"/>
                <a:gd name="connsiteY22" fmla="*/ 697706 h 697706"/>
                <a:gd name="connsiteX23" fmla="*/ 342900 w 1009650"/>
                <a:gd name="connsiteY23" fmla="*/ 590550 h 697706"/>
                <a:gd name="connsiteX24" fmla="*/ 447675 w 1009650"/>
                <a:gd name="connsiteY24" fmla="*/ 521494 h 697706"/>
                <a:gd name="connsiteX25" fmla="*/ 540544 w 1009650"/>
                <a:gd name="connsiteY25" fmla="*/ 464344 h 697706"/>
                <a:gd name="connsiteX26" fmla="*/ 607219 w 1009650"/>
                <a:gd name="connsiteY26" fmla="*/ 423863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9650" h="697706">
                  <a:moveTo>
                    <a:pt x="607219" y="423863"/>
                  </a:moveTo>
                  <a:lnTo>
                    <a:pt x="702469" y="369094"/>
                  </a:lnTo>
                  <a:lnTo>
                    <a:pt x="773907" y="333375"/>
                  </a:lnTo>
                  <a:lnTo>
                    <a:pt x="835819" y="304800"/>
                  </a:lnTo>
                  <a:lnTo>
                    <a:pt x="892969" y="283369"/>
                  </a:lnTo>
                  <a:lnTo>
                    <a:pt x="928688" y="271463"/>
                  </a:lnTo>
                  <a:lnTo>
                    <a:pt x="954882" y="266700"/>
                  </a:lnTo>
                  <a:lnTo>
                    <a:pt x="1009650" y="252413"/>
                  </a:lnTo>
                  <a:lnTo>
                    <a:pt x="614363" y="0"/>
                  </a:lnTo>
                  <a:lnTo>
                    <a:pt x="633413" y="19050"/>
                  </a:lnTo>
                  <a:lnTo>
                    <a:pt x="642938" y="42863"/>
                  </a:lnTo>
                  <a:lnTo>
                    <a:pt x="647700" y="66675"/>
                  </a:lnTo>
                  <a:lnTo>
                    <a:pt x="647700" y="95250"/>
                  </a:lnTo>
                  <a:lnTo>
                    <a:pt x="640557" y="128588"/>
                  </a:lnTo>
                  <a:lnTo>
                    <a:pt x="626269" y="169069"/>
                  </a:lnTo>
                  <a:lnTo>
                    <a:pt x="602457" y="197644"/>
                  </a:lnTo>
                  <a:lnTo>
                    <a:pt x="523875" y="264319"/>
                  </a:lnTo>
                  <a:lnTo>
                    <a:pt x="431007" y="338138"/>
                  </a:lnTo>
                  <a:lnTo>
                    <a:pt x="330994" y="409575"/>
                  </a:lnTo>
                  <a:lnTo>
                    <a:pt x="233363" y="471488"/>
                  </a:lnTo>
                  <a:lnTo>
                    <a:pt x="133350" y="531019"/>
                  </a:lnTo>
                  <a:lnTo>
                    <a:pt x="0" y="611981"/>
                  </a:lnTo>
                  <a:lnTo>
                    <a:pt x="159544" y="697706"/>
                  </a:lnTo>
                  <a:lnTo>
                    <a:pt x="342900" y="590550"/>
                  </a:lnTo>
                  <a:lnTo>
                    <a:pt x="447675" y="521494"/>
                  </a:lnTo>
                  <a:lnTo>
                    <a:pt x="540544" y="464344"/>
                  </a:lnTo>
                  <a:lnTo>
                    <a:pt x="607219" y="4238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7">
              <a:extLst>
                <a:ext uri="{FF2B5EF4-FFF2-40B4-BE49-F238E27FC236}">
                  <a16:creationId xmlns:a16="http://schemas.microsoft.com/office/drawing/2014/main" id="{E52A495E-2438-4962-B364-9384DDCF9291}"/>
                </a:ext>
              </a:extLst>
            </p:cNvPr>
            <p:cNvSpPr/>
            <p:nvPr/>
          </p:nvSpPr>
          <p:spPr>
            <a:xfrm>
              <a:off x="3943351" y="5073651"/>
              <a:ext cx="4384675" cy="860425"/>
            </a:xfrm>
            <a:custGeom>
              <a:avLst/>
              <a:gdLst>
                <a:gd name="connsiteX0" fmla="*/ 1090925 w 4384883"/>
                <a:gd name="connsiteY0" fmla="*/ 151812 h 861443"/>
                <a:gd name="connsiteX1" fmla="*/ 956766 w 4384883"/>
                <a:gd name="connsiteY1" fmla="*/ 141220 h 861443"/>
                <a:gd name="connsiteX2" fmla="*/ 833198 w 4384883"/>
                <a:gd name="connsiteY2" fmla="*/ 134159 h 861443"/>
                <a:gd name="connsiteX3" fmla="*/ 716692 w 4384883"/>
                <a:gd name="connsiteY3" fmla="*/ 130629 h 861443"/>
                <a:gd name="connsiteX4" fmla="*/ 579002 w 4384883"/>
                <a:gd name="connsiteY4" fmla="*/ 123568 h 861443"/>
                <a:gd name="connsiteX5" fmla="*/ 434252 w 4384883"/>
                <a:gd name="connsiteY5" fmla="*/ 120037 h 861443"/>
                <a:gd name="connsiteX6" fmla="*/ 377764 w 4384883"/>
                <a:gd name="connsiteY6" fmla="*/ 120037 h 861443"/>
                <a:gd name="connsiteX7" fmla="*/ 328337 w 4384883"/>
                <a:gd name="connsiteY7" fmla="*/ 95324 h 861443"/>
                <a:gd name="connsiteX8" fmla="*/ 247135 w 4384883"/>
                <a:gd name="connsiteY8" fmla="*/ 10592 h 861443"/>
                <a:gd name="connsiteX9" fmla="*/ 204769 w 4384883"/>
                <a:gd name="connsiteY9" fmla="*/ 3531 h 861443"/>
                <a:gd name="connsiteX10" fmla="*/ 148281 w 4384883"/>
                <a:gd name="connsiteY10" fmla="*/ 0 h 861443"/>
                <a:gd name="connsiteX11" fmla="*/ 109446 w 4384883"/>
                <a:gd name="connsiteY11" fmla="*/ 7061 h 861443"/>
                <a:gd name="connsiteX12" fmla="*/ 60019 w 4384883"/>
                <a:gd name="connsiteY12" fmla="*/ 24714 h 861443"/>
                <a:gd name="connsiteX13" fmla="*/ 31775 w 4384883"/>
                <a:gd name="connsiteY13" fmla="*/ 42366 h 861443"/>
                <a:gd name="connsiteX14" fmla="*/ 17653 w 4384883"/>
                <a:gd name="connsiteY14" fmla="*/ 67080 h 861443"/>
                <a:gd name="connsiteX15" fmla="*/ 7061 w 4384883"/>
                <a:gd name="connsiteY15" fmla="*/ 120037 h 861443"/>
                <a:gd name="connsiteX16" fmla="*/ 0 w 4384883"/>
                <a:gd name="connsiteY16" fmla="*/ 180056 h 861443"/>
                <a:gd name="connsiteX17" fmla="*/ 7061 w 4384883"/>
                <a:gd name="connsiteY17" fmla="*/ 247135 h 861443"/>
                <a:gd name="connsiteX18" fmla="*/ 21183 w 4384883"/>
                <a:gd name="connsiteY18" fmla="*/ 285971 h 861443"/>
                <a:gd name="connsiteX19" fmla="*/ 38836 w 4384883"/>
                <a:gd name="connsiteY19" fmla="*/ 314215 h 861443"/>
                <a:gd name="connsiteX20" fmla="*/ 63549 w 4384883"/>
                <a:gd name="connsiteY20" fmla="*/ 338928 h 861443"/>
                <a:gd name="connsiteX21" fmla="*/ 91793 w 4384883"/>
                <a:gd name="connsiteY21" fmla="*/ 349520 h 861443"/>
                <a:gd name="connsiteX22" fmla="*/ 127098 w 4384883"/>
                <a:gd name="connsiteY22" fmla="*/ 349520 h 861443"/>
                <a:gd name="connsiteX23" fmla="*/ 165934 w 4384883"/>
                <a:gd name="connsiteY23" fmla="*/ 335398 h 861443"/>
                <a:gd name="connsiteX24" fmla="*/ 215361 w 4384883"/>
                <a:gd name="connsiteY24" fmla="*/ 317745 h 861443"/>
                <a:gd name="connsiteX25" fmla="*/ 264788 w 4384883"/>
                <a:gd name="connsiteY25" fmla="*/ 300093 h 861443"/>
                <a:gd name="connsiteX26" fmla="*/ 367172 w 4384883"/>
                <a:gd name="connsiteY26" fmla="*/ 278910 h 861443"/>
                <a:gd name="connsiteX27" fmla="*/ 455435 w 4384883"/>
                <a:gd name="connsiteY27" fmla="*/ 264788 h 861443"/>
                <a:gd name="connsiteX28" fmla="*/ 550758 w 4384883"/>
                <a:gd name="connsiteY28" fmla="*/ 254196 h 861443"/>
                <a:gd name="connsiteX29" fmla="*/ 660204 w 4384883"/>
                <a:gd name="connsiteY29" fmla="*/ 254196 h 861443"/>
                <a:gd name="connsiteX30" fmla="*/ 780241 w 4384883"/>
                <a:gd name="connsiteY30" fmla="*/ 257727 h 861443"/>
                <a:gd name="connsiteX31" fmla="*/ 886156 w 4384883"/>
                <a:gd name="connsiteY31" fmla="*/ 261257 h 861443"/>
                <a:gd name="connsiteX32" fmla="*/ 1023846 w 4384883"/>
                <a:gd name="connsiteY32" fmla="*/ 275379 h 861443"/>
                <a:gd name="connsiteX33" fmla="*/ 1087395 w 4384883"/>
                <a:gd name="connsiteY33" fmla="*/ 282440 h 861443"/>
                <a:gd name="connsiteX34" fmla="*/ 1210962 w 4384883"/>
                <a:gd name="connsiteY34" fmla="*/ 300093 h 861443"/>
                <a:gd name="connsiteX35" fmla="*/ 1316877 w 4384883"/>
                <a:gd name="connsiteY35" fmla="*/ 321276 h 861443"/>
                <a:gd name="connsiteX36" fmla="*/ 1447506 w 4384883"/>
                <a:gd name="connsiteY36" fmla="*/ 353050 h 861443"/>
                <a:gd name="connsiteX37" fmla="*/ 1634622 w 4384883"/>
                <a:gd name="connsiteY37" fmla="*/ 402477 h 861443"/>
                <a:gd name="connsiteX38" fmla="*/ 1867636 w 4384883"/>
                <a:gd name="connsiteY38" fmla="*/ 462496 h 861443"/>
                <a:gd name="connsiteX39" fmla="*/ 2097118 w 4384883"/>
                <a:gd name="connsiteY39" fmla="*/ 526045 h 861443"/>
                <a:gd name="connsiteX40" fmla="*/ 2383089 w 4384883"/>
                <a:gd name="connsiteY40" fmla="*/ 610777 h 861443"/>
                <a:gd name="connsiteX41" fmla="*/ 2626693 w 4384883"/>
                <a:gd name="connsiteY41" fmla="*/ 677857 h 861443"/>
                <a:gd name="connsiteX42" fmla="*/ 2880890 w 4384883"/>
                <a:gd name="connsiteY42" fmla="*/ 744936 h 861443"/>
                <a:gd name="connsiteX43" fmla="*/ 3071537 w 4384883"/>
                <a:gd name="connsiteY43" fmla="*/ 790833 h 861443"/>
                <a:gd name="connsiteX44" fmla="*/ 3255123 w 4384883"/>
                <a:gd name="connsiteY44" fmla="*/ 826138 h 861443"/>
                <a:gd name="connsiteX45" fmla="*/ 3452831 w 4384883"/>
                <a:gd name="connsiteY45" fmla="*/ 850851 h 861443"/>
                <a:gd name="connsiteX46" fmla="*/ 3558746 w 4384883"/>
                <a:gd name="connsiteY46" fmla="*/ 861443 h 861443"/>
                <a:gd name="connsiteX47" fmla="*/ 3625826 w 4384883"/>
                <a:gd name="connsiteY47" fmla="*/ 857912 h 861443"/>
                <a:gd name="connsiteX48" fmla="*/ 3696436 w 4384883"/>
                <a:gd name="connsiteY48" fmla="*/ 833199 h 861443"/>
                <a:gd name="connsiteX49" fmla="*/ 3890613 w 4384883"/>
                <a:gd name="connsiteY49" fmla="*/ 759058 h 861443"/>
                <a:gd name="connsiteX50" fmla="*/ 4105974 w 4384883"/>
                <a:gd name="connsiteY50" fmla="*/ 663735 h 861443"/>
                <a:gd name="connsiteX51" fmla="*/ 4250724 w 4384883"/>
                <a:gd name="connsiteY51" fmla="*/ 596655 h 861443"/>
                <a:gd name="connsiteX52" fmla="*/ 4328395 w 4384883"/>
                <a:gd name="connsiteY52" fmla="*/ 561350 h 861443"/>
                <a:gd name="connsiteX53" fmla="*/ 4360170 w 4384883"/>
                <a:gd name="connsiteY53" fmla="*/ 543698 h 861443"/>
                <a:gd name="connsiteX54" fmla="*/ 4381353 w 4384883"/>
                <a:gd name="connsiteY54" fmla="*/ 515454 h 861443"/>
                <a:gd name="connsiteX55" fmla="*/ 4384883 w 4384883"/>
                <a:gd name="connsiteY55" fmla="*/ 501332 h 861443"/>
                <a:gd name="connsiteX56" fmla="*/ 4384883 w 4384883"/>
                <a:gd name="connsiteY56" fmla="*/ 490740 h 861443"/>
                <a:gd name="connsiteX57" fmla="*/ 4367231 w 4384883"/>
                <a:gd name="connsiteY57" fmla="*/ 476618 h 861443"/>
                <a:gd name="connsiteX58" fmla="*/ 4296621 w 4384883"/>
                <a:gd name="connsiteY58" fmla="*/ 480149 h 861443"/>
                <a:gd name="connsiteX59" fmla="*/ 4162462 w 4384883"/>
                <a:gd name="connsiteY59" fmla="*/ 494271 h 861443"/>
                <a:gd name="connsiteX60" fmla="*/ 4010650 w 4384883"/>
                <a:gd name="connsiteY60" fmla="*/ 497801 h 861443"/>
                <a:gd name="connsiteX61" fmla="*/ 3834125 w 4384883"/>
                <a:gd name="connsiteY61" fmla="*/ 497801 h 861443"/>
                <a:gd name="connsiteX62" fmla="*/ 3615234 w 4384883"/>
                <a:gd name="connsiteY62" fmla="*/ 494271 h 861443"/>
                <a:gd name="connsiteX63" fmla="*/ 3315141 w 4384883"/>
                <a:gd name="connsiteY63" fmla="*/ 487210 h 861443"/>
                <a:gd name="connsiteX64" fmla="*/ 3025640 w 4384883"/>
                <a:gd name="connsiteY64" fmla="*/ 466027 h 861443"/>
                <a:gd name="connsiteX65" fmla="*/ 2806749 w 4384883"/>
                <a:gd name="connsiteY65" fmla="*/ 444844 h 861443"/>
                <a:gd name="connsiteX66" fmla="*/ 2591388 w 4384883"/>
                <a:gd name="connsiteY66" fmla="*/ 416600 h 861443"/>
                <a:gd name="connsiteX67" fmla="*/ 2386619 w 4384883"/>
                <a:gd name="connsiteY67" fmla="*/ 381294 h 861443"/>
                <a:gd name="connsiteX68" fmla="*/ 2107710 w 4384883"/>
                <a:gd name="connsiteY68" fmla="*/ 328337 h 861443"/>
                <a:gd name="connsiteX69" fmla="*/ 1920593 w 4384883"/>
                <a:gd name="connsiteY69" fmla="*/ 289501 h 861443"/>
                <a:gd name="connsiteX70" fmla="*/ 1751129 w 4384883"/>
                <a:gd name="connsiteY70" fmla="*/ 250666 h 861443"/>
                <a:gd name="connsiteX71" fmla="*/ 1560482 w 4384883"/>
                <a:gd name="connsiteY71" fmla="*/ 215361 h 861443"/>
                <a:gd name="connsiteX72" fmla="*/ 1313347 w 4384883"/>
                <a:gd name="connsiteY72" fmla="*/ 176525 h 861443"/>
                <a:gd name="connsiteX73" fmla="*/ 1090925 w 4384883"/>
                <a:gd name="connsiteY73" fmla="*/ 151812 h 86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84883" h="861443">
                  <a:moveTo>
                    <a:pt x="1090925" y="151812"/>
                  </a:moveTo>
                  <a:lnTo>
                    <a:pt x="956766" y="141220"/>
                  </a:lnTo>
                  <a:lnTo>
                    <a:pt x="833198" y="134159"/>
                  </a:lnTo>
                  <a:lnTo>
                    <a:pt x="716692" y="130629"/>
                  </a:lnTo>
                  <a:lnTo>
                    <a:pt x="579002" y="123568"/>
                  </a:lnTo>
                  <a:lnTo>
                    <a:pt x="434252" y="120037"/>
                  </a:lnTo>
                  <a:lnTo>
                    <a:pt x="377764" y="120037"/>
                  </a:lnTo>
                  <a:lnTo>
                    <a:pt x="328337" y="95324"/>
                  </a:lnTo>
                  <a:lnTo>
                    <a:pt x="247135" y="10592"/>
                  </a:lnTo>
                  <a:lnTo>
                    <a:pt x="204769" y="3531"/>
                  </a:lnTo>
                  <a:lnTo>
                    <a:pt x="148281" y="0"/>
                  </a:lnTo>
                  <a:lnTo>
                    <a:pt x="109446" y="7061"/>
                  </a:lnTo>
                  <a:lnTo>
                    <a:pt x="60019" y="24714"/>
                  </a:lnTo>
                  <a:lnTo>
                    <a:pt x="31775" y="42366"/>
                  </a:lnTo>
                  <a:lnTo>
                    <a:pt x="17653" y="67080"/>
                  </a:lnTo>
                  <a:lnTo>
                    <a:pt x="7061" y="120037"/>
                  </a:lnTo>
                  <a:lnTo>
                    <a:pt x="0" y="180056"/>
                  </a:lnTo>
                  <a:lnTo>
                    <a:pt x="7061" y="247135"/>
                  </a:lnTo>
                  <a:lnTo>
                    <a:pt x="21183" y="285971"/>
                  </a:lnTo>
                  <a:lnTo>
                    <a:pt x="38836" y="314215"/>
                  </a:lnTo>
                  <a:lnTo>
                    <a:pt x="63549" y="338928"/>
                  </a:lnTo>
                  <a:lnTo>
                    <a:pt x="91793" y="349520"/>
                  </a:lnTo>
                  <a:lnTo>
                    <a:pt x="127098" y="349520"/>
                  </a:lnTo>
                  <a:lnTo>
                    <a:pt x="165934" y="335398"/>
                  </a:lnTo>
                  <a:lnTo>
                    <a:pt x="215361" y="317745"/>
                  </a:lnTo>
                  <a:lnTo>
                    <a:pt x="264788" y="300093"/>
                  </a:lnTo>
                  <a:lnTo>
                    <a:pt x="367172" y="278910"/>
                  </a:lnTo>
                  <a:lnTo>
                    <a:pt x="455435" y="264788"/>
                  </a:lnTo>
                  <a:lnTo>
                    <a:pt x="550758" y="254196"/>
                  </a:lnTo>
                  <a:lnTo>
                    <a:pt x="660204" y="254196"/>
                  </a:lnTo>
                  <a:lnTo>
                    <a:pt x="780241" y="257727"/>
                  </a:lnTo>
                  <a:lnTo>
                    <a:pt x="886156" y="261257"/>
                  </a:lnTo>
                  <a:lnTo>
                    <a:pt x="1023846" y="275379"/>
                  </a:lnTo>
                  <a:lnTo>
                    <a:pt x="1087395" y="282440"/>
                  </a:lnTo>
                  <a:lnTo>
                    <a:pt x="1210962" y="300093"/>
                  </a:lnTo>
                  <a:lnTo>
                    <a:pt x="1316877" y="321276"/>
                  </a:lnTo>
                  <a:lnTo>
                    <a:pt x="1447506" y="353050"/>
                  </a:lnTo>
                  <a:lnTo>
                    <a:pt x="1634622" y="402477"/>
                  </a:lnTo>
                  <a:lnTo>
                    <a:pt x="1867636" y="462496"/>
                  </a:lnTo>
                  <a:lnTo>
                    <a:pt x="2097118" y="526045"/>
                  </a:lnTo>
                  <a:lnTo>
                    <a:pt x="2383089" y="610777"/>
                  </a:lnTo>
                  <a:lnTo>
                    <a:pt x="2626693" y="677857"/>
                  </a:lnTo>
                  <a:lnTo>
                    <a:pt x="2880890" y="744936"/>
                  </a:lnTo>
                  <a:lnTo>
                    <a:pt x="3071537" y="790833"/>
                  </a:lnTo>
                  <a:lnTo>
                    <a:pt x="3255123" y="826138"/>
                  </a:lnTo>
                  <a:lnTo>
                    <a:pt x="3452831" y="850851"/>
                  </a:lnTo>
                  <a:lnTo>
                    <a:pt x="3558746" y="861443"/>
                  </a:lnTo>
                  <a:lnTo>
                    <a:pt x="3625826" y="857912"/>
                  </a:lnTo>
                  <a:lnTo>
                    <a:pt x="3696436" y="833199"/>
                  </a:lnTo>
                  <a:lnTo>
                    <a:pt x="3890613" y="759058"/>
                  </a:lnTo>
                  <a:lnTo>
                    <a:pt x="4105974" y="663735"/>
                  </a:lnTo>
                  <a:lnTo>
                    <a:pt x="4250724" y="596655"/>
                  </a:lnTo>
                  <a:lnTo>
                    <a:pt x="4328395" y="561350"/>
                  </a:lnTo>
                  <a:lnTo>
                    <a:pt x="4360170" y="543698"/>
                  </a:lnTo>
                  <a:lnTo>
                    <a:pt x="4381353" y="515454"/>
                  </a:lnTo>
                  <a:lnTo>
                    <a:pt x="4384883" y="501332"/>
                  </a:lnTo>
                  <a:lnTo>
                    <a:pt x="4384883" y="490740"/>
                  </a:lnTo>
                  <a:lnTo>
                    <a:pt x="4367231" y="476618"/>
                  </a:lnTo>
                  <a:lnTo>
                    <a:pt x="4296621" y="480149"/>
                  </a:lnTo>
                  <a:lnTo>
                    <a:pt x="4162462" y="494271"/>
                  </a:lnTo>
                  <a:lnTo>
                    <a:pt x="4010650" y="497801"/>
                  </a:lnTo>
                  <a:lnTo>
                    <a:pt x="3834125" y="497801"/>
                  </a:lnTo>
                  <a:lnTo>
                    <a:pt x="3615234" y="494271"/>
                  </a:lnTo>
                  <a:lnTo>
                    <a:pt x="3315141" y="487210"/>
                  </a:lnTo>
                  <a:lnTo>
                    <a:pt x="3025640" y="466027"/>
                  </a:lnTo>
                  <a:lnTo>
                    <a:pt x="2806749" y="444844"/>
                  </a:lnTo>
                  <a:lnTo>
                    <a:pt x="2591388" y="416600"/>
                  </a:lnTo>
                  <a:lnTo>
                    <a:pt x="2386619" y="381294"/>
                  </a:lnTo>
                  <a:lnTo>
                    <a:pt x="2107710" y="328337"/>
                  </a:lnTo>
                  <a:lnTo>
                    <a:pt x="1920593" y="289501"/>
                  </a:lnTo>
                  <a:lnTo>
                    <a:pt x="1751129" y="250666"/>
                  </a:lnTo>
                  <a:lnTo>
                    <a:pt x="1560482" y="215361"/>
                  </a:lnTo>
                  <a:lnTo>
                    <a:pt x="1313347" y="176525"/>
                  </a:lnTo>
                  <a:lnTo>
                    <a:pt x="1090925" y="1518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ADFED147-B142-48C1-B604-E434A1B24982}"/>
              </a:ext>
            </a:extLst>
          </p:cNvPr>
          <p:cNvGrpSpPr/>
          <p:nvPr/>
        </p:nvGrpSpPr>
        <p:grpSpPr>
          <a:xfrm>
            <a:off x="3867151" y="1466850"/>
            <a:ext cx="4460875" cy="4467226"/>
            <a:chOff x="3867151" y="1466850"/>
            <a:chExt cx="4460875" cy="4467226"/>
          </a:xfrm>
          <a:solidFill>
            <a:schemeClr val="tx1"/>
          </a:solidFill>
        </p:grpSpPr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F7310E19-ECD1-4FC7-A4EA-04C366477E1F}"/>
                </a:ext>
              </a:extLst>
            </p:cNvPr>
            <p:cNvSpPr/>
            <p:nvPr/>
          </p:nvSpPr>
          <p:spPr>
            <a:xfrm>
              <a:off x="5562600" y="2143125"/>
              <a:ext cx="725488" cy="800100"/>
            </a:xfrm>
            <a:custGeom>
              <a:avLst/>
              <a:gdLst>
                <a:gd name="connsiteX0" fmla="*/ 321469 w 726281"/>
                <a:gd name="connsiteY0" fmla="*/ 433388 h 800100"/>
                <a:gd name="connsiteX1" fmla="*/ 278606 w 726281"/>
                <a:gd name="connsiteY1" fmla="*/ 361950 h 800100"/>
                <a:gd name="connsiteX2" fmla="*/ 223838 w 726281"/>
                <a:gd name="connsiteY2" fmla="*/ 285750 h 800100"/>
                <a:gd name="connsiteX3" fmla="*/ 180975 w 726281"/>
                <a:gd name="connsiteY3" fmla="*/ 233363 h 800100"/>
                <a:gd name="connsiteX4" fmla="*/ 126206 w 726281"/>
                <a:gd name="connsiteY4" fmla="*/ 166688 h 800100"/>
                <a:gd name="connsiteX5" fmla="*/ 76200 w 726281"/>
                <a:gd name="connsiteY5" fmla="*/ 119063 h 800100"/>
                <a:gd name="connsiteX6" fmla="*/ 35719 w 726281"/>
                <a:gd name="connsiteY6" fmla="*/ 80963 h 800100"/>
                <a:gd name="connsiteX7" fmla="*/ 19050 w 726281"/>
                <a:gd name="connsiteY7" fmla="*/ 66675 h 800100"/>
                <a:gd name="connsiteX8" fmla="*/ 9525 w 726281"/>
                <a:gd name="connsiteY8" fmla="*/ 52388 h 800100"/>
                <a:gd name="connsiteX9" fmla="*/ 2381 w 726281"/>
                <a:gd name="connsiteY9" fmla="*/ 28575 h 800100"/>
                <a:gd name="connsiteX10" fmla="*/ 0 w 726281"/>
                <a:gd name="connsiteY10" fmla="*/ 7144 h 800100"/>
                <a:gd name="connsiteX11" fmla="*/ 7144 w 726281"/>
                <a:gd name="connsiteY11" fmla="*/ 0 h 800100"/>
                <a:gd name="connsiteX12" fmla="*/ 26194 w 726281"/>
                <a:gd name="connsiteY12" fmla="*/ 2381 h 800100"/>
                <a:gd name="connsiteX13" fmla="*/ 52388 w 726281"/>
                <a:gd name="connsiteY13" fmla="*/ 9525 h 800100"/>
                <a:gd name="connsiteX14" fmla="*/ 119063 w 726281"/>
                <a:gd name="connsiteY14" fmla="*/ 40481 h 800100"/>
                <a:gd name="connsiteX15" fmla="*/ 188119 w 726281"/>
                <a:gd name="connsiteY15" fmla="*/ 71438 h 800100"/>
                <a:gd name="connsiteX16" fmla="*/ 278606 w 726281"/>
                <a:gd name="connsiteY16" fmla="*/ 114300 h 800100"/>
                <a:gd name="connsiteX17" fmla="*/ 340519 w 726281"/>
                <a:gd name="connsiteY17" fmla="*/ 147638 h 800100"/>
                <a:gd name="connsiteX18" fmla="*/ 416719 w 726281"/>
                <a:gd name="connsiteY18" fmla="*/ 190500 h 800100"/>
                <a:gd name="connsiteX19" fmla="*/ 469106 w 726281"/>
                <a:gd name="connsiteY19" fmla="*/ 226219 h 800100"/>
                <a:gd name="connsiteX20" fmla="*/ 526256 w 726281"/>
                <a:gd name="connsiteY20" fmla="*/ 266700 h 800100"/>
                <a:gd name="connsiteX21" fmla="*/ 561975 w 726281"/>
                <a:gd name="connsiteY21" fmla="*/ 295275 h 800100"/>
                <a:gd name="connsiteX22" fmla="*/ 595313 w 726281"/>
                <a:gd name="connsiteY22" fmla="*/ 328613 h 800100"/>
                <a:gd name="connsiteX23" fmla="*/ 633413 w 726281"/>
                <a:gd name="connsiteY23" fmla="*/ 369094 h 800100"/>
                <a:gd name="connsiteX24" fmla="*/ 659606 w 726281"/>
                <a:gd name="connsiteY24" fmla="*/ 409575 h 800100"/>
                <a:gd name="connsiteX25" fmla="*/ 685800 w 726281"/>
                <a:gd name="connsiteY25" fmla="*/ 457200 h 800100"/>
                <a:gd name="connsiteX26" fmla="*/ 709613 w 726281"/>
                <a:gd name="connsiteY26" fmla="*/ 516731 h 800100"/>
                <a:gd name="connsiteX27" fmla="*/ 721519 w 726281"/>
                <a:gd name="connsiteY27" fmla="*/ 573881 h 800100"/>
                <a:gd name="connsiteX28" fmla="*/ 726281 w 726281"/>
                <a:gd name="connsiteY28" fmla="*/ 623888 h 800100"/>
                <a:gd name="connsiteX29" fmla="*/ 726281 w 726281"/>
                <a:gd name="connsiteY29" fmla="*/ 676275 h 800100"/>
                <a:gd name="connsiteX30" fmla="*/ 716756 w 726281"/>
                <a:gd name="connsiteY30" fmla="*/ 709613 h 800100"/>
                <a:gd name="connsiteX31" fmla="*/ 702469 w 726281"/>
                <a:gd name="connsiteY31" fmla="*/ 738188 h 800100"/>
                <a:gd name="connsiteX32" fmla="*/ 669131 w 726281"/>
                <a:gd name="connsiteY32" fmla="*/ 769144 h 800100"/>
                <a:gd name="connsiteX33" fmla="*/ 616744 w 726281"/>
                <a:gd name="connsiteY33" fmla="*/ 797719 h 800100"/>
                <a:gd name="connsiteX34" fmla="*/ 597694 w 726281"/>
                <a:gd name="connsiteY34" fmla="*/ 800100 h 800100"/>
                <a:gd name="connsiteX35" fmla="*/ 561975 w 726281"/>
                <a:gd name="connsiteY35" fmla="*/ 792956 h 800100"/>
                <a:gd name="connsiteX36" fmla="*/ 533400 w 726281"/>
                <a:gd name="connsiteY36" fmla="*/ 778669 h 800100"/>
                <a:gd name="connsiteX37" fmla="*/ 507206 w 726281"/>
                <a:gd name="connsiteY37" fmla="*/ 759619 h 800100"/>
                <a:gd name="connsiteX38" fmla="*/ 483394 w 726281"/>
                <a:gd name="connsiteY38" fmla="*/ 731044 h 800100"/>
                <a:gd name="connsiteX39" fmla="*/ 457200 w 726281"/>
                <a:gd name="connsiteY39" fmla="*/ 688181 h 800100"/>
                <a:gd name="connsiteX40" fmla="*/ 428625 w 726281"/>
                <a:gd name="connsiteY40" fmla="*/ 621506 h 800100"/>
                <a:gd name="connsiteX41" fmla="*/ 381000 w 726281"/>
                <a:gd name="connsiteY41" fmla="*/ 538163 h 800100"/>
                <a:gd name="connsiteX42" fmla="*/ 321469 w 726281"/>
                <a:gd name="connsiteY42" fmla="*/ 43338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6281" h="800100">
                  <a:moveTo>
                    <a:pt x="321469" y="433388"/>
                  </a:moveTo>
                  <a:lnTo>
                    <a:pt x="278606" y="361950"/>
                  </a:lnTo>
                  <a:lnTo>
                    <a:pt x="223838" y="285750"/>
                  </a:lnTo>
                  <a:lnTo>
                    <a:pt x="180975" y="233363"/>
                  </a:lnTo>
                  <a:lnTo>
                    <a:pt x="126206" y="166688"/>
                  </a:lnTo>
                  <a:lnTo>
                    <a:pt x="76200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9525" y="52388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6194" y="2381"/>
                  </a:lnTo>
                  <a:lnTo>
                    <a:pt x="52388" y="9525"/>
                  </a:lnTo>
                  <a:lnTo>
                    <a:pt x="119063" y="40481"/>
                  </a:lnTo>
                  <a:lnTo>
                    <a:pt x="188119" y="71438"/>
                  </a:lnTo>
                  <a:lnTo>
                    <a:pt x="278606" y="114300"/>
                  </a:lnTo>
                  <a:lnTo>
                    <a:pt x="340519" y="147638"/>
                  </a:lnTo>
                  <a:lnTo>
                    <a:pt x="416719" y="190500"/>
                  </a:lnTo>
                  <a:lnTo>
                    <a:pt x="469106" y="226219"/>
                  </a:lnTo>
                  <a:lnTo>
                    <a:pt x="526256" y="266700"/>
                  </a:lnTo>
                  <a:lnTo>
                    <a:pt x="561975" y="295275"/>
                  </a:lnTo>
                  <a:lnTo>
                    <a:pt x="595313" y="328613"/>
                  </a:lnTo>
                  <a:lnTo>
                    <a:pt x="633413" y="369094"/>
                  </a:lnTo>
                  <a:lnTo>
                    <a:pt x="659606" y="409575"/>
                  </a:lnTo>
                  <a:lnTo>
                    <a:pt x="685800" y="457200"/>
                  </a:lnTo>
                  <a:lnTo>
                    <a:pt x="709613" y="516731"/>
                  </a:lnTo>
                  <a:lnTo>
                    <a:pt x="721519" y="573881"/>
                  </a:lnTo>
                  <a:lnTo>
                    <a:pt x="726281" y="623888"/>
                  </a:lnTo>
                  <a:lnTo>
                    <a:pt x="726281" y="676275"/>
                  </a:lnTo>
                  <a:lnTo>
                    <a:pt x="716756" y="709613"/>
                  </a:lnTo>
                  <a:lnTo>
                    <a:pt x="702469" y="738188"/>
                  </a:lnTo>
                  <a:lnTo>
                    <a:pt x="669131" y="769144"/>
                  </a:lnTo>
                  <a:lnTo>
                    <a:pt x="616744" y="797719"/>
                  </a:lnTo>
                  <a:lnTo>
                    <a:pt x="597694" y="800100"/>
                  </a:lnTo>
                  <a:lnTo>
                    <a:pt x="561975" y="792956"/>
                  </a:lnTo>
                  <a:lnTo>
                    <a:pt x="533400" y="778669"/>
                  </a:lnTo>
                  <a:lnTo>
                    <a:pt x="507206" y="759619"/>
                  </a:lnTo>
                  <a:lnTo>
                    <a:pt x="483394" y="731044"/>
                  </a:lnTo>
                  <a:lnTo>
                    <a:pt x="457200" y="688181"/>
                  </a:lnTo>
                  <a:lnTo>
                    <a:pt x="428625" y="621506"/>
                  </a:lnTo>
                  <a:lnTo>
                    <a:pt x="381000" y="538163"/>
                  </a:lnTo>
                  <a:lnTo>
                    <a:pt x="3214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BAF2A3AF-A9C1-4D99-A10A-0379AE5AAC96}"/>
                </a:ext>
              </a:extLst>
            </p:cNvPr>
            <p:cNvSpPr/>
            <p:nvPr/>
          </p:nvSpPr>
          <p:spPr>
            <a:xfrm>
              <a:off x="7281863" y="1931988"/>
              <a:ext cx="793750" cy="819150"/>
            </a:xfrm>
            <a:custGeom>
              <a:avLst/>
              <a:gdLst>
                <a:gd name="connsiteX0" fmla="*/ 264318 w 792956"/>
                <a:gd name="connsiteY0" fmla="*/ 354806 h 819150"/>
                <a:gd name="connsiteX1" fmla="*/ 311943 w 792956"/>
                <a:gd name="connsiteY1" fmla="*/ 273844 h 819150"/>
                <a:gd name="connsiteX2" fmla="*/ 366712 w 792956"/>
                <a:gd name="connsiteY2" fmla="*/ 185737 h 819150"/>
                <a:gd name="connsiteX3" fmla="*/ 378618 w 792956"/>
                <a:gd name="connsiteY3" fmla="*/ 161925 h 819150"/>
                <a:gd name="connsiteX4" fmla="*/ 381000 w 792956"/>
                <a:gd name="connsiteY4" fmla="*/ 150019 h 819150"/>
                <a:gd name="connsiteX5" fmla="*/ 381000 w 792956"/>
                <a:gd name="connsiteY5" fmla="*/ 135731 h 819150"/>
                <a:gd name="connsiteX6" fmla="*/ 373856 w 792956"/>
                <a:gd name="connsiteY6" fmla="*/ 111919 h 819150"/>
                <a:gd name="connsiteX7" fmla="*/ 359568 w 792956"/>
                <a:gd name="connsiteY7" fmla="*/ 100012 h 819150"/>
                <a:gd name="connsiteX8" fmla="*/ 319087 w 792956"/>
                <a:gd name="connsiteY8" fmla="*/ 78581 h 819150"/>
                <a:gd name="connsiteX9" fmla="*/ 304800 w 792956"/>
                <a:gd name="connsiteY9" fmla="*/ 66675 h 819150"/>
                <a:gd name="connsiteX10" fmla="*/ 300037 w 792956"/>
                <a:gd name="connsiteY10" fmla="*/ 52387 h 819150"/>
                <a:gd name="connsiteX11" fmla="*/ 300037 w 792956"/>
                <a:gd name="connsiteY11" fmla="*/ 35719 h 819150"/>
                <a:gd name="connsiteX12" fmla="*/ 304800 w 792956"/>
                <a:gd name="connsiteY12" fmla="*/ 19050 h 819150"/>
                <a:gd name="connsiteX13" fmla="*/ 316706 w 792956"/>
                <a:gd name="connsiteY13" fmla="*/ 7144 h 819150"/>
                <a:gd name="connsiteX14" fmla="*/ 333375 w 792956"/>
                <a:gd name="connsiteY14" fmla="*/ 0 h 819150"/>
                <a:gd name="connsiteX15" fmla="*/ 381000 w 792956"/>
                <a:gd name="connsiteY15" fmla="*/ 7144 h 819150"/>
                <a:gd name="connsiteX16" fmla="*/ 454818 w 792956"/>
                <a:gd name="connsiteY16" fmla="*/ 26194 h 819150"/>
                <a:gd name="connsiteX17" fmla="*/ 507206 w 792956"/>
                <a:gd name="connsiteY17" fmla="*/ 42862 h 819150"/>
                <a:gd name="connsiteX18" fmla="*/ 581025 w 792956"/>
                <a:gd name="connsiteY18" fmla="*/ 73819 h 819150"/>
                <a:gd name="connsiteX19" fmla="*/ 638175 w 792956"/>
                <a:gd name="connsiteY19" fmla="*/ 104775 h 819150"/>
                <a:gd name="connsiteX20" fmla="*/ 671512 w 792956"/>
                <a:gd name="connsiteY20" fmla="*/ 130969 h 819150"/>
                <a:gd name="connsiteX21" fmla="*/ 721518 w 792956"/>
                <a:gd name="connsiteY21" fmla="*/ 173831 h 819150"/>
                <a:gd name="connsiteX22" fmla="*/ 742950 w 792956"/>
                <a:gd name="connsiteY22" fmla="*/ 195262 h 819150"/>
                <a:gd name="connsiteX23" fmla="*/ 769143 w 792956"/>
                <a:gd name="connsiteY23" fmla="*/ 223837 h 819150"/>
                <a:gd name="connsiteX24" fmla="*/ 785812 w 792956"/>
                <a:gd name="connsiteY24" fmla="*/ 250031 h 819150"/>
                <a:gd name="connsiteX25" fmla="*/ 790575 w 792956"/>
                <a:gd name="connsiteY25" fmla="*/ 264319 h 819150"/>
                <a:gd name="connsiteX26" fmla="*/ 792956 w 792956"/>
                <a:gd name="connsiteY26" fmla="*/ 280987 h 819150"/>
                <a:gd name="connsiteX27" fmla="*/ 785812 w 792956"/>
                <a:gd name="connsiteY27" fmla="*/ 309562 h 819150"/>
                <a:gd name="connsiteX28" fmla="*/ 766762 w 792956"/>
                <a:gd name="connsiteY28" fmla="*/ 328612 h 819150"/>
                <a:gd name="connsiteX29" fmla="*/ 723900 w 792956"/>
                <a:gd name="connsiteY29" fmla="*/ 350044 h 819150"/>
                <a:gd name="connsiteX30" fmla="*/ 664368 w 792956"/>
                <a:gd name="connsiteY30" fmla="*/ 381000 h 819150"/>
                <a:gd name="connsiteX31" fmla="*/ 564356 w 792956"/>
                <a:gd name="connsiteY31" fmla="*/ 452437 h 819150"/>
                <a:gd name="connsiteX32" fmla="*/ 407193 w 792956"/>
                <a:gd name="connsiteY32" fmla="*/ 571500 h 819150"/>
                <a:gd name="connsiteX33" fmla="*/ 247650 w 792956"/>
                <a:gd name="connsiteY33" fmla="*/ 678656 h 819150"/>
                <a:gd name="connsiteX34" fmla="*/ 133350 w 792956"/>
                <a:gd name="connsiteY34" fmla="*/ 754856 h 819150"/>
                <a:gd name="connsiteX35" fmla="*/ 83343 w 792956"/>
                <a:gd name="connsiteY35" fmla="*/ 790575 h 819150"/>
                <a:gd name="connsiteX36" fmla="*/ 40481 w 792956"/>
                <a:gd name="connsiteY36" fmla="*/ 816769 h 819150"/>
                <a:gd name="connsiteX37" fmla="*/ 23812 w 792956"/>
                <a:gd name="connsiteY37" fmla="*/ 819150 h 819150"/>
                <a:gd name="connsiteX38" fmla="*/ 11906 w 792956"/>
                <a:gd name="connsiteY38" fmla="*/ 819150 h 819150"/>
                <a:gd name="connsiteX39" fmla="*/ 2381 w 792956"/>
                <a:gd name="connsiteY39" fmla="*/ 809625 h 819150"/>
                <a:gd name="connsiteX40" fmla="*/ 0 w 792956"/>
                <a:gd name="connsiteY40" fmla="*/ 783431 h 819150"/>
                <a:gd name="connsiteX41" fmla="*/ 21431 w 792956"/>
                <a:gd name="connsiteY41" fmla="*/ 742950 h 819150"/>
                <a:gd name="connsiteX42" fmla="*/ 59531 w 792956"/>
                <a:gd name="connsiteY42" fmla="*/ 681037 h 819150"/>
                <a:gd name="connsiteX43" fmla="*/ 121443 w 792956"/>
                <a:gd name="connsiteY43" fmla="*/ 590550 h 819150"/>
                <a:gd name="connsiteX44" fmla="*/ 207168 w 792956"/>
                <a:gd name="connsiteY44" fmla="*/ 447675 h 819150"/>
                <a:gd name="connsiteX45" fmla="*/ 264318 w 792956"/>
                <a:gd name="connsiteY45" fmla="*/ 3548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2956" h="819150">
                  <a:moveTo>
                    <a:pt x="264318" y="354806"/>
                  </a:moveTo>
                  <a:lnTo>
                    <a:pt x="311943" y="273844"/>
                  </a:lnTo>
                  <a:lnTo>
                    <a:pt x="366712" y="185737"/>
                  </a:lnTo>
                  <a:lnTo>
                    <a:pt x="378618" y="161925"/>
                  </a:lnTo>
                  <a:lnTo>
                    <a:pt x="381000" y="150019"/>
                  </a:lnTo>
                  <a:lnTo>
                    <a:pt x="381000" y="135731"/>
                  </a:lnTo>
                  <a:lnTo>
                    <a:pt x="373856" y="111919"/>
                  </a:lnTo>
                  <a:lnTo>
                    <a:pt x="359568" y="100012"/>
                  </a:lnTo>
                  <a:lnTo>
                    <a:pt x="319087" y="78581"/>
                  </a:lnTo>
                  <a:lnTo>
                    <a:pt x="304800" y="66675"/>
                  </a:lnTo>
                  <a:lnTo>
                    <a:pt x="300037" y="52387"/>
                  </a:lnTo>
                  <a:lnTo>
                    <a:pt x="300037" y="35719"/>
                  </a:lnTo>
                  <a:lnTo>
                    <a:pt x="304800" y="19050"/>
                  </a:lnTo>
                  <a:lnTo>
                    <a:pt x="316706" y="7144"/>
                  </a:lnTo>
                  <a:lnTo>
                    <a:pt x="333375" y="0"/>
                  </a:lnTo>
                  <a:lnTo>
                    <a:pt x="381000" y="7144"/>
                  </a:lnTo>
                  <a:lnTo>
                    <a:pt x="454818" y="26194"/>
                  </a:lnTo>
                  <a:lnTo>
                    <a:pt x="507206" y="42862"/>
                  </a:lnTo>
                  <a:lnTo>
                    <a:pt x="581025" y="73819"/>
                  </a:lnTo>
                  <a:lnTo>
                    <a:pt x="638175" y="104775"/>
                  </a:lnTo>
                  <a:lnTo>
                    <a:pt x="671512" y="130969"/>
                  </a:lnTo>
                  <a:lnTo>
                    <a:pt x="721518" y="173831"/>
                  </a:lnTo>
                  <a:lnTo>
                    <a:pt x="742950" y="195262"/>
                  </a:lnTo>
                  <a:lnTo>
                    <a:pt x="769143" y="223837"/>
                  </a:lnTo>
                  <a:lnTo>
                    <a:pt x="785812" y="250031"/>
                  </a:lnTo>
                  <a:lnTo>
                    <a:pt x="790575" y="264319"/>
                  </a:lnTo>
                  <a:lnTo>
                    <a:pt x="792956" y="280987"/>
                  </a:lnTo>
                  <a:lnTo>
                    <a:pt x="785812" y="309562"/>
                  </a:lnTo>
                  <a:lnTo>
                    <a:pt x="766762" y="328612"/>
                  </a:lnTo>
                  <a:lnTo>
                    <a:pt x="723900" y="350044"/>
                  </a:lnTo>
                  <a:lnTo>
                    <a:pt x="664368" y="381000"/>
                  </a:lnTo>
                  <a:lnTo>
                    <a:pt x="564356" y="452437"/>
                  </a:lnTo>
                  <a:lnTo>
                    <a:pt x="407193" y="571500"/>
                  </a:lnTo>
                  <a:lnTo>
                    <a:pt x="247650" y="678656"/>
                  </a:lnTo>
                  <a:lnTo>
                    <a:pt x="133350" y="754856"/>
                  </a:lnTo>
                  <a:lnTo>
                    <a:pt x="83343" y="790575"/>
                  </a:lnTo>
                  <a:lnTo>
                    <a:pt x="40481" y="816769"/>
                  </a:lnTo>
                  <a:lnTo>
                    <a:pt x="23812" y="819150"/>
                  </a:lnTo>
                  <a:lnTo>
                    <a:pt x="11906" y="819150"/>
                  </a:lnTo>
                  <a:lnTo>
                    <a:pt x="2381" y="809625"/>
                  </a:lnTo>
                  <a:lnTo>
                    <a:pt x="0" y="783431"/>
                  </a:lnTo>
                  <a:lnTo>
                    <a:pt x="21431" y="742950"/>
                  </a:lnTo>
                  <a:lnTo>
                    <a:pt x="59531" y="681037"/>
                  </a:lnTo>
                  <a:lnTo>
                    <a:pt x="121443" y="590550"/>
                  </a:lnTo>
                  <a:lnTo>
                    <a:pt x="207168" y="447675"/>
                  </a:lnTo>
                  <a:lnTo>
                    <a:pt x="264318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40583617-E873-4FC1-85C1-ED86EB6CB976}"/>
                </a:ext>
              </a:extLst>
            </p:cNvPr>
            <p:cNvSpPr/>
            <p:nvPr/>
          </p:nvSpPr>
          <p:spPr>
            <a:xfrm>
              <a:off x="4086225" y="1828800"/>
              <a:ext cx="846138" cy="598488"/>
            </a:xfrm>
            <a:custGeom>
              <a:avLst/>
              <a:gdLst>
                <a:gd name="connsiteX0" fmla="*/ 290513 w 845344"/>
                <a:gd name="connsiteY0" fmla="*/ 357188 h 597694"/>
                <a:gd name="connsiteX1" fmla="*/ 233363 w 845344"/>
                <a:gd name="connsiteY1" fmla="*/ 304800 h 597694"/>
                <a:gd name="connsiteX2" fmla="*/ 185738 w 845344"/>
                <a:gd name="connsiteY2" fmla="*/ 254794 h 597694"/>
                <a:gd name="connsiteX3" fmla="*/ 133350 w 845344"/>
                <a:gd name="connsiteY3" fmla="*/ 200025 h 597694"/>
                <a:gd name="connsiteX4" fmla="*/ 85725 w 845344"/>
                <a:gd name="connsiteY4" fmla="*/ 145256 h 597694"/>
                <a:gd name="connsiteX5" fmla="*/ 38100 w 845344"/>
                <a:gd name="connsiteY5" fmla="*/ 88106 h 597694"/>
                <a:gd name="connsiteX6" fmla="*/ 11906 w 845344"/>
                <a:gd name="connsiteY6" fmla="*/ 57150 h 597694"/>
                <a:gd name="connsiteX7" fmla="*/ 0 w 845344"/>
                <a:gd name="connsiteY7" fmla="*/ 26194 h 597694"/>
                <a:gd name="connsiteX8" fmla="*/ 0 w 845344"/>
                <a:gd name="connsiteY8" fmla="*/ 14288 h 597694"/>
                <a:gd name="connsiteX9" fmla="*/ 4763 w 845344"/>
                <a:gd name="connsiteY9" fmla="*/ 0 h 597694"/>
                <a:gd name="connsiteX10" fmla="*/ 28575 w 845344"/>
                <a:gd name="connsiteY10" fmla="*/ 2381 h 597694"/>
                <a:gd name="connsiteX11" fmla="*/ 76200 w 845344"/>
                <a:gd name="connsiteY11" fmla="*/ 28575 h 597694"/>
                <a:gd name="connsiteX12" fmla="*/ 123825 w 845344"/>
                <a:gd name="connsiteY12" fmla="*/ 61913 h 597694"/>
                <a:gd name="connsiteX13" fmla="*/ 178594 w 845344"/>
                <a:gd name="connsiteY13" fmla="*/ 90488 h 597694"/>
                <a:gd name="connsiteX14" fmla="*/ 230981 w 845344"/>
                <a:gd name="connsiteY14" fmla="*/ 111919 h 597694"/>
                <a:gd name="connsiteX15" fmla="*/ 283369 w 845344"/>
                <a:gd name="connsiteY15" fmla="*/ 130969 h 597694"/>
                <a:gd name="connsiteX16" fmla="*/ 340519 w 845344"/>
                <a:gd name="connsiteY16" fmla="*/ 145256 h 597694"/>
                <a:gd name="connsiteX17" fmla="*/ 388144 w 845344"/>
                <a:gd name="connsiteY17" fmla="*/ 154781 h 597694"/>
                <a:gd name="connsiteX18" fmla="*/ 447675 w 845344"/>
                <a:gd name="connsiteY18" fmla="*/ 164306 h 597694"/>
                <a:gd name="connsiteX19" fmla="*/ 528638 w 845344"/>
                <a:gd name="connsiteY19" fmla="*/ 171450 h 597694"/>
                <a:gd name="connsiteX20" fmla="*/ 585788 w 845344"/>
                <a:gd name="connsiteY20" fmla="*/ 171450 h 597694"/>
                <a:gd name="connsiteX21" fmla="*/ 602456 w 845344"/>
                <a:gd name="connsiteY21" fmla="*/ 176213 h 597694"/>
                <a:gd name="connsiteX22" fmla="*/ 633413 w 845344"/>
                <a:gd name="connsiteY22" fmla="*/ 204788 h 597694"/>
                <a:gd name="connsiteX23" fmla="*/ 700088 w 845344"/>
                <a:gd name="connsiteY23" fmla="*/ 269081 h 597694"/>
                <a:gd name="connsiteX24" fmla="*/ 745331 w 845344"/>
                <a:gd name="connsiteY24" fmla="*/ 321469 h 597694"/>
                <a:gd name="connsiteX25" fmla="*/ 785813 w 845344"/>
                <a:gd name="connsiteY25" fmla="*/ 373856 h 597694"/>
                <a:gd name="connsiteX26" fmla="*/ 821531 w 845344"/>
                <a:gd name="connsiteY26" fmla="*/ 416719 h 597694"/>
                <a:gd name="connsiteX27" fmla="*/ 833438 w 845344"/>
                <a:gd name="connsiteY27" fmla="*/ 447675 h 597694"/>
                <a:gd name="connsiteX28" fmla="*/ 842963 w 845344"/>
                <a:gd name="connsiteY28" fmla="*/ 492919 h 597694"/>
                <a:gd name="connsiteX29" fmla="*/ 845344 w 845344"/>
                <a:gd name="connsiteY29" fmla="*/ 531019 h 597694"/>
                <a:gd name="connsiteX30" fmla="*/ 835819 w 845344"/>
                <a:gd name="connsiteY30" fmla="*/ 564356 h 597694"/>
                <a:gd name="connsiteX31" fmla="*/ 821531 w 845344"/>
                <a:gd name="connsiteY31" fmla="*/ 581025 h 597694"/>
                <a:gd name="connsiteX32" fmla="*/ 795338 w 845344"/>
                <a:gd name="connsiteY32" fmla="*/ 592931 h 597694"/>
                <a:gd name="connsiteX33" fmla="*/ 773906 w 845344"/>
                <a:gd name="connsiteY33" fmla="*/ 597694 h 597694"/>
                <a:gd name="connsiteX34" fmla="*/ 728663 w 845344"/>
                <a:gd name="connsiteY34" fmla="*/ 597694 h 597694"/>
                <a:gd name="connsiteX35" fmla="*/ 659606 w 845344"/>
                <a:gd name="connsiteY35" fmla="*/ 588169 h 597694"/>
                <a:gd name="connsiteX36" fmla="*/ 592931 w 845344"/>
                <a:gd name="connsiteY36" fmla="*/ 569119 h 597694"/>
                <a:gd name="connsiteX37" fmla="*/ 521494 w 845344"/>
                <a:gd name="connsiteY37" fmla="*/ 533400 h 597694"/>
                <a:gd name="connsiteX38" fmla="*/ 469106 w 845344"/>
                <a:gd name="connsiteY38" fmla="*/ 502444 h 597694"/>
                <a:gd name="connsiteX39" fmla="*/ 376238 w 845344"/>
                <a:gd name="connsiteY39" fmla="*/ 435769 h 597694"/>
                <a:gd name="connsiteX40" fmla="*/ 290513 w 845344"/>
                <a:gd name="connsiteY40" fmla="*/ 3571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5344" h="597694">
                  <a:moveTo>
                    <a:pt x="290513" y="357188"/>
                  </a:moveTo>
                  <a:lnTo>
                    <a:pt x="233363" y="304800"/>
                  </a:lnTo>
                  <a:lnTo>
                    <a:pt x="185738" y="254794"/>
                  </a:lnTo>
                  <a:lnTo>
                    <a:pt x="133350" y="200025"/>
                  </a:lnTo>
                  <a:lnTo>
                    <a:pt x="85725" y="145256"/>
                  </a:lnTo>
                  <a:lnTo>
                    <a:pt x="38100" y="88106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8575" y="2381"/>
                  </a:lnTo>
                  <a:lnTo>
                    <a:pt x="76200" y="28575"/>
                  </a:lnTo>
                  <a:lnTo>
                    <a:pt x="123825" y="61913"/>
                  </a:lnTo>
                  <a:lnTo>
                    <a:pt x="178594" y="90488"/>
                  </a:lnTo>
                  <a:lnTo>
                    <a:pt x="230981" y="111919"/>
                  </a:lnTo>
                  <a:lnTo>
                    <a:pt x="283369" y="130969"/>
                  </a:lnTo>
                  <a:lnTo>
                    <a:pt x="340519" y="145256"/>
                  </a:lnTo>
                  <a:lnTo>
                    <a:pt x="388144" y="154781"/>
                  </a:lnTo>
                  <a:lnTo>
                    <a:pt x="447675" y="164306"/>
                  </a:lnTo>
                  <a:lnTo>
                    <a:pt x="528638" y="171450"/>
                  </a:lnTo>
                  <a:lnTo>
                    <a:pt x="585788" y="171450"/>
                  </a:lnTo>
                  <a:lnTo>
                    <a:pt x="602456" y="176213"/>
                  </a:lnTo>
                  <a:lnTo>
                    <a:pt x="633413" y="204788"/>
                  </a:lnTo>
                  <a:lnTo>
                    <a:pt x="700088" y="269081"/>
                  </a:lnTo>
                  <a:lnTo>
                    <a:pt x="745331" y="321469"/>
                  </a:lnTo>
                  <a:lnTo>
                    <a:pt x="785813" y="373856"/>
                  </a:lnTo>
                  <a:lnTo>
                    <a:pt x="821531" y="416719"/>
                  </a:lnTo>
                  <a:lnTo>
                    <a:pt x="833438" y="447675"/>
                  </a:lnTo>
                  <a:lnTo>
                    <a:pt x="842963" y="492919"/>
                  </a:lnTo>
                  <a:lnTo>
                    <a:pt x="845344" y="531019"/>
                  </a:lnTo>
                  <a:lnTo>
                    <a:pt x="835819" y="564356"/>
                  </a:lnTo>
                  <a:lnTo>
                    <a:pt x="821531" y="581025"/>
                  </a:lnTo>
                  <a:lnTo>
                    <a:pt x="795338" y="592931"/>
                  </a:lnTo>
                  <a:lnTo>
                    <a:pt x="773906" y="597694"/>
                  </a:lnTo>
                  <a:lnTo>
                    <a:pt x="728663" y="597694"/>
                  </a:lnTo>
                  <a:lnTo>
                    <a:pt x="659606" y="588169"/>
                  </a:lnTo>
                  <a:lnTo>
                    <a:pt x="592931" y="569119"/>
                  </a:lnTo>
                  <a:lnTo>
                    <a:pt x="521494" y="533400"/>
                  </a:lnTo>
                  <a:lnTo>
                    <a:pt x="469106" y="502444"/>
                  </a:lnTo>
                  <a:lnTo>
                    <a:pt x="376238" y="435769"/>
                  </a:lnTo>
                  <a:lnTo>
                    <a:pt x="290513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1379507-897F-4445-96C3-05FF59EC6611}"/>
                </a:ext>
              </a:extLst>
            </p:cNvPr>
            <p:cNvSpPr/>
            <p:nvPr/>
          </p:nvSpPr>
          <p:spPr>
            <a:xfrm>
              <a:off x="5400675" y="3005139"/>
              <a:ext cx="2705100" cy="523875"/>
            </a:xfrm>
            <a:custGeom>
              <a:avLst/>
              <a:gdLst>
                <a:gd name="connsiteX0" fmla="*/ 1662113 w 2705100"/>
                <a:gd name="connsiteY0" fmla="*/ 104775 h 523875"/>
                <a:gd name="connsiteX1" fmla="*/ 1900238 w 2705100"/>
                <a:gd name="connsiteY1" fmla="*/ 85725 h 523875"/>
                <a:gd name="connsiteX2" fmla="*/ 2116931 w 2705100"/>
                <a:gd name="connsiteY2" fmla="*/ 69056 h 523875"/>
                <a:gd name="connsiteX3" fmla="*/ 2143125 w 2705100"/>
                <a:gd name="connsiteY3" fmla="*/ 64293 h 523875"/>
                <a:gd name="connsiteX4" fmla="*/ 2200275 w 2705100"/>
                <a:gd name="connsiteY4" fmla="*/ 45243 h 523875"/>
                <a:gd name="connsiteX5" fmla="*/ 2266950 w 2705100"/>
                <a:gd name="connsiteY5" fmla="*/ 19050 h 523875"/>
                <a:gd name="connsiteX6" fmla="*/ 2312194 w 2705100"/>
                <a:gd name="connsiteY6" fmla="*/ 0 h 523875"/>
                <a:gd name="connsiteX7" fmla="*/ 2331244 w 2705100"/>
                <a:gd name="connsiteY7" fmla="*/ 0 h 523875"/>
                <a:gd name="connsiteX8" fmla="*/ 2400300 w 2705100"/>
                <a:gd name="connsiteY8" fmla="*/ 9525 h 523875"/>
                <a:gd name="connsiteX9" fmla="*/ 2476500 w 2705100"/>
                <a:gd name="connsiteY9" fmla="*/ 30956 h 523875"/>
                <a:gd name="connsiteX10" fmla="*/ 2545556 w 2705100"/>
                <a:gd name="connsiteY10" fmla="*/ 54768 h 523875"/>
                <a:gd name="connsiteX11" fmla="*/ 2616994 w 2705100"/>
                <a:gd name="connsiteY11" fmla="*/ 83343 h 523875"/>
                <a:gd name="connsiteX12" fmla="*/ 2662238 w 2705100"/>
                <a:gd name="connsiteY12" fmla="*/ 107156 h 523875"/>
                <a:gd name="connsiteX13" fmla="*/ 2683669 w 2705100"/>
                <a:gd name="connsiteY13" fmla="*/ 123825 h 523875"/>
                <a:gd name="connsiteX14" fmla="*/ 2695575 w 2705100"/>
                <a:gd name="connsiteY14" fmla="*/ 135731 h 523875"/>
                <a:gd name="connsiteX15" fmla="*/ 2702719 w 2705100"/>
                <a:gd name="connsiteY15" fmla="*/ 152400 h 523875"/>
                <a:gd name="connsiteX16" fmla="*/ 2705100 w 2705100"/>
                <a:gd name="connsiteY16" fmla="*/ 171450 h 523875"/>
                <a:gd name="connsiteX17" fmla="*/ 2702719 w 2705100"/>
                <a:gd name="connsiteY17" fmla="*/ 192881 h 523875"/>
                <a:gd name="connsiteX18" fmla="*/ 2690813 w 2705100"/>
                <a:gd name="connsiteY18" fmla="*/ 216693 h 523875"/>
                <a:gd name="connsiteX19" fmla="*/ 2667000 w 2705100"/>
                <a:gd name="connsiteY19" fmla="*/ 254793 h 523875"/>
                <a:gd name="connsiteX20" fmla="*/ 2652713 w 2705100"/>
                <a:gd name="connsiteY20" fmla="*/ 266700 h 523875"/>
                <a:gd name="connsiteX21" fmla="*/ 2624138 w 2705100"/>
                <a:gd name="connsiteY21" fmla="*/ 276225 h 523875"/>
                <a:gd name="connsiteX22" fmla="*/ 2564606 w 2705100"/>
                <a:gd name="connsiteY22" fmla="*/ 288131 h 523875"/>
                <a:gd name="connsiteX23" fmla="*/ 2486025 w 2705100"/>
                <a:gd name="connsiteY23" fmla="*/ 292893 h 523875"/>
                <a:gd name="connsiteX24" fmla="*/ 2443163 w 2705100"/>
                <a:gd name="connsiteY24" fmla="*/ 290512 h 523875"/>
                <a:gd name="connsiteX25" fmla="*/ 2386013 w 2705100"/>
                <a:gd name="connsiteY25" fmla="*/ 285750 h 523875"/>
                <a:gd name="connsiteX26" fmla="*/ 2340769 w 2705100"/>
                <a:gd name="connsiteY26" fmla="*/ 278606 h 523875"/>
                <a:gd name="connsiteX27" fmla="*/ 2286000 w 2705100"/>
                <a:gd name="connsiteY27" fmla="*/ 269081 h 523875"/>
                <a:gd name="connsiteX28" fmla="*/ 2188369 w 2705100"/>
                <a:gd name="connsiteY28" fmla="*/ 271462 h 523875"/>
                <a:gd name="connsiteX29" fmla="*/ 2002631 w 2705100"/>
                <a:gd name="connsiteY29" fmla="*/ 276225 h 523875"/>
                <a:gd name="connsiteX30" fmla="*/ 1800225 w 2705100"/>
                <a:gd name="connsiteY30" fmla="*/ 285750 h 523875"/>
                <a:gd name="connsiteX31" fmla="*/ 1662113 w 2705100"/>
                <a:gd name="connsiteY31" fmla="*/ 297656 h 523875"/>
                <a:gd name="connsiteX32" fmla="*/ 1509713 w 2705100"/>
                <a:gd name="connsiteY32" fmla="*/ 316706 h 523875"/>
                <a:gd name="connsiteX33" fmla="*/ 1090613 w 2705100"/>
                <a:gd name="connsiteY33" fmla="*/ 354806 h 523875"/>
                <a:gd name="connsiteX34" fmla="*/ 988219 w 2705100"/>
                <a:gd name="connsiteY34" fmla="*/ 376237 h 523875"/>
                <a:gd name="connsiteX35" fmla="*/ 797719 w 2705100"/>
                <a:gd name="connsiteY35" fmla="*/ 414337 h 523875"/>
                <a:gd name="connsiteX36" fmla="*/ 600075 w 2705100"/>
                <a:gd name="connsiteY36" fmla="*/ 457200 h 523875"/>
                <a:gd name="connsiteX37" fmla="*/ 490538 w 2705100"/>
                <a:gd name="connsiteY37" fmla="*/ 481012 h 523875"/>
                <a:gd name="connsiteX38" fmla="*/ 445294 w 2705100"/>
                <a:gd name="connsiteY38" fmla="*/ 488156 h 523875"/>
                <a:gd name="connsiteX39" fmla="*/ 426244 w 2705100"/>
                <a:gd name="connsiteY39" fmla="*/ 497681 h 523875"/>
                <a:gd name="connsiteX40" fmla="*/ 381000 w 2705100"/>
                <a:gd name="connsiteY40" fmla="*/ 516731 h 523875"/>
                <a:gd name="connsiteX41" fmla="*/ 345281 w 2705100"/>
                <a:gd name="connsiteY41" fmla="*/ 523875 h 523875"/>
                <a:gd name="connsiteX42" fmla="*/ 314325 w 2705100"/>
                <a:gd name="connsiteY42" fmla="*/ 523875 h 523875"/>
                <a:gd name="connsiteX43" fmla="*/ 285750 w 2705100"/>
                <a:gd name="connsiteY43" fmla="*/ 514350 h 523875"/>
                <a:gd name="connsiteX44" fmla="*/ 264319 w 2705100"/>
                <a:gd name="connsiteY44" fmla="*/ 492918 h 523875"/>
                <a:gd name="connsiteX45" fmla="*/ 219075 w 2705100"/>
                <a:gd name="connsiteY45" fmla="*/ 471487 h 523875"/>
                <a:gd name="connsiteX46" fmla="*/ 173831 w 2705100"/>
                <a:gd name="connsiteY46" fmla="*/ 440531 h 523875"/>
                <a:gd name="connsiteX47" fmla="*/ 145256 w 2705100"/>
                <a:gd name="connsiteY47" fmla="*/ 419100 h 523875"/>
                <a:gd name="connsiteX48" fmla="*/ 109538 w 2705100"/>
                <a:gd name="connsiteY48" fmla="*/ 381000 h 523875"/>
                <a:gd name="connsiteX49" fmla="*/ 78581 w 2705100"/>
                <a:gd name="connsiteY49" fmla="*/ 340518 h 523875"/>
                <a:gd name="connsiteX50" fmla="*/ 52388 w 2705100"/>
                <a:gd name="connsiteY50" fmla="*/ 297656 h 523875"/>
                <a:gd name="connsiteX51" fmla="*/ 23813 w 2705100"/>
                <a:gd name="connsiteY51" fmla="*/ 245268 h 523875"/>
                <a:gd name="connsiteX52" fmla="*/ 4763 w 2705100"/>
                <a:gd name="connsiteY52" fmla="*/ 200025 h 523875"/>
                <a:gd name="connsiteX53" fmla="*/ 0 w 2705100"/>
                <a:gd name="connsiteY53" fmla="*/ 173831 h 523875"/>
                <a:gd name="connsiteX54" fmla="*/ 7144 w 2705100"/>
                <a:gd name="connsiteY54" fmla="*/ 164306 h 523875"/>
                <a:gd name="connsiteX55" fmla="*/ 23813 w 2705100"/>
                <a:gd name="connsiteY55" fmla="*/ 161925 h 523875"/>
                <a:gd name="connsiteX56" fmla="*/ 73819 w 2705100"/>
                <a:gd name="connsiteY56" fmla="*/ 183356 h 523875"/>
                <a:gd name="connsiteX57" fmla="*/ 157163 w 2705100"/>
                <a:gd name="connsiteY57" fmla="*/ 223837 h 523875"/>
                <a:gd name="connsiteX58" fmla="*/ 221456 w 2705100"/>
                <a:gd name="connsiteY58" fmla="*/ 242887 h 523875"/>
                <a:gd name="connsiteX59" fmla="*/ 273844 w 2705100"/>
                <a:gd name="connsiteY59" fmla="*/ 257175 h 523875"/>
                <a:gd name="connsiteX60" fmla="*/ 328613 w 2705100"/>
                <a:gd name="connsiteY60" fmla="*/ 264318 h 523875"/>
                <a:gd name="connsiteX61" fmla="*/ 371475 w 2705100"/>
                <a:gd name="connsiteY61" fmla="*/ 269081 h 523875"/>
                <a:gd name="connsiteX62" fmla="*/ 464344 w 2705100"/>
                <a:gd name="connsiteY62" fmla="*/ 261937 h 523875"/>
                <a:gd name="connsiteX63" fmla="*/ 704850 w 2705100"/>
                <a:gd name="connsiteY63" fmla="*/ 228600 h 523875"/>
                <a:gd name="connsiteX64" fmla="*/ 1026319 w 2705100"/>
                <a:gd name="connsiteY64" fmla="*/ 180975 h 523875"/>
                <a:gd name="connsiteX65" fmla="*/ 1293019 w 2705100"/>
                <a:gd name="connsiteY65" fmla="*/ 140493 h 523875"/>
                <a:gd name="connsiteX66" fmla="*/ 1526381 w 2705100"/>
                <a:gd name="connsiteY66" fmla="*/ 111918 h 523875"/>
                <a:gd name="connsiteX67" fmla="*/ 1662113 w 2705100"/>
                <a:gd name="connsiteY67" fmla="*/ 104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5100" h="523875">
                  <a:moveTo>
                    <a:pt x="1662113" y="104775"/>
                  </a:moveTo>
                  <a:lnTo>
                    <a:pt x="1900238" y="85725"/>
                  </a:lnTo>
                  <a:lnTo>
                    <a:pt x="2116931" y="69056"/>
                  </a:lnTo>
                  <a:lnTo>
                    <a:pt x="2143125" y="64293"/>
                  </a:lnTo>
                  <a:lnTo>
                    <a:pt x="2200275" y="45243"/>
                  </a:lnTo>
                  <a:lnTo>
                    <a:pt x="2266950" y="19050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9525"/>
                  </a:lnTo>
                  <a:lnTo>
                    <a:pt x="2476500" y="30956"/>
                  </a:lnTo>
                  <a:lnTo>
                    <a:pt x="2545556" y="54768"/>
                  </a:lnTo>
                  <a:lnTo>
                    <a:pt x="2616994" y="83343"/>
                  </a:lnTo>
                  <a:lnTo>
                    <a:pt x="2662238" y="107156"/>
                  </a:lnTo>
                  <a:lnTo>
                    <a:pt x="2683669" y="123825"/>
                  </a:lnTo>
                  <a:lnTo>
                    <a:pt x="2695575" y="135731"/>
                  </a:lnTo>
                  <a:lnTo>
                    <a:pt x="2702719" y="152400"/>
                  </a:lnTo>
                  <a:lnTo>
                    <a:pt x="2705100" y="171450"/>
                  </a:lnTo>
                  <a:lnTo>
                    <a:pt x="2702719" y="192881"/>
                  </a:lnTo>
                  <a:lnTo>
                    <a:pt x="2690813" y="216693"/>
                  </a:lnTo>
                  <a:lnTo>
                    <a:pt x="2667000" y="254793"/>
                  </a:lnTo>
                  <a:lnTo>
                    <a:pt x="2652713" y="266700"/>
                  </a:lnTo>
                  <a:lnTo>
                    <a:pt x="2624138" y="276225"/>
                  </a:lnTo>
                  <a:lnTo>
                    <a:pt x="2564606" y="288131"/>
                  </a:lnTo>
                  <a:lnTo>
                    <a:pt x="2486025" y="292893"/>
                  </a:lnTo>
                  <a:lnTo>
                    <a:pt x="2443163" y="290512"/>
                  </a:lnTo>
                  <a:lnTo>
                    <a:pt x="2386013" y="285750"/>
                  </a:lnTo>
                  <a:lnTo>
                    <a:pt x="2340769" y="278606"/>
                  </a:lnTo>
                  <a:lnTo>
                    <a:pt x="2286000" y="269081"/>
                  </a:lnTo>
                  <a:lnTo>
                    <a:pt x="2188369" y="271462"/>
                  </a:lnTo>
                  <a:lnTo>
                    <a:pt x="2002631" y="276225"/>
                  </a:lnTo>
                  <a:lnTo>
                    <a:pt x="1800225" y="285750"/>
                  </a:lnTo>
                  <a:lnTo>
                    <a:pt x="1662113" y="297656"/>
                  </a:lnTo>
                  <a:lnTo>
                    <a:pt x="1509713" y="316706"/>
                  </a:lnTo>
                  <a:lnTo>
                    <a:pt x="1090613" y="354806"/>
                  </a:lnTo>
                  <a:lnTo>
                    <a:pt x="988219" y="376237"/>
                  </a:lnTo>
                  <a:lnTo>
                    <a:pt x="797719" y="414337"/>
                  </a:lnTo>
                  <a:lnTo>
                    <a:pt x="600075" y="457200"/>
                  </a:lnTo>
                  <a:lnTo>
                    <a:pt x="490538" y="481012"/>
                  </a:lnTo>
                  <a:lnTo>
                    <a:pt x="445294" y="488156"/>
                  </a:lnTo>
                  <a:lnTo>
                    <a:pt x="426244" y="497681"/>
                  </a:lnTo>
                  <a:lnTo>
                    <a:pt x="381000" y="516731"/>
                  </a:lnTo>
                  <a:lnTo>
                    <a:pt x="345281" y="523875"/>
                  </a:lnTo>
                  <a:lnTo>
                    <a:pt x="314325" y="523875"/>
                  </a:lnTo>
                  <a:lnTo>
                    <a:pt x="285750" y="514350"/>
                  </a:lnTo>
                  <a:lnTo>
                    <a:pt x="264319" y="492918"/>
                  </a:lnTo>
                  <a:lnTo>
                    <a:pt x="219075" y="471487"/>
                  </a:lnTo>
                  <a:lnTo>
                    <a:pt x="173831" y="440531"/>
                  </a:lnTo>
                  <a:lnTo>
                    <a:pt x="145256" y="419100"/>
                  </a:lnTo>
                  <a:lnTo>
                    <a:pt x="109538" y="381000"/>
                  </a:lnTo>
                  <a:lnTo>
                    <a:pt x="78581" y="340518"/>
                  </a:lnTo>
                  <a:lnTo>
                    <a:pt x="52388" y="297656"/>
                  </a:lnTo>
                  <a:lnTo>
                    <a:pt x="23813" y="245268"/>
                  </a:lnTo>
                  <a:lnTo>
                    <a:pt x="4763" y="200025"/>
                  </a:lnTo>
                  <a:lnTo>
                    <a:pt x="0" y="173831"/>
                  </a:lnTo>
                  <a:lnTo>
                    <a:pt x="7144" y="164306"/>
                  </a:lnTo>
                  <a:lnTo>
                    <a:pt x="23813" y="161925"/>
                  </a:lnTo>
                  <a:lnTo>
                    <a:pt x="73819" y="183356"/>
                  </a:lnTo>
                  <a:lnTo>
                    <a:pt x="157163" y="223837"/>
                  </a:lnTo>
                  <a:lnTo>
                    <a:pt x="221456" y="242887"/>
                  </a:lnTo>
                  <a:lnTo>
                    <a:pt x="273844" y="257175"/>
                  </a:lnTo>
                  <a:lnTo>
                    <a:pt x="328613" y="264318"/>
                  </a:lnTo>
                  <a:lnTo>
                    <a:pt x="371475" y="269081"/>
                  </a:lnTo>
                  <a:lnTo>
                    <a:pt x="464344" y="261937"/>
                  </a:lnTo>
                  <a:lnTo>
                    <a:pt x="704850" y="228600"/>
                  </a:lnTo>
                  <a:lnTo>
                    <a:pt x="1026319" y="180975"/>
                  </a:lnTo>
                  <a:lnTo>
                    <a:pt x="1293019" y="140493"/>
                  </a:lnTo>
                  <a:lnTo>
                    <a:pt x="1526381" y="111918"/>
                  </a:lnTo>
                  <a:lnTo>
                    <a:pt x="1662113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EB8F0EE1-0C3A-4338-9B97-6A6CFFC31B2F}"/>
                </a:ext>
              </a:extLst>
            </p:cNvPr>
            <p:cNvSpPr/>
            <p:nvPr/>
          </p:nvSpPr>
          <p:spPr>
            <a:xfrm>
              <a:off x="6542088" y="1466850"/>
              <a:ext cx="525462" cy="3621088"/>
            </a:xfrm>
            <a:custGeom>
              <a:avLst/>
              <a:gdLst>
                <a:gd name="connsiteX0" fmla="*/ 169164 w 525780"/>
                <a:gd name="connsiteY0" fmla="*/ 1165860 h 3621024"/>
                <a:gd name="connsiteX1" fmla="*/ 169164 w 525780"/>
                <a:gd name="connsiteY1" fmla="*/ 672084 h 3621024"/>
                <a:gd name="connsiteX2" fmla="*/ 160020 w 525780"/>
                <a:gd name="connsiteY2" fmla="*/ 434340 h 3621024"/>
                <a:gd name="connsiteX3" fmla="*/ 155448 w 525780"/>
                <a:gd name="connsiteY3" fmla="*/ 333756 h 3621024"/>
                <a:gd name="connsiteX4" fmla="*/ 137160 w 525780"/>
                <a:gd name="connsiteY4" fmla="*/ 274320 h 3621024"/>
                <a:gd name="connsiteX5" fmla="*/ 96012 w 525780"/>
                <a:gd name="connsiteY5" fmla="*/ 192024 h 3621024"/>
                <a:gd name="connsiteX6" fmla="*/ 50292 w 525780"/>
                <a:gd name="connsiteY6" fmla="*/ 118872 h 3621024"/>
                <a:gd name="connsiteX7" fmla="*/ 18288 w 525780"/>
                <a:gd name="connsiteY7" fmla="*/ 68580 h 3621024"/>
                <a:gd name="connsiteX8" fmla="*/ 0 w 525780"/>
                <a:gd name="connsiteY8" fmla="*/ 32004 h 3621024"/>
                <a:gd name="connsiteX9" fmla="*/ 0 w 525780"/>
                <a:gd name="connsiteY9" fmla="*/ 13716 h 3621024"/>
                <a:gd name="connsiteX10" fmla="*/ 9144 w 525780"/>
                <a:gd name="connsiteY10" fmla="*/ 0 h 3621024"/>
                <a:gd name="connsiteX11" fmla="*/ 41148 w 525780"/>
                <a:gd name="connsiteY11" fmla="*/ 9144 h 3621024"/>
                <a:gd name="connsiteX12" fmla="*/ 77724 w 525780"/>
                <a:gd name="connsiteY12" fmla="*/ 27432 h 3621024"/>
                <a:gd name="connsiteX13" fmla="*/ 155448 w 525780"/>
                <a:gd name="connsiteY13" fmla="*/ 45720 h 3621024"/>
                <a:gd name="connsiteX14" fmla="*/ 219456 w 525780"/>
                <a:gd name="connsiteY14" fmla="*/ 73152 h 3621024"/>
                <a:gd name="connsiteX15" fmla="*/ 278892 w 525780"/>
                <a:gd name="connsiteY15" fmla="*/ 109728 h 3621024"/>
                <a:gd name="connsiteX16" fmla="*/ 342900 w 525780"/>
                <a:gd name="connsiteY16" fmla="*/ 160020 h 3621024"/>
                <a:gd name="connsiteX17" fmla="*/ 411480 w 525780"/>
                <a:gd name="connsiteY17" fmla="*/ 210312 h 3621024"/>
                <a:gd name="connsiteX18" fmla="*/ 448056 w 525780"/>
                <a:gd name="connsiteY18" fmla="*/ 246888 h 3621024"/>
                <a:gd name="connsiteX19" fmla="*/ 493776 w 525780"/>
                <a:gd name="connsiteY19" fmla="*/ 292608 h 3621024"/>
                <a:gd name="connsiteX20" fmla="*/ 507492 w 525780"/>
                <a:gd name="connsiteY20" fmla="*/ 315468 h 3621024"/>
                <a:gd name="connsiteX21" fmla="*/ 521208 w 525780"/>
                <a:gd name="connsiteY21" fmla="*/ 338328 h 3621024"/>
                <a:gd name="connsiteX22" fmla="*/ 525780 w 525780"/>
                <a:gd name="connsiteY22" fmla="*/ 352044 h 3621024"/>
                <a:gd name="connsiteX23" fmla="*/ 525780 w 525780"/>
                <a:gd name="connsiteY23" fmla="*/ 365760 h 3621024"/>
                <a:gd name="connsiteX24" fmla="*/ 512064 w 525780"/>
                <a:gd name="connsiteY24" fmla="*/ 397764 h 3621024"/>
                <a:gd name="connsiteX25" fmla="*/ 484632 w 525780"/>
                <a:gd name="connsiteY25" fmla="*/ 420624 h 3621024"/>
                <a:gd name="connsiteX26" fmla="*/ 466344 w 525780"/>
                <a:gd name="connsiteY26" fmla="*/ 443484 h 3621024"/>
                <a:gd name="connsiteX27" fmla="*/ 438912 w 525780"/>
                <a:gd name="connsiteY27" fmla="*/ 507492 h 3621024"/>
                <a:gd name="connsiteX28" fmla="*/ 420624 w 525780"/>
                <a:gd name="connsiteY28" fmla="*/ 571500 h 3621024"/>
                <a:gd name="connsiteX29" fmla="*/ 420624 w 525780"/>
                <a:gd name="connsiteY29" fmla="*/ 621792 h 3621024"/>
                <a:gd name="connsiteX30" fmla="*/ 411480 w 525780"/>
                <a:gd name="connsiteY30" fmla="*/ 896112 h 3621024"/>
                <a:gd name="connsiteX31" fmla="*/ 406908 w 525780"/>
                <a:gd name="connsiteY31" fmla="*/ 1120140 h 3621024"/>
                <a:gd name="connsiteX32" fmla="*/ 402336 w 525780"/>
                <a:gd name="connsiteY32" fmla="*/ 1316736 h 3621024"/>
                <a:gd name="connsiteX33" fmla="*/ 393192 w 525780"/>
                <a:gd name="connsiteY33" fmla="*/ 1659636 h 3621024"/>
                <a:gd name="connsiteX34" fmla="*/ 388620 w 525780"/>
                <a:gd name="connsiteY34" fmla="*/ 2061972 h 3621024"/>
                <a:gd name="connsiteX35" fmla="*/ 384048 w 525780"/>
                <a:gd name="connsiteY35" fmla="*/ 2450592 h 3621024"/>
                <a:gd name="connsiteX36" fmla="*/ 384048 w 525780"/>
                <a:gd name="connsiteY36" fmla="*/ 2775204 h 3621024"/>
                <a:gd name="connsiteX37" fmla="*/ 388620 w 525780"/>
                <a:gd name="connsiteY37" fmla="*/ 3072384 h 3621024"/>
                <a:gd name="connsiteX38" fmla="*/ 406908 w 525780"/>
                <a:gd name="connsiteY38" fmla="*/ 3195828 h 3621024"/>
                <a:gd name="connsiteX39" fmla="*/ 416052 w 525780"/>
                <a:gd name="connsiteY39" fmla="*/ 3259836 h 3621024"/>
                <a:gd name="connsiteX40" fmla="*/ 416052 w 525780"/>
                <a:gd name="connsiteY40" fmla="*/ 3332988 h 3621024"/>
                <a:gd name="connsiteX41" fmla="*/ 411480 w 525780"/>
                <a:gd name="connsiteY41" fmla="*/ 3392424 h 3621024"/>
                <a:gd name="connsiteX42" fmla="*/ 388620 w 525780"/>
                <a:gd name="connsiteY42" fmla="*/ 3465576 h 3621024"/>
                <a:gd name="connsiteX43" fmla="*/ 333756 w 525780"/>
                <a:gd name="connsiteY43" fmla="*/ 3570732 h 3621024"/>
                <a:gd name="connsiteX44" fmla="*/ 292608 w 525780"/>
                <a:gd name="connsiteY44" fmla="*/ 3611880 h 3621024"/>
                <a:gd name="connsiteX45" fmla="*/ 269748 w 525780"/>
                <a:gd name="connsiteY45" fmla="*/ 3621024 h 3621024"/>
                <a:gd name="connsiteX46" fmla="*/ 233172 w 525780"/>
                <a:gd name="connsiteY46" fmla="*/ 3607308 h 3621024"/>
                <a:gd name="connsiteX47" fmla="*/ 196596 w 525780"/>
                <a:gd name="connsiteY47" fmla="*/ 3561588 h 3621024"/>
                <a:gd name="connsiteX48" fmla="*/ 160020 w 525780"/>
                <a:gd name="connsiteY48" fmla="*/ 3461004 h 3621024"/>
                <a:gd name="connsiteX49" fmla="*/ 114300 w 525780"/>
                <a:gd name="connsiteY49" fmla="*/ 3332988 h 3621024"/>
                <a:gd name="connsiteX50" fmla="*/ 100584 w 525780"/>
                <a:gd name="connsiteY50" fmla="*/ 3209544 h 3621024"/>
                <a:gd name="connsiteX51" fmla="*/ 114300 w 525780"/>
                <a:gd name="connsiteY51" fmla="*/ 3168396 h 3621024"/>
                <a:gd name="connsiteX52" fmla="*/ 128016 w 525780"/>
                <a:gd name="connsiteY52" fmla="*/ 3095244 h 3621024"/>
                <a:gd name="connsiteX53" fmla="*/ 141732 w 525780"/>
                <a:gd name="connsiteY53" fmla="*/ 2971800 h 3621024"/>
                <a:gd name="connsiteX54" fmla="*/ 155448 w 525780"/>
                <a:gd name="connsiteY54" fmla="*/ 2820924 h 3621024"/>
                <a:gd name="connsiteX55" fmla="*/ 160020 w 525780"/>
                <a:gd name="connsiteY55" fmla="*/ 2647188 h 3621024"/>
                <a:gd name="connsiteX56" fmla="*/ 169164 w 525780"/>
                <a:gd name="connsiteY56" fmla="*/ 2400300 h 3621024"/>
                <a:gd name="connsiteX57" fmla="*/ 169164 w 525780"/>
                <a:gd name="connsiteY57" fmla="*/ 2029968 h 3621024"/>
                <a:gd name="connsiteX58" fmla="*/ 173736 w 525780"/>
                <a:gd name="connsiteY58" fmla="*/ 1618488 h 3621024"/>
                <a:gd name="connsiteX59" fmla="*/ 169164 w 525780"/>
                <a:gd name="connsiteY59" fmla="*/ 1165860 h 362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5780" h="3621024">
                  <a:moveTo>
                    <a:pt x="169164" y="1165860"/>
                  </a:moveTo>
                  <a:lnTo>
                    <a:pt x="169164" y="672084"/>
                  </a:lnTo>
                  <a:lnTo>
                    <a:pt x="160020" y="434340"/>
                  </a:lnTo>
                  <a:lnTo>
                    <a:pt x="155448" y="333756"/>
                  </a:lnTo>
                  <a:lnTo>
                    <a:pt x="137160" y="274320"/>
                  </a:lnTo>
                  <a:lnTo>
                    <a:pt x="96012" y="192024"/>
                  </a:lnTo>
                  <a:lnTo>
                    <a:pt x="50292" y="118872"/>
                  </a:lnTo>
                  <a:lnTo>
                    <a:pt x="18288" y="68580"/>
                  </a:lnTo>
                  <a:lnTo>
                    <a:pt x="0" y="32004"/>
                  </a:lnTo>
                  <a:lnTo>
                    <a:pt x="0" y="13716"/>
                  </a:lnTo>
                  <a:lnTo>
                    <a:pt x="9144" y="0"/>
                  </a:lnTo>
                  <a:lnTo>
                    <a:pt x="41148" y="9144"/>
                  </a:lnTo>
                  <a:lnTo>
                    <a:pt x="77724" y="27432"/>
                  </a:lnTo>
                  <a:lnTo>
                    <a:pt x="155448" y="45720"/>
                  </a:lnTo>
                  <a:lnTo>
                    <a:pt x="219456" y="73152"/>
                  </a:lnTo>
                  <a:lnTo>
                    <a:pt x="278892" y="109728"/>
                  </a:lnTo>
                  <a:lnTo>
                    <a:pt x="342900" y="160020"/>
                  </a:lnTo>
                  <a:lnTo>
                    <a:pt x="411480" y="210312"/>
                  </a:lnTo>
                  <a:lnTo>
                    <a:pt x="448056" y="246888"/>
                  </a:lnTo>
                  <a:lnTo>
                    <a:pt x="493776" y="292608"/>
                  </a:lnTo>
                  <a:lnTo>
                    <a:pt x="507492" y="315468"/>
                  </a:lnTo>
                  <a:lnTo>
                    <a:pt x="521208" y="338328"/>
                  </a:lnTo>
                  <a:lnTo>
                    <a:pt x="525780" y="352044"/>
                  </a:lnTo>
                  <a:lnTo>
                    <a:pt x="525780" y="365760"/>
                  </a:lnTo>
                  <a:lnTo>
                    <a:pt x="512064" y="397764"/>
                  </a:lnTo>
                  <a:lnTo>
                    <a:pt x="484632" y="420624"/>
                  </a:lnTo>
                  <a:lnTo>
                    <a:pt x="466344" y="443484"/>
                  </a:lnTo>
                  <a:lnTo>
                    <a:pt x="438912" y="507492"/>
                  </a:lnTo>
                  <a:lnTo>
                    <a:pt x="420624" y="571500"/>
                  </a:lnTo>
                  <a:lnTo>
                    <a:pt x="420624" y="621792"/>
                  </a:lnTo>
                  <a:lnTo>
                    <a:pt x="411480" y="896112"/>
                  </a:lnTo>
                  <a:lnTo>
                    <a:pt x="406908" y="1120140"/>
                  </a:lnTo>
                  <a:lnTo>
                    <a:pt x="402336" y="1316736"/>
                  </a:lnTo>
                  <a:lnTo>
                    <a:pt x="393192" y="1659636"/>
                  </a:lnTo>
                  <a:lnTo>
                    <a:pt x="388620" y="2061972"/>
                  </a:lnTo>
                  <a:lnTo>
                    <a:pt x="384048" y="2450592"/>
                  </a:lnTo>
                  <a:lnTo>
                    <a:pt x="384048" y="2775204"/>
                  </a:lnTo>
                  <a:lnTo>
                    <a:pt x="388620" y="3072384"/>
                  </a:lnTo>
                  <a:lnTo>
                    <a:pt x="406908" y="3195828"/>
                  </a:lnTo>
                  <a:lnTo>
                    <a:pt x="416052" y="3259836"/>
                  </a:lnTo>
                  <a:lnTo>
                    <a:pt x="416052" y="3332988"/>
                  </a:lnTo>
                  <a:lnTo>
                    <a:pt x="411480" y="3392424"/>
                  </a:lnTo>
                  <a:lnTo>
                    <a:pt x="388620" y="3465576"/>
                  </a:lnTo>
                  <a:lnTo>
                    <a:pt x="333756" y="3570732"/>
                  </a:lnTo>
                  <a:lnTo>
                    <a:pt x="292608" y="3611880"/>
                  </a:lnTo>
                  <a:lnTo>
                    <a:pt x="269748" y="3621024"/>
                  </a:lnTo>
                  <a:lnTo>
                    <a:pt x="233172" y="3607308"/>
                  </a:lnTo>
                  <a:lnTo>
                    <a:pt x="196596" y="3561588"/>
                  </a:lnTo>
                  <a:lnTo>
                    <a:pt x="160020" y="3461004"/>
                  </a:lnTo>
                  <a:lnTo>
                    <a:pt x="114300" y="3332988"/>
                  </a:lnTo>
                  <a:lnTo>
                    <a:pt x="100584" y="3209544"/>
                  </a:lnTo>
                  <a:lnTo>
                    <a:pt x="114300" y="3168396"/>
                  </a:lnTo>
                  <a:lnTo>
                    <a:pt x="128016" y="3095244"/>
                  </a:lnTo>
                  <a:lnTo>
                    <a:pt x="141732" y="2971800"/>
                  </a:lnTo>
                  <a:lnTo>
                    <a:pt x="155448" y="2820924"/>
                  </a:lnTo>
                  <a:lnTo>
                    <a:pt x="160020" y="2647188"/>
                  </a:lnTo>
                  <a:lnTo>
                    <a:pt x="169164" y="2400300"/>
                  </a:lnTo>
                  <a:lnTo>
                    <a:pt x="169164" y="2029968"/>
                  </a:lnTo>
                  <a:lnTo>
                    <a:pt x="173736" y="1618488"/>
                  </a:lnTo>
                  <a:lnTo>
                    <a:pt x="169164" y="11658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FFE71E8B-8BFD-4489-9B55-9DE65FCB832A}"/>
                </a:ext>
              </a:extLst>
            </p:cNvPr>
            <p:cNvSpPr/>
            <p:nvPr/>
          </p:nvSpPr>
          <p:spPr>
            <a:xfrm>
              <a:off x="5399089" y="3267075"/>
              <a:ext cx="1368425" cy="1316038"/>
            </a:xfrm>
            <a:custGeom>
              <a:avLst/>
              <a:gdLst>
                <a:gd name="connsiteX0" fmla="*/ 985837 w 1369219"/>
                <a:gd name="connsiteY0" fmla="*/ 619125 h 1316831"/>
                <a:gd name="connsiteX1" fmla="*/ 909637 w 1369219"/>
                <a:gd name="connsiteY1" fmla="*/ 697706 h 1316831"/>
                <a:gd name="connsiteX2" fmla="*/ 835819 w 1369219"/>
                <a:gd name="connsiteY2" fmla="*/ 766763 h 1316831"/>
                <a:gd name="connsiteX3" fmla="*/ 762000 w 1369219"/>
                <a:gd name="connsiteY3" fmla="*/ 833438 h 1316831"/>
                <a:gd name="connsiteX4" fmla="*/ 690562 w 1369219"/>
                <a:gd name="connsiteY4" fmla="*/ 895350 h 1316831"/>
                <a:gd name="connsiteX5" fmla="*/ 614362 w 1369219"/>
                <a:gd name="connsiteY5" fmla="*/ 957263 h 1316831"/>
                <a:gd name="connsiteX6" fmla="*/ 514350 w 1369219"/>
                <a:gd name="connsiteY6" fmla="*/ 1033463 h 1316831"/>
                <a:gd name="connsiteX7" fmla="*/ 404812 w 1369219"/>
                <a:gd name="connsiteY7" fmla="*/ 1107281 h 1316831"/>
                <a:gd name="connsiteX8" fmla="*/ 316706 w 1369219"/>
                <a:gd name="connsiteY8" fmla="*/ 1166813 h 1316831"/>
                <a:gd name="connsiteX9" fmla="*/ 197644 w 1369219"/>
                <a:gd name="connsiteY9" fmla="*/ 1233488 h 1316831"/>
                <a:gd name="connsiteX10" fmla="*/ 104775 w 1369219"/>
                <a:gd name="connsiteY10" fmla="*/ 1283494 h 1316831"/>
                <a:gd name="connsiteX11" fmla="*/ 40481 w 1369219"/>
                <a:gd name="connsiteY11" fmla="*/ 1312069 h 1316831"/>
                <a:gd name="connsiteX12" fmla="*/ 16669 w 1369219"/>
                <a:gd name="connsiteY12" fmla="*/ 1316831 h 1316831"/>
                <a:gd name="connsiteX13" fmla="*/ 2381 w 1369219"/>
                <a:gd name="connsiteY13" fmla="*/ 1312069 h 1316831"/>
                <a:gd name="connsiteX14" fmla="*/ 0 w 1369219"/>
                <a:gd name="connsiteY14" fmla="*/ 1293019 h 1316831"/>
                <a:gd name="connsiteX15" fmla="*/ 11906 w 1369219"/>
                <a:gd name="connsiteY15" fmla="*/ 1266825 h 1316831"/>
                <a:gd name="connsiteX16" fmla="*/ 30956 w 1369219"/>
                <a:gd name="connsiteY16" fmla="*/ 1247775 h 1316831"/>
                <a:gd name="connsiteX17" fmla="*/ 204787 w 1369219"/>
                <a:gd name="connsiteY17" fmla="*/ 1107281 h 1316831"/>
                <a:gd name="connsiteX18" fmla="*/ 340519 w 1369219"/>
                <a:gd name="connsiteY18" fmla="*/ 988219 h 1316831"/>
                <a:gd name="connsiteX19" fmla="*/ 454819 w 1369219"/>
                <a:gd name="connsiteY19" fmla="*/ 878681 h 1316831"/>
                <a:gd name="connsiteX20" fmla="*/ 559594 w 1369219"/>
                <a:gd name="connsiteY20" fmla="*/ 771525 h 1316831"/>
                <a:gd name="connsiteX21" fmla="*/ 654844 w 1369219"/>
                <a:gd name="connsiteY21" fmla="*/ 671513 h 1316831"/>
                <a:gd name="connsiteX22" fmla="*/ 728662 w 1369219"/>
                <a:gd name="connsiteY22" fmla="*/ 585788 h 1316831"/>
                <a:gd name="connsiteX23" fmla="*/ 804862 w 1369219"/>
                <a:gd name="connsiteY23" fmla="*/ 490538 h 1316831"/>
                <a:gd name="connsiteX24" fmla="*/ 871537 w 1369219"/>
                <a:gd name="connsiteY24" fmla="*/ 400050 h 1316831"/>
                <a:gd name="connsiteX25" fmla="*/ 933450 w 1369219"/>
                <a:gd name="connsiteY25" fmla="*/ 319088 h 1316831"/>
                <a:gd name="connsiteX26" fmla="*/ 1000125 w 1369219"/>
                <a:gd name="connsiteY26" fmla="*/ 216694 h 1316831"/>
                <a:gd name="connsiteX27" fmla="*/ 1064419 w 1369219"/>
                <a:gd name="connsiteY27" fmla="*/ 104775 h 1316831"/>
                <a:gd name="connsiteX28" fmla="*/ 1102519 w 1369219"/>
                <a:gd name="connsiteY28" fmla="*/ 35719 h 1316831"/>
                <a:gd name="connsiteX29" fmla="*/ 1366837 w 1369219"/>
                <a:gd name="connsiteY29" fmla="*/ 0 h 1316831"/>
                <a:gd name="connsiteX30" fmla="*/ 1369219 w 1369219"/>
                <a:gd name="connsiteY30" fmla="*/ 176213 h 1316831"/>
                <a:gd name="connsiteX31" fmla="*/ 1278731 w 1369219"/>
                <a:gd name="connsiteY31" fmla="*/ 278606 h 1316831"/>
                <a:gd name="connsiteX32" fmla="*/ 1195387 w 1369219"/>
                <a:gd name="connsiteY32" fmla="*/ 381000 h 1316831"/>
                <a:gd name="connsiteX33" fmla="*/ 1092994 w 1369219"/>
                <a:gd name="connsiteY33" fmla="*/ 500063 h 1316831"/>
                <a:gd name="connsiteX34" fmla="*/ 985837 w 1369219"/>
                <a:gd name="connsiteY34" fmla="*/ 619125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219" h="1316831">
                  <a:moveTo>
                    <a:pt x="985837" y="619125"/>
                  </a:moveTo>
                  <a:lnTo>
                    <a:pt x="909637" y="697706"/>
                  </a:lnTo>
                  <a:lnTo>
                    <a:pt x="835819" y="766763"/>
                  </a:lnTo>
                  <a:lnTo>
                    <a:pt x="762000" y="833438"/>
                  </a:lnTo>
                  <a:lnTo>
                    <a:pt x="690562" y="895350"/>
                  </a:lnTo>
                  <a:lnTo>
                    <a:pt x="614362" y="957263"/>
                  </a:lnTo>
                  <a:lnTo>
                    <a:pt x="514350" y="1033463"/>
                  </a:lnTo>
                  <a:lnTo>
                    <a:pt x="404812" y="1107281"/>
                  </a:lnTo>
                  <a:lnTo>
                    <a:pt x="316706" y="1166813"/>
                  </a:lnTo>
                  <a:lnTo>
                    <a:pt x="197644" y="1233488"/>
                  </a:lnTo>
                  <a:lnTo>
                    <a:pt x="104775" y="1283494"/>
                  </a:lnTo>
                  <a:lnTo>
                    <a:pt x="40481" y="1312069"/>
                  </a:lnTo>
                  <a:lnTo>
                    <a:pt x="16669" y="1316831"/>
                  </a:lnTo>
                  <a:lnTo>
                    <a:pt x="2381" y="1312069"/>
                  </a:lnTo>
                  <a:lnTo>
                    <a:pt x="0" y="1293019"/>
                  </a:lnTo>
                  <a:lnTo>
                    <a:pt x="11906" y="1266825"/>
                  </a:lnTo>
                  <a:lnTo>
                    <a:pt x="30956" y="1247775"/>
                  </a:lnTo>
                  <a:lnTo>
                    <a:pt x="204787" y="1107281"/>
                  </a:lnTo>
                  <a:lnTo>
                    <a:pt x="340519" y="988219"/>
                  </a:lnTo>
                  <a:lnTo>
                    <a:pt x="454819" y="878681"/>
                  </a:lnTo>
                  <a:lnTo>
                    <a:pt x="559594" y="771525"/>
                  </a:lnTo>
                  <a:lnTo>
                    <a:pt x="654844" y="671513"/>
                  </a:lnTo>
                  <a:lnTo>
                    <a:pt x="728662" y="585788"/>
                  </a:lnTo>
                  <a:lnTo>
                    <a:pt x="804862" y="490538"/>
                  </a:lnTo>
                  <a:lnTo>
                    <a:pt x="871537" y="400050"/>
                  </a:lnTo>
                  <a:lnTo>
                    <a:pt x="933450" y="319088"/>
                  </a:lnTo>
                  <a:lnTo>
                    <a:pt x="1000125" y="216694"/>
                  </a:lnTo>
                  <a:lnTo>
                    <a:pt x="1064419" y="104775"/>
                  </a:lnTo>
                  <a:lnTo>
                    <a:pt x="1102519" y="35719"/>
                  </a:lnTo>
                  <a:lnTo>
                    <a:pt x="1366837" y="0"/>
                  </a:lnTo>
                  <a:lnTo>
                    <a:pt x="1369219" y="176213"/>
                  </a:lnTo>
                  <a:lnTo>
                    <a:pt x="1278731" y="278606"/>
                  </a:lnTo>
                  <a:lnTo>
                    <a:pt x="1195387" y="381000"/>
                  </a:lnTo>
                  <a:lnTo>
                    <a:pt x="1092994" y="500063"/>
                  </a:lnTo>
                  <a:lnTo>
                    <a:pt x="985837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85F5312D-7644-4BB6-912D-763487DD8A08}"/>
                </a:ext>
              </a:extLst>
            </p:cNvPr>
            <p:cNvSpPr/>
            <p:nvPr/>
          </p:nvSpPr>
          <p:spPr>
            <a:xfrm>
              <a:off x="7145339" y="3551239"/>
              <a:ext cx="1019175" cy="1127125"/>
            </a:xfrm>
            <a:custGeom>
              <a:avLst/>
              <a:gdLst>
                <a:gd name="connsiteX0" fmla="*/ 271463 w 1019175"/>
                <a:gd name="connsiteY0" fmla="*/ 350044 h 1128712"/>
                <a:gd name="connsiteX1" fmla="*/ 321469 w 1019175"/>
                <a:gd name="connsiteY1" fmla="*/ 411956 h 1128712"/>
                <a:gd name="connsiteX2" fmla="*/ 361950 w 1019175"/>
                <a:gd name="connsiteY2" fmla="*/ 464344 h 1128712"/>
                <a:gd name="connsiteX3" fmla="*/ 407194 w 1019175"/>
                <a:gd name="connsiteY3" fmla="*/ 526256 h 1128712"/>
                <a:gd name="connsiteX4" fmla="*/ 464344 w 1019175"/>
                <a:gd name="connsiteY4" fmla="*/ 607219 h 1128712"/>
                <a:gd name="connsiteX5" fmla="*/ 509588 w 1019175"/>
                <a:gd name="connsiteY5" fmla="*/ 669131 h 1128712"/>
                <a:gd name="connsiteX6" fmla="*/ 550069 w 1019175"/>
                <a:gd name="connsiteY6" fmla="*/ 735806 h 1128712"/>
                <a:gd name="connsiteX7" fmla="*/ 583407 w 1019175"/>
                <a:gd name="connsiteY7" fmla="*/ 788194 h 1128712"/>
                <a:gd name="connsiteX8" fmla="*/ 607219 w 1019175"/>
                <a:gd name="connsiteY8" fmla="*/ 828675 h 1128712"/>
                <a:gd name="connsiteX9" fmla="*/ 645319 w 1019175"/>
                <a:gd name="connsiteY9" fmla="*/ 890587 h 1128712"/>
                <a:gd name="connsiteX10" fmla="*/ 669132 w 1019175"/>
                <a:gd name="connsiteY10" fmla="*/ 928687 h 1128712"/>
                <a:gd name="connsiteX11" fmla="*/ 685800 w 1019175"/>
                <a:gd name="connsiteY11" fmla="*/ 952500 h 1128712"/>
                <a:gd name="connsiteX12" fmla="*/ 709613 w 1019175"/>
                <a:gd name="connsiteY12" fmla="*/ 985837 h 1128712"/>
                <a:gd name="connsiteX13" fmla="*/ 731044 w 1019175"/>
                <a:gd name="connsiteY13" fmla="*/ 1009650 h 1128712"/>
                <a:gd name="connsiteX14" fmla="*/ 754857 w 1019175"/>
                <a:gd name="connsiteY14" fmla="*/ 1035844 h 1128712"/>
                <a:gd name="connsiteX15" fmla="*/ 776288 w 1019175"/>
                <a:gd name="connsiteY15" fmla="*/ 1057275 h 1128712"/>
                <a:gd name="connsiteX16" fmla="*/ 807244 w 1019175"/>
                <a:gd name="connsiteY16" fmla="*/ 1083469 h 1128712"/>
                <a:gd name="connsiteX17" fmla="*/ 840582 w 1019175"/>
                <a:gd name="connsiteY17" fmla="*/ 1104900 h 1128712"/>
                <a:gd name="connsiteX18" fmla="*/ 885825 w 1019175"/>
                <a:gd name="connsiteY18" fmla="*/ 1123950 h 1128712"/>
                <a:gd name="connsiteX19" fmla="*/ 912019 w 1019175"/>
                <a:gd name="connsiteY19" fmla="*/ 1128712 h 1128712"/>
                <a:gd name="connsiteX20" fmla="*/ 940594 w 1019175"/>
                <a:gd name="connsiteY20" fmla="*/ 1128712 h 1128712"/>
                <a:gd name="connsiteX21" fmla="*/ 971550 w 1019175"/>
                <a:gd name="connsiteY21" fmla="*/ 1121569 h 1128712"/>
                <a:gd name="connsiteX22" fmla="*/ 990600 w 1019175"/>
                <a:gd name="connsiteY22" fmla="*/ 1107281 h 1128712"/>
                <a:gd name="connsiteX23" fmla="*/ 1002507 w 1019175"/>
                <a:gd name="connsiteY23" fmla="*/ 1088231 h 1128712"/>
                <a:gd name="connsiteX24" fmla="*/ 1009650 w 1019175"/>
                <a:gd name="connsiteY24" fmla="*/ 1066800 h 1128712"/>
                <a:gd name="connsiteX25" fmla="*/ 1014413 w 1019175"/>
                <a:gd name="connsiteY25" fmla="*/ 1042987 h 1128712"/>
                <a:gd name="connsiteX26" fmla="*/ 1019175 w 1019175"/>
                <a:gd name="connsiteY26" fmla="*/ 1002506 h 1128712"/>
                <a:gd name="connsiteX27" fmla="*/ 1019175 w 1019175"/>
                <a:gd name="connsiteY27" fmla="*/ 966787 h 1128712"/>
                <a:gd name="connsiteX28" fmla="*/ 1012032 w 1019175"/>
                <a:gd name="connsiteY28" fmla="*/ 885825 h 1128712"/>
                <a:gd name="connsiteX29" fmla="*/ 1000125 w 1019175"/>
                <a:gd name="connsiteY29" fmla="*/ 814387 h 1128712"/>
                <a:gd name="connsiteX30" fmla="*/ 969169 w 1019175"/>
                <a:gd name="connsiteY30" fmla="*/ 716756 h 1128712"/>
                <a:gd name="connsiteX31" fmla="*/ 942975 w 1019175"/>
                <a:gd name="connsiteY31" fmla="*/ 671512 h 1128712"/>
                <a:gd name="connsiteX32" fmla="*/ 897732 w 1019175"/>
                <a:gd name="connsiteY32" fmla="*/ 633412 h 1128712"/>
                <a:gd name="connsiteX33" fmla="*/ 790575 w 1019175"/>
                <a:gd name="connsiteY33" fmla="*/ 538162 h 1128712"/>
                <a:gd name="connsiteX34" fmla="*/ 657225 w 1019175"/>
                <a:gd name="connsiteY34" fmla="*/ 431006 h 1128712"/>
                <a:gd name="connsiteX35" fmla="*/ 526257 w 1019175"/>
                <a:gd name="connsiteY35" fmla="*/ 330994 h 1128712"/>
                <a:gd name="connsiteX36" fmla="*/ 407194 w 1019175"/>
                <a:gd name="connsiteY36" fmla="*/ 245269 h 1128712"/>
                <a:gd name="connsiteX37" fmla="*/ 226219 w 1019175"/>
                <a:gd name="connsiteY37" fmla="*/ 121444 h 1128712"/>
                <a:gd name="connsiteX38" fmla="*/ 147638 w 1019175"/>
                <a:gd name="connsiteY38" fmla="*/ 69056 h 1128712"/>
                <a:gd name="connsiteX39" fmla="*/ 71438 w 1019175"/>
                <a:gd name="connsiteY39" fmla="*/ 19050 h 1128712"/>
                <a:gd name="connsiteX40" fmla="*/ 23813 w 1019175"/>
                <a:gd name="connsiteY40" fmla="*/ 0 h 1128712"/>
                <a:gd name="connsiteX41" fmla="*/ 9525 w 1019175"/>
                <a:gd name="connsiteY41" fmla="*/ 0 h 1128712"/>
                <a:gd name="connsiteX42" fmla="*/ 2382 w 1019175"/>
                <a:gd name="connsiteY42" fmla="*/ 4762 h 1128712"/>
                <a:gd name="connsiteX43" fmla="*/ 0 w 1019175"/>
                <a:gd name="connsiteY43" fmla="*/ 26194 h 1128712"/>
                <a:gd name="connsiteX44" fmla="*/ 14288 w 1019175"/>
                <a:gd name="connsiteY44" fmla="*/ 57150 h 1128712"/>
                <a:gd name="connsiteX45" fmla="*/ 35719 w 1019175"/>
                <a:gd name="connsiteY45" fmla="*/ 83344 h 1128712"/>
                <a:gd name="connsiteX46" fmla="*/ 100013 w 1019175"/>
                <a:gd name="connsiteY46" fmla="*/ 150019 h 1128712"/>
                <a:gd name="connsiteX47" fmla="*/ 176213 w 1019175"/>
                <a:gd name="connsiteY47" fmla="*/ 238125 h 1128712"/>
                <a:gd name="connsiteX48" fmla="*/ 271463 w 1019175"/>
                <a:gd name="connsiteY48" fmla="*/ 350044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9175" h="1128712">
                  <a:moveTo>
                    <a:pt x="271463" y="350044"/>
                  </a:moveTo>
                  <a:lnTo>
                    <a:pt x="321469" y="411956"/>
                  </a:lnTo>
                  <a:lnTo>
                    <a:pt x="361950" y="464344"/>
                  </a:lnTo>
                  <a:lnTo>
                    <a:pt x="407194" y="526256"/>
                  </a:lnTo>
                  <a:lnTo>
                    <a:pt x="464344" y="607219"/>
                  </a:lnTo>
                  <a:lnTo>
                    <a:pt x="509588" y="669131"/>
                  </a:lnTo>
                  <a:lnTo>
                    <a:pt x="550069" y="735806"/>
                  </a:lnTo>
                  <a:lnTo>
                    <a:pt x="583407" y="788194"/>
                  </a:lnTo>
                  <a:lnTo>
                    <a:pt x="607219" y="828675"/>
                  </a:lnTo>
                  <a:lnTo>
                    <a:pt x="645319" y="890587"/>
                  </a:lnTo>
                  <a:lnTo>
                    <a:pt x="669132" y="928687"/>
                  </a:lnTo>
                  <a:lnTo>
                    <a:pt x="685800" y="952500"/>
                  </a:lnTo>
                  <a:lnTo>
                    <a:pt x="709613" y="985837"/>
                  </a:lnTo>
                  <a:lnTo>
                    <a:pt x="731044" y="1009650"/>
                  </a:lnTo>
                  <a:lnTo>
                    <a:pt x="754857" y="1035844"/>
                  </a:lnTo>
                  <a:lnTo>
                    <a:pt x="776288" y="1057275"/>
                  </a:lnTo>
                  <a:lnTo>
                    <a:pt x="807244" y="1083469"/>
                  </a:lnTo>
                  <a:lnTo>
                    <a:pt x="840582" y="1104900"/>
                  </a:lnTo>
                  <a:lnTo>
                    <a:pt x="885825" y="1123950"/>
                  </a:lnTo>
                  <a:lnTo>
                    <a:pt x="912019" y="1128712"/>
                  </a:lnTo>
                  <a:lnTo>
                    <a:pt x="940594" y="1128712"/>
                  </a:lnTo>
                  <a:lnTo>
                    <a:pt x="971550" y="1121569"/>
                  </a:lnTo>
                  <a:lnTo>
                    <a:pt x="990600" y="1107281"/>
                  </a:lnTo>
                  <a:lnTo>
                    <a:pt x="1002507" y="1088231"/>
                  </a:lnTo>
                  <a:lnTo>
                    <a:pt x="1009650" y="1066800"/>
                  </a:lnTo>
                  <a:lnTo>
                    <a:pt x="1014413" y="1042987"/>
                  </a:lnTo>
                  <a:lnTo>
                    <a:pt x="1019175" y="1002506"/>
                  </a:lnTo>
                  <a:lnTo>
                    <a:pt x="1019175" y="966787"/>
                  </a:lnTo>
                  <a:lnTo>
                    <a:pt x="1012032" y="885825"/>
                  </a:lnTo>
                  <a:lnTo>
                    <a:pt x="1000125" y="814387"/>
                  </a:lnTo>
                  <a:lnTo>
                    <a:pt x="969169" y="716756"/>
                  </a:lnTo>
                  <a:lnTo>
                    <a:pt x="942975" y="671512"/>
                  </a:lnTo>
                  <a:lnTo>
                    <a:pt x="897732" y="633412"/>
                  </a:lnTo>
                  <a:lnTo>
                    <a:pt x="790575" y="538162"/>
                  </a:lnTo>
                  <a:lnTo>
                    <a:pt x="657225" y="431006"/>
                  </a:lnTo>
                  <a:lnTo>
                    <a:pt x="526257" y="330994"/>
                  </a:lnTo>
                  <a:lnTo>
                    <a:pt x="407194" y="245269"/>
                  </a:lnTo>
                  <a:lnTo>
                    <a:pt x="226219" y="121444"/>
                  </a:lnTo>
                  <a:lnTo>
                    <a:pt x="147638" y="69056"/>
                  </a:lnTo>
                  <a:lnTo>
                    <a:pt x="71438" y="19050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2382" y="4762"/>
                  </a:lnTo>
                  <a:lnTo>
                    <a:pt x="0" y="26194"/>
                  </a:lnTo>
                  <a:lnTo>
                    <a:pt x="14288" y="57150"/>
                  </a:lnTo>
                  <a:lnTo>
                    <a:pt x="35719" y="83344"/>
                  </a:lnTo>
                  <a:lnTo>
                    <a:pt x="100013" y="150019"/>
                  </a:lnTo>
                  <a:lnTo>
                    <a:pt x="176213" y="238125"/>
                  </a:lnTo>
                  <a:lnTo>
                    <a:pt x="271463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4092CEF0-49B8-492D-8A94-055B5DC333F8}"/>
                </a:ext>
              </a:extLst>
            </p:cNvPr>
            <p:cNvSpPr/>
            <p:nvPr/>
          </p:nvSpPr>
          <p:spPr>
            <a:xfrm>
              <a:off x="3867151" y="3476625"/>
              <a:ext cx="1223963" cy="1352550"/>
            </a:xfrm>
            <a:custGeom>
              <a:avLst/>
              <a:gdLst>
                <a:gd name="connsiteX0" fmla="*/ 831056 w 1223963"/>
                <a:gd name="connsiteY0" fmla="*/ 564356 h 1352550"/>
                <a:gd name="connsiteX1" fmla="*/ 866775 w 1223963"/>
                <a:gd name="connsiteY1" fmla="*/ 507206 h 1352550"/>
                <a:gd name="connsiteX2" fmla="*/ 892969 w 1223963"/>
                <a:gd name="connsiteY2" fmla="*/ 461963 h 1352550"/>
                <a:gd name="connsiteX3" fmla="*/ 907256 w 1223963"/>
                <a:gd name="connsiteY3" fmla="*/ 440531 h 1352550"/>
                <a:gd name="connsiteX4" fmla="*/ 973931 w 1223963"/>
                <a:gd name="connsiteY4" fmla="*/ 373856 h 1352550"/>
                <a:gd name="connsiteX5" fmla="*/ 1016794 w 1223963"/>
                <a:gd name="connsiteY5" fmla="*/ 330994 h 1352550"/>
                <a:gd name="connsiteX6" fmla="*/ 1042988 w 1223963"/>
                <a:gd name="connsiteY6" fmla="*/ 302419 h 1352550"/>
                <a:gd name="connsiteX7" fmla="*/ 1054894 w 1223963"/>
                <a:gd name="connsiteY7" fmla="*/ 283369 h 1352550"/>
                <a:gd name="connsiteX8" fmla="*/ 1064419 w 1223963"/>
                <a:gd name="connsiteY8" fmla="*/ 259556 h 1352550"/>
                <a:gd name="connsiteX9" fmla="*/ 1064419 w 1223963"/>
                <a:gd name="connsiteY9" fmla="*/ 233363 h 1352550"/>
                <a:gd name="connsiteX10" fmla="*/ 1054894 w 1223963"/>
                <a:gd name="connsiteY10" fmla="*/ 207169 h 1352550"/>
                <a:gd name="connsiteX11" fmla="*/ 1038225 w 1223963"/>
                <a:gd name="connsiteY11" fmla="*/ 185738 h 1352550"/>
                <a:gd name="connsiteX12" fmla="*/ 1009650 w 1223963"/>
                <a:gd name="connsiteY12" fmla="*/ 159544 h 1352550"/>
                <a:gd name="connsiteX13" fmla="*/ 931069 w 1223963"/>
                <a:gd name="connsiteY13" fmla="*/ 107156 h 1352550"/>
                <a:gd name="connsiteX14" fmla="*/ 852488 w 1223963"/>
                <a:gd name="connsiteY14" fmla="*/ 54769 h 1352550"/>
                <a:gd name="connsiteX15" fmla="*/ 778669 w 1223963"/>
                <a:gd name="connsiteY15" fmla="*/ 14288 h 1352550"/>
                <a:gd name="connsiteX16" fmla="*/ 754856 w 1223963"/>
                <a:gd name="connsiteY16" fmla="*/ 0 h 1352550"/>
                <a:gd name="connsiteX17" fmla="*/ 745331 w 1223963"/>
                <a:gd name="connsiteY17" fmla="*/ 0 h 1352550"/>
                <a:gd name="connsiteX18" fmla="*/ 726281 w 1223963"/>
                <a:gd name="connsiteY18" fmla="*/ 14288 h 1352550"/>
                <a:gd name="connsiteX19" fmla="*/ 678656 w 1223963"/>
                <a:gd name="connsiteY19" fmla="*/ 61913 h 1352550"/>
                <a:gd name="connsiteX20" fmla="*/ 619125 w 1223963"/>
                <a:gd name="connsiteY20" fmla="*/ 114300 h 1352550"/>
                <a:gd name="connsiteX21" fmla="*/ 554831 w 1223963"/>
                <a:gd name="connsiteY21" fmla="*/ 164306 h 1352550"/>
                <a:gd name="connsiteX22" fmla="*/ 504825 w 1223963"/>
                <a:gd name="connsiteY22" fmla="*/ 202406 h 1352550"/>
                <a:gd name="connsiteX23" fmla="*/ 450056 w 1223963"/>
                <a:gd name="connsiteY23" fmla="*/ 235744 h 1352550"/>
                <a:gd name="connsiteX24" fmla="*/ 350044 w 1223963"/>
                <a:gd name="connsiteY24" fmla="*/ 283369 h 1352550"/>
                <a:gd name="connsiteX25" fmla="*/ 278606 w 1223963"/>
                <a:gd name="connsiteY25" fmla="*/ 309563 h 1352550"/>
                <a:gd name="connsiteX26" fmla="*/ 238125 w 1223963"/>
                <a:gd name="connsiteY26" fmla="*/ 326231 h 1352550"/>
                <a:gd name="connsiteX27" fmla="*/ 214313 w 1223963"/>
                <a:gd name="connsiteY27" fmla="*/ 328613 h 1352550"/>
                <a:gd name="connsiteX28" fmla="*/ 188119 w 1223963"/>
                <a:gd name="connsiteY28" fmla="*/ 323850 h 1352550"/>
                <a:gd name="connsiteX29" fmla="*/ 159544 w 1223963"/>
                <a:gd name="connsiteY29" fmla="*/ 314325 h 1352550"/>
                <a:gd name="connsiteX30" fmla="*/ 133350 w 1223963"/>
                <a:gd name="connsiteY30" fmla="*/ 295275 h 1352550"/>
                <a:gd name="connsiteX31" fmla="*/ 109538 w 1223963"/>
                <a:gd name="connsiteY31" fmla="*/ 273844 h 1352550"/>
                <a:gd name="connsiteX32" fmla="*/ 78581 w 1223963"/>
                <a:gd name="connsiteY32" fmla="*/ 233363 h 1352550"/>
                <a:gd name="connsiteX33" fmla="*/ 61913 w 1223963"/>
                <a:gd name="connsiteY33" fmla="*/ 207169 h 1352550"/>
                <a:gd name="connsiteX34" fmla="*/ 54769 w 1223963"/>
                <a:gd name="connsiteY34" fmla="*/ 195263 h 1352550"/>
                <a:gd name="connsiteX35" fmla="*/ 47625 w 1223963"/>
                <a:gd name="connsiteY35" fmla="*/ 190500 h 1352550"/>
                <a:gd name="connsiteX36" fmla="*/ 21431 w 1223963"/>
                <a:gd name="connsiteY36" fmla="*/ 180975 h 1352550"/>
                <a:gd name="connsiteX37" fmla="*/ 2381 w 1223963"/>
                <a:gd name="connsiteY37" fmla="*/ 188119 h 1352550"/>
                <a:gd name="connsiteX38" fmla="*/ 0 w 1223963"/>
                <a:gd name="connsiteY38" fmla="*/ 204788 h 1352550"/>
                <a:gd name="connsiteX39" fmla="*/ 4763 w 1223963"/>
                <a:gd name="connsiteY39" fmla="*/ 230981 h 1352550"/>
                <a:gd name="connsiteX40" fmla="*/ 11906 w 1223963"/>
                <a:gd name="connsiteY40" fmla="*/ 259556 h 1352550"/>
                <a:gd name="connsiteX41" fmla="*/ 21431 w 1223963"/>
                <a:gd name="connsiteY41" fmla="*/ 288131 h 1352550"/>
                <a:gd name="connsiteX42" fmla="*/ 42863 w 1223963"/>
                <a:gd name="connsiteY42" fmla="*/ 328613 h 1352550"/>
                <a:gd name="connsiteX43" fmla="*/ 69056 w 1223963"/>
                <a:gd name="connsiteY43" fmla="*/ 364331 h 1352550"/>
                <a:gd name="connsiteX44" fmla="*/ 85725 w 1223963"/>
                <a:gd name="connsiteY44" fmla="*/ 385763 h 1352550"/>
                <a:gd name="connsiteX45" fmla="*/ 116681 w 1223963"/>
                <a:gd name="connsiteY45" fmla="*/ 435769 h 1352550"/>
                <a:gd name="connsiteX46" fmla="*/ 154781 w 1223963"/>
                <a:gd name="connsiteY46" fmla="*/ 490538 h 1352550"/>
                <a:gd name="connsiteX47" fmla="*/ 183356 w 1223963"/>
                <a:gd name="connsiteY47" fmla="*/ 531019 h 1352550"/>
                <a:gd name="connsiteX48" fmla="*/ 200025 w 1223963"/>
                <a:gd name="connsiteY48" fmla="*/ 547688 h 1352550"/>
                <a:gd name="connsiteX49" fmla="*/ 214313 w 1223963"/>
                <a:gd name="connsiteY49" fmla="*/ 557213 h 1352550"/>
                <a:gd name="connsiteX50" fmla="*/ 235744 w 1223963"/>
                <a:gd name="connsiteY50" fmla="*/ 561975 h 1352550"/>
                <a:gd name="connsiteX51" fmla="*/ 264319 w 1223963"/>
                <a:gd name="connsiteY51" fmla="*/ 554831 h 1352550"/>
                <a:gd name="connsiteX52" fmla="*/ 290513 w 1223963"/>
                <a:gd name="connsiteY52" fmla="*/ 542925 h 1352550"/>
                <a:gd name="connsiteX53" fmla="*/ 316706 w 1223963"/>
                <a:gd name="connsiteY53" fmla="*/ 519113 h 1352550"/>
                <a:gd name="connsiteX54" fmla="*/ 342900 w 1223963"/>
                <a:gd name="connsiteY54" fmla="*/ 490538 h 1352550"/>
                <a:gd name="connsiteX55" fmla="*/ 454819 w 1223963"/>
                <a:gd name="connsiteY55" fmla="*/ 421481 h 1352550"/>
                <a:gd name="connsiteX56" fmla="*/ 616744 w 1223963"/>
                <a:gd name="connsiteY56" fmla="*/ 323850 h 1352550"/>
                <a:gd name="connsiteX57" fmla="*/ 642938 w 1223963"/>
                <a:gd name="connsiteY57" fmla="*/ 309563 h 1352550"/>
                <a:gd name="connsiteX58" fmla="*/ 659606 w 1223963"/>
                <a:gd name="connsiteY58" fmla="*/ 307181 h 1352550"/>
                <a:gd name="connsiteX59" fmla="*/ 669131 w 1223963"/>
                <a:gd name="connsiteY59" fmla="*/ 311944 h 1352550"/>
                <a:gd name="connsiteX60" fmla="*/ 678656 w 1223963"/>
                <a:gd name="connsiteY60" fmla="*/ 323850 h 1352550"/>
                <a:gd name="connsiteX61" fmla="*/ 685800 w 1223963"/>
                <a:gd name="connsiteY61" fmla="*/ 347663 h 1352550"/>
                <a:gd name="connsiteX62" fmla="*/ 683419 w 1223963"/>
                <a:gd name="connsiteY62" fmla="*/ 409575 h 1352550"/>
                <a:gd name="connsiteX63" fmla="*/ 669131 w 1223963"/>
                <a:gd name="connsiteY63" fmla="*/ 488156 h 1352550"/>
                <a:gd name="connsiteX64" fmla="*/ 647700 w 1223963"/>
                <a:gd name="connsiteY64" fmla="*/ 557213 h 1352550"/>
                <a:gd name="connsiteX65" fmla="*/ 604838 w 1223963"/>
                <a:gd name="connsiteY65" fmla="*/ 659606 h 1352550"/>
                <a:gd name="connsiteX66" fmla="*/ 573881 w 1223963"/>
                <a:gd name="connsiteY66" fmla="*/ 726281 h 1352550"/>
                <a:gd name="connsiteX67" fmla="*/ 540544 w 1223963"/>
                <a:gd name="connsiteY67" fmla="*/ 788194 h 1352550"/>
                <a:gd name="connsiteX68" fmla="*/ 528638 w 1223963"/>
                <a:gd name="connsiteY68" fmla="*/ 826294 h 1352550"/>
                <a:gd name="connsiteX69" fmla="*/ 528638 w 1223963"/>
                <a:gd name="connsiteY69" fmla="*/ 866775 h 1352550"/>
                <a:gd name="connsiteX70" fmla="*/ 538163 w 1223963"/>
                <a:gd name="connsiteY70" fmla="*/ 897731 h 1352550"/>
                <a:gd name="connsiteX71" fmla="*/ 552450 w 1223963"/>
                <a:gd name="connsiteY71" fmla="*/ 921544 h 1352550"/>
                <a:gd name="connsiteX72" fmla="*/ 581025 w 1223963"/>
                <a:gd name="connsiteY72" fmla="*/ 947738 h 1352550"/>
                <a:gd name="connsiteX73" fmla="*/ 611981 w 1223963"/>
                <a:gd name="connsiteY73" fmla="*/ 976313 h 1352550"/>
                <a:gd name="connsiteX74" fmla="*/ 652463 w 1223963"/>
                <a:gd name="connsiteY74" fmla="*/ 1012031 h 1352550"/>
                <a:gd name="connsiteX75" fmla="*/ 690563 w 1223963"/>
                <a:gd name="connsiteY75" fmla="*/ 1040606 h 1352550"/>
                <a:gd name="connsiteX76" fmla="*/ 728663 w 1223963"/>
                <a:gd name="connsiteY76" fmla="*/ 1066800 h 1352550"/>
                <a:gd name="connsiteX77" fmla="*/ 750094 w 1223963"/>
                <a:gd name="connsiteY77" fmla="*/ 1081088 h 1352550"/>
                <a:gd name="connsiteX78" fmla="*/ 785813 w 1223963"/>
                <a:gd name="connsiteY78" fmla="*/ 1102519 h 1352550"/>
                <a:gd name="connsiteX79" fmla="*/ 1102519 w 1223963"/>
                <a:gd name="connsiteY79" fmla="*/ 1352550 h 1352550"/>
                <a:gd name="connsiteX80" fmla="*/ 1150144 w 1223963"/>
                <a:gd name="connsiteY80" fmla="*/ 1343025 h 1352550"/>
                <a:gd name="connsiteX81" fmla="*/ 1178719 w 1223963"/>
                <a:gd name="connsiteY81" fmla="*/ 1333500 h 1352550"/>
                <a:gd name="connsiteX82" fmla="*/ 1204913 w 1223963"/>
                <a:gd name="connsiteY82" fmla="*/ 1316831 h 1352550"/>
                <a:gd name="connsiteX83" fmla="*/ 1219200 w 1223963"/>
                <a:gd name="connsiteY83" fmla="*/ 1300163 h 1352550"/>
                <a:gd name="connsiteX84" fmla="*/ 1223963 w 1223963"/>
                <a:gd name="connsiteY84" fmla="*/ 1288256 h 1352550"/>
                <a:gd name="connsiteX85" fmla="*/ 1223963 w 1223963"/>
                <a:gd name="connsiteY85" fmla="*/ 1273969 h 1352550"/>
                <a:gd name="connsiteX86" fmla="*/ 1212056 w 1223963"/>
                <a:gd name="connsiteY86" fmla="*/ 1240631 h 1352550"/>
                <a:gd name="connsiteX87" fmla="*/ 1195388 w 1223963"/>
                <a:gd name="connsiteY87" fmla="*/ 1212056 h 1352550"/>
                <a:gd name="connsiteX88" fmla="*/ 1154906 w 1223963"/>
                <a:gd name="connsiteY88" fmla="*/ 1159669 h 1352550"/>
                <a:gd name="connsiteX89" fmla="*/ 1097756 w 1223963"/>
                <a:gd name="connsiteY89" fmla="*/ 1104900 h 1352550"/>
                <a:gd name="connsiteX90" fmla="*/ 1035844 w 1223963"/>
                <a:gd name="connsiteY90" fmla="*/ 1057275 h 1352550"/>
                <a:gd name="connsiteX91" fmla="*/ 969169 w 1223963"/>
                <a:gd name="connsiteY91" fmla="*/ 1007269 h 1352550"/>
                <a:gd name="connsiteX92" fmla="*/ 904875 w 1223963"/>
                <a:gd name="connsiteY92" fmla="*/ 973931 h 1352550"/>
                <a:gd name="connsiteX93" fmla="*/ 814388 w 1223963"/>
                <a:gd name="connsiteY93" fmla="*/ 938213 h 1352550"/>
                <a:gd name="connsiteX94" fmla="*/ 723900 w 1223963"/>
                <a:gd name="connsiteY94" fmla="*/ 914400 h 1352550"/>
                <a:gd name="connsiteX95" fmla="*/ 688181 w 1223963"/>
                <a:gd name="connsiteY95" fmla="*/ 904875 h 1352550"/>
                <a:gd name="connsiteX96" fmla="*/ 650081 w 1223963"/>
                <a:gd name="connsiteY96" fmla="*/ 885825 h 1352550"/>
                <a:gd name="connsiteX97" fmla="*/ 638175 w 1223963"/>
                <a:gd name="connsiteY97" fmla="*/ 871538 h 1352550"/>
                <a:gd name="connsiteX98" fmla="*/ 631031 w 1223963"/>
                <a:gd name="connsiteY98" fmla="*/ 847725 h 1352550"/>
                <a:gd name="connsiteX99" fmla="*/ 638175 w 1223963"/>
                <a:gd name="connsiteY99" fmla="*/ 823913 h 1352550"/>
                <a:gd name="connsiteX100" fmla="*/ 671513 w 1223963"/>
                <a:gd name="connsiteY100" fmla="*/ 785813 h 1352550"/>
                <a:gd name="connsiteX101" fmla="*/ 776288 w 1223963"/>
                <a:gd name="connsiteY101" fmla="*/ 645319 h 1352550"/>
                <a:gd name="connsiteX102" fmla="*/ 831056 w 1223963"/>
                <a:gd name="connsiteY102" fmla="*/ 5643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223963" h="1352550">
                  <a:moveTo>
                    <a:pt x="831056" y="564356"/>
                  </a:moveTo>
                  <a:lnTo>
                    <a:pt x="866775" y="507206"/>
                  </a:lnTo>
                  <a:lnTo>
                    <a:pt x="892969" y="461963"/>
                  </a:lnTo>
                  <a:lnTo>
                    <a:pt x="907256" y="440531"/>
                  </a:lnTo>
                  <a:lnTo>
                    <a:pt x="973931" y="373856"/>
                  </a:lnTo>
                  <a:lnTo>
                    <a:pt x="1016794" y="330994"/>
                  </a:lnTo>
                  <a:lnTo>
                    <a:pt x="1042988" y="302419"/>
                  </a:lnTo>
                  <a:lnTo>
                    <a:pt x="1054894" y="283369"/>
                  </a:lnTo>
                  <a:lnTo>
                    <a:pt x="1064419" y="259556"/>
                  </a:lnTo>
                  <a:lnTo>
                    <a:pt x="1064419" y="233363"/>
                  </a:lnTo>
                  <a:lnTo>
                    <a:pt x="1054894" y="207169"/>
                  </a:lnTo>
                  <a:lnTo>
                    <a:pt x="1038225" y="185738"/>
                  </a:lnTo>
                  <a:lnTo>
                    <a:pt x="1009650" y="159544"/>
                  </a:lnTo>
                  <a:lnTo>
                    <a:pt x="931069" y="107156"/>
                  </a:lnTo>
                  <a:lnTo>
                    <a:pt x="852488" y="54769"/>
                  </a:lnTo>
                  <a:lnTo>
                    <a:pt x="778669" y="14288"/>
                  </a:lnTo>
                  <a:lnTo>
                    <a:pt x="754856" y="0"/>
                  </a:lnTo>
                  <a:lnTo>
                    <a:pt x="745331" y="0"/>
                  </a:lnTo>
                  <a:lnTo>
                    <a:pt x="726281" y="14288"/>
                  </a:lnTo>
                  <a:lnTo>
                    <a:pt x="678656" y="61913"/>
                  </a:lnTo>
                  <a:lnTo>
                    <a:pt x="619125" y="114300"/>
                  </a:lnTo>
                  <a:lnTo>
                    <a:pt x="554831" y="164306"/>
                  </a:lnTo>
                  <a:lnTo>
                    <a:pt x="504825" y="202406"/>
                  </a:lnTo>
                  <a:lnTo>
                    <a:pt x="450056" y="235744"/>
                  </a:lnTo>
                  <a:lnTo>
                    <a:pt x="350044" y="283369"/>
                  </a:lnTo>
                  <a:lnTo>
                    <a:pt x="278606" y="309563"/>
                  </a:lnTo>
                  <a:lnTo>
                    <a:pt x="238125" y="326231"/>
                  </a:lnTo>
                  <a:lnTo>
                    <a:pt x="214313" y="328613"/>
                  </a:lnTo>
                  <a:lnTo>
                    <a:pt x="188119" y="323850"/>
                  </a:lnTo>
                  <a:lnTo>
                    <a:pt x="159544" y="314325"/>
                  </a:lnTo>
                  <a:lnTo>
                    <a:pt x="133350" y="295275"/>
                  </a:lnTo>
                  <a:lnTo>
                    <a:pt x="109538" y="273844"/>
                  </a:lnTo>
                  <a:lnTo>
                    <a:pt x="78581" y="233363"/>
                  </a:lnTo>
                  <a:lnTo>
                    <a:pt x="61913" y="207169"/>
                  </a:lnTo>
                  <a:lnTo>
                    <a:pt x="54769" y="195263"/>
                  </a:lnTo>
                  <a:lnTo>
                    <a:pt x="47625" y="190500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4788"/>
                  </a:lnTo>
                  <a:lnTo>
                    <a:pt x="4763" y="230981"/>
                  </a:lnTo>
                  <a:lnTo>
                    <a:pt x="11906" y="259556"/>
                  </a:lnTo>
                  <a:lnTo>
                    <a:pt x="21431" y="288131"/>
                  </a:lnTo>
                  <a:lnTo>
                    <a:pt x="42863" y="328613"/>
                  </a:lnTo>
                  <a:lnTo>
                    <a:pt x="69056" y="364331"/>
                  </a:lnTo>
                  <a:lnTo>
                    <a:pt x="85725" y="385763"/>
                  </a:lnTo>
                  <a:lnTo>
                    <a:pt x="116681" y="435769"/>
                  </a:lnTo>
                  <a:lnTo>
                    <a:pt x="154781" y="490538"/>
                  </a:lnTo>
                  <a:lnTo>
                    <a:pt x="183356" y="531019"/>
                  </a:lnTo>
                  <a:lnTo>
                    <a:pt x="200025" y="547688"/>
                  </a:lnTo>
                  <a:lnTo>
                    <a:pt x="214313" y="557213"/>
                  </a:lnTo>
                  <a:lnTo>
                    <a:pt x="235744" y="561975"/>
                  </a:lnTo>
                  <a:lnTo>
                    <a:pt x="264319" y="554831"/>
                  </a:lnTo>
                  <a:lnTo>
                    <a:pt x="290513" y="542925"/>
                  </a:lnTo>
                  <a:lnTo>
                    <a:pt x="316706" y="519113"/>
                  </a:lnTo>
                  <a:lnTo>
                    <a:pt x="342900" y="490538"/>
                  </a:lnTo>
                  <a:lnTo>
                    <a:pt x="454819" y="421481"/>
                  </a:lnTo>
                  <a:lnTo>
                    <a:pt x="616744" y="323850"/>
                  </a:lnTo>
                  <a:lnTo>
                    <a:pt x="642938" y="309563"/>
                  </a:lnTo>
                  <a:lnTo>
                    <a:pt x="659606" y="307181"/>
                  </a:lnTo>
                  <a:lnTo>
                    <a:pt x="669131" y="311944"/>
                  </a:lnTo>
                  <a:lnTo>
                    <a:pt x="678656" y="323850"/>
                  </a:lnTo>
                  <a:lnTo>
                    <a:pt x="685800" y="347663"/>
                  </a:lnTo>
                  <a:cubicBezTo>
                    <a:pt x="685006" y="368300"/>
                    <a:pt x="684213" y="388938"/>
                    <a:pt x="683419" y="409575"/>
                  </a:cubicBezTo>
                  <a:lnTo>
                    <a:pt x="669131" y="488156"/>
                  </a:lnTo>
                  <a:lnTo>
                    <a:pt x="647700" y="557213"/>
                  </a:lnTo>
                  <a:lnTo>
                    <a:pt x="604838" y="659606"/>
                  </a:lnTo>
                  <a:lnTo>
                    <a:pt x="573881" y="726281"/>
                  </a:lnTo>
                  <a:lnTo>
                    <a:pt x="540544" y="788194"/>
                  </a:lnTo>
                  <a:lnTo>
                    <a:pt x="528638" y="826294"/>
                  </a:lnTo>
                  <a:lnTo>
                    <a:pt x="528638" y="866775"/>
                  </a:lnTo>
                  <a:lnTo>
                    <a:pt x="538163" y="897731"/>
                  </a:lnTo>
                  <a:lnTo>
                    <a:pt x="552450" y="921544"/>
                  </a:lnTo>
                  <a:lnTo>
                    <a:pt x="581025" y="947738"/>
                  </a:lnTo>
                  <a:lnTo>
                    <a:pt x="611981" y="976313"/>
                  </a:lnTo>
                  <a:lnTo>
                    <a:pt x="652463" y="1012031"/>
                  </a:lnTo>
                  <a:lnTo>
                    <a:pt x="690563" y="1040606"/>
                  </a:lnTo>
                  <a:lnTo>
                    <a:pt x="728663" y="1066800"/>
                  </a:lnTo>
                  <a:lnTo>
                    <a:pt x="750094" y="1081088"/>
                  </a:lnTo>
                  <a:lnTo>
                    <a:pt x="785813" y="1102519"/>
                  </a:lnTo>
                  <a:lnTo>
                    <a:pt x="1102519" y="1352550"/>
                  </a:lnTo>
                  <a:lnTo>
                    <a:pt x="1150144" y="1343025"/>
                  </a:lnTo>
                  <a:lnTo>
                    <a:pt x="1178719" y="1333500"/>
                  </a:lnTo>
                  <a:lnTo>
                    <a:pt x="1204913" y="1316831"/>
                  </a:lnTo>
                  <a:lnTo>
                    <a:pt x="1219200" y="1300163"/>
                  </a:lnTo>
                  <a:lnTo>
                    <a:pt x="1223963" y="1288256"/>
                  </a:lnTo>
                  <a:lnTo>
                    <a:pt x="1223963" y="1273969"/>
                  </a:lnTo>
                  <a:lnTo>
                    <a:pt x="1212056" y="1240631"/>
                  </a:lnTo>
                  <a:lnTo>
                    <a:pt x="1195388" y="1212056"/>
                  </a:lnTo>
                  <a:lnTo>
                    <a:pt x="1154906" y="1159669"/>
                  </a:lnTo>
                  <a:lnTo>
                    <a:pt x="1097756" y="1104900"/>
                  </a:lnTo>
                  <a:lnTo>
                    <a:pt x="1035844" y="1057275"/>
                  </a:lnTo>
                  <a:lnTo>
                    <a:pt x="969169" y="1007269"/>
                  </a:lnTo>
                  <a:lnTo>
                    <a:pt x="904875" y="973931"/>
                  </a:lnTo>
                  <a:lnTo>
                    <a:pt x="814388" y="938213"/>
                  </a:lnTo>
                  <a:lnTo>
                    <a:pt x="723900" y="914400"/>
                  </a:lnTo>
                  <a:lnTo>
                    <a:pt x="688181" y="904875"/>
                  </a:lnTo>
                  <a:lnTo>
                    <a:pt x="650081" y="885825"/>
                  </a:lnTo>
                  <a:lnTo>
                    <a:pt x="638175" y="871538"/>
                  </a:lnTo>
                  <a:lnTo>
                    <a:pt x="631031" y="847725"/>
                  </a:lnTo>
                  <a:lnTo>
                    <a:pt x="638175" y="823913"/>
                  </a:lnTo>
                  <a:lnTo>
                    <a:pt x="671513" y="785813"/>
                  </a:lnTo>
                  <a:lnTo>
                    <a:pt x="776288" y="645319"/>
                  </a:lnTo>
                  <a:lnTo>
                    <a:pt x="8310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6">
              <a:extLst>
                <a:ext uri="{FF2B5EF4-FFF2-40B4-BE49-F238E27FC236}">
                  <a16:creationId xmlns:a16="http://schemas.microsoft.com/office/drawing/2014/main" id="{999A3D3E-FF7C-4DC5-B143-C6372D4DEBBC}"/>
                </a:ext>
              </a:extLst>
            </p:cNvPr>
            <p:cNvSpPr/>
            <p:nvPr/>
          </p:nvSpPr>
          <p:spPr>
            <a:xfrm>
              <a:off x="4021138" y="4562476"/>
              <a:ext cx="1009650" cy="696913"/>
            </a:xfrm>
            <a:custGeom>
              <a:avLst/>
              <a:gdLst>
                <a:gd name="connsiteX0" fmla="*/ 607219 w 1009650"/>
                <a:gd name="connsiteY0" fmla="*/ 423863 h 697706"/>
                <a:gd name="connsiteX1" fmla="*/ 702469 w 1009650"/>
                <a:gd name="connsiteY1" fmla="*/ 369094 h 697706"/>
                <a:gd name="connsiteX2" fmla="*/ 773907 w 1009650"/>
                <a:gd name="connsiteY2" fmla="*/ 333375 h 697706"/>
                <a:gd name="connsiteX3" fmla="*/ 835819 w 1009650"/>
                <a:gd name="connsiteY3" fmla="*/ 304800 h 697706"/>
                <a:gd name="connsiteX4" fmla="*/ 892969 w 1009650"/>
                <a:gd name="connsiteY4" fmla="*/ 283369 h 697706"/>
                <a:gd name="connsiteX5" fmla="*/ 928688 w 1009650"/>
                <a:gd name="connsiteY5" fmla="*/ 271463 h 697706"/>
                <a:gd name="connsiteX6" fmla="*/ 954882 w 1009650"/>
                <a:gd name="connsiteY6" fmla="*/ 266700 h 697706"/>
                <a:gd name="connsiteX7" fmla="*/ 1009650 w 1009650"/>
                <a:gd name="connsiteY7" fmla="*/ 252413 h 697706"/>
                <a:gd name="connsiteX8" fmla="*/ 614363 w 1009650"/>
                <a:gd name="connsiteY8" fmla="*/ 0 h 697706"/>
                <a:gd name="connsiteX9" fmla="*/ 633413 w 1009650"/>
                <a:gd name="connsiteY9" fmla="*/ 19050 h 697706"/>
                <a:gd name="connsiteX10" fmla="*/ 642938 w 1009650"/>
                <a:gd name="connsiteY10" fmla="*/ 42863 h 697706"/>
                <a:gd name="connsiteX11" fmla="*/ 647700 w 1009650"/>
                <a:gd name="connsiteY11" fmla="*/ 66675 h 697706"/>
                <a:gd name="connsiteX12" fmla="*/ 647700 w 1009650"/>
                <a:gd name="connsiteY12" fmla="*/ 95250 h 697706"/>
                <a:gd name="connsiteX13" fmla="*/ 640557 w 1009650"/>
                <a:gd name="connsiteY13" fmla="*/ 128588 h 697706"/>
                <a:gd name="connsiteX14" fmla="*/ 626269 w 1009650"/>
                <a:gd name="connsiteY14" fmla="*/ 169069 h 697706"/>
                <a:gd name="connsiteX15" fmla="*/ 602457 w 1009650"/>
                <a:gd name="connsiteY15" fmla="*/ 197644 h 697706"/>
                <a:gd name="connsiteX16" fmla="*/ 523875 w 1009650"/>
                <a:gd name="connsiteY16" fmla="*/ 264319 h 697706"/>
                <a:gd name="connsiteX17" fmla="*/ 431007 w 1009650"/>
                <a:gd name="connsiteY17" fmla="*/ 338138 h 697706"/>
                <a:gd name="connsiteX18" fmla="*/ 330994 w 1009650"/>
                <a:gd name="connsiteY18" fmla="*/ 409575 h 697706"/>
                <a:gd name="connsiteX19" fmla="*/ 233363 w 1009650"/>
                <a:gd name="connsiteY19" fmla="*/ 471488 h 697706"/>
                <a:gd name="connsiteX20" fmla="*/ 133350 w 1009650"/>
                <a:gd name="connsiteY20" fmla="*/ 531019 h 697706"/>
                <a:gd name="connsiteX21" fmla="*/ 0 w 1009650"/>
                <a:gd name="connsiteY21" fmla="*/ 611981 h 697706"/>
                <a:gd name="connsiteX22" fmla="*/ 159544 w 1009650"/>
                <a:gd name="connsiteY22" fmla="*/ 697706 h 697706"/>
                <a:gd name="connsiteX23" fmla="*/ 342900 w 1009650"/>
                <a:gd name="connsiteY23" fmla="*/ 590550 h 697706"/>
                <a:gd name="connsiteX24" fmla="*/ 447675 w 1009650"/>
                <a:gd name="connsiteY24" fmla="*/ 521494 h 697706"/>
                <a:gd name="connsiteX25" fmla="*/ 540544 w 1009650"/>
                <a:gd name="connsiteY25" fmla="*/ 464344 h 697706"/>
                <a:gd name="connsiteX26" fmla="*/ 607219 w 1009650"/>
                <a:gd name="connsiteY26" fmla="*/ 423863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9650" h="697706">
                  <a:moveTo>
                    <a:pt x="607219" y="423863"/>
                  </a:moveTo>
                  <a:lnTo>
                    <a:pt x="702469" y="369094"/>
                  </a:lnTo>
                  <a:lnTo>
                    <a:pt x="773907" y="333375"/>
                  </a:lnTo>
                  <a:lnTo>
                    <a:pt x="835819" y="304800"/>
                  </a:lnTo>
                  <a:lnTo>
                    <a:pt x="892969" y="283369"/>
                  </a:lnTo>
                  <a:lnTo>
                    <a:pt x="928688" y="271463"/>
                  </a:lnTo>
                  <a:lnTo>
                    <a:pt x="954882" y="266700"/>
                  </a:lnTo>
                  <a:lnTo>
                    <a:pt x="1009650" y="252413"/>
                  </a:lnTo>
                  <a:lnTo>
                    <a:pt x="614363" y="0"/>
                  </a:lnTo>
                  <a:lnTo>
                    <a:pt x="633413" y="19050"/>
                  </a:lnTo>
                  <a:lnTo>
                    <a:pt x="642938" y="42863"/>
                  </a:lnTo>
                  <a:lnTo>
                    <a:pt x="647700" y="66675"/>
                  </a:lnTo>
                  <a:lnTo>
                    <a:pt x="647700" y="95250"/>
                  </a:lnTo>
                  <a:lnTo>
                    <a:pt x="640557" y="128588"/>
                  </a:lnTo>
                  <a:lnTo>
                    <a:pt x="626269" y="169069"/>
                  </a:lnTo>
                  <a:lnTo>
                    <a:pt x="602457" y="197644"/>
                  </a:lnTo>
                  <a:lnTo>
                    <a:pt x="523875" y="264319"/>
                  </a:lnTo>
                  <a:lnTo>
                    <a:pt x="431007" y="338138"/>
                  </a:lnTo>
                  <a:lnTo>
                    <a:pt x="330994" y="409575"/>
                  </a:lnTo>
                  <a:lnTo>
                    <a:pt x="233363" y="471488"/>
                  </a:lnTo>
                  <a:lnTo>
                    <a:pt x="133350" y="531019"/>
                  </a:lnTo>
                  <a:lnTo>
                    <a:pt x="0" y="611981"/>
                  </a:lnTo>
                  <a:lnTo>
                    <a:pt x="159544" y="697706"/>
                  </a:lnTo>
                  <a:lnTo>
                    <a:pt x="342900" y="590550"/>
                  </a:lnTo>
                  <a:lnTo>
                    <a:pt x="447675" y="521494"/>
                  </a:lnTo>
                  <a:lnTo>
                    <a:pt x="540544" y="464344"/>
                  </a:lnTo>
                  <a:lnTo>
                    <a:pt x="607219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7">
              <a:extLst>
                <a:ext uri="{FF2B5EF4-FFF2-40B4-BE49-F238E27FC236}">
                  <a16:creationId xmlns:a16="http://schemas.microsoft.com/office/drawing/2014/main" id="{B9C32389-DE1A-477C-BE90-1FFC97D6F01B}"/>
                </a:ext>
              </a:extLst>
            </p:cNvPr>
            <p:cNvSpPr/>
            <p:nvPr/>
          </p:nvSpPr>
          <p:spPr>
            <a:xfrm>
              <a:off x="3943351" y="5073651"/>
              <a:ext cx="4384675" cy="860425"/>
            </a:xfrm>
            <a:custGeom>
              <a:avLst/>
              <a:gdLst>
                <a:gd name="connsiteX0" fmla="*/ 1090925 w 4384883"/>
                <a:gd name="connsiteY0" fmla="*/ 151812 h 861443"/>
                <a:gd name="connsiteX1" fmla="*/ 956766 w 4384883"/>
                <a:gd name="connsiteY1" fmla="*/ 141220 h 861443"/>
                <a:gd name="connsiteX2" fmla="*/ 833198 w 4384883"/>
                <a:gd name="connsiteY2" fmla="*/ 134159 h 861443"/>
                <a:gd name="connsiteX3" fmla="*/ 716692 w 4384883"/>
                <a:gd name="connsiteY3" fmla="*/ 130629 h 861443"/>
                <a:gd name="connsiteX4" fmla="*/ 579002 w 4384883"/>
                <a:gd name="connsiteY4" fmla="*/ 123568 h 861443"/>
                <a:gd name="connsiteX5" fmla="*/ 434252 w 4384883"/>
                <a:gd name="connsiteY5" fmla="*/ 120037 h 861443"/>
                <a:gd name="connsiteX6" fmla="*/ 377764 w 4384883"/>
                <a:gd name="connsiteY6" fmla="*/ 120037 h 861443"/>
                <a:gd name="connsiteX7" fmla="*/ 328337 w 4384883"/>
                <a:gd name="connsiteY7" fmla="*/ 95324 h 861443"/>
                <a:gd name="connsiteX8" fmla="*/ 247135 w 4384883"/>
                <a:gd name="connsiteY8" fmla="*/ 10592 h 861443"/>
                <a:gd name="connsiteX9" fmla="*/ 204769 w 4384883"/>
                <a:gd name="connsiteY9" fmla="*/ 3531 h 861443"/>
                <a:gd name="connsiteX10" fmla="*/ 148281 w 4384883"/>
                <a:gd name="connsiteY10" fmla="*/ 0 h 861443"/>
                <a:gd name="connsiteX11" fmla="*/ 109446 w 4384883"/>
                <a:gd name="connsiteY11" fmla="*/ 7061 h 861443"/>
                <a:gd name="connsiteX12" fmla="*/ 60019 w 4384883"/>
                <a:gd name="connsiteY12" fmla="*/ 24714 h 861443"/>
                <a:gd name="connsiteX13" fmla="*/ 31775 w 4384883"/>
                <a:gd name="connsiteY13" fmla="*/ 42366 h 861443"/>
                <a:gd name="connsiteX14" fmla="*/ 17653 w 4384883"/>
                <a:gd name="connsiteY14" fmla="*/ 67080 h 861443"/>
                <a:gd name="connsiteX15" fmla="*/ 7061 w 4384883"/>
                <a:gd name="connsiteY15" fmla="*/ 120037 h 861443"/>
                <a:gd name="connsiteX16" fmla="*/ 0 w 4384883"/>
                <a:gd name="connsiteY16" fmla="*/ 180056 h 861443"/>
                <a:gd name="connsiteX17" fmla="*/ 7061 w 4384883"/>
                <a:gd name="connsiteY17" fmla="*/ 247135 h 861443"/>
                <a:gd name="connsiteX18" fmla="*/ 21183 w 4384883"/>
                <a:gd name="connsiteY18" fmla="*/ 285971 h 861443"/>
                <a:gd name="connsiteX19" fmla="*/ 38836 w 4384883"/>
                <a:gd name="connsiteY19" fmla="*/ 314215 h 861443"/>
                <a:gd name="connsiteX20" fmla="*/ 63549 w 4384883"/>
                <a:gd name="connsiteY20" fmla="*/ 338928 h 861443"/>
                <a:gd name="connsiteX21" fmla="*/ 91793 w 4384883"/>
                <a:gd name="connsiteY21" fmla="*/ 349520 h 861443"/>
                <a:gd name="connsiteX22" fmla="*/ 127098 w 4384883"/>
                <a:gd name="connsiteY22" fmla="*/ 349520 h 861443"/>
                <a:gd name="connsiteX23" fmla="*/ 165934 w 4384883"/>
                <a:gd name="connsiteY23" fmla="*/ 335398 h 861443"/>
                <a:gd name="connsiteX24" fmla="*/ 215361 w 4384883"/>
                <a:gd name="connsiteY24" fmla="*/ 317745 h 861443"/>
                <a:gd name="connsiteX25" fmla="*/ 264788 w 4384883"/>
                <a:gd name="connsiteY25" fmla="*/ 300093 h 861443"/>
                <a:gd name="connsiteX26" fmla="*/ 367172 w 4384883"/>
                <a:gd name="connsiteY26" fmla="*/ 278910 h 861443"/>
                <a:gd name="connsiteX27" fmla="*/ 455435 w 4384883"/>
                <a:gd name="connsiteY27" fmla="*/ 264788 h 861443"/>
                <a:gd name="connsiteX28" fmla="*/ 550758 w 4384883"/>
                <a:gd name="connsiteY28" fmla="*/ 254196 h 861443"/>
                <a:gd name="connsiteX29" fmla="*/ 660204 w 4384883"/>
                <a:gd name="connsiteY29" fmla="*/ 254196 h 861443"/>
                <a:gd name="connsiteX30" fmla="*/ 780241 w 4384883"/>
                <a:gd name="connsiteY30" fmla="*/ 257727 h 861443"/>
                <a:gd name="connsiteX31" fmla="*/ 886156 w 4384883"/>
                <a:gd name="connsiteY31" fmla="*/ 261257 h 861443"/>
                <a:gd name="connsiteX32" fmla="*/ 1023846 w 4384883"/>
                <a:gd name="connsiteY32" fmla="*/ 275379 h 861443"/>
                <a:gd name="connsiteX33" fmla="*/ 1087395 w 4384883"/>
                <a:gd name="connsiteY33" fmla="*/ 282440 h 861443"/>
                <a:gd name="connsiteX34" fmla="*/ 1210962 w 4384883"/>
                <a:gd name="connsiteY34" fmla="*/ 300093 h 861443"/>
                <a:gd name="connsiteX35" fmla="*/ 1316877 w 4384883"/>
                <a:gd name="connsiteY35" fmla="*/ 321276 h 861443"/>
                <a:gd name="connsiteX36" fmla="*/ 1447506 w 4384883"/>
                <a:gd name="connsiteY36" fmla="*/ 353050 h 861443"/>
                <a:gd name="connsiteX37" fmla="*/ 1634622 w 4384883"/>
                <a:gd name="connsiteY37" fmla="*/ 402477 h 861443"/>
                <a:gd name="connsiteX38" fmla="*/ 1867636 w 4384883"/>
                <a:gd name="connsiteY38" fmla="*/ 462496 h 861443"/>
                <a:gd name="connsiteX39" fmla="*/ 2097118 w 4384883"/>
                <a:gd name="connsiteY39" fmla="*/ 526045 h 861443"/>
                <a:gd name="connsiteX40" fmla="*/ 2383089 w 4384883"/>
                <a:gd name="connsiteY40" fmla="*/ 610777 h 861443"/>
                <a:gd name="connsiteX41" fmla="*/ 2626693 w 4384883"/>
                <a:gd name="connsiteY41" fmla="*/ 677857 h 861443"/>
                <a:gd name="connsiteX42" fmla="*/ 2880890 w 4384883"/>
                <a:gd name="connsiteY42" fmla="*/ 744936 h 861443"/>
                <a:gd name="connsiteX43" fmla="*/ 3071537 w 4384883"/>
                <a:gd name="connsiteY43" fmla="*/ 790833 h 861443"/>
                <a:gd name="connsiteX44" fmla="*/ 3255123 w 4384883"/>
                <a:gd name="connsiteY44" fmla="*/ 826138 h 861443"/>
                <a:gd name="connsiteX45" fmla="*/ 3452831 w 4384883"/>
                <a:gd name="connsiteY45" fmla="*/ 850851 h 861443"/>
                <a:gd name="connsiteX46" fmla="*/ 3558746 w 4384883"/>
                <a:gd name="connsiteY46" fmla="*/ 861443 h 861443"/>
                <a:gd name="connsiteX47" fmla="*/ 3625826 w 4384883"/>
                <a:gd name="connsiteY47" fmla="*/ 857912 h 861443"/>
                <a:gd name="connsiteX48" fmla="*/ 3696436 w 4384883"/>
                <a:gd name="connsiteY48" fmla="*/ 833199 h 861443"/>
                <a:gd name="connsiteX49" fmla="*/ 3890613 w 4384883"/>
                <a:gd name="connsiteY49" fmla="*/ 759058 h 861443"/>
                <a:gd name="connsiteX50" fmla="*/ 4105974 w 4384883"/>
                <a:gd name="connsiteY50" fmla="*/ 663735 h 861443"/>
                <a:gd name="connsiteX51" fmla="*/ 4250724 w 4384883"/>
                <a:gd name="connsiteY51" fmla="*/ 596655 h 861443"/>
                <a:gd name="connsiteX52" fmla="*/ 4328395 w 4384883"/>
                <a:gd name="connsiteY52" fmla="*/ 561350 h 861443"/>
                <a:gd name="connsiteX53" fmla="*/ 4360170 w 4384883"/>
                <a:gd name="connsiteY53" fmla="*/ 543698 h 861443"/>
                <a:gd name="connsiteX54" fmla="*/ 4381353 w 4384883"/>
                <a:gd name="connsiteY54" fmla="*/ 515454 h 861443"/>
                <a:gd name="connsiteX55" fmla="*/ 4384883 w 4384883"/>
                <a:gd name="connsiteY55" fmla="*/ 501332 h 861443"/>
                <a:gd name="connsiteX56" fmla="*/ 4384883 w 4384883"/>
                <a:gd name="connsiteY56" fmla="*/ 490740 h 861443"/>
                <a:gd name="connsiteX57" fmla="*/ 4367231 w 4384883"/>
                <a:gd name="connsiteY57" fmla="*/ 476618 h 861443"/>
                <a:gd name="connsiteX58" fmla="*/ 4296621 w 4384883"/>
                <a:gd name="connsiteY58" fmla="*/ 480149 h 861443"/>
                <a:gd name="connsiteX59" fmla="*/ 4162462 w 4384883"/>
                <a:gd name="connsiteY59" fmla="*/ 494271 h 861443"/>
                <a:gd name="connsiteX60" fmla="*/ 4010650 w 4384883"/>
                <a:gd name="connsiteY60" fmla="*/ 497801 h 861443"/>
                <a:gd name="connsiteX61" fmla="*/ 3834125 w 4384883"/>
                <a:gd name="connsiteY61" fmla="*/ 497801 h 861443"/>
                <a:gd name="connsiteX62" fmla="*/ 3615234 w 4384883"/>
                <a:gd name="connsiteY62" fmla="*/ 494271 h 861443"/>
                <a:gd name="connsiteX63" fmla="*/ 3315141 w 4384883"/>
                <a:gd name="connsiteY63" fmla="*/ 487210 h 861443"/>
                <a:gd name="connsiteX64" fmla="*/ 3025640 w 4384883"/>
                <a:gd name="connsiteY64" fmla="*/ 466027 h 861443"/>
                <a:gd name="connsiteX65" fmla="*/ 2806749 w 4384883"/>
                <a:gd name="connsiteY65" fmla="*/ 444844 h 861443"/>
                <a:gd name="connsiteX66" fmla="*/ 2591388 w 4384883"/>
                <a:gd name="connsiteY66" fmla="*/ 416600 h 861443"/>
                <a:gd name="connsiteX67" fmla="*/ 2386619 w 4384883"/>
                <a:gd name="connsiteY67" fmla="*/ 381294 h 861443"/>
                <a:gd name="connsiteX68" fmla="*/ 2107710 w 4384883"/>
                <a:gd name="connsiteY68" fmla="*/ 328337 h 861443"/>
                <a:gd name="connsiteX69" fmla="*/ 1920593 w 4384883"/>
                <a:gd name="connsiteY69" fmla="*/ 289501 h 861443"/>
                <a:gd name="connsiteX70" fmla="*/ 1751129 w 4384883"/>
                <a:gd name="connsiteY70" fmla="*/ 250666 h 861443"/>
                <a:gd name="connsiteX71" fmla="*/ 1560482 w 4384883"/>
                <a:gd name="connsiteY71" fmla="*/ 215361 h 861443"/>
                <a:gd name="connsiteX72" fmla="*/ 1313347 w 4384883"/>
                <a:gd name="connsiteY72" fmla="*/ 176525 h 861443"/>
                <a:gd name="connsiteX73" fmla="*/ 1090925 w 4384883"/>
                <a:gd name="connsiteY73" fmla="*/ 151812 h 86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84883" h="861443">
                  <a:moveTo>
                    <a:pt x="1090925" y="151812"/>
                  </a:moveTo>
                  <a:lnTo>
                    <a:pt x="956766" y="141220"/>
                  </a:lnTo>
                  <a:lnTo>
                    <a:pt x="833198" y="134159"/>
                  </a:lnTo>
                  <a:lnTo>
                    <a:pt x="716692" y="130629"/>
                  </a:lnTo>
                  <a:lnTo>
                    <a:pt x="579002" y="123568"/>
                  </a:lnTo>
                  <a:lnTo>
                    <a:pt x="434252" y="120037"/>
                  </a:lnTo>
                  <a:lnTo>
                    <a:pt x="377764" y="120037"/>
                  </a:lnTo>
                  <a:lnTo>
                    <a:pt x="328337" y="95324"/>
                  </a:lnTo>
                  <a:lnTo>
                    <a:pt x="247135" y="10592"/>
                  </a:lnTo>
                  <a:lnTo>
                    <a:pt x="204769" y="3531"/>
                  </a:lnTo>
                  <a:lnTo>
                    <a:pt x="148281" y="0"/>
                  </a:lnTo>
                  <a:lnTo>
                    <a:pt x="109446" y="7061"/>
                  </a:lnTo>
                  <a:lnTo>
                    <a:pt x="60019" y="24714"/>
                  </a:lnTo>
                  <a:lnTo>
                    <a:pt x="31775" y="42366"/>
                  </a:lnTo>
                  <a:lnTo>
                    <a:pt x="17653" y="67080"/>
                  </a:lnTo>
                  <a:lnTo>
                    <a:pt x="7061" y="120037"/>
                  </a:lnTo>
                  <a:lnTo>
                    <a:pt x="0" y="180056"/>
                  </a:lnTo>
                  <a:lnTo>
                    <a:pt x="7061" y="247135"/>
                  </a:lnTo>
                  <a:lnTo>
                    <a:pt x="21183" y="285971"/>
                  </a:lnTo>
                  <a:lnTo>
                    <a:pt x="38836" y="314215"/>
                  </a:lnTo>
                  <a:lnTo>
                    <a:pt x="63549" y="338928"/>
                  </a:lnTo>
                  <a:lnTo>
                    <a:pt x="91793" y="349520"/>
                  </a:lnTo>
                  <a:lnTo>
                    <a:pt x="127098" y="349520"/>
                  </a:lnTo>
                  <a:lnTo>
                    <a:pt x="165934" y="335398"/>
                  </a:lnTo>
                  <a:lnTo>
                    <a:pt x="215361" y="317745"/>
                  </a:lnTo>
                  <a:lnTo>
                    <a:pt x="264788" y="300093"/>
                  </a:lnTo>
                  <a:lnTo>
                    <a:pt x="367172" y="278910"/>
                  </a:lnTo>
                  <a:lnTo>
                    <a:pt x="455435" y="264788"/>
                  </a:lnTo>
                  <a:lnTo>
                    <a:pt x="550758" y="254196"/>
                  </a:lnTo>
                  <a:lnTo>
                    <a:pt x="660204" y="254196"/>
                  </a:lnTo>
                  <a:lnTo>
                    <a:pt x="780241" y="257727"/>
                  </a:lnTo>
                  <a:lnTo>
                    <a:pt x="886156" y="261257"/>
                  </a:lnTo>
                  <a:lnTo>
                    <a:pt x="1023846" y="275379"/>
                  </a:lnTo>
                  <a:lnTo>
                    <a:pt x="1087395" y="282440"/>
                  </a:lnTo>
                  <a:lnTo>
                    <a:pt x="1210962" y="300093"/>
                  </a:lnTo>
                  <a:lnTo>
                    <a:pt x="1316877" y="321276"/>
                  </a:lnTo>
                  <a:lnTo>
                    <a:pt x="1447506" y="353050"/>
                  </a:lnTo>
                  <a:lnTo>
                    <a:pt x="1634622" y="402477"/>
                  </a:lnTo>
                  <a:lnTo>
                    <a:pt x="1867636" y="462496"/>
                  </a:lnTo>
                  <a:lnTo>
                    <a:pt x="2097118" y="526045"/>
                  </a:lnTo>
                  <a:lnTo>
                    <a:pt x="2383089" y="610777"/>
                  </a:lnTo>
                  <a:lnTo>
                    <a:pt x="2626693" y="677857"/>
                  </a:lnTo>
                  <a:lnTo>
                    <a:pt x="2880890" y="744936"/>
                  </a:lnTo>
                  <a:lnTo>
                    <a:pt x="3071537" y="790833"/>
                  </a:lnTo>
                  <a:lnTo>
                    <a:pt x="3255123" y="826138"/>
                  </a:lnTo>
                  <a:lnTo>
                    <a:pt x="3452831" y="850851"/>
                  </a:lnTo>
                  <a:lnTo>
                    <a:pt x="3558746" y="861443"/>
                  </a:lnTo>
                  <a:lnTo>
                    <a:pt x="3625826" y="857912"/>
                  </a:lnTo>
                  <a:lnTo>
                    <a:pt x="3696436" y="833199"/>
                  </a:lnTo>
                  <a:lnTo>
                    <a:pt x="3890613" y="759058"/>
                  </a:lnTo>
                  <a:lnTo>
                    <a:pt x="4105974" y="663735"/>
                  </a:lnTo>
                  <a:lnTo>
                    <a:pt x="4250724" y="596655"/>
                  </a:lnTo>
                  <a:lnTo>
                    <a:pt x="4328395" y="561350"/>
                  </a:lnTo>
                  <a:lnTo>
                    <a:pt x="4360170" y="543698"/>
                  </a:lnTo>
                  <a:lnTo>
                    <a:pt x="4381353" y="515454"/>
                  </a:lnTo>
                  <a:lnTo>
                    <a:pt x="4384883" y="501332"/>
                  </a:lnTo>
                  <a:lnTo>
                    <a:pt x="4384883" y="490740"/>
                  </a:lnTo>
                  <a:lnTo>
                    <a:pt x="4367231" y="476618"/>
                  </a:lnTo>
                  <a:lnTo>
                    <a:pt x="4296621" y="480149"/>
                  </a:lnTo>
                  <a:lnTo>
                    <a:pt x="4162462" y="494271"/>
                  </a:lnTo>
                  <a:lnTo>
                    <a:pt x="4010650" y="497801"/>
                  </a:lnTo>
                  <a:lnTo>
                    <a:pt x="3834125" y="497801"/>
                  </a:lnTo>
                  <a:lnTo>
                    <a:pt x="3615234" y="494271"/>
                  </a:lnTo>
                  <a:lnTo>
                    <a:pt x="3315141" y="487210"/>
                  </a:lnTo>
                  <a:lnTo>
                    <a:pt x="3025640" y="466027"/>
                  </a:lnTo>
                  <a:lnTo>
                    <a:pt x="2806749" y="444844"/>
                  </a:lnTo>
                  <a:lnTo>
                    <a:pt x="2591388" y="416600"/>
                  </a:lnTo>
                  <a:lnTo>
                    <a:pt x="2386619" y="381294"/>
                  </a:lnTo>
                  <a:lnTo>
                    <a:pt x="2107710" y="328337"/>
                  </a:lnTo>
                  <a:lnTo>
                    <a:pt x="1920593" y="289501"/>
                  </a:lnTo>
                  <a:lnTo>
                    <a:pt x="1751129" y="250666"/>
                  </a:lnTo>
                  <a:lnTo>
                    <a:pt x="1560482" y="215361"/>
                  </a:lnTo>
                  <a:lnTo>
                    <a:pt x="1313347" y="176525"/>
                  </a:lnTo>
                  <a:lnTo>
                    <a:pt x="1090925" y="151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9170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5" grpId="0" animBg="1"/>
      <p:bldP spid="20" grpId="0" animBg="1"/>
      <p:bldP spid="24" grpId="0" animBg="1"/>
      <p:bldP spid="22" grpId="0" animBg="1"/>
      <p:bldP spid="23" grpId="0" animBg="1"/>
      <p:bldP spid="26" grpId="0" animBg="1"/>
      <p:bldP spid="27" grpId="0" animBg="1"/>
      <p:bldP spid="28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45D5FA4-1BF8-4A2A-A1E0-1E404E551D72}"/>
              </a:ext>
            </a:extLst>
          </p:cNvPr>
          <p:cNvGrpSpPr/>
          <p:nvPr/>
        </p:nvGrpSpPr>
        <p:grpSpPr>
          <a:xfrm>
            <a:off x="3867151" y="1466850"/>
            <a:ext cx="4460875" cy="4467226"/>
            <a:chOff x="3867151" y="1466850"/>
            <a:chExt cx="4460875" cy="4467226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7AD1A8EB-6055-437D-8506-B2601F3F18A4}"/>
                </a:ext>
              </a:extLst>
            </p:cNvPr>
            <p:cNvSpPr/>
            <p:nvPr/>
          </p:nvSpPr>
          <p:spPr>
            <a:xfrm>
              <a:off x="5562600" y="2143125"/>
              <a:ext cx="725488" cy="800100"/>
            </a:xfrm>
            <a:custGeom>
              <a:avLst/>
              <a:gdLst>
                <a:gd name="connsiteX0" fmla="*/ 321469 w 726281"/>
                <a:gd name="connsiteY0" fmla="*/ 433388 h 800100"/>
                <a:gd name="connsiteX1" fmla="*/ 278606 w 726281"/>
                <a:gd name="connsiteY1" fmla="*/ 361950 h 800100"/>
                <a:gd name="connsiteX2" fmla="*/ 223838 w 726281"/>
                <a:gd name="connsiteY2" fmla="*/ 285750 h 800100"/>
                <a:gd name="connsiteX3" fmla="*/ 180975 w 726281"/>
                <a:gd name="connsiteY3" fmla="*/ 233363 h 800100"/>
                <a:gd name="connsiteX4" fmla="*/ 126206 w 726281"/>
                <a:gd name="connsiteY4" fmla="*/ 166688 h 800100"/>
                <a:gd name="connsiteX5" fmla="*/ 76200 w 726281"/>
                <a:gd name="connsiteY5" fmla="*/ 119063 h 800100"/>
                <a:gd name="connsiteX6" fmla="*/ 35719 w 726281"/>
                <a:gd name="connsiteY6" fmla="*/ 80963 h 800100"/>
                <a:gd name="connsiteX7" fmla="*/ 19050 w 726281"/>
                <a:gd name="connsiteY7" fmla="*/ 66675 h 800100"/>
                <a:gd name="connsiteX8" fmla="*/ 9525 w 726281"/>
                <a:gd name="connsiteY8" fmla="*/ 52388 h 800100"/>
                <a:gd name="connsiteX9" fmla="*/ 2381 w 726281"/>
                <a:gd name="connsiteY9" fmla="*/ 28575 h 800100"/>
                <a:gd name="connsiteX10" fmla="*/ 0 w 726281"/>
                <a:gd name="connsiteY10" fmla="*/ 7144 h 800100"/>
                <a:gd name="connsiteX11" fmla="*/ 7144 w 726281"/>
                <a:gd name="connsiteY11" fmla="*/ 0 h 800100"/>
                <a:gd name="connsiteX12" fmla="*/ 26194 w 726281"/>
                <a:gd name="connsiteY12" fmla="*/ 2381 h 800100"/>
                <a:gd name="connsiteX13" fmla="*/ 52388 w 726281"/>
                <a:gd name="connsiteY13" fmla="*/ 9525 h 800100"/>
                <a:gd name="connsiteX14" fmla="*/ 119063 w 726281"/>
                <a:gd name="connsiteY14" fmla="*/ 40481 h 800100"/>
                <a:gd name="connsiteX15" fmla="*/ 188119 w 726281"/>
                <a:gd name="connsiteY15" fmla="*/ 71438 h 800100"/>
                <a:gd name="connsiteX16" fmla="*/ 278606 w 726281"/>
                <a:gd name="connsiteY16" fmla="*/ 114300 h 800100"/>
                <a:gd name="connsiteX17" fmla="*/ 340519 w 726281"/>
                <a:gd name="connsiteY17" fmla="*/ 147638 h 800100"/>
                <a:gd name="connsiteX18" fmla="*/ 416719 w 726281"/>
                <a:gd name="connsiteY18" fmla="*/ 190500 h 800100"/>
                <a:gd name="connsiteX19" fmla="*/ 469106 w 726281"/>
                <a:gd name="connsiteY19" fmla="*/ 226219 h 800100"/>
                <a:gd name="connsiteX20" fmla="*/ 526256 w 726281"/>
                <a:gd name="connsiteY20" fmla="*/ 266700 h 800100"/>
                <a:gd name="connsiteX21" fmla="*/ 561975 w 726281"/>
                <a:gd name="connsiteY21" fmla="*/ 295275 h 800100"/>
                <a:gd name="connsiteX22" fmla="*/ 595313 w 726281"/>
                <a:gd name="connsiteY22" fmla="*/ 328613 h 800100"/>
                <a:gd name="connsiteX23" fmla="*/ 633413 w 726281"/>
                <a:gd name="connsiteY23" fmla="*/ 369094 h 800100"/>
                <a:gd name="connsiteX24" fmla="*/ 659606 w 726281"/>
                <a:gd name="connsiteY24" fmla="*/ 409575 h 800100"/>
                <a:gd name="connsiteX25" fmla="*/ 685800 w 726281"/>
                <a:gd name="connsiteY25" fmla="*/ 457200 h 800100"/>
                <a:gd name="connsiteX26" fmla="*/ 709613 w 726281"/>
                <a:gd name="connsiteY26" fmla="*/ 516731 h 800100"/>
                <a:gd name="connsiteX27" fmla="*/ 721519 w 726281"/>
                <a:gd name="connsiteY27" fmla="*/ 573881 h 800100"/>
                <a:gd name="connsiteX28" fmla="*/ 726281 w 726281"/>
                <a:gd name="connsiteY28" fmla="*/ 623888 h 800100"/>
                <a:gd name="connsiteX29" fmla="*/ 726281 w 726281"/>
                <a:gd name="connsiteY29" fmla="*/ 676275 h 800100"/>
                <a:gd name="connsiteX30" fmla="*/ 716756 w 726281"/>
                <a:gd name="connsiteY30" fmla="*/ 709613 h 800100"/>
                <a:gd name="connsiteX31" fmla="*/ 702469 w 726281"/>
                <a:gd name="connsiteY31" fmla="*/ 738188 h 800100"/>
                <a:gd name="connsiteX32" fmla="*/ 669131 w 726281"/>
                <a:gd name="connsiteY32" fmla="*/ 769144 h 800100"/>
                <a:gd name="connsiteX33" fmla="*/ 616744 w 726281"/>
                <a:gd name="connsiteY33" fmla="*/ 797719 h 800100"/>
                <a:gd name="connsiteX34" fmla="*/ 597694 w 726281"/>
                <a:gd name="connsiteY34" fmla="*/ 800100 h 800100"/>
                <a:gd name="connsiteX35" fmla="*/ 561975 w 726281"/>
                <a:gd name="connsiteY35" fmla="*/ 792956 h 800100"/>
                <a:gd name="connsiteX36" fmla="*/ 533400 w 726281"/>
                <a:gd name="connsiteY36" fmla="*/ 778669 h 800100"/>
                <a:gd name="connsiteX37" fmla="*/ 507206 w 726281"/>
                <a:gd name="connsiteY37" fmla="*/ 759619 h 800100"/>
                <a:gd name="connsiteX38" fmla="*/ 483394 w 726281"/>
                <a:gd name="connsiteY38" fmla="*/ 731044 h 800100"/>
                <a:gd name="connsiteX39" fmla="*/ 457200 w 726281"/>
                <a:gd name="connsiteY39" fmla="*/ 688181 h 800100"/>
                <a:gd name="connsiteX40" fmla="*/ 428625 w 726281"/>
                <a:gd name="connsiteY40" fmla="*/ 621506 h 800100"/>
                <a:gd name="connsiteX41" fmla="*/ 381000 w 726281"/>
                <a:gd name="connsiteY41" fmla="*/ 538163 h 800100"/>
                <a:gd name="connsiteX42" fmla="*/ 321469 w 726281"/>
                <a:gd name="connsiteY42" fmla="*/ 43338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6281" h="800100">
                  <a:moveTo>
                    <a:pt x="321469" y="433388"/>
                  </a:moveTo>
                  <a:lnTo>
                    <a:pt x="278606" y="361950"/>
                  </a:lnTo>
                  <a:lnTo>
                    <a:pt x="223838" y="285750"/>
                  </a:lnTo>
                  <a:lnTo>
                    <a:pt x="180975" y="233363"/>
                  </a:lnTo>
                  <a:lnTo>
                    <a:pt x="126206" y="166688"/>
                  </a:lnTo>
                  <a:lnTo>
                    <a:pt x="76200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9525" y="52388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6194" y="2381"/>
                  </a:lnTo>
                  <a:lnTo>
                    <a:pt x="52388" y="9525"/>
                  </a:lnTo>
                  <a:lnTo>
                    <a:pt x="119063" y="40481"/>
                  </a:lnTo>
                  <a:lnTo>
                    <a:pt x="188119" y="71438"/>
                  </a:lnTo>
                  <a:lnTo>
                    <a:pt x="278606" y="114300"/>
                  </a:lnTo>
                  <a:lnTo>
                    <a:pt x="340519" y="147638"/>
                  </a:lnTo>
                  <a:lnTo>
                    <a:pt x="416719" y="190500"/>
                  </a:lnTo>
                  <a:lnTo>
                    <a:pt x="469106" y="226219"/>
                  </a:lnTo>
                  <a:lnTo>
                    <a:pt x="526256" y="266700"/>
                  </a:lnTo>
                  <a:lnTo>
                    <a:pt x="561975" y="295275"/>
                  </a:lnTo>
                  <a:lnTo>
                    <a:pt x="595313" y="328613"/>
                  </a:lnTo>
                  <a:lnTo>
                    <a:pt x="633413" y="369094"/>
                  </a:lnTo>
                  <a:lnTo>
                    <a:pt x="659606" y="409575"/>
                  </a:lnTo>
                  <a:lnTo>
                    <a:pt x="685800" y="457200"/>
                  </a:lnTo>
                  <a:lnTo>
                    <a:pt x="709613" y="516731"/>
                  </a:lnTo>
                  <a:lnTo>
                    <a:pt x="721519" y="573881"/>
                  </a:lnTo>
                  <a:lnTo>
                    <a:pt x="726281" y="623888"/>
                  </a:lnTo>
                  <a:lnTo>
                    <a:pt x="726281" y="676275"/>
                  </a:lnTo>
                  <a:lnTo>
                    <a:pt x="716756" y="709613"/>
                  </a:lnTo>
                  <a:lnTo>
                    <a:pt x="702469" y="738188"/>
                  </a:lnTo>
                  <a:lnTo>
                    <a:pt x="669131" y="769144"/>
                  </a:lnTo>
                  <a:lnTo>
                    <a:pt x="616744" y="797719"/>
                  </a:lnTo>
                  <a:lnTo>
                    <a:pt x="597694" y="800100"/>
                  </a:lnTo>
                  <a:lnTo>
                    <a:pt x="561975" y="792956"/>
                  </a:lnTo>
                  <a:lnTo>
                    <a:pt x="533400" y="778669"/>
                  </a:lnTo>
                  <a:lnTo>
                    <a:pt x="507206" y="759619"/>
                  </a:lnTo>
                  <a:lnTo>
                    <a:pt x="483394" y="731044"/>
                  </a:lnTo>
                  <a:lnTo>
                    <a:pt x="457200" y="688181"/>
                  </a:lnTo>
                  <a:lnTo>
                    <a:pt x="428625" y="621506"/>
                  </a:lnTo>
                  <a:lnTo>
                    <a:pt x="381000" y="538163"/>
                  </a:lnTo>
                  <a:lnTo>
                    <a:pt x="3214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FB1CF289-46AD-49CE-A7FE-C000FB67CF08}"/>
                </a:ext>
              </a:extLst>
            </p:cNvPr>
            <p:cNvSpPr/>
            <p:nvPr/>
          </p:nvSpPr>
          <p:spPr>
            <a:xfrm>
              <a:off x="7281863" y="1931988"/>
              <a:ext cx="793750" cy="819150"/>
            </a:xfrm>
            <a:custGeom>
              <a:avLst/>
              <a:gdLst>
                <a:gd name="connsiteX0" fmla="*/ 264318 w 792956"/>
                <a:gd name="connsiteY0" fmla="*/ 354806 h 819150"/>
                <a:gd name="connsiteX1" fmla="*/ 311943 w 792956"/>
                <a:gd name="connsiteY1" fmla="*/ 273844 h 819150"/>
                <a:gd name="connsiteX2" fmla="*/ 366712 w 792956"/>
                <a:gd name="connsiteY2" fmla="*/ 185737 h 819150"/>
                <a:gd name="connsiteX3" fmla="*/ 378618 w 792956"/>
                <a:gd name="connsiteY3" fmla="*/ 161925 h 819150"/>
                <a:gd name="connsiteX4" fmla="*/ 381000 w 792956"/>
                <a:gd name="connsiteY4" fmla="*/ 150019 h 819150"/>
                <a:gd name="connsiteX5" fmla="*/ 381000 w 792956"/>
                <a:gd name="connsiteY5" fmla="*/ 135731 h 819150"/>
                <a:gd name="connsiteX6" fmla="*/ 373856 w 792956"/>
                <a:gd name="connsiteY6" fmla="*/ 111919 h 819150"/>
                <a:gd name="connsiteX7" fmla="*/ 359568 w 792956"/>
                <a:gd name="connsiteY7" fmla="*/ 100012 h 819150"/>
                <a:gd name="connsiteX8" fmla="*/ 319087 w 792956"/>
                <a:gd name="connsiteY8" fmla="*/ 78581 h 819150"/>
                <a:gd name="connsiteX9" fmla="*/ 304800 w 792956"/>
                <a:gd name="connsiteY9" fmla="*/ 66675 h 819150"/>
                <a:gd name="connsiteX10" fmla="*/ 300037 w 792956"/>
                <a:gd name="connsiteY10" fmla="*/ 52387 h 819150"/>
                <a:gd name="connsiteX11" fmla="*/ 300037 w 792956"/>
                <a:gd name="connsiteY11" fmla="*/ 35719 h 819150"/>
                <a:gd name="connsiteX12" fmla="*/ 304800 w 792956"/>
                <a:gd name="connsiteY12" fmla="*/ 19050 h 819150"/>
                <a:gd name="connsiteX13" fmla="*/ 316706 w 792956"/>
                <a:gd name="connsiteY13" fmla="*/ 7144 h 819150"/>
                <a:gd name="connsiteX14" fmla="*/ 333375 w 792956"/>
                <a:gd name="connsiteY14" fmla="*/ 0 h 819150"/>
                <a:gd name="connsiteX15" fmla="*/ 381000 w 792956"/>
                <a:gd name="connsiteY15" fmla="*/ 7144 h 819150"/>
                <a:gd name="connsiteX16" fmla="*/ 454818 w 792956"/>
                <a:gd name="connsiteY16" fmla="*/ 26194 h 819150"/>
                <a:gd name="connsiteX17" fmla="*/ 507206 w 792956"/>
                <a:gd name="connsiteY17" fmla="*/ 42862 h 819150"/>
                <a:gd name="connsiteX18" fmla="*/ 581025 w 792956"/>
                <a:gd name="connsiteY18" fmla="*/ 73819 h 819150"/>
                <a:gd name="connsiteX19" fmla="*/ 638175 w 792956"/>
                <a:gd name="connsiteY19" fmla="*/ 104775 h 819150"/>
                <a:gd name="connsiteX20" fmla="*/ 671512 w 792956"/>
                <a:gd name="connsiteY20" fmla="*/ 130969 h 819150"/>
                <a:gd name="connsiteX21" fmla="*/ 721518 w 792956"/>
                <a:gd name="connsiteY21" fmla="*/ 173831 h 819150"/>
                <a:gd name="connsiteX22" fmla="*/ 742950 w 792956"/>
                <a:gd name="connsiteY22" fmla="*/ 195262 h 819150"/>
                <a:gd name="connsiteX23" fmla="*/ 769143 w 792956"/>
                <a:gd name="connsiteY23" fmla="*/ 223837 h 819150"/>
                <a:gd name="connsiteX24" fmla="*/ 785812 w 792956"/>
                <a:gd name="connsiteY24" fmla="*/ 250031 h 819150"/>
                <a:gd name="connsiteX25" fmla="*/ 790575 w 792956"/>
                <a:gd name="connsiteY25" fmla="*/ 264319 h 819150"/>
                <a:gd name="connsiteX26" fmla="*/ 792956 w 792956"/>
                <a:gd name="connsiteY26" fmla="*/ 280987 h 819150"/>
                <a:gd name="connsiteX27" fmla="*/ 785812 w 792956"/>
                <a:gd name="connsiteY27" fmla="*/ 309562 h 819150"/>
                <a:gd name="connsiteX28" fmla="*/ 766762 w 792956"/>
                <a:gd name="connsiteY28" fmla="*/ 328612 h 819150"/>
                <a:gd name="connsiteX29" fmla="*/ 723900 w 792956"/>
                <a:gd name="connsiteY29" fmla="*/ 350044 h 819150"/>
                <a:gd name="connsiteX30" fmla="*/ 664368 w 792956"/>
                <a:gd name="connsiteY30" fmla="*/ 381000 h 819150"/>
                <a:gd name="connsiteX31" fmla="*/ 564356 w 792956"/>
                <a:gd name="connsiteY31" fmla="*/ 452437 h 819150"/>
                <a:gd name="connsiteX32" fmla="*/ 407193 w 792956"/>
                <a:gd name="connsiteY32" fmla="*/ 571500 h 819150"/>
                <a:gd name="connsiteX33" fmla="*/ 247650 w 792956"/>
                <a:gd name="connsiteY33" fmla="*/ 678656 h 819150"/>
                <a:gd name="connsiteX34" fmla="*/ 133350 w 792956"/>
                <a:gd name="connsiteY34" fmla="*/ 754856 h 819150"/>
                <a:gd name="connsiteX35" fmla="*/ 83343 w 792956"/>
                <a:gd name="connsiteY35" fmla="*/ 790575 h 819150"/>
                <a:gd name="connsiteX36" fmla="*/ 40481 w 792956"/>
                <a:gd name="connsiteY36" fmla="*/ 816769 h 819150"/>
                <a:gd name="connsiteX37" fmla="*/ 23812 w 792956"/>
                <a:gd name="connsiteY37" fmla="*/ 819150 h 819150"/>
                <a:gd name="connsiteX38" fmla="*/ 11906 w 792956"/>
                <a:gd name="connsiteY38" fmla="*/ 819150 h 819150"/>
                <a:gd name="connsiteX39" fmla="*/ 2381 w 792956"/>
                <a:gd name="connsiteY39" fmla="*/ 809625 h 819150"/>
                <a:gd name="connsiteX40" fmla="*/ 0 w 792956"/>
                <a:gd name="connsiteY40" fmla="*/ 783431 h 819150"/>
                <a:gd name="connsiteX41" fmla="*/ 21431 w 792956"/>
                <a:gd name="connsiteY41" fmla="*/ 742950 h 819150"/>
                <a:gd name="connsiteX42" fmla="*/ 59531 w 792956"/>
                <a:gd name="connsiteY42" fmla="*/ 681037 h 819150"/>
                <a:gd name="connsiteX43" fmla="*/ 121443 w 792956"/>
                <a:gd name="connsiteY43" fmla="*/ 590550 h 819150"/>
                <a:gd name="connsiteX44" fmla="*/ 207168 w 792956"/>
                <a:gd name="connsiteY44" fmla="*/ 447675 h 819150"/>
                <a:gd name="connsiteX45" fmla="*/ 264318 w 792956"/>
                <a:gd name="connsiteY45" fmla="*/ 3548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2956" h="819150">
                  <a:moveTo>
                    <a:pt x="264318" y="354806"/>
                  </a:moveTo>
                  <a:lnTo>
                    <a:pt x="311943" y="273844"/>
                  </a:lnTo>
                  <a:lnTo>
                    <a:pt x="366712" y="185737"/>
                  </a:lnTo>
                  <a:lnTo>
                    <a:pt x="378618" y="161925"/>
                  </a:lnTo>
                  <a:lnTo>
                    <a:pt x="381000" y="150019"/>
                  </a:lnTo>
                  <a:lnTo>
                    <a:pt x="381000" y="135731"/>
                  </a:lnTo>
                  <a:lnTo>
                    <a:pt x="373856" y="111919"/>
                  </a:lnTo>
                  <a:lnTo>
                    <a:pt x="359568" y="100012"/>
                  </a:lnTo>
                  <a:lnTo>
                    <a:pt x="319087" y="78581"/>
                  </a:lnTo>
                  <a:lnTo>
                    <a:pt x="304800" y="66675"/>
                  </a:lnTo>
                  <a:lnTo>
                    <a:pt x="300037" y="52387"/>
                  </a:lnTo>
                  <a:lnTo>
                    <a:pt x="300037" y="35719"/>
                  </a:lnTo>
                  <a:lnTo>
                    <a:pt x="304800" y="19050"/>
                  </a:lnTo>
                  <a:lnTo>
                    <a:pt x="316706" y="7144"/>
                  </a:lnTo>
                  <a:lnTo>
                    <a:pt x="333375" y="0"/>
                  </a:lnTo>
                  <a:lnTo>
                    <a:pt x="381000" y="7144"/>
                  </a:lnTo>
                  <a:lnTo>
                    <a:pt x="454818" y="26194"/>
                  </a:lnTo>
                  <a:lnTo>
                    <a:pt x="507206" y="42862"/>
                  </a:lnTo>
                  <a:lnTo>
                    <a:pt x="581025" y="73819"/>
                  </a:lnTo>
                  <a:lnTo>
                    <a:pt x="638175" y="104775"/>
                  </a:lnTo>
                  <a:lnTo>
                    <a:pt x="671512" y="130969"/>
                  </a:lnTo>
                  <a:lnTo>
                    <a:pt x="721518" y="173831"/>
                  </a:lnTo>
                  <a:lnTo>
                    <a:pt x="742950" y="195262"/>
                  </a:lnTo>
                  <a:lnTo>
                    <a:pt x="769143" y="223837"/>
                  </a:lnTo>
                  <a:lnTo>
                    <a:pt x="785812" y="250031"/>
                  </a:lnTo>
                  <a:lnTo>
                    <a:pt x="790575" y="264319"/>
                  </a:lnTo>
                  <a:lnTo>
                    <a:pt x="792956" y="280987"/>
                  </a:lnTo>
                  <a:lnTo>
                    <a:pt x="785812" y="309562"/>
                  </a:lnTo>
                  <a:lnTo>
                    <a:pt x="766762" y="328612"/>
                  </a:lnTo>
                  <a:lnTo>
                    <a:pt x="723900" y="350044"/>
                  </a:lnTo>
                  <a:lnTo>
                    <a:pt x="664368" y="381000"/>
                  </a:lnTo>
                  <a:lnTo>
                    <a:pt x="564356" y="452437"/>
                  </a:lnTo>
                  <a:lnTo>
                    <a:pt x="407193" y="571500"/>
                  </a:lnTo>
                  <a:lnTo>
                    <a:pt x="247650" y="678656"/>
                  </a:lnTo>
                  <a:lnTo>
                    <a:pt x="133350" y="754856"/>
                  </a:lnTo>
                  <a:lnTo>
                    <a:pt x="83343" y="790575"/>
                  </a:lnTo>
                  <a:lnTo>
                    <a:pt x="40481" y="816769"/>
                  </a:lnTo>
                  <a:lnTo>
                    <a:pt x="23812" y="819150"/>
                  </a:lnTo>
                  <a:lnTo>
                    <a:pt x="11906" y="819150"/>
                  </a:lnTo>
                  <a:lnTo>
                    <a:pt x="2381" y="809625"/>
                  </a:lnTo>
                  <a:lnTo>
                    <a:pt x="0" y="783431"/>
                  </a:lnTo>
                  <a:lnTo>
                    <a:pt x="21431" y="742950"/>
                  </a:lnTo>
                  <a:lnTo>
                    <a:pt x="59531" y="681037"/>
                  </a:lnTo>
                  <a:lnTo>
                    <a:pt x="121443" y="590550"/>
                  </a:lnTo>
                  <a:lnTo>
                    <a:pt x="207168" y="447675"/>
                  </a:lnTo>
                  <a:lnTo>
                    <a:pt x="264318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913B32EC-C750-4799-983E-F582D954BC0B}"/>
                </a:ext>
              </a:extLst>
            </p:cNvPr>
            <p:cNvSpPr/>
            <p:nvPr/>
          </p:nvSpPr>
          <p:spPr>
            <a:xfrm>
              <a:off x="4086225" y="1828800"/>
              <a:ext cx="846138" cy="598488"/>
            </a:xfrm>
            <a:custGeom>
              <a:avLst/>
              <a:gdLst>
                <a:gd name="connsiteX0" fmla="*/ 290513 w 845344"/>
                <a:gd name="connsiteY0" fmla="*/ 357188 h 597694"/>
                <a:gd name="connsiteX1" fmla="*/ 233363 w 845344"/>
                <a:gd name="connsiteY1" fmla="*/ 304800 h 597694"/>
                <a:gd name="connsiteX2" fmla="*/ 185738 w 845344"/>
                <a:gd name="connsiteY2" fmla="*/ 254794 h 597694"/>
                <a:gd name="connsiteX3" fmla="*/ 133350 w 845344"/>
                <a:gd name="connsiteY3" fmla="*/ 200025 h 597694"/>
                <a:gd name="connsiteX4" fmla="*/ 85725 w 845344"/>
                <a:gd name="connsiteY4" fmla="*/ 145256 h 597694"/>
                <a:gd name="connsiteX5" fmla="*/ 38100 w 845344"/>
                <a:gd name="connsiteY5" fmla="*/ 88106 h 597694"/>
                <a:gd name="connsiteX6" fmla="*/ 11906 w 845344"/>
                <a:gd name="connsiteY6" fmla="*/ 57150 h 597694"/>
                <a:gd name="connsiteX7" fmla="*/ 0 w 845344"/>
                <a:gd name="connsiteY7" fmla="*/ 26194 h 597694"/>
                <a:gd name="connsiteX8" fmla="*/ 0 w 845344"/>
                <a:gd name="connsiteY8" fmla="*/ 14288 h 597694"/>
                <a:gd name="connsiteX9" fmla="*/ 4763 w 845344"/>
                <a:gd name="connsiteY9" fmla="*/ 0 h 597694"/>
                <a:gd name="connsiteX10" fmla="*/ 28575 w 845344"/>
                <a:gd name="connsiteY10" fmla="*/ 2381 h 597694"/>
                <a:gd name="connsiteX11" fmla="*/ 76200 w 845344"/>
                <a:gd name="connsiteY11" fmla="*/ 28575 h 597694"/>
                <a:gd name="connsiteX12" fmla="*/ 123825 w 845344"/>
                <a:gd name="connsiteY12" fmla="*/ 61913 h 597694"/>
                <a:gd name="connsiteX13" fmla="*/ 178594 w 845344"/>
                <a:gd name="connsiteY13" fmla="*/ 90488 h 597694"/>
                <a:gd name="connsiteX14" fmla="*/ 230981 w 845344"/>
                <a:gd name="connsiteY14" fmla="*/ 111919 h 597694"/>
                <a:gd name="connsiteX15" fmla="*/ 283369 w 845344"/>
                <a:gd name="connsiteY15" fmla="*/ 130969 h 597694"/>
                <a:gd name="connsiteX16" fmla="*/ 340519 w 845344"/>
                <a:gd name="connsiteY16" fmla="*/ 145256 h 597694"/>
                <a:gd name="connsiteX17" fmla="*/ 388144 w 845344"/>
                <a:gd name="connsiteY17" fmla="*/ 154781 h 597694"/>
                <a:gd name="connsiteX18" fmla="*/ 447675 w 845344"/>
                <a:gd name="connsiteY18" fmla="*/ 164306 h 597694"/>
                <a:gd name="connsiteX19" fmla="*/ 528638 w 845344"/>
                <a:gd name="connsiteY19" fmla="*/ 171450 h 597694"/>
                <a:gd name="connsiteX20" fmla="*/ 585788 w 845344"/>
                <a:gd name="connsiteY20" fmla="*/ 171450 h 597694"/>
                <a:gd name="connsiteX21" fmla="*/ 602456 w 845344"/>
                <a:gd name="connsiteY21" fmla="*/ 176213 h 597694"/>
                <a:gd name="connsiteX22" fmla="*/ 633413 w 845344"/>
                <a:gd name="connsiteY22" fmla="*/ 204788 h 597694"/>
                <a:gd name="connsiteX23" fmla="*/ 700088 w 845344"/>
                <a:gd name="connsiteY23" fmla="*/ 269081 h 597694"/>
                <a:gd name="connsiteX24" fmla="*/ 745331 w 845344"/>
                <a:gd name="connsiteY24" fmla="*/ 321469 h 597694"/>
                <a:gd name="connsiteX25" fmla="*/ 785813 w 845344"/>
                <a:gd name="connsiteY25" fmla="*/ 373856 h 597694"/>
                <a:gd name="connsiteX26" fmla="*/ 821531 w 845344"/>
                <a:gd name="connsiteY26" fmla="*/ 416719 h 597694"/>
                <a:gd name="connsiteX27" fmla="*/ 833438 w 845344"/>
                <a:gd name="connsiteY27" fmla="*/ 447675 h 597694"/>
                <a:gd name="connsiteX28" fmla="*/ 842963 w 845344"/>
                <a:gd name="connsiteY28" fmla="*/ 492919 h 597694"/>
                <a:gd name="connsiteX29" fmla="*/ 845344 w 845344"/>
                <a:gd name="connsiteY29" fmla="*/ 531019 h 597694"/>
                <a:gd name="connsiteX30" fmla="*/ 835819 w 845344"/>
                <a:gd name="connsiteY30" fmla="*/ 564356 h 597694"/>
                <a:gd name="connsiteX31" fmla="*/ 821531 w 845344"/>
                <a:gd name="connsiteY31" fmla="*/ 581025 h 597694"/>
                <a:gd name="connsiteX32" fmla="*/ 795338 w 845344"/>
                <a:gd name="connsiteY32" fmla="*/ 592931 h 597694"/>
                <a:gd name="connsiteX33" fmla="*/ 773906 w 845344"/>
                <a:gd name="connsiteY33" fmla="*/ 597694 h 597694"/>
                <a:gd name="connsiteX34" fmla="*/ 728663 w 845344"/>
                <a:gd name="connsiteY34" fmla="*/ 597694 h 597694"/>
                <a:gd name="connsiteX35" fmla="*/ 659606 w 845344"/>
                <a:gd name="connsiteY35" fmla="*/ 588169 h 597694"/>
                <a:gd name="connsiteX36" fmla="*/ 592931 w 845344"/>
                <a:gd name="connsiteY36" fmla="*/ 569119 h 597694"/>
                <a:gd name="connsiteX37" fmla="*/ 521494 w 845344"/>
                <a:gd name="connsiteY37" fmla="*/ 533400 h 597694"/>
                <a:gd name="connsiteX38" fmla="*/ 469106 w 845344"/>
                <a:gd name="connsiteY38" fmla="*/ 502444 h 597694"/>
                <a:gd name="connsiteX39" fmla="*/ 376238 w 845344"/>
                <a:gd name="connsiteY39" fmla="*/ 435769 h 597694"/>
                <a:gd name="connsiteX40" fmla="*/ 290513 w 845344"/>
                <a:gd name="connsiteY40" fmla="*/ 3571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5344" h="597694">
                  <a:moveTo>
                    <a:pt x="290513" y="357188"/>
                  </a:moveTo>
                  <a:lnTo>
                    <a:pt x="233363" y="304800"/>
                  </a:lnTo>
                  <a:lnTo>
                    <a:pt x="185738" y="254794"/>
                  </a:lnTo>
                  <a:lnTo>
                    <a:pt x="133350" y="200025"/>
                  </a:lnTo>
                  <a:lnTo>
                    <a:pt x="85725" y="145256"/>
                  </a:lnTo>
                  <a:lnTo>
                    <a:pt x="38100" y="88106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8575" y="2381"/>
                  </a:lnTo>
                  <a:lnTo>
                    <a:pt x="76200" y="28575"/>
                  </a:lnTo>
                  <a:lnTo>
                    <a:pt x="123825" y="61913"/>
                  </a:lnTo>
                  <a:lnTo>
                    <a:pt x="178594" y="90488"/>
                  </a:lnTo>
                  <a:lnTo>
                    <a:pt x="230981" y="111919"/>
                  </a:lnTo>
                  <a:lnTo>
                    <a:pt x="283369" y="130969"/>
                  </a:lnTo>
                  <a:lnTo>
                    <a:pt x="340519" y="145256"/>
                  </a:lnTo>
                  <a:lnTo>
                    <a:pt x="388144" y="154781"/>
                  </a:lnTo>
                  <a:lnTo>
                    <a:pt x="447675" y="164306"/>
                  </a:lnTo>
                  <a:lnTo>
                    <a:pt x="528638" y="171450"/>
                  </a:lnTo>
                  <a:lnTo>
                    <a:pt x="585788" y="171450"/>
                  </a:lnTo>
                  <a:lnTo>
                    <a:pt x="602456" y="176213"/>
                  </a:lnTo>
                  <a:lnTo>
                    <a:pt x="633413" y="204788"/>
                  </a:lnTo>
                  <a:lnTo>
                    <a:pt x="700088" y="269081"/>
                  </a:lnTo>
                  <a:lnTo>
                    <a:pt x="745331" y="321469"/>
                  </a:lnTo>
                  <a:lnTo>
                    <a:pt x="785813" y="373856"/>
                  </a:lnTo>
                  <a:lnTo>
                    <a:pt x="821531" y="416719"/>
                  </a:lnTo>
                  <a:lnTo>
                    <a:pt x="833438" y="447675"/>
                  </a:lnTo>
                  <a:lnTo>
                    <a:pt x="842963" y="492919"/>
                  </a:lnTo>
                  <a:lnTo>
                    <a:pt x="845344" y="531019"/>
                  </a:lnTo>
                  <a:lnTo>
                    <a:pt x="835819" y="564356"/>
                  </a:lnTo>
                  <a:lnTo>
                    <a:pt x="821531" y="581025"/>
                  </a:lnTo>
                  <a:lnTo>
                    <a:pt x="795338" y="592931"/>
                  </a:lnTo>
                  <a:lnTo>
                    <a:pt x="773906" y="597694"/>
                  </a:lnTo>
                  <a:lnTo>
                    <a:pt x="728663" y="597694"/>
                  </a:lnTo>
                  <a:lnTo>
                    <a:pt x="659606" y="588169"/>
                  </a:lnTo>
                  <a:lnTo>
                    <a:pt x="592931" y="569119"/>
                  </a:lnTo>
                  <a:lnTo>
                    <a:pt x="521494" y="533400"/>
                  </a:lnTo>
                  <a:lnTo>
                    <a:pt x="469106" y="502444"/>
                  </a:lnTo>
                  <a:lnTo>
                    <a:pt x="376238" y="435769"/>
                  </a:lnTo>
                  <a:lnTo>
                    <a:pt x="290513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41876566-A4D1-478C-8105-522E2DE0E8B0}"/>
                </a:ext>
              </a:extLst>
            </p:cNvPr>
            <p:cNvSpPr/>
            <p:nvPr/>
          </p:nvSpPr>
          <p:spPr>
            <a:xfrm>
              <a:off x="5400675" y="3005139"/>
              <a:ext cx="2705100" cy="523875"/>
            </a:xfrm>
            <a:custGeom>
              <a:avLst/>
              <a:gdLst>
                <a:gd name="connsiteX0" fmla="*/ 1662113 w 2705100"/>
                <a:gd name="connsiteY0" fmla="*/ 104775 h 523875"/>
                <a:gd name="connsiteX1" fmla="*/ 1900238 w 2705100"/>
                <a:gd name="connsiteY1" fmla="*/ 85725 h 523875"/>
                <a:gd name="connsiteX2" fmla="*/ 2116931 w 2705100"/>
                <a:gd name="connsiteY2" fmla="*/ 69056 h 523875"/>
                <a:gd name="connsiteX3" fmla="*/ 2143125 w 2705100"/>
                <a:gd name="connsiteY3" fmla="*/ 64293 h 523875"/>
                <a:gd name="connsiteX4" fmla="*/ 2200275 w 2705100"/>
                <a:gd name="connsiteY4" fmla="*/ 45243 h 523875"/>
                <a:gd name="connsiteX5" fmla="*/ 2266950 w 2705100"/>
                <a:gd name="connsiteY5" fmla="*/ 19050 h 523875"/>
                <a:gd name="connsiteX6" fmla="*/ 2312194 w 2705100"/>
                <a:gd name="connsiteY6" fmla="*/ 0 h 523875"/>
                <a:gd name="connsiteX7" fmla="*/ 2331244 w 2705100"/>
                <a:gd name="connsiteY7" fmla="*/ 0 h 523875"/>
                <a:gd name="connsiteX8" fmla="*/ 2400300 w 2705100"/>
                <a:gd name="connsiteY8" fmla="*/ 9525 h 523875"/>
                <a:gd name="connsiteX9" fmla="*/ 2476500 w 2705100"/>
                <a:gd name="connsiteY9" fmla="*/ 30956 h 523875"/>
                <a:gd name="connsiteX10" fmla="*/ 2545556 w 2705100"/>
                <a:gd name="connsiteY10" fmla="*/ 54768 h 523875"/>
                <a:gd name="connsiteX11" fmla="*/ 2616994 w 2705100"/>
                <a:gd name="connsiteY11" fmla="*/ 83343 h 523875"/>
                <a:gd name="connsiteX12" fmla="*/ 2662238 w 2705100"/>
                <a:gd name="connsiteY12" fmla="*/ 107156 h 523875"/>
                <a:gd name="connsiteX13" fmla="*/ 2683669 w 2705100"/>
                <a:gd name="connsiteY13" fmla="*/ 123825 h 523875"/>
                <a:gd name="connsiteX14" fmla="*/ 2695575 w 2705100"/>
                <a:gd name="connsiteY14" fmla="*/ 135731 h 523875"/>
                <a:gd name="connsiteX15" fmla="*/ 2702719 w 2705100"/>
                <a:gd name="connsiteY15" fmla="*/ 152400 h 523875"/>
                <a:gd name="connsiteX16" fmla="*/ 2705100 w 2705100"/>
                <a:gd name="connsiteY16" fmla="*/ 171450 h 523875"/>
                <a:gd name="connsiteX17" fmla="*/ 2702719 w 2705100"/>
                <a:gd name="connsiteY17" fmla="*/ 192881 h 523875"/>
                <a:gd name="connsiteX18" fmla="*/ 2690813 w 2705100"/>
                <a:gd name="connsiteY18" fmla="*/ 216693 h 523875"/>
                <a:gd name="connsiteX19" fmla="*/ 2667000 w 2705100"/>
                <a:gd name="connsiteY19" fmla="*/ 254793 h 523875"/>
                <a:gd name="connsiteX20" fmla="*/ 2652713 w 2705100"/>
                <a:gd name="connsiteY20" fmla="*/ 266700 h 523875"/>
                <a:gd name="connsiteX21" fmla="*/ 2624138 w 2705100"/>
                <a:gd name="connsiteY21" fmla="*/ 276225 h 523875"/>
                <a:gd name="connsiteX22" fmla="*/ 2564606 w 2705100"/>
                <a:gd name="connsiteY22" fmla="*/ 288131 h 523875"/>
                <a:gd name="connsiteX23" fmla="*/ 2486025 w 2705100"/>
                <a:gd name="connsiteY23" fmla="*/ 292893 h 523875"/>
                <a:gd name="connsiteX24" fmla="*/ 2443163 w 2705100"/>
                <a:gd name="connsiteY24" fmla="*/ 290512 h 523875"/>
                <a:gd name="connsiteX25" fmla="*/ 2386013 w 2705100"/>
                <a:gd name="connsiteY25" fmla="*/ 285750 h 523875"/>
                <a:gd name="connsiteX26" fmla="*/ 2340769 w 2705100"/>
                <a:gd name="connsiteY26" fmla="*/ 278606 h 523875"/>
                <a:gd name="connsiteX27" fmla="*/ 2286000 w 2705100"/>
                <a:gd name="connsiteY27" fmla="*/ 269081 h 523875"/>
                <a:gd name="connsiteX28" fmla="*/ 2188369 w 2705100"/>
                <a:gd name="connsiteY28" fmla="*/ 271462 h 523875"/>
                <a:gd name="connsiteX29" fmla="*/ 2002631 w 2705100"/>
                <a:gd name="connsiteY29" fmla="*/ 276225 h 523875"/>
                <a:gd name="connsiteX30" fmla="*/ 1800225 w 2705100"/>
                <a:gd name="connsiteY30" fmla="*/ 285750 h 523875"/>
                <a:gd name="connsiteX31" fmla="*/ 1662113 w 2705100"/>
                <a:gd name="connsiteY31" fmla="*/ 297656 h 523875"/>
                <a:gd name="connsiteX32" fmla="*/ 1509713 w 2705100"/>
                <a:gd name="connsiteY32" fmla="*/ 316706 h 523875"/>
                <a:gd name="connsiteX33" fmla="*/ 1090613 w 2705100"/>
                <a:gd name="connsiteY33" fmla="*/ 354806 h 523875"/>
                <a:gd name="connsiteX34" fmla="*/ 988219 w 2705100"/>
                <a:gd name="connsiteY34" fmla="*/ 376237 h 523875"/>
                <a:gd name="connsiteX35" fmla="*/ 797719 w 2705100"/>
                <a:gd name="connsiteY35" fmla="*/ 414337 h 523875"/>
                <a:gd name="connsiteX36" fmla="*/ 600075 w 2705100"/>
                <a:gd name="connsiteY36" fmla="*/ 457200 h 523875"/>
                <a:gd name="connsiteX37" fmla="*/ 490538 w 2705100"/>
                <a:gd name="connsiteY37" fmla="*/ 481012 h 523875"/>
                <a:gd name="connsiteX38" fmla="*/ 445294 w 2705100"/>
                <a:gd name="connsiteY38" fmla="*/ 488156 h 523875"/>
                <a:gd name="connsiteX39" fmla="*/ 426244 w 2705100"/>
                <a:gd name="connsiteY39" fmla="*/ 497681 h 523875"/>
                <a:gd name="connsiteX40" fmla="*/ 381000 w 2705100"/>
                <a:gd name="connsiteY40" fmla="*/ 516731 h 523875"/>
                <a:gd name="connsiteX41" fmla="*/ 345281 w 2705100"/>
                <a:gd name="connsiteY41" fmla="*/ 523875 h 523875"/>
                <a:gd name="connsiteX42" fmla="*/ 314325 w 2705100"/>
                <a:gd name="connsiteY42" fmla="*/ 523875 h 523875"/>
                <a:gd name="connsiteX43" fmla="*/ 285750 w 2705100"/>
                <a:gd name="connsiteY43" fmla="*/ 514350 h 523875"/>
                <a:gd name="connsiteX44" fmla="*/ 264319 w 2705100"/>
                <a:gd name="connsiteY44" fmla="*/ 492918 h 523875"/>
                <a:gd name="connsiteX45" fmla="*/ 219075 w 2705100"/>
                <a:gd name="connsiteY45" fmla="*/ 471487 h 523875"/>
                <a:gd name="connsiteX46" fmla="*/ 173831 w 2705100"/>
                <a:gd name="connsiteY46" fmla="*/ 440531 h 523875"/>
                <a:gd name="connsiteX47" fmla="*/ 145256 w 2705100"/>
                <a:gd name="connsiteY47" fmla="*/ 419100 h 523875"/>
                <a:gd name="connsiteX48" fmla="*/ 109538 w 2705100"/>
                <a:gd name="connsiteY48" fmla="*/ 381000 h 523875"/>
                <a:gd name="connsiteX49" fmla="*/ 78581 w 2705100"/>
                <a:gd name="connsiteY49" fmla="*/ 340518 h 523875"/>
                <a:gd name="connsiteX50" fmla="*/ 52388 w 2705100"/>
                <a:gd name="connsiteY50" fmla="*/ 297656 h 523875"/>
                <a:gd name="connsiteX51" fmla="*/ 23813 w 2705100"/>
                <a:gd name="connsiteY51" fmla="*/ 245268 h 523875"/>
                <a:gd name="connsiteX52" fmla="*/ 4763 w 2705100"/>
                <a:gd name="connsiteY52" fmla="*/ 200025 h 523875"/>
                <a:gd name="connsiteX53" fmla="*/ 0 w 2705100"/>
                <a:gd name="connsiteY53" fmla="*/ 173831 h 523875"/>
                <a:gd name="connsiteX54" fmla="*/ 7144 w 2705100"/>
                <a:gd name="connsiteY54" fmla="*/ 164306 h 523875"/>
                <a:gd name="connsiteX55" fmla="*/ 23813 w 2705100"/>
                <a:gd name="connsiteY55" fmla="*/ 161925 h 523875"/>
                <a:gd name="connsiteX56" fmla="*/ 73819 w 2705100"/>
                <a:gd name="connsiteY56" fmla="*/ 183356 h 523875"/>
                <a:gd name="connsiteX57" fmla="*/ 157163 w 2705100"/>
                <a:gd name="connsiteY57" fmla="*/ 223837 h 523875"/>
                <a:gd name="connsiteX58" fmla="*/ 221456 w 2705100"/>
                <a:gd name="connsiteY58" fmla="*/ 242887 h 523875"/>
                <a:gd name="connsiteX59" fmla="*/ 273844 w 2705100"/>
                <a:gd name="connsiteY59" fmla="*/ 257175 h 523875"/>
                <a:gd name="connsiteX60" fmla="*/ 328613 w 2705100"/>
                <a:gd name="connsiteY60" fmla="*/ 264318 h 523875"/>
                <a:gd name="connsiteX61" fmla="*/ 371475 w 2705100"/>
                <a:gd name="connsiteY61" fmla="*/ 269081 h 523875"/>
                <a:gd name="connsiteX62" fmla="*/ 464344 w 2705100"/>
                <a:gd name="connsiteY62" fmla="*/ 261937 h 523875"/>
                <a:gd name="connsiteX63" fmla="*/ 704850 w 2705100"/>
                <a:gd name="connsiteY63" fmla="*/ 228600 h 523875"/>
                <a:gd name="connsiteX64" fmla="*/ 1026319 w 2705100"/>
                <a:gd name="connsiteY64" fmla="*/ 180975 h 523875"/>
                <a:gd name="connsiteX65" fmla="*/ 1293019 w 2705100"/>
                <a:gd name="connsiteY65" fmla="*/ 140493 h 523875"/>
                <a:gd name="connsiteX66" fmla="*/ 1526381 w 2705100"/>
                <a:gd name="connsiteY66" fmla="*/ 111918 h 523875"/>
                <a:gd name="connsiteX67" fmla="*/ 1662113 w 2705100"/>
                <a:gd name="connsiteY67" fmla="*/ 104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5100" h="523875">
                  <a:moveTo>
                    <a:pt x="1662113" y="104775"/>
                  </a:moveTo>
                  <a:lnTo>
                    <a:pt x="1900238" y="85725"/>
                  </a:lnTo>
                  <a:lnTo>
                    <a:pt x="2116931" y="69056"/>
                  </a:lnTo>
                  <a:lnTo>
                    <a:pt x="2143125" y="64293"/>
                  </a:lnTo>
                  <a:lnTo>
                    <a:pt x="2200275" y="45243"/>
                  </a:lnTo>
                  <a:lnTo>
                    <a:pt x="2266950" y="19050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9525"/>
                  </a:lnTo>
                  <a:lnTo>
                    <a:pt x="2476500" y="30956"/>
                  </a:lnTo>
                  <a:lnTo>
                    <a:pt x="2545556" y="54768"/>
                  </a:lnTo>
                  <a:lnTo>
                    <a:pt x="2616994" y="83343"/>
                  </a:lnTo>
                  <a:lnTo>
                    <a:pt x="2662238" y="107156"/>
                  </a:lnTo>
                  <a:lnTo>
                    <a:pt x="2683669" y="123825"/>
                  </a:lnTo>
                  <a:lnTo>
                    <a:pt x="2695575" y="135731"/>
                  </a:lnTo>
                  <a:lnTo>
                    <a:pt x="2702719" y="152400"/>
                  </a:lnTo>
                  <a:lnTo>
                    <a:pt x="2705100" y="171450"/>
                  </a:lnTo>
                  <a:lnTo>
                    <a:pt x="2702719" y="192881"/>
                  </a:lnTo>
                  <a:lnTo>
                    <a:pt x="2690813" y="216693"/>
                  </a:lnTo>
                  <a:lnTo>
                    <a:pt x="2667000" y="254793"/>
                  </a:lnTo>
                  <a:lnTo>
                    <a:pt x="2652713" y="266700"/>
                  </a:lnTo>
                  <a:lnTo>
                    <a:pt x="2624138" y="276225"/>
                  </a:lnTo>
                  <a:lnTo>
                    <a:pt x="2564606" y="288131"/>
                  </a:lnTo>
                  <a:lnTo>
                    <a:pt x="2486025" y="292893"/>
                  </a:lnTo>
                  <a:lnTo>
                    <a:pt x="2443163" y="290512"/>
                  </a:lnTo>
                  <a:lnTo>
                    <a:pt x="2386013" y="285750"/>
                  </a:lnTo>
                  <a:lnTo>
                    <a:pt x="2340769" y="278606"/>
                  </a:lnTo>
                  <a:lnTo>
                    <a:pt x="2286000" y="269081"/>
                  </a:lnTo>
                  <a:lnTo>
                    <a:pt x="2188369" y="271462"/>
                  </a:lnTo>
                  <a:lnTo>
                    <a:pt x="2002631" y="276225"/>
                  </a:lnTo>
                  <a:lnTo>
                    <a:pt x="1800225" y="285750"/>
                  </a:lnTo>
                  <a:lnTo>
                    <a:pt x="1662113" y="297656"/>
                  </a:lnTo>
                  <a:lnTo>
                    <a:pt x="1509713" y="316706"/>
                  </a:lnTo>
                  <a:lnTo>
                    <a:pt x="1090613" y="354806"/>
                  </a:lnTo>
                  <a:lnTo>
                    <a:pt x="988219" y="376237"/>
                  </a:lnTo>
                  <a:lnTo>
                    <a:pt x="797719" y="414337"/>
                  </a:lnTo>
                  <a:lnTo>
                    <a:pt x="600075" y="457200"/>
                  </a:lnTo>
                  <a:lnTo>
                    <a:pt x="490538" y="481012"/>
                  </a:lnTo>
                  <a:lnTo>
                    <a:pt x="445294" y="488156"/>
                  </a:lnTo>
                  <a:lnTo>
                    <a:pt x="426244" y="497681"/>
                  </a:lnTo>
                  <a:lnTo>
                    <a:pt x="381000" y="516731"/>
                  </a:lnTo>
                  <a:lnTo>
                    <a:pt x="345281" y="523875"/>
                  </a:lnTo>
                  <a:lnTo>
                    <a:pt x="314325" y="523875"/>
                  </a:lnTo>
                  <a:lnTo>
                    <a:pt x="285750" y="514350"/>
                  </a:lnTo>
                  <a:lnTo>
                    <a:pt x="264319" y="492918"/>
                  </a:lnTo>
                  <a:lnTo>
                    <a:pt x="219075" y="471487"/>
                  </a:lnTo>
                  <a:lnTo>
                    <a:pt x="173831" y="440531"/>
                  </a:lnTo>
                  <a:lnTo>
                    <a:pt x="145256" y="419100"/>
                  </a:lnTo>
                  <a:lnTo>
                    <a:pt x="109538" y="381000"/>
                  </a:lnTo>
                  <a:lnTo>
                    <a:pt x="78581" y="340518"/>
                  </a:lnTo>
                  <a:lnTo>
                    <a:pt x="52388" y="297656"/>
                  </a:lnTo>
                  <a:lnTo>
                    <a:pt x="23813" y="245268"/>
                  </a:lnTo>
                  <a:lnTo>
                    <a:pt x="4763" y="200025"/>
                  </a:lnTo>
                  <a:lnTo>
                    <a:pt x="0" y="173831"/>
                  </a:lnTo>
                  <a:lnTo>
                    <a:pt x="7144" y="164306"/>
                  </a:lnTo>
                  <a:lnTo>
                    <a:pt x="23813" y="161925"/>
                  </a:lnTo>
                  <a:lnTo>
                    <a:pt x="73819" y="183356"/>
                  </a:lnTo>
                  <a:lnTo>
                    <a:pt x="157163" y="223837"/>
                  </a:lnTo>
                  <a:lnTo>
                    <a:pt x="221456" y="242887"/>
                  </a:lnTo>
                  <a:lnTo>
                    <a:pt x="273844" y="257175"/>
                  </a:lnTo>
                  <a:lnTo>
                    <a:pt x="328613" y="264318"/>
                  </a:lnTo>
                  <a:lnTo>
                    <a:pt x="371475" y="269081"/>
                  </a:lnTo>
                  <a:lnTo>
                    <a:pt x="464344" y="261937"/>
                  </a:lnTo>
                  <a:lnTo>
                    <a:pt x="704850" y="228600"/>
                  </a:lnTo>
                  <a:lnTo>
                    <a:pt x="1026319" y="180975"/>
                  </a:lnTo>
                  <a:lnTo>
                    <a:pt x="1293019" y="140493"/>
                  </a:lnTo>
                  <a:lnTo>
                    <a:pt x="1526381" y="111918"/>
                  </a:lnTo>
                  <a:lnTo>
                    <a:pt x="1662113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3">
              <a:extLst>
                <a:ext uri="{FF2B5EF4-FFF2-40B4-BE49-F238E27FC236}">
                  <a16:creationId xmlns:a16="http://schemas.microsoft.com/office/drawing/2014/main" id="{F6E8868F-2616-4E14-BA23-909479C4EF0D}"/>
                </a:ext>
              </a:extLst>
            </p:cNvPr>
            <p:cNvSpPr/>
            <p:nvPr/>
          </p:nvSpPr>
          <p:spPr>
            <a:xfrm>
              <a:off x="6542088" y="1466850"/>
              <a:ext cx="525462" cy="3621088"/>
            </a:xfrm>
            <a:custGeom>
              <a:avLst/>
              <a:gdLst>
                <a:gd name="connsiteX0" fmla="*/ 169164 w 525780"/>
                <a:gd name="connsiteY0" fmla="*/ 1165860 h 3621024"/>
                <a:gd name="connsiteX1" fmla="*/ 169164 w 525780"/>
                <a:gd name="connsiteY1" fmla="*/ 672084 h 3621024"/>
                <a:gd name="connsiteX2" fmla="*/ 160020 w 525780"/>
                <a:gd name="connsiteY2" fmla="*/ 434340 h 3621024"/>
                <a:gd name="connsiteX3" fmla="*/ 155448 w 525780"/>
                <a:gd name="connsiteY3" fmla="*/ 333756 h 3621024"/>
                <a:gd name="connsiteX4" fmla="*/ 137160 w 525780"/>
                <a:gd name="connsiteY4" fmla="*/ 274320 h 3621024"/>
                <a:gd name="connsiteX5" fmla="*/ 96012 w 525780"/>
                <a:gd name="connsiteY5" fmla="*/ 192024 h 3621024"/>
                <a:gd name="connsiteX6" fmla="*/ 50292 w 525780"/>
                <a:gd name="connsiteY6" fmla="*/ 118872 h 3621024"/>
                <a:gd name="connsiteX7" fmla="*/ 18288 w 525780"/>
                <a:gd name="connsiteY7" fmla="*/ 68580 h 3621024"/>
                <a:gd name="connsiteX8" fmla="*/ 0 w 525780"/>
                <a:gd name="connsiteY8" fmla="*/ 32004 h 3621024"/>
                <a:gd name="connsiteX9" fmla="*/ 0 w 525780"/>
                <a:gd name="connsiteY9" fmla="*/ 13716 h 3621024"/>
                <a:gd name="connsiteX10" fmla="*/ 9144 w 525780"/>
                <a:gd name="connsiteY10" fmla="*/ 0 h 3621024"/>
                <a:gd name="connsiteX11" fmla="*/ 41148 w 525780"/>
                <a:gd name="connsiteY11" fmla="*/ 9144 h 3621024"/>
                <a:gd name="connsiteX12" fmla="*/ 77724 w 525780"/>
                <a:gd name="connsiteY12" fmla="*/ 27432 h 3621024"/>
                <a:gd name="connsiteX13" fmla="*/ 155448 w 525780"/>
                <a:gd name="connsiteY13" fmla="*/ 45720 h 3621024"/>
                <a:gd name="connsiteX14" fmla="*/ 219456 w 525780"/>
                <a:gd name="connsiteY14" fmla="*/ 73152 h 3621024"/>
                <a:gd name="connsiteX15" fmla="*/ 278892 w 525780"/>
                <a:gd name="connsiteY15" fmla="*/ 109728 h 3621024"/>
                <a:gd name="connsiteX16" fmla="*/ 342900 w 525780"/>
                <a:gd name="connsiteY16" fmla="*/ 160020 h 3621024"/>
                <a:gd name="connsiteX17" fmla="*/ 411480 w 525780"/>
                <a:gd name="connsiteY17" fmla="*/ 210312 h 3621024"/>
                <a:gd name="connsiteX18" fmla="*/ 448056 w 525780"/>
                <a:gd name="connsiteY18" fmla="*/ 246888 h 3621024"/>
                <a:gd name="connsiteX19" fmla="*/ 493776 w 525780"/>
                <a:gd name="connsiteY19" fmla="*/ 292608 h 3621024"/>
                <a:gd name="connsiteX20" fmla="*/ 507492 w 525780"/>
                <a:gd name="connsiteY20" fmla="*/ 315468 h 3621024"/>
                <a:gd name="connsiteX21" fmla="*/ 521208 w 525780"/>
                <a:gd name="connsiteY21" fmla="*/ 338328 h 3621024"/>
                <a:gd name="connsiteX22" fmla="*/ 525780 w 525780"/>
                <a:gd name="connsiteY22" fmla="*/ 352044 h 3621024"/>
                <a:gd name="connsiteX23" fmla="*/ 525780 w 525780"/>
                <a:gd name="connsiteY23" fmla="*/ 365760 h 3621024"/>
                <a:gd name="connsiteX24" fmla="*/ 512064 w 525780"/>
                <a:gd name="connsiteY24" fmla="*/ 397764 h 3621024"/>
                <a:gd name="connsiteX25" fmla="*/ 484632 w 525780"/>
                <a:gd name="connsiteY25" fmla="*/ 420624 h 3621024"/>
                <a:gd name="connsiteX26" fmla="*/ 466344 w 525780"/>
                <a:gd name="connsiteY26" fmla="*/ 443484 h 3621024"/>
                <a:gd name="connsiteX27" fmla="*/ 438912 w 525780"/>
                <a:gd name="connsiteY27" fmla="*/ 507492 h 3621024"/>
                <a:gd name="connsiteX28" fmla="*/ 420624 w 525780"/>
                <a:gd name="connsiteY28" fmla="*/ 571500 h 3621024"/>
                <a:gd name="connsiteX29" fmla="*/ 420624 w 525780"/>
                <a:gd name="connsiteY29" fmla="*/ 621792 h 3621024"/>
                <a:gd name="connsiteX30" fmla="*/ 411480 w 525780"/>
                <a:gd name="connsiteY30" fmla="*/ 896112 h 3621024"/>
                <a:gd name="connsiteX31" fmla="*/ 406908 w 525780"/>
                <a:gd name="connsiteY31" fmla="*/ 1120140 h 3621024"/>
                <a:gd name="connsiteX32" fmla="*/ 402336 w 525780"/>
                <a:gd name="connsiteY32" fmla="*/ 1316736 h 3621024"/>
                <a:gd name="connsiteX33" fmla="*/ 393192 w 525780"/>
                <a:gd name="connsiteY33" fmla="*/ 1659636 h 3621024"/>
                <a:gd name="connsiteX34" fmla="*/ 388620 w 525780"/>
                <a:gd name="connsiteY34" fmla="*/ 2061972 h 3621024"/>
                <a:gd name="connsiteX35" fmla="*/ 384048 w 525780"/>
                <a:gd name="connsiteY35" fmla="*/ 2450592 h 3621024"/>
                <a:gd name="connsiteX36" fmla="*/ 384048 w 525780"/>
                <a:gd name="connsiteY36" fmla="*/ 2775204 h 3621024"/>
                <a:gd name="connsiteX37" fmla="*/ 388620 w 525780"/>
                <a:gd name="connsiteY37" fmla="*/ 3072384 h 3621024"/>
                <a:gd name="connsiteX38" fmla="*/ 406908 w 525780"/>
                <a:gd name="connsiteY38" fmla="*/ 3195828 h 3621024"/>
                <a:gd name="connsiteX39" fmla="*/ 416052 w 525780"/>
                <a:gd name="connsiteY39" fmla="*/ 3259836 h 3621024"/>
                <a:gd name="connsiteX40" fmla="*/ 416052 w 525780"/>
                <a:gd name="connsiteY40" fmla="*/ 3332988 h 3621024"/>
                <a:gd name="connsiteX41" fmla="*/ 411480 w 525780"/>
                <a:gd name="connsiteY41" fmla="*/ 3392424 h 3621024"/>
                <a:gd name="connsiteX42" fmla="*/ 388620 w 525780"/>
                <a:gd name="connsiteY42" fmla="*/ 3465576 h 3621024"/>
                <a:gd name="connsiteX43" fmla="*/ 333756 w 525780"/>
                <a:gd name="connsiteY43" fmla="*/ 3570732 h 3621024"/>
                <a:gd name="connsiteX44" fmla="*/ 292608 w 525780"/>
                <a:gd name="connsiteY44" fmla="*/ 3611880 h 3621024"/>
                <a:gd name="connsiteX45" fmla="*/ 269748 w 525780"/>
                <a:gd name="connsiteY45" fmla="*/ 3621024 h 3621024"/>
                <a:gd name="connsiteX46" fmla="*/ 233172 w 525780"/>
                <a:gd name="connsiteY46" fmla="*/ 3607308 h 3621024"/>
                <a:gd name="connsiteX47" fmla="*/ 196596 w 525780"/>
                <a:gd name="connsiteY47" fmla="*/ 3561588 h 3621024"/>
                <a:gd name="connsiteX48" fmla="*/ 160020 w 525780"/>
                <a:gd name="connsiteY48" fmla="*/ 3461004 h 3621024"/>
                <a:gd name="connsiteX49" fmla="*/ 114300 w 525780"/>
                <a:gd name="connsiteY49" fmla="*/ 3332988 h 3621024"/>
                <a:gd name="connsiteX50" fmla="*/ 100584 w 525780"/>
                <a:gd name="connsiteY50" fmla="*/ 3209544 h 3621024"/>
                <a:gd name="connsiteX51" fmla="*/ 114300 w 525780"/>
                <a:gd name="connsiteY51" fmla="*/ 3168396 h 3621024"/>
                <a:gd name="connsiteX52" fmla="*/ 128016 w 525780"/>
                <a:gd name="connsiteY52" fmla="*/ 3095244 h 3621024"/>
                <a:gd name="connsiteX53" fmla="*/ 141732 w 525780"/>
                <a:gd name="connsiteY53" fmla="*/ 2971800 h 3621024"/>
                <a:gd name="connsiteX54" fmla="*/ 155448 w 525780"/>
                <a:gd name="connsiteY54" fmla="*/ 2820924 h 3621024"/>
                <a:gd name="connsiteX55" fmla="*/ 160020 w 525780"/>
                <a:gd name="connsiteY55" fmla="*/ 2647188 h 3621024"/>
                <a:gd name="connsiteX56" fmla="*/ 169164 w 525780"/>
                <a:gd name="connsiteY56" fmla="*/ 2400300 h 3621024"/>
                <a:gd name="connsiteX57" fmla="*/ 169164 w 525780"/>
                <a:gd name="connsiteY57" fmla="*/ 2029968 h 3621024"/>
                <a:gd name="connsiteX58" fmla="*/ 173736 w 525780"/>
                <a:gd name="connsiteY58" fmla="*/ 1618488 h 3621024"/>
                <a:gd name="connsiteX59" fmla="*/ 169164 w 525780"/>
                <a:gd name="connsiteY59" fmla="*/ 1165860 h 362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5780" h="3621024">
                  <a:moveTo>
                    <a:pt x="169164" y="1165860"/>
                  </a:moveTo>
                  <a:lnTo>
                    <a:pt x="169164" y="672084"/>
                  </a:lnTo>
                  <a:lnTo>
                    <a:pt x="160020" y="434340"/>
                  </a:lnTo>
                  <a:lnTo>
                    <a:pt x="155448" y="333756"/>
                  </a:lnTo>
                  <a:lnTo>
                    <a:pt x="137160" y="274320"/>
                  </a:lnTo>
                  <a:lnTo>
                    <a:pt x="96012" y="192024"/>
                  </a:lnTo>
                  <a:lnTo>
                    <a:pt x="50292" y="118872"/>
                  </a:lnTo>
                  <a:lnTo>
                    <a:pt x="18288" y="68580"/>
                  </a:lnTo>
                  <a:lnTo>
                    <a:pt x="0" y="32004"/>
                  </a:lnTo>
                  <a:lnTo>
                    <a:pt x="0" y="13716"/>
                  </a:lnTo>
                  <a:lnTo>
                    <a:pt x="9144" y="0"/>
                  </a:lnTo>
                  <a:lnTo>
                    <a:pt x="41148" y="9144"/>
                  </a:lnTo>
                  <a:lnTo>
                    <a:pt x="77724" y="27432"/>
                  </a:lnTo>
                  <a:lnTo>
                    <a:pt x="155448" y="45720"/>
                  </a:lnTo>
                  <a:lnTo>
                    <a:pt x="219456" y="73152"/>
                  </a:lnTo>
                  <a:lnTo>
                    <a:pt x="278892" y="109728"/>
                  </a:lnTo>
                  <a:lnTo>
                    <a:pt x="342900" y="160020"/>
                  </a:lnTo>
                  <a:lnTo>
                    <a:pt x="411480" y="210312"/>
                  </a:lnTo>
                  <a:lnTo>
                    <a:pt x="448056" y="246888"/>
                  </a:lnTo>
                  <a:lnTo>
                    <a:pt x="493776" y="292608"/>
                  </a:lnTo>
                  <a:lnTo>
                    <a:pt x="507492" y="315468"/>
                  </a:lnTo>
                  <a:lnTo>
                    <a:pt x="521208" y="338328"/>
                  </a:lnTo>
                  <a:lnTo>
                    <a:pt x="525780" y="352044"/>
                  </a:lnTo>
                  <a:lnTo>
                    <a:pt x="525780" y="365760"/>
                  </a:lnTo>
                  <a:lnTo>
                    <a:pt x="512064" y="397764"/>
                  </a:lnTo>
                  <a:lnTo>
                    <a:pt x="484632" y="420624"/>
                  </a:lnTo>
                  <a:lnTo>
                    <a:pt x="466344" y="443484"/>
                  </a:lnTo>
                  <a:lnTo>
                    <a:pt x="438912" y="507492"/>
                  </a:lnTo>
                  <a:lnTo>
                    <a:pt x="420624" y="571500"/>
                  </a:lnTo>
                  <a:lnTo>
                    <a:pt x="420624" y="621792"/>
                  </a:lnTo>
                  <a:lnTo>
                    <a:pt x="411480" y="896112"/>
                  </a:lnTo>
                  <a:lnTo>
                    <a:pt x="406908" y="1120140"/>
                  </a:lnTo>
                  <a:lnTo>
                    <a:pt x="402336" y="1316736"/>
                  </a:lnTo>
                  <a:lnTo>
                    <a:pt x="393192" y="1659636"/>
                  </a:lnTo>
                  <a:lnTo>
                    <a:pt x="388620" y="2061972"/>
                  </a:lnTo>
                  <a:lnTo>
                    <a:pt x="384048" y="2450592"/>
                  </a:lnTo>
                  <a:lnTo>
                    <a:pt x="384048" y="2775204"/>
                  </a:lnTo>
                  <a:lnTo>
                    <a:pt x="388620" y="3072384"/>
                  </a:lnTo>
                  <a:lnTo>
                    <a:pt x="406908" y="3195828"/>
                  </a:lnTo>
                  <a:lnTo>
                    <a:pt x="416052" y="3259836"/>
                  </a:lnTo>
                  <a:lnTo>
                    <a:pt x="416052" y="3332988"/>
                  </a:lnTo>
                  <a:lnTo>
                    <a:pt x="411480" y="3392424"/>
                  </a:lnTo>
                  <a:lnTo>
                    <a:pt x="388620" y="3465576"/>
                  </a:lnTo>
                  <a:lnTo>
                    <a:pt x="333756" y="3570732"/>
                  </a:lnTo>
                  <a:lnTo>
                    <a:pt x="292608" y="3611880"/>
                  </a:lnTo>
                  <a:lnTo>
                    <a:pt x="269748" y="3621024"/>
                  </a:lnTo>
                  <a:lnTo>
                    <a:pt x="233172" y="3607308"/>
                  </a:lnTo>
                  <a:lnTo>
                    <a:pt x="196596" y="3561588"/>
                  </a:lnTo>
                  <a:lnTo>
                    <a:pt x="160020" y="3461004"/>
                  </a:lnTo>
                  <a:lnTo>
                    <a:pt x="114300" y="3332988"/>
                  </a:lnTo>
                  <a:lnTo>
                    <a:pt x="100584" y="3209544"/>
                  </a:lnTo>
                  <a:lnTo>
                    <a:pt x="114300" y="3168396"/>
                  </a:lnTo>
                  <a:lnTo>
                    <a:pt x="128016" y="3095244"/>
                  </a:lnTo>
                  <a:lnTo>
                    <a:pt x="141732" y="2971800"/>
                  </a:lnTo>
                  <a:lnTo>
                    <a:pt x="155448" y="2820924"/>
                  </a:lnTo>
                  <a:lnTo>
                    <a:pt x="160020" y="2647188"/>
                  </a:lnTo>
                  <a:lnTo>
                    <a:pt x="169164" y="2400300"/>
                  </a:lnTo>
                  <a:lnTo>
                    <a:pt x="169164" y="2029968"/>
                  </a:lnTo>
                  <a:lnTo>
                    <a:pt x="173736" y="1618488"/>
                  </a:lnTo>
                  <a:lnTo>
                    <a:pt x="169164" y="11658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8B71D269-3956-4C9C-B0DE-5E1E9DFA9A82}"/>
                </a:ext>
              </a:extLst>
            </p:cNvPr>
            <p:cNvSpPr/>
            <p:nvPr/>
          </p:nvSpPr>
          <p:spPr>
            <a:xfrm>
              <a:off x="5399089" y="3267075"/>
              <a:ext cx="1368425" cy="1316038"/>
            </a:xfrm>
            <a:custGeom>
              <a:avLst/>
              <a:gdLst>
                <a:gd name="connsiteX0" fmla="*/ 985837 w 1369219"/>
                <a:gd name="connsiteY0" fmla="*/ 619125 h 1316831"/>
                <a:gd name="connsiteX1" fmla="*/ 909637 w 1369219"/>
                <a:gd name="connsiteY1" fmla="*/ 697706 h 1316831"/>
                <a:gd name="connsiteX2" fmla="*/ 835819 w 1369219"/>
                <a:gd name="connsiteY2" fmla="*/ 766763 h 1316831"/>
                <a:gd name="connsiteX3" fmla="*/ 762000 w 1369219"/>
                <a:gd name="connsiteY3" fmla="*/ 833438 h 1316831"/>
                <a:gd name="connsiteX4" fmla="*/ 690562 w 1369219"/>
                <a:gd name="connsiteY4" fmla="*/ 895350 h 1316831"/>
                <a:gd name="connsiteX5" fmla="*/ 614362 w 1369219"/>
                <a:gd name="connsiteY5" fmla="*/ 957263 h 1316831"/>
                <a:gd name="connsiteX6" fmla="*/ 514350 w 1369219"/>
                <a:gd name="connsiteY6" fmla="*/ 1033463 h 1316831"/>
                <a:gd name="connsiteX7" fmla="*/ 404812 w 1369219"/>
                <a:gd name="connsiteY7" fmla="*/ 1107281 h 1316831"/>
                <a:gd name="connsiteX8" fmla="*/ 316706 w 1369219"/>
                <a:gd name="connsiteY8" fmla="*/ 1166813 h 1316831"/>
                <a:gd name="connsiteX9" fmla="*/ 197644 w 1369219"/>
                <a:gd name="connsiteY9" fmla="*/ 1233488 h 1316831"/>
                <a:gd name="connsiteX10" fmla="*/ 104775 w 1369219"/>
                <a:gd name="connsiteY10" fmla="*/ 1283494 h 1316831"/>
                <a:gd name="connsiteX11" fmla="*/ 40481 w 1369219"/>
                <a:gd name="connsiteY11" fmla="*/ 1312069 h 1316831"/>
                <a:gd name="connsiteX12" fmla="*/ 16669 w 1369219"/>
                <a:gd name="connsiteY12" fmla="*/ 1316831 h 1316831"/>
                <a:gd name="connsiteX13" fmla="*/ 2381 w 1369219"/>
                <a:gd name="connsiteY13" fmla="*/ 1312069 h 1316831"/>
                <a:gd name="connsiteX14" fmla="*/ 0 w 1369219"/>
                <a:gd name="connsiteY14" fmla="*/ 1293019 h 1316831"/>
                <a:gd name="connsiteX15" fmla="*/ 11906 w 1369219"/>
                <a:gd name="connsiteY15" fmla="*/ 1266825 h 1316831"/>
                <a:gd name="connsiteX16" fmla="*/ 30956 w 1369219"/>
                <a:gd name="connsiteY16" fmla="*/ 1247775 h 1316831"/>
                <a:gd name="connsiteX17" fmla="*/ 204787 w 1369219"/>
                <a:gd name="connsiteY17" fmla="*/ 1107281 h 1316831"/>
                <a:gd name="connsiteX18" fmla="*/ 340519 w 1369219"/>
                <a:gd name="connsiteY18" fmla="*/ 988219 h 1316831"/>
                <a:gd name="connsiteX19" fmla="*/ 454819 w 1369219"/>
                <a:gd name="connsiteY19" fmla="*/ 878681 h 1316831"/>
                <a:gd name="connsiteX20" fmla="*/ 559594 w 1369219"/>
                <a:gd name="connsiteY20" fmla="*/ 771525 h 1316831"/>
                <a:gd name="connsiteX21" fmla="*/ 654844 w 1369219"/>
                <a:gd name="connsiteY21" fmla="*/ 671513 h 1316831"/>
                <a:gd name="connsiteX22" fmla="*/ 728662 w 1369219"/>
                <a:gd name="connsiteY22" fmla="*/ 585788 h 1316831"/>
                <a:gd name="connsiteX23" fmla="*/ 804862 w 1369219"/>
                <a:gd name="connsiteY23" fmla="*/ 490538 h 1316831"/>
                <a:gd name="connsiteX24" fmla="*/ 871537 w 1369219"/>
                <a:gd name="connsiteY24" fmla="*/ 400050 h 1316831"/>
                <a:gd name="connsiteX25" fmla="*/ 933450 w 1369219"/>
                <a:gd name="connsiteY25" fmla="*/ 319088 h 1316831"/>
                <a:gd name="connsiteX26" fmla="*/ 1000125 w 1369219"/>
                <a:gd name="connsiteY26" fmla="*/ 216694 h 1316831"/>
                <a:gd name="connsiteX27" fmla="*/ 1064419 w 1369219"/>
                <a:gd name="connsiteY27" fmla="*/ 104775 h 1316831"/>
                <a:gd name="connsiteX28" fmla="*/ 1102519 w 1369219"/>
                <a:gd name="connsiteY28" fmla="*/ 35719 h 1316831"/>
                <a:gd name="connsiteX29" fmla="*/ 1366837 w 1369219"/>
                <a:gd name="connsiteY29" fmla="*/ 0 h 1316831"/>
                <a:gd name="connsiteX30" fmla="*/ 1369219 w 1369219"/>
                <a:gd name="connsiteY30" fmla="*/ 176213 h 1316831"/>
                <a:gd name="connsiteX31" fmla="*/ 1278731 w 1369219"/>
                <a:gd name="connsiteY31" fmla="*/ 278606 h 1316831"/>
                <a:gd name="connsiteX32" fmla="*/ 1195387 w 1369219"/>
                <a:gd name="connsiteY32" fmla="*/ 381000 h 1316831"/>
                <a:gd name="connsiteX33" fmla="*/ 1092994 w 1369219"/>
                <a:gd name="connsiteY33" fmla="*/ 500063 h 1316831"/>
                <a:gd name="connsiteX34" fmla="*/ 985837 w 1369219"/>
                <a:gd name="connsiteY34" fmla="*/ 619125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219" h="1316831">
                  <a:moveTo>
                    <a:pt x="985837" y="619125"/>
                  </a:moveTo>
                  <a:lnTo>
                    <a:pt x="909637" y="697706"/>
                  </a:lnTo>
                  <a:lnTo>
                    <a:pt x="835819" y="766763"/>
                  </a:lnTo>
                  <a:lnTo>
                    <a:pt x="762000" y="833438"/>
                  </a:lnTo>
                  <a:lnTo>
                    <a:pt x="690562" y="895350"/>
                  </a:lnTo>
                  <a:lnTo>
                    <a:pt x="614362" y="957263"/>
                  </a:lnTo>
                  <a:lnTo>
                    <a:pt x="514350" y="1033463"/>
                  </a:lnTo>
                  <a:lnTo>
                    <a:pt x="404812" y="1107281"/>
                  </a:lnTo>
                  <a:lnTo>
                    <a:pt x="316706" y="1166813"/>
                  </a:lnTo>
                  <a:lnTo>
                    <a:pt x="197644" y="1233488"/>
                  </a:lnTo>
                  <a:lnTo>
                    <a:pt x="104775" y="1283494"/>
                  </a:lnTo>
                  <a:lnTo>
                    <a:pt x="40481" y="1312069"/>
                  </a:lnTo>
                  <a:lnTo>
                    <a:pt x="16669" y="1316831"/>
                  </a:lnTo>
                  <a:lnTo>
                    <a:pt x="2381" y="1312069"/>
                  </a:lnTo>
                  <a:lnTo>
                    <a:pt x="0" y="1293019"/>
                  </a:lnTo>
                  <a:lnTo>
                    <a:pt x="11906" y="1266825"/>
                  </a:lnTo>
                  <a:lnTo>
                    <a:pt x="30956" y="1247775"/>
                  </a:lnTo>
                  <a:lnTo>
                    <a:pt x="204787" y="1107281"/>
                  </a:lnTo>
                  <a:lnTo>
                    <a:pt x="340519" y="988219"/>
                  </a:lnTo>
                  <a:lnTo>
                    <a:pt x="454819" y="878681"/>
                  </a:lnTo>
                  <a:lnTo>
                    <a:pt x="559594" y="771525"/>
                  </a:lnTo>
                  <a:lnTo>
                    <a:pt x="654844" y="671513"/>
                  </a:lnTo>
                  <a:lnTo>
                    <a:pt x="728662" y="585788"/>
                  </a:lnTo>
                  <a:lnTo>
                    <a:pt x="804862" y="490538"/>
                  </a:lnTo>
                  <a:lnTo>
                    <a:pt x="871537" y="400050"/>
                  </a:lnTo>
                  <a:lnTo>
                    <a:pt x="933450" y="319088"/>
                  </a:lnTo>
                  <a:lnTo>
                    <a:pt x="1000125" y="216694"/>
                  </a:lnTo>
                  <a:lnTo>
                    <a:pt x="1064419" y="104775"/>
                  </a:lnTo>
                  <a:lnTo>
                    <a:pt x="1102519" y="35719"/>
                  </a:lnTo>
                  <a:lnTo>
                    <a:pt x="1366837" y="0"/>
                  </a:lnTo>
                  <a:lnTo>
                    <a:pt x="1369219" y="176213"/>
                  </a:lnTo>
                  <a:lnTo>
                    <a:pt x="1278731" y="278606"/>
                  </a:lnTo>
                  <a:lnTo>
                    <a:pt x="1195387" y="381000"/>
                  </a:lnTo>
                  <a:lnTo>
                    <a:pt x="1092994" y="500063"/>
                  </a:lnTo>
                  <a:lnTo>
                    <a:pt x="985837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54D66252-F171-4CE1-9E7E-931847FE02E8}"/>
                </a:ext>
              </a:extLst>
            </p:cNvPr>
            <p:cNvSpPr/>
            <p:nvPr/>
          </p:nvSpPr>
          <p:spPr>
            <a:xfrm>
              <a:off x="7145339" y="3551239"/>
              <a:ext cx="1019175" cy="1127125"/>
            </a:xfrm>
            <a:custGeom>
              <a:avLst/>
              <a:gdLst>
                <a:gd name="connsiteX0" fmla="*/ 271463 w 1019175"/>
                <a:gd name="connsiteY0" fmla="*/ 350044 h 1128712"/>
                <a:gd name="connsiteX1" fmla="*/ 321469 w 1019175"/>
                <a:gd name="connsiteY1" fmla="*/ 411956 h 1128712"/>
                <a:gd name="connsiteX2" fmla="*/ 361950 w 1019175"/>
                <a:gd name="connsiteY2" fmla="*/ 464344 h 1128712"/>
                <a:gd name="connsiteX3" fmla="*/ 407194 w 1019175"/>
                <a:gd name="connsiteY3" fmla="*/ 526256 h 1128712"/>
                <a:gd name="connsiteX4" fmla="*/ 464344 w 1019175"/>
                <a:gd name="connsiteY4" fmla="*/ 607219 h 1128712"/>
                <a:gd name="connsiteX5" fmla="*/ 509588 w 1019175"/>
                <a:gd name="connsiteY5" fmla="*/ 669131 h 1128712"/>
                <a:gd name="connsiteX6" fmla="*/ 550069 w 1019175"/>
                <a:gd name="connsiteY6" fmla="*/ 735806 h 1128712"/>
                <a:gd name="connsiteX7" fmla="*/ 583407 w 1019175"/>
                <a:gd name="connsiteY7" fmla="*/ 788194 h 1128712"/>
                <a:gd name="connsiteX8" fmla="*/ 607219 w 1019175"/>
                <a:gd name="connsiteY8" fmla="*/ 828675 h 1128712"/>
                <a:gd name="connsiteX9" fmla="*/ 645319 w 1019175"/>
                <a:gd name="connsiteY9" fmla="*/ 890587 h 1128712"/>
                <a:gd name="connsiteX10" fmla="*/ 669132 w 1019175"/>
                <a:gd name="connsiteY10" fmla="*/ 928687 h 1128712"/>
                <a:gd name="connsiteX11" fmla="*/ 685800 w 1019175"/>
                <a:gd name="connsiteY11" fmla="*/ 952500 h 1128712"/>
                <a:gd name="connsiteX12" fmla="*/ 709613 w 1019175"/>
                <a:gd name="connsiteY12" fmla="*/ 985837 h 1128712"/>
                <a:gd name="connsiteX13" fmla="*/ 731044 w 1019175"/>
                <a:gd name="connsiteY13" fmla="*/ 1009650 h 1128712"/>
                <a:gd name="connsiteX14" fmla="*/ 754857 w 1019175"/>
                <a:gd name="connsiteY14" fmla="*/ 1035844 h 1128712"/>
                <a:gd name="connsiteX15" fmla="*/ 776288 w 1019175"/>
                <a:gd name="connsiteY15" fmla="*/ 1057275 h 1128712"/>
                <a:gd name="connsiteX16" fmla="*/ 807244 w 1019175"/>
                <a:gd name="connsiteY16" fmla="*/ 1083469 h 1128712"/>
                <a:gd name="connsiteX17" fmla="*/ 840582 w 1019175"/>
                <a:gd name="connsiteY17" fmla="*/ 1104900 h 1128712"/>
                <a:gd name="connsiteX18" fmla="*/ 885825 w 1019175"/>
                <a:gd name="connsiteY18" fmla="*/ 1123950 h 1128712"/>
                <a:gd name="connsiteX19" fmla="*/ 912019 w 1019175"/>
                <a:gd name="connsiteY19" fmla="*/ 1128712 h 1128712"/>
                <a:gd name="connsiteX20" fmla="*/ 940594 w 1019175"/>
                <a:gd name="connsiteY20" fmla="*/ 1128712 h 1128712"/>
                <a:gd name="connsiteX21" fmla="*/ 971550 w 1019175"/>
                <a:gd name="connsiteY21" fmla="*/ 1121569 h 1128712"/>
                <a:gd name="connsiteX22" fmla="*/ 990600 w 1019175"/>
                <a:gd name="connsiteY22" fmla="*/ 1107281 h 1128712"/>
                <a:gd name="connsiteX23" fmla="*/ 1002507 w 1019175"/>
                <a:gd name="connsiteY23" fmla="*/ 1088231 h 1128712"/>
                <a:gd name="connsiteX24" fmla="*/ 1009650 w 1019175"/>
                <a:gd name="connsiteY24" fmla="*/ 1066800 h 1128712"/>
                <a:gd name="connsiteX25" fmla="*/ 1014413 w 1019175"/>
                <a:gd name="connsiteY25" fmla="*/ 1042987 h 1128712"/>
                <a:gd name="connsiteX26" fmla="*/ 1019175 w 1019175"/>
                <a:gd name="connsiteY26" fmla="*/ 1002506 h 1128712"/>
                <a:gd name="connsiteX27" fmla="*/ 1019175 w 1019175"/>
                <a:gd name="connsiteY27" fmla="*/ 966787 h 1128712"/>
                <a:gd name="connsiteX28" fmla="*/ 1012032 w 1019175"/>
                <a:gd name="connsiteY28" fmla="*/ 885825 h 1128712"/>
                <a:gd name="connsiteX29" fmla="*/ 1000125 w 1019175"/>
                <a:gd name="connsiteY29" fmla="*/ 814387 h 1128712"/>
                <a:gd name="connsiteX30" fmla="*/ 969169 w 1019175"/>
                <a:gd name="connsiteY30" fmla="*/ 716756 h 1128712"/>
                <a:gd name="connsiteX31" fmla="*/ 942975 w 1019175"/>
                <a:gd name="connsiteY31" fmla="*/ 671512 h 1128712"/>
                <a:gd name="connsiteX32" fmla="*/ 897732 w 1019175"/>
                <a:gd name="connsiteY32" fmla="*/ 633412 h 1128712"/>
                <a:gd name="connsiteX33" fmla="*/ 790575 w 1019175"/>
                <a:gd name="connsiteY33" fmla="*/ 538162 h 1128712"/>
                <a:gd name="connsiteX34" fmla="*/ 657225 w 1019175"/>
                <a:gd name="connsiteY34" fmla="*/ 431006 h 1128712"/>
                <a:gd name="connsiteX35" fmla="*/ 526257 w 1019175"/>
                <a:gd name="connsiteY35" fmla="*/ 330994 h 1128712"/>
                <a:gd name="connsiteX36" fmla="*/ 407194 w 1019175"/>
                <a:gd name="connsiteY36" fmla="*/ 245269 h 1128712"/>
                <a:gd name="connsiteX37" fmla="*/ 226219 w 1019175"/>
                <a:gd name="connsiteY37" fmla="*/ 121444 h 1128712"/>
                <a:gd name="connsiteX38" fmla="*/ 147638 w 1019175"/>
                <a:gd name="connsiteY38" fmla="*/ 69056 h 1128712"/>
                <a:gd name="connsiteX39" fmla="*/ 71438 w 1019175"/>
                <a:gd name="connsiteY39" fmla="*/ 19050 h 1128712"/>
                <a:gd name="connsiteX40" fmla="*/ 23813 w 1019175"/>
                <a:gd name="connsiteY40" fmla="*/ 0 h 1128712"/>
                <a:gd name="connsiteX41" fmla="*/ 9525 w 1019175"/>
                <a:gd name="connsiteY41" fmla="*/ 0 h 1128712"/>
                <a:gd name="connsiteX42" fmla="*/ 2382 w 1019175"/>
                <a:gd name="connsiteY42" fmla="*/ 4762 h 1128712"/>
                <a:gd name="connsiteX43" fmla="*/ 0 w 1019175"/>
                <a:gd name="connsiteY43" fmla="*/ 26194 h 1128712"/>
                <a:gd name="connsiteX44" fmla="*/ 14288 w 1019175"/>
                <a:gd name="connsiteY44" fmla="*/ 57150 h 1128712"/>
                <a:gd name="connsiteX45" fmla="*/ 35719 w 1019175"/>
                <a:gd name="connsiteY45" fmla="*/ 83344 h 1128712"/>
                <a:gd name="connsiteX46" fmla="*/ 100013 w 1019175"/>
                <a:gd name="connsiteY46" fmla="*/ 150019 h 1128712"/>
                <a:gd name="connsiteX47" fmla="*/ 176213 w 1019175"/>
                <a:gd name="connsiteY47" fmla="*/ 238125 h 1128712"/>
                <a:gd name="connsiteX48" fmla="*/ 271463 w 1019175"/>
                <a:gd name="connsiteY48" fmla="*/ 350044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9175" h="1128712">
                  <a:moveTo>
                    <a:pt x="271463" y="350044"/>
                  </a:moveTo>
                  <a:lnTo>
                    <a:pt x="321469" y="411956"/>
                  </a:lnTo>
                  <a:lnTo>
                    <a:pt x="361950" y="464344"/>
                  </a:lnTo>
                  <a:lnTo>
                    <a:pt x="407194" y="526256"/>
                  </a:lnTo>
                  <a:lnTo>
                    <a:pt x="464344" y="607219"/>
                  </a:lnTo>
                  <a:lnTo>
                    <a:pt x="509588" y="669131"/>
                  </a:lnTo>
                  <a:lnTo>
                    <a:pt x="550069" y="735806"/>
                  </a:lnTo>
                  <a:lnTo>
                    <a:pt x="583407" y="788194"/>
                  </a:lnTo>
                  <a:lnTo>
                    <a:pt x="607219" y="828675"/>
                  </a:lnTo>
                  <a:lnTo>
                    <a:pt x="645319" y="890587"/>
                  </a:lnTo>
                  <a:lnTo>
                    <a:pt x="669132" y="928687"/>
                  </a:lnTo>
                  <a:lnTo>
                    <a:pt x="685800" y="952500"/>
                  </a:lnTo>
                  <a:lnTo>
                    <a:pt x="709613" y="985837"/>
                  </a:lnTo>
                  <a:lnTo>
                    <a:pt x="731044" y="1009650"/>
                  </a:lnTo>
                  <a:lnTo>
                    <a:pt x="754857" y="1035844"/>
                  </a:lnTo>
                  <a:lnTo>
                    <a:pt x="776288" y="1057275"/>
                  </a:lnTo>
                  <a:lnTo>
                    <a:pt x="807244" y="1083469"/>
                  </a:lnTo>
                  <a:lnTo>
                    <a:pt x="840582" y="1104900"/>
                  </a:lnTo>
                  <a:lnTo>
                    <a:pt x="885825" y="1123950"/>
                  </a:lnTo>
                  <a:lnTo>
                    <a:pt x="912019" y="1128712"/>
                  </a:lnTo>
                  <a:lnTo>
                    <a:pt x="940594" y="1128712"/>
                  </a:lnTo>
                  <a:lnTo>
                    <a:pt x="971550" y="1121569"/>
                  </a:lnTo>
                  <a:lnTo>
                    <a:pt x="990600" y="1107281"/>
                  </a:lnTo>
                  <a:lnTo>
                    <a:pt x="1002507" y="1088231"/>
                  </a:lnTo>
                  <a:lnTo>
                    <a:pt x="1009650" y="1066800"/>
                  </a:lnTo>
                  <a:lnTo>
                    <a:pt x="1014413" y="1042987"/>
                  </a:lnTo>
                  <a:lnTo>
                    <a:pt x="1019175" y="1002506"/>
                  </a:lnTo>
                  <a:lnTo>
                    <a:pt x="1019175" y="966787"/>
                  </a:lnTo>
                  <a:lnTo>
                    <a:pt x="1012032" y="885825"/>
                  </a:lnTo>
                  <a:lnTo>
                    <a:pt x="1000125" y="814387"/>
                  </a:lnTo>
                  <a:lnTo>
                    <a:pt x="969169" y="716756"/>
                  </a:lnTo>
                  <a:lnTo>
                    <a:pt x="942975" y="671512"/>
                  </a:lnTo>
                  <a:lnTo>
                    <a:pt x="897732" y="633412"/>
                  </a:lnTo>
                  <a:lnTo>
                    <a:pt x="790575" y="538162"/>
                  </a:lnTo>
                  <a:lnTo>
                    <a:pt x="657225" y="431006"/>
                  </a:lnTo>
                  <a:lnTo>
                    <a:pt x="526257" y="330994"/>
                  </a:lnTo>
                  <a:lnTo>
                    <a:pt x="407194" y="245269"/>
                  </a:lnTo>
                  <a:lnTo>
                    <a:pt x="226219" y="121444"/>
                  </a:lnTo>
                  <a:lnTo>
                    <a:pt x="147638" y="69056"/>
                  </a:lnTo>
                  <a:lnTo>
                    <a:pt x="71438" y="19050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2382" y="4762"/>
                  </a:lnTo>
                  <a:lnTo>
                    <a:pt x="0" y="26194"/>
                  </a:lnTo>
                  <a:lnTo>
                    <a:pt x="14288" y="57150"/>
                  </a:lnTo>
                  <a:lnTo>
                    <a:pt x="35719" y="83344"/>
                  </a:lnTo>
                  <a:lnTo>
                    <a:pt x="100013" y="150019"/>
                  </a:lnTo>
                  <a:lnTo>
                    <a:pt x="176213" y="238125"/>
                  </a:lnTo>
                  <a:lnTo>
                    <a:pt x="271463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E73CBF69-1290-4182-AF58-3D1288B00E89}"/>
                </a:ext>
              </a:extLst>
            </p:cNvPr>
            <p:cNvSpPr/>
            <p:nvPr/>
          </p:nvSpPr>
          <p:spPr>
            <a:xfrm>
              <a:off x="3867151" y="3476625"/>
              <a:ext cx="1223963" cy="1352550"/>
            </a:xfrm>
            <a:custGeom>
              <a:avLst/>
              <a:gdLst>
                <a:gd name="connsiteX0" fmla="*/ 831056 w 1223963"/>
                <a:gd name="connsiteY0" fmla="*/ 564356 h 1352550"/>
                <a:gd name="connsiteX1" fmla="*/ 866775 w 1223963"/>
                <a:gd name="connsiteY1" fmla="*/ 507206 h 1352550"/>
                <a:gd name="connsiteX2" fmla="*/ 892969 w 1223963"/>
                <a:gd name="connsiteY2" fmla="*/ 461963 h 1352550"/>
                <a:gd name="connsiteX3" fmla="*/ 907256 w 1223963"/>
                <a:gd name="connsiteY3" fmla="*/ 440531 h 1352550"/>
                <a:gd name="connsiteX4" fmla="*/ 973931 w 1223963"/>
                <a:gd name="connsiteY4" fmla="*/ 373856 h 1352550"/>
                <a:gd name="connsiteX5" fmla="*/ 1016794 w 1223963"/>
                <a:gd name="connsiteY5" fmla="*/ 330994 h 1352550"/>
                <a:gd name="connsiteX6" fmla="*/ 1042988 w 1223963"/>
                <a:gd name="connsiteY6" fmla="*/ 302419 h 1352550"/>
                <a:gd name="connsiteX7" fmla="*/ 1054894 w 1223963"/>
                <a:gd name="connsiteY7" fmla="*/ 283369 h 1352550"/>
                <a:gd name="connsiteX8" fmla="*/ 1064419 w 1223963"/>
                <a:gd name="connsiteY8" fmla="*/ 259556 h 1352550"/>
                <a:gd name="connsiteX9" fmla="*/ 1064419 w 1223963"/>
                <a:gd name="connsiteY9" fmla="*/ 233363 h 1352550"/>
                <a:gd name="connsiteX10" fmla="*/ 1054894 w 1223963"/>
                <a:gd name="connsiteY10" fmla="*/ 207169 h 1352550"/>
                <a:gd name="connsiteX11" fmla="*/ 1038225 w 1223963"/>
                <a:gd name="connsiteY11" fmla="*/ 185738 h 1352550"/>
                <a:gd name="connsiteX12" fmla="*/ 1009650 w 1223963"/>
                <a:gd name="connsiteY12" fmla="*/ 159544 h 1352550"/>
                <a:gd name="connsiteX13" fmla="*/ 931069 w 1223963"/>
                <a:gd name="connsiteY13" fmla="*/ 107156 h 1352550"/>
                <a:gd name="connsiteX14" fmla="*/ 852488 w 1223963"/>
                <a:gd name="connsiteY14" fmla="*/ 54769 h 1352550"/>
                <a:gd name="connsiteX15" fmla="*/ 778669 w 1223963"/>
                <a:gd name="connsiteY15" fmla="*/ 14288 h 1352550"/>
                <a:gd name="connsiteX16" fmla="*/ 754856 w 1223963"/>
                <a:gd name="connsiteY16" fmla="*/ 0 h 1352550"/>
                <a:gd name="connsiteX17" fmla="*/ 745331 w 1223963"/>
                <a:gd name="connsiteY17" fmla="*/ 0 h 1352550"/>
                <a:gd name="connsiteX18" fmla="*/ 726281 w 1223963"/>
                <a:gd name="connsiteY18" fmla="*/ 14288 h 1352550"/>
                <a:gd name="connsiteX19" fmla="*/ 678656 w 1223963"/>
                <a:gd name="connsiteY19" fmla="*/ 61913 h 1352550"/>
                <a:gd name="connsiteX20" fmla="*/ 619125 w 1223963"/>
                <a:gd name="connsiteY20" fmla="*/ 114300 h 1352550"/>
                <a:gd name="connsiteX21" fmla="*/ 554831 w 1223963"/>
                <a:gd name="connsiteY21" fmla="*/ 164306 h 1352550"/>
                <a:gd name="connsiteX22" fmla="*/ 504825 w 1223963"/>
                <a:gd name="connsiteY22" fmla="*/ 202406 h 1352550"/>
                <a:gd name="connsiteX23" fmla="*/ 450056 w 1223963"/>
                <a:gd name="connsiteY23" fmla="*/ 235744 h 1352550"/>
                <a:gd name="connsiteX24" fmla="*/ 350044 w 1223963"/>
                <a:gd name="connsiteY24" fmla="*/ 283369 h 1352550"/>
                <a:gd name="connsiteX25" fmla="*/ 278606 w 1223963"/>
                <a:gd name="connsiteY25" fmla="*/ 309563 h 1352550"/>
                <a:gd name="connsiteX26" fmla="*/ 238125 w 1223963"/>
                <a:gd name="connsiteY26" fmla="*/ 326231 h 1352550"/>
                <a:gd name="connsiteX27" fmla="*/ 214313 w 1223963"/>
                <a:gd name="connsiteY27" fmla="*/ 328613 h 1352550"/>
                <a:gd name="connsiteX28" fmla="*/ 188119 w 1223963"/>
                <a:gd name="connsiteY28" fmla="*/ 323850 h 1352550"/>
                <a:gd name="connsiteX29" fmla="*/ 159544 w 1223963"/>
                <a:gd name="connsiteY29" fmla="*/ 314325 h 1352550"/>
                <a:gd name="connsiteX30" fmla="*/ 133350 w 1223963"/>
                <a:gd name="connsiteY30" fmla="*/ 295275 h 1352550"/>
                <a:gd name="connsiteX31" fmla="*/ 109538 w 1223963"/>
                <a:gd name="connsiteY31" fmla="*/ 273844 h 1352550"/>
                <a:gd name="connsiteX32" fmla="*/ 78581 w 1223963"/>
                <a:gd name="connsiteY32" fmla="*/ 233363 h 1352550"/>
                <a:gd name="connsiteX33" fmla="*/ 61913 w 1223963"/>
                <a:gd name="connsiteY33" fmla="*/ 207169 h 1352550"/>
                <a:gd name="connsiteX34" fmla="*/ 54769 w 1223963"/>
                <a:gd name="connsiteY34" fmla="*/ 195263 h 1352550"/>
                <a:gd name="connsiteX35" fmla="*/ 47625 w 1223963"/>
                <a:gd name="connsiteY35" fmla="*/ 190500 h 1352550"/>
                <a:gd name="connsiteX36" fmla="*/ 21431 w 1223963"/>
                <a:gd name="connsiteY36" fmla="*/ 180975 h 1352550"/>
                <a:gd name="connsiteX37" fmla="*/ 2381 w 1223963"/>
                <a:gd name="connsiteY37" fmla="*/ 188119 h 1352550"/>
                <a:gd name="connsiteX38" fmla="*/ 0 w 1223963"/>
                <a:gd name="connsiteY38" fmla="*/ 204788 h 1352550"/>
                <a:gd name="connsiteX39" fmla="*/ 4763 w 1223963"/>
                <a:gd name="connsiteY39" fmla="*/ 230981 h 1352550"/>
                <a:gd name="connsiteX40" fmla="*/ 11906 w 1223963"/>
                <a:gd name="connsiteY40" fmla="*/ 259556 h 1352550"/>
                <a:gd name="connsiteX41" fmla="*/ 21431 w 1223963"/>
                <a:gd name="connsiteY41" fmla="*/ 288131 h 1352550"/>
                <a:gd name="connsiteX42" fmla="*/ 42863 w 1223963"/>
                <a:gd name="connsiteY42" fmla="*/ 328613 h 1352550"/>
                <a:gd name="connsiteX43" fmla="*/ 69056 w 1223963"/>
                <a:gd name="connsiteY43" fmla="*/ 364331 h 1352550"/>
                <a:gd name="connsiteX44" fmla="*/ 85725 w 1223963"/>
                <a:gd name="connsiteY44" fmla="*/ 385763 h 1352550"/>
                <a:gd name="connsiteX45" fmla="*/ 116681 w 1223963"/>
                <a:gd name="connsiteY45" fmla="*/ 435769 h 1352550"/>
                <a:gd name="connsiteX46" fmla="*/ 154781 w 1223963"/>
                <a:gd name="connsiteY46" fmla="*/ 490538 h 1352550"/>
                <a:gd name="connsiteX47" fmla="*/ 183356 w 1223963"/>
                <a:gd name="connsiteY47" fmla="*/ 531019 h 1352550"/>
                <a:gd name="connsiteX48" fmla="*/ 200025 w 1223963"/>
                <a:gd name="connsiteY48" fmla="*/ 547688 h 1352550"/>
                <a:gd name="connsiteX49" fmla="*/ 214313 w 1223963"/>
                <a:gd name="connsiteY49" fmla="*/ 557213 h 1352550"/>
                <a:gd name="connsiteX50" fmla="*/ 235744 w 1223963"/>
                <a:gd name="connsiteY50" fmla="*/ 561975 h 1352550"/>
                <a:gd name="connsiteX51" fmla="*/ 264319 w 1223963"/>
                <a:gd name="connsiteY51" fmla="*/ 554831 h 1352550"/>
                <a:gd name="connsiteX52" fmla="*/ 290513 w 1223963"/>
                <a:gd name="connsiteY52" fmla="*/ 542925 h 1352550"/>
                <a:gd name="connsiteX53" fmla="*/ 316706 w 1223963"/>
                <a:gd name="connsiteY53" fmla="*/ 519113 h 1352550"/>
                <a:gd name="connsiteX54" fmla="*/ 342900 w 1223963"/>
                <a:gd name="connsiteY54" fmla="*/ 490538 h 1352550"/>
                <a:gd name="connsiteX55" fmla="*/ 454819 w 1223963"/>
                <a:gd name="connsiteY55" fmla="*/ 421481 h 1352550"/>
                <a:gd name="connsiteX56" fmla="*/ 616744 w 1223963"/>
                <a:gd name="connsiteY56" fmla="*/ 323850 h 1352550"/>
                <a:gd name="connsiteX57" fmla="*/ 642938 w 1223963"/>
                <a:gd name="connsiteY57" fmla="*/ 309563 h 1352550"/>
                <a:gd name="connsiteX58" fmla="*/ 659606 w 1223963"/>
                <a:gd name="connsiteY58" fmla="*/ 307181 h 1352550"/>
                <a:gd name="connsiteX59" fmla="*/ 669131 w 1223963"/>
                <a:gd name="connsiteY59" fmla="*/ 311944 h 1352550"/>
                <a:gd name="connsiteX60" fmla="*/ 678656 w 1223963"/>
                <a:gd name="connsiteY60" fmla="*/ 323850 h 1352550"/>
                <a:gd name="connsiteX61" fmla="*/ 685800 w 1223963"/>
                <a:gd name="connsiteY61" fmla="*/ 347663 h 1352550"/>
                <a:gd name="connsiteX62" fmla="*/ 683419 w 1223963"/>
                <a:gd name="connsiteY62" fmla="*/ 409575 h 1352550"/>
                <a:gd name="connsiteX63" fmla="*/ 669131 w 1223963"/>
                <a:gd name="connsiteY63" fmla="*/ 488156 h 1352550"/>
                <a:gd name="connsiteX64" fmla="*/ 647700 w 1223963"/>
                <a:gd name="connsiteY64" fmla="*/ 557213 h 1352550"/>
                <a:gd name="connsiteX65" fmla="*/ 604838 w 1223963"/>
                <a:gd name="connsiteY65" fmla="*/ 659606 h 1352550"/>
                <a:gd name="connsiteX66" fmla="*/ 573881 w 1223963"/>
                <a:gd name="connsiteY66" fmla="*/ 726281 h 1352550"/>
                <a:gd name="connsiteX67" fmla="*/ 540544 w 1223963"/>
                <a:gd name="connsiteY67" fmla="*/ 788194 h 1352550"/>
                <a:gd name="connsiteX68" fmla="*/ 528638 w 1223963"/>
                <a:gd name="connsiteY68" fmla="*/ 826294 h 1352550"/>
                <a:gd name="connsiteX69" fmla="*/ 528638 w 1223963"/>
                <a:gd name="connsiteY69" fmla="*/ 866775 h 1352550"/>
                <a:gd name="connsiteX70" fmla="*/ 538163 w 1223963"/>
                <a:gd name="connsiteY70" fmla="*/ 897731 h 1352550"/>
                <a:gd name="connsiteX71" fmla="*/ 552450 w 1223963"/>
                <a:gd name="connsiteY71" fmla="*/ 921544 h 1352550"/>
                <a:gd name="connsiteX72" fmla="*/ 581025 w 1223963"/>
                <a:gd name="connsiteY72" fmla="*/ 947738 h 1352550"/>
                <a:gd name="connsiteX73" fmla="*/ 611981 w 1223963"/>
                <a:gd name="connsiteY73" fmla="*/ 976313 h 1352550"/>
                <a:gd name="connsiteX74" fmla="*/ 652463 w 1223963"/>
                <a:gd name="connsiteY74" fmla="*/ 1012031 h 1352550"/>
                <a:gd name="connsiteX75" fmla="*/ 690563 w 1223963"/>
                <a:gd name="connsiteY75" fmla="*/ 1040606 h 1352550"/>
                <a:gd name="connsiteX76" fmla="*/ 728663 w 1223963"/>
                <a:gd name="connsiteY76" fmla="*/ 1066800 h 1352550"/>
                <a:gd name="connsiteX77" fmla="*/ 750094 w 1223963"/>
                <a:gd name="connsiteY77" fmla="*/ 1081088 h 1352550"/>
                <a:gd name="connsiteX78" fmla="*/ 785813 w 1223963"/>
                <a:gd name="connsiteY78" fmla="*/ 1102519 h 1352550"/>
                <a:gd name="connsiteX79" fmla="*/ 1102519 w 1223963"/>
                <a:gd name="connsiteY79" fmla="*/ 1352550 h 1352550"/>
                <a:gd name="connsiteX80" fmla="*/ 1150144 w 1223963"/>
                <a:gd name="connsiteY80" fmla="*/ 1343025 h 1352550"/>
                <a:gd name="connsiteX81" fmla="*/ 1178719 w 1223963"/>
                <a:gd name="connsiteY81" fmla="*/ 1333500 h 1352550"/>
                <a:gd name="connsiteX82" fmla="*/ 1204913 w 1223963"/>
                <a:gd name="connsiteY82" fmla="*/ 1316831 h 1352550"/>
                <a:gd name="connsiteX83" fmla="*/ 1219200 w 1223963"/>
                <a:gd name="connsiteY83" fmla="*/ 1300163 h 1352550"/>
                <a:gd name="connsiteX84" fmla="*/ 1223963 w 1223963"/>
                <a:gd name="connsiteY84" fmla="*/ 1288256 h 1352550"/>
                <a:gd name="connsiteX85" fmla="*/ 1223963 w 1223963"/>
                <a:gd name="connsiteY85" fmla="*/ 1273969 h 1352550"/>
                <a:gd name="connsiteX86" fmla="*/ 1212056 w 1223963"/>
                <a:gd name="connsiteY86" fmla="*/ 1240631 h 1352550"/>
                <a:gd name="connsiteX87" fmla="*/ 1195388 w 1223963"/>
                <a:gd name="connsiteY87" fmla="*/ 1212056 h 1352550"/>
                <a:gd name="connsiteX88" fmla="*/ 1154906 w 1223963"/>
                <a:gd name="connsiteY88" fmla="*/ 1159669 h 1352550"/>
                <a:gd name="connsiteX89" fmla="*/ 1097756 w 1223963"/>
                <a:gd name="connsiteY89" fmla="*/ 1104900 h 1352550"/>
                <a:gd name="connsiteX90" fmla="*/ 1035844 w 1223963"/>
                <a:gd name="connsiteY90" fmla="*/ 1057275 h 1352550"/>
                <a:gd name="connsiteX91" fmla="*/ 969169 w 1223963"/>
                <a:gd name="connsiteY91" fmla="*/ 1007269 h 1352550"/>
                <a:gd name="connsiteX92" fmla="*/ 904875 w 1223963"/>
                <a:gd name="connsiteY92" fmla="*/ 973931 h 1352550"/>
                <a:gd name="connsiteX93" fmla="*/ 814388 w 1223963"/>
                <a:gd name="connsiteY93" fmla="*/ 938213 h 1352550"/>
                <a:gd name="connsiteX94" fmla="*/ 723900 w 1223963"/>
                <a:gd name="connsiteY94" fmla="*/ 914400 h 1352550"/>
                <a:gd name="connsiteX95" fmla="*/ 688181 w 1223963"/>
                <a:gd name="connsiteY95" fmla="*/ 904875 h 1352550"/>
                <a:gd name="connsiteX96" fmla="*/ 650081 w 1223963"/>
                <a:gd name="connsiteY96" fmla="*/ 885825 h 1352550"/>
                <a:gd name="connsiteX97" fmla="*/ 638175 w 1223963"/>
                <a:gd name="connsiteY97" fmla="*/ 871538 h 1352550"/>
                <a:gd name="connsiteX98" fmla="*/ 631031 w 1223963"/>
                <a:gd name="connsiteY98" fmla="*/ 847725 h 1352550"/>
                <a:gd name="connsiteX99" fmla="*/ 638175 w 1223963"/>
                <a:gd name="connsiteY99" fmla="*/ 823913 h 1352550"/>
                <a:gd name="connsiteX100" fmla="*/ 671513 w 1223963"/>
                <a:gd name="connsiteY100" fmla="*/ 785813 h 1352550"/>
                <a:gd name="connsiteX101" fmla="*/ 776288 w 1223963"/>
                <a:gd name="connsiteY101" fmla="*/ 645319 h 1352550"/>
                <a:gd name="connsiteX102" fmla="*/ 831056 w 1223963"/>
                <a:gd name="connsiteY102" fmla="*/ 5643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223963" h="1352550">
                  <a:moveTo>
                    <a:pt x="831056" y="564356"/>
                  </a:moveTo>
                  <a:lnTo>
                    <a:pt x="866775" y="507206"/>
                  </a:lnTo>
                  <a:lnTo>
                    <a:pt x="892969" y="461963"/>
                  </a:lnTo>
                  <a:lnTo>
                    <a:pt x="907256" y="440531"/>
                  </a:lnTo>
                  <a:lnTo>
                    <a:pt x="973931" y="373856"/>
                  </a:lnTo>
                  <a:lnTo>
                    <a:pt x="1016794" y="330994"/>
                  </a:lnTo>
                  <a:lnTo>
                    <a:pt x="1042988" y="302419"/>
                  </a:lnTo>
                  <a:lnTo>
                    <a:pt x="1054894" y="283369"/>
                  </a:lnTo>
                  <a:lnTo>
                    <a:pt x="1064419" y="259556"/>
                  </a:lnTo>
                  <a:lnTo>
                    <a:pt x="1064419" y="233363"/>
                  </a:lnTo>
                  <a:lnTo>
                    <a:pt x="1054894" y="207169"/>
                  </a:lnTo>
                  <a:lnTo>
                    <a:pt x="1038225" y="185738"/>
                  </a:lnTo>
                  <a:lnTo>
                    <a:pt x="1009650" y="159544"/>
                  </a:lnTo>
                  <a:lnTo>
                    <a:pt x="931069" y="107156"/>
                  </a:lnTo>
                  <a:lnTo>
                    <a:pt x="852488" y="54769"/>
                  </a:lnTo>
                  <a:lnTo>
                    <a:pt x="778669" y="14288"/>
                  </a:lnTo>
                  <a:lnTo>
                    <a:pt x="754856" y="0"/>
                  </a:lnTo>
                  <a:lnTo>
                    <a:pt x="745331" y="0"/>
                  </a:lnTo>
                  <a:lnTo>
                    <a:pt x="726281" y="14288"/>
                  </a:lnTo>
                  <a:lnTo>
                    <a:pt x="678656" y="61913"/>
                  </a:lnTo>
                  <a:lnTo>
                    <a:pt x="619125" y="114300"/>
                  </a:lnTo>
                  <a:lnTo>
                    <a:pt x="554831" y="164306"/>
                  </a:lnTo>
                  <a:lnTo>
                    <a:pt x="504825" y="202406"/>
                  </a:lnTo>
                  <a:lnTo>
                    <a:pt x="450056" y="235744"/>
                  </a:lnTo>
                  <a:lnTo>
                    <a:pt x="350044" y="283369"/>
                  </a:lnTo>
                  <a:lnTo>
                    <a:pt x="278606" y="309563"/>
                  </a:lnTo>
                  <a:lnTo>
                    <a:pt x="238125" y="326231"/>
                  </a:lnTo>
                  <a:lnTo>
                    <a:pt x="214313" y="328613"/>
                  </a:lnTo>
                  <a:lnTo>
                    <a:pt x="188119" y="323850"/>
                  </a:lnTo>
                  <a:lnTo>
                    <a:pt x="159544" y="314325"/>
                  </a:lnTo>
                  <a:lnTo>
                    <a:pt x="133350" y="295275"/>
                  </a:lnTo>
                  <a:lnTo>
                    <a:pt x="109538" y="273844"/>
                  </a:lnTo>
                  <a:lnTo>
                    <a:pt x="78581" y="233363"/>
                  </a:lnTo>
                  <a:lnTo>
                    <a:pt x="61913" y="207169"/>
                  </a:lnTo>
                  <a:lnTo>
                    <a:pt x="54769" y="195263"/>
                  </a:lnTo>
                  <a:lnTo>
                    <a:pt x="47625" y="190500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4788"/>
                  </a:lnTo>
                  <a:lnTo>
                    <a:pt x="4763" y="230981"/>
                  </a:lnTo>
                  <a:lnTo>
                    <a:pt x="11906" y="259556"/>
                  </a:lnTo>
                  <a:lnTo>
                    <a:pt x="21431" y="288131"/>
                  </a:lnTo>
                  <a:lnTo>
                    <a:pt x="42863" y="328613"/>
                  </a:lnTo>
                  <a:lnTo>
                    <a:pt x="69056" y="364331"/>
                  </a:lnTo>
                  <a:lnTo>
                    <a:pt x="85725" y="385763"/>
                  </a:lnTo>
                  <a:lnTo>
                    <a:pt x="116681" y="435769"/>
                  </a:lnTo>
                  <a:lnTo>
                    <a:pt x="154781" y="490538"/>
                  </a:lnTo>
                  <a:lnTo>
                    <a:pt x="183356" y="531019"/>
                  </a:lnTo>
                  <a:lnTo>
                    <a:pt x="200025" y="547688"/>
                  </a:lnTo>
                  <a:lnTo>
                    <a:pt x="214313" y="557213"/>
                  </a:lnTo>
                  <a:lnTo>
                    <a:pt x="235744" y="561975"/>
                  </a:lnTo>
                  <a:lnTo>
                    <a:pt x="264319" y="554831"/>
                  </a:lnTo>
                  <a:lnTo>
                    <a:pt x="290513" y="542925"/>
                  </a:lnTo>
                  <a:lnTo>
                    <a:pt x="316706" y="519113"/>
                  </a:lnTo>
                  <a:lnTo>
                    <a:pt x="342900" y="490538"/>
                  </a:lnTo>
                  <a:lnTo>
                    <a:pt x="454819" y="421481"/>
                  </a:lnTo>
                  <a:lnTo>
                    <a:pt x="616744" y="323850"/>
                  </a:lnTo>
                  <a:lnTo>
                    <a:pt x="642938" y="309563"/>
                  </a:lnTo>
                  <a:lnTo>
                    <a:pt x="659606" y="307181"/>
                  </a:lnTo>
                  <a:lnTo>
                    <a:pt x="669131" y="311944"/>
                  </a:lnTo>
                  <a:lnTo>
                    <a:pt x="678656" y="323850"/>
                  </a:lnTo>
                  <a:lnTo>
                    <a:pt x="685800" y="347663"/>
                  </a:lnTo>
                  <a:cubicBezTo>
                    <a:pt x="685006" y="368300"/>
                    <a:pt x="684213" y="388938"/>
                    <a:pt x="683419" y="409575"/>
                  </a:cubicBezTo>
                  <a:lnTo>
                    <a:pt x="669131" y="488156"/>
                  </a:lnTo>
                  <a:lnTo>
                    <a:pt x="647700" y="557213"/>
                  </a:lnTo>
                  <a:lnTo>
                    <a:pt x="604838" y="659606"/>
                  </a:lnTo>
                  <a:lnTo>
                    <a:pt x="573881" y="726281"/>
                  </a:lnTo>
                  <a:lnTo>
                    <a:pt x="540544" y="788194"/>
                  </a:lnTo>
                  <a:lnTo>
                    <a:pt x="528638" y="826294"/>
                  </a:lnTo>
                  <a:lnTo>
                    <a:pt x="528638" y="866775"/>
                  </a:lnTo>
                  <a:lnTo>
                    <a:pt x="538163" y="897731"/>
                  </a:lnTo>
                  <a:lnTo>
                    <a:pt x="552450" y="921544"/>
                  </a:lnTo>
                  <a:lnTo>
                    <a:pt x="581025" y="947738"/>
                  </a:lnTo>
                  <a:lnTo>
                    <a:pt x="611981" y="976313"/>
                  </a:lnTo>
                  <a:lnTo>
                    <a:pt x="652463" y="1012031"/>
                  </a:lnTo>
                  <a:lnTo>
                    <a:pt x="690563" y="1040606"/>
                  </a:lnTo>
                  <a:lnTo>
                    <a:pt x="728663" y="1066800"/>
                  </a:lnTo>
                  <a:lnTo>
                    <a:pt x="750094" y="1081088"/>
                  </a:lnTo>
                  <a:lnTo>
                    <a:pt x="785813" y="1102519"/>
                  </a:lnTo>
                  <a:lnTo>
                    <a:pt x="1102519" y="1352550"/>
                  </a:lnTo>
                  <a:lnTo>
                    <a:pt x="1150144" y="1343025"/>
                  </a:lnTo>
                  <a:lnTo>
                    <a:pt x="1178719" y="1333500"/>
                  </a:lnTo>
                  <a:lnTo>
                    <a:pt x="1204913" y="1316831"/>
                  </a:lnTo>
                  <a:lnTo>
                    <a:pt x="1219200" y="1300163"/>
                  </a:lnTo>
                  <a:lnTo>
                    <a:pt x="1223963" y="1288256"/>
                  </a:lnTo>
                  <a:lnTo>
                    <a:pt x="1223963" y="1273969"/>
                  </a:lnTo>
                  <a:lnTo>
                    <a:pt x="1212056" y="1240631"/>
                  </a:lnTo>
                  <a:lnTo>
                    <a:pt x="1195388" y="1212056"/>
                  </a:lnTo>
                  <a:lnTo>
                    <a:pt x="1154906" y="1159669"/>
                  </a:lnTo>
                  <a:lnTo>
                    <a:pt x="1097756" y="1104900"/>
                  </a:lnTo>
                  <a:lnTo>
                    <a:pt x="1035844" y="1057275"/>
                  </a:lnTo>
                  <a:lnTo>
                    <a:pt x="969169" y="1007269"/>
                  </a:lnTo>
                  <a:lnTo>
                    <a:pt x="904875" y="973931"/>
                  </a:lnTo>
                  <a:lnTo>
                    <a:pt x="814388" y="938213"/>
                  </a:lnTo>
                  <a:lnTo>
                    <a:pt x="723900" y="914400"/>
                  </a:lnTo>
                  <a:lnTo>
                    <a:pt x="688181" y="904875"/>
                  </a:lnTo>
                  <a:lnTo>
                    <a:pt x="650081" y="885825"/>
                  </a:lnTo>
                  <a:lnTo>
                    <a:pt x="638175" y="871538"/>
                  </a:lnTo>
                  <a:lnTo>
                    <a:pt x="631031" y="847725"/>
                  </a:lnTo>
                  <a:lnTo>
                    <a:pt x="638175" y="823913"/>
                  </a:lnTo>
                  <a:lnTo>
                    <a:pt x="671513" y="785813"/>
                  </a:lnTo>
                  <a:lnTo>
                    <a:pt x="776288" y="645319"/>
                  </a:lnTo>
                  <a:lnTo>
                    <a:pt x="8310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925A3888-183B-45B9-AF5D-1AC7F0299628}"/>
                </a:ext>
              </a:extLst>
            </p:cNvPr>
            <p:cNvSpPr/>
            <p:nvPr/>
          </p:nvSpPr>
          <p:spPr>
            <a:xfrm>
              <a:off x="4021138" y="4562476"/>
              <a:ext cx="1009650" cy="696913"/>
            </a:xfrm>
            <a:custGeom>
              <a:avLst/>
              <a:gdLst>
                <a:gd name="connsiteX0" fmla="*/ 607219 w 1009650"/>
                <a:gd name="connsiteY0" fmla="*/ 423863 h 697706"/>
                <a:gd name="connsiteX1" fmla="*/ 702469 w 1009650"/>
                <a:gd name="connsiteY1" fmla="*/ 369094 h 697706"/>
                <a:gd name="connsiteX2" fmla="*/ 773907 w 1009650"/>
                <a:gd name="connsiteY2" fmla="*/ 333375 h 697706"/>
                <a:gd name="connsiteX3" fmla="*/ 835819 w 1009650"/>
                <a:gd name="connsiteY3" fmla="*/ 304800 h 697706"/>
                <a:gd name="connsiteX4" fmla="*/ 892969 w 1009650"/>
                <a:gd name="connsiteY4" fmla="*/ 283369 h 697706"/>
                <a:gd name="connsiteX5" fmla="*/ 928688 w 1009650"/>
                <a:gd name="connsiteY5" fmla="*/ 271463 h 697706"/>
                <a:gd name="connsiteX6" fmla="*/ 954882 w 1009650"/>
                <a:gd name="connsiteY6" fmla="*/ 266700 h 697706"/>
                <a:gd name="connsiteX7" fmla="*/ 1009650 w 1009650"/>
                <a:gd name="connsiteY7" fmla="*/ 252413 h 697706"/>
                <a:gd name="connsiteX8" fmla="*/ 614363 w 1009650"/>
                <a:gd name="connsiteY8" fmla="*/ 0 h 697706"/>
                <a:gd name="connsiteX9" fmla="*/ 633413 w 1009650"/>
                <a:gd name="connsiteY9" fmla="*/ 19050 h 697706"/>
                <a:gd name="connsiteX10" fmla="*/ 642938 w 1009650"/>
                <a:gd name="connsiteY10" fmla="*/ 42863 h 697706"/>
                <a:gd name="connsiteX11" fmla="*/ 647700 w 1009650"/>
                <a:gd name="connsiteY11" fmla="*/ 66675 h 697706"/>
                <a:gd name="connsiteX12" fmla="*/ 647700 w 1009650"/>
                <a:gd name="connsiteY12" fmla="*/ 95250 h 697706"/>
                <a:gd name="connsiteX13" fmla="*/ 640557 w 1009650"/>
                <a:gd name="connsiteY13" fmla="*/ 128588 h 697706"/>
                <a:gd name="connsiteX14" fmla="*/ 626269 w 1009650"/>
                <a:gd name="connsiteY14" fmla="*/ 169069 h 697706"/>
                <a:gd name="connsiteX15" fmla="*/ 602457 w 1009650"/>
                <a:gd name="connsiteY15" fmla="*/ 197644 h 697706"/>
                <a:gd name="connsiteX16" fmla="*/ 523875 w 1009650"/>
                <a:gd name="connsiteY16" fmla="*/ 264319 h 697706"/>
                <a:gd name="connsiteX17" fmla="*/ 431007 w 1009650"/>
                <a:gd name="connsiteY17" fmla="*/ 338138 h 697706"/>
                <a:gd name="connsiteX18" fmla="*/ 330994 w 1009650"/>
                <a:gd name="connsiteY18" fmla="*/ 409575 h 697706"/>
                <a:gd name="connsiteX19" fmla="*/ 233363 w 1009650"/>
                <a:gd name="connsiteY19" fmla="*/ 471488 h 697706"/>
                <a:gd name="connsiteX20" fmla="*/ 133350 w 1009650"/>
                <a:gd name="connsiteY20" fmla="*/ 531019 h 697706"/>
                <a:gd name="connsiteX21" fmla="*/ 0 w 1009650"/>
                <a:gd name="connsiteY21" fmla="*/ 611981 h 697706"/>
                <a:gd name="connsiteX22" fmla="*/ 159544 w 1009650"/>
                <a:gd name="connsiteY22" fmla="*/ 697706 h 697706"/>
                <a:gd name="connsiteX23" fmla="*/ 342900 w 1009650"/>
                <a:gd name="connsiteY23" fmla="*/ 590550 h 697706"/>
                <a:gd name="connsiteX24" fmla="*/ 447675 w 1009650"/>
                <a:gd name="connsiteY24" fmla="*/ 521494 h 697706"/>
                <a:gd name="connsiteX25" fmla="*/ 540544 w 1009650"/>
                <a:gd name="connsiteY25" fmla="*/ 464344 h 697706"/>
                <a:gd name="connsiteX26" fmla="*/ 607219 w 1009650"/>
                <a:gd name="connsiteY26" fmla="*/ 423863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9650" h="697706">
                  <a:moveTo>
                    <a:pt x="607219" y="423863"/>
                  </a:moveTo>
                  <a:lnTo>
                    <a:pt x="702469" y="369094"/>
                  </a:lnTo>
                  <a:lnTo>
                    <a:pt x="773907" y="333375"/>
                  </a:lnTo>
                  <a:lnTo>
                    <a:pt x="835819" y="304800"/>
                  </a:lnTo>
                  <a:lnTo>
                    <a:pt x="892969" y="283369"/>
                  </a:lnTo>
                  <a:lnTo>
                    <a:pt x="928688" y="271463"/>
                  </a:lnTo>
                  <a:lnTo>
                    <a:pt x="954882" y="266700"/>
                  </a:lnTo>
                  <a:lnTo>
                    <a:pt x="1009650" y="252413"/>
                  </a:lnTo>
                  <a:lnTo>
                    <a:pt x="614363" y="0"/>
                  </a:lnTo>
                  <a:lnTo>
                    <a:pt x="633413" y="19050"/>
                  </a:lnTo>
                  <a:lnTo>
                    <a:pt x="642938" y="42863"/>
                  </a:lnTo>
                  <a:lnTo>
                    <a:pt x="647700" y="66675"/>
                  </a:lnTo>
                  <a:lnTo>
                    <a:pt x="647700" y="95250"/>
                  </a:lnTo>
                  <a:lnTo>
                    <a:pt x="640557" y="128588"/>
                  </a:lnTo>
                  <a:lnTo>
                    <a:pt x="626269" y="169069"/>
                  </a:lnTo>
                  <a:lnTo>
                    <a:pt x="602457" y="197644"/>
                  </a:lnTo>
                  <a:lnTo>
                    <a:pt x="523875" y="264319"/>
                  </a:lnTo>
                  <a:lnTo>
                    <a:pt x="431007" y="338138"/>
                  </a:lnTo>
                  <a:lnTo>
                    <a:pt x="330994" y="409575"/>
                  </a:lnTo>
                  <a:lnTo>
                    <a:pt x="233363" y="471488"/>
                  </a:lnTo>
                  <a:lnTo>
                    <a:pt x="133350" y="531019"/>
                  </a:lnTo>
                  <a:lnTo>
                    <a:pt x="0" y="611981"/>
                  </a:lnTo>
                  <a:lnTo>
                    <a:pt x="159544" y="697706"/>
                  </a:lnTo>
                  <a:lnTo>
                    <a:pt x="342900" y="590550"/>
                  </a:lnTo>
                  <a:lnTo>
                    <a:pt x="447675" y="521494"/>
                  </a:lnTo>
                  <a:lnTo>
                    <a:pt x="540544" y="464344"/>
                  </a:lnTo>
                  <a:lnTo>
                    <a:pt x="607219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5640F8FC-BF0E-4447-B431-455138363523}"/>
                </a:ext>
              </a:extLst>
            </p:cNvPr>
            <p:cNvSpPr/>
            <p:nvPr/>
          </p:nvSpPr>
          <p:spPr>
            <a:xfrm>
              <a:off x="3943351" y="5073651"/>
              <a:ext cx="4384675" cy="860425"/>
            </a:xfrm>
            <a:custGeom>
              <a:avLst/>
              <a:gdLst>
                <a:gd name="connsiteX0" fmla="*/ 1090925 w 4384883"/>
                <a:gd name="connsiteY0" fmla="*/ 151812 h 861443"/>
                <a:gd name="connsiteX1" fmla="*/ 956766 w 4384883"/>
                <a:gd name="connsiteY1" fmla="*/ 141220 h 861443"/>
                <a:gd name="connsiteX2" fmla="*/ 833198 w 4384883"/>
                <a:gd name="connsiteY2" fmla="*/ 134159 h 861443"/>
                <a:gd name="connsiteX3" fmla="*/ 716692 w 4384883"/>
                <a:gd name="connsiteY3" fmla="*/ 130629 h 861443"/>
                <a:gd name="connsiteX4" fmla="*/ 579002 w 4384883"/>
                <a:gd name="connsiteY4" fmla="*/ 123568 h 861443"/>
                <a:gd name="connsiteX5" fmla="*/ 434252 w 4384883"/>
                <a:gd name="connsiteY5" fmla="*/ 120037 h 861443"/>
                <a:gd name="connsiteX6" fmla="*/ 377764 w 4384883"/>
                <a:gd name="connsiteY6" fmla="*/ 120037 h 861443"/>
                <a:gd name="connsiteX7" fmla="*/ 328337 w 4384883"/>
                <a:gd name="connsiteY7" fmla="*/ 95324 h 861443"/>
                <a:gd name="connsiteX8" fmla="*/ 247135 w 4384883"/>
                <a:gd name="connsiteY8" fmla="*/ 10592 h 861443"/>
                <a:gd name="connsiteX9" fmla="*/ 204769 w 4384883"/>
                <a:gd name="connsiteY9" fmla="*/ 3531 h 861443"/>
                <a:gd name="connsiteX10" fmla="*/ 148281 w 4384883"/>
                <a:gd name="connsiteY10" fmla="*/ 0 h 861443"/>
                <a:gd name="connsiteX11" fmla="*/ 109446 w 4384883"/>
                <a:gd name="connsiteY11" fmla="*/ 7061 h 861443"/>
                <a:gd name="connsiteX12" fmla="*/ 60019 w 4384883"/>
                <a:gd name="connsiteY12" fmla="*/ 24714 h 861443"/>
                <a:gd name="connsiteX13" fmla="*/ 31775 w 4384883"/>
                <a:gd name="connsiteY13" fmla="*/ 42366 h 861443"/>
                <a:gd name="connsiteX14" fmla="*/ 17653 w 4384883"/>
                <a:gd name="connsiteY14" fmla="*/ 67080 h 861443"/>
                <a:gd name="connsiteX15" fmla="*/ 7061 w 4384883"/>
                <a:gd name="connsiteY15" fmla="*/ 120037 h 861443"/>
                <a:gd name="connsiteX16" fmla="*/ 0 w 4384883"/>
                <a:gd name="connsiteY16" fmla="*/ 180056 h 861443"/>
                <a:gd name="connsiteX17" fmla="*/ 7061 w 4384883"/>
                <a:gd name="connsiteY17" fmla="*/ 247135 h 861443"/>
                <a:gd name="connsiteX18" fmla="*/ 21183 w 4384883"/>
                <a:gd name="connsiteY18" fmla="*/ 285971 h 861443"/>
                <a:gd name="connsiteX19" fmla="*/ 38836 w 4384883"/>
                <a:gd name="connsiteY19" fmla="*/ 314215 h 861443"/>
                <a:gd name="connsiteX20" fmla="*/ 63549 w 4384883"/>
                <a:gd name="connsiteY20" fmla="*/ 338928 h 861443"/>
                <a:gd name="connsiteX21" fmla="*/ 91793 w 4384883"/>
                <a:gd name="connsiteY21" fmla="*/ 349520 h 861443"/>
                <a:gd name="connsiteX22" fmla="*/ 127098 w 4384883"/>
                <a:gd name="connsiteY22" fmla="*/ 349520 h 861443"/>
                <a:gd name="connsiteX23" fmla="*/ 165934 w 4384883"/>
                <a:gd name="connsiteY23" fmla="*/ 335398 h 861443"/>
                <a:gd name="connsiteX24" fmla="*/ 215361 w 4384883"/>
                <a:gd name="connsiteY24" fmla="*/ 317745 h 861443"/>
                <a:gd name="connsiteX25" fmla="*/ 264788 w 4384883"/>
                <a:gd name="connsiteY25" fmla="*/ 300093 h 861443"/>
                <a:gd name="connsiteX26" fmla="*/ 367172 w 4384883"/>
                <a:gd name="connsiteY26" fmla="*/ 278910 h 861443"/>
                <a:gd name="connsiteX27" fmla="*/ 455435 w 4384883"/>
                <a:gd name="connsiteY27" fmla="*/ 264788 h 861443"/>
                <a:gd name="connsiteX28" fmla="*/ 550758 w 4384883"/>
                <a:gd name="connsiteY28" fmla="*/ 254196 h 861443"/>
                <a:gd name="connsiteX29" fmla="*/ 660204 w 4384883"/>
                <a:gd name="connsiteY29" fmla="*/ 254196 h 861443"/>
                <a:gd name="connsiteX30" fmla="*/ 780241 w 4384883"/>
                <a:gd name="connsiteY30" fmla="*/ 257727 h 861443"/>
                <a:gd name="connsiteX31" fmla="*/ 886156 w 4384883"/>
                <a:gd name="connsiteY31" fmla="*/ 261257 h 861443"/>
                <a:gd name="connsiteX32" fmla="*/ 1023846 w 4384883"/>
                <a:gd name="connsiteY32" fmla="*/ 275379 h 861443"/>
                <a:gd name="connsiteX33" fmla="*/ 1087395 w 4384883"/>
                <a:gd name="connsiteY33" fmla="*/ 282440 h 861443"/>
                <a:gd name="connsiteX34" fmla="*/ 1210962 w 4384883"/>
                <a:gd name="connsiteY34" fmla="*/ 300093 h 861443"/>
                <a:gd name="connsiteX35" fmla="*/ 1316877 w 4384883"/>
                <a:gd name="connsiteY35" fmla="*/ 321276 h 861443"/>
                <a:gd name="connsiteX36" fmla="*/ 1447506 w 4384883"/>
                <a:gd name="connsiteY36" fmla="*/ 353050 h 861443"/>
                <a:gd name="connsiteX37" fmla="*/ 1634622 w 4384883"/>
                <a:gd name="connsiteY37" fmla="*/ 402477 h 861443"/>
                <a:gd name="connsiteX38" fmla="*/ 1867636 w 4384883"/>
                <a:gd name="connsiteY38" fmla="*/ 462496 h 861443"/>
                <a:gd name="connsiteX39" fmla="*/ 2097118 w 4384883"/>
                <a:gd name="connsiteY39" fmla="*/ 526045 h 861443"/>
                <a:gd name="connsiteX40" fmla="*/ 2383089 w 4384883"/>
                <a:gd name="connsiteY40" fmla="*/ 610777 h 861443"/>
                <a:gd name="connsiteX41" fmla="*/ 2626693 w 4384883"/>
                <a:gd name="connsiteY41" fmla="*/ 677857 h 861443"/>
                <a:gd name="connsiteX42" fmla="*/ 2880890 w 4384883"/>
                <a:gd name="connsiteY42" fmla="*/ 744936 h 861443"/>
                <a:gd name="connsiteX43" fmla="*/ 3071537 w 4384883"/>
                <a:gd name="connsiteY43" fmla="*/ 790833 h 861443"/>
                <a:gd name="connsiteX44" fmla="*/ 3255123 w 4384883"/>
                <a:gd name="connsiteY44" fmla="*/ 826138 h 861443"/>
                <a:gd name="connsiteX45" fmla="*/ 3452831 w 4384883"/>
                <a:gd name="connsiteY45" fmla="*/ 850851 h 861443"/>
                <a:gd name="connsiteX46" fmla="*/ 3558746 w 4384883"/>
                <a:gd name="connsiteY46" fmla="*/ 861443 h 861443"/>
                <a:gd name="connsiteX47" fmla="*/ 3625826 w 4384883"/>
                <a:gd name="connsiteY47" fmla="*/ 857912 h 861443"/>
                <a:gd name="connsiteX48" fmla="*/ 3696436 w 4384883"/>
                <a:gd name="connsiteY48" fmla="*/ 833199 h 861443"/>
                <a:gd name="connsiteX49" fmla="*/ 3890613 w 4384883"/>
                <a:gd name="connsiteY49" fmla="*/ 759058 h 861443"/>
                <a:gd name="connsiteX50" fmla="*/ 4105974 w 4384883"/>
                <a:gd name="connsiteY50" fmla="*/ 663735 h 861443"/>
                <a:gd name="connsiteX51" fmla="*/ 4250724 w 4384883"/>
                <a:gd name="connsiteY51" fmla="*/ 596655 h 861443"/>
                <a:gd name="connsiteX52" fmla="*/ 4328395 w 4384883"/>
                <a:gd name="connsiteY52" fmla="*/ 561350 h 861443"/>
                <a:gd name="connsiteX53" fmla="*/ 4360170 w 4384883"/>
                <a:gd name="connsiteY53" fmla="*/ 543698 h 861443"/>
                <a:gd name="connsiteX54" fmla="*/ 4381353 w 4384883"/>
                <a:gd name="connsiteY54" fmla="*/ 515454 h 861443"/>
                <a:gd name="connsiteX55" fmla="*/ 4384883 w 4384883"/>
                <a:gd name="connsiteY55" fmla="*/ 501332 h 861443"/>
                <a:gd name="connsiteX56" fmla="*/ 4384883 w 4384883"/>
                <a:gd name="connsiteY56" fmla="*/ 490740 h 861443"/>
                <a:gd name="connsiteX57" fmla="*/ 4367231 w 4384883"/>
                <a:gd name="connsiteY57" fmla="*/ 476618 h 861443"/>
                <a:gd name="connsiteX58" fmla="*/ 4296621 w 4384883"/>
                <a:gd name="connsiteY58" fmla="*/ 480149 h 861443"/>
                <a:gd name="connsiteX59" fmla="*/ 4162462 w 4384883"/>
                <a:gd name="connsiteY59" fmla="*/ 494271 h 861443"/>
                <a:gd name="connsiteX60" fmla="*/ 4010650 w 4384883"/>
                <a:gd name="connsiteY60" fmla="*/ 497801 h 861443"/>
                <a:gd name="connsiteX61" fmla="*/ 3834125 w 4384883"/>
                <a:gd name="connsiteY61" fmla="*/ 497801 h 861443"/>
                <a:gd name="connsiteX62" fmla="*/ 3615234 w 4384883"/>
                <a:gd name="connsiteY62" fmla="*/ 494271 h 861443"/>
                <a:gd name="connsiteX63" fmla="*/ 3315141 w 4384883"/>
                <a:gd name="connsiteY63" fmla="*/ 487210 h 861443"/>
                <a:gd name="connsiteX64" fmla="*/ 3025640 w 4384883"/>
                <a:gd name="connsiteY64" fmla="*/ 466027 h 861443"/>
                <a:gd name="connsiteX65" fmla="*/ 2806749 w 4384883"/>
                <a:gd name="connsiteY65" fmla="*/ 444844 h 861443"/>
                <a:gd name="connsiteX66" fmla="*/ 2591388 w 4384883"/>
                <a:gd name="connsiteY66" fmla="*/ 416600 h 861443"/>
                <a:gd name="connsiteX67" fmla="*/ 2386619 w 4384883"/>
                <a:gd name="connsiteY67" fmla="*/ 381294 h 861443"/>
                <a:gd name="connsiteX68" fmla="*/ 2107710 w 4384883"/>
                <a:gd name="connsiteY68" fmla="*/ 328337 h 861443"/>
                <a:gd name="connsiteX69" fmla="*/ 1920593 w 4384883"/>
                <a:gd name="connsiteY69" fmla="*/ 289501 h 861443"/>
                <a:gd name="connsiteX70" fmla="*/ 1751129 w 4384883"/>
                <a:gd name="connsiteY70" fmla="*/ 250666 h 861443"/>
                <a:gd name="connsiteX71" fmla="*/ 1560482 w 4384883"/>
                <a:gd name="connsiteY71" fmla="*/ 215361 h 861443"/>
                <a:gd name="connsiteX72" fmla="*/ 1313347 w 4384883"/>
                <a:gd name="connsiteY72" fmla="*/ 176525 h 861443"/>
                <a:gd name="connsiteX73" fmla="*/ 1090925 w 4384883"/>
                <a:gd name="connsiteY73" fmla="*/ 151812 h 86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84883" h="861443">
                  <a:moveTo>
                    <a:pt x="1090925" y="151812"/>
                  </a:moveTo>
                  <a:lnTo>
                    <a:pt x="956766" y="141220"/>
                  </a:lnTo>
                  <a:lnTo>
                    <a:pt x="833198" y="134159"/>
                  </a:lnTo>
                  <a:lnTo>
                    <a:pt x="716692" y="130629"/>
                  </a:lnTo>
                  <a:lnTo>
                    <a:pt x="579002" y="123568"/>
                  </a:lnTo>
                  <a:lnTo>
                    <a:pt x="434252" y="120037"/>
                  </a:lnTo>
                  <a:lnTo>
                    <a:pt x="377764" y="120037"/>
                  </a:lnTo>
                  <a:lnTo>
                    <a:pt x="328337" y="95324"/>
                  </a:lnTo>
                  <a:lnTo>
                    <a:pt x="247135" y="10592"/>
                  </a:lnTo>
                  <a:lnTo>
                    <a:pt x="204769" y="3531"/>
                  </a:lnTo>
                  <a:lnTo>
                    <a:pt x="148281" y="0"/>
                  </a:lnTo>
                  <a:lnTo>
                    <a:pt x="109446" y="7061"/>
                  </a:lnTo>
                  <a:lnTo>
                    <a:pt x="60019" y="24714"/>
                  </a:lnTo>
                  <a:lnTo>
                    <a:pt x="31775" y="42366"/>
                  </a:lnTo>
                  <a:lnTo>
                    <a:pt x="17653" y="67080"/>
                  </a:lnTo>
                  <a:lnTo>
                    <a:pt x="7061" y="120037"/>
                  </a:lnTo>
                  <a:lnTo>
                    <a:pt x="0" y="180056"/>
                  </a:lnTo>
                  <a:lnTo>
                    <a:pt x="7061" y="247135"/>
                  </a:lnTo>
                  <a:lnTo>
                    <a:pt x="21183" y="285971"/>
                  </a:lnTo>
                  <a:lnTo>
                    <a:pt x="38836" y="314215"/>
                  </a:lnTo>
                  <a:lnTo>
                    <a:pt x="63549" y="338928"/>
                  </a:lnTo>
                  <a:lnTo>
                    <a:pt x="91793" y="349520"/>
                  </a:lnTo>
                  <a:lnTo>
                    <a:pt x="127098" y="349520"/>
                  </a:lnTo>
                  <a:lnTo>
                    <a:pt x="165934" y="335398"/>
                  </a:lnTo>
                  <a:lnTo>
                    <a:pt x="215361" y="317745"/>
                  </a:lnTo>
                  <a:lnTo>
                    <a:pt x="264788" y="300093"/>
                  </a:lnTo>
                  <a:lnTo>
                    <a:pt x="367172" y="278910"/>
                  </a:lnTo>
                  <a:lnTo>
                    <a:pt x="455435" y="264788"/>
                  </a:lnTo>
                  <a:lnTo>
                    <a:pt x="550758" y="254196"/>
                  </a:lnTo>
                  <a:lnTo>
                    <a:pt x="660204" y="254196"/>
                  </a:lnTo>
                  <a:lnTo>
                    <a:pt x="780241" y="257727"/>
                  </a:lnTo>
                  <a:lnTo>
                    <a:pt x="886156" y="261257"/>
                  </a:lnTo>
                  <a:lnTo>
                    <a:pt x="1023846" y="275379"/>
                  </a:lnTo>
                  <a:lnTo>
                    <a:pt x="1087395" y="282440"/>
                  </a:lnTo>
                  <a:lnTo>
                    <a:pt x="1210962" y="300093"/>
                  </a:lnTo>
                  <a:lnTo>
                    <a:pt x="1316877" y="321276"/>
                  </a:lnTo>
                  <a:lnTo>
                    <a:pt x="1447506" y="353050"/>
                  </a:lnTo>
                  <a:lnTo>
                    <a:pt x="1634622" y="402477"/>
                  </a:lnTo>
                  <a:lnTo>
                    <a:pt x="1867636" y="462496"/>
                  </a:lnTo>
                  <a:lnTo>
                    <a:pt x="2097118" y="526045"/>
                  </a:lnTo>
                  <a:lnTo>
                    <a:pt x="2383089" y="610777"/>
                  </a:lnTo>
                  <a:lnTo>
                    <a:pt x="2626693" y="677857"/>
                  </a:lnTo>
                  <a:lnTo>
                    <a:pt x="2880890" y="744936"/>
                  </a:lnTo>
                  <a:lnTo>
                    <a:pt x="3071537" y="790833"/>
                  </a:lnTo>
                  <a:lnTo>
                    <a:pt x="3255123" y="826138"/>
                  </a:lnTo>
                  <a:lnTo>
                    <a:pt x="3452831" y="850851"/>
                  </a:lnTo>
                  <a:lnTo>
                    <a:pt x="3558746" y="861443"/>
                  </a:lnTo>
                  <a:lnTo>
                    <a:pt x="3625826" y="857912"/>
                  </a:lnTo>
                  <a:lnTo>
                    <a:pt x="3696436" y="833199"/>
                  </a:lnTo>
                  <a:lnTo>
                    <a:pt x="3890613" y="759058"/>
                  </a:lnTo>
                  <a:lnTo>
                    <a:pt x="4105974" y="663735"/>
                  </a:lnTo>
                  <a:lnTo>
                    <a:pt x="4250724" y="596655"/>
                  </a:lnTo>
                  <a:lnTo>
                    <a:pt x="4328395" y="561350"/>
                  </a:lnTo>
                  <a:lnTo>
                    <a:pt x="4360170" y="543698"/>
                  </a:lnTo>
                  <a:lnTo>
                    <a:pt x="4381353" y="515454"/>
                  </a:lnTo>
                  <a:lnTo>
                    <a:pt x="4384883" y="501332"/>
                  </a:lnTo>
                  <a:lnTo>
                    <a:pt x="4384883" y="490740"/>
                  </a:lnTo>
                  <a:lnTo>
                    <a:pt x="4367231" y="476618"/>
                  </a:lnTo>
                  <a:lnTo>
                    <a:pt x="4296621" y="480149"/>
                  </a:lnTo>
                  <a:lnTo>
                    <a:pt x="4162462" y="494271"/>
                  </a:lnTo>
                  <a:lnTo>
                    <a:pt x="4010650" y="497801"/>
                  </a:lnTo>
                  <a:lnTo>
                    <a:pt x="3834125" y="497801"/>
                  </a:lnTo>
                  <a:lnTo>
                    <a:pt x="3615234" y="494271"/>
                  </a:lnTo>
                  <a:lnTo>
                    <a:pt x="3315141" y="487210"/>
                  </a:lnTo>
                  <a:lnTo>
                    <a:pt x="3025640" y="466027"/>
                  </a:lnTo>
                  <a:lnTo>
                    <a:pt x="2806749" y="444844"/>
                  </a:lnTo>
                  <a:lnTo>
                    <a:pt x="2591388" y="416600"/>
                  </a:lnTo>
                  <a:lnTo>
                    <a:pt x="2386619" y="381294"/>
                  </a:lnTo>
                  <a:lnTo>
                    <a:pt x="2107710" y="328337"/>
                  </a:lnTo>
                  <a:lnTo>
                    <a:pt x="1920593" y="289501"/>
                  </a:lnTo>
                  <a:lnTo>
                    <a:pt x="1751129" y="250666"/>
                  </a:lnTo>
                  <a:lnTo>
                    <a:pt x="1560482" y="215361"/>
                  </a:lnTo>
                  <a:lnTo>
                    <a:pt x="1313347" y="176525"/>
                  </a:lnTo>
                  <a:lnTo>
                    <a:pt x="1090925" y="151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605205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84A676F-D927-4B8E-873A-CD3B1171437F}"/>
              </a:ext>
            </a:extLst>
          </p:cNvPr>
          <p:cNvSpPr/>
          <p:nvPr/>
        </p:nvSpPr>
        <p:spPr>
          <a:xfrm>
            <a:off x="4688682" y="1636714"/>
            <a:ext cx="523875" cy="1292225"/>
          </a:xfrm>
          <a:custGeom>
            <a:avLst/>
            <a:gdLst>
              <a:gd name="connsiteX0" fmla="*/ 350044 w 523875"/>
              <a:gd name="connsiteY0" fmla="*/ 290512 h 1293019"/>
              <a:gd name="connsiteX1" fmla="*/ 378619 w 523875"/>
              <a:gd name="connsiteY1" fmla="*/ 438150 h 1293019"/>
              <a:gd name="connsiteX2" fmla="*/ 411956 w 523875"/>
              <a:gd name="connsiteY2" fmla="*/ 611981 h 1293019"/>
              <a:gd name="connsiteX3" fmla="*/ 447675 w 523875"/>
              <a:gd name="connsiteY3" fmla="*/ 702469 h 1293019"/>
              <a:gd name="connsiteX4" fmla="*/ 478631 w 523875"/>
              <a:gd name="connsiteY4" fmla="*/ 857250 h 1293019"/>
              <a:gd name="connsiteX5" fmla="*/ 511969 w 523875"/>
              <a:gd name="connsiteY5" fmla="*/ 1023937 h 1293019"/>
              <a:gd name="connsiteX6" fmla="*/ 523875 w 523875"/>
              <a:gd name="connsiteY6" fmla="*/ 1083469 h 1293019"/>
              <a:gd name="connsiteX7" fmla="*/ 523875 w 523875"/>
              <a:gd name="connsiteY7" fmla="*/ 1228725 h 1293019"/>
              <a:gd name="connsiteX8" fmla="*/ 502444 w 523875"/>
              <a:gd name="connsiteY8" fmla="*/ 1266825 h 1293019"/>
              <a:gd name="connsiteX9" fmla="*/ 492919 w 523875"/>
              <a:gd name="connsiteY9" fmla="*/ 1278731 h 1293019"/>
              <a:gd name="connsiteX10" fmla="*/ 478631 w 523875"/>
              <a:gd name="connsiteY10" fmla="*/ 1288256 h 1293019"/>
              <a:gd name="connsiteX11" fmla="*/ 466725 w 523875"/>
              <a:gd name="connsiteY11" fmla="*/ 1293019 h 1293019"/>
              <a:gd name="connsiteX12" fmla="*/ 450056 w 523875"/>
              <a:gd name="connsiteY12" fmla="*/ 1293019 h 1293019"/>
              <a:gd name="connsiteX13" fmla="*/ 431006 w 523875"/>
              <a:gd name="connsiteY13" fmla="*/ 1283494 h 1293019"/>
              <a:gd name="connsiteX14" fmla="*/ 404813 w 523875"/>
              <a:gd name="connsiteY14" fmla="*/ 1257300 h 1293019"/>
              <a:gd name="connsiteX15" fmla="*/ 378619 w 523875"/>
              <a:gd name="connsiteY15" fmla="*/ 1221581 h 1293019"/>
              <a:gd name="connsiteX16" fmla="*/ 352425 w 523875"/>
              <a:gd name="connsiteY16" fmla="*/ 1181100 h 1293019"/>
              <a:gd name="connsiteX17" fmla="*/ 323850 w 523875"/>
              <a:gd name="connsiteY17" fmla="*/ 1123950 h 1293019"/>
              <a:gd name="connsiteX18" fmla="*/ 292894 w 523875"/>
              <a:gd name="connsiteY18" fmla="*/ 1040606 h 1293019"/>
              <a:gd name="connsiteX19" fmla="*/ 273844 w 523875"/>
              <a:gd name="connsiteY19" fmla="*/ 933450 h 1293019"/>
              <a:gd name="connsiteX20" fmla="*/ 235744 w 523875"/>
              <a:gd name="connsiteY20" fmla="*/ 754856 h 1293019"/>
              <a:gd name="connsiteX21" fmla="*/ 195263 w 523875"/>
              <a:gd name="connsiteY21" fmla="*/ 561975 h 1293019"/>
              <a:gd name="connsiteX22" fmla="*/ 152400 w 523875"/>
              <a:gd name="connsiteY22" fmla="*/ 359569 h 1293019"/>
              <a:gd name="connsiteX23" fmla="*/ 116681 w 523875"/>
              <a:gd name="connsiteY23" fmla="*/ 197644 h 1293019"/>
              <a:gd name="connsiteX24" fmla="*/ 102394 w 523875"/>
              <a:gd name="connsiteY24" fmla="*/ 166687 h 1293019"/>
              <a:gd name="connsiteX25" fmla="*/ 54769 w 523875"/>
              <a:gd name="connsiteY25" fmla="*/ 109537 h 1293019"/>
              <a:gd name="connsiteX26" fmla="*/ 19050 w 523875"/>
              <a:gd name="connsiteY26" fmla="*/ 66675 h 1293019"/>
              <a:gd name="connsiteX27" fmla="*/ 9525 w 523875"/>
              <a:gd name="connsiteY27" fmla="*/ 52387 h 1293019"/>
              <a:gd name="connsiteX28" fmla="*/ 2381 w 523875"/>
              <a:gd name="connsiteY28" fmla="*/ 38100 h 1293019"/>
              <a:gd name="connsiteX29" fmla="*/ 0 w 523875"/>
              <a:gd name="connsiteY29" fmla="*/ 19050 h 1293019"/>
              <a:gd name="connsiteX30" fmla="*/ 9525 w 523875"/>
              <a:gd name="connsiteY30" fmla="*/ 2381 h 1293019"/>
              <a:gd name="connsiteX31" fmla="*/ 30956 w 523875"/>
              <a:gd name="connsiteY31" fmla="*/ 0 h 1293019"/>
              <a:gd name="connsiteX32" fmla="*/ 61913 w 523875"/>
              <a:gd name="connsiteY32" fmla="*/ 9525 h 1293019"/>
              <a:gd name="connsiteX33" fmla="*/ 114300 w 523875"/>
              <a:gd name="connsiteY33" fmla="*/ 33337 h 1293019"/>
              <a:gd name="connsiteX34" fmla="*/ 185738 w 523875"/>
              <a:gd name="connsiteY34" fmla="*/ 54769 h 1293019"/>
              <a:gd name="connsiteX35" fmla="*/ 288131 w 523875"/>
              <a:gd name="connsiteY35" fmla="*/ 83344 h 1293019"/>
              <a:gd name="connsiteX36" fmla="*/ 335756 w 523875"/>
              <a:gd name="connsiteY36" fmla="*/ 211931 h 1293019"/>
              <a:gd name="connsiteX37" fmla="*/ 350044 w 523875"/>
              <a:gd name="connsiteY37" fmla="*/ 290512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23875" h="1293019">
                <a:moveTo>
                  <a:pt x="350044" y="290512"/>
                </a:moveTo>
                <a:lnTo>
                  <a:pt x="378619" y="438150"/>
                </a:lnTo>
                <a:lnTo>
                  <a:pt x="411956" y="611981"/>
                </a:lnTo>
                <a:lnTo>
                  <a:pt x="447675" y="702469"/>
                </a:lnTo>
                <a:lnTo>
                  <a:pt x="478631" y="857250"/>
                </a:lnTo>
                <a:lnTo>
                  <a:pt x="511969" y="1023937"/>
                </a:lnTo>
                <a:lnTo>
                  <a:pt x="523875" y="1083469"/>
                </a:lnTo>
                <a:lnTo>
                  <a:pt x="523875" y="1228725"/>
                </a:lnTo>
                <a:lnTo>
                  <a:pt x="502444" y="1266825"/>
                </a:lnTo>
                <a:lnTo>
                  <a:pt x="492919" y="1278731"/>
                </a:lnTo>
                <a:lnTo>
                  <a:pt x="478631" y="1288256"/>
                </a:lnTo>
                <a:lnTo>
                  <a:pt x="466725" y="1293019"/>
                </a:lnTo>
                <a:lnTo>
                  <a:pt x="450056" y="1293019"/>
                </a:lnTo>
                <a:lnTo>
                  <a:pt x="431006" y="1283494"/>
                </a:lnTo>
                <a:lnTo>
                  <a:pt x="404813" y="1257300"/>
                </a:lnTo>
                <a:lnTo>
                  <a:pt x="378619" y="1221581"/>
                </a:lnTo>
                <a:lnTo>
                  <a:pt x="352425" y="1181100"/>
                </a:lnTo>
                <a:lnTo>
                  <a:pt x="323850" y="1123950"/>
                </a:lnTo>
                <a:lnTo>
                  <a:pt x="292894" y="1040606"/>
                </a:lnTo>
                <a:lnTo>
                  <a:pt x="273844" y="933450"/>
                </a:lnTo>
                <a:lnTo>
                  <a:pt x="235744" y="754856"/>
                </a:lnTo>
                <a:lnTo>
                  <a:pt x="195263" y="561975"/>
                </a:lnTo>
                <a:lnTo>
                  <a:pt x="152400" y="359569"/>
                </a:lnTo>
                <a:lnTo>
                  <a:pt x="116681" y="197644"/>
                </a:lnTo>
                <a:lnTo>
                  <a:pt x="102394" y="166687"/>
                </a:lnTo>
                <a:lnTo>
                  <a:pt x="54769" y="109537"/>
                </a:lnTo>
                <a:lnTo>
                  <a:pt x="19050" y="66675"/>
                </a:lnTo>
                <a:lnTo>
                  <a:pt x="9525" y="52387"/>
                </a:lnTo>
                <a:lnTo>
                  <a:pt x="2381" y="38100"/>
                </a:lnTo>
                <a:lnTo>
                  <a:pt x="0" y="19050"/>
                </a:lnTo>
                <a:lnTo>
                  <a:pt x="9525" y="2381"/>
                </a:lnTo>
                <a:lnTo>
                  <a:pt x="30956" y="0"/>
                </a:lnTo>
                <a:lnTo>
                  <a:pt x="61913" y="9525"/>
                </a:lnTo>
                <a:lnTo>
                  <a:pt x="114300" y="33337"/>
                </a:lnTo>
                <a:lnTo>
                  <a:pt x="185738" y="54769"/>
                </a:lnTo>
                <a:lnTo>
                  <a:pt x="288131" y="83344"/>
                </a:lnTo>
                <a:lnTo>
                  <a:pt x="335756" y="211931"/>
                </a:lnTo>
                <a:lnTo>
                  <a:pt x="350044" y="2905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F533F594-6ED1-43F2-A3B2-76A915102D9C}"/>
              </a:ext>
            </a:extLst>
          </p:cNvPr>
          <p:cNvSpPr/>
          <p:nvPr/>
        </p:nvSpPr>
        <p:spPr>
          <a:xfrm>
            <a:off x="6394450" y="5057776"/>
            <a:ext cx="1009650" cy="671513"/>
          </a:xfrm>
          <a:custGeom>
            <a:avLst/>
            <a:gdLst>
              <a:gd name="connsiteX0" fmla="*/ 425885 w 1009597"/>
              <a:gd name="connsiteY0" fmla="*/ 318161 h 671395"/>
              <a:gd name="connsiteX1" fmla="*/ 335697 w 1009597"/>
              <a:gd name="connsiteY1" fmla="*/ 260541 h 671395"/>
              <a:gd name="connsiteX2" fmla="*/ 243005 w 1009597"/>
              <a:gd name="connsiteY2" fmla="*/ 200416 h 671395"/>
              <a:gd name="connsiteX3" fmla="*/ 152817 w 1009597"/>
              <a:gd name="connsiteY3" fmla="*/ 145302 h 671395"/>
              <a:gd name="connsiteX4" fmla="*/ 87682 w 1009597"/>
              <a:gd name="connsiteY4" fmla="*/ 105218 h 671395"/>
              <a:gd name="connsiteX5" fmla="*/ 37578 w 1009597"/>
              <a:gd name="connsiteY5" fmla="*/ 77661 h 671395"/>
              <a:gd name="connsiteX6" fmla="*/ 15031 w 1009597"/>
              <a:gd name="connsiteY6" fmla="*/ 60125 h 671395"/>
              <a:gd name="connsiteX7" fmla="*/ 2505 w 1009597"/>
              <a:gd name="connsiteY7" fmla="*/ 40083 h 671395"/>
              <a:gd name="connsiteX8" fmla="*/ 0 w 1009597"/>
              <a:gd name="connsiteY8" fmla="*/ 22547 h 671395"/>
              <a:gd name="connsiteX9" fmla="*/ 10021 w 1009597"/>
              <a:gd name="connsiteY9" fmla="*/ 5010 h 671395"/>
              <a:gd name="connsiteX10" fmla="*/ 42588 w 1009597"/>
              <a:gd name="connsiteY10" fmla="*/ 0 h 671395"/>
              <a:gd name="connsiteX11" fmla="*/ 107724 w 1009597"/>
              <a:gd name="connsiteY11" fmla="*/ 10021 h 671395"/>
              <a:gd name="connsiteX12" fmla="*/ 245510 w 1009597"/>
              <a:gd name="connsiteY12" fmla="*/ 47599 h 671395"/>
              <a:gd name="connsiteX13" fmla="*/ 440916 w 1009597"/>
              <a:gd name="connsiteY13" fmla="*/ 100208 h 671395"/>
              <a:gd name="connsiteX14" fmla="*/ 566176 w 1009597"/>
              <a:gd name="connsiteY14" fmla="*/ 142797 h 671395"/>
              <a:gd name="connsiteX15" fmla="*/ 688931 w 1009597"/>
              <a:gd name="connsiteY15" fmla="*/ 192901 h 671395"/>
              <a:gd name="connsiteX16" fmla="*/ 786634 w 1009597"/>
              <a:gd name="connsiteY16" fmla="*/ 235489 h 671395"/>
              <a:gd name="connsiteX17" fmla="*/ 821707 w 1009597"/>
              <a:gd name="connsiteY17" fmla="*/ 253026 h 671395"/>
              <a:gd name="connsiteX18" fmla="*/ 844254 w 1009597"/>
              <a:gd name="connsiteY18" fmla="*/ 283088 h 671395"/>
              <a:gd name="connsiteX19" fmla="*/ 899368 w 1009597"/>
              <a:gd name="connsiteY19" fmla="*/ 353234 h 671395"/>
              <a:gd name="connsiteX20" fmla="*/ 934441 w 1009597"/>
              <a:gd name="connsiteY20" fmla="*/ 395822 h 671395"/>
              <a:gd name="connsiteX21" fmla="*/ 969514 w 1009597"/>
              <a:gd name="connsiteY21" fmla="*/ 455947 h 671395"/>
              <a:gd name="connsiteX22" fmla="*/ 989556 w 1009597"/>
              <a:gd name="connsiteY22" fmla="*/ 498536 h 671395"/>
              <a:gd name="connsiteX23" fmla="*/ 1007092 w 1009597"/>
              <a:gd name="connsiteY23" fmla="*/ 543629 h 671395"/>
              <a:gd name="connsiteX24" fmla="*/ 1009597 w 1009597"/>
              <a:gd name="connsiteY24" fmla="*/ 566176 h 671395"/>
              <a:gd name="connsiteX25" fmla="*/ 1009597 w 1009597"/>
              <a:gd name="connsiteY25" fmla="*/ 586218 h 671395"/>
              <a:gd name="connsiteX26" fmla="*/ 1002082 w 1009597"/>
              <a:gd name="connsiteY26" fmla="*/ 628806 h 671395"/>
              <a:gd name="connsiteX27" fmla="*/ 982040 w 1009597"/>
              <a:gd name="connsiteY27" fmla="*/ 658869 h 671395"/>
              <a:gd name="connsiteX28" fmla="*/ 964504 w 1009597"/>
              <a:gd name="connsiteY28" fmla="*/ 666385 h 671395"/>
              <a:gd name="connsiteX29" fmla="*/ 944462 w 1009597"/>
              <a:gd name="connsiteY29" fmla="*/ 671395 h 671395"/>
              <a:gd name="connsiteX30" fmla="*/ 919410 w 1009597"/>
              <a:gd name="connsiteY30" fmla="*/ 668890 h 671395"/>
              <a:gd name="connsiteX31" fmla="*/ 876822 w 1009597"/>
              <a:gd name="connsiteY31" fmla="*/ 648848 h 671395"/>
              <a:gd name="connsiteX32" fmla="*/ 834233 w 1009597"/>
              <a:gd name="connsiteY32" fmla="*/ 613775 h 671395"/>
              <a:gd name="connsiteX33" fmla="*/ 766593 w 1009597"/>
              <a:gd name="connsiteY33" fmla="*/ 561166 h 671395"/>
              <a:gd name="connsiteX34" fmla="*/ 691436 w 1009597"/>
              <a:gd name="connsiteY34" fmla="*/ 503546 h 671395"/>
              <a:gd name="connsiteX35" fmla="*/ 596239 w 1009597"/>
              <a:gd name="connsiteY35" fmla="*/ 433400 h 671395"/>
              <a:gd name="connsiteX36" fmla="*/ 483504 w 1009597"/>
              <a:gd name="connsiteY36" fmla="*/ 355739 h 671395"/>
              <a:gd name="connsiteX37" fmla="*/ 425885 w 1009597"/>
              <a:gd name="connsiteY37" fmla="*/ 318161 h 67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09597" h="671395">
                <a:moveTo>
                  <a:pt x="425885" y="318161"/>
                </a:moveTo>
                <a:lnTo>
                  <a:pt x="335697" y="260541"/>
                </a:lnTo>
                <a:lnTo>
                  <a:pt x="243005" y="200416"/>
                </a:lnTo>
                <a:lnTo>
                  <a:pt x="152817" y="145302"/>
                </a:lnTo>
                <a:lnTo>
                  <a:pt x="87682" y="105218"/>
                </a:lnTo>
                <a:lnTo>
                  <a:pt x="37578" y="77661"/>
                </a:lnTo>
                <a:lnTo>
                  <a:pt x="15031" y="60125"/>
                </a:lnTo>
                <a:lnTo>
                  <a:pt x="2505" y="40083"/>
                </a:lnTo>
                <a:lnTo>
                  <a:pt x="0" y="22547"/>
                </a:lnTo>
                <a:lnTo>
                  <a:pt x="10021" y="5010"/>
                </a:lnTo>
                <a:lnTo>
                  <a:pt x="42588" y="0"/>
                </a:lnTo>
                <a:lnTo>
                  <a:pt x="107724" y="10021"/>
                </a:lnTo>
                <a:lnTo>
                  <a:pt x="245510" y="47599"/>
                </a:lnTo>
                <a:lnTo>
                  <a:pt x="440916" y="100208"/>
                </a:lnTo>
                <a:lnTo>
                  <a:pt x="566176" y="142797"/>
                </a:lnTo>
                <a:lnTo>
                  <a:pt x="688931" y="192901"/>
                </a:lnTo>
                <a:lnTo>
                  <a:pt x="786634" y="235489"/>
                </a:lnTo>
                <a:lnTo>
                  <a:pt x="821707" y="253026"/>
                </a:lnTo>
                <a:lnTo>
                  <a:pt x="844254" y="283088"/>
                </a:lnTo>
                <a:lnTo>
                  <a:pt x="899368" y="353234"/>
                </a:lnTo>
                <a:lnTo>
                  <a:pt x="934441" y="395822"/>
                </a:lnTo>
                <a:lnTo>
                  <a:pt x="969514" y="455947"/>
                </a:lnTo>
                <a:lnTo>
                  <a:pt x="989556" y="498536"/>
                </a:lnTo>
                <a:lnTo>
                  <a:pt x="1007092" y="543629"/>
                </a:lnTo>
                <a:lnTo>
                  <a:pt x="1009597" y="566176"/>
                </a:lnTo>
                <a:lnTo>
                  <a:pt x="1009597" y="586218"/>
                </a:lnTo>
                <a:lnTo>
                  <a:pt x="1002082" y="628806"/>
                </a:lnTo>
                <a:lnTo>
                  <a:pt x="982040" y="658869"/>
                </a:lnTo>
                <a:lnTo>
                  <a:pt x="964504" y="666385"/>
                </a:lnTo>
                <a:lnTo>
                  <a:pt x="944462" y="671395"/>
                </a:lnTo>
                <a:lnTo>
                  <a:pt x="919410" y="668890"/>
                </a:lnTo>
                <a:lnTo>
                  <a:pt x="876822" y="648848"/>
                </a:lnTo>
                <a:lnTo>
                  <a:pt x="834233" y="613775"/>
                </a:lnTo>
                <a:lnTo>
                  <a:pt x="766593" y="561166"/>
                </a:lnTo>
                <a:lnTo>
                  <a:pt x="691436" y="503546"/>
                </a:lnTo>
                <a:lnTo>
                  <a:pt x="596239" y="433400"/>
                </a:lnTo>
                <a:lnTo>
                  <a:pt x="483504" y="355739"/>
                </a:lnTo>
                <a:lnTo>
                  <a:pt x="425885" y="31816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2823408-BC2E-468C-93DB-53E16B17E244}"/>
              </a:ext>
            </a:extLst>
          </p:cNvPr>
          <p:cNvSpPr/>
          <p:nvPr/>
        </p:nvSpPr>
        <p:spPr>
          <a:xfrm>
            <a:off x="4915694" y="1531939"/>
            <a:ext cx="2582862" cy="1296987"/>
          </a:xfrm>
          <a:custGeom>
            <a:avLst/>
            <a:gdLst>
              <a:gd name="connsiteX0" fmla="*/ 1495425 w 2583656"/>
              <a:gd name="connsiteY0" fmla="*/ 261937 h 1297781"/>
              <a:gd name="connsiteX1" fmla="*/ 1783556 w 2583656"/>
              <a:gd name="connsiteY1" fmla="*/ 242887 h 1297781"/>
              <a:gd name="connsiteX2" fmla="*/ 1997869 w 2583656"/>
              <a:gd name="connsiteY2" fmla="*/ 230981 h 1297781"/>
              <a:gd name="connsiteX3" fmla="*/ 2109787 w 2583656"/>
              <a:gd name="connsiteY3" fmla="*/ 226219 h 1297781"/>
              <a:gd name="connsiteX4" fmla="*/ 2150269 w 2583656"/>
              <a:gd name="connsiteY4" fmla="*/ 226219 h 1297781"/>
              <a:gd name="connsiteX5" fmla="*/ 2178844 w 2583656"/>
              <a:gd name="connsiteY5" fmla="*/ 226219 h 1297781"/>
              <a:gd name="connsiteX6" fmla="*/ 2200275 w 2583656"/>
              <a:gd name="connsiteY6" fmla="*/ 230981 h 1297781"/>
              <a:gd name="connsiteX7" fmla="*/ 2212181 w 2583656"/>
              <a:gd name="connsiteY7" fmla="*/ 242887 h 1297781"/>
              <a:gd name="connsiteX8" fmla="*/ 2216944 w 2583656"/>
              <a:gd name="connsiteY8" fmla="*/ 257175 h 1297781"/>
              <a:gd name="connsiteX9" fmla="*/ 2214562 w 2583656"/>
              <a:gd name="connsiteY9" fmla="*/ 283369 h 1297781"/>
              <a:gd name="connsiteX10" fmla="*/ 2200275 w 2583656"/>
              <a:gd name="connsiteY10" fmla="*/ 361950 h 1297781"/>
              <a:gd name="connsiteX11" fmla="*/ 2183606 w 2583656"/>
              <a:gd name="connsiteY11" fmla="*/ 469106 h 1297781"/>
              <a:gd name="connsiteX12" fmla="*/ 2164556 w 2583656"/>
              <a:gd name="connsiteY12" fmla="*/ 583406 h 1297781"/>
              <a:gd name="connsiteX13" fmla="*/ 2150269 w 2583656"/>
              <a:gd name="connsiteY13" fmla="*/ 697706 h 1297781"/>
              <a:gd name="connsiteX14" fmla="*/ 2100262 w 2583656"/>
              <a:gd name="connsiteY14" fmla="*/ 852487 h 1297781"/>
              <a:gd name="connsiteX15" fmla="*/ 2052637 w 2583656"/>
              <a:gd name="connsiteY15" fmla="*/ 990600 h 1297781"/>
              <a:gd name="connsiteX16" fmla="*/ 2024062 w 2583656"/>
              <a:gd name="connsiteY16" fmla="*/ 1081087 h 1297781"/>
              <a:gd name="connsiteX17" fmla="*/ 2035969 w 2583656"/>
              <a:gd name="connsiteY17" fmla="*/ 1266825 h 1297781"/>
              <a:gd name="connsiteX18" fmla="*/ 2057400 w 2583656"/>
              <a:gd name="connsiteY18" fmla="*/ 1285875 h 1297781"/>
              <a:gd name="connsiteX19" fmla="*/ 2090737 w 2583656"/>
              <a:gd name="connsiteY19" fmla="*/ 1295400 h 1297781"/>
              <a:gd name="connsiteX20" fmla="*/ 2112169 w 2583656"/>
              <a:gd name="connsiteY20" fmla="*/ 1297781 h 1297781"/>
              <a:gd name="connsiteX21" fmla="*/ 2135981 w 2583656"/>
              <a:gd name="connsiteY21" fmla="*/ 1295400 h 1297781"/>
              <a:gd name="connsiteX22" fmla="*/ 2152650 w 2583656"/>
              <a:gd name="connsiteY22" fmla="*/ 1288256 h 1297781"/>
              <a:gd name="connsiteX23" fmla="*/ 2178844 w 2583656"/>
              <a:gd name="connsiteY23" fmla="*/ 1271587 h 1297781"/>
              <a:gd name="connsiteX24" fmla="*/ 2200275 w 2583656"/>
              <a:gd name="connsiteY24" fmla="*/ 1252537 h 1297781"/>
              <a:gd name="connsiteX25" fmla="*/ 2224087 w 2583656"/>
              <a:gd name="connsiteY25" fmla="*/ 1209675 h 1297781"/>
              <a:gd name="connsiteX26" fmla="*/ 2250281 w 2583656"/>
              <a:gd name="connsiteY26" fmla="*/ 1152525 h 1297781"/>
              <a:gd name="connsiteX27" fmla="*/ 2269331 w 2583656"/>
              <a:gd name="connsiteY27" fmla="*/ 1102519 h 1297781"/>
              <a:gd name="connsiteX28" fmla="*/ 2302669 w 2583656"/>
              <a:gd name="connsiteY28" fmla="*/ 997744 h 1297781"/>
              <a:gd name="connsiteX29" fmla="*/ 2340769 w 2583656"/>
              <a:gd name="connsiteY29" fmla="*/ 876300 h 1297781"/>
              <a:gd name="connsiteX30" fmla="*/ 2390775 w 2583656"/>
              <a:gd name="connsiteY30" fmla="*/ 721519 h 1297781"/>
              <a:gd name="connsiteX31" fmla="*/ 2433637 w 2583656"/>
              <a:gd name="connsiteY31" fmla="*/ 592931 h 1297781"/>
              <a:gd name="connsiteX32" fmla="*/ 2471737 w 2583656"/>
              <a:gd name="connsiteY32" fmla="*/ 471487 h 1297781"/>
              <a:gd name="connsiteX33" fmla="*/ 2486025 w 2583656"/>
              <a:gd name="connsiteY33" fmla="*/ 426244 h 1297781"/>
              <a:gd name="connsiteX34" fmla="*/ 2507456 w 2583656"/>
              <a:gd name="connsiteY34" fmla="*/ 383381 h 1297781"/>
              <a:gd name="connsiteX35" fmla="*/ 2521744 w 2583656"/>
              <a:gd name="connsiteY35" fmla="*/ 359569 h 1297781"/>
              <a:gd name="connsiteX36" fmla="*/ 2545556 w 2583656"/>
              <a:gd name="connsiteY36" fmla="*/ 333375 h 1297781"/>
              <a:gd name="connsiteX37" fmla="*/ 2566987 w 2583656"/>
              <a:gd name="connsiteY37" fmla="*/ 316706 h 1297781"/>
              <a:gd name="connsiteX38" fmla="*/ 2578894 w 2583656"/>
              <a:gd name="connsiteY38" fmla="*/ 297656 h 1297781"/>
              <a:gd name="connsiteX39" fmla="*/ 2583656 w 2583656"/>
              <a:gd name="connsiteY39" fmla="*/ 278606 h 1297781"/>
              <a:gd name="connsiteX40" fmla="*/ 2578894 w 2583656"/>
              <a:gd name="connsiteY40" fmla="*/ 254794 h 1297781"/>
              <a:gd name="connsiteX41" fmla="*/ 2571750 w 2583656"/>
              <a:gd name="connsiteY41" fmla="*/ 238125 h 1297781"/>
              <a:gd name="connsiteX42" fmla="*/ 2555081 w 2583656"/>
              <a:gd name="connsiteY42" fmla="*/ 219075 h 1297781"/>
              <a:gd name="connsiteX43" fmla="*/ 2526506 w 2583656"/>
              <a:gd name="connsiteY43" fmla="*/ 195262 h 1297781"/>
              <a:gd name="connsiteX44" fmla="*/ 2474119 w 2583656"/>
              <a:gd name="connsiteY44" fmla="*/ 161925 h 1297781"/>
              <a:gd name="connsiteX45" fmla="*/ 2416969 w 2583656"/>
              <a:gd name="connsiteY45" fmla="*/ 135731 h 1297781"/>
              <a:gd name="connsiteX46" fmla="*/ 2374106 w 2583656"/>
              <a:gd name="connsiteY46" fmla="*/ 107156 h 1297781"/>
              <a:gd name="connsiteX47" fmla="*/ 2326481 w 2583656"/>
              <a:gd name="connsiteY47" fmla="*/ 76200 h 1297781"/>
              <a:gd name="connsiteX48" fmla="*/ 2250281 w 2583656"/>
              <a:gd name="connsiteY48" fmla="*/ 35719 h 1297781"/>
              <a:gd name="connsiteX49" fmla="*/ 2190750 w 2583656"/>
              <a:gd name="connsiteY49" fmla="*/ 9525 h 1297781"/>
              <a:gd name="connsiteX50" fmla="*/ 2164556 w 2583656"/>
              <a:gd name="connsiteY50" fmla="*/ 0 h 1297781"/>
              <a:gd name="connsiteX51" fmla="*/ 2147887 w 2583656"/>
              <a:gd name="connsiteY51" fmla="*/ 0 h 1297781"/>
              <a:gd name="connsiteX52" fmla="*/ 2114550 w 2583656"/>
              <a:gd name="connsiteY52" fmla="*/ 11906 h 1297781"/>
              <a:gd name="connsiteX53" fmla="*/ 2045494 w 2583656"/>
              <a:gd name="connsiteY53" fmla="*/ 47625 h 1297781"/>
              <a:gd name="connsiteX54" fmla="*/ 2000250 w 2583656"/>
              <a:gd name="connsiteY54" fmla="*/ 71437 h 1297781"/>
              <a:gd name="connsiteX55" fmla="*/ 1874044 w 2583656"/>
              <a:gd name="connsiteY55" fmla="*/ 78581 h 1297781"/>
              <a:gd name="connsiteX56" fmla="*/ 1581150 w 2583656"/>
              <a:gd name="connsiteY56" fmla="*/ 97631 h 1297781"/>
              <a:gd name="connsiteX57" fmla="*/ 1295400 w 2583656"/>
              <a:gd name="connsiteY57" fmla="*/ 119062 h 1297781"/>
              <a:gd name="connsiteX58" fmla="*/ 921544 w 2583656"/>
              <a:gd name="connsiteY58" fmla="*/ 145256 h 1297781"/>
              <a:gd name="connsiteX59" fmla="*/ 597694 w 2583656"/>
              <a:gd name="connsiteY59" fmla="*/ 169069 h 1297781"/>
              <a:gd name="connsiteX60" fmla="*/ 338137 w 2583656"/>
              <a:gd name="connsiteY60" fmla="*/ 188119 h 1297781"/>
              <a:gd name="connsiteX61" fmla="*/ 135731 w 2583656"/>
              <a:gd name="connsiteY61" fmla="*/ 202406 h 1297781"/>
              <a:gd name="connsiteX62" fmla="*/ 90487 w 2583656"/>
              <a:gd name="connsiteY62" fmla="*/ 197644 h 1297781"/>
              <a:gd name="connsiteX63" fmla="*/ 52387 w 2583656"/>
              <a:gd name="connsiteY63" fmla="*/ 188119 h 1297781"/>
              <a:gd name="connsiteX64" fmla="*/ 0 w 2583656"/>
              <a:gd name="connsiteY64" fmla="*/ 173831 h 1297781"/>
              <a:gd name="connsiteX65" fmla="*/ 59531 w 2583656"/>
              <a:gd name="connsiteY65" fmla="*/ 338137 h 1297781"/>
              <a:gd name="connsiteX66" fmla="*/ 307181 w 2583656"/>
              <a:gd name="connsiteY66" fmla="*/ 326231 h 1297781"/>
              <a:gd name="connsiteX67" fmla="*/ 490537 w 2583656"/>
              <a:gd name="connsiteY67" fmla="*/ 314325 h 1297781"/>
              <a:gd name="connsiteX68" fmla="*/ 673894 w 2583656"/>
              <a:gd name="connsiteY68" fmla="*/ 304800 h 1297781"/>
              <a:gd name="connsiteX69" fmla="*/ 923925 w 2583656"/>
              <a:gd name="connsiteY69" fmla="*/ 290512 h 1297781"/>
              <a:gd name="connsiteX70" fmla="*/ 1126331 w 2583656"/>
              <a:gd name="connsiteY70" fmla="*/ 280987 h 1297781"/>
              <a:gd name="connsiteX71" fmla="*/ 1495425 w 2583656"/>
              <a:gd name="connsiteY71" fmla="*/ 261937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583656" h="1297781">
                <a:moveTo>
                  <a:pt x="1495425" y="261937"/>
                </a:moveTo>
                <a:lnTo>
                  <a:pt x="1783556" y="242887"/>
                </a:lnTo>
                <a:lnTo>
                  <a:pt x="1997869" y="230981"/>
                </a:lnTo>
                <a:lnTo>
                  <a:pt x="2109787" y="226219"/>
                </a:lnTo>
                <a:lnTo>
                  <a:pt x="2150269" y="226219"/>
                </a:lnTo>
                <a:lnTo>
                  <a:pt x="2178844" y="226219"/>
                </a:lnTo>
                <a:lnTo>
                  <a:pt x="2200275" y="230981"/>
                </a:lnTo>
                <a:lnTo>
                  <a:pt x="2212181" y="242887"/>
                </a:lnTo>
                <a:lnTo>
                  <a:pt x="2216944" y="257175"/>
                </a:lnTo>
                <a:lnTo>
                  <a:pt x="2214562" y="283369"/>
                </a:lnTo>
                <a:lnTo>
                  <a:pt x="2200275" y="361950"/>
                </a:lnTo>
                <a:lnTo>
                  <a:pt x="2183606" y="469106"/>
                </a:lnTo>
                <a:lnTo>
                  <a:pt x="2164556" y="583406"/>
                </a:lnTo>
                <a:lnTo>
                  <a:pt x="2150269" y="697706"/>
                </a:lnTo>
                <a:lnTo>
                  <a:pt x="2100262" y="852487"/>
                </a:lnTo>
                <a:lnTo>
                  <a:pt x="2052637" y="990600"/>
                </a:lnTo>
                <a:lnTo>
                  <a:pt x="2024062" y="1081087"/>
                </a:lnTo>
                <a:lnTo>
                  <a:pt x="2035969" y="1266825"/>
                </a:lnTo>
                <a:lnTo>
                  <a:pt x="2057400" y="1285875"/>
                </a:lnTo>
                <a:lnTo>
                  <a:pt x="2090737" y="1295400"/>
                </a:lnTo>
                <a:lnTo>
                  <a:pt x="2112169" y="1297781"/>
                </a:lnTo>
                <a:lnTo>
                  <a:pt x="2135981" y="1295400"/>
                </a:lnTo>
                <a:lnTo>
                  <a:pt x="2152650" y="1288256"/>
                </a:lnTo>
                <a:lnTo>
                  <a:pt x="2178844" y="1271587"/>
                </a:lnTo>
                <a:lnTo>
                  <a:pt x="2200275" y="1252537"/>
                </a:lnTo>
                <a:lnTo>
                  <a:pt x="2224087" y="1209675"/>
                </a:lnTo>
                <a:lnTo>
                  <a:pt x="2250281" y="1152525"/>
                </a:lnTo>
                <a:lnTo>
                  <a:pt x="2269331" y="1102519"/>
                </a:lnTo>
                <a:lnTo>
                  <a:pt x="2302669" y="997744"/>
                </a:lnTo>
                <a:lnTo>
                  <a:pt x="2340769" y="876300"/>
                </a:lnTo>
                <a:lnTo>
                  <a:pt x="2390775" y="721519"/>
                </a:lnTo>
                <a:lnTo>
                  <a:pt x="2433637" y="592931"/>
                </a:lnTo>
                <a:lnTo>
                  <a:pt x="2471737" y="471487"/>
                </a:lnTo>
                <a:lnTo>
                  <a:pt x="2486025" y="426244"/>
                </a:lnTo>
                <a:lnTo>
                  <a:pt x="2507456" y="383381"/>
                </a:lnTo>
                <a:lnTo>
                  <a:pt x="2521744" y="359569"/>
                </a:lnTo>
                <a:lnTo>
                  <a:pt x="2545556" y="333375"/>
                </a:lnTo>
                <a:lnTo>
                  <a:pt x="2566987" y="316706"/>
                </a:lnTo>
                <a:lnTo>
                  <a:pt x="2578894" y="297656"/>
                </a:lnTo>
                <a:lnTo>
                  <a:pt x="2583656" y="278606"/>
                </a:lnTo>
                <a:lnTo>
                  <a:pt x="2578894" y="254794"/>
                </a:lnTo>
                <a:lnTo>
                  <a:pt x="2571750" y="238125"/>
                </a:lnTo>
                <a:lnTo>
                  <a:pt x="2555081" y="219075"/>
                </a:lnTo>
                <a:lnTo>
                  <a:pt x="2526506" y="195262"/>
                </a:lnTo>
                <a:lnTo>
                  <a:pt x="2474119" y="161925"/>
                </a:lnTo>
                <a:lnTo>
                  <a:pt x="2416969" y="135731"/>
                </a:lnTo>
                <a:lnTo>
                  <a:pt x="2374106" y="107156"/>
                </a:lnTo>
                <a:lnTo>
                  <a:pt x="2326481" y="76200"/>
                </a:lnTo>
                <a:lnTo>
                  <a:pt x="2250281" y="35719"/>
                </a:lnTo>
                <a:lnTo>
                  <a:pt x="2190750" y="9525"/>
                </a:lnTo>
                <a:lnTo>
                  <a:pt x="2164556" y="0"/>
                </a:lnTo>
                <a:lnTo>
                  <a:pt x="2147887" y="0"/>
                </a:lnTo>
                <a:lnTo>
                  <a:pt x="2114550" y="11906"/>
                </a:lnTo>
                <a:lnTo>
                  <a:pt x="2045494" y="47625"/>
                </a:lnTo>
                <a:lnTo>
                  <a:pt x="2000250" y="71437"/>
                </a:lnTo>
                <a:lnTo>
                  <a:pt x="1874044" y="78581"/>
                </a:lnTo>
                <a:lnTo>
                  <a:pt x="1581150" y="97631"/>
                </a:lnTo>
                <a:lnTo>
                  <a:pt x="1295400" y="119062"/>
                </a:lnTo>
                <a:lnTo>
                  <a:pt x="921544" y="145256"/>
                </a:lnTo>
                <a:lnTo>
                  <a:pt x="597694" y="169069"/>
                </a:lnTo>
                <a:lnTo>
                  <a:pt x="338137" y="188119"/>
                </a:lnTo>
                <a:lnTo>
                  <a:pt x="135731" y="202406"/>
                </a:lnTo>
                <a:lnTo>
                  <a:pt x="90487" y="197644"/>
                </a:lnTo>
                <a:lnTo>
                  <a:pt x="52387" y="188119"/>
                </a:lnTo>
                <a:lnTo>
                  <a:pt x="0" y="173831"/>
                </a:lnTo>
                <a:lnTo>
                  <a:pt x="59531" y="338137"/>
                </a:lnTo>
                <a:lnTo>
                  <a:pt x="307181" y="326231"/>
                </a:lnTo>
                <a:lnTo>
                  <a:pt x="490537" y="314325"/>
                </a:lnTo>
                <a:lnTo>
                  <a:pt x="673894" y="304800"/>
                </a:lnTo>
                <a:lnTo>
                  <a:pt x="923925" y="290512"/>
                </a:lnTo>
                <a:lnTo>
                  <a:pt x="1126331" y="280987"/>
                </a:lnTo>
                <a:lnTo>
                  <a:pt x="1495425" y="261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9BBDE5C-E907-4691-B173-6248B56FD9F9}"/>
              </a:ext>
            </a:extLst>
          </p:cNvPr>
          <p:cNvSpPr/>
          <p:nvPr/>
        </p:nvSpPr>
        <p:spPr>
          <a:xfrm>
            <a:off x="5050631" y="2078039"/>
            <a:ext cx="2090738" cy="288925"/>
          </a:xfrm>
          <a:custGeom>
            <a:avLst/>
            <a:gdLst>
              <a:gd name="connsiteX0" fmla="*/ 976313 w 2090738"/>
              <a:gd name="connsiteY0" fmla="*/ 54769 h 288132"/>
              <a:gd name="connsiteX1" fmla="*/ 1254919 w 2090738"/>
              <a:gd name="connsiteY1" fmla="*/ 28575 h 288132"/>
              <a:gd name="connsiteX2" fmla="*/ 1435894 w 2090738"/>
              <a:gd name="connsiteY2" fmla="*/ 16669 h 288132"/>
              <a:gd name="connsiteX3" fmla="*/ 1704975 w 2090738"/>
              <a:gd name="connsiteY3" fmla="*/ 2382 h 288132"/>
              <a:gd name="connsiteX4" fmla="*/ 1905000 w 2090738"/>
              <a:gd name="connsiteY4" fmla="*/ 0 h 288132"/>
              <a:gd name="connsiteX5" fmla="*/ 2090738 w 2090738"/>
              <a:gd name="connsiteY5" fmla="*/ 14288 h 288132"/>
              <a:gd name="connsiteX6" fmla="*/ 2050256 w 2090738"/>
              <a:gd name="connsiteY6" fmla="*/ 173832 h 288132"/>
              <a:gd name="connsiteX7" fmla="*/ 1935956 w 2090738"/>
              <a:gd name="connsiteY7" fmla="*/ 164307 h 288132"/>
              <a:gd name="connsiteX8" fmla="*/ 1814513 w 2090738"/>
              <a:gd name="connsiteY8" fmla="*/ 159544 h 288132"/>
              <a:gd name="connsiteX9" fmla="*/ 1728788 w 2090738"/>
              <a:gd name="connsiteY9" fmla="*/ 159544 h 288132"/>
              <a:gd name="connsiteX10" fmla="*/ 1574006 w 2090738"/>
              <a:gd name="connsiteY10" fmla="*/ 157163 h 288132"/>
              <a:gd name="connsiteX11" fmla="*/ 1447800 w 2090738"/>
              <a:gd name="connsiteY11" fmla="*/ 159544 h 288132"/>
              <a:gd name="connsiteX12" fmla="*/ 1309688 w 2090738"/>
              <a:gd name="connsiteY12" fmla="*/ 164307 h 288132"/>
              <a:gd name="connsiteX13" fmla="*/ 1164431 w 2090738"/>
              <a:gd name="connsiteY13" fmla="*/ 171450 h 288132"/>
              <a:gd name="connsiteX14" fmla="*/ 1016794 w 2090738"/>
              <a:gd name="connsiteY14" fmla="*/ 180975 h 288132"/>
              <a:gd name="connsiteX15" fmla="*/ 883444 w 2090738"/>
              <a:gd name="connsiteY15" fmla="*/ 190500 h 288132"/>
              <a:gd name="connsiteX16" fmla="*/ 747713 w 2090738"/>
              <a:gd name="connsiteY16" fmla="*/ 202407 h 288132"/>
              <a:gd name="connsiteX17" fmla="*/ 578644 w 2090738"/>
              <a:gd name="connsiteY17" fmla="*/ 221457 h 288132"/>
              <a:gd name="connsiteX18" fmla="*/ 438150 w 2090738"/>
              <a:gd name="connsiteY18" fmla="*/ 235744 h 288132"/>
              <a:gd name="connsiteX19" fmla="*/ 323850 w 2090738"/>
              <a:gd name="connsiteY19" fmla="*/ 247650 h 288132"/>
              <a:gd name="connsiteX20" fmla="*/ 169069 w 2090738"/>
              <a:gd name="connsiteY20" fmla="*/ 266700 h 288132"/>
              <a:gd name="connsiteX21" fmla="*/ 26194 w 2090738"/>
              <a:gd name="connsiteY21" fmla="*/ 288132 h 288132"/>
              <a:gd name="connsiteX22" fmla="*/ 0 w 2090738"/>
              <a:gd name="connsiteY22" fmla="*/ 150019 h 288132"/>
              <a:gd name="connsiteX23" fmla="*/ 250031 w 2090738"/>
              <a:gd name="connsiteY23" fmla="*/ 123825 h 288132"/>
              <a:gd name="connsiteX24" fmla="*/ 500063 w 2090738"/>
              <a:gd name="connsiteY24" fmla="*/ 95250 h 288132"/>
              <a:gd name="connsiteX25" fmla="*/ 757238 w 2090738"/>
              <a:gd name="connsiteY25" fmla="*/ 71438 h 288132"/>
              <a:gd name="connsiteX26" fmla="*/ 976313 w 2090738"/>
              <a:gd name="connsiteY26" fmla="*/ 54769 h 288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90738" h="288132">
                <a:moveTo>
                  <a:pt x="976313" y="54769"/>
                </a:moveTo>
                <a:lnTo>
                  <a:pt x="1254919" y="28575"/>
                </a:lnTo>
                <a:lnTo>
                  <a:pt x="1435894" y="16669"/>
                </a:lnTo>
                <a:lnTo>
                  <a:pt x="1704975" y="2382"/>
                </a:lnTo>
                <a:lnTo>
                  <a:pt x="1905000" y="0"/>
                </a:lnTo>
                <a:lnTo>
                  <a:pt x="2090738" y="14288"/>
                </a:lnTo>
                <a:lnTo>
                  <a:pt x="2050256" y="173832"/>
                </a:lnTo>
                <a:lnTo>
                  <a:pt x="1935956" y="164307"/>
                </a:lnTo>
                <a:lnTo>
                  <a:pt x="1814513" y="159544"/>
                </a:lnTo>
                <a:lnTo>
                  <a:pt x="1728788" y="159544"/>
                </a:lnTo>
                <a:lnTo>
                  <a:pt x="1574006" y="157163"/>
                </a:lnTo>
                <a:lnTo>
                  <a:pt x="1447800" y="159544"/>
                </a:lnTo>
                <a:lnTo>
                  <a:pt x="1309688" y="164307"/>
                </a:lnTo>
                <a:lnTo>
                  <a:pt x="1164431" y="171450"/>
                </a:lnTo>
                <a:lnTo>
                  <a:pt x="1016794" y="180975"/>
                </a:lnTo>
                <a:lnTo>
                  <a:pt x="883444" y="190500"/>
                </a:lnTo>
                <a:lnTo>
                  <a:pt x="747713" y="202407"/>
                </a:lnTo>
                <a:lnTo>
                  <a:pt x="578644" y="221457"/>
                </a:lnTo>
                <a:lnTo>
                  <a:pt x="438150" y="235744"/>
                </a:lnTo>
                <a:lnTo>
                  <a:pt x="323850" y="247650"/>
                </a:lnTo>
                <a:lnTo>
                  <a:pt x="169069" y="266700"/>
                </a:lnTo>
                <a:lnTo>
                  <a:pt x="26194" y="288132"/>
                </a:lnTo>
                <a:lnTo>
                  <a:pt x="0" y="150019"/>
                </a:lnTo>
                <a:lnTo>
                  <a:pt x="250031" y="123825"/>
                </a:lnTo>
                <a:lnTo>
                  <a:pt x="500063" y="95250"/>
                </a:lnTo>
                <a:lnTo>
                  <a:pt x="757238" y="71438"/>
                </a:lnTo>
                <a:lnTo>
                  <a:pt x="976313" y="547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0375185-8960-47BA-847D-EC6C3FCBAD5C}"/>
              </a:ext>
            </a:extLst>
          </p:cNvPr>
          <p:cNvSpPr/>
          <p:nvPr/>
        </p:nvSpPr>
        <p:spPr>
          <a:xfrm>
            <a:off x="5119688" y="2579689"/>
            <a:ext cx="1873250" cy="295275"/>
          </a:xfrm>
          <a:custGeom>
            <a:avLst/>
            <a:gdLst>
              <a:gd name="connsiteX0" fmla="*/ 873918 w 1874043"/>
              <a:gd name="connsiteY0" fmla="*/ 64294 h 295275"/>
              <a:gd name="connsiteX1" fmla="*/ 688181 w 1874043"/>
              <a:gd name="connsiteY1" fmla="*/ 76200 h 295275"/>
              <a:gd name="connsiteX2" fmla="*/ 516731 w 1874043"/>
              <a:gd name="connsiteY2" fmla="*/ 88106 h 295275"/>
              <a:gd name="connsiteX3" fmla="*/ 302418 w 1874043"/>
              <a:gd name="connsiteY3" fmla="*/ 102394 h 295275"/>
              <a:gd name="connsiteX4" fmla="*/ 0 w 1874043"/>
              <a:gd name="connsiteY4" fmla="*/ 121444 h 295275"/>
              <a:gd name="connsiteX5" fmla="*/ 28575 w 1874043"/>
              <a:gd name="connsiteY5" fmla="*/ 295275 h 295275"/>
              <a:gd name="connsiteX6" fmla="*/ 326231 w 1874043"/>
              <a:gd name="connsiteY6" fmla="*/ 261937 h 295275"/>
              <a:gd name="connsiteX7" fmla="*/ 488156 w 1874043"/>
              <a:gd name="connsiteY7" fmla="*/ 247650 h 295275"/>
              <a:gd name="connsiteX8" fmla="*/ 692943 w 1874043"/>
              <a:gd name="connsiteY8" fmla="*/ 230981 h 295275"/>
              <a:gd name="connsiteX9" fmla="*/ 952500 w 1874043"/>
              <a:gd name="connsiteY9" fmla="*/ 209550 h 295275"/>
              <a:gd name="connsiteX10" fmla="*/ 1290637 w 1874043"/>
              <a:gd name="connsiteY10" fmla="*/ 180975 h 295275"/>
              <a:gd name="connsiteX11" fmla="*/ 1488281 w 1874043"/>
              <a:gd name="connsiteY11" fmla="*/ 180975 h 295275"/>
              <a:gd name="connsiteX12" fmla="*/ 1631156 w 1874043"/>
              <a:gd name="connsiteY12" fmla="*/ 180975 h 295275"/>
              <a:gd name="connsiteX13" fmla="*/ 1704975 w 1874043"/>
              <a:gd name="connsiteY13" fmla="*/ 188119 h 295275"/>
              <a:gd name="connsiteX14" fmla="*/ 1747837 w 1874043"/>
              <a:gd name="connsiteY14" fmla="*/ 195262 h 295275"/>
              <a:gd name="connsiteX15" fmla="*/ 1778793 w 1874043"/>
              <a:gd name="connsiteY15" fmla="*/ 202406 h 295275"/>
              <a:gd name="connsiteX16" fmla="*/ 1793081 w 1874043"/>
              <a:gd name="connsiteY16" fmla="*/ 209550 h 295275"/>
              <a:gd name="connsiteX17" fmla="*/ 1816893 w 1874043"/>
              <a:gd name="connsiteY17" fmla="*/ 221456 h 295275"/>
              <a:gd name="connsiteX18" fmla="*/ 1838325 w 1874043"/>
              <a:gd name="connsiteY18" fmla="*/ 235744 h 295275"/>
              <a:gd name="connsiteX19" fmla="*/ 1874043 w 1874043"/>
              <a:gd name="connsiteY19" fmla="*/ 245269 h 295275"/>
              <a:gd name="connsiteX20" fmla="*/ 1864518 w 1874043"/>
              <a:gd name="connsiteY20" fmla="*/ 0 h 295275"/>
              <a:gd name="connsiteX21" fmla="*/ 1709737 w 1874043"/>
              <a:gd name="connsiteY21" fmla="*/ 9525 h 295275"/>
              <a:gd name="connsiteX22" fmla="*/ 1493043 w 1874043"/>
              <a:gd name="connsiteY22" fmla="*/ 23812 h 295275"/>
              <a:gd name="connsiteX23" fmla="*/ 1228725 w 1874043"/>
              <a:gd name="connsiteY23" fmla="*/ 40481 h 295275"/>
              <a:gd name="connsiteX24" fmla="*/ 873918 w 1874043"/>
              <a:gd name="connsiteY24" fmla="*/ 64294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74043" h="295275">
                <a:moveTo>
                  <a:pt x="873918" y="64294"/>
                </a:moveTo>
                <a:lnTo>
                  <a:pt x="688181" y="76200"/>
                </a:lnTo>
                <a:lnTo>
                  <a:pt x="516731" y="88106"/>
                </a:lnTo>
                <a:lnTo>
                  <a:pt x="302418" y="102394"/>
                </a:lnTo>
                <a:lnTo>
                  <a:pt x="0" y="121444"/>
                </a:lnTo>
                <a:lnTo>
                  <a:pt x="28575" y="295275"/>
                </a:lnTo>
                <a:lnTo>
                  <a:pt x="326231" y="261937"/>
                </a:lnTo>
                <a:lnTo>
                  <a:pt x="488156" y="247650"/>
                </a:lnTo>
                <a:lnTo>
                  <a:pt x="692943" y="230981"/>
                </a:lnTo>
                <a:lnTo>
                  <a:pt x="952500" y="209550"/>
                </a:lnTo>
                <a:lnTo>
                  <a:pt x="1290637" y="180975"/>
                </a:lnTo>
                <a:lnTo>
                  <a:pt x="1488281" y="180975"/>
                </a:lnTo>
                <a:lnTo>
                  <a:pt x="1631156" y="180975"/>
                </a:lnTo>
                <a:lnTo>
                  <a:pt x="1704975" y="188119"/>
                </a:lnTo>
                <a:lnTo>
                  <a:pt x="1747837" y="195262"/>
                </a:lnTo>
                <a:lnTo>
                  <a:pt x="1778793" y="202406"/>
                </a:lnTo>
                <a:lnTo>
                  <a:pt x="1793081" y="209550"/>
                </a:lnTo>
                <a:lnTo>
                  <a:pt x="1816893" y="221456"/>
                </a:lnTo>
                <a:lnTo>
                  <a:pt x="1838325" y="235744"/>
                </a:lnTo>
                <a:lnTo>
                  <a:pt x="1874043" y="245269"/>
                </a:lnTo>
                <a:lnTo>
                  <a:pt x="1864518" y="0"/>
                </a:lnTo>
                <a:lnTo>
                  <a:pt x="1709737" y="9525"/>
                </a:lnTo>
                <a:lnTo>
                  <a:pt x="1493043" y="23812"/>
                </a:lnTo>
                <a:lnTo>
                  <a:pt x="1228725" y="40481"/>
                </a:lnTo>
                <a:lnTo>
                  <a:pt x="873918" y="642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37C24A6B-4935-4802-B284-AF274472FAEC}"/>
              </a:ext>
            </a:extLst>
          </p:cNvPr>
          <p:cNvSpPr/>
          <p:nvPr/>
        </p:nvSpPr>
        <p:spPr>
          <a:xfrm>
            <a:off x="4678363" y="3116264"/>
            <a:ext cx="2660650" cy="447675"/>
          </a:xfrm>
          <a:custGeom>
            <a:avLst/>
            <a:gdLst>
              <a:gd name="connsiteX0" fmla="*/ 1195388 w 2659857"/>
              <a:gd name="connsiteY0" fmla="*/ 140494 h 447675"/>
              <a:gd name="connsiteX1" fmla="*/ 964407 w 2659857"/>
              <a:gd name="connsiteY1" fmla="*/ 159544 h 447675"/>
              <a:gd name="connsiteX2" fmla="*/ 719138 w 2659857"/>
              <a:gd name="connsiteY2" fmla="*/ 180975 h 447675"/>
              <a:gd name="connsiteX3" fmla="*/ 557213 w 2659857"/>
              <a:gd name="connsiteY3" fmla="*/ 200025 h 447675"/>
              <a:gd name="connsiteX4" fmla="*/ 390525 w 2659857"/>
              <a:gd name="connsiteY4" fmla="*/ 219075 h 447675"/>
              <a:gd name="connsiteX5" fmla="*/ 350044 w 2659857"/>
              <a:gd name="connsiteY5" fmla="*/ 223838 h 447675"/>
              <a:gd name="connsiteX6" fmla="*/ 285750 w 2659857"/>
              <a:gd name="connsiteY6" fmla="*/ 216694 h 447675"/>
              <a:gd name="connsiteX7" fmla="*/ 207169 w 2659857"/>
              <a:gd name="connsiteY7" fmla="*/ 197644 h 447675"/>
              <a:gd name="connsiteX8" fmla="*/ 142875 w 2659857"/>
              <a:gd name="connsiteY8" fmla="*/ 176213 h 447675"/>
              <a:gd name="connsiteX9" fmla="*/ 80963 w 2659857"/>
              <a:gd name="connsiteY9" fmla="*/ 150019 h 447675"/>
              <a:gd name="connsiteX10" fmla="*/ 40482 w 2659857"/>
              <a:gd name="connsiteY10" fmla="*/ 130969 h 447675"/>
              <a:gd name="connsiteX11" fmla="*/ 30957 w 2659857"/>
              <a:gd name="connsiteY11" fmla="*/ 128588 h 447675"/>
              <a:gd name="connsiteX12" fmla="*/ 14288 w 2659857"/>
              <a:gd name="connsiteY12" fmla="*/ 128588 h 447675"/>
              <a:gd name="connsiteX13" fmla="*/ 2382 w 2659857"/>
              <a:gd name="connsiteY13" fmla="*/ 133350 h 447675"/>
              <a:gd name="connsiteX14" fmla="*/ 0 w 2659857"/>
              <a:gd name="connsiteY14" fmla="*/ 142875 h 447675"/>
              <a:gd name="connsiteX15" fmla="*/ 2382 w 2659857"/>
              <a:gd name="connsiteY15" fmla="*/ 166688 h 447675"/>
              <a:gd name="connsiteX16" fmla="*/ 16669 w 2659857"/>
              <a:gd name="connsiteY16" fmla="*/ 190500 h 447675"/>
              <a:gd name="connsiteX17" fmla="*/ 33338 w 2659857"/>
              <a:gd name="connsiteY17" fmla="*/ 207169 h 447675"/>
              <a:gd name="connsiteX18" fmla="*/ 78582 w 2659857"/>
              <a:gd name="connsiteY18" fmla="*/ 252413 h 447675"/>
              <a:gd name="connsiteX19" fmla="*/ 130969 w 2659857"/>
              <a:gd name="connsiteY19" fmla="*/ 297657 h 447675"/>
              <a:gd name="connsiteX20" fmla="*/ 190500 w 2659857"/>
              <a:gd name="connsiteY20" fmla="*/ 342900 h 447675"/>
              <a:gd name="connsiteX21" fmla="*/ 238125 w 2659857"/>
              <a:gd name="connsiteY21" fmla="*/ 376238 h 447675"/>
              <a:gd name="connsiteX22" fmla="*/ 302419 w 2659857"/>
              <a:gd name="connsiteY22" fmla="*/ 416719 h 447675"/>
              <a:gd name="connsiteX23" fmla="*/ 357188 w 2659857"/>
              <a:gd name="connsiteY23" fmla="*/ 440532 h 447675"/>
              <a:gd name="connsiteX24" fmla="*/ 385763 w 2659857"/>
              <a:gd name="connsiteY24" fmla="*/ 447675 h 447675"/>
              <a:gd name="connsiteX25" fmla="*/ 481013 w 2659857"/>
              <a:gd name="connsiteY25" fmla="*/ 426244 h 447675"/>
              <a:gd name="connsiteX26" fmla="*/ 652463 w 2659857"/>
              <a:gd name="connsiteY26" fmla="*/ 388144 h 447675"/>
              <a:gd name="connsiteX27" fmla="*/ 788194 w 2659857"/>
              <a:gd name="connsiteY27" fmla="*/ 354807 h 447675"/>
              <a:gd name="connsiteX28" fmla="*/ 964407 w 2659857"/>
              <a:gd name="connsiteY28" fmla="*/ 314325 h 447675"/>
              <a:gd name="connsiteX29" fmla="*/ 1140619 w 2659857"/>
              <a:gd name="connsiteY29" fmla="*/ 295275 h 447675"/>
              <a:gd name="connsiteX30" fmla="*/ 1273969 w 2659857"/>
              <a:gd name="connsiteY30" fmla="*/ 285750 h 447675"/>
              <a:gd name="connsiteX31" fmla="*/ 1490663 w 2659857"/>
              <a:gd name="connsiteY31" fmla="*/ 266700 h 447675"/>
              <a:gd name="connsiteX32" fmla="*/ 1719263 w 2659857"/>
              <a:gd name="connsiteY32" fmla="*/ 252413 h 447675"/>
              <a:gd name="connsiteX33" fmla="*/ 1878807 w 2659857"/>
              <a:gd name="connsiteY33" fmla="*/ 242888 h 447675"/>
              <a:gd name="connsiteX34" fmla="*/ 2035969 w 2659857"/>
              <a:gd name="connsiteY34" fmla="*/ 223838 h 447675"/>
              <a:gd name="connsiteX35" fmla="*/ 2202657 w 2659857"/>
              <a:gd name="connsiteY35" fmla="*/ 223838 h 447675"/>
              <a:gd name="connsiteX36" fmla="*/ 2343150 w 2659857"/>
              <a:gd name="connsiteY36" fmla="*/ 223838 h 447675"/>
              <a:gd name="connsiteX37" fmla="*/ 2488407 w 2659857"/>
              <a:gd name="connsiteY37" fmla="*/ 221457 h 447675"/>
              <a:gd name="connsiteX38" fmla="*/ 2550319 w 2659857"/>
              <a:gd name="connsiteY38" fmla="*/ 219075 h 447675"/>
              <a:gd name="connsiteX39" fmla="*/ 2590800 w 2659857"/>
              <a:gd name="connsiteY39" fmla="*/ 211932 h 447675"/>
              <a:gd name="connsiteX40" fmla="*/ 2628900 w 2659857"/>
              <a:gd name="connsiteY40" fmla="*/ 197644 h 447675"/>
              <a:gd name="connsiteX41" fmla="*/ 2647950 w 2659857"/>
              <a:gd name="connsiteY41" fmla="*/ 180975 h 447675"/>
              <a:gd name="connsiteX42" fmla="*/ 2659857 w 2659857"/>
              <a:gd name="connsiteY42" fmla="*/ 161925 h 447675"/>
              <a:gd name="connsiteX43" fmla="*/ 2659857 w 2659857"/>
              <a:gd name="connsiteY43" fmla="*/ 150019 h 447675"/>
              <a:gd name="connsiteX44" fmla="*/ 2655094 w 2659857"/>
              <a:gd name="connsiteY44" fmla="*/ 133350 h 447675"/>
              <a:gd name="connsiteX45" fmla="*/ 2640807 w 2659857"/>
              <a:gd name="connsiteY45" fmla="*/ 107157 h 447675"/>
              <a:gd name="connsiteX46" fmla="*/ 2607469 w 2659857"/>
              <a:gd name="connsiteY46" fmla="*/ 83344 h 447675"/>
              <a:gd name="connsiteX47" fmla="*/ 2566988 w 2659857"/>
              <a:gd name="connsiteY47" fmla="*/ 66675 h 447675"/>
              <a:gd name="connsiteX48" fmla="*/ 2507457 w 2659857"/>
              <a:gd name="connsiteY48" fmla="*/ 47625 h 447675"/>
              <a:gd name="connsiteX49" fmla="*/ 2469357 w 2659857"/>
              <a:gd name="connsiteY49" fmla="*/ 28575 h 447675"/>
              <a:gd name="connsiteX50" fmla="*/ 2440782 w 2659857"/>
              <a:gd name="connsiteY50" fmla="*/ 16669 h 447675"/>
              <a:gd name="connsiteX51" fmla="*/ 2378869 w 2659857"/>
              <a:gd name="connsiteY51" fmla="*/ 0 h 447675"/>
              <a:gd name="connsiteX52" fmla="*/ 2347913 w 2659857"/>
              <a:gd name="connsiteY52" fmla="*/ 0 h 447675"/>
              <a:gd name="connsiteX53" fmla="*/ 2288382 w 2659857"/>
              <a:gd name="connsiteY53" fmla="*/ 11907 h 447675"/>
              <a:gd name="connsiteX54" fmla="*/ 2190750 w 2659857"/>
              <a:gd name="connsiteY54" fmla="*/ 30957 h 447675"/>
              <a:gd name="connsiteX55" fmla="*/ 2083594 w 2659857"/>
              <a:gd name="connsiteY55" fmla="*/ 50007 h 447675"/>
              <a:gd name="connsiteX56" fmla="*/ 1859757 w 2659857"/>
              <a:gd name="connsiteY56" fmla="*/ 88107 h 447675"/>
              <a:gd name="connsiteX57" fmla="*/ 1704975 w 2659857"/>
              <a:gd name="connsiteY57" fmla="*/ 100013 h 447675"/>
              <a:gd name="connsiteX58" fmla="*/ 1471613 w 2659857"/>
              <a:gd name="connsiteY58" fmla="*/ 116682 h 447675"/>
              <a:gd name="connsiteX59" fmla="*/ 1195388 w 2659857"/>
              <a:gd name="connsiteY59" fmla="*/ 140494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59857" h="447675">
                <a:moveTo>
                  <a:pt x="1195388" y="140494"/>
                </a:moveTo>
                <a:lnTo>
                  <a:pt x="964407" y="159544"/>
                </a:lnTo>
                <a:lnTo>
                  <a:pt x="719138" y="180975"/>
                </a:lnTo>
                <a:lnTo>
                  <a:pt x="557213" y="200025"/>
                </a:lnTo>
                <a:lnTo>
                  <a:pt x="390525" y="219075"/>
                </a:lnTo>
                <a:lnTo>
                  <a:pt x="350044" y="223838"/>
                </a:lnTo>
                <a:lnTo>
                  <a:pt x="285750" y="216694"/>
                </a:lnTo>
                <a:lnTo>
                  <a:pt x="207169" y="197644"/>
                </a:lnTo>
                <a:lnTo>
                  <a:pt x="142875" y="176213"/>
                </a:lnTo>
                <a:lnTo>
                  <a:pt x="80963" y="150019"/>
                </a:lnTo>
                <a:lnTo>
                  <a:pt x="40482" y="130969"/>
                </a:lnTo>
                <a:lnTo>
                  <a:pt x="30957" y="128588"/>
                </a:lnTo>
                <a:lnTo>
                  <a:pt x="14288" y="128588"/>
                </a:lnTo>
                <a:lnTo>
                  <a:pt x="2382" y="133350"/>
                </a:lnTo>
                <a:lnTo>
                  <a:pt x="0" y="142875"/>
                </a:lnTo>
                <a:lnTo>
                  <a:pt x="2382" y="166688"/>
                </a:lnTo>
                <a:lnTo>
                  <a:pt x="16669" y="190500"/>
                </a:lnTo>
                <a:lnTo>
                  <a:pt x="33338" y="207169"/>
                </a:lnTo>
                <a:lnTo>
                  <a:pt x="78582" y="252413"/>
                </a:lnTo>
                <a:lnTo>
                  <a:pt x="130969" y="297657"/>
                </a:lnTo>
                <a:lnTo>
                  <a:pt x="190500" y="342900"/>
                </a:lnTo>
                <a:lnTo>
                  <a:pt x="238125" y="376238"/>
                </a:lnTo>
                <a:lnTo>
                  <a:pt x="302419" y="416719"/>
                </a:lnTo>
                <a:lnTo>
                  <a:pt x="357188" y="440532"/>
                </a:lnTo>
                <a:lnTo>
                  <a:pt x="385763" y="447675"/>
                </a:lnTo>
                <a:lnTo>
                  <a:pt x="481013" y="426244"/>
                </a:lnTo>
                <a:lnTo>
                  <a:pt x="652463" y="388144"/>
                </a:lnTo>
                <a:lnTo>
                  <a:pt x="788194" y="354807"/>
                </a:lnTo>
                <a:lnTo>
                  <a:pt x="964407" y="314325"/>
                </a:lnTo>
                <a:lnTo>
                  <a:pt x="1140619" y="295275"/>
                </a:lnTo>
                <a:lnTo>
                  <a:pt x="1273969" y="285750"/>
                </a:lnTo>
                <a:lnTo>
                  <a:pt x="1490663" y="266700"/>
                </a:lnTo>
                <a:lnTo>
                  <a:pt x="1719263" y="252413"/>
                </a:lnTo>
                <a:lnTo>
                  <a:pt x="1878807" y="242888"/>
                </a:lnTo>
                <a:lnTo>
                  <a:pt x="2035969" y="223838"/>
                </a:lnTo>
                <a:lnTo>
                  <a:pt x="2202657" y="223838"/>
                </a:lnTo>
                <a:lnTo>
                  <a:pt x="2343150" y="223838"/>
                </a:lnTo>
                <a:lnTo>
                  <a:pt x="2488407" y="221457"/>
                </a:lnTo>
                <a:lnTo>
                  <a:pt x="2550319" y="219075"/>
                </a:lnTo>
                <a:lnTo>
                  <a:pt x="2590800" y="211932"/>
                </a:lnTo>
                <a:lnTo>
                  <a:pt x="2628900" y="197644"/>
                </a:lnTo>
                <a:lnTo>
                  <a:pt x="2647950" y="180975"/>
                </a:lnTo>
                <a:lnTo>
                  <a:pt x="2659857" y="161925"/>
                </a:lnTo>
                <a:lnTo>
                  <a:pt x="2659857" y="150019"/>
                </a:lnTo>
                <a:lnTo>
                  <a:pt x="2655094" y="133350"/>
                </a:lnTo>
                <a:lnTo>
                  <a:pt x="2640807" y="107157"/>
                </a:lnTo>
                <a:lnTo>
                  <a:pt x="2607469" y="83344"/>
                </a:lnTo>
                <a:lnTo>
                  <a:pt x="2566988" y="66675"/>
                </a:lnTo>
                <a:lnTo>
                  <a:pt x="2507457" y="47625"/>
                </a:lnTo>
                <a:lnTo>
                  <a:pt x="2469357" y="28575"/>
                </a:lnTo>
                <a:lnTo>
                  <a:pt x="2440782" y="16669"/>
                </a:lnTo>
                <a:lnTo>
                  <a:pt x="2378869" y="0"/>
                </a:lnTo>
                <a:lnTo>
                  <a:pt x="2347913" y="0"/>
                </a:lnTo>
                <a:lnTo>
                  <a:pt x="2288382" y="11907"/>
                </a:lnTo>
                <a:lnTo>
                  <a:pt x="2190750" y="30957"/>
                </a:lnTo>
                <a:lnTo>
                  <a:pt x="2083594" y="50007"/>
                </a:lnTo>
                <a:lnTo>
                  <a:pt x="1859757" y="88107"/>
                </a:lnTo>
                <a:lnTo>
                  <a:pt x="1704975" y="100013"/>
                </a:lnTo>
                <a:lnTo>
                  <a:pt x="1471613" y="116682"/>
                </a:lnTo>
                <a:lnTo>
                  <a:pt x="1195388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DAD2EF84-2F37-4FB7-B1CB-6DB27328B163}"/>
              </a:ext>
            </a:extLst>
          </p:cNvPr>
          <p:cNvSpPr/>
          <p:nvPr/>
        </p:nvSpPr>
        <p:spPr>
          <a:xfrm>
            <a:off x="5176839" y="2820989"/>
            <a:ext cx="517525" cy="1131887"/>
          </a:xfrm>
          <a:custGeom>
            <a:avLst/>
            <a:gdLst>
              <a:gd name="connsiteX0" fmla="*/ 495300 w 516731"/>
              <a:gd name="connsiteY0" fmla="*/ 769144 h 1131094"/>
              <a:gd name="connsiteX1" fmla="*/ 485775 w 516731"/>
              <a:gd name="connsiteY1" fmla="*/ 588169 h 1131094"/>
              <a:gd name="connsiteX2" fmla="*/ 488156 w 516731"/>
              <a:gd name="connsiteY2" fmla="*/ 461963 h 1131094"/>
              <a:gd name="connsiteX3" fmla="*/ 485775 w 516731"/>
              <a:gd name="connsiteY3" fmla="*/ 326232 h 1131094"/>
              <a:gd name="connsiteX4" fmla="*/ 492918 w 516731"/>
              <a:gd name="connsiteY4" fmla="*/ 311944 h 1131094"/>
              <a:gd name="connsiteX5" fmla="*/ 504825 w 516731"/>
              <a:gd name="connsiteY5" fmla="*/ 290513 h 1131094"/>
              <a:gd name="connsiteX6" fmla="*/ 514350 w 516731"/>
              <a:gd name="connsiteY6" fmla="*/ 271463 h 1131094"/>
              <a:gd name="connsiteX7" fmla="*/ 516731 w 516731"/>
              <a:gd name="connsiteY7" fmla="*/ 257175 h 1131094"/>
              <a:gd name="connsiteX8" fmla="*/ 514350 w 516731"/>
              <a:gd name="connsiteY8" fmla="*/ 235744 h 1131094"/>
              <a:gd name="connsiteX9" fmla="*/ 504825 w 516731"/>
              <a:gd name="connsiteY9" fmla="*/ 216694 h 1131094"/>
              <a:gd name="connsiteX10" fmla="*/ 488156 w 516731"/>
              <a:gd name="connsiteY10" fmla="*/ 195263 h 1131094"/>
              <a:gd name="connsiteX11" fmla="*/ 466725 w 516731"/>
              <a:gd name="connsiteY11" fmla="*/ 183357 h 1131094"/>
              <a:gd name="connsiteX12" fmla="*/ 435768 w 516731"/>
              <a:gd name="connsiteY12" fmla="*/ 171450 h 1131094"/>
              <a:gd name="connsiteX13" fmla="*/ 407193 w 516731"/>
              <a:gd name="connsiteY13" fmla="*/ 164307 h 1131094"/>
              <a:gd name="connsiteX14" fmla="*/ 371475 w 516731"/>
              <a:gd name="connsiteY14" fmla="*/ 142875 h 1131094"/>
              <a:gd name="connsiteX15" fmla="*/ 311943 w 516731"/>
              <a:gd name="connsiteY15" fmla="*/ 102394 h 1131094"/>
              <a:gd name="connsiteX16" fmla="*/ 266700 w 516731"/>
              <a:gd name="connsiteY16" fmla="*/ 76200 h 1131094"/>
              <a:gd name="connsiteX17" fmla="*/ 211931 w 516731"/>
              <a:gd name="connsiteY17" fmla="*/ 45244 h 1131094"/>
              <a:gd name="connsiteX18" fmla="*/ 121443 w 516731"/>
              <a:gd name="connsiteY18" fmla="*/ 0 h 1131094"/>
              <a:gd name="connsiteX19" fmla="*/ 0 w 516731"/>
              <a:gd name="connsiteY19" fmla="*/ 28575 h 1131094"/>
              <a:gd name="connsiteX20" fmla="*/ 76200 w 516731"/>
              <a:gd name="connsiteY20" fmla="*/ 54769 h 1131094"/>
              <a:gd name="connsiteX21" fmla="*/ 111918 w 516731"/>
              <a:gd name="connsiteY21" fmla="*/ 78582 h 1131094"/>
              <a:gd name="connsiteX22" fmla="*/ 142875 w 516731"/>
              <a:gd name="connsiteY22" fmla="*/ 107157 h 1131094"/>
              <a:gd name="connsiteX23" fmla="*/ 161925 w 516731"/>
              <a:gd name="connsiteY23" fmla="*/ 128588 h 1131094"/>
              <a:gd name="connsiteX24" fmla="*/ 188118 w 516731"/>
              <a:gd name="connsiteY24" fmla="*/ 164307 h 1131094"/>
              <a:gd name="connsiteX25" fmla="*/ 214312 w 516731"/>
              <a:gd name="connsiteY25" fmla="*/ 214313 h 1131094"/>
              <a:gd name="connsiteX26" fmla="*/ 226218 w 516731"/>
              <a:gd name="connsiteY26" fmla="*/ 245269 h 1131094"/>
              <a:gd name="connsiteX27" fmla="*/ 240506 w 516731"/>
              <a:gd name="connsiteY27" fmla="*/ 288132 h 1131094"/>
              <a:gd name="connsiteX28" fmla="*/ 250031 w 516731"/>
              <a:gd name="connsiteY28" fmla="*/ 330994 h 1131094"/>
              <a:gd name="connsiteX29" fmla="*/ 257175 w 516731"/>
              <a:gd name="connsiteY29" fmla="*/ 383382 h 1131094"/>
              <a:gd name="connsiteX30" fmla="*/ 261937 w 516731"/>
              <a:gd name="connsiteY30" fmla="*/ 452438 h 1131094"/>
              <a:gd name="connsiteX31" fmla="*/ 264318 w 516731"/>
              <a:gd name="connsiteY31" fmla="*/ 490538 h 1131094"/>
              <a:gd name="connsiteX32" fmla="*/ 283368 w 516731"/>
              <a:gd name="connsiteY32" fmla="*/ 638175 h 1131094"/>
              <a:gd name="connsiteX33" fmla="*/ 314325 w 516731"/>
              <a:gd name="connsiteY33" fmla="*/ 1131094 h 1131094"/>
              <a:gd name="connsiteX34" fmla="*/ 516731 w 516731"/>
              <a:gd name="connsiteY34" fmla="*/ 1112044 h 1131094"/>
              <a:gd name="connsiteX35" fmla="*/ 495300 w 516731"/>
              <a:gd name="connsiteY35" fmla="*/ 769144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16731" h="1131094">
                <a:moveTo>
                  <a:pt x="495300" y="769144"/>
                </a:moveTo>
                <a:lnTo>
                  <a:pt x="485775" y="588169"/>
                </a:lnTo>
                <a:cubicBezTo>
                  <a:pt x="486569" y="546100"/>
                  <a:pt x="487362" y="504032"/>
                  <a:pt x="488156" y="461963"/>
                </a:cubicBezTo>
                <a:cubicBezTo>
                  <a:pt x="487362" y="416719"/>
                  <a:pt x="486569" y="371476"/>
                  <a:pt x="485775" y="326232"/>
                </a:cubicBezTo>
                <a:lnTo>
                  <a:pt x="492918" y="311944"/>
                </a:lnTo>
                <a:lnTo>
                  <a:pt x="504825" y="290513"/>
                </a:lnTo>
                <a:lnTo>
                  <a:pt x="514350" y="271463"/>
                </a:lnTo>
                <a:lnTo>
                  <a:pt x="516731" y="257175"/>
                </a:lnTo>
                <a:lnTo>
                  <a:pt x="514350" y="235744"/>
                </a:lnTo>
                <a:lnTo>
                  <a:pt x="504825" y="216694"/>
                </a:lnTo>
                <a:lnTo>
                  <a:pt x="488156" y="195263"/>
                </a:lnTo>
                <a:lnTo>
                  <a:pt x="466725" y="183357"/>
                </a:lnTo>
                <a:lnTo>
                  <a:pt x="435768" y="171450"/>
                </a:lnTo>
                <a:lnTo>
                  <a:pt x="407193" y="164307"/>
                </a:lnTo>
                <a:lnTo>
                  <a:pt x="371475" y="142875"/>
                </a:lnTo>
                <a:lnTo>
                  <a:pt x="311943" y="102394"/>
                </a:lnTo>
                <a:lnTo>
                  <a:pt x="266700" y="76200"/>
                </a:lnTo>
                <a:lnTo>
                  <a:pt x="211931" y="45244"/>
                </a:lnTo>
                <a:lnTo>
                  <a:pt x="121443" y="0"/>
                </a:lnTo>
                <a:lnTo>
                  <a:pt x="0" y="28575"/>
                </a:lnTo>
                <a:lnTo>
                  <a:pt x="76200" y="54769"/>
                </a:lnTo>
                <a:lnTo>
                  <a:pt x="111918" y="78582"/>
                </a:lnTo>
                <a:lnTo>
                  <a:pt x="142875" y="107157"/>
                </a:lnTo>
                <a:lnTo>
                  <a:pt x="161925" y="128588"/>
                </a:lnTo>
                <a:lnTo>
                  <a:pt x="188118" y="164307"/>
                </a:lnTo>
                <a:lnTo>
                  <a:pt x="214312" y="214313"/>
                </a:lnTo>
                <a:lnTo>
                  <a:pt x="226218" y="245269"/>
                </a:lnTo>
                <a:lnTo>
                  <a:pt x="240506" y="288132"/>
                </a:lnTo>
                <a:lnTo>
                  <a:pt x="250031" y="330994"/>
                </a:lnTo>
                <a:lnTo>
                  <a:pt x="257175" y="383382"/>
                </a:lnTo>
                <a:lnTo>
                  <a:pt x="261937" y="452438"/>
                </a:lnTo>
                <a:lnTo>
                  <a:pt x="264318" y="490538"/>
                </a:lnTo>
                <a:lnTo>
                  <a:pt x="283368" y="638175"/>
                </a:lnTo>
                <a:lnTo>
                  <a:pt x="314325" y="1131094"/>
                </a:lnTo>
                <a:lnTo>
                  <a:pt x="516731" y="1112044"/>
                </a:lnTo>
                <a:lnTo>
                  <a:pt x="495300" y="7691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254EBA9F-5DE5-49BA-BF21-47F3B4085EA5}"/>
              </a:ext>
            </a:extLst>
          </p:cNvPr>
          <p:cNvSpPr/>
          <p:nvPr/>
        </p:nvSpPr>
        <p:spPr>
          <a:xfrm>
            <a:off x="6354763" y="2724150"/>
            <a:ext cx="508000" cy="1150938"/>
          </a:xfrm>
          <a:custGeom>
            <a:avLst/>
            <a:gdLst>
              <a:gd name="connsiteX0" fmla="*/ 85725 w 507207"/>
              <a:gd name="connsiteY0" fmla="*/ 916781 h 1150144"/>
              <a:gd name="connsiteX1" fmla="*/ 126207 w 507207"/>
              <a:gd name="connsiteY1" fmla="*/ 754856 h 1150144"/>
              <a:gd name="connsiteX2" fmla="*/ 161925 w 507207"/>
              <a:gd name="connsiteY2" fmla="*/ 611981 h 1150144"/>
              <a:gd name="connsiteX3" fmla="*/ 176213 w 507207"/>
              <a:gd name="connsiteY3" fmla="*/ 495300 h 1150144"/>
              <a:gd name="connsiteX4" fmla="*/ 209550 w 507207"/>
              <a:gd name="connsiteY4" fmla="*/ 328613 h 1150144"/>
              <a:gd name="connsiteX5" fmla="*/ 221457 w 507207"/>
              <a:gd name="connsiteY5" fmla="*/ 266700 h 1150144"/>
              <a:gd name="connsiteX6" fmla="*/ 226219 w 507207"/>
              <a:gd name="connsiteY6" fmla="*/ 238125 h 1150144"/>
              <a:gd name="connsiteX7" fmla="*/ 226219 w 507207"/>
              <a:gd name="connsiteY7" fmla="*/ 209550 h 1150144"/>
              <a:gd name="connsiteX8" fmla="*/ 219075 w 507207"/>
              <a:gd name="connsiteY8" fmla="*/ 173831 h 1150144"/>
              <a:gd name="connsiteX9" fmla="*/ 207169 w 507207"/>
              <a:gd name="connsiteY9" fmla="*/ 142875 h 1150144"/>
              <a:gd name="connsiteX10" fmla="*/ 185738 w 507207"/>
              <a:gd name="connsiteY10" fmla="*/ 109538 h 1150144"/>
              <a:gd name="connsiteX11" fmla="*/ 159544 w 507207"/>
              <a:gd name="connsiteY11" fmla="*/ 85725 h 1150144"/>
              <a:gd name="connsiteX12" fmla="*/ 123825 w 507207"/>
              <a:gd name="connsiteY12" fmla="*/ 61913 h 1150144"/>
              <a:gd name="connsiteX13" fmla="*/ 85725 w 507207"/>
              <a:gd name="connsiteY13" fmla="*/ 42863 h 1150144"/>
              <a:gd name="connsiteX14" fmla="*/ 0 w 507207"/>
              <a:gd name="connsiteY14" fmla="*/ 7144 h 1150144"/>
              <a:gd name="connsiteX15" fmla="*/ 180975 w 507207"/>
              <a:gd name="connsiteY15" fmla="*/ 0 h 1150144"/>
              <a:gd name="connsiteX16" fmla="*/ 266700 w 507207"/>
              <a:gd name="connsiteY16" fmla="*/ 59531 h 1150144"/>
              <a:gd name="connsiteX17" fmla="*/ 328613 w 507207"/>
              <a:gd name="connsiteY17" fmla="*/ 104775 h 1150144"/>
              <a:gd name="connsiteX18" fmla="*/ 366713 w 507207"/>
              <a:gd name="connsiteY18" fmla="*/ 130969 h 1150144"/>
              <a:gd name="connsiteX19" fmla="*/ 419100 w 507207"/>
              <a:gd name="connsiteY19" fmla="*/ 173831 h 1150144"/>
              <a:gd name="connsiteX20" fmla="*/ 471488 w 507207"/>
              <a:gd name="connsiteY20" fmla="*/ 219075 h 1150144"/>
              <a:gd name="connsiteX21" fmla="*/ 495300 w 507207"/>
              <a:gd name="connsiteY21" fmla="*/ 240506 h 1150144"/>
              <a:gd name="connsiteX22" fmla="*/ 504825 w 507207"/>
              <a:gd name="connsiteY22" fmla="*/ 252413 h 1150144"/>
              <a:gd name="connsiteX23" fmla="*/ 507207 w 507207"/>
              <a:gd name="connsiteY23" fmla="*/ 259556 h 1150144"/>
              <a:gd name="connsiteX24" fmla="*/ 490538 w 507207"/>
              <a:gd name="connsiteY24" fmla="*/ 288131 h 1150144"/>
              <a:gd name="connsiteX25" fmla="*/ 471488 w 507207"/>
              <a:gd name="connsiteY25" fmla="*/ 319088 h 1150144"/>
              <a:gd name="connsiteX26" fmla="*/ 450057 w 507207"/>
              <a:gd name="connsiteY26" fmla="*/ 366713 h 1150144"/>
              <a:gd name="connsiteX27" fmla="*/ 428625 w 507207"/>
              <a:gd name="connsiteY27" fmla="*/ 423863 h 1150144"/>
              <a:gd name="connsiteX28" fmla="*/ 421482 w 507207"/>
              <a:gd name="connsiteY28" fmla="*/ 461963 h 1150144"/>
              <a:gd name="connsiteX29" fmla="*/ 361950 w 507207"/>
              <a:gd name="connsiteY29" fmla="*/ 692944 h 1150144"/>
              <a:gd name="connsiteX30" fmla="*/ 319088 w 507207"/>
              <a:gd name="connsiteY30" fmla="*/ 862013 h 1150144"/>
              <a:gd name="connsiteX31" fmla="*/ 250032 w 507207"/>
              <a:gd name="connsiteY31" fmla="*/ 1133475 h 1150144"/>
              <a:gd name="connsiteX32" fmla="*/ 33338 w 507207"/>
              <a:gd name="connsiteY32" fmla="*/ 1150144 h 1150144"/>
              <a:gd name="connsiteX33" fmla="*/ 85725 w 507207"/>
              <a:gd name="connsiteY33" fmla="*/ 916781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7207" h="1150144">
                <a:moveTo>
                  <a:pt x="85725" y="916781"/>
                </a:moveTo>
                <a:lnTo>
                  <a:pt x="126207" y="754856"/>
                </a:lnTo>
                <a:lnTo>
                  <a:pt x="161925" y="611981"/>
                </a:lnTo>
                <a:lnTo>
                  <a:pt x="176213" y="495300"/>
                </a:lnTo>
                <a:lnTo>
                  <a:pt x="209550" y="328613"/>
                </a:lnTo>
                <a:lnTo>
                  <a:pt x="221457" y="266700"/>
                </a:lnTo>
                <a:lnTo>
                  <a:pt x="226219" y="238125"/>
                </a:lnTo>
                <a:lnTo>
                  <a:pt x="226219" y="209550"/>
                </a:lnTo>
                <a:lnTo>
                  <a:pt x="219075" y="173831"/>
                </a:lnTo>
                <a:lnTo>
                  <a:pt x="207169" y="142875"/>
                </a:lnTo>
                <a:lnTo>
                  <a:pt x="185738" y="109538"/>
                </a:lnTo>
                <a:lnTo>
                  <a:pt x="159544" y="85725"/>
                </a:lnTo>
                <a:lnTo>
                  <a:pt x="123825" y="61913"/>
                </a:lnTo>
                <a:lnTo>
                  <a:pt x="85725" y="42863"/>
                </a:lnTo>
                <a:lnTo>
                  <a:pt x="0" y="7144"/>
                </a:lnTo>
                <a:lnTo>
                  <a:pt x="180975" y="0"/>
                </a:lnTo>
                <a:lnTo>
                  <a:pt x="266700" y="59531"/>
                </a:lnTo>
                <a:lnTo>
                  <a:pt x="328613" y="104775"/>
                </a:lnTo>
                <a:lnTo>
                  <a:pt x="366713" y="130969"/>
                </a:lnTo>
                <a:lnTo>
                  <a:pt x="419100" y="173831"/>
                </a:lnTo>
                <a:lnTo>
                  <a:pt x="471488" y="219075"/>
                </a:lnTo>
                <a:lnTo>
                  <a:pt x="495300" y="240506"/>
                </a:lnTo>
                <a:lnTo>
                  <a:pt x="504825" y="252413"/>
                </a:lnTo>
                <a:lnTo>
                  <a:pt x="507207" y="259556"/>
                </a:lnTo>
                <a:lnTo>
                  <a:pt x="490538" y="288131"/>
                </a:lnTo>
                <a:lnTo>
                  <a:pt x="471488" y="319088"/>
                </a:lnTo>
                <a:lnTo>
                  <a:pt x="450057" y="366713"/>
                </a:lnTo>
                <a:lnTo>
                  <a:pt x="428625" y="423863"/>
                </a:lnTo>
                <a:lnTo>
                  <a:pt x="421482" y="461963"/>
                </a:lnTo>
                <a:lnTo>
                  <a:pt x="361950" y="692944"/>
                </a:lnTo>
                <a:lnTo>
                  <a:pt x="319088" y="862013"/>
                </a:lnTo>
                <a:lnTo>
                  <a:pt x="250032" y="1133475"/>
                </a:lnTo>
                <a:lnTo>
                  <a:pt x="33338" y="1150144"/>
                </a:lnTo>
                <a:lnTo>
                  <a:pt x="85725" y="9167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5AC5C10-0D28-41D9-897E-BD8D853FE432}"/>
              </a:ext>
            </a:extLst>
          </p:cNvPr>
          <p:cNvSpPr/>
          <p:nvPr/>
        </p:nvSpPr>
        <p:spPr>
          <a:xfrm>
            <a:off x="3892551" y="3719513"/>
            <a:ext cx="4181475" cy="488950"/>
          </a:xfrm>
          <a:custGeom>
            <a:avLst/>
            <a:gdLst>
              <a:gd name="connsiteX0" fmla="*/ 2090542 w 4181085"/>
              <a:gd name="connsiteY0" fmla="*/ 118974 h 489493"/>
              <a:gd name="connsiteX1" fmla="*/ 1791408 w 4181085"/>
              <a:gd name="connsiteY1" fmla="*/ 135970 h 489493"/>
              <a:gd name="connsiteX2" fmla="*/ 1601049 w 4181085"/>
              <a:gd name="connsiteY2" fmla="*/ 156365 h 489493"/>
              <a:gd name="connsiteX3" fmla="*/ 1366501 w 4181085"/>
              <a:gd name="connsiteY3" fmla="*/ 180160 h 489493"/>
              <a:gd name="connsiteX4" fmla="*/ 1080963 w 4181085"/>
              <a:gd name="connsiteY4" fmla="*/ 207354 h 489493"/>
              <a:gd name="connsiteX5" fmla="*/ 832817 w 4181085"/>
              <a:gd name="connsiteY5" fmla="*/ 231149 h 489493"/>
              <a:gd name="connsiteX6" fmla="*/ 676452 w 4181085"/>
              <a:gd name="connsiteY6" fmla="*/ 244746 h 489493"/>
              <a:gd name="connsiteX7" fmla="*/ 479295 w 4181085"/>
              <a:gd name="connsiteY7" fmla="*/ 265142 h 489493"/>
              <a:gd name="connsiteX8" fmla="*/ 411310 w 4181085"/>
              <a:gd name="connsiteY8" fmla="*/ 271940 h 489493"/>
              <a:gd name="connsiteX9" fmla="*/ 356921 w 4181085"/>
              <a:gd name="connsiteY9" fmla="*/ 268541 h 489493"/>
              <a:gd name="connsiteX10" fmla="*/ 295735 w 4181085"/>
              <a:gd name="connsiteY10" fmla="*/ 261742 h 489493"/>
              <a:gd name="connsiteX11" fmla="*/ 258343 w 4181085"/>
              <a:gd name="connsiteY11" fmla="*/ 254944 h 489493"/>
              <a:gd name="connsiteX12" fmla="*/ 200556 w 4181085"/>
              <a:gd name="connsiteY12" fmla="*/ 237948 h 489493"/>
              <a:gd name="connsiteX13" fmla="*/ 163164 w 4181085"/>
              <a:gd name="connsiteY13" fmla="*/ 224351 h 489493"/>
              <a:gd name="connsiteX14" fmla="*/ 112175 w 4181085"/>
              <a:gd name="connsiteY14" fmla="*/ 200556 h 489493"/>
              <a:gd name="connsiteX15" fmla="*/ 78182 w 4181085"/>
              <a:gd name="connsiteY15" fmla="*/ 176761 h 489493"/>
              <a:gd name="connsiteX16" fmla="*/ 57787 w 4181085"/>
              <a:gd name="connsiteY16" fmla="*/ 163164 h 489493"/>
              <a:gd name="connsiteX17" fmla="*/ 33992 w 4181085"/>
              <a:gd name="connsiteY17" fmla="*/ 152966 h 489493"/>
              <a:gd name="connsiteX18" fmla="*/ 10197 w 4181085"/>
              <a:gd name="connsiteY18" fmla="*/ 156365 h 489493"/>
              <a:gd name="connsiteX19" fmla="*/ 0 w 4181085"/>
              <a:gd name="connsiteY19" fmla="*/ 166563 h 489493"/>
              <a:gd name="connsiteX20" fmla="*/ 0 w 4181085"/>
              <a:gd name="connsiteY20" fmla="*/ 190358 h 489493"/>
              <a:gd name="connsiteX21" fmla="*/ 23794 w 4181085"/>
              <a:gd name="connsiteY21" fmla="*/ 224351 h 489493"/>
              <a:gd name="connsiteX22" fmla="*/ 71384 w 4181085"/>
              <a:gd name="connsiteY22" fmla="*/ 271940 h 489493"/>
              <a:gd name="connsiteX23" fmla="*/ 125772 w 4181085"/>
              <a:gd name="connsiteY23" fmla="*/ 319530 h 489493"/>
              <a:gd name="connsiteX24" fmla="*/ 163164 w 4181085"/>
              <a:gd name="connsiteY24" fmla="*/ 353522 h 489493"/>
              <a:gd name="connsiteX25" fmla="*/ 214153 w 4181085"/>
              <a:gd name="connsiteY25" fmla="*/ 390914 h 489493"/>
              <a:gd name="connsiteX26" fmla="*/ 254944 w 4181085"/>
              <a:gd name="connsiteY26" fmla="*/ 421507 h 489493"/>
              <a:gd name="connsiteX27" fmla="*/ 305933 w 4181085"/>
              <a:gd name="connsiteY27" fmla="*/ 452101 h 489493"/>
              <a:gd name="connsiteX28" fmla="*/ 346724 w 4181085"/>
              <a:gd name="connsiteY28" fmla="*/ 475896 h 489493"/>
              <a:gd name="connsiteX29" fmla="*/ 370518 w 4181085"/>
              <a:gd name="connsiteY29" fmla="*/ 486093 h 489493"/>
              <a:gd name="connsiteX30" fmla="*/ 384115 w 4181085"/>
              <a:gd name="connsiteY30" fmla="*/ 489493 h 489493"/>
              <a:gd name="connsiteX31" fmla="*/ 418108 w 4181085"/>
              <a:gd name="connsiteY31" fmla="*/ 489493 h 489493"/>
              <a:gd name="connsiteX32" fmla="*/ 547280 w 4181085"/>
              <a:gd name="connsiteY32" fmla="*/ 469097 h 489493"/>
              <a:gd name="connsiteX33" fmla="*/ 730840 w 4181085"/>
              <a:gd name="connsiteY33" fmla="*/ 435104 h 489493"/>
              <a:gd name="connsiteX34" fmla="*/ 924597 w 4181085"/>
              <a:gd name="connsiteY34" fmla="*/ 404511 h 489493"/>
              <a:gd name="connsiteX35" fmla="*/ 1152347 w 4181085"/>
              <a:gd name="connsiteY35" fmla="*/ 370519 h 489493"/>
              <a:gd name="connsiteX36" fmla="*/ 1325710 w 4181085"/>
              <a:gd name="connsiteY36" fmla="*/ 343325 h 489493"/>
              <a:gd name="connsiteX37" fmla="*/ 1631643 w 4181085"/>
              <a:gd name="connsiteY37" fmla="*/ 292336 h 489493"/>
              <a:gd name="connsiteX38" fmla="*/ 1883188 w 4181085"/>
              <a:gd name="connsiteY38" fmla="*/ 275339 h 489493"/>
              <a:gd name="connsiteX39" fmla="*/ 2008960 w 4181085"/>
              <a:gd name="connsiteY39" fmla="*/ 268541 h 489493"/>
              <a:gd name="connsiteX40" fmla="*/ 2206117 w 4181085"/>
              <a:gd name="connsiteY40" fmla="*/ 254944 h 489493"/>
              <a:gd name="connsiteX41" fmla="*/ 2396475 w 4181085"/>
              <a:gd name="connsiteY41" fmla="*/ 237948 h 489493"/>
              <a:gd name="connsiteX42" fmla="*/ 2593632 w 4181085"/>
              <a:gd name="connsiteY42" fmla="*/ 224351 h 489493"/>
              <a:gd name="connsiteX43" fmla="*/ 2722804 w 4181085"/>
              <a:gd name="connsiteY43" fmla="*/ 224351 h 489493"/>
              <a:gd name="connsiteX44" fmla="*/ 2960752 w 4181085"/>
              <a:gd name="connsiteY44" fmla="*/ 224351 h 489493"/>
              <a:gd name="connsiteX45" fmla="*/ 3137513 w 4181085"/>
              <a:gd name="connsiteY45" fmla="*/ 227750 h 489493"/>
              <a:gd name="connsiteX46" fmla="*/ 3273484 w 4181085"/>
              <a:gd name="connsiteY46" fmla="*/ 227750 h 489493"/>
              <a:gd name="connsiteX47" fmla="*/ 3385659 w 4181085"/>
              <a:gd name="connsiteY47" fmla="*/ 231149 h 489493"/>
              <a:gd name="connsiteX48" fmla="*/ 3487637 w 4181085"/>
              <a:gd name="connsiteY48" fmla="*/ 237948 h 489493"/>
              <a:gd name="connsiteX49" fmla="*/ 3576017 w 4181085"/>
              <a:gd name="connsiteY49" fmla="*/ 244746 h 489493"/>
              <a:gd name="connsiteX50" fmla="*/ 3674596 w 4181085"/>
              <a:gd name="connsiteY50" fmla="*/ 254944 h 489493"/>
              <a:gd name="connsiteX51" fmla="*/ 3827562 w 4181085"/>
              <a:gd name="connsiteY51" fmla="*/ 275339 h 489493"/>
              <a:gd name="connsiteX52" fmla="*/ 3956734 w 4181085"/>
              <a:gd name="connsiteY52" fmla="*/ 295735 h 489493"/>
              <a:gd name="connsiteX53" fmla="*/ 4028118 w 4181085"/>
              <a:gd name="connsiteY53" fmla="*/ 309332 h 489493"/>
              <a:gd name="connsiteX54" fmla="*/ 4055313 w 4181085"/>
              <a:gd name="connsiteY54" fmla="*/ 312731 h 489493"/>
              <a:gd name="connsiteX55" fmla="*/ 4096104 w 4181085"/>
              <a:gd name="connsiteY55" fmla="*/ 305933 h 489493"/>
              <a:gd name="connsiteX56" fmla="*/ 4133495 w 4181085"/>
              <a:gd name="connsiteY56" fmla="*/ 295735 h 489493"/>
              <a:gd name="connsiteX57" fmla="*/ 4164089 w 4181085"/>
              <a:gd name="connsiteY57" fmla="*/ 275339 h 489493"/>
              <a:gd name="connsiteX58" fmla="*/ 4177686 w 4181085"/>
              <a:gd name="connsiteY58" fmla="*/ 258343 h 489493"/>
              <a:gd name="connsiteX59" fmla="*/ 4181085 w 4181085"/>
              <a:gd name="connsiteY59" fmla="*/ 244746 h 489493"/>
              <a:gd name="connsiteX60" fmla="*/ 4177686 w 4181085"/>
              <a:gd name="connsiteY60" fmla="*/ 220951 h 489493"/>
              <a:gd name="connsiteX61" fmla="*/ 4164089 w 4181085"/>
              <a:gd name="connsiteY61" fmla="*/ 193757 h 489493"/>
              <a:gd name="connsiteX62" fmla="*/ 4150492 w 4181085"/>
              <a:gd name="connsiteY62" fmla="*/ 173362 h 489493"/>
              <a:gd name="connsiteX63" fmla="*/ 4133495 w 4181085"/>
              <a:gd name="connsiteY63" fmla="*/ 156365 h 489493"/>
              <a:gd name="connsiteX64" fmla="*/ 4119898 w 4181085"/>
              <a:gd name="connsiteY64" fmla="*/ 142768 h 489493"/>
              <a:gd name="connsiteX65" fmla="*/ 4089305 w 4181085"/>
              <a:gd name="connsiteY65" fmla="*/ 118974 h 489493"/>
              <a:gd name="connsiteX66" fmla="*/ 4007723 w 4181085"/>
              <a:gd name="connsiteY66" fmla="*/ 78183 h 489493"/>
              <a:gd name="connsiteX67" fmla="*/ 3919342 w 4181085"/>
              <a:gd name="connsiteY67" fmla="*/ 37391 h 489493"/>
              <a:gd name="connsiteX68" fmla="*/ 3858156 w 4181085"/>
              <a:gd name="connsiteY68" fmla="*/ 16996 h 489493"/>
              <a:gd name="connsiteX69" fmla="*/ 3824163 w 4181085"/>
              <a:gd name="connsiteY69" fmla="*/ 6798 h 489493"/>
              <a:gd name="connsiteX70" fmla="*/ 3803768 w 4181085"/>
              <a:gd name="connsiteY70" fmla="*/ 0 h 489493"/>
              <a:gd name="connsiteX71" fmla="*/ 3756178 w 4181085"/>
              <a:gd name="connsiteY71" fmla="*/ 6798 h 489493"/>
              <a:gd name="connsiteX72" fmla="*/ 3660999 w 4181085"/>
              <a:gd name="connsiteY72" fmla="*/ 23794 h 489493"/>
              <a:gd name="connsiteX73" fmla="*/ 3593014 w 4181085"/>
              <a:gd name="connsiteY73" fmla="*/ 30593 h 489493"/>
              <a:gd name="connsiteX74" fmla="*/ 3399256 w 4181085"/>
              <a:gd name="connsiteY74" fmla="*/ 37391 h 489493"/>
              <a:gd name="connsiteX75" fmla="*/ 3134114 w 4181085"/>
              <a:gd name="connsiteY75" fmla="*/ 50988 h 489493"/>
              <a:gd name="connsiteX76" fmla="*/ 2797588 w 4181085"/>
              <a:gd name="connsiteY76" fmla="*/ 67985 h 489493"/>
              <a:gd name="connsiteX77" fmla="*/ 2678614 w 4181085"/>
              <a:gd name="connsiteY77" fmla="*/ 78183 h 489493"/>
              <a:gd name="connsiteX78" fmla="*/ 2331889 w 4181085"/>
              <a:gd name="connsiteY78" fmla="*/ 105377 h 489493"/>
              <a:gd name="connsiteX79" fmla="*/ 2090542 w 4181085"/>
              <a:gd name="connsiteY79" fmla="*/ 118974 h 48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181085" h="489493">
                <a:moveTo>
                  <a:pt x="2090542" y="118974"/>
                </a:moveTo>
                <a:lnTo>
                  <a:pt x="1791408" y="135970"/>
                </a:lnTo>
                <a:lnTo>
                  <a:pt x="1601049" y="156365"/>
                </a:lnTo>
                <a:lnTo>
                  <a:pt x="1366501" y="180160"/>
                </a:lnTo>
                <a:lnTo>
                  <a:pt x="1080963" y="207354"/>
                </a:lnTo>
                <a:lnTo>
                  <a:pt x="832817" y="231149"/>
                </a:lnTo>
                <a:lnTo>
                  <a:pt x="676452" y="244746"/>
                </a:lnTo>
                <a:lnTo>
                  <a:pt x="479295" y="265142"/>
                </a:lnTo>
                <a:lnTo>
                  <a:pt x="411310" y="271940"/>
                </a:lnTo>
                <a:lnTo>
                  <a:pt x="356921" y="268541"/>
                </a:lnTo>
                <a:lnTo>
                  <a:pt x="295735" y="261742"/>
                </a:lnTo>
                <a:lnTo>
                  <a:pt x="258343" y="254944"/>
                </a:lnTo>
                <a:lnTo>
                  <a:pt x="200556" y="237948"/>
                </a:lnTo>
                <a:lnTo>
                  <a:pt x="163164" y="224351"/>
                </a:lnTo>
                <a:lnTo>
                  <a:pt x="112175" y="200556"/>
                </a:lnTo>
                <a:lnTo>
                  <a:pt x="78182" y="176761"/>
                </a:lnTo>
                <a:lnTo>
                  <a:pt x="57787" y="163164"/>
                </a:lnTo>
                <a:lnTo>
                  <a:pt x="33992" y="152966"/>
                </a:lnTo>
                <a:lnTo>
                  <a:pt x="10197" y="156365"/>
                </a:lnTo>
                <a:lnTo>
                  <a:pt x="0" y="166563"/>
                </a:lnTo>
                <a:lnTo>
                  <a:pt x="0" y="190358"/>
                </a:lnTo>
                <a:lnTo>
                  <a:pt x="23794" y="224351"/>
                </a:lnTo>
                <a:lnTo>
                  <a:pt x="71384" y="271940"/>
                </a:lnTo>
                <a:lnTo>
                  <a:pt x="125772" y="319530"/>
                </a:lnTo>
                <a:lnTo>
                  <a:pt x="163164" y="353522"/>
                </a:lnTo>
                <a:lnTo>
                  <a:pt x="214153" y="390914"/>
                </a:lnTo>
                <a:lnTo>
                  <a:pt x="254944" y="421507"/>
                </a:lnTo>
                <a:lnTo>
                  <a:pt x="305933" y="452101"/>
                </a:lnTo>
                <a:lnTo>
                  <a:pt x="346724" y="475896"/>
                </a:lnTo>
                <a:lnTo>
                  <a:pt x="370518" y="486093"/>
                </a:lnTo>
                <a:lnTo>
                  <a:pt x="384115" y="489493"/>
                </a:lnTo>
                <a:lnTo>
                  <a:pt x="418108" y="489493"/>
                </a:lnTo>
                <a:lnTo>
                  <a:pt x="547280" y="469097"/>
                </a:lnTo>
                <a:lnTo>
                  <a:pt x="730840" y="435104"/>
                </a:lnTo>
                <a:lnTo>
                  <a:pt x="924597" y="404511"/>
                </a:lnTo>
                <a:lnTo>
                  <a:pt x="1152347" y="370519"/>
                </a:lnTo>
                <a:lnTo>
                  <a:pt x="1325710" y="343325"/>
                </a:lnTo>
                <a:lnTo>
                  <a:pt x="1631643" y="292336"/>
                </a:lnTo>
                <a:lnTo>
                  <a:pt x="1883188" y="275339"/>
                </a:lnTo>
                <a:lnTo>
                  <a:pt x="2008960" y="268541"/>
                </a:lnTo>
                <a:lnTo>
                  <a:pt x="2206117" y="254944"/>
                </a:lnTo>
                <a:lnTo>
                  <a:pt x="2396475" y="237948"/>
                </a:lnTo>
                <a:lnTo>
                  <a:pt x="2593632" y="224351"/>
                </a:lnTo>
                <a:lnTo>
                  <a:pt x="2722804" y="224351"/>
                </a:lnTo>
                <a:lnTo>
                  <a:pt x="2960752" y="224351"/>
                </a:lnTo>
                <a:lnTo>
                  <a:pt x="3137513" y="227750"/>
                </a:lnTo>
                <a:lnTo>
                  <a:pt x="3273484" y="227750"/>
                </a:lnTo>
                <a:lnTo>
                  <a:pt x="3385659" y="231149"/>
                </a:lnTo>
                <a:lnTo>
                  <a:pt x="3487637" y="237948"/>
                </a:lnTo>
                <a:lnTo>
                  <a:pt x="3576017" y="244746"/>
                </a:lnTo>
                <a:lnTo>
                  <a:pt x="3674596" y="254944"/>
                </a:lnTo>
                <a:lnTo>
                  <a:pt x="3827562" y="275339"/>
                </a:lnTo>
                <a:lnTo>
                  <a:pt x="3956734" y="295735"/>
                </a:lnTo>
                <a:lnTo>
                  <a:pt x="4028118" y="309332"/>
                </a:lnTo>
                <a:lnTo>
                  <a:pt x="4055313" y="312731"/>
                </a:lnTo>
                <a:lnTo>
                  <a:pt x="4096104" y="305933"/>
                </a:lnTo>
                <a:lnTo>
                  <a:pt x="4133495" y="295735"/>
                </a:lnTo>
                <a:lnTo>
                  <a:pt x="4164089" y="275339"/>
                </a:lnTo>
                <a:lnTo>
                  <a:pt x="4177686" y="258343"/>
                </a:lnTo>
                <a:lnTo>
                  <a:pt x="4181085" y="244746"/>
                </a:lnTo>
                <a:lnTo>
                  <a:pt x="4177686" y="220951"/>
                </a:lnTo>
                <a:lnTo>
                  <a:pt x="4164089" y="193757"/>
                </a:lnTo>
                <a:lnTo>
                  <a:pt x="4150492" y="173362"/>
                </a:lnTo>
                <a:lnTo>
                  <a:pt x="4133495" y="156365"/>
                </a:lnTo>
                <a:lnTo>
                  <a:pt x="4119898" y="142768"/>
                </a:lnTo>
                <a:lnTo>
                  <a:pt x="4089305" y="118974"/>
                </a:lnTo>
                <a:lnTo>
                  <a:pt x="4007723" y="78183"/>
                </a:lnTo>
                <a:lnTo>
                  <a:pt x="3919342" y="37391"/>
                </a:lnTo>
                <a:lnTo>
                  <a:pt x="3858156" y="16996"/>
                </a:lnTo>
                <a:lnTo>
                  <a:pt x="3824163" y="6798"/>
                </a:lnTo>
                <a:lnTo>
                  <a:pt x="3803768" y="0"/>
                </a:lnTo>
                <a:lnTo>
                  <a:pt x="3756178" y="6798"/>
                </a:lnTo>
                <a:lnTo>
                  <a:pt x="3660999" y="23794"/>
                </a:lnTo>
                <a:lnTo>
                  <a:pt x="3593014" y="30593"/>
                </a:lnTo>
                <a:lnTo>
                  <a:pt x="3399256" y="37391"/>
                </a:lnTo>
                <a:lnTo>
                  <a:pt x="3134114" y="50988"/>
                </a:lnTo>
                <a:lnTo>
                  <a:pt x="2797588" y="67985"/>
                </a:lnTo>
                <a:lnTo>
                  <a:pt x="2678614" y="78183"/>
                </a:lnTo>
                <a:lnTo>
                  <a:pt x="2331889" y="105377"/>
                </a:lnTo>
                <a:lnTo>
                  <a:pt x="2090542" y="11897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E65D848-9F51-427C-A8C9-C0B847857A96}"/>
              </a:ext>
            </a:extLst>
          </p:cNvPr>
          <p:cNvSpPr/>
          <p:nvPr/>
        </p:nvSpPr>
        <p:spPr>
          <a:xfrm>
            <a:off x="4037014" y="3979863"/>
            <a:ext cx="1565275" cy="1077912"/>
          </a:xfrm>
          <a:custGeom>
            <a:avLst/>
            <a:gdLst>
              <a:gd name="connsiteX0" fmla="*/ 1045369 w 1566862"/>
              <a:gd name="connsiteY0" fmla="*/ 250031 h 1078706"/>
              <a:gd name="connsiteX1" fmla="*/ 909637 w 1566862"/>
              <a:gd name="connsiteY1" fmla="*/ 376237 h 1078706"/>
              <a:gd name="connsiteX2" fmla="*/ 797719 w 1566862"/>
              <a:gd name="connsiteY2" fmla="*/ 476250 h 1078706"/>
              <a:gd name="connsiteX3" fmla="*/ 652462 w 1566862"/>
              <a:gd name="connsiteY3" fmla="*/ 597694 h 1078706"/>
              <a:gd name="connsiteX4" fmla="*/ 519112 w 1566862"/>
              <a:gd name="connsiteY4" fmla="*/ 707231 h 1078706"/>
              <a:gd name="connsiteX5" fmla="*/ 397669 w 1566862"/>
              <a:gd name="connsiteY5" fmla="*/ 795337 h 1078706"/>
              <a:gd name="connsiteX6" fmla="*/ 280987 w 1566862"/>
              <a:gd name="connsiteY6" fmla="*/ 878681 h 1078706"/>
              <a:gd name="connsiteX7" fmla="*/ 171450 w 1566862"/>
              <a:gd name="connsiteY7" fmla="*/ 950119 h 1078706"/>
              <a:gd name="connsiteX8" fmla="*/ 26194 w 1566862"/>
              <a:gd name="connsiteY8" fmla="*/ 1031081 h 1078706"/>
              <a:gd name="connsiteX9" fmla="*/ 9525 w 1566862"/>
              <a:gd name="connsiteY9" fmla="*/ 1042987 h 1078706"/>
              <a:gd name="connsiteX10" fmla="*/ 0 w 1566862"/>
              <a:gd name="connsiteY10" fmla="*/ 1059656 h 1078706"/>
              <a:gd name="connsiteX11" fmla="*/ 4762 w 1566862"/>
              <a:gd name="connsiteY11" fmla="*/ 1066800 h 1078706"/>
              <a:gd name="connsiteX12" fmla="*/ 16669 w 1566862"/>
              <a:gd name="connsiteY12" fmla="*/ 1073944 h 1078706"/>
              <a:gd name="connsiteX13" fmla="*/ 38100 w 1566862"/>
              <a:gd name="connsiteY13" fmla="*/ 1078706 h 1078706"/>
              <a:gd name="connsiteX14" fmla="*/ 61912 w 1566862"/>
              <a:gd name="connsiteY14" fmla="*/ 1078706 h 1078706"/>
              <a:gd name="connsiteX15" fmla="*/ 111919 w 1566862"/>
              <a:gd name="connsiteY15" fmla="*/ 1064419 h 1078706"/>
              <a:gd name="connsiteX16" fmla="*/ 264319 w 1566862"/>
              <a:gd name="connsiteY16" fmla="*/ 1000125 h 1078706"/>
              <a:gd name="connsiteX17" fmla="*/ 442912 w 1566862"/>
              <a:gd name="connsiteY17" fmla="*/ 914400 h 1078706"/>
              <a:gd name="connsiteX18" fmla="*/ 592931 w 1566862"/>
              <a:gd name="connsiteY18" fmla="*/ 835819 h 1078706"/>
              <a:gd name="connsiteX19" fmla="*/ 702469 w 1566862"/>
              <a:gd name="connsiteY19" fmla="*/ 773906 h 1078706"/>
              <a:gd name="connsiteX20" fmla="*/ 857250 w 1566862"/>
              <a:gd name="connsiteY20" fmla="*/ 681037 h 1078706"/>
              <a:gd name="connsiteX21" fmla="*/ 1009650 w 1566862"/>
              <a:gd name="connsiteY21" fmla="*/ 581025 h 1078706"/>
              <a:gd name="connsiteX22" fmla="*/ 1147762 w 1566862"/>
              <a:gd name="connsiteY22" fmla="*/ 471487 h 1078706"/>
              <a:gd name="connsiteX23" fmla="*/ 1243012 w 1566862"/>
              <a:gd name="connsiteY23" fmla="*/ 395287 h 1078706"/>
              <a:gd name="connsiteX24" fmla="*/ 1307306 w 1566862"/>
              <a:gd name="connsiteY24" fmla="*/ 340519 h 1078706"/>
              <a:gd name="connsiteX25" fmla="*/ 1378744 w 1566862"/>
              <a:gd name="connsiteY25" fmla="*/ 283369 h 1078706"/>
              <a:gd name="connsiteX26" fmla="*/ 1469231 w 1566862"/>
              <a:gd name="connsiteY26" fmla="*/ 209550 h 1078706"/>
              <a:gd name="connsiteX27" fmla="*/ 1533525 w 1566862"/>
              <a:gd name="connsiteY27" fmla="*/ 154781 h 1078706"/>
              <a:gd name="connsiteX28" fmla="*/ 1559719 w 1566862"/>
              <a:gd name="connsiteY28" fmla="*/ 123825 h 1078706"/>
              <a:gd name="connsiteX29" fmla="*/ 1566862 w 1566862"/>
              <a:gd name="connsiteY29" fmla="*/ 109537 h 1078706"/>
              <a:gd name="connsiteX30" fmla="*/ 1564481 w 1566862"/>
              <a:gd name="connsiteY30" fmla="*/ 97631 h 1078706"/>
              <a:gd name="connsiteX31" fmla="*/ 1545431 w 1566862"/>
              <a:gd name="connsiteY31" fmla="*/ 80962 h 1078706"/>
              <a:gd name="connsiteX32" fmla="*/ 1507331 w 1566862"/>
              <a:gd name="connsiteY32" fmla="*/ 47625 h 1078706"/>
              <a:gd name="connsiteX33" fmla="*/ 1464469 w 1566862"/>
              <a:gd name="connsiteY33" fmla="*/ 0 h 1078706"/>
              <a:gd name="connsiteX34" fmla="*/ 1259681 w 1566862"/>
              <a:gd name="connsiteY34" fmla="*/ 26194 h 1078706"/>
              <a:gd name="connsiteX35" fmla="*/ 1190625 w 1566862"/>
              <a:gd name="connsiteY35" fmla="*/ 111919 h 1078706"/>
              <a:gd name="connsiteX36" fmla="*/ 1092994 w 1566862"/>
              <a:gd name="connsiteY36" fmla="*/ 207169 h 1078706"/>
              <a:gd name="connsiteX37" fmla="*/ 1045369 w 1566862"/>
              <a:gd name="connsiteY37" fmla="*/ 250031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66862" h="1078706">
                <a:moveTo>
                  <a:pt x="1045369" y="250031"/>
                </a:moveTo>
                <a:lnTo>
                  <a:pt x="909637" y="376237"/>
                </a:lnTo>
                <a:lnTo>
                  <a:pt x="797719" y="476250"/>
                </a:lnTo>
                <a:lnTo>
                  <a:pt x="652462" y="597694"/>
                </a:lnTo>
                <a:lnTo>
                  <a:pt x="519112" y="707231"/>
                </a:lnTo>
                <a:lnTo>
                  <a:pt x="397669" y="795337"/>
                </a:lnTo>
                <a:lnTo>
                  <a:pt x="280987" y="878681"/>
                </a:lnTo>
                <a:lnTo>
                  <a:pt x="171450" y="950119"/>
                </a:lnTo>
                <a:lnTo>
                  <a:pt x="26194" y="1031081"/>
                </a:lnTo>
                <a:lnTo>
                  <a:pt x="9525" y="1042987"/>
                </a:lnTo>
                <a:lnTo>
                  <a:pt x="0" y="1059656"/>
                </a:lnTo>
                <a:lnTo>
                  <a:pt x="4762" y="1066800"/>
                </a:lnTo>
                <a:lnTo>
                  <a:pt x="16669" y="1073944"/>
                </a:lnTo>
                <a:lnTo>
                  <a:pt x="38100" y="1078706"/>
                </a:lnTo>
                <a:lnTo>
                  <a:pt x="61912" y="1078706"/>
                </a:lnTo>
                <a:lnTo>
                  <a:pt x="111919" y="1064419"/>
                </a:lnTo>
                <a:lnTo>
                  <a:pt x="264319" y="1000125"/>
                </a:lnTo>
                <a:lnTo>
                  <a:pt x="442912" y="914400"/>
                </a:lnTo>
                <a:lnTo>
                  <a:pt x="592931" y="835819"/>
                </a:lnTo>
                <a:lnTo>
                  <a:pt x="702469" y="773906"/>
                </a:lnTo>
                <a:lnTo>
                  <a:pt x="857250" y="681037"/>
                </a:lnTo>
                <a:lnTo>
                  <a:pt x="1009650" y="581025"/>
                </a:lnTo>
                <a:lnTo>
                  <a:pt x="1147762" y="471487"/>
                </a:lnTo>
                <a:lnTo>
                  <a:pt x="1243012" y="395287"/>
                </a:lnTo>
                <a:lnTo>
                  <a:pt x="1307306" y="340519"/>
                </a:lnTo>
                <a:lnTo>
                  <a:pt x="1378744" y="283369"/>
                </a:lnTo>
                <a:lnTo>
                  <a:pt x="1469231" y="209550"/>
                </a:lnTo>
                <a:lnTo>
                  <a:pt x="1533525" y="154781"/>
                </a:lnTo>
                <a:lnTo>
                  <a:pt x="1559719" y="123825"/>
                </a:lnTo>
                <a:lnTo>
                  <a:pt x="1566862" y="109537"/>
                </a:lnTo>
                <a:lnTo>
                  <a:pt x="1564481" y="97631"/>
                </a:lnTo>
                <a:lnTo>
                  <a:pt x="1545431" y="80962"/>
                </a:lnTo>
                <a:lnTo>
                  <a:pt x="1507331" y="47625"/>
                </a:lnTo>
                <a:lnTo>
                  <a:pt x="1464469" y="0"/>
                </a:lnTo>
                <a:lnTo>
                  <a:pt x="1259681" y="26194"/>
                </a:lnTo>
                <a:lnTo>
                  <a:pt x="1190625" y="111919"/>
                </a:lnTo>
                <a:lnTo>
                  <a:pt x="1092994" y="207169"/>
                </a:lnTo>
                <a:lnTo>
                  <a:pt x="1045369" y="2500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B4573BB-CD2F-44FC-9B00-E51EFB0DB26D}"/>
              </a:ext>
            </a:extLst>
          </p:cNvPr>
          <p:cNvSpPr/>
          <p:nvPr/>
        </p:nvSpPr>
        <p:spPr>
          <a:xfrm>
            <a:off x="6430964" y="3903664"/>
            <a:ext cx="1870075" cy="1114425"/>
          </a:xfrm>
          <a:custGeom>
            <a:avLst/>
            <a:gdLst>
              <a:gd name="connsiteX0" fmla="*/ 461963 w 1869282"/>
              <a:gd name="connsiteY0" fmla="*/ 447675 h 1114425"/>
              <a:gd name="connsiteX1" fmla="*/ 345282 w 1869282"/>
              <a:gd name="connsiteY1" fmla="*/ 335756 h 1114425"/>
              <a:gd name="connsiteX2" fmla="*/ 245269 w 1869282"/>
              <a:gd name="connsiteY2" fmla="*/ 240506 h 1114425"/>
              <a:gd name="connsiteX3" fmla="*/ 123825 w 1869282"/>
              <a:gd name="connsiteY3" fmla="*/ 123825 h 1114425"/>
              <a:gd name="connsiteX4" fmla="*/ 0 w 1869282"/>
              <a:gd name="connsiteY4" fmla="*/ 9525 h 1114425"/>
              <a:gd name="connsiteX5" fmla="*/ 138113 w 1869282"/>
              <a:gd name="connsiteY5" fmla="*/ 0 h 1114425"/>
              <a:gd name="connsiteX6" fmla="*/ 221457 w 1869282"/>
              <a:gd name="connsiteY6" fmla="*/ 78581 h 1114425"/>
              <a:gd name="connsiteX7" fmla="*/ 311944 w 1869282"/>
              <a:gd name="connsiteY7" fmla="*/ 145256 h 1114425"/>
              <a:gd name="connsiteX8" fmla="*/ 440532 w 1869282"/>
              <a:gd name="connsiteY8" fmla="*/ 238125 h 1114425"/>
              <a:gd name="connsiteX9" fmla="*/ 581025 w 1869282"/>
              <a:gd name="connsiteY9" fmla="*/ 338137 h 1114425"/>
              <a:gd name="connsiteX10" fmla="*/ 738188 w 1869282"/>
              <a:gd name="connsiteY10" fmla="*/ 450056 h 1114425"/>
              <a:gd name="connsiteX11" fmla="*/ 859632 w 1869282"/>
              <a:gd name="connsiteY11" fmla="*/ 533400 h 1114425"/>
              <a:gd name="connsiteX12" fmla="*/ 978694 w 1869282"/>
              <a:gd name="connsiteY12" fmla="*/ 609600 h 1114425"/>
              <a:gd name="connsiteX13" fmla="*/ 1128713 w 1869282"/>
              <a:gd name="connsiteY13" fmla="*/ 700087 h 1114425"/>
              <a:gd name="connsiteX14" fmla="*/ 1271588 w 1869282"/>
              <a:gd name="connsiteY14" fmla="*/ 771525 h 1114425"/>
              <a:gd name="connsiteX15" fmla="*/ 1476375 w 1869282"/>
              <a:gd name="connsiteY15" fmla="*/ 859631 h 1114425"/>
              <a:gd name="connsiteX16" fmla="*/ 1678782 w 1869282"/>
              <a:gd name="connsiteY16" fmla="*/ 938212 h 1114425"/>
              <a:gd name="connsiteX17" fmla="*/ 1778794 w 1869282"/>
              <a:gd name="connsiteY17" fmla="*/ 976312 h 1114425"/>
              <a:gd name="connsiteX18" fmla="*/ 1843088 w 1869282"/>
              <a:gd name="connsiteY18" fmla="*/ 997744 h 1114425"/>
              <a:gd name="connsiteX19" fmla="*/ 1854994 w 1869282"/>
              <a:gd name="connsiteY19" fmla="*/ 1004887 h 1114425"/>
              <a:gd name="connsiteX20" fmla="*/ 1864519 w 1869282"/>
              <a:gd name="connsiteY20" fmla="*/ 1014412 h 1114425"/>
              <a:gd name="connsiteX21" fmla="*/ 1869282 w 1869282"/>
              <a:gd name="connsiteY21" fmla="*/ 1023937 h 1114425"/>
              <a:gd name="connsiteX22" fmla="*/ 1869282 w 1869282"/>
              <a:gd name="connsiteY22" fmla="*/ 1033462 h 1114425"/>
              <a:gd name="connsiteX23" fmla="*/ 1862138 w 1869282"/>
              <a:gd name="connsiteY23" fmla="*/ 1047750 h 1114425"/>
              <a:gd name="connsiteX24" fmla="*/ 1843088 w 1869282"/>
              <a:gd name="connsiteY24" fmla="*/ 1059656 h 1114425"/>
              <a:gd name="connsiteX25" fmla="*/ 1795463 w 1869282"/>
              <a:gd name="connsiteY25" fmla="*/ 1071562 h 1114425"/>
              <a:gd name="connsiteX26" fmla="*/ 1681163 w 1869282"/>
              <a:gd name="connsiteY26" fmla="*/ 1081087 h 1114425"/>
              <a:gd name="connsiteX27" fmla="*/ 1535907 w 1869282"/>
              <a:gd name="connsiteY27" fmla="*/ 1095375 h 1114425"/>
              <a:gd name="connsiteX28" fmla="*/ 1390650 w 1869282"/>
              <a:gd name="connsiteY28" fmla="*/ 1109662 h 1114425"/>
              <a:gd name="connsiteX29" fmla="*/ 1345407 w 1869282"/>
              <a:gd name="connsiteY29" fmla="*/ 1114425 h 1114425"/>
              <a:gd name="connsiteX30" fmla="*/ 1297782 w 1869282"/>
              <a:gd name="connsiteY30" fmla="*/ 1114425 h 1114425"/>
              <a:gd name="connsiteX31" fmla="*/ 1254919 w 1869282"/>
              <a:gd name="connsiteY31" fmla="*/ 1109662 h 1114425"/>
              <a:gd name="connsiteX32" fmla="*/ 1209675 w 1869282"/>
              <a:gd name="connsiteY32" fmla="*/ 1097756 h 1114425"/>
              <a:gd name="connsiteX33" fmla="*/ 1166813 w 1869282"/>
              <a:gd name="connsiteY33" fmla="*/ 1078706 h 1114425"/>
              <a:gd name="connsiteX34" fmla="*/ 1123950 w 1869282"/>
              <a:gd name="connsiteY34" fmla="*/ 1054894 h 1114425"/>
              <a:gd name="connsiteX35" fmla="*/ 1083469 w 1869282"/>
              <a:gd name="connsiteY35" fmla="*/ 1028700 h 1114425"/>
              <a:gd name="connsiteX36" fmla="*/ 997744 w 1869282"/>
              <a:gd name="connsiteY36" fmla="*/ 959644 h 1114425"/>
              <a:gd name="connsiteX37" fmla="*/ 869157 w 1869282"/>
              <a:gd name="connsiteY37" fmla="*/ 833437 h 1114425"/>
              <a:gd name="connsiteX38" fmla="*/ 773907 w 1869282"/>
              <a:gd name="connsiteY38" fmla="*/ 738187 h 1114425"/>
              <a:gd name="connsiteX39" fmla="*/ 626269 w 1869282"/>
              <a:gd name="connsiteY39" fmla="*/ 600075 h 1114425"/>
              <a:gd name="connsiteX40" fmla="*/ 461963 w 1869282"/>
              <a:gd name="connsiteY40" fmla="*/ 44767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9282" h="1114425">
                <a:moveTo>
                  <a:pt x="461963" y="447675"/>
                </a:moveTo>
                <a:lnTo>
                  <a:pt x="345282" y="335756"/>
                </a:lnTo>
                <a:lnTo>
                  <a:pt x="245269" y="240506"/>
                </a:lnTo>
                <a:lnTo>
                  <a:pt x="123825" y="123825"/>
                </a:lnTo>
                <a:lnTo>
                  <a:pt x="0" y="9525"/>
                </a:lnTo>
                <a:lnTo>
                  <a:pt x="138113" y="0"/>
                </a:lnTo>
                <a:lnTo>
                  <a:pt x="221457" y="78581"/>
                </a:lnTo>
                <a:lnTo>
                  <a:pt x="311944" y="145256"/>
                </a:lnTo>
                <a:lnTo>
                  <a:pt x="440532" y="238125"/>
                </a:lnTo>
                <a:lnTo>
                  <a:pt x="581025" y="338137"/>
                </a:lnTo>
                <a:lnTo>
                  <a:pt x="738188" y="450056"/>
                </a:lnTo>
                <a:lnTo>
                  <a:pt x="859632" y="533400"/>
                </a:lnTo>
                <a:lnTo>
                  <a:pt x="978694" y="609600"/>
                </a:lnTo>
                <a:lnTo>
                  <a:pt x="1128713" y="700087"/>
                </a:lnTo>
                <a:lnTo>
                  <a:pt x="1271588" y="771525"/>
                </a:lnTo>
                <a:lnTo>
                  <a:pt x="1476375" y="859631"/>
                </a:lnTo>
                <a:lnTo>
                  <a:pt x="1678782" y="938212"/>
                </a:lnTo>
                <a:lnTo>
                  <a:pt x="1778794" y="976312"/>
                </a:lnTo>
                <a:lnTo>
                  <a:pt x="1843088" y="997744"/>
                </a:lnTo>
                <a:lnTo>
                  <a:pt x="1854994" y="1004887"/>
                </a:lnTo>
                <a:lnTo>
                  <a:pt x="1864519" y="1014412"/>
                </a:lnTo>
                <a:lnTo>
                  <a:pt x="1869282" y="1023937"/>
                </a:lnTo>
                <a:lnTo>
                  <a:pt x="1869282" y="1033462"/>
                </a:lnTo>
                <a:lnTo>
                  <a:pt x="1862138" y="1047750"/>
                </a:lnTo>
                <a:lnTo>
                  <a:pt x="1843088" y="1059656"/>
                </a:lnTo>
                <a:lnTo>
                  <a:pt x="1795463" y="1071562"/>
                </a:lnTo>
                <a:lnTo>
                  <a:pt x="1681163" y="1081087"/>
                </a:lnTo>
                <a:lnTo>
                  <a:pt x="1535907" y="1095375"/>
                </a:lnTo>
                <a:lnTo>
                  <a:pt x="1390650" y="1109662"/>
                </a:lnTo>
                <a:lnTo>
                  <a:pt x="1345407" y="1114425"/>
                </a:lnTo>
                <a:lnTo>
                  <a:pt x="1297782" y="1114425"/>
                </a:lnTo>
                <a:lnTo>
                  <a:pt x="1254919" y="1109662"/>
                </a:lnTo>
                <a:lnTo>
                  <a:pt x="1209675" y="1097756"/>
                </a:lnTo>
                <a:lnTo>
                  <a:pt x="1166813" y="1078706"/>
                </a:lnTo>
                <a:lnTo>
                  <a:pt x="1123950" y="1054894"/>
                </a:lnTo>
                <a:lnTo>
                  <a:pt x="1083469" y="1028700"/>
                </a:lnTo>
                <a:lnTo>
                  <a:pt x="997744" y="959644"/>
                </a:lnTo>
                <a:lnTo>
                  <a:pt x="869157" y="833437"/>
                </a:lnTo>
                <a:lnTo>
                  <a:pt x="773907" y="738187"/>
                </a:lnTo>
                <a:lnTo>
                  <a:pt x="626269" y="600075"/>
                </a:lnTo>
                <a:lnTo>
                  <a:pt x="461963" y="447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747742A-D451-4DE8-9987-AF4841A32A11}"/>
              </a:ext>
            </a:extLst>
          </p:cNvPr>
          <p:cNvSpPr/>
          <p:nvPr/>
        </p:nvSpPr>
        <p:spPr>
          <a:xfrm>
            <a:off x="5748339" y="4211639"/>
            <a:ext cx="485775" cy="1895475"/>
          </a:xfrm>
          <a:custGeom>
            <a:avLst/>
            <a:gdLst>
              <a:gd name="connsiteX0" fmla="*/ 408348 w 486010"/>
              <a:gd name="connsiteY0" fmla="*/ 681416 h 1896441"/>
              <a:gd name="connsiteX1" fmla="*/ 408348 w 486010"/>
              <a:gd name="connsiteY1" fmla="*/ 493526 h 1896441"/>
              <a:gd name="connsiteX2" fmla="*/ 405843 w 486010"/>
              <a:gd name="connsiteY2" fmla="*/ 325677 h 1896441"/>
              <a:gd name="connsiteX3" fmla="*/ 410853 w 486010"/>
              <a:gd name="connsiteY3" fmla="*/ 310646 h 1896441"/>
              <a:gd name="connsiteX4" fmla="*/ 440916 w 486010"/>
              <a:gd name="connsiteY4" fmla="*/ 283089 h 1896441"/>
              <a:gd name="connsiteX5" fmla="*/ 468473 w 486010"/>
              <a:gd name="connsiteY5" fmla="*/ 250521 h 1896441"/>
              <a:gd name="connsiteX6" fmla="*/ 483504 w 486010"/>
              <a:gd name="connsiteY6" fmla="*/ 225469 h 1896441"/>
              <a:gd name="connsiteX7" fmla="*/ 486010 w 486010"/>
              <a:gd name="connsiteY7" fmla="*/ 202922 h 1896441"/>
              <a:gd name="connsiteX8" fmla="*/ 486010 w 486010"/>
              <a:gd name="connsiteY8" fmla="*/ 187891 h 1896441"/>
              <a:gd name="connsiteX9" fmla="*/ 478494 w 486010"/>
              <a:gd name="connsiteY9" fmla="*/ 162839 h 1896441"/>
              <a:gd name="connsiteX10" fmla="*/ 460957 w 486010"/>
              <a:gd name="connsiteY10" fmla="*/ 140292 h 1896441"/>
              <a:gd name="connsiteX11" fmla="*/ 440916 w 486010"/>
              <a:gd name="connsiteY11" fmla="*/ 117745 h 1896441"/>
              <a:gd name="connsiteX12" fmla="*/ 405843 w 486010"/>
              <a:gd name="connsiteY12" fmla="*/ 95198 h 1896441"/>
              <a:gd name="connsiteX13" fmla="*/ 365760 w 486010"/>
              <a:gd name="connsiteY13" fmla="*/ 77662 h 1896441"/>
              <a:gd name="connsiteX14" fmla="*/ 315656 w 486010"/>
              <a:gd name="connsiteY14" fmla="*/ 65136 h 1896441"/>
              <a:gd name="connsiteX15" fmla="*/ 248015 w 486010"/>
              <a:gd name="connsiteY15" fmla="*/ 42589 h 1896441"/>
              <a:gd name="connsiteX16" fmla="*/ 182880 w 486010"/>
              <a:gd name="connsiteY16" fmla="*/ 20042 h 1896441"/>
              <a:gd name="connsiteX17" fmla="*/ 127765 w 486010"/>
              <a:gd name="connsiteY17" fmla="*/ 7516 h 1896441"/>
              <a:gd name="connsiteX18" fmla="*/ 55114 w 486010"/>
              <a:gd name="connsiteY18" fmla="*/ 0 h 1896441"/>
              <a:gd name="connsiteX19" fmla="*/ 27557 w 486010"/>
              <a:gd name="connsiteY19" fmla="*/ 0 h 1896441"/>
              <a:gd name="connsiteX20" fmla="*/ 7515 w 486010"/>
              <a:gd name="connsiteY20" fmla="*/ 10021 h 1896441"/>
              <a:gd name="connsiteX21" fmla="*/ 0 w 486010"/>
              <a:gd name="connsiteY21" fmla="*/ 25052 h 1896441"/>
              <a:gd name="connsiteX22" fmla="*/ 7515 w 486010"/>
              <a:gd name="connsiteY22" fmla="*/ 42589 h 1896441"/>
              <a:gd name="connsiteX23" fmla="*/ 25052 w 486010"/>
              <a:gd name="connsiteY23" fmla="*/ 65136 h 1896441"/>
              <a:gd name="connsiteX24" fmla="*/ 65135 w 486010"/>
              <a:gd name="connsiteY24" fmla="*/ 87683 h 1896441"/>
              <a:gd name="connsiteX25" fmla="*/ 97703 w 486010"/>
              <a:gd name="connsiteY25" fmla="*/ 107724 h 1896441"/>
              <a:gd name="connsiteX26" fmla="*/ 127765 w 486010"/>
              <a:gd name="connsiteY26" fmla="*/ 130271 h 1896441"/>
              <a:gd name="connsiteX27" fmla="*/ 162838 w 486010"/>
              <a:gd name="connsiteY27" fmla="*/ 167849 h 1896441"/>
              <a:gd name="connsiteX28" fmla="*/ 182880 w 486010"/>
              <a:gd name="connsiteY28" fmla="*/ 195406 h 1896441"/>
              <a:gd name="connsiteX29" fmla="*/ 197911 w 486010"/>
              <a:gd name="connsiteY29" fmla="*/ 230479 h 1896441"/>
              <a:gd name="connsiteX30" fmla="*/ 202921 w 486010"/>
              <a:gd name="connsiteY30" fmla="*/ 263047 h 1896441"/>
              <a:gd name="connsiteX31" fmla="*/ 205427 w 486010"/>
              <a:gd name="connsiteY31" fmla="*/ 308141 h 1896441"/>
              <a:gd name="connsiteX32" fmla="*/ 200416 w 486010"/>
              <a:gd name="connsiteY32" fmla="*/ 536114 h 1896441"/>
              <a:gd name="connsiteX33" fmla="*/ 190395 w 486010"/>
              <a:gd name="connsiteY33" fmla="*/ 1017114 h 1896441"/>
              <a:gd name="connsiteX34" fmla="*/ 185385 w 486010"/>
              <a:gd name="connsiteY34" fmla="*/ 1357822 h 1896441"/>
              <a:gd name="connsiteX35" fmla="*/ 180374 w 486010"/>
              <a:gd name="connsiteY35" fmla="*/ 1442999 h 1896441"/>
              <a:gd name="connsiteX36" fmla="*/ 182880 w 486010"/>
              <a:gd name="connsiteY36" fmla="*/ 1858863 h 1896441"/>
              <a:gd name="connsiteX37" fmla="*/ 195406 w 486010"/>
              <a:gd name="connsiteY37" fmla="*/ 1878905 h 1896441"/>
              <a:gd name="connsiteX38" fmla="*/ 210437 w 486010"/>
              <a:gd name="connsiteY38" fmla="*/ 1891431 h 1896441"/>
              <a:gd name="connsiteX39" fmla="*/ 220458 w 486010"/>
              <a:gd name="connsiteY39" fmla="*/ 1896441 h 1896441"/>
              <a:gd name="connsiteX40" fmla="*/ 232984 w 486010"/>
              <a:gd name="connsiteY40" fmla="*/ 1896441 h 1896441"/>
              <a:gd name="connsiteX41" fmla="*/ 258036 w 486010"/>
              <a:gd name="connsiteY41" fmla="*/ 1878905 h 1896441"/>
              <a:gd name="connsiteX42" fmla="*/ 295614 w 486010"/>
              <a:gd name="connsiteY42" fmla="*/ 1843832 h 1896441"/>
              <a:gd name="connsiteX43" fmla="*/ 323171 w 486010"/>
              <a:gd name="connsiteY43" fmla="*/ 1811264 h 1896441"/>
              <a:gd name="connsiteX44" fmla="*/ 343213 w 486010"/>
              <a:gd name="connsiteY44" fmla="*/ 1781202 h 1896441"/>
              <a:gd name="connsiteX45" fmla="*/ 365760 w 486010"/>
              <a:gd name="connsiteY45" fmla="*/ 1708551 h 1896441"/>
              <a:gd name="connsiteX46" fmla="*/ 410853 w 486010"/>
              <a:gd name="connsiteY46" fmla="*/ 1535691 h 1896441"/>
              <a:gd name="connsiteX47" fmla="*/ 430895 w 486010"/>
              <a:gd name="connsiteY47" fmla="*/ 1445504 h 1896441"/>
              <a:gd name="connsiteX48" fmla="*/ 420874 w 486010"/>
              <a:gd name="connsiteY48" fmla="*/ 1385379 h 1896441"/>
              <a:gd name="connsiteX49" fmla="*/ 413359 w 486010"/>
              <a:gd name="connsiteY49" fmla="*/ 1320244 h 1896441"/>
              <a:gd name="connsiteX50" fmla="*/ 405843 w 486010"/>
              <a:gd name="connsiteY50" fmla="*/ 1177447 h 1896441"/>
              <a:gd name="connsiteX51" fmla="*/ 408348 w 486010"/>
              <a:gd name="connsiteY51" fmla="*/ 914400 h 1896441"/>
              <a:gd name="connsiteX52" fmla="*/ 408348 w 486010"/>
              <a:gd name="connsiteY52" fmla="*/ 681416 h 1896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6010" h="1896441">
                <a:moveTo>
                  <a:pt x="408348" y="681416"/>
                </a:moveTo>
                <a:lnTo>
                  <a:pt x="408348" y="493526"/>
                </a:lnTo>
                <a:lnTo>
                  <a:pt x="405843" y="325677"/>
                </a:lnTo>
                <a:lnTo>
                  <a:pt x="410853" y="310646"/>
                </a:lnTo>
                <a:lnTo>
                  <a:pt x="440916" y="283089"/>
                </a:lnTo>
                <a:lnTo>
                  <a:pt x="468473" y="250521"/>
                </a:lnTo>
                <a:lnTo>
                  <a:pt x="483504" y="225469"/>
                </a:lnTo>
                <a:lnTo>
                  <a:pt x="486010" y="202922"/>
                </a:lnTo>
                <a:lnTo>
                  <a:pt x="486010" y="187891"/>
                </a:lnTo>
                <a:lnTo>
                  <a:pt x="478494" y="162839"/>
                </a:lnTo>
                <a:lnTo>
                  <a:pt x="460957" y="140292"/>
                </a:lnTo>
                <a:lnTo>
                  <a:pt x="440916" y="117745"/>
                </a:lnTo>
                <a:lnTo>
                  <a:pt x="405843" y="95198"/>
                </a:lnTo>
                <a:lnTo>
                  <a:pt x="365760" y="77662"/>
                </a:lnTo>
                <a:lnTo>
                  <a:pt x="315656" y="65136"/>
                </a:lnTo>
                <a:lnTo>
                  <a:pt x="248015" y="42589"/>
                </a:lnTo>
                <a:lnTo>
                  <a:pt x="182880" y="20042"/>
                </a:lnTo>
                <a:lnTo>
                  <a:pt x="127765" y="7516"/>
                </a:lnTo>
                <a:lnTo>
                  <a:pt x="55114" y="0"/>
                </a:lnTo>
                <a:lnTo>
                  <a:pt x="27557" y="0"/>
                </a:lnTo>
                <a:lnTo>
                  <a:pt x="7515" y="10021"/>
                </a:lnTo>
                <a:lnTo>
                  <a:pt x="0" y="25052"/>
                </a:lnTo>
                <a:lnTo>
                  <a:pt x="7515" y="42589"/>
                </a:lnTo>
                <a:lnTo>
                  <a:pt x="25052" y="65136"/>
                </a:lnTo>
                <a:lnTo>
                  <a:pt x="65135" y="87683"/>
                </a:lnTo>
                <a:lnTo>
                  <a:pt x="97703" y="107724"/>
                </a:lnTo>
                <a:lnTo>
                  <a:pt x="127765" y="130271"/>
                </a:lnTo>
                <a:lnTo>
                  <a:pt x="162838" y="167849"/>
                </a:lnTo>
                <a:lnTo>
                  <a:pt x="182880" y="195406"/>
                </a:lnTo>
                <a:lnTo>
                  <a:pt x="197911" y="230479"/>
                </a:lnTo>
                <a:lnTo>
                  <a:pt x="202921" y="263047"/>
                </a:lnTo>
                <a:lnTo>
                  <a:pt x="205427" y="308141"/>
                </a:lnTo>
                <a:lnTo>
                  <a:pt x="200416" y="536114"/>
                </a:lnTo>
                <a:lnTo>
                  <a:pt x="190395" y="1017114"/>
                </a:lnTo>
                <a:lnTo>
                  <a:pt x="185385" y="1357822"/>
                </a:lnTo>
                <a:lnTo>
                  <a:pt x="180374" y="1442999"/>
                </a:lnTo>
                <a:cubicBezTo>
                  <a:pt x="181209" y="1581620"/>
                  <a:pt x="182045" y="1720242"/>
                  <a:pt x="182880" y="1858863"/>
                </a:cubicBezTo>
                <a:lnTo>
                  <a:pt x="195406" y="1878905"/>
                </a:lnTo>
                <a:lnTo>
                  <a:pt x="210437" y="1891431"/>
                </a:lnTo>
                <a:lnTo>
                  <a:pt x="220458" y="1896441"/>
                </a:lnTo>
                <a:lnTo>
                  <a:pt x="232984" y="1896441"/>
                </a:lnTo>
                <a:lnTo>
                  <a:pt x="258036" y="1878905"/>
                </a:lnTo>
                <a:lnTo>
                  <a:pt x="295614" y="1843832"/>
                </a:lnTo>
                <a:lnTo>
                  <a:pt x="323171" y="1811264"/>
                </a:lnTo>
                <a:lnTo>
                  <a:pt x="343213" y="1781202"/>
                </a:lnTo>
                <a:lnTo>
                  <a:pt x="365760" y="1708551"/>
                </a:lnTo>
                <a:lnTo>
                  <a:pt x="410853" y="1535691"/>
                </a:lnTo>
                <a:lnTo>
                  <a:pt x="430895" y="1445504"/>
                </a:lnTo>
                <a:lnTo>
                  <a:pt x="420874" y="1385379"/>
                </a:lnTo>
                <a:lnTo>
                  <a:pt x="413359" y="1320244"/>
                </a:lnTo>
                <a:lnTo>
                  <a:pt x="405843" y="1177447"/>
                </a:lnTo>
                <a:lnTo>
                  <a:pt x="408348" y="914400"/>
                </a:lnTo>
                <a:lnTo>
                  <a:pt x="408348" y="68141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5E92380-661D-4E73-8895-BCFA768862F0}"/>
              </a:ext>
            </a:extLst>
          </p:cNvPr>
          <p:cNvSpPr/>
          <p:nvPr/>
        </p:nvSpPr>
        <p:spPr>
          <a:xfrm>
            <a:off x="5380039" y="5513389"/>
            <a:ext cx="592137" cy="592137"/>
          </a:xfrm>
          <a:custGeom>
            <a:avLst/>
            <a:gdLst>
              <a:gd name="connsiteX0" fmla="*/ 302419 w 592931"/>
              <a:gd name="connsiteY0" fmla="*/ 102394 h 592931"/>
              <a:gd name="connsiteX1" fmla="*/ 381000 w 592931"/>
              <a:gd name="connsiteY1" fmla="*/ 130969 h 592931"/>
              <a:gd name="connsiteX2" fmla="*/ 440531 w 592931"/>
              <a:gd name="connsiteY2" fmla="*/ 150019 h 592931"/>
              <a:gd name="connsiteX3" fmla="*/ 473869 w 592931"/>
              <a:gd name="connsiteY3" fmla="*/ 154781 h 592931"/>
              <a:gd name="connsiteX4" fmla="*/ 492919 w 592931"/>
              <a:gd name="connsiteY4" fmla="*/ 152400 h 592931"/>
              <a:gd name="connsiteX5" fmla="*/ 526256 w 592931"/>
              <a:gd name="connsiteY5" fmla="*/ 142875 h 592931"/>
              <a:gd name="connsiteX6" fmla="*/ 540544 w 592931"/>
              <a:gd name="connsiteY6" fmla="*/ 128587 h 592931"/>
              <a:gd name="connsiteX7" fmla="*/ 552450 w 592931"/>
              <a:gd name="connsiteY7" fmla="*/ 102394 h 592931"/>
              <a:gd name="connsiteX8" fmla="*/ 557212 w 592931"/>
              <a:gd name="connsiteY8" fmla="*/ 0 h 592931"/>
              <a:gd name="connsiteX9" fmla="*/ 592931 w 592931"/>
              <a:gd name="connsiteY9" fmla="*/ 592931 h 592931"/>
              <a:gd name="connsiteX10" fmla="*/ 569119 w 592931"/>
              <a:gd name="connsiteY10" fmla="*/ 578644 h 592931"/>
              <a:gd name="connsiteX11" fmla="*/ 550069 w 592931"/>
              <a:gd name="connsiteY11" fmla="*/ 557212 h 592931"/>
              <a:gd name="connsiteX12" fmla="*/ 521494 w 592931"/>
              <a:gd name="connsiteY12" fmla="*/ 511969 h 592931"/>
              <a:gd name="connsiteX13" fmla="*/ 490537 w 592931"/>
              <a:gd name="connsiteY13" fmla="*/ 450056 h 592931"/>
              <a:gd name="connsiteX14" fmla="*/ 466725 w 592931"/>
              <a:gd name="connsiteY14" fmla="*/ 421481 h 592931"/>
              <a:gd name="connsiteX15" fmla="*/ 400050 w 592931"/>
              <a:gd name="connsiteY15" fmla="*/ 357187 h 592931"/>
              <a:gd name="connsiteX16" fmla="*/ 316706 w 592931"/>
              <a:gd name="connsiteY16" fmla="*/ 285750 h 592931"/>
              <a:gd name="connsiteX17" fmla="*/ 261937 w 592931"/>
              <a:gd name="connsiteY17" fmla="*/ 240506 h 592931"/>
              <a:gd name="connsiteX18" fmla="*/ 200025 w 592931"/>
              <a:gd name="connsiteY18" fmla="*/ 190500 h 592931"/>
              <a:gd name="connsiteX19" fmla="*/ 123825 w 592931"/>
              <a:gd name="connsiteY19" fmla="*/ 133350 h 592931"/>
              <a:gd name="connsiteX20" fmla="*/ 66675 w 592931"/>
              <a:gd name="connsiteY20" fmla="*/ 95250 h 592931"/>
              <a:gd name="connsiteX21" fmla="*/ 26194 w 592931"/>
              <a:gd name="connsiteY21" fmla="*/ 69056 h 592931"/>
              <a:gd name="connsiteX22" fmla="*/ 9525 w 592931"/>
              <a:gd name="connsiteY22" fmla="*/ 57150 h 592931"/>
              <a:gd name="connsiteX23" fmla="*/ 2381 w 592931"/>
              <a:gd name="connsiteY23" fmla="*/ 40481 h 592931"/>
              <a:gd name="connsiteX24" fmla="*/ 0 w 592931"/>
              <a:gd name="connsiteY24" fmla="*/ 23812 h 592931"/>
              <a:gd name="connsiteX25" fmla="*/ 4762 w 592931"/>
              <a:gd name="connsiteY25" fmla="*/ 9525 h 592931"/>
              <a:gd name="connsiteX26" fmla="*/ 26194 w 592931"/>
              <a:gd name="connsiteY26" fmla="*/ 9525 h 592931"/>
              <a:gd name="connsiteX27" fmla="*/ 76200 w 592931"/>
              <a:gd name="connsiteY27" fmla="*/ 19050 h 592931"/>
              <a:gd name="connsiteX28" fmla="*/ 176212 w 592931"/>
              <a:gd name="connsiteY28" fmla="*/ 54769 h 592931"/>
              <a:gd name="connsiteX29" fmla="*/ 302419 w 592931"/>
              <a:gd name="connsiteY29" fmla="*/ 102394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2931" h="592931">
                <a:moveTo>
                  <a:pt x="302419" y="102394"/>
                </a:moveTo>
                <a:lnTo>
                  <a:pt x="381000" y="130969"/>
                </a:lnTo>
                <a:lnTo>
                  <a:pt x="440531" y="150019"/>
                </a:lnTo>
                <a:lnTo>
                  <a:pt x="473869" y="154781"/>
                </a:lnTo>
                <a:lnTo>
                  <a:pt x="492919" y="152400"/>
                </a:lnTo>
                <a:lnTo>
                  <a:pt x="526256" y="142875"/>
                </a:lnTo>
                <a:lnTo>
                  <a:pt x="540544" y="128587"/>
                </a:lnTo>
                <a:lnTo>
                  <a:pt x="552450" y="102394"/>
                </a:lnTo>
                <a:lnTo>
                  <a:pt x="557212" y="0"/>
                </a:lnTo>
                <a:lnTo>
                  <a:pt x="592931" y="592931"/>
                </a:lnTo>
                <a:lnTo>
                  <a:pt x="569119" y="578644"/>
                </a:lnTo>
                <a:lnTo>
                  <a:pt x="550069" y="557212"/>
                </a:lnTo>
                <a:lnTo>
                  <a:pt x="521494" y="511969"/>
                </a:lnTo>
                <a:lnTo>
                  <a:pt x="490537" y="450056"/>
                </a:lnTo>
                <a:lnTo>
                  <a:pt x="466725" y="421481"/>
                </a:lnTo>
                <a:lnTo>
                  <a:pt x="400050" y="357187"/>
                </a:lnTo>
                <a:lnTo>
                  <a:pt x="316706" y="285750"/>
                </a:lnTo>
                <a:lnTo>
                  <a:pt x="261937" y="240506"/>
                </a:lnTo>
                <a:lnTo>
                  <a:pt x="200025" y="190500"/>
                </a:lnTo>
                <a:lnTo>
                  <a:pt x="123825" y="133350"/>
                </a:lnTo>
                <a:lnTo>
                  <a:pt x="66675" y="95250"/>
                </a:lnTo>
                <a:lnTo>
                  <a:pt x="26194" y="69056"/>
                </a:lnTo>
                <a:lnTo>
                  <a:pt x="9525" y="57150"/>
                </a:lnTo>
                <a:lnTo>
                  <a:pt x="2381" y="40481"/>
                </a:lnTo>
                <a:lnTo>
                  <a:pt x="0" y="23812"/>
                </a:lnTo>
                <a:lnTo>
                  <a:pt x="4762" y="9525"/>
                </a:lnTo>
                <a:lnTo>
                  <a:pt x="26194" y="9525"/>
                </a:lnTo>
                <a:lnTo>
                  <a:pt x="76200" y="19050"/>
                </a:lnTo>
                <a:lnTo>
                  <a:pt x="176212" y="54769"/>
                </a:lnTo>
                <a:lnTo>
                  <a:pt x="302419" y="1023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47CF7C7E-6ED3-4FA1-B6E0-A61E651A9BF5}"/>
              </a:ext>
            </a:extLst>
          </p:cNvPr>
          <p:cNvSpPr/>
          <p:nvPr/>
        </p:nvSpPr>
        <p:spPr>
          <a:xfrm>
            <a:off x="4968875" y="4538663"/>
            <a:ext cx="655638" cy="366712"/>
          </a:xfrm>
          <a:custGeom>
            <a:avLst/>
            <a:gdLst>
              <a:gd name="connsiteX0" fmla="*/ 285593 w 656364"/>
              <a:gd name="connsiteY0" fmla="*/ 105219 h 365760"/>
              <a:gd name="connsiteX1" fmla="*/ 405843 w 656364"/>
              <a:gd name="connsiteY1" fmla="*/ 130271 h 365760"/>
              <a:gd name="connsiteX2" fmla="*/ 478494 w 656364"/>
              <a:gd name="connsiteY2" fmla="*/ 150313 h 365760"/>
              <a:gd name="connsiteX3" fmla="*/ 538619 w 656364"/>
              <a:gd name="connsiteY3" fmla="*/ 172860 h 365760"/>
              <a:gd name="connsiteX4" fmla="*/ 573692 w 656364"/>
              <a:gd name="connsiteY4" fmla="*/ 192901 h 365760"/>
              <a:gd name="connsiteX5" fmla="*/ 593733 w 656364"/>
              <a:gd name="connsiteY5" fmla="*/ 212943 h 365760"/>
              <a:gd name="connsiteX6" fmla="*/ 628806 w 656364"/>
              <a:gd name="connsiteY6" fmla="*/ 255531 h 365760"/>
              <a:gd name="connsiteX7" fmla="*/ 648848 w 656364"/>
              <a:gd name="connsiteY7" fmla="*/ 283089 h 365760"/>
              <a:gd name="connsiteX8" fmla="*/ 656364 w 656364"/>
              <a:gd name="connsiteY8" fmla="*/ 300625 h 365760"/>
              <a:gd name="connsiteX9" fmla="*/ 656364 w 656364"/>
              <a:gd name="connsiteY9" fmla="*/ 318161 h 365760"/>
              <a:gd name="connsiteX10" fmla="*/ 646343 w 656364"/>
              <a:gd name="connsiteY10" fmla="*/ 340708 h 365760"/>
              <a:gd name="connsiteX11" fmla="*/ 616280 w 656364"/>
              <a:gd name="connsiteY11" fmla="*/ 353234 h 365760"/>
              <a:gd name="connsiteX12" fmla="*/ 566176 w 656364"/>
              <a:gd name="connsiteY12" fmla="*/ 365760 h 365760"/>
              <a:gd name="connsiteX13" fmla="*/ 508556 w 656364"/>
              <a:gd name="connsiteY13" fmla="*/ 365760 h 365760"/>
              <a:gd name="connsiteX14" fmla="*/ 438411 w 656364"/>
              <a:gd name="connsiteY14" fmla="*/ 358245 h 365760"/>
              <a:gd name="connsiteX15" fmla="*/ 373275 w 656364"/>
              <a:gd name="connsiteY15" fmla="*/ 340708 h 365760"/>
              <a:gd name="connsiteX16" fmla="*/ 315656 w 656364"/>
              <a:gd name="connsiteY16" fmla="*/ 318161 h 365760"/>
              <a:gd name="connsiteX17" fmla="*/ 248015 w 656364"/>
              <a:gd name="connsiteY17" fmla="*/ 280583 h 365760"/>
              <a:gd name="connsiteX18" fmla="*/ 207932 w 656364"/>
              <a:gd name="connsiteY18" fmla="*/ 255531 h 365760"/>
              <a:gd name="connsiteX19" fmla="*/ 155323 w 656364"/>
              <a:gd name="connsiteY19" fmla="*/ 212943 h 365760"/>
              <a:gd name="connsiteX20" fmla="*/ 110229 w 656364"/>
              <a:gd name="connsiteY20" fmla="*/ 167849 h 365760"/>
              <a:gd name="connsiteX21" fmla="*/ 60125 w 656364"/>
              <a:gd name="connsiteY21" fmla="*/ 107724 h 365760"/>
              <a:gd name="connsiteX22" fmla="*/ 0 w 656364"/>
              <a:gd name="connsiteY22" fmla="*/ 0 h 365760"/>
              <a:gd name="connsiteX23" fmla="*/ 135281 w 656364"/>
              <a:gd name="connsiteY23" fmla="*/ 57620 h 365760"/>
              <a:gd name="connsiteX24" fmla="*/ 200416 w 656364"/>
              <a:gd name="connsiteY24" fmla="*/ 80167 h 365760"/>
              <a:gd name="connsiteX25" fmla="*/ 285593 w 656364"/>
              <a:gd name="connsiteY25" fmla="*/ 105219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6364" h="365760">
                <a:moveTo>
                  <a:pt x="285593" y="105219"/>
                </a:moveTo>
                <a:lnTo>
                  <a:pt x="405843" y="130271"/>
                </a:lnTo>
                <a:lnTo>
                  <a:pt x="478494" y="150313"/>
                </a:lnTo>
                <a:lnTo>
                  <a:pt x="538619" y="172860"/>
                </a:lnTo>
                <a:lnTo>
                  <a:pt x="573692" y="192901"/>
                </a:lnTo>
                <a:lnTo>
                  <a:pt x="593733" y="212943"/>
                </a:lnTo>
                <a:lnTo>
                  <a:pt x="628806" y="255531"/>
                </a:lnTo>
                <a:lnTo>
                  <a:pt x="648848" y="283089"/>
                </a:lnTo>
                <a:lnTo>
                  <a:pt x="656364" y="300625"/>
                </a:lnTo>
                <a:lnTo>
                  <a:pt x="656364" y="318161"/>
                </a:lnTo>
                <a:lnTo>
                  <a:pt x="646343" y="340708"/>
                </a:lnTo>
                <a:lnTo>
                  <a:pt x="616280" y="353234"/>
                </a:lnTo>
                <a:lnTo>
                  <a:pt x="566176" y="365760"/>
                </a:lnTo>
                <a:lnTo>
                  <a:pt x="508556" y="365760"/>
                </a:lnTo>
                <a:lnTo>
                  <a:pt x="438411" y="358245"/>
                </a:lnTo>
                <a:lnTo>
                  <a:pt x="373275" y="340708"/>
                </a:lnTo>
                <a:lnTo>
                  <a:pt x="315656" y="318161"/>
                </a:lnTo>
                <a:lnTo>
                  <a:pt x="248015" y="280583"/>
                </a:lnTo>
                <a:lnTo>
                  <a:pt x="207932" y="255531"/>
                </a:lnTo>
                <a:lnTo>
                  <a:pt x="155323" y="212943"/>
                </a:lnTo>
                <a:lnTo>
                  <a:pt x="110229" y="167849"/>
                </a:lnTo>
                <a:lnTo>
                  <a:pt x="60125" y="107724"/>
                </a:lnTo>
                <a:lnTo>
                  <a:pt x="0" y="0"/>
                </a:lnTo>
                <a:lnTo>
                  <a:pt x="135281" y="57620"/>
                </a:lnTo>
                <a:lnTo>
                  <a:pt x="200416" y="80167"/>
                </a:lnTo>
                <a:lnTo>
                  <a:pt x="285593" y="1052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901F3540-79E6-45CB-A466-433418646D74}"/>
              </a:ext>
            </a:extLst>
          </p:cNvPr>
          <p:cNvSpPr/>
          <p:nvPr/>
        </p:nvSpPr>
        <p:spPr>
          <a:xfrm>
            <a:off x="4570414" y="4962525"/>
            <a:ext cx="1144587" cy="769938"/>
          </a:xfrm>
          <a:custGeom>
            <a:avLst/>
            <a:gdLst>
              <a:gd name="connsiteX0" fmla="*/ 607219 w 1145381"/>
              <a:gd name="connsiteY0" fmla="*/ 466725 h 769144"/>
              <a:gd name="connsiteX1" fmla="*/ 502444 w 1145381"/>
              <a:gd name="connsiteY1" fmla="*/ 550069 h 769144"/>
              <a:gd name="connsiteX2" fmla="*/ 438150 w 1145381"/>
              <a:gd name="connsiteY2" fmla="*/ 600075 h 769144"/>
              <a:gd name="connsiteX3" fmla="*/ 411956 w 1145381"/>
              <a:gd name="connsiteY3" fmla="*/ 621506 h 769144"/>
              <a:gd name="connsiteX4" fmla="*/ 378619 w 1145381"/>
              <a:gd name="connsiteY4" fmla="*/ 654844 h 769144"/>
              <a:gd name="connsiteX5" fmla="*/ 309562 w 1145381"/>
              <a:gd name="connsiteY5" fmla="*/ 723900 h 769144"/>
              <a:gd name="connsiteX6" fmla="*/ 278606 w 1145381"/>
              <a:gd name="connsiteY6" fmla="*/ 757238 h 769144"/>
              <a:gd name="connsiteX7" fmla="*/ 259556 w 1145381"/>
              <a:gd name="connsiteY7" fmla="*/ 769144 h 769144"/>
              <a:gd name="connsiteX8" fmla="*/ 238125 w 1145381"/>
              <a:gd name="connsiteY8" fmla="*/ 769144 h 769144"/>
              <a:gd name="connsiteX9" fmla="*/ 202406 w 1145381"/>
              <a:gd name="connsiteY9" fmla="*/ 754856 h 769144"/>
              <a:gd name="connsiteX10" fmla="*/ 166687 w 1145381"/>
              <a:gd name="connsiteY10" fmla="*/ 731044 h 769144"/>
              <a:gd name="connsiteX11" fmla="*/ 140494 w 1145381"/>
              <a:gd name="connsiteY11" fmla="*/ 707231 h 769144"/>
              <a:gd name="connsiteX12" fmla="*/ 114300 w 1145381"/>
              <a:gd name="connsiteY12" fmla="*/ 676275 h 769144"/>
              <a:gd name="connsiteX13" fmla="*/ 92869 w 1145381"/>
              <a:gd name="connsiteY13" fmla="*/ 640556 h 769144"/>
              <a:gd name="connsiteX14" fmla="*/ 66675 w 1145381"/>
              <a:gd name="connsiteY14" fmla="*/ 592931 h 769144"/>
              <a:gd name="connsiteX15" fmla="*/ 42862 w 1145381"/>
              <a:gd name="connsiteY15" fmla="*/ 535781 h 769144"/>
              <a:gd name="connsiteX16" fmla="*/ 21431 w 1145381"/>
              <a:gd name="connsiteY16" fmla="*/ 469106 h 769144"/>
              <a:gd name="connsiteX17" fmla="*/ 7144 w 1145381"/>
              <a:gd name="connsiteY17" fmla="*/ 400050 h 769144"/>
              <a:gd name="connsiteX18" fmla="*/ 0 w 1145381"/>
              <a:gd name="connsiteY18" fmla="*/ 347663 h 769144"/>
              <a:gd name="connsiteX19" fmla="*/ 2381 w 1145381"/>
              <a:gd name="connsiteY19" fmla="*/ 316706 h 769144"/>
              <a:gd name="connsiteX20" fmla="*/ 9525 w 1145381"/>
              <a:gd name="connsiteY20" fmla="*/ 302419 h 769144"/>
              <a:gd name="connsiteX21" fmla="*/ 26194 w 1145381"/>
              <a:gd name="connsiteY21" fmla="*/ 302419 h 769144"/>
              <a:gd name="connsiteX22" fmla="*/ 52387 w 1145381"/>
              <a:gd name="connsiteY22" fmla="*/ 309563 h 769144"/>
              <a:gd name="connsiteX23" fmla="*/ 59531 w 1145381"/>
              <a:gd name="connsiteY23" fmla="*/ 316706 h 769144"/>
              <a:gd name="connsiteX24" fmla="*/ 66675 w 1145381"/>
              <a:gd name="connsiteY24" fmla="*/ 333375 h 769144"/>
              <a:gd name="connsiteX25" fmla="*/ 76200 w 1145381"/>
              <a:gd name="connsiteY25" fmla="*/ 354806 h 769144"/>
              <a:gd name="connsiteX26" fmla="*/ 100012 w 1145381"/>
              <a:gd name="connsiteY26" fmla="*/ 383381 h 769144"/>
              <a:gd name="connsiteX27" fmla="*/ 130969 w 1145381"/>
              <a:gd name="connsiteY27" fmla="*/ 409575 h 769144"/>
              <a:gd name="connsiteX28" fmla="*/ 150019 w 1145381"/>
              <a:gd name="connsiteY28" fmla="*/ 423863 h 769144"/>
              <a:gd name="connsiteX29" fmla="*/ 169069 w 1145381"/>
              <a:gd name="connsiteY29" fmla="*/ 428625 h 769144"/>
              <a:gd name="connsiteX30" fmla="*/ 195262 w 1145381"/>
              <a:gd name="connsiteY30" fmla="*/ 431006 h 769144"/>
              <a:gd name="connsiteX31" fmla="*/ 228600 w 1145381"/>
              <a:gd name="connsiteY31" fmla="*/ 431006 h 769144"/>
              <a:gd name="connsiteX32" fmla="*/ 288131 w 1145381"/>
              <a:gd name="connsiteY32" fmla="*/ 409575 h 769144"/>
              <a:gd name="connsiteX33" fmla="*/ 378619 w 1145381"/>
              <a:gd name="connsiteY33" fmla="*/ 364331 h 769144"/>
              <a:gd name="connsiteX34" fmla="*/ 540544 w 1145381"/>
              <a:gd name="connsiteY34" fmla="*/ 285750 h 769144"/>
              <a:gd name="connsiteX35" fmla="*/ 709612 w 1145381"/>
              <a:gd name="connsiteY35" fmla="*/ 200025 h 769144"/>
              <a:gd name="connsiteX36" fmla="*/ 907256 w 1145381"/>
              <a:gd name="connsiteY36" fmla="*/ 102394 h 769144"/>
              <a:gd name="connsiteX37" fmla="*/ 1073944 w 1145381"/>
              <a:gd name="connsiteY37" fmla="*/ 16669 h 769144"/>
              <a:gd name="connsiteX38" fmla="*/ 1112044 w 1145381"/>
              <a:gd name="connsiteY38" fmla="*/ 0 h 769144"/>
              <a:gd name="connsiteX39" fmla="*/ 1128712 w 1145381"/>
              <a:gd name="connsiteY39" fmla="*/ 0 h 769144"/>
              <a:gd name="connsiteX40" fmla="*/ 1138237 w 1145381"/>
              <a:gd name="connsiteY40" fmla="*/ 2381 h 769144"/>
              <a:gd name="connsiteX41" fmla="*/ 1145381 w 1145381"/>
              <a:gd name="connsiteY41" fmla="*/ 9525 h 769144"/>
              <a:gd name="connsiteX42" fmla="*/ 1145381 w 1145381"/>
              <a:gd name="connsiteY42" fmla="*/ 19050 h 769144"/>
              <a:gd name="connsiteX43" fmla="*/ 1138237 w 1145381"/>
              <a:gd name="connsiteY43" fmla="*/ 50006 h 769144"/>
              <a:gd name="connsiteX44" fmla="*/ 1112044 w 1145381"/>
              <a:gd name="connsiteY44" fmla="*/ 76200 h 769144"/>
              <a:gd name="connsiteX45" fmla="*/ 976312 w 1145381"/>
              <a:gd name="connsiteY45" fmla="*/ 178594 h 769144"/>
              <a:gd name="connsiteX46" fmla="*/ 859631 w 1145381"/>
              <a:gd name="connsiteY46" fmla="*/ 271463 h 769144"/>
              <a:gd name="connsiteX47" fmla="*/ 721519 w 1145381"/>
              <a:gd name="connsiteY47" fmla="*/ 376238 h 769144"/>
              <a:gd name="connsiteX48" fmla="*/ 607219 w 1145381"/>
              <a:gd name="connsiteY48" fmla="*/ 466725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45381" h="769144">
                <a:moveTo>
                  <a:pt x="607219" y="466725"/>
                </a:moveTo>
                <a:lnTo>
                  <a:pt x="502444" y="550069"/>
                </a:lnTo>
                <a:lnTo>
                  <a:pt x="438150" y="600075"/>
                </a:lnTo>
                <a:lnTo>
                  <a:pt x="411956" y="621506"/>
                </a:lnTo>
                <a:lnTo>
                  <a:pt x="378619" y="654844"/>
                </a:lnTo>
                <a:lnTo>
                  <a:pt x="309562" y="723900"/>
                </a:lnTo>
                <a:lnTo>
                  <a:pt x="278606" y="757238"/>
                </a:lnTo>
                <a:lnTo>
                  <a:pt x="259556" y="769144"/>
                </a:lnTo>
                <a:lnTo>
                  <a:pt x="238125" y="769144"/>
                </a:lnTo>
                <a:lnTo>
                  <a:pt x="202406" y="754856"/>
                </a:lnTo>
                <a:lnTo>
                  <a:pt x="166687" y="731044"/>
                </a:lnTo>
                <a:lnTo>
                  <a:pt x="140494" y="707231"/>
                </a:lnTo>
                <a:lnTo>
                  <a:pt x="114300" y="676275"/>
                </a:lnTo>
                <a:lnTo>
                  <a:pt x="92869" y="640556"/>
                </a:lnTo>
                <a:lnTo>
                  <a:pt x="66675" y="592931"/>
                </a:lnTo>
                <a:lnTo>
                  <a:pt x="42862" y="535781"/>
                </a:lnTo>
                <a:lnTo>
                  <a:pt x="21431" y="469106"/>
                </a:lnTo>
                <a:lnTo>
                  <a:pt x="7144" y="400050"/>
                </a:lnTo>
                <a:lnTo>
                  <a:pt x="0" y="347663"/>
                </a:lnTo>
                <a:lnTo>
                  <a:pt x="2381" y="316706"/>
                </a:lnTo>
                <a:lnTo>
                  <a:pt x="9525" y="302419"/>
                </a:lnTo>
                <a:lnTo>
                  <a:pt x="26194" y="302419"/>
                </a:lnTo>
                <a:lnTo>
                  <a:pt x="52387" y="309563"/>
                </a:lnTo>
                <a:lnTo>
                  <a:pt x="59531" y="316706"/>
                </a:lnTo>
                <a:lnTo>
                  <a:pt x="66675" y="333375"/>
                </a:lnTo>
                <a:lnTo>
                  <a:pt x="76200" y="354806"/>
                </a:lnTo>
                <a:lnTo>
                  <a:pt x="100012" y="383381"/>
                </a:lnTo>
                <a:lnTo>
                  <a:pt x="130969" y="409575"/>
                </a:lnTo>
                <a:lnTo>
                  <a:pt x="150019" y="423863"/>
                </a:lnTo>
                <a:lnTo>
                  <a:pt x="169069" y="428625"/>
                </a:lnTo>
                <a:lnTo>
                  <a:pt x="195262" y="431006"/>
                </a:lnTo>
                <a:lnTo>
                  <a:pt x="228600" y="431006"/>
                </a:lnTo>
                <a:lnTo>
                  <a:pt x="288131" y="409575"/>
                </a:lnTo>
                <a:lnTo>
                  <a:pt x="378619" y="364331"/>
                </a:lnTo>
                <a:lnTo>
                  <a:pt x="540544" y="285750"/>
                </a:lnTo>
                <a:lnTo>
                  <a:pt x="709612" y="200025"/>
                </a:lnTo>
                <a:lnTo>
                  <a:pt x="907256" y="102394"/>
                </a:lnTo>
                <a:lnTo>
                  <a:pt x="1073944" y="16669"/>
                </a:lnTo>
                <a:lnTo>
                  <a:pt x="1112044" y="0"/>
                </a:lnTo>
                <a:lnTo>
                  <a:pt x="1128712" y="0"/>
                </a:lnTo>
                <a:lnTo>
                  <a:pt x="1138237" y="2381"/>
                </a:lnTo>
                <a:lnTo>
                  <a:pt x="1145381" y="9525"/>
                </a:lnTo>
                <a:lnTo>
                  <a:pt x="1145381" y="19050"/>
                </a:lnTo>
                <a:lnTo>
                  <a:pt x="1138237" y="50006"/>
                </a:lnTo>
                <a:lnTo>
                  <a:pt x="1112044" y="76200"/>
                </a:lnTo>
                <a:lnTo>
                  <a:pt x="976312" y="178594"/>
                </a:lnTo>
                <a:lnTo>
                  <a:pt x="859631" y="271463"/>
                </a:lnTo>
                <a:lnTo>
                  <a:pt x="721519" y="376238"/>
                </a:lnTo>
                <a:lnTo>
                  <a:pt x="607219" y="4667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32CBA2D0-636C-437E-A66E-26E5DFE1945D}"/>
              </a:ext>
            </a:extLst>
          </p:cNvPr>
          <p:cNvSpPr/>
          <p:nvPr/>
        </p:nvSpPr>
        <p:spPr>
          <a:xfrm>
            <a:off x="6275388" y="4378326"/>
            <a:ext cx="735012" cy="461963"/>
          </a:xfrm>
          <a:custGeom>
            <a:avLst/>
            <a:gdLst>
              <a:gd name="connsiteX0" fmla="*/ 225469 w 734025"/>
              <a:gd name="connsiteY0" fmla="*/ 313151 h 460958"/>
              <a:gd name="connsiteX1" fmla="*/ 160333 w 734025"/>
              <a:gd name="connsiteY1" fmla="*/ 348224 h 460958"/>
              <a:gd name="connsiteX2" fmla="*/ 110229 w 734025"/>
              <a:gd name="connsiteY2" fmla="*/ 370771 h 460958"/>
              <a:gd name="connsiteX3" fmla="*/ 65135 w 734025"/>
              <a:gd name="connsiteY3" fmla="*/ 390812 h 460958"/>
              <a:gd name="connsiteX4" fmla="*/ 30062 w 734025"/>
              <a:gd name="connsiteY4" fmla="*/ 405843 h 460958"/>
              <a:gd name="connsiteX5" fmla="*/ 15031 w 734025"/>
              <a:gd name="connsiteY5" fmla="*/ 410854 h 460958"/>
              <a:gd name="connsiteX6" fmla="*/ 0 w 734025"/>
              <a:gd name="connsiteY6" fmla="*/ 425885 h 460958"/>
              <a:gd name="connsiteX7" fmla="*/ 0 w 734025"/>
              <a:gd name="connsiteY7" fmla="*/ 435906 h 460958"/>
              <a:gd name="connsiteX8" fmla="*/ 2505 w 734025"/>
              <a:gd name="connsiteY8" fmla="*/ 445927 h 460958"/>
              <a:gd name="connsiteX9" fmla="*/ 27557 w 734025"/>
              <a:gd name="connsiteY9" fmla="*/ 458453 h 460958"/>
              <a:gd name="connsiteX10" fmla="*/ 62630 w 734025"/>
              <a:gd name="connsiteY10" fmla="*/ 460958 h 460958"/>
              <a:gd name="connsiteX11" fmla="*/ 155323 w 734025"/>
              <a:gd name="connsiteY11" fmla="*/ 445927 h 460958"/>
              <a:gd name="connsiteX12" fmla="*/ 275573 w 734025"/>
              <a:gd name="connsiteY12" fmla="*/ 420875 h 460958"/>
              <a:gd name="connsiteX13" fmla="*/ 393317 w 734025"/>
              <a:gd name="connsiteY13" fmla="*/ 395823 h 460958"/>
              <a:gd name="connsiteX14" fmla="*/ 491020 w 734025"/>
              <a:gd name="connsiteY14" fmla="*/ 370771 h 460958"/>
              <a:gd name="connsiteX15" fmla="*/ 566176 w 734025"/>
              <a:gd name="connsiteY15" fmla="*/ 355739 h 460958"/>
              <a:gd name="connsiteX16" fmla="*/ 621291 w 734025"/>
              <a:gd name="connsiteY16" fmla="*/ 350729 h 460958"/>
              <a:gd name="connsiteX17" fmla="*/ 648848 w 734025"/>
              <a:gd name="connsiteY17" fmla="*/ 348224 h 460958"/>
              <a:gd name="connsiteX18" fmla="*/ 683921 w 734025"/>
              <a:gd name="connsiteY18" fmla="*/ 340708 h 460958"/>
              <a:gd name="connsiteX19" fmla="*/ 716489 w 734025"/>
              <a:gd name="connsiteY19" fmla="*/ 323172 h 460958"/>
              <a:gd name="connsiteX20" fmla="*/ 729015 w 734025"/>
              <a:gd name="connsiteY20" fmla="*/ 308140 h 460958"/>
              <a:gd name="connsiteX21" fmla="*/ 734025 w 734025"/>
              <a:gd name="connsiteY21" fmla="*/ 293109 h 460958"/>
              <a:gd name="connsiteX22" fmla="*/ 734025 w 734025"/>
              <a:gd name="connsiteY22" fmla="*/ 278078 h 460958"/>
              <a:gd name="connsiteX23" fmla="*/ 721499 w 734025"/>
              <a:gd name="connsiteY23" fmla="*/ 250521 h 460958"/>
              <a:gd name="connsiteX24" fmla="*/ 696447 w 734025"/>
              <a:gd name="connsiteY24" fmla="*/ 215448 h 460958"/>
              <a:gd name="connsiteX25" fmla="*/ 668890 w 734025"/>
              <a:gd name="connsiteY25" fmla="*/ 192901 h 460958"/>
              <a:gd name="connsiteX26" fmla="*/ 611270 w 734025"/>
              <a:gd name="connsiteY26" fmla="*/ 142797 h 460958"/>
              <a:gd name="connsiteX27" fmla="*/ 551145 w 734025"/>
              <a:gd name="connsiteY27" fmla="*/ 87682 h 460958"/>
              <a:gd name="connsiteX28" fmla="*/ 486010 w 734025"/>
              <a:gd name="connsiteY28" fmla="*/ 42589 h 460958"/>
              <a:gd name="connsiteX29" fmla="*/ 428390 w 734025"/>
              <a:gd name="connsiteY29" fmla="*/ 7516 h 460958"/>
              <a:gd name="connsiteX30" fmla="*/ 400833 w 734025"/>
              <a:gd name="connsiteY30" fmla="*/ 0 h 460958"/>
              <a:gd name="connsiteX31" fmla="*/ 380791 w 734025"/>
              <a:gd name="connsiteY31" fmla="*/ 0 h 460958"/>
              <a:gd name="connsiteX32" fmla="*/ 380791 w 734025"/>
              <a:gd name="connsiteY32" fmla="*/ 17537 h 460958"/>
              <a:gd name="connsiteX33" fmla="*/ 385802 w 734025"/>
              <a:gd name="connsiteY33" fmla="*/ 40083 h 460958"/>
              <a:gd name="connsiteX34" fmla="*/ 393317 w 734025"/>
              <a:gd name="connsiteY34" fmla="*/ 70146 h 460958"/>
              <a:gd name="connsiteX35" fmla="*/ 398328 w 734025"/>
              <a:gd name="connsiteY35" fmla="*/ 105219 h 460958"/>
              <a:gd name="connsiteX36" fmla="*/ 395822 w 734025"/>
              <a:gd name="connsiteY36" fmla="*/ 135281 h 460958"/>
              <a:gd name="connsiteX37" fmla="*/ 388307 w 734025"/>
              <a:gd name="connsiteY37" fmla="*/ 170354 h 460958"/>
              <a:gd name="connsiteX38" fmla="*/ 373276 w 734025"/>
              <a:gd name="connsiteY38" fmla="*/ 207932 h 460958"/>
              <a:gd name="connsiteX39" fmla="*/ 328182 w 734025"/>
              <a:gd name="connsiteY39" fmla="*/ 245510 h 460958"/>
              <a:gd name="connsiteX40" fmla="*/ 225469 w 734025"/>
              <a:gd name="connsiteY40" fmla="*/ 313151 h 460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34025" h="460958">
                <a:moveTo>
                  <a:pt x="225469" y="313151"/>
                </a:moveTo>
                <a:lnTo>
                  <a:pt x="160333" y="348224"/>
                </a:lnTo>
                <a:lnTo>
                  <a:pt x="110229" y="370771"/>
                </a:lnTo>
                <a:lnTo>
                  <a:pt x="65135" y="390812"/>
                </a:lnTo>
                <a:lnTo>
                  <a:pt x="30062" y="405843"/>
                </a:lnTo>
                <a:lnTo>
                  <a:pt x="15031" y="410854"/>
                </a:lnTo>
                <a:lnTo>
                  <a:pt x="0" y="425885"/>
                </a:lnTo>
                <a:lnTo>
                  <a:pt x="0" y="435906"/>
                </a:lnTo>
                <a:lnTo>
                  <a:pt x="2505" y="445927"/>
                </a:lnTo>
                <a:lnTo>
                  <a:pt x="27557" y="458453"/>
                </a:lnTo>
                <a:lnTo>
                  <a:pt x="62630" y="460958"/>
                </a:lnTo>
                <a:lnTo>
                  <a:pt x="155323" y="445927"/>
                </a:lnTo>
                <a:lnTo>
                  <a:pt x="275573" y="420875"/>
                </a:lnTo>
                <a:lnTo>
                  <a:pt x="393317" y="395823"/>
                </a:lnTo>
                <a:lnTo>
                  <a:pt x="491020" y="370771"/>
                </a:lnTo>
                <a:lnTo>
                  <a:pt x="566176" y="355739"/>
                </a:lnTo>
                <a:lnTo>
                  <a:pt x="621291" y="350729"/>
                </a:lnTo>
                <a:lnTo>
                  <a:pt x="648848" y="348224"/>
                </a:lnTo>
                <a:lnTo>
                  <a:pt x="683921" y="340708"/>
                </a:lnTo>
                <a:lnTo>
                  <a:pt x="716489" y="323172"/>
                </a:lnTo>
                <a:lnTo>
                  <a:pt x="729015" y="308140"/>
                </a:lnTo>
                <a:lnTo>
                  <a:pt x="734025" y="293109"/>
                </a:lnTo>
                <a:lnTo>
                  <a:pt x="734025" y="278078"/>
                </a:lnTo>
                <a:lnTo>
                  <a:pt x="721499" y="250521"/>
                </a:lnTo>
                <a:lnTo>
                  <a:pt x="696447" y="215448"/>
                </a:lnTo>
                <a:lnTo>
                  <a:pt x="668890" y="192901"/>
                </a:lnTo>
                <a:lnTo>
                  <a:pt x="611270" y="142797"/>
                </a:lnTo>
                <a:lnTo>
                  <a:pt x="551145" y="87682"/>
                </a:lnTo>
                <a:lnTo>
                  <a:pt x="486010" y="42589"/>
                </a:lnTo>
                <a:lnTo>
                  <a:pt x="428390" y="7516"/>
                </a:lnTo>
                <a:lnTo>
                  <a:pt x="400833" y="0"/>
                </a:lnTo>
                <a:lnTo>
                  <a:pt x="380791" y="0"/>
                </a:lnTo>
                <a:lnTo>
                  <a:pt x="380791" y="17537"/>
                </a:lnTo>
                <a:lnTo>
                  <a:pt x="385802" y="40083"/>
                </a:lnTo>
                <a:lnTo>
                  <a:pt x="393317" y="70146"/>
                </a:lnTo>
                <a:lnTo>
                  <a:pt x="398328" y="105219"/>
                </a:lnTo>
                <a:lnTo>
                  <a:pt x="395822" y="135281"/>
                </a:lnTo>
                <a:lnTo>
                  <a:pt x="388307" y="170354"/>
                </a:lnTo>
                <a:lnTo>
                  <a:pt x="373276" y="207932"/>
                </a:lnTo>
                <a:lnTo>
                  <a:pt x="328182" y="245510"/>
                </a:lnTo>
                <a:lnTo>
                  <a:pt x="225469" y="31315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250F56D2-9372-4E2D-A1D1-C70C6F19B0E5}"/>
              </a:ext>
            </a:extLst>
          </p:cNvPr>
          <p:cNvGrpSpPr/>
          <p:nvPr/>
        </p:nvGrpSpPr>
        <p:grpSpPr>
          <a:xfrm>
            <a:off x="3892551" y="1531939"/>
            <a:ext cx="4408488" cy="4575175"/>
            <a:chOff x="3892551" y="1531939"/>
            <a:chExt cx="4408488" cy="4575175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C4BC3482-4B2D-4B52-954A-54D42B4FDB42}"/>
                </a:ext>
              </a:extLst>
            </p:cNvPr>
            <p:cNvGrpSpPr/>
            <p:nvPr/>
          </p:nvGrpSpPr>
          <p:grpSpPr>
            <a:xfrm>
              <a:off x="3892551" y="1531939"/>
              <a:ext cx="4408488" cy="4575175"/>
              <a:chOff x="3892551" y="1531939"/>
              <a:chExt cx="4408488" cy="4575175"/>
            </a:xfrm>
          </p:grpSpPr>
          <p:sp>
            <p:nvSpPr>
              <p:cNvPr id="22" name="フリーフォーム 14">
                <a:extLst>
                  <a:ext uri="{FF2B5EF4-FFF2-40B4-BE49-F238E27FC236}">
                    <a16:creationId xmlns:a16="http://schemas.microsoft.com/office/drawing/2014/main" id="{900A5A1C-F4D8-4A00-A146-50645B602260}"/>
                  </a:ext>
                </a:extLst>
              </p:cNvPr>
              <p:cNvSpPr/>
              <p:nvPr/>
            </p:nvSpPr>
            <p:spPr>
              <a:xfrm>
                <a:off x="4688682" y="1636714"/>
                <a:ext cx="523875" cy="1292225"/>
              </a:xfrm>
              <a:custGeom>
                <a:avLst/>
                <a:gdLst>
                  <a:gd name="connsiteX0" fmla="*/ 350044 w 523875"/>
                  <a:gd name="connsiteY0" fmla="*/ 290512 h 1293019"/>
                  <a:gd name="connsiteX1" fmla="*/ 378619 w 523875"/>
                  <a:gd name="connsiteY1" fmla="*/ 438150 h 1293019"/>
                  <a:gd name="connsiteX2" fmla="*/ 411956 w 523875"/>
                  <a:gd name="connsiteY2" fmla="*/ 611981 h 1293019"/>
                  <a:gd name="connsiteX3" fmla="*/ 447675 w 523875"/>
                  <a:gd name="connsiteY3" fmla="*/ 702469 h 1293019"/>
                  <a:gd name="connsiteX4" fmla="*/ 478631 w 523875"/>
                  <a:gd name="connsiteY4" fmla="*/ 857250 h 1293019"/>
                  <a:gd name="connsiteX5" fmla="*/ 511969 w 523875"/>
                  <a:gd name="connsiteY5" fmla="*/ 1023937 h 1293019"/>
                  <a:gd name="connsiteX6" fmla="*/ 523875 w 523875"/>
                  <a:gd name="connsiteY6" fmla="*/ 1083469 h 1293019"/>
                  <a:gd name="connsiteX7" fmla="*/ 523875 w 523875"/>
                  <a:gd name="connsiteY7" fmla="*/ 1228725 h 1293019"/>
                  <a:gd name="connsiteX8" fmla="*/ 502444 w 523875"/>
                  <a:gd name="connsiteY8" fmla="*/ 1266825 h 1293019"/>
                  <a:gd name="connsiteX9" fmla="*/ 492919 w 523875"/>
                  <a:gd name="connsiteY9" fmla="*/ 1278731 h 1293019"/>
                  <a:gd name="connsiteX10" fmla="*/ 478631 w 523875"/>
                  <a:gd name="connsiteY10" fmla="*/ 1288256 h 1293019"/>
                  <a:gd name="connsiteX11" fmla="*/ 466725 w 523875"/>
                  <a:gd name="connsiteY11" fmla="*/ 1293019 h 1293019"/>
                  <a:gd name="connsiteX12" fmla="*/ 450056 w 523875"/>
                  <a:gd name="connsiteY12" fmla="*/ 1293019 h 1293019"/>
                  <a:gd name="connsiteX13" fmla="*/ 431006 w 523875"/>
                  <a:gd name="connsiteY13" fmla="*/ 1283494 h 1293019"/>
                  <a:gd name="connsiteX14" fmla="*/ 404813 w 523875"/>
                  <a:gd name="connsiteY14" fmla="*/ 1257300 h 1293019"/>
                  <a:gd name="connsiteX15" fmla="*/ 378619 w 523875"/>
                  <a:gd name="connsiteY15" fmla="*/ 1221581 h 1293019"/>
                  <a:gd name="connsiteX16" fmla="*/ 352425 w 523875"/>
                  <a:gd name="connsiteY16" fmla="*/ 1181100 h 1293019"/>
                  <a:gd name="connsiteX17" fmla="*/ 323850 w 523875"/>
                  <a:gd name="connsiteY17" fmla="*/ 1123950 h 1293019"/>
                  <a:gd name="connsiteX18" fmla="*/ 292894 w 523875"/>
                  <a:gd name="connsiteY18" fmla="*/ 1040606 h 1293019"/>
                  <a:gd name="connsiteX19" fmla="*/ 273844 w 523875"/>
                  <a:gd name="connsiteY19" fmla="*/ 933450 h 1293019"/>
                  <a:gd name="connsiteX20" fmla="*/ 235744 w 523875"/>
                  <a:gd name="connsiteY20" fmla="*/ 754856 h 1293019"/>
                  <a:gd name="connsiteX21" fmla="*/ 195263 w 523875"/>
                  <a:gd name="connsiteY21" fmla="*/ 561975 h 1293019"/>
                  <a:gd name="connsiteX22" fmla="*/ 152400 w 523875"/>
                  <a:gd name="connsiteY22" fmla="*/ 359569 h 1293019"/>
                  <a:gd name="connsiteX23" fmla="*/ 116681 w 523875"/>
                  <a:gd name="connsiteY23" fmla="*/ 197644 h 1293019"/>
                  <a:gd name="connsiteX24" fmla="*/ 102394 w 523875"/>
                  <a:gd name="connsiteY24" fmla="*/ 166687 h 1293019"/>
                  <a:gd name="connsiteX25" fmla="*/ 54769 w 523875"/>
                  <a:gd name="connsiteY25" fmla="*/ 109537 h 1293019"/>
                  <a:gd name="connsiteX26" fmla="*/ 19050 w 523875"/>
                  <a:gd name="connsiteY26" fmla="*/ 66675 h 1293019"/>
                  <a:gd name="connsiteX27" fmla="*/ 9525 w 523875"/>
                  <a:gd name="connsiteY27" fmla="*/ 52387 h 1293019"/>
                  <a:gd name="connsiteX28" fmla="*/ 2381 w 523875"/>
                  <a:gd name="connsiteY28" fmla="*/ 38100 h 1293019"/>
                  <a:gd name="connsiteX29" fmla="*/ 0 w 523875"/>
                  <a:gd name="connsiteY29" fmla="*/ 19050 h 1293019"/>
                  <a:gd name="connsiteX30" fmla="*/ 9525 w 523875"/>
                  <a:gd name="connsiteY30" fmla="*/ 2381 h 1293019"/>
                  <a:gd name="connsiteX31" fmla="*/ 30956 w 523875"/>
                  <a:gd name="connsiteY31" fmla="*/ 0 h 1293019"/>
                  <a:gd name="connsiteX32" fmla="*/ 61913 w 523875"/>
                  <a:gd name="connsiteY32" fmla="*/ 9525 h 1293019"/>
                  <a:gd name="connsiteX33" fmla="*/ 114300 w 523875"/>
                  <a:gd name="connsiteY33" fmla="*/ 33337 h 1293019"/>
                  <a:gd name="connsiteX34" fmla="*/ 185738 w 523875"/>
                  <a:gd name="connsiteY34" fmla="*/ 54769 h 1293019"/>
                  <a:gd name="connsiteX35" fmla="*/ 288131 w 523875"/>
                  <a:gd name="connsiteY35" fmla="*/ 83344 h 1293019"/>
                  <a:gd name="connsiteX36" fmla="*/ 335756 w 523875"/>
                  <a:gd name="connsiteY36" fmla="*/ 211931 h 1293019"/>
                  <a:gd name="connsiteX37" fmla="*/ 350044 w 523875"/>
                  <a:gd name="connsiteY37" fmla="*/ 290512 h 12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3875" h="1293019">
                    <a:moveTo>
                      <a:pt x="350044" y="290512"/>
                    </a:moveTo>
                    <a:lnTo>
                      <a:pt x="378619" y="438150"/>
                    </a:lnTo>
                    <a:lnTo>
                      <a:pt x="411956" y="611981"/>
                    </a:lnTo>
                    <a:lnTo>
                      <a:pt x="447675" y="702469"/>
                    </a:lnTo>
                    <a:lnTo>
                      <a:pt x="478631" y="857250"/>
                    </a:lnTo>
                    <a:lnTo>
                      <a:pt x="511969" y="1023937"/>
                    </a:lnTo>
                    <a:lnTo>
                      <a:pt x="523875" y="1083469"/>
                    </a:lnTo>
                    <a:lnTo>
                      <a:pt x="523875" y="1228725"/>
                    </a:lnTo>
                    <a:lnTo>
                      <a:pt x="502444" y="1266825"/>
                    </a:lnTo>
                    <a:lnTo>
                      <a:pt x="492919" y="1278731"/>
                    </a:lnTo>
                    <a:lnTo>
                      <a:pt x="478631" y="1288256"/>
                    </a:lnTo>
                    <a:lnTo>
                      <a:pt x="466725" y="1293019"/>
                    </a:lnTo>
                    <a:lnTo>
                      <a:pt x="450056" y="1293019"/>
                    </a:lnTo>
                    <a:lnTo>
                      <a:pt x="431006" y="1283494"/>
                    </a:lnTo>
                    <a:lnTo>
                      <a:pt x="404813" y="1257300"/>
                    </a:lnTo>
                    <a:lnTo>
                      <a:pt x="378619" y="1221581"/>
                    </a:lnTo>
                    <a:lnTo>
                      <a:pt x="352425" y="1181100"/>
                    </a:lnTo>
                    <a:lnTo>
                      <a:pt x="323850" y="1123950"/>
                    </a:lnTo>
                    <a:lnTo>
                      <a:pt x="292894" y="1040606"/>
                    </a:lnTo>
                    <a:lnTo>
                      <a:pt x="273844" y="933450"/>
                    </a:lnTo>
                    <a:lnTo>
                      <a:pt x="235744" y="754856"/>
                    </a:lnTo>
                    <a:lnTo>
                      <a:pt x="195263" y="561975"/>
                    </a:lnTo>
                    <a:lnTo>
                      <a:pt x="152400" y="359569"/>
                    </a:lnTo>
                    <a:lnTo>
                      <a:pt x="116681" y="197644"/>
                    </a:lnTo>
                    <a:lnTo>
                      <a:pt x="102394" y="166687"/>
                    </a:lnTo>
                    <a:lnTo>
                      <a:pt x="54769" y="109537"/>
                    </a:lnTo>
                    <a:lnTo>
                      <a:pt x="19050" y="66675"/>
                    </a:lnTo>
                    <a:lnTo>
                      <a:pt x="9525" y="52387"/>
                    </a:lnTo>
                    <a:lnTo>
                      <a:pt x="2381" y="38100"/>
                    </a:lnTo>
                    <a:lnTo>
                      <a:pt x="0" y="19050"/>
                    </a:lnTo>
                    <a:lnTo>
                      <a:pt x="9525" y="2381"/>
                    </a:lnTo>
                    <a:lnTo>
                      <a:pt x="30956" y="0"/>
                    </a:lnTo>
                    <a:lnTo>
                      <a:pt x="61913" y="9525"/>
                    </a:lnTo>
                    <a:lnTo>
                      <a:pt x="114300" y="33337"/>
                    </a:lnTo>
                    <a:lnTo>
                      <a:pt x="185738" y="54769"/>
                    </a:lnTo>
                    <a:lnTo>
                      <a:pt x="288131" y="83344"/>
                    </a:lnTo>
                    <a:lnTo>
                      <a:pt x="335756" y="211931"/>
                    </a:lnTo>
                    <a:lnTo>
                      <a:pt x="350044" y="290512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" name="フリーフォーム 41">
                <a:extLst>
                  <a:ext uri="{FF2B5EF4-FFF2-40B4-BE49-F238E27FC236}">
                    <a16:creationId xmlns:a16="http://schemas.microsoft.com/office/drawing/2014/main" id="{02847CD6-C2A2-43E0-8D7A-3590B29A914C}"/>
                  </a:ext>
                </a:extLst>
              </p:cNvPr>
              <p:cNvSpPr/>
              <p:nvPr/>
            </p:nvSpPr>
            <p:spPr>
              <a:xfrm>
                <a:off x="6394450" y="5057776"/>
                <a:ext cx="1009650" cy="671513"/>
              </a:xfrm>
              <a:custGeom>
                <a:avLst/>
                <a:gdLst>
                  <a:gd name="connsiteX0" fmla="*/ 425885 w 1009597"/>
                  <a:gd name="connsiteY0" fmla="*/ 318161 h 671395"/>
                  <a:gd name="connsiteX1" fmla="*/ 335697 w 1009597"/>
                  <a:gd name="connsiteY1" fmla="*/ 260541 h 671395"/>
                  <a:gd name="connsiteX2" fmla="*/ 243005 w 1009597"/>
                  <a:gd name="connsiteY2" fmla="*/ 200416 h 671395"/>
                  <a:gd name="connsiteX3" fmla="*/ 152817 w 1009597"/>
                  <a:gd name="connsiteY3" fmla="*/ 145302 h 671395"/>
                  <a:gd name="connsiteX4" fmla="*/ 87682 w 1009597"/>
                  <a:gd name="connsiteY4" fmla="*/ 105218 h 671395"/>
                  <a:gd name="connsiteX5" fmla="*/ 37578 w 1009597"/>
                  <a:gd name="connsiteY5" fmla="*/ 77661 h 671395"/>
                  <a:gd name="connsiteX6" fmla="*/ 15031 w 1009597"/>
                  <a:gd name="connsiteY6" fmla="*/ 60125 h 671395"/>
                  <a:gd name="connsiteX7" fmla="*/ 2505 w 1009597"/>
                  <a:gd name="connsiteY7" fmla="*/ 40083 h 671395"/>
                  <a:gd name="connsiteX8" fmla="*/ 0 w 1009597"/>
                  <a:gd name="connsiteY8" fmla="*/ 22547 h 671395"/>
                  <a:gd name="connsiteX9" fmla="*/ 10021 w 1009597"/>
                  <a:gd name="connsiteY9" fmla="*/ 5010 h 671395"/>
                  <a:gd name="connsiteX10" fmla="*/ 42588 w 1009597"/>
                  <a:gd name="connsiteY10" fmla="*/ 0 h 671395"/>
                  <a:gd name="connsiteX11" fmla="*/ 107724 w 1009597"/>
                  <a:gd name="connsiteY11" fmla="*/ 10021 h 671395"/>
                  <a:gd name="connsiteX12" fmla="*/ 245510 w 1009597"/>
                  <a:gd name="connsiteY12" fmla="*/ 47599 h 671395"/>
                  <a:gd name="connsiteX13" fmla="*/ 440916 w 1009597"/>
                  <a:gd name="connsiteY13" fmla="*/ 100208 h 671395"/>
                  <a:gd name="connsiteX14" fmla="*/ 566176 w 1009597"/>
                  <a:gd name="connsiteY14" fmla="*/ 142797 h 671395"/>
                  <a:gd name="connsiteX15" fmla="*/ 688931 w 1009597"/>
                  <a:gd name="connsiteY15" fmla="*/ 192901 h 671395"/>
                  <a:gd name="connsiteX16" fmla="*/ 786634 w 1009597"/>
                  <a:gd name="connsiteY16" fmla="*/ 235489 h 671395"/>
                  <a:gd name="connsiteX17" fmla="*/ 821707 w 1009597"/>
                  <a:gd name="connsiteY17" fmla="*/ 253026 h 671395"/>
                  <a:gd name="connsiteX18" fmla="*/ 844254 w 1009597"/>
                  <a:gd name="connsiteY18" fmla="*/ 283088 h 671395"/>
                  <a:gd name="connsiteX19" fmla="*/ 899368 w 1009597"/>
                  <a:gd name="connsiteY19" fmla="*/ 353234 h 671395"/>
                  <a:gd name="connsiteX20" fmla="*/ 934441 w 1009597"/>
                  <a:gd name="connsiteY20" fmla="*/ 395822 h 671395"/>
                  <a:gd name="connsiteX21" fmla="*/ 969514 w 1009597"/>
                  <a:gd name="connsiteY21" fmla="*/ 455947 h 671395"/>
                  <a:gd name="connsiteX22" fmla="*/ 989556 w 1009597"/>
                  <a:gd name="connsiteY22" fmla="*/ 498536 h 671395"/>
                  <a:gd name="connsiteX23" fmla="*/ 1007092 w 1009597"/>
                  <a:gd name="connsiteY23" fmla="*/ 543629 h 671395"/>
                  <a:gd name="connsiteX24" fmla="*/ 1009597 w 1009597"/>
                  <a:gd name="connsiteY24" fmla="*/ 566176 h 671395"/>
                  <a:gd name="connsiteX25" fmla="*/ 1009597 w 1009597"/>
                  <a:gd name="connsiteY25" fmla="*/ 586218 h 671395"/>
                  <a:gd name="connsiteX26" fmla="*/ 1002082 w 1009597"/>
                  <a:gd name="connsiteY26" fmla="*/ 628806 h 671395"/>
                  <a:gd name="connsiteX27" fmla="*/ 982040 w 1009597"/>
                  <a:gd name="connsiteY27" fmla="*/ 658869 h 671395"/>
                  <a:gd name="connsiteX28" fmla="*/ 964504 w 1009597"/>
                  <a:gd name="connsiteY28" fmla="*/ 666385 h 671395"/>
                  <a:gd name="connsiteX29" fmla="*/ 944462 w 1009597"/>
                  <a:gd name="connsiteY29" fmla="*/ 671395 h 671395"/>
                  <a:gd name="connsiteX30" fmla="*/ 919410 w 1009597"/>
                  <a:gd name="connsiteY30" fmla="*/ 668890 h 671395"/>
                  <a:gd name="connsiteX31" fmla="*/ 876822 w 1009597"/>
                  <a:gd name="connsiteY31" fmla="*/ 648848 h 671395"/>
                  <a:gd name="connsiteX32" fmla="*/ 834233 w 1009597"/>
                  <a:gd name="connsiteY32" fmla="*/ 613775 h 671395"/>
                  <a:gd name="connsiteX33" fmla="*/ 766593 w 1009597"/>
                  <a:gd name="connsiteY33" fmla="*/ 561166 h 671395"/>
                  <a:gd name="connsiteX34" fmla="*/ 691436 w 1009597"/>
                  <a:gd name="connsiteY34" fmla="*/ 503546 h 671395"/>
                  <a:gd name="connsiteX35" fmla="*/ 596239 w 1009597"/>
                  <a:gd name="connsiteY35" fmla="*/ 433400 h 671395"/>
                  <a:gd name="connsiteX36" fmla="*/ 483504 w 1009597"/>
                  <a:gd name="connsiteY36" fmla="*/ 355739 h 671395"/>
                  <a:gd name="connsiteX37" fmla="*/ 425885 w 1009597"/>
                  <a:gd name="connsiteY37" fmla="*/ 318161 h 67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9597" h="671395">
                    <a:moveTo>
                      <a:pt x="425885" y="318161"/>
                    </a:moveTo>
                    <a:lnTo>
                      <a:pt x="335697" y="260541"/>
                    </a:lnTo>
                    <a:lnTo>
                      <a:pt x="243005" y="200416"/>
                    </a:lnTo>
                    <a:lnTo>
                      <a:pt x="152817" y="145302"/>
                    </a:lnTo>
                    <a:lnTo>
                      <a:pt x="87682" y="105218"/>
                    </a:lnTo>
                    <a:lnTo>
                      <a:pt x="37578" y="77661"/>
                    </a:lnTo>
                    <a:lnTo>
                      <a:pt x="15031" y="60125"/>
                    </a:lnTo>
                    <a:lnTo>
                      <a:pt x="2505" y="40083"/>
                    </a:lnTo>
                    <a:lnTo>
                      <a:pt x="0" y="22547"/>
                    </a:lnTo>
                    <a:lnTo>
                      <a:pt x="10021" y="5010"/>
                    </a:lnTo>
                    <a:lnTo>
                      <a:pt x="42588" y="0"/>
                    </a:lnTo>
                    <a:lnTo>
                      <a:pt x="107724" y="10021"/>
                    </a:lnTo>
                    <a:lnTo>
                      <a:pt x="245510" y="47599"/>
                    </a:lnTo>
                    <a:lnTo>
                      <a:pt x="440916" y="100208"/>
                    </a:lnTo>
                    <a:lnTo>
                      <a:pt x="566176" y="142797"/>
                    </a:lnTo>
                    <a:lnTo>
                      <a:pt x="688931" y="192901"/>
                    </a:lnTo>
                    <a:lnTo>
                      <a:pt x="786634" y="235489"/>
                    </a:lnTo>
                    <a:lnTo>
                      <a:pt x="821707" y="253026"/>
                    </a:lnTo>
                    <a:lnTo>
                      <a:pt x="844254" y="283088"/>
                    </a:lnTo>
                    <a:lnTo>
                      <a:pt x="899368" y="353234"/>
                    </a:lnTo>
                    <a:lnTo>
                      <a:pt x="934441" y="395822"/>
                    </a:lnTo>
                    <a:lnTo>
                      <a:pt x="969514" y="455947"/>
                    </a:lnTo>
                    <a:lnTo>
                      <a:pt x="989556" y="498536"/>
                    </a:lnTo>
                    <a:lnTo>
                      <a:pt x="1007092" y="543629"/>
                    </a:lnTo>
                    <a:lnTo>
                      <a:pt x="1009597" y="566176"/>
                    </a:lnTo>
                    <a:lnTo>
                      <a:pt x="1009597" y="586218"/>
                    </a:lnTo>
                    <a:lnTo>
                      <a:pt x="1002082" y="628806"/>
                    </a:lnTo>
                    <a:lnTo>
                      <a:pt x="982040" y="658869"/>
                    </a:lnTo>
                    <a:lnTo>
                      <a:pt x="964504" y="666385"/>
                    </a:lnTo>
                    <a:lnTo>
                      <a:pt x="944462" y="671395"/>
                    </a:lnTo>
                    <a:lnTo>
                      <a:pt x="919410" y="668890"/>
                    </a:lnTo>
                    <a:lnTo>
                      <a:pt x="876822" y="648848"/>
                    </a:lnTo>
                    <a:lnTo>
                      <a:pt x="834233" y="613775"/>
                    </a:lnTo>
                    <a:lnTo>
                      <a:pt x="766593" y="561166"/>
                    </a:lnTo>
                    <a:lnTo>
                      <a:pt x="691436" y="503546"/>
                    </a:lnTo>
                    <a:lnTo>
                      <a:pt x="596239" y="433400"/>
                    </a:lnTo>
                    <a:lnTo>
                      <a:pt x="483504" y="355739"/>
                    </a:lnTo>
                    <a:lnTo>
                      <a:pt x="425885" y="318161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4" name="フリーフォーム 16">
                <a:extLst>
                  <a:ext uri="{FF2B5EF4-FFF2-40B4-BE49-F238E27FC236}">
                    <a16:creationId xmlns:a16="http://schemas.microsoft.com/office/drawing/2014/main" id="{EB651DE4-1263-4044-926B-9861F8AF6D00}"/>
                  </a:ext>
                </a:extLst>
              </p:cNvPr>
              <p:cNvSpPr/>
              <p:nvPr/>
            </p:nvSpPr>
            <p:spPr>
              <a:xfrm>
                <a:off x="4915694" y="1531939"/>
                <a:ext cx="2582862" cy="1296987"/>
              </a:xfrm>
              <a:custGeom>
                <a:avLst/>
                <a:gdLst>
                  <a:gd name="connsiteX0" fmla="*/ 1495425 w 2583656"/>
                  <a:gd name="connsiteY0" fmla="*/ 261937 h 1297781"/>
                  <a:gd name="connsiteX1" fmla="*/ 1783556 w 2583656"/>
                  <a:gd name="connsiteY1" fmla="*/ 242887 h 1297781"/>
                  <a:gd name="connsiteX2" fmla="*/ 1997869 w 2583656"/>
                  <a:gd name="connsiteY2" fmla="*/ 230981 h 1297781"/>
                  <a:gd name="connsiteX3" fmla="*/ 2109787 w 2583656"/>
                  <a:gd name="connsiteY3" fmla="*/ 226219 h 1297781"/>
                  <a:gd name="connsiteX4" fmla="*/ 2150269 w 2583656"/>
                  <a:gd name="connsiteY4" fmla="*/ 226219 h 1297781"/>
                  <a:gd name="connsiteX5" fmla="*/ 2178844 w 2583656"/>
                  <a:gd name="connsiteY5" fmla="*/ 226219 h 1297781"/>
                  <a:gd name="connsiteX6" fmla="*/ 2200275 w 2583656"/>
                  <a:gd name="connsiteY6" fmla="*/ 230981 h 1297781"/>
                  <a:gd name="connsiteX7" fmla="*/ 2212181 w 2583656"/>
                  <a:gd name="connsiteY7" fmla="*/ 242887 h 1297781"/>
                  <a:gd name="connsiteX8" fmla="*/ 2216944 w 2583656"/>
                  <a:gd name="connsiteY8" fmla="*/ 257175 h 1297781"/>
                  <a:gd name="connsiteX9" fmla="*/ 2214562 w 2583656"/>
                  <a:gd name="connsiteY9" fmla="*/ 283369 h 1297781"/>
                  <a:gd name="connsiteX10" fmla="*/ 2200275 w 2583656"/>
                  <a:gd name="connsiteY10" fmla="*/ 361950 h 1297781"/>
                  <a:gd name="connsiteX11" fmla="*/ 2183606 w 2583656"/>
                  <a:gd name="connsiteY11" fmla="*/ 469106 h 1297781"/>
                  <a:gd name="connsiteX12" fmla="*/ 2164556 w 2583656"/>
                  <a:gd name="connsiteY12" fmla="*/ 583406 h 1297781"/>
                  <a:gd name="connsiteX13" fmla="*/ 2150269 w 2583656"/>
                  <a:gd name="connsiteY13" fmla="*/ 697706 h 1297781"/>
                  <a:gd name="connsiteX14" fmla="*/ 2100262 w 2583656"/>
                  <a:gd name="connsiteY14" fmla="*/ 852487 h 1297781"/>
                  <a:gd name="connsiteX15" fmla="*/ 2052637 w 2583656"/>
                  <a:gd name="connsiteY15" fmla="*/ 990600 h 1297781"/>
                  <a:gd name="connsiteX16" fmla="*/ 2024062 w 2583656"/>
                  <a:gd name="connsiteY16" fmla="*/ 1081087 h 1297781"/>
                  <a:gd name="connsiteX17" fmla="*/ 2035969 w 2583656"/>
                  <a:gd name="connsiteY17" fmla="*/ 1266825 h 1297781"/>
                  <a:gd name="connsiteX18" fmla="*/ 2057400 w 2583656"/>
                  <a:gd name="connsiteY18" fmla="*/ 1285875 h 1297781"/>
                  <a:gd name="connsiteX19" fmla="*/ 2090737 w 2583656"/>
                  <a:gd name="connsiteY19" fmla="*/ 1295400 h 1297781"/>
                  <a:gd name="connsiteX20" fmla="*/ 2112169 w 2583656"/>
                  <a:gd name="connsiteY20" fmla="*/ 1297781 h 1297781"/>
                  <a:gd name="connsiteX21" fmla="*/ 2135981 w 2583656"/>
                  <a:gd name="connsiteY21" fmla="*/ 1295400 h 1297781"/>
                  <a:gd name="connsiteX22" fmla="*/ 2152650 w 2583656"/>
                  <a:gd name="connsiteY22" fmla="*/ 1288256 h 1297781"/>
                  <a:gd name="connsiteX23" fmla="*/ 2178844 w 2583656"/>
                  <a:gd name="connsiteY23" fmla="*/ 1271587 h 1297781"/>
                  <a:gd name="connsiteX24" fmla="*/ 2200275 w 2583656"/>
                  <a:gd name="connsiteY24" fmla="*/ 1252537 h 1297781"/>
                  <a:gd name="connsiteX25" fmla="*/ 2224087 w 2583656"/>
                  <a:gd name="connsiteY25" fmla="*/ 1209675 h 1297781"/>
                  <a:gd name="connsiteX26" fmla="*/ 2250281 w 2583656"/>
                  <a:gd name="connsiteY26" fmla="*/ 1152525 h 1297781"/>
                  <a:gd name="connsiteX27" fmla="*/ 2269331 w 2583656"/>
                  <a:gd name="connsiteY27" fmla="*/ 1102519 h 1297781"/>
                  <a:gd name="connsiteX28" fmla="*/ 2302669 w 2583656"/>
                  <a:gd name="connsiteY28" fmla="*/ 997744 h 1297781"/>
                  <a:gd name="connsiteX29" fmla="*/ 2340769 w 2583656"/>
                  <a:gd name="connsiteY29" fmla="*/ 876300 h 1297781"/>
                  <a:gd name="connsiteX30" fmla="*/ 2390775 w 2583656"/>
                  <a:gd name="connsiteY30" fmla="*/ 721519 h 1297781"/>
                  <a:gd name="connsiteX31" fmla="*/ 2433637 w 2583656"/>
                  <a:gd name="connsiteY31" fmla="*/ 592931 h 1297781"/>
                  <a:gd name="connsiteX32" fmla="*/ 2471737 w 2583656"/>
                  <a:gd name="connsiteY32" fmla="*/ 471487 h 1297781"/>
                  <a:gd name="connsiteX33" fmla="*/ 2486025 w 2583656"/>
                  <a:gd name="connsiteY33" fmla="*/ 426244 h 1297781"/>
                  <a:gd name="connsiteX34" fmla="*/ 2507456 w 2583656"/>
                  <a:gd name="connsiteY34" fmla="*/ 383381 h 1297781"/>
                  <a:gd name="connsiteX35" fmla="*/ 2521744 w 2583656"/>
                  <a:gd name="connsiteY35" fmla="*/ 359569 h 1297781"/>
                  <a:gd name="connsiteX36" fmla="*/ 2545556 w 2583656"/>
                  <a:gd name="connsiteY36" fmla="*/ 333375 h 1297781"/>
                  <a:gd name="connsiteX37" fmla="*/ 2566987 w 2583656"/>
                  <a:gd name="connsiteY37" fmla="*/ 316706 h 1297781"/>
                  <a:gd name="connsiteX38" fmla="*/ 2578894 w 2583656"/>
                  <a:gd name="connsiteY38" fmla="*/ 297656 h 1297781"/>
                  <a:gd name="connsiteX39" fmla="*/ 2583656 w 2583656"/>
                  <a:gd name="connsiteY39" fmla="*/ 278606 h 1297781"/>
                  <a:gd name="connsiteX40" fmla="*/ 2578894 w 2583656"/>
                  <a:gd name="connsiteY40" fmla="*/ 254794 h 1297781"/>
                  <a:gd name="connsiteX41" fmla="*/ 2571750 w 2583656"/>
                  <a:gd name="connsiteY41" fmla="*/ 238125 h 1297781"/>
                  <a:gd name="connsiteX42" fmla="*/ 2555081 w 2583656"/>
                  <a:gd name="connsiteY42" fmla="*/ 219075 h 1297781"/>
                  <a:gd name="connsiteX43" fmla="*/ 2526506 w 2583656"/>
                  <a:gd name="connsiteY43" fmla="*/ 195262 h 1297781"/>
                  <a:gd name="connsiteX44" fmla="*/ 2474119 w 2583656"/>
                  <a:gd name="connsiteY44" fmla="*/ 161925 h 1297781"/>
                  <a:gd name="connsiteX45" fmla="*/ 2416969 w 2583656"/>
                  <a:gd name="connsiteY45" fmla="*/ 135731 h 1297781"/>
                  <a:gd name="connsiteX46" fmla="*/ 2374106 w 2583656"/>
                  <a:gd name="connsiteY46" fmla="*/ 107156 h 1297781"/>
                  <a:gd name="connsiteX47" fmla="*/ 2326481 w 2583656"/>
                  <a:gd name="connsiteY47" fmla="*/ 76200 h 1297781"/>
                  <a:gd name="connsiteX48" fmla="*/ 2250281 w 2583656"/>
                  <a:gd name="connsiteY48" fmla="*/ 35719 h 1297781"/>
                  <a:gd name="connsiteX49" fmla="*/ 2190750 w 2583656"/>
                  <a:gd name="connsiteY49" fmla="*/ 9525 h 1297781"/>
                  <a:gd name="connsiteX50" fmla="*/ 2164556 w 2583656"/>
                  <a:gd name="connsiteY50" fmla="*/ 0 h 1297781"/>
                  <a:gd name="connsiteX51" fmla="*/ 2147887 w 2583656"/>
                  <a:gd name="connsiteY51" fmla="*/ 0 h 1297781"/>
                  <a:gd name="connsiteX52" fmla="*/ 2114550 w 2583656"/>
                  <a:gd name="connsiteY52" fmla="*/ 11906 h 1297781"/>
                  <a:gd name="connsiteX53" fmla="*/ 2045494 w 2583656"/>
                  <a:gd name="connsiteY53" fmla="*/ 47625 h 1297781"/>
                  <a:gd name="connsiteX54" fmla="*/ 2000250 w 2583656"/>
                  <a:gd name="connsiteY54" fmla="*/ 71437 h 1297781"/>
                  <a:gd name="connsiteX55" fmla="*/ 1874044 w 2583656"/>
                  <a:gd name="connsiteY55" fmla="*/ 78581 h 1297781"/>
                  <a:gd name="connsiteX56" fmla="*/ 1581150 w 2583656"/>
                  <a:gd name="connsiteY56" fmla="*/ 97631 h 1297781"/>
                  <a:gd name="connsiteX57" fmla="*/ 1295400 w 2583656"/>
                  <a:gd name="connsiteY57" fmla="*/ 119062 h 1297781"/>
                  <a:gd name="connsiteX58" fmla="*/ 921544 w 2583656"/>
                  <a:gd name="connsiteY58" fmla="*/ 145256 h 1297781"/>
                  <a:gd name="connsiteX59" fmla="*/ 597694 w 2583656"/>
                  <a:gd name="connsiteY59" fmla="*/ 169069 h 1297781"/>
                  <a:gd name="connsiteX60" fmla="*/ 338137 w 2583656"/>
                  <a:gd name="connsiteY60" fmla="*/ 188119 h 1297781"/>
                  <a:gd name="connsiteX61" fmla="*/ 135731 w 2583656"/>
                  <a:gd name="connsiteY61" fmla="*/ 202406 h 1297781"/>
                  <a:gd name="connsiteX62" fmla="*/ 90487 w 2583656"/>
                  <a:gd name="connsiteY62" fmla="*/ 197644 h 1297781"/>
                  <a:gd name="connsiteX63" fmla="*/ 52387 w 2583656"/>
                  <a:gd name="connsiteY63" fmla="*/ 188119 h 1297781"/>
                  <a:gd name="connsiteX64" fmla="*/ 0 w 2583656"/>
                  <a:gd name="connsiteY64" fmla="*/ 173831 h 1297781"/>
                  <a:gd name="connsiteX65" fmla="*/ 59531 w 2583656"/>
                  <a:gd name="connsiteY65" fmla="*/ 338137 h 1297781"/>
                  <a:gd name="connsiteX66" fmla="*/ 307181 w 2583656"/>
                  <a:gd name="connsiteY66" fmla="*/ 326231 h 1297781"/>
                  <a:gd name="connsiteX67" fmla="*/ 490537 w 2583656"/>
                  <a:gd name="connsiteY67" fmla="*/ 314325 h 1297781"/>
                  <a:gd name="connsiteX68" fmla="*/ 673894 w 2583656"/>
                  <a:gd name="connsiteY68" fmla="*/ 304800 h 1297781"/>
                  <a:gd name="connsiteX69" fmla="*/ 923925 w 2583656"/>
                  <a:gd name="connsiteY69" fmla="*/ 290512 h 1297781"/>
                  <a:gd name="connsiteX70" fmla="*/ 1126331 w 2583656"/>
                  <a:gd name="connsiteY70" fmla="*/ 280987 h 1297781"/>
                  <a:gd name="connsiteX71" fmla="*/ 1495425 w 2583656"/>
                  <a:gd name="connsiteY71" fmla="*/ 261937 h 129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583656" h="1297781">
                    <a:moveTo>
                      <a:pt x="1495425" y="261937"/>
                    </a:moveTo>
                    <a:lnTo>
                      <a:pt x="1783556" y="242887"/>
                    </a:lnTo>
                    <a:lnTo>
                      <a:pt x="1997869" y="230981"/>
                    </a:lnTo>
                    <a:lnTo>
                      <a:pt x="2109787" y="226219"/>
                    </a:lnTo>
                    <a:lnTo>
                      <a:pt x="2150269" y="226219"/>
                    </a:lnTo>
                    <a:lnTo>
                      <a:pt x="2178844" y="226219"/>
                    </a:lnTo>
                    <a:lnTo>
                      <a:pt x="2200275" y="230981"/>
                    </a:lnTo>
                    <a:lnTo>
                      <a:pt x="2212181" y="242887"/>
                    </a:lnTo>
                    <a:lnTo>
                      <a:pt x="2216944" y="257175"/>
                    </a:lnTo>
                    <a:lnTo>
                      <a:pt x="2214562" y="283369"/>
                    </a:lnTo>
                    <a:lnTo>
                      <a:pt x="2200275" y="361950"/>
                    </a:lnTo>
                    <a:lnTo>
                      <a:pt x="2183606" y="469106"/>
                    </a:lnTo>
                    <a:lnTo>
                      <a:pt x="2164556" y="583406"/>
                    </a:lnTo>
                    <a:lnTo>
                      <a:pt x="2150269" y="697706"/>
                    </a:lnTo>
                    <a:lnTo>
                      <a:pt x="2100262" y="852487"/>
                    </a:lnTo>
                    <a:lnTo>
                      <a:pt x="2052637" y="990600"/>
                    </a:lnTo>
                    <a:lnTo>
                      <a:pt x="2024062" y="1081087"/>
                    </a:lnTo>
                    <a:lnTo>
                      <a:pt x="2035969" y="1266825"/>
                    </a:lnTo>
                    <a:lnTo>
                      <a:pt x="2057400" y="1285875"/>
                    </a:lnTo>
                    <a:lnTo>
                      <a:pt x="2090737" y="1295400"/>
                    </a:lnTo>
                    <a:lnTo>
                      <a:pt x="2112169" y="1297781"/>
                    </a:lnTo>
                    <a:lnTo>
                      <a:pt x="2135981" y="1295400"/>
                    </a:lnTo>
                    <a:lnTo>
                      <a:pt x="2152650" y="1288256"/>
                    </a:lnTo>
                    <a:lnTo>
                      <a:pt x="2178844" y="1271587"/>
                    </a:lnTo>
                    <a:lnTo>
                      <a:pt x="2200275" y="1252537"/>
                    </a:lnTo>
                    <a:lnTo>
                      <a:pt x="2224087" y="1209675"/>
                    </a:lnTo>
                    <a:lnTo>
                      <a:pt x="2250281" y="1152525"/>
                    </a:lnTo>
                    <a:lnTo>
                      <a:pt x="2269331" y="1102519"/>
                    </a:lnTo>
                    <a:lnTo>
                      <a:pt x="2302669" y="997744"/>
                    </a:lnTo>
                    <a:lnTo>
                      <a:pt x="2340769" y="876300"/>
                    </a:lnTo>
                    <a:lnTo>
                      <a:pt x="2390775" y="721519"/>
                    </a:lnTo>
                    <a:lnTo>
                      <a:pt x="2433637" y="592931"/>
                    </a:lnTo>
                    <a:lnTo>
                      <a:pt x="2471737" y="471487"/>
                    </a:lnTo>
                    <a:lnTo>
                      <a:pt x="2486025" y="426244"/>
                    </a:lnTo>
                    <a:lnTo>
                      <a:pt x="2507456" y="383381"/>
                    </a:lnTo>
                    <a:lnTo>
                      <a:pt x="2521744" y="359569"/>
                    </a:lnTo>
                    <a:lnTo>
                      <a:pt x="2545556" y="333375"/>
                    </a:lnTo>
                    <a:lnTo>
                      <a:pt x="2566987" y="316706"/>
                    </a:lnTo>
                    <a:lnTo>
                      <a:pt x="2578894" y="297656"/>
                    </a:lnTo>
                    <a:lnTo>
                      <a:pt x="2583656" y="278606"/>
                    </a:lnTo>
                    <a:lnTo>
                      <a:pt x="2578894" y="254794"/>
                    </a:lnTo>
                    <a:lnTo>
                      <a:pt x="2571750" y="238125"/>
                    </a:lnTo>
                    <a:lnTo>
                      <a:pt x="2555081" y="219075"/>
                    </a:lnTo>
                    <a:lnTo>
                      <a:pt x="2526506" y="195262"/>
                    </a:lnTo>
                    <a:lnTo>
                      <a:pt x="2474119" y="161925"/>
                    </a:lnTo>
                    <a:lnTo>
                      <a:pt x="2416969" y="135731"/>
                    </a:lnTo>
                    <a:lnTo>
                      <a:pt x="2374106" y="107156"/>
                    </a:lnTo>
                    <a:lnTo>
                      <a:pt x="2326481" y="76200"/>
                    </a:lnTo>
                    <a:lnTo>
                      <a:pt x="2250281" y="35719"/>
                    </a:lnTo>
                    <a:lnTo>
                      <a:pt x="2190750" y="9525"/>
                    </a:lnTo>
                    <a:lnTo>
                      <a:pt x="2164556" y="0"/>
                    </a:lnTo>
                    <a:lnTo>
                      <a:pt x="2147887" y="0"/>
                    </a:lnTo>
                    <a:lnTo>
                      <a:pt x="2114550" y="11906"/>
                    </a:lnTo>
                    <a:lnTo>
                      <a:pt x="2045494" y="47625"/>
                    </a:lnTo>
                    <a:lnTo>
                      <a:pt x="2000250" y="71437"/>
                    </a:lnTo>
                    <a:lnTo>
                      <a:pt x="1874044" y="78581"/>
                    </a:lnTo>
                    <a:lnTo>
                      <a:pt x="1581150" y="97631"/>
                    </a:lnTo>
                    <a:lnTo>
                      <a:pt x="1295400" y="119062"/>
                    </a:lnTo>
                    <a:lnTo>
                      <a:pt x="921544" y="145256"/>
                    </a:lnTo>
                    <a:lnTo>
                      <a:pt x="597694" y="169069"/>
                    </a:lnTo>
                    <a:lnTo>
                      <a:pt x="338137" y="188119"/>
                    </a:lnTo>
                    <a:lnTo>
                      <a:pt x="135731" y="202406"/>
                    </a:lnTo>
                    <a:lnTo>
                      <a:pt x="90487" y="197644"/>
                    </a:lnTo>
                    <a:lnTo>
                      <a:pt x="52387" y="188119"/>
                    </a:lnTo>
                    <a:lnTo>
                      <a:pt x="0" y="173831"/>
                    </a:lnTo>
                    <a:lnTo>
                      <a:pt x="59531" y="338137"/>
                    </a:lnTo>
                    <a:lnTo>
                      <a:pt x="307181" y="326231"/>
                    </a:lnTo>
                    <a:lnTo>
                      <a:pt x="490537" y="314325"/>
                    </a:lnTo>
                    <a:lnTo>
                      <a:pt x="673894" y="304800"/>
                    </a:lnTo>
                    <a:lnTo>
                      <a:pt x="923925" y="290512"/>
                    </a:lnTo>
                    <a:lnTo>
                      <a:pt x="1126331" y="280987"/>
                    </a:lnTo>
                    <a:lnTo>
                      <a:pt x="1495425" y="261937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5" name="フリーフォーム 17">
                <a:extLst>
                  <a:ext uri="{FF2B5EF4-FFF2-40B4-BE49-F238E27FC236}">
                    <a16:creationId xmlns:a16="http://schemas.microsoft.com/office/drawing/2014/main" id="{144CF8B4-0519-4B8C-94A6-47223647D97F}"/>
                  </a:ext>
                </a:extLst>
              </p:cNvPr>
              <p:cNvSpPr/>
              <p:nvPr/>
            </p:nvSpPr>
            <p:spPr>
              <a:xfrm>
                <a:off x="5050631" y="2078039"/>
                <a:ext cx="2090738" cy="288925"/>
              </a:xfrm>
              <a:custGeom>
                <a:avLst/>
                <a:gdLst>
                  <a:gd name="connsiteX0" fmla="*/ 976313 w 2090738"/>
                  <a:gd name="connsiteY0" fmla="*/ 54769 h 288132"/>
                  <a:gd name="connsiteX1" fmla="*/ 1254919 w 2090738"/>
                  <a:gd name="connsiteY1" fmla="*/ 28575 h 288132"/>
                  <a:gd name="connsiteX2" fmla="*/ 1435894 w 2090738"/>
                  <a:gd name="connsiteY2" fmla="*/ 16669 h 288132"/>
                  <a:gd name="connsiteX3" fmla="*/ 1704975 w 2090738"/>
                  <a:gd name="connsiteY3" fmla="*/ 2382 h 288132"/>
                  <a:gd name="connsiteX4" fmla="*/ 1905000 w 2090738"/>
                  <a:gd name="connsiteY4" fmla="*/ 0 h 288132"/>
                  <a:gd name="connsiteX5" fmla="*/ 2090738 w 2090738"/>
                  <a:gd name="connsiteY5" fmla="*/ 14288 h 288132"/>
                  <a:gd name="connsiteX6" fmla="*/ 2050256 w 2090738"/>
                  <a:gd name="connsiteY6" fmla="*/ 173832 h 288132"/>
                  <a:gd name="connsiteX7" fmla="*/ 1935956 w 2090738"/>
                  <a:gd name="connsiteY7" fmla="*/ 164307 h 288132"/>
                  <a:gd name="connsiteX8" fmla="*/ 1814513 w 2090738"/>
                  <a:gd name="connsiteY8" fmla="*/ 159544 h 288132"/>
                  <a:gd name="connsiteX9" fmla="*/ 1728788 w 2090738"/>
                  <a:gd name="connsiteY9" fmla="*/ 159544 h 288132"/>
                  <a:gd name="connsiteX10" fmla="*/ 1574006 w 2090738"/>
                  <a:gd name="connsiteY10" fmla="*/ 157163 h 288132"/>
                  <a:gd name="connsiteX11" fmla="*/ 1447800 w 2090738"/>
                  <a:gd name="connsiteY11" fmla="*/ 159544 h 288132"/>
                  <a:gd name="connsiteX12" fmla="*/ 1309688 w 2090738"/>
                  <a:gd name="connsiteY12" fmla="*/ 164307 h 288132"/>
                  <a:gd name="connsiteX13" fmla="*/ 1164431 w 2090738"/>
                  <a:gd name="connsiteY13" fmla="*/ 171450 h 288132"/>
                  <a:gd name="connsiteX14" fmla="*/ 1016794 w 2090738"/>
                  <a:gd name="connsiteY14" fmla="*/ 180975 h 288132"/>
                  <a:gd name="connsiteX15" fmla="*/ 883444 w 2090738"/>
                  <a:gd name="connsiteY15" fmla="*/ 190500 h 288132"/>
                  <a:gd name="connsiteX16" fmla="*/ 747713 w 2090738"/>
                  <a:gd name="connsiteY16" fmla="*/ 202407 h 288132"/>
                  <a:gd name="connsiteX17" fmla="*/ 578644 w 2090738"/>
                  <a:gd name="connsiteY17" fmla="*/ 221457 h 288132"/>
                  <a:gd name="connsiteX18" fmla="*/ 438150 w 2090738"/>
                  <a:gd name="connsiteY18" fmla="*/ 235744 h 288132"/>
                  <a:gd name="connsiteX19" fmla="*/ 323850 w 2090738"/>
                  <a:gd name="connsiteY19" fmla="*/ 247650 h 288132"/>
                  <a:gd name="connsiteX20" fmla="*/ 169069 w 2090738"/>
                  <a:gd name="connsiteY20" fmla="*/ 266700 h 288132"/>
                  <a:gd name="connsiteX21" fmla="*/ 26194 w 2090738"/>
                  <a:gd name="connsiteY21" fmla="*/ 288132 h 288132"/>
                  <a:gd name="connsiteX22" fmla="*/ 0 w 2090738"/>
                  <a:gd name="connsiteY22" fmla="*/ 150019 h 288132"/>
                  <a:gd name="connsiteX23" fmla="*/ 250031 w 2090738"/>
                  <a:gd name="connsiteY23" fmla="*/ 123825 h 288132"/>
                  <a:gd name="connsiteX24" fmla="*/ 500063 w 2090738"/>
                  <a:gd name="connsiteY24" fmla="*/ 95250 h 288132"/>
                  <a:gd name="connsiteX25" fmla="*/ 757238 w 2090738"/>
                  <a:gd name="connsiteY25" fmla="*/ 71438 h 288132"/>
                  <a:gd name="connsiteX26" fmla="*/ 976313 w 2090738"/>
                  <a:gd name="connsiteY26" fmla="*/ 54769 h 28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0738" h="288132">
                    <a:moveTo>
                      <a:pt x="976313" y="54769"/>
                    </a:moveTo>
                    <a:lnTo>
                      <a:pt x="1254919" y="28575"/>
                    </a:lnTo>
                    <a:lnTo>
                      <a:pt x="1435894" y="16669"/>
                    </a:lnTo>
                    <a:lnTo>
                      <a:pt x="1704975" y="2382"/>
                    </a:lnTo>
                    <a:lnTo>
                      <a:pt x="1905000" y="0"/>
                    </a:lnTo>
                    <a:lnTo>
                      <a:pt x="2090738" y="14288"/>
                    </a:lnTo>
                    <a:lnTo>
                      <a:pt x="2050256" y="173832"/>
                    </a:lnTo>
                    <a:lnTo>
                      <a:pt x="1935956" y="164307"/>
                    </a:lnTo>
                    <a:lnTo>
                      <a:pt x="1814513" y="159544"/>
                    </a:lnTo>
                    <a:lnTo>
                      <a:pt x="1728788" y="159544"/>
                    </a:lnTo>
                    <a:lnTo>
                      <a:pt x="1574006" y="157163"/>
                    </a:lnTo>
                    <a:lnTo>
                      <a:pt x="1447800" y="159544"/>
                    </a:lnTo>
                    <a:lnTo>
                      <a:pt x="1309688" y="164307"/>
                    </a:lnTo>
                    <a:lnTo>
                      <a:pt x="1164431" y="171450"/>
                    </a:lnTo>
                    <a:lnTo>
                      <a:pt x="1016794" y="180975"/>
                    </a:lnTo>
                    <a:lnTo>
                      <a:pt x="883444" y="190500"/>
                    </a:lnTo>
                    <a:lnTo>
                      <a:pt x="747713" y="202407"/>
                    </a:lnTo>
                    <a:lnTo>
                      <a:pt x="578644" y="221457"/>
                    </a:lnTo>
                    <a:lnTo>
                      <a:pt x="438150" y="235744"/>
                    </a:lnTo>
                    <a:lnTo>
                      <a:pt x="323850" y="247650"/>
                    </a:lnTo>
                    <a:lnTo>
                      <a:pt x="169069" y="266700"/>
                    </a:lnTo>
                    <a:lnTo>
                      <a:pt x="26194" y="288132"/>
                    </a:lnTo>
                    <a:lnTo>
                      <a:pt x="0" y="150019"/>
                    </a:lnTo>
                    <a:lnTo>
                      <a:pt x="250031" y="123825"/>
                    </a:lnTo>
                    <a:lnTo>
                      <a:pt x="500063" y="95250"/>
                    </a:lnTo>
                    <a:lnTo>
                      <a:pt x="757238" y="71438"/>
                    </a:lnTo>
                    <a:lnTo>
                      <a:pt x="976313" y="54769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6" name="フリーフォーム 32">
                <a:extLst>
                  <a:ext uri="{FF2B5EF4-FFF2-40B4-BE49-F238E27FC236}">
                    <a16:creationId xmlns:a16="http://schemas.microsoft.com/office/drawing/2014/main" id="{304E8926-06BD-45D2-B221-55FD8A9F0EA8}"/>
                  </a:ext>
                </a:extLst>
              </p:cNvPr>
              <p:cNvSpPr/>
              <p:nvPr/>
            </p:nvSpPr>
            <p:spPr>
              <a:xfrm>
                <a:off x="4678363" y="3116264"/>
                <a:ext cx="2660650" cy="447675"/>
              </a:xfrm>
              <a:custGeom>
                <a:avLst/>
                <a:gdLst>
                  <a:gd name="connsiteX0" fmla="*/ 1195388 w 2659857"/>
                  <a:gd name="connsiteY0" fmla="*/ 140494 h 447675"/>
                  <a:gd name="connsiteX1" fmla="*/ 964407 w 2659857"/>
                  <a:gd name="connsiteY1" fmla="*/ 159544 h 447675"/>
                  <a:gd name="connsiteX2" fmla="*/ 719138 w 2659857"/>
                  <a:gd name="connsiteY2" fmla="*/ 180975 h 447675"/>
                  <a:gd name="connsiteX3" fmla="*/ 557213 w 2659857"/>
                  <a:gd name="connsiteY3" fmla="*/ 200025 h 447675"/>
                  <a:gd name="connsiteX4" fmla="*/ 390525 w 2659857"/>
                  <a:gd name="connsiteY4" fmla="*/ 219075 h 447675"/>
                  <a:gd name="connsiteX5" fmla="*/ 350044 w 2659857"/>
                  <a:gd name="connsiteY5" fmla="*/ 223838 h 447675"/>
                  <a:gd name="connsiteX6" fmla="*/ 285750 w 2659857"/>
                  <a:gd name="connsiteY6" fmla="*/ 216694 h 447675"/>
                  <a:gd name="connsiteX7" fmla="*/ 207169 w 2659857"/>
                  <a:gd name="connsiteY7" fmla="*/ 197644 h 447675"/>
                  <a:gd name="connsiteX8" fmla="*/ 142875 w 2659857"/>
                  <a:gd name="connsiteY8" fmla="*/ 176213 h 447675"/>
                  <a:gd name="connsiteX9" fmla="*/ 80963 w 2659857"/>
                  <a:gd name="connsiteY9" fmla="*/ 150019 h 447675"/>
                  <a:gd name="connsiteX10" fmla="*/ 40482 w 2659857"/>
                  <a:gd name="connsiteY10" fmla="*/ 130969 h 447675"/>
                  <a:gd name="connsiteX11" fmla="*/ 30957 w 2659857"/>
                  <a:gd name="connsiteY11" fmla="*/ 128588 h 447675"/>
                  <a:gd name="connsiteX12" fmla="*/ 14288 w 2659857"/>
                  <a:gd name="connsiteY12" fmla="*/ 128588 h 447675"/>
                  <a:gd name="connsiteX13" fmla="*/ 2382 w 2659857"/>
                  <a:gd name="connsiteY13" fmla="*/ 133350 h 447675"/>
                  <a:gd name="connsiteX14" fmla="*/ 0 w 2659857"/>
                  <a:gd name="connsiteY14" fmla="*/ 142875 h 447675"/>
                  <a:gd name="connsiteX15" fmla="*/ 2382 w 2659857"/>
                  <a:gd name="connsiteY15" fmla="*/ 166688 h 447675"/>
                  <a:gd name="connsiteX16" fmla="*/ 16669 w 2659857"/>
                  <a:gd name="connsiteY16" fmla="*/ 190500 h 447675"/>
                  <a:gd name="connsiteX17" fmla="*/ 33338 w 2659857"/>
                  <a:gd name="connsiteY17" fmla="*/ 207169 h 447675"/>
                  <a:gd name="connsiteX18" fmla="*/ 78582 w 2659857"/>
                  <a:gd name="connsiteY18" fmla="*/ 252413 h 447675"/>
                  <a:gd name="connsiteX19" fmla="*/ 130969 w 2659857"/>
                  <a:gd name="connsiteY19" fmla="*/ 297657 h 447675"/>
                  <a:gd name="connsiteX20" fmla="*/ 190500 w 2659857"/>
                  <a:gd name="connsiteY20" fmla="*/ 342900 h 447675"/>
                  <a:gd name="connsiteX21" fmla="*/ 238125 w 2659857"/>
                  <a:gd name="connsiteY21" fmla="*/ 376238 h 447675"/>
                  <a:gd name="connsiteX22" fmla="*/ 302419 w 2659857"/>
                  <a:gd name="connsiteY22" fmla="*/ 416719 h 447675"/>
                  <a:gd name="connsiteX23" fmla="*/ 357188 w 2659857"/>
                  <a:gd name="connsiteY23" fmla="*/ 440532 h 447675"/>
                  <a:gd name="connsiteX24" fmla="*/ 385763 w 2659857"/>
                  <a:gd name="connsiteY24" fmla="*/ 447675 h 447675"/>
                  <a:gd name="connsiteX25" fmla="*/ 481013 w 2659857"/>
                  <a:gd name="connsiteY25" fmla="*/ 426244 h 447675"/>
                  <a:gd name="connsiteX26" fmla="*/ 652463 w 2659857"/>
                  <a:gd name="connsiteY26" fmla="*/ 388144 h 447675"/>
                  <a:gd name="connsiteX27" fmla="*/ 788194 w 2659857"/>
                  <a:gd name="connsiteY27" fmla="*/ 354807 h 447675"/>
                  <a:gd name="connsiteX28" fmla="*/ 964407 w 2659857"/>
                  <a:gd name="connsiteY28" fmla="*/ 314325 h 447675"/>
                  <a:gd name="connsiteX29" fmla="*/ 1140619 w 2659857"/>
                  <a:gd name="connsiteY29" fmla="*/ 295275 h 447675"/>
                  <a:gd name="connsiteX30" fmla="*/ 1273969 w 2659857"/>
                  <a:gd name="connsiteY30" fmla="*/ 285750 h 447675"/>
                  <a:gd name="connsiteX31" fmla="*/ 1490663 w 2659857"/>
                  <a:gd name="connsiteY31" fmla="*/ 266700 h 447675"/>
                  <a:gd name="connsiteX32" fmla="*/ 1719263 w 2659857"/>
                  <a:gd name="connsiteY32" fmla="*/ 252413 h 447675"/>
                  <a:gd name="connsiteX33" fmla="*/ 1878807 w 2659857"/>
                  <a:gd name="connsiteY33" fmla="*/ 242888 h 447675"/>
                  <a:gd name="connsiteX34" fmla="*/ 2035969 w 2659857"/>
                  <a:gd name="connsiteY34" fmla="*/ 223838 h 447675"/>
                  <a:gd name="connsiteX35" fmla="*/ 2202657 w 2659857"/>
                  <a:gd name="connsiteY35" fmla="*/ 223838 h 447675"/>
                  <a:gd name="connsiteX36" fmla="*/ 2343150 w 2659857"/>
                  <a:gd name="connsiteY36" fmla="*/ 223838 h 447675"/>
                  <a:gd name="connsiteX37" fmla="*/ 2488407 w 2659857"/>
                  <a:gd name="connsiteY37" fmla="*/ 221457 h 447675"/>
                  <a:gd name="connsiteX38" fmla="*/ 2550319 w 2659857"/>
                  <a:gd name="connsiteY38" fmla="*/ 219075 h 447675"/>
                  <a:gd name="connsiteX39" fmla="*/ 2590800 w 2659857"/>
                  <a:gd name="connsiteY39" fmla="*/ 211932 h 447675"/>
                  <a:gd name="connsiteX40" fmla="*/ 2628900 w 2659857"/>
                  <a:gd name="connsiteY40" fmla="*/ 197644 h 447675"/>
                  <a:gd name="connsiteX41" fmla="*/ 2647950 w 2659857"/>
                  <a:gd name="connsiteY41" fmla="*/ 180975 h 447675"/>
                  <a:gd name="connsiteX42" fmla="*/ 2659857 w 2659857"/>
                  <a:gd name="connsiteY42" fmla="*/ 161925 h 447675"/>
                  <a:gd name="connsiteX43" fmla="*/ 2659857 w 2659857"/>
                  <a:gd name="connsiteY43" fmla="*/ 150019 h 447675"/>
                  <a:gd name="connsiteX44" fmla="*/ 2655094 w 2659857"/>
                  <a:gd name="connsiteY44" fmla="*/ 133350 h 447675"/>
                  <a:gd name="connsiteX45" fmla="*/ 2640807 w 2659857"/>
                  <a:gd name="connsiteY45" fmla="*/ 107157 h 447675"/>
                  <a:gd name="connsiteX46" fmla="*/ 2607469 w 2659857"/>
                  <a:gd name="connsiteY46" fmla="*/ 83344 h 447675"/>
                  <a:gd name="connsiteX47" fmla="*/ 2566988 w 2659857"/>
                  <a:gd name="connsiteY47" fmla="*/ 66675 h 447675"/>
                  <a:gd name="connsiteX48" fmla="*/ 2507457 w 2659857"/>
                  <a:gd name="connsiteY48" fmla="*/ 47625 h 447675"/>
                  <a:gd name="connsiteX49" fmla="*/ 2469357 w 2659857"/>
                  <a:gd name="connsiteY49" fmla="*/ 28575 h 447675"/>
                  <a:gd name="connsiteX50" fmla="*/ 2440782 w 2659857"/>
                  <a:gd name="connsiteY50" fmla="*/ 16669 h 447675"/>
                  <a:gd name="connsiteX51" fmla="*/ 2378869 w 2659857"/>
                  <a:gd name="connsiteY51" fmla="*/ 0 h 447675"/>
                  <a:gd name="connsiteX52" fmla="*/ 2347913 w 2659857"/>
                  <a:gd name="connsiteY52" fmla="*/ 0 h 447675"/>
                  <a:gd name="connsiteX53" fmla="*/ 2288382 w 2659857"/>
                  <a:gd name="connsiteY53" fmla="*/ 11907 h 447675"/>
                  <a:gd name="connsiteX54" fmla="*/ 2190750 w 2659857"/>
                  <a:gd name="connsiteY54" fmla="*/ 30957 h 447675"/>
                  <a:gd name="connsiteX55" fmla="*/ 2083594 w 2659857"/>
                  <a:gd name="connsiteY55" fmla="*/ 50007 h 447675"/>
                  <a:gd name="connsiteX56" fmla="*/ 1859757 w 2659857"/>
                  <a:gd name="connsiteY56" fmla="*/ 88107 h 447675"/>
                  <a:gd name="connsiteX57" fmla="*/ 1704975 w 2659857"/>
                  <a:gd name="connsiteY57" fmla="*/ 100013 h 447675"/>
                  <a:gd name="connsiteX58" fmla="*/ 1471613 w 2659857"/>
                  <a:gd name="connsiteY58" fmla="*/ 116682 h 447675"/>
                  <a:gd name="connsiteX59" fmla="*/ 1195388 w 2659857"/>
                  <a:gd name="connsiteY59" fmla="*/ 14049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59857" h="447675">
                    <a:moveTo>
                      <a:pt x="1195388" y="140494"/>
                    </a:moveTo>
                    <a:lnTo>
                      <a:pt x="964407" y="159544"/>
                    </a:lnTo>
                    <a:lnTo>
                      <a:pt x="719138" y="180975"/>
                    </a:lnTo>
                    <a:lnTo>
                      <a:pt x="557213" y="200025"/>
                    </a:lnTo>
                    <a:lnTo>
                      <a:pt x="390525" y="219075"/>
                    </a:lnTo>
                    <a:lnTo>
                      <a:pt x="350044" y="223838"/>
                    </a:lnTo>
                    <a:lnTo>
                      <a:pt x="285750" y="216694"/>
                    </a:lnTo>
                    <a:lnTo>
                      <a:pt x="207169" y="197644"/>
                    </a:lnTo>
                    <a:lnTo>
                      <a:pt x="142875" y="176213"/>
                    </a:lnTo>
                    <a:lnTo>
                      <a:pt x="80963" y="150019"/>
                    </a:lnTo>
                    <a:lnTo>
                      <a:pt x="40482" y="130969"/>
                    </a:lnTo>
                    <a:lnTo>
                      <a:pt x="30957" y="128588"/>
                    </a:lnTo>
                    <a:lnTo>
                      <a:pt x="14288" y="128588"/>
                    </a:lnTo>
                    <a:lnTo>
                      <a:pt x="2382" y="133350"/>
                    </a:lnTo>
                    <a:lnTo>
                      <a:pt x="0" y="142875"/>
                    </a:lnTo>
                    <a:lnTo>
                      <a:pt x="2382" y="166688"/>
                    </a:lnTo>
                    <a:lnTo>
                      <a:pt x="16669" y="190500"/>
                    </a:lnTo>
                    <a:lnTo>
                      <a:pt x="33338" y="207169"/>
                    </a:lnTo>
                    <a:lnTo>
                      <a:pt x="78582" y="252413"/>
                    </a:lnTo>
                    <a:lnTo>
                      <a:pt x="130969" y="297657"/>
                    </a:lnTo>
                    <a:lnTo>
                      <a:pt x="190500" y="342900"/>
                    </a:lnTo>
                    <a:lnTo>
                      <a:pt x="238125" y="376238"/>
                    </a:lnTo>
                    <a:lnTo>
                      <a:pt x="302419" y="416719"/>
                    </a:lnTo>
                    <a:lnTo>
                      <a:pt x="357188" y="440532"/>
                    </a:lnTo>
                    <a:lnTo>
                      <a:pt x="385763" y="447675"/>
                    </a:lnTo>
                    <a:lnTo>
                      <a:pt x="481013" y="426244"/>
                    </a:lnTo>
                    <a:lnTo>
                      <a:pt x="652463" y="388144"/>
                    </a:lnTo>
                    <a:lnTo>
                      <a:pt x="788194" y="354807"/>
                    </a:lnTo>
                    <a:lnTo>
                      <a:pt x="964407" y="314325"/>
                    </a:lnTo>
                    <a:lnTo>
                      <a:pt x="1140619" y="295275"/>
                    </a:lnTo>
                    <a:lnTo>
                      <a:pt x="1273969" y="285750"/>
                    </a:lnTo>
                    <a:lnTo>
                      <a:pt x="1490663" y="266700"/>
                    </a:lnTo>
                    <a:lnTo>
                      <a:pt x="1719263" y="252413"/>
                    </a:lnTo>
                    <a:lnTo>
                      <a:pt x="1878807" y="242888"/>
                    </a:lnTo>
                    <a:lnTo>
                      <a:pt x="2035969" y="223838"/>
                    </a:lnTo>
                    <a:lnTo>
                      <a:pt x="2202657" y="223838"/>
                    </a:lnTo>
                    <a:lnTo>
                      <a:pt x="2343150" y="223838"/>
                    </a:lnTo>
                    <a:lnTo>
                      <a:pt x="2488407" y="221457"/>
                    </a:lnTo>
                    <a:lnTo>
                      <a:pt x="2550319" y="219075"/>
                    </a:lnTo>
                    <a:lnTo>
                      <a:pt x="2590800" y="211932"/>
                    </a:lnTo>
                    <a:lnTo>
                      <a:pt x="2628900" y="197644"/>
                    </a:lnTo>
                    <a:lnTo>
                      <a:pt x="2647950" y="180975"/>
                    </a:lnTo>
                    <a:lnTo>
                      <a:pt x="2659857" y="161925"/>
                    </a:lnTo>
                    <a:lnTo>
                      <a:pt x="2659857" y="150019"/>
                    </a:lnTo>
                    <a:lnTo>
                      <a:pt x="2655094" y="133350"/>
                    </a:lnTo>
                    <a:lnTo>
                      <a:pt x="2640807" y="107157"/>
                    </a:lnTo>
                    <a:lnTo>
                      <a:pt x="2607469" y="83344"/>
                    </a:lnTo>
                    <a:lnTo>
                      <a:pt x="2566988" y="66675"/>
                    </a:lnTo>
                    <a:lnTo>
                      <a:pt x="2507457" y="47625"/>
                    </a:lnTo>
                    <a:lnTo>
                      <a:pt x="2469357" y="28575"/>
                    </a:lnTo>
                    <a:lnTo>
                      <a:pt x="2440782" y="16669"/>
                    </a:lnTo>
                    <a:lnTo>
                      <a:pt x="2378869" y="0"/>
                    </a:lnTo>
                    <a:lnTo>
                      <a:pt x="2347913" y="0"/>
                    </a:lnTo>
                    <a:lnTo>
                      <a:pt x="2288382" y="11907"/>
                    </a:lnTo>
                    <a:lnTo>
                      <a:pt x="2190750" y="30957"/>
                    </a:lnTo>
                    <a:lnTo>
                      <a:pt x="2083594" y="50007"/>
                    </a:lnTo>
                    <a:lnTo>
                      <a:pt x="1859757" y="88107"/>
                    </a:lnTo>
                    <a:lnTo>
                      <a:pt x="1704975" y="100013"/>
                    </a:lnTo>
                    <a:lnTo>
                      <a:pt x="1471613" y="116682"/>
                    </a:lnTo>
                    <a:lnTo>
                      <a:pt x="1195388" y="140494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7" name="フリーフォーム 33">
                <a:extLst>
                  <a:ext uri="{FF2B5EF4-FFF2-40B4-BE49-F238E27FC236}">
                    <a16:creationId xmlns:a16="http://schemas.microsoft.com/office/drawing/2014/main" id="{534C0943-771B-485B-96F0-D5140AED0CF2}"/>
                  </a:ext>
                </a:extLst>
              </p:cNvPr>
              <p:cNvSpPr/>
              <p:nvPr/>
            </p:nvSpPr>
            <p:spPr>
              <a:xfrm>
                <a:off x="5176839" y="2820989"/>
                <a:ext cx="517525" cy="1131887"/>
              </a:xfrm>
              <a:custGeom>
                <a:avLst/>
                <a:gdLst>
                  <a:gd name="connsiteX0" fmla="*/ 495300 w 516731"/>
                  <a:gd name="connsiteY0" fmla="*/ 769144 h 1131094"/>
                  <a:gd name="connsiteX1" fmla="*/ 485775 w 516731"/>
                  <a:gd name="connsiteY1" fmla="*/ 588169 h 1131094"/>
                  <a:gd name="connsiteX2" fmla="*/ 488156 w 516731"/>
                  <a:gd name="connsiteY2" fmla="*/ 461963 h 1131094"/>
                  <a:gd name="connsiteX3" fmla="*/ 485775 w 516731"/>
                  <a:gd name="connsiteY3" fmla="*/ 326232 h 1131094"/>
                  <a:gd name="connsiteX4" fmla="*/ 492918 w 516731"/>
                  <a:gd name="connsiteY4" fmla="*/ 311944 h 1131094"/>
                  <a:gd name="connsiteX5" fmla="*/ 504825 w 516731"/>
                  <a:gd name="connsiteY5" fmla="*/ 290513 h 1131094"/>
                  <a:gd name="connsiteX6" fmla="*/ 514350 w 516731"/>
                  <a:gd name="connsiteY6" fmla="*/ 271463 h 1131094"/>
                  <a:gd name="connsiteX7" fmla="*/ 516731 w 516731"/>
                  <a:gd name="connsiteY7" fmla="*/ 257175 h 1131094"/>
                  <a:gd name="connsiteX8" fmla="*/ 514350 w 516731"/>
                  <a:gd name="connsiteY8" fmla="*/ 235744 h 1131094"/>
                  <a:gd name="connsiteX9" fmla="*/ 504825 w 516731"/>
                  <a:gd name="connsiteY9" fmla="*/ 216694 h 1131094"/>
                  <a:gd name="connsiteX10" fmla="*/ 488156 w 516731"/>
                  <a:gd name="connsiteY10" fmla="*/ 195263 h 1131094"/>
                  <a:gd name="connsiteX11" fmla="*/ 466725 w 516731"/>
                  <a:gd name="connsiteY11" fmla="*/ 183357 h 1131094"/>
                  <a:gd name="connsiteX12" fmla="*/ 435768 w 516731"/>
                  <a:gd name="connsiteY12" fmla="*/ 171450 h 1131094"/>
                  <a:gd name="connsiteX13" fmla="*/ 407193 w 516731"/>
                  <a:gd name="connsiteY13" fmla="*/ 164307 h 1131094"/>
                  <a:gd name="connsiteX14" fmla="*/ 371475 w 516731"/>
                  <a:gd name="connsiteY14" fmla="*/ 142875 h 1131094"/>
                  <a:gd name="connsiteX15" fmla="*/ 311943 w 516731"/>
                  <a:gd name="connsiteY15" fmla="*/ 102394 h 1131094"/>
                  <a:gd name="connsiteX16" fmla="*/ 266700 w 516731"/>
                  <a:gd name="connsiteY16" fmla="*/ 76200 h 1131094"/>
                  <a:gd name="connsiteX17" fmla="*/ 211931 w 516731"/>
                  <a:gd name="connsiteY17" fmla="*/ 45244 h 1131094"/>
                  <a:gd name="connsiteX18" fmla="*/ 121443 w 516731"/>
                  <a:gd name="connsiteY18" fmla="*/ 0 h 1131094"/>
                  <a:gd name="connsiteX19" fmla="*/ 0 w 516731"/>
                  <a:gd name="connsiteY19" fmla="*/ 28575 h 1131094"/>
                  <a:gd name="connsiteX20" fmla="*/ 76200 w 516731"/>
                  <a:gd name="connsiteY20" fmla="*/ 54769 h 1131094"/>
                  <a:gd name="connsiteX21" fmla="*/ 111918 w 516731"/>
                  <a:gd name="connsiteY21" fmla="*/ 78582 h 1131094"/>
                  <a:gd name="connsiteX22" fmla="*/ 142875 w 516731"/>
                  <a:gd name="connsiteY22" fmla="*/ 107157 h 1131094"/>
                  <a:gd name="connsiteX23" fmla="*/ 161925 w 516731"/>
                  <a:gd name="connsiteY23" fmla="*/ 128588 h 1131094"/>
                  <a:gd name="connsiteX24" fmla="*/ 188118 w 516731"/>
                  <a:gd name="connsiteY24" fmla="*/ 164307 h 1131094"/>
                  <a:gd name="connsiteX25" fmla="*/ 214312 w 516731"/>
                  <a:gd name="connsiteY25" fmla="*/ 214313 h 1131094"/>
                  <a:gd name="connsiteX26" fmla="*/ 226218 w 516731"/>
                  <a:gd name="connsiteY26" fmla="*/ 245269 h 1131094"/>
                  <a:gd name="connsiteX27" fmla="*/ 240506 w 516731"/>
                  <a:gd name="connsiteY27" fmla="*/ 288132 h 1131094"/>
                  <a:gd name="connsiteX28" fmla="*/ 250031 w 516731"/>
                  <a:gd name="connsiteY28" fmla="*/ 330994 h 1131094"/>
                  <a:gd name="connsiteX29" fmla="*/ 257175 w 516731"/>
                  <a:gd name="connsiteY29" fmla="*/ 383382 h 1131094"/>
                  <a:gd name="connsiteX30" fmla="*/ 261937 w 516731"/>
                  <a:gd name="connsiteY30" fmla="*/ 452438 h 1131094"/>
                  <a:gd name="connsiteX31" fmla="*/ 264318 w 516731"/>
                  <a:gd name="connsiteY31" fmla="*/ 490538 h 1131094"/>
                  <a:gd name="connsiteX32" fmla="*/ 283368 w 516731"/>
                  <a:gd name="connsiteY32" fmla="*/ 638175 h 1131094"/>
                  <a:gd name="connsiteX33" fmla="*/ 314325 w 516731"/>
                  <a:gd name="connsiteY33" fmla="*/ 1131094 h 1131094"/>
                  <a:gd name="connsiteX34" fmla="*/ 516731 w 516731"/>
                  <a:gd name="connsiteY34" fmla="*/ 1112044 h 1131094"/>
                  <a:gd name="connsiteX35" fmla="*/ 495300 w 516731"/>
                  <a:gd name="connsiteY35" fmla="*/ 76914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6731" h="1131094">
                    <a:moveTo>
                      <a:pt x="495300" y="769144"/>
                    </a:moveTo>
                    <a:lnTo>
                      <a:pt x="485775" y="588169"/>
                    </a:lnTo>
                    <a:cubicBezTo>
                      <a:pt x="486569" y="546100"/>
                      <a:pt x="487362" y="504032"/>
                      <a:pt x="488156" y="461963"/>
                    </a:cubicBezTo>
                    <a:cubicBezTo>
                      <a:pt x="487362" y="416719"/>
                      <a:pt x="486569" y="371476"/>
                      <a:pt x="485775" y="326232"/>
                    </a:cubicBezTo>
                    <a:lnTo>
                      <a:pt x="492918" y="311944"/>
                    </a:lnTo>
                    <a:lnTo>
                      <a:pt x="504825" y="290513"/>
                    </a:lnTo>
                    <a:lnTo>
                      <a:pt x="514350" y="271463"/>
                    </a:lnTo>
                    <a:lnTo>
                      <a:pt x="516731" y="257175"/>
                    </a:lnTo>
                    <a:lnTo>
                      <a:pt x="514350" y="235744"/>
                    </a:lnTo>
                    <a:lnTo>
                      <a:pt x="504825" y="216694"/>
                    </a:lnTo>
                    <a:lnTo>
                      <a:pt x="488156" y="195263"/>
                    </a:lnTo>
                    <a:lnTo>
                      <a:pt x="466725" y="183357"/>
                    </a:lnTo>
                    <a:lnTo>
                      <a:pt x="435768" y="171450"/>
                    </a:lnTo>
                    <a:lnTo>
                      <a:pt x="407193" y="164307"/>
                    </a:lnTo>
                    <a:lnTo>
                      <a:pt x="371475" y="142875"/>
                    </a:lnTo>
                    <a:lnTo>
                      <a:pt x="311943" y="102394"/>
                    </a:lnTo>
                    <a:lnTo>
                      <a:pt x="266700" y="76200"/>
                    </a:lnTo>
                    <a:lnTo>
                      <a:pt x="211931" y="45244"/>
                    </a:lnTo>
                    <a:lnTo>
                      <a:pt x="121443" y="0"/>
                    </a:lnTo>
                    <a:lnTo>
                      <a:pt x="0" y="28575"/>
                    </a:lnTo>
                    <a:lnTo>
                      <a:pt x="76200" y="54769"/>
                    </a:lnTo>
                    <a:lnTo>
                      <a:pt x="111918" y="78582"/>
                    </a:lnTo>
                    <a:lnTo>
                      <a:pt x="142875" y="107157"/>
                    </a:lnTo>
                    <a:lnTo>
                      <a:pt x="161925" y="128588"/>
                    </a:lnTo>
                    <a:lnTo>
                      <a:pt x="188118" y="164307"/>
                    </a:lnTo>
                    <a:lnTo>
                      <a:pt x="214312" y="214313"/>
                    </a:lnTo>
                    <a:lnTo>
                      <a:pt x="226218" y="245269"/>
                    </a:lnTo>
                    <a:lnTo>
                      <a:pt x="240506" y="288132"/>
                    </a:lnTo>
                    <a:lnTo>
                      <a:pt x="250031" y="330994"/>
                    </a:lnTo>
                    <a:lnTo>
                      <a:pt x="257175" y="383382"/>
                    </a:lnTo>
                    <a:lnTo>
                      <a:pt x="261937" y="452438"/>
                    </a:lnTo>
                    <a:lnTo>
                      <a:pt x="264318" y="490538"/>
                    </a:lnTo>
                    <a:lnTo>
                      <a:pt x="283368" y="638175"/>
                    </a:lnTo>
                    <a:lnTo>
                      <a:pt x="314325" y="1131094"/>
                    </a:lnTo>
                    <a:lnTo>
                      <a:pt x="516731" y="1112044"/>
                    </a:lnTo>
                    <a:lnTo>
                      <a:pt x="495300" y="769144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34">
                <a:extLst>
                  <a:ext uri="{FF2B5EF4-FFF2-40B4-BE49-F238E27FC236}">
                    <a16:creationId xmlns:a16="http://schemas.microsoft.com/office/drawing/2014/main" id="{C5F988FC-F029-4DF8-89D9-78EB76D8DADA}"/>
                  </a:ext>
                </a:extLst>
              </p:cNvPr>
              <p:cNvSpPr/>
              <p:nvPr/>
            </p:nvSpPr>
            <p:spPr>
              <a:xfrm>
                <a:off x="6354763" y="2724150"/>
                <a:ext cx="508000" cy="1150938"/>
              </a:xfrm>
              <a:custGeom>
                <a:avLst/>
                <a:gdLst>
                  <a:gd name="connsiteX0" fmla="*/ 85725 w 507207"/>
                  <a:gd name="connsiteY0" fmla="*/ 916781 h 1150144"/>
                  <a:gd name="connsiteX1" fmla="*/ 126207 w 507207"/>
                  <a:gd name="connsiteY1" fmla="*/ 754856 h 1150144"/>
                  <a:gd name="connsiteX2" fmla="*/ 161925 w 507207"/>
                  <a:gd name="connsiteY2" fmla="*/ 611981 h 1150144"/>
                  <a:gd name="connsiteX3" fmla="*/ 176213 w 507207"/>
                  <a:gd name="connsiteY3" fmla="*/ 495300 h 1150144"/>
                  <a:gd name="connsiteX4" fmla="*/ 209550 w 507207"/>
                  <a:gd name="connsiteY4" fmla="*/ 328613 h 1150144"/>
                  <a:gd name="connsiteX5" fmla="*/ 221457 w 507207"/>
                  <a:gd name="connsiteY5" fmla="*/ 266700 h 1150144"/>
                  <a:gd name="connsiteX6" fmla="*/ 226219 w 507207"/>
                  <a:gd name="connsiteY6" fmla="*/ 238125 h 1150144"/>
                  <a:gd name="connsiteX7" fmla="*/ 226219 w 507207"/>
                  <a:gd name="connsiteY7" fmla="*/ 209550 h 1150144"/>
                  <a:gd name="connsiteX8" fmla="*/ 219075 w 507207"/>
                  <a:gd name="connsiteY8" fmla="*/ 173831 h 1150144"/>
                  <a:gd name="connsiteX9" fmla="*/ 207169 w 507207"/>
                  <a:gd name="connsiteY9" fmla="*/ 142875 h 1150144"/>
                  <a:gd name="connsiteX10" fmla="*/ 185738 w 507207"/>
                  <a:gd name="connsiteY10" fmla="*/ 109538 h 1150144"/>
                  <a:gd name="connsiteX11" fmla="*/ 159544 w 507207"/>
                  <a:gd name="connsiteY11" fmla="*/ 85725 h 1150144"/>
                  <a:gd name="connsiteX12" fmla="*/ 123825 w 507207"/>
                  <a:gd name="connsiteY12" fmla="*/ 61913 h 1150144"/>
                  <a:gd name="connsiteX13" fmla="*/ 85725 w 507207"/>
                  <a:gd name="connsiteY13" fmla="*/ 42863 h 1150144"/>
                  <a:gd name="connsiteX14" fmla="*/ 0 w 507207"/>
                  <a:gd name="connsiteY14" fmla="*/ 7144 h 1150144"/>
                  <a:gd name="connsiteX15" fmla="*/ 180975 w 507207"/>
                  <a:gd name="connsiteY15" fmla="*/ 0 h 1150144"/>
                  <a:gd name="connsiteX16" fmla="*/ 266700 w 507207"/>
                  <a:gd name="connsiteY16" fmla="*/ 59531 h 1150144"/>
                  <a:gd name="connsiteX17" fmla="*/ 328613 w 507207"/>
                  <a:gd name="connsiteY17" fmla="*/ 104775 h 1150144"/>
                  <a:gd name="connsiteX18" fmla="*/ 366713 w 507207"/>
                  <a:gd name="connsiteY18" fmla="*/ 130969 h 1150144"/>
                  <a:gd name="connsiteX19" fmla="*/ 419100 w 507207"/>
                  <a:gd name="connsiteY19" fmla="*/ 173831 h 1150144"/>
                  <a:gd name="connsiteX20" fmla="*/ 471488 w 507207"/>
                  <a:gd name="connsiteY20" fmla="*/ 219075 h 1150144"/>
                  <a:gd name="connsiteX21" fmla="*/ 495300 w 507207"/>
                  <a:gd name="connsiteY21" fmla="*/ 240506 h 1150144"/>
                  <a:gd name="connsiteX22" fmla="*/ 504825 w 507207"/>
                  <a:gd name="connsiteY22" fmla="*/ 252413 h 1150144"/>
                  <a:gd name="connsiteX23" fmla="*/ 507207 w 507207"/>
                  <a:gd name="connsiteY23" fmla="*/ 259556 h 1150144"/>
                  <a:gd name="connsiteX24" fmla="*/ 490538 w 507207"/>
                  <a:gd name="connsiteY24" fmla="*/ 288131 h 1150144"/>
                  <a:gd name="connsiteX25" fmla="*/ 471488 w 507207"/>
                  <a:gd name="connsiteY25" fmla="*/ 319088 h 1150144"/>
                  <a:gd name="connsiteX26" fmla="*/ 450057 w 507207"/>
                  <a:gd name="connsiteY26" fmla="*/ 366713 h 1150144"/>
                  <a:gd name="connsiteX27" fmla="*/ 428625 w 507207"/>
                  <a:gd name="connsiteY27" fmla="*/ 423863 h 1150144"/>
                  <a:gd name="connsiteX28" fmla="*/ 421482 w 507207"/>
                  <a:gd name="connsiteY28" fmla="*/ 461963 h 1150144"/>
                  <a:gd name="connsiteX29" fmla="*/ 361950 w 507207"/>
                  <a:gd name="connsiteY29" fmla="*/ 692944 h 1150144"/>
                  <a:gd name="connsiteX30" fmla="*/ 319088 w 507207"/>
                  <a:gd name="connsiteY30" fmla="*/ 862013 h 1150144"/>
                  <a:gd name="connsiteX31" fmla="*/ 250032 w 507207"/>
                  <a:gd name="connsiteY31" fmla="*/ 1133475 h 1150144"/>
                  <a:gd name="connsiteX32" fmla="*/ 33338 w 507207"/>
                  <a:gd name="connsiteY32" fmla="*/ 1150144 h 1150144"/>
                  <a:gd name="connsiteX33" fmla="*/ 85725 w 507207"/>
                  <a:gd name="connsiteY33" fmla="*/ 916781 h 1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7207" h="1150144">
                    <a:moveTo>
                      <a:pt x="85725" y="916781"/>
                    </a:moveTo>
                    <a:lnTo>
                      <a:pt x="126207" y="754856"/>
                    </a:lnTo>
                    <a:lnTo>
                      <a:pt x="161925" y="611981"/>
                    </a:lnTo>
                    <a:lnTo>
                      <a:pt x="176213" y="495300"/>
                    </a:lnTo>
                    <a:lnTo>
                      <a:pt x="209550" y="328613"/>
                    </a:lnTo>
                    <a:lnTo>
                      <a:pt x="221457" y="266700"/>
                    </a:lnTo>
                    <a:lnTo>
                      <a:pt x="226219" y="238125"/>
                    </a:lnTo>
                    <a:lnTo>
                      <a:pt x="226219" y="209550"/>
                    </a:lnTo>
                    <a:lnTo>
                      <a:pt x="219075" y="173831"/>
                    </a:lnTo>
                    <a:lnTo>
                      <a:pt x="207169" y="142875"/>
                    </a:lnTo>
                    <a:lnTo>
                      <a:pt x="185738" y="109538"/>
                    </a:lnTo>
                    <a:lnTo>
                      <a:pt x="159544" y="85725"/>
                    </a:lnTo>
                    <a:lnTo>
                      <a:pt x="123825" y="61913"/>
                    </a:lnTo>
                    <a:lnTo>
                      <a:pt x="85725" y="42863"/>
                    </a:lnTo>
                    <a:lnTo>
                      <a:pt x="0" y="7144"/>
                    </a:lnTo>
                    <a:lnTo>
                      <a:pt x="180975" y="0"/>
                    </a:lnTo>
                    <a:lnTo>
                      <a:pt x="266700" y="59531"/>
                    </a:lnTo>
                    <a:lnTo>
                      <a:pt x="328613" y="104775"/>
                    </a:lnTo>
                    <a:lnTo>
                      <a:pt x="366713" y="130969"/>
                    </a:lnTo>
                    <a:lnTo>
                      <a:pt x="419100" y="173831"/>
                    </a:lnTo>
                    <a:lnTo>
                      <a:pt x="471488" y="219075"/>
                    </a:lnTo>
                    <a:lnTo>
                      <a:pt x="495300" y="240506"/>
                    </a:lnTo>
                    <a:lnTo>
                      <a:pt x="504825" y="252413"/>
                    </a:lnTo>
                    <a:lnTo>
                      <a:pt x="507207" y="259556"/>
                    </a:lnTo>
                    <a:lnTo>
                      <a:pt x="490538" y="288131"/>
                    </a:lnTo>
                    <a:lnTo>
                      <a:pt x="471488" y="319088"/>
                    </a:lnTo>
                    <a:lnTo>
                      <a:pt x="450057" y="366713"/>
                    </a:lnTo>
                    <a:lnTo>
                      <a:pt x="428625" y="423863"/>
                    </a:lnTo>
                    <a:lnTo>
                      <a:pt x="421482" y="461963"/>
                    </a:lnTo>
                    <a:lnTo>
                      <a:pt x="361950" y="692944"/>
                    </a:lnTo>
                    <a:lnTo>
                      <a:pt x="319088" y="862013"/>
                    </a:lnTo>
                    <a:lnTo>
                      <a:pt x="250032" y="1133475"/>
                    </a:lnTo>
                    <a:lnTo>
                      <a:pt x="33338" y="1150144"/>
                    </a:lnTo>
                    <a:lnTo>
                      <a:pt x="85725" y="916781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35">
                <a:extLst>
                  <a:ext uri="{FF2B5EF4-FFF2-40B4-BE49-F238E27FC236}">
                    <a16:creationId xmlns:a16="http://schemas.microsoft.com/office/drawing/2014/main" id="{DCAF108E-9D3F-448D-82EA-F283566F29C9}"/>
                  </a:ext>
                </a:extLst>
              </p:cNvPr>
              <p:cNvSpPr/>
              <p:nvPr/>
            </p:nvSpPr>
            <p:spPr>
              <a:xfrm>
                <a:off x="3892551" y="3719513"/>
                <a:ext cx="4181475" cy="488950"/>
              </a:xfrm>
              <a:custGeom>
                <a:avLst/>
                <a:gdLst>
                  <a:gd name="connsiteX0" fmla="*/ 2090542 w 4181085"/>
                  <a:gd name="connsiteY0" fmla="*/ 118974 h 489493"/>
                  <a:gd name="connsiteX1" fmla="*/ 1791408 w 4181085"/>
                  <a:gd name="connsiteY1" fmla="*/ 135970 h 489493"/>
                  <a:gd name="connsiteX2" fmla="*/ 1601049 w 4181085"/>
                  <a:gd name="connsiteY2" fmla="*/ 156365 h 489493"/>
                  <a:gd name="connsiteX3" fmla="*/ 1366501 w 4181085"/>
                  <a:gd name="connsiteY3" fmla="*/ 180160 h 489493"/>
                  <a:gd name="connsiteX4" fmla="*/ 1080963 w 4181085"/>
                  <a:gd name="connsiteY4" fmla="*/ 207354 h 489493"/>
                  <a:gd name="connsiteX5" fmla="*/ 832817 w 4181085"/>
                  <a:gd name="connsiteY5" fmla="*/ 231149 h 489493"/>
                  <a:gd name="connsiteX6" fmla="*/ 676452 w 4181085"/>
                  <a:gd name="connsiteY6" fmla="*/ 244746 h 489493"/>
                  <a:gd name="connsiteX7" fmla="*/ 479295 w 4181085"/>
                  <a:gd name="connsiteY7" fmla="*/ 265142 h 489493"/>
                  <a:gd name="connsiteX8" fmla="*/ 411310 w 4181085"/>
                  <a:gd name="connsiteY8" fmla="*/ 271940 h 489493"/>
                  <a:gd name="connsiteX9" fmla="*/ 356921 w 4181085"/>
                  <a:gd name="connsiteY9" fmla="*/ 268541 h 489493"/>
                  <a:gd name="connsiteX10" fmla="*/ 295735 w 4181085"/>
                  <a:gd name="connsiteY10" fmla="*/ 261742 h 489493"/>
                  <a:gd name="connsiteX11" fmla="*/ 258343 w 4181085"/>
                  <a:gd name="connsiteY11" fmla="*/ 254944 h 489493"/>
                  <a:gd name="connsiteX12" fmla="*/ 200556 w 4181085"/>
                  <a:gd name="connsiteY12" fmla="*/ 237948 h 489493"/>
                  <a:gd name="connsiteX13" fmla="*/ 163164 w 4181085"/>
                  <a:gd name="connsiteY13" fmla="*/ 224351 h 489493"/>
                  <a:gd name="connsiteX14" fmla="*/ 112175 w 4181085"/>
                  <a:gd name="connsiteY14" fmla="*/ 200556 h 489493"/>
                  <a:gd name="connsiteX15" fmla="*/ 78182 w 4181085"/>
                  <a:gd name="connsiteY15" fmla="*/ 176761 h 489493"/>
                  <a:gd name="connsiteX16" fmla="*/ 57787 w 4181085"/>
                  <a:gd name="connsiteY16" fmla="*/ 163164 h 489493"/>
                  <a:gd name="connsiteX17" fmla="*/ 33992 w 4181085"/>
                  <a:gd name="connsiteY17" fmla="*/ 152966 h 489493"/>
                  <a:gd name="connsiteX18" fmla="*/ 10197 w 4181085"/>
                  <a:gd name="connsiteY18" fmla="*/ 156365 h 489493"/>
                  <a:gd name="connsiteX19" fmla="*/ 0 w 4181085"/>
                  <a:gd name="connsiteY19" fmla="*/ 166563 h 489493"/>
                  <a:gd name="connsiteX20" fmla="*/ 0 w 4181085"/>
                  <a:gd name="connsiteY20" fmla="*/ 190358 h 489493"/>
                  <a:gd name="connsiteX21" fmla="*/ 23794 w 4181085"/>
                  <a:gd name="connsiteY21" fmla="*/ 224351 h 489493"/>
                  <a:gd name="connsiteX22" fmla="*/ 71384 w 4181085"/>
                  <a:gd name="connsiteY22" fmla="*/ 271940 h 489493"/>
                  <a:gd name="connsiteX23" fmla="*/ 125772 w 4181085"/>
                  <a:gd name="connsiteY23" fmla="*/ 319530 h 489493"/>
                  <a:gd name="connsiteX24" fmla="*/ 163164 w 4181085"/>
                  <a:gd name="connsiteY24" fmla="*/ 353522 h 489493"/>
                  <a:gd name="connsiteX25" fmla="*/ 214153 w 4181085"/>
                  <a:gd name="connsiteY25" fmla="*/ 390914 h 489493"/>
                  <a:gd name="connsiteX26" fmla="*/ 254944 w 4181085"/>
                  <a:gd name="connsiteY26" fmla="*/ 421507 h 489493"/>
                  <a:gd name="connsiteX27" fmla="*/ 305933 w 4181085"/>
                  <a:gd name="connsiteY27" fmla="*/ 452101 h 489493"/>
                  <a:gd name="connsiteX28" fmla="*/ 346724 w 4181085"/>
                  <a:gd name="connsiteY28" fmla="*/ 475896 h 489493"/>
                  <a:gd name="connsiteX29" fmla="*/ 370518 w 4181085"/>
                  <a:gd name="connsiteY29" fmla="*/ 486093 h 489493"/>
                  <a:gd name="connsiteX30" fmla="*/ 384115 w 4181085"/>
                  <a:gd name="connsiteY30" fmla="*/ 489493 h 489493"/>
                  <a:gd name="connsiteX31" fmla="*/ 418108 w 4181085"/>
                  <a:gd name="connsiteY31" fmla="*/ 489493 h 489493"/>
                  <a:gd name="connsiteX32" fmla="*/ 547280 w 4181085"/>
                  <a:gd name="connsiteY32" fmla="*/ 469097 h 489493"/>
                  <a:gd name="connsiteX33" fmla="*/ 730840 w 4181085"/>
                  <a:gd name="connsiteY33" fmla="*/ 435104 h 489493"/>
                  <a:gd name="connsiteX34" fmla="*/ 924597 w 4181085"/>
                  <a:gd name="connsiteY34" fmla="*/ 404511 h 489493"/>
                  <a:gd name="connsiteX35" fmla="*/ 1152347 w 4181085"/>
                  <a:gd name="connsiteY35" fmla="*/ 370519 h 489493"/>
                  <a:gd name="connsiteX36" fmla="*/ 1325710 w 4181085"/>
                  <a:gd name="connsiteY36" fmla="*/ 343325 h 489493"/>
                  <a:gd name="connsiteX37" fmla="*/ 1631643 w 4181085"/>
                  <a:gd name="connsiteY37" fmla="*/ 292336 h 489493"/>
                  <a:gd name="connsiteX38" fmla="*/ 1883188 w 4181085"/>
                  <a:gd name="connsiteY38" fmla="*/ 275339 h 489493"/>
                  <a:gd name="connsiteX39" fmla="*/ 2008960 w 4181085"/>
                  <a:gd name="connsiteY39" fmla="*/ 268541 h 489493"/>
                  <a:gd name="connsiteX40" fmla="*/ 2206117 w 4181085"/>
                  <a:gd name="connsiteY40" fmla="*/ 254944 h 489493"/>
                  <a:gd name="connsiteX41" fmla="*/ 2396475 w 4181085"/>
                  <a:gd name="connsiteY41" fmla="*/ 237948 h 489493"/>
                  <a:gd name="connsiteX42" fmla="*/ 2593632 w 4181085"/>
                  <a:gd name="connsiteY42" fmla="*/ 224351 h 489493"/>
                  <a:gd name="connsiteX43" fmla="*/ 2722804 w 4181085"/>
                  <a:gd name="connsiteY43" fmla="*/ 224351 h 489493"/>
                  <a:gd name="connsiteX44" fmla="*/ 2960752 w 4181085"/>
                  <a:gd name="connsiteY44" fmla="*/ 224351 h 489493"/>
                  <a:gd name="connsiteX45" fmla="*/ 3137513 w 4181085"/>
                  <a:gd name="connsiteY45" fmla="*/ 227750 h 489493"/>
                  <a:gd name="connsiteX46" fmla="*/ 3273484 w 4181085"/>
                  <a:gd name="connsiteY46" fmla="*/ 227750 h 489493"/>
                  <a:gd name="connsiteX47" fmla="*/ 3385659 w 4181085"/>
                  <a:gd name="connsiteY47" fmla="*/ 231149 h 489493"/>
                  <a:gd name="connsiteX48" fmla="*/ 3487637 w 4181085"/>
                  <a:gd name="connsiteY48" fmla="*/ 237948 h 489493"/>
                  <a:gd name="connsiteX49" fmla="*/ 3576017 w 4181085"/>
                  <a:gd name="connsiteY49" fmla="*/ 244746 h 489493"/>
                  <a:gd name="connsiteX50" fmla="*/ 3674596 w 4181085"/>
                  <a:gd name="connsiteY50" fmla="*/ 254944 h 489493"/>
                  <a:gd name="connsiteX51" fmla="*/ 3827562 w 4181085"/>
                  <a:gd name="connsiteY51" fmla="*/ 275339 h 489493"/>
                  <a:gd name="connsiteX52" fmla="*/ 3956734 w 4181085"/>
                  <a:gd name="connsiteY52" fmla="*/ 295735 h 489493"/>
                  <a:gd name="connsiteX53" fmla="*/ 4028118 w 4181085"/>
                  <a:gd name="connsiteY53" fmla="*/ 309332 h 489493"/>
                  <a:gd name="connsiteX54" fmla="*/ 4055313 w 4181085"/>
                  <a:gd name="connsiteY54" fmla="*/ 312731 h 489493"/>
                  <a:gd name="connsiteX55" fmla="*/ 4096104 w 4181085"/>
                  <a:gd name="connsiteY55" fmla="*/ 305933 h 489493"/>
                  <a:gd name="connsiteX56" fmla="*/ 4133495 w 4181085"/>
                  <a:gd name="connsiteY56" fmla="*/ 295735 h 489493"/>
                  <a:gd name="connsiteX57" fmla="*/ 4164089 w 4181085"/>
                  <a:gd name="connsiteY57" fmla="*/ 275339 h 489493"/>
                  <a:gd name="connsiteX58" fmla="*/ 4177686 w 4181085"/>
                  <a:gd name="connsiteY58" fmla="*/ 258343 h 489493"/>
                  <a:gd name="connsiteX59" fmla="*/ 4181085 w 4181085"/>
                  <a:gd name="connsiteY59" fmla="*/ 244746 h 489493"/>
                  <a:gd name="connsiteX60" fmla="*/ 4177686 w 4181085"/>
                  <a:gd name="connsiteY60" fmla="*/ 220951 h 489493"/>
                  <a:gd name="connsiteX61" fmla="*/ 4164089 w 4181085"/>
                  <a:gd name="connsiteY61" fmla="*/ 193757 h 489493"/>
                  <a:gd name="connsiteX62" fmla="*/ 4150492 w 4181085"/>
                  <a:gd name="connsiteY62" fmla="*/ 173362 h 489493"/>
                  <a:gd name="connsiteX63" fmla="*/ 4133495 w 4181085"/>
                  <a:gd name="connsiteY63" fmla="*/ 156365 h 489493"/>
                  <a:gd name="connsiteX64" fmla="*/ 4119898 w 4181085"/>
                  <a:gd name="connsiteY64" fmla="*/ 142768 h 489493"/>
                  <a:gd name="connsiteX65" fmla="*/ 4089305 w 4181085"/>
                  <a:gd name="connsiteY65" fmla="*/ 118974 h 489493"/>
                  <a:gd name="connsiteX66" fmla="*/ 4007723 w 4181085"/>
                  <a:gd name="connsiteY66" fmla="*/ 78183 h 489493"/>
                  <a:gd name="connsiteX67" fmla="*/ 3919342 w 4181085"/>
                  <a:gd name="connsiteY67" fmla="*/ 37391 h 489493"/>
                  <a:gd name="connsiteX68" fmla="*/ 3858156 w 4181085"/>
                  <a:gd name="connsiteY68" fmla="*/ 16996 h 489493"/>
                  <a:gd name="connsiteX69" fmla="*/ 3824163 w 4181085"/>
                  <a:gd name="connsiteY69" fmla="*/ 6798 h 489493"/>
                  <a:gd name="connsiteX70" fmla="*/ 3803768 w 4181085"/>
                  <a:gd name="connsiteY70" fmla="*/ 0 h 489493"/>
                  <a:gd name="connsiteX71" fmla="*/ 3756178 w 4181085"/>
                  <a:gd name="connsiteY71" fmla="*/ 6798 h 489493"/>
                  <a:gd name="connsiteX72" fmla="*/ 3660999 w 4181085"/>
                  <a:gd name="connsiteY72" fmla="*/ 23794 h 489493"/>
                  <a:gd name="connsiteX73" fmla="*/ 3593014 w 4181085"/>
                  <a:gd name="connsiteY73" fmla="*/ 30593 h 489493"/>
                  <a:gd name="connsiteX74" fmla="*/ 3399256 w 4181085"/>
                  <a:gd name="connsiteY74" fmla="*/ 37391 h 489493"/>
                  <a:gd name="connsiteX75" fmla="*/ 3134114 w 4181085"/>
                  <a:gd name="connsiteY75" fmla="*/ 50988 h 489493"/>
                  <a:gd name="connsiteX76" fmla="*/ 2797588 w 4181085"/>
                  <a:gd name="connsiteY76" fmla="*/ 67985 h 489493"/>
                  <a:gd name="connsiteX77" fmla="*/ 2678614 w 4181085"/>
                  <a:gd name="connsiteY77" fmla="*/ 78183 h 489493"/>
                  <a:gd name="connsiteX78" fmla="*/ 2331889 w 4181085"/>
                  <a:gd name="connsiteY78" fmla="*/ 105377 h 489493"/>
                  <a:gd name="connsiteX79" fmla="*/ 2090542 w 4181085"/>
                  <a:gd name="connsiteY79" fmla="*/ 118974 h 48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181085" h="489493">
                    <a:moveTo>
                      <a:pt x="2090542" y="118974"/>
                    </a:moveTo>
                    <a:lnTo>
                      <a:pt x="1791408" y="135970"/>
                    </a:lnTo>
                    <a:lnTo>
                      <a:pt x="1601049" y="156365"/>
                    </a:lnTo>
                    <a:lnTo>
                      <a:pt x="1366501" y="180160"/>
                    </a:lnTo>
                    <a:lnTo>
                      <a:pt x="1080963" y="207354"/>
                    </a:lnTo>
                    <a:lnTo>
                      <a:pt x="832817" y="231149"/>
                    </a:lnTo>
                    <a:lnTo>
                      <a:pt x="676452" y="244746"/>
                    </a:lnTo>
                    <a:lnTo>
                      <a:pt x="479295" y="265142"/>
                    </a:lnTo>
                    <a:lnTo>
                      <a:pt x="411310" y="271940"/>
                    </a:lnTo>
                    <a:lnTo>
                      <a:pt x="356921" y="268541"/>
                    </a:lnTo>
                    <a:lnTo>
                      <a:pt x="295735" y="261742"/>
                    </a:lnTo>
                    <a:lnTo>
                      <a:pt x="258343" y="254944"/>
                    </a:lnTo>
                    <a:lnTo>
                      <a:pt x="200556" y="237948"/>
                    </a:lnTo>
                    <a:lnTo>
                      <a:pt x="163164" y="224351"/>
                    </a:lnTo>
                    <a:lnTo>
                      <a:pt x="112175" y="200556"/>
                    </a:lnTo>
                    <a:lnTo>
                      <a:pt x="78182" y="176761"/>
                    </a:lnTo>
                    <a:lnTo>
                      <a:pt x="57787" y="163164"/>
                    </a:lnTo>
                    <a:lnTo>
                      <a:pt x="33992" y="152966"/>
                    </a:lnTo>
                    <a:lnTo>
                      <a:pt x="10197" y="156365"/>
                    </a:lnTo>
                    <a:lnTo>
                      <a:pt x="0" y="166563"/>
                    </a:lnTo>
                    <a:lnTo>
                      <a:pt x="0" y="190358"/>
                    </a:lnTo>
                    <a:lnTo>
                      <a:pt x="23794" y="224351"/>
                    </a:lnTo>
                    <a:lnTo>
                      <a:pt x="71384" y="271940"/>
                    </a:lnTo>
                    <a:lnTo>
                      <a:pt x="125772" y="319530"/>
                    </a:lnTo>
                    <a:lnTo>
                      <a:pt x="163164" y="353522"/>
                    </a:lnTo>
                    <a:lnTo>
                      <a:pt x="214153" y="390914"/>
                    </a:lnTo>
                    <a:lnTo>
                      <a:pt x="254944" y="421507"/>
                    </a:lnTo>
                    <a:lnTo>
                      <a:pt x="305933" y="452101"/>
                    </a:lnTo>
                    <a:lnTo>
                      <a:pt x="346724" y="475896"/>
                    </a:lnTo>
                    <a:lnTo>
                      <a:pt x="370518" y="486093"/>
                    </a:lnTo>
                    <a:lnTo>
                      <a:pt x="384115" y="489493"/>
                    </a:lnTo>
                    <a:lnTo>
                      <a:pt x="418108" y="489493"/>
                    </a:lnTo>
                    <a:lnTo>
                      <a:pt x="547280" y="469097"/>
                    </a:lnTo>
                    <a:lnTo>
                      <a:pt x="730840" y="435104"/>
                    </a:lnTo>
                    <a:lnTo>
                      <a:pt x="924597" y="404511"/>
                    </a:lnTo>
                    <a:lnTo>
                      <a:pt x="1152347" y="370519"/>
                    </a:lnTo>
                    <a:lnTo>
                      <a:pt x="1325710" y="343325"/>
                    </a:lnTo>
                    <a:lnTo>
                      <a:pt x="1631643" y="292336"/>
                    </a:lnTo>
                    <a:lnTo>
                      <a:pt x="1883188" y="275339"/>
                    </a:lnTo>
                    <a:lnTo>
                      <a:pt x="2008960" y="268541"/>
                    </a:lnTo>
                    <a:lnTo>
                      <a:pt x="2206117" y="254944"/>
                    </a:lnTo>
                    <a:lnTo>
                      <a:pt x="2396475" y="237948"/>
                    </a:lnTo>
                    <a:lnTo>
                      <a:pt x="2593632" y="224351"/>
                    </a:lnTo>
                    <a:lnTo>
                      <a:pt x="2722804" y="224351"/>
                    </a:lnTo>
                    <a:lnTo>
                      <a:pt x="2960752" y="224351"/>
                    </a:lnTo>
                    <a:lnTo>
                      <a:pt x="3137513" y="227750"/>
                    </a:lnTo>
                    <a:lnTo>
                      <a:pt x="3273484" y="227750"/>
                    </a:lnTo>
                    <a:lnTo>
                      <a:pt x="3385659" y="231149"/>
                    </a:lnTo>
                    <a:lnTo>
                      <a:pt x="3487637" y="237948"/>
                    </a:lnTo>
                    <a:lnTo>
                      <a:pt x="3576017" y="244746"/>
                    </a:lnTo>
                    <a:lnTo>
                      <a:pt x="3674596" y="254944"/>
                    </a:lnTo>
                    <a:lnTo>
                      <a:pt x="3827562" y="275339"/>
                    </a:lnTo>
                    <a:lnTo>
                      <a:pt x="3956734" y="295735"/>
                    </a:lnTo>
                    <a:lnTo>
                      <a:pt x="4028118" y="309332"/>
                    </a:lnTo>
                    <a:lnTo>
                      <a:pt x="4055313" y="312731"/>
                    </a:lnTo>
                    <a:lnTo>
                      <a:pt x="4096104" y="305933"/>
                    </a:lnTo>
                    <a:lnTo>
                      <a:pt x="4133495" y="295735"/>
                    </a:lnTo>
                    <a:lnTo>
                      <a:pt x="4164089" y="275339"/>
                    </a:lnTo>
                    <a:lnTo>
                      <a:pt x="4177686" y="258343"/>
                    </a:lnTo>
                    <a:lnTo>
                      <a:pt x="4181085" y="244746"/>
                    </a:lnTo>
                    <a:lnTo>
                      <a:pt x="4177686" y="220951"/>
                    </a:lnTo>
                    <a:lnTo>
                      <a:pt x="4164089" y="193757"/>
                    </a:lnTo>
                    <a:lnTo>
                      <a:pt x="4150492" y="173362"/>
                    </a:lnTo>
                    <a:lnTo>
                      <a:pt x="4133495" y="156365"/>
                    </a:lnTo>
                    <a:lnTo>
                      <a:pt x="4119898" y="142768"/>
                    </a:lnTo>
                    <a:lnTo>
                      <a:pt x="4089305" y="118974"/>
                    </a:lnTo>
                    <a:lnTo>
                      <a:pt x="4007723" y="78183"/>
                    </a:lnTo>
                    <a:lnTo>
                      <a:pt x="3919342" y="37391"/>
                    </a:lnTo>
                    <a:lnTo>
                      <a:pt x="3858156" y="16996"/>
                    </a:lnTo>
                    <a:lnTo>
                      <a:pt x="3824163" y="6798"/>
                    </a:lnTo>
                    <a:lnTo>
                      <a:pt x="3803768" y="0"/>
                    </a:lnTo>
                    <a:lnTo>
                      <a:pt x="3756178" y="6798"/>
                    </a:lnTo>
                    <a:lnTo>
                      <a:pt x="3660999" y="23794"/>
                    </a:lnTo>
                    <a:lnTo>
                      <a:pt x="3593014" y="30593"/>
                    </a:lnTo>
                    <a:lnTo>
                      <a:pt x="3399256" y="37391"/>
                    </a:lnTo>
                    <a:lnTo>
                      <a:pt x="3134114" y="50988"/>
                    </a:lnTo>
                    <a:lnTo>
                      <a:pt x="2797588" y="67985"/>
                    </a:lnTo>
                    <a:lnTo>
                      <a:pt x="2678614" y="78183"/>
                    </a:lnTo>
                    <a:lnTo>
                      <a:pt x="2331889" y="105377"/>
                    </a:lnTo>
                    <a:lnTo>
                      <a:pt x="2090542" y="118974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36">
                <a:extLst>
                  <a:ext uri="{FF2B5EF4-FFF2-40B4-BE49-F238E27FC236}">
                    <a16:creationId xmlns:a16="http://schemas.microsoft.com/office/drawing/2014/main" id="{99527B23-2D88-4301-8027-8A041C73487E}"/>
                  </a:ext>
                </a:extLst>
              </p:cNvPr>
              <p:cNvSpPr/>
              <p:nvPr/>
            </p:nvSpPr>
            <p:spPr>
              <a:xfrm>
                <a:off x="4037014" y="3979863"/>
                <a:ext cx="1565275" cy="1077912"/>
              </a:xfrm>
              <a:custGeom>
                <a:avLst/>
                <a:gdLst>
                  <a:gd name="connsiteX0" fmla="*/ 1045369 w 1566862"/>
                  <a:gd name="connsiteY0" fmla="*/ 250031 h 1078706"/>
                  <a:gd name="connsiteX1" fmla="*/ 909637 w 1566862"/>
                  <a:gd name="connsiteY1" fmla="*/ 376237 h 1078706"/>
                  <a:gd name="connsiteX2" fmla="*/ 797719 w 1566862"/>
                  <a:gd name="connsiteY2" fmla="*/ 476250 h 1078706"/>
                  <a:gd name="connsiteX3" fmla="*/ 652462 w 1566862"/>
                  <a:gd name="connsiteY3" fmla="*/ 597694 h 1078706"/>
                  <a:gd name="connsiteX4" fmla="*/ 519112 w 1566862"/>
                  <a:gd name="connsiteY4" fmla="*/ 707231 h 1078706"/>
                  <a:gd name="connsiteX5" fmla="*/ 397669 w 1566862"/>
                  <a:gd name="connsiteY5" fmla="*/ 795337 h 1078706"/>
                  <a:gd name="connsiteX6" fmla="*/ 280987 w 1566862"/>
                  <a:gd name="connsiteY6" fmla="*/ 878681 h 1078706"/>
                  <a:gd name="connsiteX7" fmla="*/ 171450 w 1566862"/>
                  <a:gd name="connsiteY7" fmla="*/ 950119 h 1078706"/>
                  <a:gd name="connsiteX8" fmla="*/ 26194 w 1566862"/>
                  <a:gd name="connsiteY8" fmla="*/ 1031081 h 1078706"/>
                  <a:gd name="connsiteX9" fmla="*/ 9525 w 1566862"/>
                  <a:gd name="connsiteY9" fmla="*/ 1042987 h 1078706"/>
                  <a:gd name="connsiteX10" fmla="*/ 0 w 1566862"/>
                  <a:gd name="connsiteY10" fmla="*/ 1059656 h 1078706"/>
                  <a:gd name="connsiteX11" fmla="*/ 4762 w 1566862"/>
                  <a:gd name="connsiteY11" fmla="*/ 1066800 h 1078706"/>
                  <a:gd name="connsiteX12" fmla="*/ 16669 w 1566862"/>
                  <a:gd name="connsiteY12" fmla="*/ 1073944 h 1078706"/>
                  <a:gd name="connsiteX13" fmla="*/ 38100 w 1566862"/>
                  <a:gd name="connsiteY13" fmla="*/ 1078706 h 1078706"/>
                  <a:gd name="connsiteX14" fmla="*/ 61912 w 1566862"/>
                  <a:gd name="connsiteY14" fmla="*/ 1078706 h 1078706"/>
                  <a:gd name="connsiteX15" fmla="*/ 111919 w 1566862"/>
                  <a:gd name="connsiteY15" fmla="*/ 1064419 h 1078706"/>
                  <a:gd name="connsiteX16" fmla="*/ 264319 w 1566862"/>
                  <a:gd name="connsiteY16" fmla="*/ 1000125 h 1078706"/>
                  <a:gd name="connsiteX17" fmla="*/ 442912 w 1566862"/>
                  <a:gd name="connsiteY17" fmla="*/ 914400 h 1078706"/>
                  <a:gd name="connsiteX18" fmla="*/ 592931 w 1566862"/>
                  <a:gd name="connsiteY18" fmla="*/ 835819 h 1078706"/>
                  <a:gd name="connsiteX19" fmla="*/ 702469 w 1566862"/>
                  <a:gd name="connsiteY19" fmla="*/ 773906 h 1078706"/>
                  <a:gd name="connsiteX20" fmla="*/ 857250 w 1566862"/>
                  <a:gd name="connsiteY20" fmla="*/ 681037 h 1078706"/>
                  <a:gd name="connsiteX21" fmla="*/ 1009650 w 1566862"/>
                  <a:gd name="connsiteY21" fmla="*/ 581025 h 1078706"/>
                  <a:gd name="connsiteX22" fmla="*/ 1147762 w 1566862"/>
                  <a:gd name="connsiteY22" fmla="*/ 471487 h 1078706"/>
                  <a:gd name="connsiteX23" fmla="*/ 1243012 w 1566862"/>
                  <a:gd name="connsiteY23" fmla="*/ 395287 h 1078706"/>
                  <a:gd name="connsiteX24" fmla="*/ 1307306 w 1566862"/>
                  <a:gd name="connsiteY24" fmla="*/ 340519 h 1078706"/>
                  <a:gd name="connsiteX25" fmla="*/ 1378744 w 1566862"/>
                  <a:gd name="connsiteY25" fmla="*/ 283369 h 1078706"/>
                  <a:gd name="connsiteX26" fmla="*/ 1469231 w 1566862"/>
                  <a:gd name="connsiteY26" fmla="*/ 209550 h 1078706"/>
                  <a:gd name="connsiteX27" fmla="*/ 1533525 w 1566862"/>
                  <a:gd name="connsiteY27" fmla="*/ 154781 h 1078706"/>
                  <a:gd name="connsiteX28" fmla="*/ 1559719 w 1566862"/>
                  <a:gd name="connsiteY28" fmla="*/ 123825 h 1078706"/>
                  <a:gd name="connsiteX29" fmla="*/ 1566862 w 1566862"/>
                  <a:gd name="connsiteY29" fmla="*/ 109537 h 1078706"/>
                  <a:gd name="connsiteX30" fmla="*/ 1564481 w 1566862"/>
                  <a:gd name="connsiteY30" fmla="*/ 97631 h 1078706"/>
                  <a:gd name="connsiteX31" fmla="*/ 1545431 w 1566862"/>
                  <a:gd name="connsiteY31" fmla="*/ 80962 h 1078706"/>
                  <a:gd name="connsiteX32" fmla="*/ 1507331 w 1566862"/>
                  <a:gd name="connsiteY32" fmla="*/ 47625 h 1078706"/>
                  <a:gd name="connsiteX33" fmla="*/ 1464469 w 1566862"/>
                  <a:gd name="connsiteY33" fmla="*/ 0 h 1078706"/>
                  <a:gd name="connsiteX34" fmla="*/ 1259681 w 1566862"/>
                  <a:gd name="connsiteY34" fmla="*/ 26194 h 1078706"/>
                  <a:gd name="connsiteX35" fmla="*/ 1190625 w 1566862"/>
                  <a:gd name="connsiteY35" fmla="*/ 111919 h 1078706"/>
                  <a:gd name="connsiteX36" fmla="*/ 1092994 w 1566862"/>
                  <a:gd name="connsiteY36" fmla="*/ 207169 h 1078706"/>
                  <a:gd name="connsiteX37" fmla="*/ 1045369 w 1566862"/>
                  <a:gd name="connsiteY37" fmla="*/ 25003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66862" h="1078706">
                    <a:moveTo>
                      <a:pt x="1045369" y="250031"/>
                    </a:moveTo>
                    <a:lnTo>
                      <a:pt x="909637" y="376237"/>
                    </a:lnTo>
                    <a:lnTo>
                      <a:pt x="797719" y="476250"/>
                    </a:lnTo>
                    <a:lnTo>
                      <a:pt x="652462" y="597694"/>
                    </a:lnTo>
                    <a:lnTo>
                      <a:pt x="519112" y="707231"/>
                    </a:lnTo>
                    <a:lnTo>
                      <a:pt x="397669" y="795337"/>
                    </a:lnTo>
                    <a:lnTo>
                      <a:pt x="280987" y="878681"/>
                    </a:lnTo>
                    <a:lnTo>
                      <a:pt x="171450" y="950119"/>
                    </a:lnTo>
                    <a:lnTo>
                      <a:pt x="26194" y="1031081"/>
                    </a:lnTo>
                    <a:lnTo>
                      <a:pt x="9525" y="1042987"/>
                    </a:lnTo>
                    <a:lnTo>
                      <a:pt x="0" y="1059656"/>
                    </a:lnTo>
                    <a:lnTo>
                      <a:pt x="4762" y="1066800"/>
                    </a:lnTo>
                    <a:lnTo>
                      <a:pt x="16669" y="1073944"/>
                    </a:lnTo>
                    <a:lnTo>
                      <a:pt x="38100" y="1078706"/>
                    </a:lnTo>
                    <a:lnTo>
                      <a:pt x="61912" y="1078706"/>
                    </a:lnTo>
                    <a:lnTo>
                      <a:pt x="111919" y="1064419"/>
                    </a:lnTo>
                    <a:lnTo>
                      <a:pt x="264319" y="1000125"/>
                    </a:lnTo>
                    <a:lnTo>
                      <a:pt x="442912" y="914400"/>
                    </a:lnTo>
                    <a:lnTo>
                      <a:pt x="592931" y="835819"/>
                    </a:lnTo>
                    <a:lnTo>
                      <a:pt x="702469" y="773906"/>
                    </a:lnTo>
                    <a:lnTo>
                      <a:pt x="857250" y="681037"/>
                    </a:lnTo>
                    <a:lnTo>
                      <a:pt x="1009650" y="581025"/>
                    </a:lnTo>
                    <a:lnTo>
                      <a:pt x="1147762" y="471487"/>
                    </a:lnTo>
                    <a:lnTo>
                      <a:pt x="1243012" y="395287"/>
                    </a:lnTo>
                    <a:lnTo>
                      <a:pt x="1307306" y="340519"/>
                    </a:lnTo>
                    <a:lnTo>
                      <a:pt x="1378744" y="283369"/>
                    </a:lnTo>
                    <a:lnTo>
                      <a:pt x="1469231" y="209550"/>
                    </a:lnTo>
                    <a:lnTo>
                      <a:pt x="1533525" y="154781"/>
                    </a:lnTo>
                    <a:lnTo>
                      <a:pt x="1559719" y="123825"/>
                    </a:lnTo>
                    <a:lnTo>
                      <a:pt x="1566862" y="109537"/>
                    </a:lnTo>
                    <a:lnTo>
                      <a:pt x="1564481" y="97631"/>
                    </a:lnTo>
                    <a:lnTo>
                      <a:pt x="1545431" y="80962"/>
                    </a:lnTo>
                    <a:lnTo>
                      <a:pt x="1507331" y="47625"/>
                    </a:lnTo>
                    <a:lnTo>
                      <a:pt x="1464469" y="0"/>
                    </a:lnTo>
                    <a:lnTo>
                      <a:pt x="1259681" y="26194"/>
                    </a:lnTo>
                    <a:lnTo>
                      <a:pt x="1190625" y="111919"/>
                    </a:lnTo>
                    <a:lnTo>
                      <a:pt x="1092994" y="207169"/>
                    </a:lnTo>
                    <a:lnTo>
                      <a:pt x="1045369" y="250031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37">
                <a:extLst>
                  <a:ext uri="{FF2B5EF4-FFF2-40B4-BE49-F238E27FC236}">
                    <a16:creationId xmlns:a16="http://schemas.microsoft.com/office/drawing/2014/main" id="{8DF7217C-D83E-4CB3-94B0-9D90A761EF99}"/>
                  </a:ext>
                </a:extLst>
              </p:cNvPr>
              <p:cNvSpPr/>
              <p:nvPr/>
            </p:nvSpPr>
            <p:spPr>
              <a:xfrm>
                <a:off x="6430964" y="3903664"/>
                <a:ext cx="1870075" cy="1114425"/>
              </a:xfrm>
              <a:custGeom>
                <a:avLst/>
                <a:gdLst>
                  <a:gd name="connsiteX0" fmla="*/ 461963 w 1869282"/>
                  <a:gd name="connsiteY0" fmla="*/ 447675 h 1114425"/>
                  <a:gd name="connsiteX1" fmla="*/ 345282 w 1869282"/>
                  <a:gd name="connsiteY1" fmla="*/ 335756 h 1114425"/>
                  <a:gd name="connsiteX2" fmla="*/ 245269 w 1869282"/>
                  <a:gd name="connsiteY2" fmla="*/ 240506 h 1114425"/>
                  <a:gd name="connsiteX3" fmla="*/ 123825 w 1869282"/>
                  <a:gd name="connsiteY3" fmla="*/ 123825 h 1114425"/>
                  <a:gd name="connsiteX4" fmla="*/ 0 w 1869282"/>
                  <a:gd name="connsiteY4" fmla="*/ 9525 h 1114425"/>
                  <a:gd name="connsiteX5" fmla="*/ 138113 w 1869282"/>
                  <a:gd name="connsiteY5" fmla="*/ 0 h 1114425"/>
                  <a:gd name="connsiteX6" fmla="*/ 221457 w 1869282"/>
                  <a:gd name="connsiteY6" fmla="*/ 78581 h 1114425"/>
                  <a:gd name="connsiteX7" fmla="*/ 311944 w 1869282"/>
                  <a:gd name="connsiteY7" fmla="*/ 145256 h 1114425"/>
                  <a:gd name="connsiteX8" fmla="*/ 440532 w 1869282"/>
                  <a:gd name="connsiteY8" fmla="*/ 238125 h 1114425"/>
                  <a:gd name="connsiteX9" fmla="*/ 581025 w 1869282"/>
                  <a:gd name="connsiteY9" fmla="*/ 338137 h 1114425"/>
                  <a:gd name="connsiteX10" fmla="*/ 738188 w 1869282"/>
                  <a:gd name="connsiteY10" fmla="*/ 450056 h 1114425"/>
                  <a:gd name="connsiteX11" fmla="*/ 859632 w 1869282"/>
                  <a:gd name="connsiteY11" fmla="*/ 533400 h 1114425"/>
                  <a:gd name="connsiteX12" fmla="*/ 978694 w 1869282"/>
                  <a:gd name="connsiteY12" fmla="*/ 609600 h 1114425"/>
                  <a:gd name="connsiteX13" fmla="*/ 1128713 w 1869282"/>
                  <a:gd name="connsiteY13" fmla="*/ 700087 h 1114425"/>
                  <a:gd name="connsiteX14" fmla="*/ 1271588 w 1869282"/>
                  <a:gd name="connsiteY14" fmla="*/ 771525 h 1114425"/>
                  <a:gd name="connsiteX15" fmla="*/ 1476375 w 1869282"/>
                  <a:gd name="connsiteY15" fmla="*/ 859631 h 1114425"/>
                  <a:gd name="connsiteX16" fmla="*/ 1678782 w 1869282"/>
                  <a:gd name="connsiteY16" fmla="*/ 938212 h 1114425"/>
                  <a:gd name="connsiteX17" fmla="*/ 1778794 w 1869282"/>
                  <a:gd name="connsiteY17" fmla="*/ 976312 h 1114425"/>
                  <a:gd name="connsiteX18" fmla="*/ 1843088 w 1869282"/>
                  <a:gd name="connsiteY18" fmla="*/ 997744 h 1114425"/>
                  <a:gd name="connsiteX19" fmla="*/ 1854994 w 1869282"/>
                  <a:gd name="connsiteY19" fmla="*/ 1004887 h 1114425"/>
                  <a:gd name="connsiteX20" fmla="*/ 1864519 w 1869282"/>
                  <a:gd name="connsiteY20" fmla="*/ 1014412 h 1114425"/>
                  <a:gd name="connsiteX21" fmla="*/ 1869282 w 1869282"/>
                  <a:gd name="connsiteY21" fmla="*/ 1023937 h 1114425"/>
                  <a:gd name="connsiteX22" fmla="*/ 1869282 w 1869282"/>
                  <a:gd name="connsiteY22" fmla="*/ 1033462 h 1114425"/>
                  <a:gd name="connsiteX23" fmla="*/ 1862138 w 1869282"/>
                  <a:gd name="connsiteY23" fmla="*/ 1047750 h 1114425"/>
                  <a:gd name="connsiteX24" fmla="*/ 1843088 w 1869282"/>
                  <a:gd name="connsiteY24" fmla="*/ 1059656 h 1114425"/>
                  <a:gd name="connsiteX25" fmla="*/ 1795463 w 1869282"/>
                  <a:gd name="connsiteY25" fmla="*/ 1071562 h 1114425"/>
                  <a:gd name="connsiteX26" fmla="*/ 1681163 w 1869282"/>
                  <a:gd name="connsiteY26" fmla="*/ 1081087 h 1114425"/>
                  <a:gd name="connsiteX27" fmla="*/ 1535907 w 1869282"/>
                  <a:gd name="connsiteY27" fmla="*/ 1095375 h 1114425"/>
                  <a:gd name="connsiteX28" fmla="*/ 1390650 w 1869282"/>
                  <a:gd name="connsiteY28" fmla="*/ 1109662 h 1114425"/>
                  <a:gd name="connsiteX29" fmla="*/ 1345407 w 1869282"/>
                  <a:gd name="connsiteY29" fmla="*/ 1114425 h 1114425"/>
                  <a:gd name="connsiteX30" fmla="*/ 1297782 w 1869282"/>
                  <a:gd name="connsiteY30" fmla="*/ 1114425 h 1114425"/>
                  <a:gd name="connsiteX31" fmla="*/ 1254919 w 1869282"/>
                  <a:gd name="connsiteY31" fmla="*/ 1109662 h 1114425"/>
                  <a:gd name="connsiteX32" fmla="*/ 1209675 w 1869282"/>
                  <a:gd name="connsiteY32" fmla="*/ 1097756 h 1114425"/>
                  <a:gd name="connsiteX33" fmla="*/ 1166813 w 1869282"/>
                  <a:gd name="connsiteY33" fmla="*/ 1078706 h 1114425"/>
                  <a:gd name="connsiteX34" fmla="*/ 1123950 w 1869282"/>
                  <a:gd name="connsiteY34" fmla="*/ 1054894 h 1114425"/>
                  <a:gd name="connsiteX35" fmla="*/ 1083469 w 1869282"/>
                  <a:gd name="connsiteY35" fmla="*/ 1028700 h 1114425"/>
                  <a:gd name="connsiteX36" fmla="*/ 997744 w 1869282"/>
                  <a:gd name="connsiteY36" fmla="*/ 959644 h 1114425"/>
                  <a:gd name="connsiteX37" fmla="*/ 869157 w 1869282"/>
                  <a:gd name="connsiteY37" fmla="*/ 833437 h 1114425"/>
                  <a:gd name="connsiteX38" fmla="*/ 773907 w 1869282"/>
                  <a:gd name="connsiteY38" fmla="*/ 738187 h 1114425"/>
                  <a:gd name="connsiteX39" fmla="*/ 626269 w 1869282"/>
                  <a:gd name="connsiteY39" fmla="*/ 600075 h 1114425"/>
                  <a:gd name="connsiteX40" fmla="*/ 461963 w 1869282"/>
                  <a:gd name="connsiteY40" fmla="*/ 447675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69282" h="1114425">
                    <a:moveTo>
                      <a:pt x="461963" y="447675"/>
                    </a:moveTo>
                    <a:lnTo>
                      <a:pt x="345282" y="335756"/>
                    </a:lnTo>
                    <a:lnTo>
                      <a:pt x="245269" y="240506"/>
                    </a:lnTo>
                    <a:lnTo>
                      <a:pt x="123825" y="123825"/>
                    </a:lnTo>
                    <a:lnTo>
                      <a:pt x="0" y="9525"/>
                    </a:lnTo>
                    <a:lnTo>
                      <a:pt x="138113" y="0"/>
                    </a:lnTo>
                    <a:lnTo>
                      <a:pt x="221457" y="78581"/>
                    </a:lnTo>
                    <a:lnTo>
                      <a:pt x="311944" y="145256"/>
                    </a:lnTo>
                    <a:lnTo>
                      <a:pt x="440532" y="238125"/>
                    </a:lnTo>
                    <a:lnTo>
                      <a:pt x="581025" y="338137"/>
                    </a:lnTo>
                    <a:lnTo>
                      <a:pt x="738188" y="450056"/>
                    </a:lnTo>
                    <a:lnTo>
                      <a:pt x="859632" y="533400"/>
                    </a:lnTo>
                    <a:lnTo>
                      <a:pt x="978694" y="609600"/>
                    </a:lnTo>
                    <a:lnTo>
                      <a:pt x="1128713" y="700087"/>
                    </a:lnTo>
                    <a:lnTo>
                      <a:pt x="1271588" y="771525"/>
                    </a:lnTo>
                    <a:lnTo>
                      <a:pt x="1476375" y="859631"/>
                    </a:lnTo>
                    <a:lnTo>
                      <a:pt x="1678782" y="938212"/>
                    </a:lnTo>
                    <a:lnTo>
                      <a:pt x="1778794" y="976312"/>
                    </a:lnTo>
                    <a:lnTo>
                      <a:pt x="1843088" y="997744"/>
                    </a:lnTo>
                    <a:lnTo>
                      <a:pt x="1854994" y="1004887"/>
                    </a:lnTo>
                    <a:lnTo>
                      <a:pt x="1864519" y="1014412"/>
                    </a:lnTo>
                    <a:lnTo>
                      <a:pt x="1869282" y="1023937"/>
                    </a:lnTo>
                    <a:lnTo>
                      <a:pt x="1869282" y="1033462"/>
                    </a:lnTo>
                    <a:lnTo>
                      <a:pt x="1862138" y="1047750"/>
                    </a:lnTo>
                    <a:lnTo>
                      <a:pt x="1843088" y="1059656"/>
                    </a:lnTo>
                    <a:lnTo>
                      <a:pt x="1795463" y="1071562"/>
                    </a:lnTo>
                    <a:lnTo>
                      <a:pt x="1681163" y="1081087"/>
                    </a:lnTo>
                    <a:lnTo>
                      <a:pt x="1535907" y="1095375"/>
                    </a:lnTo>
                    <a:lnTo>
                      <a:pt x="1390650" y="1109662"/>
                    </a:lnTo>
                    <a:lnTo>
                      <a:pt x="1345407" y="1114425"/>
                    </a:lnTo>
                    <a:lnTo>
                      <a:pt x="1297782" y="1114425"/>
                    </a:lnTo>
                    <a:lnTo>
                      <a:pt x="1254919" y="1109662"/>
                    </a:lnTo>
                    <a:lnTo>
                      <a:pt x="1209675" y="1097756"/>
                    </a:lnTo>
                    <a:lnTo>
                      <a:pt x="1166813" y="1078706"/>
                    </a:lnTo>
                    <a:lnTo>
                      <a:pt x="1123950" y="1054894"/>
                    </a:lnTo>
                    <a:lnTo>
                      <a:pt x="1083469" y="1028700"/>
                    </a:lnTo>
                    <a:lnTo>
                      <a:pt x="997744" y="959644"/>
                    </a:lnTo>
                    <a:lnTo>
                      <a:pt x="869157" y="833437"/>
                    </a:lnTo>
                    <a:lnTo>
                      <a:pt x="773907" y="738187"/>
                    </a:lnTo>
                    <a:lnTo>
                      <a:pt x="626269" y="600075"/>
                    </a:lnTo>
                    <a:lnTo>
                      <a:pt x="461963" y="447675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5" name="フリーフォーム 38">
                <a:extLst>
                  <a:ext uri="{FF2B5EF4-FFF2-40B4-BE49-F238E27FC236}">
                    <a16:creationId xmlns:a16="http://schemas.microsoft.com/office/drawing/2014/main" id="{949D25DB-AE82-4561-B6AA-47E3929089C4}"/>
                  </a:ext>
                </a:extLst>
              </p:cNvPr>
              <p:cNvSpPr/>
              <p:nvPr/>
            </p:nvSpPr>
            <p:spPr>
              <a:xfrm>
                <a:off x="5748339" y="4211639"/>
                <a:ext cx="485775" cy="1895475"/>
              </a:xfrm>
              <a:custGeom>
                <a:avLst/>
                <a:gdLst>
                  <a:gd name="connsiteX0" fmla="*/ 408348 w 486010"/>
                  <a:gd name="connsiteY0" fmla="*/ 681416 h 1896441"/>
                  <a:gd name="connsiteX1" fmla="*/ 408348 w 486010"/>
                  <a:gd name="connsiteY1" fmla="*/ 493526 h 1896441"/>
                  <a:gd name="connsiteX2" fmla="*/ 405843 w 486010"/>
                  <a:gd name="connsiteY2" fmla="*/ 325677 h 1896441"/>
                  <a:gd name="connsiteX3" fmla="*/ 410853 w 486010"/>
                  <a:gd name="connsiteY3" fmla="*/ 310646 h 1896441"/>
                  <a:gd name="connsiteX4" fmla="*/ 440916 w 486010"/>
                  <a:gd name="connsiteY4" fmla="*/ 283089 h 1896441"/>
                  <a:gd name="connsiteX5" fmla="*/ 468473 w 486010"/>
                  <a:gd name="connsiteY5" fmla="*/ 250521 h 1896441"/>
                  <a:gd name="connsiteX6" fmla="*/ 483504 w 486010"/>
                  <a:gd name="connsiteY6" fmla="*/ 225469 h 1896441"/>
                  <a:gd name="connsiteX7" fmla="*/ 486010 w 486010"/>
                  <a:gd name="connsiteY7" fmla="*/ 202922 h 1896441"/>
                  <a:gd name="connsiteX8" fmla="*/ 486010 w 486010"/>
                  <a:gd name="connsiteY8" fmla="*/ 187891 h 1896441"/>
                  <a:gd name="connsiteX9" fmla="*/ 478494 w 486010"/>
                  <a:gd name="connsiteY9" fmla="*/ 162839 h 1896441"/>
                  <a:gd name="connsiteX10" fmla="*/ 460957 w 486010"/>
                  <a:gd name="connsiteY10" fmla="*/ 140292 h 1896441"/>
                  <a:gd name="connsiteX11" fmla="*/ 440916 w 486010"/>
                  <a:gd name="connsiteY11" fmla="*/ 117745 h 1896441"/>
                  <a:gd name="connsiteX12" fmla="*/ 405843 w 486010"/>
                  <a:gd name="connsiteY12" fmla="*/ 95198 h 1896441"/>
                  <a:gd name="connsiteX13" fmla="*/ 365760 w 486010"/>
                  <a:gd name="connsiteY13" fmla="*/ 77662 h 1896441"/>
                  <a:gd name="connsiteX14" fmla="*/ 315656 w 486010"/>
                  <a:gd name="connsiteY14" fmla="*/ 65136 h 1896441"/>
                  <a:gd name="connsiteX15" fmla="*/ 248015 w 486010"/>
                  <a:gd name="connsiteY15" fmla="*/ 42589 h 1896441"/>
                  <a:gd name="connsiteX16" fmla="*/ 182880 w 486010"/>
                  <a:gd name="connsiteY16" fmla="*/ 20042 h 1896441"/>
                  <a:gd name="connsiteX17" fmla="*/ 127765 w 486010"/>
                  <a:gd name="connsiteY17" fmla="*/ 7516 h 1896441"/>
                  <a:gd name="connsiteX18" fmla="*/ 55114 w 486010"/>
                  <a:gd name="connsiteY18" fmla="*/ 0 h 1896441"/>
                  <a:gd name="connsiteX19" fmla="*/ 27557 w 486010"/>
                  <a:gd name="connsiteY19" fmla="*/ 0 h 1896441"/>
                  <a:gd name="connsiteX20" fmla="*/ 7515 w 486010"/>
                  <a:gd name="connsiteY20" fmla="*/ 10021 h 1896441"/>
                  <a:gd name="connsiteX21" fmla="*/ 0 w 486010"/>
                  <a:gd name="connsiteY21" fmla="*/ 25052 h 1896441"/>
                  <a:gd name="connsiteX22" fmla="*/ 7515 w 486010"/>
                  <a:gd name="connsiteY22" fmla="*/ 42589 h 1896441"/>
                  <a:gd name="connsiteX23" fmla="*/ 25052 w 486010"/>
                  <a:gd name="connsiteY23" fmla="*/ 65136 h 1896441"/>
                  <a:gd name="connsiteX24" fmla="*/ 65135 w 486010"/>
                  <a:gd name="connsiteY24" fmla="*/ 87683 h 1896441"/>
                  <a:gd name="connsiteX25" fmla="*/ 97703 w 486010"/>
                  <a:gd name="connsiteY25" fmla="*/ 107724 h 1896441"/>
                  <a:gd name="connsiteX26" fmla="*/ 127765 w 486010"/>
                  <a:gd name="connsiteY26" fmla="*/ 130271 h 1896441"/>
                  <a:gd name="connsiteX27" fmla="*/ 162838 w 486010"/>
                  <a:gd name="connsiteY27" fmla="*/ 167849 h 1896441"/>
                  <a:gd name="connsiteX28" fmla="*/ 182880 w 486010"/>
                  <a:gd name="connsiteY28" fmla="*/ 195406 h 1896441"/>
                  <a:gd name="connsiteX29" fmla="*/ 197911 w 486010"/>
                  <a:gd name="connsiteY29" fmla="*/ 230479 h 1896441"/>
                  <a:gd name="connsiteX30" fmla="*/ 202921 w 486010"/>
                  <a:gd name="connsiteY30" fmla="*/ 263047 h 1896441"/>
                  <a:gd name="connsiteX31" fmla="*/ 205427 w 486010"/>
                  <a:gd name="connsiteY31" fmla="*/ 308141 h 1896441"/>
                  <a:gd name="connsiteX32" fmla="*/ 200416 w 486010"/>
                  <a:gd name="connsiteY32" fmla="*/ 536114 h 1896441"/>
                  <a:gd name="connsiteX33" fmla="*/ 190395 w 486010"/>
                  <a:gd name="connsiteY33" fmla="*/ 1017114 h 1896441"/>
                  <a:gd name="connsiteX34" fmla="*/ 185385 w 486010"/>
                  <a:gd name="connsiteY34" fmla="*/ 1357822 h 1896441"/>
                  <a:gd name="connsiteX35" fmla="*/ 180374 w 486010"/>
                  <a:gd name="connsiteY35" fmla="*/ 1442999 h 1896441"/>
                  <a:gd name="connsiteX36" fmla="*/ 182880 w 486010"/>
                  <a:gd name="connsiteY36" fmla="*/ 1858863 h 1896441"/>
                  <a:gd name="connsiteX37" fmla="*/ 195406 w 486010"/>
                  <a:gd name="connsiteY37" fmla="*/ 1878905 h 1896441"/>
                  <a:gd name="connsiteX38" fmla="*/ 210437 w 486010"/>
                  <a:gd name="connsiteY38" fmla="*/ 1891431 h 1896441"/>
                  <a:gd name="connsiteX39" fmla="*/ 220458 w 486010"/>
                  <a:gd name="connsiteY39" fmla="*/ 1896441 h 1896441"/>
                  <a:gd name="connsiteX40" fmla="*/ 232984 w 486010"/>
                  <a:gd name="connsiteY40" fmla="*/ 1896441 h 1896441"/>
                  <a:gd name="connsiteX41" fmla="*/ 258036 w 486010"/>
                  <a:gd name="connsiteY41" fmla="*/ 1878905 h 1896441"/>
                  <a:gd name="connsiteX42" fmla="*/ 295614 w 486010"/>
                  <a:gd name="connsiteY42" fmla="*/ 1843832 h 1896441"/>
                  <a:gd name="connsiteX43" fmla="*/ 323171 w 486010"/>
                  <a:gd name="connsiteY43" fmla="*/ 1811264 h 1896441"/>
                  <a:gd name="connsiteX44" fmla="*/ 343213 w 486010"/>
                  <a:gd name="connsiteY44" fmla="*/ 1781202 h 1896441"/>
                  <a:gd name="connsiteX45" fmla="*/ 365760 w 486010"/>
                  <a:gd name="connsiteY45" fmla="*/ 1708551 h 1896441"/>
                  <a:gd name="connsiteX46" fmla="*/ 410853 w 486010"/>
                  <a:gd name="connsiteY46" fmla="*/ 1535691 h 1896441"/>
                  <a:gd name="connsiteX47" fmla="*/ 430895 w 486010"/>
                  <a:gd name="connsiteY47" fmla="*/ 1445504 h 1896441"/>
                  <a:gd name="connsiteX48" fmla="*/ 420874 w 486010"/>
                  <a:gd name="connsiteY48" fmla="*/ 1385379 h 1896441"/>
                  <a:gd name="connsiteX49" fmla="*/ 413359 w 486010"/>
                  <a:gd name="connsiteY49" fmla="*/ 1320244 h 1896441"/>
                  <a:gd name="connsiteX50" fmla="*/ 405843 w 486010"/>
                  <a:gd name="connsiteY50" fmla="*/ 1177447 h 1896441"/>
                  <a:gd name="connsiteX51" fmla="*/ 408348 w 486010"/>
                  <a:gd name="connsiteY51" fmla="*/ 914400 h 1896441"/>
                  <a:gd name="connsiteX52" fmla="*/ 408348 w 486010"/>
                  <a:gd name="connsiteY52" fmla="*/ 681416 h 18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86010" h="1896441">
                    <a:moveTo>
                      <a:pt x="408348" y="681416"/>
                    </a:moveTo>
                    <a:lnTo>
                      <a:pt x="408348" y="493526"/>
                    </a:lnTo>
                    <a:lnTo>
                      <a:pt x="405843" y="325677"/>
                    </a:lnTo>
                    <a:lnTo>
                      <a:pt x="410853" y="310646"/>
                    </a:lnTo>
                    <a:lnTo>
                      <a:pt x="440916" y="283089"/>
                    </a:lnTo>
                    <a:lnTo>
                      <a:pt x="468473" y="250521"/>
                    </a:lnTo>
                    <a:lnTo>
                      <a:pt x="483504" y="225469"/>
                    </a:lnTo>
                    <a:lnTo>
                      <a:pt x="486010" y="202922"/>
                    </a:lnTo>
                    <a:lnTo>
                      <a:pt x="486010" y="187891"/>
                    </a:lnTo>
                    <a:lnTo>
                      <a:pt x="478494" y="162839"/>
                    </a:lnTo>
                    <a:lnTo>
                      <a:pt x="460957" y="140292"/>
                    </a:lnTo>
                    <a:lnTo>
                      <a:pt x="440916" y="117745"/>
                    </a:lnTo>
                    <a:lnTo>
                      <a:pt x="405843" y="95198"/>
                    </a:lnTo>
                    <a:lnTo>
                      <a:pt x="365760" y="77662"/>
                    </a:lnTo>
                    <a:lnTo>
                      <a:pt x="315656" y="65136"/>
                    </a:lnTo>
                    <a:lnTo>
                      <a:pt x="248015" y="42589"/>
                    </a:lnTo>
                    <a:lnTo>
                      <a:pt x="182880" y="20042"/>
                    </a:lnTo>
                    <a:lnTo>
                      <a:pt x="127765" y="7516"/>
                    </a:lnTo>
                    <a:lnTo>
                      <a:pt x="55114" y="0"/>
                    </a:lnTo>
                    <a:lnTo>
                      <a:pt x="27557" y="0"/>
                    </a:lnTo>
                    <a:lnTo>
                      <a:pt x="7515" y="10021"/>
                    </a:lnTo>
                    <a:lnTo>
                      <a:pt x="0" y="25052"/>
                    </a:lnTo>
                    <a:lnTo>
                      <a:pt x="7515" y="42589"/>
                    </a:lnTo>
                    <a:lnTo>
                      <a:pt x="25052" y="65136"/>
                    </a:lnTo>
                    <a:lnTo>
                      <a:pt x="65135" y="87683"/>
                    </a:lnTo>
                    <a:lnTo>
                      <a:pt x="97703" y="107724"/>
                    </a:lnTo>
                    <a:lnTo>
                      <a:pt x="127765" y="130271"/>
                    </a:lnTo>
                    <a:lnTo>
                      <a:pt x="162838" y="167849"/>
                    </a:lnTo>
                    <a:lnTo>
                      <a:pt x="182880" y="195406"/>
                    </a:lnTo>
                    <a:lnTo>
                      <a:pt x="197911" y="230479"/>
                    </a:lnTo>
                    <a:lnTo>
                      <a:pt x="202921" y="263047"/>
                    </a:lnTo>
                    <a:lnTo>
                      <a:pt x="205427" y="308141"/>
                    </a:lnTo>
                    <a:lnTo>
                      <a:pt x="200416" y="536114"/>
                    </a:lnTo>
                    <a:lnTo>
                      <a:pt x="190395" y="1017114"/>
                    </a:lnTo>
                    <a:lnTo>
                      <a:pt x="185385" y="1357822"/>
                    </a:lnTo>
                    <a:lnTo>
                      <a:pt x="180374" y="1442999"/>
                    </a:lnTo>
                    <a:cubicBezTo>
                      <a:pt x="181209" y="1581620"/>
                      <a:pt x="182045" y="1720242"/>
                      <a:pt x="182880" y="1858863"/>
                    </a:cubicBezTo>
                    <a:lnTo>
                      <a:pt x="195406" y="1878905"/>
                    </a:lnTo>
                    <a:lnTo>
                      <a:pt x="210437" y="1891431"/>
                    </a:lnTo>
                    <a:lnTo>
                      <a:pt x="220458" y="1896441"/>
                    </a:lnTo>
                    <a:lnTo>
                      <a:pt x="232984" y="1896441"/>
                    </a:lnTo>
                    <a:lnTo>
                      <a:pt x="258036" y="1878905"/>
                    </a:lnTo>
                    <a:lnTo>
                      <a:pt x="295614" y="1843832"/>
                    </a:lnTo>
                    <a:lnTo>
                      <a:pt x="323171" y="1811264"/>
                    </a:lnTo>
                    <a:lnTo>
                      <a:pt x="343213" y="1781202"/>
                    </a:lnTo>
                    <a:lnTo>
                      <a:pt x="365760" y="1708551"/>
                    </a:lnTo>
                    <a:lnTo>
                      <a:pt x="410853" y="1535691"/>
                    </a:lnTo>
                    <a:lnTo>
                      <a:pt x="430895" y="1445504"/>
                    </a:lnTo>
                    <a:lnTo>
                      <a:pt x="420874" y="1385379"/>
                    </a:lnTo>
                    <a:lnTo>
                      <a:pt x="413359" y="1320244"/>
                    </a:lnTo>
                    <a:lnTo>
                      <a:pt x="405843" y="1177447"/>
                    </a:lnTo>
                    <a:lnTo>
                      <a:pt x="408348" y="914400"/>
                    </a:lnTo>
                    <a:lnTo>
                      <a:pt x="408348" y="681416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6" name="フリーフォーム 42">
                <a:extLst>
                  <a:ext uri="{FF2B5EF4-FFF2-40B4-BE49-F238E27FC236}">
                    <a16:creationId xmlns:a16="http://schemas.microsoft.com/office/drawing/2014/main" id="{A2867391-92BA-4071-B032-005BA12FC65A}"/>
                  </a:ext>
                </a:extLst>
              </p:cNvPr>
              <p:cNvSpPr/>
              <p:nvPr/>
            </p:nvSpPr>
            <p:spPr>
              <a:xfrm>
                <a:off x="5380039" y="5513389"/>
                <a:ext cx="592137" cy="592137"/>
              </a:xfrm>
              <a:custGeom>
                <a:avLst/>
                <a:gdLst>
                  <a:gd name="connsiteX0" fmla="*/ 302419 w 592931"/>
                  <a:gd name="connsiteY0" fmla="*/ 102394 h 592931"/>
                  <a:gd name="connsiteX1" fmla="*/ 381000 w 592931"/>
                  <a:gd name="connsiteY1" fmla="*/ 130969 h 592931"/>
                  <a:gd name="connsiteX2" fmla="*/ 440531 w 592931"/>
                  <a:gd name="connsiteY2" fmla="*/ 150019 h 592931"/>
                  <a:gd name="connsiteX3" fmla="*/ 473869 w 592931"/>
                  <a:gd name="connsiteY3" fmla="*/ 154781 h 592931"/>
                  <a:gd name="connsiteX4" fmla="*/ 492919 w 592931"/>
                  <a:gd name="connsiteY4" fmla="*/ 152400 h 592931"/>
                  <a:gd name="connsiteX5" fmla="*/ 526256 w 592931"/>
                  <a:gd name="connsiteY5" fmla="*/ 142875 h 592931"/>
                  <a:gd name="connsiteX6" fmla="*/ 540544 w 592931"/>
                  <a:gd name="connsiteY6" fmla="*/ 128587 h 592931"/>
                  <a:gd name="connsiteX7" fmla="*/ 552450 w 592931"/>
                  <a:gd name="connsiteY7" fmla="*/ 102394 h 592931"/>
                  <a:gd name="connsiteX8" fmla="*/ 557212 w 592931"/>
                  <a:gd name="connsiteY8" fmla="*/ 0 h 592931"/>
                  <a:gd name="connsiteX9" fmla="*/ 592931 w 592931"/>
                  <a:gd name="connsiteY9" fmla="*/ 592931 h 592931"/>
                  <a:gd name="connsiteX10" fmla="*/ 569119 w 592931"/>
                  <a:gd name="connsiteY10" fmla="*/ 578644 h 592931"/>
                  <a:gd name="connsiteX11" fmla="*/ 550069 w 592931"/>
                  <a:gd name="connsiteY11" fmla="*/ 557212 h 592931"/>
                  <a:gd name="connsiteX12" fmla="*/ 521494 w 592931"/>
                  <a:gd name="connsiteY12" fmla="*/ 511969 h 592931"/>
                  <a:gd name="connsiteX13" fmla="*/ 490537 w 592931"/>
                  <a:gd name="connsiteY13" fmla="*/ 450056 h 592931"/>
                  <a:gd name="connsiteX14" fmla="*/ 466725 w 592931"/>
                  <a:gd name="connsiteY14" fmla="*/ 421481 h 592931"/>
                  <a:gd name="connsiteX15" fmla="*/ 400050 w 592931"/>
                  <a:gd name="connsiteY15" fmla="*/ 357187 h 592931"/>
                  <a:gd name="connsiteX16" fmla="*/ 316706 w 592931"/>
                  <a:gd name="connsiteY16" fmla="*/ 285750 h 592931"/>
                  <a:gd name="connsiteX17" fmla="*/ 261937 w 592931"/>
                  <a:gd name="connsiteY17" fmla="*/ 240506 h 592931"/>
                  <a:gd name="connsiteX18" fmla="*/ 200025 w 592931"/>
                  <a:gd name="connsiteY18" fmla="*/ 190500 h 592931"/>
                  <a:gd name="connsiteX19" fmla="*/ 123825 w 592931"/>
                  <a:gd name="connsiteY19" fmla="*/ 133350 h 592931"/>
                  <a:gd name="connsiteX20" fmla="*/ 66675 w 592931"/>
                  <a:gd name="connsiteY20" fmla="*/ 95250 h 592931"/>
                  <a:gd name="connsiteX21" fmla="*/ 26194 w 592931"/>
                  <a:gd name="connsiteY21" fmla="*/ 69056 h 592931"/>
                  <a:gd name="connsiteX22" fmla="*/ 9525 w 592931"/>
                  <a:gd name="connsiteY22" fmla="*/ 57150 h 592931"/>
                  <a:gd name="connsiteX23" fmla="*/ 2381 w 592931"/>
                  <a:gd name="connsiteY23" fmla="*/ 40481 h 592931"/>
                  <a:gd name="connsiteX24" fmla="*/ 0 w 592931"/>
                  <a:gd name="connsiteY24" fmla="*/ 23812 h 592931"/>
                  <a:gd name="connsiteX25" fmla="*/ 4762 w 592931"/>
                  <a:gd name="connsiteY25" fmla="*/ 9525 h 592931"/>
                  <a:gd name="connsiteX26" fmla="*/ 26194 w 592931"/>
                  <a:gd name="connsiteY26" fmla="*/ 9525 h 592931"/>
                  <a:gd name="connsiteX27" fmla="*/ 76200 w 592931"/>
                  <a:gd name="connsiteY27" fmla="*/ 19050 h 592931"/>
                  <a:gd name="connsiteX28" fmla="*/ 176212 w 592931"/>
                  <a:gd name="connsiteY28" fmla="*/ 54769 h 592931"/>
                  <a:gd name="connsiteX29" fmla="*/ 302419 w 592931"/>
                  <a:gd name="connsiteY29" fmla="*/ 102394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2931" h="592931">
                    <a:moveTo>
                      <a:pt x="302419" y="102394"/>
                    </a:moveTo>
                    <a:lnTo>
                      <a:pt x="381000" y="130969"/>
                    </a:lnTo>
                    <a:lnTo>
                      <a:pt x="440531" y="150019"/>
                    </a:lnTo>
                    <a:lnTo>
                      <a:pt x="473869" y="154781"/>
                    </a:lnTo>
                    <a:lnTo>
                      <a:pt x="492919" y="152400"/>
                    </a:lnTo>
                    <a:lnTo>
                      <a:pt x="526256" y="142875"/>
                    </a:lnTo>
                    <a:lnTo>
                      <a:pt x="540544" y="128587"/>
                    </a:lnTo>
                    <a:lnTo>
                      <a:pt x="552450" y="102394"/>
                    </a:lnTo>
                    <a:lnTo>
                      <a:pt x="557212" y="0"/>
                    </a:lnTo>
                    <a:lnTo>
                      <a:pt x="592931" y="592931"/>
                    </a:lnTo>
                    <a:lnTo>
                      <a:pt x="569119" y="578644"/>
                    </a:lnTo>
                    <a:lnTo>
                      <a:pt x="550069" y="557212"/>
                    </a:lnTo>
                    <a:lnTo>
                      <a:pt x="521494" y="511969"/>
                    </a:lnTo>
                    <a:lnTo>
                      <a:pt x="490537" y="450056"/>
                    </a:lnTo>
                    <a:lnTo>
                      <a:pt x="466725" y="421481"/>
                    </a:lnTo>
                    <a:lnTo>
                      <a:pt x="400050" y="357187"/>
                    </a:lnTo>
                    <a:lnTo>
                      <a:pt x="316706" y="285750"/>
                    </a:lnTo>
                    <a:lnTo>
                      <a:pt x="261937" y="240506"/>
                    </a:lnTo>
                    <a:lnTo>
                      <a:pt x="200025" y="190500"/>
                    </a:lnTo>
                    <a:lnTo>
                      <a:pt x="123825" y="133350"/>
                    </a:lnTo>
                    <a:lnTo>
                      <a:pt x="66675" y="95250"/>
                    </a:lnTo>
                    <a:lnTo>
                      <a:pt x="26194" y="69056"/>
                    </a:lnTo>
                    <a:lnTo>
                      <a:pt x="9525" y="57150"/>
                    </a:lnTo>
                    <a:lnTo>
                      <a:pt x="2381" y="40481"/>
                    </a:lnTo>
                    <a:lnTo>
                      <a:pt x="0" y="23812"/>
                    </a:lnTo>
                    <a:lnTo>
                      <a:pt x="4762" y="9525"/>
                    </a:lnTo>
                    <a:lnTo>
                      <a:pt x="26194" y="9525"/>
                    </a:lnTo>
                    <a:lnTo>
                      <a:pt x="76200" y="19050"/>
                    </a:lnTo>
                    <a:lnTo>
                      <a:pt x="176212" y="54769"/>
                    </a:lnTo>
                    <a:lnTo>
                      <a:pt x="302419" y="102394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7" name="フリーフォーム 39">
                <a:extLst>
                  <a:ext uri="{FF2B5EF4-FFF2-40B4-BE49-F238E27FC236}">
                    <a16:creationId xmlns:a16="http://schemas.microsoft.com/office/drawing/2014/main" id="{47923735-72CD-446C-B896-2B30D978081A}"/>
                  </a:ext>
                </a:extLst>
              </p:cNvPr>
              <p:cNvSpPr/>
              <p:nvPr/>
            </p:nvSpPr>
            <p:spPr>
              <a:xfrm>
                <a:off x="4968875" y="4538663"/>
                <a:ext cx="655638" cy="366712"/>
              </a:xfrm>
              <a:custGeom>
                <a:avLst/>
                <a:gdLst>
                  <a:gd name="connsiteX0" fmla="*/ 285593 w 656364"/>
                  <a:gd name="connsiteY0" fmla="*/ 105219 h 365760"/>
                  <a:gd name="connsiteX1" fmla="*/ 405843 w 656364"/>
                  <a:gd name="connsiteY1" fmla="*/ 130271 h 365760"/>
                  <a:gd name="connsiteX2" fmla="*/ 478494 w 656364"/>
                  <a:gd name="connsiteY2" fmla="*/ 150313 h 365760"/>
                  <a:gd name="connsiteX3" fmla="*/ 538619 w 656364"/>
                  <a:gd name="connsiteY3" fmla="*/ 172860 h 365760"/>
                  <a:gd name="connsiteX4" fmla="*/ 573692 w 656364"/>
                  <a:gd name="connsiteY4" fmla="*/ 192901 h 365760"/>
                  <a:gd name="connsiteX5" fmla="*/ 593733 w 656364"/>
                  <a:gd name="connsiteY5" fmla="*/ 212943 h 365760"/>
                  <a:gd name="connsiteX6" fmla="*/ 628806 w 656364"/>
                  <a:gd name="connsiteY6" fmla="*/ 255531 h 365760"/>
                  <a:gd name="connsiteX7" fmla="*/ 648848 w 656364"/>
                  <a:gd name="connsiteY7" fmla="*/ 283089 h 365760"/>
                  <a:gd name="connsiteX8" fmla="*/ 656364 w 656364"/>
                  <a:gd name="connsiteY8" fmla="*/ 300625 h 365760"/>
                  <a:gd name="connsiteX9" fmla="*/ 656364 w 656364"/>
                  <a:gd name="connsiteY9" fmla="*/ 318161 h 365760"/>
                  <a:gd name="connsiteX10" fmla="*/ 646343 w 656364"/>
                  <a:gd name="connsiteY10" fmla="*/ 340708 h 365760"/>
                  <a:gd name="connsiteX11" fmla="*/ 616280 w 656364"/>
                  <a:gd name="connsiteY11" fmla="*/ 353234 h 365760"/>
                  <a:gd name="connsiteX12" fmla="*/ 566176 w 656364"/>
                  <a:gd name="connsiteY12" fmla="*/ 365760 h 365760"/>
                  <a:gd name="connsiteX13" fmla="*/ 508556 w 656364"/>
                  <a:gd name="connsiteY13" fmla="*/ 365760 h 365760"/>
                  <a:gd name="connsiteX14" fmla="*/ 438411 w 656364"/>
                  <a:gd name="connsiteY14" fmla="*/ 358245 h 365760"/>
                  <a:gd name="connsiteX15" fmla="*/ 373275 w 656364"/>
                  <a:gd name="connsiteY15" fmla="*/ 340708 h 365760"/>
                  <a:gd name="connsiteX16" fmla="*/ 315656 w 656364"/>
                  <a:gd name="connsiteY16" fmla="*/ 318161 h 365760"/>
                  <a:gd name="connsiteX17" fmla="*/ 248015 w 656364"/>
                  <a:gd name="connsiteY17" fmla="*/ 280583 h 365760"/>
                  <a:gd name="connsiteX18" fmla="*/ 207932 w 656364"/>
                  <a:gd name="connsiteY18" fmla="*/ 255531 h 365760"/>
                  <a:gd name="connsiteX19" fmla="*/ 155323 w 656364"/>
                  <a:gd name="connsiteY19" fmla="*/ 212943 h 365760"/>
                  <a:gd name="connsiteX20" fmla="*/ 110229 w 656364"/>
                  <a:gd name="connsiteY20" fmla="*/ 167849 h 365760"/>
                  <a:gd name="connsiteX21" fmla="*/ 60125 w 656364"/>
                  <a:gd name="connsiteY21" fmla="*/ 107724 h 365760"/>
                  <a:gd name="connsiteX22" fmla="*/ 0 w 656364"/>
                  <a:gd name="connsiteY22" fmla="*/ 0 h 365760"/>
                  <a:gd name="connsiteX23" fmla="*/ 135281 w 656364"/>
                  <a:gd name="connsiteY23" fmla="*/ 57620 h 365760"/>
                  <a:gd name="connsiteX24" fmla="*/ 200416 w 656364"/>
                  <a:gd name="connsiteY24" fmla="*/ 80167 h 365760"/>
                  <a:gd name="connsiteX25" fmla="*/ 285593 w 656364"/>
                  <a:gd name="connsiteY25" fmla="*/ 105219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6364" h="365760">
                    <a:moveTo>
                      <a:pt x="285593" y="105219"/>
                    </a:moveTo>
                    <a:lnTo>
                      <a:pt x="405843" y="130271"/>
                    </a:lnTo>
                    <a:lnTo>
                      <a:pt x="478494" y="150313"/>
                    </a:lnTo>
                    <a:lnTo>
                      <a:pt x="538619" y="172860"/>
                    </a:lnTo>
                    <a:lnTo>
                      <a:pt x="573692" y="192901"/>
                    </a:lnTo>
                    <a:lnTo>
                      <a:pt x="593733" y="212943"/>
                    </a:lnTo>
                    <a:lnTo>
                      <a:pt x="628806" y="255531"/>
                    </a:lnTo>
                    <a:lnTo>
                      <a:pt x="648848" y="283089"/>
                    </a:lnTo>
                    <a:lnTo>
                      <a:pt x="656364" y="300625"/>
                    </a:lnTo>
                    <a:lnTo>
                      <a:pt x="656364" y="318161"/>
                    </a:lnTo>
                    <a:lnTo>
                      <a:pt x="646343" y="340708"/>
                    </a:lnTo>
                    <a:lnTo>
                      <a:pt x="616280" y="353234"/>
                    </a:lnTo>
                    <a:lnTo>
                      <a:pt x="566176" y="365760"/>
                    </a:lnTo>
                    <a:lnTo>
                      <a:pt x="508556" y="365760"/>
                    </a:lnTo>
                    <a:lnTo>
                      <a:pt x="438411" y="358245"/>
                    </a:lnTo>
                    <a:lnTo>
                      <a:pt x="373275" y="340708"/>
                    </a:lnTo>
                    <a:lnTo>
                      <a:pt x="315656" y="318161"/>
                    </a:lnTo>
                    <a:lnTo>
                      <a:pt x="248015" y="280583"/>
                    </a:lnTo>
                    <a:lnTo>
                      <a:pt x="207932" y="255531"/>
                    </a:lnTo>
                    <a:lnTo>
                      <a:pt x="155323" y="212943"/>
                    </a:lnTo>
                    <a:lnTo>
                      <a:pt x="110229" y="167849"/>
                    </a:lnTo>
                    <a:lnTo>
                      <a:pt x="60125" y="107724"/>
                    </a:lnTo>
                    <a:lnTo>
                      <a:pt x="0" y="0"/>
                    </a:lnTo>
                    <a:lnTo>
                      <a:pt x="135281" y="57620"/>
                    </a:lnTo>
                    <a:lnTo>
                      <a:pt x="200416" y="80167"/>
                    </a:lnTo>
                    <a:lnTo>
                      <a:pt x="285593" y="105219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8" name="フリーフォーム 43">
                <a:extLst>
                  <a:ext uri="{FF2B5EF4-FFF2-40B4-BE49-F238E27FC236}">
                    <a16:creationId xmlns:a16="http://schemas.microsoft.com/office/drawing/2014/main" id="{211EAED7-BB97-4C0F-BD03-5838F5B98BDE}"/>
                  </a:ext>
                </a:extLst>
              </p:cNvPr>
              <p:cNvSpPr/>
              <p:nvPr/>
            </p:nvSpPr>
            <p:spPr>
              <a:xfrm>
                <a:off x="4570414" y="4962525"/>
                <a:ext cx="1144587" cy="769938"/>
              </a:xfrm>
              <a:custGeom>
                <a:avLst/>
                <a:gdLst>
                  <a:gd name="connsiteX0" fmla="*/ 607219 w 1145381"/>
                  <a:gd name="connsiteY0" fmla="*/ 466725 h 769144"/>
                  <a:gd name="connsiteX1" fmla="*/ 502444 w 1145381"/>
                  <a:gd name="connsiteY1" fmla="*/ 550069 h 769144"/>
                  <a:gd name="connsiteX2" fmla="*/ 438150 w 1145381"/>
                  <a:gd name="connsiteY2" fmla="*/ 600075 h 769144"/>
                  <a:gd name="connsiteX3" fmla="*/ 411956 w 1145381"/>
                  <a:gd name="connsiteY3" fmla="*/ 621506 h 769144"/>
                  <a:gd name="connsiteX4" fmla="*/ 378619 w 1145381"/>
                  <a:gd name="connsiteY4" fmla="*/ 654844 h 769144"/>
                  <a:gd name="connsiteX5" fmla="*/ 309562 w 1145381"/>
                  <a:gd name="connsiteY5" fmla="*/ 723900 h 769144"/>
                  <a:gd name="connsiteX6" fmla="*/ 278606 w 1145381"/>
                  <a:gd name="connsiteY6" fmla="*/ 757238 h 769144"/>
                  <a:gd name="connsiteX7" fmla="*/ 259556 w 1145381"/>
                  <a:gd name="connsiteY7" fmla="*/ 769144 h 769144"/>
                  <a:gd name="connsiteX8" fmla="*/ 238125 w 1145381"/>
                  <a:gd name="connsiteY8" fmla="*/ 769144 h 769144"/>
                  <a:gd name="connsiteX9" fmla="*/ 202406 w 1145381"/>
                  <a:gd name="connsiteY9" fmla="*/ 754856 h 769144"/>
                  <a:gd name="connsiteX10" fmla="*/ 166687 w 1145381"/>
                  <a:gd name="connsiteY10" fmla="*/ 731044 h 769144"/>
                  <a:gd name="connsiteX11" fmla="*/ 140494 w 1145381"/>
                  <a:gd name="connsiteY11" fmla="*/ 707231 h 769144"/>
                  <a:gd name="connsiteX12" fmla="*/ 114300 w 1145381"/>
                  <a:gd name="connsiteY12" fmla="*/ 676275 h 769144"/>
                  <a:gd name="connsiteX13" fmla="*/ 92869 w 1145381"/>
                  <a:gd name="connsiteY13" fmla="*/ 640556 h 769144"/>
                  <a:gd name="connsiteX14" fmla="*/ 66675 w 1145381"/>
                  <a:gd name="connsiteY14" fmla="*/ 592931 h 769144"/>
                  <a:gd name="connsiteX15" fmla="*/ 42862 w 1145381"/>
                  <a:gd name="connsiteY15" fmla="*/ 535781 h 769144"/>
                  <a:gd name="connsiteX16" fmla="*/ 21431 w 1145381"/>
                  <a:gd name="connsiteY16" fmla="*/ 469106 h 769144"/>
                  <a:gd name="connsiteX17" fmla="*/ 7144 w 1145381"/>
                  <a:gd name="connsiteY17" fmla="*/ 400050 h 769144"/>
                  <a:gd name="connsiteX18" fmla="*/ 0 w 1145381"/>
                  <a:gd name="connsiteY18" fmla="*/ 347663 h 769144"/>
                  <a:gd name="connsiteX19" fmla="*/ 2381 w 1145381"/>
                  <a:gd name="connsiteY19" fmla="*/ 316706 h 769144"/>
                  <a:gd name="connsiteX20" fmla="*/ 9525 w 1145381"/>
                  <a:gd name="connsiteY20" fmla="*/ 302419 h 769144"/>
                  <a:gd name="connsiteX21" fmla="*/ 26194 w 1145381"/>
                  <a:gd name="connsiteY21" fmla="*/ 302419 h 769144"/>
                  <a:gd name="connsiteX22" fmla="*/ 52387 w 1145381"/>
                  <a:gd name="connsiteY22" fmla="*/ 309563 h 769144"/>
                  <a:gd name="connsiteX23" fmla="*/ 59531 w 1145381"/>
                  <a:gd name="connsiteY23" fmla="*/ 316706 h 769144"/>
                  <a:gd name="connsiteX24" fmla="*/ 66675 w 1145381"/>
                  <a:gd name="connsiteY24" fmla="*/ 333375 h 769144"/>
                  <a:gd name="connsiteX25" fmla="*/ 76200 w 1145381"/>
                  <a:gd name="connsiteY25" fmla="*/ 354806 h 769144"/>
                  <a:gd name="connsiteX26" fmla="*/ 100012 w 1145381"/>
                  <a:gd name="connsiteY26" fmla="*/ 383381 h 769144"/>
                  <a:gd name="connsiteX27" fmla="*/ 130969 w 1145381"/>
                  <a:gd name="connsiteY27" fmla="*/ 409575 h 769144"/>
                  <a:gd name="connsiteX28" fmla="*/ 150019 w 1145381"/>
                  <a:gd name="connsiteY28" fmla="*/ 423863 h 769144"/>
                  <a:gd name="connsiteX29" fmla="*/ 169069 w 1145381"/>
                  <a:gd name="connsiteY29" fmla="*/ 428625 h 769144"/>
                  <a:gd name="connsiteX30" fmla="*/ 195262 w 1145381"/>
                  <a:gd name="connsiteY30" fmla="*/ 431006 h 769144"/>
                  <a:gd name="connsiteX31" fmla="*/ 228600 w 1145381"/>
                  <a:gd name="connsiteY31" fmla="*/ 431006 h 769144"/>
                  <a:gd name="connsiteX32" fmla="*/ 288131 w 1145381"/>
                  <a:gd name="connsiteY32" fmla="*/ 409575 h 769144"/>
                  <a:gd name="connsiteX33" fmla="*/ 378619 w 1145381"/>
                  <a:gd name="connsiteY33" fmla="*/ 364331 h 769144"/>
                  <a:gd name="connsiteX34" fmla="*/ 540544 w 1145381"/>
                  <a:gd name="connsiteY34" fmla="*/ 285750 h 769144"/>
                  <a:gd name="connsiteX35" fmla="*/ 709612 w 1145381"/>
                  <a:gd name="connsiteY35" fmla="*/ 200025 h 769144"/>
                  <a:gd name="connsiteX36" fmla="*/ 907256 w 1145381"/>
                  <a:gd name="connsiteY36" fmla="*/ 102394 h 769144"/>
                  <a:gd name="connsiteX37" fmla="*/ 1073944 w 1145381"/>
                  <a:gd name="connsiteY37" fmla="*/ 16669 h 769144"/>
                  <a:gd name="connsiteX38" fmla="*/ 1112044 w 1145381"/>
                  <a:gd name="connsiteY38" fmla="*/ 0 h 769144"/>
                  <a:gd name="connsiteX39" fmla="*/ 1128712 w 1145381"/>
                  <a:gd name="connsiteY39" fmla="*/ 0 h 769144"/>
                  <a:gd name="connsiteX40" fmla="*/ 1138237 w 1145381"/>
                  <a:gd name="connsiteY40" fmla="*/ 2381 h 769144"/>
                  <a:gd name="connsiteX41" fmla="*/ 1145381 w 1145381"/>
                  <a:gd name="connsiteY41" fmla="*/ 9525 h 769144"/>
                  <a:gd name="connsiteX42" fmla="*/ 1145381 w 1145381"/>
                  <a:gd name="connsiteY42" fmla="*/ 19050 h 769144"/>
                  <a:gd name="connsiteX43" fmla="*/ 1138237 w 1145381"/>
                  <a:gd name="connsiteY43" fmla="*/ 50006 h 769144"/>
                  <a:gd name="connsiteX44" fmla="*/ 1112044 w 1145381"/>
                  <a:gd name="connsiteY44" fmla="*/ 76200 h 769144"/>
                  <a:gd name="connsiteX45" fmla="*/ 976312 w 1145381"/>
                  <a:gd name="connsiteY45" fmla="*/ 178594 h 769144"/>
                  <a:gd name="connsiteX46" fmla="*/ 859631 w 1145381"/>
                  <a:gd name="connsiteY46" fmla="*/ 271463 h 769144"/>
                  <a:gd name="connsiteX47" fmla="*/ 721519 w 1145381"/>
                  <a:gd name="connsiteY47" fmla="*/ 376238 h 769144"/>
                  <a:gd name="connsiteX48" fmla="*/ 607219 w 1145381"/>
                  <a:gd name="connsiteY48" fmla="*/ 466725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45381" h="769144">
                    <a:moveTo>
                      <a:pt x="607219" y="466725"/>
                    </a:moveTo>
                    <a:lnTo>
                      <a:pt x="502444" y="550069"/>
                    </a:lnTo>
                    <a:lnTo>
                      <a:pt x="438150" y="600075"/>
                    </a:lnTo>
                    <a:lnTo>
                      <a:pt x="411956" y="621506"/>
                    </a:lnTo>
                    <a:lnTo>
                      <a:pt x="378619" y="654844"/>
                    </a:lnTo>
                    <a:lnTo>
                      <a:pt x="309562" y="723900"/>
                    </a:lnTo>
                    <a:lnTo>
                      <a:pt x="278606" y="757238"/>
                    </a:lnTo>
                    <a:lnTo>
                      <a:pt x="259556" y="769144"/>
                    </a:lnTo>
                    <a:lnTo>
                      <a:pt x="238125" y="769144"/>
                    </a:lnTo>
                    <a:lnTo>
                      <a:pt x="202406" y="754856"/>
                    </a:lnTo>
                    <a:lnTo>
                      <a:pt x="166687" y="731044"/>
                    </a:lnTo>
                    <a:lnTo>
                      <a:pt x="140494" y="707231"/>
                    </a:lnTo>
                    <a:lnTo>
                      <a:pt x="114300" y="676275"/>
                    </a:lnTo>
                    <a:lnTo>
                      <a:pt x="92869" y="640556"/>
                    </a:lnTo>
                    <a:lnTo>
                      <a:pt x="66675" y="592931"/>
                    </a:lnTo>
                    <a:lnTo>
                      <a:pt x="42862" y="535781"/>
                    </a:lnTo>
                    <a:lnTo>
                      <a:pt x="21431" y="469106"/>
                    </a:lnTo>
                    <a:lnTo>
                      <a:pt x="7144" y="400050"/>
                    </a:lnTo>
                    <a:lnTo>
                      <a:pt x="0" y="347663"/>
                    </a:lnTo>
                    <a:lnTo>
                      <a:pt x="2381" y="316706"/>
                    </a:lnTo>
                    <a:lnTo>
                      <a:pt x="9525" y="302419"/>
                    </a:lnTo>
                    <a:lnTo>
                      <a:pt x="26194" y="302419"/>
                    </a:lnTo>
                    <a:lnTo>
                      <a:pt x="52387" y="309563"/>
                    </a:lnTo>
                    <a:lnTo>
                      <a:pt x="59531" y="316706"/>
                    </a:lnTo>
                    <a:lnTo>
                      <a:pt x="66675" y="333375"/>
                    </a:lnTo>
                    <a:lnTo>
                      <a:pt x="76200" y="354806"/>
                    </a:lnTo>
                    <a:lnTo>
                      <a:pt x="100012" y="383381"/>
                    </a:lnTo>
                    <a:lnTo>
                      <a:pt x="130969" y="409575"/>
                    </a:lnTo>
                    <a:lnTo>
                      <a:pt x="150019" y="423863"/>
                    </a:lnTo>
                    <a:lnTo>
                      <a:pt x="169069" y="428625"/>
                    </a:lnTo>
                    <a:lnTo>
                      <a:pt x="195262" y="431006"/>
                    </a:lnTo>
                    <a:lnTo>
                      <a:pt x="228600" y="431006"/>
                    </a:lnTo>
                    <a:lnTo>
                      <a:pt x="288131" y="409575"/>
                    </a:lnTo>
                    <a:lnTo>
                      <a:pt x="378619" y="364331"/>
                    </a:lnTo>
                    <a:lnTo>
                      <a:pt x="540544" y="285750"/>
                    </a:lnTo>
                    <a:lnTo>
                      <a:pt x="709612" y="200025"/>
                    </a:lnTo>
                    <a:lnTo>
                      <a:pt x="907256" y="102394"/>
                    </a:lnTo>
                    <a:lnTo>
                      <a:pt x="1073944" y="16669"/>
                    </a:lnTo>
                    <a:lnTo>
                      <a:pt x="1112044" y="0"/>
                    </a:lnTo>
                    <a:lnTo>
                      <a:pt x="1128712" y="0"/>
                    </a:lnTo>
                    <a:lnTo>
                      <a:pt x="1138237" y="2381"/>
                    </a:lnTo>
                    <a:lnTo>
                      <a:pt x="1145381" y="9525"/>
                    </a:lnTo>
                    <a:lnTo>
                      <a:pt x="1145381" y="19050"/>
                    </a:lnTo>
                    <a:lnTo>
                      <a:pt x="1138237" y="50006"/>
                    </a:lnTo>
                    <a:lnTo>
                      <a:pt x="1112044" y="76200"/>
                    </a:lnTo>
                    <a:lnTo>
                      <a:pt x="976312" y="178594"/>
                    </a:lnTo>
                    <a:lnTo>
                      <a:pt x="859631" y="271463"/>
                    </a:lnTo>
                    <a:lnTo>
                      <a:pt x="721519" y="376238"/>
                    </a:lnTo>
                    <a:lnTo>
                      <a:pt x="607219" y="466725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9" name="フリーフォーム 40">
                <a:extLst>
                  <a:ext uri="{FF2B5EF4-FFF2-40B4-BE49-F238E27FC236}">
                    <a16:creationId xmlns:a16="http://schemas.microsoft.com/office/drawing/2014/main" id="{B35DD0CE-4CA2-4CF0-92BA-3A916BE6512D}"/>
                  </a:ext>
                </a:extLst>
              </p:cNvPr>
              <p:cNvSpPr/>
              <p:nvPr/>
            </p:nvSpPr>
            <p:spPr>
              <a:xfrm>
                <a:off x="6275388" y="4378326"/>
                <a:ext cx="735012" cy="461963"/>
              </a:xfrm>
              <a:custGeom>
                <a:avLst/>
                <a:gdLst>
                  <a:gd name="connsiteX0" fmla="*/ 225469 w 734025"/>
                  <a:gd name="connsiteY0" fmla="*/ 313151 h 460958"/>
                  <a:gd name="connsiteX1" fmla="*/ 160333 w 734025"/>
                  <a:gd name="connsiteY1" fmla="*/ 348224 h 460958"/>
                  <a:gd name="connsiteX2" fmla="*/ 110229 w 734025"/>
                  <a:gd name="connsiteY2" fmla="*/ 370771 h 460958"/>
                  <a:gd name="connsiteX3" fmla="*/ 65135 w 734025"/>
                  <a:gd name="connsiteY3" fmla="*/ 390812 h 460958"/>
                  <a:gd name="connsiteX4" fmla="*/ 30062 w 734025"/>
                  <a:gd name="connsiteY4" fmla="*/ 405843 h 460958"/>
                  <a:gd name="connsiteX5" fmla="*/ 15031 w 734025"/>
                  <a:gd name="connsiteY5" fmla="*/ 410854 h 460958"/>
                  <a:gd name="connsiteX6" fmla="*/ 0 w 734025"/>
                  <a:gd name="connsiteY6" fmla="*/ 425885 h 460958"/>
                  <a:gd name="connsiteX7" fmla="*/ 0 w 734025"/>
                  <a:gd name="connsiteY7" fmla="*/ 435906 h 460958"/>
                  <a:gd name="connsiteX8" fmla="*/ 2505 w 734025"/>
                  <a:gd name="connsiteY8" fmla="*/ 445927 h 460958"/>
                  <a:gd name="connsiteX9" fmla="*/ 27557 w 734025"/>
                  <a:gd name="connsiteY9" fmla="*/ 458453 h 460958"/>
                  <a:gd name="connsiteX10" fmla="*/ 62630 w 734025"/>
                  <a:gd name="connsiteY10" fmla="*/ 460958 h 460958"/>
                  <a:gd name="connsiteX11" fmla="*/ 155323 w 734025"/>
                  <a:gd name="connsiteY11" fmla="*/ 445927 h 460958"/>
                  <a:gd name="connsiteX12" fmla="*/ 275573 w 734025"/>
                  <a:gd name="connsiteY12" fmla="*/ 420875 h 460958"/>
                  <a:gd name="connsiteX13" fmla="*/ 393317 w 734025"/>
                  <a:gd name="connsiteY13" fmla="*/ 395823 h 460958"/>
                  <a:gd name="connsiteX14" fmla="*/ 491020 w 734025"/>
                  <a:gd name="connsiteY14" fmla="*/ 370771 h 460958"/>
                  <a:gd name="connsiteX15" fmla="*/ 566176 w 734025"/>
                  <a:gd name="connsiteY15" fmla="*/ 355739 h 460958"/>
                  <a:gd name="connsiteX16" fmla="*/ 621291 w 734025"/>
                  <a:gd name="connsiteY16" fmla="*/ 350729 h 460958"/>
                  <a:gd name="connsiteX17" fmla="*/ 648848 w 734025"/>
                  <a:gd name="connsiteY17" fmla="*/ 348224 h 460958"/>
                  <a:gd name="connsiteX18" fmla="*/ 683921 w 734025"/>
                  <a:gd name="connsiteY18" fmla="*/ 340708 h 460958"/>
                  <a:gd name="connsiteX19" fmla="*/ 716489 w 734025"/>
                  <a:gd name="connsiteY19" fmla="*/ 323172 h 460958"/>
                  <a:gd name="connsiteX20" fmla="*/ 729015 w 734025"/>
                  <a:gd name="connsiteY20" fmla="*/ 308140 h 460958"/>
                  <a:gd name="connsiteX21" fmla="*/ 734025 w 734025"/>
                  <a:gd name="connsiteY21" fmla="*/ 293109 h 460958"/>
                  <a:gd name="connsiteX22" fmla="*/ 734025 w 734025"/>
                  <a:gd name="connsiteY22" fmla="*/ 278078 h 460958"/>
                  <a:gd name="connsiteX23" fmla="*/ 721499 w 734025"/>
                  <a:gd name="connsiteY23" fmla="*/ 250521 h 460958"/>
                  <a:gd name="connsiteX24" fmla="*/ 696447 w 734025"/>
                  <a:gd name="connsiteY24" fmla="*/ 215448 h 460958"/>
                  <a:gd name="connsiteX25" fmla="*/ 668890 w 734025"/>
                  <a:gd name="connsiteY25" fmla="*/ 192901 h 460958"/>
                  <a:gd name="connsiteX26" fmla="*/ 611270 w 734025"/>
                  <a:gd name="connsiteY26" fmla="*/ 142797 h 460958"/>
                  <a:gd name="connsiteX27" fmla="*/ 551145 w 734025"/>
                  <a:gd name="connsiteY27" fmla="*/ 87682 h 460958"/>
                  <a:gd name="connsiteX28" fmla="*/ 486010 w 734025"/>
                  <a:gd name="connsiteY28" fmla="*/ 42589 h 460958"/>
                  <a:gd name="connsiteX29" fmla="*/ 428390 w 734025"/>
                  <a:gd name="connsiteY29" fmla="*/ 7516 h 460958"/>
                  <a:gd name="connsiteX30" fmla="*/ 400833 w 734025"/>
                  <a:gd name="connsiteY30" fmla="*/ 0 h 460958"/>
                  <a:gd name="connsiteX31" fmla="*/ 380791 w 734025"/>
                  <a:gd name="connsiteY31" fmla="*/ 0 h 460958"/>
                  <a:gd name="connsiteX32" fmla="*/ 380791 w 734025"/>
                  <a:gd name="connsiteY32" fmla="*/ 17537 h 460958"/>
                  <a:gd name="connsiteX33" fmla="*/ 385802 w 734025"/>
                  <a:gd name="connsiteY33" fmla="*/ 40083 h 460958"/>
                  <a:gd name="connsiteX34" fmla="*/ 393317 w 734025"/>
                  <a:gd name="connsiteY34" fmla="*/ 70146 h 460958"/>
                  <a:gd name="connsiteX35" fmla="*/ 398328 w 734025"/>
                  <a:gd name="connsiteY35" fmla="*/ 105219 h 460958"/>
                  <a:gd name="connsiteX36" fmla="*/ 395822 w 734025"/>
                  <a:gd name="connsiteY36" fmla="*/ 135281 h 460958"/>
                  <a:gd name="connsiteX37" fmla="*/ 388307 w 734025"/>
                  <a:gd name="connsiteY37" fmla="*/ 170354 h 460958"/>
                  <a:gd name="connsiteX38" fmla="*/ 373276 w 734025"/>
                  <a:gd name="connsiteY38" fmla="*/ 207932 h 460958"/>
                  <a:gd name="connsiteX39" fmla="*/ 328182 w 734025"/>
                  <a:gd name="connsiteY39" fmla="*/ 245510 h 460958"/>
                  <a:gd name="connsiteX40" fmla="*/ 225469 w 734025"/>
                  <a:gd name="connsiteY40" fmla="*/ 313151 h 46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34025" h="460958">
                    <a:moveTo>
                      <a:pt x="225469" y="313151"/>
                    </a:moveTo>
                    <a:lnTo>
                      <a:pt x="160333" y="348224"/>
                    </a:lnTo>
                    <a:lnTo>
                      <a:pt x="110229" y="370771"/>
                    </a:lnTo>
                    <a:lnTo>
                      <a:pt x="65135" y="390812"/>
                    </a:lnTo>
                    <a:lnTo>
                      <a:pt x="30062" y="405843"/>
                    </a:lnTo>
                    <a:lnTo>
                      <a:pt x="15031" y="410854"/>
                    </a:lnTo>
                    <a:lnTo>
                      <a:pt x="0" y="425885"/>
                    </a:lnTo>
                    <a:lnTo>
                      <a:pt x="0" y="435906"/>
                    </a:lnTo>
                    <a:lnTo>
                      <a:pt x="2505" y="445927"/>
                    </a:lnTo>
                    <a:lnTo>
                      <a:pt x="27557" y="458453"/>
                    </a:lnTo>
                    <a:lnTo>
                      <a:pt x="62630" y="460958"/>
                    </a:lnTo>
                    <a:lnTo>
                      <a:pt x="155323" y="445927"/>
                    </a:lnTo>
                    <a:lnTo>
                      <a:pt x="275573" y="420875"/>
                    </a:lnTo>
                    <a:lnTo>
                      <a:pt x="393317" y="395823"/>
                    </a:lnTo>
                    <a:lnTo>
                      <a:pt x="491020" y="370771"/>
                    </a:lnTo>
                    <a:lnTo>
                      <a:pt x="566176" y="355739"/>
                    </a:lnTo>
                    <a:lnTo>
                      <a:pt x="621291" y="350729"/>
                    </a:lnTo>
                    <a:lnTo>
                      <a:pt x="648848" y="348224"/>
                    </a:lnTo>
                    <a:lnTo>
                      <a:pt x="683921" y="340708"/>
                    </a:lnTo>
                    <a:lnTo>
                      <a:pt x="716489" y="323172"/>
                    </a:lnTo>
                    <a:lnTo>
                      <a:pt x="729015" y="308140"/>
                    </a:lnTo>
                    <a:lnTo>
                      <a:pt x="734025" y="293109"/>
                    </a:lnTo>
                    <a:lnTo>
                      <a:pt x="734025" y="278078"/>
                    </a:lnTo>
                    <a:lnTo>
                      <a:pt x="721499" y="250521"/>
                    </a:lnTo>
                    <a:lnTo>
                      <a:pt x="696447" y="215448"/>
                    </a:lnTo>
                    <a:lnTo>
                      <a:pt x="668890" y="192901"/>
                    </a:lnTo>
                    <a:lnTo>
                      <a:pt x="611270" y="142797"/>
                    </a:lnTo>
                    <a:lnTo>
                      <a:pt x="551145" y="87682"/>
                    </a:lnTo>
                    <a:lnTo>
                      <a:pt x="486010" y="42589"/>
                    </a:lnTo>
                    <a:lnTo>
                      <a:pt x="428390" y="7516"/>
                    </a:lnTo>
                    <a:lnTo>
                      <a:pt x="400833" y="0"/>
                    </a:lnTo>
                    <a:lnTo>
                      <a:pt x="380791" y="0"/>
                    </a:lnTo>
                    <a:lnTo>
                      <a:pt x="380791" y="17537"/>
                    </a:lnTo>
                    <a:lnTo>
                      <a:pt x="385802" y="40083"/>
                    </a:lnTo>
                    <a:lnTo>
                      <a:pt x="393317" y="70146"/>
                    </a:lnTo>
                    <a:lnTo>
                      <a:pt x="398328" y="105219"/>
                    </a:lnTo>
                    <a:lnTo>
                      <a:pt x="395822" y="135281"/>
                    </a:lnTo>
                    <a:lnTo>
                      <a:pt x="388307" y="170354"/>
                    </a:lnTo>
                    <a:lnTo>
                      <a:pt x="373276" y="207932"/>
                    </a:lnTo>
                    <a:lnTo>
                      <a:pt x="328182" y="245510"/>
                    </a:lnTo>
                    <a:lnTo>
                      <a:pt x="225469" y="313151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21" name="フリーフォーム 27">
              <a:extLst>
                <a:ext uri="{FF2B5EF4-FFF2-40B4-BE49-F238E27FC236}">
                  <a16:creationId xmlns:a16="http://schemas.microsoft.com/office/drawing/2014/main" id="{921BC5FD-5242-4DD4-8A7D-42E878174CAF}"/>
                </a:ext>
              </a:extLst>
            </p:cNvPr>
            <p:cNvSpPr/>
            <p:nvPr/>
          </p:nvSpPr>
          <p:spPr>
            <a:xfrm>
              <a:off x="5119688" y="2579689"/>
              <a:ext cx="1873250" cy="295275"/>
            </a:xfrm>
            <a:custGeom>
              <a:avLst/>
              <a:gdLst>
                <a:gd name="connsiteX0" fmla="*/ 873918 w 1874043"/>
                <a:gd name="connsiteY0" fmla="*/ 64294 h 295275"/>
                <a:gd name="connsiteX1" fmla="*/ 688181 w 1874043"/>
                <a:gd name="connsiteY1" fmla="*/ 76200 h 295275"/>
                <a:gd name="connsiteX2" fmla="*/ 516731 w 1874043"/>
                <a:gd name="connsiteY2" fmla="*/ 88106 h 295275"/>
                <a:gd name="connsiteX3" fmla="*/ 302418 w 1874043"/>
                <a:gd name="connsiteY3" fmla="*/ 102394 h 295275"/>
                <a:gd name="connsiteX4" fmla="*/ 0 w 1874043"/>
                <a:gd name="connsiteY4" fmla="*/ 121444 h 295275"/>
                <a:gd name="connsiteX5" fmla="*/ 28575 w 1874043"/>
                <a:gd name="connsiteY5" fmla="*/ 295275 h 295275"/>
                <a:gd name="connsiteX6" fmla="*/ 326231 w 1874043"/>
                <a:gd name="connsiteY6" fmla="*/ 261937 h 295275"/>
                <a:gd name="connsiteX7" fmla="*/ 488156 w 1874043"/>
                <a:gd name="connsiteY7" fmla="*/ 247650 h 295275"/>
                <a:gd name="connsiteX8" fmla="*/ 692943 w 1874043"/>
                <a:gd name="connsiteY8" fmla="*/ 230981 h 295275"/>
                <a:gd name="connsiteX9" fmla="*/ 952500 w 1874043"/>
                <a:gd name="connsiteY9" fmla="*/ 209550 h 295275"/>
                <a:gd name="connsiteX10" fmla="*/ 1290637 w 1874043"/>
                <a:gd name="connsiteY10" fmla="*/ 180975 h 295275"/>
                <a:gd name="connsiteX11" fmla="*/ 1488281 w 1874043"/>
                <a:gd name="connsiteY11" fmla="*/ 180975 h 295275"/>
                <a:gd name="connsiteX12" fmla="*/ 1631156 w 1874043"/>
                <a:gd name="connsiteY12" fmla="*/ 180975 h 295275"/>
                <a:gd name="connsiteX13" fmla="*/ 1704975 w 1874043"/>
                <a:gd name="connsiteY13" fmla="*/ 188119 h 295275"/>
                <a:gd name="connsiteX14" fmla="*/ 1747837 w 1874043"/>
                <a:gd name="connsiteY14" fmla="*/ 195262 h 295275"/>
                <a:gd name="connsiteX15" fmla="*/ 1778793 w 1874043"/>
                <a:gd name="connsiteY15" fmla="*/ 202406 h 295275"/>
                <a:gd name="connsiteX16" fmla="*/ 1793081 w 1874043"/>
                <a:gd name="connsiteY16" fmla="*/ 209550 h 295275"/>
                <a:gd name="connsiteX17" fmla="*/ 1816893 w 1874043"/>
                <a:gd name="connsiteY17" fmla="*/ 221456 h 295275"/>
                <a:gd name="connsiteX18" fmla="*/ 1838325 w 1874043"/>
                <a:gd name="connsiteY18" fmla="*/ 235744 h 295275"/>
                <a:gd name="connsiteX19" fmla="*/ 1874043 w 1874043"/>
                <a:gd name="connsiteY19" fmla="*/ 245269 h 295275"/>
                <a:gd name="connsiteX20" fmla="*/ 1864518 w 1874043"/>
                <a:gd name="connsiteY20" fmla="*/ 0 h 295275"/>
                <a:gd name="connsiteX21" fmla="*/ 1709737 w 1874043"/>
                <a:gd name="connsiteY21" fmla="*/ 9525 h 295275"/>
                <a:gd name="connsiteX22" fmla="*/ 1493043 w 1874043"/>
                <a:gd name="connsiteY22" fmla="*/ 23812 h 295275"/>
                <a:gd name="connsiteX23" fmla="*/ 1228725 w 1874043"/>
                <a:gd name="connsiteY23" fmla="*/ 40481 h 295275"/>
                <a:gd name="connsiteX24" fmla="*/ 873918 w 1874043"/>
                <a:gd name="connsiteY24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4043" h="295275">
                  <a:moveTo>
                    <a:pt x="873918" y="64294"/>
                  </a:moveTo>
                  <a:lnTo>
                    <a:pt x="688181" y="76200"/>
                  </a:lnTo>
                  <a:lnTo>
                    <a:pt x="516731" y="88106"/>
                  </a:lnTo>
                  <a:lnTo>
                    <a:pt x="302418" y="102394"/>
                  </a:lnTo>
                  <a:lnTo>
                    <a:pt x="0" y="121444"/>
                  </a:lnTo>
                  <a:lnTo>
                    <a:pt x="28575" y="295275"/>
                  </a:lnTo>
                  <a:lnTo>
                    <a:pt x="326231" y="261937"/>
                  </a:lnTo>
                  <a:lnTo>
                    <a:pt x="488156" y="247650"/>
                  </a:lnTo>
                  <a:lnTo>
                    <a:pt x="692943" y="230981"/>
                  </a:lnTo>
                  <a:lnTo>
                    <a:pt x="952500" y="209550"/>
                  </a:lnTo>
                  <a:lnTo>
                    <a:pt x="1290637" y="180975"/>
                  </a:lnTo>
                  <a:lnTo>
                    <a:pt x="1488281" y="180975"/>
                  </a:lnTo>
                  <a:lnTo>
                    <a:pt x="1631156" y="180975"/>
                  </a:lnTo>
                  <a:lnTo>
                    <a:pt x="1704975" y="188119"/>
                  </a:lnTo>
                  <a:lnTo>
                    <a:pt x="1747837" y="195262"/>
                  </a:lnTo>
                  <a:lnTo>
                    <a:pt x="1778793" y="202406"/>
                  </a:lnTo>
                  <a:lnTo>
                    <a:pt x="1793081" y="209550"/>
                  </a:lnTo>
                  <a:lnTo>
                    <a:pt x="1816893" y="221456"/>
                  </a:lnTo>
                  <a:lnTo>
                    <a:pt x="1838325" y="235744"/>
                  </a:lnTo>
                  <a:lnTo>
                    <a:pt x="1874043" y="245269"/>
                  </a:lnTo>
                  <a:lnTo>
                    <a:pt x="1864518" y="0"/>
                  </a:lnTo>
                  <a:lnTo>
                    <a:pt x="1709737" y="9525"/>
                  </a:lnTo>
                  <a:lnTo>
                    <a:pt x="1493043" y="23812"/>
                  </a:lnTo>
                  <a:lnTo>
                    <a:pt x="1228725" y="40481"/>
                  </a:lnTo>
                  <a:lnTo>
                    <a:pt x="873918" y="642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A0C7B089-B9B6-479E-BFAE-91B6118EC4EC}"/>
              </a:ext>
            </a:extLst>
          </p:cNvPr>
          <p:cNvGrpSpPr/>
          <p:nvPr/>
        </p:nvGrpSpPr>
        <p:grpSpPr>
          <a:xfrm>
            <a:off x="3891756" y="1530351"/>
            <a:ext cx="4408488" cy="4575175"/>
            <a:chOff x="3892551" y="1531939"/>
            <a:chExt cx="4408488" cy="4575175"/>
          </a:xfrm>
          <a:solidFill>
            <a:schemeClr val="tx1"/>
          </a:solidFill>
        </p:grpSpPr>
        <p:grpSp>
          <p:nvGrpSpPr>
            <p:cNvPr id="51" name="グループ化 50">
              <a:extLst>
                <a:ext uri="{FF2B5EF4-FFF2-40B4-BE49-F238E27FC236}">
                  <a16:creationId xmlns:a16="http://schemas.microsoft.com/office/drawing/2014/main" id="{2A6655F6-B001-4275-8B0F-A1DE45F4271F}"/>
                </a:ext>
              </a:extLst>
            </p:cNvPr>
            <p:cNvGrpSpPr/>
            <p:nvPr/>
          </p:nvGrpSpPr>
          <p:grpSpPr>
            <a:xfrm>
              <a:off x="3892551" y="1531939"/>
              <a:ext cx="4408488" cy="4575175"/>
              <a:chOff x="3892551" y="1531939"/>
              <a:chExt cx="4408488" cy="4575175"/>
            </a:xfrm>
            <a:grpFill/>
          </p:grpSpPr>
          <p:sp>
            <p:nvSpPr>
              <p:cNvPr id="53" name="フリーフォーム 14">
                <a:extLst>
                  <a:ext uri="{FF2B5EF4-FFF2-40B4-BE49-F238E27FC236}">
                    <a16:creationId xmlns:a16="http://schemas.microsoft.com/office/drawing/2014/main" id="{AC12E8B7-D5B6-49E6-A3FD-1ED741A068CE}"/>
                  </a:ext>
                </a:extLst>
              </p:cNvPr>
              <p:cNvSpPr/>
              <p:nvPr/>
            </p:nvSpPr>
            <p:spPr>
              <a:xfrm>
                <a:off x="4688682" y="1636714"/>
                <a:ext cx="523875" cy="1292225"/>
              </a:xfrm>
              <a:custGeom>
                <a:avLst/>
                <a:gdLst>
                  <a:gd name="connsiteX0" fmla="*/ 350044 w 523875"/>
                  <a:gd name="connsiteY0" fmla="*/ 290512 h 1293019"/>
                  <a:gd name="connsiteX1" fmla="*/ 378619 w 523875"/>
                  <a:gd name="connsiteY1" fmla="*/ 438150 h 1293019"/>
                  <a:gd name="connsiteX2" fmla="*/ 411956 w 523875"/>
                  <a:gd name="connsiteY2" fmla="*/ 611981 h 1293019"/>
                  <a:gd name="connsiteX3" fmla="*/ 447675 w 523875"/>
                  <a:gd name="connsiteY3" fmla="*/ 702469 h 1293019"/>
                  <a:gd name="connsiteX4" fmla="*/ 478631 w 523875"/>
                  <a:gd name="connsiteY4" fmla="*/ 857250 h 1293019"/>
                  <a:gd name="connsiteX5" fmla="*/ 511969 w 523875"/>
                  <a:gd name="connsiteY5" fmla="*/ 1023937 h 1293019"/>
                  <a:gd name="connsiteX6" fmla="*/ 523875 w 523875"/>
                  <a:gd name="connsiteY6" fmla="*/ 1083469 h 1293019"/>
                  <a:gd name="connsiteX7" fmla="*/ 523875 w 523875"/>
                  <a:gd name="connsiteY7" fmla="*/ 1228725 h 1293019"/>
                  <a:gd name="connsiteX8" fmla="*/ 502444 w 523875"/>
                  <a:gd name="connsiteY8" fmla="*/ 1266825 h 1293019"/>
                  <a:gd name="connsiteX9" fmla="*/ 492919 w 523875"/>
                  <a:gd name="connsiteY9" fmla="*/ 1278731 h 1293019"/>
                  <a:gd name="connsiteX10" fmla="*/ 478631 w 523875"/>
                  <a:gd name="connsiteY10" fmla="*/ 1288256 h 1293019"/>
                  <a:gd name="connsiteX11" fmla="*/ 466725 w 523875"/>
                  <a:gd name="connsiteY11" fmla="*/ 1293019 h 1293019"/>
                  <a:gd name="connsiteX12" fmla="*/ 450056 w 523875"/>
                  <a:gd name="connsiteY12" fmla="*/ 1293019 h 1293019"/>
                  <a:gd name="connsiteX13" fmla="*/ 431006 w 523875"/>
                  <a:gd name="connsiteY13" fmla="*/ 1283494 h 1293019"/>
                  <a:gd name="connsiteX14" fmla="*/ 404813 w 523875"/>
                  <a:gd name="connsiteY14" fmla="*/ 1257300 h 1293019"/>
                  <a:gd name="connsiteX15" fmla="*/ 378619 w 523875"/>
                  <a:gd name="connsiteY15" fmla="*/ 1221581 h 1293019"/>
                  <a:gd name="connsiteX16" fmla="*/ 352425 w 523875"/>
                  <a:gd name="connsiteY16" fmla="*/ 1181100 h 1293019"/>
                  <a:gd name="connsiteX17" fmla="*/ 323850 w 523875"/>
                  <a:gd name="connsiteY17" fmla="*/ 1123950 h 1293019"/>
                  <a:gd name="connsiteX18" fmla="*/ 292894 w 523875"/>
                  <a:gd name="connsiteY18" fmla="*/ 1040606 h 1293019"/>
                  <a:gd name="connsiteX19" fmla="*/ 273844 w 523875"/>
                  <a:gd name="connsiteY19" fmla="*/ 933450 h 1293019"/>
                  <a:gd name="connsiteX20" fmla="*/ 235744 w 523875"/>
                  <a:gd name="connsiteY20" fmla="*/ 754856 h 1293019"/>
                  <a:gd name="connsiteX21" fmla="*/ 195263 w 523875"/>
                  <a:gd name="connsiteY21" fmla="*/ 561975 h 1293019"/>
                  <a:gd name="connsiteX22" fmla="*/ 152400 w 523875"/>
                  <a:gd name="connsiteY22" fmla="*/ 359569 h 1293019"/>
                  <a:gd name="connsiteX23" fmla="*/ 116681 w 523875"/>
                  <a:gd name="connsiteY23" fmla="*/ 197644 h 1293019"/>
                  <a:gd name="connsiteX24" fmla="*/ 102394 w 523875"/>
                  <a:gd name="connsiteY24" fmla="*/ 166687 h 1293019"/>
                  <a:gd name="connsiteX25" fmla="*/ 54769 w 523875"/>
                  <a:gd name="connsiteY25" fmla="*/ 109537 h 1293019"/>
                  <a:gd name="connsiteX26" fmla="*/ 19050 w 523875"/>
                  <a:gd name="connsiteY26" fmla="*/ 66675 h 1293019"/>
                  <a:gd name="connsiteX27" fmla="*/ 9525 w 523875"/>
                  <a:gd name="connsiteY27" fmla="*/ 52387 h 1293019"/>
                  <a:gd name="connsiteX28" fmla="*/ 2381 w 523875"/>
                  <a:gd name="connsiteY28" fmla="*/ 38100 h 1293019"/>
                  <a:gd name="connsiteX29" fmla="*/ 0 w 523875"/>
                  <a:gd name="connsiteY29" fmla="*/ 19050 h 1293019"/>
                  <a:gd name="connsiteX30" fmla="*/ 9525 w 523875"/>
                  <a:gd name="connsiteY30" fmla="*/ 2381 h 1293019"/>
                  <a:gd name="connsiteX31" fmla="*/ 30956 w 523875"/>
                  <a:gd name="connsiteY31" fmla="*/ 0 h 1293019"/>
                  <a:gd name="connsiteX32" fmla="*/ 61913 w 523875"/>
                  <a:gd name="connsiteY32" fmla="*/ 9525 h 1293019"/>
                  <a:gd name="connsiteX33" fmla="*/ 114300 w 523875"/>
                  <a:gd name="connsiteY33" fmla="*/ 33337 h 1293019"/>
                  <a:gd name="connsiteX34" fmla="*/ 185738 w 523875"/>
                  <a:gd name="connsiteY34" fmla="*/ 54769 h 1293019"/>
                  <a:gd name="connsiteX35" fmla="*/ 288131 w 523875"/>
                  <a:gd name="connsiteY35" fmla="*/ 83344 h 1293019"/>
                  <a:gd name="connsiteX36" fmla="*/ 335756 w 523875"/>
                  <a:gd name="connsiteY36" fmla="*/ 211931 h 1293019"/>
                  <a:gd name="connsiteX37" fmla="*/ 350044 w 523875"/>
                  <a:gd name="connsiteY37" fmla="*/ 290512 h 12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3875" h="1293019">
                    <a:moveTo>
                      <a:pt x="350044" y="290512"/>
                    </a:moveTo>
                    <a:lnTo>
                      <a:pt x="378619" y="438150"/>
                    </a:lnTo>
                    <a:lnTo>
                      <a:pt x="411956" y="611981"/>
                    </a:lnTo>
                    <a:lnTo>
                      <a:pt x="447675" y="702469"/>
                    </a:lnTo>
                    <a:lnTo>
                      <a:pt x="478631" y="857250"/>
                    </a:lnTo>
                    <a:lnTo>
                      <a:pt x="511969" y="1023937"/>
                    </a:lnTo>
                    <a:lnTo>
                      <a:pt x="523875" y="1083469"/>
                    </a:lnTo>
                    <a:lnTo>
                      <a:pt x="523875" y="1228725"/>
                    </a:lnTo>
                    <a:lnTo>
                      <a:pt x="502444" y="1266825"/>
                    </a:lnTo>
                    <a:lnTo>
                      <a:pt x="492919" y="1278731"/>
                    </a:lnTo>
                    <a:lnTo>
                      <a:pt x="478631" y="1288256"/>
                    </a:lnTo>
                    <a:lnTo>
                      <a:pt x="466725" y="1293019"/>
                    </a:lnTo>
                    <a:lnTo>
                      <a:pt x="450056" y="1293019"/>
                    </a:lnTo>
                    <a:lnTo>
                      <a:pt x="431006" y="1283494"/>
                    </a:lnTo>
                    <a:lnTo>
                      <a:pt x="404813" y="1257300"/>
                    </a:lnTo>
                    <a:lnTo>
                      <a:pt x="378619" y="1221581"/>
                    </a:lnTo>
                    <a:lnTo>
                      <a:pt x="352425" y="1181100"/>
                    </a:lnTo>
                    <a:lnTo>
                      <a:pt x="323850" y="1123950"/>
                    </a:lnTo>
                    <a:lnTo>
                      <a:pt x="292894" y="1040606"/>
                    </a:lnTo>
                    <a:lnTo>
                      <a:pt x="273844" y="933450"/>
                    </a:lnTo>
                    <a:lnTo>
                      <a:pt x="235744" y="754856"/>
                    </a:lnTo>
                    <a:lnTo>
                      <a:pt x="195263" y="561975"/>
                    </a:lnTo>
                    <a:lnTo>
                      <a:pt x="152400" y="359569"/>
                    </a:lnTo>
                    <a:lnTo>
                      <a:pt x="116681" y="197644"/>
                    </a:lnTo>
                    <a:lnTo>
                      <a:pt x="102394" y="166687"/>
                    </a:lnTo>
                    <a:lnTo>
                      <a:pt x="54769" y="109537"/>
                    </a:lnTo>
                    <a:lnTo>
                      <a:pt x="19050" y="66675"/>
                    </a:lnTo>
                    <a:lnTo>
                      <a:pt x="9525" y="52387"/>
                    </a:lnTo>
                    <a:lnTo>
                      <a:pt x="2381" y="38100"/>
                    </a:lnTo>
                    <a:lnTo>
                      <a:pt x="0" y="19050"/>
                    </a:lnTo>
                    <a:lnTo>
                      <a:pt x="9525" y="2381"/>
                    </a:lnTo>
                    <a:lnTo>
                      <a:pt x="30956" y="0"/>
                    </a:lnTo>
                    <a:lnTo>
                      <a:pt x="61913" y="9525"/>
                    </a:lnTo>
                    <a:lnTo>
                      <a:pt x="114300" y="33337"/>
                    </a:lnTo>
                    <a:lnTo>
                      <a:pt x="185738" y="54769"/>
                    </a:lnTo>
                    <a:lnTo>
                      <a:pt x="288131" y="83344"/>
                    </a:lnTo>
                    <a:lnTo>
                      <a:pt x="335756" y="211931"/>
                    </a:lnTo>
                    <a:lnTo>
                      <a:pt x="350044" y="2905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4" name="フリーフォーム 41">
                <a:extLst>
                  <a:ext uri="{FF2B5EF4-FFF2-40B4-BE49-F238E27FC236}">
                    <a16:creationId xmlns:a16="http://schemas.microsoft.com/office/drawing/2014/main" id="{48428754-7090-42B8-BF13-5314DB06DF47}"/>
                  </a:ext>
                </a:extLst>
              </p:cNvPr>
              <p:cNvSpPr/>
              <p:nvPr/>
            </p:nvSpPr>
            <p:spPr>
              <a:xfrm>
                <a:off x="6394450" y="5057776"/>
                <a:ext cx="1009650" cy="671513"/>
              </a:xfrm>
              <a:custGeom>
                <a:avLst/>
                <a:gdLst>
                  <a:gd name="connsiteX0" fmla="*/ 425885 w 1009597"/>
                  <a:gd name="connsiteY0" fmla="*/ 318161 h 671395"/>
                  <a:gd name="connsiteX1" fmla="*/ 335697 w 1009597"/>
                  <a:gd name="connsiteY1" fmla="*/ 260541 h 671395"/>
                  <a:gd name="connsiteX2" fmla="*/ 243005 w 1009597"/>
                  <a:gd name="connsiteY2" fmla="*/ 200416 h 671395"/>
                  <a:gd name="connsiteX3" fmla="*/ 152817 w 1009597"/>
                  <a:gd name="connsiteY3" fmla="*/ 145302 h 671395"/>
                  <a:gd name="connsiteX4" fmla="*/ 87682 w 1009597"/>
                  <a:gd name="connsiteY4" fmla="*/ 105218 h 671395"/>
                  <a:gd name="connsiteX5" fmla="*/ 37578 w 1009597"/>
                  <a:gd name="connsiteY5" fmla="*/ 77661 h 671395"/>
                  <a:gd name="connsiteX6" fmla="*/ 15031 w 1009597"/>
                  <a:gd name="connsiteY6" fmla="*/ 60125 h 671395"/>
                  <a:gd name="connsiteX7" fmla="*/ 2505 w 1009597"/>
                  <a:gd name="connsiteY7" fmla="*/ 40083 h 671395"/>
                  <a:gd name="connsiteX8" fmla="*/ 0 w 1009597"/>
                  <a:gd name="connsiteY8" fmla="*/ 22547 h 671395"/>
                  <a:gd name="connsiteX9" fmla="*/ 10021 w 1009597"/>
                  <a:gd name="connsiteY9" fmla="*/ 5010 h 671395"/>
                  <a:gd name="connsiteX10" fmla="*/ 42588 w 1009597"/>
                  <a:gd name="connsiteY10" fmla="*/ 0 h 671395"/>
                  <a:gd name="connsiteX11" fmla="*/ 107724 w 1009597"/>
                  <a:gd name="connsiteY11" fmla="*/ 10021 h 671395"/>
                  <a:gd name="connsiteX12" fmla="*/ 245510 w 1009597"/>
                  <a:gd name="connsiteY12" fmla="*/ 47599 h 671395"/>
                  <a:gd name="connsiteX13" fmla="*/ 440916 w 1009597"/>
                  <a:gd name="connsiteY13" fmla="*/ 100208 h 671395"/>
                  <a:gd name="connsiteX14" fmla="*/ 566176 w 1009597"/>
                  <a:gd name="connsiteY14" fmla="*/ 142797 h 671395"/>
                  <a:gd name="connsiteX15" fmla="*/ 688931 w 1009597"/>
                  <a:gd name="connsiteY15" fmla="*/ 192901 h 671395"/>
                  <a:gd name="connsiteX16" fmla="*/ 786634 w 1009597"/>
                  <a:gd name="connsiteY16" fmla="*/ 235489 h 671395"/>
                  <a:gd name="connsiteX17" fmla="*/ 821707 w 1009597"/>
                  <a:gd name="connsiteY17" fmla="*/ 253026 h 671395"/>
                  <a:gd name="connsiteX18" fmla="*/ 844254 w 1009597"/>
                  <a:gd name="connsiteY18" fmla="*/ 283088 h 671395"/>
                  <a:gd name="connsiteX19" fmla="*/ 899368 w 1009597"/>
                  <a:gd name="connsiteY19" fmla="*/ 353234 h 671395"/>
                  <a:gd name="connsiteX20" fmla="*/ 934441 w 1009597"/>
                  <a:gd name="connsiteY20" fmla="*/ 395822 h 671395"/>
                  <a:gd name="connsiteX21" fmla="*/ 969514 w 1009597"/>
                  <a:gd name="connsiteY21" fmla="*/ 455947 h 671395"/>
                  <a:gd name="connsiteX22" fmla="*/ 989556 w 1009597"/>
                  <a:gd name="connsiteY22" fmla="*/ 498536 h 671395"/>
                  <a:gd name="connsiteX23" fmla="*/ 1007092 w 1009597"/>
                  <a:gd name="connsiteY23" fmla="*/ 543629 h 671395"/>
                  <a:gd name="connsiteX24" fmla="*/ 1009597 w 1009597"/>
                  <a:gd name="connsiteY24" fmla="*/ 566176 h 671395"/>
                  <a:gd name="connsiteX25" fmla="*/ 1009597 w 1009597"/>
                  <a:gd name="connsiteY25" fmla="*/ 586218 h 671395"/>
                  <a:gd name="connsiteX26" fmla="*/ 1002082 w 1009597"/>
                  <a:gd name="connsiteY26" fmla="*/ 628806 h 671395"/>
                  <a:gd name="connsiteX27" fmla="*/ 982040 w 1009597"/>
                  <a:gd name="connsiteY27" fmla="*/ 658869 h 671395"/>
                  <a:gd name="connsiteX28" fmla="*/ 964504 w 1009597"/>
                  <a:gd name="connsiteY28" fmla="*/ 666385 h 671395"/>
                  <a:gd name="connsiteX29" fmla="*/ 944462 w 1009597"/>
                  <a:gd name="connsiteY29" fmla="*/ 671395 h 671395"/>
                  <a:gd name="connsiteX30" fmla="*/ 919410 w 1009597"/>
                  <a:gd name="connsiteY30" fmla="*/ 668890 h 671395"/>
                  <a:gd name="connsiteX31" fmla="*/ 876822 w 1009597"/>
                  <a:gd name="connsiteY31" fmla="*/ 648848 h 671395"/>
                  <a:gd name="connsiteX32" fmla="*/ 834233 w 1009597"/>
                  <a:gd name="connsiteY32" fmla="*/ 613775 h 671395"/>
                  <a:gd name="connsiteX33" fmla="*/ 766593 w 1009597"/>
                  <a:gd name="connsiteY33" fmla="*/ 561166 h 671395"/>
                  <a:gd name="connsiteX34" fmla="*/ 691436 w 1009597"/>
                  <a:gd name="connsiteY34" fmla="*/ 503546 h 671395"/>
                  <a:gd name="connsiteX35" fmla="*/ 596239 w 1009597"/>
                  <a:gd name="connsiteY35" fmla="*/ 433400 h 671395"/>
                  <a:gd name="connsiteX36" fmla="*/ 483504 w 1009597"/>
                  <a:gd name="connsiteY36" fmla="*/ 355739 h 671395"/>
                  <a:gd name="connsiteX37" fmla="*/ 425885 w 1009597"/>
                  <a:gd name="connsiteY37" fmla="*/ 318161 h 67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9597" h="671395">
                    <a:moveTo>
                      <a:pt x="425885" y="318161"/>
                    </a:moveTo>
                    <a:lnTo>
                      <a:pt x="335697" y="260541"/>
                    </a:lnTo>
                    <a:lnTo>
                      <a:pt x="243005" y="200416"/>
                    </a:lnTo>
                    <a:lnTo>
                      <a:pt x="152817" y="145302"/>
                    </a:lnTo>
                    <a:lnTo>
                      <a:pt x="87682" y="105218"/>
                    </a:lnTo>
                    <a:lnTo>
                      <a:pt x="37578" y="77661"/>
                    </a:lnTo>
                    <a:lnTo>
                      <a:pt x="15031" y="60125"/>
                    </a:lnTo>
                    <a:lnTo>
                      <a:pt x="2505" y="40083"/>
                    </a:lnTo>
                    <a:lnTo>
                      <a:pt x="0" y="22547"/>
                    </a:lnTo>
                    <a:lnTo>
                      <a:pt x="10021" y="5010"/>
                    </a:lnTo>
                    <a:lnTo>
                      <a:pt x="42588" y="0"/>
                    </a:lnTo>
                    <a:lnTo>
                      <a:pt x="107724" y="10021"/>
                    </a:lnTo>
                    <a:lnTo>
                      <a:pt x="245510" y="47599"/>
                    </a:lnTo>
                    <a:lnTo>
                      <a:pt x="440916" y="100208"/>
                    </a:lnTo>
                    <a:lnTo>
                      <a:pt x="566176" y="142797"/>
                    </a:lnTo>
                    <a:lnTo>
                      <a:pt x="688931" y="192901"/>
                    </a:lnTo>
                    <a:lnTo>
                      <a:pt x="786634" y="235489"/>
                    </a:lnTo>
                    <a:lnTo>
                      <a:pt x="821707" y="253026"/>
                    </a:lnTo>
                    <a:lnTo>
                      <a:pt x="844254" y="283088"/>
                    </a:lnTo>
                    <a:lnTo>
                      <a:pt x="899368" y="353234"/>
                    </a:lnTo>
                    <a:lnTo>
                      <a:pt x="934441" y="395822"/>
                    </a:lnTo>
                    <a:lnTo>
                      <a:pt x="969514" y="455947"/>
                    </a:lnTo>
                    <a:lnTo>
                      <a:pt x="989556" y="498536"/>
                    </a:lnTo>
                    <a:lnTo>
                      <a:pt x="1007092" y="543629"/>
                    </a:lnTo>
                    <a:lnTo>
                      <a:pt x="1009597" y="566176"/>
                    </a:lnTo>
                    <a:lnTo>
                      <a:pt x="1009597" y="586218"/>
                    </a:lnTo>
                    <a:lnTo>
                      <a:pt x="1002082" y="628806"/>
                    </a:lnTo>
                    <a:lnTo>
                      <a:pt x="982040" y="658869"/>
                    </a:lnTo>
                    <a:lnTo>
                      <a:pt x="964504" y="666385"/>
                    </a:lnTo>
                    <a:lnTo>
                      <a:pt x="944462" y="671395"/>
                    </a:lnTo>
                    <a:lnTo>
                      <a:pt x="919410" y="668890"/>
                    </a:lnTo>
                    <a:lnTo>
                      <a:pt x="876822" y="648848"/>
                    </a:lnTo>
                    <a:lnTo>
                      <a:pt x="834233" y="613775"/>
                    </a:lnTo>
                    <a:lnTo>
                      <a:pt x="766593" y="561166"/>
                    </a:lnTo>
                    <a:lnTo>
                      <a:pt x="691436" y="503546"/>
                    </a:lnTo>
                    <a:lnTo>
                      <a:pt x="596239" y="433400"/>
                    </a:lnTo>
                    <a:lnTo>
                      <a:pt x="483504" y="355739"/>
                    </a:lnTo>
                    <a:lnTo>
                      <a:pt x="425885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5" name="フリーフォーム 16">
                <a:extLst>
                  <a:ext uri="{FF2B5EF4-FFF2-40B4-BE49-F238E27FC236}">
                    <a16:creationId xmlns:a16="http://schemas.microsoft.com/office/drawing/2014/main" id="{ECAE1032-469E-4F04-8225-C1EF67AFC758}"/>
                  </a:ext>
                </a:extLst>
              </p:cNvPr>
              <p:cNvSpPr/>
              <p:nvPr/>
            </p:nvSpPr>
            <p:spPr>
              <a:xfrm>
                <a:off x="4915694" y="1531939"/>
                <a:ext cx="2582862" cy="1296987"/>
              </a:xfrm>
              <a:custGeom>
                <a:avLst/>
                <a:gdLst>
                  <a:gd name="connsiteX0" fmla="*/ 1495425 w 2583656"/>
                  <a:gd name="connsiteY0" fmla="*/ 261937 h 1297781"/>
                  <a:gd name="connsiteX1" fmla="*/ 1783556 w 2583656"/>
                  <a:gd name="connsiteY1" fmla="*/ 242887 h 1297781"/>
                  <a:gd name="connsiteX2" fmla="*/ 1997869 w 2583656"/>
                  <a:gd name="connsiteY2" fmla="*/ 230981 h 1297781"/>
                  <a:gd name="connsiteX3" fmla="*/ 2109787 w 2583656"/>
                  <a:gd name="connsiteY3" fmla="*/ 226219 h 1297781"/>
                  <a:gd name="connsiteX4" fmla="*/ 2150269 w 2583656"/>
                  <a:gd name="connsiteY4" fmla="*/ 226219 h 1297781"/>
                  <a:gd name="connsiteX5" fmla="*/ 2178844 w 2583656"/>
                  <a:gd name="connsiteY5" fmla="*/ 226219 h 1297781"/>
                  <a:gd name="connsiteX6" fmla="*/ 2200275 w 2583656"/>
                  <a:gd name="connsiteY6" fmla="*/ 230981 h 1297781"/>
                  <a:gd name="connsiteX7" fmla="*/ 2212181 w 2583656"/>
                  <a:gd name="connsiteY7" fmla="*/ 242887 h 1297781"/>
                  <a:gd name="connsiteX8" fmla="*/ 2216944 w 2583656"/>
                  <a:gd name="connsiteY8" fmla="*/ 257175 h 1297781"/>
                  <a:gd name="connsiteX9" fmla="*/ 2214562 w 2583656"/>
                  <a:gd name="connsiteY9" fmla="*/ 283369 h 1297781"/>
                  <a:gd name="connsiteX10" fmla="*/ 2200275 w 2583656"/>
                  <a:gd name="connsiteY10" fmla="*/ 361950 h 1297781"/>
                  <a:gd name="connsiteX11" fmla="*/ 2183606 w 2583656"/>
                  <a:gd name="connsiteY11" fmla="*/ 469106 h 1297781"/>
                  <a:gd name="connsiteX12" fmla="*/ 2164556 w 2583656"/>
                  <a:gd name="connsiteY12" fmla="*/ 583406 h 1297781"/>
                  <a:gd name="connsiteX13" fmla="*/ 2150269 w 2583656"/>
                  <a:gd name="connsiteY13" fmla="*/ 697706 h 1297781"/>
                  <a:gd name="connsiteX14" fmla="*/ 2100262 w 2583656"/>
                  <a:gd name="connsiteY14" fmla="*/ 852487 h 1297781"/>
                  <a:gd name="connsiteX15" fmla="*/ 2052637 w 2583656"/>
                  <a:gd name="connsiteY15" fmla="*/ 990600 h 1297781"/>
                  <a:gd name="connsiteX16" fmla="*/ 2024062 w 2583656"/>
                  <a:gd name="connsiteY16" fmla="*/ 1081087 h 1297781"/>
                  <a:gd name="connsiteX17" fmla="*/ 2035969 w 2583656"/>
                  <a:gd name="connsiteY17" fmla="*/ 1266825 h 1297781"/>
                  <a:gd name="connsiteX18" fmla="*/ 2057400 w 2583656"/>
                  <a:gd name="connsiteY18" fmla="*/ 1285875 h 1297781"/>
                  <a:gd name="connsiteX19" fmla="*/ 2090737 w 2583656"/>
                  <a:gd name="connsiteY19" fmla="*/ 1295400 h 1297781"/>
                  <a:gd name="connsiteX20" fmla="*/ 2112169 w 2583656"/>
                  <a:gd name="connsiteY20" fmla="*/ 1297781 h 1297781"/>
                  <a:gd name="connsiteX21" fmla="*/ 2135981 w 2583656"/>
                  <a:gd name="connsiteY21" fmla="*/ 1295400 h 1297781"/>
                  <a:gd name="connsiteX22" fmla="*/ 2152650 w 2583656"/>
                  <a:gd name="connsiteY22" fmla="*/ 1288256 h 1297781"/>
                  <a:gd name="connsiteX23" fmla="*/ 2178844 w 2583656"/>
                  <a:gd name="connsiteY23" fmla="*/ 1271587 h 1297781"/>
                  <a:gd name="connsiteX24" fmla="*/ 2200275 w 2583656"/>
                  <a:gd name="connsiteY24" fmla="*/ 1252537 h 1297781"/>
                  <a:gd name="connsiteX25" fmla="*/ 2224087 w 2583656"/>
                  <a:gd name="connsiteY25" fmla="*/ 1209675 h 1297781"/>
                  <a:gd name="connsiteX26" fmla="*/ 2250281 w 2583656"/>
                  <a:gd name="connsiteY26" fmla="*/ 1152525 h 1297781"/>
                  <a:gd name="connsiteX27" fmla="*/ 2269331 w 2583656"/>
                  <a:gd name="connsiteY27" fmla="*/ 1102519 h 1297781"/>
                  <a:gd name="connsiteX28" fmla="*/ 2302669 w 2583656"/>
                  <a:gd name="connsiteY28" fmla="*/ 997744 h 1297781"/>
                  <a:gd name="connsiteX29" fmla="*/ 2340769 w 2583656"/>
                  <a:gd name="connsiteY29" fmla="*/ 876300 h 1297781"/>
                  <a:gd name="connsiteX30" fmla="*/ 2390775 w 2583656"/>
                  <a:gd name="connsiteY30" fmla="*/ 721519 h 1297781"/>
                  <a:gd name="connsiteX31" fmla="*/ 2433637 w 2583656"/>
                  <a:gd name="connsiteY31" fmla="*/ 592931 h 1297781"/>
                  <a:gd name="connsiteX32" fmla="*/ 2471737 w 2583656"/>
                  <a:gd name="connsiteY32" fmla="*/ 471487 h 1297781"/>
                  <a:gd name="connsiteX33" fmla="*/ 2486025 w 2583656"/>
                  <a:gd name="connsiteY33" fmla="*/ 426244 h 1297781"/>
                  <a:gd name="connsiteX34" fmla="*/ 2507456 w 2583656"/>
                  <a:gd name="connsiteY34" fmla="*/ 383381 h 1297781"/>
                  <a:gd name="connsiteX35" fmla="*/ 2521744 w 2583656"/>
                  <a:gd name="connsiteY35" fmla="*/ 359569 h 1297781"/>
                  <a:gd name="connsiteX36" fmla="*/ 2545556 w 2583656"/>
                  <a:gd name="connsiteY36" fmla="*/ 333375 h 1297781"/>
                  <a:gd name="connsiteX37" fmla="*/ 2566987 w 2583656"/>
                  <a:gd name="connsiteY37" fmla="*/ 316706 h 1297781"/>
                  <a:gd name="connsiteX38" fmla="*/ 2578894 w 2583656"/>
                  <a:gd name="connsiteY38" fmla="*/ 297656 h 1297781"/>
                  <a:gd name="connsiteX39" fmla="*/ 2583656 w 2583656"/>
                  <a:gd name="connsiteY39" fmla="*/ 278606 h 1297781"/>
                  <a:gd name="connsiteX40" fmla="*/ 2578894 w 2583656"/>
                  <a:gd name="connsiteY40" fmla="*/ 254794 h 1297781"/>
                  <a:gd name="connsiteX41" fmla="*/ 2571750 w 2583656"/>
                  <a:gd name="connsiteY41" fmla="*/ 238125 h 1297781"/>
                  <a:gd name="connsiteX42" fmla="*/ 2555081 w 2583656"/>
                  <a:gd name="connsiteY42" fmla="*/ 219075 h 1297781"/>
                  <a:gd name="connsiteX43" fmla="*/ 2526506 w 2583656"/>
                  <a:gd name="connsiteY43" fmla="*/ 195262 h 1297781"/>
                  <a:gd name="connsiteX44" fmla="*/ 2474119 w 2583656"/>
                  <a:gd name="connsiteY44" fmla="*/ 161925 h 1297781"/>
                  <a:gd name="connsiteX45" fmla="*/ 2416969 w 2583656"/>
                  <a:gd name="connsiteY45" fmla="*/ 135731 h 1297781"/>
                  <a:gd name="connsiteX46" fmla="*/ 2374106 w 2583656"/>
                  <a:gd name="connsiteY46" fmla="*/ 107156 h 1297781"/>
                  <a:gd name="connsiteX47" fmla="*/ 2326481 w 2583656"/>
                  <a:gd name="connsiteY47" fmla="*/ 76200 h 1297781"/>
                  <a:gd name="connsiteX48" fmla="*/ 2250281 w 2583656"/>
                  <a:gd name="connsiteY48" fmla="*/ 35719 h 1297781"/>
                  <a:gd name="connsiteX49" fmla="*/ 2190750 w 2583656"/>
                  <a:gd name="connsiteY49" fmla="*/ 9525 h 1297781"/>
                  <a:gd name="connsiteX50" fmla="*/ 2164556 w 2583656"/>
                  <a:gd name="connsiteY50" fmla="*/ 0 h 1297781"/>
                  <a:gd name="connsiteX51" fmla="*/ 2147887 w 2583656"/>
                  <a:gd name="connsiteY51" fmla="*/ 0 h 1297781"/>
                  <a:gd name="connsiteX52" fmla="*/ 2114550 w 2583656"/>
                  <a:gd name="connsiteY52" fmla="*/ 11906 h 1297781"/>
                  <a:gd name="connsiteX53" fmla="*/ 2045494 w 2583656"/>
                  <a:gd name="connsiteY53" fmla="*/ 47625 h 1297781"/>
                  <a:gd name="connsiteX54" fmla="*/ 2000250 w 2583656"/>
                  <a:gd name="connsiteY54" fmla="*/ 71437 h 1297781"/>
                  <a:gd name="connsiteX55" fmla="*/ 1874044 w 2583656"/>
                  <a:gd name="connsiteY55" fmla="*/ 78581 h 1297781"/>
                  <a:gd name="connsiteX56" fmla="*/ 1581150 w 2583656"/>
                  <a:gd name="connsiteY56" fmla="*/ 97631 h 1297781"/>
                  <a:gd name="connsiteX57" fmla="*/ 1295400 w 2583656"/>
                  <a:gd name="connsiteY57" fmla="*/ 119062 h 1297781"/>
                  <a:gd name="connsiteX58" fmla="*/ 921544 w 2583656"/>
                  <a:gd name="connsiteY58" fmla="*/ 145256 h 1297781"/>
                  <a:gd name="connsiteX59" fmla="*/ 597694 w 2583656"/>
                  <a:gd name="connsiteY59" fmla="*/ 169069 h 1297781"/>
                  <a:gd name="connsiteX60" fmla="*/ 338137 w 2583656"/>
                  <a:gd name="connsiteY60" fmla="*/ 188119 h 1297781"/>
                  <a:gd name="connsiteX61" fmla="*/ 135731 w 2583656"/>
                  <a:gd name="connsiteY61" fmla="*/ 202406 h 1297781"/>
                  <a:gd name="connsiteX62" fmla="*/ 90487 w 2583656"/>
                  <a:gd name="connsiteY62" fmla="*/ 197644 h 1297781"/>
                  <a:gd name="connsiteX63" fmla="*/ 52387 w 2583656"/>
                  <a:gd name="connsiteY63" fmla="*/ 188119 h 1297781"/>
                  <a:gd name="connsiteX64" fmla="*/ 0 w 2583656"/>
                  <a:gd name="connsiteY64" fmla="*/ 173831 h 1297781"/>
                  <a:gd name="connsiteX65" fmla="*/ 59531 w 2583656"/>
                  <a:gd name="connsiteY65" fmla="*/ 338137 h 1297781"/>
                  <a:gd name="connsiteX66" fmla="*/ 307181 w 2583656"/>
                  <a:gd name="connsiteY66" fmla="*/ 326231 h 1297781"/>
                  <a:gd name="connsiteX67" fmla="*/ 490537 w 2583656"/>
                  <a:gd name="connsiteY67" fmla="*/ 314325 h 1297781"/>
                  <a:gd name="connsiteX68" fmla="*/ 673894 w 2583656"/>
                  <a:gd name="connsiteY68" fmla="*/ 304800 h 1297781"/>
                  <a:gd name="connsiteX69" fmla="*/ 923925 w 2583656"/>
                  <a:gd name="connsiteY69" fmla="*/ 290512 h 1297781"/>
                  <a:gd name="connsiteX70" fmla="*/ 1126331 w 2583656"/>
                  <a:gd name="connsiteY70" fmla="*/ 280987 h 1297781"/>
                  <a:gd name="connsiteX71" fmla="*/ 1495425 w 2583656"/>
                  <a:gd name="connsiteY71" fmla="*/ 261937 h 129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583656" h="1297781">
                    <a:moveTo>
                      <a:pt x="1495425" y="261937"/>
                    </a:moveTo>
                    <a:lnTo>
                      <a:pt x="1783556" y="242887"/>
                    </a:lnTo>
                    <a:lnTo>
                      <a:pt x="1997869" y="230981"/>
                    </a:lnTo>
                    <a:lnTo>
                      <a:pt x="2109787" y="226219"/>
                    </a:lnTo>
                    <a:lnTo>
                      <a:pt x="2150269" y="226219"/>
                    </a:lnTo>
                    <a:lnTo>
                      <a:pt x="2178844" y="226219"/>
                    </a:lnTo>
                    <a:lnTo>
                      <a:pt x="2200275" y="230981"/>
                    </a:lnTo>
                    <a:lnTo>
                      <a:pt x="2212181" y="242887"/>
                    </a:lnTo>
                    <a:lnTo>
                      <a:pt x="2216944" y="257175"/>
                    </a:lnTo>
                    <a:lnTo>
                      <a:pt x="2214562" y="283369"/>
                    </a:lnTo>
                    <a:lnTo>
                      <a:pt x="2200275" y="361950"/>
                    </a:lnTo>
                    <a:lnTo>
                      <a:pt x="2183606" y="469106"/>
                    </a:lnTo>
                    <a:lnTo>
                      <a:pt x="2164556" y="583406"/>
                    </a:lnTo>
                    <a:lnTo>
                      <a:pt x="2150269" y="697706"/>
                    </a:lnTo>
                    <a:lnTo>
                      <a:pt x="2100262" y="852487"/>
                    </a:lnTo>
                    <a:lnTo>
                      <a:pt x="2052637" y="990600"/>
                    </a:lnTo>
                    <a:lnTo>
                      <a:pt x="2024062" y="1081087"/>
                    </a:lnTo>
                    <a:lnTo>
                      <a:pt x="2035969" y="1266825"/>
                    </a:lnTo>
                    <a:lnTo>
                      <a:pt x="2057400" y="1285875"/>
                    </a:lnTo>
                    <a:lnTo>
                      <a:pt x="2090737" y="1295400"/>
                    </a:lnTo>
                    <a:lnTo>
                      <a:pt x="2112169" y="1297781"/>
                    </a:lnTo>
                    <a:lnTo>
                      <a:pt x="2135981" y="1295400"/>
                    </a:lnTo>
                    <a:lnTo>
                      <a:pt x="2152650" y="1288256"/>
                    </a:lnTo>
                    <a:lnTo>
                      <a:pt x="2178844" y="1271587"/>
                    </a:lnTo>
                    <a:lnTo>
                      <a:pt x="2200275" y="1252537"/>
                    </a:lnTo>
                    <a:lnTo>
                      <a:pt x="2224087" y="1209675"/>
                    </a:lnTo>
                    <a:lnTo>
                      <a:pt x="2250281" y="1152525"/>
                    </a:lnTo>
                    <a:lnTo>
                      <a:pt x="2269331" y="1102519"/>
                    </a:lnTo>
                    <a:lnTo>
                      <a:pt x="2302669" y="997744"/>
                    </a:lnTo>
                    <a:lnTo>
                      <a:pt x="2340769" y="876300"/>
                    </a:lnTo>
                    <a:lnTo>
                      <a:pt x="2390775" y="721519"/>
                    </a:lnTo>
                    <a:lnTo>
                      <a:pt x="2433637" y="592931"/>
                    </a:lnTo>
                    <a:lnTo>
                      <a:pt x="2471737" y="471487"/>
                    </a:lnTo>
                    <a:lnTo>
                      <a:pt x="2486025" y="426244"/>
                    </a:lnTo>
                    <a:lnTo>
                      <a:pt x="2507456" y="383381"/>
                    </a:lnTo>
                    <a:lnTo>
                      <a:pt x="2521744" y="359569"/>
                    </a:lnTo>
                    <a:lnTo>
                      <a:pt x="2545556" y="333375"/>
                    </a:lnTo>
                    <a:lnTo>
                      <a:pt x="2566987" y="316706"/>
                    </a:lnTo>
                    <a:lnTo>
                      <a:pt x="2578894" y="297656"/>
                    </a:lnTo>
                    <a:lnTo>
                      <a:pt x="2583656" y="278606"/>
                    </a:lnTo>
                    <a:lnTo>
                      <a:pt x="2578894" y="254794"/>
                    </a:lnTo>
                    <a:lnTo>
                      <a:pt x="2571750" y="238125"/>
                    </a:lnTo>
                    <a:lnTo>
                      <a:pt x="2555081" y="219075"/>
                    </a:lnTo>
                    <a:lnTo>
                      <a:pt x="2526506" y="195262"/>
                    </a:lnTo>
                    <a:lnTo>
                      <a:pt x="2474119" y="161925"/>
                    </a:lnTo>
                    <a:lnTo>
                      <a:pt x="2416969" y="135731"/>
                    </a:lnTo>
                    <a:lnTo>
                      <a:pt x="2374106" y="107156"/>
                    </a:lnTo>
                    <a:lnTo>
                      <a:pt x="2326481" y="76200"/>
                    </a:lnTo>
                    <a:lnTo>
                      <a:pt x="2250281" y="35719"/>
                    </a:lnTo>
                    <a:lnTo>
                      <a:pt x="2190750" y="9525"/>
                    </a:lnTo>
                    <a:lnTo>
                      <a:pt x="2164556" y="0"/>
                    </a:lnTo>
                    <a:lnTo>
                      <a:pt x="2147887" y="0"/>
                    </a:lnTo>
                    <a:lnTo>
                      <a:pt x="2114550" y="11906"/>
                    </a:lnTo>
                    <a:lnTo>
                      <a:pt x="2045494" y="47625"/>
                    </a:lnTo>
                    <a:lnTo>
                      <a:pt x="2000250" y="71437"/>
                    </a:lnTo>
                    <a:lnTo>
                      <a:pt x="1874044" y="78581"/>
                    </a:lnTo>
                    <a:lnTo>
                      <a:pt x="1581150" y="97631"/>
                    </a:lnTo>
                    <a:lnTo>
                      <a:pt x="1295400" y="119062"/>
                    </a:lnTo>
                    <a:lnTo>
                      <a:pt x="921544" y="145256"/>
                    </a:lnTo>
                    <a:lnTo>
                      <a:pt x="597694" y="169069"/>
                    </a:lnTo>
                    <a:lnTo>
                      <a:pt x="338137" y="188119"/>
                    </a:lnTo>
                    <a:lnTo>
                      <a:pt x="135731" y="202406"/>
                    </a:lnTo>
                    <a:lnTo>
                      <a:pt x="90487" y="197644"/>
                    </a:lnTo>
                    <a:lnTo>
                      <a:pt x="52387" y="188119"/>
                    </a:lnTo>
                    <a:lnTo>
                      <a:pt x="0" y="173831"/>
                    </a:lnTo>
                    <a:lnTo>
                      <a:pt x="59531" y="338137"/>
                    </a:lnTo>
                    <a:lnTo>
                      <a:pt x="307181" y="326231"/>
                    </a:lnTo>
                    <a:lnTo>
                      <a:pt x="490537" y="314325"/>
                    </a:lnTo>
                    <a:lnTo>
                      <a:pt x="673894" y="304800"/>
                    </a:lnTo>
                    <a:lnTo>
                      <a:pt x="923925" y="290512"/>
                    </a:lnTo>
                    <a:lnTo>
                      <a:pt x="1126331" y="280987"/>
                    </a:lnTo>
                    <a:lnTo>
                      <a:pt x="1495425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6" name="フリーフォーム 17">
                <a:extLst>
                  <a:ext uri="{FF2B5EF4-FFF2-40B4-BE49-F238E27FC236}">
                    <a16:creationId xmlns:a16="http://schemas.microsoft.com/office/drawing/2014/main" id="{3A182F89-4795-400F-B53F-7220FD6B7A75}"/>
                  </a:ext>
                </a:extLst>
              </p:cNvPr>
              <p:cNvSpPr/>
              <p:nvPr/>
            </p:nvSpPr>
            <p:spPr>
              <a:xfrm>
                <a:off x="5050631" y="2078039"/>
                <a:ext cx="2090738" cy="288925"/>
              </a:xfrm>
              <a:custGeom>
                <a:avLst/>
                <a:gdLst>
                  <a:gd name="connsiteX0" fmla="*/ 976313 w 2090738"/>
                  <a:gd name="connsiteY0" fmla="*/ 54769 h 288132"/>
                  <a:gd name="connsiteX1" fmla="*/ 1254919 w 2090738"/>
                  <a:gd name="connsiteY1" fmla="*/ 28575 h 288132"/>
                  <a:gd name="connsiteX2" fmla="*/ 1435894 w 2090738"/>
                  <a:gd name="connsiteY2" fmla="*/ 16669 h 288132"/>
                  <a:gd name="connsiteX3" fmla="*/ 1704975 w 2090738"/>
                  <a:gd name="connsiteY3" fmla="*/ 2382 h 288132"/>
                  <a:gd name="connsiteX4" fmla="*/ 1905000 w 2090738"/>
                  <a:gd name="connsiteY4" fmla="*/ 0 h 288132"/>
                  <a:gd name="connsiteX5" fmla="*/ 2090738 w 2090738"/>
                  <a:gd name="connsiteY5" fmla="*/ 14288 h 288132"/>
                  <a:gd name="connsiteX6" fmla="*/ 2050256 w 2090738"/>
                  <a:gd name="connsiteY6" fmla="*/ 173832 h 288132"/>
                  <a:gd name="connsiteX7" fmla="*/ 1935956 w 2090738"/>
                  <a:gd name="connsiteY7" fmla="*/ 164307 h 288132"/>
                  <a:gd name="connsiteX8" fmla="*/ 1814513 w 2090738"/>
                  <a:gd name="connsiteY8" fmla="*/ 159544 h 288132"/>
                  <a:gd name="connsiteX9" fmla="*/ 1728788 w 2090738"/>
                  <a:gd name="connsiteY9" fmla="*/ 159544 h 288132"/>
                  <a:gd name="connsiteX10" fmla="*/ 1574006 w 2090738"/>
                  <a:gd name="connsiteY10" fmla="*/ 157163 h 288132"/>
                  <a:gd name="connsiteX11" fmla="*/ 1447800 w 2090738"/>
                  <a:gd name="connsiteY11" fmla="*/ 159544 h 288132"/>
                  <a:gd name="connsiteX12" fmla="*/ 1309688 w 2090738"/>
                  <a:gd name="connsiteY12" fmla="*/ 164307 h 288132"/>
                  <a:gd name="connsiteX13" fmla="*/ 1164431 w 2090738"/>
                  <a:gd name="connsiteY13" fmla="*/ 171450 h 288132"/>
                  <a:gd name="connsiteX14" fmla="*/ 1016794 w 2090738"/>
                  <a:gd name="connsiteY14" fmla="*/ 180975 h 288132"/>
                  <a:gd name="connsiteX15" fmla="*/ 883444 w 2090738"/>
                  <a:gd name="connsiteY15" fmla="*/ 190500 h 288132"/>
                  <a:gd name="connsiteX16" fmla="*/ 747713 w 2090738"/>
                  <a:gd name="connsiteY16" fmla="*/ 202407 h 288132"/>
                  <a:gd name="connsiteX17" fmla="*/ 578644 w 2090738"/>
                  <a:gd name="connsiteY17" fmla="*/ 221457 h 288132"/>
                  <a:gd name="connsiteX18" fmla="*/ 438150 w 2090738"/>
                  <a:gd name="connsiteY18" fmla="*/ 235744 h 288132"/>
                  <a:gd name="connsiteX19" fmla="*/ 323850 w 2090738"/>
                  <a:gd name="connsiteY19" fmla="*/ 247650 h 288132"/>
                  <a:gd name="connsiteX20" fmla="*/ 169069 w 2090738"/>
                  <a:gd name="connsiteY20" fmla="*/ 266700 h 288132"/>
                  <a:gd name="connsiteX21" fmla="*/ 26194 w 2090738"/>
                  <a:gd name="connsiteY21" fmla="*/ 288132 h 288132"/>
                  <a:gd name="connsiteX22" fmla="*/ 0 w 2090738"/>
                  <a:gd name="connsiteY22" fmla="*/ 150019 h 288132"/>
                  <a:gd name="connsiteX23" fmla="*/ 250031 w 2090738"/>
                  <a:gd name="connsiteY23" fmla="*/ 123825 h 288132"/>
                  <a:gd name="connsiteX24" fmla="*/ 500063 w 2090738"/>
                  <a:gd name="connsiteY24" fmla="*/ 95250 h 288132"/>
                  <a:gd name="connsiteX25" fmla="*/ 757238 w 2090738"/>
                  <a:gd name="connsiteY25" fmla="*/ 71438 h 288132"/>
                  <a:gd name="connsiteX26" fmla="*/ 976313 w 2090738"/>
                  <a:gd name="connsiteY26" fmla="*/ 54769 h 28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0738" h="288132">
                    <a:moveTo>
                      <a:pt x="976313" y="54769"/>
                    </a:moveTo>
                    <a:lnTo>
                      <a:pt x="1254919" y="28575"/>
                    </a:lnTo>
                    <a:lnTo>
                      <a:pt x="1435894" y="16669"/>
                    </a:lnTo>
                    <a:lnTo>
                      <a:pt x="1704975" y="2382"/>
                    </a:lnTo>
                    <a:lnTo>
                      <a:pt x="1905000" y="0"/>
                    </a:lnTo>
                    <a:lnTo>
                      <a:pt x="2090738" y="14288"/>
                    </a:lnTo>
                    <a:lnTo>
                      <a:pt x="2050256" y="173832"/>
                    </a:lnTo>
                    <a:lnTo>
                      <a:pt x="1935956" y="164307"/>
                    </a:lnTo>
                    <a:lnTo>
                      <a:pt x="1814513" y="159544"/>
                    </a:lnTo>
                    <a:lnTo>
                      <a:pt x="1728788" y="159544"/>
                    </a:lnTo>
                    <a:lnTo>
                      <a:pt x="1574006" y="157163"/>
                    </a:lnTo>
                    <a:lnTo>
                      <a:pt x="1447800" y="159544"/>
                    </a:lnTo>
                    <a:lnTo>
                      <a:pt x="1309688" y="164307"/>
                    </a:lnTo>
                    <a:lnTo>
                      <a:pt x="1164431" y="171450"/>
                    </a:lnTo>
                    <a:lnTo>
                      <a:pt x="1016794" y="180975"/>
                    </a:lnTo>
                    <a:lnTo>
                      <a:pt x="883444" y="190500"/>
                    </a:lnTo>
                    <a:lnTo>
                      <a:pt x="747713" y="202407"/>
                    </a:lnTo>
                    <a:lnTo>
                      <a:pt x="578644" y="221457"/>
                    </a:lnTo>
                    <a:lnTo>
                      <a:pt x="438150" y="235744"/>
                    </a:lnTo>
                    <a:lnTo>
                      <a:pt x="323850" y="247650"/>
                    </a:lnTo>
                    <a:lnTo>
                      <a:pt x="169069" y="266700"/>
                    </a:lnTo>
                    <a:lnTo>
                      <a:pt x="26194" y="288132"/>
                    </a:lnTo>
                    <a:lnTo>
                      <a:pt x="0" y="150019"/>
                    </a:lnTo>
                    <a:lnTo>
                      <a:pt x="250031" y="123825"/>
                    </a:lnTo>
                    <a:lnTo>
                      <a:pt x="500063" y="95250"/>
                    </a:lnTo>
                    <a:lnTo>
                      <a:pt x="757238" y="71438"/>
                    </a:lnTo>
                    <a:lnTo>
                      <a:pt x="976313" y="547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7" name="フリーフォーム 32">
                <a:extLst>
                  <a:ext uri="{FF2B5EF4-FFF2-40B4-BE49-F238E27FC236}">
                    <a16:creationId xmlns:a16="http://schemas.microsoft.com/office/drawing/2014/main" id="{03A4029F-B566-45CD-80E5-A1C005790B04}"/>
                  </a:ext>
                </a:extLst>
              </p:cNvPr>
              <p:cNvSpPr/>
              <p:nvPr/>
            </p:nvSpPr>
            <p:spPr>
              <a:xfrm>
                <a:off x="4678363" y="3116264"/>
                <a:ext cx="2660650" cy="447675"/>
              </a:xfrm>
              <a:custGeom>
                <a:avLst/>
                <a:gdLst>
                  <a:gd name="connsiteX0" fmla="*/ 1195388 w 2659857"/>
                  <a:gd name="connsiteY0" fmla="*/ 140494 h 447675"/>
                  <a:gd name="connsiteX1" fmla="*/ 964407 w 2659857"/>
                  <a:gd name="connsiteY1" fmla="*/ 159544 h 447675"/>
                  <a:gd name="connsiteX2" fmla="*/ 719138 w 2659857"/>
                  <a:gd name="connsiteY2" fmla="*/ 180975 h 447675"/>
                  <a:gd name="connsiteX3" fmla="*/ 557213 w 2659857"/>
                  <a:gd name="connsiteY3" fmla="*/ 200025 h 447675"/>
                  <a:gd name="connsiteX4" fmla="*/ 390525 w 2659857"/>
                  <a:gd name="connsiteY4" fmla="*/ 219075 h 447675"/>
                  <a:gd name="connsiteX5" fmla="*/ 350044 w 2659857"/>
                  <a:gd name="connsiteY5" fmla="*/ 223838 h 447675"/>
                  <a:gd name="connsiteX6" fmla="*/ 285750 w 2659857"/>
                  <a:gd name="connsiteY6" fmla="*/ 216694 h 447675"/>
                  <a:gd name="connsiteX7" fmla="*/ 207169 w 2659857"/>
                  <a:gd name="connsiteY7" fmla="*/ 197644 h 447675"/>
                  <a:gd name="connsiteX8" fmla="*/ 142875 w 2659857"/>
                  <a:gd name="connsiteY8" fmla="*/ 176213 h 447675"/>
                  <a:gd name="connsiteX9" fmla="*/ 80963 w 2659857"/>
                  <a:gd name="connsiteY9" fmla="*/ 150019 h 447675"/>
                  <a:gd name="connsiteX10" fmla="*/ 40482 w 2659857"/>
                  <a:gd name="connsiteY10" fmla="*/ 130969 h 447675"/>
                  <a:gd name="connsiteX11" fmla="*/ 30957 w 2659857"/>
                  <a:gd name="connsiteY11" fmla="*/ 128588 h 447675"/>
                  <a:gd name="connsiteX12" fmla="*/ 14288 w 2659857"/>
                  <a:gd name="connsiteY12" fmla="*/ 128588 h 447675"/>
                  <a:gd name="connsiteX13" fmla="*/ 2382 w 2659857"/>
                  <a:gd name="connsiteY13" fmla="*/ 133350 h 447675"/>
                  <a:gd name="connsiteX14" fmla="*/ 0 w 2659857"/>
                  <a:gd name="connsiteY14" fmla="*/ 142875 h 447675"/>
                  <a:gd name="connsiteX15" fmla="*/ 2382 w 2659857"/>
                  <a:gd name="connsiteY15" fmla="*/ 166688 h 447675"/>
                  <a:gd name="connsiteX16" fmla="*/ 16669 w 2659857"/>
                  <a:gd name="connsiteY16" fmla="*/ 190500 h 447675"/>
                  <a:gd name="connsiteX17" fmla="*/ 33338 w 2659857"/>
                  <a:gd name="connsiteY17" fmla="*/ 207169 h 447675"/>
                  <a:gd name="connsiteX18" fmla="*/ 78582 w 2659857"/>
                  <a:gd name="connsiteY18" fmla="*/ 252413 h 447675"/>
                  <a:gd name="connsiteX19" fmla="*/ 130969 w 2659857"/>
                  <a:gd name="connsiteY19" fmla="*/ 297657 h 447675"/>
                  <a:gd name="connsiteX20" fmla="*/ 190500 w 2659857"/>
                  <a:gd name="connsiteY20" fmla="*/ 342900 h 447675"/>
                  <a:gd name="connsiteX21" fmla="*/ 238125 w 2659857"/>
                  <a:gd name="connsiteY21" fmla="*/ 376238 h 447675"/>
                  <a:gd name="connsiteX22" fmla="*/ 302419 w 2659857"/>
                  <a:gd name="connsiteY22" fmla="*/ 416719 h 447675"/>
                  <a:gd name="connsiteX23" fmla="*/ 357188 w 2659857"/>
                  <a:gd name="connsiteY23" fmla="*/ 440532 h 447675"/>
                  <a:gd name="connsiteX24" fmla="*/ 385763 w 2659857"/>
                  <a:gd name="connsiteY24" fmla="*/ 447675 h 447675"/>
                  <a:gd name="connsiteX25" fmla="*/ 481013 w 2659857"/>
                  <a:gd name="connsiteY25" fmla="*/ 426244 h 447675"/>
                  <a:gd name="connsiteX26" fmla="*/ 652463 w 2659857"/>
                  <a:gd name="connsiteY26" fmla="*/ 388144 h 447675"/>
                  <a:gd name="connsiteX27" fmla="*/ 788194 w 2659857"/>
                  <a:gd name="connsiteY27" fmla="*/ 354807 h 447675"/>
                  <a:gd name="connsiteX28" fmla="*/ 964407 w 2659857"/>
                  <a:gd name="connsiteY28" fmla="*/ 314325 h 447675"/>
                  <a:gd name="connsiteX29" fmla="*/ 1140619 w 2659857"/>
                  <a:gd name="connsiteY29" fmla="*/ 295275 h 447675"/>
                  <a:gd name="connsiteX30" fmla="*/ 1273969 w 2659857"/>
                  <a:gd name="connsiteY30" fmla="*/ 285750 h 447675"/>
                  <a:gd name="connsiteX31" fmla="*/ 1490663 w 2659857"/>
                  <a:gd name="connsiteY31" fmla="*/ 266700 h 447675"/>
                  <a:gd name="connsiteX32" fmla="*/ 1719263 w 2659857"/>
                  <a:gd name="connsiteY32" fmla="*/ 252413 h 447675"/>
                  <a:gd name="connsiteX33" fmla="*/ 1878807 w 2659857"/>
                  <a:gd name="connsiteY33" fmla="*/ 242888 h 447675"/>
                  <a:gd name="connsiteX34" fmla="*/ 2035969 w 2659857"/>
                  <a:gd name="connsiteY34" fmla="*/ 223838 h 447675"/>
                  <a:gd name="connsiteX35" fmla="*/ 2202657 w 2659857"/>
                  <a:gd name="connsiteY35" fmla="*/ 223838 h 447675"/>
                  <a:gd name="connsiteX36" fmla="*/ 2343150 w 2659857"/>
                  <a:gd name="connsiteY36" fmla="*/ 223838 h 447675"/>
                  <a:gd name="connsiteX37" fmla="*/ 2488407 w 2659857"/>
                  <a:gd name="connsiteY37" fmla="*/ 221457 h 447675"/>
                  <a:gd name="connsiteX38" fmla="*/ 2550319 w 2659857"/>
                  <a:gd name="connsiteY38" fmla="*/ 219075 h 447675"/>
                  <a:gd name="connsiteX39" fmla="*/ 2590800 w 2659857"/>
                  <a:gd name="connsiteY39" fmla="*/ 211932 h 447675"/>
                  <a:gd name="connsiteX40" fmla="*/ 2628900 w 2659857"/>
                  <a:gd name="connsiteY40" fmla="*/ 197644 h 447675"/>
                  <a:gd name="connsiteX41" fmla="*/ 2647950 w 2659857"/>
                  <a:gd name="connsiteY41" fmla="*/ 180975 h 447675"/>
                  <a:gd name="connsiteX42" fmla="*/ 2659857 w 2659857"/>
                  <a:gd name="connsiteY42" fmla="*/ 161925 h 447675"/>
                  <a:gd name="connsiteX43" fmla="*/ 2659857 w 2659857"/>
                  <a:gd name="connsiteY43" fmla="*/ 150019 h 447675"/>
                  <a:gd name="connsiteX44" fmla="*/ 2655094 w 2659857"/>
                  <a:gd name="connsiteY44" fmla="*/ 133350 h 447675"/>
                  <a:gd name="connsiteX45" fmla="*/ 2640807 w 2659857"/>
                  <a:gd name="connsiteY45" fmla="*/ 107157 h 447675"/>
                  <a:gd name="connsiteX46" fmla="*/ 2607469 w 2659857"/>
                  <a:gd name="connsiteY46" fmla="*/ 83344 h 447675"/>
                  <a:gd name="connsiteX47" fmla="*/ 2566988 w 2659857"/>
                  <a:gd name="connsiteY47" fmla="*/ 66675 h 447675"/>
                  <a:gd name="connsiteX48" fmla="*/ 2507457 w 2659857"/>
                  <a:gd name="connsiteY48" fmla="*/ 47625 h 447675"/>
                  <a:gd name="connsiteX49" fmla="*/ 2469357 w 2659857"/>
                  <a:gd name="connsiteY49" fmla="*/ 28575 h 447675"/>
                  <a:gd name="connsiteX50" fmla="*/ 2440782 w 2659857"/>
                  <a:gd name="connsiteY50" fmla="*/ 16669 h 447675"/>
                  <a:gd name="connsiteX51" fmla="*/ 2378869 w 2659857"/>
                  <a:gd name="connsiteY51" fmla="*/ 0 h 447675"/>
                  <a:gd name="connsiteX52" fmla="*/ 2347913 w 2659857"/>
                  <a:gd name="connsiteY52" fmla="*/ 0 h 447675"/>
                  <a:gd name="connsiteX53" fmla="*/ 2288382 w 2659857"/>
                  <a:gd name="connsiteY53" fmla="*/ 11907 h 447675"/>
                  <a:gd name="connsiteX54" fmla="*/ 2190750 w 2659857"/>
                  <a:gd name="connsiteY54" fmla="*/ 30957 h 447675"/>
                  <a:gd name="connsiteX55" fmla="*/ 2083594 w 2659857"/>
                  <a:gd name="connsiteY55" fmla="*/ 50007 h 447675"/>
                  <a:gd name="connsiteX56" fmla="*/ 1859757 w 2659857"/>
                  <a:gd name="connsiteY56" fmla="*/ 88107 h 447675"/>
                  <a:gd name="connsiteX57" fmla="*/ 1704975 w 2659857"/>
                  <a:gd name="connsiteY57" fmla="*/ 100013 h 447675"/>
                  <a:gd name="connsiteX58" fmla="*/ 1471613 w 2659857"/>
                  <a:gd name="connsiteY58" fmla="*/ 116682 h 447675"/>
                  <a:gd name="connsiteX59" fmla="*/ 1195388 w 2659857"/>
                  <a:gd name="connsiteY59" fmla="*/ 14049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59857" h="447675">
                    <a:moveTo>
                      <a:pt x="1195388" y="140494"/>
                    </a:moveTo>
                    <a:lnTo>
                      <a:pt x="964407" y="159544"/>
                    </a:lnTo>
                    <a:lnTo>
                      <a:pt x="719138" y="180975"/>
                    </a:lnTo>
                    <a:lnTo>
                      <a:pt x="557213" y="200025"/>
                    </a:lnTo>
                    <a:lnTo>
                      <a:pt x="390525" y="219075"/>
                    </a:lnTo>
                    <a:lnTo>
                      <a:pt x="350044" y="223838"/>
                    </a:lnTo>
                    <a:lnTo>
                      <a:pt x="285750" y="216694"/>
                    </a:lnTo>
                    <a:lnTo>
                      <a:pt x="207169" y="197644"/>
                    </a:lnTo>
                    <a:lnTo>
                      <a:pt x="142875" y="176213"/>
                    </a:lnTo>
                    <a:lnTo>
                      <a:pt x="80963" y="150019"/>
                    </a:lnTo>
                    <a:lnTo>
                      <a:pt x="40482" y="130969"/>
                    </a:lnTo>
                    <a:lnTo>
                      <a:pt x="30957" y="128588"/>
                    </a:lnTo>
                    <a:lnTo>
                      <a:pt x="14288" y="128588"/>
                    </a:lnTo>
                    <a:lnTo>
                      <a:pt x="2382" y="133350"/>
                    </a:lnTo>
                    <a:lnTo>
                      <a:pt x="0" y="142875"/>
                    </a:lnTo>
                    <a:lnTo>
                      <a:pt x="2382" y="166688"/>
                    </a:lnTo>
                    <a:lnTo>
                      <a:pt x="16669" y="190500"/>
                    </a:lnTo>
                    <a:lnTo>
                      <a:pt x="33338" y="207169"/>
                    </a:lnTo>
                    <a:lnTo>
                      <a:pt x="78582" y="252413"/>
                    </a:lnTo>
                    <a:lnTo>
                      <a:pt x="130969" y="297657"/>
                    </a:lnTo>
                    <a:lnTo>
                      <a:pt x="190500" y="342900"/>
                    </a:lnTo>
                    <a:lnTo>
                      <a:pt x="238125" y="376238"/>
                    </a:lnTo>
                    <a:lnTo>
                      <a:pt x="302419" y="416719"/>
                    </a:lnTo>
                    <a:lnTo>
                      <a:pt x="357188" y="440532"/>
                    </a:lnTo>
                    <a:lnTo>
                      <a:pt x="385763" y="447675"/>
                    </a:lnTo>
                    <a:lnTo>
                      <a:pt x="481013" y="426244"/>
                    </a:lnTo>
                    <a:lnTo>
                      <a:pt x="652463" y="388144"/>
                    </a:lnTo>
                    <a:lnTo>
                      <a:pt x="788194" y="354807"/>
                    </a:lnTo>
                    <a:lnTo>
                      <a:pt x="964407" y="314325"/>
                    </a:lnTo>
                    <a:lnTo>
                      <a:pt x="1140619" y="295275"/>
                    </a:lnTo>
                    <a:lnTo>
                      <a:pt x="1273969" y="285750"/>
                    </a:lnTo>
                    <a:lnTo>
                      <a:pt x="1490663" y="266700"/>
                    </a:lnTo>
                    <a:lnTo>
                      <a:pt x="1719263" y="252413"/>
                    </a:lnTo>
                    <a:lnTo>
                      <a:pt x="1878807" y="242888"/>
                    </a:lnTo>
                    <a:lnTo>
                      <a:pt x="2035969" y="223838"/>
                    </a:lnTo>
                    <a:lnTo>
                      <a:pt x="2202657" y="223838"/>
                    </a:lnTo>
                    <a:lnTo>
                      <a:pt x="2343150" y="223838"/>
                    </a:lnTo>
                    <a:lnTo>
                      <a:pt x="2488407" y="221457"/>
                    </a:lnTo>
                    <a:lnTo>
                      <a:pt x="2550319" y="219075"/>
                    </a:lnTo>
                    <a:lnTo>
                      <a:pt x="2590800" y="211932"/>
                    </a:lnTo>
                    <a:lnTo>
                      <a:pt x="2628900" y="197644"/>
                    </a:lnTo>
                    <a:lnTo>
                      <a:pt x="2647950" y="180975"/>
                    </a:lnTo>
                    <a:lnTo>
                      <a:pt x="2659857" y="161925"/>
                    </a:lnTo>
                    <a:lnTo>
                      <a:pt x="2659857" y="150019"/>
                    </a:lnTo>
                    <a:lnTo>
                      <a:pt x="2655094" y="133350"/>
                    </a:lnTo>
                    <a:lnTo>
                      <a:pt x="2640807" y="107157"/>
                    </a:lnTo>
                    <a:lnTo>
                      <a:pt x="2607469" y="83344"/>
                    </a:lnTo>
                    <a:lnTo>
                      <a:pt x="2566988" y="66675"/>
                    </a:lnTo>
                    <a:lnTo>
                      <a:pt x="2507457" y="47625"/>
                    </a:lnTo>
                    <a:lnTo>
                      <a:pt x="2469357" y="28575"/>
                    </a:lnTo>
                    <a:lnTo>
                      <a:pt x="2440782" y="16669"/>
                    </a:lnTo>
                    <a:lnTo>
                      <a:pt x="2378869" y="0"/>
                    </a:lnTo>
                    <a:lnTo>
                      <a:pt x="2347913" y="0"/>
                    </a:lnTo>
                    <a:lnTo>
                      <a:pt x="2288382" y="11907"/>
                    </a:lnTo>
                    <a:lnTo>
                      <a:pt x="2190750" y="30957"/>
                    </a:lnTo>
                    <a:lnTo>
                      <a:pt x="2083594" y="50007"/>
                    </a:lnTo>
                    <a:lnTo>
                      <a:pt x="1859757" y="88107"/>
                    </a:lnTo>
                    <a:lnTo>
                      <a:pt x="1704975" y="100013"/>
                    </a:lnTo>
                    <a:lnTo>
                      <a:pt x="1471613" y="116682"/>
                    </a:lnTo>
                    <a:lnTo>
                      <a:pt x="1195388" y="1404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8" name="フリーフォーム 33">
                <a:extLst>
                  <a:ext uri="{FF2B5EF4-FFF2-40B4-BE49-F238E27FC236}">
                    <a16:creationId xmlns:a16="http://schemas.microsoft.com/office/drawing/2014/main" id="{D4BB0725-3ED7-48A3-8005-EBA47079E028}"/>
                  </a:ext>
                </a:extLst>
              </p:cNvPr>
              <p:cNvSpPr/>
              <p:nvPr/>
            </p:nvSpPr>
            <p:spPr>
              <a:xfrm>
                <a:off x="5176839" y="2820989"/>
                <a:ext cx="517525" cy="1131887"/>
              </a:xfrm>
              <a:custGeom>
                <a:avLst/>
                <a:gdLst>
                  <a:gd name="connsiteX0" fmla="*/ 495300 w 516731"/>
                  <a:gd name="connsiteY0" fmla="*/ 769144 h 1131094"/>
                  <a:gd name="connsiteX1" fmla="*/ 485775 w 516731"/>
                  <a:gd name="connsiteY1" fmla="*/ 588169 h 1131094"/>
                  <a:gd name="connsiteX2" fmla="*/ 488156 w 516731"/>
                  <a:gd name="connsiteY2" fmla="*/ 461963 h 1131094"/>
                  <a:gd name="connsiteX3" fmla="*/ 485775 w 516731"/>
                  <a:gd name="connsiteY3" fmla="*/ 326232 h 1131094"/>
                  <a:gd name="connsiteX4" fmla="*/ 492918 w 516731"/>
                  <a:gd name="connsiteY4" fmla="*/ 311944 h 1131094"/>
                  <a:gd name="connsiteX5" fmla="*/ 504825 w 516731"/>
                  <a:gd name="connsiteY5" fmla="*/ 290513 h 1131094"/>
                  <a:gd name="connsiteX6" fmla="*/ 514350 w 516731"/>
                  <a:gd name="connsiteY6" fmla="*/ 271463 h 1131094"/>
                  <a:gd name="connsiteX7" fmla="*/ 516731 w 516731"/>
                  <a:gd name="connsiteY7" fmla="*/ 257175 h 1131094"/>
                  <a:gd name="connsiteX8" fmla="*/ 514350 w 516731"/>
                  <a:gd name="connsiteY8" fmla="*/ 235744 h 1131094"/>
                  <a:gd name="connsiteX9" fmla="*/ 504825 w 516731"/>
                  <a:gd name="connsiteY9" fmla="*/ 216694 h 1131094"/>
                  <a:gd name="connsiteX10" fmla="*/ 488156 w 516731"/>
                  <a:gd name="connsiteY10" fmla="*/ 195263 h 1131094"/>
                  <a:gd name="connsiteX11" fmla="*/ 466725 w 516731"/>
                  <a:gd name="connsiteY11" fmla="*/ 183357 h 1131094"/>
                  <a:gd name="connsiteX12" fmla="*/ 435768 w 516731"/>
                  <a:gd name="connsiteY12" fmla="*/ 171450 h 1131094"/>
                  <a:gd name="connsiteX13" fmla="*/ 407193 w 516731"/>
                  <a:gd name="connsiteY13" fmla="*/ 164307 h 1131094"/>
                  <a:gd name="connsiteX14" fmla="*/ 371475 w 516731"/>
                  <a:gd name="connsiteY14" fmla="*/ 142875 h 1131094"/>
                  <a:gd name="connsiteX15" fmla="*/ 311943 w 516731"/>
                  <a:gd name="connsiteY15" fmla="*/ 102394 h 1131094"/>
                  <a:gd name="connsiteX16" fmla="*/ 266700 w 516731"/>
                  <a:gd name="connsiteY16" fmla="*/ 76200 h 1131094"/>
                  <a:gd name="connsiteX17" fmla="*/ 211931 w 516731"/>
                  <a:gd name="connsiteY17" fmla="*/ 45244 h 1131094"/>
                  <a:gd name="connsiteX18" fmla="*/ 121443 w 516731"/>
                  <a:gd name="connsiteY18" fmla="*/ 0 h 1131094"/>
                  <a:gd name="connsiteX19" fmla="*/ 0 w 516731"/>
                  <a:gd name="connsiteY19" fmla="*/ 28575 h 1131094"/>
                  <a:gd name="connsiteX20" fmla="*/ 76200 w 516731"/>
                  <a:gd name="connsiteY20" fmla="*/ 54769 h 1131094"/>
                  <a:gd name="connsiteX21" fmla="*/ 111918 w 516731"/>
                  <a:gd name="connsiteY21" fmla="*/ 78582 h 1131094"/>
                  <a:gd name="connsiteX22" fmla="*/ 142875 w 516731"/>
                  <a:gd name="connsiteY22" fmla="*/ 107157 h 1131094"/>
                  <a:gd name="connsiteX23" fmla="*/ 161925 w 516731"/>
                  <a:gd name="connsiteY23" fmla="*/ 128588 h 1131094"/>
                  <a:gd name="connsiteX24" fmla="*/ 188118 w 516731"/>
                  <a:gd name="connsiteY24" fmla="*/ 164307 h 1131094"/>
                  <a:gd name="connsiteX25" fmla="*/ 214312 w 516731"/>
                  <a:gd name="connsiteY25" fmla="*/ 214313 h 1131094"/>
                  <a:gd name="connsiteX26" fmla="*/ 226218 w 516731"/>
                  <a:gd name="connsiteY26" fmla="*/ 245269 h 1131094"/>
                  <a:gd name="connsiteX27" fmla="*/ 240506 w 516731"/>
                  <a:gd name="connsiteY27" fmla="*/ 288132 h 1131094"/>
                  <a:gd name="connsiteX28" fmla="*/ 250031 w 516731"/>
                  <a:gd name="connsiteY28" fmla="*/ 330994 h 1131094"/>
                  <a:gd name="connsiteX29" fmla="*/ 257175 w 516731"/>
                  <a:gd name="connsiteY29" fmla="*/ 383382 h 1131094"/>
                  <a:gd name="connsiteX30" fmla="*/ 261937 w 516731"/>
                  <a:gd name="connsiteY30" fmla="*/ 452438 h 1131094"/>
                  <a:gd name="connsiteX31" fmla="*/ 264318 w 516731"/>
                  <a:gd name="connsiteY31" fmla="*/ 490538 h 1131094"/>
                  <a:gd name="connsiteX32" fmla="*/ 283368 w 516731"/>
                  <a:gd name="connsiteY32" fmla="*/ 638175 h 1131094"/>
                  <a:gd name="connsiteX33" fmla="*/ 314325 w 516731"/>
                  <a:gd name="connsiteY33" fmla="*/ 1131094 h 1131094"/>
                  <a:gd name="connsiteX34" fmla="*/ 516731 w 516731"/>
                  <a:gd name="connsiteY34" fmla="*/ 1112044 h 1131094"/>
                  <a:gd name="connsiteX35" fmla="*/ 495300 w 516731"/>
                  <a:gd name="connsiteY35" fmla="*/ 76914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6731" h="1131094">
                    <a:moveTo>
                      <a:pt x="495300" y="769144"/>
                    </a:moveTo>
                    <a:lnTo>
                      <a:pt x="485775" y="588169"/>
                    </a:lnTo>
                    <a:cubicBezTo>
                      <a:pt x="486569" y="546100"/>
                      <a:pt x="487362" y="504032"/>
                      <a:pt x="488156" y="461963"/>
                    </a:cubicBezTo>
                    <a:cubicBezTo>
                      <a:pt x="487362" y="416719"/>
                      <a:pt x="486569" y="371476"/>
                      <a:pt x="485775" y="326232"/>
                    </a:cubicBezTo>
                    <a:lnTo>
                      <a:pt x="492918" y="311944"/>
                    </a:lnTo>
                    <a:lnTo>
                      <a:pt x="504825" y="290513"/>
                    </a:lnTo>
                    <a:lnTo>
                      <a:pt x="514350" y="271463"/>
                    </a:lnTo>
                    <a:lnTo>
                      <a:pt x="516731" y="257175"/>
                    </a:lnTo>
                    <a:lnTo>
                      <a:pt x="514350" y="235744"/>
                    </a:lnTo>
                    <a:lnTo>
                      <a:pt x="504825" y="216694"/>
                    </a:lnTo>
                    <a:lnTo>
                      <a:pt x="488156" y="195263"/>
                    </a:lnTo>
                    <a:lnTo>
                      <a:pt x="466725" y="183357"/>
                    </a:lnTo>
                    <a:lnTo>
                      <a:pt x="435768" y="171450"/>
                    </a:lnTo>
                    <a:lnTo>
                      <a:pt x="407193" y="164307"/>
                    </a:lnTo>
                    <a:lnTo>
                      <a:pt x="371475" y="142875"/>
                    </a:lnTo>
                    <a:lnTo>
                      <a:pt x="311943" y="102394"/>
                    </a:lnTo>
                    <a:lnTo>
                      <a:pt x="266700" y="76200"/>
                    </a:lnTo>
                    <a:lnTo>
                      <a:pt x="211931" y="45244"/>
                    </a:lnTo>
                    <a:lnTo>
                      <a:pt x="121443" y="0"/>
                    </a:lnTo>
                    <a:lnTo>
                      <a:pt x="0" y="28575"/>
                    </a:lnTo>
                    <a:lnTo>
                      <a:pt x="76200" y="54769"/>
                    </a:lnTo>
                    <a:lnTo>
                      <a:pt x="111918" y="78582"/>
                    </a:lnTo>
                    <a:lnTo>
                      <a:pt x="142875" y="107157"/>
                    </a:lnTo>
                    <a:lnTo>
                      <a:pt x="161925" y="128588"/>
                    </a:lnTo>
                    <a:lnTo>
                      <a:pt x="188118" y="164307"/>
                    </a:lnTo>
                    <a:lnTo>
                      <a:pt x="214312" y="214313"/>
                    </a:lnTo>
                    <a:lnTo>
                      <a:pt x="226218" y="245269"/>
                    </a:lnTo>
                    <a:lnTo>
                      <a:pt x="240506" y="288132"/>
                    </a:lnTo>
                    <a:lnTo>
                      <a:pt x="250031" y="330994"/>
                    </a:lnTo>
                    <a:lnTo>
                      <a:pt x="257175" y="383382"/>
                    </a:lnTo>
                    <a:lnTo>
                      <a:pt x="261937" y="452438"/>
                    </a:lnTo>
                    <a:lnTo>
                      <a:pt x="264318" y="490538"/>
                    </a:lnTo>
                    <a:lnTo>
                      <a:pt x="283368" y="638175"/>
                    </a:lnTo>
                    <a:lnTo>
                      <a:pt x="314325" y="1131094"/>
                    </a:lnTo>
                    <a:lnTo>
                      <a:pt x="516731" y="1112044"/>
                    </a:lnTo>
                    <a:lnTo>
                      <a:pt x="495300" y="769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9" name="フリーフォーム 34">
                <a:extLst>
                  <a:ext uri="{FF2B5EF4-FFF2-40B4-BE49-F238E27FC236}">
                    <a16:creationId xmlns:a16="http://schemas.microsoft.com/office/drawing/2014/main" id="{EEB2BA5F-44BB-47BA-8D2C-E933A9A1C81B}"/>
                  </a:ext>
                </a:extLst>
              </p:cNvPr>
              <p:cNvSpPr/>
              <p:nvPr/>
            </p:nvSpPr>
            <p:spPr>
              <a:xfrm>
                <a:off x="6354763" y="2724150"/>
                <a:ext cx="508000" cy="1150938"/>
              </a:xfrm>
              <a:custGeom>
                <a:avLst/>
                <a:gdLst>
                  <a:gd name="connsiteX0" fmla="*/ 85725 w 507207"/>
                  <a:gd name="connsiteY0" fmla="*/ 916781 h 1150144"/>
                  <a:gd name="connsiteX1" fmla="*/ 126207 w 507207"/>
                  <a:gd name="connsiteY1" fmla="*/ 754856 h 1150144"/>
                  <a:gd name="connsiteX2" fmla="*/ 161925 w 507207"/>
                  <a:gd name="connsiteY2" fmla="*/ 611981 h 1150144"/>
                  <a:gd name="connsiteX3" fmla="*/ 176213 w 507207"/>
                  <a:gd name="connsiteY3" fmla="*/ 495300 h 1150144"/>
                  <a:gd name="connsiteX4" fmla="*/ 209550 w 507207"/>
                  <a:gd name="connsiteY4" fmla="*/ 328613 h 1150144"/>
                  <a:gd name="connsiteX5" fmla="*/ 221457 w 507207"/>
                  <a:gd name="connsiteY5" fmla="*/ 266700 h 1150144"/>
                  <a:gd name="connsiteX6" fmla="*/ 226219 w 507207"/>
                  <a:gd name="connsiteY6" fmla="*/ 238125 h 1150144"/>
                  <a:gd name="connsiteX7" fmla="*/ 226219 w 507207"/>
                  <a:gd name="connsiteY7" fmla="*/ 209550 h 1150144"/>
                  <a:gd name="connsiteX8" fmla="*/ 219075 w 507207"/>
                  <a:gd name="connsiteY8" fmla="*/ 173831 h 1150144"/>
                  <a:gd name="connsiteX9" fmla="*/ 207169 w 507207"/>
                  <a:gd name="connsiteY9" fmla="*/ 142875 h 1150144"/>
                  <a:gd name="connsiteX10" fmla="*/ 185738 w 507207"/>
                  <a:gd name="connsiteY10" fmla="*/ 109538 h 1150144"/>
                  <a:gd name="connsiteX11" fmla="*/ 159544 w 507207"/>
                  <a:gd name="connsiteY11" fmla="*/ 85725 h 1150144"/>
                  <a:gd name="connsiteX12" fmla="*/ 123825 w 507207"/>
                  <a:gd name="connsiteY12" fmla="*/ 61913 h 1150144"/>
                  <a:gd name="connsiteX13" fmla="*/ 85725 w 507207"/>
                  <a:gd name="connsiteY13" fmla="*/ 42863 h 1150144"/>
                  <a:gd name="connsiteX14" fmla="*/ 0 w 507207"/>
                  <a:gd name="connsiteY14" fmla="*/ 7144 h 1150144"/>
                  <a:gd name="connsiteX15" fmla="*/ 180975 w 507207"/>
                  <a:gd name="connsiteY15" fmla="*/ 0 h 1150144"/>
                  <a:gd name="connsiteX16" fmla="*/ 266700 w 507207"/>
                  <a:gd name="connsiteY16" fmla="*/ 59531 h 1150144"/>
                  <a:gd name="connsiteX17" fmla="*/ 328613 w 507207"/>
                  <a:gd name="connsiteY17" fmla="*/ 104775 h 1150144"/>
                  <a:gd name="connsiteX18" fmla="*/ 366713 w 507207"/>
                  <a:gd name="connsiteY18" fmla="*/ 130969 h 1150144"/>
                  <a:gd name="connsiteX19" fmla="*/ 419100 w 507207"/>
                  <a:gd name="connsiteY19" fmla="*/ 173831 h 1150144"/>
                  <a:gd name="connsiteX20" fmla="*/ 471488 w 507207"/>
                  <a:gd name="connsiteY20" fmla="*/ 219075 h 1150144"/>
                  <a:gd name="connsiteX21" fmla="*/ 495300 w 507207"/>
                  <a:gd name="connsiteY21" fmla="*/ 240506 h 1150144"/>
                  <a:gd name="connsiteX22" fmla="*/ 504825 w 507207"/>
                  <a:gd name="connsiteY22" fmla="*/ 252413 h 1150144"/>
                  <a:gd name="connsiteX23" fmla="*/ 507207 w 507207"/>
                  <a:gd name="connsiteY23" fmla="*/ 259556 h 1150144"/>
                  <a:gd name="connsiteX24" fmla="*/ 490538 w 507207"/>
                  <a:gd name="connsiteY24" fmla="*/ 288131 h 1150144"/>
                  <a:gd name="connsiteX25" fmla="*/ 471488 w 507207"/>
                  <a:gd name="connsiteY25" fmla="*/ 319088 h 1150144"/>
                  <a:gd name="connsiteX26" fmla="*/ 450057 w 507207"/>
                  <a:gd name="connsiteY26" fmla="*/ 366713 h 1150144"/>
                  <a:gd name="connsiteX27" fmla="*/ 428625 w 507207"/>
                  <a:gd name="connsiteY27" fmla="*/ 423863 h 1150144"/>
                  <a:gd name="connsiteX28" fmla="*/ 421482 w 507207"/>
                  <a:gd name="connsiteY28" fmla="*/ 461963 h 1150144"/>
                  <a:gd name="connsiteX29" fmla="*/ 361950 w 507207"/>
                  <a:gd name="connsiteY29" fmla="*/ 692944 h 1150144"/>
                  <a:gd name="connsiteX30" fmla="*/ 319088 w 507207"/>
                  <a:gd name="connsiteY30" fmla="*/ 862013 h 1150144"/>
                  <a:gd name="connsiteX31" fmla="*/ 250032 w 507207"/>
                  <a:gd name="connsiteY31" fmla="*/ 1133475 h 1150144"/>
                  <a:gd name="connsiteX32" fmla="*/ 33338 w 507207"/>
                  <a:gd name="connsiteY32" fmla="*/ 1150144 h 1150144"/>
                  <a:gd name="connsiteX33" fmla="*/ 85725 w 507207"/>
                  <a:gd name="connsiteY33" fmla="*/ 916781 h 1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7207" h="1150144">
                    <a:moveTo>
                      <a:pt x="85725" y="916781"/>
                    </a:moveTo>
                    <a:lnTo>
                      <a:pt x="126207" y="754856"/>
                    </a:lnTo>
                    <a:lnTo>
                      <a:pt x="161925" y="611981"/>
                    </a:lnTo>
                    <a:lnTo>
                      <a:pt x="176213" y="495300"/>
                    </a:lnTo>
                    <a:lnTo>
                      <a:pt x="209550" y="328613"/>
                    </a:lnTo>
                    <a:lnTo>
                      <a:pt x="221457" y="266700"/>
                    </a:lnTo>
                    <a:lnTo>
                      <a:pt x="226219" y="238125"/>
                    </a:lnTo>
                    <a:lnTo>
                      <a:pt x="226219" y="209550"/>
                    </a:lnTo>
                    <a:lnTo>
                      <a:pt x="219075" y="173831"/>
                    </a:lnTo>
                    <a:lnTo>
                      <a:pt x="207169" y="142875"/>
                    </a:lnTo>
                    <a:lnTo>
                      <a:pt x="185738" y="109538"/>
                    </a:lnTo>
                    <a:lnTo>
                      <a:pt x="159544" y="85725"/>
                    </a:lnTo>
                    <a:lnTo>
                      <a:pt x="123825" y="61913"/>
                    </a:lnTo>
                    <a:lnTo>
                      <a:pt x="85725" y="42863"/>
                    </a:lnTo>
                    <a:lnTo>
                      <a:pt x="0" y="7144"/>
                    </a:lnTo>
                    <a:lnTo>
                      <a:pt x="180975" y="0"/>
                    </a:lnTo>
                    <a:lnTo>
                      <a:pt x="266700" y="59531"/>
                    </a:lnTo>
                    <a:lnTo>
                      <a:pt x="328613" y="104775"/>
                    </a:lnTo>
                    <a:lnTo>
                      <a:pt x="366713" y="130969"/>
                    </a:lnTo>
                    <a:lnTo>
                      <a:pt x="419100" y="173831"/>
                    </a:lnTo>
                    <a:lnTo>
                      <a:pt x="471488" y="219075"/>
                    </a:lnTo>
                    <a:lnTo>
                      <a:pt x="495300" y="240506"/>
                    </a:lnTo>
                    <a:lnTo>
                      <a:pt x="504825" y="252413"/>
                    </a:lnTo>
                    <a:lnTo>
                      <a:pt x="507207" y="259556"/>
                    </a:lnTo>
                    <a:lnTo>
                      <a:pt x="490538" y="288131"/>
                    </a:lnTo>
                    <a:lnTo>
                      <a:pt x="471488" y="319088"/>
                    </a:lnTo>
                    <a:lnTo>
                      <a:pt x="450057" y="366713"/>
                    </a:lnTo>
                    <a:lnTo>
                      <a:pt x="428625" y="423863"/>
                    </a:lnTo>
                    <a:lnTo>
                      <a:pt x="421482" y="461963"/>
                    </a:lnTo>
                    <a:lnTo>
                      <a:pt x="361950" y="692944"/>
                    </a:lnTo>
                    <a:lnTo>
                      <a:pt x="319088" y="862013"/>
                    </a:lnTo>
                    <a:lnTo>
                      <a:pt x="250032" y="1133475"/>
                    </a:lnTo>
                    <a:lnTo>
                      <a:pt x="33338" y="1150144"/>
                    </a:lnTo>
                    <a:lnTo>
                      <a:pt x="85725" y="9167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0" name="フリーフォーム 35">
                <a:extLst>
                  <a:ext uri="{FF2B5EF4-FFF2-40B4-BE49-F238E27FC236}">
                    <a16:creationId xmlns:a16="http://schemas.microsoft.com/office/drawing/2014/main" id="{35000FF9-F9FC-4F44-A43D-6A9AF9BF62EE}"/>
                  </a:ext>
                </a:extLst>
              </p:cNvPr>
              <p:cNvSpPr/>
              <p:nvPr/>
            </p:nvSpPr>
            <p:spPr>
              <a:xfrm>
                <a:off x="3892551" y="3719513"/>
                <a:ext cx="4181475" cy="488950"/>
              </a:xfrm>
              <a:custGeom>
                <a:avLst/>
                <a:gdLst>
                  <a:gd name="connsiteX0" fmla="*/ 2090542 w 4181085"/>
                  <a:gd name="connsiteY0" fmla="*/ 118974 h 489493"/>
                  <a:gd name="connsiteX1" fmla="*/ 1791408 w 4181085"/>
                  <a:gd name="connsiteY1" fmla="*/ 135970 h 489493"/>
                  <a:gd name="connsiteX2" fmla="*/ 1601049 w 4181085"/>
                  <a:gd name="connsiteY2" fmla="*/ 156365 h 489493"/>
                  <a:gd name="connsiteX3" fmla="*/ 1366501 w 4181085"/>
                  <a:gd name="connsiteY3" fmla="*/ 180160 h 489493"/>
                  <a:gd name="connsiteX4" fmla="*/ 1080963 w 4181085"/>
                  <a:gd name="connsiteY4" fmla="*/ 207354 h 489493"/>
                  <a:gd name="connsiteX5" fmla="*/ 832817 w 4181085"/>
                  <a:gd name="connsiteY5" fmla="*/ 231149 h 489493"/>
                  <a:gd name="connsiteX6" fmla="*/ 676452 w 4181085"/>
                  <a:gd name="connsiteY6" fmla="*/ 244746 h 489493"/>
                  <a:gd name="connsiteX7" fmla="*/ 479295 w 4181085"/>
                  <a:gd name="connsiteY7" fmla="*/ 265142 h 489493"/>
                  <a:gd name="connsiteX8" fmla="*/ 411310 w 4181085"/>
                  <a:gd name="connsiteY8" fmla="*/ 271940 h 489493"/>
                  <a:gd name="connsiteX9" fmla="*/ 356921 w 4181085"/>
                  <a:gd name="connsiteY9" fmla="*/ 268541 h 489493"/>
                  <a:gd name="connsiteX10" fmla="*/ 295735 w 4181085"/>
                  <a:gd name="connsiteY10" fmla="*/ 261742 h 489493"/>
                  <a:gd name="connsiteX11" fmla="*/ 258343 w 4181085"/>
                  <a:gd name="connsiteY11" fmla="*/ 254944 h 489493"/>
                  <a:gd name="connsiteX12" fmla="*/ 200556 w 4181085"/>
                  <a:gd name="connsiteY12" fmla="*/ 237948 h 489493"/>
                  <a:gd name="connsiteX13" fmla="*/ 163164 w 4181085"/>
                  <a:gd name="connsiteY13" fmla="*/ 224351 h 489493"/>
                  <a:gd name="connsiteX14" fmla="*/ 112175 w 4181085"/>
                  <a:gd name="connsiteY14" fmla="*/ 200556 h 489493"/>
                  <a:gd name="connsiteX15" fmla="*/ 78182 w 4181085"/>
                  <a:gd name="connsiteY15" fmla="*/ 176761 h 489493"/>
                  <a:gd name="connsiteX16" fmla="*/ 57787 w 4181085"/>
                  <a:gd name="connsiteY16" fmla="*/ 163164 h 489493"/>
                  <a:gd name="connsiteX17" fmla="*/ 33992 w 4181085"/>
                  <a:gd name="connsiteY17" fmla="*/ 152966 h 489493"/>
                  <a:gd name="connsiteX18" fmla="*/ 10197 w 4181085"/>
                  <a:gd name="connsiteY18" fmla="*/ 156365 h 489493"/>
                  <a:gd name="connsiteX19" fmla="*/ 0 w 4181085"/>
                  <a:gd name="connsiteY19" fmla="*/ 166563 h 489493"/>
                  <a:gd name="connsiteX20" fmla="*/ 0 w 4181085"/>
                  <a:gd name="connsiteY20" fmla="*/ 190358 h 489493"/>
                  <a:gd name="connsiteX21" fmla="*/ 23794 w 4181085"/>
                  <a:gd name="connsiteY21" fmla="*/ 224351 h 489493"/>
                  <a:gd name="connsiteX22" fmla="*/ 71384 w 4181085"/>
                  <a:gd name="connsiteY22" fmla="*/ 271940 h 489493"/>
                  <a:gd name="connsiteX23" fmla="*/ 125772 w 4181085"/>
                  <a:gd name="connsiteY23" fmla="*/ 319530 h 489493"/>
                  <a:gd name="connsiteX24" fmla="*/ 163164 w 4181085"/>
                  <a:gd name="connsiteY24" fmla="*/ 353522 h 489493"/>
                  <a:gd name="connsiteX25" fmla="*/ 214153 w 4181085"/>
                  <a:gd name="connsiteY25" fmla="*/ 390914 h 489493"/>
                  <a:gd name="connsiteX26" fmla="*/ 254944 w 4181085"/>
                  <a:gd name="connsiteY26" fmla="*/ 421507 h 489493"/>
                  <a:gd name="connsiteX27" fmla="*/ 305933 w 4181085"/>
                  <a:gd name="connsiteY27" fmla="*/ 452101 h 489493"/>
                  <a:gd name="connsiteX28" fmla="*/ 346724 w 4181085"/>
                  <a:gd name="connsiteY28" fmla="*/ 475896 h 489493"/>
                  <a:gd name="connsiteX29" fmla="*/ 370518 w 4181085"/>
                  <a:gd name="connsiteY29" fmla="*/ 486093 h 489493"/>
                  <a:gd name="connsiteX30" fmla="*/ 384115 w 4181085"/>
                  <a:gd name="connsiteY30" fmla="*/ 489493 h 489493"/>
                  <a:gd name="connsiteX31" fmla="*/ 418108 w 4181085"/>
                  <a:gd name="connsiteY31" fmla="*/ 489493 h 489493"/>
                  <a:gd name="connsiteX32" fmla="*/ 547280 w 4181085"/>
                  <a:gd name="connsiteY32" fmla="*/ 469097 h 489493"/>
                  <a:gd name="connsiteX33" fmla="*/ 730840 w 4181085"/>
                  <a:gd name="connsiteY33" fmla="*/ 435104 h 489493"/>
                  <a:gd name="connsiteX34" fmla="*/ 924597 w 4181085"/>
                  <a:gd name="connsiteY34" fmla="*/ 404511 h 489493"/>
                  <a:gd name="connsiteX35" fmla="*/ 1152347 w 4181085"/>
                  <a:gd name="connsiteY35" fmla="*/ 370519 h 489493"/>
                  <a:gd name="connsiteX36" fmla="*/ 1325710 w 4181085"/>
                  <a:gd name="connsiteY36" fmla="*/ 343325 h 489493"/>
                  <a:gd name="connsiteX37" fmla="*/ 1631643 w 4181085"/>
                  <a:gd name="connsiteY37" fmla="*/ 292336 h 489493"/>
                  <a:gd name="connsiteX38" fmla="*/ 1883188 w 4181085"/>
                  <a:gd name="connsiteY38" fmla="*/ 275339 h 489493"/>
                  <a:gd name="connsiteX39" fmla="*/ 2008960 w 4181085"/>
                  <a:gd name="connsiteY39" fmla="*/ 268541 h 489493"/>
                  <a:gd name="connsiteX40" fmla="*/ 2206117 w 4181085"/>
                  <a:gd name="connsiteY40" fmla="*/ 254944 h 489493"/>
                  <a:gd name="connsiteX41" fmla="*/ 2396475 w 4181085"/>
                  <a:gd name="connsiteY41" fmla="*/ 237948 h 489493"/>
                  <a:gd name="connsiteX42" fmla="*/ 2593632 w 4181085"/>
                  <a:gd name="connsiteY42" fmla="*/ 224351 h 489493"/>
                  <a:gd name="connsiteX43" fmla="*/ 2722804 w 4181085"/>
                  <a:gd name="connsiteY43" fmla="*/ 224351 h 489493"/>
                  <a:gd name="connsiteX44" fmla="*/ 2960752 w 4181085"/>
                  <a:gd name="connsiteY44" fmla="*/ 224351 h 489493"/>
                  <a:gd name="connsiteX45" fmla="*/ 3137513 w 4181085"/>
                  <a:gd name="connsiteY45" fmla="*/ 227750 h 489493"/>
                  <a:gd name="connsiteX46" fmla="*/ 3273484 w 4181085"/>
                  <a:gd name="connsiteY46" fmla="*/ 227750 h 489493"/>
                  <a:gd name="connsiteX47" fmla="*/ 3385659 w 4181085"/>
                  <a:gd name="connsiteY47" fmla="*/ 231149 h 489493"/>
                  <a:gd name="connsiteX48" fmla="*/ 3487637 w 4181085"/>
                  <a:gd name="connsiteY48" fmla="*/ 237948 h 489493"/>
                  <a:gd name="connsiteX49" fmla="*/ 3576017 w 4181085"/>
                  <a:gd name="connsiteY49" fmla="*/ 244746 h 489493"/>
                  <a:gd name="connsiteX50" fmla="*/ 3674596 w 4181085"/>
                  <a:gd name="connsiteY50" fmla="*/ 254944 h 489493"/>
                  <a:gd name="connsiteX51" fmla="*/ 3827562 w 4181085"/>
                  <a:gd name="connsiteY51" fmla="*/ 275339 h 489493"/>
                  <a:gd name="connsiteX52" fmla="*/ 3956734 w 4181085"/>
                  <a:gd name="connsiteY52" fmla="*/ 295735 h 489493"/>
                  <a:gd name="connsiteX53" fmla="*/ 4028118 w 4181085"/>
                  <a:gd name="connsiteY53" fmla="*/ 309332 h 489493"/>
                  <a:gd name="connsiteX54" fmla="*/ 4055313 w 4181085"/>
                  <a:gd name="connsiteY54" fmla="*/ 312731 h 489493"/>
                  <a:gd name="connsiteX55" fmla="*/ 4096104 w 4181085"/>
                  <a:gd name="connsiteY55" fmla="*/ 305933 h 489493"/>
                  <a:gd name="connsiteX56" fmla="*/ 4133495 w 4181085"/>
                  <a:gd name="connsiteY56" fmla="*/ 295735 h 489493"/>
                  <a:gd name="connsiteX57" fmla="*/ 4164089 w 4181085"/>
                  <a:gd name="connsiteY57" fmla="*/ 275339 h 489493"/>
                  <a:gd name="connsiteX58" fmla="*/ 4177686 w 4181085"/>
                  <a:gd name="connsiteY58" fmla="*/ 258343 h 489493"/>
                  <a:gd name="connsiteX59" fmla="*/ 4181085 w 4181085"/>
                  <a:gd name="connsiteY59" fmla="*/ 244746 h 489493"/>
                  <a:gd name="connsiteX60" fmla="*/ 4177686 w 4181085"/>
                  <a:gd name="connsiteY60" fmla="*/ 220951 h 489493"/>
                  <a:gd name="connsiteX61" fmla="*/ 4164089 w 4181085"/>
                  <a:gd name="connsiteY61" fmla="*/ 193757 h 489493"/>
                  <a:gd name="connsiteX62" fmla="*/ 4150492 w 4181085"/>
                  <a:gd name="connsiteY62" fmla="*/ 173362 h 489493"/>
                  <a:gd name="connsiteX63" fmla="*/ 4133495 w 4181085"/>
                  <a:gd name="connsiteY63" fmla="*/ 156365 h 489493"/>
                  <a:gd name="connsiteX64" fmla="*/ 4119898 w 4181085"/>
                  <a:gd name="connsiteY64" fmla="*/ 142768 h 489493"/>
                  <a:gd name="connsiteX65" fmla="*/ 4089305 w 4181085"/>
                  <a:gd name="connsiteY65" fmla="*/ 118974 h 489493"/>
                  <a:gd name="connsiteX66" fmla="*/ 4007723 w 4181085"/>
                  <a:gd name="connsiteY66" fmla="*/ 78183 h 489493"/>
                  <a:gd name="connsiteX67" fmla="*/ 3919342 w 4181085"/>
                  <a:gd name="connsiteY67" fmla="*/ 37391 h 489493"/>
                  <a:gd name="connsiteX68" fmla="*/ 3858156 w 4181085"/>
                  <a:gd name="connsiteY68" fmla="*/ 16996 h 489493"/>
                  <a:gd name="connsiteX69" fmla="*/ 3824163 w 4181085"/>
                  <a:gd name="connsiteY69" fmla="*/ 6798 h 489493"/>
                  <a:gd name="connsiteX70" fmla="*/ 3803768 w 4181085"/>
                  <a:gd name="connsiteY70" fmla="*/ 0 h 489493"/>
                  <a:gd name="connsiteX71" fmla="*/ 3756178 w 4181085"/>
                  <a:gd name="connsiteY71" fmla="*/ 6798 h 489493"/>
                  <a:gd name="connsiteX72" fmla="*/ 3660999 w 4181085"/>
                  <a:gd name="connsiteY72" fmla="*/ 23794 h 489493"/>
                  <a:gd name="connsiteX73" fmla="*/ 3593014 w 4181085"/>
                  <a:gd name="connsiteY73" fmla="*/ 30593 h 489493"/>
                  <a:gd name="connsiteX74" fmla="*/ 3399256 w 4181085"/>
                  <a:gd name="connsiteY74" fmla="*/ 37391 h 489493"/>
                  <a:gd name="connsiteX75" fmla="*/ 3134114 w 4181085"/>
                  <a:gd name="connsiteY75" fmla="*/ 50988 h 489493"/>
                  <a:gd name="connsiteX76" fmla="*/ 2797588 w 4181085"/>
                  <a:gd name="connsiteY76" fmla="*/ 67985 h 489493"/>
                  <a:gd name="connsiteX77" fmla="*/ 2678614 w 4181085"/>
                  <a:gd name="connsiteY77" fmla="*/ 78183 h 489493"/>
                  <a:gd name="connsiteX78" fmla="*/ 2331889 w 4181085"/>
                  <a:gd name="connsiteY78" fmla="*/ 105377 h 489493"/>
                  <a:gd name="connsiteX79" fmla="*/ 2090542 w 4181085"/>
                  <a:gd name="connsiteY79" fmla="*/ 118974 h 48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181085" h="489493">
                    <a:moveTo>
                      <a:pt x="2090542" y="118974"/>
                    </a:moveTo>
                    <a:lnTo>
                      <a:pt x="1791408" y="135970"/>
                    </a:lnTo>
                    <a:lnTo>
                      <a:pt x="1601049" y="156365"/>
                    </a:lnTo>
                    <a:lnTo>
                      <a:pt x="1366501" y="180160"/>
                    </a:lnTo>
                    <a:lnTo>
                      <a:pt x="1080963" y="207354"/>
                    </a:lnTo>
                    <a:lnTo>
                      <a:pt x="832817" y="231149"/>
                    </a:lnTo>
                    <a:lnTo>
                      <a:pt x="676452" y="244746"/>
                    </a:lnTo>
                    <a:lnTo>
                      <a:pt x="479295" y="265142"/>
                    </a:lnTo>
                    <a:lnTo>
                      <a:pt x="411310" y="271940"/>
                    </a:lnTo>
                    <a:lnTo>
                      <a:pt x="356921" y="268541"/>
                    </a:lnTo>
                    <a:lnTo>
                      <a:pt x="295735" y="261742"/>
                    </a:lnTo>
                    <a:lnTo>
                      <a:pt x="258343" y="254944"/>
                    </a:lnTo>
                    <a:lnTo>
                      <a:pt x="200556" y="237948"/>
                    </a:lnTo>
                    <a:lnTo>
                      <a:pt x="163164" y="224351"/>
                    </a:lnTo>
                    <a:lnTo>
                      <a:pt x="112175" y="200556"/>
                    </a:lnTo>
                    <a:lnTo>
                      <a:pt x="78182" y="176761"/>
                    </a:lnTo>
                    <a:lnTo>
                      <a:pt x="57787" y="163164"/>
                    </a:lnTo>
                    <a:lnTo>
                      <a:pt x="33992" y="152966"/>
                    </a:lnTo>
                    <a:lnTo>
                      <a:pt x="10197" y="156365"/>
                    </a:lnTo>
                    <a:lnTo>
                      <a:pt x="0" y="166563"/>
                    </a:lnTo>
                    <a:lnTo>
                      <a:pt x="0" y="190358"/>
                    </a:lnTo>
                    <a:lnTo>
                      <a:pt x="23794" y="224351"/>
                    </a:lnTo>
                    <a:lnTo>
                      <a:pt x="71384" y="271940"/>
                    </a:lnTo>
                    <a:lnTo>
                      <a:pt x="125772" y="319530"/>
                    </a:lnTo>
                    <a:lnTo>
                      <a:pt x="163164" y="353522"/>
                    </a:lnTo>
                    <a:lnTo>
                      <a:pt x="214153" y="390914"/>
                    </a:lnTo>
                    <a:lnTo>
                      <a:pt x="254944" y="421507"/>
                    </a:lnTo>
                    <a:lnTo>
                      <a:pt x="305933" y="452101"/>
                    </a:lnTo>
                    <a:lnTo>
                      <a:pt x="346724" y="475896"/>
                    </a:lnTo>
                    <a:lnTo>
                      <a:pt x="370518" y="486093"/>
                    </a:lnTo>
                    <a:lnTo>
                      <a:pt x="384115" y="489493"/>
                    </a:lnTo>
                    <a:lnTo>
                      <a:pt x="418108" y="489493"/>
                    </a:lnTo>
                    <a:lnTo>
                      <a:pt x="547280" y="469097"/>
                    </a:lnTo>
                    <a:lnTo>
                      <a:pt x="730840" y="435104"/>
                    </a:lnTo>
                    <a:lnTo>
                      <a:pt x="924597" y="404511"/>
                    </a:lnTo>
                    <a:lnTo>
                      <a:pt x="1152347" y="370519"/>
                    </a:lnTo>
                    <a:lnTo>
                      <a:pt x="1325710" y="343325"/>
                    </a:lnTo>
                    <a:lnTo>
                      <a:pt x="1631643" y="292336"/>
                    </a:lnTo>
                    <a:lnTo>
                      <a:pt x="1883188" y="275339"/>
                    </a:lnTo>
                    <a:lnTo>
                      <a:pt x="2008960" y="268541"/>
                    </a:lnTo>
                    <a:lnTo>
                      <a:pt x="2206117" y="254944"/>
                    </a:lnTo>
                    <a:lnTo>
                      <a:pt x="2396475" y="237948"/>
                    </a:lnTo>
                    <a:lnTo>
                      <a:pt x="2593632" y="224351"/>
                    </a:lnTo>
                    <a:lnTo>
                      <a:pt x="2722804" y="224351"/>
                    </a:lnTo>
                    <a:lnTo>
                      <a:pt x="2960752" y="224351"/>
                    </a:lnTo>
                    <a:lnTo>
                      <a:pt x="3137513" y="227750"/>
                    </a:lnTo>
                    <a:lnTo>
                      <a:pt x="3273484" y="227750"/>
                    </a:lnTo>
                    <a:lnTo>
                      <a:pt x="3385659" y="231149"/>
                    </a:lnTo>
                    <a:lnTo>
                      <a:pt x="3487637" y="237948"/>
                    </a:lnTo>
                    <a:lnTo>
                      <a:pt x="3576017" y="244746"/>
                    </a:lnTo>
                    <a:lnTo>
                      <a:pt x="3674596" y="254944"/>
                    </a:lnTo>
                    <a:lnTo>
                      <a:pt x="3827562" y="275339"/>
                    </a:lnTo>
                    <a:lnTo>
                      <a:pt x="3956734" y="295735"/>
                    </a:lnTo>
                    <a:lnTo>
                      <a:pt x="4028118" y="309332"/>
                    </a:lnTo>
                    <a:lnTo>
                      <a:pt x="4055313" y="312731"/>
                    </a:lnTo>
                    <a:lnTo>
                      <a:pt x="4096104" y="305933"/>
                    </a:lnTo>
                    <a:lnTo>
                      <a:pt x="4133495" y="295735"/>
                    </a:lnTo>
                    <a:lnTo>
                      <a:pt x="4164089" y="275339"/>
                    </a:lnTo>
                    <a:lnTo>
                      <a:pt x="4177686" y="258343"/>
                    </a:lnTo>
                    <a:lnTo>
                      <a:pt x="4181085" y="244746"/>
                    </a:lnTo>
                    <a:lnTo>
                      <a:pt x="4177686" y="220951"/>
                    </a:lnTo>
                    <a:lnTo>
                      <a:pt x="4164089" y="193757"/>
                    </a:lnTo>
                    <a:lnTo>
                      <a:pt x="4150492" y="173362"/>
                    </a:lnTo>
                    <a:lnTo>
                      <a:pt x="4133495" y="156365"/>
                    </a:lnTo>
                    <a:lnTo>
                      <a:pt x="4119898" y="142768"/>
                    </a:lnTo>
                    <a:lnTo>
                      <a:pt x="4089305" y="118974"/>
                    </a:lnTo>
                    <a:lnTo>
                      <a:pt x="4007723" y="78183"/>
                    </a:lnTo>
                    <a:lnTo>
                      <a:pt x="3919342" y="37391"/>
                    </a:lnTo>
                    <a:lnTo>
                      <a:pt x="3858156" y="16996"/>
                    </a:lnTo>
                    <a:lnTo>
                      <a:pt x="3824163" y="6798"/>
                    </a:lnTo>
                    <a:lnTo>
                      <a:pt x="3803768" y="0"/>
                    </a:lnTo>
                    <a:lnTo>
                      <a:pt x="3756178" y="6798"/>
                    </a:lnTo>
                    <a:lnTo>
                      <a:pt x="3660999" y="23794"/>
                    </a:lnTo>
                    <a:lnTo>
                      <a:pt x="3593014" y="30593"/>
                    </a:lnTo>
                    <a:lnTo>
                      <a:pt x="3399256" y="37391"/>
                    </a:lnTo>
                    <a:lnTo>
                      <a:pt x="3134114" y="50988"/>
                    </a:lnTo>
                    <a:lnTo>
                      <a:pt x="2797588" y="67985"/>
                    </a:lnTo>
                    <a:lnTo>
                      <a:pt x="2678614" y="78183"/>
                    </a:lnTo>
                    <a:lnTo>
                      <a:pt x="2331889" y="105377"/>
                    </a:lnTo>
                    <a:lnTo>
                      <a:pt x="2090542" y="1189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1" name="フリーフォーム 36">
                <a:extLst>
                  <a:ext uri="{FF2B5EF4-FFF2-40B4-BE49-F238E27FC236}">
                    <a16:creationId xmlns:a16="http://schemas.microsoft.com/office/drawing/2014/main" id="{2CA23697-1669-49EE-81B0-4DF29D20A4F6}"/>
                  </a:ext>
                </a:extLst>
              </p:cNvPr>
              <p:cNvSpPr/>
              <p:nvPr/>
            </p:nvSpPr>
            <p:spPr>
              <a:xfrm>
                <a:off x="4037014" y="3979863"/>
                <a:ext cx="1565275" cy="1077912"/>
              </a:xfrm>
              <a:custGeom>
                <a:avLst/>
                <a:gdLst>
                  <a:gd name="connsiteX0" fmla="*/ 1045369 w 1566862"/>
                  <a:gd name="connsiteY0" fmla="*/ 250031 h 1078706"/>
                  <a:gd name="connsiteX1" fmla="*/ 909637 w 1566862"/>
                  <a:gd name="connsiteY1" fmla="*/ 376237 h 1078706"/>
                  <a:gd name="connsiteX2" fmla="*/ 797719 w 1566862"/>
                  <a:gd name="connsiteY2" fmla="*/ 476250 h 1078706"/>
                  <a:gd name="connsiteX3" fmla="*/ 652462 w 1566862"/>
                  <a:gd name="connsiteY3" fmla="*/ 597694 h 1078706"/>
                  <a:gd name="connsiteX4" fmla="*/ 519112 w 1566862"/>
                  <a:gd name="connsiteY4" fmla="*/ 707231 h 1078706"/>
                  <a:gd name="connsiteX5" fmla="*/ 397669 w 1566862"/>
                  <a:gd name="connsiteY5" fmla="*/ 795337 h 1078706"/>
                  <a:gd name="connsiteX6" fmla="*/ 280987 w 1566862"/>
                  <a:gd name="connsiteY6" fmla="*/ 878681 h 1078706"/>
                  <a:gd name="connsiteX7" fmla="*/ 171450 w 1566862"/>
                  <a:gd name="connsiteY7" fmla="*/ 950119 h 1078706"/>
                  <a:gd name="connsiteX8" fmla="*/ 26194 w 1566862"/>
                  <a:gd name="connsiteY8" fmla="*/ 1031081 h 1078706"/>
                  <a:gd name="connsiteX9" fmla="*/ 9525 w 1566862"/>
                  <a:gd name="connsiteY9" fmla="*/ 1042987 h 1078706"/>
                  <a:gd name="connsiteX10" fmla="*/ 0 w 1566862"/>
                  <a:gd name="connsiteY10" fmla="*/ 1059656 h 1078706"/>
                  <a:gd name="connsiteX11" fmla="*/ 4762 w 1566862"/>
                  <a:gd name="connsiteY11" fmla="*/ 1066800 h 1078706"/>
                  <a:gd name="connsiteX12" fmla="*/ 16669 w 1566862"/>
                  <a:gd name="connsiteY12" fmla="*/ 1073944 h 1078706"/>
                  <a:gd name="connsiteX13" fmla="*/ 38100 w 1566862"/>
                  <a:gd name="connsiteY13" fmla="*/ 1078706 h 1078706"/>
                  <a:gd name="connsiteX14" fmla="*/ 61912 w 1566862"/>
                  <a:gd name="connsiteY14" fmla="*/ 1078706 h 1078706"/>
                  <a:gd name="connsiteX15" fmla="*/ 111919 w 1566862"/>
                  <a:gd name="connsiteY15" fmla="*/ 1064419 h 1078706"/>
                  <a:gd name="connsiteX16" fmla="*/ 264319 w 1566862"/>
                  <a:gd name="connsiteY16" fmla="*/ 1000125 h 1078706"/>
                  <a:gd name="connsiteX17" fmla="*/ 442912 w 1566862"/>
                  <a:gd name="connsiteY17" fmla="*/ 914400 h 1078706"/>
                  <a:gd name="connsiteX18" fmla="*/ 592931 w 1566862"/>
                  <a:gd name="connsiteY18" fmla="*/ 835819 h 1078706"/>
                  <a:gd name="connsiteX19" fmla="*/ 702469 w 1566862"/>
                  <a:gd name="connsiteY19" fmla="*/ 773906 h 1078706"/>
                  <a:gd name="connsiteX20" fmla="*/ 857250 w 1566862"/>
                  <a:gd name="connsiteY20" fmla="*/ 681037 h 1078706"/>
                  <a:gd name="connsiteX21" fmla="*/ 1009650 w 1566862"/>
                  <a:gd name="connsiteY21" fmla="*/ 581025 h 1078706"/>
                  <a:gd name="connsiteX22" fmla="*/ 1147762 w 1566862"/>
                  <a:gd name="connsiteY22" fmla="*/ 471487 h 1078706"/>
                  <a:gd name="connsiteX23" fmla="*/ 1243012 w 1566862"/>
                  <a:gd name="connsiteY23" fmla="*/ 395287 h 1078706"/>
                  <a:gd name="connsiteX24" fmla="*/ 1307306 w 1566862"/>
                  <a:gd name="connsiteY24" fmla="*/ 340519 h 1078706"/>
                  <a:gd name="connsiteX25" fmla="*/ 1378744 w 1566862"/>
                  <a:gd name="connsiteY25" fmla="*/ 283369 h 1078706"/>
                  <a:gd name="connsiteX26" fmla="*/ 1469231 w 1566862"/>
                  <a:gd name="connsiteY26" fmla="*/ 209550 h 1078706"/>
                  <a:gd name="connsiteX27" fmla="*/ 1533525 w 1566862"/>
                  <a:gd name="connsiteY27" fmla="*/ 154781 h 1078706"/>
                  <a:gd name="connsiteX28" fmla="*/ 1559719 w 1566862"/>
                  <a:gd name="connsiteY28" fmla="*/ 123825 h 1078706"/>
                  <a:gd name="connsiteX29" fmla="*/ 1566862 w 1566862"/>
                  <a:gd name="connsiteY29" fmla="*/ 109537 h 1078706"/>
                  <a:gd name="connsiteX30" fmla="*/ 1564481 w 1566862"/>
                  <a:gd name="connsiteY30" fmla="*/ 97631 h 1078706"/>
                  <a:gd name="connsiteX31" fmla="*/ 1545431 w 1566862"/>
                  <a:gd name="connsiteY31" fmla="*/ 80962 h 1078706"/>
                  <a:gd name="connsiteX32" fmla="*/ 1507331 w 1566862"/>
                  <a:gd name="connsiteY32" fmla="*/ 47625 h 1078706"/>
                  <a:gd name="connsiteX33" fmla="*/ 1464469 w 1566862"/>
                  <a:gd name="connsiteY33" fmla="*/ 0 h 1078706"/>
                  <a:gd name="connsiteX34" fmla="*/ 1259681 w 1566862"/>
                  <a:gd name="connsiteY34" fmla="*/ 26194 h 1078706"/>
                  <a:gd name="connsiteX35" fmla="*/ 1190625 w 1566862"/>
                  <a:gd name="connsiteY35" fmla="*/ 111919 h 1078706"/>
                  <a:gd name="connsiteX36" fmla="*/ 1092994 w 1566862"/>
                  <a:gd name="connsiteY36" fmla="*/ 207169 h 1078706"/>
                  <a:gd name="connsiteX37" fmla="*/ 1045369 w 1566862"/>
                  <a:gd name="connsiteY37" fmla="*/ 25003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66862" h="1078706">
                    <a:moveTo>
                      <a:pt x="1045369" y="250031"/>
                    </a:moveTo>
                    <a:lnTo>
                      <a:pt x="909637" y="376237"/>
                    </a:lnTo>
                    <a:lnTo>
                      <a:pt x="797719" y="476250"/>
                    </a:lnTo>
                    <a:lnTo>
                      <a:pt x="652462" y="597694"/>
                    </a:lnTo>
                    <a:lnTo>
                      <a:pt x="519112" y="707231"/>
                    </a:lnTo>
                    <a:lnTo>
                      <a:pt x="397669" y="795337"/>
                    </a:lnTo>
                    <a:lnTo>
                      <a:pt x="280987" y="878681"/>
                    </a:lnTo>
                    <a:lnTo>
                      <a:pt x="171450" y="950119"/>
                    </a:lnTo>
                    <a:lnTo>
                      <a:pt x="26194" y="1031081"/>
                    </a:lnTo>
                    <a:lnTo>
                      <a:pt x="9525" y="1042987"/>
                    </a:lnTo>
                    <a:lnTo>
                      <a:pt x="0" y="1059656"/>
                    </a:lnTo>
                    <a:lnTo>
                      <a:pt x="4762" y="1066800"/>
                    </a:lnTo>
                    <a:lnTo>
                      <a:pt x="16669" y="1073944"/>
                    </a:lnTo>
                    <a:lnTo>
                      <a:pt x="38100" y="1078706"/>
                    </a:lnTo>
                    <a:lnTo>
                      <a:pt x="61912" y="1078706"/>
                    </a:lnTo>
                    <a:lnTo>
                      <a:pt x="111919" y="1064419"/>
                    </a:lnTo>
                    <a:lnTo>
                      <a:pt x="264319" y="1000125"/>
                    </a:lnTo>
                    <a:lnTo>
                      <a:pt x="442912" y="914400"/>
                    </a:lnTo>
                    <a:lnTo>
                      <a:pt x="592931" y="835819"/>
                    </a:lnTo>
                    <a:lnTo>
                      <a:pt x="702469" y="773906"/>
                    </a:lnTo>
                    <a:lnTo>
                      <a:pt x="857250" y="681037"/>
                    </a:lnTo>
                    <a:lnTo>
                      <a:pt x="1009650" y="581025"/>
                    </a:lnTo>
                    <a:lnTo>
                      <a:pt x="1147762" y="471487"/>
                    </a:lnTo>
                    <a:lnTo>
                      <a:pt x="1243012" y="395287"/>
                    </a:lnTo>
                    <a:lnTo>
                      <a:pt x="1307306" y="340519"/>
                    </a:lnTo>
                    <a:lnTo>
                      <a:pt x="1378744" y="283369"/>
                    </a:lnTo>
                    <a:lnTo>
                      <a:pt x="1469231" y="209550"/>
                    </a:lnTo>
                    <a:lnTo>
                      <a:pt x="1533525" y="154781"/>
                    </a:lnTo>
                    <a:lnTo>
                      <a:pt x="1559719" y="123825"/>
                    </a:lnTo>
                    <a:lnTo>
                      <a:pt x="1566862" y="109537"/>
                    </a:lnTo>
                    <a:lnTo>
                      <a:pt x="1564481" y="97631"/>
                    </a:lnTo>
                    <a:lnTo>
                      <a:pt x="1545431" y="80962"/>
                    </a:lnTo>
                    <a:lnTo>
                      <a:pt x="1507331" y="47625"/>
                    </a:lnTo>
                    <a:lnTo>
                      <a:pt x="1464469" y="0"/>
                    </a:lnTo>
                    <a:lnTo>
                      <a:pt x="1259681" y="26194"/>
                    </a:lnTo>
                    <a:lnTo>
                      <a:pt x="1190625" y="111919"/>
                    </a:lnTo>
                    <a:lnTo>
                      <a:pt x="1092994" y="207169"/>
                    </a:lnTo>
                    <a:lnTo>
                      <a:pt x="1045369" y="2500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2" name="フリーフォーム 37">
                <a:extLst>
                  <a:ext uri="{FF2B5EF4-FFF2-40B4-BE49-F238E27FC236}">
                    <a16:creationId xmlns:a16="http://schemas.microsoft.com/office/drawing/2014/main" id="{33C7B6EF-CE46-4A6A-B5EC-1463D3BEC9E8}"/>
                  </a:ext>
                </a:extLst>
              </p:cNvPr>
              <p:cNvSpPr/>
              <p:nvPr/>
            </p:nvSpPr>
            <p:spPr>
              <a:xfrm>
                <a:off x="6430964" y="3903664"/>
                <a:ext cx="1870075" cy="1114425"/>
              </a:xfrm>
              <a:custGeom>
                <a:avLst/>
                <a:gdLst>
                  <a:gd name="connsiteX0" fmla="*/ 461963 w 1869282"/>
                  <a:gd name="connsiteY0" fmla="*/ 447675 h 1114425"/>
                  <a:gd name="connsiteX1" fmla="*/ 345282 w 1869282"/>
                  <a:gd name="connsiteY1" fmla="*/ 335756 h 1114425"/>
                  <a:gd name="connsiteX2" fmla="*/ 245269 w 1869282"/>
                  <a:gd name="connsiteY2" fmla="*/ 240506 h 1114425"/>
                  <a:gd name="connsiteX3" fmla="*/ 123825 w 1869282"/>
                  <a:gd name="connsiteY3" fmla="*/ 123825 h 1114425"/>
                  <a:gd name="connsiteX4" fmla="*/ 0 w 1869282"/>
                  <a:gd name="connsiteY4" fmla="*/ 9525 h 1114425"/>
                  <a:gd name="connsiteX5" fmla="*/ 138113 w 1869282"/>
                  <a:gd name="connsiteY5" fmla="*/ 0 h 1114425"/>
                  <a:gd name="connsiteX6" fmla="*/ 221457 w 1869282"/>
                  <a:gd name="connsiteY6" fmla="*/ 78581 h 1114425"/>
                  <a:gd name="connsiteX7" fmla="*/ 311944 w 1869282"/>
                  <a:gd name="connsiteY7" fmla="*/ 145256 h 1114425"/>
                  <a:gd name="connsiteX8" fmla="*/ 440532 w 1869282"/>
                  <a:gd name="connsiteY8" fmla="*/ 238125 h 1114425"/>
                  <a:gd name="connsiteX9" fmla="*/ 581025 w 1869282"/>
                  <a:gd name="connsiteY9" fmla="*/ 338137 h 1114425"/>
                  <a:gd name="connsiteX10" fmla="*/ 738188 w 1869282"/>
                  <a:gd name="connsiteY10" fmla="*/ 450056 h 1114425"/>
                  <a:gd name="connsiteX11" fmla="*/ 859632 w 1869282"/>
                  <a:gd name="connsiteY11" fmla="*/ 533400 h 1114425"/>
                  <a:gd name="connsiteX12" fmla="*/ 978694 w 1869282"/>
                  <a:gd name="connsiteY12" fmla="*/ 609600 h 1114425"/>
                  <a:gd name="connsiteX13" fmla="*/ 1128713 w 1869282"/>
                  <a:gd name="connsiteY13" fmla="*/ 700087 h 1114425"/>
                  <a:gd name="connsiteX14" fmla="*/ 1271588 w 1869282"/>
                  <a:gd name="connsiteY14" fmla="*/ 771525 h 1114425"/>
                  <a:gd name="connsiteX15" fmla="*/ 1476375 w 1869282"/>
                  <a:gd name="connsiteY15" fmla="*/ 859631 h 1114425"/>
                  <a:gd name="connsiteX16" fmla="*/ 1678782 w 1869282"/>
                  <a:gd name="connsiteY16" fmla="*/ 938212 h 1114425"/>
                  <a:gd name="connsiteX17" fmla="*/ 1778794 w 1869282"/>
                  <a:gd name="connsiteY17" fmla="*/ 976312 h 1114425"/>
                  <a:gd name="connsiteX18" fmla="*/ 1843088 w 1869282"/>
                  <a:gd name="connsiteY18" fmla="*/ 997744 h 1114425"/>
                  <a:gd name="connsiteX19" fmla="*/ 1854994 w 1869282"/>
                  <a:gd name="connsiteY19" fmla="*/ 1004887 h 1114425"/>
                  <a:gd name="connsiteX20" fmla="*/ 1864519 w 1869282"/>
                  <a:gd name="connsiteY20" fmla="*/ 1014412 h 1114425"/>
                  <a:gd name="connsiteX21" fmla="*/ 1869282 w 1869282"/>
                  <a:gd name="connsiteY21" fmla="*/ 1023937 h 1114425"/>
                  <a:gd name="connsiteX22" fmla="*/ 1869282 w 1869282"/>
                  <a:gd name="connsiteY22" fmla="*/ 1033462 h 1114425"/>
                  <a:gd name="connsiteX23" fmla="*/ 1862138 w 1869282"/>
                  <a:gd name="connsiteY23" fmla="*/ 1047750 h 1114425"/>
                  <a:gd name="connsiteX24" fmla="*/ 1843088 w 1869282"/>
                  <a:gd name="connsiteY24" fmla="*/ 1059656 h 1114425"/>
                  <a:gd name="connsiteX25" fmla="*/ 1795463 w 1869282"/>
                  <a:gd name="connsiteY25" fmla="*/ 1071562 h 1114425"/>
                  <a:gd name="connsiteX26" fmla="*/ 1681163 w 1869282"/>
                  <a:gd name="connsiteY26" fmla="*/ 1081087 h 1114425"/>
                  <a:gd name="connsiteX27" fmla="*/ 1535907 w 1869282"/>
                  <a:gd name="connsiteY27" fmla="*/ 1095375 h 1114425"/>
                  <a:gd name="connsiteX28" fmla="*/ 1390650 w 1869282"/>
                  <a:gd name="connsiteY28" fmla="*/ 1109662 h 1114425"/>
                  <a:gd name="connsiteX29" fmla="*/ 1345407 w 1869282"/>
                  <a:gd name="connsiteY29" fmla="*/ 1114425 h 1114425"/>
                  <a:gd name="connsiteX30" fmla="*/ 1297782 w 1869282"/>
                  <a:gd name="connsiteY30" fmla="*/ 1114425 h 1114425"/>
                  <a:gd name="connsiteX31" fmla="*/ 1254919 w 1869282"/>
                  <a:gd name="connsiteY31" fmla="*/ 1109662 h 1114425"/>
                  <a:gd name="connsiteX32" fmla="*/ 1209675 w 1869282"/>
                  <a:gd name="connsiteY32" fmla="*/ 1097756 h 1114425"/>
                  <a:gd name="connsiteX33" fmla="*/ 1166813 w 1869282"/>
                  <a:gd name="connsiteY33" fmla="*/ 1078706 h 1114425"/>
                  <a:gd name="connsiteX34" fmla="*/ 1123950 w 1869282"/>
                  <a:gd name="connsiteY34" fmla="*/ 1054894 h 1114425"/>
                  <a:gd name="connsiteX35" fmla="*/ 1083469 w 1869282"/>
                  <a:gd name="connsiteY35" fmla="*/ 1028700 h 1114425"/>
                  <a:gd name="connsiteX36" fmla="*/ 997744 w 1869282"/>
                  <a:gd name="connsiteY36" fmla="*/ 959644 h 1114425"/>
                  <a:gd name="connsiteX37" fmla="*/ 869157 w 1869282"/>
                  <a:gd name="connsiteY37" fmla="*/ 833437 h 1114425"/>
                  <a:gd name="connsiteX38" fmla="*/ 773907 w 1869282"/>
                  <a:gd name="connsiteY38" fmla="*/ 738187 h 1114425"/>
                  <a:gd name="connsiteX39" fmla="*/ 626269 w 1869282"/>
                  <a:gd name="connsiteY39" fmla="*/ 600075 h 1114425"/>
                  <a:gd name="connsiteX40" fmla="*/ 461963 w 1869282"/>
                  <a:gd name="connsiteY40" fmla="*/ 447675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69282" h="1114425">
                    <a:moveTo>
                      <a:pt x="461963" y="447675"/>
                    </a:moveTo>
                    <a:lnTo>
                      <a:pt x="345282" y="335756"/>
                    </a:lnTo>
                    <a:lnTo>
                      <a:pt x="245269" y="240506"/>
                    </a:lnTo>
                    <a:lnTo>
                      <a:pt x="123825" y="123825"/>
                    </a:lnTo>
                    <a:lnTo>
                      <a:pt x="0" y="9525"/>
                    </a:lnTo>
                    <a:lnTo>
                      <a:pt x="138113" y="0"/>
                    </a:lnTo>
                    <a:lnTo>
                      <a:pt x="221457" y="78581"/>
                    </a:lnTo>
                    <a:lnTo>
                      <a:pt x="311944" y="145256"/>
                    </a:lnTo>
                    <a:lnTo>
                      <a:pt x="440532" y="238125"/>
                    </a:lnTo>
                    <a:lnTo>
                      <a:pt x="581025" y="338137"/>
                    </a:lnTo>
                    <a:lnTo>
                      <a:pt x="738188" y="450056"/>
                    </a:lnTo>
                    <a:lnTo>
                      <a:pt x="859632" y="533400"/>
                    </a:lnTo>
                    <a:lnTo>
                      <a:pt x="978694" y="609600"/>
                    </a:lnTo>
                    <a:lnTo>
                      <a:pt x="1128713" y="700087"/>
                    </a:lnTo>
                    <a:lnTo>
                      <a:pt x="1271588" y="771525"/>
                    </a:lnTo>
                    <a:lnTo>
                      <a:pt x="1476375" y="859631"/>
                    </a:lnTo>
                    <a:lnTo>
                      <a:pt x="1678782" y="938212"/>
                    </a:lnTo>
                    <a:lnTo>
                      <a:pt x="1778794" y="976312"/>
                    </a:lnTo>
                    <a:lnTo>
                      <a:pt x="1843088" y="997744"/>
                    </a:lnTo>
                    <a:lnTo>
                      <a:pt x="1854994" y="1004887"/>
                    </a:lnTo>
                    <a:lnTo>
                      <a:pt x="1864519" y="1014412"/>
                    </a:lnTo>
                    <a:lnTo>
                      <a:pt x="1869282" y="1023937"/>
                    </a:lnTo>
                    <a:lnTo>
                      <a:pt x="1869282" y="1033462"/>
                    </a:lnTo>
                    <a:lnTo>
                      <a:pt x="1862138" y="1047750"/>
                    </a:lnTo>
                    <a:lnTo>
                      <a:pt x="1843088" y="1059656"/>
                    </a:lnTo>
                    <a:lnTo>
                      <a:pt x="1795463" y="1071562"/>
                    </a:lnTo>
                    <a:lnTo>
                      <a:pt x="1681163" y="1081087"/>
                    </a:lnTo>
                    <a:lnTo>
                      <a:pt x="1535907" y="1095375"/>
                    </a:lnTo>
                    <a:lnTo>
                      <a:pt x="1390650" y="1109662"/>
                    </a:lnTo>
                    <a:lnTo>
                      <a:pt x="1345407" y="1114425"/>
                    </a:lnTo>
                    <a:lnTo>
                      <a:pt x="1297782" y="1114425"/>
                    </a:lnTo>
                    <a:lnTo>
                      <a:pt x="1254919" y="1109662"/>
                    </a:lnTo>
                    <a:lnTo>
                      <a:pt x="1209675" y="1097756"/>
                    </a:lnTo>
                    <a:lnTo>
                      <a:pt x="1166813" y="1078706"/>
                    </a:lnTo>
                    <a:lnTo>
                      <a:pt x="1123950" y="1054894"/>
                    </a:lnTo>
                    <a:lnTo>
                      <a:pt x="1083469" y="1028700"/>
                    </a:lnTo>
                    <a:lnTo>
                      <a:pt x="997744" y="959644"/>
                    </a:lnTo>
                    <a:lnTo>
                      <a:pt x="869157" y="833437"/>
                    </a:lnTo>
                    <a:lnTo>
                      <a:pt x="773907" y="738187"/>
                    </a:lnTo>
                    <a:lnTo>
                      <a:pt x="626269" y="600075"/>
                    </a:lnTo>
                    <a:lnTo>
                      <a:pt x="461963" y="447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3" name="フリーフォーム 38">
                <a:extLst>
                  <a:ext uri="{FF2B5EF4-FFF2-40B4-BE49-F238E27FC236}">
                    <a16:creationId xmlns:a16="http://schemas.microsoft.com/office/drawing/2014/main" id="{3B76CC47-4294-4EC0-8675-AD5C7BE03AD8}"/>
                  </a:ext>
                </a:extLst>
              </p:cNvPr>
              <p:cNvSpPr/>
              <p:nvPr/>
            </p:nvSpPr>
            <p:spPr>
              <a:xfrm>
                <a:off x="5748339" y="4211639"/>
                <a:ext cx="485775" cy="1895475"/>
              </a:xfrm>
              <a:custGeom>
                <a:avLst/>
                <a:gdLst>
                  <a:gd name="connsiteX0" fmla="*/ 408348 w 486010"/>
                  <a:gd name="connsiteY0" fmla="*/ 681416 h 1896441"/>
                  <a:gd name="connsiteX1" fmla="*/ 408348 w 486010"/>
                  <a:gd name="connsiteY1" fmla="*/ 493526 h 1896441"/>
                  <a:gd name="connsiteX2" fmla="*/ 405843 w 486010"/>
                  <a:gd name="connsiteY2" fmla="*/ 325677 h 1896441"/>
                  <a:gd name="connsiteX3" fmla="*/ 410853 w 486010"/>
                  <a:gd name="connsiteY3" fmla="*/ 310646 h 1896441"/>
                  <a:gd name="connsiteX4" fmla="*/ 440916 w 486010"/>
                  <a:gd name="connsiteY4" fmla="*/ 283089 h 1896441"/>
                  <a:gd name="connsiteX5" fmla="*/ 468473 w 486010"/>
                  <a:gd name="connsiteY5" fmla="*/ 250521 h 1896441"/>
                  <a:gd name="connsiteX6" fmla="*/ 483504 w 486010"/>
                  <a:gd name="connsiteY6" fmla="*/ 225469 h 1896441"/>
                  <a:gd name="connsiteX7" fmla="*/ 486010 w 486010"/>
                  <a:gd name="connsiteY7" fmla="*/ 202922 h 1896441"/>
                  <a:gd name="connsiteX8" fmla="*/ 486010 w 486010"/>
                  <a:gd name="connsiteY8" fmla="*/ 187891 h 1896441"/>
                  <a:gd name="connsiteX9" fmla="*/ 478494 w 486010"/>
                  <a:gd name="connsiteY9" fmla="*/ 162839 h 1896441"/>
                  <a:gd name="connsiteX10" fmla="*/ 460957 w 486010"/>
                  <a:gd name="connsiteY10" fmla="*/ 140292 h 1896441"/>
                  <a:gd name="connsiteX11" fmla="*/ 440916 w 486010"/>
                  <a:gd name="connsiteY11" fmla="*/ 117745 h 1896441"/>
                  <a:gd name="connsiteX12" fmla="*/ 405843 w 486010"/>
                  <a:gd name="connsiteY12" fmla="*/ 95198 h 1896441"/>
                  <a:gd name="connsiteX13" fmla="*/ 365760 w 486010"/>
                  <a:gd name="connsiteY13" fmla="*/ 77662 h 1896441"/>
                  <a:gd name="connsiteX14" fmla="*/ 315656 w 486010"/>
                  <a:gd name="connsiteY14" fmla="*/ 65136 h 1896441"/>
                  <a:gd name="connsiteX15" fmla="*/ 248015 w 486010"/>
                  <a:gd name="connsiteY15" fmla="*/ 42589 h 1896441"/>
                  <a:gd name="connsiteX16" fmla="*/ 182880 w 486010"/>
                  <a:gd name="connsiteY16" fmla="*/ 20042 h 1896441"/>
                  <a:gd name="connsiteX17" fmla="*/ 127765 w 486010"/>
                  <a:gd name="connsiteY17" fmla="*/ 7516 h 1896441"/>
                  <a:gd name="connsiteX18" fmla="*/ 55114 w 486010"/>
                  <a:gd name="connsiteY18" fmla="*/ 0 h 1896441"/>
                  <a:gd name="connsiteX19" fmla="*/ 27557 w 486010"/>
                  <a:gd name="connsiteY19" fmla="*/ 0 h 1896441"/>
                  <a:gd name="connsiteX20" fmla="*/ 7515 w 486010"/>
                  <a:gd name="connsiteY20" fmla="*/ 10021 h 1896441"/>
                  <a:gd name="connsiteX21" fmla="*/ 0 w 486010"/>
                  <a:gd name="connsiteY21" fmla="*/ 25052 h 1896441"/>
                  <a:gd name="connsiteX22" fmla="*/ 7515 w 486010"/>
                  <a:gd name="connsiteY22" fmla="*/ 42589 h 1896441"/>
                  <a:gd name="connsiteX23" fmla="*/ 25052 w 486010"/>
                  <a:gd name="connsiteY23" fmla="*/ 65136 h 1896441"/>
                  <a:gd name="connsiteX24" fmla="*/ 65135 w 486010"/>
                  <a:gd name="connsiteY24" fmla="*/ 87683 h 1896441"/>
                  <a:gd name="connsiteX25" fmla="*/ 97703 w 486010"/>
                  <a:gd name="connsiteY25" fmla="*/ 107724 h 1896441"/>
                  <a:gd name="connsiteX26" fmla="*/ 127765 w 486010"/>
                  <a:gd name="connsiteY26" fmla="*/ 130271 h 1896441"/>
                  <a:gd name="connsiteX27" fmla="*/ 162838 w 486010"/>
                  <a:gd name="connsiteY27" fmla="*/ 167849 h 1896441"/>
                  <a:gd name="connsiteX28" fmla="*/ 182880 w 486010"/>
                  <a:gd name="connsiteY28" fmla="*/ 195406 h 1896441"/>
                  <a:gd name="connsiteX29" fmla="*/ 197911 w 486010"/>
                  <a:gd name="connsiteY29" fmla="*/ 230479 h 1896441"/>
                  <a:gd name="connsiteX30" fmla="*/ 202921 w 486010"/>
                  <a:gd name="connsiteY30" fmla="*/ 263047 h 1896441"/>
                  <a:gd name="connsiteX31" fmla="*/ 205427 w 486010"/>
                  <a:gd name="connsiteY31" fmla="*/ 308141 h 1896441"/>
                  <a:gd name="connsiteX32" fmla="*/ 200416 w 486010"/>
                  <a:gd name="connsiteY32" fmla="*/ 536114 h 1896441"/>
                  <a:gd name="connsiteX33" fmla="*/ 190395 w 486010"/>
                  <a:gd name="connsiteY33" fmla="*/ 1017114 h 1896441"/>
                  <a:gd name="connsiteX34" fmla="*/ 185385 w 486010"/>
                  <a:gd name="connsiteY34" fmla="*/ 1357822 h 1896441"/>
                  <a:gd name="connsiteX35" fmla="*/ 180374 w 486010"/>
                  <a:gd name="connsiteY35" fmla="*/ 1442999 h 1896441"/>
                  <a:gd name="connsiteX36" fmla="*/ 182880 w 486010"/>
                  <a:gd name="connsiteY36" fmla="*/ 1858863 h 1896441"/>
                  <a:gd name="connsiteX37" fmla="*/ 195406 w 486010"/>
                  <a:gd name="connsiteY37" fmla="*/ 1878905 h 1896441"/>
                  <a:gd name="connsiteX38" fmla="*/ 210437 w 486010"/>
                  <a:gd name="connsiteY38" fmla="*/ 1891431 h 1896441"/>
                  <a:gd name="connsiteX39" fmla="*/ 220458 w 486010"/>
                  <a:gd name="connsiteY39" fmla="*/ 1896441 h 1896441"/>
                  <a:gd name="connsiteX40" fmla="*/ 232984 w 486010"/>
                  <a:gd name="connsiteY40" fmla="*/ 1896441 h 1896441"/>
                  <a:gd name="connsiteX41" fmla="*/ 258036 w 486010"/>
                  <a:gd name="connsiteY41" fmla="*/ 1878905 h 1896441"/>
                  <a:gd name="connsiteX42" fmla="*/ 295614 w 486010"/>
                  <a:gd name="connsiteY42" fmla="*/ 1843832 h 1896441"/>
                  <a:gd name="connsiteX43" fmla="*/ 323171 w 486010"/>
                  <a:gd name="connsiteY43" fmla="*/ 1811264 h 1896441"/>
                  <a:gd name="connsiteX44" fmla="*/ 343213 w 486010"/>
                  <a:gd name="connsiteY44" fmla="*/ 1781202 h 1896441"/>
                  <a:gd name="connsiteX45" fmla="*/ 365760 w 486010"/>
                  <a:gd name="connsiteY45" fmla="*/ 1708551 h 1896441"/>
                  <a:gd name="connsiteX46" fmla="*/ 410853 w 486010"/>
                  <a:gd name="connsiteY46" fmla="*/ 1535691 h 1896441"/>
                  <a:gd name="connsiteX47" fmla="*/ 430895 w 486010"/>
                  <a:gd name="connsiteY47" fmla="*/ 1445504 h 1896441"/>
                  <a:gd name="connsiteX48" fmla="*/ 420874 w 486010"/>
                  <a:gd name="connsiteY48" fmla="*/ 1385379 h 1896441"/>
                  <a:gd name="connsiteX49" fmla="*/ 413359 w 486010"/>
                  <a:gd name="connsiteY49" fmla="*/ 1320244 h 1896441"/>
                  <a:gd name="connsiteX50" fmla="*/ 405843 w 486010"/>
                  <a:gd name="connsiteY50" fmla="*/ 1177447 h 1896441"/>
                  <a:gd name="connsiteX51" fmla="*/ 408348 w 486010"/>
                  <a:gd name="connsiteY51" fmla="*/ 914400 h 1896441"/>
                  <a:gd name="connsiteX52" fmla="*/ 408348 w 486010"/>
                  <a:gd name="connsiteY52" fmla="*/ 681416 h 18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86010" h="1896441">
                    <a:moveTo>
                      <a:pt x="408348" y="681416"/>
                    </a:moveTo>
                    <a:lnTo>
                      <a:pt x="408348" y="493526"/>
                    </a:lnTo>
                    <a:lnTo>
                      <a:pt x="405843" y="325677"/>
                    </a:lnTo>
                    <a:lnTo>
                      <a:pt x="410853" y="310646"/>
                    </a:lnTo>
                    <a:lnTo>
                      <a:pt x="440916" y="283089"/>
                    </a:lnTo>
                    <a:lnTo>
                      <a:pt x="468473" y="250521"/>
                    </a:lnTo>
                    <a:lnTo>
                      <a:pt x="483504" y="225469"/>
                    </a:lnTo>
                    <a:lnTo>
                      <a:pt x="486010" y="202922"/>
                    </a:lnTo>
                    <a:lnTo>
                      <a:pt x="486010" y="187891"/>
                    </a:lnTo>
                    <a:lnTo>
                      <a:pt x="478494" y="162839"/>
                    </a:lnTo>
                    <a:lnTo>
                      <a:pt x="460957" y="140292"/>
                    </a:lnTo>
                    <a:lnTo>
                      <a:pt x="440916" y="117745"/>
                    </a:lnTo>
                    <a:lnTo>
                      <a:pt x="405843" y="95198"/>
                    </a:lnTo>
                    <a:lnTo>
                      <a:pt x="365760" y="77662"/>
                    </a:lnTo>
                    <a:lnTo>
                      <a:pt x="315656" y="65136"/>
                    </a:lnTo>
                    <a:lnTo>
                      <a:pt x="248015" y="42589"/>
                    </a:lnTo>
                    <a:lnTo>
                      <a:pt x="182880" y="20042"/>
                    </a:lnTo>
                    <a:lnTo>
                      <a:pt x="127765" y="7516"/>
                    </a:lnTo>
                    <a:lnTo>
                      <a:pt x="55114" y="0"/>
                    </a:lnTo>
                    <a:lnTo>
                      <a:pt x="27557" y="0"/>
                    </a:lnTo>
                    <a:lnTo>
                      <a:pt x="7515" y="10021"/>
                    </a:lnTo>
                    <a:lnTo>
                      <a:pt x="0" y="25052"/>
                    </a:lnTo>
                    <a:lnTo>
                      <a:pt x="7515" y="42589"/>
                    </a:lnTo>
                    <a:lnTo>
                      <a:pt x="25052" y="65136"/>
                    </a:lnTo>
                    <a:lnTo>
                      <a:pt x="65135" y="87683"/>
                    </a:lnTo>
                    <a:lnTo>
                      <a:pt x="97703" y="107724"/>
                    </a:lnTo>
                    <a:lnTo>
                      <a:pt x="127765" y="130271"/>
                    </a:lnTo>
                    <a:lnTo>
                      <a:pt x="162838" y="167849"/>
                    </a:lnTo>
                    <a:lnTo>
                      <a:pt x="182880" y="195406"/>
                    </a:lnTo>
                    <a:lnTo>
                      <a:pt x="197911" y="230479"/>
                    </a:lnTo>
                    <a:lnTo>
                      <a:pt x="202921" y="263047"/>
                    </a:lnTo>
                    <a:lnTo>
                      <a:pt x="205427" y="308141"/>
                    </a:lnTo>
                    <a:lnTo>
                      <a:pt x="200416" y="536114"/>
                    </a:lnTo>
                    <a:lnTo>
                      <a:pt x="190395" y="1017114"/>
                    </a:lnTo>
                    <a:lnTo>
                      <a:pt x="185385" y="1357822"/>
                    </a:lnTo>
                    <a:lnTo>
                      <a:pt x="180374" y="1442999"/>
                    </a:lnTo>
                    <a:cubicBezTo>
                      <a:pt x="181209" y="1581620"/>
                      <a:pt x="182045" y="1720242"/>
                      <a:pt x="182880" y="1858863"/>
                    </a:cubicBezTo>
                    <a:lnTo>
                      <a:pt x="195406" y="1878905"/>
                    </a:lnTo>
                    <a:lnTo>
                      <a:pt x="210437" y="1891431"/>
                    </a:lnTo>
                    <a:lnTo>
                      <a:pt x="220458" y="1896441"/>
                    </a:lnTo>
                    <a:lnTo>
                      <a:pt x="232984" y="1896441"/>
                    </a:lnTo>
                    <a:lnTo>
                      <a:pt x="258036" y="1878905"/>
                    </a:lnTo>
                    <a:lnTo>
                      <a:pt x="295614" y="1843832"/>
                    </a:lnTo>
                    <a:lnTo>
                      <a:pt x="323171" y="1811264"/>
                    </a:lnTo>
                    <a:lnTo>
                      <a:pt x="343213" y="1781202"/>
                    </a:lnTo>
                    <a:lnTo>
                      <a:pt x="365760" y="1708551"/>
                    </a:lnTo>
                    <a:lnTo>
                      <a:pt x="410853" y="1535691"/>
                    </a:lnTo>
                    <a:lnTo>
                      <a:pt x="430895" y="1445504"/>
                    </a:lnTo>
                    <a:lnTo>
                      <a:pt x="420874" y="1385379"/>
                    </a:lnTo>
                    <a:lnTo>
                      <a:pt x="413359" y="1320244"/>
                    </a:lnTo>
                    <a:lnTo>
                      <a:pt x="405843" y="1177447"/>
                    </a:lnTo>
                    <a:lnTo>
                      <a:pt x="408348" y="914400"/>
                    </a:lnTo>
                    <a:lnTo>
                      <a:pt x="408348" y="68141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4" name="フリーフォーム 42">
                <a:extLst>
                  <a:ext uri="{FF2B5EF4-FFF2-40B4-BE49-F238E27FC236}">
                    <a16:creationId xmlns:a16="http://schemas.microsoft.com/office/drawing/2014/main" id="{97DD42E0-534C-432A-AC95-2A7EABC852CB}"/>
                  </a:ext>
                </a:extLst>
              </p:cNvPr>
              <p:cNvSpPr/>
              <p:nvPr/>
            </p:nvSpPr>
            <p:spPr>
              <a:xfrm>
                <a:off x="5380039" y="5513389"/>
                <a:ext cx="592137" cy="592137"/>
              </a:xfrm>
              <a:custGeom>
                <a:avLst/>
                <a:gdLst>
                  <a:gd name="connsiteX0" fmla="*/ 302419 w 592931"/>
                  <a:gd name="connsiteY0" fmla="*/ 102394 h 592931"/>
                  <a:gd name="connsiteX1" fmla="*/ 381000 w 592931"/>
                  <a:gd name="connsiteY1" fmla="*/ 130969 h 592931"/>
                  <a:gd name="connsiteX2" fmla="*/ 440531 w 592931"/>
                  <a:gd name="connsiteY2" fmla="*/ 150019 h 592931"/>
                  <a:gd name="connsiteX3" fmla="*/ 473869 w 592931"/>
                  <a:gd name="connsiteY3" fmla="*/ 154781 h 592931"/>
                  <a:gd name="connsiteX4" fmla="*/ 492919 w 592931"/>
                  <a:gd name="connsiteY4" fmla="*/ 152400 h 592931"/>
                  <a:gd name="connsiteX5" fmla="*/ 526256 w 592931"/>
                  <a:gd name="connsiteY5" fmla="*/ 142875 h 592931"/>
                  <a:gd name="connsiteX6" fmla="*/ 540544 w 592931"/>
                  <a:gd name="connsiteY6" fmla="*/ 128587 h 592931"/>
                  <a:gd name="connsiteX7" fmla="*/ 552450 w 592931"/>
                  <a:gd name="connsiteY7" fmla="*/ 102394 h 592931"/>
                  <a:gd name="connsiteX8" fmla="*/ 557212 w 592931"/>
                  <a:gd name="connsiteY8" fmla="*/ 0 h 592931"/>
                  <a:gd name="connsiteX9" fmla="*/ 592931 w 592931"/>
                  <a:gd name="connsiteY9" fmla="*/ 592931 h 592931"/>
                  <a:gd name="connsiteX10" fmla="*/ 569119 w 592931"/>
                  <a:gd name="connsiteY10" fmla="*/ 578644 h 592931"/>
                  <a:gd name="connsiteX11" fmla="*/ 550069 w 592931"/>
                  <a:gd name="connsiteY11" fmla="*/ 557212 h 592931"/>
                  <a:gd name="connsiteX12" fmla="*/ 521494 w 592931"/>
                  <a:gd name="connsiteY12" fmla="*/ 511969 h 592931"/>
                  <a:gd name="connsiteX13" fmla="*/ 490537 w 592931"/>
                  <a:gd name="connsiteY13" fmla="*/ 450056 h 592931"/>
                  <a:gd name="connsiteX14" fmla="*/ 466725 w 592931"/>
                  <a:gd name="connsiteY14" fmla="*/ 421481 h 592931"/>
                  <a:gd name="connsiteX15" fmla="*/ 400050 w 592931"/>
                  <a:gd name="connsiteY15" fmla="*/ 357187 h 592931"/>
                  <a:gd name="connsiteX16" fmla="*/ 316706 w 592931"/>
                  <a:gd name="connsiteY16" fmla="*/ 285750 h 592931"/>
                  <a:gd name="connsiteX17" fmla="*/ 261937 w 592931"/>
                  <a:gd name="connsiteY17" fmla="*/ 240506 h 592931"/>
                  <a:gd name="connsiteX18" fmla="*/ 200025 w 592931"/>
                  <a:gd name="connsiteY18" fmla="*/ 190500 h 592931"/>
                  <a:gd name="connsiteX19" fmla="*/ 123825 w 592931"/>
                  <a:gd name="connsiteY19" fmla="*/ 133350 h 592931"/>
                  <a:gd name="connsiteX20" fmla="*/ 66675 w 592931"/>
                  <a:gd name="connsiteY20" fmla="*/ 95250 h 592931"/>
                  <a:gd name="connsiteX21" fmla="*/ 26194 w 592931"/>
                  <a:gd name="connsiteY21" fmla="*/ 69056 h 592931"/>
                  <a:gd name="connsiteX22" fmla="*/ 9525 w 592931"/>
                  <a:gd name="connsiteY22" fmla="*/ 57150 h 592931"/>
                  <a:gd name="connsiteX23" fmla="*/ 2381 w 592931"/>
                  <a:gd name="connsiteY23" fmla="*/ 40481 h 592931"/>
                  <a:gd name="connsiteX24" fmla="*/ 0 w 592931"/>
                  <a:gd name="connsiteY24" fmla="*/ 23812 h 592931"/>
                  <a:gd name="connsiteX25" fmla="*/ 4762 w 592931"/>
                  <a:gd name="connsiteY25" fmla="*/ 9525 h 592931"/>
                  <a:gd name="connsiteX26" fmla="*/ 26194 w 592931"/>
                  <a:gd name="connsiteY26" fmla="*/ 9525 h 592931"/>
                  <a:gd name="connsiteX27" fmla="*/ 76200 w 592931"/>
                  <a:gd name="connsiteY27" fmla="*/ 19050 h 592931"/>
                  <a:gd name="connsiteX28" fmla="*/ 176212 w 592931"/>
                  <a:gd name="connsiteY28" fmla="*/ 54769 h 592931"/>
                  <a:gd name="connsiteX29" fmla="*/ 302419 w 592931"/>
                  <a:gd name="connsiteY29" fmla="*/ 102394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2931" h="592931">
                    <a:moveTo>
                      <a:pt x="302419" y="102394"/>
                    </a:moveTo>
                    <a:lnTo>
                      <a:pt x="381000" y="130969"/>
                    </a:lnTo>
                    <a:lnTo>
                      <a:pt x="440531" y="150019"/>
                    </a:lnTo>
                    <a:lnTo>
                      <a:pt x="473869" y="154781"/>
                    </a:lnTo>
                    <a:lnTo>
                      <a:pt x="492919" y="152400"/>
                    </a:lnTo>
                    <a:lnTo>
                      <a:pt x="526256" y="142875"/>
                    </a:lnTo>
                    <a:lnTo>
                      <a:pt x="540544" y="128587"/>
                    </a:lnTo>
                    <a:lnTo>
                      <a:pt x="552450" y="102394"/>
                    </a:lnTo>
                    <a:lnTo>
                      <a:pt x="557212" y="0"/>
                    </a:lnTo>
                    <a:lnTo>
                      <a:pt x="592931" y="592931"/>
                    </a:lnTo>
                    <a:lnTo>
                      <a:pt x="569119" y="578644"/>
                    </a:lnTo>
                    <a:lnTo>
                      <a:pt x="550069" y="557212"/>
                    </a:lnTo>
                    <a:lnTo>
                      <a:pt x="521494" y="511969"/>
                    </a:lnTo>
                    <a:lnTo>
                      <a:pt x="490537" y="450056"/>
                    </a:lnTo>
                    <a:lnTo>
                      <a:pt x="466725" y="421481"/>
                    </a:lnTo>
                    <a:lnTo>
                      <a:pt x="400050" y="357187"/>
                    </a:lnTo>
                    <a:lnTo>
                      <a:pt x="316706" y="285750"/>
                    </a:lnTo>
                    <a:lnTo>
                      <a:pt x="261937" y="240506"/>
                    </a:lnTo>
                    <a:lnTo>
                      <a:pt x="200025" y="190500"/>
                    </a:lnTo>
                    <a:lnTo>
                      <a:pt x="123825" y="133350"/>
                    </a:lnTo>
                    <a:lnTo>
                      <a:pt x="66675" y="95250"/>
                    </a:lnTo>
                    <a:lnTo>
                      <a:pt x="26194" y="69056"/>
                    </a:lnTo>
                    <a:lnTo>
                      <a:pt x="9525" y="57150"/>
                    </a:lnTo>
                    <a:lnTo>
                      <a:pt x="2381" y="40481"/>
                    </a:lnTo>
                    <a:lnTo>
                      <a:pt x="0" y="23812"/>
                    </a:lnTo>
                    <a:lnTo>
                      <a:pt x="4762" y="9525"/>
                    </a:lnTo>
                    <a:lnTo>
                      <a:pt x="26194" y="9525"/>
                    </a:lnTo>
                    <a:lnTo>
                      <a:pt x="76200" y="19050"/>
                    </a:lnTo>
                    <a:lnTo>
                      <a:pt x="176212" y="54769"/>
                    </a:lnTo>
                    <a:lnTo>
                      <a:pt x="302419" y="1023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5" name="フリーフォーム 39">
                <a:extLst>
                  <a:ext uri="{FF2B5EF4-FFF2-40B4-BE49-F238E27FC236}">
                    <a16:creationId xmlns:a16="http://schemas.microsoft.com/office/drawing/2014/main" id="{3696FE4F-4FBC-4883-B270-21284E34A2EF}"/>
                  </a:ext>
                </a:extLst>
              </p:cNvPr>
              <p:cNvSpPr/>
              <p:nvPr/>
            </p:nvSpPr>
            <p:spPr>
              <a:xfrm>
                <a:off x="4968875" y="4538663"/>
                <a:ext cx="655638" cy="366712"/>
              </a:xfrm>
              <a:custGeom>
                <a:avLst/>
                <a:gdLst>
                  <a:gd name="connsiteX0" fmla="*/ 285593 w 656364"/>
                  <a:gd name="connsiteY0" fmla="*/ 105219 h 365760"/>
                  <a:gd name="connsiteX1" fmla="*/ 405843 w 656364"/>
                  <a:gd name="connsiteY1" fmla="*/ 130271 h 365760"/>
                  <a:gd name="connsiteX2" fmla="*/ 478494 w 656364"/>
                  <a:gd name="connsiteY2" fmla="*/ 150313 h 365760"/>
                  <a:gd name="connsiteX3" fmla="*/ 538619 w 656364"/>
                  <a:gd name="connsiteY3" fmla="*/ 172860 h 365760"/>
                  <a:gd name="connsiteX4" fmla="*/ 573692 w 656364"/>
                  <a:gd name="connsiteY4" fmla="*/ 192901 h 365760"/>
                  <a:gd name="connsiteX5" fmla="*/ 593733 w 656364"/>
                  <a:gd name="connsiteY5" fmla="*/ 212943 h 365760"/>
                  <a:gd name="connsiteX6" fmla="*/ 628806 w 656364"/>
                  <a:gd name="connsiteY6" fmla="*/ 255531 h 365760"/>
                  <a:gd name="connsiteX7" fmla="*/ 648848 w 656364"/>
                  <a:gd name="connsiteY7" fmla="*/ 283089 h 365760"/>
                  <a:gd name="connsiteX8" fmla="*/ 656364 w 656364"/>
                  <a:gd name="connsiteY8" fmla="*/ 300625 h 365760"/>
                  <a:gd name="connsiteX9" fmla="*/ 656364 w 656364"/>
                  <a:gd name="connsiteY9" fmla="*/ 318161 h 365760"/>
                  <a:gd name="connsiteX10" fmla="*/ 646343 w 656364"/>
                  <a:gd name="connsiteY10" fmla="*/ 340708 h 365760"/>
                  <a:gd name="connsiteX11" fmla="*/ 616280 w 656364"/>
                  <a:gd name="connsiteY11" fmla="*/ 353234 h 365760"/>
                  <a:gd name="connsiteX12" fmla="*/ 566176 w 656364"/>
                  <a:gd name="connsiteY12" fmla="*/ 365760 h 365760"/>
                  <a:gd name="connsiteX13" fmla="*/ 508556 w 656364"/>
                  <a:gd name="connsiteY13" fmla="*/ 365760 h 365760"/>
                  <a:gd name="connsiteX14" fmla="*/ 438411 w 656364"/>
                  <a:gd name="connsiteY14" fmla="*/ 358245 h 365760"/>
                  <a:gd name="connsiteX15" fmla="*/ 373275 w 656364"/>
                  <a:gd name="connsiteY15" fmla="*/ 340708 h 365760"/>
                  <a:gd name="connsiteX16" fmla="*/ 315656 w 656364"/>
                  <a:gd name="connsiteY16" fmla="*/ 318161 h 365760"/>
                  <a:gd name="connsiteX17" fmla="*/ 248015 w 656364"/>
                  <a:gd name="connsiteY17" fmla="*/ 280583 h 365760"/>
                  <a:gd name="connsiteX18" fmla="*/ 207932 w 656364"/>
                  <a:gd name="connsiteY18" fmla="*/ 255531 h 365760"/>
                  <a:gd name="connsiteX19" fmla="*/ 155323 w 656364"/>
                  <a:gd name="connsiteY19" fmla="*/ 212943 h 365760"/>
                  <a:gd name="connsiteX20" fmla="*/ 110229 w 656364"/>
                  <a:gd name="connsiteY20" fmla="*/ 167849 h 365760"/>
                  <a:gd name="connsiteX21" fmla="*/ 60125 w 656364"/>
                  <a:gd name="connsiteY21" fmla="*/ 107724 h 365760"/>
                  <a:gd name="connsiteX22" fmla="*/ 0 w 656364"/>
                  <a:gd name="connsiteY22" fmla="*/ 0 h 365760"/>
                  <a:gd name="connsiteX23" fmla="*/ 135281 w 656364"/>
                  <a:gd name="connsiteY23" fmla="*/ 57620 h 365760"/>
                  <a:gd name="connsiteX24" fmla="*/ 200416 w 656364"/>
                  <a:gd name="connsiteY24" fmla="*/ 80167 h 365760"/>
                  <a:gd name="connsiteX25" fmla="*/ 285593 w 656364"/>
                  <a:gd name="connsiteY25" fmla="*/ 105219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6364" h="365760">
                    <a:moveTo>
                      <a:pt x="285593" y="105219"/>
                    </a:moveTo>
                    <a:lnTo>
                      <a:pt x="405843" y="130271"/>
                    </a:lnTo>
                    <a:lnTo>
                      <a:pt x="478494" y="150313"/>
                    </a:lnTo>
                    <a:lnTo>
                      <a:pt x="538619" y="172860"/>
                    </a:lnTo>
                    <a:lnTo>
                      <a:pt x="573692" y="192901"/>
                    </a:lnTo>
                    <a:lnTo>
                      <a:pt x="593733" y="212943"/>
                    </a:lnTo>
                    <a:lnTo>
                      <a:pt x="628806" y="255531"/>
                    </a:lnTo>
                    <a:lnTo>
                      <a:pt x="648848" y="283089"/>
                    </a:lnTo>
                    <a:lnTo>
                      <a:pt x="656364" y="300625"/>
                    </a:lnTo>
                    <a:lnTo>
                      <a:pt x="656364" y="318161"/>
                    </a:lnTo>
                    <a:lnTo>
                      <a:pt x="646343" y="340708"/>
                    </a:lnTo>
                    <a:lnTo>
                      <a:pt x="616280" y="353234"/>
                    </a:lnTo>
                    <a:lnTo>
                      <a:pt x="566176" y="365760"/>
                    </a:lnTo>
                    <a:lnTo>
                      <a:pt x="508556" y="365760"/>
                    </a:lnTo>
                    <a:lnTo>
                      <a:pt x="438411" y="358245"/>
                    </a:lnTo>
                    <a:lnTo>
                      <a:pt x="373275" y="340708"/>
                    </a:lnTo>
                    <a:lnTo>
                      <a:pt x="315656" y="318161"/>
                    </a:lnTo>
                    <a:lnTo>
                      <a:pt x="248015" y="280583"/>
                    </a:lnTo>
                    <a:lnTo>
                      <a:pt x="207932" y="255531"/>
                    </a:lnTo>
                    <a:lnTo>
                      <a:pt x="155323" y="212943"/>
                    </a:lnTo>
                    <a:lnTo>
                      <a:pt x="110229" y="167849"/>
                    </a:lnTo>
                    <a:lnTo>
                      <a:pt x="60125" y="107724"/>
                    </a:lnTo>
                    <a:lnTo>
                      <a:pt x="0" y="0"/>
                    </a:lnTo>
                    <a:lnTo>
                      <a:pt x="135281" y="57620"/>
                    </a:lnTo>
                    <a:lnTo>
                      <a:pt x="200416" y="80167"/>
                    </a:lnTo>
                    <a:lnTo>
                      <a:pt x="285593" y="1052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6" name="フリーフォーム 43">
                <a:extLst>
                  <a:ext uri="{FF2B5EF4-FFF2-40B4-BE49-F238E27FC236}">
                    <a16:creationId xmlns:a16="http://schemas.microsoft.com/office/drawing/2014/main" id="{FAD3CA3A-F0B3-4D6C-B03B-1CD26D5C7239}"/>
                  </a:ext>
                </a:extLst>
              </p:cNvPr>
              <p:cNvSpPr/>
              <p:nvPr/>
            </p:nvSpPr>
            <p:spPr>
              <a:xfrm>
                <a:off x="4570414" y="4962525"/>
                <a:ext cx="1144587" cy="769938"/>
              </a:xfrm>
              <a:custGeom>
                <a:avLst/>
                <a:gdLst>
                  <a:gd name="connsiteX0" fmla="*/ 607219 w 1145381"/>
                  <a:gd name="connsiteY0" fmla="*/ 466725 h 769144"/>
                  <a:gd name="connsiteX1" fmla="*/ 502444 w 1145381"/>
                  <a:gd name="connsiteY1" fmla="*/ 550069 h 769144"/>
                  <a:gd name="connsiteX2" fmla="*/ 438150 w 1145381"/>
                  <a:gd name="connsiteY2" fmla="*/ 600075 h 769144"/>
                  <a:gd name="connsiteX3" fmla="*/ 411956 w 1145381"/>
                  <a:gd name="connsiteY3" fmla="*/ 621506 h 769144"/>
                  <a:gd name="connsiteX4" fmla="*/ 378619 w 1145381"/>
                  <a:gd name="connsiteY4" fmla="*/ 654844 h 769144"/>
                  <a:gd name="connsiteX5" fmla="*/ 309562 w 1145381"/>
                  <a:gd name="connsiteY5" fmla="*/ 723900 h 769144"/>
                  <a:gd name="connsiteX6" fmla="*/ 278606 w 1145381"/>
                  <a:gd name="connsiteY6" fmla="*/ 757238 h 769144"/>
                  <a:gd name="connsiteX7" fmla="*/ 259556 w 1145381"/>
                  <a:gd name="connsiteY7" fmla="*/ 769144 h 769144"/>
                  <a:gd name="connsiteX8" fmla="*/ 238125 w 1145381"/>
                  <a:gd name="connsiteY8" fmla="*/ 769144 h 769144"/>
                  <a:gd name="connsiteX9" fmla="*/ 202406 w 1145381"/>
                  <a:gd name="connsiteY9" fmla="*/ 754856 h 769144"/>
                  <a:gd name="connsiteX10" fmla="*/ 166687 w 1145381"/>
                  <a:gd name="connsiteY10" fmla="*/ 731044 h 769144"/>
                  <a:gd name="connsiteX11" fmla="*/ 140494 w 1145381"/>
                  <a:gd name="connsiteY11" fmla="*/ 707231 h 769144"/>
                  <a:gd name="connsiteX12" fmla="*/ 114300 w 1145381"/>
                  <a:gd name="connsiteY12" fmla="*/ 676275 h 769144"/>
                  <a:gd name="connsiteX13" fmla="*/ 92869 w 1145381"/>
                  <a:gd name="connsiteY13" fmla="*/ 640556 h 769144"/>
                  <a:gd name="connsiteX14" fmla="*/ 66675 w 1145381"/>
                  <a:gd name="connsiteY14" fmla="*/ 592931 h 769144"/>
                  <a:gd name="connsiteX15" fmla="*/ 42862 w 1145381"/>
                  <a:gd name="connsiteY15" fmla="*/ 535781 h 769144"/>
                  <a:gd name="connsiteX16" fmla="*/ 21431 w 1145381"/>
                  <a:gd name="connsiteY16" fmla="*/ 469106 h 769144"/>
                  <a:gd name="connsiteX17" fmla="*/ 7144 w 1145381"/>
                  <a:gd name="connsiteY17" fmla="*/ 400050 h 769144"/>
                  <a:gd name="connsiteX18" fmla="*/ 0 w 1145381"/>
                  <a:gd name="connsiteY18" fmla="*/ 347663 h 769144"/>
                  <a:gd name="connsiteX19" fmla="*/ 2381 w 1145381"/>
                  <a:gd name="connsiteY19" fmla="*/ 316706 h 769144"/>
                  <a:gd name="connsiteX20" fmla="*/ 9525 w 1145381"/>
                  <a:gd name="connsiteY20" fmla="*/ 302419 h 769144"/>
                  <a:gd name="connsiteX21" fmla="*/ 26194 w 1145381"/>
                  <a:gd name="connsiteY21" fmla="*/ 302419 h 769144"/>
                  <a:gd name="connsiteX22" fmla="*/ 52387 w 1145381"/>
                  <a:gd name="connsiteY22" fmla="*/ 309563 h 769144"/>
                  <a:gd name="connsiteX23" fmla="*/ 59531 w 1145381"/>
                  <a:gd name="connsiteY23" fmla="*/ 316706 h 769144"/>
                  <a:gd name="connsiteX24" fmla="*/ 66675 w 1145381"/>
                  <a:gd name="connsiteY24" fmla="*/ 333375 h 769144"/>
                  <a:gd name="connsiteX25" fmla="*/ 76200 w 1145381"/>
                  <a:gd name="connsiteY25" fmla="*/ 354806 h 769144"/>
                  <a:gd name="connsiteX26" fmla="*/ 100012 w 1145381"/>
                  <a:gd name="connsiteY26" fmla="*/ 383381 h 769144"/>
                  <a:gd name="connsiteX27" fmla="*/ 130969 w 1145381"/>
                  <a:gd name="connsiteY27" fmla="*/ 409575 h 769144"/>
                  <a:gd name="connsiteX28" fmla="*/ 150019 w 1145381"/>
                  <a:gd name="connsiteY28" fmla="*/ 423863 h 769144"/>
                  <a:gd name="connsiteX29" fmla="*/ 169069 w 1145381"/>
                  <a:gd name="connsiteY29" fmla="*/ 428625 h 769144"/>
                  <a:gd name="connsiteX30" fmla="*/ 195262 w 1145381"/>
                  <a:gd name="connsiteY30" fmla="*/ 431006 h 769144"/>
                  <a:gd name="connsiteX31" fmla="*/ 228600 w 1145381"/>
                  <a:gd name="connsiteY31" fmla="*/ 431006 h 769144"/>
                  <a:gd name="connsiteX32" fmla="*/ 288131 w 1145381"/>
                  <a:gd name="connsiteY32" fmla="*/ 409575 h 769144"/>
                  <a:gd name="connsiteX33" fmla="*/ 378619 w 1145381"/>
                  <a:gd name="connsiteY33" fmla="*/ 364331 h 769144"/>
                  <a:gd name="connsiteX34" fmla="*/ 540544 w 1145381"/>
                  <a:gd name="connsiteY34" fmla="*/ 285750 h 769144"/>
                  <a:gd name="connsiteX35" fmla="*/ 709612 w 1145381"/>
                  <a:gd name="connsiteY35" fmla="*/ 200025 h 769144"/>
                  <a:gd name="connsiteX36" fmla="*/ 907256 w 1145381"/>
                  <a:gd name="connsiteY36" fmla="*/ 102394 h 769144"/>
                  <a:gd name="connsiteX37" fmla="*/ 1073944 w 1145381"/>
                  <a:gd name="connsiteY37" fmla="*/ 16669 h 769144"/>
                  <a:gd name="connsiteX38" fmla="*/ 1112044 w 1145381"/>
                  <a:gd name="connsiteY38" fmla="*/ 0 h 769144"/>
                  <a:gd name="connsiteX39" fmla="*/ 1128712 w 1145381"/>
                  <a:gd name="connsiteY39" fmla="*/ 0 h 769144"/>
                  <a:gd name="connsiteX40" fmla="*/ 1138237 w 1145381"/>
                  <a:gd name="connsiteY40" fmla="*/ 2381 h 769144"/>
                  <a:gd name="connsiteX41" fmla="*/ 1145381 w 1145381"/>
                  <a:gd name="connsiteY41" fmla="*/ 9525 h 769144"/>
                  <a:gd name="connsiteX42" fmla="*/ 1145381 w 1145381"/>
                  <a:gd name="connsiteY42" fmla="*/ 19050 h 769144"/>
                  <a:gd name="connsiteX43" fmla="*/ 1138237 w 1145381"/>
                  <a:gd name="connsiteY43" fmla="*/ 50006 h 769144"/>
                  <a:gd name="connsiteX44" fmla="*/ 1112044 w 1145381"/>
                  <a:gd name="connsiteY44" fmla="*/ 76200 h 769144"/>
                  <a:gd name="connsiteX45" fmla="*/ 976312 w 1145381"/>
                  <a:gd name="connsiteY45" fmla="*/ 178594 h 769144"/>
                  <a:gd name="connsiteX46" fmla="*/ 859631 w 1145381"/>
                  <a:gd name="connsiteY46" fmla="*/ 271463 h 769144"/>
                  <a:gd name="connsiteX47" fmla="*/ 721519 w 1145381"/>
                  <a:gd name="connsiteY47" fmla="*/ 376238 h 769144"/>
                  <a:gd name="connsiteX48" fmla="*/ 607219 w 1145381"/>
                  <a:gd name="connsiteY48" fmla="*/ 466725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45381" h="769144">
                    <a:moveTo>
                      <a:pt x="607219" y="466725"/>
                    </a:moveTo>
                    <a:lnTo>
                      <a:pt x="502444" y="550069"/>
                    </a:lnTo>
                    <a:lnTo>
                      <a:pt x="438150" y="600075"/>
                    </a:lnTo>
                    <a:lnTo>
                      <a:pt x="411956" y="621506"/>
                    </a:lnTo>
                    <a:lnTo>
                      <a:pt x="378619" y="654844"/>
                    </a:lnTo>
                    <a:lnTo>
                      <a:pt x="309562" y="723900"/>
                    </a:lnTo>
                    <a:lnTo>
                      <a:pt x="278606" y="757238"/>
                    </a:lnTo>
                    <a:lnTo>
                      <a:pt x="259556" y="769144"/>
                    </a:lnTo>
                    <a:lnTo>
                      <a:pt x="238125" y="769144"/>
                    </a:lnTo>
                    <a:lnTo>
                      <a:pt x="202406" y="754856"/>
                    </a:lnTo>
                    <a:lnTo>
                      <a:pt x="166687" y="731044"/>
                    </a:lnTo>
                    <a:lnTo>
                      <a:pt x="140494" y="707231"/>
                    </a:lnTo>
                    <a:lnTo>
                      <a:pt x="114300" y="676275"/>
                    </a:lnTo>
                    <a:lnTo>
                      <a:pt x="92869" y="640556"/>
                    </a:lnTo>
                    <a:lnTo>
                      <a:pt x="66675" y="592931"/>
                    </a:lnTo>
                    <a:lnTo>
                      <a:pt x="42862" y="535781"/>
                    </a:lnTo>
                    <a:lnTo>
                      <a:pt x="21431" y="469106"/>
                    </a:lnTo>
                    <a:lnTo>
                      <a:pt x="7144" y="400050"/>
                    </a:lnTo>
                    <a:lnTo>
                      <a:pt x="0" y="347663"/>
                    </a:lnTo>
                    <a:lnTo>
                      <a:pt x="2381" y="316706"/>
                    </a:lnTo>
                    <a:lnTo>
                      <a:pt x="9525" y="302419"/>
                    </a:lnTo>
                    <a:lnTo>
                      <a:pt x="26194" y="302419"/>
                    </a:lnTo>
                    <a:lnTo>
                      <a:pt x="52387" y="309563"/>
                    </a:lnTo>
                    <a:lnTo>
                      <a:pt x="59531" y="316706"/>
                    </a:lnTo>
                    <a:lnTo>
                      <a:pt x="66675" y="333375"/>
                    </a:lnTo>
                    <a:lnTo>
                      <a:pt x="76200" y="354806"/>
                    </a:lnTo>
                    <a:lnTo>
                      <a:pt x="100012" y="383381"/>
                    </a:lnTo>
                    <a:lnTo>
                      <a:pt x="130969" y="409575"/>
                    </a:lnTo>
                    <a:lnTo>
                      <a:pt x="150019" y="423863"/>
                    </a:lnTo>
                    <a:lnTo>
                      <a:pt x="169069" y="428625"/>
                    </a:lnTo>
                    <a:lnTo>
                      <a:pt x="195262" y="431006"/>
                    </a:lnTo>
                    <a:lnTo>
                      <a:pt x="228600" y="431006"/>
                    </a:lnTo>
                    <a:lnTo>
                      <a:pt x="288131" y="409575"/>
                    </a:lnTo>
                    <a:lnTo>
                      <a:pt x="378619" y="364331"/>
                    </a:lnTo>
                    <a:lnTo>
                      <a:pt x="540544" y="285750"/>
                    </a:lnTo>
                    <a:lnTo>
                      <a:pt x="709612" y="200025"/>
                    </a:lnTo>
                    <a:lnTo>
                      <a:pt x="907256" y="102394"/>
                    </a:lnTo>
                    <a:lnTo>
                      <a:pt x="1073944" y="16669"/>
                    </a:lnTo>
                    <a:lnTo>
                      <a:pt x="1112044" y="0"/>
                    </a:lnTo>
                    <a:lnTo>
                      <a:pt x="1128712" y="0"/>
                    </a:lnTo>
                    <a:lnTo>
                      <a:pt x="1138237" y="2381"/>
                    </a:lnTo>
                    <a:lnTo>
                      <a:pt x="1145381" y="9525"/>
                    </a:lnTo>
                    <a:lnTo>
                      <a:pt x="1145381" y="19050"/>
                    </a:lnTo>
                    <a:lnTo>
                      <a:pt x="1138237" y="50006"/>
                    </a:lnTo>
                    <a:lnTo>
                      <a:pt x="1112044" y="76200"/>
                    </a:lnTo>
                    <a:lnTo>
                      <a:pt x="976312" y="178594"/>
                    </a:lnTo>
                    <a:lnTo>
                      <a:pt x="859631" y="271463"/>
                    </a:lnTo>
                    <a:lnTo>
                      <a:pt x="721519" y="376238"/>
                    </a:lnTo>
                    <a:lnTo>
                      <a:pt x="607219" y="466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7" name="フリーフォーム 40">
                <a:extLst>
                  <a:ext uri="{FF2B5EF4-FFF2-40B4-BE49-F238E27FC236}">
                    <a16:creationId xmlns:a16="http://schemas.microsoft.com/office/drawing/2014/main" id="{3819FCD9-82FA-4587-930B-9E1031B9D2EC}"/>
                  </a:ext>
                </a:extLst>
              </p:cNvPr>
              <p:cNvSpPr/>
              <p:nvPr/>
            </p:nvSpPr>
            <p:spPr>
              <a:xfrm>
                <a:off x="6275388" y="4378326"/>
                <a:ext cx="735012" cy="461963"/>
              </a:xfrm>
              <a:custGeom>
                <a:avLst/>
                <a:gdLst>
                  <a:gd name="connsiteX0" fmla="*/ 225469 w 734025"/>
                  <a:gd name="connsiteY0" fmla="*/ 313151 h 460958"/>
                  <a:gd name="connsiteX1" fmla="*/ 160333 w 734025"/>
                  <a:gd name="connsiteY1" fmla="*/ 348224 h 460958"/>
                  <a:gd name="connsiteX2" fmla="*/ 110229 w 734025"/>
                  <a:gd name="connsiteY2" fmla="*/ 370771 h 460958"/>
                  <a:gd name="connsiteX3" fmla="*/ 65135 w 734025"/>
                  <a:gd name="connsiteY3" fmla="*/ 390812 h 460958"/>
                  <a:gd name="connsiteX4" fmla="*/ 30062 w 734025"/>
                  <a:gd name="connsiteY4" fmla="*/ 405843 h 460958"/>
                  <a:gd name="connsiteX5" fmla="*/ 15031 w 734025"/>
                  <a:gd name="connsiteY5" fmla="*/ 410854 h 460958"/>
                  <a:gd name="connsiteX6" fmla="*/ 0 w 734025"/>
                  <a:gd name="connsiteY6" fmla="*/ 425885 h 460958"/>
                  <a:gd name="connsiteX7" fmla="*/ 0 w 734025"/>
                  <a:gd name="connsiteY7" fmla="*/ 435906 h 460958"/>
                  <a:gd name="connsiteX8" fmla="*/ 2505 w 734025"/>
                  <a:gd name="connsiteY8" fmla="*/ 445927 h 460958"/>
                  <a:gd name="connsiteX9" fmla="*/ 27557 w 734025"/>
                  <a:gd name="connsiteY9" fmla="*/ 458453 h 460958"/>
                  <a:gd name="connsiteX10" fmla="*/ 62630 w 734025"/>
                  <a:gd name="connsiteY10" fmla="*/ 460958 h 460958"/>
                  <a:gd name="connsiteX11" fmla="*/ 155323 w 734025"/>
                  <a:gd name="connsiteY11" fmla="*/ 445927 h 460958"/>
                  <a:gd name="connsiteX12" fmla="*/ 275573 w 734025"/>
                  <a:gd name="connsiteY12" fmla="*/ 420875 h 460958"/>
                  <a:gd name="connsiteX13" fmla="*/ 393317 w 734025"/>
                  <a:gd name="connsiteY13" fmla="*/ 395823 h 460958"/>
                  <a:gd name="connsiteX14" fmla="*/ 491020 w 734025"/>
                  <a:gd name="connsiteY14" fmla="*/ 370771 h 460958"/>
                  <a:gd name="connsiteX15" fmla="*/ 566176 w 734025"/>
                  <a:gd name="connsiteY15" fmla="*/ 355739 h 460958"/>
                  <a:gd name="connsiteX16" fmla="*/ 621291 w 734025"/>
                  <a:gd name="connsiteY16" fmla="*/ 350729 h 460958"/>
                  <a:gd name="connsiteX17" fmla="*/ 648848 w 734025"/>
                  <a:gd name="connsiteY17" fmla="*/ 348224 h 460958"/>
                  <a:gd name="connsiteX18" fmla="*/ 683921 w 734025"/>
                  <a:gd name="connsiteY18" fmla="*/ 340708 h 460958"/>
                  <a:gd name="connsiteX19" fmla="*/ 716489 w 734025"/>
                  <a:gd name="connsiteY19" fmla="*/ 323172 h 460958"/>
                  <a:gd name="connsiteX20" fmla="*/ 729015 w 734025"/>
                  <a:gd name="connsiteY20" fmla="*/ 308140 h 460958"/>
                  <a:gd name="connsiteX21" fmla="*/ 734025 w 734025"/>
                  <a:gd name="connsiteY21" fmla="*/ 293109 h 460958"/>
                  <a:gd name="connsiteX22" fmla="*/ 734025 w 734025"/>
                  <a:gd name="connsiteY22" fmla="*/ 278078 h 460958"/>
                  <a:gd name="connsiteX23" fmla="*/ 721499 w 734025"/>
                  <a:gd name="connsiteY23" fmla="*/ 250521 h 460958"/>
                  <a:gd name="connsiteX24" fmla="*/ 696447 w 734025"/>
                  <a:gd name="connsiteY24" fmla="*/ 215448 h 460958"/>
                  <a:gd name="connsiteX25" fmla="*/ 668890 w 734025"/>
                  <a:gd name="connsiteY25" fmla="*/ 192901 h 460958"/>
                  <a:gd name="connsiteX26" fmla="*/ 611270 w 734025"/>
                  <a:gd name="connsiteY26" fmla="*/ 142797 h 460958"/>
                  <a:gd name="connsiteX27" fmla="*/ 551145 w 734025"/>
                  <a:gd name="connsiteY27" fmla="*/ 87682 h 460958"/>
                  <a:gd name="connsiteX28" fmla="*/ 486010 w 734025"/>
                  <a:gd name="connsiteY28" fmla="*/ 42589 h 460958"/>
                  <a:gd name="connsiteX29" fmla="*/ 428390 w 734025"/>
                  <a:gd name="connsiteY29" fmla="*/ 7516 h 460958"/>
                  <a:gd name="connsiteX30" fmla="*/ 400833 w 734025"/>
                  <a:gd name="connsiteY30" fmla="*/ 0 h 460958"/>
                  <a:gd name="connsiteX31" fmla="*/ 380791 w 734025"/>
                  <a:gd name="connsiteY31" fmla="*/ 0 h 460958"/>
                  <a:gd name="connsiteX32" fmla="*/ 380791 w 734025"/>
                  <a:gd name="connsiteY32" fmla="*/ 17537 h 460958"/>
                  <a:gd name="connsiteX33" fmla="*/ 385802 w 734025"/>
                  <a:gd name="connsiteY33" fmla="*/ 40083 h 460958"/>
                  <a:gd name="connsiteX34" fmla="*/ 393317 w 734025"/>
                  <a:gd name="connsiteY34" fmla="*/ 70146 h 460958"/>
                  <a:gd name="connsiteX35" fmla="*/ 398328 w 734025"/>
                  <a:gd name="connsiteY35" fmla="*/ 105219 h 460958"/>
                  <a:gd name="connsiteX36" fmla="*/ 395822 w 734025"/>
                  <a:gd name="connsiteY36" fmla="*/ 135281 h 460958"/>
                  <a:gd name="connsiteX37" fmla="*/ 388307 w 734025"/>
                  <a:gd name="connsiteY37" fmla="*/ 170354 h 460958"/>
                  <a:gd name="connsiteX38" fmla="*/ 373276 w 734025"/>
                  <a:gd name="connsiteY38" fmla="*/ 207932 h 460958"/>
                  <a:gd name="connsiteX39" fmla="*/ 328182 w 734025"/>
                  <a:gd name="connsiteY39" fmla="*/ 245510 h 460958"/>
                  <a:gd name="connsiteX40" fmla="*/ 225469 w 734025"/>
                  <a:gd name="connsiteY40" fmla="*/ 313151 h 46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34025" h="460958">
                    <a:moveTo>
                      <a:pt x="225469" y="313151"/>
                    </a:moveTo>
                    <a:lnTo>
                      <a:pt x="160333" y="348224"/>
                    </a:lnTo>
                    <a:lnTo>
                      <a:pt x="110229" y="370771"/>
                    </a:lnTo>
                    <a:lnTo>
                      <a:pt x="65135" y="390812"/>
                    </a:lnTo>
                    <a:lnTo>
                      <a:pt x="30062" y="405843"/>
                    </a:lnTo>
                    <a:lnTo>
                      <a:pt x="15031" y="410854"/>
                    </a:lnTo>
                    <a:lnTo>
                      <a:pt x="0" y="425885"/>
                    </a:lnTo>
                    <a:lnTo>
                      <a:pt x="0" y="435906"/>
                    </a:lnTo>
                    <a:lnTo>
                      <a:pt x="2505" y="445927"/>
                    </a:lnTo>
                    <a:lnTo>
                      <a:pt x="27557" y="458453"/>
                    </a:lnTo>
                    <a:lnTo>
                      <a:pt x="62630" y="460958"/>
                    </a:lnTo>
                    <a:lnTo>
                      <a:pt x="155323" y="445927"/>
                    </a:lnTo>
                    <a:lnTo>
                      <a:pt x="275573" y="420875"/>
                    </a:lnTo>
                    <a:lnTo>
                      <a:pt x="393317" y="395823"/>
                    </a:lnTo>
                    <a:lnTo>
                      <a:pt x="491020" y="370771"/>
                    </a:lnTo>
                    <a:lnTo>
                      <a:pt x="566176" y="355739"/>
                    </a:lnTo>
                    <a:lnTo>
                      <a:pt x="621291" y="350729"/>
                    </a:lnTo>
                    <a:lnTo>
                      <a:pt x="648848" y="348224"/>
                    </a:lnTo>
                    <a:lnTo>
                      <a:pt x="683921" y="340708"/>
                    </a:lnTo>
                    <a:lnTo>
                      <a:pt x="716489" y="323172"/>
                    </a:lnTo>
                    <a:lnTo>
                      <a:pt x="729015" y="308140"/>
                    </a:lnTo>
                    <a:lnTo>
                      <a:pt x="734025" y="293109"/>
                    </a:lnTo>
                    <a:lnTo>
                      <a:pt x="734025" y="278078"/>
                    </a:lnTo>
                    <a:lnTo>
                      <a:pt x="721499" y="250521"/>
                    </a:lnTo>
                    <a:lnTo>
                      <a:pt x="696447" y="215448"/>
                    </a:lnTo>
                    <a:lnTo>
                      <a:pt x="668890" y="192901"/>
                    </a:lnTo>
                    <a:lnTo>
                      <a:pt x="611270" y="142797"/>
                    </a:lnTo>
                    <a:lnTo>
                      <a:pt x="551145" y="87682"/>
                    </a:lnTo>
                    <a:lnTo>
                      <a:pt x="486010" y="42589"/>
                    </a:lnTo>
                    <a:lnTo>
                      <a:pt x="428390" y="7516"/>
                    </a:lnTo>
                    <a:lnTo>
                      <a:pt x="400833" y="0"/>
                    </a:lnTo>
                    <a:lnTo>
                      <a:pt x="380791" y="0"/>
                    </a:lnTo>
                    <a:lnTo>
                      <a:pt x="380791" y="17537"/>
                    </a:lnTo>
                    <a:lnTo>
                      <a:pt x="385802" y="40083"/>
                    </a:lnTo>
                    <a:lnTo>
                      <a:pt x="393317" y="70146"/>
                    </a:lnTo>
                    <a:lnTo>
                      <a:pt x="398328" y="105219"/>
                    </a:lnTo>
                    <a:lnTo>
                      <a:pt x="395822" y="135281"/>
                    </a:lnTo>
                    <a:lnTo>
                      <a:pt x="388307" y="170354"/>
                    </a:lnTo>
                    <a:lnTo>
                      <a:pt x="373276" y="207932"/>
                    </a:lnTo>
                    <a:lnTo>
                      <a:pt x="328182" y="245510"/>
                    </a:lnTo>
                    <a:lnTo>
                      <a:pt x="225469" y="31315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8ADA2BD2-A035-4A25-B3F5-ACBAED44EFA9}"/>
                </a:ext>
              </a:extLst>
            </p:cNvPr>
            <p:cNvSpPr/>
            <p:nvPr/>
          </p:nvSpPr>
          <p:spPr>
            <a:xfrm>
              <a:off x="5119688" y="2579689"/>
              <a:ext cx="1873250" cy="295275"/>
            </a:xfrm>
            <a:custGeom>
              <a:avLst/>
              <a:gdLst>
                <a:gd name="connsiteX0" fmla="*/ 873918 w 1874043"/>
                <a:gd name="connsiteY0" fmla="*/ 64294 h 295275"/>
                <a:gd name="connsiteX1" fmla="*/ 688181 w 1874043"/>
                <a:gd name="connsiteY1" fmla="*/ 76200 h 295275"/>
                <a:gd name="connsiteX2" fmla="*/ 516731 w 1874043"/>
                <a:gd name="connsiteY2" fmla="*/ 88106 h 295275"/>
                <a:gd name="connsiteX3" fmla="*/ 302418 w 1874043"/>
                <a:gd name="connsiteY3" fmla="*/ 102394 h 295275"/>
                <a:gd name="connsiteX4" fmla="*/ 0 w 1874043"/>
                <a:gd name="connsiteY4" fmla="*/ 121444 h 295275"/>
                <a:gd name="connsiteX5" fmla="*/ 28575 w 1874043"/>
                <a:gd name="connsiteY5" fmla="*/ 295275 h 295275"/>
                <a:gd name="connsiteX6" fmla="*/ 326231 w 1874043"/>
                <a:gd name="connsiteY6" fmla="*/ 261937 h 295275"/>
                <a:gd name="connsiteX7" fmla="*/ 488156 w 1874043"/>
                <a:gd name="connsiteY7" fmla="*/ 247650 h 295275"/>
                <a:gd name="connsiteX8" fmla="*/ 692943 w 1874043"/>
                <a:gd name="connsiteY8" fmla="*/ 230981 h 295275"/>
                <a:gd name="connsiteX9" fmla="*/ 952500 w 1874043"/>
                <a:gd name="connsiteY9" fmla="*/ 209550 h 295275"/>
                <a:gd name="connsiteX10" fmla="*/ 1290637 w 1874043"/>
                <a:gd name="connsiteY10" fmla="*/ 180975 h 295275"/>
                <a:gd name="connsiteX11" fmla="*/ 1488281 w 1874043"/>
                <a:gd name="connsiteY11" fmla="*/ 180975 h 295275"/>
                <a:gd name="connsiteX12" fmla="*/ 1631156 w 1874043"/>
                <a:gd name="connsiteY12" fmla="*/ 180975 h 295275"/>
                <a:gd name="connsiteX13" fmla="*/ 1704975 w 1874043"/>
                <a:gd name="connsiteY13" fmla="*/ 188119 h 295275"/>
                <a:gd name="connsiteX14" fmla="*/ 1747837 w 1874043"/>
                <a:gd name="connsiteY14" fmla="*/ 195262 h 295275"/>
                <a:gd name="connsiteX15" fmla="*/ 1778793 w 1874043"/>
                <a:gd name="connsiteY15" fmla="*/ 202406 h 295275"/>
                <a:gd name="connsiteX16" fmla="*/ 1793081 w 1874043"/>
                <a:gd name="connsiteY16" fmla="*/ 209550 h 295275"/>
                <a:gd name="connsiteX17" fmla="*/ 1816893 w 1874043"/>
                <a:gd name="connsiteY17" fmla="*/ 221456 h 295275"/>
                <a:gd name="connsiteX18" fmla="*/ 1838325 w 1874043"/>
                <a:gd name="connsiteY18" fmla="*/ 235744 h 295275"/>
                <a:gd name="connsiteX19" fmla="*/ 1874043 w 1874043"/>
                <a:gd name="connsiteY19" fmla="*/ 245269 h 295275"/>
                <a:gd name="connsiteX20" fmla="*/ 1864518 w 1874043"/>
                <a:gd name="connsiteY20" fmla="*/ 0 h 295275"/>
                <a:gd name="connsiteX21" fmla="*/ 1709737 w 1874043"/>
                <a:gd name="connsiteY21" fmla="*/ 9525 h 295275"/>
                <a:gd name="connsiteX22" fmla="*/ 1493043 w 1874043"/>
                <a:gd name="connsiteY22" fmla="*/ 23812 h 295275"/>
                <a:gd name="connsiteX23" fmla="*/ 1228725 w 1874043"/>
                <a:gd name="connsiteY23" fmla="*/ 40481 h 295275"/>
                <a:gd name="connsiteX24" fmla="*/ 873918 w 1874043"/>
                <a:gd name="connsiteY24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4043" h="295275">
                  <a:moveTo>
                    <a:pt x="873918" y="64294"/>
                  </a:moveTo>
                  <a:lnTo>
                    <a:pt x="688181" y="76200"/>
                  </a:lnTo>
                  <a:lnTo>
                    <a:pt x="516731" y="88106"/>
                  </a:lnTo>
                  <a:lnTo>
                    <a:pt x="302418" y="102394"/>
                  </a:lnTo>
                  <a:lnTo>
                    <a:pt x="0" y="121444"/>
                  </a:lnTo>
                  <a:lnTo>
                    <a:pt x="28575" y="295275"/>
                  </a:lnTo>
                  <a:lnTo>
                    <a:pt x="326231" y="261937"/>
                  </a:lnTo>
                  <a:lnTo>
                    <a:pt x="488156" y="247650"/>
                  </a:lnTo>
                  <a:lnTo>
                    <a:pt x="692943" y="230981"/>
                  </a:lnTo>
                  <a:lnTo>
                    <a:pt x="952500" y="209550"/>
                  </a:lnTo>
                  <a:lnTo>
                    <a:pt x="1290637" y="180975"/>
                  </a:lnTo>
                  <a:lnTo>
                    <a:pt x="1488281" y="180975"/>
                  </a:lnTo>
                  <a:lnTo>
                    <a:pt x="1631156" y="180975"/>
                  </a:lnTo>
                  <a:lnTo>
                    <a:pt x="1704975" y="188119"/>
                  </a:lnTo>
                  <a:lnTo>
                    <a:pt x="1747837" y="195262"/>
                  </a:lnTo>
                  <a:lnTo>
                    <a:pt x="1778793" y="202406"/>
                  </a:lnTo>
                  <a:lnTo>
                    <a:pt x="1793081" y="209550"/>
                  </a:lnTo>
                  <a:lnTo>
                    <a:pt x="1816893" y="221456"/>
                  </a:lnTo>
                  <a:lnTo>
                    <a:pt x="1838325" y="235744"/>
                  </a:lnTo>
                  <a:lnTo>
                    <a:pt x="1874043" y="245269"/>
                  </a:lnTo>
                  <a:lnTo>
                    <a:pt x="1864518" y="0"/>
                  </a:lnTo>
                  <a:lnTo>
                    <a:pt x="1709737" y="9525"/>
                  </a:lnTo>
                  <a:lnTo>
                    <a:pt x="1493043" y="23812"/>
                  </a:lnTo>
                  <a:lnTo>
                    <a:pt x="1228725" y="40481"/>
                  </a:lnTo>
                  <a:lnTo>
                    <a:pt x="873918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8316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42" grpId="0" animBg="1"/>
      <p:bldP spid="17" grpId="0" animBg="1"/>
      <p:bldP spid="18" grpId="0" animBg="1"/>
      <p:bldP spid="28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3" grpId="0" animBg="1"/>
      <p:bldP spid="40" grpId="0" animBg="1"/>
      <p:bldP spid="44" grpId="0" animBg="1"/>
      <p:bldP spid="41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753438D-9F79-409C-A8B0-DA0BED5E6DBF}"/>
              </a:ext>
            </a:extLst>
          </p:cNvPr>
          <p:cNvGrpSpPr/>
          <p:nvPr/>
        </p:nvGrpSpPr>
        <p:grpSpPr>
          <a:xfrm>
            <a:off x="3892551" y="1531939"/>
            <a:ext cx="4408488" cy="4575175"/>
            <a:chOff x="3892551" y="1531939"/>
            <a:chExt cx="4408488" cy="4575175"/>
          </a:xfrm>
          <a:solidFill>
            <a:schemeClr val="tx1"/>
          </a:solidFill>
        </p:grpSpPr>
        <p:grpSp>
          <p:nvGrpSpPr>
            <p:cNvPr id="18" name="グループ化 17">
              <a:extLst>
                <a:ext uri="{FF2B5EF4-FFF2-40B4-BE49-F238E27FC236}">
                  <a16:creationId xmlns:a16="http://schemas.microsoft.com/office/drawing/2014/main" id="{B3117D82-2882-42DF-8732-39E9546F3B05}"/>
                </a:ext>
              </a:extLst>
            </p:cNvPr>
            <p:cNvGrpSpPr/>
            <p:nvPr/>
          </p:nvGrpSpPr>
          <p:grpSpPr>
            <a:xfrm>
              <a:off x="3892551" y="1531939"/>
              <a:ext cx="4408488" cy="4575175"/>
              <a:chOff x="3892551" y="1531939"/>
              <a:chExt cx="4408488" cy="4575175"/>
            </a:xfrm>
            <a:grpFill/>
          </p:grpSpPr>
          <p:sp>
            <p:nvSpPr>
              <p:cNvPr id="3" name="フリーフォーム 14">
                <a:extLst>
                  <a:ext uri="{FF2B5EF4-FFF2-40B4-BE49-F238E27FC236}">
                    <a16:creationId xmlns:a16="http://schemas.microsoft.com/office/drawing/2014/main" id="{6FFCE36A-CC56-4221-B05C-C06D3DABE15F}"/>
                  </a:ext>
                </a:extLst>
              </p:cNvPr>
              <p:cNvSpPr/>
              <p:nvPr/>
            </p:nvSpPr>
            <p:spPr>
              <a:xfrm>
                <a:off x="4688682" y="1636714"/>
                <a:ext cx="523875" cy="1292225"/>
              </a:xfrm>
              <a:custGeom>
                <a:avLst/>
                <a:gdLst>
                  <a:gd name="connsiteX0" fmla="*/ 350044 w 523875"/>
                  <a:gd name="connsiteY0" fmla="*/ 290512 h 1293019"/>
                  <a:gd name="connsiteX1" fmla="*/ 378619 w 523875"/>
                  <a:gd name="connsiteY1" fmla="*/ 438150 h 1293019"/>
                  <a:gd name="connsiteX2" fmla="*/ 411956 w 523875"/>
                  <a:gd name="connsiteY2" fmla="*/ 611981 h 1293019"/>
                  <a:gd name="connsiteX3" fmla="*/ 447675 w 523875"/>
                  <a:gd name="connsiteY3" fmla="*/ 702469 h 1293019"/>
                  <a:gd name="connsiteX4" fmla="*/ 478631 w 523875"/>
                  <a:gd name="connsiteY4" fmla="*/ 857250 h 1293019"/>
                  <a:gd name="connsiteX5" fmla="*/ 511969 w 523875"/>
                  <a:gd name="connsiteY5" fmla="*/ 1023937 h 1293019"/>
                  <a:gd name="connsiteX6" fmla="*/ 523875 w 523875"/>
                  <a:gd name="connsiteY6" fmla="*/ 1083469 h 1293019"/>
                  <a:gd name="connsiteX7" fmla="*/ 523875 w 523875"/>
                  <a:gd name="connsiteY7" fmla="*/ 1228725 h 1293019"/>
                  <a:gd name="connsiteX8" fmla="*/ 502444 w 523875"/>
                  <a:gd name="connsiteY8" fmla="*/ 1266825 h 1293019"/>
                  <a:gd name="connsiteX9" fmla="*/ 492919 w 523875"/>
                  <a:gd name="connsiteY9" fmla="*/ 1278731 h 1293019"/>
                  <a:gd name="connsiteX10" fmla="*/ 478631 w 523875"/>
                  <a:gd name="connsiteY10" fmla="*/ 1288256 h 1293019"/>
                  <a:gd name="connsiteX11" fmla="*/ 466725 w 523875"/>
                  <a:gd name="connsiteY11" fmla="*/ 1293019 h 1293019"/>
                  <a:gd name="connsiteX12" fmla="*/ 450056 w 523875"/>
                  <a:gd name="connsiteY12" fmla="*/ 1293019 h 1293019"/>
                  <a:gd name="connsiteX13" fmla="*/ 431006 w 523875"/>
                  <a:gd name="connsiteY13" fmla="*/ 1283494 h 1293019"/>
                  <a:gd name="connsiteX14" fmla="*/ 404813 w 523875"/>
                  <a:gd name="connsiteY14" fmla="*/ 1257300 h 1293019"/>
                  <a:gd name="connsiteX15" fmla="*/ 378619 w 523875"/>
                  <a:gd name="connsiteY15" fmla="*/ 1221581 h 1293019"/>
                  <a:gd name="connsiteX16" fmla="*/ 352425 w 523875"/>
                  <a:gd name="connsiteY16" fmla="*/ 1181100 h 1293019"/>
                  <a:gd name="connsiteX17" fmla="*/ 323850 w 523875"/>
                  <a:gd name="connsiteY17" fmla="*/ 1123950 h 1293019"/>
                  <a:gd name="connsiteX18" fmla="*/ 292894 w 523875"/>
                  <a:gd name="connsiteY18" fmla="*/ 1040606 h 1293019"/>
                  <a:gd name="connsiteX19" fmla="*/ 273844 w 523875"/>
                  <a:gd name="connsiteY19" fmla="*/ 933450 h 1293019"/>
                  <a:gd name="connsiteX20" fmla="*/ 235744 w 523875"/>
                  <a:gd name="connsiteY20" fmla="*/ 754856 h 1293019"/>
                  <a:gd name="connsiteX21" fmla="*/ 195263 w 523875"/>
                  <a:gd name="connsiteY21" fmla="*/ 561975 h 1293019"/>
                  <a:gd name="connsiteX22" fmla="*/ 152400 w 523875"/>
                  <a:gd name="connsiteY22" fmla="*/ 359569 h 1293019"/>
                  <a:gd name="connsiteX23" fmla="*/ 116681 w 523875"/>
                  <a:gd name="connsiteY23" fmla="*/ 197644 h 1293019"/>
                  <a:gd name="connsiteX24" fmla="*/ 102394 w 523875"/>
                  <a:gd name="connsiteY24" fmla="*/ 166687 h 1293019"/>
                  <a:gd name="connsiteX25" fmla="*/ 54769 w 523875"/>
                  <a:gd name="connsiteY25" fmla="*/ 109537 h 1293019"/>
                  <a:gd name="connsiteX26" fmla="*/ 19050 w 523875"/>
                  <a:gd name="connsiteY26" fmla="*/ 66675 h 1293019"/>
                  <a:gd name="connsiteX27" fmla="*/ 9525 w 523875"/>
                  <a:gd name="connsiteY27" fmla="*/ 52387 h 1293019"/>
                  <a:gd name="connsiteX28" fmla="*/ 2381 w 523875"/>
                  <a:gd name="connsiteY28" fmla="*/ 38100 h 1293019"/>
                  <a:gd name="connsiteX29" fmla="*/ 0 w 523875"/>
                  <a:gd name="connsiteY29" fmla="*/ 19050 h 1293019"/>
                  <a:gd name="connsiteX30" fmla="*/ 9525 w 523875"/>
                  <a:gd name="connsiteY30" fmla="*/ 2381 h 1293019"/>
                  <a:gd name="connsiteX31" fmla="*/ 30956 w 523875"/>
                  <a:gd name="connsiteY31" fmla="*/ 0 h 1293019"/>
                  <a:gd name="connsiteX32" fmla="*/ 61913 w 523875"/>
                  <a:gd name="connsiteY32" fmla="*/ 9525 h 1293019"/>
                  <a:gd name="connsiteX33" fmla="*/ 114300 w 523875"/>
                  <a:gd name="connsiteY33" fmla="*/ 33337 h 1293019"/>
                  <a:gd name="connsiteX34" fmla="*/ 185738 w 523875"/>
                  <a:gd name="connsiteY34" fmla="*/ 54769 h 1293019"/>
                  <a:gd name="connsiteX35" fmla="*/ 288131 w 523875"/>
                  <a:gd name="connsiteY35" fmla="*/ 83344 h 1293019"/>
                  <a:gd name="connsiteX36" fmla="*/ 335756 w 523875"/>
                  <a:gd name="connsiteY36" fmla="*/ 211931 h 1293019"/>
                  <a:gd name="connsiteX37" fmla="*/ 350044 w 523875"/>
                  <a:gd name="connsiteY37" fmla="*/ 290512 h 12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3875" h="1293019">
                    <a:moveTo>
                      <a:pt x="350044" y="290512"/>
                    </a:moveTo>
                    <a:lnTo>
                      <a:pt x="378619" y="438150"/>
                    </a:lnTo>
                    <a:lnTo>
                      <a:pt x="411956" y="611981"/>
                    </a:lnTo>
                    <a:lnTo>
                      <a:pt x="447675" y="702469"/>
                    </a:lnTo>
                    <a:lnTo>
                      <a:pt x="478631" y="857250"/>
                    </a:lnTo>
                    <a:lnTo>
                      <a:pt x="511969" y="1023937"/>
                    </a:lnTo>
                    <a:lnTo>
                      <a:pt x="523875" y="1083469"/>
                    </a:lnTo>
                    <a:lnTo>
                      <a:pt x="523875" y="1228725"/>
                    </a:lnTo>
                    <a:lnTo>
                      <a:pt x="502444" y="1266825"/>
                    </a:lnTo>
                    <a:lnTo>
                      <a:pt x="492919" y="1278731"/>
                    </a:lnTo>
                    <a:lnTo>
                      <a:pt x="478631" y="1288256"/>
                    </a:lnTo>
                    <a:lnTo>
                      <a:pt x="466725" y="1293019"/>
                    </a:lnTo>
                    <a:lnTo>
                      <a:pt x="450056" y="1293019"/>
                    </a:lnTo>
                    <a:lnTo>
                      <a:pt x="431006" y="1283494"/>
                    </a:lnTo>
                    <a:lnTo>
                      <a:pt x="404813" y="1257300"/>
                    </a:lnTo>
                    <a:lnTo>
                      <a:pt x="378619" y="1221581"/>
                    </a:lnTo>
                    <a:lnTo>
                      <a:pt x="352425" y="1181100"/>
                    </a:lnTo>
                    <a:lnTo>
                      <a:pt x="323850" y="1123950"/>
                    </a:lnTo>
                    <a:lnTo>
                      <a:pt x="292894" y="1040606"/>
                    </a:lnTo>
                    <a:lnTo>
                      <a:pt x="273844" y="933450"/>
                    </a:lnTo>
                    <a:lnTo>
                      <a:pt x="235744" y="754856"/>
                    </a:lnTo>
                    <a:lnTo>
                      <a:pt x="195263" y="561975"/>
                    </a:lnTo>
                    <a:lnTo>
                      <a:pt x="152400" y="359569"/>
                    </a:lnTo>
                    <a:lnTo>
                      <a:pt x="116681" y="197644"/>
                    </a:lnTo>
                    <a:lnTo>
                      <a:pt x="102394" y="166687"/>
                    </a:lnTo>
                    <a:lnTo>
                      <a:pt x="54769" y="109537"/>
                    </a:lnTo>
                    <a:lnTo>
                      <a:pt x="19050" y="66675"/>
                    </a:lnTo>
                    <a:lnTo>
                      <a:pt x="9525" y="52387"/>
                    </a:lnTo>
                    <a:lnTo>
                      <a:pt x="2381" y="38100"/>
                    </a:lnTo>
                    <a:lnTo>
                      <a:pt x="0" y="19050"/>
                    </a:lnTo>
                    <a:lnTo>
                      <a:pt x="9525" y="2381"/>
                    </a:lnTo>
                    <a:lnTo>
                      <a:pt x="30956" y="0"/>
                    </a:lnTo>
                    <a:lnTo>
                      <a:pt x="61913" y="9525"/>
                    </a:lnTo>
                    <a:lnTo>
                      <a:pt x="114300" y="33337"/>
                    </a:lnTo>
                    <a:lnTo>
                      <a:pt x="185738" y="54769"/>
                    </a:lnTo>
                    <a:lnTo>
                      <a:pt x="288131" y="83344"/>
                    </a:lnTo>
                    <a:lnTo>
                      <a:pt x="335756" y="211931"/>
                    </a:lnTo>
                    <a:lnTo>
                      <a:pt x="350044" y="2905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" name="フリーフォーム 41">
                <a:extLst>
                  <a:ext uri="{FF2B5EF4-FFF2-40B4-BE49-F238E27FC236}">
                    <a16:creationId xmlns:a16="http://schemas.microsoft.com/office/drawing/2014/main" id="{A22B1799-574C-4937-966E-6155ADE2F3EC}"/>
                  </a:ext>
                </a:extLst>
              </p:cNvPr>
              <p:cNvSpPr/>
              <p:nvPr/>
            </p:nvSpPr>
            <p:spPr>
              <a:xfrm>
                <a:off x="6394450" y="5057776"/>
                <a:ext cx="1009650" cy="671513"/>
              </a:xfrm>
              <a:custGeom>
                <a:avLst/>
                <a:gdLst>
                  <a:gd name="connsiteX0" fmla="*/ 425885 w 1009597"/>
                  <a:gd name="connsiteY0" fmla="*/ 318161 h 671395"/>
                  <a:gd name="connsiteX1" fmla="*/ 335697 w 1009597"/>
                  <a:gd name="connsiteY1" fmla="*/ 260541 h 671395"/>
                  <a:gd name="connsiteX2" fmla="*/ 243005 w 1009597"/>
                  <a:gd name="connsiteY2" fmla="*/ 200416 h 671395"/>
                  <a:gd name="connsiteX3" fmla="*/ 152817 w 1009597"/>
                  <a:gd name="connsiteY3" fmla="*/ 145302 h 671395"/>
                  <a:gd name="connsiteX4" fmla="*/ 87682 w 1009597"/>
                  <a:gd name="connsiteY4" fmla="*/ 105218 h 671395"/>
                  <a:gd name="connsiteX5" fmla="*/ 37578 w 1009597"/>
                  <a:gd name="connsiteY5" fmla="*/ 77661 h 671395"/>
                  <a:gd name="connsiteX6" fmla="*/ 15031 w 1009597"/>
                  <a:gd name="connsiteY6" fmla="*/ 60125 h 671395"/>
                  <a:gd name="connsiteX7" fmla="*/ 2505 w 1009597"/>
                  <a:gd name="connsiteY7" fmla="*/ 40083 h 671395"/>
                  <a:gd name="connsiteX8" fmla="*/ 0 w 1009597"/>
                  <a:gd name="connsiteY8" fmla="*/ 22547 h 671395"/>
                  <a:gd name="connsiteX9" fmla="*/ 10021 w 1009597"/>
                  <a:gd name="connsiteY9" fmla="*/ 5010 h 671395"/>
                  <a:gd name="connsiteX10" fmla="*/ 42588 w 1009597"/>
                  <a:gd name="connsiteY10" fmla="*/ 0 h 671395"/>
                  <a:gd name="connsiteX11" fmla="*/ 107724 w 1009597"/>
                  <a:gd name="connsiteY11" fmla="*/ 10021 h 671395"/>
                  <a:gd name="connsiteX12" fmla="*/ 245510 w 1009597"/>
                  <a:gd name="connsiteY12" fmla="*/ 47599 h 671395"/>
                  <a:gd name="connsiteX13" fmla="*/ 440916 w 1009597"/>
                  <a:gd name="connsiteY13" fmla="*/ 100208 h 671395"/>
                  <a:gd name="connsiteX14" fmla="*/ 566176 w 1009597"/>
                  <a:gd name="connsiteY14" fmla="*/ 142797 h 671395"/>
                  <a:gd name="connsiteX15" fmla="*/ 688931 w 1009597"/>
                  <a:gd name="connsiteY15" fmla="*/ 192901 h 671395"/>
                  <a:gd name="connsiteX16" fmla="*/ 786634 w 1009597"/>
                  <a:gd name="connsiteY16" fmla="*/ 235489 h 671395"/>
                  <a:gd name="connsiteX17" fmla="*/ 821707 w 1009597"/>
                  <a:gd name="connsiteY17" fmla="*/ 253026 h 671395"/>
                  <a:gd name="connsiteX18" fmla="*/ 844254 w 1009597"/>
                  <a:gd name="connsiteY18" fmla="*/ 283088 h 671395"/>
                  <a:gd name="connsiteX19" fmla="*/ 899368 w 1009597"/>
                  <a:gd name="connsiteY19" fmla="*/ 353234 h 671395"/>
                  <a:gd name="connsiteX20" fmla="*/ 934441 w 1009597"/>
                  <a:gd name="connsiteY20" fmla="*/ 395822 h 671395"/>
                  <a:gd name="connsiteX21" fmla="*/ 969514 w 1009597"/>
                  <a:gd name="connsiteY21" fmla="*/ 455947 h 671395"/>
                  <a:gd name="connsiteX22" fmla="*/ 989556 w 1009597"/>
                  <a:gd name="connsiteY22" fmla="*/ 498536 h 671395"/>
                  <a:gd name="connsiteX23" fmla="*/ 1007092 w 1009597"/>
                  <a:gd name="connsiteY23" fmla="*/ 543629 h 671395"/>
                  <a:gd name="connsiteX24" fmla="*/ 1009597 w 1009597"/>
                  <a:gd name="connsiteY24" fmla="*/ 566176 h 671395"/>
                  <a:gd name="connsiteX25" fmla="*/ 1009597 w 1009597"/>
                  <a:gd name="connsiteY25" fmla="*/ 586218 h 671395"/>
                  <a:gd name="connsiteX26" fmla="*/ 1002082 w 1009597"/>
                  <a:gd name="connsiteY26" fmla="*/ 628806 h 671395"/>
                  <a:gd name="connsiteX27" fmla="*/ 982040 w 1009597"/>
                  <a:gd name="connsiteY27" fmla="*/ 658869 h 671395"/>
                  <a:gd name="connsiteX28" fmla="*/ 964504 w 1009597"/>
                  <a:gd name="connsiteY28" fmla="*/ 666385 h 671395"/>
                  <a:gd name="connsiteX29" fmla="*/ 944462 w 1009597"/>
                  <a:gd name="connsiteY29" fmla="*/ 671395 h 671395"/>
                  <a:gd name="connsiteX30" fmla="*/ 919410 w 1009597"/>
                  <a:gd name="connsiteY30" fmla="*/ 668890 h 671395"/>
                  <a:gd name="connsiteX31" fmla="*/ 876822 w 1009597"/>
                  <a:gd name="connsiteY31" fmla="*/ 648848 h 671395"/>
                  <a:gd name="connsiteX32" fmla="*/ 834233 w 1009597"/>
                  <a:gd name="connsiteY32" fmla="*/ 613775 h 671395"/>
                  <a:gd name="connsiteX33" fmla="*/ 766593 w 1009597"/>
                  <a:gd name="connsiteY33" fmla="*/ 561166 h 671395"/>
                  <a:gd name="connsiteX34" fmla="*/ 691436 w 1009597"/>
                  <a:gd name="connsiteY34" fmla="*/ 503546 h 671395"/>
                  <a:gd name="connsiteX35" fmla="*/ 596239 w 1009597"/>
                  <a:gd name="connsiteY35" fmla="*/ 433400 h 671395"/>
                  <a:gd name="connsiteX36" fmla="*/ 483504 w 1009597"/>
                  <a:gd name="connsiteY36" fmla="*/ 355739 h 671395"/>
                  <a:gd name="connsiteX37" fmla="*/ 425885 w 1009597"/>
                  <a:gd name="connsiteY37" fmla="*/ 318161 h 67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9597" h="671395">
                    <a:moveTo>
                      <a:pt x="425885" y="318161"/>
                    </a:moveTo>
                    <a:lnTo>
                      <a:pt x="335697" y="260541"/>
                    </a:lnTo>
                    <a:lnTo>
                      <a:pt x="243005" y="200416"/>
                    </a:lnTo>
                    <a:lnTo>
                      <a:pt x="152817" y="145302"/>
                    </a:lnTo>
                    <a:lnTo>
                      <a:pt x="87682" y="105218"/>
                    </a:lnTo>
                    <a:lnTo>
                      <a:pt x="37578" y="77661"/>
                    </a:lnTo>
                    <a:lnTo>
                      <a:pt x="15031" y="60125"/>
                    </a:lnTo>
                    <a:lnTo>
                      <a:pt x="2505" y="40083"/>
                    </a:lnTo>
                    <a:lnTo>
                      <a:pt x="0" y="22547"/>
                    </a:lnTo>
                    <a:lnTo>
                      <a:pt x="10021" y="5010"/>
                    </a:lnTo>
                    <a:lnTo>
                      <a:pt x="42588" y="0"/>
                    </a:lnTo>
                    <a:lnTo>
                      <a:pt x="107724" y="10021"/>
                    </a:lnTo>
                    <a:lnTo>
                      <a:pt x="245510" y="47599"/>
                    </a:lnTo>
                    <a:lnTo>
                      <a:pt x="440916" y="100208"/>
                    </a:lnTo>
                    <a:lnTo>
                      <a:pt x="566176" y="142797"/>
                    </a:lnTo>
                    <a:lnTo>
                      <a:pt x="688931" y="192901"/>
                    </a:lnTo>
                    <a:lnTo>
                      <a:pt x="786634" y="235489"/>
                    </a:lnTo>
                    <a:lnTo>
                      <a:pt x="821707" y="253026"/>
                    </a:lnTo>
                    <a:lnTo>
                      <a:pt x="844254" y="283088"/>
                    </a:lnTo>
                    <a:lnTo>
                      <a:pt x="899368" y="353234"/>
                    </a:lnTo>
                    <a:lnTo>
                      <a:pt x="934441" y="395822"/>
                    </a:lnTo>
                    <a:lnTo>
                      <a:pt x="969514" y="455947"/>
                    </a:lnTo>
                    <a:lnTo>
                      <a:pt x="989556" y="498536"/>
                    </a:lnTo>
                    <a:lnTo>
                      <a:pt x="1007092" y="543629"/>
                    </a:lnTo>
                    <a:lnTo>
                      <a:pt x="1009597" y="566176"/>
                    </a:lnTo>
                    <a:lnTo>
                      <a:pt x="1009597" y="586218"/>
                    </a:lnTo>
                    <a:lnTo>
                      <a:pt x="1002082" y="628806"/>
                    </a:lnTo>
                    <a:lnTo>
                      <a:pt x="982040" y="658869"/>
                    </a:lnTo>
                    <a:lnTo>
                      <a:pt x="964504" y="666385"/>
                    </a:lnTo>
                    <a:lnTo>
                      <a:pt x="944462" y="671395"/>
                    </a:lnTo>
                    <a:lnTo>
                      <a:pt x="919410" y="668890"/>
                    </a:lnTo>
                    <a:lnTo>
                      <a:pt x="876822" y="648848"/>
                    </a:lnTo>
                    <a:lnTo>
                      <a:pt x="834233" y="613775"/>
                    </a:lnTo>
                    <a:lnTo>
                      <a:pt x="766593" y="561166"/>
                    </a:lnTo>
                    <a:lnTo>
                      <a:pt x="691436" y="503546"/>
                    </a:lnTo>
                    <a:lnTo>
                      <a:pt x="596239" y="433400"/>
                    </a:lnTo>
                    <a:lnTo>
                      <a:pt x="483504" y="355739"/>
                    </a:lnTo>
                    <a:lnTo>
                      <a:pt x="425885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" name="フリーフォーム 16">
                <a:extLst>
                  <a:ext uri="{FF2B5EF4-FFF2-40B4-BE49-F238E27FC236}">
                    <a16:creationId xmlns:a16="http://schemas.microsoft.com/office/drawing/2014/main" id="{9B50C999-94B4-4581-81A9-AA31A940EA88}"/>
                  </a:ext>
                </a:extLst>
              </p:cNvPr>
              <p:cNvSpPr/>
              <p:nvPr/>
            </p:nvSpPr>
            <p:spPr>
              <a:xfrm>
                <a:off x="4915694" y="1531939"/>
                <a:ext cx="2582862" cy="1296987"/>
              </a:xfrm>
              <a:custGeom>
                <a:avLst/>
                <a:gdLst>
                  <a:gd name="connsiteX0" fmla="*/ 1495425 w 2583656"/>
                  <a:gd name="connsiteY0" fmla="*/ 261937 h 1297781"/>
                  <a:gd name="connsiteX1" fmla="*/ 1783556 w 2583656"/>
                  <a:gd name="connsiteY1" fmla="*/ 242887 h 1297781"/>
                  <a:gd name="connsiteX2" fmla="*/ 1997869 w 2583656"/>
                  <a:gd name="connsiteY2" fmla="*/ 230981 h 1297781"/>
                  <a:gd name="connsiteX3" fmla="*/ 2109787 w 2583656"/>
                  <a:gd name="connsiteY3" fmla="*/ 226219 h 1297781"/>
                  <a:gd name="connsiteX4" fmla="*/ 2150269 w 2583656"/>
                  <a:gd name="connsiteY4" fmla="*/ 226219 h 1297781"/>
                  <a:gd name="connsiteX5" fmla="*/ 2178844 w 2583656"/>
                  <a:gd name="connsiteY5" fmla="*/ 226219 h 1297781"/>
                  <a:gd name="connsiteX6" fmla="*/ 2200275 w 2583656"/>
                  <a:gd name="connsiteY6" fmla="*/ 230981 h 1297781"/>
                  <a:gd name="connsiteX7" fmla="*/ 2212181 w 2583656"/>
                  <a:gd name="connsiteY7" fmla="*/ 242887 h 1297781"/>
                  <a:gd name="connsiteX8" fmla="*/ 2216944 w 2583656"/>
                  <a:gd name="connsiteY8" fmla="*/ 257175 h 1297781"/>
                  <a:gd name="connsiteX9" fmla="*/ 2214562 w 2583656"/>
                  <a:gd name="connsiteY9" fmla="*/ 283369 h 1297781"/>
                  <a:gd name="connsiteX10" fmla="*/ 2200275 w 2583656"/>
                  <a:gd name="connsiteY10" fmla="*/ 361950 h 1297781"/>
                  <a:gd name="connsiteX11" fmla="*/ 2183606 w 2583656"/>
                  <a:gd name="connsiteY11" fmla="*/ 469106 h 1297781"/>
                  <a:gd name="connsiteX12" fmla="*/ 2164556 w 2583656"/>
                  <a:gd name="connsiteY12" fmla="*/ 583406 h 1297781"/>
                  <a:gd name="connsiteX13" fmla="*/ 2150269 w 2583656"/>
                  <a:gd name="connsiteY13" fmla="*/ 697706 h 1297781"/>
                  <a:gd name="connsiteX14" fmla="*/ 2100262 w 2583656"/>
                  <a:gd name="connsiteY14" fmla="*/ 852487 h 1297781"/>
                  <a:gd name="connsiteX15" fmla="*/ 2052637 w 2583656"/>
                  <a:gd name="connsiteY15" fmla="*/ 990600 h 1297781"/>
                  <a:gd name="connsiteX16" fmla="*/ 2024062 w 2583656"/>
                  <a:gd name="connsiteY16" fmla="*/ 1081087 h 1297781"/>
                  <a:gd name="connsiteX17" fmla="*/ 2035969 w 2583656"/>
                  <a:gd name="connsiteY17" fmla="*/ 1266825 h 1297781"/>
                  <a:gd name="connsiteX18" fmla="*/ 2057400 w 2583656"/>
                  <a:gd name="connsiteY18" fmla="*/ 1285875 h 1297781"/>
                  <a:gd name="connsiteX19" fmla="*/ 2090737 w 2583656"/>
                  <a:gd name="connsiteY19" fmla="*/ 1295400 h 1297781"/>
                  <a:gd name="connsiteX20" fmla="*/ 2112169 w 2583656"/>
                  <a:gd name="connsiteY20" fmla="*/ 1297781 h 1297781"/>
                  <a:gd name="connsiteX21" fmla="*/ 2135981 w 2583656"/>
                  <a:gd name="connsiteY21" fmla="*/ 1295400 h 1297781"/>
                  <a:gd name="connsiteX22" fmla="*/ 2152650 w 2583656"/>
                  <a:gd name="connsiteY22" fmla="*/ 1288256 h 1297781"/>
                  <a:gd name="connsiteX23" fmla="*/ 2178844 w 2583656"/>
                  <a:gd name="connsiteY23" fmla="*/ 1271587 h 1297781"/>
                  <a:gd name="connsiteX24" fmla="*/ 2200275 w 2583656"/>
                  <a:gd name="connsiteY24" fmla="*/ 1252537 h 1297781"/>
                  <a:gd name="connsiteX25" fmla="*/ 2224087 w 2583656"/>
                  <a:gd name="connsiteY25" fmla="*/ 1209675 h 1297781"/>
                  <a:gd name="connsiteX26" fmla="*/ 2250281 w 2583656"/>
                  <a:gd name="connsiteY26" fmla="*/ 1152525 h 1297781"/>
                  <a:gd name="connsiteX27" fmla="*/ 2269331 w 2583656"/>
                  <a:gd name="connsiteY27" fmla="*/ 1102519 h 1297781"/>
                  <a:gd name="connsiteX28" fmla="*/ 2302669 w 2583656"/>
                  <a:gd name="connsiteY28" fmla="*/ 997744 h 1297781"/>
                  <a:gd name="connsiteX29" fmla="*/ 2340769 w 2583656"/>
                  <a:gd name="connsiteY29" fmla="*/ 876300 h 1297781"/>
                  <a:gd name="connsiteX30" fmla="*/ 2390775 w 2583656"/>
                  <a:gd name="connsiteY30" fmla="*/ 721519 h 1297781"/>
                  <a:gd name="connsiteX31" fmla="*/ 2433637 w 2583656"/>
                  <a:gd name="connsiteY31" fmla="*/ 592931 h 1297781"/>
                  <a:gd name="connsiteX32" fmla="*/ 2471737 w 2583656"/>
                  <a:gd name="connsiteY32" fmla="*/ 471487 h 1297781"/>
                  <a:gd name="connsiteX33" fmla="*/ 2486025 w 2583656"/>
                  <a:gd name="connsiteY33" fmla="*/ 426244 h 1297781"/>
                  <a:gd name="connsiteX34" fmla="*/ 2507456 w 2583656"/>
                  <a:gd name="connsiteY34" fmla="*/ 383381 h 1297781"/>
                  <a:gd name="connsiteX35" fmla="*/ 2521744 w 2583656"/>
                  <a:gd name="connsiteY35" fmla="*/ 359569 h 1297781"/>
                  <a:gd name="connsiteX36" fmla="*/ 2545556 w 2583656"/>
                  <a:gd name="connsiteY36" fmla="*/ 333375 h 1297781"/>
                  <a:gd name="connsiteX37" fmla="*/ 2566987 w 2583656"/>
                  <a:gd name="connsiteY37" fmla="*/ 316706 h 1297781"/>
                  <a:gd name="connsiteX38" fmla="*/ 2578894 w 2583656"/>
                  <a:gd name="connsiteY38" fmla="*/ 297656 h 1297781"/>
                  <a:gd name="connsiteX39" fmla="*/ 2583656 w 2583656"/>
                  <a:gd name="connsiteY39" fmla="*/ 278606 h 1297781"/>
                  <a:gd name="connsiteX40" fmla="*/ 2578894 w 2583656"/>
                  <a:gd name="connsiteY40" fmla="*/ 254794 h 1297781"/>
                  <a:gd name="connsiteX41" fmla="*/ 2571750 w 2583656"/>
                  <a:gd name="connsiteY41" fmla="*/ 238125 h 1297781"/>
                  <a:gd name="connsiteX42" fmla="*/ 2555081 w 2583656"/>
                  <a:gd name="connsiteY42" fmla="*/ 219075 h 1297781"/>
                  <a:gd name="connsiteX43" fmla="*/ 2526506 w 2583656"/>
                  <a:gd name="connsiteY43" fmla="*/ 195262 h 1297781"/>
                  <a:gd name="connsiteX44" fmla="*/ 2474119 w 2583656"/>
                  <a:gd name="connsiteY44" fmla="*/ 161925 h 1297781"/>
                  <a:gd name="connsiteX45" fmla="*/ 2416969 w 2583656"/>
                  <a:gd name="connsiteY45" fmla="*/ 135731 h 1297781"/>
                  <a:gd name="connsiteX46" fmla="*/ 2374106 w 2583656"/>
                  <a:gd name="connsiteY46" fmla="*/ 107156 h 1297781"/>
                  <a:gd name="connsiteX47" fmla="*/ 2326481 w 2583656"/>
                  <a:gd name="connsiteY47" fmla="*/ 76200 h 1297781"/>
                  <a:gd name="connsiteX48" fmla="*/ 2250281 w 2583656"/>
                  <a:gd name="connsiteY48" fmla="*/ 35719 h 1297781"/>
                  <a:gd name="connsiteX49" fmla="*/ 2190750 w 2583656"/>
                  <a:gd name="connsiteY49" fmla="*/ 9525 h 1297781"/>
                  <a:gd name="connsiteX50" fmla="*/ 2164556 w 2583656"/>
                  <a:gd name="connsiteY50" fmla="*/ 0 h 1297781"/>
                  <a:gd name="connsiteX51" fmla="*/ 2147887 w 2583656"/>
                  <a:gd name="connsiteY51" fmla="*/ 0 h 1297781"/>
                  <a:gd name="connsiteX52" fmla="*/ 2114550 w 2583656"/>
                  <a:gd name="connsiteY52" fmla="*/ 11906 h 1297781"/>
                  <a:gd name="connsiteX53" fmla="*/ 2045494 w 2583656"/>
                  <a:gd name="connsiteY53" fmla="*/ 47625 h 1297781"/>
                  <a:gd name="connsiteX54" fmla="*/ 2000250 w 2583656"/>
                  <a:gd name="connsiteY54" fmla="*/ 71437 h 1297781"/>
                  <a:gd name="connsiteX55" fmla="*/ 1874044 w 2583656"/>
                  <a:gd name="connsiteY55" fmla="*/ 78581 h 1297781"/>
                  <a:gd name="connsiteX56" fmla="*/ 1581150 w 2583656"/>
                  <a:gd name="connsiteY56" fmla="*/ 97631 h 1297781"/>
                  <a:gd name="connsiteX57" fmla="*/ 1295400 w 2583656"/>
                  <a:gd name="connsiteY57" fmla="*/ 119062 h 1297781"/>
                  <a:gd name="connsiteX58" fmla="*/ 921544 w 2583656"/>
                  <a:gd name="connsiteY58" fmla="*/ 145256 h 1297781"/>
                  <a:gd name="connsiteX59" fmla="*/ 597694 w 2583656"/>
                  <a:gd name="connsiteY59" fmla="*/ 169069 h 1297781"/>
                  <a:gd name="connsiteX60" fmla="*/ 338137 w 2583656"/>
                  <a:gd name="connsiteY60" fmla="*/ 188119 h 1297781"/>
                  <a:gd name="connsiteX61" fmla="*/ 135731 w 2583656"/>
                  <a:gd name="connsiteY61" fmla="*/ 202406 h 1297781"/>
                  <a:gd name="connsiteX62" fmla="*/ 90487 w 2583656"/>
                  <a:gd name="connsiteY62" fmla="*/ 197644 h 1297781"/>
                  <a:gd name="connsiteX63" fmla="*/ 52387 w 2583656"/>
                  <a:gd name="connsiteY63" fmla="*/ 188119 h 1297781"/>
                  <a:gd name="connsiteX64" fmla="*/ 0 w 2583656"/>
                  <a:gd name="connsiteY64" fmla="*/ 173831 h 1297781"/>
                  <a:gd name="connsiteX65" fmla="*/ 59531 w 2583656"/>
                  <a:gd name="connsiteY65" fmla="*/ 338137 h 1297781"/>
                  <a:gd name="connsiteX66" fmla="*/ 307181 w 2583656"/>
                  <a:gd name="connsiteY66" fmla="*/ 326231 h 1297781"/>
                  <a:gd name="connsiteX67" fmla="*/ 490537 w 2583656"/>
                  <a:gd name="connsiteY67" fmla="*/ 314325 h 1297781"/>
                  <a:gd name="connsiteX68" fmla="*/ 673894 w 2583656"/>
                  <a:gd name="connsiteY68" fmla="*/ 304800 h 1297781"/>
                  <a:gd name="connsiteX69" fmla="*/ 923925 w 2583656"/>
                  <a:gd name="connsiteY69" fmla="*/ 290512 h 1297781"/>
                  <a:gd name="connsiteX70" fmla="*/ 1126331 w 2583656"/>
                  <a:gd name="connsiteY70" fmla="*/ 280987 h 1297781"/>
                  <a:gd name="connsiteX71" fmla="*/ 1495425 w 2583656"/>
                  <a:gd name="connsiteY71" fmla="*/ 261937 h 129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583656" h="1297781">
                    <a:moveTo>
                      <a:pt x="1495425" y="261937"/>
                    </a:moveTo>
                    <a:lnTo>
                      <a:pt x="1783556" y="242887"/>
                    </a:lnTo>
                    <a:lnTo>
                      <a:pt x="1997869" y="230981"/>
                    </a:lnTo>
                    <a:lnTo>
                      <a:pt x="2109787" y="226219"/>
                    </a:lnTo>
                    <a:lnTo>
                      <a:pt x="2150269" y="226219"/>
                    </a:lnTo>
                    <a:lnTo>
                      <a:pt x="2178844" y="226219"/>
                    </a:lnTo>
                    <a:lnTo>
                      <a:pt x="2200275" y="230981"/>
                    </a:lnTo>
                    <a:lnTo>
                      <a:pt x="2212181" y="242887"/>
                    </a:lnTo>
                    <a:lnTo>
                      <a:pt x="2216944" y="257175"/>
                    </a:lnTo>
                    <a:lnTo>
                      <a:pt x="2214562" y="283369"/>
                    </a:lnTo>
                    <a:lnTo>
                      <a:pt x="2200275" y="361950"/>
                    </a:lnTo>
                    <a:lnTo>
                      <a:pt x="2183606" y="469106"/>
                    </a:lnTo>
                    <a:lnTo>
                      <a:pt x="2164556" y="583406"/>
                    </a:lnTo>
                    <a:lnTo>
                      <a:pt x="2150269" y="697706"/>
                    </a:lnTo>
                    <a:lnTo>
                      <a:pt x="2100262" y="852487"/>
                    </a:lnTo>
                    <a:lnTo>
                      <a:pt x="2052637" y="990600"/>
                    </a:lnTo>
                    <a:lnTo>
                      <a:pt x="2024062" y="1081087"/>
                    </a:lnTo>
                    <a:lnTo>
                      <a:pt x="2035969" y="1266825"/>
                    </a:lnTo>
                    <a:lnTo>
                      <a:pt x="2057400" y="1285875"/>
                    </a:lnTo>
                    <a:lnTo>
                      <a:pt x="2090737" y="1295400"/>
                    </a:lnTo>
                    <a:lnTo>
                      <a:pt x="2112169" y="1297781"/>
                    </a:lnTo>
                    <a:lnTo>
                      <a:pt x="2135981" y="1295400"/>
                    </a:lnTo>
                    <a:lnTo>
                      <a:pt x="2152650" y="1288256"/>
                    </a:lnTo>
                    <a:lnTo>
                      <a:pt x="2178844" y="1271587"/>
                    </a:lnTo>
                    <a:lnTo>
                      <a:pt x="2200275" y="1252537"/>
                    </a:lnTo>
                    <a:lnTo>
                      <a:pt x="2224087" y="1209675"/>
                    </a:lnTo>
                    <a:lnTo>
                      <a:pt x="2250281" y="1152525"/>
                    </a:lnTo>
                    <a:lnTo>
                      <a:pt x="2269331" y="1102519"/>
                    </a:lnTo>
                    <a:lnTo>
                      <a:pt x="2302669" y="997744"/>
                    </a:lnTo>
                    <a:lnTo>
                      <a:pt x="2340769" y="876300"/>
                    </a:lnTo>
                    <a:lnTo>
                      <a:pt x="2390775" y="721519"/>
                    </a:lnTo>
                    <a:lnTo>
                      <a:pt x="2433637" y="592931"/>
                    </a:lnTo>
                    <a:lnTo>
                      <a:pt x="2471737" y="471487"/>
                    </a:lnTo>
                    <a:lnTo>
                      <a:pt x="2486025" y="426244"/>
                    </a:lnTo>
                    <a:lnTo>
                      <a:pt x="2507456" y="383381"/>
                    </a:lnTo>
                    <a:lnTo>
                      <a:pt x="2521744" y="359569"/>
                    </a:lnTo>
                    <a:lnTo>
                      <a:pt x="2545556" y="333375"/>
                    </a:lnTo>
                    <a:lnTo>
                      <a:pt x="2566987" y="316706"/>
                    </a:lnTo>
                    <a:lnTo>
                      <a:pt x="2578894" y="297656"/>
                    </a:lnTo>
                    <a:lnTo>
                      <a:pt x="2583656" y="278606"/>
                    </a:lnTo>
                    <a:lnTo>
                      <a:pt x="2578894" y="254794"/>
                    </a:lnTo>
                    <a:lnTo>
                      <a:pt x="2571750" y="238125"/>
                    </a:lnTo>
                    <a:lnTo>
                      <a:pt x="2555081" y="219075"/>
                    </a:lnTo>
                    <a:lnTo>
                      <a:pt x="2526506" y="195262"/>
                    </a:lnTo>
                    <a:lnTo>
                      <a:pt x="2474119" y="161925"/>
                    </a:lnTo>
                    <a:lnTo>
                      <a:pt x="2416969" y="135731"/>
                    </a:lnTo>
                    <a:lnTo>
                      <a:pt x="2374106" y="107156"/>
                    </a:lnTo>
                    <a:lnTo>
                      <a:pt x="2326481" y="76200"/>
                    </a:lnTo>
                    <a:lnTo>
                      <a:pt x="2250281" y="35719"/>
                    </a:lnTo>
                    <a:lnTo>
                      <a:pt x="2190750" y="9525"/>
                    </a:lnTo>
                    <a:lnTo>
                      <a:pt x="2164556" y="0"/>
                    </a:lnTo>
                    <a:lnTo>
                      <a:pt x="2147887" y="0"/>
                    </a:lnTo>
                    <a:lnTo>
                      <a:pt x="2114550" y="11906"/>
                    </a:lnTo>
                    <a:lnTo>
                      <a:pt x="2045494" y="47625"/>
                    </a:lnTo>
                    <a:lnTo>
                      <a:pt x="2000250" y="71437"/>
                    </a:lnTo>
                    <a:lnTo>
                      <a:pt x="1874044" y="78581"/>
                    </a:lnTo>
                    <a:lnTo>
                      <a:pt x="1581150" y="97631"/>
                    </a:lnTo>
                    <a:lnTo>
                      <a:pt x="1295400" y="119062"/>
                    </a:lnTo>
                    <a:lnTo>
                      <a:pt x="921544" y="145256"/>
                    </a:lnTo>
                    <a:lnTo>
                      <a:pt x="597694" y="169069"/>
                    </a:lnTo>
                    <a:lnTo>
                      <a:pt x="338137" y="188119"/>
                    </a:lnTo>
                    <a:lnTo>
                      <a:pt x="135731" y="202406"/>
                    </a:lnTo>
                    <a:lnTo>
                      <a:pt x="90487" y="197644"/>
                    </a:lnTo>
                    <a:lnTo>
                      <a:pt x="52387" y="188119"/>
                    </a:lnTo>
                    <a:lnTo>
                      <a:pt x="0" y="173831"/>
                    </a:lnTo>
                    <a:lnTo>
                      <a:pt x="59531" y="338137"/>
                    </a:lnTo>
                    <a:lnTo>
                      <a:pt x="307181" y="326231"/>
                    </a:lnTo>
                    <a:lnTo>
                      <a:pt x="490537" y="314325"/>
                    </a:lnTo>
                    <a:lnTo>
                      <a:pt x="673894" y="304800"/>
                    </a:lnTo>
                    <a:lnTo>
                      <a:pt x="923925" y="290512"/>
                    </a:lnTo>
                    <a:lnTo>
                      <a:pt x="1126331" y="280987"/>
                    </a:lnTo>
                    <a:lnTo>
                      <a:pt x="1495425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" name="フリーフォーム 17">
                <a:extLst>
                  <a:ext uri="{FF2B5EF4-FFF2-40B4-BE49-F238E27FC236}">
                    <a16:creationId xmlns:a16="http://schemas.microsoft.com/office/drawing/2014/main" id="{A6D02B5B-F763-40A5-A607-D3E1F55877A5}"/>
                  </a:ext>
                </a:extLst>
              </p:cNvPr>
              <p:cNvSpPr/>
              <p:nvPr/>
            </p:nvSpPr>
            <p:spPr>
              <a:xfrm>
                <a:off x="5050631" y="2078039"/>
                <a:ext cx="2090738" cy="288925"/>
              </a:xfrm>
              <a:custGeom>
                <a:avLst/>
                <a:gdLst>
                  <a:gd name="connsiteX0" fmla="*/ 976313 w 2090738"/>
                  <a:gd name="connsiteY0" fmla="*/ 54769 h 288132"/>
                  <a:gd name="connsiteX1" fmla="*/ 1254919 w 2090738"/>
                  <a:gd name="connsiteY1" fmla="*/ 28575 h 288132"/>
                  <a:gd name="connsiteX2" fmla="*/ 1435894 w 2090738"/>
                  <a:gd name="connsiteY2" fmla="*/ 16669 h 288132"/>
                  <a:gd name="connsiteX3" fmla="*/ 1704975 w 2090738"/>
                  <a:gd name="connsiteY3" fmla="*/ 2382 h 288132"/>
                  <a:gd name="connsiteX4" fmla="*/ 1905000 w 2090738"/>
                  <a:gd name="connsiteY4" fmla="*/ 0 h 288132"/>
                  <a:gd name="connsiteX5" fmla="*/ 2090738 w 2090738"/>
                  <a:gd name="connsiteY5" fmla="*/ 14288 h 288132"/>
                  <a:gd name="connsiteX6" fmla="*/ 2050256 w 2090738"/>
                  <a:gd name="connsiteY6" fmla="*/ 173832 h 288132"/>
                  <a:gd name="connsiteX7" fmla="*/ 1935956 w 2090738"/>
                  <a:gd name="connsiteY7" fmla="*/ 164307 h 288132"/>
                  <a:gd name="connsiteX8" fmla="*/ 1814513 w 2090738"/>
                  <a:gd name="connsiteY8" fmla="*/ 159544 h 288132"/>
                  <a:gd name="connsiteX9" fmla="*/ 1728788 w 2090738"/>
                  <a:gd name="connsiteY9" fmla="*/ 159544 h 288132"/>
                  <a:gd name="connsiteX10" fmla="*/ 1574006 w 2090738"/>
                  <a:gd name="connsiteY10" fmla="*/ 157163 h 288132"/>
                  <a:gd name="connsiteX11" fmla="*/ 1447800 w 2090738"/>
                  <a:gd name="connsiteY11" fmla="*/ 159544 h 288132"/>
                  <a:gd name="connsiteX12" fmla="*/ 1309688 w 2090738"/>
                  <a:gd name="connsiteY12" fmla="*/ 164307 h 288132"/>
                  <a:gd name="connsiteX13" fmla="*/ 1164431 w 2090738"/>
                  <a:gd name="connsiteY13" fmla="*/ 171450 h 288132"/>
                  <a:gd name="connsiteX14" fmla="*/ 1016794 w 2090738"/>
                  <a:gd name="connsiteY14" fmla="*/ 180975 h 288132"/>
                  <a:gd name="connsiteX15" fmla="*/ 883444 w 2090738"/>
                  <a:gd name="connsiteY15" fmla="*/ 190500 h 288132"/>
                  <a:gd name="connsiteX16" fmla="*/ 747713 w 2090738"/>
                  <a:gd name="connsiteY16" fmla="*/ 202407 h 288132"/>
                  <a:gd name="connsiteX17" fmla="*/ 578644 w 2090738"/>
                  <a:gd name="connsiteY17" fmla="*/ 221457 h 288132"/>
                  <a:gd name="connsiteX18" fmla="*/ 438150 w 2090738"/>
                  <a:gd name="connsiteY18" fmla="*/ 235744 h 288132"/>
                  <a:gd name="connsiteX19" fmla="*/ 323850 w 2090738"/>
                  <a:gd name="connsiteY19" fmla="*/ 247650 h 288132"/>
                  <a:gd name="connsiteX20" fmla="*/ 169069 w 2090738"/>
                  <a:gd name="connsiteY20" fmla="*/ 266700 h 288132"/>
                  <a:gd name="connsiteX21" fmla="*/ 26194 w 2090738"/>
                  <a:gd name="connsiteY21" fmla="*/ 288132 h 288132"/>
                  <a:gd name="connsiteX22" fmla="*/ 0 w 2090738"/>
                  <a:gd name="connsiteY22" fmla="*/ 150019 h 288132"/>
                  <a:gd name="connsiteX23" fmla="*/ 250031 w 2090738"/>
                  <a:gd name="connsiteY23" fmla="*/ 123825 h 288132"/>
                  <a:gd name="connsiteX24" fmla="*/ 500063 w 2090738"/>
                  <a:gd name="connsiteY24" fmla="*/ 95250 h 288132"/>
                  <a:gd name="connsiteX25" fmla="*/ 757238 w 2090738"/>
                  <a:gd name="connsiteY25" fmla="*/ 71438 h 288132"/>
                  <a:gd name="connsiteX26" fmla="*/ 976313 w 2090738"/>
                  <a:gd name="connsiteY26" fmla="*/ 54769 h 28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0738" h="288132">
                    <a:moveTo>
                      <a:pt x="976313" y="54769"/>
                    </a:moveTo>
                    <a:lnTo>
                      <a:pt x="1254919" y="28575"/>
                    </a:lnTo>
                    <a:lnTo>
                      <a:pt x="1435894" y="16669"/>
                    </a:lnTo>
                    <a:lnTo>
                      <a:pt x="1704975" y="2382"/>
                    </a:lnTo>
                    <a:lnTo>
                      <a:pt x="1905000" y="0"/>
                    </a:lnTo>
                    <a:lnTo>
                      <a:pt x="2090738" y="14288"/>
                    </a:lnTo>
                    <a:lnTo>
                      <a:pt x="2050256" y="173832"/>
                    </a:lnTo>
                    <a:lnTo>
                      <a:pt x="1935956" y="164307"/>
                    </a:lnTo>
                    <a:lnTo>
                      <a:pt x="1814513" y="159544"/>
                    </a:lnTo>
                    <a:lnTo>
                      <a:pt x="1728788" y="159544"/>
                    </a:lnTo>
                    <a:lnTo>
                      <a:pt x="1574006" y="157163"/>
                    </a:lnTo>
                    <a:lnTo>
                      <a:pt x="1447800" y="159544"/>
                    </a:lnTo>
                    <a:lnTo>
                      <a:pt x="1309688" y="164307"/>
                    </a:lnTo>
                    <a:lnTo>
                      <a:pt x="1164431" y="171450"/>
                    </a:lnTo>
                    <a:lnTo>
                      <a:pt x="1016794" y="180975"/>
                    </a:lnTo>
                    <a:lnTo>
                      <a:pt x="883444" y="190500"/>
                    </a:lnTo>
                    <a:lnTo>
                      <a:pt x="747713" y="202407"/>
                    </a:lnTo>
                    <a:lnTo>
                      <a:pt x="578644" y="221457"/>
                    </a:lnTo>
                    <a:lnTo>
                      <a:pt x="438150" y="235744"/>
                    </a:lnTo>
                    <a:lnTo>
                      <a:pt x="323850" y="247650"/>
                    </a:lnTo>
                    <a:lnTo>
                      <a:pt x="169069" y="266700"/>
                    </a:lnTo>
                    <a:lnTo>
                      <a:pt x="26194" y="288132"/>
                    </a:lnTo>
                    <a:lnTo>
                      <a:pt x="0" y="150019"/>
                    </a:lnTo>
                    <a:lnTo>
                      <a:pt x="250031" y="123825"/>
                    </a:lnTo>
                    <a:lnTo>
                      <a:pt x="500063" y="95250"/>
                    </a:lnTo>
                    <a:lnTo>
                      <a:pt x="757238" y="71438"/>
                    </a:lnTo>
                    <a:lnTo>
                      <a:pt x="976313" y="547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" name="フリーフォーム 32">
                <a:extLst>
                  <a:ext uri="{FF2B5EF4-FFF2-40B4-BE49-F238E27FC236}">
                    <a16:creationId xmlns:a16="http://schemas.microsoft.com/office/drawing/2014/main" id="{2F929BCC-409E-4697-A0A9-FC979C2850D0}"/>
                  </a:ext>
                </a:extLst>
              </p:cNvPr>
              <p:cNvSpPr/>
              <p:nvPr/>
            </p:nvSpPr>
            <p:spPr>
              <a:xfrm>
                <a:off x="4678363" y="3116264"/>
                <a:ext cx="2660650" cy="447675"/>
              </a:xfrm>
              <a:custGeom>
                <a:avLst/>
                <a:gdLst>
                  <a:gd name="connsiteX0" fmla="*/ 1195388 w 2659857"/>
                  <a:gd name="connsiteY0" fmla="*/ 140494 h 447675"/>
                  <a:gd name="connsiteX1" fmla="*/ 964407 w 2659857"/>
                  <a:gd name="connsiteY1" fmla="*/ 159544 h 447675"/>
                  <a:gd name="connsiteX2" fmla="*/ 719138 w 2659857"/>
                  <a:gd name="connsiteY2" fmla="*/ 180975 h 447675"/>
                  <a:gd name="connsiteX3" fmla="*/ 557213 w 2659857"/>
                  <a:gd name="connsiteY3" fmla="*/ 200025 h 447675"/>
                  <a:gd name="connsiteX4" fmla="*/ 390525 w 2659857"/>
                  <a:gd name="connsiteY4" fmla="*/ 219075 h 447675"/>
                  <a:gd name="connsiteX5" fmla="*/ 350044 w 2659857"/>
                  <a:gd name="connsiteY5" fmla="*/ 223838 h 447675"/>
                  <a:gd name="connsiteX6" fmla="*/ 285750 w 2659857"/>
                  <a:gd name="connsiteY6" fmla="*/ 216694 h 447675"/>
                  <a:gd name="connsiteX7" fmla="*/ 207169 w 2659857"/>
                  <a:gd name="connsiteY7" fmla="*/ 197644 h 447675"/>
                  <a:gd name="connsiteX8" fmla="*/ 142875 w 2659857"/>
                  <a:gd name="connsiteY8" fmla="*/ 176213 h 447675"/>
                  <a:gd name="connsiteX9" fmla="*/ 80963 w 2659857"/>
                  <a:gd name="connsiteY9" fmla="*/ 150019 h 447675"/>
                  <a:gd name="connsiteX10" fmla="*/ 40482 w 2659857"/>
                  <a:gd name="connsiteY10" fmla="*/ 130969 h 447675"/>
                  <a:gd name="connsiteX11" fmla="*/ 30957 w 2659857"/>
                  <a:gd name="connsiteY11" fmla="*/ 128588 h 447675"/>
                  <a:gd name="connsiteX12" fmla="*/ 14288 w 2659857"/>
                  <a:gd name="connsiteY12" fmla="*/ 128588 h 447675"/>
                  <a:gd name="connsiteX13" fmla="*/ 2382 w 2659857"/>
                  <a:gd name="connsiteY13" fmla="*/ 133350 h 447675"/>
                  <a:gd name="connsiteX14" fmla="*/ 0 w 2659857"/>
                  <a:gd name="connsiteY14" fmla="*/ 142875 h 447675"/>
                  <a:gd name="connsiteX15" fmla="*/ 2382 w 2659857"/>
                  <a:gd name="connsiteY15" fmla="*/ 166688 h 447675"/>
                  <a:gd name="connsiteX16" fmla="*/ 16669 w 2659857"/>
                  <a:gd name="connsiteY16" fmla="*/ 190500 h 447675"/>
                  <a:gd name="connsiteX17" fmla="*/ 33338 w 2659857"/>
                  <a:gd name="connsiteY17" fmla="*/ 207169 h 447675"/>
                  <a:gd name="connsiteX18" fmla="*/ 78582 w 2659857"/>
                  <a:gd name="connsiteY18" fmla="*/ 252413 h 447675"/>
                  <a:gd name="connsiteX19" fmla="*/ 130969 w 2659857"/>
                  <a:gd name="connsiteY19" fmla="*/ 297657 h 447675"/>
                  <a:gd name="connsiteX20" fmla="*/ 190500 w 2659857"/>
                  <a:gd name="connsiteY20" fmla="*/ 342900 h 447675"/>
                  <a:gd name="connsiteX21" fmla="*/ 238125 w 2659857"/>
                  <a:gd name="connsiteY21" fmla="*/ 376238 h 447675"/>
                  <a:gd name="connsiteX22" fmla="*/ 302419 w 2659857"/>
                  <a:gd name="connsiteY22" fmla="*/ 416719 h 447675"/>
                  <a:gd name="connsiteX23" fmla="*/ 357188 w 2659857"/>
                  <a:gd name="connsiteY23" fmla="*/ 440532 h 447675"/>
                  <a:gd name="connsiteX24" fmla="*/ 385763 w 2659857"/>
                  <a:gd name="connsiteY24" fmla="*/ 447675 h 447675"/>
                  <a:gd name="connsiteX25" fmla="*/ 481013 w 2659857"/>
                  <a:gd name="connsiteY25" fmla="*/ 426244 h 447675"/>
                  <a:gd name="connsiteX26" fmla="*/ 652463 w 2659857"/>
                  <a:gd name="connsiteY26" fmla="*/ 388144 h 447675"/>
                  <a:gd name="connsiteX27" fmla="*/ 788194 w 2659857"/>
                  <a:gd name="connsiteY27" fmla="*/ 354807 h 447675"/>
                  <a:gd name="connsiteX28" fmla="*/ 964407 w 2659857"/>
                  <a:gd name="connsiteY28" fmla="*/ 314325 h 447675"/>
                  <a:gd name="connsiteX29" fmla="*/ 1140619 w 2659857"/>
                  <a:gd name="connsiteY29" fmla="*/ 295275 h 447675"/>
                  <a:gd name="connsiteX30" fmla="*/ 1273969 w 2659857"/>
                  <a:gd name="connsiteY30" fmla="*/ 285750 h 447675"/>
                  <a:gd name="connsiteX31" fmla="*/ 1490663 w 2659857"/>
                  <a:gd name="connsiteY31" fmla="*/ 266700 h 447675"/>
                  <a:gd name="connsiteX32" fmla="*/ 1719263 w 2659857"/>
                  <a:gd name="connsiteY32" fmla="*/ 252413 h 447675"/>
                  <a:gd name="connsiteX33" fmla="*/ 1878807 w 2659857"/>
                  <a:gd name="connsiteY33" fmla="*/ 242888 h 447675"/>
                  <a:gd name="connsiteX34" fmla="*/ 2035969 w 2659857"/>
                  <a:gd name="connsiteY34" fmla="*/ 223838 h 447675"/>
                  <a:gd name="connsiteX35" fmla="*/ 2202657 w 2659857"/>
                  <a:gd name="connsiteY35" fmla="*/ 223838 h 447675"/>
                  <a:gd name="connsiteX36" fmla="*/ 2343150 w 2659857"/>
                  <a:gd name="connsiteY36" fmla="*/ 223838 h 447675"/>
                  <a:gd name="connsiteX37" fmla="*/ 2488407 w 2659857"/>
                  <a:gd name="connsiteY37" fmla="*/ 221457 h 447675"/>
                  <a:gd name="connsiteX38" fmla="*/ 2550319 w 2659857"/>
                  <a:gd name="connsiteY38" fmla="*/ 219075 h 447675"/>
                  <a:gd name="connsiteX39" fmla="*/ 2590800 w 2659857"/>
                  <a:gd name="connsiteY39" fmla="*/ 211932 h 447675"/>
                  <a:gd name="connsiteX40" fmla="*/ 2628900 w 2659857"/>
                  <a:gd name="connsiteY40" fmla="*/ 197644 h 447675"/>
                  <a:gd name="connsiteX41" fmla="*/ 2647950 w 2659857"/>
                  <a:gd name="connsiteY41" fmla="*/ 180975 h 447675"/>
                  <a:gd name="connsiteX42" fmla="*/ 2659857 w 2659857"/>
                  <a:gd name="connsiteY42" fmla="*/ 161925 h 447675"/>
                  <a:gd name="connsiteX43" fmla="*/ 2659857 w 2659857"/>
                  <a:gd name="connsiteY43" fmla="*/ 150019 h 447675"/>
                  <a:gd name="connsiteX44" fmla="*/ 2655094 w 2659857"/>
                  <a:gd name="connsiteY44" fmla="*/ 133350 h 447675"/>
                  <a:gd name="connsiteX45" fmla="*/ 2640807 w 2659857"/>
                  <a:gd name="connsiteY45" fmla="*/ 107157 h 447675"/>
                  <a:gd name="connsiteX46" fmla="*/ 2607469 w 2659857"/>
                  <a:gd name="connsiteY46" fmla="*/ 83344 h 447675"/>
                  <a:gd name="connsiteX47" fmla="*/ 2566988 w 2659857"/>
                  <a:gd name="connsiteY47" fmla="*/ 66675 h 447675"/>
                  <a:gd name="connsiteX48" fmla="*/ 2507457 w 2659857"/>
                  <a:gd name="connsiteY48" fmla="*/ 47625 h 447675"/>
                  <a:gd name="connsiteX49" fmla="*/ 2469357 w 2659857"/>
                  <a:gd name="connsiteY49" fmla="*/ 28575 h 447675"/>
                  <a:gd name="connsiteX50" fmla="*/ 2440782 w 2659857"/>
                  <a:gd name="connsiteY50" fmla="*/ 16669 h 447675"/>
                  <a:gd name="connsiteX51" fmla="*/ 2378869 w 2659857"/>
                  <a:gd name="connsiteY51" fmla="*/ 0 h 447675"/>
                  <a:gd name="connsiteX52" fmla="*/ 2347913 w 2659857"/>
                  <a:gd name="connsiteY52" fmla="*/ 0 h 447675"/>
                  <a:gd name="connsiteX53" fmla="*/ 2288382 w 2659857"/>
                  <a:gd name="connsiteY53" fmla="*/ 11907 h 447675"/>
                  <a:gd name="connsiteX54" fmla="*/ 2190750 w 2659857"/>
                  <a:gd name="connsiteY54" fmla="*/ 30957 h 447675"/>
                  <a:gd name="connsiteX55" fmla="*/ 2083594 w 2659857"/>
                  <a:gd name="connsiteY55" fmla="*/ 50007 h 447675"/>
                  <a:gd name="connsiteX56" fmla="*/ 1859757 w 2659857"/>
                  <a:gd name="connsiteY56" fmla="*/ 88107 h 447675"/>
                  <a:gd name="connsiteX57" fmla="*/ 1704975 w 2659857"/>
                  <a:gd name="connsiteY57" fmla="*/ 100013 h 447675"/>
                  <a:gd name="connsiteX58" fmla="*/ 1471613 w 2659857"/>
                  <a:gd name="connsiteY58" fmla="*/ 116682 h 447675"/>
                  <a:gd name="connsiteX59" fmla="*/ 1195388 w 2659857"/>
                  <a:gd name="connsiteY59" fmla="*/ 14049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59857" h="447675">
                    <a:moveTo>
                      <a:pt x="1195388" y="140494"/>
                    </a:moveTo>
                    <a:lnTo>
                      <a:pt x="964407" y="159544"/>
                    </a:lnTo>
                    <a:lnTo>
                      <a:pt x="719138" y="180975"/>
                    </a:lnTo>
                    <a:lnTo>
                      <a:pt x="557213" y="200025"/>
                    </a:lnTo>
                    <a:lnTo>
                      <a:pt x="390525" y="219075"/>
                    </a:lnTo>
                    <a:lnTo>
                      <a:pt x="350044" y="223838"/>
                    </a:lnTo>
                    <a:lnTo>
                      <a:pt x="285750" y="216694"/>
                    </a:lnTo>
                    <a:lnTo>
                      <a:pt x="207169" y="197644"/>
                    </a:lnTo>
                    <a:lnTo>
                      <a:pt x="142875" y="176213"/>
                    </a:lnTo>
                    <a:lnTo>
                      <a:pt x="80963" y="150019"/>
                    </a:lnTo>
                    <a:lnTo>
                      <a:pt x="40482" y="130969"/>
                    </a:lnTo>
                    <a:lnTo>
                      <a:pt x="30957" y="128588"/>
                    </a:lnTo>
                    <a:lnTo>
                      <a:pt x="14288" y="128588"/>
                    </a:lnTo>
                    <a:lnTo>
                      <a:pt x="2382" y="133350"/>
                    </a:lnTo>
                    <a:lnTo>
                      <a:pt x="0" y="142875"/>
                    </a:lnTo>
                    <a:lnTo>
                      <a:pt x="2382" y="166688"/>
                    </a:lnTo>
                    <a:lnTo>
                      <a:pt x="16669" y="190500"/>
                    </a:lnTo>
                    <a:lnTo>
                      <a:pt x="33338" y="207169"/>
                    </a:lnTo>
                    <a:lnTo>
                      <a:pt x="78582" y="252413"/>
                    </a:lnTo>
                    <a:lnTo>
                      <a:pt x="130969" y="297657"/>
                    </a:lnTo>
                    <a:lnTo>
                      <a:pt x="190500" y="342900"/>
                    </a:lnTo>
                    <a:lnTo>
                      <a:pt x="238125" y="376238"/>
                    </a:lnTo>
                    <a:lnTo>
                      <a:pt x="302419" y="416719"/>
                    </a:lnTo>
                    <a:lnTo>
                      <a:pt x="357188" y="440532"/>
                    </a:lnTo>
                    <a:lnTo>
                      <a:pt x="385763" y="447675"/>
                    </a:lnTo>
                    <a:lnTo>
                      <a:pt x="481013" y="426244"/>
                    </a:lnTo>
                    <a:lnTo>
                      <a:pt x="652463" y="388144"/>
                    </a:lnTo>
                    <a:lnTo>
                      <a:pt x="788194" y="354807"/>
                    </a:lnTo>
                    <a:lnTo>
                      <a:pt x="964407" y="314325"/>
                    </a:lnTo>
                    <a:lnTo>
                      <a:pt x="1140619" y="295275"/>
                    </a:lnTo>
                    <a:lnTo>
                      <a:pt x="1273969" y="285750"/>
                    </a:lnTo>
                    <a:lnTo>
                      <a:pt x="1490663" y="266700"/>
                    </a:lnTo>
                    <a:lnTo>
                      <a:pt x="1719263" y="252413"/>
                    </a:lnTo>
                    <a:lnTo>
                      <a:pt x="1878807" y="242888"/>
                    </a:lnTo>
                    <a:lnTo>
                      <a:pt x="2035969" y="223838"/>
                    </a:lnTo>
                    <a:lnTo>
                      <a:pt x="2202657" y="223838"/>
                    </a:lnTo>
                    <a:lnTo>
                      <a:pt x="2343150" y="223838"/>
                    </a:lnTo>
                    <a:lnTo>
                      <a:pt x="2488407" y="221457"/>
                    </a:lnTo>
                    <a:lnTo>
                      <a:pt x="2550319" y="219075"/>
                    </a:lnTo>
                    <a:lnTo>
                      <a:pt x="2590800" y="211932"/>
                    </a:lnTo>
                    <a:lnTo>
                      <a:pt x="2628900" y="197644"/>
                    </a:lnTo>
                    <a:lnTo>
                      <a:pt x="2647950" y="180975"/>
                    </a:lnTo>
                    <a:lnTo>
                      <a:pt x="2659857" y="161925"/>
                    </a:lnTo>
                    <a:lnTo>
                      <a:pt x="2659857" y="150019"/>
                    </a:lnTo>
                    <a:lnTo>
                      <a:pt x="2655094" y="133350"/>
                    </a:lnTo>
                    <a:lnTo>
                      <a:pt x="2640807" y="107157"/>
                    </a:lnTo>
                    <a:lnTo>
                      <a:pt x="2607469" y="83344"/>
                    </a:lnTo>
                    <a:lnTo>
                      <a:pt x="2566988" y="66675"/>
                    </a:lnTo>
                    <a:lnTo>
                      <a:pt x="2507457" y="47625"/>
                    </a:lnTo>
                    <a:lnTo>
                      <a:pt x="2469357" y="28575"/>
                    </a:lnTo>
                    <a:lnTo>
                      <a:pt x="2440782" y="16669"/>
                    </a:lnTo>
                    <a:lnTo>
                      <a:pt x="2378869" y="0"/>
                    </a:lnTo>
                    <a:lnTo>
                      <a:pt x="2347913" y="0"/>
                    </a:lnTo>
                    <a:lnTo>
                      <a:pt x="2288382" y="11907"/>
                    </a:lnTo>
                    <a:lnTo>
                      <a:pt x="2190750" y="30957"/>
                    </a:lnTo>
                    <a:lnTo>
                      <a:pt x="2083594" y="50007"/>
                    </a:lnTo>
                    <a:lnTo>
                      <a:pt x="1859757" y="88107"/>
                    </a:lnTo>
                    <a:lnTo>
                      <a:pt x="1704975" y="100013"/>
                    </a:lnTo>
                    <a:lnTo>
                      <a:pt x="1471613" y="116682"/>
                    </a:lnTo>
                    <a:lnTo>
                      <a:pt x="1195388" y="1404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" name="フリーフォーム 33">
                <a:extLst>
                  <a:ext uri="{FF2B5EF4-FFF2-40B4-BE49-F238E27FC236}">
                    <a16:creationId xmlns:a16="http://schemas.microsoft.com/office/drawing/2014/main" id="{5F479CE7-E4C0-4E8C-98A1-5938224E4AEA}"/>
                  </a:ext>
                </a:extLst>
              </p:cNvPr>
              <p:cNvSpPr/>
              <p:nvPr/>
            </p:nvSpPr>
            <p:spPr>
              <a:xfrm>
                <a:off x="5176839" y="2820989"/>
                <a:ext cx="517525" cy="1131887"/>
              </a:xfrm>
              <a:custGeom>
                <a:avLst/>
                <a:gdLst>
                  <a:gd name="connsiteX0" fmla="*/ 495300 w 516731"/>
                  <a:gd name="connsiteY0" fmla="*/ 769144 h 1131094"/>
                  <a:gd name="connsiteX1" fmla="*/ 485775 w 516731"/>
                  <a:gd name="connsiteY1" fmla="*/ 588169 h 1131094"/>
                  <a:gd name="connsiteX2" fmla="*/ 488156 w 516731"/>
                  <a:gd name="connsiteY2" fmla="*/ 461963 h 1131094"/>
                  <a:gd name="connsiteX3" fmla="*/ 485775 w 516731"/>
                  <a:gd name="connsiteY3" fmla="*/ 326232 h 1131094"/>
                  <a:gd name="connsiteX4" fmla="*/ 492918 w 516731"/>
                  <a:gd name="connsiteY4" fmla="*/ 311944 h 1131094"/>
                  <a:gd name="connsiteX5" fmla="*/ 504825 w 516731"/>
                  <a:gd name="connsiteY5" fmla="*/ 290513 h 1131094"/>
                  <a:gd name="connsiteX6" fmla="*/ 514350 w 516731"/>
                  <a:gd name="connsiteY6" fmla="*/ 271463 h 1131094"/>
                  <a:gd name="connsiteX7" fmla="*/ 516731 w 516731"/>
                  <a:gd name="connsiteY7" fmla="*/ 257175 h 1131094"/>
                  <a:gd name="connsiteX8" fmla="*/ 514350 w 516731"/>
                  <a:gd name="connsiteY8" fmla="*/ 235744 h 1131094"/>
                  <a:gd name="connsiteX9" fmla="*/ 504825 w 516731"/>
                  <a:gd name="connsiteY9" fmla="*/ 216694 h 1131094"/>
                  <a:gd name="connsiteX10" fmla="*/ 488156 w 516731"/>
                  <a:gd name="connsiteY10" fmla="*/ 195263 h 1131094"/>
                  <a:gd name="connsiteX11" fmla="*/ 466725 w 516731"/>
                  <a:gd name="connsiteY11" fmla="*/ 183357 h 1131094"/>
                  <a:gd name="connsiteX12" fmla="*/ 435768 w 516731"/>
                  <a:gd name="connsiteY12" fmla="*/ 171450 h 1131094"/>
                  <a:gd name="connsiteX13" fmla="*/ 407193 w 516731"/>
                  <a:gd name="connsiteY13" fmla="*/ 164307 h 1131094"/>
                  <a:gd name="connsiteX14" fmla="*/ 371475 w 516731"/>
                  <a:gd name="connsiteY14" fmla="*/ 142875 h 1131094"/>
                  <a:gd name="connsiteX15" fmla="*/ 311943 w 516731"/>
                  <a:gd name="connsiteY15" fmla="*/ 102394 h 1131094"/>
                  <a:gd name="connsiteX16" fmla="*/ 266700 w 516731"/>
                  <a:gd name="connsiteY16" fmla="*/ 76200 h 1131094"/>
                  <a:gd name="connsiteX17" fmla="*/ 211931 w 516731"/>
                  <a:gd name="connsiteY17" fmla="*/ 45244 h 1131094"/>
                  <a:gd name="connsiteX18" fmla="*/ 121443 w 516731"/>
                  <a:gd name="connsiteY18" fmla="*/ 0 h 1131094"/>
                  <a:gd name="connsiteX19" fmla="*/ 0 w 516731"/>
                  <a:gd name="connsiteY19" fmla="*/ 28575 h 1131094"/>
                  <a:gd name="connsiteX20" fmla="*/ 76200 w 516731"/>
                  <a:gd name="connsiteY20" fmla="*/ 54769 h 1131094"/>
                  <a:gd name="connsiteX21" fmla="*/ 111918 w 516731"/>
                  <a:gd name="connsiteY21" fmla="*/ 78582 h 1131094"/>
                  <a:gd name="connsiteX22" fmla="*/ 142875 w 516731"/>
                  <a:gd name="connsiteY22" fmla="*/ 107157 h 1131094"/>
                  <a:gd name="connsiteX23" fmla="*/ 161925 w 516731"/>
                  <a:gd name="connsiteY23" fmla="*/ 128588 h 1131094"/>
                  <a:gd name="connsiteX24" fmla="*/ 188118 w 516731"/>
                  <a:gd name="connsiteY24" fmla="*/ 164307 h 1131094"/>
                  <a:gd name="connsiteX25" fmla="*/ 214312 w 516731"/>
                  <a:gd name="connsiteY25" fmla="*/ 214313 h 1131094"/>
                  <a:gd name="connsiteX26" fmla="*/ 226218 w 516731"/>
                  <a:gd name="connsiteY26" fmla="*/ 245269 h 1131094"/>
                  <a:gd name="connsiteX27" fmla="*/ 240506 w 516731"/>
                  <a:gd name="connsiteY27" fmla="*/ 288132 h 1131094"/>
                  <a:gd name="connsiteX28" fmla="*/ 250031 w 516731"/>
                  <a:gd name="connsiteY28" fmla="*/ 330994 h 1131094"/>
                  <a:gd name="connsiteX29" fmla="*/ 257175 w 516731"/>
                  <a:gd name="connsiteY29" fmla="*/ 383382 h 1131094"/>
                  <a:gd name="connsiteX30" fmla="*/ 261937 w 516731"/>
                  <a:gd name="connsiteY30" fmla="*/ 452438 h 1131094"/>
                  <a:gd name="connsiteX31" fmla="*/ 264318 w 516731"/>
                  <a:gd name="connsiteY31" fmla="*/ 490538 h 1131094"/>
                  <a:gd name="connsiteX32" fmla="*/ 283368 w 516731"/>
                  <a:gd name="connsiteY32" fmla="*/ 638175 h 1131094"/>
                  <a:gd name="connsiteX33" fmla="*/ 314325 w 516731"/>
                  <a:gd name="connsiteY33" fmla="*/ 1131094 h 1131094"/>
                  <a:gd name="connsiteX34" fmla="*/ 516731 w 516731"/>
                  <a:gd name="connsiteY34" fmla="*/ 1112044 h 1131094"/>
                  <a:gd name="connsiteX35" fmla="*/ 495300 w 516731"/>
                  <a:gd name="connsiteY35" fmla="*/ 76914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6731" h="1131094">
                    <a:moveTo>
                      <a:pt x="495300" y="769144"/>
                    </a:moveTo>
                    <a:lnTo>
                      <a:pt x="485775" y="588169"/>
                    </a:lnTo>
                    <a:cubicBezTo>
                      <a:pt x="486569" y="546100"/>
                      <a:pt x="487362" y="504032"/>
                      <a:pt x="488156" y="461963"/>
                    </a:cubicBezTo>
                    <a:cubicBezTo>
                      <a:pt x="487362" y="416719"/>
                      <a:pt x="486569" y="371476"/>
                      <a:pt x="485775" y="326232"/>
                    </a:cubicBezTo>
                    <a:lnTo>
                      <a:pt x="492918" y="311944"/>
                    </a:lnTo>
                    <a:lnTo>
                      <a:pt x="504825" y="290513"/>
                    </a:lnTo>
                    <a:lnTo>
                      <a:pt x="514350" y="271463"/>
                    </a:lnTo>
                    <a:lnTo>
                      <a:pt x="516731" y="257175"/>
                    </a:lnTo>
                    <a:lnTo>
                      <a:pt x="514350" y="235744"/>
                    </a:lnTo>
                    <a:lnTo>
                      <a:pt x="504825" y="216694"/>
                    </a:lnTo>
                    <a:lnTo>
                      <a:pt x="488156" y="195263"/>
                    </a:lnTo>
                    <a:lnTo>
                      <a:pt x="466725" y="183357"/>
                    </a:lnTo>
                    <a:lnTo>
                      <a:pt x="435768" y="171450"/>
                    </a:lnTo>
                    <a:lnTo>
                      <a:pt x="407193" y="164307"/>
                    </a:lnTo>
                    <a:lnTo>
                      <a:pt x="371475" y="142875"/>
                    </a:lnTo>
                    <a:lnTo>
                      <a:pt x="311943" y="102394"/>
                    </a:lnTo>
                    <a:lnTo>
                      <a:pt x="266700" y="76200"/>
                    </a:lnTo>
                    <a:lnTo>
                      <a:pt x="211931" y="45244"/>
                    </a:lnTo>
                    <a:lnTo>
                      <a:pt x="121443" y="0"/>
                    </a:lnTo>
                    <a:lnTo>
                      <a:pt x="0" y="28575"/>
                    </a:lnTo>
                    <a:lnTo>
                      <a:pt x="76200" y="54769"/>
                    </a:lnTo>
                    <a:lnTo>
                      <a:pt x="111918" y="78582"/>
                    </a:lnTo>
                    <a:lnTo>
                      <a:pt x="142875" y="107157"/>
                    </a:lnTo>
                    <a:lnTo>
                      <a:pt x="161925" y="128588"/>
                    </a:lnTo>
                    <a:lnTo>
                      <a:pt x="188118" y="164307"/>
                    </a:lnTo>
                    <a:lnTo>
                      <a:pt x="214312" y="214313"/>
                    </a:lnTo>
                    <a:lnTo>
                      <a:pt x="226218" y="245269"/>
                    </a:lnTo>
                    <a:lnTo>
                      <a:pt x="240506" y="288132"/>
                    </a:lnTo>
                    <a:lnTo>
                      <a:pt x="250031" y="330994"/>
                    </a:lnTo>
                    <a:lnTo>
                      <a:pt x="257175" y="383382"/>
                    </a:lnTo>
                    <a:lnTo>
                      <a:pt x="261937" y="452438"/>
                    </a:lnTo>
                    <a:lnTo>
                      <a:pt x="264318" y="490538"/>
                    </a:lnTo>
                    <a:lnTo>
                      <a:pt x="283368" y="638175"/>
                    </a:lnTo>
                    <a:lnTo>
                      <a:pt x="314325" y="1131094"/>
                    </a:lnTo>
                    <a:lnTo>
                      <a:pt x="516731" y="1112044"/>
                    </a:lnTo>
                    <a:lnTo>
                      <a:pt x="495300" y="769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34">
                <a:extLst>
                  <a:ext uri="{FF2B5EF4-FFF2-40B4-BE49-F238E27FC236}">
                    <a16:creationId xmlns:a16="http://schemas.microsoft.com/office/drawing/2014/main" id="{0A389455-1927-41B5-942E-BB30A864F0A6}"/>
                  </a:ext>
                </a:extLst>
              </p:cNvPr>
              <p:cNvSpPr/>
              <p:nvPr/>
            </p:nvSpPr>
            <p:spPr>
              <a:xfrm>
                <a:off x="6354763" y="2724150"/>
                <a:ext cx="508000" cy="1150938"/>
              </a:xfrm>
              <a:custGeom>
                <a:avLst/>
                <a:gdLst>
                  <a:gd name="connsiteX0" fmla="*/ 85725 w 507207"/>
                  <a:gd name="connsiteY0" fmla="*/ 916781 h 1150144"/>
                  <a:gd name="connsiteX1" fmla="*/ 126207 w 507207"/>
                  <a:gd name="connsiteY1" fmla="*/ 754856 h 1150144"/>
                  <a:gd name="connsiteX2" fmla="*/ 161925 w 507207"/>
                  <a:gd name="connsiteY2" fmla="*/ 611981 h 1150144"/>
                  <a:gd name="connsiteX3" fmla="*/ 176213 w 507207"/>
                  <a:gd name="connsiteY3" fmla="*/ 495300 h 1150144"/>
                  <a:gd name="connsiteX4" fmla="*/ 209550 w 507207"/>
                  <a:gd name="connsiteY4" fmla="*/ 328613 h 1150144"/>
                  <a:gd name="connsiteX5" fmla="*/ 221457 w 507207"/>
                  <a:gd name="connsiteY5" fmla="*/ 266700 h 1150144"/>
                  <a:gd name="connsiteX6" fmla="*/ 226219 w 507207"/>
                  <a:gd name="connsiteY6" fmla="*/ 238125 h 1150144"/>
                  <a:gd name="connsiteX7" fmla="*/ 226219 w 507207"/>
                  <a:gd name="connsiteY7" fmla="*/ 209550 h 1150144"/>
                  <a:gd name="connsiteX8" fmla="*/ 219075 w 507207"/>
                  <a:gd name="connsiteY8" fmla="*/ 173831 h 1150144"/>
                  <a:gd name="connsiteX9" fmla="*/ 207169 w 507207"/>
                  <a:gd name="connsiteY9" fmla="*/ 142875 h 1150144"/>
                  <a:gd name="connsiteX10" fmla="*/ 185738 w 507207"/>
                  <a:gd name="connsiteY10" fmla="*/ 109538 h 1150144"/>
                  <a:gd name="connsiteX11" fmla="*/ 159544 w 507207"/>
                  <a:gd name="connsiteY11" fmla="*/ 85725 h 1150144"/>
                  <a:gd name="connsiteX12" fmla="*/ 123825 w 507207"/>
                  <a:gd name="connsiteY12" fmla="*/ 61913 h 1150144"/>
                  <a:gd name="connsiteX13" fmla="*/ 85725 w 507207"/>
                  <a:gd name="connsiteY13" fmla="*/ 42863 h 1150144"/>
                  <a:gd name="connsiteX14" fmla="*/ 0 w 507207"/>
                  <a:gd name="connsiteY14" fmla="*/ 7144 h 1150144"/>
                  <a:gd name="connsiteX15" fmla="*/ 180975 w 507207"/>
                  <a:gd name="connsiteY15" fmla="*/ 0 h 1150144"/>
                  <a:gd name="connsiteX16" fmla="*/ 266700 w 507207"/>
                  <a:gd name="connsiteY16" fmla="*/ 59531 h 1150144"/>
                  <a:gd name="connsiteX17" fmla="*/ 328613 w 507207"/>
                  <a:gd name="connsiteY17" fmla="*/ 104775 h 1150144"/>
                  <a:gd name="connsiteX18" fmla="*/ 366713 w 507207"/>
                  <a:gd name="connsiteY18" fmla="*/ 130969 h 1150144"/>
                  <a:gd name="connsiteX19" fmla="*/ 419100 w 507207"/>
                  <a:gd name="connsiteY19" fmla="*/ 173831 h 1150144"/>
                  <a:gd name="connsiteX20" fmla="*/ 471488 w 507207"/>
                  <a:gd name="connsiteY20" fmla="*/ 219075 h 1150144"/>
                  <a:gd name="connsiteX21" fmla="*/ 495300 w 507207"/>
                  <a:gd name="connsiteY21" fmla="*/ 240506 h 1150144"/>
                  <a:gd name="connsiteX22" fmla="*/ 504825 w 507207"/>
                  <a:gd name="connsiteY22" fmla="*/ 252413 h 1150144"/>
                  <a:gd name="connsiteX23" fmla="*/ 507207 w 507207"/>
                  <a:gd name="connsiteY23" fmla="*/ 259556 h 1150144"/>
                  <a:gd name="connsiteX24" fmla="*/ 490538 w 507207"/>
                  <a:gd name="connsiteY24" fmla="*/ 288131 h 1150144"/>
                  <a:gd name="connsiteX25" fmla="*/ 471488 w 507207"/>
                  <a:gd name="connsiteY25" fmla="*/ 319088 h 1150144"/>
                  <a:gd name="connsiteX26" fmla="*/ 450057 w 507207"/>
                  <a:gd name="connsiteY26" fmla="*/ 366713 h 1150144"/>
                  <a:gd name="connsiteX27" fmla="*/ 428625 w 507207"/>
                  <a:gd name="connsiteY27" fmla="*/ 423863 h 1150144"/>
                  <a:gd name="connsiteX28" fmla="*/ 421482 w 507207"/>
                  <a:gd name="connsiteY28" fmla="*/ 461963 h 1150144"/>
                  <a:gd name="connsiteX29" fmla="*/ 361950 w 507207"/>
                  <a:gd name="connsiteY29" fmla="*/ 692944 h 1150144"/>
                  <a:gd name="connsiteX30" fmla="*/ 319088 w 507207"/>
                  <a:gd name="connsiteY30" fmla="*/ 862013 h 1150144"/>
                  <a:gd name="connsiteX31" fmla="*/ 250032 w 507207"/>
                  <a:gd name="connsiteY31" fmla="*/ 1133475 h 1150144"/>
                  <a:gd name="connsiteX32" fmla="*/ 33338 w 507207"/>
                  <a:gd name="connsiteY32" fmla="*/ 1150144 h 1150144"/>
                  <a:gd name="connsiteX33" fmla="*/ 85725 w 507207"/>
                  <a:gd name="connsiteY33" fmla="*/ 916781 h 1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7207" h="1150144">
                    <a:moveTo>
                      <a:pt x="85725" y="916781"/>
                    </a:moveTo>
                    <a:lnTo>
                      <a:pt x="126207" y="754856"/>
                    </a:lnTo>
                    <a:lnTo>
                      <a:pt x="161925" y="611981"/>
                    </a:lnTo>
                    <a:lnTo>
                      <a:pt x="176213" y="495300"/>
                    </a:lnTo>
                    <a:lnTo>
                      <a:pt x="209550" y="328613"/>
                    </a:lnTo>
                    <a:lnTo>
                      <a:pt x="221457" y="266700"/>
                    </a:lnTo>
                    <a:lnTo>
                      <a:pt x="226219" y="238125"/>
                    </a:lnTo>
                    <a:lnTo>
                      <a:pt x="226219" y="209550"/>
                    </a:lnTo>
                    <a:lnTo>
                      <a:pt x="219075" y="173831"/>
                    </a:lnTo>
                    <a:lnTo>
                      <a:pt x="207169" y="142875"/>
                    </a:lnTo>
                    <a:lnTo>
                      <a:pt x="185738" y="109538"/>
                    </a:lnTo>
                    <a:lnTo>
                      <a:pt x="159544" y="85725"/>
                    </a:lnTo>
                    <a:lnTo>
                      <a:pt x="123825" y="61913"/>
                    </a:lnTo>
                    <a:lnTo>
                      <a:pt x="85725" y="42863"/>
                    </a:lnTo>
                    <a:lnTo>
                      <a:pt x="0" y="7144"/>
                    </a:lnTo>
                    <a:lnTo>
                      <a:pt x="180975" y="0"/>
                    </a:lnTo>
                    <a:lnTo>
                      <a:pt x="266700" y="59531"/>
                    </a:lnTo>
                    <a:lnTo>
                      <a:pt x="328613" y="104775"/>
                    </a:lnTo>
                    <a:lnTo>
                      <a:pt x="366713" y="130969"/>
                    </a:lnTo>
                    <a:lnTo>
                      <a:pt x="419100" y="173831"/>
                    </a:lnTo>
                    <a:lnTo>
                      <a:pt x="471488" y="219075"/>
                    </a:lnTo>
                    <a:lnTo>
                      <a:pt x="495300" y="240506"/>
                    </a:lnTo>
                    <a:lnTo>
                      <a:pt x="504825" y="252413"/>
                    </a:lnTo>
                    <a:lnTo>
                      <a:pt x="507207" y="259556"/>
                    </a:lnTo>
                    <a:lnTo>
                      <a:pt x="490538" y="288131"/>
                    </a:lnTo>
                    <a:lnTo>
                      <a:pt x="471488" y="319088"/>
                    </a:lnTo>
                    <a:lnTo>
                      <a:pt x="450057" y="366713"/>
                    </a:lnTo>
                    <a:lnTo>
                      <a:pt x="428625" y="423863"/>
                    </a:lnTo>
                    <a:lnTo>
                      <a:pt x="421482" y="461963"/>
                    </a:lnTo>
                    <a:lnTo>
                      <a:pt x="361950" y="692944"/>
                    </a:lnTo>
                    <a:lnTo>
                      <a:pt x="319088" y="862013"/>
                    </a:lnTo>
                    <a:lnTo>
                      <a:pt x="250032" y="1133475"/>
                    </a:lnTo>
                    <a:lnTo>
                      <a:pt x="33338" y="1150144"/>
                    </a:lnTo>
                    <a:lnTo>
                      <a:pt x="85725" y="9167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35">
                <a:extLst>
                  <a:ext uri="{FF2B5EF4-FFF2-40B4-BE49-F238E27FC236}">
                    <a16:creationId xmlns:a16="http://schemas.microsoft.com/office/drawing/2014/main" id="{7CDE60CE-30C7-4819-BCC2-5696D33537A8}"/>
                  </a:ext>
                </a:extLst>
              </p:cNvPr>
              <p:cNvSpPr/>
              <p:nvPr/>
            </p:nvSpPr>
            <p:spPr>
              <a:xfrm>
                <a:off x="3892551" y="3719513"/>
                <a:ext cx="4181475" cy="488950"/>
              </a:xfrm>
              <a:custGeom>
                <a:avLst/>
                <a:gdLst>
                  <a:gd name="connsiteX0" fmla="*/ 2090542 w 4181085"/>
                  <a:gd name="connsiteY0" fmla="*/ 118974 h 489493"/>
                  <a:gd name="connsiteX1" fmla="*/ 1791408 w 4181085"/>
                  <a:gd name="connsiteY1" fmla="*/ 135970 h 489493"/>
                  <a:gd name="connsiteX2" fmla="*/ 1601049 w 4181085"/>
                  <a:gd name="connsiteY2" fmla="*/ 156365 h 489493"/>
                  <a:gd name="connsiteX3" fmla="*/ 1366501 w 4181085"/>
                  <a:gd name="connsiteY3" fmla="*/ 180160 h 489493"/>
                  <a:gd name="connsiteX4" fmla="*/ 1080963 w 4181085"/>
                  <a:gd name="connsiteY4" fmla="*/ 207354 h 489493"/>
                  <a:gd name="connsiteX5" fmla="*/ 832817 w 4181085"/>
                  <a:gd name="connsiteY5" fmla="*/ 231149 h 489493"/>
                  <a:gd name="connsiteX6" fmla="*/ 676452 w 4181085"/>
                  <a:gd name="connsiteY6" fmla="*/ 244746 h 489493"/>
                  <a:gd name="connsiteX7" fmla="*/ 479295 w 4181085"/>
                  <a:gd name="connsiteY7" fmla="*/ 265142 h 489493"/>
                  <a:gd name="connsiteX8" fmla="*/ 411310 w 4181085"/>
                  <a:gd name="connsiteY8" fmla="*/ 271940 h 489493"/>
                  <a:gd name="connsiteX9" fmla="*/ 356921 w 4181085"/>
                  <a:gd name="connsiteY9" fmla="*/ 268541 h 489493"/>
                  <a:gd name="connsiteX10" fmla="*/ 295735 w 4181085"/>
                  <a:gd name="connsiteY10" fmla="*/ 261742 h 489493"/>
                  <a:gd name="connsiteX11" fmla="*/ 258343 w 4181085"/>
                  <a:gd name="connsiteY11" fmla="*/ 254944 h 489493"/>
                  <a:gd name="connsiteX12" fmla="*/ 200556 w 4181085"/>
                  <a:gd name="connsiteY12" fmla="*/ 237948 h 489493"/>
                  <a:gd name="connsiteX13" fmla="*/ 163164 w 4181085"/>
                  <a:gd name="connsiteY13" fmla="*/ 224351 h 489493"/>
                  <a:gd name="connsiteX14" fmla="*/ 112175 w 4181085"/>
                  <a:gd name="connsiteY14" fmla="*/ 200556 h 489493"/>
                  <a:gd name="connsiteX15" fmla="*/ 78182 w 4181085"/>
                  <a:gd name="connsiteY15" fmla="*/ 176761 h 489493"/>
                  <a:gd name="connsiteX16" fmla="*/ 57787 w 4181085"/>
                  <a:gd name="connsiteY16" fmla="*/ 163164 h 489493"/>
                  <a:gd name="connsiteX17" fmla="*/ 33992 w 4181085"/>
                  <a:gd name="connsiteY17" fmla="*/ 152966 h 489493"/>
                  <a:gd name="connsiteX18" fmla="*/ 10197 w 4181085"/>
                  <a:gd name="connsiteY18" fmla="*/ 156365 h 489493"/>
                  <a:gd name="connsiteX19" fmla="*/ 0 w 4181085"/>
                  <a:gd name="connsiteY19" fmla="*/ 166563 h 489493"/>
                  <a:gd name="connsiteX20" fmla="*/ 0 w 4181085"/>
                  <a:gd name="connsiteY20" fmla="*/ 190358 h 489493"/>
                  <a:gd name="connsiteX21" fmla="*/ 23794 w 4181085"/>
                  <a:gd name="connsiteY21" fmla="*/ 224351 h 489493"/>
                  <a:gd name="connsiteX22" fmla="*/ 71384 w 4181085"/>
                  <a:gd name="connsiteY22" fmla="*/ 271940 h 489493"/>
                  <a:gd name="connsiteX23" fmla="*/ 125772 w 4181085"/>
                  <a:gd name="connsiteY23" fmla="*/ 319530 h 489493"/>
                  <a:gd name="connsiteX24" fmla="*/ 163164 w 4181085"/>
                  <a:gd name="connsiteY24" fmla="*/ 353522 h 489493"/>
                  <a:gd name="connsiteX25" fmla="*/ 214153 w 4181085"/>
                  <a:gd name="connsiteY25" fmla="*/ 390914 h 489493"/>
                  <a:gd name="connsiteX26" fmla="*/ 254944 w 4181085"/>
                  <a:gd name="connsiteY26" fmla="*/ 421507 h 489493"/>
                  <a:gd name="connsiteX27" fmla="*/ 305933 w 4181085"/>
                  <a:gd name="connsiteY27" fmla="*/ 452101 h 489493"/>
                  <a:gd name="connsiteX28" fmla="*/ 346724 w 4181085"/>
                  <a:gd name="connsiteY28" fmla="*/ 475896 h 489493"/>
                  <a:gd name="connsiteX29" fmla="*/ 370518 w 4181085"/>
                  <a:gd name="connsiteY29" fmla="*/ 486093 h 489493"/>
                  <a:gd name="connsiteX30" fmla="*/ 384115 w 4181085"/>
                  <a:gd name="connsiteY30" fmla="*/ 489493 h 489493"/>
                  <a:gd name="connsiteX31" fmla="*/ 418108 w 4181085"/>
                  <a:gd name="connsiteY31" fmla="*/ 489493 h 489493"/>
                  <a:gd name="connsiteX32" fmla="*/ 547280 w 4181085"/>
                  <a:gd name="connsiteY32" fmla="*/ 469097 h 489493"/>
                  <a:gd name="connsiteX33" fmla="*/ 730840 w 4181085"/>
                  <a:gd name="connsiteY33" fmla="*/ 435104 h 489493"/>
                  <a:gd name="connsiteX34" fmla="*/ 924597 w 4181085"/>
                  <a:gd name="connsiteY34" fmla="*/ 404511 h 489493"/>
                  <a:gd name="connsiteX35" fmla="*/ 1152347 w 4181085"/>
                  <a:gd name="connsiteY35" fmla="*/ 370519 h 489493"/>
                  <a:gd name="connsiteX36" fmla="*/ 1325710 w 4181085"/>
                  <a:gd name="connsiteY36" fmla="*/ 343325 h 489493"/>
                  <a:gd name="connsiteX37" fmla="*/ 1631643 w 4181085"/>
                  <a:gd name="connsiteY37" fmla="*/ 292336 h 489493"/>
                  <a:gd name="connsiteX38" fmla="*/ 1883188 w 4181085"/>
                  <a:gd name="connsiteY38" fmla="*/ 275339 h 489493"/>
                  <a:gd name="connsiteX39" fmla="*/ 2008960 w 4181085"/>
                  <a:gd name="connsiteY39" fmla="*/ 268541 h 489493"/>
                  <a:gd name="connsiteX40" fmla="*/ 2206117 w 4181085"/>
                  <a:gd name="connsiteY40" fmla="*/ 254944 h 489493"/>
                  <a:gd name="connsiteX41" fmla="*/ 2396475 w 4181085"/>
                  <a:gd name="connsiteY41" fmla="*/ 237948 h 489493"/>
                  <a:gd name="connsiteX42" fmla="*/ 2593632 w 4181085"/>
                  <a:gd name="connsiteY42" fmla="*/ 224351 h 489493"/>
                  <a:gd name="connsiteX43" fmla="*/ 2722804 w 4181085"/>
                  <a:gd name="connsiteY43" fmla="*/ 224351 h 489493"/>
                  <a:gd name="connsiteX44" fmla="*/ 2960752 w 4181085"/>
                  <a:gd name="connsiteY44" fmla="*/ 224351 h 489493"/>
                  <a:gd name="connsiteX45" fmla="*/ 3137513 w 4181085"/>
                  <a:gd name="connsiteY45" fmla="*/ 227750 h 489493"/>
                  <a:gd name="connsiteX46" fmla="*/ 3273484 w 4181085"/>
                  <a:gd name="connsiteY46" fmla="*/ 227750 h 489493"/>
                  <a:gd name="connsiteX47" fmla="*/ 3385659 w 4181085"/>
                  <a:gd name="connsiteY47" fmla="*/ 231149 h 489493"/>
                  <a:gd name="connsiteX48" fmla="*/ 3487637 w 4181085"/>
                  <a:gd name="connsiteY48" fmla="*/ 237948 h 489493"/>
                  <a:gd name="connsiteX49" fmla="*/ 3576017 w 4181085"/>
                  <a:gd name="connsiteY49" fmla="*/ 244746 h 489493"/>
                  <a:gd name="connsiteX50" fmla="*/ 3674596 w 4181085"/>
                  <a:gd name="connsiteY50" fmla="*/ 254944 h 489493"/>
                  <a:gd name="connsiteX51" fmla="*/ 3827562 w 4181085"/>
                  <a:gd name="connsiteY51" fmla="*/ 275339 h 489493"/>
                  <a:gd name="connsiteX52" fmla="*/ 3956734 w 4181085"/>
                  <a:gd name="connsiteY52" fmla="*/ 295735 h 489493"/>
                  <a:gd name="connsiteX53" fmla="*/ 4028118 w 4181085"/>
                  <a:gd name="connsiteY53" fmla="*/ 309332 h 489493"/>
                  <a:gd name="connsiteX54" fmla="*/ 4055313 w 4181085"/>
                  <a:gd name="connsiteY54" fmla="*/ 312731 h 489493"/>
                  <a:gd name="connsiteX55" fmla="*/ 4096104 w 4181085"/>
                  <a:gd name="connsiteY55" fmla="*/ 305933 h 489493"/>
                  <a:gd name="connsiteX56" fmla="*/ 4133495 w 4181085"/>
                  <a:gd name="connsiteY56" fmla="*/ 295735 h 489493"/>
                  <a:gd name="connsiteX57" fmla="*/ 4164089 w 4181085"/>
                  <a:gd name="connsiteY57" fmla="*/ 275339 h 489493"/>
                  <a:gd name="connsiteX58" fmla="*/ 4177686 w 4181085"/>
                  <a:gd name="connsiteY58" fmla="*/ 258343 h 489493"/>
                  <a:gd name="connsiteX59" fmla="*/ 4181085 w 4181085"/>
                  <a:gd name="connsiteY59" fmla="*/ 244746 h 489493"/>
                  <a:gd name="connsiteX60" fmla="*/ 4177686 w 4181085"/>
                  <a:gd name="connsiteY60" fmla="*/ 220951 h 489493"/>
                  <a:gd name="connsiteX61" fmla="*/ 4164089 w 4181085"/>
                  <a:gd name="connsiteY61" fmla="*/ 193757 h 489493"/>
                  <a:gd name="connsiteX62" fmla="*/ 4150492 w 4181085"/>
                  <a:gd name="connsiteY62" fmla="*/ 173362 h 489493"/>
                  <a:gd name="connsiteX63" fmla="*/ 4133495 w 4181085"/>
                  <a:gd name="connsiteY63" fmla="*/ 156365 h 489493"/>
                  <a:gd name="connsiteX64" fmla="*/ 4119898 w 4181085"/>
                  <a:gd name="connsiteY64" fmla="*/ 142768 h 489493"/>
                  <a:gd name="connsiteX65" fmla="*/ 4089305 w 4181085"/>
                  <a:gd name="connsiteY65" fmla="*/ 118974 h 489493"/>
                  <a:gd name="connsiteX66" fmla="*/ 4007723 w 4181085"/>
                  <a:gd name="connsiteY66" fmla="*/ 78183 h 489493"/>
                  <a:gd name="connsiteX67" fmla="*/ 3919342 w 4181085"/>
                  <a:gd name="connsiteY67" fmla="*/ 37391 h 489493"/>
                  <a:gd name="connsiteX68" fmla="*/ 3858156 w 4181085"/>
                  <a:gd name="connsiteY68" fmla="*/ 16996 h 489493"/>
                  <a:gd name="connsiteX69" fmla="*/ 3824163 w 4181085"/>
                  <a:gd name="connsiteY69" fmla="*/ 6798 h 489493"/>
                  <a:gd name="connsiteX70" fmla="*/ 3803768 w 4181085"/>
                  <a:gd name="connsiteY70" fmla="*/ 0 h 489493"/>
                  <a:gd name="connsiteX71" fmla="*/ 3756178 w 4181085"/>
                  <a:gd name="connsiteY71" fmla="*/ 6798 h 489493"/>
                  <a:gd name="connsiteX72" fmla="*/ 3660999 w 4181085"/>
                  <a:gd name="connsiteY72" fmla="*/ 23794 h 489493"/>
                  <a:gd name="connsiteX73" fmla="*/ 3593014 w 4181085"/>
                  <a:gd name="connsiteY73" fmla="*/ 30593 h 489493"/>
                  <a:gd name="connsiteX74" fmla="*/ 3399256 w 4181085"/>
                  <a:gd name="connsiteY74" fmla="*/ 37391 h 489493"/>
                  <a:gd name="connsiteX75" fmla="*/ 3134114 w 4181085"/>
                  <a:gd name="connsiteY75" fmla="*/ 50988 h 489493"/>
                  <a:gd name="connsiteX76" fmla="*/ 2797588 w 4181085"/>
                  <a:gd name="connsiteY76" fmla="*/ 67985 h 489493"/>
                  <a:gd name="connsiteX77" fmla="*/ 2678614 w 4181085"/>
                  <a:gd name="connsiteY77" fmla="*/ 78183 h 489493"/>
                  <a:gd name="connsiteX78" fmla="*/ 2331889 w 4181085"/>
                  <a:gd name="connsiteY78" fmla="*/ 105377 h 489493"/>
                  <a:gd name="connsiteX79" fmla="*/ 2090542 w 4181085"/>
                  <a:gd name="connsiteY79" fmla="*/ 118974 h 48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181085" h="489493">
                    <a:moveTo>
                      <a:pt x="2090542" y="118974"/>
                    </a:moveTo>
                    <a:lnTo>
                      <a:pt x="1791408" y="135970"/>
                    </a:lnTo>
                    <a:lnTo>
                      <a:pt x="1601049" y="156365"/>
                    </a:lnTo>
                    <a:lnTo>
                      <a:pt x="1366501" y="180160"/>
                    </a:lnTo>
                    <a:lnTo>
                      <a:pt x="1080963" y="207354"/>
                    </a:lnTo>
                    <a:lnTo>
                      <a:pt x="832817" y="231149"/>
                    </a:lnTo>
                    <a:lnTo>
                      <a:pt x="676452" y="244746"/>
                    </a:lnTo>
                    <a:lnTo>
                      <a:pt x="479295" y="265142"/>
                    </a:lnTo>
                    <a:lnTo>
                      <a:pt x="411310" y="271940"/>
                    </a:lnTo>
                    <a:lnTo>
                      <a:pt x="356921" y="268541"/>
                    </a:lnTo>
                    <a:lnTo>
                      <a:pt x="295735" y="261742"/>
                    </a:lnTo>
                    <a:lnTo>
                      <a:pt x="258343" y="254944"/>
                    </a:lnTo>
                    <a:lnTo>
                      <a:pt x="200556" y="237948"/>
                    </a:lnTo>
                    <a:lnTo>
                      <a:pt x="163164" y="224351"/>
                    </a:lnTo>
                    <a:lnTo>
                      <a:pt x="112175" y="200556"/>
                    </a:lnTo>
                    <a:lnTo>
                      <a:pt x="78182" y="176761"/>
                    </a:lnTo>
                    <a:lnTo>
                      <a:pt x="57787" y="163164"/>
                    </a:lnTo>
                    <a:lnTo>
                      <a:pt x="33992" y="152966"/>
                    </a:lnTo>
                    <a:lnTo>
                      <a:pt x="10197" y="156365"/>
                    </a:lnTo>
                    <a:lnTo>
                      <a:pt x="0" y="166563"/>
                    </a:lnTo>
                    <a:lnTo>
                      <a:pt x="0" y="190358"/>
                    </a:lnTo>
                    <a:lnTo>
                      <a:pt x="23794" y="224351"/>
                    </a:lnTo>
                    <a:lnTo>
                      <a:pt x="71384" y="271940"/>
                    </a:lnTo>
                    <a:lnTo>
                      <a:pt x="125772" y="319530"/>
                    </a:lnTo>
                    <a:lnTo>
                      <a:pt x="163164" y="353522"/>
                    </a:lnTo>
                    <a:lnTo>
                      <a:pt x="214153" y="390914"/>
                    </a:lnTo>
                    <a:lnTo>
                      <a:pt x="254944" y="421507"/>
                    </a:lnTo>
                    <a:lnTo>
                      <a:pt x="305933" y="452101"/>
                    </a:lnTo>
                    <a:lnTo>
                      <a:pt x="346724" y="475896"/>
                    </a:lnTo>
                    <a:lnTo>
                      <a:pt x="370518" y="486093"/>
                    </a:lnTo>
                    <a:lnTo>
                      <a:pt x="384115" y="489493"/>
                    </a:lnTo>
                    <a:lnTo>
                      <a:pt x="418108" y="489493"/>
                    </a:lnTo>
                    <a:lnTo>
                      <a:pt x="547280" y="469097"/>
                    </a:lnTo>
                    <a:lnTo>
                      <a:pt x="730840" y="435104"/>
                    </a:lnTo>
                    <a:lnTo>
                      <a:pt x="924597" y="404511"/>
                    </a:lnTo>
                    <a:lnTo>
                      <a:pt x="1152347" y="370519"/>
                    </a:lnTo>
                    <a:lnTo>
                      <a:pt x="1325710" y="343325"/>
                    </a:lnTo>
                    <a:lnTo>
                      <a:pt x="1631643" y="292336"/>
                    </a:lnTo>
                    <a:lnTo>
                      <a:pt x="1883188" y="275339"/>
                    </a:lnTo>
                    <a:lnTo>
                      <a:pt x="2008960" y="268541"/>
                    </a:lnTo>
                    <a:lnTo>
                      <a:pt x="2206117" y="254944"/>
                    </a:lnTo>
                    <a:lnTo>
                      <a:pt x="2396475" y="237948"/>
                    </a:lnTo>
                    <a:lnTo>
                      <a:pt x="2593632" y="224351"/>
                    </a:lnTo>
                    <a:lnTo>
                      <a:pt x="2722804" y="224351"/>
                    </a:lnTo>
                    <a:lnTo>
                      <a:pt x="2960752" y="224351"/>
                    </a:lnTo>
                    <a:lnTo>
                      <a:pt x="3137513" y="227750"/>
                    </a:lnTo>
                    <a:lnTo>
                      <a:pt x="3273484" y="227750"/>
                    </a:lnTo>
                    <a:lnTo>
                      <a:pt x="3385659" y="231149"/>
                    </a:lnTo>
                    <a:lnTo>
                      <a:pt x="3487637" y="237948"/>
                    </a:lnTo>
                    <a:lnTo>
                      <a:pt x="3576017" y="244746"/>
                    </a:lnTo>
                    <a:lnTo>
                      <a:pt x="3674596" y="254944"/>
                    </a:lnTo>
                    <a:lnTo>
                      <a:pt x="3827562" y="275339"/>
                    </a:lnTo>
                    <a:lnTo>
                      <a:pt x="3956734" y="295735"/>
                    </a:lnTo>
                    <a:lnTo>
                      <a:pt x="4028118" y="309332"/>
                    </a:lnTo>
                    <a:lnTo>
                      <a:pt x="4055313" y="312731"/>
                    </a:lnTo>
                    <a:lnTo>
                      <a:pt x="4096104" y="305933"/>
                    </a:lnTo>
                    <a:lnTo>
                      <a:pt x="4133495" y="295735"/>
                    </a:lnTo>
                    <a:lnTo>
                      <a:pt x="4164089" y="275339"/>
                    </a:lnTo>
                    <a:lnTo>
                      <a:pt x="4177686" y="258343"/>
                    </a:lnTo>
                    <a:lnTo>
                      <a:pt x="4181085" y="244746"/>
                    </a:lnTo>
                    <a:lnTo>
                      <a:pt x="4177686" y="220951"/>
                    </a:lnTo>
                    <a:lnTo>
                      <a:pt x="4164089" y="193757"/>
                    </a:lnTo>
                    <a:lnTo>
                      <a:pt x="4150492" y="173362"/>
                    </a:lnTo>
                    <a:lnTo>
                      <a:pt x="4133495" y="156365"/>
                    </a:lnTo>
                    <a:lnTo>
                      <a:pt x="4119898" y="142768"/>
                    </a:lnTo>
                    <a:lnTo>
                      <a:pt x="4089305" y="118974"/>
                    </a:lnTo>
                    <a:lnTo>
                      <a:pt x="4007723" y="78183"/>
                    </a:lnTo>
                    <a:lnTo>
                      <a:pt x="3919342" y="37391"/>
                    </a:lnTo>
                    <a:lnTo>
                      <a:pt x="3858156" y="16996"/>
                    </a:lnTo>
                    <a:lnTo>
                      <a:pt x="3824163" y="6798"/>
                    </a:lnTo>
                    <a:lnTo>
                      <a:pt x="3803768" y="0"/>
                    </a:lnTo>
                    <a:lnTo>
                      <a:pt x="3756178" y="6798"/>
                    </a:lnTo>
                    <a:lnTo>
                      <a:pt x="3660999" y="23794"/>
                    </a:lnTo>
                    <a:lnTo>
                      <a:pt x="3593014" y="30593"/>
                    </a:lnTo>
                    <a:lnTo>
                      <a:pt x="3399256" y="37391"/>
                    </a:lnTo>
                    <a:lnTo>
                      <a:pt x="3134114" y="50988"/>
                    </a:lnTo>
                    <a:lnTo>
                      <a:pt x="2797588" y="67985"/>
                    </a:lnTo>
                    <a:lnTo>
                      <a:pt x="2678614" y="78183"/>
                    </a:lnTo>
                    <a:lnTo>
                      <a:pt x="2331889" y="105377"/>
                    </a:lnTo>
                    <a:lnTo>
                      <a:pt x="2090542" y="1189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36">
                <a:extLst>
                  <a:ext uri="{FF2B5EF4-FFF2-40B4-BE49-F238E27FC236}">
                    <a16:creationId xmlns:a16="http://schemas.microsoft.com/office/drawing/2014/main" id="{3C0B9D25-29C6-42B9-BCFA-A92ACA7FF364}"/>
                  </a:ext>
                </a:extLst>
              </p:cNvPr>
              <p:cNvSpPr/>
              <p:nvPr/>
            </p:nvSpPr>
            <p:spPr>
              <a:xfrm>
                <a:off x="4037014" y="3979863"/>
                <a:ext cx="1565275" cy="1077912"/>
              </a:xfrm>
              <a:custGeom>
                <a:avLst/>
                <a:gdLst>
                  <a:gd name="connsiteX0" fmla="*/ 1045369 w 1566862"/>
                  <a:gd name="connsiteY0" fmla="*/ 250031 h 1078706"/>
                  <a:gd name="connsiteX1" fmla="*/ 909637 w 1566862"/>
                  <a:gd name="connsiteY1" fmla="*/ 376237 h 1078706"/>
                  <a:gd name="connsiteX2" fmla="*/ 797719 w 1566862"/>
                  <a:gd name="connsiteY2" fmla="*/ 476250 h 1078706"/>
                  <a:gd name="connsiteX3" fmla="*/ 652462 w 1566862"/>
                  <a:gd name="connsiteY3" fmla="*/ 597694 h 1078706"/>
                  <a:gd name="connsiteX4" fmla="*/ 519112 w 1566862"/>
                  <a:gd name="connsiteY4" fmla="*/ 707231 h 1078706"/>
                  <a:gd name="connsiteX5" fmla="*/ 397669 w 1566862"/>
                  <a:gd name="connsiteY5" fmla="*/ 795337 h 1078706"/>
                  <a:gd name="connsiteX6" fmla="*/ 280987 w 1566862"/>
                  <a:gd name="connsiteY6" fmla="*/ 878681 h 1078706"/>
                  <a:gd name="connsiteX7" fmla="*/ 171450 w 1566862"/>
                  <a:gd name="connsiteY7" fmla="*/ 950119 h 1078706"/>
                  <a:gd name="connsiteX8" fmla="*/ 26194 w 1566862"/>
                  <a:gd name="connsiteY8" fmla="*/ 1031081 h 1078706"/>
                  <a:gd name="connsiteX9" fmla="*/ 9525 w 1566862"/>
                  <a:gd name="connsiteY9" fmla="*/ 1042987 h 1078706"/>
                  <a:gd name="connsiteX10" fmla="*/ 0 w 1566862"/>
                  <a:gd name="connsiteY10" fmla="*/ 1059656 h 1078706"/>
                  <a:gd name="connsiteX11" fmla="*/ 4762 w 1566862"/>
                  <a:gd name="connsiteY11" fmla="*/ 1066800 h 1078706"/>
                  <a:gd name="connsiteX12" fmla="*/ 16669 w 1566862"/>
                  <a:gd name="connsiteY12" fmla="*/ 1073944 h 1078706"/>
                  <a:gd name="connsiteX13" fmla="*/ 38100 w 1566862"/>
                  <a:gd name="connsiteY13" fmla="*/ 1078706 h 1078706"/>
                  <a:gd name="connsiteX14" fmla="*/ 61912 w 1566862"/>
                  <a:gd name="connsiteY14" fmla="*/ 1078706 h 1078706"/>
                  <a:gd name="connsiteX15" fmla="*/ 111919 w 1566862"/>
                  <a:gd name="connsiteY15" fmla="*/ 1064419 h 1078706"/>
                  <a:gd name="connsiteX16" fmla="*/ 264319 w 1566862"/>
                  <a:gd name="connsiteY16" fmla="*/ 1000125 h 1078706"/>
                  <a:gd name="connsiteX17" fmla="*/ 442912 w 1566862"/>
                  <a:gd name="connsiteY17" fmla="*/ 914400 h 1078706"/>
                  <a:gd name="connsiteX18" fmla="*/ 592931 w 1566862"/>
                  <a:gd name="connsiteY18" fmla="*/ 835819 h 1078706"/>
                  <a:gd name="connsiteX19" fmla="*/ 702469 w 1566862"/>
                  <a:gd name="connsiteY19" fmla="*/ 773906 h 1078706"/>
                  <a:gd name="connsiteX20" fmla="*/ 857250 w 1566862"/>
                  <a:gd name="connsiteY20" fmla="*/ 681037 h 1078706"/>
                  <a:gd name="connsiteX21" fmla="*/ 1009650 w 1566862"/>
                  <a:gd name="connsiteY21" fmla="*/ 581025 h 1078706"/>
                  <a:gd name="connsiteX22" fmla="*/ 1147762 w 1566862"/>
                  <a:gd name="connsiteY22" fmla="*/ 471487 h 1078706"/>
                  <a:gd name="connsiteX23" fmla="*/ 1243012 w 1566862"/>
                  <a:gd name="connsiteY23" fmla="*/ 395287 h 1078706"/>
                  <a:gd name="connsiteX24" fmla="*/ 1307306 w 1566862"/>
                  <a:gd name="connsiteY24" fmla="*/ 340519 h 1078706"/>
                  <a:gd name="connsiteX25" fmla="*/ 1378744 w 1566862"/>
                  <a:gd name="connsiteY25" fmla="*/ 283369 h 1078706"/>
                  <a:gd name="connsiteX26" fmla="*/ 1469231 w 1566862"/>
                  <a:gd name="connsiteY26" fmla="*/ 209550 h 1078706"/>
                  <a:gd name="connsiteX27" fmla="*/ 1533525 w 1566862"/>
                  <a:gd name="connsiteY27" fmla="*/ 154781 h 1078706"/>
                  <a:gd name="connsiteX28" fmla="*/ 1559719 w 1566862"/>
                  <a:gd name="connsiteY28" fmla="*/ 123825 h 1078706"/>
                  <a:gd name="connsiteX29" fmla="*/ 1566862 w 1566862"/>
                  <a:gd name="connsiteY29" fmla="*/ 109537 h 1078706"/>
                  <a:gd name="connsiteX30" fmla="*/ 1564481 w 1566862"/>
                  <a:gd name="connsiteY30" fmla="*/ 97631 h 1078706"/>
                  <a:gd name="connsiteX31" fmla="*/ 1545431 w 1566862"/>
                  <a:gd name="connsiteY31" fmla="*/ 80962 h 1078706"/>
                  <a:gd name="connsiteX32" fmla="*/ 1507331 w 1566862"/>
                  <a:gd name="connsiteY32" fmla="*/ 47625 h 1078706"/>
                  <a:gd name="connsiteX33" fmla="*/ 1464469 w 1566862"/>
                  <a:gd name="connsiteY33" fmla="*/ 0 h 1078706"/>
                  <a:gd name="connsiteX34" fmla="*/ 1259681 w 1566862"/>
                  <a:gd name="connsiteY34" fmla="*/ 26194 h 1078706"/>
                  <a:gd name="connsiteX35" fmla="*/ 1190625 w 1566862"/>
                  <a:gd name="connsiteY35" fmla="*/ 111919 h 1078706"/>
                  <a:gd name="connsiteX36" fmla="*/ 1092994 w 1566862"/>
                  <a:gd name="connsiteY36" fmla="*/ 207169 h 1078706"/>
                  <a:gd name="connsiteX37" fmla="*/ 1045369 w 1566862"/>
                  <a:gd name="connsiteY37" fmla="*/ 25003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66862" h="1078706">
                    <a:moveTo>
                      <a:pt x="1045369" y="250031"/>
                    </a:moveTo>
                    <a:lnTo>
                      <a:pt x="909637" y="376237"/>
                    </a:lnTo>
                    <a:lnTo>
                      <a:pt x="797719" y="476250"/>
                    </a:lnTo>
                    <a:lnTo>
                      <a:pt x="652462" y="597694"/>
                    </a:lnTo>
                    <a:lnTo>
                      <a:pt x="519112" y="707231"/>
                    </a:lnTo>
                    <a:lnTo>
                      <a:pt x="397669" y="795337"/>
                    </a:lnTo>
                    <a:lnTo>
                      <a:pt x="280987" y="878681"/>
                    </a:lnTo>
                    <a:lnTo>
                      <a:pt x="171450" y="950119"/>
                    </a:lnTo>
                    <a:lnTo>
                      <a:pt x="26194" y="1031081"/>
                    </a:lnTo>
                    <a:lnTo>
                      <a:pt x="9525" y="1042987"/>
                    </a:lnTo>
                    <a:lnTo>
                      <a:pt x="0" y="1059656"/>
                    </a:lnTo>
                    <a:lnTo>
                      <a:pt x="4762" y="1066800"/>
                    </a:lnTo>
                    <a:lnTo>
                      <a:pt x="16669" y="1073944"/>
                    </a:lnTo>
                    <a:lnTo>
                      <a:pt x="38100" y="1078706"/>
                    </a:lnTo>
                    <a:lnTo>
                      <a:pt x="61912" y="1078706"/>
                    </a:lnTo>
                    <a:lnTo>
                      <a:pt x="111919" y="1064419"/>
                    </a:lnTo>
                    <a:lnTo>
                      <a:pt x="264319" y="1000125"/>
                    </a:lnTo>
                    <a:lnTo>
                      <a:pt x="442912" y="914400"/>
                    </a:lnTo>
                    <a:lnTo>
                      <a:pt x="592931" y="835819"/>
                    </a:lnTo>
                    <a:lnTo>
                      <a:pt x="702469" y="773906"/>
                    </a:lnTo>
                    <a:lnTo>
                      <a:pt x="857250" y="681037"/>
                    </a:lnTo>
                    <a:lnTo>
                      <a:pt x="1009650" y="581025"/>
                    </a:lnTo>
                    <a:lnTo>
                      <a:pt x="1147762" y="471487"/>
                    </a:lnTo>
                    <a:lnTo>
                      <a:pt x="1243012" y="395287"/>
                    </a:lnTo>
                    <a:lnTo>
                      <a:pt x="1307306" y="340519"/>
                    </a:lnTo>
                    <a:lnTo>
                      <a:pt x="1378744" y="283369"/>
                    </a:lnTo>
                    <a:lnTo>
                      <a:pt x="1469231" y="209550"/>
                    </a:lnTo>
                    <a:lnTo>
                      <a:pt x="1533525" y="154781"/>
                    </a:lnTo>
                    <a:lnTo>
                      <a:pt x="1559719" y="123825"/>
                    </a:lnTo>
                    <a:lnTo>
                      <a:pt x="1566862" y="109537"/>
                    </a:lnTo>
                    <a:lnTo>
                      <a:pt x="1564481" y="97631"/>
                    </a:lnTo>
                    <a:lnTo>
                      <a:pt x="1545431" y="80962"/>
                    </a:lnTo>
                    <a:lnTo>
                      <a:pt x="1507331" y="47625"/>
                    </a:lnTo>
                    <a:lnTo>
                      <a:pt x="1464469" y="0"/>
                    </a:lnTo>
                    <a:lnTo>
                      <a:pt x="1259681" y="26194"/>
                    </a:lnTo>
                    <a:lnTo>
                      <a:pt x="1190625" y="111919"/>
                    </a:lnTo>
                    <a:lnTo>
                      <a:pt x="1092994" y="207169"/>
                    </a:lnTo>
                    <a:lnTo>
                      <a:pt x="1045369" y="2500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2" name="フリーフォーム 37">
                <a:extLst>
                  <a:ext uri="{FF2B5EF4-FFF2-40B4-BE49-F238E27FC236}">
                    <a16:creationId xmlns:a16="http://schemas.microsoft.com/office/drawing/2014/main" id="{0F5E32D1-940D-4D80-A55A-9D239EE2F891}"/>
                  </a:ext>
                </a:extLst>
              </p:cNvPr>
              <p:cNvSpPr/>
              <p:nvPr/>
            </p:nvSpPr>
            <p:spPr>
              <a:xfrm>
                <a:off x="6430964" y="3903664"/>
                <a:ext cx="1870075" cy="1114425"/>
              </a:xfrm>
              <a:custGeom>
                <a:avLst/>
                <a:gdLst>
                  <a:gd name="connsiteX0" fmla="*/ 461963 w 1869282"/>
                  <a:gd name="connsiteY0" fmla="*/ 447675 h 1114425"/>
                  <a:gd name="connsiteX1" fmla="*/ 345282 w 1869282"/>
                  <a:gd name="connsiteY1" fmla="*/ 335756 h 1114425"/>
                  <a:gd name="connsiteX2" fmla="*/ 245269 w 1869282"/>
                  <a:gd name="connsiteY2" fmla="*/ 240506 h 1114425"/>
                  <a:gd name="connsiteX3" fmla="*/ 123825 w 1869282"/>
                  <a:gd name="connsiteY3" fmla="*/ 123825 h 1114425"/>
                  <a:gd name="connsiteX4" fmla="*/ 0 w 1869282"/>
                  <a:gd name="connsiteY4" fmla="*/ 9525 h 1114425"/>
                  <a:gd name="connsiteX5" fmla="*/ 138113 w 1869282"/>
                  <a:gd name="connsiteY5" fmla="*/ 0 h 1114425"/>
                  <a:gd name="connsiteX6" fmla="*/ 221457 w 1869282"/>
                  <a:gd name="connsiteY6" fmla="*/ 78581 h 1114425"/>
                  <a:gd name="connsiteX7" fmla="*/ 311944 w 1869282"/>
                  <a:gd name="connsiteY7" fmla="*/ 145256 h 1114425"/>
                  <a:gd name="connsiteX8" fmla="*/ 440532 w 1869282"/>
                  <a:gd name="connsiteY8" fmla="*/ 238125 h 1114425"/>
                  <a:gd name="connsiteX9" fmla="*/ 581025 w 1869282"/>
                  <a:gd name="connsiteY9" fmla="*/ 338137 h 1114425"/>
                  <a:gd name="connsiteX10" fmla="*/ 738188 w 1869282"/>
                  <a:gd name="connsiteY10" fmla="*/ 450056 h 1114425"/>
                  <a:gd name="connsiteX11" fmla="*/ 859632 w 1869282"/>
                  <a:gd name="connsiteY11" fmla="*/ 533400 h 1114425"/>
                  <a:gd name="connsiteX12" fmla="*/ 978694 w 1869282"/>
                  <a:gd name="connsiteY12" fmla="*/ 609600 h 1114425"/>
                  <a:gd name="connsiteX13" fmla="*/ 1128713 w 1869282"/>
                  <a:gd name="connsiteY13" fmla="*/ 700087 h 1114425"/>
                  <a:gd name="connsiteX14" fmla="*/ 1271588 w 1869282"/>
                  <a:gd name="connsiteY14" fmla="*/ 771525 h 1114425"/>
                  <a:gd name="connsiteX15" fmla="*/ 1476375 w 1869282"/>
                  <a:gd name="connsiteY15" fmla="*/ 859631 h 1114425"/>
                  <a:gd name="connsiteX16" fmla="*/ 1678782 w 1869282"/>
                  <a:gd name="connsiteY16" fmla="*/ 938212 h 1114425"/>
                  <a:gd name="connsiteX17" fmla="*/ 1778794 w 1869282"/>
                  <a:gd name="connsiteY17" fmla="*/ 976312 h 1114425"/>
                  <a:gd name="connsiteX18" fmla="*/ 1843088 w 1869282"/>
                  <a:gd name="connsiteY18" fmla="*/ 997744 h 1114425"/>
                  <a:gd name="connsiteX19" fmla="*/ 1854994 w 1869282"/>
                  <a:gd name="connsiteY19" fmla="*/ 1004887 h 1114425"/>
                  <a:gd name="connsiteX20" fmla="*/ 1864519 w 1869282"/>
                  <a:gd name="connsiteY20" fmla="*/ 1014412 h 1114425"/>
                  <a:gd name="connsiteX21" fmla="*/ 1869282 w 1869282"/>
                  <a:gd name="connsiteY21" fmla="*/ 1023937 h 1114425"/>
                  <a:gd name="connsiteX22" fmla="*/ 1869282 w 1869282"/>
                  <a:gd name="connsiteY22" fmla="*/ 1033462 h 1114425"/>
                  <a:gd name="connsiteX23" fmla="*/ 1862138 w 1869282"/>
                  <a:gd name="connsiteY23" fmla="*/ 1047750 h 1114425"/>
                  <a:gd name="connsiteX24" fmla="*/ 1843088 w 1869282"/>
                  <a:gd name="connsiteY24" fmla="*/ 1059656 h 1114425"/>
                  <a:gd name="connsiteX25" fmla="*/ 1795463 w 1869282"/>
                  <a:gd name="connsiteY25" fmla="*/ 1071562 h 1114425"/>
                  <a:gd name="connsiteX26" fmla="*/ 1681163 w 1869282"/>
                  <a:gd name="connsiteY26" fmla="*/ 1081087 h 1114425"/>
                  <a:gd name="connsiteX27" fmla="*/ 1535907 w 1869282"/>
                  <a:gd name="connsiteY27" fmla="*/ 1095375 h 1114425"/>
                  <a:gd name="connsiteX28" fmla="*/ 1390650 w 1869282"/>
                  <a:gd name="connsiteY28" fmla="*/ 1109662 h 1114425"/>
                  <a:gd name="connsiteX29" fmla="*/ 1345407 w 1869282"/>
                  <a:gd name="connsiteY29" fmla="*/ 1114425 h 1114425"/>
                  <a:gd name="connsiteX30" fmla="*/ 1297782 w 1869282"/>
                  <a:gd name="connsiteY30" fmla="*/ 1114425 h 1114425"/>
                  <a:gd name="connsiteX31" fmla="*/ 1254919 w 1869282"/>
                  <a:gd name="connsiteY31" fmla="*/ 1109662 h 1114425"/>
                  <a:gd name="connsiteX32" fmla="*/ 1209675 w 1869282"/>
                  <a:gd name="connsiteY32" fmla="*/ 1097756 h 1114425"/>
                  <a:gd name="connsiteX33" fmla="*/ 1166813 w 1869282"/>
                  <a:gd name="connsiteY33" fmla="*/ 1078706 h 1114425"/>
                  <a:gd name="connsiteX34" fmla="*/ 1123950 w 1869282"/>
                  <a:gd name="connsiteY34" fmla="*/ 1054894 h 1114425"/>
                  <a:gd name="connsiteX35" fmla="*/ 1083469 w 1869282"/>
                  <a:gd name="connsiteY35" fmla="*/ 1028700 h 1114425"/>
                  <a:gd name="connsiteX36" fmla="*/ 997744 w 1869282"/>
                  <a:gd name="connsiteY36" fmla="*/ 959644 h 1114425"/>
                  <a:gd name="connsiteX37" fmla="*/ 869157 w 1869282"/>
                  <a:gd name="connsiteY37" fmla="*/ 833437 h 1114425"/>
                  <a:gd name="connsiteX38" fmla="*/ 773907 w 1869282"/>
                  <a:gd name="connsiteY38" fmla="*/ 738187 h 1114425"/>
                  <a:gd name="connsiteX39" fmla="*/ 626269 w 1869282"/>
                  <a:gd name="connsiteY39" fmla="*/ 600075 h 1114425"/>
                  <a:gd name="connsiteX40" fmla="*/ 461963 w 1869282"/>
                  <a:gd name="connsiteY40" fmla="*/ 447675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69282" h="1114425">
                    <a:moveTo>
                      <a:pt x="461963" y="447675"/>
                    </a:moveTo>
                    <a:lnTo>
                      <a:pt x="345282" y="335756"/>
                    </a:lnTo>
                    <a:lnTo>
                      <a:pt x="245269" y="240506"/>
                    </a:lnTo>
                    <a:lnTo>
                      <a:pt x="123825" y="123825"/>
                    </a:lnTo>
                    <a:lnTo>
                      <a:pt x="0" y="9525"/>
                    </a:lnTo>
                    <a:lnTo>
                      <a:pt x="138113" y="0"/>
                    </a:lnTo>
                    <a:lnTo>
                      <a:pt x="221457" y="78581"/>
                    </a:lnTo>
                    <a:lnTo>
                      <a:pt x="311944" y="145256"/>
                    </a:lnTo>
                    <a:lnTo>
                      <a:pt x="440532" y="238125"/>
                    </a:lnTo>
                    <a:lnTo>
                      <a:pt x="581025" y="338137"/>
                    </a:lnTo>
                    <a:lnTo>
                      <a:pt x="738188" y="450056"/>
                    </a:lnTo>
                    <a:lnTo>
                      <a:pt x="859632" y="533400"/>
                    </a:lnTo>
                    <a:lnTo>
                      <a:pt x="978694" y="609600"/>
                    </a:lnTo>
                    <a:lnTo>
                      <a:pt x="1128713" y="700087"/>
                    </a:lnTo>
                    <a:lnTo>
                      <a:pt x="1271588" y="771525"/>
                    </a:lnTo>
                    <a:lnTo>
                      <a:pt x="1476375" y="859631"/>
                    </a:lnTo>
                    <a:lnTo>
                      <a:pt x="1678782" y="938212"/>
                    </a:lnTo>
                    <a:lnTo>
                      <a:pt x="1778794" y="976312"/>
                    </a:lnTo>
                    <a:lnTo>
                      <a:pt x="1843088" y="997744"/>
                    </a:lnTo>
                    <a:lnTo>
                      <a:pt x="1854994" y="1004887"/>
                    </a:lnTo>
                    <a:lnTo>
                      <a:pt x="1864519" y="1014412"/>
                    </a:lnTo>
                    <a:lnTo>
                      <a:pt x="1869282" y="1023937"/>
                    </a:lnTo>
                    <a:lnTo>
                      <a:pt x="1869282" y="1033462"/>
                    </a:lnTo>
                    <a:lnTo>
                      <a:pt x="1862138" y="1047750"/>
                    </a:lnTo>
                    <a:lnTo>
                      <a:pt x="1843088" y="1059656"/>
                    </a:lnTo>
                    <a:lnTo>
                      <a:pt x="1795463" y="1071562"/>
                    </a:lnTo>
                    <a:lnTo>
                      <a:pt x="1681163" y="1081087"/>
                    </a:lnTo>
                    <a:lnTo>
                      <a:pt x="1535907" y="1095375"/>
                    </a:lnTo>
                    <a:lnTo>
                      <a:pt x="1390650" y="1109662"/>
                    </a:lnTo>
                    <a:lnTo>
                      <a:pt x="1345407" y="1114425"/>
                    </a:lnTo>
                    <a:lnTo>
                      <a:pt x="1297782" y="1114425"/>
                    </a:lnTo>
                    <a:lnTo>
                      <a:pt x="1254919" y="1109662"/>
                    </a:lnTo>
                    <a:lnTo>
                      <a:pt x="1209675" y="1097756"/>
                    </a:lnTo>
                    <a:lnTo>
                      <a:pt x="1166813" y="1078706"/>
                    </a:lnTo>
                    <a:lnTo>
                      <a:pt x="1123950" y="1054894"/>
                    </a:lnTo>
                    <a:lnTo>
                      <a:pt x="1083469" y="1028700"/>
                    </a:lnTo>
                    <a:lnTo>
                      <a:pt x="997744" y="959644"/>
                    </a:lnTo>
                    <a:lnTo>
                      <a:pt x="869157" y="833437"/>
                    </a:lnTo>
                    <a:lnTo>
                      <a:pt x="773907" y="738187"/>
                    </a:lnTo>
                    <a:lnTo>
                      <a:pt x="626269" y="600075"/>
                    </a:lnTo>
                    <a:lnTo>
                      <a:pt x="461963" y="447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38">
                <a:extLst>
                  <a:ext uri="{FF2B5EF4-FFF2-40B4-BE49-F238E27FC236}">
                    <a16:creationId xmlns:a16="http://schemas.microsoft.com/office/drawing/2014/main" id="{9EF1F82C-310F-46B6-8B6F-6A907B1D696B}"/>
                  </a:ext>
                </a:extLst>
              </p:cNvPr>
              <p:cNvSpPr/>
              <p:nvPr/>
            </p:nvSpPr>
            <p:spPr>
              <a:xfrm>
                <a:off x="5748339" y="4211639"/>
                <a:ext cx="485775" cy="1895475"/>
              </a:xfrm>
              <a:custGeom>
                <a:avLst/>
                <a:gdLst>
                  <a:gd name="connsiteX0" fmla="*/ 408348 w 486010"/>
                  <a:gd name="connsiteY0" fmla="*/ 681416 h 1896441"/>
                  <a:gd name="connsiteX1" fmla="*/ 408348 w 486010"/>
                  <a:gd name="connsiteY1" fmla="*/ 493526 h 1896441"/>
                  <a:gd name="connsiteX2" fmla="*/ 405843 w 486010"/>
                  <a:gd name="connsiteY2" fmla="*/ 325677 h 1896441"/>
                  <a:gd name="connsiteX3" fmla="*/ 410853 w 486010"/>
                  <a:gd name="connsiteY3" fmla="*/ 310646 h 1896441"/>
                  <a:gd name="connsiteX4" fmla="*/ 440916 w 486010"/>
                  <a:gd name="connsiteY4" fmla="*/ 283089 h 1896441"/>
                  <a:gd name="connsiteX5" fmla="*/ 468473 w 486010"/>
                  <a:gd name="connsiteY5" fmla="*/ 250521 h 1896441"/>
                  <a:gd name="connsiteX6" fmla="*/ 483504 w 486010"/>
                  <a:gd name="connsiteY6" fmla="*/ 225469 h 1896441"/>
                  <a:gd name="connsiteX7" fmla="*/ 486010 w 486010"/>
                  <a:gd name="connsiteY7" fmla="*/ 202922 h 1896441"/>
                  <a:gd name="connsiteX8" fmla="*/ 486010 w 486010"/>
                  <a:gd name="connsiteY8" fmla="*/ 187891 h 1896441"/>
                  <a:gd name="connsiteX9" fmla="*/ 478494 w 486010"/>
                  <a:gd name="connsiteY9" fmla="*/ 162839 h 1896441"/>
                  <a:gd name="connsiteX10" fmla="*/ 460957 w 486010"/>
                  <a:gd name="connsiteY10" fmla="*/ 140292 h 1896441"/>
                  <a:gd name="connsiteX11" fmla="*/ 440916 w 486010"/>
                  <a:gd name="connsiteY11" fmla="*/ 117745 h 1896441"/>
                  <a:gd name="connsiteX12" fmla="*/ 405843 w 486010"/>
                  <a:gd name="connsiteY12" fmla="*/ 95198 h 1896441"/>
                  <a:gd name="connsiteX13" fmla="*/ 365760 w 486010"/>
                  <a:gd name="connsiteY13" fmla="*/ 77662 h 1896441"/>
                  <a:gd name="connsiteX14" fmla="*/ 315656 w 486010"/>
                  <a:gd name="connsiteY14" fmla="*/ 65136 h 1896441"/>
                  <a:gd name="connsiteX15" fmla="*/ 248015 w 486010"/>
                  <a:gd name="connsiteY15" fmla="*/ 42589 h 1896441"/>
                  <a:gd name="connsiteX16" fmla="*/ 182880 w 486010"/>
                  <a:gd name="connsiteY16" fmla="*/ 20042 h 1896441"/>
                  <a:gd name="connsiteX17" fmla="*/ 127765 w 486010"/>
                  <a:gd name="connsiteY17" fmla="*/ 7516 h 1896441"/>
                  <a:gd name="connsiteX18" fmla="*/ 55114 w 486010"/>
                  <a:gd name="connsiteY18" fmla="*/ 0 h 1896441"/>
                  <a:gd name="connsiteX19" fmla="*/ 27557 w 486010"/>
                  <a:gd name="connsiteY19" fmla="*/ 0 h 1896441"/>
                  <a:gd name="connsiteX20" fmla="*/ 7515 w 486010"/>
                  <a:gd name="connsiteY20" fmla="*/ 10021 h 1896441"/>
                  <a:gd name="connsiteX21" fmla="*/ 0 w 486010"/>
                  <a:gd name="connsiteY21" fmla="*/ 25052 h 1896441"/>
                  <a:gd name="connsiteX22" fmla="*/ 7515 w 486010"/>
                  <a:gd name="connsiteY22" fmla="*/ 42589 h 1896441"/>
                  <a:gd name="connsiteX23" fmla="*/ 25052 w 486010"/>
                  <a:gd name="connsiteY23" fmla="*/ 65136 h 1896441"/>
                  <a:gd name="connsiteX24" fmla="*/ 65135 w 486010"/>
                  <a:gd name="connsiteY24" fmla="*/ 87683 h 1896441"/>
                  <a:gd name="connsiteX25" fmla="*/ 97703 w 486010"/>
                  <a:gd name="connsiteY25" fmla="*/ 107724 h 1896441"/>
                  <a:gd name="connsiteX26" fmla="*/ 127765 w 486010"/>
                  <a:gd name="connsiteY26" fmla="*/ 130271 h 1896441"/>
                  <a:gd name="connsiteX27" fmla="*/ 162838 w 486010"/>
                  <a:gd name="connsiteY27" fmla="*/ 167849 h 1896441"/>
                  <a:gd name="connsiteX28" fmla="*/ 182880 w 486010"/>
                  <a:gd name="connsiteY28" fmla="*/ 195406 h 1896441"/>
                  <a:gd name="connsiteX29" fmla="*/ 197911 w 486010"/>
                  <a:gd name="connsiteY29" fmla="*/ 230479 h 1896441"/>
                  <a:gd name="connsiteX30" fmla="*/ 202921 w 486010"/>
                  <a:gd name="connsiteY30" fmla="*/ 263047 h 1896441"/>
                  <a:gd name="connsiteX31" fmla="*/ 205427 w 486010"/>
                  <a:gd name="connsiteY31" fmla="*/ 308141 h 1896441"/>
                  <a:gd name="connsiteX32" fmla="*/ 200416 w 486010"/>
                  <a:gd name="connsiteY32" fmla="*/ 536114 h 1896441"/>
                  <a:gd name="connsiteX33" fmla="*/ 190395 w 486010"/>
                  <a:gd name="connsiteY33" fmla="*/ 1017114 h 1896441"/>
                  <a:gd name="connsiteX34" fmla="*/ 185385 w 486010"/>
                  <a:gd name="connsiteY34" fmla="*/ 1357822 h 1896441"/>
                  <a:gd name="connsiteX35" fmla="*/ 180374 w 486010"/>
                  <a:gd name="connsiteY35" fmla="*/ 1442999 h 1896441"/>
                  <a:gd name="connsiteX36" fmla="*/ 182880 w 486010"/>
                  <a:gd name="connsiteY36" fmla="*/ 1858863 h 1896441"/>
                  <a:gd name="connsiteX37" fmla="*/ 195406 w 486010"/>
                  <a:gd name="connsiteY37" fmla="*/ 1878905 h 1896441"/>
                  <a:gd name="connsiteX38" fmla="*/ 210437 w 486010"/>
                  <a:gd name="connsiteY38" fmla="*/ 1891431 h 1896441"/>
                  <a:gd name="connsiteX39" fmla="*/ 220458 w 486010"/>
                  <a:gd name="connsiteY39" fmla="*/ 1896441 h 1896441"/>
                  <a:gd name="connsiteX40" fmla="*/ 232984 w 486010"/>
                  <a:gd name="connsiteY40" fmla="*/ 1896441 h 1896441"/>
                  <a:gd name="connsiteX41" fmla="*/ 258036 w 486010"/>
                  <a:gd name="connsiteY41" fmla="*/ 1878905 h 1896441"/>
                  <a:gd name="connsiteX42" fmla="*/ 295614 w 486010"/>
                  <a:gd name="connsiteY42" fmla="*/ 1843832 h 1896441"/>
                  <a:gd name="connsiteX43" fmla="*/ 323171 w 486010"/>
                  <a:gd name="connsiteY43" fmla="*/ 1811264 h 1896441"/>
                  <a:gd name="connsiteX44" fmla="*/ 343213 w 486010"/>
                  <a:gd name="connsiteY44" fmla="*/ 1781202 h 1896441"/>
                  <a:gd name="connsiteX45" fmla="*/ 365760 w 486010"/>
                  <a:gd name="connsiteY45" fmla="*/ 1708551 h 1896441"/>
                  <a:gd name="connsiteX46" fmla="*/ 410853 w 486010"/>
                  <a:gd name="connsiteY46" fmla="*/ 1535691 h 1896441"/>
                  <a:gd name="connsiteX47" fmla="*/ 430895 w 486010"/>
                  <a:gd name="connsiteY47" fmla="*/ 1445504 h 1896441"/>
                  <a:gd name="connsiteX48" fmla="*/ 420874 w 486010"/>
                  <a:gd name="connsiteY48" fmla="*/ 1385379 h 1896441"/>
                  <a:gd name="connsiteX49" fmla="*/ 413359 w 486010"/>
                  <a:gd name="connsiteY49" fmla="*/ 1320244 h 1896441"/>
                  <a:gd name="connsiteX50" fmla="*/ 405843 w 486010"/>
                  <a:gd name="connsiteY50" fmla="*/ 1177447 h 1896441"/>
                  <a:gd name="connsiteX51" fmla="*/ 408348 w 486010"/>
                  <a:gd name="connsiteY51" fmla="*/ 914400 h 1896441"/>
                  <a:gd name="connsiteX52" fmla="*/ 408348 w 486010"/>
                  <a:gd name="connsiteY52" fmla="*/ 681416 h 18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86010" h="1896441">
                    <a:moveTo>
                      <a:pt x="408348" y="681416"/>
                    </a:moveTo>
                    <a:lnTo>
                      <a:pt x="408348" y="493526"/>
                    </a:lnTo>
                    <a:lnTo>
                      <a:pt x="405843" y="325677"/>
                    </a:lnTo>
                    <a:lnTo>
                      <a:pt x="410853" y="310646"/>
                    </a:lnTo>
                    <a:lnTo>
                      <a:pt x="440916" y="283089"/>
                    </a:lnTo>
                    <a:lnTo>
                      <a:pt x="468473" y="250521"/>
                    </a:lnTo>
                    <a:lnTo>
                      <a:pt x="483504" y="225469"/>
                    </a:lnTo>
                    <a:lnTo>
                      <a:pt x="486010" y="202922"/>
                    </a:lnTo>
                    <a:lnTo>
                      <a:pt x="486010" y="187891"/>
                    </a:lnTo>
                    <a:lnTo>
                      <a:pt x="478494" y="162839"/>
                    </a:lnTo>
                    <a:lnTo>
                      <a:pt x="460957" y="140292"/>
                    </a:lnTo>
                    <a:lnTo>
                      <a:pt x="440916" y="117745"/>
                    </a:lnTo>
                    <a:lnTo>
                      <a:pt x="405843" y="95198"/>
                    </a:lnTo>
                    <a:lnTo>
                      <a:pt x="365760" y="77662"/>
                    </a:lnTo>
                    <a:lnTo>
                      <a:pt x="315656" y="65136"/>
                    </a:lnTo>
                    <a:lnTo>
                      <a:pt x="248015" y="42589"/>
                    </a:lnTo>
                    <a:lnTo>
                      <a:pt x="182880" y="20042"/>
                    </a:lnTo>
                    <a:lnTo>
                      <a:pt x="127765" y="7516"/>
                    </a:lnTo>
                    <a:lnTo>
                      <a:pt x="55114" y="0"/>
                    </a:lnTo>
                    <a:lnTo>
                      <a:pt x="27557" y="0"/>
                    </a:lnTo>
                    <a:lnTo>
                      <a:pt x="7515" y="10021"/>
                    </a:lnTo>
                    <a:lnTo>
                      <a:pt x="0" y="25052"/>
                    </a:lnTo>
                    <a:lnTo>
                      <a:pt x="7515" y="42589"/>
                    </a:lnTo>
                    <a:lnTo>
                      <a:pt x="25052" y="65136"/>
                    </a:lnTo>
                    <a:lnTo>
                      <a:pt x="65135" y="87683"/>
                    </a:lnTo>
                    <a:lnTo>
                      <a:pt x="97703" y="107724"/>
                    </a:lnTo>
                    <a:lnTo>
                      <a:pt x="127765" y="130271"/>
                    </a:lnTo>
                    <a:lnTo>
                      <a:pt x="162838" y="167849"/>
                    </a:lnTo>
                    <a:lnTo>
                      <a:pt x="182880" y="195406"/>
                    </a:lnTo>
                    <a:lnTo>
                      <a:pt x="197911" y="230479"/>
                    </a:lnTo>
                    <a:lnTo>
                      <a:pt x="202921" y="263047"/>
                    </a:lnTo>
                    <a:lnTo>
                      <a:pt x="205427" y="308141"/>
                    </a:lnTo>
                    <a:lnTo>
                      <a:pt x="200416" y="536114"/>
                    </a:lnTo>
                    <a:lnTo>
                      <a:pt x="190395" y="1017114"/>
                    </a:lnTo>
                    <a:lnTo>
                      <a:pt x="185385" y="1357822"/>
                    </a:lnTo>
                    <a:lnTo>
                      <a:pt x="180374" y="1442999"/>
                    </a:lnTo>
                    <a:cubicBezTo>
                      <a:pt x="181209" y="1581620"/>
                      <a:pt x="182045" y="1720242"/>
                      <a:pt x="182880" y="1858863"/>
                    </a:cubicBezTo>
                    <a:lnTo>
                      <a:pt x="195406" y="1878905"/>
                    </a:lnTo>
                    <a:lnTo>
                      <a:pt x="210437" y="1891431"/>
                    </a:lnTo>
                    <a:lnTo>
                      <a:pt x="220458" y="1896441"/>
                    </a:lnTo>
                    <a:lnTo>
                      <a:pt x="232984" y="1896441"/>
                    </a:lnTo>
                    <a:lnTo>
                      <a:pt x="258036" y="1878905"/>
                    </a:lnTo>
                    <a:lnTo>
                      <a:pt x="295614" y="1843832"/>
                    </a:lnTo>
                    <a:lnTo>
                      <a:pt x="323171" y="1811264"/>
                    </a:lnTo>
                    <a:lnTo>
                      <a:pt x="343213" y="1781202"/>
                    </a:lnTo>
                    <a:lnTo>
                      <a:pt x="365760" y="1708551"/>
                    </a:lnTo>
                    <a:lnTo>
                      <a:pt x="410853" y="1535691"/>
                    </a:lnTo>
                    <a:lnTo>
                      <a:pt x="430895" y="1445504"/>
                    </a:lnTo>
                    <a:lnTo>
                      <a:pt x="420874" y="1385379"/>
                    </a:lnTo>
                    <a:lnTo>
                      <a:pt x="413359" y="1320244"/>
                    </a:lnTo>
                    <a:lnTo>
                      <a:pt x="405843" y="1177447"/>
                    </a:lnTo>
                    <a:lnTo>
                      <a:pt x="408348" y="914400"/>
                    </a:lnTo>
                    <a:lnTo>
                      <a:pt x="408348" y="68141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42">
                <a:extLst>
                  <a:ext uri="{FF2B5EF4-FFF2-40B4-BE49-F238E27FC236}">
                    <a16:creationId xmlns:a16="http://schemas.microsoft.com/office/drawing/2014/main" id="{5581B9F1-A68D-437C-AD08-69F649751FFA}"/>
                  </a:ext>
                </a:extLst>
              </p:cNvPr>
              <p:cNvSpPr/>
              <p:nvPr/>
            </p:nvSpPr>
            <p:spPr>
              <a:xfrm>
                <a:off x="5380039" y="5513389"/>
                <a:ext cx="592137" cy="592137"/>
              </a:xfrm>
              <a:custGeom>
                <a:avLst/>
                <a:gdLst>
                  <a:gd name="connsiteX0" fmla="*/ 302419 w 592931"/>
                  <a:gd name="connsiteY0" fmla="*/ 102394 h 592931"/>
                  <a:gd name="connsiteX1" fmla="*/ 381000 w 592931"/>
                  <a:gd name="connsiteY1" fmla="*/ 130969 h 592931"/>
                  <a:gd name="connsiteX2" fmla="*/ 440531 w 592931"/>
                  <a:gd name="connsiteY2" fmla="*/ 150019 h 592931"/>
                  <a:gd name="connsiteX3" fmla="*/ 473869 w 592931"/>
                  <a:gd name="connsiteY3" fmla="*/ 154781 h 592931"/>
                  <a:gd name="connsiteX4" fmla="*/ 492919 w 592931"/>
                  <a:gd name="connsiteY4" fmla="*/ 152400 h 592931"/>
                  <a:gd name="connsiteX5" fmla="*/ 526256 w 592931"/>
                  <a:gd name="connsiteY5" fmla="*/ 142875 h 592931"/>
                  <a:gd name="connsiteX6" fmla="*/ 540544 w 592931"/>
                  <a:gd name="connsiteY6" fmla="*/ 128587 h 592931"/>
                  <a:gd name="connsiteX7" fmla="*/ 552450 w 592931"/>
                  <a:gd name="connsiteY7" fmla="*/ 102394 h 592931"/>
                  <a:gd name="connsiteX8" fmla="*/ 557212 w 592931"/>
                  <a:gd name="connsiteY8" fmla="*/ 0 h 592931"/>
                  <a:gd name="connsiteX9" fmla="*/ 592931 w 592931"/>
                  <a:gd name="connsiteY9" fmla="*/ 592931 h 592931"/>
                  <a:gd name="connsiteX10" fmla="*/ 569119 w 592931"/>
                  <a:gd name="connsiteY10" fmla="*/ 578644 h 592931"/>
                  <a:gd name="connsiteX11" fmla="*/ 550069 w 592931"/>
                  <a:gd name="connsiteY11" fmla="*/ 557212 h 592931"/>
                  <a:gd name="connsiteX12" fmla="*/ 521494 w 592931"/>
                  <a:gd name="connsiteY12" fmla="*/ 511969 h 592931"/>
                  <a:gd name="connsiteX13" fmla="*/ 490537 w 592931"/>
                  <a:gd name="connsiteY13" fmla="*/ 450056 h 592931"/>
                  <a:gd name="connsiteX14" fmla="*/ 466725 w 592931"/>
                  <a:gd name="connsiteY14" fmla="*/ 421481 h 592931"/>
                  <a:gd name="connsiteX15" fmla="*/ 400050 w 592931"/>
                  <a:gd name="connsiteY15" fmla="*/ 357187 h 592931"/>
                  <a:gd name="connsiteX16" fmla="*/ 316706 w 592931"/>
                  <a:gd name="connsiteY16" fmla="*/ 285750 h 592931"/>
                  <a:gd name="connsiteX17" fmla="*/ 261937 w 592931"/>
                  <a:gd name="connsiteY17" fmla="*/ 240506 h 592931"/>
                  <a:gd name="connsiteX18" fmla="*/ 200025 w 592931"/>
                  <a:gd name="connsiteY18" fmla="*/ 190500 h 592931"/>
                  <a:gd name="connsiteX19" fmla="*/ 123825 w 592931"/>
                  <a:gd name="connsiteY19" fmla="*/ 133350 h 592931"/>
                  <a:gd name="connsiteX20" fmla="*/ 66675 w 592931"/>
                  <a:gd name="connsiteY20" fmla="*/ 95250 h 592931"/>
                  <a:gd name="connsiteX21" fmla="*/ 26194 w 592931"/>
                  <a:gd name="connsiteY21" fmla="*/ 69056 h 592931"/>
                  <a:gd name="connsiteX22" fmla="*/ 9525 w 592931"/>
                  <a:gd name="connsiteY22" fmla="*/ 57150 h 592931"/>
                  <a:gd name="connsiteX23" fmla="*/ 2381 w 592931"/>
                  <a:gd name="connsiteY23" fmla="*/ 40481 h 592931"/>
                  <a:gd name="connsiteX24" fmla="*/ 0 w 592931"/>
                  <a:gd name="connsiteY24" fmla="*/ 23812 h 592931"/>
                  <a:gd name="connsiteX25" fmla="*/ 4762 w 592931"/>
                  <a:gd name="connsiteY25" fmla="*/ 9525 h 592931"/>
                  <a:gd name="connsiteX26" fmla="*/ 26194 w 592931"/>
                  <a:gd name="connsiteY26" fmla="*/ 9525 h 592931"/>
                  <a:gd name="connsiteX27" fmla="*/ 76200 w 592931"/>
                  <a:gd name="connsiteY27" fmla="*/ 19050 h 592931"/>
                  <a:gd name="connsiteX28" fmla="*/ 176212 w 592931"/>
                  <a:gd name="connsiteY28" fmla="*/ 54769 h 592931"/>
                  <a:gd name="connsiteX29" fmla="*/ 302419 w 592931"/>
                  <a:gd name="connsiteY29" fmla="*/ 102394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2931" h="592931">
                    <a:moveTo>
                      <a:pt x="302419" y="102394"/>
                    </a:moveTo>
                    <a:lnTo>
                      <a:pt x="381000" y="130969"/>
                    </a:lnTo>
                    <a:lnTo>
                      <a:pt x="440531" y="150019"/>
                    </a:lnTo>
                    <a:lnTo>
                      <a:pt x="473869" y="154781"/>
                    </a:lnTo>
                    <a:lnTo>
                      <a:pt x="492919" y="152400"/>
                    </a:lnTo>
                    <a:lnTo>
                      <a:pt x="526256" y="142875"/>
                    </a:lnTo>
                    <a:lnTo>
                      <a:pt x="540544" y="128587"/>
                    </a:lnTo>
                    <a:lnTo>
                      <a:pt x="552450" y="102394"/>
                    </a:lnTo>
                    <a:lnTo>
                      <a:pt x="557212" y="0"/>
                    </a:lnTo>
                    <a:lnTo>
                      <a:pt x="592931" y="592931"/>
                    </a:lnTo>
                    <a:lnTo>
                      <a:pt x="569119" y="578644"/>
                    </a:lnTo>
                    <a:lnTo>
                      <a:pt x="550069" y="557212"/>
                    </a:lnTo>
                    <a:lnTo>
                      <a:pt x="521494" y="511969"/>
                    </a:lnTo>
                    <a:lnTo>
                      <a:pt x="490537" y="450056"/>
                    </a:lnTo>
                    <a:lnTo>
                      <a:pt x="466725" y="421481"/>
                    </a:lnTo>
                    <a:lnTo>
                      <a:pt x="400050" y="357187"/>
                    </a:lnTo>
                    <a:lnTo>
                      <a:pt x="316706" y="285750"/>
                    </a:lnTo>
                    <a:lnTo>
                      <a:pt x="261937" y="240506"/>
                    </a:lnTo>
                    <a:lnTo>
                      <a:pt x="200025" y="190500"/>
                    </a:lnTo>
                    <a:lnTo>
                      <a:pt x="123825" y="133350"/>
                    </a:lnTo>
                    <a:lnTo>
                      <a:pt x="66675" y="95250"/>
                    </a:lnTo>
                    <a:lnTo>
                      <a:pt x="26194" y="69056"/>
                    </a:lnTo>
                    <a:lnTo>
                      <a:pt x="9525" y="57150"/>
                    </a:lnTo>
                    <a:lnTo>
                      <a:pt x="2381" y="40481"/>
                    </a:lnTo>
                    <a:lnTo>
                      <a:pt x="0" y="23812"/>
                    </a:lnTo>
                    <a:lnTo>
                      <a:pt x="4762" y="9525"/>
                    </a:lnTo>
                    <a:lnTo>
                      <a:pt x="26194" y="9525"/>
                    </a:lnTo>
                    <a:lnTo>
                      <a:pt x="76200" y="19050"/>
                    </a:lnTo>
                    <a:lnTo>
                      <a:pt x="176212" y="54769"/>
                    </a:lnTo>
                    <a:lnTo>
                      <a:pt x="302419" y="1023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39">
                <a:extLst>
                  <a:ext uri="{FF2B5EF4-FFF2-40B4-BE49-F238E27FC236}">
                    <a16:creationId xmlns:a16="http://schemas.microsoft.com/office/drawing/2014/main" id="{B17B7E23-F6CE-460C-8028-CD25E6671E46}"/>
                  </a:ext>
                </a:extLst>
              </p:cNvPr>
              <p:cNvSpPr/>
              <p:nvPr/>
            </p:nvSpPr>
            <p:spPr>
              <a:xfrm>
                <a:off x="4968875" y="4538663"/>
                <a:ext cx="655638" cy="366712"/>
              </a:xfrm>
              <a:custGeom>
                <a:avLst/>
                <a:gdLst>
                  <a:gd name="connsiteX0" fmla="*/ 285593 w 656364"/>
                  <a:gd name="connsiteY0" fmla="*/ 105219 h 365760"/>
                  <a:gd name="connsiteX1" fmla="*/ 405843 w 656364"/>
                  <a:gd name="connsiteY1" fmla="*/ 130271 h 365760"/>
                  <a:gd name="connsiteX2" fmla="*/ 478494 w 656364"/>
                  <a:gd name="connsiteY2" fmla="*/ 150313 h 365760"/>
                  <a:gd name="connsiteX3" fmla="*/ 538619 w 656364"/>
                  <a:gd name="connsiteY3" fmla="*/ 172860 h 365760"/>
                  <a:gd name="connsiteX4" fmla="*/ 573692 w 656364"/>
                  <a:gd name="connsiteY4" fmla="*/ 192901 h 365760"/>
                  <a:gd name="connsiteX5" fmla="*/ 593733 w 656364"/>
                  <a:gd name="connsiteY5" fmla="*/ 212943 h 365760"/>
                  <a:gd name="connsiteX6" fmla="*/ 628806 w 656364"/>
                  <a:gd name="connsiteY6" fmla="*/ 255531 h 365760"/>
                  <a:gd name="connsiteX7" fmla="*/ 648848 w 656364"/>
                  <a:gd name="connsiteY7" fmla="*/ 283089 h 365760"/>
                  <a:gd name="connsiteX8" fmla="*/ 656364 w 656364"/>
                  <a:gd name="connsiteY8" fmla="*/ 300625 h 365760"/>
                  <a:gd name="connsiteX9" fmla="*/ 656364 w 656364"/>
                  <a:gd name="connsiteY9" fmla="*/ 318161 h 365760"/>
                  <a:gd name="connsiteX10" fmla="*/ 646343 w 656364"/>
                  <a:gd name="connsiteY10" fmla="*/ 340708 h 365760"/>
                  <a:gd name="connsiteX11" fmla="*/ 616280 w 656364"/>
                  <a:gd name="connsiteY11" fmla="*/ 353234 h 365760"/>
                  <a:gd name="connsiteX12" fmla="*/ 566176 w 656364"/>
                  <a:gd name="connsiteY12" fmla="*/ 365760 h 365760"/>
                  <a:gd name="connsiteX13" fmla="*/ 508556 w 656364"/>
                  <a:gd name="connsiteY13" fmla="*/ 365760 h 365760"/>
                  <a:gd name="connsiteX14" fmla="*/ 438411 w 656364"/>
                  <a:gd name="connsiteY14" fmla="*/ 358245 h 365760"/>
                  <a:gd name="connsiteX15" fmla="*/ 373275 w 656364"/>
                  <a:gd name="connsiteY15" fmla="*/ 340708 h 365760"/>
                  <a:gd name="connsiteX16" fmla="*/ 315656 w 656364"/>
                  <a:gd name="connsiteY16" fmla="*/ 318161 h 365760"/>
                  <a:gd name="connsiteX17" fmla="*/ 248015 w 656364"/>
                  <a:gd name="connsiteY17" fmla="*/ 280583 h 365760"/>
                  <a:gd name="connsiteX18" fmla="*/ 207932 w 656364"/>
                  <a:gd name="connsiteY18" fmla="*/ 255531 h 365760"/>
                  <a:gd name="connsiteX19" fmla="*/ 155323 w 656364"/>
                  <a:gd name="connsiteY19" fmla="*/ 212943 h 365760"/>
                  <a:gd name="connsiteX20" fmla="*/ 110229 w 656364"/>
                  <a:gd name="connsiteY20" fmla="*/ 167849 h 365760"/>
                  <a:gd name="connsiteX21" fmla="*/ 60125 w 656364"/>
                  <a:gd name="connsiteY21" fmla="*/ 107724 h 365760"/>
                  <a:gd name="connsiteX22" fmla="*/ 0 w 656364"/>
                  <a:gd name="connsiteY22" fmla="*/ 0 h 365760"/>
                  <a:gd name="connsiteX23" fmla="*/ 135281 w 656364"/>
                  <a:gd name="connsiteY23" fmla="*/ 57620 h 365760"/>
                  <a:gd name="connsiteX24" fmla="*/ 200416 w 656364"/>
                  <a:gd name="connsiteY24" fmla="*/ 80167 h 365760"/>
                  <a:gd name="connsiteX25" fmla="*/ 285593 w 656364"/>
                  <a:gd name="connsiteY25" fmla="*/ 105219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6364" h="365760">
                    <a:moveTo>
                      <a:pt x="285593" y="105219"/>
                    </a:moveTo>
                    <a:lnTo>
                      <a:pt x="405843" y="130271"/>
                    </a:lnTo>
                    <a:lnTo>
                      <a:pt x="478494" y="150313"/>
                    </a:lnTo>
                    <a:lnTo>
                      <a:pt x="538619" y="172860"/>
                    </a:lnTo>
                    <a:lnTo>
                      <a:pt x="573692" y="192901"/>
                    </a:lnTo>
                    <a:lnTo>
                      <a:pt x="593733" y="212943"/>
                    </a:lnTo>
                    <a:lnTo>
                      <a:pt x="628806" y="255531"/>
                    </a:lnTo>
                    <a:lnTo>
                      <a:pt x="648848" y="283089"/>
                    </a:lnTo>
                    <a:lnTo>
                      <a:pt x="656364" y="300625"/>
                    </a:lnTo>
                    <a:lnTo>
                      <a:pt x="656364" y="318161"/>
                    </a:lnTo>
                    <a:lnTo>
                      <a:pt x="646343" y="340708"/>
                    </a:lnTo>
                    <a:lnTo>
                      <a:pt x="616280" y="353234"/>
                    </a:lnTo>
                    <a:lnTo>
                      <a:pt x="566176" y="365760"/>
                    </a:lnTo>
                    <a:lnTo>
                      <a:pt x="508556" y="365760"/>
                    </a:lnTo>
                    <a:lnTo>
                      <a:pt x="438411" y="358245"/>
                    </a:lnTo>
                    <a:lnTo>
                      <a:pt x="373275" y="340708"/>
                    </a:lnTo>
                    <a:lnTo>
                      <a:pt x="315656" y="318161"/>
                    </a:lnTo>
                    <a:lnTo>
                      <a:pt x="248015" y="280583"/>
                    </a:lnTo>
                    <a:lnTo>
                      <a:pt x="207932" y="255531"/>
                    </a:lnTo>
                    <a:lnTo>
                      <a:pt x="155323" y="212943"/>
                    </a:lnTo>
                    <a:lnTo>
                      <a:pt x="110229" y="167849"/>
                    </a:lnTo>
                    <a:lnTo>
                      <a:pt x="60125" y="107724"/>
                    </a:lnTo>
                    <a:lnTo>
                      <a:pt x="0" y="0"/>
                    </a:lnTo>
                    <a:lnTo>
                      <a:pt x="135281" y="57620"/>
                    </a:lnTo>
                    <a:lnTo>
                      <a:pt x="200416" y="80167"/>
                    </a:lnTo>
                    <a:lnTo>
                      <a:pt x="285593" y="1052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43">
                <a:extLst>
                  <a:ext uri="{FF2B5EF4-FFF2-40B4-BE49-F238E27FC236}">
                    <a16:creationId xmlns:a16="http://schemas.microsoft.com/office/drawing/2014/main" id="{D9440090-6E45-45A7-B9AD-3C9834870609}"/>
                  </a:ext>
                </a:extLst>
              </p:cNvPr>
              <p:cNvSpPr/>
              <p:nvPr/>
            </p:nvSpPr>
            <p:spPr>
              <a:xfrm>
                <a:off x="4570414" y="4962525"/>
                <a:ext cx="1144587" cy="769938"/>
              </a:xfrm>
              <a:custGeom>
                <a:avLst/>
                <a:gdLst>
                  <a:gd name="connsiteX0" fmla="*/ 607219 w 1145381"/>
                  <a:gd name="connsiteY0" fmla="*/ 466725 h 769144"/>
                  <a:gd name="connsiteX1" fmla="*/ 502444 w 1145381"/>
                  <a:gd name="connsiteY1" fmla="*/ 550069 h 769144"/>
                  <a:gd name="connsiteX2" fmla="*/ 438150 w 1145381"/>
                  <a:gd name="connsiteY2" fmla="*/ 600075 h 769144"/>
                  <a:gd name="connsiteX3" fmla="*/ 411956 w 1145381"/>
                  <a:gd name="connsiteY3" fmla="*/ 621506 h 769144"/>
                  <a:gd name="connsiteX4" fmla="*/ 378619 w 1145381"/>
                  <a:gd name="connsiteY4" fmla="*/ 654844 h 769144"/>
                  <a:gd name="connsiteX5" fmla="*/ 309562 w 1145381"/>
                  <a:gd name="connsiteY5" fmla="*/ 723900 h 769144"/>
                  <a:gd name="connsiteX6" fmla="*/ 278606 w 1145381"/>
                  <a:gd name="connsiteY6" fmla="*/ 757238 h 769144"/>
                  <a:gd name="connsiteX7" fmla="*/ 259556 w 1145381"/>
                  <a:gd name="connsiteY7" fmla="*/ 769144 h 769144"/>
                  <a:gd name="connsiteX8" fmla="*/ 238125 w 1145381"/>
                  <a:gd name="connsiteY8" fmla="*/ 769144 h 769144"/>
                  <a:gd name="connsiteX9" fmla="*/ 202406 w 1145381"/>
                  <a:gd name="connsiteY9" fmla="*/ 754856 h 769144"/>
                  <a:gd name="connsiteX10" fmla="*/ 166687 w 1145381"/>
                  <a:gd name="connsiteY10" fmla="*/ 731044 h 769144"/>
                  <a:gd name="connsiteX11" fmla="*/ 140494 w 1145381"/>
                  <a:gd name="connsiteY11" fmla="*/ 707231 h 769144"/>
                  <a:gd name="connsiteX12" fmla="*/ 114300 w 1145381"/>
                  <a:gd name="connsiteY12" fmla="*/ 676275 h 769144"/>
                  <a:gd name="connsiteX13" fmla="*/ 92869 w 1145381"/>
                  <a:gd name="connsiteY13" fmla="*/ 640556 h 769144"/>
                  <a:gd name="connsiteX14" fmla="*/ 66675 w 1145381"/>
                  <a:gd name="connsiteY14" fmla="*/ 592931 h 769144"/>
                  <a:gd name="connsiteX15" fmla="*/ 42862 w 1145381"/>
                  <a:gd name="connsiteY15" fmla="*/ 535781 h 769144"/>
                  <a:gd name="connsiteX16" fmla="*/ 21431 w 1145381"/>
                  <a:gd name="connsiteY16" fmla="*/ 469106 h 769144"/>
                  <a:gd name="connsiteX17" fmla="*/ 7144 w 1145381"/>
                  <a:gd name="connsiteY17" fmla="*/ 400050 h 769144"/>
                  <a:gd name="connsiteX18" fmla="*/ 0 w 1145381"/>
                  <a:gd name="connsiteY18" fmla="*/ 347663 h 769144"/>
                  <a:gd name="connsiteX19" fmla="*/ 2381 w 1145381"/>
                  <a:gd name="connsiteY19" fmla="*/ 316706 h 769144"/>
                  <a:gd name="connsiteX20" fmla="*/ 9525 w 1145381"/>
                  <a:gd name="connsiteY20" fmla="*/ 302419 h 769144"/>
                  <a:gd name="connsiteX21" fmla="*/ 26194 w 1145381"/>
                  <a:gd name="connsiteY21" fmla="*/ 302419 h 769144"/>
                  <a:gd name="connsiteX22" fmla="*/ 52387 w 1145381"/>
                  <a:gd name="connsiteY22" fmla="*/ 309563 h 769144"/>
                  <a:gd name="connsiteX23" fmla="*/ 59531 w 1145381"/>
                  <a:gd name="connsiteY23" fmla="*/ 316706 h 769144"/>
                  <a:gd name="connsiteX24" fmla="*/ 66675 w 1145381"/>
                  <a:gd name="connsiteY24" fmla="*/ 333375 h 769144"/>
                  <a:gd name="connsiteX25" fmla="*/ 76200 w 1145381"/>
                  <a:gd name="connsiteY25" fmla="*/ 354806 h 769144"/>
                  <a:gd name="connsiteX26" fmla="*/ 100012 w 1145381"/>
                  <a:gd name="connsiteY26" fmla="*/ 383381 h 769144"/>
                  <a:gd name="connsiteX27" fmla="*/ 130969 w 1145381"/>
                  <a:gd name="connsiteY27" fmla="*/ 409575 h 769144"/>
                  <a:gd name="connsiteX28" fmla="*/ 150019 w 1145381"/>
                  <a:gd name="connsiteY28" fmla="*/ 423863 h 769144"/>
                  <a:gd name="connsiteX29" fmla="*/ 169069 w 1145381"/>
                  <a:gd name="connsiteY29" fmla="*/ 428625 h 769144"/>
                  <a:gd name="connsiteX30" fmla="*/ 195262 w 1145381"/>
                  <a:gd name="connsiteY30" fmla="*/ 431006 h 769144"/>
                  <a:gd name="connsiteX31" fmla="*/ 228600 w 1145381"/>
                  <a:gd name="connsiteY31" fmla="*/ 431006 h 769144"/>
                  <a:gd name="connsiteX32" fmla="*/ 288131 w 1145381"/>
                  <a:gd name="connsiteY32" fmla="*/ 409575 h 769144"/>
                  <a:gd name="connsiteX33" fmla="*/ 378619 w 1145381"/>
                  <a:gd name="connsiteY33" fmla="*/ 364331 h 769144"/>
                  <a:gd name="connsiteX34" fmla="*/ 540544 w 1145381"/>
                  <a:gd name="connsiteY34" fmla="*/ 285750 h 769144"/>
                  <a:gd name="connsiteX35" fmla="*/ 709612 w 1145381"/>
                  <a:gd name="connsiteY35" fmla="*/ 200025 h 769144"/>
                  <a:gd name="connsiteX36" fmla="*/ 907256 w 1145381"/>
                  <a:gd name="connsiteY36" fmla="*/ 102394 h 769144"/>
                  <a:gd name="connsiteX37" fmla="*/ 1073944 w 1145381"/>
                  <a:gd name="connsiteY37" fmla="*/ 16669 h 769144"/>
                  <a:gd name="connsiteX38" fmla="*/ 1112044 w 1145381"/>
                  <a:gd name="connsiteY38" fmla="*/ 0 h 769144"/>
                  <a:gd name="connsiteX39" fmla="*/ 1128712 w 1145381"/>
                  <a:gd name="connsiteY39" fmla="*/ 0 h 769144"/>
                  <a:gd name="connsiteX40" fmla="*/ 1138237 w 1145381"/>
                  <a:gd name="connsiteY40" fmla="*/ 2381 h 769144"/>
                  <a:gd name="connsiteX41" fmla="*/ 1145381 w 1145381"/>
                  <a:gd name="connsiteY41" fmla="*/ 9525 h 769144"/>
                  <a:gd name="connsiteX42" fmla="*/ 1145381 w 1145381"/>
                  <a:gd name="connsiteY42" fmla="*/ 19050 h 769144"/>
                  <a:gd name="connsiteX43" fmla="*/ 1138237 w 1145381"/>
                  <a:gd name="connsiteY43" fmla="*/ 50006 h 769144"/>
                  <a:gd name="connsiteX44" fmla="*/ 1112044 w 1145381"/>
                  <a:gd name="connsiteY44" fmla="*/ 76200 h 769144"/>
                  <a:gd name="connsiteX45" fmla="*/ 976312 w 1145381"/>
                  <a:gd name="connsiteY45" fmla="*/ 178594 h 769144"/>
                  <a:gd name="connsiteX46" fmla="*/ 859631 w 1145381"/>
                  <a:gd name="connsiteY46" fmla="*/ 271463 h 769144"/>
                  <a:gd name="connsiteX47" fmla="*/ 721519 w 1145381"/>
                  <a:gd name="connsiteY47" fmla="*/ 376238 h 769144"/>
                  <a:gd name="connsiteX48" fmla="*/ 607219 w 1145381"/>
                  <a:gd name="connsiteY48" fmla="*/ 466725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45381" h="769144">
                    <a:moveTo>
                      <a:pt x="607219" y="466725"/>
                    </a:moveTo>
                    <a:lnTo>
                      <a:pt x="502444" y="550069"/>
                    </a:lnTo>
                    <a:lnTo>
                      <a:pt x="438150" y="600075"/>
                    </a:lnTo>
                    <a:lnTo>
                      <a:pt x="411956" y="621506"/>
                    </a:lnTo>
                    <a:lnTo>
                      <a:pt x="378619" y="654844"/>
                    </a:lnTo>
                    <a:lnTo>
                      <a:pt x="309562" y="723900"/>
                    </a:lnTo>
                    <a:lnTo>
                      <a:pt x="278606" y="757238"/>
                    </a:lnTo>
                    <a:lnTo>
                      <a:pt x="259556" y="769144"/>
                    </a:lnTo>
                    <a:lnTo>
                      <a:pt x="238125" y="769144"/>
                    </a:lnTo>
                    <a:lnTo>
                      <a:pt x="202406" y="754856"/>
                    </a:lnTo>
                    <a:lnTo>
                      <a:pt x="166687" y="731044"/>
                    </a:lnTo>
                    <a:lnTo>
                      <a:pt x="140494" y="707231"/>
                    </a:lnTo>
                    <a:lnTo>
                      <a:pt x="114300" y="676275"/>
                    </a:lnTo>
                    <a:lnTo>
                      <a:pt x="92869" y="640556"/>
                    </a:lnTo>
                    <a:lnTo>
                      <a:pt x="66675" y="592931"/>
                    </a:lnTo>
                    <a:lnTo>
                      <a:pt x="42862" y="535781"/>
                    </a:lnTo>
                    <a:lnTo>
                      <a:pt x="21431" y="469106"/>
                    </a:lnTo>
                    <a:lnTo>
                      <a:pt x="7144" y="400050"/>
                    </a:lnTo>
                    <a:lnTo>
                      <a:pt x="0" y="347663"/>
                    </a:lnTo>
                    <a:lnTo>
                      <a:pt x="2381" y="316706"/>
                    </a:lnTo>
                    <a:lnTo>
                      <a:pt x="9525" y="302419"/>
                    </a:lnTo>
                    <a:lnTo>
                      <a:pt x="26194" y="302419"/>
                    </a:lnTo>
                    <a:lnTo>
                      <a:pt x="52387" y="309563"/>
                    </a:lnTo>
                    <a:lnTo>
                      <a:pt x="59531" y="316706"/>
                    </a:lnTo>
                    <a:lnTo>
                      <a:pt x="66675" y="333375"/>
                    </a:lnTo>
                    <a:lnTo>
                      <a:pt x="76200" y="354806"/>
                    </a:lnTo>
                    <a:lnTo>
                      <a:pt x="100012" y="383381"/>
                    </a:lnTo>
                    <a:lnTo>
                      <a:pt x="130969" y="409575"/>
                    </a:lnTo>
                    <a:lnTo>
                      <a:pt x="150019" y="423863"/>
                    </a:lnTo>
                    <a:lnTo>
                      <a:pt x="169069" y="428625"/>
                    </a:lnTo>
                    <a:lnTo>
                      <a:pt x="195262" y="431006"/>
                    </a:lnTo>
                    <a:lnTo>
                      <a:pt x="228600" y="431006"/>
                    </a:lnTo>
                    <a:lnTo>
                      <a:pt x="288131" y="409575"/>
                    </a:lnTo>
                    <a:lnTo>
                      <a:pt x="378619" y="364331"/>
                    </a:lnTo>
                    <a:lnTo>
                      <a:pt x="540544" y="285750"/>
                    </a:lnTo>
                    <a:lnTo>
                      <a:pt x="709612" y="200025"/>
                    </a:lnTo>
                    <a:lnTo>
                      <a:pt x="907256" y="102394"/>
                    </a:lnTo>
                    <a:lnTo>
                      <a:pt x="1073944" y="16669"/>
                    </a:lnTo>
                    <a:lnTo>
                      <a:pt x="1112044" y="0"/>
                    </a:lnTo>
                    <a:lnTo>
                      <a:pt x="1128712" y="0"/>
                    </a:lnTo>
                    <a:lnTo>
                      <a:pt x="1138237" y="2381"/>
                    </a:lnTo>
                    <a:lnTo>
                      <a:pt x="1145381" y="9525"/>
                    </a:lnTo>
                    <a:lnTo>
                      <a:pt x="1145381" y="19050"/>
                    </a:lnTo>
                    <a:lnTo>
                      <a:pt x="1138237" y="50006"/>
                    </a:lnTo>
                    <a:lnTo>
                      <a:pt x="1112044" y="76200"/>
                    </a:lnTo>
                    <a:lnTo>
                      <a:pt x="976312" y="178594"/>
                    </a:lnTo>
                    <a:lnTo>
                      <a:pt x="859631" y="271463"/>
                    </a:lnTo>
                    <a:lnTo>
                      <a:pt x="721519" y="376238"/>
                    </a:lnTo>
                    <a:lnTo>
                      <a:pt x="607219" y="466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40">
                <a:extLst>
                  <a:ext uri="{FF2B5EF4-FFF2-40B4-BE49-F238E27FC236}">
                    <a16:creationId xmlns:a16="http://schemas.microsoft.com/office/drawing/2014/main" id="{92040D25-4407-4973-86A4-D774CB6E89FE}"/>
                  </a:ext>
                </a:extLst>
              </p:cNvPr>
              <p:cNvSpPr/>
              <p:nvPr/>
            </p:nvSpPr>
            <p:spPr>
              <a:xfrm>
                <a:off x="6275388" y="4378326"/>
                <a:ext cx="735012" cy="461963"/>
              </a:xfrm>
              <a:custGeom>
                <a:avLst/>
                <a:gdLst>
                  <a:gd name="connsiteX0" fmla="*/ 225469 w 734025"/>
                  <a:gd name="connsiteY0" fmla="*/ 313151 h 460958"/>
                  <a:gd name="connsiteX1" fmla="*/ 160333 w 734025"/>
                  <a:gd name="connsiteY1" fmla="*/ 348224 h 460958"/>
                  <a:gd name="connsiteX2" fmla="*/ 110229 w 734025"/>
                  <a:gd name="connsiteY2" fmla="*/ 370771 h 460958"/>
                  <a:gd name="connsiteX3" fmla="*/ 65135 w 734025"/>
                  <a:gd name="connsiteY3" fmla="*/ 390812 h 460958"/>
                  <a:gd name="connsiteX4" fmla="*/ 30062 w 734025"/>
                  <a:gd name="connsiteY4" fmla="*/ 405843 h 460958"/>
                  <a:gd name="connsiteX5" fmla="*/ 15031 w 734025"/>
                  <a:gd name="connsiteY5" fmla="*/ 410854 h 460958"/>
                  <a:gd name="connsiteX6" fmla="*/ 0 w 734025"/>
                  <a:gd name="connsiteY6" fmla="*/ 425885 h 460958"/>
                  <a:gd name="connsiteX7" fmla="*/ 0 w 734025"/>
                  <a:gd name="connsiteY7" fmla="*/ 435906 h 460958"/>
                  <a:gd name="connsiteX8" fmla="*/ 2505 w 734025"/>
                  <a:gd name="connsiteY8" fmla="*/ 445927 h 460958"/>
                  <a:gd name="connsiteX9" fmla="*/ 27557 w 734025"/>
                  <a:gd name="connsiteY9" fmla="*/ 458453 h 460958"/>
                  <a:gd name="connsiteX10" fmla="*/ 62630 w 734025"/>
                  <a:gd name="connsiteY10" fmla="*/ 460958 h 460958"/>
                  <a:gd name="connsiteX11" fmla="*/ 155323 w 734025"/>
                  <a:gd name="connsiteY11" fmla="*/ 445927 h 460958"/>
                  <a:gd name="connsiteX12" fmla="*/ 275573 w 734025"/>
                  <a:gd name="connsiteY12" fmla="*/ 420875 h 460958"/>
                  <a:gd name="connsiteX13" fmla="*/ 393317 w 734025"/>
                  <a:gd name="connsiteY13" fmla="*/ 395823 h 460958"/>
                  <a:gd name="connsiteX14" fmla="*/ 491020 w 734025"/>
                  <a:gd name="connsiteY14" fmla="*/ 370771 h 460958"/>
                  <a:gd name="connsiteX15" fmla="*/ 566176 w 734025"/>
                  <a:gd name="connsiteY15" fmla="*/ 355739 h 460958"/>
                  <a:gd name="connsiteX16" fmla="*/ 621291 w 734025"/>
                  <a:gd name="connsiteY16" fmla="*/ 350729 h 460958"/>
                  <a:gd name="connsiteX17" fmla="*/ 648848 w 734025"/>
                  <a:gd name="connsiteY17" fmla="*/ 348224 h 460958"/>
                  <a:gd name="connsiteX18" fmla="*/ 683921 w 734025"/>
                  <a:gd name="connsiteY18" fmla="*/ 340708 h 460958"/>
                  <a:gd name="connsiteX19" fmla="*/ 716489 w 734025"/>
                  <a:gd name="connsiteY19" fmla="*/ 323172 h 460958"/>
                  <a:gd name="connsiteX20" fmla="*/ 729015 w 734025"/>
                  <a:gd name="connsiteY20" fmla="*/ 308140 h 460958"/>
                  <a:gd name="connsiteX21" fmla="*/ 734025 w 734025"/>
                  <a:gd name="connsiteY21" fmla="*/ 293109 h 460958"/>
                  <a:gd name="connsiteX22" fmla="*/ 734025 w 734025"/>
                  <a:gd name="connsiteY22" fmla="*/ 278078 h 460958"/>
                  <a:gd name="connsiteX23" fmla="*/ 721499 w 734025"/>
                  <a:gd name="connsiteY23" fmla="*/ 250521 h 460958"/>
                  <a:gd name="connsiteX24" fmla="*/ 696447 w 734025"/>
                  <a:gd name="connsiteY24" fmla="*/ 215448 h 460958"/>
                  <a:gd name="connsiteX25" fmla="*/ 668890 w 734025"/>
                  <a:gd name="connsiteY25" fmla="*/ 192901 h 460958"/>
                  <a:gd name="connsiteX26" fmla="*/ 611270 w 734025"/>
                  <a:gd name="connsiteY26" fmla="*/ 142797 h 460958"/>
                  <a:gd name="connsiteX27" fmla="*/ 551145 w 734025"/>
                  <a:gd name="connsiteY27" fmla="*/ 87682 h 460958"/>
                  <a:gd name="connsiteX28" fmla="*/ 486010 w 734025"/>
                  <a:gd name="connsiteY28" fmla="*/ 42589 h 460958"/>
                  <a:gd name="connsiteX29" fmla="*/ 428390 w 734025"/>
                  <a:gd name="connsiteY29" fmla="*/ 7516 h 460958"/>
                  <a:gd name="connsiteX30" fmla="*/ 400833 w 734025"/>
                  <a:gd name="connsiteY30" fmla="*/ 0 h 460958"/>
                  <a:gd name="connsiteX31" fmla="*/ 380791 w 734025"/>
                  <a:gd name="connsiteY31" fmla="*/ 0 h 460958"/>
                  <a:gd name="connsiteX32" fmla="*/ 380791 w 734025"/>
                  <a:gd name="connsiteY32" fmla="*/ 17537 h 460958"/>
                  <a:gd name="connsiteX33" fmla="*/ 385802 w 734025"/>
                  <a:gd name="connsiteY33" fmla="*/ 40083 h 460958"/>
                  <a:gd name="connsiteX34" fmla="*/ 393317 w 734025"/>
                  <a:gd name="connsiteY34" fmla="*/ 70146 h 460958"/>
                  <a:gd name="connsiteX35" fmla="*/ 398328 w 734025"/>
                  <a:gd name="connsiteY35" fmla="*/ 105219 h 460958"/>
                  <a:gd name="connsiteX36" fmla="*/ 395822 w 734025"/>
                  <a:gd name="connsiteY36" fmla="*/ 135281 h 460958"/>
                  <a:gd name="connsiteX37" fmla="*/ 388307 w 734025"/>
                  <a:gd name="connsiteY37" fmla="*/ 170354 h 460958"/>
                  <a:gd name="connsiteX38" fmla="*/ 373276 w 734025"/>
                  <a:gd name="connsiteY38" fmla="*/ 207932 h 460958"/>
                  <a:gd name="connsiteX39" fmla="*/ 328182 w 734025"/>
                  <a:gd name="connsiteY39" fmla="*/ 245510 h 460958"/>
                  <a:gd name="connsiteX40" fmla="*/ 225469 w 734025"/>
                  <a:gd name="connsiteY40" fmla="*/ 313151 h 46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34025" h="460958">
                    <a:moveTo>
                      <a:pt x="225469" y="313151"/>
                    </a:moveTo>
                    <a:lnTo>
                      <a:pt x="160333" y="348224"/>
                    </a:lnTo>
                    <a:lnTo>
                      <a:pt x="110229" y="370771"/>
                    </a:lnTo>
                    <a:lnTo>
                      <a:pt x="65135" y="390812"/>
                    </a:lnTo>
                    <a:lnTo>
                      <a:pt x="30062" y="405843"/>
                    </a:lnTo>
                    <a:lnTo>
                      <a:pt x="15031" y="410854"/>
                    </a:lnTo>
                    <a:lnTo>
                      <a:pt x="0" y="425885"/>
                    </a:lnTo>
                    <a:lnTo>
                      <a:pt x="0" y="435906"/>
                    </a:lnTo>
                    <a:lnTo>
                      <a:pt x="2505" y="445927"/>
                    </a:lnTo>
                    <a:lnTo>
                      <a:pt x="27557" y="458453"/>
                    </a:lnTo>
                    <a:lnTo>
                      <a:pt x="62630" y="460958"/>
                    </a:lnTo>
                    <a:lnTo>
                      <a:pt x="155323" y="445927"/>
                    </a:lnTo>
                    <a:lnTo>
                      <a:pt x="275573" y="420875"/>
                    </a:lnTo>
                    <a:lnTo>
                      <a:pt x="393317" y="395823"/>
                    </a:lnTo>
                    <a:lnTo>
                      <a:pt x="491020" y="370771"/>
                    </a:lnTo>
                    <a:lnTo>
                      <a:pt x="566176" y="355739"/>
                    </a:lnTo>
                    <a:lnTo>
                      <a:pt x="621291" y="350729"/>
                    </a:lnTo>
                    <a:lnTo>
                      <a:pt x="648848" y="348224"/>
                    </a:lnTo>
                    <a:lnTo>
                      <a:pt x="683921" y="340708"/>
                    </a:lnTo>
                    <a:lnTo>
                      <a:pt x="716489" y="323172"/>
                    </a:lnTo>
                    <a:lnTo>
                      <a:pt x="729015" y="308140"/>
                    </a:lnTo>
                    <a:lnTo>
                      <a:pt x="734025" y="293109"/>
                    </a:lnTo>
                    <a:lnTo>
                      <a:pt x="734025" y="278078"/>
                    </a:lnTo>
                    <a:lnTo>
                      <a:pt x="721499" y="250521"/>
                    </a:lnTo>
                    <a:lnTo>
                      <a:pt x="696447" y="215448"/>
                    </a:lnTo>
                    <a:lnTo>
                      <a:pt x="668890" y="192901"/>
                    </a:lnTo>
                    <a:lnTo>
                      <a:pt x="611270" y="142797"/>
                    </a:lnTo>
                    <a:lnTo>
                      <a:pt x="551145" y="87682"/>
                    </a:lnTo>
                    <a:lnTo>
                      <a:pt x="486010" y="42589"/>
                    </a:lnTo>
                    <a:lnTo>
                      <a:pt x="428390" y="7516"/>
                    </a:lnTo>
                    <a:lnTo>
                      <a:pt x="400833" y="0"/>
                    </a:lnTo>
                    <a:lnTo>
                      <a:pt x="380791" y="0"/>
                    </a:lnTo>
                    <a:lnTo>
                      <a:pt x="380791" y="17537"/>
                    </a:lnTo>
                    <a:lnTo>
                      <a:pt x="385802" y="40083"/>
                    </a:lnTo>
                    <a:lnTo>
                      <a:pt x="393317" y="70146"/>
                    </a:lnTo>
                    <a:lnTo>
                      <a:pt x="398328" y="105219"/>
                    </a:lnTo>
                    <a:lnTo>
                      <a:pt x="395822" y="135281"/>
                    </a:lnTo>
                    <a:lnTo>
                      <a:pt x="388307" y="170354"/>
                    </a:lnTo>
                    <a:lnTo>
                      <a:pt x="373276" y="207932"/>
                    </a:lnTo>
                    <a:lnTo>
                      <a:pt x="328182" y="245510"/>
                    </a:lnTo>
                    <a:lnTo>
                      <a:pt x="225469" y="31315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19" name="フリーフォーム 27">
              <a:extLst>
                <a:ext uri="{FF2B5EF4-FFF2-40B4-BE49-F238E27FC236}">
                  <a16:creationId xmlns:a16="http://schemas.microsoft.com/office/drawing/2014/main" id="{70C6FA61-32B6-48E0-9102-4CF38A1BE3E9}"/>
                </a:ext>
              </a:extLst>
            </p:cNvPr>
            <p:cNvSpPr/>
            <p:nvPr/>
          </p:nvSpPr>
          <p:spPr>
            <a:xfrm>
              <a:off x="5119688" y="2579689"/>
              <a:ext cx="1873250" cy="295275"/>
            </a:xfrm>
            <a:custGeom>
              <a:avLst/>
              <a:gdLst>
                <a:gd name="connsiteX0" fmla="*/ 873918 w 1874043"/>
                <a:gd name="connsiteY0" fmla="*/ 64294 h 295275"/>
                <a:gd name="connsiteX1" fmla="*/ 688181 w 1874043"/>
                <a:gd name="connsiteY1" fmla="*/ 76200 h 295275"/>
                <a:gd name="connsiteX2" fmla="*/ 516731 w 1874043"/>
                <a:gd name="connsiteY2" fmla="*/ 88106 h 295275"/>
                <a:gd name="connsiteX3" fmla="*/ 302418 w 1874043"/>
                <a:gd name="connsiteY3" fmla="*/ 102394 h 295275"/>
                <a:gd name="connsiteX4" fmla="*/ 0 w 1874043"/>
                <a:gd name="connsiteY4" fmla="*/ 121444 h 295275"/>
                <a:gd name="connsiteX5" fmla="*/ 28575 w 1874043"/>
                <a:gd name="connsiteY5" fmla="*/ 295275 h 295275"/>
                <a:gd name="connsiteX6" fmla="*/ 326231 w 1874043"/>
                <a:gd name="connsiteY6" fmla="*/ 261937 h 295275"/>
                <a:gd name="connsiteX7" fmla="*/ 488156 w 1874043"/>
                <a:gd name="connsiteY7" fmla="*/ 247650 h 295275"/>
                <a:gd name="connsiteX8" fmla="*/ 692943 w 1874043"/>
                <a:gd name="connsiteY8" fmla="*/ 230981 h 295275"/>
                <a:gd name="connsiteX9" fmla="*/ 952500 w 1874043"/>
                <a:gd name="connsiteY9" fmla="*/ 209550 h 295275"/>
                <a:gd name="connsiteX10" fmla="*/ 1290637 w 1874043"/>
                <a:gd name="connsiteY10" fmla="*/ 180975 h 295275"/>
                <a:gd name="connsiteX11" fmla="*/ 1488281 w 1874043"/>
                <a:gd name="connsiteY11" fmla="*/ 180975 h 295275"/>
                <a:gd name="connsiteX12" fmla="*/ 1631156 w 1874043"/>
                <a:gd name="connsiteY12" fmla="*/ 180975 h 295275"/>
                <a:gd name="connsiteX13" fmla="*/ 1704975 w 1874043"/>
                <a:gd name="connsiteY13" fmla="*/ 188119 h 295275"/>
                <a:gd name="connsiteX14" fmla="*/ 1747837 w 1874043"/>
                <a:gd name="connsiteY14" fmla="*/ 195262 h 295275"/>
                <a:gd name="connsiteX15" fmla="*/ 1778793 w 1874043"/>
                <a:gd name="connsiteY15" fmla="*/ 202406 h 295275"/>
                <a:gd name="connsiteX16" fmla="*/ 1793081 w 1874043"/>
                <a:gd name="connsiteY16" fmla="*/ 209550 h 295275"/>
                <a:gd name="connsiteX17" fmla="*/ 1816893 w 1874043"/>
                <a:gd name="connsiteY17" fmla="*/ 221456 h 295275"/>
                <a:gd name="connsiteX18" fmla="*/ 1838325 w 1874043"/>
                <a:gd name="connsiteY18" fmla="*/ 235744 h 295275"/>
                <a:gd name="connsiteX19" fmla="*/ 1874043 w 1874043"/>
                <a:gd name="connsiteY19" fmla="*/ 245269 h 295275"/>
                <a:gd name="connsiteX20" fmla="*/ 1864518 w 1874043"/>
                <a:gd name="connsiteY20" fmla="*/ 0 h 295275"/>
                <a:gd name="connsiteX21" fmla="*/ 1709737 w 1874043"/>
                <a:gd name="connsiteY21" fmla="*/ 9525 h 295275"/>
                <a:gd name="connsiteX22" fmla="*/ 1493043 w 1874043"/>
                <a:gd name="connsiteY22" fmla="*/ 23812 h 295275"/>
                <a:gd name="connsiteX23" fmla="*/ 1228725 w 1874043"/>
                <a:gd name="connsiteY23" fmla="*/ 40481 h 295275"/>
                <a:gd name="connsiteX24" fmla="*/ 873918 w 1874043"/>
                <a:gd name="connsiteY24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4043" h="295275">
                  <a:moveTo>
                    <a:pt x="873918" y="64294"/>
                  </a:moveTo>
                  <a:lnTo>
                    <a:pt x="688181" y="76200"/>
                  </a:lnTo>
                  <a:lnTo>
                    <a:pt x="516731" y="88106"/>
                  </a:lnTo>
                  <a:lnTo>
                    <a:pt x="302418" y="102394"/>
                  </a:lnTo>
                  <a:lnTo>
                    <a:pt x="0" y="121444"/>
                  </a:lnTo>
                  <a:lnTo>
                    <a:pt x="28575" y="295275"/>
                  </a:lnTo>
                  <a:lnTo>
                    <a:pt x="326231" y="261937"/>
                  </a:lnTo>
                  <a:lnTo>
                    <a:pt x="488156" y="247650"/>
                  </a:lnTo>
                  <a:lnTo>
                    <a:pt x="692943" y="230981"/>
                  </a:lnTo>
                  <a:lnTo>
                    <a:pt x="952500" y="209550"/>
                  </a:lnTo>
                  <a:lnTo>
                    <a:pt x="1290637" y="180975"/>
                  </a:lnTo>
                  <a:lnTo>
                    <a:pt x="1488281" y="180975"/>
                  </a:lnTo>
                  <a:lnTo>
                    <a:pt x="1631156" y="180975"/>
                  </a:lnTo>
                  <a:lnTo>
                    <a:pt x="1704975" y="188119"/>
                  </a:lnTo>
                  <a:lnTo>
                    <a:pt x="1747837" y="195262"/>
                  </a:lnTo>
                  <a:lnTo>
                    <a:pt x="1778793" y="202406"/>
                  </a:lnTo>
                  <a:lnTo>
                    <a:pt x="1793081" y="209550"/>
                  </a:lnTo>
                  <a:lnTo>
                    <a:pt x="1816893" y="221456"/>
                  </a:lnTo>
                  <a:lnTo>
                    <a:pt x="1838325" y="235744"/>
                  </a:lnTo>
                  <a:lnTo>
                    <a:pt x="1874043" y="245269"/>
                  </a:lnTo>
                  <a:lnTo>
                    <a:pt x="1864518" y="0"/>
                  </a:lnTo>
                  <a:lnTo>
                    <a:pt x="1709737" y="9525"/>
                  </a:lnTo>
                  <a:lnTo>
                    <a:pt x="1493043" y="23812"/>
                  </a:lnTo>
                  <a:lnTo>
                    <a:pt x="1228725" y="40481"/>
                  </a:lnTo>
                  <a:lnTo>
                    <a:pt x="873918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8550032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5A10A96-C127-4019-A19A-7D39DE9587CE}"/>
              </a:ext>
            </a:extLst>
          </p:cNvPr>
          <p:cNvSpPr/>
          <p:nvPr/>
        </p:nvSpPr>
        <p:spPr>
          <a:xfrm>
            <a:off x="3910014" y="1501775"/>
            <a:ext cx="1050925" cy="447675"/>
          </a:xfrm>
          <a:custGeom>
            <a:avLst/>
            <a:gdLst>
              <a:gd name="connsiteX0" fmla="*/ 561975 w 1050131"/>
              <a:gd name="connsiteY0" fmla="*/ 366712 h 447675"/>
              <a:gd name="connsiteX1" fmla="*/ 423862 w 1050131"/>
              <a:gd name="connsiteY1" fmla="*/ 314325 h 447675"/>
              <a:gd name="connsiteX2" fmla="*/ 335756 w 1050131"/>
              <a:gd name="connsiteY2" fmla="*/ 276225 h 447675"/>
              <a:gd name="connsiteX3" fmla="*/ 242887 w 1050131"/>
              <a:gd name="connsiteY3" fmla="*/ 228600 h 447675"/>
              <a:gd name="connsiteX4" fmla="*/ 121443 w 1050131"/>
              <a:gd name="connsiteY4" fmla="*/ 147637 h 447675"/>
              <a:gd name="connsiteX5" fmla="*/ 23812 w 1050131"/>
              <a:gd name="connsiteY5" fmla="*/ 73819 h 447675"/>
              <a:gd name="connsiteX6" fmla="*/ 9525 w 1050131"/>
              <a:gd name="connsiteY6" fmla="*/ 57150 h 447675"/>
              <a:gd name="connsiteX7" fmla="*/ 0 w 1050131"/>
              <a:gd name="connsiteY7" fmla="*/ 35719 h 447675"/>
              <a:gd name="connsiteX8" fmla="*/ 0 w 1050131"/>
              <a:gd name="connsiteY8" fmla="*/ 11906 h 447675"/>
              <a:gd name="connsiteX9" fmla="*/ 7143 w 1050131"/>
              <a:gd name="connsiteY9" fmla="*/ 0 h 447675"/>
              <a:gd name="connsiteX10" fmla="*/ 33337 w 1050131"/>
              <a:gd name="connsiteY10" fmla="*/ 0 h 447675"/>
              <a:gd name="connsiteX11" fmla="*/ 69056 w 1050131"/>
              <a:gd name="connsiteY11" fmla="*/ 11906 h 447675"/>
              <a:gd name="connsiteX12" fmla="*/ 261937 w 1050131"/>
              <a:gd name="connsiteY12" fmla="*/ 71437 h 447675"/>
              <a:gd name="connsiteX13" fmla="*/ 459581 w 1050131"/>
              <a:gd name="connsiteY13" fmla="*/ 119062 h 447675"/>
              <a:gd name="connsiteX14" fmla="*/ 711993 w 1050131"/>
              <a:gd name="connsiteY14" fmla="*/ 164306 h 447675"/>
              <a:gd name="connsiteX15" fmla="*/ 902493 w 1050131"/>
              <a:gd name="connsiteY15" fmla="*/ 190500 h 447675"/>
              <a:gd name="connsiteX16" fmla="*/ 926306 w 1050131"/>
              <a:gd name="connsiteY16" fmla="*/ 200025 h 447675"/>
              <a:gd name="connsiteX17" fmla="*/ 971550 w 1050131"/>
              <a:gd name="connsiteY17" fmla="*/ 228600 h 447675"/>
              <a:gd name="connsiteX18" fmla="*/ 997743 w 1050131"/>
              <a:gd name="connsiteY18" fmla="*/ 250031 h 447675"/>
              <a:gd name="connsiteX19" fmla="*/ 1014412 w 1050131"/>
              <a:gd name="connsiteY19" fmla="*/ 264319 h 447675"/>
              <a:gd name="connsiteX20" fmla="*/ 1031081 w 1050131"/>
              <a:gd name="connsiteY20" fmla="*/ 285750 h 447675"/>
              <a:gd name="connsiteX21" fmla="*/ 1042987 w 1050131"/>
              <a:gd name="connsiteY21" fmla="*/ 304800 h 447675"/>
              <a:gd name="connsiteX22" fmla="*/ 1050131 w 1050131"/>
              <a:gd name="connsiteY22" fmla="*/ 328612 h 447675"/>
              <a:gd name="connsiteX23" fmla="*/ 1050131 w 1050131"/>
              <a:gd name="connsiteY23" fmla="*/ 350044 h 447675"/>
              <a:gd name="connsiteX24" fmla="*/ 1042987 w 1050131"/>
              <a:gd name="connsiteY24" fmla="*/ 388144 h 447675"/>
              <a:gd name="connsiteX25" fmla="*/ 1026318 w 1050131"/>
              <a:gd name="connsiteY25" fmla="*/ 414337 h 447675"/>
              <a:gd name="connsiteX26" fmla="*/ 1007268 w 1050131"/>
              <a:gd name="connsiteY26" fmla="*/ 431006 h 447675"/>
              <a:gd name="connsiteX27" fmla="*/ 973931 w 1050131"/>
              <a:gd name="connsiteY27" fmla="*/ 440531 h 447675"/>
              <a:gd name="connsiteX28" fmla="*/ 914400 w 1050131"/>
              <a:gd name="connsiteY28" fmla="*/ 447675 h 447675"/>
              <a:gd name="connsiteX29" fmla="*/ 816768 w 1050131"/>
              <a:gd name="connsiteY29" fmla="*/ 435769 h 447675"/>
              <a:gd name="connsiteX30" fmla="*/ 561975 w 1050131"/>
              <a:gd name="connsiteY30" fmla="*/ 36671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50131" h="447675">
                <a:moveTo>
                  <a:pt x="561975" y="366712"/>
                </a:moveTo>
                <a:lnTo>
                  <a:pt x="423862" y="314325"/>
                </a:lnTo>
                <a:lnTo>
                  <a:pt x="335756" y="276225"/>
                </a:lnTo>
                <a:lnTo>
                  <a:pt x="242887" y="228600"/>
                </a:lnTo>
                <a:lnTo>
                  <a:pt x="121443" y="147637"/>
                </a:lnTo>
                <a:lnTo>
                  <a:pt x="23812" y="73819"/>
                </a:lnTo>
                <a:lnTo>
                  <a:pt x="9525" y="57150"/>
                </a:lnTo>
                <a:lnTo>
                  <a:pt x="0" y="35719"/>
                </a:lnTo>
                <a:lnTo>
                  <a:pt x="0" y="11906"/>
                </a:lnTo>
                <a:lnTo>
                  <a:pt x="7143" y="0"/>
                </a:lnTo>
                <a:lnTo>
                  <a:pt x="33337" y="0"/>
                </a:lnTo>
                <a:lnTo>
                  <a:pt x="69056" y="11906"/>
                </a:lnTo>
                <a:lnTo>
                  <a:pt x="261937" y="71437"/>
                </a:lnTo>
                <a:lnTo>
                  <a:pt x="459581" y="119062"/>
                </a:lnTo>
                <a:lnTo>
                  <a:pt x="711993" y="164306"/>
                </a:lnTo>
                <a:lnTo>
                  <a:pt x="902493" y="190500"/>
                </a:lnTo>
                <a:lnTo>
                  <a:pt x="926306" y="200025"/>
                </a:lnTo>
                <a:lnTo>
                  <a:pt x="971550" y="228600"/>
                </a:lnTo>
                <a:lnTo>
                  <a:pt x="997743" y="250031"/>
                </a:lnTo>
                <a:lnTo>
                  <a:pt x="1014412" y="264319"/>
                </a:lnTo>
                <a:lnTo>
                  <a:pt x="1031081" y="285750"/>
                </a:lnTo>
                <a:lnTo>
                  <a:pt x="1042987" y="304800"/>
                </a:lnTo>
                <a:lnTo>
                  <a:pt x="1050131" y="328612"/>
                </a:lnTo>
                <a:lnTo>
                  <a:pt x="1050131" y="350044"/>
                </a:lnTo>
                <a:lnTo>
                  <a:pt x="1042987" y="388144"/>
                </a:lnTo>
                <a:lnTo>
                  <a:pt x="1026318" y="414337"/>
                </a:lnTo>
                <a:lnTo>
                  <a:pt x="1007268" y="431006"/>
                </a:lnTo>
                <a:lnTo>
                  <a:pt x="973931" y="440531"/>
                </a:lnTo>
                <a:lnTo>
                  <a:pt x="914400" y="447675"/>
                </a:lnTo>
                <a:lnTo>
                  <a:pt x="816768" y="435769"/>
                </a:lnTo>
                <a:lnTo>
                  <a:pt x="561975" y="3667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EFFA518-9960-4241-A83A-4588480A4E8B}"/>
              </a:ext>
            </a:extLst>
          </p:cNvPr>
          <p:cNvSpPr/>
          <p:nvPr/>
        </p:nvSpPr>
        <p:spPr>
          <a:xfrm>
            <a:off x="3529013" y="2270125"/>
            <a:ext cx="1651000" cy="536575"/>
          </a:xfrm>
          <a:custGeom>
            <a:avLst/>
            <a:gdLst>
              <a:gd name="connsiteX0" fmla="*/ 1095375 w 1650206"/>
              <a:gd name="connsiteY0" fmla="*/ 326231 h 535781"/>
              <a:gd name="connsiteX1" fmla="*/ 778668 w 1650206"/>
              <a:gd name="connsiteY1" fmla="*/ 407193 h 535781"/>
              <a:gd name="connsiteX2" fmla="*/ 547687 w 1650206"/>
              <a:gd name="connsiteY2" fmla="*/ 476250 h 535781"/>
              <a:gd name="connsiteX3" fmla="*/ 452437 w 1650206"/>
              <a:gd name="connsiteY3" fmla="*/ 511968 h 535781"/>
              <a:gd name="connsiteX4" fmla="*/ 416718 w 1650206"/>
              <a:gd name="connsiteY4" fmla="*/ 526256 h 535781"/>
              <a:gd name="connsiteX5" fmla="*/ 378618 w 1650206"/>
              <a:gd name="connsiteY5" fmla="*/ 535781 h 535781"/>
              <a:gd name="connsiteX6" fmla="*/ 333375 w 1650206"/>
              <a:gd name="connsiteY6" fmla="*/ 533400 h 535781"/>
              <a:gd name="connsiteX7" fmla="*/ 295275 w 1650206"/>
              <a:gd name="connsiteY7" fmla="*/ 523875 h 535781"/>
              <a:gd name="connsiteX8" fmla="*/ 257175 w 1650206"/>
              <a:gd name="connsiteY8" fmla="*/ 504825 h 535781"/>
              <a:gd name="connsiteX9" fmla="*/ 190500 w 1650206"/>
              <a:gd name="connsiteY9" fmla="*/ 459581 h 535781"/>
              <a:gd name="connsiteX10" fmla="*/ 121443 w 1650206"/>
              <a:gd name="connsiteY10" fmla="*/ 392906 h 535781"/>
              <a:gd name="connsiteX11" fmla="*/ 54768 w 1650206"/>
              <a:gd name="connsiteY11" fmla="*/ 311943 h 535781"/>
              <a:gd name="connsiteX12" fmla="*/ 21431 w 1650206"/>
              <a:gd name="connsiteY12" fmla="*/ 269081 h 535781"/>
              <a:gd name="connsiteX13" fmla="*/ 7143 w 1650206"/>
              <a:gd name="connsiteY13" fmla="*/ 240506 h 535781"/>
              <a:gd name="connsiteX14" fmla="*/ 0 w 1650206"/>
              <a:gd name="connsiteY14" fmla="*/ 219075 h 535781"/>
              <a:gd name="connsiteX15" fmla="*/ 2381 w 1650206"/>
              <a:gd name="connsiteY15" fmla="*/ 202406 h 535781"/>
              <a:gd name="connsiteX16" fmla="*/ 7143 w 1650206"/>
              <a:gd name="connsiteY16" fmla="*/ 190500 h 535781"/>
              <a:gd name="connsiteX17" fmla="*/ 28575 w 1650206"/>
              <a:gd name="connsiteY17" fmla="*/ 190500 h 535781"/>
              <a:gd name="connsiteX18" fmla="*/ 57150 w 1650206"/>
              <a:gd name="connsiteY18" fmla="*/ 207168 h 535781"/>
              <a:gd name="connsiteX19" fmla="*/ 119062 w 1650206"/>
              <a:gd name="connsiteY19" fmla="*/ 242887 h 535781"/>
              <a:gd name="connsiteX20" fmla="*/ 169068 w 1650206"/>
              <a:gd name="connsiteY20" fmla="*/ 271462 h 535781"/>
              <a:gd name="connsiteX21" fmla="*/ 209550 w 1650206"/>
              <a:gd name="connsiteY21" fmla="*/ 288131 h 535781"/>
              <a:gd name="connsiteX22" fmla="*/ 257175 w 1650206"/>
              <a:gd name="connsiteY22" fmla="*/ 302418 h 535781"/>
              <a:gd name="connsiteX23" fmla="*/ 297656 w 1650206"/>
              <a:gd name="connsiteY23" fmla="*/ 307181 h 535781"/>
              <a:gd name="connsiteX24" fmla="*/ 345281 w 1650206"/>
              <a:gd name="connsiteY24" fmla="*/ 304800 h 535781"/>
              <a:gd name="connsiteX25" fmla="*/ 473868 w 1650206"/>
              <a:gd name="connsiteY25" fmla="*/ 273843 h 535781"/>
              <a:gd name="connsiteX26" fmla="*/ 862012 w 1650206"/>
              <a:gd name="connsiteY26" fmla="*/ 176212 h 535781"/>
              <a:gd name="connsiteX27" fmla="*/ 1238250 w 1650206"/>
              <a:gd name="connsiteY27" fmla="*/ 71437 h 535781"/>
              <a:gd name="connsiteX28" fmla="*/ 1354931 w 1650206"/>
              <a:gd name="connsiteY28" fmla="*/ 0 h 535781"/>
              <a:gd name="connsiteX29" fmla="*/ 1423987 w 1650206"/>
              <a:gd name="connsiteY29" fmla="*/ 14287 h 535781"/>
              <a:gd name="connsiteX30" fmla="*/ 1516856 w 1650206"/>
              <a:gd name="connsiteY30" fmla="*/ 40481 h 535781"/>
              <a:gd name="connsiteX31" fmla="*/ 1581150 w 1650206"/>
              <a:gd name="connsiteY31" fmla="*/ 61912 h 535781"/>
              <a:gd name="connsiteX32" fmla="*/ 1614487 w 1650206"/>
              <a:gd name="connsiteY32" fmla="*/ 78581 h 535781"/>
              <a:gd name="connsiteX33" fmla="*/ 1633537 w 1650206"/>
              <a:gd name="connsiteY33" fmla="*/ 95250 h 535781"/>
              <a:gd name="connsiteX34" fmla="*/ 1647825 w 1650206"/>
              <a:gd name="connsiteY34" fmla="*/ 116681 h 535781"/>
              <a:gd name="connsiteX35" fmla="*/ 1650206 w 1650206"/>
              <a:gd name="connsiteY35" fmla="*/ 135731 h 535781"/>
              <a:gd name="connsiteX36" fmla="*/ 1647825 w 1650206"/>
              <a:gd name="connsiteY36" fmla="*/ 159543 h 535781"/>
              <a:gd name="connsiteX37" fmla="*/ 1624012 w 1650206"/>
              <a:gd name="connsiteY37" fmla="*/ 185737 h 535781"/>
              <a:gd name="connsiteX38" fmla="*/ 1581150 w 1650206"/>
              <a:gd name="connsiteY38" fmla="*/ 209550 h 535781"/>
              <a:gd name="connsiteX39" fmla="*/ 1512093 w 1650206"/>
              <a:gd name="connsiteY39" fmla="*/ 233362 h 535781"/>
              <a:gd name="connsiteX40" fmla="*/ 1354931 w 1650206"/>
              <a:gd name="connsiteY40" fmla="*/ 264318 h 535781"/>
              <a:gd name="connsiteX41" fmla="*/ 1095375 w 1650206"/>
              <a:gd name="connsiteY41" fmla="*/ 326231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50206" h="535781">
                <a:moveTo>
                  <a:pt x="1095375" y="326231"/>
                </a:moveTo>
                <a:lnTo>
                  <a:pt x="778668" y="407193"/>
                </a:lnTo>
                <a:lnTo>
                  <a:pt x="547687" y="476250"/>
                </a:lnTo>
                <a:lnTo>
                  <a:pt x="452437" y="511968"/>
                </a:lnTo>
                <a:lnTo>
                  <a:pt x="416718" y="526256"/>
                </a:lnTo>
                <a:lnTo>
                  <a:pt x="378618" y="535781"/>
                </a:lnTo>
                <a:lnTo>
                  <a:pt x="333375" y="533400"/>
                </a:lnTo>
                <a:lnTo>
                  <a:pt x="295275" y="523875"/>
                </a:lnTo>
                <a:lnTo>
                  <a:pt x="257175" y="504825"/>
                </a:lnTo>
                <a:lnTo>
                  <a:pt x="190500" y="459581"/>
                </a:lnTo>
                <a:lnTo>
                  <a:pt x="121443" y="392906"/>
                </a:lnTo>
                <a:lnTo>
                  <a:pt x="54768" y="311943"/>
                </a:lnTo>
                <a:lnTo>
                  <a:pt x="21431" y="269081"/>
                </a:lnTo>
                <a:lnTo>
                  <a:pt x="7143" y="240506"/>
                </a:lnTo>
                <a:lnTo>
                  <a:pt x="0" y="219075"/>
                </a:lnTo>
                <a:lnTo>
                  <a:pt x="2381" y="202406"/>
                </a:lnTo>
                <a:lnTo>
                  <a:pt x="7143" y="190500"/>
                </a:lnTo>
                <a:lnTo>
                  <a:pt x="28575" y="190500"/>
                </a:lnTo>
                <a:lnTo>
                  <a:pt x="57150" y="207168"/>
                </a:lnTo>
                <a:lnTo>
                  <a:pt x="119062" y="242887"/>
                </a:lnTo>
                <a:lnTo>
                  <a:pt x="169068" y="271462"/>
                </a:lnTo>
                <a:lnTo>
                  <a:pt x="209550" y="288131"/>
                </a:lnTo>
                <a:lnTo>
                  <a:pt x="257175" y="302418"/>
                </a:lnTo>
                <a:lnTo>
                  <a:pt x="297656" y="307181"/>
                </a:lnTo>
                <a:lnTo>
                  <a:pt x="345281" y="304800"/>
                </a:lnTo>
                <a:lnTo>
                  <a:pt x="473868" y="273843"/>
                </a:lnTo>
                <a:lnTo>
                  <a:pt x="862012" y="176212"/>
                </a:lnTo>
                <a:lnTo>
                  <a:pt x="1238250" y="71437"/>
                </a:lnTo>
                <a:lnTo>
                  <a:pt x="1354931" y="0"/>
                </a:lnTo>
                <a:lnTo>
                  <a:pt x="1423987" y="14287"/>
                </a:lnTo>
                <a:lnTo>
                  <a:pt x="1516856" y="40481"/>
                </a:lnTo>
                <a:lnTo>
                  <a:pt x="1581150" y="61912"/>
                </a:lnTo>
                <a:lnTo>
                  <a:pt x="1614487" y="78581"/>
                </a:lnTo>
                <a:lnTo>
                  <a:pt x="1633537" y="95250"/>
                </a:lnTo>
                <a:lnTo>
                  <a:pt x="1647825" y="116681"/>
                </a:lnTo>
                <a:lnTo>
                  <a:pt x="1650206" y="135731"/>
                </a:lnTo>
                <a:lnTo>
                  <a:pt x="1647825" y="159543"/>
                </a:lnTo>
                <a:lnTo>
                  <a:pt x="1624012" y="185737"/>
                </a:lnTo>
                <a:lnTo>
                  <a:pt x="1581150" y="209550"/>
                </a:lnTo>
                <a:lnTo>
                  <a:pt x="1512093" y="233362"/>
                </a:lnTo>
                <a:lnTo>
                  <a:pt x="1354931" y="264318"/>
                </a:lnTo>
                <a:lnTo>
                  <a:pt x="1095375" y="3262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AF25725-826E-4FBA-8563-8DEAC68599F1}"/>
              </a:ext>
            </a:extLst>
          </p:cNvPr>
          <p:cNvSpPr/>
          <p:nvPr/>
        </p:nvSpPr>
        <p:spPr>
          <a:xfrm>
            <a:off x="3976689" y="3054350"/>
            <a:ext cx="941387" cy="295275"/>
          </a:xfrm>
          <a:custGeom>
            <a:avLst/>
            <a:gdLst>
              <a:gd name="connsiteX0" fmla="*/ 592931 w 940593"/>
              <a:gd name="connsiteY0" fmla="*/ 261937 h 295275"/>
              <a:gd name="connsiteX1" fmla="*/ 447675 w 940593"/>
              <a:gd name="connsiteY1" fmla="*/ 283369 h 295275"/>
              <a:gd name="connsiteX2" fmla="*/ 335756 w 940593"/>
              <a:gd name="connsiteY2" fmla="*/ 292894 h 295275"/>
              <a:gd name="connsiteX3" fmla="*/ 257175 w 940593"/>
              <a:gd name="connsiteY3" fmla="*/ 295275 h 295275"/>
              <a:gd name="connsiteX4" fmla="*/ 214312 w 940593"/>
              <a:gd name="connsiteY4" fmla="*/ 288131 h 295275"/>
              <a:gd name="connsiteX5" fmla="*/ 173831 w 940593"/>
              <a:gd name="connsiteY5" fmla="*/ 278606 h 295275"/>
              <a:gd name="connsiteX6" fmla="*/ 133350 w 940593"/>
              <a:gd name="connsiteY6" fmla="*/ 259556 h 295275"/>
              <a:gd name="connsiteX7" fmla="*/ 88106 w 940593"/>
              <a:gd name="connsiteY7" fmla="*/ 233362 h 295275"/>
              <a:gd name="connsiteX8" fmla="*/ 52387 w 940593"/>
              <a:gd name="connsiteY8" fmla="*/ 204787 h 295275"/>
              <a:gd name="connsiteX9" fmla="*/ 21431 w 940593"/>
              <a:gd name="connsiteY9" fmla="*/ 173831 h 295275"/>
              <a:gd name="connsiteX10" fmla="*/ 7143 w 940593"/>
              <a:gd name="connsiteY10" fmla="*/ 154781 h 295275"/>
              <a:gd name="connsiteX11" fmla="*/ 0 w 940593"/>
              <a:gd name="connsiteY11" fmla="*/ 130969 h 295275"/>
              <a:gd name="connsiteX12" fmla="*/ 0 w 940593"/>
              <a:gd name="connsiteY12" fmla="*/ 114300 h 295275"/>
              <a:gd name="connsiteX13" fmla="*/ 4762 w 940593"/>
              <a:gd name="connsiteY13" fmla="*/ 100012 h 295275"/>
              <a:gd name="connsiteX14" fmla="*/ 21431 w 940593"/>
              <a:gd name="connsiteY14" fmla="*/ 95250 h 295275"/>
              <a:gd name="connsiteX15" fmla="*/ 45243 w 940593"/>
              <a:gd name="connsiteY15" fmla="*/ 104775 h 295275"/>
              <a:gd name="connsiteX16" fmla="*/ 88106 w 940593"/>
              <a:gd name="connsiteY16" fmla="*/ 121444 h 295275"/>
              <a:gd name="connsiteX17" fmla="*/ 140493 w 940593"/>
              <a:gd name="connsiteY17" fmla="*/ 133350 h 295275"/>
              <a:gd name="connsiteX18" fmla="*/ 185737 w 940593"/>
              <a:gd name="connsiteY18" fmla="*/ 135731 h 295275"/>
              <a:gd name="connsiteX19" fmla="*/ 235743 w 940593"/>
              <a:gd name="connsiteY19" fmla="*/ 130969 h 295275"/>
              <a:gd name="connsiteX20" fmla="*/ 311943 w 940593"/>
              <a:gd name="connsiteY20" fmla="*/ 119062 h 295275"/>
              <a:gd name="connsiteX21" fmla="*/ 414337 w 940593"/>
              <a:gd name="connsiteY21" fmla="*/ 97631 h 295275"/>
              <a:gd name="connsiteX22" fmla="*/ 523875 w 940593"/>
              <a:gd name="connsiteY22" fmla="*/ 64294 h 295275"/>
              <a:gd name="connsiteX23" fmla="*/ 666750 w 940593"/>
              <a:gd name="connsiteY23" fmla="*/ 0 h 295275"/>
              <a:gd name="connsiteX24" fmla="*/ 752475 w 940593"/>
              <a:gd name="connsiteY24" fmla="*/ 2381 h 295275"/>
              <a:gd name="connsiteX25" fmla="*/ 826293 w 940593"/>
              <a:gd name="connsiteY25" fmla="*/ 11906 h 295275"/>
              <a:gd name="connsiteX26" fmla="*/ 873918 w 940593"/>
              <a:gd name="connsiteY26" fmla="*/ 26194 h 295275"/>
              <a:gd name="connsiteX27" fmla="*/ 912018 w 940593"/>
              <a:gd name="connsiteY27" fmla="*/ 45244 h 295275"/>
              <a:gd name="connsiteX28" fmla="*/ 931068 w 940593"/>
              <a:gd name="connsiteY28" fmla="*/ 61912 h 295275"/>
              <a:gd name="connsiteX29" fmla="*/ 940593 w 940593"/>
              <a:gd name="connsiteY29" fmla="*/ 85725 h 295275"/>
              <a:gd name="connsiteX30" fmla="*/ 940593 w 940593"/>
              <a:gd name="connsiteY30" fmla="*/ 114300 h 295275"/>
              <a:gd name="connsiteX31" fmla="*/ 933450 w 940593"/>
              <a:gd name="connsiteY31" fmla="*/ 135731 h 295275"/>
              <a:gd name="connsiteX32" fmla="*/ 909637 w 940593"/>
              <a:gd name="connsiteY32" fmla="*/ 157162 h 295275"/>
              <a:gd name="connsiteX33" fmla="*/ 854868 w 940593"/>
              <a:gd name="connsiteY33" fmla="*/ 183356 h 295275"/>
              <a:gd name="connsiteX34" fmla="*/ 769143 w 940593"/>
              <a:gd name="connsiteY34" fmla="*/ 216694 h 295275"/>
              <a:gd name="connsiteX35" fmla="*/ 592931 w 940593"/>
              <a:gd name="connsiteY35" fmla="*/ 261937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40593" h="295275">
                <a:moveTo>
                  <a:pt x="592931" y="261937"/>
                </a:moveTo>
                <a:lnTo>
                  <a:pt x="447675" y="283369"/>
                </a:lnTo>
                <a:lnTo>
                  <a:pt x="335756" y="292894"/>
                </a:lnTo>
                <a:lnTo>
                  <a:pt x="257175" y="295275"/>
                </a:lnTo>
                <a:lnTo>
                  <a:pt x="214312" y="288131"/>
                </a:lnTo>
                <a:lnTo>
                  <a:pt x="173831" y="278606"/>
                </a:lnTo>
                <a:lnTo>
                  <a:pt x="133350" y="259556"/>
                </a:lnTo>
                <a:lnTo>
                  <a:pt x="88106" y="233362"/>
                </a:lnTo>
                <a:lnTo>
                  <a:pt x="52387" y="204787"/>
                </a:lnTo>
                <a:lnTo>
                  <a:pt x="21431" y="173831"/>
                </a:lnTo>
                <a:lnTo>
                  <a:pt x="7143" y="154781"/>
                </a:lnTo>
                <a:lnTo>
                  <a:pt x="0" y="130969"/>
                </a:lnTo>
                <a:lnTo>
                  <a:pt x="0" y="114300"/>
                </a:lnTo>
                <a:lnTo>
                  <a:pt x="4762" y="100012"/>
                </a:lnTo>
                <a:lnTo>
                  <a:pt x="21431" y="95250"/>
                </a:lnTo>
                <a:lnTo>
                  <a:pt x="45243" y="104775"/>
                </a:lnTo>
                <a:lnTo>
                  <a:pt x="88106" y="121444"/>
                </a:lnTo>
                <a:lnTo>
                  <a:pt x="140493" y="133350"/>
                </a:lnTo>
                <a:lnTo>
                  <a:pt x="185737" y="135731"/>
                </a:lnTo>
                <a:lnTo>
                  <a:pt x="235743" y="130969"/>
                </a:lnTo>
                <a:lnTo>
                  <a:pt x="311943" y="119062"/>
                </a:lnTo>
                <a:lnTo>
                  <a:pt x="414337" y="97631"/>
                </a:lnTo>
                <a:lnTo>
                  <a:pt x="523875" y="64294"/>
                </a:lnTo>
                <a:lnTo>
                  <a:pt x="666750" y="0"/>
                </a:lnTo>
                <a:lnTo>
                  <a:pt x="752475" y="2381"/>
                </a:lnTo>
                <a:lnTo>
                  <a:pt x="826293" y="11906"/>
                </a:lnTo>
                <a:lnTo>
                  <a:pt x="873918" y="26194"/>
                </a:lnTo>
                <a:lnTo>
                  <a:pt x="912018" y="45244"/>
                </a:lnTo>
                <a:lnTo>
                  <a:pt x="931068" y="61912"/>
                </a:lnTo>
                <a:lnTo>
                  <a:pt x="940593" y="85725"/>
                </a:lnTo>
                <a:lnTo>
                  <a:pt x="940593" y="114300"/>
                </a:lnTo>
                <a:lnTo>
                  <a:pt x="933450" y="135731"/>
                </a:lnTo>
                <a:lnTo>
                  <a:pt x="909637" y="157162"/>
                </a:lnTo>
                <a:lnTo>
                  <a:pt x="854868" y="183356"/>
                </a:lnTo>
                <a:lnTo>
                  <a:pt x="769143" y="216694"/>
                </a:lnTo>
                <a:lnTo>
                  <a:pt x="592931" y="261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5AE07A1-0AA0-4712-B741-D3391EB5330A}"/>
              </a:ext>
            </a:extLst>
          </p:cNvPr>
          <p:cNvSpPr/>
          <p:nvPr/>
        </p:nvSpPr>
        <p:spPr>
          <a:xfrm>
            <a:off x="3932238" y="3635375"/>
            <a:ext cx="1001712" cy="314325"/>
          </a:xfrm>
          <a:custGeom>
            <a:avLst/>
            <a:gdLst>
              <a:gd name="connsiteX0" fmla="*/ 583406 w 1002506"/>
              <a:gd name="connsiteY0" fmla="*/ 283369 h 314325"/>
              <a:gd name="connsiteX1" fmla="*/ 435769 w 1002506"/>
              <a:gd name="connsiteY1" fmla="*/ 307181 h 314325"/>
              <a:gd name="connsiteX2" fmla="*/ 359569 w 1002506"/>
              <a:gd name="connsiteY2" fmla="*/ 314325 h 314325"/>
              <a:gd name="connsiteX3" fmla="*/ 304800 w 1002506"/>
              <a:gd name="connsiteY3" fmla="*/ 314325 h 314325"/>
              <a:gd name="connsiteX4" fmla="*/ 254794 w 1002506"/>
              <a:gd name="connsiteY4" fmla="*/ 311944 h 314325"/>
              <a:gd name="connsiteX5" fmla="*/ 195262 w 1002506"/>
              <a:gd name="connsiteY5" fmla="*/ 302419 h 314325"/>
              <a:gd name="connsiteX6" fmla="*/ 152400 w 1002506"/>
              <a:gd name="connsiteY6" fmla="*/ 285750 h 314325"/>
              <a:gd name="connsiteX7" fmla="*/ 90487 w 1002506"/>
              <a:gd name="connsiteY7" fmla="*/ 252412 h 314325"/>
              <a:gd name="connsiteX8" fmla="*/ 45244 w 1002506"/>
              <a:gd name="connsiteY8" fmla="*/ 219075 h 314325"/>
              <a:gd name="connsiteX9" fmla="*/ 21431 w 1002506"/>
              <a:gd name="connsiteY9" fmla="*/ 195262 h 314325"/>
              <a:gd name="connsiteX10" fmla="*/ 7144 w 1002506"/>
              <a:gd name="connsiteY10" fmla="*/ 171450 h 314325"/>
              <a:gd name="connsiteX11" fmla="*/ 0 w 1002506"/>
              <a:gd name="connsiteY11" fmla="*/ 145256 h 314325"/>
              <a:gd name="connsiteX12" fmla="*/ 2381 w 1002506"/>
              <a:gd name="connsiteY12" fmla="*/ 126206 h 314325"/>
              <a:gd name="connsiteX13" fmla="*/ 14287 w 1002506"/>
              <a:gd name="connsiteY13" fmla="*/ 116681 h 314325"/>
              <a:gd name="connsiteX14" fmla="*/ 30956 w 1002506"/>
              <a:gd name="connsiteY14" fmla="*/ 116681 h 314325"/>
              <a:gd name="connsiteX15" fmla="*/ 61912 w 1002506"/>
              <a:gd name="connsiteY15" fmla="*/ 138112 h 314325"/>
              <a:gd name="connsiteX16" fmla="*/ 104775 w 1002506"/>
              <a:gd name="connsiteY16" fmla="*/ 157162 h 314325"/>
              <a:gd name="connsiteX17" fmla="*/ 152400 w 1002506"/>
              <a:gd name="connsiteY17" fmla="*/ 169069 h 314325"/>
              <a:gd name="connsiteX18" fmla="*/ 214312 w 1002506"/>
              <a:gd name="connsiteY18" fmla="*/ 176212 h 314325"/>
              <a:gd name="connsiteX19" fmla="*/ 266700 w 1002506"/>
              <a:gd name="connsiteY19" fmla="*/ 173831 h 314325"/>
              <a:gd name="connsiteX20" fmla="*/ 352425 w 1002506"/>
              <a:gd name="connsiteY20" fmla="*/ 152400 h 314325"/>
              <a:gd name="connsiteX21" fmla="*/ 476250 w 1002506"/>
              <a:gd name="connsiteY21" fmla="*/ 114300 h 314325"/>
              <a:gd name="connsiteX22" fmla="*/ 642937 w 1002506"/>
              <a:gd name="connsiteY22" fmla="*/ 45244 h 314325"/>
              <a:gd name="connsiteX23" fmla="*/ 659606 w 1002506"/>
              <a:gd name="connsiteY23" fmla="*/ 26194 h 314325"/>
              <a:gd name="connsiteX24" fmla="*/ 676275 w 1002506"/>
              <a:gd name="connsiteY24" fmla="*/ 14287 h 314325"/>
              <a:gd name="connsiteX25" fmla="*/ 702469 w 1002506"/>
              <a:gd name="connsiteY25" fmla="*/ 2381 h 314325"/>
              <a:gd name="connsiteX26" fmla="*/ 728662 w 1002506"/>
              <a:gd name="connsiteY26" fmla="*/ 0 h 314325"/>
              <a:gd name="connsiteX27" fmla="*/ 766762 w 1002506"/>
              <a:gd name="connsiteY27" fmla="*/ 7144 h 314325"/>
              <a:gd name="connsiteX28" fmla="*/ 847725 w 1002506"/>
              <a:gd name="connsiteY28" fmla="*/ 26194 h 314325"/>
              <a:gd name="connsiteX29" fmla="*/ 912019 w 1002506"/>
              <a:gd name="connsiteY29" fmla="*/ 45244 h 314325"/>
              <a:gd name="connsiteX30" fmla="*/ 950119 w 1002506"/>
              <a:gd name="connsiteY30" fmla="*/ 64294 h 314325"/>
              <a:gd name="connsiteX31" fmla="*/ 971550 w 1002506"/>
              <a:gd name="connsiteY31" fmla="*/ 80962 h 314325"/>
              <a:gd name="connsiteX32" fmla="*/ 988219 w 1002506"/>
              <a:gd name="connsiteY32" fmla="*/ 97631 h 314325"/>
              <a:gd name="connsiteX33" fmla="*/ 1000125 w 1002506"/>
              <a:gd name="connsiteY33" fmla="*/ 116681 h 314325"/>
              <a:gd name="connsiteX34" fmla="*/ 1002506 w 1002506"/>
              <a:gd name="connsiteY34" fmla="*/ 140494 h 314325"/>
              <a:gd name="connsiteX35" fmla="*/ 990600 w 1002506"/>
              <a:gd name="connsiteY35" fmla="*/ 166687 h 314325"/>
              <a:gd name="connsiteX36" fmla="*/ 964406 w 1002506"/>
              <a:gd name="connsiteY36" fmla="*/ 188119 h 314325"/>
              <a:gd name="connsiteX37" fmla="*/ 902494 w 1002506"/>
              <a:gd name="connsiteY37" fmla="*/ 207169 h 314325"/>
              <a:gd name="connsiteX38" fmla="*/ 776287 w 1002506"/>
              <a:gd name="connsiteY38" fmla="*/ 240506 h 314325"/>
              <a:gd name="connsiteX39" fmla="*/ 583406 w 1002506"/>
              <a:gd name="connsiteY39" fmla="*/ 283369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2506" h="314325">
                <a:moveTo>
                  <a:pt x="583406" y="283369"/>
                </a:moveTo>
                <a:lnTo>
                  <a:pt x="435769" y="307181"/>
                </a:lnTo>
                <a:lnTo>
                  <a:pt x="359569" y="314325"/>
                </a:lnTo>
                <a:lnTo>
                  <a:pt x="304800" y="314325"/>
                </a:lnTo>
                <a:lnTo>
                  <a:pt x="254794" y="311944"/>
                </a:lnTo>
                <a:lnTo>
                  <a:pt x="195262" y="302419"/>
                </a:lnTo>
                <a:lnTo>
                  <a:pt x="152400" y="285750"/>
                </a:lnTo>
                <a:lnTo>
                  <a:pt x="90487" y="252412"/>
                </a:lnTo>
                <a:lnTo>
                  <a:pt x="45244" y="219075"/>
                </a:lnTo>
                <a:lnTo>
                  <a:pt x="21431" y="195262"/>
                </a:lnTo>
                <a:lnTo>
                  <a:pt x="7144" y="171450"/>
                </a:lnTo>
                <a:lnTo>
                  <a:pt x="0" y="145256"/>
                </a:lnTo>
                <a:lnTo>
                  <a:pt x="2381" y="126206"/>
                </a:lnTo>
                <a:lnTo>
                  <a:pt x="14287" y="116681"/>
                </a:lnTo>
                <a:lnTo>
                  <a:pt x="30956" y="116681"/>
                </a:lnTo>
                <a:lnTo>
                  <a:pt x="61912" y="138112"/>
                </a:lnTo>
                <a:lnTo>
                  <a:pt x="104775" y="157162"/>
                </a:lnTo>
                <a:lnTo>
                  <a:pt x="152400" y="169069"/>
                </a:lnTo>
                <a:lnTo>
                  <a:pt x="214312" y="176212"/>
                </a:lnTo>
                <a:lnTo>
                  <a:pt x="266700" y="173831"/>
                </a:lnTo>
                <a:lnTo>
                  <a:pt x="352425" y="152400"/>
                </a:lnTo>
                <a:lnTo>
                  <a:pt x="476250" y="114300"/>
                </a:lnTo>
                <a:lnTo>
                  <a:pt x="642937" y="45244"/>
                </a:lnTo>
                <a:lnTo>
                  <a:pt x="659606" y="26194"/>
                </a:lnTo>
                <a:lnTo>
                  <a:pt x="676275" y="14287"/>
                </a:lnTo>
                <a:lnTo>
                  <a:pt x="702469" y="2381"/>
                </a:lnTo>
                <a:lnTo>
                  <a:pt x="728662" y="0"/>
                </a:lnTo>
                <a:lnTo>
                  <a:pt x="766762" y="7144"/>
                </a:lnTo>
                <a:lnTo>
                  <a:pt x="847725" y="26194"/>
                </a:lnTo>
                <a:lnTo>
                  <a:pt x="912019" y="45244"/>
                </a:lnTo>
                <a:lnTo>
                  <a:pt x="950119" y="64294"/>
                </a:lnTo>
                <a:lnTo>
                  <a:pt x="971550" y="80962"/>
                </a:lnTo>
                <a:lnTo>
                  <a:pt x="988219" y="97631"/>
                </a:lnTo>
                <a:lnTo>
                  <a:pt x="1000125" y="116681"/>
                </a:lnTo>
                <a:lnTo>
                  <a:pt x="1002506" y="140494"/>
                </a:lnTo>
                <a:lnTo>
                  <a:pt x="990600" y="166687"/>
                </a:lnTo>
                <a:lnTo>
                  <a:pt x="964406" y="188119"/>
                </a:lnTo>
                <a:lnTo>
                  <a:pt x="902494" y="207169"/>
                </a:lnTo>
                <a:lnTo>
                  <a:pt x="776287" y="240506"/>
                </a:lnTo>
                <a:lnTo>
                  <a:pt x="583406" y="2833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2C7DEFE-C780-42FD-8016-83C5FBADA22B}"/>
              </a:ext>
            </a:extLst>
          </p:cNvPr>
          <p:cNvSpPr/>
          <p:nvPr/>
        </p:nvSpPr>
        <p:spPr>
          <a:xfrm>
            <a:off x="3736976" y="4454525"/>
            <a:ext cx="504825" cy="1101725"/>
          </a:xfrm>
          <a:custGeom>
            <a:avLst/>
            <a:gdLst>
              <a:gd name="connsiteX0" fmla="*/ 228600 w 504825"/>
              <a:gd name="connsiteY0" fmla="*/ 597694 h 1102519"/>
              <a:gd name="connsiteX1" fmla="*/ 216694 w 504825"/>
              <a:gd name="connsiteY1" fmla="*/ 409575 h 1102519"/>
              <a:gd name="connsiteX2" fmla="*/ 202407 w 504825"/>
              <a:gd name="connsiteY2" fmla="*/ 314325 h 1102519"/>
              <a:gd name="connsiteX3" fmla="*/ 188119 w 504825"/>
              <a:gd name="connsiteY3" fmla="*/ 252412 h 1102519"/>
              <a:gd name="connsiteX4" fmla="*/ 154782 w 504825"/>
              <a:gd name="connsiteY4" fmla="*/ 200025 h 1102519"/>
              <a:gd name="connsiteX5" fmla="*/ 92869 w 504825"/>
              <a:gd name="connsiteY5" fmla="*/ 130969 h 1102519"/>
              <a:gd name="connsiteX6" fmla="*/ 38100 w 504825"/>
              <a:gd name="connsiteY6" fmla="*/ 80962 h 1102519"/>
              <a:gd name="connsiteX7" fmla="*/ 16669 w 504825"/>
              <a:gd name="connsiteY7" fmla="*/ 64294 h 1102519"/>
              <a:gd name="connsiteX8" fmla="*/ 7144 w 504825"/>
              <a:gd name="connsiteY8" fmla="*/ 54769 h 1102519"/>
              <a:gd name="connsiteX9" fmla="*/ 0 w 504825"/>
              <a:gd name="connsiteY9" fmla="*/ 33337 h 1102519"/>
              <a:gd name="connsiteX10" fmla="*/ 2382 w 504825"/>
              <a:gd name="connsiteY10" fmla="*/ 14287 h 1102519"/>
              <a:gd name="connsiteX11" fmla="*/ 11907 w 504825"/>
              <a:gd name="connsiteY11" fmla="*/ 2381 h 1102519"/>
              <a:gd name="connsiteX12" fmla="*/ 40482 w 504825"/>
              <a:gd name="connsiteY12" fmla="*/ 0 h 1102519"/>
              <a:gd name="connsiteX13" fmla="*/ 114300 w 504825"/>
              <a:gd name="connsiteY13" fmla="*/ 14287 h 1102519"/>
              <a:gd name="connsiteX14" fmla="*/ 300038 w 504825"/>
              <a:gd name="connsiteY14" fmla="*/ 50006 h 1102519"/>
              <a:gd name="connsiteX15" fmla="*/ 350044 w 504825"/>
              <a:gd name="connsiteY15" fmla="*/ 66675 h 1102519"/>
              <a:gd name="connsiteX16" fmla="*/ 361950 w 504825"/>
              <a:gd name="connsiteY16" fmla="*/ 138112 h 1102519"/>
              <a:gd name="connsiteX17" fmla="*/ 400050 w 504825"/>
              <a:gd name="connsiteY17" fmla="*/ 257175 h 1102519"/>
              <a:gd name="connsiteX18" fmla="*/ 416719 w 504825"/>
              <a:gd name="connsiteY18" fmla="*/ 335756 h 1102519"/>
              <a:gd name="connsiteX19" fmla="*/ 435769 w 504825"/>
              <a:gd name="connsiteY19" fmla="*/ 428625 h 1102519"/>
              <a:gd name="connsiteX20" fmla="*/ 450057 w 504825"/>
              <a:gd name="connsiteY20" fmla="*/ 511969 h 1102519"/>
              <a:gd name="connsiteX21" fmla="*/ 459582 w 504825"/>
              <a:gd name="connsiteY21" fmla="*/ 585787 h 1102519"/>
              <a:gd name="connsiteX22" fmla="*/ 481013 w 504825"/>
              <a:gd name="connsiteY22" fmla="*/ 747712 h 1102519"/>
              <a:gd name="connsiteX23" fmla="*/ 490538 w 504825"/>
              <a:gd name="connsiteY23" fmla="*/ 847725 h 1102519"/>
              <a:gd name="connsiteX24" fmla="*/ 502444 w 504825"/>
              <a:gd name="connsiteY24" fmla="*/ 892969 h 1102519"/>
              <a:gd name="connsiteX25" fmla="*/ 504825 w 504825"/>
              <a:gd name="connsiteY25" fmla="*/ 921544 h 1102519"/>
              <a:gd name="connsiteX26" fmla="*/ 500063 w 504825"/>
              <a:gd name="connsiteY26" fmla="*/ 957262 h 1102519"/>
              <a:gd name="connsiteX27" fmla="*/ 481013 w 504825"/>
              <a:gd name="connsiteY27" fmla="*/ 1016794 h 1102519"/>
              <a:gd name="connsiteX28" fmla="*/ 459582 w 504825"/>
              <a:gd name="connsiteY28" fmla="*/ 1073944 h 1102519"/>
              <a:gd name="connsiteX29" fmla="*/ 447675 w 504825"/>
              <a:gd name="connsiteY29" fmla="*/ 1088231 h 1102519"/>
              <a:gd name="connsiteX30" fmla="*/ 428625 w 504825"/>
              <a:gd name="connsiteY30" fmla="*/ 1100137 h 1102519"/>
              <a:gd name="connsiteX31" fmla="*/ 411957 w 504825"/>
              <a:gd name="connsiteY31" fmla="*/ 1102519 h 1102519"/>
              <a:gd name="connsiteX32" fmla="*/ 388144 w 504825"/>
              <a:gd name="connsiteY32" fmla="*/ 1097756 h 1102519"/>
              <a:gd name="connsiteX33" fmla="*/ 364332 w 504825"/>
              <a:gd name="connsiteY33" fmla="*/ 1081087 h 1102519"/>
              <a:gd name="connsiteX34" fmla="*/ 302419 w 504825"/>
              <a:gd name="connsiteY34" fmla="*/ 1002506 h 1102519"/>
              <a:gd name="connsiteX35" fmla="*/ 266700 w 504825"/>
              <a:gd name="connsiteY35" fmla="*/ 935831 h 1102519"/>
              <a:gd name="connsiteX36" fmla="*/ 242888 w 504825"/>
              <a:gd name="connsiteY36" fmla="*/ 859631 h 1102519"/>
              <a:gd name="connsiteX37" fmla="*/ 230982 w 504825"/>
              <a:gd name="connsiteY37" fmla="*/ 800100 h 1102519"/>
              <a:gd name="connsiteX38" fmla="*/ 228600 w 504825"/>
              <a:gd name="connsiteY38" fmla="*/ 597694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4825" h="1102519">
                <a:moveTo>
                  <a:pt x="228600" y="597694"/>
                </a:moveTo>
                <a:lnTo>
                  <a:pt x="216694" y="409575"/>
                </a:lnTo>
                <a:lnTo>
                  <a:pt x="202407" y="314325"/>
                </a:lnTo>
                <a:lnTo>
                  <a:pt x="188119" y="252412"/>
                </a:lnTo>
                <a:lnTo>
                  <a:pt x="154782" y="200025"/>
                </a:lnTo>
                <a:lnTo>
                  <a:pt x="92869" y="130969"/>
                </a:lnTo>
                <a:lnTo>
                  <a:pt x="38100" y="80962"/>
                </a:lnTo>
                <a:lnTo>
                  <a:pt x="16669" y="64294"/>
                </a:lnTo>
                <a:lnTo>
                  <a:pt x="7144" y="54769"/>
                </a:lnTo>
                <a:lnTo>
                  <a:pt x="0" y="33337"/>
                </a:lnTo>
                <a:lnTo>
                  <a:pt x="2382" y="14287"/>
                </a:lnTo>
                <a:lnTo>
                  <a:pt x="11907" y="2381"/>
                </a:lnTo>
                <a:lnTo>
                  <a:pt x="40482" y="0"/>
                </a:lnTo>
                <a:lnTo>
                  <a:pt x="114300" y="14287"/>
                </a:lnTo>
                <a:lnTo>
                  <a:pt x="300038" y="50006"/>
                </a:lnTo>
                <a:lnTo>
                  <a:pt x="350044" y="66675"/>
                </a:lnTo>
                <a:lnTo>
                  <a:pt x="361950" y="138112"/>
                </a:lnTo>
                <a:lnTo>
                  <a:pt x="400050" y="257175"/>
                </a:lnTo>
                <a:lnTo>
                  <a:pt x="416719" y="335756"/>
                </a:lnTo>
                <a:lnTo>
                  <a:pt x="435769" y="428625"/>
                </a:lnTo>
                <a:lnTo>
                  <a:pt x="450057" y="511969"/>
                </a:lnTo>
                <a:lnTo>
                  <a:pt x="459582" y="585787"/>
                </a:lnTo>
                <a:lnTo>
                  <a:pt x="481013" y="747712"/>
                </a:lnTo>
                <a:lnTo>
                  <a:pt x="490538" y="847725"/>
                </a:lnTo>
                <a:lnTo>
                  <a:pt x="502444" y="892969"/>
                </a:lnTo>
                <a:lnTo>
                  <a:pt x="504825" y="921544"/>
                </a:lnTo>
                <a:lnTo>
                  <a:pt x="500063" y="957262"/>
                </a:lnTo>
                <a:lnTo>
                  <a:pt x="481013" y="1016794"/>
                </a:lnTo>
                <a:lnTo>
                  <a:pt x="459582" y="1073944"/>
                </a:lnTo>
                <a:lnTo>
                  <a:pt x="447675" y="1088231"/>
                </a:lnTo>
                <a:lnTo>
                  <a:pt x="428625" y="1100137"/>
                </a:lnTo>
                <a:lnTo>
                  <a:pt x="411957" y="1102519"/>
                </a:lnTo>
                <a:lnTo>
                  <a:pt x="388144" y="1097756"/>
                </a:lnTo>
                <a:lnTo>
                  <a:pt x="364332" y="1081087"/>
                </a:lnTo>
                <a:lnTo>
                  <a:pt x="302419" y="1002506"/>
                </a:lnTo>
                <a:lnTo>
                  <a:pt x="266700" y="935831"/>
                </a:lnTo>
                <a:lnTo>
                  <a:pt x="242888" y="859631"/>
                </a:lnTo>
                <a:lnTo>
                  <a:pt x="230982" y="800100"/>
                </a:lnTo>
                <a:lnTo>
                  <a:pt x="228600" y="5976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5EACC2A-DD5F-453C-AFB9-298A09E126C6}"/>
              </a:ext>
            </a:extLst>
          </p:cNvPr>
          <p:cNvSpPr/>
          <p:nvPr/>
        </p:nvSpPr>
        <p:spPr>
          <a:xfrm>
            <a:off x="5551488" y="1377949"/>
            <a:ext cx="677862" cy="933450"/>
          </a:xfrm>
          <a:custGeom>
            <a:avLst/>
            <a:gdLst>
              <a:gd name="connsiteX0" fmla="*/ 316706 w 678656"/>
              <a:gd name="connsiteY0" fmla="*/ 623887 h 933450"/>
              <a:gd name="connsiteX1" fmla="*/ 42862 w 678656"/>
              <a:gd name="connsiteY1" fmla="*/ 928687 h 933450"/>
              <a:gd name="connsiteX2" fmla="*/ 0 w 678656"/>
              <a:gd name="connsiteY2" fmla="*/ 933450 h 933450"/>
              <a:gd name="connsiteX3" fmla="*/ 61912 w 678656"/>
              <a:gd name="connsiteY3" fmla="*/ 783431 h 933450"/>
              <a:gd name="connsiteX4" fmla="*/ 166687 w 678656"/>
              <a:gd name="connsiteY4" fmla="*/ 564356 h 933450"/>
              <a:gd name="connsiteX5" fmla="*/ 235744 w 678656"/>
              <a:gd name="connsiteY5" fmla="*/ 411956 h 933450"/>
              <a:gd name="connsiteX6" fmla="*/ 273844 w 678656"/>
              <a:gd name="connsiteY6" fmla="*/ 333375 h 933450"/>
              <a:gd name="connsiteX7" fmla="*/ 285750 w 678656"/>
              <a:gd name="connsiteY7" fmla="*/ 314325 h 933450"/>
              <a:gd name="connsiteX8" fmla="*/ 297656 w 678656"/>
              <a:gd name="connsiteY8" fmla="*/ 295275 h 933450"/>
              <a:gd name="connsiteX9" fmla="*/ 304800 w 678656"/>
              <a:gd name="connsiteY9" fmla="*/ 266700 h 933450"/>
              <a:gd name="connsiteX10" fmla="*/ 307181 w 678656"/>
              <a:gd name="connsiteY10" fmla="*/ 230981 h 933450"/>
              <a:gd name="connsiteX11" fmla="*/ 300037 w 678656"/>
              <a:gd name="connsiteY11" fmla="*/ 192881 h 933450"/>
              <a:gd name="connsiteX12" fmla="*/ 276225 w 678656"/>
              <a:gd name="connsiteY12" fmla="*/ 150019 h 933450"/>
              <a:gd name="connsiteX13" fmla="*/ 223837 w 678656"/>
              <a:gd name="connsiteY13" fmla="*/ 92869 h 933450"/>
              <a:gd name="connsiteX14" fmla="*/ 188119 w 678656"/>
              <a:gd name="connsiteY14" fmla="*/ 59531 h 933450"/>
              <a:gd name="connsiteX15" fmla="*/ 176212 w 678656"/>
              <a:gd name="connsiteY15" fmla="*/ 45244 h 933450"/>
              <a:gd name="connsiteX16" fmla="*/ 171450 w 678656"/>
              <a:gd name="connsiteY16" fmla="*/ 28575 h 933450"/>
              <a:gd name="connsiteX17" fmla="*/ 176212 w 678656"/>
              <a:gd name="connsiteY17" fmla="*/ 11906 h 933450"/>
              <a:gd name="connsiteX18" fmla="*/ 190500 w 678656"/>
              <a:gd name="connsiteY18" fmla="*/ 4762 h 933450"/>
              <a:gd name="connsiteX19" fmla="*/ 245269 w 678656"/>
              <a:gd name="connsiteY19" fmla="*/ 0 h 933450"/>
              <a:gd name="connsiteX20" fmla="*/ 311944 w 678656"/>
              <a:gd name="connsiteY20" fmla="*/ 11906 h 933450"/>
              <a:gd name="connsiteX21" fmla="*/ 381000 w 678656"/>
              <a:gd name="connsiteY21" fmla="*/ 33337 h 933450"/>
              <a:gd name="connsiteX22" fmla="*/ 442912 w 678656"/>
              <a:gd name="connsiteY22" fmla="*/ 57150 h 933450"/>
              <a:gd name="connsiteX23" fmla="*/ 500062 w 678656"/>
              <a:gd name="connsiteY23" fmla="*/ 88106 h 933450"/>
              <a:gd name="connsiteX24" fmla="*/ 550069 w 678656"/>
              <a:gd name="connsiteY24" fmla="*/ 121444 h 933450"/>
              <a:gd name="connsiteX25" fmla="*/ 583406 w 678656"/>
              <a:gd name="connsiteY25" fmla="*/ 142875 h 933450"/>
              <a:gd name="connsiteX26" fmla="*/ 616744 w 678656"/>
              <a:gd name="connsiteY26" fmla="*/ 169069 h 933450"/>
              <a:gd name="connsiteX27" fmla="*/ 650081 w 678656"/>
              <a:gd name="connsiteY27" fmla="*/ 204787 h 933450"/>
              <a:gd name="connsiteX28" fmla="*/ 671512 w 678656"/>
              <a:gd name="connsiteY28" fmla="*/ 242887 h 933450"/>
              <a:gd name="connsiteX29" fmla="*/ 678656 w 678656"/>
              <a:gd name="connsiteY29" fmla="*/ 271462 h 933450"/>
              <a:gd name="connsiteX30" fmla="*/ 673894 w 678656"/>
              <a:gd name="connsiteY30" fmla="*/ 290512 h 933450"/>
              <a:gd name="connsiteX31" fmla="*/ 664369 w 678656"/>
              <a:gd name="connsiteY31" fmla="*/ 309562 h 933450"/>
              <a:gd name="connsiteX32" fmla="*/ 638175 w 678656"/>
              <a:gd name="connsiteY32" fmla="*/ 321469 h 933450"/>
              <a:gd name="connsiteX33" fmla="*/ 592931 w 678656"/>
              <a:gd name="connsiteY33" fmla="*/ 338137 h 933450"/>
              <a:gd name="connsiteX34" fmla="*/ 545306 w 678656"/>
              <a:gd name="connsiteY34" fmla="*/ 369094 h 933450"/>
              <a:gd name="connsiteX35" fmla="*/ 464344 w 678656"/>
              <a:gd name="connsiteY35" fmla="*/ 459581 h 933450"/>
              <a:gd name="connsiteX36" fmla="*/ 316706 w 678656"/>
              <a:gd name="connsiteY36" fmla="*/ 623887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78656" h="933450">
                <a:moveTo>
                  <a:pt x="316706" y="623887"/>
                </a:moveTo>
                <a:lnTo>
                  <a:pt x="42862" y="928687"/>
                </a:lnTo>
                <a:lnTo>
                  <a:pt x="0" y="933450"/>
                </a:lnTo>
                <a:lnTo>
                  <a:pt x="61912" y="783431"/>
                </a:lnTo>
                <a:lnTo>
                  <a:pt x="166687" y="564356"/>
                </a:lnTo>
                <a:lnTo>
                  <a:pt x="235744" y="411956"/>
                </a:lnTo>
                <a:lnTo>
                  <a:pt x="273844" y="333375"/>
                </a:lnTo>
                <a:lnTo>
                  <a:pt x="285750" y="314325"/>
                </a:lnTo>
                <a:lnTo>
                  <a:pt x="297656" y="295275"/>
                </a:lnTo>
                <a:lnTo>
                  <a:pt x="304800" y="266700"/>
                </a:lnTo>
                <a:lnTo>
                  <a:pt x="307181" y="230981"/>
                </a:lnTo>
                <a:lnTo>
                  <a:pt x="300037" y="192881"/>
                </a:lnTo>
                <a:lnTo>
                  <a:pt x="276225" y="150019"/>
                </a:lnTo>
                <a:lnTo>
                  <a:pt x="223837" y="92869"/>
                </a:lnTo>
                <a:lnTo>
                  <a:pt x="188119" y="59531"/>
                </a:lnTo>
                <a:lnTo>
                  <a:pt x="176212" y="45244"/>
                </a:lnTo>
                <a:lnTo>
                  <a:pt x="171450" y="28575"/>
                </a:lnTo>
                <a:lnTo>
                  <a:pt x="176212" y="11906"/>
                </a:lnTo>
                <a:lnTo>
                  <a:pt x="190500" y="4762"/>
                </a:lnTo>
                <a:lnTo>
                  <a:pt x="245269" y="0"/>
                </a:lnTo>
                <a:lnTo>
                  <a:pt x="311944" y="11906"/>
                </a:lnTo>
                <a:lnTo>
                  <a:pt x="381000" y="33337"/>
                </a:lnTo>
                <a:lnTo>
                  <a:pt x="442912" y="57150"/>
                </a:lnTo>
                <a:lnTo>
                  <a:pt x="500062" y="88106"/>
                </a:lnTo>
                <a:lnTo>
                  <a:pt x="550069" y="121444"/>
                </a:lnTo>
                <a:lnTo>
                  <a:pt x="583406" y="142875"/>
                </a:lnTo>
                <a:lnTo>
                  <a:pt x="616744" y="169069"/>
                </a:lnTo>
                <a:lnTo>
                  <a:pt x="650081" y="204787"/>
                </a:lnTo>
                <a:lnTo>
                  <a:pt x="671512" y="242887"/>
                </a:lnTo>
                <a:lnTo>
                  <a:pt x="678656" y="271462"/>
                </a:lnTo>
                <a:lnTo>
                  <a:pt x="673894" y="290512"/>
                </a:lnTo>
                <a:lnTo>
                  <a:pt x="664369" y="309562"/>
                </a:lnTo>
                <a:lnTo>
                  <a:pt x="638175" y="321469"/>
                </a:lnTo>
                <a:lnTo>
                  <a:pt x="592931" y="338137"/>
                </a:lnTo>
                <a:lnTo>
                  <a:pt x="545306" y="369094"/>
                </a:lnTo>
                <a:lnTo>
                  <a:pt x="464344" y="459581"/>
                </a:lnTo>
                <a:lnTo>
                  <a:pt x="316706" y="6238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8CF76DE-23E7-4C9D-B6F8-46AE4074CC25}"/>
              </a:ext>
            </a:extLst>
          </p:cNvPr>
          <p:cNvSpPr/>
          <p:nvPr/>
        </p:nvSpPr>
        <p:spPr>
          <a:xfrm>
            <a:off x="6908801" y="3621088"/>
            <a:ext cx="544513" cy="876300"/>
          </a:xfrm>
          <a:custGeom>
            <a:avLst/>
            <a:gdLst>
              <a:gd name="connsiteX0" fmla="*/ 221457 w 545307"/>
              <a:gd name="connsiteY0" fmla="*/ 500063 h 876300"/>
              <a:gd name="connsiteX1" fmla="*/ 109538 w 545307"/>
              <a:gd name="connsiteY1" fmla="*/ 252413 h 876300"/>
              <a:gd name="connsiteX2" fmla="*/ 42863 w 545307"/>
              <a:gd name="connsiteY2" fmla="*/ 109538 h 876300"/>
              <a:gd name="connsiteX3" fmla="*/ 19050 w 545307"/>
              <a:gd name="connsiteY3" fmla="*/ 66675 h 876300"/>
              <a:gd name="connsiteX4" fmla="*/ 4763 w 545307"/>
              <a:gd name="connsiteY4" fmla="*/ 40482 h 876300"/>
              <a:gd name="connsiteX5" fmla="*/ 0 w 545307"/>
              <a:gd name="connsiteY5" fmla="*/ 23813 h 876300"/>
              <a:gd name="connsiteX6" fmla="*/ 2382 w 545307"/>
              <a:gd name="connsiteY6" fmla="*/ 7144 h 876300"/>
              <a:gd name="connsiteX7" fmla="*/ 11907 w 545307"/>
              <a:gd name="connsiteY7" fmla="*/ 0 h 876300"/>
              <a:gd name="connsiteX8" fmla="*/ 33338 w 545307"/>
              <a:gd name="connsiteY8" fmla="*/ 7144 h 876300"/>
              <a:gd name="connsiteX9" fmla="*/ 88107 w 545307"/>
              <a:gd name="connsiteY9" fmla="*/ 61913 h 876300"/>
              <a:gd name="connsiteX10" fmla="*/ 211932 w 545307"/>
              <a:gd name="connsiteY10" fmla="*/ 178594 h 876300"/>
              <a:gd name="connsiteX11" fmla="*/ 340519 w 545307"/>
              <a:gd name="connsiteY11" fmla="*/ 307182 h 876300"/>
              <a:gd name="connsiteX12" fmla="*/ 447675 w 545307"/>
              <a:gd name="connsiteY12" fmla="*/ 421482 h 876300"/>
              <a:gd name="connsiteX13" fmla="*/ 459582 w 545307"/>
              <a:gd name="connsiteY13" fmla="*/ 440532 h 876300"/>
              <a:gd name="connsiteX14" fmla="*/ 478632 w 545307"/>
              <a:gd name="connsiteY14" fmla="*/ 471488 h 876300"/>
              <a:gd name="connsiteX15" fmla="*/ 502444 w 545307"/>
              <a:gd name="connsiteY15" fmla="*/ 526257 h 876300"/>
              <a:gd name="connsiteX16" fmla="*/ 519113 w 545307"/>
              <a:gd name="connsiteY16" fmla="*/ 569119 h 876300"/>
              <a:gd name="connsiteX17" fmla="*/ 533400 w 545307"/>
              <a:gd name="connsiteY17" fmla="*/ 619125 h 876300"/>
              <a:gd name="connsiteX18" fmla="*/ 542925 w 545307"/>
              <a:gd name="connsiteY18" fmla="*/ 657225 h 876300"/>
              <a:gd name="connsiteX19" fmla="*/ 545307 w 545307"/>
              <a:gd name="connsiteY19" fmla="*/ 704850 h 876300"/>
              <a:gd name="connsiteX20" fmla="*/ 538163 w 545307"/>
              <a:gd name="connsiteY20" fmla="*/ 757238 h 876300"/>
              <a:gd name="connsiteX21" fmla="*/ 528638 w 545307"/>
              <a:gd name="connsiteY21" fmla="*/ 807244 h 876300"/>
              <a:gd name="connsiteX22" fmla="*/ 516732 w 545307"/>
              <a:gd name="connsiteY22" fmla="*/ 842963 h 876300"/>
              <a:gd name="connsiteX23" fmla="*/ 507207 w 545307"/>
              <a:gd name="connsiteY23" fmla="*/ 862013 h 876300"/>
              <a:gd name="connsiteX24" fmla="*/ 490538 w 545307"/>
              <a:gd name="connsiteY24" fmla="*/ 873919 h 876300"/>
              <a:gd name="connsiteX25" fmla="*/ 473869 w 545307"/>
              <a:gd name="connsiteY25" fmla="*/ 876300 h 876300"/>
              <a:gd name="connsiteX26" fmla="*/ 442913 w 545307"/>
              <a:gd name="connsiteY26" fmla="*/ 869157 h 876300"/>
              <a:gd name="connsiteX27" fmla="*/ 392907 w 545307"/>
              <a:gd name="connsiteY27" fmla="*/ 840582 h 876300"/>
              <a:gd name="connsiteX28" fmla="*/ 340519 w 545307"/>
              <a:gd name="connsiteY28" fmla="*/ 788194 h 876300"/>
              <a:gd name="connsiteX29" fmla="*/ 307182 w 545307"/>
              <a:gd name="connsiteY29" fmla="*/ 704850 h 876300"/>
              <a:gd name="connsiteX30" fmla="*/ 221457 w 545307"/>
              <a:gd name="connsiteY30" fmla="*/ 500063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45307" h="876300">
                <a:moveTo>
                  <a:pt x="221457" y="500063"/>
                </a:moveTo>
                <a:lnTo>
                  <a:pt x="109538" y="252413"/>
                </a:lnTo>
                <a:lnTo>
                  <a:pt x="42863" y="109538"/>
                </a:lnTo>
                <a:lnTo>
                  <a:pt x="19050" y="66675"/>
                </a:lnTo>
                <a:lnTo>
                  <a:pt x="4763" y="40482"/>
                </a:lnTo>
                <a:lnTo>
                  <a:pt x="0" y="23813"/>
                </a:lnTo>
                <a:lnTo>
                  <a:pt x="2382" y="7144"/>
                </a:lnTo>
                <a:lnTo>
                  <a:pt x="11907" y="0"/>
                </a:lnTo>
                <a:lnTo>
                  <a:pt x="33338" y="7144"/>
                </a:lnTo>
                <a:lnTo>
                  <a:pt x="88107" y="61913"/>
                </a:lnTo>
                <a:lnTo>
                  <a:pt x="211932" y="178594"/>
                </a:lnTo>
                <a:lnTo>
                  <a:pt x="340519" y="307182"/>
                </a:lnTo>
                <a:lnTo>
                  <a:pt x="447675" y="421482"/>
                </a:lnTo>
                <a:lnTo>
                  <a:pt x="459582" y="440532"/>
                </a:lnTo>
                <a:lnTo>
                  <a:pt x="478632" y="471488"/>
                </a:lnTo>
                <a:lnTo>
                  <a:pt x="502444" y="526257"/>
                </a:lnTo>
                <a:lnTo>
                  <a:pt x="519113" y="569119"/>
                </a:lnTo>
                <a:lnTo>
                  <a:pt x="533400" y="619125"/>
                </a:lnTo>
                <a:lnTo>
                  <a:pt x="542925" y="657225"/>
                </a:lnTo>
                <a:lnTo>
                  <a:pt x="545307" y="704850"/>
                </a:lnTo>
                <a:lnTo>
                  <a:pt x="538163" y="757238"/>
                </a:lnTo>
                <a:lnTo>
                  <a:pt x="528638" y="807244"/>
                </a:lnTo>
                <a:lnTo>
                  <a:pt x="516732" y="842963"/>
                </a:lnTo>
                <a:lnTo>
                  <a:pt x="507207" y="862013"/>
                </a:lnTo>
                <a:lnTo>
                  <a:pt x="490538" y="873919"/>
                </a:lnTo>
                <a:lnTo>
                  <a:pt x="473869" y="876300"/>
                </a:lnTo>
                <a:lnTo>
                  <a:pt x="442913" y="869157"/>
                </a:lnTo>
                <a:lnTo>
                  <a:pt x="392907" y="840582"/>
                </a:lnTo>
                <a:lnTo>
                  <a:pt x="340519" y="788194"/>
                </a:lnTo>
                <a:lnTo>
                  <a:pt x="307182" y="704850"/>
                </a:lnTo>
                <a:lnTo>
                  <a:pt x="221457" y="5000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FA3D762-69AF-46A0-B6A6-82D80FA18066}"/>
              </a:ext>
            </a:extLst>
          </p:cNvPr>
          <p:cNvSpPr/>
          <p:nvPr/>
        </p:nvSpPr>
        <p:spPr>
          <a:xfrm>
            <a:off x="3976689" y="4303712"/>
            <a:ext cx="1169987" cy="823913"/>
          </a:xfrm>
          <a:custGeom>
            <a:avLst/>
            <a:gdLst>
              <a:gd name="connsiteX0" fmla="*/ 373856 w 1169193"/>
              <a:gd name="connsiteY0" fmla="*/ 271463 h 823913"/>
              <a:gd name="connsiteX1" fmla="*/ 88106 w 1169193"/>
              <a:gd name="connsiteY1" fmla="*/ 323850 h 823913"/>
              <a:gd name="connsiteX2" fmla="*/ 0 w 1169193"/>
              <a:gd name="connsiteY2" fmla="*/ 209550 h 823913"/>
              <a:gd name="connsiteX3" fmla="*/ 259556 w 1169193"/>
              <a:gd name="connsiteY3" fmla="*/ 171450 h 823913"/>
              <a:gd name="connsiteX4" fmla="*/ 495300 w 1169193"/>
              <a:gd name="connsiteY4" fmla="*/ 126206 h 823913"/>
              <a:gd name="connsiteX5" fmla="*/ 797718 w 1169193"/>
              <a:gd name="connsiteY5" fmla="*/ 45244 h 823913"/>
              <a:gd name="connsiteX6" fmla="*/ 819150 w 1169193"/>
              <a:gd name="connsiteY6" fmla="*/ 26194 h 823913"/>
              <a:gd name="connsiteX7" fmla="*/ 838200 w 1169193"/>
              <a:gd name="connsiteY7" fmla="*/ 14288 h 823913"/>
              <a:gd name="connsiteX8" fmla="*/ 859631 w 1169193"/>
              <a:gd name="connsiteY8" fmla="*/ 4763 h 823913"/>
              <a:gd name="connsiteX9" fmla="*/ 881062 w 1169193"/>
              <a:gd name="connsiteY9" fmla="*/ 0 h 823913"/>
              <a:gd name="connsiteX10" fmla="*/ 921543 w 1169193"/>
              <a:gd name="connsiteY10" fmla="*/ 4763 h 823913"/>
              <a:gd name="connsiteX11" fmla="*/ 1002506 w 1169193"/>
              <a:gd name="connsiteY11" fmla="*/ 40481 h 823913"/>
              <a:gd name="connsiteX12" fmla="*/ 1085850 w 1169193"/>
              <a:gd name="connsiteY12" fmla="*/ 92869 h 823913"/>
              <a:gd name="connsiteX13" fmla="*/ 1131093 w 1169193"/>
              <a:gd name="connsiteY13" fmla="*/ 128588 h 823913"/>
              <a:gd name="connsiteX14" fmla="*/ 1157287 w 1169193"/>
              <a:gd name="connsiteY14" fmla="*/ 159544 h 823913"/>
              <a:gd name="connsiteX15" fmla="*/ 1169193 w 1169193"/>
              <a:gd name="connsiteY15" fmla="*/ 183356 h 823913"/>
              <a:gd name="connsiteX16" fmla="*/ 1169193 w 1169193"/>
              <a:gd name="connsiteY16" fmla="*/ 209550 h 823913"/>
              <a:gd name="connsiteX17" fmla="*/ 1150143 w 1169193"/>
              <a:gd name="connsiteY17" fmla="*/ 235744 h 823913"/>
              <a:gd name="connsiteX18" fmla="*/ 1112043 w 1169193"/>
              <a:gd name="connsiteY18" fmla="*/ 254794 h 823913"/>
              <a:gd name="connsiteX19" fmla="*/ 1081087 w 1169193"/>
              <a:gd name="connsiteY19" fmla="*/ 283369 h 823913"/>
              <a:gd name="connsiteX20" fmla="*/ 1062037 w 1169193"/>
              <a:gd name="connsiteY20" fmla="*/ 326231 h 823913"/>
              <a:gd name="connsiteX21" fmla="*/ 1045368 w 1169193"/>
              <a:gd name="connsiteY21" fmla="*/ 404813 h 823913"/>
              <a:gd name="connsiteX22" fmla="*/ 1004887 w 1169193"/>
              <a:gd name="connsiteY22" fmla="*/ 621506 h 823913"/>
              <a:gd name="connsiteX23" fmla="*/ 969168 w 1169193"/>
              <a:gd name="connsiteY23" fmla="*/ 788194 h 823913"/>
              <a:gd name="connsiteX24" fmla="*/ 964406 w 1169193"/>
              <a:gd name="connsiteY24" fmla="*/ 823913 h 823913"/>
              <a:gd name="connsiteX25" fmla="*/ 807243 w 1169193"/>
              <a:gd name="connsiteY25" fmla="*/ 783431 h 823913"/>
              <a:gd name="connsiteX26" fmla="*/ 828675 w 1169193"/>
              <a:gd name="connsiteY26" fmla="*/ 390525 h 823913"/>
              <a:gd name="connsiteX27" fmla="*/ 838200 w 1169193"/>
              <a:gd name="connsiteY27" fmla="*/ 250031 h 823913"/>
              <a:gd name="connsiteX28" fmla="*/ 838200 w 1169193"/>
              <a:gd name="connsiteY28" fmla="*/ 216694 h 823913"/>
              <a:gd name="connsiteX29" fmla="*/ 838200 w 1169193"/>
              <a:gd name="connsiteY29" fmla="*/ 192881 h 823913"/>
              <a:gd name="connsiteX30" fmla="*/ 823912 w 1169193"/>
              <a:gd name="connsiteY30" fmla="*/ 178594 h 823913"/>
              <a:gd name="connsiteX31" fmla="*/ 790575 w 1169193"/>
              <a:gd name="connsiteY31" fmla="*/ 171450 h 823913"/>
              <a:gd name="connsiteX32" fmla="*/ 735806 w 1169193"/>
              <a:gd name="connsiteY32" fmla="*/ 183356 h 823913"/>
              <a:gd name="connsiteX33" fmla="*/ 373856 w 1169193"/>
              <a:gd name="connsiteY33" fmla="*/ 271463 h 8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69193" h="823913">
                <a:moveTo>
                  <a:pt x="373856" y="271463"/>
                </a:moveTo>
                <a:lnTo>
                  <a:pt x="88106" y="323850"/>
                </a:lnTo>
                <a:lnTo>
                  <a:pt x="0" y="209550"/>
                </a:lnTo>
                <a:lnTo>
                  <a:pt x="259556" y="171450"/>
                </a:lnTo>
                <a:lnTo>
                  <a:pt x="495300" y="126206"/>
                </a:lnTo>
                <a:lnTo>
                  <a:pt x="797718" y="45244"/>
                </a:lnTo>
                <a:lnTo>
                  <a:pt x="819150" y="26194"/>
                </a:lnTo>
                <a:lnTo>
                  <a:pt x="838200" y="14288"/>
                </a:lnTo>
                <a:lnTo>
                  <a:pt x="859631" y="4763"/>
                </a:lnTo>
                <a:lnTo>
                  <a:pt x="881062" y="0"/>
                </a:lnTo>
                <a:lnTo>
                  <a:pt x="921543" y="4763"/>
                </a:lnTo>
                <a:lnTo>
                  <a:pt x="1002506" y="40481"/>
                </a:lnTo>
                <a:lnTo>
                  <a:pt x="1085850" y="92869"/>
                </a:lnTo>
                <a:lnTo>
                  <a:pt x="1131093" y="128588"/>
                </a:lnTo>
                <a:lnTo>
                  <a:pt x="1157287" y="159544"/>
                </a:lnTo>
                <a:lnTo>
                  <a:pt x="1169193" y="183356"/>
                </a:lnTo>
                <a:lnTo>
                  <a:pt x="1169193" y="209550"/>
                </a:lnTo>
                <a:lnTo>
                  <a:pt x="1150143" y="235744"/>
                </a:lnTo>
                <a:lnTo>
                  <a:pt x="1112043" y="254794"/>
                </a:lnTo>
                <a:lnTo>
                  <a:pt x="1081087" y="283369"/>
                </a:lnTo>
                <a:lnTo>
                  <a:pt x="1062037" y="326231"/>
                </a:lnTo>
                <a:lnTo>
                  <a:pt x="1045368" y="404813"/>
                </a:lnTo>
                <a:lnTo>
                  <a:pt x="1004887" y="621506"/>
                </a:lnTo>
                <a:lnTo>
                  <a:pt x="969168" y="788194"/>
                </a:lnTo>
                <a:lnTo>
                  <a:pt x="964406" y="823913"/>
                </a:lnTo>
                <a:lnTo>
                  <a:pt x="807243" y="783431"/>
                </a:lnTo>
                <a:lnTo>
                  <a:pt x="828675" y="390525"/>
                </a:lnTo>
                <a:lnTo>
                  <a:pt x="838200" y="250031"/>
                </a:lnTo>
                <a:lnTo>
                  <a:pt x="838200" y="216694"/>
                </a:lnTo>
                <a:lnTo>
                  <a:pt x="838200" y="192881"/>
                </a:lnTo>
                <a:lnTo>
                  <a:pt x="823912" y="178594"/>
                </a:lnTo>
                <a:lnTo>
                  <a:pt x="790575" y="171450"/>
                </a:lnTo>
                <a:lnTo>
                  <a:pt x="735806" y="183356"/>
                </a:lnTo>
                <a:lnTo>
                  <a:pt x="373856" y="2714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449BBE8-426F-4C97-9CCE-54833F3D3AF0}"/>
              </a:ext>
            </a:extLst>
          </p:cNvPr>
          <p:cNvSpPr/>
          <p:nvPr/>
        </p:nvSpPr>
        <p:spPr>
          <a:xfrm>
            <a:off x="4127500" y="5016500"/>
            <a:ext cx="820738" cy="339725"/>
          </a:xfrm>
          <a:custGeom>
            <a:avLst/>
            <a:gdLst>
              <a:gd name="connsiteX0" fmla="*/ 364332 w 821532"/>
              <a:gd name="connsiteY0" fmla="*/ 216694 h 340519"/>
              <a:gd name="connsiteX1" fmla="*/ 54769 w 821532"/>
              <a:gd name="connsiteY1" fmla="*/ 340519 h 340519"/>
              <a:gd name="connsiteX2" fmla="*/ 0 w 821532"/>
              <a:gd name="connsiteY2" fmla="*/ 190500 h 340519"/>
              <a:gd name="connsiteX3" fmla="*/ 138113 w 821532"/>
              <a:gd name="connsiteY3" fmla="*/ 142875 h 340519"/>
              <a:gd name="connsiteX4" fmla="*/ 278607 w 821532"/>
              <a:gd name="connsiteY4" fmla="*/ 100012 h 340519"/>
              <a:gd name="connsiteX5" fmla="*/ 397669 w 821532"/>
              <a:gd name="connsiteY5" fmla="*/ 66675 h 340519"/>
              <a:gd name="connsiteX6" fmla="*/ 571500 w 821532"/>
              <a:gd name="connsiteY6" fmla="*/ 26194 h 340519"/>
              <a:gd name="connsiteX7" fmla="*/ 685800 w 821532"/>
              <a:gd name="connsiteY7" fmla="*/ 0 h 340519"/>
              <a:gd name="connsiteX8" fmla="*/ 819150 w 821532"/>
              <a:gd name="connsiteY8" fmla="*/ 69056 h 340519"/>
              <a:gd name="connsiteX9" fmla="*/ 821532 w 821532"/>
              <a:gd name="connsiteY9" fmla="*/ 97631 h 340519"/>
              <a:gd name="connsiteX10" fmla="*/ 814388 w 821532"/>
              <a:gd name="connsiteY10" fmla="*/ 128587 h 340519"/>
              <a:gd name="connsiteX11" fmla="*/ 797719 w 821532"/>
              <a:gd name="connsiteY11" fmla="*/ 152400 h 340519"/>
              <a:gd name="connsiteX12" fmla="*/ 783432 w 821532"/>
              <a:gd name="connsiteY12" fmla="*/ 161925 h 340519"/>
              <a:gd name="connsiteX13" fmla="*/ 740569 w 821532"/>
              <a:gd name="connsiteY13" fmla="*/ 161925 h 340519"/>
              <a:gd name="connsiteX14" fmla="*/ 616744 w 821532"/>
              <a:gd name="connsiteY14" fmla="*/ 159544 h 340519"/>
              <a:gd name="connsiteX15" fmla="*/ 561975 w 821532"/>
              <a:gd name="connsiteY15" fmla="*/ 164306 h 340519"/>
              <a:gd name="connsiteX16" fmla="*/ 426244 w 821532"/>
              <a:gd name="connsiteY16" fmla="*/ 197644 h 340519"/>
              <a:gd name="connsiteX17" fmla="*/ 364332 w 821532"/>
              <a:gd name="connsiteY17" fmla="*/ 21669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1532" h="340519">
                <a:moveTo>
                  <a:pt x="364332" y="216694"/>
                </a:moveTo>
                <a:lnTo>
                  <a:pt x="54769" y="340519"/>
                </a:lnTo>
                <a:lnTo>
                  <a:pt x="0" y="190500"/>
                </a:lnTo>
                <a:lnTo>
                  <a:pt x="138113" y="142875"/>
                </a:lnTo>
                <a:lnTo>
                  <a:pt x="278607" y="100012"/>
                </a:lnTo>
                <a:lnTo>
                  <a:pt x="397669" y="66675"/>
                </a:lnTo>
                <a:lnTo>
                  <a:pt x="571500" y="26194"/>
                </a:lnTo>
                <a:lnTo>
                  <a:pt x="685800" y="0"/>
                </a:lnTo>
                <a:lnTo>
                  <a:pt x="819150" y="69056"/>
                </a:lnTo>
                <a:lnTo>
                  <a:pt x="821532" y="97631"/>
                </a:lnTo>
                <a:lnTo>
                  <a:pt x="814388" y="128587"/>
                </a:lnTo>
                <a:lnTo>
                  <a:pt x="797719" y="152400"/>
                </a:lnTo>
                <a:lnTo>
                  <a:pt x="783432" y="161925"/>
                </a:lnTo>
                <a:lnTo>
                  <a:pt x="740569" y="161925"/>
                </a:lnTo>
                <a:lnTo>
                  <a:pt x="616744" y="159544"/>
                </a:lnTo>
                <a:lnTo>
                  <a:pt x="561975" y="164306"/>
                </a:lnTo>
                <a:lnTo>
                  <a:pt x="426244" y="197644"/>
                </a:lnTo>
                <a:lnTo>
                  <a:pt x="364332" y="2166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69B5891-0902-4C31-BE9D-A0EDAD32D728}"/>
              </a:ext>
            </a:extLst>
          </p:cNvPr>
          <p:cNvSpPr/>
          <p:nvPr/>
        </p:nvSpPr>
        <p:spPr>
          <a:xfrm rot="16200000">
            <a:off x="4488657" y="3004345"/>
            <a:ext cx="1916113" cy="352425"/>
          </a:xfrm>
          <a:custGeom>
            <a:avLst/>
            <a:gdLst>
              <a:gd name="connsiteX0" fmla="*/ 1407319 w 1916906"/>
              <a:gd name="connsiteY0" fmla="*/ 347662 h 352425"/>
              <a:gd name="connsiteX1" fmla="*/ 1073944 w 1916906"/>
              <a:gd name="connsiteY1" fmla="*/ 350043 h 352425"/>
              <a:gd name="connsiteX2" fmla="*/ 764381 w 1916906"/>
              <a:gd name="connsiteY2" fmla="*/ 350043 h 352425"/>
              <a:gd name="connsiteX3" fmla="*/ 628650 w 1916906"/>
              <a:gd name="connsiteY3" fmla="*/ 347662 h 352425"/>
              <a:gd name="connsiteX4" fmla="*/ 80963 w 1916906"/>
              <a:gd name="connsiteY4" fmla="*/ 326231 h 352425"/>
              <a:gd name="connsiteX5" fmla="*/ 0 w 1916906"/>
              <a:gd name="connsiteY5" fmla="*/ 128587 h 352425"/>
              <a:gd name="connsiteX6" fmla="*/ 311944 w 1916906"/>
              <a:gd name="connsiteY6" fmla="*/ 123825 h 352425"/>
              <a:gd name="connsiteX7" fmla="*/ 916781 w 1916906"/>
              <a:gd name="connsiteY7" fmla="*/ 123825 h 352425"/>
              <a:gd name="connsiteX8" fmla="*/ 1323975 w 1916906"/>
              <a:gd name="connsiteY8" fmla="*/ 123825 h 352425"/>
              <a:gd name="connsiteX9" fmla="*/ 1654969 w 1916906"/>
              <a:gd name="connsiteY9" fmla="*/ 123825 h 352425"/>
              <a:gd name="connsiteX10" fmla="*/ 1702594 w 1916906"/>
              <a:gd name="connsiteY10" fmla="*/ 116681 h 352425"/>
              <a:gd name="connsiteX11" fmla="*/ 1750219 w 1916906"/>
              <a:gd name="connsiteY11" fmla="*/ 102393 h 352425"/>
              <a:gd name="connsiteX12" fmla="*/ 1790700 w 1916906"/>
              <a:gd name="connsiteY12" fmla="*/ 80962 h 352425"/>
              <a:gd name="connsiteX13" fmla="*/ 1828800 w 1916906"/>
              <a:gd name="connsiteY13" fmla="*/ 54768 h 352425"/>
              <a:gd name="connsiteX14" fmla="*/ 1859756 w 1916906"/>
              <a:gd name="connsiteY14" fmla="*/ 26193 h 352425"/>
              <a:gd name="connsiteX15" fmla="*/ 1883569 w 1916906"/>
              <a:gd name="connsiteY15" fmla="*/ 7143 h 352425"/>
              <a:gd name="connsiteX16" fmla="*/ 1897856 w 1916906"/>
              <a:gd name="connsiteY16" fmla="*/ 0 h 352425"/>
              <a:gd name="connsiteX17" fmla="*/ 1912144 w 1916906"/>
              <a:gd name="connsiteY17" fmla="*/ 0 h 352425"/>
              <a:gd name="connsiteX18" fmla="*/ 1916906 w 1916906"/>
              <a:gd name="connsiteY18" fmla="*/ 14287 h 352425"/>
              <a:gd name="connsiteX19" fmla="*/ 1914525 w 1916906"/>
              <a:gd name="connsiteY19" fmla="*/ 50006 h 352425"/>
              <a:gd name="connsiteX20" fmla="*/ 1897856 w 1916906"/>
              <a:gd name="connsiteY20" fmla="*/ 121443 h 352425"/>
              <a:gd name="connsiteX21" fmla="*/ 1869281 w 1916906"/>
              <a:gd name="connsiteY21" fmla="*/ 221456 h 352425"/>
              <a:gd name="connsiteX22" fmla="*/ 1843088 w 1916906"/>
              <a:gd name="connsiteY22" fmla="*/ 338137 h 352425"/>
              <a:gd name="connsiteX23" fmla="*/ 1719263 w 1916906"/>
              <a:gd name="connsiteY23" fmla="*/ 352425 h 352425"/>
              <a:gd name="connsiteX24" fmla="*/ 1407319 w 1916906"/>
              <a:gd name="connsiteY24" fmla="*/ 34766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16906" h="352425">
                <a:moveTo>
                  <a:pt x="1407319" y="347662"/>
                </a:moveTo>
                <a:lnTo>
                  <a:pt x="1073944" y="350043"/>
                </a:lnTo>
                <a:lnTo>
                  <a:pt x="764381" y="350043"/>
                </a:lnTo>
                <a:lnTo>
                  <a:pt x="628650" y="347662"/>
                </a:lnTo>
                <a:lnTo>
                  <a:pt x="80963" y="326231"/>
                </a:lnTo>
                <a:lnTo>
                  <a:pt x="0" y="128587"/>
                </a:lnTo>
                <a:lnTo>
                  <a:pt x="311944" y="123825"/>
                </a:lnTo>
                <a:lnTo>
                  <a:pt x="916781" y="123825"/>
                </a:lnTo>
                <a:lnTo>
                  <a:pt x="1323975" y="123825"/>
                </a:lnTo>
                <a:lnTo>
                  <a:pt x="1654969" y="123825"/>
                </a:lnTo>
                <a:lnTo>
                  <a:pt x="1702594" y="116681"/>
                </a:lnTo>
                <a:lnTo>
                  <a:pt x="1750219" y="102393"/>
                </a:lnTo>
                <a:lnTo>
                  <a:pt x="1790700" y="80962"/>
                </a:lnTo>
                <a:lnTo>
                  <a:pt x="1828800" y="54768"/>
                </a:lnTo>
                <a:lnTo>
                  <a:pt x="1859756" y="26193"/>
                </a:lnTo>
                <a:lnTo>
                  <a:pt x="1883569" y="7143"/>
                </a:lnTo>
                <a:lnTo>
                  <a:pt x="1897856" y="0"/>
                </a:lnTo>
                <a:lnTo>
                  <a:pt x="1912144" y="0"/>
                </a:lnTo>
                <a:lnTo>
                  <a:pt x="1916906" y="14287"/>
                </a:lnTo>
                <a:lnTo>
                  <a:pt x="1914525" y="50006"/>
                </a:lnTo>
                <a:lnTo>
                  <a:pt x="1897856" y="121443"/>
                </a:lnTo>
                <a:lnTo>
                  <a:pt x="1869281" y="221456"/>
                </a:lnTo>
                <a:lnTo>
                  <a:pt x="1843088" y="338137"/>
                </a:lnTo>
                <a:lnTo>
                  <a:pt x="1719263" y="352425"/>
                </a:lnTo>
                <a:lnTo>
                  <a:pt x="1407319" y="3476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5D46B60-B0C7-48C7-979C-B4F49A724AD7}"/>
              </a:ext>
            </a:extLst>
          </p:cNvPr>
          <p:cNvSpPr/>
          <p:nvPr/>
        </p:nvSpPr>
        <p:spPr>
          <a:xfrm rot="16200000">
            <a:off x="4202113" y="3367088"/>
            <a:ext cx="3778250" cy="1225550"/>
          </a:xfrm>
          <a:custGeom>
            <a:avLst/>
            <a:gdLst>
              <a:gd name="connsiteX0" fmla="*/ 1755775 w 3778250"/>
              <a:gd name="connsiteY0" fmla="*/ 1146175 h 1225550"/>
              <a:gd name="connsiteX1" fmla="*/ 1235075 w 3778250"/>
              <a:gd name="connsiteY1" fmla="*/ 1152525 h 1225550"/>
              <a:gd name="connsiteX2" fmla="*/ 990600 w 3778250"/>
              <a:gd name="connsiteY2" fmla="*/ 1158875 h 1225550"/>
              <a:gd name="connsiteX3" fmla="*/ 673100 w 3778250"/>
              <a:gd name="connsiteY3" fmla="*/ 1174750 h 1225550"/>
              <a:gd name="connsiteX4" fmla="*/ 422275 w 3778250"/>
              <a:gd name="connsiteY4" fmla="*/ 1190625 h 1225550"/>
              <a:gd name="connsiteX5" fmla="*/ 339725 w 3778250"/>
              <a:gd name="connsiteY5" fmla="*/ 1177925 h 1225550"/>
              <a:gd name="connsiteX6" fmla="*/ 244475 w 3778250"/>
              <a:gd name="connsiteY6" fmla="*/ 1149350 h 1225550"/>
              <a:gd name="connsiteX7" fmla="*/ 168275 w 3778250"/>
              <a:gd name="connsiteY7" fmla="*/ 1111250 h 1225550"/>
              <a:gd name="connsiteX8" fmla="*/ 101600 w 3778250"/>
              <a:gd name="connsiteY8" fmla="*/ 1073150 h 1225550"/>
              <a:gd name="connsiteX9" fmla="*/ 28575 w 3778250"/>
              <a:gd name="connsiteY9" fmla="*/ 1022350 h 1225550"/>
              <a:gd name="connsiteX10" fmla="*/ 6350 w 3778250"/>
              <a:gd name="connsiteY10" fmla="*/ 996950 h 1225550"/>
              <a:gd name="connsiteX11" fmla="*/ 0 w 3778250"/>
              <a:gd name="connsiteY11" fmla="*/ 965200 h 1225550"/>
              <a:gd name="connsiteX12" fmla="*/ 9525 w 3778250"/>
              <a:gd name="connsiteY12" fmla="*/ 939800 h 1225550"/>
              <a:gd name="connsiteX13" fmla="*/ 44450 w 3778250"/>
              <a:gd name="connsiteY13" fmla="*/ 911225 h 1225550"/>
              <a:gd name="connsiteX14" fmla="*/ 101600 w 3778250"/>
              <a:gd name="connsiteY14" fmla="*/ 869950 h 1225550"/>
              <a:gd name="connsiteX15" fmla="*/ 174625 w 3778250"/>
              <a:gd name="connsiteY15" fmla="*/ 809625 h 1225550"/>
              <a:gd name="connsiteX16" fmla="*/ 498475 w 3778250"/>
              <a:gd name="connsiteY16" fmla="*/ 917575 h 1225550"/>
              <a:gd name="connsiteX17" fmla="*/ 752475 w 3778250"/>
              <a:gd name="connsiteY17" fmla="*/ 920750 h 1225550"/>
              <a:gd name="connsiteX18" fmla="*/ 1416050 w 3778250"/>
              <a:gd name="connsiteY18" fmla="*/ 923925 h 1225550"/>
              <a:gd name="connsiteX19" fmla="*/ 1793875 w 3778250"/>
              <a:gd name="connsiteY19" fmla="*/ 923925 h 1225550"/>
              <a:gd name="connsiteX20" fmla="*/ 2136775 w 3778250"/>
              <a:gd name="connsiteY20" fmla="*/ 923925 h 1225550"/>
              <a:gd name="connsiteX21" fmla="*/ 2590800 w 3778250"/>
              <a:gd name="connsiteY21" fmla="*/ 920750 h 1225550"/>
              <a:gd name="connsiteX22" fmla="*/ 3051175 w 3778250"/>
              <a:gd name="connsiteY22" fmla="*/ 920750 h 1225550"/>
              <a:gd name="connsiteX23" fmla="*/ 3175000 w 3778250"/>
              <a:gd name="connsiteY23" fmla="*/ 901700 h 1225550"/>
              <a:gd name="connsiteX24" fmla="*/ 3473450 w 3778250"/>
              <a:gd name="connsiteY24" fmla="*/ 898525 h 1225550"/>
              <a:gd name="connsiteX25" fmla="*/ 3514725 w 3778250"/>
              <a:gd name="connsiteY25" fmla="*/ 898525 h 1225550"/>
              <a:gd name="connsiteX26" fmla="*/ 3540125 w 3778250"/>
              <a:gd name="connsiteY26" fmla="*/ 889000 h 1225550"/>
              <a:gd name="connsiteX27" fmla="*/ 3546475 w 3778250"/>
              <a:gd name="connsiteY27" fmla="*/ 876300 h 1225550"/>
              <a:gd name="connsiteX28" fmla="*/ 3552825 w 3778250"/>
              <a:gd name="connsiteY28" fmla="*/ 854075 h 1225550"/>
              <a:gd name="connsiteX29" fmla="*/ 3549650 w 3778250"/>
              <a:gd name="connsiteY29" fmla="*/ 809625 h 1225550"/>
              <a:gd name="connsiteX30" fmla="*/ 3505200 w 3778250"/>
              <a:gd name="connsiteY30" fmla="*/ 628650 h 1225550"/>
              <a:gd name="connsiteX31" fmla="*/ 3467100 w 3778250"/>
              <a:gd name="connsiteY31" fmla="*/ 457200 h 1225550"/>
              <a:gd name="connsiteX32" fmla="*/ 3441700 w 3778250"/>
              <a:gd name="connsiteY32" fmla="*/ 342900 h 1225550"/>
              <a:gd name="connsiteX33" fmla="*/ 3413125 w 3778250"/>
              <a:gd name="connsiteY33" fmla="*/ 95250 h 1225550"/>
              <a:gd name="connsiteX34" fmla="*/ 3581400 w 3778250"/>
              <a:gd name="connsiteY34" fmla="*/ 0 h 1225550"/>
              <a:gd name="connsiteX35" fmla="*/ 3568700 w 3778250"/>
              <a:gd name="connsiteY35" fmla="*/ 111125 h 1225550"/>
              <a:gd name="connsiteX36" fmla="*/ 3581400 w 3778250"/>
              <a:gd name="connsiteY36" fmla="*/ 263525 h 1225550"/>
              <a:gd name="connsiteX37" fmla="*/ 3619500 w 3778250"/>
              <a:gd name="connsiteY37" fmla="*/ 473075 h 1225550"/>
              <a:gd name="connsiteX38" fmla="*/ 3651250 w 3778250"/>
              <a:gd name="connsiteY38" fmla="*/ 587375 h 1225550"/>
              <a:gd name="connsiteX39" fmla="*/ 3679825 w 3778250"/>
              <a:gd name="connsiteY39" fmla="*/ 695325 h 1225550"/>
              <a:gd name="connsiteX40" fmla="*/ 3705225 w 3778250"/>
              <a:gd name="connsiteY40" fmla="*/ 790575 h 1225550"/>
              <a:gd name="connsiteX41" fmla="*/ 3736975 w 3778250"/>
              <a:gd name="connsiteY41" fmla="*/ 857250 h 1225550"/>
              <a:gd name="connsiteX42" fmla="*/ 3768725 w 3778250"/>
              <a:gd name="connsiteY42" fmla="*/ 927100 h 1225550"/>
              <a:gd name="connsiteX43" fmla="*/ 3775075 w 3778250"/>
              <a:gd name="connsiteY43" fmla="*/ 939800 h 1225550"/>
              <a:gd name="connsiteX44" fmla="*/ 3778250 w 3778250"/>
              <a:gd name="connsiteY44" fmla="*/ 955675 h 1225550"/>
              <a:gd name="connsiteX45" fmla="*/ 3756025 w 3778250"/>
              <a:gd name="connsiteY45" fmla="*/ 1031875 h 1225550"/>
              <a:gd name="connsiteX46" fmla="*/ 3711575 w 3778250"/>
              <a:gd name="connsiteY46" fmla="*/ 1123950 h 1225550"/>
              <a:gd name="connsiteX47" fmla="*/ 3676650 w 3778250"/>
              <a:gd name="connsiteY47" fmla="*/ 1177925 h 1225550"/>
              <a:gd name="connsiteX48" fmla="*/ 3641725 w 3778250"/>
              <a:gd name="connsiteY48" fmla="*/ 1212850 h 1225550"/>
              <a:gd name="connsiteX49" fmla="*/ 3606800 w 3778250"/>
              <a:gd name="connsiteY49" fmla="*/ 1225550 h 1225550"/>
              <a:gd name="connsiteX50" fmla="*/ 3581400 w 3778250"/>
              <a:gd name="connsiteY50" fmla="*/ 1225550 h 1225550"/>
              <a:gd name="connsiteX51" fmla="*/ 3549650 w 3778250"/>
              <a:gd name="connsiteY51" fmla="*/ 1212850 h 1225550"/>
              <a:gd name="connsiteX52" fmla="*/ 3489325 w 3778250"/>
              <a:gd name="connsiteY52" fmla="*/ 1181100 h 1225550"/>
              <a:gd name="connsiteX53" fmla="*/ 3425825 w 3778250"/>
              <a:gd name="connsiteY53" fmla="*/ 1155700 h 1225550"/>
              <a:gd name="connsiteX54" fmla="*/ 3359150 w 3778250"/>
              <a:gd name="connsiteY54" fmla="*/ 1146175 h 1225550"/>
              <a:gd name="connsiteX55" fmla="*/ 3140075 w 3778250"/>
              <a:gd name="connsiteY55" fmla="*/ 1146175 h 1225550"/>
              <a:gd name="connsiteX56" fmla="*/ 2403475 w 3778250"/>
              <a:gd name="connsiteY56" fmla="*/ 1146175 h 1225550"/>
              <a:gd name="connsiteX57" fmla="*/ 2139950 w 3778250"/>
              <a:gd name="connsiteY57" fmla="*/ 1149350 h 1225550"/>
              <a:gd name="connsiteX58" fmla="*/ 1755775 w 3778250"/>
              <a:gd name="connsiteY58" fmla="*/ 1146175 h 122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778250" h="1225550">
                <a:moveTo>
                  <a:pt x="1755775" y="1146175"/>
                </a:moveTo>
                <a:lnTo>
                  <a:pt x="1235075" y="1152525"/>
                </a:lnTo>
                <a:lnTo>
                  <a:pt x="990600" y="1158875"/>
                </a:lnTo>
                <a:lnTo>
                  <a:pt x="673100" y="1174750"/>
                </a:lnTo>
                <a:lnTo>
                  <a:pt x="422275" y="1190625"/>
                </a:lnTo>
                <a:lnTo>
                  <a:pt x="339725" y="1177925"/>
                </a:lnTo>
                <a:lnTo>
                  <a:pt x="244475" y="1149350"/>
                </a:lnTo>
                <a:lnTo>
                  <a:pt x="168275" y="1111250"/>
                </a:lnTo>
                <a:lnTo>
                  <a:pt x="101600" y="1073150"/>
                </a:lnTo>
                <a:lnTo>
                  <a:pt x="28575" y="1022350"/>
                </a:lnTo>
                <a:lnTo>
                  <a:pt x="6350" y="996950"/>
                </a:lnTo>
                <a:lnTo>
                  <a:pt x="0" y="965200"/>
                </a:lnTo>
                <a:lnTo>
                  <a:pt x="9525" y="939800"/>
                </a:lnTo>
                <a:lnTo>
                  <a:pt x="44450" y="911225"/>
                </a:lnTo>
                <a:lnTo>
                  <a:pt x="101600" y="869950"/>
                </a:lnTo>
                <a:lnTo>
                  <a:pt x="174625" y="809625"/>
                </a:lnTo>
                <a:lnTo>
                  <a:pt x="498475" y="917575"/>
                </a:lnTo>
                <a:lnTo>
                  <a:pt x="752475" y="920750"/>
                </a:lnTo>
                <a:lnTo>
                  <a:pt x="1416050" y="923925"/>
                </a:lnTo>
                <a:lnTo>
                  <a:pt x="1793875" y="923925"/>
                </a:lnTo>
                <a:lnTo>
                  <a:pt x="2136775" y="923925"/>
                </a:lnTo>
                <a:lnTo>
                  <a:pt x="2590800" y="920750"/>
                </a:lnTo>
                <a:lnTo>
                  <a:pt x="3051175" y="920750"/>
                </a:lnTo>
                <a:lnTo>
                  <a:pt x="3175000" y="901700"/>
                </a:lnTo>
                <a:lnTo>
                  <a:pt x="3473450" y="898525"/>
                </a:lnTo>
                <a:lnTo>
                  <a:pt x="3514725" y="898525"/>
                </a:lnTo>
                <a:lnTo>
                  <a:pt x="3540125" y="889000"/>
                </a:lnTo>
                <a:lnTo>
                  <a:pt x="3546475" y="876300"/>
                </a:lnTo>
                <a:lnTo>
                  <a:pt x="3552825" y="854075"/>
                </a:lnTo>
                <a:lnTo>
                  <a:pt x="3549650" y="809625"/>
                </a:lnTo>
                <a:lnTo>
                  <a:pt x="3505200" y="628650"/>
                </a:lnTo>
                <a:lnTo>
                  <a:pt x="3467100" y="457200"/>
                </a:lnTo>
                <a:lnTo>
                  <a:pt x="3441700" y="342900"/>
                </a:lnTo>
                <a:lnTo>
                  <a:pt x="3413125" y="95250"/>
                </a:lnTo>
                <a:lnTo>
                  <a:pt x="3581400" y="0"/>
                </a:lnTo>
                <a:lnTo>
                  <a:pt x="3568700" y="111125"/>
                </a:lnTo>
                <a:lnTo>
                  <a:pt x="3581400" y="263525"/>
                </a:lnTo>
                <a:lnTo>
                  <a:pt x="3619500" y="473075"/>
                </a:lnTo>
                <a:lnTo>
                  <a:pt x="3651250" y="587375"/>
                </a:lnTo>
                <a:lnTo>
                  <a:pt x="3679825" y="695325"/>
                </a:lnTo>
                <a:lnTo>
                  <a:pt x="3705225" y="790575"/>
                </a:lnTo>
                <a:lnTo>
                  <a:pt x="3736975" y="857250"/>
                </a:lnTo>
                <a:lnTo>
                  <a:pt x="3768725" y="927100"/>
                </a:lnTo>
                <a:lnTo>
                  <a:pt x="3775075" y="939800"/>
                </a:lnTo>
                <a:lnTo>
                  <a:pt x="3778250" y="955675"/>
                </a:lnTo>
                <a:lnTo>
                  <a:pt x="3756025" y="1031875"/>
                </a:lnTo>
                <a:lnTo>
                  <a:pt x="3711575" y="1123950"/>
                </a:lnTo>
                <a:lnTo>
                  <a:pt x="3676650" y="1177925"/>
                </a:lnTo>
                <a:lnTo>
                  <a:pt x="3641725" y="1212850"/>
                </a:lnTo>
                <a:lnTo>
                  <a:pt x="3606800" y="1225550"/>
                </a:lnTo>
                <a:lnTo>
                  <a:pt x="3581400" y="1225550"/>
                </a:lnTo>
                <a:lnTo>
                  <a:pt x="3549650" y="1212850"/>
                </a:lnTo>
                <a:lnTo>
                  <a:pt x="3489325" y="1181100"/>
                </a:lnTo>
                <a:lnTo>
                  <a:pt x="3425825" y="1155700"/>
                </a:lnTo>
                <a:lnTo>
                  <a:pt x="3359150" y="1146175"/>
                </a:lnTo>
                <a:lnTo>
                  <a:pt x="3140075" y="1146175"/>
                </a:lnTo>
                <a:lnTo>
                  <a:pt x="2403475" y="1146175"/>
                </a:lnTo>
                <a:lnTo>
                  <a:pt x="2139950" y="1149350"/>
                </a:lnTo>
                <a:lnTo>
                  <a:pt x="1755775" y="1146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B2C6410-EA63-4BA7-A13D-1715C787B251}"/>
              </a:ext>
            </a:extLst>
          </p:cNvPr>
          <p:cNvSpPr/>
          <p:nvPr/>
        </p:nvSpPr>
        <p:spPr>
          <a:xfrm>
            <a:off x="5719763" y="5211764"/>
            <a:ext cx="709612" cy="523875"/>
          </a:xfrm>
          <a:custGeom>
            <a:avLst/>
            <a:gdLst>
              <a:gd name="connsiteX0" fmla="*/ 271462 w 709612"/>
              <a:gd name="connsiteY0" fmla="*/ 90488 h 523875"/>
              <a:gd name="connsiteX1" fmla="*/ 557212 w 709612"/>
              <a:gd name="connsiteY1" fmla="*/ 200025 h 523875"/>
              <a:gd name="connsiteX2" fmla="*/ 595312 w 709612"/>
              <a:gd name="connsiteY2" fmla="*/ 214313 h 523875"/>
              <a:gd name="connsiteX3" fmla="*/ 631031 w 709612"/>
              <a:gd name="connsiteY3" fmla="*/ 216694 h 523875"/>
              <a:gd name="connsiteX4" fmla="*/ 650081 w 709612"/>
              <a:gd name="connsiteY4" fmla="*/ 204788 h 523875"/>
              <a:gd name="connsiteX5" fmla="*/ 709612 w 709612"/>
              <a:gd name="connsiteY5" fmla="*/ 95250 h 523875"/>
              <a:gd name="connsiteX6" fmla="*/ 631031 w 709612"/>
              <a:gd name="connsiteY6" fmla="*/ 523875 h 523875"/>
              <a:gd name="connsiteX7" fmla="*/ 571500 w 709612"/>
              <a:gd name="connsiteY7" fmla="*/ 485775 h 523875"/>
              <a:gd name="connsiteX8" fmla="*/ 500062 w 709612"/>
              <a:gd name="connsiteY8" fmla="*/ 407194 h 523875"/>
              <a:gd name="connsiteX9" fmla="*/ 409575 w 709612"/>
              <a:gd name="connsiteY9" fmla="*/ 321469 h 523875"/>
              <a:gd name="connsiteX10" fmla="*/ 285750 w 709612"/>
              <a:gd name="connsiteY10" fmla="*/ 228600 h 523875"/>
              <a:gd name="connsiteX11" fmla="*/ 157162 w 709612"/>
              <a:gd name="connsiteY11" fmla="*/ 138113 h 523875"/>
              <a:gd name="connsiteX12" fmla="*/ 33337 w 709612"/>
              <a:gd name="connsiteY12" fmla="*/ 64294 h 523875"/>
              <a:gd name="connsiteX13" fmla="*/ 7143 w 709612"/>
              <a:gd name="connsiteY13" fmla="*/ 45244 h 523875"/>
              <a:gd name="connsiteX14" fmla="*/ 0 w 709612"/>
              <a:gd name="connsiteY14" fmla="*/ 33338 h 523875"/>
              <a:gd name="connsiteX15" fmla="*/ 4762 w 709612"/>
              <a:gd name="connsiteY15" fmla="*/ 19050 h 523875"/>
              <a:gd name="connsiteX16" fmla="*/ 19050 w 709612"/>
              <a:gd name="connsiteY16" fmla="*/ 4763 h 523875"/>
              <a:gd name="connsiteX17" fmla="*/ 35718 w 709612"/>
              <a:gd name="connsiteY17" fmla="*/ 0 h 523875"/>
              <a:gd name="connsiteX18" fmla="*/ 73818 w 709612"/>
              <a:gd name="connsiteY18" fmla="*/ 11907 h 523875"/>
              <a:gd name="connsiteX19" fmla="*/ 271462 w 709612"/>
              <a:gd name="connsiteY19" fmla="*/ 90488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09612" h="523875">
                <a:moveTo>
                  <a:pt x="271462" y="90488"/>
                </a:moveTo>
                <a:lnTo>
                  <a:pt x="557212" y="200025"/>
                </a:lnTo>
                <a:lnTo>
                  <a:pt x="595312" y="214313"/>
                </a:lnTo>
                <a:lnTo>
                  <a:pt x="631031" y="216694"/>
                </a:lnTo>
                <a:lnTo>
                  <a:pt x="650081" y="204788"/>
                </a:lnTo>
                <a:lnTo>
                  <a:pt x="709612" y="95250"/>
                </a:lnTo>
                <a:lnTo>
                  <a:pt x="631031" y="523875"/>
                </a:lnTo>
                <a:lnTo>
                  <a:pt x="571500" y="485775"/>
                </a:lnTo>
                <a:lnTo>
                  <a:pt x="500062" y="407194"/>
                </a:lnTo>
                <a:lnTo>
                  <a:pt x="409575" y="321469"/>
                </a:lnTo>
                <a:lnTo>
                  <a:pt x="285750" y="228600"/>
                </a:lnTo>
                <a:lnTo>
                  <a:pt x="157162" y="138113"/>
                </a:lnTo>
                <a:lnTo>
                  <a:pt x="33337" y="64294"/>
                </a:lnTo>
                <a:lnTo>
                  <a:pt x="7143" y="45244"/>
                </a:lnTo>
                <a:lnTo>
                  <a:pt x="0" y="33338"/>
                </a:lnTo>
                <a:lnTo>
                  <a:pt x="4762" y="19050"/>
                </a:lnTo>
                <a:lnTo>
                  <a:pt x="19050" y="4763"/>
                </a:lnTo>
                <a:lnTo>
                  <a:pt x="35718" y="0"/>
                </a:lnTo>
                <a:lnTo>
                  <a:pt x="73818" y="11907"/>
                </a:lnTo>
                <a:lnTo>
                  <a:pt x="271462" y="90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ECEF8E6-2773-474C-8C5E-196B5EB3256A}"/>
              </a:ext>
            </a:extLst>
          </p:cNvPr>
          <p:cNvSpPr/>
          <p:nvPr/>
        </p:nvSpPr>
        <p:spPr>
          <a:xfrm>
            <a:off x="5543551" y="2684464"/>
            <a:ext cx="912813" cy="344487"/>
          </a:xfrm>
          <a:custGeom>
            <a:avLst/>
            <a:gdLst>
              <a:gd name="connsiteX0" fmla="*/ 400050 w 912019"/>
              <a:gd name="connsiteY0" fmla="*/ 252412 h 345281"/>
              <a:gd name="connsiteX1" fmla="*/ 0 w 912019"/>
              <a:gd name="connsiteY1" fmla="*/ 345281 h 345281"/>
              <a:gd name="connsiteX2" fmla="*/ 7144 w 912019"/>
              <a:gd name="connsiteY2" fmla="*/ 197644 h 345281"/>
              <a:gd name="connsiteX3" fmla="*/ 164306 w 912019"/>
              <a:gd name="connsiteY3" fmla="*/ 169069 h 345281"/>
              <a:gd name="connsiteX4" fmla="*/ 345281 w 912019"/>
              <a:gd name="connsiteY4" fmla="*/ 126206 h 345281"/>
              <a:gd name="connsiteX5" fmla="*/ 526256 w 912019"/>
              <a:gd name="connsiteY5" fmla="*/ 69056 h 345281"/>
              <a:gd name="connsiteX6" fmla="*/ 571500 w 912019"/>
              <a:gd name="connsiteY6" fmla="*/ 52387 h 345281"/>
              <a:gd name="connsiteX7" fmla="*/ 592931 w 912019"/>
              <a:gd name="connsiteY7" fmla="*/ 33337 h 345281"/>
              <a:gd name="connsiteX8" fmla="*/ 614363 w 912019"/>
              <a:gd name="connsiteY8" fmla="*/ 21431 h 345281"/>
              <a:gd name="connsiteX9" fmla="*/ 664369 w 912019"/>
              <a:gd name="connsiteY9" fmla="*/ 7144 h 345281"/>
              <a:gd name="connsiteX10" fmla="*/ 731044 w 912019"/>
              <a:gd name="connsiteY10" fmla="*/ 0 h 345281"/>
              <a:gd name="connsiteX11" fmla="*/ 807244 w 912019"/>
              <a:gd name="connsiteY11" fmla="*/ 2381 h 345281"/>
              <a:gd name="connsiteX12" fmla="*/ 902494 w 912019"/>
              <a:gd name="connsiteY12" fmla="*/ 16669 h 345281"/>
              <a:gd name="connsiteX13" fmla="*/ 912019 w 912019"/>
              <a:gd name="connsiteY13" fmla="*/ 128587 h 345281"/>
              <a:gd name="connsiteX14" fmla="*/ 733425 w 912019"/>
              <a:gd name="connsiteY14" fmla="*/ 171450 h 345281"/>
              <a:gd name="connsiteX15" fmla="*/ 585788 w 912019"/>
              <a:gd name="connsiteY15" fmla="*/ 214312 h 345281"/>
              <a:gd name="connsiteX16" fmla="*/ 400050 w 912019"/>
              <a:gd name="connsiteY16" fmla="*/ 252412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2019" h="345281">
                <a:moveTo>
                  <a:pt x="400050" y="252412"/>
                </a:moveTo>
                <a:lnTo>
                  <a:pt x="0" y="345281"/>
                </a:lnTo>
                <a:lnTo>
                  <a:pt x="7144" y="197644"/>
                </a:lnTo>
                <a:lnTo>
                  <a:pt x="164306" y="169069"/>
                </a:lnTo>
                <a:lnTo>
                  <a:pt x="345281" y="126206"/>
                </a:lnTo>
                <a:lnTo>
                  <a:pt x="526256" y="69056"/>
                </a:lnTo>
                <a:lnTo>
                  <a:pt x="571500" y="52387"/>
                </a:lnTo>
                <a:lnTo>
                  <a:pt x="592931" y="33337"/>
                </a:lnTo>
                <a:lnTo>
                  <a:pt x="614363" y="21431"/>
                </a:lnTo>
                <a:lnTo>
                  <a:pt x="664369" y="7144"/>
                </a:lnTo>
                <a:lnTo>
                  <a:pt x="731044" y="0"/>
                </a:lnTo>
                <a:lnTo>
                  <a:pt x="807244" y="2381"/>
                </a:lnTo>
                <a:lnTo>
                  <a:pt x="902494" y="16669"/>
                </a:lnTo>
                <a:lnTo>
                  <a:pt x="912019" y="128587"/>
                </a:lnTo>
                <a:lnTo>
                  <a:pt x="733425" y="171450"/>
                </a:lnTo>
                <a:lnTo>
                  <a:pt x="585788" y="214312"/>
                </a:lnTo>
                <a:lnTo>
                  <a:pt x="400050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07D7791-F1B3-4CFF-9AA3-FA316F504860}"/>
              </a:ext>
            </a:extLst>
          </p:cNvPr>
          <p:cNvSpPr/>
          <p:nvPr/>
        </p:nvSpPr>
        <p:spPr>
          <a:xfrm>
            <a:off x="5551489" y="3192464"/>
            <a:ext cx="909637" cy="331787"/>
          </a:xfrm>
          <a:custGeom>
            <a:avLst/>
            <a:gdLst>
              <a:gd name="connsiteX0" fmla="*/ 376237 w 909637"/>
              <a:gd name="connsiteY0" fmla="*/ 276225 h 330994"/>
              <a:gd name="connsiteX1" fmla="*/ 235744 w 909637"/>
              <a:gd name="connsiteY1" fmla="*/ 304800 h 330994"/>
              <a:gd name="connsiteX2" fmla="*/ 164306 w 909637"/>
              <a:gd name="connsiteY2" fmla="*/ 319088 h 330994"/>
              <a:gd name="connsiteX3" fmla="*/ 0 w 909637"/>
              <a:gd name="connsiteY3" fmla="*/ 330994 h 330994"/>
              <a:gd name="connsiteX4" fmla="*/ 0 w 909637"/>
              <a:gd name="connsiteY4" fmla="*/ 166688 h 330994"/>
              <a:gd name="connsiteX5" fmla="*/ 119062 w 909637"/>
              <a:gd name="connsiteY5" fmla="*/ 166688 h 330994"/>
              <a:gd name="connsiteX6" fmla="*/ 221456 w 909637"/>
              <a:gd name="connsiteY6" fmla="*/ 154782 h 330994"/>
              <a:gd name="connsiteX7" fmla="*/ 321469 w 909637"/>
              <a:gd name="connsiteY7" fmla="*/ 133350 h 330994"/>
              <a:gd name="connsiteX8" fmla="*/ 481012 w 909637"/>
              <a:gd name="connsiteY8" fmla="*/ 90488 h 330994"/>
              <a:gd name="connsiteX9" fmla="*/ 588169 w 909637"/>
              <a:gd name="connsiteY9" fmla="*/ 54769 h 330994"/>
              <a:gd name="connsiteX10" fmla="*/ 659606 w 909637"/>
              <a:gd name="connsiteY10" fmla="*/ 26194 h 330994"/>
              <a:gd name="connsiteX11" fmla="*/ 697706 w 909637"/>
              <a:gd name="connsiteY11" fmla="*/ 9525 h 330994"/>
              <a:gd name="connsiteX12" fmla="*/ 740569 w 909637"/>
              <a:gd name="connsiteY12" fmla="*/ 0 h 330994"/>
              <a:gd name="connsiteX13" fmla="*/ 828675 w 909637"/>
              <a:gd name="connsiteY13" fmla="*/ 4763 h 330994"/>
              <a:gd name="connsiteX14" fmla="*/ 909637 w 909637"/>
              <a:gd name="connsiteY14" fmla="*/ 19050 h 330994"/>
              <a:gd name="connsiteX15" fmla="*/ 909637 w 909637"/>
              <a:gd name="connsiteY15" fmla="*/ 133350 h 330994"/>
              <a:gd name="connsiteX16" fmla="*/ 692944 w 909637"/>
              <a:gd name="connsiteY16" fmla="*/ 190500 h 330994"/>
              <a:gd name="connsiteX17" fmla="*/ 540544 w 909637"/>
              <a:gd name="connsiteY17" fmla="*/ 235744 h 330994"/>
              <a:gd name="connsiteX18" fmla="*/ 376237 w 909637"/>
              <a:gd name="connsiteY18" fmla="*/ 276225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09637" h="330994">
                <a:moveTo>
                  <a:pt x="376237" y="276225"/>
                </a:moveTo>
                <a:lnTo>
                  <a:pt x="235744" y="304800"/>
                </a:lnTo>
                <a:lnTo>
                  <a:pt x="164306" y="319088"/>
                </a:lnTo>
                <a:lnTo>
                  <a:pt x="0" y="330994"/>
                </a:lnTo>
                <a:lnTo>
                  <a:pt x="0" y="166688"/>
                </a:lnTo>
                <a:lnTo>
                  <a:pt x="119062" y="166688"/>
                </a:lnTo>
                <a:lnTo>
                  <a:pt x="221456" y="154782"/>
                </a:lnTo>
                <a:lnTo>
                  <a:pt x="321469" y="133350"/>
                </a:lnTo>
                <a:lnTo>
                  <a:pt x="481012" y="90488"/>
                </a:lnTo>
                <a:lnTo>
                  <a:pt x="588169" y="54769"/>
                </a:lnTo>
                <a:lnTo>
                  <a:pt x="659606" y="26194"/>
                </a:lnTo>
                <a:lnTo>
                  <a:pt x="697706" y="9525"/>
                </a:lnTo>
                <a:lnTo>
                  <a:pt x="740569" y="0"/>
                </a:lnTo>
                <a:lnTo>
                  <a:pt x="828675" y="4763"/>
                </a:lnTo>
                <a:lnTo>
                  <a:pt x="909637" y="19050"/>
                </a:lnTo>
                <a:lnTo>
                  <a:pt x="909637" y="133350"/>
                </a:lnTo>
                <a:lnTo>
                  <a:pt x="692944" y="190500"/>
                </a:lnTo>
                <a:lnTo>
                  <a:pt x="540544" y="235744"/>
                </a:lnTo>
                <a:lnTo>
                  <a:pt x="376237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2D396BB-1FCF-4141-8FCD-948FA52796C5}"/>
              </a:ext>
            </a:extLst>
          </p:cNvPr>
          <p:cNvSpPr/>
          <p:nvPr/>
        </p:nvSpPr>
        <p:spPr>
          <a:xfrm>
            <a:off x="5010150" y="3633789"/>
            <a:ext cx="1574800" cy="714375"/>
          </a:xfrm>
          <a:custGeom>
            <a:avLst/>
            <a:gdLst>
              <a:gd name="connsiteX0" fmla="*/ 1016794 w 1574006"/>
              <a:gd name="connsiteY0" fmla="*/ 330993 h 714375"/>
              <a:gd name="connsiteX1" fmla="*/ 778669 w 1574006"/>
              <a:gd name="connsiteY1" fmla="*/ 464343 h 714375"/>
              <a:gd name="connsiteX2" fmla="*/ 635794 w 1574006"/>
              <a:gd name="connsiteY2" fmla="*/ 545306 h 714375"/>
              <a:gd name="connsiteX3" fmla="*/ 552450 w 1574006"/>
              <a:gd name="connsiteY3" fmla="*/ 592931 h 714375"/>
              <a:gd name="connsiteX4" fmla="*/ 457200 w 1574006"/>
              <a:gd name="connsiteY4" fmla="*/ 654843 h 714375"/>
              <a:gd name="connsiteX5" fmla="*/ 409575 w 1574006"/>
              <a:gd name="connsiteY5" fmla="*/ 690562 h 714375"/>
              <a:gd name="connsiteX6" fmla="*/ 385763 w 1574006"/>
              <a:gd name="connsiteY6" fmla="*/ 702468 h 714375"/>
              <a:gd name="connsiteX7" fmla="*/ 345281 w 1574006"/>
              <a:gd name="connsiteY7" fmla="*/ 714375 h 714375"/>
              <a:gd name="connsiteX8" fmla="*/ 297656 w 1574006"/>
              <a:gd name="connsiteY8" fmla="*/ 714375 h 714375"/>
              <a:gd name="connsiteX9" fmla="*/ 264319 w 1574006"/>
              <a:gd name="connsiteY9" fmla="*/ 702468 h 714375"/>
              <a:gd name="connsiteX10" fmla="*/ 188119 w 1574006"/>
              <a:gd name="connsiteY10" fmla="*/ 654843 h 714375"/>
              <a:gd name="connsiteX11" fmla="*/ 88106 w 1574006"/>
              <a:gd name="connsiteY11" fmla="*/ 590550 h 714375"/>
              <a:gd name="connsiteX12" fmla="*/ 50006 w 1574006"/>
              <a:gd name="connsiteY12" fmla="*/ 557212 h 714375"/>
              <a:gd name="connsiteX13" fmla="*/ 30956 w 1574006"/>
              <a:gd name="connsiteY13" fmla="*/ 538162 h 714375"/>
              <a:gd name="connsiteX14" fmla="*/ 14288 w 1574006"/>
              <a:gd name="connsiteY14" fmla="*/ 516731 h 714375"/>
              <a:gd name="connsiteX15" fmla="*/ 2381 w 1574006"/>
              <a:gd name="connsiteY15" fmla="*/ 488156 h 714375"/>
              <a:gd name="connsiteX16" fmla="*/ 0 w 1574006"/>
              <a:gd name="connsiteY16" fmla="*/ 466725 h 714375"/>
              <a:gd name="connsiteX17" fmla="*/ 4763 w 1574006"/>
              <a:gd name="connsiteY17" fmla="*/ 445293 h 714375"/>
              <a:gd name="connsiteX18" fmla="*/ 16669 w 1574006"/>
              <a:gd name="connsiteY18" fmla="*/ 438150 h 714375"/>
              <a:gd name="connsiteX19" fmla="*/ 50006 w 1574006"/>
              <a:gd name="connsiteY19" fmla="*/ 438150 h 714375"/>
              <a:gd name="connsiteX20" fmla="*/ 73819 w 1574006"/>
              <a:gd name="connsiteY20" fmla="*/ 442912 h 714375"/>
              <a:gd name="connsiteX21" fmla="*/ 104775 w 1574006"/>
              <a:gd name="connsiteY21" fmla="*/ 452437 h 714375"/>
              <a:gd name="connsiteX22" fmla="*/ 145256 w 1574006"/>
              <a:gd name="connsiteY22" fmla="*/ 464343 h 714375"/>
              <a:gd name="connsiteX23" fmla="*/ 183356 w 1574006"/>
              <a:gd name="connsiteY23" fmla="*/ 469106 h 714375"/>
              <a:gd name="connsiteX24" fmla="*/ 221456 w 1574006"/>
              <a:gd name="connsiteY24" fmla="*/ 471487 h 714375"/>
              <a:gd name="connsiteX25" fmla="*/ 259556 w 1574006"/>
              <a:gd name="connsiteY25" fmla="*/ 466725 h 714375"/>
              <a:gd name="connsiteX26" fmla="*/ 307181 w 1574006"/>
              <a:gd name="connsiteY26" fmla="*/ 457200 h 714375"/>
              <a:gd name="connsiteX27" fmla="*/ 404813 w 1574006"/>
              <a:gd name="connsiteY27" fmla="*/ 414337 h 714375"/>
              <a:gd name="connsiteX28" fmla="*/ 550069 w 1574006"/>
              <a:gd name="connsiteY28" fmla="*/ 364331 h 714375"/>
              <a:gd name="connsiteX29" fmla="*/ 778669 w 1574006"/>
              <a:gd name="connsiteY29" fmla="*/ 280987 h 714375"/>
              <a:gd name="connsiteX30" fmla="*/ 1000125 w 1574006"/>
              <a:gd name="connsiteY30" fmla="*/ 200025 h 714375"/>
              <a:gd name="connsiteX31" fmla="*/ 1223963 w 1574006"/>
              <a:gd name="connsiteY31" fmla="*/ 116681 h 714375"/>
              <a:gd name="connsiteX32" fmla="*/ 1571625 w 1574006"/>
              <a:gd name="connsiteY32" fmla="*/ 0 h 714375"/>
              <a:gd name="connsiteX33" fmla="*/ 1574006 w 1574006"/>
              <a:gd name="connsiteY33" fmla="*/ 33337 h 714375"/>
              <a:gd name="connsiteX34" fmla="*/ 1321594 w 1574006"/>
              <a:gd name="connsiteY34" fmla="*/ 166687 h 714375"/>
              <a:gd name="connsiteX35" fmla="*/ 1016794 w 1574006"/>
              <a:gd name="connsiteY35" fmla="*/ 330993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574006" h="714375">
                <a:moveTo>
                  <a:pt x="1016794" y="330993"/>
                </a:moveTo>
                <a:lnTo>
                  <a:pt x="778669" y="464343"/>
                </a:lnTo>
                <a:lnTo>
                  <a:pt x="635794" y="545306"/>
                </a:lnTo>
                <a:lnTo>
                  <a:pt x="552450" y="592931"/>
                </a:lnTo>
                <a:lnTo>
                  <a:pt x="457200" y="654843"/>
                </a:lnTo>
                <a:lnTo>
                  <a:pt x="409575" y="690562"/>
                </a:lnTo>
                <a:lnTo>
                  <a:pt x="385763" y="702468"/>
                </a:lnTo>
                <a:lnTo>
                  <a:pt x="345281" y="714375"/>
                </a:lnTo>
                <a:lnTo>
                  <a:pt x="297656" y="714375"/>
                </a:lnTo>
                <a:lnTo>
                  <a:pt x="264319" y="702468"/>
                </a:lnTo>
                <a:lnTo>
                  <a:pt x="188119" y="654843"/>
                </a:lnTo>
                <a:lnTo>
                  <a:pt x="88106" y="590550"/>
                </a:lnTo>
                <a:lnTo>
                  <a:pt x="50006" y="557212"/>
                </a:lnTo>
                <a:lnTo>
                  <a:pt x="30956" y="538162"/>
                </a:lnTo>
                <a:lnTo>
                  <a:pt x="14288" y="516731"/>
                </a:lnTo>
                <a:lnTo>
                  <a:pt x="2381" y="488156"/>
                </a:lnTo>
                <a:lnTo>
                  <a:pt x="0" y="466725"/>
                </a:lnTo>
                <a:lnTo>
                  <a:pt x="4763" y="445293"/>
                </a:lnTo>
                <a:lnTo>
                  <a:pt x="16669" y="438150"/>
                </a:lnTo>
                <a:lnTo>
                  <a:pt x="50006" y="438150"/>
                </a:lnTo>
                <a:lnTo>
                  <a:pt x="73819" y="442912"/>
                </a:lnTo>
                <a:lnTo>
                  <a:pt x="104775" y="452437"/>
                </a:lnTo>
                <a:lnTo>
                  <a:pt x="145256" y="464343"/>
                </a:lnTo>
                <a:lnTo>
                  <a:pt x="183356" y="469106"/>
                </a:lnTo>
                <a:lnTo>
                  <a:pt x="221456" y="471487"/>
                </a:lnTo>
                <a:lnTo>
                  <a:pt x="259556" y="466725"/>
                </a:lnTo>
                <a:lnTo>
                  <a:pt x="307181" y="457200"/>
                </a:lnTo>
                <a:lnTo>
                  <a:pt x="404813" y="414337"/>
                </a:lnTo>
                <a:lnTo>
                  <a:pt x="550069" y="364331"/>
                </a:lnTo>
                <a:lnTo>
                  <a:pt x="778669" y="280987"/>
                </a:lnTo>
                <a:lnTo>
                  <a:pt x="1000125" y="200025"/>
                </a:lnTo>
                <a:lnTo>
                  <a:pt x="1223963" y="116681"/>
                </a:lnTo>
                <a:lnTo>
                  <a:pt x="1571625" y="0"/>
                </a:lnTo>
                <a:lnTo>
                  <a:pt x="1574006" y="33337"/>
                </a:lnTo>
                <a:lnTo>
                  <a:pt x="1321594" y="166687"/>
                </a:lnTo>
                <a:lnTo>
                  <a:pt x="1016794" y="3309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D40EF42-AD80-4FAB-9C0E-E0F999797DD0}"/>
              </a:ext>
            </a:extLst>
          </p:cNvPr>
          <p:cNvSpPr/>
          <p:nvPr/>
        </p:nvSpPr>
        <p:spPr>
          <a:xfrm rot="16200000">
            <a:off x="4595814" y="2978151"/>
            <a:ext cx="2751137" cy="2252663"/>
          </a:xfrm>
          <a:custGeom>
            <a:avLst/>
            <a:gdLst>
              <a:gd name="connsiteX0" fmla="*/ 983629 w 2751854"/>
              <a:gd name="connsiteY0" fmla="*/ 1243237 h 2252827"/>
              <a:gd name="connsiteX1" fmla="*/ 781711 w 2751854"/>
              <a:gd name="connsiteY1" fmla="*/ 1061511 h 2252827"/>
              <a:gd name="connsiteX2" fmla="*/ 634599 w 2751854"/>
              <a:gd name="connsiteY2" fmla="*/ 908630 h 2252827"/>
              <a:gd name="connsiteX3" fmla="*/ 510564 w 2751854"/>
              <a:gd name="connsiteY3" fmla="*/ 764403 h 2252827"/>
              <a:gd name="connsiteX4" fmla="*/ 400951 w 2751854"/>
              <a:gd name="connsiteY4" fmla="*/ 625945 h 2252827"/>
              <a:gd name="connsiteX5" fmla="*/ 276916 w 2751854"/>
              <a:gd name="connsiteY5" fmla="*/ 455757 h 2252827"/>
              <a:gd name="connsiteX6" fmla="*/ 161534 w 2751854"/>
              <a:gd name="connsiteY6" fmla="*/ 285569 h 2252827"/>
              <a:gd name="connsiteX7" fmla="*/ 63460 w 2751854"/>
              <a:gd name="connsiteY7" fmla="*/ 138458 h 2252827"/>
              <a:gd name="connsiteX8" fmla="*/ 25961 w 2751854"/>
              <a:gd name="connsiteY8" fmla="*/ 83651 h 2252827"/>
              <a:gd name="connsiteX9" fmla="*/ 8654 w 2751854"/>
              <a:gd name="connsiteY9" fmla="*/ 49037 h 2252827"/>
              <a:gd name="connsiteX10" fmla="*/ 0 w 2751854"/>
              <a:gd name="connsiteY10" fmla="*/ 20191 h 2252827"/>
              <a:gd name="connsiteX11" fmla="*/ 5769 w 2751854"/>
              <a:gd name="connsiteY11" fmla="*/ 5769 h 2252827"/>
              <a:gd name="connsiteX12" fmla="*/ 20192 w 2751854"/>
              <a:gd name="connsiteY12" fmla="*/ 0 h 2252827"/>
              <a:gd name="connsiteX13" fmla="*/ 46153 w 2751854"/>
              <a:gd name="connsiteY13" fmla="*/ 5769 h 2252827"/>
              <a:gd name="connsiteX14" fmla="*/ 69229 w 2751854"/>
              <a:gd name="connsiteY14" fmla="*/ 25960 h 2252827"/>
              <a:gd name="connsiteX15" fmla="*/ 207687 w 2751854"/>
              <a:gd name="connsiteY15" fmla="*/ 204802 h 2252827"/>
              <a:gd name="connsiteX16" fmla="*/ 349030 w 2751854"/>
              <a:gd name="connsiteY16" fmla="*/ 377875 h 2252827"/>
              <a:gd name="connsiteX17" fmla="*/ 490372 w 2751854"/>
              <a:gd name="connsiteY17" fmla="*/ 536524 h 2252827"/>
              <a:gd name="connsiteX18" fmla="*/ 620177 w 2751854"/>
              <a:gd name="connsiteY18" fmla="*/ 669213 h 2252827"/>
              <a:gd name="connsiteX19" fmla="*/ 842287 w 2751854"/>
              <a:gd name="connsiteY19" fmla="*/ 882670 h 2252827"/>
              <a:gd name="connsiteX20" fmla="*/ 966322 w 2751854"/>
              <a:gd name="connsiteY20" fmla="*/ 989398 h 2252827"/>
              <a:gd name="connsiteX21" fmla="*/ 1113434 w 2751854"/>
              <a:gd name="connsiteY21" fmla="*/ 1113433 h 2252827"/>
              <a:gd name="connsiteX22" fmla="*/ 1326890 w 2751854"/>
              <a:gd name="connsiteY22" fmla="*/ 1272083 h 2252827"/>
              <a:gd name="connsiteX23" fmla="*/ 1520154 w 2751854"/>
              <a:gd name="connsiteY23" fmla="*/ 1404772 h 2252827"/>
              <a:gd name="connsiteX24" fmla="*/ 1722072 w 2751854"/>
              <a:gd name="connsiteY24" fmla="*/ 1523038 h 2252827"/>
              <a:gd name="connsiteX25" fmla="*/ 2013411 w 2751854"/>
              <a:gd name="connsiteY25" fmla="*/ 1756686 h 2252827"/>
              <a:gd name="connsiteX26" fmla="*/ 2301865 w 2751854"/>
              <a:gd name="connsiteY26" fmla="*/ 1898029 h 2252827"/>
              <a:gd name="connsiteX27" fmla="*/ 2492245 w 2751854"/>
              <a:gd name="connsiteY27" fmla="*/ 1987449 h 2252827"/>
              <a:gd name="connsiteX28" fmla="*/ 2544167 w 2751854"/>
              <a:gd name="connsiteY28" fmla="*/ 2004757 h 2252827"/>
              <a:gd name="connsiteX29" fmla="*/ 2561474 w 2751854"/>
              <a:gd name="connsiteY29" fmla="*/ 2004757 h 2252827"/>
              <a:gd name="connsiteX30" fmla="*/ 2616280 w 2751854"/>
              <a:gd name="connsiteY30" fmla="*/ 1990334 h 2252827"/>
              <a:gd name="connsiteX31" fmla="*/ 2691278 w 2751854"/>
              <a:gd name="connsiteY31" fmla="*/ 1952835 h 2252827"/>
              <a:gd name="connsiteX32" fmla="*/ 2723008 w 2751854"/>
              <a:gd name="connsiteY32" fmla="*/ 1938412 h 2252827"/>
              <a:gd name="connsiteX33" fmla="*/ 2746085 w 2751854"/>
              <a:gd name="connsiteY33" fmla="*/ 1941297 h 2252827"/>
              <a:gd name="connsiteX34" fmla="*/ 2751854 w 2751854"/>
              <a:gd name="connsiteY34" fmla="*/ 1961489 h 2252827"/>
              <a:gd name="connsiteX35" fmla="*/ 2737431 w 2751854"/>
              <a:gd name="connsiteY35" fmla="*/ 1998988 h 2252827"/>
              <a:gd name="connsiteX36" fmla="*/ 2697047 w 2751854"/>
              <a:gd name="connsiteY36" fmla="*/ 2071101 h 2252827"/>
              <a:gd name="connsiteX37" fmla="*/ 2656664 w 2751854"/>
              <a:gd name="connsiteY37" fmla="*/ 2131677 h 2252827"/>
              <a:gd name="connsiteX38" fmla="*/ 2601857 w 2751854"/>
              <a:gd name="connsiteY38" fmla="*/ 2183598 h 2252827"/>
              <a:gd name="connsiteX39" fmla="*/ 2549936 w 2751854"/>
              <a:gd name="connsiteY39" fmla="*/ 2221097 h 2252827"/>
              <a:gd name="connsiteX40" fmla="*/ 2503783 w 2751854"/>
              <a:gd name="connsiteY40" fmla="*/ 2244174 h 2252827"/>
              <a:gd name="connsiteX41" fmla="*/ 2457630 w 2751854"/>
              <a:gd name="connsiteY41" fmla="*/ 2252827 h 2252827"/>
              <a:gd name="connsiteX42" fmla="*/ 2434554 w 2751854"/>
              <a:gd name="connsiteY42" fmla="*/ 2247058 h 2252827"/>
              <a:gd name="connsiteX43" fmla="*/ 2425900 w 2751854"/>
              <a:gd name="connsiteY43" fmla="*/ 2221097 h 2252827"/>
              <a:gd name="connsiteX44" fmla="*/ 2405709 w 2751854"/>
              <a:gd name="connsiteY44" fmla="*/ 2186483 h 2252827"/>
              <a:gd name="connsiteX45" fmla="*/ 2379748 w 2751854"/>
              <a:gd name="connsiteY45" fmla="*/ 2160522 h 2252827"/>
              <a:gd name="connsiteX46" fmla="*/ 2345133 w 2751854"/>
              <a:gd name="connsiteY46" fmla="*/ 2143215 h 2252827"/>
              <a:gd name="connsiteX47" fmla="*/ 2198022 w 2751854"/>
              <a:gd name="connsiteY47" fmla="*/ 2059563 h 2252827"/>
              <a:gd name="connsiteX48" fmla="*/ 1880722 w 2751854"/>
              <a:gd name="connsiteY48" fmla="*/ 1892259 h 2252827"/>
              <a:gd name="connsiteX49" fmla="*/ 1664381 w 2751854"/>
              <a:gd name="connsiteY49" fmla="*/ 1768224 h 2252827"/>
              <a:gd name="connsiteX50" fmla="*/ 1401888 w 2751854"/>
              <a:gd name="connsiteY50" fmla="*/ 1566306 h 2252827"/>
              <a:gd name="connsiteX51" fmla="*/ 1266314 w 2751854"/>
              <a:gd name="connsiteY51" fmla="*/ 1474001 h 2252827"/>
              <a:gd name="connsiteX52" fmla="*/ 1116318 w 2751854"/>
              <a:gd name="connsiteY52" fmla="*/ 1352850 h 2252827"/>
              <a:gd name="connsiteX53" fmla="*/ 983629 w 2751854"/>
              <a:gd name="connsiteY53" fmla="*/ 1243237 h 225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51854" h="2252827">
                <a:moveTo>
                  <a:pt x="983629" y="1243237"/>
                </a:moveTo>
                <a:lnTo>
                  <a:pt x="781711" y="1061511"/>
                </a:lnTo>
                <a:lnTo>
                  <a:pt x="634599" y="908630"/>
                </a:lnTo>
                <a:lnTo>
                  <a:pt x="510564" y="764403"/>
                </a:lnTo>
                <a:lnTo>
                  <a:pt x="400951" y="625945"/>
                </a:lnTo>
                <a:lnTo>
                  <a:pt x="276916" y="455757"/>
                </a:lnTo>
                <a:lnTo>
                  <a:pt x="161534" y="285569"/>
                </a:lnTo>
                <a:lnTo>
                  <a:pt x="63460" y="138458"/>
                </a:lnTo>
                <a:lnTo>
                  <a:pt x="25961" y="83651"/>
                </a:lnTo>
                <a:lnTo>
                  <a:pt x="8654" y="49037"/>
                </a:lnTo>
                <a:lnTo>
                  <a:pt x="0" y="20191"/>
                </a:lnTo>
                <a:lnTo>
                  <a:pt x="5769" y="5769"/>
                </a:lnTo>
                <a:lnTo>
                  <a:pt x="20192" y="0"/>
                </a:lnTo>
                <a:lnTo>
                  <a:pt x="46153" y="5769"/>
                </a:lnTo>
                <a:lnTo>
                  <a:pt x="69229" y="25960"/>
                </a:lnTo>
                <a:lnTo>
                  <a:pt x="207687" y="204802"/>
                </a:lnTo>
                <a:lnTo>
                  <a:pt x="349030" y="377875"/>
                </a:lnTo>
                <a:lnTo>
                  <a:pt x="490372" y="536524"/>
                </a:lnTo>
                <a:lnTo>
                  <a:pt x="620177" y="669213"/>
                </a:lnTo>
                <a:lnTo>
                  <a:pt x="842287" y="882670"/>
                </a:lnTo>
                <a:lnTo>
                  <a:pt x="966322" y="989398"/>
                </a:lnTo>
                <a:lnTo>
                  <a:pt x="1113434" y="1113433"/>
                </a:lnTo>
                <a:lnTo>
                  <a:pt x="1326890" y="1272083"/>
                </a:lnTo>
                <a:lnTo>
                  <a:pt x="1520154" y="1404772"/>
                </a:lnTo>
                <a:lnTo>
                  <a:pt x="1722072" y="1523038"/>
                </a:lnTo>
                <a:lnTo>
                  <a:pt x="2013411" y="1756686"/>
                </a:lnTo>
                <a:lnTo>
                  <a:pt x="2301865" y="1898029"/>
                </a:lnTo>
                <a:lnTo>
                  <a:pt x="2492245" y="1987449"/>
                </a:lnTo>
                <a:lnTo>
                  <a:pt x="2544167" y="2004757"/>
                </a:lnTo>
                <a:lnTo>
                  <a:pt x="2561474" y="2004757"/>
                </a:lnTo>
                <a:lnTo>
                  <a:pt x="2616280" y="1990334"/>
                </a:lnTo>
                <a:lnTo>
                  <a:pt x="2691278" y="1952835"/>
                </a:lnTo>
                <a:lnTo>
                  <a:pt x="2723008" y="1938412"/>
                </a:lnTo>
                <a:lnTo>
                  <a:pt x="2746085" y="1941297"/>
                </a:lnTo>
                <a:lnTo>
                  <a:pt x="2751854" y="1961489"/>
                </a:lnTo>
                <a:lnTo>
                  <a:pt x="2737431" y="1998988"/>
                </a:lnTo>
                <a:lnTo>
                  <a:pt x="2697047" y="2071101"/>
                </a:lnTo>
                <a:lnTo>
                  <a:pt x="2656664" y="2131677"/>
                </a:lnTo>
                <a:lnTo>
                  <a:pt x="2601857" y="2183598"/>
                </a:lnTo>
                <a:lnTo>
                  <a:pt x="2549936" y="2221097"/>
                </a:lnTo>
                <a:lnTo>
                  <a:pt x="2503783" y="2244174"/>
                </a:lnTo>
                <a:lnTo>
                  <a:pt x="2457630" y="2252827"/>
                </a:lnTo>
                <a:lnTo>
                  <a:pt x="2434554" y="2247058"/>
                </a:lnTo>
                <a:lnTo>
                  <a:pt x="2425900" y="2221097"/>
                </a:lnTo>
                <a:lnTo>
                  <a:pt x="2405709" y="2186483"/>
                </a:lnTo>
                <a:lnTo>
                  <a:pt x="2379748" y="2160522"/>
                </a:lnTo>
                <a:lnTo>
                  <a:pt x="2345133" y="2143215"/>
                </a:lnTo>
                <a:lnTo>
                  <a:pt x="2198022" y="2059563"/>
                </a:lnTo>
                <a:lnTo>
                  <a:pt x="1880722" y="1892259"/>
                </a:lnTo>
                <a:lnTo>
                  <a:pt x="1664381" y="1768224"/>
                </a:lnTo>
                <a:lnTo>
                  <a:pt x="1401888" y="1566306"/>
                </a:lnTo>
                <a:lnTo>
                  <a:pt x="1266314" y="1474001"/>
                </a:lnTo>
                <a:lnTo>
                  <a:pt x="1116318" y="1352850"/>
                </a:lnTo>
                <a:lnTo>
                  <a:pt x="983629" y="1243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BAD7B12-4E88-4D94-BDA7-DEBDEF443295}"/>
              </a:ext>
            </a:extLst>
          </p:cNvPr>
          <p:cNvSpPr/>
          <p:nvPr/>
        </p:nvSpPr>
        <p:spPr>
          <a:xfrm>
            <a:off x="6932614" y="2916238"/>
            <a:ext cx="1487487" cy="381000"/>
          </a:xfrm>
          <a:custGeom>
            <a:avLst/>
            <a:gdLst>
              <a:gd name="connsiteX0" fmla="*/ 1178719 w 1488281"/>
              <a:gd name="connsiteY0" fmla="*/ 261938 h 381000"/>
              <a:gd name="connsiteX1" fmla="*/ 988219 w 1488281"/>
              <a:gd name="connsiteY1" fmla="*/ 297657 h 381000"/>
              <a:gd name="connsiteX2" fmla="*/ 838200 w 1488281"/>
              <a:gd name="connsiteY2" fmla="*/ 328613 h 381000"/>
              <a:gd name="connsiteX3" fmla="*/ 659606 w 1488281"/>
              <a:gd name="connsiteY3" fmla="*/ 354807 h 381000"/>
              <a:gd name="connsiteX4" fmla="*/ 526256 w 1488281"/>
              <a:gd name="connsiteY4" fmla="*/ 371475 h 381000"/>
              <a:gd name="connsiteX5" fmla="*/ 364331 w 1488281"/>
              <a:gd name="connsiteY5" fmla="*/ 381000 h 381000"/>
              <a:gd name="connsiteX6" fmla="*/ 321469 w 1488281"/>
              <a:gd name="connsiteY6" fmla="*/ 381000 h 381000"/>
              <a:gd name="connsiteX7" fmla="*/ 264319 w 1488281"/>
              <a:gd name="connsiteY7" fmla="*/ 369094 h 381000"/>
              <a:gd name="connsiteX8" fmla="*/ 190500 w 1488281"/>
              <a:gd name="connsiteY8" fmla="*/ 345282 h 381000"/>
              <a:gd name="connsiteX9" fmla="*/ 100012 w 1488281"/>
              <a:gd name="connsiteY9" fmla="*/ 307182 h 381000"/>
              <a:gd name="connsiteX10" fmla="*/ 28575 w 1488281"/>
              <a:gd name="connsiteY10" fmla="*/ 273844 h 381000"/>
              <a:gd name="connsiteX11" fmla="*/ 4762 w 1488281"/>
              <a:gd name="connsiteY11" fmla="*/ 254794 h 381000"/>
              <a:gd name="connsiteX12" fmla="*/ 0 w 1488281"/>
              <a:gd name="connsiteY12" fmla="*/ 242888 h 381000"/>
              <a:gd name="connsiteX13" fmla="*/ 0 w 1488281"/>
              <a:gd name="connsiteY13" fmla="*/ 219075 h 381000"/>
              <a:gd name="connsiteX14" fmla="*/ 7144 w 1488281"/>
              <a:gd name="connsiteY14" fmla="*/ 202407 h 381000"/>
              <a:gd name="connsiteX15" fmla="*/ 16669 w 1488281"/>
              <a:gd name="connsiteY15" fmla="*/ 197644 h 381000"/>
              <a:gd name="connsiteX16" fmla="*/ 76200 w 1488281"/>
              <a:gd name="connsiteY16" fmla="*/ 204788 h 381000"/>
              <a:gd name="connsiteX17" fmla="*/ 204787 w 1488281"/>
              <a:gd name="connsiteY17" fmla="*/ 226219 h 381000"/>
              <a:gd name="connsiteX18" fmla="*/ 259556 w 1488281"/>
              <a:gd name="connsiteY18" fmla="*/ 228600 h 381000"/>
              <a:gd name="connsiteX19" fmla="*/ 323850 w 1488281"/>
              <a:gd name="connsiteY19" fmla="*/ 228600 h 381000"/>
              <a:gd name="connsiteX20" fmla="*/ 361950 w 1488281"/>
              <a:gd name="connsiteY20" fmla="*/ 223838 h 381000"/>
              <a:gd name="connsiteX21" fmla="*/ 523875 w 1488281"/>
              <a:gd name="connsiteY21" fmla="*/ 209550 h 381000"/>
              <a:gd name="connsiteX22" fmla="*/ 657225 w 1488281"/>
              <a:gd name="connsiteY22" fmla="*/ 188119 h 381000"/>
              <a:gd name="connsiteX23" fmla="*/ 828675 w 1488281"/>
              <a:gd name="connsiteY23" fmla="*/ 147638 h 381000"/>
              <a:gd name="connsiteX24" fmla="*/ 1002506 w 1488281"/>
              <a:gd name="connsiteY24" fmla="*/ 92869 h 381000"/>
              <a:gd name="connsiteX25" fmla="*/ 1126331 w 1488281"/>
              <a:gd name="connsiteY25" fmla="*/ 64294 h 381000"/>
              <a:gd name="connsiteX26" fmla="*/ 1166812 w 1488281"/>
              <a:gd name="connsiteY26" fmla="*/ 38100 h 381000"/>
              <a:gd name="connsiteX27" fmla="*/ 1207294 w 1488281"/>
              <a:gd name="connsiteY27" fmla="*/ 0 h 381000"/>
              <a:gd name="connsiteX28" fmla="*/ 1254919 w 1488281"/>
              <a:gd name="connsiteY28" fmla="*/ 0 h 381000"/>
              <a:gd name="connsiteX29" fmla="*/ 1300162 w 1488281"/>
              <a:gd name="connsiteY29" fmla="*/ 4763 h 381000"/>
              <a:gd name="connsiteX30" fmla="*/ 1347787 w 1488281"/>
              <a:gd name="connsiteY30" fmla="*/ 14288 h 381000"/>
              <a:gd name="connsiteX31" fmla="*/ 1393031 w 1488281"/>
              <a:gd name="connsiteY31" fmla="*/ 30957 h 381000"/>
              <a:gd name="connsiteX32" fmla="*/ 1426369 w 1488281"/>
              <a:gd name="connsiteY32" fmla="*/ 47625 h 381000"/>
              <a:gd name="connsiteX33" fmla="*/ 1450181 w 1488281"/>
              <a:gd name="connsiteY33" fmla="*/ 66675 h 381000"/>
              <a:gd name="connsiteX34" fmla="*/ 1469231 w 1488281"/>
              <a:gd name="connsiteY34" fmla="*/ 85725 h 381000"/>
              <a:gd name="connsiteX35" fmla="*/ 1483519 w 1488281"/>
              <a:gd name="connsiteY35" fmla="*/ 107157 h 381000"/>
              <a:gd name="connsiteX36" fmla="*/ 1488281 w 1488281"/>
              <a:gd name="connsiteY36" fmla="*/ 123825 h 381000"/>
              <a:gd name="connsiteX37" fmla="*/ 1485900 w 1488281"/>
              <a:gd name="connsiteY37" fmla="*/ 142875 h 381000"/>
              <a:gd name="connsiteX38" fmla="*/ 1473994 w 1488281"/>
              <a:gd name="connsiteY38" fmla="*/ 164307 h 381000"/>
              <a:gd name="connsiteX39" fmla="*/ 1443037 w 1488281"/>
              <a:gd name="connsiteY39" fmla="*/ 190500 h 381000"/>
              <a:gd name="connsiteX40" fmla="*/ 1364456 w 1488281"/>
              <a:gd name="connsiteY40" fmla="*/ 223838 h 381000"/>
              <a:gd name="connsiteX41" fmla="*/ 1178719 w 1488281"/>
              <a:gd name="connsiteY41" fmla="*/ 261938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88281" h="381000">
                <a:moveTo>
                  <a:pt x="1178719" y="261938"/>
                </a:moveTo>
                <a:lnTo>
                  <a:pt x="988219" y="297657"/>
                </a:lnTo>
                <a:lnTo>
                  <a:pt x="838200" y="328613"/>
                </a:lnTo>
                <a:lnTo>
                  <a:pt x="659606" y="354807"/>
                </a:lnTo>
                <a:lnTo>
                  <a:pt x="526256" y="371475"/>
                </a:lnTo>
                <a:lnTo>
                  <a:pt x="364331" y="381000"/>
                </a:lnTo>
                <a:lnTo>
                  <a:pt x="321469" y="381000"/>
                </a:lnTo>
                <a:lnTo>
                  <a:pt x="264319" y="369094"/>
                </a:lnTo>
                <a:lnTo>
                  <a:pt x="190500" y="345282"/>
                </a:lnTo>
                <a:lnTo>
                  <a:pt x="100012" y="307182"/>
                </a:lnTo>
                <a:lnTo>
                  <a:pt x="28575" y="273844"/>
                </a:lnTo>
                <a:lnTo>
                  <a:pt x="4762" y="254794"/>
                </a:lnTo>
                <a:lnTo>
                  <a:pt x="0" y="242888"/>
                </a:lnTo>
                <a:lnTo>
                  <a:pt x="0" y="219075"/>
                </a:lnTo>
                <a:lnTo>
                  <a:pt x="7144" y="202407"/>
                </a:lnTo>
                <a:lnTo>
                  <a:pt x="16669" y="197644"/>
                </a:lnTo>
                <a:lnTo>
                  <a:pt x="76200" y="204788"/>
                </a:lnTo>
                <a:lnTo>
                  <a:pt x="204787" y="226219"/>
                </a:lnTo>
                <a:lnTo>
                  <a:pt x="259556" y="228600"/>
                </a:lnTo>
                <a:lnTo>
                  <a:pt x="323850" y="228600"/>
                </a:lnTo>
                <a:lnTo>
                  <a:pt x="361950" y="223838"/>
                </a:lnTo>
                <a:lnTo>
                  <a:pt x="523875" y="209550"/>
                </a:lnTo>
                <a:lnTo>
                  <a:pt x="657225" y="188119"/>
                </a:lnTo>
                <a:lnTo>
                  <a:pt x="828675" y="147638"/>
                </a:lnTo>
                <a:lnTo>
                  <a:pt x="1002506" y="92869"/>
                </a:lnTo>
                <a:lnTo>
                  <a:pt x="1126331" y="64294"/>
                </a:lnTo>
                <a:lnTo>
                  <a:pt x="1166812" y="38100"/>
                </a:lnTo>
                <a:lnTo>
                  <a:pt x="1207294" y="0"/>
                </a:lnTo>
                <a:lnTo>
                  <a:pt x="1254919" y="0"/>
                </a:lnTo>
                <a:lnTo>
                  <a:pt x="1300162" y="4763"/>
                </a:lnTo>
                <a:lnTo>
                  <a:pt x="1347787" y="14288"/>
                </a:lnTo>
                <a:lnTo>
                  <a:pt x="1393031" y="30957"/>
                </a:lnTo>
                <a:lnTo>
                  <a:pt x="1426369" y="47625"/>
                </a:lnTo>
                <a:lnTo>
                  <a:pt x="1450181" y="66675"/>
                </a:lnTo>
                <a:lnTo>
                  <a:pt x="1469231" y="85725"/>
                </a:lnTo>
                <a:lnTo>
                  <a:pt x="1483519" y="107157"/>
                </a:lnTo>
                <a:lnTo>
                  <a:pt x="1488281" y="123825"/>
                </a:lnTo>
                <a:lnTo>
                  <a:pt x="1485900" y="142875"/>
                </a:lnTo>
                <a:lnTo>
                  <a:pt x="1473994" y="164307"/>
                </a:lnTo>
                <a:lnTo>
                  <a:pt x="1443037" y="190500"/>
                </a:lnTo>
                <a:lnTo>
                  <a:pt x="1364456" y="223838"/>
                </a:lnTo>
                <a:lnTo>
                  <a:pt x="1178719" y="2619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1B3F989-0E72-4078-964A-161EE2748FAA}"/>
              </a:ext>
            </a:extLst>
          </p:cNvPr>
          <p:cNvSpPr/>
          <p:nvPr/>
        </p:nvSpPr>
        <p:spPr>
          <a:xfrm rot="16200000">
            <a:off x="5651501" y="3489326"/>
            <a:ext cx="4232275" cy="568325"/>
          </a:xfrm>
          <a:custGeom>
            <a:avLst/>
            <a:gdLst>
              <a:gd name="connsiteX0" fmla="*/ 3236092 w 4232075"/>
              <a:gd name="connsiteY0" fmla="*/ 479295 h 567676"/>
              <a:gd name="connsiteX1" fmla="*/ 2862174 w 4232075"/>
              <a:gd name="connsiteY1" fmla="*/ 479295 h 567676"/>
              <a:gd name="connsiteX2" fmla="*/ 2695611 w 4232075"/>
              <a:gd name="connsiteY2" fmla="*/ 479295 h 567676"/>
              <a:gd name="connsiteX3" fmla="*/ 2216315 w 4232075"/>
              <a:gd name="connsiteY3" fmla="*/ 479295 h 567676"/>
              <a:gd name="connsiteX4" fmla="*/ 1849196 w 4232075"/>
              <a:gd name="connsiteY4" fmla="*/ 479295 h 567676"/>
              <a:gd name="connsiteX5" fmla="*/ 1536464 w 4232075"/>
              <a:gd name="connsiteY5" fmla="*/ 482694 h 567676"/>
              <a:gd name="connsiteX6" fmla="*/ 1335908 w 4232075"/>
              <a:gd name="connsiteY6" fmla="*/ 489493 h 567676"/>
              <a:gd name="connsiteX7" fmla="*/ 1189740 w 4232075"/>
              <a:gd name="connsiteY7" fmla="*/ 496291 h 567676"/>
              <a:gd name="connsiteX8" fmla="*/ 1009579 w 4232075"/>
              <a:gd name="connsiteY8" fmla="*/ 509888 h 567676"/>
              <a:gd name="connsiteX9" fmla="*/ 747837 w 4232075"/>
              <a:gd name="connsiteY9" fmla="*/ 537082 h 567676"/>
              <a:gd name="connsiteX10" fmla="*/ 632262 w 4232075"/>
              <a:gd name="connsiteY10" fmla="*/ 560877 h 567676"/>
              <a:gd name="connsiteX11" fmla="*/ 567676 w 4232075"/>
              <a:gd name="connsiteY11" fmla="*/ 567676 h 567676"/>
              <a:gd name="connsiteX12" fmla="*/ 418109 w 4232075"/>
              <a:gd name="connsiteY12" fmla="*/ 537082 h 567676"/>
              <a:gd name="connsiteX13" fmla="*/ 302534 w 4232075"/>
              <a:gd name="connsiteY13" fmla="*/ 503090 h 567676"/>
              <a:gd name="connsiteX14" fmla="*/ 197157 w 4232075"/>
              <a:gd name="connsiteY14" fmla="*/ 469097 h 567676"/>
              <a:gd name="connsiteX15" fmla="*/ 115575 w 4232075"/>
              <a:gd name="connsiteY15" fmla="*/ 431705 h 567676"/>
              <a:gd name="connsiteX16" fmla="*/ 57788 w 4232075"/>
              <a:gd name="connsiteY16" fmla="*/ 401112 h 567676"/>
              <a:gd name="connsiteX17" fmla="*/ 23795 w 4232075"/>
              <a:gd name="connsiteY17" fmla="*/ 377317 h 567676"/>
              <a:gd name="connsiteX18" fmla="*/ 6799 w 4232075"/>
              <a:gd name="connsiteY18" fmla="*/ 356922 h 567676"/>
              <a:gd name="connsiteX19" fmla="*/ 0 w 4232075"/>
              <a:gd name="connsiteY19" fmla="*/ 333127 h 567676"/>
              <a:gd name="connsiteX20" fmla="*/ 10198 w 4232075"/>
              <a:gd name="connsiteY20" fmla="*/ 302534 h 567676"/>
              <a:gd name="connsiteX21" fmla="*/ 37392 w 4232075"/>
              <a:gd name="connsiteY21" fmla="*/ 278739 h 567676"/>
              <a:gd name="connsiteX22" fmla="*/ 105377 w 4232075"/>
              <a:gd name="connsiteY22" fmla="*/ 248146 h 567676"/>
              <a:gd name="connsiteX23" fmla="*/ 190359 w 4232075"/>
              <a:gd name="connsiteY23" fmla="*/ 200556 h 567676"/>
              <a:gd name="connsiteX24" fmla="*/ 261743 w 4232075"/>
              <a:gd name="connsiteY24" fmla="*/ 152966 h 567676"/>
              <a:gd name="connsiteX25" fmla="*/ 588072 w 4232075"/>
              <a:gd name="connsiteY25" fmla="*/ 271940 h 567676"/>
              <a:gd name="connsiteX26" fmla="*/ 812422 w 4232075"/>
              <a:gd name="connsiteY26" fmla="*/ 275340 h 567676"/>
              <a:gd name="connsiteX27" fmla="*/ 1529666 w 4232075"/>
              <a:gd name="connsiteY27" fmla="*/ 265142 h 567676"/>
              <a:gd name="connsiteX28" fmla="*/ 2144931 w 4232075"/>
              <a:gd name="connsiteY28" fmla="*/ 258343 h 567676"/>
              <a:gd name="connsiteX29" fmla="*/ 2644622 w 4232075"/>
              <a:gd name="connsiteY29" fmla="*/ 254944 h 567676"/>
              <a:gd name="connsiteX30" fmla="*/ 2804387 w 4232075"/>
              <a:gd name="connsiteY30" fmla="*/ 254944 h 567676"/>
              <a:gd name="connsiteX31" fmla="*/ 3259887 w 4232075"/>
              <a:gd name="connsiteY31" fmla="*/ 237948 h 567676"/>
              <a:gd name="connsiteX32" fmla="*/ 3667798 w 4232075"/>
              <a:gd name="connsiteY32" fmla="*/ 231149 h 567676"/>
              <a:gd name="connsiteX33" fmla="*/ 3834362 w 4232075"/>
              <a:gd name="connsiteY33" fmla="*/ 220951 h 567676"/>
              <a:gd name="connsiteX34" fmla="*/ 3892149 w 4232075"/>
              <a:gd name="connsiteY34" fmla="*/ 214153 h 567676"/>
              <a:gd name="connsiteX35" fmla="*/ 3949936 w 4232075"/>
              <a:gd name="connsiteY35" fmla="*/ 200556 h 567676"/>
              <a:gd name="connsiteX36" fmla="*/ 3994127 w 4232075"/>
              <a:gd name="connsiteY36" fmla="*/ 183560 h 567676"/>
              <a:gd name="connsiteX37" fmla="*/ 4045115 w 4232075"/>
              <a:gd name="connsiteY37" fmla="*/ 146168 h 567676"/>
              <a:gd name="connsiteX38" fmla="*/ 4096104 w 4232075"/>
              <a:gd name="connsiteY38" fmla="*/ 101978 h 567676"/>
              <a:gd name="connsiteX39" fmla="*/ 4143694 w 4232075"/>
              <a:gd name="connsiteY39" fmla="*/ 47589 h 567676"/>
              <a:gd name="connsiteX40" fmla="*/ 4164089 w 4232075"/>
              <a:gd name="connsiteY40" fmla="*/ 23795 h 567676"/>
              <a:gd name="connsiteX41" fmla="*/ 4187884 w 4232075"/>
              <a:gd name="connsiteY41" fmla="*/ 3399 h 567676"/>
              <a:gd name="connsiteX42" fmla="*/ 4204880 w 4232075"/>
              <a:gd name="connsiteY42" fmla="*/ 0 h 567676"/>
              <a:gd name="connsiteX43" fmla="*/ 4221877 w 4232075"/>
              <a:gd name="connsiteY43" fmla="*/ 6798 h 567676"/>
              <a:gd name="connsiteX44" fmla="*/ 4232075 w 4232075"/>
              <a:gd name="connsiteY44" fmla="*/ 33992 h 567676"/>
              <a:gd name="connsiteX45" fmla="*/ 4225276 w 4232075"/>
              <a:gd name="connsiteY45" fmla="*/ 88380 h 567676"/>
              <a:gd name="connsiteX46" fmla="*/ 4211679 w 4232075"/>
              <a:gd name="connsiteY46" fmla="*/ 139369 h 567676"/>
              <a:gd name="connsiteX47" fmla="*/ 4170888 w 4232075"/>
              <a:gd name="connsiteY47" fmla="*/ 241347 h 567676"/>
              <a:gd name="connsiteX48" fmla="*/ 4123298 w 4232075"/>
              <a:gd name="connsiteY48" fmla="*/ 329728 h 567676"/>
              <a:gd name="connsiteX49" fmla="*/ 4048515 w 4232075"/>
              <a:gd name="connsiteY49" fmla="*/ 441903 h 567676"/>
              <a:gd name="connsiteX50" fmla="*/ 4004324 w 4232075"/>
              <a:gd name="connsiteY50" fmla="*/ 492892 h 567676"/>
              <a:gd name="connsiteX51" fmla="*/ 3956735 w 4232075"/>
              <a:gd name="connsiteY51" fmla="*/ 526885 h 567676"/>
              <a:gd name="connsiteX52" fmla="*/ 3922742 w 4232075"/>
              <a:gd name="connsiteY52" fmla="*/ 533683 h 567676"/>
              <a:gd name="connsiteX53" fmla="*/ 3888750 w 4232075"/>
              <a:gd name="connsiteY53" fmla="*/ 523485 h 567676"/>
              <a:gd name="connsiteX54" fmla="*/ 3858156 w 4232075"/>
              <a:gd name="connsiteY54" fmla="*/ 499691 h 567676"/>
              <a:gd name="connsiteX55" fmla="*/ 3841160 w 4232075"/>
              <a:gd name="connsiteY55" fmla="*/ 489493 h 567676"/>
              <a:gd name="connsiteX56" fmla="*/ 3807167 w 4232075"/>
              <a:gd name="connsiteY56" fmla="*/ 479295 h 567676"/>
              <a:gd name="connsiteX57" fmla="*/ 3644003 w 4232075"/>
              <a:gd name="connsiteY57" fmla="*/ 479295 h 567676"/>
              <a:gd name="connsiteX58" fmla="*/ 3236092 w 4232075"/>
              <a:gd name="connsiteY58" fmla="*/ 479295 h 56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232075" h="567676">
                <a:moveTo>
                  <a:pt x="3236092" y="479295"/>
                </a:moveTo>
                <a:lnTo>
                  <a:pt x="2862174" y="479295"/>
                </a:lnTo>
                <a:lnTo>
                  <a:pt x="2695611" y="479295"/>
                </a:lnTo>
                <a:lnTo>
                  <a:pt x="2216315" y="479295"/>
                </a:lnTo>
                <a:lnTo>
                  <a:pt x="1849196" y="479295"/>
                </a:lnTo>
                <a:lnTo>
                  <a:pt x="1536464" y="482694"/>
                </a:lnTo>
                <a:lnTo>
                  <a:pt x="1335908" y="489493"/>
                </a:lnTo>
                <a:lnTo>
                  <a:pt x="1189740" y="496291"/>
                </a:lnTo>
                <a:lnTo>
                  <a:pt x="1009579" y="509888"/>
                </a:lnTo>
                <a:lnTo>
                  <a:pt x="747837" y="537082"/>
                </a:lnTo>
                <a:lnTo>
                  <a:pt x="632262" y="560877"/>
                </a:lnTo>
                <a:lnTo>
                  <a:pt x="567676" y="567676"/>
                </a:lnTo>
                <a:lnTo>
                  <a:pt x="418109" y="537082"/>
                </a:lnTo>
                <a:lnTo>
                  <a:pt x="302534" y="503090"/>
                </a:lnTo>
                <a:lnTo>
                  <a:pt x="197157" y="469097"/>
                </a:lnTo>
                <a:lnTo>
                  <a:pt x="115575" y="431705"/>
                </a:lnTo>
                <a:lnTo>
                  <a:pt x="57788" y="401112"/>
                </a:lnTo>
                <a:lnTo>
                  <a:pt x="23795" y="377317"/>
                </a:lnTo>
                <a:lnTo>
                  <a:pt x="6799" y="356922"/>
                </a:lnTo>
                <a:lnTo>
                  <a:pt x="0" y="333127"/>
                </a:lnTo>
                <a:lnTo>
                  <a:pt x="10198" y="302534"/>
                </a:lnTo>
                <a:lnTo>
                  <a:pt x="37392" y="278739"/>
                </a:lnTo>
                <a:lnTo>
                  <a:pt x="105377" y="248146"/>
                </a:lnTo>
                <a:lnTo>
                  <a:pt x="190359" y="200556"/>
                </a:lnTo>
                <a:lnTo>
                  <a:pt x="261743" y="152966"/>
                </a:lnTo>
                <a:lnTo>
                  <a:pt x="588072" y="271940"/>
                </a:lnTo>
                <a:lnTo>
                  <a:pt x="812422" y="275340"/>
                </a:lnTo>
                <a:lnTo>
                  <a:pt x="1529666" y="265142"/>
                </a:lnTo>
                <a:lnTo>
                  <a:pt x="2144931" y="258343"/>
                </a:lnTo>
                <a:lnTo>
                  <a:pt x="2644622" y="254944"/>
                </a:lnTo>
                <a:lnTo>
                  <a:pt x="2804387" y="254944"/>
                </a:lnTo>
                <a:lnTo>
                  <a:pt x="3259887" y="237948"/>
                </a:lnTo>
                <a:lnTo>
                  <a:pt x="3667798" y="231149"/>
                </a:lnTo>
                <a:lnTo>
                  <a:pt x="3834362" y="220951"/>
                </a:lnTo>
                <a:lnTo>
                  <a:pt x="3892149" y="214153"/>
                </a:lnTo>
                <a:lnTo>
                  <a:pt x="3949936" y="200556"/>
                </a:lnTo>
                <a:lnTo>
                  <a:pt x="3994127" y="183560"/>
                </a:lnTo>
                <a:lnTo>
                  <a:pt x="4045115" y="146168"/>
                </a:lnTo>
                <a:lnTo>
                  <a:pt x="4096104" y="101978"/>
                </a:lnTo>
                <a:lnTo>
                  <a:pt x="4143694" y="47589"/>
                </a:lnTo>
                <a:lnTo>
                  <a:pt x="4164089" y="23795"/>
                </a:lnTo>
                <a:lnTo>
                  <a:pt x="4187884" y="3399"/>
                </a:lnTo>
                <a:lnTo>
                  <a:pt x="4204880" y="0"/>
                </a:lnTo>
                <a:lnTo>
                  <a:pt x="4221877" y="6798"/>
                </a:lnTo>
                <a:lnTo>
                  <a:pt x="4232075" y="33992"/>
                </a:lnTo>
                <a:lnTo>
                  <a:pt x="4225276" y="88380"/>
                </a:lnTo>
                <a:lnTo>
                  <a:pt x="4211679" y="139369"/>
                </a:lnTo>
                <a:lnTo>
                  <a:pt x="4170888" y="241347"/>
                </a:lnTo>
                <a:lnTo>
                  <a:pt x="4123298" y="329728"/>
                </a:lnTo>
                <a:lnTo>
                  <a:pt x="4048515" y="441903"/>
                </a:lnTo>
                <a:lnTo>
                  <a:pt x="4004324" y="492892"/>
                </a:lnTo>
                <a:lnTo>
                  <a:pt x="3956735" y="526885"/>
                </a:lnTo>
                <a:lnTo>
                  <a:pt x="3922742" y="533683"/>
                </a:lnTo>
                <a:lnTo>
                  <a:pt x="3888750" y="523485"/>
                </a:lnTo>
                <a:lnTo>
                  <a:pt x="3858156" y="499691"/>
                </a:lnTo>
                <a:lnTo>
                  <a:pt x="3841160" y="489493"/>
                </a:lnTo>
                <a:lnTo>
                  <a:pt x="3807167" y="479295"/>
                </a:lnTo>
                <a:lnTo>
                  <a:pt x="3644003" y="479295"/>
                </a:lnTo>
                <a:lnTo>
                  <a:pt x="3236092" y="47929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294C041-6788-4457-A5F1-47D8154A41BB}"/>
              </a:ext>
            </a:extLst>
          </p:cNvPr>
          <p:cNvSpPr/>
          <p:nvPr/>
        </p:nvSpPr>
        <p:spPr>
          <a:xfrm>
            <a:off x="7143751" y="5192713"/>
            <a:ext cx="658813" cy="501650"/>
          </a:xfrm>
          <a:custGeom>
            <a:avLst/>
            <a:gdLst>
              <a:gd name="connsiteX0" fmla="*/ 214313 w 659606"/>
              <a:gd name="connsiteY0" fmla="*/ 80963 h 500063"/>
              <a:gd name="connsiteX1" fmla="*/ 433388 w 659606"/>
              <a:gd name="connsiteY1" fmla="*/ 161925 h 500063"/>
              <a:gd name="connsiteX2" fmla="*/ 483394 w 659606"/>
              <a:gd name="connsiteY2" fmla="*/ 173832 h 500063"/>
              <a:gd name="connsiteX3" fmla="*/ 523875 w 659606"/>
              <a:gd name="connsiteY3" fmla="*/ 173832 h 500063"/>
              <a:gd name="connsiteX4" fmla="*/ 561975 w 659606"/>
              <a:gd name="connsiteY4" fmla="*/ 166688 h 500063"/>
              <a:gd name="connsiteX5" fmla="*/ 585788 w 659606"/>
              <a:gd name="connsiteY5" fmla="*/ 145257 h 500063"/>
              <a:gd name="connsiteX6" fmla="*/ 659606 w 659606"/>
              <a:gd name="connsiteY6" fmla="*/ 52388 h 500063"/>
              <a:gd name="connsiteX7" fmla="*/ 561975 w 659606"/>
              <a:gd name="connsiteY7" fmla="*/ 500063 h 500063"/>
              <a:gd name="connsiteX8" fmla="*/ 495300 w 659606"/>
              <a:gd name="connsiteY8" fmla="*/ 438150 h 500063"/>
              <a:gd name="connsiteX9" fmla="*/ 447675 w 659606"/>
              <a:gd name="connsiteY9" fmla="*/ 388144 h 500063"/>
              <a:gd name="connsiteX10" fmla="*/ 366713 w 659606"/>
              <a:gd name="connsiteY10" fmla="*/ 309563 h 500063"/>
              <a:gd name="connsiteX11" fmla="*/ 273844 w 659606"/>
              <a:gd name="connsiteY11" fmla="*/ 240507 h 500063"/>
              <a:gd name="connsiteX12" fmla="*/ 195263 w 659606"/>
              <a:gd name="connsiteY12" fmla="*/ 183357 h 500063"/>
              <a:gd name="connsiteX13" fmla="*/ 76200 w 659606"/>
              <a:gd name="connsiteY13" fmla="*/ 107157 h 500063"/>
              <a:gd name="connsiteX14" fmla="*/ 19050 w 659606"/>
              <a:gd name="connsiteY14" fmla="*/ 71438 h 500063"/>
              <a:gd name="connsiteX15" fmla="*/ 9525 w 659606"/>
              <a:gd name="connsiteY15" fmla="*/ 61913 h 500063"/>
              <a:gd name="connsiteX16" fmla="*/ 2381 w 659606"/>
              <a:gd name="connsiteY16" fmla="*/ 38100 h 500063"/>
              <a:gd name="connsiteX17" fmla="*/ 0 w 659606"/>
              <a:gd name="connsiteY17" fmla="*/ 19050 h 500063"/>
              <a:gd name="connsiteX18" fmla="*/ 4763 w 659606"/>
              <a:gd name="connsiteY18" fmla="*/ 4763 h 500063"/>
              <a:gd name="connsiteX19" fmla="*/ 19050 w 659606"/>
              <a:gd name="connsiteY19" fmla="*/ 0 h 500063"/>
              <a:gd name="connsiteX20" fmla="*/ 47625 w 659606"/>
              <a:gd name="connsiteY20" fmla="*/ 9525 h 500063"/>
              <a:gd name="connsiteX21" fmla="*/ 214313 w 659606"/>
              <a:gd name="connsiteY21" fmla="*/ 809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59606" h="500063">
                <a:moveTo>
                  <a:pt x="214313" y="80963"/>
                </a:moveTo>
                <a:lnTo>
                  <a:pt x="433388" y="161925"/>
                </a:lnTo>
                <a:lnTo>
                  <a:pt x="483394" y="173832"/>
                </a:lnTo>
                <a:lnTo>
                  <a:pt x="523875" y="173832"/>
                </a:lnTo>
                <a:lnTo>
                  <a:pt x="561975" y="166688"/>
                </a:lnTo>
                <a:lnTo>
                  <a:pt x="585788" y="145257"/>
                </a:lnTo>
                <a:lnTo>
                  <a:pt x="659606" y="52388"/>
                </a:lnTo>
                <a:lnTo>
                  <a:pt x="561975" y="500063"/>
                </a:lnTo>
                <a:lnTo>
                  <a:pt x="495300" y="438150"/>
                </a:lnTo>
                <a:lnTo>
                  <a:pt x="447675" y="388144"/>
                </a:lnTo>
                <a:lnTo>
                  <a:pt x="366713" y="309563"/>
                </a:lnTo>
                <a:lnTo>
                  <a:pt x="273844" y="240507"/>
                </a:lnTo>
                <a:lnTo>
                  <a:pt x="195263" y="183357"/>
                </a:lnTo>
                <a:lnTo>
                  <a:pt x="76200" y="107157"/>
                </a:lnTo>
                <a:lnTo>
                  <a:pt x="19050" y="71438"/>
                </a:lnTo>
                <a:lnTo>
                  <a:pt x="9525" y="61913"/>
                </a:lnTo>
                <a:lnTo>
                  <a:pt x="2381" y="38100"/>
                </a:lnTo>
                <a:lnTo>
                  <a:pt x="0" y="19050"/>
                </a:lnTo>
                <a:lnTo>
                  <a:pt x="4763" y="4763"/>
                </a:lnTo>
                <a:lnTo>
                  <a:pt x="19050" y="0"/>
                </a:lnTo>
                <a:lnTo>
                  <a:pt x="47625" y="9525"/>
                </a:lnTo>
                <a:lnTo>
                  <a:pt x="214313" y="809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336EFB3-6AF0-4931-94B7-DD815BADF1C4}"/>
              </a:ext>
            </a:extLst>
          </p:cNvPr>
          <p:cNvGrpSpPr/>
          <p:nvPr/>
        </p:nvGrpSpPr>
        <p:grpSpPr>
          <a:xfrm>
            <a:off x="3529013" y="1377949"/>
            <a:ext cx="4891088" cy="4511677"/>
            <a:chOff x="3529013" y="1377949"/>
            <a:chExt cx="4891088" cy="4511677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A0F8A7B-BB47-4647-ACA7-5A08CFC29C11}"/>
                </a:ext>
              </a:extLst>
            </p:cNvPr>
            <p:cNvSpPr/>
            <p:nvPr/>
          </p:nvSpPr>
          <p:spPr>
            <a:xfrm>
              <a:off x="3910014" y="1501775"/>
              <a:ext cx="1050925" cy="447675"/>
            </a:xfrm>
            <a:custGeom>
              <a:avLst/>
              <a:gdLst>
                <a:gd name="connsiteX0" fmla="*/ 561975 w 1050131"/>
                <a:gd name="connsiteY0" fmla="*/ 366712 h 447675"/>
                <a:gd name="connsiteX1" fmla="*/ 423862 w 1050131"/>
                <a:gd name="connsiteY1" fmla="*/ 314325 h 447675"/>
                <a:gd name="connsiteX2" fmla="*/ 335756 w 1050131"/>
                <a:gd name="connsiteY2" fmla="*/ 276225 h 447675"/>
                <a:gd name="connsiteX3" fmla="*/ 242887 w 1050131"/>
                <a:gd name="connsiteY3" fmla="*/ 228600 h 447675"/>
                <a:gd name="connsiteX4" fmla="*/ 121443 w 1050131"/>
                <a:gd name="connsiteY4" fmla="*/ 147637 h 447675"/>
                <a:gd name="connsiteX5" fmla="*/ 23812 w 1050131"/>
                <a:gd name="connsiteY5" fmla="*/ 73819 h 447675"/>
                <a:gd name="connsiteX6" fmla="*/ 9525 w 1050131"/>
                <a:gd name="connsiteY6" fmla="*/ 57150 h 447675"/>
                <a:gd name="connsiteX7" fmla="*/ 0 w 1050131"/>
                <a:gd name="connsiteY7" fmla="*/ 35719 h 447675"/>
                <a:gd name="connsiteX8" fmla="*/ 0 w 1050131"/>
                <a:gd name="connsiteY8" fmla="*/ 11906 h 447675"/>
                <a:gd name="connsiteX9" fmla="*/ 7143 w 1050131"/>
                <a:gd name="connsiteY9" fmla="*/ 0 h 447675"/>
                <a:gd name="connsiteX10" fmla="*/ 33337 w 1050131"/>
                <a:gd name="connsiteY10" fmla="*/ 0 h 447675"/>
                <a:gd name="connsiteX11" fmla="*/ 69056 w 1050131"/>
                <a:gd name="connsiteY11" fmla="*/ 11906 h 447675"/>
                <a:gd name="connsiteX12" fmla="*/ 261937 w 1050131"/>
                <a:gd name="connsiteY12" fmla="*/ 71437 h 447675"/>
                <a:gd name="connsiteX13" fmla="*/ 459581 w 1050131"/>
                <a:gd name="connsiteY13" fmla="*/ 119062 h 447675"/>
                <a:gd name="connsiteX14" fmla="*/ 711993 w 1050131"/>
                <a:gd name="connsiteY14" fmla="*/ 164306 h 447675"/>
                <a:gd name="connsiteX15" fmla="*/ 902493 w 1050131"/>
                <a:gd name="connsiteY15" fmla="*/ 190500 h 447675"/>
                <a:gd name="connsiteX16" fmla="*/ 926306 w 1050131"/>
                <a:gd name="connsiteY16" fmla="*/ 200025 h 447675"/>
                <a:gd name="connsiteX17" fmla="*/ 971550 w 1050131"/>
                <a:gd name="connsiteY17" fmla="*/ 228600 h 447675"/>
                <a:gd name="connsiteX18" fmla="*/ 997743 w 1050131"/>
                <a:gd name="connsiteY18" fmla="*/ 250031 h 447675"/>
                <a:gd name="connsiteX19" fmla="*/ 1014412 w 1050131"/>
                <a:gd name="connsiteY19" fmla="*/ 264319 h 447675"/>
                <a:gd name="connsiteX20" fmla="*/ 1031081 w 1050131"/>
                <a:gd name="connsiteY20" fmla="*/ 285750 h 447675"/>
                <a:gd name="connsiteX21" fmla="*/ 1042987 w 1050131"/>
                <a:gd name="connsiteY21" fmla="*/ 304800 h 447675"/>
                <a:gd name="connsiteX22" fmla="*/ 1050131 w 1050131"/>
                <a:gd name="connsiteY22" fmla="*/ 328612 h 447675"/>
                <a:gd name="connsiteX23" fmla="*/ 1050131 w 1050131"/>
                <a:gd name="connsiteY23" fmla="*/ 350044 h 447675"/>
                <a:gd name="connsiteX24" fmla="*/ 1042987 w 1050131"/>
                <a:gd name="connsiteY24" fmla="*/ 388144 h 447675"/>
                <a:gd name="connsiteX25" fmla="*/ 1026318 w 1050131"/>
                <a:gd name="connsiteY25" fmla="*/ 414337 h 447675"/>
                <a:gd name="connsiteX26" fmla="*/ 1007268 w 1050131"/>
                <a:gd name="connsiteY26" fmla="*/ 431006 h 447675"/>
                <a:gd name="connsiteX27" fmla="*/ 973931 w 1050131"/>
                <a:gd name="connsiteY27" fmla="*/ 440531 h 447675"/>
                <a:gd name="connsiteX28" fmla="*/ 914400 w 1050131"/>
                <a:gd name="connsiteY28" fmla="*/ 447675 h 447675"/>
                <a:gd name="connsiteX29" fmla="*/ 816768 w 1050131"/>
                <a:gd name="connsiteY29" fmla="*/ 435769 h 447675"/>
                <a:gd name="connsiteX30" fmla="*/ 561975 w 1050131"/>
                <a:gd name="connsiteY30" fmla="*/ 3667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0131" h="447675">
                  <a:moveTo>
                    <a:pt x="561975" y="366712"/>
                  </a:moveTo>
                  <a:lnTo>
                    <a:pt x="423862" y="314325"/>
                  </a:lnTo>
                  <a:lnTo>
                    <a:pt x="335756" y="276225"/>
                  </a:lnTo>
                  <a:lnTo>
                    <a:pt x="242887" y="228600"/>
                  </a:lnTo>
                  <a:lnTo>
                    <a:pt x="121443" y="147637"/>
                  </a:lnTo>
                  <a:lnTo>
                    <a:pt x="23812" y="73819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3337" y="0"/>
                  </a:lnTo>
                  <a:lnTo>
                    <a:pt x="69056" y="11906"/>
                  </a:lnTo>
                  <a:lnTo>
                    <a:pt x="261937" y="71437"/>
                  </a:lnTo>
                  <a:lnTo>
                    <a:pt x="459581" y="119062"/>
                  </a:lnTo>
                  <a:lnTo>
                    <a:pt x="711993" y="164306"/>
                  </a:lnTo>
                  <a:lnTo>
                    <a:pt x="902493" y="190500"/>
                  </a:lnTo>
                  <a:lnTo>
                    <a:pt x="926306" y="200025"/>
                  </a:lnTo>
                  <a:lnTo>
                    <a:pt x="971550" y="228600"/>
                  </a:lnTo>
                  <a:lnTo>
                    <a:pt x="997743" y="250031"/>
                  </a:lnTo>
                  <a:lnTo>
                    <a:pt x="1014412" y="264319"/>
                  </a:lnTo>
                  <a:lnTo>
                    <a:pt x="1031081" y="285750"/>
                  </a:lnTo>
                  <a:lnTo>
                    <a:pt x="1042987" y="304800"/>
                  </a:lnTo>
                  <a:lnTo>
                    <a:pt x="1050131" y="328612"/>
                  </a:lnTo>
                  <a:lnTo>
                    <a:pt x="1050131" y="350044"/>
                  </a:lnTo>
                  <a:lnTo>
                    <a:pt x="1042987" y="388144"/>
                  </a:lnTo>
                  <a:lnTo>
                    <a:pt x="1026318" y="414337"/>
                  </a:lnTo>
                  <a:lnTo>
                    <a:pt x="1007268" y="431006"/>
                  </a:lnTo>
                  <a:lnTo>
                    <a:pt x="973931" y="440531"/>
                  </a:lnTo>
                  <a:lnTo>
                    <a:pt x="914400" y="447675"/>
                  </a:lnTo>
                  <a:lnTo>
                    <a:pt x="816768" y="435769"/>
                  </a:lnTo>
                  <a:lnTo>
                    <a:pt x="561975" y="3667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0A62B468-7404-4A17-884A-1103A5C7477B}"/>
                </a:ext>
              </a:extLst>
            </p:cNvPr>
            <p:cNvSpPr/>
            <p:nvPr/>
          </p:nvSpPr>
          <p:spPr>
            <a:xfrm>
              <a:off x="3529013" y="2270125"/>
              <a:ext cx="1651000" cy="536575"/>
            </a:xfrm>
            <a:custGeom>
              <a:avLst/>
              <a:gdLst>
                <a:gd name="connsiteX0" fmla="*/ 1095375 w 1650206"/>
                <a:gd name="connsiteY0" fmla="*/ 326231 h 535781"/>
                <a:gd name="connsiteX1" fmla="*/ 778668 w 1650206"/>
                <a:gd name="connsiteY1" fmla="*/ 407193 h 535781"/>
                <a:gd name="connsiteX2" fmla="*/ 547687 w 1650206"/>
                <a:gd name="connsiteY2" fmla="*/ 476250 h 535781"/>
                <a:gd name="connsiteX3" fmla="*/ 452437 w 1650206"/>
                <a:gd name="connsiteY3" fmla="*/ 511968 h 535781"/>
                <a:gd name="connsiteX4" fmla="*/ 416718 w 1650206"/>
                <a:gd name="connsiteY4" fmla="*/ 526256 h 535781"/>
                <a:gd name="connsiteX5" fmla="*/ 378618 w 1650206"/>
                <a:gd name="connsiteY5" fmla="*/ 535781 h 535781"/>
                <a:gd name="connsiteX6" fmla="*/ 333375 w 1650206"/>
                <a:gd name="connsiteY6" fmla="*/ 533400 h 535781"/>
                <a:gd name="connsiteX7" fmla="*/ 295275 w 1650206"/>
                <a:gd name="connsiteY7" fmla="*/ 523875 h 535781"/>
                <a:gd name="connsiteX8" fmla="*/ 257175 w 1650206"/>
                <a:gd name="connsiteY8" fmla="*/ 504825 h 535781"/>
                <a:gd name="connsiteX9" fmla="*/ 190500 w 1650206"/>
                <a:gd name="connsiteY9" fmla="*/ 459581 h 535781"/>
                <a:gd name="connsiteX10" fmla="*/ 121443 w 1650206"/>
                <a:gd name="connsiteY10" fmla="*/ 392906 h 535781"/>
                <a:gd name="connsiteX11" fmla="*/ 54768 w 1650206"/>
                <a:gd name="connsiteY11" fmla="*/ 311943 h 535781"/>
                <a:gd name="connsiteX12" fmla="*/ 21431 w 1650206"/>
                <a:gd name="connsiteY12" fmla="*/ 269081 h 535781"/>
                <a:gd name="connsiteX13" fmla="*/ 7143 w 1650206"/>
                <a:gd name="connsiteY13" fmla="*/ 240506 h 535781"/>
                <a:gd name="connsiteX14" fmla="*/ 0 w 1650206"/>
                <a:gd name="connsiteY14" fmla="*/ 219075 h 535781"/>
                <a:gd name="connsiteX15" fmla="*/ 2381 w 1650206"/>
                <a:gd name="connsiteY15" fmla="*/ 202406 h 535781"/>
                <a:gd name="connsiteX16" fmla="*/ 7143 w 1650206"/>
                <a:gd name="connsiteY16" fmla="*/ 190500 h 535781"/>
                <a:gd name="connsiteX17" fmla="*/ 28575 w 1650206"/>
                <a:gd name="connsiteY17" fmla="*/ 190500 h 535781"/>
                <a:gd name="connsiteX18" fmla="*/ 57150 w 1650206"/>
                <a:gd name="connsiteY18" fmla="*/ 207168 h 535781"/>
                <a:gd name="connsiteX19" fmla="*/ 119062 w 1650206"/>
                <a:gd name="connsiteY19" fmla="*/ 242887 h 535781"/>
                <a:gd name="connsiteX20" fmla="*/ 169068 w 1650206"/>
                <a:gd name="connsiteY20" fmla="*/ 271462 h 535781"/>
                <a:gd name="connsiteX21" fmla="*/ 209550 w 1650206"/>
                <a:gd name="connsiteY21" fmla="*/ 288131 h 535781"/>
                <a:gd name="connsiteX22" fmla="*/ 257175 w 1650206"/>
                <a:gd name="connsiteY22" fmla="*/ 302418 h 535781"/>
                <a:gd name="connsiteX23" fmla="*/ 297656 w 1650206"/>
                <a:gd name="connsiteY23" fmla="*/ 307181 h 535781"/>
                <a:gd name="connsiteX24" fmla="*/ 345281 w 1650206"/>
                <a:gd name="connsiteY24" fmla="*/ 304800 h 535781"/>
                <a:gd name="connsiteX25" fmla="*/ 473868 w 1650206"/>
                <a:gd name="connsiteY25" fmla="*/ 273843 h 535781"/>
                <a:gd name="connsiteX26" fmla="*/ 862012 w 1650206"/>
                <a:gd name="connsiteY26" fmla="*/ 176212 h 535781"/>
                <a:gd name="connsiteX27" fmla="*/ 1238250 w 1650206"/>
                <a:gd name="connsiteY27" fmla="*/ 71437 h 535781"/>
                <a:gd name="connsiteX28" fmla="*/ 1354931 w 1650206"/>
                <a:gd name="connsiteY28" fmla="*/ 0 h 535781"/>
                <a:gd name="connsiteX29" fmla="*/ 1423987 w 1650206"/>
                <a:gd name="connsiteY29" fmla="*/ 14287 h 535781"/>
                <a:gd name="connsiteX30" fmla="*/ 1516856 w 1650206"/>
                <a:gd name="connsiteY30" fmla="*/ 40481 h 535781"/>
                <a:gd name="connsiteX31" fmla="*/ 1581150 w 1650206"/>
                <a:gd name="connsiteY31" fmla="*/ 61912 h 535781"/>
                <a:gd name="connsiteX32" fmla="*/ 1614487 w 1650206"/>
                <a:gd name="connsiteY32" fmla="*/ 78581 h 535781"/>
                <a:gd name="connsiteX33" fmla="*/ 1633537 w 1650206"/>
                <a:gd name="connsiteY33" fmla="*/ 95250 h 535781"/>
                <a:gd name="connsiteX34" fmla="*/ 1647825 w 1650206"/>
                <a:gd name="connsiteY34" fmla="*/ 116681 h 535781"/>
                <a:gd name="connsiteX35" fmla="*/ 1650206 w 1650206"/>
                <a:gd name="connsiteY35" fmla="*/ 135731 h 535781"/>
                <a:gd name="connsiteX36" fmla="*/ 1647825 w 1650206"/>
                <a:gd name="connsiteY36" fmla="*/ 159543 h 535781"/>
                <a:gd name="connsiteX37" fmla="*/ 1624012 w 1650206"/>
                <a:gd name="connsiteY37" fmla="*/ 185737 h 535781"/>
                <a:gd name="connsiteX38" fmla="*/ 1581150 w 1650206"/>
                <a:gd name="connsiteY38" fmla="*/ 209550 h 535781"/>
                <a:gd name="connsiteX39" fmla="*/ 1512093 w 1650206"/>
                <a:gd name="connsiteY39" fmla="*/ 233362 h 535781"/>
                <a:gd name="connsiteX40" fmla="*/ 1354931 w 1650206"/>
                <a:gd name="connsiteY40" fmla="*/ 264318 h 535781"/>
                <a:gd name="connsiteX41" fmla="*/ 1095375 w 1650206"/>
                <a:gd name="connsiteY41" fmla="*/ 3262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0206" h="535781">
                  <a:moveTo>
                    <a:pt x="1095375" y="326231"/>
                  </a:moveTo>
                  <a:lnTo>
                    <a:pt x="778668" y="407193"/>
                  </a:lnTo>
                  <a:lnTo>
                    <a:pt x="547687" y="476250"/>
                  </a:lnTo>
                  <a:lnTo>
                    <a:pt x="452437" y="511968"/>
                  </a:lnTo>
                  <a:lnTo>
                    <a:pt x="416718" y="526256"/>
                  </a:lnTo>
                  <a:lnTo>
                    <a:pt x="378618" y="535781"/>
                  </a:lnTo>
                  <a:lnTo>
                    <a:pt x="333375" y="533400"/>
                  </a:lnTo>
                  <a:lnTo>
                    <a:pt x="295275" y="523875"/>
                  </a:lnTo>
                  <a:lnTo>
                    <a:pt x="257175" y="504825"/>
                  </a:lnTo>
                  <a:lnTo>
                    <a:pt x="190500" y="459581"/>
                  </a:lnTo>
                  <a:lnTo>
                    <a:pt x="121443" y="392906"/>
                  </a:lnTo>
                  <a:lnTo>
                    <a:pt x="54768" y="311943"/>
                  </a:lnTo>
                  <a:lnTo>
                    <a:pt x="21431" y="269081"/>
                  </a:lnTo>
                  <a:lnTo>
                    <a:pt x="7143" y="24050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7143" y="190500"/>
                  </a:lnTo>
                  <a:lnTo>
                    <a:pt x="28575" y="190500"/>
                  </a:lnTo>
                  <a:lnTo>
                    <a:pt x="57150" y="207168"/>
                  </a:lnTo>
                  <a:lnTo>
                    <a:pt x="119062" y="242887"/>
                  </a:lnTo>
                  <a:lnTo>
                    <a:pt x="169068" y="271462"/>
                  </a:lnTo>
                  <a:lnTo>
                    <a:pt x="209550" y="288131"/>
                  </a:lnTo>
                  <a:lnTo>
                    <a:pt x="257175" y="302418"/>
                  </a:lnTo>
                  <a:lnTo>
                    <a:pt x="297656" y="307181"/>
                  </a:lnTo>
                  <a:lnTo>
                    <a:pt x="345281" y="304800"/>
                  </a:lnTo>
                  <a:lnTo>
                    <a:pt x="473868" y="273843"/>
                  </a:lnTo>
                  <a:lnTo>
                    <a:pt x="862012" y="176212"/>
                  </a:lnTo>
                  <a:lnTo>
                    <a:pt x="1238250" y="71437"/>
                  </a:lnTo>
                  <a:lnTo>
                    <a:pt x="1354931" y="0"/>
                  </a:lnTo>
                  <a:lnTo>
                    <a:pt x="1423987" y="14287"/>
                  </a:lnTo>
                  <a:lnTo>
                    <a:pt x="1516856" y="40481"/>
                  </a:lnTo>
                  <a:lnTo>
                    <a:pt x="1581150" y="61912"/>
                  </a:lnTo>
                  <a:lnTo>
                    <a:pt x="1614487" y="78581"/>
                  </a:lnTo>
                  <a:lnTo>
                    <a:pt x="1633537" y="95250"/>
                  </a:lnTo>
                  <a:lnTo>
                    <a:pt x="1647825" y="116681"/>
                  </a:lnTo>
                  <a:lnTo>
                    <a:pt x="1650206" y="135731"/>
                  </a:lnTo>
                  <a:lnTo>
                    <a:pt x="1647825" y="159543"/>
                  </a:lnTo>
                  <a:lnTo>
                    <a:pt x="1624012" y="185737"/>
                  </a:lnTo>
                  <a:lnTo>
                    <a:pt x="1581150" y="209550"/>
                  </a:lnTo>
                  <a:lnTo>
                    <a:pt x="1512093" y="233362"/>
                  </a:lnTo>
                  <a:lnTo>
                    <a:pt x="1354931" y="264318"/>
                  </a:lnTo>
                  <a:lnTo>
                    <a:pt x="1095375" y="3262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B88727C5-D718-4B6B-8A2B-1D422A0CC4A4}"/>
                </a:ext>
              </a:extLst>
            </p:cNvPr>
            <p:cNvSpPr/>
            <p:nvPr/>
          </p:nvSpPr>
          <p:spPr>
            <a:xfrm>
              <a:off x="3976689" y="3054350"/>
              <a:ext cx="941387" cy="295275"/>
            </a:xfrm>
            <a:custGeom>
              <a:avLst/>
              <a:gdLst>
                <a:gd name="connsiteX0" fmla="*/ 592931 w 940593"/>
                <a:gd name="connsiteY0" fmla="*/ 261937 h 295275"/>
                <a:gd name="connsiteX1" fmla="*/ 447675 w 940593"/>
                <a:gd name="connsiteY1" fmla="*/ 283369 h 295275"/>
                <a:gd name="connsiteX2" fmla="*/ 335756 w 940593"/>
                <a:gd name="connsiteY2" fmla="*/ 292894 h 295275"/>
                <a:gd name="connsiteX3" fmla="*/ 257175 w 940593"/>
                <a:gd name="connsiteY3" fmla="*/ 295275 h 295275"/>
                <a:gd name="connsiteX4" fmla="*/ 214312 w 940593"/>
                <a:gd name="connsiteY4" fmla="*/ 288131 h 295275"/>
                <a:gd name="connsiteX5" fmla="*/ 173831 w 940593"/>
                <a:gd name="connsiteY5" fmla="*/ 278606 h 295275"/>
                <a:gd name="connsiteX6" fmla="*/ 133350 w 940593"/>
                <a:gd name="connsiteY6" fmla="*/ 259556 h 295275"/>
                <a:gd name="connsiteX7" fmla="*/ 88106 w 940593"/>
                <a:gd name="connsiteY7" fmla="*/ 233362 h 295275"/>
                <a:gd name="connsiteX8" fmla="*/ 52387 w 940593"/>
                <a:gd name="connsiteY8" fmla="*/ 204787 h 295275"/>
                <a:gd name="connsiteX9" fmla="*/ 21431 w 940593"/>
                <a:gd name="connsiteY9" fmla="*/ 173831 h 295275"/>
                <a:gd name="connsiteX10" fmla="*/ 7143 w 940593"/>
                <a:gd name="connsiteY10" fmla="*/ 154781 h 295275"/>
                <a:gd name="connsiteX11" fmla="*/ 0 w 940593"/>
                <a:gd name="connsiteY11" fmla="*/ 130969 h 295275"/>
                <a:gd name="connsiteX12" fmla="*/ 0 w 940593"/>
                <a:gd name="connsiteY12" fmla="*/ 114300 h 295275"/>
                <a:gd name="connsiteX13" fmla="*/ 4762 w 940593"/>
                <a:gd name="connsiteY13" fmla="*/ 100012 h 295275"/>
                <a:gd name="connsiteX14" fmla="*/ 21431 w 940593"/>
                <a:gd name="connsiteY14" fmla="*/ 95250 h 295275"/>
                <a:gd name="connsiteX15" fmla="*/ 45243 w 940593"/>
                <a:gd name="connsiteY15" fmla="*/ 104775 h 295275"/>
                <a:gd name="connsiteX16" fmla="*/ 88106 w 940593"/>
                <a:gd name="connsiteY16" fmla="*/ 121444 h 295275"/>
                <a:gd name="connsiteX17" fmla="*/ 140493 w 940593"/>
                <a:gd name="connsiteY17" fmla="*/ 133350 h 295275"/>
                <a:gd name="connsiteX18" fmla="*/ 185737 w 940593"/>
                <a:gd name="connsiteY18" fmla="*/ 135731 h 295275"/>
                <a:gd name="connsiteX19" fmla="*/ 235743 w 940593"/>
                <a:gd name="connsiteY19" fmla="*/ 130969 h 295275"/>
                <a:gd name="connsiteX20" fmla="*/ 311943 w 940593"/>
                <a:gd name="connsiteY20" fmla="*/ 119062 h 295275"/>
                <a:gd name="connsiteX21" fmla="*/ 414337 w 940593"/>
                <a:gd name="connsiteY21" fmla="*/ 97631 h 295275"/>
                <a:gd name="connsiteX22" fmla="*/ 523875 w 940593"/>
                <a:gd name="connsiteY22" fmla="*/ 64294 h 295275"/>
                <a:gd name="connsiteX23" fmla="*/ 666750 w 940593"/>
                <a:gd name="connsiteY23" fmla="*/ 0 h 295275"/>
                <a:gd name="connsiteX24" fmla="*/ 752475 w 940593"/>
                <a:gd name="connsiteY24" fmla="*/ 2381 h 295275"/>
                <a:gd name="connsiteX25" fmla="*/ 826293 w 940593"/>
                <a:gd name="connsiteY25" fmla="*/ 11906 h 295275"/>
                <a:gd name="connsiteX26" fmla="*/ 873918 w 940593"/>
                <a:gd name="connsiteY26" fmla="*/ 26194 h 295275"/>
                <a:gd name="connsiteX27" fmla="*/ 912018 w 940593"/>
                <a:gd name="connsiteY27" fmla="*/ 45244 h 295275"/>
                <a:gd name="connsiteX28" fmla="*/ 931068 w 940593"/>
                <a:gd name="connsiteY28" fmla="*/ 61912 h 295275"/>
                <a:gd name="connsiteX29" fmla="*/ 940593 w 940593"/>
                <a:gd name="connsiteY29" fmla="*/ 85725 h 295275"/>
                <a:gd name="connsiteX30" fmla="*/ 940593 w 940593"/>
                <a:gd name="connsiteY30" fmla="*/ 114300 h 295275"/>
                <a:gd name="connsiteX31" fmla="*/ 933450 w 940593"/>
                <a:gd name="connsiteY31" fmla="*/ 135731 h 295275"/>
                <a:gd name="connsiteX32" fmla="*/ 909637 w 940593"/>
                <a:gd name="connsiteY32" fmla="*/ 157162 h 295275"/>
                <a:gd name="connsiteX33" fmla="*/ 854868 w 940593"/>
                <a:gd name="connsiteY33" fmla="*/ 183356 h 295275"/>
                <a:gd name="connsiteX34" fmla="*/ 769143 w 940593"/>
                <a:gd name="connsiteY34" fmla="*/ 216694 h 295275"/>
                <a:gd name="connsiteX35" fmla="*/ 592931 w 940593"/>
                <a:gd name="connsiteY35" fmla="*/ 26193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0593" h="295275">
                  <a:moveTo>
                    <a:pt x="592931" y="261937"/>
                  </a:moveTo>
                  <a:lnTo>
                    <a:pt x="447675" y="283369"/>
                  </a:lnTo>
                  <a:lnTo>
                    <a:pt x="335756" y="292894"/>
                  </a:lnTo>
                  <a:lnTo>
                    <a:pt x="257175" y="295275"/>
                  </a:lnTo>
                  <a:lnTo>
                    <a:pt x="214312" y="288131"/>
                  </a:lnTo>
                  <a:lnTo>
                    <a:pt x="173831" y="278606"/>
                  </a:lnTo>
                  <a:lnTo>
                    <a:pt x="133350" y="259556"/>
                  </a:lnTo>
                  <a:lnTo>
                    <a:pt x="88106" y="233362"/>
                  </a:lnTo>
                  <a:lnTo>
                    <a:pt x="52387" y="204787"/>
                  </a:lnTo>
                  <a:lnTo>
                    <a:pt x="21431" y="173831"/>
                  </a:lnTo>
                  <a:lnTo>
                    <a:pt x="7143" y="154781"/>
                  </a:lnTo>
                  <a:lnTo>
                    <a:pt x="0" y="130969"/>
                  </a:lnTo>
                  <a:lnTo>
                    <a:pt x="0" y="114300"/>
                  </a:lnTo>
                  <a:lnTo>
                    <a:pt x="4762" y="100012"/>
                  </a:lnTo>
                  <a:lnTo>
                    <a:pt x="21431" y="95250"/>
                  </a:lnTo>
                  <a:lnTo>
                    <a:pt x="45243" y="104775"/>
                  </a:lnTo>
                  <a:lnTo>
                    <a:pt x="88106" y="121444"/>
                  </a:lnTo>
                  <a:lnTo>
                    <a:pt x="140493" y="133350"/>
                  </a:lnTo>
                  <a:lnTo>
                    <a:pt x="185737" y="135731"/>
                  </a:lnTo>
                  <a:lnTo>
                    <a:pt x="235743" y="130969"/>
                  </a:lnTo>
                  <a:lnTo>
                    <a:pt x="311943" y="119062"/>
                  </a:lnTo>
                  <a:lnTo>
                    <a:pt x="414337" y="97631"/>
                  </a:lnTo>
                  <a:lnTo>
                    <a:pt x="523875" y="64294"/>
                  </a:lnTo>
                  <a:lnTo>
                    <a:pt x="666750" y="0"/>
                  </a:lnTo>
                  <a:lnTo>
                    <a:pt x="752475" y="2381"/>
                  </a:lnTo>
                  <a:lnTo>
                    <a:pt x="826293" y="11906"/>
                  </a:lnTo>
                  <a:lnTo>
                    <a:pt x="873918" y="26194"/>
                  </a:lnTo>
                  <a:lnTo>
                    <a:pt x="912018" y="45244"/>
                  </a:lnTo>
                  <a:lnTo>
                    <a:pt x="931068" y="61912"/>
                  </a:lnTo>
                  <a:lnTo>
                    <a:pt x="940593" y="85725"/>
                  </a:lnTo>
                  <a:lnTo>
                    <a:pt x="940593" y="114300"/>
                  </a:lnTo>
                  <a:lnTo>
                    <a:pt x="933450" y="135731"/>
                  </a:lnTo>
                  <a:lnTo>
                    <a:pt x="909637" y="157162"/>
                  </a:lnTo>
                  <a:lnTo>
                    <a:pt x="854868" y="183356"/>
                  </a:lnTo>
                  <a:lnTo>
                    <a:pt x="769143" y="216694"/>
                  </a:lnTo>
                  <a:lnTo>
                    <a:pt x="592931" y="2619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25FAB83D-4A95-4E8A-85C5-4A9807FD20AD}"/>
                </a:ext>
              </a:extLst>
            </p:cNvPr>
            <p:cNvSpPr/>
            <p:nvPr/>
          </p:nvSpPr>
          <p:spPr>
            <a:xfrm>
              <a:off x="3932238" y="3635375"/>
              <a:ext cx="1001712" cy="314325"/>
            </a:xfrm>
            <a:custGeom>
              <a:avLst/>
              <a:gdLst>
                <a:gd name="connsiteX0" fmla="*/ 583406 w 1002506"/>
                <a:gd name="connsiteY0" fmla="*/ 283369 h 314325"/>
                <a:gd name="connsiteX1" fmla="*/ 435769 w 1002506"/>
                <a:gd name="connsiteY1" fmla="*/ 307181 h 314325"/>
                <a:gd name="connsiteX2" fmla="*/ 359569 w 1002506"/>
                <a:gd name="connsiteY2" fmla="*/ 314325 h 314325"/>
                <a:gd name="connsiteX3" fmla="*/ 304800 w 1002506"/>
                <a:gd name="connsiteY3" fmla="*/ 314325 h 314325"/>
                <a:gd name="connsiteX4" fmla="*/ 254794 w 1002506"/>
                <a:gd name="connsiteY4" fmla="*/ 311944 h 314325"/>
                <a:gd name="connsiteX5" fmla="*/ 195262 w 1002506"/>
                <a:gd name="connsiteY5" fmla="*/ 302419 h 314325"/>
                <a:gd name="connsiteX6" fmla="*/ 152400 w 1002506"/>
                <a:gd name="connsiteY6" fmla="*/ 285750 h 314325"/>
                <a:gd name="connsiteX7" fmla="*/ 90487 w 1002506"/>
                <a:gd name="connsiteY7" fmla="*/ 252412 h 314325"/>
                <a:gd name="connsiteX8" fmla="*/ 45244 w 1002506"/>
                <a:gd name="connsiteY8" fmla="*/ 219075 h 314325"/>
                <a:gd name="connsiteX9" fmla="*/ 21431 w 1002506"/>
                <a:gd name="connsiteY9" fmla="*/ 195262 h 314325"/>
                <a:gd name="connsiteX10" fmla="*/ 7144 w 1002506"/>
                <a:gd name="connsiteY10" fmla="*/ 171450 h 314325"/>
                <a:gd name="connsiteX11" fmla="*/ 0 w 1002506"/>
                <a:gd name="connsiteY11" fmla="*/ 145256 h 314325"/>
                <a:gd name="connsiteX12" fmla="*/ 2381 w 1002506"/>
                <a:gd name="connsiteY12" fmla="*/ 126206 h 314325"/>
                <a:gd name="connsiteX13" fmla="*/ 14287 w 1002506"/>
                <a:gd name="connsiteY13" fmla="*/ 116681 h 314325"/>
                <a:gd name="connsiteX14" fmla="*/ 30956 w 1002506"/>
                <a:gd name="connsiteY14" fmla="*/ 116681 h 314325"/>
                <a:gd name="connsiteX15" fmla="*/ 61912 w 1002506"/>
                <a:gd name="connsiteY15" fmla="*/ 138112 h 314325"/>
                <a:gd name="connsiteX16" fmla="*/ 104775 w 1002506"/>
                <a:gd name="connsiteY16" fmla="*/ 157162 h 314325"/>
                <a:gd name="connsiteX17" fmla="*/ 152400 w 1002506"/>
                <a:gd name="connsiteY17" fmla="*/ 169069 h 314325"/>
                <a:gd name="connsiteX18" fmla="*/ 214312 w 1002506"/>
                <a:gd name="connsiteY18" fmla="*/ 176212 h 314325"/>
                <a:gd name="connsiteX19" fmla="*/ 266700 w 1002506"/>
                <a:gd name="connsiteY19" fmla="*/ 173831 h 314325"/>
                <a:gd name="connsiteX20" fmla="*/ 352425 w 1002506"/>
                <a:gd name="connsiteY20" fmla="*/ 152400 h 314325"/>
                <a:gd name="connsiteX21" fmla="*/ 476250 w 1002506"/>
                <a:gd name="connsiteY21" fmla="*/ 114300 h 314325"/>
                <a:gd name="connsiteX22" fmla="*/ 642937 w 1002506"/>
                <a:gd name="connsiteY22" fmla="*/ 45244 h 314325"/>
                <a:gd name="connsiteX23" fmla="*/ 659606 w 1002506"/>
                <a:gd name="connsiteY23" fmla="*/ 26194 h 314325"/>
                <a:gd name="connsiteX24" fmla="*/ 676275 w 1002506"/>
                <a:gd name="connsiteY24" fmla="*/ 14287 h 314325"/>
                <a:gd name="connsiteX25" fmla="*/ 702469 w 1002506"/>
                <a:gd name="connsiteY25" fmla="*/ 2381 h 314325"/>
                <a:gd name="connsiteX26" fmla="*/ 728662 w 1002506"/>
                <a:gd name="connsiteY26" fmla="*/ 0 h 314325"/>
                <a:gd name="connsiteX27" fmla="*/ 766762 w 1002506"/>
                <a:gd name="connsiteY27" fmla="*/ 7144 h 314325"/>
                <a:gd name="connsiteX28" fmla="*/ 847725 w 1002506"/>
                <a:gd name="connsiteY28" fmla="*/ 26194 h 314325"/>
                <a:gd name="connsiteX29" fmla="*/ 912019 w 1002506"/>
                <a:gd name="connsiteY29" fmla="*/ 45244 h 314325"/>
                <a:gd name="connsiteX30" fmla="*/ 950119 w 1002506"/>
                <a:gd name="connsiteY30" fmla="*/ 64294 h 314325"/>
                <a:gd name="connsiteX31" fmla="*/ 971550 w 1002506"/>
                <a:gd name="connsiteY31" fmla="*/ 80962 h 314325"/>
                <a:gd name="connsiteX32" fmla="*/ 988219 w 1002506"/>
                <a:gd name="connsiteY32" fmla="*/ 97631 h 314325"/>
                <a:gd name="connsiteX33" fmla="*/ 1000125 w 1002506"/>
                <a:gd name="connsiteY33" fmla="*/ 116681 h 314325"/>
                <a:gd name="connsiteX34" fmla="*/ 1002506 w 1002506"/>
                <a:gd name="connsiteY34" fmla="*/ 140494 h 314325"/>
                <a:gd name="connsiteX35" fmla="*/ 990600 w 1002506"/>
                <a:gd name="connsiteY35" fmla="*/ 166687 h 314325"/>
                <a:gd name="connsiteX36" fmla="*/ 964406 w 1002506"/>
                <a:gd name="connsiteY36" fmla="*/ 188119 h 314325"/>
                <a:gd name="connsiteX37" fmla="*/ 902494 w 1002506"/>
                <a:gd name="connsiteY37" fmla="*/ 207169 h 314325"/>
                <a:gd name="connsiteX38" fmla="*/ 776287 w 1002506"/>
                <a:gd name="connsiteY38" fmla="*/ 240506 h 314325"/>
                <a:gd name="connsiteX39" fmla="*/ 583406 w 1002506"/>
                <a:gd name="connsiteY39" fmla="*/ 2833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2506" h="314325">
                  <a:moveTo>
                    <a:pt x="583406" y="283369"/>
                  </a:moveTo>
                  <a:lnTo>
                    <a:pt x="435769" y="307181"/>
                  </a:lnTo>
                  <a:lnTo>
                    <a:pt x="359569" y="314325"/>
                  </a:lnTo>
                  <a:lnTo>
                    <a:pt x="304800" y="314325"/>
                  </a:lnTo>
                  <a:lnTo>
                    <a:pt x="254794" y="311944"/>
                  </a:lnTo>
                  <a:lnTo>
                    <a:pt x="195262" y="302419"/>
                  </a:lnTo>
                  <a:lnTo>
                    <a:pt x="152400" y="285750"/>
                  </a:lnTo>
                  <a:lnTo>
                    <a:pt x="90487" y="252412"/>
                  </a:lnTo>
                  <a:lnTo>
                    <a:pt x="45244" y="219075"/>
                  </a:lnTo>
                  <a:lnTo>
                    <a:pt x="21431" y="195262"/>
                  </a:lnTo>
                  <a:lnTo>
                    <a:pt x="7144" y="171450"/>
                  </a:lnTo>
                  <a:lnTo>
                    <a:pt x="0" y="145256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0956" y="116681"/>
                  </a:lnTo>
                  <a:lnTo>
                    <a:pt x="61912" y="138112"/>
                  </a:lnTo>
                  <a:lnTo>
                    <a:pt x="104775" y="157162"/>
                  </a:lnTo>
                  <a:lnTo>
                    <a:pt x="152400" y="169069"/>
                  </a:lnTo>
                  <a:lnTo>
                    <a:pt x="214312" y="176212"/>
                  </a:lnTo>
                  <a:lnTo>
                    <a:pt x="266700" y="173831"/>
                  </a:lnTo>
                  <a:lnTo>
                    <a:pt x="352425" y="152400"/>
                  </a:lnTo>
                  <a:lnTo>
                    <a:pt x="476250" y="114300"/>
                  </a:lnTo>
                  <a:lnTo>
                    <a:pt x="642937" y="45244"/>
                  </a:lnTo>
                  <a:lnTo>
                    <a:pt x="659606" y="26194"/>
                  </a:lnTo>
                  <a:lnTo>
                    <a:pt x="676275" y="14287"/>
                  </a:lnTo>
                  <a:lnTo>
                    <a:pt x="702469" y="2381"/>
                  </a:lnTo>
                  <a:lnTo>
                    <a:pt x="728662" y="0"/>
                  </a:lnTo>
                  <a:lnTo>
                    <a:pt x="766762" y="7144"/>
                  </a:lnTo>
                  <a:lnTo>
                    <a:pt x="847725" y="26194"/>
                  </a:lnTo>
                  <a:lnTo>
                    <a:pt x="912019" y="45244"/>
                  </a:lnTo>
                  <a:lnTo>
                    <a:pt x="950119" y="64294"/>
                  </a:lnTo>
                  <a:lnTo>
                    <a:pt x="971550" y="80962"/>
                  </a:lnTo>
                  <a:lnTo>
                    <a:pt x="988219" y="97631"/>
                  </a:lnTo>
                  <a:lnTo>
                    <a:pt x="1000125" y="116681"/>
                  </a:lnTo>
                  <a:lnTo>
                    <a:pt x="1002506" y="140494"/>
                  </a:lnTo>
                  <a:lnTo>
                    <a:pt x="990600" y="166687"/>
                  </a:lnTo>
                  <a:lnTo>
                    <a:pt x="964406" y="188119"/>
                  </a:lnTo>
                  <a:lnTo>
                    <a:pt x="902494" y="207169"/>
                  </a:lnTo>
                  <a:lnTo>
                    <a:pt x="776287" y="240506"/>
                  </a:lnTo>
                  <a:lnTo>
                    <a:pt x="583406" y="2833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E2B02924-868D-45D5-A23A-2D83B9617466}"/>
                </a:ext>
              </a:extLst>
            </p:cNvPr>
            <p:cNvSpPr/>
            <p:nvPr/>
          </p:nvSpPr>
          <p:spPr>
            <a:xfrm>
              <a:off x="3736976" y="4454525"/>
              <a:ext cx="504825" cy="1101725"/>
            </a:xfrm>
            <a:custGeom>
              <a:avLst/>
              <a:gdLst>
                <a:gd name="connsiteX0" fmla="*/ 228600 w 504825"/>
                <a:gd name="connsiteY0" fmla="*/ 597694 h 1102519"/>
                <a:gd name="connsiteX1" fmla="*/ 216694 w 504825"/>
                <a:gd name="connsiteY1" fmla="*/ 409575 h 1102519"/>
                <a:gd name="connsiteX2" fmla="*/ 202407 w 504825"/>
                <a:gd name="connsiteY2" fmla="*/ 314325 h 1102519"/>
                <a:gd name="connsiteX3" fmla="*/ 188119 w 504825"/>
                <a:gd name="connsiteY3" fmla="*/ 252412 h 1102519"/>
                <a:gd name="connsiteX4" fmla="*/ 154782 w 504825"/>
                <a:gd name="connsiteY4" fmla="*/ 200025 h 1102519"/>
                <a:gd name="connsiteX5" fmla="*/ 92869 w 504825"/>
                <a:gd name="connsiteY5" fmla="*/ 130969 h 1102519"/>
                <a:gd name="connsiteX6" fmla="*/ 38100 w 504825"/>
                <a:gd name="connsiteY6" fmla="*/ 80962 h 1102519"/>
                <a:gd name="connsiteX7" fmla="*/ 16669 w 504825"/>
                <a:gd name="connsiteY7" fmla="*/ 64294 h 1102519"/>
                <a:gd name="connsiteX8" fmla="*/ 7144 w 504825"/>
                <a:gd name="connsiteY8" fmla="*/ 54769 h 1102519"/>
                <a:gd name="connsiteX9" fmla="*/ 0 w 504825"/>
                <a:gd name="connsiteY9" fmla="*/ 33337 h 1102519"/>
                <a:gd name="connsiteX10" fmla="*/ 2382 w 504825"/>
                <a:gd name="connsiteY10" fmla="*/ 14287 h 1102519"/>
                <a:gd name="connsiteX11" fmla="*/ 11907 w 504825"/>
                <a:gd name="connsiteY11" fmla="*/ 2381 h 1102519"/>
                <a:gd name="connsiteX12" fmla="*/ 40482 w 504825"/>
                <a:gd name="connsiteY12" fmla="*/ 0 h 1102519"/>
                <a:gd name="connsiteX13" fmla="*/ 114300 w 504825"/>
                <a:gd name="connsiteY13" fmla="*/ 14287 h 1102519"/>
                <a:gd name="connsiteX14" fmla="*/ 300038 w 504825"/>
                <a:gd name="connsiteY14" fmla="*/ 50006 h 1102519"/>
                <a:gd name="connsiteX15" fmla="*/ 350044 w 504825"/>
                <a:gd name="connsiteY15" fmla="*/ 66675 h 1102519"/>
                <a:gd name="connsiteX16" fmla="*/ 361950 w 504825"/>
                <a:gd name="connsiteY16" fmla="*/ 138112 h 1102519"/>
                <a:gd name="connsiteX17" fmla="*/ 400050 w 504825"/>
                <a:gd name="connsiteY17" fmla="*/ 257175 h 1102519"/>
                <a:gd name="connsiteX18" fmla="*/ 416719 w 504825"/>
                <a:gd name="connsiteY18" fmla="*/ 335756 h 1102519"/>
                <a:gd name="connsiteX19" fmla="*/ 435769 w 504825"/>
                <a:gd name="connsiteY19" fmla="*/ 428625 h 1102519"/>
                <a:gd name="connsiteX20" fmla="*/ 450057 w 504825"/>
                <a:gd name="connsiteY20" fmla="*/ 511969 h 1102519"/>
                <a:gd name="connsiteX21" fmla="*/ 459582 w 504825"/>
                <a:gd name="connsiteY21" fmla="*/ 585787 h 1102519"/>
                <a:gd name="connsiteX22" fmla="*/ 481013 w 504825"/>
                <a:gd name="connsiteY22" fmla="*/ 747712 h 1102519"/>
                <a:gd name="connsiteX23" fmla="*/ 490538 w 504825"/>
                <a:gd name="connsiteY23" fmla="*/ 847725 h 1102519"/>
                <a:gd name="connsiteX24" fmla="*/ 502444 w 504825"/>
                <a:gd name="connsiteY24" fmla="*/ 892969 h 1102519"/>
                <a:gd name="connsiteX25" fmla="*/ 504825 w 504825"/>
                <a:gd name="connsiteY25" fmla="*/ 921544 h 1102519"/>
                <a:gd name="connsiteX26" fmla="*/ 500063 w 504825"/>
                <a:gd name="connsiteY26" fmla="*/ 957262 h 1102519"/>
                <a:gd name="connsiteX27" fmla="*/ 481013 w 504825"/>
                <a:gd name="connsiteY27" fmla="*/ 1016794 h 1102519"/>
                <a:gd name="connsiteX28" fmla="*/ 459582 w 504825"/>
                <a:gd name="connsiteY28" fmla="*/ 1073944 h 1102519"/>
                <a:gd name="connsiteX29" fmla="*/ 447675 w 504825"/>
                <a:gd name="connsiteY29" fmla="*/ 1088231 h 1102519"/>
                <a:gd name="connsiteX30" fmla="*/ 428625 w 504825"/>
                <a:gd name="connsiteY30" fmla="*/ 1100137 h 1102519"/>
                <a:gd name="connsiteX31" fmla="*/ 411957 w 504825"/>
                <a:gd name="connsiteY31" fmla="*/ 1102519 h 1102519"/>
                <a:gd name="connsiteX32" fmla="*/ 388144 w 504825"/>
                <a:gd name="connsiteY32" fmla="*/ 1097756 h 1102519"/>
                <a:gd name="connsiteX33" fmla="*/ 364332 w 504825"/>
                <a:gd name="connsiteY33" fmla="*/ 1081087 h 1102519"/>
                <a:gd name="connsiteX34" fmla="*/ 302419 w 504825"/>
                <a:gd name="connsiteY34" fmla="*/ 1002506 h 1102519"/>
                <a:gd name="connsiteX35" fmla="*/ 266700 w 504825"/>
                <a:gd name="connsiteY35" fmla="*/ 935831 h 1102519"/>
                <a:gd name="connsiteX36" fmla="*/ 242888 w 504825"/>
                <a:gd name="connsiteY36" fmla="*/ 859631 h 1102519"/>
                <a:gd name="connsiteX37" fmla="*/ 230982 w 504825"/>
                <a:gd name="connsiteY37" fmla="*/ 800100 h 1102519"/>
                <a:gd name="connsiteX38" fmla="*/ 228600 w 504825"/>
                <a:gd name="connsiteY38" fmla="*/ 597694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102519">
                  <a:moveTo>
                    <a:pt x="228600" y="597694"/>
                  </a:moveTo>
                  <a:lnTo>
                    <a:pt x="216694" y="409575"/>
                  </a:lnTo>
                  <a:lnTo>
                    <a:pt x="202407" y="314325"/>
                  </a:lnTo>
                  <a:lnTo>
                    <a:pt x="188119" y="252412"/>
                  </a:lnTo>
                  <a:lnTo>
                    <a:pt x="154782" y="200025"/>
                  </a:lnTo>
                  <a:lnTo>
                    <a:pt x="92869" y="130969"/>
                  </a:lnTo>
                  <a:lnTo>
                    <a:pt x="38100" y="80962"/>
                  </a:lnTo>
                  <a:lnTo>
                    <a:pt x="16669" y="64294"/>
                  </a:lnTo>
                  <a:lnTo>
                    <a:pt x="7144" y="54769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11907" y="2381"/>
                  </a:lnTo>
                  <a:lnTo>
                    <a:pt x="40482" y="0"/>
                  </a:lnTo>
                  <a:lnTo>
                    <a:pt x="114300" y="14287"/>
                  </a:lnTo>
                  <a:lnTo>
                    <a:pt x="300038" y="50006"/>
                  </a:lnTo>
                  <a:lnTo>
                    <a:pt x="350044" y="66675"/>
                  </a:lnTo>
                  <a:lnTo>
                    <a:pt x="361950" y="138112"/>
                  </a:lnTo>
                  <a:lnTo>
                    <a:pt x="400050" y="257175"/>
                  </a:lnTo>
                  <a:lnTo>
                    <a:pt x="416719" y="335756"/>
                  </a:lnTo>
                  <a:lnTo>
                    <a:pt x="435769" y="428625"/>
                  </a:lnTo>
                  <a:lnTo>
                    <a:pt x="450057" y="511969"/>
                  </a:lnTo>
                  <a:lnTo>
                    <a:pt x="459582" y="585787"/>
                  </a:lnTo>
                  <a:lnTo>
                    <a:pt x="481013" y="747712"/>
                  </a:lnTo>
                  <a:lnTo>
                    <a:pt x="490538" y="847725"/>
                  </a:lnTo>
                  <a:lnTo>
                    <a:pt x="502444" y="892969"/>
                  </a:lnTo>
                  <a:lnTo>
                    <a:pt x="504825" y="921544"/>
                  </a:lnTo>
                  <a:lnTo>
                    <a:pt x="500063" y="957262"/>
                  </a:lnTo>
                  <a:lnTo>
                    <a:pt x="481013" y="1016794"/>
                  </a:lnTo>
                  <a:lnTo>
                    <a:pt x="459582" y="1073944"/>
                  </a:lnTo>
                  <a:lnTo>
                    <a:pt x="447675" y="1088231"/>
                  </a:lnTo>
                  <a:lnTo>
                    <a:pt x="428625" y="1100137"/>
                  </a:lnTo>
                  <a:lnTo>
                    <a:pt x="411957" y="1102519"/>
                  </a:lnTo>
                  <a:lnTo>
                    <a:pt x="388144" y="1097756"/>
                  </a:lnTo>
                  <a:lnTo>
                    <a:pt x="364332" y="1081087"/>
                  </a:lnTo>
                  <a:lnTo>
                    <a:pt x="302419" y="1002506"/>
                  </a:lnTo>
                  <a:lnTo>
                    <a:pt x="266700" y="935831"/>
                  </a:lnTo>
                  <a:lnTo>
                    <a:pt x="242888" y="859631"/>
                  </a:lnTo>
                  <a:lnTo>
                    <a:pt x="230982" y="800100"/>
                  </a:lnTo>
                  <a:lnTo>
                    <a:pt x="228600" y="5976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A180D0A0-829E-420D-91BC-CA4A98E788B5}"/>
                </a:ext>
              </a:extLst>
            </p:cNvPr>
            <p:cNvSpPr/>
            <p:nvPr/>
          </p:nvSpPr>
          <p:spPr>
            <a:xfrm>
              <a:off x="5551488" y="1377949"/>
              <a:ext cx="677862" cy="933450"/>
            </a:xfrm>
            <a:custGeom>
              <a:avLst/>
              <a:gdLst>
                <a:gd name="connsiteX0" fmla="*/ 316706 w 678656"/>
                <a:gd name="connsiteY0" fmla="*/ 623887 h 933450"/>
                <a:gd name="connsiteX1" fmla="*/ 42862 w 678656"/>
                <a:gd name="connsiteY1" fmla="*/ 928687 h 933450"/>
                <a:gd name="connsiteX2" fmla="*/ 0 w 678656"/>
                <a:gd name="connsiteY2" fmla="*/ 933450 h 933450"/>
                <a:gd name="connsiteX3" fmla="*/ 61912 w 678656"/>
                <a:gd name="connsiteY3" fmla="*/ 783431 h 933450"/>
                <a:gd name="connsiteX4" fmla="*/ 166687 w 678656"/>
                <a:gd name="connsiteY4" fmla="*/ 564356 h 933450"/>
                <a:gd name="connsiteX5" fmla="*/ 235744 w 678656"/>
                <a:gd name="connsiteY5" fmla="*/ 411956 h 933450"/>
                <a:gd name="connsiteX6" fmla="*/ 273844 w 678656"/>
                <a:gd name="connsiteY6" fmla="*/ 333375 h 933450"/>
                <a:gd name="connsiteX7" fmla="*/ 285750 w 678656"/>
                <a:gd name="connsiteY7" fmla="*/ 314325 h 933450"/>
                <a:gd name="connsiteX8" fmla="*/ 297656 w 678656"/>
                <a:gd name="connsiteY8" fmla="*/ 295275 h 933450"/>
                <a:gd name="connsiteX9" fmla="*/ 304800 w 678656"/>
                <a:gd name="connsiteY9" fmla="*/ 266700 h 933450"/>
                <a:gd name="connsiteX10" fmla="*/ 307181 w 678656"/>
                <a:gd name="connsiteY10" fmla="*/ 230981 h 933450"/>
                <a:gd name="connsiteX11" fmla="*/ 300037 w 678656"/>
                <a:gd name="connsiteY11" fmla="*/ 192881 h 933450"/>
                <a:gd name="connsiteX12" fmla="*/ 276225 w 678656"/>
                <a:gd name="connsiteY12" fmla="*/ 150019 h 933450"/>
                <a:gd name="connsiteX13" fmla="*/ 223837 w 678656"/>
                <a:gd name="connsiteY13" fmla="*/ 92869 h 933450"/>
                <a:gd name="connsiteX14" fmla="*/ 188119 w 678656"/>
                <a:gd name="connsiteY14" fmla="*/ 59531 h 933450"/>
                <a:gd name="connsiteX15" fmla="*/ 176212 w 678656"/>
                <a:gd name="connsiteY15" fmla="*/ 45244 h 933450"/>
                <a:gd name="connsiteX16" fmla="*/ 171450 w 678656"/>
                <a:gd name="connsiteY16" fmla="*/ 28575 h 933450"/>
                <a:gd name="connsiteX17" fmla="*/ 176212 w 678656"/>
                <a:gd name="connsiteY17" fmla="*/ 11906 h 933450"/>
                <a:gd name="connsiteX18" fmla="*/ 190500 w 678656"/>
                <a:gd name="connsiteY18" fmla="*/ 4762 h 933450"/>
                <a:gd name="connsiteX19" fmla="*/ 245269 w 678656"/>
                <a:gd name="connsiteY19" fmla="*/ 0 h 933450"/>
                <a:gd name="connsiteX20" fmla="*/ 311944 w 678656"/>
                <a:gd name="connsiteY20" fmla="*/ 11906 h 933450"/>
                <a:gd name="connsiteX21" fmla="*/ 381000 w 678656"/>
                <a:gd name="connsiteY21" fmla="*/ 33337 h 933450"/>
                <a:gd name="connsiteX22" fmla="*/ 442912 w 678656"/>
                <a:gd name="connsiteY22" fmla="*/ 57150 h 933450"/>
                <a:gd name="connsiteX23" fmla="*/ 500062 w 678656"/>
                <a:gd name="connsiteY23" fmla="*/ 88106 h 933450"/>
                <a:gd name="connsiteX24" fmla="*/ 550069 w 678656"/>
                <a:gd name="connsiteY24" fmla="*/ 121444 h 933450"/>
                <a:gd name="connsiteX25" fmla="*/ 583406 w 678656"/>
                <a:gd name="connsiteY25" fmla="*/ 142875 h 933450"/>
                <a:gd name="connsiteX26" fmla="*/ 616744 w 678656"/>
                <a:gd name="connsiteY26" fmla="*/ 169069 h 933450"/>
                <a:gd name="connsiteX27" fmla="*/ 650081 w 678656"/>
                <a:gd name="connsiteY27" fmla="*/ 204787 h 933450"/>
                <a:gd name="connsiteX28" fmla="*/ 671512 w 678656"/>
                <a:gd name="connsiteY28" fmla="*/ 242887 h 933450"/>
                <a:gd name="connsiteX29" fmla="*/ 678656 w 678656"/>
                <a:gd name="connsiteY29" fmla="*/ 271462 h 933450"/>
                <a:gd name="connsiteX30" fmla="*/ 673894 w 678656"/>
                <a:gd name="connsiteY30" fmla="*/ 290512 h 933450"/>
                <a:gd name="connsiteX31" fmla="*/ 664369 w 678656"/>
                <a:gd name="connsiteY31" fmla="*/ 309562 h 933450"/>
                <a:gd name="connsiteX32" fmla="*/ 638175 w 678656"/>
                <a:gd name="connsiteY32" fmla="*/ 321469 h 933450"/>
                <a:gd name="connsiteX33" fmla="*/ 592931 w 678656"/>
                <a:gd name="connsiteY33" fmla="*/ 338137 h 933450"/>
                <a:gd name="connsiteX34" fmla="*/ 545306 w 678656"/>
                <a:gd name="connsiteY34" fmla="*/ 369094 h 933450"/>
                <a:gd name="connsiteX35" fmla="*/ 464344 w 678656"/>
                <a:gd name="connsiteY35" fmla="*/ 459581 h 933450"/>
                <a:gd name="connsiteX36" fmla="*/ 316706 w 678656"/>
                <a:gd name="connsiteY36" fmla="*/ 62388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78656" h="933450">
                  <a:moveTo>
                    <a:pt x="316706" y="623887"/>
                  </a:moveTo>
                  <a:lnTo>
                    <a:pt x="42862" y="928687"/>
                  </a:lnTo>
                  <a:lnTo>
                    <a:pt x="0" y="933450"/>
                  </a:lnTo>
                  <a:lnTo>
                    <a:pt x="61912" y="783431"/>
                  </a:lnTo>
                  <a:lnTo>
                    <a:pt x="166687" y="564356"/>
                  </a:lnTo>
                  <a:lnTo>
                    <a:pt x="235744" y="411956"/>
                  </a:lnTo>
                  <a:lnTo>
                    <a:pt x="273844" y="333375"/>
                  </a:lnTo>
                  <a:lnTo>
                    <a:pt x="285750" y="314325"/>
                  </a:lnTo>
                  <a:lnTo>
                    <a:pt x="297656" y="295275"/>
                  </a:lnTo>
                  <a:lnTo>
                    <a:pt x="304800" y="266700"/>
                  </a:lnTo>
                  <a:lnTo>
                    <a:pt x="307181" y="230981"/>
                  </a:lnTo>
                  <a:lnTo>
                    <a:pt x="300037" y="192881"/>
                  </a:lnTo>
                  <a:lnTo>
                    <a:pt x="276225" y="150019"/>
                  </a:lnTo>
                  <a:lnTo>
                    <a:pt x="223837" y="92869"/>
                  </a:lnTo>
                  <a:lnTo>
                    <a:pt x="188119" y="59531"/>
                  </a:lnTo>
                  <a:lnTo>
                    <a:pt x="176212" y="45244"/>
                  </a:lnTo>
                  <a:lnTo>
                    <a:pt x="171450" y="28575"/>
                  </a:lnTo>
                  <a:lnTo>
                    <a:pt x="176212" y="11906"/>
                  </a:lnTo>
                  <a:lnTo>
                    <a:pt x="190500" y="4762"/>
                  </a:lnTo>
                  <a:lnTo>
                    <a:pt x="245269" y="0"/>
                  </a:lnTo>
                  <a:lnTo>
                    <a:pt x="311944" y="11906"/>
                  </a:lnTo>
                  <a:lnTo>
                    <a:pt x="381000" y="33337"/>
                  </a:lnTo>
                  <a:lnTo>
                    <a:pt x="442912" y="57150"/>
                  </a:lnTo>
                  <a:lnTo>
                    <a:pt x="500062" y="88106"/>
                  </a:lnTo>
                  <a:lnTo>
                    <a:pt x="550069" y="121444"/>
                  </a:lnTo>
                  <a:lnTo>
                    <a:pt x="583406" y="142875"/>
                  </a:lnTo>
                  <a:lnTo>
                    <a:pt x="616744" y="169069"/>
                  </a:lnTo>
                  <a:lnTo>
                    <a:pt x="650081" y="204787"/>
                  </a:lnTo>
                  <a:lnTo>
                    <a:pt x="671512" y="242887"/>
                  </a:lnTo>
                  <a:lnTo>
                    <a:pt x="678656" y="271462"/>
                  </a:lnTo>
                  <a:lnTo>
                    <a:pt x="673894" y="290512"/>
                  </a:lnTo>
                  <a:lnTo>
                    <a:pt x="664369" y="309562"/>
                  </a:lnTo>
                  <a:lnTo>
                    <a:pt x="638175" y="321469"/>
                  </a:lnTo>
                  <a:lnTo>
                    <a:pt x="592931" y="338137"/>
                  </a:lnTo>
                  <a:lnTo>
                    <a:pt x="545306" y="369094"/>
                  </a:lnTo>
                  <a:lnTo>
                    <a:pt x="464344" y="459581"/>
                  </a:lnTo>
                  <a:lnTo>
                    <a:pt x="316706" y="6238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284D65E2-1B1D-4F27-9CFE-D86ED63F21CB}"/>
                </a:ext>
              </a:extLst>
            </p:cNvPr>
            <p:cNvSpPr/>
            <p:nvPr/>
          </p:nvSpPr>
          <p:spPr>
            <a:xfrm>
              <a:off x="6908801" y="3621088"/>
              <a:ext cx="544513" cy="876300"/>
            </a:xfrm>
            <a:custGeom>
              <a:avLst/>
              <a:gdLst>
                <a:gd name="connsiteX0" fmla="*/ 221457 w 545307"/>
                <a:gd name="connsiteY0" fmla="*/ 500063 h 876300"/>
                <a:gd name="connsiteX1" fmla="*/ 109538 w 545307"/>
                <a:gd name="connsiteY1" fmla="*/ 252413 h 876300"/>
                <a:gd name="connsiteX2" fmla="*/ 42863 w 545307"/>
                <a:gd name="connsiteY2" fmla="*/ 109538 h 876300"/>
                <a:gd name="connsiteX3" fmla="*/ 19050 w 545307"/>
                <a:gd name="connsiteY3" fmla="*/ 66675 h 876300"/>
                <a:gd name="connsiteX4" fmla="*/ 4763 w 545307"/>
                <a:gd name="connsiteY4" fmla="*/ 40482 h 876300"/>
                <a:gd name="connsiteX5" fmla="*/ 0 w 545307"/>
                <a:gd name="connsiteY5" fmla="*/ 23813 h 876300"/>
                <a:gd name="connsiteX6" fmla="*/ 2382 w 545307"/>
                <a:gd name="connsiteY6" fmla="*/ 7144 h 876300"/>
                <a:gd name="connsiteX7" fmla="*/ 11907 w 545307"/>
                <a:gd name="connsiteY7" fmla="*/ 0 h 876300"/>
                <a:gd name="connsiteX8" fmla="*/ 33338 w 545307"/>
                <a:gd name="connsiteY8" fmla="*/ 7144 h 876300"/>
                <a:gd name="connsiteX9" fmla="*/ 88107 w 545307"/>
                <a:gd name="connsiteY9" fmla="*/ 61913 h 876300"/>
                <a:gd name="connsiteX10" fmla="*/ 211932 w 545307"/>
                <a:gd name="connsiteY10" fmla="*/ 178594 h 876300"/>
                <a:gd name="connsiteX11" fmla="*/ 340519 w 545307"/>
                <a:gd name="connsiteY11" fmla="*/ 307182 h 876300"/>
                <a:gd name="connsiteX12" fmla="*/ 447675 w 545307"/>
                <a:gd name="connsiteY12" fmla="*/ 421482 h 876300"/>
                <a:gd name="connsiteX13" fmla="*/ 459582 w 545307"/>
                <a:gd name="connsiteY13" fmla="*/ 440532 h 876300"/>
                <a:gd name="connsiteX14" fmla="*/ 478632 w 545307"/>
                <a:gd name="connsiteY14" fmla="*/ 471488 h 876300"/>
                <a:gd name="connsiteX15" fmla="*/ 502444 w 545307"/>
                <a:gd name="connsiteY15" fmla="*/ 526257 h 876300"/>
                <a:gd name="connsiteX16" fmla="*/ 519113 w 545307"/>
                <a:gd name="connsiteY16" fmla="*/ 569119 h 876300"/>
                <a:gd name="connsiteX17" fmla="*/ 533400 w 545307"/>
                <a:gd name="connsiteY17" fmla="*/ 619125 h 876300"/>
                <a:gd name="connsiteX18" fmla="*/ 542925 w 545307"/>
                <a:gd name="connsiteY18" fmla="*/ 657225 h 876300"/>
                <a:gd name="connsiteX19" fmla="*/ 545307 w 545307"/>
                <a:gd name="connsiteY19" fmla="*/ 704850 h 876300"/>
                <a:gd name="connsiteX20" fmla="*/ 538163 w 545307"/>
                <a:gd name="connsiteY20" fmla="*/ 757238 h 876300"/>
                <a:gd name="connsiteX21" fmla="*/ 528638 w 545307"/>
                <a:gd name="connsiteY21" fmla="*/ 807244 h 876300"/>
                <a:gd name="connsiteX22" fmla="*/ 516732 w 545307"/>
                <a:gd name="connsiteY22" fmla="*/ 842963 h 876300"/>
                <a:gd name="connsiteX23" fmla="*/ 507207 w 545307"/>
                <a:gd name="connsiteY23" fmla="*/ 862013 h 876300"/>
                <a:gd name="connsiteX24" fmla="*/ 490538 w 545307"/>
                <a:gd name="connsiteY24" fmla="*/ 873919 h 876300"/>
                <a:gd name="connsiteX25" fmla="*/ 473869 w 545307"/>
                <a:gd name="connsiteY25" fmla="*/ 876300 h 876300"/>
                <a:gd name="connsiteX26" fmla="*/ 442913 w 545307"/>
                <a:gd name="connsiteY26" fmla="*/ 869157 h 876300"/>
                <a:gd name="connsiteX27" fmla="*/ 392907 w 545307"/>
                <a:gd name="connsiteY27" fmla="*/ 840582 h 876300"/>
                <a:gd name="connsiteX28" fmla="*/ 340519 w 545307"/>
                <a:gd name="connsiteY28" fmla="*/ 788194 h 876300"/>
                <a:gd name="connsiteX29" fmla="*/ 307182 w 545307"/>
                <a:gd name="connsiteY29" fmla="*/ 704850 h 876300"/>
                <a:gd name="connsiteX30" fmla="*/ 221457 w 545307"/>
                <a:gd name="connsiteY30" fmla="*/ 5000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5307" h="876300">
                  <a:moveTo>
                    <a:pt x="221457" y="500063"/>
                  </a:moveTo>
                  <a:lnTo>
                    <a:pt x="109538" y="252413"/>
                  </a:lnTo>
                  <a:lnTo>
                    <a:pt x="42863" y="109538"/>
                  </a:lnTo>
                  <a:lnTo>
                    <a:pt x="19050" y="66675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3338" y="7144"/>
                  </a:lnTo>
                  <a:lnTo>
                    <a:pt x="88107" y="61913"/>
                  </a:lnTo>
                  <a:lnTo>
                    <a:pt x="211932" y="178594"/>
                  </a:lnTo>
                  <a:lnTo>
                    <a:pt x="340519" y="307182"/>
                  </a:lnTo>
                  <a:lnTo>
                    <a:pt x="447675" y="421482"/>
                  </a:lnTo>
                  <a:lnTo>
                    <a:pt x="459582" y="440532"/>
                  </a:lnTo>
                  <a:lnTo>
                    <a:pt x="478632" y="471488"/>
                  </a:lnTo>
                  <a:lnTo>
                    <a:pt x="502444" y="526257"/>
                  </a:lnTo>
                  <a:lnTo>
                    <a:pt x="519113" y="569119"/>
                  </a:lnTo>
                  <a:lnTo>
                    <a:pt x="533400" y="619125"/>
                  </a:lnTo>
                  <a:lnTo>
                    <a:pt x="542925" y="657225"/>
                  </a:lnTo>
                  <a:lnTo>
                    <a:pt x="545307" y="704850"/>
                  </a:lnTo>
                  <a:lnTo>
                    <a:pt x="538163" y="757238"/>
                  </a:lnTo>
                  <a:lnTo>
                    <a:pt x="528638" y="807244"/>
                  </a:lnTo>
                  <a:lnTo>
                    <a:pt x="516732" y="842963"/>
                  </a:lnTo>
                  <a:lnTo>
                    <a:pt x="507207" y="862013"/>
                  </a:lnTo>
                  <a:lnTo>
                    <a:pt x="490538" y="873919"/>
                  </a:lnTo>
                  <a:lnTo>
                    <a:pt x="473869" y="876300"/>
                  </a:lnTo>
                  <a:lnTo>
                    <a:pt x="442913" y="869157"/>
                  </a:lnTo>
                  <a:lnTo>
                    <a:pt x="392907" y="840582"/>
                  </a:lnTo>
                  <a:lnTo>
                    <a:pt x="340519" y="788194"/>
                  </a:lnTo>
                  <a:lnTo>
                    <a:pt x="307182" y="704850"/>
                  </a:lnTo>
                  <a:lnTo>
                    <a:pt x="221457" y="5000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651CDDC9-9601-4A0E-9A82-6D8221987A74}"/>
                </a:ext>
              </a:extLst>
            </p:cNvPr>
            <p:cNvSpPr/>
            <p:nvPr/>
          </p:nvSpPr>
          <p:spPr>
            <a:xfrm>
              <a:off x="3976689" y="4303712"/>
              <a:ext cx="1169987" cy="823913"/>
            </a:xfrm>
            <a:custGeom>
              <a:avLst/>
              <a:gdLst>
                <a:gd name="connsiteX0" fmla="*/ 373856 w 1169193"/>
                <a:gd name="connsiteY0" fmla="*/ 271463 h 823913"/>
                <a:gd name="connsiteX1" fmla="*/ 88106 w 1169193"/>
                <a:gd name="connsiteY1" fmla="*/ 323850 h 823913"/>
                <a:gd name="connsiteX2" fmla="*/ 0 w 1169193"/>
                <a:gd name="connsiteY2" fmla="*/ 209550 h 823913"/>
                <a:gd name="connsiteX3" fmla="*/ 259556 w 1169193"/>
                <a:gd name="connsiteY3" fmla="*/ 171450 h 823913"/>
                <a:gd name="connsiteX4" fmla="*/ 495300 w 1169193"/>
                <a:gd name="connsiteY4" fmla="*/ 126206 h 823913"/>
                <a:gd name="connsiteX5" fmla="*/ 797718 w 1169193"/>
                <a:gd name="connsiteY5" fmla="*/ 45244 h 823913"/>
                <a:gd name="connsiteX6" fmla="*/ 819150 w 1169193"/>
                <a:gd name="connsiteY6" fmla="*/ 26194 h 823913"/>
                <a:gd name="connsiteX7" fmla="*/ 838200 w 1169193"/>
                <a:gd name="connsiteY7" fmla="*/ 14288 h 823913"/>
                <a:gd name="connsiteX8" fmla="*/ 859631 w 1169193"/>
                <a:gd name="connsiteY8" fmla="*/ 4763 h 823913"/>
                <a:gd name="connsiteX9" fmla="*/ 881062 w 1169193"/>
                <a:gd name="connsiteY9" fmla="*/ 0 h 823913"/>
                <a:gd name="connsiteX10" fmla="*/ 921543 w 1169193"/>
                <a:gd name="connsiteY10" fmla="*/ 4763 h 823913"/>
                <a:gd name="connsiteX11" fmla="*/ 1002506 w 1169193"/>
                <a:gd name="connsiteY11" fmla="*/ 40481 h 823913"/>
                <a:gd name="connsiteX12" fmla="*/ 1085850 w 1169193"/>
                <a:gd name="connsiteY12" fmla="*/ 92869 h 823913"/>
                <a:gd name="connsiteX13" fmla="*/ 1131093 w 1169193"/>
                <a:gd name="connsiteY13" fmla="*/ 128588 h 823913"/>
                <a:gd name="connsiteX14" fmla="*/ 1157287 w 1169193"/>
                <a:gd name="connsiteY14" fmla="*/ 159544 h 823913"/>
                <a:gd name="connsiteX15" fmla="*/ 1169193 w 1169193"/>
                <a:gd name="connsiteY15" fmla="*/ 183356 h 823913"/>
                <a:gd name="connsiteX16" fmla="*/ 1169193 w 1169193"/>
                <a:gd name="connsiteY16" fmla="*/ 209550 h 823913"/>
                <a:gd name="connsiteX17" fmla="*/ 1150143 w 1169193"/>
                <a:gd name="connsiteY17" fmla="*/ 235744 h 823913"/>
                <a:gd name="connsiteX18" fmla="*/ 1112043 w 1169193"/>
                <a:gd name="connsiteY18" fmla="*/ 254794 h 823913"/>
                <a:gd name="connsiteX19" fmla="*/ 1081087 w 1169193"/>
                <a:gd name="connsiteY19" fmla="*/ 283369 h 823913"/>
                <a:gd name="connsiteX20" fmla="*/ 1062037 w 1169193"/>
                <a:gd name="connsiteY20" fmla="*/ 326231 h 823913"/>
                <a:gd name="connsiteX21" fmla="*/ 1045368 w 1169193"/>
                <a:gd name="connsiteY21" fmla="*/ 404813 h 823913"/>
                <a:gd name="connsiteX22" fmla="*/ 1004887 w 1169193"/>
                <a:gd name="connsiteY22" fmla="*/ 621506 h 823913"/>
                <a:gd name="connsiteX23" fmla="*/ 969168 w 1169193"/>
                <a:gd name="connsiteY23" fmla="*/ 788194 h 823913"/>
                <a:gd name="connsiteX24" fmla="*/ 964406 w 1169193"/>
                <a:gd name="connsiteY24" fmla="*/ 823913 h 823913"/>
                <a:gd name="connsiteX25" fmla="*/ 807243 w 1169193"/>
                <a:gd name="connsiteY25" fmla="*/ 783431 h 823913"/>
                <a:gd name="connsiteX26" fmla="*/ 828675 w 1169193"/>
                <a:gd name="connsiteY26" fmla="*/ 390525 h 823913"/>
                <a:gd name="connsiteX27" fmla="*/ 838200 w 1169193"/>
                <a:gd name="connsiteY27" fmla="*/ 250031 h 823913"/>
                <a:gd name="connsiteX28" fmla="*/ 838200 w 1169193"/>
                <a:gd name="connsiteY28" fmla="*/ 216694 h 823913"/>
                <a:gd name="connsiteX29" fmla="*/ 838200 w 1169193"/>
                <a:gd name="connsiteY29" fmla="*/ 192881 h 823913"/>
                <a:gd name="connsiteX30" fmla="*/ 823912 w 1169193"/>
                <a:gd name="connsiteY30" fmla="*/ 178594 h 823913"/>
                <a:gd name="connsiteX31" fmla="*/ 790575 w 1169193"/>
                <a:gd name="connsiteY31" fmla="*/ 171450 h 823913"/>
                <a:gd name="connsiteX32" fmla="*/ 735806 w 1169193"/>
                <a:gd name="connsiteY32" fmla="*/ 183356 h 823913"/>
                <a:gd name="connsiteX33" fmla="*/ 373856 w 1169193"/>
                <a:gd name="connsiteY33" fmla="*/ 27146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9193" h="823913">
                  <a:moveTo>
                    <a:pt x="373856" y="271463"/>
                  </a:moveTo>
                  <a:lnTo>
                    <a:pt x="88106" y="323850"/>
                  </a:lnTo>
                  <a:lnTo>
                    <a:pt x="0" y="209550"/>
                  </a:lnTo>
                  <a:lnTo>
                    <a:pt x="259556" y="171450"/>
                  </a:lnTo>
                  <a:lnTo>
                    <a:pt x="495300" y="126206"/>
                  </a:lnTo>
                  <a:lnTo>
                    <a:pt x="797718" y="45244"/>
                  </a:lnTo>
                  <a:lnTo>
                    <a:pt x="819150" y="26194"/>
                  </a:lnTo>
                  <a:lnTo>
                    <a:pt x="838200" y="14288"/>
                  </a:lnTo>
                  <a:lnTo>
                    <a:pt x="859631" y="4763"/>
                  </a:lnTo>
                  <a:lnTo>
                    <a:pt x="881062" y="0"/>
                  </a:lnTo>
                  <a:lnTo>
                    <a:pt x="921543" y="4763"/>
                  </a:lnTo>
                  <a:lnTo>
                    <a:pt x="1002506" y="40481"/>
                  </a:lnTo>
                  <a:lnTo>
                    <a:pt x="1085850" y="92869"/>
                  </a:lnTo>
                  <a:lnTo>
                    <a:pt x="1131093" y="128588"/>
                  </a:lnTo>
                  <a:lnTo>
                    <a:pt x="1157287" y="159544"/>
                  </a:lnTo>
                  <a:lnTo>
                    <a:pt x="1169193" y="183356"/>
                  </a:lnTo>
                  <a:lnTo>
                    <a:pt x="1169193" y="209550"/>
                  </a:lnTo>
                  <a:lnTo>
                    <a:pt x="1150143" y="235744"/>
                  </a:lnTo>
                  <a:lnTo>
                    <a:pt x="1112043" y="254794"/>
                  </a:lnTo>
                  <a:lnTo>
                    <a:pt x="1081087" y="283369"/>
                  </a:lnTo>
                  <a:lnTo>
                    <a:pt x="1062037" y="326231"/>
                  </a:lnTo>
                  <a:lnTo>
                    <a:pt x="1045368" y="404813"/>
                  </a:lnTo>
                  <a:lnTo>
                    <a:pt x="1004887" y="621506"/>
                  </a:lnTo>
                  <a:lnTo>
                    <a:pt x="969168" y="788194"/>
                  </a:lnTo>
                  <a:lnTo>
                    <a:pt x="964406" y="823913"/>
                  </a:lnTo>
                  <a:lnTo>
                    <a:pt x="807243" y="783431"/>
                  </a:lnTo>
                  <a:lnTo>
                    <a:pt x="828675" y="390525"/>
                  </a:lnTo>
                  <a:lnTo>
                    <a:pt x="838200" y="250031"/>
                  </a:lnTo>
                  <a:lnTo>
                    <a:pt x="838200" y="216694"/>
                  </a:lnTo>
                  <a:lnTo>
                    <a:pt x="838200" y="192881"/>
                  </a:lnTo>
                  <a:lnTo>
                    <a:pt x="823912" y="178594"/>
                  </a:lnTo>
                  <a:lnTo>
                    <a:pt x="790575" y="171450"/>
                  </a:lnTo>
                  <a:lnTo>
                    <a:pt x="735806" y="183356"/>
                  </a:lnTo>
                  <a:lnTo>
                    <a:pt x="373856" y="2714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36E4C76E-45D6-4821-BC6D-F7C90CB82FC0}"/>
                </a:ext>
              </a:extLst>
            </p:cNvPr>
            <p:cNvSpPr/>
            <p:nvPr/>
          </p:nvSpPr>
          <p:spPr>
            <a:xfrm>
              <a:off x="4127500" y="5016500"/>
              <a:ext cx="820738" cy="339725"/>
            </a:xfrm>
            <a:custGeom>
              <a:avLst/>
              <a:gdLst>
                <a:gd name="connsiteX0" fmla="*/ 364332 w 821532"/>
                <a:gd name="connsiteY0" fmla="*/ 216694 h 340519"/>
                <a:gd name="connsiteX1" fmla="*/ 54769 w 821532"/>
                <a:gd name="connsiteY1" fmla="*/ 340519 h 340519"/>
                <a:gd name="connsiteX2" fmla="*/ 0 w 821532"/>
                <a:gd name="connsiteY2" fmla="*/ 190500 h 340519"/>
                <a:gd name="connsiteX3" fmla="*/ 138113 w 821532"/>
                <a:gd name="connsiteY3" fmla="*/ 142875 h 340519"/>
                <a:gd name="connsiteX4" fmla="*/ 278607 w 821532"/>
                <a:gd name="connsiteY4" fmla="*/ 100012 h 340519"/>
                <a:gd name="connsiteX5" fmla="*/ 397669 w 821532"/>
                <a:gd name="connsiteY5" fmla="*/ 66675 h 340519"/>
                <a:gd name="connsiteX6" fmla="*/ 571500 w 821532"/>
                <a:gd name="connsiteY6" fmla="*/ 26194 h 340519"/>
                <a:gd name="connsiteX7" fmla="*/ 685800 w 821532"/>
                <a:gd name="connsiteY7" fmla="*/ 0 h 340519"/>
                <a:gd name="connsiteX8" fmla="*/ 819150 w 821532"/>
                <a:gd name="connsiteY8" fmla="*/ 69056 h 340519"/>
                <a:gd name="connsiteX9" fmla="*/ 821532 w 821532"/>
                <a:gd name="connsiteY9" fmla="*/ 97631 h 340519"/>
                <a:gd name="connsiteX10" fmla="*/ 814388 w 821532"/>
                <a:gd name="connsiteY10" fmla="*/ 128587 h 340519"/>
                <a:gd name="connsiteX11" fmla="*/ 797719 w 821532"/>
                <a:gd name="connsiteY11" fmla="*/ 152400 h 340519"/>
                <a:gd name="connsiteX12" fmla="*/ 783432 w 821532"/>
                <a:gd name="connsiteY12" fmla="*/ 161925 h 340519"/>
                <a:gd name="connsiteX13" fmla="*/ 740569 w 821532"/>
                <a:gd name="connsiteY13" fmla="*/ 161925 h 340519"/>
                <a:gd name="connsiteX14" fmla="*/ 616744 w 821532"/>
                <a:gd name="connsiteY14" fmla="*/ 159544 h 340519"/>
                <a:gd name="connsiteX15" fmla="*/ 561975 w 821532"/>
                <a:gd name="connsiteY15" fmla="*/ 164306 h 340519"/>
                <a:gd name="connsiteX16" fmla="*/ 426244 w 821532"/>
                <a:gd name="connsiteY16" fmla="*/ 197644 h 340519"/>
                <a:gd name="connsiteX17" fmla="*/ 364332 w 821532"/>
                <a:gd name="connsiteY17" fmla="*/ 2166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1532" h="340519">
                  <a:moveTo>
                    <a:pt x="364332" y="216694"/>
                  </a:moveTo>
                  <a:lnTo>
                    <a:pt x="54769" y="340519"/>
                  </a:lnTo>
                  <a:lnTo>
                    <a:pt x="0" y="190500"/>
                  </a:lnTo>
                  <a:lnTo>
                    <a:pt x="138113" y="142875"/>
                  </a:lnTo>
                  <a:lnTo>
                    <a:pt x="278607" y="100012"/>
                  </a:lnTo>
                  <a:lnTo>
                    <a:pt x="397669" y="66675"/>
                  </a:lnTo>
                  <a:lnTo>
                    <a:pt x="571500" y="26194"/>
                  </a:lnTo>
                  <a:lnTo>
                    <a:pt x="685800" y="0"/>
                  </a:lnTo>
                  <a:lnTo>
                    <a:pt x="819150" y="69056"/>
                  </a:lnTo>
                  <a:lnTo>
                    <a:pt x="821532" y="97631"/>
                  </a:lnTo>
                  <a:lnTo>
                    <a:pt x="814388" y="128587"/>
                  </a:lnTo>
                  <a:lnTo>
                    <a:pt x="797719" y="152400"/>
                  </a:lnTo>
                  <a:lnTo>
                    <a:pt x="783432" y="161925"/>
                  </a:lnTo>
                  <a:lnTo>
                    <a:pt x="740569" y="161925"/>
                  </a:lnTo>
                  <a:lnTo>
                    <a:pt x="616744" y="159544"/>
                  </a:lnTo>
                  <a:lnTo>
                    <a:pt x="561975" y="164306"/>
                  </a:lnTo>
                  <a:lnTo>
                    <a:pt x="426244" y="197644"/>
                  </a:lnTo>
                  <a:lnTo>
                    <a:pt x="364332" y="2166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14104484-BA1D-49B5-B34F-46083DFECED4}"/>
                </a:ext>
              </a:extLst>
            </p:cNvPr>
            <p:cNvSpPr/>
            <p:nvPr/>
          </p:nvSpPr>
          <p:spPr>
            <a:xfrm rot="16200000">
              <a:off x="4488657" y="3004345"/>
              <a:ext cx="1916113" cy="352425"/>
            </a:xfrm>
            <a:custGeom>
              <a:avLst/>
              <a:gdLst>
                <a:gd name="connsiteX0" fmla="*/ 1407319 w 1916906"/>
                <a:gd name="connsiteY0" fmla="*/ 347662 h 352425"/>
                <a:gd name="connsiteX1" fmla="*/ 1073944 w 1916906"/>
                <a:gd name="connsiteY1" fmla="*/ 350043 h 352425"/>
                <a:gd name="connsiteX2" fmla="*/ 764381 w 1916906"/>
                <a:gd name="connsiteY2" fmla="*/ 350043 h 352425"/>
                <a:gd name="connsiteX3" fmla="*/ 628650 w 1916906"/>
                <a:gd name="connsiteY3" fmla="*/ 347662 h 352425"/>
                <a:gd name="connsiteX4" fmla="*/ 80963 w 1916906"/>
                <a:gd name="connsiteY4" fmla="*/ 326231 h 352425"/>
                <a:gd name="connsiteX5" fmla="*/ 0 w 1916906"/>
                <a:gd name="connsiteY5" fmla="*/ 128587 h 352425"/>
                <a:gd name="connsiteX6" fmla="*/ 311944 w 1916906"/>
                <a:gd name="connsiteY6" fmla="*/ 123825 h 352425"/>
                <a:gd name="connsiteX7" fmla="*/ 916781 w 1916906"/>
                <a:gd name="connsiteY7" fmla="*/ 123825 h 352425"/>
                <a:gd name="connsiteX8" fmla="*/ 1323975 w 1916906"/>
                <a:gd name="connsiteY8" fmla="*/ 123825 h 352425"/>
                <a:gd name="connsiteX9" fmla="*/ 1654969 w 1916906"/>
                <a:gd name="connsiteY9" fmla="*/ 123825 h 352425"/>
                <a:gd name="connsiteX10" fmla="*/ 1702594 w 1916906"/>
                <a:gd name="connsiteY10" fmla="*/ 116681 h 352425"/>
                <a:gd name="connsiteX11" fmla="*/ 1750219 w 1916906"/>
                <a:gd name="connsiteY11" fmla="*/ 102393 h 352425"/>
                <a:gd name="connsiteX12" fmla="*/ 1790700 w 1916906"/>
                <a:gd name="connsiteY12" fmla="*/ 80962 h 352425"/>
                <a:gd name="connsiteX13" fmla="*/ 1828800 w 1916906"/>
                <a:gd name="connsiteY13" fmla="*/ 54768 h 352425"/>
                <a:gd name="connsiteX14" fmla="*/ 1859756 w 1916906"/>
                <a:gd name="connsiteY14" fmla="*/ 26193 h 352425"/>
                <a:gd name="connsiteX15" fmla="*/ 1883569 w 1916906"/>
                <a:gd name="connsiteY15" fmla="*/ 7143 h 352425"/>
                <a:gd name="connsiteX16" fmla="*/ 1897856 w 1916906"/>
                <a:gd name="connsiteY16" fmla="*/ 0 h 352425"/>
                <a:gd name="connsiteX17" fmla="*/ 1912144 w 1916906"/>
                <a:gd name="connsiteY17" fmla="*/ 0 h 352425"/>
                <a:gd name="connsiteX18" fmla="*/ 1916906 w 1916906"/>
                <a:gd name="connsiteY18" fmla="*/ 14287 h 352425"/>
                <a:gd name="connsiteX19" fmla="*/ 1914525 w 1916906"/>
                <a:gd name="connsiteY19" fmla="*/ 50006 h 352425"/>
                <a:gd name="connsiteX20" fmla="*/ 1897856 w 1916906"/>
                <a:gd name="connsiteY20" fmla="*/ 121443 h 352425"/>
                <a:gd name="connsiteX21" fmla="*/ 1869281 w 1916906"/>
                <a:gd name="connsiteY21" fmla="*/ 221456 h 352425"/>
                <a:gd name="connsiteX22" fmla="*/ 1843088 w 1916906"/>
                <a:gd name="connsiteY22" fmla="*/ 338137 h 352425"/>
                <a:gd name="connsiteX23" fmla="*/ 1719263 w 1916906"/>
                <a:gd name="connsiteY23" fmla="*/ 352425 h 352425"/>
                <a:gd name="connsiteX24" fmla="*/ 1407319 w 1916906"/>
                <a:gd name="connsiteY24" fmla="*/ 3476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6906" h="352425">
                  <a:moveTo>
                    <a:pt x="1407319" y="347662"/>
                  </a:moveTo>
                  <a:lnTo>
                    <a:pt x="1073944" y="350043"/>
                  </a:lnTo>
                  <a:lnTo>
                    <a:pt x="764381" y="350043"/>
                  </a:lnTo>
                  <a:lnTo>
                    <a:pt x="628650" y="347662"/>
                  </a:lnTo>
                  <a:lnTo>
                    <a:pt x="80963" y="326231"/>
                  </a:lnTo>
                  <a:lnTo>
                    <a:pt x="0" y="128587"/>
                  </a:lnTo>
                  <a:lnTo>
                    <a:pt x="311944" y="123825"/>
                  </a:lnTo>
                  <a:lnTo>
                    <a:pt x="916781" y="123825"/>
                  </a:lnTo>
                  <a:lnTo>
                    <a:pt x="1323975" y="123825"/>
                  </a:lnTo>
                  <a:lnTo>
                    <a:pt x="1654969" y="123825"/>
                  </a:lnTo>
                  <a:lnTo>
                    <a:pt x="1702594" y="116681"/>
                  </a:lnTo>
                  <a:lnTo>
                    <a:pt x="1750219" y="102393"/>
                  </a:lnTo>
                  <a:lnTo>
                    <a:pt x="1790700" y="80962"/>
                  </a:lnTo>
                  <a:lnTo>
                    <a:pt x="1828800" y="54768"/>
                  </a:lnTo>
                  <a:lnTo>
                    <a:pt x="1859756" y="26193"/>
                  </a:lnTo>
                  <a:lnTo>
                    <a:pt x="1883569" y="7143"/>
                  </a:lnTo>
                  <a:lnTo>
                    <a:pt x="1897856" y="0"/>
                  </a:lnTo>
                  <a:lnTo>
                    <a:pt x="1912144" y="0"/>
                  </a:lnTo>
                  <a:lnTo>
                    <a:pt x="1916906" y="14287"/>
                  </a:lnTo>
                  <a:lnTo>
                    <a:pt x="1914525" y="50006"/>
                  </a:lnTo>
                  <a:lnTo>
                    <a:pt x="1897856" y="121443"/>
                  </a:lnTo>
                  <a:lnTo>
                    <a:pt x="1869281" y="221456"/>
                  </a:lnTo>
                  <a:lnTo>
                    <a:pt x="1843088" y="338137"/>
                  </a:lnTo>
                  <a:lnTo>
                    <a:pt x="1719263" y="352425"/>
                  </a:lnTo>
                  <a:lnTo>
                    <a:pt x="1407319" y="3476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8ADF0C58-D409-462A-AE24-AF92AE0CB86E}"/>
                </a:ext>
              </a:extLst>
            </p:cNvPr>
            <p:cNvSpPr/>
            <p:nvPr/>
          </p:nvSpPr>
          <p:spPr>
            <a:xfrm rot="16200000">
              <a:off x="4202113" y="3367088"/>
              <a:ext cx="3778250" cy="1225550"/>
            </a:xfrm>
            <a:custGeom>
              <a:avLst/>
              <a:gdLst>
                <a:gd name="connsiteX0" fmla="*/ 1755775 w 3778250"/>
                <a:gd name="connsiteY0" fmla="*/ 1146175 h 1225550"/>
                <a:gd name="connsiteX1" fmla="*/ 1235075 w 3778250"/>
                <a:gd name="connsiteY1" fmla="*/ 1152525 h 1225550"/>
                <a:gd name="connsiteX2" fmla="*/ 990600 w 3778250"/>
                <a:gd name="connsiteY2" fmla="*/ 1158875 h 1225550"/>
                <a:gd name="connsiteX3" fmla="*/ 673100 w 3778250"/>
                <a:gd name="connsiteY3" fmla="*/ 1174750 h 1225550"/>
                <a:gd name="connsiteX4" fmla="*/ 422275 w 3778250"/>
                <a:gd name="connsiteY4" fmla="*/ 1190625 h 1225550"/>
                <a:gd name="connsiteX5" fmla="*/ 339725 w 3778250"/>
                <a:gd name="connsiteY5" fmla="*/ 1177925 h 1225550"/>
                <a:gd name="connsiteX6" fmla="*/ 244475 w 3778250"/>
                <a:gd name="connsiteY6" fmla="*/ 1149350 h 1225550"/>
                <a:gd name="connsiteX7" fmla="*/ 168275 w 3778250"/>
                <a:gd name="connsiteY7" fmla="*/ 1111250 h 1225550"/>
                <a:gd name="connsiteX8" fmla="*/ 101600 w 3778250"/>
                <a:gd name="connsiteY8" fmla="*/ 1073150 h 1225550"/>
                <a:gd name="connsiteX9" fmla="*/ 28575 w 3778250"/>
                <a:gd name="connsiteY9" fmla="*/ 1022350 h 1225550"/>
                <a:gd name="connsiteX10" fmla="*/ 6350 w 3778250"/>
                <a:gd name="connsiteY10" fmla="*/ 996950 h 1225550"/>
                <a:gd name="connsiteX11" fmla="*/ 0 w 3778250"/>
                <a:gd name="connsiteY11" fmla="*/ 965200 h 1225550"/>
                <a:gd name="connsiteX12" fmla="*/ 9525 w 3778250"/>
                <a:gd name="connsiteY12" fmla="*/ 939800 h 1225550"/>
                <a:gd name="connsiteX13" fmla="*/ 44450 w 3778250"/>
                <a:gd name="connsiteY13" fmla="*/ 911225 h 1225550"/>
                <a:gd name="connsiteX14" fmla="*/ 101600 w 3778250"/>
                <a:gd name="connsiteY14" fmla="*/ 869950 h 1225550"/>
                <a:gd name="connsiteX15" fmla="*/ 174625 w 3778250"/>
                <a:gd name="connsiteY15" fmla="*/ 809625 h 1225550"/>
                <a:gd name="connsiteX16" fmla="*/ 498475 w 3778250"/>
                <a:gd name="connsiteY16" fmla="*/ 917575 h 1225550"/>
                <a:gd name="connsiteX17" fmla="*/ 752475 w 3778250"/>
                <a:gd name="connsiteY17" fmla="*/ 920750 h 1225550"/>
                <a:gd name="connsiteX18" fmla="*/ 1416050 w 3778250"/>
                <a:gd name="connsiteY18" fmla="*/ 923925 h 1225550"/>
                <a:gd name="connsiteX19" fmla="*/ 1793875 w 3778250"/>
                <a:gd name="connsiteY19" fmla="*/ 923925 h 1225550"/>
                <a:gd name="connsiteX20" fmla="*/ 2136775 w 3778250"/>
                <a:gd name="connsiteY20" fmla="*/ 923925 h 1225550"/>
                <a:gd name="connsiteX21" fmla="*/ 2590800 w 3778250"/>
                <a:gd name="connsiteY21" fmla="*/ 920750 h 1225550"/>
                <a:gd name="connsiteX22" fmla="*/ 3051175 w 3778250"/>
                <a:gd name="connsiteY22" fmla="*/ 920750 h 1225550"/>
                <a:gd name="connsiteX23" fmla="*/ 3175000 w 3778250"/>
                <a:gd name="connsiteY23" fmla="*/ 901700 h 1225550"/>
                <a:gd name="connsiteX24" fmla="*/ 3473450 w 3778250"/>
                <a:gd name="connsiteY24" fmla="*/ 898525 h 1225550"/>
                <a:gd name="connsiteX25" fmla="*/ 3514725 w 3778250"/>
                <a:gd name="connsiteY25" fmla="*/ 898525 h 1225550"/>
                <a:gd name="connsiteX26" fmla="*/ 3540125 w 3778250"/>
                <a:gd name="connsiteY26" fmla="*/ 889000 h 1225550"/>
                <a:gd name="connsiteX27" fmla="*/ 3546475 w 3778250"/>
                <a:gd name="connsiteY27" fmla="*/ 876300 h 1225550"/>
                <a:gd name="connsiteX28" fmla="*/ 3552825 w 3778250"/>
                <a:gd name="connsiteY28" fmla="*/ 854075 h 1225550"/>
                <a:gd name="connsiteX29" fmla="*/ 3549650 w 3778250"/>
                <a:gd name="connsiteY29" fmla="*/ 809625 h 1225550"/>
                <a:gd name="connsiteX30" fmla="*/ 3505200 w 3778250"/>
                <a:gd name="connsiteY30" fmla="*/ 628650 h 1225550"/>
                <a:gd name="connsiteX31" fmla="*/ 3467100 w 3778250"/>
                <a:gd name="connsiteY31" fmla="*/ 457200 h 1225550"/>
                <a:gd name="connsiteX32" fmla="*/ 3441700 w 3778250"/>
                <a:gd name="connsiteY32" fmla="*/ 342900 h 1225550"/>
                <a:gd name="connsiteX33" fmla="*/ 3413125 w 3778250"/>
                <a:gd name="connsiteY33" fmla="*/ 95250 h 1225550"/>
                <a:gd name="connsiteX34" fmla="*/ 3581400 w 3778250"/>
                <a:gd name="connsiteY34" fmla="*/ 0 h 1225550"/>
                <a:gd name="connsiteX35" fmla="*/ 3568700 w 3778250"/>
                <a:gd name="connsiteY35" fmla="*/ 111125 h 1225550"/>
                <a:gd name="connsiteX36" fmla="*/ 3581400 w 3778250"/>
                <a:gd name="connsiteY36" fmla="*/ 263525 h 1225550"/>
                <a:gd name="connsiteX37" fmla="*/ 3619500 w 3778250"/>
                <a:gd name="connsiteY37" fmla="*/ 473075 h 1225550"/>
                <a:gd name="connsiteX38" fmla="*/ 3651250 w 3778250"/>
                <a:gd name="connsiteY38" fmla="*/ 587375 h 1225550"/>
                <a:gd name="connsiteX39" fmla="*/ 3679825 w 3778250"/>
                <a:gd name="connsiteY39" fmla="*/ 695325 h 1225550"/>
                <a:gd name="connsiteX40" fmla="*/ 3705225 w 3778250"/>
                <a:gd name="connsiteY40" fmla="*/ 790575 h 1225550"/>
                <a:gd name="connsiteX41" fmla="*/ 3736975 w 3778250"/>
                <a:gd name="connsiteY41" fmla="*/ 857250 h 1225550"/>
                <a:gd name="connsiteX42" fmla="*/ 3768725 w 3778250"/>
                <a:gd name="connsiteY42" fmla="*/ 927100 h 1225550"/>
                <a:gd name="connsiteX43" fmla="*/ 3775075 w 3778250"/>
                <a:gd name="connsiteY43" fmla="*/ 939800 h 1225550"/>
                <a:gd name="connsiteX44" fmla="*/ 3778250 w 3778250"/>
                <a:gd name="connsiteY44" fmla="*/ 955675 h 1225550"/>
                <a:gd name="connsiteX45" fmla="*/ 3756025 w 3778250"/>
                <a:gd name="connsiteY45" fmla="*/ 1031875 h 1225550"/>
                <a:gd name="connsiteX46" fmla="*/ 3711575 w 3778250"/>
                <a:gd name="connsiteY46" fmla="*/ 1123950 h 1225550"/>
                <a:gd name="connsiteX47" fmla="*/ 3676650 w 3778250"/>
                <a:gd name="connsiteY47" fmla="*/ 1177925 h 1225550"/>
                <a:gd name="connsiteX48" fmla="*/ 3641725 w 3778250"/>
                <a:gd name="connsiteY48" fmla="*/ 1212850 h 1225550"/>
                <a:gd name="connsiteX49" fmla="*/ 3606800 w 3778250"/>
                <a:gd name="connsiteY49" fmla="*/ 1225550 h 1225550"/>
                <a:gd name="connsiteX50" fmla="*/ 3581400 w 3778250"/>
                <a:gd name="connsiteY50" fmla="*/ 1225550 h 1225550"/>
                <a:gd name="connsiteX51" fmla="*/ 3549650 w 3778250"/>
                <a:gd name="connsiteY51" fmla="*/ 1212850 h 1225550"/>
                <a:gd name="connsiteX52" fmla="*/ 3489325 w 3778250"/>
                <a:gd name="connsiteY52" fmla="*/ 1181100 h 1225550"/>
                <a:gd name="connsiteX53" fmla="*/ 3425825 w 3778250"/>
                <a:gd name="connsiteY53" fmla="*/ 1155700 h 1225550"/>
                <a:gd name="connsiteX54" fmla="*/ 3359150 w 3778250"/>
                <a:gd name="connsiteY54" fmla="*/ 1146175 h 1225550"/>
                <a:gd name="connsiteX55" fmla="*/ 3140075 w 3778250"/>
                <a:gd name="connsiteY55" fmla="*/ 1146175 h 1225550"/>
                <a:gd name="connsiteX56" fmla="*/ 2403475 w 3778250"/>
                <a:gd name="connsiteY56" fmla="*/ 1146175 h 1225550"/>
                <a:gd name="connsiteX57" fmla="*/ 2139950 w 3778250"/>
                <a:gd name="connsiteY57" fmla="*/ 1149350 h 1225550"/>
                <a:gd name="connsiteX58" fmla="*/ 1755775 w 3778250"/>
                <a:gd name="connsiteY58" fmla="*/ 1146175 h 12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778250" h="1225550">
                  <a:moveTo>
                    <a:pt x="1755775" y="1146175"/>
                  </a:moveTo>
                  <a:lnTo>
                    <a:pt x="1235075" y="1152525"/>
                  </a:lnTo>
                  <a:lnTo>
                    <a:pt x="990600" y="1158875"/>
                  </a:lnTo>
                  <a:lnTo>
                    <a:pt x="673100" y="1174750"/>
                  </a:lnTo>
                  <a:lnTo>
                    <a:pt x="422275" y="1190625"/>
                  </a:lnTo>
                  <a:lnTo>
                    <a:pt x="339725" y="1177925"/>
                  </a:lnTo>
                  <a:lnTo>
                    <a:pt x="244475" y="1149350"/>
                  </a:lnTo>
                  <a:lnTo>
                    <a:pt x="168275" y="1111250"/>
                  </a:lnTo>
                  <a:lnTo>
                    <a:pt x="101600" y="1073150"/>
                  </a:lnTo>
                  <a:lnTo>
                    <a:pt x="28575" y="1022350"/>
                  </a:lnTo>
                  <a:lnTo>
                    <a:pt x="6350" y="996950"/>
                  </a:lnTo>
                  <a:lnTo>
                    <a:pt x="0" y="965200"/>
                  </a:lnTo>
                  <a:lnTo>
                    <a:pt x="9525" y="939800"/>
                  </a:lnTo>
                  <a:lnTo>
                    <a:pt x="44450" y="911225"/>
                  </a:lnTo>
                  <a:lnTo>
                    <a:pt x="101600" y="869950"/>
                  </a:lnTo>
                  <a:lnTo>
                    <a:pt x="174625" y="809625"/>
                  </a:lnTo>
                  <a:lnTo>
                    <a:pt x="498475" y="917575"/>
                  </a:lnTo>
                  <a:lnTo>
                    <a:pt x="752475" y="920750"/>
                  </a:lnTo>
                  <a:lnTo>
                    <a:pt x="1416050" y="923925"/>
                  </a:lnTo>
                  <a:lnTo>
                    <a:pt x="1793875" y="923925"/>
                  </a:lnTo>
                  <a:lnTo>
                    <a:pt x="2136775" y="923925"/>
                  </a:lnTo>
                  <a:lnTo>
                    <a:pt x="2590800" y="920750"/>
                  </a:lnTo>
                  <a:lnTo>
                    <a:pt x="3051175" y="920750"/>
                  </a:lnTo>
                  <a:lnTo>
                    <a:pt x="3175000" y="901700"/>
                  </a:lnTo>
                  <a:lnTo>
                    <a:pt x="3473450" y="898525"/>
                  </a:lnTo>
                  <a:lnTo>
                    <a:pt x="3514725" y="898525"/>
                  </a:lnTo>
                  <a:lnTo>
                    <a:pt x="3540125" y="889000"/>
                  </a:lnTo>
                  <a:lnTo>
                    <a:pt x="3546475" y="876300"/>
                  </a:lnTo>
                  <a:lnTo>
                    <a:pt x="3552825" y="854075"/>
                  </a:lnTo>
                  <a:lnTo>
                    <a:pt x="3549650" y="809625"/>
                  </a:lnTo>
                  <a:lnTo>
                    <a:pt x="3505200" y="628650"/>
                  </a:lnTo>
                  <a:lnTo>
                    <a:pt x="3467100" y="457200"/>
                  </a:lnTo>
                  <a:lnTo>
                    <a:pt x="3441700" y="342900"/>
                  </a:lnTo>
                  <a:lnTo>
                    <a:pt x="3413125" y="95250"/>
                  </a:lnTo>
                  <a:lnTo>
                    <a:pt x="3581400" y="0"/>
                  </a:lnTo>
                  <a:lnTo>
                    <a:pt x="3568700" y="111125"/>
                  </a:lnTo>
                  <a:lnTo>
                    <a:pt x="3581400" y="263525"/>
                  </a:lnTo>
                  <a:lnTo>
                    <a:pt x="3619500" y="473075"/>
                  </a:lnTo>
                  <a:lnTo>
                    <a:pt x="3651250" y="587375"/>
                  </a:lnTo>
                  <a:lnTo>
                    <a:pt x="3679825" y="695325"/>
                  </a:lnTo>
                  <a:lnTo>
                    <a:pt x="3705225" y="790575"/>
                  </a:lnTo>
                  <a:lnTo>
                    <a:pt x="3736975" y="857250"/>
                  </a:lnTo>
                  <a:lnTo>
                    <a:pt x="3768725" y="927100"/>
                  </a:lnTo>
                  <a:lnTo>
                    <a:pt x="3775075" y="939800"/>
                  </a:lnTo>
                  <a:lnTo>
                    <a:pt x="3778250" y="955675"/>
                  </a:lnTo>
                  <a:lnTo>
                    <a:pt x="3756025" y="1031875"/>
                  </a:lnTo>
                  <a:lnTo>
                    <a:pt x="3711575" y="1123950"/>
                  </a:lnTo>
                  <a:lnTo>
                    <a:pt x="3676650" y="1177925"/>
                  </a:lnTo>
                  <a:lnTo>
                    <a:pt x="3641725" y="1212850"/>
                  </a:lnTo>
                  <a:lnTo>
                    <a:pt x="3606800" y="1225550"/>
                  </a:lnTo>
                  <a:lnTo>
                    <a:pt x="3581400" y="1225550"/>
                  </a:lnTo>
                  <a:lnTo>
                    <a:pt x="3549650" y="1212850"/>
                  </a:lnTo>
                  <a:lnTo>
                    <a:pt x="3489325" y="1181100"/>
                  </a:lnTo>
                  <a:lnTo>
                    <a:pt x="3425825" y="1155700"/>
                  </a:lnTo>
                  <a:lnTo>
                    <a:pt x="3359150" y="1146175"/>
                  </a:lnTo>
                  <a:lnTo>
                    <a:pt x="3140075" y="1146175"/>
                  </a:lnTo>
                  <a:lnTo>
                    <a:pt x="2403475" y="1146175"/>
                  </a:lnTo>
                  <a:lnTo>
                    <a:pt x="2139950" y="1149350"/>
                  </a:lnTo>
                  <a:lnTo>
                    <a:pt x="1755775" y="1146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80262940-7EDD-4F47-B388-1F71930AE483}"/>
                </a:ext>
              </a:extLst>
            </p:cNvPr>
            <p:cNvSpPr/>
            <p:nvPr/>
          </p:nvSpPr>
          <p:spPr>
            <a:xfrm>
              <a:off x="5719763" y="5211764"/>
              <a:ext cx="709612" cy="523875"/>
            </a:xfrm>
            <a:custGeom>
              <a:avLst/>
              <a:gdLst>
                <a:gd name="connsiteX0" fmla="*/ 271462 w 709612"/>
                <a:gd name="connsiteY0" fmla="*/ 90488 h 523875"/>
                <a:gd name="connsiteX1" fmla="*/ 557212 w 709612"/>
                <a:gd name="connsiteY1" fmla="*/ 200025 h 523875"/>
                <a:gd name="connsiteX2" fmla="*/ 595312 w 709612"/>
                <a:gd name="connsiteY2" fmla="*/ 214313 h 523875"/>
                <a:gd name="connsiteX3" fmla="*/ 631031 w 709612"/>
                <a:gd name="connsiteY3" fmla="*/ 216694 h 523875"/>
                <a:gd name="connsiteX4" fmla="*/ 650081 w 709612"/>
                <a:gd name="connsiteY4" fmla="*/ 204788 h 523875"/>
                <a:gd name="connsiteX5" fmla="*/ 709612 w 709612"/>
                <a:gd name="connsiteY5" fmla="*/ 95250 h 523875"/>
                <a:gd name="connsiteX6" fmla="*/ 631031 w 709612"/>
                <a:gd name="connsiteY6" fmla="*/ 523875 h 523875"/>
                <a:gd name="connsiteX7" fmla="*/ 571500 w 709612"/>
                <a:gd name="connsiteY7" fmla="*/ 485775 h 523875"/>
                <a:gd name="connsiteX8" fmla="*/ 500062 w 709612"/>
                <a:gd name="connsiteY8" fmla="*/ 407194 h 523875"/>
                <a:gd name="connsiteX9" fmla="*/ 409575 w 709612"/>
                <a:gd name="connsiteY9" fmla="*/ 321469 h 523875"/>
                <a:gd name="connsiteX10" fmla="*/ 285750 w 709612"/>
                <a:gd name="connsiteY10" fmla="*/ 228600 h 523875"/>
                <a:gd name="connsiteX11" fmla="*/ 157162 w 709612"/>
                <a:gd name="connsiteY11" fmla="*/ 138113 h 523875"/>
                <a:gd name="connsiteX12" fmla="*/ 33337 w 709612"/>
                <a:gd name="connsiteY12" fmla="*/ 64294 h 523875"/>
                <a:gd name="connsiteX13" fmla="*/ 7143 w 709612"/>
                <a:gd name="connsiteY13" fmla="*/ 45244 h 523875"/>
                <a:gd name="connsiteX14" fmla="*/ 0 w 709612"/>
                <a:gd name="connsiteY14" fmla="*/ 33338 h 523875"/>
                <a:gd name="connsiteX15" fmla="*/ 4762 w 709612"/>
                <a:gd name="connsiteY15" fmla="*/ 19050 h 523875"/>
                <a:gd name="connsiteX16" fmla="*/ 19050 w 709612"/>
                <a:gd name="connsiteY16" fmla="*/ 4763 h 523875"/>
                <a:gd name="connsiteX17" fmla="*/ 35718 w 709612"/>
                <a:gd name="connsiteY17" fmla="*/ 0 h 523875"/>
                <a:gd name="connsiteX18" fmla="*/ 73818 w 709612"/>
                <a:gd name="connsiteY18" fmla="*/ 11907 h 523875"/>
                <a:gd name="connsiteX19" fmla="*/ 271462 w 709612"/>
                <a:gd name="connsiteY19" fmla="*/ 904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612" h="523875">
                  <a:moveTo>
                    <a:pt x="271462" y="90488"/>
                  </a:moveTo>
                  <a:lnTo>
                    <a:pt x="557212" y="200025"/>
                  </a:lnTo>
                  <a:lnTo>
                    <a:pt x="595312" y="214313"/>
                  </a:lnTo>
                  <a:lnTo>
                    <a:pt x="631031" y="216694"/>
                  </a:lnTo>
                  <a:lnTo>
                    <a:pt x="650081" y="204788"/>
                  </a:lnTo>
                  <a:lnTo>
                    <a:pt x="709612" y="95250"/>
                  </a:lnTo>
                  <a:lnTo>
                    <a:pt x="631031" y="523875"/>
                  </a:lnTo>
                  <a:lnTo>
                    <a:pt x="571500" y="485775"/>
                  </a:lnTo>
                  <a:lnTo>
                    <a:pt x="500062" y="407194"/>
                  </a:lnTo>
                  <a:lnTo>
                    <a:pt x="409575" y="321469"/>
                  </a:lnTo>
                  <a:lnTo>
                    <a:pt x="285750" y="228600"/>
                  </a:lnTo>
                  <a:lnTo>
                    <a:pt x="157162" y="138113"/>
                  </a:lnTo>
                  <a:lnTo>
                    <a:pt x="33337" y="64294"/>
                  </a:lnTo>
                  <a:lnTo>
                    <a:pt x="7143" y="45244"/>
                  </a:lnTo>
                  <a:lnTo>
                    <a:pt x="0" y="33338"/>
                  </a:lnTo>
                  <a:lnTo>
                    <a:pt x="4762" y="19050"/>
                  </a:lnTo>
                  <a:lnTo>
                    <a:pt x="19050" y="4763"/>
                  </a:lnTo>
                  <a:lnTo>
                    <a:pt x="35718" y="0"/>
                  </a:lnTo>
                  <a:lnTo>
                    <a:pt x="73818" y="11907"/>
                  </a:lnTo>
                  <a:lnTo>
                    <a:pt x="271462" y="904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F032BADD-D3DD-4F25-97C4-D1ACF694ABAF}"/>
                </a:ext>
              </a:extLst>
            </p:cNvPr>
            <p:cNvSpPr/>
            <p:nvPr/>
          </p:nvSpPr>
          <p:spPr>
            <a:xfrm>
              <a:off x="5543551" y="2684464"/>
              <a:ext cx="912813" cy="344487"/>
            </a:xfrm>
            <a:custGeom>
              <a:avLst/>
              <a:gdLst>
                <a:gd name="connsiteX0" fmla="*/ 400050 w 912019"/>
                <a:gd name="connsiteY0" fmla="*/ 252412 h 345281"/>
                <a:gd name="connsiteX1" fmla="*/ 0 w 912019"/>
                <a:gd name="connsiteY1" fmla="*/ 345281 h 345281"/>
                <a:gd name="connsiteX2" fmla="*/ 7144 w 912019"/>
                <a:gd name="connsiteY2" fmla="*/ 197644 h 345281"/>
                <a:gd name="connsiteX3" fmla="*/ 164306 w 912019"/>
                <a:gd name="connsiteY3" fmla="*/ 169069 h 345281"/>
                <a:gd name="connsiteX4" fmla="*/ 345281 w 912019"/>
                <a:gd name="connsiteY4" fmla="*/ 126206 h 345281"/>
                <a:gd name="connsiteX5" fmla="*/ 526256 w 912019"/>
                <a:gd name="connsiteY5" fmla="*/ 69056 h 345281"/>
                <a:gd name="connsiteX6" fmla="*/ 571500 w 912019"/>
                <a:gd name="connsiteY6" fmla="*/ 52387 h 345281"/>
                <a:gd name="connsiteX7" fmla="*/ 592931 w 912019"/>
                <a:gd name="connsiteY7" fmla="*/ 33337 h 345281"/>
                <a:gd name="connsiteX8" fmla="*/ 614363 w 912019"/>
                <a:gd name="connsiteY8" fmla="*/ 21431 h 345281"/>
                <a:gd name="connsiteX9" fmla="*/ 664369 w 912019"/>
                <a:gd name="connsiteY9" fmla="*/ 7144 h 345281"/>
                <a:gd name="connsiteX10" fmla="*/ 731044 w 912019"/>
                <a:gd name="connsiteY10" fmla="*/ 0 h 345281"/>
                <a:gd name="connsiteX11" fmla="*/ 807244 w 912019"/>
                <a:gd name="connsiteY11" fmla="*/ 2381 h 345281"/>
                <a:gd name="connsiteX12" fmla="*/ 902494 w 912019"/>
                <a:gd name="connsiteY12" fmla="*/ 16669 h 345281"/>
                <a:gd name="connsiteX13" fmla="*/ 912019 w 912019"/>
                <a:gd name="connsiteY13" fmla="*/ 128587 h 345281"/>
                <a:gd name="connsiteX14" fmla="*/ 733425 w 912019"/>
                <a:gd name="connsiteY14" fmla="*/ 171450 h 345281"/>
                <a:gd name="connsiteX15" fmla="*/ 585788 w 912019"/>
                <a:gd name="connsiteY15" fmla="*/ 214312 h 345281"/>
                <a:gd name="connsiteX16" fmla="*/ 400050 w 912019"/>
                <a:gd name="connsiteY16" fmla="*/ 252412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2019" h="345281">
                  <a:moveTo>
                    <a:pt x="400050" y="252412"/>
                  </a:moveTo>
                  <a:lnTo>
                    <a:pt x="0" y="345281"/>
                  </a:lnTo>
                  <a:lnTo>
                    <a:pt x="7144" y="197644"/>
                  </a:lnTo>
                  <a:lnTo>
                    <a:pt x="164306" y="169069"/>
                  </a:lnTo>
                  <a:lnTo>
                    <a:pt x="345281" y="126206"/>
                  </a:lnTo>
                  <a:lnTo>
                    <a:pt x="526256" y="69056"/>
                  </a:lnTo>
                  <a:lnTo>
                    <a:pt x="571500" y="52387"/>
                  </a:lnTo>
                  <a:lnTo>
                    <a:pt x="592931" y="33337"/>
                  </a:lnTo>
                  <a:lnTo>
                    <a:pt x="614363" y="21431"/>
                  </a:lnTo>
                  <a:lnTo>
                    <a:pt x="664369" y="7144"/>
                  </a:lnTo>
                  <a:lnTo>
                    <a:pt x="731044" y="0"/>
                  </a:lnTo>
                  <a:lnTo>
                    <a:pt x="807244" y="2381"/>
                  </a:lnTo>
                  <a:lnTo>
                    <a:pt x="902494" y="16669"/>
                  </a:lnTo>
                  <a:lnTo>
                    <a:pt x="912019" y="128587"/>
                  </a:lnTo>
                  <a:lnTo>
                    <a:pt x="733425" y="171450"/>
                  </a:lnTo>
                  <a:lnTo>
                    <a:pt x="585788" y="214312"/>
                  </a:lnTo>
                  <a:lnTo>
                    <a:pt x="400050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A3D4E9BF-046E-441F-96E2-44B9BA545E96}"/>
                </a:ext>
              </a:extLst>
            </p:cNvPr>
            <p:cNvSpPr/>
            <p:nvPr/>
          </p:nvSpPr>
          <p:spPr>
            <a:xfrm>
              <a:off x="5551489" y="3192464"/>
              <a:ext cx="909637" cy="331787"/>
            </a:xfrm>
            <a:custGeom>
              <a:avLst/>
              <a:gdLst>
                <a:gd name="connsiteX0" fmla="*/ 376237 w 909637"/>
                <a:gd name="connsiteY0" fmla="*/ 276225 h 330994"/>
                <a:gd name="connsiteX1" fmla="*/ 235744 w 909637"/>
                <a:gd name="connsiteY1" fmla="*/ 304800 h 330994"/>
                <a:gd name="connsiteX2" fmla="*/ 164306 w 909637"/>
                <a:gd name="connsiteY2" fmla="*/ 319088 h 330994"/>
                <a:gd name="connsiteX3" fmla="*/ 0 w 909637"/>
                <a:gd name="connsiteY3" fmla="*/ 330994 h 330994"/>
                <a:gd name="connsiteX4" fmla="*/ 0 w 909637"/>
                <a:gd name="connsiteY4" fmla="*/ 166688 h 330994"/>
                <a:gd name="connsiteX5" fmla="*/ 119062 w 909637"/>
                <a:gd name="connsiteY5" fmla="*/ 166688 h 330994"/>
                <a:gd name="connsiteX6" fmla="*/ 221456 w 909637"/>
                <a:gd name="connsiteY6" fmla="*/ 154782 h 330994"/>
                <a:gd name="connsiteX7" fmla="*/ 321469 w 909637"/>
                <a:gd name="connsiteY7" fmla="*/ 133350 h 330994"/>
                <a:gd name="connsiteX8" fmla="*/ 481012 w 909637"/>
                <a:gd name="connsiteY8" fmla="*/ 90488 h 330994"/>
                <a:gd name="connsiteX9" fmla="*/ 588169 w 909637"/>
                <a:gd name="connsiteY9" fmla="*/ 54769 h 330994"/>
                <a:gd name="connsiteX10" fmla="*/ 659606 w 909637"/>
                <a:gd name="connsiteY10" fmla="*/ 26194 h 330994"/>
                <a:gd name="connsiteX11" fmla="*/ 697706 w 909637"/>
                <a:gd name="connsiteY11" fmla="*/ 9525 h 330994"/>
                <a:gd name="connsiteX12" fmla="*/ 740569 w 909637"/>
                <a:gd name="connsiteY12" fmla="*/ 0 h 330994"/>
                <a:gd name="connsiteX13" fmla="*/ 828675 w 909637"/>
                <a:gd name="connsiteY13" fmla="*/ 4763 h 330994"/>
                <a:gd name="connsiteX14" fmla="*/ 909637 w 909637"/>
                <a:gd name="connsiteY14" fmla="*/ 19050 h 330994"/>
                <a:gd name="connsiteX15" fmla="*/ 909637 w 909637"/>
                <a:gd name="connsiteY15" fmla="*/ 133350 h 330994"/>
                <a:gd name="connsiteX16" fmla="*/ 692944 w 909637"/>
                <a:gd name="connsiteY16" fmla="*/ 190500 h 330994"/>
                <a:gd name="connsiteX17" fmla="*/ 540544 w 909637"/>
                <a:gd name="connsiteY17" fmla="*/ 235744 h 330994"/>
                <a:gd name="connsiteX18" fmla="*/ 376237 w 909637"/>
                <a:gd name="connsiteY18" fmla="*/ 2762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637" h="330994">
                  <a:moveTo>
                    <a:pt x="376237" y="276225"/>
                  </a:moveTo>
                  <a:lnTo>
                    <a:pt x="235744" y="304800"/>
                  </a:lnTo>
                  <a:lnTo>
                    <a:pt x="164306" y="319088"/>
                  </a:lnTo>
                  <a:lnTo>
                    <a:pt x="0" y="330994"/>
                  </a:lnTo>
                  <a:lnTo>
                    <a:pt x="0" y="166688"/>
                  </a:lnTo>
                  <a:lnTo>
                    <a:pt x="119062" y="166688"/>
                  </a:lnTo>
                  <a:lnTo>
                    <a:pt x="221456" y="154782"/>
                  </a:lnTo>
                  <a:lnTo>
                    <a:pt x="321469" y="133350"/>
                  </a:lnTo>
                  <a:lnTo>
                    <a:pt x="481012" y="90488"/>
                  </a:lnTo>
                  <a:lnTo>
                    <a:pt x="588169" y="54769"/>
                  </a:lnTo>
                  <a:lnTo>
                    <a:pt x="659606" y="26194"/>
                  </a:lnTo>
                  <a:lnTo>
                    <a:pt x="697706" y="9525"/>
                  </a:lnTo>
                  <a:lnTo>
                    <a:pt x="740569" y="0"/>
                  </a:lnTo>
                  <a:lnTo>
                    <a:pt x="828675" y="4763"/>
                  </a:lnTo>
                  <a:lnTo>
                    <a:pt x="909637" y="19050"/>
                  </a:lnTo>
                  <a:lnTo>
                    <a:pt x="909637" y="133350"/>
                  </a:lnTo>
                  <a:lnTo>
                    <a:pt x="692944" y="190500"/>
                  </a:lnTo>
                  <a:lnTo>
                    <a:pt x="540544" y="235744"/>
                  </a:lnTo>
                  <a:lnTo>
                    <a:pt x="376237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06C478A6-C3D5-46CC-9CA6-383AF5997F7B}"/>
                </a:ext>
              </a:extLst>
            </p:cNvPr>
            <p:cNvSpPr/>
            <p:nvPr/>
          </p:nvSpPr>
          <p:spPr>
            <a:xfrm>
              <a:off x="5010150" y="3633789"/>
              <a:ext cx="1574800" cy="714375"/>
            </a:xfrm>
            <a:custGeom>
              <a:avLst/>
              <a:gdLst>
                <a:gd name="connsiteX0" fmla="*/ 1016794 w 1574006"/>
                <a:gd name="connsiteY0" fmla="*/ 330993 h 714375"/>
                <a:gd name="connsiteX1" fmla="*/ 778669 w 1574006"/>
                <a:gd name="connsiteY1" fmla="*/ 464343 h 714375"/>
                <a:gd name="connsiteX2" fmla="*/ 635794 w 1574006"/>
                <a:gd name="connsiteY2" fmla="*/ 545306 h 714375"/>
                <a:gd name="connsiteX3" fmla="*/ 552450 w 1574006"/>
                <a:gd name="connsiteY3" fmla="*/ 592931 h 714375"/>
                <a:gd name="connsiteX4" fmla="*/ 457200 w 1574006"/>
                <a:gd name="connsiteY4" fmla="*/ 654843 h 714375"/>
                <a:gd name="connsiteX5" fmla="*/ 409575 w 1574006"/>
                <a:gd name="connsiteY5" fmla="*/ 690562 h 714375"/>
                <a:gd name="connsiteX6" fmla="*/ 385763 w 1574006"/>
                <a:gd name="connsiteY6" fmla="*/ 702468 h 714375"/>
                <a:gd name="connsiteX7" fmla="*/ 345281 w 1574006"/>
                <a:gd name="connsiteY7" fmla="*/ 714375 h 714375"/>
                <a:gd name="connsiteX8" fmla="*/ 297656 w 1574006"/>
                <a:gd name="connsiteY8" fmla="*/ 714375 h 714375"/>
                <a:gd name="connsiteX9" fmla="*/ 264319 w 1574006"/>
                <a:gd name="connsiteY9" fmla="*/ 702468 h 714375"/>
                <a:gd name="connsiteX10" fmla="*/ 188119 w 1574006"/>
                <a:gd name="connsiteY10" fmla="*/ 654843 h 714375"/>
                <a:gd name="connsiteX11" fmla="*/ 88106 w 1574006"/>
                <a:gd name="connsiteY11" fmla="*/ 590550 h 714375"/>
                <a:gd name="connsiteX12" fmla="*/ 50006 w 1574006"/>
                <a:gd name="connsiteY12" fmla="*/ 557212 h 714375"/>
                <a:gd name="connsiteX13" fmla="*/ 30956 w 1574006"/>
                <a:gd name="connsiteY13" fmla="*/ 538162 h 714375"/>
                <a:gd name="connsiteX14" fmla="*/ 14288 w 1574006"/>
                <a:gd name="connsiteY14" fmla="*/ 516731 h 714375"/>
                <a:gd name="connsiteX15" fmla="*/ 2381 w 1574006"/>
                <a:gd name="connsiteY15" fmla="*/ 488156 h 714375"/>
                <a:gd name="connsiteX16" fmla="*/ 0 w 1574006"/>
                <a:gd name="connsiteY16" fmla="*/ 466725 h 714375"/>
                <a:gd name="connsiteX17" fmla="*/ 4763 w 1574006"/>
                <a:gd name="connsiteY17" fmla="*/ 445293 h 714375"/>
                <a:gd name="connsiteX18" fmla="*/ 16669 w 1574006"/>
                <a:gd name="connsiteY18" fmla="*/ 438150 h 714375"/>
                <a:gd name="connsiteX19" fmla="*/ 50006 w 1574006"/>
                <a:gd name="connsiteY19" fmla="*/ 438150 h 714375"/>
                <a:gd name="connsiteX20" fmla="*/ 73819 w 1574006"/>
                <a:gd name="connsiteY20" fmla="*/ 442912 h 714375"/>
                <a:gd name="connsiteX21" fmla="*/ 104775 w 1574006"/>
                <a:gd name="connsiteY21" fmla="*/ 452437 h 714375"/>
                <a:gd name="connsiteX22" fmla="*/ 145256 w 1574006"/>
                <a:gd name="connsiteY22" fmla="*/ 464343 h 714375"/>
                <a:gd name="connsiteX23" fmla="*/ 183356 w 1574006"/>
                <a:gd name="connsiteY23" fmla="*/ 469106 h 714375"/>
                <a:gd name="connsiteX24" fmla="*/ 221456 w 1574006"/>
                <a:gd name="connsiteY24" fmla="*/ 471487 h 714375"/>
                <a:gd name="connsiteX25" fmla="*/ 259556 w 1574006"/>
                <a:gd name="connsiteY25" fmla="*/ 466725 h 714375"/>
                <a:gd name="connsiteX26" fmla="*/ 307181 w 1574006"/>
                <a:gd name="connsiteY26" fmla="*/ 457200 h 714375"/>
                <a:gd name="connsiteX27" fmla="*/ 404813 w 1574006"/>
                <a:gd name="connsiteY27" fmla="*/ 414337 h 714375"/>
                <a:gd name="connsiteX28" fmla="*/ 550069 w 1574006"/>
                <a:gd name="connsiteY28" fmla="*/ 364331 h 714375"/>
                <a:gd name="connsiteX29" fmla="*/ 778669 w 1574006"/>
                <a:gd name="connsiteY29" fmla="*/ 280987 h 714375"/>
                <a:gd name="connsiteX30" fmla="*/ 1000125 w 1574006"/>
                <a:gd name="connsiteY30" fmla="*/ 200025 h 714375"/>
                <a:gd name="connsiteX31" fmla="*/ 1223963 w 1574006"/>
                <a:gd name="connsiteY31" fmla="*/ 116681 h 714375"/>
                <a:gd name="connsiteX32" fmla="*/ 1571625 w 1574006"/>
                <a:gd name="connsiteY32" fmla="*/ 0 h 714375"/>
                <a:gd name="connsiteX33" fmla="*/ 1574006 w 1574006"/>
                <a:gd name="connsiteY33" fmla="*/ 33337 h 714375"/>
                <a:gd name="connsiteX34" fmla="*/ 1321594 w 1574006"/>
                <a:gd name="connsiteY34" fmla="*/ 166687 h 714375"/>
                <a:gd name="connsiteX35" fmla="*/ 1016794 w 1574006"/>
                <a:gd name="connsiteY35" fmla="*/ 33099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4006" h="714375">
                  <a:moveTo>
                    <a:pt x="1016794" y="330993"/>
                  </a:moveTo>
                  <a:lnTo>
                    <a:pt x="778669" y="464343"/>
                  </a:lnTo>
                  <a:lnTo>
                    <a:pt x="635794" y="545306"/>
                  </a:lnTo>
                  <a:lnTo>
                    <a:pt x="552450" y="592931"/>
                  </a:lnTo>
                  <a:lnTo>
                    <a:pt x="457200" y="654843"/>
                  </a:lnTo>
                  <a:lnTo>
                    <a:pt x="409575" y="690562"/>
                  </a:lnTo>
                  <a:lnTo>
                    <a:pt x="385763" y="702468"/>
                  </a:lnTo>
                  <a:lnTo>
                    <a:pt x="345281" y="714375"/>
                  </a:lnTo>
                  <a:lnTo>
                    <a:pt x="297656" y="714375"/>
                  </a:lnTo>
                  <a:lnTo>
                    <a:pt x="264319" y="702468"/>
                  </a:lnTo>
                  <a:lnTo>
                    <a:pt x="188119" y="654843"/>
                  </a:lnTo>
                  <a:lnTo>
                    <a:pt x="88106" y="590550"/>
                  </a:lnTo>
                  <a:lnTo>
                    <a:pt x="50006" y="557212"/>
                  </a:lnTo>
                  <a:lnTo>
                    <a:pt x="30956" y="538162"/>
                  </a:lnTo>
                  <a:lnTo>
                    <a:pt x="14288" y="516731"/>
                  </a:lnTo>
                  <a:lnTo>
                    <a:pt x="2381" y="488156"/>
                  </a:lnTo>
                  <a:lnTo>
                    <a:pt x="0" y="466725"/>
                  </a:lnTo>
                  <a:lnTo>
                    <a:pt x="4763" y="445293"/>
                  </a:lnTo>
                  <a:lnTo>
                    <a:pt x="16669" y="438150"/>
                  </a:lnTo>
                  <a:lnTo>
                    <a:pt x="50006" y="438150"/>
                  </a:lnTo>
                  <a:lnTo>
                    <a:pt x="73819" y="442912"/>
                  </a:lnTo>
                  <a:lnTo>
                    <a:pt x="104775" y="452437"/>
                  </a:lnTo>
                  <a:lnTo>
                    <a:pt x="145256" y="464343"/>
                  </a:lnTo>
                  <a:lnTo>
                    <a:pt x="183356" y="469106"/>
                  </a:lnTo>
                  <a:lnTo>
                    <a:pt x="221456" y="471487"/>
                  </a:lnTo>
                  <a:lnTo>
                    <a:pt x="259556" y="466725"/>
                  </a:lnTo>
                  <a:lnTo>
                    <a:pt x="307181" y="457200"/>
                  </a:lnTo>
                  <a:lnTo>
                    <a:pt x="404813" y="414337"/>
                  </a:lnTo>
                  <a:lnTo>
                    <a:pt x="550069" y="364331"/>
                  </a:lnTo>
                  <a:lnTo>
                    <a:pt x="778669" y="280987"/>
                  </a:lnTo>
                  <a:lnTo>
                    <a:pt x="1000125" y="200025"/>
                  </a:lnTo>
                  <a:lnTo>
                    <a:pt x="1223963" y="116681"/>
                  </a:lnTo>
                  <a:lnTo>
                    <a:pt x="1571625" y="0"/>
                  </a:lnTo>
                  <a:lnTo>
                    <a:pt x="1574006" y="33337"/>
                  </a:lnTo>
                  <a:lnTo>
                    <a:pt x="1321594" y="166687"/>
                  </a:lnTo>
                  <a:lnTo>
                    <a:pt x="1016794" y="3309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08C841F8-B40D-4482-B730-21226D606CA6}"/>
                </a:ext>
              </a:extLst>
            </p:cNvPr>
            <p:cNvSpPr/>
            <p:nvPr/>
          </p:nvSpPr>
          <p:spPr>
            <a:xfrm rot="16200000">
              <a:off x="4595814" y="2978151"/>
              <a:ext cx="2751137" cy="2252663"/>
            </a:xfrm>
            <a:custGeom>
              <a:avLst/>
              <a:gdLst>
                <a:gd name="connsiteX0" fmla="*/ 983629 w 2751854"/>
                <a:gd name="connsiteY0" fmla="*/ 1243237 h 2252827"/>
                <a:gd name="connsiteX1" fmla="*/ 781711 w 2751854"/>
                <a:gd name="connsiteY1" fmla="*/ 1061511 h 2252827"/>
                <a:gd name="connsiteX2" fmla="*/ 634599 w 2751854"/>
                <a:gd name="connsiteY2" fmla="*/ 908630 h 2252827"/>
                <a:gd name="connsiteX3" fmla="*/ 510564 w 2751854"/>
                <a:gd name="connsiteY3" fmla="*/ 764403 h 2252827"/>
                <a:gd name="connsiteX4" fmla="*/ 400951 w 2751854"/>
                <a:gd name="connsiteY4" fmla="*/ 625945 h 2252827"/>
                <a:gd name="connsiteX5" fmla="*/ 276916 w 2751854"/>
                <a:gd name="connsiteY5" fmla="*/ 455757 h 2252827"/>
                <a:gd name="connsiteX6" fmla="*/ 161534 w 2751854"/>
                <a:gd name="connsiteY6" fmla="*/ 285569 h 2252827"/>
                <a:gd name="connsiteX7" fmla="*/ 63460 w 2751854"/>
                <a:gd name="connsiteY7" fmla="*/ 138458 h 2252827"/>
                <a:gd name="connsiteX8" fmla="*/ 25961 w 2751854"/>
                <a:gd name="connsiteY8" fmla="*/ 83651 h 2252827"/>
                <a:gd name="connsiteX9" fmla="*/ 8654 w 2751854"/>
                <a:gd name="connsiteY9" fmla="*/ 49037 h 2252827"/>
                <a:gd name="connsiteX10" fmla="*/ 0 w 2751854"/>
                <a:gd name="connsiteY10" fmla="*/ 20191 h 2252827"/>
                <a:gd name="connsiteX11" fmla="*/ 5769 w 2751854"/>
                <a:gd name="connsiteY11" fmla="*/ 5769 h 2252827"/>
                <a:gd name="connsiteX12" fmla="*/ 20192 w 2751854"/>
                <a:gd name="connsiteY12" fmla="*/ 0 h 2252827"/>
                <a:gd name="connsiteX13" fmla="*/ 46153 w 2751854"/>
                <a:gd name="connsiteY13" fmla="*/ 5769 h 2252827"/>
                <a:gd name="connsiteX14" fmla="*/ 69229 w 2751854"/>
                <a:gd name="connsiteY14" fmla="*/ 25960 h 2252827"/>
                <a:gd name="connsiteX15" fmla="*/ 207687 w 2751854"/>
                <a:gd name="connsiteY15" fmla="*/ 204802 h 2252827"/>
                <a:gd name="connsiteX16" fmla="*/ 349030 w 2751854"/>
                <a:gd name="connsiteY16" fmla="*/ 377875 h 2252827"/>
                <a:gd name="connsiteX17" fmla="*/ 490372 w 2751854"/>
                <a:gd name="connsiteY17" fmla="*/ 536524 h 2252827"/>
                <a:gd name="connsiteX18" fmla="*/ 620177 w 2751854"/>
                <a:gd name="connsiteY18" fmla="*/ 669213 h 2252827"/>
                <a:gd name="connsiteX19" fmla="*/ 842287 w 2751854"/>
                <a:gd name="connsiteY19" fmla="*/ 882670 h 2252827"/>
                <a:gd name="connsiteX20" fmla="*/ 966322 w 2751854"/>
                <a:gd name="connsiteY20" fmla="*/ 989398 h 2252827"/>
                <a:gd name="connsiteX21" fmla="*/ 1113434 w 2751854"/>
                <a:gd name="connsiteY21" fmla="*/ 1113433 h 2252827"/>
                <a:gd name="connsiteX22" fmla="*/ 1326890 w 2751854"/>
                <a:gd name="connsiteY22" fmla="*/ 1272083 h 2252827"/>
                <a:gd name="connsiteX23" fmla="*/ 1520154 w 2751854"/>
                <a:gd name="connsiteY23" fmla="*/ 1404772 h 2252827"/>
                <a:gd name="connsiteX24" fmla="*/ 1722072 w 2751854"/>
                <a:gd name="connsiteY24" fmla="*/ 1523038 h 2252827"/>
                <a:gd name="connsiteX25" fmla="*/ 2013411 w 2751854"/>
                <a:gd name="connsiteY25" fmla="*/ 1756686 h 2252827"/>
                <a:gd name="connsiteX26" fmla="*/ 2301865 w 2751854"/>
                <a:gd name="connsiteY26" fmla="*/ 1898029 h 2252827"/>
                <a:gd name="connsiteX27" fmla="*/ 2492245 w 2751854"/>
                <a:gd name="connsiteY27" fmla="*/ 1987449 h 2252827"/>
                <a:gd name="connsiteX28" fmla="*/ 2544167 w 2751854"/>
                <a:gd name="connsiteY28" fmla="*/ 2004757 h 2252827"/>
                <a:gd name="connsiteX29" fmla="*/ 2561474 w 2751854"/>
                <a:gd name="connsiteY29" fmla="*/ 2004757 h 2252827"/>
                <a:gd name="connsiteX30" fmla="*/ 2616280 w 2751854"/>
                <a:gd name="connsiteY30" fmla="*/ 1990334 h 2252827"/>
                <a:gd name="connsiteX31" fmla="*/ 2691278 w 2751854"/>
                <a:gd name="connsiteY31" fmla="*/ 1952835 h 2252827"/>
                <a:gd name="connsiteX32" fmla="*/ 2723008 w 2751854"/>
                <a:gd name="connsiteY32" fmla="*/ 1938412 h 2252827"/>
                <a:gd name="connsiteX33" fmla="*/ 2746085 w 2751854"/>
                <a:gd name="connsiteY33" fmla="*/ 1941297 h 2252827"/>
                <a:gd name="connsiteX34" fmla="*/ 2751854 w 2751854"/>
                <a:gd name="connsiteY34" fmla="*/ 1961489 h 2252827"/>
                <a:gd name="connsiteX35" fmla="*/ 2737431 w 2751854"/>
                <a:gd name="connsiteY35" fmla="*/ 1998988 h 2252827"/>
                <a:gd name="connsiteX36" fmla="*/ 2697047 w 2751854"/>
                <a:gd name="connsiteY36" fmla="*/ 2071101 h 2252827"/>
                <a:gd name="connsiteX37" fmla="*/ 2656664 w 2751854"/>
                <a:gd name="connsiteY37" fmla="*/ 2131677 h 2252827"/>
                <a:gd name="connsiteX38" fmla="*/ 2601857 w 2751854"/>
                <a:gd name="connsiteY38" fmla="*/ 2183598 h 2252827"/>
                <a:gd name="connsiteX39" fmla="*/ 2549936 w 2751854"/>
                <a:gd name="connsiteY39" fmla="*/ 2221097 h 2252827"/>
                <a:gd name="connsiteX40" fmla="*/ 2503783 w 2751854"/>
                <a:gd name="connsiteY40" fmla="*/ 2244174 h 2252827"/>
                <a:gd name="connsiteX41" fmla="*/ 2457630 w 2751854"/>
                <a:gd name="connsiteY41" fmla="*/ 2252827 h 2252827"/>
                <a:gd name="connsiteX42" fmla="*/ 2434554 w 2751854"/>
                <a:gd name="connsiteY42" fmla="*/ 2247058 h 2252827"/>
                <a:gd name="connsiteX43" fmla="*/ 2425900 w 2751854"/>
                <a:gd name="connsiteY43" fmla="*/ 2221097 h 2252827"/>
                <a:gd name="connsiteX44" fmla="*/ 2405709 w 2751854"/>
                <a:gd name="connsiteY44" fmla="*/ 2186483 h 2252827"/>
                <a:gd name="connsiteX45" fmla="*/ 2379748 w 2751854"/>
                <a:gd name="connsiteY45" fmla="*/ 2160522 h 2252827"/>
                <a:gd name="connsiteX46" fmla="*/ 2345133 w 2751854"/>
                <a:gd name="connsiteY46" fmla="*/ 2143215 h 2252827"/>
                <a:gd name="connsiteX47" fmla="*/ 2198022 w 2751854"/>
                <a:gd name="connsiteY47" fmla="*/ 2059563 h 2252827"/>
                <a:gd name="connsiteX48" fmla="*/ 1880722 w 2751854"/>
                <a:gd name="connsiteY48" fmla="*/ 1892259 h 2252827"/>
                <a:gd name="connsiteX49" fmla="*/ 1664381 w 2751854"/>
                <a:gd name="connsiteY49" fmla="*/ 1768224 h 2252827"/>
                <a:gd name="connsiteX50" fmla="*/ 1401888 w 2751854"/>
                <a:gd name="connsiteY50" fmla="*/ 1566306 h 2252827"/>
                <a:gd name="connsiteX51" fmla="*/ 1266314 w 2751854"/>
                <a:gd name="connsiteY51" fmla="*/ 1474001 h 2252827"/>
                <a:gd name="connsiteX52" fmla="*/ 1116318 w 2751854"/>
                <a:gd name="connsiteY52" fmla="*/ 1352850 h 2252827"/>
                <a:gd name="connsiteX53" fmla="*/ 983629 w 2751854"/>
                <a:gd name="connsiteY53" fmla="*/ 1243237 h 225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51854" h="2252827">
                  <a:moveTo>
                    <a:pt x="983629" y="1243237"/>
                  </a:moveTo>
                  <a:lnTo>
                    <a:pt x="781711" y="1061511"/>
                  </a:lnTo>
                  <a:lnTo>
                    <a:pt x="634599" y="908630"/>
                  </a:lnTo>
                  <a:lnTo>
                    <a:pt x="510564" y="764403"/>
                  </a:lnTo>
                  <a:lnTo>
                    <a:pt x="400951" y="625945"/>
                  </a:lnTo>
                  <a:lnTo>
                    <a:pt x="276916" y="455757"/>
                  </a:lnTo>
                  <a:lnTo>
                    <a:pt x="161534" y="285569"/>
                  </a:lnTo>
                  <a:lnTo>
                    <a:pt x="63460" y="138458"/>
                  </a:lnTo>
                  <a:lnTo>
                    <a:pt x="25961" y="83651"/>
                  </a:lnTo>
                  <a:lnTo>
                    <a:pt x="8654" y="49037"/>
                  </a:lnTo>
                  <a:lnTo>
                    <a:pt x="0" y="20191"/>
                  </a:lnTo>
                  <a:lnTo>
                    <a:pt x="5769" y="5769"/>
                  </a:lnTo>
                  <a:lnTo>
                    <a:pt x="20192" y="0"/>
                  </a:lnTo>
                  <a:lnTo>
                    <a:pt x="46153" y="5769"/>
                  </a:lnTo>
                  <a:lnTo>
                    <a:pt x="69229" y="25960"/>
                  </a:lnTo>
                  <a:lnTo>
                    <a:pt x="207687" y="204802"/>
                  </a:lnTo>
                  <a:lnTo>
                    <a:pt x="349030" y="377875"/>
                  </a:lnTo>
                  <a:lnTo>
                    <a:pt x="490372" y="536524"/>
                  </a:lnTo>
                  <a:lnTo>
                    <a:pt x="620177" y="669213"/>
                  </a:lnTo>
                  <a:lnTo>
                    <a:pt x="842287" y="882670"/>
                  </a:lnTo>
                  <a:lnTo>
                    <a:pt x="966322" y="989398"/>
                  </a:lnTo>
                  <a:lnTo>
                    <a:pt x="1113434" y="1113433"/>
                  </a:lnTo>
                  <a:lnTo>
                    <a:pt x="1326890" y="1272083"/>
                  </a:lnTo>
                  <a:lnTo>
                    <a:pt x="1520154" y="1404772"/>
                  </a:lnTo>
                  <a:lnTo>
                    <a:pt x="1722072" y="1523038"/>
                  </a:lnTo>
                  <a:lnTo>
                    <a:pt x="2013411" y="1756686"/>
                  </a:lnTo>
                  <a:lnTo>
                    <a:pt x="2301865" y="1898029"/>
                  </a:lnTo>
                  <a:lnTo>
                    <a:pt x="2492245" y="1987449"/>
                  </a:lnTo>
                  <a:lnTo>
                    <a:pt x="2544167" y="2004757"/>
                  </a:lnTo>
                  <a:lnTo>
                    <a:pt x="2561474" y="2004757"/>
                  </a:lnTo>
                  <a:lnTo>
                    <a:pt x="2616280" y="1990334"/>
                  </a:lnTo>
                  <a:lnTo>
                    <a:pt x="2691278" y="1952835"/>
                  </a:lnTo>
                  <a:lnTo>
                    <a:pt x="2723008" y="1938412"/>
                  </a:lnTo>
                  <a:lnTo>
                    <a:pt x="2746085" y="1941297"/>
                  </a:lnTo>
                  <a:lnTo>
                    <a:pt x="2751854" y="1961489"/>
                  </a:lnTo>
                  <a:lnTo>
                    <a:pt x="2737431" y="1998988"/>
                  </a:lnTo>
                  <a:lnTo>
                    <a:pt x="2697047" y="2071101"/>
                  </a:lnTo>
                  <a:lnTo>
                    <a:pt x="2656664" y="2131677"/>
                  </a:lnTo>
                  <a:lnTo>
                    <a:pt x="2601857" y="2183598"/>
                  </a:lnTo>
                  <a:lnTo>
                    <a:pt x="2549936" y="2221097"/>
                  </a:lnTo>
                  <a:lnTo>
                    <a:pt x="2503783" y="2244174"/>
                  </a:lnTo>
                  <a:lnTo>
                    <a:pt x="2457630" y="2252827"/>
                  </a:lnTo>
                  <a:lnTo>
                    <a:pt x="2434554" y="2247058"/>
                  </a:lnTo>
                  <a:lnTo>
                    <a:pt x="2425900" y="2221097"/>
                  </a:lnTo>
                  <a:lnTo>
                    <a:pt x="2405709" y="2186483"/>
                  </a:lnTo>
                  <a:lnTo>
                    <a:pt x="2379748" y="2160522"/>
                  </a:lnTo>
                  <a:lnTo>
                    <a:pt x="2345133" y="2143215"/>
                  </a:lnTo>
                  <a:lnTo>
                    <a:pt x="2198022" y="2059563"/>
                  </a:lnTo>
                  <a:lnTo>
                    <a:pt x="1880722" y="1892259"/>
                  </a:lnTo>
                  <a:lnTo>
                    <a:pt x="1664381" y="1768224"/>
                  </a:lnTo>
                  <a:lnTo>
                    <a:pt x="1401888" y="1566306"/>
                  </a:lnTo>
                  <a:lnTo>
                    <a:pt x="1266314" y="1474001"/>
                  </a:lnTo>
                  <a:lnTo>
                    <a:pt x="1116318" y="1352850"/>
                  </a:lnTo>
                  <a:lnTo>
                    <a:pt x="983629" y="1243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B4C69613-601C-4202-826A-5AA9DE265637}"/>
                </a:ext>
              </a:extLst>
            </p:cNvPr>
            <p:cNvSpPr/>
            <p:nvPr/>
          </p:nvSpPr>
          <p:spPr>
            <a:xfrm>
              <a:off x="6932614" y="2916238"/>
              <a:ext cx="1487487" cy="381000"/>
            </a:xfrm>
            <a:custGeom>
              <a:avLst/>
              <a:gdLst>
                <a:gd name="connsiteX0" fmla="*/ 1178719 w 1488281"/>
                <a:gd name="connsiteY0" fmla="*/ 261938 h 381000"/>
                <a:gd name="connsiteX1" fmla="*/ 988219 w 1488281"/>
                <a:gd name="connsiteY1" fmla="*/ 297657 h 381000"/>
                <a:gd name="connsiteX2" fmla="*/ 838200 w 1488281"/>
                <a:gd name="connsiteY2" fmla="*/ 328613 h 381000"/>
                <a:gd name="connsiteX3" fmla="*/ 659606 w 1488281"/>
                <a:gd name="connsiteY3" fmla="*/ 354807 h 381000"/>
                <a:gd name="connsiteX4" fmla="*/ 526256 w 1488281"/>
                <a:gd name="connsiteY4" fmla="*/ 371475 h 381000"/>
                <a:gd name="connsiteX5" fmla="*/ 364331 w 1488281"/>
                <a:gd name="connsiteY5" fmla="*/ 381000 h 381000"/>
                <a:gd name="connsiteX6" fmla="*/ 321469 w 1488281"/>
                <a:gd name="connsiteY6" fmla="*/ 381000 h 381000"/>
                <a:gd name="connsiteX7" fmla="*/ 264319 w 1488281"/>
                <a:gd name="connsiteY7" fmla="*/ 369094 h 381000"/>
                <a:gd name="connsiteX8" fmla="*/ 190500 w 1488281"/>
                <a:gd name="connsiteY8" fmla="*/ 345282 h 381000"/>
                <a:gd name="connsiteX9" fmla="*/ 100012 w 1488281"/>
                <a:gd name="connsiteY9" fmla="*/ 307182 h 381000"/>
                <a:gd name="connsiteX10" fmla="*/ 28575 w 1488281"/>
                <a:gd name="connsiteY10" fmla="*/ 273844 h 381000"/>
                <a:gd name="connsiteX11" fmla="*/ 4762 w 1488281"/>
                <a:gd name="connsiteY11" fmla="*/ 254794 h 381000"/>
                <a:gd name="connsiteX12" fmla="*/ 0 w 1488281"/>
                <a:gd name="connsiteY12" fmla="*/ 242888 h 381000"/>
                <a:gd name="connsiteX13" fmla="*/ 0 w 1488281"/>
                <a:gd name="connsiteY13" fmla="*/ 219075 h 381000"/>
                <a:gd name="connsiteX14" fmla="*/ 7144 w 1488281"/>
                <a:gd name="connsiteY14" fmla="*/ 202407 h 381000"/>
                <a:gd name="connsiteX15" fmla="*/ 16669 w 1488281"/>
                <a:gd name="connsiteY15" fmla="*/ 197644 h 381000"/>
                <a:gd name="connsiteX16" fmla="*/ 76200 w 1488281"/>
                <a:gd name="connsiteY16" fmla="*/ 204788 h 381000"/>
                <a:gd name="connsiteX17" fmla="*/ 204787 w 1488281"/>
                <a:gd name="connsiteY17" fmla="*/ 226219 h 381000"/>
                <a:gd name="connsiteX18" fmla="*/ 259556 w 1488281"/>
                <a:gd name="connsiteY18" fmla="*/ 228600 h 381000"/>
                <a:gd name="connsiteX19" fmla="*/ 323850 w 1488281"/>
                <a:gd name="connsiteY19" fmla="*/ 228600 h 381000"/>
                <a:gd name="connsiteX20" fmla="*/ 361950 w 1488281"/>
                <a:gd name="connsiteY20" fmla="*/ 223838 h 381000"/>
                <a:gd name="connsiteX21" fmla="*/ 523875 w 1488281"/>
                <a:gd name="connsiteY21" fmla="*/ 209550 h 381000"/>
                <a:gd name="connsiteX22" fmla="*/ 657225 w 1488281"/>
                <a:gd name="connsiteY22" fmla="*/ 188119 h 381000"/>
                <a:gd name="connsiteX23" fmla="*/ 828675 w 1488281"/>
                <a:gd name="connsiteY23" fmla="*/ 147638 h 381000"/>
                <a:gd name="connsiteX24" fmla="*/ 1002506 w 1488281"/>
                <a:gd name="connsiteY24" fmla="*/ 92869 h 381000"/>
                <a:gd name="connsiteX25" fmla="*/ 1126331 w 1488281"/>
                <a:gd name="connsiteY25" fmla="*/ 64294 h 381000"/>
                <a:gd name="connsiteX26" fmla="*/ 1166812 w 1488281"/>
                <a:gd name="connsiteY26" fmla="*/ 38100 h 381000"/>
                <a:gd name="connsiteX27" fmla="*/ 1207294 w 1488281"/>
                <a:gd name="connsiteY27" fmla="*/ 0 h 381000"/>
                <a:gd name="connsiteX28" fmla="*/ 1254919 w 1488281"/>
                <a:gd name="connsiteY28" fmla="*/ 0 h 381000"/>
                <a:gd name="connsiteX29" fmla="*/ 1300162 w 1488281"/>
                <a:gd name="connsiteY29" fmla="*/ 4763 h 381000"/>
                <a:gd name="connsiteX30" fmla="*/ 1347787 w 1488281"/>
                <a:gd name="connsiteY30" fmla="*/ 14288 h 381000"/>
                <a:gd name="connsiteX31" fmla="*/ 1393031 w 1488281"/>
                <a:gd name="connsiteY31" fmla="*/ 30957 h 381000"/>
                <a:gd name="connsiteX32" fmla="*/ 1426369 w 1488281"/>
                <a:gd name="connsiteY32" fmla="*/ 47625 h 381000"/>
                <a:gd name="connsiteX33" fmla="*/ 1450181 w 1488281"/>
                <a:gd name="connsiteY33" fmla="*/ 66675 h 381000"/>
                <a:gd name="connsiteX34" fmla="*/ 1469231 w 1488281"/>
                <a:gd name="connsiteY34" fmla="*/ 85725 h 381000"/>
                <a:gd name="connsiteX35" fmla="*/ 1483519 w 1488281"/>
                <a:gd name="connsiteY35" fmla="*/ 107157 h 381000"/>
                <a:gd name="connsiteX36" fmla="*/ 1488281 w 1488281"/>
                <a:gd name="connsiteY36" fmla="*/ 123825 h 381000"/>
                <a:gd name="connsiteX37" fmla="*/ 1485900 w 1488281"/>
                <a:gd name="connsiteY37" fmla="*/ 142875 h 381000"/>
                <a:gd name="connsiteX38" fmla="*/ 1473994 w 1488281"/>
                <a:gd name="connsiteY38" fmla="*/ 164307 h 381000"/>
                <a:gd name="connsiteX39" fmla="*/ 1443037 w 1488281"/>
                <a:gd name="connsiteY39" fmla="*/ 190500 h 381000"/>
                <a:gd name="connsiteX40" fmla="*/ 1364456 w 1488281"/>
                <a:gd name="connsiteY40" fmla="*/ 223838 h 381000"/>
                <a:gd name="connsiteX41" fmla="*/ 1178719 w 1488281"/>
                <a:gd name="connsiteY41" fmla="*/ 2619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1" h="381000">
                  <a:moveTo>
                    <a:pt x="1178719" y="261938"/>
                  </a:moveTo>
                  <a:lnTo>
                    <a:pt x="988219" y="297657"/>
                  </a:lnTo>
                  <a:lnTo>
                    <a:pt x="838200" y="328613"/>
                  </a:lnTo>
                  <a:lnTo>
                    <a:pt x="659606" y="354807"/>
                  </a:lnTo>
                  <a:lnTo>
                    <a:pt x="526256" y="371475"/>
                  </a:lnTo>
                  <a:lnTo>
                    <a:pt x="364331" y="381000"/>
                  </a:lnTo>
                  <a:lnTo>
                    <a:pt x="321469" y="381000"/>
                  </a:lnTo>
                  <a:lnTo>
                    <a:pt x="264319" y="369094"/>
                  </a:lnTo>
                  <a:lnTo>
                    <a:pt x="190500" y="345282"/>
                  </a:lnTo>
                  <a:lnTo>
                    <a:pt x="100012" y="307182"/>
                  </a:lnTo>
                  <a:lnTo>
                    <a:pt x="28575" y="273844"/>
                  </a:lnTo>
                  <a:lnTo>
                    <a:pt x="4762" y="254794"/>
                  </a:lnTo>
                  <a:lnTo>
                    <a:pt x="0" y="242888"/>
                  </a:lnTo>
                  <a:lnTo>
                    <a:pt x="0" y="219075"/>
                  </a:lnTo>
                  <a:lnTo>
                    <a:pt x="7144" y="202407"/>
                  </a:lnTo>
                  <a:lnTo>
                    <a:pt x="16669" y="197644"/>
                  </a:lnTo>
                  <a:lnTo>
                    <a:pt x="76200" y="204788"/>
                  </a:lnTo>
                  <a:lnTo>
                    <a:pt x="204787" y="226219"/>
                  </a:lnTo>
                  <a:lnTo>
                    <a:pt x="259556" y="228600"/>
                  </a:lnTo>
                  <a:lnTo>
                    <a:pt x="323850" y="228600"/>
                  </a:lnTo>
                  <a:lnTo>
                    <a:pt x="361950" y="223838"/>
                  </a:lnTo>
                  <a:lnTo>
                    <a:pt x="523875" y="209550"/>
                  </a:lnTo>
                  <a:lnTo>
                    <a:pt x="657225" y="188119"/>
                  </a:lnTo>
                  <a:lnTo>
                    <a:pt x="828675" y="147638"/>
                  </a:lnTo>
                  <a:lnTo>
                    <a:pt x="1002506" y="92869"/>
                  </a:lnTo>
                  <a:lnTo>
                    <a:pt x="1126331" y="64294"/>
                  </a:lnTo>
                  <a:lnTo>
                    <a:pt x="1166812" y="38100"/>
                  </a:lnTo>
                  <a:lnTo>
                    <a:pt x="1207294" y="0"/>
                  </a:lnTo>
                  <a:lnTo>
                    <a:pt x="1254919" y="0"/>
                  </a:lnTo>
                  <a:lnTo>
                    <a:pt x="1300162" y="4763"/>
                  </a:lnTo>
                  <a:lnTo>
                    <a:pt x="1347787" y="14288"/>
                  </a:lnTo>
                  <a:lnTo>
                    <a:pt x="1393031" y="30957"/>
                  </a:lnTo>
                  <a:lnTo>
                    <a:pt x="1426369" y="47625"/>
                  </a:lnTo>
                  <a:lnTo>
                    <a:pt x="1450181" y="66675"/>
                  </a:lnTo>
                  <a:lnTo>
                    <a:pt x="1469231" y="85725"/>
                  </a:lnTo>
                  <a:lnTo>
                    <a:pt x="1483519" y="107157"/>
                  </a:lnTo>
                  <a:lnTo>
                    <a:pt x="1488281" y="123825"/>
                  </a:lnTo>
                  <a:lnTo>
                    <a:pt x="1485900" y="142875"/>
                  </a:lnTo>
                  <a:lnTo>
                    <a:pt x="1473994" y="164307"/>
                  </a:lnTo>
                  <a:lnTo>
                    <a:pt x="1443037" y="190500"/>
                  </a:lnTo>
                  <a:lnTo>
                    <a:pt x="1364456" y="223838"/>
                  </a:lnTo>
                  <a:lnTo>
                    <a:pt x="1178719" y="26193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5599D135-3B3C-4B69-9345-3806DFDF14F2}"/>
                </a:ext>
              </a:extLst>
            </p:cNvPr>
            <p:cNvSpPr/>
            <p:nvPr/>
          </p:nvSpPr>
          <p:spPr>
            <a:xfrm rot="16200000">
              <a:off x="5651501" y="3489326"/>
              <a:ext cx="4232275" cy="568325"/>
            </a:xfrm>
            <a:custGeom>
              <a:avLst/>
              <a:gdLst>
                <a:gd name="connsiteX0" fmla="*/ 3236092 w 4232075"/>
                <a:gd name="connsiteY0" fmla="*/ 479295 h 567676"/>
                <a:gd name="connsiteX1" fmla="*/ 2862174 w 4232075"/>
                <a:gd name="connsiteY1" fmla="*/ 479295 h 567676"/>
                <a:gd name="connsiteX2" fmla="*/ 2695611 w 4232075"/>
                <a:gd name="connsiteY2" fmla="*/ 479295 h 567676"/>
                <a:gd name="connsiteX3" fmla="*/ 2216315 w 4232075"/>
                <a:gd name="connsiteY3" fmla="*/ 479295 h 567676"/>
                <a:gd name="connsiteX4" fmla="*/ 1849196 w 4232075"/>
                <a:gd name="connsiteY4" fmla="*/ 479295 h 567676"/>
                <a:gd name="connsiteX5" fmla="*/ 1536464 w 4232075"/>
                <a:gd name="connsiteY5" fmla="*/ 482694 h 567676"/>
                <a:gd name="connsiteX6" fmla="*/ 1335908 w 4232075"/>
                <a:gd name="connsiteY6" fmla="*/ 489493 h 567676"/>
                <a:gd name="connsiteX7" fmla="*/ 1189740 w 4232075"/>
                <a:gd name="connsiteY7" fmla="*/ 496291 h 567676"/>
                <a:gd name="connsiteX8" fmla="*/ 1009579 w 4232075"/>
                <a:gd name="connsiteY8" fmla="*/ 509888 h 567676"/>
                <a:gd name="connsiteX9" fmla="*/ 747837 w 4232075"/>
                <a:gd name="connsiteY9" fmla="*/ 537082 h 567676"/>
                <a:gd name="connsiteX10" fmla="*/ 632262 w 4232075"/>
                <a:gd name="connsiteY10" fmla="*/ 560877 h 567676"/>
                <a:gd name="connsiteX11" fmla="*/ 567676 w 4232075"/>
                <a:gd name="connsiteY11" fmla="*/ 567676 h 567676"/>
                <a:gd name="connsiteX12" fmla="*/ 418109 w 4232075"/>
                <a:gd name="connsiteY12" fmla="*/ 537082 h 567676"/>
                <a:gd name="connsiteX13" fmla="*/ 302534 w 4232075"/>
                <a:gd name="connsiteY13" fmla="*/ 503090 h 567676"/>
                <a:gd name="connsiteX14" fmla="*/ 197157 w 4232075"/>
                <a:gd name="connsiteY14" fmla="*/ 469097 h 567676"/>
                <a:gd name="connsiteX15" fmla="*/ 115575 w 4232075"/>
                <a:gd name="connsiteY15" fmla="*/ 431705 h 567676"/>
                <a:gd name="connsiteX16" fmla="*/ 57788 w 4232075"/>
                <a:gd name="connsiteY16" fmla="*/ 401112 h 567676"/>
                <a:gd name="connsiteX17" fmla="*/ 23795 w 4232075"/>
                <a:gd name="connsiteY17" fmla="*/ 377317 h 567676"/>
                <a:gd name="connsiteX18" fmla="*/ 6799 w 4232075"/>
                <a:gd name="connsiteY18" fmla="*/ 356922 h 567676"/>
                <a:gd name="connsiteX19" fmla="*/ 0 w 4232075"/>
                <a:gd name="connsiteY19" fmla="*/ 333127 h 567676"/>
                <a:gd name="connsiteX20" fmla="*/ 10198 w 4232075"/>
                <a:gd name="connsiteY20" fmla="*/ 302534 h 567676"/>
                <a:gd name="connsiteX21" fmla="*/ 37392 w 4232075"/>
                <a:gd name="connsiteY21" fmla="*/ 278739 h 567676"/>
                <a:gd name="connsiteX22" fmla="*/ 105377 w 4232075"/>
                <a:gd name="connsiteY22" fmla="*/ 248146 h 567676"/>
                <a:gd name="connsiteX23" fmla="*/ 190359 w 4232075"/>
                <a:gd name="connsiteY23" fmla="*/ 200556 h 567676"/>
                <a:gd name="connsiteX24" fmla="*/ 261743 w 4232075"/>
                <a:gd name="connsiteY24" fmla="*/ 152966 h 567676"/>
                <a:gd name="connsiteX25" fmla="*/ 588072 w 4232075"/>
                <a:gd name="connsiteY25" fmla="*/ 271940 h 567676"/>
                <a:gd name="connsiteX26" fmla="*/ 812422 w 4232075"/>
                <a:gd name="connsiteY26" fmla="*/ 275340 h 567676"/>
                <a:gd name="connsiteX27" fmla="*/ 1529666 w 4232075"/>
                <a:gd name="connsiteY27" fmla="*/ 265142 h 567676"/>
                <a:gd name="connsiteX28" fmla="*/ 2144931 w 4232075"/>
                <a:gd name="connsiteY28" fmla="*/ 258343 h 567676"/>
                <a:gd name="connsiteX29" fmla="*/ 2644622 w 4232075"/>
                <a:gd name="connsiteY29" fmla="*/ 254944 h 567676"/>
                <a:gd name="connsiteX30" fmla="*/ 2804387 w 4232075"/>
                <a:gd name="connsiteY30" fmla="*/ 254944 h 567676"/>
                <a:gd name="connsiteX31" fmla="*/ 3259887 w 4232075"/>
                <a:gd name="connsiteY31" fmla="*/ 237948 h 567676"/>
                <a:gd name="connsiteX32" fmla="*/ 3667798 w 4232075"/>
                <a:gd name="connsiteY32" fmla="*/ 231149 h 567676"/>
                <a:gd name="connsiteX33" fmla="*/ 3834362 w 4232075"/>
                <a:gd name="connsiteY33" fmla="*/ 220951 h 567676"/>
                <a:gd name="connsiteX34" fmla="*/ 3892149 w 4232075"/>
                <a:gd name="connsiteY34" fmla="*/ 214153 h 567676"/>
                <a:gd name="connsiteX35" fmla="*/ 3949936 w 4232075"/>
                <a:gd name="connsiteY35" fmla="*/ 200556 h 567676"/>
                <a:gd name="connsiteX36" fmla="*/ 3994127 w 4232075"/>
                <a:gd name="connsiteY36" fmla="*/ 183560 h 567676"/>
                <a:gd name="connsiteX37" fmla="*/ 4045115 w 4232075"/>
                <a:gd name="connsiteY37" fmla="*/ 146168 h 567676"/>
                <a:gd name="connsiteX38" fmla="*/ 4096104 w 4232075"/>
                <a:gd name="connsiteY38" fmla="*/ 101978 h 567676"/>
                <a:gd name="connsiteX39" fmla="*/ 4143694 w 4232075"/>
                <a:gd name="connsiteY39" fmla="*/ 47589 h 567676"/>
                <a:gd name="connsiteX40" fmla="*/ 4164089 w 4232075"/>
                <a:gd name="connsiteY40" fmla="*/ 23795 h 567676"/>
                <a:gd name="connsiteX41" fmla="*/ 4187884 w 4232075"/>
                <a:gd name="connsiteY41" fmla="*/ 3399 h 567676"/>
                <a:gd name="connsiteX42" fmla="*/ 4204880 w 4232075"/>
                <a:gd name="connsiteY42" fmla="*/ 0 h 567676"/>
                <a:gd name="connsiteX43" fmla="*/ 4221877 w 4232075"/>
                <a:gd name="connsiteY43" fmla="*/ 6798 h 567676"/>
                <a:gd name="connsiteX44" fmla="*/ 4232075 w 4232075"/>
                <a:gd name="connsiteY44" fmla="*/ 33992 h 567676"/>
                <a:gd name="connsiteX45" fmla="*/ 4225276 w 4232075"/>
                <a:gd name="connsiteY45" fmla="*/ 88380 h 567676"/>
                <a:gd name="connsiteX46" fmla="*/ 4211679 w 4232075"/>
                <a:gd name="connsiteY46" fmla="*/ 139369 h 567676"/>
                <a:gd name="connsiteX47" fmla="*/ 4170888 w 4232075"/>
                <a:gd name="connsiteY47" fmla="*/ 241347 h 567676"/>
                <a:gd name="connsiteX48" fmla="*/ 4123298 w 4232075"/>
                <a:gd name="connsiteY48" fmla="*/ 329728 h 567676"/>
                <a:gd name="connsiteX49" fmla="*/ 4048515 w 4232075"/>
                <a:gd name="connsiteY49" fmla="*/ 441903 h 567676"/>
                <a:gd name="connsiteX50" fmla="*/ 4004324 w 4232075"/>
                <a:gd name="connsiteY50" fmla="*/ 492892 h 567676"/>
                <a:gd name="connsiteX51" fmla="*/ 3956735 w 4232075"/>
                <a:gd name="connsiteY51" fmla="*/ 526885 h 567676"/>
                <a:gd name="connsiteX52" fmla="*/ 3922742 w 4232075"/>
                <a:gd name="connsiteY52" fmla="*/ 533683 h 567676"/>
                <a:gd name="connsiteX53" fmla="*/ 3888750 w 4232075"/>
                <a:gd name="connsiteY53" fmla="*/ 523485 h 567676"/>
                <a:gd name="connsiteX54" fmla="*/ 3858156 w 4232075"/>
                <a:gd name="connsiteY54" fmla="*/ 499691 h 567676"/>
                <a:gd name="connsiteX55" fmla="*/ 3841160 w 4232075"/>
                <a:gd name="connsiteY55" fmla="*/ 489493 h 567676"/>
                <a:gd name="connsiteX56" fmla="*/ 3807167 w 4232075"/>
                <a:gd name="connsiteY56" fmla="*/ 479295 h 567676"/>
                <a:gd name="connsiteX57" fmla="*/ 3644003 w 4232075"/>
                <a:gd name="connsiteY57" fmla="*/ 479295 h 567676"/>
                <a:gd name="connsiteX58" fmla="*/ 3236092 w 4232075"/>
                <a:gd name="connsiteY58" fmla="*/ 479295 h 5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2075" h="567676">
                  <a:moveTo>
                    <a:pt x="3236092" y="479295"/>
                  </a:moveTo>
                  <a:lnTo>
                    <a:pt x="2862174" y="479295"/>
                  </a:lnTo>
                  <a:lnTo>
                    <a:pt x="2695611" y="479295"/>
                  </a:lnTo>
                  <a:lnTo>
                    <a:pt x="2216315" y="479295"/>
                  </a:lnTo>
                  <a:lnTo>
                    <a:pt x="1849196" y="479295"/>
                  </a:lnTo>
                  <a:lnTo>
                    <a:pt x="1536464" y="482694"/>
                  </a:lnTo>
                  <a:lnTo>
                    <a:pt x="1335908" y="489493"/>
                  </a:lnTo>
                  <a:lnTo>
                    <a:pt x="1189740" y="496291"/>
                  </a:lnTo>
                  <a:lnTo>
                    <a:pt x="1009579" y="509888"/>
                  </a:lnTo>
                  <a:lnTo>
                    <a:pt x="747837" y="537082"/>
                  </a:lnTo>
                  <a:lnTo>
                    <a:pt x="632262" y="560877"/>
                  </a:lnTo>
                  <a:lnTo>
                    <a:pt x="567676" y="567676"/>
                  </a:lnTo>
                  <a:lnTo>
                    <a:pt x="418109" y="537082"/>
                  </a:lnTo>
                  <a:lnTo>
                    <a:pt x="302534" y="503090"/>
                  </a:lnTo>
                  <a:lnTo>
                    <a:pt x="197157" y="469097"/>
                  </a:lnTo>
                  <a:lnTo>
                    <a:pt x="115575" y="431705"/>
                  </a:lnTo>
                  <a:lnTo>
                    <a:pt x="57788" y="401112"/>
                  </a:lnTo>
                  <a:lnTo>
                    <a:pt x="23795" y="377317"/>
                  </a:lnTo>
                  <a:lnTo>
                    <a:pt x="6799" y="356922"/>
                  </a:lnTo>
                  <a:lnTo>
                    <a:pt x="0" y="333127"/>
                  </a:lnTo>
                  <a:lnTo>
                    <a:pt x="10198" y="302534"/>
                  </a:lnTo>
                  <a:lnTo>
                    <a:pt x="37392" y="278739"/>
                  </a:lnTo>
                  <a:lnTo>
                    <a:pt x="105377" y="248146"/>
                  </a:lnTo>
                  <a:lnTo>
                    <a:pt x="190359" y="200556"/>
                  </a:lnTo>
                  <a:lnTo>
                    <a:pt x="261743" y="152966"/>
                  </a:lnTo>
                  <a:lnTo>
                    <a:pt x="588072" y="271940"/>
                  </a:lnTo>
                  <a:lnTo>
                    <a:pt x="812422" y="275340"/>
                  </a:lnTo>
                  <a:lnTo>
                    <a:pt x="1529666" y="265142"/>
                  </a:lnTo>
                  <a:lnTo>
                    <a:pt x="2144931" y="258343"/>
                  </a:lnTo>
                  <a:lnTo>
                    <a:pt x="2644622" y="254944"/>
                  </a:lnTo>
                  <a:lnTo>
                    <a:pt x="2804387" y="254944"/>
                  </a:lnTo>
                  <a:lnTo>
                    <a:pt x="3259887" y="237948"/>
                  </a:lnTo>
                  <a:lnTo>
                    <a:pt x="3667798" y="231149"/>
                  </a:lnTo>
                  <a:lnTo>
                    <a:pt x="3834362" y="220951"/>
                  </a:lnTo>
                  <a:lnTo>
                    <a:pt x="3892149" y="214153"/>
                  </a:lnTo>
                  <a:lnTo>
                    <a:pt x="3949936" y="200556"/>
                  </a:lnTo>
                  <a:lnTo>
                    <a:pt x="3994127" y="183560"/>
                  </a:lnTo>
                  <a:lnTo>
                    <a:pt x="4045115" y="146168"/>
                  </a:lnTo>
                  <a:lnTo>
                    <a:pt x="4096104" y="101978"/>
                  </a:lnTo>
                  <a:lnTo>
                    <a:pt x="4143694" y="47589"/>
                  </a:lnTo>
                  <a:lnTo>
                    <a:pt x="4164089" y="23795"/>
                  </a:lnTo>
                  <a:lnTo>
                    <a:pt x="4187884" y="3399"/>
                  </a:lnTo>
                  <a:lnTo>
                    <a:pt x="4204880" y="0"/>
                  </a:lnTo>
                  <a:lnTo>
                    <a:pt x="4221877" y="6798"/>
                  </a:lnTo>
                  <a:lnTo>
                    <a:pt x="4232075" y="33992"/>
                  </a:lnTo>
                  <a:lnTo>
                    <a:pt x="4225276" y="88380"/>
                  </a:lnTo>
                  <a:lnTo>
                    <a:pt x="4211679" y="139369"/>
                  </a:lnTo>
                  <a:lnTo>
                    <a:pt x="4170888" y="241347"/>
                  </a:lnTo>
                  <a:lnTo>
                    <a:pt x="4123298" y="329728"/>
                  </a:lnTo>
                  <a:lnTo>
                    <a:pt x="4048515" y="441903"/>
                  </a:lnTo>
                  <a:lnTo>
                    <a:pt x="4004324" y="492892"/>
                  </a:lnTo>
                  <a:lnTo>
                    <a:pt x="3956735" y="526885"/>
                  </a:lnTo>
                  <a:lnTo>
                    <a:pt x="3922742" y="533683"/>
                  </a:lnTo>
                  <a:lnTo>
                    <a:pt x="3888750" y="523485"/>
                  </a:lnTo>
                  <a:lnTo>
                    <a:pt x="3858156" y="499691"/>
                  </a:lnTo>
                  <a:lnTo>
                    <a:pt x="3841160" y="489493"/>
                  </a:lnTo>
                  <a:lnTo>
                    <a:pt x="3807167" y="479295"/>
                  </a:lnTo>
                  <a:lnTo>
                    <a:pt x="3644003" y="479295"/>
                  </a:lnTo>
                  <a:lnTo>
                    <a:pt x="3236092" y="47929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1">
              <a:extLst>
                <a:ext uri="{FF2B5EF4-FFF2-40B4-BE49-F238E27FC236}">
                  <a16:creationId xmlns:a16="http://schemas.microsoft.com/office/drawing/2014/main" id="{3E5BFA7C-955A-4F8B-BBA1-5750796EE39E}"/>
                </a:ext>
              </a:extLst>
            </p:cNvPr>
            <p:cNvSpPr/>
            <p:nvPr/>
          </p:nvSpPr>
          <p:spPr>
            <a:xfrm>
              <a:off x="7143751" y="5192713"/>
              <a:ext cx="658813" cy="501650"/>
            </a:xfrm>
            <a:custGeom>
              <a:avLst/>
              <a:gdLst>
                <a:gd name="connsiteX0" fmla="*/ 214313 w 659606"/>
                <a:gd name="connsiteY0" fmla="*/ 80963 h 500063"/>
                <a:gd name="connsiteX1" fmla="*/ 433388 w 659606"/>
                <a:gd name="connsiteY1" fmla="*/ 161925 h 500063"/>
                <a:gd name="connsiteX2" fmla="*/ 483394 w 659606"/>
                <a:gd name="connsiteY2" fmla="*/ 173832 h 500063"/>
                <a:gd name="connsiteX3" fmla="*/ 523875 w 659606"/>
                <a:gd name="connsiteY3" fmla="*/ 173832 h 500063"/>
                <a:gd name="connsiteX4" fmla="*/ 561975 w 659606"/>
                <a:gd name="connsiteY4" fmla="*/ 166688 h 500063"/>
                <a:gd name="connsiteX5" fmla="*/ 585788 w 659606"/>
                <a:gd name="connsiteY5" fmla="*/ 145257 h 500063"/>
                <a:gd name="connsiteX6" fmla="*/ 659606 w 659606"/>
                <a:gd name="connsiteY6" fmla="*/ 52388 h 500063"/>
                <a:gd name="connsiteX7" fmla="*/ 561975 w 659606"/>
                <a:gd name="connsiteY7" fmla="*/ 500063 h 500063"/>
                <a:gd name="connsiteX8" fmla="*/ 495300 w 659606"/>
                <a:gd name="connsiteY8" fmla="*/ 438150 h 500063"/>
                <a:gd name="connsiteX9" fmla="*/ 447675 w 659606"/>
                <a:gd name="connsiteY9" fmla="*/ 388144 h 500063"/>
                <a:gd name="connsiteX10" fmla="*/ 366713 w 659606"/>
                <a:gd name="connsiteY10" fmla="*/ 309563 h 500063"/>
                <a:gd name="connsiteX11" fmla="*/ 273844 w 659606"/>
                <a:gd name="connsiteY11" fmla="*/ 240507 h 500063"/>
                <a:gd name="connsiteX12" fmla="*/ 195263 w 659606"/>
                <a:gd name="connsiteY12" fmla="*/ 183357 h 500063"/>
                <a:gd name="connsiteX13" fmla="*/ 76200 w 659606"/>
                <a:gd name="connsiteY13" fmla="*/ 107157 h 500063"/>
                <a:gd name="connsiteX14" fmla="*/ 19050 w 659606"/>
                <a:gd name="connsiteY14" fmla="*/ 71438 h 500063"/>
                <a:gd name="connsiteX15" fmla="*/ 9525 w 659606"/>
                <a:gd name="connsiteY15" fmla="*/ 61913 h 500063"/>
                <a:gd name="connsiteX16" fmla="*/ 2381 w 659606"/>
                <a:gd name="connsiteY16" fmla="*/ 38100 h 500063"/>
                <a:gd name="connsiteX17" fmla="*/ 0 w 659606"/>
                <a:gd name="connsiteY17" fmla="*/ 19050 h 500063"/>
                <a:gd name="connsiteX18" fmla="*/ 4763 w 659606"/>
                <a:gd name="connsiteY18" fmla="*/ 4763 h 500063"/>
                <a:gd name="connsiteX19" fmla="*/ 19050 w 659606"/>
                <a:gd name="connsiteY19" fmla="*/ 0 h 500063"/>
                <a:gd name="connsiteX20" fmla="*/ 47625 w 659606"/>
                <a:gd name="connsiteY20" fmla="*/ 9525 h 500063"/>
                <a:gd name="connsiteX21" fmla="*/ 214313 w 659606"/>
                <a:gd name="connsiteY21" fmla="*/ 809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9606" h="500063">
                  <a:moveTo>
                    <a:pt x="214313" y="80963"/>
                  </a:moveTo>
                  <a:lnTo>
                    <a:pt x="433388" y="161925"/>
                  </a:lnTo>
                  <a:lnTo>
                    <a:pt x="483394" y="173832"/>
                  </a:lnTo>
                  <a:lnTo>
                    <a:pt x="523875" y="173832"/>
                  </a:lnTo>
                  <a:lnTo>
                    <a:pt x="561975" y="166688"/>
                  </a:lnTo>
                  <a:lnTo>
                    <a:pt x="585788" y="145257"/>
                  </a:lnTo>
                  <a:lnTo>
                    <a:pt x="659606" y="52388"/>
                  </a:lnTo>
                  <a:lnTo>
                    <a:pt x="561975" y="500063"/>
                  </a:lnTo>
                  <a:lnTo>
                    <a:pt x="495300" y="438150"/>
                  </a:lnTo>
                  <a:lnTo>
                    <a:pt x="447675" y="388144"/>
                  </a:lnTo>
                  <a:lnTo>
                    <a:pt x="366713" y="309563"/>
                  </a:lnTo>
                  <a:lnTo>
                    <a:pt x="273844" y="240507"/>
                  </a:lnTo>
                  <a:lnTo>
                    <a:pt x="195263" y="183357"/>
                  </a:lnTo>
                  <a:lnTo>
                    <a:pt x="76200" y="107157"/>
                  </a:lnTo>
                  <a:lnTo>
                    <a:pt x="19050" y="71438"/>
                  </a:lnTo>
                  <a:lnTo>
                    <a:pt x="9525" y="61913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214313" y="809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FDC15E7C-23B0-4E96-ACAC-26518DDD04BD}"/>
              </a:ext>
            </a:extLst>
          </p:cNvPr>
          <p:cNvGrpSpPr/>
          <p:nvPr/>
        </p:nvGrpSpPr>
        <p:grpSpPr>
          <a:xfrm>
            <a:off x="3525499" y="1377950"/>
            <a:ext cx="4891088" cy="4511677"/>
            <a:chOff x="3529013" y="1377949"/>
            <a:chExt cx="4891088" cy="4511677"/>
          </a:xfrm>
          <a:solidFill>
            <a:schemeClr val="tx1"/>
          </a:solidFill>
        </p:grpSpPr>
        <p:sp>
          <p:nvSpPr>
            <p:cNvPr id="51" name="フリーフォーム 6">
              <a:extLst>
                <a:ext uri="{FF2B5EF4-FFF2-40B4-BE49-F238E27FC236}">
                  <a16:creationId xmlns:a16="http://schemas.microsoft.com/office/drawing/2014/main" id="{8CE77710-D8B7-4DD2-A6CA-63C9C6D206E7}"/>
                </a:ext>
              </a:extLst>
            </p:cNvPr>
            <p:cNvSpPr/>
            <p:nvPr/>
          </p:nvSpPr>
          <p:spPr>
            <a:xfrm>
              <a:off x="3910014" y="1501775"/>
              <a:ext cx="1050925" cy="447675"/>
            </a:xfrm>
            <a:custGeom>
              <a:avLst/>
              <a:gdLst>
                <a:gd name="connsiteX0" fmla="*/ 561975 w 1050131"/>
                <a:gd name="connsiteY0" fmla="*/ 366712 h 447675"/>
                <a:gd name="connsiteX1" fmla="*/ 423862 w 1050131"/>
                <a:gd name="connsiteY1" fmla="*/ 314325 h 447675"/>
                <a:gd name="connsiteX2" fmla="*/ 335756 w 1050131"/>
                <a:gd name="connsiteY2" fmla="*/ 276225 h 447675"/>
                <a:gd name="connsiteX3" fmla="*/ 242887 w 1050131"/>
                <a:gd name="connsiteY3" fmla="*/ 228600 h 447675"/>
                <a:gd name="connsiteX4" fmla="*/ 121443 w 1050131"/>
                <a:gd name="connsiteY4" fmla="*/ 147637 h 447675"/>
                <a:gd name="connsiteX5" fmla="*/ 23812 w 1050131"/>
                <a:gd name="connsiteY5" fmla="*/ 73819 h 447675"/>
                <a:gd name="connsiteX6" fmla="*/ 9525 w 1050131"/>
                <a:gd name="connsiteY6" fmla="*/ 57150 h 447675"/>
                <a:gd name="connsiteX7" fmla="*/ 0 w 1050131"/>
                <a:gd name="connsiteY7" fmla="*/ 35719 h 447675"/>
                <a:gd name="connsiteX8" fmla="*/ 0 w 1050131"/>
                <a:gd name="connsiteY8" fmla="*/ 11906 h 447675"/>
                <a:gd name="connsiteX9" fmla="*/ 7143 w 1050131"/>
                <a:gd name="connsiteY9" fmla="*/ 0 h 447675"/>
                <a:gd name="connsiteX10" fmla="*/ 33337 w 1050131"/>
                <a:gd name="connsiteY10" fmla="*/ 0 h 447675"/>
                <a:gd name="connsiteX11" fmla="*/ 69056 w 1050131"/>
                <a:gd name="connsiteY11" fmla="*/ 11906 h 447675"/>
                <a:gd name="connsiteX12" fmla="*/ 261937 w 1050131"/>
                <a:gd name="connsiteY12" fmla="*/ 71437 h 447675"/>
                <a:gd name="connsiteX13" fmla="*/ 459581 w 1050131"/>
                <a:gd name="connsiteY13" fmla="*/ 119062 h 447675"/>
                <a:gd name="connsiteX14" fmla="*/ 711993 w 1050131"/>
                <a:gd name="connsiteY14" fmla="*/ 164306 h 447675"/>
                <a:gd name="connsiteX15" fmla="*/ 902493 w 1050131"/>
                <a:gd name="connsiteY15" fmla="*/ 190500 h 447675"/>
                <a:gd name="connsiteX16" fmla="*/ 926306 w 1050131"/>
                <a:gd name="connsiteY16" fmla="*/ 200025 h 447675"/>
                <a:gd name="connsiteX17" fmla="*/ 971550 w 1050131"/>
                <a:gd name="connsiteY17" fmla="*/ 228600 h 447675"/>
                <a:gd name="connsiteX18" fmla="*/ 997743 w 1050131"/>
                <a:gd name="connsiteY18" fmla="*/ 250031 h 447675"/>
                <a:gd name="connsiteX19" fmla="*/ 1014412 w 1050131"/>
                <a:gd name="connsiteY19" fmla="*/ 264319 h 447675"/>
                <a:gd name="connsiteX20" fmla="*/ 1031081 w 1050131"/>
                <a:gd name="connsiteY20" fmla="*/ 285750 h 447675"/>
                <a:gd name="connsiteX21" fmla="*/ 1042987 w 1050131"/>
                <a:gd name="connsiteY21" fmla="*/ 304800 h 447675"/>
                <a:gd name="connsiteX22" fmla="*/ 1050131 w 1050131"/>
                <a:gd name="connsiteY22" fmla="*/ 328612 h 447675"/>
                <a:gd name="connsiteX23" fmla="*/ 1050131 w 1050131"/>
                <a:gd name="connsiteY23" fmla="*/ 350044 h 447675"/>
                <a:gd name="connsiteX24" fmla="*/ 1042987 w 1050131"/>
                <a:gd name="connsiteY24" fmla="*/ 388144 h 447675"/>
                <a:gd name="connsiteX25" fmla="*/ 1026318 w 1050131"/>
                <a:gd name="connsiteY25" fmla="*/ 414337 h 447675"/>
                <a:gd name="connsiteX26" fmla="*/ 1007268 w 1050131"/>
                <a:gd name="connsiteY26" fmla="*/ 431006 h 447675"/>
                <a:gd name="connsiteX27" fmla="*/ 973931 w 1050131"/>
                <a:gd name="connsiteY27" fmla="*/ 440531 h 447675"/>
                <a:gd name="connsiteX28" fmla="*/ 914400 w 1050131"/>
                <a:gd name="connsiteY28" fmla="*/ 447675 h 447675"/>
                <a:gd name="connsiteX29" fmla="*/ 816768 w 1050131"/>
                <a:gd name="connsiteY29" fmla="*/ 435769 h 447675"/>
                <a:gd name="connsiteX30" fmla="*/ 561975 w 1050131"/>
                <a:gd name="connsiteY30" fmla="*/ 3667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0131" h="447675">
                  <a:moveTo>
                    <a:pt x="561975" y="366712"/>
                  </a:moveTo>
                  <a:lnTo>
                    <a:pt x="423862" y="314325"/>
                  </a:lnTo>
                  <a:lnTo>
                    <a:pt x="335756" y="276225"/>
                  </a:lnTo>
                  <a:lnTo>
                    <a:pt x="242887" y="228600"/>
                  </a:lnTo>
                  <a:lnTo>
                    <a:pt x="121443" y="147637"/>
                  </a:lnTo>
                  <a:lnTo>
                    <a:pt x="23812" y="73819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3337" y="0"/>
                  </a:lnTo>
                  <a:lnTo>
                    <a:pt x="69056" y="11906"/>
                  </a:lnTo>
                  <a:lnTo>
                    <a:pt x="261937" y="71437"/>
                  </a:lnTo>
                  <a:lnTo>
                    <a:pt x="459581" y="119062"/>
                  </a:lnTo>
                  <a:lnTo>
                    <a:pt x="711993" y="164306"/>
                  </a:lnTo>
                  <a:lnTo>
                    <a:pt x="902493" y="190500"/>
                  </a:lnTo>
                  <a:lnTo>
                    <a:pt x="926306" y="200025"/>
                  </a:lnTo>
                  <a:lnTo>
                    <a:pt x="971550" y="228600"/>
                  </a:lnTo>
                  <a:lnTo>
                    <a:pt x="997743" y="250031"/>
                  </a:lnTo>
                  <a:lnTo>
                    <a:pt x="1014412" y="264319"/>
                  </a:lnTo>
                  <a:lnTo>
                    <a:pt x="1031081" y="285750"/>
                  </a:lnTo>
                  <a:lnTo>
                    <a:pt x="1042987" y="304800"/>
                  </a:lnTo>
                  <a:lnTo>
                    <a:pt x="1050131" y="328612"/>
                  </a:lnTo>
                  <a:lnTo>
                    <a:pt x="1050131" y="350044"/>
                  </a:lnTo>
                  <a:lnTo>
                    <a:pt x="1042987" y="388144"/>
                  </a:lnTo>
                  <a:lnTo>
                    <a:pt x="1026318" y="414337"/>
                  </a:lnTo>
                  <a:lnTo>
                    <a:pt x="1007268" y="431006"/>
                  </a:lnTo>
                  <a:lnTo>
                    <a:pt x="973931" y="440531"/>
                  </a:lnTo>
                  <a:lnTo>
                    <a:pt x="914400" y="447675"/>
                  </a:lnTo>
                  <a:lnTo>
                    <a:pt x="816768" y="435769"/>
                  </a:lnTo>
                  <a:lnTo>
                    <a:pt x="561975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7">
              <a:extLst>
                <a:ext uri="{FF2B5EF4-FFF2-40B4-BE49-F238E27FC236}">
                  <a16:creationId xmlns:a16="http://schemas.microsoft.com/office/drawing/2014/main" id="{F0848E7D-928F-41DF-B2AF-739EADEE1DF9}"/>
                </a:ext>
              </a:extLst>
            </p:cNvPr>
            <p:cNvSpPr/>
            <p:nvPr/>
          </p:nvSpPr>
          <p:spPr>
            <a:xfrm>
              <a:off x="3529013" y="2270125"/>
              <a:ext cx="1651000" cy="536575"/>
            </a:xfrm>
            <a:custGeom>
              <a:avLst/>
              <a:gdLst>
                <a:gd name="connsiteX0" fmla="*/ 1095375 w 1650206"/>
                <a:gd name="connsiteY0" fmla="*/ 326231 h 535781"/>
                <a:gd name="connsiteX1" fmla="*/ 778668 w 1650206"/>
                <a:gd name="connsiteY1" fmla="*/ 407193 h 535781"/>
                <a:gd name="connsiteX2" fmla="*/ 547687 w 1650206"/>
                <a:gd name="connsiteY2" fmla="*/ 476250 h 535781"/>
                <a:gd name="connsiteX3" fmla="*/ 452437 w 1650206"/>
                <a:gd name="connsiteY3" fmla="*/ 511968 h 535781"/>
                <a:gd name="connsiteX4" fmla="*/ 416718 w 1650206"/>
                <a:gd name="connsiteY4" fmla="*/ 526256 h 535781"/>
                <a:gd name="connsiteX5" fmla="*/ 378618 w 1650206"/>
                <a:gd name="connsiteY5" fmla="*/ 535781 h 535781"/>
                <a:gd name="connsiteX6" fmla="*/ 333375 w 1650206"/>
                <a:gd name="connsiteY6" fmla="*/ 533400 h 535781"/>
                <a:gd name="connsiteX7" fmla="*/ 295275 w 1650206"/>
                <a:gd name="connsiteY7" fmla="*/ 523875 h 535781"/>
                <a:gd name="connsiteX8" fmla="*/ 257175 w 1650206"/>
                <a:gd name="connsiteY8" fmla="*/ 504825 h 535781"/>
                <a:gd name="connsiteX9" fmla="*/ 190500 w 1650206"/>
                <a:gd name="connsiteY9" fmla="*/ 459581 h 535781"/>
                <a:gd name="connsiteX10" fmla="*/ 121443 w 1650206"/>
                <a:gd name="connsiteY10" fmla="*/ 392906 h 535781"/>
                <a:gd name="connsiteX11" fmla="*/ 54768 w 1650206"/>
                <a:gd name="connsiteY11" fmla="*/ 311943 h 535781"/>
                <a:gd name="connsiteX12" fmla="*/ 21431 w 1650206"/>
                <a:gd name="connsiteY12" fmla="*/ 269081 h 535781"/>
                <a:gd name="connsiteX13" fmla="*/ 7143 w 1650206"/>
                <a:gd name="connsiteY13" fmla="*/ 240506 h 535781"/>
                <a:gd name="connsiteX14" fmla="*/ 0 w 1650206"/>
                <a:gd name="connsiteY14" fmla="*/ 219075 h 535781"/>
                <a:gd name="connsiteX15" fmla="*/ 2381 w 1650206"/>
                <a:gd name="connsiteY15" fmla="*/ 202406 h 535781"/>
                <a:gd name="connsiteX16" fmla="*/ 7143 w 1650206"/>
                <a:gd name="connsiteY16" fmla="*/ 190500 h 535781"/>
                <a:gd name="connsiteX17" fmla="*/ 28575 w 1650206"/>
                <a:gd name="connsiteY17" fmla="*/ 190500 h 535781"/>
                <a:gd name="connsiteX18" fmla="*/ 57150 w 1650206"/>
                <a:gd name="connsiteY18" fmla="*/ 207168 h 535781"/>
                <a:gd name="connsiteX19" fmla="*/ 119062 w 1650206"/>
                <a:gd name="connsiteY19" fmla="*/ 242887 h 535781"/>
                <a:gd name="connsiteX20" fmla="*/ 169068 w 1650206"/>
                <a:gd name="connsiteY20" fmla="*/ 271462 h 535781"/>
                <a:gd name="connsiteX21" fmla="*/ 209550 w 1650206"/>
                <a:gd name="connsiteY21" fmla="*/ 288131 h 535781"/>
                <a:gd name="connsiteX22" fmla="*/ 257175 w 1650206"/>
                <a:gd name="connsiteY22" fmla="*/ 302418 h 535781"/>
                <a:gd name="connsiteX23" fmla="*/ 297656 w 1650206"/>
                <a:gd name="connsiteY23" fmla="*/ 307181 h 535781"/>
                <a:gd name="connsiteX24" fmla="*/ 345281 w 1650206"/>
                <a:gd name="connsiteY24" fmla="*/ 304800 h 535781"/>
                <a:gd name="connsiteX25" fmla="*/ 473868 w 1650206"/>
                <a:gd name="connsiteY25" fmla="*/ 273843 h 535781"/>
                <a:gd name="connsiteX26" fmla="*/ 862012 w 1650206"/>
                <a:gd name="connsiteY26" fmla="*/ 176212 h 535781"/>
                <a:gd name="connsiteX27" fmla="*/ 1238250 w 1650206"/>
                <a:gd name="connsiteY27" fmla="*/ 71437 h 535781"/>
                <a:gd name="connsiteX28" fmla="*/ 1354931 w 1650206"/>
                <a:gd name="connsiteY28" fmla="*/ 0 h 535781"/>
                <a:gd name="connsiteX29" fmla="*/ 1423987 w 1650206"/>
                <a:gd name="connsiteY29" fmla="*/ 14287 h 535781"/>
                <a:gd name="connsiteX30" fmla="*/ 1516856 w 1650206"/>
                <a:gd name="connsiteY30" fmla="*/ 40481 h 535781"/>
                <a:gd name="connsiteX31" fmla="*/ 1581150 w 1650206"/>
                <a:gd name="connsiteY31" fmla="*/ 61912 h 535781"/>
                <a:gd name="connsiteX32" fmla="*/ 1614487 w 1650206"/>
                <a:gd name="connsiteY32" fmla="*/ 78581 h 535781"/>
                <a:gd name="connsiteX33" fmla="*/ 1633537 w 1650206"/>
                <a:gd name="connsiteY33" fmla="*/ 95250 h 535781"/>
                <a:gd name="connsiteX34" fmla="*/ 1647825 w 1650206"/>
                <a:gd name="connsiteY34" fmla="*/ 116681 h 535781"/>
                <a:gd name="connsiteX35" fmla="*/ 1650206 w 1650206"/>
                <a:gd name="connsiteY35" fmla="*/ 135731 h 535781"/>
                <a:gd name="connsiteX36" fmla="*/ 1647825 w 1650206"/>
                <a:gd name="connsiteY36" fmla="*/ 159543 h 535781"/>
                <a:gd name="connsiteX37" fmla="*/ 1624012 w 1650206"/>
                <a:gd name="connsiteY37" fmla="*/ 185737 h 535781"/>
                <a:gd name="connsiteX38" fmla="*/ 1581150 w 1650206"/>
                <a:gd name="connsiteY38" fmla="*/ 209550 h 535781"/>
                <a:gd name="connsiteX39" fmla="*/ 1512093 w 1650206"/>
                <a:gd name="connsiteY39" fmla="*/ 233362 h 535781"/>
                <a:gd name="connsiteX40" fmla="*/ 1354931 w 1650206"/>
                <a:gd name="connsiteY40" fmla="*/ 264318 h 535781"/>
                <a:gd name="connsiteX41" fmla="*/ 1095375 w 1650206"/>
                <a:gd name="connsiteY41" fmla="*/ 3262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0206" h="535781">
                  <a:moveTo>
                    <a:pt x="1095375" y="326231"/>
                  </a:moveTo>
                  <a:lnTo>
                    <a:pt x="778668" y="407193"/>
                  </a:lnTo>
                  <a:lnTo>
                    <a:pt x="547687" y="476250"/>
                  </a:lnTo>
                  <a:lnTo>
                    <a:pt x="452437" y="511968"/>
                  </a:lnTo>
                  <a:lnTo>
                    <a:pt x="416718" y="526256"/>
                  </a:lnTo>
                  <a:lnTo>
                    <a:pt x="378618" y="535781"/>
                  </a:lnTo>
                  <a:lnTo>
                    <a:pt x="333375" y="533400"/>
                  </a:lnTo>
                  <a:lnTo>
                    <a:pt x="295275" y="523875"/>
                  </a:lnTo>
                  <a:lnTo>
                    <a:pt x="257175" y="504825"/>
                  </a:lnTo>
                  <a:lnTo>
                    <a:pt x="190500" y="459581"/>
                  </a:lnTo>
                  <a:lnTo>
                    <a:pt x="121443" y="392906"/>
                  </a:lnTo>
                  <a:lnTo>
                    <a:pt x="54768" y="311943"/>
                  </a:lnTo>
                  <a:lnTo>
                    <a:pt x="21431" y="269081"/>
                  </a:lnTo>
                  <a:lnTo>
                    <a:pt x="7143" y="24050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7143" y="190500"/>
                  </a:lnTo>
                  <a:lnTo>
                    <a:pt x="28575" y="190500"/>
                  </a:lnTo>
                  <a:lnTo>
                    <a:pt x="57150" y="207168"/>
                  </a:lnTo>
                  <a:lnTo>
                    <a:pt x="119062" y="242887"/>
                  </a:lnTo>
                  <a:lnTo>
                    <a:pt x="169068" y="271462"/>
                  </a:lnTo>
                  <a:lnTo>
                    <a:pt x="209550" y="288131"/>
                  </a:lnTo>
                  <a:lnTo>
                    <a:pt x="257175" y="302418"/>
                  </a:lnTo>
                  <a:lnTo>
                    <a:pt x="297656" y="307181"/>
                  </a:lnTo>
                  <a:lnTo>
                    <a:pt x="345281" y="304800"/>
                  </a:lnTo>
                  <a:lnTo>
                    <a:pt x="473868" y="273843"/>
                  </a:lnTo>
                  <a:lnTo>
                    <a:pt x="862012" y="176212"/>
                  </a:lnTo>
                  <a:lnTo>
                    <a:pt x="1238250" y="71437"/>
                  </a:lnTo>
                  <a:lnTo>
                    <a:pt x="1354931" y="0"/>
                  </a:lnTo>
                  <a:lnTo>
                    <a:pt x="1423987" y="14287"/>
                  </a:lnTo>
                  <a:lnTo>
                    <a:pt x="1516856" y="40481"/>
                  </a:lnTo>
                  <a:lnTo>
                    <a:pt x="1581150" y="61912"/>
                  </a:lnTo>
                  <a:lnTo>
                    <a:pt x="1614487" y="78581"/>
                  </a:lnTo>
                  <a:lnTo>
                    <a:pt x="1633537" y="95250"/>
                  </a:lnTo>
                  <a:lnTo>
                    <a:pt x="1647825" y="116681"/>
                  </a:lnTo>
                  <a:lnTo>
                    <a:pt x="1650206" y="135731"/>
                  </a:lnTo>
                  <a:lnTo>
                    <a:pt x="1647825" y="159543"/>
                  </a:lnTo>
                  <a:lnTo>
                    <a:pt x="1624012" y="185737"/>
                  </a:lnTo>
                  <a:lnTo>
                    <a:pt x="1581150" y="209550"/>
                  </a:lnTo>
                  <a:lnTo>
                    <a:pt x="1512093" y="233362"/>
                  </a:lnTo>
                  <a:lnTo>
                    <a:pt x="1354931" y="264318"/>
                  </a:lnTo>
                  <a:lnTo>
                    <a:pt x="1095375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8">
              <a:extLst>
                <a:ext uri="{FF2B5EF4-FFF2-40B4-BE49-F238E27FC236}">
                  <a16:creationId xmlns:a16="http://schemas.microsoft.com/office/drawing/2014/main" id="{194BA6CB-1D4D-46CB-B3F9-57EBA8B8CFA0}"/>
                </a:ext>
              </a:extLst>
            </p:cNvPr>
            <p:cNvSpPr/>
            <p:nvPr/>
          </p:nvSpPr>
          <p:spPr>
            <a:xfrm>
              <a:off x="3976689" y="3054350"/>
              <a:ext cx="941387" cy="295275"/>
            </a:xfrm>
            <a:custGeom>
              <a:avLst/>
              <a:gdLst>
                <a:gd name="connsiteX0" fmla="*/ 592931 w 940593"/>
                <a:gd name="connsiteY0" fmla="*/ 261937 h 295275"/>
                <a:gd name="connsiteX1" fmla="*/ 447675 w 940593"/>
                <a:gd name="connsiteY1" fmla="*/ 283369 h 295275"/>
                <a:gd name="connsiteX2" fmla="*/ 335756 w 940593"/>
                <a:gd name="connsiteY2" fmla="*/ 292894 h 295275"/>
                <a:gd name="connsiteX3" fmla="*/ 257175 w 940593"/>
                <a:gd name="connsiteY3" fmla="*/ 295275 h 295275"/>
                <a:gd name="connsiteX4" fmla="*/ 214312 w 940593"/>
                <a:gd name="connsiteY4" fmla="*/ 288131 h 295275"/>
                <a:gd name="connsiteX5" fmla="*/ 173831 w 940593"/>
                <a:gd name="connsiteY5" fmla="*/ 278606 h 295275"/>
                <a:gd name="connsiteX6" fmla="*/ 133350 w 940593"/>
                <a:gd name="connsiteY6" fmla="*/ 259556 h 295275"/>
                <a:gd name="connsiteX7" fmla="*/ 88106 w 940593"/>
                <a:gd name="connsiteY7" fmla="*/ 233362 h 295275"/>
                <a:gd name="connsiteX8" fmla="*/ 52387 w 940593"/>
                <a:gd name="connsiteY8" fmla="*/ 204787 h 295275"/>
                <a:gd name="connsiteX9" fmla="*/ 21431 w 940593"/>
                <a:gd name="connsiteY9" fmla="*/ 173831 h 295275"/>
                <a:gd name="connsiteX10" fmla="*/ 7143 w 940593"/>
                <a:gd name="connsiteY10" fmla="*/ 154781 h 295275"/>
                <a:gd name="connsiteX11" fmla="*/ 0 w 940593"/>
                <a:gd name="connsiteY11" fmla="*/ 130969 h 295275"/>
                <a:gd name="connsiteX12" fmla="*/ 0 w 940593"/>
                <a:gd name="connsiteY12" fmla="*/ 114300 h 295275"/>
                <a:gd name="connsiteX13" fmla="*/ 4762 w 940593"/>
                <a:gd name="connsiteY13" fmla="*/ 100012 h 295275"/>
                <a:gd name="connsiteX14" fmla="*/ 21431 w 940593"/>
                <a:gd name="connsiteY14" fmla="*/ 95250 h 295275"/>
                <a:gd name="connsiteX15" fmla="*/ 45243 w 940593"/>
                <a:gd name="connsiteY15" fmla="*/ 104775 h 295275"/>
                <a:gd name="connsiteX16" fmla="*/ 88106 w 940593"/>
                <a:gd name="connsiteY16" fmla="*/ 121444 h 295275"/>
                <a:gd name="connsiteX17" fmla="*/ 140493 w 940593"/>
                <a:gd name="connsiteY17" fmla="*/ 133350 h 295275"/>
                <a:gd name="connsiteX18" fmla="*/ 185737 w 940593"/>
                <a:gd name="connsiteY18" fmla="*/ 135731 h 295275"/>
                <a:gd name="connsiteX19" fmla="*/ 235743 w 940593"/>
                <a:gd name="connsiteY19" fmla="*/ 130969 h 295275"/>
                <a:gd name="connsiteX20" fmla="*/ 311943 w 940593"/>
                <a:gd name="connsiteY20" fmla="*/ 119062 h 295275"/>
                <a:gd name="connsiteX21" fmla="*/ 414337 w 940593"/>
                <a:gd name="connsiteY21" fmla="*/ 97631 h 295275"/>
                <a:gd name="connsiteX22" fmla="*/ 523875 w 940593"/>
                <a:gd name="connsiteY22" fmla="*/ 64294 h 295275"/>
                <a:gd name="connsiteX23" fmla="*/ 666750 w 940593"/>
                <a:gd name="connsiteY23" fmla="*/ 0 h 295275"/>
                <a:gd name="connsiteX24" fmla="*/ 752475 w 940593"/>
                <a:gd name="connsiteY24" fmla="*/ 2381 h 295275"/>
                <a:gd name="connsiteX25" fmla="*/ 826293 w 940593"/>
                <a:gd name="connsiteY25" fmla="*/ 11906 h 295275"/>
                <a:gd name="connsiteX26" fmla="*/ 873918 w 940593"/>
                <a:gd name="connsiteY26" fmla="*/ 26194 h 295275"/>
                <a:gd name="connsiteX27" fmla="*/ 912018 w 940593"/>
                <a:gd name="connsiteY27" fmla="*/ 45244 h 295275"/>
                <a:gd name="connsiteX28" fmla="*/ 931068 w 940593"/>
                <a:gd name="connsiteY28" fmla="*/ 61912 h 295275"/>
                <a:gd name="connsiteX29" fmla="*/ 940593 w 940593"/>
                <a:gd name="connsiteY29" fmla="*/ 85725 h 295275"/>
                <a:gd name="connsiteX30" fmla="*/ 940593 w 940593"/>
                <a:gd name="connsiteY30" fmla="*/ 114300 h 295275"/>
                <a:gd name="connsiteX31" fmla="*/ 933450 w 940593"/>
                <a:gd name="connsiteY31" fmla="*/ 135731 h 295275"/>
                <a:gd name="connsiteX32" fmla="*/ 909637 w 940593"/>
                <a:gd name="connsiteY32" fmla="*/ 157162 h 295275"/>
                <a:gd name="connsiteX33" fmla="*/ 854868 w 940593"/>
                <a:gd name="connsiteY33" fmla="*/ 183356 h 295275"/>
                <a:gd name="connsiteX34" fmla="*/ 769143 w 940593"/>
                <a:gd name="connsiteY34" fmla="*/ 216694 h 295275"/>
                <a:gd name="connsiteX35" fmla="*/ 592931 w 940593"/>
                <a:gd name="connsiteY35" fmla="*/ 26193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0593" h="295275">
                  <a:moveTo>
                    <a:pt x="592931" y="261937"/>
                  </a:moveTo>
                  <a:lnTo>
                    <a:pt x="447675" y="283369"/>
                  </a:lnTo>
                  <a:lnTo>
                    <a:pt x="335756" y="292894"/>
                  </a:lnTo>
                  <a:lnTo>
                    <a:pt x="257175" y="295275"/>
                  </a:lnTo>
                  <a:lnTo>
                    <a:pt x="214312" y="288131"/>
                  </a:lnTo>
                  <a:lnTo>
                    <a:pt x="173831" y="278606"/>
                  </a:lnTo>
                  <a:lnTo>
                    <a:pt x="133350" y="259556"/>
                  </a:lnTo>
                  <a:lnTo>
                    <a:pt x="88106" y="233362"/>
                  </a:lnTo>
                  <a:lnTo>
                    <a:pt x="52387" y="204787"/>
                  </a:lnTo>
                  <a:lnTo>
                    <a:pt x="21431" y="173831"/>
                  </a:lnTo>
                  <a:lnTo>
                    <a:pt x="7143" y="154781"/>
                  </a:lnTo>
                  <a:lnTo>
                    <a:pt x="0" y="130969"/>
                  </a:lnTo>
                  <a:lnTo>
                    <a:pt x="0" y="114300"/>
                  </a:lnTo>
                  <a:lnTo>
                    <a:pt x="4762" y="100012"/>
                  </a:lnTo>
                  <a:lnTo>
                    <a:pt x="21431" y="95250"/>
                  </a:lnTo>
                  <a:lnTo>
                    <a:pt x="45243" y="104775"/>
                  </a:lnTo>
                  <a:lnTo>
                    <a:pt x="88106" y="121444"/>
                  </a:lnTo>
                  <a:lnTo>
                    <a:pt x="140493" y="133350"/>
                  </a:lnTo>
                  <a:lnTo>
                    <a:pt x="185737" y="135731"/>
                  </a:lnTo>
                  <a:lnTo>
                    <a:pt x="235743" y="130969"/>
                  </a:lnTo>
                  <a:lnTo>
                    <a:pt x="311943" y="119062"/>
                  </a:lnTo>
                  <a:lnTo>
                    <a:pt x="414337" y="97631"/>
                  </a:lnTo>
                  <a:lnTo>
                    <a:pt x="523875" y="64294"/>
                  </a:lnTo>
                  <a:lnTo>
                    <a:pt x="666750" y="0"/>
                  </a:lnTo>
                  <a:lnTo>
                    <a:pt x="752475" y="2381"/>
                  </a:lnTo>
                  <a:lnTo>
                    <a:pt x="826293" y="11906"/>
                  </a:lnTo>
                  <a:lnTo>
                    <a:pt x="873918" y="26194"/>
                  </a:lnTo>
                  <a:lnTo>
                    <a:pt x="912018" y="45244"/>
                  </a:lnTo>
                  <a:lnTo>
                    <a:pt x="931068" y="61912"/>
                  </a:lnTo>
                  <a:lnTo>
                    <a:pt x="940593" y="85725"/>
                  </a:lnTo>
                  <a:lnTo>
                    <a:pt x="940593" y="114300"/>
                  </a:lnTo>
                  <a:lnTo>
                    <a:pt x="933450" y="135731"/>
                  </a:lnTo>
                  <a:lnTo>
                    <a:pt x="909637" y="157162"/>
                  </a:lnTo>
                  <a:lnTo>
                    <a:pt x="854868" y="183356"/>
                  </a:lnTo>
                  <a:lnTo>
                    <a:pt x="769143" y="216694"/>
                  </a:lnTo>
                  <a:lnTo>
                    <a:pt x="592931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B19F52B6-826B-47A6-A2AC-77646F598E63}"/>
                </a:ext>
              </a:extLst>
            </p:cNvPr>
            <p:cNvSpPr/>
            <p:nvPr/>
          </p:nvSpPr>
          <p:spPr>
            <a:xfrm>
              <a:off x="3932238" y="3635375"/>
              <a:ext cx="1001712" cy="314325"/>
            </a:xfrm>
            <a:custGeom>
              <a:avLst/>
              <a:gdLst>
                <a:gd name="connsiteX0" fmla="*/ 583406 w 1002506"/>
                <a:gd name="connsiteY0" fmla="*/ 283369 h 314325"/>
                <a:gd name="connsiteX1" fmla="*/ 435769 w 1002506"/>
                <a:gd name="connsiteY1" fmla="*/ 307181 h 314325"/>
                <a:gd name="connsiteX2" fmla="*/ 359569 w 1002506"/>
                <a:gd name="connsiteY2" fmla="*/ 314325 h 314325"/>
                <a:gd name="connsiteX3" fmla="*/ 304800 w 1002506"/>
                <a:gd name="connsiteY3" fmla="*/ 314325 h 314325"/>
                <a:gd name="connsiteX4" fmla="*/ 254794 w 1002506"/>
                <a:gd name="connsiteY4" fmla="*/ 311944 h 314325"/>
                <a:gd name="connsiteX5" fmla="*/ 195262 w 1002506"/>
                <a:gd name="connsiteY5" fmla="*/ 302419 h 314325"/>
                <a:gd name="connsiteX6" fmla="*/ 152400 w 1002506"/>
                <a:gd name="connsiteY6" fmla="*/ 285750 h 314325"/>
                <a:gd name="connsiteX7" fmla="*/ 90487 w 1002506"/>
                <a:gd name="connsiteY7" fmla="*/ 252412 h 314325"/>
                <a:gd name="connsiteX8" fmla="*/ 45244 w 1002506"/>
                <a:gd name="connsiteY8" fmla="*/ 219075 h 314325"/>
                <a:gd name="connsiteX9" fmla="*/ 21431 w 1002506"/>
                <a:gd name="connsiteY9" fmla="*/ 195262 h 314325"/>
                <a:gd name="connsiteX10" fmla="*/ 7144 w 1002506"/>
                <a:gd name="connsiteY10" fmla="*/ 171450 h 314325"/>
                <a:gd name="connsiteX11" fmla="*/ 0 w 1002506"/>
                <a:gd name="connsiteY11" fmla="*/ 145256 h 314325"/>
                <a:gd name="connsiteX12" fmla="*/ 2381 w 1002506"/>
                <a:gd name="connsiteY12" fmla="*/ 126206 h 314325"/>
                <a:gd name="connsiteX13" fmla="*/ 14287 w 1002506"/>
                <a:gd name="connsiteY13" fmla="*/ 116681 h 314325"/>
                <a:gd name="connsiteX14" fmla="*/ 30956 w 1002506"/>
                <a:gd name="connsiteY14" fmla="*/ 116681 h 314325"/>
                <a:gd name="connsiteX15" fmla="*/ 61912 w 1002506"/>
                <a:gd name="connsiteY15" fmla="*/ 138112 h 314325"/>
                <a:gd name="connsiteX16" fmla="*/ 104775 w 1002506"/>
                <a:gd name="connsiteY16" fmla="*/ 157162 h 314325"/>
                <a:gd name="connsiteX17" fmla="*/ 152400 w 1002506"/>
                <a:gd name="connsiteY17" fmla="*/ 169069 h 314325"/>
                <a:gd name="connsiteX18" fmla="*/ 214312 w 1002506"/>
                <a:gd name="connsiteY18" fmla="*/ 176212 h 314325"/>
                <a:gd name="connsiteX19" fmla="*/ 266700 w 1002506"/>
                <a:gd name="connsiteY19" fmla="*/ 173831 h 314325"/>
                <a:gd name="connsiteX20" fmla="*/ 352425 w 1002506"/>
                <a:gd name="connsiteY20" fmla="*/ 152400 h 314325"/>
                <a:gd name="connsiteX21" fmla="*/ 476250 w 1002506"/>
                <a:gd name="connsiteY21" fmla="*/ 114300 h 314325"/>
                <a:gd name="connsiteX22" fmla="*/ 642937 w 1002506"/>
                <a:gd name="connsiteY22" fmla="*/ 45244 h 314325"/>
                <a:gd name="connsiteX23" fmla="*/ 659606 w 1002506"/>
                <a:gd name="connsiteY23" fmla="*/ 26194 h 314325"/>
                <a:gd name="connsiteX24" fmla="*/ 676275 w 1002506"/>
                <a:gd name="connsiteY24" fmla="*/ 14287 h 314325"/>
                <a:gd name="connsiteX25" fmla="*/ 702469 w 1002506"/>
                <a:gd name="connsiteY25" fmla="*/ 2381 h 314325"/>
                <a:gd name="connsiteX26" fmla="*/ 728662 w 1002506"/>
                <a:gd name="connsiteY26" fmla="*/ 0 h 314325"/>
                <a:gd name="connsiteX27" fmla="*/ 766762 w 1002506"/>
                <a:gd name="connsiteY27" fmla="*/ 7144 h 314325"/>
                <a:gd name="connsiteX28" fmla="*/ 847725 w 1002506"/>
                <a:gd name="connsiteY28" fmla="*/ 26194 h 314325"/>
                <a:gd name="connsiteX29" fmla="*/ 912019 w 1002506"/>
                <a:gd name="connsiteY29" fmla="*/ 45244 h 314325"/>
                <a:gd name="connsiteX30" fmla="*/ 950119 w 1002506"/>
                <a:gd name="connsiteY30" fmla="*/ 64294 h 314325"/>
                <a:gd name="connsiteX31" fmla="*/ 971550 w 1002506"/>
                <a:gd name="connsiteY31" fmla="*/ 80962 h 314325"/>
                <a:gd name="connsiteX32" fmla="*/ 988219 w 1002506"/>
                <a:gd name="connsiteY32" fmla="*/ 97631 h 314325"/>
                <a:gd name="connsiteX33" fmla="*/ 1000125 w 1002506"/>
                <a:gd name="connsiteY33" fmla="*/ 116681 h 314325"/>
                <a:gd name="connsiteX34" fmla="*/ 1002506 w 1002506"/>
                <a:gd name="connsiteY34" fmla="*/ 140494 h 314325"/>
                <a:gd name="connsiteX35" fmla="*/ 990600 w 1002506"/>
                <a:gd name="connsiteY35" fmla="*/ 166687 h 314325"/>
                <a:gd name="connsiteX36" fmla="*/ 964406 w 1002506"/>
                <a:gd name="connsiteY36" fmla="*/ 188119 h 314325"/>
                <a:gd name="connsiteX37" fmla="*/ 902494 w 1002506"/>
                <a:gd name="connsiteY37" fmla="*/ 207169 h 314325"/>
                <a:gd name="connsiteX38" fmla="*/ 776287 w 1002506"/>
                <a:gd name="connsiteY38" fmla="*/ 240506 h 314325"/>
                <a:gd name="connsiteX39" fmla="*/ 583406 w 1002506"/>
                <a:gd name="connsiteY39" fmla="*/ 2833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2506" h="314325">
                  <a:moveTo>
                    <a:pt x="583406" y="283369"/>
                  </a:moveTo>
                  <a:lnTo>
                    <a:pt x="435769" y="307181"/>
                  </a:lnTo>
                  <a:lnTo>
                    <a:pt x="359569" y="314325"/>
                  </a:lnTo>
                  <a:lnTo>
                    <a:pt x="304800" y="314325"/>
                  </a:lnTo>
                  <a:lnTo>
                    <a:pt x="254794" y="311944"/>
                  </a:lnTo>
                  <a:lnTo>
                    <a:pt x="195262" y="302419"/>
                  </a:lnTo>
                  <a:lnTo>
                    <a:pt x="152400" y="285750"/>
                  </a:lnTo>
                  <a:lnTo>
                    <a:pt x="90487" y="252412"/>
                  </a:lnTo>
                  <a:lnTo>
                    <a:pt x="45244" y="219075"/>
                  </a:lnTo>
                  <a:lnTo>
                    <a:pt x="21431" y="195262"/>
                  </a:lnTo>
                  <a:lnTo>
                    <a:pt x="7144" y="171450"/>
                  </a:lnTo>
                  <a:lnTo>
                    <a:pt x="0" y="145256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0956" y="116681"/>
                  </a:lnTo>
                  <a:lnTo>
                    <a:pt x="61912" y="138112"/>
                  </a:lnTo>
                  <a:lnTo>
                    <a:pt x="104775" y="157162"/>
                  </a:lnTo>
                  <a:lnTo>
                    <a:pt x="152400" y="169069"/>
                  </a:lnTo>
                  <a:lnTo>
                    <a:pt x="214312" y="176212"/>
                  </a:lnTo>
                  <a:lnTo>
                    <a:pt x="266700" y="173831"/>
                  </a:lnTo>
                  <a:lnTo>
                    <a:pt x="352425" y="152400"/>
                  </a:lnTo>
                  <a:lnTo>
                    <a:pt x="476250" y="114300"/>
                  </a:lnTo>
                  <a:lnTo>
                    <a:pt x="642937" y="45244"/>
                  </a:lnTo>
                  <a:lnTo>
                    <a:pt x="659606" y="26194"/>
                  </a:lnTo>
                  <a:lnTo>
                    <a:pt x="676275" y="14287"/>
                  </a:lnTo>
                  <a:lnTo>
                    <a:pt x="702469" y="2381"/>
                  </a:lnTo>
                  <a:lnTo>
                    <a:pt x="728662" y="0"/>
                  </a:lnTo>
                  <a:lnTo>
                    <a:pt x="766762" y="7144"/>
                  </a:lnTo>
                  <a:lnTo>
                    <a:pt x="847725" y="26194"/>
                  </a:lnTo>
                  <a:lnTo>
                    <a:pt x="912019" y="45244"/>
                  </a:lnTo>
                  <a:lnTo>
                    <a:pt x="950119" y="64294"/>
                  </a:lnTo>
                  <a:lnTo>
                    <a:pt x="971550" y="80962"/>
                  </a:lnTo>
                  <a:lnTo>
                    <a:pt x="988219" y="97631"/>
                  </a:lnTo>
                  <a:lnTo>
                    <a:pt x="1000125" y="116681"/>
                  </a:lnTo>
                  <a:lnTo>
                    <a:pt x="1002506" y="140494"/>
                  </a:lnTo>
                  <a:lnTo>
                    <a:pt x="990600" y="166687"/>
                  </a:lnTo>
                  <a:lnTo>
                    <a:pt x="964406" y="188119"/>
                  </a:lnTo>
                  <a:lnTo>
                    <a:pt x="902494" y="207169"/>
                  </a:lnTo>
                  <a:lnTo>
                    <a:pt x="776287" y="240506"/>
                  </a:lnTo>
                  <a:lnTo>
                    <a:pt x="5834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0">
              <a:extLst>
                <a:ext uri="{FF2B5EF4-FFF2-40B4-BE49-F238E27FC236}">
                  <a16:creationId xmlns:a16="http://schemas.microsoft.com/office/drawing/2014/main" id="{A2D40A4E-4026-4377-AEDB-BC3C2768A23D}"/>
                </a:ext>
              </a:extLst>
            </p:cNvPr>
            <p:cNvSpPr/>
            <p:nvPr/>
          </p:nvSpPr>
          <p:spPr>
            <a:xfrm>
              <a:off x="3736976" y="4454525"/>
              <a:ext cx="504825" cy="1101725"/>
            </a:xfrm>
            <a:custGeom>
              <a:avLst/>
              <a:gdLst>
                <a:gd name="connsiteX0" fmla="*/ 228600 w 504825"/>
                <a:gd name="connsiteY0" fmla="*/ 597694 h 1102519"/>
                <a:gd name="connsiteX1" fmla="*/ 216694 w 504825"/>
                <a:gd name="connsiteY1" fmla="*/ 409575 h 1102519"/>
                <a:gd name="connsiteX2" fmla="*/ 202407 w 504825"/>
                <a:gd name="connsiteY2" fmla="*/ 314325 h 1102519"/>
                <a:gd name="connsiteX3" fmla="*/ 188119 w 504825"/>
                <a:gd name="connsiteY3" fmla="*/ 252412 h 1102519"/>
                <a:gd name="connsiteX4" fmla="*/ 154782 w 504825"/>
                <a:gd name="connsiteY4" fmla="*/ 200025 h 1102519"/>
                <a:gd name="connsiteX5" fmla="*/ 92869 w 504825"/>
                <a:gd name="connsiteY5" fmla="*/ 130969 h 1102519"/>
                <a:gd name="connsiteX6" fmla="*/ 38100 w 504825"/>
                <a:gd name="connsiteY6" fmla="*/ 80962 h 1102519"/>
                <a:gd name="connsiteX7" fmla="*/ 16669 w 504825"/>
                <a:gd name="connsiteY7" fmla="*/ 64294 h 1102519"/>
                <a:gd name="connsiteX8" fmla="*/ 7144 w 504825"/>
                <a:gd name="connsiteY8" fmla="*/ 54769 h 1102519"/>
                <a:gd name="connsiteX9" fmla="*/ 0 w 504825"/>
                <a:gd name="connsiteY9" fmla="*/ 33337 h 1102519"/>
                <a:gd name="connsiteX10" fmla="*/ 2382 w 504825"/>
                <a:gd name="connsiteY10" fmla="*/ 14287 h 1102519"/>
                <a:gd name="connsiteX11" fmla="*/ 11907 w 504825"/>
                <a:gd name="connsiteY11" fmla="*/ 2381 h 1102519"/>
                <a:gd name="connsiteX12" fmla="*/ 40482 w 504825"/>
                <a:gd name="connsiteY12" fmla="*/ 0 h 1102519"/>
                <a:gd name="connsiteX13" fmla="*/ 114300 w 504825"/>
                <a:gd name="connsiteY13" fmla="*/ 14287 h 1102519"/>
                <a:gd name="connsiteX14" fmla="*/ 300038 w 504825"/>
                <a:gd name="connsiteY14" fmla="*/ 50006 h 1102519"/>
                <a:gd name="connsiteX15" fmla="*/ 350044 w 504825"/>
                <a:gd name="connsiteY15" fmla="*/ 66675 h 1102519"/>
                <a:gd name="connsiteX16" fmla="*/ 361950 w 504825"/>
                <a:gd name="connsiteY16" fmla="*/ 138112 h 1102519"/>
                <a:gd name="connsiteX17" fmla="*/ 400050 w 504825"/>
                <a:gd name="connsiteY17" fmla="*/ 257175 h 1102519"/>
                <a:gd name="connsiteX18" fmla="*/ 416719 w 504825"/>
                <a:gd name="connsiteY18" fmla="*/ 335756 h 1102519"/>
                <a:gd name="connsiteX19" fmla="*/ 435769 w 504825"/>
                <a:gd name="connsiteY19" fmla="*/ 428625 h 1102519"/>
                <a:gd name="connsiteX20" fmla="*/ 450057 w 504825"/>
                <a:gd name="connsiteY20" fmla="*/ 511969 h 1102519"/>
                <a:gd name="connsiteX21" fmla="*/ 459582 w 504825"/>
                <a:gd name="connsiteY21" fmla="*/ 585787 h 1102519"/>
                <a:gd name="connsiteX22" fmla="*/ 481013 w 504825"/>
                <a:gd name="connsiteY22" fmla="*/ 747712 h 1102519"/>
                <a:gd name="connsiteX23" fmla="*/ 490538 w 504825"/>
                <a:gd name="connsiteY23" fmla="*/ 847725 h 1102519"/>
                <a:gd name="connsiteX24" fmla="*/ 502444 w 504825"/>
                <a:gd name="connsiteY24" fmla="*/ 892969 h 1102519"/>
                <a:gd name="connsiteX25" fmla="*/ 504825 w 504825"/>
                <a:gd name="connsiteY25" fmla="*/ 921544 h 1102519"/>
                <a:gd name="connsiteX26" fmla="*/ 500063 w 504825"/>
                <a:gd name="connsiteY26" fmla="*/ 957262 h 1102519"/>
                <a:gd name="connsiteX27" fmla="*/ 481013 w 504825"/>
                <a:gd name="connsiteY27" fmla="*/ 1016794 h 1102519"/>
                <a:gd name="connsiteX28" fmla="*/ 459582 w 504825"/>
                <a:gd name="connsiteY28" fmla="*/ 1073944 h 1102519"/>
                <a:gd name="connsiteX29" fmla="*/ 447675 w 504825"/>
                <a:gd name="connsiteY29" fmla="*/ 1088231 h 1102519"/>
                <a:gd name="connsiteX30" fmla="*/ 428625 w 504825"/>
                <a:gd name="connsiteY30" fmla="*/ 1100137 h 1102519"/>
                <a:gd name="connsiteX31" fmla="*/ 411957 w 504825"/>
                <a:gd name="connsiteY31" fmla="*/ 1102519 h 1102519"/>
                <a:gd name="connsiteX32" fmla="*/ 388144 w 504825"/>
                <a:gd name="connsiteY32" fmla="*/ 1097756 h 1102519"/>
                <a:gd name="connsiteX33" fmla="*/ 364332 w 504825"/>
                <a:gd name="connsiteY33" fmla="*/ 1081087 h 1102519"/>
                <a:gd name="connsiteX34" fmla="*/ 302419 w 504825"/>
                <a:gd name="connsiteY34" fmla="*/ 1002506 h 1102519"/>
                <a:gd name="connsiteX35" fmla="*/ 266700 w 504825"/>
                <a:gd name="connsiteY35" fmla="*/ 935831 h 1102519"/>
                <a:gd name="connsiteX36" fmla="*/ 242888 w 504825"/>
                <a:gd name="connsiteY36" fmla="*/ 859631 h 1102519"/>
                <a:gd name="connsiteX37" fmla="*/ 230982 w 504825"/>
                <a:gd name="connsiteY37" fmla="*/ 800100 h 1102519"/>
                <a:gd name="connsiteX38" fmla="*/ 228600 w 504825"/>
                <a:gd name="connsiteY38" fmla="*/ 597694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102519">
                  <a:moveTo>
                    <a:pt x="228600" y="597694"/>
                  </a:moveTo>
                  <a:lnTo>
                    <a:pt x="216694" y="409575"/>
                  </a:lnTo>
                  <a:lnTo>
                    <a:pt x="202407" y="314325"/>
                  </a:lnTo>
                  <a:lnTo>
                    <a:pt x="188119" y="252412"/>
                  </a:lnTo>
                  <a:lnTo>
                    <a:pt x="154782" y="200025"/>
                  </a:lnTo>
                  <a:lnTo>
                    <a:pt x="92869" y="130969"/>
                  </a:lnTo>
                  <a:lnTo>
                    <a:pt x="38100" y="80962"/>
                  </a:lnTo>
                  <a:lnTo>
                    <a:pt x="16669" y="64294"/>
                  </a:lnTo>
                  <a:lnTo>
                    <a:pt x="7144" y="54769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11907" y="2381"/>
                  </a:lnTo>
                  <a:lnTo>
                    <a:pt x="40482" y="0"/>
                  </a:lnTo>
                  <a:lnTo>
                    <a:pt x="114300" y="14287"/>
                  </a:lnTo>
                  <a:lnTo>
                    <a:pt x="300038" y="50006"/>
                  </a:lnTo>
                  <a:lnTo>
                    <a:pt x="350044" y="66675"/>
                  </a:lnTo>
                  <a:lnTo>
                    <a:pt x="361950" y="138112"/>
                  </a:lnTo>
                  <a:lnTo>
                    <a:pt x="400050" y="257175"/>
                  </a:lnTo>
                  <a:lnTo>
                    <a:pt x="416719" y="335756"/>
                  </a:lnTo>
                  <a:lnTo>
                    <a:pt x="435769" y="428625"/>
                  </a:lnTo>
                  <a:lnTo>
                    <a:pt x="450057" y="511969"/>
                  </a:lnTo>
                  <a:lnTo>
                    <a:pt x="459582" y="585787"/>
                  </a:lnTo>
                  <a:lnTo>
                    <a:pt x="481013" y="747712"/>
                  </a:lnTo>
                  <a:lnTo>
                    <a:pt x="490538" y="847725"/>
                  </a:lnTo>
                  <a:lnTo>
                    <a:pt x="502444" y="892969"/>
                  </a:lnTo>
                  <a:lnTo>
                    <a:pt x="504825" y="921544"/>
                  </a:lnTo>
                  <a:lnTo>
                    <a:pt x="500063" y="957262"/>
                  </a:lnTo>
                  <a:lnTo>
                    <a:pt x="481013" y="1016794"/>
                  </a:lnTo>
                  <a:lnTo>
                    <a:pt x="459582" y="1073944"/>
                  </a:lnTo>
                  <a:lnTo>
                    <a:pt x="447675" y="1088231"/>
                  </a:lnTo>
                  <a:lnTo>
                    <a:pt x="428625" y="1100137"/>
                  </a:lnTo>
                  <a:lnTo>
                    <a:pt x="411957" y="1102519"/>
                  </a:lnTo>
                  <a:lnTo>
                    <a:pt x="388144" y="1097756"/>
                  </a:lnTo>
                  <a:lnTo>
                    <a:pt x="364332" y="1081087"/>
                  </a:lnTo>
                  <a:lnTo>
                    <a:pt x="302419" y="1002506"/>
                  </a:lnTo>
                  <a:lnTo>
                    <a:pt x="266700" y="935831"/>
                  </a:lnTo>
                  <a:lnTo>
                    <a:pt x="242888" y="859631"/>
                  </a:lnTo>
                  <a:lnTo>
                    <a:pt x="230982" y="800100"/>
                  </a:lnTo>
                  <a:lnTo>
                    <a:pt x="228600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25DACD9E-94D9-4733-9470-7EB9E738068B}"/>
                </a:ext>
              </a:extLst>
            </p:cNvPr>
            <p:cNvSpPr/>
            <p:nvPr/>
          </p:nvSpPr>
          <p:spPr>
            <a:xfrm>
              <a:off x="5551488" y="1377949"/>
              <a:ext cx="677862" cy="933450"/>
            </a:xfrm>
            <a:custGeom>
              <a:avLst/>
              <a:gdLst>
                <a:gd name="connsiteX0" fmla="*/ 316706 w 678656"/>
                <a:gd name="connsiteY0" fmla="*/ 623887 h 933450"/>
                <a:gd name="connsiteX1" fmla="*/ 42862 w 678656"/>
                <a:gd name="connsiteY1" fmla="*/ 928687 h 933450"/>
                <a:gd name="connsiteX2" fmla="*/ 0 w 678656"/>
                <a:gd name="connsiteY2" fmla="*/ 933450 h 933450"/>
                <a:gd name="connsiteX3" fmla="*/ 61912 w 678656"/>
                <a:gd name="connsiteY3" fmla="*/ 783431 h 933450"/>
                <a:gd name="connsiteX4" fmla="*/ 166687 w 678656"/>
                <a:gd name="connsiteY4" fmla="*/ 564356 h 933450"/>
                <a:gd name="connsiteX5" fmla="*/ 235744 w 678656"/>
                <a:gd name="connsiteY5" fmla="*/ 411956 h 933450"/>
                <a:gd name="connsiteX6" fmla="*/ 273844 w 678656"/>
                <a:gd name="connsiteY6" fmla="*/ 333375 h 933450"/>
                <a:gd name="connsiteX7" fmla="*/ 285750 w 678656"/>
                <a:gd name="connsiteY7" fmla="*/ 314325 h 933450"/>
                <a:gd name="connsiteX8" fmla="*/ 297656 w 678656"/>
                <a:gd name="connsiteY8" fmla="*/ 295275 h 933450"/>
                <a:gd name="connsiteX9" fmla="*/ 304800 w 678656"/>
                <a:gd name="connsiteY9" fmla="*/ 266700 h 933450"/>
                <a:gd name="connsiteX10" fmla="*/ 307181 w 678656"/>
                <a:gd name="connsiteY10" fmla="*/ 230981 h 933450"/>
                <a:gd name="connsiteX11" fmla="*/ 300037 w 678656"/>
                <a:gd name="connsiteY11" fmla="*/ 192881 h 933450"/>
                <a:gd name="connsiteX12" fmla="*/ 276225 w 678656"/>
                <a:gd name="connsiteY12" fmla="*/ 150019 h 933450"/>
                <a:gd name="connsiteX13" fmla="*/ 223837 w 678656"/>
                <a:gd name="connsiteY13" fmla="*/ 92869 h 933450"/>
                <a:gd name="connsiteX14" fmla="*/ 188119 w 678656"/>
                <a:gd name="connsiteY14" fmla="*/ 59531 h 933450"/>
                <a:gd name="connsiteX15" fmla="*/ 176212 w 678656"/>
                <a:gd name="connsiteY15" fmla="*/ 45244 h 933450"/>
                <a:gd name="connsiteX16" fmla="*/ 171450 w 678656"/>
                <a:gd name="connsiteY16" fmla="*/ 28575 h 933450"/>
                <a:gd name="connsiteX17" fmla="*/ 176212 w 678656"/>
                <a:gd name="connsiteY17" fmla="*/ 11906 h 933450"/>
                <a:gd name="connsiteX18" fmla="*/ 190500 w 678656"/>
                <a:gd name="connsiteY18" fmla="*/ 4762 h 933450"/>
                <a:gd name="connsiteX19" fmla="*/ 245269 w 678656"/>
                <a:gd name="connsiteY19" fmla="*/ 0 h 933450"/>
                <a:gd name="connsiteX20" fmla="*/ 311944 w 678656"/>
                <a:gd name="connsiteY20" fmla="*/ 11906 h 933450"/>
                <a:gd name="connsiteX21" fmla="*/ 381000 w 678656"/>
                <a:gd name="connsiteY21" fmla="*/ 33337 h 933450"/>
                <a:gd name="connsiteX22" fmla="*/ 442912 w 678656"/>
                <a:gd name="connsiteY22" fmla="*/ 57150 h 933450"/>
                <a:gd name="connsiteX23" fmla="*/ 500062 w 678656"/>
                <a:gd name="connsiteY23" fmla="*/ 88106 h 933450"/>
                <a:gd name="connsiteX24" fmla="*/ 550069 w 678656"/>
                <a:gd name="connsiteY24" fmla="*/ 121444 h 933450"/>
                <a:gd name="connsiteX25" fmla="*/ 583406 w 678656"/>
                <a:gd name="connsiteY25" fmla="*/ 142875 h 933450"/>
                <a:gd name="connsiteX26" fmla="*/ 616744 w 678656"/>
                <a:gd name="connsiteY26" fmla="*/ 169069 h 933450"/>
                <a:gd name="connsiteX27" fmla="*/ 650081 w 678656"/>
                <a:gd name="connsiteY27" fmla="*/ 204787 h 933450"/>
                <a:gd name="connsiteX28" fmla="*/ 671512 w 678656"/>
                <a:gd name="connsiteY28" fmla="*/ 242887 h 933450"/>
                <a:gd name="connsiteX29" fmla="*/ 678656 w 678656"/>
                <a:gd name="connsiteY29" fmla="*/ 271462 h 933450"/>
                <a:gd name="connsiteX30" fmla="*/ 673894 w 678656"/>
                <a:gd name="connsiteY30" fmla="*/ 290512 h 933450"/>
                <a:gd name="connsiteX31" fmla="*/ 664369 w 678656"/>
                <a:gd name="connsiteY31" fmla="*/ 309562 h 933450"/>
                <a:gd name="connsiteX32" fmla="*/ 638175 w 678656"/>
                <a:gd name="connsiteY32" fmla="*/ 321469 h 933450"/>
                <a:gd name="connsiteX33" fmla="*/ 592931 w 678656"/>
                <a:gd name="connsiteY33" fmla="*/ 338137 h 933450"/>
                <a:gd name="connsiteX34" fmla="*/ 545306 w 678656"/>
                <a:gd name="connsiteY34" fmla="*/ 369094 h 933450"/>
                <a:gd name="connsiteX35" fmla="*/ 464344 w 678656"/>
                <a:gd name="connsiteY35" fmla="*/ 459581 h 933450"/>
                <a:gd name="connsiteX36" fmla="*/ 316706 w 678656"/>
                <a:gd name="connsiteY36" fmla="*/ 62388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78656" h="933450">
                  <a:moveTo>
                    <a:pt x="316706" y="623887"/>
                  </a:moveTo>
                  <a:lnTo>
                    <a:pt x="42862" y="928687"/>
                  </a:lnTo>
                  <a:lnTo>
                    <a:pt x="0" y="933450"/>
                  </a:lnTo>
                  <a:lnTo>
                    <a:pt x="61912" y="783431"/>
                  </a:lnTo>
                  <a:lnTo>
                    <a:pt x="166687" y="564356"/>
                  </a:lnTo>
                  <a:lnTo>
                    <a:pt x="235744" y="411956"/>
                  </a:lnTo>
                  <a:lnTo>
                    <a:pt x="273844" y="333375"/>
                  </a:lnTo>
                  <a:lnTo>
                    <a:pt x="285750" y="314325"/>
                  </a:lnTo>
                  <a:lnTo>
                    <a:pt x="297656" y="295275"/>
                  </a:lnTo>
                  <a:lnTo>
                    <a:pt x="304800" y="266700"/>
                  </a:lnTo>
                  <a:lnTo>
                    <a:pt x="307181" y="230981"/>
                  </a:lnTo>
                  <a:lnTo>
                    <a:pt x="300037" y="192881"/>
                  </a:lnTo>
                  <a:lnTo>
                    <a:pt x="276225" y="150019"/>
                  </a:lnTo>
                  <a:lnTo>
                    <a:pt x="223837" y="92869"/>
                  </a:lnTo>
                  <a:lnTo>
                    <a:pt x="188119" y="59531"/>
                  </a:lnTo>
                  <a:lnTo>
                    <a:pt x="176212" y="45244"/>
                  </a:lnTo>
                  <a:lnTo>
                    <a:pt x="171450" y="28575"/>
                  </a:lnTo>
                  <a:lnTo>
                    <a:pt x="176212" y="11906"/>
                  </a:lnTo>
                  <a:lnTo>
                    <a:pt x="190500" y="4762"/>
                  </a:lnTo>
                  <a:lnTo>
                    <a:pt x="245269" y="0"/>
                  </a:lnTo>
                  <a:lnTo>
                    <a:pt x="311944" y="11906"/>
                  </a:lnTo>
                  <a:lnTo>
                    <a:pt x="381000" y="33337"/>
                  </a:lnTo>
                  <a:lnTo>
                    <a:pt x="442912" y="57150"/>
                  </a:lnTo>
                  <a:lnTo>
                    <a:pt x="500062" y="88106"/>
                  </a:lnTo>
                  <a:lnTo>
                    <a:pt x="550069" y="121444"/>
                  </a:lnTo>
                  <a:lnTo>
                    <a:pt x="583406" y="142875"/>
                  </a:lnTo>
                  <a:lnTo>
                    <a:pt x="616744" y="169069"/>
                  </a:lnTo>
                  <a:lnTo>
                    <a:pt x="650081" y="204787"/>
                  </a:lnTo>
                  <a:lnTo>
                    <a:pt x="671512" y="242887"/>
                  </a:lnTo>
                  <a:lnTo>
                    <a:pt x="678656" y="271462"/>
                  </a:lnTo>
                  <a:lnTo>
                    <a:pt x="673894" y="290512"/>
                  </a:lnTo>
                  <a:lnTo>
                    <a:pt x="664369" y="309562"/>
                  </a:lnTo>
                  <a:lnTo>
                    <a:pt x="638175" y="321469"/>
                  </a:lnTo>
                  <a:lnTo>
                    <a:pt x="592931" y="338137"/>
                  </a:lnTo>
                  <a:lnTo>
                    <a:pt x="545306" y="369094"/>
                  </a:lnTo>
                  <a:lnTo>
                    <a:pt x="464344" y="459581"/>
                  </a:lnTo>
                  <a:lnTo>
                    <a:pt x="316706" y="623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6CF61BA7-7F83-445A-8EA2-67848919D848}"/>
                </a:ext>
              </a:extLst>
            </p:cNvPr>
            <p:cNvSpPr/>
            <p:nvPr/>
          </p:nvSpPr>
          <p:spPr>
            <a:xfrm>
              <a:off x="6908801" y="3621088"/>
              <a:ext cx="544513" cy="876300"/>
            </a:xfrm>
            <a:custGeom>
              <a:avLst/>
              <a:gdLst>
                <a:gd name="connsiteX0" fmla="*/ 221457 w 545307"/>
                <a:gd name="connsiteY0" fmla="*/ 500063 h 876300"/>
                <a:gd name="connsiteX1" fmla="*/ 109538 w 545307"/>
                <a:gd name="connsiteY1" fmla="*/ 252413 h 876300"/>
                <a:gd name="connsiteX2" fmla="*/ 42863 w 545307"/>
                <a:gd name="connsiteY2" fmla="*/ 109538 h 876300"/>
                <a:gd name="connsiteX3" fmla="*/ 19050 w 545307"/>
                <a:gd name="connsiteY3" fmla="*/ 66675 h 876300"/>
                <a:gd name="connsiteX4" fmla="*/ 4763 w 545307"/>
                <a:gd name="connsiteY4" fmla="*/ 40482 h 876300"/>
                <a:gd name="connsiteX5" fmla="*/ 0 w 545307"/>
                <a:gd name="connsiteY5" fmla="*/ 23813 h 876300"/>
                <a:gd name="connsiteX6" fmla="*/ 2382 w 545307"/>
                <a:gd name="connsiteY6" fmla="*/ 7144 h 876300"/>
                <a:gd name="connsiteX7" fmla="*/ 11907 w 545307"/>
                <a:gd name="connsiteY7" fmla="*/ 0 h 876300"/>
                <a:gd name="connsiteX8" fmla="*/ 33338 w 545307"/>
                <a:gd name="connsiteY8" fmla="*/ 7144 h 876300"/>
                <a:gd name="connsiteX9" fmla="*/ 88107 w 545307"/>
                <a:gd name="connsiteY9" fmla="*/ 61913 h 876300"/>
                <a:gd name="connsiteX10" fmla="*/ 211932 w 545307"/>
                <a:gd name="connsiteY10" fmla="*/ 178594 h 876300"/>
                <a:gd name="connsiteX11" fmla="*/ 340519 w 545307"/>
                <a:gd name="connsiteY11" fmla="*/ 307182 h 876300"/>
                <a:gd name="connsiteX12" fmla="*/ 447675 w 545307"/>
                <a:gd name="connsiteY12" fmla="*/ 421482 h 876300"/>
                <a:gd name="connsiteX13" fmla="*/ 459582 w 545307"/>
                <a:gd name="connsiteY13" fmla="*/ 440532 h 876300"/>
                <a:gd name="connsiteX14" fmla="*/ 478632 w 545307"/>
                <a:gd name="connsiteY14" fmla="*/ 471488 h 876300"/>
                <a:gd name="connsiteX15" fmla="*/ 502444 w 545307"/>
                <a:gd name="connsiteY15" fmla="*/ 526257 h 876300"/>
                <a:gd name="connsiteX16" fmla="*/ 519113 w 545307"/>
                <a:gd name="connsiteY16" fmla="*/ 569119 h 876300"/>
                <a:gd name="connsiteX17" fmla="*/ 533400 w 545307"/>
                <a:gd name="connsiteY17" fmla="*/ 619125 h 876300"/>
                <a:gd name="connsiteX18" fmla="*/ 542925 w 545307"/>
                <a:gd name="connsiteY18" fmla="*/ 657225 h 876300"/>
                <a:gd name="connsiteX19" fmla="*/ 545307 w 545307"/>
                <a:gd name="connsiteY19" fmla="*/ 704850 h 876300"/>
                <a:gd name="connsiteX20" fmla="*/ 538163 w 545307"/>
                <a:gd name="connsiteY20" fmla="*/ 757238 h 876300"/>
                <a:gd name="connsiteX21" fmla="*/ 528638 w 545307"/>
                <a:gd name="connsiteY21" fmla="*/ 807244 h 876300"/>
                <a:gd name="connsiteX22" fmla="*/ 516732 w 545307"/>
                <a:gd name="connsiteY22" fmla="*/ 842963 h 876300"/>
                <a:gd name="connsiteX23" fmla="*/ 507207 w 545307"/>
                <a:gd name="connsiteY23" fmla="*/ 862013 h 876300"/>
                <a:gd name="connsiteX24" fmla="*/ 490538 w 545307"/>
                <a:gd name="connsiteY24" fmla="*/ 873919 h 876300"/>
                <a:gd name="connsiteX25" fmla="*/ 473869 w 545307"/>
                <a:gd name="connsiteY25" fmla="*/ 876300 h 876300"/>
                <a:gd name="connsiteX26" fmla="*/ 442913 w 545307"/>
                <a:gd name="connsiteY26" fmla="*/ 869157 h 876300"/>
                <a:gd name="connsiteX27" fmla="*/ 392907 w 545307"/>
                <a:gd name="connsiteY27" fmla="*/ 840582 h 876300"/>
                <a:gd name="connsiteX28" fmla="*/ 340519 w 545307"/>
                <a:gd name="connsiteY28" fmla="*/ 788194 h 876300"/>
                <a:gd name="connsiteX29" fmla="*/ 307182 w 545307"/>
                <a:gd name="connsiteY29" fmla="*/ 704850 h 876300"/>
                <a:gd name="connsiteX30" fmla="*/ 221457 w 545307"/>
                <a:gd name="connsiteY30" fmla="*/ 5000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5307" h="876300">
                  <a:moveTo>
                    <a:pt x="221457" y="500063"/>
                  </a:moveTo>
                  <a:lnTo>
                    <a:pt x="109538" y="252413"/>
                  </a:lnTo>
                  <a:lnTo>
                    <a:pt x="42863" y="109538"/>
                  </a:lnTo>
                  <a:lnTo>
                    <a:pt x="19050" y="66675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3338" y="7144"/>
                  </a:lnTo>
                  <a:lnTo>
                    <a:pt x="88107" y="61913"/>
                  </a:lnTo>
                  <a:lnTo>
                    <a:pt x="211932" y="178594"/>
                  </a:lnTo>
                  <a:lnTo>
                    <a:pt x="340519" y="307182"/>
                  </a:lnTo>
                  <a:lnTo>
                    <a:pt x="447675" y="421482"/>
                  </a:lnTo>
                  <a:lnTo>
                    <a:pt x="459582" y="440532"/>
                  </a:lnTo>
                  <a:lnTo>
                    <a:pt x="478632" y="471488"/>
                  </a:lnTo>
                  <a:lnTo>
                    <a:pt x="502444" y="526257"/>
                  </a:lnTo>
                  <a:lnTo>
                    <a:pt x="519113" y="569119"/>
                  </a:lnTo>
                  <a:lnTo>
                    <a:pt x="533400" y="619125"/>
                  </a:lnTo>
                  <a:lnTo>
                    <a:pt x="542925" y="657225"/>
                  </a:lnTo>
                  <a:lnTo>
                    <a:pt x="545307" y="704850"/>
                  </a:lnTo>
                  <a:lnTo>
                    <a:pt x="538163" y="757238"/>
                  </a:lnTo>
                  <a:lnTo>
                    <a:pt x="528638" y="807244"/>
                  </a:lnTo>
                  <a:lnTo>
                    <a:pt x="516732" y="842963"/>
                  </a:lnTo>
                  <a:lnTo>
                    <a:pt x="507207" y="862013"/>
                  </a:lnTo>
                  <a:lnTo>
                    <a:pt x="490538" y="873919"/>
                  </a:lnTo>
                  <a:lnTo>
                    <a:pt x="473869" y="876300"/>
                  </a:lnTo>
                  <a:lnTo>
                    <a:pt x="442913" y="869157"/>
                  </a:lnTo>
                  <a:lnTo>
                    <a:pt x="392907" y="840582"/>
                  </a:lnTo>
                  <a:lnTo>
                    <a:pt x="340519" y="788194"/>
                  </a:lnTo>
                  <a:lnTo>
                    <a:pt x="307182" y="704850"/>
                  </a:lnTo>
                  <a:lnTo>
                    <a:pt x="22145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1">
              <a:extLst>
                <a:ext uri="{FF2B5EF4-FFF2-40B4-BE49-F238E27FC236}">
                  <a16:creationId xmlns:a16="http://schemas.microsoft.com/office/drawing/2014/main" id="{102C1299-F79B-4743-A27E-D0B6C2ABEB33}"/>
                </a:ext>
              </a:extLst>
            </p:cNvPr>
            <p:cNvSpPr/>
            <p:nvPr/>
          </p:nvSpPr>
          <p:spPr>
            <a:xfrm>
              <a:off x="3976689" y="4303712"/>
              <a:ext cx="1169987" cy="823913"/>
            </a:xfrm>
            <a:custGeom>
              <a:avLst/>
              <a:gdLst>
                <a:gd name="connsiteX0" fmla="*/ 373856 w 1169193"/>
                <a:gd name="connsiteY0" fmla="*/ 271463 h 823913"/>
                <a:gd name="connsiteX1" fmla="*/ 88106 w 1169193"/>
                <a:gd name="connsiteY1" fmla="*/ 323850 h 823913"/>
                <a:gd name="connsiteX2" fmla="*/ 0 w 1169193"/>
                <a:gd name="connsiteY2" fmla="*/ 209550 h 823913"/>
                <a:gd name="connsiteX3" fmla="*/ 259556 w 1169193"/>
                <a:gd name="connsiteY3" fmla="*/ 171450 h 823913"/>
                <a:gd name="connsiteX4" fmla="*/ 495300 w 1169193"/>
                <a:gd name="connsiteY4" fmla="*/ 126206 h 823913"/>
                <a:gd name="connsiteX5" fmla="*/ 797718 w 1169193"/>
                <a:gd name="connsiteY5" fmla="*/ 45244 h 823913"/>
                <a:gd name="connsiteX6" fmla="*/ 819150 w 1169193"/>
                <a:gd name="connsiteY6" fmla="*/ 26194 h 823913"/>
                <a:gd name="connsiteX7" fmla="*/ 838200 w 1169193"/>
                <a:gd name="connsiteY7" fmla="*/ 14288 h 823913"/>
                <a:gd name="connsiteX8" fmla="*/ 859631 w 1169193"/>
                <a:gd name="connsiteY8" fmla="*/ 4763 h 823913"/>
                <a:gd name="connsiteX9" fmla="*/ 881062 w 1169193"/>
                <a:gd name="connsiteY9" fmla="*/ 0 h 823913"/>
                <a:gd name="connsiteX10" fmla="*/ 921543 w 1169193"/>
                <a:gd name="connsiteY10" fmla="*/ 4763 h 823913"/>
                <a:gd name="connsiteX11" fmla="*/ 1002506 w 1169193"/>
                <a:gd name="connsiteY11" fmla="*/ 40481 h 823913"/>
                <a:gd name="connsiteX12" fmla="*/ 1085850 w 1169193"/>
                <a:gd name="connsiteY12" fmla="*/ 92869 h 823913"/>
                <a:gd name="connsiteX13" fmla="*/ 1131093 w 1169193"/>
                <a:gd name="connsiteY13" fmla="*/ 128588 h 823913"/>
                <a:gd name="connsiteX14" fmla="*/ 1157287 w 1169193"/>
                <a:gd name="connsiteY14" fmla="*/ 159544 h 823913"/>
                <a:gd name="connsiteX15" fmla="*/ 1169193 w 1169193"/>
                <a:gd name="connsiteY15" fmla="*/ 183356 h 823913"/>
                <a:gd name="connsiteX16" fmla="*/ 1169193 w 1169193"/>
                <a:gd name="connsiteY16" fmla="*/ 209550 h 823913"/>
                <a:gd name="connsiteX17" fmla="*/ 1150143 w 1169193"/>
                <a:gd name="connsiteY17" fmla="*/ 235744 h 823913"/>
                <a:gd name="connsiteX18" fmla="*/ 1112043 w 1169193"/>
                <a:gd name="connsiteY18" fmla="*/ 254794 h 823913"/>
                <a:gd name="connsiteX19" fmla="*/ 1081087 w 1169193"/>
                <a:gd name="connsiteY19" fmla="*/ 283369 h 823913"/>
                <a:gd name="connsiteX20" fmla="*/ 1062037 w 1169193"/>
                <a:gd name="connsiteY20" fmla="*/ 326231 h 823913"/>
                <a:gd name="connsiteX21" fmla="*/ 1045368 w 1169193"/>
                <a:gd name="connsiteY21" fmla="*/ 404813 h 823913"/>
                <a:gd name="connsiteX22" fmla="*/ 1004887 w 1169193"/>
                <a:gd name="connsiteY22" fmla="*/ 621506 h 823913"/>
                <a:gd name="connsiteX23" fmla="*/ 969168 w 1169193"/>
                <a:gd name="connsiteY23" fmla="*/ 788194 h 823913"/>
                <a:gd name="connsiteX24" fmla="*/ 964406 w 1169193"/>
                <a:gd name="connsiteY24" fmla="*/ 823913 h 823913"/>
                <a:gd name="connsiteX25" fmla="*/ 807243 w 1169193"/>
                <a:gd name="connsiteY25" fmla="*/ 783431 h 823913"/>
                <a:gd name="connsiteX26" fmla="*/ 828675 w 1169193"/>
                <a:gd name="connsiteY26" fmla="*/ 390525 h 823913"/>
                <a:gd name="connsiteX27" fmla="*/ 838200 w 1169193"/>
                <a:gd name="connsiteY27" fmla="*/ 250031 h 823913"/>
                <a:gd name="connsiteX28" fmla="*/ 838200 w 1169193"/>
                <a:gd name="connsiteY28" fmla="*/ 216694 h 823913"/>
                <a:gd name="connsiteX29" fmla="*/ 838200 w 1169193"/>
                <a:gd name="connsiteY29" fmla="*/ 192881 h 823913"/>
                <a:gd name="connsiteX30" fmla="*/ 823912 w 1169193"/>
                <a:gd name="connsiteY30" fmla="*/ 178594 h 823913"/>
                <a:gd name="connsiteX31" fmla="*/ 790575 w 1169193"/>
                <a:gd name="connsiteY31" fmla="*/ 171450 h 823913"/>
                <a:gd name="connsiteX32" fmla="*/ 735806 w 1169193"/>
                <a:gd name="connsiteY32" fmla="*/ 183356 h 823913"/>
                <a:gd name="connsiteX33" fmla="*/ 373856 w 1169193"/>
                <a:gd name="connsiteY33" fmla="*/ 27146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9193" h="823913">
                  <a:moveTo>
                    <a:pt x="373856" y="271463"/>
                  </a:moveTo>
                  <a:lnTo>
                    <a:pt x="88106" y="323850"/>
                  </a:lnTo>
                  <a:lnTo>
                    <a:pt x="0" y="209550"/>
                  </a:lnTo>
                  <a:lnTo>
                    <a:pt x="259556" y="171450"/>
                  </a:lnTo>
                  <a:lnTo>
                    <a:pt x="495300" y="126206"/>
                  </a:lnTo>
                  <a:lnTo>
                    <a:pt x="797718" y="45244"/>
                  </a:lnTo>
                  <a:lnTo>
                    <a:pt x="819150" y="26194"/>
                  </a:lnTo>
                  <a:lnTo>
                    <a:pt x="838200" y="14288"/>
                  </a:lnTo>
                  <a:lnTo>
                    <a:pt x="859631" y="4763"/>
                  </a:lnTo>
                  <a:lnTo>
                    <a:pt x="881062" y="0"/>
                  </a:lnTo>
                  <a:lnTo>
                    <a:pt x="921543" y="4763"/>
                  </a:lnTo>
                  <a:lnTo>
                    <a:pt x="1002506" y="40481"/>
                  </a:lnTo>
                  <a:lnTo>
                    <a:pt x="1085850" y="92869"/>
                  </a:lnTo>
                  <a:lnTo>
                    <a:pt x="1131093" y="128588"/>
                  </a:lnTo>
                  <a:lnTo>
                    <a:pt x="1157287" y="159544"/>
                  </a:lnTo>
                  <a:lnTo>
                    <a:pt x="1169193" y="183356"/>
                  </a:lnTo>
                  <a:lnTo>
                    <a:pt x="1169193" y="209550"/>
                  </a:lnTo>
                  <a:lnTo>
                    <a:pt x="1150143" y="235744"/>
                  </a:lnTo>
                  <a:lnTo>
                    <a:pt x="1112043" y="254794"/>
                  </a:lnTo>
                  <a:lnTo>
                    <a:pt x="1081087" y="283369"/>
                  </a:lnTo>
                  <a:lnTo>
                    <a:pt x="1062037" y="326231"/>
                  </a:lnTo>
                  <a:lnTo>
                    <a:pt x="1045368" y="404813"/>
                  </a:lnTo>
                  <a:lnTo>
                    <a:pt x="1004887" y="621506"/>
                  </a:lnTo>
                  <a:lnTo>
                    <a:pt x="969168" y="788194"/>
                  </a:lnTo>
                  <a:lnTo>
                    <a:pt x="964406" y="823913"/>
                  </a:lnTo>
                  <a:lnTo>
                    <a:pt x="807243" y="783431"/>
                  </a:lnTo>
                  <a:lnTo>
                    <a:pt x="828675" y="390525"/>
                  </a:lnTo>
                  <a:lnTo>
                    <a:pt x="838200" y="250031"/>
                  </a:lnTo>
                  <a:lnTo>
                    <a:pt x="838200" y="216694"/>
                  </a:lnTo>
                  <a:lnTo>
                    <a:pt x="838200" y="192881"/>
                  </a:lnTo>
                  <a:lnTo>
                    <a:pt x="823912" y="178594"/>
                  </a:lnTo>
                  <a:lnTo>
                    <a:pt x="790575" y="171450"/>
                  </a:lnTo>
                  <a:lnTo>
                    <a:pt x="735806" y="183356"/>
                  </a:lnTo>
                  <a:lnTo>
                    <a:pt x="373856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2">
              <a:extLst>
                <a:ext uri="{FF2B5EF4-FFF2-40B4-BE49-F238E27FC236}">
                  <a16:creationId xmlns:a16="http://schemas.microsoft.com/office/drawing/2014/main" id="{BAE32A8D-DFD6-45EA-837F-B498093A0D84}"/>
                </a:ext>
              </a:extLst>
            </p:cNvPr>
            <p:cNvSpPr/>
            <p:nvPr/>
          </p:nvSpPr>
          <p:spPr>
            <a:xfrm>
              <a:off x="4127500" y="5016500"/>
              <a:ext cx="820738" cy="339725"/>
            </a:xfrm>
            <a:custGeom>
              <a:avLst/>
              <a:gdLst>
                <a:gd name="connsiteX0" fmla="*/ 364332 w 821532"/>
                <a:gd name="connsiteY0" fmla="*/ 216694 h 340519"/>
                <a:gd name="connsiteX1" fmla="*/ 54769 w 821532"/>
                <a:gd name="connsiteY1" fmla="*/ 340519 h 340519"/>
                <a:gd name="connsiteX2" fmla="*/ 0 w 821532"/>
                <a:gd name="connsiteY2" fmla="*/ 190500 h 340519"/>
                <a:gd name="connsiteX3" fmla="*/ 138113 w 821532"/>
                <a:gd name="connsiteY3" fmla="*/ 142875 h 340519"/>
                <a:gd name="connsiteX4" fmla="*/ 278607 w 821532"/>
                <a:gd name="connsiteY4" fmla="*/ 100012 h 340519"/>
                <a:gd name="connsiteX5" fmla="*/ 397669 w 821532"/>
                <a:gd name="connsiteY5" fmla="*/ 66675 h 340519"/>
                <a:gd name="connsiteX6" fmla="*/ 571500 w 821532"/>
                <a:gd name="connsiteY6" fmla="*/ 26194 h 340519"/>
                <a:gd name="connsiteX7" fmla="*/ 685800 w 821532"/>
                <a:gd name="connsiteY7" fmla="*/ 0 h 340519"/>
                <a:gd name="connsiteX8" fmla="*/ 819150 w 821532"/>
                <a:gd name="connsiteY8" fmla="*/ 69056 h 340519"/>
                <a:gd name="connsiteX9" fmla="*/ 821532 w 821532"/>
                <a:gd name="connsiteY9" fmla="*/ 97631 h 340519"/>
                <a:gd name="connsiteX10" fmla="*/ 814388 w 821532"/>
                <a:gd name="connsiteY10" fmla="*/ 128587 h 340519"/>
                <a:gd name="connsiteX11" fmla="*/ 797719 w 821532"/>
                <a:gd name="connsiteY11" fmla="*/ 152400 h 340519"/>
                <a:gd name="connsiteX12" fmla="*/ 783432 w 821532"/>
                <a:gd name="connsiteY12" fmla="*/ 161925 h 340519"/>
                <a:gd name="connsiteX13" fmla="*/ 740569 w 821532"/>
                <a:gd name="connsiteY13" fmla="*/ 161925 h 340519"/>
                <a:gd name="connsiteX14" fmla="*/ 616744 w 821532"/>
                <a:gd name="connsiteY14" fmla="*/ 159544 h 340519"/>
                <a:gd name="connsiteX15" fmla="*/ 561975 w 821532"/>
                <a:gd name="connsiteY15" fmla="*/ 164306 h 340519"/>
                <a:gd name="connsiteX16" fmla="*/ 426244 w 821532"/>
                <a:gd name="connsiteY16" fmla="*/ 197644 h 340519"/>
                <a:gd name="connsiteX17" fmla="*/ 364332 w 821532"/>
                <a:gd name="connsiteY17" fmla="*/ 2166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1532" h="340519">
                  <a:moveTo>
                    <a:pt x="364332" y="216694"/>
                  </a:moveTo>
                  <a:lnTo>
                    <a:pt x="54769" y="340519"/>
                  </a:lnTo>
                  <a:lnTo>
                    <a:pt x="0" y="190500"/>
                  </a:lnTo>
                  <a:lnTo>
                    <a:pt x="138113" y="142875"/>
                  </a:lnTo>
                  <a:lnTo>
                    <a:pt x="278607" y="100012"/>
                  </a:lnTo>
                  <a:lnTo>
                    <a:pt x="397669" y="66675"/>
                  </a:lnTo>
                  <a:lnTo>
                    <a:pt x="571500" y="26194"/>
                  </a:lnTo>
                  <a:lnTo>
                    <a:pt x="685800" y="0"/>
                  </a:lnTo>
                  <a:lnTo>
                    <a:pt x="819150" y="69056"/>
                  </a:lnTo>
                  <a:lnTo>
                    <a:pt x="821532" y="97631"/>
                  </a:lnTo>
                  <a:lnTo>
                    <a:pt x="814388" y="128587"/>
                  </a:lnTo>
                  <a:lnTo>
                    <a:pt x="797719" y="152400"/>
                  </a:lnTo>
                  <a:lnTo>
                    <a:pt x="783432" y="161925"/>
                  </a:lnTo>
                  <a:lnTo>
                    <a:pt x="740569" y="161925"/>
                  </a:lnTo>
                  <a:lnTo>
                    <a:pt x="616744" y="159544"/>
                  </a:lnTo>
                  <a:lnTo>
                    <a:pt x="561975" y="164306"/>
                  </a:lnTo>
                  <a:lnTo>
                    <a:pt x="426244" y="197644"/>
                  </a:lnTo>
                  <a:lnTo>
                    <a:pt x="364332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5">
              <a:extLst>
                <a:ext uri="{FF2B5EF4-FFF2-40B4-BE49-F238E27FC236}">
                  <a16:creationId xmlns:a16="http://schemas.microsoft.com/office/drawing/2014/main" id="{0B075B4F-CFB7-4D3A-940F-7A7503165B97}"/>
                </a:ext>
              </a:extLst>
            </p:cNvPr>
            <p:cNvSpPr/>
            <p:nvPr/>
          </p:nvSpPr>
          <p:spPr>
            <a:xfrm rot="16200000">
              <a:off x="4488657" y="3004345"/>
              <a:ext cx="1916113" cy="352425"/>
            </a:xfrm>
            <a:custGeom>
              <a:avLst/>
              <a:gdLst>
                <a:gd name="connsiteX0" fmla="*/ 1407319 w 1916906"/>
                <a:gd name="connsiteY0" fmla="*/ 347662 h 352425"/>
                <a:gd name="connsiteX1" fmla="*/ 1073944 w 1916906"/>
                <a:gd name="connsiteY1" fmla="*/ 350043 h 352425"/>
                <a:gd name="connsiteX2" fmla="*/ 764381 w 1916906"/>
                <a:gd name="connsiteY2" fmla="*/ 350043 h 352425"/>
                <a:gd name="connsiteX3" fmla="*/ 628650 w 1916906"/>
                <a:gd name="connsiteY3" fmla="*/ 347662 h 352425"/>
                <a:gd name="connsiteX4" fmla="*/ 80963 w 1916906"/>
                <a:gd name="connsiteY4" fmla="*/ 326231 h 352425"/>
                <a:gd name="connsiteX5" fmla="*/ 0 w 1916906"/>
                <a:gd name="connsiteY5" fmla="*/ 128587 h 352425"/>
                <a:gd name="connsiteX6" fmla="*/ 311944 w 1916906"/>
                <a:gd name="connsiteY6" fmla="*/ 123825 h 352425"/>
                <a:gd name="connsiteX7" fmla="*/ 916781 w 1916906"/>
                <a:gd name="connsiteY7" fmla="*/ 123825 h 352425"/>
                <a:gd name="connsiteX8" fmla="*/ 1323975 w 1916906"/>
                <a:gd name="connsiteY8" fmla="*/ 123825 h 352425"/>
                <a:gd name="connsiteX9" fmla="*/ 1654969 w 1916906"/>
                <a:gd name="connsiteY9" fmla="*/ 123825 h 352425"/>
                <a:gd name="connsiteX10" fmla="*/ 1702594 w 1916906"/>
                <a:gd name="connsiteY10" fmla="*/ 116681 h 352425"/>
                <a:gd name="connsiteX11" fmla="*/ 1750219 w 1916906"/>
                <a:gd name="connsiteY11" fmla="*/ 102393 h 352425"/>
                <a:gd name="connsiteX12" fmla="*/ 1790700 w 1916906"/>
                <a:gd name="connsiteY12" fmla="*/ 80962 h 352425"/>
                <a:gd name="connsiteX13" fmla="*/ 1828800 w 1916906"/>
                <a:gd name="connsiteY13" fmla="*/ 54768 h 352425"/>
                <a:gd name="connsiteX14" fmla="*/ 1859756 w 1916906"/>
                <a:gd name="connsiteY14" fmla="*/ 26193 h 352425"/>
                <a:gd name="connsiteX15" fmla="*/ 1883569 w 1916906"/>
                <a:gd name="connsiteY15" fmla="*/ 7143 h 352425"/>
                <a:gd name="connsiteX16" fmla="*/ 1897856 w 1916906"/>
                <a:gd name="connsiteY16" fmla="*/ 0 h 352425"/>
                <a:gd name="connsiteX17" fmla="*/ 1912144 w 1916906"/>
                <a:gd name="connsiteY17" fmla="*/ 0 h 352425"/>
                <a:gd name="connsiteX18" fmla="*/ 1916906 w 1916906"/>
                <a:gd name="connsiteY18" fmla="*/ 14287 h 352425"/>
                <a:gd name="connsiteX19" fmla="*/ 1914525 w 1916906"/>
                <a:gd name="connsiteY19" fmla="*/ 50006 h 352425"/>
                <a:gd name="connsiteX20" fmla="*/ 1897856 w 1916906"/>
                <a:gd name="connsiteY20" fmla="*/ 121443 h 352425"/>
                <a:gd name="connsiteX21" fmla="*/ 1869281 w 1916906"/>
                <a:gd name="connsiteY21" fmla="*/ 221456 h 352425"/>
                <a:gd name="connsiteX22" fmla="*/ 1843088 w 1916906"/>
                <a:gd name="connsiteY22" fmla="*/ 338137 h 352425"/>
                <a:gd name="connsiteX23" fmla="*/ 1719263 w 1916906"/>
                <a:gd name="connsiteY23" fmla="*/ 352425 h 352425"/>
                <a:gd name="connsiteX24" fmla="*/ 1407319 w 1916906"/>
                <a:gd name="connsiteY24" fmla="*/ 3476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6906" h="352425">
                  <a:moveTo>
                    <a:pt x="1407319" y="347662"/>
                  </a:moveTo>
                  <a:lnTo>
                    <a:pt x="1073944" y="350043"/>
                  </a:lnTo>
                  <a:lnTo>
                    <a:pt x="764381" y="350043"/>
                  </a:lnTo>
                  <a:lnTo>
                    <a:pt x="628650" y="347662"/>
                  </a:lnTo>
                  <a:lnTo>
                    <a:pt x="80963" y="326231"/>
                  </a:lnTo>
                  <a:lnTo>
                    <a:pt x="0" y="128587"/>
                  </a:lnTo>
                  <a:lnTo>
                    <a:pt x="311944" y="123825"/>
                  </a:lnTo>
                  <a:lnTo>
                    <a:pt x="916781" y="123825"/>
                  </a:lnTo>
                  <a:lnTo>
                    <a:pt x="1323975" y="123825"/>
                  </a:lnTo>
                  <a:lnTo>
                    <a:pt x="1654969" y="123825"/>
                  </a:lnTo>
                  <a:lnTo>
                    <a:pt x="1702594" y="116681"/>
                  </a:lnTo>
                  <a:lnTo>
                    <a:pt x="1750219" y="102393"/>
                  </a:lnTo>
                  <a:lnTo>
                    <a:pt x="1790700" y="80962"/>
                  </a:lnTo>
                  <a:lnTo>
                    <a:pt x="1828800" y="54768"/>
                  </a:lnTo>
                  <a:lnTo>
                    <a:pt x="1859756" y="26193"/>
                  </a:lnTo>
                  <a:lnTo>
                    <a:pt x="1883569" y="7143"/>
                  </a:lnTo>
                  <a:lnTo>
                    <a:pt x="1897856" y="0"/>
                  </a:lnTo>
                  <a:lnTo>
                    <a:pt x="1912144" y="0"/>
                  </a:lnTo>
                  <a:lnTo>
                    <a:pt x="1916906" y="14287"/>
                  </a:lnTo>
                  <a:lnTo>
                    <a:pt x="1914525" y="50006"/>
                  </a:lnTo>
                  <a:lnTo>
                    <a:pt x="1897856" y="121443"/>
                  </a:lnTo>
                  <a:lnTo>
                    <a:pt x="1869281" y="221456"/>
                  </a:lnTo>
                  <a:lnTo>
                    <a:pt x="1843088" y="338137"/>
                  </a:lnTo>
                  <a:lnTo>
                    <a:pt x="1719263" y="352425"/>
                  </a:lnTo>
                  <a:lnTo>
                    <a:pt x="1407319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6">
              <a:extLst>
                <a:ext uri="{FF2B5EF4-FFF2-40B4-BE49-F238E27FC236}">
                  <a16:creationId xmlns:a16="http://schemas.microsoft.com/office/drawing/2014/main" id="{3D4F7FBB-28DD-4211-8B1F-5C73F97F3B59}"/>
                </a:ext>
              </a:extLst>
            </p:cNvPr>
            <p:cNvSpPr/>
            <p:nvPr/>
          </p:nvSpPr>
          <p:spPr>
            <a:xfrm rot="16200000">
              <a:off x="4202113" y="3367088"/>
              <a:ext cx="3778250" cy="1225550"/>
            </a:xfrm>
            <a:custGeom>
              <a:avLst/>
              <a:gdLst>
                <a:gd name="connsiteX0" fmla="*/ 1755775 w 3778250"/>
                <a:gd name="connsiteY0" fmla="*/ 1146175 h 1225550"/>
                <a:gd name="connsiteX1" fmla="*/ 1235075 w 3778250"/>
                <a:gd name="connsiteY1" fmla="*/ 1152525 h 1225550"/>
                <a:gd name="connsiteX2" fmla="*/ 990600 w 3778250"/>
                <a:gd name="connsiteY2" fmla="*/ 1158875 h 1225550"/>
                <a:gd name="connsiteX3" fmla="*/ 673100 w 3778250"/>
                <a:gd name="connsiteY3" fmla="*/ 1174750 h 1225550"/>
                <a:gd name="connsiteX4" fmla="*/ 422275 w 3778250"/>
                <a:gd name="connsiteY4" fmla="*/ 1190625 h 1225550"/>
                <a:gd name="connsiteX5" fmla="*/ 339725 w 3778250"/>
                <a:gd name="connsiteY5" fmla="*/ 1177925 h 1225550"/>
                <a:gd name="connsiteX6" fmla="*/ 244475 w 3778250"/>
                <a:gd name="connsiteY6" fmla="*/ 1149350 h 1225550"/>
                <a:gd name="connsiteX7" fmla="*/ 168275 w 3778250"/>
                <a:gd name="connsiteY7" fmla="*/ 1111250 h 1225550"/>
                <a:gd name="connsiteX8" fmla="*/ 101600 w 3778250"/>
                <a:gd name="connsiteY8" fmla="*/ 1073150 h 1225550"/>
                <a:gd name="connsiteX9" fmla="*/ 28575 w 3778250"/>
                <a:gd name="connsiteY9" fmla="*/ 1022350 h 1225550"/>
                <a:gd name="connsiteX10" fmla="*/ 6350 w 3778250"/>
                <a:gd name="connsiteY10" fmla="*/ 996950 h 1225550"/>
                <a:gd name="connsiteX11" fmla="*/ 0 w 3778250"/>
                <a:gd name="connsiteY11" fmla="*/ 965200 h 1225550"/>
                <a:gd name="connsiteX12" fmla="*/ 9525 w 3778250"/>
                <a:gd name="connsiteY12" fmla="*/ 939800 h 1225550"/>
                <a:gd name="connsiteX13" fmla="*/ 44450 w 3778250"/>
                <a:gd name="connsiteY13" fmla="*/ 911225 h 1225550"/>
                <a:gd name="connsiteX14" fmla="*/ 101600 w 3778250"/>
                <a:gd name="connsiteY14" fmla="*/ 869950 h 1225550"/>
                <a:gd name="connsiteX15" fmla="*/ 174625 w 3778250"/>
                <a:gd name="connsiteY15" fmla="*/ 809625 h 1225550"/>
                <a:gd name="connsiteX16" fmla="*/ 498475 w 3778250"/>
                <a:gd name="connsiteY16" fmla="*/ 917575 h 1225550"/>
                <a:gd name="connsiteX17" fmla="*/ 752475 w 3778250"/>
                <a:gd name="connsiteY17" fmla="*/ 920750 h 1225550"/>
                <a:gd name="connsiteX18" fmla="*/ 1416050 w 3778250"/>
                <a:gd name="connsiteY18" fmla="*/ 923925 h 1225550"/>
                <a:gd name="connsiteX19" fmla="*/ 1793875 w 3778250"/>
                <a:gd name="connsiteY19" fmla="*/ 923925 h 1225550"/>
                <a:gd name="connsiteX20" fmla="*/ 2136775 w 3778250"/>
                <a:gd name="connsiteY20" fmla="*/ 923925 h 1225550"/>
                <a:gd name="connsiteX21" fmla="*/ 2590800 w 3778250"/>
                <a:gd name="connsiteY21" fmla="*/ 920750 h 1225550"/>
                <a:gd name="connsiteX22" fmla="*/ 3051175 w 3778250"/>
                <a:gd name="connsiteY22" fmla="*/ 920750 h 1225550"/>
                <a:gd name="connsiteX23" fmla="*/ 3175000 w 3778250"/>
                <a:gd name="connsiteY23" fmla="*/ 901700 h 1225550"/>
                <a:gd name="connsiteX24" fmla="*/ 3473450 w 3778250"/>
                <a:gd name="connsiteY24" fmla="*/ 898525 h 1225550"/>
                <a:gd name="connsiteX25" fmla="*/ 3514725 w 3778250"/>
                <a:gd name="connsiteY25" fmla="*/ 898525 h 1225550"/>
                <a:gd name="connsiteX26" fmla="*/ 3540125 w 3778250"/>
                <a:gd name="connsiteY26" fmla="*/ 889000 h 1225550"/>
                <a:gd name="connsiteX27" fmla="*/ 3546475 w 3778250"/>
                <a:gd name="connsiteY27" fmla="*/ 876300 h 1225550"/>
                <a:gd name="connsiteX28" fmla="*/ 3552825 w 3778250"/>
                <a:gd name="connsiteY28" fmla="*/ 854075 h 1225550"/>
                <a:gd name="connsiteX29" fmla="*/ 3549650 w 3778250"/>
                <a:gd name="connsiteY29" fmla="*/ 809625 h 1225550"/>
                <a:gd name="connsiteX30" fmla="*/ 3505200 w 3778250"/>
                <a:gd name="connsiteY30" fmla="*/ 628650 h 1225550"/>
                <a:gd name="connsiteX31" fmla="*/ 3467100 w 3778250"/>
                <a:gd name="connsiteY31" fmla="*/ 457200 h 1225550"/>
                <a:gd name="connsiteX32" fmla="*/ 3441700 w 3778250"/>
                <a:gd name="connsiteY32" fmla="*/ 342900 h 1225550"/>
                <a:gd name="connsiteX33" fmla="*/ 3413125 w 3778250"/>
                <a:gd name="connsiteY33" fmla="*/ 95250 h 1225550"/>
                <a:gd name="connsiteX34" fmla="*/ 3581400 w 3778250"/>
                <a:gd name="connsiteY34" fmla="*/ 0 h 1225550"/>
                <a:gd name="connsiteX35" fmla="*/ 3568700 w 3778250"/>
                <a:gd name="connsiteY35" fmla="*/ 111125 h 1225550"/>
                <a:gd name="connsiteX36" fmla="*/ 3581400 w 3778250"/>
                <a:gd name="connsiteY36" fmla="*/ 263525 h 1225550"/>
                <a:gd name="connsiteX37" fmla="*/ 3619500 w 3778250"/>
                <a:gd name="connsiteY37" fmla="*/ 473075 h 1225550"/>
                <a:gd name="connsiteX38" fmla="*/ 3651250 w 3778250"/>
                <a:gd name="connsiteY38" fmla="*/ 587375 h 1225550"/>
                <a:gd name="connsiteX39" fmla="*/ 3679825 w 3778250"/>
                <a:gd name="connsiteY39" fmla="*/ 695325 h 1225550"/>
                <a:gd name="connsiteX40" fmla="*/ 3705225 w 3778250"/>
                <a:gd name="connsiteY40" fmla="*/ 790575 h 1225550"/>
                <a:gd name="connsiteX41" fmla="*/ 3736975 w 3778250"/>
                <a:gd name="connsiteY41" fmla="*/ 857250 h 1225550"/>
                <a:gd name="connsiteX42" fmla="*/ 3768725 w 3778250"/>
                <a:gd name="connsiteY42" fmla="*/ 927100 h 1225550"/>
                <a:gd name="connsiteX43" fmla="*/ 3775075 w 3778250"/>
                <a:gd name="connsiteY43" fmla="*/ 939800 h 1225550"/>
                <a:gd name="connsiteX44" fmla="*/ 3778250 w 3778250"/>
                <a:gd name="connsiteY44" fmla="*/ 955675 h 1225550"/>
                <a:gd name="connsiteX45" fmla="*/ 3756025 w 3778250"/>
                <a:gd name="connsiteY45" fmla="*/ 1031875 h 1225550"/>
                <a:gd name="connsiteX46" fmla="*/ 3711575 w 3778250"/>
                <a:gd name="connsiteY46" fmla="*/ 1123950 h 1225550"/>
                <a:gd name="connsiteX47" fmla="*/ 3676650 w 3778250"/>
                <a:gd name="connsiteY47" fmla="*/ 1177925 h 1225550"/>
                <a:gd name="connsiteX48" fmla="*/ 3641725 w 3778250"/>
                <a:gd name="connsiteY48" fmla="*/ 1212850 h 1225550"/>
                <a:gd name="connsiteX49" fmla="*/ 3606800 w 3778250"/>
                <a:gd name="connsiteY49" fmla="*/ 1225550 h 1225550"/>
                <a:gd name="connsiteX50" fmla="*/ 3581400 w 3778250"/>
                <a:gd name="connsiteY50" fmla="*/ 1225550 h 1225550"/>
                <a:gd name="connsiteX51" fmla="*/ 3549650 w 3778250"/>
                <a:gd name="connsiteY51" fmla="*/ 1212850 h 1225550"/>
                <a:gd name="connsiteX52" fmla="*/ 3489325 w 3778250"/>
                <a:gd name="connsiteY52" fmla="*/ 1181100 h 1225550"/>
                <a:gd name="connsiteX53" fmla="*/ 3425825 w 3778250"/>
                <a:gd name="connsiteY53" fmla="*/ 1155700 h 1225550"/>
                <a:gd name="connsiteX54" fmla="*/ 3359150 w 3778250"/>
                <a:gd name="connsiteY54" fmla="*/ 1146175 h 1225550"/>
                <a:gd name="connsiteX55" fmla="*/ 3140075 w 3778250"/>
                <a:gd name="connsiteY55" fmla="*/ 1146175 h 1225550"/>
                <a:gd name="connsiteX56" fmla="*/ 2403475 w 3778250"/>
                <a:gd name="connsiteY56" fmla="*/ 1146175 h 1225550"/>
                <a:gd name="connsiteX57" fmla="*/ 2139950 w 3778250"/>
                <a:gd name="connsiteY57" fmla="*/ 1149350 h 1225550"/>
                <a:gd name="connsiteX58" fmla="*/ 1755775 w 3778250"/>
                <a:gd name="connsiteY58" fmla="*/ 1146175 h 12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778250" h="1225550">
                  <a:moveTo>
                    <a:pt x="1755775" y="1146175"/>
                  </a:moveTo>
                  <a:lnTo>
                    <a:pt x="1235075" y="1152525"/>
                  </a:lnTo>
                  <a:lnTo>
                    <a:pt x="990600" y="1158875"/>
                  </a:lnTo>
                  <a:lnTo>
                    <a:pt x="673100" y="1174750"/>
                  </a:lnTo>
                  <a:lnTo>
                    <a:pt x="422275" y="1190625"/>
                  </a:lnTo>
                  <a:lnTo>
                    <a:pt x="339725" y="1177925"/>
                  </a:lnTo>
                  <a:lnTo>
                    <a:pt x="244475" y="1149350"/>
                  </a:lnTo>
                  <a:lnTo>
                    <a:pt x="168275" y="1111250"/>
                  </a:lnTo>
                  <a:lnTo>
                    <a:pt x="101600" y="1073150"/>
                  </a:lnTo>
                  <a:lnTo>
                    <a:pt x="28575" y="1022350"/>
                  </a:lnTo>
                  <a:lnTo>
                    <a:pt x="6350" y="996950"/>
                  </a:lnTo>
                  <a:lnTo>
                    <a:pt x="0" y="965200"/>
                  </a:lnTo>
                  <a:lnTo>
                    <a:pt x="9525" y="939800"/>
                  </a:lnTo>
                  <a:lnTo>
                    <a:pt x="44450" y="911225"/>
                  </a:lnTo>
                  <a:lnTo>
                    <a:pt x="101600" y="869950"/>
                  </a:lnTo>
                  <a:lnTo>
                    <a:pt x="174625" y="809625"/>
                  </a:lnTo>
                  <a:lnTo>
                    <a:pt x="498475" y="917575"/>
                  </a:lnTo>
                  <a:lnTo>
                    <a:pt x="752475" y="920750"/>
                  </a:lnTo>
                  <a:lnTo>
                    <a:pt x="1416050" y="923925"/>
                  </a:lnTo>
                  <a:lnTo>
                    <a:pt x="1793875" y="923925"/>
                  </a:lnTo>
                  <a:lnTo>
                    <a:pt x="2136775" y="923925"/>
                  </a:lnTo>
                  <a:lnTo>
                    <a:pt x="2590800" y="920750"/>
                  </a:lnTo>
                  <a:lnTo>
                    <a:pt x="3051175" y="920750"/>
                  </a:lnTo>
                  <a:lnTo>
                    <a:pt x="3175000" y="901700"/>
                  </a:lnTo>
                  <a:lnTo>
                    <a:pt x="3473450" y="898525"/>
                  </a:lnTo>
                  <a:lnTo>
                    <a:pt x="3514725" y="898525"/>
                  </a:lnTo>
                  <a:lnTo>
                    <a:pt x="3540125" y="889000"/>
                  </a:lnTo>
                  <a:lnTo>
                    <a:pt x="3546475" y="876300"/>
                  </a:lnTo>
                  <a:lnTo>
                    <a:pt x="3552825" y="854075"/>
                  </a:lnTo>
                  <a:lnTo>
                    <a:pt x="3549650" y="809625"/>
                  </a:lnTo>
                  <a:lnTo>
                    <a:pt x="3505200" y="628650"/>
                  </a:lnTo>
                  <a:lnTo>
                    <a:pt x="3467100" y="457200"/>
                  </a:lnTo>
                  <a:lnTo>
                    <a:pt x="3441700" y="342900"/>
                  </a:lnTo>
                  <a:lnTo>
                    <a:pt x="3413125" y="95250"/>
                  </a:lnTo>
                  <a:lnTo>
                    <a:pt x="3581400" y="0"/>
                  </a:lnTo>
                  <a:lnTo>
                    <a:pt x="3568700" y="111125"/>
                  </a:lnTo>
                  <a:lnTo>
                    <a:pt x="3581400" y="263525"/>
                  </a:lnTo>
                  <a:lnTo>
                    <a:pt x="3619500" y="473075"/>
                  </a:lnTo>
                  <a:lnTo>
                    <a:pt x="3651250" y="587375"/>
                  </a:lnTo>
                  <a:lnTo>
                    <a:pt x="3679825" y="695325"/>
                  </a:lnTo>
                  <a:lnTo>
                    <a:pt x="3705225" y="790575"/>
                  </a:lnTo>
                  <a:lnTo>
                    <a:pt x="3736975" y="857250"/>
                  </a:lnTo>
                  <a:lnTo>
                    <a:pt x="3768725" y="927100"/>
                  </a:lnTo>
                  <a:lnTo>
                    <a:pt x="3775075" y="939800"/>
                  </a:lnTo>
                  <a:lnTo>
                    <a:pt x="3778250" y="955675"/>
                  </a:lnTo>
                  <a:lnTo>
                    <a:pt x="3756025" y="1031875"/>
                  </a:lnTo>
                  <a:lnTo>
                    <a:pt x="3711575" y="1123950"/>
                  </a:lnTo>
                  <a:lnTo>
                    <a:pt x="3676650" y="1177925"/>
                  </a:lnTo>
                  <a:lnTo>
                    <a:pt x="3641725" y="1212850"/>
                  </a:lnTo>
                  <a:lnTo>
                    <a:pt x="3606800" y="1225550"/>
                  </a:lnTo>
                  <a:lnTo>
                    <a:pt x="3581400" y="1225550"/>
                  </a:lnTo>
                  <a:lnTo>
                    <a:pt x="3549650" y="1212850"/>
                  </a:lnTo>
                  <a:lnTo>
                    <a:pt x="3489325" y="1181100"/>
                  </a:lnTo>
                  <a:lnTo>
                    <a:pt x="3425825" y="1155700"/>
                  </a:lnTo>
                  <a:lnTo>
                    <a:pt x="3359150" y="1146175"/>
                  </a:lnTo>
                  <a:lnTo>
                    <a:pt x="3140075" y="1146175"/>
                  </a:lnTo>
                  <a:lnTo>
                    <a:pt x="2403475" y="1146175"/>
                  </a:lnTo>
                  <a:lnTo>
                    <a:pt x="2139950" y="1149350"/>
                  </a:lnTo>
                  <a:lnTo>
                    <a:pt x="1755775" y="1146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0">
              <a:extLst>
                <a:ext uri="{FF2B5EF4-FFF2-40B4-BE49-F238E27FC236}">
                  <a16:creationId xmlns:a16="http://schemas.microsoft.com/office/drawing/2014/main" id="{A12ADCFE-3D2A-41AB-8BDF-D4D9C95EABCD}"/>
                </a:ext>
              </a:extLst>
            </p:cNvPr>
            <p:cNvSpPr/>
            <p:nvPr/>
          </p:nvSpPr>
          <p:spPr>
            <a:xfrm>
              <a:off x="5719763" y="5211764"/>
              <a:ext cx="709612" cy="523875"/>
            </a:xfrm>
            <a:custGeom>
              <a:avLst/>
              <a:gdLst>
                <a:gd name="connsiteX0" fmla="*/ 271462 w 709612"/>
                <a:gd name="connsiteY0" fmla="*/ 90488 h 523875"/>
                <a:gd name="connsiteX1" fmla="*/ 557212 w 709612"/>
                <a:gd name="connsiteY1" fmla="*/ 200025 h 523875"/>
                <a:gd name="connsiteX2" fmla="*/ 595312 w 709612"/>
                <a:gd name="connsiteY2" fmla="*/ 214313 h 523875"/>
                <a:gd name="connsiteX3" fmla="*/ 631031 w 709612"/>
                <a:gd name="connsiteY3" fmla="*/ 216694 h 523875"/>
                <a:gd name="connsiteX4" fmla="*/ 650081 w 709612"/>
                <a:gd name="connsiteY4" fmla="*/ 204788 h 523875"/>
                <a:gd name="connsiteX5" fmla="*/ 709612 w 709612"/>
                <a:gd name="connsiteY5" fmla="*/ 95250 h 523875"/>
                <a:gd name="connsiteX6" fmla="*/ 631031 w 709612"/>
                <a:gd name="connsiteY6" fmla="*/ 523875 h 523875"/>
                <a:gd name="connsiteX7" fmla="*/ 571500 w 709612"/>
                <a:gd name="connsiteY7" fmla="*/ 485775 h 523875"/>
                <a:gd name="connsiteX8" fmla="*/ 500062 w 709612"/>
                <a:gd name="connsiteY8" fmla="*/ 407194 h 523875"/>
                <a:gd name="connsiteX9" fmla="*/ 409575 w 709612"/>
                <a:gd name="connsiteY9" fmla="*/ 321469 h 523875"/>
                <a:gd name="connsiteX10" fmla="*/ 285750 w 709612"/>
                <a:gd name="connsiteY10" fmla="*/ 228600 h 523875"/>
                <a:gd name="connsiteX11" fmla="*/ 157162 w 709612"/>
                <a:gd name="connsiteY11" fmla="*/ 138113 h 523875"/>
                <a:gd name="connsiteX12" fmla="*/ 33337 w 709612"/>
                <a:gd name="connsiteY12" fmla="*/ 64294 h 523875"/>
                <a:gd name="connsiteX13" fmla="*/ 7143 w 709612"/>
                <a:gd name="connsiteY13" fmla="*/ 45244 h 523875"/>
                <a:gd name="connsiteX14" fmla="*/ 0 w 709612"/>
                <a:gd name="connsiteY14" fmla="*/ 33338 h 523875"/>
                <a:gd name="connsiteX15" fmla="*/ 4762 w 709612"/>
                <a:gd name="connsiteY15" fmla="*/ 19050 h 523875"/>
                <a:gd name="connsiteX16" fmla="*/ 19050 w 709612"/>
                <a:gd name="connsiteY16" fmla="*/ 4763 h 523875"/>
                <a:gd name="connsiteX17" fmla="*/ 35718 w 709612"/>
                <a:gd name="connsiteY17" fmla="*/ 0 h 523875"/>
                <a:gd name="connsiteX18" fmla="*/ 73818 w 709612"/>
                <a:gd name="connsiteY18" fmla="*/ 11907 h 523875"/>
                <a:gd name="connsiteX19" fmla="*/ 271462 w 709612"/>
                <a:gd name="connsiteY19" fmla="*/ 904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612" h="523875">
                  <a:moveTo>
                    <a:pt x="271462" y="90488"/>
                  </a:moveTo>
                  <a:lnTo>
                    <a:pt x="557212" y="200025"/>
                  </a:lnTo>
                  <a:lnTo>
                    <a:pt x="595312" y="214313"/>
                  </a:lnTo>
                  <a:lnTo>
                    <a:pt x="631031" y="216694"/>
                  </a:lnTo>
                  <a:lnTo>
                    <a:pt x="650081" y="204788"/>
                  </a:lnTo>
                  <a:lnTo>
                    <a:pt x="709612" y="95250"/>
                  </a:lnTo>
                  <a:lnTo>
                    <a:pt x="631031" y="523875"/>
                  </a:lnTo>
                  <a:lnTo>
                    <a:pt x="571500" y="485775"/>
                  </a:lnTo>
                  <a:lnTo>
                    <a:pt x="500062" y="407194"/>
                  </a:lnTo>
                  <a:lnTo>
                    <a:pt x="409575" y="321469"/>
                  </a:lnTo>
                  <a:lnTo>
                    <a:pt x="285750" y="228600"/>
                  </a:lnTo>
                  <a:lnTo>
                    <a:pt x="157162" y="138113"/>
                  </a:lnTo>
                  <a:lnTo>
                    <a:pt x="33337" y="64294"/>
                  </a:lnTo>
                  <a:lnTo>
                    <a:pt x="7143" y="45244"/>
                  </a:lnTo>
                  <a:lnTo>
                    <a:pt x="0" y="33338"/>
                  </a:lnTo>
                  <a:lnTo>
                    <a:pt x="4762" y="19050"/>
                  </a:lnTo>
                  <a:lnTo>
                    <a:pt x="19050" y="4763"/>
                  </a:lnTo>
                  <a:lnTo>
                    <a:pt x="35718" y="0"/>
                  </a:lnTo>
                  <a:lnTo>
                    <a:pt x="73818" y="11907"/>
                  </a:lnTo>
                  <a:lnTo>
                    <a:pt x="271462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8">
              <a:extLst>
                <a:ext uri="{FF2B5EF4-FFF2-40B4-BE49-F238E27FC236}">
                  <a16:creationId xmlns:a16="http://schemas.microsoft.com/office/drawing/2014/main" id="{0C8F82AE-B7C5-4952-9F42-F912EFADDACF}"/>
                </a:ext>
              </a:extLst>
            </p:cNvPr>
            <p:cNvSpPr/>
            <p:nvPr/>
          </p:nvSpPr>
          <p:spPr>
            <a:xfrm>
              <a:off x="5543551" y="2684464"/>
              <a:ext cx="912813" cy="344487"/>
            </a:xfrm>
            <a:custGeom>
              <a:avLst/>
              <a:gdLst>
                <a:gd name="connsiteX0" fmla="*/ 400050 w 912019"/>
                <a:gd name="connsiteY0" fmla="*/ 252412 h 345281"/>
                <a:gd name="connsiteX1" fmla="*/ 0 w 912019"/>
                <a:gd name="connsiteY1" fmla="*/ 345281 h 345281"/>
                <a:gd name="connsiteX2" fmla="*/ 7144 w 912019"/>
                <a:gd name="connsiteY2" fmla="*/ 197644 h 345281"/>
                <a:gd name="connsiteX3" fmla="*/ 164306 w 912019"/>
                <a:gd name="connsiteY3" fmla="*/ 169069 h 345281"/>
                <a:gd name="connsiteX4" fmla="*/ 345281 w 912019"/>
                <a:gd name="connsiteY4" fmla="*/ 126206 h 345281"/>
                <a:gd name="connsiteX5" fmla="*/ 526256 w 912019"/>
                <a:gd name="connsiteY5" fmla="*/ 69056 h 345281"/>
                <a:gd name="connsiteX6" fmla="*/ 571500 w 912019"/>
                <a:gd name="connsiteY6" fmla="*/ 52387 h 345281"/>
                <a:gd name="connsiteX7" fmla="*/ 592931 w 912019"/>
                <a:gd name="connsiteY7" fmla="*/ 33337 h 345281"/>
                <a:gd name="connsiteX8" fmla="*/ 614363 w 912019"/>
                <a:gd name="connsiteY8" fmla="*/ 21431 h 345281"/>
                <a:gd name="connsiteX9" fmla="*/ 664369 w 912019"/>
                <a:gd name="connsiteY9" fmla="*/ 7144 h 345281"/>
                <a:gd name="connsiteX10" fmla="*/ 731044 w 912019"/>
                <a:gd name="connsiteY10" fmla="*/ 0 h 345281"/>
                <a:gd name="connsiteX11" fmla="*/ 807244 w 912019"/>
                <a:gd name="connsiteY11" fmla="*/ 2381 h 345281"/>
                <a:gd name="connsiteX12" fmla="*/ 902494 w 912019"/>
                <a:gd name="connsiteY12" fmla="*/ 16669 h 345281"/>
                <a:gd name="connsiteX13" fmla="*/ 912019 w 912019"/>
                <a:gd name="connsiteY13" fmla="*/ 128587 h 345281"/>
                <a:gd name="connsiteX14" fmla="*/ 733425 w 912019"/>
                <a:gd name="connsiteY14" fmla="*/ 171450 h 345281"/>
                <a:gd name="connsiteX15" fmla="*/ 585788 w 912019"/>
                <a:gd name="connsiteY15" fmla="*/ 214312 h 345281"/>
                <a:gd name="connsiteX16" fmla="*/ 400050 w 912019"/>
                <a:gd name="connsiteY16" fmla="*/ 252412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2019" h="345281">
                  <a:moveTo>
                    <a:pt x="400050" y="252412"/>
                  </a:moveTo>
                  <a:lnTo>
                    <a:pt x="0" y="345281"/>
                  </a:lnTo>
                  <a:lnTo>
                    <a:pt x="7144" y="197644"/>
                  </a:lnTo>
                  <a:lnTo>
                    <a:pt x="164306" y="169069"/>
                  </a:lnTo>
                  <a:lnTo>
                    <a:pt x="345281" y="126206"/>
                  </a:lnTo>
                  <a:lnTo>
                    <a:pt x="526256" y="69056"/>
                  </a:lnTo>
                  <a:lnTo>
                    <a:pt x="571500" y="52387"/>
                  </a:lnTo>
                  <a:lnTo>
                    <a:pt x="592931" y="33337"/>
                  </a:lnTo>
                  <a:lnTo>
                    <a:pt x="614363" y="21431"/>
                  </a:lnTo>
                  <a:lnTo>
                    <a:pt x="664369" y="7144"/>
                  </a:lnTo>
                  <a:lnTo>
                    <a:pt x="731044" y="0"/>
                  </a:lnTo>
                  <a:lnTo>
                    <a:pt x="807244" y="2381"/>
                  </a:lnTo>
                  <a:lnTo>
                    <a:pt x="902494" y="16669"/>
                  </a:lnTo>
                  <a:lnTo>
                    <a:pt x="912019" y="128587"/>
                  </a:lnTo>
                  <a:lnTo>
                    <a:pt x="733425" y="171450"/>
                  </a:lnTo>
                  <a:lnTo>
                    <a:pt x="585788" y="214312"/>
                  </a:lnTo>
                  <a:lnTo>
                    <a:pt x="400050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CFAA9B73-2163-4B6E-8C38-0CC962836D51}"/>
                </a:ext>
              </a:extLst>
            </p:cNvPr>
            <p:cNvSpPr/>
            <p:nvPr/>
          </p:nvSpPr>
          <p:spPr>
            <a:xfrm>
              <a:off x="5551489" y="3192464"/>
              <a:ext cx="909637" cy="331787"/>
            </a:xfrm>
            <a:custGeom>
              <a:avLst/>
              <a:gdLst>
                <a:gd name="connsiteX0" fmla="*/ 376237 w 909637"/>
                <a:gd name="connsiteY0" fmla="*/ 276225 h 330994"/>
                <a:gd name="connsiteX1" fmla="*/ 235744 w 909637"/>
                <a:gd name="connsiteY1" fmla="*/ 304800 h 330994"/>
                <a:gd name="connsiteX2" fmla="*/ 164306 w 909637"/>
                <a:gd name="connsiteY2" fmla="*/ 319088 h 330994"/>
                <a:gd name="connsiteX3" fmla="*/ 0 w 909637"/>
                <a:gd name="connsiteY3" fmla="*/ 330994 h 330994"/>
                <a:gd name="connsiteX4" fmla="*/ 0 w 909637"/>
                <a:gd name="connsiteY4" fmla="*/ 166688 h 330994"/>
                <a:gd name="connsiteX5" fmla="*/ 119062 w 909637"/>
                <a:gd name="connsiteY5" fmla="*/ 166688 h 330994"/>
                <a:gd name="connsiteX6" fmla="*/ 221456 w 909637"/>
                <a:gd name="connsiteY6" fmla="*/ 154782 h 330994"/>
                <a:gd name="connsiteX7" fmla="*/ 321469 w 909637"/>
                <a:gd name="connsiteY7" fmla="*/ 133350 h 330994"/>
                <a:gd name="connsiteX8" fmla="*/ 481012 w 909637"/>
                <a:gd name="connsiteY8" fmla="*/ 90488 h 330994"/>
                <a:gd name="connsiteX9" fmla="*/ 588169 w 909637"/>
                <a:gd name="connsiteY9" fmla="*/ 54769 h 330994"/>
                <a:gd name="connsiteX10" fmla="*/ 659606 w 909637"/>
                <a:gd name="connsiteY10" fmla="*/ 26194 h 330994"/>
                <a:gd name="connsiteX11" fmla="*/ 697706 w 909637"/>
                <a:gd name="connsiteY11" fmla="*/ 9525 h 330994"/>
                <a:gd name="connsiteX12" fmla="*/ 740569 w 909637"/>
                <a:gd name="connsiteY12" fmla="*/ 0 h 330994"/>
                <a:gd name="connsiteX13" fmla="*/ 828675 w 909637"/>
                <a:gd name="connsiteY13" fmla="*/ 4763 h 330994"/>
                <a:gd name="connsiteX14" fmla="*/ 909637 w 909637"/>
                <a:gd name="connsiteY14" fmla="*/ 19050 h 330994"/>
                <a:gd name="connsiteX15" fmla="*/ 909637 w 909637"/>
                <a:gd name="connsiteY15" fmla="*/ 133350 h 330994"/>
                <a:gd name="connsiteX16" fmla="*/ 692944 w 909637"/>
                <a:gd name="connsiteY16" fmla="*/ 190500 h 330994"/>
                <a:gd name="connsiteX17" fmla="*/ 540544 w 909637"/>
                <a:gd name="connsiteY17" fmla="*/ 235744 h 330994"/>
                <a:gd name="connsiteX18" fmla="*/ 376237 w 909637"/>
                <a:gd name="connsiteY18" fmla="*/ 2762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637" h="330994">
                  <a:moveTo>
                    <a:pt x="376237" y="276225"/>
                  </a:moveTo>
                  <a:lnTo>
                    <a:pt x="235744" y="304800"/>
                  </a:lnTo>
                  <a:lnTo>
                    <a:pt x="164306" y="319088"/>
                  </a:lnTo>
                  <a:lnTo>
                    <a:pt x="0" y="330994"/>
                  </a:lnTo>
                  <a:lnTo>
                    <a:pt x="0" y="166688"/>
                  </a:lnTo>
                  <a:lnTo>
                    <a:pt x="119062" y="166688"/>
                  </a:lnTo>
                  <a:lnTo>
                    <a:pt x="221456" y="154782"/>
                  </a:lnTo>
                  <a:lnTo>
                    <a:pt x="321469" y="133350"/>
                  </a:lnTo>
                  <a:lnTo>
                    <a:pt x="481012" y="90488"/>
                  </a:lnTo>
                  <a:lnTo>
                    <a:pt x="588169" y="54769"/>
                  </a:lnTo>
                  <a:lnTo>
                    <a:pt x="659606" y="26194"/>
                  </a:lnTo>
                  <a:lnTo>
                    <a:pt x="697706" y="9525"/>
                  </a:lnTo>
                  <a:lnTo>
                    <a:pt x="740569" y="0"/>
                  </a:lnTo>
                  <a:lnTo>
                    <a:pt x="828675" y="4763"/>
                  </a:lnTo>
                  <a:lnTo>
                    <a:pt x="909637" y="19050"/>
                  </a:lnTo>
                  <a:lnTo>
                    <a:pt x="909637" y="133350"/>
                  </a:lnTo>
                  <a:lnTo>
                    <a:pt x="692944" y="190500"/>
                  </a:lnTo>
                  <a:lnTo>
                    <a:pt x="540544" y="235744"/>
                  </a:lnTo>
                  <a:lnTo>
                    <a:pt x="3762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7FCFDF5F-7216-4EF8-BB35-67C437D0F863}"/>
                </a:ext>
              </a:extLst>
            </p:cNvPr>
            <p:cNvSpPr/>
            <p:nvPr/>
          </p:nvSpPr>
          <p:spPr>
            <a:xfrm>
              <a:off x="5010150" y="3633789"/>
              <a:ext cx="1574800" cy="714375"/>
            </a:xfrm>
            <a:custGeom>
              <a:avLst/>
              <a:gdLst>
                <a:gd name="connsiteX0" fmla="*/ 1016794 w 1574006"/>
                <a:gd name="connsiteY0" fmla="*/ 330993 h 714375"/>
                <a:gd name="connsiteX1" fmla="*/ 778669 w 1574006"/>
                <a:gd name="connsiteY1" fmla="*/ 464343 h 714375"/>
                <a:gd name="connsiteX2" fmla="*/ 635794 w 1574006"/>
                <a:gd name="connsiteY2" fmla="*/ 545306 h 714375"/>
                <a:gd name="connsiteX3" fmla="*/ 552450 w 1574006"/>
                <a:gd name="connsiteY3" fmla="*/ 592931 h 714375"/>
                <a:gd name="connsiteX4" fmla="*/ 457200 w 1574006"/>
                <a:gd name="connsiteY4" fmla="*/ 654843 h 714375"/>
                <a:gd name="connsiteX5" fmla="*/ 409575 w 1574006"/>
                <a:gd name="connsiteY5" fmla="*/ 690562 h 714375"/>
                <a:gd name="connsiteX6" fmla="*/ 385763 w 1574006"/>
                <a:gd name="connsiteY6" fmla="*/ 702468 h 714375"/>
                <a:gd name="connsiteX7" fmla="*/ 345281 w 1574006"/>
                <a:gd name="connsiteY7" fmla="*/ 714375 h 714375"/>
                <a:gd name="connsiteX8" fmla="*/ 297656 w 1574006"/>
                <a:gd name="connsiteY8" fmla="*/ 714375 h 714375"/>
                <a:gd name="connsiteX9" fmla="*/ 264319 w 1574006"/>
                <a:gd name="connsiteY9" fmla="*/ 702468 h 714375"/>
                <a:gd name="connsiteX10" fmla="*/ 188119 w 1574006"/>
                <a:gd name="connsiteY10" fmla="*/ 654843 h 714375"/>
                <a:gd name="connsiteX11" fmla="*/ 88106 w 1574006"/>
                <a:gd name="connsiteY11" fmla="*/ 590550 h 714375"/>
                <a:gd name="connsiteX12" fmla="*/ 50006 w 1574006"/>
                <a:gd name="connsiteY12" fmla="*/ 557212 h 714375"/>
                <a:gd name="connsiteX13" fmla="*/ 30956 w 1574006"/>
                <a:gd name="connsiteY13" fmla="*/ 538162 h 714375"/>
                <a:gd name="connsiteX14" fmla="*/ 14288 w 1574006"/>
                <a:gd name="connsiteY14" fmla="*/ 516731 h 714375"/>
                <a:gd name="connsiteX15" fmla="*/ 2381 w 1574006"/>
                <a:gd name="connsiteY15" fmla="*/ 488156 h 714375"/>
                <a:gd name="connsiteX16" fmla="*/ 0 w 1574006"/>
                <a:gd name="connsiteY16" fmla="*/ 466725 h 714375"/>
                <a:gd name="connsiteX17" fmla="*/ 4763 w 1574006"/>
                <a:gd name="connsiteY17" fmla="*/ 445293 h 714375"/>
                <a:gd name="connsiteX18" fmla="*/ 16669 w 1574006"/>
                <a:gd name="connsiteY18" fmla="*/ 438150 h 714375"/>
                <a:gd name="connsiteX19" fmla="*/ 50006 w 1574006"/>
                <a:gd name="connsiteY19" fmla="*/ 438150 h 714375"/>
                <a:gd name="connsiteX20" fmla="*/ 73819 w 1574006"/>
                <a:gd name="connsiteY20" fmla="*/ 442912 h 714375"/>
                <a:gd name="connsiteX21" fmla="*/ 104775 w 1574006"/>
                <a:gd name="connsiteY21" fmla="*/ 452437 h 714375"/>
                <a:gd name="connsiteX22" fmla="*/ 145256 w 1574006"/>
                <a:gd name="connsiteY22" fmla="*/ 464343 h 714375"/>
                <a:gd name="connsiteX23" fmla="*/ 183356 w 1574006"/>
                <a:gd name="connsiteY23" fmla="*/ 469106 h 714375"/>
                <a:gd name="connsiteX24" fmla="*/ 221456 w 1574006"/>
                <a:gd name="connsiteY24" fmla="*/ 471487 h 714375"/>
                <a:gd name="connsiteX25" fmla="*/ 259556 w 1574006"/>
                <a:gd name="connsiteY25" fmla="*/ 466725 h 714375"/>
                <a:gd name="connsiteX26" fmla="*/ 307181 w 1574006"/>
                <a:gd name="connsiteY26" fmla="*/ 457200 h 714375"/>
                <a:gd name="connsiteX27" fmla="*/ 404813 w 1574006"/>
                <a:gd name="connsiteY27" fmla="*/ 414337 h 714375"/>
                <a:gd name="connsiteX28" fmla="*/ 550069 w 1574006"/>
                <a:gd name="connsiteY28" fmla="*/ 364331 h 714375"/>
                <a:gd name="connsiteX29" fmla="*/ 778669 w 1574006"/>
                <a:gd name="connsiteY29" fmla="*/ 280987 h 714375"/>
                <a:gd name="connsiteX30" fmla="*/ 1000125 w 1574006"/>
                <a:gd name="connsiteY30" fmla="*/ 200025 h 714375"/>
                <a:gd name="connsiteX31" fmla="*/ 1223963 w 1574006"/>
                <a:gd name="connsiteY31" fmla="*/ 116681 h 714375"/>
                <a:gd name="connsiteX32" fmla="*/ 1571625 w 1574006"/>
                <a:gd name="connsiteY32" fmla="*/ 0 h 714375"/>
                <a:gd name="connsiteX33" fmla="*/ 1574006 w 1574006"/>
                <a:gd name="connsiteY33" fmla="*/ 33337 h 714375"/>
                <a:gd name="connsiteX34" fmla="*/ 1321594 w 1574006"/>
                <a:gd name="connsiteY34" fmla="*/ 166687 h 714375"/>
                <a:gd name="connsiteX35" fmla="*/ 1016794 w 1574006"/>
                <a:gd name="connsiteY35" fmla="*/ 33099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4006" h="714375">
                  <a:moveTo>
                    <a:pt x="1016794" y="330993"/>
                  </a:moveTo>
                  <a:lnTo>
                    <a:pt x="778669" y="464343"/>
                  </a:lnTo>
                  <a:lnTo>
                    <a:pt x="635794" y="545306"/>
                  </a:lnTo>
                  <a:lnTo>
                    <a:pt x="552450" y="592931"/>
                  </a:lnTo>
                  <a:lnTo>
                    <a:pt x="457200" y="654843"/>
                  </a:lnTo>
                  <a:lnTo>
                    <a:pt x="409575" y="690562"/>
                  </a:lnTo>
                  <a:lnTo>
                    <a:pt x="385763" y="702468"/>
                  </a:lnTo>
                  <a:lnTo>
                    <a:pt x="345281" y="714375"/>
                  </a:lnTo>
                  <a:lnTo>
                    <a:pt x="297656" y="714375"/>
                  </a:lnTo>
                  <a:lnTo>
                    <a:pt x="264319" y="702468"/>
                  </a:lnTo>
                  <a:lnTo>
                    <a:pt x="188119" y="654843"/>
                  </a:lnTo>
                  <a:lnTo>
                    <a:pt x="88106" y="590550"/>
                  </a:lnTo>
                  <a:lnTo>
                    <a:pt x="50006" y="557212"/>
                  </a:lnTo>
                  <a:lnTo>
                    <a:pt x="30956" y="538162"/>
                  </a:lnTo>
                  <a:lnTo>
                    <a:pt x="14288" y="516731"/>
                  </a:lnTo>
                  <a:lnTo>
                    <a:pt x="2381" y="488156"/>
                  </a:lnTo>
                  <a:lnTo>
                    <a:pt x="0" y="466725"/>
                  </a:lnTo>
                  <a:lnTo>
                    <a:pt x="4763" y="445293"/>
                  </a:lnTo>
                  <a:lnTo>
                    <a:pt x="16669" y="438150"/>
                  </a:lnTo>
                  <a:lnTo>
                    <a:pt x="50006" y="438150"/>
                  </a:lnTo>
                  <a:lnTo>
                    <a:pt x="73819" y="442912"/>
                  </a:lnTo>
                  <a:lnTo>
                    <a:pt x="104775" y="452437"/>
                  </a:lnTo>
                  <a:lnTo>
                    <a:pt x="145256" y="464343"/>
                  </a:lnTo>
                  <a:lnTo>
                    <a:pt x="183356" y="469106"/>
                  </a:lnTo>
                  <a:lnTo>
                    <a:pt x="221456" y="471487"/>
                  </a:lnTo>
                  <a:lnTo>
                    <a:pt x="259556" y="466725"/>
                  </a:lnTo>
                  <a:lnTo>
                    <a:pt x="307181" y="457200"/>
                  </a:lnTo>
                  <a:lnTo>
                    <a:pt x="404813" y="414337"/>
                  </a:lnTo>
                  <a:lnTo>
                    <a:pt x="550069" y="364331"/>
                  </a:lnTo>
                  <a:lnTo>
                    <a:pt x="778669" y="280987"/>
                  </a:lnTo>
                  <a:lnTo>
                    <a:pt x="1000125" y="200025"/>
                  </a:lnTo>
                  <a:lnTo>
                    <a:pt x="1223963" y="116681"/>
                  </a:lnTo>
                  <a:lnTo>
                    <a:pt x="1571625" y="0"/>
                  </a:lnTo>
                  <a:lnTo>
                    <a:pt x="1574006" y="33337"/>
                  </a:lnTo>
                  <a:lnTo>
                    <a:pt x="1321594" y="166687"/>
                  </a:lnTo>
                  <a:lnTo>
                    <a:pt x="1016794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7">
              <a:extLst>
                <a:ext uri="{FF2B5EF4-FFF2-40B4-BE49-F238E27FC236}">
                  <a16:creationId xmlns:a16="http://schemas.microsoft.com/office/drawing/2014/main" id="{C0162482-2ECF-43F7-9306-033698DFE982}"/>
                </a:ext>
              </a:extLst>
            </p:cNvPr>
            <p:cNvSpPr/>
            <p:nvPr/>
          </p:nvSpPr>
          <p:spPr>
            <a:xfrm rot="16200000">
              <a:off x="4595814" y="2978151"/>
              <a:ext cx="2751137" cy="2252663"/>
            </a:xfrm>
            <a:custGeom>
              <a:avLst/>
              <a:gdLst>
                <a:gd name="connsiteX0" fmla="*/ 983629 w 2751854"/>
                <a:gd name="connsiteY0" fmla="*/ 1243237 h 2252827"/>
                <a:gd name="connsiteX1" fmla="*/ 781711 w 2751854"/>
                <a:gd name="connsiteY1" fmla="*/ 1061511 h 2252827"/>
                <a:gd name="connsiteX2" fmla="*/ 634599 w 2751854"/>
                <a:gd name="connsiteY2" fmla="*/ 908630 h 2252827"/>
                <a:gd name="connsiteX3" fmla="*/ 510564 w 2751854"/>
                <a:gd name="connsiteY3" fmla="*/ 764403 h 2252827"/>
                <a:gd name="connsiteX4" fmla="*/ 400951 w 2751854"/>
                <a:gd name="connsiteY4" fmla="*/ 625945 h 2252827"/>
                <a:gd name="connsiteX5" fmla="*/ 276916 w 2751854"/>
                <a:gd name="connsiteY5" fmla="*/ 455757 h 2252827"/>
                <a:gd name="connsiteX6" fmla="*/ 161534 w 2751854"/>
                <a:gd name="connsiteY6" fmla="*/ 285569 h 2252827"/>
                <a:gd name="connsiteX7" fmla="*/ 63460 w 2751854"/>
                <a:gd name="connsiteY7" fmla="*/ 138458 h 2252827"/>
                <a:gd name="connsiteX8" fmla="*/ 25961 w 2751854"/>
                <a:gd name="connsiteY8" fmla="*/ 83651 h 2252827"/>
                <a:gd name="connsiteX9" fmla="*/ 8654 w 2751854"/>
                <a:gd name="connsiteY9" fmla="*/ 49037 h 2252827"/>
                <a:gd name="connsiteX10" fmla="*/ 0 w 2751854"/>
                <a:gd name="connsiteY10" fmla="*/ 20191 h 2252827"/>
                <a:gd name="connsiteX11" fmla="*/ 5769 w 2751854"/>
                <a:gd name="connsiteY11" fmla="*/ 5769 h 2252827"/>
                <a:gd name="connsiteX12" fmla="*/ 20192 w 2751854"/>
                <a:gd name="connsiteY12" fmla="*/ 0 h 2252827"/>
                <a:gd name="connsiteX13" fmla="*/ 46153 w 2751854"/>
                <a:gd name="connsiteY13" fmla="*/ 5769 h 2252827"/>
                <a:gd name="connsiteX14" fmla="*/ 69229 w 2751854"/>
                <a:gd name="connsiteY14" fmla="*/ 25960 h 2252827"/>
                <a:gd name="connsiteX15" fmla="*/ 207687 w 2751854"/>
                <a:gd name="connsiteY15" fmla="*/ 204802 h 2252827"/>
                <a:gd name="connsiteX16" fmla="*/ 349030 w 2751854"/>
                <a:gd name="connsiteY16" fmla="*/ 377875 h 2252827"/>
                <a:gd name="connsiteX17" fmla="*/ 490372 w 2751854"/>
                <a:gd name="connsiteY17" fmla="*/ 536524 h 2252827"/>
                <a:gd name="connsiteX18" fmla="*/ 620177 w 2751854"/>
                <a:gd name="connsiteY18" fmla="*/ 669213 h 2252827"/>
                <a:gd name="connsiteX19" fmla="*/ 842287 w 2751854"/>
                <a:gd name="connsiteY19" fmla="*/ 882670 h 2252827"/>
                <a:gd name="connsiteX20" fmla="*/ 966322 w 2751854"/>
                <a:gd name="connsiteY20" fmla="*/ 989398 h 2252827"/>
                <a:gd name="connsiteX21" fmla="*/ 1113434 w 2751854"/>
                <a:gd name="connsiteY21" fmla="*/ 1113433 h 2252827"/>
                <a:gd name="connsiteX22" fmla="*/ 1326890 w 2751854"/>
                <a:gd name="connsiteY22" fmla="*/ 1272083 h 2252827"/>
                <a:gd name="connsiteX23" fmla="*/ 1520154 w 2751854"/>
                <a:gd name="connsiteY23" fmla="*/ 1404772 h 2252827"/>
                <a:gd name="connsiteX24" fmla="*/ 1722072 w 2751854"/>
                <a:gd name="connsiteY24" fmla="*/ 1523038 h 2252827"/>
                <a:gd name="connsiteX25" fmla="*/ 2013411 w 2751854"/>
                <a:gd name="connsiteY25" fmla="*/ 1756686 h 2252827"/>
                <a:gd name="connsiteX26" fmla="*/ 2301865 w 2751854"/>
                <a:gd name="connsiteY26" fmla="*/ 1898029 h 2252827"/>
                <a:gd name="connsiteX27" fmla="*/ 2492245 w 2751854"/>
                <a:gd name="connsiteY27" fmla="*/ 1987449 h 2252827"/>
                <a:gd name="connsiteX28" fmla="*/ 2544167 w 2751854"/>
                <a:gd name="connsiteY28" fmla="*/ 2004757 h 2252827"/>
                <a:gd name="connsiteX29" fmla="*/ 2561474 w 2751854"/>
                <a:gd name="connsiteY29" fmla="*/ 2004757 h 2252827"/>
                <a:gd name="connsiteX30" fmla="*/ 2616280 w 2751854"/>
                <a:gd name="connsiteY30" fmla="*/ 1990334 h 2252827"/>
                <a:gd name="connsiteX31" fmla="*/ 2691278 w 2751854"/>
                <a:gd name="connsiteY31" fmla="*/ 1952835 h 2252827"/>
                <a:gd name="connsiteX32" fmla="*/ 2723008 w 2751854"/>
                <a:gd name="connsiteY32" fmla="*/ 1938412 h 2252827"/>
                <a:gd name="connsiteX33" fmla="*/ 2746085 w 2751854"/>
                <a:gd name="connsiteY33" fmla="*/ 1941297 h 2252827"/>
                <a:gd name="connsiteX34" fmla="*/ 2751854 w 2751854"/>
                <a:gd name="connsiteY34" fmla="*/ 1961489 h 2252827"/>
                <a:gd name="connsiteX35" fmla="*/ 2737431 w 2751854"/>
                <a:gd name="connsiteY35" fmla="*/ 1998988 h 2252827"/>
                <a:gd name="connsiteX36" fmla="*/ 2697047 w 2751854"/>
                <a:gd name="connsiteY36" fmla="*/ 2071101 h 2252827"/>
                <a:gd name="connsiteX37" fmla="*/ 2656664 w 2751854"/>
                <a:gd name="connsiteY37" fmla="*/ 2131677 h 2252827"/>
                <a:gd name="connsiteX38" fmla="*/ 2601857 w 2751854"/>
                <a:gd name="connsiteY38" fmla="*/ 2183598 h 2252827"/>
                <a:gd name="connsiteX39" fmla="*/ 2549936 w 2751854"/>
                <a:gd name="connsiteY39" fmla="*/ 2221097 h 2252827"/>
                <a:gd name="connsiteX40" fmla="*/ 2503783 w 2751854"/>
                <a:gd name="connsiteY40" fmla="*/ 2244174 h 2252827"/>
                <a:gd name="connsiteX41" fmla="*/ 2457630 w 2751854"/>
                <a:gd name="connsiteY41" fmla="*/ 2252827 h 2252827"/>
                <a:gd name="connsiteX42" fmla="*/ 2434554 w 2751854"/>
                <a:gd name="connsiteY42" fmla="*/ 2247058 h 2252827"/>
                <a:gd name="connsiteX43" fmla="*/ 2425900 w 2751854"/>
                <a:gd name="connsiteY43" fmla="*/ 2221097 h 2252827"/>
                <a:gd name="connsiteX44" fmla="*/ 2405709 w 2751854"/>
                <a:gd name="connsiteY44" fmla="*/ 2186483 h 2252827"/>
                <a:gd name="connsiteX45" fmla="*/ 2379748 w 2751854"/>
                <a:gd name="connsiteY45" fmla="*/ 2160522 h 2252827"/>
                <a:gd name="connsiteX46" fmla="*/ 2345133 w 2751854"/>
                <a:gd name="connsiteY46" fmla="*/ 2143215 h 2252827"/>
                <a:gd name="connsiteX47" fmla="*/ 2198022 w 2751854"/>
                <a:gd name="connsiteY47" fmla="*/ 2059563 h 2252827"/>
                <a:gd name="connsiteX48" fmla="*/ 1880722 w 2751854"/>
                <a:gd name="connsiteY48" fmla="*/ 1892259 h 2252827"/>
                <a:gd name="connsiteX49" fmla="*/ 1664381 w 2751854"/>
                <a:gd name="connsiteY49" fmla="*/ 1768224 h 2252827"/>
                <a:gd name="connsiteX50" fmla="*/ 1401888 w 2751854"/>
                <a:gd name="connsiteY50" fmla="*/ 1566306 h 2252827"/>
                <a:gd name="connsiteX51" fmla="*/ 1266314 w 2751854"/>
                <a:gd name="connsiteY51" fmla="*/ 1474001 h 2252827"/>
                <a:gd name="connsiteX52" fmla="*/ 1116318 w 2751854"/>
                <a:gd name="connsiteY52" fmla="*/ 1352850 h 2252827"/>
                <a:gd name="connsiteX53" fmla="*/ 983629 w 2751854"/>
                <a:gd name="connsiteY53" fmla="*/ 1243237 h 225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51854" h="2252827">
                  <a:moveTo>
                    <a:pt x="983629" y="1243237"/>
                  </a:moveTo>
                  <a:lnTo>
                    <a:pt x="781711" y="1061511"/>
                  </a:lnTo>
                  <a:lnTo>
                    <a:pt x="634599" y="908630"/>
                  </a:lnTo>
                  <a:lnTo>
                    <a:pt x="510564" y="764403"/>
                  </a:lnTo>
                  <a:lnTo>
                    <a:pt x="400951" y="625945"/>
                  </a:lnTo>
                  <a:lnTo>
                    <a:pt x="276916" y="455757"/>
                  </a:lnTo>
                  <a:lnTo>
                    <a:pt x="161534" y="285569"/>
                  </a:lnTo>
                  <a:lnTo>
                    <a:pt x="63460" y="138458"/>
                  </a:lnTo>
                  <a:lnTo>
                    <a:pt x="25961" y="83651"/>
                  </a:lnTo>
                  <a:lnTo>
                    <a:pt x="8654" y="49037"/>
                  </a:lnTo>
                  <a:lnTo>
                    <a:pt x="0" y="20191"/>
                  </a:lnTo>
                  <a:lnTo>
                    <a:pt x="5769" y="5769"/>
                  </a:lnTo>
                  <a:lnTo>
                    <a:pt x="20192" y="0"/>
                  </a:lnTo>
                  <a:lnTo>
                    <a:pt x="46153" y="5769"/>
                  </a:lnTo>
                  <a:lnTo>
                    <a:pt x="69229" y="25960"/>
                  </a:lnTo>
                  <a:lnTo>
                    <a:pt x="207687" y="204802"/>
                  </a:lnTo>
                  <a:lnTo>
                    <a:pt x="349030" y="377875"/>
                  </a:lnTo>
                  <a:lnTo>
                    <a:pt x="490372" y="536524"/>
                  </a:lnTo>
                  <a:lnTo>
                    <a:pt x="620177" y="669213"/>
                  </a:lnTo>
                  <a:lnTo>
                    <a:pt x="842287" y="882670"/>
                  </a:lnTo>
                  <a:lnTo>
                    <a:pt x="966322" y="989398"/>
                  </a:lnTo>
                  <a:lnTo>
                    <a:pt x="1113434" y="1113433"/>
                  </a:lnTo>
                  <a:lnTo>
                    <a:pt x="1326890" y="1272083"/>
                  </a:lnTo>
                  <a:lnTo>
                    <a:pt x="1520154" y="1404772"/>
                  </a:lnTo>
                  <a:lnTo>
                    <a:pt x="1722072" y="1523038"/>
                  </a:lnTo>
                  <a:lnTo>
                    <a:pt x="2013411" y="1756686"/>
                  </a:lnTo>
                  <a:lnTo>
                    <a:pt x="2301865" y="1898029"/>
                  </a:lnTo>
                  <a:lnTo>
                    <a:pt x="2492245" y="1987449"/>
                  </a:lnTo>
                  <a:lnTo>
                    <a:pt x="2544167" y="2004757"/>
                  </a:lnTo>
                  <a:lnTo>
                    <a:pt x="2561474" y="2004757"/>
                  </a:lnTo>
                  <a:lnTo>
                    <a:pt x="2616280" y="1990334"/>
                  </a:lnTo>
                  <a:lnTo>
                    <a:pt x="2691278" y="1952835"/>
                  </a:lnTo>
                  <a:lnTo>
                    <a:pt x="2723008" y="1938412"/>
                  </a:lnTo>
                  <a:lnTo>
                    <a:pt x="2746085" y="1941297"/>
                  </a:lnTo>
                  <a:lnTo>
                    <a:pt x="2751854" y="1961489"/>
                  </a:lnTo>
                  <a:lnTo>
                    <a:pt x="2737431" y="1998988"/>
                  </a:lnTo>
                  <a:lnTo>
                    <a:pt x="2697047" y="2071101"/>
                  </a:lnTo>
                  <a:lnTo>
                    <a:pt x="2656664" y="2131677"/>
                  </a:lnTo>
                  <a:lnTo>
                    <a:pt x="2601857" y="2183598"/>
                  </a:lnTo>
                  <a:lnTo>
                    <a:pt x="2549936" y="2221097"/>
                  </a:lnTo>
                  <a:lnTo>
                    <a:pt x="2503783" y="2244174"/>
                  </a:lnTo>
                  <a:lnTo>
                    <a:pt x="2457630" y="2252827"/>
                  </a:lnTo>
                  <a:lnTo>
                    <a:pt x="2434554" y="2247058"/>
                  </a:lnTo>
                  <a:lnTo>
                    <a:pt x="2425900" y="2221097"/>
                  </a:lnTo>
                  <a:lnTo>
                    <a:pt x="2405709" y="2186483"/>
                  </a:lnTo>
                  <a:lnTo>
                    <a:pt x="2379748" y="2160522"/>
                  </a:lnTo>
                  <a:lnTo>
                    <a:pt x="2345133" y="2143215"/>
                  </a:lnTo>
                  <a:lnTo>
                    <a:pt x="2198022" y="2059563"/>
                  </a:lnTo>
                  <a:lnTo>
                    <a:pt x="1880722" y="1892259"/>
                  </a:lnTo>
                  <a:lnTo>
                    <a:pt x="1664381" y="1768224"/>
                  </a:lnTo>
                  <a:lnTo>
                    <a:pt x="1401888" y="1566306"/>
                  </a:lnTo>
                  <a:lnTo>
                    <a:pt x="1266314" y="1474001"/>
                  </a:lnTo>
                  <a:lnTo>
                    <a:pt x="1116318" y="1352850"/>
                  </a:lnTo>
                  <a:lnTo>
                    <a:pt x="983629" y="1243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3">
              <a:extLst>
                <a:ext uri="{FF2B5EF4-FFF2-40B4-BE49-F238E27FC236}">
                  <a16:creationId xmlns:a16="http://schemas.microsoft.com/office/drawing/2014/main" id="{3021A0E7-A607-43A0-8027-115CC5E3F6CF}"/>
                </a:ext>
              </a:extLst>
            </p:cNvPr>
            <p:cNvSpPr/>
            <p:nvPr/>
          </p:nvSpPr>
          <p:spPr>
            <a:xfrm>
              <a:off x="6932614" y="2916238"/>
              <a:ext cx="1487487" cy="381000"/>
            </a:xfrm>
            <a:custGeom>
              <a:avLst/>
              <a:gdLst>
                <a:gd name="connsiteX0" fmla="*/ 1178719 w 1488281"/>
                <a:gd name="connsiteY0" fmla="*/ 261938 h 381000"/>
                <a:gd name="connsiteX1" fmla="*/ 988219 w 1488281"/>
                <a:gd name="connsiteY1" fmla="*/ 297657 h 381000"/>
                <a:gd name="connsiteX2" fmla="*/ 838200 w 1488281"/>
                <a:gd name="connsiteY2" fmla="*/ 328613 h 381000"/>
                <a:gd name="connsiteX3" fmla="*/ 659606 w 1488281"/>
                <a:gd name="connsiteY3" fmla="*/ 354807 h 381000"/>
                <a:gd name="connsiteX4" fmla="*/ 526256 w 1488281"/>
                <a:gd name="connsiteY4" fmla="*/ 371475 h 381000"/>
                <a:gd name="connsiteX5" fmla="*/ 364331 w 1488281"/>
                <a:gd name="connsiteY5" fmla="*/ 381000 h 381000"/>
                <a:gd name="connsiteX6" fmla="*/ 321469 w 1488281"/>
                <a:gd name="connsiteY6" fmla="*/ 381000 h 381000"/>
                <a:gd name="connsiteX7" fmla="*/ 264319 w 1488281"/>
                <a:gd name="connsiteY7" fmla="*/ 369094 h 381000"/>
                <a:gd name="connsiteX8" fmla="*/ 190500 w 1488281"/>
                <a:gd name="connsiteY8" fmla="*/ 345282 h 381000"/>
                <a:gd name="connsiteX9" fmla="*/ 100012 w 1488281"/>
                <a:gd name="connsiteY9" fmla="*/ 307182 h 381000"/>
                <a:gd name="connsiteX10" fmla="*/ 28575 w 1488281"/>
                <a:gd name="connsiteY10" fmla="*/ 273844 h 381000"/>
                <a:gd name="connsiteX11" fmla="*/ 4762 w 1488281"/>
                <a:gd name="connsiteY11" fmla="*/ 254794 h 381000"/>
                <a:gd name="connsiteX12" fmla="*/ 0 w 1488281"/>
                <a:gd name="connsiteY12" fmla="*/ 242888 h 381000"/>
                <a:gd name="connsiteX13" fmla="*/ 0 w 1488281"/>
                <a:gd name="connsiteY13" fmla="*/ 219075 h 381000"/>
                <a:gd name="connsiteX14" fmla="*/ 7144 w 1488281"/>
                <a:gd name="connsiteY14" fmla="*/ 202407 h 381000"/>
                <a:gd name="connsiteX15" fmla="*/ 16669 w 1488281"/>
                <a:gd name="connsiteY15" fmla="*/ 197644 h 381000"/>
                <a:gd name="connsiteX16" fmla="*/ 76200 w 1488281"/>
                <a:gd name="connsiteY16" fmla="*/ 204788 h 381000"/>
                <a:gd name="connsiteX17" fmla="*/ 204787 w 1488281"/>
                <a:gd name="connsiteY17" fmla="*/ 226219 h 381000"/>
                <a:gd name="connsiteX18" fmla="*/ 259556 w 1488281"/>
                <a:gd name="connsiteY18" fmla="*/ 228600 h 381000"/>
                <a:gd name="connsiteX19" fmla="*/ 323850 w 1488281"/>
                <a:gd name="connsiteY19" fmla="*/ 228600 h 381000"/>
                <a:gd name="connsiteX20" fmla="*/ 361950 w 1488281"/>
                <a:gd name="connsiteY20" fmla="*/ 223838 h 381000"/>
                <a:gd name="connsiteX21" fmla="*/ 523875 w 1488281"/>
                <a:gd name="connsiteY21" fmla="*/ 209550 h 381000"/>
                <a:gd name="connsiteX22" fmla="*/ 657225 w 1488281"/>
                <a:gd name="connsiteY22" fmla="*/ 188119 h 381000"/>
                <a:gd name="connsiteX23" fmla="*/ 828675 w 1488281"/>
                <a:gd name="connsiteY23" fmla="*/ 147638 h 381000"/>
                <a:gd name="connsiteX24" fmla="*/ 1002506 w 1488281"/>
                <a:gd name="connsiteY24" fmla="*/ 92869 h 381000"/>
                <a:gd name="connsiteX25" fmla="*/ 1126331 w 1488281"/>
                <a:gd name="connsiteY25" fmla="*/ 64294 h 381000"/>
                <a:gd name="connsiteX26" fmla="*/ 1166812 w 1488281"/>
                <a:gd name="connsiteY26" fmla="*/ 38100 h 381000"/>
                <a:gd name="connsiteX27" fmla="*/ 1207294 w 1488281"/>
                <a:gd name="connsiteY27" fmla="*/ 0 h 381000"/>
                <a:gd name="connsiteX28" fmla="*/ 1254919 w 1488281"/>
                <a:gd name="connsiteY28" fmla="*/ 0 h 381000"/>
                <a:gd name="connsiteX29" fmla="*/ 1300162 w 1488281"/>
                <a:gd name="connsiteY29" fmla="*/ 4763 h 381000"/>
                <a:gd name="connsiteX30" fmla="*/ 1347787 w 1488281"/>
                <a:gd name="connsiteY30" fmla="*/ 14288 h 381000"/>
                <a:gd name="connsiteX31" fmla="*/ 1393031 w 1488281"/>
                <a:gd name="connsiteY31" fmla="*/ 30957 h 381000"/>
                <a:gd name="connsiteX32" fmla="*/ 1426369 w 1488281"/>
                <a:gd name="connsiteY32" fmla="*/ 47625 h 381000"/>
                <a:gd name="connsiteX33" fmla="*/ 1450181 w 1488281"/>
                <a:gd name="connsiteY33" fmla="*/ 66675 h 381000"/>
                <a:gd name="connsiteX34" fmla="*/ 1469231 w 1488281"/>
                <a:gd name="connsiteY34" fmla="*/ 85725 h 381000"/>
                <a:gd name="connsiteX35" fmla="*/ 1483519 w 1488281"/>
                <a:gd name="connsiteY35" fmla="*/ 107157 h 381000"/>
                <a:gd name="connsiteX36" fmla="*/ 1488281 w 1488281"/>
                <a:gd name="connsiteY36" fmla="*/ 123825 h 381000"/>
                <a:gd name="connsiteX37" fmla="*/ 1485900 w 1488281"/>
                <a:gd name="connsiteY37" fmla="*/ 142875 h 381000"/>
                <a:gd name="connsiteX38" fmla="*/ 1473994 w 1488281"/>
                <a:gd name="connsiteY38" fmla="*/ 164307 h 381000"/>
                <a:gd name="connsiteX39" fmla="*/ 1443037 w 1488281"/>
                <a:gd name="connsiteY39" fmla="*/ 190500 h 381000"/>
                <a:gd name="connsiteX40" fmla="*/ 1364456 w 1488281"/>
                <a:gd name="connsiteY40" fmla="*/ 223838 h 381000"/>
                <a:gd name="connsiteX41" fmla="*/ 1178719 w 1488281"/>
                <a:gd name="connsiteY41" fmla="*/ 2619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1" h="381000">
                  <a:moveTo>
                    <a:pt x="1178719" y="261938"/>
                  </a:moveTo>
                  <a:lnTo>
                    <a:pt x="988219" y="297657"/>
                  </a:lnTo>
                  <a:lnTo>
                    <a:pt x="838200" y="328613"/>
                  </a:lnTo>
                  <a:lnTo>
                    <a:pt x="659606" y="354807"/>
                  </a:lnTo>
                  <a:lnTo>
                    <a:pt x="526256" y="371475"/>
                  </a:lnTo>
                  <a:lnTo>
                    <a:pt x="364331" y="381000"/>
                  </a:lnTo>
                  <a:lnTo>
                    <a:pt x="321469" y="381000"/>
                  </a:lnTo>
                  <a:lnTo>
                    <a:pt x="264319" y="369094"/>
                  </a:lnTo>
                  <a:lnTo>
                    <a:pt x="190500" y="345282"/>
                  </a:lnTo>
                  <a:lnTo>
                    <a:pt x="100012" y="307182"/>
                  </a:lnTo>
                  <a:lnTo>
                    <a:pt x="28575" y="273844"/>
                  </a:lnTo>
                  <a:lnTo>
                    <a:pt x="4762" y="254794"/>
                  </a:lnTo>
                  <a:lnTo>
                    <a:pt x="0" y="242888"/>
                  </a:lnTo>
                  <a:lnTo>
                    <a:pt x="0" y="219075"/>
                  </a:lnTo>
                  <a:lnTo>
                    <a:pt x="7144" y="202407"/>
                  </a:lnTo>
                  <a:lnTo>
                    <a:pt x="16669" y="197644"/>
                  </a:lnTo>
                  <a:lnTo>
                    <a:pt x="76200" y="204788"/>
                  </a:lnTo>
                  <a:lnTo>
                    <a:pt x="204787" y="226219"/>
                  </a:lnTo>
                  <a:lnTo>
                    <a:pt x="259556" y="228600"/>
                  </a:lnTo>
                  <a:lnTo>
                    <a:pt x="323850" y="228600"/>
                  </a:lnTo>
                  <a:lnTo>
                    <a:pt x="361950" y="223838"/>
                  </a:lnTo>
                  <a:lnTo>
                    <a:pt x="523875" y="209550"/>
                  </a:lnTo>
                  <a:lnTo>
                    <a:pt x="657225" y="188119"/>
                  </a:lnTo>
                  <a:lnTo>
                    <a:pt x="828675" y="147638"/>
                  </a:lnTo>
                  <a:lnTo>
                    <a:pt x="1002506" y="92869"/>
                  </a:lnTo>
                  <a:lnTo>
                    <a:pt x="1126331" y="64294"/>
                  </a:lnTo>
                  <a:lnTo>
                    <a:pt x="1166812" y="38100"/>
                  </a:lnTo>
                  <a:lnTo>
                    <a:pt x="1207294" y="0"/>
                  </a:lnTo>
                  <a:lnTo>
                    <a:pt x="1254919" y="0"/>
                  </a:lnTo>
                  <a:lnTo>
                    <a:pt x="1300162" y="4763"/>
                  </a:lnTo>
                  <a:lnTo>
                    <a:pt x="1347787" y="14288"/>
                  </a:lnTo>
                  <a:lnTo>
                    <a:pt x="1393031" y="30957"/>
                  </a:lnTo>
                  <a:lnTo>
                    <a:pt x="1426369" y="47625"/>
                  </a:lnTo>
                  <a:lnTo>
                    <a:pt x="1450181" y="66675"/>
                  </a:lnTo>
                  <a:lnTo>
                    <a:pt x="1469231" y="85725"/>
                  </a:lnTo>
                  <a:lnTo>
                    <a:pt x="1483519" y="107157"/>
                  </a:lnTo>
                  <a:lnTo>
                    <a:pt x="1488281" y="123825"/>
                  </a:lnTo>
                  <a:lnTo>
                    <a:pt x="1485900" y="142875"/>
                  </a:lnTo>
                  <a:lnTo>
                    <a:pt x="1473994" y="164307"/>
                  </a:lnTo>
                  <a:lnTo>
                    <a:pt x="1443037" y="190500"/>
                  </a:lnTo>
                  <a:lnTo>
                    <a:pt x="1364456" y="223838"/>
                  </a:lnTo>
                  <a:lnTo>
                    <a:pt x="1178719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8">
              <a:extLst>
                <a:ext uri="{FF2B5EF4-FFF2-40B4-BE49-F238E27FC236}">
                  <a16:creationId xmlns:a16="http://schemas.microsoft.com/office/drawing/2014/main" id="{EE173B2D-91E6-4E6C-B164-FADC1F2C71DE}"/>
                </a:ext>
              </a:extLst>
            </p:cNvPr>
            <p:cNvSpPr/>
            <p:nvPr/>
          </p:nvSpPr>
          <p:spPr>
            <a:xfrm rot="16200000">
              <a:off x="5651501" y="3489326"/>
              <a:ext cx="4232275" cy="568325"/>
            </a:xfrm>
            <a:custGeom>
              <a:avLst/>
              <a:gdLst>
                <a:gd name="connsiteX0" fmla="*/ 3236092 w 4232075"/>
                <a:gd name="connsiteY0" fmla="*/ 479295 h 567676"/>
                <a:gd name="connsiteX1" fmla="*/ 2862174 w 4232075"/>
                <a:gd name="connsiteY1" fmla="*/ 479295 h 567676"/>
                <a:gd name="connsiteX2" fmla="*/ 2695611 w 4232075"/>
                <a:gd name="connsiteY2" fmla="*/ 479295 h 567676"/>
                <a:gd name="connsiteX3" fmla="*/ 2216315 w 4232075"/>
                <a:gd name="connsiteY3" fmla="*/ 479295 h 567676"/>
                <a:gd name="connsiteX4" fmla="*/ 1849196 w 4232075"/>
                <a:gd name="connsiteY4" fmla="*/ 479295 h 567676"/>
                <a:gd name="connsiteX5" fmla="*/ 1536464 w 4232075"/>
                <a:gd name="connsiteY5" fmla="*/ 482694 h 567676"/>
                <a:gd name="connsiteX6" fmla="*/ 1335908 w 4232075"/>
                <a:gd name="connsiteY6" fmla="*/ 489493 h 567676"/>
                <a:gd name="connsiteX7" fmla="*/ 1189740 w 4232075"/>
                <a:gd name="connsiteY7" fmla="*/ 496291 h 567676"/>
                <a:gd name="connsiteX8" fmla="*/ 1009579 w 4232075"/>
                <a:gd name="connsiteY8" fmla="*/ 509888 h 567676"/>
                <a:gd name="connsiteX9" fmla="*/ 747837 w 4232075"/>
                <a:gd name="connsiteY9" fmla="*/ 537082 h 567676"/>
                <a:gd name="connsiteX10" fmla="*/ 632262 w 4232075"/>
                <a:gd name="connsiteY10" fmla="*/ 560877 h 567676"/>
                <a:gd name="connsiteX11" fmla="*/ 567676 w 4232075"/>
                <a:gd name="connsiteY11" fmla="*/ 567676 h 567676"/>
                <a:gd name="connsiteX12" fmla="*/ 418109 w 4232075"/>
                <a:gd name="connsiteY12" fmla="*/ 537082 h 567676"/>
                <a:gd name="connsiteX13" fmla="*/ 302534 w 4232075"/>
                <a:gd name="connsiteY13" fmla="*/ 503090 h 567676"/>
                <a:gd name="connsiteX14" fmla="*/ 197157 w 4232075"/>
                <a:gd name="connsiteY14" fmla="*/ 469097 h 567676"/>
                <a:gd name="connsiteX15" fmla="*/ 115575 w 4232075"/>
                <a:gd name="connsiteY15" fmla="*/ 431705 h 567676"/>
                <a:gd name="connsiteX16" fmla="*/ 57788 w 4232075"/>
                <a:gd name="connsiteY16" fmla="*/ 401112 h 567676"/>
                <a:gd name="connsiteX17" fmla="*/ 23795 w 4232075"/>
                <a:gd name="connsiteY17" fmla="*/ 377317 h 567676"/>
                <a:gd name="connsiteX18" fmla="*/ 6799 w 4232075"/>
                <a:gd name="connsiteY18" fmla="*/ 356922 h 567676"/>
                <a:gd name="connsiteX19" fmla="*/ 0 w 4232075"/>
                <a:gd name="connsiteY19" fmla="*/ 333127 h 567676"/>
                <a:gd name="connsiteX20" fmla="*/ 10198 w 4232075"/>
                <a:gd name="connsiteY20" fmla="*/ 302534 h 567676"/>
                <a:gd name="connsiteX21" fmla="*/ 37392 w 4232075"/>
                <a:gd name="connsiteY21" fmla="*/ 278739 h 567676"/>
                <a:gd name="connsiteX22" fmla="*/ 105377 w 4232075"/>
                <a:gd name="connsiteY22" fmla="*/ 248146 h 567676"/>
                <a:gd name="connsiteX23" fmla="*/ 190359 w 4232075"/>
                <a:gd name="connsiteY23" fmla="*/ 200556 h 567676"/>
                <a:gd name="connsiteX24" fmla="*/ 261743 w 4232075"/>
                <a:gd name="connsiteY24" fmla="*/ 152966 h 567676"/>
                <a:gd name="connsiteX25" fmla="*/ 588072 w 4232075"/>
                <a:gd name="connsiteY25" fmla="*/ 271940 h 567676"/>
                <a:gd name="connsiteX26" fmla="*/ 812422 w 4232075"/>
                <a:gd name="connsiteY26" fmla="*/ 275340 h 567676"/>
                <a:gd name="connsiteX27" fmla="*/ 1529666 w 4232075"/>
                <a:gd name="connsiteY27" fmla="*/ 265142 h 567676"/>
                <a:gd name="connsiteX28" fmla="*/ 2144931 w 4232075"/>
                <a:gd name="connsiteY28" fmla="*/ 258343 h 567676"/>
                <a:gd name="connsiteX29" fmla="*/ 2644622 w 4232075"/>
                <a:gd name="connsiteY29" fmla="*/ 254944 h 567676"/>
                <a:gd name="connsiteX30" fmla="*/ 2804387 w 4232075"/>
                <a:gd name="connsiteY30" fmla="*/ 254944 h 567676"/>
                <a:gd name="connsiteX31" fmla="*/ 3259887 w 4232075"/>
                <a:gd name="connsiteY31" fmla="*/ 237948 h 567676"/>
                <a:gd name="connsiteX32" fmla="*/ 3667798 w 4232075"/>
                <a:gd name="connsiteY32" fmla="*/ 231149 h 567676"/>
                <a:gd name="connsiteX33" fmla="*/ 3834362 w 4232075"/>
                <a:gd name="connsiteY33" fmla="*/ 220951 h 567676"/>
                <a:gd name="connsiteX34" fmla="*/ 3892149 w 4232075"/>
                <a:gd name="connsiteY34" fmla="*/ 214153 h 567676"/>
                <a:gd name="connsiteX35" fmla="*/ 3949936 w 4232075"/>
                <a:gd name="connsiteY35" fmla="*/ 200556 h 567676"/>
                <a:gd name="connsiteX36" fmla="*/ 3994127 w 4232075"/>
                <a:gd name="connsiteY36" fmla="*/ 183560 h 567676"/>
                <a:gd name="connsiteX37" fmla="*/ 4045115 w 4232075"/>
                <a:gd name="connsiteY37" fmla="*/ 146168 h 567676"/>
                <a:gd name="connsiteX38" fmla="*/ 4096104 w 4232075"/>
                <a:gd name="connsiteY38" fmla="*/ 101978 h 567676"/>
                <a:gd name="connsiteX39" fmla="*/ 4143694 w 4232075"/>
                <a:gd name="connsiteY39" fmla="*/ 47589 h 567676"/>
                <a:gd name="connsiteX40" fmla="*/ 4164089 w 4232075"/>
                <a:gd name="connsiteY40" fmla="*/ 23795 h 567676"/>
                <a:gd name="connsiteX41" fmla="*/ 4187884 w 4232075"/>
                <a:gd name="connsiteY41" fmla="*/ 3399 h 567676"/>
                <a:gd name="connsiteX42" fmla="*/ 4204880 w 4232075"/>
                <a:gd name="connsiteY42" fmla="*/ 0 h 567676"/>
                <a:gd name="connsiteX43" fmla="*/ 4221877 w 4232075"/>
                <a:gd name="connsiteY43" fmla="*/ 6798 h 567676"/>
                <a:gd name="connsiteX44" fmla="*/ 4232075 w 4232075"/>
                <a:gd name="connsiteY44" fmla="*/ 33992 h 567676"/>
                <a:gd name="connsiteX45" fmla="*/ 4225276 w 4232075"/>
                <a:gd name="connsiteY45" fmla="*/ 88380 h 567676"/>
                <a:gd name="connsiteX46" fmla="*/ 4211679 w 4232075"/>
                <a:gd name="connsiteY46" fmla="*/ 139369 h 567676"/>
                <a:gd name="connsiteX47" fmla="*/ 4170888 w 4232075"/>
                <a:gd name="connsiteY47" fmla="*/ 241347 h 567676"/>
                <a:gd name="connsiteX48" fmla="*/ 4123298 w 4232075"/>
                <a:gd name="connsiteY48" fmla="*/ 329728 h 567676"/>
                <a:gd name="connsiteX49" fmla="*/ 4048515 w 4232075"/>
                <a:gd name="connsiteY49" fmla="*/ 441903 h 567676"/>
                <a:gd name="connsiteX50" fmla="*/ 4004324 w 4232075"/>
                <a:gd name="connsiteY50" fmla="*/ 492892 h 567676"/>
                <a:gd name="connsiteX51" fmla="*/ 3956735 w 4232075"/>
                <a:gd name="connsiteY51" fmla="*/ 526885 h 567676"/>
                <a:gd name="connsiteX52" fmla="*/ 3922742 w 4232075"/>
                <a:gd name="connsiteY52" fmla="*/ 533683 h 567676"/>
                <a:gd name="connsiteX53" fmla="*/ 3888750 w 4232075"/>
                <a:gd name="connsiteY53" fmla="*/ 523485 h 567676"/>
                <a:gd name="connsiteX54" fmla="*/ 3858156 w 4232075"/>
                <a:gd name="connsiteY54" fmla="*/ 499691 h 567676"/>
                <a:gd name="connsiteX55" fmla="*/ 3841160 w 4232075"/>
                <a:gd name="connsiteY55" fmla="*/ 489493 h 567676"/>
                <a:gd name="connsiteX56" fmla="*/ 3807167 w 4232075"/>
                <a:gd name="connsiteY56" fmla="*/ 479295 h 567676"/>
                <a:gd name="connsiteX57" fmla="*/ 3644003 w 4232075"/>
                <a:gd name="connsiteY57" fmla="*/ 479295 h 567676"/>
                <a:gd name="connsiteX58" fmla="*/ 3236092 w 4232075"/>
                <a:gd name="connsiteY58" fmla="*/ 479295 h 5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2075" h="567676">
                  <a:moveTo>
                    <a:pt x="3236092" y="479295"/>
                  </a:moveTo>
                  <a:lnTo>
                    <a:pt x="2862174" y="479295"/>
                  </a:lnTo>
                  <a:lnTo>
                    <a:pt x="2695611" y="479295"/>
                  </a:lnTo>
                  <a:lnTo>
                    <a:pt x="2216315" y="479295"/>
                  </a:lnTo>
                  <a:lnTo>
                    <a:pt x="1849196" y="479295"/>
                  </a:lnTo>
                  <a:lnTo>
                    <a:pt x="1536464" y="482694"/>
                  </a:lnTo>
                  <a:lnTo>
                    <a:pt x="1335908" y="489493"/>
                  </a:lnTo>
                  <a:lnTo>
                    <a:pt x="1189740" y="496291"/>
                  </a:lnTo>
                  <a:lnTo>
                    <a:pt x="1009579" y="509888"/>
                  </a:lnTo>
                  <a:lnTo>
                    <a:pt x="747837" y="537082"/>
                  </a:lnTo>
                  <a:lnTo>
                    <a:pt x="632262" y="560877"/>
                  </a:lnTo>
                  <a:lnTo>
                    <a:pt x="567676" y="567676"/>
                  </a:lnTo>
                  <a:lnTo>
                    <a:pt x="418109" y="537082"/>
                  </a:lnTo>
                  <a:lnTo>
                    <a:pt x="302534" y="503090"/>
                  </a:lnTo>
                  <a:lnTo>
                    <a:pt x="197157" y="469097"/>
                  </a:lnTo>
                  <a:lnTo>
                    <a:pt x="115575" y="431705"/>
                  </a:lnTo>
                  <a:lnTo>
                    <a:pt x="57788" y="401112"/>
                  </a:lnTo>
                  <a:lnTo>
                    <a:pt x="23795" y="377317"/>
                  </a:lnTo>
                  <a:lnTo>
                    <a:pt x="6799" y="356922"/>
                  </a:lnTo>
                  <a:lnTo>
                    <a:pt x="0" y="333127"/>
                  </a:lnTo>
                  <a:lnTo>
                    <a:pt x="10198" y="302534"/>
                  </a:lnTo>
                  <a:lnTo>
                    <a:pt x="37392" y="278739"/>
                  </a:lnTo>
                  <a:lnTo>
                    <a:pt x="105377" y="248146"/>
                  </a:lnTo>
                  <a:lnTo>
                    <a:pt x="190359" y="200556"/>
                  </a:lnTo>
                  <a:lnTo>
                    <a:pt x="261743" y="152966"/>
                  </a:lnTo>
                  <a:lnTo>
                    <a:pt x="588072" y="271940"/>
                  </a:lnTo>
                  <a:lnTo>
                    <a:pt x="812422" y="275340"/>
                  </a:lnTo>
                  <a:lnTo>
                    <a:pt x="1529666" y="265142"/>
                  </a:lnTo>
                  <a:lnTo>
                    <a:pt x="2144931" y="258343"/>
                  </a:lnTo>
                  <a:lnTo>
                    <a:pt x="2644622" y="254944"/>
                  </a:lnTo>
                  <a:lnTo>
                    <a:pt x="2804387" y="254944"/>
                  </a:lnTo>
                  <a:lnTo>
                    <a:pt x="3259887" y="237948"/>
                  </a:lnTo>
                  <a:lnTo>
                    <a:pt x="3667798" y="231149"/>
                  </a:lnTo>
                  <a:lnTo>
                    <a:pt x="3834362" y="220951"/>
                  </a:lnTo>
                  <a:lnTo>
                    <a:pt x="3892149" y="214153"/>
                  </a:lnTo>
                  <a:lnTo>
                    <a:pt x="3949936" y="200556"/>
                  </a:lnTo>
                  <a:lnTo>
                    <a:pt x="3994127" y="183560"/>
                  </a:lnTo>
                  <a:lnTo>
                    <a:pt x="4045115" y="146168"/>
                  </a:lnTo>
                  <a:lnTo>
                    <a:pt x="4096104" y="101978"/>
                  </a:lnTo>
                  <a:lnTo>
                    <a:pt x="4143694" y="47589"/>
                  </a:lnTo>
                  <a:lnTo>
                    <a:pt x="4164089" y="23795"/>
                  </a:lnTo>
                  <a:lnTo>
                    <a:pt x="4187884" y="3399"/>
                  </a:lnTo>
                  <a:lnTo>
                    <a:pt x="4204880" y="0"/>
                  </a:lnTo>
                  <a:lnTo>
                    <a:pt x="4221877" y="6798"/>
                  </a:lnTo>
                  <a:lnTo>
                    <a:pt x="4232075" y="33992"/>
                  </a:lnTo>
                  <a:lnTo>
                    <a:pt x="4225276" y="88380"/>
                  </a:lnTo>
                  <a:lnTo>
                    <a:pt x="4211679" y="139369"/>
                  </a:lnTo>
                  <a:lnTo>
                    <a:pt x="4170888" y="241347"/>
                  </a:lnTo>
                  <a:lnTo>
                    <a:pt x="4123298" y="329728"/>
                  </a:lnTo>
                  <a:lnTo>
                    <a:pt x="4048515" y="441903"/>
                  </a:lnTo>
                  <a:lnTo>
                    <a:pt x="4004324" y="492892"/>
                  </a:lnTo>
                  <a:lnTo>
                    <a:pt x="3956735" y="526885"/>
                  </a:lnTo>
                  <a:lnTo>
                    <a:pt x="3922742" y="533683"/>
                  </a:lnTo>
                  <a:lnTo>
                    <a:pt x="3888750" y="523485"/>
                  </a:lnTo>
                  <a:lnTo>
                    <a:pt x="3858156" y="499691"/>
                  </a:lnTo>
                  <a:lnTo>
                    <a:pt x="3841160" y="489493"/>
                  </a:lnTo>
                  <a:lnTo>
                    <a:pt x="3807167" y="479295"/>
                  </a:lnTo>
                  <a:lnTo>
                    <a:pt x="3644003" y="479295"/>
                  </a:lnTo>
                  <a:lnTo>
                    <a:pt x="3236092" y="4792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31">
              <a:extLst>
                <a:ext uri="{FF2B5EF4-FFF2-40B4-BE49-F238E27FC236}">
                  <a16:creationId xmlns:a16="http://schemas.microsoft.com/office/drawing/2014/main" id="{A88E0752-7757-4DA5-A6B7-3CB0EA182A90}"/>
                </a:ext>
              </a:extLst>
            </p:cNvPr>
            <p:cNvSpPr/>
            <p:nvPr/>
          </p:nvSpPr>
          <p:spPr>
            <a:xfrm>
              <a:off x="7143751" y="5192713"/>
              <a:ext cx="658813" cy="501650"/>
            </a:xfrm>
            <a:custGeom>
              <a:avLst/>
              <a:gdLst>
                <a:gd name="connsiteX0" fmla="*/ 214313 w 659606"/>
                <a:gd name="connsiteY0" fmla="*/ 80963 h 500063"/>
                <a:gd name="connsiteX1" fmla="*/ 433388 w 659606"/>
                <a:gd name="connsiteY1" fmla="*/ 161925 h 500063"/>
                <a:gd name="connsiteX2" fmla="*/ 483394 w 659606"/>
                <a:gd name="connsiteY2" fmla="*/ 173832 h 500063"/>
                <a:gd name="connsiteX3" fmla="*/ 523875 w 659606"/>
                <a:gd name="connsiteY3" fmla="*/ 173832 h 500063"/>
                <a:gd name="connsiteX4" fmla="*/ 561975 w 659606"/>
                <a:gd name="connsiteY4" fmla="*/ 166688 h 500063"/>
                <a:gd name="connsiteX5" fmla="*/ 585788 w 659606"/>
                <a:gd name="connsiteY5" fmla="*/ 145257 h 500063"/>
                <a:gd name="connsiteX6" fmla="*/ 659606 w 659606"/>
                <a:gd name="connsiteY6" fmla="*/ 52388 h 500063"/>
                <a:gd name="connsiteX7" fmla="*/ 561975 w 659606"/>
                <a:gd name="connsiteY7" fmla="*/ 500063 h 500063"/>
                <a:gd name="connsiteX8" fmla="*/ 495300 w 659606"/>
                <a:gd name="connsiteY8" fmla="*/ 438150 h 500063"/>
                <a:gd name="connsiteX9" fmla="*/ 447675 w 659606"/>
                <a:gd name="connsiteY9" fmla="*/ 388144 h 500063"/>
                <a:gd name="connsiteX10" fmla="*/ 366713 w 659606"/>
                <a:gd name="connsiteY10" fmla="*/ 309563 h 500063"/>
                <a:gd name="connsiteX11" fmla="*/ 273844 w 659606"/>
                <a:gd name="connsiteY11" fmla="*/ 240507 h 500063"/>
                <a:gd name="connsiteX12" fmla="*/ 195263 w 659606"/>
                <a:gd name="connsiteY12" fmla="*/ 183357 h 500063"/>
                <a:gd name="connsiteX13" fmla="*/ 76200 w 659606"/>
                <a:gd name="connsiteY13" fmla="*/ 107157 h 500063"/>
                <a:gd name="connsiteX14" fmla="*/ 19050 w 659606"/>
                <a:gd name="connsiteY14" fmla="*/ 71438 h 500063"/>
                <a:gd name="connsiteX15" fmla="*/ 9525 w 659606"/>
                <a:gd name="connsiteY15" fmla="*/ 61913 h 500063"/>
                <a:gd name="connsiteX16" fmla="*/ 2381 w 659606"/>
                <a:gd name="connsiteY16" fmla="*/ 38100 h 500063"/>
                <a:gd name="connsiteX17" fmla="*/ 0 w 659606"/>
                <a:gd name="connsiteY17" fmla="*/ 19050 h 500063"/>
                <a:gd name="connsiteX18" fmla="*/ 4763 w 659606"/>
                <a:gd name="connsiteY18" fmla="*/ 4763 h 500063"/>
                <a:gd name="connsiteX19" fmla="*/ 19050 w 659606"/>
                <a:gd name="connsiteY19" fmla="*/ 0 h 500063"/>
                <a:gd name="connsiteX20" fmla="*/ 47625 w 659606"/>
                <a:gd name="connsiteY20" fmla="*/ 9525 h 500063"/>
                <a:gd name="connsiteX21" fmla="*/ 214313 w 659606"/>
                <a:gd name="connsiteY21" fmla="*/ 809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9606" h="500063">
                  <a:moveTo>
                    <a:pt x="214313" y="80963"/>
                  </a:moveTo>
                  <a:lnTo>
                    <a:pt x="433388" y="161925"/>
                  </a:lnTo>
                  <a:lnTo>
                    <a:pt x="483394" y="173832"/>
                  </a:lnTo>
                  <a:lnTo>
                    <a:pt x="523875" y="173832"/>
                  </a:lnTo>
                  <a:lnTo>
                    <a:pt x="561975" y="166688"/>
                  </a:lnTo>
                  <a:lnTo>
                    <a:pt x="585788" y="145257"/>
                  </a:lnTo>
                  <a:lnTo>
                    <a:pt x="659606" y="52388"/>
                  </a:lnTo>
                  <a:lnTo>
                    <a:pt x="561975" y="500063"/>
                  </a:lnTo>
                  <a:lnTo>
                    <a:pt x="495300" y="438150"/>
                  </a:lnTo>
                  <a:lnTo>
                    <a:pt x="447675" y="388144"/>
                  </a:lnTo>
                  <a:lnTo>
                    <a:pt x="366713" y="309563"/>
                  </a:lnTo>
                  <a:lnTo>
                    <a:pt x="273844" y="240507"/>
                  </a:lnTo>
                  <a:lnTo>
                    <a:pt x="195263" y="183357"/>
                  </a:lnTo>
                  <a:lnTo>
                    <a:pt x="76200" y="107157"/>
                  </a:lnTo>
                  <a:lnTo>
                    <a:pt x="19050" y="71438"/>
                  </a:lnTo>
                  <a:lnTo>
                    <a:pt x="9525" y="61913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214313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41070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23" grpId="0" animBg="1"/>
      <p:bldP spid="12" grpId="0" animBg="1"/>
      <p:bldP spid="13" grpId="0" animBg="1"/>
      <p:bldP spid="26" grpId="0" animBg="1"/>
      <p:bldP spid="27" grpId="0" animBg="1"/>
      <p:bldP spid="31" grpId="0" animBg="1"/>
      <p:bldP spid="19" grpId="0" animBg="1"/>
      <p:bldP spid="20" grpId="0" animBg="1"/>
      <p:bldP spid="22" grpId="0" animBg="1"/>
      <p:bldP spid="28" grpId="0" animBg="1"/>
      <p:bldP spid="24" grpId="0" animBg="1"/>
      <p:bldP spid="29" grpId="0" animBg="1"/>
      <p:bldP spid="32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E3573CC0-E784-41CB-AF3F-1147B2E79429}"/>
              </a:ext>
            </a:extLst>
          </p:cNvPr>
          <p:cNvGrpSpPr/>
          <p:nvPr/>
        </p:nvGrpSpPr>
        <p:grpSpPr>
          <a:xfrm>
            <a:off x="3529013" y="1377949"/>
            <a:ext cx="4891088" cy="4511677"/>
            <a:chOff x="3529013" y="1377949"/>
            <a:chExt cx="4891088" cy="451167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8816948-4CA6-4506-9DD4-4844BD798554}"/>
                </a:ext>
              </a:extLst>
            </p:cNvPr>
            <p:cNvSpPr/>
            <p:nvPr/>
          </p:nvSpPr>
          <p:spPr>
            <a:xfrm>
              <a:off x="3910014" y="1501775"/>
              <a:ext cx="1050925" cy="447675"/>
            </a:xfrm>
            <a:custGeom>
              <a:avLst/>
              <a:gdLst>
                <a:gd name="connsiteX0" fmla="*/ 561975 w 1050131"/>
                <a:gd name="connsiteY0" fmla="*/ 366712 h 447675"/>
                <a:gd name="connsiteX1" fmla="*/ 423862 w 1050131"/>
                <a:gd name="connsiteY1" fmla="*/ 314325 h 447675"/>
                <a:gd name="connsiteX2" fmla="*/ 335756 w 1050131"/>
                <a:gd name="connsiteY2" fmla="*/ 276225 h 447675"/>
                <a:gd name="connsiteX3" fmla="*/ 242887 w 1050131"/>
                <a:gd name="connsiteY3" fmla="*/ 228600 h 447675"/>
                <a:gd name="connsiteX4" fmla="*/ 121443 w 1050131"/>
                <a:gd name="connsiteY4" fmla="*/ 147637 h 447675"/>
                <a:gd name="connsiteX5" fmla="*/ 23812 w 1050131"/>
                <a:gd name="connsiteY5" fmla="*/ 73819 h 447675"/>
                <a:gd name="connsiteX6" fmla="*/ 9525 w 1050131"/>
                <a:gd name="connsiteY6" fmla="*/ 57150 h 447675"/>
                <a:gd name="connsiteX7" fmla="*/ 0 w 1050131"/>
                <a:gd name="connsiteY7" fmla="*/ 35719 h 447675"/>
                <a:gd name="connsiteX8" fmla="*/ 0 w 1050131"/>
                <a:gd name="connsiteY8" fmla="*/ 11906 h 447675"/>
                <a:gd name="connsiteX9" fmla="*/ 7143 w 1050131"/>
                <a:gd name="connsiteY9" fmla="*/ 0 h 447675"/>
                <a:gd name="connsiteX10" fmla="*/ 33337 w 1050131"/>
                <a:gd name="connsiteY10" fmla="*/ 0 h 447675"/>
                <a:gd name="connsiteX11" fmla="*/ 69056 w 1050131"/>
                <a:gd name="connsiteY11" fmla="*/ 11906 h 447675"/>
                <a:gd name="connsiteX12" fmla="*/ 261937 w 1050131"/>
                <a:gd name="connsiteY12" fmla="*/ 71437 h 447675"/>
                <a:gd name="connsiteX13" fmla="*/ 459581 w 1050131"/>
                <a:gd name="connsiteY13" fmla="*/ 119062 h 447675"/>
                <a:gd name="connsiteX14" fmla="*/ 711993 w 1050131"/>
                <a:gd name="connsiteY14" fmla="*/ 164306 h 447675"/>
                <a:gd name="connsiteX15" fmla="*/ 902493 w 1050131"/>
                <a:gd name="connsiteY15" fmla="*/ 190500 h 447675"/>
                <a:gd name="connsiteX16" fmla="*/ 926306 w 1050131"/>
                <a:gd name="connsiteY16" fmla="*/ 200025 h 447675"/>
                <a:gd name="connsiteX17" fmla="*/ 971550 w 1050131"/>
                <a:gd name="connsiteY17" fmla="*/ 228600 h 447675"/>
                <a:gd name="connsiteX18" fmla="*/ 997743 w 1050131"/>
                <a:gd name="connsiteY18" fmla="*/ 250031 h 447675"/>
                <a:gd name="connsiteX19" fmla="*/ 1014412 w 1050131"/>
                <a:gd name="connsiteY19" fmla="*/ 264319 h 447675"/>
                <a:gd name="connsiteX20" fmla="*/ 1031081 w 1050131"/>
                <a:gd name="connsiteY20" fmla="*/ 285750 h 447675"/>
                <a:gd name="connsiteX21" fmla="*/ 1042987 w 1050131"/>
                <a:gd name="connsiteY21" fmla="*/ 304800 h 447675"/>
                <a:gd name="connsiteX22" fmla="*/ 1050131 w 1050131"/>
                <a:gd name="connsiteY22" fmla="*/ 328612 h 447675"/>
                <a:gd name="connsiteX23" fmla="*/ 1050131 w 1050131"/>
                <a:gd name="connsiteY23" fmla="*/ 350044 h 447675"/>
                <a:gd name="connsiteX24" fmla="*/ 1042987 w 1050131"/>
                <a:gd name="connsiteY24" fmla="*/ 388144 h 447675"/>
                <a:gd name="connsiteX25" fmla="*/ 1026318 w 1050131"/>
                <a:gd name="connsiteY25" fmla="*/ 414337 h 447675"/>
                <a:gd name="connsiteX26" fmla="*/ 1007268 w 1050131"/>
                <a:gd name="connsiteY26" fmla="*/ 431006 h 447675"/>
                <a:gd name="connsiteX27" fmla="*/ 973931 w 1050131"/>
                <a:gd name="connsiteY27" fmla="*/ 440531 h 447675"/>
                <a:gd name="connsiteX28" fmla="*/ 914400 w 1050131"/>
                <a:gd name="connsiteY28" fmla="*/ 447675 h 447675"/>
                <a:gd name="connsiteX29" fmla="*/ 816768 w 1050131"/>
                <a:gd name="connsiteY29" fmla="*/ 435769 h 447675"/>
                <a:gd name="connsiteX30" fmla="*/ 561975 w 1050131"/>
                <a:gd name="connsiteY30" fmla="*/ 3667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0131" h="447675">
                  <a:moveTo>
                    <a:pt x="561975" y="366712"/>
                  </a:moveTo>
                  <a:lnTo>
                    <a:pt x="423862" y="314325"/>
                  </a:lnTo>
                  <a:lnTo>
                    <a:pt x="335756" y="276225"/>
                  </a:lnTo>
                  <a:lnTo>
                    <a:pt x="242887" y="228600"/>
                  </a:lnTo>
                  <a:lnTo>
                    <a:pt x="121443" y="147637"/>
                  </a:lnTo>
                  <a:lnTo>
                    <a:pt x="23812" y="73819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3337" y="0"/>
                  </a:lnTo>
                  <a:lnTo>
                    <a:pt x="69056" y="11906"/>
                  </a:lnTo>
                  <a:lnTo>
                    <a:pt x="261937" y="71437"/>
                  </a:lnTo>
                  <a:lnTo>
                    <a:pt x="459581" y="119062"/>
                  </a:lnTo>
                  <a:lnTo>
                    <a:pt x="711993" y="164306"/>
                  </a:lnTo>
                  <a:lnTo>
                    <a:pt x="902493" y="190500"/>
                  </a:lnTo>
                  <a:lnTo>
                    <a:pt x="926306" y="200025"/>
                  </a:lnTo>
                  <a:lnTo>
                    <a:pt x="971550" y="228600"/>
                  </a:lnTo>
                  <a:lnTo>
                    <a:pt x="997743" y="250031"/>
                  </a:lnTo>
                  <a:lnTo>
                    <a:pt x="1014412" y="264319"/>
                  </a:lnTo>
                  <a:lnTo>
                    <a:pt x="1031081" y="285750"/>
                  </a:lnTo>
                  <a:lnTo>
                    <a:pt x="1042987" y="304800"/>
                  </a:lnTo>
                  <a:lnTo>
                    <a:pt x="1050131" y="328612"/>
                  </a:lnTo>
                  <a:lnTo>
                    <a:pt x="1050131" y="350044"/>
                  </a:lnTo>
                  <a:lnTo>
                    <a:pt x="1042987" y="388144"/>
                  </a:lnTo>
                  <a:lnTo>
                    <a:pt x="1026318" y="414337"/>
                  </a:lnTo>
                  <a:lnTo>
                    <a:pt x="1007268" y="431006"/>
                  </a:lnTo>
                  <a:lnTo>
                    <a:pt x="973931" y="440531"/>
                  </a:lnTo>
                  <a:lnTo>
                    <a:pt x="914400" y="447675"/>
                  </a:lnTo>
                  <a:lnTo>
                    <a:pt x="816768" y="435769"/>
                  </a:lnTo>
                  <a:lnTo>
                    <a:pt x="561975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F995A34-2DC4-4A25-8E11-73A56EF3796E}"/>
                </a:ext>
              </a:extLst>
            </p:cNvPr>
            <p:cNvSpPr/>
            <p:nvPr/>
          </p:nvSpPr>
          <p:spPr>
            <a:xfrm>
              <a:off x="3529013" y="2270125"/>
              <a:ext cx="1651000" cy="536575"/>
            </a:xfrm>
            <a:custGeom>
              <a:avLst/>
              <a:gdLst>
                <a:gd name="connsiteX0" fmla="*/ 1095375 w 1650206"/>
                <a:gd name="connsiteY0" fmla="*/ 326231 h 535781"/>
                <a:gd name="connsiteX1" fmla="*/ 778668 w 1650206"/>
                <a:gd name="connsiteY1" fmla="*/ 407193 h 535781"/>
                <a:gd name="connsiteX2" fmla="*/ 547687 w 1650206"/>
                <a:gd name="connsiteY2" fmla="*/ 476250 h 535781"/>
                <a:gd name="connsiteX3" fmla="*/ 452437 w 1650206"/>
                <a:gd name="connsiteY3" fmla="*/ 511968 h 535781"/>
                <a:gd name="connsiteX4" fmla="*/ 416718 w 1650206"/>
                <a:gd name="connsiteY4" fmla="*/ 526256 h 535781"/>
                <a:gd name="connsiteX5" fmla="*/ 378618 w 1650206"/>
                <a:gd name="connsiteY5" fmla="*/ 535781 h 535781"/>
                <a:gd name="connsiteX6" fmla="*/ 333375 w 1650206"/>
                <a:gd name="connsiteY6" fmla="*/ 533400 h 535781"/>
                <a:gd name="connsiteX7" fmla="*/ 295275 w 1650206"/>
                <a:gd name="connsiteY7" fmla="*/ 523875 h 535781"/>
                <a:gd name="connsiteX8" fmla="*/ 257175 w 1650206"/>
                <a:gd name="connsiteY8" fmla="*/ 504825 h 535781"/>
                <a:gd name="connsiteX9" fmla="*/ 190500 w 1650206"/>
                <a:gd name="connsiteY9" fmla="*/ 459581 h 535781"/>
                <a:gd name="connsiteX10" fmla="*/ 121443 w 1650206"/>
                <a:gd name="connsiteY10" fmla="*/ 392906 h 535781"/>
                <a:gd name="connsiteX11" fmla="*/ 54768 w 1650206"/>
                <a:gd name="connsiteY11" fmla="*/ 311943 h 535781"/>
                <a:gd name="connsiteX12" fmla="*/ 21431 w 1650206"/>
                <a:gd name="connsiteY12" fmla="*/ 269081 h 535781"/>
                <a:gd name="connsiteX13" fmla="*/ 7143 w 1650206"/>
                <a:gd name="connsiteY13" fmla="*/ 240506 h 535781"/>
                <a:gd name="connsiteX14" fmla="*/ 0 w 1650206"/>
                <a:gd name="connsiteY14" fmla="*/ 219075 h 535781"/>
                <a:gd name="connsiteX15" fmla="*/ 2381 w 1650206"/>
                <a:gd name="connsiteY15" fmla="*/ 202406 h 535781"/>
                <a:gd name="connsiteX16" fmla="*/ 7143 w 1650206"/>
                <a:gd name="connsiteY16" fmla="*/ 190500 h 535781"/>
                <a:gd name="connsiteX17" fmla="*/ 28575 w 1650206"/>
                <a:gd name="connsiteY17" fmla="*/ 190500 h 535781"/>
                <a:gd name="connsiteX18" fmla="*/ 57150 w 1650206"/>
                <a:gd name="connsiteY18" fmla="*/ 207168 h 535781"/>
                <a:gd name="connsiteX19" fmla="*/ 119062 w 1650206"/>
                <a:gd name="connsiteY19" fmla="*/ 242887 h 535781"/>
                <a:gd name="connsiteX20" fmla="*/ 169068 w 1650206"/>
                <a:gd name="connsiteY20" fmla="*/ 271462 h 535781"/>
                <a:gd name="connsiteX21" fmla="*/ 209550 w 1650206"/>
                <a:gd name="connsiteY21" fmla="*/ 288131 h 535781"/>
                <a:gd name="connsiteX22" fmla="*/ 257175 w 1650206"/>
                <a:gd name="connsiteY22" fmla="*/ 302418 h 535781"/>
                <a:gd name="connsiteX23" fmla="*/ 297656 w 1650206"/>
                <a:gd name="connsiteY23" fmla="*/ 307181 h 535781"/>
                <a:gd name="connsiteX24" fmla="*/ 345281 w 1650206"/>
                <a:gd name="connsiteY24" fmla="*/ 304800 h 535781"/>
                <a:gd name="connsiteX25" fmla="*/ 473868 w 1650206"/>
                <a:gd name="connsiteY25" fmla="*/ 273843 h 535781"/>
                <a:gd name="connsiteX26" fmla="*/ 862012 w 1650206"/>
                <a:gd name="connsiteY26" fmla="*/ 176212 h 535781"/>
                <a:gd name="connsiteX27" fmla="*/ 1238250 w 1650206"/>
                <a:gd name="connsiteY27" fmla="*/ 71437 h 535781"/>
                <a:gd name="connsiteX28" fmla="*/ 1354931 w 1650206"/>
                <a:gd name="connsiteY28" fmla="*/ 0 h 535781"/>
                <a:gd name="connsiteX29" fmla="*/ 1423987 w 1650206"/>
                <a:gd name="connsiteY29" fmla="*/ 14287 h 535781"/>
                <a:gd name="connsiteX30" fmla="*/ 1516856 w 1650206"/>
                <a:gd name="connsiteY30" fmla="*/ 40481 h 535781"/>
                <a:gd name="connsiteX31" fmla="*/ 1581150 w 1650206"/>
                <a:gd name="connsiteY31" fmla="*/ 61912 h 535781"/>
                <a:gd name="connsiteX32" fmla="*/ 1614487 w 1650206"/>
                <a:gd name="connsiteY32" fmla="*/ 78581 h 535781"/>
                <a:gd name="connsiteX33" fmla="*/ 1633537 w 1650206"/>
                <a:gd name="connsiteY33" fmla="*/ 95250 h 535781"/>
                <a:gd name="connsiteX34" fmla="*/ 1647825 w 1650206"/>
                <a:gd name="connsiteY34" fmla="*/ 116681 h 535781"/>
                <a:gd name="connsiteX35" fmla="*/ 1650206 w 1650206"/>
                <a:gd name="connsiteY35" fmla="*/ 135731 h 535781"/>
                <a:gd name="connsiteX36" fmla="*/ 1647825 w 1650206"/>
                <a:gd name="connsiteY36" fmla="*/ 159543 h 535781"/>
                <a:gd name="connsiteX37" fmla="*/ 1624012 w 1650206"/>
                <a:gd name="connsiteY37" fmla="*/ 185737 h 535781"/>
                <a:gd name="connsiteX38" fmla="*/ 1581150 w 1650206"/>
                <a:gd name="connsiteY38" fmla="*/ 209550 h 535781"/>
                <a:gd name="connsiteX39" fmla="*/ 1512093 w 1650206"/>
                <a:gd name="connsiteY39" fmla="*/ 233362 h 535781"/>
                <a:gd name="connsiteX40" fmla="*/ 1354931 w 1650206"/>
                <a:gd name="connsiteY40" fmla="*/ 264318 h 535781"/>
                <a:gd name="connsiteX41" fmla="*/ 1095375 w 1650206"/>
                <a:gd name="connsiteY41" fmla="*/ 3262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0206" h="535781">
                  <a:moveTo>
                    <a:pt x="1095375" y="326231"/>
                  </a:moveTo>
                  <a:lnTo>
                    <a:pt x="778668" y="407193"/>
                  </a:lnTo>
                  <a:lnTo>
                    <a:pt x="547687" y="476250"/>
                  </a:lnTo>
                  <a:lnTo>
                    <a:pt x="452437" y="511968"/>
                  </a:lnTo>
                  <a:lnTo>
                    <a:pt x="416718" y="526256"/>
                  </a:lnTo>
                  <a:lnTo>
                    <a:pt x="378618" y="535781"/>
                  </a:lnTo>
                  <a:lnTo>
                    <a:pt x="333375" y="533400"/>
                  </a:lnTo>
                  <a:lnTo>
                    <a:pt x="295275" y="523875"/>
                  </a:lnTo>
                  <a:lnTo>
                    <a:pt x="257175" y="504825"/>
                  </a:lnTo>
                  <a:lnTo>
                    <a:pt x="190500" y="459581"/>
                  </a:lnTo>
                  <a:lnTo>
                    <a:pt x="121443" y="392906"/>
                  </a:lnTo>
                  <a:lnTo>
                    <a:pt x="54768" y="311943"/>
                  </a:lnTo>
                  <a:lnTo>
                    <a:pt x="21431" y="269081"/>
                  </a:lnTo>
                  <a:lnTo>
                    <a:pt x="7143" y="24050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7143" y="190500"/>
                  </a:lnTo>
                  <a:lnTo>
                    <a:pt x="28575" y="190500"/>
                  </a:lnTo>
                  <a:lnTo>
                    <a:pt x="57150" y="207168"/>
                  </a:lnTo>
                  <a:lnTo>
                    <a:pt x="119062" y="242887"/>
                  </a:lnTo>
                  <a:lnTo>
                    <a:pt x="169068" y="271462"/>
                  </a:lnTo>
                  <a:lnTo>
                    <a:pt x="209550" y="288131"/>
                  </a:lnTo>
                  <a:lnTo>
                    <a:pt x="257175" y="302418"/>
                  </a:lnTo>
                  <a:lnTo>
                    <a:pt x="297656" y="307181"/>
                  </a:lnTo>
                  <a:lnTo>
                    <a:pt x="345281" y="304800"/>
                  </a:lnTo>
                  <a:lnTo>
                    <a:pt x="473868" y="273843"/>
                  </a:lnTo>
                  <a:lnTo>
                    <a:pt x="862012" y="176212"/>
                  </a:lnTo>
                  <a:lnTo>
                    <a:pt x="1238250" y="71437"/>
                  </a:lnTo>
                  <a:lnTo>
                    <a:pt x="1354931" y="0"/>
                  </a:lnTo>
                  <a:lnTo>
                    <a:pt x="1423987" y="14287"/>
                  </a:lnTo>
                  <a:lnTo>
                    <a:pt x="1516856" y="40481"/>
                  </a:lnTo>
                  <a:lnTo>
                    <a:pt x="1581150" y="61912"/>
                  </a:lnTo>
                  <a:lnTo>
                    <a:pt x="1614487" y="78581"/>
                  </a:lnTo>
                  <a:lnTo>
                    <a:pt x="1633537" y="95250"/>
                  </a:lnTo>
                  <a:lnTo>
                    <a:pt x="1647825" y="116681"/>
                  </a:lnTo>
                  <a:lnTo>
                    <a:pt x="1650206" y="135731"/>
                  </a:lnTo>
                  <a:lnTo>
                    <a:pt x="1647825" y="159543"/>
                  </a:lnTo>
                  <a:lnTo>
                    <a:pt x="1624012" y="185737"/>
                  </a:lnTo>
                  <a:lnTo>
                    <a:pt x="1581150" y="209550"/>
                  </a:lnTo>
                  <a:lnTo>
                    <a:pt x="1512093" y="233362"/>
                  </a:lnTo>
                  <a:lnTo>
                    <a:pt x="1354931" y="264318"/>
                  </a:lnTo>
                  <a:lnTo>
                    <a:pt x="1095375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70F5953D-4233-4158-B7D3-91BC7ED010C1}"/>
                </a:ext>
              </a:extLst>
            </p:cNvPr>
            <p:cNvSpPr/>
            <p:nvPr/>
          </p:nvSpPr>
          <p:spPr>
            <a:xfrm>
              <a:off x="3976689" y="3054350"/>
              <a:ext cx="941387" cy="295275"/>
            </a:xfrm>
            <a:custGeom>
              <a:avLst/>
              <a:gdLst>
                <a:gd name="connsiteX0" fmla="*/ 592931 w 940593"/>
                <a:gd name="connsiteY0" fmla="*/ 261937 h 295275"/>
                <a:gd name="connsiteX1" fmla="*/ 447675 w 940593"/>
                <a:gd name="connsiteY1" fmla="*/ 283369 h 295275"/>
                <a:gd name="connsiteX2" fmla="*/ 335756 w 940593"/>
                <a:gd name="connsiteY2" fmla="*/ 292894 h 295275"/>
                <a:gd name="connsiteX3" fmla="*/ 257175 w 940593"/>
                <a:gd name="connsiteY3" fmla="*/ 295275 h 295275"/>
                <a:gd name="connsiteX4" fmla="*/ 214312 w 940593"/>
                <a:gd name="connsiteY4" fmla="*/ 288131 h 295275"/>
                <a:gd name="connsiteX5" fmla="*/ 173831 w 940593"/>
                <a:gd name="connsiteY5" fmla="*/ 278606 h 295275"/>
                <a:gd name="connsiteX6" fmla="*/ 133350 w 940593"/>
                <a:gd name="connsiteY6" fmla="*/ 259556 h 295275"/>
                <a:gd name="connsiteX7" fmla="*/ 88106 w 940593"/>
                <a:gd name="connsiteY7" fmla="*/ 233362 h 295275"/>
                <a:gd name="connsiteX8" fmla="*/ 52387 w 940593"/>
                <a:gd name="connsiteY8" fmla="*/ 204787 h 295275"/>
                <a:gd name="connsiteX9" fmla="*/ 21431 w 940593"/>
                <a:gd name="connsiteY9" fmla="*/ 173831 h 295275"/>
                <a:gd name="connsiteX10" fmla="*/ 7143 w 940593"/>
                <a:gd name="connsiteY10" fmla="*/ 154781 h 295275"/>
                <a:gd name="connsiteX11" fmla="*/ 0 w 940593"/>
                <a:gd name="connsiteY11" fmla="*/ 130969 h 295275"/>
                <a:gd name="connsiteX12" fmla="*/ 0 w 940593"/>
                <a:gd name="connsiteY12" fmla="*/ 114300 h 295275"/>
                <a:gd name="connsiteX13" fmla="*/ 4762 w 940593"/>
                <a:gd name="connsiteY13" fmla="*/ 100012 h 295275"/>
                <a:gd name="connsiteX14" fmla="*/ 21431 w 940593"/>
                <a:gd name="connsiteY14" fmla="*/ 95250 h 295275"/>
                <a:gd name="connsiteX15" fmla="*/ 45243 w 940593"/>
                <a:gd name="connsiteY15" fmla="*/ 104775 h 295275"/>
                <a:gd name="connsiteX16" fmla="*/ 88106 w 940593"/>
                <a:gd name="connsiteY16" fmla="*/ 121444 h 295275"/>
                <a:gd name="connsiteX17" fmla="*/ 140493 w 940593"/>
                <a:gd name="connsiteY17" fmla="*/ 133350 h 295275"/>
                <a:gd name="connsiteX18" fmla="*/ 185737 w 940593"/>
                <a:gd name="connsiteY18" fmla="*/ 135731 h 295275"/>
                <a:gd name="connsiteX19" fmla="*/ 235743 w 940593"/>
                <a:gd name="connsiteY19" fmla="*/ 130969 h 295275"/>
                <a:gd name="connsiteX20" fmla="*/ 311943 w 940593"/>
                <a:gd name="connsiteY20" fmla="*/ 119062 h 295275"/>
                <a:gd name="connsiteX21" fmla="*/ 414337 w 940593"/>
                <a:gd name="connsiteY21" fmla="*/ 97631 h 295275"/>
                <a:gd name="connsiteX22" fmla="*/ 523875 w 940593"/>
                <a:gd name="connsiteY22" fmla="*/ 64294 h 295275"/>
                <a:gd name="connsiteX23" fmla="*/ 666750 w 940593"/>
                <a:gd name="connsiteY23" fmla="*/ 0 h 295275"/>
                <a:gd name="connsiteX24" fmla="*/ 752475 w 940593"/>
                <a:gd name="connsiteY24" fmla="*/ 2381 h 295275"/>
                <a:gd name="connsiteX25" fmla="*/ 826293 w 940593"/>
                <a:gd name="connsiteY25" fmla="*/ 11906 h 295275"/>
                <a:gd name="connsiteX26" fmla="*/ 873918 w 940593"/>
                <a:gd name="connsiteY26" fmla="*/ 26194 h 295275"/>
                <a:gd name="connsiteX27" fmla="*/ 912018 w 940593"/>
                <a:gd name="connsiteY27" fmla="*/ 45244 h 295275"/>
                <a:gd name="connsiteX28" fmla="*/ 931068 w 940593"/>
                <a:gd name="connsiteY28" fmla="*/ 61912 h 295275"/>
                <a:gd name="connsiteX29" fmla="*/ 940593 w 940593"/>
                <a:gd name="connsiteY29" fmla="*/ 85725 h 295275"/>
                <a:gd name="connsiteX30" fmla="*/ 940593 w 940593"/>
                <a:gd name="connsiteY30" fmla="*/ 114300 h 295275"/>
                <a:gd name="connsiteX31" fmla="*/ 933450 w 940593"/>
                <a:gd name="connsiteY31" fmla="*/ 135731 h 295275"/>
                <a:gd name="connsiteX32" fmla="*/ 909637 w 940593"/>
                <a:gd name="connsiteY32" fmla="*/ 157162 h 295275"/>
                <a:gd name="connsiteX33" fmla="*/ 854868 w 940593"/>
                <a:gd name="connsiteY33" fmla="*/ 183356 h 295275"/>
                <a:gd name="connsiteX34" fmla="*/ 769143 w 940593"/>
                <a:gd name="connsiteY34" fmla="*/ 216694 h 295275"/>
                <a:gd name="connsiteX35" fmla="*/ 592931 w 940593"/>
                <a:gd name="connsiteY35" fmla="*/ 26193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0593" h="295275">
                  <a:moveTo>
                    <a:pt x="592931" y="261937"/>
                  </a:moveTo>
                  <a:lnTo>
                    <a:pt x="447675" y="283369"/>
                  </a:lnTo>
                  <a:lnTo>
                    <a:pt x="335756" y="292894"/>
                  </a:lnTo>
                  <a:lnTo>
                    <a:pt x="257175" y="295275"/>
                  </a:lnTo>
                  <a:lnTo>
                    <a:pt x="214312" y="288131"/>
                  </a:lnTo>
                  <a:lnTo>
                    <a:pt x="173831" y="278606"/>
                  </a:lnTo>
                  <a:lnTo>
                    <a:pt x="133350" y="259556"/>
                  </a:lnTo>
                  <a:lnTo>
                    <a:pt x="88106" y="233362"/>
                  </a:lnTo>
                  <a:lnTo>
                    <a:pt x="52387" y="204787"/>
                  </a:lnTo>
                  <a:lnTo>
                    <a:pt x="21431" y="173831"/>
                  </a:lnTo>
                  <a:lnTo>
                    <a:pt x="7143" y="154781"/>
                  </a:lnTo>
                  <a:lnTo>
                    <a:pt x="0" y="130969"/>
                  </a:lnTo>
                  <a:lnTo>
                    <a:pt x="0" y="114300"/>
                  </a:lnTo>
                  <a:lnTo>
                    <a:pt x="4762" y="100012"/>
                  </a:lnTo>
                  <a:lnTo>
                    <a:pt x="21431" y="95250"/>
                  </a:lnTo>
                  <a:lnTo>
                    <a:pt x="45243" y="104775"/>
                  </a:lnTo>
                  <a:lnTo>
                    <a:pt x="88106" y="121444"/>
                  </a:lnTo>
                  <a:lnTo>
                    <a:pt x="140493" y="133350"/>
                  </a:lnTo>
                  <a:lnTo>
                    <a:pt x="185737" y="135731"/>
                  </a:lnTo>
                  <a:lnTo>
                    <a:pt x="235743" y="130969"/>
                  </a:lnTo>
                  <a:lnTo>
                    <a:pt x="311943" y="119062"/>
                  </a:lnTo>
                  <a:lnTo>
                    <a:pt x="414337" y="97631"/>
                  </a:lnTo>
                  <a:lnTo>
                    <a:pt x="523875" y="64294"/>
                  </a:lnTo>
                  <a:lnTo>
                    <a:pt x="666750" y="0"/>
                  </a:lnTo>
                  <a:lnTo>
                    <a:pt x="752475" y="2381"/>
                  </a:lnTo>
                  <a:lnTo>
                    <a:pt x="826293" y="11906"/>
                  </a:lnTo>
                  <a:lnTo>
                    <a:pt x="873918" y="26194"/>
                  </a:lnTo>
                  <a:lnTo>
                    <a:pt x="912018" y="45244"/>
                  </a:lnTo>
                  <a:lnTo>
                    <a:pt x="931068" y="61912"/>
                  </a:lnTo>
                  <a:lnTo>
                    <a:pt x="940593" y="85725"/>
                  </a:lnTo>
                  <a:lnTo>
                    <a:pt x="940593" y="114300"/>
                  </a:lnTo>
                  <a:lnTo>
                    <a:pt x="933450" y="135731"/>
                  </a:lnTo>
                  <a:lnTo>
                    <a:pt x="909637" y="157162"/>
                  </a:lnTo>
                  <a:lnTo>
                    <a:pt x="854868" y="183356"/>
                  </a:lnTo>
                  <a:lnTo>
                    <a:pt x="769143" y="216694"/>
                  </a:lnTo>
                  <a:lnTo>
                    <a:pt x="592931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C1FB918A-DED2-48A5-BB8F-EE6B90696BE3}"/>
                </a:ext>
              </a:extLst>
            </p:cNvPr>
            <p:cNvSpPr/>
            <p:nvPr/>
          </p:nvSpPr>
          <p:spPr>
            <a:xfrm>
              <a:off x="3932238" y="3635375"/>
              <a:ext cx="1001712" cy="314325"/>
            </a:xfrm>
            <a:custGeom>
              <a:avLst/>
              <a:gdLst>
                <a:gd name="connsiteX0" fmla="*/ 583406 w 1002506"/>
                <a:gd name="connsiteY0" fmla="*/ 283369 h 314325"/>
                <a:gd name="connsiteX1" fmla="*/ 435769 w 1002506"/>
                <a:gd name="connsiteY1" fmla="*/ 307181 h 314325"/>
                <a:gd name="connsiteX2" fmla="*/ 359569 w 1002506"/>
                <a:gd name="connsiteY2" fmla="*/ 314325 h 314325"/>
                <a:gd name="connsiteX3" fmla="*/ 304800 w 1002506"/>
                <a:gd name="connsiteY3" fmla="*/ 314325 h 314325"/>
                <a:gd name="connsiteX4" fmla="*/ 254794 w 1002506"/>
                <a:gd name="connsiteY4" fmla="*/ 311944 h 314325"/>
                <a:gd name="connsiteX5" fmla="*/ 195262 w 1002506"/>
                <a:gd name="connsiteY5" fmla="*/ 302419 h 314325"/>
                <a:gd name="connsiteX6" fmla="*/ 152400 w 1002506"/>
                <a:gd name="connsiteY6" fmla="*/ 285750 h 314325"/>
                <a:gd name="connsiteX7" fmla="*/ 90487 w 1002506"/>
                <a:gd name="connsiteY7" fmla="*/ 252412 h 314325"/>
                <a:gd name="connsiteX8" fmla="*/ 45244 w 1002506"/>
                <a:gd name="connsiteY8" fmla="*/ 219075 h 314325"/>
                <a:gd name="connsiteX9" fmla="*/ 21431 w 1002506"/>
                <a:gd name="connsiteY9" fmla="*/ 195262 h 314325"/>
                <a:gd name="connsiteX10" fmla="*/ 7144 w 1002506"/>
                <a:gd name="connsiteY10" fmla="*/ 171450 h 314325"/>
                <a:gd name="connsiteX11" fmla="*/ 0 w 1002506"/>
                <a:gd name="connsiteY11" fmla="*/ 145256 h 314325"/>
                <a:gd name="connsiteX12" fmla="*/ 2381 w 1002506"/>
                <a:gd name="connsiteY12" fmla="*/ 126206 h 314325"/>
                <a:gd name="connsiteX13" fmla="*/ 14287 w 1002506"/>
                <a:gd name="connsiteY13" fmla="*/ 116681 h 314325"/>
                <a:gd name="connsiteX14" fmla="*/ 30956 w 1002506"/>
                <a:gd name="connsiteY14" fmla="*/ 116681 h 314325"/>
                <a:gd name="connsiteX15" fmla="*/ 61912 w 1002506"/>
                <a:gd name="connsiteY15" fmla="*/ 138112 h 314325"/>
                <a:gd name="connsiteX16" fmla="*/ 104775 w 1002506"/>
                <a:gd name="connsiteY16" fmla="*/ 157162 h 314325"/>
                <a:gd name="connsiteX17" fmla="*/ 152400 w 1002506"/>
                <a:gd name="connsiteY17" fmla="*/ 169069 h 314325"/>
                <a:gd name="connsiteX18" fmla="*/ 214312 w 1002506"/>
                <a:gd name="connsiteY18" fmla="*/ 176212 h 314325"/>
                <a:gd name="connsiteX19" fmla="*/ 266700 w 1002506"/>
                <a:gd name="connsiteY19" fmla="*/ 173831 h 314325"/>
                <a:gd name="connsiteX20" fmla="*/ 352425 w 1002506"/>
                <a:gd name="connsiteY20" fmla="*/ 152400 h 314325"/>
                <a:gd name="connsiteX21" fmla="*/ 476250 w 1002506"/>
                <a:gd name="connsiteY21" fmla="*/ 114300 h 314325"/>
                <a:gd name="connsiteX22" fmla="*/ 642937 w 1002506"/>
                <a:gd name="connsiteY22" fmla="*/ 45244 h 314325"/>
                <a:gd name="connsiteX23" fmla="*/ 659606 w 1002506"/>
                <a:gd name="connsiteY23" fmla="*/ 26194 h 314325"/>
                <a:gd name="connsiteX24" fmla="*/ 676275 w 1002506"/>
                <a:gd name="connsiteY24" fmla="*/ 14287 h 314325"/>
                <a:gd name="connsiteX25" fmla="*/ 702469 w 1002506"/>
                <a:gd name="connsiteY25" fmla="*/ 2381 h 314325"/>
                <a:gd name="connsiteX26" fmla="*/ 728662 w 1002506"/>
                <a:gd name="connsiteY26" fmla="*/ 0 h 314325"/>
                <a:gd name="connsiteX27" fmla="*/ 766762 w 1002506"/>
                <a:gd name="connsiteY27" fmla="*/ 7144 h 314325"/>
                <a:gd name="connsiteX28" fmla="*/ 847725 w 1002506"/>
                <a:gd name="connsiteY28" fmla="*/ 26194 h 314325"/>
                <a:gd name="connsiteX29" fmla="*/ 912019 w 1002506"/>
                <a:gd name="connsiteY29" fmla="*/ 45244 h 314325"/>
                <a:gd name="connsiteX30" fmla="*/ 950119 w 1002506"/>
                <a:gd name="connsiteY30" fmla="*/ 64294 h 314325"/>
                <a:gd name="connsiteX31" fmla="*/ 971550 w 1002506"/>
                <a:gd name="connsiteY31" fmla="*/ 80962 h 314325"/>
                <a:gd name="connsiteX32" fmla="*/ 988219 w 1002506"/>
                <a:gd name="connsiteY32" fmla="*/ 97631 h 314325"/>
                <a:gd name="connsiteX33" fmla="*/ 1000125 w 1002506"/>
                <a:gd name="connsiteY33" fmla="*/ 116681 h 314325"/>
                <a:gd name="connsiteX34" fmla="*/ 1002506 w 1002506"/>
                <a:gd name="connsiteY34" fmla="*/ 140494 h 314325"/>
                <a:gd name="connsiteX35" fmla="*/ 990600 w 1002506"/>
                <a:gd name="connsiteY35" fmla="*/ 166687 h 314325"/>
                <a:gd name="connsiteX36" fmla="*/ 964406 w 1002506"/>
                <a:gd name="connsiteY36" fmla="*/ 188119 h 314325"/>
                <a:gd name="connsiteX37" fmla="*/ 902494 w 1002506"/>
                <a:gd name="connsiteY37" fmla="*/ 207169 h 314325"/>
                <a:gd name="connsiteX38" fmla="*/ 776287 w 1002506"/>
                <a:gd name="connsiteY38" fmla="*/ 240506 h 314325"/>
                <a:gd name="connsiteX39" fmla="*/ 583406 w 1002506"/>
                <a:gd name="connsiteY39" fmla="*/ 2833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2506" h="314325">
                  <a:moveTo>
                    <a:pt x="583406" y="283369"/>
                  </a:moveTo>
                  <a:lnTo>
                    <a:pt x="435769" y="307181"/>
                  </a:lnTo>
                  <a:lnTo>
                    <a:pt x="359569" y="314325"/>
                  </a:lnTo>
                  <a:lnTo>
                    <a:pt x="304800" y="314325"/>
                  </a:lnTo>
                  <a:lnTo>
                    <a:pt x="254794" y="311944"/>
                  </a:lnTo>
                  <a:lnTo>
                    <a:pt x="195262" y="302419"/>
                  </a:lnTo>
                  <a:lnTo>
                    <a:pt x="152400" y="285750"/>
                  </a:lnTo>
                  <a:lnTo>
                    <a:pt x="90487" y="252412"/>
                  </a:lnTo>
                  <a:lnTo>
                    <a:pt x="45244" y="219075"/>
                  </a:lnTo>
                  <a:lnTo>
                    <a:pt x="21431" y="195262"/>
                  </a:lnTo>
                  <a:lnTo>
                    <a:pt x="7144" y="171450"/>
                  </a:lnTo>
                  <a:lnTo>
                    <a:pt x="0" y="145256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0956" y="116681"/>
                  </a:lnTo>
                  <a:lnTo>
                    <a:pt x="61912" y="138112"/>
                  </a:lnTo>
                  <a:lnTo>
                    <a:pt x="104775" y="157162"/>
                  </a:lnTo>
                  <a:lnTo>
                    <a:pt x="152400" y="169069"/>
                  </a:lnTo>
                  <a:lnTo>
                    <a:pt x="214312" y="176212"/>
                  </a:lnTo>
                  <a:lnTo>
                    <a:pt x="266700" y="173831"/>
                  </a:lnTo>
                  <a:lnTo>
                    <a:pt x="352425" y="152400"/>
                  </a:lnTo>
                  <a:lnTo>
                    <a:pt x="476250" y="114300"/>
                  </a:lnTo>
                  <a:lnTo>
                    <a:pt x="642937" y="45244"/>
                  </a:lnTo>
                  <a:lnTo>
                    <a:pt x="659606" y="26194"/>
                  </a:lnTo>
                  <a:lnTo>
                    <a:pt x="676275" y="14287"/>
                  </a:lnTo>
                  <a:lnTo>
                    <a:pt x="702469" y="2381"/>
                  </a:lnTo>
                  <a:lnTo>
                    <a:pt x="728662" y="0"/>
                  </a:lnTo>
                  <a:lnTo>
                    <a:pt x="766762" y="7144"/>
                  </a:lnTo>
                  <a:lnTo>
                    <a:pt x="847725" y="26194"/>
                  </a:lnTo>
                  <a:lnTo>
                    <a:pt x="912019" y="45244"/>
                  </a:lnTo>
                  <a:lnTo>
                    <a:pt x="950119" y="64294"/>
                  </a:lnTo>
                  <a:lnTo>
                    <a:pt x="971550" y="80962"/>
                  </a:lnTo>
                  <a:lnTo>
                    <a:pt x="988219" y="97631"/>
                  </a:lnTo>
                  <a:lnTo>
                    <a:pt x="1000125" y="116681"/>
                  </a:lnTo>
                  <a:lnTo>
                    <a:pt x="1002506" y="140494"/>
                  </a:lnTo>
                  <a:lnTo>
                    <a:pt x="990600" y="166687"/>
                  </a:lnTo>
                  <a:lnTo>
                    <a:pt x="964406" y="188119"/>
                  </a:lnTo>
                  <a:lnTo>
                    <a:pt x="902494" y="207169"/>
                  </a:lnTo>
                  <a:lnTo>
                    <a:pt x="776287" y="240506"/>
                  </a:lnTo>
                  <a:lnTo>
                    <a:pt x="5834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364C338D-4711-4E12-B309-9FB2C952134C}"/>
                </a:ext>
              </a:extLst>
            </p:cNvPr>
            <p:cNvSpPr/>
            <p:nvPr/>
          </p:nvSpPr>
          <p:spPr>
            <a:xfrm>
              <a:off x="3736976" y="4454525"/>
              <a:ext cx="504825" cy="1101725"/>
            </a:xfrm>
            <a:custGeom>
              <a:avLst/>
              <a:gdLst>
                <a:gd name="connsiteX0" fmla="*/ 228600 w 504825"/>
                <a:gd name="connsiteY0" fmla="*/ 597694 h 1102519"/>
                <a:gd name="connsiteX1" fmla="*/ 216694 w 504825"/>
                <a:gd name="connsiteY1" fmla="*/ 409575 h 1102519"/>
                <a:gd name="connsiteX2" fmla="*/ 202407 w 504825"/>
                <a:gd name="connsiteY2" fmla="*/ 314325 h 1102519"/>
                <a:gd name="connsiteX3" fmla="*/ 188119 w 504825"/>
                <a:gd name="connsiteY3" fmla="*/ 252412 h 1102519"/>
                <a:gd name="connsiteX4" fmla="*/ 154782 w 504825"/>
                <a:gd name="connsiteY4" fmla="*/ 200025 h 1102519"/>
                <a:gd name="connsiteX5" fmla="*/ 92869 w 504825"/>
                <a:gd name="connsiteY5" fmla="*/ 130969 h 1102519"/>
                <a:gd name="connsiteX6" fmla="*/ 38100 w 504825"/>
                <a:gd name="connsiteY6" fmla="*/ 80962 h 1102519"/>
                <a:gd name="connsiteX7" fmla="*/ 16669 w 504825"/>
                <a:gd name="connsiteY7" fmla="*/ 64294 h 1102519"/>
                <a:gd name="connsiteX8" fmla="*/ 7144 w 504825"/>
                <a:gd name="connsiteY8" fmla="*/ 54769 h 1102519"/>
                <a:gd name="connsiteX9" fmla="*/ 0 w 504825"/>
                <a:gd name="connsiteY9" fmla="*/ 33337 h 1102519"/>
                <a:gd name="connsiteX10" fmla="*/ 2382 w 504825"/>
                <a:gd name="connsiteY10" fmla="*/ 14287 h 1102519"/>
                <a:gd name="connsiteX11" fmla="*/ 11907 w 504825"/>
                <a:gd name="connsiteY11" fmla="*/ 2381 h 1102519"/>
                <a:gd name="connsiteX12" fmla="*/ 40482 w 504825"/>
                <a:gd name="connsiteY12" fmla="*/ 0 h 1102519"/>
                <a:gd name="connsiteX13" fmla="*/ 114300 w 504825"/>
                <a:gd name="connsiteY13" fmla="*/ 14287 h 1102519"/>
                <a:gd name="connsiteX14" fmla="*/ 300038 w 504825"/>
                <a:gd name="connsiteY14" fmla="*/ 50006 h 1102519"/>
                <a:gd name="connsiteX15" fmla="*/ 350044 w 504825"/>
                <a:gd name="connsiteY15" fmla="*/ 66675 h 1102519"/>
                <a:gd name="connsiteX16" fmla="*/ 361950 w 504825"/>
                <a:gd name="connsiteY16" fmla="*/ 138112 h 1102519"/>
                <a:gd name="connsiteX17" fmla="*/ 400050 w 504825"/>
                <a:gd name="connsiteY17" fmla="*/ 257175 h 1102519"/>
                <a:gd name="connsiteX18" fmla="*/ 416719 w 504825"/>
                <a:gd name="connsiteY18" fmla="*/ 335756 h 1102519"/>
                <a:gd name="connsiteX19" fmla="*/ 435769 w 504825"/>
                <a:gd name="connsiteY19" fmla="*/ 428625 h 1102519"/>
                <a:gd name="connsiteX20" fmla="*/ 450057 w 504825"/>
                <a:gd name="connsiteY20" fmla="*/ 511969 h 1102519"/>
                <a:gd name="connsiteX21" fmla="*/ 459582 w 504825"/>
                <a:gd name="connsiteY21" fmla="*/ 585787 h 1102519"/>
                <a:gd name="connsiteX22" fmla="*/ 481013 w 504825"/>
                <a:gd name="connsiteY22" fmla="*/ 747712 h 1102519"/>
                <a:gd name="connsiteX23" fmla="*/ 490538 w 504825"/>
                <a:gd name="connsiteY23" fmla="*/ 847725 h 1102519"/>
                <a:gd name="connsiteX24" fmla="*/ 502444 w 504825"/>
                <a:gd name="connsiteY24" fmla="*/ 892969 h 1102519"/>
                <a:gd name="connsiteX25" fmla="*/ 504825 w 504825"/>
                <a:gd name="connsiteY25" fmla="*/ 921544 h 1102519"/>
                <a:gd name="connsiteX26" fmla="*/ 500063 w 504825"/>
                <a:gd name="connsiteY26" fmla="*/ 957262 h 1102519"/>
                <a:gd name="connsiteX27" fmla="*/ 481013 w 504825"/>
                <a:gd name="connsiteY27" fmla="*/ 1016794 h 1102519"/>
                <a:gd name="connsiteX28" fmla="*/ 459582 w 504825"/>
                <a:gd name="connsiteY28" fmla="*/ 1073944 h 1102519"/>
                <a:gd name="connsiteX29" fmla="*/ 447675 w 504825"/>
                <a:gd name="connsiteY29" fmla="*/ 1088231 h 1102519"/>
                <a:gd name="connsiteX30" fmla="*/ 428625 w 504825"/>
                <a:gd name="connsiteY30" fmla="*/ 1100137 h 1102519"/>
                <a:gd name="connsiteX31" fmla="*/ 411957 w 504825"/>
                <a:gd name="connsiteY31" fmla="*/ 1102519 h 1102519"/>
                <a:gd name="connsiteX32" fmla="*/ 388144 w 504825"/>
                <a:gd name="connsiteY32" fmla="*/ 1097756 h 1102519"/>
                <a:gd name="connsiteX33" fmla="*/ 364332 w 504825"/>
                <a:gd name="connsiteY33" fmla="*/ 1081087 h 1102519"/>
                <a:gd name="connsiteX34" fmla="*/ 302419 w 504825"/>
                <a:gd name="connsiteY34" fmla="*/ 1002506 h 1102519"/>
                <a:gd name="connsiteX35" fmla="*/ 266700 w 504825"/>
                <a:gd name="connsiteY35" fmla="*/ 935831 h 1102519"/>
                <a:gd name="connsiteX36" fmla="*/ 242888 w 504825"/>
                <a:gd name="connsiteY36" fmla="*/ 859631 h 1102519"/>
                <a:gd name="connsiteX37" fmla="*/ 230982 w 504825"/>
                <a:gd name="connsiteY37" fmla="*/ 800100 h 1102519"/>
                <a:gd name="connsiteX38" fmla="*/ 228600 w 504825"/>
                <a:gd name="connsiteY38" fmla="*/ 597694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102519">
                  <a:moveTo>
                    <a:pt x="228600" y="597694"/>
                  </a:moveTo>
                  <a:lnTo>
                    <a:pt x="216694" y="409575"/>
                  </a:lnTo>
                  <a:lnTo>
                    <a:pt x="202407" y="314325"/>
                  </a:lnTo>
                  <a:lnTo>
                    <a:pt x="188119" y="252412"/>
                  </a:lnTo>
                  <a:lnTo>
                    <a:pt x="154782" y="200025"/>
                  </a:lnTo>
                  <a:lnTo>
                    <a:pt x="92869" y="130969"/>
                  </a:lnTo>
                  <a:lnTo>
                    <a:pt x="38100" y="80962"/>
                  </a:lnTo>
                  <a:lnTo>
                    <a:pt x="16669" y="64294"/>
                  </a:lnTo>
                  <a:lnTo>
                    <a:pt x="7144" y="54769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11907" y="2381"/>
                  </a:lnTo>
                  <a:lnTo>
                    <a:pt x="40482" y="0"/>
                  </a:lnTo>
                  <a:lnTo>
                    <a:pt x="114300" y="14287"/>
                  </a:lnTo>
                  <a:lnTo>
                    <a:pt x="300038" y="50006"/>
                  </a:lnTo>
                  <a:lnTo>
                    <a:pt x="350044" y="66675"/>
                  </a:lnTo>
                  <a:lnTo>
                    <a:pt x="361950" y="138112"/>
                  </a:lnTo>
                  <a:lnTo>
                    <a:pt x="400050" y="257175"/>
                  </a:lnTo>
                  <a:lnTo>
                    <a:pt x="416719" y="335756"/>
                  </a:lnTo>
                  <a:lnTo>
                    <a:pt x="435769" y="428625"/>
                  </a:lnTo>
                  <a:lnTo>
                    <a:pt x="450057" y="511969"/>
                  </a:lnTo>
                  <a:lnTo>
                    <a:pt x="459582" y="585787"/>
                  </a:lnTo>
                  <a:lnTo>
                    <a:pt x="481013" y="747712"/>
                  </a:lnTo>
                  <a:lnTo>
                    <a:pt x="490538" y="847725"/>
                  </a:lnTo>
                  <a:lnTo>
                    <a:pt x="502444" y="892969"/>
                  </a:lnTo>
                  <a:lnTo>
                    <a:pt x="504825" y="921544"/>
                  </a:lnTo>
                  <a:lnTo>
                    <a:pt x="500063" y="957262"/>
                  </a:lnTo>
                  <a:lnTo>
                    <a:pt x="481013" y="1016794"/>
                  </a:lnTo>
                  <a:lnTo>
                    <a:pt x="459582" y="1073944"/>
                  </a:lnTo>
                  <a:lnTo>
                    <a:pt x="447675" y="1088231"/>
                  </a:lnTo>
                  <a:lnTo>
                    <a:pt x="428625" y="1100137"/>
                  </a:lnTo>
                  <a:lnTo>
                    <a:pt x="411957" y="1102519"/>
                  </a:lnTo>
                  <a:lnTo>
                    <a:pt x="388144" y="1097756"/>
                  </a:lnTo>
                  <a:lnTo>
                    <a:pt x="364332" y="1081087"/>
                  </a:lnTo>
                  <a:lnTo>
                    <a:pt x="302419" y="1002506"/>
                  </a:lnTo>
                  <a:lnTo>
                    <a:pt x="266700" y="935831"/>
                  </a:lnTo>
                  <a:lnTo>
                    <a:pt x="242888" y="859631"/>
                  </a:lnTo>
                  <a:lnTo>
                    <a:pt x="230982" y="800100"/>
                  </a:lnTo>
                  <a:lnTo>
                    <a:pt x="228600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1758636B-1E06-4DDA-B409-6D8CD6671FC4}"/>
                </a:ext>
              </a:extLst>
            </p:cNvPr>
            <p:cNvSpPr/>
            <p:nvPr/>
          </p:nvSpPr>
          <p:spPr>
            <a:xfrm>
              <a:off x="5551488" y="1377949"/>
              <a:ext cx="677862" cy="933450"/>
            </a:xfrm>
            <a:custGeom>
              <a:avLst/>
              <a:gdLst>
                <a:gd name="connsiteX0" fmla="*/ 316706 w 678656"/>
                <a:gd name="connsiteY0" fmla="*/ 623887 h 933450"/>
                <a:gd name="connsiteX1" fmla="*/ 42862 w 678656"/>
                <a:gd name="connsiteY1" fmla="*/ 928687 h 933450"/>
                <a:gd name="connsiteX2" fmla="*/ 0 w 678656"/>
                <a:gd name="connsiteY2" fmla="*/ 933450 h 933450"/>
                <a:gd name="connsiteX3" fmla="*/ 61912 w 678656"/>
                <a:gd name="connsiteY3" fmla="*/ 783431 h 933450"/>
                <a:gd name="connsiteX4" fmla="*/ 166687 w 678656"/>
                <a:gd name="connsiteY4" fmla="*/ 564356 h 933450"/>
                <a:gd name="connsiteX5" fmla="*/ 235744 w 678656"/>
                <a:gd name="connsiteY5" fmla="*/ 411956 h 933450"/>
                <a:gd name="connsiteX6" fmla="*/ 273844 w 678656"/>
                <a:gd name="connsiteY6" fmla="*/ 333375 h 933450"/>
                <a:gd name="connsiteX7" fmla="*/ 285750 w 678656"/>
                <a:gd name="connsiteY7" fmla="*/ 314325 h 933450"/>
                <a:gd name="connsiteX8" fmla="*/ 297656 w 678656"/>
                <a:gd name="connsiteY8" fmla="*/ 295275 h 933450"/>
                <a:gd name="connsiteX9" fmla="*/ 304800 w 678656"/>
                <a:gd name="connsiteY9" fmla="*/ 266700 h 933450"/>
                <a:gd name="connsiteX10" fmla="*/ 307181 w 678656"/>
                <a:gd name="connsiteY10" fmla="*/ 230981 h 933450"/>
                <a:gd name="connsiteX11" fmla="*/ 300037 w 678656"/>
                <a:gd name="connsiteY11" fmla="*/ 192881 h 933450"/>
                <a:gd name="connsiteX12" fmla="*/ 276225 w 678656"/>
                <a:gd name="connsiteY12" fmla="*/ 150019 h 933450"/>
                <a:gd name="connsiteX13" fmla="*/ 223837 w 678656"/>
                <a:gd name="connsiteY13" fmla="*/ 92869 h 933450"/>
                <a:gd name="connsiteX14" fmla="*/ 188119 w 678656"/>
                <a:gd name="connsiteY14" fmla="*/ 59531 h 933450"/>
                <a:gd name="connsiteX15" fmla="*/ 176212 w 678656"/>
                <a:gd name="connsiteY15" fmla="*/ 45244 h 933450"/>
                <a:gd name="connsiteX16" fmla="*/ 171450 w 678656"/>
                <a:gd name="connsiteY16" fmla="*/ 28575 h 933450"/>
                <a:gd name="connsiteX17" fmla="*/ 176212 w 678656"/>
                <a:gd name="connsiteY17" fmla="*/ 11906 h 933450"/>
                <a:gd name="connsiteX18" fmla="*/ 190500 w 678656"/>
                <a:gd name="connsiteY18" fmla="*/ 4762 h 933450"/>
                <a:gd name="connsiteX19" fmla="*/ 245269 w 678656"/>
                <a:gd name="connsiteY19" fmla="*/ 0 h 933450"/>
                <a:gd name="connsiteX20" fmla="*/ 311944 w 678656"/>
                <a:gd name="connsiteY20" fmla="*/ 11906 h 933450"/>
                <a:gd name="connsiteX21" fmla="*/ 381000 w 678656"/>
                <a:gd name="connsiteY21" fmla="*/ 33337 h 933450"/>
                <a:gd name="connsiteX22" fmla="*/ 442912 w 678656"/>
                <a:gd name="connsiteY22" fmla="*/ 57150 h 933450"/>
                <a:gd name="connsiteX23" fmla="*/ 500062 w 678656"/>
                <a:gd name="connsiteY23" fmla="*/ 88106 h 933450"/>
                <a:gd name="connsiteX24" fmla="*/ 550069 w 678656"/>
                <a:gd name="connsiteY24" fmla="*/ 121444 h 933450"/>
                <a:gd name="connsiteX25" fmla="*/ 583406 w 678656"/>
                <a:gd name="connsiteY25" fmla="*/ 142875 h 933450"/>
                <a:gd name="connsiteX26" fmla="*/ 616744 w 678656"/>
                <a:gd name="connsiteY26" fmla="*/ 169069 h 933450"/>
                <a:gd name="connsiteX27" fmla="*/ 650081 w 678656"/>
                <a:gd name="connsiteY27" fmla="*/ 204787 h 933450"/>
                <a:gd name="connsiteX28" fmla="*/ 671512 w 678656"/>
                <a:gd name="connsiteY28" fmla="*/ 242887 h 933450"/>
                <a:gd name="connsiteX29" fmla="*/ 678656 w 678656"/>
                <a:gd name="connsiteY29" fmla="*/ 271462 h 933450"/>
                <a:gd name="connsiteX30" fmla="*/ 673894 w 678656"/>
                <a:gd name="connsiteY30" fmla="*/ 290512 h 933450"/>
                <a:gd name="connsiteX31" fmla="*/ 664369 w 678656"/>
                <a:gd name="connsiteY31" fmla="*/ 309562 h 933450"/>
                <a:gd name="connsiteX32" fmla="*/ 638175 w 678656"/>
                <a:gd name="connsiteY32" fmla="*/ 321469 h 933450"/>
                <a:gd name="connsiteX33" fmla="*/ 592931 w 678656"/>
                <a:gd name="connsiteY33" fmla="*/ 338137 h 933450"/>
                <a:gd name="connsiteX34" fmla="*/ 545306 w 678656"/>
                <a:gd name="connsiteY34" fmla="*/ 369094 h 933450"/>
                <a:gd name="connsiteX35" fmla="*/ 464344 w 678656"/>
                <a:gd name="connsiteY35" fmla="*/ 459581 h 933450"/>
                <a:gd name="connsiteX36" fmla="*/ 316706 w 678656"/>
                <a:gd name="connsiteY36" fmla="*/ 62388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78656" h="933450">
                  <a:moveTo>
                    <a:pt x="316706" y="623887"/>
                  </a:moveTo>
                  <a:lnTo>
                    <a:pt x="42862" y="928687"/>
                  </a:lnTo>
                  <a:lnTo>
                    <a:pt x="0" y="933450"/>
                  </a:lnTo>
                  <a:lnTo>
                    <a:pt x="61912" y="783431"/>
                  </a:lnTo>
                  <a:lnTo>
                    <a:pt x="166687" y="564356"/>
                  </a:lnTo>
                  <a:lnTo>
                    <a:pt x="235744" y="411956"/>
                  </a:lnTo>
                  <a:lnTo>
                    <a:pt x="273844" y="333375"/>
                  </a:lnTo>
                  <a:lnTo>
                    <a:pt x="285750" y="314325"/>
                  </a:lnTo>
                  <a:lnTo>
                    <a:pt x="297656" y="295275"/>
                  </a:lnTo>
                  <a:lnTo>
                    <a:pt x="304800" y="266700"/>
                  </a:lnTo>
                  <a:lnTo>
                    <a:pt x="307181" y="230981"/>
                  </a:lnTo>
                  <a:lnTo>
                    <a:pt x="300037" y="192881"/>
                  </a:lnTo>
                  <a:lnTo>
                    <a:pt x="276225" y="150019"/>
                  </a:lnTo>
                  <a:lnTo>
                    <a:pt x="223837" y="92869"/>
                  </a:lnTo>
                  <a:lnTo>
                    <a:pt x="188119" y="59531"/>
                  </a:lnTo>
                  <a:lnTo>
                    <a:pt x="176212" y="45244"/>
                  </a:lnTo>
                  <a:lnTo>
                    <a:pt x="171450" y="28575"/>
                  </a:lnTo>
                  <a:lnTo>
                    <a:pt x="176212" y="11906"/>
                  </a:lnTo>
                  <a:lnTo>
                    <a:pt x="190500" y="4762"/>
                  </a:lnTo>
                  <a:lnTo>
                    <a:pt x="245269" y="0"/>
                  </a:lnTo>
                  <a:lnTo>
                    <a:pt x="311944" y="11906"/>
                  </a:lnTo>
                  <a:lnTo>
                    <a:pt x="381000" y="33337"/>
                  </a:lnTo>
                  <a:lnTo>
                    <a:pt x="442912" y="57150"/>
                  </a:lnTo>
                  <a:lnTo>
                    <a:pt x="500062" y="88106"/>
                  </a:lnTo>
                  <a:lnTo>
                    <a:pt x="550069" y="121444"/>
                  </a:lnTo>
                  <a:lnTo>
                    <a:pt x="583406" y="142875"/>
                  </a:lnTo>
                  <a:lnTo>
                    <a:pt x="616744" y="169069"/>
                  </a:lnTo>
                  <a:lnTo>
                    <a:pt x="650081" y="204787"/>
                  </a:lnTo>
                  <a:lnTo>
                    <a:pt x="671512" y="242887"/>
                  </a:lnTo>
                  <a:lnTo>
                    <a:pt x="678656" y="271462"/>
                  </a:lnTo>
                  <a:lnTo>
                    <a:pt x="673894" y="290512"/>
                  </a:lnTo>
                  <a:lnTo>
                    <a:pt x="664369" y="309562"/>
                  </a:lnTo>
                  <a:lnTo>
                    <a:pt x="638175" y="321469"/>
                  </a:lnTo>
                  <a:lnTo>
                    <a:pt x="592931" y="338137"/>
                  </a:lnTo>
                  <a:lnTo>
                    <a:pt x="545306" y="369094"/>
                  </a:lnTo>
                  <a:lnTo>
                    <a:pt x="464344" y="459581"/>
                  </a:lnTo>
                  <a:lnTo>
                    <a:pt x="316706" y="623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1A826276-EB4B-4BDC-BC5B-0DA0930BE641}"/>
                </a:ext>
              </a:extLst>
            </p:cNvPr>
            <p:cNvSpPr/>
            <p:nvPr/>
          </p:nvSpPr>
          <p:spPr>
            <a:xfrm>
              <a:off x="6908801" y="3621088"/>
              <a:ext cx="544513" cy="876300"/>
            </a:xfrm>
            <a:custGeom>
              <a:avLst/>
              <a:gdLst>
                <a:gd name="connsiteX0" fmla="*/ 221457 w 545307"/>
                <a:gd name="connsiteY0" fmla="*/ 500063 h 876300"/>
                <a:gd name="connsiteX1" fmla="*/ 109538 w 545307"/>
                <a:gd name="connsiteY1" fmla="*/ 252413 h 876300"/>
                <a:gd name="connsiteX2" fmla="*/ 42863 w 545307"/>
                <a:gd name="connsiteY2" fmla="*/ 109538 h 876300"/>
                <a:gd name="connsiteX3" fmla="*/ 19050 w 545307"/>
                <a:gd name="connsiteY3" fmla="*/ 66675 h 876300"/>
                <a:gd name="connsiteX4" fmla="*/ 4763 w 545307"/>
                <a:gd name="connsiteY4" fmla="*/ 40482 h 876300"/>
                <a:gd name="connsiteX5" fmla="*/ 0 w 545307"/>
                <a:gd name="connsiteY5" fmla="*/ 23813 h 876300"/>
                <a:gd name="connsiteX6" fmla="*/ 2382 w 545307"/>
                <a:gd name="connsiteY6" fmla="*/ 7144 h 876300"/>
                <a:gd name="connsiteX7" fmla="*/ 11907 w 545307"/>
                <a:gd name="connsiteY7" fmla="*/ 0 h 876300"/>
                <a:gd name="connsiteX8" fmla="*/ 33338 w 545307"/>
                <a:gd name="connsiteY8" fmla="*/ 7144 h 876300"/>
                <a:gd name="connsiteX9" fmla="*/ 88107 w 545307"/>
                <a:gd name="connsiteY9" fmla="*/ 61913 h 876300"/>
                <a:gd name="connsiteX10" fmla="*/ 211932 w 545307"/>
                <a:gd name="connsiteY10" fmla="*/ 178594 h 876300"/>
                <a:gd name="connsiteX11" fmla="*/ 340519 w 545307"/>
                <a:gd name="connsiteY11" fmla="*/ 307182 h 876300"/>
                <a:gd name="connsiteX12" fmla="*/ 447675 w 545307"/>
                <a:gd name="connsiteY12" fmla="*/ 421482 h 876300"/>
                <a:gd name="connsiteX13" fmla="*/ 459582 w 545307"/>
                <a:gd name="connsiteY13" fmla="*/ 440532 h 876300"/>
                <a:gd name="connsiteX14" fmla="*/ 478632 w 545307"/>
                <a:gd name="connsiteY14" fmla="*/ 471488 h 876300"/>
                <a:gd name="connsiteX15" fmla="*/ 502444 w 545307"/>
                <a:gd name="connsiteY15" fmla="*/ 526257 h 876300"/>
                <a:gd name="connsiteX16" fmla="*/ 519113 w 545307"/>
                <a:gd name="connsiteY16" fmla="*/ 569119 h 876300"/>
                <a:gd name="connsiteX17" fmla="*/ 533400 w 545307"/>
                <a:gd name="connsiteY17" fmla="*/ 619125 h 876300"/>
                <a:gd name="connsiteX18" fmla="*/ 542925 w 545307"/>
                <a:gd name="connsiteY18" fmla="*/ 657225 h 876300"/>
                <a:gd name="connsiteX19" fmla="*/ 545307 w 545307"/>
                <a:gd name="connsiteY19" fmla="*/ 704850 h 876300"/>
                <a:gd name="connsiteX20" fmla="*/ 538163 w 545307"/>
                <a:gd name="connsiteY20" fmla="*/ 757238 h 876300"/>
                <a:gd name="connsiteX21" fmla="*/ 528638 w 545307"/>
                <a:gd name="connsiteY21" fmla="*/ 807244 h 876300"/>
                <a:gd name="connsiteX22" fmla="*/ 516732 w 545307"/>
                <a:gd name="connsiteY22" fmla="*/ 842963 h 876300"/>
                <a:gd name="connsiteX23" fmla="*/ 507207 w 545307"/>
                <a:gd name="connsiteY23" fmla="*/ 862013 h 876300"/>
                <a:gd name="connsiteX24" fmla="*/ 490538 w 545307"/>
                <a:gd name="connsiteY24" fmla="*/ 873919 h 876300"/>
                <a:gd name="connsiteX25" fmla="*/ 473869 w 545307"/>
                <a:gd name="connsiteY25" fmla="*/ 876300 h 876300"/>
                <a:gd name="connsiteX26" fmla="*/ 442913 w 545307"/>
                <a:gd name="connsiteY26" fmla="*/ 869157 h 876300"/>
                <a:gd name="connsiteX27" fmla="*/ 392907 w 545307"/>
                <a:gd name="connsiteY27" fmla="*/ 840582 h 876300"/>
                <a:gd name="connsiteX28" fmla="*/ 340519 w 545307"/>
                <a:gd name="connsiteY28" fmla="*/ 788194 h 876300"/>
                <a:gd name="connsiteX29" fmla="*/ 307182 w 545307"/>
                <a:gd name="connsiteY29" fmla="*/ 704850 h 876300"/>
                <a:gd name="connsiteX30" fmla="*/ 221457 w 545307"/>
                <a:gd name="connsiteY30" fmla="*/ 5000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5307" h="876300">
                  <a:moveTo>
                    <a:pt x="221457" y="500063"/>
                  </a:moveTo>
                  <a:lnTo>
                    <a:pt x="109538" y="252413"/>
                  </a:lnTo>
                  <a:lnTo>
                    <a:pt x="42863" y="109538"/>
                  </a:lnTo>
                  <a:lnTo>
                    <a:pt x="19050" y="66675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3338" y="7144"/>
                  </a:lnTo>
                  <a:lnTo>
                    <a:pt x="88107" y="61913"/>
                  </a:lnTo>
                  <a:lnTo>
                    <a:pt x="211932" y="178594"/>
                  </a:lnTo>
                  <a:lnTo>
                    <a:pt x="340519" y="307182"/>
                  </a:lnTo>
                  <a:lnTo>
                    <a:pt x="447675" y="421482"/>
                  </a:lnTo>
                  <a:lnTo>
                    <a:pt x="459582" y="440532"/>
                  </a:lnTo>
                  <a:lnTo>
                    <a:pt x="478632" y="471488"/>
                  </a:lnTo>
                  <a:lnTo>
                    <a:pt x="502444" y="526257"/>
                  </a:lnTo>
                  <a:lnTo>
                    <a:pt x="519113" y="569119"/>
                  </a:lnTo>
                  <a:lnTo>
                    <a:pt x="533400" y="619125"/>
                  </a:lnTo>
                  <a:lnTo>
                    <a:pt x="542925" y="657225"/>
                  </a:lnTo>
                  <a:lnTo>
                    <a:pt x="545307" y="704850"/>
                  </a:lnTo>
                  <a:lnTo>
                    <a:pt x="538163" y="757238"/>
                  </a:lnTo>
                  <a:lnTo>
                    <a:pt x="528638" y="807244"/>
                  </a:lnTo>
                  <a:lnTo>
                    <a:pt x="516732" y="842963"/>
                  </a:lnTo>
                  <a:lnTo>
                    <a:pt x="507207" y="862013"/>
                  </a:lnTo>
                  <a:lnTo>
                    <a:pt x="490538" y="873919"/>
                  </a:lnTo>
                  <a:lnTo>
                    <a:pt x="473869" y="876300"/>
                  </a:lnTo>
                  <a:lnTo>
                    <a:pt x="442913" y="869157"/>
                  </a:lnTo>
                  <a:lnTo>
                    <a:pt x="392907" y="840582"/>
                  </a:lnTo>
                  <a:lnTo>
                    <a:pt x="340519" y="788194"/>
                  </a:lnTo>
                  <a:lnTo>
                    <a:pt x="307182" y="704850"/>
                  </a:lnTo>
                  <a:lnTo>
                    <a:pt x="22145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829ECF0F-F1C6-489C-9105-89C386F0D06D}"/>
                </a:ext>
              </a:extLst>
            </p:cNvPr>
            <p:cNvSpPr/>
            <p:nvPr/>
          </p:nvSpPr>
          <p:spPr>
            <a:xfrm>
              <a:off x="3976689" y="4303712"/>
              <a:ext cx="1169987" cy="823913"/>
            </a:xfrm>
            <a:custGeom>
              <a:avLst/>
              <a:gdLst>
                <a:gd name="connsiteX0" fmla="*/ 373856 w 1169193"/>
                <a:gd name="connsiteY0" fmla="*/ 271463 h 823913"/>
                <a:gd name="connsiteX1" fmla="*/ 88106 w 1169193"/>
                <a:gd name="connsiteY1" fmla="*/ 323850 h 823913"/>
                <a:gd name="connsiteX2" fmla="*/ 0 w 1169193"/>
                <a:gd name="connsiteY2" fmla="*/ 209550 h 823913"/>
                <a:gd name="connsiteX3" fmla="*/ 259556 w 1169193"/>
                <a:gd name="connsiteY3" fmla="*/ 171450 h 823913"/>
                <a:gd name="connsiteX4" fmla="*/ 495300 w 1169193"/>
                <a:gd name="connsiteY4" fmla="*/ 126206 h 823913"/>
                <a:gd name="connsiteX5" fmla="*/ 797718 w 1169193"/>
                <a:gd name="connsiteY5" fmla="*/ 45244 h 823913"/>
                <a:gd name="connsiteX6" fmla="*/ 819150 w 1169193"/>
                <a:gd name="connsiteY6" fmla="*/ 26194 h 823913"/>
                <a:gd name="connsiteX7" fmla="*/ 838200 w 1169193"/>
                <a:gd name="connsiteY7" fmla="*/ 14288 h 823913"/>
                <a:gd name="connsiteX8" fmla="*/ 859631 w 1169193"/>
                <a:gd name="connsiteY8" fmla="*/ 4763 h 823913"/>
                <a:gd name="connsiteX9" fmla="*/ 881062 w 1169193"/>
                <a:gd name="connsiteY9" fmla="*/ 0 h 823913"/>
                <a:gd name="connsiteX10" fmla="*/ 921543 w 1169193"/>
                <a:gd name="connsiteY10" fmla="*/ 4763 h 823913"/>
                <a:gd name="connsiteX11" fmla="*/ 1002506 w 1169193"/>
                <a:gd name="connsiteY11" fmla="*/ 40481 h 823913"/>
                <a:gd name="connsiteX12" fmla="*/ 1085850 w 1169193"/>
                <a:gd name="connsiteY12" fmla="*/ 92869 h 823913"/>
                <a:gd name="connsiteX13" fmla="*/ 1131093 w 1169193"/>
                <a:gd name="connsiteY13" fmla="*/ 128588 h 823913"/>
                <a:gd name="connsiteX14" fmla="*/ 1157287 w 1169193"/>
                <a:gd name="connsiteY14" fmla="*/ 159544 h 823913"/>
                <a:gd name="connsiteX15" fmla="*/ 1169193 w 1169193"/>
                <a:gd name="connsiteY15" fmla="*/ 183356 h 823913"/>
                <a:gd name="connsiteX16" fmla="*/ 1169193 w 1169193"/>
                <a:gd name="connsiteY16" fmla="*/ 209550 h 823913"/>
                <a:gd name="connsiteX17" fmla="*/ 1150143 w 1169193"/>
                <a:gd name="connsiteY17" fmla="*/ 235744 h 823913"/>
                <a:gd name="connsiteX18" fmla="*/ 1112043 w 1169193"/>
                <a:gd name="connsiteY18" fmla="*/ 254794 h 823913"/>
                <a:gd name="connsiteX19" fmla="*/ 1081087 w 1169193"/>
                <a:gd name="connsiteY19" fmla="*/ 283369 h 823913"/>
                <a:gd name="connsiteX20" fmla="*/ 1062037 w 1169193"/>
                <a:gd name="connsiteY20" fmla="*/ 326231 h 823913"/>
                <a:gd name="connsiteX21" fmla="*/ 1045368 w 1169193"/>
                <a:gd name="connsiteY21" fmla="*/ 404813 h 823913"/>
                <a:gd name="connsiteX22" fmla="*/ 1004887 w 1169193"/>
                <a:gd name="connsiteY22" fmla="*/ 621506 h 823913"/>
                <a:gd name="connsiteX23" fmla="*/ 969168 w 1169193"/>
                <a:gd name="connsiteY23" fmla="*/ 788194 h 823913"/>
                <a:gd name="connsiteX24" fmla="*/ 964406 w 1169193"/>
                <a:gd name="connsiteY24" fmla="*/ 823913 h 823913"/>
                <a:gd name="connsiteX25" fmla="*/ 807243 w 1169193"/>
                <a:gd name="connsiteY25" fmla="*/ 783431 h 823913"/>
                <a:gd name="connsiteX26" fmla="*/ 828675 w 1169193"/>
                <a:gd name="connsiteY26" fmla="*/ 390525 h 823913"/>
                <a:gd name="connsiteX27" fmla="*/ 838200 w 1169193"/>
                <a:gd name="connsiteY27" fmla="*/ 250031 h 823913"/>
                <a:gd name="connsiteX28" fmla="*/ 838200 w 1169193"/>
                <a:gd name="connsiteY28" fmla="*/ 216694 h 823913"/>
                <a:gd name="connsiteX29" fmla="*/ 838200 w 1169193"/>
                <a:gd name="connsiteY29" fmla="*/ 192881 h 823913"/>
                <a:gd name="connsiteX30" fmla="*/ 823912 w 1169193"/>
                <a:gd name="connsiteY30" fmla="*/ 178594 h 823913"/>
                <a:gd name="connsiteX31" fmla="*/ 790575 w 1169193"/>
                <a:gd name="connsiteY31" fmla="*/ 171450 h 823913"/>
                <a:gd name="connsiteX32" fmla="*/ 735806 w 1169193"/>
                <a:gd name="connsiteY32" fmla="*/ 183356 h 823913"/>
                <a:gd name="connsiteX33" fmla="*/ 373856 w 1169193"/>
                <a:gd name="connsiteY33" fmla="*/ 27146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9193" h="823913">
                  <a:moveTo>
                    <a:pt x="373856" y="271463"/>
                  </a:moveTo>
                  <a:lnTo>
                    <a:pt x="88106" y="323850"/>
                  </a:lnTo>
                  <a:lnTo>
                    <a:pt x="0" y="209550"/>
                  </a:lnTo>
                  <a:lnTo>
                    <a:pt x="259556" y="171450"/>
                  </a:lnTo>
                  <a:lnTo>
                    <a:pt x="495300" y="126206"/>
                  </a:lnTo>
                  <a:lnTo>
                    <a:pt x="797718" y="45244"/>
                  </a:lnTo>
                  <a:lnTo>
                    <a:pt x="819150" y="26194"/>
                  </a:lnTo>
                  <a:lnTo>
                    <a:pt x="838200" y="14288"/>
                  </a:lnTo>
                  <a:lnTo>
                    <a:pt x="859631" y="4763"/>
                  </a:lnTo>
                  <a:lnTo>
                    <a:pt x="881062" y="0"/>
                  </a:lnTo>
                  <a:lnTo>
                    <a:pt x="921543" y="4763"/>
                  </a:lnTo>
                  <a:lnTo>
                    <a:pt x="1002506" y="40481"/>
                  </a:lnTo>
                  <a:lnTo>
                    <a:pt x="1085850" y="92869"/>
                  </a:lnTo>
                  <a:lnTo>
                    <a:pt x="1131093" y="128588"/>
                  </a:lnTo>
                  <a:lnTo>
                    <a:pt x="1157287" y="159544"/>
                  </a:lnTo>
                  <a:lnTo>
                    <a:pt x="1169193" y="183356"/>
                  </a:lnTo>
                  <a:lnTo>
                    <a:pt x="1169193" y="209550"/>
                  </a:lnTo>
                  <a:lnTo>
                    <a:pt x="1150143" y="235744"/>
                  </a:lnTo>
                  <a:lnTo>
                    <a:pt x="1112043" y="254794"/>
                  </a:lnTo>
                  <a:lnTo>
                    <a:pt x="1081087" y="283369"/>
                  </a:lnTo>
                  <a:lnTo>
                    <a:pt x="1062037" y="326231"/>
                  </a:lnTo>
                  <a:lnTo>
                    <a:pt x="1045368" y="404813"/>
                  </a:lnTo>
                  <a:lnTo>
                    <a:pt x="1004887" y="621506"/>
                  </a:lnTo>
                  <a:lnTo>
                    <a:pt x="969168" y="788194"/>
                  </a:lnTo>
                  <a:lnTo>
                    <a:pt x="964406" y="823913"/>
                  </a:lnTo>
                  <a:lnTo>
                    <a:pt x="807243" y="783431"/>
                  </a:lnTo>
                  <a:lnTo>
                    <a:pt x="828675" y="390525"/>
                  </a:lnTo>
                  <a:lnTo>
                    <a:pt x="838200" y="250031"/>
                  </a:lnTo>
                  <a:lnTo>
                    <a:pt x="838200" y="216694"/>
                  </a:lnTo>
                  <a:lnTo>
                    <a:pt x="838200" y="192881"/>
                  </a:lnTo>
                  <a:lnTo>
                    <a:pt x="823912" y="178594"/>
                  </a:lnTo>
                  <a:lnTo>
                    <a:pt x="790575" y="171450"/>
                  </a:lnTo>
                  <a:lnTo>
                    <a:pt x="735806" y="183356"/>
                  </a:lnTo>
                  <a:lnTo>
                    <a:pt x="373856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547A7EFC-DB70-4FF3-9E8E-C71A535ABB74}"/>
                </a:ext>
              </a:extLst>
            </p:cNvPr>
            <p:cNvSpPr/>
            <p:nvPr/>
          </p:nvSpPr>
          <p:spPr>
            <a:xfrm>
              <a:off x="4127500" y="5016500"/>
              <a:ext cx="820738" cy="339725"/>
            </a:xfrm>
            <a:custGeom>
              <a:avLst/>
              <a:gdLst>
                <a:gd name="connsiteX0" fmla="*/ 364332 w 821532"/>
                <a:gd name="connsiteY0" fmla="*/ 216694 h 340519"/>
                <a:gd name="connsiteX1" fmla="*/ 54769 w 821532"/>
                <a:gd name="connsiteY1" fmla="*/ 340519 h 340519"/>
                <a:gd name="connsiteX2" fmla="*/ 0 w 821532"/>
                <a:gd name="connsiteY2" fmla="*/ 190500 h 340519"/>
                <a:gd name="connsiteX3" fmla="*/ 138113 w 821532"/>
                <a:gd name="connsiteY3" fmla="*/ 142875 h 340519"/>
                <a:gd name="connsiteX4" fmla="*/ 278607 w 821532"/>
                <a:gd name="connsiteY4" fmla="*/ 100012 h 340519"/>
                <a:gd name="connsiteX5" fmla="*/ 397669 w 821532"/>
                <a:gd name="connsiteY5" fmla="*/ 66675 h 340519"/>
                <a:gd name="connsiteX6" fmla="*/ 571500 w 821532"/>
                <a:gd name="connsiteY6" fmla="*/ 26194 h 340519"/>
                <a:gd name="connsiteX7" fmla="*/ 685800 w 821532"/>
                <a:gd name="connsiteY7" fmla="*/ 0 h 340519"/>
                <a:gd name="connsiteX8" fmla="*/ 819150 w 821532"/>
                <a:gd name="connsiteY8" fmla="*/ 69056 h 340519"/>
                <a:gd name="connsiteX9" fmla="*/ 821532 w 821532"/>
                <a:gd name="connsiteY9" fmla="*/ 97631 h 340519"/>
                <a:gd name="connsiteX10" fmla="*/ 814388 w 821532"/>
                <a:gd name="connsiteY10" fmla="*/ 128587 h 340519"/>
                <a:gd name="connsiteX11" fmla="*/ 797719 w 821532"/>
                <a:gd name="connsiteY11" fmla="*/ 152400 h 340519"/>
                <a:gd name="connsiteX12" fmla="*/ 783432 w 821532"/>
                <a:gd name="connsiteY12" fmla="*/ 161925 h 340519"/>
                <a:gd name="connsiteX13" fmla="*/ 740569 w 821532"/>
                <a:gd name="connsiteY13" fmla="*/ 161925 h 340519"/>
                <a:gd name="connsiteX14" fmla="*/ 616744 w 821532"/>
                <a:gd name="connsiteY14" fmla="*/ 159544 h 340519"/>
                <a:gd name="connsiteX15" fmla="*/ 561975 w 821532"/>
                <a:gd name="connsiteY15" fmla="*/ 164306 h 340519"/>
                <a:gd name="connsiteX16" fmla="*/ 426244 w 821532"/>
                <a:gd name="connsiteY16" fmla="*/ 197644 h 340519"/>
                <a:gd name="connsiteX17" fmla="*/ 364332 w 821532"/>
                <a:gd name="connsiteY17" fmla="*/ 2166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1532" h="340519">
                  <a:moveTo>
                    <a:pt x="364332" y="216694"/>
                  </a:moveTo>
                  <a:lnTo>
                    <a:pt x="54769" y="340519"/>
                  </a:lnTo>
                  <a:lnTo>
                    <a:pt x="0" y="190500"/>
                  </a:lnTo>
                  <a:lnTo>
                    <a:pt x="138113" y="142875"/>
                  </a:lnTo>
                  <a:lnTo>
                    <a:pt x="278607" y="100012"/>
                  </a:lnTo>
                  <a:lnTo>
                    <a:pt x="397669" y="66675"/>
                  </a:lnTo>
                  <a:lnTo>
                    <a:pt x="571500" y="26194"/>
                  </a:lnTo>
                  <a:lnTo>
                    <a:pt x="685800" y="0"/>
                  </a:lnTo>
                  <a:lnTo>
                    <a:pt x="819150" y="69056"/>
                  </a:lnTo>
                  <a:lnTo>
                    <a:pt x="821532" y="97631"/>
                  </a:lnTo>
                  <a:lnTo>
                    <a:pt x="814388" y="128587"/>
                  </a:lnTo>
                  <a:lnTo>
                    <a:pt x="797719" y="152400"/>
                  </a:lnTo>
                  <a:lnTo>
                    <a:pt x="783432" y="161925"/>
                  </a:lnTo>
                  <a:lnTo>
                    <a:pt x="740569" y="161925"/>
                  </a:lnTo>
                  <a:lnTo>
                    <a:pt x="616744" y="159544"/>
                  </a:lnTo>
                  <a:lnTo>
                    <a:pt x="561975" y="164306"/>
                  </a:lnTo>
                  <a:lnTo>
                    <a:pt x="426244" y="197644"/>
                  </a:lnTo>
                  <a:lnTo>
                    <a:pt x="364332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203CDA24-291C-4B41-BF49-560947CDD941}"/>
                </a:ext>
              </a:extLst>
            </p:cNvPr>
            <p:cNvSpPr/>
            <p:nvPr/>
          </p:nvSpPr>
          <p:spPr>
            <a:xfrm rot="16200000">
              <a:off x="4488657" y="3004345"/>
              <a:ext cx="1916113" cy="352425"/>
            </a:xfrm>
            <a:custGeom>
              <a:avLst/>
              <a:gdLst>
                <a:gd name="connsiteX0" fmla="*/ 1407319 w 1916906"/>
                <a:gd name="connsiteY0" fmla="*/ 347662 h 352425"/>
                <a:gd name="connsiteX1" fmla="*/ 1073944 w 1916906"/>
                <a:gd name="connsiteY1" fmla="*/ 350043 h 352425"/>
                <a:gd name="connsiteX2" fmla="*/ 764381 w 1916906"/>
                <a:gd name="connsiteY2" fmla="*/ 350043 h 352425"/>
                <a:gd name="connsiteX3" fmla="*/ 628650 w 1916906"/>
                <a:gd name="connsiteY3" fmla="*/ 347662 h 352425"/>
                <a:gd name="connsiteX4" fmla="*/ 80963 w 1916906"/>
                <a:gd name="connsiteY4" fmla="*/ 326231 h 352425"/>
                <a:gd name="connsiteX5" fmla="*/ 0 w 1916906"/>
                <a:gd name="connsiteY5" fmla="*/ 128587 h 352425"/>
                <a:gd name="connsiteX6" fmla="*/ 311944 w 1916906"/>
                <a:gd name="connsiteY6" fmla="*/ 123825 h 352425"/>
                <a:gd name="connsiteX7" fmla="*/ 916781 w 1916906"/>
                <a:gd name="connsiteY7" fmla="*/ 123825 h 352425"/>
                <a:gd name="connsiteX8" fmla="*/ 1323975 w 1916906"/>
                <a:gd name="connsiteY8" fmla="*/ 123825 h 352425"/>
                <a:gd name="connsiteX9" fmla="*/ 1654969 w 1916906"/>
                <a:gd name="connsiteY9" fmla="*/ 123825 h 352425"/>
                <a:gd name="connsiteX10" fmla="*/ 1702594 w 1916906"/>
                <a:gd name="connsiteY10" fmla="*/ 116681 h 352425"/>
                <a:gd name="connsiteX11" fmla="*/ 1750219 w 1916906"/>
                <a:gd name="connsiteY11" fmla="*/ 102393 h 352425"/>
                <a:gd name="connsiteX12" fmla="*/ 1790700 w 1916906"/>
                <a:gd name="connsiteY12" fmla="*/ 80962 h 352425"/>
                <a:gd name="connsiteX13" fmla="*/ 1828800 w 1916906"/>
                <a:gd name="connsiteY13" fmla="*/ 54768 h 352425"/>
                <a:gd name="connsiteX14" fmla="*/ 1859756 w 1916906"/>
                <a:gd name="connsiteY14" fmla="*/ 26193 h 352425"/>
                <a:gd name="connsiteX15" fmla="*/ 1883569 w 1916906"/>
                <a:gd name="connsiteY15" fmla="*/ 7143 h 352425"/>
                <a:gd name="connsiteX16" fmla="*/ 1897856 w 1916906"/>
                <a:gd name="connsiteY16" fmla="*/ 0 h 352425"/>
                <a:gd name="connsiteX17" fmla="*/ 1912144 w 1916906"/>
                <a:gd name="connsiteY17" fmla="*/ 0 h 352425"/>
                <a:gd name="connsiteX18" fmla="*/ 1916906 w 1916906"/>
                <a:gd name="connsiteY18" fmla="*/ 14287 h 352425"/>
                <a:gd name="connsiteX19" fmla="*/ 1914525 w 1916906"/>
                <a:gd name="connsiteY19" fmla="*/ 50006 h 352425"/>
                <a:gd name="connsiteX20" fmla="*/ 1897856 w 1916906"/>
                <a:gd name="connsiteY20" fmla="*/ 121443 h 352425"/>
                <a:gd name="connsiteX21" fmla="*/ 1869281 w 1916906"/>
                <a:gd name="connsiteY21" fmla="*/ 221456 h 352425"/>
                <a:gd name="connsiteX22" fmla="*/ 1843088 w 1916906"/>
                <a:gd name="connsiteY22" fmla="*/ 338137 h 352425"/>
                <a:gd name="connsiteX23" fmla="*/ 1719263 w 1916906"/>
                <a:gd name="connsiteY23" fmla="*/ 352425 h 352425"/>
                <a:gd name="connsiteX24" fmla="*/ 1407319 w 1916906"/>
                <a:gd name="connsiteY24" fmla="*/ 3476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6906" h="352425">
                  <a:moveTo>
                    <a:pt x="1407319" y="347662"/>
                  </a:moveTo>
                  <a:lnTo>
                    <a:pt x="1073944" y="350043"/>
                  </a:lnTo>
                  <a:lnTo>
                    <a:pt x="764381" y="350043"/>
                  </a:lnTo>
                  <a:lnTo>
                    <a:pt x="628650" y="347662"/>
                  </a:lnTo>
                  <a:lnTo>
                    <a:pt x="80963" y="326231"/>
                  </a:lnTo>
                  <a:lnTo>
                    <a:pt x="0" y="128587"/>
                  </a:lnTo>
                  <a:lnTo>
                    <a:pt x="311944" y="123825"/>
                  </a:lnTo>
                  <a:lnTo>
                    <a:pt x="916781" y="123825"/>
                  </a:lnTo>
                  <a:lnTo>
                    <a:pt x="1323975" y="123825"/>
                  </a:lnTo>
                  <a:lnTo>
                    <a:pt x="1654969" y="123825"/>
                  </a:lnTo>
                  <a:lnTo>
                    <a:pt x="1702594" y="116681"/>
                  </a:lnTo>
                  <a:lnTo>
                    <a:pt x="1750219" y="102393"/>
                  </a:lnTo>
                  <a:lnTo>
                    <a:pt x="1790700" y="80962"/>
                  </a:lnTo>
                  <a:lnTo>
                    <a:pt x="1828800" y="54768"/>
                  </a:lnTo>
                  <a:lnTo>
                    <a:pt x="1859756" y="26193"/>
                  </a:lnTo>
                  <a:lnTo>
                    <a:pt x="1883569" y="7143"/>
                  </a:lnTo>
                  <a:lnTo>
                    <a:pt x="1897856" y="0"/>
                  </a:lnTo>
                  <a:lnTo>
                    <a:pt x="1912144" y="0"/>
                  </a:lnTo>
                  <a:lnTo>
                    <a:pt x="1916906" y="14287"/>
                  </a:lnTo>
                  <a:lnTo>
                    <a:pt x="1914525" y="50006"/>
                  </a:lnTo>
                  <a:lnTo>
                    <a:pt x="1897856" y="121443"/>
                  </a:lnTo>
                  <a:lnTo>
                    <a:pt x="1869281" y="221456"/>
                  </a:lnTo>
                  <a:lnTo>
                    <a:pt x="1843088" y="338137"/>
                  </a:lnTo>
                  <a:lnTo>
                    <a:pt x="1719263" y="352425"/>
                  </a:lnTo>
                  <a:lnTo>
                    <a:pt x="1407319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D1415D97-906A-4A08-98D8-A7C3DF0B11B6}"/>
                </a:ext>
              </a:extLst>
            </p:cNvPr>
            <p:cNvSpPr/>
            <p:nvPr/>
          </p:nvSpPr>
          <p:spPr>
            <a:xfrm rot="16200000">
              <a:off x="4202113" y="3367088"/>
              <a:ext cx="3778250" cy="1225550"/>
            </a:xfrm>
            <a:custGeom>
              <a:avLst/>
              <a:gdLst>
                <a:gd name="connsiteX0" fmla="*/ 1755775 w 3778250"/>
                <a:gd name="connsiteY0" fmla="*/ 1146175 h 1225550"/>
                <a:gd name="connsiteX1" fmla="*/ 1235075 w 3778250"/>
                <a:gd name="connsiteY1" fmla="*/ 1152525 h 1225550"/>
                <a:gd name="connsiteX2" fmla="*/ 990600 w 3778250"/>
                <a:gd name="connsiteY2" fmla="*/ 1158875 h 1225550"/>
                <a:gd name="connsiteX3" fmla="*/ 673100 w 3778250"/>
                <a:gd name="connsiteY3" fmla="*/ 1174750 h 1225550"/>
                <a:gd name="connsiteX4" fmla="*/ 422275 w 3778250"/>
                <a:gd name="connsiteY4" fmla="*/ 1190625 h 1225550"/>
                <a:gd name="connsiteX5" fmla="*/ 339725 w 3778250"/>
                <a:gd name="connsiteY5" fmla="*/ 1177925 h 1225550"/>
                <a:gd name="connsiteX6" fmla="*/ 244475 w 3778250"/>
                <a:gd name="connsiteY6" fmla="*/ 1149350 h 1225550"/>
                <a:gd name="connsiteX7" fmla="*/ 168275 w 3778250"/>
                <a:gd name="connsiteY7" fmla="*/ 1111250 h 1225550"/>
                <a:gd name="connsiteX8" fmla="*/ 101600 w 3778250"/>
                <a:gd name="connsiteY8" fmla="*/ 1073150 h 1225550"/>
                <a:gd name="connsiteX9" fmla="*/ 28575 w 3778250"/>
                <a:gd name="connsiteY9" fmla="*/ 1022350 h 1225550"/>
                <a:gd name="connsiteX10" fmla="*/ 6350 w 3778250"/>
                <a:gd name="connsiteY10" fmla="*/ 996950 h 1225550"/>
                <a:gd name="connsiteX11" fmla="*/ 0 w 3778250"/>
                <a:gd name="connsiteY11" fmla="*/ 965200 h 1225550"/>
                <a:gd name="connsiteX12" fmla="*/ 9525 w 3778250"/>
                <a:gd name="connsiteY12" fmla="*/ 939800 h 1225550"/>
                <a:gd name="connsiteX13" fmla="*/ 44450 w 3778250"/>
                <a:gd name="connsiteY13" fmla="*/ 911225 h 1225550"/>
                <a:gd name="connsiteX14" fmla="*/ 101600 w 3778250"/>
                <a:gd name="connsiteY14" fmla="*/ 869950 h 1225550"/>
                <a:gd name="connsiteX15" fmla="*/ 174625 w 3778250"/>
                <a:gd name="connsiteY15" fmla="*/ 809625 h 1225550"/>
                <a:gd name="connsiteX16" fmla="*/ 498475 w 3778250"/>
                <a:gd name="connsiteY16" fmla="*/ 917575 h 1225550"/>
                <a:gd name="connsiteX17" fmla="*/ 752475 w 3778250"/>
                <a:gd name="connsiteY17" fmla="*/ 920750 h 1225550"/>
                <a:gd name="connsiteX18" fmla="*/ 1416050 w 3778250"/>
                <a:gd name="connsiteY18" fmla="*/ 923925 h 1225550"/>
                <a:gd name="connsiteX19" fmla="*/ 1793875 w 3778250"/>
                <a:gd name="connsiteY19" fmla="*/ 923925 h 1225550"/>
                <a:gd name="connsiteX20" fmla="*/ 2136775 w 3778250"/>
                <a:gd name="connsiteY20" fmla="*/ 923925 h 1225550"/>
                <a:gd name="connsiteX21" fmla="*/ 2590800 w 3778250"/>
                <a:gd name="connsiteY21" fmla="*/ 920750 h 1225550"/>
                <a:gd name="connsiteX22" fmla="*/ 3051175 w 3778250"/>
                <a:gd name="connsiteY22" fmla="*/ 920750 h 1225550"/>
                <a:gd name="connsiteX23" fmla="*/ 3175000 w 3778250"/>
                <a:gd name="connsiteY23" fmla="*/ 901700 h 1225550"/>
                <a:gd name="connsiteX24" fmla="*/ 3473450 w 3778250"/>
                <a:gd name="connsiteY24" fmla="*/ 898525 h 1225550"/>
                <a:gd name="connsiteX25" fmla="*/ 3514725 w 3778250"/>
                <a:gd name="connsiteY25" fmla="*/ 898525 h 1225550"/>
                <a:gd name="connsiteX26" fmla="*/ 3540125 w 3778250"/>
                <a:gd name="connsiteY26" fmla="*/ 889000 h 1225550"/>
                <a:gd name="connsiteX27" fmla="*/ 3546475 w 3778250"/>
                <a:gd name="connsiteY27" fmla="*/ 876300 h 1225550"/>
                <a:gd name="connsiteX28" fmla="*/ 3552825 w 3778250"/>
                <a:gd name="connsiteY28" fmla="*/ 854075 h 1225550"/>
                <a:gd name="connsiteX29" fmla="*/ 3549650 w 3778250"/>
                <a:gd name="connsiteY29" fmla="*/ 809625 h 1225550"/>
                <a:gd name="connsiteX30" fmla="*/ 3505200 w 3778250"/>
                <a:gd name="connsiteY30" fmla="*/ 628650 h 1225550"/>
                <a:gd name="connsiteX31" fmla="*/ 3467100 w 3778250"/>
                <a:gd name="connsiteY31" fmla="*/ 457200 h 1225550"/>
                <a:gd name="connsiteX32" fmla="*/ 3441700 w 3778250"/>
                <a:gd name="connsiteY32" fmla="*/ 342900 h 1225550"/>
                <a:gd name="connsiteX33" fmla="*/ 3413125 w 3778250"/>
                <a:gd name="connsiteY33" fmla="*/ 95250 h 1225550"/>
                <a:gd name="connsiteX34" fmla="*/ 3581400 w 3778250"/>
                <a:gd name="connsiteY34" fmla="*/ 0 h 1225550"/>
                <a:gd name="connsiteX35" fmla="*/ 3568700 w 3778250"/>
                <a:gd name="connsiteY35" fmla="*/ 111125 h 1225550"/>
                <a:gd name="connsiteX36" fmla="*/ 3581400 w 3778250"/>
                <a:gd name="connsiteY36" fmla="*/ 263525 h 1225550"/>
                <a:gd name="connsiteX37" fmla="*/ 3619500 w 3778250"/>
                <a:gd name="connsiteY37" fmla="*/ 473075 h 1225550"/>
                <a:gd name="connsiteX38" fmla="*/ 3651250 w 3778250"/>
                <a:gd name="connsiteY38" fmla="*/ 587375 h 1225550"/>
                <a:gd name="connsiteX39" fmla="*/ 3679825 w 3778250"/>
                <a:gd name="connsiteY39" fmla="*/ 695325 h 1225550"/>
                <a:gd name="connsiteX40" fmla="*/ 3705225 w 3778250"/>
                <a:gd name="connsiteY40" fmla="*/ 790575 h 1225550"/>
                <a:gd name="connsiteX41" fmla="*/ 3736975 w 3778250"/>
                <a:gd name="connsiteY41" fmla="*/ 857250 h 1225550"/>
                <a:gd name="connsiteX42" fmla="*/ 3768725 w 3778250"/>
                <a:gd name="connsiteY42" fmla="*/ 927100 h 1225550"/>
                <a:gd name="connsiteX43" fmla="*/ 3775075 w 3778250"/>
                <a:gd name="connsiteY43" fmla="*/ 939800 h 1225550"/>
                <a:gd name="connsiteX44" fmla="*/ 3778250 w 3778250"/>
                <a:gd name="connsiteY44" fmla="*/ 955675 h 1225550"/>
                <a:gd name="connsiteX45" fmla="*/ 3756025 w 3778250"/>
                <a:gd name="connsiteY45" fmla="*/ 1031875 h 1225550"/>
                <a:gd name="connsiteX46" fmla="*/ 3711575 w 3778250"/>
                <a:gd name="connsiteY46" fmla="*/ 1123950 h 1225550"/>
                <a:gd name="connsiteX47" fmla="*/ 3676650 w 3778250"/>
                <a:gd name="connsiteY47" fmla="*/ 1177925 h 1225550"/>
                <a:gd name="connsiteX48" fmla="*/ 3641725 w 3778250"/>
                <a:gd name="connsiteY48" fmla="*/ 1212850 h 1225550"/>
                <a:gd name="connsiteX49" fmla="*/ 3606800 w 3778250"/>
                <a:gd name="connsiteY49" fmla="*/ 1225550 h 1225550"/>
                <a:gd name="connsiteX50" fmla="*/ 3581400 w 3778250"/>
                <a:gd name="connsiteY50" fmla="*/ 1225550 h 1225550"/>
                <a:gd name="connsiteX51" fmla="*/ 3549650 w 3778250"/>
                <a:gd name="connsiteY51" fmla="*/ 1212850 h 1225550"/>
                <a:gd name="connsiteX52" fmla="*/ 3489325 w 3778250"/>
                <a:gd name="connsiteY52" fmla="*/ 1181100 h 1225550"/>
                <a:gd name="connsiteX53" fmla="*/ 3425825 w 3778250"/>
                <a:gd name="connsiteY53" fmla="*/ 1155700 h 1225550"/>
                <a:gd name="connsiteX54" fmla="*/ 3359150 w 3778250"/>
                <a:gd name="connsiteY54" fmla="*/ 1146175 h 1225550"/>
                <a:gd name="connsiteX55" fmla="*/ 3140075 w 3778250"/>
                <a:gd name="connsiteY55" fmla="*/ 1146175 h 1225550"/>
                <a:gd name="connsiteX56" fmla="*/ 2403475 w 3778250"/>
                <a:gd name="connsiteY56" fmla="*/ 1146175 h 1225550"/>
                <a:gd name="connsiteX57" fmla="*/ 2139950 w 3778250"/>
                <a:gd name="connsiteY57" fmla="*/ 1149350 h 1225550"/>
                <a:gd name="connsiteX58" fmla="*/ 1755775 w 3778250"/>
                <a:gd name="connsiteY58" fmla="*/ 1146175 h 12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778250" h="1225550">
                  <a:moveTo>
                    <a:pt x="1755775" y="1146175"/>
                  </a:moveTo>
                  <a:lnTo>
                    <a:pt x="1235075" y="1152525"/>
                  </a:lnTo>
                  <a:lnTo>
                    <a:pt x="990600" y="1158875"/>
                  </a:lnTo>
                  <a:lnTo>
                    <a:pt x="673100" y="1174750"/>
                  </a:lnTo>
                  <a:lnTo>
                    <a:pt x="422275" y="1190625"/>
                  </a:lnTo>
                  <a:lnTo>
                    <a:pt x="339725" y="1177925"/>
                  </a:lnTo>
                  <a:lnTo>
                    <a:pt x="244475" y="1149350"/>
                  </a:lnTo>
                  <a:lnTo>
                    <a:pt x="168275" y="1111250"/>
                  </a:lnTo>
                  <a:lnTo>
                    <a:pt x="101600" y="1073150"/>
                  </a:lnTo>
                  <a:lnTo>
                    <a:pt x="28575" y="1022350"/>
                  </a:lnTo>
                  <a:lnTo>
                    <a:pt x="6350" y="996950"/>
                  </a:lnTo>
                  <a:lnTo>
                    <a:pt x="0" y="965200"/>
                  </a:lnTo>
                  <a:lnTo>
                    <a:pt x="9525" y="939800"/>
                  </a:lnTo>
                  <a:lnTo>
                    <a:pt x="44450" y="911225"/>
                  </a:lnTo>
                  <a:lnTo>
                    <a:pt x="101600" y="869950"/>
                  </a:lnTo>
                  <a:lnTo>
                    <a:pt x="174625" y="809625"/>
                  </a:lnTo>
                  <a:lnTo>
                    <a:pt x="498475" y="917575"/>
                  </a:lnTo>
                  <a:lnTo>
                    <a:pt x="752475" y="920750"/>
                  </a:lnTo>
                  <a:lnTo>
                    <a:pt x="1416050" y="923925"/>
                  </a:lnTo>
                  <a:lnTo>
                    <a:pt x="1793875" y="923925"/>
                  </a:lnTo>
                  <a:lnTo>
                    <a:pt x="2136775" y="923925"/>
                  </a:lnTo>
                  <a:lnTo>
                    <a:pt x="2590800" y="920750"/>
                  </a:lnTo>
                  <a:lnTo>
                    <a:pt x="3051175" y="920750"/>
                  </a:lnTo>
                  <a:lnTo>
                    <a:pt x="3175000" y="901700"/>
                  </a:lnTo>
                  <a:lnTo>
                    <a:pt x="3473450" y="898525"/>
                  </a:lnTo>
                  <a:lnTo>
                    <a:pt x="3514725" y="898525"/>
                  </a:lnTo>
                  <a:lnTo>
                    <a:pt x="3540125" y="889000"/>
                  </a:lnTo>
                  <a:lnTo>
                    <a:pt x="3546475" y="876300"/>
                  </a:lnTo>
                  <a:lnTo>
                    <a:pt x="3552825" y="854075"/>
                  </a:lnTo>
                  <a:lnTo>
                    <a:pt x="3549650" y="809625"/>
                  </a:lnTo>
                  <a:lnTo>
                    <a:pt x="3505200" y="628650"/>
                  </a:lnTo>
                  <a:lnTo>
                    <a:pt x="3467100" y="457200"/>
                  </a:lnTo>
                  <a:lnTo>
                    <a:pt x="3441700" y="342900"/>
                  </a:lnTo>
                  <a:lnTo>
                    <a:pt x="3413125" y="95250"/>
                  </a:lnTo>
                  <a:lnTo>
                    <a:pt x="3581400" y="0"/>
                  </a:lnTo>
                  <a:lnTo>
                    <a:pt x="3568700" y="111125"/>
                  </a:lnTo>
                  <a:lnTo>
                    <a:pt x="3581400" y="263525"/>
                  </a:lnTo>
                  <a:lnTo>
                    <a:pt x="3619500" y="473075"/>
                  </a:lnTo>
                  <a:lnTo>
                    <a:pt x="3651250" y="587375"/>
                  </a:lnTo>
                  <a:lnTo>
                    <a:pt x="3679825" y="695325"/>
                  </a:lnTo>
                  <a:lnTo>
                    <a:pt x="3705225" y="790575"/>
                  </a:lnTo>
                  <a:lnTo>
                    <a:pt x="3736975" y="857250"/>
                  </a:lnTo>
                  <a:lnTo>
                    <a:pt x="3768725" y="927100"/>
                  </a:lnTo>
                  <a:lnTo>
                    <a:pt x="3775075" y="939800"/>
                  </a:lnTo>
                  <a:lnTo>
                    <a:pt x="3778250" y="955675"/>
                  </a:lnTo>
                  <a:lnTo>
                    <a:pt x="3756025" y="1031875"/>
                  </a:lnTo>
                  <a:lnTo>
                    <a:pt x="3711575" y="1123950"/>
                  </a:lnTo>
                  <a:lnTo>
                    <a:pt x="3676650" y="1177925"/>
                  </a:lnTo>
                  <a:lnTo>
                    <a:pt x="3641725" y="1212850"/>
                  </a:lnTo>
                  <a:lnTo>
                    <a:pt x="3606800" y="1225550"/>
                  </a:lnTo>
                  <a:lnTo>
                    <a:pt x="3581400" y="1225550"/>
                  </a:lnTo>
                  <a:lnTo>
                    <a:pt x="3549650" y="1212850"/>
                  </a:lnTo>
                  <a:lnTo>
                    <a:pt x="3489325" y="1181100"/>
                  </a:lnTo>
                  <a:lnTo>
                    <a:pt x="3425825" y="1155700"/>
                  </a:lnTo>
                  <a:lnTo>
                    <a:pt x="3359150" y="1146175"/>
                  </a:lnTo>
                  <a:lnTo>
                    <a:pt x="3140075" y="1146175"/>
                  </a:lnTo>
                  <a:lnTo>
                    <a:pt x="2403475" y="1146175"/>
                  </a:lnTo>
                  <a:lnTo>
                    <a:pt x="2139950" y="1149350"/>
                  </a:lnTo>
                  <a:lnTo>
                    <a:pt x="1755775" y="1146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0">
              <a:extLst>
                <a:ext uri="{FF2B5EF4-FFF2-40B4-BE49-F238E27FC236}">
                  <a16:creationId xmlns:a16="http://schemas.microsoft.com/office/drawing/2014/main" id="{537915FE-0B5C-4AAD-9E75-0401A85DC817}"/>
                </a:ext>
              </a:extLst>
            </p:cNvPr>
            <p:cNvSpPr/>
            <p:nvPr/>
          </p:nvSpPr>
          <p:spPr>
            <a:xfrm>
              <a:off x="5719763" y="5211764"/>
              <a:ext cx="709612" cy="523875"/>
            </a:xfrm>
            <a:custGeom>
              <a:avLst/>
              <a:gdLst>
                <a:gd name="connsiteX0" fmla="*/ 271462 w 709612"/>
                <a:gd name="connsiteY0" fmla="*/ 90488 h 523875"/>
                <a:gd name="connsiteX1" fmla="*/ 557212 w 709612"/>
                <a:gd name="connsiteY1" fmla="*/ 200025 h 523875"/>
                <a:gd name="connsiteX2" fmla="*/ 595312 w 709612"/>
                <a:gd name="connsiteY2" fmla="*/ 214313 h 523875"/>
                <a:gd name="connsiteX3" fmla="*/ 631031 w 709612"/>
                <a:gd name="connsiteY3" fmla="*/ 216694 h 523875"/>
                <a:gd name="connsiteX4" fmla="*/ 650081 w 709612"/>
                <a:gd name="connsiteY4" fmla="*/ 204788 h 523875"/>
                <a:gd name="connsiteX5" fmla="*/ 709612 w 709612"/>
                <a:gd name="connsiteY5" fmla="*/ 95250 h 523875"/>
                <a:gd name="connsiteX6" fmla="*/ 631031 w 709612"/>
                <a:gd name="connsiteY6" fmla="*/ 523875 h 523875"/>
                <a:gd name="connsiteX7" fmla="*/ 571500 w 709612"/>
                <a:gd name="connsiteY7" fmla="*/ 485775 h 523875"/>
                <a:gd name="connsiteX8" fmla="*/ 500062 w 709612"/>
                <a:gd name="connsiteY8" fmla="*/ 407194 h 523875"/>
                <a:gd name="connsiteX9" fmla="*/ 409575 w 709612"/>
                <a:gd name="connsiteY9" fmla="*/ 321469 h 523875"/>
                <a:gd name="connsiteX10" fmla="*/ 285750 w 709612"/>
                <a:gd name="connsiteY10" fmla="*/ 228600 h 523875"/>
                <a:gd name="connsiteX11" fmla="*/ 157162 w 709612"/>
                <a:gd name="connsiteY11" fmla="*/ 138113 h 523875"/>
                <a:gd name="connsiteX12" fmla="*/ 33337 w 709612"/>
                <a:gd name="connsiteY12" fmla="*/ 64294 h 523875"/>
                <a:gd name="connsiteX13" fmla="*/ 7143 w 709612"/>
                <a:gd name="connsiteY13" fmla="*/ 45244 h 523875"/>
                <a:gd name="connsiteX14" fmla="*/ 0 w 709612"/>
                <a:gd name="connsiteY14" fmla="*/ 33338 h 523875"/>
                <a:gd name="connsiteX15" fmla="*/ 4762 w 709612"/>
                <a:gd name="connsiteY15" fmla="*/ 19050 h 523875"/>
                <a:gd name="connsiteX16" fmla="*/ 19050 w 709612"/>
                <a:gd name="connsiteY16" fmla="*/ 4763 h 523875"/>
                <a:gd name="connsiteX17" fmla="*/ 35718 w 709612"/>
                <a:gd name="connsiteY17" fmla="*/ 0 h 523875"/>
                <a:gd name="connsiteX18" fmla="*/ 73818 w 709612"/>
                <a:gd name="connsiteY18" fmla="*/ 11907 h 523875"/>
                <a:gd name="connsiteX19" fmla="*/ 271462 w 709612"/>
                <a:gd name="connsiteY19" fmla="*/ 904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612" h="523875">
                  <a:moveTo>
                    <a:pt x="271462" y="90488"/>
                  </a:moveTo>
                  <a:lnTo>
                    <a:pt x="557212" y="200025"/>
                  </a:lnTo>
                  <a:lnTo>
                    <a:pt x="595312" y="214313"/>
                  </a:lnTo>
                  <a:lnTo>
                    <a:pt x="631031" y="216694"/>
                  </a:lnTo>
                  <a:lnTo>
                    <a:pt x="650081" y="204788"/>
                  </a:lnTo>
                  <a:lnTo>
                    <a:pt x="709612" y="95250"/>
                  </a:lnTo>
                  <a:lnTo>
                    <a:pt x="631031" y="523875"/>
                  </a:lnTo>
                  <a:lnTo>
                    <a:pt x="571500" y="485775"/>
                  </a:lnTo>
                  <a:lnTo>
                    <a:pt x="500062" y="407194"/>
                  </a:lnTo>
                  <a:lnTo>
                    <a:pt x="409575" y="321469"/>
                  </a:lnTo>
                  <a:lnTo>
                    <a:pt x="285750" y="228600"/>
                  </a:lnTo>
                  <a:lnTo>
                    <a:pt x="157162" y="138113"/>
                  </a:lnTo>
                  <a:lnTo>
                    <a:pt x="33337" y="64294"/>
                  </a:lnTo>
                  <a:lnTo>
                    <a:pt x="7143" y="45244"/>
                  </a:lnTo>
                  <a:lnTo>
                    <a:pt x="0" y="33338"/>
                  </a:lnTo>
                  <a:lnTo>
                    <a:pt x="4762" y="19050"/>
                  </a:lnTo>
                  <a:lnTo>
                    <a:pt x="19050" y="4763"/>
                  </a:lnTo>
                  <a:lnTo>
                    <a:pt x="35718" y="0"/>
                  </a:lnTo>
                  <a:lnTo>
                    <a:pt x="73818" y="11907"/>
                  </a:lnTo>
                  <a:lnTo>
                    <a:pt x="271462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E32D0E21-C1E2-470C-BD4A-3BA4D2D5CF08}"/>
                </a:ext>
              </a:extLst>
            </p:cNvPr>
            <p:cNvSpPr/>
            <p:nvPr/>
          </p:nvSpPr>
          <p:spPr>
            <a:xfrm>
              <a:off x="5543551" y="2684464"/>
              <a:ext cx="912813" cy="344487"/>
            </a:xfrm>
            <a:custGeom>
              <a:avLst/>
              <a:gdLst>
                <a:gd name="connsiteX0" fmla="*/ 400050 w 912019"/>
                <a:gd name="connsiteY0" fmla="*/ 252412 h 345281"/>
                <a:gd name="connsiteX1" fmla="*/ 0 w 912019"/>
                <a:gd name="connsiteY1" fmla="*/ 345281 h 345281"/>
                <a:gd name="connsiteX2" fmla="*/ 7144 w 912019"/>
                <a:gd name="connsiteY2" fmla="*/ 197644 h 345281"/>
                <a:gd name="connsiteX3" fmla="*/ 164306 w 912019"/>
                <a:gd name="connsiteY3" fmla="*/ 169069 h 345281"/>
                <a:gd name="connsiteX4" fmla="*/ 345281 w 912019"/>
                <a:gd name="connsiteY4" fmla="*/ 126206 h 345281"/>
                <a:gd name="connsiteX5" fmla="*/ 526256 w 912019"/>
                <a:gd name="connsiteY5" fmla="*/ 69056 h 345281"/>
                <a:gd name="connsiteX6" fmla="*/ 571500 w 912019"/>
                <a:gd name="connsiteY6" fmla="*/ 52387 h 345281"/>
                <a:gd name="connsiteX7" fmla="*/ 592931 w 912019"/>
                <a:gd name="connsiteY7" fmla="*/ 33337 h 345281"/>
                <a:gd name="connsiteX8" fmla="*/ 614363 w 912019"/>
                <a:gd name="connsiteY8" fmla="*/ 21431 h 345281"/>
                <a:gd name="connsiteX9" fmla="*/ 664369 w 912019"/>
                <a:gd name="connsiteY9" fmla="*/ 7144 h 345281"/>
                <a:gd name="connsiteX10" fmla="*/ 731044 w 912019"/>
                <a:gd name="connsiteY10" fmla="*/ 0 h 345281"/>
                <a:gd name="connsiteX11" fmla="*/ 807244 w 912019"/>
                <a:gd name="connsiteY11" fmla="*/ 2381 h 345281"/>
                <a:gd name="connsiteX12" fmla="*/ 902494 w 912019"/>
                <a:gd name="connsiteY12" fmla="*/ 16669 h 345281"/>
                <a:gd name="connsiteX13" fmla="*/ 912019 w 912019"/>
                <a:gd name="connsiteY13" fmla="*/ 128587 h 345281"/>
                <a:gd name="connsiteX14" fmla="*/ 733425 w 912019"/>
                <a:gd name="connsiteY14" fmla="*/ 171450 h 345281"/>
                <a:gd name="connsiteX15" fmla="*/ 585788 w 912019"/>
                <a:gd name="connsiteY15" fmla="*/ 214312 h 345281"/>
                <a:gd name="connsiteX16" fmla="*/ 400050 w 912019"/>
                <a:gd name="connsiteY16" fmla="*/ 252412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2019" h="345281">
                  <a:moveTo>
                    <a:pt x="400050" y="252412"/>
                  </a:moveTo>
                  <a:lnTo>
                    <a:pt x="0" y="345281"/>
                  </a:lnTo>
                  <a:lnTo>
                    <a:pt x="7144" y="197644"/>
                  </a:lnTo>
                  <a:lnTo>
                    <a:pt x="164306" y="169069"/>
                  </a:lnTo>
                  <a:lnTo>
                    <a:pt x="345281" y="126206"/>
                  </a:lnTo>
                  <a:lnTo>
                    <a:pt x="526256" y="69056"/>
                  </a:lnTo>
                  <a:lnTo>
                    <a:pt x="571500" y="52387"/>
                  </a:lnTo>
                  <a:lnTo>
                    <a:pt x="592931" y="33337"/>
                  </a:lnTo>
                  <a:lnTo>
                    <a:pt x="614363" y="21431"/>
                  </a:lnTo>
                  <a:lnTo>
                    <a:pt x="664369" y="7144"/>
                  </a:lnTo>
                  <a:lnTo>
                    <a:pt x="731044" y="0"/>
                  </a:lnTo>
                  <a:lnTo>
                    <a:pt x="807244" y="2381"/>
                  </a:lnTo>
                  <a:lnTo>
                    <a:pt x="902494" y="16669"/>
                  </a:lnTo>
                  <a:lnTo>
                    <a:pt x="912019" y="128587"/>
                  </a:lnTo>
                  <a:lnTo>
                    <a:pt x="733425" y="171450"/>
                  </a:lnTo>
                  <a:lnTo>
                    <a:pt x="585788" y="214312"/>
                  </a:lnTo>
                  <a:lnTo>
                    <a:pt x="400050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3F10138F-344D-409E-80D7-2A195DD56AB4}"/>
                </a:ext>
              </a:extLst>
            </p:cNvPr>
            <p:cNvSpPr/>
            <p:nvPr/>
          </p:nvSpPr>
          <p:spPr>
            <a:xfrm>
              <a:off x="5551489" y="3192464"/>
              <a:ext cx="909637" cy="331787"/>
            </a:xfrm>
            <a:custGeom>
              <a:avLst/>
              <a:gdLst>
                <a:gd name="connsiteX0" fmla="*/ 376237 w 909637"/>
                <a:gd name="connsiteY0" fmla="*/ 276225 h 330994"/>
                <a:gd name="connsiteX1" fmla="*/ 235744 w 909637"/>
                <a:gd name="connsiteY1" fmla="*/ 304800 h 330994"/>
                <a:gd name="connsiteX2" fmla="*/ 164306 w 909637"/>
                <a:gd name="connsiteY2" fmla="*/ 319088 h 330994"/>
                <a:gd name="connsiteX3" fmla="*/ 0 w 909637"/>
                <a:gd name="connsiteY3" fmla="*/ 330994 h 330994"/>
                <a:gd name="connsiteX4" fmla="*/ 0 w 909637"/>
                <a:gd name="connsiteY4" fmla="*/ 166688 h 330994"/>
                <a:gd name="connsiteX5" fmla="*/ 119062 w 909637"/>
                <a:gd name="connsiteY5" fmla="*/ 166688 h 330994"/>
                <a:gd name="connsiteX6" fmla="*/ 221456 w 909637"/>
                <a:gd name="connsiteY6" fmla="*/ 154782 h 330994"/>
                <a:gd name="connsiteX7" fmla="*/ 321469 w 909637"/>
                <a:gd name="connsiteY7" fmla="*/ 133350 h 330994"/>
                <a:gd name="connsiteX8" fmla="*/ 481012 w 909637"/>
                <a:gd name="connsiteY8" fmla="*/ 90488 h 330994"/>
                <a:gd name="connsiteX9" fmla="*/ 588169 w 909637"/>
                <a:gd name="connsiteY9" fmla="*/ 54769 h 330994"/>
                <a:gd name="connsiteX10" fmla="*/ 659606 w 909637"/>
                <a:gd name="connsiteY10" fmla="*/ 26194 h 330994"/>
                <a:gd name="connsiteX11" fmla="*/ 697706 w 909637"/>
                <a:gd name="connsiteY11" fmla="*/ 9525 h 330994"/>
                <a:gd name="connsiteX12" fmla="*/ 740569 w 909637"/>
                <a:gd name="connsiteY12" fmla="*/ 0 h 330994"/>
                <a:gd name="connsiteX13" fmla="*/ 828675 w 909637"/>
                <a:gd name="connsiteY13" fmla="*/ 4763 h 330994"/>
                <a:gd name="connsiteX14" fmla="*/ 909637 w 909637"/>
                <a:gd name="connsiteY14" fmla="*/ 19050 h 330994"/>
                <a:gd name="connsiteX15" fmla="*/ 909637 w 909637"/>
                <a:gd name="connsiteY15" fmla="*/ 133350 h 330994"/>
                <a:gd name="connsiteX16" fmla="*/ 692944 w 909637"/>
                <a:gd name="connsiteY16" fmla="*/ 190500 h 330994"/>
                <a:gd name="connsiteX17" fmla="*/ 540544 w 909637"/>
                <a:gd name="connsiteY17" fmla="*/ 235744 h 330994"/>
                <a:gd name="connsiteX18" fmla="*/ 376237 w 909637"/>
                <a:gd name="connsiteY18" fmla="*/ 2762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637" h="330994">
                  <a:moveTo>
                    <a:pt x="376237" y="276225"/>
                  </a:moveTo>
                  <a:lnTo>
                    <a:pt x="235744" y="304800"/>
                  </a:lnTo>
                  <a:lnTo>
                    <a:pt x="164306" y="319088"/>
                  </a:lnTo>
                  <a:lnTo>
                    <a:pt x="0" y="330994"/>
                  </a:lnTo>
                  <a:lnTo>
                    <a:pt x="0" y="166688"/>
                  </a:lnTo>
                  <a:lnTo>
                    <a:pt x="119062" y="166688"/>
                  </a:lnTo>
                  <a:lnTo>
                    <a:pt x="221456" y="154782"/>
                  </a:lnTo>
                  <a:lnTo>
                    <a:pt x="321469" y="133350"/>
                  </a:lnTo>
                  <a:lnTo>
                    <a:pt x="481012" y="90488"/>
                  </a:lnTo>
                  <a:lnTo>
                    <a:pt x="588169" y="54769"/>
                  </a:lnTo>
                  <a:lnTo>
                    <a:pt x="659606" y="26194"/>
                  </a:lnTo>
                  <a:lnTo>
                    <a:pt x="697706" y="9525"/>
                  </a:lnTo>
                  <a:lnTo>
                    <a:pt x="740569" y="0"/>
                  </a:lnTo>
                  <a:lnTo>
                    <a:pt x="828675" y="4763"/>
                  </a:lnTo>
                  <a:lnTo>
                    <a:pt x="909637" y="19050"/>
                  </a:lnTo>
                  <a:lnTo>
                    <a:pt x="909637" y="133350"/>
                  </a:lnTo>
                  <a:lnTo>
                    <a:pt x="692944" y="190500"/>
                  </a:lnTo>
                  <a:lnTo>
                    <a:pt x="540544" y="235744"/>
                  </a:lnTo>
                  <a:lnTo>
                    <a:pt x="3762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BE78B41B-B51A-4CB6-A144-0C273B865802}"/>
                </a:ext>
              </a:extLst>
            </p:cNvPr>
            <p:cNvSpPr/>
            <p:nvPr/>
          </p:nvSpPr>
          <p:spPr>
            <a:xfrm>
              <a:off x="5010150" y="3633789"/>
              <a:ext cx="1574800" cy="714375"/>
            </a:xfrm>
            <a:custGeom>
              <a:avLst/>
              <a:gdLst>
                <a:gd name="connsiteX0" fmla="*/ 1016794 w 1574006"/>
                <a:gd name="connsiteY0" fmla="*/ 330993 h 714375"/>
                <a:gd name="connsiteX1" fmla="*/ 778669 w 1574006"/>
                <a:gd name="connsiteY1" fmla="*/ 464343 h 714375"/>
                <a:gd name="connsiteX2" fmla="*/ 635794 w 1574006"/>
                <a:gd name="connsiteY2" fmla="*/ 545306 h 714375"/>
                <a:gd name="connsiteX3" fmla="*/ 552450 w 1574006"/>
                <a:gd name="connsiteY3" fmla="*/ 592931 h 714375"/>
                <a:gd name="connsiteX4" fmla="*/ 457200 w 1574006"/>
                <a:gd name="connsiteY4" fmla="*/ 654843 h 714375"/>
                <a:gd name="connsiteX5" fmla="*/ 409575 w 1574006"/>
                <a:gd name="connsiteY5" fmla="*/ 690562 h 714375"/>
                <a:gd name="connsiteX6" fmla="*/ 385763 w 1574006"/>
                <a:gd name="connsiteY6" fmla="*/ 702468 h 714375"/>
                <a:gd name="connsiteX7" fmla="*/ 345281 w 1574006"/>
                <a:gd name="connsiteY7" fmla="*/ 714375 h 714375"/>
                <a:gd name="connsiteX8" fmla="*/ 297656 w 1574006"/>
                <a:gd name="connsiteY8" fmla="*/ 714375 h 714375"/>
                <a:gd name="connsiteX9" fmla="*/ 264319 w 1574006"/>
                <a:gd name="connsiteY9" fmla="*/ 702468 h 714375"/>
                <a:gd name="connsiteX10" fmla="*/ 188119 w 1574006"/>
                <a:gd name="connsiteY10" fmla="*/ 654843 h 714375"/>
                <a:gd name="connsiteX11" fmla="*/ 88106 w 1574006"/>
                <a:gd name="connsiteY11" fmla="*/ 590550 h 714375"/>
                <a:gd name="connsiteX12" fmla="*/ 50006 w 1574006"/>
                <a:gd name="connsiteY12" fmla="*/ 557212 h 714375"/>
                <a:gd name="connsiteX13" fmla="*/ 30956 w 1574006"/>
                <a:gd name="connsiteY13" fmla="*/ 538162 h 714375"/>
                <a:gd name="connsiteX14" fmla="*/ 14288 w 1574006"/>
                <a:gd name="connsiteY14" fmla="*/ 516731 h 714375"/>
                <a:gd name="connsiteX15" fmla="*/ 2381 w 1574006"/>
                <a:gd name="connsiteY15" fmla="*/ 488156 h 714375"/>
                <a:gd name="connsiteX16" fmla="*/ 0 w 1574006"/>
                <a:gd name="connsiteY16" fmla="*/ 466725 h 714375"/>
                <a:gd name="connsiteX17" fmla="*/ 4763 w 1574006"/>
                <a:gd name="connsiteY17" fmla="*/ 445293 h 714375"/>
                <a:gd name="connsiteX18" fmla="*/ 16669 w 1574006"/>
                <a:gd name="connsiteY18" fmla="*/ 438150 h 714375"/>
                <a:gd name="connsiteX19" fmla="*/ 50006 w 1574006"/>
                <a:gd name="connsiteY19" fmla="*/ 438150 h 714375"/>
                <a:gd name="connsiteX20" fmla="*/ 73819 w 1574006"/>
                <a:gd name="connsiteY20" fmla="*/ 442912 h 714375"/>
                <a:gd name="connsiteX21" fmla="*/ 104775 w 1574006"/>
                <a:gd name="connsiteY21" fmla="*/ 452437 h 714375"/>
                <a:gd name="connsiteX22" fmla="*/ 145256 w 1574006"/>
                <a:gd name="connsiteY22" fmla="*/ 464343 h 714375"/>
                <a:gd name="connsiteX23" fmla="*/ 183356 w 1574006"/>
                <a:gd name="connsiteY23" fmla="*/ 469106 h 714375"/>
                <a:gd name="connsiteX24" fmla="*/ 221456 w 1574006"/>
                <a:gd name="connsiteY24" fmla="*/ 471487 h 714375"/>
                <a:gd name="connsiteX25" fmla="*/ 259556 w 1574006"/>
                <a:gd name="connsiteY25" fmla="*/ 466725 h 714375"/>
                <a:gd name="connsiteX26" fmla="*/ 307181 w 1574006"/>
                <a:gd name="connsiteY26" fmla="*/ 457200 h 714375"/>
                <a:gd name="connsiteX27" fmla="*/ 404813 w 1574006"/>
                <a:gd name="connsiteY27" fmla="*/ 414337 h 714375"/>
                <a:gd name="connsiteX28" fmla="*/ 550069 w 1574006"/>
                <a:gd name="connsiteY28" fmla="*/ 364331 h 714375"/>
                <a:gd name="connsiteX29" fmla="*/ 778669 w 1574006"/>
                <a:gd name="connsiteY29" fmla="*/ 280987 h 714375"/>
                <a:gd name="connsiteX30" fmla="*/ 1000125 w 1574006"/>
                <a:gd name="connsiteY30" fmla="*/ 200025 h 714375"/>
                <a:gd name="connsiteX31" fmla="*/ 1223963 w 1574006"/>
                <a:gd name="connsiteY31" fmla="*/ 116681 h 714375"/>
                <a:gd name="connsiteX32" fmla="*/ 1571625 w 1574006"/>
                <a:gd name="connsiteY32" fmla="*/ 0 h 714375"/>
                <a:gd name="connsiteX33" fmla="*/ 1574006 w 1574006"/>
                <a:gd name="connsiteY33" fmla="*/ 33337 h 714375"/>
                <a:gd name="connsiteX34" fmla="*/ 1321594 w 1574006"/>
                <a:gd name="connsiteY34" fmla="*/ 166687 h 714375"/>
                <a:gd name="connsiteX35" fmla="*/ 1016794 w 1574006"/>
                <a:gd name="connsiteY35" fmla="*/ 33099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4006" h="714375">
                  <a:moveTo>
                    <a:pt x="1016794" y="330993"/>
                  </a:moveTo>
                  <a:lnTo>
                    <a:pt x="778669" y="464343"/>
                  </a:lnTo>
                  <a:lnTo>
                    <a:pt x="635794" y="545306"/>
                  </a:lnTo>
                  <a:lnTo>
                    <a:pt x="552450" y="592931"/>
                  </a:lnTo>
                  <a:lnTo>
                    <a:pt x="457200" y="654843"/>
                  </a:lnTo>
                  <a:lnTo>
                    <a:pt x="409575" y="690562"/>
                  </a:lnTo>
                  <a:lnTo>
                    <a:pt x="385763" y="702468"/>
                  </a:lnTo>
                  <a:lnTo>
                    <a:pt x="345281" y="714375"/>
                  </a:lnTo>
                  <a:lnTo>
                    <a:pt x="297656" y="714375"/>
                  </a:lnTo>
                  <a:lnTo>
                    <a:pt x="264319" y="702468"/>
                  </a:lnTo>
                  <a:lnTo>
                    <a:pt x="188119" y="654843"/>
                  </a:lnTo>
                  <a:lnTo>
                    <a:pt x="88106" y="590550"/>
                  </a:lnTo>
                  <a:lnTo>
                    <a:pt x="50006" y="557212"/>
                  </a:lnTo>
                  <a:lnTo>
                    <a:pt x="30956" y="538162"/>
                  </a:lnTo>
                  <a:lnTo>
                    <a:pt x="14288" y="516731"/>
                  </a:lnTo>
                  <a:lnTo>
                    <a:pt x="2381" y="488156"/>
                  </a:lnTo>
                  <a:lnTo>
                    <a:pt x="0" y="466725"/>
                  </a:lnTo>
                  <a:lnTo>
                    <a:pt x="4763" y="445293"/>
                  </a:lnTo>
                  <a:lnTo>
                    <a:pt x="16669" y="438150"/>
                  </a:lnTo>
                  <a:lnTo>
                    <a:pt x="50006" y="438150"/>
                  </a:lnTo>
                  <a:lnTo>
                    <a:pt x="73819" y="442912"/>
                  </a:lnTo>
                  <a:lnTo>
                    <a:pt x="104775" y="452437"/>
                  </a:lnTo>
                  <a:lnTo>
                    <a:pt x="145256" y="464343"/>
                  </a:lnTo>
                  <a:lnTo>
                    <a:pt x="183356" y="469106"/>
                  </a:lnTo>
                  <a:lnTo>
                    <a:pt x="221456" y="471487"/>
                  </a:lnTo>
                  <a:lnTo>
                    <a:pt x="259556" y="466725"/>
                  </a:lnTo>
                  <a:lnTo>
                    <a:pt x="307181" y="457200"/>
                  </a:lnTo>
                  <a:lnTo>
                    <a:pt x="404813" y="414337"/>
                  </a:lnTo>
                  <a:lnTo>
                    <a:pt x="550069" y="364331"/>
                  </a:lnTo>
                  <a:lnTo>
                    <a:pt x="778669" y="280987"/>
                  </a:lnTo>
                  <a:lnTo>
                    <a:pt x="1000125" y="200025"/>
                  </a:lnTo>
                  <a:lnTo>
                    <a:pt x="1223963" y="116681"/>
                  </a:lnTo>
                  <a:lnTo>
                    <a:pt x="1571625" y="0"/>
                  </a:lnTo>
                  <a:lnTo>
                    <a:pt x="1574006" y="33337"/>
                  </a:lnTo>
                  <a:lnTo>
                    <a:pt x="1321594" y="166687"/>
                  </a:lnTo>
                  <a:lnTo>
                    <a:pt x="1016794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10C98347-1251-460F-B457-ADE8F0BF8D57}"/>
                </a:ext>
              </a:extLst>
            </p:cNvPr>
            <p:cNvSpPr/>
            <p:nvPr/>
          </p:nvSpPr>
          <p:spPr>
            <a:xfrm rot="16200000">
              <a:off x="4595814" y="2978151"/>
              <a:ext cx="2751137" cy="2252663"/>
            </a:xfrm>
            <a:custGeom>
              <a:avLst/>
              <a:gdLst>
                <a:gd name="connsiteX0" fmla="*/ 983629 w 2751854"/>
                <a:gd name="connsiteY0" fmla="*/ 1243237 h 2252827"/>
                <a:gd name="connsiteX1" fmla="*/ 781711 w 2751854"/>
                <a:gd name="connsiteY1" fmla="*/ 1061511 h 2252827"/>
                <a:gd name="connsiteX2" fmla="*/ 634599 w 2751854"/>
                <a:gd name="connsiteY2" fmla="*/ 908630 h 2252827"/>
                <a:gd name="connsiteX3" fmla="*/ 510564 w 2751854"/>
                <a:gd name="connsiteY3" fmla="*/ 764403 h 2252827"/>
                <a:gd name="connsiteX4" fmla="*/ 400951 w 2751854"/>
                <a:gd name="connsiteY4" fmla="*/ 625945 h 2252827"/>
                <a:gd name="connsiteX5" fmla="*/ 276916 w 2751854"/>
                <a:gd name="connsiteY5" fmla="*/ 455757 h 2252827"/>
                <a:gd name="connsiteX6" fmla="*/ 161534 w 2751854"/>
                <a:gd name="connsiteY6" fmla="*/ 285569 h 2252827"/>
                <a:gd name="connsiteX7" fmla="*/ 63460 w 2751854"/>
                <a:gd name="connsiteY7" fmla="*/ 138458 h 2252827"/>
                <a:gd name="connsiteX8" fmla="*/ 25961 w 2751854"/>
                <a:gd name="connsiteY8" fmla="*/ 83651 h 2252827"/>
                <a:gd name="connsiteX9" fmla="*/ 8654 w 2751854"/>
                <a:gd name="connsiteY9" fmla="*/ 49037 h 2252827"/>
                <a:gd name="connsiteX10" fmla="*/ 0 w 2751854"/>
                <a:gd name="connsiteY10" fmla="*/ 20191 h 2252827"/>
                <a:gd name="connsiteX11" fmla="*/ 5769 w 2751854"/>
                <a:gd name="connsiteY11" fmla="*/ 5769 h 2252827"/>
                <a:gd name="connsiteX12" fmla="*/ 20192 w 2751854"/>
                <a:gd name="connsiteY12" fmla="*/ 0 h 2252827"/>
                <a:gd name="connsiteX13" fmla="*/ 46153 w 2751854"/>
                <a:gd name="connsiteY13" fmla="*/ 5769 h 2252827"/>
                <a:gd name="connsiteX14" fmla="*/ 69229 w 2751854"/>
                <a:gd name="connsiteY14" fmla="*/ 25960 h 2252827"/>
                <a:gd name="connsiteX15" fmla="*/ 207687 w 2751854"/>
                <a:gd name="connsiteY15" fmla="*/ 204802 h 2252827"/>
                <a:gd name="connsiteX16" fmla="*/ 349030 w 2751854"/>
                <a:gd name="connsiteY16" fmla="*/ 377875 h 2252827"/>
                <a:gd name="connsiteX17" fmla="*/ 490372 w 2751854"/>
                <a:gd name="connsiteY17" fmla="*/ 536524 h 2252827"/>
                <a:gd name="connsiteX18" fmla="*/ 620177 w 2751854"/>
                <a:gd name="connsiteY18" fmla="*/ 669213 h 2252827"/>
                <a:gd name="connsiteX19" fmla="*/ 842287 w 2751854"/>
                <a:gd name="connsiteY19" fmla="*/ 882670 h 2252827"/>
                <a:gd name="connsiteX20" fmla="*/ 966322 w 2751854"/>
                <a:gd name="connsiteY20" fmla="*/ 989398 h 2252827"/>
                <a:gd name="connsiteX21" fmla="*/ 1113434 w 2751854"/>
                <a:gd name="connsiteY21" fmla="*/ 1113433 h 2252827"/>
                <a:gd name="connsiteX22" fmla="*/ 1326890 w 2751854"/>
                <a:gd name="connsiteY22" fmla="*/ 1272083 h 2252827"/>
                <a:gd name="connsiteX23" fmla="*/ 1520154 w 2751854"/>
                <a:gd name="connsiteY23" fmla="*/ 1404772 h 2252827"/>
                <a:gd name="connsiteX24" fmla="*/ 1722072 w 2751854"/>
                <a:gd name="connsiteY24" fmla="*/ 1523038 h 2252827"/>
                <a:gd name="connsiteX25" fmla="*/ 2013411 w 2751854"/>
                <a:gd name="connsiteY25" fmla="*/ 1756686 h 2252827"/>
                <a:gd name="connsiteX26" fmla="*/ 2301865 w 2751854"/>
                <a:gd name="connsiteY26" fmla="*/ 1898029 h 2252827"/>
                <a:gd name="connsiteX27" fmla="*/ 2492245 w 2751854"/>
                <a:gd name="connsiteY27" fmla="*/ 1987449 h 2252827"/>
                <a:gd name="connsiteX28" fmla="*/ 2544167 w 2751854"/>
                <a:gd name="connsiteY28" fmla="*/ 2004757 h 2252827"/>
                <a:gd name="connsiteX29" fmla="*/ 2561474 w 2751854"/>
                <a:gd name="connsiteY29" fmla="*/ 2004757 h 2252827"/>
                <a:gd name="connsiteX30" fmla="*/ 2616280 w 2751854"/>
                <a:gd name="connsiteY30" fmla="*/ 1990334 h 2252827"/>
                <a:gd name="connsiteX31" fmla="*/ 2691278 w 2751854"/>
                <a:gd name="connsiteY31" fmla="*/ 1952835 h 2252827"/>
                <a:gd name="connsiteX32" fmla="*/ 2723008 w 2751854"/>
                <a:gd name="connsiteY32" fmla="*/ 1938412 h 2252827"/>
                <a:gd name="connsiteX33" fmla="*/ 2746085 w 2751854"/>
                <a:gd name="connsiteY33" fmla="*/ 1941297 h 2252827"/>
                <a:gd name="connsiteX34" fmla="*/ 2751854 w 2751854"/>
                <a:gd name="connsiteY34" fmla="*/ 1961489 h 2252827"/>
                <a:gd name="connsiteX35" fmla="*/ 2737431 w 2751854"/>
                <a:gd name="connsiteY35" fmla="*/ 1998988 h 2252827"/>
                <a:gd name="connsiteX36" fmla="*/ 2697047 w 2751854"/>
                <a:gd name="connsiteY36" fmla="*/ 2071101 h 2252827"/>
                <a:gd name="connsiteX37" fmla="*/ 2656664 w 2751854"/>
                <a:gd name="connsiteY37" fmla="*/ 2131677 h 2252827"/>
                <a:gd name="connsiteX38" fmla="*/ 2601857 w 2751854"/>
                <a:gd name="connsiteY38" fmla="*/ 2183598 h 2252827"/>
                <a:gd name="connsiteX39" fmla="*/ 2549936 w 2751854"/>
                <a:gd name="connsiteY39" fmla="*/ 2221097 h 2252827"/>
                <a:gd name="connsiteX40" fmla="*/ 2503783 w 2751854"/>
                <a:gd name="connsiteY40" fmla="*/ 2244174 h 2252827"/>
                <a:gd name="connsiteX41" fmla="*/ 2457630 w 2751854"/>
                <a:gd name="connsiteY41" fmla="*/ 2252827 h 2252827"/>
                <a:gd name="connsiteX42" fmla="*/ 2434554 w 2751854"/>
                <a:gd name="connsiteY42" fmla="*/ 2247058 h 2252827"/>
                <a:gd name="connsiteX43" fmla="*/ 2425900 w 2751854"/>
                <a:gd name="connsiteY43" fmla="*/ 2221097 h 2252827"/>
                <a:gd name="connsiteX44" fmla="*/ 2405709 w 2751854"/>
                <a:gd name="connsiteY44" fmla="*/ 2186483 h 2252827"/>
                <a:gd name="connsiteX45" fmla="*/ 2379748 w 2751854"/>
                <a:gd name="connsiteY45" fmla="*/ 2160522 h 2252827"/>
                <a:gd name="connsiteX46" fmla="*/ 2345133 w 2751854"/>
                <a:gd name="connsiteY46" fmla="*/ 2143215 h 2252827"/>
                <a:gd name="connsiteX47" fmla="*/ 2198022 w 2751854"/>
                <a:gd name="connsiteY47" fmla="*/ 2059563 h 2252827"/>
                <a:gd name="connsiteX48" fmla="*/ 1880722 w 2751854"/>
                <a:gd name="connsiteY48" fmla="*/ 1892259 h 2252827"/>
                <a:gd name="connsiteX49" fmla="*/ 1664381 w 2751854"/>
                <a:gd name="connsiteY49" fmla="*/ 1768224 h 2252827"/>
                <a:gd name="connsiteX50" fmla="*/ 1401888 w 2751854"/>
                <a:gd name="connsiteY50" fmla="*/ 1566306 h 2252827"/>
                <a:gd name="connsiteX51" fmla="*/ 1266314 w 2751854"/>
                <a:gd name="connsiteY51" fmla="*/ 1474001 h 2252827"/>
                <a:gd name="connsiteX52" fmla="*/ 1116318 w 2751854"/>
                <a:gd name="connsiteY52" fmla="*/ 1352850 h 2252827"/>
                <a:gd name="connsiteX53" fmla="*/ 983629 w 2751854"/>
                <a:gd name="connsiteY53" fmla="*/ 1243237 h 225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51854" h="2252827">
                  <a:moveTo>
                    <a:pt x="983629" y="1243237"/>
                  </a:moveTo>
                  <a:lnTo>
                    <a:pt x="781711" y="1061511"/>
                  </a:lnTo>
                  <a:lnTo>
                    <a:pt x="634599" y="908630"/>
                  </a:lnTo>
                  <a:lnTo>
                    <a:pt x="510564" y="764403"/>
                  </a:lnTo>
                  <a:lnTo>
                    <a:pt x="400951" y="625945"/>
                  </a:lnTo>
                  <a:lnTo>
                    <a:pt x="276916" y="455757"/>
                  </a:lnTo>
                  <a:lnTo>
                    <a:pt x="161534" y="285569"/>
                  </a:lnTo>
                  <a:lnTo>
                    <a:pt x="63460" y="138458"/>
                  </a:lnTo>
                  <a:lnTo>
                    <a:pt x="25961" y="83651"/>
                  </a:lnTo>
                  <a:lnTo>
                    <a:pt x="8654" y="49037"/>
                  </a:lnTo>
                  <a:lnTo>
                    <a:pt x="0" y="20191"/>
                  </a:lnTo>
                  <a:lnTo>
                    <a:pt x="5769" y="5769"/>
                  </a:lnTo>
                  <a:lnTo>
                    <a:pt x="20192" y="0"/>
                  </a:lnTo>
                  <a:lnTo>
                    <a:pt x="46153" y="5769"/>
                  </a:lnTo>
                  <a:lnTo>
                    <a:pt x="69229" y="25960"/>
                  </a:lnTo>
                  <a:lnTo>
                    <a:pt x="207687" y="204802"/>
                  </a:lnTo>
                  <a:lnTo>
                    <a:pt x="349030" y="377875"/>
                  </a:lnTo>
                  <a:lnTo>
                    <a:pt x="490372" y="536524"/>
                  </a:lnTo>
                  <a:lnTo>
                    <a:pt x="620177" y="669213"/>
                  </a:lnTo>
                  <a:lnTo>
                    <a:pt x="842287" y="882670"/>
                  </a:lnTo>
                  <a:lnTo>
                    <a:pt x="966322" y="989398"/>
                  </a:lnTo>
                  <a:lnTo>
                    <a:pt x="1113434" y="1113433"/>
                  </a:lnTo>
                  <a:lnTo>
                    <a:pt x="1326890" y="1272083"/>
                  </a:lnTo>
                  <a:lnTo>
                    <a:pt x="1520154" y="1404772"/>
                  </a:lnTo>
                  <a:lnTo>
                    <a:pt x="1722072" y="1523038"/>
                  </a:lnTo>
                  <a:lnTo>
                    <a:pt x="2013411" y="1756686"/>
                  </a:lnTo>
                  <a:lnTo>
                    <a:pt x="2301865" y="1898029"/>
                  </a:lnTo>
                  <a:lnTo>
                    <a:pt x="2492245" y="1987449"/>
                  </a:lnTo>
                  <a:lnTo>
                    <a:pt x="2544167" y="2004757"/>
                  </a:lnTo>
                  <a:lnTo>
                    <a:pt x="2561474" y="2004757"/>
                  </a:lnTo>
                  <a:lnTo>
                    <a:pt x="2616280" y="1990334"/>
                  </a:lnTo>
                  <a:lnTo>
                    <a:pt x="2691278" y="1952835"/>
                  </a:lnTo>
                  <a:lnTo>
                    <a:pt x="2723008" y="1938412"/>
                  </a:lnTo>
                  <a:lnTo>
                    <a:pt x="2746085" y="1941297"/>
                  </a:lnTo>
                  <a:lnTo>
                    <a:pt x="2751854" y="1961489"/>
                  </a:lnTo>
                  <a:lnTo>
                    <a:pt x="2737431" y="1998988"/>
                  </a:lnTo>
                  <a:lnTo>
                    <a:pt x="2697047" y="2071101"/>
                  </a:lnTo>
                  <a:lnTo>
                    <a:pt x="2656664" y="2131677"/>
                  </a:lnTo>
                  <a:lnTo>
                    <a:pt x="2601857" y="2183598"/>
                  </a:lnTo>
                  <a:lnTo>
                    <a:pt x="2549936" y="2221097"/>
                  </a:lnTo>
                  <a:lnTo>
                    <a:pt x="2503783" y="2244174"/>
                  </a:lnTo>
                  <a:lnTo>
                    <a:pt x="2457630" y="2252827"/>
                  </a:lnTo>
                  <a:lnTo>
                    <a:pt x="2434554" y="2247058"/>
                  </a:lnTo>
                  <a:lnTo>
                    <a:pt x="2425900" y="2221097"/>
                  </a:lnTo>
                  <a:lnTo>
                    <a:pt x="2405709" y="2186483"/>
                  </a:lnTo>
                  <a:lnTo>
                    <a:pt x="2379748" y="2160522"/>
                  </a:lnTo>
                  <a:lnTo>
                    <a:pt x="2345133" y="2143215"/>
                  </a:lnTo>
                  <a:lnTo>
                    <a:pt x="2198022" y="2059563"/>
                  </a:lnTo>
                  <a:lnTo>
                    <a:pt x="1880722" y="1892259"/>
                  </a:lnTo>
                  <a:lnTo>
                    <a:pt x="1664381" y="1768224"/>
                  </a:lnTo>
                  <a:lnTo>
                    <a:pt x="1401888" y="1566306"/>
                  </a:lnTo>
                  <a:lnTo>
                    <a:pt x="1266314" y="1474001"/>
                  </a:lnTo>
                  <a:lnTo>
                    <a:pt x="1116318" y="1352850"/>
                  </a:lnTo>
                  <a:lnTo>
                    <a:pt x="983629" y="1243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9458A755-792C-4060-AA60-D6ABD4568C3D}"/>
                </a:ext>
              </a:extLst>
            </p:cNvPr>
            <p:cNvSpPr/>
            <p:nvPr/>
          </p:nvSpPr>
          <p:spPr>
            <a:xfrm>
              <a:off x="6932614" y="2916238"/>
              <a:ext cx="1487487" cy="381000"/>
            </a:xfrm>
            <a:custGeom>
              <a:avLst/>
              <a:gdLst>
                <a:gd name="connsiteX0" fmla="*/ 1178719 w 1488281"/>
                <a:gd name="connsiteY0" fmla="*/ 261938 h 381000"/>
                <a:gd name="connsiteX1" fmla="*/ 988219 w 1488281"/>
                <a:gd name="connsiteY1" fmla="*/ 297657 h 381000"/>
                <a:gd name="connsiteX2" fmla="*/ 838200 w 1488281"/>
                <a:gd name="connsiteY2" fmla="*/ 328613 h 381000"/>
                <a:gd name="connsiteX3" fmla="*/ 659606 w 1488281"/>
                <a:gd name="connsiteY3" fmla="*/ 354807 h 381000"/>
                <a:gd name="connsiteX4" fmla="*/ 526256 w 1488281"/>
                <a:gd name="connsiteY4" fmla="*/ 371475 h 381000"/>
                <a:gd name="connsiteX5" fmla="*/ 364331 w 1488281"/>
                <a:gd name="connsiteY5" fmla="*/ 381000 h 381000"/>
                <a:gd name="connsiteX6" fmla="*/ 321469 w 1488281"/>
                <a:gd name="connsiteY6" fmla="*/ 381000 h 381000"/>
                <a:gd name="connsiteX7" fmla="*/ 264319 w 1488281"/>
                <a:gd name="connsiteY7" fmla="*/ 369094 h 381000"/>
                <a:gd name="connsiteX8" fmla="*/ 190500 w 1488281"/>
                <a:gd name="connsiteY8" fmla="*/ 345282 h 381000"/>
                <a:gd name="connsiteX9" fmla="*/ 100012 w 1488281"/>
                <a:gd name="connsiteY9" fmla="*/ 307182 h 381000"/>
                <a:gd name="connsiteX10" fmla="*/ 28575 w 1488281"/>
                <a:gd name="connsiteY10" fmla="*/ 273844 h 381000"/>
                <a:gd name="connsiteX11" fmla="*/ 4762 w 1488281"/>
                <a:gd name="connsiteY11" fmla="*/ 254794 h 381000"/>
                <a:gd name="connsiteX12" fmla="*/ 0 w 1488281"/>
                <a:gd name="connsiteY12" fmla="*/ 242888 h 381000"/>
                <a:gd name="connsiteX13" fmla="*/ 0 w 1488281"/>
                <a:gd name="connsiteY13" fmla="*/ 219075 h 381000"/>
                <a:gd name="connsiteX14" fmla="*/ 7144 w 1488281"/>
                <a:gd name="connsiteY14" fmla="*/ 202407 h 381000"/>
                <a:gd name="connsiteX15" fmla="*/ 16669 w 1488281"/>
                <a:gd name="connsiteY15" fmla="*/ 197644 h 381000"/>
                <a:gd name="connsiteX16" fmla="*/ 76200 w 1488281"/>
                <a:gd name="connsiteY16" fmla="*/ 204788 h 381000"/>
                <a:gd name="connsiteX17" fmla="*/ 204787 w 1488281"/>
                <a:gd name="connsiteY17" fmla="*/ 226219 h 381000"/>
                <a:gd name="connsiteX18" fmla="*/ 259556 w 1488281"/>
                <a:gd name="connsiteY18" fmla="*/ 228600 h 381000"/>
                <a:gd name="connsiteX19" fmla="*/ 323850 w 1488281"/>
                <a:gd name="connsiteY19" fmla="*/ 228600 h 381000"/>
                <a:gd name="connsiteX20" fmla="*/ 361950 w 1488281"/>
                <a:gd name="connsiteY20" fmla="*/ 223838 h 381000"/>
                <a:gd name="connsiteX21" fmla="*/ 523875 w 1488281"/>
                <a:gd name="connsiteY21" fmla="*/ 209550 h 381000"/>
                <a:gd name="connsiteX22" fmla="*/ 657225 w 1488281"/>
                <a:gd name="connsiteY22" fmla="*/ 188119 h 381000"/>
                <a:gd name="connsiteX23" fmla="*/ 828675 w 1488281"/>
                <a:gd name="connsiteY23" fmla="*/ 147638 h 381000"/>
                <a:gd name="connsiteX24" fmla="*/ 1002506 w 1488281"/>
                <a:gd name="connsiteY24" fmla="*/ 92869 h 381000"/>
                <a:gd name="connsiteX25" fmla="*/ 1126331 w 1488281"/>
                <a:gd name="connsiteY25" fmla="*/ 64294 h 381000"/>
                <a:gd name="connsiteX26" fmla="*/ 1166812 w 1488281"/>
                <a:gd name="connsiteY26" fmla="*/ 38100 h 381000"/>
                <a:gd name="connsiteX27" fmla="*/ 1207294 w 1488281"/>
                <a:gd name="connsiteY27" fmla="*/ 0 h 381000"/>
                <a:gd name="connsiteX28" fmla="*/ 1254919 w 1488281"/>
                <a:gd name="connsiteY28" fmla="*/ 0 h 381000"/>
                <a:gd name="connsiteX29" fmla="*/ 1300162 w 1488281"/>
                <a:gd name="connsiteY29" fmla="*/ 4763 h 381000"/>
                <a:gd name="connsiteX30" fmla="*/ 1347787 w 1488281"/>
                <a:gd name="connsiteY30" fmla="*/ 14288 h 381000"/>
                <a:gd name="connsiteX31" fmla="*/ 1393031 w 1488281"/>
                <a:gd name="connsiteY31" fmla="*/ 30957 h 381000"/>
                <a:gd name="connsiteX32" fmla="*/ 1426369 w 1488281"/>
                <a:gd name="connsiteY32" fmla="*/ 47625 h 381000"/>
                <a:gd name="connsiteX33" fmla="*/ 1450181 w 1488281"/>
                <a:gd name="connsiteY33" fmla="*/ 66675 h 381000"/>
                <a:gd name="connsiteX34" fmla="*/ 1469231 w 1488281"/>
                <a:gd name="connsiteY34" fmla="*/ 85725 h 381000"/>
                <a:gd name="connsiteX35" fmla="*/ 1483519 w 1488281"/>
                <a:gd name="connsiteY35" fmla="*/ 107157 h 381000"/>
                <a:gd name="connsiteX36" fmla="*/ 1488281 w 1488281"/>
                <a:gd name="connsiteY36" fmla="*/ 123825 h 381000"/>
                <a:gd name="connsiteX37" fmla="*/ 1485900 w 1488281"/>
                <a:gd name="connsiteY37" fmla="*/ 142875 h 381000"/>
                <a:gd name="connsiteX38" fmla="*/ 1473994 w 1488281"/>
                <a:gd name="connsiteY38" fmla="*/ 164307 h 381000"/>
                <a:gd name="connsiteX39" fmla="*/ 1443037 w 1488281"/>
                <a:gd name="connsiteY39" fmla="*/ 190500 h 381000"/>
                <a:gd name="connsiteX40" fmla="*/ 1364456 w 1488281"/>
                <a:gd name="connsiteY40" fmla="*/ 223838 h 381000"/>
                <a:gd name="connsiteX41" fmla="*/ 1178719 w 1488281"/>
                <a:gd name="connsiteY41" fmla="*/ 2619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1" h="381000">
                  <a:moveTo>
                    <a:pt x="1178719" y="261938"/>
                  </a:moveTo>
                  <a:lnTo>
                    <a:pt x="988219" y="297657"/>
                  </a:lnTo>
                  <a:lnTo>
                    <a:pt x="838200" y="328613"/>
                  </a:lnTo>
                  <a:lnTo>
                    <a:pt x="659606" y="354807"/>
                  </a:lnTo>
                  <a:lnTo>
                    <a:pt x="526256" y="371475"/>
                  </a:lnTo>
                  <a:lnTo>
                    <a:pt x="364331" y="381000"/>
                  </a:lnTo>
                  <a:lnTo>
                    <a:pt x="321469" y="381000"/>
                  </a:lnTo>
                  <a:lnTo>
                    <a:pt x="264319" y="369094"/>
                  </a:lnTo>
                  <a:lnTo>
                    <a:pt x="190500" y="345282"/>
                  </a:lnTo>
                  <a:lnTo>
                    <a:pt x="100012" y="307182"/>
                  </a:lnTo>
                  <a:lnTo>
                    <a:pt x="28575" y="273844"/>
                  </a:lnTo>
                  <a:lnTo>
                    <a:pt x="4762" y="254794"/>
                  </a:lnTo>
                  <a:lnTo>
                    <a:pt x="0" y="242888"/>
                  </a:lnTo>
                  <a:lnTo>
                    <a:pt x="0" y="219075"/>
                  </a:lnTo>
                  <a:lnTo>
                    <a:pt x="7144" y="202407"/>
                  </a:lnTo>
                  <a:lnTo>
                    <a:pt x="16669" y="197644"/>
                  </a:lnTo>
                  <a:lnTo>
                    <a:pt x="76200" y="204788"/>
                  </a:lnTo>
                  <a:lnTo>
                    <a:pt x="204787" y="226219"/>
                  </a:lnTo>
                  <a:lnTo>
                    <a:pt x="259556" y="228600"/>
                  </a:lnTo>
                  <a:lnTo>
                    <a:pt x="323850" y="228600"/>
                  </a:lnTo>
                  <a:lnTo>
                    <a:pt x="361950" y="223838"/>
                  </a:lnTo>
                  <a:lnTo>
                    <a:pt x="523875" y="209550"/>
                  </a:lnTo>
                  <a:lnTo>
                    <a:pt x="657225" y="188119"/>
                  </a:lnTo>
                  <a:lnTo>
                    <a:pt x="828675" y="147638"/>
                  </a:lnTo>
                  <a:lnTo>
                    <a:pt x="1002506" y="92869"/>
                  </a:lnTo>
                  <a:lnTo>
                    <a:pt x="1126331" y="64294"/>
                  </a:lnTo>
                  <a:lnTo>
                    <a:pt x="1166812" y="38100"/>
                  </a:lnTo>
                  <a:lnTo>
                    <a:pt x="1207294" y="0"/>
                  </a:lnTo>
                  <a:lnTo>
                    <a:pt x="1254919" y="0"/>
                  </a:lnTo>
                  <a:lnTo>
                    <a:pt x="1300162" y="4763"/>
                  </a:lnTo>
                  <a:lnTo>
                    <a:pt x="1347787" y="14288"/>
                  </a:lnTo>
                  <a:lnTo>
                    <a:pt x="1393031" y="30957"/>
                  </a:lnTo>
                  <a:lnTo>
                    <a:pt x="1426369" y="47625"/>
                  </a:lnTo>
                  <a:lnTo>
                    <a:pt x="1450181" y="66675"/>
                  </a:lnTo>
                  <a:lnTo>
                    <a:pt x="1469231" y="85725"/>
                  </a:lnTo>
                  <a:lnTo>
                    <a:pt x="1483519" y="107157"/>
                  </a:lnTo>
                  <a:lnTo>
                    <a:pt x="1488281" y="123825"/>
                  </a:lnTo>
                  <a:lnTo>
                    <a:pt x="1485900" y="142875"/>
                  </a:lnTo>
                  <a:lnTo>
                    <a:pt x="1473994" y="164307"/>
                  </a:lnTo>
                  <a:lnTo>
                    <a:pt x="1443037" y="190500"/>
                  </a:lnTo>
                  <a:lnTo>
                    <a:pt x="1364456" y="223838"/>
                  </a:lnTo>
                  <a:lnTo>
                    <a:pt x="1178719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8">
              <a:extLst>
                <a:ext uri="{FF2B5EF4-FFF2-40B4-BE49-F238E27FC236}">
                  <a16:creationId xmlns:a16="http://schemas.microsoft.com/office/drawing/2014/main" id="{E5D26127-1DF1-474F-ABAD-E6A91EC58174}"/>
                </a:ext>
              </a:extLst>
            </p:cNvPr>
            <p:cNvSpPr/>
            <p:nvPr/>
          </p:nvSpPr>
          <p:spPr>
            <a:xfrm rot="16200000">
              <a:off x="5651501" y="3489326"/>
              <a:ext cx="4232275" cy="568325"/>
            </a:xfrm>
            <a:custGeom>
              <a:avLst/>
              <a:gdLst>
                <a:gd name="connsiteX0" fmla="*/ 3236092 w 4232075"/>
                <a:gd name="connsiteY0" fmla="*/ 479295 h 567676"/>
                <a:gd name="connsiteX1" fmla="*/ 2862174 w 4232075"/>
                <a:gd name="connsiteY1" fmla="*/ 479295 h 567676"/>
                <a:gd name="connsiteX2" fmla="*/ 2695611 w 4232075"/>
                <a:gd name="connsiteY2" fmla="*/ 479295 h 567676"/>
                <a:gd name="connsiteX3" fmla="*/ 2216315 w 4232075"/>
                <a:gd name="connsiteY3" fmla="*/ 479295 h 567676"/>
                <a:gd name="connsiteX4" fmla="*/ 1849196 w 4232075"/>
                <a:gd name="connsiteY4" fmla="*/ 479295 h 567676"/>
                <a:gd name="connsiteX5" fmla="*/ 1536464 w 4232075"/>
                <a:gd name="connsiteY5" fmla="*/ 482694 h 567676"/>
                <a:gd name="connsiteX6" fmla="*/ 1335908 w 4232075"/>
                <a:gd name="connsiteY6" fmla="*/ 489493 h 567676"/>
                <a:gd name="connsiteX7" fmla="*/ 1189740 w 4232075"/>
                <a:gd name="connsiteY7" fmla="*/ 496291 h 567676"/>
                <a:gd name="connsiteX8" fmla="*/ 1009579 w 4232075"/>
                <a:gd name="connsiteY8" fmla="*/ 509888 h 567676"/>
                <a:gd name="connsiteX9" fmla="*/ 747837 w 4232075"/>
                <a:gd name="connsiteY9" fmla="*/ 537082 h 567676"/>
                <a:gd name="connsiteX10" fmla="*/ 632262 w 4232075"/>
                <a:gd name="connsiteY10" fmla="*/ 560877 h 567676"/>
                <a:gd name="connsiteX11" fmla="*/ 567676 w 4232075"/>
                <a:gd name="connsiteY11" fmla="*/ 567676 h 567676"/>
                <a:gd name="connsiteX12" fmla="*/ 418109 w 4232075"/>
                <a:gd name="connsiteY12" fmla="*/ 537082 h 567676"/>
                <a:gd name="connsiteX13" fmla="*/ 302534 w 4232075"/>
                <a:gd name="connsiteY13" fmla="*/ 503090 h 567676"/>
                <a:gd name="connsiteX14" fmla="*/ 197157 w 4232075"/>
                <a:gd name="connsiteY14" fmla="*/ 469097 h 567676"/>
                <a:gd name="connsiteX15" fmla="*/ 115575 w 4232075"/>
                <a:gd name="connsiteY15" fmla="*/ 431705 h 567676"/>
                <a:gd name="connsiteX16" fmla="*/ 57788 w 4232075"/>
                <a:gd name="connsiteY16" fmla="*/ 401112 h 567676"/>
                <a:gd name="connsiteX17" fmla="*/ 23795 w 4232075"/>
                <a:gd name="connsiteY17" fmla="*/ 377317 h 567676"/>
                <a:gd name="connsiteX18" fmla="*/ 6799 w 4232075"/>
                <a:gd name="connsiteY18" fmla="*/ 356922 h 567676"/>
                <a:gd name="connsiteX19" fmla="*/ 0 w 4232075"/>
                <a:gd name="connsiteY19" fmla="*/ 333127 h 567676"/>
                <a:gd name="connsiteX20" fmla="*/ 10198 w 4232075"/>
                <a:gd name="connsiteY20" fmla="*/ 302534 h 567676"/>
                <a:gd name="connsiteX21" fmla="*/ 37392 w 4232075"/>
                <a:gd name="connsiteY21" fmla="*/ 278739 h 567676"/>
                <a:gd name="connsiteX22" fmla="*/ 105377 w 4232075"/>
                <a:gd name="connsiteY22" fmla="*/ 248146 h 567676"/>
                <a:gd name="connsiteX23" fmla="*/ 190359 w 4232075"/>
                <a:gd name="connsiteY23" fmla="*/ 200556 h 567676"/>
                <a:gd name="connsiteX24" fmla="*/ 261743 w 4232075"/>
                <a:gd name="connsiteY24" fmla="*/ 152966 h 567676"/>
                <a:gd name="connsiteX25" fmla="*/ 588072 w 4232075"/>
                <a:gd name="connsiteY25" fmla="*/ 271940 h 567676"/>
                <a:gd name="connsiteX26" fmla="*/ 812422 w 4232075"/>
                <a:gd name="connsiteY26" fmla="*/ 275340 h 567676"/>
                <a:gd name="connsiteX27" fmla="*/ 1529666 w 4232075"/>
                <a:gd name="connsiteY27" fmla="*/ 265142 h 567676"/>
                <a:gd name="connsiteX28" fmla="*/ 2144931 w 4232075"/>
                <a:gd name="connsiteY28" fmla="*/ 258343 h 567676"/>
                <a:gd name="connsiteX29" fmla="*/ 2644622 w 4232075"/>
                <a:gd name="connsiteY29" fmla="*/ 254944 h 567676"/>
                <a:gd name="connsiteX30" fmla="*/ 2804387 w 4232075"/>
                <a:gd name="connsiteY30" fmla="*/ 254944 h 567676"/>
                <a:gd name="connsiteX31" fmla="*/ 3259887 w 4232075"/>
                <a:gd name="connsiteY31" fmla="*/ 237948 h 567676"/>
                <a:gd name="connsiteX32" fmla="*/ 3667798 w 4232075"/>
                <a:gd name="connsiteY32" fmla="*/ 231149 h 567676"/>
                <a:gd name="connsiteX33" fmla="*/ 3834362 w 4232075"/>
                <a:gd name="connsiteY33" fmla="*/ 220951 h 567676"/>
                <a:gd name="connsiteX34" fmla="*/ 3892149 w 4232075"/>
                <a:gd name="connsiteY34" fmla="*/ 214153 h 567676"/>
                <a:gd name="connsiteX35" fmla="*/ 3949936 w 4232075"/>
                <a:gd name="connsiteY35" fmla="*/ 200556 h 567676"/>
                <a:gd name="connsiteX36" fmla="*/ 3994127 w 4232075"/>
                <a:gd name="connsiteY36" fmla="*/ 183560 h 567676"/>
                <a:gd name="connsiteX37" fmla="*/ 4045115 w 4232075"/>
                <a:gd name="connsiteY37" fmla="*/ 146168 h 567676"/>
                <a:gd name="connsiteX38" fmla="*/ 4096104 w 4232075"/>
                <a:gd name="connsiteY38" fmla="*/ 101978 h 567676"/>
                <a:gd name="connsiteX39" fmla="*/ 4143694 w 4232075"/>
                <a:gd name="connsiteY39" fmla="*/ 47589 h 567676"/>
                <a:gd name="connsiteX40" fmla="*/ 4164089 w 4232075"/>
                <a:gd name="connsiteY40" fmla="*/ 23795 h 567676"/>
                <a:gd name="connsiteX41" fmla="*/ 4187884 w 4232075"/>
                <a:gd name="connsiteY41" fmla="*/ 3399 h 567676"/>
                <a:gd name="connsiteX42" fmla="*/ 4204880 w 4232075"/>
                <a:gd name="connsiteY42" fmla="*/ 0 h 567676"/>
                <a:gd name="connsiteX43" fmla="*/ 4221877 w 4232075"/>
                <a:gd name="connsiteY43" fmla="*/ 6798 h 567676"/>
                <a:gd name="connsiteX44" fmla="*/ 4232075 w 4232075"/>
                <a:gd name="connsiteY44" fmla="*/ 33992 h 567676"/>
                <a:gd name="connsiteX45" fmla="*/ 4225276 w 4232075"/>
                <a:gd name="connsiteY45" fmla="*/ 88380 h 567676"/>
                <a:gd name="connsiteX46" fmla="*/ 4211679 w 4232075"/>
                <a:gd name="connsiteY46" fmla="*/ 139369 h 567676"/>
                <a:gd name="connsiteX47" fmla="*/ 4170888 w 4232075"/>
                <a:gd name="connsiteY47" fmla="*/ 241347 h 567676"/>
                <a:gd name="connsiteX48" fmla="*/ 4123298 w 4232075"/>
                <a:gd name="connsiteY48" fmla="*/ 329728 h 567676"/>
                <a:gd name="connsiteX49" fmla="*/ 4048515 w 4232075"/>
                <a:gd name="connsiteY49" fmla="*/ 441903 h 567676"/>
                <a:gd name="connsiteX50" fmla="*/ 4004324 w 4232075"/>
                <a:gd name="connsiteY50" fmla="*/ 492892 h 567676"/>
                <a:gd name="connsiteX51" fmla="*/ 3956735 w 4232075"/>
                <a:gd name="connsiteY51" fmla="*/ 526885 h 567676"/>
                <a:gd name="connsiteX52" fmla="*/ 3922742 w 4232075"/>
                <a:gd name="connsiteY52" fmla="*/ 533683 h 567676"/>
                <a:gd name="connsiteX53" fmla="*/ 3888750 w 4232075"/>
                <a:gd name="connsiteY53" fmla="*/ 523485 h 567676"/>
                <a:gd name="connsiteX54" fmla="*/ 3858156 w 4232075"/>
                <a:gd name="connsiteY54" fmla="*/ 499691 h 567676"/>
                <a:gd name="connsiteX55" fmla="*/ 3841160 w 4232075"/>
                <a:gd name="connsiteY55" fmla="*/ 489493 h 567676"/>
                <a:gd name="connsiteX56" fmla="*/ 3807167 w 4232075"/>
                <a:gd name="connsiteY56" fmla="*/ 479295 h 567676"/>
                <a:gd name="connsiteX57" fmla="*/ 3644003 w 4232075"/>
                <a:gd name="connsiteY57" fmla="*/ 479295 h 567676"/>
                <a:gd name="connsiteX58" fmla="*/ 3236092 w 4232075"/>
                <a:gd name="connsiteY58" fmla="*/ 479295 h 5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2075" h="567676">
                  <a:moveTo>
                    <a:pt x="3236092" y="479295"/>
                  </a:moveTo>
                  <a:lnTo>
                    <a:pt x="2862174" y="479295"/>
                  </a:lnTo>
                  <a:lnTo>
                    <a:pt x="2695611" y="479295"/>
                  </a:lnTo>
                  <a:lnTo>
                    <a:pt x="2216315" y="479295"/>
                  </a:lnTo>
                  <a:lnTo>
                    <a:pt x="1849196" y="479295"/>
                  </a:lnTo>
                  <a:lnTo>
                    <a:pt x="1536464" y="482694"/>
                  </a:lnTo>
                  <a:lnTo>
                    <a:pt x="1335908" y="489493"/>
                  </a:lnTo>
                  <a:lnTo>
                    <a:pt x="1189740" y="496291"/>
                  </a:lnTo>
                  <a:lnTo>
                    <a:pt x="1009579" y="509888"/>
                  </a:lnTo>
                  <a:lnTo>
                    <a:pt x="747837" y="537082"/>
                  </a:lnTo>
                  <a:lnTo>
                    <a:pt x="632262" y="560877"/>
                  </a:lnTo>
                  <a:lnTo>
                    <a:pt x="567676" y="567676"/>
                  </a:lnTo>
                  <a:lnTo>
                    <a:pt x="418109" y="537082"/>
                  </a:lnTo>
                  <a:lnTo>
                    <a:pt x="302534" y="503090"/>
                  </a:lnTo>
                  <a:lnTo>
                    <a:pt x="197157" y="469097"/>
                  </a:lnTo>
                  <a:lnTo>
                    <a:pt x="115575" y="431705"/>
                  </a:lnTo>
                  <a:lnTo>
                    <a:pt x="57788" y="401112"/>
                  </a:lnTo>
                  <a:lnTo>
                    <a:pt x="23795" y="377317"/>
                  </a:lnTo>
                  <a:lnTo>
                    <a:pt x="6799" y="356922"/>
                  </a:lnTo>
                  <a:lnTo>
                    <a:pt x="0" y="333127"/>
                  </a:lnTo>
                  <a:lnTo>
                    <a:pt x="10198" y="302534"/>
                  </a:lnTo>
                  <a:lnTo>
                    <a:pt x="37392" y="278739"/>
                  </a:lnTo>
                  <a:lnTo>
                    <a:pt x="105377" y="248146"/>
                  </a:lnTo>
                  <a:lnTo>
                    <a:pt x="190359" y="200556"/>
                  </a:lnTo>
                  <a:lnTo>
                    <a:pt x="261743" y="152966"/>
                  </a:lnTo>
                  <a:lnTo>
                    <a:pt x="588072" y="271940"/>
                  </a:lnTo>
                  <a:lnTo>
                    <a:pt x="812422" y="275340"/>
                  </a:lnTo>
                  <a:lnTo>
                    <a:pt x="1529666" y="265142"/>
                  </a:lnTo>
                  <a:lnTo>
                    <a:pt x="2144931" y="258343"/>
                  </a:lnTo>
                  <a:lnTo>
                    <a:pt x="2644622" y="254944"/>
                  </a:lnTo>
                  <a:lnTo>
                    <a:pt x="2804387" y="254944"/>
                  </a:lnTo>
                  <a:lnTo>
                    <a:pt x="3259887" y="237948"/>
                  </a:lnTo>
                  <a:lnTo>
                    <a:pt x="3667798" y="231149"/>
                  </a:lnTo>
                  <a:lnTo>
                    <a:pt x="3834362" y="220951"/>
                  </a:lnTo>
                  <a:lnTo>
                    <a:pt x="3892149" y="214153"/>
                  </a:lnTo>
                  <a:lnTo>
                    <a:pt x="3949936" y="200556"/>
                  </a:lnTo>
                  <a:lnTo>
                    <a:pt x="3994127" y="183560"/>
                  </a:lnTo>
                  <a:lnTo>
                    <a:pt x="4045115" y="146168"/>
                  </a:lnTo>
                  <a:lnTo>
                    <a:pt x="4096104" y="101978"/>
                  </a:lnTo>
                  <a:lnTo>
                    <a:pt x="4143694" y="47589"/>
                  </a:lnTo>
                  <a:lnTo>
                    <a:pt x="4164089" y="23795"/>
                  </a:lnTo>
                  <a:lnTo>
                    <a:pt x="4187884" y="3399"/>
                  </a:lnTo>
                  <a:lnTo>
                    <a:pt x="4204880" y="0"/>
                  </a:lnTo>
                  <a:lnTo>
                    <a:pt x="4221877" y="6798"/>
                  </a:lnTo>
                  <a:lnTo>
                    <a:pt x="4232075" y="33992"/>
                  </a:lnTo>
                  <a:lnTo>
                    <a:pt x="4225276" y="88380"/>
                  </a:lnTo>
                  <a:lnTo>
                    <a:pt x="4211679" y="139369"/>
                  </a:lnTo>
                  <a:lnTo>
                    <a:pt x="4170888" y="241347"/>
                  </a:lnTo>
                  <a:lnTo>
                    <a:pt x="4123298" y="329728"/>
                  </a:lnTo>
                  <a:lnTo>
                    <a:pt x="4048515" y="441903"/>
                  </a:lnTo>
                  <a:lnTo>
                    <a:pt x="4004324" y="492892"/>
                  </a:lnTo>
                  <a:lnTo>
                    <a:pt x="3956735" y="526885"/>
                  </a:lnTo>
                  <a:lnTo>
                    <a:pt x="3922742" y="533683"/>
                  </a:lnTo>
                  <a:lnTo>
                    <a:pt x="3888750" y="523485"/>
                  </a:lnTo>
                  <a:lnTo>
                    <a:pt x="3858156" y="499691"/>
                  </a:lnTo>
                  <a:lnTo>
                    <a:pt x="3841160" y="489493"/>
                  </a:lnTo>
                  <a:lnTo>
                    <a:pt x="3807167" y="479295"/>
                  </a:lnTo>
                  <a:lnTo>
                    <a:pt x="3644003" y="479295"/>
                  </a:lnTo>
                  <a:lnTo>
                    <a:pt x="3236092" y="4792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1">
              <a:extLst>
                <a:ext uri="{FF2B5EF4-FFF2-40B4-BE49-F238E27FC236}">
                  <a16:creationId xmlns:a16="http://schemas.microsoft.com/office/drawing/2014/main" id="{FD0025D3-DE91-41C2-BDB1-15DEA90D3FAE}"/>
                </a:ext>
              </a:extLst>
            </p:cNvPr>
            <p:cNvSpPr/>
            <p:nvPr/>
          </p:nvSpPr>
          <p:spPr>
            <a:xfrm>
              <a:off x="7143751" y="5192713"/>
              <a:ext cx="658813" cy="501650"/>
            </a:xfrm>
            <a:custGeom>
              <a:avLst/>
              <a:gdLst>
                <a:gd name="connsiteX0" fmla="*/ 214313 w 659606"/>
                <a:gd name="connsiteY0" fmla="*/ 80963 h 500063"/>
                <a:gd name="connsiteX1" fmla="*/ 433388 w 659606"/>
                <a:gd name="connsiteY1" fmla="*/ 161925 h 500063"/>
                <a:gd name="connsiteX2" fmla="*/ 483394 w 659606"/>
                <a:gd name="connsiteY2" fmla="*/ 173832 h 500063"/>
                <a:gd name="connsiteX3" fmla="*/ 523875 w 659606"/>
                <a:gd name="connsiteY3" fmla="*/ 173832 h 500063"/>
                <a:gd name="connsiteX4" fmla="*/ 561975 w 659606"/>
                <a:gd name="connsiteY4" fmla="*/ 166688 h 500063"/>
                <a:gd name="connsiteX5" fmla="*/ 585788 w 659606"/>
                <a:gd name="connsiteY5" fmla="*/ 145257 h 500063"/>
                <a:gd name="connsiteX6" fmla="*/ 659606 w 659606"/>
                <a:gd name="connsiteY6" fmla="*/ 52388 h 500063"/>
                <a:gd name="connsiteX7" fmla="*/ 561975 w 659606"/>
                <a:gd name="connsiteY7" fmla="*/ 500063 h 500063"/>
                <a:gd name="connsiteX8" fmla="*/ 495300 w 659606"/>
                <a:gd name="connsiteY8" fmla="*/ 438150 h 500063"/>
                <a:gd name="connsiteX9" fmla="*/ 447675 w 659606"/>
                <a:gd name="connsiteY9" fmla="*/ 388144 h 500063"/>
                <a:gd name="connsiteX10" fmla="*/ 366713 w 659606"/>
                <a:gd name="connsiteY10" fmla="*/ 309563 h 500063"/>
                <a:gd name="connsiteX11" fmla="*/ 273844 w 659606"/>
                <a:gd name="connsiteY11" fmla="*/ 240507 h 500063"/>
                <a:gd name="connsiteX12" fmla="*/ 195263 w 659606"/>
                <a:gd name="connsiteY12" fmla="*/ 183357 h 500063"/>
                <a:gd name="connsiteX13" fmla="*/ 76200 w 659606"/>
                <a:gd name="connsiteY13" fmla="*/ 107157 h 500063"/>
                <a:gd name="connsiteX14" fmla="*/ 19050 w 659606"/>
                <a:gd name="connsiteY14" fmla="*/ 71438 h 500063"/>
                <a:gd name="connsiteX15" fmla="*/ 9525 w 659606"/>
                <a:gd name="connsiteY15" fmla="*/ 61913 h 500063"/>
                <a:gd name="connsiteX16" fmla="*/ 2381 w 659606"/>
                <a:gd name="connsiteY16" fmla="*/ 38100 h 500063"/>
                <a:gd name="connsiteX17" fmla="*/ 0 w 659606"/>
                <a:gd name="connsiteY17" fmla="*/ 19050 h 500063"/>
                <a:gd name="connsiteX18" fmla="*/ 4763 w 659606"/>
                <a:gd name="connsiteY18" fmla="*/ 4763 h 500063"/>
                <a:gd name="connsiteX19" fmla="*/ 19050 w 659606"/>
                <a:gd name="connsiteY19" fmla="*/ 0 h 500063"/>
                <a:gd name="connsiteX20" fmla="*/ 47625 w 659606"/>
                <a:gd name="connsiteY20" fmla="*/ 9525 h 500063"/>
                <a:gd name="connsiteX21" fmla="*/ 214313 w 659606"/>
                <a:gd name="connsiteY21" fmla="*/ 809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9606" h="500063">
                  <a:moveTo>
                    <a:pt x="214313" y="80963"/>
                  </a:moveTo>
                  <a:lnTo>
                    <a:pt x="433388" y="161925"/>
                  </a:lnTo>
                  <a:lnTo>
                    <a:pt x="483394" y="173832"/>
                  </a:lnTo>
                  <a:lnTo>
                    <a:pt x="523875" y="173832"/>
                  </a:lnTo>
                  <a:lnTo>
                    <a:pt x="561975" y="166688"/>
                  </a:lnTo>
                  <a:lnTo>
                    <a:pt x="585788" y="145257"/>
                  </a:lnTo>
                  <a:lnTo>
                    <a:pt x="659606" y="52388"/>
                  </a:lnTo>
                  <a:lnTo>
                    <a:pt x="561975" y="500063"/>
                  </a:lnTo>
                  <a:lnTo>
                    <a:pt x="495300" y="438150"/>
                  </a:lnTo>
                  <a:lnTo>
                    <a:pt x="447675" y="388144"/>
                  </a:lnTo>
                  <a:lnTo>
                    <a:pt x="366713" y="309563"/>
                  </a:lnTo>
                  <a:lnTo>
                    <a:pt x="273844" y="240507"/>
                  </a:lnTo>
                  <a:lnTo>
                    <a:pt x="195263" y="183357"/>
                  </a:lnTo>
                  <a:lnTo>
                    <a:pt x="76200" y="107157"/>
                  </a:lnTo>
                  <a:lnTo>
                    <a:pt x="19050" y="71438"/>
                  </a:lnTo>
                  <a:lnTo>
                    <a:pt x="9525" y="61913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214313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076158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8795712-44DE-4C19-B6AC-B8EB80088BA5}"/>
              </a:ext>
            </a:extLst>
          </p:cNvPr>
          <p:cNvSpPr/>
          <p:nvPr/>
        </p:nvSpPr>
        <p:spPr>
          <a:xfrm>
            <a:off x="4198939" y="1562101"/>
            <a:ext cx="863600" cy="595313"/>
          </a:xfrm>
          <a:custGeom>
            <a:avLst/>
            <a:gdLst>
              <a:gd name="connsiteX0" fmla="*/ 507206 w 864394"/>
              <a:gd name="connsiteY0" fmla="*/ 469106 h 595313"/>
              <a:gd name="connsiteX1" fmla="*/ 304800 w 864394"/>
              <a:gd name="connsiteY1" fmla="*/ 333375 h 595313"/>
              <a:gd name="connsiteX2" fmla="*/ 233362 w 864394"/>
              <a:gd name="connsiteY2" fmla="*/ 278606 h 595313"/>
              <a:gd name="connsiteX3" fmla="*/ 126206 w 864394"/>
              <a:gd name="connsiteY3" fmla="*/ 183356 h 595313"/>
              <a:gd name="connsiteX4" fmla="*/ 47625 w 864394"/>
              <a:gd name="connsiteY4" fmla="*/ 104775 h 595313"/>
              <a:gd name="connsiteX5" fmla="*/ 19050 w 864394"/>
              <a:gd name="connsiteY5" fmla="*/ 69056 h 595313"/>
              <a:gd name="connsiteX6" fmla="*/ 4762 w 864394"/>
              <a:gd name="connsiteY6" fmla="*/ 42863 h 595313"/>
              <a:gd name="connsiteX7" fmla="*/ 0 w 864394"/>
              <a:gd name="connsiteY7" fmla="*/ 26194 h 595313"/>
              <a:gd name="connsiteX8" fmla="*/ 0 w 864394"/>
              <a:gd name="connsiteY8" fmla="*/ 14288 h 595313"/>
              <a:gd name="connsiteX9" fmla="*/ 4762 w 864394"/>
              <a:gd name="connsiteY9" fmla="*/ 4763 h 595313"/>
              <a:gd name="connsiteX10" fmla="*/ 16669 w 864394"/>
              <a:gd name="connsiteY10" fmla="*/ 0 h 595313"/>
              <a:gd name="connsiteX11" fmla="*/ 38100 w 864394"/>
              <a:gd name="connsiteY11" fmla="*/ 4763 h 595313"/>
              <a:gd name="connsiteX12" fmla="*/ 119062 w 864394"/>
              <a:gd name="connsiteY12" fmla="*/ 40481 h 595313"/>
              <a:gd name="connsiteX13" fmla="*/ 204787 w 864394"/>
              <a:gd name="connsiteY13" fmla="*/ 73819 h 595313"/>
              <a:gd name="connsiteX14" fmla="*/ 300037 w 864394"/>
              <a:gd name="connsiteY14" fmla="*/ 107156 h 595313"/>
              <a:gd name="connsiteX15" fmla="*/ 411956 w 864394"/>
              <a:gd name="connsiteY15" fmla="*/ 140494 h 595313"/>
              <a:gd name="connsiteX16" fmla="*/ 500062 w 864394"/>
              <a:gd name="connsiteY16" fmla="*/ 164306 h 595313"/>
              <a:gd name="connsiteX17" fmla="*/ 573881 w 864394"/>
              <a:gd name="connsiteY17" fmla="*/ 180975 h 595313"/>
              <a:gd name="connsiteX18" fmla="*/ 647700 w 864394"/>
              <a:gd name="connsiteY18" fmla="*/ 192881 h 595313"/>
              <a:gd name="connsiteX19" fmla="*/ 683419 w 864394"/>
              <a:gd name="connsiteY19" fmla="*/ 219075 h 595313"/>
              <a:gd name="connsiteX20" fmla="*/ 738187 w 864394"/>
              <a:gd name="connsiteY20" fmla="*/ 264319 h 595313"/>
              <a:gd name="connsiteX21" fmla="*/ 792956 w 864394"/>
              <a:gd name="connsiteY21" fmla="*/ 326231 h 595313"/>
              <a:gd name="connsiteX22" fmla="*/ 819150 w 864394"/>
              <a:gd name="connsiteY22" fmla="*/ 359569 h 595313"/>
              <a:gd name="connsiteX23" fmla="*/ 842962 w 864394"/>
              <a:gd name="connsiteY23" fmla="*/ 395288 h 595313"/>
              <a:gd name="connsiteX24" fmla="*/ 854869 w 864394"/>
              <a:gd name="connsiteY24" fmla="*/ 426244 h 595313"/>
              <a:gd name="connsiteX25" fmla="*/ 862012 w 864394"/>
              <a:gd name="connsiteY25" fmla="*/ 454819 h 595313"/>
              <a:gd name="connsiteX26" fmla="*/ 864394 w 864394"/>
              <a:gd name="connsiteY26" fmla="*/ 488156 h 595313"/>
              <a:gd name="connsiteX27" fmla="*/ 859631 w 864394"/>
              <a:gd name="connsiteY27" fmla="*/ 531019 h 595313"/>
              <a:gd name="connsiteX28" fmla="*/ 852487 w 864394"/>
              <a:gd name="connsiteY28" fmla="*/ 561975 h 595313"/>
              <a:gd name="connsiteX29" fmla="*/ 840581 w 864394"/>
              <a:gd name="connsiteY29" fmla="*/ 585788 h 595313"/>
              <a:gd name="connsiteX30" fmla="*/ 821531 w 864394"/>
              <a:gd name="connsiteY30" fmla="*/ 592931 h 595313"/>
              <a:gd name="connsiteX31" fmla="*/ 781050 w 864394"/>
              <a:gd name="connsiteY31" fmla="*/ 595313 h 595313"/>
              <a:gd name="connsiteX32" fmla="*/ 735806 w 864394"/>
              <a:gd name="connsiteY32" fmla="*/ 590550 h 595313"/>
              <a:gd name="connsiteX33" fmla="*/ 700087 w 864394"/>
              <a:gd name="connsiteY33" fmla="*/ 578644 h 595313"/>
              <a:gd name="connsiteX34" fmla="*/ 507206 w 864394"/>
              <a:gd name="connsiteY34" fmla="*/ 469106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64394" h="595313">
                <a:moveTo>
                  <a:pt x="507206" y="469106"/>
                </a:moveTo>
                <a:lnTo>
                  <a:pt x="304800" y="333375"/>
                </a:lnTo>
                <a:lnTo>
                  <a:pt x="233362" y="278606"/>
                </a:lnTo>
                <a:lnTo>
                  <a:pt x="126206" y="183356"/>
                </a:lnTo>
                <a:lnTo>
                  <a:pt x="47625" y="104775"/>
                </a:lnTo>
                <a:lnTo>
                  <a:pt x="19050" y="69056"/>
                </a:lnTo>
                <a:lnTo>
                  <a:pt x="4762" y="42863"/>
                </a:lnTo>
                <a:lnTo>
                  <a:pt x="0" y="26194"/>
                </a:lnTo>
                <a:lnTo>
                  <a:pt x="0" y="14288"/>
                </a:lnTo>
                <a:lnTo>
                  <a:pt x="4762" y="4763"/>
                </a:lnTo>
                <a:lnTo>
                  <a:pt x="16669" y="0"/>
                </a:lnTo>
                <a:lnTo>
                  <a:pt x="38100" y="4763"/>
                </a:lnTo>
                <a:lnTo>
                  <a:pt x="119062" y="40481"/>
                </a:lnTo>
                <a:lnTo>
                  <a:pt x="204787" y="73819"/>
                </a:lnTo>
                <a:lnTo>
                  <a:pt x="300037" y="107156"/>
                </a:lnTo>
                <a:lnTo>
                  <a:pt x="411956" y="140494"/>
                </a:lnTo>
                <a:lnTo>
                  <a:pt x="500062" y="164306"/>
                </a:lnTo>
                <a:lnTo>
                  <a:pt x="573881" y="180975"/>
                </a:lnTo>
                <a:lnTo>
                  <a:pt x="647700" y="192881"/>
                </a:lnTo>
                <a:lnTo>
                  <a:pt x="683419" y="219075"/>
                </a:lnTo>
                <a:lnTo>
                  <a:pt x="738187" y="264319"/>
                </a:lnTo>
                <a:lnTo>
                  <a:pt x="792956" y="326231"/>
                </a:lnTo>
                <a:lnTo>
                  <a:pt x="819150" y="359569"/>
                </a:lnTo>
                <a:lnTo>
                  <a:pt x="842962" y="395288"/>
                </a:lnTo>
                <a:lnTo>
                  <a:pt x="854869" y="426244"/>
                </a:lnTo>
                <a:lnTo>
                  <a:pt x="862012" y="454819"/>
                </a:lnTo>
                <a:lnTo>
                  <a:pt x="864394" y="488156"/>
                </a:lnTo>
                <a:lnTo>
                  <a:pt x="859631" y="531019"/>
                </a:lnTo>
                <a:lnTo>
                  <a:pt x="852487" y="561975"/>
                </a:lnTo>
                <a:lnTo>
                  <a:pt x="840581" y="585788"/>
                </a:lnTo>
                <a:lnTo>
                  <a:pt x="821531" y="592931"/>
                </a:lnTo>
                <a:lnTo>
                  <a:pt x="781050" y="595313"/>
                </a:lnTo>
                <a:lnTo>
                  <a:pt x="735806" y="590550"/>
                </a:lnTo>
                <a:lnTo>
                  <a:pt x="700087" y="578644"/>
                </a:lnTo>
                <a:lnTo>
                  <a:pt x="507206" y="4691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104F2F-C14E-481A-813B-AA106042B891}"/>
              </a:ext>
            </a:extLst>
          </p:cNvPr>
          <p:cNvSpPr/>
          <p:nvPr/>
        </p:nvSpPr>
        <p:spPr>
          <a:xfrm>
            <a:off x="3889377" y="2678114"/>
            <a:ext cx="771525" cy="688975"/>
          </a:xfrm>
          <a:custGeom>
            <a:avLst/>
            <a:gdLst>
              <a:gd name="connsiteX0" fmla="*/ 433388 w 771525"/>
              <a:gd name="connsiteY0" fmla="*/ 523875 h 688182"/>
              <a:gd name="connsiteX1" fmla="*/ 319088 w 771525"/>
              <a:gd name="connsiteY1" fmla="*/ 409575 h 688182"/>
              <a:gd name="connsiteX2" fmla="*/ 180975 w 771525"/>
              <a:gd name="connsiteY2" fmla="*/ 257175 h 688182"/>
              <a:gd name="connsiteX3" fmla="*/ 45244 w 771525"/>
              <a:gd name="connsiteY3" fmla="*/ 104775 h 688182"/>
              <a:gd name="connsiteX4" fmla="*/ 16669 w 771525"/>
              <a:gd name="connsiteY4" fmla="*/ 69057 h 688182"/>
              <a:gd name="connsiteX5" fmla="*/ 7144 w 771525"/>
              <a:gd name="connsiteY5" fmla="*/ 52388 h 688182"/>
              <a:gd name="connsiteX6" fmla="*/ 0 w 771525"/>
              <a:gd name="connsiteY6" fmla="*/ 30957 h 688182"/>
              <a:gd name="connsiteX7" fmla="*/ 0 w 771525"/>
              <a:gd name="connsiteY7" fmla="*/ 16669 h 688182"/>
              <a:gd name="connsiteX8" fmla="*/ 4763 w 771525"/>
              <a:gd name="connsiteY8" fmla="*/ 4763 h 688182"/>
              <a:gd name="connsiteX9" fmla="*/ 21432 w 771525"/>
              <a:gd name="connsiteY9" fmla="*/ 0 h 688182"/>
              <a:gd name="connsiteX10" fmla="*/ 59532 w 771525"/>
              <a:gd name="connsiteY10" fmla="*/ 11907 h 688182"/>
              <a:gd name="connsiteX11" fmla="*/ 97632 w 771525"/>
              <a:gd name="connsiteY11" fmla="*/ 33338 h 688182"/>
              <a:gd name="connsiteX12" fmla="*/ 359569 w 771525"/>
              <a:gd name="connsiteY12" fmla="*/ 128588 h 688182"/>
              <a:gd name="connsiteX13" fmla="*/ 521494 w 771525"/>
              <a:gd name="connsiteY13" fmla="*/ 180975 h 688182"/>
              <a:gd name="connsiteX14" fmla="*/ 571500 w 771525"/>
              <a:gd name="connsiteY14" fmla="*/ 197644 h 688182"/>
              <a:gd name="connsiteX15" fmla="*/ 609600 w 771525"/>
              <a:gd name="connsiteY15" fmla="*/ 216694 h 688182"/>
              <a:gd name="connsiteX16" fmla="*/ 645319 w 771525"/>
              <a:gd name="connsiteY16" fmla="*/ 240507 h 688182"/>
              <a:gd name="connsiteX17" fmla="*/ 673894 w 771525"/>
              <a:gd name="connsiteY17" fmla="*/ 266700 h 688182"/>
              <a:gd name="connsiteX18" fmla="*/ 702469 w 771525"/>
              <a:gd name="connsiteY18" fmla="*/ 300038 h 688182"/>
              <a:gd name="connsiteX19" fmla="*/ 726282 w 771525"/>
              <a:gd name="connsiteY19" fmla="*/ 338138 h 688182"/>
              <a:gd name="connsiteX20" fmla="*/ 742950 w 771525"/>
              <a:gd name="connsiteY20" fmla="*/ 371475 h 688182"/>
              <a:gd name="connsiteX21" fmla="*/ 754857 w 771525"/>
              <a:gd name="connsiteY21" fmla="*/ 409575 h 688182"/>
              <a:gd name="connsiteX22" fmla="*/ 764382 w 771525"/>
              <a:gd name="connsiteY22" fmla="*/ 461963 h 688182"/>
              <a:gd name="connsiteX23" fmla="*/ 771525 w 771525"/>
              <a:gd name="connsiteY23" fmla="*/ 519113 h 688182"/>
              <a:gd name="connsiteX24" fmla="*/ 771525 w 771525"/>
              <a:gd name="connsiteY24" fmla="*/ 564357 h 688182"/>
              <a:gd name="connsiteX25" fmla="*/ 766763 w 771525"/>
              <a:gd name="connsiteY25" fmla="*/ 609600 h 688182"/>
              <a:gd name="connsiteX26" fmla="*/ 757238 w 771525"/>
              <a:gd name="connsiteY26" fmla="*/ 650082 h 688182"/>
              <a:gd name="connsiteX27" fmla="*/ 747713 w 771525"/>
              <a:gd name="connsiteY27" fmla="*/ 669132 h 688182"/>
              <a:gd name="connsiteX28" fmla="*/ 731044 w 771525"/>
              <a:gd name="connsiteY28" fmla="*/ 683419 h 688182"/>
              <a:gd name="connsiteX29" fmla="*/ 714375 w 771525"/>
              <a:gd name="connsiteY29" fmla="*/ 688182 h 688182"/>
              <a:gd name="connsiteX30" fmla="*/ 692944 w 771525"/>
              <a:gd name="connsiteY30" fmla="*/ 685800 h 688182"/>
              <a:gd name="connsiteX31" fmla="*/ 654844 w 771525"/>
              <a:gd name="connsiteY31" fmla="*/ 676275 h 688182"/>
              <a:gd name="connsiteX32" fmla="*/ 604838 w 771525"/>
              <a:gd name="connsiteY32" fmla="*/ 652463 h 688182"/>
              <a:gd name="connsiteX33" fmla="*/ 545307 w 771525"/>
              <a:gd name="connsiteY33" fmla="*/ 616744 h 688182"/>
              <a:gd name="connsiteX34" fmla="*/ 433388 w 771525"/>
              <a:gd name="connsiteY34" fmla="*/ 523875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71525" h="688182">
                <a:moveTo>
                  <a:pt x="433388" y="523875"/>
                </a:moveTo>
                <a:lnTo>
                  <a:pt x="319088" y="409575"/>
                </a:lnTo>
                <a:lnTo>
                  <a:pt x="180975" y="257175"/>
                </a:lnTo>
                <a:lnTo>
                  <a:pt x="45244" y="104775"/>
                </a:lnTo>
                <a:lnTo>
                  <a:pt x="16669" y="69057"/>
                </a:lnTo>
                <a:lnTo>
                  <a:pt x="7144" y="52388"/>
                </a:lnTo>
                <a:lnTo>
                  <a:pt x="0" y="30957"/>
                </a:lnTo>
                <a:lnTo>
                  <a:pt x="0" y="16669"/>
                </a:lnTo>
                <a:lnTo>
                  <a:pt x="4763" y="4763"/>
                </a:lnTo>
                <a:lnTo>
                  <a:pt x="21432" y="0"/>
                </a:lnTo>
                <a:lnTo>
                  <a:pt x="59532" y="11907"/>
                </a:lnTo>
                <a:lnTo>
                  <a:pt x="97632" y="33338"/>
                </a:lnTo>
                <a:lnTo>
                  <a:pt x="359569" y="128588"/>
                </a:lnTo>
                <a:lnTo>
                  <a:pt x="521494" y="180975"/>
                </a:lnTo>
                <a:lnTo>
                  <a:pt x="571500" y="197644"/>
                </a:lnTo>
                <a:lnTo>
                  <a:pt x="609600" y="216694"/>
                </a:lnTo>
                <a:lnTo>
                  <a:pt x="645319" y="240507"/>
                </a:lnTo>
                <a:lnTo>
                  <a:pt x="673894" y="266700"/>
                </a:lnTo>
                <a:lnTo>
                  <a:pt x="702469" y="300038"/>
                </a:lnTo>
                <a:lnTo>
                  <a:pt x="726282" y="338138"/>
                </a:lnTo>
                <a:lnTo>
                  <a:pt x="742950" y="371475"/>
                </a:lnTo>
                <a:lnTo>
                  <a:pt x="754857" y="409575"/>
                </a:lnTo>
                <a:lnTo>
                  <a:pt x="764382" y="461963"/>
                </a:lnTo>
                <a:lnTo>
                  <a:pt x="771525" y="519113"/>
                </a:lnTo>
                <a:lnTo>
                  <a:pt x="771525" y="564357"/>
                </a:lnTo>
                <a:lnTo>
                  <a:pt x="766763" y="609600"/>
                </a:lnTo>
                <a:lnTo>
                  <a:pt x="757238" y="650082"/>
                </a:lnTo>
                <a:lnTo>
                  <a:pt x="747713" y="669132"/>
                </a:lnTo>
                <a:lnTo>
                  <a:pt x="731044" y="683419"/>
                </a:lnTo>
                <a:lnTo>
                  <a:pt x="714375" y="688182"/>
                </a:lnTo>
                <a:lnTo>
                  <a:pt x="692944" y="685800"/>
                </a:lnTo>
                <a:lnTo>
                  <a:pt x="654844" y="676275"/>
                </a:lnTo>
                <a:lnTo>
                  <a:pt x="604838" y="652463"/>
                </a:lnTo>
                <a:lnTo>
                  <a:pt x="545307" y="616744"/>
                </a:lnTo>
                <a:lnTo>
                  <a:pt x="433388" y="5238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78B84EB-D772-47A2-9A71-9C025040A22D}"/>
              </a:ext>
            </a:extLst>
          </p:cNvPr>
          <p:cNvSpPr/>
          <p:nvPr/>
        </p:nvSpPr>
        <p:spPr>
          <a:xfrm>
            <a:off x="3751264" y="4995864"/>
            <a:ext cx="501650" cy="682625"/>
          </a:xfrm>
          <a:custGeom>
            <a:avLst/>
            <a:gdLst>
              <a:gd name="connsiteX0" fmla="*/ 219075 w 502444"/>
              <a:gd name="connsiteY0" fmla="*/ 523875 h 683418"/>
              <a:gd name="connsiteX1" fmla="*/ 154781 w 502444"/>
              <a:gd name="connsiteY1" fmla="*/ 433387 h 683418"/>
              <a:gd name="connsiteX2" fmla="*/ 116681 w 502444"/>
              <a:gd name="connsiteY2" fmla="*/ 371475 h 683418"/>
              <a:gd name="connsiteX3" fmla="*/ 85725 w 502444"/>
              <a:gd name="connsiteY3" fmla="*/ 311943 h 683418"/>
              <a:gd name="connsiteX4" fmla="*/ 54769 w 502444"/>
              <a:gd name="connsiteY4" fmla="*/ 245268 h 683418"/>
              <a:gd name="connsiteX5" fmla="*/ 42862 w 502444"/>
              <a:gd name="connsiteY5" fmla="*/ 202406 h 683418"/>
              <a:gd name="connsiteX6" fmla="*/ 28575 w 502444"/>
              <a:gd name="connsiteY6" fmla="*/ 161925 h 683418"/>
              <a:gd name="connsiteX7" fmla="*/ 19050 w 502444"/>
              <a:gd name="connsiteY7" fmla="*/ 104775 h 683418"/>
              <a:gd name="connsiteX8" fmla="*/ 11906 w 502444"/>
              <a:gd name="connsiteY8" fmla="*/ 59531 h 683418"/>
              <a:gd name="connsiteX9" fmla="*/ 2381 w 502444"/>
              <a:gd name="connsiteY9" fmla="*/ 35718 h 683418"/>
              <a:gd name="connsiteX10" fmla="*/ 0 w 502444"/>
              <a:gd name="connsiteY10" fmla="*/ 21431 h 683418"/>
              <a:gd name="connsiteX11" fmla="*/ 4762 w 502444"/>
              <a:gd name="connsiteY11" fmla="*/ 7143 h 683418"/>
              <a:gd name="connsiteX12" fmla="*/ 14287 w 502444"/>
              <a:gd name="connsiteY12" fmla="*/ 0 h 683418"/>
              <a:gd name="connsiteX13" fmla="*/ 28575 w 502444"/>
              <a:gd name="connsiteY13" fmla="*/ 0 h 683418"/>
              <a:gd name="connsiteX14" fmla="*/ 47625 w 502444"/>
              <a:gd name="connsiteY14" fmla="*/ 9525 h 683418"/>
              <a:gd name="connsiteX15" fmla="*/ 80962 w 502444"/>
              <a:gd name="connsiteY15" fmla="*/ 35718 h 683418"/>
              <a:gd name="connsiteX16" fmla="*/ 140494 w 502444"/>
              <a:gd name="connsiteY16" fmla="*/ 97631 h 683418"/>
              <a:gd name="connsiteX17" fmla="*/ 183356 w 502444"/>
              <a:gd name="connsiteY17" fmla="*/ 140493 h 683418"/>
              <a:gd name="connsiteX18" fmla="*/ 207169 w 502444"/>
              <a:gd name="connsiteY18" fmla="*/ 164306 h 683418"/>
              <a:gd name="connsiteX19" fmla="*/ 228600 w 502444"/>
              <a:gd name="connsiteY19" fmla="*/ 176212 h 683418"/>
              <a:gd name="connsiteX20" fmla="*/ 257175 w 502444"/>
              <a:gd name="connsiteY20" fmla="*/ 180975 h 683418"/>
              <a:gd name="connsiteX21" fmla="*/ 502444 w 502444"/>
              <a:gd name="connsiteY21" fmla="*/ 509587 h 683418"/>
              <a:gd name="connsiteX22" fmla="*/ 464344 w 502444"/>
              <a:gd name="connsiteY22" fmla="*/ 573881 h 683418"/>
              <a:gd name="connsiteX23" fmla="*/ 440531 w 502444"/>
              <a:gd name="connsiteY23" fmla="*/ 621506 h 683418"/>
              <a:gd name="connsiteX24" fmla="*/ 423862 w 502444"/>
              <a:gd name="connsiteY24" fmla="*/ 647700 h 683418"/>
              <a:gd name="connsiteX25" fmla="*/ 400050 w 502444"/>
              <a:gd name="connsiteY25" fmla="*/ 676275 h 683418"/>
              <a:gd name="connsiteX26" fmla="*/ 383381 w 502444"/>
              <a:gd name="connsiteY26" fmla="*/ 683418 h 683418"/>
              <a:gd name="connsiteX27" fmla="*/ 366712 w 502444"/>
              <a:gd name="connsiteY27" fmla="*/ 681037 h 683418"/>
              <a:gd name="connsiteX28" fmla="*/ 350044 w 502444"/>
              <a:gd name="connsiteY28" fmla="*/ 671512 h 683418"/>
              <a:gd name="connsiteX29" fmla="*/ 323850 w 502444"/>
              <a:gd name="connsiteY29" fmla="*/ 640556 h 683418"/>
              <a:gd name="connsiteX30" fmla="*/ 219075 w 502444"/>
              <a:gd name="connsiteY30" fmla="*/ 523875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02444" h="683418">
                <a:moveTo>
                  <a:pt x="219075" y="523875"/>
                </a:moveTo>
                <a:lnTo>
                  <a:pt x="154781" y="433387"/>
                </a:lnTo>
                <a:lnTo>
                  <a:pt x="116681" y="371475"/>
                </a:lnTo>
                <a:lnTo>
                  <a:pt x="85725" y="311943"/>
                </a:lnTo>
                <a:lnTo>
                  <a:pt x="54769" y="245268"/>
                </a:lnTo>
                <a:lnTo>
                  <a:pt x="42862" y="202406"/>
                </a:lnTo>
                <a:lnTo>
                  <a:pt x="28575" y="161925"/>
                </a:lnTo>
                <a:lnTo>
                  <a:pt x="19050" y="104775"/>
                </a:lnTo>
                <a:lnTo>
                  <a:pt x="11906" y="59531"/>
                </a:lnTo>
                <a:lnTo>
                  <a:pt x="2381" y="35718"/>
                </a:lnTo>
                <a:lnTo>
                  <a:pt x="0" y="21431"/>
                </a:lnTo>
                <a:lnTo>
                  <a:pt x="4762" y="7143"/>
                </a:lnTo>
                <a:lnTo>
                  <a:pt x="14287" y="0"/>
                </a:lnTo>
                <a:lnTo>
                  <a:pt x="28575" y="0"/>
                </a:lnTo>
                <a:lnTo>
                  <a:pt x="47625" y="9525"/>
                </a:lnTo>
                <a:lnTo>
                  <a:pt x="80962" y="35718"/>
                </a:lnTo>
                <a:lnTo>
                  <a:pt x="140494" y="97631"/>
                </a:lnTo>
                <a:lnTo>
                  <a:pt x="183356" y="140493"/>
                </a:lnTo>
                <a:lnTo>
                  <a:pt x="207169" y="164306"/>
                </a:lnTo>
                <a:lnTo>
                  <a:pt x="228600" y="176212"/>
                </a:lnTo>
                <a:lnTo>
                  <a:pt x="257175" y="180975"/>
                </a:lnTo>
                <a:lnTo>
                  <a:pt x="502444" y="509587"/>
                </a:lnTo>
                <a:lnTo>
                  <a:pt x="464344" y="573881"/>
                </a:lnTo>
                <a:lnTo>
                  <a:pt x="440531" y="621506"/>
                </a:lnTo>
                <a:lnTo>
                  <a:pt x="423862" y="647700"/>
                </a:lnTo>
                <a:lnTo>
                  <a:pt x="400050" y="676275"/>
                </a:lnTo>
                <a:lnTo>
                  <a:pt x="383381" y="683418"/>
                </a:lnTo>
                <a:lnTo>
                  <a:pt x="366712" y="681037"/>
                </a:lnTo>
                <a:lnTo>
                  <a:pt x="350044" y="671512"/>
                </a:lnTo>
                <a:lnTo>
                  <a:pt x="323850" y="640556"/>
                </a:lnTo>
                <a:lnTo>
                  <a:pt x="219075" y="5238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B54E25-D3C0-418D-98F0-9B6789191B88}"/>
              </a:ext>
            </a:extLst>
          </p:cNvPr>
          <p:cNvSpPr/>
          <p:nvPr/>
        </p:nvSpPr>
        <p:spPr>
          <a:xfrm>
            <a:off x="6475414" y="1500188"/>
            <a:ext cx="557212" cy="730250"/>
          </a:xfrm>
          <a:custGeom>
            <a:avLst/>
            <a:gdLst>
              <a:gd name="connsiteX0" fmla="*/ 214312 w 557212"/>
              <a:gd name="connsiteY0" fmla="*/ 511968 h 731043"/>
              <a:gd name="connsiteX1" fmla="*/ 200025 w 557212"/>
              <a:gd name="connsiteY1" fmla="*/ 352425 h 731043"/>
              <a:gd name="connsiteX2" fmla="*/ 192881 w 557212"/>
              <a:gd name="connsiteY2" fmla="*/ 297656 h 731043"/>
              <a:gd name="connsiteX3" fmla="*/ 188119 w 557212"/>
              <a:gd name="connsiteY3" fmla="*/ 273843 h 731043"/>
              <a:gd name="connsiteX4" fmla="*/ 178594 w 557212"/>
              <a:gd name="connsiteY4" fmla="*/ 245268 h 731043"/>
              <a:gd name="connsiteX5" fmla="*/ 164306 w 557212"/>
              <a:gd name="connsiteY5" fmla="*/ 214312 h 731043"/>
              <a:gd name="connsiteX6" fmla="*/ 138112 w 557212"/>
              <a:gd name="connsiteY6" fmla="*/ 178593 h 731043"/>
              <a:gd name="connsiteX7" fmla="*/ 109537 w 557212"/>
              <a:gd name="connsiteY7" fmla="*/ 142875 h 731043"/>
              <a:gd name="connsiteX8" fmla="*/ 66675 w 557212"/>
              <a:gd name="connsiteY8" fmla="*/ 100012 h 731043"/>
              <a:gd name="connsiteX9" fmla="*/ 40481 w 557212"/>
              <a:gd name="connsiteY9" fmla="*/ 78581 h 731043"/>
              <a:gd name="connsiteX10" fmla="*/ 21431 w 557212"/>
              <a:gd name="connsiteY10" fmla="*/ 61912 h 731043"/>
              <a:gd name="connsiteX11" fmla="*/ 9525 w 557212"/>
              <a:gd name="connsiteY11" fmla="*/ 52387 h 731043"/>
              <a:gd name="connsiteX12" fmla="*/ 0 w 557212"/>
              <a:gd name="connsiteY12" fmla="*/ 38100 h 731043"/>
              <a:gd name="connsiteX13" fmla="*/ 0 w 557212"/>
              <a:gd name="connsiteY13" fmla="*/ 21431 h 731043"/>
              <a:gd name="connsiteX14" fmla="*/ 7144 w 557212"/>
              <a:gd name="connsiteY14" fmla="*/ 7143 h 731043"/>
              <a:gd name="connsiteX15" fmla="*/ 26194 w 557212"/>
              <a:gd name="connsiteY15" fmla="*/ 0 h 731043"/>
              <a:gd name="connsiteX16" fmla="*/ 69056 w 557212"/>
              <a:gd name="connsiteY16" fmla="*/ 2381 h 731043"/>
              <a:gd name="connsiteX17" fmla="*/ 150019 w 557212"/>
              <a:gd name="connsiteY17" fmla="*/ 16668 h 731043"/>
              <a:gd name="connsiteX18" fmla="*/ 250031 w 557212"/>
              <a:gd name="connsiteY18" fmla="*/ 40481 h 731043"/>
              <a:gd name="connsiteX19" fmla="*/ 357187 w 557212"/>
              <a:gd name="connsiteY19" fmla="*/ 71437 h 731043"/>
              <a:gd name="connsiteX20" fmla="*/ 419100 w 557212"/>
              <a:gd name="connsiteY20" fmla="*/ 95250 h 731043"/>
              <a:gd name="connsiteX21" fmla="*/ 461962 w 557212"/>
              <a:gd name="connsiteY21" fmla="*/ 119062 h 731043"/>
              <a:gd name="connsiteX22" fmla="*/ 490537 w 557212"/>
              <a:gd name="connsiteY22" fmla="*/ 130968 h 731043"/>
              <a:gd name="connsiteX23" fmla="*/ 507206 w 557212"/>
              <a:gd name="connsiteY23" fmla="*/ 140493 h 731043"/>
              <a:gd name="connsiteX24" fmla="*/ 516731 w 557212"/>
              <a:gd name="connsiteY24" fmla="*/ 152400 h 731043"/>
              <a:gd name="connsiteX25" fmla="*/ 531019 w 557212"/>
              <a:gd name="connsiteY25" fmla="*/ 169068 h 731043"/>
              <a:gd name="connsiteX26" fmla="*/ 542925 w 557212"/>
              <a:gd name="connsiteY26" fmla="*/ 188118 h 731043"/>
              <a:gd name="connsiteX27" fmla="*/ 552450 w 557212"/>
              <a:gd name="connsiteY27" fmla="*/ 207168 h 731043"/>
              <a:gd name="connsiteX28" fmla="*/ 557212 w 557212"/>
              <a:gd name="connsiteY28" fmla="*/ 230981 h 731043"/>
              <a:gd name="connsiteX29" fmla="*/ 552450 w 557212"/>
              <a:gd name="connsiteY29" fmla="*/ 254793 h 731043"/>
              <a:gd name="connsiteX30" fmla="*/ 538162 w 557212"/>
              <a:gd name="connsiteY30" fmla="*/ 276225 h 731043"/>
              <a:gd name="connsiteX31" fmla="*/ 514350 w 557212"/>
              <a:gd name="connsiteY31" fmla="*/ 311943 h 731043"/>
              <a:gd name="connsiteX32" fmla="*/ 485775 w 557212"/>
              <a:gd name="connsiteY32" fmla="*/ 342900 h 731043"/>
              <a:gd name="connsiteX33" fmla="*/ 473869 w 557212"/>
              <a:gd name="connsiteY33" fmla="*/ 364331 h 731043"/>
              <a:gd name="connsiteX34" fmla="*/ 469106 w 557212"/>
              <a:gd name="connsiteY34" fmla="*/ 421481 h 731043"/>
              <a:gd name="connsiteX35" fmla="*/ 459581 w 557212"/>
              <a:gd name="connsiteY35" fmla="*/ 704850 h 731043"/>
              <a:gd name="connsiteX36" fmla="*/ 221456 w 557212"/>
              <a:gd name="connsiteY36" fmla="*/ 731043 h 731043"/>
              <a:gd name="connsiteX37" fmla="*/ 214312 w 557212"/>
              <a:gd name="connsiteY37" fmla="*/ 511968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7212" h="731043">
                <a:moveTo>
                  <a:pt x="214312" y="511968"/>
                </a:moveTo>
                <a:lnTo>
                  <a:pt x="200025" y="352425"/>
                </a:lnTo>
                <a:lnTo>
                  <a:pt x="192881" y="297656"/>
                </a:lnTo>
                <a:lnTo>
                  <a:pt x="188119" y="273843"/>
                </a:lnTo>
                <a:lnTo>
                  <a:pt x="178594" y="245268"/>
                </a:lnTo>
                <a:lnTo>
                  <a:pt x="164306" y="214312"/>
                </a:lnTo>
                <a:lnTo>
                  <a:pt x="138112" y="178593"/>
                </a:lnTo>
                <a:lnTo>
                  <a:pt x="109537" y="142875"/>
                </a:lnTo>
                <a:lnTo>
                  <a:pt x="66675" y="100012"/>
                </a:lnTo>
                <a:lnTo>
                  <a:pt x="40481" y="78581"/>
                </a:lnTo>
                <a:lnTo>
                  <a:pt x="21431" y="61912"/>
                </a:lnTo>
                <a:lnTo>
                  <a:pt x="9525" y="52387"/>
                </a:lnTo>
                <a:lnTo>
                  <a:pt x="0" y="38100"/>
                </a:lnTo>
                <a:lnTo>
                  <a:pt x="0" y="21431"/>
                </a:lnTo>
                <a:lnTo>
                  <a:pt x="7144" y="7143"/>
                </a:lnTo>
                <a:lnTo>
                  <a:pt x="26194" y="0"/>
                </a:lnTo>
                <a:lnTo>
                  <a:pt x="69056" y="2381"/>
                </a:lnTo>
                <a:lnTo>
                  <a:pt x="150019" y="16668"/>
                </a:lnTo>
                <a:lnTo>
                  <a:pt x="250031" y="40481"/>
                </a:lnTo>
                <a:lnTo>
                  <a:pt x="357187" y="71437"/>
                </a:lnTo>
                <a:lnTo>
                  <a:pt x="419100" y="95250"/>
                </a:lnTo>
                <a:lnTo>
                  <a:pt x="461962" y="119062"/>
                </a:lnTo>
                <a:lnTo>
                  <a:pt x="490537" y="130968"/>
                </a:lnTo>
                <a:lnTo>
                  <a:pt x="507206" y="140493"/>
                </a:lnTo>
                <a:lnTo>
                  <a:pt x="516731" y="152400"/>
                </a:lnTo>
                <a:lnTo>
                  <a:pt x="531019" y="169068"/>
                </a:lnTo>
                <a:lnTo>
                  <a:pt x="542925" y="188118"/>
                </a:lnTo>
                <a:lnTo>
                  <a:pt x="552450" y="207168"/>
                </a:lnTo>
                <a:lnTo>
                  <a:pt x="557212" y="230981"/>
                </a:lnTo>
                <a:lnTo>
                  <a:pt x="552450" y="254793"/>
                </a:lnTo>
                <a:lnTo>
                  <a:pt x="538162" y="276225"/>
                </a:lnTo>
                <a:lnTo>
                  <a:pt x="514350" y="311943"/>
                </a:lnTo>
                <a:lnTo>
                  <a:pt x="485775" y="342900"/>
                </a:lnTo>
                <a:lnTo>
                  <a:pt x="473869" y="364331"/>
                </a:lnTo>
                <a:lnTo>
                  <a:pt x="469106" y="421481"/>
                </a:lnTo>
                <a:lnTo>
                  <a:pt x="459581" y="704850"/>
                </a:lnTo>
                <a:lnTo>
                  <a:pt x="221456" y="731043"/>
                </a:lnTo>
                <a:lnTo>
                  <a:pt x="214312" y="5119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77CBACA-1666-4D1C-A957-F7D1963CF90E}"/>
              </a:ext>
            </a:extLst>
          </p:cNvPr>
          <p:cNvSpPr/>
          <p:nvPr/>
        </p:nvSpPr>
        <p:spPr>
          <a:xfrm>
            <a:off x="3957640" y="3724276"/>
            <a:ext cx="1069975" cy="1808163"/>
          </a:xfrm>
          <a:custGeom>
            <a:avLst/>
            <a:gdLst>
              <a:gd name="connsiteX0" fmla="*/ 595312 w 1069181"/>
              <a:gd name="connsiteY0" fmla="*/ 1112044 h 1807369"/>
              <a:gd name="connsiteX1" fmla="*/ 478631 w 1069181"/>
              <a:gd name="connsiteY1" fmla="*/ 1376363 h 1807369"/>
              <a:gd name="connsiteX2" fmla="*/ 404812 w 1069181"/>
              <a:gd name="connsiteY2" fmla="*/ 1545431 h 1807369"/>
              <a:gd name="connsiteX3" fmla="*/ 295275 w 1069181"/>
              <a:gd name="connsiteY3" fmla="*/ 1781175 h 1807369"/>
              <a:gd name="connsiteX4" fmla="*/ 226218 w 1069181"/>
              <a:gd name="connsiteY4" fmla="*/ 1807369 h 1807369"/>
              <a:gd name="connsiteX5" fmla="*/ 0 w 1069181"/>
              <a:gd name="connsiteY5" fmla="*/ 1471613 h 1807369"/>
              <a:gd name="connsiteX6" fmla="*/ 42862 w 1069181"/>
              <a:gd name="connsiteY6" fmla="*/ 1452563 h 1807369"/>
              <a:gd name="connsiteX7" fmla="*/ 76200 w 1069181"/>
              <a:gd name="connsiteY7" fmla="*/ 1447800 h 1807369"/>
              <a:gd name="connsiteX8" fmla="*/ 107156 w 1069181"/>
              <a:gd name="connsiteY8" fmla="*/ 1433513 h 1807369"/>
              <a:gd name="connsiteX9" fmla="*/ 133350 w 1069181"/>
              <a:gd name="connsiteY9" fmla="*/ 1409700 h 1807369"/>
              <a:gd name="connsiteX10" fmla="*/ 197643 w 1069181"/>
              <a:gd name="connsiteY10" fmla="*/ 1323975 h 1807369"/>
              <a:gd name="connsiteX11" fmla="*/ 371475 w 1069181"/>
              <a:gd name="connsiteY11" fmla="*/ 1062038 h 1807369"/>
              <a:gd name="connsiteX12" fmla="*/ 495300 w 1069181"/>
              <a:gd name="connsiteY12" fmla="*/ 876300 h 1807369"/>
              <a:gd name="connsiteX13" fmla="*/ 619125 w 1069181"/>
              <a:gd name="connsiteY13" fmla="*/ 678656 h 1807369"/>
              <a:gd name="connsiteX14" fmla="*/ 714375 w 1069181"/>
              <a:gd name="connsiteY14" fmla="*/ 528638 h 1807369"/>
              <a:gd name="connsiteX15" fmla="*/ 812006 w 1069181"/>
              <a:gd name="connsiteY15" fmla="*/ 361950 h 1807369"/>
              <a:gd name="connsiteX16" fmla="*/ 921543 w 1069181"/>
              <a:gd name="connsiteY16" fmla="*/ 176213 h 1807369"/>
              <a:gd name="connsiteX17" fmla="*/ 1009650 w 1069181"/>
              <a:gd name="connsiteY17" fmla="*/ 26194 h 1807369"/>
              <a:gd name="connsiteX18" fmla="*/ 1023937 w 1069181"/>
              <a:gd name="connsiteY18" fmla="*/ 9525 h 1807369"/>
              <a:gd name="connsiteX19" fmla="*/ 1040606 w 1069181"/>
              <a:gd name="connsiteY19" fmla="*/ 2381 h 1807369"/>
              <a:gd name="connsiteX20" fmla="*/ 1050131 w 1069181"/>
              <a:gd name="connsiteY20" fmla="*/ 0 h 1807369"/>
              <a:gd name="connsiteX21" fmla="*/ 1064418 w 1069181"/>
              <a:gd name="connsiteY21" fmla="*/ 2381 h 1807369"/>
              <a:gd name="connsiteX22" fmla="*/ 1069181 w 1069181"/>
              <a:gd name="connsiteY22" fmla="*/ 11906 h 1807369"/>
              <a:gd name="connsiteX23" fmla="*/ 1066800 w 1069181"/>
              <a:gd name="connsiteY23" fmla="*/ 42863 h 1807369"/>
              <a:gd name="connsiteX24" fmla="*/ 988218 w 1069181"/>
              <a:gd name="connsiteY24" fmla="*/ 226219 h 1807369"/>
              <a:gd name="connsiteX25" fmla="*/ 835818 w 1069181"/>
              <a:gd name="connsiteY25" fmla="*/ 559594 h 1807369"/>
              <a:gd name="connsiteX26" fmla="*/ 735806 w 1069181"/>
              <a:gd name="connsiteY26" fmla="*/ 802481 h 1807369"/>
              <a:gd name="connsiteX27" fmla="*/ 595312 w 1069181"/>
              <a:gd name="connsiteY27" fmla="*/ 1112044 h 180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69181" h="1807369">
                <a:moveTo>
                  <a:pt x="595312" y="1112044"/>
                </a:moveTo>
                <a:lnTo>
                  <a:pt x="478631" y="1376363"/>
                </a:lnTo>
                <a:lnTo>
                  <a:pt x="404812" y="1545431"/>
                </a:lnTo>
                <a:lnTo>
                  <a:pt x="295275" y="1781175"/>
                </a:lnTo>
                <a:lnTo>
                  <a:pt x="226218" y="1807369"/>
                </a:lnTo>
                <a:lnTo>
                  <a:pt x="0" y="1471613"/>
                </a:lnTo>
                <a:lnTo>
                  <a:pt x="42862" y="1452563"/>
                </a:lnTo>
                <a:lnTo>
                  <a:pt x="76200" y="1447800"/>
                </a:lnTo>
                <a:lnTo>
                  <a:pt x="107156" y="1433513"/>
                </a:lnTo>
                <a:lnTo>
                  <a:pt x="133350" y="1409700"/>
                </a:lnTo>
                <a:lnTo>
                  <a:pt x="197643" y="1323975"/>
                </a:lnTo>
                <a:lnTo>
                  <a:pt x="371475" y="1062038"/>
                </a:lnTo>
                <a:lnTo>
                  <a:pt x="495300" y="876300"/>
                </a:lnTo>
                <a:lnTo>
                  <a:pt x="619125" y="678656"/>
                </a:lnTo>
                <a:lnTo>
                  <a:pt x="714375" y="528638"/>
                </a:lnTo>
                <a:lnTo>
                  <a:pt x="812006" y="361950"/>
                </a:lnTo>
                <a:lnTo>
                  <a:pt x="921543" y="176213"/>
                </a:lnTo>
                <a:lnTo>
                  <a:pt x="1009650" y="26194"/>
                </a:lnTo>
                <a:lnTo>
                  <a:pt x="1023937" y="9525"/>
                </a:lnTo>
                <a:lnTo>
                  <a:pt x="1040606" y="2381"/>
                </a:lnTo>
                <a:lnTo>
                  <a:pt x="1050131" y="0"/>
                </a:lnTo>
                <a:lnTo>
                  <a:pt x="1064418" y="2381"/>
                </a:lnTo>
                <a:lnTo>
                  <a:pt x="1069181" y="11906"/>
                </a:lnTo>
                <a:lnTo>
                  <a:pt x="1066800" y="42863"/>
                </a:lnTo>
                <a:lnTo>
                  <a:pt x="988218" y="226219"/>
                </a:lnTo>
                <a:lnTo>
                  <a:pt x="835818" y="559594"/>
                </a:lnTo>
                <a:lnTo>
                  <a:pt x="735806" y="802481"/>
                </a:lnTo>
                <a:lnTo>
                  <a:pt x="595312" y="11120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D02AE05-6D52-46C5-B8FE-DC5414DD01BC}"/>
              </a:ext>
            </a:extLst>
          </p:cNvPr>
          <p:cNvSpPr/>
          <p:nvPr/>
        </p:nvSpPr>
        <p:spPr>
          <a:xfrm>
            <a:off x="5380039" y="1979614"/>
            <a:ext cx="3073400" cy="555625"/>
          </a:xfrm>
          <a:custGeom>
            <a:avLst/>
            <a:gdLst>
              <a:gd name="connsiteX0" fmla="*/ 1971597 w 3073888"/>
              <a:gd name="connsiteY0" fmla="*/ 333193 h 556156"/>
              <a:gd name="connsiteX1" fmla="*/ 1538197 w 3073888"/>
              <a:gd name="connsiteY1" fmla="*/ 358245 h 556156"/>
              <a:gd name="connsiteX2" fmla="*/ 1465546 w 3073888"/>
              <a:gd name="connsiteY2" fmla="*/ 353234 h 556156"/>
              <a:gd name="connsiteX3" fmla="*/ 1097280 w 3073888"/>
              <a:gd name="connsiteY3" fmla="*/ 405844 h 556156"/>
              <a:gd name="connsiteX4" fmla="*/ 526094 w 3073888"/>
              <a:gd name="connsiteY4" fmla="*/ 518578 h 556156"/>
              <a:gd name="connsiteX5" fmla="*/ 410854 w 3073888"/>
              <a:gd name="connsiteY5" fmla="*/ 556156 h 556156"/>
              <a:gd name="connsiteX6" fmla="*/ 383297 w 3073888"/>
              <a:gd name="connsiteY6" fmla="*/ 546135 h 556156"/>
              <a:gd name="connsiteX7" fmla="*/ 358245 w 3073888"/>
              <a:gd name="connsiteY7" fmla="*/ 541125 h 556156"/>
              <a:gd name="connsiteX8" fmla="*/ 310646 w 3073888"/>
              <a:gd name="connsiteY8" fmla="*/ 536114 h 556156"/>
              <a:gd name="connsiteX9" fmla="*/ 283089 w 3073888"/>
              <a:gd name="connsiteY9" fmla="*/ 528599 h 556156"/>
              <a:gd name="connsiteX10" fmla="*/ 227974 w 3073888"/>
              <a:gd name="connsiteY10" fmla="*/ 483505 h 556156"/>
              <a:gd name="connsiteX11" fmla="*/ 160334 w 3073888"/>
              <a:gd name="connsiteY11" fmla="*/ 425885 h 556156"/>
              <a:gd name="connsiteX12" fmla="*/ 95198 w 3073888"/>
              <a:gd name="connsiteY12" fmla="*/ 345719 h 556156"/>
              <a:gd name="connsiteX13" fmla="*/ 37579 w 3073888"/>
              <a:gd name="connsiteY13" fmla="*/ 270563 h 556156"/>
              <a:gd name="connsiteX14" fmla="*/ 20042 w 3073888"/>
              <a:gd name="connsiteY14" fmla="*/ 245510 h 556156"/>
              <a:gd name="connsiteX15" fmla="*/ 7516 w 3073888"/>
              <a:gd name="connsiteY15" fmla="*/ 215448 h 556156"/>
              <a:gd name="connsiteX16" fmla="*/ 0 w 3073888"/>
              <a:gd name="connsiteY16" fmla="*/ 192901 h 556156"/>
              <a:gd name="connsiteX17" fmla="*/ 0 w 3073888"/>
              <a:gd name="connsiteY17" fmla="*/ 177870 h 556156"/>
              <a:gd name="connsiteX18" fmla="*/ 0 w 3073888"/>
              <a:gd name="connsiteY18" fmla="*/ 170354 h 556156"/>
              <a:gd name="connsiteX19" fmla="*/ 7516 w 3073888"/>
              <a:gd name="connsiteY19" fmla="*/ 165344 h 556156"/>
              <a:gd name="connsiteX20" fmla="*/ 27558 w 3073888"/>
              <a:gd name="connsiteY20" fmla="*/ 165344 h 556156"/>
              <a:gd name="connsiteX21" fmla="*/ 52610 w 3073888"/>
              <a:gd name="connsiteY21" fmla="*/ 172860 h 556156"/>
              <a:gd name="connsiteX22" fmla="*/ 87683 w 3073888"/>
              <a:gd name="connsiteY22" fmla="*/ 197912 h 556156"/>
              <a:gd name="connsiteX23" fmla="*/ 117745 w 3073888"/>
              <a:gd name="connsiteY23" fmla="*/ 220458 h 556156"/>
              <a:gd name="connsiteX24" fmla="*/ 160334 w 3073888"/>
              <a:gd name="connsiteY24" fmla="*/ 248016 h 556156"/>
              <a:gd name="connsiteX25" fmla="*/ 195406 w 3073888"/>
              <a:gd name="connsiteY25" fmla="*/ 268057 h 556156"/>
              <a:gd name="connsiteX26" fmla="*/ 225469 w 3073888"/>
              <a:gd name="connsiteY26" fmla="*/ 283089 h 556156"/>
              <a:gd name="connsiteX27" fmla="*/ 270563 w 3073888"/>
              <a:gd name="connsiteY27" fmla="*/ 300625 h 556156"/>
              <a:gd name="connsiteX28" fmla="*/ 328182 w 3073888"/>
              <a:gd name="connsiteY28" fmla="*/ 315656 h 556156"/>
              <a:gd name="connsiteX29" fmla="*/ 368266 w 3073888"/>
              <a:gd name="connsiteY29" fmla="*/ 320667 h 556156"/>
              <a:gd name="connsiteX30" fmla="*/ 390813 w 3073888"/>
              <a:gd name="connsiteY30" fmla="*/ 320667 h 556156"/>
              <a:gd name="connsiteX31" fmla="*/ 433401 w 3073888"/>
              <a:gd name="connsiteY31" fmla="*/ 320667 h 556156"/>
              <a:gd name="connsiteX32" fmla="*/ 513568 w 3073888"/>
              <a:gd name="connsiteY32" fmla="*/ 310646 h 556156"/>
              <a:gd name="connsiteX33" fmla="*/ 839244 w 3073888"/>
              <a:gd name="connsiteY33" fmla="*/ 258036 h 556156"/>
              <a:gd name="connsiteX34" fmla="*/ 1330265 w 3073888"/>
              <a:gd name="connsiteY34" fmla="*/ 175365 h 556156"/>
              <a:gd name="connsiteX35" fmla="*/ 1550723 w 3073888"/>
              <a:gd name="connsiteY35" fmla="*/ 155323 h 556156"/>
              <a:gd name="connsiteX36" fmla="*/ 2026712 w 3073888"/>
              <a:gd name="connsiteY36" fmla="*/ 122755 h 556156"/>
              <a:gd name="connsiteX37" fmla="*/ 2404998 w 3073888"/>
              <a:gd name="connsiteY37" fmla="*/ 87683 h 556156"/>
              <a:gd name="connsiteX38" fmla="*/ 2452597 w 3073888"/>
              <a:gd name="connsiteY38" fmla="*/ 77662 h 556156"/>
              <a:gd name="connsiteX39" fmla="*/ 2495185 w 3073888"/>
              <a:gd name="connsiteY39" fmla="*/ 65136 h 556156"/>
              <a:gd name="connsiteX40" fmla="*/ 2532763 w 3073888"/>
              <a:gd name="connsiteY40" fmla="*/ 47599 h 556156"/>
              <a:gd name="connsiteX41" fmla="*/ 2577857 w 3073888"/>
              <a:gd name="connsiteY41" fmla="*/ 25052 h 556156"/>
              <a:gd name="connsiteX42" fmla="*/ 2610425 w 3073888"/>
              <a:gd name="connsiteY42" fmla="*/ 0 h 556156"/>
              <a:gd name="connsiteX43" fmla="*/ 2663034 w 3073888"/>
              <a:gd name="connsiteY43" fmla="*/ 0 h 556156"/>
              <a:gd name="connsiteX44" fmla="*/ 2730674 w 3073888"/>
              <a:gd name="connsiteY44" fmla="*/ 10021 h 556156"/>
              <a:gd name="connsiteX45" fmla="*/ 2780779 w 3073888"/>
              <a:gd name="connsiteY45" fmla="*/ 20042 h 556156"/>
              <a:gd name="connsiteX46" fmla="*/ 2843409 w 3073888"/>
              <a:gd name="connsiteY46" fmla="*/ 37578 h 556156"/>
              <a:gd name="connsiteX47" fmla="*/ 2896018 w 3073888"/>
              <a:gd name="connsiteY47" fmla="*/ 57620 h 556156"/>
              <a:gd name="connsiteX48" fmla="*/ 2933596 w 3073888"/>
              <a:gd name="connsiteY48" fmla="*/ 75156 h 556156"/>
              <a:gd name="connsiteX49" fmla="*/ 2968669 w 3073888"/>
              <a:gd name="connsiteY49" fmla="*/ 90188 h 556156"/>
              <a:gd name="connsiteX50" fmla="*/ 3008752 w 3073888"/>
              <a:gd name="connsiteY50" fmla="*/ 115240 h 556156"/>
              <a:gd name="connsiteX51" fmla="*/ 3028794 w 3073888"/>
              <a:gd name="connsiteY51" fmla="*/ 130271 h 556156"/>
              <a:gd name="connsiteX52" fmla="*/ 3058856 w 3073888"/>
              <a:gd name="connsiteY52" fmla="*/ 162839 h 556156"/>
              <a:gd name="connsiteX53" fmla="*/ 3068877 w 3073888"/>
              <a:gd name="connsiteY53" fmla="*/ 185386 h 556156"/>
              <a:gd name="connsiteX54" fmla="*/ 3073888 w 3073888"/>
              <a:gd name="connsiteY54" fmla="*/ 207932 h 556156"/>
              <a:gd name="connsiteX55" fmla="*/ 3073888 w 3073888"/>
              <a:gd name="connsiteY55" fmla="*/ 237995 h 556156"/>
              <a:gd name="connsiteX56" fmla="*/ 3066372 w 3073888"/>
              <a:gd name="connsiteY56" fmla="*/ 263047 h 556156"/>
              <a:gd name="connsiteX57" fmla="*/ 3041320 w 3073888"/>
              <a:gd name="connsiteY57" fmla="*/ 280583 h 556156"/>
              <a:gd name="connsiteX58" fmla="*/ 3008752 w 3073888"/>
              <a:gd name="connsiteY58" fmla="*/ 295615 h 556156"/>
              <a:gd name="connsiteX59" fmla="*/ 2880987 w 3073888"/>
              <a:gd name="connsiteY59" fmla="*/ 310646 h 556156"/>
              <a:gd name="connsiteX60" fmla="*/ 2637982 w 3073888"/>
              <a:gd name="connsiteY60" fmla="*/ 313151 h 556156"/>
              <a:gd name="connsiteX61" fmla="*/ 2297274 w 3073888"/>
              <a:gd name="connsiteY61" fmla="*/ 320667 h 556156"/>
              <a:gd name="connsiteX62" fmla="*/ 1971597 w 3073888"/>
              <a:gd name="connsiteY62" fmla="*/ 333193 h 556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073888" h="556156">
                <a:moveTo>
                  <a:pt x="1971597" y="333193"/>
                </a:moveTo>
                <a:lnTo>
                  <a:pt x="1538197" y="358245"/>
                </a:lnTo>
                <a:lnTo>
                  <a:pt x="1465546" y="353234"/>
                </a:lnTo>
                <a:lnTo>
                  <a:pt x="1097280" y="405844"/>
                </a:lnTo>
                <a:lnTo>
                  <a:pt x="526094" y="518578"/>
                </a:lnTo>
                <a:lnTo>
                  <a:pt x="410854" y="556156"/>
                </a:lnTo>
                <a:lnTo>
                  <a:pt x="383297" y="546135"/>
                </a:lnTo>
                <a:lnTo>
                  <a:pt x="358245" y="541125"/>
                </a:lnTo>
                <a:lnTo>
                  <a:pt x="310646" y="536114"/>
                </a:lnTo>
                <a:lnTo>
                  <a:pt x="283089" y="528599"/>
                </a:lnTo>
                <a:lnTo>
                  <a:pt x="227974" y="483505"/>
                </a:lnTo>
                <a:lnTo>
                  <a:pt x="160334" y="425885"/>
                </a:lnTo>
                <a:lnTo>
                  <a:pt x="95198" y="345719"/>
                </a:lnTo>
                <a:lnTo>
                  <a:pt x="37579" y="270563"/>
                </a:lnTo>
                <a:lnTo>
                  <a:pt x="20042" y="245510"/>
                </a:lnTo>
                <a:lnTo>
                  <a:pt x="7516" y="215448"/>
                </a:lnTo>
                <a:lnTo>
                  <a:pt x="0" y="192901"/>
                </a:lnTo>
                <a:lnTo>
                  <a:pt x="0" y="177870"/>
                </a:lnTo>
                <a:lnTo>
                  <a:pt x="0" y="170354"/>
                </a:lnTo>
                <a:lnTo>
                  <a:pt x="7516" y="165344"/>
                </a:lnTo>
                <a:lnTo>
                  <a:pt x="27558" y="165344"/>
                </a:lnTo>
                <a:lnTo>
                  <a:pt x="52610" y="172860"/>
                </a:lnTo>
                <a:lnTo>
                  <a:pt x="87683" y="197912"/>
                </a:lnTo>
                <a:lnTo>
                  <a:pt x="117745" y="220458"/>
                </a:lnTo>
                <a:lnTo>
                  <a:pt x="160334" y="248016"/>
                </a:lnTo>
                <a:lnTo>
                  <a:pt x="195406" y="268057"/>
                </a:lnTo>
                <a:lnTo>
                  <a:pt x="225469" y="283089"/>
                </a:lnTo>
                <a:lnTo>
                  <a:pt x="270563" y="300625"/>
                </a:lnTo>
                <a:lnTo>
                  <a:pt x="328182" y="315656"/>
                </a:lnTo>
                <a:lnTo>
                  <a:pt x="368266" y="320667"/>
                </a:lnTo>
                <a:lnTo>
                  <a:pt x="390813" y="320667"/>
                </a:lnTo>
                <a:lnTo>
                  <a:pt x="433401" y="320667"/>
                </a:lnTo>
                <a:lnTo>
                  <a:pt x="513568" y="310646"/>
                </a:lnTo>
                <a:lnTo>
                  <a:pt x="839244" y="258036"/>
                </a:lnTo>
                <a:lnTo>
                  <a:pt x="1330265" y="175365"/>
                </a:lnTo>
                <a:lnTo>
                  <a:pt x="1550723" y="155323"/>
                </a:lnTo>
                <a:lnTo>
                  <a:pt x="2026712" y="122755"/>
                </a:lnTo>
                <a:lnTo>
                  <a:pt x="2404998" y="87683"/>
                </a:lnTo>
                <a:lnTo>
                  <a:pt x="2452597" y="77662"/>
                </a:lnTo>
                <a:lnTo>
                  <a:pt x="2495185" y="65136"/>
                </a:lnTo>
                <a:lnTo>
                  <a:pt x="2532763" y="47599"/>
                </a:lnTo>
                <a:lnTo>
                  <a:pt x="2577857" y="25052"/>
                </a:lnTo>
                <a:lnTo>
                  <a:pt x="2610425" y="0"/>
                </a:lnTo>
                <a:lnTo>
                  <a:pt x="2663034" y="0"/>
                </a:lnTo>
                <a:lnTo>
                  <a:pt x="2730674" y="10021"/>
                </a:lnTo>
                <a:lnTo>
                  <a:pt x="2780779" y="20042"/>
                </a:lnTo>
                <a:lnTo>
                  <a:pt x="2843409" y="37578"/>
                </a:lnTo>
                <a:lnTo>
                  <a:pt x="2896018" y="57620"/>
                </a:lnTo>
                <a:lnTo>
                  <a:pt x="2933596" y="75156"/>
                </a:lnTo>
                <a:lnTo>
                  <a:pt x="2968669" y="90188"/>
                </a:lnTo>
                <a:lnTo>
                  <a:pt x="3008752" y="115240"/>
                </a:lnTo>
                <a:lnTo>
                  <a:pt x="3028794" y="130271"/>
                </a:lnTo>
                <a:lnTo>
                  <a:pt x="3058856" y="162839"/>
                </a:lnTo>
                <a:lnTo>
                  <a:pt x="3068877" y="185386"/>
                </a:lnTo>
                <a:lnTo>
                  <a:pt x="3073888" y="207932"/>
                </a:lnTo>
                <a:lnTo>
                  <a:pt x="3073888" y="237995"/>
                </a:lnTo>
                <a:lnTo>
                  <a:pt x="3066372" y="263047"/>
                </a:lnTo>
                <a:lnTo>
                  <a:pt x="3041320" y="280583"/>
                </a:lnTo>
                <a:lnTo>
                  <a:pt x="3008752" y="295615"/>
                </a:lnTo>
                <a:lnTo>
                  <a:pt x="2880987" y="310646"/>
                </a:lnTo>
                <a:lnTo>
                  <a:pt x="2637982" y="313151"/>
                </a:lnTo>
                <a:lnTo>
                  <a:pt x="2297274" y="320667"/>
                </a:lnTo>
                <a:lnTo>
                  <a:pt x="1971597" y="3331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B57420B-AF09-4801-AB71-33AE4D8AC430}"/>
              </a:ext>
            </a:extLst>
          </p:cNvPr>
          <p:cNvSpPr/>
          <p:nvPr/>
        </p:nvSpPr>
        <p:spPr>
          <a:xfrm rot="16200000">
            <a:off x="4702971" y="2751932"/>
            <a:ext cx="1865312" cy="1266825"/>
          </a:xfrm>
          <a:custGeom>
            <a:avLst/>
            <a:gdLst>
              <a:gd name="connsiteX0" fmla="*/ 1047750 w 1864519"/>
              <a:gd name="connsiteY0" fmla="*/ 931069 h 1266825"/>
              <a:gd name="connsiteX1" fmla="*/ 688182 w 1864519"/>
              <a:gd name="connsiteY1" fmla="*/ 692944 h 1266825"/>
              <a:gd name="connsiteX2" fmla="*/ 576263 w 1864519"/>
              <a:gd name="connsiteY2" fmla="*/ 595313 h 1266825"/>
              <a:gd name="connsiteX3" fmla="*/ 459582 w 1864519"/>
              <a:gd name="connsiteY3" fmla="*/ 485775 h 1266825"/>
              <a:gd name="connsiteX4" fmla="*/ 354807 w 1864519"/>
              <a:gd name="connsiteY4" fmla="*/ 388144 h 1266825"/>
              <a:gd name="connsiteX5" fmla="*/ 233363 w 1864519"/>
              <a:gd name="connsiteY5" fmla="*/ 273844 h 1266825"/>
              <a:gd name="connsiteX6" fmla="*/ 59532 w 1864519"/>
              <a:gd name="connsiteY6" fmla="*/ 104775 h 1266825"/>
              <a:gd name="connsiteX7" fmla="*/ 21432 w 1864519"/>
              <a:gd name="connsiteY7" fmla="*/ 71438 h 1266825"/>
              <a:gd name="connsiteX8" fmla="*/ 9525 w 1864519"/>
              <a:gd name="connsiteY8" fmla="*/ 57150 h 1266825"/>
              <a:gd name="connsiteX9" fmla="*/ 2382 w 1864519"/>
              <a:gd name="connsiteY9" fmla="*/ 40482 h 1266825"/>
              <a:gd name="connsiteX10" fmla="*/ 0 w 1864519"/>
              <a:gd name="connsiteY10" fmla="*/ 23813 h 1266825"/>
              <a:gd name="connsiteX11" fmla="*/ 0 w 1864519"/>
              <a:gd name="connsiteY11" fmla="*/ 16669 h 1266825"/>
              <a:gd name="connsiteX12" fmla="*/ 2382 w 1864519"/>
              <a:gd name="connsiteY12" fmla="*/ 7144 h 1266825"/>
              <a:gd name="connsiteX13" fmla="*/ 14288 w 1864519"/>
              <a:gd name="connsiteY13" fmla="*/ 0 h 1266825"/>
              <a:gd name="connsiteX14" fmla="*/ 30957 w 1864519"/>
              <a:gd name="connsiteY14" fmla="*/ 0 h 1266825"/>
              <a:gd name="connsiteX15" fmla="*/ 59532 w 1864519"/>
              <a:gd name="connsiteY15" fmla="*/ 9525 h 1266825"/>
              <a:gd name="connsiteX16" fmla="*/ 173832 w 1864519"/>
              <a:gd name="connsiteY16" fmla="*/ 100013 h 1266825"/>
              <a:gd name="connsiteX17" fmla="*/ 342900 w 1864519"/>
              <a:gd name="connsiteY17" fmla="*/ 221457 h 1266825"/>
              <a:gd name="connsiteX18" fmla="*/ 526257 w 1864519"/>
              <a:gd name="connsiteY18" fmla="*/ 352425 h 1266825"/>
              <a:gd name="connsiteX19" fmla="*/ 745332 w 1864519"/>
              <a:gd name="connsiteY19" fmla="*/ 500063 h 1266825"/>
              <a:gd name="connsiteX20" fmla="*/ 969169 w 1864519"/>
              <a:gd name="connsiteY20" fmla="*/ 642938 h 1266825"/>
              <a:gd name="connsiteX21" fmla="*/ 1209675 w 1864519"/>
              <a:gd name="connsiteY21" fmla="*/ 778669 h 1266825"/>
              <a:gd name="connsiteX22" fmla="*/ 1300163 w 1864519"/>
              <a:gd name="connsiteY22" fmla="*/ 823913 h 1266825"/>
              <a:gd name="connsiteX23" fmla="*/ 1369219 w 1864519"/>
              <a:gd name="connsiteY23" fmla="*/ 859632 h 1266825"/>
              <a:gd name="connsiteX24" fmla="*/ 1438275 w 1864519"/>
              <a:gd name="connsiteY24" fmla="*/ 885825 h 1266825"/>
              <a:gd name="connsiteX25" fmla="*/ 1490663 w 1864519"/>
              <a:gd name="connsiteY25" fmla="*/ 902494 h 1266825"/>
              <a:gd name="connsiteX26" fmla="*/ 1524000 w 1864519"/>
              <a:gd name="connsiteY26" fmla="*/ 907257 h 1266825"/>
              <a:gd name="connsiteX27" fmla="*/ 1552575 w 1864519"/>
              <a:gd name="connsiteY27" fmla="*/ 909638 h 1266825"/>
              <a:gd name="connsiteX28" fmla="*/ 1576388 w 1864519"/>
              <a:gd name="connsiteY28" fmla="*/ 909638 h 1266825"/>
              <a:gd name="connsiteX29" fmla="*/ 1609725 w 1864519"/>
              <a:gd name="connsiteY29" fmla="*/ 900113 h 1266825"/>
              <a:gd name="connsiteX30" fmla="*/ 1674019 w 1864519"/>
              <a:gd name="connsiteY30" fmla="*/ 873919 h 1266825"/>
              <a:gd name="connsiteX31" fmla="*/ 1728788 w 1864519"/>
              <a:gd name="connsiteY31" fmla="*/ 845344 h 1266825"/>
              <a:gd name="connsiteX32" fmla="*/ 1819275 w 1864519"/>
              <a:gd name="connsiteY32" fmla="*/ 754857 h 1266825"/>
              <a:gd name="connsiteX33" fmla="*/ 1864519 w 1864519"/>
              <a:gd name="connsiteY33" fmla="*/ 945357 h 1266825"/>
              <a:gd name="connsiteX34" fmla="*/ 1783557 w 1864519"/>
              <a:gd name="connsiteY34" fmla="*/ 912019 h 1266825"/>
              <a:gd name="connsiteX35" fmla="*/ 1769269 w 1864519"/>
              <a:gd name="connsiteY35" fmla="*/ 916782 h 1266825"/>
              <a:gd name="connsiteX36" fmla="*/ 1738313 w 1864519"/>
              <a:gd name="connsiteY36" fmla="*/ 966788 h 1266825"/>
              <a:gd name="connsiteX37" fmla="*/ 1621632 w 1864519"/>
              <a:gd name="connsiteY37" fmla="*/ 1123950 h 1266825"/>
              <a:gd name="connsiteX38" fmla="*/ 1502569 w 1864519"/>
              <a:gd name="connsiteY38" fmla="*/ 1252538 h 1266825"/>
              <a:gd name="connsiteX39" fmla="*/ 1485900 w 1864519"/>
              <a:gd name="connsiteY39" fmla="*/ 1262063 h 1266825"/>
              <a:gd name="connsiteX40" fmla="*/ 1469232 w 1864519"/>
              <a:gd name="connsiteY40" fmla="*/ 1266825 h 1266825"/>
              <a:gd name="connsiteX41" fmla="*/ 1454944 w 1864519"/>
              <a:gd name="connsiteY41" fmla="*/ 1266825 h 1266825"/>
              <a:gd name="connsiteX42" fmla="*/ 1438275 w 1864519"/>
              <a:gd name="connsiteY42" fmla="*/ 1257300 h 1266825"/>
              <a:gd name="connsiteX43" fmla="*/ 1419225 w 1864519"/>
              <a:gd name="connsiteY43" fmla="*/ 1231107 h 1266825"/>
              <a:gd name="connsiteX44" fmla="*/ 1402557 w 1864519"/>
              <a:gd name="connsiteY44" fmla="*/ 1181100 h 1266825"/>
              <a:gd name="connsiteX45" fmla="*/ 1047750 w 1864519"/>
              <a:gd name="connsiteY45" fmla="*/ 931069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64519" h="1266825">
                <a:moveTo>
                  <a:pt x="1047750" y="931069"/>
                </a:moveTo>
                <a:lnTo>
                  <a:pt x="688182" y="692944"/>
                </a:lnTo>
                <a:lnTo>
                  <a:pt x="576263" y="595313"/>
                </a:lnTo>
                <a:lnTo>
                  <a:pt x="459582" y="485775"/>
                </a:lnTo>
                <a:lnTo>
                  <a:pt x="354807" y="388144"/>
                </a:lnTo>
                <a:lnTo>
                  <a:pt x="233363" y="273844"/>
                </a:lnTo>
                <a:lnTo>
                  <a:pt x="59532" y="104775"/>
                </a:lnTo>
                <a:lnTo>
                  <a:pt x="21432" y="71438"/>
                </a:lnTo>
                <a:lnTo>
                  <a:pt x="9525" y="57150"/>
                </a:lnTo>
                <a:lnTo>
                  <a:pt x="2382" y="40482"/>
                </a:lnTo>
                <a:lnTo>
                  <a:pt x="0" y="23813"/>
                </a:lnTo>
                <a:lnTo>
                  <a:pt x="0" y="16669"/>
                </a:lnTo>
                <a:lnTo>
                  <a:pt x="2382" y="7144"/>
                </a:lnTo>
                <a:lnTo>
                  <a:pt x="14288" y="0"/>
                </a:lnTo>
                <a:lnTo>
                  <a:pt x="30957" y="0"/>
                </a:lnTo>
                <a:lnTo>
                  <a:pt x="59532" y="9525"/>
                </a:lnTo>
                <a:lnTo>
                  <a:pt x="173832" y="100013"/>
                </a:lnTo>
                <a:lnTo>
                  <a:pt x="342900" y="221457"/>
                </a:lnTo>
                <a:lnTo>
                  <a:pt x="526257" y="352425"/>
                </a:lnTo>
                <a:lnTo>
                  <a:pt x="745332" y="500063"/>
                </a:lnTo>
                <a:lnTo>
                  <a:pt x="969169" y="642938"/>
                </a:lnTo>
                <a:lnTo>
                  <a:pt x="1209675" y="778669"/>
                </a:lnTo>
                <a:lnTo>
                  <a:pt x="1300163" y="823913"/>
                </a:lnTo>
                <a:lnTo>
                  <a:pt x="1369219" y="859632"/>
                </a:lnTo>
                <a:lnTo>
                  <a:pt x="1438275" y="885825"/>
                </a:lnTo>
                <a:lnTo>
                  <a:pt x="1490663" y="902494"/>
                </a:lnTo>
                <a:lnTo>
                  <a:pt x="1524000" y="907257"/>
                </a:lnTo>
                <a:lnTo>
                  <a:pt x="1552575" y="909638"/>
                </a:lnTo>
                <a:lnTo>
                  <a:pt x="1576388" y="909638"/>
                </a:lnTo>
                <a:lnTo>
                  <a:pt x="1609725" y="900113"/>
                </a:lnTo>
                <a:lnTo>
                  <a:pt x="1674019" y="873919"/>
                </a:lnTo>
                <a:lnTo>
                  <a:pt x="1728788" y="845344"/>
                </a:lnTo>
                <a:lnTo>
                  <a:pt x="1819275" y="754857"/>
                </a:lnTo>
                <a:lnTo>
                  <a:pt x="1864519" y="945357"/>
                </a:lnTo>
                <a:lnTo>
                  <a:pt x="1783557" y="912019"/>
                </a:lnTo>
                <a:lnTo>
                  <a:pt x="1769269" y="916782"/>
                </a:lnTo>
                <a:lnTo>
                  <a:pt x="1738313" y="966788"/>
                </a:lnTo>
                <a:lnTo>
                  <a:pt x="1621632" y="1123950"/>
                </a:lnTo>
                <a:lnTo>
                  <a:pt x="1502569" y="1252538"/>
                </a:lnTo>
                <a:lnTo>
                  <a:pt x="1485900" y="1262063"/>
                </a:lnTo>
                <a:lnTo>
                  <a:pt x="1469232" y="1266825"/>
                </a:lnTo>
                <a:lnTo>
                  <a:pt x="1454944" y="1266825"/>
                </a:lnTo>
                <a:lnTo>
                  <a:pt x="1438275" y="1257300"/>
                </a:lnTo>
                <a:lnTo>
                  <a:pt x="1419225" y="1231107"/>
                </a:lnTo>
                <a:lnTo>
                  <a:pt x="1402557" y="1181100"/>
                </a:lnTo>
                <a:lnTo>
                  <a:pt x="1047750" y="931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925241B-8808-49D7-8ACC-EDFE2D46EA13}"/>
              </a:ext>
            </a:extLst>
          </p:cNvPr>
          <p:cNvSpPr/>
          <p:nvPr/>
        </p:nvSpPr>
        <p:spPr>
          <a:xfrm rot="16200000">
            <a:off x="4513264" y="4518026"/>
            <a:ext cx="2255837" cy="354013"/>
          </a:xfrm>
          <a:custGeom>
            <a:avLst/>
            <a:gdLst>
              <a:gd name="connsiteX0" fmla="*/ 1135857 w 2255044"/>
              <a:gd name="connsiteY0" fmla="*/ 323850 h 354806"/>
              <a:gd name="connsiteX1" fmla="*/ 538163 w 2255044"/>
              <a:gd name="connsiteY1" fmla="*/ 297656 h 354806"/>
              <a:gd name="connsiteX2" fmla="*/ 297657 w 2255044"/>
              <a:gd name="connsiteY2" fmla="*/ 288131 h 354806"/>
              <a:gd name="connsiteX3" fmla="*/ 219075 w 2255044"/>
              <a:gd name="connsiteY3" fmla="*/ 283369 h 354806"/>
              <a:gd name="connsiteX4" fmla="*/ 180975 w 2255044"/>
              <a:gd name="connsiteY4" fmla="*/ 278606 h 354806"/>
              <a:gd name="connsiteX5" fmla="*/ 142875 w 2255044"/>
              <a:gd name="connsiteY5" fmla="*/ 271462 h 354806"/>
              <a:gd name="connsiteX6" fmla="*/ 114300 w 2255044"/>
              <a:gd name="connsiteY6" fmla="*/ 261937 h 354806"/>
              <a:gd name="connsiteX7" fmla="*/ 83344 w 2255044"/>
              <a:gd name="connsiteY7" fmla="*/ 242887 h 354806"/>
              <a:gd name="connsiteX8" fmla="*/ 47625 w 2255044"/>
              <a:gd name="connsiteY8" fmla="*/ 216694 h 354806"/>
              <a:gd name="connsiteX9" fmla="*/ 19050 w 2255044"/>
              <a:gd name="connsiteY9" fmla="*/ 192881 h 354806"/>
              <a:gd name="connsiteX10" fmla="*/ 7144 w 2255044"/>
              <a:gd name="connsiteY10" fmla="*/ 176212 h 354806"/>
              <a:gd name="connsiteX11" fmla="*/ 0 w 2255044"/>
              <a:gd name="connsiteY11" fmla="*/ 154781 h 354806"/>
              <a:gd name="connsiteX12" fmla="*/ 7144 w 2255044"/>
              <a:gd name="connsiteY12" fmla="*/ 133350 h 354806"/>
              <a:gd name="connsiteX13" fmla="*/ 30957 w 2255044"/>
              <a:gd name="connsiteY13" fmla="*/ 107156 h 354806"/>
              <a:gd name="connsiteX14" fmla="*/ 66675 w 2255044"/>
              <a:gd name="connsiteY14" fmla="*/ 80962 h 354806"/>
              <a:gd name="connsiteX15" fmla="*/ 121444 w 2255044"/>
              <a:gd name="connsiteY15" fmla="*/ 52387 h 354806"/>
              <a:gd name="connsiteX16" fmla="*/ 180975 w 2255044"/>
              <a:gd name="connsiteY16" fmla="*/ 28575 h 354806"/>
              <a:gd name="connsiteX17" fmla="*/ 250032 w 2255044"/>
              <a:gd name="connsiteY17" fmla="*/ 11906 h 354806"/>
              <a:gd name="connsiteX18" fmla="*/ 290513 w 2255044"/>
              <a:gd name="connsiteY18" fmla="*/ 2381 h 354806"/>
              <a:gd name="connsiteX19" fmla="*/ 352425 w 2255044"/>
              <a:gd name="connsiteY19" fmla="*/ 0 h 354806"/>
              <a:gd name="connsiteX20" fmla="*/ 402432 w 2255044"/>
              <a:gd name="connsiteY20" fmla="*/ 7144 h 354806"/>
              <a:gd name="connsiteX21" fmla="*/ 428625 w 2255044"/>
              <a:gd name="connsiteY21" fmla="*/ 14287 h 354806"/>
              <a:gd name="connsiteX22" fmla="*/ 461963 w 2255044"/>
              <a:gd name="connsiteY22" fmla="*/ 26194 h 354806"/>
              <a:gd name="connsiteX23" fmla="*/ 500063 w 2255044"/>
              <a:gd name="connsiteY23" fmla="*/ 40481 h 354806"/>
              <a:gd name="connsiteX24" fmla="*/ 559594 w 2255044"/>
              <a:gd name="connsiteY24" fmla="*/ 54769 h 354806"/>
              <a:gd name="connsiteX25" fmla="*/ 631032 w 2255044"/>
              <a:gd name="connsiteY25" fmla="*/ 64294 h 354806"/>
              <a:gd name="connsiteX26" fmla="*/ 704850 w 2255044"/>
              <a:gd name="connsiteY26" fmla="*/ 64294 h 354806"/>
              <a:gd name="connsiteX27" fmla="*/ 873919 w 2255044"/>
              <a:gd name="connsiteY27" fmla="*/ 76200 h 354806"/>
              <a:gd name="connsiteX28" fmla="*/ 1202532 w 2255044"/>
              <a:gd name="connsiteY28" fmla="*/ 100012 h 354806"/>
              <a:gd name="connsiteX29" fmla="*/ 1966913 w 2255044"/>
              <a:gd name="connsiteY29" fmla="*/ 157162 h 354806"/>
              <a:gd name="connsiteX30" fmla="*/ 2088357 w 2255044"/>
              <a:gd name="connsiteY30" fmla="*/ 85725 h 354806"/>
              <a:gd name="connsiteX31" fmla="*/ 2255044 w 2255044"/>
              <a:gd name="connsiteY31" fmla="*/ 197644 h 354806"/>
              <a:gd name="connsiteX32" fmla="*/ 2209800 w 2255044"/>
              <a:gd name="connsiteY32" fmla="*/ 242887 h 354806"/>
              <a:gd name="connsiteX33" fmla="*/ 2059782 w 2255044"/>
              <a:gd name="connsiteY33" fmla="*/ 354806 h 354806"/>
              <a:gd name="connsiteX34" fmla="*/ 1674019 w 2255044"/>
              <a:gd name="connsiteY34" fmla="*/ 342900 h 354806"/>
              <a:gd name="connsiteX35" fmla="*/ 1135857 w 2255044"/>
              <a:gd name="connsiteY35" fmla="*/ 32385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255044" h="354806">
                <a:moveTo>
                  <a:pt x="1135857" y="323850"/>
                </a:moveTo>
                <a:lnTo>
                  <a:pt x="538163" y="297656"/>
                </a:lnTo>
                <a:lnTo>
                  <a:pt x="297657" y="288131"/>
                </a:lnTo>
                <a:lnTo>
                  <a:pt x="219075" y="283369"/>
                </a:lnTo>
                <a:lnTo>
                  <a:pt x="180975" y="278606"/>
                </a:lnTo>
                <a:lnTo>
                  <a:pt x="142875" y="271462"/>
                </a:lnTo>
                <a:lnTo>
                  <a:pt x="114300" y="261937"/>
                </a:lnTo>
                <a:lnTo>
                  <a:pt x="83344" y="242887"/>
                </a:lnTo>
                <a:lnTo>
                  <a:pt x="47625" y="216694"/>
                </a:lnTo>
                <a:lnTo>
                  <a:pt x="19050" y="192881"/>
                </a:lnTo>
                <a:lnTo>
                  <a:pt x="7144" y="176212"/>
                </a:lnTo>
                <a:lnTo>
                  <a:pt x="0" y="154781"/>
                </a:lnTo>
                <a:lnTo>
                  <a:pt x="7144" y="133350"/>
                </a:lnTo>
                <a:lnTo>
                  <a:pt x="30957" y="107156"/>
                </a:lnTo>
                <a:lnTo>
                  <a:pt x="66675" y="80962"/>
                </a:lnTo>
                <a:lnTo>
                  <a:pt x="121444" y="52387"/>
                </a:lnTo>
                <a:lnTo>
                  <a:pt x="180975" y="28575"/>
                </a:lnTo>
                <a:lnTo>
                  <a:pt x="250032" y="11906"/>
                </a:lnTo>
                <a:lnTo>
                  <a:pt x="290513" y="2381"/>
                </a:lnTo>
                <a:lnTo>
                  <a:pt x="352425" y="0"/>
                </a:lnTo>
                <a:lnTo>
                  <a:pt x="402432" y="7144"/>
                </a:lnTo>
                <a:lnTo>
                  <a:pt x="428625" y="14287"/>
                </a:lnTo>
                <a:lnTo>
                  <a:pt x="461963" y="26194"/>
                </a:lnTo>
                <a:lnTo>
                  <a:pt x="500063" y="40481"/>
                </a:lnTo>
                <a:lnTo>
                  <a:pt x="559594" y="54769"/>
                </a:lnTo>
                <a:lnTo>
                  <a:pt x="631032" y="64294"/>
                </a:lnTo>
                <a:lnTo>
                  <a:pt x="704850" y="64294"/>
                </a:lnTo>
                <a:lnTo>
                  <a:pt x="873919" y="76200"/>
                </a:lnTo>
                <a:lnTo>
                  <a:pt x="1202532" y="100012"/>
                </a:lnTo>
                <a:lnTo>
                  <a:pt x="1966913" y="157162"/>
                </a:lnTo>
                <a:lnTo>
                  <a:pt x="2088357" y="85725"/>
                </a:lnTo>
                <a:lnTo>
                  <a:pt x="2255044" y="197644"/>
                </a:lnTo>
                <a:lnTo>
                  <a:pt x="2209800" y="242887"/>
                </a:lnTo>
                <a:lnTo>
                  <a:pt x="2059782" y="354806"/>
                </a:lnTo>
                <a:lnTo>
                  <a:pt x="1674019" y="342900"/>
                </a:lnTo>
                <a:lnTo>
                  <a:pt x="1135857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5997458-F7B3-421C-9114-DFFC614F87D5}"/>
              </a:ext>
            </a:extLst>
          </p:cNvPr>
          <p:cNvSpPr/>
          <p:nvPr/>
        </p:nvSpPr>
        <p:spPr>
          <a:xfrm>
            <a:off x="5961063" y="2297113"/>
            <a:ext cx="1306512" cy="1816100"/>
          </a:xfrm>
          <a:custGeom>
            <a:avLst/>
            <a:gdLst>
              <a:gd name="connsiteX0" fmla="*/ 638828 w 1307717"/>
              <a:gd name="connsiteY0" fmla="*/ 1265129 h 1816274"/>
              <a:gd name="connsiteX1" fmla="*/ 448432 w 1307717"/>
              <a:gd name="connsiteY1" fmla="*/ 1470556 h 1816274"/>
              <a:gd name="connsiteX2" fmla="*/ 305635 w 1307717"/>
              <a:gd name="connsiteY2" fmla="*/ 1605837 h 1816274"/>
              <a:gd name="connsiteX3" fmla="*/ 92693 w 1307717"/>
              <a:gd name="connsiteY3" fmla="*/ 1781202 h 1816274"/>
              <a:gd name="connsiteX4" fmla="*/ 50104 w 1307717"/>
              <a:gd name="connsiteY4" fmla="*/ 1811264 h 1816274"/>
              <a:gd name="connsiteX5" fmla="*/ 25052 w 1307717"/>
              <a:gd name="connsiteY5" fmla="*/ 1816274 h 1816274"/>
              <a:gd name="connsiteX6" fmla="*/ 7516 w 1307717"/>
              <a:gd name="connsiteY6" fmla="*/ 1813769 h 1816274"/>
              <a:gd name="connsiteX7" fmla="*/ 0 w 1307717"/>
              <a:gd name="connsiteY7" fmla="*/ 1803748 h 1816274"/>
              <a:gd name="connsiteX8" fmla="*/ 10021 w 1307717"/>
              <a:gd name="connsiteY8" fmla="*/ 1776191 h 1816274"/>
              <a:gd name="connsiteX9" fmla="*/ 40083 w 1307717"/>
              <a:gd name="connsiteY9" fmla="*/ 1726087 h 1816274"/>
              <a:gd name="connsiteX10" fmla="*/ 150312 w 1307717"/>
              <a:gd name="connsiteY10" fmla="*/ 1595816 h 1816274"/>
              <a:gd name="connsiteX11" fmla="*/ 303130 w 1307717"/>
              <a:gd name="connsiteY11" fmla="*/ 1407926 h 1816274"/>
              <a:gd name="connsiteX12" fmla="*/ 418369 w 1307717"/>
              <a:gd name="connsiteY12" fmla="*/ 1255108 h 1816274"/>
              <a:gd name="connsiteX13" fmla="*/ 526093 w 1307717"/>
              <a:gd name="connsiteY13" fmla="*/ 1104796 h 1816274"/>
              <a:gd name="connsiteX14" fmla="*/ 648848 w 1307717"/>
              <a:gd name="connsiteY14" fmla="*/ 921916 h 1816274"/>
              <a:gd name="connsiteX15" fmla="*/ 761583 w 1307717"/>
              <a:gd name="connsiteY15" fmla="*/ 739036 h 1816274"/>
              <a:gd name="connsiteX16" fmla="*/ 849265 w 1307717"/>
              <a:gd name="connsiteY16" fmla="*/ 583713 h 1816274"/>
              <a:gd name="connsiteX17" fmla="*/ 891853 w 1307717"/>
              <a:gd name="connsiteY17" fmla="*/ 486010 h 1816274"/>
              <a:gd name="connsiteX18" fmla="*/ 926926 w 1307717"/>
              <a:gd name="connsiteY18" fmla="*/ 395823 h 1816274"/>
              <a:gd name="connsiteX19" fmla="*/ 941957 w 1307717"/>
              <a:gd name="connsiteY19" fmla="*/ 345719 h 1816274"/>
              <a:gd name="connsiteX20" fmla="*/ 951978 w 1307717"/>
              <a:gd name="connsiteY20" fmla="*/ 290604 h 1816274"/>
              <a:gd name="connsiteX21" fmla="*/ 954483 w 1307717"/>
              <a:gd name="connsiteY21" fmla="*/ 248016 h 1816274"/>
              <a:gd name="connsiteX22" fmla="*/ 949473 w 1307717"/>
              <a:gd name="connsiteY22" fmla="*/ 207932 h 1816274"/>
              <a:gd name="connsiteX23" fmla="*/ 939452 w 1307717"/>
              <a:gd name="connsiteY23" fmla="*/ 160334 h 1816274"/>
              <a:gd name="connsiteX24" fmla="*/ 899369 w 1307717"/>
              <a:gd name="connsiteY24" fmla="*/ 90188 h 1816274"/>
              <a:gd name="connsiteX25" fmla="*/ 824213 w 1307717"/>
              <a:gd name="connsiteY25" fmla="*/ 0 h 1816274"/>
              <a:gd name="connsiteX26" fmla="*/ 924421 w 1307717"/>
              <a:gd name="connsiteY26" fmla="*/ 7516 h 1816274"/>
              <a:gd name="connsiteX27" fmla="*/ 1079744 w 1307717"/>
              <a:gd name="connsiteY27" fmla="*/ 102714 h 1816274"/>
              <a:gd name="connsiteX28" fmla="*/ 1152395 w 1307717"/>
              <a:gd name="connsiteY28" fmla="*/ 150313 h 1816274"/>
              <a:gd name="connsiteX29" fmla="*/ 1212520 w 1307717"/>
              <a:gd name="connsiteY29" fmla="*/ 190396 h 1816274"/>
              <a:gd name="connsiteX30" fmla="*/ 1270139 w 1307717"/>
              <a:gd name="connsiteY30" fmla="*/ 235490 h 1816274"/>
              <a:gd name="connsiteX31" fmla="*/ 1307717 w 1307717"/>
              <a:gd name="connsiteY31" fmla="*/ 280583 h 1816274"/>
              <a:gd name="connsiteX32" fmla="*/ 1307717 w 1307717"/>
              <a:gd name="connsiteY32" fmla="*/ 293109 h 1816274"/>
              <a:gd name="connsiteX33" fmla="*/ 1280160 w 1307717"/>
              <a:gd name="connsiteY33" fmla="*/ 338203 h 1816274"/>
              <a:gd name="connsiteX34" fmla="*/ 1134858 w 1307717"/>
              <a:gd name="connsiteY34" fmla="*/ 513568 h 1816274"/>
              <a:gd name="connsiteX35" fmla="*/ 1079744 w 1307717"/>
              <a:gd name="connsiteY35" fmla="*/ 641333 h 1816274"/>
              <a:gd name="connsiteX36" fmla="*/ 992062 w 1307717"/>
              <a:gd name="connsiteY36" fmla="*/ 791645 h 1816274"/>
              <a:gd name="connsiteX37" fmla="*/ 899369 w 1307717"/>
              <a:gd name="connsiteY37" fmla="*/ 921916 h 1816274"/>
              <a:gd name="connsiteX38" fmla="*/ 736531 w 1307717"/>
              <a:gd name="connsiteY38" fmla="*/ 1142374 h 1816274"/>
              <a:gd name="connsiteX39" fmla="*/ 638828 w 1307717"/>
              <a:gd name="connsiteY39" fmla="*/ 1265129 h 1816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07717" h="1816274">
                <a:moveTo>
                  <a:pt x="638828" y="1265129"/>
                </a:moveTo>
                <a:lnTo>
                  <a:pt x="448432" y="1470556"/>
                </a:lnTo>
                <a:lnTo>
                  <a:pt x="305635" y="1605837"/>
                </a:lnTo>
                <a:lnTo>
                  <a:pt x="92693" y="1781202"/>
                </a:lnTo>
                <a:lnTo>
                  <a:pt x="50104" y="1811264"/>
                </a:lnTo>
                <a:lnTo>
                  <a:pt x="25052" y="1816274"/>
                </a:lnTo>
                <a:lnTo>
                  <a:pt x="7516" y="1813769"/>
                </a:lnTo>
                <a:lnTo>
                  <a:pt x="0" y="1803748"/>
                </a:lnTo>
                <a:lnTo>
                  <a:pt x="10021" y="1776191"/>
                </a:lnTo>
                <a:lnTo>
                  <a:pt x="40083" y="1726087"/>
                </a:lnTo>
                <a:lnTo>
                  <a:pt x="150312" y="1595816"/>
                </a:lnTo>
                <a:lnTo>
                  <a:pt x="303130" y="1407926"/>
                </a:lnTo>
                <a:lnTo>
                  <a:pt x="418369" y="1255108"/>
                </a:lnTo>
                <a:lnTo>
                  <a:pt x="526093" y="1104796"/>
                </a:lnTo>
                <a:lnTo>
                  <a:pt x="648848" y="921916"/>
                </a:lnTo>
                <a:lnTo>
                  <a:pt x="761583" y="739036"/>
                </a:lnTo>
                <a:lnTo>
                  <a:pt x="849265" y="583713"/>
                </a:lnTo>
                <a:lnTo>
                  <a:pt x="891853" y="486010"/>
                </a:lnTo>
                <a:lnTo>
                  <a:pt x="926926" y="395823"/>
                </a:lnTo>
                <a:lnTo>
                  <a:pt x="941957" y="345719"/>
                </a:lnTo>
                <a:lnTo>
                  <a:pt x="951978" y="290604"/>
                </a:lnTo>
                <a:lnTo>
                  <a:pt x="954483" y="248016"/>
                </a:lnTo>
                <a:lnTo>
                  <a:pt x="949473" y="207932"/>
                </a:lnTo>
                <a:lnTo>
                  <a:pt x="939452" y="160334"/>
                </a:lnTo>
                <a:lnTo>
                  <a:pt x="899369" y="90188"/>
                </a:lnTo>
                <a:lnTo>
                  <a:pt x="824213" y="0"/>
                </a:lnTo>
                <a:lnTo>
                  <a:pt x="924421" y="7516"/>
                </a:lnTo>
                <a:lnTo>
                  <a:pt x="1079744" y="102714"/>
                </a:lnTo>
                <a:lnTo>
                  <a:pt x="1152395" y="150313"/>
                </a:lnTo>
                <a:lnTo>
                  <a:pt x="1212520" y="190396"/>
                </a:lnTo>
                <a:lnTo>
                  <a:pt x="1270139" y="235490"/>
                </a:lnTo>
                <a:lnTo>
                  <a:pt x="1307717" y="280583"/>
                </a:lnTo>
                <a:lnTo>
                  <a:pt x="1307717" y="293109"/>
                </a:lnTo>
                <a:lnTo>
                  <a:pt x="1280160" y="338203"/>
                </a:lnTo>
                <a:lnTo>
                  <a:pt x="1134858" y="513568"/>
                </a:lnTo>
                <a:lnTo>
                  <a:pt x="1079744" y="641333"/>
                </a:lnTo>
                <a:lnTo>
                  <a:pt x="992062" y="791645"/>
                </a:lnTo>
                <a:lnTo>
                  <a:pt x="899369" y="921916"/>
                </a:lnTo>
                <a:lnTo>
                  <a:pt x="736531" y="1142374"/>
                </a:lnTo>
                <a:lnTo>
                  <a:pt x="638828" y="12651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FA38E7B-469C-4252-9440-642C260E457B}"/>
              </a:ext>
            </a:extLst>
          </p:cNvPr>
          <p:cNvSpPr/>
          <p:nvPr/>
        </p:nvSpPr>
        <p:spPr>
          <a:xfrm>
            <a:off x="6972301" y="2722563"/>
            <a:ext cx="1103313" cy="387350"/>
          </a:xfrm>
          <a:custGeom>
            <a:avLst/>
            <a:gdLst>
              <a:gd name="connsiteX0" fmla="*/ 464344 w 1102519"/>
              <a:gd name="connsiteY0" fmla="*/ 273844 h 388144"/>
              <a:gd name="connsiteX1" fmla="*/ 207169 w 1102519"/>
              <a:gd name="connsiteY1" fmla="*/ 283369 h 388144"/>
              <a:gd name="connsiteX2" fmla="*/ 180975 w 1102519"/>
              <a:gd name="connsiteY2" fmla="*/ 283369 h 388144"/>
              <a:gd name="connsiteX3" fmla="*/ 147638 w 1102519"/>
              <a:gd name="connsiteY3" fmla="*/ 280987 h 388144"/>
              <a:gd name="connsiteX4" fmla="*/ 111919 w 1102519"/>
              <a:gd name="connsiteY4" fmla="*/ 271462 h 388144"/>
              <a:gd name="connsiteX5" fmla="*/ 64294 w 1102519"/>
              <a:gd name="connsiteY5" fmla="*/ 252412 h 388144"/>
              <a:gd name="connsiteX6" fmla="*/ 0 w 1102519"/>
              <a:gd name="connsiteY6" fmla="*/ 219075 h 388144"/>
              <a:gd name="connsiteX7" fmla="*/ 78581 w 1102519"/>
              <a:gd name="connsiteY7" fmla="*/ 26194 h 388144"/>
              <a:gd name="connsiteX8" fmla="*/ 188119 w 1102519"/>
              <a:gd name="connsiteY8" fmla="*/ 90487 h 388144"/>
              <a:gd name="connsiteX9" fmla="*/ 238125 w 1102519"/>
              <a:gd name="connsiteY9" fmla="*/ 104775 h 388144"/>
              <a:gd name="connsiteX10" fmla="*/ 302419 w 1102519"/>
              <a:gd name="connsiteY10" fmla="*/ 102394 h 388144"/>
              <a:gd name="connsiteX11" fmla="*/ 454819 w 1102519"/>
              <a:gd name="connsiteY11" fmla="*/ 83344 h 388144"/>
              <a:gd name="connsiteX12" fmla="*/ 678656 w 1102519"/>
              <a:gd name="connsiteY12" fmla="*/ 57150 h 388144"/>
              <a:gd name="connsiteX13" fmla="*/ 702469 w 1102519"/>
              <a:gd name="connsiteY13" fmla="*/ 28575 h 388144"/>
              <a:gd name="connsiteX14" fmla="*/ 721519 w 1102519"/>
              <a:gd name="connsiteY14" fmla="*/ 11906 h 388144"/>
              <a:gd name="connsiteX15" fmla="*/ 747713 w 1102519"/>
              <a:gd name="connsiteY15" fmla="*/ 0 h 388144"/>
              <a:gd name="connsiteX16" fmla="*/ 771525 w 1102519"/>
              <a:gd name="connsiteY16" fmla="*/ 0 h 388144"/>
              <a:gd name="connsiteX17" fmla="*/ 795338 w 1102519"/>
              <a:gd name="connsiteY17" fmla="*/ 4762 h 388144"/>
              <a:gd name="connsiteX18" fmla="*/ 823913 w 1102519"/>
              <a:gd name="connsiteY18" fmla="*/ 21431 h 388144"/>
              <a:gd name="connsiteX19" fmla="*/ 897731 w 1102519"/>
              <a:gd name="connsiteY19" fmla="*/ 71437 h 388144"/>
              <a:gd name="connsiteX20" fmla="*/ 969169 w 1102519"/>
              <a:gd name="connsiteY20" fmla="*/ 126206 h 388144"/>
              <a:gd name="connsiteX21" fmla="*/ 1023938 w 1102519"/>
              <a:gd name="connsiteY21" fmla="*/ 171450 h 388144"/>
              <a:gd name="connsiteX22" fmla="*/ 1054894 w 1102519"/>
              <a:gd name="connsiteY22" fmla="*/ 207169 h 388144"/>
              <a:gd name="connsiteX23" fmla="*/ 1083469 w 1102519"/>
              <a:gd name="connsiteY23" fmla="*/ 240506 h 388144"/>
              <a:gd name="connsiteX24" fmla="*/ 1097756 w 1102519"/>
              <a:gd name="connsiteY24" fmla="*/ 271462 h 388144"/>
              <a:gd name="connsiteX25" fmla="*/ 1102519 w 1102519"/>
              <a:gd name="connsiteY25" fmla="*/ 292894 h 388144"/>
              <a:gd name="connsiteX26" fmla="*/ 1102519 w 1102519"/>
              <a:gd name="connsiteY26" fmla="*/ 311944 h 388144"/>
              <a:gd name="connsiteX27" fmla="*/ 1097756 w 1102519"/>
              <a:gd name="connsiteY27" fmla="*/ 335756 h 388144"/>
              <a:gd name="connsiteX28" fmla="*/ 1083469 w 1102519"/>
              <a:gd name="connsiteY28" fmla="*/ 357187 h 388144"/>
              <a:gd name="connsiteX29" fmla="*/ 1050131 w 1102519"/>
              <a:gd name="connsiteY29" fmla="*/ 373856 h 388144"/>
              <a:gd name="connsiteX30" fmla="*/ 1007269 w 1102519"/>
              <a:gd name="connsiteY30" fmla="*/ 388144 h 388144"/>
              <a:gd name="connsiteX31" fmla="*/ 714375 w 1102519"/>
              <a:gd name="connsiteY31" fmla="*/ 269081 h 388144"/>
              <a:gd name="connsiteX32" fmla="*/ 464344 w 1102519"/>
              <a:gd name="connsiteY32" fmla="*/ 273844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02519" h="388144">
                <a:moveTo>
                  <a:pt x="464344" y="273844"/>
                </a:moveTo>
                <a:lnTo>
                  <a:pt x="207169" y="283369"/>
                </a:lnTo>
                <a:lnTo>
                  <a:pt x="180975" y="283369"/>
                </a:lnTo>
                <a:lnTo>
                  <a:pt x="147638" y="280987"/>
                </a:lnTo>
                <a:lnTo>
                  <a:pt x="111919" y="271462"/>
                </a:lnTo>
                <a:lnTo>
                  <a:pt x="64294" y="252412"/>
                </a:lnTo>
                <a:lnTo>
                  <a:pt x="0" y="219075"/>
                </a:lnTo>
                <a:lnTo>
                  <a:pt x="78581" y="26194"/>
                </a:lnTo>
                <a:lnTo>
                  <a:pt x="188119" y="90487"/>
                </a:lnTo>
                <a:lnTo>
                  <a:pt x="238125" y="104775"/>
                </a:lnTo>
                <a:lnTo>
                  <a:pt x="302419" y="102394"/>
                </a:lnTo>
                <a:lnTo>
                  <a:pt x="454819" y="83344"/>
                </a:lnTo>
                <a:lnTo>
                  <a:pt x="678656" y="57150"/>
                </a:lnTo>
                <a:lnTo>
                  <a:pt x="702469" y="28575"/>
                </a:lnTo>
                <a:lnTo>
                  <a:pt x="721519" y="11906"/>
                </a:lnTo>
                <a:lnTo>
                  <a:pt x="747713" y="0"/>
                </a:lnTo>
                <a:lnTo>
                  <a:pt x="771525" y="0"/>
                </a:lnTo>
                <a:lnTo>
                  <a:pt x="795338" y="4762"/>
                </a:lnTo>
                <a:lnTo>
                  <a:pt x="823913" y="21431"/>
                </a:lnTo>
                <a:lnTo>
                  <a:pt x="897731" y="71437"/>
                </a:lnTo>
                <a:lnTo>
                  <a:pt x="969169" y="126206"/>
                </a:lnTo>
                <a:lnTo>
                  <a:pt x="1023938" y="171450"/>
                </a:lnTo>
                <a:lnTo>
                  <a:pt x="1054894" y="207169"/>
                </a:lnTo>
                <a:lnTo>
                  <a:pt x="1083469" y="240506"/>
                </a:lnTo>
                <a:lnTo>
                  <a:pt x="1097756" y="271462"/>
                </a:lnTo>
                <a:lnTo>
                  <a:pt x="1102519" y="292894"/>
                </a:lnTo>
                <a:lnTo>
                  <a:pt x="1102519" y="311944"/>
                </a:lnTo>
                <a:lnTo>
                  <a:pt x="1097756" y="335756"/>
                </a:lnTo>
                <a:lnTo>
                  <a:pt x="1083469" y="357187"/>
                </a:lnTo>
                <a:lnTo>
                  <a:pt x="1050131" y="373856"/>
                </a:lnTo>
                <a:lnTo>
                  <a:pt x="1007269" y="388144"/>
                </a:lnTo>
                <a:lnTo>
                  <a:pt x="714375" y="269081"/>
                </a:lnTo>
                <a:lnTo>
                  <a:pt x="464344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FCD0F64-B317-44FA-8331-68B757A78EC6}"/>
              </a:ext>
            </a:extLst>
          </p:cNvPr>
          <p:cNvSpPr/>
          <p:nvPr/>
        </p:nvSpPr>
        <p:spPr>
          <a:xfrm rot="16200000">
            <a:off x="5672932" y="3105945"/>
            <a:ext cx="2500313" cy="2149475"/>
          </a:xfrm>
          <a:custGeom>
            <a:avLst/>
            <a:gdLst>
              <a:gd name="connsiteX0" fmla="*/ 1497078 w 2500899"/>
              <a:gd name="connsiteY0" fmla="*/ 1649959 h 2148985"/>
              <a:gd name="connsiteX1" fmla="*/ 1194201 w 2500899"/>
              <a:gd name="connsiteY1" fmla="*/ 1445156 h 2148985"/>
              <a:gd name="connsiteX2" fmla="*/ 850940 w 2500899"/>
              <a:gd name="connsiteY2" fmla="*/ 1197086 h 2148985"/>
              <a:gd name="connsiteX3" fmla="*/ 729790 w 2500899"/>
              <a:gd name="connsiteY3" fmla="*/ 1096127 h 2148985"/>
              <a:gd name="connsiteX4" fmla="*/ 571140 w 2500899"/>
              <a:gd name="connsiteY4" fmla="*/ 911516 h 2148985"/>
              <a:gd name="connsiteX5" fmla="*/ 354799 w 2500899"/>
              <a:gd name="connsiteY5" fmla="*/ 628831 h 2148985"/>
              <a:gd name="connsiteX6" fmla="*/ 213456 w 2500899"/>
              <a:gd name="connsiteY6" fmla="*/ 421144 h 2148985"/>
              <a:gd name="connsiteX7" fmla="*/ 121151 w 2500899"/>
              <a:gd name="connsiteY7" fmla="*/ 265378 h 2148985"/>
              <a:gd name="connsiteX8" fmla="*/ 54807 w 2500899"/>
              <a:gd name="connsiteY8" fmla="*/ 149997 h 2148985"/>
              <a:gd name="connsiteX9" fmla="*/ 8654 w 2500899"/>
              <a:gd name="connsiteY9" fmla="*/ 57691 h 2148985"/>
              <a:gd name="connsiteX10" fmla="*/ 0 w 2500899"/>
              <a:gd name="connsiteY10" fmla="*/ 37499 h 2148985"/>
              <a:gd name="connsiteX11" fmla="*/ 0 w 2500899"/>
              <a:gd name="connsiteY11" fmla="*/ 17308 h 2148985"/>
              <a:gd name="connsiteX12" fmla="*/ 2885 w 2500899"/>
              <a:gd name="connsiteY12" fmla="*/ 8654 h 2148985"/>
              <a:gd name="connsiteX13" fmla="*/ 14423 w 2500899"/>
              <a:gd name="connsiteY13" fmla="*/ 0 h 2148985"/>
              <a:gd name="connsiteX14" fmla="*/ 34615 w 2500899"/>
              <a:gd name="connsiteY14" fmla="*/ 2885 h 2148985"/>
              <a:gd name="connsiteX15" fmla="*/ 63460 w 2500899"/>
              <a:gd name="connsiteY15" fmla="*/ 23077 h 2148985"/>
              <a:gd name="connsiteX16" fmla="*/ 167304 w 2500899"/>
              <a:gd name="connsiteY16" fmla="*/ 178842 h 2148985"/>
              <a:gd name="connsiteX17" fmla="*/ 288455 w 2500899"/>
              <a:gd name="connsiteY17" fmla="*/ 340376 h 2148985"/>
              <a:gd name="connsiteX18" fmla="*/ 406721 w 2500899"/>
              <a:gd name="connsiteY18" fmla="*/ 481719 h 2148985"/>
              <a:gd name="connsiteX19" fmla="*/ 539410 w 2500899"/>
              <a:gd name="connsiteY19" fmla="*/ 625946 h 2148985"/>
              <a:gd name="connsiteX20" fmla="*/ 660561 w 2500899"/>
              <a:gd name="connsiteY20" fmla="*/ 747097 h 2148985"/>
              <a:gd name="connsiteX21" fmla="*/ 764404 w 2500899"/>
              <a:gd name="connsiteY21" fmla="*/ 848056 h 2148985"/>
              <a:gd name="connsiteX22" fmla="*/ 894209 w 2500899"/>
              <a:gd name="connsiteY22" fmla="*/ 960553 h 2148985"/>
              <a:gd name="connsiteX23" fmla="*/ 977860 w 2500899"/>
              <a:gd name="connsiteY23" fmla="*/ 1035551 h 2148985"/>
              <a:gd name="connsiteX24" fmla="*/ 1208624 w 2500899"/>
              <a:gd name="connsiteY24" fmla="*/ 1197086 h 2148985"/>
              <a:gd name="connsiteX25" fmla="*/ 1404773 w 2500899"/>
              <a:gd name="connsiteY25" fmla="*/ 1329774 h 2148985"/>
              <a:gd name="connsiteX26" fmla="*/ 1572076 w 2500899"/>
              <a:gd name="connsiteY26" fmla="*/ 1433618 h 2148985"/>
              <a:gd name="connsiteX27" fmla="*/ 1678804 w 2500899"/>
              <a:gd name="connsiteY27" fmla="*/ 1491309 h 2148985"/>
              <a:gd name="connsiteX28" fmla="*/ 1808609 w 2500899"/>
              <a:gd name="connsiteY28" fmla="*/ 1560538 h 2148985"/>
              <a:gd name="connsiteX29" fmla="*/ 1921106 w 2500899"/>
              <a:gd name="connsiteY29" fmla="*/ 1615344 h 2148985"/>
              <a:gd name="connsiteX30" fmla="*/ 2065333 w 2500899"/>
              <a:gd name="connsiteY30" fmla="*/ 1684573 h 2148985"/>
              <a:gd name="connsiteX31" fmla="*/ 2229752 w 2500899"/>
              <a:gd name="connsiteY31" fmla="*/ 1753802 h 2148985"/>
              <a:gd name="connsiteX32" fmla="*/ 2500899 w 2500899"/>
              <a:gd name="connsiteY32" fmla="*/ 1869184 h 2148985"/>
              <a:gd name="connsiteX33" fmla="*/ 2348018 w 2500899"/>
              <a:gd name="connsiteY33" fmla="*/ 2148985 h 2148985"/>
              <a:gd name="connsiteX34" fmla="*/ 2319173 w 2500899"/>
              <a:gd name="connsiteY34" fmla="*/ 2128793 h 2148985"/>
              <a:gd name="connsiteX35" fmla="*/ 2290327 w 2500899"/>
              <a:gd name="connsiteY35" fmla="*/ 2097063 h 2148985"/>
              <a:gd name="connsiteX36" fmla="*/ 2048026 w 2500899"/>
              <a:gd name="connsiteY36" fmla="*/ 1973027 h 2148985"/>
              <a:gd name="connsiteX37" fmla="*/ 1719188 w 2500899"/>
              <a:gd name="connsiteY37" fmla="*/ 1791301 h 2148985"/>
              <a:gd name="connsiteX38" fmla="*/ 1497078 w 2500899"/>
              <a:gd name="connsiteY38" fmla="*/ 1649959 h 214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00899" h="2148985">
                <a:moveTo>
                  <a:pt x="1497078" y="1649959"/>
                </a:moveTo>
                <a:lnTo>
                  <a:pt x="1194201" y="1445156"/>
                </a:lnTo>
                <a:lnTo>
                  <a:pt x="850940" y="1197086"/>
                </a:lnTo>
                <a:lnTo>
                  <a:pt x="729790" y="1096127"/>
                </a:lnTo>
                <a:lnTo>
                  <a:pt x="571140" y="911516"/>
                </a:lnTo>
                <a:lnTo>
                  <a:pt x="354799" y="628831"/>
                </a:lnTo>
                <a:lnTo>
                  <a:pt x="213456" y="421144"/>
                </a:lnTo>
                <a:lnTo>
                  <a:pt x="121151" y="265378"/>
                </a:lnTo>
                <a:lnTo>
                  <a:pt x="54807" y="149997"/>
                </a:lnTo>
                <a:lnTo>
                  <a:pt x="8654" y="57691"/>
                </a:lnTo>
                <a:lnTo>
                  <a:pt x="0" y="37499"/>
                </a:lnTo>
                <a:lnTo>
                  <a:pt x="0" y="17308"/>
                </a:lnTo>
                <a:lnTo>
                  <a:pt x="2885" y="8654"/>
                </a:lnTo>
                <a:lnTo>
                  <a:pt x="14423" y="0"/>
                </a:lnTo>
                <a:lnTo>
                  <a:pt x="34615" y="2885"/>
                </a:lnTo>
                <a:lnTo>
                  <a:pt x="63460" y="23077"/>
                </a:lnTo>
                <a:lnTo>
                  <a:pt x="167304" y="178842"/>
                </a:lnTo>
                <a:lnTo>
                  <a:pt x="288455" y="340376"/>
                </a:lnTo>
                <a:lnTo>
                  <a:pt x="406721" y="481719"/>
                </a:lnTo>
                <a:lnTo>
                  <a:pt x="539410" y="625946"/>
                </a:lnTo>
                <a:lnTo>
                  <a:pt x="660561" y="747097"/>
                </a:lnTo>
                <a:lnTo>
                  <a:pt x="764404" y="848056"/>
                </a:lnTo>
                <a:lnTo>
                  <a:pt x="894209" y="960553"/>
                </a:lnTo>
                <a:lnTo>
                  <a:pt x="977860" y="1035551"/>
                </a:lnTo>
                <a:lnTo>
                  <a:pt x="1208624" y="1197086"/>
                </a:lnTo>
                <a:lnTo>
                  <a:pt x="1404773" y="1329774"/>
                </a:lnTo>
                <a:lnTo>
                  <a:pt x="1572076" y="1433618"/>
                </a:lnTo>
                <a:lnTo>
                  <a:pt x="1678804" y="1491309"/>
                </a:lnTo>
                <a:lnTo>
                  <a:pt x="1808609" y="1560538"/>
                </a:lnTo>
                <a:lnTo>
                  <a:pt x="1921106" y="1615344"/>
                </a:lnTo>
                <a:lnTo>
                  <a:pt x="2065333" y="1684573"/>
                </a:lnTo>
                <a:lnTo>
                  <a:pt x="2229752" y="1753802"/>
                </a:lnTo>
                <a:lnTo>
                  <a:pt x="2500899" y="1869184"/>
                </a:lnTo>
                <a:lnTo>
                  <a:pt x="2348018" y="2148985"/>
                </a:lnTo>
                <a:lnTo>
                  <a:pt x="2319173" y="2128793"/>
                </a:lnTo>
                <a:lnTo>
                  <a:pt x="2290327" y="2097063"/>
                </a:lnTo>
                <a:lnTo>
                  <a:pt x="2048026" y="1973027"/>
                </a:lnTo>
                <a:lnTo>
                  <a:pt x="1719188" y="1791301"/>
                </a:lnTo>
                <a:lnTo>
                  <a:pt x="1497078" y="164995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B92AC84-CFE9-47CD-BAA8-96F1D9A5773F}"/>
              </a:ext>
            </a:extLst>
          </p:cNvPr>
          <p:cNvSpPr/>
          <p:nvPr/>
        </p:nvSpPr>
        <p:spPr>
          <a:xfrm>
            <a:off x="6704013" y="3306763"/>
            <a:ext cx="671512" cy="584200"/>
          </a:xfrm>
          <a:custGeom>
            <a:avLst/>
            <a:gdLst>
              <a:gd name="connsiteX0" fmla="*/ 407194 w 671512"/>
              <a:gd name="connsiteY0" fmla="*/ 502444 h 583407"/>
              <a:gd name="connsiteX1" fmla="*/ 342900 w 671512"/>
              <a:gd name="connsiteY1" fmla="*/ 435769 h 583407"/>
              <a:gd name="connsiteX2" fmla="*/ 295275 w 671512"/>
              <a:gd name="connsiteY2" fmla="*/ 371475 h 583407"/>
              <a:gd name="connsiteX3" fmla="*/ 161925 w 671512"/>
              <a:gd name="connsiteY3" fmla="*/ 219075 h 583407"/>
              <a:gd name="connsiteX4" fmla="*/ 0 w 671512"/>
              <a:gd name="connsiteY4" fmla="*/ 47625 h 583407"/>
              <a:gd name="connsiteX5" fmla="*/ 35719 w 671512"/>
              <a:gd name="connsiteY5" fmla="*/ 0 h 583407"/>
              <a:gd name="connsiteX6" fmla="*/ 216694 w 671512"/>
              <a:gd name="connsiteY6" fmla="*/ 61913 h 583407"/>
              <a:gd name="connsiteX7" fmla="*/ 340519 w 671512"/>
              <a:gd name="connsiteY7" fmla="*/ 111919 h 583407"/>
              <a:gd name="connsiteX8" fmla="*/ 395287 w 671512"/>
              <a:gd name="connsiteY8" fmla="*/ 128588 h 583407"/>
              <a:gd name="connsiteX9" fmla="*/ 423862 w 671512"/>
              <a:gd name="connsiteY9" fmla="*/ 138113 h 583407"/>
              <a:gd name="connsiteX10" fmla="*/ 450056 w 671512"/>
              <a:gd name="connsiteY10" fmla="*/ 154782 h 583407"/>
              <a:gd name="connsiteX11" fmla="*/ 481012 w 671512"/>
              <a:gd name="connsiteY11" fmla="*/ 183357 h 583407"/>
              <a:gd name="connsiteX12" fmla="*/ 514350 w 671512"/>
              <a:gd name="connsiteY12" fmla="*/ 223838 h 583407"/>
              <a:gd name="connsiteX13" fmla="*/ 545306 w 671512"/>
              <a:gd name="connsiteY13" fmla="*/ 271463 h 583407"/>
              <a:gd name="connsiteX14" fmla="*/ 595312 w 671512"/>
              <a:gd name="connsiteY14" fmla="*/ 357188 h 583407"/>
              <a:gd name="connsiteX15" fmla="*/ 671512 w 671512"/>
              <a:gd name="connsiteY15" fmla="*/ 495300 h 583407"/>
              <a:gd name="connsiteX16" fmla="*/ 626269 w 671512"/>
              <a:gd name="connsiteY16" fmla="*/ 583407 h 583407"/>
              <a:gd name="connsiteX17" fmla="*/ 533400 w 671512"/>
              <a:gd name="connsiteY17" fmla="*/ 566738 h 583407"/>
              <a:gd name="connsiteX18" fmla="*/ 502444 w 671512"/>
              <a:gd name="connsiteY18" fmla="*/ 559594 h 583407"/>
              <a:gd name="connsiteX19" fmla="*/ 473869 w 671512"/>
              <a:gd name="connsiteY19" fmla="*/ 550069 h 583407"/>
              <a:gd name="connsiteX20" fmla="*/ 407194 w 671512"/>
              <a:gd name="connsiteY20" fmla="*/ 502444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1512" h="583407">
                <a:moveTo>
                  <a:pt x="407194" y="502444"/>
                </a:moveTo>
                <a:lnTo>
                  <a:pt x="342900" y="435769"/>
                </a:lnTo>
                <a:lnTo>
                  <a:pt x="295275" y="371475"/>
                </a:lnTo>
                <a:lnTo>
                  <a:pt x="161925" y="219075"/>
                </a:lnTo>
                <a:lnTo>
                  <a:pt x="0" y="47625"/>
                </a:lnTo>
                <a:lnTo>
                  <a:pt x="35719" y="0"/>
                </a:lnTo>
                <a:lnTo>
                  <a:pt x="216694" y="61913"/>
                </a:lnTo>
                <a:lnTo>
                  <a:pt x="340519" y="111919"/>
                </a:lnTo>
                <a:lnTo>
                  <a:pt x="395287" y="128588"/>
                </a:lnTo>
                <a:lnTo>
                  <a:pt x="423862" y="138113"/>
                </a:lnTo>
                <a:lnTo>
                  <a:pt x="450056" y="154782"/>
                </a:lnTo>
                <a:lnTo>
                  <a:pt x="481012" y="183357"/>
                </a:lnTo>
                <a:lnTo>
                  <a:pt x="514350" y="223838"/>
                </a:lnTo>
                <a:lnTo>
                  <a:pt x="545306" y="271463"/>
                </a:lnTo>
                <a:lnTo>
                  <a:pt x="595312" y="357188"/>
                </a:lnTo>
                <a:lnTo>
                  <a:pt x="671512" y="495300"/>
                </a:lnTo>
                <a:lnTo>
                  <a:pt x="626269" y="583407"/>
                </a:lnTo>
                <a:lnTo>
                  <a:pt x="533400" y="566738"/>
                </a:lnTo>
                <a:lnTo>
                  <a:pt x="502444" y="559594"/>
                </a:lnTo>
                <a:lnTo>
                  <a:pt x="473869" y="550069"/>
                </a:lnTo>
                <a:lnTo>
                  <a:pt x="407194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2FDC995-E888-42EE-9066-F4CC7C671970}"/>
              </a:ext>
            </a:extLst>
          </p:cNvPr>
          <p:cNvSpPr/>
          <p:nvPr/>
        </p:nvSpPr>
        <p:spPr>
          <a:xfrm>
            <a:off x="6362701" y="4135438"/>
            <a:ext cx="2309813" cy="1636712"/>
          </a:xfrm>
          <a:custGeom>
            <a:avLst/>
            <a:gdLst>
              <a:gd name="connsiteX0" fmla="*/ 1135856 w 2309813"/>
              <a:gd name="connsiteY0" fmla="*/ 1147763 h 1635919"/>
              <a:gd name="connsiteX1" fmla="*/ 859631 w 2309813"/>
              <a:gd name="connsiteY1" fmla="*/ 850107 h 1635919"/>
              <a:gd name="connsiteX2" fmla="*/ 700088 w 2309813"/>
              <a:gd name="connsiteY2" fmla="*/ 688182 h 1635919"/>
              <a:gd name="connsiteX3" fmla="*/ 552450 w 2309813"/>
              <a:gd name="connsiteY3" fmla="*/ 547688 h 1635919"/>
              <a:gd name="connsiteX4" fmla="*/ 459581 w 2309813"/>
              <a:gd name="connsiteY4" fmla="*/ 433388 h 1635919"/>
              <a:gd name="connsiteX5" fmla="*/ 307181 w 2309813"/>
              <a:gd name="connsiteY5" fmla="*/ 285750 h 1635919"/>
              <a:gd name="connsiteX6" fmla="*/ 204788 w 2309813"/>
              <a:gd name="connsiteY6" fmla="*/ 195263 h 1635919"/>
              <a:gd name="connsiteX7" fmla="*/ 173831 w 2309813"/>
              <a:gd name="connsiteY7" fmla="*/ 166688 h 1635919"/>
              <a:gd name="connsiteX8" fmla="*/ 145256 w 2309813"/>
              <a:gd name="connsiteY8" fmla="*/ 147638 h 1635919"/>
              <a:gd name="connsiteX9" fmla="*/ 102394 w 2309813"/>
              <a:gd name="connsiteY9" fmla="*/ 126207 h 1635919"/>
              <a:gd name="connsiteX10" fmla="*/ 69056 w 2309813"/>
              <a:gd name="connsiteY10" fmla="*/ 114300 h 1635919"/>
              <a:gd name="connsiteX11" fmla="*/ 33338 w 2309813"/>
              <a:gd name="connsiteY11" fmla="*/ 100013 h 1635919"/>
              <a:gd name="connsiteX12" fmla="*/ 11906 w 2309813"/>
              <a:gd name="connsiteY12" fmla="*/ 78582 h 1635919"/>
              <a:gd name="connsiteX13" fmla="*/ 0 w 2309813"/>
              <a:gd name="connsiteY13" fmla="*/ 52388 h 1635919"/>
              <a:gd name="connsiteX14" fmla="*/ 4763 w 2309813"/>
              <a:gd name="connsiteY14" fmla="*/ 28575 h 1635919"/>
              <a:gd name="connsiteX15" fmla="*/ 16669 w 2309813"/>
              <a:gd name="connsiteY15" fmla="*/ 11907 h 1635919"/>
              <a:gd name="connsiteX16" fmla="*/ 45244 w 2309813"/>
              <a:gd name="connsiteY16" fmla="*/ 4763 h 1635919"/>
              <a:gd name="connsiteX17" fmla="*/ 78581 w 2309813"/>
              <a:gd name="connsiteY17" fmla="*/ 0 h 1635919"/>
              <a:gd name="connsiteX18" fmla="*/ 119063 w 2309813"/>
              <a:gd name="connsiteY18" fmla="*/ 7144 h 1635919"/>
              <a:gd name="connsiteX19" fmla="*/ 178594 w 2309813"/>
              <a:gd name="connsiteY19" fmla="*/ 30957 h 1635919"/>
              <a:gd name="connsiteX20" fmla="*/ 285750 w 2309813"/>
              <a:gd name="connsiteY20" fmla="*/ 90488 h 1635919"/>
              <a:gd name="connsiteX21" fmla="*/ 397669 w 2309813"/>
              <a:gd name="connsiteY21" fmla="*/ 178594 h 1635919"/>
              <a:gd name="connsiteX22" fmla="*/ 552450 w 2309813"/>
              <a:gd name="connsiteY22" fmla="*/ 316707 h 1635919"/>
              <a:gd name="connsiteX23" fmla="*/ 661988 w 2309813"/>
              <a:gd name="connsiteY23" fmla="*/ 419100 h 1635919"/>
              <a:gd name="connsiteX24" fmla="*/ 862013 w 2309813"/>
              <a:gd name="connsiteY24" fmla="*/ 578644 h 1635919"/>
              <a:gd name="connsiteX25" fmla="*/ 1052513 w 2309813"/>
              <a:gd name="connsiteY25" fmla="*/ 731044 h 1635919"/>
              <a:gd name="connsiteX26" fmla="*/ 1264444 w 2309813"/>
              <a:gd name="connsiteY26" fmla="*/ 904875 h 1635919"/>
              <a:gd name="connsiteX27" fmla="*/ 1476375 w 2309813"/>
              <a:gd name="connsiteY27" fmla="*/ 1071563 h 1635919"/>
              <a:gd name="connsiteX28" fmla="*/ 1631156 w 2309813"/>
              <a:gd name="connsiteY28" fmla="*/ 1190625 h 1635919"/>
              <a:gd name="connsiteX29" fmla="*/ 1802606 w 2309813"/>
              <a:gd name="connsiteY29" fmla="*/ 1300163 h 1635919"/>
              <a:gd name="connsiteX30" fmla="*/ 2047875 w 2309813"/>
              <a:gd name="connsiteY30" fmla="*/ 1443038 h 1635919"/>
              <a:gd name="connsiteX31" fmla="*/ 2231231 w 2309813"/>
              <a:gd name="connsiteY31" fmla="*/ 1540669 h 1635919"/>
              <a:gd name="connsiteX32" fmla="*/ 2276475 w 2309813"/>
              <a:gd name="connsiteY32" fmla="*/ 1574007 h 1635919"/>
              <a:gd name="connsiteX33" fmla="*/ 2305050 w 2309813"/>
              <a:gd name="connsiteY33" fmla="*/ 1597819 h 1635919"/>
              <a:gd name="connsiteX34" fmla="*/ 2309813 w 2309813"/>
              <a:gd name="connsiteY34" fmla="*/ 1604963 h 1635919"/>
              <a:gd name="connsiteX35" fmla="*/ 2305050 w 2309813"/>
              <a:gd name="connsiteY35" fmla="*/ 1619250 h 1635919"/>
              <a:gd name="connsiteX36" fmla="*/ 2283619 w 2309813"/>
              <a:gd name="connsiteY36" fmla="*/ 1628775 h 1635919"/>
              <a:gd name="connsiteX37" fmla="*/ 2231231 w 2309813"/>
              <a:gd name="connsiteY37" fmla="*/ 1635919 h 1635919"/>
              <a:gd name="connsiteX38" fmla="*/ 2093119 w 2309813"/>
              <a:gd name="connsiteY38" fmla="*/ 1635919 h 1635919"/>
              <a:gd name="connsiteX39" fmla="*/ 1921669 w 2309813"/>
              <a:gd name="connsiteY39" fmla="*/ 1628775 h 1635919"/>
              <a:gd name="connsiteX40" fmla="*/ 1731169 w 2309813"/>
              <a:gd name="connsiteY40" fmla="*/ 1609725 h 1635919"/>
              <a:gd name="connsiteX41" fmla="*/ 1593056 w 2309813"/>
              <a:gd name="connsiteY41" fmla="*/ 1593057 h 1635919"/>
              <a:gd name="connsiteX42" fmla="*/ 1569244 w 2309813"/>
              <a:gd name="connsiteY42" fmla="*/ 1588294 h 1635919"/>
              <a:gd name="connsiteX43" fmla="*/ 1481138 w 2309813"/>
              <a:gd name="connsiteY43" fmla="*/ 1514475 h 1635919"/>
              <a:gd name="connsiteX44" fmla="*/ 1314450 w 2309813"/>
              <a:gd name="connsiteY44" fmla="*/ 1352550 h 1635919"/>
              <a:gd name="connsiteX45" fmla="*/ 1135856 w 2309813"/>
              <a:gd name="connsiteY45" fmla="*/ 1147763 h 163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9813" h="1635919">
                <a:moveTo>
                  <a:pt x="1135856" y="1147763"/>
                </a:moveTo>
                <a:lnTo>
                  <a:pt x="859631" y="850107"/>
                </a:lnTo>
                <a:lnTo>
                  <a:pt x="700088" y="688182"/>
                </a:lnTo>
                <a:lnTo>
                  <a:pt x="552450" y="547688"/>
                </a:lnTo>
                <a:lnTo>
                  <a:pt x="459581" y="433388"/>
                </a:lnTo>
                <a:lnTo>
                  <a:pt x="307181" y="285750"/>
                </a:lnTo>
                <a:lnTo>
                  <a:pt x="204788" y="195263"/>
                </a:lnTo>
                <a:lnTo>
                  <a:pt x="173831" y="166688"/>
                </a:lnTo>
                <a:lnTo>
                  <a:pt x="145256" y="147638"/>
                </a:lnTo>
                <a:lnTo>
                  <a:pt x="102394" y="126207"/>
                </a:lnTo>
                <a:lnTo>
                  <a:pt x="69056" y="114300"/>
                </a:lnTo>
                <a:lnTo>
                  <a:pt x="33338" y="100013"/>
                </a:lnTo>
                <a:lnTo>
                  <a:pt x="11906" y="78582"/>
                </a:lnTo>
                <a:lnTo>
                  <a:pt x="0" y="52388"/>
                </a:lnTo>
                <a:lnTo>
                  <a:pt x="4763" y="28575"/>
                </a:lnTo>
                <a:lnTo>
                  <a:pt x="16669" y="11907"/>
                </a:lnTo>
                <a:lnTo>
                  <a:pt x="45244" y="4763"/>
                </a:lnTo>
                <a:lnTo>
                  <a:pt x="78581" y="0"/>
                </a:lnTo>
                <a:lnTo>
                  <a:pt x="119063" y="7144"/>
                </a:lnTo>
                <a:lnTo>
                  <a:pt x="178594" y="30957"/>
                </a:lnTo>
                <a:lnTo>
                  <a:pt x="285750" y="90488"/>
                </a:lnTo>
                <a:lnTo>
                  <a:pt x="397669" y="178594"/>
                </a:lnTo>
                <a:lnTo>
                  <a:pt x="552450" y="316707"/>
                </a:lnTo>
                <a:lnTo>
                  <a:pt x="661988" y="419100"/>
                </a:lnTo>
                <a:lnTo>
                  <a:pt x="862013" y="578644"/>
                </a:lnTo>
                <a:lnTo>
                  <a:pt x="1052513" y="731044"/>
                </a:lnTo>
                <a:lnTo>
                  <a:pt x="1264444" y="904875"/>
                </a:lnTo>
                <a:lnTo>
                  <a:pt x="1476375" y="1071563"/>
                </a:lnTo>
                <a:lnTo>
                  <a:pt x="1631156" y="1190625"/>
                </a:lnTo>
                <a:lnTo>
                  <a:pt x="1802606" y="1300163"/>
                </a:lnTo>
                <a:lnTo>
                  <a:pt x="2047875" y="1443038"/>
                </a:lnTo>
                <a:lnTo>
                  <a:pt x="2231231" y="1540669"/>
                </a:lnTo>
                <a:lnTo>
                  <a:pt x="2276475" y="1574007"/>
                </a:lnTo>
                <a:lnTo>
                  <a:pt x="2305050" y="1597819"/>
                </a:lnTo>
                <a:lnTo>
                  <a:pt x="2309813" y="1604963"/>
                </a:lnTo>
                <a:lnTo>
                  <a:pt x="2305050" y="1619250"/>
                </a:lnTo>
                <a:lnTo>
                  <a:pt x="2283619" y="1628775"/>
                </a:lnTo>
                <a:lnTo>
                  <a:pt x="2231231" y="1635919"/>
                </a:lnTo>
                <a:lnTo>
                  <a:pt x="2093119" y="1635919"/>
                </a:lnTo>
                <a:lnTo>
                  <a:pt x="1921669" y="1628775"/>
                </a:lnTo>
                <a:lnTo>
                  <a:pt x="1731169" y="1609725"/>
                </a:lnTo>
                <a:lnTo>
                  <a:pt x="1593056" y="1593057"/>
                </a:lnTo>
                <a:lnTo>
                  <a:pt x="1569244" y="1588294"/>
                </a:lnTo>
                <a:lnTo>
                  <a:pt x="1481138" y="1514475"/>
                </a:lnTo>
                <a:lnTo>
                  <a:pt x="1314450" y="1352550"/>
                </a:lnTo>
                <a:lnTo>
                  <a:pt x="1135856" y="11477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CD8FFCA-CBF4-4CBA-AD51-51787639D7A1}"/>
              </a:ext>
            </a:extLst>
          </p:cNvPr>
          <p:cNvGrpSpPr/>
          <p:nvPr/>
        </p:nvGrpSpPr>
        <p:grpSpPr>
          <a:xfrm>
            <a:off x="3751264" y="1500188"/>
            <a:ext cx="4921250" cy="4322763"/>
            <a:chOff x="3751264" y="1500188"/>
            <a:chExt cx="4921250" cy="43227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A4D4C870-5AC6-49F1-8948-03A6FDA2BB5B}"/>
                </a:ext>
              </a:extLst>
            </p:cNvPr>
            <p:cNvSpPr/>
            <p:nvPr/>
          </p:nvSpPr>
          <p:spPr>
            <a:xfrm>
              <a:off x="4198939" y="1562101"/>
              <a:ext cx="863600" cy="595313"/>
            </a:xfrm>
            <a:custGeom>
              <a:avLst/>
              <a:gdLst>
                <a:gd name="connsiteX0" fmla="*/ 507206 w 864394"/>
                <a:gd name="connsiteY0" fmla="*/ 469106 h 595313"/>
                <a:gd name="connsiteX1" fmla="*/ 304800 w 864394"/>
                <a:gd name="connsiteY1" fmla="*/ 333375 h 595313"/>
                <a:gd name="connsiteX2" fmla="*/ 233362 w 864394"/>
                <a:gd name="connsiteY2" fmla="*/ 278606 h 595313"/>
                <a:gd name="connsiteX3" fmla="*/ 126206 w 864394"/>
                <a:gd name="connsiteY3" fmla="*/ 183356 h 595313"/>
                <a:gd name="connsiteX4" fmla="*/ 47625 w 864394"/>
                <a:gd name="connsiteY4" fmla="*/ 104775 h 595313"/>
                <a:gd name="connsiteX5" fmla="*/ 19050 w 864394"/>
                <a:gd name="connsiteY5" fmla="*/ 69056 h 595313"/>
                <a:gd name="connsiteX6" fmla="*/ 4762 w 864394"/>
                <a:gd name="connsiteY6" fmla="*/ 42863 h 595313"/>
                <a:gd name="connsiteX7" fmla="*/ 0 w 864394"/>
                <a:gd name="connsiteY7" fmla="*/ 26194 h 595313"/>
                <a:gd name="connsiteX8" fmla="*/ 0 w 864394"/>
                <a:gd name="connsiteY8" fmla="*/ 14288 h 595313"/>
                <a:gd name="connsiteX9" fmla="*/ 4762 w 864394"/>
                <a:gd name="connsiteY9" fmla="*/ 4763 h 595313"/>
                <a:gd name="connsiteX10" fmla="*/ 16669 w 864394"/>
                <a:gd name="connsiteY10" fmla="*/ 0 h 595313"/>
                <a:gd name="connsiteX11" fmla="*/ 38100 w 864394"/>
                <a:gd name="connsiteY11" fmla="*/ 4763 h 595313"/>
                <a:gd name="connsiteX12" fmla="*/ 119062 w 864394"/>
                <a:gd name="connsiteY12" fmla="*/ 40481 h 595313"/>
                <a:gd name="connsiteX13" fmla="*/ 204787 w 864394"/>
                <a:gd name="connsiteY13" fmla="*/ 73819 h 595313"/>
                <a:gd name="connsiteX14" fmla="*/ 300037 w 864394"/>
                <a:gd name="connsiteY14" fmla="*/ 107156 h 595313"/>
                <a:gd name="connsiteX15" fmla="*/ 411956 w 864394"/>
                <a:gd name="connsiteY15" fmla="*/ 140494 h 595313"/>
                <a:gd name="connsiteX16" fmla="*/ 500062 w 864394"/>
                <a:gd name="connsiteY16" fmla="*/ 164306 h 595313"/>
                <a:gd name="connsiteX17" fmla="*/ 573881 w 864394"/>
                <a:gd name="connsiteY17" fmla="*/ 180975 h 595313"/>
                <a:gd name="connsiteX18" fmla="*/ 647700 w 864394"/>
                <a:gd name="connsiteY18" fmla="*/ 192881 h 595313"/>
                <a:gd name="connsiteX19" fmla="*/ 683419 w 864394"/>
                <a:gd name="connsiteY19" fmla="*/ 219075 h 595313"/>
                <a:gd name="connsiteX20" fmla="*/ 738187 w 864394"/>
                <a:gd name="connsiteY20" fmla="*/ 264319 h 595313"/>
                <a:gd name="connsiteX21" fmla="*/ 792956 w 864394"/>
                <a:gd name="connsiteY21" fmla="*/ 326231 h 595313"/>
                <a:gd name="connsiteX22" fmla="*/ 819150 w 864394"/>
                <a:gd name="connsiteY22" fmla="*/ 359569 h 595313"/>
                <a:gd name="connsiteX23" fmla="*/ 842962 w 864394"/>
                <a:gd name="connsiteY23" fmla="*/ 395288 h 595313"/>
                <a:gd name="connsiteX24" fmla="*/ 854869 w 864394"/>
                <a:gd name="connsiteY24" fmla="*/ 426244 h 595313"/>
                <a:gd name="connsiteX25" fmla="*/ 862012 w 864394"/>
                <a:gd name="connsiteY25" fmla="*/ 454819 h 595313"/>
                <a:gd name="connsiteX26" fmla="*/ 864394 w 864394"/>
                <a:gd name="connsiteY26" fmla="*/ 488156 h 595313"/>
                <a:gd name="connsiteX27" fmla="*/ 859631 w 864394"/>
                <a:gd name="connsiteY27" fmla="*/ 531019 h 595313"/>
                <a:gd name="connsiteX28" fmla="*/ 852487 w 864394"/>
                <a:gd name="connsiteY28" fmla="*/ 561975 h 595313"/>
                <a:gd name="connsiteX29" fmla="*/ 840581 w 864394"/>
                <a:gd name="connsiteY29" fmla="*/ 585788 h 595313"/>
                <a:gd name="connsiteX30" fmla="*/ 821531 w 864394"/>
                <a:gd name="connsiteY30" fmla="*/ 592931 h 595313"/>
                <a:gd name="connsiteX31" fmla="*/ 781050 w 864394"/>
                <a:gd name="connsiteY31" fmla="*/ 595313 h 595313"/>
                <a:gd name="connsiteX32" fmla="*/ 735806 w 864394"/>
                <a:gd name="connsiteY32" fmla="*/ 590550 h 595313"/>
                <a:gd name="connsiteX33" fmla="*/ 700087 w 864394"/>
                <a:gd name="connsiteY33" fmla="*/ 578644 h 595313"/>
                <a:gd name="connsiteX34" fmla="*/ 507206 w 864394"/>
                <a:gd name="connsiteY34" fmla="*/ 46910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394" h="595313">
                  <a:moveTo>
                    <a:pt x="507206" y="469106"/>
                  </a:moveTo>
                  <a:lnTo>
                    <a:pt x="304800" y="333375"/>
                  </a:lnTo>
                  <a:lnTo>
                    <a:pt x="233362" y="278606"/>
                  </a:lnTo>
                  <a:lnTo>
                    <a:pt x="126206" y="183356"/>
                  </a:lnTo>
                  <a:lnTo>
                    <a:pt x="47625" y="104775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2" y="40481"/>
                  </a:lnTo>
                  <a:lnTo>
                    <a:pt x="204787" y="73819"/>
                  </a:lnTo>
                  <a:lnTo>
                    <a:pt x="300037" y="107156"/>
                  </a:lnTo>
                  <a:lnTo>
                    <a:pt x="411956" y="140494"/>
                  </a:lnTo>
                  <a:lnTo>
                    <a:pt x="500062" y="164306"/>
                  </a:lnTo>
                  <a:lnTo>
                    <a:pt x="573881" y="180975"/>
                  </a:lnTo>
                  <a:lnTo>
                    <a:pt x="647700" y="192881"/>
                  </a:lnTo>
                  <a:lnTo>
                    <a:pt x="683419" y="219075"/>
                  </a:lnTo>
                  <a:lnTo>
                    <a:pt x="738187" y="264319"/>
                  </a:lnTo>
                  <a:lnTo>
                    <a:pt x="792956" y="326231"/>
                  </a:lnTo>
                  <a:lnTo>
                    <a:pt x="819150" y="359569"/>
                  </a:lnTo>
                  <a:lnTo>
                    <a:pt x="842962" y="395288"/>
                  </a:lnTo>
                  <a:lnTo>
                    <a:pt x="854869" y="426244"/>
                  </a:lnTo>
                  <a:lnTo>
                    <a:pt x="862012" y="454819"/>
                  </a:lnTo>
                  <a:lnTo>
                    <a:pt x="864394" y="488156"/>
                  </a:lnTo>
                  <a:lnTo>
                    <a:pt x="859631" y="531019"/>
                  </a:lnTo>
                  <a:lnTo>
                    <a:pt x="852487" y="561975"/>
                  </a:lnTo>
                  <a:lnTo>
                    <a:pt x="840581" y="585788"/>
                  </a:lnTo>
                  <a:lnTo>
                    <a:pt x="821531" y="592931"/>
                  </a:lnTo>
                  <a:lnTo>
                    <a:pt x="781050" y="595313"/>
                  </a:lnTo>
                  <a:lnTo>
                    <a:pt x="735806" y="590550"/>
                  </a:lnTo>
                  <a:lnTo>
                    <a:pt x="700087" y="578644"/>
                  </a:lnTo>
                  <a:lnTo>
                    <a:pt x="507206" y="4691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AE2B5300-CA3D-44F4-8ADA-58381558CD49}"/>
                </a:ext>
              </a:extLst>
            </p:cNvPr>
            <p:cNvSpPr/>
            <p:nvPr/>
          </p:nvSpPr>
          <p:spPr>
            <a:xfrm>
              <a:off x="3889377" y="2678114"/>
              <a:ext cx="771525" cy="688975"/>
            </a:xfrm>
            <a:custGeom>
              <a:avLst/>
              <a:gdLst>
                <a:gd name="connsiteX0" fmla="*/ 433388 w 771525"/>
                <a:gd name="connsiteY0" fmla="*/ 523875 h 688182"/>
                <a:gd name="connsiteX1" fmla="*/ 319088 w 771525"/>
                <a:gd name="connsiteY1" fmla="*/ 409575 h 688182"/>
                <a:gd name="connsiteX2" fmla="*/ 180975 w 771525"/>
                <a:gd name="connsiteY2" fmla="*/ 257175 h 688182"/>
                <a:gd name="connsiteX3" fmla="*/ 45244 w 771525"/>
                <a:gd name="connsiteY3" fmla="*/ 104775 h 688182"/>
                <a:gd name="connsiteX4" fmla="*/ 16669 w 771525"/>
                <a:gd name="connsiteY4" fmla="*/ 69057 h 688182"/>
                <a:gd name="connsiteX5" fmla="*/ 7144 w 771525"/>
                <a:gd name="connsiteY5" fmla="*/ 52388 h 688182"/>
                <a:gd name="connsiteX6" fmla="*/ 0 w 771525"/>
                <a:gd name="connsiteY6" fmla="*/ 30957 h 688182"/>
                <a:gd name="connsiteX7" fmla="*/ 0 w 771525"/>
                <a:gd name="connsiteY7" fmla="*/ 16669 h 688182"/>
                <a:gd name="connsiteX8" fmla="*/ 4763 w 771525"/>
                <a:gd name="connsiteY8" fmla="*/ 4763 h 688182"/>
                <a:gd name="connsiteX9" fmla="*/ 21432 w 771525"/>
                <a:gd name="connsiteY9" fmla="*/ 0 h 688182"/>
                <a:gd name="connsiteX10" fmla="*/ 59532 w 771525"/>
                <a:gd name="connsiteY10" fmla="*/ 11907 h 688182"/>
                <a:gd name="connsiteX11" fmla="*/ 97632 w 771525"/>
                <a:gd name="connsiteY11" fmla="*/ 33338 h 688182"/>
                <a:gd name="connsiteX12" fmla="*/ 359569 w 771525"/>
                <a:gd name="connsiteY12" fmla="*/ 128588 h 688182"/>
                <a:gd name="connsiteX13" fmla="*/ 521494 w 771525"/>
                <a:gd name="connsiteY13" fmla="*/ 180975 h 688182"/>
                <a:gd name="connsiteX14" fmla="*/ 571500 w 771525"/>
                <a:gd name="connsiteY14" fmla="*/ 197644 h 688182"/>
                <a:gd name="connsiteX15" fmla="*/ 609600 w 771525"/>
                <a:gd name="connsiteY15" fmla="*/ 216694 h 688182"/>
                <a:gd name="connsiteX16" fmla="*/ 645319 w 771525"/>
                <a:gd name="connsiteY16" fmla="*/ 240507 h 688182"/>
                <a:gd name="connsiteX17" fmla="*/ 673894 w 771525"/>
                <a:gd name="connsiteY17" fmla="*/ 266700 h 688182"/>
                <a:gd name="connsiteX18" fmla="*/ 702469 w 771525"/>
                <a:gd name="connsiteY18" fmla="*/ 300038 h 688182"/>
                <a:gd name="connsiteX19" fmla="*/ 726282 w 771525"/>
                <a:gd name="connsiteY19" fmla="*/ 338138 h 688182"/>
                <a:gd name="connsiteX20" fmla="*/ 742950 w 771525"/>
                <a:gd name="connsiteY20" fmla="*/ 371475 h 688182"/>
                <a:gd name="connsiteX21" fmla="*/ 754857 w 771525"/>
                <a:gd name="connsiteY21" fmla="*/ 409575 h 688182"/>
                <a:gd name="connsiteX22" fmla="*/ 764382 w 771525"/>
                <a:gd name="connsiteY22" fmla="*/ 461963 h 688182"/>
                <a:gd name="connsiteX23" fmla="*/ 771525 w 771525"/>
                <a:gd name="connsiteY23" fmla="*/ 519113 h 688182"/>
                <a:gd name="connsiteX24" fmla="*/ 771525 w 771525"/>
                <a:gd name="connsiteY24" fmla="*/ 564357 h 688182"/>
                <a:gd name="connsiteX25" fmla="*/ 766763 w 771525"/>
                <a:gd name="connsiteY25" fmla="*/ 609600 h 688182"/>
                <a:gd name="connsiteX26" fmla="*/ 757238 w 771525"/>
                <a:gd name="connsiteY26" fmla="*/ 650082 h 688182"/>
                <a:gd name="connsiteX27" fmla="*/ 747713 w 771525"/>
                <a:gd name="connsiteY27" fmla="*/ 669132 h 688182"/>
                <a:gd name="connsiteX28" fmla="*/ 731044 w 771525"/>
                <a:gd name="connsiteY28" fmla="*/ 683419 h 688182"/>
                <a:gd name="connsiteX29" fmla="*/ 714375 w 771525"/>
                <a:gd name="connsiteY29" fmla="*/ 688182 h 688182"/>
                <a:gd name="connsiteX30" fmla="*/ 692944 w 771525"/>
                <a:gd name="connsiteY30" fmla="*/ 685800 h 688182"/>
                <a:gd name="connsiteX31" fmla="*/ 654844 w 771525"/>
                <a:gd name="connsiteY31" fmla="*/ 676275 h 688182"/>
                <a:gd name="connsiteX32" fmla="*/ 604838 w 771525"/>
                <a:gd name="connsiteY32" fmla="*/ 652463 h 688182"/>
                <a:gd name="connsiteX33" fmla="*/ 545307 w 771525"/>
                <a:gd name="connsiteY33" fmla="*/ 616744 h 688182"/>
                <a:gd name="connsiteX34" fmla="*/ 433388 w 771525"/>
                <a:gd name="connsiteY34" fmla="*/ 523875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1525" h="688182">
                  <a:moveTo>
                    <a:pt x="433388" y="523875"/>
                  </a:moveTo>
                  <a:lnTo>
                    <a:pt x="319088" y="409575"/>
                  </a:lnTo>
                  <a:lnTo>
                    <a:pt x="180975" y="257175"/>
                  </a:lnTo>
                  <a:lnTo>
                    <a:pt x="45244" y="104775"/>
                  </a:lnTo>
                  <a:lnTo>
                    <a:pt x="16669" y="69057"/>
                  </a:lnTo>
                  <a:lnTo>
                    <a:pt x="7144" y="52388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59532" y="11907"/>
                  </a:lnTo>
                  <a:lnTo>
                    <a:pt x="97632" y="33338"/>
                  </a:lnTo>
                  <a:lnTo>
                    <a:pt x="359569" y="128588"/>
                  </a:lnTo>
                  <a:lnTo>
                    <a:pt x="521494" y="180975"/>
                  </a:lnTo>
                  <a:lnTo>
                    <a:pt x="571500" y="197644"/>
                  </a:lnTo>
                  <a:lnTo>
                    <a:pt x="609600" y="216694"/>
                  </a:lnTo>
                  <a:lnTo>
                    <a:pt x="645319" y="240507"/>
                  </a:lnTo>
                  <a:lnTo>
                    <a:pt x="673894" y="266700"/>
                  </a:lnTo>
                  <a:lnTo>
                    <a:pt x="702469" y="300038"/>
                  </a:lnTo>
                  <a:lnTo>
                    <a:pt x="726282" y="338138"/>
                  </a:lnTo>
                  <a:lnTo>
                    <a:pt x="742950" y="371475"/>
                  </a:lnTo>
                  <a:lnTo>
                    <a:pt x="754857" y="409575"/>
                  </a:lnTo>
                  <a:lnTo>
                    <a:pt x="764382" y="461963"/>
                  </a:lnTo>
                  <a:lnTo>
                    <a:pt x="771525" y="519113"/>
                  </a:lnTo>
                  <a:lnTo>
                    <a:pt x="771525" y="564357"/>
                  </a:lnTo>
                  <a:lnTo>
                    <a:pt x="766763" y="609600"/>
                  </a:lnTo>
                  <a:lnTo>
                    <a:pt x="757238" y="650082"/>
                  </a:lnTo>
                  <a:lnTo>
                    <a:pt x="747713" y="669132"/>
                  </a:lnTo>
                  <a:lnTo>
                    <a:pt x="731044" y="683419"/>
                  </a:lnTo>
                  <a:lnTo>
                    <a:pt x="714375" y="688182"/>
                  </a:lnTo>
                  <a:lnTo>
                    <a:pt x="692944" y="685800"/>
                  </a:lnTo>
                  <a:lnTo>
                    <a:pt x="654844" y="676275"/>
                  </a:lnTo>
                  <a:lnTo>
                    <a:pt x="604838" y="652463"/>
                  </a:lnTo>
                  <a:lnTo>
                    <a:pt x="545307" y="616744"/>
                  </a:lnTo>
                  <a:lnTo>
                    <a:pt x="433388" y="5238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BFEDCF74-2E1D-4E13-AD7B-6C0929A68C38}"/>
                </a:ext>
              </a:extLst>
            </p:cNvPr>
            <p:cNvSpPr/>
            <p:nvPr/>
          </p:nvSpPr>
          <p:spPr>
            <a:xfrm>
              <a:off x="3751264" y="4995864"/>
              <a:ext cx="501650" cy="682625"/>
            </a:xfrm>
            <a:custGeom>
              <a:avLst/>
              <a:gdLst>
                <a:gd name="connsiteX0" fmla="*/ 219075 w 502444"/>
                <a:gd name="connsiteY0" fmla="*/ 523875 h 683418"/>
                <a:gd name="connsiteX1" fmla="*/ 154781 w 502444"/>
                <a:gd name="connsiteY1" fmla="*/ 433387 h 683418"/>
                <a:gd name="connsiteX2" fmla="*/ 116681 w 502444"/>
                <a:gd name="connsiteY2" fmla="*/ 371475 h 683418"/>
                <a:gd name="connsiteX3" fmla="*/ 85725 w 502444"/>
                <a:gd name="connsiteY3" fmla="*/ 311943 h 683418"/>
                <a:gd name="connsiteX4" fmla="*/ 54769 w 502444"/>
                <a:gd name="connsiteY4" fmla="*/ 245268 h 683418"/>
                <a:gd name="connsiteX5" fmla="*/ 42862 w 502444"/>
                <a:gd name="connsiteY5" fmla="*/ 202406 h 683418"/>
                <a:gd name="connsiteX6" fmla="*/ 28575 w 502444"/>
                <a:gd name="connsiteY6" fmla="*/ 161925 h 683418"/>
                <a:gd name="connsiteX7" fmla="*/ 19050 w 502444"/>
                <a:gd name="connsiteY7" fmla="*/ 104775 h 683418"/>
                <a:gd name="connsiteX8" fmla="*/ 11906 w 502444"/>
                <a:gd name="connsiteY8" fmla="*/ 59531 h 683418"/>
                <a:gd name="connsiteX9" fmla="*/ 2381 w 502444"/>
                <a:gd name="connsiteY9" fmla="*/ 35718 h 683418"/>
                <a:gd name="connsiteX10" fmla="*/ 0 w 502444"/>
                <a:gd name="connsiteY10" fmla="*/ 21431 h 683418"/>
                <a:gd name="connsiteX11" fmla="*/ 4762 w 502444"/>
                <a:gd name="connsiteY11" fmla="*/ 7143 h 683418"/>
                <a:gd name="connsiteX12" fmla="*/ 14287 w 502444"/>
                <a:gd name="connsiteY12" fmla="*/ 0 h 683418"/>
                <a:gd name="connsiteX13" fmla="*/ 28575 w 502444"/>
                <a:gd name="connsiteY13" fmla="*/ 0 h 683418"/>
                <a:gd name="connsiteX14" fmla="*/ 47625 w 502444"/>
                <a:gd name="connsiteY14" fmla="*/ 9525 h 683418"/>
                <a:gd name="connsiteX15" fmla="*/ 80962 w 502444"/>
                <a:gd name="connsiteY15" fmla="*/ 35718 h 683418"/>
                <a:gd name="connsiteX16" fmla="*/ 140494 w 502444"/>
                <a:gd name="connsiteY16" fmla="*/ 97631 h 683418"/>
                <a:gd name="connsiteX17" fmla="*/ 183356 w 502444"/>
                <a:gd name="connsiteY17" fmla="*/ 140493 h 683418"/>
                <a:gd name="connsiteX18" fmla="*/ 207169 w 502444"/>
                <a:gd name="connsiteY18" fmla="*/ 164306 h 683418"/>
                <a:gd name="connsiteX19" fmla="*/ 228600 w 502444"/>
                <a:gd name="connsiteY19" fmla="*/ 176212 h 683418"/>
                <a:gd name="connsiteX20" fmla="*/ 257175 w 502444"/>
                <a:gd name="connsiteY20" fmla="*/ 180975 h 683418"/>
                <a:gd name="connsiteX21" fmla="*/ 502444 w 502444"/>
                <a:gd name="connsiteY21" fmla="*/ 509587 h 683418"/>
                <a:gd name="connsiteX22" fmla="*/ 464344 w 502444"/>
                <a:gd name="connsiteY22" fmla="*/ 573881 h 683418"/>
                <a:gd name="connsiteX23" fmla="*/ 440531 w 502444"/>
                <a:gd name="connsiteY23" fmla="*/ 621506 h 683418"/>
                <a:gd name="connsiteX24" fmla="*/ 423862 w 502444"/>
                <a:gd name="connsiteY24" fmla="*/ 647700 h 683418"/>
                <a:gd name="connsiteX25" fmla="*/ 400050 w 502444"/>
                <a:gd name="connsiteY25" fmla="*/ 676275 h 683418"/>
                <a:gd name="connsiteX26" fmla="*/ 383381 w 502444"/>
                <a:gd name="connsiteY26" fmla="*/ 683418 h 683418"/>
                <a:gd name="connsiteX27" fmla="*/ 366712 w 502444"/>
                <a:gd name="connsiteY27" fmla="*/ 681037 h 683418"/>
                <a:gd name="connsiteX28" fmla="*/ 350044 w 502444"/>
                <a:gd name="connsiteY28" fmla="*/ 671512 h 683418"/>
                <a:gd name="connsiteX29" fmla="*/ 323850 w 502444"/>
                <a:gd name="connsiteY29" fmla="*/ 640556 h 683418"/>
                <a:gd name="connsiteX30" fmla="*/ 219075 w 502444"/>
                <a:gd name="connsiteY30" fmla="*/ 52387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444" h="683418">
                  <a:moveTo>
                    <a:pt x="219075" y="523875"/>
                  </a:moveTo>
                  <a:lnTo>
                    <a:pt x="154781" y="433387"/>
                  </a:lnTo>
                  <a:lnTo>
                    <a:pt x="116681" y="371475"/>
                  </a:lnTo>
                  <a:lnTo>
                    <a:pt x="85725" y="311943"/>
                  </a:lnTo>
                  <a:lnTo>
                    <a:pt x="54769" y="245268"/>
                  </a:lnTo>
                  <a:lnTo>
                    <a:pt x="42862" y="202406"/>
                  </a:lnTo>
                  <a:lnTo>
                    <a:pt x="28575" y="161925"/>
                  </a:lnTo>
                  <a:lnTo>
                    <a:pt x="19050" y="104775"/>
                  </a:lnTo>
                  <a:lnTo>
                    <a:pt x="11906" y="59531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0962" y="35718"/>
                  </a:lnTo>
                  <a:lnTo>
                    <a:pt x="140494" y="97631"/>
                  </a:lnTo>
                  <a:lnTo>
                    <a:pt x="183356" y="140493"/>
                  </a:lnTo>
                  <a:lnTo>
                    <a:pt x="207169" y="164306"/>
                  </a:lnTo>
                  <a:lnTo>
                    <a:pt x="228600" y="176212"/>
                  </a:lnTo>
                  <a:lnTo>
                    <a:pt x="257175" y="180975"/>
                  </a:lnTo>
                  <a:lnTo>
                    <a:pt x="502444" y="509587"/>
                  </a:lnTo>
                  <a:lnTo>
                    <a:pt x="464344" y="573881"/>
                  </a:lnTo>
                  <a:lnTo>
                    <a:pt x="440531" y="621506"/>
                  </a:lnTo>
                  <a:lnTo>
                    <a:pt x="423862" y="647700"/>
                  </a:lnTo>
                  <a:lnTo>
                    <a:pt x="400050" y="676275"/>
                  </a:lnTo>
                  <a:lnTo>
                    <a:pt x="383381" y="683418"/>
                  </a:lnTo>
                  <a:lnTo>
                    <a:pt x="366712" y="681037"/>
                  </a:lnTo>
                  <a:lnTo>
                    <a:pt x="350044" y="671512"/>
                  </a:lnTo>
                  <a:lnTo>
                    <a:pt x="323850" y="640556"/>
                  </a:lnTo>
                  <a:lnTo>
                    <a:pt x="219075" y="5238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2729CF84-86E0-4B40-B541-47B38B20B28B}"/>
                </a:ext>
              </a:extLst>
            </p:cNvPr>
            <p:cNvSpPr/>
            <p:nvPr/>
          </p:nvSpPr>
          <p:spPr>
            <a:xfrm>
              <a:off x="6475414" y="1500188"/>
              <a:ext cx="557212" cy="730250"/>
            </a:xfrm>
            <a:custGeom>
              <a:avLst/>
              <a:gdLst>
                <a:gd name="connsiteX0" fmla="*/ 214312 w 557212"/>
                <a:gd name="connsiteY0" fmla="*/ 511968 h 731043"/>
                <a:gd name="connsiteX1" fmla="*/ 200025 w 557212"/>
                <a:gd name="connsiteY1" fmla="*/ 352425 h 731043"/>
                <a:gd name="connsiteX2" fmla="*/ 192881 w 557212"/>
                <a:gd name="connsiteY2" fmla="*/ 297656 h 731043"/>
                <a:gd name="connsiteX3" fmla="*/ 188119 w 557212"/>
                <a:gd name="connsiteY3" fmla="*/ 273843 h 731043"/>
                <a:gd name="connsiteX4" fmla="*/ 178594 w 557212"/>
                <a:gd name="connsiteY4" fmla="*/ 245268 h 731043"/>
                <a:gd name="connsiteX5" fmla="*/ 164306 w 557212"/>
                <a:gd name="connsiteY5" fmla="*/ 214312 h 731043"/>
                <a:gd name="connsiteX6" fmla="*/ 138112 w 557212"/>
                <a:gd name="connsiteY6" fmla="*/ 178593 h 731043"/>
                <a:gd name="connsiteX7" fmla="*/ 109537 w 557212"/>
                <a:gd name="connsiteY7" fmla="*/ 142875 h 731043"/>
                <a:gd name="connsiteX8" fmla="*/ 66675 w 557212"/>
                <a:gd name="connsiteY8" fmla="*/ 100012 h 731043"/>
                <a:gd name="connsiteX9" fmla="*/ 40481 w 557212"/>
                <a:gd name="connsiteY9" fmla="*/ 78581 h 731043"/>
                <a:gd name="connsiteX10" fmla="*/ 21431 w 557212"/>
                <a:gd name="connsiteY10" fmla="*/ 61912 h 731043"/>
                <a:gd name="connsiteX11" fmla="*/ 9525 w 557212"/>
                <a:gd name="connsiteY11" fmla="*/ 52387 h 731043"/>
                <a:gd name="connsiteX12" fmla="*/ 0 w 557212"/>
                <a:gd name="connsiteY12" fmla="*/ 38100 h 731043"/>
                <a:gd name="connsiteX13" fmla="*/ 0 w 557212"/>
                <a:gd name="connsiteY13" fmla="*/ 21431 h 731043"/>
                <a:gd name="connsiteX14" fmla="*/ 7144 w 557212"/>
                <a:gd name="connsiteY14" fmla="*/ 7143 h 731043"/>
                <a:gd name="connsiteX15" fmla="*/ 26194 w 557212"/>
                <a:gd name="connsiteY15" fmla="*/ 0 h 731043"/>
                <a:gd name="connsiteX16" fmla="*/ 69056 w 557212"/>
                <a:gd name="connsiteY16" fmla="*/ 2381 h 731043"/>
                <a:gd name="connsiteX17" fmla="*/ 150019 w 557212"/>
                <a:gd name="connsiteY17" fmla="*/ 16668 h 731043"/>
                <a:gd name="connsiteX18" fmla="*/ 250031 w 557212"/>
                <a:gd name="connsiteY18" fmla="*/ 40481 h 731043"/>
                <a:gd name="connsiteX19" fmla="*/ 357187 w 557212"/>
                <a:gd name="connsiteY19" fmla="*/ 71437 h 731043"/>
                <a:gd name="connsiteX20" fmla="*/ 419100 w 557212"/>
                <a:gd name="connsiteY20" fmla="*/ 95250 h 731043"/>
                <a:gd name="connsiteX21" fmla="*/ 461962 w 557212"/>
                <a:gd name="connsiteY21" fmla="*/ 119062 h 731043"/>
                <a:gd name="connsiteX22" fmla="*/ 490537 w 557212"/>
                <a:gd name="connsiteY22" fmla="*/ 130968 h 731043"/>
                <a:gd name="connsiteX23" fmla="*/ 507206 w 557212"/>
                <a:gd name="connsiteY23" fmla="*/ 140493 h 731043"/>
                <a:gd name="connsiteX24" fmla="*/ 516731 w 557212"/>
                <a:gd name="connsiteY24" fmla="*/ 152400 h 731043"/>
                <a:gd name="connsiteX25" fmla="*/ 531019 w 557212"/>
                <a:gd name="connsiteY25" fmla="*/ 169068 h 731043"/>
                <a:gd name="connsiteX26" fmla="*/ 542925 w 557212"/>
                <a:gd name="connsiteY26" fmla="*/ 188118 h 731043"/>
                <a:gd name="connsiteX27" fmla="*/ 552450 w 557212"/>
                <a:gd name="connsiteY27" fmla="*/ 207168 h 731043"/>
                <a:gd name="connsiteX28" fmla="*/ 557212 w 557212"/>
                <a:gd name="connsiteY28" fmla="*/ 230981 h 731043"/>
                <a:gd name="connsiteX29" fmla="*/ 552450 w 557212"/>
                <a:gd name="connsiteY29" fmla="*/ 254793 h 731043"/>
                <a:gd name="connsiteX30" fmla="*/ 538162 w 557212"/>
                <a:gd name="connsiteY30" fmla="*/ 276225 h 731043"/>
                <a:gd name="connsiteX31" fmla="*/ 514350 w 557212"/>
                <a:gd name="connsiteY31" fmla="*/ 311943 h 731043"/>
                <a:gd name="connsiteX32" fmla="*/ 485775 w 557212"/>
                <a:gd name="connsiteY32" fmla="*/ 342900 h 731043"/>
                <a:gd name="connsiteX33" fmla="*/ 473869 w 557212"/>
                <a:gd name="connsiteY33" fmla="*/ 364331 h 731043"/>
                <a:gd name="connsiteX34" fmla="*/ 469106 w 557212"/>
                <a:gd name="connsiteY34" fmla="*/ 421481 h 731043"/>
                <a:gd name="connsiteX35" fmla="*/ 459581 w 557212"/>
                <a:gd name="connsiteY35" fmla="*/ 704850 h 731043"/>
                <a:gd name="connsiteX36" fmla="*/ 221456 w 557212"/>
                <a:gd name="connsiteY36" fmla="*/ 731043 h 731043"/>
                <a:gd name="connsiteX37" fmla="*/ 214312 w 557212"/>
                <a:gd name="connsiteY37" fmla="*/ 5119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2" h="731043">
                  <a:moveTo>
                    <a:pt x="214312" y="511968"/>
                  </a:moveTo>
                  <a:lnTo>
                    <a:pt x="200025" y="352425"/>
                  </a:lnTo>
                  <a:lnTo>
                    <a:pt x="192881" y="297656"/>
                  </a:lnTo>
                  <a:lnTo>
                    <a:pt x="188119" y="273843"/>
                  </a:lnTo>
                  <a:lnTo>
                    <a:pt x="178594" y="245268"/>
                  </a:lnTo>
                  <a:lnTo>
                    <a:pt x="164306" y="214312"/>
                  </a:lnTo>
                  <a:lnTo>
                    <a:pt x="138112" y="178593"/>
                  </a:lnTo>
                  <a:lnTo>
                    <a:pt x="109537" y="142875"/>
                  </a:lnTo>
                  <a:lnTo>
                    <a:pt x="66675" y="100012"/>
                  </a:lnTo>
                  <a:lnTo>
                    <a:pt x="40481" y="78581"/>
                  </a:lnTo>
                  <a:lnTo>
                    <a:pt x="21431" y="61912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2381"/>
                  </a:lnTo>
                  <a:lnTo>
                    <a:pt x="150019" y="16668"/>
                  </a:lnTo>
                  <a:lnTo>
                    <a:pt x="250031" y="40481"/>
                  </a:lnTo>
                  <a:lnTo>
                    <a:pt x="357187" y="71437"/>
                  </a:lnTo>
                  <a:lnTo>
                    <a:pt x="419100" y="95250"/>
                  </a:lnTo>
                  <a:lnTo>
                    <a:pt x="461962" y="119062"/>
                  </a:lnTo>
                  <a:lnTo>
                    <a:pt x="490537" y="130968"/>
                  </a:lnTo>
                  <a:lnTo>
                    <a:pt x="507206" y="140493"/>
                  </a:lnTo>
                  <a:lnTo>
                    <a:pt x="516731" y="152400"/>
                  </a:lnTo>
                  <a:lnTo>
                    <a:pt x="531019" y="169068"/>
                  </a:lnTo>
                  <a:lnTo>
                    <a:pt x="542925" y="188118"/>
                  </a:lnTo>
                  <a:lnTo>
                    <a:pt x="552450" y="207168"/>
                  </a:lnTo>
                  <a:lnTo>
                    <a:pt x="557212" y="230981"/>
                  </a:lnTo>
                  <a:lnTo>
                    <a:pt x="552450" y="254793"/>
                  </a:lnTo>
                  <a:lnTo>
                    <a:pt x="538162" y="276225"/>
                  </a:lnTo>
                  <a:lnTo>
                    <a:pt x="514350" y="311943"/>
                  </a:lnTo>
                  <a:lnTo>
                    <a:pt x="485775" y="342900"/>
                  </a:lnTo>
                  <a:lnTo>
                    <a:pt x="473869" y="364331"/>
                  </a:lnTo>
                  <a:lnTo>
                    <a:pt x="469106" y="421481"/>
                  </a:lnTo>
                  <a:lnTo>
                    <a:pt x="459581" y="704850"/>
                  </a:lnTo>
                  <a:lnTo>
                    <a:pt x="221456" y="731043"/>
                  </a:lnTo>
                  <a:lnTo>
                    <a:pt x="214312" y="5119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16E33362-5B74-4B89-938D-765D0A0DD7E3}"/>
                </a:ext>
              </a:extLst>
            </p:cNvPr>
            <p:cNvSpPr/>
            <p:nvPr/>
          </p:nvSpPr>
          <p:spPr>
            <a:xfrm>
              <a:off x="3957640" y="3724276"/>
              <a:ext cx="1069975" cy="1808163"/>
            </a:xfrm>
            <a:custGeom>
              <a:avLst/>
              <a:gdLst>
                <a:gd name="connsiteX0" fmla="*/ 595312 w 1069181"/>
                <a:gd name="connsiteY0" fmla="*/ 1112044 h 1807369"/>
                <a:gd name="connsiteX1" fmla="*/ 478631 w 1069181"/>
                <a:gd name="connsiteY1" fmla="*/ 1376363 h 1807369"/>
                <a:gd name="connsiteX2" fmla="*/ 404812 w 1069181"/>
                <a:gd name="connsiteY2" fmla="*/ 1545431 h 1807369"/>
                <a:gd name="connsiteX3" fmla="*/ 295275 w 1069181"/>
                <a:gd name="connsiteY3" fmla="*/ 1781175 h 1807369"/>
                <a:gd name="connsiteX4" fmla="*/ 226218 w 1069181"/>
                <a:gd name="connsiteY4" fmla="*/ 1807369 h 1807369"/>
                <a:gd name="connsiteX5" fmla="*/ 0 w 1069181"/>
                <a:gd name="connsiteY5" fmla="*/ 1471613 h 1807369"/>
                <a:gd name="connsiteX6" fmla="*/ 42862 w 1069181"/>
                <a:gd name="connsiteY6" fmla="*/ 1452563 h 1807369"/>
                <a:gd name="connsiteX7" fmla="*/ 76200 w 1069181"/>
                <a:gd name="connsiteY7" fmla="*/ 1447800 h 1807369"/>
                <a:gd name="connsiteX8" fmla="*/ 107156 w 1069181"/>
                <a:gd name="connsiteY8" fmla="*/ 1433513 h 1807369"/>
                <a:gd name="connsiteX9" fmla="*/ 133350 w 1069181"/>
                <a:gd name="connsiteY9" fmla="*/ 1409700 h 1807369"/>
                <a:gd name="connsiteX10" fmla="*/ 197643 w 1069181"/>
                <a:gd name="connsiteY10" fmla="*/ 1323975 h 1807369"/>
                <a:gd name="connsiteX11" fmla="*/ 371475 w 1069181"/>
                <a:gd name="connsiteY11" fmla="*/ 1062038 h 1807369"/>
                <a:gd name="connsiteX12" fmla="*/ 495300 w 1069181"/>
                <a:gd name="connsiteY12" fmla="*/ 876300 h 1807369"/>
                <a:gd name="connsiteX13" fmla="*/ 619125 w 1069181"/>
                <a:gd name="connsiteY13" fmla="*/ 678656 h 1807369"/>
                <a:gd name="connsiteX14" fmla="*/ 714375 w 1069181"/>
                <a:gd name="connsiteY14" fmla="*/ 528638 h 1807369"/>
                <a:gd name="connsiteX15" fmla="*/ 812006 w 1069181"/>
                <a:gd name="connsiteY15" fmla="*/ 361950 h 1807369"/>
                <a:gd name="connsiteX16" fmla="*/ 921543 w 1069181"/>
                <a:gd name="connsiteY16" fmla="*/ 176213 h 1807369"/>
                <a:gd name="connsiteX17" fmla="*/ 1009650 w 1069181"/>
                <a:gd name="connsiteY17" fmla="*/ 26194 h 1807369"/>
                <a:gd name="connsiteX18" fmla="*/ 1023937 w 1069181"/>
                <a:gd name="connsiteY18" fmla="*/ 9525 h 1807369"/>
                <a:gd name="connsiteX19" fmla="*/ 1040606 w 1069181"/>
                <a:gd name="connsiteY19" fmla="*/ 2381 h 1807369"/>
                <a:gd name="connsiteX20" fmla="*/ 1050131 w 1069181"/>
                <a:gd name="connsiteY20" fmla="*/ 0 h 1807369"/>
                <a:gd name="connsiteX21" fmla="*/ 1064418 w 1069181"/>
                <a:gd name="connsiteY21" fmla="*/ 2381 h 1807369"/>
                <a:gd name="connsiteX22" fmla="*/ 1069181 w 1069181"/>
                <a:gd name="connsiteY22" fmla="*/ 11906 h 1807369"/>
                <a:gd name="connsiteX23" fmla="*/ 1066800 w 1069181"/>
                <a:gd name="connsiteY23" fmla="*/ 42863 h 1807369"/>
                <a:gd name="connsiteX24" fmla="*/ 988218 w 1069181"/>
                <a:gd name="connsiteY24" fmla="*/ 226219 h 1807369"/>
                <a:gd name="connsiteX25" fmla="*/ 835818 w 1069181"/>
                <a:gd name="connsiteY25" fmla="*/ 559594 h 1807369"/>
                <a:gd name="connsiteX26" fmla="*/ 735806 w 1069181"/>
                <a:gd name="connsiteY26" fmla="*/ 802481 h 1807369"/>
                <a:gd name="connsiteX27" fmla="*/ 595312 w 1069181"/>
                <a:gd name="connsiteY27" fmla="*/ 1112044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9181" h="1807369">
                  <a:moveTo>
                    <a:pt x="595312" y="1112044"/>
                  </a:moveTo>
                  <a:lnTo>
                    <a:pt x="478631" y="1376363"/>
                  </a:lnTo>
                  <a:lnTo>
                    <a:pt x="404812" y="1545431"/>
                  </a:lnTo>
                  <a:lnTo>
                    <a:pt x="295275" y="1781175"/>
                  </a:lnTo>
                  <a:lnTo>
                    <a:pt x="226218" y="1807369"/>
                  </a:lnTo>
                  <a:lnTo>
                    <a:pt x="0" y="1471613"/>
                  </a:lnTo>
                  <a:lnTo>
                    <a:pt x="42862" y="1452563"/>
                  </a:lnTo>
                  <a:lnTo>
                    <a:pt x="76200" y="1447800"/>
                  </a:lnTo>
                  <a:lnTo>
                    <a:pt x="107156" y="1433513"/>
                  </a:lnTo>
                  <a:lnTo>
                    <a:pt x="133350" y="1409700"/>
                  </a:lnTo>
                  <a:lnTo>
                    <a:pt x="197643" y="1323975"/>
                  </a:lnTo>
                  <a:lnTo>
                    <a:pt x="371475" y="1062038"/>
                  </a:lnTo>
                  <a:lnTo>
                    <a:pt x="495300" y="876300"/>
                  </a:lnTo>
                  <a:lnTo>
                    <a:pt x="619125" y="678656"/>
                  </a:lnTo>
                  <a:lnTo>
                    <a:pt x="714375" y="528638"/>
                  </a:lnTo>
                  <a:lnTo>
                    <a:pt x="812006" y="361950"/>
                  </a:lnTo>
                  <a:lnTo>
                    <a:pt x="921543" y="176213"/>
                  </a:lnTo>
                  <a:lnTo>
                    <a:pt x="1009650" y="26194"/>
                  </a:lnTo>
                  <a:lnTo>
                    <a:pt x="1023937" y="9525"/>
                  </a:lnTo>
                  <a:lnTo>
                    <a:pt x="1040606" y="2381"/>
                  </a:lnTo>
                  <a:lnTo>
                    <a:pt x="1050131" y="0"/>
                  </a:lnTo>
                  <a:lnTo>
                    <a:pt x="1064418" y="2381"/>
                  </a:lnTo>
                  <a:lnTo>
                    <a:pt x="1069181" y="11906"/>
                  </a:lnTo>
                  <a:lnTo>
                    <a:pt x="1066800" y="42863"/>
                  </a:lnTo>
                  <a:lnTo>
                    <a:pt x="988218" y="226219"/>
                  </a:lnTo>
                  <a:lnTo>
                    <a:pt x="835818" y="559594"/>
                  </a:lnTo>
                  <a:lnTo>
                    <a:pt x="735806" y="802481"/>
                  </a:lnTo>
                  <a:lnTo>
                    <a:pt x="595312" y="11120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3DC34DC1-3EA4-4569-86E5-0FD9683328C8}"/>
                </a:ext>
              </a:extLst>
            </p:cNvPr>
            <p:cNvSpPr/>
            <p:nvPr/>
          </p:nvSpPr>
          <p:spPr>
            <a:xfrm>
              <a:off x="5380039" y="1979614"/>
              <a:ext cx="3073400" cy="555625"/>
            </a:xfrm>
            <a:custGeom>
              <a:avLst/>
              <a:gdLst>
                <a:gd name="connsiteX0" fmla="*/ 1971597 w 3073888"/>
                <a:gd name="connsiteY0" fmla="*/ 333193 h 556156"/>
                <a:gd name="connsiteX1" fmla="*/ 1538197 w 3073888"/>
                <a:gd name="connsiteY1" fmla="*/ 358245 h 556156"/>
                <a:gd name="connsiteX2" fmla="*/ 1465546 w 3073888"/>
                <a:gd name="connsiteY2" fmla="*/ 353234 h 556156"/>
                <a:gd name="connsiteX3" fmla="*/ 1097280 w 3073888"/>
                <a:gd name="connsiteY3" fmla="*/ 405844 h 556156"/>
                <a:gd name="connsiteX4" fmla="*/ 526094 w 3073888"/>
                <a:gd name="connsiteY4" fmla="*/ 518578 h 556156"/>
                <a:gd name="connsiteX5" fmla="*/ 410854 w 3073888"/>
                <a:gd name="connsiteY5" fmla="*/ 556156 h 556156"/>
                <a:gd name="connsiteX6" fmla="*/ 383297 w 3073888"/>
                <a:gd name="connsiteY6" fmla="*/ 546135 h 556156"/>
                <a:gd name="connsiteX7" fmla="*/ 358245 w 3073888"/>
                <a:gd name="connsiteY7" fmla="*/ 541125 h 556156"/>
                <a:gd name="connsiteX8" fmla="*/ 310646 w 3073888"/>
                <a:gd name="connsiteY8" fmla="*/ 536114 h 556156"/>
                <a:gd name="connsiteX9" fmla="*/ 283089 w 3073888"/>
                <a:gd name="connsiteY9" fmla="*/ 528599 h 556156"/>
                <a:gd name="connsiteX10" fmla="*/ 227974 w 3073888"/>
                <a:gd name="connsiteY10" fmla="*/ 483505 h 556156"/>
                <a:gd name="connsiteX11" fmla="*/ 160334 w 3073888"/>
                <a:gd name="connsiteY11" fmla="*/ 425885 h 556156"/>
                <a:gd name="connsiteX12" fmla="*/ 95198 w 3073888"/>
                <a:gd name="connsiteY12" fmla="*/ 345719 h 556156"/>
                <a:gd name="connsiteX13" fmla="*/ 37579 w 3073888"/>
                <a:gd name="connsiteY13" fmla="*/ 270563 h 556156"/>
                <a:gd name="connsiteX14" fmla="*/ 20042 w 3073888"/>
                <a:gd name="connsiteY14" fmla="*/ 245510 h 556156"/>
                <a:gd name="connsiteX15" fmla="*/ 7516 w 3073888"/>
                <a:gd name="connsiteY15" fmla="*/ 215448 h 556156"/>
                <a:gd name="connsiteX16" fmla="*/ 0 w 3073888"/>
                <a:gd name="connsiteY16" fmla="*/ 192901 h 556156"/>
                <a:gd name="connsiteX17" fmla="*/ 0 w 3073888"/>
                <a:gd name="connsiteY17" fmla="*/ 177870 h 556156"/>
                <a:gd name="connsiteX18" fmla="*/ 0 w 3073888"/>
                <a:gd name="connsiteY18" fmla="*/ 170354 h 556156"/>
                <a:gd name="connsiteX19" fmla="*/ 7516 w 3073888"/>
                <a:gd name="connsiteY19" fmla="*/ 165344 h 556156"/>
                <a:gd name="connsiteX20" fmla="*/ 27558 w 3073888"/>
                <a:gd name="connsiteY20" fmla="*/ 165344 h 556156"/>
                <a:gd name="connsiteX21" fmla="*/ 52610 w 3073888"/>
                <a:gd name="connsiteY21" fmla="*/ 172860 h 556156"/>
                <a:gd name="connsiteX22" fmla="*/ 87683 w 3073888"/>
                <a:gd name="connsiteY22" fmla="*/ 197912 h 556156"/>
                <a:gd name="connsiteX23" fmla="*/ 117745 w 3073888"/>
                <a:gd name="connsiteY23" fmla="*/ 220458 h 556156"/>
                <a:gd name="connsiteX24" fmla="*/ 160334 w 3073888"/>
                <a:gd name="connsiteY24" fmla="*/ 248016 h 556156"/>
                <a:gd name="connsiteX25" fmla="*/ 195406 w 3073888"/>
                <a:gd name="connsiteY25" fmla="*/ 268057 h 556156"/>
                <a:gd name="connsiteX26" fmla="*/ 225469 w 3073888"/>
                <a:gd name="connsiteY26" fmla="*/ 283089 h 556156"/>
                <a:gd name="connsiteX27" fmla="*/ 270563 w 3073888"/>
                <a:gd name="connsiteY27" fmla="*/ 300625 h 556156"/>
                <a:gd name="connsiteX28" fmla="*/ 328182 w 3073888"/>
                <a:gd name="connsiteY28" fmla="*/ 315656 h 556156"/>
                <a:gd name="connsiteX29" fmla="*/ 368266 w 3073888"/>
                <a:gd name="connsiteY29" fmla="*/ 320667 h 556156"/>
                <a:gd name="connsiteX30" fmla="*/ 390813 w 3073888"/>
                <a:gd name="connsiteY30" fmla="*/ 320667 h 556156"/>
                <a:gd name="connsiteX31" fmla="*/ 433401 w 3073888"/>
                <a:gd name="connsiteY31" fmla="*/ 320667 h 556156"/>
                <a:gd name="connsiteX32" fmla="*/ 513568 w 3073888"/>
                <a:gd name="connsiteY32" fmla="*/ 310646 h 556156"/>
                <a:gd name="connsiteX33" fmla="*/ 839244 w 3073888"/>
                <a:gd name="connsiteY33" fmla="*/ 258036 h 556156"/>
                <a:gd name="connsiteX34" fmla="*/ 1330265 w 3073888"/>
                <a:gd name="connsiteY34" fmla="*/ 175365 h 556156"/>
                <a:gd name="connsiteX35" fmla="*/ 1550723 w 3073888"/>
                <a:gd name="connsiteY35" fmla="*/ 155323 h 556156"/>
                <a:gd name="connsiteX36" fmla="*/ 2026712 w 3073888"/>
                <a:gd name="connsiteY36" fmla="*/ 122755 h 556156"/>
                <a:gd name="connsiteX37" fmla="*/ 2404998 w 3073888"/>
                <a:gd name="connsiteY37" fmla="*/ 87683 h 556156"/>
                <a:gd name="connsiteX38" fmla="*/ 2452597 w 3073888"/>
                <a:gd name="connsiteY38" fmla="*/ 77662 h 556156"/>
                <a:gd name="connsiteX39" fmla="*/ 2495185 w 3073888"/>
                <a:gd name="connsiteY39" fmla="*/ 65136 h 556156"/>
                <a:gd name="connsiteX40" fmla="*/ 2532763 w 3073888"/>
                <a:gd name="connsiteY40" fmla="*/ 47599 h 556156"/>
                <a:gd name="connsiteX41" fmla="*/ 2577857 w 3073888"/>
                <a:gd name="connsiteY41" fmla="*/ 25052 h 556156"/>
                <a:gd name="connsiteX42" fmla="*/ 2610425 w 3073888"/>
                <a:gd name="connsiteY42" fmla="*/ 0 h 556156"/>
                <a:gd name="connsiteX43" fmla="*/ 2663034 w 3073888"/>
                <a:gd name="connsiteY43" fmla="*/ 0 h 556156"/>
                <a:gd name="connsiteX44" fmla="*/ 2730674 w 3073888"/>
                <a:gd name="connsiteY44" fmla="*/ 10021 h 556156"/>
                <a:gd name="connsiteX45" fmla="*/ 2780779 w 3073888"/>
                <a:gd name="connsiteY45" fmla="*/ 20042 h 556156"/>
                <a:gd name="connsiteX46" fmla="*/ 2843409 w 3073888"/>
                <a:gd name="connsiteY46" fmla="*/ 37578 h 556156"/>
                <a:gd name="connsiteX47" fmla="*/ 2896018 w 3073888"/>
                <a:gd name="connsiteY47" fmla="*/ 57620 h 556156"/>
                <a:gd name="connsiteX48" fmla="*/ 2933596 w 3073888"/>
                <a:gd name="connsiteY48" fmla="*/ 75156 h 556156"/>
                <a:gd name="connsiteX49" fmla="*/ 2968669 w 3073888"/>
                <a:gd name="connsiteY49" fmla="*/ 90188 h 556156"/>
                <a:gd name="connsiteX50" fmla="*/ 3008752 w 3073888"/>
                <a:gd name="connsiteY50" fmla="*/ 115240 h 556156"/>
                <a:gd name="connsiteX51" fmla="*/ 3028794 w 3073888"/>
                <a:gd name="connsiteY51" fmla="*/ 130271 h 556156"/>
                <a:gd name="connsiteX52" fmla="*/ 3058856 w 3073888"/>
                <a:gd name="connsiteY52" fmla="*/ 162839 h 556156"/>
                <a:gd name="connsiteX53" fmla="*/ 3068877 w 3073888"/>
                <a:gd name="connsiteY53" fmla="*/ 185386 h 556156"/>
                <a:gd name="connsiteX54" fmla="*/ 3073888 w 3073888"/>
                <a:gd name="connsiteY54" fmla="*/ 207932 h 556156"/>
                <a:gd name="connsiteX55" fmla="*/ 3073888 w 3073888"/>
                <a:gd name="connsiteY55" fmla="*/ 237995 h 556156"/>
                <a:gd name="connsiteX56" fmla="*/ 3066372 w 3073888"/>
                <a:gd name="connsiteY56" fmla="*/ 263047 h 556156"/>
                <a:gd name="connsiteX57" fmla="*/ 3041320 w 3073888"/>
                <a:gd name="connsiteY57" fmla="*/ 280583 h 556156"/>
                <a:gd name="connsiteX58" fmla="*/ 3008752 w 3073888"/>
                <a:gd name="connsiteY58" fmla="*/ 295615 h 556156"/>
                <a:gd name="connsiteX59" fmla="*/ 2880987 w 3073888"/>
                <a:gd name="connsiteY59" fmla="*/ 310646 h 556156"/>
                <a:gd name="connsiteX60" fmla="*/ 2637982 w 3073888"/>
                <a:gd name="connsiteY60" fmla="*/ 313151 h 556156"/>
                <a:gd name="connsiteX61" fmla="*/ 2297274 w 3073888"/>
                <a:gd name="connsiteY61" fmla="*/ 320667 h 556156"/>
                <a:gd name="connsiteX62" fmla="*/ 1971597 w 3073888"/>
                <a:gd name="connsiteY62" fmla="*/ 333193 h 55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3888" h="556156">
                  <a:moveTo>
                    <a:pt x="1971597" y="333193"/>
                  </a:moveTo>
                  <a:lnTo>
                    <a:pt x="1538197" y="358245"/>
                  </a:lnTo>
                  <a:lnTo>
                    <a:pt x="1465546" y="353234"/>
                  </a:lnTo>
                  <a:lnTo>
                    <a:pt x="1097280" y="405844"/>
                  </a:lnTo>
                  <a:lnTo>
                    <a:pt x="526094" y="518578"/>
                  </a:lnTo>
                  <a:lnTo>
                    <a:pt x="410854" y="556156"/>
                  </a:lnTo>
                  <a:lnTo>
                    <a:pt x="383297" y="546135"/>
                  </a:lnTo>
                  <a:lnTo>
                    <a:pt x="358245" y="541125"/>
                  </a:lnTo>
                  <a:lnTo>
                    <a:pt x="310646" y="536114"/>
                  </a:lnTo>
                  <a:lnTo>
                    <a:pt x="283089" y="528599"/>
                  </a:lnTo>
                  <a:lnTo>
                    <a:pt x="227974" y="483505"/>
                  </a:lnTo>
                  <a:lnTo>
                    <a:pt x="160334" y="425885"/>
                  </a:lnTo>
                  <a:lnTo>
                    <a:pt x="95198" y="345719"/>
                  </a:lnTo>
                  <a:lnTo>
                    <a:pt x="37579" y="270563"/>
                  </a:lnTo>
                  <a:lnTo>
                    <a:pt x="20042" y="245510"/>
                  </a:lnTo>
                  <a:lnTo>
                    <a:pt x="7516" y="215448"/>
                  </a:lnTo>
                  <a:lnTo>
                    <a:pt x="0" y="192901"/>
                  </a:lnTo>
                  <a:lnTo>
                    <a:pt x="0" y="177870"/>
                  </a:lnTo>
                  <a:lnTo>
                    <a:pt x="0" y="170354"/>
                  </a:lnTo>
                  <a:lnTo>
                    <a:pt x="7516" y="165344"/>
                  </a:lnTo>
                  <a:lnTo>
                    <a:pt x="27558" y="165344"/>
                  </a:lnTo>
                  <a:lnTo>
                    <a:pt x="52610" y="172860"/>
                  </a:lnTo>
                  <a:lnTo>
                    <a:pt x="87683" y="197912"/>
                  </a:lnTo>
                  <a:lnTo>
                    <a:pt x="117745" y="220458"/>
                  </a:lnTo>
                  <a:lnTo>
                    <a:pt x="160334" y="248016"/>
                  </a:lnTo>
                  <a:lnTo>
                    <a:pt x="195406" y="268057"/>
                  </a:lnTo>
                  <a:lnTo>
                    <a:pt x="225469" y="283089"/>
                  </a:lnTo>
                  <a:lnTo>
                    <a:pt x="270563" y="300625"/>
                  </a:lnTo>
                  <a:lnTo>
                    <a:pt x="328182" y="315656"/>
                  </a:lnTo>
                  <a:lnTo>
                    <a:pt x="368266" y="320667"/>
                  </a:lnTo>
                  <a:lnTo>
                    <a:pt x="390813" y="320667"/>
                  </a:lnTo>
                  <a:lnTo>
                    <a:pt x="433401" y="320667"/>
                  </a:lnTo>
                  <a:lnTo>
                    <a:pt x="513568" y="310646"/>
                  </a:lnTo>
                  <a:lnTo>
                    <a:pt x="839244" y="258036"/>
                  </a:lnTo>
                  <a:lnTo>
                    <a:pt x="1330265" y="175365"/>
                  </a:lnTo>
                  <a:lnTo>
                    <a:pt x="1550723" y="155323"/>
                  </a:lnTo>
                  <a:lnTo>
                    <a:pt x="2026712" y="122755"/>
                  </a:lnTo>
                  <a:lnTo>
                    <a:pt x="2404998" y="87683"/>
                  </a:lnTo>
                  <a:lnTo>
                    <a:pt x="2452597" y="77662"/>
                  </a:lnTo>
                  <a:lnTo>
                    <a:pt x="2495185" y="65136"/>
                  </a:lnTo>
                  <a:lnTo>
                    <a:pt x="2532763" y="47599"/>
                  </a:lnTo>
                  <a:lnTo>
                    <a:pt x="2577857" y="25052"/>
                  </a:lnTo>
                  <a:lnTo>
                    <a:pt x="2610425" y="0"/>
                  </a:lnTo>
                  <a:lnTo>
                    <a:pt x="2663034" y="0"/>
                  </a:lnTo>
                  <a:lnTo>
                    <a:pt x="2730674" y="10021"/>
                  </a:lnTo>
                  <a:lnTo>
                    <a:pt x="2780779" y="20042"/>
                  </a:lnTo>
                  <a:lnTo>
                    <a:pt x="2843409" y="37578"/>
                  </a:lnTo>
                  <a:lnTo>
                    <a:pt x="2896018" y="57620"/>
                  </a:lnTo>
                  <a:lnTo>
                    <a:pt x="2933596" y="75156"/>
                  </a:lnTo>
                  <a:lnTo>
                    <a:pt x="2968669" y="90188"/>
                  </a:lnTo>
                  <a:lnTo>
                    <a:pt x="3008752" y="115240"/>
                  </a:lnTo>
                  <a:lnTo>
                    <a:pt x="3028794" y="130271"/>
                  </a:lnTo>
                  <a:lnTo>
                    <a:pt x="3058856" y="162839"/>
                  </a:lnTo>
                  <a:lnTo>
                    <a:pt x="3068877" y="185386"/>
                  </a:lnTo>
                  <a:lnTo>
                    <a:pt x="3073888" y="207932"/>
                  </a:lnTo>
                  <a:lnTo>
                    <a:pt x="3073888" y="237995"/>
                  </a:lnTo>
                  <a:lnTo>
                    <a:pt x="3066372" y="263047"/>
                  </a:lnTo>
                  <a:lnTo>
                    <a:pt x="3041320" y="280583"/>
                  </a:lnTo>
                  <a:lnTo>
                    <a:pt x="3008752" y="295615"/>
                  </a:lnTo>
                  <a:lnTo>
                    <a:pt x="2880987" y="310646"/>
                  </a:lnTo>
                  <a:lnTo>
                    <a:pt x="2637982" y="313151"/>
                  </a:lnTo>
                  <a:lnTo>
                    <a:pt x="2297274" y="320667"/>
                  </a:lnTo>
                  <a:lnTo>
                    <a:pt x="1971597" y="333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DA92DC27-01A1-4B5B-9930-72C0B535CC57}"/>
                </a:ext>
              </a:extLst>
            </p:cNvPr>
            <p:cNvSpPr/>
            <p:nvPr/>
          </p:nvSpPr>
          <p:spPr>
            <a:xfrm rot="16200000">
              <a:off x="4702971" y="2751932"/>
              <a:ext cx="1865312" cy="1266825"/>
            </a:xfrm>
            <a:custGeom>
              <a:avLst/>
              <a:gdLst>
                <a:gd name="connsiteX0" fmla="*/ 1047750 w 1864519"/>
                <a:gd name="connsiteY0" fmla="*/ 931069 h 1266825"/>
                <a:gd name="connsiteX1" fmla="*/ 688182 w 1864519"/>
                <a:gd name="connsiteY1" fmla="*/ 692944 h 1266825"/>
                <a:gd name="connsiteX2" fmla="*/ 576263 w 1864519"/>
                <a:gd name="connsiteY2" fmla="*/ 595313 h 1266825"/>
                <a:gd name="connsiteX3" fmla="*/ 459582 w 1864519"/>
                <a:gd name="connsiteY3" fmla="*/ 485775 h 1266825"/>
                <a:gd name="connsiteX4" fmla="*/ 354807 w 1864519"/>
                <a:gd name="connsiteY4" fmla="*/ 388144 h 1266825"/>
                <a:gd name="connsiteX5" fmla="*/ 233363 w 1864519"/>
                <a:gd name="connsiteY5" fmla="*/ 273844 h 1266825"/>
                <a:gd name="connsiteX6" fmla="*/ 59532 w 1864519"/>
                <a:gd name="connsiteY6" fmla="*/ 104775 h 1266825"/>
                <a:gd name="connsiteX7" fmla="*/ 21432 w 1864519"/>
                <a:gd name="connsiteY7" fmla="*/ 71438 h 1266825"/>
                <a:gd name="connsiteX8" fmla="*/ 9525 w 1864519"/>
                <a:gd name="connsiteY8" fmla="*/ 57150 h 1266825"/>
                <a:gd name="connsiteX9" fmla="*/ 2382 w 1864519"/>
                <a:gd name="connsiteY9" fmla="*/ 40482 h 1266825"/>
                <a:gd name="connsiteX10" fmla="*/ 0 w 1864519"/>
                <a:gd name="connsiteY10" fmla="*/ 23813 h 1266825"/>
                <a:gd name="connsiteX11" fmla="*/ 0 w 1864519"/>
                <a:gd name="connsiteY11" fmla="*/ 16669 h 1266825"/>
                <a:gd name="connsiteX12" fmla="*/ 2382 w 1864519"/>
                <a:gd name="connsiteY12" fmla="*/ 7144 h 1266825"/>
                <a:gd name="connsiteX13" fmla="*/ 14288 w 1864519"/>
                <a:gd name="connsiteY13" fmla="*/ 0 h 1266825"/>
                <a:gd name="connsiteX14" fmla="*/ 30957 w 1864519"/>
                <a:gd name="connsiteY14" fmla="*/ 0 h 1266825"/>
                <a:gd name="connsiteX15" fmla="*/ 59532 w 1864519"/>
                <a:gd name="connsiteY15" fmla="*/ 9525 h 1266825"/>
                <a:gd name="connsiteX16" fmla="*/ 173832 w 1864519"/>
                <a:gd name="connsiteY16" fmla="*/ 100013 h 1266825"/>
                <a:gd name="connsiteX17" fmla="*/ 342900 w 1864519"/>
                <a:gd name="connsiteY17" fmla="*/ 221457 h 1266825"/>
                <a:gd name="connsiteX18" fmla="*/ 526257 w 1864519"/>
                <a:gd name="connsiteY18" fmla="*/ 352425 h 1266825"/>
                <a:gd name="connsiteX19" fmla="*/ 745332 w 1864519"/>
                <a:gd name="connsiteY19" fmla="*/ 500063 h 1266825"/>
                <a:gd name="connsiteX20" fmla="*/ 969169 w 1864519"/>
                <a:gd name="connsiteY20" fmla="*/ 642938 h 1266825"/>
                <a:gd name="connsiteX21" fmla="*/ 1209675 w 1864519"/>
                <a:gd name="connsiteY21" fmla="*/ 778669 h 1266825"/>
                <a:gd name="connsiteX22" fmla="*/ 1300163 w 1864519"/>
                <a:gd name="connsiteY22" fmla="*/ 823913 h 1266825"/>
                <a:gd name="connsiteX23" fmla="*/ 1369219 w 1864519"/>
                <a:gd name="connsiteY23" fmla="*/ 859632 h 1266825"/>
                <a:gd name="connsiteX24" fmla="*/ 1438275 w 1864519"/>
                <a:gd name="connsiteY24" fmla="*/ 885825 h 1266825"/>
                <a:gd name="connsiteX25" fmla="*/ 1490663 w 1864519"/>
                <a:gd name="connsiteY25" fmla="*/ 902494 h 1266825"/>
                <a:gd name="connsiteX26" fmla="*/ 1524000 w 1864519"/>
                <a:gd name="connsiteY26" fmla="*/ 907257 h 1266825"/>
                <a:gd name="connsiteX27" fmla="*/ 1552575 w 1864519"/>
                <a:gd name="connsiteY27" fmla="*/ 909638 h 1266825"/>
                <a:gd name="connsiteX28" fmla="*/ 1576388 w 1864519"/>
                <a:gd name="connsiteY28" fmla="*/ 909638 h 1266825"/>
                <a:gd name="connsiteX29" fmla="*/ 1609725 w 1864519"/>
                <a:gd name="connsiteY29" fmla="*/ 900113 h 1266825"/>
                <a:gd name="connsiteX30" fmla="*/ 1674019 w 1864519"/>
                <a:gd name="connsiteY30" fmla="*/ 873919 h 1266825"/>
                <a:gd name="connsiteX31" fmla="*/ 1728788 w 1864519"/>
                <a:gd name="connsiteY31" fmla="*/ 845344 h 1266825"/>
                <a:gd name="connsiteX32" fmla="*/ 1819275 w 1864519"/>
                <a:gd name="connsiteY32" fmla="*/ 754857 h 1266825"/>
                <a:gd name="connsiteX33" fmla="*/ 1864519 w 1864519"/>
                <a:gd name="connsiteY33" fmla="*/ 945357 h 1266825"/>
                <a:gd name="connsiteX34" fmla="*/ 1783557 w 1864519"/>
                <a:gd name="connsiteY34" fmla="*/ 912019 h 1266825"/>
                <a:gd name="connsiteX35" fmla="*/ 1769269 w 1864519"/>
                <a:gd name="connsiteY35" fmla="*/ 916782 h 1266825"/>
                <a:gd name="connsiteX36" fmla="*/ 1738313 w 1864519"/>
                <a:gd name="connsiteY36" fmla="*/ 966788 h 1266825"/>
                <a:gd name="connsiteX37" fmla="*/ 1621632 w 1864519"/>
                <a:gd name="connsiteY37" fmla="*/ 1123950 h 1266825"/>
                <a:gd name="connsiteX38" fmla="*/ 1502569 w 1864519"/>
                <a:gd name="connsiteY38" fmla="*/ 1252538 h 1266825"/>
                <a:gd name="connsiteX39" fmla="*/ 1485900 w 1864519"/>
                <a:gd name="connsiteY39" fmla="*/ 1262063 h 1266825"/>
                <a:gd name="connsiteX40" fmla="*/ 1469232 w 1864519"/>
                <a:gd name="connsiteY40" fmla="*/ 1266825 h 1266825"/>
                <a:gd name="connsiteX41" fmla="*/ 1454944 w 1864519"/>
                <a:gd name="connsiteY41" fmla="*/ 1266825 h 1266825"/>
                <a:gd name="connsiteX42" fmla="*/ 1438275 w 1864519"/>
                <a:gd name="connsiteY42" fmla="*/ 1257300 h 1266825"/>
                <a:gd name="connsiteX43" fmla="*/ 1419225 w 1864519"/>
                <a:gd name="connsiteY43" fmla="*/ 1231107 h 1266825"/>
                <a:gd name="connsiteX44" fmla="*/ 1402557 w 1864519"/>
                <a:gd name="connsiteY44" fmla="*/ 1181100 h 1266825"/>
                <a:gd name="connsiteX45" fmla="*/ 1047750 w 1864519"/>
                <a:gd name="connsiteY45" fmla="*/ 931069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64519" h="1266825">
                  <a:moveTo>
                    <a:pt x="1047750" y="931069"/>
                  </a:moveTo>
                  <a:lnTo>
                    <a:pt x="688182" y="692944"/>
                  </a:lnTo>
                  <a:lnTo>
                    <a:pt x="576263" y="595313"/>
                  </a:lnTo>
                  <a:lnTo>
                    <a:pt x="459582" y="485775"/>
                  </a:lnTo>
                  <a:lnTo>
                    <a:pt x="354807" y="388144"/>
                  </a:lnTo>
                  <a:lnTo>
                    <a:pt x="233363" y="273844"/>
                  </a:lnTo>
                  <a:lnTo>
                    <a:pt x="59532" y="104775"/>
                  </a:lnTo>
                  <a:lnTo>
                    <a:pt x="21432" y="71438"/>
                  </a:lnTo>
                  <a:lnTo>
                    <a:pt x="9525" y="57150"/>
                  </a:lnTo>
                  <a:lnTo>
                    <a:pt x="2382" y="40482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30957" y="0"/>
                  </a:lnTo>
                  <a:lnTo>
                    <a:pt x="59532" y="9525"/>
                  </a:lnTo>
                  <a:lnTo>
                    <a:pt x="173832" y="100013"/>
                  </a:lnTo>
                  <a:lnTo>
                    <a:pt x="342900" y="221457"/>
                  </a:lnTo>
                  <a:lnTo>
                    <a:pt x="526257" y="352425"/>
                  </a:lnTo>
                  <a:lnTo>
                    <a:pt x="745332" y="500063"/>
                  </a:lnTo>
                  <a:lnTo>
                    <a:pt x="969169" y="642938"/>
                  </a:lnTo>
                  <a:lnTo>
                    <a:pt x="1209675" y="778669"/>
                  </a:lnTo>
                  <a:lnTo>
                    <a:pt x="1300163" y="823913"/>
                  </a:lnTo>
                  <a:lnTo>
                    <a:pt x="1369219" y="859632"/>
                  </a:lnTo>
                  <a:lnTo>
                    <a:pt x="1438275" y="885825"/>
                  </a:lnTo>
                  <a:lnTo>
                    <a:pt x="1490663" y="902494"/>
                  </a:lnTo>
                  <a:lnTo>
                    <a:pt x="1524000" y="907257"/>
                  </a:lnTo>
                  <a:lnTo>
                    <a:pt x="1552575" y="909638"/>
                  </a:lnTo>
                  <a:lnTo>
                    <a:pt x="1576388" y="909638"/>
                  </a:lnTo>
                  <a:lnTo>
                    <a:pt x="1609725" y="900113"/>
                  </a:lnTo>
                  <a:lnTo>
                    <a:pt x="1674019" y="873919"/>
                  </a:lnTo>
                  <a:lnTo>
                    <a:pt x="1728788" y="845344"/>
                  </a:lnTo>
                  <a:lnTo>
                    <a:pt x="1819275" y="754857"/>
                  </a:lnTo>
                  <a:lnTo>
                    <a:pt x="1864519" y="945357"/>
                  </a:lnTo>
                  <a:lnTo>
                    <a:pt x="1783557" y="912019"/>
                  </a:lnTo>
                  <a:lnTo>
                    <a:pt x="1769269" y="916782"/>
                  </a:lnTo>
                  <a:lnTo>
                    <a:pt x="1738313" y="966788"/>
                  </a:lnTo>
                  <a:lnTo>
                    <a:pt x="1621632" y="1123950"/>
                  </a:lnTo>
                  <a:lnTo>
                    <a:pt x="1502569" y="1252538"/>
                  </a:lnTo>
                  <a:lnTo>
                    <a:pt x="1485900" y="1262063"/>
                  </a:lnTo>
                  <a:lnTo>
                    <a:pt x="1469232" y="1266825"/>
                  </a:lnTo>
                  <a:lnTo>
                    <a:pt x="1454944" y="1266825"/>
                  </a:lnTo>
                  <a:lnTo>
                    <a:pt x="1438275" y="1257300"/>
                  </a:lnTo>
                  <a:lnTo>
                    <a:pt x="1419225" y="1231107"/>
                  </a:lnTo>
                  <a:lnTo>
                    <a:pt x="1402557" y="1181100"/>
                  </a:lnTo>
                  <a:lnTo>
                    <a:pt x="1047750" y="931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A598447B-26A9-40A0-A7C7-82755FA49C3D}"/>
                </a:ext>
              </a:extLst>
            </p:cNvPr>
            <p:cNvSpPr/>
            <p:nvPr/>
          </p:nvSpPr>
          <p:spPr>
            <a:xfrm rot="16200000">
              <a:off x="4513264" y="4518026"/>
              <a:ext cx="2255837" cy="354013"/>
            </a:xfrm>
            <a:custGeom>
              <a:avLst/>
              <a:gdLst>
                <a:gd name="connsiteX0" fmla="*/ 1135857 w 2255044"/>
                <a:gd name="connsiteY0" fmla="*/ 323850 h 354806"/>
                <a:gd name="connsiteX1" fmla="*/ 538163 w 2255044"/>
                <a:gd name="connsiteY1" fmla="*/ 297656 h 354806"/>
                <a:gd name="connsiteX2" fmla="*/ 297657 w 2255044"/>
                <a:gd name="connsiteY2" fmla="*/ 288131 h 354806"/>
                <a:gd name="connsiteX3" fmla="*/ 219075 w 2255044"/>
                <a:gd name="connsiteY3" fmla="*/ 283369 h 354806"/>
                <a:gd name="connsiteX4" fmla="*/ 180975 w 2255044"/>
                <a:gd name="connsiteY4" fmla="*/ 278606 h 354806"/>
                <a:gd name="connsiteX5" fmla="*/ 142875 w 2255044"/>
                <a:gd name="connsiteY5" fmla="*/ 271462 h 354806"/>
                <a:gd name="connsiteX6" fmla="*/ 114300 w 2255044"/>
                <a:gd name="connsiteY6" fmla="*/ 261937 h 354806"/>
                <a:gd name="connsiteX7" fmla="*/ 83344 w 2255044"/>
                <a:gd name="connsiteY7" fmla="*/ 242887 h 354806"/>
                <a:gd name="connsiteX8" fmla="*/ 47625 w 2255044"/>
                <a:gd name="connsiteY8" fmla="*/ 216694 h 354806"/>
                <a:gd name="connsiteX9" fmla="*/ 19050 w 2255044"/>
                <a:gd name="connsiteY9" fmla="*/ 192881 h 354806"/>
                <a:gd name="connsiteX10" fmla="*/ 7144 w 2255044"/>
                <a:gd name="connsiteY10" fmla="*/ 176212 h 354806"/>
                <a:gd name="connsiteX11" fmla="*/ 0 w 2255044"/>
                <a:gd name="connsiteY11" fmla="*/ 154781 h 354806"/>
                <a:gd name="connsiteX12" fmla="*/ 7144 w 2255044"/>
                <a:gd name="connsiteY12" fmla="*/ 133350 h 354806"/>
                <a:gd name="connsiteX13" fmla="*/ 30957 w 2255044"/>
                <a:gd name="connsiteY13" fmla="*/ 107156 h 354806"/>
                <a:gd name="connsiteX14" fmla="*/ 66675 w 2255044"/>
                <a:gd name="connsiteY14" fmla="*/ 80962 h 354806"/>
                <a:gd name="connsiteX15" fmla="*/ 121444 w 2255044"/>
                <a:gd name="connsiteY15" fmla="*/ 52387 h 354806"/>
                <a:gd name="connsiteX16" fmla="*/ 180975 w 2255044"/>
                <a:gd name="connsiteY16" fmla="*/ 28575 h 354806"/>
                <a:gd name="connsiteX17" fmla="*/ 250032 w 2255044"/>
                <a:gd name="connsiteY17" fmla="*/ 11906 h 354806"/>
                <a:gd name="connsiteX18" fmla="*/ 290513 w 2255044"/>
                <a:gd name="connsiteY18" fmla="*/ 2381 h 354806"/>
                <a:gd name="connsiteX19" fmla="*/ 352425 w 2255044"/>
                <a:gd name="connsiteY19" fmla="*/ 0 h 354806"/>
                <a:gd name="connsiteX20" fmla="*/ 402432 w 2255044"/>
                <a:gd name="connsiteY20" fmla="*/ 7144 h 354806"/>
                <a:gd name="connsiteX21" fmla="*/ 428625 w 2255044"/>
                <a:gd name="connsiteY21" fmla="*/ 14287 h 354806"/>
                <a:gd name="connsiteX22" fmla="*/ 461963 w 2255044"/>
                <a:gd name="connsiteY22" fmla="*/ 26194 h 354806"/>
                <a:gd name="connsiteX23" fmla="*/ 500063 w 2255044"/>
                <a:gd name="connsiteY23" fmla="*/ 40481 h 354806"/>
                <a:gd name="connsiteX24" fmla="*/ 559594 w 2255044"/>
                <a:gd name="connsiteY24" fmla="*/ 54769 h 354806"/>
                <a:gd name="connsiteX25" fmla="*/ 631032 w 2255044"/>
                <a:gd name="connsiteY25" fmla="*/ 64294 h 354806"/>
                <a:gd name="connsiteX26" fmla="*/ 704850 w 2255044"/>
                <a:gd name="connsiteY26" fmla="*/ 64294 h 354806"/>
                <a:gd name="connsiteX27" fmla="*/ 873919 w 2255044"/>
                <a:gd name="connsiteY27" fmla="*/ 76200 h 354806"/>
                <a:gd name="connsiteX28" fmla="*/ 1202532 w 2255044"/>
                <a:gd name="connsiteY28" fmla="*/ 100012 h 354806"/>
                <a:gd name="connsiteX29" fmla="*/ 1966913 w 2255044"/>
                <a:gd name="connsiteY29" fmla="*/ 157162 h 354806"/>
                <a:gd name="connsiteX30" fmla="*/ 2088357 w 2255044"/>
                <a:gd name="connsiteY30" fmla="*/ 85725 h 354806"/>
                <a:gd name="connsiteX31" fmla="*/ 2255044 w 2255044"/>
                <a:gd name="connsiteY31" fmla="*/ 197644 h 354806"/>
                <a:gd name="connsiteX32" fmla="*/ 2209800 w 2255044"/>
                <a:gd name="connsiteY32" fmla="*/ 242887 h 354806"/>
                <a:gd name="connsiteX33" fmla="*/ 2059782 w 2255044"/>
                <a:gd name="connsiteY33" fmla="*/ 354806 h 354806"/>
                <a:gd name="connsiteX34" fmla="*/ 1674019 w 2255044"/>
                <a:gd name="connsiteY34" fmla="*/ 342900 h 354806"/>
                <a:gd name="connsiteX35" fmla="*/ 1135857 w 2255044"/>
                <a:gd name="connsiteY35" fmla="*/ 32385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5044" h="354806">
                  <a:moveTo>
                    <a:pt x="1135857" y="323850"/>
                  </a:moveTo>
                  <a:lnTo>
                    <a:pt x="538163" y="297656"/>
                  </a:lnTo>
                  <a:lnTo>
                    <a:pt x="297657" y="288131"/>
                  </a:lnTo>
                  <a:lnTo>
                    <a:pt x="219075" y="283369"/>
                  </a:lnTo>
                  <a:lnTo>
                    <a:pt x="180975" y="278606"/>
                  </a:lnTo>
                  <a:lnTo>
                    <a:pt x="142875" y="271462"/>
                  </a:lnTo>
                  <a:lnTo>
                    <a:pt x="114300" y="261937"/>
                  </a:lnTo>
                  <a:lnTo>
                    <a:pt x="83344" y="242887"/>
                  </a:lnTo>
                  <a:lnTo>
                    <a:pt x="47625" y="216694"/>
                  </a:lnTo>
                  <a:lnTo>
                    <a:pt x="19050" y="192881"/>
                  </a:lnTo>
                  <a:lnTo>
                    <a:pt x="7144" y="176212"/>
                  </a:lnTo>
                  <a:lnTo>
                    <a:pt x="0" y="154781"/>
                  </a:lnTo>
                  <a:lnTo>
                    <a:pt x="7144" y="133350"/>
                  </a:lnTo>
                  <a:lnTo>
                    <a:pt x="30957" y="107156"/>
                  </a:lnTo>
                  <a:lnTo>
                    <a:pt x="66675" y="80962"/>
                  </a:lnTo>
                  <a:lnTo>
                    <a:pt x="121444" y="52387"/>
                  </a:lnTo>
                  <a:lnTo>
                    <a:pt x="180975" y="28575"/>
                  </a:lnTo>
                  <a:lnTo>
                    <a:pt x="250032" y="11906"/>
                  </a:lnTo>
                  <a:lnTo>
                    <a:pt x="290513" y="2381"/>
                  </a:lnTo>
                  <a:lnTo>
                    <a:pt x="352425" y="0"/>
                  </a:lnTo>
                  <a:lnTo>
                    <a:pt x="402432" y="7144"/>
                  </a:lnTo>
                  <a:lnTo>
                    <a:pt x="428625" y="14287"/>
                  </a:lnTo>
                  <a:lnTo>
                    <a:pt x="461963" y="26194"/>
                  </a:lnTo>
                  <a:lnTo>
                    <a:pt x="500063" y="40481"/>
                  </a:lnTo>
                  <a:lnTo>
                    <a:pt x="559594" y="54769"/>
                  </a:lnTo>
                  <a:lnTo>
                    <a:pt x="631032" y="64294"/>
                  </a:lnTo>
                  <a:lnTo>
                    <a:pt x="704850" y="64294"/>
                  </a:lnTo>
                  <a:lnTo>
                    <a:pt x="873919" y="76200"/>
                  </a:lnTo>
                  <a:lnTo>
                    <a:pt x="1202532" y="100012"/>
                  </a:lnTo>
                  <a:lnTo>
                    <a:pt x="1966913" y="157162"/>
                  </a:lnTo>
                  <a:lnTo>
                    <a:pt x="2088357" y="85725"/>
                  </a:lnTo>
                  <a:lnTo>
                    <a:pt x="2255044" y="197644"/>
                  </a:lnTo>
                  <a:lnTo>
                    <a:pt x="2209800" y="242887"/>
                  </a:lnTo>
                  <a:lnTo>
                    <a:pt x="2059782" y="354806"/>
                  </a:lnTo>
                  <a:lnTo>
                    <a:pt x="1674019" y="342900"/>
                  </a:lnTo>
                  <a:lnTo>
                    <a:pt x="1135857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FFCA4B27-79E1-44AC-88BF-FBB8A58A8FD6}"/>
                </a:ext>
              </a:extLst>
            </p:cNvPr>
            <p:cNvSpPr/>
            <p:nvPr/>
          </p:nvSpPr>
          <p:spPr>
            <a:xfrm>
              <a:off x="5961063" y="2297113"/>
              <a:ext cx="1306512" cy="1816100"/>
            </a:xfrm>
            <a:custGeom>
              <a:avLst/>
              <a:gdLst>
                <a:gd name="connsiteX0" fmla="*/ 638828 w 1307717"/>
                <a:gd name="connsiteY0" fmla="*/ 1265129 h 1816274"/>
                <a:gd name="connsiteX1" fmla="*/ 448432 w 1307717"/>
                <a:gd name="connsiteY1" fmla="*/ 1470556 h 1816274"/>
                <a:gd name="connsiteX2" fmla="*/ 305635 w 1307717"/>
                <a:gd name="connsiteY2" fmla="*/ 1605837 h 1816274"/>
                <a:gd name="connsiteX3" fmla="*/ 92693 w 1307717"/>
                <a:gd name="connsiteY3" fmla="*/ 1781202 h 1816274"/>
                <a:gd name="connsiteX4" fmla="*/ 50104 w 1307717"/>
                <a:gd name="connsiteY4" fmla="*/ 1811264 h 1816274"/>
                <a:gd name="connsiteX5" fmla="*/ 25052 w 1307717"/>
                <a:gd name="connsiteY5" fmla="*/ 1816274 h 1816274"/>
                <a:gd name="connsiteX6" fmla="*/ 7516 w 1307717"/>
                <a:gd name="connsiteY6" fmla="*/ 1813769 h 1816274"/>
                <a:gd name="connsiteX7" fmla="*/ 0 w 1307717"/>
                <a:gd name="connsiteY7" fmla="*/ 1803748 h 1816274"/>
                <a:gd name="connsiteX8" fmla="*/ 10021 w 1307717"/>
                <a:gd name="connsiteY8" fmla="*/ 1776191 h 1816274"/>
                <a:gd name="connsiteX9" fmla="*/ 40083 w 1307717"/>
                <a:gd name="connsiteY9" fmla="*/ 1726087 h 1816274"/>
                <a:gd name="connsiteX10" fmla="*/ 150312 w 1307717"/>
                <a:gd name="connsiteY10" fmla="*/ 1595816 h 1816274"/>
                <a:gd name="connsiteX11" fmla="*/ 303130 w 1307717"/>
                <a:gd name="connsiteY11" fmla="*/ 1407926 h 1816274"/>
                <a:gd name="connsiteX12" fmla="*/ 418369 w 1307717"/>
                <a:gd name="connsiteY12" fmla="*/ 1255108 h 1816274"/>
                <a:gd name="connsiteX13" fmla="*/ 526093 w 1307717"/>
                <a:gd name="connsiteY13" fmla="*/ 1104796 h 1816274"/>
                <a:gd name="connsiteX14" fmla="*/ 648848 w 1307717"/>
                <a:gd name="connsiteY14" fmla="*/ 921916 h 1816274"/>
                <a:gd name="connsiteX15" fmla="*/ 761583 w 1307717"/>
                <a:gd name="connsiteY15" fmla="*/ 739036 h 1816274"/>
                <a:gd name="connsiteX16" fmla="*/ 849265 w 1307717"/>
                <a:gd name="connsiteY16" fmla="*/ 583713 h 1816274"/>
                <a:gd name="connsiteX17" fmla="*/ 891853 w 1307717"/>
                <a:gd name="connsiteY17" fmla="*/ 486010 h 1816274"/>
                <a:gd name="connsiteX18" fmla="*/ 926926 w 1307717"/>
                <a:gd name="connsiteY18" fmla="*/ 395823 h 1816274"/>
                <a:gd name="connsiteX19" fmla="*/ 941957 w 1307717"/>
                <a:gd name="connsiteY19" fmla="*/ 345719 h 1816274"/>
                <a:gd name="connsiteX20" fmla="*/ 951978 w 1307717"/>
                <a:gd name="connsiteY20" fmla="*/ 290604 h 1816274"/>
                <a:gd name="connsiteX21" fmla="*/ 954483 w 1307717"/>
                <a:gd name="connsiteY21" fmla="*/ 248016 h 1816274"/>
                <a:gd name="connsiteX22" fmla="*/ 949473 w 1307717"/>
                <a:gd name="connsiteY22" fmla="*/ 207932 h 1816274"/>
                <a:gd name="connsiteX23" fmla="*/ 939452 w 1307717"/>
                <a:gd name="connsiteY23" fmla="*/ 160334 h 1816274"/>
                <a:gd name="connsiteX24" fmla="*/ 899369 w 1307717"/>
                <a:gd name="connsiteY24" fmla="*/ 90188 h 1816274"/>
                <a:gd name="connsiteX25" fmla="*/ 824213 w 1307717"/>
                <a:gd name="connsiteY25" fmla="*/ 0 h 1816274"/>
                <a:gd name="connsiteX26" fmla="*/ 924421 w 1307717"/>
                <a:gd name="connsiteY26" fmla="*/ 7516 h 1816274"/>
                <a:gd name="connsiteX27" fmla="*/ 1079744 w 1307717"/>
                <a:gd name="connsiteY27" fmla="*/ 102714 h 1816274"/>
                <a:gd name="connsiteX28" fmla="*/ 1152395 w 1307717"/>
                <a:gd name="connsiteY28" fmla="*/ 150313 h 1816274"/>
                <a:gd name="connsiteX29" fmla="*/ 1212520 w 1307717"/>
                <a:gd name="connsiteY29" fmla="*/ 190396 h 1816274"/>
                <a:gd name="connsiteX30" fmla="*/ 1270139 w 1307717"/>
                <a:gd name="connsiteY30" fmla="*/ 235490 h 1816274"/>
                <a:gd name="connsiteX31" fmla="*/ 1307717 w 1307717"/>
                <a:gd name="connsiteY31" fmla="*/ 280583 h 1816274"/>
                <a:gd name="connsiteX32" fmla="*/ 1307717 w 1307717"/>
                <a:gd name="connsiteY32" fmla="*/ 293109 h 1816274"/>
                <a:gd name="connsiteX33" fmla="*/ 1280160 w 1307717"/>
                <a:gd name="connsiteY33" fmla="*/ 338203 h 1816274"/>
                <a:gd name="connsiteX34" fmla="*/ 1134858 w 1307717"/>
                <a:gd name="connsiteY34" fmla="*/ 513568 h 1816274"/>
                <a:gd name="connsiteX35" fmla="*/ 1079744 w 1307717"/>
                <a:gd name="connsiteY35" fmla="*/ 641333 h 1816274"/>
                <a:gd name="connsiteX36" fmla="*/ 992062 w 1307717"/>
                <a:gd name="connsiteY36" fmla="*/ 791645 h 1816274"/>
                <a:gd name="connsiteX37" fmla="*/ 899369 w 1307717"/>
                <a:gd name="connsiteY37" fmla="*/ 921916 h 1816274"/>
                <a:gd name="connsiteX38" fmla="*/ 736531 w 1307717"/>
                <a:gd name="connsiteY38" fmla="*/ 1142374 h 1816274"/>
                <a:gd name="connsiteX39" fmla="*/ 638828 w 1307717"/>
                <a:gd name="connsiteY39" fmla="*/ 126512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7717" h="1816274">
                  <a:moveTo>
                    <a:pt x="638828" y="1265129"/>
                  </a:moveTo>
                  <a:lnTo>
                    <a:pt x="448432" y="1470556"/>
                  </a:lnTo>
                  <a:lnTo>
                    <a:pt x="305635" y="1605837"/>
                  </a:lnTo>
                  <a:lnTo>
                    <a:pt x="92693" y="1781202"/>
                  </a:lnTo>
                  <a:lnTo>
                    <a:pt x="50104" y="1811264"/>
                  </a:lnTo>
                  <a:lnTo>
                    <a:pt x="25052" y="1816274"/>
                  </a:lnTo>
                  <a:lnTo>
                    <a:pt x="7516" y="1813769"/>
                  </a:lnTo>
                  <a:lnTo>
                    <a:pt x="0" y="1803748"/>
                  </a:lnTo>
                  <a:lnTo>
                    <a:pt x="10021" y="1776191"/>
                  </a:lnTo>
                  <a:lnTo>
                    <a:pt x="40083" y="1726087"/>
                  </a:lnTo>
                  <a:lnTo>
                    <a:pt x="150312" y="1595816"/>
                  </a:lnTo>
                  <a:lnTo>
                    <a:pt x="303130" y="1407926"/>
                  </a:lnTo>
                  <a:lnTo>
                    <a:pt x="418369" y="1255108"/>
                  </a:lnTo>
                  <a:lnTo>
                    <a:pt x="526093" y="1104796"/>
                  </a:lnTo>
                  <a:lnTo>
                    <a:pt x="648848" y="921916"/>
                  </a:lnTo>
                  <a:lnTo>
                    <a:pt x="761583" y="739036"/>
                  </a:lnTo>
                  <a:lnTo>
                    <a:pt x="849265" y="583713"/>
                  </a:lnTo>
                  <a:lnTo>
                    <a:pt x="891853" y="486010"/>
                  </a:lnTo>
                  <a:lnTo>
                    <a:pt x="926926" y="395823"/>
                  </a:lnTo>
                  <a:lnTo>
                    <a:pt x="941957" y="345719"/>
                  </a:lnTo>
                  <a:lnTo>
                    <a:pt x="951978" y="290604"/>
                  </a:lnTo>
                  <a:lnTo>
                    <a:pt x="954483" y="248016"/>
                  </a:lnTo>
                  <a:lnTo>
                    <a:pt x="949473" y="207932"/>
                  </a:lnTo>
                  <a:lnTo>
                    <a:pt x="939452" y="160334"/>
                  </a:lnTo>
                  <a:lnTo>
                    <a:pt x="899369" y="90188"/>
                  </a:lnTo>
                  <a:lnTo>
                    <a:pt x="824213" y="0"/>
                  </a:lnTo>
                  <a:lnTo>
                    <a:pt x="924421" y="7516"/>
                  </a:lnTo>
                  <a:lnTo>
                    <a:pt x="1079744" y="102714"/>
                  </a:lnTo>
                  <a:lnTo>
                    <a:pt x="1152395" y="150313"/>
                  </a:lnTo>
                  <a:lnTo>
                    <a:pt x="1212520" y="190396"/>
                  </a:lnTo>
                  <a:lnTo>
                    <a:pt x="1270139" y="235490"/>
                  </a:lnTo>
                  <a:lnTo>
                    <a:pt x="1307717" y="280583"/>
                  </a:lnTo>
                  <a:lnTo>
                    <a:pt x="1307717" y="293109"/>
                  </a:lnTo>
                  <a:lnTo>
                    <a:pt x="1280160" y="338203"/>
                  </a:lnTo>
                  <a:lnTo>
                    <a:pt x="1134858" y="513568"/>
                  </a:lnTo>
                  <a:lnTo>
                    <a:pt x="1079744" y="641333"/>
                  </a:lnTo>
                  <a:lnTo>
                    <a:pt x="992062" y="791645"/>
                  </a:lnTo>
                  <a:lnTo>
                    <a:pt x="899369" y="921916"/>
                  </a:lnTo>
                  <a:lnTo>
                    <a:pt x="736531" y="1142374"/>
                  </a:lnTo>
                  <a:lnTo>
                    <a:pt x="638828" y="12651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07608526-9274-47C9-A199-9287E98A8B22}"/>
                </a:ext>
              </a:extLst>
            </p:cNvPr>
            <p:cNvSpPr/>
            <p:nvPr/>
          </p:nvSpPr>
          <p:spPr>
            <a:xfrm>
              <a:off x="6972301" y="2722563"/>
              <a:ext cx="1103313" cy="387350"/>
            </a:xfrm>
            <a:custGeom>
              <a:avLst/>
              <a:gdLst>
                <a:gd name="connsiteX0" fmla="*/ 464344 w 1102519"/>
                <a:gd name="connsiteY0" fmla="*/ 273844 h 388144"/>
                <a:gd name="connsiteX1" fmla="*/ 207169 w 1102519"/>
                <a:gd name="connsiteY1" fmla="*/ 283369 h 388144"/>
                <a:gd name="connsiteX2" fmla="*/ 180975 w 1102519"/>
                <a:gd name="connsiteY2" fmla="*/ 283369 h 388144"/>
                <a:gd name="connsiteX3" fmla="*/ 147638 w 1102519"/>
                <a:gd name="connsiteY3" fmla="*/ 280987 h 388144"/>
                <a:gd name="connsiteX4" fmla="*/ 111919 w 1102519"/>
                <a:gd name="connsiteY4" fmla="*/ 271462 h 388144"/>
                <a:gd name="connsiteX5" fmla="*/ 64294 w 1102519"/>
                <a:gd name="connsiteY5" fmla="*/ 252412 h 388144"/>
                <a:gd name="connsiteX6" fmla="*/ 0 w 1102519"/>
                <a:gd name="connsiteY6" fmla="*/ 219075 h 388144"/>
                <a:gd name="connsiteX7" fmla="*/ 78581 w 1102519"/>
                <a:gd name="connsiteY7" fmla="*/ 26194 h 388144"/>
                <a:gd name="connsiteX8" fmla="*/ 188119 w 1102519"/>
                <a:gd name="connsiteY8" fmla="*/ 90487 h 388144"/>
                <a:gd name="connsiteX9" fmla="*/ 238125 w 1102519"/>
                <a:gd name="connsiteY9" fmla="*/ 104775 h 388144"/>
                <a:gd name="connsiteX10" fmla="*/ 302419 w 1102519"/>
                <a:gd name="connsiteY10" fmla="*/ 102394 h 388144"/>
                <a:gd name="connsiteX11" fmla="*/ 454819 w 1102519"/>
                <a:gd name="connsiteY11" fmla="*/ 83344 h 388144"/>
                <a:gd name="connsiteX12" fmla="*/ 678656 w 1102519"/>
                <a:gd name="connsiteY12" fmla="*/ 57150 h 388144"/>
                <a:gd name="connsiteX13" fmla="*/ 702469 w 1102519"/>
                <a:gd name="connsiteY13" fmla="*/ 28575 h 388144"/>
                <a:gd name="connsiteX14" fmla="*/ 721519 w 1102519"/>
                <a:gd name="connsiteY14" fmla="*/ 11906 h 388144"/>
                <a:gd name="connsiteX15" fmla="*/ 747713 w 1102519"/>
                <a:gd name="connsiteY15" fmla="*/ 0 h 388144"/>
                <a:gd name="connsiteX16" fmla="*/ 771525 w 1102519"/>
                <a:gd name="connsiteY16" fmla="*/ 0 h 388144"/>
                <a:gd name="connsiteX17" fmla="*/ 795338 w 1102519"/>
                <a:gd name="connsiteY17" fmla="*/ 4762 h 388144"/>
                <a:gd name="connsiteX18" fmla="*/ 823913 w 1102519"/>
                <a:gd name="connsiteY18" fmla="*/ 21431 h 388144"/>
                <a:gd name="connsiteX19" fmla="*/ 897731 w 1102519"/>
                <a:gd name="connsiteY19" fmla="*/ 71437 h 388144"/>
                <a:gd name="connsiteX20" fmla="*/ 969169 w 1102519"/>
                <a:gd name="connsiteY20" fmla="*/ 126206 h 388144"/>
                <a:gd name="connsiteX21" fmla="*/ 1023938 w 1102519"/>
                <a:gd name="connsiteY21" fmla="*/ 171450 h 388144"/>
                <a:gd name="connsiteX22" fmla="*/ 1054894 w 1102519"/>
                <a:gd name="connsiteY22" fmla="*/ 207169 h 388144"/>
                <a:gd name="connsiteX23" fmla="*/ 1083469 w 1102519"/>
                <a:gd name="connsiteY23" fmla="*/ 240506 h 388144"/>
                <a:gd name="connsiteX24" fmla="*/ 1097756 w 1102519"/>
                <a:gd name="connsiteY24" fmla="*/ 271462 h 388144"/>
                <a:gd name="connsiteX25" fmla="*/ 1102519 w 1102519"/>
                <a:gd name="connsiteY25" fmla="*/ 292894 h 388144"/>
                <a:gd name="connsiteX26" fmla="*/ 1102519 w 1102519"/>
                <a:gd name="connsiteY26" fmla="*/ 311944 h 388144"/>
                <a:gd name="connsiteX27" fmla="*/ 1097756 w 1102519"/>
                <a:gd name="connsiteY27" fmla="*/ 335756 h 388144"/>
                <a:gd name="connsiteX28" fmla="*/ 1083469 w 1102519"/>
                <a:gd name="connsiteY28" fmla="*/ 357187 h 388144"/>
                <a:gd name="connsiteX29" fmla="*/ 1050131 w 1102519"/>
                <a:gd name="connsiteY29" fmla="*/ 373856 h 388144"/>
                <a:gd name="connsiteX30" fmla="*/ 1007269 w 1102519"/>
                <a:gd name="connsiteY30" fmla="*/ 388144 h 388144"/>
                <a:gd name="connsiteX31" fmla="*/ 714375 w 1102519"/>
                <a:gd name="connsiteY31" fmla="*/ 269081 h 388144"/>
                <a:gd name="connsiteX32" fmla="*/ 464344 w 1102519"/>
                <a:gd name="connsiteY32" fmla="*/ 2738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2519" h="388144">
                  <a:moveTo>
                    <a:pt x="464344" y="273844"/>
                  </a:moveTo>
                  <a:lnTo>
                    <a:pt x="207169" y="283369"/>
                  </a:lnTo>
                  <a:lnTo>
                    <a:pt x="180975" y="283369"/>
                  </a:lnTo>
                  <a:lnTo>
                    <a:pt x="147638" y="280987"/>
                  </a:lnTo>
                  <a:lnTo>
                    <a:pt x="111919" y="271462"/>
                  </a:lnTo>
                  <a:lnTo>
                    <a:pt x="64294" y="252412"/>
                  </a:lnTo>
                  <a:lnTo>
                    <a:pt x="0" y="219075"/>
                  </a:lnTo>
                  <a:lnTo>
                    <a:pt x="78581" y="26194"/>
                  </a:lnTo>
                  <a:lnTo>
                    <a:pt x="188119" y="90487"/>
                  </a:lnTo>
                  <a:lnTo>
                    <a:pt x="238125" y="104775"/>
                  </a:lnTo>
                  <a:lnTo>
                    <a:pt x="302419" y="102394"/>
                  </a:lnTo>
                  <a:lnTo>
                    <a:pt x="454819" y="83344"/>
                  </a:lnTo>
                  <a:lnTo>
                    <a:pt x="678656" y="57150"/>
                  </a:lnTo>
                  <a:lnTo>
                    <a:pt x="702469" y="28575"/>
                  </a:lnTo>
                  <a:lnTo>
                    <a:pt x="721519" y="11906"/>
                  </a:lnTo>
                  <a:lnTo>
                    <a:pt x="747713" y="0"/>
                  </a:lnTo>
                  <a:lnTo>
                    <a:pt x="771525" y="0"/>
                  </a:lnTo>
                  <a:lnTo>
                    <a:pt x="795338" y="4762"/>
                  </a:lnTo>
                  <a:lnTo>
                    <a:pt x="823913" y="21431"/>
                  </a:lnTo>
                  <a:lnTo>
                    <a:pt x="897731" y="71437"/>
                  </a:lnTo>
                  <a:lnTo>
                    <a:pt x="969169" y="126206"/>
                  </a:lnTo>
                  <a:lnTo>
                    <a:pt x="1023938" y="171450"/>
                  </a:lnTo>
                  <a:lnTo>
                    <a:pt x="1054894" y="207169"/>
                  </a:lnTo>
                  <a:lnTo>
                    <a:pt x="1083469" y="240506"/>
                  </a:lnTo>
                  <a:lnTo>
                    <a:pt x="1097756" y="271462"/>
                  </a:lnTo>
                  <a:lnTo>
                    <a:pt x="1102519" y="292894"/>
                  </a:lnTo>
                  <a:lnTo>
                    <a:pt x="1102519" y="311944"/>
                  </a:lnTo>
                  <a:lnTo>
                    <a:pt x="1097756" y="335756"/>
                  </a:lnTo>
                  <a:lnTo>
                    <a:pt x="1083469" y="357187"/>
                  </a:lnTo>
                  <a:lnTo>
                    <a:pt x="1050131" y="373856"/>
                  </a:lnTo>
                  <a:lnTo>
                    <a:pt x="1007269" y="388144"/>
                  </a:lnTo>
                  <a:lnTo>
                    <a:pt x="714375" y="269081"/>
                  </a:lnTo>
                  <a:lnTo>
                    <a:pt x="464344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0F3CF799-E0E9-4A56-8C6D-302DFF6F1560}"/>
                </a:ext>
              </a:extLst>
            </p:cNvPr>
            <p:cNvSpPr/>
            <p:nvPr/>
          </p:nvSpPr>
          <p:spPr>
            <a:xfrm rot="16200000">
              <a:off x="5672932" y="3105945"/>
              <a:ext cx="2500313" cy="2149475"/>
            </a:xfrm>
            <a:custGeom>
              <a:avLst/>
              <a:gdLst>
                <a:gd name="connsiteX0" fmla="*/ 1497078 w 2500899"/>
                <a:gd name="connsiteY0" fmla="*/ 1649959 h 2148985"/>
                <a:gd name="connsiteX1" fmla="*/ 1194201 w 2500899"/>
                <a:gd name="connsiteY1" fmla="*/ 1445156 h 2148985"/>
                <a:gd name="connsiteX2" fmla="*/ 850940 w 2500899"/>
                <a:gd name="connsiteY2" fmla="*/ 1197086 h 2148985"/>
                <a:gd name="connsiteX3" fmla="*/ 729790 w 2500899"/>
                <a:gd name="connsiteY3" fmla="*/ 1096127 h 2148985"/>
                <a:gd name="connsiteX4" fmla="*/ 571140 w 2500899"/>
                <a:gd name="connsiteY4" fmla="*/ 911516 h 2148985"/>
                <a:gd name="connsiteX5" fmla="*/ 354799 w 2500899"/>
                <a:gd name="connsiteY5" fmla="*/ 628831 h 2148985"/>
                <a:gd name="connsiteX6" fmla="*/ 213456 w 2500899"/>
                <a:gd name="connsiteY6" fmla="*/ 421144 h 2148985"/>
                <a:gd name="connsiteX7" fmla="*/ 121151 w 2500899"/>
                <a:gd name="connsiteY7" fmla="*/ 265378 h 2148985"/>
                <a:gd name="connsiteX8" fmla="*/ 54807 w 2500899"/>
                <a:gd name="connsiteY8" fmla="*/ 149997 h 2148985"/>
                <a:gd name="connsiteX9" fmla="*/ 8654 w 2500899"/>
                <a:gd name="connsiteY9" fmla="*/ 57691 h 2148985"/>
                <a:gd name="connsiteX10" fmla="*/ 0 w 2500899"/>
                <a:gd name="connsiteY10" fmla="*/ 37499 h 2148985"/>
                <a:gd name="connsiteX11" fmla="*/ 0 w 2500899"/>
                <a:gd name="connsiteY11" fmla="*/ 17308 h 2148985"/>
                <a:gd name="connsiteX12" fmla="*/ 2885 w 2500899"/>
                <a:gd name="connsiteY12" fmla="*/ 8654 h 2148985"/>
                <a:gd name="connsiteX13" fmla="*/ 14423 w 2500899"/>
                <a:gd name="connsiteY13" fmla="*/ 0 h 2148985"/>
                <a:gd name="connsiteX14" fmla="*/ 34615 w 2500899"/>
                <a:gd name="connsiteY14" fmla="*/ 2885 h 2148985"/>
                <a:gd name="connsiteX15" fmla="*/ 63460 w 2500899"/>
                <a:gd name="connsiteY15" fmla="*/ 23077 h 2148985"/>
                <a:gd name="connsiteX16" fmla="*/ 167304 w 2500899"/>
                <a:gd name="connsiteY16" fmla="*/ 178842 h 2148985"/>
                <a:gd name="connsiteX17" fmla="*/ 288455 w 2500899"/>
                <a:gd name="connsiteY17" fmla="*/ 340376 h 2148985"/>
                <a:gd name="connsiteX18" fmla="*/ 406721 w 2500899"/>
                <a:gd name="connsiteY18" fmla="*/ 481719 h 2148985"/>
                <a:gd name="connsiteX19" fmla="*/ 539410 w 2500899"/>
                <a:gd name="connsiteY19" fmla="*/ 625946 h 2148985"/>
                <a:gd name="connsiteX20" fmla="*/ 660561 w 2500899"/>
                <a:gd name="connsiteY20" fmla="*/ 747097 h 2148985"/>
                <a:gd name="connsiteX21" fmla="*/ 764404 w 2500899"/>
                <a:gd name="connsiteY21" fmla="*/ 848056 h 2148985"/>
                <a:gd name="connsiteX22" fmla="*/ 894209 w 2500899"/>
                <a:gd name="connsiteY22" fmla="*/ 960553 h 2148985"/>
                <a:gd name="connsiteX23" fmla="*/ 977860 w 2500899"/>
                <a:gd name="connsiteY23" fmla="*/ 1035551 h 2148985"/>
                <a:gd name="connsiteX24" fmla="*/ 1208624 w 2500899"/>
                <a:gd name="connsiteY24" fmla="*/ 1197086 h 2148985"/>
                <a:gd name="connsiteX25" fmla="*/ 1404773 w 2500899"/>
                <a:gd name="connsiteY25" fmla="*/ 1329774 h 2148985"/>
                <a:gd name="connsiteX26" fmla="*/ 1572076 w 2500899"/>
                <a:gd name="connsiteY26" fmla="*/ 1433618 h 2148985"/>
                <a:gd name="connsiteX27" fmla="*/ 1678804 w 2500899"/>
                <a:gd name="connsiteY27" fmla="*/ 1491309 h 2148985"/>
                <a:gd name="connsiteX28" fmla="*/ 1808609 w 2500899"/>
                <a:gd name="connsiteY28" fmla="*/ 1560538 h 2148985"/>
                <a:gd name="connsiteX29" fmla="*/ 1921106 w 2500899"/>
                <a:gd name="connsiteY29" fmla="*/ 1615344 h 2148985"/>
                <a:gd name="connsiteX30" fmla="*/ 2065333 w 2500899"/>
                <a:gd name="connsiteY30" fmla="*/ 1684573 h 2148985"/>
                <a:gd name="connsiteX31" fmla="*/ 2229752 w 2500899"/>
                <a:gd name="connsiteY31" fmla="*/ 1753802 h 2148985"/>
                <a:gd name="connsiteX32" fmla="*/ 2500899 w 2500899"/>
                <a:gd name="connsiteY32" fmla="*/ 1869184 h 2148985"/>
                <a:gd name="connsiteX33" fmla="*/ 2348018 w 2500899"/>
                <a:gd name="connsiteY33" fmla="*/ 2148985 h 2148985"/>
                <a:gd name="connsiteX34" fmla="*/ 2319173 w 2500899"/>
                <a:gd name="connsiteY34" fmla="*/ 2128793 h 2148985"/>
                <a:gd name="connsiteX35" fmla="*/ 2290327 w 2500899"/>
                <a:gd name="connsiteY35" fmla="*/ 2097063 h 2148985"/>
                <a:gd name="connsiteX36" fmla="*/ 2048026 w 2500899"/>
                <a:gd name="connsiteY36" fmla="*/ 1973027 h 2148985"/>
                <a:gd name="connsiteX37" fmla="*/ 1719188 w 2500899"/>
                <a:gd name="connsiteY37" fmla="*/ 1791301 h 2148985"/>
                <a:gd name="connsiteX38" fmla="*/ 1497078 w 2500899"/>
                <a:gd name="connsiteY38" fmla="*/ 1649959 h 2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0899" h="2148985">
                  <a:moveTo>
                    <a:pt x="1497078" y="1649959"/>
                  </a:moveTo>
                  <a:lnTo>
                    <a:pt x="1194201" y="1445156"/>
                  </a:lnTo>
                  <a:lnTo>
                    <a:pt x="850940" y="1197086"/>
                  </a:lnTo>
                  <a:lnTo>
                    <a:pt x="729790" y="1096127"/>
                  </a:lnTo>
                  <a:lnTo>
                    <a:pt x="571140" y="911516"/>
                  </a:lnTo>
                  <a:lnTo>
                    <a:pt x="354799" y="628831"/>
                  </a:lnTo>
                  <a:lnTo>
                    <a:pt x="213456" y="421144"/>
                  </a:lnTo>
                  <a:lnTo>
                    <a:pt x="121151" y="265378"/>
                  </a:lnTo>
                  <a:lnTo>
                    <a:pt x="54807" y="149997"/>
                  </a:lnTo>
                  <a:lnTo>
                    <a:pt x="8654" y="57691"/>
                  </a:lnTo>
                  <a:lnTo>
                    <a:pt x="0" y="37499"/>
                  </a:lnTo>
                  <a:lnTo>
                    <a:pt x="0" y="17308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4615" y="2885"/>
                  </a:lnTo>
                  <a:lnTo>
                    <a:pt x="63460" y="23077"/>
                  </a:lnTo>
                  <a:lnTo>
                    <a:pt x="167304" y="178842"/>
                  </a:lnTo>
                  <a:lnTo>
                    <a:pt x="288455" y="340376"/>
                  </a:lnTo>
                  <a:lnTo>
                    <a:pt x="406721" y="481719"/>
                  </a:lnTo>
                  <a:lnTo>
                    <a:pt x="539410" y="625946"/>
                  </a:lnTo>
                  <a:lnTo>
                    <a:pt x="660561" y="747097"/>
                  </a:lnTo>
                  <a:lnTo>
                    <a:pt x="764404" y="848056"/>
                  </a:lnTo>
                  <a:lnTo>
                    <a:pt x="894209" y="960553"/>
                  </a:lnTo>
                  <a:lnTo>
                    <a:pt x="977860" y="1035551"/>
                  </a:lnTo>
                  <a:lnTo>
                    <a:pt x="1208624" y="1197086"/>
                  </a:lnTo>
                  <a:lnTo>
                    <a:pt x="1404773" y="1329774"/>
                  </a:lnTo>
                  <a:lnTo>
                    <a:pt x="1572076" y="1433618"/>
                  </a:lnTo>
                  <a:lnTo>
                    <a:pt x="1678804" y="1491309"/>
                  </a:lnTo>
                  <a:lnTo>
                    <a:pt x="1808609" y="1560538"/>
                  </a:lnTo>
                  <a:lnTo>
                    <a:pt x="1921106" y="1615344"/>
                  </a:lnTo>
                  <a:lnTo>
                    <a:pt x="2065333" y="1684573"/>
                  </a:lnTo>
                  <a:lnTo>
                    <a:pt x="2229752" y="1753802"/>
                  </a:lnTo>
                  <a:lnTo>
                    <a:pt x="2500899" y="1869184"/>
                  </a:lnTo>
                  <a:lnTo>
                    <a:pt x="2348018" y="2148985"/>
                  </a:lnTo>
                  <a:lnTo>
                    <a:pt x="2319173" y="2128793"/>
                  </a:lnTo>
                  <a:lnTo>
                    <a:pt x="2290327" y="2097063"/>
                  </a:lnTo>
                  <a:lnTo>
                    <a:pt x="2048026" y="1973027"/>
                  </a:lnTo>
                  <a:lnTo>
                    <a:pt x="1719188" y="1791301"/>
                  </a:lnTo>
                  <a:lnTo>
                    <a:pt x="1497078" y="16499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998EEDB-7402-4FA4-8695-1AF832DFBFA5}"/>
                </a:ext>
              </a:extLst>
            </p:cNvPr>
            <p:cNvSpPr/>
            <p:nvPr/>
          </p:nvSpPr>
          <p:spPr>
            <a:xfrm>
              <a:off x="6704013" y="3306763"/>
              <a:ext cx="671512" cy="584200"/>
            </a:xfrm>
            <a:custGeom>
              <a:avLst/>
              <a:gdLst>
                <a:gd name="connsiteX0" fmla="*/ 407194 w 671512"/>
                <a:gd name="connsiteY0" fmla="*/ 502444 h 583407"/>
                <a:gd name="connsiteX1" fmla="*/ 342900 w 671512"/>
                <a:gd name="connsiteY1" fmla="*/ 435769 h 583407"/>
                <a:gd name="connsiteX2" fmla="*/ 295275 w 671512"/>
                <a:gd name="connsiteY2" fmla="*/ 371475 h 583407"/>
                <a:gd name="connsiteX3" fmla="*/ 161925 w 671512"/>
                <a:gd name="connsiteY3" fmla="*/ 219075 h 583407"/>
                <a:gd name="connsiteX4" fmla="*/ 0 w 671512"/>
                <a:gd name="connsiteY4" fmla="*/ 47625 h 583407"/>
                <a:gd name="connsiteX5" fmla="*/ 35719 w 671512"/>
                <a:gd name="connsiteY5" fmla="*/ 0 h 583407"/>
                <a:gd name="connsiteX6" fmla="*/ 216694 w 671512"/>
                <a:gd name="connsiteY6" fmla="*/ 61913 h 583407"/>
                <a:gd name="connsiteX7" fmla="*/ 340519 w 671512"/>
                <a:gd name="connsiteY7" fmla="*/ 111919 h 583407"/>
                <a:gd name="connsiteX8" fmla="*/ 395287 w 671512"/>
                <a:gd name="connsiteY8" fmla="*/ 128588 h 583407"/>
                <a:gd name="connsiteX9" fmla="*/ 423862 w 671512"/>
                <a:gd name="connsiteY9" fmla="*/ 138113 h 583407"/>
                <a:gd name="connsiteX10" fmla="*/ 450056 w 671512"/>
                <a:gd name="connsiteY10" fmla="*/ 154782 h 583407"/>
                <a:gd name="connsiteX11" fmla="*/ 481012 w 671512"/>
                <a:gd name="connsiteY11" fmla="*/ 183357 h 583407"/>
                <a:gd name="connsiteX12" fmla="*/ 514350 w 671512"/>
                <a:gd name="connsiteY12" fmla="*/ 223838 h 583407"/>
                <a:gd name="connsiteX13" fmla="*/ 545306 w 671512"/>
                <a:gd name="connsiteY13" fmla="*/ 271463 h 583407"/>
                <a:gd name="connsiteX14" fmla="*/ 595312 w 671512"/>
                <a:gd name="connsiteY14" fmla="*/ 357188 h 583407"/>
                <a:gd name="connsiteX15" fmla="*/ 671512 w 671512"/>
                <a:gd name="connsiteY15" fmla="*/ 495300 h 583407"/>
                <a:gd name="connsiteX16" fmla="*/ 626269 w 671512"/>
                <a:gd name="connsiteY16" fmla="*/ 583407 h 583407"/>
                <a:gd name="connsiteX17" fmla="*/ 533400 w 671512"/>
                <a:gd name="connsiteY17" fmla="*/ 566738 h 583407"/>
                <a:gd name="connsiteX18" fmla="*/ 502444 w 671512"/>
                <a:gd name="connsiteY18" fmla="*/ 559594 h 583407"/>
                <a:gd name="connsiteX19" fmla="*/ 473869 w 671512"/>
                <a:gd name="connsiteY19" fmla="*/ 550069 h 583407"/>
                <a:gd name="connsiteX20" fmla="*/ 407194 w 671512"/>
                <a:gd name="connsiteY20" fmla="*/ 5024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1512" h="583407">
                  <a:moveTo>
                    <a:pt x="407194" y="502444"/>
                  </a:moveTo>
                  <a:lnTo>
                    <a:pt x="342900" y="435769"/>
                  </a:lnTo>
                  <a:lnTo>
                    <a:pt x="295275" y="371475"/>
                  </a:lnTo>
                  <a:lnTo>
                    <a:pt x="161925" y="219075"/>
                  </a:lnTo>
                  <a:lnTo>
                    <a:pt x="0" y="47625"/>
                  </a:lnTo>
                  <a:lnTo>
                    <a:pt x="35719" y="0"/>
                  </a:lnTo>
                  <a:lnTo>
                    <a:pt x="216694" y="61913"/>
                  </a:lnTo>
                  <a:lnTo>
                    <a:pt x="340519" y="111919"/>
                  </a:lnTo>
                  <a:lnTo>
                    <a:pt x="395287" y="128588"/>
                  </a:lnTo>
                  <a:lnTo>
                    <a:pt x="423862" y="138113"/>
                  </a:lnTo>
                  <a:lnTo>
                    <a:pt x="450056" y="154782"/>
                  </a:lnTo>
                  <a:lnTo>
                    <a:pt x="481012" y="183357"/>
                  </a:lnTo>
                  <a:lnTo>
                    <a:pt x="514350" y="223838"/>
                  </a:lnTo>
                  <a:lnTo>
                    <a:pt x="545306" y="271463"/>
                  </a:lnTo>
                  <a:lnTo>
                    <a:pt x="595312" y="357188"/>
                  </a:lnTo>
                  <a:lnTo>
                    <a:pt x="671512" y="495300"/>
                  </a:lnTo>
                  <a:lnTo>
                    <a:pt x="626269" y="583407"/>
                  </a:lnTo>
                  <a:lnTo>
                    <a:pt x="533400" y="566738"/>
                  </a:lnTo>
                  <a:lnTo>
                    <a:pt x="502444" y="559594"/>
                  </a:lnTo>
                  <a:lnTo>
                    <a:pt x="473869" y="550069"/>
                  </a:lnTo>
                  <a:lnTo>
                    <a:pt x="407194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996E6C2E-E31B-49DD-AFAD-CE3410B8C4BB}"/>
                </a:ext>
              </a:extLst>
            </p:cNvPr>
            <p:cNvSpPr/>
            <p:nvPr/>
          </p:nvSpPr>
          <p:spPr>
            <a:xfrm>
              <a:off x="6362701" y="4135438"/>
              <a:ext cx="2309813" cy="1636712"/>
            </a:xfrm>
            <a:custGeom>
              <a:avLst/>
              <a:gdLst>
                <a:gd name="connsiteX0" fmla="*/ 1135856 w 2309813"/>
                <a:gd name="connsiteY0" fmla="*/ 1147763 h 1635919"/>
                <a:gd name="connsiteX1" fmla="*/ 859631 w 2309813"/>
                <a:gd name="connsiteY1" fmla="*/ 850107 h 1635919"/>
                <a:gd name="connsiteX2" fmla="*/ 700088 w 2309813"/>
                <a:gd name="connsiteY2" fmla="*/ 688182 h 1635919"/>
                <a:gd name="connsiteX3" fmla="*/ 552450 w 2309813"/>
                <a:gd name="connsiteY3" fmla="*/ 547688 h 1635919"/>
                <a:gd name="connsiteX4" fmla="*/ 459581 w 2309813"/>
                <a:gd name="connsiteY4" fmla="*/ 433388 h 1635919"/>
                <a:gd name="connsiteX5" fmla="*/ 307181 w 2309813"/>
                <a:gd name="connsiteY5" fmla="*/ 285750 h 1635919"/>
                <a:gd name="connsiteX6" fmla="*/ 204788 w 2309813"/>
                <a:gd name="connsiteY6" fmla="*/ 195263 h 1635919"/>
                <a:gd name="connsiteX7" fmla="*/ 173831 w 2309813"/>
                <a:gd name="connsiteY7" fmla="*/ 166688 h 1635919"/>
                <a:gd name="connsiteX8" fmla="*/ 145256 w 2309813"/>
                <a:gd name="connsiteY8" fmla="*/ 147638 h 1635919"/>
                <a:gd name="connsiteX9" fmla="*/ 102394 w 2309813"/>
                <a:gd name="connsiteY9" fmla="*/ 126207 h 1635919"/>
                <a:gd name="connsiteX10" fmla="*/ 69056 w 2309813"/>
                <a:gd name="connsiteY10" fmla="*/ 114300 h 1635919"/>
                <a:gd name="connsiteX11" fmla="*/ 33338 w 2309813"/>
                <a:gd name="connsiteY11" fmla="*/ 100013 h 1635919"/>
                <a:gd name="connsiteX12" fmla="*/ 11906 w 2309813"/>
                <a:gd name="connsiteY12" fmla="*/ 78582 h 1635919"/>
                <a:gd name="connsiteX13" fmla="*/ 0 w 2309813"/>
                <a:gd name="connsiteY13" fmla="*/ 52388 h 1635919"/>
                <a:gd name="connsiteX14" fmla="*/ 4763 w 2309813"/>
                <a:gd name="connsiteY14" fmla="*/ 28575 h 1635919"/>
                <a:gd name="connsiteX15" fmla="*/ 16669 w 2309813"/>
                <a:gd name="connsiteY15" fmla="*/ 11907 h 1635919"/>
                <a:gd name="connsiteX16" fmla="*/ 45244 w 2309813"/>
                <a:gd name="connsiteY16" fmla="*/ 4763 h 1635919"/>
                <a:gd name="connsiteX17" fmla="*/ 78581 w 2309813"/>
                <a:gd name="connsiteY17" fmla="*/ 0 h 1635919"/>
                <a:gd name="connsiteX18" fmla="*/ 119063 w 2309813"/>
                <a:gd name="connsiteY18" fmla="*/ 7144 h 1635919"/>
                <a:gd name="connsiteX19" fmla="*/ 178594 w 2309813"/>
                <a:gd name="connsiteY19" fmla="*/ 30957 h 1635919"/>
                <a:gd name="connsiteX20" fmla="*/ 285750 w 2309813"/>
                <a:gd name="connsiteY20" fmla="*/ 90488 h 1635919"/>
                <a:gd name="connsiteX21" fmla="*/ 397669 w 2309813"/>
                <a:gd name="connsiteY21" fmla="*/ 178594 h 1635919"/>
                <a:gd name="connsiteX22" fmla="*/ 552450 w 2309813"/>
                <a:gd name="connsiteY22" fmla="*/ 316707 h 1635919"/>
                <a:gd name="connsiteX23" fmla="*/ 661988 w 2309813"/>
                <a:gd name="connsiteY23" fmla="*/ 419100 h 1635919"/>
                <a:gd name="connsiteX24" fmla="*/ 862013 w 2309813"/>
                <a:gd name="connsiteY24" fmla="*/ 578644 h 1635919"/>
                <a:gd name="connsiteX25" fmla="*/ 1052513 w 2309813"/>
                <a:gd name="connsiteY25" fmla="*/ 731044 h 1635919"/>
                <a:gd name="connsiteX26" fmla="*/ 1264444 w 2309813"/>
                <a:gd name="connsiteY26" fmla="*/ 904875 h 1635919"/>
                <a:gd name="connsiteX27" fmla="*/ 1476375 w 2309813"/>
                <a:gd name="connsiteY27" fmla="*/ 1071563 h 1635919"/>
                <a:gd name="connsiteX28" fmla="*/ 1631156 w 2309813"/>
                <a:gd name="connsiteY28" fmla="*/ 1190625 h 1635919"/>
                <a:gd name="connsiteX29" fmla="*/ 1802606 w 2309813"/>
                <a:gd name="connsiteY29" fmla="*/ 1300163 h 1635919"/>
                <a:gd name="connsiteX30" fmla="*/ 2047875 w 2309813"/>
                <a:gd name="connsiteY30" fmla="*/ 1443038 h 1635919"/>
                <a:gd name="connsiteX31" fmla="*/ 2231231 w 2309813"/>
                <a:gd name="connsiteY31" fmla="*/ 1540669 h 1635919"/>
                <a:gd name="connsiteX32" fmla="*/ 2276475 w 2309813"/>
                <a:gd name="connsiteY32" fmla="*/ 1574007 h 1635919"/>
                <a:gd name="connsiteX33" fmla="*/ 2305050 w 2309813"/>
                <a:gd name="connsiteY33" fmla="*/ 1597819 h 1635919"/>
                <a:gd name="connsiteX34" fmla="*/ 2309813 w 2309813"/>
                <a:gd name="connsiteY34" fmla="*/ 1604963 h 1635919"/>
                <a:gd name="connsiteX35" fmla="*/ 2305050 w 2309813"/>
                <a:gd name="connsiteY35" fmla="*/ 1619250 h 1635919"/>
                <a:gd name="connsiteX36" fmla="*/ 2283619 w 2309813"/>
                <a:gd name="connsiteY36" fmla="*/ 1628775 h 1635919"/>
                <a:gd name="connsiteX37" fmla="*/ 2231231 w 2309813"/>
                <a:gd name="connsiteY37" fmla="*/ 1635919 h 1635919"/>
                <a:gd name="connsiteX38" fmla="*/ 2093119 w 2309813"/>
                <a:gd name="connsiteY38" fmla="*/ 1635919 h 1635919"/>
                <a:gd name="connsiteX39" fmla="*/ 1921669 w 2309813"/>
                <a:gd name="connsiteY39" fmla="*/ 1628775 h 1635919"/>
                <a:gd name="connsiteX40" fmla="*/ 1731169 w 2309813"/>
                <a:gd name="connsiteY40" fmla="*/ 1609725 h 1635919"/>
                <a:gd name="connsiteX41" fmla="*/ 1593056 w 2309813"/>
                <a:gd name="connsiteY41" fmla="*/ 1593057 h 1635919"/>
                <a:gd name="connsiteX42" fmla="*/ 1569244 w 2309813"/>
                <a:gd name="connsiteY42" fmla="*/ 1588294 h 1635919"/>
                <a:gd name="connsiteX43" fmla="*/ 1481138 w 2309813"/>
                <a:gd name="connsiteY43" fmla="*/ 1514475 h 1635919"/>
                <a:gd name="connsiteX44" fmla="*/ 1314450 w 2309813"/>
                <a:gd name="connsiteY44" fmla="*/ 1352550 h 1635919"/>
                <a:gd name="connsiteX45" fmla="*/ 1135856 w 2309813"/>
                <a:gd name="connsiteY45" fmla="*/ 1147763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09813" h="1635919">
                  <a:moveTo>
                    <a:pt x="1135856" y="1147763"/>
                  </a:moveTo>
                  <a:lnTo>
                    <a:pt x="859631" y="850107"/>
                  </a:lnTo>
                  <a:lnTo>
                    <a:pt x="700088" y="688182"/>
                  </a:lnTo>
                  <a:lnTo>
                    <a:pt x="552450" y="547688"/>
                  </a:lnTo>
                  <a:lnTo>
                    <a:pt x="459581" y="433388"/>
                  </a:lnTo>
                  <a:lnTo>
                    <a:pt x="307181" y="285750"/>
                  </a:lnTo>
                  <a:lnTo>
                    <a:pt x="204788" y="195263"/>
                  </a:lnTo>
                  <a:lnTo>
                    <a:pt x="173831" y="166688"/>
                  </a:lnTo>
                  <a:lnTo>
                    <a:pt x="145256" y="147638"/>
                  </a:lnTo>
                  <a:lnTo>
                    <a:pt x="102394" y="126207"/>
                  </a:lnTo>
                  <a:lnTo>
                    <a:pt x="69056" y="114300"/>
                  </a:lnTo>
                  <a:lnTo>
                    <a:pt x="33338" y="100013"/>
                  </a:lnTo>
                  <a:lnTo>
                    <a:pt x="11906" y="78582"/>
                  </a:lnTo>
                  <a:lnTo>
                    <a:pt x="0" y="52388"/>
                  </a:lnTo>
                  <a:lnTo>
                    <a:pt x="4763" y="28575"/>
                  </a:lnTo>
                  <a:lnTo>
                    <a:pt x="16669" y="11907"/>
                  </a:lnTo>
                  <a:lnTo>
                    <a:pt x="45244" y="4763"/>
                  </a:lnTo>
                  <a:lnTo>
                    <a:pt x="78581" y="0"/>
                  </a:lnTo>
                  <a:lnTo>
                    <a:pt x="119063" y="7144"/>
                  </a:lnTo>
                  <a:lnTo>
                    <a:pt x="178594" y="30957"/>
                  </a:lnTo>
                  <a:lnTo>
                    <a:pt x="285750" y="90488"/>
                  </a:lnTo>
                  <a:lnTo>
                    <a:pt x="397669" y="178594"/>
                  </a:lnTo>
                  <a:lnTo>
                    <a:pt x="552450" y="316707"/>
                  </a:lnTo>
                  <a:lnTo>
                    <a:pt x="661988" y="419100"/>
                  </a:lnTo>
                  <a:lnTo>
                    <a:pt x="862013" y="578644"/>
                  </a:lnTo>
                  <a:lnTo>
                    <a:pt x="1052513" y="731044"/>
                  </a:lnTo>
                  <a:lnTo>
                    <a:pt x="1264444" y="904875"/>
                  </a:lnTo>
                  <a:lnTo>
                    <a:pt x="1476375" y="1071563"/>
                  </a:lnTo>
                  <a:lnTo>
                    <a:pt x="1631156" y="1190625"/>
                  </a:lnTo>
                  <a:lnTo>
                    <a:pt x="1802606" y="1300163"/>
                  </a:lnTo>
                  <a:lnTo>
                    <a:pt x="2047875" y="1443038"/>
                  </a:lnTo>
                  <a:lnTo>
                    <a:pt x="2231231" y="1540669"/>
                  </a:lnTo>
                  <a:lnTo>
                    <a:pt x="2276475" y="1574007"/>
                  </a:lnTo>
                  <a:lnTo>
                    <a:pt x="2305050" y="1597819"/>
                  </a:lnTo>
                  <a:lnTo>
                    <a:pt x="2309813" y="1604963"/>
                  </a:lnTo>
                  <a:lnTo>
                    <a:pt x="2305050" y="1619250"/>
                  </a:lnTo>
                  <a:lnTo>
                    <a:pt x="2283619" y="1628775"/>
                  </a:lnTo>
                  <a:lnTo>
                    <a:pt x="2231231" y="1635919"/>
                  </a:lnTo>
                  <a:lnTo>
                    <a:pt x="2093119" y="1635919"/>
                  </a:lnTo>
                  <a:lnTo>
                    <a:pt x="1921669" y="1628775"/>
                  </a:lnTo>
                  <a:lnTo>
                    <a:pt x="1731169" y="1609725"/>
                  </a:lnTo>
                  <a:lnTo>
                    <a:pt x="1593056" y="1593057"/>
                  </a:lnTo>
                  <a:lnTo>
                    <a:pt x="1569244" y="1588294"/>
                  </a:lnTo>
                  <a:lnTo>
                    <a:pt x="1481138" y="1514475"/>
                  </a:lnTo>
                  <a:lnTo>
                    <a:pt x="1314450" y="1352550"/>
                  </a:lnTo>
                  <a:lnTo>
                    <a:pt x="1135856" y="11477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FA1CF88-3E16-4604-A4FB-37048303E7BF}"/>
              </a:ext>
            </a:extLst>
          </p:cNvPr>
          <p:cNvGrpSpPr/>
          <p:nvPr/>
        </p:nvGrpSpPr>
        <p:grpSpPr>
          <a:xfrm>
            <a:off x="3751264" y="1500188"/>
            <a:ext cx="4921250" cy="4322763"/>
            <a:chOff x="3751264" y="1500188"/>
            <a:chExt cx="4921250" cy="4322763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DFF4B299-E091-4731-B7E8-4A98639B7FA1}"/>
                </a:ext>
              </a:extLst>
            </p:cNvPr>
            <p:cNvSpPr/>
            <p:nvPr/>
          </p:nvSpPr>
          <p:spPr>
            <a:xfrm>
              <a:off x="4198939" y="1562101"/>
              <a:ext cx="863600" cy="595313"/>
            </a:xfrm>
            <a:custGeom>
              <a:avLst/>
              <a:gdLst>
                <a:gd name="connsiteX0" fmla="*/ 507206 w 864394"/>
                <a:gd name="connsiteY0" fmla="*/ 469106 h 595313"/>
                <a:gd name="connsiteX1" fmla="*/ 304800 w 864394"/>
                <a:gd name="connsiteY1" fmla="*/ 333375 h 595313"/>
                <a:gd name="connsiteX2" fmla="*/ 233362 w 864394"/>
                <a:gd name="connsiteY2" fmla="*/ 278606 h 595313"/>
                <a:gd name="connsiteX3" fmla="*/ 126206 w 864394"/>
                <a:gd name="connsiteY3" fmla="*/ 183356 h 595313"/>
                <a:gd name="connsiteX4" fmla="*/ 47625 w 864394"/>
                <a:gd name="connsiteY4" fmla="*/ 104775 h 595313"/>
                <a:gd name="connsiteX5" fmla="*/ 19050 w 864394"/>
                <a:gd name="connsiteY5" fmla="*/ 69056 h 595313"/>
                <a:gd name="connsiteX6" fmla="*/ 4762 w 864394"/>
                <a:gd name="connsiteY6" fmla="*/ 42863 h 595313"/>
                <a:gd name="connsiteX7" fmla="*/ 0 w 864394"/>
                <a:gd name="connsiteY7" fmla="*/ 26194 h 595313"/>
                <a:gd name="connsiteX8" fmla="*/ 0 w 864394"/>
                <a:gd name="connsiteY8" fmla="*/ 14288 h 595313"/>
                <a:gd name="connsiteX9" fmla="*/ 4762 w 864394"/>
                <a:gd name="connsiteY9" fmla="*/ 4763 h 595313"/>
                <a:gd name="connsiteX10" fmla="*/ 16669 w 864394"/>
                <a:gd name="connsiteY10" fmla="*/ 0 h 595313"/>
                <a:gd name="connsiteX11" fmla="*/ 38100 w 864394"/>
                <a:gd name="connsiteY11" fmla="*/ 4763 h 595313"/>
                <a:gd name="connsiteX12" fmla="*/ 119062 w 864394"/>
                <a:gd name="connsiteY12" fmla="*/ 40481 h 595313"/>
                <a:gd name="connsiteX13" fmla="*/ 204787 w 864394"/>
                <a:gd name="connsiteY13" fmla="*/ 73819 h 595313"/>
                <a:gd name="connsiteX14" fmla="*/ 300037 w 864394"/>
                <a:gd name="connsiteY14" fmla="*/ 107156 h 595313"/>
                <a:gd name="connsiteX15" fmla="*/ 411956 w 864394"/>
                <a:gd name="connsiteY15" fmla="*/ 140494 h 595313"/>
                <a:gd name="connsiteX16" fmla="*/ 500062 w 864394"/>
                <a:gd name="connsiteY16" fmla="*/ 164306 h 595313"/>
                <a:gd name="connsiteX17" fmla="*/ 573881 w 864394"/>
                <a:gd name="connsiteY17" fmla="*/ 180975 h 595313"/>
                <a:gd name="connsiteX18" fmla="*/ 647700 w 864394"/>
                <a:gd name="connsiteY18" fmla="*/ 192881 h 595313"/>
                <a:gd name="connsiteX19" fmla="*/ 683419 w 864394"/>
                <a:gd name="connsiteY19" fmla="*/ 219075 h 595313"/>
                <a:gd name="connsiteX20" fmla="*/ 738187 w 864394"/>
                <a:gd name="connsiteY20" fmla="*/ 264319 h 595313"/>
                <a:gd name="connsiteX21" fmla="*/ 792956 w 864394"/>
                <a:gd name="connsiteY21" fmla="*/ 326231 h 595313"/>
                <a:gd name="connsiteX22" fmla="*/ 819150 w 864394"/>
                <a:gd name="connsiteY22" fmla="*/ 359569 h 595313"/>
                <a:gd name="connsiteX23" fmla="*/ 842962 w 864394"/>
                <a:gd name="connsiteY23" fmla="*/ 395288 h 595313"/>
                <a:gd name="connsiteX24" fmla="*/ 854869 w 864394"/>
                <a:gd name="connsiteY24" fmla="*/ 426244 h 595313"/>
                <a:gd name="connsiteX25" fmla="*/ 862012 w 864394"/>
                <a:gd name="connsiteY25" fmla="*/ 454819 h 595313"/>
                <a:gd name="connsiteX26" fmla="*/ 864394 w 864394"/>
                <a:gd name="connsiteY26" fmla="*/ 488156 h 595313"/>
                <a:gd name="connsiteX27" fmla="*/ 859631 w 864394"/>
                <a:gd name="connsiteY27" fmla="*/ 531019 h 595313"/>
                <a:gd name="connsiteX28" fmla="*/ 852487 w 864394"/>
                <a:gd name="connsiteY28" fmla="*/ 561975 h 595313"/>
                <a:gd name="connsiteX29" fmla="*/ 840581 w 864394"/>
                <a:gd name="connsiteY29" fmla="*/ 585788 h 595313"/>
                <a:gd name="connsiteX30" fmla="*/ 821531 w 864394"/>
                <a:gd name="connsiteY30" fmla="*/ 592931 h 595313"/>
                <a:gd name="connsiteX31" fmla="*/ 781050 w 864394"/>
                <a:gd name="connsiteY31" fmla="*/ 595313 h 595313"/>
                <a:gd name="connsiteX32" fmla="*/ 735806 w 864394"/>
                <a:gd name="connsiteY32" fmla="*/ 590550 h 595313"/>
                <a:gd name="connsiteX33" fmla="*/ 700087 w 864394"/>
                <a:gd name="connsiteY33" fmla="*/ 578644 h 595313"/>
                <a:gd name="connsiteX34" fmla="*/ 507206 w 864394"/>
                <a:gd name="connsiteY34" fmla="*/ 46910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394" h="595313">
                  <a:moveTo>
                    <a:pt x="507206" y="469106"/>
                  </a:moveTo>
                  <a:lnTo>
                    <a:pt x="304800" y="333375"/>
                  </a:lnTo>
                  <a:lnTo>
                    <a:pt x="233362" y="278606"/>
                  </a:lnTo>
                  <a:lnTo>
                    <a:pt x="126206" y="183356"/>
                  </a:lnTo>
                  <a:lnTo>
                    <a:pt x="47625" y="104775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2" y="40481"/>
                  </a:lnTo>
                  <a:lnTo>
                    <a:pt x="204787" y="73819"/>
                  </a:lnTo>
                  <a:lnTo>
                    <a:pt x="300037" y="107156"/>
                  </a:lnTo>
                  <a:lnTo>
                    <a:pt x="411956" y="140494"/>
                  </a:lnTo>
                  <a:lnTo>
                    <a:pt x="500062" y="164306"/>
                  </a:lnTo>
                  <a:lnTo>
                    <a:pt x="573881" y="180975"/>
                  </a:lnTo>
                  <a:lnTo>
                    <a:pt x="647700" y="192881"/>
                  </a:lnTo>
                  <a:lnTo>
                    <a:pt x="683419" y="219075"/>
                  </a:lnTo>
                  <a:lnTo>
                    <a:pt x="738187" y="264319"/>
                  </a:lnTo>
                  <a:lnTo>
                    <a:pt x="792956" y="326231"/>
                  </a:lnTo>
                  <a:lnTo>
                    <a:pt x="819150" y="359569"/>
                  </a:lnTo>
                  <a:lnTo>
                    <a:pt x="842962" y="395288"/>
                  </a:lnTo>
                  <a:lnTo>
                    <a:pt x="854869" y="426244"/>
                  </a:lnTo>
                  <a:lnTo>
                    <a:pt x="862012" y="454819"/>
                  </a:lnTo>
                  <a:lnTo>
                    <a:pt x="864394" y="488156"/>
                  </a:lnTo>
                  <a:lnTo>
                    <a:pt x="859631" y="531019"/>
                  </a:lnTo>
                  <a:lnTo>
                    <a:pt x="852487" y="561975"/>
                  </a:lnTo>
                  <a:lnTo>
                    <a:pt x="840581" y="585788"/>
                  </a:lnTo>
                  <a:lnTo>
                    <a:pt x="821531" y="592931"/>
                  </a:lnTo>
                  <a:lnTo>
                    <a:pt x="781050" y="595313"/>
                  </a:lnTo>
                  <a:lnTo>
                    <a:pt x="735806" y="590550"/>
                  </a:lnTo>
                  <a:lnTo>
                    <a:pt x="700087" y="578644"/>
                  </a:lnTo>
                  <a:lnTo>
                    <a:pt x="507206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5189837F-DB68-4FCD-9980-F1C8F27C2CA7}"/>
                </a:ext>
              </a:extLst>
            </p:cNvPr>
            <p:cNvSpPr/>
            <p:nvPr/>
          </p:nvSpPr>
          <p:spPr>
            <a:xfrm>
              <a:off x="3889377" y="2678114"/>
              <a:ext cx="771525" cy="688975"/>
            </a:xfrm>
            <a:custGeom>
              <a:avLst/>
              <a:gdLst>
                <a:gd name="connsiteX0" fmla="*/ 433388 w 771525"/>
                <a:gd name="connsiteY0" fmla="*/ 523875 h 688182"/>
                <a:gd name="connsiteX1" fmla="*/ 319088 w 771525"/>
                <a:gd name="connsiteY1" fmla="*/ 409575 h 688182"/>
                <a:gd name="connsiteX2" fmla="*/ 180975 w 771525"/>
                <a:gd name="connsiteY2" fmla="*/ 257175 h 688182"/>
                <a:gd name="connsiteX3" fmla="*/ 45244 w 771525"/>
                <a:gd name="connsiteY3" fmla="*/ 104775 h 688182"/>
                <a:gd name="connsiteX4" fmla="*/ 16669 w 771525"/>
                <a:gd name="connsiteY4" fmla="*/ 69057 h 688182"/>
                <a:gd name="connsiteX5" fmla="*/ 7144 w 771525"/>
                <a:gd name="connsiteY5" fmla="*/ 52388 h 688182"/>
                <a:gd name="connsiteX6" fmla="*/ 0 w 771525"/>
                <a:gd name="connsiteY6" fmla="*/ 30957 h 688182"/>
                <a:gd name="connsiteX7" fmla="*/ 0 w 771525"/>
                <a:gd name="connsiteY7" fmla="*/ 16669 h 688182"/>
                <a:gd name="connsiteX8" fmla="*/ 4763 w 771525"/>
                <a:gd name="connsiteY8" fmla="*/ 4763 h 688182"/>
                <a:gd name="connsiteX9" fmla="*/ 21432 w 771525"/>
                <a:gd name="connsiteY9" fmla="*/ 0 h 688182"/>
                <a:gd name="connsiteX10" fmla="*/ 59532 w 771525"/>
                <a:gd name="connsiteY10" fmla="*/ 11907 h 688182"/>
                <a:gd name="connsiteX11" fmla="*/ 97632 w 771525"/>
                <a:gd name="connsiteY11" fmla="*/ 33338 h 688182"/>
                <a:gd name="connsiteX12" fmla="*/ 359569 w 771525"/>
                <a:gd name="connsiteY12" fmla="*/ 128588 h 688182"/>
                <a:gd name="connsiteX13" fmla="*/ 521494 w 771525"/>
                <a:gd name="connsiteY13" fmla="*/ 180975 h 688182"/>
                <a:gd name="connsiteX14" fmla="*/ 571500 w 771525"/>
                <a:gd name="connsiteY14" fmla="*/ 197644 h 688182"/>
                <a:gd name="connsiteX15" fmla="*/ 609600 w 771525"/>
                <a:gd name="connsiteY15" fmla="*/ 216694 h 688182"/>
                <a:gd name="connsiteX16" fmla="*/ 645319 w 771525"/>
                <a:gd name="connsiteY16" fmla="*/ 240507 h 688182"/>
                <a:gd name="connsiteX17" fmla="*/ 673894 w 771525"/>
                <a:gd name="connsiteY17" fmla="*/ 266700 h 688182"/>
                <a:gd name="connsiteX18" fmla="*/ 702469 w 771525"/>
                <a:gd name="connsiteY18" fmla="*/ 300038 h 688182"/>
                <a:gd name="connsiteX19" fmla="*/ 726282 w 771525"/>
                <a:gd name="connsiteY19" fmla="*/ 338138 h 688182"/>
                <a:gd name="connsiteX20" fmla="*/ 742950 w 771525"/>
                <a:gd name="connsiteY20" fmla="*/ 371475 h 688182"/>
                <a:gd name="connsiteX21" fmla="*/ 754857 w 771525"/>
                <a:gd name="connsiteY21" fmla="*/ 409575 h 688182"/>
                <a:gd name="connsiteX22" fmla="*/ 764382 w 771525"/>
                <a:gd name="connsiteY22" fmla="*/ 461963 h 688182"/>
                <a:gd name="connsiteX23" fmla="*/ 771525 w 771525"/>
                <a:gd name="connsiteY23" fmla="*/ 519113 h 688182"/>
                <a:gd name="connsiteX24" fmla="*/ 771525 w 771525"/>
                <a:gd name="connsiteY24" fmla="*/ 564357 h 688182"/>
                <a:gd name="connsiteX25" fmla="*/ 766763 w 771525"/>
                <a:gd name="connsiteY25" fmla="*/ 609600 h 688182"/>
                <a:gd name="connsiteX26" fmla="*/ 757238 w 771525"/>
                <a:gd name="connsiteY26" fmla="*/ 650082 h 688182"/>
                <a:gd name="connsiteX27" fmla="*/ 747713 w 771525"/>
                <a:gd name="connsiteY27" fmla="*/ 669132 h 688182"/>
                <a:gd name="connsiteX28" fmla="*/ 731044 w 771525"/>
                <a:gd name="connsiteY28" fmla="*/ 683419 h 688182"/>
                <a:gd name="connsiteX29" fmla="*/ 714375 w 771525"/>
                <a:gd name="connsiteY29" fmla="*/ 688182 h 688182"/>
                <a:gd name="connsiteX30" fmla="*/ 692944 w 771525"/>
                <a:gd name="connsiteY30" fmla="*/ 685800 h 688182"/>
                <a:gd name="connsiteX31" fmla="*/ 654844 w 771525"/>
                <a:gd name="connsiteY31" fmla="*/ 676275 h 688182"/>
                <a:gd name="connsiteX32" fmla="*/ 604838 w 771525"/>
                <a:gd name="connsiteY32" fmla="*/ 652463 h 688182"/>
                <a:gd name="connsiteX33" fmla="*/ 545307 w 771525"/>
                <a:gd name="connsiteY33" fmla="*/ 616744 h 688182"/>
                <a:gd name="connsiteX34" fmla="*/ 433388 w 771525"/>
                <a:gd name="connsiteY34" fmla="*/ 523875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1525" h="688182">
                  <a:moveTo>
                    <a:pt x="433388" y="523875"/>
                  </a:moveTo>
                  <a:lnTo>
                    <a:pt x="319088" y="409575"/>
                  </a:lnTo>
                  <a:lnTo>
                    <a:pt x="180975" y="257175"/>
                  </a:lnTo>
                  <a:lnTo>
                    <a:pt x="45244" y="104775"/>
                  </a:lnTo>
                  <a:lnTo>
                    <a:pt x="16669" y="69057"/>
                  </a:lnTo>
                  <a:lnTo>
                    <a:pt x="7144" y="52388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59532" y="11907"/>
                  </a:lnTo>
                  <a:lnTo>
                    <a:pt x="97632" y="33338"/>
                  </a:lnTo>
                  <a:lnTo>
                    <a:pt x="359569" y="128588"/>
                  </a:lnTo>
                  <a:lnTo>
                    <a:pt x="521494" y="180975"/>
                  </a:lnTo>
                  <a:lnTo>
                    <a:pt x="571500" y="197644"/>
                  </a:lnTo>
                  <a:lnTo>
                    <a:pt x="609600" y="216694"/>
                  </a:lnTo>
                  <a:lnTo>
                    <a:pt x="645319" y="240507"/>
                  </a:lnTo>
                  <a:lnTo>
                    <a:pt x="673894" y="266700"/>
                  </a:lnTo>
                  <a:lnTo>
                    <a:pt x="702469" y="300038"/>
                  </a:lnTo>
                  <a:lnTo>
                    <a:pt x="726282" y="338138"/>
                  </a:lnTo>
                  <a:lnTo>
                    <a:pt x="742950" y="371475"/>
                  </a:lnTo>
                  <a:lnTo>
                    <a:pt x="754857" y="409575"/>
                  </a:lnTo>
                  <a:lnTo>
                    <a:pt x="764382" y="461963"/>
                  </a:lnTo>
                  <a:lnTo>
                    <a:pt x="771525" y="519113"/>
                  </a:lnTo>
                  <a:lnTo>
                    <a:pt x="771525" y="564357"/>
                  </a:lnTo>
                  <a:lnTo>
                    <a:pt x="766763" y="609600"/>
                  </a:lnTo>
                  <a:lnTo>
                    <a:pt x="757238" y="650082"/>
                  </a:lnTo>
                  <a:lnTo>
                    <a:pt x="747713" y="669132"/>
                  </a:lnTo>
                  <a:lnTo>
                    <a:pt x="731044" y="683419"/>
                  </a:lnTo>
                  <a:lnTo>
                    <a:pt x="714375" y="688182"/>
                  </a:lnTo>
                  <a:lnTo>
                    <a:pt x="692944" y="685800"/>
                  </a:lnTo>
                  <a:lnTo>
                    <a:pt x="654844" y="676275"/>
                  </a:lnTo>
                  <a:lnTo>
                    <a:pt x="604838" y="652463"/>
                  </a:lnTo>
                  <a:lnTo>
                    <a:pt x="545307" y="616744"/>
                  </a:lnTo>
                  <a:lnTo>
                    <a:pt x="433388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3B7BE5CF-B6EB-41D9-9389-34DFE73E8A89}"/>
                </a:ext>
              </a:extLst>
            </p:cNvPr>
            <p:cNvSpPr/>
            <p:nvPr/>
          </p:nvSpPr>
          <p:spPr>
            <a:xfrm>
              <a:off x="3751264" y="4995864"/>
              <a:ext cx="501650" cy="682625"/>
            </a:xfrm>
            <a:custGeom>
              <a:avLst/>
              <a:gdLst>
                <a:gd name="connsiteX0" fmla="*/ 219075 w 502444"/>
                <a:gd name="connsiteY0" fmla="*/ 523875 h 683418"/>
                <a:gd name="connsiteX1" fmla="*/ 154781 w 502444"/>
                <a:gd name="connsiteY1" fmla="*/ 433387 h 683418"/>
                <a:gd name="connsiteX2" fmla="*/ 116681 w 502444"/>
                <a:gd name="connsiteY2" fmla="*/ 371475 h 683418"/>
                <a:gd name="connsiteX3" fmla="*/ 85725 w 502444"/>
                <a:gd name="connsiteY3" fmla="*/ 311943 h 683418"/>
                <a:gd name="connsiteX4" fmla="*/ 54769 w 502444"/>
                <a:gd name="connsiteY4" fmla="*/ 245268 h 683418"/>
                <a:gd name="connsiteX5" fmla="*/ 42862 w 502444"/>
                <a:gd name="connsiteY5" fmla="*/ 202406 h 683418"/>
                <a:gd name="connsiteX6" fmla="*/ 28575 w 502444"/>
                <a:gd name="connsiteY6" fmla="*/ 161925 h 683418"/>
                <a:gd name="connsiteX7" fmla="*/ 19050 w 502444"/>
                <a:gd name="connsiteY7" fmla="*/ 104775 h 683418"/>
                <a:gd name="connsiteX8" fmla="*/ 11906 w 502444"/>
                <a:gd name="connsiteY8" fmla="*/ 59531 h 683418"/>
                <a:gd name="connsiteX9" fmla="*/ 2381 w 502444"/>
                <a:gd name="connsiteY9" fmla="*/ 35718 h 683418"/>
                <a:gd name="connsiteX10" fmla="*/ 0 w 502444"/>
                <a:gd name="connsiteY10" fmla="*/ 21431 h 683418"/>
                <a:gd name="connsiteX11" fmla="*/ 4762 w 502444"/>
                <a:gd name="connsiteY11" fmla="*/ 7143 h 683418"/>
                <a:gd name="connsiteX12" fmla="*/ 14287 w 502444"/>
                <a:gd name="connsiteY12" fmla="*/ 0 h 683418"/>
                <a:gd name="connsiteX13" fmla="*/ 28575 w 502444"/>
                <a:gd name="connsiteY13" fmla="*/ 0 h 683418"/>
                <a:gd name="connsiteX14" fmla="*/ 47625 w 502444"/>
                <a:gd name="connsiteY14" fmla="*/ 9525 h 683418"/>
                <a:gd name="connsiteX15" fmla="*/ 80962 w 502444"/>
                <a:gd name="connsiteY15" fmla="*/ 35718 h 683418"/>
                <a:gd name="connsiteX16" fmla="*/ 140494 w 502444"/>
                <a:gd name="connsiteY16" fmla="*/ 97631 h 683418"/>
                <a:gd name="connsiteX17" fmla="*/ 183356 w 502444"/>
                <a:gd name="connsiteY17" fmla="*/ 140493 h 683418"/>
                <a:gd name="connsiteX18" fmla="*/ 207169 w 502444"/>
                <a:gd name="connsiteY18" fmla="*/ 164306 h 683418"/>
                <a:gd name="connsiteX19" fmla="*/ 228600 w 502444"/>
                <a:gd name="connsiteY19" fmla="*/ 176212 h 683418"/>
                <a:gd name="connsiteX20" fmla="*/ 257175 w 502444"/>
                <a:gd name="connsiteY20" fmla="*/ 180975 h 683418"/>
                <a:gd name="connsiteX21" fmla="*/ 502444 w 502444"/>
                <a:gd name="connsiteY21" fmla="*/ 509587 h 683418"/>
                <a:gd name="connsiteX22" fmla="*/ 464344 w 502444"/>
                <a:gd name="connsiteY22" fmla="*/ 573881 h 683418"/>
                <a:gd name="connsiteX23" fmla="*/ 440531 w 502444"/>
                <a:gd name="connsiteY23" fmla="*/ 621506 h 683418"/>
                <a:gd name="connsiteX24" fmla="*/ 423862 w 502444"/>
                <a:gd name="connsiteY24" fmla="*/ 647700 h 683418"/>
                <a:gd name="connsiteX25" fmla="*/ 400050 w 502444"/>
                <a:gd name="connsiteY25" fmla="*/ 676275 h 683418"/>
                <a:gd name="connsiteX26" fmla="*/ 383381 w 502444"/>
                <a:gd name="connsiteY26" fmla="*/ 683418 h 683418"/>
                <a:gd name="connsiteX27" fmla="*/ 366712 w 502444"/>
                <a:gd name="connsiteY27" fmla="*/ 681037 h 683418"/>
                <a:gd name="connsiteX28" fmla="*/ 350044 w 502444"/>
                <a:gd name="connsiteY28" fmla="*/ 671512 h 683418"/>
                <a:gd name="connsiteX29" fmla="*/ 323850 w 502444"/>
                <a:gd name="connsiteY29" fmla="*/ 640556 h 683418"/>
                <a:gd name="connsiteX30" fmla="*/ 219075 w 502444"/>
                <a:gd name="connsiteY30" fmla="*/ 52387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444" h="683418">
                  <a:moveTo>
                    <a:pt x="219075" y="523875"/>
                  </a:moveTo>
                  <a:lnTo>
                    <a:pt x="154781" y="433387"/>
                  </a:lnTo>
                  <a:lnTo>
                    <a:pt x="116681" y="371475"/>
                  </a:lnTo>
                  <a:lnTo>
                    <a:pt x="85725" y="311943"/>
                  </a:lnTo>
                  <a:lnTo>
                    <a:pt x="54769" y="245268"/>
                  </a:lnTo>
                  <a:lnTo>
                    <a:pt x="42862" y="202406"/>
                  </a:lnTo>
                  <a:lnTo>
                    <a:pt x="28575" y="161925"/>
                  </a:lnTo>
                  <a:lnTo>
                    <a:pt x="19050" y="104775"/>
                  </a:lnTo>
                  <a:lnTo>
                    <a:pt x="11906" y="59531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0962" y="35718"/>
                  </a:lnTo>
                  <a:lnTo>
                    <a:pt x="140494" y="97631"/>
                  </a:lnTo>
                  <a:lnTo>
                    <a:pt x="183356" y="140493"/>
                  </a:lnTo>
                  <a:lnTo>
                    <a:pt x="207169" y="164306"/>
                  </a:lnTo>
                  <a:lnTo>
                    <a:pt x="228600" y="176212"/>
                  </a:lnTo>
                  <a:lnTo>
                    <a:pt x="257175" y="180975"/>
                  </a:lnTo>
                  <a:lnTo>
                    <a:pt x="502444" y="509587"/>
                  </a:lnTo>
                  <a:lnTo>
                    <a:pt x="464344" y="573881"/>
                  </a:lnTo>
                  <a:lnTo>
                    <a:pt x="440531" y="621506"/>
                  </a:lnTo>
                  <a:lnTo>
                    <a:pt x="423862" y="647700"/>
                  </a:lnTo>
                  <a:lnTo>
                    <a:pt x="400050" y="676275"/>
                  </a:lnTo>
                  <a:lnTo>
                    <a:pt x="383381" y="683418"/>
                  </a:lnTo>
                  <a:lnTo>
                    <a:pt x="366712" y="681037"/>
                  </a:lnTo>
                  <a:lnTo>
                    <a:pt x="350044" y="671512"/>
                  </a:lnTo>
                  <a:lnTo>
                    <a:pt x="323850" y="640556"/>
                  </a:lnTo>
                  <a:lnTo>
                    <a:pt x="219075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0639F5B2-B1FE-4C47-8C1E-5190AE915430}"/>
                </a:ext>
              </a:extLst>
            </p:cNvPr>
            <p:cNvSpPr/>
            <p:nvPr/>
          </p:nvSpPr>
          <p:spPr>
            <a:xfrm>
              <a:off x="6475414" y="1500188"/>
              <a:ext cx="557212" cy="730250"/>
            </a:xfrm>
            <a:custGeom>
              <a:avLst/>
              <a:gdLst>
                <a:gd name="connsiteX0" fmla="*/ 214312 w 557212"/>
                <a:gd name="connsiteY0" fmla="*/ 511968 h 731043"/>
                <a:gd name="connsiteX1" fmla="*/ 200025 w 557212"/>
                <a:gd name="connsiteY1" fmla="*/ 352425 h 731043"/>
                <a:gd name="connsiteX2" fmla="*/ 192881 w 557212"/>
                <a:gd name="connsiteY2" fmla="*/ 297656 h 731043"/>
                <a:gd name="connsiteX3" fmla="*/ 188119 w 557212"/>
                <a:gd name="connsiteY3" fmla="*/ 273843 h 731043"/>
                <a:gd name="connsiteX4" fmla="*/ 178594 w 557212"/>
                <a:gd name="connsiteY4" fmla="*/ 245268 h 731043"/>
                <a:gd name="connsiteX5" fmla="*/ 164306 w 557212"/>
                <a:gd name="connsiteY5" fmla="*/ 214312 h 731043"/>
                <a:gd name="connsiteX6" fmla="*/ 138112 w 557212"/>
                <a:gd name="connsiteY6" fmla="*/ 178593 h 731043"/>
                <a:gd name="connsiteX7" fmla="*/ 109537 w 557212"/>
                <a:gd name="connsiteY7" fmla="*/ 142875 h 731043"/>
                <a:gd name="connsiteX8" fmla="*/ 66675 w 557212"/>
                <a:gd name="connsiteY8" fmla="*/ 100012 h 731043"/>
                <a:gd name="connsiteX9" fmla="*/ 40481 w 557212"/>
                <a:gd name="connsiteY9" fmla="*/ 78581 h 731043"/>
                <a:gd name="connsiteX10" fmla="*/ 21431 w 557212"/>
                <a:gd name="connsiteY10" fmla="*/ 61912 h 731043"/>
                <a:gd name="connsiteX11" fmla="*/ 9525 w 557212"/>
                <a:gd name="connsiteY11" fmla="*/ 52387 h 731043"/>
                <a:gd name="connsiteX12" fmla="*/ 0 w 557212"/>
                <a:gd name="connsiteY12" fmla="*/ 38100 h 731043"/>
                <a:gd name="connsiteX13" fmla="*/ 0 w 557212"/>
                <a:gd name="connsiteY13" fmla="*/ 21431 h 731043"/>
                <a:gd name="connsiteX14" fmla="*/ 7144 w 557212"/>
                <a:gd name="connsiteY14" fmla="*/ 7143 h 731043"/>
                <a:gd name="connsiteX15" fmla="*/ 26194 w 557212"/>
                <a:gd name="connsiteY15" fmla="*/ 0 h 731043"/>
                <a:gd name="connsiteX16" fmla="*/ 69056 w 557212"/>
                <a:gd name="connsiteY16" fmla="*/ 2381 h 731043"/>
                <a:gd name="connsiteX17" fmla="*/ 150019 w 557212"/>
                <a:gd name="connsiteY17" fmla="*/ 16668 h 731043"/>
                <a:gd name="connsiteX18" fmla="*/ 250031 w 557212"/>
                <a:gd name="connsiteY18" fmla="*/ 40481 h 731043"/>
                <a:gd name="connsiteX19" fmla="*/ 357187 w 557212"/>
                <a:gd name="connsiteY19" fmla="*/ 71437 h 731043"/>
                <a:gd name="connsiteX20" fmla="*/ 419100 w 557212"/>
                <a:gd name="connsiteY20" fmla="*/ 95250 h 731043"/>
                <a:gd name="connsiteX21" fmla="*/ 461962 w 557212"/>
                <a:gd name="connsiteY21" fmla="*/ 119062 h 731043"/>
                <a:gd name="connsiteX22" fmla="*/ 490537 w 557212"/>
                <a:gd name="connsiteY22" fmla="*/ 130968 h 731043"/>
                <a:gd name="connsiteX23" fmla="*/ 507206 w 557212"/>
                <a:gd name="connsiteY23" fmla="*/ 140493 h 731043"/>
                <a:gd name="connsiteX24" fmla="*/ 516731 w 557212"/>
                <a:gd name="connsiteY24" fmla="*/ 152400 h 731043"/>
                <a:gd name="connsiteX25" fmla="*/ 531019 w 557212"/>
                <a:gd name="connsiteY25" fmla="*/ 169068 h 731043"/>
                <a:gd name="connsiteX26" fmla="*/ 542925 w 557212"/>
                <a:gd name="connsiteY26" fmla="*/ 188118 h 731043"/>
                <a:gd name="connsiteX27" fmla="*/ 552450 w 557212"/>
                <a:gd name="connsiteY27" fmla="*/ 207168 h 731043"/>
                <a:gd name="connsiteX28" fmla="*/ 557212 w 557212"/>
                <a:gd name="connsiteY28" fmla="*/ 230981 h 731043"/>
                <a:gd name="connsiteX29" fmla="*/ 552450 w 557212"/>
                <a:gd name="connsiteY29" fmla="*/ 254793 h 731043"/>
                <a:gd name="connsiteX30" fmla="*/ 538162 w 557212"/>
                <a:gd name="connsiteY30" fmla="*/ 276225 h 731043"/>
                <a:gd name="connsiteX31" fmla="*/ 514350 w 557212"/>
                <a:gd name="connsiteY31" fmla="*/ 311943 h 731043"/>
                <a:gd name="connsiteX32" fmla="*/ 485775 w 557212"/>
                <a:gd name="connsiteY32" fmla="*/ 342900 h 731043"/>
                <a:gd name="connsiteX33" fmla="*/ 473869 w 557212"/>
                <a:gd name="connsiteY33" fmla="*/ 364331 h 731043"/>
                <a:gd name="connsiteX34" fmla="*/ 469106 w 557212"/>
                <a:gd name="connsiteY34" fmla="*/ 421481 h 731043"/>
                <a:gd name="connsiteX35" fmla="*/ 459581 w 557212"/>
                <a:gd name="connsiteY35" fmla="*/ 704850 h 731043"/>
                <a:gd name="connsiteX36" fmla="*/ 221456 w 557212"/>
                <a:gd name="connsiteY36" fmla="*/ 731043 h 731043"/>
                <a:gd name="connsiteX37" fmla="*/ 214312 w 557212"/>
                <a:gd name="connsiteY37" fmla="*/ 5119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2" h="731043">
                  <a:moveTo>
                    <a:pt x="214312" y="511968"/>
                  </a:moveTo>
                  <a:lnTo>
                    <a:pt x="200025" y="352425"/>
                  </a:lnTo>
                  <a:lnTo>
                    <a:pt x="192881" y="297656"/>
                  </a:lnTo>
                  <a:lnTo>
                    <a:pt x="188119" y="273843"/>
                  </a:lnTo>
                  <a:lnTo>
                    <a:pt x="178594" y="245268"/>
                  </a:lnTo>
                  <a:lnTo>
                    <a:pt x="164306" y="214312"/>
                  </a:lnTo>
                  <a:lnTo>
                    <a:pt x="138112" y="178593"/>
                  </a:lnTo>
                  <a:lnTo>
                    <a:pt x="109537" y="142875"/>
                  </a:lnTo>
                  <a:lnTo>
                    <a:pt x="66675" y="100012"/>
                  </a:lnTo>
                  <a:lnTo>
                    <a:pt x="40481" y="78581"/>
                  </a:lnTo>
                  <a:lnTo>
                    <a:pt x="21431" y="61912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2381"/>
                  </a:lnTo>
                  <a:lnTo>
                    <a:pt x="150019" y="16668"/>
                  </a:lnTo>
                  <a:lnTo>
                    <a:pt x="250031" y="40481"/>
                  </a:lnTo>
                  <a:lnTo>
                    <a:pt x="357187" y="71437"/>
                  </a:lnTo>
                  <a:lnTo>
                    <a:pt x="419100" y="95250"/>
                  </a:lnTo>
                  <a:lnTo>
                    <a:pt x="461962" y="119062"/>
                  </a:lnTo>
                  <a:lnTo>
                    <a:pt x="490537" y="130968"/>
                  </a:lnTo>
                  <a:lnTo>
                    <a:pt x="507206" y="140493"/>
                  </a:lnTo>
                  <a:lnTo>
                    <a:pt x="516731" y="152400"/>
                  </a:lnTo>
                  <a:lnTo>
                    <a:pt x="531019" y="169068"/>
                  </a:lnTo>
                  <a:lnTo>
                    <a:pt x="542925" y="188118"/>
                  </a:lnTo>
                  <a:lnTo>
                    <a:pt x="552450" y="207168"/>
                  </a:lnTo>
                  <a:lnTo>
                    <a:pt x="557212" y="230981"/>
                  </a:lnTo>
                  <a:lnTo>
                    <a:pt x="552450" y="254793"/>
                  </a:lnTo>
                  <a:lnTo>
                    <a:pt x="538162" y="276225"/>
                  </a:lnTo>
                  <a:lnTo>
                    <a:pt x="514350" y="311943"/>
                  </a:lnTo>
                  <a:lnTo>
                    <a:pt x="485775" y="342900"/>
                  </a:lnTo>
                  <a:lnTo>
                    <a:pt x="473869" y="364331"/>
                  </a:lnTo>
                  <a:lnTo>
                    <a:pt x="469106" y="421481"/>
                  </a:lnTo>
                  <a:lnTo>
                    <a:pt x="459581" y="704850"/>
                  </a:lnTo>
                  <a:lnTo>
                    <a:pt x="221456" y="731043"/>
                  </a:lnTo>
                  <a:lnTo>
                    <a:pt x="214312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63D4C353-8DD4-4900-BD45-A99A2A2AA757}"/>
                </a:ext>
              </a:extLst>
            </p:cNvPr>
            <p:cNvSpPr/>
            <p:nvPr/>
          </p:nvSpPr>
          <p:spPr>
            <a:xfrm>
              <a:off x="3957640" y="3724276"/>
              <a:ext cx="1069975" cy="1808163"/>
            </a:xfrm>
            <a:custGeom>
              <a:avLst/>
              <a:gdLst>
                <a:gd name="connsiteX0" fmla="*/ 595312 w 1069181"/>
                <a:gd name="connsiteY0" fmla="*/ 1112044 h 1807369"/>
                <a:gd name="connsiteX1" fmla="*/ 478631 w 1069181"/>
                <a:gd name="connsiteY1" fmla="*/ 1376363 h 1807369"/>
                <a:gd name="connsiteX2" fmla="*/ 404812 w 1069181"/>
                <a:gd name="connsiteY2" fmla="*/ 1545431 h 1807369"/>
                <a:gd name="connsiteX3" fmla="*/ 295275 w 1069181"/>
                <a:gd name="connsiteY3" fmla="*/ 1781175 h 1807369"/>
                <a:gd name="connsiteX4" fmla="*/ 226218 w 1069181"/>
                <a:gd name="connsiteY4" fmla="*/ 1807369 h 1807369"/>
                <a:gd name="connsiteX5" fmla="*/ 0 w 1069181"/>
                <a:gd name="connsiteY5" fmla="*/ 1471613 h 1807369"/>
                <a:gd name="connsiteX6" fmla="*/ 42862 w 1069181"/>
                <a:gd name="connsiteY6" fmla="*/ 1452563 h 1807369"/>
                <a:gd name="connsiteX7" fmla="*/ 76200 w 1069181"/>
                <a:gd name="connsiteY7" fmla="*/ 1447800 h 1807369"/>
                <a:gd name="connsiteX8" fmla="*/ 107156 w 1069181"/>
                <a:gd name="connsiteY8" fmla="*/ 1433513 h 1807369"/>
                <a:gd name="connsiteX9" fmla="*/ 133350 w 1069181"/>
                <a:gd name="connsiteY9" fmla="*/ 1409700 h 1807369"/>
                <a:gd name="connsiteX10" fmla="*/ 197643 w 1069181"/>
                <a:gd name="connsiteY10" fmla="*/ 1323975 h 1807369"/>
                <a:gd name="connsiteX11" fmla="*/ 371475 w 1069181"/>
                <a:gd name="connsiteY11" fmla="*/ 1062038 h 1807369"/>
                <a:gd name="connsiteX12" fmla="*/ 495300 w 1069181"/>
                <a:gd name="connsiteY12" fmla="*/ 876300 h 1807369"/>
                <a:gd name="connsiteX13" fmla="*/ 619125 w 1069181"/>
                <a:gd name="connsiteY13" fmla="*/ 678656 h 1807369"/>
                <a:gd name="connsiteX14" fmla="*/ 714375 w 1069181"/>
                <a:gd name="connsiteY14" fmla="*/ 528638 h 1807369"/>
                <a:gd name="connsiteX15" fmla="*/ 812006 w 1069181"/>
                <a:gd name="connsiteY15" fmla="*/ 361950 h 1807369"/>
                <a:gd name="connsiteX16" fmla="*/ 921543 w 1069181"/>
                <a:gd name="connsiteY16" fmla="*/ 176213 h 1807369"/>
                <a:gd name="connsiteX17" fmla="*/ 1009650 w 1069181"/>
                <a:gd name="connsiteY17" fmla="*/ 26194 h 1807369"/>
                <a:gd name="connsiteX18" fmla="*/ 1023937 w 1069181"/>
                <a:gd name="connsiteY18" fmla="*/ 9525 h 1807369"/>
                <a:gd name="connsiteX19" fmla="*/ 1040606 w 1069181"/>
                <a:gd name="connsiteY19" fmla="*/ 2381 h 1807369"/>
                <a:gd name="connsiteX20" fmla="*/ 1050131 w 1069181"/>
                <a:gd name="connsiteY20" fmla="*/ 0 h 1807369"/>
                <a:gd name="connsiteX21" fmla="*/ 1064418 w 1069181"/>
                <a:gd name="connsiteY21" fmla="*/ 2381 h 1807369"/>
                <a:gd name="connsiteX22" fmla="*/ 1069181 w 1069181"/>
                <a:gd name="connsiteY22" fmla="*/ 11906 h 1807369"/>
                <a:gd name="connsiteX23" fmla="*/ 1066800 w 1069181"/>
                <a:gd name="connsiteY23" fmla="*/ 42863 h 1807369"/>
                <a:gd name="connsiteX24" fmla="*/ 988218 w 1069181"/>
                <a:gd name="connsiteY24" fmla="*/ 226219 h 1807369"/>
                <a:gd name="connsiteX25" fmla="*/ 835818 w 1069181"/>
                <a:gd name="connsiteY25" fmla="*/ 559594 h 1807369"/>
                <a:gd name="connsiteX26" fmla="*/ 735806 w 1069181"/>
                <a:gd name="connsiteY26" fmla="*/ 802481 h 1807369"/>
                <a:gd name="connsiteX27" fmla="*/ 595312 w 1069181"/>
                <a:gd name="connsiteY27" fmla="*/ 1112044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9181" h="1807369">
                  <a:moveTo>
                    <a:pt x="595312" y="1112044"/>
                  </a:moveTo>
                  <a:lnTo>
                    <a:pt x="478631" y="1376363"/>
                  </a:lnTo>
                  <a:lnTo>
                    <a:pt x="404812" y="1545431"/>
                  </a:lnTo>
                  <a:lnTo>
                    <a:pt x="295275" y="1781175"/>
                  </a:lnTo>
                  <a:lnTo>
                    <a:pt x="226218" y="1807369"/>
                  </a:lnTo>
                  <a:lnTo>
                    <a:pt x="0" y="1471613"/>
                  </a:lnTo>
                  <a:lnTo>
                    <a:pt x="42862" y="1452563"/>
                  </a:lnTo>
                  <a:lnTo>
                    <a:pt x="76200" y="1447800"/>
                  </a:lnTo>
                  <a:lnTo>
                    <a:pt x="107156" y="1433513"/>
                  </a:lnTo>
                  <a:lnTo>
                    <a:pt x="133350" y="1409700"/>
                  </a:lnTo>
                  <a:lnTo>
                    <a:pt x="197643" y="1323975"/>
                  </a:lnTo>
                  <a:lnTo>
                    <a:pt x="371475" y="1062038"/>
                  </a:lnTo>
                  <a:lnTo>
                    <a:pt x="495300" y="876300"/>
                  </a:lnTo>
                  <a:lnTo>
                    <a:pt x="619125" y="678656"/>
                  </a:lnTo>
                  <a:lnTo>
                    <a:pt x="714375" y="528638"/>
                  </a:lnTo>
                  <a:lnTo>
                    <a:pt x="812006" y="361950"/>
                  </a:lnTo>
                  <a:lnTo>
                    <a:pt x="921543" y="176213"/>
                  </a:lnTo>
                  <a:lnTo>
                    <a:pt x="1009650" y="26194"/>
                  </a:lnTo>
                  <a:lnTo>
                    <a:pt x="1023937" y="9525"/>
                  </a:lnTo>
                  <a:lnTo>
                    <a:pt x="1040606" y="2381"/>
                  </a:lnTo>
                  <a:lnTo>
                    <a:pt x="1050131" y="0"/>
                  </a:lnTo>
                  <a:lnTo>
                    <a:pt x="1064418" y="2381"/>
                  </a:lnTo>
                  <a:lnTo>
                    <a:pt x="1069181" y="11906"/>
                  </a:lnTo>
                  <a:lnTo>
                    <a:pt x="1066800" y="42863"/>
                  </a:lnTo>
                  <a:lnTo>
                    <a:pt x="988218" y="226219"/>
                  </a:lnTo>
                  <a:lnTo>
                    <a:pt x="835818" y="559594"/>
                  </a:lnTo>
                  <a:lnTo>
                    <a:pt x="735806" y="802481"/>
                  </a:lnTo>
                  <a:lnTo>
                    <a:pt x="595312" y="1112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33AB5806-A331-4F14-AA3D-109BEFCFA064}"/>
                </a:ext>
              </a:extLst>
            </p:cNvPr>
            <p:cNvSpPr/>
            <p:nvPr/>
          </p:nvSpPr>
          <p:spPr>
            <a:xfrm>
              <a:off x="5380039" y="1979614"/>
              <a:ext cx="3073400" cy="555625"/>
            </a:xfrm>
            <a:custGeom>
              <a:avLst/>
              <a:gdLst>
                <a:gd name="connsiteX0" fmla="*/ 1971597 w 3073888"/>
                <a:gd name="connsiteY0" fmla="*/ 333193 h 556156"/>
                <a:gd name="connsiteX1" fmla="*/ 1538197 w 3073888"/>
                <a:gd name="connsiteY1" fmla="*/ 358245 h 556156"/>
                <a:gd name="connsiteX2" fmla="*/ 1465546 w 3073888"/>
                <a:gd name="connsiteY2" fmla="*/ 353234 h 556156"/>
                <a:gd name="connsiteX3" fmla="*/ 1097280 w 3073888"/>
                <a:gd name="connsiteY3" fmla="*/ 405844 h 556156"/>
                <a:gd name="connsiteX4" fmla="*/ 526094 w 3073888"/>
                <a:gd name="connsiteY4" fmla="*/ 518578 h 556156"/>
                <a:gd name="connsiteX5" fmla="*/ 410854 w 3073888"/>
                <a:gd name="connsiteY5" fmla="*/ 556156 h 556156"/>
                <a:gd name="connsiteX6" fmla="*/ 383297 w 3073888"/>
                <a:gd name="connsiteY6" fmla="*/ 546135 h 556156"/>
                <a:gd name="connsiteX7" fmla="*/ 358245 w 3073888"/>
                <a:gd name="connsiteY7" fmla="*/ 541125 h 556156"/>
                <a:gd name="connsiteX8" fmla="*/ 310646 w 3073888"/>
                <a:gd name="connsiteY8" fmla="*/ 536114 h 556156"/>
                <a:gd name="connsiteX9" fmla="*/ 283089 w 3073888"/>
                <a:gd name="connsiteY9" fmla="*/ 528599 h 556156"/>
                <a:gd name="connsiteX10" fmla="*/ 227974 w 3073888"/>
                <a:gd name="connsiteY10" fmla="*/ 483505 h 556156"/>
                <a:gd name="connsiteX11" fmla="*/ 160334 w 3073888"/>
                <a:gd name="connsiteY11" fmla="*/ 425885 h 556156"/>
                <a:gd name="connsiteX12" fmla="*/ 95198 w 3073888"/>
                <a:gd name="connsiteY12" fmla="*/ 345719 h 556156"/>
                <a:gd name="connsiteX13" fmla="*/ 37579 w 3073888"/>
                <a:gd name="connsiteY13" fmla="*/ 270563 h 556156"/>
                <a:gd name="connsiteX14" fmla="*/ 20042 w 3073888"/>
                <a:gd name="connsiteY14" fmla="*/ 245510 h 556156"/>
                <a:gd name="connsiteX15" fmla="*/ 7516 w 3073888"/>
                <a:gd name="connsiteY15" fmla="*/ 215448 h 556156"/>
                <a:gd name="connsiteX16" fmla="*/ 0 w 3073888"/>
                <a:gd name="connsiteY16" fmla="*/ 192901 h 556156"/>
                <a:gd name="connsiteX17" fmla="*/ 0 w 3073888"/>
                <a:gd name="connsiteY17" fmla="*/ 177870 h 556156"/>
                <a:gd name="connsiteX18" fmla="*/ 0 w 3073888"/>
                <a:gd name="connsiteY18" fmla="*/ 170354 h 556156"/>
                <a:gd name="connsiteX19" fmla="*/ 7516 w 3073888"/>
                <a:gd name="connsiteY19" fmla="*/ 165344 h 556156"/>
                <a:gd name="connsiteX20" fmla="*/ 27558 w 3073888"/>
                <a:gd name="connsiteY20" fmla="*/ 165344 h 556156"/>
                <a:gd name="connsiteX21" fmla="*/ 52610 w 3073888"/>
                <a:gd name="connsiteY21" fmla="*/ 172860 h 556156"/>
                <a:gd name="connsiteX22" fmla="*/ 87683 w 3073888"/>
                <a:gd name="connsiteY22" fmla="*/ 197912 h 556156"/>
                <a:gd name="connsiteX23" fmla="*/ 117745 w 3073888"/>
                <a:gd name="connsiteY23" fmla="*/ 220458 h 556156"/>
                <a:gd name="connsiteX24" fmla="*/ 160334 w 3073888"/>
                <a:gd name="connsiteY24" fmla="*/ 248016 h 556156"/>
                <a:gd name="connsiteX25" fmla="*/ 195406 w 3073888"/>
                <a:gd name="connsiteY25" fmla="*/ 268057 h 556156"/>
                <a:gd name="connsiteX26" fmla="*/ 225469 w 3073888"/>
                <a:gd name="connsiteY26" fmla="*/ 283089 h 556156"/>
                <a:gd name="connsiteX27" fmla="*/ 270563 w 3073888"/>
                <a:gd name="connsiteY27" fmla="*/ 300625 h 556156"/>
                <a:gd name="connsiteX28" fmla="*/ 328182 w 3073888"/>
                <a:gd name="connsiteY28" fmla="*/ 315656 h 556156"/>
                <a:gd name="connsiteX29" fmla="*/ 368266 w 3073888"/>
                <a:gd name="connsiteY29" fmla="*/ 320667 h 556156"/>
                <a:gd name="connsiteX30" fmla="*/ 390813 w 3073888"/>
                <a:gd name="connsiteY30" fmla="*/ 320667 h 556156"/>
                <a:gd name="connsiteX31" fmla="*/ 433401 w 3073888"/>
                <a:gd name="connsiteY31" fmla="*/ 320667 h 556156"/>
                <a:gd name="connsiteX32" fmla="*/ 513568 w 3073888"/>
                <a:gd name="connsiteY32" fmla="*/ 310646 h 556156"/>
                <a:gd name="connsiteX33" fmla="*/ 839244 w 3073888"/>
                <a:gd name="connsiteY33" fmla="*/ 258036 h 556156"/>
                <a:gd name="connsiteX34" fmla="*/ 1330265 w 3073888"/>
                <a:gd name="connsiteY34" fmla="*/ 175365 h 556156"/>
                <a:gd name="connsiteX35" fmla="*/ 1550723 w 3073888"/>
                <a:gd name="connsiteY35" fmla="*/ 155323 h 556156"/>
                <a:gd name="connsiteX36" fmla="*/ 2026712 w 3073888"/>
                <a:gd name="connsiteY36" fmla="*/ 122755 h 556156"/>
                <a:gd name="connsiteX37" fmla="*/ 2404998 w 3073888"/>
                <a:gd name="connsiteY37" fmla="*/ 87683 h 556156"/>
                <a:gd name="connsiteX38" fmla="*/ 2452597 w 3073888"/>
                <a:gd name="connsiteY38" fmla="*/ 77662 h 556156"/>
                <a:gd name="connsiteX39" fmla="*/ 2495185 w 3073888"/>
                <a:gd name="connsiteY39" fmla="*/ 65136 h 556156"/>
                <a:gd name="connsiteX40" fmla="*/ 2532763 w 3073888"/>
                <a:gd name="connsiteY40" fmla="*/ 47599 h 556156"/>
                <a:gd name="connsiteX41" fmla="*/ 2577857 w 3073888"/>
                <a:gd name="connsiteY41" fmla="*/ 25052 h 556156"/>
                <a:gd name="connsiteX42" fmla="*/ 2610425 w 3073888"/>
                <a:gd name="connsiteY42" fmla="*/ 0 h 556156"/>
                <a:gd name="connsiteX43" fmla="*/ 2663034 w 3073888"/>
                <a:gd name="connsiteY43" fmla="*/ 0 h 556156"/>
                <a:gd name="connsiteX44" fmla="*/ 2730674 w 3073888"/>
                <a:gd name="connsiteY44" fmla="*/ 10021 h 556156"/>
                <a:gd name="connsiteX45" fmla="*/ 2780779 w 3073888"/>
                <a:gd name="connsiteY45" fmla="*/ 20042 h 556156"/>
                <a:gd name="connsiteX46" fmla="*/ 2843409 w 3073888"/>
                <a:gd name="connsiteY46" fmla="*/ 37578 h 556156"/>
                <a:gd name="connsiteX47" fmla="*/ 2896018 w 3073888"/>
                <a:gd name="connsiteY47" fmla="*/ 57620 h 556156"/>
                <a:gd name="connsiteX48" fmla="*/ 2933596 w 3073888"/>
                <a:gd name="connsiteY48" fmla="*/ 75156 h 556156"/>
                <a:gd name="connsiteX49" fmla="*/ 2968669 w 3073888"/>
                <a:gd name="connsiteY49" fmla="*/ 90188 h 556156"/>
                <a:gd name="connsiteX50" fmla="*/ 3008752 w 3073888"/>
                <a:gd name="connsiteY50" fmla="*/ 115240 h 556156"/>
                <a:gd name="connsiteX51" fmla="*/ 3028794 w 3073888"/>
                <a:gd name="connsiteY51" fmla="*/ 130271 h 556156"/>
                <a:gd name="connsiteX52" fmla="*/ 3058856 w 3073888"/>
                <a:gd name="connsiteY52" fmla="*/ 162839 h 556156"/>
                <a:gd name="connsiteX53" fmla="*/ 3068877 w 3073888"/>
                <a:gd name="connsiteY53" fmla="*/ 185386 h 556156"/>
                <a:gd name="connsiteX54" fmla="*/ 3073888 w 3073888"/>
                <a:gd name="connsiteY54" fmla="*/ 207932 h 556156"/>
                <a:gd name="connsiteX55" fmla="*/ 3073888 w 3073888"/>
                <a:gd name="connsiteY55" fmla="*/ 237995 h 556156"/>
                <a:gd name="connsiteX56" fmla="*/ 3066372 w 3073888"/>
                <a:gd name="connsiteY56" fmla="*/ 263047 h 556156"/>
                <a:gd name="connsiteX57" fmla="*/ 3041320 w 3073888"/>
                <a:gd name="connsiteY57" fmla="*/ 280583 h 556156"/>
                <a:gd name="connsiteX58" fmla="*/ 3008752 w 3073888"/>
                <a:gd name="connsiteY58" fmla="*/ 295615 h 556156"/>
                <a:gd name="connsiteX59" fmla="*/ 2880987 w 3073888"/>
                <a:gd name="connsiteY59" fmla="*/ 310646 h 556156"/>
                <a:gd name="connsiteX60" fmla="*/ 2637982 w 3073888"/>
                <a:gd name="connsiteY60" fmla="*/ 313151 h 556156"/>
                <a:gd name="connsiteX61" fmla="*/ 2297274 w 3073888"/>
                <a:gd name="connsiteY61" fmla="*/ 320667 h 556156"/>
                <a:gd name="connsiteX62" fmla="*/ 1971597 w 3073888"/>
                <a:gd name="connsiteY62" fmla="*/ 333193 h 55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3888" h="556156">
                  <a:moveTo>
                    <a:pt x="1971597" y="333193"/>
                  </a:moveTo>
                  <a:lnTo>
                    <a:pt x="1538197" y="358245"/>
                  </a:lnTo>
                  <a:lnTo>
                    <a:pt x="1465546" y="353234"/>
                  </a:lnTo>
                  <a:lnTo>
                    <a:pt x="1097280" y="405844"/>
                  </a:lnTo>
                  <a:lnTo>
                    <a:pt x="526094" y="518578"/>
                  </a:lnTo>
                  <a:lnTo>
                    <a:pt x="410854" y="556156"/>
                  </a:lnTo>
                  <a:lnTo>
                    <a:pt x="383297" y="546135"/>
                  </a:lnTo>
                  <a:lnTo>
                    <a:pt x="358245" y="541125"/>
                  </a:lnTo>
                  <a:lnTo>
                    <a:pt x="310646" y="536114"/>
                  </a:lnTo>
                  <a:lnTo>
                    <a:pt x="283089" y="528599"/>
                  </a:lnTo>
                  <a:lnTo>
                    <a:pt x="227974" y="483505"/>
                  </a:lnTo>
                  <a:lnTo>
                    <a:pt x="160334" y="425885"/>
                  </a:lnTo>
                  <a:lnTo>
                    <a:pt x="95198" y="345719"/>
                  </a:lnTo>
                  <a:lnTo>
                    <a:pt x="37579" y="270563"/>
                  </a:lnTo>
                  <a:lnTo>
                    <a:pt x="20042" y="245510"/>
                  </a:lnTo>
                  <a:lnTo>
                    <a:pt x="7516" y="215448"/>
                  </a:lnTo>
                  <a:lnTo>
                    <a:pt x="0" y="192901"/>
                  </a:lnTo>
                  <a:lnTo>
                    <a:pt x="0" y="177870"/>
                  </a:lnTo>
                  <a:lnTo>
                    <a:pt x="0" y="170354"/>
                  </a:lnTo>
                  <a:lnTo>
                    <a:pt x="7516" y="165344"/>
                  </a:lnTo>
                  <a:lnTo>
                    <a:pt x="27558" y="165344"/>
                  </a:lnTo>
                  <a:lnTo>
                    <a:pt x="52610" y="172860"/>
                  </a:lnTo>
                  <a:lnTo>
                    <a:pt x="87683" y="197912"/>
                  </a:lnTo>
                  <a:lnTo>
                    <a:pt x="117745" y="220458"/>
                  </a:lnTo>
                  <a:lnTo>
                    <a:pt x="160334" y="248016"/>
                  </a:lnTo>
                  <a:lnTo>
                    <a:pt x="195406" y="268057"/>
                  </a:lnTo>
                  <a:lnTo>
                    <a:pt x="225469" y="283089"/>
                  </a:lnTo>
                  <a:lnTo>
                    <a:pt x="270563" y="300625"/>
                  </a:lnTo>
                  <a:lnTo>
                    <a:pt x="328182" y="315656"/>
                  </a:lnTo>
                  <a:lnTo>
                    <a:pt x="368266" y="320667"/>
                  </a:lnTo>
                  <a:lnTo>
                    <a:pt x="390813" y="320667"/>
                  </a:lnTo>
                  <a:lnTo>
                    <a:pt x="433401" y="320667"/>
                  </a:lnTo>
                  <a:lnTo>
                    <a:pt x="513568" y="310646"/>
                  </a:lnTo>
                  <a:lnTo>
                    <a:pt x="839244" y="258036"/>
                  </a:lnTo>
                  <a:lnTo>
                    <a:pt x="1330265" y="175365"/>
                  </a:lnTo>
                  <a:lnTo>
                    <a:pt x="1550723" y="155323"/>
                  </a:lnTo>
                  <a:lnTo>
                    <a:pt x="2026712" y="122755"/>
                  </a:lnTo>
                  <a:lnTo>
                    <a:pt x="2404998" y="87683"/>
                  </a:lnTo>
                  <a:lnTo>
                    <a:pt x="2452597" y="77662"/>
                  </a:lnTo>
                  <a:lnTo>
                    <a:pt x="2495185" y="65136"/>
                  </a:lnTo>
                  <a:lnTo>
                    <a:pt x="2532763" y="47599"/>
                  </a:lnTo>
                  <a:lnTo>
                    <a:pt x="2577857" y="25052"/>
                  </a:lnTo>
                  <a:lnTo>
                    <a:pt x="2610425" y="0"/>
                  </a:lnTo>
                  <a:lnTo>
                    <a:pt x="2663034" y="0"/>
                  </a:lnTo>
                  <a:lnTo>
                    <a:pt x="2730674" y="10021"/>
                  </a:lnTo>
                  <a:lnTo>
                    <a:pt x="2780779" y="20042"/>
                  </a:lnTo>
                  <a:lnTo>
                    <a:pt x="2843409" y="37578"/>
                  </a:lnTo>
                  <a:lnTo>
                    <a:pt x="2896018" y="57620"/>
                  </a:lnTo>
                  <a:lnTo>
                    <a:pt x="2933596" y="75156"/>
                  </a:lnTo>
                  <a:lnTo>
                    <a:pt x="2968669" y="90188"/>
                  </a:lnTo>
                  <a:lnTo>
                    <a:pt x="3008752" y="115240"/>
                  </a:lnTo>
                  <a:lnTo>
                    <a:pt x="3028794" y="130271"/>
                  </a:lnTo>
                  <a:lnTo>
                    <a:pt x="3058856" y="162839"/>
                  </a:lnTo>
                  <a:lnTo>
                    <a:pt x="3068877" y="185386"/>
                  </a:lnTo>
                  <a:lnTo>
                    <a:pt x="3073888" y="207932"/>
                  </a:lnTo>
                  <a:lnTo>
                    <a:pt x="3073888" y="237995"/>
                  </a:lnTo>
                  <a:lnTo>
                    <a:pt x="3066372" y="263047"/>
                  </a:lnTo>
                  <a:lnTo>
                    <a:pt x="3041320" y="280583"/>
                  </a:lnTo>
                  <a:lnTo>
                    <a:pt x="3008752" y="295615"/>
                  </a:lnTo>
                  <a:lnTo>
                    <a:pt x="2880987" y="310646"/>
                  </a:lnTo>
                  <a:lnTo>
                    <a:pt x="2637982" y="313151"/>
                  </a:lnTo>
                  <a:lnTo>
                    <a:pt x="2297274" y="320667"/>
                  </a:lnTo>
                  <a:lnTo>
                    <a:pt x="1971597" y="33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2C618351-D54A-4938-85C9-AEF61E0C42C8}"/>
                </a:ext>
              </a:extLst>
            </p:cNvPr>
            <p:cNvSpPr/>
            <p:nvPr/>
          </p:nvSpPr>
          <p:spPr>
            <a:xfrm rot="16200000">
              <a:off x="4702971" y="2751932"/>
              <a:ext cx="1865312" cy="1266825"/>
            </a:xfrm>
            <a:custGeom>
              <a:avLst/>
              <a:gdLst>
                <a:gd name="connsiteX0" fmla="*/ 1047750 w 1864519"/>
                <a:gd name="connsiteY0" fmla="*/ 931069 h 1266825"/>
                <a:gd name="connsiteX1" fmla="*/ 688182 w 1864519"/>
                <a:gd name="connsiteY1" fmla="*/ 692944 h 1266825"/>
                <a:gd name="connsiteX2" fmla="*/ 576263 w 1864519"/>
                <a:gd name="connsiteY2" fmla="*/ 595313 h 1266825"/>
                <a:gd name="connsiteX3" fmla="*/ 459582 w 1864519"/>
                <a:gd name="connsiteY3" fmla="*/ 485775 h 1266825"/>
                <a:gd name="connsiteX4" fmla="*/ 354807 w 1864519"/>
                <a:gd name="connsiteY4" fmla="*/ 388144 h 1266825"/>
                <a:gd name="connsiteX5" fmla="*/ 233363 w 1864519"/>
                <a:gd name="connsiteY5" fmla="*/ 273844 h 1266825"/>
                <a:gd name="connsiteX6" fmla="*/ 59532 w 1864519"/>
                <a:gd name="connsiteY6" fmla="*/ 104775 h 1266825"/>
                <a:gd name="connsiteX7" fmla="*/ 21432 w 1864519"/>
                <a:gd name="connsiteY7" fmla="*/ 71438 h 1266825"/>
                <a:gd name="connsiteX8" fmla="*/ 9525 w 1864519"/>
                <a:gd name="connsiteY8" fmla="*/ 57150 h 1266825"/>
                <a:gd name="connsiteX9" fmla="*/ 2382 w 1864519"/>
                <a:gd name="connsiteY9" fmla="*/ 40482 h 1266825"/>
                <a:gd name="connsiteX10" fmla="*/ 0 w 1864519"/>
                <a:gd name="connsiteY10" fmla="*/ 23813 h 1266825"/>
                <a:gd name="connsiteX11" fmla="*/ 0 w 1864519"/>
                <a:gd name="connsiteY11" fmla="*/ 16669 h 1266825"/>
                <a:gd name="connsiteX12" fmla="*/ 2382 w 1864519"/>
                <a:gd name="connsiteY12" fmla="*/ 7144 h 1266825"/>
                <a:gd name="connsiteX13" fmla="*/ 14288 w 1864519"/>
                <a:gd name="connsiteY13" fmla="*/ 0 h 1266825"/>
                <a:gd name="connsiteX14" fmla="*/ 30957 w 1864519"/>
                <a:gd name="connsiteY14" fmla="*/ 0 h 1266825"/>
                <a:gd name="connsiteX15" fmla="*/ 59532 w 1864519"/>
                <a:gd name="connsiteY15" fmla="*/ 9525 h 1266825"/>
                <a:gd name="connsiteX16" fmla="*/ 173832 w 1864519"/>
                <a:gd name="connsiteY16" fmla="*/ 100013 h 1266825"/>
                <a:gd name="connsiteX17" fmla="*/ 342900 w 1864519"/>
                <a:gd name="connsiteY17" fmla="*/ 221457 h 1266825"/>
                <a:gd name="connsiteX18" fmla="*/ 526257 w 1864519"/>
                <a:gd name="connsiteY18" fmla="*/ 352425 h 1266825"/>
                <a:gd name="connsiteX19" fmla="*/ 745332 w 1864519"/>
                <a:gd name="connsiteY19" fmla="*/ 500063 h 1266825"/>
                <a:gd name="connsiteX20" fmla="*/ 969169 w 1864519"/>
                <a:gd name="connsiteY20" fmla="*/ 642938 h 1266825"/>
                <a:gd name="connsiteX21" fmla="*/ 1209675 w 1864519"/>
                <a:gd name="connsiteY21" fmla="*/ 778669 h 1266825"/>
                <a:gd name="connsiteX22" fmla="*/ 1300163 w 1864519"/>
                <a:gd name="connsiteY22" fmla="*/ 823913 h 1266825"/>
                <a:gd name="connsiteX23" fmla="*/ 1369219 w 1864519"/>
                <a:gd name="connsiteY23" fmla="*/ 859632 h 1266825"/>
                <a:gd name="connsiteX24" fmla="*/ 1438275 w 1864519"/>
                <a:gd name="connsiteY24" fmla="*/ 885825 h 1266825"/>
                <a:gd name="connsiteX25" fmla="*/ 1490663 w 1864519"/>
                <a:gd name="connsiteY25" fmla="*/ 902494 h 1266825"/>
                <a:gd name="connsiteX26" fmla="*/ 1524000 w 1864519"/>
                <a:gd name="connsiteY26" fmla="*/ 907257 h 1266825"/>
                <a:gd name="connsiteX27" fmla="*/ 1552575 w 1864519"/>
                <a:gd name="connsiteY27" fmla="*/ 909638 h 1266825"/>
                <a:gd name="connsiteX28" fmla="*/ 1576388 w 1864519"/>
                <a:gd name="connsiteY28" fmla="*/ 909638 h 1266825"/>
                <a:gd name="connsiteX29" fmla="*/ 1609725 w 1864519"/>
                <a:gd name="connsiteY29" fmla="*/ 900113 h 1266825"/>
                <a:gd name="connsiteX30" fmla="*/ 1674019 w 1864519"/>
                <a:gd name="connsiteY30" fmla="*/ 873919 h 1266825"/>
                <a:gd name="connsiteX31" fmla="*/ 1728788 w 1864519"/>
                <a:gd name="connsiteY31" fmla="*/ 845344 h 1266825"/>
                <a:gd name="connsiteX32" fmla="*/ 1819275 w 1864519"/>
                <a:gd name="connsiteY32" fmla="*/ 754857 h 1266825"/>
                <a:gd name="connsiteX33" fmla="*/ 1864519 w 1864519"/>
                <a:gd name="connsiteY33" fmla="*/ 945357 h 1266825"/>
                <a:gd name="connsiteX34" fmla="*/ 1783557 w 1864519"/>
                <a:gd name="connsiteY34" fmla="*/ 912019 h 1266825"/>
                <a:gd name="connsiteX35" fmla="*/ 1769269 w 1864519"/>
                <a:gd name="connsiteY35" fmla="*/ 916782 h 1266825"/>
                <a:gd name="connsiteX36" fmla="*/ 1738313 w 1864519"/>
                <a:gd name="connsiteY36" fmla="*/ 966788 h 1266825"/>
                <a:gd name="connsiteX37" fmla="*/ 1621632 w 1864519"/>
                <a:gd name="connsiteY37" fmla="*/ 1123950 h 1266825"/>
                <a:gd name="connsiteX38" fmla="*/ 1502569 w 1864519"/>
                <a:gd name="connsiteY38" fmla="*/ 1252538 h 1266825"/>
                <a:gd name="connsiteX39" fmla="*/ 1485900 w 1864519"/>
                <a:gd name="connsiteY39" fmla="*/ 1262063 h 1266825"/>
                <a:gd name="connsiteX40" fmla="*/ 1469232 w 1864519"/>
                <a:gd name="connsiteY40" fmla="*/ 1266825 h 1266825"/>
                <a:gd name="connsiteX41" fmla="*/ 1454944 w 1864519"/>
                <a:gd name="connsiteY41" fmla="*/ 1266825 h 1266825"/>
                <a:gd name="connsiteX42" fmla="*/ 1438275 w 1864519"/>
                <a:gd name="connsiteY42" fmla="*/ 1257300 h 1266825"/>
                <a:gd name="connsiteX43" fmla="*/ 1419225 w 1864519"/>
                <a:gd name="connsiteY43" fmla="*/ 1231107 h 1266825"/>
                <a:gd name="connsiteX44" fmla="*/ 1402557 w 1864519"/>
                <a:gd name="connsiteY44" fmla="*/ 1181100 h 1266825"/>
                <a:gd name="connsiteX45" fmla="*/ 1047750 w 1864519"/>
                <a:gd name="connsiteY45" fmla="*/ 931069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64519" h="1266825">
                  <a:moveTo>
                    <a:pt x="1047750" y="931069"/>
                  </a:moveTo>
                  <a:lnTo>
                    <a:pt x="688182" y="692944"/>
                  </a:lnTo>
                  <a:lnTo>
                    <a:pt x="576263" y="595313"/>
                  </a:lnTo>
                  <a:lnTo>
                    <a:pt x="459582" y="485775"/>
                  </a:lnTo>
                  <a:lnTo>
                    <a:pt x="354807" y="388144"/>
                  </a:lnTo>
                  <a:lnTo>
                    <a:pt x="233363" y="273844"/>
                  </a:lnTo>
                  <a:lnTo>
                    <a:pt x="59532" y="104775"/>
                  </a:lnTo>
                  <a:lnTo>
                    <a:pt x="21432" y="71438"/>
                  </a:lnTo>
                  <a:lnTo>
                    <a:pt x="9525" y="57150"/>
                  </a:lnTo>
                  <a:lnTo>
                    <a:pt x="2382" y="40482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30957" y="0"/>
                  </a:lnTo>
                  <a:lnTo>
                    <a:pt x="59532" y="9525"/>
                  </a:lnTo>
                  <a:lnTo>
                    <a:pt x="173832" y="100013"/>
                  </a:lnTo>
                  <a:lnTo>
                    <a:pt x="342900" y="221457"/>
                  </a:lnTo>
                  <a:lnTo>
                    <a:pt x="526257" y="352425"/>
                  </a:lnTo>
                  <a:lnTo>
                    <a:pt x="745332" y="500063"/>
                  </a:lnTo>
                  <a:lnTo>
                    <a:pt x="969169" y="642938"/>
                  </a:lnTo>
                  <a:lnTo>
                    <a:pt x="1209675" y="778669"/>
                  </a:lnTo>
                  <a:lnTo>
                    <a:pt x="1300163" y="823913"/>
                  </a:lnTo>
                  <a:lnTo>
                    <a:pt x="1369219" y="859632"/>
                  </a:lnTo>
                  <a:lnTo>
                    <a:pt x="1438275" y="885825"/>
                  </a:lnTo>
                  <a:lnTo>
                    <a:pt x="1490663" y="902494"/>
                  </a:lnTo>
                  <a:lnTo>
                    <a:pt x="1524000" y="907257"/>
                  </a:lnTo>
                  <a:lnTo>
                    <a:pt x="1552575" y="909638"/>
                  </a:lnTo>
                  <a:lnTo>
                    <a:pt x="1576388" y="909638"/>
                  </a:lnTo>
                  <a:lnTo>
                    <a:pt x="1609725" y="900113"/>
                  </a:lnTo>
                  <a:lnTo>
                    <a:pt x="1674019" y="873919"/>
                  </a:lnTo>
                  <a:lnTo>
                    <a:pt x="1728788" y="845344"/>
                  </a:lnTo>
                  <a:lnTo>
                    <a:pt x="1819275" y="754857"/>
                  </a:lnTo>
                  <a:lnTo>
                    <a:pt x="1864519" y="945357"/>
                  </a:lnTo>
                  <a:lnTo>
                    <a:pt x="1783557" y="912019"/>
                  </a:lnTo>
                  <a:lnTo>
                    <a:pt x="1769269" y="916782"/>
                  </a:lnTo>
                  <a:lnTo>
                    <a:pt x="1738313" y="966788"/>
                  </a:lnTo>
                  <a:lnTo>
                    <a:pt x="1621632" y="1123950"/>
                  </a:lnTo>
                  <a:lnTo>
                    <a:pt x="1502569" y="1252538"/>
                  </a:lnTo>
                  <a:lnTo>
                    <a:pt x="1485900" y="1262063"/>
                  </a:lnTo>
                  <a:lnTo>
                    <a:pt x="1469232" y="1266825"/>
                  </a:lnTo>
                  <a:lnTo>
                    <a:pt x="1454944" y="1266825"/>
                  </a:lnTo>
                  <a:lnTo>
                    <a:pt x="1438275" y="1257300"/>
                  </a:lnTo>
                  <a:lnTo>
                    <a:pt x="1419225" y="1231107"/>
                  </a:lnTo>
                  <a:lnTo>
                    <a:pt x="1402557" y="1181100"/>
                  </a:lnTo>
                  <a:lnTo>
                    <a:pt x="1047750" y="931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B846CEFD-DAAE-4E4C-A2AA-730C717951D1}"/>
                </a:ext>
              </a:extLst>
            </p:cNvPr>
            <p:cNvSpPr/>
            <p:nvPr/>
          </p:nvSpPr>
          <p:spPr>
            <a:xfrm rot="16200000">
              <a:off x="4513264" y="4518026"/>
              <a:ext cx="2255837" cy="354013"/>
            </a:xfrm>
            <a:custGeom>
              <a:avLst/>
              <a:gdLst>
                <a:gd name="connsiteX0" fmla="*/ 1135857 w 2255044"/>
                <a:gd name="connsiteY0" fmla="*/ 323850 h 354806"/>
                <a:gd name="connsiteX1" fmla="*/ 538163 w 2255044"/>
                <a:gd name="connsiteY1" fmla="*/ 297656 h 354806"/>
                <a:gd name="connsiteX2" fmla="*/ 297657 w 2255044"/>
                <a:gd name="connsiteY2" fmla="*/ 288131 h 354806"/>
                <a:gd name="connsiteX3" fmla="*/ 219075 w 2255044"/>
                <a:gd name="connsiteY3" fmla="*/ 283369 h 354806"/>
                <a:gd name="connsiteX4" fmla="*/ 180975 w 2255044"/>
                <a:gd name="connsiteY4" fmla="*/ 278606 h 354806"/>
                <a:gd name="connsiteX5" fmla="*/ 142875 w 2255044"/>
                <a:gd name="connsiteY5" fmla="*/ 271462 h 354806"/>
                <a:gd name="connsiteX6" fmla="*/ 114300 w 2255044"/>
                <a:gd name="connsiteY6" fmla="*/ 261937 h 354806"/>
                <a:gd name="connsiteX7" fmla="*/ 83344 w 2255044"/>
                <a:gd name="connsiteY7" fmla="*/ 242887 h 354806"/>
                <a:gd name="connsiteX8" fmla="*/ 47625 w 2255044"/>
                <a:gd name="connsiteY8" fmla="*/ 216694 h 354806"/>
                <a:gd name="connsiteX9" fmla="*/ 19050 w 2255044"/>
                <a:gd name="connsiteY9" fmla="*/ 192881 h 354806"/>
                <a:gd name="connsiteX10" fmla="*/ 7144 w 2255044"/>
                <a:gd name="connsiteY10" fmla="*/ 176212 h 354806"/>
                <a:gd name="connsiteX11" fmla="*/ 0 w 2255044"/>
                <a:gd name="connsiteY11" fmla="*/ 154781 h 354806"/>
                <a:gd name="connsiteX12" fmla="*/ 7144 w 2255044"/>
                <a:gd name="connsiteY12" fmla="*/ 133350 h 354806"/>
                <a:gd name="connsiteX13" fmla="*/ 30957 w 2255044"/>
                <a:gd name="connsiteY13" fmla="*/ 107156 h 354806"/>
                <a:gd name="connsiteX14" fmla="*/ 66675 w 2255044"/>
                <a:gd name="connsiteY14" fmla="*/ 80962 h 354806"/>
                <a:gd name="connsiteX15" fmla="*/ 121444 w 2255044"/>
                <a:gd name="connsiteY15" fmla="*/ 52387 h 354806"/>
                <a:gd name="connsiteX16" fmla="*/ 180975 w 2255044"/>
                <a:gd name="connsiteY16" fmla="*/ 28575 h 354806"/>
                <a:gd name="connsiteX17" fmla="*/ 250032 w 2255044"/>
                <a:gd name="connsiteY17" fmla="*/ 11906 h 354806"/>
                <a:gd name="connsiteX18" fmla="*/ 290513 w 2255044"/>
                <a:gd name="connsiteY18" fmla="*/ 2381 h 354806"/>
                <a:gd name="connsiteX19" fmla="*/ 352425 w 2255044"/>
                <a:gd name="connsiteY19" fmla="*/ 0 h 354806"/>
                <a:gd name="connsiteX20" fmla="*/ 402432 w 2255044"/>
                <a:gd name="connsiteY20" fmla="*/ 7144 h 354806"/>
                <a:gd name="connsiteX21" fmla="*/ 428625 w 2255044"/>
                <a:gd name="connsiteY21" fmla="*/ 14287 h 354806"/>
                <a:gd name="connsiteX22" fmla="*/ 461963 w 2255044"/>
                <a:gd name="connsiteY22" fmla="*/ 26194 h 354806"/>
                <a:gd name="connsiteX23" fmla="*/ 500063 w 2255044"/>
                <a:gd name="connsiteY23" fmla="*/ 40481 h 354806"/>
                <a:gd name="connsiteX24" fmla="*/ 559594 w 2255044"/>
                <a:gd name="connsiteY24" fmla="*/ 54769 h 354806"/>
                <a:gd name="connsiteX25" fmla="*/ 631032 w 2255044"/>
                <a:gd name="connsiteY25" fmla="*/ 64294 h 354806"/>
                <a:gd name="connsiteX26" fmla="*/ 704850 w 2255044"/>
                <a:gd name="connsiteY26" fmla="*/ 64294 h 354806"/>
                <a:gd name="connsiteX27" fmla="*/ 873919 w 2255044"/>
                <a:gd name="connsiteY27" fmla="*/ 76200 h 354806"/>
                <a:gd name="connsiteX28" fmla="*/ 1202532 w 2255044"/>
                <a:gd name="connsiteY28" fmla="*/ 100012 h 354806"/>
                <a:gd name="connsiteX29" fmla="*/ 1966913 w 2255044"/>
                <a:gd name="connsiteY29" fmla="*/ 157162 h 354806"/>
                <a:gd name="connsiteX30" fmla="*/ 2088357 w 2255044"/>
                <a:gd name="connsiteY30" fmla="*/ 85725 h 354806"/>
                <a:gd name="connsiteX31" fmla="*/ 2255044 w 2255044"/>
                <a:gd name="connsiteY31" fmla="*/ 197644 h 354806"/>
                <a:gd name="connsiteX32" fmla="*/ 2209800 w 2255044"/>
                <a:gd name="connsiteY32" fmla="*/ 242887 h 354806"/>
                <a:gd name="connsiteX33" fmla="*/ 2059782 w 2255044"/>
                <a:gd name="connsiteY33" fmla="*/ 354806 h 354806"/>
                <a:gd name="connsiteX34" fmla="*/ 1674019 w 2255044"/>
                <a:gd name="connsiteY34" fmla="*/ 342900 h 354806"/>
                <a:gd name="connsiteX35" fmla="*/ 1135857 w 2255044"/>
                <a:gd name="connsiteY35" fmla="*/ 32385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5044" h="354806">
                  <a:moveTo>
                    <a:pt x="1135857" y="323850"/>
                  </a:moveTo>
                  <a:lnTo>
                    <a:pt x="538163" y="297656"/>
                  </a:lnTo>
                  <a:lnTo>
                    <a:pt x="297657" y="288131"/>
                  </a:lnTo>
                  <a:lnTo>
                    <a:pt x="219075" y="283369"/>
                  </a:lnTo>
                  <a:lnTo>
                    <a:pt x="180975" y="278606"/>
                  </a:lnTo>
                  <a:lnTo>
                    <a:pt x="142875" y="271462"/>
                  </a:lnTo>
                  <a:lnTo>
                    <a:pt x="114300" y="261937"/>
                  </a:lnTo>
                  <a:lnTo>
                    <a:pt x="83344" y="242887"/>
                  </a:lnTo>
                  <a:lnTo>
                    <a:pt x="47625" y="216694"/>
                  </a:lnTo>
                  <a:lnTo>
                    <a:pt x="19050" y="192881"/>
                  </a:lnTo>
                  <a:lnTo>
                    <a:pt x="7144" y="176212"/>
                  </a:lnTo>
                  <a:lnTo>
                    <a:pt x="0" y="154781"/>
                  </a:lnTo>
                  <a:lnTo>
                    <a:pt x="7144" y="133350"/>
                  </a:lnTo>
                  <a:lnTo>
                    <a:pt x="30957" y="107156"/>
                  </a:lnTo>
                  <a:lnTo>
                    <a:pt x="66675" y="80962"/>
                  </a:lnTo>
                  <a:lnTo>
                    <a:pt x="121444" y="52387"/>
                  </a:lnTo>
                  <a:lnTo>
                    <a:pt x="180975" y="28575"/>
                  </a:lnTo>
                  <a:lnTo>
                    <a:pt x="250032" y="11906"/>
                  </a:lnTo>
                  <a:lnTo>
                    <a:pt x="290513" y="2381"/>
                  </a:lnTo>
                  <a:lnTo>
                    <a:pt x="352425" y="0"/>
                  </a:lnTo>
                  <a:lnTo>
                    <a:pt x="402432" y="7144"/>
                  </a:lnTo>
                  <a:lnTo>
                    <a:pt x="428625" y="14287"/>
                  </a:lnTo>
                  <a:lnTo>
                    <a:pt x="461963" y="26194"/>
                  </a:lnTo>
                  <a:lnTo>
                    <a:pt x="500063" y="40481"/>
                  </a:lnTo>
                  <a:lnTo>
                    <a:pt x="559594" y="54769"/>
                  </a:lnTo>
                  <a:lnTo>
                    <a:pt x="631032" y="64294"/>
                  </a:lnTo>
                  <a:lnTo>
                    <a:pt x="704850" y="64294"/>
                  </a:lnTo>
                  <a:lnTo>
                    <a:pt x="873919" y="76200"/>
                  </a:lnTo>
                  <a:lnTo>
                    <a:pt x="1202532" y="100012"/>
                  </a:lnTo>
                  <a:lnTo>
                    <a:pt x="1966913" y="157162"/>
                  </a:lnTo>
                  <a:lnTo>
                    <a:pt x="2088357" y="85725"/>
                  </a:lnTo>
                  <a:lnTo>
                    <a:pt x="2255044" y="197644"/>
                  </a:lnTo>
                  <a:lnTo>
                    <a:pt x="2209800" y="242887"/>
                  </a:lnTo>
                  <a:lnTo>
                    <a:pt x="2059782" y="354806"/>
                  </a:lnTo>
                  <a:lnTo>
                    <a:pt x="1674019" y="342900"/>
                  </a:lnTo>
                  <a:lnTo>
                    <a:pt x="113585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5F50825E-E986-4EAE-93AB-6709A3928431}"/>
                </a:ext>
              </a:extLst>
            </p:cNvPr>
            <p:cNvSpPr/>
            <p:nvPr/>
          </p:nvSpPr>
          <p:spPr>
            <a:xfrm>
              <a:off x="5961063" y="2297113"/>
              <a:ext cx="1306512" cy="1816100"/>
            </a:xfrm>
            <a:custGeom>
              <a:avLst/>
              <a:gdLst>
                <a:gd name="connsiteX0" fmla="*/ 638828 w 1307717"/>
                <a:gd name="connsiteY0" fmla="*/ 1265129 h 1816274"/>
                <a:gd name="connsiteX1" fmla="*/ 448432 w 1307717"/>
                <a:gd name="connsiteY1" fmla="*/ 1470556 h 1816274"/>
                <a:gd name="connsiteX2" fmla="*/ 305635 w 1307717"/>
                <a:gd name="connsiteY2" fmla="*/ 1605837 h 1816274"/>
                <a:gd name="connsiteX3" fmla="*/ 92693 w 1307717"/>
                <a:gd name="connsiteY3" fmla="*/ 1781202 h 1816274"/>
                <a:gd name="connsiteX4" fmla="*/ 50104 w 1307717"/>
                <a:gd name="connsiteY4" fmla="*/ 1811264 h 1816274"/>
                <a:gd name="connsiteX5" fmla="*/ 25052 w 1307717"/>
                <a:gd name="connsiteY5" fmla="*/ 1816274 h 1816274"/>
                <a:gd name="connsiteX6" fmla="*/ 7516 w 1307717"/>
                <a:gd name="connsiteY6" fmla="*/ 1813769 h 1816274"/>
                <a:gd name="connsiteX7" fmla="*/ 0 w 1307717"/>
                <a:gd name="connsiteY7" fmla="*/ 1803748 h 1816274"/>
                <a:gd name="connsiteX8" fmla="*/ 10021 w 1307717"/>
                <a:gd name="connsiteY8" fmla="*/ 1776191 h 1816274"/>
                <a:gd name="connsiteX9" fmla="*/ 40083 w 1307717"/>
                <a:gd name="connsiteY9" fmla="*/ 1726087 h 1816274"/>
                <a:gd name="connsiteX10" fmla="*/ 150312 w 1307717"/>
                <a:gd name="connsiteY10" fmla="*/ 1595816 h 1816274"/>
                <a:gd name="connsiteX11" fmla="*/ 303130 w 1307717"/>
                <a:gd name="connsiteY11" fmla="*/ 1407926 h 1816274"/>
                <a:gd name="connsiteX12" fmla="*/ 418369 w 1307717"/>
                <a:gd name="connsiteY12" fmla="*/ 1255108 h 1816274"/>
                <a:gd name="connsiteX13" fmla="*/ 526093 w 1307717"/>
                <a:gd name="connsiteY13" fmla="*/ 1104796 h 1816274"/>
                <a:gd name="connsiteX14" fmla="*/ 648848 w 1307717"/>
                <a:gd name="connsiteY14" fmla="*/ 921916 h 1816274"/>
                <a:gd name="connsiteX15" fmla="*/ 761583 w 1307717"/>
                <a:gd name="connsiteY15" fmla="*/ 739036 h 1816274"/>
                <a:gd name="connsiteX16" fmla="*/ 849265 w 1307717"/>
                <a:gd name="connsiteY16" fmla="*/ 583713 h 1816274"/>
                <a:gd name="connsiteX17" fmla="*/ 891853 w 1307717"/>
                <a:gd name="connsiteY17" fmla="*/ 486010 h 1816274"/>
                <a:gd name="connsiteX18" fmla="*/ 926926 w 1307717"/>
                <a:gd name="connsiteY18" fmla="*/ 395823 h 1816274"/>
                <a:gd name="connsiteX19" fmla="*/ 941957 w 1307717"/>
                <a:gd name="connsiteY19" fmla="*/ 345719 h 1816274"/>
                <a:gd name="connsiteX20" fmla="*/ 951978 w 1307717"/>
                <a:gd name="connsiteY20" fmla="*/ 290604 h 1816274"/>
                <a:gd name="connsiteX21" fmla="*/ 954483 w 1307717"/>
                <a:gd name="connsiteY21" fmla="*/ 248016 h 1816274"/>
                <a:gd name="connsiteX22" fmla="*/ 949473 w 1307717"/>
                <a:gd name="connsiteY22" fmla="*/ 207932 h 1816274"/>
                <a:gd name="connsiteX23" fmla="*/ 939452 w 1307717"/>
                <a:gd name="connsiteY23" fmla="*/ 160334 h 1816274"/>
                <a:gd name="connsiteX24" fmla="*/ 899369 w 1307717"/>
                <a:gd name="connsiteY24" fmla="*/ 90188 h 1816274"/>
                <a:gd name="connsiteX25" fmla="*/ 824213 w 1307717"/>
                <a:gd name="connsiteY25" fmla="*/ 0 h 1816274"/>
                <a:gd name="connsiteX26" fmla="*/ 924421 w 1307717"/>
                <a:gd name="connsiteY26" fmla="*/ 7516 h 1816274"/>
                <a:gd name="connsiteX27" fmla="*/ 1079744 w 1307717"/>
                <a:gd name="connsiteY27" fmla="*/ 102714 h 1816274"/>
                <a:gd name="connsiteX28" fmla="*/ 1152395 w 1307717"/>
                <a:gd name="connsiteY28" fmla="*/ 150313 h 1816274"/>
                <a:gd name="connsiteX29" fmla="*/ 1212520 w 1307717"/>
                <a:gd name="connsiteY29" fmla="*/ 190396 h 1816274"/>
                <a:gd name="connsiteX30" fmla="*/ 1270139 w 1307717"/>
                <a:gd name="connsiteY30" fmla="*/ 235490 h 1816274"/>
                <a:gd name="connsiteX31" fmla="*/ 1307717 w 1307717"/>
                <a:gd name="connsiteY31" fmla="*/ 280583 h 1816274"/>
                <a:gd name="connsiteX32" fmla="*/ 1307717 w 1307717"/>
                <a:gd name="connsiteY32" fmla="*/ 293109 h 1816274"/>
                <a:gd name="connsiteX33" fmla="*/ 1280160 w 1307717"/>
                <a:gd name="connsiteY33" fmla="*/ 338203 h 1816274"/>
                <a:gd name="connsiteX34" fmla="*/ 1134858 w 1307717"/>
                <a:gd name="connsiteY34" fmla="*/ 513568 h 1816274"/>
                <a:gd name="connsiteX35" fmla="*/ 1079744 w 1307717"/>
                <a:gd name="connsiteY35" fmla="*/ 641333 h 1816274"/>
                <a:gd name="connsiteX36" fmla="*/ 992062 w 1307717"/>
                <a:gd name="connsiteY36" fmla="*/ 791645 h 1816274"/>
                <a:gd name="connsiteX37" fmla="*/ 899369 w 1307717"/>
                <a:gd name="connsiteY37" fmla="*/ 921916 h 1816274"/>
                <a:gd name="connsiteX38" fmla="*/ 736531 w 1307717"/>
                <a:gd name="connsiteY38" fmla="*/ 1142374 h 1816274"/>
                <a:gd name="connsiteX39" fmla="*/ 638828 w 1307717"/>
                <a:gd name="connsiteY39" fmla="*/ 126512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7717" h="1816274">
                  <a:moveTo>
                    <a:pt x="638828" y="1265129"/>
                  </a:moveTo>
                  <a:lnTo>
                    <a:pt x="448432" y="1470556"/>
                  </a:lnTo>
                  <a:lnTo>
                    <a:pt x="305635" y="1605837"/>
                  </a:lnTo>
                  <a:lnTo>
                    <a:pt x="92693" y="1781202"/>
                  </a:lnTo>
                  <a:lnTo>
                    <a:pt x="50104" y="1811264"/>
                  </a:lnTo>
                  <a:lnTo>
                    <a:pt x="25052" y="1816274"/>
                  </a:lnTo>
                  <a:lnTo>
                    <a:pt x="7516" y="1813769"/>
                  </a:lnTo>
                  <a:lnTo>
                    <a:pt x="0" y="1803748"/>
                  </a:lnTo>
                  <a:lnTo>
                    <a:pt x="10021" y="1776191"/>
                  </a:lnTo>
                  <a:lnTo>
                    <a:pt x="40083" y="1726087"/>
                  </a:lnTo>
                  <a:lnTo>
                    <a:pt x="150312" y="1595816"/>
                  </a:lnTo>
                  <a:lnTo>
                    <a:pt x="303130" y="1407926"/>
                  </a:lnTo>
                  <a:lnTo>
                    <a:pt x="418369" y="1255108"/>
                  </a:lnTo>
                  <a:lnTo>
                    <a:pt x="526093" y="1104796"/>
                  </a:lnTo>
                  <a:lnTo>
                    <a:pt x="648848" y="921916"/>
                  </a:lnTo>
                  <a:lnTo>
                    <a:pt x="761583" y="739036"/>
                  </a:lnTo>
                  <a:lnTo>
                    <a:pt x="849265" y="583713"/>
                  </a:lnTo>
                  <a:lnTo>
                    <a:pt x="891853" y="486010"/>
                  </a:lnTo>
                  <a:lnTo>
                    <a:pt x="926926" y="395823"/>
                  </a:lnTo>
                  <a:lnTo>
                    <a:pt x="941957" y="345719"/>
                  </a:lnTo>
                  <a:lnTo>
                    <a:pt x="951978" y="290604"/>
                  </a:lnTo>
                  <a:lnTo>
                    <a:pt x="954483" y="248016"/>
                  </a:lnTo>
                  <a:lnTo>
                    <a:pt x="949473" y="207932"/>
                  </a:lnTo>
                  <a:lnTo>
                    <a:pt x="939452" y="160334"/>
                  </a:lnTo>
                  <a:lnTo>
                    <a:pt x="899369" y="90188"/>
                  </a:lnTo>
                  <a:lnTo>
                    <a:pt x="824213" y="0"/>
                  </a:lnTo>
                  <a:lnTo>
                    <a:pt x="924421" y="7516"/>
                  </a:lnTo>
                  <a:lnTo>
                    <a:pt x="1079744" y="102714"/>
                  </a:lnTo>
                  <a:lnTo>
                    <a:pt x="1152395" y="150313"/>
                  </a:lnTo>
                  <a:lnTo>
                    <a:pt x="1212520" y="190396"/>
                  </a:lnTo>
                  <a:lnTo>
                    <a:pt x="1270139" y="235490"/>
                  </a:lnTo>
                  <a:lnTo>
                    <a:pt x="1307717" y="280583"/>
                  </a:lnTo>
                  <a:lnTo>
                    <a:pt x="1307717" y="293109"/>
                  </a:lnTo>
                  <a:lnTo>
                    <a:pt x="1280160" y="338203"/>
                  </a:lnTo>
                  <a:lnTo>
                    <a:pt x="1134858" y="513568"/>
                  </a:lnTo>
                  <a:lnTo>
                    <a:pt x="1079744" y="641333"/>
                  </a:lnTo>
                  <a:lnTo>
                    <a:pt x="992062" y="791645"/>
                  </a:lnTo>
                  <a:lnTo>
                    <a:pt x="899369" y="921916"/>
                  </a:lnTo>
                  <a:lnTo>
                    <a:pt x="736531" y="1142374"/>
                  </a:lnTo>
                  <a:lnTo>
                    <a:pt x="638828" y="12651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46BE20B3-C1AE-4A14-B168-EDF4E338C58A}"/>
                </a:ext>
              </a:extLst>
            </p:cNvPr>
            <p:cNvSpPr/>
            <p:nvPr/>
          </p:nvSpPr>
          <p:spPr>
            <a:xfrm>
              <a:off x="6972301" y="2722563"/>
              <a:ext cx="1103313" cy="387350"/>
            </a:xfrm>
            <a:custGeom>
              <a:avLst/>
              <a:gdLst>
                <a:gd name="connsiteX0" fmla="*/ 464344 w 1102519"/>
                <a:gd name="connsiteY0" fmla="*/ 273844 h 388144"/>
                <a:gd name="connsiteX1" fmla="*/ 207169 w 1102519"/>
                <a:gd name="connsiteY1" fmla="*/ 283369 h 388144"/>
                <a:gd name="connsiteX2" fmla="*/ 180975 w 1102519"/>
                <a:gd name="connsiteY2" fmla="*/ 283369 h 388144"/>
                <a:gd name="connsiteX3" fmla="*/ 147638 w 1102519"/>
                <a:gd name="connsiteY3" fmla="*/ 280987 h 388144"/>
                <a:gd name="connsiteX4" fmla="*/ 111919 w 1102519"/>
                <a:gd name="connsiteY4" fmla="*/ 271462 h 388144"/>
                <a:gd name="connsiteX5" fmla="*/ 64294 w 1102519"/>
                <a:gd name="connsiteY5" fmla="*/ 252412 h 388144"/>
                <a:gd name="connsiteX6" fmla="*/ 0 w 1102519"/>
                <a:gd name="connsiteY6" fmla="*/ 219075 h 388144"/>
                <a:gd name="connsiteX7" fmla="*/ 78581 w 1102519"/>
                <a:gd name="connsiteY7" fmla="*/ 26194 h 388144"/>
                <a:gd name="connsiteX8" fmla="*/ 188119 w 1102519"/>
                <a:gd name="connsiteY8" fmla="*/ 90487 h 388144"/>
                <a:gd name="connsiteX9" fmla="*/ 238125 w 1102519"/>
                <a:gd name="connsiteY9" fmla="*/ 104775 h 388144"/>
                <a:gd name="connsiteX10" fmla="*/ 302419 w 1102519"/>
                <a:gd name="connsiteY10" fmla="*/ 102394 h 388144"/>
                <a:gd name="connsiteX11" fmla="*/ 454819 w 1102519"/>
                <a:gd name="connsiteY11" fmla="*/ 83344 h 388144"/>
                <a:gd name="connsiteX12" fmla="*/ 678656 w 1102519"/>
                <a:gd name="connsiteY12" fmla="*/ 57150 h 388144"/>
                <a:gd name="connsiteX13" fmla="*/ 702469 w 1102519"/>
                <a:gd name="connsiteY13" fmla="*/ 28575 h 388144"/>
                <a:gd name="connsiteX14" fmla="*/ 721519 w 1102519"/>
                <a:gd name="connsiteY14" fmla="*/ 11906 h 388144"/>
                <a:gd name="connsiteX15" fmla="*/ 747713 w 1102519"/>
                <a:gd name="connsiteY15" fmla="*/ 0 h 388144"/>
                <a:gd name="connsiteX16" fmla="*/ 771525 w 1102519"/>
                <a:gd name="connsiteY16" fmla="*/ 0 h 388144"/>
                <a:gd name="connsiteX17" fmla="*/ 795338 w 1102519"/>
                <a:gd name="connsiteY17" fmla="*/ 4762 h 388144"/>
                <a:gd name="connsiteX18" fmla="*/ 823913 w 1102519"/>
                <a:gd name="connsiteY18" fmla="*/ 21431 h 388144"/>
                <a:gd name="connsiteX19" fmla="*/ 897731 w 1102519"/>
                <a:gd name="connsiteY19" fmla="*/ 71437 h 388144"/>
                <a:gd name="connsiteX20" fmla="*/ 969169 w 1102519"/>
                <a:gd name="connsiteY20" fmla="*/ 126206 h 388144"/>
                <a:gd name="connsiteX21" fmla="*/ 1023938 w 1102519"/>
                <a:gd name="connsiteY21" fmla="*/ 171450 h 388144"/>
                <a:gd name="connsiteX22" fmla="*/ 1054894 w 1102519"/>
                <a:gd name="connsiteY22" fmla="*/ 207169 h 388144"/>
                <a:gd name="connsiteX23" fmla="*/ 1083469 w 1102519"/>
                <a:gd name="connsiteY23" fmla="*/ 240506 h 388144"/>
                <a:gd name="connsiteX24" fmla="*/ 1097756 w 1102519"/>
                <a:gd name="connsiteY24" fmla="*/ 271462 h 388144"/>
                <a:gd name="connsiteX25" fmla="*/ 1102519 w 1102519"/>
                <a:gd name="connsiteY25" fmla="*/ 292894 h 388144"/>
                <a:gd name="connsiteX26" fmla="*/ 1102519 w 1102519"/>
                <a:gd name="connsiteY26" fmla="*/ 311944 h 388144"/>
                <a:gd name="connsiteX27" fmla="*/ 1097756 w 1102519"/>
                <a:gd name="connsiteY27" fmla="*/ 335756 h 388144"/>
                <a:gd name="connsiteX28" fmla="*/ 1083469 w 1102519"/>
                <a:gd name="connsiteY28" fmla="*/ 357187 h 388144"/>
                <a:gd name="connsiteX29" fmla="*/ 1050131 w 1102519"/>
                <a:gd name="connsiteY29" fmla="*/ 373856 h 388144"/>
                <a:gd name="connsiteX30" fmla="*/ 1007269 w 1102519"/>
                <a:gd name="connsiteY30" fmla="*/ 388144 h 388144"/>
                <a:gd name="connsiteX31" fmla="*/ 714375 w 1102519"/>
                <a:gd name="connsiteY31" fmla="*/ 269081 h 388144"/>
                <a:gd name="connsiteX32" fmla="*/ 464344 w 1102519"/>
                <a:gd name="connsiteY32" fmla="*/ 2738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2519" h="388144">
                  <a:moveTo>
                    <a:pt x="464344" y="273844"/>
                  </a:moveTo>
                  <a:lnTo>
                    <a:pt x="207169" y="283369"/>
                  </a:lnTo>
                  <a:lnTo>
                    <a:pt x="180975" y="283369"/>
                  </a:lnTo>
                  <a:lnTo>
                    <a:pt x="147638" y="280987"/>
                  </a:lnTo>
                  <a:lnTo>
                    <a:pt x="111919" y="271462"/>
                  </a:lnTo>
                  <a:lnTo>
                    <a:pt x="64294" y="252412"/>
                  </a:lnTo>
                  <a:lnTo>
                    <a:pt x="0" y="219075"/>
                  </a:lnTo>
                  <a:lnTo>
                    <a:pt x="78581" y="26194"/>
                  </a:lnTo>
                  <a:lnTo>
                    <a:pt x="188119" y="90487"/>
                  </a:lnTo>
                  <a:lnTo>
                    <a:pt x="238125" y="104775"/>
                  </a:lnTo>
                  <a:lnTo>
                    <a:pt x="302419" y="102394"/>
                  </a:lnTo>
                  <a:lnTo>
                    <a:pt x="454819" y="83344"/>
                  </a:lnTo>
                  <a:lnTo>
                    <a:pt x="678656" y="57150"/>
                  </a:lnTo>
                  <a:lnTo>
                    <a:pt x="702469" y="28575"/>
                  </a:lnTo>
                  <a:lnTo>
                    <a:pt x="721519" y="11906"/>
                  </a:lnTo>
                  <a:lnTo>
                    <a:pt x="747713" y="0"/>
                  </a:lnTo>
                  <a:lnTo>
                    <a:pt x="771525" y="0"/>
                  </a:lnTo>
                  <a:lnTo>
                    <a:pt x="795338" y="4762"/>
                  </a:lnTo>
                  <a:lnTo>
                    <a:pt x="823913" y="21431"/>
                  </a:lnTo>
                  <a:lnTo>
                    <a:pt x="897731" y="71437"/>
                  </a:lnTo>
                  <a:lnTo>
                    <a:pt x="969169" y="126206"/>
                  </a:lnTo>
                  <a:lnTo>
                    <a:pt x="1023938" y="171450"/>
                  </a:lnTo>
                  <a:lnTo>
                    <a:pt x="1054894" y="207169"/>
                  </a:lnTo>
                  <a:lnTo>
                    <a:pt x="1083469" y="240506"/>
                  </a:lnTo>
                  <a:lnTo>
                    <a:pt x="1097756" y="271462"/>
                  </a:lnTo>
                  <a:lnTo>
                    <a:pt x="1102519" y="292894"/>
                  </a:lnTo>
                  <a:lnTo>
                    <a:pt x="1102519" y="311944"/>
                  </a:lnTo>
                  <a:lnTo>
                    <a:pt x="1097756" y="335756"/>
                  </a:lnTo>
                  <a:lnTo>
                    <a:pt x="1083469" y="357187"/>
                  </a:lnTo>
                  <a:lnTo>
                    <a:pt x="1050131" y="373856"/>
                  </a:lnTo>
                  <a:lnTo>
                    <a:pt x="1007269" y="388144"/>
                  </a:lnTo>
                  <a:lnTo>
                    <a:pt x="714375" y="269081"/>
                  </a:lnTo>
                  <a:lnTo>
                    <a:pt x="464344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B160DAC4-C7D2-4ACF-A167-AB061E0BD7D4}"/>
                </a:ext>
              </a:extLst>
            </p:cNvPr>
            <p:cNvSpPr/>
            <p:nvPr/>
          </p:nvSpPr>
          <p:spPr>
            <a:xfrm rot="16200000">
              <a:off x="5672932" y="3105945"/>
              <a:ext cx="2500313" cy="2149475"/>
            </a:xfrm>
            <a:custGeom>
              <a:avLst/>
              <a:gdLst>
                <a:gd name="connsiteX0" fmla="*/ 1497078 w 2500899"/>
                <a:gd name="connsiteY0" fmla="*/ 1649959 h 2148985"/>
                <a:gd name="connsiteX1" fmla="*/ 1194201 w 2500899"/>
                <a:gd name="connsiteY1" fmla="*/ 1445156 h 2148985"/>
                <a:gd name="connsiteX2" fmla="*/ 850940 w 2500899"/>
                <a:gd name="connsiteY2" fmla="*/ 1197086 h 2148985"/>
                <a:gd name="connsiteX3" fmla="*/ 729790 w 2500899"/>
                <a:gd name="connsiteY3" fmla="*/ 1096127 h 2148985"/>
                <a:gd name="connsiteX4" fmla="*/ 571140 w 2500899"/>
                <a:gd name="connsiteY4" fmla="*/ 911516 h 2148985"/>
                <a:gd name="connsiteX5" fmla="*/ 354799 w 2500899"/>
                <a:gd name="connsiteY5" fmla="*/ 628831 h 2148985"/>
                <a:gd name="connsiteX6" fmla="*/ 213456 w 2500899"/>
                <a:gd name="connsiteY6" fmla="*/ 421144 h 2148985"/>
                <a:gd name="connsiteX7" fmla="*/ 121151 w 2500899"/>
                <a:gd name="connsiteY7" fmla="*/ 265378 h 2148985"/>
                <a:gd name="connsiteX8" fmla="*/ 54807 w 2500899"/>
                <a:gd name="connsiteY8" fmla="*/ 149997 h 2148985"/>
                <a:gd name="connsiteX9" fmla="*/ 8654 w 2500899"/>
                <a:gd name="connsiteY9" fmla="*/ 57691 h 2148985"/>
                <a:gd name="connsiteX10" fmla="*/ 0 w 2500899"/>
                <a:gd name="connsiteY10" fmla="*/ 37499 h 2148985"/>
                <a:gd name="connsiteX11" fmla="*/ 0 w 2500899"/>
                <a:gd name="connsiteY11" fmla="*/ 17308 h 2148985"/>
                <a:gd name="connsiteX12" fmla="*/ 2885 w 2500899"/>
                <a:gd name="connsiteY12" fmla="*/ 8654 h 2148985"/>
                <a:gd name="connsiteX13" fmla="*/ 14423 w 2500899"/>
                <a:gd name="connsiteY13" fmla="*/ 0 h 2148985"/>
                <a:gd name="connsiteX14" fmla="*/ 34615 w 2500899"/>
                <a:gd name="connsiteY14" fmla="*/ 2885 h 2148985"/>
                <a:gd name="connsiteX15" fmla="*/ 63460 w 2500899"/>
                <a:gd name="connsiteY15" fmla="*/ 23077 h 2148985"/>
                <a:gd name="connsiteX16" fmla="*/ 167304 w 2500899"/>
                <a:gd name="connsiteY16" fmla="*/ 178842 h 2148985"/>
                <a:gd name="connsiteX17" fmla="*/ 288455 w 2500899"/>
                <a:gd name="connsiteY17" fmla="*/ 340376 h 2148985"/>
                <a:gd name="connsiteX18" fmla="*/ 406721 w 2500899"/>
                <a:gd name="connsiteY18" fmla="*/ 481719 h 2148985"/>
                <a:gd name="connsiteX19" fmla="*/ 539410 w 2500899"/>
                <a:gd name="connsiteY19" fmla="*/ 625946 h 2148985"/>
                <a:gd name="connsiteX20" fmla="*/ 660561 w 2500899"/>
                <a:gd name="connsiteY20" fmla="*/ 747097 h 2148985"/>
                <a:gd name="connsiteX21" fmla="*/ 764404 w 2500899"/>
                <a:gd name="connsiteY21" fmla="*/ 848056 h 2148985"/>
                <a:gd name="connsiteX22" fmla="*/ 894209 w 2500899"/>
                <a:gd name="connsiteY22" fmla="*/ 960553 h 2148985"/>
                <a:gd name="connsiteX23" fmla="*/ 977860 w 2500899"/>
                <a:gd name="connsiteY23" fmla="*/ 1035551 h 2148985"/>
                <a:gd name="connsiteX24" fmla="*/ 1208624 w 2500899"/>
                <a:gd name="connsiteY24" fmla="*/ 1197086 h 2148985"/>
                <a:gd name="connsiteX25" fmla="*/ 1404773 w 2500899"/>
                <a:gd name="connsiteY25" fmla="*/ 1329774 h 2148985"/>
                <a:gd name="connsiteX26" fmla="*/ 1572076 w 2500899"/>
                <a:gd name="connsiteY26" fmla="*/ 1433618 h 2148985"/>
                <a:gd name="connsiteX27" fmla="*/ 1678804 w 2500899"/>
                <a:gd name="connsiteY27" fmla="*/ 1491309 h 2148985"/>
                <a:gd name="connsiteX28" fmla="*/ 1808609 w 2500899"/>
                <a:gd name="connsiteY28" fmla="*/ 1560538 h 2148985"/>
                <a:gd name="connsiteX29" fmla="*/ 1921106 w 2500899"/>
                <a:gd name="connsiteY29" fmla="*/ 1615344 h 2148985"/>
                <a:gd name="connsiteX30" fmla="*/ 2065333 w 2500899"/>
                <a:gd name="connsiteY30" fmla="*/ 1684573 h 2148985"/>
                <a:gd name="connsiteX31" fmla="*/ 2229752 w 2500899"/>
                <a:gd name="connsiteY31" fmla="*/ 1753802 h 2148985"/>
                <a:gd name="connsiteX32" fmla="*/ 2500899 w 2500899"/>
                <a:gd name="connsiteY32" fmla="*/ 1869184 h 2148985"/>
                <a:gd name="connsiteX33" fmla="*/ 2348018 w 2500899"/>
                <a:gd name="connsiteY33" fmla="*/ 2148985 h 2148985"/>
                <a:gd name="connsiteX34" fmla="*/ 2319173 w 2500899"/>
                <a:gd name="connsiteY34" fmla="*/ 2128793 h 2148985"/>
                <a:gd name="connsiteX35" fmla="*/ 2290327 w 2500899"/>
                <a:gd name="connsiteY35" fmla="*/ 2097063 h 2148985"/>
                <a:gd name="connsiteX36" fmla="*/ 2048026 w 2500899"/>
                <a:gd name="connsiteY36" fmla="*/ 1973027 h 2148985"/>
                <a:gd name="connsiteX37" fmla="*/ 1719188 w 2500899"/>
                <a:gd name="connsiteY37" fmla="*/ 1791301 h 2148985"/>
                <a:gd name="connsiteX38" fmla="*/ 1497078 w 2500899"/>
                <a:gd name="connsiteY38" fmla="*/ 1649959 h 2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0899" h="2148985">
                  <a:moveTo>
                    <a:pt x="1497078" y="1649959"/>
                  </a:moveTo>
                  <a:lnTo>
                    <a:pt x="1194201" y="1445156"/>
                  </a:lnTo>
                  <a:lnTo>
                    <a:pt x="850940" y="1197086"/>
                  </a:lnTo>
                  <a:lnTo>
                    <a:pt x="729790" y="1096127"/>
                  </a:lnTo>
                  <a:lnTo>
                    <a:pt x="571140" y="911516"/>
                  </a:lnTo>
                  <a:lnTo>
                    <a:pt x="354799" y="628831"/>
                  </a:lnTo>
                  <a:lnTo>
                    <a:pt x="213456" y="421144"/>
                  </a:lnTo>
                  <a:lnTo>
                    <a:pt x="121151" y="265378"/>
                  </a:lnTo>
                  <a:lnTo>
                    <a:pt x="54807" y="149997"/>
                  </a:lnTo>
                  <a:lnTo>
                    <a:pt x="8654" y="57691"/>
                  </a:lnTo>
                  <a:lnTo>
                    <a:pt x="0" y="37499"/>
                  </a:lnTo>
                  <a:lnTo>
                    <a:pt x="0" y="17308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4615" y="2885"/>
                  </a:lnTo>
                  <a:lnTo>
                    <a:pt x="63460" y="23077"/>
                  </a:lnTo>
                  <a:lnTo>
                    <a:pt x="167304" y="178842"/>
                  </a:lnTo>
                  <a:lnTo>
                    <a:pt x="288455" y="340376"/>
                  </a:lnTo>
                  <a:lnTo>
                    <a:pt x="406721" y="481719"/>
                  </a:lnTo>
                  <a:lnTo>
                    <a:pt x="539410" y="625946"/>
                  </a:lnTo>
                  <a:lnTo>
                    <a:pt x="660561" y="747097"/>
                  </a:lnTo>
                  <a:lnTo>
                    <a:pt x="764404" y="848056"/>
                  </a:lnTo>
                  <a:lnTo>
                    <a:pt x="894209" y="960553"/>
                  </a:lnTo>
                  <a:lnTo>
                    <a:pt x="977860" y="1035551"/>
                  </a:lnTo>
                  <a:lnTo>
                    <a:pt x="1208624" y="1197086"/>
                  </a:lnTo>
                  <a:lnTo>
                    <a:pt x="1404773" y="1329774"/>
                  </a:lnTo>
                  <a:lnTo>
                    <a:pt x="1572076" y="1433618"/>
                  </a:lnTo>
                  <a:lnTo>
                    <a:pt x="1678804" y="1491309"/>
                  </a:lnTo>
                  <a:lnTo>
                    <a:pt x="1808609" y="1560538"/>
                  </a:lnTo>
                  <a:lnTo>
                    <a:pt x="1921106" y="1615344"/>
                  </a:lnTo>
                  <a:lnTo>
                    <a:pt x="2065333" y="1684573"/>
                  </a:lnTo>
                  <a:lnTo>
                    <a:pt x="2229752" y="1753802"/>
                  </a:lnTo>
                  <a:lnTo>
                    <a:pt x="2500899" y="1869184"/>
                  </a:lnTo>
                  <a:lnTo>
                    <a:pt x="2348018" y="2148985"/>
                  </a:lnTo>
                  <a:lnTo>
                    <a:pt x="2319173" y="2128793"/>
                  </a:lnTo>
                  <a:lnTo>
                    <a:pt x="2290327" y="2097063"/>
                  </a:lnTo>
                  <a:lnTo>
                    <a:pt x="2048026" y="1973027"/>
                  </a:lnTo>
                  <a:lnTo>
                    <a:pt x="1719188" y="1791301"/>
                  </a:lnTo>
                  <a:lnTo>
                    <a:pt x="1497078" y="1649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361D6597-21A8-455A-A6C6-DF14C60DB46C}"/>
                </a:ext>
              </a:extLst>
            </p:cNvPr>
            <p:cNvSpPr/>
            <p:nvPr/>
          </p:nvSpPr>
          <p:spPr>
            <a:xfrm>
              <a:off x="6704013" y="3306763"/>
              <a:ext cx="671512" cy="584200"/>
            </a:xfrm>
            <a:custGeom>
              <a:avLst/>
              <a:gdLst>
                <a:gd name="connsiteX0" fmla="*/ 407194 w 671512"/>
                <a:gd name="connsiteY0" fmla="*/ 502444 h 583407"/>
                <a:gd name="connsiteX1" fmla="*/ 342900 w 671512"/>
                <a:gd name="connsiteY1" fmla="*/ 435769 h 583407"/>
                <a:gd name="connsiteX2" fmla="*/ 295275 w 671512"/>
                <a:gd name="connsiteY2" fmla="*/ 371475 h 583407"/>
                <a:gd name="connsiteX3" fmla="*/ 161925 w 671512"/>
                <a:gd name="connsiteY3" fmla="*/ 219075 h 583407"/>
                <a:gd name="connsiteX4" fmla="*/ 0 w 671512"/>
                <a:gd name="connsiteY4" fmla="*/ 47625 h 583407"/>
                <a:gd name="connsiteX5" fmla="*/ 35719 w 671512"/>
                <a:gd name="connsiteY5" fmla="*/ 0 h 583407"/>
                <a:gd name="connsiteX6" fmla="*/ 216694 w 671512"/>
                <a:gd name="connsiteY6" fmla="*/ 61913 h 583407"/>
                <a:gd name="connsiteX7" fmla="*/ 340519 w 671512"/>
                <a:gd name="connsiteY7" fmla="*/ 111919 h 583407"/>
                <a:gd name="connsiteX8" fmla="*/ 395287 w 671512"/>
                <a:gd name="connsiteY8" fmla="*/ 128588 h 583407"/>
                <a:gd name="connsiteX9" fmla="*/ 423862 w 671512"/>
                <a:gd name="connsiteY9" fmla="*/ 138113 h 583407"/>
                <a:gd name="connsiteX10" fmla="*/ 450056 w 671512"/>
                <a:gd name="connsiteY10" fmla="*/ 154782 h 583407"/>
                <a:gd name="connsiteX11" fmla="*/ 481012 w 671512"/>
                <a:gd name="connsiteY11" fmla="*/ 183357 h 583407"/>
                <a:gd name="connsiteX12" fmla="*/ 514350 w 671512"/>
                <a:gd name="connsiteY12" fmla="*/ 223838 h 583407"/>
                <a:gd name="connsiteX13" fmla="*/ 545306 w 671512"/>
                <a:gd name="connsiteY13" fmla="*/ 271463 h 583407"/>
                <a:gd name="connsiteX14" fmla="*/ 595312 w 671512"/>
                <a:gd name="connsiteY14" fmla="*/ 357188 h 583407"/>
                <a:gd name="connsiteX15" fmla="*/ 671512 w 671512"/>
                <a:gd name="connsiteY15" fmla="*/ 495300 h 583407"/>
                <a:gd name="connsiteX16" fmla="*/ 626269 w 671512"/>
                <a:gd name="connsiteY16" fmla="*/ 583407 h 583407"/>
                <a:gd name="connsiteX17" fmla="*/ 533400 w 671512"/>
                <a:gd name="connsiteY17" fmla="*/ 566738 h 583407"/>
                <a:gd name="connsiteX18" fmla="*/ 502444 w 671512"/>
                <a:gd name="connsiteY18" fmla="*/ 559594 h 583407"/>
                <a:gd name="connsiteX19" fmla="*/ 473869 w 671512"/>
                <a:gd name="connsiteY19" fmla="*/ 550069 h 583407"/>
                <a:gd name="connsiteX20" fmla="*/ 407194 w 671512"/>
                <a:gd name="connsiteY20" fmla="*/ 5024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1512" h="583407">
                  <a:moveTo>
                    <a:pt x="407194" y="502444"/>
                  </a:moveTo>
                  <a:lnTo>
                    <a:pt x="342900" y="435769"/>
                  </a:lnTo>
                  <a:lnTo>
                    <a:pt x="295275" y="371475"/>
                  </a:lnTo>
                  <a:lnTo>
                    <a:pt x="161925" y="219075"/>
                  </a:lnTo>
                  <a:lnTo>
                    <a:pt x="0" y="47625"/>
                  </a:lnTo>
                  <a:lnTo>
                    <a:pt x="35719" y="0"/>
                  </a:lnTo>
                  <a:lnTo>
                    <a:pt x="216694" y="61913"/>
                  </a:lnTo>
                  <a:lnTo>
                    <a:pt x="340519" y="111919"/>
                  </a:lnTo>
                  <a:lnTo>
                    <a:pt x="395287" y="128588"/>
                  </a:lnTo>
                  <a:lnTo>
                    <a:pt x="423862" y="138113"/>
                  </a:lnTo>
                  <a:lnTo>
                    <a:pt x="450056" y="154782"/>
                  </a:lnTo>
                  <a:lnTo>
                    <a:pt x="481012" y="183357"/>
                  </a:lnTo>
                  <a:lnTo>
                    <a:pt x="514350" y="223838"/>
                  </a:lnTo>
                  <a:lnTo>
                    <a:pt x="545306" y="271463"/>
                  </a:lnTo>
                  <a:lnTo>
                    <a:pt x="595312" y="357188"/>
                  </a:lnTo>
                  <a:lnTo>
                    <a:pt x="671512" y="495300"/>
                  </a:lnTo>
                  <a:lnTo>
                    <a:pt x="626269" y="583407"/>
                  </a:lnTo>
                  <a:lnTo>
                    <a:pt x="533400" y="566738"/>
                  </a:lnTo>
                  <a:lnTo>
                    <a:pt x="502444" y="559594"/>
                  </a:lnTo>
                  <a:lnTo>
                    <a:pt x="473869" y="550069"/>
                  </a:lnTo>
                  <a:lnTo>
                    <a:pt x="407194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952B8E9D-45EA-4FC5-BB1A-3A738E5A60D9}"/>
                </a:ext>
              </a:extLst>
            </p:cNvPr>
            <p:cNvSpPr/>
            <p:nvPr/>
          </p:nvSpPr>
          <p:spPr>
            <a:xfrm>
              <a:off x="6362701" y="4135438"/>
              <a:ext cx="2309813" cy="1636712"/>
            </a:xfrm>
            <a:custGeom>
              <a:avLst/>
              <a:gdLst>
                <a:gd name="connsiteX0" fmla="*/ 1135856 w 2309813"/>
                <a:gd name="connsiteY0" fmla="*/ 1147763 h 1635919"/>
                <a:gd name="connsiteX1" fmla="*/ 859631 w 2309813"/>
                <a:gd name="connsiteY1" fmla="*/ 850107 h 1635919"/>
                <a:gd name="connsiteX2" fmla="*/ 700088 w 2309813"/>
                <a:gd name="connsiteY2" fmla="*/ 688182 h 1635919"/>
                <a:gd name="connsiteX3" fmla="*/ 552450 w 2309813"/>
                <a:gd name="connsiteY3" fmla="*/ 547688 h 1635919"/>
                <a:gd name="connsiteX4" fmla="*/ 459581 w 2309813"/>
                <a:gd name="connsiteY4" fmla="*/ 433388 h 1635919"/>
                <a:gd name="connsiteX5" fmla="*/ 307181 w 2309813"/>
                <a:gd name="connsiteY5" fmla="*/ 285750 h 1635919"/>
                <a:gd name="connsiteX6" fmla="*/ 204788 w 2309813"/>
                <a:gd name="connsiteY6" fmla="*/ 195263 h 1635919"/>
                <a:gd name="connsiteX7" fmla="*/ 173831 w 2309813"/>
                <a:gd name="connsiteY7" fmla="*/ 166688 h 1635919"/>
                <a:gd name="connsiteX8" fmla="*/ 145256 w 2309813"/>
                <a:gd name="connsiteY8" fmla="*/ 147638 h 1635919"/>
                <a:gd name="connsiteX9" fmla="*/ 102394 w 2309813"/>
                <a:gd name="connsiteY9" fmla="*/ 126207 h 1635919"/>
                <a:gd name="connsiteX10" fmla="*/ 69056 w 2309813"/>
                <a:gd name="connsiteY10" fmla="*/ 114300 h 1635919"/>
                <a:gd name="connsiteX11" fmla="*/ 33338 w 2309813"/>
                <a:gd name="connsiteY11" fmla="*/ 100013 h 1635919"/>
                <a:gd name="connsiteX12" fmla="*/ 11906 w 2309813"/>
                <a:gd name="connsiteY12" fmla="*/ 78582 h 1635919"/>
                <a:gd name="connsiteX13" fmla="*/ 0 w 2309813"/>
                <a:gd name="connsiteY13" fmla="*/ 52388 h 1635919"/>
                <a:gd name="connsiteX14" fmla="*/ 4763 w 2309813"/>
                <a:gd name="connsiteY14" fmla="*/ 28575 h 1635919"/>
                <a:gd name="connsiteX15" fmla="*/ 16669 w 2309813"/>
                <a:gd name="connsiteY15" fmla="*/ 11907 h 1635919"/>
                <a:gd name="connsiteX16" fmla="*/ 45244 w 2309813"/>
                <a:gd name="connsiteY16" fmla="*/ 4763 h 1635919"/>
                <a:gd name="connsiteX17" fmla="*/ 78581 w 2309813"/>
                <a:gd name="connsiteY17" fmla="*/ 0 h 1635919"/>
                <a:gd name="connsiteX18" fmla="*/ 119063 w 2309813"/>
                <a:gd name="connsiteY18" fmla="*/ 7144 h 1635919"/>
                <a:gd name="connsiteX19" fmla="*/ 178594 w 2309813"/>
                <a:gd name="connsiteY19" fmla="*/ 30957 h 1635919"/>
                <a:gd name="connsiteX20" fmla="*/ 285750 w 2309813"/>
                <a:gd name="connsiteY20" fmla="*/ 90488 h 1635919"/>
                <a:gd name="connsiteX21" fmla="*/ 397669 w 2309813"/>
                <a:gd name="connsiteY21" fmla="*/ 178594 h 1635919"/>
                <a:gd name="connsiteX22" fmla="*/ 552450 w 2309813"/>
                <a:gd name="connsiteY22" fmla="*/ 316707 h 1635919"/>
                <a:gd name="connsiteX23" fmla="*/ 661988 w 2309813"/>
                <a:gd name="connsiteY23" fmla="*/ 419100 h 1635919"/>
                <a:gd name="connsiteX24" fmla="*/ 862013 w 2309813"/>
                <a:gd name="connsiteY24" fmla="*/ 578644 h 1635919"/>
                <a:gd name="connsiteX25" fmla="*/ 1052513 w 2309813"/>
                <a:gd name="connsiteY25" fmla="*/ 731044 h 1635919"/>
                <a:gd name="connsiteX26" fmla="*/ 1264444 w 2309813"/>
                <a:gd name="connsiteY26" fmla="*/ 904875 h 1635919"/>
                <a:gd name="connsiteX27" fmla="*/ 1476375 w 2309813"/>
                <a:gd name="connsiteY27" fmla="*/ 1071563 h 1635919"/>
                <a:gd name="connsiteX28" fmla="*/ 1631156 w 2309813"/>
                <a:gd name="connsiteY28" fmla="*/ 1190625 h 1635919"/>
                <a:gd name="connsiteX29" fmla="*/ 1802606 w 2309813"/>
                <a:gd name="connsiteY29" fmla="*/ 1300163 h 1635919"/>
                <a:gd name="connsiteX30" fmla="*/ 2047875 w 2309813"/>
                <a:gd name="connsiteY30" fmla="*/ 1443038 h 1635919"/>
                <a:gd name="connsiteX31" fmla="*/ 2231231 w 2309813"/>
                <a:gd name="connsiteY31" fmla="*/ 1540669 h 1635919"/>
                <a:gd name="connsiteX32" fmla="*/ 2276475 w 2309813"/>
                <a:gd name="connsiteY32" fmla="*/ 1574007 h 1635919"/>
                <a:gd name="connsiteX33" fmla="*/ 2305050 w 2309813"/>
                <a:gd name="connsiteY33" fmla="*/ 1597819 h 1635919"/>
                <a:gd name="connsiteX34" fmla="*/ 2309813 w 2309813"/>
                <a:gd name="connsiteY34" fmla="*/ 1604963 h 1635919"/>
                <a:gd name="connsiteX35" fmla="*/ 2305050 w 2309813"/>
                <a:gd name="connsiteY35" fmla="*/ 1619250 h 1635919"/>
                <a:gd name="connsiteX36" fmla="*/ 2283619 w 2309813"/>
                <a:gd name="connsiteY36" fmla="*/ 1628775 h 1635919"/>
                <a:gd name="connsiteX37" fmla="*/ 2231231 w 2309813"/>
                <a:gd name="connsiteY37" fmla="*/ 1635919 h 1635919"/>
                <a:gd name="connsiteX38" fmla="*/ 2093119 w 2309813"/>
                <a:gd name="connsiteY38" fmla="*/ 1635919 h 1635919"/>
                <a:gd name="connsiteX39" fmla="*/ 1921669 w 2309813"/>
                <a:gd name="connsiteY39" fmla="*/ 1628775 h 1635919"/>
                <a:gd name="connsiteX40" fmla="*/ 1731169 w 2309813"/>
                <a:gd name="connsiteY40" fmla="*/ 1609725 h 1635919"/>
                <a:gd name="connsiteX41" fmla="*/ 1593056 w 2309813"/>
                <a:gd name="connsiteY41" fmla="*/ 1593057 h 1635919"/>
                <a:gd name="connsiteX42" fmla="*/ 1569244 w 2309813"/>
                <a:gd name="connsiteY42" fmla="*/ 1588294 h 1635919"/>
                <a:gd name="connsiteX43" fmla="*/ 1481138 w 2309813"/>
                <a:gd name="connsiteY43" fmla="*/ 1514475 h 1635919"/>
                <a:gd name="connsiteX44" fmla="*/ 1314450 w 2309813"/>
                <a:gd name="connsiteY44" fmla="*/ 1352550 h 1635919"/>
                <a:gd name="connsiteX45" fmla="*/ 1135856 w 2309813"/>
                <a:gd name="connsiteY45" fmla="*/ 1147763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09813" h="1635919">
                  <a:moveTo>
                    <a:pt x="1135856" y="1147763"/>
                  </a:moveTo>
                  <a:lnTo>
                    <a:pt x="859631" y="850107"/>
                  </a:lnTo>
                  <a:lnTo>
                    <a:pt x="700088" y="688182"/>
                  </a:lnTo>
                  <a:lnTo>
                    <a:pt x="552450" y="547688"/>
                  </a:lnTo>
                  <a:lnTo>
                    <a:pt x="459581" y="433388"/>
                  </a:lnTo>
                  <a:lnTo>
                    <a:pt x="307181" y="285750"/>
                  </a:lnTo>
                  <a:lnTo>
                    <a:pt x="204788" y="195263"/>
                  </a:lnTo>
                  <a:lnTo>
                    <a:pt x="173831" y="166688"/>
                  </a:lnTo>
                  <a:lnTo>
                    <a:pt x="145256" y="147638"/>
                  </a:lnTo>
                  <a:lnTo>
                    <a:pt x="102394" y="126207"/>
                  </a:lnTo>
                  <a:lnTo>
                    <a:pt x="69056" y="114300"/>
                  </a:lnTo>
                  <a:lnTo>
                    <a:pt x="33338" y="100013"/>
                  </a:lnTo>
                  <a:lnTo>
                    <a:pt x="11906" y="78582"/>
                  </a:lnTo>
                  <a:lnTo>
                    <a:pt x="0" y="52388"/>
                  </a:lnTo>
                  <a:lnTo>
                    <a:pt x="4763" y="28575"/>
                  </a:lnTo>
                  <a:lnTo>
                    <a:pt x="16669" y="11907"/>
                  </a:lnTo>
                  <a:lnTo>
                    <a:pt x="45244" y="4763"/>
                  </a:lnTo>
                  <a:lnTo>
                    <a:pt x="78581" y="0"/>
                  </a:lnTo>
                  <a:lnTo>
                    <a:pt x="119063" y="7144"/>
                  </a:lnTo>
                  <a:lnTo>
                    <a:pt x="178594" y="30957"/>
                  </a:lnTo>
                  <a:lnTo>
                    <a:pt x="285750" y="90488"/>
                  </a:lnTo>
                  <a:lnTo>
                    <a:pt x="397669" y="178594"/>
                  </a:lnTo>
                  <a:lnTo>
                    <a:pt x="552450" y="316707"/>
                  </a:lnTo>
                  <a:lnTo>
                    <a:pt x="661988" y="419100"/>
                  </a:lnTo>
                  <a:lnTo>
                    <a:pt x="862013" y="578644"/>
                  </a:lnTo>
                  <a:lnTo>
                    <a:pt x="1052513" y="731044"/>
                  </a:lnTo>
                  <a:lnTo>
                    <a:pt x="1264444" y="904875"/>
                  </a:lnTo>
                  <a:lnTo>
                    <a:pt x="1476375" y="1071563"/>
                  </a:lnTo>
                  <a:lnTo>
                    <a:pt x="1631156" y="1190625"/>
                  </a:lnTo>
                  <a:lnTo>
                    <a:pt x="1802606" y="1300163"/>
                  </a:lnTo>
                  <a:lnTo>
                    <a:pt x="2047875" y="1443038"/>
                  </a:lnTo>
                  <a:lnTo>
                    <a:pt x="2231231" y="1540669"/>
                  </a:lnTo>
                  <a:lnTo>
                    <a:pt x="2276475" y="1574007"/>
                  </a:lnTo>
                  <a:lnTo>
                    <a:pt x="2305050" y="1597819"/>
                  </a:lnTo>
                  <a:lnTo>
                    <a:pt x="2309813" y="1604963"/>
                  </a:lnTo>
                  <a:lnTo>
                    <a:pt x="2305050" y="1619250"/>
                  </a:lnTo>
                  <a:lnTo>
                    <a:pt x="2283619" y="1628775"/>
                  </a:lnTo>
                  <a:lnTo>
                    <a:pt x="2231231" y="1635919"/>
                  </a:lnTo>
                  <a:lnTo>
                    <a:pt x="2093119" y="1635919"/>
                  </a:lnTo>
                  <a:lnTo>
                    <a:pt x="1921669" y="1628775"/>
                  </a:lnTo>
                  <a:lnTo>
                    <a:pt x="1731169" y="1609725"/>
                  </a:lnTo>
                  <a:lnTo>
                    <a:pt x="1593056" y="1593057"/>
                  </a:lnTo>
                  <a:lnTo>
                    <a:pt x="1569244" y="1588294"/>
                  </a:lnTo>
                  <a:lnTo>
                    <a:pt x="1481138" y="1514475"/>
                  </a:lnTo>
                  <a:lnTo>
                    <a:pt x="1314450" y="1352550"/>
                  </a:lnTo>
                  <a:lnTo>
                    <a:pt x="1135856" y="1147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1395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EACB81F-82DB-4E6A-8C3E-D3C471A6C44B}"/>
              </a:ext>
            </a:extLst>
          </p:cNvPr>
          <p:cNvGrpSpPr/>
          <p:nvPr/>
        </p:nvGrpSpPr>
        <p:grpSpPr>
          <a:xfrm>
            <a:off x="3751264" y="1500188"/>
            <a:ext cx="4921250" cy="4322763"/>
            <a:chOff x="3751264" y="1500188"/>
            <a:chExt cx="4921250" cy="43227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2932AC9-4748-4B6A-A420-0215B716E8FC}"/>
                </a:ext>
              </a:extLst>
            </p:cNvPr>
            <p:cNvSpPr/>
            <p:nvPr/>
          </p:nvSpPr>
          <p:spPr>
            <a:xfrm>
              <a:off x="4198939" y="1562101"/>
              <a:ext cx="863600" cy="595313"/>
            </a:xfrm>
            <a:custGeom>
              <a:avLst/>
              <a:gdLst>
                <a:gd name="connsiteX0" fmla="*/ 507206 w 864394"/>
                <a:gd name="connsiteY0" fmla="*/ 469106 h 595313"/>
                <a:gd name="connsiteX1" fmla="*/ 304800 w 864394"/>
                <a:gd name="connsiteY1" fmla="*/ 333375 h 595313"/>
                <a:gd name="connsiteX2" fmla="*/ 233362 w 864394"/>
                <a:gd name="connsiteY2" fmla="*/ 278606 h 595313"/>
                <a:gd name="connsiteX3" fmla="*/ 126206 w 864394"/>
                <a:gd name="connsiteY3" fmla="*/ 183356 h 595313"/>
                <a:gd name="connsiteX4" fmla="*/ 47625 w 864394"/>
                <a:gd name="connsiteY4" fmla="*/ 104775 h 595313"/>
                <a:gd name="connsiteX5" fmla="*/ 19050 w 864394"/>
                <a:gd name="connsiteY5" fmla="*/ 69056 h 595313"/>
                <a:gd name="connsiteX6" fmla="*/ 4762 w 864394"/>
                <a:gd name="connsiteY6" fmla="*/ 42863 h 595313"/>
                <a:gd name="connsiteX7" fmla="*/ 0 w 864394"/>
                <a:gd name="connsiteY7" fmla="*/ 26194 h 595313"/>
                <a:gd name="connsiteX8" fmla="*/ 0 w 864394"/>
                <a:gd name="connsiteY8" fmla="*/ 14288 h 595313"/>
                <a:gd name="connsiteX9" fmla="*/ 4762 w 864394"/>
                <a:gd name="connsiteY9" fmla="*/ 4763 h 595313"/>
                <a:gd name="connsiteX10" fmla="*/ 16669 w 864394"/>
                <a:gd name="connsiteY10" fmla="*/ 0 h 595313"/>
                <a:gd name="connsiteX11" fmla="*/ 38100 w 864394"/>
                <a:gd name="connsiteY11" fmla="*/ 4763 h 595313"/>
                <a:gd name="connsiteX12" fmla="*/ 119062 w 864394"/>
                <a:gd name="connsiteY12" fmla="*/ 40481 h 595313"/>
                <a:gd name="connsiteX13" fmla="*/ 204787 w 864394"/>
                <a:gd name="connsiteY13" fmla="*/ 73819 h 595313"/>
                <a:gd name="connsiteX14" fmla="*/ 300037 w 864394"/>
                <a:gd name="connsiteY14" fmla="*/ 107156 h 595313"/>
                <a:gd name="connsiteX15" fmla="*/ 411956 w 864394"/>
                <a:gd name="connsiteY15" fmla="*/ 140494 h 595313"/>
                <a:gd name="connsiteX16" fmla="*/ 500062 w 864394"/>
                <a:gd name="connsiteY16" fmla="*/ 164306 h 595313"/>
                <a:gd name="connsiteX17" fmla="*/ 573881 w 864394"/>
                <a:gd name="connsiteY17" fmla="*/ 180975 h 595313"/>
                <a:gd name="connsiteX18" fmla="*/ 647700 w 864394"/>
                <a:gd name="connsiteY18" fmla="*/ 192881 h 595313"/>
                <a:gd name="connsiteX19" fmla="*/ 683419 w 864394"/>
                <a:gd name="connsiteY19" fmla="*/ 219075 h 595313"/>
                <a:gd name="connsiteX20" fmla="*/ 738187 w 864394"/>
                <a:gd name="connsiteY20" fmla="*/ 264319 h 595313"/>
                <a:gd name="connsiteX21" fmla="*/ 792956 w 864394"/>
                <a:gd name="connsiteY21" fmla="*/ 326231 h 595313"/>
                <a:gd name="connsiteX22" fmla="*/ 819150 w 864394"/>
                <a:gd name="connsiteY22" fmla="*/ 359569 h 595313"/>
                <a:gd name="connsiteX23" fmla="*/ 842962 w 864394"/>
                <a:gd name="connsiteY23" fmla="*/ 395288 h 595313"/>
                <a:gd name="connsiteX24" fmla="*/ 854869 w 864394"/>
                <a:gd name="connsiteY24" fmla="*/ 426244 h 595313"/>
                <a:gd name="connsiteX25" fmla="*/ 862012 w 864394"/>
                <a:gd name="connsiteY25" fmla="*/ 454819 h 595313"/>
                <a:gd name="connsiteX26" fmla="*/ 864394 w 864394"/>
                <a:gd name="connsiteY26" fmla="*/ 488156 h 595313"/>
                <a:gd name="connsiteX27" fmla="*/ 859631 w 864394"/>
                <a:gd name="connsiteY27" fmla="*/ 531019 h 595313"/>
                <a:gd name="connsiteX28" fmla="*/ 852487 w 864394"/>
                <a:gd name="connsiteY28" fmla="*/ 561975 h 595313"/>
                <a:gd name="connsiteX29" fmla="*/ 840581 w 864394"/>
                <a:gd name="connsiteY29" fmla="*/ 585788 h 595313"/>
                <a:gd name="connsiteX30" fmla="*/ 821531 w 864394"/>
                <a:gd name="connsiteY30" fmla="*/ 592931 h 595313"/>
                <a:gd name="connsiteX31" fmla="*/ 781050 w 864394"/>
                <a:gd name="connsiteY31" fmla="*/ 595313 h 595313"/>
                <a:gd name="connsiteX32" fmla="*/ 735806 w 864394"/>
                <a:gd name="connsiteY32" fmla="*/ 590550 h 595313"/>
                <a:gd name="connsiteX33" fmla="*/ 700087 w 864394"/>
                <a:gd name="connsiteY33" fmla="*/ 578644 h 595313"/>
                <a:gd name="connsiteX34" fmla="*/ 507206 w 864394"/>
                <a:gd name="connsiteY34" fmla="*/ 46910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394" h="595313">
                  <a:moveTo>
                    <a:pt x="507206" y="469106"/>
                  </a:moveTo>
                  <a:lnTo>
                    <a:pt x="304800" y="333375"/>
                  </a:lnTo>
                  <a:lnTo>
                    <a:pt x="233362" y="278606"/>
                  </a:lnTo>
                  <a:lnTo>
                    <a:pt x="126206" y="183356"/>
                  </a:lnTo>
                  <a:lnTo>
                    <a:pt x="47625" y="104775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2" y="40481"/>
                  </a:lnTo>
                  <a:lnTo>
                    <a:pt x="204787" y="73819"/>
                  </a:lnTo>
                  <a:lnTo>
                    <a:pt x="300037" y="107156"/>
                  </a:lnTo>
                  <a:lnTo>
                    <a:pt x="411956" y="140494"/>
                  </a:lnTo>
                  <a:lnTo>
                    <a:pt x="500062" y="164306"/>
                  </a:lnTo>
                  <a:lnTo>
                    <a:pt x="573881" y="180975"/>
                  </a:lnTo>
                  <a:lnTo>
                    <a:pt x="647700" y="192881"/>
                  </a:lnTo>
                  <a:lnTo>
                    <a:pt x="683419" y="219075"/>
                  </a:lnTo>
                  <a:lnTo>
                    <a:pt x="738187" y="264319"/>
                  </a:lnTo>
                  <a:lnTo>
                    <a:pt x="792956" y="326231"/>
                  </a:lnTo>
                  <a:lnTo>
                    <a:pt x="819150" y="359569"/>
                  </a:lnTo>
                  <a:lnTo>
                    <a:pt x="842962" y="395288"/>
                  </a:lnTo>
                  <a:lnTo>
                    <a:pt x="854869" y="426244"/>
                  </a:lnTo>
                  <a:lnTo>
                    <a:pt x="862012" y="454819"/>
                  </a:lnTo>
                  <a:lnTo>
                    <a:pt x="864394" y="488156"/>
                  </a:lnTo>
                  <a:lnTo>
                    <a:pt x="859631" y="531019"/>
                  </a:lnTo>
                  <a:lnTo>
                    <a:pt x="852487" y="561975"/>
                  </a:lnTo>
                  <a:lnTo>
                    <a:pt x="840581" y="585788"/>
                  </a:lnTo>
                  <a:lnTo>
                    <a:pt x="821531" y="592931"/>
                  </a:lnTo>
                  <a:lnTo>
                    <a:pt x="781050" y="595313"/>
                  </a:lnTo>
                  <a:lnTo>
                    <a:pt x="735806" y="590550"/>
                  </a:lnTo>
                  <a:lnTo>
                    <a:pt x="700087" y="578644"/>
                  </a:lnTo>
                  <a:lnTo>
                    <a:pt x="507206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ED0AEC54-F34F-45A2-B196-399D8E580BF2}"/>
                </a:ext>
              </a:extLst>
            </p:cNvPr>
            <p:cNvSpPr/>
            <p:nvPr/>
          </p:nvSpPr>
          <p:spPr>
            <a:xfrm>
              <a:off x="3889377" y="2678114"/>
              <a:ext cx="771525" cy="688975"/>
            </a:xfrm>
            <a:custGeom>
              <a:avLst/>
              <a:gdLst>
                <a:gd name="connsiteX0" fmla="*/ 433388 w 771525"/>
                <a:gd name="connsiteY0" fmla="*/ 523875 h 688182"/>
                <a:gd name="connsiteX1" fmla="*/ 319088 w 771525"/>
                <a:gd name="connsiteY1" fmla="*/ 409575 h 688182"/>
                <a:gd name="connsiteX2" fmla="*/ 180975 w 771525"/>
                <a:gd name="connsiteY2" fmla="*/ 257175 h 688182"/>
                <a:gd name="connsiteX3" fmla="*/ 45244 w 771525"/>
                <a:gd name="connsiteY3" fmla="*/ 104775 h 688182"/>
                <a:gd name="connsiteX4" fmla="*/ 16669 w 771525"/>
                <a:gd name="connsiteY4" fmla="*/ 69057 h 688182"/>
                <a:gd name="connsiteX5" fmla="*/ 7144 w 771525"/>
                <a:gd name="connsiteY5" fmla="*/ 52388 h 688182"/>
                <a:gd name="connsiteX6" fmla="*/ 0 w 771525"/>
                <a:gd name="connsiteY6" fmla="*/ 30957 h 688182"/>
                <a:gd name="connsiteX7" fmla="*/ 0 w 771525"/>
                <a:gd name="connsiteY7" fmla="*/ 16669 h 688182"/>
                <a:gd name="connsiteX8" fmla="*/ 4763 w 771525"/>
                <a:gd name="connsiteY8" fmla="*/ 4763 h 688182"/>
                <a:gd name="connsiteX9" fmla="*/ 21432 w 771525"/>
                <a:gd name="connsiteY9" fmla="*/ 0 h 688182"/>
                <a:gd name="connsiteX10" fmla="*/ 59532 w 771525"/>
                <a:gd name="connsiteY10" fmla="*/ 11907 h 688182"/>
                <a:gd name="connsiteX11" fmla="*/ 97632 w 771525"/>
                <a:gd name="connsiteY11" fmla="*/ 33338 h 688182"/>
                <a:gd name="connsiteX12" fmla="*/ 359569 w 771525"/>
                <a:gd name="connsiteY12" fmla="*/ 128588 h 688182"/>
                <a:gd name="connsiteX13" fmla="*/ 521494 w 771525"/>
                <a:gd name="connsiteY13" fmla="*/ 180975 h 688182"/>
                <a:gd name="connsiteX14" fmla="*/ 571500 w 771525"/>
                <a:gd name="connsiteY14" fmla="*/ 197644 h 688182"/>
                <a:gd name="connsiteX15" fmla="*/ 609600 w 771525"/>
                <a:gd name="connsiteY15" fmla="*/ 216694 h 688182"/>
                <a:gd name="connsiteX16" fmla="*/ 645319 w 771525"/>
                <a:gd name="connsiteY16" fmla="*/ 240507 h 688182"/>
                <a:gd name="connsiteX17" fmla="*/ 673894 w 771525"/>
                <a:gd name="connsiteY17" fmla="*/ 266700 h 688182"/>
                <a:gd name="connsiteX18" fmla="*/ 702469 w 771525"/>
                <a:gd name="connsiteY18" fmla="*/ 300038 h 688182"/>
                <a:gd name="connsiteX19" fmla="*/ 726282 w 771525"/>
                <a:gd name="connsiteY19" fmla="*/ 338138 h 688182"/>
                <a:gd name="connsiteX20" fmla="*/ 742950 w 771525"/>
                <a:gd name="connsiteY20" fmla="*/ 371475 h 688182"/>
                <a:gd name="connsiteX21" fmla="*/ 754857 w 771525"/>
                <a:gd name="connsiteY21" fmla="*/ 409575 h 688182"/>
                <a:gd name="connsiteX22" fmla="*/ 764382 w 771525"/>
                <a:gd name="connsiteY22" fmla="*/ 461963 h 688182"/>
                <a:gd name="connsiteX23" fmla="*/ 771525 w 771525"/>
                <a:gd name="connsiteY23" fmla="*/ 519113 h 688182"/>
                <a:gd name="connsiteX24" fmla="*/ 771525 w 771525"/>
                <a:gd name="connsiteY24" fmla="*/ 564357 h 688182"/>
                <a:gd name="connsiteX25" fmla="*/ 766763 w 771525"/>
                <a:gd name="connsiteY25" fmla="*/ 609600 h 688182"/>
                <a:gd name="connsiteX26" fmla="*/ 757238 w 771525"/>
                <a:gd name="connsiteY26" fmla="*/ 650082 h 688182"/>
                <a:gd name="connsiteX27" fmla="*/ 747713 w 771525"/>
                <a:gd name="connsiteY27" fmla="*/ 669132 h 688182"/>
                <a:gd name="connsiteX28" fmla="*/ 731044 w 771525"/>
                <a:gd name="connsiteY28" fmla="*/ 683419 h 688182"/>
                <a:gd name="connsiteX29" fmla="*/ 714375 w 771525"/>
                <a:gd name="connsiteY29" fmla="*/ 688182 h 688182"/>
                <a:gd name="connsiteX30" fmla="*/ 692944 w 771525"/>
                <a:gd name="connsiteY30" fmla="*/ 685800 h 688182"/>
                <a:gd name="connsiteX31" fmla="*/ 654844 w 771525"/>
                <a:gd name="connsiteY31" fmla="*/ 676275 h 688182"/>
                <a:gd name="connsiteX32" fmla="*/ 604838 w 771525"/>
                <a:gd name="connsiteY32" fmla="*/ 652463 h 688182"/>
                <a:gd name="connsiteX33" fmla="*/ 545307 w 771525"/>
                <a:gd name="connsiteY33" fmla="*/ 616744 h 688182"/>
                <a:gd name="connsiteX34" fmla="*/ 433388 w 771525"/>
                <a:gd name="connsiteY34" fmla="*/ 523875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1525" h="688182">
                  <a:moveTo>
                    <a:pt x="433388" y="523875"/>
                  </a:moveTo>
                  <a:lnTo>
                    <a:pt x="319088" y="409575"/>
                  </a:lnTo>
                  <a:lnTo>
                    <a:pt x="180975" y="257175"/>
                  </a:lnTo>
                  <a:lnTo>
                    <a:pt x="45244" y="104775"/>
                  </a:lnTo>
                  <a:lnTo>
                    <a:pt x="16669" y="69057"/>
                  </a:lnTo>
                  <a:lnTo>
                    <a:pt x="7144" y="52388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59532" y="11907"/>
                  </a:lnTo>
                  <a:lnTo>
                    <a:pt x="97632" y="33338"/>
                  </a:lnTo>
                  <a:lnTo>
                    <a:pt x="359569" y="128588"/>
                  </a:lnTo>
                  <a:lnTo>
                    <a:pt x="521494" y="180975"/>
                  </a:lnTo>
                  <a:lnTo>
                    <a:pt x="571500" y="197644"/>
                  </a:lnTo>
                  <a:lnTo>
                    <a:pt x="609600" y="216694"/>
                  </a:lnTo>
                  <a:lnTo>
                    <a:pt x="645319" y="240507"/>
                  </a:lnTo>
                  <a:lnTo>
                    <a:pt x="673894" y="266700"/>
                  </a:lnTo>
                  <a:lnTo>
                    <a:pt x="702469" y="300038"/>
                  </a:lnTo>
                  <a:lnTo>
                    <a:pt x="726282" y="338138"/>
                  </a:lnTo>
                  <a:lnTo>
                    <a:pt x="742950" y="371475"/>
                  </a:lnTo>
                  <a:lnTo>
                    <a:pt x="754857" y="409575"/>
                  </a:lnTo>
                  <a:lnTo>
                    <a:pt x="764382" y="461963"/>
                  </a:lnTo>
                  <a:lnTo>
                    <a:pt x="771525" y="519113"/>
                  </a:lnTo>
                  <a:lnTo>
                    <a:pt x="771525" y="564357"/>
                  </a:lnTo>
                  <a:lnTo>
                    <a:pt x="766763" y="609600"/>
                  </a:lnTo>
                  <a:lnTo>
                    <a:pt x="757238" y="650082"/>
                  </a:lnTo>
                  <a:lnTo>
                    <a:pt x="747713" y="669132"/>
                  </a:lnTo>
                  <a:lnTo>
                    <a:pt x="731044" y="683419"/>
                  </a:lnTo>
                  <a:lnTo>
                    <a:pt x="714375" y="688182"/>
                  </a:lnTo>
                  <a:lnTo>
                    <a:pt x="692944" y="685800"/>
                  </a:lnTo>
                  <a:lnTo>
                    <a:pt x="654844" y="676275"/>
                  </a:lnTo>
                  <a:lnTo>
                    <a:pt x="604838" y="652463"/>
                  </a:lnTo>
                  <a:lnTo>
                    <a:pt x="545307" y="616744"/>
                  </a:lnTo>
                  <a:lnTo>
                    <a:pt x="433388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62B67A5E-5054-4302-8FCC-9831BE3815AE}"/>
                </a:ext>
              </a:extLst>
            </p:cNvPr>
            <p:cNvSpPr/>
            <p:nvPr/>
          </p:nvSpPr>
          <p:spPr>
            <a:xfrm>
              <a:off x="3751264" y="4995864"/>
              <a:ext cx="501650" cy="682625"/>
            </a:xfrm>
            <a:custGeom>
              <a:avLst/>
              <a:gdLst>
                <a:gd name="connsiteX0" fmla="*/ 219075 w 502444"/>
                <a:gd name="connsiteY0" fmla="*/ 523875 h 683418"/>
                <a:gd name="connsiteX1" fmla="*/ 154781 w 502444"/>
                <a:gd name="connsiteY1" fmla="*/ 433387 h 683418"/>
                <a:gd name="connsiteX2" fmla="*/ 116681 w 502444"/>
                <a:gd name="connsiteY2" fmla="*/ 371475 h 683418"/>
                <a:gd name="connsiteX3" fmla="*/ 85725 w 502444"/>
                <a:gd name="connsiteY3" fmla="*/ 311943 h 683418"/>
                <a:gd name="connsiteX4" fmla="*/ 54769 w 502444"/>
                <a:gd name="connsiteY4" fmla="*/ 245268 h 683418"/>
                <a:gd name="connsiteX5" fmla="*/ 42862 w 502444"/>
                <a:gd name="connsiteY5" fmla="*/ 202406 h 683418"/>
                <a:gd name="connsiteX6" fmla="*/ 28575 w 502444"/>
                <a:gd name="connsiteY6" fmla="*/ 161925 h 683418"/>
                <a:gd name="connsiteX7" fmla="*/ 19050 w 502444"/>
                <a:gd name="connsiteY7" fmla="*/ 104775 h 683418"/>
                <a:gd name="connsiteX8" fmla="*/ 11906 w 502444"/>
                <a:gd name="connsiteY8" fmla="*/ 59531 h 683418"/>
                <a:gd name="connsiteX9" fmla="*/ 2381 w 502444"/>
                <a:gd name="connsiteY9" fmla="*/ 35718 h 683418"/>
                <a:gd name="connsiteX10" fmla="*/ 0 w 502444"/>
                <a:gd name="connsiteY10" fmla="*/ 21431 h 683418"/>
                <a:gd name="connsiteX11" fmla="*/ 4762 w 502444"/>
                <a:gd name="connsiteY11" fmla="*/ 7143 h 683418"/>
                <a:gd name="connsiteX12" fmla="*/ 14287 w 502444"/>
                <a:gd name="connsiteY12" fmla="*/ 0 h 683418"/>
                <a:gd name="connsiteX13" fmla="*/ 28575 w 502444"/>
                <a:gd name="connsiteY13" fmla="*/ 0 h 683418"/>
                <a:gd name="connsiteX14" fmla="*/ 47625 w 502444"/>
                <a:gd name="connsiteY14" fmla="*/ 9525 h 683418"/>
                <a:gd name="connsiteX15" fmla="*/ 80962 w 502444"/>
                <a:gd name="connsiteY15" fmla="*/ 35718 h 683418"/>
                <a:gd name="connsiteX16" fmla="*/ 140494 w 502444"/>
                <a:gd name="connsiteY16" fmla="*/ 97631 h 683418"/>
                <a:gd name="connsiteX17" fmla="*/ 183356 w 502444"/>
                <a:gd name="connsiteY17" fmla="*/ 140493 h 683418"/>
                <a:gd name="connsiteX18" fmla="*/ 207169 w 502444"/>
                <a:gd name="connsiteY18" fmla="*/ 164306 h 683418"/>
                <a:gd name="connsiteX19" fmla="*/ 228600 w 502444"/>
                <a:gd name="connsiteY19" fmla="*/ 176212 h 683418"/>
                <a:gd name="connsiteX20" fmla="*/ 257175 w 502444"/>
                <a:gd name="connsiteY20" fmla="*/ 180975 h 683418"/>
                <a:gd name="connsiteX21" fmla="*/ 502444 w 502444"/>
                <a:gd name="connsiteY21" fmla="*/ 509587 h 683418"/>
                <a:gd name="connsiteX22" fmla="*/ 464344 w 502444"/>
                <a:gd name="connsiteY22" fmla="*/ 573881 h 683418"/>
                <a:gd name="connsiteX23" fmla="*/ 440531 w 502444"/>
                <a:gd name="connsiteY23" fmla="*/ 621506 h 683418"/>
                <a:gd name="connsiteX24" fmla="*/ 423862 w 502444"/>
                <a:gd name="connsiteY24" fmla="*/ 647700 h 683418"/>
                <a:gd name="connsiteX25" fmla="*/ 400050 w 502444"/>
                <a:gd name="connsiteY25" fmla="*/ 676275 h 683418"/>
                <a:gd name="connsiteX26" fmla="*/ 383381 w 502444"/>
                <a:gd name="connsiteY26" fmla="*/ 683418 h 683418"/>
                <a:gd name="connsiteX27" fmla="*/ 366712 w 502444"/>
                <a:gd name="connsiteY27" fmla="*/ 681037 h 683418"/>
                <a:gd name="connsiteX28" fmla="*/ 350044 w 502444"/>
                <a:gd name="connsiteY28" fmla="*/ 671512 h 683418"/>
                <a:gd name="connsiteX29" fmla="*/ 323850 w 502444"/>
                <a:gd name="connsiteY29" fmla="*/ 640556 h 683418"/>
                <a:gd name="connsiteX30" fmla="*/ 219075 w 502444"/>
                <a:gd name="connsiteY30" fmla="*/ 52387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444" h="683418">
                  <a:moveTo>
                    <a:pt x="219075" y="523875"/>
                  </a:moveTo>
                  <a:lnTo>
                    <a:pt x="154781" y="433387"/>
                  </a:lnTo>
                  <a:lnTo>
                    <a:pt x="116681" y="371475"/>
                  </a:lnTo>
                  <a:lnTo>
                    <a:pt x="85725" y="311943"/>
                  </a:lnTo>
                  <a:lnTo>
                    <a:pt x="54769" y="245268"/>
                  </a:lnTo>
                  <a:lnTo>
                    <a:pt x="42862" y="202406"/>
                  </a:lnTo>
                  <a:lnTo>
                    <a:pt x="28575" y="161925"/>
                  </a:lnTo>
                  <a:lnTo>
                    <a:pt x="19050" y="104775"/>
                  </a:lnTo>
                  <a:lnTo>
                    <a:pt x="11906" y="59531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0962" y="35718"/>
                  </a:lnTo>
                  <a:lnTo>
                    <a:pt x="140494" y="97631"/>
                  </a:lnTo>
                  <a:lnTo>
                    <a:pt x="183356" y="140493"/>
                  </a:lnTo>
                  <a:lnTo>
                    <a:pt x="207169" y="164306"/>
                  </a:lnTo>
                  <a:lnTo>
                    <a:pt x="228600" y="176212"/>
                  </a:lnTo>
                  <a:lnTo>
                    <a:pt x="257175" y="180975"/>
                  </a:lnTo>
                  <a:lnTo>
                    <a:pt x="502444" y="509587"/>
                  </a:lnTo>
                  <a:lnTo>
                    <a:pt x="464344" y="573881"/>
                  </a:lnTo>
                  <a:lnTo>
                    <a:pt x="440531" y="621506"/>
                  </a:lnTo>
                  <a:lnTo>
                    <a:pt x="423862" y="647700"/>
                  </a:lnTo>
                  <a:lnTo>
                    <a:pt x="400050" y="676275"/>
                  </a:lnTo>
                  <a:lnTo>
                    <a:pt x="383381" y="683418"/>
                  </a:lnTo>
                  <a:lnTo>
                    <a:pt x="366712" y="681037"/>
                  </a:lnTo>
                  <a:lnTo>
                    <a:pt x="350044" y="671512"/>
                  </a:lnTo>
                  <a:lnTo>
                    <a:pt x="323850" y="640556"/>
                  </a:lnTo>
                  <a:lnTo>
                    <a:pt x="219075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77E3F7A4-EAC7-4E9A-809B-40F200C6A310}"/>
                </a:ext>
              </a:extLst>
            </p:cNvPr>
            <p:cNvSpPr/>
            <p:nvPr/>
          </p:nvSpPr>
          <p:spPr>
            <a:xfrm>
              <a:off x="6475414" y="1500188"/>
              <a:ext cx="557212" cy="730250"/>
            </a:xfrm>
            <a:custGeom>
              <a:avLst/>
              <a:gdLst>
                <a:gd name="connsiteX0" fmla="*/ 214312 w 557212"/>
                <a:gd name="connsiteY0" fmla="*/ 511968 h 731043"/>
                <a:gd name="connsiteX1" fmla="*/ 200025 w 557212"/>
                <a:gd name="connsiteY1" fmla="*/ 352425 h 731043"/>
                <a:gd name="connsiteX2" fmla="*/ 192881 w 557212"/>
                <a:gd name="connsiteY2" fmla="*/ 297656 h 731043"/>
                <a:gd name="connsiteX3" fmla="*/ 188119 w 557212"/>
                <a:gd name="connsiteY3" fmla="*/ 273843 h 731043"/>
                <a:gd name="connsiteX4" fmla="*/ 178594 w 557212"/>
                <a:gd name="connsiteY4" fmla="*/ 245268 h 731043"/>
                <a:gd name="connsiteX5" fmla="*/ 164306 w 557212"/>
                <a:gd name="connsiteY5" fmla="*/ 214312 h 731043"/>
                <a:gd name="connsiteX6" fmla="*/ 138112 w 557212"/>
                <a:gd name="connsiteY6" fmla="*/ 178593 h 731043"/>
                <a:gd name="connsiteX7" fmla="*/ 109537 w 557212"/>
                <a:gd name="connsiteY7" fmla="*/ 142875 h 731043"/>
                <a:gd name="connsiteX8" fmla="*/ 66675 w 557212"/>
                <a:gd name="connsiteY8" fmla="*/ 100012 h 731043"/>
                <a:gd name="connsiteX9" fmla="*/ 40481 w 557212"/>
                <a:gd name="connsiteY9" fmla="*/ 78581 h 731043"/>
                <a:gd name="connsiteX10" fmla="*/ 21431 w 557212"/>
                <a:gd name="connsiteY10" fmla="*/ 61912 h 731043"/>
                <a:gd name="connsiteX11" fmla="*/ 9525 w 557212"/>
                <a:gd name="connsiteY11" fmla="*/ 52387 h 731043"/>
                <a:gd name="connsiteX12" fmla="*/ 0 w 557212"/>
                <a:gd name="connsiteY12" fmla="*/ 38100 h 731043"/>
                <a:gd name="connsiteX13" fmla="*/ 0 w 557212"/>
                <a:gd name="connsiteY13" fmla="*/ 21431 h 731043"/>
                <a:gd name="connsiteX14" fmla="*/ 7144 w 557212"/>
                <a:gd name="connsiteY14" fmla="*/ 7143 h 731043"/>
                <a:gd name="connsiteX15" fmla="*/ 26194 w 557212"/>
                <a:gd name="connsiteY15" fmla="*/ 0 h 731043"/>
                <a:gd name="connsiteX16" fmla="*/ 69056 w 557212"/>
                <a:gd name="connsiteY16" fmla="*/ 2381 h 731043"/>
                <a:gd name="connsiteX17" fmla="*/ 150019 w 557212"/>
                <a:gd name="connsiteY17" fmla="*/ 16668 h 731043"/>
                <a:gd name="connsiteX18" fmla="*/ 250031 w 557212"/>
                <a:gd name="connsiteY18" fmla="*/ 40481 h 731043"/>
                <a:gd name="connsiteX19" fmla="*/ 357187 w 557212"/>
                <a:gd name="connsiteY19" fmla="*/ 71437 h 731043"/>
                <a:gd name="connsiteX20" fmla="*/ 419100 w 557212"/>
                <a:gd name="connsiteY20" fmla="*/ 95250 h 731043"/>
                <a:gd name="connsiteX21" fmla="*/ 461962 w 557212"/>
                <a:gd name="connsiteY21" fmla="*/ 119062 h 731043"/>
                <a:gd name="connsiteX22" fmla="*/ 490537 w 557212"/>
                <a:gd name="connsiteY22" fmla="*/ 130968 h 731043"/>
                <a:gd name="connsiteX23" fmla="*/ 507206 w 557212"/>
                <a:gd name="connsiteY23" fmla="*/ 140493 h 731043"/>
                <a:gd name="connsiteX24" fmla="*/ 516731 w 557212"/>
                <a:gd name="connsiteY24" fmla="*/ 152400 h 731043"/>
                <a:gd name="connsiteX25" fmla="*/ 531019 w 557212"/>
                <a:gd name="connsiteY25" fmla="*/ 169068 h 731043"/>
                <a:gd name="connsiteX26" fmla="*/ 542925 w 557212"/>
                <a:gd name="connsiteY26" fmla="*/ 188118 h 731043"/>
                <a:gd name="connsiteX27" fmla="*/ 552450 w 557212"/>
                <a:gd name="connsiteY27" fmla="*/ 207168 h 731043"/>
                <a:gd name="connsiteX28" fmla="*/ 557212 w 557212"/>
                <a:gd name="connsiteY28" fmla="*/ 230981 h 731043"/>
                <a:gd name="connsiteX29" fmla="*/ 552450 w 557212"/>
                <a:gd name="connsiteY29" fmla="*/ 254793 h 731043"/>
                <a:gd name="connsiteX30" fmla="*/ 538162 w 557212"/>
                <a:gd name="connsiteY30" fmla="*/ 276225 h 731043"/>
                <a:gd name="connsiteX31" fmla="*/ 514350 w 557212"/>
                <a:gd name="connsiteY31" fmla="*/ 311943 h 731043"/>
                <a:gd name="connsiteX32" fmla="*/ 485775 w 557212"/>
                <a:gd name="connsiteY32" fmla="*/ 342900 h 731043"/>
                <a:gd name="connsiteX33" fmla="*/ 473869 w 557212"/>
                <a:gd name="connsiteY33" fmla="*/ 364331 h 731043"/>
                <a:gd name="connsiteX34" fmla="*/ 469106 w 557212"/>
                <a:gd name="connsiteY34" fmla="*/ 421481 h 731043"/>
                <a:gd name="connsiteX35" fmla="*/ 459581 w 557212"/>
                <a:gd name="connsiteY35" fmla="*/ 704850 h 731043"/>
                <a:gd name="connsiteX36" fmla="*/ 221456 w 557212"/>
                <a:gd name="connsiteY36" fmla="*/ 731043 h 731043"/>
                <a:gd name="connsiteX37" fmla="*/ 214312 w 557212"/>
                <a:gd name="connsiteY37" fmla="*/ 5119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2" h="731043">
                  <a:moveTo>
                    <a:pt x="214312" y="511968"/>
                  </a:moveTo>
                  <a:lnTo>
                    <a:pt x="200025" y="352425"/>
                  </a:lnTo>
                  <a:lnTo>
                    <a:pt x="192881" y="297656"/>
                  </a:lnTo>
                  <a:lnTo>
                    <a:pt x="188119" y="273843"/>
                  </a:lnTo>
                  <a:lnTo>
                    <a:pt x="178594" y="245268"/>
                  </a:lnTo>
                  <a:lnTo>
                    <a:pt x="164306" y="214312"/>
                  </a:lnTo>
                  <a:lnTo>
                    <a:pt x="138112" y="178593"/>
                  </a:lnTo>
                  <a:lnTo>
                    <a:pt x="109537" y="142875"/>
                  </a:lnTo>
                  <a:lnTo>
                    <a:pt x="66675" y="100012"/>
                  </a:lnTo>
                  <a:lnTo>
                    <a:pt x="40481" y="78581"/>
                  </a:lnTo>
                  <a:lnTo>
                    <a:pt x="21431" y="61912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2381"/>
                  </a:lnTo>
                  <a:lnTo>
                    <a:pt x="150019" y="16668"/>
                  </a:lnTo>
                  <a:lnTo>
                    <a:pt x="250031" y="40481"/>
                  </a:lnTo>
                  <a:lnTo>
                    <a:pt x="357187" y="71437"/>
                  </a:lnTo>
                  <a:lnTo>
                    <a:pt x="419100" y="95250"/>
                  </a:lnTo>
                  <a:lnTo>
                    <a:pt x="461962" y="119062"/>
                  </a:lnTo>
                  <a:lnTo>
                    <a:pt x="490537" y="130968"/>
                  </a:lnTo>
                  <a:lnTo>
                    <a:pt x="507206" y="140493"/>
                  </a:lnTo>
                  <a:lnTo>
                    <a:pt x="516731" y="152400"/>
                  </a:lnTo>
                  <a:lnTo>
                    <a:pt x="531019" y="169068"/>
                  </a:lnTo>
                  <a:lnTo>
                    <a:pt x="542925" y="188118"/>
                  </a:lnTo>
                  <a:lnTo>
                    <a:pt x="552450" y="207168"/>
                  </a:lnTo>
                  <a:lnTo>
                    <a:pt x="557212" y="230981"/>
                  </a:lnTo>
                  <a:lnTo>
                    <a:pt x="552450" y="254793"/>
                  </a:lnTo>
                  <a:lnTo>
                    <a:pt x="538162" y="276225"/>
                  </a:lnTo>
                  <a:lnTo>
                    <a:pt x="514350" y="311943"/>
                  </a:lnTo>
                  <a:lnTo>
                    <a:pt x="485775" y="342900"/>
                  </a:lnTo>
                  <a:lnTo>
                    <a:pt x="473869" y="364331"/>
                  </a:lnTo>
                  <a:lnTo>
                    <a:pt x="469106" y="421481"/>
                  </a:lnTo>
                  <a:lnTo>
                    <a:pt x="459581" y="704850"/>
                  </a:lnTo>
                  <a:lnTo>
                    <a:pt x="221456" y="731043"/>
                  </a:lnTo>
                  <a:lnTo>
                    <a:pt x="214312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0E85A8CB-3F14-48D2-B222-553EB5424303}"/>
                </a:ext>
              </a:extLst>
            </p:cNvPr>
            <p:cNvSpPr/>
            <p:nvPr/>
          </p:nvSpPr>
          <p:spPr>
            <a:xfrm>
              <a:off x="3957640" y="3724276"/>
              <a:ext cx="1069975" cy="1808163"/>
            </a:xfrm>
            <a:custGeom>
              <a:avLst/>
              <a:gdLst>
                <a:gd name="connsiteX0" fmla="*/ 595312 w 1069181"/>
                <a:gd name="connsiteY0" fmla="*/ 1112044 h 1807369"/>
                <a:gd name="connsiteX1" fmla="*/ 478631 w 1069181"/>
                <a:gd name="connsiteY1" fmla="*/ 1376363 h 1807369"/>
                <a:gd name="connsiteX2" fmla="*/ 404812 w 1069181"/>
                <a:gd name="connsiteY2" fmla="*/ 1545431 h 1807369"/>
                <a:gd name="connsiteX3" fmla="*/ 295275 w 1069181"/>
                <a:gd name="connsiteY3" fmla="*/ 1781175 h 1807369"/>
                <a:gd name="connsiteX4" fmla="*/ 226218 w 1069181"/>
                <a:gd name="connsiteY4" fmla="*/ 1807369 h 1807369"/>
                <a:gd name="connsiteX5" fmla="*/ 0 w 1069181"/>
                <a:gd name="connsiteY5" fmla="*/ 1471613 h 1807369"/>
                <a:gd name="connsiteX6" fmla="*/ 42862 w 1069181"/>
                <a:gd name="connsiteY6" fmla="*/ 1452563 h 1807369"/>
                <a:gd name="connsiteX7" fmla="*/ 76200 w 1069181"/>
                <a:gd name="connsiteY7" fmla="*/ 1447800 h 1807369"/>
                <a:gd name="connsiteX8" fmla="*/ 107156 w 1069181"/>
                <a:gd name="connsiteY8" fmla="*/ 1433513 h 1807369"/>
                <a:gd name="connsiteX9" fmla="*/ 133350 w 1069181"/>
                <a:gd name="connsiteY9" fmla="*/ 1409700 h 1807369"/>
                <a:gd name="connsiteX10" fmla="*/ 197643 w 1069181"/>
                <a:gd name="connsiteY10" fmla="*/ 1323975 h 1807369"/>
                <a:gd name="connsiteX11" fmla="*/ 371475 w 1069181"/>
                <a:gd name="connsiteY11" fmla="*/ 1062038 h 1807369"/>
                <a:gd name="connsiteX12" fmla="*/ 495300 w 1069181"/>
                <a:gd name="connsiteY12" fmla="*/ 876300 h 1807369"/>
                <a:gd name="connsiteX13" fmla="*/ 619125 w 1069181"/>
                <a:gd name="connsiteY13" fmla="*/ 678656 h 1807369"/>
                <a:gd name="connsiteX14" fmla="*/ 714375 w 1069181"/>
                <a:gd name="connsiteY14" fmla="*/ 528638 h 1807369"/>
                <a:gd name="connsiteX15" fmla="*/ 812006 w 1069181"/>
                <a:gd name="connsiteY15" fmla="*/ 361950 h 1807369"/>
                <a:gd name="connsiteX16" fmla="*/ 921543 w 1069181"/>
                <a:gd name="connsiteY16" fmla="*/ 176213 h 1807369"/>
                <a:gd name="connsiteX17" fmla="*/ 1009650 w 1069181"/>
                <a:gd name="connsiteY17" fmla="*/ 26194 h 1807369"/>
                <a:gd name="connsiteX18" fmla="*/ 1023937 w 1069181"/>
                <a:gd name="connsiteY18" fmla="*/ 9525 h 1807369"/>
                <a:gd name="connsiteX19" fmla="*/ 1040606 w 1069181"/>
                <a:gd name="connsiteY19" fmla="*/ 2381 h 1807369"/>
                <a:gd name="connsiteX20" fmla="*/ 1050131 w 1069181"/>
                <a:gd name="connsiteY20" fmla="*/ 0 h 1807369"/>
                <a:gd name="connsiteX21" fmla="*/ 1064418 w 1069181"/>
                <a:gd name="connsiteY21" fmla="*/ 2381 h 1807369"/>
                <a:gd name="connsiteX22" fmla="*/ 1069181 w 1069181"/>
                <a:gd name="connsiteY22" fmla="*/ 11906 h 1807369"/>
                <a:gd name="connsiteX23" fmla="*/ 1066800 w 1069181"/>
                <a:gd name="connsiteY23" fmla="*/ 42863 h 1807369"/>
                <a:gd name="connsiteX24" fmla="*/ 988218 w 1069181"/>
                <a:gd name="connsiteY24" fmla="*/ 226219 h 1807369"/>
                <a:gd name="connsiteX25" fmla="*/ 835818 w 1069181"/>
                <a:gd name="connsiteY25" fmla="*/ 559594 h 1807369"/>
                <a:gd name="connsiteX26" fmla="*/ 735806 w 1069181"/>
                <a:gd name="connsiteY26" fmla="*/ 802481 h 1807369"/>
                <a:gd name="connsiteX27" fmla="*/ 595312 w 1069181"/>
                <a:gd name="connsiteY27" fmla="*/ 1112044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9181" h="1807369">
                  <a:moveTo>
                    <a:pt x="595312" y="1112044"/>
                  </a:moveTo>
                  <a:lnTo>
                    <a:pt x="478631" y="1376363"/>
                  </a:lnTo>
                  <a:lnTo>
                    <a:pt x="404812" y="1545431"/>
                  </a:lnTo>
                  <a:lnTo>
                    <a:pt x="295275" y="1781175"/>
                  </a:lnTo>
                  <a:lnTo>
                    <a:pt x="226218" y="1807369"/>
                  </a:lnTo>
                  <a:lnTo>
                    <a:pt x="0" y="1471613"/>
                  </a:lnTo>
                  <a:lnTo>
                    <a:pt x="42862" y="1452563"/>
                  </a:lnTo>
                  <a:lnTo>
                    <a:pt x="76200" y="1447800"/>
                  </a:lnTo>
                  <a:lnTo>
                    <a:pt x="107156" y="1433513"/>
                  </a:lnTo>
                  <a:lnTo>
                    <a:pt x="133350" y="1409700"/>
                  </a:lnTo>
                  <a:lnTo>
                    <a:pt x="197643" y="1323975"/>
                  </a:lnTo>
                  <a:lnTo>
                    <a:pt x="371475" y="1062038"/>
                  </a:lnTo>
                  <a:lnTo>
                    <a:pt x="495300" y="876300"/>
                  </a:lnTo>
                  <a:lnTo>
                    <a:pt x="619125" y="678656"/>
                  </a:lnTo>
                  <a:lnTo>
                    <a:pt x="714375" y="528638"/>
                  </a:lnTo>
                  <a:lnTo>
                    <a:pt x="812006" y="361950"/>
                  </a:lnTo>
                  <a:lnTo>
                    <a:pt x="921543" y="176213"/>
                  </a:lnTo>
                  <a:lnTo>
                    <a:pt x="1009650" y="26194"/>
                  </a:lnTo>
                  <a:lnTo>
                    <a:pt x="1023937" y="9525"/>
                  </a:lnTo>
                  <a:lnTo>
                    <a:pt x="1040606" y="2381"/>
                  </a:lnTo>
                  <a:lnTo>
                    <a:pt x="1050131" y="0"/>
                  </a:lnTo>
                  <a:lnTo>
                    <a:pt x="1064418" y="2381"/>
                  </a:lnTo>
                  <a:lnTo>
                    <a:pt x="1069181" y="11906"/>
                  </a:lnTo>
                  <a:lnTo>
                    <a:pt x="1066800" y="42863"/>
                  </a:lnTo>
                  <a:lnTo>
                    <a:pt x="988218" y="226219"/>
                  </a:lnTo>
                  <a:lnTo>
                    <a:pt x="835818" y="559594"/>
                  </a:lnTo>
                  <a:lnTo>
                    <a:pt x="735806" y="802481"/>
                  </a:lnTo>
                  <a:lnTo>
                    <a:pt x="595312" y="1112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A2E13938-0B90-401F-B71D-EDDA993B0FBE}"/>
                </a:ext>
              </a:extLst>
            </p:cNvPr>
            <p:cNvSpPr/>
            <p:nvPr/>
          </p:nvSpPr>
          <p:spPr>
            <a:xfrm>
              <a:off x="5380039" y="1979614"/>
              <a:ext cx="3073400" cy="555625"/>
            </a:xfrm>
            <a:custGeom>
              <a:avLst/>
              <a:gdLst>
                <a:gd name="connsiteX0" fmla="*/ 1971597 w 3073888"/>
                <a:gd name="connsiteY0" fmla="*/ 333193 h 556156"/>
                <a:gd name="connsiteX1" fmla="*/ 1538197 w 3073888"/>
                <a:gd name="connsiteY1" fmla="*/ 358245 h 556156"/>
                <a:gd name="connsiteX2" fmla="*/ 1465546 w 3073888"/>
                <a:gd name="connsiteY2" fmla="*/ 353234 h 556156"/>
                <a:gd name="connsiteX3" fmla="*/ 1097280 w 3073888"/>
                <a:gd name="connsiteY3" fmla="*/ 405844 h 556156"/>
                <a:gd name="connsiteX4" fmla="*/ 526094 w 3073888"/>
                <a:gd name="connsiteY4" fmla="*/ 518578 h 556156"/>
                <a:gd name="connsiteX5" fmla="*/ 410854 w 3073888"/>
                <a:gd name="connsiteY5" fmla="*/ 556156 h 556156"/>
                <a:gd name="connsiteX6" fmla="*/ 383297 w 3073888"/>
                <a:gd name="connsiteY6" fmla="*/ 546135 h 556156"/>
                <a:gd name="connsiteX7" fmla="*/ 358245 w 3073888"/>
                <a:gd name="connsiteY7" fmla="*/ 541125 h 556156"/>
                <a:gd name="connsiteX8" fmla="*/ 310646 w 3073888"/>
                <a:gd name="connsiteY8" fmla="*/ 536114 h 556156"/>
                <a:gd name="connsiteX9" fmla="*/ 283089 w 3073888"/>
                <a:gd name="connsiteY9" fmla="*/ 528599 h 556156"/>
                <a:gd name="connsiteX10" fmla="*/ 227974 w 3073888"/>
                <a:gd name="connsiteY10" fmla="*/ 483505 h 556156"/>
                <a:gd name="connsiteX11" fmla="*/ 160334 w 3073888"/>
                <a:gd name="connsiteY11" fmla="*/ 425885 h 556156"/>
                <a:gd name="connsiteX12" fmla="*/ 95198 w 3073888"/>
                <a:gd name="connsiteY12" fmla="*/ 345719 h 556156"/>
                <a:gd name="connsiteX13" fmla="*/ 37579 w 3073888"/>
                <a:gd name="connsiteY13" fmla="*/ 270563 h 556156"/>
                <a:gd name="connsiteX14" fmla="*/ 20042 w 3073888"/>
                <a:gd name="connsiteY14" fmla="*/ 245510 h 556156"/>
                <a:gd name="connsiteX15" fmla="*/ 7516 w 3073888"/>
                <a:gd name="connsiteY15" fmla="*/ 215448 h 556156"/>
                <a:gd name="connsiteX16" fmla="*/ 0 w 3073888"/>
                <a:gd name="connsiteY16" fmla="*/ 192901 h 556156"/>
                <a:gd name="connsiteX17" fmla="*/ 0 w 3073888"/>
                <a:gd name="connsiteY17" fmla="*/ 177870 h 556156"/>
                <a:gd name="connsiteX18" fmla="*/ 0 w 3073888"/>
                <a:gd name="connsiteY18" fmla="*/ 170354 h 556156"/>
                <a:gd name="connsiteX19" fmla="*/ 7516 w 3073888"/>
                <a:gd name="connsiteY19" fmla="*/ 165344 h 556156"/>
                <a:gd name="connsiteX20" fmla="*/ 27558 w 3073888"/>
                <a:gd name="connsiteY20" fmla="*/ 165344 h 556156"/>
                <a:gd name="connsiteX21" fmla="*/ 52610 w 3073888"/>
                <a:gd name="connsiteY21" fmla="*/ 172860 h 556156"/>
                <a:gd name="connsiteX22" fmla="*/ 87683 w 3073888"/>
                <a:gd name="connsiteY22" fmla="*/ 197912 h 556156"/>
                <a:gd name="connsiteX23" fmla="*/ 117745 w 3073888"/>
                <a:gd name="connsiteY23" fmla="*/ 220458 h 556156"/>
                <a:gd name="connsiteX24" fmla="*/ 160334 w 3073888"/>
                <a:gd name="connsiteY24" fmla="*/ 248016 h 556156"/>
                <a:gd name="connsiteX25" fmla="*/ 195406 w 3073888"/>
                <a:gd name="connsiteY25" fmla="*/ 268057 h 556156"/>
                <a:gd name="connsiteX26" fmla="*/ 225469 w 3073888"/>
                <a:gd name="connsiteY26" fmla="*/ 283089 h 556156"/>
                <a:gd name="connsiteX27" fmla="*/ 270563 w 3073888"/>
                <a:gd name="connsiteY27" fmla="*/ 300625 h 556156"/>
                <a:gd name="connsiteX28" fmla="*/ 328182 w 3073888"/>
                <a:gd name="connsiteY28" fmla="*/ 315656 h 556156"/>
                <a:gd name="connsiteX29" fmla="*/ 368266 w 3073888"/>
                <a:gd name="connsiteY29" fmla="*/ 320667 h 556156"/>
                <a:gd name="connsiteX30" fmla="*/ 390813 w 3073888"/>
                <a:gd name="connsiteY30" fmla="*/ 320667 h 556156"/>
                <a:gd name="connsiteX31" fmla="*/ 433401 w 3073888"/>
                <a:gd name="connsiteY31" fmla="*/ 320667 h 556156"/>
                <a:gd name="connsiteX32" fmla="*/ 513568 w 3073888"/>
                <a:gd name="connsiteY32" fmla="*/ 310646 h 556156"/>
                <a:gd name="connsiteX33" fmla="*/ 839244 w 3073888"/>
                <a:gd name="connsiteY33" fmla="*/ 258036 h 556156"/>
                <a:gd name="connsiteX34" fmla="*/ 1330265 w 3073888"/>
                <a:gd name="connsiteY34" fmla="*/ 175365 h 556156"/>
                <a:gd name="connsiteX35" fmla="*/ 1550723 w 3073888"/>
                <a:gd name="connsiteY35" fmla="*/ 155323 h 556156"/>
                <a:gd name="connsiteX36" fmla="*/ 2026712 w 3073888"/>
                <a:gd name="connsiteY36" fmla="*/ 122755 h 556156"/>
                <a:gd name="connsiteX37" fmla="*/ 2404998 w 3073888"/>
                <a:gd name="connsiteY37" fmla="*/ 87683 h 556156"/>
                <a:gd name="connsiteX38" fmla="*/ 2452597 w 3073888"/>
                <a:gd name="connsiteY38" fmla="*/ 77662 h 556156"/>
                <a:gd name="connsiteX39" fmla="*/ 2495185 w 3073888"/>
                <a:gd name="connsiteY39" fmla="*/ 65136 h 556156"/>
                <a:gd name="connsiteX40" fmla="*/ 2532763 w 3073888"/>
                <a:gd name="connsiteY40" fmla="*/ 47599 h 556156"/>
                <a:gd name="connsiteX41" fmla="*/ 2577857 w 3073888"/>
                <a:gd name="connsiteY41" fmla="*/ 25052 h 556156"/>
                <a:gd name="connsiteX42" fmla="*/ 2610425 w 3073888"/>
                <a:gd name="connsiteY42" fmla="*/ 0 h 556156"/>
                <a:gd name="connsiteX43" fmla="*/ 2663034 w 3073888"/>
                <a:gd name="connsiteY43" fmla="*/ 0 h 556156"/>
                <a:gd name="connsiteX44" fmla="*/ 2730674 w 3073888"/>
                <a:gd name="connsiteY44" fmla="*/ 10021 h 556156"/>
                <a:gd name="connsiteX45" fmla="*/ 2780779 w 3073888"/>
                <a:gd name="connsiteY45" fmla="*/ 20042 h 556156"/>
                <a:gd name="connsiteX46" fmla="*/ 2843409 w 3073888"/>
                <a:gd name="connsiteY46" fmla="*/ 37578 h 556156"/>
                <a:gd name="connsiteX47" fmla="*/ 2896018 w 3073888"/>
                <a:gd name="connsiteY47" fmla="*/ 57620 h 556156"/>
                <a:gd name="connsiteX48" fmla="*/ 2933596 w 3073888"/>
                <a:gd name="connsiteY48" fmla="*/ 75156 h 556156"/>
                <a:gd name="connsiteX49" fmla="*/ 2968669 w 3073888"/>
                <a:gd name="connsiteY49" fmla="*/ 90188 h 556156"/>
                <a:gd name="connsiteX50" fmla="*/ 3008752 w 3073888"/>
                <a:gd name="connsiteY50" fmla="*/ 115240 h 556156"/>
                <a:gd name="connsiteX51" fmla="*/ 3028794 w 3073888"/>
                <a:gd name="connsiteY51" fmla="*/ 130271 h 556156"/>
                <a:gd name="connsiteX52" fmla="*/ 3058856 w 3073888"/>
                <a:gd name="connsiteY52" fmla="*/ 162839 h 556156"/>
                <a:gd name="connsiteX53" fmla="*/ 3068877 w 3073888"/>
                <a:gd name="connsiteY53" fmla="*/ 185386 h 556156"/>
                <a:gd name="connsiteX54" fmla="*/ 3073888 w 3073888"/>
                <a:gd name="connsiteY54" fmla="*/ 207932 h 556156"/>
                <a:gd name="connsiteX55" fmla="*/ 3073888 w 3073888"/>
                <a:gd name="connsiteY55" fmla="*/ 237995 h 556156"/>
                <a:gd name="connsiteX56" fmla="*/ 3066372 w 3073888"/>
                <a:gd name="connsiteY56" fmla="*/ 263047 h 556156"/>
                <a:gd name="connsiteX57" fmla="*/ 3041320 w 3073888"/>
                <a:gd name="connsiteY57" fmla="*/ 280583 h 556156"/>
                <a:gd name="connsiteX58" fmla="*/ 3008752 w 3073888"/>
                <a:gd name="connsiteY58" fmla="*/ 295615 h 556156"/>
                <a:gd name="connsiteX59" fmla="*/ 2880987 w 3073888"/>
                <a:gd name="connsiteY59" fmla="*/ 310646 h 556156"/>
                <a:gd name="connsiteX60" fmla="*/ 2637982 w 3073888"/>
                <a:gd name="connsiteY60" fmla="*/ 313151 h 556156"/>
                <a:gd name="connsiteX61" fmla="*/ 2297274 w 3073888"/>
                <a:gd name="connsiteY61" fmla="*/ 320667 h 556156"/>
                <a:gd name="connsiteX62" fmla="*/ 1971597 w 3073888"/>
                <a:gd name="connsiteY62" fmla="*/ 333193 h 55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3888" h="556156">
                  <a:moveTo>
                    <a:pt x="1971597" y="333193"/>
                  </a:moveTo>
                  <a:lnTo>
                    <a:pt x="1538197" y="358245"/>
                  </a:lnTo>
                  <a:lnTo>
                    <a:pt x="1465546" y="353234"/>
                  </a:lnTo>
                  <a:lnTo>
                    <a:pt x="1097280" y="405844"/>
                  </a:lnTo>
                  <a:lnTo>
                    <a:pt x="526094" y="518578"/>
                  </a:lnTo>
                  <a:lnTo>
                    <a:pt x="410854" y="556156"/>
                  </a:lnTo>
                  <a:lnTo>
                    <a:pt x="383297" y="546135"/>
                  </a:lnTo>
                  <a:lnTo>
                    <a:pt x="358245" y="541125"/>
                  </a:lnTo>
                  <a:lnTo>
                    <a:pt x="310646" y="536114"/>
                  </a:lnTo>
                  <a:lnTo>
                    <a:pt x="283089" y="528599"/>
                  </a:lnTo>
                  <a:lnTo>
                    <a:pt x="227974" y="483505"/>
                  </a:lnTo>
                  <a:lnTo>
                    <a:pt x="160334" y="425885"/>
                  </a:lnTo>
                  <a:lnTo>
                    <a:pt x="95198" y="345719"/>
                  </a:lnTo>
                  <a:lnTo>
                    <a:pt x="37579" y="270563"/>
                  </a:lnTo>
                  <a:lnTo>
                    <a:pt x="20042" y="245510"/>
                  </a:lnTo>
                  <a:lnTo>
                    <a:pt x="7516" y="215448"/>
                  </a:lnTo>
                  <a:lnTo>
                    <a:pt x="0" y="192901"/>
                  </a:lnTo>
                  <a:lnTo>
                    <a:pt x="0" y="177870"/>
                  </a:lnTo>
                  <a:lnTo>
                    <a:pt x="0" y="170354"/>
                  </a:lnTo>
                  <a:lnTo>
                    <a:pt x="7516" y="165344"/>
                  </a:lnTo>
                  <a:lnTo>
                    <a:pt x="27558" y="165344"/>
                  </a:lnTo>
                  <a:lnTo>
                    <a:pt x="52610" y="172860"/>
                  </a:lnTo>
                  <a:lnTo>
                    <a:pt x="87683" y="197912"/>
                  </a:lnTo>
                  <a:lnTo>
                    <a:pt x="117745" y="220458"/>
                  </a:lnTo>
                  <a:lnTo>
                    <a:pt x="160334" y="248016"/>
                  </a:lnTo>
                  <a:lnTo>
                    <a:pt x="195406" y="268057"/>
                  </a:lnTo>
                  <a:lnTo>
                    <a:pt x="225469" y="283089"/>
                  </a:lnTo>
                  <a:lnTo>
                    <a:pt x="270563" y="300625"/>
                  </a:lnTo>
                  <a:lnTo>
                    <a:pt x="328182" y="315656"/>
                  </a:lnTo>
                  <a:lnTo>
                    <a:pt x="368266" y="320667"/>
                  </a:lnTo>
                  <a:lnTo>
                    <a:pt x="390813" y="320667"/>
                  </a:lnTo>
                  <a:lnTo>
                    <a:pt x="433401" y="320667"/>
                  </a:lnTo>
                  <a:lnTo>
                    <a:pt x="513568" y="310646"/>
                  </a:lnTo>
                  <a:lnTo>
                    <a:pt x="839244" y="258036"/>
                  </a:lnTo>
                  <a:lnTo>
                    <a:pt x="1330265" y="175365"/>
                  </a:lnTo>
                  <a:lnTo>
                    <a:pt x="1550723" y="155323"/>
                  </a:lnTo>
                  <a:lnTo>
                    <a:pt x="2026712" y="122755"/>
                  </a:lnTo>
                  <a:lnTo>
                    <a:pt x="2404998" y="87683"/>
                  </a:lnTo>
                  <a:lnTo>
                    <a:pt x="2452597" y="77662"/>
                  </a:lnTo>
                  <a:lnTo>
                    <a:pt x="2495185" y="65136"/>
                  </a:lnTo>
                  <a:lnTo>
                    <a:pt x="2532763" y="47599"/>
                  </a:lnTo>
                  <a:lnTo>
                    <a:pt x="2577857" y="25052"/>
                  </a:lnTo>
                  <a:lnTo>
                    <a:pt x="2610425" y="0"/>
                  </a:lnTo>
                  <a:lnTo>
                    <a:pt x="2663034" y="0"/>
                  </a:lnTo>
                  <a:lnTo>
                    <a:pt x="2730674" y="10021"/>
                  </a:lnTo>
                  <a:lnTo>
                    <a:pt x="2780779" y="20042"/>
                  </a:lnTo>
                  <a:lnTo>
                    <a:pt x="2843409" y="37578"/>
                  </a:lnTo>
                  <a:lnTo>
                    <a:pt x="2896018" y="57620"/>
                  </a:lnTo>
                  <a:lnTo>
                    <a:pt x="2933596" y="75156"/>
                  </a:lnTo>
                  <a:lnTo>
                    <a:pt x="2968669" y="90188"/>
                  </a:lnTo>
                  <a:lnTo>
                    <a:pt x="3008752" y="115240"/>
                  </a:lnTo>
                  <a:lnTo>
                    <a:pt x="3028794" y="130271"/>
                  </a:lnTo>
                  <a:lnTo>
                    <a:pt x="3058856" y="162839"/>
                  </a:lnTo>
                  <a:lnTo>
                    <a:pt x="3068877" y="185386"/>
                  </a:lnTo>
                  <a:lnTo>
                    <a:pt x="3073888" y="207932"/>
                  </a:lnTo>
                  <a:lnTo>
                    <a:pt x="3073888" y="237995"/>
                  </a:lnTo>
                  <a:lnTo>
                    <a:pt x="3066372" y="263047"/>
                  </a:lnTo>
                  <a:lnTo>
                    <a:pt x="3041320" y="280583"/>
                  </a:lnTo>
                  <a:lnTo>
                    <a:pt x="3008752" y="295615"/>
                  </a:lnTo>
                  <a:lnTo>
                    <a:pt x="2880987" y="310646"/>
                  </a:lnTo>
                  <a:lnTo>
                    <a:pt x="2637982" y="313151"/>
                  </a:lnTo>
                  <a:lnTo>
                    <a:pt x="2297274" y="320667"/>
                  </a:lnTo>
                  <a:lnTo>
                    <a:pt x="1971597" y="33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6B8428DE-B414-4C71-8991-7279378E41FB}"/>
                </a:ext>
              </a:extLst>
            </p:cNvPr>
            <p:cNvSpPr/>
            <p:nvPr/>
          </p:nvSpPr>
          <p:spPr>
            <a:xfrm rot="16200000">
              <a:off x="4702971" y="2751932"/>
              <a:ext cx="1865312" cy="1266825"/>
            </a:xfrm>
            <a:custGeom>
              <a:avLst/>
              <a:gdLst>
                <a:gd name="connsiteX0" fmla="*/ 1047750 w 1864519"/>
                <a:gd name="connsiteY0" fmla="*/ 931069 h 1266825"/>
                <a:gd name="connsiteX1" fmla="*/ 688182 w 1864519"/>
                <a:gd name="connsiteY1" fmla="*/ 692944 h 1266825"/>
                <a:gd name="connsiteX2" fmla="*/ 576263 w 1864519"/>
                <a:gd name="connsiteY2" fmla="*/ 595313 h 1266825"/>
                <a:gd name="connsiteX3" fmla="*/ 459582 w 1864519"/>
                <a:gd name="connsiteY3" fmla="*/ 485775 h 1266825"/>
                <a:gd name="connsiteX4" fmla="*/ 354807 w 1864519"/>
                <a:gd name="connsiteY4" fmla="*/ 388144 h 1266825"/>
                <a:gd name="connsiteX5" fmla="*/ 233363 w 1864519"/>
                <a:gd name="connsiteY5" fmla="*/ 273844 h 1266825"/>
                <a:gd name="connsiteX6" fmla="*/ 59532 w 1864519"/>
                <a:gd name="connsiteY6" fmla="*/ 104775 h 1266825"/>
                <a:gd name="connsiteX7" fmla="*/ 21432 w 1864519"/>
                <a:gd name="connsiteY7" fmla="*/ 71438 h 1266825"/>
                <a:gd name="connsiteX8" fmla="*/ 9525 w 1864519"/>
                <a:gd name="connsiteY8" fmla="*/ 57150 h 1266825"/>
                <a:gd name="connsiteX9" fmla="*/ 2382 w 1864519"/>
                <a:gd name="connsiteY9" fmla="*/ 40482 h 1266825"/>
                <a:gd name="connsiteX10" fmla="*/ 0 w 1864519"/>
                <a:gd name="connsiteY10" fmla="*/ 23813 h 1266825"/>
                <a:gd name="connsiteX11" fmla="*/ 0 w 1864519"/>
                <a:gd name="connsiteY11" fmla="*/ 16669 h 1266825"/>
                <a:gd name="connsiteX12" fmla="*/ 2382 w 1864519"/>
                <a:gd name="connsiteY12" fmla="*/ 7144 h 1266825"/>
                <a:gd name="connsiteX13" fmla="*/ 14288 w 1864519"/>
                <a:gd name="connsiteY13" fmla="*/ 0 h 1266825"/>
                <a:gd name="connsiteX14" fmla="*/ 30957 w 1864519"/>
                <a:gd name="connsiteY14" fmla="*/ 0 h 1266825"/>
                <a:gd name="connsiteX15" fmla="*/ 59532 w 1864519"/>
                <a:gd name="connsiteY15" fmla="*/ 9525 h 1266825"/>
                <a:gd name="connsiteX16" fmla="*/ 173832 w 1864519"/>
                <a:gd name="connsiteY16" fmla="*/ 100013 h 1266825"/>
                <a:gd name="connsiteX17" fmla="*/ 342900 w 1864519"/>
                <a:gd name="connsiteY17" fmla="*/ 221457 h 1266825"/>
                <a:gd name="connsiteX18" fmla="*/ 526257 w 1864519"/>
                <a:gd name="connsiteY18" fmla="*/ 352425 h 1266825"/>
                <a:gd name="connsiteX19" fmla="*/ 745332 w 1864519"/>
                <a:gd name="connsiteY19" fmla="*/ 500063 h 1266825"/>
                <a:gd name="connsiteX20" fmla="*/ 969169 w 1864519"/>
                <a:gd name="connsiteY20" fmla="*/ 642938 h 1266825"/>
                <a:gd name="connsiteX21" fmla="*/ 1209675 w 1864519"/>
                <a:gd name="connsiteY21" fmla="*/ 778669 h 1266825"/>
                <a:gd name="connsiteX22" fmla="*/ 1300163 w 1864519"/>
                <a:gd name="connsiteY22" fmla="*/ 823913 h 1266825"/>
                <a:gd name="connsiteX23" fmla="*/ 1369219 w 1864519"/>
                <a:gd name="connsiteY23" fmla="*/ 859632 h 1266825"/>
                <a:gd name="connsiteX24" fmla="*/ 1438275 w 1864519"/>
                <a:gd name="connsiteY24" fmla="*/ 885825 h 1266825"/>
                <a:gd name="connsiteX25" fmla="*/ 1490663 w 1864519"/>
                <a:gd name="connsiteY25" fmla="*/ 902494 h 1266825"/>
                <a:gd name="connsiteX26" fmla="*/ 1524000 w 1864519"/>
                <a:gd name="connsiteY26" fmla="*/ 907257 h 1266825"/>
                <a:gd name="connsiteX27" fmla="*/ 1552575 w 1864519"/>
                <a:gd name="connsiteY27" fmla="*/ 909638 h 1266825"/>
                <a:gd name="connsiteX28" fmla="*/ 1576388 w 1864519"/>
                <a:gd name="connsiteY28" fmla="*/ 909638 h 1266825"/>
                <a:gd name="connsiteX29" fmla="*/ 1609725 w 1864519"/>
                <a:gd name="connsiteY29" fmla="*/ 900113 h 1266825"/>
                <a:gd name="connsiteX30" fmla="*/ 1674019 w 1864519"/>
                <a:gd name="connsiteY30" fmla="*/ 873919 h 1266825"/>
                <a:gd name="connsiteX31" fmla="*/ 1728788 w 1864519"/>
                <a:gd name="connsiteY31" fmla="*/ 845344 h 1266825"/>
                <a:gd name="connsiteX32" fmla="*/ 1819275 w 1864519"/>
                <a:gd name="connsiteY32" fmla="*/ 754857 h 1266825"/>
                <a:gd name="connsiteX33" fmla="*/ 1864519 w 1864519"/>
                <a:gd name="connsiteY33" fmla="*/ 945357 h 1266825"/>
                <a:gd name="connsiteX34" fmla="*/ 1783557 w 1864519"/>
                <a:gd name="connsiteY34" fmla="*/ 912019 h 1266825"/>
                <a:gd name="connsiteX35" fmla="*/ 1769269 w 1864519"/>
                <a:gd name="connsiteY35" fmla="*/ 916782 h 1266825"/>
                <a:gd name="connsiteX36" fmla="*/ 1738313 w 1864519"/>
                <a:gd name="connsiteY36" fmla="*/ 966788 h 1266825"/>
                <a:gd name="connsiteX37" fmla="*/ 1621632 w 1864519"/>
                <a:gd name="connsiteY37" fmla="*/ 1123950 h 1266825"/>
                <a:gd name="connsiteX38" fmla="*/ 1502569 w 1864519"/>
                <a:gd name="connsiteY38" fmla="*/ 1252538 h 1266825"/>
                <a:gd name="connsiteX39" fmla="*/ 1485900 w 1864519"/>
                <a:gd name="connsiteY39" fmla="*/ 1262063 h 1266825"/>
                <a:gd name="connsiteX40" fmla="*/ 1469232 w 1864519"/>
                <a:gd name="connsiteY40" fmla="*/ 1266825 h 1266825"/>
                <a:gd name="connsiteX41" fmla="*/ 1454944 w 1864519"/>
                <a:gd name="connsiteY41" fmla="*/ 1266825 h 1266825"/>
                <a:gd name="connsiteX42" fmla="*/ 1438275 w 1864519"/>
                <a:gd name="connsiteY42" fmla="*/ 1257300 h 1266825"/>
                <a:gd name="connsiteX43" fmla="*/ 1419225 w 1864519"/>
                <a:gd name="connsiteY43" fmla="*/ 1231107 h 1266825"/>
                <a:gd name="connsiteX44" fmla="*/ 1402557 w 1864519"/>
                <a:gd name="connsiteY44" fmla="*/ 1181100 h 1266825"/>
                <a:gd name="connsiteX45" fmla="*/ 1047750 w 1864519"/>
                <a:gd name="connsiteY45" fmla="*/ 931069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64519" h="1266825">
                  <a:moveTo>
                    <a:pt x="1047750" y="931069"/>
                  </a:moveTo>
                  <a:lnTo>
                    <a:pt x="688182" y="692944"/>
                  </a:lnTo>
                  <a:lnTo>
                    <a:pt x="576263" y="595313"/>
                  </a:lnTo>
                  <a:lnTo>
                    <a:pt x="459582" y="485775"/>
                  </a:lnTo>
                  <a:lnTo>
                    <a:pt x="354807" y="388144"/>
                  </a:lnTo>
                  <a:lnTo>
                    <a:pt x="233363" y="273844"/>
                  </a:lnTo>
                  <a:lnTo>
                    <a:pt x="59532" y="104775"/>
                  </a:lnTo>
                  <a:lnTo>
                    <a:pt x="21432" y="71438"/>
                  </a:lnTo>
                  <a:lnTo>
                    <a:pt x="9525" y="57150"/>
                  </a:lnTo>
                  <a:lnTo>
                    <a:pt x="2382" y="40482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30957" y="0"/>
                  </a:lnTo>
                  <a:lnTo>
                    <a:pt x="59532" y="9525"/>
                  </a:lnTo>
                  <a:lnTo>
                    <a:pt x="173832" y="100013"/>
                  </a:lnTo>
                  <a:lnTo>
                    <a:pt x="342900" y="221457"/>
                  </a:lnTo>
                  <a:lnTo>
                    <a:pt x="526257" y="352425"/>
                  </a:lnTo>
                  <a:lnTo>
                    <a:pt x="745332" y="500063"/>
                  </a:lnTo>
                  <a:lnTo>
                    <a:pt x="969169" y="642938"/>
                  </a:lnTo>
                  <a:lnTo>
                    <a:pt x="1209675" y="778669"/>
                  </a:lnTo>
                  <a:lnTo>
                    <a:pt x="1300163" y="823913"/>
                  </a:lnTo>
                  <a:lnTo>
                    <a:pt x="1369219" y="859632"/>
                  </a:lnTo>
                  <a:lnTo>
                    <a:pt x="1438275" y="885825"/>
                  </a:lnTo>
                  <a:lnTo>
                    <a:pt x="1490663" y="902494"/>
                  </a:lnTo>
                  <a:lnTo>
                    <a:pt x="1524000" y="907257"/>
                  </a:lnTo>
                  <a:lnTo>
                    <a:pt x="1552575" y="909638"/>
                  </a:lnTo>
                  <a:lnTo>
                    <a:pt x="1576388" y="909638"/>
                  </a:lnTo>
                  <a:lnTo>
                    <a:pt x="1609725" y="900113"/>
                  </a:lnTo>
                  <a:lnTo>
                    <a:pt x="1674019" y="873919"/>
                  </a:lnTo>
                  <a:lnTo>
                    <a:pt x="1728788" y="845344"/>
                  </a:lnTo>
                  <a:lnTo>
                    <a:pt x="1819275" y="754857"/>
                  </a:lnTo>
                  <a:lnTo>
                    <a:pt x="1864519" y="945357"/>
                  </a:lnTo>
                  <a:lnTo>
                    <a:pt x="1783557" y="912019"/>
                  </a:lnTo>
                  <a:lnTo>
                    <a:pt x="1769269" y="916782"/>
                  </a:lnTo>
                  <a:lnTo>
                    <a:pt x="1738313" y="966788"/>
                  </a:lnTo>
                  <a:lnTo>
                    <a:pt x="1621632" y="1123950"/>
                  </a:lnTo>
                  <a:lnTo>
                    <a:pt x="1502569" y="1252538"/>
                  </a:lnTo>
                  <a:lnTo>
                    <a:pt x="1485900" y="1262063"/>
                  </a:lnTo>
                  <a:lnTo>
                    <a:pt x="1469232" y="1266825"/>
                  </a:lnTo>
                  <a:lnTo>
                    <a:pt x="1454944" y="1266825"/>
                  </a:lnTo>
                  <a:lnTo>
                    <a:pt x="1438275" y="1257300"/>
                  </a:lnTo>
                  <a:lnTo>
                    <a:pt x="1419225" y="1231107"/>
                  </a:lnTo>
                  <a:lnTo>
                    <a:pt x="1402557" y="1181100"/>
                  </a:lnTo>
                  <a:lnTo>
                    <a:pt x="1047750" y="931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3E567069-A00E-4356-B1F9-48CA0F91D3C0}"/>
                </a:ext>
              </a:extLst>
            </p:cNvPr>
            <p:cNvSpPr/>
            <p:nvPr/>
          </p:nvSpPr>
          <p:spPr>
            <a:xfrm rot="16200000">
              <a:off x="4513264" y="4518026"/>
              <a:ext cx="2255837" cy="354013"/>
            </a:xfrm>
            <a:custGeom>
              <a:avLst/>
              <a:gdLst>
                <a:gd name="connsiteX0" fmla="*/ 1135857 w 2255044"/>
                <a:gd name="connsiteY0" fmla="*/ 323850 h 354806"/>
                <a:gd name="connsiteX1" fmla="*/ 538163 w 2255044"/>
                <a:gd name="connsiteY1" fmla="*/ 297656 h 354806"/>
                <a:gd name="connsiteX2" fmla="*/ 297657 w 2255044"/>
                <a:gd name="connsiteY2" fmla="*/ 288131 h 354806"/>
                <a:gd name="connsiteX3" fmla="*/ 219075 w 2255044"/>
                <a:gd name="connsiteY3" fmla="*/ 283369 h 354806"/>
                <a:gd name="connsiteX4" fmla="*/ 180975 w 2255044"/>
                <a:gd name="connsiteY4" fmla="*/ 278606 h 354806"/>
                <a:gd name="connsiteX5" fmla="*/ 142875 w 2255044"/>
                <a:gd name="connsiteY5" fmla="*/ 271462 h 354806"/>
                <a:gd name="connsiteX6" fmla="*/ 114300 w 2255044"/>
                <a:gd name="connsiteY6" fmla="*/ 261937 h 354806"/>
                <a:gd name="connsiteX7" fmla="*/ 83344 w 2255044"/>
                <a:gd name="connsiteY7" fmla="*/ 242887 h 354806"/>
                <a:gd name="connsiteX8" fmla="*/ 47625 w 2255044"/>
                <a:gd name="connsiteY8" fmla="*/ 216694 h 354806"/>
                <a:gd name="connsiteX9" fmla="*/ 19050 w 2255044"/>
                <a:gd name="connsiteY9" fmla="*/ 192881 h 354806"/>
                <a:gd name="connsiteX10" fmla="*/ 7144 w 2255044"/>
                <a:gd name="connsiteY10" fmla="*/ 176212 h 354806"/>
                <a:gd name="connsiteX11" fmla="*/ 0 w 2255044"/>
                <a:gd name="connsiteY11" fmla="*/ 154781 h 354806"/>
                <a:gd name="connsiteX12" fmla="*/ 7144 w 2255044"/>
                <a:gd name="connsiteY12" fmla="*/ 133350 h 354806"/>
                <a:gd name="connsiteX13" fmla="*/ 30957 w 2255044"/>
                <a:gd name="connsiteY13" fmla="*/ 107156 h 354806"/>
                <a:gd name="connsiteX14" fmla="*/ 66675 w 2255044"/>
                <a:gd name="connsiteY14" fmla="*/ 80962 h 354806"/>
                <a:gd name="connsiteX15" fmla="*/ 121444 w 2255044"/>
                <a:gd name="connsiteY15" fmla="*/ 52387 h 354806"/>
                <a:gd name="connsiteX16" fmla="*/ 180975 w 2255044"/>
                <a:gd name="connsiteY16" fmla="*/ 28575 h 354806"/>
                <a:gd name="connsiteX17" fmla="*/ 250032 w 2255044"/>
                <a:gd name="connsiteY17" fmla="*/ 11906 h 354806"/>
                <a:gd name="connsiteX18" fmla="*/ 290513 w 2255044"/>
                <a:gd name="connsiteY18" fmla="*/ 2381 h 354806"/>
                <a:gd name="connsiteX19" fmla="*/ 352425 w 2255044"/>
                <a:gd name="connsiteY19" fmla="*/ 0 h 354806"/>
                <a:gd name="connsiteX20" fmla="*/ 402432 w 2255044"/>
                <a:gd name="connsiteY20" fmla="*/ 7144 h 354806"/>
                <a:gd name="connsiteX21" fmla="*/ 428625 w 2255044"/>
                <a:gd name="connsiteY21" fmla="*/ 14287 h 354806"/>
                <a:gd name="connsiteX22" fmla="*/ 461963 w 2255044"/>
                <a:gd name="connsiteY22" fmla="*/ 26194 h 354806"/>
                <a:gd name="connsiteX23" fmla="*/ 500063 w 2255044"/>
                <a:gd name="connsiteY23" fmla="*/ 40481 h 354806"/>
                <a:gd name="connsiteX24" fmla="*/ 559594 w 2255044"/>
                <a:gd name="connsiteY24" fmla="*/ 54769 h 354806"/>
                <a:gd name="connsiteX25" fmla="*/ 631032 w 2255044"/>
                <a:gd name="connsiteY25" fmla="*/ 64294 h 354806"/>
                <a:gd name="connsiteX26" fmla="*/ 704850 w 2255044"/>
                <a:gd name="connsiteY26" fmla="*/ 64294 h 354806"/>
                <a:gd name="connsiteX27" fmla="*/ 873919 w 2255044"/>
                <a:gd name="connsiteY27" fmla="*/ 76200 h 354806"/>
                <a:gd name="connsiteX28" fmla="*/ 1202532 w 2255044"/>
                <a:gd name="connsiteY28" fmla="*/ 100012 h 354806"/>
                <a:gd name="connsiteX29" fmla="*/ 1966913 w 2255044"/>
                <a:gd name="connsiteY29" fmla="*/ 157162 h 354806"/>
                <a:gd name="connsiteX30" fmla="*/ 2088357 w 2255044"/>
                <a:gd name="connsiteY30" fmla="*/ 85725 h 354806"/>
                <a:gd name="connsiteX31" fmla="*/ 2255044 w 2255044"/>
                <a:gd name="connsiteY31" fmla="*/ 197644 h 354806"/>
                <a:gd name="connsiteX32" fmla="*/ 2209800 w 2255044"/>
                <a:gd name="connsiteY32" fmla="*/ 242887 h 354806"/>
                <a:gd name="connsiteX33" fmla="*/ 2059782 w 2255044"/>
                <a:gd name="connsiteY33" fmla="*/ 354806 h 354806"/>
                <a:gd name="connsiteX34" fmla="*/ 1674019 w 2255044"/>
                <a:gd name="connsiteY34" fmla="*/ 342900 h 354806"/>
                <a:gd name="connsiteX35" fmla="*/ 1135857 w 2255044"/>
                <a:gd name="connsiteY35" fmla="*/ 32385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5044" h="354806">
                  <a:moveTo>
                    <a:pt x="1135857" y="323850"/>
                  </a:moveTo>
                  <a:lnTo>
                    <a:pt x="538163" y="297656"/>
                  </a:lnTo>
                  <a:lnTo>
                    <a:pt x="297657" y="288131"/>
                  </a:lnTo>
                  <a:lnTo>
                    <a:pt x="219075" y="283369"/>
                  </a:lnTo>
                  <a:lnTo>
                    <a:pt x="180975" y="278606"/>
                  </a:lnTo>
                  <a:lnTo>
                    <a:pt x="142875" y="271462"/>
                  </a:lnTo>
                  <a:lnTo>
                    <a:pt x="114300" y="261937"/>
                  </a:lnTo>
                  <a:lnTo>
                    <a:pt x="83344" y="242887"/>
                  </a:lnTo>
                  <a:lnTo>
                    <a:pt x="47625" y="216694"/>
                  </a:lnTo>
                  <a:lnTo>
                    <a:pt x="19050" y="192881"/>
                  </a:lnTo>
                  <a:lnTo>
                    <a:pt x="7144" y="176212"/>
                  </a:lnTo>
                  <a:lnTo>
                    <a:pt x="0" y="154781"/>
                  </a:lnTo>
                  <a:lnTo>
                    <a:pt x="7144" y="133350"/>
                  </a:lnTo>
                  <a:lnTo>
                    <a:pt x="30957" y="107156"/>
                  </a:lnTo>
                  <a:lnTo>
                    <a:pt x="66675" y="80962"/>
                  </a:lnTo>
                  <a:lnTo>
                    <a:pt x="121444" y="52387"/>
                  </a:lnTo>
                  <a:lnTo>
                    <a:pt x="180975" y="28575"/>
                  </a:lnTo>
                  <a:lnTo>
                    <a:pt x="250032" y="11906"/>
                  </a:lnTo>
                  <a:lnTo>
                    <a:pt x="290513" y="2381"/>
                  </a:lnTo>
                  <a:lnTo>
                    <a:pt x="352425" y="0"/>
                  </a:lnTo>
                  <a:lnTo>
                    <a:pt x="402432" y="7144"/>
                  </a:lnTo>
                  <a:lnTo>
                    <a:pt x="428625" y="14287"/>
                  </a:lnTo>
                  <a:lnTo>
                    <a:pt x="461963" y="26194"/>
                  </a:lnTo>
                  <a:lnTo>
                    <a:pt x="500063" y="40481"/>
                  </a:lnTo>
                  <a:lnTo>
                    <a:pt x="559594" y="54769"/>
                  </a:lnTo>
                  <a:lnTo>
                    <a:pt x="631032" y="64294"/>
                  </a:lnTo>
                  <a:lnTo>
                    <a:pt x="704850" y="64294"/>
                  </a:lnTo>
                  <a:lnTo>
                    <a:pt x="873919" y="76200"/>
                  </a:lnTo>
                  <a:lnTo>
                    <a:pt x="1202532" y="100012"/>
                  </a:lnTo>
                  <a:lnTo>
                    <a:pt x="1966913" y="157162"/>
                  </a:lnTo>
                  <a:lnTo>
                    <a:pt x="2088357" y="85725"/>
                  </a:lnTo>
                  <a:lnTo>
                    <a:pt x="2255044" y="197644"/>
                  </a:lnTo>
                  <a:lnTo>
                    <a:pt x="2209800" y="242887"/>
                  </a:lnTo>
                  <a:lnTo>
                    <a:pt x="2059782" y="354806"/>
                  </a:lnTo>
                  <a:lnTo>
                    <a:pt x="1674019" y="342900"/>
                  </a:lnTo>
                  <a:lnTo>
                    <a:pt x="113585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514C1102-814C-46FE-A4AD-F87CB41E4824}"/>
                </a:ext>
              </a:extLst>
            </p:cNvPr>
            <p:cNvSpPr/>
            <p:nvPr/>
          </p:nvSpPr>
          <p:spPr>
            <a:xfrm>
              <a:off x="5961063" y="2297113"/>
              <a:ext cx="1306512" cy="1816100"/>
            </a:xfrm>
            <a:custGeom>
              <a:avLst/>
              <a:gdLst>
                <a:gd name="connsiteX0" fmla="*/ 638828 w 1307717"/>
                <a:gd name="connsiteY0" fmla="*/ 1265129 h 1816274"/>
                <a:gd name="connsiteX1" fmla="*/ 448432 w 1307717"/>
                <a:gd name="connsiteY1" fmla="*/ 1470556 h 1816274"/>
                <a:gd name="connsiteX2" fmla="*/ 305635 w 1307717"/>
                <a:gd name="connsiteY2" fmla="*/ 1605837 h 1816274"/>
                <a:gd name="connsiteX3" fmla="*/ 92693 w 1307717"/>
                <a:gd name="connsiteY3" fmla="*/ 1781202 h 1816274"/>
                <a:gd name="connsiteX4" fmla="*/ 50104 w 1307717"/>
                <a:gd name="connsiteY4" fmla="*/ 1811264 h 1816274"/>
                <a:gd name="connsiteX5" fmla="*/ 25052 w 1307717"/>
                <a:gd name="connsiteY5" fmla="*/ 1816274 h 1816274"/>
                <a:gd name="connsiteX6" fmla="*/ 7516 w 1307717"/>
                <a:gd name="connsiteY6" fmla="*/ 1813769 h 1816274"/>
                <a:gd name="connsiteX7" fmla="*/ 0 w 1307717"/>
                <a:gd name="connsiteY7" fmla="*/ 1803748 h 1816274"/>
                <a:gd name="connsiteX8" fmla="*/ 10021 w 1307717"/>
                <a:gd name="connsiteY8" fmla="*/ 1776191 h 1816274"/>
                <a:gd name="connsiteX9" fmla="*/ 40083 w 1307717"/>
                <a:gd name="connsiteY9" fmla="*/ 1726087 h 1816274"/>
                <a:gd name="connsiteX10" fmla="*/ 150312 w 1307717"/>
                <a:gd name="connsiteY10" fmla="*/ 1595816 h 1816274"/>
                <a:gd name="connsiteX11" fmla="*/ 303130 w 1307717"/>
                <a:gd name="connsiteY11" fmla="*/ 1407926 h 1816274"/>
                <a:gd name="connsiteX12" fmla="*/ 418369 w 1307717"/>
                <a:gd name="connsiteY12" fmla="*/ 1255108 h 1816274"/>
                <a:gd name="connsiteX13" fmla="*/ 526093 w 1307717"/>
                <a:gd name="connsiteY13" fmla="*/ 1104796 h 1816274"/>
                <a:gd name="connsiteX14" fmla="*/ 648848 w 1307717"/>
                <a:gd name="connsiteY14" fmla="*/ 921916 h 1816274"/>
                <a:gd name="connsiteX15" fmla="*/ 761583 w 1307717"/>
                <a:gd name="connsiteY15" fmla="*/ 739036 h 1816274"/>
                <a:gd name="connsiteX16" fmla="*/ 849265 w 1307717"/>
                <a:gd name="connsiteY16" fmla="*/ 583713 h 1816274"/>
                <a:gd name="connsiteX17" fmla="*/ 891853 w 1307717"/>
                <a:gd name="connsiteY17" fmla="*/ 486010 h 1816274"/>
                <a:gd name="connsiteX18" fmla="*/ 926926 w 1307717"/>
                <a:gd name="connsiteY18" fmla="*/ 395823 h 1816274"/>
                <a:gd name="connsiteX19" fmla="*/ 941957 w 1307717"/>
                <a:gd name="connsiteY19" fmla="*/ 345719 h 1816274"/>
                <a:gd name="connsiteX20" fmla="*/ 951978 w 1307717"/>
                <a:gd name="connsiteY20" fmla="*/ 290604 h 1816274"/>
                <a:gd name="connsiteX21" fmla="*/ 954483 w 1307717"/>
                <a:gd name="connsiteY21" fmla="*/ 248016 h 1816274"/>
                <a:gd name="connsiteX22" fmla="*/ 949473 w 1307717"/>
                <a:gd name="connsiteY22" fmla="*/ 207932 h 1816274"/>
                <a:gd name="connsiteX23" fmla="*/ 939452 w 1307717"/>
                <a:gd name="connsiteY23" fmla="*/ 160334 h 1816274"/>
                <a:gd name="connsiteX24" fmla="*/ 899369 w 1307717"/>
                <a:gd name="connsiteY24" fmla="*/ 90188 h 1816274"/>
                <a:gd name="connsiteX25" fmla="*/ 824213 w 1307717"/>
                <a:gd name="connsiteY25" fmla="*/ 0 h 1816274"/>
                <a:gd name="connsiteX26" fmla="*/ 924421 w 1307717"/>
                <a:gd name="connsiteY26" fmla="*/ 7516 h 1816274"/>
                <a:gd name="connsiteX27" fmla="*/ 1079744 w 1307717"/>
                <a:gd name="connsiteY27" fmla="*/ 102714 h 1816274"/>
                <a:gd name="connsiteX28" fmla="*/ 1152395 w 1307717"/>
                <a:gd name="connsiteY28" fmla="*/ 150313 h 1816274"/>
                <a:gd name="connsiteX29" fmla="*/ 1212520 w 1307717"/>
                <a:gd name="connsiteY29" fmla="*/ 190396 h 1816274"/>
                <a:gd name="connsiteX30" fmla="*/ 1270139 w 1307717"/>
                <a:gd name="connsiteY30" fmla="*/ 235490 h 1816274"/>
                <a:gd name="connsiteX31" fmla="*/ 1307717 w 1307717"/>
                <a:gd name="connsiteY31" fmla="*/ 280583 h 1816274"/>
                <a:gd name="connsiteX32" fmla="*/ 1307717 w 1307717"/>
                <a:gd name="connsiteY32" fmla="*/ 293109 h 1816274"/>
                <a:gd name="connsiteX33" fmla="*/ 1280160 w 1307717"/>
                <a:gd name="connsiteY33" fmla="*/ 338203 h 1816274"/>
                <a:gd name="connsiteX34" fmla="*/ 1134858 w 1307717"/>
                <a:gd name="connsiteY34" fmla="*/ 513568 h 1816274"/>
                <a:gd name="connsiteX35" fmla="*/ 1079744 w 1307717"/>
                <a:gd name="connsiteY35" fmla="*/ 641333 h 1816274"/>
                <a:gd name="connsiteX36" fmla="*/ 992062 w 1307717"/>
                <a:gd name="connsiteY36" fmla="*/ 791645 h 1816274"/>
                <a:gd name="connsiteX37" fmla="*/ 899369 w 1307717"/>
                <a:gd name="connsiteY37" fmla="*/ 921916 h 1816274"/>
                <a:gd name="connsiteX38" fmla="*/ 736531 w 1307717"/>
                <a:gd name="connsiteY38" fmla="*/ 1142374 h 1816274"/>
                <a:gd name="connsiteX39" fmla="*/ 638828 w 1307717"/>
                <a:gd name="connsiteY39" fmla="*/ 126512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7717" h="1816274">
                  <a:moveTo>
                    <a:pt x="638828" y="1265129"/>
                  </a:moveTo>
                  <a:lnTo>
                    <a:pt x="448432" y="1470556"/>
                  </a:lnTo>
                  <a:lnTo>
                    <a:pt x="305635" y="1605837"/>
                  </a:lnTo>
                  <a:lnTo>
                    <a:pt x="92693" y="1781202"/>
                  </a:lnTo>
                  <a:lnTo>
                    <a:pt x="50104" y="1811264"/>
                  </a:lnTo>
                  <a:lnTo>
                    <a:pt x="25052" y="1816274"/>
                  </a:lnTo>
                  <a:lnTo>
                    <a:pt x="7516" y="1813769"/>
                  </a:lnTo>
                  <a:lnTo>
                    <a:pt x="0" y="1803748"/>
                  </a:lnTo>
                  <a:lnTo>
                    <a:pt x="10021" y="1776191"/>
                  </a:lnTo>
                  <a:lnTo>
                    <a:pt x="40083" y="1726087"/>
                  </a:lnTo>
                  <a:lnTo>
                    <a:pt x="150312" y="1595816"/>
                  </a:lnTo>
                  <a:lnTo>
                    <a:pt x="303130" y="1407926"/>
                  </a:lnTo>
                  <a:lnTo>
                    <a:pt x="418369" y="1255108"/>
                  </a:lnTo>
                  <a:lnTo>
                    <a:pt x="526093" y="1104796"/>
                  </a:lnTo>
                  <a:lnTo>
                    <a:pt x="648848" y="921916"/>
                  </a:lnTo>
                  <a:lnTo>
                    <a:pt x="761583" y="739036"/>
                  </a:lnTo>
                  <a:lnTo>
                    <a:pt x="849265" y="583713"/>
                  </a:lnTo>
                  <a:lnTo>
                    <a:pt x="891853" y="486010"/>
                  </a:lnTo>
                  <a:lnTo>
                    <a:pt x="926926" y="395823"/>
                  </a:lnTo>
                  <a:lnTo>
                    <a:pt x="941957" y="345719"/>
                  </a:lnTo>
                  <a:lnTo>
                    <a:pt x="951978" y="290604"/>
                  </a:lnTo>
                  <a:lnTo>
                    <a:pt x="954483" y="248016"/>
                  </a:lnTo>
                  <a:lnTo>
                    <a:pt x="949473" y="207932"/>
                  </a:lnTo>
                  <a:lnTo>
                    <a:pt x="939452" y="160334"/>
                  </a:lnTo>
                  <a:lnTo>
                    <a:pt x="899369" y="90188"/>
                  </a:lnTo>
                  <a:lnTo>
                    <a:pt x="824213" y="0"/>
                  </a:lnTo>
                  <a:lnTo>
                    <a:pt x="924421" y="7516"/>
                  </a:lnTo>
                  <a:lnTo>
                    <a:pt x="1079744" y="102714"/>
                  </a:lnTo>
                  <a:lnTo>
                    <a:pt x="1152395" y="150313"/>
                  </a:lnTo>
                  <a:lnTo>
                    <a:pt x="1212520" y="190396"/>
                  </a:lnTo>
                  <a:lnTo>
                    <a:pt x="1270139" y="235490"/>
                  </a:lnTo>
                  <a:lnTo>
                    <a:pt x="1307717" y="280583"/>
                  </a:lnTo>
                  <a:lnTo>
                    <a:pt x="1307717" y="293109"/>
                  </a:lnTo>
                  <a:lnTo>
                    <a:pt x="1280160" y="338203"/>
                  </a:lnTo>
                  <a:lnTo>
                    <a:pt x="1134858" y="513568"/>
                  </a:lnTo>
                  <a:lnTo>
                    <a:pt x="1079744" y="641333"/>
                  </a:lnTo>
                  <a:lnTo>
                    <a:pt x="992062" y="791645"/>
                  </a:lnTo>
                  <a:lnTo>
                    <a:pt x="899369" y="921916"/>
                  </a:lnTo>
                  <a:lnTo>
                    <a:pt x="736531" y="1142374"/>
                  </a:lnTo>
                  <a:lnTo>
                    <a:pt x="638828" y="12651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C3213E67-56C8-489E-AB08-60EE62146ABC}"/>
                </a:ext>
              </a:extLst>
            </p:cNvPr>
            <p:cNvSpPr/>
            <p:nvPr/>
          </p:nvSpPr>
          <p:spPr>
            <a:xfrm>
              <a:off x="6972301" y="2722563"/>
              <a:ext cx="1103313" cy="387350"/>
            </a:xfrm>
            <a:custGeom>
              <a:avLst/>
              <a:gdLst>
                <a:gd name="connsiteX0" fmla="*/ 464344 w 1102519"/>
                <a:gd name="connsiteY0" fmla="*/ 273844 h 388144"/>
                <a:gd name="connsiteX1" fmla="*/ 207169 w 1102519"/>
                <a:gd name="connsiteY1" fmla="*/ 283369 h 388144"/>
                <a:gd name="connsiteX2" fmla="*/ 180975 w 1102519"/>
                <a:gd name="connsiteY2" fmla="*/ 283369 h 388144"/>
                <a:gd name="connsiteX3" fmla="*/ 147638 w 1102519"/>
                <a:gd name="connsiteY3" fmla="*/ 280987 h 388144"/>
                <a:gd name="connsiteX4" fmla="*/ 111919 w 1102519"/>
                <a:gd name="connsiteY4" fmla="*/ 271462 h 388144"/>
                <a:gd name="connsiteX5" fmla="*/ 64294 w 1102519"/>
                <a:gd name="connsiteY5" fmla="*/ 252412 h 388144"/>
                <a:gd name="connsiteX6" fmla="*/ 0 w 1102519"/>
                <a:gd name="connsiteY6" fmla="*/ 219075 h 388144"/>
                <a:gd name="connsiteX7" fmla="*/ 78581 w 1102519"/>
                <a:gd name="connsiteY7" fmla="*/ 26194 h 388144"/>
                <a:gd name="connsiteX8" fmla="*/ 188119 w 1102519"/>
                <a:gd name="connsiteY8" fmla="*/ 90487 h 388144"/>
                <a:gd name="connsiteX9" fmla="*/ 238125 w 1102519"/>
                <a:gd name="connsiteY9" fmla="*/ 104775 h 388144"/>
                <a:gd name="connsiteX10" fmla="*/ 302419 w 1102519"/>
                <a:gd name="connsiteY10" fmla="*/ 102394 h 388144"/>
                <a:gd name="connsiteX11" fmla="*/ 454819 w 1102519"/>
                <a:gd name="connsiteY11" fmla="*/ 83344 h 388144"/>
                <a:gd name="connsiteX12" fmla="*/ 678656 w 1102519"/>
                <a:gd name="connsiteY12" fmla="*/ 57150 h 388144"/>
                <a:gd name="connsiteX13" fmla="*/ 702469 w 1102519"/>
                <a:gd name="connsiteY13" fmla="*/ 28575 h 388144"/>
                <a:gd name="connsiteX14" fmla="*/ 721519 w 1102519"/>
                <a:gd name="connsiteY14" fmla="*/ 11906 h 388144"/>
                <a:gd name="connsiteX15" fmla="*/ 747713 w 1102519"/>
                <a:gd name="connsiteY15" fmla="*/ 0 h 388144"/>
                <a:gd name="connsiteX16" fmla="*/ 771525 w 1102519"/>
                <a:gd name="connsiteY16" fmla="*/ 0 h 388144"/>
                <a:gd name="connsiteX17" fmla="*/ 795338 w 1102519"/>
                <a:gd name="connsiteY17" fmla="*/ 4762 h 388144"/>
                <a:gd name="connsiteX18" fmla="*/ 823913 w 1102519"/>
                <a:gd name="connsiteY18" fmla="*/ 21431 h 388144"/>
                <a:gd name="connsiteX19" fmla="*/ 897731 w 1102519"/>
                <a:gd name="connsiteY19" fmla="*/ 71437 h 388144"/>
                <a:gd name="connsiteX20" fmla="*/ 969169 w 1102519"/>
                <a:gd name="connsiteY20" fmla="*/ 126206 h 388144"/>
                <a:gd name="connsiteX21" fmla="*/ 1023938 w 1102519"/>
                <a:gd name="connsiteY21" fmla="*/ 171450 h 388144"/>
                <a:gd name="connsiteX22" fmla="*/ 1054894 w 1102519"/>
                <a:gd name="connsiteY22" fmla="*/ 207169 h 388144"/>
                <a:gd name="connsiteX23" fmla="*/ 1083469 w 1102519"/>
                <a:gd name="connsiteY23" fmla="*/ 240506 h 388144"/>
                <a:gd name="connsiteX24" fmla="*/ 1097756 w 1102519"/>
                <a:gd name="connsiteY24" fmla="*/ 271462 h 388144"/>
                <a:gd name="connsiteX25" fmla="*/ 1102519 w 1102519"/>
                <a:gd name="connsiteY25" fmla="*/ 292894 h 388144"/>
                <a:gd name="connsiteX26" fmla="*/ 1102519 w 1102519"/>
                <a:gd name="connsiteY26" fmla="*/ 311944 h 388144"/>
                <a:gd name="connsiteX27" fmla="*/ 1097756 w 1102519"/>
                <a:gd name="connsiteY27" fmla="*/ 335756 h 388144"/>
                <a:gd name="connsiteX28" fmla="*/ 1083469 w 1102519"/>
                <a:gd name="connsiteY28" fmla="*/ 357187 h 388144"/>
                <a:gd name="connsiteX29" fmla="*/ 1050131 w 1102519"/>
                <a:gd name="connsiteY29" fmla="*/ 373856 h 388144"/>
                <a:gd name="connsiteX30" fmla="*/ 1007269 w 1102519"/>
                <a:gd name="connsiteY30" fmla="*/ 388144 h 388144"/>
                <a:gd name="connsiteX31" fmla="*/ 714375 w 1102519"/>
                <a:gd name="connsiteY31" fmla="*/ 269081 h 388144"/>
                <a:gd name="connsiteX32" fmla="*/ 464344 w 1102519"/>
                <a:gd name="connsiteY32" fmla="*/ 2738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2519" h="388144">
                  <a:moveTo>
                    <a:pt x="464344" y="273844"/>
                  </a:moveTo>
                  <a:lnTo>
                    <a:pt x="207169" y="283369"/>
                  </a:lnTo>
                  <a:lnTo>
                    <a:pt x="180975" y="283369"/>
                  </a:lnTo>
                  <a:lnTo>
                    <a:pt x="147638" y="280987"/>
                  </a:lnTo>
                  <a:lnTo>
                    <a:pt x="111919" y="271462"/>
                  </a:lnTo>
                  <a:lnTo>
                    <a:pt x="64294" y="252412"/>
                  </a:lnTo>
                  <a:lnTo>
                    <a:pt x="0" y="219075"/>
                  </a:lnTo>
                  <a:lnTo>
                    <a:pt x="78581" y="26194"/>
                  </a:lnTo>
                  <a:lnTo>
                    <a:pt x="188119" y="90487"/>
                  </a:lnTo>
                  <a:lnTo>
                    <a:pt x="238125" y="104775"/>
                  </a:lnTo>
                  <a:lnTo>
                    <a:pt x="302419" y="102394"/>
                  </a:lnTo>
                  <a:lnTo>
                    <a:pt x="454819" y="83344"/>
                  </a:lnTo>
                  <a:lnTo>
                    <a:pt x="678656" y="57150"/>
                  </a:lnTo>
                  <a:lnTo>
                    <a:pt x="702469" y="28575"/>
                  </a:lnTo>
                  <a:lnTo>
                    <a:pt x="721519" y="11906"/>
                  </a:lnTo>
                  <a:lnTo>
                    <a:pt x="747713" y="0"/>
                  </a:lnTo>
                  <a:lnTo>
                    <a:pt x="771525" y="0"/>
                  </a:lnTo>
                  <a:lnTo>
                    <a:pt x="795338" y="4762"/>
                  </a:lnTo>
                  <a:lnTo>
                    <a:pt x="823913" y="21431"/>
                  </a:lnTo>
                  <a:lnTo>
                    <a:pt x="897731" y="71437"/>
                  </a:lnTo>
                  <a:lnTo>
                    <a:pt x="969169" y="126206"/>
                  </a:lnTo>
                  <a:lnTo>
                    <a:pt x="1023938" y="171450"/>
                  </a:lnTo>
                  <a:lnTo>
                    <a:pt x="1054894" y="207169"/>
                  </a:lnTo>
                  <a:lnTo>
                    <a:pt x="1083469" y="240506"/>
                  </a:lnTo>
                  <a:lnTo>
                    <a:pt x="1097756" y="271462"/>
                  </a:lnTo>
                  <a:lnTo>
                    <a:pt x="1102519" y="292894"/>
                  </a:lnTo>
                  <a:lnTo>
                    <a:pt x="1102519" y="311944"/>
                  </a:lnTo>
                  <a:lnTo>
                    <a:pt x="1097756" y="335756"/>
                  </a:lnTo>
                  <a:lnTo>
                    <a:pt x="1083469" y="357187"/>
                  </a:lnTo>
                  <a:lnTo>
                    <a:pt x="1050131" y="373856"/>
                  </a:lnTo>
                  <a:lnTo>
                    <a:pt x="1007269" y="388144"/>
                  </a:lnTo>
                  <a:lnTo>
                    <a:pt x="714375" y="269081"/>
                  </a:lnTo>
                  <a:lnTo>
                    <a:pt x="464344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4DB46255-9949-4DDF-80CD-B75F5407CA75}"/>
                </a:ext>
              </a:extLst>
            </p:cNvPr>
            <p:cNvSpPr/>
            <p:nvPr/>
          </p:nvSpPr>
          <p:spPr>
            <a:xfrm rot="16200000">
              <a:off x="5672932" y="3105945"/>
              <a:ext cx="2500313" cy="2149475"/>
            </a:xfrm>
            <a:custGeom>
              <a:avLst/>
              <a:gdLst>
                <a:gd name="connsiteX0" fmla="*/ 1497078 w 2500899"/>
                <a:gd name="connsiteY0" fmla="*/ 1649959 h 2148985"/>
                <a:gd name="connsiteX1" fmla="*/ 1194201 w 2500899"/>
                <a:gd name="connsiteY1" fmla="*/ 1445156 h 2148985"/>
                <a:gd name="connsiteX2" fmla="*/ 850940 w 2500899"/>
                <a:gd name="connsiteY2" fmla="*/ 1197086 h 2148985"/>
                <a:gd name="connsiteX3" fmla="*/ 729790 w 2500899"/>
                <a:gd name="connsiteY3" fmla="*/ 1096127 h 2148985"/>
                <a:gd name="connsiteX4" fmla="*/ 571140 w 2500899"/>
                <a:gd name="connsiteY4" fmla="*/ 911516 h 2148985"/>
                <a:gd name="connsiteX5" fmla="*/ 354799 w 2500899"/>
                <a:gd name="connsiteY5" fmla="*/ 628831 h 2148985"/>
                <a:gd name="connsiteX6" fmla="*/ 213456 w 2500899"/>
                <a:gd name="connsiteY6" fmla="*/ 421144 h 2148985"/>
                <a:gd name="connsiteX7" fmla="*/ 121151 w 2500899"/>
                <a:gd name="connsiteY7" fmla="*/ 265378 h 2148985"/>
                <a:gd name="connsiteX8" fmla="*/ 54807 w 2500899"/>
                <a:gd name="connsiteY8" fmla="*/ 149997 h 2148985"/>
                <a:gd name="connsiteX9" fmla="*/ 8654 w 2500899"/>
                <a:gd name="connsiteY9" fmla="*/ 57691 h 2148985"/>
                <a:gd name="connsiteX10" fmla="*/ 0 w 2500899"/>
                <a:gd name="connsiteY10" fmla="*/ 37499 h 2148985"/>
                <a:gd name="connsiteX11" fmla="*/ 0 w 2500899"/>
                <a:gd name="connsiteY11" fmla="*/ 17308 h 2148985"/>
                <a:gd name="connsiteX12" fmla="*/ 2885 w 2500899"/>
                <a:gd name="connsiteY12" fmla="*/ 8654 h 2148985"/>
                <a:gd name="connsiteX13" fmla="*/ 14423 w 2500899"/>
                <a:gd name="connsiteY13" fmla="*/ 0 h 2148985"/>
                <a:gd name="connsiteX14" fmla="*/ 34615 w 2500899"/>
                <a:gd name="connsiteY14" fmla="*/ 2885 h 2148985"/>
                <a:gd name="connsiteX15" fmla="*/ 63460 w 2500899"/>
                <a:gd name="connsiteY15" fmla="*/ 23077 h 2148985"/>
                <a:gd name="connsiteX16" fmla="*/ 167304 w 2500899"/>
                <a:gd name="connsiteY16" fmla="*/ 178842 h 2148985"/>
                <a:gd name="connsiteX17" fmla="*/ 288455 w 2500899"/>
                <a:gd name="connsiteY17" fmla="*/ 340376 h 2148985"/>
                <a:gd name="connsiteX18" fmla="*/ 406721 w 2500899"/>
                <a:gd name="connsiteY18" fmla="*/ 481719 h 2148985"/>
                <a:gd name="connsiteX19" fmla="*/ 539410 w 2500899"/>
                <a:gd name="connsiteY19" fmla="*/ 625946 h 2148985"/>
                <a:gd name="connsiteX20" fmla="*/ 660561 w 2500899"/>
                <a:gd name="connsiteY20" fmla="*/ 747097 h 2148985"/>
                <a:gd name="connsiteX21" fmla="*/ 764404 w 2500899"/>
                <a:gd name="connsiteY21" fmla="*/ 848056 h 2148985"/>
                <a:gd name="connsiteX22" fmla="*/ 894209 w 2500899"/>
                <a:gd name="connsiteY22" fmla="*/ 960553 h 2148985"/>
                <a:gd name="connsiteX23" fmla="*/ 977860 w 2500899"/>
                <a:gd name="connsiteY23" fmla="*/ 1035551 h 2148985"/>
                <a:gd name="connsiteX24" fmla="*/ 1208624 w 2500899"/>
                <a:gd name="connsiteY24" fmla="*/ 1197086 h 2148985"/>
                <a:gd name="connsiteX25" fmla="*/ 1404773 w 2500899"/>
                <a:gd name="connsiteY25" fmla="*/ 1329774 h 2148985"/>
                <a:gd name="connsiteX26" fmla="*/ 1572076 w 2500899"/>
                <a:gd name="connsiteY26" fmla="*/ 1433618 h 2148985"/>
                <a:gd name="connsiteX27" fmla="*/ 1678804 w 2500899"/>
                <a:gd name="connsiteY27" fmla="*/ 1491309 h 2148985"/>
                <a:gd name="connsiteX28" fmla="*/ 1808609 w 2500899"/>
                <a:gd name="connsiteY28" fmla="*/ 1560538 h 2148985"/>
                <a:gd name="connsiteX29" fmla="*/ 1921106 w 2500899"/>
                <a:gd name="connsiteY29" fmla="*/ 1615344 h 2148985"/>
                <a:gd name="connsiteX30" fmla="*/ 2065333 w 2500899"/>
                <a:gd name="connsiteY30" fmla="*/ 1684573 h 2148985"/>
                <a:gd name="connsiteX31" fmla="*/ 2229752 w 2500899"/>
                <a:gd name="connsiteY31" fmla="*/ 1753802 h 2148985"/>
                <a:gd name="connsiteX32" fmla="*/ 2500899 w 2500899"/>
                <a:gd name="connsiteY32" fmla="*/ 1869184 h 2148985"/>
                <a:gd name="connsiteX33" fmla="*/ 2348018 w 2500899"/>
                <a:gd name="connsiteY33" fmla="*/ 2148985 h 2148985"/>
                <a:gd name="connsiteX34" fmla="*/ 2319173 w 2500899"/>
                <a:gd name="connsiteY34" fmla="*/ 2128793 h 2148985"/>
                <a:gd name="connsiteX35" fmla="*/ 2290327 w 2500899"/>
                <a:gd name="connsiteY35" fmla="*/ 2097063 h 2148985"/>
                <a:gd name="connsiteX36" fmla="*/ 2048026 w 2500899"/>
                <a:gd name="connsiteY36" fmla="*/ 1973027 h 2148985"/>
                <a:gd name="connsiteX37" fmla="*/ 1719188 w 2500899"/>
                <a:gd name="connsiteY37" fmla="*/ 1791301 h 2148985"/>
                <a:gd name="connsiteX38" fmla="*/ 1497078 w 2500899"/>
                <a:gd name="connsiteY38" fmla="*/ 1649959 h 2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0899" h="2148985">
                  <a:moveTo>
                    <a:pt x="1497078" y="1649959"/>
                  </a:moveTo>
                  <a:lnTo>
                    <a:pt x="1194201" y="1445156"/>
                  </a:lnTo>
                  <a:lnTo>
                    <a:pt x="850940" y="1197086"/>
                  </a:lnTo>
                  <a:lnTo>
                    <a:pt x="729790" y="1096127"/>
                  </a:lnTo>
                  <a:lnTo>
                    <a:pt x="571140" y="911516"/>
                  </a:lnTo>
                  <a:lnTo>
                    <a:pt x="354799" y="628831"/>
                  </a:lnTo>
                  <a:lnTo>
                    <a:pt x="213456" y="421144"/>
                  </a:lnTo>
                  <a:lnTo>
                    <a:pt x="121151" y="265378"/>
                  </a:lnTo>
                  <a:lnTo>
                    <a:pt x="54807" y="149997"/>
                  </a:lnTo>
                  <a:lnTo>
                    <a:pt x="8654" y="57691"/>
                  </a:lnTo>
                  <a:lnTo>
                    <a:pt x="0" y="37499"/>
                  </a:lnTo>
                  <a:lnTo>
                    <a:pt x="0" y="17308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4615" y="2885"/>
                  </a:lnTo>
                  <a:lnTo>
                    <a:pt x="63460" y="23077"/>
                  </a:lnTo>
                  <a:lnTo>
                    <a:pt x="167304" y="178842"/>
                  </a:lnTo>
                  <a:lnTo>
                    <a:pt x="288455" y="340376"/>
                  </a:lnTo>
                  <a:lnTo>
                    <a:pt x="406721" y="481719"/>
                  </a:lnTo>
                  <a:lnTo>
                    <a:pt x="539410" y="625946"/>
                  </a:lnTo>
                  <a:lnTo>
                    <a:pt x="660561" y="747097"/>
                  </a:lnTo>
                  <a:lnTo>
                    <a:pt x="764404" y="848056"/>
                  </a:lnTo>
                  <a:lnTo>
                    <a:pt x="894209" y="960553"/>
                  </a:lnTo>
                  <a:lnTo>
                    <a:pt x="977860" y="1035551"/>
                  </a:lnTo>
                  <a:lnTo>
                    <a:pt x="1208624" y="1197086"/>
                  </a:lnTo>
                  <a:lnTo>
                    <a:pt x="1404773" y="1329774"/>
                  </a:lnTo>
                  <a:lnTo>
                    <a:pt x="1572076" y="1433618"/>
                  </a:lnTo>
                  <a:lnTo>
                    <a:pt x="1678804" y="1491309"/>
                  </a:lnTo>
                  <a:lnTo>
                    <a:pt x="1808609" y="1560538"/>
                  </a:lnTo>
                  <a:lnTo>
                    <a:pt x="1921106" y="1615344"/>
                  </a:lnTo>
                  <a:lnTo>
                    <a:pt x="2065333" y="1684573"/>
                  </a:lnTo>
                  <a:lnTo>
                    <a:pt x="2229752" y="1753802"/>
                  </a:lnTo>
                  <a:lnTo>
                    <a:pt x="2500899" y="1869184"/>
                  </a:lnTo>
                  <a:lnTo>
                    <a:pt x="2348018" y="2148985"/>
                  </a:lnTo>
                  <a:lnTo>
                    <a:pt x="2319173" y="2128793"/>
                  </a:lnTo>
                  <a:lnTo>
                    <a:pt x="2290327" y="2097063"/>
                  </a:lnTo>
                  <a:lnTo>
                    <a:pt x="2048026" y="1973027"/>
                  </a:lnTo>
                  <a:lnTo>
                    <a:pt x="1719188" y="1791301"/>
                  </a:lnTo>
                  <a:lnTo>
                    <a:pt x="1497078" y="1649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8F5B6373-6E5C-42CA-81E2-5C4061A3574B}"/>
                </a:ext>
              </a:extLst>
            </p:cNvPr>
            <p:cNvSpPr/>
            <p:nvPr/>
          </p:nvSpPr>
          <p:spPr>
            <a:xfrm>
              <a:off x="6704013" y="3306763"/>
              <a:ext cx="671512" cy="584200"/>
            </a:xfrm>
            <a:custGeom>
              <a:avLst/>
              <a:gdLst>
                <a:gd name="connsiteX0" fmla="*/ 407194 w 671512"/>
                <a:gd name="connsiteY0" fmla="*/ 502444 h 583407"/>
                <a:gd name="connsiteX1" fmla="*/ 342900 w 671512"/>
                <a:gd name="connsiteY1" fmla="*/ 435769 h 583407"/>
                <a:gd name="connsiteX2" fmla="*/ 295275 w 671512"/>
                <a:gd name="connsiteY2" fmla="*/ 371475 h 583407"/>
                <a:gd name="connsiteX3" fmla="*/ 161925 w 671512"/>
                <a:gd name="connsiteY3" fmla="*/ 219075 h 583407"/>
                <a:gd name="connsiteX4" fmla="*/ 0 w 671512"/>
                <a:gd name="connsiteY4" fmla="*/ 47625 h 583407"/>
                <a:gd name="connsiteX5" fmla="*/ 35719 w 671512"/>
                <a:gd name="connsiteY5" fmla="*/ 0 h 583407"/>
                <a:gd name="connsiteX6" fmla="*/ 216694 w 671512"/>
                <a:gd name="connsiteY6" fmla="*/ 61913 h 583407"/>
                <a:gd name="connsiteX7" fmla="*/ 340519 w 671512"/>
                <a:gd name="connsiteY7" fmla="*/ 111919 h 583407"/>
                <a:gd name="connsiteX8" fmla="*/ 395287 w 671512"/>
                <a:gd name="connsiteY8" fmla="*/ 128588 h 583407"/>
                <a:gd name="connsiteX9" fmla="*/ 423862 w 671512"/>
                <a:gd name="connsiteY9" fmla="*/ 138113 h 583407"/>
                <a:gd name="connsiteX10" fmla="*/ 450056 w 671512"/>
                <a:gd name="connsiteY10" fmla="*/ 154782 h 583407"/>
                <a:gd name="connsiteX11" fmla="*/ 481012 w 671512"/>
                <a:gd name="connsiteY11" fmla="*/ 183357 h 583407"/>
                <a:gd name="connsiteX12" fmla="*/ 514350 w 671512"/>
                <a:gd name="connsiteY12" fmla="*/ 223838 h 583407"/>
                <a:gd name="connsiteX13" fmla="*/ 545306 w 671512"/>
                <a:gd name="connsiteY13" fmla="*/ 271463 h 583407"/>
                <a:gd name="connsiteX14" fmla="*/ 595312 w 671512"/>
                <a:gd name="connsiteY14" fmla="*/ 357188 h 583407"/>
                <a:gd name="connsiteX15" fmla="*/ 671512 w 671512"/>
                <a:gd name="connsiteY15" fmla="*/ 495300 h 583407"/>
                <a:gd name="connsiteX16" fmla="*/ 626269 w 671512"/>
                <a:gd name="connsiteY16" fmla="*/ 583407 h 583407"/>
                <a:gd name="connsiteX17" fmla="*/ 533400 w 671512"/>
                <a:gd name="connsiteY17" fmla="*/ 566738 h 583407"/>
                <a:gd name="connsiteX18" fmla="*/ 502444 w 671512"/>
                <a:gd name="connsiteY18" fmla="*/ 559594 h 583407"/>
                <a:gd name="connsiteX19" fmla="*/ 473869 w 671512"/>
                <a:gd name="connsiteY19" fmla="*/ 550069 h 583407"/>
                <a:gd name="connsiteX20" fmla="*/ 407194 w 671512"/>
                <a:gd name="connsiteY20" fmla="*/ 5024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1512" h="583407">
                  <a:moveTo>
                    <a:pt x="407194" y="502444"/>
                  </a:moveTo>
                  <a:lnTo>
                    <a:pt x="342900" y="435769"/>
                  </a:lnTo>
                  <a:lnTo>
                    <a:pt x="295275" y="371475"/>
                  </a:lnTo>
                  <a:lnTo>
                    <a:pt x="161925" y="219075"/>
                  </a:lnTo>
                  <a:lnTo>
                    <a:pt x="0" y="47625"/>
                  </a:lnTo>
                  <a:lnTo>
                    <a:pt x="35719" y="0"/>
                  </a:lnTo>
                  <a:lnTo>
                    <a:pt x="216694" y="61913"/>
                  </a:lnTo>
                  <a:lnTo>
                    <a:pt x="340519" y="111919"/>
                  </a:lnTo>
                  <a:lnTo>
                    <a:pt x="395287" y="128588"/>
                  </a:lnTo>
                  <a:lnTo>
                    <a:pt x="423862" y="138113"/>
                  </a:lnTo>
                  <a:lnTo>
                    <a:pt x="450056" y="154782"/>
                  </a:lnTo>
                  <a:lnTo>
                    <a:pt x="481012" y="183357"/>
                  </a:lnTo>
                  <a:lnTo>
                    <a:pt x="514350" y="223838"/>
                  </a:lnTo>
                  <a:lnTo>
                    <a:pt x="545306" y="271463"/>
                  </a:lnTo>
                  <a:lnTo>
                    <a:pt x="595312" y="357188"/>
                  </a:lnTo>
                  <a:lnTo>
                    <a:pt x="671512" y="495300"/>
                  </a:lnTo>
                  <a:lnTo>
                    <a:pt x="626269" y="583407"/>
                  </a:lnTo>
                  <a:lnTo>
                    <a:pt x="533400" y="566738"/>
                  </a:lnTo>
                  <a:lnTo>
                    <a:pt x="502444" y="559594"/>
                  </a:lnTo>
                  <a:lnTo>
                    <a:pt x="473869" y="550069"/>
                  </a:lnTo>
                  <a:lnTo>
                    <a:pt x="407194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EA5F4D13-2B5F-4A02-88F4-888E7F7385BE}"/>
                </a:ext>
              </a:extLst>
            </p:cNvPr>
            <p:cNvSpPr/>
            <p:nvPr/>
          </p:nvSpPr>
          <p:spPr>
            <a:xfrm>
              <a:off x="6362701" y="4135438"/>
              <a:ext cx="2309813" cy="1636712"/>
            </a:xfrm>
            <a:custGeom>
              <a:avLst/>
              <a:gdLst>
                <a:gd name="connsiteX0" fmla="*/ 1135856 w 2309813"/>
                <a:gd name="connsiteY0" fmla="*/ 1147763 h 1635919"/>
                <a:gd name="connsiteX1" fmla="*/ 859631 w 2309813"/>
                <a:gd name="connsiteY1" fmla="*/ 850107 h 1635919"/>
                <a:gd name="connsiteX2" fmla="*/ 700088 w 2309813"/>
                <a:gd name="connsiteY2" fmla="*/ 688182 h 1635919"/>
                <a:gd name="connsiteX3" fmla="*/ 552450 w 2309813"/>
                <a:gd name="connsiteY3" fmla="*/ 547688 h 1635919"/>
                <a:gd name="connsiteX4" fmla="*/ 459581 w 2309813"/>
                <a:gd name="connsiteY4" fmla="*/ 433388 h 1635919"/>
                <a:gd name="connsiteX5" fmla="*/ 307181 w 2309813"/>
                <a:gd name="connsiteY5" fmla="*/ 285750 h 1635919"/>
                <a:gd name="connsiteX6" fmla="*/ 204788 w 2309813"/>
                <a:gd name="connsiteY6" fmla="*/ 195263 h 1635919"/>
                <a:gd name="connsiteX7" fmla="*/ 173831 w 2309813"/>
                <a:gd name="connsiteY7" fmla="*/ 166688 h 1635919"/>
                <a:gd name="connsiteX8" fmla="*/ 145256 w 2309813"/>
                <a:gd name="connsiteY8" fmla="*/ 147638 h 1635919"/>
                <a:gd name="connsiteX9" fmla="*/ 102394 w 2309813"/>
                <a:gd name="connsiteY9" fmla="*/ 126207 h 1635919"/>
                <a:gd name="connsiteX10" fmla="*/ 69056 w 2309813"/>
                <a:gd name="connsiteY10" fmla="*/ 114300 h 1635919"/>
                <a:gd name="connsiteX11" fmla="*/ 33338 w 2309813"/>
                <a:gd name="connsiteY11" fmla="*/ 100013 h 1635919"/>
                <a:gd name="connsiteX12" fmla="*/ 11906 w 2309813"/>
                <a:gd name="connsiteY12" fmla="*/ 78582 h 1635919"/>
                <a:gd name="connsiteX13" fmla="*/ 0 w 2309813"/>
                <a:gd name="connsiteY13" fmla="*/ 52388 h 1635919"/>
                <a:gd name="connsiteX14" fmla="*/ 4763 w 2309813"/>
                <a:gd name="connsiteY14" fmla="*/ 28575 h 1635919"/>
                <a:gd name="connsiteX15" fmla="*/ 16669 w 2309813"/>
                <a:gd name="connsiteY15" fmla="*/ 11907 h 1635919"/>
                <a:gd name="connsiteX16" fmla="*/ 45244 w 2309813"/>
                <a:gd name="connsiteY16" fmla="*/ 4763 h 1635919"/>
                <a:gd name="connsiteX17" fmla="*/ 78581 w 2309813"/>
                <a:gd name="connsiteY17" fmla="*/ 0 h 1635919"/>
                <a:gd name="connsiteX18" fmla="*/ 119063 w 2309813"/>
                <a:gd name="connsiteY18" fmla="*/ 7144 h 1635919"/>
                <a:gd name="connsiteX19" fmla="*/ 178594 w 2309813"/>
                <a:gd name="connsiteY19" fmla="*/ 30957 h 1635919"/>
                <a:gd name="connsiteX20" fmla="*/ 285750 w 2309813"/>
                <a:gd name="connsiteY20" fmla="*/ 90488 h 1635919"/>
                <a:gd name="connsiteX21" fmla="*/ 397669 w 2309813"/>
                <a:gd name="connsiteY21" fmla="*/ 178594 h 1635919"/>
                <a:gd name="connsiteX22" fmla="*/ 552450 w 2309813"/>
                <a:gd name="connsiteY22" fmla="*/ 316707 h 1635919"/>
                <a:gd name="connsiteX23" fmla="*/ 661988 w 2309813"/>
                <a:gd name="connsiteY23" fmla="*/ 419100 h 1635919"/>
                <a:gd name="connsiteX24" fmla="*/ 862013 w 2309813"/>
                <a:gd name="connsiteY24" fmla="*/ 578644 h 1635919"/>
                <a:gd name="connsiteX25" fmla="*/ 1052513 w 2309813"/>
                <a:gd name="connsiteY25" fmla="*/ 731044 h 1635919"/>
                <a:gd name="connsiteX26" fmla="*/ 1264444 w 2309813"/>
                <a:gd name="connsiteY26" fmla="*/ 904875 h 1635919"/>
                <a:gd name="connsiteX27" fmla="*/ 1476375 w 2309813"/>
                <a:gd name="connsiteY27" fmla="*/ 1071563 h 1635919"/>
                <a:gd name="connsiteX28" fmla="*/ 1631156 w 2309813"/>
                <a:gd name="connsiteY28" fmla="*/ 1190625 h 1635919"/>
                <a:gd name="connsiteX29" fmla="*/ 1802606 w 2309813"/>
                <a:gd name="connsiteY29" fmla="*/ 1300163 h 1635919"/>
                <a:gd name="connsiteX30" fmla="*/ 2047875 w 2309813"/>
                <a:gd name="connsiteY30" fmla="*/ 1443038 h 1635919"/>
                <a:gd name="connsiteX31" fmla="*/ 2231231 w 2309813"/>
                <a:gd name="connsiteY31" fmla="*/ 1540669 h 1635919"/>
                <a:gd name="connsiteX32" fmla="*/ 2276475 w 2309813"/>
                <a:gd name="connsiteY32" fmla="*/ 1574007 h 1635919"/>
                <a:gd name="connsiteX33" fmla="*/ 2305050 w 2309813"/>
                <a:gd name="connsiteY33" fmla="*/ 1597819 h 1635919"/>
                <a:gd name="connsiteX34" fmla="*/ 2309813 w 2309813"/>
                <a:gd name="connsiteY34" fmla="*/ 1604963 h 1635919"/>
                <a:gd name="connsiteX35" fmla="*/ 2305050 w 2309813"/>
                <a:gd name="connsiteY35" fmla="*/ 1619250 h 1635919"/>
                <a:gd name="connsiteX36" fmla="*/ 2283619 w 2309813"/>
                <a:gd name="connsiteY36" fmla="*/ 1628775 h 1635919"/>
                <a:gd name="connsiteX37" fmla="*/ 2231231 w 2309813"/>
                <a:gd name="connsiteY37" fmla="*/ 1635919 h 1635919"/>
                <a:gd name="connsiteX38" fmla="*/ 2093119 w 2309813"/>
                <a:gd name="connsiteY38" fmla="*/ 1635919 h 1635919"/>
                <a:gd name="connsiteX39" fmla="*/ 1921669 w 2309813"/>
                <a:gd name="connsiteY39" fmla="*/ 1628775 h 1635919"/>
                <a:gd name="connsiteX40" fmla="*/ 1731169 w 2309813"/>
                <a:gd name="connsiteY40" fmla="*/ 1609725 h 1635919"/>
                <a:gd name="connsiteX41" fmla="*/ 1593056 w 2309813"/>
                <a:gd name="connsiteY41" fmla="*/ 1593057 h 1635919"/>
                <a:gd name="connsiteX42" fmla="*/ 1569244 w 2309813"/>
                <a:gd name="connsiteY42" fmla="*/ 1588294 h 1635919"/>
                <a:gd name="connsiteX43" fmla="*/ 1481138 w 2309813"/>
                <a:gd name="connsiteY43" fmla="*/ 1514475 h 1635919"/>
                <a:gd name="connsiteX44" fmla="*/ 1314450 w 2309813"/>
                <a:gd name="connsiteY44" fmla="*/ 1352550 h 1635919"/>
                <a:gd name="connsiteX45" fmla="*/ 1135856 w 2309813"/>
                <a:gd name="connsiteY45" fmla="*/ 1147763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09813" h="1635919">
                  <a:moveTo>
                    <a:pt x="1135856" y="1147763"/>
                  </a:moveTo>
                  <a:lnTo>
                    <a:pt x="859631" y="850107"/>
                  </a:lnTo>
                  <a:lnTo>
                    <a:pt x="700088" y="688182"/>
                  </a:lnTo>
                  <a:lnTo>
                    <a:pt x="552450" y="547688"/>
                  </a:lnTo>
                  <a:lnTo>
                    <a:pt x="459581" y="433388"/>
                  </a:lnTo>
                  <a:lnTo>
                    <a:pt x="307181" y="285750"/>
                  </a:lnTo>
                  <a:lnTo>
                    <a:pt x="204788" y="195263"/>
                  </a:lnTo>
                  <a:lnTo>
                    <a:pt x="173831" y="166688"/>
                  </a:lnTo>
                  <a:lnTo>
                    <a:pt x="145256" y="147638"/>
                  </a:lnTo>
                  <a:lnTo>
                    <a:pt x="102394" y="126207"/>
                  </a:lnTo>
                  <a:lnTo>
                    <a:pt x="69056" y="114300"/>
                  </a:lnTo>
                  <a:lnTo>
                    <a:pt x="33338" y="100013"/>
                  </a:lnTo>
                  <a:lnTo>
                    <a:pt x="11906" y="78582"/>
                  </a:lnTo>
                  <a:lnTo>
                    <a:pt x="0" y="52388"/>
                  </a:lnTo>
                  <a:lnTo>
                    <a:pt x="4763" y="28575"/>
                  </a:lnTo>
                  <a:lnTo>
                    <a:pt x="16669" y="11907"/>
                  </a:lnTo>
                  <a:lnTo>
                    <a:pt x="45244" y="4763"/>
                  </a:lnTo>
                  <a:lnTo>
                    <a:pt x="78581" y="0"/>
                  </a:lnTo>
                  <a:lnTo>
                    <a:pt x="119063" y="7144"/>
                  </a:lnTo>
                  <a:lnTo>
                    <a:pt x="178594" y="30957"/>
                  </a:lnTo>
                  <a:lnTo>
                    <a:pt x="285750" y="90488"/>
                  </a:lnTo>
                  <a:lnTo>
                    <a:pt x="397669" y="178594"/>
                  </a:lnTo>
                  <a:lnTo>
                    <a:pt x="552450" y="316707"/>
                  </a:lnTo>
                  <a:lnTo>
                    <a:pt x="661988" y="419100"/>
                  </a:lnTo>
                  <a:lnTo>
                    <a:pt x="862013" y="578644"/>
                  </a:lnTo>
                  <a:lnTo>
                    <a:pt x="1052513" y="731044"/>
                  </a:lnTo>
                  <a:lnTo>
                    <a:pt x="1264444" y="904875"/>
                  </a:lnTo>
                  <a:lnTo>
                    <a:pt x="1476375" y="1071563"/>
                  </a:lnTo>
                  <a:lnTo>
                    <a:pt x="1631156" y="1190625"/>
                  </a:lnTo>
                  <a:lnTo>
                    <a:pt x="1802606" y="1300163"/>
                  </a:lnTo>
                  <a:lnTo>
                    <a:pt x="2047875" y="1443038"/>
                  </a:lnTo>
                  <a:lnTo>
                    <a:pt x="2231231" y="1540669"/>
                  </a:lnTo>
                  <a:lnTo>
                    <a:pt x="2276475" y="1574007"/>
                  </a:lnTo>
                  <a:lnTo>
                    <a:pt x="2305050" y="1597819"/>
                  </a:lnTo>
                  <a:lnTo>
                    <a:pt x="2309813" y="1604963"/>
                  </a:lnTo>
                  <a:lnTo>
                    <a:pt x="2305050" y="1619250"/>
                  </a:lnTo>
                  <a:lnTo>
                    <a:pt x="2283619" y="1628775"/>
                  </a:lnTo>
                  <a:lnTo>
                    <a:pt x="2231231" y="1635919"/>
                  </a:lnTo>
                  <a:lnTo>
                    <a:pt x="2093119" y="1635919"/>
                  </a:lnTo>
                  <a:lnTo>
                    <a:pt x="1921669" y="1628775"/>
                  </a:lnTo>
                  <a:lnTo>
                    <a:pt x="1731169" y="1609725"/>
                  </a:lnTo>
                  <a:lnTo>
                    <a:pt x="1593056" y="1593057"/>
                  </a:lnTo>
                  <a:lnTo>
                    <a:pt x="1569244" y="1588294"/>
                  </a:lnTo>
                  <a:lnTo>
                    <a:pt x="1481138" y="1514475"/>
                  </a:lnTo>
                  <a:lnTo>
                    <a:pt x="1314450" y="1352550"/>
                  </a:lnTo>
                  <a:lnTo>
                    <a:pt x="1135856" y="1147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8455334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DE72C43-A634-4709-A6A9-91EAD1EFC56D}"/>
              </a:ext>
            </a:extLst>
          </p:cNvPr>
          <p:cNvSpPr/>
          <p:nvPr/>
        </p:nvSpPr>
        <p:spPr>
          <a:xfrm>
            <a:off x="4171948" y="1714501"/>
            <a:ext cx="838200" cy="576263"/>
          </a:xfrm>
          <a:custGeom>
            <a:avLst/>
            <a:gdLst>
              <a:gd name="connsiteX0" fmla="*/ 435769 w 838200"/>
              <a:gd name="connsiteY0" fmla="*/ 464344 h 576263"/>
              <a:gd name="connsiteX1" fmla="*/ 333375 w 838200"/>
              <a:gd name="connsiteY1" fmla="*/ 383381 h 576263"/>
              <a:gd name="connsiteX2" fmla="*/ 192882 w 838200"/>
              <a:gd name="connsiteY2" fmla="*/ 250031 h 576263"/>
              <a:gd name="connsiteX3" fmla="*/ 71438 w 838200"/>
              <a:gd name="connsiteY3" fmla="*/ 123825 h 576263"/>
              <a:gd name="connsiteX4" fmla="*/ 21432 w 838200"/>
              <a:gd name="connsiteY4" fmla="*/ 71438 h 576263"/>
              <a:gd name="connsiteX5" fmla="*/ 7144 w 838200"/>
              <a:gd name="connsiteY5" fmla="*/ 50006 h 576263"/>
              <a:gd name="connsiteX6" fmla="*/ 0 w 838200"/>
              <a:gd name="connsiteY6" fmla="*/ 23813 h 576263"/>
              <a:gd name="connsiteX7" fmla="*/ 0 w 838200"/>
              <a:gd name="connsiteY7" fmla="*/ 11906 h 576263"/>
              <a:gd name="connsiteX8" fmla="*/ 7144 w 838200"/>
              <a:gd name="connsiteY8" fmla="*/ 2381 h 576263"/>
              <a:gd name="connsiteX9" fmla="*/ 26194 w 838200"/>
              <a:gd name="connsiteY9" fmla="*/ 0 h 576263"/>
              <a:gd name="connsiteX10" fmla="*/ 59532 w 838200"/>
              <a:gd name="connsiteY10" fmla="*/ 14288 h 576263"/>
              <a:gd name="connsiteX11" fmla="*/ 90488 w 838200"/>
              <a:gd name="connsiteY11" fmla="*/ 35719 h 576263"/>
              <a:gd name="connsiteX12" fmla="*/ 111919 w 838200"/>
              <a:gd name="connsiteY12" fmla="*/ 52388 h 576263"/>
              <a:gd name="connsiteX13" fmla="*/ 138113 w 838200"/>
              <a:gd name="connsiteY13" fmla="*/ 69056 h 576263"/>
              <a:gd name="connsiteX14" fmla="*/ 180975 w 838200"/>
              <a:gd name="connsiteY14" fmla="*/ 88106 h 576263"/>
              <a:gd name="connsiteX15" fmla="*/ 247650 w 838200"/>
              <a:gd name="connsiteY15" fmla="*/ 109538 h 576263"/>
              <a:gd name="connsiteX16" fmla="*/ 314325 w 838200"/>
              <a:gd name="connsiteY16" fmla="*/ 126206 h 576263"/>
              <a:gd name="connsiteX17" fmla="*/ 373857 w 838200"/>
              <a:gd name="connsiteY17" fmla="*/ 135731 h 576263"/>
              <a:gd name="connsiteX18" fmla="*/ 433388 w 838200"/>
              <a:gd name="connsiteY18" fmla="*/ 142875 h 576263"/>
              <a:gd name="connsiteX19" fmla="*/ 516732 w 838200"/>
              <a:gd name="connsiteY19" fmla="*/ 150019 h 576263"/>
              <a:gd name="connsiteX20" fmla="*/ 550069 w 838200"/>
              <a:gd name="connsiteY20" fmla="*/ 154781 h 576263"/>
              <a:gd name="connsiteX21" fmla="*/ 595313 w 838200"/>
              <a:gd name="connsiteY21" fmla="*/ 164306 h 576263"/>
              <a:gd name="connsiteX22" fmla="*/ 635794 w 838200"/>
              <a:gd name="connsiteY22" fmla="*/ 185738 h 576263"/>
              <a:gd name="connsiteX23" fmla="*/ 690563 w 838200"/>
              <a:gd name="connsiteY23" fmla="*/ 226219 h 576263"/>
              <a:gd name="connsiteX24" fmla="*/ 731044 w 838200"/>
              <a:gd name="connsiteY24" fmla="*/ 266700 h 576263"/>
              <a:gd name="connsiteX25" fmla="*/ 771525 w 838200"/>
              <a:gd name="connsiteY25" fmla="*/ 326231 h 576263"/>
              <a:gd name="connsiteX26" fmla="*/ 802482 w 838200"/>
              <a:gd name="connsiteY26" fmla="*/ 381000 h 576263"/>
              <a:gd name="connsiteX27" fmla="*/ 828675 w 838200"/>
              <a:gd name="connsiteY27" fmla="*/ 438150 h 576263"/>
              <a:gd name="connsiteX28" fmla="*/ 838200 w 838200"/>
              <a:gd name="connsiteY28" fmla="*/ 476250 h 576263"/>
              <a:gd name="connsiteX29" fmla="*/ 838200 w 838200"/>
              <a:gd name="connsiteY29" fmla="*/ 502444 h 576263"/>
              <a:gd name="connsiteX30" fmla="*/ 831057 w 838200"/>
              <a:gd name="connsiteY30" fmla="*/ 528638 h 576263"/>
              <a:gd name="connsiteX31" fmla="*/ 816769 w 838200"/>
              <a:gd name="connsiteY31" fmla="*/ 547688 h 576263"/>
              <a:gd name="connsiteX32" fmla="*/ 788194 w 838200"/>
              <a:gd name="connsiteY32" fmla="*/ 561975 h 576263"/>
              <a:gd name="connsiteX33" fmla="*/ 742950 w 838200"/>
              <a:gd name="connsiteY33" fmla="*/ 576263 h 576263"/>
              <a:gd name="connsiteX34" fmla="*/ 707232 w 838200"/>
              <a:gd name="connsiteY34" fmla="*/ 576263 h 576263"/>
              <a:gd name="connsiteX35" fmla="*/ 652463 w 838200"/>
              <a:gd name="connsiteY35" fmla="*/ 564356 h 576263"/>
              <a:gd name="connsiteX36" fmla="*/ 597694 w 838200"/>
              <a:gd name="connsiteY36" fmla="*/ 545306 h 576263"/>
              <a:gd name="connsiteX37" fmla="*/ 540544 w 838200"/>
              <a:gd name="connsiteY37" fmla="*/ 521494 h 576263"/>
              <a:gd name="connsiteX38" fmla="*/ 435769 w 838200"/>
              <a:gd name="connsiteY38" fmla="*/ 464344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38200" h="576263">
                <a:moveTo>
                  <a:pt x="435769" y="464344"/>
                </a:moveTo>
                <a:lnTo>
                  <a:pt x="333375" y="383381"/>
                </a:lnTo>
                <a:lnTo>
                  <a:pt x="192882" y="250031"/>
                </a:lnTo>
                <a:lnTo>
                  <a:pt x="71438" y="123825"/>
                </a:lnTo>
                <a:lnTo>
                  <a:pt x="21432" y="71438"/>
                </a:lnTo>
                <a:lnTo>
                  <a:pt x="7144" y="50006"/>
                </a:lnTo>
                <a:lnTo>
                  <a:pt x="0" y="23813"/>
                </a:lnTo>
                <a:lnTo>
                  <a:pt x="0" y="11906"/>
                </a:lnTo>
                <a:lnTo>
                  <a:pt x="7144" y="2381"/>
                </a:lnTo>
                <a:lnTo>
                  <a:pt x="26194" y="0"/>
                </a:lnTo>
                <a:lnTo>
                  <a:pt x="59532" y="14288"/>
                </a:lnTo>
                <a:lnTo>
                  <a:pt x="90488" y="35719"/>
                </a:lnTo>
                <a:lnTo>
                  <a:pt x="111919" y="52388"/>
                </a:lnTo>
                <a:lnTo>
                  <a:pt x="138113" y="69056"/>
                </a:lnTo>
                <a:lnTo>
                  <a:pt x="180975" y="88106"/>
                </a:lnTo>
                <a:lnTo>
                  <a:pt x="247650" y="109538"/>
                </a:lnTo>
                <a:lnTo>
                  <a:pt x="314325" y="126206"/>
                </a:lnTo>
                <a:lnTo>
                  <a:pt x="373857" y="135731"/>
                </a:lnTo>
                <a:lnTo>
                  <a:pt x="433388" y="142875"/>
                </a:lnTo>
                <a:lnTo>
                  <a:pt x="516732" y="150019"/>
                </a:lnTo>
                <a:lnTo>
                  <a:pt x="550069" y="154781"/>
                </a:lnTo>
                <a:lnTo>
                  <a:pt x="595313" y="164306"/>
                </a:lnTo>
                <a:lnTo>
                  <a:pt x="635794" y="185738"/>
                </a:lnTo>
                <a:lnTo>
                  <a:pt x="690563" y="226219"/>
                </a:lnTo>
                <a:lnTo>
                  <a:pt x="731044" y="266700"/>
                </a:lnTo>
                <a:lnTo>
                  <a:pt x="771525" y="326231"/>
                </a:lnTo>
                <a:lnTo>
                  <a:pt x="802482" y="381000"/>
                </a:lnTo>
                <a:lnTo>
                  <a:pt x="828675" y="438150"/>
                </a:lnTo>
                <a:lnTo>
                  <a:pt x="838200" y="476250"/>
                </a:lnTo>
                <a:lnTo>
                  <a:pt x="838200" y="502444"/>
                </a:lnTo>
                <a:lnTo>
                  <a:pt x="831057" y="528638"/>
                </a:lnTo>
                <a:lnTo>
                  <a:pt x="816769" y="547688"/>
                </a:lnTo>
                <a:lnTo>
                  <a:pt x="788194" y="561975"/>
                </a:lnTo>
                <a:lnTo>
                  <a:pt x="742950" y="576263"/>
                </a:lnTo>
                <a:lnTo>
                  <a:pt x="707232" y="576263"/>
                </a:lnTo>
                <a:lnTo>
                  <a:pt x="652463" y="564356"/>
                </a:lnTo>
                <a:lnTo>
                  <a:pt x="597694" y="545306"/>
                </a:lnTo>
                <a:lnTo>
                  <a:pt x="540544" y="521494"/>
                </a:lnTo>
                <a:lnTo>
                  <a:pt x="435769" y="4643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BEFD36-8071-41A8-A5D3-4500D8E37A9F}"/>
              </a:ext>
            </a:extLst>
          </p:cNvPr>
          <p:cNvSpPr/>
          <p:nvPr/>
        </p:nvSpPr>
        <p:spPr>
          <a:xfrm>
            <a:off x="3838574" y="2811464"/>
            <a:ext cx="796925" cy="617537"/>
          </a:xfrm>
          <a:custGeom>
            <a:avLst/>
            <a:gdLst>
              <a:gd name="connsiteX0" fmla="*/ 376238 w 797719"/>
              <a:gd name="connsiteY0" fmla="*/ 490538 h 616744"/>
              <a:gd name="connsiteX1" fmla="*/ 261938 w 797719"/>
              <a:gd name="connsiteY1" fmla="*/ 388144 h 616744"/>
              <a:gd name="connsiteX2" fmla="*/ 171450 w 797719"/>
              <a:gd name="connsiteY2" fmla="*/ 280988 h 616744"/>
              <a:gd name="connsiteX3" fmla="*/ 92869 w 797719"/>
              <a:gd name="connsiteY3" fmla="*/ 178594 h 616744"/>
              <a:gd name="connsiteX4" fmla="*/ 45244 w 797719"/>
              <a:gd name="connsiteY4" fmla="*/ 111919 h 616744"/>
              <a:gd name="connsiteX5" fmla="*/ 19050 w 797719"/>
              <a:gd name="connsiteY5" fmla="*/ 66675 h 616744"/>
              <a:gd name="connsiteX6" fmla="*/ 7144 w 797719"/>
              <a:gd name="connsiteY6" fmla="*/ 45244 h 616744"/>
              <a:gd name="connsiteX7" fmla="*/ 0 w 797719"/>
              <a:gd name="connsiteY7" fmla="*/ 21432 h 616744"/>
              <a:gd name="connsiteX8" fmla="*/ 2382 w 797719"/>
              <a:gd name="connsiteY8" fmla="*/ 7144 h 616744"/>
              <a:gd name="connsiteX9" fmla="*/ 14288 w 797719"/>
              <a:gd name="connsiteY9" fmla="*/ 0 h 616744"/>
              <a:gd name="connsiteX10" fmla="*/ 26194 w 797719"/>
              <a:gd name="connsiteY10" fmla="*/ 0 h 616744"/>
              <a:gd name="connsiteX11" fmla="*/ 52388 w 797719"/>
              <a:gd name="connsiteY11" fmla="*/ 9525 h 616744"/>
              <a:gd name="connsiteX12" fmla="*/ 111919 w 797719"/>
              <a:gd name="connsiteY12" fmla="*/ 47625 h 616744"/>
              <a:gd name="connsiteX13" fmla="*/ 154782 w 797719"/>
              <a:gd name="connsiteY13" fmla="*/ 76200 h 616744"/>
              <a:gd name="connsiteX14" fmla="*/ 200025 w 797719"/>
              <a:gd name="connsiteY14" fmla="*/ 102394 h 616744"/>
              <a:gd name="connsiteX15" fmla="*/ 259557 w 797719"/>
              <a:gd name="connsiteY15" fmla="*/ 130969 h 616744"/>
              <a:gd name="connsiteX16" fmla="*/ 342900 w 797719"/>
              <a:gd name="connsiteY16" fmla="*/ 161925 h 616744"/>
              <a:gd name="connsiteX17" fmla="*/ 469107 w 797719"/>
              <a:gd name="connsiteY17" fmla="*/ 197644 h 616744"/>
              <a:gd name="connsiteX18" fmla="*/ 590550 w 797719"/>
              <a:gd name="connsiteY18" fmla="*/ 228600 h 616744"/>
              <a:gd name="connsiteX19" fmla="*/ 645319 w 797719"/>
              <a:gd name="connsiteY19" fmla="*/ 245269 h 616744"/>
              <a:gd name="connsiteX20" fmla="*/ 688182 w 797719"/>
              <a:gd name="connsiteY20" fmla="*/ 266700 h 616744"/>
              <a:gd name="connsiteX21" fmla="*/ 719138 w 797719"/>
              <a:gd name="connsiteY21" fmla="*/ 290513 h 616744"/>
              <a:gd name="connsiteX22" fmla="*/ 740569 w 797719"/>
              <a:gd name="connsiteY22" fmla="*/ 316707 h 616744"/>
              <a:gd name="connsiteX23" fmla="*/ 759619 w 797719"/>
              <a:gd name="connsiteY23" fmla="*/ 338138 h 616744"/>
              <a:gd name="connsiteX24" fmla="*/ 771525 w 797719"/>
              <a:gd name="connsiteY24" fmla="*/ 369094 h 616744"/>
              <a:gd name="connsiteX25" fmla="*/ 785813 w 797719"/>
              <a:gd name="connsiteY25" fmla="*/ 411957 h 616744"/>
              <a:gd name="connsiteX26" fmla="*/ 792957 w 797719"/>
              <a:gd name="connsiteY26" fmla="*/ 450057 h 616744"/>
              <a:gd name="connsiteX27" fmla="*/ 797719 w 797719"/>
              <a:gd name="connsiteY27" fmla="*/ 495300 h 616744"/>
              <a:gd name="connsiteX28" fmla="*/ 785813 w 797719"/>
              <a:gd name="connsiteY28" fmla="*/ 545307 h 616744"/>
              <a:gd name="connsiteX29" fmla="*/ 769144 w 797719"/>
              <a:gd name="connsiteY29" fmla="*/ 573882 h 616744"/>
              <a:gd name="connsiteX30" fmla="*/ 738188 w 797719"/>
              <a:gd name="connsiteY30" fmla="*/ 595313 h 616744"/>
              <a:gd name="connsiteX31" fmla="*/ 702469 w 797719"/>
              <a:gd name="connsiteY31" fmla="*/ 611982 h 616744"/>
              <a:gd name="connsiteX32" fmla="*/ 661988 w 797719"/>
              <a:gd name="connsiteY32" fmla="*/ 616744 h 616744"/>
              <a:gd name="connsiteX33" fmla="*/ 611982 w 797719"/>
              <a:gd name="connsiteY33" fmla="*/ 616744 h 616744"/>
              <a:gd name="connsiteX34" fmla="*/ 573882 w 797719"/>
              <a:gd name="connsiteY34" fmla="*/ 609600 h 616744"/>
              <a:gd name="connsiteX35" fmla="*/ 500063 w 797719"/>
              <a:gd name="connsiteY35" fmla="*/ 578644 h 616744"/>
              <a:gd name="connsiteX36" fmla="*/ 376238 w 797719"/>
              <a:gd name="connsiteY36" fmla="*/ 490538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97719" h="616744">
                <a:moveTo>
                  <a:pt x="376238" y="490538"/>
                </a:moveTo>
                <a:lnTo>
                  <a:pt x="261938" y="388144"/>
                </a:lnTo>
                <a:lnTo>
                  <a:pt x="171450" y="280988"/>
                </a:lnTo>
                <a:lnTo>
                  <a:pt x="92869" y="178594"/>
                </a:lnTo>
                <a:lnTo>
                  <a:pt x="45244" y="111919"/>
                </a:lnTo>
                <a:lnTo>
                  <a:pt x="19050" y="66675"/>
                </a:lnTo>
                <a:lnTo>
                  <a:pt x="7144" y="45244"/>
                </a:lnTo>
                <a:lnTo>
                  <a:pt x="0" y="21432"/>
                </a:lnTo>
                <a:lnTo>
                  <a:pt x="2382" y="7144"/>
                </a:lnTo>
                <a:lnTo>
                  <a:pt x="14288" y="0"/>
                </a:lnTo>
                <a:lnTo>
                  <a:pt x="26194" y="0"/>
                </a:lnTo>
                <a:lnTo>
                  <a:pt x="52388" y="9525"/>
                </a:lnTo>
                <a:lnTo>
                  <a:pt x="111919" y="47625"/>
                </a:lnTo>
                <a:lnTo>
                  <a:pt x="154782" y="76200"/>
                </a:lnTo>
                <a:lnTo>
                  <a:pt x="200025" y="102394"/>
                </a:lnTo>
                <a:lnTo>
                  <a:pt x="259557" y="130969"/>
                </a:lnTo>
                <a:lnTo>
                  <a:pt x="342900" y="161925"/>
                </a:lnTo>
                <a:lnTo>
                  <a:pt x="469107" y="197644"/>
                </a:lnTo>
                <a:lnTo>
                  <a:pt x="590550" y="228600"/>
                </a:lnTo>
                <a:lnTo>
                  <a:pt x="645319" y="245269"/>
                </a:lnTo>
                <a:lnTo>
                  <a:pt x="688182" y="266700"/>
                </a:lnTo>
                <a:lnTo>
                  <a:pt x="719138" y="290513"/>
                </a:lnTo>
                <a:lnTo>
                  <a:pt x="740569" y="316707"/>
                </a:lnTo>
                <a:lnTo>
                  <a:pt x="759619" y="338138"/>
                </a:lnTo>
                <a:lnTo>
                  <a:pt x="771525" y="369094"/>
                </a:lnTo>
                <a:lnTo>
                  <a:pt x="785813" y="411957"/>
                </a:lnTo>
                <a:lnTo>
                  <a:pt x="792957" y="450057"/>
                </a:lnTo>
                <a:lnTo>
                  <a:pt x="797719" y="495300"/>
                </a:lnTo>
                <a:lnTo>
                  <a:pt x="785813" y="545307"/>
                </a:lnTo>
                <a:lnTo>
                  <a:pt x="769144" y="573882"/>
                </a:lnTo>
                <a:lnTo>
                  <a:pt x="738188" y="595313"/>
                </a:lnTo>
                <a:lnTo>
                  <a:pt x="702469" y="611982"/>
                </a:lnTo>
                <a:lnTo>
                  <a:pt x="661988" y="616744"/>
                </a:lnTo>
                <a:lnTo>
                  <a:pt x="611982" y="616744"/>
                </a:lnTo>
                <a:lnTo>
                  <a:pt x="573882" y="609600"/>
                </a:lnTo>
                <a:lnTo>
                  <a:pt x="500063" y="578644"/>
                </a:lnTo>
                <a:lnTo>
                  <a:pt x="376238" y="4905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A2D139D-0887-404E-9DBD-127585B66E6B}"/>
              </a:ext>
            </a:extLst>
          </p:cNvPr>
          <p:cNvSpPr/>
          <p:nvPr/>
        </p:nvSpPr>
        <p:spPr>
          <a:xfrm>
            <a:off x="3705225" y="5049839"/>
            <a:ext cx="471488" cy="688975"/>
          </a:xfrm>
          <a:custGeom>
            <a:avLst/>
            <a:gdLst>
              <a:gd name="connsiteX0" fmla="*/ 178594 w 471488"/>
              <a:gd name="connsiteY0" fmla="*/ 533400 h 688182"/>
              <a:gd name="connsiteX1" fmla="*/ 102394 w 471488"/>
              <a:gd name="connsiteY1" fmla="*/ 409575 h 688182"/>
              <a:gd name="connsiteX2" fmla="*/ 66675 w 471488"/>
              <a:gd name="connsiteY2" fmla="*/ 338138 h 688182"/>
              <a:gd name="connsiteX3" fmla="*/ 47625 w 471488"/>
              <a:gd name="connsiteY3" fmla="*/ 283369 h 688182"/>
              <a:gd name="connsiteX4" fmla="*/ 23813 w 471488"/>
              <a:gd name="connsiteY4" fmla="*/ 200025 h 688182"/>
              <a:gd name="connsiteX5" fmla="*/ 9525 w 471488"/>
              <a:gd name="connsiteY5" fmla="*/ 126207 h 688182"/>
              <a:gd name="connsiteX6" fmla="*/ 0 w 471488"/>
              <a:gd name="connsiteY6" fmla="*/ 71438 h 688182"/>
              <a:gd name="connsiteX7" fmla="*/ 0 w 471488"/>
              <a:gd name="connsiteY7" fmla="*/ 35719 h 688182"/>
              <a:gd name="connsiteX8" fmla="*/ 2381 w 471488"/>
              <a:gd name="connsiteY8" fmla="*/ 16669 h 688182"/>
              <a:gd name="connsiteX9" fmla="*/ 4763 w 471488"/>
              <a:gd name="connsiteY9" fmla="*/ 4763 h 688182"/>
              <a:gd name="connsiteX10" fmla="*/ 11906 w 471488"/>
              <a:gd name="connsiteY10" fmla="*/ 0 h 688182"/>
              <a:gd name="connsiteX11" fmla="*/ 26194 w 471488"/>
              <a:gd name="connsiteY11" fmla="*/ 0 h 688182"/>
              <a:gd name="connsiteX12" fmla="*/ 42863 w 471488"/>
              <a:gd name="connsiteY12" fmla="*/ 7144 h 688182"/>
              <a:gd name="connsiteX13" fmla="*/ 78581 w 471488"/>
              <a:gd name="connsiteY13" fmla="*/ 45244 h 688182"/>
              <a:gd name="connsiteX14" fmla="*/ 95250 w 471488"/>
              <a:gd name="connsiteY14" fmla="*/ 71438 h 688182"/>
              <a:gd name="connsiteX15" fmla="*/ 114300 w 471488"/>
              <a:gd name="connsiteY15" fmla="*/ 100013 h 688182"/>
              <a:gd name="connsiteX16" fmla="*/ 135731 w 471488"/>
              <a:gd name="connsiteY16" fmla="*/ 123825 h 688182"/>
              <a:gd name="connsiteX17" fmla="*/ 159544 w 471488"/>
              <a:gd name="connsiteY17" fmla="*/ 142875 h 688182"/>
              <a:gd name="connsiteX18" fmla="*/ 188119 w 471488"/>
              <a:gd name="connsiteY18" fmla="*/ 154782 h 688182"/>
              <a:gd name="connsiteX19" fmla="*/ 214313 w 471488"/>
              <a:gd name="connsiteY19" fmla="*/ 161925 h 688182"/>
              <a:gd name="connsiteX20" fmla="*/ 257175 w 471488"/>
              <a:gd name="connsiteY20" fmla="*/ 161925 h 688182"/>
              <a:gd name="connsiteX21" fmla="*/ 471488 w 471488"/>
              <a:gd name="connsiteY21" fmla="*/ 521494 h 688182"/>
              <a:gd name="connsiteX22" fmla="*/ 452438 w 471488"/>
              <a:gd name="connsiteY22" fmla="*/ 592932 h 688182"/>
              <a:gd name="connsiteX23" fmla="*/ 438150 w 471488"/>
              <a:gd name="connsiteY23" fmla="*/ 638175 h 688182"/>
              <a:gd name="connsiteX24" fmla="*/ 423863 w 471488"/>
              <a:gd name="connsiteY24" fmla="*/ 659607 h 688182"/>
              <a:gd name="connsiteX25" fmla="*/ 390525 w 471488"/>
              <a:gd name="connsiteY25" fmla="*/ 683419 h 688182"/>
              <a:gd name="connsiteX26" fmla="*/ 371475 w 471488"/>
              <a:gd name="connsiteY26" fmla="*/ 688182 h 688182"/>
              <a:gd name="connsiteX27" fmla="*/ 347663 w 471488"/>
              <a:gd name="connsiteY27" fmla="*/ 685800 h 688182"/>
              <a:gd name="connsiteX28" fmla="*/ 319088 w 471488"/>
              <a:gd name="connsiteY28" fmla="*/ 676275 h 688182"/>
              <a:gd name="connsiteX29" fmla="*/ 292894 w 471488"/>
              <a:gd name="connsiteY29" fmla="*/ 661988 h 688182"/>
              <a:gd name="connsiteX30" fmla="*/ 259556 w 471488"/>
              <a:gd name="connsiteY30" fmla="*/ 635794 h 688182"/>
              <a:gd name="connsiteX31" fmla="*/ 178594 w 471488"/>
              <a:gd name="connsiteY31" fmla="*/ 533400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71488" h="688182">
                <a:moveTo>
                  <a:pt x="178594" y="533400"/>
                </a:moveTo>
                <a:lnTo>
                  <a:pt x="102394" y="409575"/>
                </a:lnTo>
                <a:lnTo>
                  <a:pt x="66675" y="338138"/>
                </a:lnTo>
                <a:lnTo>
                  <a:pt x="47625" y="283369"/>
                </a:lnTo>
                <a:lnTo>
                  <a:pt x="23813" y="200025"/>
                </a:lnTo>
                <a:lnTo>
                  <a:pt x="9525" y="126207"/>
                </a:lnTo>
                <a:lnTo>
                  <a:pt x="0" y="71438"/>
                </a:lnTo>
                <a:lnTo>
                  <a:pt x="0" y="35719"/>
                </a:lnTo>
                <a:lnTo>
                  <a:pt x="2381" y="16669"/>
                </a:lnTo>
                <a:lnTo>
                  <a:pt x="4763" y="4763"/>
                </a:lnTo>
                <a:lnTo>
                  <a:pt x="11906" y="0"/>
                </a:lnTo>
                <a:lnTo>
                  <a:pt x="26194" y="0"/>
                </a:lnTo>
                <a:lnTo>
                  <a:pt x="42863" y="7144"/>
                </a:lnTo>
                <a:lnTo>
                  <a:pt x="78581" y="45244"/>
                </a:lnTo>
                <a:lnTo>
                  <a:pt x="95250" y="71438"/>
                </a:lnTo>
                <a:lnTo>
                  <a:pt x="114300" y="100013"/>
                </a:lnTo>
                <a:lnTo>
                  <a:pt x="135731" y="123825"/>
                </a:lnTo>
                <a:lnTo>
                  <a:pt x="159544" y="142875"/>
                </a:lnTo>
                <a:lnTo>
                  <a:pt x="188119" y="154782"/>
                </a:lnTo>
                <a:lnTo>
                  <a:pt x="214313" y="161925"/>
                </a:lnTo>
                <a:lnTo>
                  <a:pt x="257175" y="161925"/>
                </a:lnTo>
                <a:lnTo>
                  <a:pt x="471488" y="521494"/>
                </a:lnTo>
                <a:lnTo>
                  <a:pt x="452438" y="592932"/>
                </a:lnTo>
                <a:lnTo>
                  <a:pt x="438150" y="638175"/>
                </a:lnTo>
                <a:lnTo>
                  <a:pt x="423863" y="659607"/>
                </a:lnTo>
                <a:lnTo>
                  <a:pt x="390525" y="683419"/>
                </a:lnTo>
                <a:lnTo>
                  <a:pt x="371475" y="688182"/>
                </a:lnTo>
                <a:lnTo>
                  <a:pt x="347663" y="685800"/>
                </a:lnTo>
                <a:lnTo>
                  <a:pt x="319088" y="676275"/>
                </a:lnTo>
                <a:lnTo>
                  <a:pt x="292894" y="661988"/>
                </a:lnTo>
                <a:lnTo>
                  <a:pt x="259556" y="635794"/>
                </a:lnTo>
                <a:lnTo>
                  <a:pt x="178594" y="5334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0FF0C37-A0B4-4D1D-8F9C-99C2EE3983BE}"/>
              </a:ext>
            </a:extLst>
          </p:cNvPr>
          <p:cNvSpPr/>
          <p:nvPr/>
        </p:nvSpPr>
        <p:spPr>
          <a:xfrm>
            <a:off x="5294313" y="3097213"/>
            <a:ext cx="481012" cy="1320800"/>
          </a:xfrm>
          <a:custGeom>
            <a:avLst/>
            <a:gdLst>
              <a:gd name="connsiteX0" fmla="*/ 211931 w 481012"/>
              <a:gd name="connsiteY0" fmla="*/ 657225 h 1319213"/>
              <a:gd name="connsiteX1" fmla="*/ 154781 w 481012"/>
              <a:gd name="connsiteY1" fmla="*/ 352425 h 1319213"/>
              <a:gd name="connsiteX2" fmla="*/ 121444 w 481012"/>
              <a:gd name="connsiteY2" fmla="*/ 238125 h 1319213"/>
              <a:gd name="connsiteX3" fmla="*/ 78581 w 481012"/>
              <a:gd name="connsiteY3" fmla="*/ 145257 h 1319213"/>
              <a:gd name="connsiteX4" fmla="*/ 38100 w 481012"/>
              <a:gd name="connsiteY4" fmla="*/ 95250 h 1319213"/>
              <a:gd name="connsiteX5" fmla="*/ 19050 w 481012"/>
              <a:gd name="connsiteY5" fmla="*/ 76200 h 1319213"/>
              <a:gd name="connsiteX6" fmla="*/ 9525 w 481012"/>
              <a:gd name="connsiteY6" fmla="*/ 57150 h 1319213"/>
              <a:gd name="connsiteX7" fmla="*/ 2381 w 481012"/>
              <a:gd name="connsiteY7" fmla="*/ 38100 h 1319213"/>
              <a:gd name="connsiteX8" fmla="*/ 0 w 481012"/>
              <a:gd name="connsiteY8" fmla="*/ 26194 h 1319213"/>
              <a:gd name="connsiteX9" fmla="*/ 2381 w 481012"/>
              <a:gd name="connsiteY9" fmla="*/ 11907 h 1319213"/>
              <a:gd name="connsiteX10" fmla="*/ 9525 w 481012"/>
              <a:gd name="connsiteY10" fmla="*/ 4763 h 1319213"/>
              <a:gd name="connsiteX11" fmla="*/ 21431 w 481012"/>
              <a:gd name="connsiteY11" fmla="*/ 0 h 1319213"/>
              <a:gd name="connsiteX12" fmla="*/ 38100 w 481012"/>
              <a:gd name="connsiteY12" fmla="*/ 2382 h 1319213"/>
              <a:gd name="connsiteX13" fmla="*/ 59531 w 481012"/>
              <a:gd name="connsiteY13" fmla="*/ 11907 h 1319213"/>
              <a:gd name="connsiteX14" fmla="*/ 116681 w 481012"/>
              <a:gd name="connsiteY14" fmla="*/ 23813 h 1319213"/>
              <a:gd name="connsiteX15" fmla="*/ 161925 w 481012"/>
              <a:gd name="connsiteY15" fmla="*/ 35719 h 1319213"/>
              <a:gd name="connsiteX16" fmla="*/ 223837 w 481012"/>
              <a:gd name="connsiteY16" fmla="*/ 59532 h 1319213"/>
              <a:gd name="connsiteX17" fmla="*/ 278606 w 481012"/>
              <a:gd name="connsiteY17" fmla="*/ 88107 h 1319213"/>
              <a:gd name="connsiteX18" fmla="*/ 328612 w 481012"/>
              <a:gd name="connsiteY18" fmla="*/ 128588 h 1319213"/>
              <a:gd name="connsiteX19" fmla="*/ 357187 w 481012"/>
              <a:gd name="connsiteY19" fmla="*/ 152400 h 1319213"/>
              <a:gd name="connsiteX20" fmla="*/ 388144 w 481012"/>
              <a:gd name="connsiteY20" fmla="*/ 283369 h 1319213"/>
              <a:gd name="connsiteX21" fmla="*/ 423862 w 481012"/>
              <a:gd name="connsiteY21" fmla="*/ 571500 h 1319213"/>
              <a:gd name="connsiteX22" fmla="*/ 464344 w 481012"/>
              <a:gd name="connsiteY22" fmla="*/ 950119 h 1319213"/>
              <a:gd name="connsiteX23" fmla="*/ 476250 w 481012"/>
              <a:gd name="connsiteY23" fmla="*/ 1081088 h 1319213"/>
              <a:gd name="connsiteX24" fmla="*/ 481012 w 481012"/>
              <a:gd name="connsiteY24" fmla="*/ 1143000 h 1319213"/>
              <a:gd name="connsiteX25" fmla="*/ 476250 w 481012"/>
              <a:gd name="connsiteY25" fmla="*/ 1200150 h 1319213"/>
              <a:gd name="connsiteX26" fmla="*/ 469106 w 481012"/>
              <a:gd name="connsiteY26" fmla="*/ 1247775 h 1319213"/>
              <a:gd name="connsiteX27" fmla="*/ 454819 w 481012"/>
              <a:gd name="connsiteY27" fmla="*/ 1295400 h 1319213"/>
              <a:gd name="connsiteX28" fmla="*/ 445294 w 481012"/>
              <a:gd name="connsiteY28" fmla="*/ 1309688 h 1319213"/>
              <a:gd name="connsiteX29" fmla="*/ 433387 w 481012"/>
              <a:gd name="connsiteY29" fmla="*/ 1316832 h 1319213"/>
              <a:gd name="connsiteX30" fmla="*/ 419100 w 481012"/>
              <a:gd name="connsiteY30" fmla="*/ 1319213 h 1319213"/>
              <a:gd name="connsiteX31" fmla="*/ 378619 w 481012"/>
              <a:gd name="connsiteY31" fmla="*/ 1312069 h 1319213"/>
              <a:gd name="connsiteX32" fmla="*/ 350044 w 481012"/>
              <a:gd name="connsiteY32" fmla="*/ 1290638 h 1319213"/>
              <a:gd name="connsiteX33" fmla="*/ 304800 w 481012"/>
              <a:gd name="connsiteY33" fmla="*/ 1240632 h 1319213"/>
              <a:gd name="connsiteX34" fmla="*/ 238125 w 481012"/>
              <a:gd name="connsiteY34" fmla="*/ 1119188 h 1319213"/>
              <a:gd name="connsiteX35" fmla="*/ 240506 w 481012"/>
              <a:gd name="connsiteY35" fmla="*/ 1083469 h 1319213"/>
              <a:gd name="connsiteX36" fmla="*/ 247650 w 481012"/>
              <a:gd name="connsiteY36" fmla="*/ 1016794 h 1319213"/>
              <a:gd name="connsiteX37" fmla="*/ 247650 w 481012"/>
              <a:gd name="connsiteY37" fmla="*/ 954882 h 1319213"/>
              <a:gd name="connsiteX38" fmla="*/ 240506 w 481012"/>
              <a:gd name="connsiteY38" fmla="*/ 866775 h 1319213"/>
              <a:gd name="connsiteX39" fmla="*/ 211931 w 481012"/>
              <a:gd name="connsiteY39" fmla="*/ 657225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81012" h="1319213">
                <a:moveTo>
                  <a:pt x="211931" y="657225"/>
                </a:moveTo>
                <a:lnTo>
                  <a:pt x="154781" y="352425"/>
                </a:lnTo>
                <a:lnTo>
                  <a:pt x="121444" y="238125"/>
                </a:lnTo>
                <a:lnTo>
                  <a:pt x="78581" y="145257"/>
                </a:lnTo>
                <a:lnTo>
                  <a:pt x="38100" y="95250"/>
                </a:lnTo>
                <a:lnTo>
                  <a:pt x="19050" y="76200"/>
                </a:lnTo>
                <a:lnTo>
                  <a:pt x="9525" y="57150"/>
                </a:lnTo>
                <a:lnTo>
                  <a:pt x="2381" y="38100"/>
                </a:lnTo>
                <a:lnTo>
                  <a:pt x="0" y="26194"/>
                </a:lnTo>
                <a:lnTo>
                  <a:pt x="2381" y="11907"/>
                </a:lnTo>
                <a:lnTo>
                  <a:pt x="9525" y="4763"/>
                </a:lnTo>
                <a:lnTo>
                  <a:pt x="21431" y="0"/>
                </a:lnTo>
                <a:lnTo>
                  <a:pt x="38100" y="2382"/>
                </a:lnTo>
                <a:lnTo>
                  <a:pt x="59531" y="11907"/>
                </a:lnTo>
                <a:lnTo>
                  <a:pt x="116681" y="23813"/>
                </a:lnTo>
                <a:lnTo>
                  <a:pt x="161925" y="35719"/>
                </a:lnTo>
                <a:lnTo>
                  <a:pt x="223837" y="59532"/>
                </a:lnTo>
                <a:lnTo>
                  <a:pt x="278606" y="88107"/>
                </a:lnTo>
                <a:lnTo>
                  <a:pt x="328612" y="128588"/>
                </a:lnTo>
                <a:lnTo>
                  <a:pt x="357187" y="152400"/>
                </a:lnTo>
                <a:lnTo>
                  <a:pt x="388144" y="283369"/>
                </a:lnTo>
                <a:lnTo>
                  <a:pt x="423862" y="571500"/>
                </a:lnTo>
                <a:lnTo>
                  <a:pt x="464344" y="950119"/>
                </a:lnTo>
                <a:lnTo>
                  <a:pt x="476250" y="1081088"/>
                </a:lnTo>
                <a:lnTo>
                  <a:pt x="481012" y="1143000"/>
                </a:lnTo>
                <a:lnTo>
                  <a:pt x="476250" y="1200150"/>
                </a:lnTo>
                <a:lnTo>
                  <a:pt x="469106" y="1247775"/>
                </a:lnTo>
                <a:lnTo>
                  <a:pt x="454819" y="1295400"/>
                </a:lnTo>
                <a:lnTo>
                  <a:pt x="445294" y="1309688"/>
                </a:lnTo>
                <a:lnTo>
                  <a:pt x="433387" y="1316832"/>
                </a:lnTo>
                <a:lnTo>
                  <a:pt x="419100" y="1319213"/>
                </a:lnTo>
                <a:lnTo>
                  <a:pt x="378619" y="1312069"/>
                </a:lnTo>
                <a:lnTo>
                  <a:pt x="350044" y="1290638"/>
                </a:lnTo>
                <a:lnTo>
                  <a:pt x="304800" y="1240632"/>
                </a:lnTo>
                <a:lnTo>
                  <a:pt x="238125" y="1119188"/>
                </a:lnTo>
                <a:lnTo>
                  <a:pt x="240506" y="1083469"/>
                </a:lnTo>
                <a:lnTo>
                  <a:pt x="247650" y="1016794"/>
                </a:lnTo>
                <a:lnTo>
                  <a:pt x="247650" y="954882"/>
                </a:lnTo>
                <a:lnTo>
                  <a:pt x="240506" y="866775"/>
                </a:lnTo>
                <a:lnTo>
                  <a:pt x="211931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3F36DAF-1551-477E-A5AB-D64C6B26BA9E}"/>
              </a:ext>
            </a:extLst>
          </p:cNvPr>
          <p:cNvSpPr/>
          <p:nvPr/>
        </p:nvSpPr>
        <p:spPr>
          <a:xfrm>
            <a:off x="5194301" y="1800225"/>
            <a:ext cx="3197225" cy="623888"/>
          </a:xfrm>
          <a:custGeom>
            <a:avLst/>
            <a:gdLst>
              <a:gd name="connsiteX0" fmla="*/ 1799730 w 3197758"/>
              <a:gd name="connsiteY0" fmla="*/ 319776 h 623695"/>
              <a:gd name="connsiteX1" fmla="*/ 1442955 w 3197758"/>
              <a:gd name="connsiteY1" fmla="*/ 359418 h 623695"/>
              <a:gd name="connsiteX2" fmla="*/ 1160178 w 3197758"/>
              <a:gd name="connsiteY2" fmla="*/ 409631 h 623695"/>
              <a:gd name="connsiteX3" fmla="*/ 906472 w 3197758"/>
              <a:gd name="connsiteY3" fmla="*/ 462486 h 623695"/>
              <a:gd name="connsiteX4" fmla="*/ 750548 w 3197758"/>
              <a:gd name="connsiteY4" fmla="*/ 507413 h 623695"/>
              <a:gd name="connsiteX5" fmla="*/ 647480 w 3197758"/>
              <a:gd name="connsiteY5" fmla="*/ 544412 h 623695"/>
              <a:gd name="connsiteX6" fmla="*/ 541769 w 3197758"/>
              <a:gd name="connsiteY6" fmla="*/ 594625 h 623695"/>
              <a:gd name="connsiteX7" fmla="*/ 494199 w 3197758"/>
              <a:gd name="connsiteY7" fmla="*/ 623695 h 623695"/>
              <a:gd name="connsiteX8" fmla="*/ 478343 w 3197758"/>
              <a:gd name="connsiteY8" fmla="*/ 621053 h 623695"/>
              <a:gd name="connsiteX9" fmla="*/ 406988 w 3197758"/>
              <a:gd name="connsiteY9" fmla="*/ 591982 h 623695"/>
              <a:gd name="connsiteX10" fmla="*/ 327704 w 3197758"/>
              <a:gd name="connsiteY10" fmla="*/ 549698 h 623695"/>
              <a:gd name="connsiteX11" fmla="*/ 266921 w 3197758"/>
              <a:gd name="connsiteY11" fmla="*/ 507413 h 623695"/>
              <a:gd name="connsiteX12" fmla="*/ 116282 w 3197758"/>
              <a:gd name="connsiteY12" fmla="*/ 362061 h 623695"/>
              <a:gd name="connsiteX13" fmla="*/ 47570 w 3197758"/>
              <a:gd name="connsiteY13" fmla="*/ 298634 h 623695"/>
              <a:gd name="connsiteX14" fmla="*/ 23785 w 3197758"/>
              <a:gd name="connsiteY14" fmla="*/ 274849 h 623695"/>
              <a:gd name="connsiteX15" fmla="*/ 7929 w 3197758"/>
              <a:gd name="connsiteY15" fmla="*/ 248421 h 623695"/>
              <a:gd name="connsiteX16" fmla="*/ 0 w 3197758"/>
              <a:gd name="connsiteY16" fmla="*/ 221994 h 623695"/>
              <a:gd name="connsiteX17" fmla="*/ 2643 w 3197758"/>
              <a:gd name="connsiteY17" fmla="*/ 206137 h 623695"/>
              <a:gd name="connsiteX18" fmla="*/ 7929 w 3197758"/>
              <a:gd name="connsiteY18" fmla="*/ 195566 h 623695"/>
              <a:gd name="connsiteX19" fmla="*/ 26428 w 3197758"/>
              <a:gd name="connsiteY19" fmla="*/ 190280 h 623695"/>
              <a:gd name="connsiteX20" fmla="*/ 44928 w 3197758"/>
              <a:gd name="connsiteY20" fmla="*/ 195566 h 623695"/>
              <a:gd name="connsiteX21" fmla="*/ 68713 w 3197758"/>
              <a:gd name="connsiteY21" fmla="*/ 216708 h 623695"/>
              <a:gd name="connsiteX22" fmla="*/ 100426 w 3197758"/>
              <a:gd name="connsiteY22" fmla="*/ 240493 h 623695"/>
              <a:gd name="connsiteX23" fmla="*/ 124211 w 3197758"/>
              <a:gd name="connsiteY23" fmla="*/ 258992 h 623695"/>
              <a:gd name="connsiteX24" fmla="*/ 171781 w 3197758"/>
              <a:gd name="connsiteY24" fmla="*/ 285420 h 623695"/>
              <a:gd name="connsiteX25" fmla="*/ 229922 w 3197758"/>
              <a:gd name="connsiteY25" fmla="*/ 306562 h 623695"/>
              <a:gd name="connsiteX26" fmla="*/ 280135 w 3197758"/>
              <a:gd name="connsiteY26" fmla="*/ 319776 h 623695"/>
              <a:gd name="connsiteX27" fmla="*/ 330347 w 3197758"/>
              <a:gd name="connsiteY27" fmla="*/ 327705 h 623695"/>
              <a:gd name="connsiteX28" fmla="*/ 388488 w 3197758"/>
              <a:gd name="connsiteY28" fmla="*/ 332990 h 623695"/>
              <a:gd name="connsiteX29" fmla="*/ 446629 w 3197758"/>
              <a:gd name="connsiteY29" fmla="*/ 332990 h 623695"/>
              <a:gd name="connsiteX30" fmla="*/ 517984 w 3197758"/>
              <a:gd name="connsiteY30" fmla="*/ 327705 h 623695"/>
              <a:gd name="connsiteX31" fmla="*/ 827189 w 3197758"/>
              <a:gd name="connsiteY31" fmla="*/ 277492 h 623695"/>
              <a:gd name="connsiteX32" fmla="*/ 1435027 w 3197758"/>
              <a:gd name="connsiteY32" fmla="*/ 190280 h 623695"/>
              <a:gd name="connsiteX33" fmla="*/ 2140648 w 3197758"/>
              <a:gd name="connsiteY33" fmla="*/ 105711 h 623695"/>
              <a:gd name="connsiteX34" fmla="*/ 2563492 w 3197758"/>
              <a:gd name="connsiteY34" fmla="*/ 63427 h 623695"/>
              <a:gd name="connsiteX35" fmla="*/ 2655989 w 3197758"/>
              <a:gd name="connsiteY35" fmla="*/ 47570 h 623695"/>
              <a:gd name="connsiteX36" fmla="*/ 2764343 w 3197758"/>
              <a:gd name="connsiteY36" fmla="*/ 21143 h 623695"/>
              <a:gd name="connsiteX37" fmla="*/ 2817198 w 3197758"/>
              <a:gd name="connsiteY37" fmla="*/ 0 h 623695"/>
              <a:gd name="connsiteX38" fmla="*/ 2827769 w 3197758"/>
              <a:gd name="connsiteY38" fmla="*/ 2643 h 623695"/>
              <a:gd name="connsiteX39" fmla="*/ 2904410 w 3197758"/>
              <a:gd name="connsiteY39" fmla="*/ 31714 h 623695"/>
              <a:gd name="connsiteX40" fmla="*/ 3020692 w 3197758"/>
              <a:gd name="connsiteY40" fmla="*/ 81926 h 623695"/>
              <a:gd name="connsiteX41" fmla="*/ 3115832 w 3197758"/>
              <a:gd name="connsiteY41" fmla="*/ 126854 h 623695"/>
              <a:gd name="connsiteX42" fmla="*/ 3163402 w 3197758"/>
              <a:gd name="connsiteY42" fmla="*/ 153281 h 623695"/>
              <a:gd name="connsiteX43" fmla="*/ 3189829 w 3197758"/>
              <a:gd name="connsiteY43" fmla="*/ 177066 h 623695"/>
              <a:gd name="connsiteX44" fmla="*/ 3197758 w 3197758"/>
              <a:gd name="connsiteY44" fmla="*/ 200851 h 623695"/>
              <a:gd name="connsiteX45" fmla="*/ 3189829 w 3197758"/>
              <a:gd name="connsiteY45" fmla="*/ 227279 h 623695"/>
              <a:gd name="connsiteX46" fmla="*/ 3171330 w 3197758"/>
              <a:gd name="connsiteY46" fmla="*/ 248421 h 623695"/>
              <a:gd name="connsiteX47" fmla="*/ 3123760 w 3197758"/>
              <a:gd name="connsiteY47" fmla="*/ 269563 h 623695"/>
              <a:gd name="connsiteX48" fmla="*/ 3060333 w 3197758"/>
              <a:gd name="connsiteY48" fmla="*/ 288063 h 623695"/>
              <a:gd name="connsiteX49" fmla="*/ 2944051 w 3197758"/>
              <a:gd name="connsiteY49" fmla="*/ 288063 h 623695"/>
              <a:gd name="connsiteX50" fmla="*/ 2674488 w 3197758"/>
              <a:gd name="connsiteY50" fmla="*/ 277492 h 623695"/>
              <a:gd name="connsiteX51" fmla="*/ 2415496 w 3197758"/>
              <a:gd name="connsiteY51" fmla="*/ 277492 h 623695"/>
              <a:gd name="connsiteX52" fmla="*/ 2093078 w 3197758"/>
              <a:gd name="connsiteY52" fmla="*/ 290706 h 623695"/>
              <a:gd name="connsiteX53" fmla="*/ 2042865 w 3197758"/>
              <a:gd name="connsiteY53" fmla="*/ 306562 h 623695"/>
              <a:gd name="connsiteX54" fmla="*/ 1799730 w 3197758"/>
              <a:gd name="connsiteY54" fmla="*/ 319776 h 623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197758" h="623695">
                <a:moveTo>
                  <a:pt x="1799730" y="319776"/>
                </a:moveTo>
                <a:lnTo>
                  <a:pt x="1442955" y="359418"/>
                </a:lnTo>
                <a:lnTo>
                  <a:pt x="1160178" y="409631"/>
                </a:lnTo>
                <a:lnTo>
                  <a:pt x="906472" y="462486"/>
                </a:lnTo>
                <a:lnTo>
                  <a:pt x="750548" y="507413"/>
                </a:lnTo>
                <a:lnTo>
                  <a:pt x="647480" y="544412"/>
                </a:lnTo>
                <a:lnTo>
                  <a:pt x="541769" y="594625"/>
                </a:lnTo>
                <a:lnTo>
                  <a:pt x="494199" y="623695"/>
                </a:lnTo>
                <a:lnTo>
                  <a:pt x="478343" y="621053"/>
                </a:lnTo>
                <a:lnTo>
                  <a:pt x="406988" y="591982"/>
                </a:lnTo>
                <a:lnTo>
                  <a:pt x="327704" y="549698"/>
                </a:lnTo>
                <a:lnTo>
                  <a:pt x="266921" y="507413"/>
                </a:lnTo>
                <a:lnTo>
                  <a:pt x="116282" y="362061"/>
                </a:lnTo>
                <a:lnTo>
                  <a:pt x="47570" y="298634"/>
                </a:lnTo>
                <a:lnTo>
                  <a:pt x="23785" y="274849"/>
                </a:lnTo>
                <a:lnTo>
                  <a:pt x="7929" y="248421"/>
                </a:lnTo>
                <a:lnTo>
                  <a:pt x="0" y="221994"/>
                </a:lnTo>
                <a:lnTo>
                  <a:pt x="2643" y="206137"/>
                </a:lnTo>
                <a:lnTo>
                  <a:pt x="7929" y="195566"/>
                </a:lnTo>
                <a:lnTo>
                  <a:pt x="26428" y="190280"/>
                </a:lnTo>
                <a:lnTo>
                  <a:pt x="44928" y="195566"/>
                </a:lnTo>
                <a:lnTo>
                  <a:pt x="68713" y="216708"/>
                </a:lnTo>
                <a:lnTo>
                  <a:pt x="100426" y="240493"/>
                </a:lnTo>
                <a:lnTo>
                  <a:pt x="124211" y="258992"/>
                </a:lnTo>
                <a:lnTo>
                  <a:pt x="171781" y="285420"/>
                </a:lnTo>
                <a:lnTo>
                  <a:pt x="229922" y="306562"/>
                </a:lnTo>
                <a:lnTo>
                  <a:pt x="280135" y="319776"/>
                </a:lnTo>
                <a:lnTo>
                  <a:pt x="330347" y="327705"/>
                </a:lnTo>
                <a:lnTo>
                  <a:pt x="388488" y="332990"/>
                </a:lnTo>
                <a:lnTo>
                  <a:pt x="446629" y="332990"/>
                </a:lnTo>
                <a:lnTo>
                  <a:pt x="517984" y="327705"/>
                </a:lnTo>
                <a:lnTo>
                  <a:pt x="827189" y="277492"/>
                </a:lnTo>
                <a:lnTo>
                  <a:pt x="1435027" y="190280"/>
                </a:lnTo>
                <a:lnTo>
                  <a:pt x="2140648" y="105711"/>
                </a:lnTo>
                <a:lnTo>
                  <a:pt x="2563492" y="63427"/>
                </a:lnTo>
                <a:lnTo>
                  <a:pt x="2655989" y="47570"/>
                </a:lnTo>
                <a:lnTo>
                  <a:pt x="2764343" y="21143"/>
                </a:lnTo>
                <a:lnTo>
                  <a:pt x="2817198" y="0"/>
                </a:lnTo>
                <a:lnTo>
                  <a:pt x="2827769" y="2643"/>
                </a:lnTo>
                <a:lnTo>
                  <a:pt x="2904410" y="31714"/>
                </a:lnTo>
                <a:lnTo>
                  <a:pt x="3020692" y="81926"/>
                </a:lnTo>
                <a:lnTo>
                  <a:pt x="3115832" y="126854"/>
                </a:lnTo>
                <a:lnTo>
                  <a:pt x="3163402" y="153281"/>
                </a:lnTo>
                <a:lnTo>
                  <a:pt x="3189829" y="177066"/>
                </a:lnTo>
                <a:lnTo>
                  <a:pt x="3197758" y="200851"/>
                </a:lnTo>
                <a:lnTo>
                  <a:pt x="3189829" y="227279"/>
                </a:lnTo>
                <a:lnTo>
                  <a:pt x="3171330" y="248421"/>
                </a:lnTo>
                <a:lnTo>
                  <a:pt x="3123760" y="269563"/>
                </a:lnTo>
                <a:lnTo>
                  <a:pt x="3060333" y="288063"/>
                </a:lnTo>
                <a:lnTo>
                  <a:pt x="2944051" y="288063"/>
                </a:lnTo>
                <a:lnTo>
                  <a:pt x="2674488" y="277492"/>
                </a:lnTo>
                <a:lnTo>
                  <a:pt x="2415496" y="277492"/>
                </a:lnTo>
                <a:lnTo>
                  <a:pt x="2093078" y="290706"/>
                </a:lnTo>
                <a:lnTo>
                  <a:pt x="2042865" y="306562"/>
                </a:lnTo>
                <a:lnTo>
                  <a:pt x="1799730" y="3197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1D5C494-68B0-4A25-8A0A-D1990D81C5A5}"/>
              </a:ext>
            </a:extLst>
          </p:cNvPr>
          <p:cNvSpPr/>
          <p:nvPr/>
        </p:nvSpPr>
        <p:spPr>
          <a:xfrm>
            <a:off x="3905250" y="3779839"/>
            <a:ext cx="1022350" cy="1830387"/>
          </a:xfrm>
          <a:custGeom>
            <a:avLst/>
            <a:gdLst>
              <a:gd name="connsiteX0" fmla="*/ 545306 w 1021556"/>
              <a:gd name="connsiteY0" fmla="*/ 1138237 h 1831181"/>
              <a:gd name="connsiteX1" fmla="*/ 423863 w 1021556"/>
              <a:gd name="connsiteY1" fmla="*/ 1404937 h 1831181"/>
              <a:gd name="connsiteX2" fmla="*/ 378619 w 1021556"/>
              <a:gd name="connsiteY2" fmla="*/ 1507331 h 1831181"/>
              <a:gd name="connsiteX3" fmla="*/ 319088 w 1021556"/>
              <a:gd name="connsiteY3" fmla="*/ 1654969 h 1831181"/>
              <a:gd name="connsiteX4" fmla="*/ 259556 w 1021556"/>
              <a:gd name="connsiteY4" fmla="*/ 1831181 h 1831181"/>
              <a:gd name="connsiteX5" fmla="*/ 0 w 1021556"/>
              <a:gd name="connsiteY5" fmla="*/ 1450181 h 1831181"/>
              <a:gd name="connsiteX6" fmla="*/ 54769 w 1021556"/>
              <a:gd name="connsiteY6" fmla="*/ 1433512 h 1831181"/>
              <a:gd name="connsiteX7" fmla="*/ 83344 w 1021556"/>
              <a:gd name="connsiteY7" fmla="*/ 1416844 h 1831181"/>
              <a:gd name="connsiteX8" fmla="*/ 135731 w 1021556"/>
              <a:gd name="connsiteY8" fmla="*/ 1364456 h 1831181"/>
              <a:gd name="connsiteX9" fmla="*/ 264319 w 1021556"/>
              <a:gd name="connsiteY9" fmla="*/ 1193006 h 1831181"/>
              <a:gd name="connsiteX10" fmla="*/ 385763 w 1021556"/>
              <a:gd name="connsiteY10" fmla="*/ 1007269 h 1831181"/>
              <a:gd name="connsiteX11" fmla="*/ 526256 w 1021556"/>
              <a:gd name="connsiteY11" fmla="*/ 776287 h 1831181"/>
              <a:gd name="connsiteX12" fmla="*/ 678656 w 1021556"/>
              <a:gd name="connsiteY12" fmla="*/ 521494 h 1831181"/>
              <a:gd name="connsiteX13" fmla="*/ 790575 w 1021556"/>
              <a:gd name="connsiteY13" fmla="*/ 321469 h 1831181"/>
              <a:gd name="connsiteX14" fmla="*/ 881063 w 1021556"/>
              <a:gd name="connsiteY14" fmla="*/ 159544 h 1831181"/>
              <a:gd name="connsiteX15" fmla="*/ 950119 w 1021556"/>
              <a:gd name="connsiteY15" fmla="*/ 33337 h 1831181"/>
              <a:gd name="connsiteX16" fmla="*/ 966788 w 1021556"/>
              <a:gd name="connsiteY16" fmla="*/ 14287 h 1831181"/>
              <a:gd name="connsiteX17" fmla="*/ 983456 w 1021556"/>
              <a:gd name="connsiteY17" fmla="*/ 2381 h 1831181"/>
              <a:gd name="connsiteX18" fmla="*/ 995363 w 1021556"/>
              <a:gd name="connsiteY18" fmla="*/ 0 h 1831181"/>
              <a:gd name="connsiteX19" fmla="*/ 1012031 w 1021556"/>
              <a:gd name="connsiteY19" fmla="*/ 2381 h 1831181"/>
              <a:gd name="connsiteX20" fmla="*/ 1019175 w 1021556"/>
              <a:gd name="connsiteY20" fmla="*/ 14287 h 1831181"/>
              <a:gd name="connsiteX21" fmla="*/ 1021556 w 1021556"/>
              <a:gd name="connsiteY21" fmla="*/ 35719 h 1831181"/>
              <a:gd name="connsiteX22" fmla="*/ 1012031 w 1021556"/>
              <a:gd name="connsiteY22" fmla="*/ 78581 h 1831181"/>
              <a:gd name="connsiteX23" fmla="*/ 938213 w 1021556"/>
              <a:gd name="connsiteY23" fmla="*/ 252412 h 1831181"/>
              <a:gd name="connsiteX24" fmla="*/ 809625 w 1021556"/>
              <a:gd name="connsiteY24" fmla="*/ 540544 h 1831181"/>
              <a:gd name="connsiteX25" fmla="*/ 688181 w 1021556"/>
              <a:gd name="connsiteY25" fmla="*/ 816769 h 1831181"/>
              <a:gd name="connsiteX26" fmla="*/ 545306 w 1021556"/>
              <a:gd name="connsiteY26" fmla="*/ 1138237 h 183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21556" h="1831181">
                <a:moveTo>
                  <a:pt x="545306" y="1138237"/>
                </a:moveTo>
                <a:lnTo>
                  <a:pt x="423863" y="1404937"/>
                </a:lnTo>
                <a:lnTo>
                  <a:pt x="378619" y="1507331"/>
                </a:lnTo>
                <a:lnTo>
                  <a:pt x="319088" y="1654969"/>
                </a:lnTo>
                <a:lnTo>
                  <a:pt x="259556" y="1831181"/>
                </a:lnTo>
                <a:lnTo>
                  <a:pt x="0" y="1450181"/>
                </a:lnTo>
                <a:lnTo>
                  <a:pt x="54769" y="1433512"/>
                </a:lnTo>
                <a:lnTo>
                  <a:pt x="83344" y="1416844"/>
                </a:lnTo>
                <a:lnTo>
                  <a:pt x="135731" y="1364456"/>
                </a:lnTo>
                <a:lnTo>
                  <a:pt x="264319" y="1193006"/>
                </a:lnTo>
                <a:lnTo>
                  <a:pt x="385763" y="1007269"/>
                </a:lnTo>
                <a:lnTo>
                  <a:pt x="526256" y="776287"/>
                </a:lnTo>
                <a:lnTo>
                  <a:pt x="678656" y="521494"/>
                </a:lnTo>
                <a:lnTo>
                  <a:pt x="790575" y="321469"/>
                </a:lnTo>
                <a:lnTo>
                  <a:pt x="881063" y="159544"/>
                </a:lnTo>
                <a:lnTo>
                  <a:pt x="950119" y="33337"/>
                </a:lnTo>
                <a:lnTo>
                  <a:pt x="966788" y="14287"/>
                </a:lnTo>
                <a:lnTo>
                  <a:pt x="983456" y="2381"/>
                </a:lnTo>
                <a:lnTo>
                  <a:pt x="995363" y="0"/>
                </a:lnTo>
                <a:lnTo>
                  <a:pt x="1012031" y="2381"/>
                </a:lnTo>
                <a:lnTo>
                  <a:pt x="1019175" y="14287"/>
                </a:lnTo>
                <a:lnTo>
                  <a:pt x="1021556" y="35719"/>
                </a:lnTo>
                <a:lnTo>
                  <a:pt x="1012031" y="78581"/>
                </a:lnTo>
                <a:lnTo>
                  <a:pt x="938213" y="252412"/>
                </a:lnTo>
                <a:lnTo>
                  <a:pt x="809625" y="540544"/>
                </a:lnTo>
                <a:lnTo>
                  <a:pt x="688181" y="816769"/>
                </a:lnTo>
                <a:lnTo>
                  <a:pt x="545306" y="11382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7C6173F-7407-472E-ABAF-398E30E05398}"/>
              </a:ext>
            </a:extLst>
          </p:cNvPr>
          <p:cNvSpPr/>
          <p:nvPr/>
        </p:nvSpPr>
        <p:spPr>
          <a:xfrm>
            <a:off x="5575301" y="3027363"/>
            <a:ext cx="1382713" cy="984250"/>
          </a:xfrm>
          <a:custGeom>
            <a:avLst/>
            <a:gdLst>
              <a:gd name="connsiteX0" fmla="*/ 454819 w 1383507"/>
              <a:gd name="connsiteY0" fmla="*/ 319087 h 985837"/>
              <a:gd name="connsiteX1" fmla="*/ 47625 w 1383507"/>
              <a:gd name="connsiteY1" fmla="*/ 395287 h 985837"/>
              <a:gd name="connsiteX2" fmla="*/ 0 w 1383507"/>
              <a:gd name="connsiteY2" fmla="*/ 202406 h 985837"/>
              <a:gd name="connsiteX3" fmla="*/ 178594 w 1383507"/>
              <a:gd name="connsiteY3" fmla="*/ 197644 h 985837"/>
              <a:gd name="connsiteX4" fmla="*/ 340519 w 1383507"/>
              <a:gd name="connsiteY4" fmla="*/ 178594 h 985837"/>
              <a:gd name="connsiteX5" fmla="*/ 497682 w 1383507"/>
              <a:gd name="connsiteY5" fmla="*/ 150019 h 985837"/>
              <a:gd name="connsiteX6" fmla="*/ 750094 w 1383507"/>
              <a:gd name="connsiteY6" fmla="*/ 95250 h 985837"/>
              <a:gd name="connsiteX7" fmla="*/ 895350 w 1383507"/>
              <a:gd name="connsiteY7" fmla="*/ 66675 h 985837"/>
              <a:gd name="connsiteX8" fmla="*/ 931069 w 1383507"/>
              <a:gd name="connsiteY8" fmla="*/ 54769 h 985837"/>
              <a:gd name="connsiteX9" fmla="*/ 978694 w 1383507"/>
              <a:gd name="connsiteY9" fmla="*/ 26194 h 985837"/>
              <a:gd name="connsiteX10" fmla="*/ 1004888 w 1383507"/>
              <a:gd name="connsiteY10" fmla="*/ 0 h 985837"/>
              <a:gd name="connsiteX11" fmla="*/ 1021557 w 1383507"/>
              <a:gd name="connsiteY11" fmla="*/ 2381 h 985837"/>
              <a:gd name="connsiteX12" fmla="*/ 1100138 w 1383507"/>
              <a:gd name="connsiteY12" fmla="*/ 38100 h 985837"/>
              <a:gd name="connsiteX13" fmla="*/ 1269207 w 1383507"/>
              <a:gd name="connsiteY13" fmla="*/ 121444 h 985837"/>
              <a:gd name="connsiteX14" fmla="*/ 1338263 w 1383507"/>
              <a:gd name="connsiteY14" fmla="*/ 159544 h 985837"/>
              <a:gd name="connsiteX15" fmla="*/ 1364457 w 1383507"/>
              <a:gd name="connsiteY15" fmla="*/ 180975 h 985837"/>
              <a:gd name="connsiteX16" fmla="*/ 1381125 w 1383507"/>
              <a:gd name="connsiteY16" fmla="*/ 200025 h 985837"/>
              <a:gd name="connsiteX17" fmla="*/ 1383507 w 1383507"/>
              <a:gd name="connsiteY17" fmla="*/ 219075 h 985837"/>
              <a:gd name="connsiteX18" fmla="*/ 1381125 w 1383507"/>
              <a:gd name="connsiteY18" fmla="*/ 240506 h 985837"/>
              <a:gd name="connsiteX19" fmla="*/ 1373982 w 1383507"/>
              <a:gd name="connsiteY19" fmla="*/ 266700 h 985837"/>
              <a:gd name="connsiteX20" fmla="*/ 1357313 w 1383507"/>
              <a:gd name="connsiteY20" fmla="*/ 292894 h 985837"/>
              <a:gd name="connsiteX21" fmla="*/ 1295400 w 1383507"/>
              <a:gd name="connsiteY21" fmla="*/ 335756 h 985837"/>
              <a:gd name="connsiteX22" fmla="*/ 1207294 w 1383507"/>
              <a:gd name="connsiteY22" fmla="*/ 619125 h 985837"/>
              <a:gd name="connsiteX23" fmla="*/ 1097757 w 1383507"/>
              <a:gd name="connsiteY23" fmla="*/ 985837 h 985837"/>
              <a:gd name="connsiteX24" fmla="*/ 881063 w 1383507"/>
              <a:gd name="connsiteY24" fmla="*/ 973931 h 985837"/>
              <a:gd name="connsiteX25" fmla="*/ 931069 w 1383507"/>
              <a:gd name="connsiteY25" fmla="*/ 714375 h 985837"/>
              <a:gd name="connsiteX26" fmla="*/ 983457 w 1383507"/>
              <a:gd name="connsiteY26" fmla="*/ 442912 h 985837"/>
              <a:gd name="connsiteX27" fmla="*/ 1009650 w 1383507"/>
              <a:gd name="connsiteY27" fmla="*/ 311944 h 985837"/>
              <a:gd name="connsiteX28" fmla="*/ 1007269 w 1383507"/>
              <a:gd name="connsiteY28" fmla="*/ 292894 h 985837"/>
              <a:gd name="connsiteX29" fmla="*/ 995363 w 1383507"/>
              <a:gd name="connsiteY29" fmla="*/ 273844 h 985837"/>
              <a:gd name="connsiteX30" fmla="*/ 976313 w 1383507"/>
              <a:gd name="connsiteY30" fmla="*/ 259556 h 985837"/>
              <a:gd name="connsiteX31" fmla="*/ 938213 w 1383507"/>
              <a:gd name="connsiteY31" fmla="*/ 247650 h 985837"/>
              <a:gd name="connsiteX32" fmla="*/ 892969 w 1383507"/>
              <a:gd name="connsiteY32" fmla="*/ 247650 h 985837"/>
              <a:gd name="connsiteX33" fmla="*/ 454819 w 1383507"/>
              <a:gd name="connsiteY33" fmla="*/ 31908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83507" h="985837">
                <a:moveTo>
                  <a:pt x="454819" y="319087"/>
                </a:moveTo>
                <a:lnTo>
                  <a:pt x="47625" y="395287"/>
                </a:lnTo>
                <a:lnTo>
                  <a:pt x="0" y="202406"/>
                </a:lnTo>
                <a:lnTo>
                  <a:pt x="178594" y="197644"/>
                </a:lnTo>
                <a:lnTo>
                  <a:pt x="340519" y="178594"/>
                </a:lnTo>
                <a:lnTo>
                  <a:pt x="497682" y="150019"/>
                </a:lnTo>
                <a:lnTo>
                  <a:pt x="750094" y="95250"/>
                </a:lnTo>
                <a:lnTo>
                  <a:pt x="895350" y="66675"/>
                </a:lnTo>
                <a:lnTo>
                  <a:pt x="931069" y="54769"/>
                </a:lnTo>
                <a:lnTo>
                  <a:pt x="978694" y="26194"/>
                </a:lnTo>
                <a:lnTo>
                  <a:pt x="1004888" y="0"/>
                </a:lnTo>
                <a:lnTo>
                  <a:pt x="1021557" y="2381"/>
                </a:lnTo>
                <a:lnTo>
                  <a:pt x="1100138" y="38100"/>
                </a:lnTo>
                <a:lnTo>
                  <a:pt x="1269207" y="121444"/>
                </a:lnTo>
                <a:lnTo>
                  <a:pt x="1338263" y="159544"/>
                </a:lnTo>
                <a:lnTo>
                  <a:pt x="1364457" y="180975"/>
                </a:lnTo>
                <a:lnTo>
                  <a:pt x="1381125" y="200025"/>
                </a:lnTo>
                <a:lnTo>
                  <a:pt x="1383507" y="219075"/>
                </a:lnTo>
                <a:lnTo>
                  <a:pt x="1381125" y="240506"/>
                </a:lnTo>
                <a:lnTo>
                  <a:pt x="1373982" y="266700"/>
                </a:lnTo>
                <a:lnTo>
                  <a:pt x="1357313" y="292894"/>
                </a:lnTo>
                <a:lnTo>
                  <a:pt x="1295400" y="335756"/>
                </a:lnTo>
                <a:lnTo>
                  <a:pt x="1207294" y="619125"/>
                </a:lnTo>
                <a:lnTo>
                  <a:pt x="1097757" y="985837"/>
                </a:lnTo>
                <a:lnTo>
                  <a:pt x="881063" y="973931"/>
                </a:lnTo>
                <a:lnTo>
                  <a:pt x="931069" y="714375"/>
                </a:lnTo>
                <a:lnTo>
                  <a:pt x="983457" y="442912"/>
                </a:lnTo>
                <a:lnTo>
                  <a:pt x="1009650" y="311944"/>
                </a:lnTo>
                <a:lnTo>
                  <a:pt x="1007269" y="292894"/>
                </a:lnTo>
                <a:lnTo>
                  <a:pt x="995363" y="273844"/>
                </a:lnTo>
                <a:lnTo>
                  <a:pt x="976313" y="259556"/>
                </a:lnTo>
                <a:lnTo>
                  <a:pt x="938213" y="247650"/>
                </a:lnTo>
                <a:lnTo>
                  <a:pt x="892969" y="247650"/>
                </a:lnTo>
                <a:lnTo>
                  <a:pt x="454819" y="319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3B307A9-2761-42CC-8DBB-E4B9FC932748}"/>
              </a:ext>
            </a:extLst>
          </p:cNvPr>
          <p:cNvSpPr/>
          <p:nvPr/>
        </p:nvSpPr>
        <p:spPr>
          <a:xfrm>
            <a:off x="5680076" y="3922713"/>
            <a:ext cx="1052513" cy="296862"/>
          </a:xfrm>
          <a:custGeom>
            <a:avLst/>
            <a:gdLst>
              <a:gd name="connsiteX0" fmla="*/ 423863 w 1052513"/>
              <a:gd name="connsiteY0" fmla="*/ 250031 h 297656"/>
              <a:gd name="connsiteX1" fmla="*/ 42863 w 1052513"/>
              <a:gd name="connsiteY1" fmla="*/ 297656 h 297656"/>
              <a:gd name="connsiteX2" fmla="*/ 0 w 1052513"/>
              <a:gd name="connsiteY2" fmla="*/ 119062 h 297656"/>
              <a:gd name="connsiteX3" fmla="*/ 428625 w 1052513"/>
              <a:gd name="connsiteY3" fmla="*/ 54769 h 297656"/>
              <a:gd name="connsiteX4" fmla="*/ 807244 w 1052513"/>
              <a:gd name="connsiteY4" fmla="*/ 0 h 297656"/>
              <a:gd name="connsiteX5" fmla="*/ 1009650 w 1052513"/>
              <a:gd name="connsiteY5" fmla="*/ 21431 h 297656"/>
              <a:gd name="connsiteX6" fmla="*/ 1028700 w 1052513"/>
              <a:gd name="connsiteY6" fmla="*/ 35719 h 297656"/>
              <a:gd name="connsiteX7" fmla="*/ 1040607 w 1052513"/>
              <a:gd name="connsiteY7" fmla="*/ 54769 h 297656"/>
              <a:gd name="connsiteX8" fmla="*/ 1047750 w 1052513"/>
              <a:gd name="connsiteY8" fmla="*/ 76200 h 297656"/>
              <a:gd name="connsiteX9" fmla="*/ 1052513 w 1052513"/>
              <a:gd name="connsiteY9" fmla="*/ 97631 h 297656"/>
              <a:gd name="connsiteX10" fmla="*/ 1047750 w 1052513"/>
              <a:gd name="connsiteY10" fmla="*/ 133350 h 297656"/>
              <a:gd name="connsiteX11" fmla="*/ 1026319 w 1052513"/>
              <a:gd name="connsiteY11" fmla="*/ 164306 h 297656"/>
              <a:gd name="connsiteX12" fmla="*/ 983457 w 1052513"/>
              <a:gd name="connsiteY12" fmla="*/ 204787 h 297656"/>
              <a:gd name="connsiteX13" fmla="*/ 778669 w 1052513"/>
              <a:gd name="connsiteY13" fmla="*/ 216694 h 297656"/>
              <a:gd name="connsiteX14" fmla="*/ 423863 w 1052513"/>
              <a:gd name="connsiteY14" fmla="*/ 250031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2513" h="297656">
                <a:moveTo>
                  <a:pt x="423863" y="250031"/>
                </a:moveTo>
                <a:lnTo>
                  <a:pt x="42863" y="297656"/>
                </a:lnTo>
                <a:lnTo>
                  <a:pt x="0" y="119062"/>
                </a:lnTo>
                <a:lnTo>
                  <a:pt x="428625" y="54769"/>
                </a:lnTo>
                <a:lnTo>
                  <a:pt x="807244" y="0"/>
                </a:lnTo>
                <a:lnTo>
                  <a:pt x="1009650" y="21431"/>
                </a:lnTo>
                <a:lnTo>
                  <a:pt x="1028700" y="35719"/>
                </a:lnTo>
                <a:lnTo>
                  <a:pt x="1040607" y="54769"/>
                </a:lnTo>
                <a:lnTo>
                  <a:pt x="1047750" y="76200"/>
                </a:lnTo>
                <a:lnTo>
                  <a:pt x="1052513" y="97631"/>
                </a:lnTo>
                <a:lnTo>
                  <a:pt x="1047750" y="133350"/>
                </a:lnTo>
                <a:lnTo>
                  <a:pt x="1026319" y="164306"/>
                </a:lnTo>
                <a:lnTo>
                  <a:pt x="983457" y="204787"/>
                </a:lnTo>
                <a:lnTo>
                  <a:pt x="778669" y="216694"/>
                </a:lnTo>
                <a:lnTo>
                  <a:pt x="423863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03AE723-E0D1-4922-9EFA-F23F483E3C77}"/>
              </a:ext>
            </a:extLst>
          </p:cNvPr>
          <p:cNvSpPr/>
          <p:nvPr/>
        </p:nvSpPr>
        <p:spPr>
          <a:xfrm rot="16200000">
            <a:off x="5501482" y="3752057"/>
            <a:ext cx="4059238" cy="638175"/>
          </a:xfrm>
          <a:custGeom>
            <a:avLst/>
            <a:gdLst>
              <a:gd name="connsiteX0" fmla="*/ 1917181 w 4058713"/>
              <a:gd name="connsiteY0" fmla="*/ 547281 h 639061"/>
              <a:gd name="connsiteX1" fmla="*/ 1254326 w 4058713"/>
              <a:gd name="connsiteY1" fmla="*/ 564277 h 639061"/>
              <a:gd name="connsiteX2" fmla="*/ 931397 w 4058713"/>
              <a:gd name="connsiteY2" fmla="*/ 571075 h 639061"/>
              <a:gd name="connsiteX3" fmla="*/ 832818 w 4058713"/>
              <a:gd name="connsiteY3" fmla="*/ 588072 h 639061"/>
              <a:gd name="connsiteX4" fmla="*/ 666255 w 4058713"/>
              <a:gd name="connsiteY4" fmla="*/ 618665 h 639061"/>
              <a:gd name="connsiteX5" fmla="*/ 557478 w 4058713"/>
              <a:gd name="connsiteY5" fmla="*/ 608467 h 639061"/>
              <a:gd name="connsiteX6" fmla="*/ 438504 w 4058713"/>
              <a:gd name="connsiteY6" fmla="*/ 584672 h 639061"/>
              <a:gd name="connsiteX7" fmla="*/ 309333 w 4058713"/>
              <a:gd name="connsiteY7" fmla="*/ 540482 h 639061"/>
              <a:gd name="connsiteX8" fmla="*/ 149568 w 4058713"/>
              <a:gd name="connsiteY8" fmla="*/ 475896 h 639061"/>
              <a:gd name="connsiteX9" fmla="*/ 91780 w 4058713"/>
              <a:gd name="connsiteY9" fmla="*/ 441904 h 639061"/>
              <a:gd name="connsiteX10" fmla="*/ 44191 w 4058713"/>
              <a:gd name="connsiteY10" fmla="*/ 418109 h 639061"/>
              <a:gd name="connsiteX11" fmla="*/ 16997 w 4058713"/>
              <a:gd name="connsiteY11" fmla="*/ 397713 h 639061"/>
              <a:gd name="connsiteX12" fmla="*/ 0 w 4058713"/>
              <a:gd name="connsiteY12" fmla="*/ 370519 h 639061"/>
              <a:gd name="connsiteX13" fmla="*/ 0 w 4058713"/>
              <a:gd name="connsiteY13" fmla="*/ 346724 h 639061"/>
              <a:gd name="connsiteX14" fmla="*/ 10198 w 4058713"/>
              <a:gd name="connsiteY14" fmla="*/ 322930 h 639061"/>
              <a:gd name="connsiteX15" fmla="*/ 33993 w 4058713"/>
              <a:gd name="connsiteY15" fmla="*/ 299135 h 639061"/>
              <a:gd name="connsiteX16" fmla="*/ 142769 w 4058713"/>
              <a:gd name="connsiteY16" fmla="*/ 227750 h 639061"/>
              <a:gd name="connsiteX17" fmla="*/ 210754 w 4058713"/>
              <a:gd name="connsiteY17" fmla="*/ 180161 h 639061"/>
              <a:gd name="connsiteX18" fmla="*/ 662855 w 4058713"/>
              <a:gd name="connsiteY18" fmla="*/ 275340 h 639061"/>
              <a:gd name="connsiteX19" fmla="*/ 679852 w 4058713"/>
              <a:gd name="connsiteY19" fmla="*/ 288937 h 639061"/>
              <a:gd name="connsiteX20" fmla="*/ 693449 w 4058713"/>
              <a:gd name="connsiteY20" fmla="*/ 295736 h 639061"/>
              <a:gd name="connsiteX21" fmla="*/ 713844 w 4058713"/>
              <a:gd name="connsiteY21" fmla="*/ 302534 h 639061"/>
              <a:gd name="connsiteX22" fmla="*/ 744437 w 4058713"/>
              <a:gd name="connsiteY22" fmla="*/ 305933 h 639061"/>
              <a:gd name="connsiteX23" fmla="*/ 1267923 w 4058713"/>
              <a:gd name="connsiteY23" fmla="*/ 299135 h 639061"/>
              <a:gd name="connsiteX24" fmla="*/ 1995364 w 4058713"/>
              <a:gd name="connsiteY24" fmla="*/ 295736 h 639061"/>
              <a:gd name="connsiteX25" fmla="*/ 2855376 w 4058713"/>
              <a:gd name="connsiteY25" fmla="*/ 285538 h 639061"/>
              <a:gd name="connsiteX26" fmla="*/ 3351667 w 4058713"/>
              <a:gd name="connsiteY26" fmla="*/ 282139 h 639061"/>
              <a:gd name="connsiteX27" fmla="*/ 3559022 w 4058713"/>
              <a:gd name="connsiteY27" fmla="*/ 282139 h 639061"/>
              <a:gd name="connsiteX28" fmla="*/ 3630406 w 4058713"/>
              <a:gd name="connsiteY28" fmla="*/ 271941 h 639061"/>
              <a:gd name="connsiteX29" fmla="*/ 3688194 w 4058713"/>
              <a:gd name="connsiteY29" fmla="*/ 258344 h 639061"/>
              <a:gd name="connsiteX30" fmla="*/ 3735783 w 4058713"/>
              <a:gd name="connsiteY30" fmla="*/ 234549 h 639061"/>
              <a:gd name="connsiteX31" fmla="*/ 3786772 w 4058713"/>
              <a:gd name="connsiteY31" fmla="*/ 190359 h 639061"/>
              <a:gd name="connsiteX32" fmla="*/ 3813966 w 4058713"/>
              <a:gd name="connsiteY32" fmla="*/ 149568 h 639061"/>
              <a:gd name="connsiteX33" fmla="*/ 3844559 w 4058713"/>
              <a:gd name="connsiteY33" fmla="*/ 101978 h 639061"/>
              <a:gd name="connsiteX34" fmla="*/ 3871753 w 4058713"/>
              <a:gd name="connsiteY34" fmla="*/ 67985 h 639061"/>
              <a:gd name="connsiteX35" fmla="*/ 3902347 w 4058713"/>
              <a:gd name="connsiteY35" fmla="*/ 40791 h 639061"/>
              <a:gd name="connsiteX36" fmla="*/ 3939739 w 4058713"/>
              <a:gd name="connsiteY36" fmla="*/ 20396 h 639061"/>
              <a:gd name="connsiteX37" fmla="*/ 4055313 w 4058713"/>
              <a:gd name="connsiteY37" fmla="*/ 0 h 639061"/>
              <a:gd name="connsiteX38" fmla="*/ 4058713 w 4058713"/>
              <a:gd name="connsiteY38" fmla="*/ 67985 h 639061"/>
              <a:gd name="connsiteX39" fmla="*/ 3953336 w 4058713"/>
              <a:gd name="connsiteY39" fmla="*/ 180161 h 639061"/>
              <a:gd name="connsiteX40" fmla="*/ 3878552 w 4058713"/>
              <a:gd name="connsiteY40" fmla="*/ 292336 h 639061"/>
              <a:gd name="connsiteX41" fmla="*/ 3759578 w 4058713"/>
              <a:gd name="connsiteY41" fmla="*/ 462299 h 639061"/>
              <a:gd name="connsiteX42" fmla="*/ 3691593 w 4058713"/>
              <a:gd name="connsiteY42" fmla="*/ 574475 h 639061"/>
              <a:gd name="connsiteX43" fmla="*/ 3620208 w 4058713"/>
              <a:gd name="connsiteY43" fmla="*/ 635661 h 639061"/>
              <a:gd name="connsiteX44" fmla="*/ 3599813 w 4058713"/>
              <a:gd name="connsiteY44" fmla="*/ 639061 h 639061"/>
              <a:gd name="connsiteX45" fmla="*/ 3355066 w 4058713"/>
              <a:gd name="connsiteY45" fmla="*/ 550680 h 639061"/>
              <a:gd name="connsiteX46" fmla="*/ 3290481 w 4058713"/>
              <a:gd name="connsiteY46" fmla="*/ 550680 h 639061"/>
              <a:gd name="connsiteX47" fmla="*/ 2688812 w 4058713"/>
              <a:gd name="connsiteY47" fmla="*/ 543881 h 639061"/>
              <a:gd name="connsiteX48" fmla="*/ 1917181 w 4058713"/>
              <a:gd name="connsiteY48" fmla="*/ 547281 h 63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058713" h="639061">
                <a:moveTo>
                  <a:pt x="1917181" y="547281"/>
                </a:moveTo>
                <a:lnTo>
                  <a:pt x="1254326" y="564277"/>
                </a:lnTo>
                <a:lnTo>
                  <a:pt x="931397" y="571075"/>
                </a:lnTo>
                <a:lnTo>
                  <a:pt x="832818" y="588072"/>
                </a:lnTo>
                <a:lnTo>
                  <a:pt x="666255" y="618665"/>
                </a:lnTo>
                <a:lnTo>
                  <a:pt x="557478" y="608467"/>
                </a:lnTo>
                <a:lnTo>
                  <a:pt x="438504" y="584672"/>
                </a:lnTo>
                <a:lnTo>
                  <a:pt x="309333" y="540482"/>
                </a:lnTo>
                <a:lnTo>
                  <a:pt x="149568" y="475896"/>
                </a:lnTo>
                <a:lnTo>
                  <a:pt x="91780" y="441904"/>
                </a:lnTo>
                <a:lnTo>
                  <a:pt x="44191" y="418109"/>
                </a:lnTo>
                <a:lnTo>
                  <a:pt x="16997" y="397713"/>
                </a:lnTo>
                <a:lnTo>
                  <a:pt x="0" y="370519"/>
                </a:lnTo>
                <a:lnTo>
                  <a:pt x="0" y="346724"/>
                </a:lnTo>
                <a:lnTo>
                  <a:pt x="10198" y="322930"/>
                </a:lnTo>
                <a:lnTo>
                  <a:pt x="33993" y="299135"/>
                </a:lnTo>
                <a:lnTo>
                  <a:pt x="142769" y="227750"/>
                </a:lnTo>
                <a:lnTo>
                  <a:pt x="210754" y="180161"/>
                </a:lnTo>
                <a:lnTo>
                  <a:pt x="662855" y="275340"/>
                </a:lnTo>
                <a:lnTo>
                  <a:pt x="679852" y="288937"/>
                </a:lnTo>
                <a:lnTo>
                  <a:pt x="693449" y="295736"/>
                </a:lnTo>
                <a:lnTo>
                  <a:pt x="713844" y="302534"/>
                </a:lnTo>
                <a:lnTo>
                  <a:pt x="744437" y="305933"/>
                </a:lnTo>
                <a:lnTo>
                  <a:pt x="1267923" y="299135"/>
                </a:lnTo>
                <a:lnTo>
                  <a:pt x="1995364" y="295736"/>
                </a:lnTo>
                <a:lnTo>
                  <a:pt x="2855376" y="285538"/>
                </a:lnTo>
                <a:lnTo>
                  <a:pt x="3351667" y="282139"/>
                </a:lnTo>
                <a:lnTo>
                  <a:pt x="3559022" y="282139"/>
                </a:lnTo>
                <a:lnTo>
                  <a:pt x="3630406" y="271941"/>
                </a:lnTo>
                <a:lnTo>
                  <a:pt x="3688194" y="258344"/>
                </a:lnTo>
                <a:lnTo>
                  <a:pt x="3735783" y="234549"/>
                </a:lnTo>
                <a:lnTo>
                  <a:pt x="3786772" y="190359"/>
                </a:lnTo>
                <a:lnTo>
                  <a:pt x="3813966" y="149568"/>
                </a:lnTo>
                <a:lnTo>
                  <a:pt x="3844559" y="101978"/>
                </a:lnTo>
                <a:lnTo>
                  <a:pt x="3871753" y="67985"/>
                </a:lnTo>
                <a:lnTo>
                  <a:pt x="3902347" y="40791"/>
                </a:lnTo>
                <a:lnTo>
                  <a:pt x="3939739" y="20396"/>
                </a:lnTo>
                <a:lnTo>
                  <a:pt x="4055313" y="0"/>
                </a:lnTo>
                <a:lnTo>
                  <a:pt x="4058713" y="67985"/>
                </a:lnTo>
                <a:lnTo>
                  <a:pt x="3953336" y="180161"/>
                </a:lnTo>
                <a:lnTo>
                  <a:pt x="3878552" y="292336"/>
                </a:lnTo>
                <a:lnTo>
                  <a:pt x="3759578" y="462299"/>
                </a:lnTo>
                <a:lnTo>
                  <a:pt x="3691593" y="574475"/>
                </a:lnTo>
                <a:lnTo>
                  <a:pt x="3620208" y="635661"/>
                </a:lnTo>
                <a:lnTo>
                  <a:pt x="3599813" y="639061"/>
                </a:lnTo>
                <a:lnTo>
                  <a:pt x="3355066" y="550680"/>
                </a:lnTo>
                <a:lnTo>
                  <a:pt x="3290481" y="550680"/>
                </a:lnTo>
                <a:lnTo>
                  <a:pt x="2688812" y="543881"/>
                </a:lnTo>
                <a:lnTo>
                  <a:pt x="1917181" y="547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8816ED1-8427-43B2-A4EF-8FE1FFD282E8}"/>
              </a:ext>
            </a:extLst>
          </p:cNvPr>
          <p:cNvSpPr/>
          <p:nvPr/>
        </p:nvSpPr>
        <p:spPr>
          <a:xfrm>
            <a:off x="6538914" y="5256213"/>
            <a:ext cx="1019175" cy="677862"/>
          </a:xfrm>
          <a:custGeom>
            <a:avLst/>
            <a:gdLst>
              <a:gd name="connsiteX0" fmla="*/ 314325 w 1019175"/>
              <a:gd name="connsiteY0" fmla="*/ 66675 h 678656"/>
              <a:gd name="connsiteX1" fmla="*/ 645318 w 1019175"/>
              <a:gd name="connsiteY1" fmla="*/ 150019 h 678656"/>
              <a:gd name="connsiteX2" fmla="*/ 869156 w 1019175"/>
              <a:gd name="connsiteY2" fmla="*/ 204787 h 678656"/>
              <a:gd name="connsiteX3" fmla="*/ 883443 w 1019175"/>
              <a:gd name="connsiteY3" fmla="*/ 204787 h 678656"/>
              <a:gd name="connsiteX4" fmla="*/ 902493 w 1019175"/>
              <a:gd name="connsiteY4" fmla="*/ 200025 h 678656"/>
              <a:gd name="connsiteX5" fmla="*/ 1019175 w 1019175"/>
              <a:gd name="connsiteY5" fmla="*/ 154781 h 678656"/>
              <a:gd name="connsiteX6" fmla="*/ 907256 w 1019175"/>
              <a:gd name="connsiteY6" fmla="*/ 678656 h 678656"/>
              <a:gd name="connsiteX7" fmla="*/ 852487 w 1019175"/>
              <a:gd name="connsiteY7" fmla="*/ 635794 h 678656"/>
              <a:gd name="connsiteX8" fmla="*/ 783431 w 1019175"/>
              <a:gd name="connsiteY8" fmla="*/ 552450 h 678656"/>
              <a:gd name="connsiteX9" fmla="*/ 726281 w 1019175"/>
              <a:gd name="connsiteY9" fmla="*/ 483394 h 678656"/>
              <a:gd name="connsiteX10" fmla="*/ 664368 w 1019175"/>
              <a:gd name="connsiteY10" fmla="*/ 423862 h 678656"/>
              <a:gd name="connsiteX11" fmla="*/ 581025 w 1019175"/>
              <a:gd name="connsiteY11" fmla="*/ 357187 h 678656"/>
              <a:gd name="connsiteX12" fmla="*/ 473868 w 1019175"/>
              <a:gd name="connsiteY12" fmla="*/ 285750 h 678656"/>
              <a:gd name="connsiteX13" fmla="*/ 316706 w 1019175"/>
              <a:gd name="connsiteY13" fmla="*/ 195262 h 678656"/>
              <a:gd name="connsiteX14" fmla="*/ 69056 w 1019175"/>
              <a:gd name="connsiteY14" fmla="*/ 64294 h 678656"/>
              <a:gd name="connsiteX15" fmla="*/ 28575 w 1019175"/>
              <a:gd name="connsiteY15" fmla="*/ 47625 h 678656"/>
              <a:gd name="connsiteX16" fmla="*/ 7143 w 1019175"/>
              <a:gd name="connsiteY16" fmla="*/ 38100 h 678656"/>
              <a:gd name="connsiteX17" fmla="*/ 2381 w 1019175"/>
              <a:gd name="connsiteY17" fmla="*/ 28575 h 678656"/>
              <a:gd name="connsiteX18" fmla="*/ 0 w 1019175"/>
              <a:gd name="connsiteY18" fmla="*/ 19050 h 678656"/>
              <a:gd name="connsiteX19" fmla="*/ 4762 w 1019175"/>
              <a:gd name="connsiteY19" fmla="*/ 7144 h 678656"/>
              <a:gd name="connsiteX20" fmla="*/ 19050 w 1019175"/>
              <a:gd name="connsiteY20" fmla="*/ 0 h 678656"/>
              <a:gd name="connsiteX21" fmla="*/ 73818 w 1019175"/>
              <a:gd name="connsiteY21" fmla="*/ 0 h 678656"/>
              <a:gd name="connsiteX22" fmla="*/ 314325 w 1019175"/>
              <a:gd name="connsiteY22" fmla="*/ 66675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19175" h="678656">
                <a:moveTo>
                  <a:pt x="314325" y="66675"/>
                </a:moveTo>
                <a:lnTo>
                  <a:pt x="645318" y="150019"/>
                </a:lnTo>
                <a:lnTo>
                  <a:pt x="869156" y="204787"/>
                </a:lnTo>
                <a:lnTo>
                  <a:pt x="883443" y="204787"/>
                </a:lnTo>
                <a:lnTo>
                  <a:pt x="902493" y="200025"/>
                </a:lnTo>
                <a:lnTo>
                  <a:pt x="1019175" y="154781"/>
                </a:lnTo>
                <a:lnTo>
                  <a:pt x="907256" y="678656"/>
                </a:lnTo>
                <a:lnTo>
                  <a:pt x="852487" y="635794"/>
                </a:lnTo>
                <a:lnTo>
                  <a:pt x="783431" y="552450"/>
                </a:lnTo>
                <a:lnTo>
                  <a:pt x="726281" y="483394"/>
                </a:lnTo>
                <a:lnTo>
                  <a:pt x="664368" y="423862"/>
                </a:lnTo>
                <a:lnTo>
                  <a:pt x="581025" y="357187"/>
                </a:lnTo>
                <a:lnTo>
                  <a:pt x="473868" y="285750"/>
                </a:lnTo>
                <a:lnTo>
                  <a:pt x="316706" y="195262"/>
                </a:lnTo>
                <a:lnTo>
                  <a:pt x="69056" y="64294"/>
                </a:lnTo>
                <a:lnTo>
                  <a:pt x="28575" y="47625"/>
                </a:lnTo>
                <a:lnTo>
                  <a:pt x="7143" y="38100"/>
                </a:lnTo>
                <a:lnTo>
                  <a:pt x="2381" y="28575"/>
                </a:lnTo>
                <a:lnTo>
                  <a:pt x="0" y="19050"/>
                </a:lnTo>
                <a:lnTo>
                  <a:pt x="4762" y="7144"/>
                </a:lnTo>
                <a:lnTo>
                  <a:pt x="19050" y="0"/>
                </a:lnTo>
                <a:lnTo>
                  <a:pt x="73818" y="0"/>
                </a:lnTo>
                <a:lnTo>
                  <a:pt x="314325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A06C17E-E6FC-42F1-8FAA-FB20E2814369}"/>
              </a:ext>
            </a:extLst>
          </p:cNvPr>
          <p:cNvGrpSpPr/>
          <p:nvPr/>
        </p:nvGrpSpPr>
        <p:grpSpPr>
          <a:xfrm>
            <a:off x="3705225" y="1714501"/>
            <a:ext cx="4686301" cy="4386263"/>
            <a:chOff x="3705225" y="1714501"/>
            <a:chExt cx="4686301" cy="43862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35D5FED7-6647-4CE6-9DB4-A005DEEFB96C}"/>
                </a:ext>
              </a:extLst>
            </p:cNvPr>
            <p:cNvSpPr/>
            <p:nvPr/>
          </p:nvSpPr>
          <p:spPr>
            <a:xfrm>
              <a:off x="4171948" y="1714501"/>
              <a:ext cx="838200" cy="576263"/>
            </a:xfrm>
            <a:custGeom>
              <a:avLst/>
              <a:gdLst>
                <a:gd name="connsiteX0" fmla="*/ 435769 w 838200"/>
                <a:gd name="connsiteY0" fmla="*/ 464344 h 576263"/>
                <a:gd name="connsiteX1" fmla="*/ 333375 w 838200"/>
                <a:gd name="connsiteY1" fmla="*/ 383381 h 576263"/>
                <a:gd name="connsiteX2" fmla="*/ 192882 w 838200"/>
                <a:gd name="connsiteY2" fmla="*/ 250031 h 576263"/>
                <a:gd name="connsiteX3" fmla="*/ 71438 w 838200"/>
                <a:gd name="connsiteY3" fmla="*/ 123825 h 576263"/>
                <a:gd name="connsiteX4" fmla="*/ 21432 w 838200"/>
                <a:gd name="connsiteY4" fmla="*/ 71438 h 576263"/>
                <a:gd name="connsiteX5" fmla="*/ 7144 w 838200"/>
                <a:gd name="connsiteY5" fmla="*/ 50006 h 576263"/>
                <a:gd name="connsiteX6" fmla="*/ 0 w 838200"/>
                <a:gd name="connsiteY6" fmla="*/ 23813 h 576263"/>
                <a:gd name="connsiteX7" fmla="*/ 0 w 838200"/>
                <a:gd name="connsiteY7" fmla="*/ 11906 h 576263"/>
                <a:gd name="connsiteX8" fmla="*/ 7144 w 838200"/>
                <a:gd name="connsiteY8" fmla="*/ 2381 h 576263"/>
                <a:gd name="connsiteX9" fmla="*/ 26194 w 838200"/>
                <a:gd name="connsiteY9" fmla="*/ 0 h 576263"/>
                <a:gd name="connsiteX10" fmla="*/ 59532 w 838200"/>
                <a:gd name="connsiteY10" fmla="*/ 14288 h 576263"/>
                <a:gd name="connsiteX11" fmla="*/ 90488 w 838200"/>
                <a:gd name="connsiteY11" fmla="*/ 35719 h 576263"/>
                <a:gd name="connsiteX12" fmla="*/ 111919 w 838200"/>
                <a:gd name="connsiteY12" fmla="*/ 52388 h 576263"/>
                <a:gd name="connsiteX13" fmla="*/ 138113 w 838200"/>
                <a:gd name="connsiteY13" fmla="*/ 69056 h 576263"/>
                <a:gd name="connsiteX14" fmla="*/ 180975 w 838200"/>
                <a:gd name="connsiteY14" fmla="*/ 88106 h 576263"/>
                <a:gd name="connsiteX15" fmla="*/ 247650 w 838200"/>
                <a:gd name="connsiteY15" fmla="*/ 109538 h 576263"/>
                <a:gd name="connsiteX16" fmla="*/ 314325 w 838200"/>
                <a:gd name="connsiteY16" fmla="*/ 126206 h 576263"/>
                <a:gd name="connsiteX17" fmla="*/ 373857 w 838200"/>
                <a:gd name="connsiteY17" fmla="*/ 135731 h 576263"/>
                <a:gd name="connsiteX18" fmla="*/ 433388 w 838200"/>
                <a:gd name="connsiteY18" fmla="*/ 142875 h 576263"/>
                <a:gd name="connsiteX19" fmla="*/ 516732 w 838200"/>
                <a:gd name="connsiteY19" fmla="*/ 150019 h 576263"/>
                <a:gd name="connsiteX20" fmla="*/ 550069 w 838200"/>
                <a:gd name="connsiteY20" fmla="*/ 154781 h 576263"/>
                <a:gd name="connsiteX21" fmla="*/ 595313 w 838200"/>
                <a:gd name="connsiteY21" fmla="*/ 164306 h 576263"/>
                <a:gd name="connsiteX22" fmla="*/ 635794 w 838200"/>
                <a:gd name="connsiteY22" fmla="*/ 185738 h 576263"/>
                <a:gd name="connsiteX23" fmla="*/ 690563 w 838200"/>
                <a:gd name="connsiteY23" fmla="*/ 226219 h 576263"/>
                <a:gd name="connsiteX24" fmla="*/ 731044 w 838200"/>
                <a:gd name="connsiteY24" fmla="*/ 266700 h 576263"/>
                <a:gd name="connsiteX25" fmla="*/ 771525 w 838200"/>
                <a:gd name="connsiteY25" fmla="*/ 326231 h 576263"/>
                <a:gd name="connsiteX26" fmla="*/ 802482 w 838200"/>
                <a:gd name="connsiteY26" fmla="*/ 381000 h 576263"/>
                <a:gd name="connsiteX27" fmla="*/ 828675 w 838200"/>
                <a:gd name="connsiteY27" fmla="*/ 438150 h 576263"/>
                <a:gd name="connsiteX28" fmla="*/ 838200 w 838200"/>
                <a:gd name="connsiteY28" fmla="*/ 476250 h 576263"/>
                <a:gd name="connsiteX29" fmla="*/ 838200 w 838200"/>
                <a:gd name="connsiteY29" fmla="*/ 502444 h 576263"/>
                <a:gd name="connsiteX30" fmla="*/ 831057 w 838200"/>
                <a:gd name="connsiteY30" fmla="*/ 528638 h 576263"/>
                <a:gd name="connsiteX31" fmla="*/ 816769 w 838200"/>
                <a:gd name="connsiteY31" fmla="*/ 547688 h 576263"/>
                <a:gd name="connsiteX32" fmla="*/ 788194 w 838200"/>
                <a:gd name="connsiteY32" fmla="*/ 561975 h 576263"/>
                <a:gd name="connsiteX33" fmla="*/ 742950 w 838200"/>
                <a:gd name="connsiteY33" fmla="*/ 576263 h 576263"/>
                <a:gd name="connsiteX34" fmla="*/ 707232 w 838200"/>
                <a:gd name="connsiteY34" fmla="*/ 576263 h 576263"/>
                <a:gd name="connsiteX35" fmla="*/ 652463 w 838200"/>
                <a:gd name="connsiteY35" fmla="*/ 564356 h 576263"/>
                <a:gd name="connsiteX36" fmla="*/ 597694 w 838200"/>
                <a:gd name="connsiteY36" fmla="*/ 545306 h 576263"/>
                <a:gd name="connsiteX37" fmla="*/ 540544 w 838200"/>
                <a:gd name="connsiteY37" fmla="*/ 521494 h 576263"/>
                <a:gd name="connsiteX38" fmla="*/ 435769 w 838200"/>
                <a:gd name="connsiteY38" fmla="*/ 4643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8200" h="576263">
                  <a:moveTo>
                    <a:pt x="435769" y="464344"/>
                  </a:moveTo>
                  <a:lnTo>
                    <a:pt x="333375" y="383381"/>
                  </a:lnTo>
                  <a:lnTo>
                    <a:pt x="192882" y="250031"/>
                  </a:lnTo>
                  <a:lnTo>
                    <a:pt x="71438" y="123825"/>
                  </a:lnTo>
                  <a:lnTo>
                    <a:pt x="21432" y="71438"/>
                  </a:lnTo>
                  <a:lnTo>
                    <a:pt x="7144" y="50006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9532" y="14288"/>
                  </a:lnTo>
                  <a:lnTo>
                    <a:pt x="90488" y="35719"/>
                  </a:lnTo>
                  <a:lnTo>
                    <a:pt x="111919" y="52388"/>
                  </a:lnTo>
                  <a:lnTo>
                    <a:pt x="138113" y="69056"/>
                  </a:lnTo>
                  <a:lnTo>
                    <a:pt x="180975" y="88106"/>
                  </a:lnTo>
                  <a:lnTo>
                    <a:pt x="247650" y="109538"/>
                  </a:lnTo>
                  <a:lnTo>
                    <a:pt x="314325" y="126206"/>
                  </a:lnTo>
                  <a:lnTo>
                    <a:pt x="373857" y="135731"/>
                  </a:lnTo>
                  <a:lnTo>
                    <a:pt x="433388" y="142875"/>
                  </a:lnTo>
                  <a:lnTo>
                    <a:pt x="516732" y="150019"/>
                  </a:lnTo>
                  <a:lnTo>
                    <a:pt x="550069" y="154781"/>
                  </a:lnTo>
                  <a:lnTo>
                    <a:pt x="595313" y="164306"/>
                  </a:lnTo>
                  <a:lnTo>
                    <a:pt x="635794" y="185738"/>
                  </a:lnTo>
                  <a:lnTo>
                    <a:pt x="690563" y="226219"/>
                  </a:lnTo>
                  <a:lnTo>
                    <a:pt x="731044" y="266700"/>
                  </a:lnTo>
                  <a:lnTo>
                    <a:pt x="771525" y="326231"/>
                  </a:lnTo>
                  <a:lnTo>
                    <a:pt x="802482" y="381000"/>
                  </a:lnTo>
                  <a:lnTo>
                    <a:pt x="828675" y="438150"/>
                  </a:lnTo>
                  <a:lnTo>
                    <a:pt x="838200" y="476250"/>
                  </a:lnTo>
                  <a:lnTo>
                    <a:pt x="838200" y="502444"/>
                  </a:lnTo>
                  <a:lnTo>
                    <a:pt x="831057" y="528638"/>
                  </a:lnTo>
                  <a:lnTo>
                    <a:pt x="816769" y="547688"/>
                  </a:lnTo>
                  <a:lnTo>
                    <a:pt x="788194" y="561975"/>
                  </a:lnTo>
                  <a:lnTo>
                    <a:pt x="742950" y="576263"/>
                  </a:lnTo>
                  <a:lnTo>
                    <a:pt x="707232" y="576263"/>
                  </a:lnTo>
                  <a:lnTo>
                    <a:pt x="652463" y="564356"/>
                  </a:lnTo>
                  <a:lnTo>
                    <a:pt x="597694" y="545306"/>
                  </a:lnTo>
                  <a:lnTo>
                    <a:pt x="540544" y="521494"/>
                  </a:lnTo>
                  <a:lnTo>
                    <a:pt x="435769" y="4643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565C29C6-C0CB-4FC8-BBE9-CC2DE55BECC6}"/>
                </a:ext>
              </a:extLst>
            </p:cNvPr>
            <p:cNvSpPr/>
            <p:nvPr/>
          </p:nvSpPr>
          <p:spPr>
            <a:xfrm>
              <a:off x="3838574" y="2811464"/>
              <a:ext cx="796925" cy="617537"/>
            </a:xfrm>
            <a:custGeom>
              <a:avLst/>
              <a:gdLst>
                <a:gd name="connsiteX0" fmla="*/ 376238 w 797719"/>
                <a:gd name="connsiteY0" fmla="*/ 490538 h 616744"/>
                <a:gd name="connsiteX1" fmla="*/ 261938 w 797719"/>
                <a:gd name="connsiteY1" fmla="*/ 388144 h 616744"/>
                <a:gd name="connsiteX2" fmla="*/ 171450 w 797719"/>
                <a:gd name="connsiteY2" fmla="*/ 280988 h 616744"/>
                <a:gd name="connsiteX3" fmla="*/ 92869 w 797719"/>
                <a:gd name="connsiteY3" fmla="*/ 178594 h 616744"/>
                <a:gd name="connsiteX4" fmla="*/ 45244 w 797719"/>
                <a:gd name="connsiteY4" fmla="*/ 111919 h 616744"/>
                <a:gd name="connsiteX5" fmla="*/ 19050 w 797719"/>
                <a:gd name="connsiteY5" fmla="*/ 66675 h 616744"/>
                <a:gd name="connsiteX6" fmla="*/ 7144 w 797719"/>
                <a:gd name="connsiteY6" fmla="*/ 45244 h 616744"/>
                <a:gd name="connsiteX7" fmla="*/ 0 w 797719"/>
                <a:gd name="connsiteY7" fmla="*/ 21432 h 616744"/>
                <a:gd name="connsiteX8" fmla="*/ 2382 w 797719"/>
                <a:gd name="connsiteY8" fmla="*/ 7144 h 616744"/>
                <a:gd name="connsiteX9" fmla="*/ 14288 w 797719"/>
                <a:gd name="connsiteY9" fmla="*/ 0 h 616744"/>
                <a:gd name="connsiteX10" fmla="*/ 26194 w 797719"/>
                <a:gd name="connsiteY10" fmla="*/ 0 h 616744"/>
                <a:gd name="connsiteX11" fmla="*/ 52388 w 797719"/>
                <a:gd name="connsiteY11" fmla="*/ 9525 h 616744"/>
                <a:gd name="connsiteX12" fmla="*/ 111919 w 797719"/>
                <a:gd name="connsiteY12" fmla="*/ 47625 h 616744"/>
                <a:gd name="connsiteX13" fmla="*/ 154782 w 797719"/>
                <a:gd name="connsiteY13" fmla="*/ 76200 h 616744"/>
                <a:gd name="connsiteX14" fmla="*/ 200025 w 797719"/>
                <a:gd name="connsiteY14" fmla="*/ 102394 h 616744"/>
                <a:gd name="connsiteX15" fmla="*/ 259557 w 797719"/>
                <a:gd name="connsiteY15" fmla="*/ 130969 h 616744"/>
                <a:gd name="connsiteX16" fmla="*/ 342900 w 797719"/>
                <a:gd name="connsiteY16" fmla="*/ 161925 h 616744"/>
                <a:gd name="connsiteX17" fmla="*/ 469107 w 797719"/>
                <a:gd name="connsiteY17" fmla="*/ 197644 h 616744"/>
                <a:gd name="connsiteX18" fmla="*/ 590550 w 797719"/>
                <a:gd name="connsiteY18" fmla="*/ 228600 h 616744"/>
                <a:gd name="connsiteX19" fmla="*/ 645319 w 797719"/>
                <a:gd name="connsiteY19" fmla="*/ 245269 h 616744"/>
                <a:gd name="connsiteX20" fmla="*/ 688182 w 797719"/>
                <a:gd name="connsiteY20" fmla="*/ 266700 h 616744"/>
                <a:gd name="connsiteX21" fmla="*/ 719138 w 797719"/>
                <a:gd name="connsiteY21" fmla="*/ 290513 h 616744"/>
                <a:gd name="connsiteX22" fmla="*/ 740569 w 797719"/>
                <a:gd name="connsiteY22" fmla="*/ 316707 h 616744"/>
                <a:gd name="connsiteX23" fmla="*/ 759619 w 797719"/>
                <a:gd name="connsiteY23" fmla="*/ 338138 h 616744"/>
                <a:gd name="connsiteX24" fmla="*/ 771525 w 797719"/>
                <a:gd name="connsiteY24" fmla="*/ 369094 h 616744"/>
                <a:gd name="connsiteX25" fmla="*/ 785813 w 797719"/>
                <a:gd name="connsiteY25" fmla="*/ 411957 h 616744"/>
                <a:gd name="connsiteX26" fmla="*/ 792957 w 797719"/>
                <a:gd name="connsiteY26" fmla="*/ 450057 h 616744"/>
                <a:gd name="connsiteX27" fmla="*/ 797719 w 797719"/>
                <a:gd name="connsiteY27" fmla="*/ 495300 h 616744"/>
                <a:gd name="connsiteX28" fmla="*/ 785813 w 797719"/>
                <a:gd name="connsiteY28" fmla="*/ 545307 h 616744"/>
                <a:gd name="connsiteX29" fmla="*/ 769144 w 797719"/>
                <a:gd name="connsiteY29" fmla="*/ 573882 h 616744"/>
                <a:gd name="connsiteX30" fmla="*/ 738188 w 797719"/>
                <a:gd name="connsiteY30" fmla="*/ 595313 h 616744"/>
                <a:gd name="connsiteX31" fmla="*/ 702469 w 797719"/>
                <a:gd name="connsiteY31" fmla="*/ 611982 h 616744"/>
                <a:gd name="connsiteX32" fmla="*/ 661988 w 797719"/>
                <a:gd name="connsiteY32" fmla="*/ 616744 h 616744"/>
                <a:gd name="connsiteX33" fmla="*/ 611982 w 797719"/>
                <a:gd name="connsiteY33" fmla="*/ 616744 h 616744"/>
                <a:gd name="connsiteX34" fmla="*/ 573882 w 797719"/>
                <a:gd name="connsiteY34" fmla="*/ 609600 h 616744"/>
                <a:gd name="connsiteX35" fmla="*/ 500063 w 797719"/>
                <a:gd name="connsiteY35" fmla="*/ 578644 h 616744"/>
                <a:gd name="connsiteX36" fmla="*/ 376238 w 797719"/>
                <a:gd name="connsiteY36" fmla="*/ 4905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19" h="616744">
                  <a:moveTo>
                    <a:pt x="376238" y="490538"/>
                  </a:moveTo>
                  <a:lnTo>
                    <a:pt x="261938" y="388144"/>
                  </a:lnTo>
                  <a:lnTo>
                    <a:pt x="171450" y="280988"/>
                  </a:lnTo>
                  <a:lnTo>
                    <a:pt x="92869" y="178594"/>
                  </a:lnTo>
                  <a:lnTo>
                    <a:pt x="45244" y="111919"/>
                  </a:lnTo>
                  <a:lnTo>
                    <a:pt x="19050" y="66675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2388" y="9525"/>
                  </a:lnTo>
                  <a:lnTo>
                    <a:pt x="111919" y="47625"/>
                  </a:lnTo>
                  <a:lnTo>
                    <a:pt x="154782" y="76200"/>
                  </a:lnTo>
                  <a:lnTo>
                    <a:pt x="200025" y="102394"/>
                  </a:lnTo>
                  <a:lnTo>
                    <a:pt x="259557" y="130969"/>
                  </a:lnTo>
                  <a:lnTo>
                    <a:pt x="342900" y="161925"/>
                  </a:lnTo>
                  <a:lnTo>
                    <a:pt x="469107" y="197644"/>
                  </a:lnTo>
                  <a:lnTo>
                    <a:pt x="590550" y="228600"/>
                  </a:lnTo>
                  <a:lnTo>
                    <a:pt x="645319" y="245269"/>
                  </a:lnTo>
                  <a:lnTo>
                    <a:pt x="688182" y="266700"/>
                  </a:lnTo>
                  <a:lnTo>
                    <a:pt x="719138" y="290513"/>
                  </a:lnTo>
                  <a:lnTo>
                    <a:pt x="740569" y="316707"/>
                  </a:lnTo>
                  <a:lnTo>
                    <a:pt x="759619" y="338138"/>
                  </a:lnTo>
                  <a:lnTo>
                    <a:pt x="771525" y="369094"/>
                  </a:lnTo>
                  <a:lnTo>
                    <a:pt x="785813" y="411957"/>
                  </a:lnTo>
                  <a:lnTo>
                    <a:pt x="792957" y="450057"/>
                  </a:lnTo>
                  <a:lnTo>
                    <a:pt x="797719" y="495300"/>
                  </a:lnTo>
                  <a:lnTo>
                    <a:pt x="785813" y="545307"/>
                  </a:lnTo>
                  <a:lnTo>
                    <a:pt x="769144" y="573882"/>
                  </a:lnTo>
                  <a:lnTo>
                    <a:pt x="738188" y="595313"/>
                  </a:lnTo>
                  <a:lnTo>
                    <a:pt x="702469" y="611982"/>
                  </a:lnTo>
                  <a:lnTo>
                    <a:pt x="661988" y="616744"/>
                  </a:lnTo>
                  <a:lnTo>
                    <a:pt x="611982" y="616744"/>
                  </a:lnTo>
                  <a:lnTo>
                    <a:pt x="573882" y="609600"/>
                  </a:lnTo>
                  <a:lnTo>
                    <a:pt x="500063" y="578644"/>
                  </a:lnTo>
                  <a:lnTo>
                    <a:pt x="376238" y="4905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91066601-5A54-4554-B877-F18EA9678FC5}"/>
                </a:ext>
              </a:extLst>
            </p:cNvPr>
            <p:cNvSpPr/>
            <p:nvPr/>
          </p:nvSpPr>
          <p:spPr>
            <a:xfrm>
              <a:off x="3705225" y="5049839"/>
              <a:ext cx="471488" cy="688975"/>
            </a:xfrm>
            <a:custGeom>
              <a:avLst/>
              <a:gdLst>
                <a:gd name="connsiteX0" fmla="*/ 178594 w 471488"/>
                <a:gd name="connsiteY0" fmla="*/ 533400 h 688182"/>
                <a:gd name="connsiteX1" fmla="*/ 102394 w 471488"/>
                <a:gd name="connsiteY1" fmla="*/ 409575 h 688182"/>
                <a:gd name="connsiteX2" fmla="*/ 66675 w 471488"/>
                <a:gd name="connsiteY2" fmla="*/ 338138 h 688182"/>
                <a:gd name="connsiteX3" fmla="*/ 47625 w 471488"/>
                <a:gd name="connsiteY3" fmla="*/ 283369 h 688182"/>
                <a:gd name="connsiteX4" fmla="*/ 23813 w 471488"/>
                <a:gd name="connsiteY4" fmla="*/ 200025 h 688182"/>
                <a:gd name="connsiteX5" fmla="*/ 9525 w 471488"/>
                <a:gd name="connsiteY5" fmla="*/ 126207 h 688182"/>
                <a:gd name="connsiteX6" fmla="*/ 0 w 471488"/>
                <a:gd name="connsiteY6" fmla="*/ 71438 h 688182"/>
                <a:gd name="connsiteX7" fmla="*/ 0 w 471488"/>
                <a:gd name="connsiteY7" fmla="*/ 35719 h 688182"/>
                <a:gd name="connsiteX8" fmla="*/ 2381 w 471488"/>
                <a:gd name="connsiteY8" fmla="*/ 16669 h 688182"/>
                <a:gd name="connsiteX9" fmla="*/ 4763 w 471488"/>
                <a:gd name="connsiteY9" fmla="*/ 4763 h 688182"/>
                <a:gd name="connsiteX10" fmla="*/ 11906 w 471488"/>
                <a:gd name="connsiteY10" fmla="*/ 0 h 688182"/>
                <a:gd name="connsiteX11" fmla="*/ 26194 w 471488"/>
                <a:gd name="connsiteY11" fmla="*/ 0 h 688182"/>
                <a:gd name="connsiteX12" fmla="*/ 42863 w 471488"/>
                <a:gd name="connsiteY12" fmla="*/ 7144 h 688182"/>
                <a:gd name="connsiteX13" fmla="*/ 78581 w 471488"/>
                <a:gd name="connsiteY13" fmla="*/ 45244 h 688182"/>
                <a:gd name="connsiteX14" fmla="*/ 95250 w 471488"/>
                <a:gd name="connsiteY14" fmla="*/ 71438 h 688182"/>
                <a:gd name="connsiteX15" fmla="*/ 114300 w 471488"/>
                <a:gd name="connsiteY15" fmla="*/ 100013 h 688182"/>
                <a:gd name="connsiteX16" fmla="*/ 135731 w 471488"/>
                <a:gd name="connsiteY16" fmla="*/ 123825 h 688182"/>
                <a:gd name="connsiteX17" fmla="*/ 159544 w 471488"/>
                <a:gd name="connsiteY17" fmla="*/ 142875 h 688182"/>
                <a:gd name="connsiteX18" fmla="*/ 188119 w 471488"/>
                <a:gd name="connsiteY18" fmla="*/ 154782 h 688182"/>
                <a:gd name="connsiteX19" fmla="*/ 214313 w 471488"/>
                <a:gd name="connsiteY19" fmla="*/ 161925 h 688182"/>
                <a:gd name="connsiteX20" fmla="*/ 257175 w 471488"/>
                <a:gd name="connsiteY20" fmla="*/ 161925 h 688182"/>
                <a:gd name="connsiteX21" fmla="*/ 471488 w 471488"/>
                <a:gd name="connsiteY21" fmla="*/ 521494 h 688182"/>
                <a:gd name="connsiteX22" fmla="*/ 452438 w 471488"/>
                <a:gd name="connsiteY22" fmla="*/ 592932 h 688182"/>
                <a:gd name="connsiteX23" fmla="*/ 438150 w 471488"/>
                <a:gd name="connsiteY23" fmla="*/ 638175 h 688182"/>
                <a:gd name="connsiteX24" fmla="*/ 423863 w 471488"/>
                <a:gd name="connsiteY24" fmla="*/ 659607 h 688182"/>
                <a:gd name="connsiteX25" fmla="*/ 390525 w 471488"/>
                <a:gd name="connsiteY25" fmla="*/ 683419 h 688182"/>
                <a:gd name="connsiteX26" fmla="*/ 371475 w 471488"/>
                <a:gd name="connsiteY26" fmla="*/ 688182 h 688182"/>
                <a:gd name="connsiteX27" fmla="*/ 347663 w 471488"/>
                <a:gd name="connsiteY27" fmla="*/ 685800 h 688182"/>
                <a:gd name="connsiteX28" fmla="*/ 319088 w 471488"/>
                <a:gd name="connsiteY28" fmla="*/ 676275 h 688182"/>
                <a:gd name="connsiteX29" fmla="*/ 292894 w 471488"/>
                <a:gd name="connsiteY29" fmla="*/ 661988 h 688182"/>
                <a:gd name="connsiteX30" fmla="*/ 259556 w 471488"/>
                <a:gd name="connsiteY30" fmla="*/ 635794 h 688182"/>
                <a:gd name="connsiteX31" fmla="*/ 178594 w 471488"/>
                <a:gd name="connsiteY31" fmla="*/ 5334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688182">
                  <a:moveTo>
                    <a:pt x="178594" y="533400"/>
                  </a:moveTo>
                  <a:lnTo>
                    <a:pt x="102394" y="409575"/>
                  </a:lnTo>
                  <a:lnTo>
                    <a:pt x="66675" y="338138"/>
                  </a:lnTo>
                  <a:lnTo>
                    <a:pt x="47625" y="283369"/>
                  </a:lnTo>
                  <a:lnTo>
                    <a:pt x="23813" y="200025"/>
                  </a:lnTo>
                  <a:lnTo>
                    <a:pt x="9525" y="126207"/>
                  </a:lnTo>
                  <a:lnTo>
                    <a:pt x="0" y="71438"/>
                  </a:lnTo>
                  <a:lnTo>
                    <a:pt x="0" y="35719"/>
                  </a:lnTo>
                  <a:lnTo>
                    <a:pt x="2381" y="16669"/>
                  </a:lnTo>
                  <a:lnTo>
                    <a:pt x="4763" y="4763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78581" y="45244"/>
                  </a:lnTo>
                  <a:lnTo>
                    <a:pt x="95250" y="71438"/>
                  </a:lnTo>
                  <a:lnTo>
                    <a:pt x="114300" y="100013"/>
                  </a:lnTo>
                  <a:lnTo>
                    <a:pt x="135731" y="123825"/>
                  </a:lnTo>
                  <a:lnTo>
                    <a:pt x="159544" y="142875"/>
                  </a:lnTo>
                  <a:lnTo>
                    <a:pt x="188119" y="154782"/>
                  </a:lnTo>
                  <a:lnTo>
                    <a:pt x="214313" y="161925"/>
                  </a:lnTo>
                  <a:lnTo>
                    <a:pt x="257175" y="161925"/>
                  </a:lnTo>
                  <a:lnTo>
                    <a:pt x="471488" y="521494"/>
                  </a:lnTo>
                  <a:lnTo>
                    <a:pt x="452438" y="592932"/>
                  </a:lnTo>
                  <a:lnTo>
                    <a:pt x="438150" y="638175"/>
                  </a:lnTo>
                  <a:lnTo>
                    <a:pt x="423863" y="659607"/>
                  </a:lnTo>
                  <a:lnTo>
                    <a:pt x="390525" y="683419"/>
                  </a:lnTo>
                  <a:lnTo>
                    <a:pt x="371475" y="688182"/>
                  </a:lnTo>
                  <a:lnTo>
                    <a:pt x="347663" y="685800"/>
                  </a:lnTo>
                  <a:lnTo>
                    <a:pt x="319088" y="676275"/>
                  </a:lnTo>
                  <a:lnTo>
                    <a:pt x="292894" y="661988"/>
                  </a:lnTo>
                  <a:lnTo>
                    <a:pt x="259556" y="635794"/>
                  </a:lnTo>
                  <a:lnTo>
                    <a:pt x="178594" y="5334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A428BBB7-0F0F-4EE8-8BBD-0C5FEC16286B}"/>
                </a:ext>
              </a:extLst>
            </p:cNvPr>
            <p:cNvSpPr/>
            <p:nvPr/>
          </p:nvSpPr>
          <p:spPr>
            <a:xfrm>
              <a:off x="5294313" y="3097213"/>
              <a:ext cx="481012" cy="1320800"/>
            </a:xfrm>
            <a:custGeom>
              <a:avLst/>
              <a:gdLst>
                <a:gd name="connsiteX0" fmla="*/ 211931 w 481012"/>
                <a:gd name="connsiteY0" fmla="*/ 657225 h 1319213"/>
                <a:gd name="connsiteX1" fmla="*/ 154781 w 481012"/>
                <a:gd name="connsiteY1" fmla="*/ 352425 h 1319213"/>
                <a:gd name="connsiteX2" fmla="*/ 121444 w 481012"/>
                <a:gd name="connsiteY2" fmla="*/ 238125 h 1319213"/>
                <a:gd name="connsiteX3" fmla="*/ 78581 w 481012"/>
                <a:gd name="connsiteY3" fmla="*/ 145257 h 1319213"/>
                <a:gd name="connsiteX4" fmla="*/ 38100 w 481012"/>
                <a:gd name="connsiteY4" fmla="*/ 95250 h 1319213"/>
                <a:gd name="connsiteX5" fmla="*/ 19050 w 481012"/>
                <a:gd name="connsiteY5" fmla="*/ 76200 h 1319213"/>
                <a:gd name="connsiteX6" fmla="*/ 9525 w 481012"/>
                <a:gd name="connsiteY6" fmla="*/ 57150 h 1319213"/>
                <a:gd name="connsiteX7" fmla="*/ 2381 w 481012"/>
                <a:gd name="connsiteY7" fmla="*/ 38100 h 1319213"/>
                <a:gd name="connsiteX8" fmla="*/ 0 w 481012"/>
                <a:gd name="connsiteY8" fmla="*/ 26194 h 1319213"/>
                <a:gd name="connsiteX9" fmla="*/ 2381 w 481012"/>
                <a:gd name="connsiteY9" fmla="*/ 11907 h 1319213"/>
                <a:gd name="connsiteX10" fmla="*/ 9525 w 481012"/>
                <a:gd name="connsiteY10" fmla="*/ 4763 h 1319213"/>
                <a:gd name="connsiteX11" fmla="*/ 21431 w 481012"/>
                <a:gd name="connsiteY11" fmla="*/ 0 h 1319213"/>
                <a:gd name="connsiteX12" fmla="*/ 38100 w 481012"/>
                <a:gd name="connsiteY12" fmla="*/ 2382 h 1319213"/>
                <a:gd name="connsiteX13" fmla="*/ 59531 w 481012"/>
                <a:gd name="connsiteY13" fmla="*/ 11907 h 1319213"/>
                <a:gd name="connsiteX14" fmla="*/ 116681 w 481012"/>
                <a:gd name="connsiteY14" fmla="*/ 23813 h 1319213"/>
                <a:gd name="connsiteX15" fmla="*/ 161925 w 481012"/>
                <a:gd name="connsiteY15" fmla="*/ 35719 h 1319213"/>
                <a:gd name="connsiteX16" fmla="*/ 223837 w 481012"/>
                <a:gd name="connsiteY16" fmla="*/ 59532 h 1319213"/>
                <a:gd name="connsiteX17" fmla="*/ 278606 w 481012"/>
                <a:gd name="connsiteY17" fmla="*/ 88107 h 1319213"/>
                <a:gd name="connsiteX18" fmla="*/ 328612 w 481012"/>
                <a:gd name="connsiteY18" fmla="*/ 128588 h 1319213"/>
                <a:gd name="connsiteX19" fmla="*/ 357187 w 481012"/>
                <a:gd name="connsiteY19" fmla="*/ 152400 h 1319213"/>
                <a:gd name="connsiteX20" fmla="*/ 388144 w 481012"/>
                <a:gd name="connsiteY20" fmla="*/ 283369 h 1319213"/>
                <a:gd name="connsiteX21" fmla="*/ 423862 w 481012"/>
                <a:gd name="connsiteY21" fmla="*/ 571500 h 1319213"/>
                <a:gd name="connsiteX22" fmla="*/ 464344 w 481012"/>
                <a:gd name="connsiteY22" fmla="*/ 950119 h 1319213"/>
                <a:gd name="connsiteX23" fmla="*/ 476250 w 481012"/>
                <a:gd name="connsiteY23" fmla="*/ 1081088 h 1319213"/>
                <a:gd name="connsiteX24" fmla="*/ 481012 w 481012"/>
                <a:gd name="connsiteY24" fmla="*/ 1143000 h 1319213"/>
                <a:gd name="connsiteX25" fmla="*/ 476250 w 481012"/>
                <a:gd name="connsiteY25" fmla="*/ 1200150 h 1319213"/>
                <a:gd name="connsiteX26" fmla="*/ 469106 w 481012"/>
                <a:gd name="connsiteY26" fmla="*/ 1247775 h 1319213"/>
                <a:gd name="connsiteX27" fmla="*/ 454819 w 481012"/>
                <a:gd name="connsiteY27" fmla="*/ 1295400 h 1319213"/>
                <a:gd name="connsiteX28" fmla="*/ 445294 w 481012"/>
                <a:gd name="connsiteY28" fmla="*/ 1309688 h 1319213"/>
                <a:gd name="connsiteX29" fmla="*/ 433387 w 481012"/>
                <a:gd name="connsiteY29" fmla="*/ 1316832 h 1319213"/>
                <a:gd name="connsiteX30" fmla="*/ 419100 w 481012"/>
                <a:gd name="connsiteY30" fmla="*/ 1319213 h 1319213"/>
                <a:gd name="connsiteX31" fmla="*/ 378619 w 481012"/>
                <a:gd name="connsiteY31" fmla="*/ 1312069 h 1319213"/>
                <a:gd name="connsiteX32" fmla="*/ 350044 w 481012"/>
                <a:gd name="connsiteY32" fmla="*/ 1290638 h 1319213"/>
                <a:gd name="connsiteX33" fmla="*/ 304800 w 481012"/>
                <a:gd name="connsiteY33" fmla="*/ 1240632 h 1319213"/>
                <a:gd name="connsiteX34" fmla="*/ 238125 w 481012"/>
                <a:gd name="connsiteY34" fmla="*/ 1119188 h 1319213"/>
                <a:gd name="connsiteX35" fmla="*/ 240506 w 481012"/>
                <a:gd name="connsiteY35" fmla="*/ 1083469 h 1319213"/>
                <a:gd name="connsiteX36" fmla="*/ 247650 w 481012"/>
                <a:gd name="connsiteY36" fmla="*/ 1016794 h 1319213"/>
                <a:gd name="connsiteX37" fmla="*/ 247650 w 481012"/>
                <a:gd name="connsiteY37" fmla="*/ 954882 h 1319213"/>
                <a:gd name="connsiteX38" fmla="*/ 240506 w 481012"/>
                <a:gd name="connsiteY38" fmla="*/ 866775 h 1319213"/>
                <a:gd name="connsiteX39" fmla="*/ 211931 w 481012"/>
                <a:gd name="connsiteY39" fmla="*/ 657225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1012" h="1319213">
                  <a:moveTo>
                    <a:pt x="211931" y="657225"/>
                  </a:moveTo>
                  <a:lnTo>
                    <a:pt x="154781" y="352425"/>
                  </a:lnTo>
                  <a:lnTo>
                    <a:pt x="121444" y="238125"/>
                  </a:lnTo>
                  <a:lnTo>
                    <a:pt x="78581" y="145257"/>
                  </a:lnTo>
                  <a:lnTo>
                    <a:pt x="38100" y="95250"/>
                  </a:lnTo>
                  <a:lnTo>
                    <a:pt x="19050" y="76200"/>
                  </a:lnTo>
                  <a:lnTo>
                    <a:pt x="9525" y="57150"/>
                  </a:lnTo>
                  <a:lnTo>
                    <a:pt x="2381" y="38100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4763"/>
                  </a:lnTo>
                  <a:lnTo>
                    <a:pt x="21431" y="0"/>
                  </a:lnTo>
                  <a:lnTo>
                    <a:pt x="38100" y="2382"/>
                  </a:lnTo>
                  <a:lnTo>
                    <a:pt x="59531" y="11907"/>
                  </a:lnTo>
                  <a:lnTo>
                    <a:pt x="116681" y="23813"/>
                  </a:lnTo>
                  <a:lnTo>
                    <a:pt x="161925" y="35719"/>
                  </a:lnTo>
                  <a:lnTo>
                    <a:pt x="223837" y="59532"/>
                  </a:lnTo>
                  <a:lnTo>
                    <a:pt x="278606" y="88107"/>
                  </a:lnTo>
                  <a:lnTo>
                    <a:pt x="328612" y="128588"/>
                  </a:lnTo>
                  <a:lnTo>
                    <a:pt x="357187" y="152400"/>
                  </a:lnTo>
                  <a:lnTo>
                    <a:pt x="388144" y="283369"/>
                  </a:lnTo>
                  <a:lnTo>
                    <a:pt x="423862" y="571500"/>
                  </a:lnTo>
                  <a:lnTo>
                    <a:pt x="464344" y="950119"/>
                  </a:lnTo>
                  <a:lnTo>
                    <a:pt x="476250" y="1081088"/>
                  </a:lnTo>
                  <a:lnTo>
                    <a:pt x="481012" y="1143000"/>
                  </a:lnTo>
                  <a:lnTo>
                    <a:pt x="476250" y="1200150"/>
                  </a:lnTo>
                  <a:lnTo>
                    <a:pt x="469106" y="1247775"/>
                  </a:lnTo>
                  <a:lnTo>
                    <a:pt x="454819" y="1295400"/>
                  </a:lnTo>
                  <a:lnTo>
                    <a:pt x="445294" y="1309688"/>
                  </a:lnTo>
                  <a:lnTo>
                    <a:pt x="433387" y="1316832"/>
                  </a:lnTo>
                  <a:lnTo>
                    <a:pt x="419100" y="1319213"/>
                  </a:lnTo>
                  <a:lnTo>
                    <a:pt x="378619" y="1312069"/>
                  </a:lnTo>
                  <a:lnTo>
                    <a:pt x="350044" y="1290638"/>
                  </a:lnTo>
                  <a:lnTo>
                    <a:pt x="304800" y="1240632"/>
                  </a:lnTo>
                  <a:lnTo>
                    <a:pt x="238125" y="1119188"/>
                  </a:lnTo>
                  <a:lnTo>
                    <a:pt x="240506" y="1083469"/>
                  </a:lnTo>
                  <a:lnTo>
                    <a:pt x="247650" y="1016794"/>
                  </a:lnTo>
                  <a:lnTo>
                    <a:pt x="247650" y="954882"/>
                  </a:lnTo>
                  <a:lnTo>
                    <a:pt x="240506" y="866775"/>
                  </a:lnTo>
                  <a:lnTo>
                    <a:pt x="211931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123E2D8F-DBBF-477D-9E70-816A538EBBF5}"/>
                </a:ext>
              </a:extLst>
            </p:cNvPr>
            <p:cNvSpPr/>
            <p:nvPr/>
          </p:nvSpPr>
          <p:spPr>
            <a:xfrm>
              <a:off x="5194301" y="1800225"/>
              <a:ext cx="3197225" cy="623888"/>
            </a:xfrm>
            <a:custGeom>
              <a:avLst/>
              <a:gdLst>
                <a:gd name="connsiteX0" fmla="*/ 1799730 w 3197758"/>
                <a:gd name="connsiteY0" fmla="*/ 319776 h 623695"/>
                <a:gd name="connsiteX1" fmla="*/ 1442955 w 3197758"/>
                <a:gd name="connsiteY1" fmla="*/ 359418 h 623695"/>
                <a:gd name="connsiteX2" fmla="*/ 1160178 w 3197758"/>
                <a:gd name="connsiteY2" fmla="*/ 409631 h 623695"/>
                <a:gd name="connsiteX3" fmla="*/ 906472 w 3197758"/>
                <a:gd name="connsiteY3" fmla="*/ 462486 h 623695"/>
                <a:gd name="connsiteX4" fmla="*/ 750548 w 3197758"/>
                <a:gd name="connsiteY4" fmla="*/ 507413 h 623695"/>
                <a:gd name="connsiteX5" fmla="*/ 647480 w 3197758"/>
                <a:gd name="connsiteY5" fmla="*/ 544412 h 623695"/>
                <a:gd name="connsiteX6" fmla="*/ 541769 w 3197758"/>
                <a:gd name="connsiteY6" fmla="*/ 594625 h 623695"/>
                <a:gd name="connsiteX7" fmla="*/ 494199 w 3197758"/>
                <a:gd name="connsiteY7" fmla="*/ 623695 h 623695"/>
                <a:gd name="connsiteX8" fmla="*/ 478343 w 3197758"/>
                <a:gd name="connsiteY8" fmla="*/ 621053 h 623695"/>
                <a:gd name="connsiteX9" fmla="*/ 406988 w 3197758"/>
                <a:gd name="connsiteY9" fmla="*/ 591982 h 623695"/>
                <a:gd name="connsiteX10" fmla="*/ 327704 w 3197758"/>
                <a:gd name="connsiteY10" fmla="*/ 549698 h 623695"/>
                <a:gd name="connsiteX11" fmla="*/ 266921 w 3197758"/>
                <a:gd name="connsiteY11" fmla="*/ 507413 h 623695"/>
                <a:gd name="connsiteX12" fmla="*/ 116282 w 3197758"/>
                <a:gd name="connsiteY12" fmla="*/ 362061 h 623695"/>
                <a:gd name="connsiteX13" fmla="*/ 47570 w 3197758"/>
                <a:gd name="connsiteY13" fmla="*/ 298634 h 623695"/>
                <a:gd name="connsiteX14" fmla="*/ 23785 w 3197758"/>
                <a:gd name="connsiteY14" fmla="*/ 274849 h 623695"/>
                <a:gd name="connsiteX15" fmla="*/ 7929 w 3197758"/>
                <a:gd name="connsiteY15" fmla="*/ 248421 h 623695"/>
                <a:gd name="connsiteX16" fmla="*/ 0 w 3197758"/>
                <a:gd name="connsiteY16" fmla="*/ 221994 h 623695"/>
                <a:gd name="connsiteX17" fmla="*/ 2643 w 3197758"/>
                <a:gd name="connsiteY17" fmla="*/ 206137 h 623695"/>
                <a:gd name="connsiteX18" fmla="*/ 7929 w 3197758"/>
                <a:gd name="connsiteY18" fmla="*/ 195566 h 623695"/>
                <a:gd name="connsiteX19" fmla="*/ 26428 w 3197758"/>
                <a:gd name="connsiteY19" fmla="*/ 190280 h 623695"/>
                <a:gd name="connsiteX20" fmla="*/ 44928 w 3197758"/>
                <a:gd name="connsiteY20" fmla="*/ 195566 h 623695"/>
                <a:gd name="connsiteX21" fmla="*/ 68713 w 3197758"/>
                <a:gd name="connsiteY21" fmla="*/ 216708 h 623695"/>
                <a:gd name="connsiteX22" fmla="*/ 100426 w 3197758"/>
                <a:gd name="connsiteY22" fmla="*/ 240493 h 623695"/>
                <a:gd name="connsiteX23" fmla="*/ 124211 w 3197758"/>
                <a:gd name="connsiteY23" fmla="*/ 258992 h 623695"/>
                <a:gd name="connsiteX24" fmla="*/ 171781 w 3197758"/>
                <a:gd name="connsiteY24" fmla="*/ 285420 h 623695"/>
                <a:gd name="connsiteX25" fmla="*/ 229922 w 3197758"/>
                <a:gd name="connsiteY25" fmla="*/ 306562 h 623695"/>
                <a:gd name="connsiteX26" fmla="*/ 280135 w 3197758"/>
                <a:gd name="connsiteY26" fmla="*/ 319776 h 623695"/>
                <a:gd name="connsiteX27" fmla="*/ 330347 w 3197758"/>
                <a:gd name="connsiteY27" fmla="*/ 327705 h 623695"/>
                <a:gd name="connsiteX28" fmla="*/ 388488 w 3197758"/>
                <a:gd name="connsiteY28" fmla="*/ 332990 h 623695"/>
                <a:gd name="connsiteX29" fmla="*/ 446629 w 3197758"/>
                <a:gd name="connsiteY29" fmla="*/ 332990 h 623695"/>
                <a:gd name="connsiteX30" fmla="*/ 517984 w 3197758"/>
                <a:gd name="connsiteY30" fmla="*/ 327705 h 623695"/>
                <a:gd name="connsiteX31" fmla="*/ 827189 w 3197758"/>
                <a:gd name="connsiteY31" fmla="*/ 277492 h 623695"/>
                <a:gd name="connsiteX32" fmla="*/ 1435027 w 3197758"/>
                <a:gd name="connsiteY32" fmla="*/ 190280 h 623695"/>
                <a:gd name="connsiteX33" fmla="*/ 2140648 w 3197758"/>
                <a:gd name="connsiteY33" fmla="*/ 105711 h 623695"/>
                <a:gd name="connsiteX34" fmla="*/ 2563492 w 3197758"/>
                <a:gd name="connsiteY34" fmla="*/ 63427 h 623695"/>
                <a:gd name="connsiteX35" fmla="*/ 2655989 w 3197758"/>
                <a:gd name="connsiteY35" fmla="*/ 47570 h 623695"/>
                <a:gd name="connsiteX36" fmla="*/ 2764343 w 3197758"/>
                <a:gd name="connsiteY36" fmla="*/ 21143 h 623695"/>
                <a:gd name="connsiteX37" fmla="*/ 2817198 w 3197758"/>
                <a:gd name="connsiteY37" fmla="*/ 0 h 623695"/>
                <a:gd name="connsiteX38" fmla="*/ 2827769 w 3197758"/>
                <a:gd name="connsiteY38" fmla="*/ 2643 h 623695"/>
                <a:gd name="connsiteX39" fmla="*/ 2904410 w 3197758"/>
                <a:gd name="connsiteY39" fmla="*/ 31714 h 623695"/>
                <a:gd name="connsiteX40" fmla="*/ 3020692 w 3197758"/>
                <a:gd name="connsiteY40" fmla="*/ 81926 h 623695"/>
                <a:gd name="connsiteX41" fmla="*/ 3115832 w 3197758"/>
                <a:gd name="connsiteY41" fmla="*/ 126854 h 623695"/>
                <a:gd name="connsiteX42" fmla="*/ 3163402 w 3197758"/>
                <a:gd name="connsiteY42" fmla="*/ 153281 h 623695"/>
                <a:gd name="connsiteX43" fmla="*/ 3189829 w 3197758"/>
                <a:gd name="connsiteY43" fmla="*/ 177066 h 623695"/>
                <a:gd name="connsiteX44" fmla="*/ 3197758 w 3197758"/>
                <a:gd name="connsiteY44" fmla="*/ 200851 h 623695"/>
                <a:gd name="connsiteX45" fmla="*/ 3189829 w 3197758"/>
                <a:gd name="connsiteY45" fmla="*/ 227279 h 623695"/>
                <a:gd name="connsiteX46" fmla="*/ 3171330 w 3197758"/>
                <a:gd name="connsiteY46" fmla="*/ 248421 h 623695"/>
                <a:gd name="connsiteX47" fmla="*/ 3123760 w 3197758"/>
                <a:gd name="connsiteY47" fmla="*/ 269563 h 623695"/>
                <a:gd name="connsiteX48" fmla="*/ 3060333 w 3197758"/>
                <a:gd name="connsiteY48" fmla="*/ 288063 h 623695"/>
                <a:gd name="connsiteX49" fmla="*/ 2944051 w 3197758"/>
                <a:gd name="connsiteY49" fmla="*/ 288063 h 623695"/>
                <a:gd name="connsiteX50" fmla="*/ 2674488 w 3197758"/>
                <a:gd name="connsiteY50" fmla="*/ 277492 h 623695"/>
                <a:gd name="connsiteX51" fmla="*/ 2415496 w 3197758"/>
                <a:gd name="connsiteY51" fmla="*/ 277492 h 623695"/>
                <a:gd name="connsiteX52" fmla="*/ 2093078 w 3197758"/>
                <a:gd name="connsiteY52" fmla="*/ 290706 h 623695"/>
                <a:gd name="connsiteX53" fmla="*/ 2042865 w 3197758"/>
                <a:gd name="connsiteY53" fmla="*/ 306562 h 623695"/>
                <a:gd name="connsiteX54" fmla="*/ 1799730 w 3197758"/>
                <a:gd name="connsiteY54" fmla="*/ 319776 h 62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97758" h="623695">
                  <a:moveTo>
                    <a:pt x="1799730" y="319776"/>
                  </a:moveTo>
                  <a:lnTo>
                    <a:pt x="1442955" y="359418"/>
                  </a:lnTo>
                  <a:lnTo>
                    <a:pt x="1160178" y="409631"/>
                  </a:lnTo>
                  <a:lnTo>
                    <a:pt x="906472" y="462486"/>
                  </a:lnTo>
                  <a:lnTo>
                    <a:pt x="750548" y="507413"/>
                  </a:lnTo>
                  <a:lnTo>
                    <a:pt x="647480" y="544412"/>
                  </a:lnTo>
                  <a:lnTo>
                    <a:pt x="541769" y="594625"/>
                  </a:lnTo>
                  <a:lnTo>
                    <a:pt x="494199" y="623695"/>
                  </a:lnTo>
                  <a:lnTo>
                    <a:pt x="478343" y="621053"/>
                  </a:lnTo>
                  <a:lnTo>
                    <a:pt x="406988" y="591982"/>
                  </a:lnTo>
                  <a:lnTo>
                    <a:pt x="327704" y="549698"/>
                  </a:lnTo>
                  <a:lnTo>
                    <a:pt x="266921" y="507413"/>
                  </a:lnTo>
                  <a:lnTo>
                    <a:pt x="116282" y="362061"/>
                  </a:lnTo>
                  <a:lnTo>
                    <a:pt x="47570" y="298634"/>
                  </a:lnTo>
                  <a:lnTo>
                    <a:pt x="23785" y="274849"/>
                  </a:lnTo>
                  <a:lnTo>
                    <a:pt x="7929" y="248421"/>
                  </a:lnTo>
                  <a:lnTo>
                    <a:pt x="0" y="221994"/>
                  </a:lnTo>
                  <a:lnTo>
                    <a:pt x="2643" y="206137"/>
                  </a:lnTo>
                  <a:lnTo>
                    <a:pt x="7929" y="195566"/>
                  </a:lnTo>
                  <a:lnTo>
                    <a:pt x="26428" y="190280"/>
                  </a:lnTo>
                  <a:lnTo>
                    <a:pt x="44928" y="195566"/>
                  </a:lnTo>
                  <a:lnTo>
                    <a:pt x="68713" y="216708"/>
                  </a:lnTo>
                  <a:lnTo>
                    <a:pt x="100426" y="240493"/>
                  </a:lnTo>
                  <a:lnTo>
                    <a:pt x="124211" y="258992"/>
                  </a:lnTo>
                  <a:lnTo>
                    <a:pt x="171781" y="285420"/>
                  </a:lnTo>
                  <a:lnTo>
                    <a:pt x="229922" y="306562"/>
                  </a:lnTo>
                  <a:lnTo>
                    <a:pt x="280135" y="319776"/>
                  </a:lnTo>
                  <a:lnTo>
                    <a:pt x="330347" y="327705"/>
                  </a:lnTo>
                  <a:lnTo>
                    <a:pt x="388488" y="332990"/>
                  </a:lnTo>
                  <a:lnTo>
                    <a:pt x="446629" y="332990"/>
                  </a:lnTo>
                  <a:lnTo>
                    <a:pt x="517984" y="327705"/>
                  </a:lnTo>
                  <a:lnTo>
                    <a:pt x="827189" y="277492"/>
                  </a:lnTo>
                  <a:lnTo>
                    <a:pt x="1435027" y="190280"/>
                  </a:lnTo>
                  <a:lnTo>
                    <a:pt x="2140648" y="105711"/>
                  </a:lnTo>
                  <a:lnTo>
                    <a:pt x="2563492" y="63427"/>
                  </a:lnTo>
                  <a:lnTo>
                    <a:pt x="2655989" y="47570"/>
                  </a:lnTo>
                  <a:lnTo>
                    <a:pt x="2764343" y="21143"/>
                  </a:lnTo>
                  <a:lnTo>
                    <a:pt x="2817198" y="0"/>
                  </a:lnTo>
                  <a:lnTo>
                    <a:pt x="2827769" y="2643"/>
                  </a:lnTo>
                  <a:lnTo>
                    <a:pt x="2904410" y="31714"/>
                  </a:lnTo>
                  <a:lnTo>
                    <a:pt x="3020692" y="81926"/>
                  </a:lnTo>
                  <a:lnTo>
                    <a:pt x="3115832" y="126854"/>
                  </a:lnTo>
                  <a:lnTo>
                    <a:pt x="3163402" y="153281"/>
                  </a:lnTo>
                  <a:lnTo>
                    <a:pt x="3189829" y="177066"/>
                  </a:lnTo>
                  <a:lnTo>
                    <a:pt x="3197758" y="200851"/>
                  </a:lnTo>
                  <a:lnTo>
                    <a:pt x="3189829" y="227279"/>
                  </a:lnTo>
                  <a:lnTo>
                    <a:pt x="3171330" y="248421"/>
                  </a:lnTo>
                  <a:lnTo>
                    <a:pt x="3123760" y="269563"/>
                  </a:lnTo>
                  <a:lnTo>
                    <a:pt x="3060333" y="288063"/>
                  </a:lnTo>
                  <a:lnTo>
                    <a:pt x="2944051" y="288063"/>
                  </a:lnTo>
                  <a:lnTo>
                    <a:pt x="2674488" y="277492"/>
                  </a:lnTo>
                  <a:lnTo>
                    <a:pt x="2415496" y="277492"/>
                  </a:lnTo>
                  <a:lnTo>
                    <a:pt x="2093078" y="290706"/>
                  </a:lnTo>
                  <a:lnTo>
                    <a:pt x="2042865" y="306562"/>
                  </a:lnTo>
                  <a:lnTo>
                    <a:pt x="1799730" y="3197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7CC3968E-B4AB-4D6F-AFD5-8F2457E79716}"/>
                </a:ext>
              </a:extLst>
            </p:cNvPr>
            <p:cNvSpPr/>
            <p:nvPr/>
          </p:nvSpPr>
          <p:spPr>
            <a:xfrm>
              <a:off x="3905250" y="3779839"/>
              <a:ext cx="1022350" cy="1830387"/>
            </a:xfrm>
            <a:custGeom>
              <a:avLst/>
              <a:gdLst>
                <a:gd name="connsiteX0" fmla="*/ 545306 w 1021556"/>
                <a:gd name="connsiteY0" fmla="*/ 1138237 h 1831181"/>
                <a:gd name="connsiteX1" fmla="*/ 423863 w 1021556"/>
                <a:gd name="connsiteY1" fmla="*/ 1404937 h 1831181"/>
                <a:gd name="connsiteX2" fmla="*/ 378619 w 1021556"/>
                <a:gd name="connsiteY2" fmla="*/ 1507331 h 1831181"/>
                <a:gd name="connsiteX3" fmla="*/ 319088 w 1021556"/>
                <a:gd name="connsiteY3" fmla="*/ 1654969 h 1831181"/>
                <a:gd name="connsiteX4" fmla="*/ 259556 w 1021556"/>
                <a:gd name="connsiteY4" fmla="*/ 1831181 h 1831181"/>
                <a:gd name="connsiteX5" fmla="*/ 0 w 1021556"/>
                <a:gd name="connsiteY5" fmla="*/ 1450181 h 1831181"/>
                <a:gd name="connsiteX6" fmla="*/ 54769 w 1021556"/>
                <a:gd name="connsiteY6" fmla="*/ 1433512 h 1831181"/>
                <a:gd name="connsiteX7" fmla="*/ 83344 w 1021556"/>
                <a:gd name="connsiteY7" fmla="*/ 1416844 h 1831181"/>
                <a:gd name="connsiteX8" fmla="*/ 135731 w 1021556"/>
                <a:gd name="connsiteY8" fmla="*/ 1364456 h 1831181"/>
                <a:gd name="connsiteX9" fmla="*/ 264319 w 1021556"/>
                <a:gd name="connsiteY9" fmla="*/ 1193006 h 1831181"/>
                <a:gd name="connsiteX10" fmla="*/ 385763 w 1021556"/>
                <a:gd name="connsiteY10" fmla="*/ 1007269 h 1831181"/>
                <a:gd name="connsiteX11" fmla="*/ 526256 w 1021556"/>
                <a:gd name="connsiteY11" fmla="*/ 776287 h 1831181"/>
                <a:gd name="connsiteX12" fmla="*/ 678656 w 1021556"/>
                <a:gd name="connsiteY12" fmla="*/ 521494 h 1831181"/>
                <a:gd name="connsiteX13" fmla="*/ 790575 w 1021556"/>
                <a:gd name="connsiteY13" fmla="*/ 321469 h 1831181"/>
                <a:gd name="connsiteX14" fmla="*/ 881063 w 1021556"/>
                <a:gd name="connsiteY14" fmla="*/ 159544 h 1831181"/>
                <a:gd name="connsiteX15" fmla="*/ 950119 w 1021556"/>
                <a:gd name="connsiteY15" fmla="*/ 33337 h 1831181"/>
                <a:gd name="connsiteX16" fmla="*/ 966788 w 1021556"/>
                <a:gd name="connsiteY16" fmla="*/ 14287 h 1831181"/>
                <a:gd name="connsiteX17" fmla="*/ 983456 w 1021556"/>
                <a:gd name="connsiteY17" fmla="*/ 2381 h 1831181"/>
                <a:gd name="connsiteX18" fmla="*/ 995363 w 1021556"/>
                <a:gd name="connsiteY18" fmla="*/ 0 h 1831181"/>
                <a:gd name="connsiteX19" fmla="*/ 1012031 w 1021556"/>
                <a:gd name="connsiteY19" fmla="*/ 2381 h 1831181"/>
                <a:gd name="connsiteX20" fmla="*/ 1019175 w 1021556"/>
                <a:gd name="connsiteY20" fmla="*/ 14287 h 1831181"/>
                <a:gd name="connsiteX21" fmla="*/ 1021556 w 1021556"/>
                <a:gd name="connsiteY21" fmla="*/ 35719 h 1831181"/>
                <a:gd name="connsiteX22" fmla="*/ 1012031 w 1021556"/>
                <a:gd name="connsiteY22" fmla="*/ 78581 h 1831181"/>
                <a:gd name="connsiteX23" fmla="*/ 938213 w 1021556"/>
                <a:gd name="connsiteY23" fmla="*/ 252412 h 1831181"/>
                <a:gd name="connsiteX24" fmla="*/ 809625 w 1021556"/>
                <a:gd name="connsiteY24" fmla="*/ 540544 h 1831181"/>
                <a:gd name="connsiteX25" fmla="*/ 688181 w 1021556"/>
                <a:gd name="connsiteY25" fmla="*/ 816769 h 1831181"/>
                <a:gd name="connsiteX26" fmla="*/ 545306 w 1021556"/>
                <a:gd name="connsiteY26" fmla="*/ 1138237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1556" h="1831181">
                  <a:moveTo>
                    <a:pt x="545306" y="1138237"/>
                  </a:moveTo>
                  <a:lnTo>
                    <a:pt x="423863" y="1404937"/>
                  </a:lnTo>
                  <a:lnTo>
                    <a:pt x="378619" y="1507331"/>
                  </a:lnTo>
                  <a:lnTo>
                    <a:pt x="319088" y="1654969"/>
                  </a:lnTo>
                  <a:lnTo>
                    <a:pt x="259556" y="1831181"/>
                  </a:lnTo>
                  <a:lnTo>
                    <a:pt x="0" y="1450181"/>
                  </a:lnTo>
                  <a:lnTo>
                    <a:pt x="54769" y="1433512"/>
                  </a:lnTo>
                  <a:lnTo>
                    <a:pt x="83344" y="1416844"/>
                  </a:lnTo>
                  <a:lnTo>
                    <a:pt x="135731" y="1364456"/>
                  </a:lnTo>
                  <a:lnTo>
                    <a:pt x="264319" y="1193006"/>
                  </a:lnTo>
                  <a:lnTo>
                    <a:pt x="385763" y="1007269"/>
                  </a:lnTo>
                  <a:lnTo>
                    <a:pt x="526256" y="776287"/>
                  </a:lnTo>
                  <a:lnTo>
                    <a:pt x="678656" y="521494"/>
                  </a:lnTo>
                  <a:lnTo>
                    <a:pt x="790575" y="321469"/>
                  </a:lnTo>
                  <a:lnTo>
                    <a:pt x="881063" y="159544"/>
                  </a:lnTo>
                  <a:lnTo>
                    <a:pt x="950119" y="33337"/>
                  </a:lnTo>
                  <a:lnTo>
                    <a:pt x="966788" y="14287"/>
                  </a:lnTo>
                  <a:lnTo>
                    <a:pt x="983456" y="2381"/>
                  </a:lnTo>
                  <a:lnTo>
                    <a:pt x="995363" y="0"/>
                  </a:lnTo>
                  <a:lnTo>
                    <a:pt x="1012031" y="2381"/>
                  </a:lnTo>
                  <a:lnTo>
                    <a:pt x="1019175" y="14287"/>
                  </a:lnTo>
                  <a:lnTo>
                    <a:pt x="1021556" y="35719"/>
                  </a:lnTo>
                  <a:lnTo>
                    <a:pt x="1012031" y="78581"/>
                  </a:lnTo>
                  <a:lnTo>
                    <a:pt x="938213" y="252412"/>
                  </a:lnTo>
                  <a:lnTo>
                    <a:pt x="809625" y="540544"/>
                  </a:lnTo>
                  <a:lnTo>
                    <a:pt x="688181" y="816769"/>
                  </a:lnTo>
                  <a:lnTo>
                    <a:pt x="545306" y="11382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DD672607-BA26-4F15-963D-3BC56EE6FEBC}"/>
                </a:ext>
              </a:extLst>
            </p:cNvPr>
            <p:cNvSpPr/>
            <p:nvPr/>
          </p:nvSpPr>
          <p:spPr>
            <a:xfrm>
              <a:off x="5575301" y="3027363"/>
              <a:ext cx="1382713" cy="984250"/>
            </a:xfrm>
            <a:custGeom>
              <a:avLst/>
              <a:gdLst>
                <a:gd name="connsiteX0" fmla="*/ 454819 w 1383507"/>
                <a:gd name="connsiteY0" fmla="*/ 319087 h 985837"/>
                <a:gd name="connsiteX1" fmla="*/ 47625 w 1383507"/>
                <a:gd name="connsiteY1" fmla="*/ 395287 h 985837"/>
                <a:gd name="connsiteX2" fmla="*/ 0 w 1383507"/>
                <a:gd name="connsiteY2" fmla="*/ 202406 h 985837"/>
                <a:gd name="connsiteX3" fmla="*/ 178594 w 1383507"/>
                <a:gd name="connsiteY3" fmla="*/ 197644 h 985837"/>
                <a:gd name="connsiteX4" fmla="*/ 340519 w 1383507"/>
                <a:gd name="connsiteY4" fmla="*/ 178594 h 985837"/>
                <a:gd name="connsiteX5" fmla="*/ 497682 w 1383507"/>
                <a:gd name="connsiteY5" fmla="*/ 150019 h 985837"/>
                <a:gd name="connsiteX6" fmla="*/ 750094 w 1383507"/>
                <a:gd name="connsiteY6" fmla="*/ 95250 h 985837"/>
                <a:gd name="connsiteX7" fmla="*/ 895350 w 1383507"/>
                <a:gd name="connsiteY7" fmla="*/ 66675 h 985837"/>
                <a:gd name="connsiteX8" fmla="*/ 931069 w 1383507"/>
                <a:gd name="connsiteY8" fmla="*/ 54769 h 985837"/>
                <a:gd name="connsiteX9" fmla="*/ 978694 w 1383507"/>
                <a:gd name="connsiteY9" fmla="*/ 26194 h 985837"/>
                <a:gd name="connsiteX10" fmla="*/ 1004888 w 1383507"/>
                <a:gd name="connsiteY10" fmla="*/ 0 h 985837"/>
                <a:gd name="connsiteX11" fmla="*/ 1021557 w 1383507"/>
                <a:gd name="connsiteY11" fmla="*/ 2381 h 985837"/>
                <a:gd name="connsiteX12" fmla="*/ 1100138 w 1383507"/>
                <a:gd name="connsiteY12" fmla="*/ 38100 h 985837"/>
                <a:gd name="connsiteX13" fmla="*/ 1269207 w 1383507"/>
                <a:gd name="connsiteY13" fmla="*/ 121444 h 985837"/>
                <a:gd name="connsiteX14" fmla="*/ 1338263 w 1383507"/>
                <a:gd name="connsiteY14" fmla="*/ 159544 h 985837"/>
                <a:gd name="connsiteX15" fmla="*/ 1364457 w 1383507"/>
                <a:gd name="connsiteY15" fmla="*/ 180975 h 985837"/>
                <a:gd name="connsiteX16" fmla="*/ 1381125 w 1383507"/>
                <a:gd name="connsiteY16" fmla="*/ 200025 h 985837"/>
                <a:gd name="connsiteX17" fmla="*/ 1383507 w 1383507"/>
                <a:gd name="connsiteY17" fmla="*/ 219075 h 985837"/>
                <a:gd name="connsiteX18" fmla="*/ 1381125 w 1383507"/>
                <a:gd name="connsiteY18" fmla="*/ 240506 h 985837"/>
                <a:gd name="connsiteX19" fmla="*/ 1373982 w 1383507"/>
                <a:gd name="connsiteY19" fmla="*/ 266700 h 985837"/>
                <a:gd name="connsiteX20" fmla="*/ 1357313 w 1383507"/>
                <a:gd name="connsiteY20" fmla="*/ 292894 h 985837"/>
                <a:gd name="connsiteX21" fmla="*/ 1295400 w 1383507"/>
                <a:gd name="connsiteY21" fmla="*/ 335756 h 985837"/>
                <a:gd name="connsiteX22" fmla="*/ 1207294 w 1383507"/>
                <a:gd name="connsiteY22" fmla="*/ 619125 h 985837"/>
                <a:gd name="connsiteX23" fmla="*/ 1097757 w 1383507"/>
                <a:gd name="connsiteY23" fmla="*/ 985837 h 985837"/>
                <a:gd name="connsiteX24" fmla="*/ 881063 w 1383507"/>
                <a:gd name="connsiteY24" fmla="*/ 973931 h 985837"/>
                <a:gd name="connsiteX25" fmla="*/ 931069 w 1383507"/>
                <a:gd name="connsiteY25" fmla="*/ 714375 h 985837"/>
                <a:gd name="connsiteX26" fmla="*/ 983457 w 1383507"/>
                <a:gd name="connsiteY26" fmla="*/ 442912 h 985837"/>
                <a:gd name="connsiteX27" fmla="*/ 1009650 w 1383507"/>
                <a:gd name="connsiteY27" fmla="*/ 311944 h 985837"/>
                <a:gd name="connsiteX28" fmla="*/ 1007269 w 1383507"/>
                <a:gd name="connsiteY28" fmla="*/ 292894 h 985837"/>
                <a:gd name="connsiteX29" fmla="*/ 995363 w 1383507"/>
                <a:gd name="connsiteY29" fmla="*/ 273844 h 985837"/>
                <a:gd name="connsiteX30" fmla="*/ 976313 w 1383507"/>
                <a:gd name="connsiteY30" fmla="*/ 259556 h 985837"/>
                <a:gd name="connsiteX31" fmla="*/ 938213 w 1383507"/>
                <a:gd name="connsiteY31" fmla="*/ 247650 h 985837"/>
                <a:gd name="connsiteX32" fmla="*/ 892969 w 1383507"/>
                <a:gd name="connsiteY32" fmla="*/ 247650 h 985837"/>
                <a:gd name="connsiteX33" fmla="*/ 454819 w 1383507"/>
                <a:gd name="connsiteY33" fmla="*/ 3190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3507" h="985837">
                  <a:moveTo>
                    <a:pt x="454819" y="319087"/>
                  </a:moveTo>
                  <a:lnTo>
                    <a:pt x="47625" y="395287"/>
                  </a:lnTo>
                  <a:lnTo>
                    <a:pt x="0" y="202406"/>
                  </a:lnTo>
                  <a:lnTo>
                    <a:pt x="178594" y="197644"/>
                  </a:lnTo>
                  <a:lnTo>
                    <a:pt x="340519" y="178594"/>
                  </a:lnTo>
                  <a:lnTo>
                    <a:pt x="497682" y="150019"/>
                  </a:lnTo>
                  <a:lnTo>
                    <a:pt x="750094" y="95250"/>
                  </a:lnTo>
                  <a:lnTo>
                    <a:pt x="895350" y="66675"/>
                  </a:lnTo>
                  <a:lnTo>
                    <a:pt x="931069" y="54769"/>
                  </a:lnTo>
                  <a:lnTo>
                    <a:pt x="978694" y="26194"/>
                  </a:lnTo>
                  <a:lnTo>
                    <a:pt x="1004888" y="0"/>
                  </a:lnTo>
                  <a:lnTo>
                    <a:pt x="1021557" y="2381"/>
                  </a:lnTo>
                  <a:lnTo>
                    <a:pt x="1100138" y="38100"/>
                  </a:lnTo>
                  <a:lnTo>
                    <a:pt x="1269207" y="121444"/>
                  </a:lnTo>
                  <a:lnTo>
                    <a:pt x="1338263" y="159544"/>
                  </a:lnTo>
                  <a:lnTo>
                    <a:pt x="1364457" y="180975"/>
                  </a:lnTo>
                  <a:lnTo>
                    <a:pt x="1381125" y="200025"/>
                  </a:lnTo>
                  <a:lnTo>
                    <a:pt x="1383507" y="219075"/>
                  </a:lnTo>
                  <a:lnTo>
                    <a:pt x="1381125" y="240506"/>
                  </a:lnTo>
                  <a:lnTo>
                    <a:pt x="1373982" y="266700"/>
                  </a:lnTo>
                  <a:lnTo>
                    <a:pt x="1357313" y="292894"/>
                  </a:lnTo>
                  <a:lnTo>
                    <a:pt x="1295400" y="335756"/>
                  </a:lnTo>
                  <a:lnTo>
                    <a:pt x="1207294" y="619125"/>
                  </a:lnTo>
                  <a:lnTo>
                    <a:pt x="1097757" y="985837"/>
                  </a:lnTo>
                  <a:lnTo>
                    <a:pt x="881063" y="973931"/>
                  </a:lnTo>
                  <a:lnTo>
                    <a:pt x="931069" y="714375"/>
                  </a:lnTo>
                  <a:lnTo>
                    <a:pt x="983457" y="442912"/>
                  </a:lnTo>
                  <a:lnTo>
                    <a:pt x="1009650" y="311944"/>
                  </a:lnTo>
                  <a:lnTo>
                    <a:pt x="1007269" y="292894"/>
                  </a:lnTo>
                  <a:lnTo>
                    <a:pt x="995363" y="273844"/>
                  </a:lnTo>
                  <a:lnTo>
                    <a:pt x="976313" y="259556"/>
                  </a:lnTo>
                  <a:lnTo>
                    <a:pt x="938213" y="247650"/>
                  </a:lnTo>
                  <a:lnTo>
                    <a:pt x="892969" y="247650"/>
                  </a:lnTo>
                  <a:lnTo>
                    <a:pt x="454819" y="319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E56BEF89-438F-4A11-A88B-3657E2D2675E}"/>
                </a:ext>
              </a:extLst>
            </p:cNvPr>
            <p:cNvSpPr/>
            <p:nvPr/>
          </p:nvSpPr>
          <p:spPr>
            <a:xfrm>
              <a:off x="5680076" y="3922713"/>
              <a:ext cx="1052513" cy="296862"/>
            </a:xfrm>
            <a:custGeom>
              <a:avLst/>
              <a:gdLst>
                <a:gd name="connsiteX0" fmla="*/ 423863 w 1052513"/>
                <a:gd name="connsiteY0" fmla="*/ 250031 h 297656"/>
                <a:gd name="connsiteX1" fmla="*/ 42863 w 1052513"/>
                <a:gd name="connsiteY1" fmla="*/ 297656 h 297656"/>
                <a:gd name="connsiteX2" fmla="*/ 0 w 1052513"/>
                <a:gd name="connsiteY2" fmla="*/ 119062 h 297656"/>
                <a:gd name="connsiteX3" fmla="*/ 428625 w 1052513"/>
                <a:gd name="connsiteY3" fmla="*/ 54769 h 297656"/>
                <a:gd name="connsiteX4" fmla="*/ 807244 w 1052513"/>
                <a:gd name="connsiteY4" fmla="*/ 0 h 297656"/>
                <a:gd name="connsiteX5" fmla="*/ 1009650 w 1052513"/>
                <a:gd name="connsiteY5" fmla="*/ 21431 h 297656"/>
                <a:gd name="connsiteX6" fmla="*/ 1028700 w 1052513"/>
                <a:gd name="connsiteY6" fmla="*/ 35719 h 297656"/>
                <a:gd name="connsiteX7" fmla="*/ 1040607 w 1052513"/>
                <a:gd name="connsiteY7" fmla="*/ 54769 h 297656"/>
                <a:gd name="connsiteX8" fmla="*/ 1047750 w 1052513"/>
                <a:gd name="connsiteY8" fmla="*/ 76200 h 297656"/>
                <a:gd name="connsiteX9" fmla="*/ 1052513 w 1052513"/>
                <a:gd name="connsiteY9" fmla="*/ 97631 h 297656"/>
                <a:gd name="connsiteX10" fmla="*/ 1047750 w 1052513"/>
                <a:gd name="connsiteY10" fmla="*/ 133350 h 297656"/>
                <a:gd name="connsiteX11" fmla="*/ 1026319 w 1052513"/>
                <a:gd name="connsiteY11" fmla="*/ 164306 h 297656"/>
                <a:gd name="connsiteX12" fmla="*/ 983457 w 1052513"/>
                <a:gd name="connsiteY12" fmla="*/ 204787 h 297656"/>
                <a:gd name="connsiteX13" fmla="*/ 778669 w 1052513"/>
                <a:gd name="connsiteY13" fmla="*/ 216694 h 297656"/>
                <a:gd name="connsiteX14" fmla="*/ 423863 w 1052513"/>
                <a:gd name="connsiteY14" fmla="*/ 250031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2513" h="297656">
                  <a:moveTo>
                    <a:pt x="423863" y="250031"/>
                  </a:moveTo>
                  <a:lnTo>
                    <a:pt x="42863" y="297656"/>
                  </a:lnTo>
                  <a:lnTo>
                    <a:pt x="0" y="119062"/>
                  </a:lnTo>
                  <a:lnTo>
                    <a:pt x="428625" y="54769"/>
                  </a:lnTo>
                  <a:lnTo>
                    <a:pt x="807244" y="0"/>
                  </a:lnTo>
                  <a:lnTo>
                    <a:pt x="1009650" y="21431"/>
                  </a:lnTo>
                  <a:lnTo>
                    <a:pt x="1028700" y="35719"/>
                  </a:lnTo>
                  <a:lnTo>
                    <a:pt x="1040607" y="54769"/>
                  </a:lnTo>
                  <a:lnTo>
                    <a:pt x="1047750" y="76200"/>
                  </a:lnTo>
                  <a:lnTo>
                    <a:pt x="1052513" y="97631"/>
                  </a:lnTo>
                  <a:lnTo>
                    <a:pt x="1047750" y="133350"/>
                  </a:lnTo>
                  <a:lnTo>
                    <a:pt x="1026319" y="164306"/>
                  </a:lnTo>
                  <a:lnTo>
                    <a:pt x="983457" y="204787"/>
                  </a:lnTo>
                  <a:lnTo>
                    <a:pt x="778669" y="216694"/>
                  </a:lnTo>
                  <a:lnTo>
                    <a:pt x="423863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477D5EE8-7605-4DAD-9D6B-BBC853D82573}"/>
                </a:ext>
              </a:extLst>
            </p:cNvPr>
            <p:cNvSpPr/>
            <p:nvPr/>
          </p:nvSpPr>
          <p:spPr>
            <a:xfrm rot="16200000">
              <a:off x="5501482" y="3752057"/>
              <a:ext cx="4059238" cy="638175"/>
            </a:xfrm>
            <a:custGeom>
              <a:avLst/>
              <a:gdLst>
                <a:gd name="connsiteX0" fmla="*/ 1917181 w 4058713"/>
                <a:gd name="connsiteY0" fmla="*/ 547281 h 639061"/>
                <a:gd name="connsiteX1" fmla="*/ 1254326 w 4058713"/>
                <a:gd name="connsiteY1" fmla="*/ 564277 h 639061"/>
                <a:gd name="connsiteX2" fmla="*/ 931397 w 4058713"/>
                <a:gd name="connsiteY2" fmla="*/ 571075 h 639061"/>
                <a:gd name="connsiteX3" fmla="*/ 832818 w 4058713"/>
                <a:gd name="connsiteY3" fmla="*/ 588072 h 639061"/>
                <a:gd name="connsiteX4" fmla="*/ 666255 w 4058713"/>
                <a:gd name="connsiteY4" fmla="*/ 618665 h 639061"/>
                <a:gd name="connsiteX5" fmla="*/ 557478 w 4058713"/>
                <a:gd name="connsiteY5" fmla="*/ 608467 h 639061"/>
                <a:gd name="connsiteX6" fmla="*/ 438504 w 4058713"/>
                <a:gd name="connsiteY6" fmla="*/ 584672 h 639061"/>
                <a:gd name="connsiteX7" fmla="*/ 309333 w 4058713"/>
                <a:gd name="connsiteY7" fmla="*/ 540482 h 639061"/>
                <a:gd name="connsiteX8" fmla="*/ 149568 w 4058713"/>
                <a:gd name="connsiteY8" fmla="*/ 475896 h 639061"/>
                <a:gd name="connsiteX9" fmla="*/ 91780 w 4058713"/>
                <a:gd name="connsiteY9" fmla="*/ 441904 h 639061"/>
                <a:gd name="connsiteX10" fmla="*/ 44191 w 4058713"/>
                <a:gd name="connsiteY10" fmla="*/ 418109 h 639061"/>
                <a:gd name="connsiteX11" fmla="*/ 16997 w 4058713"/>
                <a:gd name="connsiteY11" fmla="*/ 397713 h 639061"/>
                <a:gd name="connsiteX12" fmla="*/ 0 w 4058713"/>
                <a:gd name="connsiteY12" fmla="*/ 370519 h 639061"/>
                <a:gd name="connsiteX13" fmla="*/ 0 w 4058713"/>
                <a:gd name="connsiteY13" fmla="*/ 346724 h 639061"/>
                <a:gd name="connsiteX14" fmla="*/ 10198 w 4058713"/>
                <a:gd name="connsiteY14" fmla="*/ 322930 h 639061"/>
                <a:gd name="connsiteX15" fmla="*/ 33993 w 4058713"/>
                <a:gd name="connsiteY15" fmla="*/ 299135 h 639061"/>
                <a:gd name="connsiteX16" fmla="*/ 142769 w 4058713"/>
                <a:gd name="connsiteY16" fmla="*/ 227750 h 639061"/>
                <a:gd name="connsiteX17" fmla="*/ 210754 w 4058713"/>
                <a:gd name="connsiteY17" fmla="*/ 180161 h 639061"/>
                <a:gd name="connsiteX18" fmla="*/ 662855 w 4058713"/>
                <a:gd name="connsiteY18" fmla="*/ 275340 h 639061"/>
                <a:gd name="connsiteX19" fmla="*/ 679852 w 4058713"/>
                <a:gd name="connsiteY19" fmla="*/ 288937 h 639061"/>
                <a:gd name="connsiteX20" fmla="*/ 693449 w 4058713"/>
                <a:gd name="connsiteY20" fmla="*/ 295736 h 639061"/>
                <a:gd name="connsiteX21" fmla="*/ 713844 w 4058713"/>
                <a:gd name="connsiteY21" fmla="*/ 302534 h 639061"/>
                <a:gd name="connsiteX22" fmla="*/ 744437 w 4058713"/>
                <a:gd name="connsiteY22" fmla="*/ 305933 h 639061"/>
                <a:gd name="connsiteX23" fmla="*/ 1267923 w 4058713"/>
                <a:gd name="connsiteY23" fmla="*/ 299135 h 639061"/>
                <a:gd name="connsiteX24" fmla="*/ 1995364 w 4058713"/>
                <a:gd name="connsiteY24" fmla="*/ 295736 h 639061"/>
                <a:gd name="connsiteX25" fmla="*/ 2855376 w 4058713"/>
                <a:gd name="connsiteY25" fmla="*/ 285538 h 639061"/>
                <a:gd name="connsiteX26" fmla="*/ 3351667 w 4058713"/>
                <a:gd name="connsiteY26" fmla="*/ 282139 h 639061"/>
                <a:gd name="connsiteX27" fmla="*/ 3559022 w 4058713"/>
                <a:gd name="connsiteY27" fmla="*/ 282139 h 639061"/>
                <a:gd name="connsiteX28" fmla="*/ 3630406 w 4058713"/>
                <a:gd name="connsiteY28" fmla="*/ 271941 h 639061"/>
                <a:gd name="connsiteX29" fmla="*/ 3688194 w 4058713"/>
                <a:gd name="connsiteY29" fmla="*/ 258344 h 639061"/>
                <a:gd name="connsiteX30" fmla="*/ 3735783 w 4058713"/>
                <a:gd name="connsiteY30" fmla="*/ 234549 h 639061"/>
                <a:gd name="connsiteX31" fmla="*/ 3786772 w 4058713"/>
                <a:gd name="connsiteY31" fmla="*/ 190359 h 639061"/>
                <a:gd name="connsiteX32" fmla="*/ 3813966 w 4058713"/>
                <a:gd name="connsiteY32" fmla="*/ 149568 h 639061"/>
                <a:gd name="connsiteX33" fmla="*/ 3844559 w 4058713"/>
                <a:gd name="connsiteY33" fmla="*/ 101978 h 639061"/>
                <a:gd name="connsiteX34" fmla="*/ 3871753 w 4058713"/>
                <a:gd name="connsiteY34" fmla="*/ 67985 h 639061"/>
                <a:gd name="connsiteX35" fmla="*/ 3902347 w 4058713"/>
                <a:gd name="connsiteY35" fmla="*/ 40791 h 639061"/>
                <a:gd name="connsiteX36" fmla="*/ 3939739 w 4058713"/>
                <a:gd name="connsiteY36" fmla="*/ 20396 h 639061"/>
                <a:gd name="connsiteX37" fmla="*/ 4055313 w 4058713"/>
                <a:gd name="connsiteY37" fmla="*/ 0 h 639061"/>
                <a:gd name="connsiteX38" fmla="*/ 4058713 w 4058713"/>
                <a:gd name="connsiteY38" fmla="*/ 67985 h 639061"/>
                <a:gd name="connsiteX39" fmla="*/ 3953336 w 4058713"/>
                <a:gd name="connsiteY39" fmla="*/ 180161 h 639061"/>
                <a:gd name="connsiteX40" fmla="*/ 3878552 w 4058713"/>
                <a:gd name="connsiteY40" fmla="*/ 292336 h 639061"/>
                <a:gd name="connsiteX41" fmla="*/ 3759578 w 4058713"/>
                <a:gd name="connsiteY41" fmla="*/ 462299 h 639061"/>
                <a:gd name="connsiteX42" fmla="*/ 3691593 w 4058713"/>
                <a:gd name="connsiteY42" fmla="*/ 574475 h 639061"/>
                <a:gd name="connsiteX43" fmla="*/ 3620208 w 4058713"/>
                <a:gd name="connsiteY43" fmla="*/ 635661 h 639061"/>
                <a:gd name="connsiteX44" fmla="*/ 3599813 w 4058713"/>
                <a:gd name="connsiteY44" fmla="*/ 639061 h 639061"/>
                <a:gd name="connsiteX45" fmla="*/ 3355066 w 4058713"/>
                <a:gd name="connsiteY45" fmla="*/ 550680 h 639061"/>
                <a:gd name="connsiteX46" fmla="*/ 3290481 w 4058713"/>
                <a:gd name="connsiteY46" fmla="*/ 550680 h 639061"/>
                <a:gd name="connsiteX47" fmla="*/ 2688812 w 4058713"/>
                <a:gd name="connsiteY47" fmla="*/ 543881 h 639061"/>
                <a:gd name="connsiteX48" fmla="*/ 1917181 w 4058713"/>
                <a:gd name="connsiteY48" fmla="*/ 547281 h 6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58713" h="639061">
                  <a:moveTo>
                    <a:pt x="1917181" y="547281"/>
                  </a:moveTo>
                  <a:lnTo>
                    <a:pt x="1254326" y="564277"/>
                  </a:lnTo>
                  <a:lnTo>
                    <a:pt x="931397" y="571075"/>
                  </a:lnTo>
                  <a:lnTo>
                    <a:pt x="832818" y="588072"/>
                  </a:lnTo>
                  <a:lnTo>
                    <a:pt x="666255" y="618665"/>
                  </a:lnTo>
                  <a:lnTo>
                    <a:pt x="557478" y="608467"/>
                  </a:lnTo>
                  <a:lnTo>
                    <a:pt x="438504" y="584672"/>
                  </a:lnTo>
                  <a:lnTo>
                    <a:pt x="309333" y="540482"/>
                  </a:lnTo>
                  <a:lnTo>
                    <a:pt x="149568" y="475896"/>
                  </a:lnTo>
                  <a:lnTo>
                    <a:pt x="91780" y="441904"/>
                  </a:lnTo>
                  <a:lnTo>
                    <a:pt x="44191" y="418109"/>
                  </a:lnTo>
                  <a:lnTo>
                    <a:pt x="16997" y="397713"/>
                  </a:lnTo>
                  <a:lnTo>
                    <a:pt x="0" y="370519"/>
                  </a:lnTo>
                  <a:lnTo>
                    <a:pt x="0" y="346724"/>
                  </a:lnTo>
                  <a:lnTo>
                    <a:pt x="10198" y="322930"/>
                  </a:lnTo>
                  <a:lnTo>
                    <a:pt x="33993" y="299135"/>
                  </a:lnTo>
                  <a:lnTo>
                    <a:pt x="142769" y="227750"/>
                  </a:lnTo>
                  <a:lnTo>
                    <a:pt x="210754" y="180161"/>
                  </a:lnTo>
                  <a:lnTo>
                    <a:pt x="662855" y="275340"/>
                  </a:lnTo>
                  <a:lnTo>
                    <a:pt x="679852" y="288937"/>
                  </a:lnTo>
                  <a:lnTo>
                    <a:pt x="693449" y="295736"/>
                  </a:lnTo>
                  <a:lnTo>
                    <a:pt x="713844" y="302534"/>
                  </a:lnTo>
                  <a:lnTo>
                    <a:pt x="744437" y="305933"/>
                  </a:lnTo>
                  <a:lnTo>
                    <a:pt x="1267923" y="299135"/>
                  </a:lnTo>
                  <a:lnTo>
                    <a:pt x="1995364" y="295736"/>
                  </a:lnTo>
                  <a:lnTo>
                    <a:pt x="2855376" y="285538"/>
                  </a:lnTo>
                  <a:lnTo>
                    <a:pt x="3351667" y="282139"/>
                  </a:lnTo>
                  <a:lnTo>
                    <a:pt x="3559022" y="282139"/>
                  </a:lnTo>
                  <a:lnTo>
                    <a:pt x="3630406" y="271941"/>
                  </a:lnTo>
                  <a:lnTo>
                    <a:pt x="3688194" y="258344"/>
                  </a:lnTo>
                  <a:lnTo>
                    <a:pt x="3735783" y="234549"/>
                  </a:lnTo>
                  <a:lnTo>
                    <a:pt x="3786772" y="190359"/>
                  </a:lnTo>
                  <a:lnTo>
                    <a:pt x="3813966" y="149568"/>
                  </a:lnTo>
                  <a:lnTo>
                    <a:pt x="3844559" y="101978"/>
                  </a:lnTo>
                  <a:lnTo>
                    <a:pt x="3871753" y="67985"/>
                  </a:lnTo>
                  <a:lnTo>
                    <a:pt x="3902347" y="40791"/>
                  </a:lnTo>
                  <a:lnTo>
                    <a:pt x="3939739" y="20396"/>
                  </a:lnTo>
                  <a:lnTo>
                    <a:pt x="4055313" y="0"/>
                  </a:lnTo>
                  <a:lnTo>
                    <a:pt x="4058713" y="67985"/>
                  </a:lnTo>
                  <a:lnTo>
                    <a:pt x="3953336" y="180161"/>
                  </a:lnTo>
                  <a:lnTo>
                    <a:pt x="3878552" y="292336"/>
                  </a:lnTo>
                  <a:lnTo>
                    <a:pt x="3759578" y="462299"/>
                  </a:lnTo>
                  <a:lnTo>
                    <a:pt x="3691593" y="574475"/>
                  </a:lnTo>
                  <a:lnTo>
                    <a:pt x="3620208" y="635661"/>
                  </a:lnTo>
                  <a:lnTo>
                    <a:pt x="3599813" y="639061"/>
                  </a:lnTo>
                  <a:lnTo>
                    <a:pt x="3355066" y="550680"/>
                  </a:lnTo>
                  <a:lnTo>
                    <a:pt x="3290481" y="550680"/>
                  </a:lnTo>
                  <a:lnTo>
                    <a:pt x="2688812" y="543881"/>
                  </a:lnTo>
                  <a:lnTo>
                    <a:pt x="1917181" y="547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459C04E4-F263-4F24-B185-B504DFE2A12D}"/>
                </a:ext>
              </a:extLst>
            </p:cNvPr>
            <p:cNvSpPr/>
            <p:nvPr/>
          </p:nvSpPr>
          <p:spPr>
            <a:xfrm>
              <a:off x="6538914" y="5256213"/>
              <a:ext cx="1019175" cy="677862"/>
            </a:xfrm>
            <a:custGeom>
              <a:avLst/>
              <a:gdLst>
                <a:gd name="connsiteX0" fmla="*/ 314325 w 1019175"/>
                <a:gd name="connsiteY0" fmla="*/ 66675 h 678656"/>
                <a:gd name="connsiteX1" fmla="*/ 645318 w 1019175"/>
                <a:gd name="connsiteY1" fmla="*/ 150019 h 678656"/>
                <a:gd name="connsiteX2" fmla="*/ 869156 w 1019175"/>
                <a:gd name="connsiteY2" fmla="*/ 204787 h 678656"/>
                <a:gd name="connsiteX3" fmla="*/ 883443 w 1019175"/>
                <a:gd name="connsiteY3" fmla="*/ 204787 h 678656"/>
                <a:gd name="connsiteX4" fmla="*/ 902493 w 1019175"/>
                <a:gd name="connsiteY4" fmla="*/ 200025 h 678656"/>
                <a:gd name="connsiteX5" fmla="*/ 1019175 w 1019175"/>
                <a:gd name="connsiteY5" fmla="*/ 154781 h 678656"/>
                <a:gd name="connsiteX6" fmla="*/ 907256 w 1019175"/>
                <a:gd name="connsiteY6" fmla="*/ 678656 h 678656"/>
                <a:gd name="connsiteX7" fmla="*/ 852487 w 1019175"/>
                <a:gd name="connsiteY7" fmla="*/ 635794 h 678656"/>
                <a:gd name="connsiteX8" fmla="*/ 783431 w 1019175"/>
                <a:gd name="connsiteY8" fmla="*/ 552450 h 678656"/>
                <a:gd name="connsiteX9" fmla="*/ 726281 w 1019175"/>
                <a:gd name="connsiteY9" fmla="*/ 483394 h 678656"/>
                <a:gd name="connsiteX10" fmla="*/ 664368 w 1019175"/>
                <a:gd name="connsiteY10" fmla="*/ 423862 h 678656"/>
                <a:gd name="connsiteX11" fmla="*/ 581025 w 1019175"/>
                <a:gd name="connsiteY11" fmla="*/ 357187 h 678656"/>
                <a:gd name="connsiteX12" fmla="*/ 473868 w 1019175"/>
                <a:gd name="connsiteY12" fmla="*/ 285750 h 678656"/>
                <a:gd name="connsiteX13" fmla="*/ 316706 w 1019175"/>
                <a:gd name="connsiteY13" fmla="*/ 195262 h 678656"/>
                <a:gd name="connsiteX14" fmla="*/ 69056 w 1019175"/>
                <a:gd name="connsiteY14" fmla="*/ 64294 h 678656"/>
                <a:gd name="connsiteX15" fmla="*/ 28575 w 1019175"/>
                <a:gd name="connsiteY15" fmla="*/ 47625 h 678656"/>
                <a:gd name="connsiteX16" fmla="*/ 7143 w 1019175"/>
                <a:gd name="connsiteY16" fmla="*/ 38100 h 678656"/>
                <a:gd name="connsiteX17" fmla="*/ 2381 w 1019175"/>
                <a:gd name="connsiteY17" fmla="*/ 28575 h 678656"/>
                <a:gd name="connsiteX18" fmla="*/ 0 w 1019175"/>
                <a:gd name="connsiteY18" fmla="*/ 19050 h 678656"/>
                <a:gd name="connsiteX19" fmla="*/ 4762 w 1019175"/>
                <a:gd name="connsiteY19" fmla="*/ 7144 h 678656"/>
                <a:gd name="connsiteX20" fmla="*/ 19050 w 1019175"/>
                <a:gd name="connsiteY20" fmla="*/ 0 h 678656"/>
                <a:gd name="connsiteX21" fmla="*/ 73818 w 1019175"/>
                <a:gd name="connsiteY21" fmla="*/ 0 h 678656"/>
                <a:gd name="connsiteX22" fmla="*/ 314325 w 1019175"/>
                <a:gd name="connsiteY22" fmla="*/ 66675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9175" h="678656">
                  <a:moveTo>
                    <a:pt x="314325" y="66675"/>
                  </a:moveTo>
                  <a:lnTo>
                    <a:pt x="645318" y="150019"/>
                  </a:lnTo>
                  <a:lnTo>
                    <a:pt x="869156" y="204787"/>
                  </a:lnTo>
                  <a:lnTo>
                    <a:pt x="883443" y="204787"/>
                  </a:lnTo>
                  <a:lnTo>
                    <a:pt x="902493" y="200025"/>
                  </a:lnTo>
                  <a:lnTo>
                    <a:pt x="1019175" y="154781"/>
                  </a:lnTo>
                  <a:lnTo>
                    <a:pt x="907256" y="678656"/>
                  </a:lnTo>
                  <a:lnTo>
                    <a:pt x="852487" y="635794"/>
                  </a:lnTo>
                  <a:lnTo>
                    <a:pt x="783431" y="552450"/>
                  </a:lnTo>
                  <a:lnTo>
                    <a:pt x="726281" y="483394"/>
                  </a:lnTo>
                  <a:lnTo>
                    <a:pt x="664368" y="423862"/>
                  </a:lnTo>
                  <a:lnTo>
                    <a:pt x="581025" y="357187"/>
                  </a:lnTo>
                  <a:lnTo>
                    <a:pt x="473868" y="285750"/>
                  </a:lnTo>
                  <a:lnTo>
                    <a:pt x="316706" y="195262"/>
                  </a:lnTo>
                  <a:lnTo>
                    <a:pt x="69056" y="64294"/>
                  </a:lnTo>
                  <a:lnTo>
                    <a:pt x="28575" y="47625"/>
                  </a:lnTo>
                  <a:lnTo>
                    <a:pt x="7143" y="38100"/>
                  </a:lnTo>
                  <a:lnTo>
                    <a:pt x="2381" y="28575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73818" y="0"/>
                  </a:lnTo>
                  <a:lnTo>
                    <a:pt x="314325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AD976F5A-E65F-4D4A-96FE-351CA3C16993}"/>
              </a:ext>
            </a:extLst>
          </p:cNvPr>
          <p:cNvGrpSpPr/>
          <p:nvPr/>
        </p:nvGrpSpPr>
        <p:grpSpPr>
          <a:xfrm>
            <a:off x="3705225" y="1714501"/>
            <a:ext cx="4686301" cy="4386263"/>
            <a:chOff x="3705225" y="1714501"/>
            <a:chExt cx="4686301" cy="4386263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66E11F9D-A6B8-466F-BB33-1342804335F9}"/>
                </a:ext>
              </a:extLst>
            </p:cNvPr>
            <p:cNvSpPr/>
            <p:nvPr/>
          </p:nvSpPr>
          <p:spPr>
            <a:xfrm>
              <a:off x="4171948" y="1714501"/>
              <a:ext cx="838200" cy="576263"/>
            </a:xfrm>
            <a:custGeom>
              <a:avLst/>
              <a:gdLst>
                <a:gd name="connsiteX0" fmla="*/ 435769 w 838200"/>
                <a:gd name="connsiteY0" fmla="*/ 464344 h 576263"/>
                <a:gd name="connsiteX1" fmla="*/ 333375 w 838200"/>
                <a:gd name="connsiteY1" fmla="*/ 383381 h 576263"/>
                <a:gd name="connsiteX2" fmla="*/ 192882 w 838200"/>
                <a:gd name="connsiteY2" fmla="*/ 250031 h 576263"/>
                <a:gd name="connsiteX3" fmla="*/ 71438 w 838200"/>
                <a:gd name="connsiteY3" fmla="*/ 123825 h 576263"/>
                <a:gd name="connsiteX4" fmla="*/ 21432 w 838200"/>
                <a:gd name="connsiteY4" fmla="*/ 71438 h 576263"/>
                <a:gd name="connsiteX5" fmla="*/ 7144 w 838200"/>
                <a:gd name="connsiteY5" fmla="*/ 50006 h 576263"/>
                <a:gd name="connsiteX6" fmla="*/ 0 w 838200"/>
                <a:gd name="connsiteY6" fmla="*/ 23813 h 576263"/>
                <a:gd name="connsiteX7" fmla="*/ 0 w 838200"/>
                <a:gd name="connsiteY7" fmla="*/ 11906 h 576263"/>
                <a:gd name="connsiteX8" fmla="*/ 7144 w 838200"/>
                <a:gd name="connsiteY8" fmla="*/ 2381 h 576263"/>
                <a:gd name="connsiteX9" fmla="*/ 26194 w 838200"/>
                <a:gd name="connsiteY9" fmla="*/ 0 h 576263"/>
                <a:gd name="connsiteX10" fmla="*/ 59532 w 838200"/>
                <a:gd name="connsiteY10" fmla="*/ 14288 h 576263"/>
                <a:gd name="connsiteX11" fmla="*/ 90488 w 838200"/>
                <a:gd name="connsiteY11" fmla="*/ 35719 h 576263"/>
                <a:gd name="connsiteX12" fmla="*/ 111919 w 838200"/>
                <a:gd name="connsiteY12" fmla="*/ 52388 h 576263"/>
                <a:gd name="connsiteX13" fmla="*/ 138113 w 838200"/>
                <a:gd name="connsiteY13" fmla="*/ 69056 h 576263"/>
                <a:gd name="connsiteX14" fmla="*/ 180975 w 838200"/>
                <a:gd name="connsiteY14" fmla="*/ 88106 h 576263"/>
                <a:gd name="connsiteX15" fmla="*/ 247650 w 838200"/>
                <a:gd name="connsiteY15" fmla="*/ 109538 h 576263"/>
                <a:gd name="connsiteX16" fmla="*/ 314325 w 838200"/>
                <a:gd name="connsiteY16" fmla="*/ 126206 h 576263"/>
                <a:gd name="connsiteX17" fmla="*/ 373857 w 838200"/>
                <a:gd name="connsiteY17" fmla="*/ 135731 h 576263"/>
                <a:gd name="connsiteX18" fmla="*/ 433388 w 838200"/>
                <a:gd name="connsiteY18" fmla="*/ 142875 h 576263"/>
                <a:gd name="connsiteX19" fmla="*/ 516732 w 838200"/>
                <a:gd name="connsiteY19" fmla="*/ 150019 h 576263"/>
                <a:gd name="connsiteX20" fmla="*/ 550069 w 838200"/>
                <a:gd name="connsiteY20" fmla="*/ 154781 h 576263"/>
                <a:gd name="connsiteX21" fmla="*/ 595313 w 838200"/>
                <a:gd name="connsiteY21" fmla="*/ 164306 h 576263"/>
                <a:gd name="connsiteX22" fmla="*/ 635794 w 838200"/>
                <a:gd name="connsiteY22" fmla="*/ 185738 h 576263"/>
                <a:gd name="connsiteX23" fmla="*/ 690563 w 838200"/>
                <a:gd name="connsiteY23" fmla="*/ 226219 h 576263"/>
                <a:gd name="connsiteX24" fmla="*/ 731044 w 838200"/>
                <a:gd name="connsiteY24" fmla="*/ 266700 h 576263"/>
                <a:gd name="connsiteX25" fmla="*/ 771525 w 838200"/>
                <a:gd name="connsiteY25" fmla="*/ 326231 h 576263"/>
                <a:gd name="connsiteX26" fmla="*/ 802482 w 838200"/>
                <a:gd name="connsiteY26" fmla="*/ 381000 h 576263"/>
                <a:gd name="connsiteX27" fmla="*/ 828675 w 838200"/>
                <a:gd name="connsiteY27" fmla="*/ 438150 h 576263"/>
                <a:gd name="connsiteX28" fmla="*/ 838200 w 838200"/>
                <a:gd name="connsiteY28" fmla="*/ 476250 h 576263"/>
                <a:gd name="connsiteX29" fmla="*/ 838200 w 838200"/>
                <a:gd name="connsiteY29" fmla="*/ 502444 h 576263"/>
                <a:gd name="connsiteX30" fmla="*/ 831057 w 838200"/>
                <a:gd name="connsiteY30" fmla="*/ 528638 h 576263"/>
                <a:gd name="connsiteX31" fmla="*/ 816769 w 838200"/>
                <a:gd name="connsiteY31" fmla="*/ 547688 h 576263"/>
                <a:gd name="connsiteX32" fmla="*/ 788194 w 838200"/>
                <a:gd name="connsiteY32" fmla="*/ 561975 h 576263"/>
                <a:gd name="connsiteX33" fmla="*/ 742950 w 838200"/>
                <a:gd name="connsiteY33" fmla="*/ 576263 h 576263"/>
                <a:gd name="connsiteX34" fmla="*/ 707232 w 838200"/>
                <a:gd name="connsiteY34" fmla="*/ 576263 h 576263"/>
                <a:gd name="connsiteX35" fmla="*/ 652463 w 838200"/>
                <a:gd name="connsiteY35" fmla="*/ 564356 h 576263"/>
                <a:gd name="connsiteX36" fmla="*/ 597694 w 838200"/>
                <a:gd name="connsiteY36" fmla="*/ 545306 h 576263"/>
                <a:gd name="connsiteX37" fmla="*/ 540544 w 838200"/>
                <a:gd name="connsiteY37" fmla="*/ 521494 h 576263"/>
                <a:gd name="connsiteX38" fmla="*/ 435769 w 838200"/>
                <a:gd name="connsiteY38" fmla="*/ 4643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8200" h="576263">
                  <a:moveTo>
                    <a:pt x="435769" y="464344"/>
                  </a:moveTo>
                  <a:lnTo>
                    <a:pt x="333375" y="383381"/>
                  </a:lnTo>
                  <a:lnTo>
                    <a:pt x="192882" y="250031"/>
                  </a:lnTo>
                  <a:lnTo>
                    <a:pt x="71438" y="123825"/>
                  </a:lnTo>
                  <a:lnTo>
                    <a:pt x="21432" y="71438"/>
                  </a:lnTo>
                  <a:lnTo>
                    <a:pt x="7144" y="50006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9532" y="14288"/>
                  </a:lnTo>
                  <a:lnTo>
                    <a:pt x="90488" y="35719"/>
                  </a:lnTo>
                  <a:lnTo>
                    <a:pt x="111919" y="52388"/>
                  </a:lnTo>
                  <a:lnTo>
                    <a:pt x="138113" y="69056"/>
                  </a:lnTo>
                  <a:lnTo>
                    <a:pt x="180975" y="88106"/>
                  </a:lnTo>
                  <a:lnTo>
                    <a:pt x="247650" y="109538"/>
                  </a:lnTo>
                  <a:lnTo>
                    <a:pt x="314325" y="126206"/>
                  </a:lnTo>
                  <a:lnTo>
                    <a:pt x="373857" y="135731"/>
                  </a:lnTo>
                  <a:lnTo>
                    <a:pt x="433388" y="142875"/>
                  </a:lnTo>
                  <a:lnTo>
                    <a:pt x="516732" y="150019"/>
                  </a:lnTo>
                  <a:lnTo>
                    <a:pt x="550069" y="154781"/>
                  </a:lnTo>
                  <a:lnTo>
                    <a:pt x="595313" y="164306"/>
                  </a:lnTo>
                  <a:lnTo>
                    <a:pt x="635794" y="185738"/>
                  </a:lnTo>
                  <a:lnTo>
                    <a:pt x="690563" y="226219"/>
                  </a:lnTo>
                  <a:lnTo>
                    <a:pt x="731044" y="266700"/>
                  </a:lnTo>
                  <a:lnTo>
                    <a:pt x="771525" y="326231"/>
                  </a:lnTo>
                  <a:lnTo>
                    <a:pt x="802482" y="381000"/>
                  </a:lnTo>
                  <a:lnTo>
                    <a:pt x="828675" y="438150"/>
                  </a:lnTo>
                  <a:lnTo>
                    <a:pt x="838200" y="476250"/>
                  </a:lnTo>
                  <a:lnTo>
                    <a:pt x="838200" y="502444"/>
                  </a:lnTo>
                  <a:lnTo>
                    <a:pt x="831057" y="528638"/>
                  </a:lnTo>
                  <a:lnTo>
                    <a:pt x="816769" y="547688"/>
                  </a:lnTo>
                  <a:lnTo>
                    <a:pt x="788194" y="561975"/>
                  </a:lnTo>
                  <a:lnTo>
                    <a:pt x="742950" y="576263"/>
                  </a:lnTo>
                  <a:lnTo>
                    <a:pt x="707232" y="576263"/>
                  </a:lnTo>
                  <a:lnTo>
                    <a:pt x="652463" y="564356"/>
                  </a:lnTo>
                  <a:lnTo>
                    <a:pt x="597694" y="545306"/>
                  </a:lnTo>
                  <a:lnTo>
                    <a:pt x="540544" y="521494"/>
                  </a:lnTo>
                  <a:lnTo>
                    <a:pt x="435769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2BA5FC9E-05E7-4B96-8190-3DECEAD675C3}"/>
                </a:ext>
              </a:extLst>
            </p:cNvPr>
            <p:cNvSpPr/>
            <p:nvPr/>
          </p:nvSpPr>
          <p:spPr>
            <a:xfrm>
              <a:off x="3838574" y="2811464"/>
              <a:ext cx="796925" cy="617537"/>
            </a:xfrm>
            <a:custGeom>
              <a:avLst/>
              <a:gdLst>
                <a:gd name="connsiteX0" fmla="*/ 376238 w 797719"/>
                <a:gd name="connsiteY0" fmla="*/ 490538 h 616744"/>
                <a:gd name="connsiteX1" fmla="*/ 261938 w 797719"/>
                <a:gd name="connsiteY1" fmla="*/ 388144 h 616744"/>
                <a:gd name="connsiteX2" fmla="*/ 171450 w 797719"/>
                <a:gd name="connsiteY2" fmla="*/ 280988 h 616744"/>
                <a:gd name="connsiteX3" fmla="*/ 92869 w 797719"/>
                <a:gd name="connsiteY3" fmla="*/ 178594 h 616744"/>
                <a:gd name="connsiteX4" fmla="*/ 45244 w 797719"/>
                <a:gd name="connsiteY4" fmla="*/ 111919 h 616744"/>
                <a:gd name="connsiteX5" fmla="*/ 19050 w 797719"/>
                <a:gd name="connsiteY5" fmla="*/ 66675 h 616744"/>
                <a:gd name="connsiteX6" fmla="*/ 7144 w 797719"/>
                <a:gd name="connsiteY6" fmla="*/ 45244 h 616744"/>
                <a:gd name="connsiteX7" fmla="*/ 0 w 797719"/>
                <a:gd name="connsiteY7" fmla="*/ 21432 h 616744"/>
                <a:gd name="connsiteX8" fmla="*/ 2382 w 797719"/>
                <a:gd name="connsiteY8" fmla="*/ 7144 h 616744"/>
                <a:gd name="connsiteX9" fmla="*/ 14288 w 797719"/>
                <a:gd name="connsiteY9" fmla="*/ 0 h 616744"/>
                <a:gd name="connsiteX10" fmla="*/ 26194 w 797719"/>
                <a:gd name="connsiteY10" fmla="*/ 0 h 616744"/>
                <a:gd name="connsiteX11" fmla="*/ 52388 w 797719"/>
                <a:gd name="connsiteY11" fmla="*/ 9525 h 616744"/>
                <a:gd name="connsiteX12" fmla="*/ 111919 w 797719"/>
                <a:gd name="connsiteY12" fmla="*/ 47625 h 616744"/>
                <a:gd name="connsiteX13" fmla="*/ 154782 w 797719"/>
                <a:gd name="connsiteY13" fmla="*/ 76200 h 616744"/>
                <a:gd name="connsiteX14" fmla="*/ 200025 w 797719"/>
                <a:gd name="connsiteY14" fmla="*/ 102394 h 616744"/>
                <a:gd name="connsiteX15" fmla="*/ 259557 w 797719"/>
                <a:gd name="connsiteY15" fmla="*/ 130969 h 616744"/>
                <a:gd name="connsiteX16" fmla="*/ 342900 w 797719"/>
                <a:gd name="connsiteY16" fmla="*/ 161925 h 616744"/>
                <a:gd name="connsiteX17" fmla="*/ 469107 w 797719"/>
                <a:gd name="connsiteY17" fmla="*/ 197644 h 616744"/>
                <a:gd name="connsiteX18" fmla="*/ 590550 w 797719"/>
                <a:gd name="connsiteY18" fmla="*/ 228600 h 616744"/>
                <a:gd name="connsiteX19" fmla="*/ 645319 w 797719"/>
                <a:gd name="connsiteY19" fmla="*/ 245269 h 616744"/>
                <a:gd name="connsiteX20" fmla="*/ 688182 w 797719"/>
                <a:gd name="connsiteY20" fmla="*/ 266700 h 616744"/>
                <a:gd name="connsiteX21" fmla="*/ 719138 w 797719"/>
                <a:gd name="connsiteY21" fmla="*/ 290513 h 616744"/>
                <a:gd name="connsiteX22" fmla="*/ 740569 w 797719"/>
                <a:gd name="connsiteY22" fmla="*/ 316707 h 616744"/>
                <a:gd name="connsiteX23" fmla="*/ 759619 w 797719"/>
                <a:gd name="connsiteY23" fmla="*/ 338138 h 616744"/>
                <a:gd name="connsiteX24" fmla="*/ 771525 w 797719"/>
                <a:gd name="connsiteY24" fmla="*/ 369094 h 616744"/>
                <a:gd name="connsiteX25" fmla="*/ 785813 w 797719"/>
                <a:gd name="connsiteY25" fmla="*/ 411957 h 616744"/>
                <a:gd name="connsiteX26" fmla="*/ 792957 w 797719"/>
                <a:gd name="connsiteY26" fmla="*/ 450057 h 616744"/>
                <a:gd name="connsiteX27" fmla="*/ 797719 w 797719"/>
                <a:gd name="connsiteY27" fmla="*/ 495300 h 616744"/>
                <a:gd name="connsiteX28" fmla="*/ 785813 w 797719"/>
                <a:gd name="connsiteY28" fmla="*/ 545307 h 616744"/>
                <a:gd name="connsiteX29" fmla="*/ 769144 w 797719"/>
                <a:gd name="connsiteY29" fmla="*/ 573882 h 616744"/>
                <a:gd name="connsiteX30" fmla="*/ 738188 w 797719"/>
                <a:gd name="connsiteY30" fmla="*/ 595313 h 616744"/>
                <a:gd name="connsiteX31" fmla="*/ 702469 w 797719"/>
                <a:gd name="connsiteY31" fmla="*/ 611982 h 616744"/>
                <a:gd name="connsiteX32" fmla="*/ 661988 w 797719"/>
                <a:gd name="connsiteY32" fmla="*/ 616744 h 616744"/>
                <a:gd name="connsiteX33" fmla="*/ 611982 w 797719"/>
                <a:gd name="connsiteY33" fmla="*/ 616744 h 616744"/>
                <a:gd name="connsiteX34" fmla="*/ 573882 w 797719"/>
                <a:gd name="connsiteY34" fmla="*/ 609600 h 616744"/>
                <a:gd name="connsiteX35" fmla="*/ 500063 w 797719"/>
                <a:gd name="connsiteY35" fmla="*/ 578644 h 616744"/>
                <a:gd name="connsiteX36" fmla="*/ 376238 w 797719"/>
                <a:gd name="connsiteY36" fmla="*/ 4905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19" h="616744">
                  <a:moveTo>
                    <a:pt x="376238" y="490538"/>
                  </a:moveTo>
                  <a:lnTo>
                    <a:pt x="261938" y="388144"/>
                  </a:lnTo>
                  <a:lnTo>
                    <a:pt x="171450" y="280988"/>
                  </a:lnTo>
                  <a:lnTo>
                    <a:pt x="92869" y="178594"/>
                  </a:lnTo>
                  <a:lnTo>
                    <a:pt x="45244" y="111919"/>
                  </a:lnTo>
                  <a:lnTo>
                    <a:pt x="19050" y="66675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2388" y="9525"/>
                  </a:lnTo>
                  <a:lnTo>
                    <a:pt x="111919" y="47625"/>
                  </a:lnTo>
                  <a:lnTo>
                    <a:pt x="154782" y="76200"/>
                  </a:lnTo>
                  <a:lnTo>
                    <a:pt x="200025" y="102394"/>
                  </a:lnTo>
                  <a:lnTo>
                    <a:pt x="259557" y="130969"/>
                  </a:lnTo>
                  <a:lnTo>
                    <a:pt x="342900" y="161925"/>
                  </a:lnTo>
                  <a:lnTo>
                    <a:pt x="469107" y="197644"/>
                  </a:lnTo>
                  <a:lnTo>
                    <a:pt x="590550" y="228600"/>
                  </a:lnTo>
                  <a:lnTo>
                    <a:pt x="645319" y="245269"/>
                  </a:lnTo>
                  <a:lnTo>
                    <a:pt x="688182" y="266700"/>
                  </a:lnTo>
                  <a:lnTo>
                    <a:pt x="719138" y="290513"/>
                  </a:lnTo>
                  <a:lnTo>
                    <a:pt x="740569" y="316707"/>
                  </a:lnTo>
                  <a:lnTo>
                    <a:pt x="759619" y="338138"/>
                  </a:lnTo>
                  <a:lnTo>
                    <a:pt x="771525" y="369094"/>
                  </a:lnTo>
                  <a:lnTo>
                    <a:pt x="785813" y="411957"/>
                  </a:lnTo>
                  <a:lnTo>
                    <a:pt x="792957" y="450057"/>
                  </a:lnTo>
                  <a:lnTo>
                    <a:pt x="797719" y="495300"/>
                  </a:lnTo>
                  <a:lnTo>
                    <a:pt x="785813" y="545307"/>
                  </a:lnTo>
                  <a:lnTo>
                    <a:pt x="769144" y="573882"/>
                  </a:lnTo>
                  <a:lnTo>
                    <a:pt x="738188" y="595313"/>
                  </a:lnTo>
                  <a:lnTo>
                    <a:pt x="702469" y="611982"/>
                  </a:lnTo>
                  <a:lnTo>
                    <a:pt x="661988" y="616744"/>
                  </a:lnTo>
                  <a:lnTo>
                    <a:pt x="611982" y="616744"/>
                  </a:lnTo>
                  <a:lnTo>
                    <a:pt x="573882" y="609600"/>
                  </a:lnTo>
                  <a:lnTo>
                    <a:pt x="500063" y="578644"/>
                  </a:lnTo>
                  <a:lnTo>
                    <a:pt x="3762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B32A52E2-0726-4E3B-8826-F43488BCF5A3}"/>
                </a:ext>
              </a:extLst>
            </p:cNvPr>
            <p:cNvSpPr/>
            <p:nvPr/>
          </p:nvSpPr>
          <p:spPr>
            <a:xfrm>
              <a:off x="3705225" y="5049839"/>
              <a:ext cx="471488" cy="688975"/>
            </a:xfrm>
            <a:custGeom>
              <a:avLst/>
              <a:gdLst>
                <a:gd name="connsiteX0" fmla="*/ 178594 w 471488"/>
                <a:gd name="connsiteY0" fmla="*/ 533400 h 688182"/>
                <a:gd name="connsiteX1" fmla="*/ 102394 w 471488"/>
                <a:gd name="connsiteY1" fmla="*/ 409575 h 688182"/>
                <a:gd name="connsiteX2" fmla="*/ 66675 w 471488"/>
                <a:gd name="connsiteY2" fmla="*/ 338138 h 688182"/>
                <a:gd name="connsiteX3" fmla="*/ 47625 w 471488"/>
                <a:gd name="connsiteY3" fmla="*/ 283369 h 688182"/>
                <a:gd name="connsiteX4" fmla="*/ 23813 w 471488"/>
                <a:gd name="connsiteY4" fmla="*/ 200025 h 688182"/>
                <a:gd name="connsiteX5" fmla="*/ 9525 w 471488"/>
                <a:gd name="connsiteY5" fmla="*/ 126207 h 688182"/>
                <a:gd name="connsiteX6" fmla="*/ 0 w 471488"/>
                <a:gd name="connsiteY6" fmla="*/ 71438 h 688182"/>
                <a:gd name="connsiteX7" fmla="*/ 0 w 471488"/>
                <a:gd name="connsiteY7" fmla="*/ 35719 h 688182"/>
                <a:gd name="connsiteX8" fmla="*/ 2381 w 471488"/>
                <a:gd name="connsiteY8" fmla="*/ 16669 h 688182"/>
                <a:gd name="connsiteX9" fmla="*/ 4763 w 471488"/>
                <a:gd name="connsiteY9" fmla="*/ 4763 h 688182"/>
                <a:gd name="connsiteX10" fmla="*/ 11906 w 471488"/>
                <a:gd name="connsiteY10" fmla="*/ 0 h 688182"/>
                <a:gd name="connsiteX11" fmla="*/ 26194 w 471488"/>
                <a:gd name="connsiteY11" fmla="*/ 0 h 688182"/>
                <a:gd name="connsiteX12" fmla="*/ 42863 w 471488"/>
                <a:gd name="connsiteY12" fmla="*/ 7144 h 688182"/>
                <a:gd name="connsiteX13" fmla="*/ 78581 w 471488"/>
                <a:gd name="connsiteY13" fmla="*/ 45244 h 688182"/>
                <a:gd name="connsiteX14" fmla="*/ 95250 w 471488"/>
                <a:gd name="connsiteY14" fmla="*/ 71438 h 688182"/>
                <a:gd name="connsiteX15" fmla="*/ 114300 w 471488"/>
                <a:gd name="connsiteY15" fmla="*/ 100013 h 688182"/>
                <a:gd name="connsiteX16" fmla="*/ 135731 w 471488"/>
                <a:gd name="connsiteY16" fmla="*/ 123825 h 688182"/>
                <a:gd name="connsiteX17" fmla="*/ 159544 w 471488"/>
                <a:gd name="connsiteY17" fmla="*/ 142875 h 688182"/>
                <a:gd name="connsiteX18" fmla="*/ 188119 w 471488"/>
                <a:gd name="connsiteY18" fmla="*/ 154782 h 688182"/>
                <a:gd name="connsiteX19" fmla="*/ 214313 w 471488"/>
                <a:gd name="connsiteY19" fmla="*/ 161925 h 688182"/>
                <a:gd name="connsiteX20" fmla="*/ 257175 w 471488"/>
                <a:gd name="connsiteY20" fmla="*/ 161925 h 688182"/>
                <a:gd name="connsiteX21" fmla="*/ 471488 w 471488"/>
                <a:gd name="connsiteY21" fmla="*/ 521494 h 688182"/>
                <a:gd name="connsiteX22" fmla="*/ 452438 w 471488"/>
                <a:gd name="connsiteY22" fmla="*/ 592932 h 688182"/>
                <a:gd name="connsiteX23" fmla="*/ 438150 w 471488"/>
                <a:gd name="connsiteY23" fmla="*/ 638175 h 688182"/>
                <a:gd name="connsiteX24" fmla="*/ 423863 w 471488"/>
                <a:gd name="connsiteY24" fmla="*/ 659607 h 688182"/>
                <a:gd name="connsiteX25" fmla="*/ 390525 w 471488"/>
                <a:gd name="connsiteY25" fmla="*/ 683419 h 688182"/>
                <a:gd name="connsiteX26" fmla="*/ 371475 w 471488"/>
                <a:gd name="connsiteY26" fmla="*/ 688182 h 688182"/>
                <a:gd name="connsiteX27" fmla="*/ 347663 w 471488"/>
                <a:gd name="connsiteY27" fmla="*/ 685800 h 688182"/>
                <a:gd name="connsiteX28" fmla="*/ 319088 w 471488"/>
                <a:gd name="connsiteY28" fmla="*/ 676275 h 688182"/>
                <a:gd name="connsiteX29" fmla="*/ 292894 w 471488"/>
                <a:gd name="connsiteY29" fmla="*/ 661988 h 688182"/>
                <a:gd name="connsiteX30" fmla="*/ 259556 w 471488"/>
                <a:gd name="connsiteY30" fmla="*/ 635794 h 688182"/>
                <a:gd name="connsiteX31" fmla="*/ 178594 w 471488"/>
                <a:gd name="connsiteY31" fmla="*/ 5334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688182">
                  <a:moveTo>
                    <a:pt x="178594" y="533400"/>
                  </a:moveTo>
                  <a:lnTo>
                    <a:pt x="102394" y="409575"/>
                  </a:lnTo>
                  <a:lnTo>
                    <a:pt x="66675" y="338138"/>
                  </a:lnTo>
                  <a:lnTo>
                    <a:pt x="47625" y="283369"/>
                  </a:lnTo>
                  <a:lnTo>
                    <a:pt x="23813" y="200025"/>
                  </a:lnTo>
                  <a:lnTo>
                    <a:pt x="9525" y="126207"/>
                  </a:lnTo>
                  <a:lnTo>
                    <a:pt x="0" y="71438"/>
                  </a:lnTo>
                  <a:lnTo>
                    <a:pt x="0" y="35719"/>
                  </a:lnTo>
                  <a:lnTo>
                    <a:pt x="2381" y="16669"/>
                  </a:lnTo>
                  <a:lnTo>
                    <a:pt x="4763" y="4763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78581" y="45244"/>
                  </a:lnTo>
                  <a:lnTo>
                    <a:pt x="95250" y="71438"/>
                  </a:lnTo>
                  <a:lnTo>
                    <a:pt x="114300" y="100013"/>
                  </a:lnTo>
                  <a:lnTo>
                    <a:pt x="135731" y="123825"/>
                  </a:lnTo>
                  <a:lnTo>
                    <a:pt x="159544" y="142875"/>
                  </a:lnTo>
                  <a:lnTo>
                    <a:pt x="188119" y="154782"/>
                  </a:lnTo>
                  <a:lnTo>
                    <a:pt x="214313" y="161925"/>
                  </a:lnTo>
                  <a:lnTo>
                    <a:pt x="257175" y="161925"/>
                  </a:lnTo>
                  <a:lnTo>
                    <a:pt x="471488" y="521494"/>
                  </a:lnTo>
                  <a:lnTo>
                    <a:pt x="452438" y="592932"/>
                  </a:lnTo>
                  <a:lnTo>
                    <a:pt x="438150" y="638175"/>
                  </a:lnTo>
                  <a:lnTo>
                    <a:pt x="423863" y="659607"/>
                  </a:lnTo>
                  <a:lnTo>
                    <a:pt x="390525" y="683419"/>
                  </a:lnTo>
                  <a:lnTo>
                    <a:pt x="371475" y="688182"/>
                  </a:lnTo>
                  <a:lnTo>
                    <a:pt x="347663" y="685800"/>
                  </a:lnTo>
                  <a:lnTo>
                    <a:pt x="319088" y="676275"/>
                  </a:lnTo>
                  <a:lnTo>
                    <a:pt x="292894" y="661988"/>
                  </a:lnTo>
                  <a:lnTo>
                    <a:pt x="259556" y="635794"/>
                  </a:lnTo>
                  <a:lnTo>
                    <a:pt x="178594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A7E96FBE-7959-4420-A301-27E9CCC12030}"/>
                </a:ext>
              </a:extLst>
            </p:cNvPr>
            <p:cNvSpPr/>
            <p:nvPr/>
          </p:nvSpPr>
          <p:spPr>
            <a:xfrm>
              <a:off x="5294313" y="3097213"/>
              <a:ext cx="481012" cy="1320800"/>
            </a:xfrm>
            <a:custGeom>
              <a:avLst/>
              <a:gdLst>
                <a:gd name="connsiteX0" fmla="*/ 211931 w 481012"/>
                <a:gd name="connsiteY0" fmla="*/ 657225 h 1319213"/>
                <a:gd name="connsiteX1" fmla="*/ 154781 w 481012"/>
                <a:gd name="connsiteY1" fmla="*/ 352425 h 1319213"/>
                <a:gd name="connsiteX2" fmla="*/ 121444 w 481012"/>
                <a:gd name="connsiteY2" fmla="*/ 238125 h 1319213"/>
                <a:gd name="connsiteX3" fmla="*/ 78581 w 481012"/>
                <a:gd name="connsiteY3" fmla="*/ 145257 h 1319213"/>
                <a:gd name="connsiteX4" fmla="*/ 38100 w 481012"/>
                <a:gd name="connsiteY4" fmla="*/ 95250 h 1319213"/>
                <a:gd name="connsiteX5" fmla="*/ 19050 w 481012"/>
                <a:gd name="connsiteY5" fmla="*/ 76200 h 1319213"/>
                <a:gd name="connsiteX6" fmla="*/ 9525 w 481012"/>
                <a:gd name="connsiteY6" fmla="*/ 57150 h 1319213"/>
                <a:gd name="connsiteX7" fmla="*/ 2381 w 481012"/>
                <a:gd name="connsiteY7" fmla="*/ 38100 h 1319213"/>
                <a:gd name="connsiteX8" fmla="*/ 0 w 481012"/>
                <a:gd name="connsiteY8" fmla="*/ 26194 h 1319213"/>
                <a:gd name="connsiteX9" fmla="*/ 2381 w 481012"/>
                <a:gd name="connsiteY9" fmla="*/ 11907 h 1319213"/>
                <a:gd name="connsiteX10" fmla="*/ 9525 w 481012"/>
                <a:gd name="connsiteY10" fmla="*/ 4763 h 1319213"/>
                <a:gd name="connsiteX11" fmla="*/ 21431 w 481012"/>
                <a:gd name="connsiteY11" fmla="*/ 0 h 1319213"/>
                <a:gd name="connsiteX12" fmla="*/ 38100 w 481012"/>
                <a:gd name="connsiteY12" fmla="*/ 2382 h 1319213"/>
                <a:gd name="connsiteX13" fmla="*/ 59531 w 481012"/>
                <a:gd name="connsiteY13" fmla="*/ 11907 h 1319213"/>
                <a:gd name="connsiteX14" fmla="*/ 116681 w 481012"/>
                <a:gd name="connsiteY14" fmla="*/ 23813 h 1319213"/>
                <a:gd name="connsiteX15" fmla="*/ 161925 w 481012"/>
                <a:gd name="connsiteY15" fmla="*/ 35719 h 1319213"/>
                <a:gd name="connsiteX16" fmla="*/ 223837 w 481012"/>
                <a:gd name="connsiteY16" fmla="*/ 59532 h 1319213"/>
                <a:gd name="connsiteX17" fmla="*/ 278606 w 481012"/>
                <a:gd name="connsiteY17" fmla="*/ 88107 h 1319213"/>
                <a:gd name="connsiteX18" fmla="*/ 328612 w 481012"/>
                <a:gd name="connsiteY18" fmla="*/ 128588 h 1319213"/>
                <a:gd name="connsiteX19" fmla="*/ 357187 w 481012"/>
                <a:gd name="connsiteY19" fmla="*/ 152400 h 1319213"/>
                <a:gd name="connsiteX20" fmla="*/ 388144 w 481012"/>
                <a:gd name="connsiteY20" fmla="*/ 283369 h 1319213"/>
                <a:gd name="connsiteX21" fmla="*/ 423862 w 481012"/>
                <a:gd name="connsiteY21" fmla="*/ 571500 h 1319213"/>
                <a:gd name="connsiteX22" fmla="*/ 464344 w 481012"/>
                <a:gd name="connsiteY22" fmla="*/ 950119 h 1319213"/>
                <a:gd name="connsiteX23" fmla="*/ 476250 w 481012"/>
                <a:gd name="connsiteY23" fmla="*/ 1081088 h 1319213"/>
                <a:gd name="connsiteX24" fmla="*/ 481012 w 481012"/>
                <a:gd name="connsiteY24" fmla="*/ 1143000 h 1319213"/>
                <a:gd name="connsiteX25" fmla="*/ 476250 w 481012"/>
                <a:gd name="connsiteY25" fmla="*/ 1200150 h 1319213"/>
                <a:gd name="connsiteX26" fmla="*/ 469106 w 481012"/>
                <a:gd name="connsiteY26" fmla="*/ 1247775 h 1319213"/>
                <a:gd name="connsiteX27" fmla="*/ 454819 w 481012"/>
                <a:gd name="connsiteY27" fmla="*/ 1295400 h 1319213"/>
                <a:gd name="connsiteX28" fmla="*/ 445294 w 481012"/>
                <a:gd name="connsiteY28" fmla="*/ 1309688 h 1319213"/>
                <a:gd name="connsiteX29" fmla="*/ 433387 w 481012"/>
                <a:gd name="connsiteY29" fmla="*/ 1316832 h 1319213"/>
                <a:gd name="connsiteX30" fmla="*/ 419100 w 481012"/>
                <a:gd name="connsiteY30" fmla="*/ 1319213 h 1319213"/>
                <a:gd name="connsiteX31" fmla="*/ 378619 w 481012"/>
                <a:gd name="connsiteY31" fmla="*/ 1312069 h 1319213"/>
                <a:gd name="connsiteX32" fmla="*/ 350044 w 481012"/>
                <a:gd name="connsiteY32" fmla="*/ 1290638 h 1319213"/>
                <a:gd name="connsiteX33" fmla="*/ 304800 w 481012"/>
                <a:gd name="connsiteY33" fmla="*/ 1240632 h 1319213"/>
                <a:gd name="connsiteX34" fmla="*/ 238125 w 481012"/>
                <a:gd name="connsiteY34" fmla="*/ 1119188 h 1319213"/>
                <a:gd name="connsiteX35" fmla="*/ 240506 w 481012"/>
                <a:gd name="connsiteY35" fmla="*/ 1083469 h 1319213"/>
                <a:gd name="connsiteX36" fmla="*/ 247650 w 481012"/>
                <a:gd name="connsiteY36" fmla="*/ 1016794 h 1319213"/>
                <a:gd name="connsiteX37" fmla="*/ 247650 w 481012"/>
                <a:gd name="connsiteY37" fmla="*/ 954882 h 1319213"/>
                <a:gd name="connsiteX38" fmla="*/ 240506 w 481012"/>
                <a:gd name="connsiteY38" fmla="*/ 866775 h 1319213"/>
                <a:gd name="connsiteX39" fmla="*/ 211931 w 481012"/>
                <a:gd name="connsiteY39" fmla="*/ 657225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1012" h="1319213">
                  <a:moveTo>
                    <a:pt x="211931" y="657225"/>
                  </a:moveTo>
                  <a:lnTo>
                    <a:pt x="154781" y="352425"/>
                  </a:lnTo>
                  <a:lnTo>
                    <a:pt x="121444" y="238125"/>
                  </a:lnTo>
                  <a:lnTo>
                    <a:pt x="78581" y="145257"/>
                  </a:lnTo>
                  <a:lnTo>
                    <a:pt x="38100" y="95250"/>
                  </a:lnTo>
                  <a:lnTo>
                    <a:pt x="19050" y="76200"/>
                  </a:lnTo>
                  <a:lnTo>
                    <a:pt x="9525" y="57150"/>
                  </a:lnTo>
                  <a:lnTo>
                    <a:pt x="2381" y="38100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4763"/>
                  </a:lnTo>
                  <a:lnTo>
                    <a:pt x="21431" y="0"/>
                  </a:lnTo>
                  <a:lnTo>
                    <a:pt x="38100" y="2382"/>
                  </a:lnTo>
                  <a:lnTo>
                    <a:pt x="59531" y="11907"/>
                  </a:lnTo>
                  <a:lnTo>
                    <a:pt x="116681" y="23813"/>
                  </a:lnTo>
                  <a:lnTo>
                    <a:pt x="161925" y="35719"/>
                  </a:lnTo>
                  <a:lnTo>
                    <a:pt x="223837" y="59532"/>
                  </a:lnTo>
                  <a:lnTo>
                    <a:pt x="278606" y="88107"/>
                  </a:lnTo>
                  <a:lnTo>
                    <a:pt x="328612" y="128588"/>
                  </a:lnTo>
                  <a:lnTo>
                    <a:pt x="357187" y="152400"/>
                  </a:lnTo>
                  <a:lnTo>
                    <a:pt x="388144" y="283369"/>
                  </a:lnTo>
                  <a:lnTo>
                    <a:pt x="423862" y="571500"/>
                  </a:lnTo>
                  <a:lnTo>
                    <a:pt x="464344" y="950119"/>
                  </a:lnTo>
                  <a:lnTo>
                    <a:pt x="476250" y="1081088"/>
                  </a:lnTo>
                  <a:lnTo>
                    <a:pt x="481012" y="1143000"/>
                  </a:lnTo>
                  <a:lnTo>
                    <a:pt x="476250" y="1200150"/>
                  </a:lnTo>
                  <a:lnTo>
                    <a:pt x="469106" y="1247775"/>
                  </a:lnTo>
                  <a:lnTo>
                    <a:pt x="454819" y="1295400"/>
                  </a:lnTo>
                  <a:lnTo>
                    <a:pt x="445294" y="1309688"/>
                  </a:lnTo>
                  <a:lnTo>
                    <a:pt x="433387" y="1316832"/>
                  </a:lnTo>
                  <a:lnTo>
                    <a:pt x="419100" y="1319213"/>
                  </a:lnTo>
                  <a:lnTo>
                    <a:pt x="378619" y="1312069"/>
                  </a:lnTo>
                  <a:lnTo>
                    <a:pt x="350044" y="1290638"/>
                  </a:lnTo>
                  <a:lnTo>
                    <a:pt x="304800" y="1240632"/>
                  </a:lnTo>
                  <a:lnTo>
                    <a:pt x="238125" y="1119188"/>
                  </a:lnTo>
                  <a:lnTo>
                    <a:pt x="240506" y="1083469"/>
                  </a:lnTo>
                  <a:lnTo>
                    <a:pt x="247650" y="1016794"/>
                  </a:lnTo>
                  <a:lnTo>
                    <a:pt x="247650" y="954882"/>
                  </a:lnTo>
                  <a:lnTo>
                    <a:pt x="240506" y="866775"/>
                  </a:lnTo>
                  <a:lnTo>
                    <a:pt x="211931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AFBF59BB-376A-4509-9EF9-32E24D92F16C}"/>
                </a:ext>
              </a:extLst>
            </p:cNvPr>
            <p:cNvSpPr/>
            <p:nvPr/>
          </p:nvSpPr>
          <p:spPr>
            <a:xfrm>
              <a:off x="5194301" y="1800225"/>
              <a:ext cx="3197225" cy="623888"/>
            </a:xfrm>
            <a:custGeom>
              <a:avLst/>
              <a:gdLst>
                <a:gd name="connsiteX0" fmla="*/ 1799730 w 3197758"/>
                <a:gd name="connsiteY0" fmla="*/ 319776 h 623695"/>
                <a:gd name="connsiteX1" fmla="*/ 1442955 w 3197758"/>
                <a:gd name="connsiteY1" fmla="*/ 359418 h 623695"/>
                <a:gd name="connsiteX2" fmla="*/ 1160178 w 3197758"/>
                <a:gd name="connsiteY2" fmla="*/ 409631 h 623695"/>
                <a:gd name="connsiteX3" fmla="*/ 906472 w 3197758"/>
                <a:gd name="connsiteY3" fmla="*/ 462486 h 623695"/>
                <a:gd name="connsiteX4" fmla="*/ 750548 w 3197758"/>
                <a:gd name="connsiteY4" fmla="*/ 507413 h 623695"/>
                <a:gd name="connsiteX5" fmla="*/ 647480 w 3197758"/>
                <a:gd name="connsiteY5" fmla="*/ 544412 h 623695"/>
                <a:gd name="connsiteX6" fmla="*/ 541769 w 3197758"/>
                <a:gd name="connsiteY6" fmla="*/ 594625 h 623695"/>
                <a:gd name="connsiteX7" fmla="*/ 494199 w 3197758"/>
                <a:gd name="connsiteY7" fmla="*/ 623695 h 623695"/>
                <a:gd name="connsiteX8" fmla="*/ 478343 w 3197758"/>
                <a:gd name="connsiteY8" fmla="*/ 621053 h 623695"/>
                <a:gd name="connsiteX9" fmla="*/ 406988 w 3197758"/>
                <a:gd name="connsiteY9" fmla="*/ 591982 h 623695"/>
                <a:gd name="connsiteX10" fmla="*/ 327704 w 3197758"/>
                <a:gd name="connsiteY10" fmla="*/ 549698 h 623695"/>
                <a:gd name="connsiteX11" fmla="*/ 266921 w 3197758"/>
                <a:gd name="connsiteY11" fmla="*/ 507413 h 623695"/>
                <a:gd name="connsiteX12" fmla="*/ 116282 w 3197758"/>
                <a:gd name="connsiteY12" fmla="*/ 362061 h 623695"/>
                <a:gd name="connsiteX13" fmla="*/ 47570 w 3197758"/>
                <a:gd name="connsiteY13" fmla="*/ 298634 h 623695"/>
                <a:gd name="connsiteX14" fmla="*/ 23785 w 3197758"/>
                <a:gd name="connsiteY14" fmla="*/ 274849 h 623695"/>
                <a:gd name="connsiteX15" fmla="*/ 7929 w 3197758"/>
                <a:gd name="connsiteY15" fmla="*/ 248421 h 623695"/>
                <a:gd name="connsiteX16" fmla="*/ 0 w 3197758"/>
                <a:gd name="connsiteY16" fmla="*/ 221994 h 623695"/>
                <a:gd name="connsiteX17" fmla="*/ 2643 w 3197758"/>
                <a:gd name="connsiteY17" fmla="*/ 206137 h 623695"/>
                <a:gd name="connsiteX18" fmla="*/ 7929 w 3197758"/>
                <a:gd name="connsiteY18" fmla="*/ 195566 h 623695"/>
                <a:gd name="connsiteX19" fmla="*/ 26428 w 3197758"/>
                <a:gd name="connsiteY19" fmla="*/ 190280 h 623695"/>
                <a:gd name="connsiteX20" fmla="*/ 44928 w 3197758"/>
                <a:gd name="connsiteY20" fmla="*/ 195566 h 623695"/>
                <a:gd name="connsiteX21" fmla="*/ 68713 w 3197758"/>
                <a:gd name="connsiteY21" fmla="*/ 216708 h 623695"/>
                <a:gd name="connsiteX22" fmla="*/ 100426 w 3197758"/>
                <a:gd name="connsiteY22" fmla="*/ 240493 h 623695"/>
                <a:gd name="connsiteX23" fmla="*/ 124211 w 3197758"/>
                <a:gd name="connsiteY23" fmla="*/ 258992 h 623695"/>
                <a:gd name="connsiteX24" fmla="*/ 171781 w 3197758"/>
                <a:gd name="connsiteY24" fmla="*/ 285420 h 623695"/>
                <a:gd name="connsiteX25" fmla="*/ 229922 w 3197758"/>
                <a:gd name="connsiteY25" fmla="*/ 306562 h 623695"/>
                <a:gd name="connsiteX26" fmla="*/ 280135 w 3197758"/>
                <a:gd name="connsiteY26" fmla="*/ 319776 h 623695"/>
                <a:gd name="connsiteX27" fmla="*/ 330347 w 3197758"/>
                <a:gd name="connsiteY27" fmla="*/ 327705 h 623695"/>
                <a:gd name="connsiteX28" fmla="*/ 388488 w 3197758"/>
                <a:gd name="connsiteY28" fmla="*/ 332990 h 623695"/>
                <a:gd name="connsiteX29" fmla="*/ 446629 w 3197758"/>
                <a:gd name="connsiteY29" fmla="*/ 332990 h 623695"/>
                <a:gd name="connsiteX30" fmla="*/ 517984 w 3197758"/>
                <a:gd name="connsiteY30" fmla="*/ 327705 h 623695"/>
                <a:gd name="connsiteX31" fmla="*/ 827189 w 3197758"/>
                <a:gd name="connsiteY31" fmla="*/ 277492 h 623695"/>
                <a:gd name="connsiteX32" fmla="*/ 1435027 w 3197758"/>
                <a:gd name="connsiteY32" fmla="*/ 190280 h 623695"/>
                <a:gd name="connsiteX33" fmla="*/ 2140648 w 3197758"/>
                <a:gd name="connsiteY33" fmla="*/ 105711 h 623695"/>
                <a:gd name="connsiteX34" fmla="*/ 2563492 w 3197758"/>
                <a:gd name="connsiteY34" fmla="*/ 63427 h 623695"/>
                <a:gd name="connsiteX35" fmla="*/ 2655989 w 3197758"/>
                <a:gd name="connsiteY35" fmla="*/ 47570 h 623695"/>
                <a:gd name="connsiteX36" fmla="*/ 2764343 w 3197758"/>
                <a:gd name="connsiteY36" fmla="*/ 21143 h 623695"/>
                <a:gd name="connsiteX37" fmla="*/ 2817198 w 3197758"/>
                <a:gd name="connsiteY37" fmla="*/ 0 h 623695"/>
                <a:gd name="connsiteX38" fmla="*/ 2827769 w 3197758"/>
                <a:gd name="connsiteY38" fmla="*/ 2643 h 623695"/>
                <a:gd name="connsiteX39" fmla="*/ 2904410 w 3197758"/>
                <a:gd name="connsiteY39" fmla="*/ 31714 h 623695"/>
                <a:gd name="connsiteX40" fmla="*/ 3020692 w 3197758"/>
                <a:gd name="connsiteY40" fmla="*/ 81926 h 623695"/>
                <a:gd name="connsiteX41" fmla="*/ 3115832 w 3197758"/>
                <a:gd name="connsiteY41" fmla="*/ 126854 h 623695"/>
                <a:gd name="connsiteX42" fmla="*/ 3163402 w 3197758"/>
                <a:gd name="connsiteY42" fmla="*/ 153281 h 623695"/>
                <a:gd name="connsiteX43" fmla="*/ 3189829 w 3197758"/>
                <a:gd name="connsiteY43" fmla="*/ 177066 h 623695"/>
                <a:gd name="connsiteX44" fmla="*/ 3197758 w 3197758"/>
                <a:gd name="connsiteY44" fmla="*/ 200851 h 623695"/>
                <a:gd name="connsiteX45" fmla="*/ 3189829 w 3197758"/>
                <a:gd name="connsiteY45" fmla="*/ 227279 h 623695"/>
                <a:gd name="connsiteX46" fmla="*/ 3171330 w 3197758"/>
                <a:gd name="connsiteY46" fmla="*/ 248421 h 623695"/>
                <a:gd name="connsiteX47" fmla="*/ 3123760 w 3197758"/>
                <a:gd name="connsiteY47" fmla="*/ 269563 h 623695"/>
                <a:gd name="connsiteX48" fmla="*/ 3060333 w 3197758"/>
                <a:gd name="connsiteY48" fmla="*/ 288063 h 623695"/>
                <a:gd name="connsiteX49" fmla="*/ 2944051 w 3197758"/>
                <a:gd name="connsiteY49" fmla="*/ 288063 h 623695"/>
                <a:gd name="connsiteX50" fmla="*/ 2674488 w 3197758"/>
                <a:gd name="connsiteY50" fmla="*/ 277492 h 623695"/>
                <a:gd name="connsiteX51" fmla="*/ 2415496 w 3197758"/>
                <a:gd name="connsiteY51" fmla="*/ 277492 h 623695"/>
                <a:gd name="connsiteX52" fmla="*/ 2093078 w 3197758"/>
                <a:gd name="connsiteY52" fmla="*/ 290706 h 623695"/>
                <a:gd name="connsiteX53" fmla="*/ 2042865 w 3197758"/>
                <a:gd name="connsiteY53" fmla="*/ 306562 h 623695"/>
                <a:gd name="connsiteX54" fmla="*/ 1799730 w 3197758"/>
                <a:gd name="connsiteY54" fmla="*/ 319776 h 62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97758" h="623695">
                  <a:moveTo>
                    <a:pt x="1799730" y="319776"/>
                  </a:moveTo>
                  <a:lnTo>
                    <a:pt x="1442955" y="359418"/>
                  </a:lnTo>
                  <a:lnTo>
                    <a:pt x="1160178" y="409631"/>
                  </a:lnTo>
                  <a:lnTo>
                    <a:pt x="906472" y="462486"/>
                  </a:lnTo>
                  <a:lnTo>
                    <a:pt x="750548" y="507413"/>
                  </a:lnTo>
                  <a:lnTo>
                    <a:pt x="647480" y="544412"/>
                  </a:lnTo>
                  <a:lnTo>
                    <a:pt x="541769" y="594625"/>
                  </a:lnTo>
                  <a:lnTo>
                    <a:pt x="494199" y="623695"/>
                  </a:lnTo>
                  <a:lnTo>
                    <a:pt x="478343" y="621053"/>
                  </a:lnTo>
                  <a:lnTo>
                    <a:pt x="406988" y="591982"/>
                  </a:lnTo>
                  <a:lnTo>
                    <a:pt x="327704" y="549698"/>
                  </a:lnTo>
                  <a:lnTo>
                    <a:pt x="266921" y="507413"/>
                  </a:lnTo>
                  <a:lnTo>
                    <a:pt x="116282" y="362061"/>
                  </a:lnTo>
                  <a:lnTo>
                    <a:pt x="47570" y="298634"/>
                  </a:lnTo>
                  <a:lnTo>
                    <a:pt x="23785" y="274849"/>
                  </a:lnTo>
                  <a:lnTo>
                    <a:pt x="7929" y="248421"/>
                  </a:lnTo>
                  <a:lnTo>
                    <a:pt x="0" y="221994"/>
                  </a:lnTo>
                  <a:lnTo>
                    <a:pt x="2643" y="206137"/>
                  </a:lnTo>
                  <a:lnTo>
                    <a:pt x="7929" y="195566"/>
                  </a:lnTo>
                  <a:lnTo>
                    <a:pt x="26428" y="190280"/>
                  </a:lnTo>
                  <a:lnTo>
                    <a:pt x="44928" y="195566"/>
                  </a:lnTo>
                  <a:lnTo>
                    <a:pt x="68713" y="216708"/>
                  </a:lnTo>
                  <a:lnTo>
                    <a:pt x="100426" y="240493"/>
                  </a:lnTo>
                  <a:lnTo>
                    <a:pt x="124211" y="258992"/>
                  </a:lnTo>
                  <a:lnTo>
                    <a:pt x="171781" y="285420"/>
                  </a:lnTo>
                  <a:lnTo>
                    <a:pt x="229922" y="306562"/>
                  </a:lnTo>
                  <a:lnTo>
                    <a:pt x="280135" y="319776"/>
                  </a:lnTo>
                  <a:lnTo>
                    <a:pt x="330347" y="327705"/>
                  </a:lnTo>
                  <a:lnTo>
                    <a:pt x="388488" y="332990"/>
                  </a:lnTo>
                  <a:lnTo>
                    <a:pt x="446629" y="332990"/>
                  </a:lnTo>
                  <a:lnTo>
                    <a:pt x="517984" y="327705"/>
                  </a:lnTo>
                  <a:lnTo>
                    <a:pt x="827189" y="277492"/>
                  </a:lnTo>
                  <a:lnTo>
                    <a:pt x="1435027" y="190280"/>
                  </a:lnTo>
                  <a:lnTo>
                    <a:pt x="2140648" y="105711"/>
                  </a:lnTo>
                  <a:lnTo>
                    <a:pt x="2563492" y="63427"/>
                  </a:lnTo>
                  <a:lnTo>
                    <a:pt x="2655989" y="47570"/>
                  </a:lnTo>
                  <a:lnTo>
                    <a:pt x="2764343" y="21143"/>
                  </a:lnTo>
                  <a:lnTo>
                    <a:pt x="2817198" y="0"/>
                  </a:lnTo>
                  <a:lnTo>
                    <a:pt x="2827769" y="2643"/>
                  </a:lnTo>
                  <a:lnTo>
                    <a:pt x="2904410" y="31714"/>
                  </a:lnTo>
                  <a:lnTo>
                    <a:pt x="3020692" y="81926"/>
                  </a:lnTo>
                  <a:lnTo>
                    <a:pt x="3115832" y="126854"/>
                  </a:lnTo>
                  <a:lnTo>
                    <a:pt x="3163402" y="153281"/>
                  </a:lnTo>
                  <a:lnTo>
                    <a:pt x="3189829" y="177066"/>
                  </a:lnTo>
                  <a:lnTo>
                    <a:pt x="3197758" y="200851"/>
                  </a:lnTo>
                  <a:lnTo>
                    <a:pt x="3189829" y="227279"/>
                  </a:lnTo>
                  <a:lnTo>
                    <a:pt x="3171330" y="248421"/>
                  </a:lnTo>
                  <a:lnTo>
                    <a:pt x="3123760" y="269563"/>
                  </a:lnTo>
                  <a:lnTo>
                    <a:pt x="3060333" y="288063"/>
                  </a:lnTo>
                  <a:lnTo>
                    <a:pt x="2944051" y="288063"/>
                  </a:lnTo>
                  <a:lnTo>
                    <a:pt x="2674488" y="277492"/>
                  </a:lnTo>
                  <a:lnTo>
                    <a:pt x="2415496" y="277492"/>
                  </a:lnTo>
                  <a:lnTo>
                    <a:pt x="2093078" y="290706"/>
                  </a:lnTo>
                  <a:lnTo>
                    <a:pt x="2042865" y="306562"/>
                  </a:lnTo>
                  <a:lnTo>
                    <a:pt x="1799730" y="3197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6D055D1B-FEC6-42D8-856C-A430E85E388C}"/>
                </a:ext>
              </a:extLst>
            </p:cNvPr>
            <p:cNvSpPr/>
            <p:nvPr/>
          </p:nvSpPr>
          <p:spPr>
            <a:xfrm>
              <a:off x="3905250" y="3779839"/>
              <a:ext cx="1022350" cy="1830387"/>
            </a:xfrm>
            <a:custGeom>
              <a:avLst/>
              <a:gdLst>
                <a:gd name="connsiteX0" fmla="*/ 545306 w 1021556"/>
                <a:gd name="connsiteY0" fmla="*/ 1138237 h 1831181"/>
                <a:gd name="connsiteX1" fmla="*/ 423863 w 1021556"/>
                <a:gd name="connsiteY1" fmla="*/ 1404937 h 1831181"/>
                <a:gd name="connsiteX2" fmla="*/ 378619 w 1021556"/>
                <a:gd name="connsiteY2" fmla="*/ 1507331 h 1831181"/>
                <a:gd name="connsiteX3" fmla="*/ 319088 w 1021556"/>
                <a:gd name="connsiteY3" fmla="*/ 1654969 h 1831181"/>
                <a:gd name="connsiteX4" fmla="*/ 259556 w 1021556"/>
                <a:gd name="connsiteY4" fmla="*/ 1831181 h 1831181"/>
                <a:gd name="connsiteX5" fmla="*/ 0 w 1021556"/>
                <a:gd name="connsiteY5" fmla="*/ 1450181 h 1831181"/>
                <a:gd name="connsiteX6" fmla="*/ 54769 w 1021556"/>
                <a:gd name="connsiteY6" fmla="*/ 1433512 h 1831181"/>
                <a:gd name="connsiteX7" fmla="*/ 83344 w 1021556"/>
                <a:gd name="connsiteY7" fmla="*/ 1416844 h 1831181"/>
                <a:gd name="connsiteX8" fmla="*/ 135731 w 1021556"/>
                <a:gd name="connsiteY8" fmla="*/ 1364456 h 1831181"/>
                <a:gd name="connsiteX9" fmla="*/ 264319 w 1021556"/>
                <a:gd name="connsiteY9" fmla="*/ 1193006 h 1831181"/>
                <a:gd name="connsiteX10" fmla="*/ 385763 w 1021556"/>
                <a:gd name="connsiteY10" fmla="*/ 1007269 h 1831181"/>
                <a:gd name="connsiteX11" fmla="*/ 526256 w 1021556"/>
                <a:gd name="connsiteY11" fmla="*/ 776287 h 1831181"/>
                <a:gd name="connsiteX12" fmla="*/ 678656 w 1021556"/>
                <a:gd name="connsiteY12" fmla="*/ 521494 h 1831181"/>
                <a:gd name="connsiteX13" fmla="*/ 790575 w 1021556"/>
                <a:gd name="connsiteY13" fmla="*/ 321469 h 1831181"/>
                <a:gd name="connsiteX14" fmla="*/ 881063 w 1021556"/>
                <a:gd name="connsiteY14" fmla="*/ 159544 h 1831181"/>
                <a:gd name="connsiteX15" fmla="*/ 950119 w 1021556"/>
                <a:gd name="connsiteY15" fmla="*/ 33337 h 1831181"/>
                <a:gd name="connsiteX16" fmla="*/ 966788 w 1021556"/>
                <a:gd name="connsiteY16" fmla="*/ 14287 h 1831181"/>
                <a:gd name="connsiteX17" fmla="*/ 983456 w 1021556"/>
                <a:gd name="connsiteY17" fmla="*/ 2381 h 1831181"/>
                <a:gd name="connsiteX18" fmla="*/ 995363 w 1021556"/>
                <a:gd name="connsiteY18" fmla="*/ 0 h 1831181"/>
                <a:gd name="connsiteX19" fmla="*/ 1012031 w 1021556"/>
                <a:gd name="connsiteY19" fmla="*/ 2381 h 1831181"/>
                <a:gd name="connsiteX20" fmla="*/ 1019175 w 1021556"/>
                <a:gd name="connsiteY20" fmla="*/ 14287 h 1831181"/>
                <a:gd name="connsiteX21" fmla="*/ 1021556 w 1021556"/>
                <a:gd name="connsiteY21" fmla="*/ 35719 h 1831181"/>
                <a:gd name="connsiteX22" fmla="*/ 1012031 w 1021556"/>
                <a:gd name="connsiteY22" fmla="*/ 78581 h 1831181"/>
                <a:gd name="connsiteX23" fmla="*/ 938213 w 1021556"/>
                <a:gd name="connsiteY23" fmla="*/ 252412 h 1831181"/>
                <a:gd name="connsiteX24" fmla="*/ 809625 w 1021556"/>
                <a:gd name="connsiteY24" fmla="*/ 540544 h 1831181"/>
                <a:gd name="connsiteX25" fmla="*/ 688181 w 1021556"/>
                <a:gd name="connsiteY25" fmla="*/ 816769 h 1831181"/>
                <a:gd name="connsiteX26" fmla="*/ 545306 w 1021556"/>
                <a:gd name="connsiteY26" fmla="*/ 1138237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1556" h="1831181">
                  <a:moveTo>
                    <a:pt x="545306" y="1138237"/>
                  </a:moveTo>
                  <a:lnTo>
                    <a:pt x="423863" y="1404937"/>
                  </a:lnTo>
                  <a:lnTo>
                    <a:pt x="378619" y="1507331"/>
                  </a:lnTo>
                  <a:lnTo>
                    <a:pt x="319088" y="1654969"/>
                  </a:lnTo>
                  <a:lnTo>
                    <a:pt x="259556" y="1831181"/>
                  </a:lnTo>
                  <a:lnTo>
                    <a:pt x="0" y="1450181"/>
                  </a:lnTo>
                  <a:lnTo>
                    <a:pt x="54769" y="1433512"/>
                  </a:lnTo>
                  <a:lnTo>
                    <a:pt x="83344" y="1416844"/>
                  </a:lnTo>
                  <a:lnTo>
                    <a:pt x="135731" y="1364456"/>
                  </a:lnTo>
                  <a:lnTo>
                    <a:pt x="264319" y="1193006"/>
                  </a:lnTo>
                  <a:lnTo>
                    <a:pt x="385763" y="1007269"/>
                  </a:lnTo>
                  <a:lnTo>
                    <a:pt x="526256" y="776287"/>
                  </a:lnTo>
                  <a:lnTo>
                    <a:pt x="678656" y="521494"/>
                  </a:lnTo>
                  <a:lnTo>
                    <a:pt x="790575" y="321469"/>
                  </a:lnTo>
                  <a:lnTo>
                    <a:pt x="881063" y="159544"/>
                  </a:lnTo>
                  <a:lnTo>
                    <a:pt x="950119" y="33337"/>
                  </a:lnTo>
                  <a:lnTo>
                    <a:pt x="966788" y="14287"/>
                  </a:lnTo>
                  <a:lnTo>
                    <a:pt x="983456" y="2381"/>
                  </a:lnTo>
                  <a:lnTo>
                    <a:pt x="995363" y="0"/>
                  </a:lnTo>
                  <a:lnTo>
                    <a:pt x="1012031" y="2381"/>
                  </a:lnTo>
                  <a:lnTo>
                    <a:pt x="1019175" y="14287"/>
                  </a:lnTo>
                  <a:lnTo>
                    <a:pt x="1021556" y="35719"/>
                  </a:lnTo>
                  <a:lnTo>
                    <a:pt x="1012031" y="78581"/>
                  </a:lnTo>
                  <a:lnTo>
                    <a:pt x="938213" y="252412"/>
                  </a:lnTo>
                  <a:lnTo>
                    <a:pt x="809625" y="540544"/>
                  </a:lnTo>
                  <a:lnTo>
                    <a:pt x="688181" y="816769"/>
                  </a:lnTo>
                  <a:lnTo>
                    <a:pt x="545306" y="1138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9115E4F8-16EF-45B9-91B2-7D9089986286}"/>
                </a:ext>
              </a:extLst>
            </p:cNvPr>
            <p:cNvSpPr/>
            <p:nvPr/>
          </p:nvSpPr>
          <p:spPr>
            <a:xfrm>
              <a:off x="5575301" y="3027363"/>
              <a:ext cx="1382713" cy="984250"/>
            </a:xfrm>
            <a:custGeom>
              <a:avLst/>
              <a:gdLst>
                <a:gd name="connsiteX0" fmla="*/ 454819 w 1383507"/>
                <a:gd name="connsiteY0" fmla="*/ 319087 h 985837"/>
                <a:gd name="connsiteX1" fmla="*/ 47625 w 1383507"/>
                <a:gd name="connsiteY1" fmla="*/ 395287 h 985837"/>
                <a:gd name="connsiteX2" fmla="*/ 0 w 1383507"/>
                <a:gd name="connsiteY2" fmla="*/ 202406 h 985837"/>
                <a:gd name="connsiteX3" fmla="*/ 178594 w 1383507"/>
                <a:gd name="connsiteY3" fmla="*/ 197644 h 985837"/>
                <a:gd name="connsiteX4" fmla="*/ 340519 w 1383507"/>
                <a:gd name="connsiteY4" fmla="*/ 178594 h 985837"/>
                <a:gd name="connsiteX5" fmla="*/ 497682 w 1383507"/>
                <a:gd name="connsiteY5" fmla="*/ 150019 h 985837"/>
                <a:gd name="connsiteX6" fmla="*/ 750094 w 1383507"/>
                <a:gd name="connsiteY6" fmla="*/ 95250 h 985837"/>
                <a:gd name="connsiteX7" fmla="*/ 895350 w 1383507"/>
                <a:gd name="connsiteY7" fmla="*/ 66675 h 985837"/>
                <a:gd name="connsiteX8" fmla="*/ 931069 w 1383507"/>
                <a:gd name="connsiteY8" fmla="*/ 54769 h 985837"/>
                <a:gd name="connsiteX9" fmla="*/ 978694 w 1383507"/>
                <a:gd name="connsiteY9" fmla="*/ 26194 h 985837"/>
                <a:gd name="connsiteX10" fmla="*/ 1004888 w 1383507"/>
                <a:gd name="connsiteY10" fmla="*/ 0 h 985837"/>
                <a:gd name="connsiteX11" fmla="*/ 1021557 w 1383507"/>
                <a:gd name="connsiteY11" fmla="*/ 2381 h 985837"/>
                <a:gd name="connsiteX12" fmla="*/ 1100138 w 1383507"/>
                <a:gd name="connsiteY12" fmla="*/ 38100 h 985837"/>
                <a:gd name="connsiteX13" fmla="*/ 1269207 w 1383507"/>
                <a:gd name="connsiteY13" fmla="*/ 121444 h 985837"/>
                <a:gd name="connsiteX14" fmla="*/ 1338263 w 1383507"/>
                <a:gd name="connsiteY14" fmla="*/ 159544 h 985837"/>
                <a:gd name="connsiteX15" fmla="*/ 1364457 w 1383507"/>
                <a:gd name="connsiteY15" fmla="*/ 180975 h 985837"/>
                <a:gd name="connsiteX16" fmla="*/ 1381125 w 1383507"/>
                <a:gd name="connsiteY16" fmla="*/ 200025 h 985837"/>
                <a:gd name="connsiteX17" fmla="*/ 1383507 w 1383507"/>
                <a:gd name="connsiteY17" fmla="*/ 219075 h 985837"/>
                <a:gd name="connsiteX18" fmla="*/ 1381125 w 1383507"/>
                <a:gd name="connsiteY18" fmla="*/ 240506 h 985837"/>
                <a:gd name="connsiteX19" fmla="*/ 1373982 w 1383507"/>
                <a:gd name="connsiteY19" fmla="*/ 266700 h 985837"/>
                <a:gd name="connsiteX20" fmla="*/ 1357313 w 1383507"/>
                <a:gd name="connsiteY20" fmla="*/ 292894 h 985837"/>
                <a:gd name="connsiteX21" fmla="*/ 1295400 w 1383507"/>
                <a:gd name="connsiteY21" fmla="*/ 335756 h 985837"/>
                <a:gd name="connsiteX22" fmla="*/ 1207294 w 1383507"/>
                <a:gd name="connsiteY22" fmla="*/ 619125 h 985837"/>
                <a:gd name="connsiteX23" fmla="*/ 1097757 w 1383507"/>
                <a:gd name="connsiteY23" fmla="*/ 985837 h 985837"/>
                <a:gd name="connsiteX24" fmla="*/ 881063 w 1383507"/>
                <a:gd name="connsiteY24" fmla="*/ 973931 h 985837"/>
                <a:gd name="connsiteX25" fmla="*/ 931069 w 1383507"/>
                <a:gd name="connsiteY25" fmla="*/ 714375 h 985837"/>
                <a:gd name="connsiteX26" fmla="*/ 983457 w 1383507"/>
                <a:gd name="connsiteY26" fmla="*/ 442912 h 985837"/>
                <a:gd name="connsiteX27" fmla="*/ 1009650 w 1383507"/>
                <a:gd name="connsiteY27" fmla="*/ 311944 h 985837"/>
                <a:gd name="connsiteX28" fmla="*/ 1007269 w 1383507"/>
                <a:gd name="connsiteY28" fmla="*/ 292894 h 985837"/>
                <a:gd name="connsiteX29" fmla="*/ 995363 w 1383507"/>
                <a:gd name="connsiteY29" fmla="*/ 273844 h 985837"/>
                <a:gd name="connsiteX30" fmla="*/ 976313 w 1383507"/>
                <a:gd name="connsiteY30" fmla="*/ 259556 h 985837"/>
                <a:gd name="connsiteX31" fmla="*/ 938213 w 1383507"/>
                <a:gd name="connsiteY31" fmla="*/ 247650 h 985837"/>
                <a:gd name="connsiteX32" fmla="*/ 892969 w 1383507"/>
                <a:gd name="connsiteY32" fmla="*/ 247650 h 985837"/>
                <a:gd name="connsiteX33" fmla="*/ 454819 w 1383507"/>
                <a:gd name="connsiteY33" fmla="*/ 3190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3507" h="985837">
                  <a:moveTo>
                    <a:pt x="454819" y="319087"/>
                  </a:moveTo>
                  <a:lnTo>
                    <a:pt x="47625" y="395287"/>
                  </a:lnTo>
                  <a:lnTo>
                    <a:pt x="0" y="202406"/>
                  </a:lnTo>
                  <a:lnTo>
                    <a:pt x="178594" y="197644"/>
                  </a:lnTo>
                  <a:lnTo>
                    <a:pt x="340519" y="178594"/>
                  </a:lnTo>
                  <a:lnTo>
                    <a:pt x="497682" y="150019"/>
                  </a:lnTo>
                  <a:lnTo>
                    <a:pt x="750094" y="95250"/>
                  </a:lnTo>
                  <a:lnTo>
                    <a:pt x="895350" y="66675"/>
                  </a:lnTo>
                  <a:lnTo>
                    <a:pt x="931069" y="54769"/>
                  </a:lnTo>
                  <a:lnTo>
                    <a:pt x="978694" y="26194"/>
                  </a:lnTo>
                  <a:lnTo>
                    <a:pt x="1004888" y="0"/>
                  </a:lnTo>
                  <a:lnTo>
                    <a:pt x="1021557" y="2381"/>
                  </a:lnTo>
                  <a:lnTo>
                    <a:pt x="1100138" y="38100"/>
                  </a:lnTo>
                  <a:lnTo>
                    <a:pt x="1269207" y="121444"/>
                  </a:lnTo>
                  <a:lnTo>
                    <a:pt x="1338263" y="159544"/>
                  </a:lnTo>
                  <a:lnTo>
                    <a:pt x="1364457" y="180975"/>
                  </a:lnTo>
                  <a:lnTo>
                    <a:pt x="1381125" y="200025"/>
                  </a:lnTo>
                  <a:lnTo>
                    <a:pt x="1383507" y="219075"/>
                  </a:lnTo>
                  <a:lnTo>
                    <a:pt x="1381125" y="240506"/>
                  </a:lnTo>
                  <a:lnTo>
                    <a:pt x="1373982" y="266700"/>
                  </a:lnTo>
                  <a:lnTo>
                    <a:pt x="1357313" y="292894"/>
                  </a:lnTo>
                  <a:lnTo>
                    <a:pt x="1295400" y="335756"/>
                  </a:lnTo>
                  <a:lnTo>
                    <a:pt x="1207294" y="619125"/>
                  </a:lnTo>
                  <a:lnTo>
                    <a:pt x="1097757" y="985837"/>
                  </a:lnTo>
                  <a:lnTo>
                    <a:pt x="881063" y="973931"/>
                  </a:lnTo>
                  <a:lnTo>
                    <a:pt x="931069" y="714375"/>
                  </a:lnTo>
                  <a:lnTo>
                    <a:pt x="983457" y="442912"/>
                  </a:lnTo>
                  <a:lnTo>
                    <a:pt x="1009650" y="311944"/>
                  </a:lnTo>
                  <a:lnTo>
                    <a:pt x="1007269" y="292894"/>
                  </a:lnTo>
                  <a:lnTo>
                    <a:pt x="995363" y="273844"/>
                  </a:lnTo>
                  <a:lnTo>
                    <a:pt x="976313" y="259556"/>
                  </a:lnTo>
                  <a:lnTo>
                    <a:pt x="938213" y="247650"/>
                  </a:lnTo>
                  <a:lnTo>
                    <a:pt x="892969" y="247650"/>
                  </a:lnTo>
                  <a:lnTo>
                    <a:pt x="454819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9BFCF5FF-CD8B-450E-8832-B79E2DCCDC5D}"/>
                </a:ext>
              </a:extLst>
            </p:cNvPr>
            <p:cNvSpPr/>
            <p:nvPr/>
          </p:nvSpPr>
          <p:spPr>
            <a:xfrm>
              <a:off x="5680076" y="3922713"/>
              <a:ext cx="1052513" cy="296862"/>
            </a:xfrm>
            <a:custGeom>
              <a:avLst/>
              <a:gdLst>
                <a:gd name="connsiteX0" fmla="*/ 423863 w 1052513"/>
                <a:gd name="connsiteY0" fmla="*/ 250031 h 297656"/>
                <a:gd name="connsiteX1" fmla="*/ 42863 w 1052513"/>
                <a:gd name="connsiteY1" fmla="*/ 297656 h 297656"/>
                <a:gd name="connsiteX2" fmla="*/ 0 w 1052513"/>
                <a:gd name="connsiteY2" fmla="*/ 119062 h 297656"/>
                <a:gd name="connsiteX3" fmla="*/ 428625 w 1052513"/>
                <a:gd name="connsiteY3" fmla="*/ 54769 h 297656"/>
                <a:gd name="connsiteX4" fmla="*/ 807244 w 1052513"/>
                <a:gd name="connsiteY4" fmla="*/ 0 h 297656"/>
                <a:gd name="connsiteX5" fmla="*/ 1009650 w 1052513"/>
                <a:gd name="connsiteY5" fmla="*/ 21431 h 297656"/>
                <a:gd name="connsiteX6" fmla="*/ 1028700 w 1052513"/>
                <a:gd name="connsiteY6" fmla="*/ 35719 h 297656"/>
                <a:gd name="connsiteX7" fmla="*/ 1040607 w 1052513"/>
                <a:gd name="connsiteY7" fmla="*/ 54769 h 297656"/>
                <a:gd name="connsiteX8" fmla="*/ 1047750 w 1052513"/>
                <a:gd name="connsiteY8" fmla="*/ 76200 h 297656"/>
                <a:gd name="connsiteX9" fmla="*/ 1052513 w 1052513"/>
                <a:gd name="connsiteY9" fmla="*/ 97631 h 297656"/>
                <a:gd name="connsiteX10" fmla="*/ 1047750 w 1052513"/>
                <a:gd name="connsiteY10" fmla="*/ 133350 h 297656"/>
                <a:gd name="connsiteX11" fmla="*/ 1026319 w 1052513"/>
                <a:gd name="connsiteY11" fmla="*/ 164306 h 297656"/>
                <a:gd name="connsiteX12" fmla="*/ 983457 w 1052513"/>
                <a:gd name="connsiteY12" fmla="*/ 204787 h 297656"/>
                <a:gd name="connsiteX13" fmla="*/ 778669 w 1052513"/>
                <a:gd name="connsiteY13" fmla="*/ 216694 h 297656"/>
                <a:gd name="connsiteX14" fmla="*/ 423863 w 1052513"/>
                <a:gd name="connsiteY14" fmla="*/ 250031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2513" h="297656">
                  <a:moveTo>
                    <a:pt x="423863" y="250031"/>
                  </a:moveTo>
                  <a:lnTo>
                    <a:pt x="42863" y="297656"/>
                  </a:lnTo>
                  <a:lnTo>
                    <a:pt x="0" y="119062"/>
                  </a:lnTo>
                  <a:lnTo>
                    <a:pt x="428625" y="54769"/>
                  </a:lnTo>
                  <a:lnTo>
                    <a:pt x="807244" y="0"/>
                  </a:lnTo>
                  <a:lnTo>
                    <a:pt x="1009650" y="21431"/>
                  </a:lnTo>
                  <a:lnTo>
                    <a:pt x="1028700" y="35719"/>
                  </a:lnTo>
                  <a:lnTo>
                    <a:pt x="1040607" y="54769"/>
                  </a:lnTo>
                  <a:lnTo>
                    <a:pt x="1047750" y="76200"/>
                  </a:lnTo>
                  <a:lnTo>
                    <a:pt x="1052513" y="97631"/>
                  </a:lnTo>
                  <a:lnTo>
                    <a:pt x="1047750" y="133350"/>
                  </a:lnTo>
                  <a:lnTo>
                    <a:pt x="1026319" y="164306"/>
                  </a:lnTo>
                  <a:lnTo>
                    <a:pt x="983457" y="204787"/>
                  </a:lnTo>
                  <a:lnTo>
                    <a:pt x="778669" y="216694"/>
                  </a:lnTo>
                  <a:lnTo>
                    <a:pt x="423863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3DC4138-4C2D-4DFA-8E6F-0F14122F3157}"/>
                </a:ext>
              </a:extLst>
            </p:cNvPr>
            <p:cNvSpPr/>
            <p:nvPr/>
          </p:nvSpPr>
          <p:spPr>
            <a:xfrm rot="16200000">
              <a:off x="5501482" y="3752057"/>
              <a:ext cx="4059238" cy="638175"/>
            </a:xfrm>
            <a:custGeom>
              <a:avLst/>
              <a:gdLst>
                <a:gd name="connsiteX0" fmla="*/ 1917181 w 4058713"/>
                <a:gd name="connsiteY0" fmla="*/ 547281 h 639061"/>
                <a:gd name="connsiteX1" fmla="*/ 1254326 w 4058713"/>
                <a:gd name="connsiteY1" fmla="*/ 564277 h 639061"/>
                <a:gd name="connsiteX2" fmla="*/ 931397 w 4058713"/>
                <a:gd name="connsiteY2" fmla="*/ 571075 h 639061"/>
                <a:gd name="connsiteX3" fmla="*/ 832818 w 4058713"/>
                <a:gd name="connsiteY3" fmla="*/ 588072 h 639061"/>
                <a:gd name="connsiteX4" fmla="*/ 666255 w 4058713"/>
                <a:gd name="connsiteY4" fmla="*/ 618665 h 639061"/>
                <a:gd name="connsiteX5" fmla="*/ 557478 w 4058713"/>
                <a:gd name="connsiteY5" fmla="*/ 608467 h 639061"/>
                <a:gd name="connsiteX6" fmla="*/ 438504 w 4058713"/>
                <a:gd name="connsiteY6" fmla="*/ 584672 h 639061"/>
                <a:gd name="connsiteX7" fmla="*/ 309333 w 4058713"/>
                <a:gd name="connsiteY7" fmla="*/ 540482 h 639061"/>
                <a:gd name="connsiteX8" fmla="*/ 149568 w 4058713"/>
                <a:gd name="connsiteY8" fmla="*/ 475896 h 639061"/>
                <a:gd name="connsiteX9" fmla="*/ 91780 w 4058713"/>
                <a:gd name="connsiteY9" fmla="*/ 441904 h 639061"/>
                <a:gd name="connsiteX10" fmla="*/ 44191 w 4058713"/>
                <a:gd name="connsiteY10" fmla="*/ 418109 h 639061"/>
                <a:gd name="connsiteX11" fmla="*/ 16997 w 4058713"/>
                <a:gd name="connsiteY11" fmla="*/ 397713 h 639061"/>
                <a:gd name="connsiteX12" fmla="*/ 0 w 4058713"/>
                <a:gd name="connsiteY12" fmla="*/ 370519 h 639061"/>
                <a:gd name="connsiteX13" fmla="*/ 0 w 4058713"/>
                <a:gd name="connsiteY13" fmla="*/ 346724 h 639061"/>
                <a:gd name="connsiteX14" fmla="*/ 10198 w 4058713"/>
                <a:gd name="connsiteY14" fmla="*/ 322930 h 639061"/>
                <a:gd name="connsiteX15" fmla="*/ 33993 w 4058713"/>
                <a:gd name="connsiteY15" fmla="*/ 299135 h 639061"/>
                <a:gd name="connsiteX16" fmla="*/ 142769 w 4058713"/>
                <a:gd name="connsiteY16" fmla="*/ 227750 h 639061"/>
                <a:gd name="connsiteX17" fmla="*/ 210754 w 4058713"/>
                <a:gd name="connsiteY17" fmla="*/ 180161 h 639061"/>
                <a:gd name="connsiteX18" fmla="*/ 662855 w 4058713"/>
                <a:gd name="connsiteY18" fmla="*/ 275340 h 639061"/>
                <a:gd name="connsiteX19" fmla="*/ 679852 w 4058713"/>
                <a:gd name="connsiteY19" fmla="*/ 288937 h 639061"/>
                <a:gd name="connsiteX20" fmla="*/ 693449 w 4058713"/>
                <a:gd name="connsiteY20" fmla="*/ 295736 h 639061"/>
                <a:gd name="connsiteX21" fmla="*/ 713844 w 4058713"/>
                <a:gd name="connsiteY21" fmla="*/ 302534 h 639061"/>
                <a:gd name="connsiteX22" fmla="*/ 744437 w 4058713"/>
                <a:gd name="connsiteY22" fmla="*/ 305933 h 639061"/>
                <a:gd name="connsiteX23" fmla="*/ 1267923 w 4058713"/>
                <a:gd name="connsiteY23" fmla="*/ 299135 h 639061"/>
                <a:gd name="connsiteX24" fmla="*/ 1995364 w 4058713"/>
                <a:gd name="connsiteY24" fmla="*/ 295736 h 639061"/>
                <a:gd name="connsiteX25" fmla="*/ 2855376 w 4058713"/>
                <a:gd name="connsiteY25" fmla="*/ 285538 h 639061"/>
                <a:gd name="connsiteX26" fmla="*/ 3351667 w 4058713"/>
                <a:gd name="connsiteY26" fmla="*/ 282139 h 639061"/>
                <a:gd name="connsiteX27" fmla="*/ 3559022 w 4058713"/>
                <a:gd name="connsiteY27" fmla="*/ 282139 h 639061"/>
                <a:gd name="connsiteX28" fmla="*/ 3630406 w 4058713"/>
                <a:gd name="connsiteY28" fmla="*/ 271941 h 639061"/>
                <a:gd name="connsiteX29" fmla="*/ 3688194 w 4058713"/>
                <a:gd name="connsiteY29" fmla="*/ 258344 h 639061"/>
                <a:gd name="connsiteX30" fmla="*/ 3735783 w 4058713"/>
                <a:gd name="connsiteY30" fmla="*/ 234549 h 639061"/>
                <a:gd name="connsiteX31" fmla="*/ 3786772 w 4058713"/>
                <a:gd name="connsiteY31" fmla="*/ 190359 h 639061"/>
                <a:gd name="connsiteX32" fmla="*/ 3813966 w 4058713"/>
                <a:gd name="connsiteY32" fmla="*/ 149568 h 639061"/>
                <a:gd name="connsiteX33" fmla="*/ 3844559 w 4058713"/>
                <a:gd name="connsiteY33" fmla="*/ 101978 h 639061"/>
                <a:gd name="connsiteX34" fmla="*/ 3871753 w 4058713"/>
                <a:gd name="connsiteY34" fmla="*/ 67985 h 639061"/>
                <a:gd name="connsiteX35" fmla="*/ 3902347 w 4058713"/>
                <a:gd name="connsiteY35" fmla="*/ 40791 h 639061"/>
                <a:gd name="connsiteX36" fmla="*/ 3939739 w 4058713"/>
                <a:gd name="connsiteY36" fmla="*/ 20396 h 639061"/>
                <a:gd name="connsiteX37" fmla="*/ 4055313 w 4058713"/>
                <a:gd name="connsiteY37" fmla="*/ 0 h 639061"/>
                <a:gd name="connsiteX38" fmla="*/ 4058713 w 4058713"/>
                <a:gd name="connsiteY38" fmla="*/ 67985 h 639061"/>
                <a:gd name="connsiteX39" fmla="*/ 3953336 w 4058713"/>
                <a:gd name="connsiteY39" fmla="*/ 180161 h 639061"/>
                <a:gd name="connsiteX40" fmla="*/ 3878552 w 4058713"/>
                <a:gd name="connsiteY40" fmla="*/ 292336 h 639061"/>
                <a:gd name="connsiteX41" fmla="*/ 3759578 w 4058713"/>
                <a:gd name="connsiteY41" fmla="*/ 462299 h 639061"/>
                <a:gd name="connsiteX42" fmla="*/ 3691593 w 4058713"/>
                <a:gd name="connsiteY42" fmla="*/ 574475 h 639061"/>
                <a:gd name="connsiteX43" fmla="*/ 3620208 w 4058713"/>
                <a:gd name="connsiteY43" fmla="*/ 635661 h 639061"/>
                <a:gd name="connsiteX44" fmla="*/ 3599813 w 4058713"/>
                <a:gd name="connsiteY44" fmla="*/ 639061 h 639061"/>
                <a:gd name="connsiteX45" fmla="*/ 3355066 w 4058713"/>
                <a:gd name="connsiteY45" fmla="*/ 550680 h 639061"/>
                <a:gd name="connsiteX46" fmla="*/ 3290481 w 4058713"/>
                <a:gd name="connsiteY46" fmla="*/ 550680 h 639061"/>
                <a:gd name="connsiteX47" fmla="*/ 2688812 w 4058713"/>
                <a:gd name="connsiteY47" fmla="*/ 543881 h 639061"/>
                <a:gd name="connsiteX48" fmla="*/ 1917181 w 4058713"/>
                <a:gd name="connsiteY48" fmla="*/ 547281 h 6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58713" h="639061">
                  <a:moveTo>
                    <a:pt x="1917181" y="547281"/>
                  </a:moveTo>
                  <a:lnTo>
                    <a:pt x="1254326" y="564277"/>
                  </a:lnTo>
                  <a:lnTo>
                    <a:pt x="931397" y="571075"/>
                  </a:lnTo>
                  <a:lnTo>
                    <a:pt x="832818" y="588072"/>
                  </a:lnTo>
                  <a:lnTo>
                    <a:pt x="666255" y="618665"/>
                  </a:lnTo>
                  <a:lnTo>
                    <a:pt x="557478" y="608467"/>
                  </a:lnTo>
                  <a:lnTo>
                    <a:pt x="438504" y="584672"/>
                  </a:lnTo>
                  <a:lnTo>
                    <a:pt x="309333" y="540482"/>
                  </a:lnTo>
                  <a:lnTo>
                    <a:pt x="149568" y="475896"/>
                  </a:lnTo>
                  <a:lnTo>
                    <a:pt x="91780" y="441904"/>
                  </a:lnTo>
                  <a:lnTo>
                    <a:pt x="44191" y="418109"/>
                  </a:lnTo>
                  <a:lnTo>
                    <a:pt x="16997" y="397713"/>
                  </a:lnTo>
                  <a:lnTo>
                    <a:pt x="0" y="370519"/>
                  </a:lnTo>
                  <a:lnTo>
                    <a:pt x="0" y="346724"/>
                  </a:lnTo>
                  <a:lnTo>
                    <a:pt x="10198" y="322930"/>
                  </a:lnTo>
                  <a:lnTo>
                    <a:pt x="33993" y="299135"/>
                  </a:lnTo>
                  <a:lnTo>
                    <a:pt x="142769" y="227750"/>
                  </a:lnTo>
                  <a:lnTo>
                    <a:pt x="210754" y="180161"/>
                  </a:lnTo>
                  <a:lnTo>
                    <a:pt x="662855" y="275340"/>
                  </a:lnTo>
                  <a:lnTo>
                    <a:pt x="679852" y="288937"/>
                  </a:lnTo>
                  <a:lnTo>
                    <a:pt x="693449" y="295736"/>
                  </a:lnTo>
                  <a:lnTo>
                    <a:pt x="713844" y="302534"/>
                  </a:lnTo>
                  <a:lnTo>
                    <a:pt x="744437" y="305933"/>
                  </a:lnTo>
                  <a:lnTo>
                    <a:pt x="1267923" y="299135"/>
                  </a:lnTo>
                  <a:lnTo>
                    <a:pt x="1995364" y="295736"/>
                  </a:lnTo>
                  <a:lnTo>
                    <a:pt x="2855376" y="285538"/>
                  </a:lnTo>
                  <a:lnTo>
                    <a:pt x="3351667" y="282139"/>
                  </a:lnTo>
                  <a:lnTo>
                    <a:pt x="3559022" y="282139"/>
                  </a:lnTo>
                  <a:lnTo>
                    <a:pt x="3630406" y="271941"/>
                  </a:lnTo>
                  <a:lnTo>
                    <a:pt x="3688194" y="258344"/>
                  </a:lnTo>
                  <a:lnTo>
                    <a:pt x="3735783" y="234549"/>
                  </a:lnTo>
                  <a:lnTo>
                    <a:pt x="3786772" y="190359"/>
                  </a:lnTo>
                  <a:lnTo>
                    <a:pt x="3813966" y="149568"/>
                  </a:lnTo>
                  <a:lnTo>
                    <a:pt x="3844559" y="101978"/>
                  </a:lnTo>
                  <a:lnTo>
                    <a:pt x="3871753" y="67985"/>
                  </a:lnTo>
                  <a:lnTo>
                    <a:pt x="3902347" y="40791"/>
                  </a:lnTo>
                  <a:lnTo>
                    <a:pt x="3939739" y="20396"/>
                  </a:lnTo>
                  <a:lnTo>
                    <a:pt x="4055313" y="0"/>
                  </a:lnTo>
                  <a:lnTo>
                    <a:pt x="4058713" y="67985"/>
                  </a:lnTo>
                  <a:lnTo>
                    <a:pt x="3953336" y="180161"/>
                  </a:lnTo>
                  <a:lnTo>
                    <a:pt x="3878552" y="292336"/>
                  </a:lnTo>
                  <a:lnTo>
                    <a:pt x="3759578" y="462299"/>
                  </a:lnTo>
                  <a:lnTo>
                    <a:pt x="3691593" y="574475"/>
                  </a:lnTo>
                  <a:lnTo>
                    <a:pt x="3620208" y="635661"/>
                  </a:lnTo>
                  <a:lnTo>
                    <a:pt x="3599813" y="639061"/>
                  </a:lnTo>
                  <a:lnTo>
                    <a:pt x="3355066" y="550680"/>
                  </a:lnTo>
                  <a:lnTo>
                    <a:pt x="3290481" y="550680"/>
                  </a:lnTo>
                  <a:lnTo>
                    <a:pt x="2688812" y="543881"/>
                  </a:lnTo>
                  <a:lnTo>
                    <a:pt x="1917181" y="547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F95A6C61-D11E-459C-B987-FBD6B693D834}"/>
                </a:ext>
              </a:extLst>
            </p:cNvPr>
            <p:cNvSpPr/>
            <p:nvPr/>
          </p:nvSpPr>
          <p:spPr>
            <a:xfrm>
              <a:off x="6538914" y="5256213"/>
              <a:ext cx="1019175" cy="677862"/>
            </a:xfrm>
            <a:custGeom>
              <a:avLst/>
              <a:gdLst>
                <a:gd name="connsiteX0" fmla="*/ 314325 w 1019175"/>
                <a:gd name="connsiteY0" fmla="*/ 66675 h 678656"/>
                <a:gd name="connsiteX1" fmla="*/ 645318 w 1019175"/>
                <a:gd name="connsiteY1" fmla="*/ 150019 h 678656"/>
                <a:gd name="connsiteX2" fmla="*/ 869156 w 1019175"/>
                <a:gd name="connsiteY2" fmla="*/ 204787 h 678656"/>
                <a:gd name="connsiteX3" fmla="*/ 883443 w 1019175"/>
                <a:gd name="connsiteY3" fmla="*/ 204787 h 678656"/>
                <a:gd name="connsiteX4" fmla="*/ 902493 w 1019175"/>
                <a:gd name="connsiteY4" fmla="*/ 200025 h 678656"/>
                <a:gd name="connsiteX5" fmla="*/ 1019175 w 1019175"/>
                <a:gd name="connsiteY5" fmla="*/ 154781 h 678656"/>
                <a:gd name="connsiteX6" fmla="*/ 907256 w 1019175"/>
                <a:gd name="connsiteY6" fmla="*/ 678656 h 678656"/>
                <a:gd name="connsiteX7" fmla="*/ 852487 w 1019175"/>
                <a:gd name="connsiteY7" fmla="*/ 635794 h 678656"/>
                <a:gd name="connsiteX8" fmla="*/ 783431 w 1019175"/>
                <a:gd name="connsiteY8" fmla="*/ 552450 h 678656"/>
                <a:gd name="connsiteX9" fmla="*/ 726281 w 1019175"/>
                <a:gd name="connsiteY9" fmla="*/ 483394 h 678656"/>
                <a:gd name="connsiteX10" fmla="*/ 664368 w 1019175"/>
                <a:gd name="connsiteY10" fmla="*/ 423862 h 678656"/>
                <a:gd name="connsiteX11" fmla="*/ 581025 w 1019175"/>
                <a:gd name="connsiteY11" fmla="*/ 357187 h 678656"/>
                <a:gd name="connsiteX12" fmla="*/ 473868 w 1019175"/>
                <a:gd name="connsiteY12" fmla="*/ 285750 h 678656"/>
                <a:gd name="connsiteX13" fmla="*/ 316706 w 1019175"/>
                <a:gd name="connsiteY13" fmla="*/ 195262 h 678656"/>
                <a:gd name="connsiteX14" fmla="*/ 69056 w 1019175"/>
                <a:gd name="connsiteY14" fmla="*/ 64294 h 678656"/>
                <a:gd name="connsiteX15" fmla="*/ 28575 w 1019175"/>
                <a:gd name="connsiteY15" fmla="*/ 47625 h 678656"/>
                <a:gd name="connsiteX16" fmla="*/ 7143 w 1019175"/>
                <a:gd name="connsiteY16" fmla="*/ 38100 h 678656"/>
                <a:gd name="connsiteX17" fmla="*/ 2381 w 1019175"/>
                <a:gd name="connsiteY17" fmla="*/ 28575 h 678656"/>
                <a:gd name="connsiteX18" fmla="*/ 0 w 1019175"/>
                <a:gd name="connsiteY18" fmla="*/ 19050 h 678656"/>
                <a:gd name="connsiteX19" fmla="*/ 4762 w 1019175"/>
                <a:gd name="connsiteY19" fmla="*/ 7144 h 678656"/>
                <a:gd name="connsiteX20" fmla="*/ 19050 w 1019175"/>
                <a:gd name="connsiteY20" fmla="*/ 0 h 678656"/>
                <a:gd name="connsiteX21" fmla="*/ 73818 w 1019175"/>
                <a:gd name="connsiteY21" fmla="*/ 0 h 678656"/>
                <a:gd name="connsiteX22" fmla="*/ 314325 w 1019175"/>
                <a:gd name="connsiteY22" fmla="*/ 66675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9175" h="678656">
                  <a:moveTo>
                    <a:pt x="314325" y="66675"/>
                  </a:moveTo>
                  <a:lnTo>
                    <a:pt x="645318" y="150019"/>
                  </a:lnTo>
                  <a:lnTo>
                    <a:pt x="869156" y="204787"/>
                  </a:lnTo>
                  <a:lnTo>
                    <a:pt x="883443" y="204787"/>
                  </a:lnTo>
                  <a:lnTo>
                    <a:pt x="902493" y="200025"/>
                  </a:lnTo>
                  <a:lnTo>
                    <a:pt x="1019175" y="154781"/>
                  </a:lnTo>
                  <a:lnTo>
                    <a:pt x="907256" y="678656"/>
                  </a:lnTo>
                  <a:lnTo>
                    <a:pt x="852487" y="635794"/>
                  </a:lnTo>
                  <a:lnTo>
                    <a:pt x="783431" y="552450"/>
                  </a:lnTo>
                  <a:lnTo>
                    <a:pt x="726281" y="483394"/>
                  </a:lnTo>
                  <a:lnTo>
                    <a:pt x="664368" y="423862"/>
                  </a:lnTo>
                  <a:lnTo>
                    <a:pt x="581025" y="357187"/>
                  </a:lnTo>
                  <a:lnTo>
                    <a:pt x="473868" y="285750"/>
                  </a:lnTo>
                  <a:lnTo>
                    <a:pt x="316706" y="195262"/>
                  </a:lnTo>
                  <a:lnTo>
                    <a:pt x="69056" y="64294"/>
                  </a:lnTo>
                  <a:lnTo>
                    <a:pt x="28575" y="47625"/>
                  </a:lnTo>
                  <a:lnTo>
                    <a:pt x="7143" y="38100"/>
                  </a:lnTo>
                  <a:lnTo>
                    <a:pt x="2381" y="28575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73818" y="0"/>
                  </a:lnTo>
                  <a:lnTo>
                    <a:pt x="3143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061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E2F998-5F99-4C0F-B035-8BFD4AEF56BE}"/>
              </a:ext>
            </a:extLst>
          </p:cNvPr>
          <p:cNvGrpSpPr/>
          <p:nvPr/>
        </p:nvGrpSpPr>
        <p:grpSpPr>
          <a:xfrm>
            <a:off x="3705225" y="1714501"/>
            <a:ext cx="4686301" cy="4386263"/>
            <a:chOff x="3705225" y="1714501"/>
            <a:chExt cx="4686301" cy="43862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56854063-A251-450B-8516-0D50DE51CED8}"/>
                </a:ext>
              </a:extLst>
            </p:cNvPr>
            <p:cNvSpPr/>
            <p:nvPr/>
          </p:nvSpPr>
          <p:spPr>
            <a:xfrm>
              <a:off x="4171948" y="1714501"/>
              <a:ext cx="838200" cy="576263"/>
            </a:xfrm>
            <a:custGeom>
              <a:avLst/>
              <a:gdLst>
                <a:gd name="connsiteX0" fmla="*/ 435769 w 838200"/>
                <a:gd name="connsiteY0" fmla="*/ 464344 h 576263"/>
                <a:gd name="connsiteX1" fmla="*/ 333375 w 838200"/>
                <a:gd name="connsiteY1" fmla="*/ 383381 h 576263"/>
                <a:gd name="connsiteX2" fmla="*/ 192882 w 838200"/>
                <a:gd name="connsiteY2" fmla="*/ 250031 h 576263"/>
                <a:gd name="connsiteX3" fmla="*/ 71438 w 838200"/>
                <a:gd name="connsiteY3" fmla="*/ 123825 h 576263"/>
                <a:gd name="connsiteX4" fmla="*/ 21432 w 838200"/>
                <a:gd name="connsiteY4" fmla="*/ 71438 h 576263"/>
                <a:gd name="connsiteX5" fmla="*/ 7144 w 838200"/>
                <a:gd name="connsiteY5" fmla="*/ 50006 h 576263"/>
                <a:gd name="connsiteX6" fmla="*/ 0 w 838200"/>
                <a:gd name="connsiteY6" fmla="*/ 23813 h 576263"/>
                <a:gd name="connsiteX7" fmla="*/ 0 w 838200"/>
                <a:gd name="connsiteY7" fmla="*/ 11906 h 576263"/>
                <a:gd name="connsiteX8" fmla="*/ 7144 w 838200"/>
                <a:gd name="connsiteY8" fmla="*/ 2381 h 576263"/>
                <a:gd name="connsiteX9" fmla="*/ 26194 w 838200"/>
                <a:gd name="connsiteY9" fmla="*/ 0 h 576263"/>
                <a:gd name="connsiteX10" fmla="*/ 59532 w 838200"/>
                <a:gd name="connsiteY10" fmla="*/ 14288 h 576263"/>
                <a:gd name="connsiteX11" fmla="*/ 90488 w 838200"/>
                <a:gd name="connsiteY11" fmla="*/ 35719 h 576263"/>
                <a:gd name="connsiteX12" fmla="*/ 111919 w 838200"/>
                <a:gd name="connsiteY12" fmla="*/ 52388 h 576263"/>
                <a:gd name="connsiteX13" fmla="*/ 138113 w 838200"/>
                <a:gd name="connsiteY13" fmla="*/ 69056 h 576263"/>
                <a:gd name="connsiteX14" fmla="*/ 180975 w 838200"/>
                <a:gd name="connsiteY14" fmla="*/ 88106 h 576263"/>
                <a:gd name="connsiteX15" fmla="*/ 247650 w 838200"/>
                <a:gd name="connsiteY15" fmla="*/ 109538 h 576263"/>
                <a:gd name="connsiteX16" fmla="*/ 314325 w 838200"/>
                <a:gd name="connsiteY16" fmla="*/ 126206 h 576263"/>
                <a:gd name="connsiteX17" fmla="*/ 373857 w 838200"/>
                <a:gd name="connsiteY17" fmla="*/ 135731 h 576263"/>
                <a:gd name="connsiteX18" fmla="*/ 433388 w 838200"/>
                <a:gd name="connsiteY18" fmla="*/ 142875 h 576263"/>
                <a:gd name="connsiteX19" fmla="*/ 516732 w 838200"/>
                <a:gd name="connsiteY19" fmla="*/ 150019 h 576263"/>
                <a:gd name="connsiteX20" fmla="*/ 550069 w 838200"/>
                <a:gd name="connsiteY20" fmla="*/ 154781 h 576263"/>
                <a:gd name="connsiteX21" fmla="*/ 595313 w 838200"/>
                <a:gd name="connsiteY21" fmla="*/ 164306 h 576263"/>
                <a:gd name="connsiteX22" fmla="*/ 635794 w 838200"/>
                <a:gd name="connsiteY22" fmla="*/ 185738 h 576263"/>
                <a:gd name="connsiteX23" fmla="*/ 690563 w 838200"/>
                <a:gd name="connsiteY23" fmla="*/ 226219 h 576263"/>
                <a:gd name="connsiteX24" fmla="*/ 731044 w 838200"/>
                <a:gd name="connsiteY24" fmla="*/ 266700 h 576263"/>
                <a:gd name="connsiteX25" fmla="*/ 771525 w 838200"/>
                <a:gd name="connsiteY25" fmla="*/ 326231 h 576263"/>
                <a:gd name="connsiteX26" fmla="*/ 802482 w 838200"/>
                <a:gd name="connsiteY26" fmla="*/ 381000 h 576263"/>
                <a:gd name="connsiteX27" fmla="*/ 828675 w 838200"/>
                <a:gd name="connsiteY27" fmla="*/ 438150 h 576263"/>
                <a:gd name="connsiteX28" fmla="*/ 838200 w 838200"/>
                <a:gd name="connsiteY28" fmla="*/ 476250 h 576263"/>
                <a:gd name="connsiteX29" fmla="*/ 838200 w 838200"/>
                <a:gd name="connsiteY29" fmla="*/ 502444 h 576263"/>
                <a:gd name="connsiteX30" fmla="*/ 831057 w 838200"/>
                <a:gd name="connsiteY30" fmla="*/ 528638 h 576263"/>
                <a:gd name="connsiteX31" fmla="*/ 816769 w 838200"/>
                <a:gd name="connsiteY31" fmla="*/ 547688 h 576263"/>
                <a:gd name="connsiteX32" fmla="*/ 788194 w 838200"/>
                <a:gd name="connsiteY32" fmla="*/ 561975 h 576263"/>
                <a:gd name="connsiteX33" fmla="*/ 742950 w 838200"/>
                <a:gd name="connsiteY33" fmla="*/ 576263 h 576263"/>
                <a:gd name="connsiteX34" fmla="*/ 707232 w 838200"/>
                <a:gd name="connsiteY34" fmla="*/ 576263 h 576263"/>
                <a:gd name="connsiteX35" fmla="*/ 652463 w 838200"/>
                <a:gd name="connsiteY35" fmla="*/ 564356 h 576263"/>
                <a:gd name="connsiteX36" fmla="*/ 597694 w 838200"/>
                <a:gd name="connsiteY36" fmla="*/ 545306 h 576263"/>
                <a:gd name="connsiteX37" fmla="*/ 540544 w 838200"/>
                <a:gd name="connsiteY37" fmla="*/ 521494 h 576263"/>
                <a:gd name="connsiteX38" fmla="*/ 435769 w 838200"/>
                <a:gd name="connsiteY38" fmla="*/ 4643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8200" h="576263">
                  <a:moveTo>
                    <a:pt x="435769" y="464344"/>
                  </a:moveTo>
                  <a:lnTo>
                    <a:pt x="333375" y="383381"/>
                  </a:lnTo>
                  <a:lnTo>
                    <a:pt x="192882" y="250031"/>
                  </a:lnTo>
                  <a:lnTo>
                    <a:pt x="71438" y="123825"/>
                  </a:lnTo>
                  <a:lnTo>
                    <a:pt x="21432" y="71438"/>
                  </a:lnTo>
                  <a:lnTo>
                    <a:pt x="7144" y="50006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9532" y="14288"/>
                  </a:lnTo>
                  <a:lnTo>
                    <a:pt x="90488" y="35719"/>
                  </a:lnTo>
                  <a:lnTo>
                    <a:pt x="111919" y="52388"/>
                  </a:lnTo>
                  <a:lnTo>
                    <a:pt x="138113" y="69056"/>
                  </a:lnTo>
                  <a:lnTo>
                    <a:pt x="180975" y="88106"/>
                  </a:lnTo>
                  <a:lnTo>
                    <a:pt x="247650" y="109538"/>
                  </a:lnTo>
                  <a:lnTo>
                    <a:pt x="314325" y="126206"/>
                  </a:lnTo>
                  <a:lnTo>
                    <a:pt x="373857" y="135731"/>
                  </a:lnTo>
                  <a:lnTo>
                    <a:pt x="433388" y="142875"/>
                  </a:lnTo>
                  <a:lnTo>
                    <a:pt x="516732" y="150019"/>
                  </a:lnTo>
                  <a:lnTo>
                    <a:pt x="550069" y="154781"/>
                  </a:lnTo>
                  <a:lnTo>
                    <a:pt x="595313" y="164306"/>
                  </a:lnTo>
                  <a:lnTo>
                    <a:pt x="635794" y="185738"/>
                  </a:lnTo>
                  <a:lnTo>
                    <a:pt x="690563" y="226219"/>
                  </a:lnTo>
                  <a:lnTo>
                    <a:pt x="731044" y="266700"/>
                  </a:lnTo>
                  <a:lnTo>
                    <a:pt x="771525" y="326231"/>
                  </a:lnTo>
                  <a:lnTo>
                    <a:pt x="802482" y="381000"/>
                  </a:lnTo>
                  <a:lnTo>
                    <a:pt x="828675" y="438150"/>
                  </a:lnTo>
                  <a:lnTo>
                    <a:pt x="838200" y="476250"/>
                  </a:lnTo>
                  <a:lnTo>
                    <a:pt x="838200" y="502444"/>
                  </a:lnTo>
                  <a:lnTo>
                    <a:pt x="831057" y="528638"/>
                  </a:lnTo>
                  <a:lnTo>
                    <a:pt x="816769" y="547688"/>
                  </a:lnTo>
                  <a:lnTo>
                    <a:pt x="788194" y="561975"/>
                  </a:lnTo>
                  <a:lnTo>
                    <a:pt x="742950" y="576263"/>
                  </a:lnTo>
                  <a:lnTo>
                    <a:pt x="707232" y="576263"/>
                  </a:lnTo>
                  <a:lnTo>
                    <a:pt x="652463" y="564356"/>
                  </a:lnTo>
                  <a:lnTo>
                    <a:pt x="597694" y="545306"/>
                  </a:lnTo>
                  <a:lnTo>
                    <a:pt x="540544" y="521494"/>
                  </a:lnTo>
                  <a:lnTo>
                    <a:pt x="435769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3CD7695-B566-45D0-AB0B-748F31231BCB}"/>
                </a:ext>
              </a:extLst>
            </p:cNvPr>
            <p:cNvSpPr/>
            <p:nvPr/>
          </p:nvSpPr>
          <p:spPr>
            <a:xfrm>
              <a:off x="3838574" y="2811464"/>
              <a:ext cx="796925" cy="617537"/>
            </a:xfrm>
            <a:custGeom>
              <a:avLst/>
              <a:gdLst>
                <a:gd name="connsiteX0" fmla="*/ 376238 w 797719"/>
                <a:gd name="connsiteY0" fmla="*/ 490538 h 616744"/>
                <a:gd name="connsiteX1" fmla="*/ 261938 w 797719"/>
                <a:gd name="connsiteY1" fmla="*/ 388144 h 616744"/>
                <a:gd name="connsiteX2" fmla="*/ 171450 w 797719"/>
                <a:gd name="connsiteY2" fmla="*/ 280988 h 616744"/>
                <a:gd name="connsiteX3" fmla="*/ 92869 w 797719"/>
                <a:gd name="connsiteY3" fmla="*/ 178594 h 616744"/>
                <a:gd name="connsiteX4" fmla="*/ 45244 w 797719"/>
                <a:gd name="connsiteY4" fmla="*/ 111919 h 616744"/>
                <a:gd name="connsiteX5" fmla="*/ 19050 w 797719"/>
                <a:gd name="connsiteY5" fmla="*/ 66675 h 616744"/>
                <a:gd name="connsiteX6" fmla="*/ 7144 w 797719"/>
                <a:gd name="connsiteY6" fmla="*/ 45244 h 616744"/>
                <a:gd name="connsiteX7" fmla="*/ 0 w 797719"/>
                <a:gd name="connsiteY7" fmla="*/ 21432 h 616744"/>
                <a:gd name="connsiteX8" fmla="*/ 2382 w 797719"/>
                <a:gd name="connsiteY8" fmla="*/ 7144 h 616744"/>
                <a:gd name="connsiteX9" fmla="*/ 14288 w 797719"/>
                <a:gd name="connsiteY9" fmla="*/ 0 h 616744"/>
                <a:gd name="connsiteX10" fmla="*/ 26194 w 797719"/>
                <a:gd name="connsiteY10" fmla="*/ 0 h 616744"/>
                <a:gd name="connsiteX11" fmla="*/ 52388 w 797719"/>
                <a:gd name="connsiteY11" fmla="*/ 9525 h 616744"/>
                <a:gd name="connsiteX12" fmla="*/ 111919 w 797719"/>
                <a:gd name="connsiteY12" fmla="*/ 47625 h 616744"/>
                <a:gd name="connsiteX13" fmla="*/ 154782 w 797719"/>
                <a:gd name="connsiteY13" fmla="*/ 76200 h 616744"/>
                <a:gd name="connsiteX14" fmla="*/ 200025 w 797719"/>
                <a:gd name="connsiteY14" fmla="*/ 102394 h 616744"/>
                <a:gd name="connsiteX15" fmla="*/ 259557 w 797719"/>
                <a:gd name="connsiteY15" fmla="*/ 130969 h 616744"/>
                <a:gd name="connsiteX16" fmla="*/ 342900 w 797719"/>
                <a:gd name="connsiteY16" fmla="*/ 161925 h 616744"/>
                <a:gd name="connsiteX17" fmla="*/ 469107 w 797719"/>
                <a:gd name="connsiteY17" fmla="*/ 197644 h 616744"/>
                <a:gd name="connsiteX18" fmla="*/ 590550 w 797719"/>
                <a:gd name="connsiteY18" fmla="*/ 228600 h 616744"/>
                <a:gd name="connsiteX19" fmla="*/ 645319 w 797719"/>
                <a:gd name="connsiteY19" fmla="*/ 245269 h 616744"/>
                <a:gd name="connsiteX20" fmla="*/ 688182 w 797719"/>
                <a:gd name="connsiteY20" fmla="*/ 266700 h 616744"/>
                <a:gd name="connsiteX21" fmla="*/ 719138 w 797719"/>
                <a:gd name="connsiteY21" fmla="*/ 290513 h 616744"/>
                <a:gd name="connsiteX22" fmla="*/ 740569 w 797719"/>
                <a:gd name="connsiteY22" fmla="*/ 316707 h 616744"/>
                <a:gd name="connsiteX23" fmla="*/ 759619 w 797719"/>
                <a:gd name="connsiteY23" fmla="*/ 338138 h 616744"/>
                <a:gd name="connsiteX24" fmla="*/ 771525 w 797719"/>
                <a:gd name="connsiteY24" fmla="*/ 369094 h 616744"/>
                <a:gd name="connsiteX25" fmla="*/ 785813 w 797719"/>
                <a:gd name="connsiteY25" fmla="*/ 411957 h 616744"/>
                <a:gd name="connsiteX26" fmla="*/ 792957 w 797719"/>
                <a:gd name="connsiteY26" fmla="*/ 450057 h 616744"/>
                <a:gd name="connsiteX27" fmla="*/ 797719 w 797719"/>
                <a:gd name="connsiteY27" fmla="*/ 495300 h 616744"/>
                <a:gd name="connsiteX28" fmla="*/ 785813 w 797719"/>
                <a:gd name="connsiteY28" fmla="*/ 545307 h 616744"/>
                <a:gd name="connsiteX29" fmla="*/ 769144 w 797719"/>
                <a:gd name="connsiteY29" fmla="*/ 573882 h 616744"/>
                <a:gd name="connsiteX30" fmla="*/ 738188 w 797719"/>
                <a:gd name="connsiteY30" fmla="*/ 595313 h 616744"/>
                <a:gd name="connsiteX31" fmla="*/ 702469 w 797719"/>
                <a:gd name="connsiteY31" fmla="*/ 611982 h 616744"/>
                <a:gd name="connsiteX32" fmla="*/ 661988 w 797719"/>
                <a:gd name="connsiteY32" fmla="*/ 616744 h 616744"/>
                <a:gd name="connsiteX33" fmla="*/ 611982 w 797719"/>
                <a:gd name="connsiteY33" fmla="*/ 616744 h 616744"/>
                <a:gd name="connsiteX34" fmla="*/ 573882 w 797719"/>
                <a:gd name="connsiteY34" fmla="*/ 609600 h 616744"/>
                <a:gd name="connsiteX35" fmla="*/ 500063 w 797719"/>
                <a:gd name="connsiteY35" fmla="*/ 578644 h 616744"/>
                <a:gd name="connsiteX36" fmla="*/ 376238 w 797719"/>
                <a:gd name="connsiteY36" fmla="*/ 4905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19" h="616744">
                  <a:moveTo>
                    <a:pt x="376238" y="490538"/>
                  </a:moveTo>
                  <a:lnTo>
                    <a:pt x="261938" y="388144"/>
                  </a:lnTo>
                  <a:lnTo>
                    <a:pt x="171450" y="280988"/>
                  </a:lnTo>
                  <a:lnTo>
                    <a:pt x="92869" y="178594"/>
                  </a:lnTo>
                  <a:lnTo>
                    <a:pt x="45244" y="111919"/>
                  </a:lnTo>
                  <a:lnTo>
                    <a:pt x="19050" y="66675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2388" y="9525"/>
                  </a:lnTo>
                  <a:lnTo>
                    <a:pt x="111919" y="47625"/>
                  </a:lnTo>
                  <a:lnTo>
                    <a:pt x="154782" y="76200"/>
                  </a:lnTo>
                  <a:lnTo>
                    <a:pt x="200025" y="102394"/>
                  </a:lnTo>
                  <a:lnTo>
                    <a:pt x="259557" y="130969"/>
                  </a:lnTo>
                  <a:lnTo>
                    <a:pt x="342900" y="161925"/>
                  </a:lnTo>
                  <a:lnTo>
                    <a:pt x="469107" y="197644"/>
                  </a:lnTo>
                  <a:lnTo>
                    <a:pt x="590550" y="228600"/>
                  </a:lnTo>
                  <a:lnTo>
                    <a:pt x="645319" y="245269"/>
                  </a:lnTo>
                  <a:lnTo>
                    <a:pt x="688182" y="266700"/>
                  </a:lnTo>
                  <a:lnTo>
                    <a:pt x="719138" y="290513"/>
                  </a:lnTo>
                  <a:lnTo>
                    <a:pt x="740569" y="316707"/>
                  </a:lnTo>
                  <a:lnTo>
                    <a:pt x="759619" y="338138"/>
                  </a:lnTo>
                  <a:lnTo>
                    <a:pt x="771525" y="369094"/>
                  </a:lnTo>
                  <a:lnTo>
                    <a:pt x="785813" y="411957"/>
                  </a:lnTo>
                  <a:lnTo>
                    <a:pt x="792957" y="450057"/>
                  </a:lnTo>
                  <a:lnTo>
                    <a:pt x="797719" y="495300"/>
                  </a:lnTo>
                  <a:lnTo>
                    <a:pt x="785813" y="545307"/>
                  </a:lnTo>
                  <a:lnTo>
                    <a:pt x="769144" y="573882"/>
                  </a:lnTo>
                  <a:lnTo>
                    <a:pt x="738188" y="595313"/>
                  </a:lnTo>
                  <a:lnTo>
                    <a:pt x="702469" y="611982"/>
                  </a:lnTo>
                  <a:lnTo>
                    <a:pt x="661988" y="616744"/>
                  </a:lnTo>
                  <a:lnTo>
                    <a:pt x="611982" y="616744"/>
                  </a:lnTo>
                  <a:lnTo>
                    <a:pt x="573882" y="609600"/>
                  </a:lnTo>
                  <a:lnTo>
                    <a:pt x="500063" y="578644"/>
                  </a:lnTo>
                  <a:lnTo>
                    <a:pt x="3762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4E02174-D574-4C9A-8333-3B50C907A993}"/>
                </a:ext>
              </a:extLst>
            </p:cNvPr>
            <p:cNvSpPr/>
            <p:nvPr/>
          </p:nvSpPr>
          <p:spPr>
            <a:xfrm>
              <a:off x="3705225" y="5049839"/>
              <a:ext cx="471488" cy="688975"/>
            </a:xfrm>
            <a:custGeom>
              <a:avLst/>
              <a:gdLst>
                <a:gd name="connsiteX0" fmla="*/ 178594 w 471488"/>
                <a:gd name="connsiteY0" fmla="*/ 533400 h 688182"/>
                <a:gd name="connsiteX1" fmla="*/ 102394 w 471488"/>
                <a:gd name="connsiteY1" fmla="*/ 409575 h 688182"/>
                <a:gd name="connsiteX2" fmla="*/ 66675 w 471488"/>
                <a:gd name="connsiteY2" fmla="*/ 338138 h 688182"/>
                <a:gd name="connsiteX3" fmla="*/ 47625 w 471488"/>
                <a:gd name="connsiteY3" fmla="*/ 283369 h 688182"/>
                <a:gd name="connsiteX4" fmla="*/ 23813 w 471488"/>
                <a:gd name="connsiteY4" fmla="*/ 200025 h 688182"/>
                <a:gd name="connsiteX5" fmla="*/ 9525 w 471488"/>
                <a:gd name="connsiteY5" fmla="*/ 126207 h 688182"/>
                <a:gd name="connsiteX6" fmla="*/ 0 w 471488"/>
                <a:gd name="connsiteY6" fmla="*/ 71438 h 688182"/>
                <a:gd name="connsiteX7" fmla="*/ 0 w 471488"/>
                <a:gd name="connsiteY7" fmla="*/ 35719 h 688182"/>
                <a:gd name="connsiteX8" fmla="*/ 2381 w 471488"/>
                <a:gd name="connsiteY8" fmla="*/ 16669 h 688182"/>
                <a:gd name="connsiteX9" fmla="*/ 4763 w 471488"/>
                <a:gd name="connsiteY9" fmla="*/ 4763 h 688182"/>
                <a:gd name="connsiteX10" fmla="*/ 11906 w 471488"/>
                <a:gd name="connsiteY10" fmla="*/ 0 h 688182"/>
                <a:gd name="connsiteX11" fmla="*/ 26194 w 471488"/>
                <a:gd name="connsiteY11" fmla="*/ 0 h 688182"/>
                <a:gd name="connsiteX12" fmla="*/ 42863 w 471488"/>
                <a:gd name="connsiteY12" fmla="*/ 7144 h 688182"/>
                <a:gd name="connsiteX13" fmla="*/ 78581 w 471488"/>
                <a:gd name="connsiteY13" fmla="*/ 45244 h 688182"/>
                <a:gd name="connsiteX14" fmla="*/ 95250 w 471488"/>
                <a:gd name="connsiteY14" fmla="*/ 71438 h 688182"/>
                <a:gd name="connsiteX15" fmla="*/ 114300 w 471488"/>
                <a:gd name="connsiteY15" fmla="*/ 100013 h 688182"/>
                <a:gd name="connsiteX16" fmla="*/ 135731 w 471488"/>
                <a:gd name="connsiteY16" fmla="*/ 123825 h 688182"/>
                <a:gd name="connsiteX17" fmla="*/ 159544 w 471488"/>
                <a:gd name="connsiteY17" fmla="*/ 142875 h 688182"/>
                <a:gd name="connsiteX18" fmla="*/ 188119 w 471488"/>
                <a:gd name="connsiteY18" fmla="*/ 154782 h 688182"/>
                <a:gd name="connsiteX19" fmla="*/ 214313 w 471488"/>
                <a:gd name="connsiteY19" fmla="*/ 161925 h 688182"/>
                <a:gd name="connsiteX20" fmla="*/ 257175 w 471488"/>
                <a:gd name="connsiteY20" fmla="*/ 161925 h 688182"/>
                <a:gd name="connsiteX21" fmla="*/ 471488 w 471488"/>
                <a:gd name="connsiteY21" fmla="*/ 521494 h 688182"/>
                <a:gd name="connsiteX22" fmla="*/ 452438 w 471488"/>
                <a:gd name="connsiteY22" fmla="*/ 592932 h 688182"/>
                <a:gd name="connsiteX23" fmla="*/ 438150 w 471488"/>
                <a:gd name="connsiteY23" fmla="*/ 638175 h 688182"/>
                <a:gd name="connsiteX24" fmla="*/ 423863 w 471488"/>
                <a:gd name="connsiteY24" fmla="*/ 659607 h 688182"/>
                <a:gd name="connsiteX25" fmla="*/ 390525 w 471488"/>
                <a:gd name="connsiteY25" fmla="*/ 683419 h 688182"/>
                <a:gd name="connsiteX26" fmla="*/ 371475 w 471488"/>
                <a:gd name="connsiteY26" fmla="*/ 688182 h 688182"/>
                <a:gd name="connsiteX27" fmla="*/ 347663 w 471488"/>
                <a:gd name="connsiteY27" fmla="*/ 685800 h 688182"/>
                <a:gd name="connsiteX28" fmla="*/ 319088 w 471488"/>
                <a:gd name="connsiteY28" fmla="*/ 676275 h 688182"/>
                <a:gd name="connsiteX29" fmla="*/ 292894 w 471488"/>
                <a:gd name="connsiteY29" fmla="*/ 661988 h 688182"/>
                <a:gd name="connsiteX30" fmla="*/ 259556 w 471488"/>
                <a:gd name="connsiteY30" fmla="*/ 635794 h 688182"/>
                <a:gd name="connsiteX31" fmla="*/ 178594 w 471488"/>
                <a:gd name="connsiteY31" fmla="*/ 5334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688182">
                  <a:moveTo>
                    <a:pt x="178594" y="533400"/>
                  </a:moveTo>
                  <a:lnTo>
                    <a:pt x="102394" y="409575"/>
                  </a:lnTo>
                  <a:lnTo>
                    <a:pt x="66675" y="338138"/>
                  </a:lnTo>
                  <a:lnTo>
                    <a:pt x="47625" y="283369"/>
                  </a:lnTo>
                  <a:lnTo>
                    <a:pt x="23813" y="200025"/>
                  </a:lnTo>
                  <a:lnTo>
                    <a:pt x="9525" y="126207"/>
                  </a:lnTo>
                  <a:lnTo>
                    <a:pt x="0" y="71438"/>
                  </a:lnTo>
                  <a:lnTo>
                    <a:pt x="0" y="35719"/>
                  </a:lnTo>
                  <a:lnTo>
                    <a:pt x="2381" y="16669"/>
                  </a:lnTo>
                  <a:lnTo>
                    <a:pt x="4763" y="4763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78581" y="45244"/>
                  </a:lnTo>
                  <a:lnTo>
                    <a:pt x="95250" y="71438"/>
                  </a:lnTo>
                  <a:lnTo>
                    <a:pt x="114300" y="100013"/>
                  </a:lnTo>
                  <a:lnTo>
                    <a:pt x="135731" y="123825"/>
                  </a:lnTo>
                  <a:lnTo>
                    <a:pt x="159544" y="142875"/>
                  </a:lnTo>
                  <a:lnTo>
                    <a:pt x="188119" y="154782"/>
                  </a:lnTo>
                  <a:lnTo>
                    <a:pt x="214313" y="161925"/>
                  </a:lnTo>
                  <a:lnTo>
                    <a:pt x="257175" y="161925"/>
                  </a:lnTo>
                  <a:lnTo>
                    <a:pt x="471488" y="521494"/>
                  </a:lnTo>
                  <a:lnTo>
                    <a:pt x="452438" y="592932"/>
                  </a:lnTo>
                  <a:lnTo>
                    <a:pt x="438150" y="638175"/>
                  </a:lnTo>
                  <a:lnTo>
                    <a:pt x="423863" y="659607"/>
                  </a:lnTo>
                  <a:lnTo>
                    <a:pt x="390525" y="683419"/>
                  </a:lnTo>
                  <a:lnTo>
                    <a:pt x="371475" y="688182"/>
                  </a:lnTo>
                  <a:lnTo>
                    <a:pt x="347663" y="685800"/>
                  </a:lnTo>
                  <a:lnTo>
                    <a:pt x="319088" y="676275"/>
                  </a:lnTo>
                  <a:lnTo>
                    <a:pt x="292894" y="661988"/>
                  </a:lnTo>
                  <a:lnTo>
                    <a:pt x="259556" y="635794"/>
                  </a:lnTo>
                  <a:lnTo>
                    <a:pt x="178594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5CC1BA34-1A77-440B-AD64-E9E86927E830}"/>
                </a:ext>
              </a:extLst>
            </p:cNvPr>
            <p:cNvSpPr/>
            <p:nvPr/>
          </p:nvSpPr>
          <p:spPr>
            <a:xfrm>
              <a:off x="5294313" y="3097213"/>
              <a:ext cx="481012" cy="1320800"/>
            </a:xfrm>
            <a:custGeom>
              <a:avLst/>
              <a:gdLst>
                <a:gd name="connsiteX0" fmla="*/ 211931 w 481012"/>
                <a:gd name="connsiteY0" fmla="*/ 657225 h 1319213"/>
                <a:gd name="connsiteX1" fmla="*/ 154781 w 481012"/>
                <a:gd name="connsiteY1" fmla="*/ 352425 h 1319213"/>
                <a:gd name="connsiteX2" fmla="*/ 121444 w 481012"/>
                <a:gd name="connsiteY2" fmla="*/ 238125 h 1319213"/>
                <a:gd name="connsiteX3" fmla="*/ 78581 w 481012"/>
                <a:gd name="connsiteY3" fmla="*/ 145257 h 1319213"/>
                <a:gd name="connsiteX4" fmla="*/ 38100 w 481012"/>
                <a:gd name="connsiteY4" fmla="*/ 95250 h 1319213"/>
                <a:gd name="connsiteX5" fmla="*/ 19050 w 481012"/>
                <a:gd name="connsiteY5" fmla="*/ 76200 h 1319213"/>
                <a:gd name="connsiteX6" fmla="*/ 9525 w 481012"/>
                <a:gd name="connsiteY6" fmla="*/ 57150 h 1319213"/>
                <a:gd name="connsiteX7" fmla="*/ 2381 w 481012"/>
                <a:gd name="connsiteY7" fmla="*/ 38100 h 1319213"/>
                <a:gd name="connsiteX8" fmla="*/ 0 w 481012"/>
                <a:gd name="connsiteY8" fmla="*/ 26194 h 1319213"/>
                <a:gd name="connsiteX9" fmla="*/ 2381 w 481012"/>
                <a:gd name="connsiteY9" fmla="*/ 11907 h 1319213"/>
                <a:gd name="connsiteX10" fmla="*/ 9525 w 481012"/>
                <a:gd name="connsiteY10" fmla="*/ 4763 h 1319213"/>
                <a:gd name="connsiteX11" fmla="*/ 21431 w 481012"/>
                <a:gd name="connsiteY11" fmla="*/ 0 h 1319213"/>
                <a:gd name="connsiteX12" fmla="*/ 38100 w 481012"/>
                <a:gd name="connsiteY12" fmla="*/ 2382 h 1319213"/>
                <a:gd name="connsiteX13" fmla="*/ 59531 w 481012"/>
                <a:gd name="connsiteY13" fmla="*/ 11907 h 1319213"/>
                <a:gd name="connsiteX14" fmla="*/ 116681 w 481012"/>
                <a:gd name="connsiteY14" fmla="*/ 23813 h 1319213"/>
                <a:gd name="connsiteX15" fmla="*/ 161925 w 481012"/>
                <a:gd name="connsiteY15" fmla="*/ 35719 h 1319213"/>
                <a:gd name="connsiteX16" fmla="*/ 223837 w 481012"/>
                <a:gd name="connsiteY16" fmla="*/ 59532 h 1319213"/>
                <a:gd name="connsiteX17" fmla="*/ 278606 w 481012"/>
                <a:gd name="connsiteY17" fmla="*/ 88107 h 1319213"/>
                <a:gd name="connsiteX18" fmla="*/ 328612 w 481012"/>
                <a:gd name="connsiteY18" fmla="*/ 128588 h 1319213"/>
                <a:gd name="connsiteX19" fmla="*/ 357187 w 481012"/>
                <a:gd name="connsiteY19" fmla="*/ 152400 h 1319213"/>
                <a:gd name="connsiteX20" fmla="*/ 388144 w 481012"/>
                <a:gd name="connsiteY20" fmla="*/ 283369 h 1319213"/>
                <a:gd name="connsiteX21" fmla="*/ 423862 w 481012"/>
                <a:gd name="connsiteY21" fmla="*/ 571500 h 1319213"/>
                <a:gd name="connsiteX22" fmla="*/ 464344 w 481012"/>
                <a:gd name="connsiteY22" fmla="*/ 950119 h 1319213"/>
                <a:gd name="connsiteX23" fmla="*/ 476250 w 481012"/>
                <a:gd name="connsiteY23" fmla="*/ 1081088 h 1319213"/>
                <a:gd name="connsiteX24" fmla="*/ 481012 w 481012"/>
                <a:gd name="connsiteY24" fmla="*/ 1143000 h 1319213"/>
                <a:gd name="connsiteX25" fmla="*/ 476250 w 481012"/>
                <a:gd name="connsiteY25" fmla="*/ 1200150 h 1319213"/>
                <a:gd name="connsiteX26" fmla="*/ 469106 w 481012"/>
                <a:gd name="connsiteY26" fmla="*/ 1247775 h 1319213"/>
                <a:gd name="connsiteX27" fmla="*/ 454819 w 481012"/>
                <a:gd name="connsiteY27" fmla="*/ 1295400 h 1319213"/>
                <a:gd name="connsiteX28" fmla="*/ 445294 w 481012"/>
                <a:gd name="connsiteY28" fmla="*/ 1309688 h 1319213"/>
                <a:gd name="connsiteX29" fmla="*/ 433387 w 481012"/>
                <a:gd name="connsiteY29" fmla="*/ 1316832 h 1319213"/>
                <a:gd name="connsiteX30" fmla="*/ 419100 w 481012"/>
                <a:gd name="connsiteY30" fmla="*/ 1319213 h 1319213"/>
                <a:gd name="connsiteX31" fmla="*/ 378619 w 481012"/>
                <a:gd name="connsiteY31" fmla="*/ 1312069 h 1319213"/>
                <a:gd name="connsiteX32" fmla="*/ 350044 w 481012"/>
                <a:gd name="connsiteY32" fmla="*/ 1290638 h 1319213"/>
                <a:gd name="connsiteX33" fmla="*/ 304800 w 481012"/>
                <a:gd name="connsiteY33" fmla="*/ 1240632 h 1319213"/>
                <a:gd name="connsiteX34" fmla="*/ 238125 w 481012"/>
                <a:gd name="connsiteY34" fmla="*/ 1119188 h 1319213"/>
                <a:gd name="connsiteX35" fmla="*/ 240506 w 481012"/>
                <a:gd name="connsiteY35" fmla="*/ 1083469 h 1319213"/>
                <a:gd name="connsiteX36" fmla="*/ 247650 w 481012"/>
                <a:gd name="connsiteY36" fmla="*/ 1016794 h 1319213"/>
                <a:gd name="connsiteX37" fmla="*/ 247650 w 481012"/>
                <a:gd name="connsiteY37" fmla="*/ 954882 h 1319213"/>
                <a:gd name="connsiteX38" fmla="*/ 240506 w 481012"/>
                <a:gd name="connsiteY38" fmla="*/ 866775 h 1319213"/>
                <a:gd name="connsiteX39" fmla="*/ 211931 w 481012"/>
                <a:gd name="connsiteY39" fmla="*/ 657225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1012" h="1319213">
                  <a:moveTo>
                    <a:pt x="211931" y="657225"/>
                  </a:moveTo>
                  <a:lnTo>
                    <a:pt x="154781" y="352425"/>
                  </a:lnTo>
                  <a:lnTo>
                    <a:pt x="121444" y="238125"/>
                  </a:lnTo>
                  <a:lnTo>
                    <a:pt x="78581" y="145257"/>
                  </a:lnTo>
                  <a:lnTo>
                    <a:pt x="38100" y="95250"/>
                  </a:lnTo>
                  <a:lnTo>
                    <a:pt x="19050" y="76200"/>
                  </a:lnTo>
                  <a:lnTo>
                    <a:pt x="9525" y="57150"/>
                  </a:lnTo>
                  <a:lnTo>
                    <a:pt x="2381" y="38100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4763"/>
                  </a:lnTo>
                  <a:lnTo>
                    <a:pt x="21431" y="0"/>
                  </a:lnTo>
                  <a:lnTo>
                    <a:pt x="38100" y="2382"/>
                  </a:lnTo>
                  <a:lnTo>
                    <a:pt x="59531" y="11907"/>
                  </a:lnTo>
                  <a:lnTo>
                    <a:pt x="116681" y="23813"/>
                  </a:lnTo>
                  <a:lnTo>
                    <a:pt x="161925" y="35719"/>
                  </a:lnTo>
                  <a:lnTo>
                    <a:pt x="223837" y="59532"/>
                  </a:lnTo>
                  <a:lnTo>
                    <a:pt x="278606" y="88107"/>
                  </a:lnTo>
                  <a:lnTo>
                    <a:pt x="328612" y="128588"/>
                  </a:lnTo>
                  <a:lnTo>
                    <a:pt x="357187" y="152400"/>
                  </a:lnTo>
                  <a:lnTo>
                    <a:pt x="388144" y="283369"/>
                  </a:lnTo>
                  <a:lnTo>
                    <a:pt x="423862" y="571500"/>
                  </a:lnTo>
                  <a:lnTo>
                    <a:pt x="464344" y="950119"/>
                  </a:lnTo>
                  <a:lnTo>
                    <a:pt x="476250" y="1081088"/>
                  </a:lnTo>
                  <a:lnTo>
                    <a:pt x="481012" y="1143000"/>
                  </a:lnTo>
                  <a:lnTo>
                    <a:pt x="476250" y="1200150"/>
                  </a:lnTo>
                  <a:lnTo>
                    <a:pt x="469106" y="1247775"/>
                  </a:lnTo>
                  <a:lnTo>
                    <a:pt x="454819" y="1295400"/>
                  </a:lnTo>
                  <a:lnTo>
                    <a:pt x="445294" y="1309688"/>
                  </a:lnTo>
                  <a:lnTo>
                    <a:pt x="433387" y="1316832"/>
                  </a:lnTo>
                  <a:lnTo>
                    <a:pt x="419100" y="1319213"/>
                  </a:lnTo>
                  <a:lnTo>
                    <a:pt x="378619" y="1312069"/>
                  </a:lnTo>
                  <a:lnTo>
                    <a:pt x="350044" y="1290638"/>
                  </a:lnTo>
                  <a:lnTo>
                    <a:pt x="304800" y="1240632"/>
                  </a:lnTo>
                  <a:lnTo>
                    <a:pt x="238125" y="1119188"/>
                  </a:lnTo>
                  <a:lnTo>
                    <a:pt x="240506" y="1083469"/>
                  </a:lnTo>
                  <a:lnTo>
                    <a:pt x="247650" y="1016794"/>
                  </a:lnTo>
                  <a:lnTo>
                    <a:pt x="247650" y="954882"/>
                  </a:lnTo>
                  <a:lnTo>
                    <a:pt x="240506" y="866775"/>
                  </a:lnTo>
                  <a:lnTo>
                    <a:pt x="211931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3">
              <a:extLst>
                <a:ext uri="{FF2B5EF4-FFF2-40B4-BE49-F238E27FC236}">
                  <a16:creationId xmlns:a16="http://schemas.microsoft.com/office/drawing/2014/main" id="{F30995ED-9BB7-427B-A51F-433CA92DFBB5}"/>
                </a:ext>
              </a:extLst>
            </p:cNvPr>
            <p:cNvSpPr/>
            <p:nvPr/>
          </p:nvSpPr>
          <p:spPr>
            <a:xfrm>
              <a:off x="5194301" y="1800225"/>
              <a:ext cx="3197225" cy="623888"/>
            </a:xfrm>
            <a:custGeom>
              <a:avLst/>
              <a:gdLst>
                <a:gd name="connsiteX0" fmla="*/ 1799730 w 3197758"/>
                <a:gd name="connsiteY0" fmla="*/ 319776 h 623695"/>
                <a:gd name="connsiteX1" fmla="*/ 1442955 w 3197758"/>
                <a:gd name="connsiteY1" fmla="*/ 359418 h 623695"/>
                <a:gd name="connsiteX2" fmla="*/ 1160178 w 3197758"/>
                <a:gd name="connsiteY2" fmla="*/ 409631 h 623695"/>
                <a:gd name="connsiteX3" fmla="*/ 906472 w 3197758"/>
                <a:gd name="connsiteY3" fmla="*/ 462486 h 623695"/>
                <a:gd name="connsiteX4" fmla="*/ 750548 w 3197758"/>
                <a:gd name="connsiteY4" fmla="*/ 507413 h 623695"/>
                <a:gd name="connsiteX5" fmla="*/ 647480 w 3197758"/>
                <a:gd name="connsiteY5" fmla="*/ 544412 h 623695"/>
                <a:gd name="connsiteX6" fmla="*/ 541769 w 3197758"/>
                <a:gd name="connsiteY6" fmla="*/ 594625 h 623695"/>
                <a:gd name="connsiteX7" fmla="*/ 494199 w 3197758"/>
                <a:gd name="connsiteY7" fmla="*/ 623695 h 623695"/>
                <a:gd name="connsiteX8" fmla="*/ 478343 w 3197758"/>
                <a:gd name="connsiteY8" fmla="*/ 621053 h 623695"/>
                <a:gd name="connsiteX9" fmla="*/ 406988 w 3197758"/>
                <a:gd name="connsiteY9" fmla="*/ 591982 h 623695"/>
                <a:gd name="connsiteX10" fmla="*/ 327704 w 3197758"/>
                <a:gd name="connsiteY10" fmla="*/ 549698 h 623695"/>
                <a:gd name="connsiteX11" fmla="*/ 266921 w 3197758"/>
                <a:gd name="connsiteY11" fmla="*/ 507413 h 623695"/>
                <a:gd name="connsiteX12" fmla="*/ 116282 w 3197758"/>
                <a:gd name="connsiteY12" fmla="*/ 362061 h 623695"/>
                <a:gd name="connsiteX13" fmla="*/ 47570 w 3197758"/>
                <a:gd name="connsiteY13" fmla="*/ 298634 h 623695"/>
                <a:gd name="connsiteX14" fmla="*/ 23785 w 3197758"/>
                <a:gd name="connsiteY14" fmla="*/ 274849 h 623695"/>
                <a:gd name="connsiteX15" fmla="*/ 7929 w 3197758"/>
                <a:gd name="connsiteY15" fmla="*/ 248421 h 623695"/>
                <a:gd name="connsiteX16" fmla="*/ 0 w 3197758"/>
                <a:gd name="connsiteY16" fmla="*/ 221994 h 623695"/>
                <a:gd name="connsiteX17" fmla="*/ 2643 w 3197758"/>
                <a:gd name="connsiteY17" fmla="*/ 206137 h 623695"/>
                <a:gd name="connsiteX18" fmla="*/ 7929 w 3197758"/>
                <a:gd name="connsiteY18" fmla="*/ 195566 h 623695"/>
                <a:gd name="connsiteX19" fmla="*/ 26428 w 3197758"/>
                <a:gd name="connsiteY19" fmla="*/ 190280 h 623695"/>
                <a:gd name="connsiteX20" fmla="*/ 44928 w 3197758"/>
                <a:gd name="connsiteY20" fmla="*/ 195566 h 623695"/>
                <a:gd name="connsiteX21" fmla="*/ 68713 w 3197758"/>
                <a:gd name="connsiteY21" fmla="*/ 216708 h 623695"/>
                <a:gd name="connsiteX22" fmla="*/ 100426 w 3197758"/>
                <a:gd name="connsiteY22" fmla="*/ 240493 h 623695"/>
                <a:gd name="connsiteX23" fmla="*/ 124211 w 3197758"/>
                <a:gd name="connsiteY23" fmla="*/ 258992 h 623695"/>
                <a:gd name="connsiteX24" fmla="*/ 171781 w 3197758"/>
                <a:gd name="connsiteY24" fmla="*/ 285420 h 623695"/>
                <a:gd name="connsiteX25" fmla="*/ 229922 w 3197758"/>
                <a:gd name="connsiteY25" fmla="*/ 306562 h 623695"/>
                <a:gd name="connsiteX26" fmla="*/ 280135 w 3197758"/>
                <a:gd name="connsiteY26" fmla="*/ 319776 h 623695"/>
                <a:gd name="connsiteX27" fmla="*/ 330347 w 3197758"/>
                <a:gd name="connsiteY27" fmla="*/ 327705 h 623695"/>
                <a:gd name="connsiteX28" fmla="*/ 388488 w 3197758"/>
                <a:gd name="connsiteY28" fmla="*/ 332990 h 623695"/>
                <a:gd name="connsiteX29" fmla="*/ 446629 w 3197758"/>
                <a:gd name="connsiteY29" fmla="*/ 332990 h 623695"/>
                <a:gd name="connsiteX30" fmla="*/ 517984 w 3197758"/>
                <a:gd name="connsiteY30" fmla="*/ 327705 h 623695"/>
                <a:gd name="connsiteX31" fmla="*/ 827189 w 3197758"/>
                <a:gd name="connsiteY31" fmla="*/ 277492 h 623695"/>
                <a:gd name="connsiteX32" fmla="*/ 1435027 w 3197758"/>
                <a:gd name="connsiteY32" fmla="*/ 190280 h 623695"/>
                <a:gd name="connsiteX33" fmla="*/ 2140648 w 3197758"/>
                <a:gd name="connsiteY33" fmla="*/ 105711 h 623695"/>
                <a:gd name="connsiteX34" fmla="*/ 2563492 w 3197758"/>
                <a:gd name="connsiteY34" fmla="*/ 63427 h 623695"/>
                <a:gd name="connsiteX35" fmla="*/ 2655989 w 3197758"/>
                <a:gd name="connsiteY35" fmla="*/ 47570 h 623695"/>
                <a:gd name="connsiteX36" fmla="*/ 2764343 w 3197758"/>
                <a:gd name="connsiteY36" fmla="*/ 21143 h 623695"/>
                <a:gd name="connsiteX37" fmla="*/ 2817198 w 3197758"/>
                <a:gd name="connsiteY37" fmla="*/ 0 h 623695"/>
                <a:gd name="connsiteX38" fmla="*/ 2827769 w 3197758"/>
                <a:gd name="connsiteY38" fmla="*/ 2643 h 623695"/>
                <a:gd name="connsiteX39" fmla="*/ 2904410 w 3197758"/>
                <a:gd name="connsiteY39" fmla="*/ 31714 h 623695"/>
                <a:gd name="connsiteX40" fmla="*/ 3020692 w 3197758"/>
                <a:gd name="connsiteY40" fmla="*/ 81926 h 623695"/>
                <a:gd name="connsiteX41" fmla="*/ 3115832 w 3197758"/>
                <a:gd name="connsiteY41" fmla="*/ 126854 h 623695"/>
                <a:gd name="connsiteX42" fmla="*/ 3163402 w 3197758"/>
                <a:gd name="connsiteY42" fmla="*/ 153281 h 623695"/>
                <a:gd name="connsiteX43" fmla="*/ 3189829 w 3197758"/>
                <a:gd name="connsiteY43" fmla="*/ 177066 h 623695"/>
                <a:gd name="connsiteX44" fmla="*/ 3197758 w 3197758"/>
                <a:gd name="connsiteY44" fmla="*/ 200851 h 623695"/>
                <a:gd name="connsiteX45" fmla="*/ 3189829 w 3197758"/>
                <a:gd name="connsiteY45" fmla="*/ 227279 h 623695"/>
                <a:gd name="connsiteX46" fmla="*/ 3171330 w 3197758"/>
                <a:gd name="connsiteY46" fmla="*/ 248421 h 623695"/>
                <a:gd name="connsiteX47" fmla="*/ 3123760 w 3197758"/>
                <a:gd name="connsiteY47" fmla="*/ 269563 h 623695"/>
                <a:gd name="connsiteX48" fmla="*/ 3060333 w 3197758"/>
                <a:gd name="connsiteY48" fmla="*/ 288063 h 623695"/>
                <a:gd name="connsiteX49" fmla="*/ 2944051 w 3197758"/>
                <a:gd name="connsiteY49" fmla="*/ 288063 h 623695"/>
                <a:gd name="connsiteX50" fmla="*/ 2674488 w 3197758"/>
                <a:gd name="connsiteY50" fmla="*/ 277492 h 623695"/>
                <a:gd name="connsiteX51" fmla="*/ 2415496 w 3197758"/>
                <a:gd name="connsiteY51" fmla="*/ 277492 h 623695"/>
                <a:gd name="connsiteX52" fmla="*/ 2093078 w 3197758"/>
                <a:gd name="connsiteY52" fmla="*/ 290706 h 623695"/>
                <a:gd name="connsiteX53" fmla="*/ 2042865 w 3197758"/>
                <a:gd name="connsiteY53" fmla="*/ 306562 h 623695"/>
                <a:gd name="connsiteX54" fmla="*/ 1799730 w 3197758"/>
                <a:gd name="connsiteY54" fmla="*/ 319776 h 62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97758" h="623695">
                  <a:moveTo>
                    <a:pt x="1799730" y="319776"/>
                  </a:moveTo>
                  <a:lnTo>
                    <a:pt x="1442955" y="359418"/>
                  </a:lnTo>
                  <a:lnTo>
                    <a:pt x="1160178" y="409631"/>
                  </a:lnTo>
                  <a:lnTo>
                    <a:pt x="906472" y="462486"/>
                  </a:lnTo>
                  <a:lnTo>
                    <a:pt x="750548" y="507413"/>
                  </a:lnTo>
                  <a:lnTo>
                    <a:pt x="647480" y="544412"/>
                  </a:lnTo>
                  <a:lnTo>
                    <a:pt x="541769" y="594625"/>
                  </a:lnTo>
                  <a:lnTo>
                    <a:pt x="494199" y="623695"/>
                  </a:lnTo>
                  <a:lnTo>
                    <a:pt x="478343" y="621053"/>
                  </a:lnTo>
                  <a:lnTo>
                    <a:pt x="406988" y="591982"/>
                  </a:lnTo>
                  <a:lnTo>
                    <a:pt x="327704" y="549698"/>
                  </a:lnTo>
                  <a:lnTo>
                    <a:pt x="266921" y="507413"/>
                  </a:lnTo>
                  <a:lnTo>
                    <a:pt x="116282" y="362061"/>
                  </a:lnTo>
                  <a:lnTo>
                    <a:pt x="47570" y="298634"/>
                  </a:lnTo>
                  <a:lnTo>
                    <a:pt x="23785" y="274849"/>
                  </a:lnTo>
                  <a:lnTo>
                    <a:pt x="7929" y="248421"/>
                  </a:lnTo>
                  <a:lnTo>
                    <a:pt x="0" y="221994"/>
                  </a:lnTo>
                  <a:lnTo>
                    <a:pt x="2643" y="206137"/>
                  </a:lnTo>
                  <a:lnTo>
                    <a:pt x="7929" y="195566"/>
                  </a:lnTo>
                  <a:lnTo>
                    <a:pt x="26428" y="190280"/>
                  </a:lnTo>
                  <a:lnTo>
                    <a:pt x="44928" y="195566"/>
                  </a:lnTo>
                  <a:lnTo>
                    <a:pt x="68713" y="216708"/>
                  </a:lnTo>
                  <a:lnTo>
                    <a:pt x="100426" y="240493"/>
                  </a:lnTo>
                  <a:lnTo>
                    <a:pt x="124211" y="258992"/>
                  </a:lnTo>
                  <a:lnTo>
                    <a:pt x="171781" y="285420"/>
                  </a:lnTo>
                  <a:lnTo>
                    <a:pt x="229922" y="306562"/>
                  </a:lnTo>
                  <a:lnTo>
                    <a:pt x="280135" y="319776"/>
                  </a:lnTo>
                  <a:lnTo>
                    <a:pt x="330347" y="327705"/>
                  </a:lnTo>
                  <a:lnTo>
                    <a:pt x="388488" y="332990"/>
                  </a:lnTo>
                  <a:lnTo>
                    <a:pt x="446629" y="332990"/>
                  </a:lnTo>
                  <a:lnTo>
                    <a:pt x="517984" y="327705"/>
                  </a:lnTo>
                  <a:lnTo>
                    <a:pt x="827189" y="277492"/>
                  </a:lnTo>
                  <a:lnTo>
                    <a:pt x="1435027" y="190280"/>
                  </a:lnTo>
                  <a:lnTo>
                    <a:pt x="2140648" y="105711"/>
                  </a:lnTo>
                  <a:lnTo>
                    <a:pt x="2563492" y="63427"/>
                  </a:lnTo>
                  <a:lnTo>
                    <a:pt x="2655989" y="47570"/>
                  </a:lnTo>
                  <a:lnTo>
                    <a:pt x="2764343" y="21143"/>
                  </a:lnTo>
                  <a:lnTo>
                    <a:pt x="2817198" y="0"/>
                  </a:lnTo>
                  <a:lnTo>
                    <a:pt x="2827769" y="2643"/>
                  </a:lnTo>
                  <a:lnTo>
                    <a:pt x="2904410" y="31714"/>
                  </a:lnTo>
                  <a:lnTo>
                    <a:pt x="3020692" y="81926"/>
                  </a:lnTo>
                  <a:lnTo>
                    <a:pt x="3115832" y="126854"/>
                  </a:lnTo>
                  <a:lnTo>
                    <a:pt x="3163402" y="153281"/>
                  </a:lnTo>
                  <a:lnTo>
                    <a:pt x="3189829" y="177066"/>
                  </a:lnTo>
                  <a:lnTo>
                    <a:pt x="3197758" y="200851"/>
                  </a:lnTo>
                  <a:lnTo>
                    <a:pt x="3189829" y="227279"/>
                  </a:lnTo>
                  <a:lnTo>
                    <a:pt x="3171330" y="248421"/>
                  </a:lnTo>
                  <a:lnTo>
                    <a:pt x="3123760" y="269563"/>
                  </a:lnTo>
                  <a:lnTo>
                    <a:pt x="3060333" y="288063"/>
                  </a:lnTo>
                  <a:lnTo>
                    <a:pt x="2944051" y="288063"/>
                  </a:lnTo>
                  <a:lnTo>
                    <a:pt x="2674488" y="277492"/>
                  </a:lnTo>
                  <a:lnTo>
                    <a:pt x="2415496" y="277492"/>
                  </a:lnTo>
                  <a:lnTo>
                    <a:pt x="2093078" y="290706"/>
                  </a:lnTo>
                  <a:lnTo>
                    <a:pt x="2042865" y="306562"/>
                  </a:lnTo>
                  <a:lnTo>
                    <a:pt x="1799730" y="3197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7733A171-B28E-4796-AF42-EFCAB93C0B1F}"/>
                </a:ext>
              </a:extLst>
            </p:cNvPr>
            <p:cNvSpPr/>
            <p:nvPr/>
          </p:nvSpPr>
          <p:spPr>
            <a:xfrm>
              <a:off x="3905250" y="3779839"/>
              <a:ext cx="1022350" cy="1830387"/>
            </a:xfrm>
            <a:custGeom>
              <a:avLst/>
              <a:gdLst>
                <a:gd name="connsiteX0" fmla="*/ 545306 w 1021556"/>
                <a:gd name="connsiteY0" fmla="*/ 1138237 h 1831181"/>
                <a:gd name="connsiteX1" fmla="*/ 423863 w 1021556"/>
                <a:gd name="connsiteY1" fmla="*/ 1404937 h 1831181"/>
                <a:gd name="connsiteX2" fmla="*/ 378619 w 1021556"/>
                <a:gd name="connsiteY2" fmla="*/ 1507331 h 1831181"/>
                <a:gd name="connsiteX3" fmla="*/ 319088 w 1021556"/>
                <a:gd name="connsiteY3" fmla="*/ 1654969 h 1831181"/>
                <a:gd name="connsiteX4" fmla="*/ 259556 w 1021556"/>
                <a:gd name="connsiteY4" fmla="*/ 1831181 h 1831181"/>
                <a:gd name="connsiteX5" fmla="*/ 0 w 1021556"/>
                <a:gd name="connsiteY5" fmla="*/ 1450181 h 1831181"/>
                <a:gd name="connsiteX6" fmla="*/ 54769 w 1021556"/>
                <a:gd name="connsiteY6" fmla="*/ 1433512 h 1831181"/>
                <a:gd name="connsiteX7" fmla="*/ 83344 w 1021556"/>
                <a:gd name="connsiteY7" fmla="*/ 1416844 h 1831181"/>
                <a:gd name="connsiteX8" fmla="*/ 135731 w 1021556"/>
                <a:gd name="connsiteY8" fmla="*/ 1364456 h 1831181"/>
                <a:gd name="connsiteX9" fmla="*/ 264319 w 1021556"/>
                <a:gd name="connsiteY9" fmla="*/ 1193006 h 1831181"/>
                <a:gd name="connsiteX10" fmla="*/ 385763 w 1021556"/>
                <a:gd name="connsiteY10" fmla="*/ 1007269 h 1831181"/>
                <a:gd name="connsiteX11" fmla="*/ 526256 w 1021556"/>
                <a:gd name="connsiteY11" fmla="*/ 776287 h 1831181"/>
                <a:gd name="connsiteX12" fmla="*/ 678656 w 1021556"/>
                <a:gd name="connsiteY12" fmla="*/ 521494 h 1831181"/>
                <a:gd name="connsiteX13" fmla="*/ 790575 w 1021556"/>
                <a:gd name="connsiteY13" fmla="*/ 321469 h 1831181"/>
                <a:gd name="connsiteX14" fmla="*/ 881063 w 1021556"/>
                <a:gd name="connsiteY14" fmla="*/ 159544 h 1831181"/>
                <a:gd name="connsiteX15" fmla="*/ 950119 w 1021556"/>
                <a:gd name="connsiteY15" fmla="*/ 33337 h 1831181"/>
                <a:gd name="connsiteX16" fmla="*/ 966788 w 1021556"/>
                <a:gd name="connsiteY16" fmla="*/ 14287 h 1831181"/>
                <a:gd name="connsiteX17" fmla="*/ 983456 w 1021556"/>
                <a:gd name="connsiteY17" fmla="*/ 2381 h 1831181"/>
                <a:gd name="connsiteX18" fmla="*/ 995363 w 1021556"/>
                <a:gd name="connsiteY18" fmla="*/ 0 h 1831181"/>
                <a:gd name="connsiteX19" fmla="*/ 1012031 w 1021556"/>
                <a:gd name="connsiteY19" fmla="*/ 2381 h 1831181"/>
                <a:gd name="connsiteX20" fmla="*/ 1019175 w 1021556"/>
                <a:gd name="connsiteY20" fmla="*/ 14287 h 1831181"/>
                <a:gd name="connsiteX21" fmla="*/ 1021556 w 1021556"/>
                <a:gd name="connsiteY21" fmla="*/ 35719 h 1831181"/>
                <a:gd name="connsiteX22" fmla="*/ 1012031 w 1021556"/>
                <a:gd name="connsiteY22" fmla="*/ 78581 h 1831181"/>
                <a:gd name="connsiteX23" fmla="*/ 938213 w 1021556"/>
                <a:gd name="connsiteY23" fmla="*/ 252412 h 1831181"/>
                <a:gd name="connsiteX24" fmla="*/ 809625 w 1021556"/>
                <a:gd name="connsiteY24" fmla="*/ 540544 h 1831181"/>
                <a:gd name="connsiteX25" fmla="*/ 688181 w 1021556"/>
                <a:gd name="connsiteY25" fmla="*/ 816769 h 1831181"/>
                <a:gd name="connsiteX26" fmla="*/ 545306 w 1021556"/>
                <a:gd name="connsiteY26" fmla="*/ 1138237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1556" h="1831181">
                  <a:moveTo>
                    <a:pt x="545306" y="1138237"/>
                  </a:moveTo>
                  <a:lnTo>
                    <a:pt x="423863" y="1404937"/>
                  </a:lnTo>
                  <a:lnTo>
                    <a:pt x="378619" y="1507331"/>
                  </a:lnTo>
                  <a:lnTo>
                    <a:pt x="319088" y="1654969"/>
                  </a:lnTo>
                  <a:lnTo>
                    <a:pt x="259556" y="1831181"/>
                  </a:lnTo>
                  <a:lnTo>
                    <a:pt x="0" y="1450181"/>
                  </a:lnTo>
                  <a:lnTo>
                    <a:pt x="54769" y="1433512"/>
                  </a:lnTo>
                  <a:lnTo>
                    <a:pt x="83344" y="1416844"/>
                  </a:lnTo>
                  <a:lnTo>
                    <a:pt x="135731" y="1364456"/>
                  </a:lnTo>
                  <a:lnTo>
                    <a:pt x="264319" y="1193006"/>
                  </a:lnTo>
                  <a:lnTo>
                    <a:pt x="385763" y="1007269"/>
                  </a:lnTo>
                  <a:lnTo>
                    <a:pt x="526256" y="776287"/>
                  </a:lnTo>
                  <a:lnTo>
                    <a:pt x="678656" y="521494"/>
                  </a:lnTo>
                  <a:lnTo>
                    <a:pt x="790575" y="321469"/>
                  </a:lnTo>
                  <a:lnTo>
                    <a:pt x="881063" y="159544"/>
                  </a:lnTo>
                  <a:lnTo>
                    <a:pt x="950119" y="33337"/>
                  </a:lnTo>
                  <a:lnTo>
                    <a:pt x="966788" y="14287"/>
                  </a:lnTo>
                  <a:lnTo>
                    <a:pt x="983456" y="2381"/>
                  </a:lnTo>
                  <a:lnTo>
                    <a:pt x="995363" y="0"/>
                  </a:lnTo>
                  <a:lnTo>
                    <a:pt x="1012031" y="2381"/>
                  </a:lnTo>
                  <a:lnTo>
                    <a:pt x="1019175" y="14287"/>
                  </a:lnTo>
                  <a:lnTo>
                    <a:pt x="1021556" y="35719"/>
                  </a:lnTo>
                  <a:lnTo>
                    <a:pt x="1012031" y="78581"/>
                  </a:lnTo>
                  <a:lnTo>
                    <a:pt x="938213" y="252412"/>
                  </a:lnTo>
                  <a:lnTo>
                    <a:pt x="809625" y="540544"/>
                  </a:lnTo>
                  <a:lnTo>
                    <a:pt x="688181" y="816769"/>
                  </a:lnTo>
                  <a:lnTo>
                    <a:pt x="545306" y="1138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ECA8D8BC-4C81-4142-B45C-0107F3E76D0D}"/>
                </a:ext>
              </a:extLst>
            </p:cNvPr>
            <p:cNvSpPr/>
            <p:nvPr/>
          </p:nvSpPr>
          <p:spPr>
            <a:xfrm>
              <a:off x="5575301" y="3027363"/>
              <a:ext cx="1382713" cy="984250"/>
            </a:xfrm>
            <a:custGeom>
              <a:avLst/>
              <a:gdLst>
                <a:gd name="connsiteX0" fmla="*/ 454819 w 1383507"/>
                <a:gd name="connsiteY0" fmla="*/ 319087 h 985837"/>
                <a:gd name="connsiteX1" fmla="*/ 47625 w 1383507"/>
                <a:gd name="connsiteY1" fmla="*/ 395287 h 985837"/>
                <a:gd name="connsiteX2" fmla="*/ 0 w 1383507"/>
                <a:gd name="connsiteY2" fmla="*/ 202406 h 985837"/>
                <a:gd name="connsiteX3" fmla="*/ 178594 w 1383507"/>
                <a:gd name="connsiteY3" fmla="*/ 197644 h 985837"/>
                <a:gd name="connsiteX4" fmla="*/ 340519 w 1383507"/>
                <a:gd name="connsiteY4" fmla="*/ 178594 h 985837"/>
                <a:gd name="connsiteX5" fmla="*/ 497682 w 1383507"/>
                <a:gd name="connsiteY5" fmla="*/ 150019 h 985837"/>
                <a:gd name="connsiteX6" fmla="*/ 750094 w 1383507"/>
                <a:gd name="connsiteY6" fmla="*/ 95250 h 985837"/>
                <a:gd name="connsiteX7" fmla="*/ 895350 w 1383507"/>
                <a:gd name="connsiteY7" fmla="*/ 66675 h 985837"/>
                <a:gd name="connsiteX8" fmla="*/ 931069 w 1383507"/>
                <a:gd name="connsiteY8" fmla="*/ 54769 h 985837"/>
                <a:gd name="connsiteX9" fmla="*/ 978694 w 1383507"/>
                <a:gd name="connsiteY9" fmla="*/ 26194 h 985837"/>
                <a:gd name="connsiteX10" fmla="*/ 1004888 w 1383507"/>
                <a:gd name="connsiteY10" fmla="*/ 0 h 985837"/>
                <a:gd name="connsiteX11" fmla="*/ 1021557 w 1383507"/>
                <a:gd name="connsiteY11" fmla="*/ 2381 h 985837"/>
                <a:gd name="connsiteX12" fmla="*/ 1100138 w 1383507"/>
                <a:gd name="connsiteY12" fmla="*/ 38100 h 985837"/>
                <a:gd name="connsiteX13" fmla="*/ 1269207 w 1383507"/>
                <a:gd name="connsiteY13" fmla="*/ 121444 h 985837"/>
                <a:gd name="connsiteX14" fmla="*/ 1338263 w 1383507"/>
                <a:gd name="connsiteY14" fmla="*/ 159544 h 985837"/>
                <a:gd name="connsiteX15" fmla="*/ 1364457 w 1383507"/>
                <a:gd name="connsiteY15" fmla="*/ 180975 h 985837"/>
                <a:gd name="connsiteX16" fmla="*/ 1381125 w 1383507"/>
                <a:gd name="connsiteY16" fmla="*/ 200025 h 985837"/>
                <a:gd name="connsiteX17" fmla="*/ 1383507 w 1383507"/>
                <a:gd name="connsiteY17" fmla="*/ 219075 h 985837"/>
                <a:gd name="connsiteX18" fmla="*/ 1381125 w 1383507"/>
                <a:gd name="connsiteY18" fmla="*/ 240506 h 985837"/>
                <a:gd name="connsiteX19" fmla="*/ 1373982 w 1383507"/>
                <a:gd name="connsiteY19" fmla="*/ 266700 h 985837"/>
                <a:gd name="connsiteX20" fmla="*/ 1357313 w 1383507"/>
                <a:gd name="connsiteY20" fmla="*/ 292894 h 985837"/>
                <a:gd name="connsiteX21" fmla="*/ 1295400 w 1383507"/>
                <a:gd name="connsiteY21" fmla="*/ 335756 h 985837"/>
                <a:gd name="connsiteX22" fmla="*/ 1207294 w 1383507"/>
                <a:gd name="connsiteY22" fmla="*/ 619125 h 985837"/>
                <a:gd name="connsiteX23" fmla="*/ 1097757 w 1383507"/>
                <a:gd name="connsiteY23" fmla="*/ 985837 h 985837"/>
                <a:gd name="connsiteX24" fmla="*/ 881063 w 1383507"/>
                <a:gd name="connsiteY24" fmla="*/ 973931 h 985837"/>
                <a:gd name="connsiteX25" fmla="*/ 931069 w 1383507"/>
                <a:gd name="connsiteY25" fmla="*/ 714375 h 985837"/>
                <a:gd name="connsiteX26" fmla="*/ 983457 w 1383507"/>
                <a:gd name="connsiteY26" fmla="*/ 442912 h 985837"/>
                <a:gd name="connsiteX27" fmla="*/ 1009650 w 1383507"/>
                <a:gd name="connsiteY27" fmla="*/ 311944 h 985837"/>
                <a:gd name="connsiteX28" fmla="*/ 1007269 w 1383507"/>
                <a:gd name="connsiteY28" fmla="*/ 292894 h 985837"/>
                <a:gd name="connsiteX29" fmla="*/ 995363 w 1383507"/>
                <a:gd name="connsiteY29" fmla="*/ 273844 h 985837"/>
                <a:gd name="connsiteX30" fmla="*/ 976313 w 1383507"/>
                <a:gd name="connsiteY30" fmla="*/ 259556 h 985837"/>
                <a:gd name="connsiteX31" fmla="*/ 938213 w 1383507"/>
                <a:gd name="connsiteY31" fmla="*/ 247650 h 985837"/>
                <a:gd name="connsiteX32" fmla="*/ 892969 w 1383507"/>
                <a:gd name="connsiteY32" fmla="*/ 247650 h 985837"/>
                <a:gd name="connsiteX33" fmla="*/ 454819 w 1383507"/>
                <a:gd name="connsiteY33" fmla="*/ 3190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3507" h="985837">
                  <a:moveTo>
                    <a:pt x="454819" y="319087"/>
                  </a:moveTo>
                  <a:lnTo>
                    <a:pt x="47625" y="395287"/>
                  </a:lnTo>
                  <a:lnTo>
                    <a:pt x="0" y="202406"/>
                  </a:lnTo>
                  <a:lnTo>
                    <a:pt x="178594" y="197644"/>
                  </a:lnTo>
                  <a:lnTo>
                    <a:pt x="340519" y="178594"/>
                  </a:lnTo>
                  <a:lnTo>
                    <a:pt x="497682" y="150019"/>
                  </a:lnTo>
                  <a:lnTo>
                    <a:pt x="750094" y="95250"/>
                  </a:lnTo>
                  <a:lnTo>
                    <a:pt x="895350" y="66675"/>
                  </a:lnTo>
                  <a:lnTo>
                    <a:pt x="931069" y="54769"/>
                  </a:lnTo>
                  <a:lnTo>
                    <a:pt x="978694" y="26194"/>
                  </a:lnTo>
                  <a:lnTo>
                    <a:pt x="1004888" y="0"/>
                  </a:lnTo>
                  <a:lnTo>
                    <a:pt x="1021557" y="2381"/>
                  </a:lnTo>
                  <a:lnTo>
                    <a:pt x="1100138" y="38100"/>
                  </a:lnTo>
                  <a:lnTo>
                    <a:pt x="1269207" y="121444"/>
                  </a:lnTo>
                  <a:lnTo>
                    <a:pt x="1338263" y="159544"/>
                  </a:lnTo>
                  <a:lnTo>
                    <a:pt x="1364457" y="180975"/>
                  </a:lnTo>
                  <a:lnTo>
                    <a:pt x="1381125" y="200025"/>
                  </a:lnTo>
                  <a:lnTo>
                    <a:pt x="1383507" y="219075"/>
                  </a:lnTo>
                  <a:lnTo>
                    <a:pt x="1381125" y="240506"/>
                  </a:lnTo>
                  <a:lnTo>
                    <a:pt x="1373982" y="266700"/>
                  </a:lnTo>
                  <a:lnTo>
                    <a:pt x="1357313" y="292894"/>
                  </a:lnTo>
                  <a:lnTo>
                    <a:pt x="1295400" y="335756"/>
                  </a:lnTo>
                  <a:lnTo>
                    <a:pt x="1207294" y="619125"/>
                  </a:lnTo>
                  <a:lnTo>
                    <a:pt x="1097757" y="985837"/>
                  </a:lnTo>
                  <a:lnTo>
                    <a:pt x="881063" y="973931"/>
                  </a:lnTo>
                  <a:lnTo>
                    <a:pt x="931069" y="714375"/>
                  </a:lnTo>
                  <a:lnTo>
                    <a:pt x="983457" y="442912"/>
                  </a:lnTo>
                  <a:lnTo>
                    <a:pt x="1009650" y="311944"/>
                  </a:lnTo>
                  <a:lnTo>
                    <a:pt x="1007269" y="292894"/>
                  </a:lnTo>
                  <a:lnTo>
                    <a:pt x="995363" y="273844"/>
                  </a:lnTo>
                  <a:lnTo>
                    <a:pt x="976313" y="259556"/>
                  </a:lnTo>
                  <a:lnTo>
                    <a:pt x="938213" y="247650"/>
                  </a:lnTo>
                  <a:lnTo>
                    <a:pt x="892969" y="247650"/>
                  </a:lnTo>
                  <a:lnTo>
                    <a:pt x="454819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5475E07C-CA9D-4129-8B92-85B857DC7884}"/>
                </a:ext>
              </a:extLst>
            </p:cNvPr>
            <p:cNvSpPr/>
            <p:nvPr/>
          </p:nvSpPr>
          <p:spPr>
            <a:xfrm>
              <a:off x="5680076" y="3922713"/>
              <a:ext cx="1052513" cy="296862"/>
            </a:xfrm>
            <a:custGeom>
              <a:avLst/>
              <a:gdLst>
                <a:gd name="connsiteX0" fmla="*/ 423863 w 1052513"/>
                <a:gd name="connsiteY0" fmla="*/ 250031 h 297656"/>
                <a:gd name="connsiteX1" fmla="*/ 42863 w 1052513"/>
                <a:gd name="connsiteY1" fmla="*/ 297656 h 297656"/>
                <a:gd name="connsiteX2" fmla="*/ 0 w 1052513"/>
                <a:gd name="connsiteY2" fmla="*/ 119062 h 297656"/>
                <a:gd name="connsiteX3" fmla="*/ 428625 w 1052513"/>
                <a:gd name="connsiteY3" fmla="*/ 54769 h 297656"/>
                <a:gd name="connsiteX4" fmla="*/ 807244 w 1052513"/>
                <a:gd name="connsiteY4" fmla="*/ 0 h 297656"/>
                <a:gd name="connsiteX5" fmla="*/ 1009650 w 1052513"/>
                <a:gd name="connsiteY5" fmla="*/ 21431 h 297656"/>
                <a:gd name="connsiteX6" fmla="*/ 1028700 w 1052513"/>
                <a:gd name="connsiteY6" fmla="*/ 35719 h 297656"/>
                <a:gd name="connsiteX7" fmla="*/ 1040607 w 1052513"/>
                <a:gd name="connsiteY7" fmla="*/ 54769 h 297656"/>
                <a:gd name="connsiteX8" fmla="*/ 1047750 w 1052513"/>
                <a:gd name="connsiteY8" fmla="*/ 76200 h 297656"/>
                <a:gd name="connsiteX9" fmla="*/ 1052513 w 1052513"/>
                <a:gd name="connsiteY9" fmla="*/ 97631 h 297656"/>
                <a:gd name="connsiteX10" fmla="*/ 1047750 w 1052513"/>
                <a:gd name="connsiteY10" fmla="*/ 133350 h 297656"/>
                <a:gd name="connsiteX11" fmla="*/ 1026319 w 1052513"/>
                <a:gd name="connsiteY11" fmla="*/ 164306 h 297656"/>
                <a:gd name="connsiteX12" fmla="*/ 983457 w 1052513"/>
                <a:gd name="connsiteY12" fmla="*/ 204787 h 297656"/>
                <a:gd name="connsiteX13" fmla="*/ 778669 w 1052513"/>
                <a:gd name="connsiteY13" fmla="*/ 216694 h 297656"/>
                <a:gd name="connsiteX14" fmla="*/ 423863 w 1052513"/>
                <a:gd name="connsiteY14" fmla="*/ 250031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2513" h="297656">
                  <a:moveTo>
                    <a:pt x="423863" y="250031"/>
                  </a:moveTo>
                  <a:lnTo>
                    <a:pt x="42863" y="297656"/>
                  </a:lnTo>
                  <a:lnTo>
                    <a:pt x="0" y="119062"/>
                  </a:lnTo>
                  <a:lnTo>
                    <a:pt x="428625" y="54769"/>
                  </a:lnTo>
                  <a:lnTo>
                    <a:pt x="807244" y="0"/>
                  </a:lnTo>
                  <a:lnTo>
                    <a:pt x="1009650" y="21431"/>
                  </a:lnTo>
                  <a:lnTo>
                    <a:pt x="1028700" y="35719"/>
                  </a:lnTo>
                  <a:lnTo>
                    <a:pt x="1040607" y="54769"/>
                  </a:lnTo>
                  <a:lnTo>
                    <a:pt x="1047750" y="76200"/>
                  </a:lnTo>
                  <a:lnTo>
                    <a:pt x="1052513" y="97631"/>
                  </a:lnTo>
                  <a:lnTo>
                    <a:pt x="1047750" y="133350"/>
                  </a:lnTo>
                  <a:lnTo>
                    <a:pt x="1026319" y="164306"/>
                  </a:lnTo>
                  <a:lnTo>
                    <a:pt x="983457" y="204787"/>
                  </a:lnTo>
                  <a:lnTo>
                    <a:pt x="778669" y="216694"/>
                  </a:lnTo>
                  <a:lnTo>
                    <a:pt x="423863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C9AD3B79-3420-4810-9E08-844B0D60FDCE}"/>
                </a:ext>
              </a:extLst>
            </p:cNvPr>
            <p:cNvSpPr/>
            <p:nvPr/>
          </p:nvSpPr>
          <p:spPr>
            <a:xfrm rot="16200000">
              <a:off x="5501482" y="3752057"/>
              <a:ext cx="4059238" cy="638175"/>
            </a:xfrm>
            <a:custGeom>
              <a:avLst/>
              <a:gdLst>
                <a:gd name="connsiteX0" fmla="*/ 1917181 w 4058713"/>
                <a:gd name="connsiteY0" fmla="*/ 547281 h 639061"/>
                <a:gd name="connsiteX1" fmla="*/ 1254326 w 4058713"/>
                <a:gd name="connsiteY1" fmla="*/ 564277 h 639061"/>
                <a:gd name="connsiteX2" fmla="*/ 931397 w 4058713"/>
                <a:gd name="connsiteY2" fmla="*/ 571075 h 639061"/>
                <a:gd name="connsiteX3" fmla="*/ 832818 w 4058713"/>
                <a:gd name="connsiteY3" fmla="*/ 588072 h 639061"/>
                <a:gd name="connsiteX4" fmla="*/ 666255 w 4058713"/>
                <a:gd name="connsiteY4" fmla="*/ 618665 h 639061"/>
                <a:gd name="connsiteX5" fmla="*/ 557478 w 4058713"/>
                <a:gd name="connsiteY5" fmla="*/ 608467 h 639061"/>
                <a:gd name="connsiteX6" fmla="*/ 438504 w 4058713"/>
                <a:gd name="connsiteY6" fmla="*/ 584672 h 639061"/>
                <a:gd name="connsiteX7" fmla="*/ 309333 w 4058713"/>
                <a:gd name="connsiteY7" fmla="*/ 540482 h 639061"/>
                <a:gd name="connsiteX8" fmla="*/ 149568 w 4058713"/>
                <a:gd name="connsiteY8" fmla="*/ 475896 h 639061"/>
                <a:gd name="connsiteX9" fmla="*/ 91780 w 4058713"/>
                <a:gd name="connsiteY9" fmla="*/ 441904 h 639061"/>
                <a:gd name="connsiteX10" fmla="*/ 44191 w 4058713"/>
                <a:gd name="connsiteY10" fmla="*/ 418109 h 639061"/>
                <a:gd name="connsiteX11" fmla="*/ 16997 w 4058713"/>
                <a:gd name="connsiteY11" fmla="*/ 397713 h 639061"/>
                <a:gd name="connsiteX12" fmla="*/ 0 w 4058713"/>
                <a:gd name="connsiteY12" fmla="*/ 370519 h 639061"/>
                <a:gd name="connsiteX13" fmla="*/ 0 w 4058713"/>
                <a:gd name="connsiteY13" fmla="*/ 346724 h 639061"/>
                <a:gd name="connsiteX14" fmla="*/ 10198 w 4058713"/>
                <a:gd name="connsiteY14" fmla="*/ 322930 h 639061"/>
                <a:gd name="connsiteX15" fmla="*/ 33993 w 4058713"/>
                <a:gd name="connsiteY15" fmla="*/ 299135 h 639061"/>
                <a:gd name="connsiteX16" fmla="*/ 142769 w 4058713"/>
                <a:gd name="connsiteY16" fmla="*/ 227750 h 639061"/>
                <a:gd name="connsiteX17" fmla="*/ 210754 w 4058713"/>
                <a:gd name="connsiteY17" fmla="*/ 180161 h 639061"/>
                <a:gd name="connsiteX18" fmla="*/ 662855 w 4058713"/>
                <a:gd name="connsiteY18" fmla="*/ 275340 h 639061"/>
                <a:gd name="connsiteX19" fmla="*/ 679852 w 4058713"/>
                <a:gd name="connsiteY19" fmla="*/ 288937 h 639061"/>
                <a:gd name="connsiteX20" fmla="*/ 693449 w 4058713"/>
                <a:gd name="connsiteY20" fmla="*/ 295736 h 639061"/>
                <a:gd name="connsiteX21" fmla="*/ 713844 w 4058713"/>
                <a:gd name="connsiteY21" fmla="*/ 302534 h 639061"/>
                <a:gd name="connsiteX22" fmla="*/ 744437 w 4058713"/>
                <a:gd name="connsiteY22" fmla="*/ 305933 h 639061"/>
                <a:gd name="connsiteX23" fmla="*/ 1267923 w 4058713"/>
                <a:gd name="connsiteY23" fmla="*/ 299135 h 639061"/>
                <a:gd name="connsiteX24" fmla="*/ 1995364 w 4058713"/>
                <a:gd name="connsiteY24" fmla="*/ 295736 h 639061"/>
                <a:gd name="connsiteX25" fmla="*/ 2855376 w 4058713"/>
                <a:gd name="connsiteY25" fmla="*/ 285538 h 639061"/>
                <a:gd name="connsiteX26" fmla="*/ 3351667 w 4058713"/>
                <a:gd name="connsiteY26" fmla="*/ 282139 h 639061"/>
                <a:gd name="connsiteX27" fmla="*/ 3559022 w 4058713"/>
                <a:gd name="connsiteY27" fmla="*/ 282139 h 639061"/>
                <a:gd name="connsiteX28" fmla="*/ 3630406 w 4058713"/>
                <a:gd name="connsiteY28" fmla="*/ 271941 h 639061"/>
                <a:gd name="connsiteX29" fmla="*/ 3688194 w 4058713"/>
                <a:gd name="connsiteY29" fmla="*/ 258344 h 639061"/>
                <a:gd name="connsiteX30" fmla="*/ 3735783 w 4058713"/>
                <a:gd name="connsiteY30" fmla="*/ 234549 h 639061"/>
                <a:gd name="connsiteX31" fmla="*/ 3786772 w 4058713"/>
                <a:gd name="connsiteY31" fmla="*/ 190359 h 639061"/>
                <a:gd name="connsiteX32" fmla="*/ 3813966 w 4058713"/>
                <a:gd name="connsiteY32" fmla="*/ 149568 h 639061"/>
                <a:gd name="connsiteX33" fmla="*/ 3844559 w 4058713"/>
                <a:gd name="connsiteY33" fmla="*/ 101978 h 639061"/>
                <a:gd name="connsiteX34" fmla="*/ 3871753 w 4058713"/>
                <a:gd name="connsiteY34" fmla="*/ 67985 h 639061"/>
                <a:gd name="connsiteX35" fmla="*/ 3902347 w 4058713"/>
                <a:gd name="connsiteY35" fmla="*/ 40791 h 639061"/>
                <a:gd name="connsiteX36" fmla="*/ 3939739 w 4058713"/>
                <a:gd name="connsiteY36" fmla="*/ 20396 h 639061"/>
                <a:gd name="connsiteX37" fmla="*/ 4055313 w 4058713"/>
                <a:gd name="connsiteY37" fmla="*/ 0 h 639061"/>
                <a:gd name="connsiteX38" fmla="*/ 4058713 w 4058713"/>
                <a:gd name="connsiteY38" fmla="*/ 67985 h 639061"/>
                <a:gd name="connsiteX39" fmla="*/ 3953336 w 4058713"/>
                <a:gd name="connsiteY39" fmla="*/ 180161 h 639061"/>
                <a:gd name="connsiteX40" fmla="*/ 3878552 w 4058713"/>
                <a:gd name="connsiteY40" fmla="*/ 292336 h 639061"/>
                <a:gd name="connsiteX41" fmla="*/ 3759578 w 4058713"/>
                <a:gd name="connsiteY41" fmla="*/ 462299 h 639061"/>
                <a:gd name="connsiteX42" fmla="*/ 3691593 w 4058713"/>
                <a:gd name="connsiteY42" fmla="*/ 574475 h 639061"/>
                <a:gd name="connsiteX43" fmla="*/ 3620208 w 4058713"/>
                <a:gd name="connsiteY43" fmla="*/ 635661 h 639061"/>
                <a:gd name="connsiteX44" fmla="*/ 3599813 w 4058713"/>
                <a:gd name="connsiteY44" fmla="*/ 639061 h 639061"/>
                <a:gd name="connsiteX45" fmla="*/ 3355066 w 4058713"/>
                <a:gd name="connsiteY45" fmla="*/ 550680 h 639061"/>
                <a:gd name="connsiteX46" fmla="*/ 3290481 w 4058713"/>
                <a:gd name="connsiteY46" fmla="*/ 550680 h 639061"/>
                <a:gd name="connsiteX47" fmla="*/ 2688812 w 4058713"/>
                <a:gd name="connsiteY47" fmla="*/ 543881 h 639061"/>
                <a:gd name="connsiteX48" fmla="*/ 1917181 w 4058713"/>
                <a:gd name="connsiteY48" fmla="*/ 547281 h 6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58713" h="639061">
                  <a:moveTo>
                    <a:pt x="1917181" y="547281"/>
                  </a:moveTo>
                  <a:lnTo>
                    <a:pt x="1254326" y="564277"/>
                  </a:lnTo>
                  <a:lnTo>
                    <a:pt x="931397" y="571075"/>
                  </a:lnTo>
                  <a:lnTo>
                    <a:pt x="832818" y="588072"/>
                  </a:lnTo>
                  <a:lnTo>
                    <a:pt x="666255" y="618665"/>
                  </a:lnTo>
                  <a:lnTo>
                    <a:pt x="557478" y="608467"/>
                  </a:lnTo>
                  <a:lnTo>
                    <a:pt x="438504" y="584672"/>
                  </a:lnTo>
                  <a:lnTo>
                    <a:pt x="309333" y="540482"/>
                  </a:lnTo>
                  <a:lnTo>
                    <a:pt x="149568" y="475896"/>
                  </a:lnTo>
                  <a:lnTo>
                    <a:pt x="91780" y="441904"/>
                  </a:lnTo>
                  <a:lnTo>
                    <a:pt x="44191" y="418109"/>
                  </a:lnTo>
                  <a:lnTo>
                    <a:pt x="16997" y="397713"/>
                  </a:lnTo>
                  <a:lnTo>
                    <a:pt x="0" y="370519"/>
                  </a:lnTo>
                  <a:lnTo>
                    <a:pt x="0" y="346724"/>
                  </a:lnTo>
                  <a:lnTo>
                    <a:pt x="10198" y="322930"/>
                  </a:lnTo>
                  <a:lnTo>
                    <a:pt x="33993" y="299135"/>
                  </a:lnTo>
                  <a:lnTo>
                    <a:pt x="142769" y="227750"/>
                  </a:lnTo>
                  <a:lnTo>
                    <a:pt x="210754" y="180161"/>
                  </a:lnTo>
                  <a:lnTo>
                    <a:pt x="662855" y="275340"/>
                  </a:lnTo>
                  <a:lnTo>
                    <a:pt x="679852" y="288937"/>
                  </a:lnTo>
                  <a:lnTo>
                    <a:pt x="693449" y="295736"/>
                  </a:lnTo>
                  <a:lnTo>
                    <a:pt x="713844" y="302534"/>
                  </a:lnTo>
                  <a:lnTo>
                    <a:pt x="744437" y="305933"/>
                  </a:lnTo>
                  <a:lnTo>
                    <a:pt x="1267923" y="299135"/>
                  </a:lnTo>
                  <a:lnTo>
                    <a:pt x="1995364" y="295736"/>
                  </a:lnTo>
                  <a:lnTo>
                    <a:pt x="2855376" y="285538"/>
                  </a:lnTo>
                  <a:lnTo>
                    <a:pt x="3351667" y="282139"/>
                  </a:lnTo>
                  <a:lnTo>
                    <a:pt x="3559022" y="282139"/>
                  </a:lnTo>
                  <a:lnTo>
                    <a:pt x="3630406" y="271941"/>
                  </a:lnTo>
                  <a:lnTo>
                    <a:pt x="3688194" y="258344"/>
                  </a:lnTo>
                  <a:lnTo>
                    <a:pt x="3735783" y="234549"/>
                  </a:lnTo>
                  <a:lnTo>
                    <a:pt x="3786772" y="190359"/>
                  </a:lnTo>
                  <a:lnTo>
                    <a:pt x="3813966" y="149568"/>
                  </a:lnTo>
                  <a:lnTo>
                    <a:pt x="3844559" y="101978"/>
                  </a:lnTo>
                  <a:lnTo>
                    <a:pt x="3871753" y="67985"/>
                  </a:lnTo>
                  <a:lnTo>
                    <a:pt x="3902347" y="40791"/>
                  </a:lnTo>
                  <a:lnTo>
                    <a:pt x="3939739" y="20396"/>
                  </a:lnTo>
                  <a:lnTo>
                    <a:pt x="4055313" y="0"/>
                  </a:lnTo>
                  <a:lnTo>
                    <a:pt x="4058713" y="67985"/>
                  </a:lnTo>
                  <a:lnTo>
                    <a:pt x="3953336" y="180161"/>
                  </a:lnTo>
                  <a:lnTo>
                    <a:pt x="3878552" y="292336"/>
                  </a:lnTo>
                  <a:lnTo>
                    <a:pt x="3759578" y="462299"/>
                  </a:lnTo>
                  <a:lnTo>
                    <a:pt x="3691593" y="574475"/>
                  </a:lnTo>
                  <a:lnTo>
                    <a:pt x="3620208" y="635661"/>
                  </a:lnTo>
                  <a:lnTo>
                    <a:pt x="3599813" y="639061"/>
                  </a:lnTo>
                  <a:lnTo>
                    <a:pt x="3355066" y="550680"/>
                  </a:lnTo>
                  <a:lnTo>
                    <a:pt x="3290481" y="550680"/>
                  </a:lnTo>
                  <a:lnTo>
                    <a:pt x="2688812" y="543881"/>
                  </a:lnTo>
                  <a:lnTo>
                    <a:pt x="1917181" y="547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C7DE0419-B6C6-4F9A-A1F5-435DEF64984F}"/>
                </a:ext>
              </a:extLst>
            </p:cNvPr>
            <p:cNvSpPr/>
            <p:nvPr/>
          </p:nvSpPr>
          <p:spPr>
            <a:xfrm>
              <a:off x="6538914" y="5256213"/>
              <a:ext cx="1019175" cy="677862"/>
            </a:xfrm>
            <a:custGeom>
              <a:avLst/>
              <a:gdLst>
                <a:gd name="connsiteX0" fmla="*/ 314325 w 1019175"/>
                <a:gd name="connsiteY0" fmla="*/ 66675 h 678656"/>
                <a:gd name="connsiteX1" fmla="*/ 645318 w 1019175"/>
                <a:gd name="connsiteY1" fmla="*/ 150019 h 678656"/>
                <a:gd name="connsiteX2" fmla="*/ 869156 w 1019175"/>
                <a:gd name="connsiteY2" fmla="*/ 204787 h 678656"/>
                <a:gd name="connsiteX3" fmla="*/ 883443 w 1019175"/>
                <a:gd name="connsiteY3" fmla="*/ 204787 h 678656"/>
                <a:gd name="connsiteX4" fmla="*/ 902493 w 1019175"/>
                <a:gd name="connsiteY4" fmla="*/ 200025 h 678656"/>
                <a:gd name="connsiteX5" fmla="*/ 1019175 w 1019175"/>
                <a:gd name="connsiteY5" fmla="*/ 154781 h 678656"/>
                <a:gd name="connsiteX6" fmla="*/ 907256 w 1019175"/>
                <a:gd name="connsiteY6" fmla="*/ 678656 h 678656"/>
                <a:gd name="connsiteX7" fmla="*/ 852487 w 1019175"/>
                <a:gd name="connsiteY7" fmla="*/ 635794 h 678656"/>
                <a:gd name="connsiteX8" fmla="*/ 783431 w 1019175"/>
                <a:gd name="connsiteY8" fmla="*/ 552450 h 678656"/>
                <a:gd name="connsiteX9" fmla="*/ 726281 w 1019175"/>
                <a:gd name="connsiteY9" fmla="*/ 483394 h 678656"/>
                <a:gd name="connsiteX10" fmla="*/ 664368 w 1019175"/>
                <a:gd name="connsiteY10" fmla="*/ 423862 h 678656"/>
                <a:gd name="connsiteX11" fmla="*/ 581025 w 1019175"/>
                <a:gd name="connsiteY11" fmla="*/ 357187 h 678656"/>
                <a:gd name="connsiteX12" fmla="*/ 473868 w 1019175"/>
                <a:gd name="connsiteY12" fmla="*/ 285750 h 678656"/>
                <a:gd name="connsiteX13" fmla="*/ 316706 w 1019175"/>
                <a:gd name="connsiteY13" fmla="*/ 195262 h 678656"/>
                <a:gd name="connsiteX14" fmla="*/ 69056 w 1019175"/>
                <a:gd name="connsiteY14" fmla="*/ 64294 h 678656"/>
                <a:gd name="connsiteX15" fmla="*/ 28575 w 1019175"/>
                <a:gd name="connsiteY15" fmla="*/ 47625 h 678656"/>
                <a:gd name="connsiteX16" fmla="*/ 7143 w 1019175"/>
                <a:gd name="connsiteY16" fmla="*/ 38100 h 678656"/>
                <a:gd name="connsiteX17" fmla="*/ 2381 w 1019175"/>
                <a:gd name="connsiteY17" fmla="*/ 28575 h 678656"/>
                <a:gd name="connsiteX18" fmla="*/ 0 w 1019175"/>
                <a:gd name="connsiteY18" fmla="*/ 19050 h 678656"/>
                <a:gd name="connsiteX19" fmla="*/ 4762 w 1019175"/>
                <a:gd name="connsiteY19" fmla="*/ 7144 h 678656"/>
                <a:gd name="connsiteX20" fmla="*/ 19050 w 1019175"/>
                <a:gd name="connsiteY20" fmla="*/ 0 h 678656"/>
                <a:gd name="connsiteX21" fmla="*/ 73818 w 1019175"/>
                <a:gd name="connsiteY21" fmla="*/ 0 h 678656"/>
                <a:gd name="connsiteX22" fmla="*/ 314325 w 1019175"/>
                <a:gd name="connsiteY22" fmla="*/ 66675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9175" h="678656">
                  <a:moveTo>
                    <a:pt x="314325" y="66675"/>
                  </a:moveTo>
                  <a:lnTo>
                    <a:pt x="645318" y="150019"/>
                  </a:lnTo>
                  <a:lnTo>
                    <a:pt x="869156" y="204787"/>
                  </a:lnTo>
                  <a:lnTo>
                    <a:pt x="883443" y="204787"/>
                  </a:lnTo>
                  <a:lnTo>
                    <a:pt x="902493" y="200025"/>
                  </a:lnTo>
                  <a:lnTo>
                    <a:pt x="1019175" y="154781"/>
                  </a:lnTo>
                  <a:lnTo>
                    <a:pt x="907256" y="678656"/>
                  </a:lnTo>
                  <a:lnTo>
                    <a:pt x="852487" y="635794"/>
                  </a:lnTo>
                  <a:lnTo>
                    <a:pt x="783431" y="552450"/>
                  </a:lnTo>
                  <a:lnTo>
                    <a:pt x="726281" y="483394"/>
                  </a:lnTo>
                  <a:lnTo>
                    <a:pt x="664368" y="423862"/>
                  </a:lnTo>
                  <a:lnTo>
                    <a:pt x="581025" y="357187"/>
                  </a:lnTo>
                  <a:lnTo>
                    <a:pt x="473868" y="285750"/>
                  </a:lnTo>
                  <a:lnTo>
                    <a:pt x="316706" y="195262"/>
                  </a:lnTo>
                  <a:lnTo>
                    <a:pt x="69056" y="64294"/>
                  </a:lnTo>
                  <a:lnTo>
                    <a:pt x="28575" y="47625"/>
                  </a:lnTo>
                  <a:lnTo>
                    <a:pt x="7143" y="38100"/>
                  </a:lnTo>
                  <a:lnTo>
                    <a:pt x="2381" y="28575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73818" y="0"/>
                  </a:lnTo>
                  <a:lnTo>
                    <a:pt x="3143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0697725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8D94148-D9C9-421B-BEA4-0ABF6603903F}"/>
              </a:ext>
            </a:extLst>
          </p:cNvPr>
          <p:cNvGrpSpPr/>
          <p:nvPr/>
        </p:nvGrpSpPr>
        <p:grpSpPr>
          <a:xfrm>
            <a:off x="3957639" y="1700213"/>
            <a:ext cx="4635501" cy="4300537"/>
            <a:chOff x="3957639" y="1700213"/>
            <a:chExt cx="4635501" cy="4300537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BF0D3185-712D-4B56-9A6B-99966CF9F6FA}"/>
                </a:ext>
              </a:extLst>
            </p:cNvPr>
            <p:cNvSpPr/>
            <p:nvPr/>
          </p:nvSpPr>
          <p:spPr>
            <a:xfrm>
              <a:off x="5151439" y="1700213"/>
              <a:ext cx="1581150" cy="1611313"/>
            </a:xfrm>
            <a:custGeom>
              <a:avLst/>
              <a:gdLst>
                <a:gd name="connsiteX0" fmla="*/ 1054894 w 1581150"/>
                <a:gd name="connsiteY0" fmla="*/ 828675 h 1612106"/>
                <a:gd name="connsiteX1" fmla="*/ 788194 w 1581150"/>
                <a:gd name="connsiteY1" fmla="*/ 1062037 h 1612106"/>
                <a:gd name="connsiteX2" fmla="*/ 597694 w 1581150"/>
                <a:gd name="connsiteY2" fmla="*/ 1216818 h 1612106"/>
                <a:gd name="connsiteX3" fmla="*/ 361950 w 1581150"/>
                <a:gd name="connsiteY3" fmla="*/ 1385887 h 1612106"/>
                <a:gd name="connsiteX4" fmla="*/ 226219 w 1581150"/>
                <a:gd name="connsiteY4" fmla="*/ 1485900 h 1612106"/>
                <a:gd name="connsiteX5" fmla="*/ 107157 w 1581150"/>
                <a:gd name="connsiteY5" fmla="*/ 1569243 h 1612106"/>
                <a:gd name="connsiteX6" fmla="*/ 47625 w 1581150"/>
                <a:gd name="connsiteY6" fmla="*/ 1607343 h 1612106"/>
                <a:gd name="connsiteX7" fmla="*/ 23813 w 1581150"/>
                <a:gd name="connsiteY7" fmla="*/ 1612106 h 1612106"/>
                <a:gd name="connsiteX8" fmla="*/ 7144 w 1581150"/>
                <a:gd name="connsiteY8" fmla="*/ 1609725 h 1612106"/>
                <a:gd name="connsiteX9" fmla="*/ 0 w 1581150"/>
                <a:gd name="connsiteY9" fmla="*/ 1600200 h 1612106"/>
                <a:gd name="connsiteX10" fmla="*/ 4763 w 1581150"/>
                <a:gd name="connsiteY10" fmla="*/ 1574006 h 1612106"/>
                <a:gd name="connsiteX11" fmla="*/ 16669 w 1581150"/>
                <a:gd name="connsiteY11" fmla="*/ 1550193 h 1612106"/>
                <a:gd name="connsiteX12" fmla="*/ 80963 w 1581150"/>
                <a:gd name="connsiteY12" fmla="*/ 1495425 h 1612106"/>
                <a:gd name="connsiteX13" fmla="*/ 219075 w 1581150"/>
                <a:gd name="connsiteY13" fmla="*/ 1373981 h 1612106"/>
                <a:gd name="connsiteX14" fmla="*/ 340519 w 1581150"/>
                <a:gd name="connsiteY14" fmla="*/ 1266825 h 1612106"/>
                <a:gd name="connsiteX15" fmla="*/ 500063 w 1581150"/>
                <a:gd name="connsiteY15" fmla="*/ 1109662 h 1612106"/>
                <a:gd name="connsiteX16" fmla="*/ 631032 w 1581150"/>
                <a:gd name="connsiteY16" fmla="*/ 973931 h 1612106"/>
                <a:gd name="connsiteX17" fmla="*/ 762000 w 1581150"/>
                <a:gd name="connsiteY17" fmla="*/ 838200 h 1612106"/>
                <a:gd name="connsiteX18" fmla="*/ 835819 w 1581150"/>
                <a:gd name="connsiteY18" fmla="*/ 754856 h 1612106"/>
                <a:gd name="connsiteX19" fmla="*/ 952500 w 1581150"/>
                <a:gd name="connsiteY19" fmla="*/ 595312 h 1612106"/>
                <a:gd name="connsiteX20" fmla="*/ 1054894 w 1581150"/>
                <a:gd name="connsiteY20" fmla="*/ 452437 h 1612106"/>
                <a:gd name="connsiteX21" fmla="*/ 1121569 w 1581150"/>
                <a:gd name="connsiteY21" fmla="*/ 335756 h 1612106"/>
                <a:gd name="connsiteX22" fmla="*/ 1150144 w 1581150"/>
                <a:gd name="connsiteY22" fmla="*/ 280987 h 1612106"/>
                <a:gd name="connsiteX23" fmla="*/ 1171575 w 1581150"/>
                <a:gd name="connsiteY23" fmla="*/ 228600 h 1612106"/>
                <a:gd name="connsiteX24" fmla="*/ 1178719 w 1581150"/>
                <a:gd name="connsiteY24" fmla="*/ 200025 h 1612106"/>
                <a:gd name="connsiteX25" fmla="*/ 1178719 w 1581150"/>
                <a:gd name="connsiteY25" fmla="*/ 190500 h 1612106"/>
                <a:gd name="connsiteX26" fmla="*/ 1166813 w 1581150"/>
                <a:gd name="connsiteY26" fmla="*/ 166687 h 1612106"/>
                <a:gd name="connsiteX27" fmla="*/ 1104900 w 1581150"/>
                <a:gd name="connsiteY27" fmla="*/ 97631 h 1612106"/>
                <a:gd name="connsiteX28" fmla="*/ 1066800 w 1581150"/>
                <a:gd name="connsiteY28" fmla="*/ 61912 h 1612106"/>
                <a:gd name="connsiteX29" fmla="*/ 1054894 w 1581150"/>
                <a:gd name="connsiteY29" fmla="*/ 42862 h 1612106"/>
                <a:gd name="connsiteX30" fmla="*/ 1050132 w 1581150"/>
                <a:gd name="connsiteY30" fmla="*/ 23812 h 1612106"/>
                <a:gd name="connsiteX31" fmla="*/ 1054894 w 1581150"/>
                <a:gd name="connsiteY31" fmla="*/ 11906 h 1612106"/>
                <a:gd name="connsiteX32" fmla="*/ 1057275 w 1581150"/>
                <a:gd name="connsiteY32" fmla="*/ 4762 h 1612106"/>
                <a:gd name="connsiteX33" fmla="*/ 1071563 w 1581150"/>
                <a:gd name="connsiteY33" fmla="*/ 0 h 1612106"/>
                <a:gd name="connsiteX34" fmla="*/ 1107282 w 1581150"/>
                <a:gd name="connsiteY34" fmla="*/ 7143 h 1612106"/>
                <a:gd name="connsiteX35" fmla="*/ 1183482 w 1581150"/>
                <a:gd name="connsiteY35" fmla="*/ 28575 h 1612106"/>
                <a:gd name="connsiteX36" fmla="*/ 1290638 w 1581150"/>
                <a:gd name="connsiteY36" fmla="*/ 66675 h 1612106"/>
                <a:gd name="connsiteX37" fmla="*/ 1343025 w 1581150"/>
                <a:gd name="connsiteY37" fmla="*/ 88106 h 1612106"/>
                <a:gd name="connsiteX38" fmla="*/ 1402557 w 1581150"/>
                <a:gd name="connsiteY38" fmla="*/ 114300 h 1612106"/>
                <a:gd name="connsiteX39" fmla="*/ 1447800 w 1581150"/>
                <a:gd name="connsiteY39" fmla="*/ 138112 h 1612106"/>
                <a:gd name="connsiteX40" fmla="*/ 1473994 w 1581150"/>
                <a:gd name="connsiteY40" fmla="*/ 152400 h 1612106"/>
                <a:gd name="connsiteX41" fmla="*/ 1507332 w 1581150"/>
                <a:gd name="connsiteY41" fmla="*/ 176212 h 1612106"/>
                <a:gd name="connsiteX42" fmla="*/ 1528763 w 1581150"/>
                <a:gd name="connsiteY42" fmla="*/ 197643 h 1612106"/>
                <a:gd name="connsiteX43" fmla="*/ 1552575 w 1581150"/>
                <a:gd name="connsiteY43" fmla="*/ 223837 h 1612106"/>
                <a:gd name="connsiteX44" fmla="*/ 1571625 w 1581150"/>
                <a:gd name="connsiteY44" fmla="*/ 250031 h 1612106"/>
                <a:gd name="connsiteX45" fmla="*/ 1578769 w 1581150"/>
                <a:gd name="connsiteY45" fmla="*/ 271462 h 1612106"/>
                <a:gd name="connsiteX46" fmla="*/ 1581150 w 1581150"/>
                <a:gd name="connsiteY46" fmla="*/ 290512 h 1612106"/>
                <a:gd name="connsiteX47" fmla="*/ 1576388 w 1581150"/>
                <a:gd name="connsiteY47" fmla="*/ 319087 h 1612106"/>
                <a:gd name="connsiteX48" fmla="*/ 1512094 w 1581150"/>
                <a:gd name="connsiteY48" fmla="*/ 330993 h 1612106"/>
                <a:gd name="connsiteX49" fmla="*/ 1435894 w 1581150"/>
                <a:gd name="connsiteY49" fmla="*/ 411956 h 1612106"/>
                <a:gd name="connsiteX50" fmla="*/ 1271588 w 1581150"/>
                <a:gd name="connsiteY50" fmla="*/ 604837 h 1612106"/>
                <a:gd name="connsiteX51" fmla="*/ 1054894 w 1581150"/>
                <a:gd name="connsiteY51" fmla="*/ 828675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1150" h="1612106">
                  <a:moveTo>
                    <a:pt x="1054894" y="828675"/>
                  </a:moveTo>
                  <a:lnTo>
                    <a:pt x="788194" y="1062037"/>
                  </a:lnTo>
                  <a:lnTo>
                    <a:pt x="597694" y="1216818"/>
                  </a:lnTo>
                  <a:lnTo>
                    <a:pt x="361950" y="1385887"/>
                  </a:lnTo>
                  <a:lnTo>
                    <a:pt x="226219" y="1485900"/>
                  </a:lnTo>
                  <a:lnTo>
                    <a:pt x="107157" y="1569243"/>
                  </a:lnTo>
                  <a:lnTo>
                    <a:pt x="47625" y="1607343"/>
                  </a:lnTo>
                  <a:lnTo>
                    <a:pt x="23813" y="1612106"/>
                  </a:lnTo>
                  <a:lnTo>
                    <a:pt x="7144" y="1609725"/>
                  </a:lnTo>
                  <a:lnTo>
                    <a:pt x="0" y="1600200"/>
                  </a:lnTo>
                  <a:lnTo>
                    <a:pt x="4763" y="1574006"/>
                  </a:lnTo>
                  <a:lnTo>
                    <a:pt x="16669" y="1550193"/>
                  </a:lnTo>
                  <a:lnTo>
                    <a:pt x="80963" y="1495425"/>
                  </a:lnTo>
                  <a:lnTo>
                    <a:pt x="219075" y="1373981"/>
                  </a:lnTo>
                  <a:lnTo>
                    <a:pt x="340519" y="1266825"/>
                  </a:lnTo>
                  <a:lnTo>
                    <a:pt x="500063" y="1109662"/>
                  </a:lnTo>
                  <a:lnTo>
                    <a:pt x="631032" y="973931"/>
                  </a:lnTo>
                  <a:lnTo>
                    <a:pt x="762000" y="838200"/>
                  </a:lnTo>
                  <a:lnTo>
                    <a:pt x="835819" y="754856"/>
                  </a:lnTo>
                  <a:lnTo>
                    <a:pt x="952500" y="595312"/>
                  </a:lnTo>
                  <a:lnTo>
                    <a:pt x="1054894" y="452437"/>
                  </a:lnTo>
                  <a:lnTo>
                    <a:pt x="1121569" y="335756"/>
                  </a:lnTo>
                  <a:lnTo>
                    <a:pt x="1150144" y="280987"/>
                  </a:lnTo>
                  <a:lnTo>
                    <a:pt x="1171575" y="228600"/>
                  </a:lnTo>
                  <a:lnTo>
                    <a:pt x="1178719" y="200025"/>
                  </a:lnTo>
                  <a:lnTo>
                    <a:pt x="1178719" y="190500"/>
                  </a:lnTo>
                  <a:lnTo>
                    <a:pt x="1166813" y="166687"/>
                  </a:lnTo>
                  <a:lnTo>
                    <a:pt x="1104900" y="97631"/>
                  </a:lnTo>
                  <a:lnTo>
                    <a:pt x="1066800" y="61912"/>
                  </a:lnTo>
                  <a:lnTo>
                    <a:pt x="1054894" y="42862"/>
                  </a:lnTo>
                  <a:lnTo>
                    <a:pt x="1050132" y="23812"/>
                  </a:lnTo>
                  <a:lnTo>
                    <a:pt x="1054894" y="11906"/>
                  </a:lnTo>
                  <a:lnTo>
                    <a:pt x="1057275" y="4762"/>
                  </a:lnTo>
                  <a:lnTo>
                    <a:pt x="1071563" y="0"/>
                  </a:lnTo>
                  <a:lnTo>
                    <a:pt x="1107282" y="7143"/>
                  </a:lnTo>
                  <a:lnTo>
                    <a:pt x="1183482" y="28575"/>
                  </a:lnTo>
                  <a:lnTo>
                    <a:pt x="1290638" y="66675"/>
                  </a:lnTo>
                  <a:lnTo>
                    <a:pt x="1343025" y="88106"/>
                  </a:lnTo>
                  <a:lnTo>
                    <a:pt x="1402557" y="114300"/>
                  </a:lnTo>
                  <a:lnTo>
                    <a:pt x="1447800" y="138112"/>
                  </a:lnTo>
                  <a:lnTo>
                    <a:pt x="1473994" y="152400"/>
                  </a:lnTo>
                  <a:lnTo>
                    <a:pt x="1507332" y="176212"/>
                  </a:lnTo>
                  <a:lnTo>
                    <a:pt x="1528763" y="197643"/>
                  </a:lnTo>
                  <a:lnTo>
                    <a:pt x="1552575" y="223837"/>
                  </a:lnTo>
                  <a:lnTo>
                    <a:pt x="1571625" y="250031"/>
                  </a:lnTo>
                  <a:lnTo>
                    <a:pt x="1578769" y="271462"/>
                  </a:lnTo>
                  <a:lnTo>
                    <a:pt x="1581150" y="290512"/>
                  </a:lnTo>
                  <a:lnTo>
                    <a:pt x="1576388" y="319087"/>
                  </a:lnTo>
                  <a:lnTo>
                    <a:pt x="1512094" y="330993"/>
                  </a:lnTo>
                  <a:lnTo>
                    <a:pt x="1435894" y="411956"/>
                  </a:lnTo>
                  <a:lnTo>
                    <a:pt x="1271588" y="604837"/>
                  </a:lnTo>
                  <a:lnTo>
                    <a:pt x="1054894" y="8286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CA074E95-FCED-47BA-9836-27A1BBB54DD9}"/>
                </a:ext>
              </a:extLst>
            </p:cNvPr>
            <p:cNvSpPr/>
            <p:nvPr/>
          </p:nvSpPr>
          <p:spPr>
            <a:xfrm>
              <a:off x="4198940" y="1876426"/>
              <a:ext cx="1127125" cy="403225"/>
            </a:xfrm>
            <a:custGeom>
              <a:avLst/>
              <a:gdLst>
                <a:gd name="connsiteX0" fmla="*/ 469106 w 1128712"/>
                <a:gd name="connsiteY0" fmla="*/ 307181 h 402431"/>
                <a:gd name="connsiteX1" fmla="*/ 97631 w 1128712"/>
                <a:gd name="connsiteY1" fmla="*/ 402431 h 402431"/>
                <a:gd name="connsiteX2" fmla="*/ 0 w 1128712"/>
                <a:gd name="connsiteY2" fmla="*/ 214312 h 402431"/>
                <a:gd name="connsiteX3" fmla="*/ 190500 w 1128712"/>
                <a:gd name="connsiteY3" fmla="*/ 204787 h 402431"/>
                <a:gd name="connsiteX4" fmla="*/ 316706 w 1128712"/>
                <a:gd name="connsiteY4" fmla="*/ 190500 h 402431"/>
                <a:gd name="connsiteX5" fmla="*/ 471487 w 1128712"/>
                <a:gd name="connsiteY5" fmla="*/ 157162 h 402431"/>
                <a:gd name="connsiteX6" fmla="*/ 578644 w 1128712"/>
                <a:gd name="connsiteY6" fmla="*/ 130968 h 402431"/>
                <a:gd name="connsiteX7" fmla="*/ 631031 w 1128712"/>
                <a:gd name="connsiteY7" fmla="*/ 114300 h 402431"/>
                <a:gd name="connsiteX8" fmla="*/ 669131 w 1128712"/>
                <a:gd name="connsiteY8" fmla="*/ 97631 h 402431"/>
                <a:gd name="connsiteX9" fmla="*/ 716756 w 1128712"/>
                <a:gd name="connsiteY9" fmla="*/ 61912 h 402431"/>
                <a:gd name="connsiteX10" fmla="*/ 757237 w 1128712"/>
                <a:gd name="connsiteY10" fmla="*/ 23812 h 402431"/>
                <a:gd name="connsiteX11" fmla="*/ 778669 w 1128712"/>
                <a:gd name="connsiteY11" fmla="*/ 7143 h 402431"/>
                <a:gd name="connsiteX12" fmla="*/ 804862 w 1128712"/>
                <a:gd name="connsiteY12" fmla="*/ 0 h 402431"/>
                <a:gd name="connsiteX13" fmla="*/ 838200 w 1128712"/>
                <a:gd name="connsiteY13" fmla="*/ 4762 h 402431"/>
                <a:gd name="connsiteX14" fmla="*/ 873919 w 1128712"/>
                <a:gd name="connsiteY14" fmla="*/ 14287 h 402431"/>
                <a:gd name="connsiteX15" fmla="*/ 940594 w 1128712"/>
                <a:gd name="connsiteY15" fmla="*/ 50006 h 402431"/>
                <a:gd name="connsiteX16" fmla="*/ 1050131 w 1128712"/>
                <a:gd name="connsiteY16" fmla="*/ 116681 h 402431"/>
                <a:gd name="connsiteX17" fmla="*/ 1097756 w 1128712"/>
                <a:gd name="connsiteY17" fmla="*/ 157162 h 402431"/>
                <a:gd name="connsiteX18" fmla="*/ 1121569 w 1128712"/>
                <a:gd name="connsiteY18" fmla="*/ 188118 h 402431"/>
                <a:gd name="connsiteX19" fmla="*/ 1128712 w 1128712"/>
                <a:gd name="connsiteY19" fmla="*/ 214312 h 402431"/>
                <a:gd name="connsiteX20" fmla="*/ 1126331 w 1128712"/>
                <a:gd name="connsiteY20" fmla="*/ 245268 h 402431"/>
                <a:gd name="connsiteX21" fmla="*/ 1112044 w 1128712"/>
                <a:gd name="connsiteY21" fmla="*/ 273843 h 402431"/>
                <a:gd name="connsiteX22" fmla="*/ 1083469 w 1128712"/>
                <a:gd name="connsiteY22" fmla="*/ 292893 h 402431"/>
                <a:gd name="connsiteX23" fmla="*/ 1040606 w 1128712"/>
                <a:gd name="connsiteY23" fmla="*/ 311943 h 402431"/>
                <a:gd name="connsiteX24" fmla="*/ 1007269 w 1128712"/>
                <a:gd name="connsiteY24" fmla="*/ 342900 h 402431"/>
                <a:gd name="connsiteX25" fmla="*/ 714375 w 1128712"/>
                <a:gd name="connsiteY25" fmla="*/ 250031 h 402431"/>
                <a:gd name="connsiteX26" fmla="*/ 469106 w 1128712"/>
                <a:gd name="connsiteY26" fmla="*/ 30718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712" h="402431">
                  <a:moveTo>
                    <a:pt x="469106" y="307181"/>
                  </a:moveTo>
                  <a:lnTo>
                    <a:pt x="97631" y="402431"/>
                  </a:lnTo>
                  <a:lnTo>
                    <a:pt x="0" y="214312"/>
                  </a:lnTo>
                  <a:lnTo>
                    <a:pt x="190500" y="204787"/>
                  </a:lnTo>
                  <a:lnTo>
                    <a:pt x="316706" y="190500"/>
                  </a:lnTo>
                  <a:lnTo>
                    <a:pt x="471487" y="157162"/>
                  </a:lnTo>
                  <a:lnTo>
                    <a:pt x="578644" y="130968"/>
                  </a:lnTo>
                  <a:lnTo>
                    <a:pt x="631031" y="114300"/>
                  </a:lnTo>
                  <a:lnTo>
                    <a:pt x="669131" y="97631"/>
                  </a:lnTo>
                  <a:lnTo>
                    <a:pt x="716756" y="61912"/>
                  </a:lnTo>
                  <a:lnTo>
                    <a:pt x="757237" y="23812"/>
                  </a:lnTo>
                  <a:lnTo>
                    <a:pt x="778669" y="7143"/>
                  </a:lnTo>
                  <a:lnTo>
                    <a:pt x="804862" y="0"/>
                  </a:lnTo>
                  <a:lnTo>
                    <a:pt x="838200" y="4762"/>
                  </a:lnTo>
                  <a:lnTo>
                    <a:pt x="873919" y="14287"/>
                  </a:lnTo>
                  <a:lnTo>
                    <a:pt x="940594" y="50006"/>
                  </a:lnTo>
                  <a:lnTo>
                    <a:pt x="1050131" y="116681"/>
                  </a:lnTo>
                  <a:lnTo>
                    <a:pt x="1097756" y="157162"/>
                  </a:lnTo>
                  <a:lnTo>
                    <a:pt x="1121569" y="188118"/>
                  </a:lnTo>
                  <a:lnTo>
                    <a:pt x="1128712" y="214312"/>
                  </a:lnTo>
                  <a:lnTo>
                    <a:pt x="1126331" y="245268"/>
                  </a:lnTo>
                  <a:lnTo>
                    <a:pt x="1112044" y="273843"/>
                  </a:lnTo>
                  <a:lnTo>
                    <a:pt x="1083469" y="292893"/>
                  </a:lnTo>
                  <a:lnTo>
                    <a:pt x="1040606" y="311943"/>
                  </a:lnTo>
                  <a:lnTo>
                    <a:pt x="1007269" y="342900"/>
                  </a:lnTo>
                  <a:lnTo>
                    <a:pt x="714375" y="250031"/>
                  </a:lnTo>
                  <a:lnTo>
                    <a:pt x="469106" y="3071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6">
              <a:extLst>
                <a:ext uri="{FF2B5EF4-FFF2-40B4-BE49-F238E27FC236}">
                  <a16:creationId xmlns:a16="http://schemas.microsoft.com/office/drawing/2014/main" id="{879C43BA-63ED-4161-B684-D53F91FEECCF}"/>
                </a:ext>
              </a:extLst>
            </p:cNvPr>
            <p:cNvSpPr/>
            <p:nvPr/>
          </p:nvSpPr>
          <p:spPr>
            <a:xfrm>
              <a:off x="4686301" y="2101850"/>
              <a:ext cx="533400" cy="933450"/>
            </a:xfrm>
            <a:custGeom>
              <a:avLst/>
              <a:gdLst>
                <a:gd name="connsiteX0" fmla="*/ 342900 w 533400"/>
                <a:gd name="connsiteY0" fmla="*/ 464344 h 933450"/>
                <a:gd name="connsiteX1" fmla="*/ 211931 w 533400"/>
                <a:gd name="connsiteY1" fmla="*/ 688182 h 933450"/>
                <a:gd name="connsiteX2" fmla="*/ 121444 w 533400"/>
                <a:gd name="connsiteY2" fmla="*/ 845344 h 933450"/>
                <a:gd name="connsiteX3" fmla="*/ 80963 w 533400"/>
                <a:gd name="connsiteY3" fmla="*/ 933450 h 933450"/>
                <a:gd name="connsiteX4" fmla="*/ 0 w 533400"/>
                <a:gd name="connsiteY4" fmla="*/ 926307 h 933450"/>
                <a:gd name="connsiteX5" fmla="*/ 19050 w 533400"/>
                <a:gd name="connsiteY5" fmla="*/ 878682 h 933450"/>
                <a:gd name="connsiteX6" fmla="*/ 90488 w 533400"/>
                <a:gd name="connsiteY6" fmla="*/ 683419 h 933450"/>
                <a:gd name="connsiteX7" fmla="*/ 147638 w 533400"/>
                <a:gd name="connsiteY7" fmla="*/ 504825 h 933450"/>
                <a:gd name="connsiteX8" fmla="*/ 173831 w 533400"/>
                <a:gd name="connsiteY8" fmla="*/ 397669 h 933450"/>
                <a:gd name="connsiteX9" fmla="*/ 190500 w 533400"/>
                <a:gd name="connsiteY9" fmla="*/ 307182 h 933450"/>
                <a:gd name="connsiteX10" fmla="*/ 204788 w 533400"/>
                <a:gd name="connsiteY10" fmla="*/ 202407 h 933450"/>
                <a:gd name="connsiteX11" fmla="*/ 216694 w 533400"/>
                <a:gd name="connsiteY11" fmla="*/ 119063 h 933450"/>
                <a:gd name="connsiteX12" fmla="*/ 216694 w 533400"/>
                <a:gd name="connsiteY12" fmla="*/ 88107 h 933450"/>
                <a:gd name="connsiteX13" fmla="*/ 209550 w 533400"/>
                <a:gd name="connsiteY13" fmla="*/ 57150 h 933450"/>
                <a:gd name="connsiteX14" fmla="*/ 166688 w 533400"/>
                <a:gd name="connsiteY14" fmla="*/ 0 h 933450"/>
                <a:gd name="connsiteX15" fmla="*/ 533400 w 533400"/>
                <a:gd name="connsiteY15" fmla="*/ 69057 h 933450"/>
                <a:gd name="connsiteX16" fmla="*/ 519113 w 533400"/>
                <a:gd name="connsiteY16" fmla="*/ 116682 h 933450"/>
                <a:gd name="connsiteX17" fmla="*/ 485775 w 533400"/>
                <a:gd name="connsiteY17" fmla="*/ 176213 h 933450"/>
                <a:gd name="connsiteX18" fmla="*/ 445294 w 533400"/>
                <a:gd name="connsiteY18" fmla="*/ 257175 h 933450"/>
                <a:gd name="connsiteX19" fmla="*/ 342900 w 533400"/>
                <a:gd name="connsiteY19" fmla="*/ 46434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33450">
                  <a:moveTo>
                    <a:pt x="342900" y="464344"/>
                  </a:moveTo>
                  <a:lnTo>
                    <a:pt x="211931" y="688182"/>
                  </a:lnTo>
                  <a:lnTo>
                    <a:pt x="121444" y="845344"/>
                  </a:lnTo>
                  <a:lnTo>
                    <a:pt x="80963" y="933450"/>
                  </a:lnTo>
                  <a:lnTo>
                    <a:pt x="0" y="926307"/>
                  </a:lnTo>
                  <a:lnTo>
                    <a:pt x="19050" y="878682"/>
                  </a:lnTo>
                  <a:lnTo>
                    <a:pt x="90488" y="683419"/>
                  </a:lnTo>
                  <a:lnTo>
                    <a:pt x="147638" y="504825"/>
                  </a:lnTo>
                  <a:lnTo>
                    <a:pt x="173831" y="397669"/>
                  </a:lnTo>
                  <a:lnTo>
                    <a:pt x="190500" y="307182"/>
                  </a:lnTo>
                  <a:lnTo>
                    <a:pt x="204788" y="202407"/>
                  </a:lnTo>
                  <a:lnTo>
                    <a:pt x="216694" y="119063"/>
                  </a:lnTo>
                  <a:lnTo>
                    <a:pt x="216694" y="88107"/>
                  </a:lnTo>
                  <a:lnTo>
                    <a:pt x="209550" y="57150"/>
                  </a:lnTo>
                  <a:lnTo>
                    <a:pt x="166688" y="0"/>
                  </a:lnTo>
                  <a:lnTo>
                    <a:pt x="533400" y="69057"/>
                  </a:lnTo>
                  <a:lnTo>
                    <a:pt x="519113" y="116682"/>
                  </a:lnTo>
                  <a:lnTo>
                    <a:pt x="485775" y="176213"/>
                  </a:lnTo>
                  <a:lnTo>
                    <a:pt x="445294" y="257175"/>
                  </a:lnTo>
                  <a:lnTo>
                    <a:pt x="342900" y="46434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7">
              <a:extLst>
                <a:ext uri="{FF2B5EF4-FFF2-40B4-BE49-F238E27FC236}">
                  <a16:creationId xmlns:a16="http://schemas.microsoft.com/office/drawing/2014/main" id="{D6796A03-648F-46C9-803E-8CBBA8D19F28}"/>
                </a:ext>
              </a:extLst>
            </p:cNvPr>
            <p:cNvSpPr/>
            <p:nvPr/>
          </p:nvSpPr>
          <p:spPr>
            <a:xfrm>
              <a:off x="4676776" y="2994026"/>
              <a:ext cx="452438" cy="727075"/>
            </a:xfrm>
            <a:custGeom>
              <a:avLst/>
              <a:gdLst>
                <a:gd name="connsiteX0" fmla="*/ 242888 w 452438"/>
                <a:gd name="connsiteY0" fmla="*/ 728662 h 728662"/>
                <a:gd name="connsiteX1" fmla="*/ 238125 w 452438"/>
                <a:gd name="connsiteY1" fmla="*/ 631031 h 728662"/>
                <a:gd name="connsiteX2" fmla="*/ 228600 w 452438"/>
                <a:gd name="connsiteY2" fmla="*/ 573881 h 728662"/>
                <a:gd name="connsiteX3" fmla="*/ 214313 w 452438"/>
                <a:gd name="connsiteY3" fmla="*/ 516731 h 728662"/>
                <a:gd name="connsiteX4" fmla="*/ 192881 w 452438"/>
                <a:gd name="connsiteY4" fmla="*/ 457200 h 728662"/>
                <a:gd name="connsiteX5" fmla="*/ 164306 w 452438"/>
                <a:gd name="connsiteY5" fmla="*/ 395287 h 728662"/>
                <a:gd name="connsiteX6" fmla="*/ 119063 w 452438"/>
                <a:gd name="connsiteY6" fmla="*/ 304800 h 728662"/>
                <a:gd name="connsiteX7" fmla="*/ 64294 w 452438"/>
                <a:gd name="connsiteY7" fmla="*/ 204787 h 728662"/>
                <a:gd name="connsiteX8" fmla="*/ 40481 w 452438"/>
                <a:gd name="connsiteY8" fmla="*/ 159544 h 728662"/>
                <a:gd name="connsiteX9" fmla="*/ 16669 w 452438"/>
                <a:gd name="connsiteY9" fmla="*/ 121444 h 728662"/>
                <a:gd name="connsiteX10" fmla="*/ 4763 w 452438"/>
                <a:gd name="connsiteY10" fmla="*/ 88106 h 728662"/>
                <a:gd name="connsiteX11" fmla="*/ 0 w 452438"/>
                <a:gd name="connsiteY11" fmla="*/ 54769 h 728662"/>
                <a:gd name="connsiteX12" fmla="*/ 28575 w 452438"/>
                <a:gd name="connsiteY12" fmla="*/ 0 h 728662"/>
                <a:gd name="connsiteX13" fmla="*/ 90488 w 452438"/>
                <a:gd name="connsiteY13" fmla="*/ 0 h 728662"/>
                <a:gd name="connsiteX14" fmla="*/ 90488 w 452438"/>
                <a:gd name="connsiteY14" fmla="*/ 40481 h 728662"/>
                <a:gd name="connsiteX15" fmla="*/ 95250 w 452438"/>
                <a:gd name="connsiteY15" fmla="*/ 64294 h 728662"/>
                <a:gd name="connsiteX16" fmla="*/ 111919 w 452438"/>
                <a:gd name="connsiteY16" fmla="*/ 92869 h 728662"/>
                <a:gd name="connsiteX17" fmla="*/ 157163 w 452438"/>
                <a:gd name="connsiteY17" fmla="*/ 150019 h 728662"/>
                <a:gd name="connsiteX18" fmla="*/ 221456 w 452438"/>
                <a:gd name="connsiteY18" fmla="*/ 247650 h 728662"/>
                <a:gd name="connsiteX19" fmla="*/ 288131 w 452438"/>
                <a:gd name="connsiteY19" fmla="*/ 342900 h 728662"/>
                <a:gd name="connsiteX20" fmla="*/ 340519 w 452438"/>
                <a:gd name="connsiteY20" fmla="*/ 423862 h 728662"/>
                <a:gd name="connsiteX21" fmla="*/ 378619 w 452438"/>
                <a:gd name="connsiteY21" fmla="*/ 495300 h 728662"/>
                <a:gd name="connsiteX22" fmla="*/ 404813 w 452438"/>
                <a:gd name="connsiteY22" fmla="*/ 545306 h 728662"/>
                <a:gd name="connsiteX23" fmla="*/ 423863 w 452438"/>
                <a:gd name="connsiteY23" fmla="*/ 602456 h 728662"/>
                <a:gd name="connsiteX24" fmla="*/ 452438 w 452438"/>
                <a:gd name="connsiteY24" fmla="*/ 711994 h 728662"/>
                <a:gd name="connsiteX25" fmla="*/ 242888 w 452438"/>
                <a:gd name="connsiteY25" fmla="*/ 728662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8" h="728662">
                  <a:moveTo>
                    <a:pt x="242888" y="728662"/>
                  </a:moveTo>
                  <a:lnTo>
                    <a:pt x="238125" y="631031"/>
                  </a:lnTo>
                  <a:lnTo>
                    <a:pt x="228600" y="573881"/>
                  </a:lnTo>
                  <a:lnTo>
                    <a:pt x="214313" y="516731"/>
                  </a:lnTo>
                  <a:lnTo>
                    <a:pt x="192881" y="457200"/>
                  </a:lnTo>
                  <a:lnTo>
                    <a:pt x="164306" y="395287"/>
                  </a:lnTo>
                  <a:lnTo>
                    <a:pt x="119063" y="304800"/>
                  </a:lnTo>
                  <a:lnTo>
                    <a:pt x="64294" y="204787"/>
                  </a:lnTo>
                  <a:lnTo>
                    <a:pt x="40481" y="159544"/>
                  </a:lnTo>
                  <a:lnTo>
                    <a:pt x="16669" y="121444"/>
                  </a:lnTo>
                  <a:lnTo>
                    <a:pt x="4763" y="88106"/>
                  </a:lnTo>
                  <a:lnTo>
                    <a:pt x="0" y="54769"/>
                  </a:lnTo>
                  <a:lnTo>
                    <a:pt x="28575" y="0"/>
                  </a:lnTo>
                  <a:lnTo>
                    <a:pt x="90488" y="0"/>
                  </a:lnTo>
                  <a:lnTo>
                    <a:pt x="90488" y="40481"/>
                  </a:lnTo>
                  <a:lnTo>
                    <a:pt x="95250" y="64294"/>
                  </a:lnTo>
                  <a:lnTo>
                    <a:pt x="111919" y="92869"/>
                  </a:lnTo>
                  <a:lnTo>
                    <a:pt x="157163" y="150019"/>
                  </a:lnTo>
                  <a:lnTo>
                    <a:pt x="221456" y="247650"/>
                  </a:lnTo>
                  <a:lnTo>
                    <a:pt x="288131" y="342900"/>
                  </a:lnTo>
                  <a:lnTo>
                    <a:pt x="340519" y="423862"/>
                  </a:lnTo>
                  <a:lnTo>
                    <a:pt x="378619" y="495300"/>
                  </a:lnTo>
                  <a:lnTo>
                    <a:pt x="404813" y="545306"/>
                  </a:lnTo>
                  <a:lnTo>
                    <a:pt x="423863" y="602456"/>
                  </a:lnTo>
                  <a:lnTo>
                    <a:pt x="452438" y="711994"/>
                  </a:lnTo>
                  <a:lnTo>
                    <a:pt x="242888" y="7286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9">
              <a:extLst>
                <a:ext uri="{FF2B5EF4-FFF2-40B4-BE49-F238E27FC236}">
                  <a16:creationId xmlns:a16="http://schemas.microsoft.com/office/drawing/2014/main" id="{8A505190-3B41-4952-B4CE-12EDD399E25E}"/>
                </a:ext>
              </a:extLst>
            </p:cNvPr>
            <p:cNvSpPr/>
            <p:nvPr/>
          </p:nvSpPr>
          <p:spPr>
            <a:xfrm>
              <a:off x="4678364" y="3654425"/>
              <a:ext cx="474662" cy="857250"/>
            </a:xfrm>
            <a:custGeom>
              <a:avLst/>
              <a:gdLst>
                <a:gd name="connsiteX0" fmla="*/ 245269 w 473869"/>
                <a:gd name="connsiteY0" fmla="*/ 257175 h 857250"/>
                <a:gd name="connsiteX1" fmla="*/ 245269 w 473869"/>
                <a:gd name="connsiteY1" fmla="*/ 142875 h 857250"/>
                <a:gd name="connsiteX2" fmla="*/ 238125 w 473869"/>
                <a:gd name="connsiteY2" fmla="*/ 21432 h 857250"/>
                <a:gd name="connsiteX3" fmla="*/ 433388 w 473869"/>
                <a:gd name="connsiteY3" fmla="*/ 0 h 857250"/>
                <a:gd name="connsiteX4" fmla="*/ 450057 w 473869"/>
                <a:gd name="connsiteY4" fmla="*/ 50007 h 857250"/>
                <a:gd name="connsiteX5" fmla="*/ 466725 w 473869"/>
                <a:gd name="connsiteY5" fmla="*/ 109538 h 857250"/>
                <a:gd name="connsiteX6" fmla="*/ 473869 w 473869"/>
                <a:gd name="connsiteY6" fmla="*/ 192882 h 857250"/>
                <a:gd name="connsiteX7" fmla="*/ 473869 w 473869"/>
                <a:gd name="connsiteY7" fmla="*/ 259557 h 857250"/>
                <a:gd name="connsiteX8" fmla="*/ 469107 w 473869"/>
                <a:gd name="connsiteY8" fmla="*/ 323850 h 857250"/>
                <a:gd name="connsiteX9" fmla="*/ 461963 w 473869"/>
                <a:gd name="connsiteY9" fmla="*/ 404813 h 857250"/>
                <a:gd name="connsiteX10" fmla="*/ 454819 w 473869"/>
                <a:gd name="connsiteY10" fmla="*/ 447675 h 857250"/>
                <a:gd name="connsiteX11" fmla="*/ 438150 w 473869"/>
                <a:gd name="connsiteY11" fmla="*/ 495300 h 857250"/>
                <a:gd name="connsiteX12" fmla="*/ 416719 w 473869"/>
                <a:gd name="connsiteY12" fmla="*/ 550069 h 857250"/>
                <a:gd name="connsiteX13" fmla="*/ 388144 w 473869"/>
                <a:gd name="connsiteY13" fmla="*/ 602457 h 857250"/>
                <a:gd name="connsiteX14" fmla="*/ 295275 w 473869"/>
                <a:gd name="connsiteY14" fmla="*/ 709613 h 857250"/>
                <a:gd name="connsiteX15" fmla="*/ 242888 w 473869"/>
                <a:gd name="connsiteY15" fmla="*/ 762000 h 857250"/>
                <a:gd name="connsiteX16" fmla="*/ 197644 w 473869"/>
                <a:gd name="connsiteY16" fmla="*/ 800100 h 857250"/>
                <a:gd name="connsiteX17" fmla="*/ 154782 w 473869"/>
                <a:gd name="connsiteY17" fmla="*/ 828675 h 857250"/>
                <a:gd name="connsiteX18" fmla="*/ 116682 w 473869"/>
                <a:gd name="connsiteY18" fmla="*/ 845344 h 857250"/>
                <a:gd name="connsiteX19" fmla="*/ 85725 w 473869"/>
                <a:gd name="connsiteY19" fmla="*/ 854869 h 857250"/>
                <a:gd name="connsiteX20" fmla="*/ 64294 w 473869"/>
                <a:gd name="connsiteY20" fmla="*/ 857250 h 857250"/>
                <a:gd name="connsiteX21" fmla="*/ 47625 w 473869"/>
                <a:gd name="connsiteY21" fmla="*/ 847725 h 857250"/>
                <a:gd name="connsiteX22" fmla="*/ 30957 w 473869"/>
                <a:gd name="connsiteY22" fmla="*/ 831057 h 857250"/>
                <a:gd name="connsiteX23" fmla="*/ 16669 w 473869"/>
                <a:gd name="connsiteY23" fmla="*/ 802482 h 857250"/>
                <a:gd name="connsiteX24" fmla="*/ 0 w 473869"/>
                <a:gd name="connsiteY24" fmla="*/ 711994 h 857250"/>
                <a:gd name="connsiteX25" fmla="*/ 128588 w 473869"/>
                <a:gd name="connsiteY25" fmla="*/ 523875 h 857250"/>
                <a:gd name="connsiteX26" fmla="*/ 154782 w 473869"/>
                <a:gd name="connsiteY26" fmla="*/ 507207 h 857250"/>
                <a:gd name="connsiteX27" fmla="*/ 173832 w 473869"/>
                <a:gd name="connsiteY27" fmla="*/ 490538 h 857250"/>
                <a:gd name="connsiteX28" fmla="*/ 192882 w 473869"/>
                <a:gd name="connsiteY28" fmla="*/ 466725 h 857250"/>
                <a:gd name="connsiteX29" fmla="*/ 209550 w 473869"/>
                <a:gd name="connsiteY29" fmla="*/ 435769 h 857250"/>
                <a:gd name="connsiteX30" fmla="*/ 226219 w 473869"/>
                <a:gd name="connsiteY30" fmla="*/ 388144 h 857250"/>
                <a:gd name="connsiteX31" fmla="*/ 240507 w 473869"/>
                <a:gd name="connsiteY31" fmla="*/ 321469 h 857250"/>
                <a:gd name="connsiteX32" fmla="*/ 245269 w 473869"/>
                <a:gd name="connsiteY32" fmla="*/ 257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3869" h="857250">
                  <a:moveTo>
                    <a:pt x="245269" y="257175"/>
                  </a:moveTo>
                  <a:lnTo>
                    <a:pt x="245269" y="142875"/>
                  </a:lnTo>
                  <a:lnTo>
                    <a:pt x="238125" y="21432"/>
                  </a:lnTo>
                  <a:lnTo>
                    <a:pt x="433388" y="0"/>
                  </a:lnTo>
                  <a:lnTo>
                    <a:pt x="450057" y="50007"/>
                  </a:lnTo>
                  <a:lnTo>
                    <a:pt x="466725" y="109538"/>
                  </a:lnTo>
                  <a:lnTo>
                    <a:pt x="473869" y="192882"/>
                  </a:lnTo>
                  <a:lnTo>
                    <a:pt x="473869" y="259557"/>
                  </a:lnTo>
                  <a:lnTo>
                    <a:pt x="469107" y="323850"/>
                  </a:lnTo>
                  <a:lnTo>
                    <a:pt x="461963" y="404813"/>
                  </a:lnTo>
                  <a:lnTo>
                    <a:pt x="454819" y="447675"/>
                  </a:lnTo>
                  <a:lnTo>
                    <a:pt x="438150" y="495300"/>
                  </a:lnTo>
                  <a:lnTo>
                    <a:pt x="416719" y="550069"/>
                  </a:lnTo>
                  <a:lnTo>
                    <a:pt x="388144" y="602457"/>
                  </a:lnTo>
                  <a:lnTo>
                    <a:pt x="295275" y="709613"/>
                  </a:lnTo>
                  <a:lnTo>
                    <a:pt x="242888" y="762000"/>
                  </a:lnTo>
                  <a:lnTo>
                    <a:pt x="197644" y="800100"/>
                  </a:lnTo>
                  <a:lnTo>
                    <a:pt x="154782" y="828675"/>
                  </a:lnTo>
                  <a:lnTo>
                    <a:pt x="116682" y="845344"/>
                  </a:lnTo>
                  <a:lnTo>
                    <a:pt x="85725" y="854869"/>
                  </a:lnTo>
                  <a:lnTo>
                    <a:pt x="64294" y="857250"/>
                  </a:lnTo>
                  <a:lnTo>
                    <a:pt x="47625" y="847725"/>
                  </a:lnTo>
                  <a:lnTo>
                    <a:pt x="30957" y="831057"/>
                  </a:lnTo>
                  <a:lnTo>
                    <a:pt x="16669" y="802482"/>
                  </a:lnTo>
                  <a:lnTo>
                    <a:pt x="0" y="711994"/>
                  </a:lnTo>
                  <a:lnTo>
                    <a:pt x="128588" y="523875"/>
                  </a:lnTo>
                  <a:lnTo>
                    <a:pt x="154782" y="507207"/>
                  </a:lnTo>
                  <a:lnTo>
                    <a:pt x="173832" y="490538"/>
                  </a:lnTo>
                  <a:lnTo>
                    <a:pt x="192882" y="466725"/>
                  </a:lnTo>
                  <a:lnTo>
                    <a:pt x="209550" y="435769"/>
                  </a:lnTo>
                  <a:lnTo>
                    <a:pt x="226219" y="388144"/>
                  </a:lnTo>
                  <a:lnTo>
                    <a:pt x="240507" y="321469"/>
                  </a:lnTo>
                  <a:lnTo>
                    <a:pt x="245269" y="2571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30">
              <a:extLst>
                <a:ext uri="{FF2B5EF4-FFF2-40B4-BE49-F238E27FC236}">
                  <a16:creationId xmlns:a16="http://schemas.microsoft.com/office/drawing/2014/main" id="{0C3DB327-7C53-456E-99A3-7FC296B17871}"/>
                </a:ext>
              </a:extLst>
            </p:cNvPr>
            <p:cNvSpPr/>
            <p:nvPr/>
          </p:nvSpPr>
          <p:spPr>
            <a:xfrm>
              <a:off x="4389440" y="4138613"/>
              <a:ext cx="485775" cy="271463"/>
            </a:xfrm>
            <a:custGeom>
              <a:avLst/>
              <a:gdLst>
                <a:gd name="connsiteX0" fmla="*/ 152400 w 485775"/>
                <a:gd name="connsiteY0" fmla="*/ 11906 h 271463"/>
                <a:gd name="connsiteX1" fmla="*/ 211931 w 485775"/>
                <a:gd name="connsiteY1" fmla="*/ 19050 h 271463"/>
                <a:gd name="connsiteX2" fmla="*/ 288131 w 485775"/>
                <a:gd name="connsiteY2" fmla="*/ 33338 h 271463"/>
                <a:gd name="connsiteX3" fmla="*/ 369094 w 485775"/>
                <a:gd name="connsiteY3" fmla="*/ 45244 h 271463"/>
                <a:gd name="connsiteX4" fmla="*/ 485775 w 485775"/>
                <a:gd name="connsiteY4" fmla="*/ 30956 h 271463"/>
                <a:gd name="connsiteX5" fmla="*/ 326231 w 485775"/>
                <a:gd name="connsiteY5" fmla="*/ 271463 h 271463"/>
                <a:gd name="connsiteX6" fmla="*/ 290512 w 485775"/>
                <a:gd name="connsiteY6" fmla="*/ 228600 h 271463"/>
                <a:gd name="connsiteX7" fmla="*/ 271462 w 485775"/>
                <a:gd name="connsiteY7" fmla="*/ 192881 h 271463"/>
                <a:gd name="connsiteX8" fmla="*/ 245269 w 485775"/>
                <a:gd name="connsiteY8" fmla="*/ 164306 h 271463"/>
                <a:gd name="connsiteX9" fmla="*/ 209550 w 485775"/>
                <a:gd name="connsiteY9" fmla="*/ 133350 h 271463"/>
                <a:gd name="connsiteX10" fmla="*/ 180975 w 485775"/>
                <a:gd name="connsiteY10" fmla="*/ 114300 h 271463"/>
                <a:gd name="connsiteX11" fmla="*/ 128587 w 485775"/>
                <a:gd name="connsiteY11" fmla="*/ 90488 h 271463"/>
                <a:gd name="connsiteX12" fmla="*/ 78581 w 485775"/>
                <a:gd name="connsiteY12" fmla="*/ 71438 h 271463"/>
                <a:gd name="connsiteX13" fmla="*/ 38100 w 485775"/>
                <a:gd name="connsiteY13" fmla="*/ 57150 h 271463"/>
                <a:gd name="connsiteX14" fmla="*/ 14287 w 485775"/>
                <a:gd name="connsiteY14" fmla="*/ 47625 h 271463"/>
                <a:gd name="connsiteX15" fmla="*/ 2381 w 485775"/>
                <a:gd name="connsiteY15" fmla="*/ 38100 h 271463"/>
                <a:gd name="connsiteX16" fmla="*/ 0 w 485775"/>
                <a:gd name="connsiteY16" fmla="*/ 23813 h 271463"/>
                <a:gd name="connsiteX17" fmla="*/ 9525 w 485775"/>
                <a:gd name="connsiteY17" fmla="*/ 9525 h 271463"/>
                <a:gd name="connsiteX18" fmla="*/ 33337 w 485775"/>
                <a:gd name="connsiteY18" fmla="*/ 0 h 271463"/>
                <a:gd name="connsiteX19" fmla="*/ 152400 w 485775"/>
                <a:gd name="connsiteY19" fmla="*/ 11906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5775" h="271463">
                  <a:moveTo>
                    <a:pt x="152400" y="11906"/>
                  </a:moveTo>
                  <a:lnTo>
                    <a:pt x="211931" y="19050"/>
                  </a:lnTo>
                  <a:lnTo>
                    <a:pt x="288131" y="33338"/>
                  </a:lnTo>
                  <a:lnTo>
                    <a:pt x="369094" y="45244"/>
                  </a:lnTo>
                  <a:lnTo>
                    <a:pt x="485775" y="30956"/>
                  </a:lnTo>
                  <a:lnTo>
                    <a:pt x="326231" y="271463"/>
                  </a:lnTo>
                  <a:lnTo>
                    <a:pt x="290512" y="228600"/>
                  </a:lnTo>
                  <a:lnTo>
                    <a:pt x="271462" y="192881"/>
                  </a:lnTo>
                  <a:lnTo>
                    <a:pt x="245269" y="164306"/>
                  </a:lnTo>
                  <a:lnTo>
                    <a:pt x="209550" y="133350"/>
                  </a:lnTo>
                  <a:lnTo>
                    <a:pt x="180975" y="114300"/>
                  </a:lnTo>
                  <a:lnTo>
                    <a:pt x="128587" y="90488"/>
                  </a:lnTo>
                  <a:lnTo>
                    <a:pt x="78581" y="71438"/>
                  </a:lnTo>
                  <a:lnTo>
                    <a:pt x="38100" y="57150"/>
                  </a:lnTo>
                  <a:lnTo>
                    <a:pt x="14287" y="47625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9525" y="9525"/>
                  </a:lnTo>
                  <a:lnTo>
                    <a:pt x="33337" y="0"/>
                  </a:lnTo>
                  <a:lnTo>
                    <a:pt x="152400" y="119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6E2077A8-AF3B-4CD9-ADFB-99512EB66CA7}"/>
                </a:ext>
              </a:extLst>
            </p:cNvPr>
            <p:cNvSpPr/>
            <p:nvPr/>
          </p:nvSpPr>
          <p:spPr>
            <a:xfrm rot="16200000">
              <a:off x="2150270" y="3806031"/>
              <a:ext cx="4002088" cy="387350"/>
            </a:xfrm>
            <a:custGeom>
              <a:avLst/>
              <a:gdLst>
                <a:gd name="connsiteX0" fmla="*/ 2695610 w 4000924"/>
                <a:gd name="connsiteY0" fmla="*/ 387515 h 387515"/>
                <a:gd name="connsiteX1" fmla="*/ 1652038 w 4000924"/>
                <a:gd name="connsiteY1" fmla="*/ 384116 h 387515"/>
                <a:gd name="connsiteX2" fmla="*/ 1247527 w 4000924"/>
                <a:gd name="connsiteY2" fmla="*/ 367120 h 387515"/>
                <a:gd name="connsiteX3" fmla="*/ 843015 w 4000924"/>
                <a:gd name="connsiteY3" fmla="*/ 360321 h 387515"/>
                <a:gd name="connsiteX4" fmla="*/ 421507 w 4000924"/>
                <a:gd name="connsiteY4" fmla="*/ 346724 h 387515"/>
                <a:gd name="connsiteX5" fmla="*/ 309332 w 4000924"/>
                <a:gd name="connsiteY5" fmla="*/ 343325 h 387515"/>
                <a:gd name="connsiteX6" fmla="*/ 254944 w 4000924"/>
                <a:gd name="connsiteY6" fmla="*/ 329728 h 387515"/>
                <a:gd name="connsiteX7" fmla="*/ 166563 w 4000924"/>
                <a:gd name="connsiteY7" fmla="*/ 305933 h 387515"/>
                <a:gd name="connsiteX8" fmla="*/ 88380 w 4000924"/>
                <a:gd name="connsiteY8" fmla="*/ 278739 h 387515"/>
                <a:gd name="connsiteX9" fmla="*/ 50988 w 4000924"/>
                <a:gd name="connsiteY9" fmla="*/ 258343 h 387515"/>
                <a:gd name="connsiteX10" fmla="*/ 23794 w 4000924"/>
                <a:gd name="connsiteY10" fmla="*/ 237948 h 387515"/>
                <a:gd name="connsiteX11" fmla="*/ 3399 w 4000924"/>
                <a:gd name="connsiteY11" fmla="*/ 207355 h 387515"/>
                <a:gd name="connsiteX12" fmla="*/ 0 w 4000924"/>
                <a:gd name="connsiteY12" fmla="*/ 183560 h 387515"/>
                <a:gd name="connsiteX13" fmla="*/ 6798 w 4000924"/>
                <a:gd name="connsiteY13" fmla="*/ 166564 h 387515"/>
                <a:gd name="connsiteX14" fmla="*/ 30593 w 4000924"/>
                <a:gd name="connsiteY14" fmla="*/ 146168 h 387515"/>
                <a:gd name="connsiteX15" fmla="*/ 91780 w 4000924"/>
                <a:gd name="connsiteY15" fmla="*/ 125772 h 387515"/>
                <a:gd name="connsiteX16" fmla="*/ 210753 w 4000924"/>
                <a:gd name="connsiteY16" fmla="*/ 101978 h 387515"/>
                <a:gd name="connsiteX17" fmla="*/ 407910 w 4000924"/>
                <a:gd name="connsiteY17" fmla="*/ 84981 h 387515"/>
                <a:gd name="connsiteX18" fmla="*/ 591470 w 4000924"/>
                <a:gd name="connsiteY18" fmla="*/ 74784 h 387515"/>
                <a:gd name="connsiteX19" fmla="*/ 676452 w 4000924"/>
                <a:gd name="connsiteY19" fmla="*/ 84981 h 387515"/>
                <a:gd name="connsiteX20" fmla="*/ 938194 w 4000924"/>
                <a:gd name="connsiteY20" fmla="*/ 115575 h 387515"/>
                <a:gd name="connsiteX21" fmla="*/ 1104758 w 4000924"/>
                <a:gd name="connsiteY21" fmla="*/ 132571 h 387515"/>
                <a:gd name="connsiteX22" fmla="*/ 1424288 w 4000924"/>
                <a:gd name="connsiteY22" fmla="*/ 149567 h 387515"/>
                <a:gd name="connsiteX23" fmla="*/ 1910382 w 4000924"/>
                <a:gd name="connsiteY23" fmla="*/ 169963 h 387515"/>
                <a:gd name="connsiteX24" fmla="*/ 2535845 w 4000924"/>
                <a:gd name="connsiteY24" fmla="*/ 180161 h 387515"/>
                <a:gd name="connsiteX25" fmla="*/ 3134114 w 4000924"/>
                <a:gd name="connsiteY25" fmla="*/ 183560 h 387515"/>
                <a:gd name="connsiteX26" fmla="*/ 3463842 w 4000924"/>
                <a:gd name="connsiteY26" fmla="*/ 186959 h 387515"/>
                <a:gd name="connsiteX27" fmla="*/ 3640603 w 4000924"/>
                <a:gd name="connsiteY27" fmla="*/ 183560 h 387515"/>
                <a:gd name="connsiteX28" fmla="*/ 3708588 w 4000924"/>
                <a:gd name="connsiteY28" fmla="*/ 169963 h 387515"/>
                <a:gd name="connsiteX29" fmla="*/ 3773174 w 4000924"/>
                <a:gd name="connsiteY29" fmla="*/ 142769 h 387515"/>
                <a:gd name="connsiteX30" fmla="*/ 3885350 w 4000924"/>
                <a:gd name="connsiteY30" fmla="*/ 67985 h 387515"/>
                <a:gd name="connsiteX31" fmla="*/ 3949936 w 4000924"/>
                <a:gd name="connsiteY31" fmla="*/ 16996 h 387515"/>
                <a:gd name="connsiteX32" fmla="*/ 3973730 w 4000924"/>
                <a:gd name="connsiteY32" fmla="*/ 0 h 387515"/>
                <a:gd name="connsiteX33" fmla="*/ 3983928 w 4000924"/>
                <a:gd name="connsiteY33" fmla="*/ 0 h 387515"/>
                <a:gd name="connsiteX34" fmla="*/ 3994126 w 4000924"/>
                <a:gd name="connsiteY34" fmla="*/ 3399 h 387515"/>
                <a:gd name="connsiteX35" fmla="*/ 4000924 w 4000924"/>
                <a:gd name="connsiteY35" fmla="*/ 23795 h 387515"/>
                <a:gd name="connsiteX36" fmla="*/ 3994126 w 4000924"/>
                <a:gd name="connsiteY36" fmla="*/ 71384 h 387515"/>
                <a:gd name="connsiteX37" fmla="*/ 3983928 w 4000924"/>
                <a:gd name="connsiteY37" fmla="*/ 125772 h 387515"/>
                <a:gd name="connsiteX38" fmla="*/ 3946536 w 4000924"/>
                <a:gd name="connsiteY38" fmla="*/ 220952 h 387515"/>
                <a:gd name="connsiteX39" fmla="*/ 3895548 w 4000924"/>
                <a:gd name="connsiteY39" fmla="*/ 377317 h 387515"/>
                <a:gd name="connsiteX40" fmla="*/ 3735782 w 4000924"/>
                <a:gd name="connsiteY40" fmla="*/ 384116 h 387515"/>
                <a:gd name="connsiteX41" fmla="*/ 3222495 w 4000924"/>
                <a:gd name="connsiteY41" fmla="*/ 384116 h 387515"/>
                <a:gd name="connsiteX42" fmla="*/ 2695610 w 4000924"/>
                <a:gd name="connsiteY42" fmla="*/ 387515 h 38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924" h="387515">
                  <a:moveTo>
                    <a:pt x="2695610" y="387515"/>
                  </a:moveTo>
                  <a:lnTo>
                    <a:pt x="1652038" y="384116"/>
                  </a:lnTo>
                  <a:lnTo>
                    <a:pt x="1247527" y="367120"/>
                  </a:lnTo>
                  <a:lnTo>
                    <a:pt x="843015" y="360321"/>
                  </a:lnTo>
                  <a:lnTo>
                    <a:pt x="421507" y="346724"/>
                  </a:lnTo>
                  <a:lnTo>
                    <a:pt x="309332" y="343325"/>
                  </a:lnTo>
                  <a:lnTo>
                    <a:pt x="254944" y="329728"/>
                  </a:lnTo>
                  <a:lnTo>
                    <a:pt x="166563" y="305933"/>
                  </a:lnTo>
                  <a:lnTo>
                    <a:pt x="88380" y="278739"/>
                  </a:lnTo>
                  <a:lnTo>
                    <a:pt x="50988" y="258343"/>
                  </a:lnTo>
                  <a:lnTo>
                    <a:pt x="23794" y="237948"/>
                  </a:lnTo>
                  <a:lnTo>
                    <a:pt x="3399" y="207355"/>
                  </a:lnTo>
                  <a:lnTo>
                    <a:pt x="0" y="183560"/>
                  </a:lnTo>
                  <a:lnTo>
                    <a:pt x="6798" y="166564"/>
                  </a:lnTo>
                  <a:lnTo>
                    <a:pt x="30593" y="146168"/>
                  </a:lnTo>
                  <a:lnTo>
                    <a:pt x="91780" y="125772"/>
                  </a:lnTo>
                  <a:lnTo>
                    <a:pt x="210753" y="101978"/>
                  </a:lnTo>
                  <a:lnTo>
                    <a:pt x="407910" y="84981"/>
                  </a:lnTo>
                  <a:lnTo>
                    <a:pt x="591470" y="74784"/>
                  </a:lnTo>
                  <a:lnTo>
                    <a:pt x="676452" y="84981"/>
                  </a:lnTo>
                  <a:lnTo>
                    <a:pt x="938194" y="115575"/>
                  </a:lnTo>
                  <a:lnTo>
                    <a:pt x="1104758" y="132571"/>
                  </a:lnTo>
                  <a:lnTo>
                    <a:pt x="1424288" y="149567"/>
                  </a:lnTo>
                  <a:lnTo>
                    <a:pt x="1910382" y="169963"/>
                  </a:lnTo>
                  <a:lnTo>
                    <a:pt x="2535845" y="180161"/>
                  </a:lnTo>
                  <a:lnTo>
                    <a:pt x="3134114" y="183560"/>
                  </a:lnTo>
                  <a:lnTo>
                    <a:pt x="3463842" y="186959"/>
                  </a:lnTo>
                  <a:lnTo>
                    <a:pt x="3640603" y="183560"/>
                  </a:lnTo>
                  <a:lnTo>
                    <a:pt x="3708588" y="169963"/>
                  </a:lnTo>
                  <a:lnTo>
                    <a:pt x="3773174" y="142769"/>
                  </a:lnTo>
                  <a:lnTo>
                    <a:pt x="3885350" y="67985"/>
                  </a:lnTo>
                  <a:lnTo>
                    <a:pt x="3949936" y="16996"/>
                  </a:lnTo>
                  <a:lnTo>
                    <a:pt x="3973730" y="0"/>
                  </a:lnTo>
                  <a:lnTo>
                    <a:pt x="3983928" y="0"/>
                  </a:lnTo>
                  <a:lnTo>
                    <a:pt x="3994126" y="3399"/>
                  </a:lnTo>
                  <a:lnTo>
                    <a:pt x="4000924" y="23795"/>
                  </a:lnTo>
                  <a:lnTo>
                    <a:pt x="3994126" y="71384"/>
                  </a:lnTo>
                  <a:lnTo>
                    <a:pt x="3983928" y="125772"/>
                  </a:lnTo>
                  <a:lnTo>
                    <a:pt x="3946536" y="220952"/>
                  </a:lnTo>
                  <a:lnTo>
                    <a:pt x="3895548" y="377317"/>
                  </a:lnTo>
                  <a:lnTo>
                    <a:pt x="3735782" y="384116"/>
                  </a:lnTo>
                  <a:lnTo>
                    <a:pt x="3222495" y="384116"/>
                  </a:lnTo>
                  <a:lnTo>
                    <a:pt x="2695610" y="38751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56B04032-BBBD-4901-8EB9-FB4920308FAA}"/>
                </a:ext>
              </a:extLst>
            </p:cNvPr>
            <p:cNvSpPr/>
            <p:nvPr/>
          </p:nvSpPr>
          <p:spPr>
            <a:xfrm>
              <a:off x="6583365" y="1958975"/>
              <a:ext cx="2009775" cy="1223962"/>
            </a:xfrm>
            <a:custGeom>
              <a:avLst/>
              <a:gdLst>
                <a:gd name="connsiteX0" fmla="*/ 626268 w 2009775"/>
                <a:gd name="connsiteY0" fmla="*/ 650081 h 1223962"/>
                <a:gd name="connsiteX1" fmla="*/ 388143 w 2009775"/>
                <a:gd name="connsiteY1" fmla="*/ 421481 h 1223962"/>
                <a:gd name="connsiteX2" fmla="*/ 252412 w 2009775"/>
                <a:gd name="connsiteY2" fmla="*/ 285750 h 1223962"/>
                <a:gd name="connsiteX3" fmla="*/ 171450 w 2009775"/>
                <a:gd name="connsiteY3" fmla="*/ 200025 h 1223962"/>
                <a:gd name="connsiteX4" fmla="*/ 0 w 2009775"/>
                <a:gd name="connsiteY4" fmla="*/ 26194 h 1223962"/>
                <a:gd name="connsiteX5" fmla="*/ 95250 w 2009775"/>
                <a:gd name="connsiteY5" fmla="*/ 0 h 1223962"/>
                <a:gd name="connsiteX6" fmla="*/ 209550 w 2009775"/>
                <a:gd name="connsiteY6" fmla="*/ 83344 h 1223962"/>
                <a:gd name="connsiteX7" fmla="*/ 457200 w 2009775"/>
                <a:gd name="connsiteY7" fmla="*/ 261937 h 1223962"/>
                <a:gd name="connsiteX8" fmla="*/ 638175 w 2009775"/>
                <a:gd name="connsiteY8" fmla="*/ 392906 h 1223962"/>
                <a:gd name="connsiteX9" fmla="*/ 809625 w 2009775"/>
                <a:gd name="connsiteY9" fmla="*/ 509587 h 1223962"/>
                <a:gd name="connsiteX10" fmla="*/ 973931 w 2009775"/>
                <a:gd name="connsiteY10" fmla="*/ 616744 h 1223962"/>
                <a:gd name="connsiteX11" fmla="*/ 1100137 w 2009775"/>
                <a:gd name="connsiteY11" fmla="*/ 695325 h 1223962"/>
                <a:gd name="connsiteX12" fmla="*/ 1240631 w 2009775"/>
                <a:gd name="connsiteY12" fmla="*/ 776287 h 1223962"/>
                <a:gd name="connsiteX13" fmla="*/ 1428750 w 2009775"/>
                <a:gd name="connsiteY13" fmla="*/ 873919 h 1223962"/>
                <a:gd name="connsiteX14" fmla="*/ 1576387 w 2009775"/>
                <a:gd name="connsiteY14" fmla="*/ 947737 h 1223962"/>
                <a:gd name="connsiteX15" fmla="*/ 1714500 w 2009775"/>
                <a:gd name="connsiteY15" fmla="*/ 1012031 h 1223962"/>
                <a:gd name="connsiteX16" fmla="*/ 1933575 w 2009775"/>
                <a:gd name="connsiteY16" fmla="*/ 1112044 h 1223962"/>
                <a:gd name="connsiteX17" fmla="*/ 1983581 w 2009775"/>
                <a:gd name="connsiteY17" fmla="*/ 1135856 h 1223962"/>
                <a:gd name="connsiteX18" fmla="*/ 1997868 w 2009775"/>
                <a:gd name="connsiteY18" fmla="*/ 1150144 h 1223962"/>
                <a:gd name="connsiteX19" fmla="*/ 2007393 w 2009775"/>
                <a:gd name="connsiteY19" fmla="*/ 1166812 h 1223962"/>
                <a:gd name="connsiteX20" fmla="*/ 2009775 w 2009775"/>
                <a:gd name="connsiteY20" fmla="*/ 1181100 h 1223962"/>
                <a:gd name="connsiteX21" fmla="*/ 2000250 w 2009775"/>
                <a:gd name="connsiteY21" fmla="*/ 1195387 h 1223962"/>
                <a:gd name="connsiteX22" fmla="*/ 1974056 w 2009775"/>
                <a:gd name="connsiteY22" fmla="*/ 1202531 h 1223962"/>
                <a:gd name="connsiteX23" fmla="*/ 1881187 w 2009775"/>
                <a:gd name="connsiteY23" fmla="*/ 1207294 h 1223962"/>
                <a:gd name="connsiteX24" fmla="*/ 1631156 w 2009775"/>
                <a:gd name="connsiteY24" fmla="*/ 1214437 h 1223962"/>
                <a:gd name="connsiteX25" fmla="*/ 1435893 w 2009775"/>
                <a:gd name="connsiteY25" fmla="*/ 1219200 h 1223962"/>
                <a:gd name="connsiteX26" fmla="*/ 1316831 w 2009775"/>
                <a:gd name="connsiteY26" fmla="*/ 1223962 h 1223962"/>
                <a:gd name="connsiteX27" fmla="*/ 1266825 w 2009775"/>
                <a:gd name="connsiteY27" fmla="*/ 1223962 h 1223962"/>
                <a:gd name="connsiteX28" fmla="*/ 1226343 w 2009775"/>
                <a:gd name="connsiteY28" fmla="*/ 1216819 h 1223962"/>
                <a:gd name="connsiteX29" fmla="*/ 1185862 w 2009775"/>
                <a:gd name="connsiteY29" fmla="*/ 1197769 h 1223962"/>
                <a:gd name="connsiteX30" fmla="*/ 1116806 w 2009775"/>
                <a:gd name="connsiteY30" fmla="*/ 1147762 h 1223962"/>
                <a:gd name="connsiteX31" fmla="*/ 904875 w 2009775"/>
                <a:gd name="connsiteY31" fmla="*/ 931069 h 1223962"/>
                <a:gd name="connsiteX32" fmla="*/ 626268 w 2009775"/>
                <a:gd name="connsiteY32" fmla="*/ 650081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9775" h="1223962">
                  <a:moveTo>
                    <a:pt x="626268" y="650081"/>
                  </a:moveTo>
                  <a:lnTo>
                    <a:pt x="388143" y="421481"/>
                  </a:lnTo>
                  <a:lnTo>
                    <a:pt x="252412" y="285750"/>
                  </a:lnTo>
                  <a:lnTo>
                    <a:pt x="171450" y="200025"/>
                  </a:lnTo>
                  <a:lnTo>
                    <a:pt x="0" y="26194"/>
                  </a:lnTo>
                  <a:lnTo>
                    <a:pt x="95250" y="0"/>
                  </a:lnTo>
                  <a:lnTo>
                    <a:pt x="209550" y="83344"/>
                  </a:lnTo>
                  <a:lnTo>
                    <a:pt x="457200" y="261937"/>
                  </a:lnTo>
                  <a:lnTo>
                    <a:pt x="638175" y="392906"/>
                  </a:lnTo>
                  <a:lnTo>
                    <a:pt x="809625" y="509587"/>
                  </a:lnTo>
                  <a:lnTo>
                    <a:pt x="973931" y="616744"/>
                  </a:lnTo>
                  <a:lnTo>
                    <a:pt x="1100137" y="695325"/>
                  </a:lnTo>
                  <a:lnTo>
                    <a:pt x="1240631" y="776287"/>
                  </a:lnTo>
                  <a:lnTo>
                    <a:pt x="1428750" y="873919"/>
                  </a:lnTo>
                  <a:lnTo>
                    <a:pt x="1576387" y="947737"/>
                  </a:lnTo>
                  <a:lnTo>
                    <a:pt x="1714500" y="1012031"/>
                  </a:lnTo>
                  <a:lnTo>
                    <a:pt x="1933575" y="1112044"/>
                  </a:lnTo>
                  <a:lnTo>
                    <a:pt x="1983581" y="1135856"/>
                  </a:lnTo>
                  <a:lnTo>
                    <a:pt x="1997868" y="1150144"/>
                  </a:lnTo>
                  <a:lnTo>
                    <a:pt x="2007393" y="1166812"/>
                  </a:lnTo>
                  <a:lnTo>
                    <a:pt x="2009775" y="1181100"/>
                  </a:lnTo>
                  <a:lnTo>
                    <a:pt x="2000250" y="1195387"/>
                  </a:lnTo>
                  <a:lnTo>
                    <a:pt x="1974056" y="1202531"/>
                  </a:lnTo>
                  <a:lnTo>
                    <a:pt x="1881187" y="1207294"/>
                  </a:lnTo>
                  <a:lnTo>
                    <a:pt x="1631156" y="1214437"/>
                  </a:lnTo>
                  <a:lnTo>
                    <a:pt x="1435893" y="1219200"/>
                  </a:lnTo>
                  <a:lnTo>
                    <a:pt x="1316831" y="1223962"/>
                  </a:lnTo>
                  <a:lnTo>
                    <a:pt x="1266825" y="1223962"/>
                  </a:lnTo>
                  <a:lnTo>
                    <a:pt x="1226343" y="1216819"/>
                  </a:lnTo>
                  <a:lnTo>
                    <a:pt x="1185862" y="1197769"/>
                  </a:lnTo>
                  <a:lnTo>
                    <a:pt x="1116806" y="1147762"/>
                  </a:lnTo>
                  <a:lnTo>
                    <a:pt x="904875" y="931069"/>
                  </a:lnTo>
                  <a:lnTo>
                    <a:pt x="626268" y="6500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0C6D58D7-B8C0-4998-9522-E7C6595E894A}"/>
                </a:ext>
              </a:extLst>
            </p:cNvPr>
            <p:cNvSpPr/>
            <p:nvPr/>
          </p:nvSpPr>
          <p:spPr>
            <a:xfrm>
              <a:off x="5713415" y="3000376"/>
              <a:ext cx="1647825" cy="344487"/>
            </a:xfrm>
            <a:custGeom>
              <a:avLst/>
              <a:gdLst>
                <a:gd name="connsiteX0" fmla="*/ 1171575 w 1647825"/>
                <a:gd name="connsiteY0" fmla="*/ 290513 h 345281"/>
                <a:gd name="connsiteX1" fmla="*/ 866775 w 1647825"/>
                <a:gd name="connsiteY1" fmla="*/ 328613 h 345281"/>
                <a:gd name="connsiteX2" fmla="*/ 740569 w 1647825"/>
                <a:gd name="connsiteY2" fmla="*/ 340519 h 345281"/>
                <a:gd name="connsiteX3" fmla="*/ 661988 w 1647825"/>
                <a:gd name="connsiteY3" fmla="*/ 340519 h 345281"/>
                <a:gd name="connsiteX4" fmla="*/ 492919 w 1647825"/>
                <a:gd name="connsiteY4" fmla="*/ 345281 h 345281"/>
                <a:gd name="connsiteX5" fmla="*/ 409575 w 1647825"/>
                <a:gd name="connsiteY5" fmla="*/ 338138 h 345281"/>
                <a:gd name="connsiteX6" fmla="*/ 352425 w 1647825"/>
                <a:gd name="connsiteY6" fmla="*/ 328613 h 345281"/>
                <a:gd name="connsiteX7" fmla="*/ 297657 w 1647825"/>
                <a:gd name="connsiteY7" fmla="*/ 319088 h 345281"/>
                <a:gd name="connsiteX8" fmla="*/ 230982 w 1647825"/>
                <a:gd name="connsiteY8" fmla="*/ 300038 h 345281"/>
                <a:gd name="connsiteX9" fmla="*/ 180975 w 1647825"/>
                <a:gd name="connsiteY9" fmla="*/ 278606 h 345281"/>
                <a:gd name="connsiteX10" fmla="*/ 116682 w 1647825"/>
                <a:gd name="connsiteY10" fmla="*/ 247650 h 345281"/>
                <a:gd name="connsiteX11" fmla="*/ 69057 w 1647825"/>
                <a:gd name="connsiteY11" fmla="*/ 216694 h 345281"/>
                <a:gd name="connsiteX12" fmla="*/ 42863 w 1647825"/>
                <a:gd name="connsiteY12" fmla="*/ 195263 h 345281"/>
                <a:gd name="connsiteX13" fmla="*/ 19050 w 1647825"/>
                <a:gd name="connsiteY13" fmla="*/ 171450 h 345281"/>
                <a:gd name="connsiteX14" fmla="*/ 9525 w 1647825"/>
                <a:gd name="connsiteY14" fmla="*/ 159544 h 345281"/>
                <a:gd name="connsiteX15" fmla="*/ 0 w 1647825"/>
                <a:gd name="connsiteY15" fmla="*/ 133350 h 345281"/>
                <a:gd name="connsiteX16" fmla="*/ 0 w 1647825"/>
                <a:gd name="connsiteY16" fmla="*/ 116681 h 345281"/>
                <a:gd name="connsiteX17" fmla="*/ 9525 w 1647825"/>
                <a:gd name="connsiteY17" fmla="*/ 104775 h 345281"/>
                <a:gd name="connsiteX18" fmla="*/ 30957 w 1647825"/>
                <a:gd name="connsiteY18" fmla="*/ 102394 h 345281"/>
                <a:gd name="connsiteX19" fmla="*/ 45244 w 1647825"/>
                <a:gd name="connsiteY19" fmla="*/ 111919 h 345281"/>
                <a:gd name="connsiteX20" fmla="*/ 85725 w 1647825"/>
                <a:gd name="connsiteY20" fmla="*/ 130969 h 345281"/>
                <a:gd name="connsiteX21" fmla="*/ 126207 w 1647825"/>
                <a:gd name="connsiteY21" fmla="*/ 147638 h 345281"/>
                <a:gd name="connsiteX22" fmla="*/ 171450 w 1647825"/>
                <a:gd name="connsiteY22" fmla="*/ 166688 h 345281"/>
                <a:gd name="connsiteX23" fmla="*/ 242888 w 1647825"/>
                <a:gd name="connsiteY23" fmla="*/ 183356 h 345281"/>
                <a:gd name="connsiteX24" fmla="*/ 304800 w 1647825"/>
                <a:gd name="connsiteY24" fmla="*/ 185738 h 345281"/>
                <a:gd name="connsiteX25" fmla="*/ 395288 w 1647825"/>
                <a:gd name="connsiteY25" fmla="*/ 185738 h 345281"/>
                <a:gd name="connsiteX26" fmla="*/ 619125 w 1647825"/>
                <a:gd name="connsiteY26" fmla="*/ 159544 h 345281"/>
                <a:gd name="connsiteX27" fmla="*/ 890588 w 1647825"/>
                <a:gd name="connsiteY27" fmla="*/ 123825 h 345281"/>
                <a:gd name="connsiteX28" fmla="*/ 1062038 w 1647825"/>
                <a:gd name="connsiteY28" fmla="*/ 95250 h 345281"/>
                <a:gd name="connsiteX29" fmla="*/ 1088232 w 1647825"/>
                <a:gd name="connsiteY29" fmla="*/ 80963 h 345281"/>
                <a:gd name="connsiteX30" fmla="*/ 1243013 w 1647825"/>
                <a:gd name="connsiteY30" fmla="*/ 0 h 345281"/>
                <a:gd name="connsiteX31" fmla="*/ 1297782 w 1647825"/>
                <a:gd name="connsiteY31" fmla="*/ 0 h 345281"/>
                <a:gd name="connsiteX32" fmla="*/ 1395413 w 1647825"/>
                <a:gd name="connsiteY32" fmla="*/ 7144 h 345281"/>
                <a:gd name="connsiteX33" fmla="*/ 1469232 w 1647825"/>
                <a:gd name="connsiteY33" fmla="*/ 16669 h 345281"/>
                <a:gd name="connsiteX34" fmla="*/ 1521619 w 1647825"/>
                <a:gd name="connsiteY34" fmla="*/ 26194 h 345281"/>
                <a:gd name="connsiteX35" fmla="*/ 1559719 w 1647825"/>
                <a:gd name="connsiteY35" fmla="*/ 40481 h 345281"/>
                <a:gd name="connsiteX36" fmla="*/ 1597819 w 1647825"/>
                <a:gd name="connsiteY36" fmla="*/ 59531 h 345281"/>
                <a:gd name="connsiteX37" fmla="*/ 1621632 w 1647825"/>
                <a:gd name="connsiteY37" fmla="*/ 78581 h 345281"/>
                <a:gd name="connsiteX38" fmla="*/ 1635919 w 1647825"/>
                <a:gd name="connsiteY38" fmla="*/ 97631 h 345281"/>
                <a:gd name="connsiteX39" fmla="*/ 1645444 w 1647825"/>
                <a:gd name="connsiteY39" fmla="*/ 116681 h 345281"/>
                <a:gd name="connsiteX40" fmla="*/ 1647825 w 1647825"/>
                <a:gd name="connsiteY40" fmla="*/ 135731 h 345281"/>
                <a:gd name="connsiteX41" fmla="*/ 1638300 w 1647825"/>
                <a:gd name="connsiteY41" fmla="*/ 159544 h 345281"/>
                <a:gd name="connsiteX42" fmla="*/ 1621632 w 1647825"/>
                <a:gd name="connsiteY42" fmla="*/ 180975 h 345281"/>
                <a:gd name="connsiteX43" fmla="*/ 1590675 w 1647825"/>
                <a:gd name="connsiteY43" fmla="*/ 209550 h 345281"/>
                <a:gd name="connsiteX44" fmla="*/ 1540669 w 1647825"/>
                <a:gd name="connsiteY44" fmla="*/ 235744 h 345281"/>
                <a:gd name="connsiteX45" fmla="*/ 1171575 w 1647825"/>
                <a:gd name="connsiteY45" fmla="*/ 29051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47825" h="345281">
                  <a:moveTo>
                    <a:pt x="1171575" y="290513"/>
                  </a:moveTo>
                  <a:lnTo>
                    <a:pt x="866775" y="328613"/>
                  </a:lnTo>
                  <a:lnTo>
                    <a:pt x="740569" y="340519"/>
                  </a:lnTo>
                  <a:lnTo>
                    <a:pt x="661988" y="340519"/>
                  </a:lnTo>
                  <a:lnTo>
                    <a:pt x="492919" y="345281"/>
                  </a:lnTo>
                  <a:lnTo>
                    <a:pt x="409575" y="338138"/>
                  </a:lnTo>
                  <a:lnTo>
                    <a:pt x="352425" y="328613"/>
                  </a:lnTo>
                  <a:lnTo>
                    <a:pt x="297657" y="319088"/>
                  </a:lnTo>
                  <a:lnTo>
                    <a:pt x="230982" y="300038"/>
                  </a:lnTo>
                  <a:lnTo>
                    <a:pt x="180975" y="278606"/>
                  </a:lnTo>
                  <a:lnTo>
                    <a:pt x="116682" y="247650"/>
                  </a:lnTo>
                  <a:lnTo>
                    <a:pt x="69057" y="216694"/>
                  </a:lnTo>
                  <a:lnTo>
                    <a:pt x="42863" y="195263"/>
                  </a:lnTo>
                  <a:lnTo>
                    <a:pt x="19050" y="171450"/>
                  </a:lnTo>
                  <a:lnTo>
                    <a:pt x="9525" y="159544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9525" y="104775"/>
                  </a:lnTo>
                  <a:lnTo>
                    <a:pt x="30957" y="102394"/>
                  </a:lnTo>
                  <a:lnTo>
                    <a:pt x="45244" y="111919"/>
                  </a:lnTo>
                  <a:lnTo>
                    <a:pt x="85725" y="130969"/>
                  </a:lnTo>
                  <a:lnTo>
                    <a:pt x="126207" y="147638"/>
                  </a:lnTo>
                  <a:lnTo>
                    <a:pt x="171450" y="166688"/>
                  </a:lnTo>
                  <a:lnTo>
                    <a:pt x="242888" y="183356"/>
                  </a:lnTo>
                  <a:lnTo>
                    <a:pt x="304800" y="185738"/>
                  </a:lnTo>
                  <a:lnTo>
                    <a:pt x="395288" y="185738"/>
                  </a:lnTo>
                  <a:lnTo>
                    <a:pt x="619125" y="159544"/>
                  </a:lnTo>
                  <a:lnTo>
                    <a:pt x="890588" y="123825"/>
                  </a:lnTo>
                  <a:lnTo>
                    <a:pt x="1062038" y="95250"/>
                  </a:lnTo>
                  <a:lnTo>
                    <a:pt x="1088232" y="80963"/>
                  </a:lnTo>
                  <a:lnTo>
                    <a:pt x="1243013" y="0"/>
                  </a:lnTo>
                  <a:lnTo>
                    <a:pt x="1297782" y="0"/>
                  </a:lnTo>
                  <a:lnTo>
                    <a:pt x="1395413" y="7144"/>
                  </a:lnTo>
                  <a:lnTo>
                    <a:pt x="1469232" y="16669"/>
                  </a:lnTo>
                  <a:lnTo>
                    <a:pt x="1521619" y="26194"/>
                  </a:lnTo>
                  <a:lnTo>
                    <a:pt x="1559719" y="40481"/>
                  </a:lnTo>
                  <a:lnTo>
                    <a:pt x="1597819" y="59531"/>
                  </a:lnTo>
                  <a:lnTo>
                    <a:pt x="1621632" y="78581"/>
                  </a:lnTo>
                  <a:lnTo>
                    <a:pt x="1635919" y="97631"/>
                  </a:lnTo>
                  <a:lnTo>
                    <a:pt x="1645444" y="116681"/>
                  </a:lnTo>
                  <a:lnTo>
                    <a:pt x="1647825" y="135731"/>
                  </a:lnTo>
                  <a:lnTo>
                    <a:pt x="1638300" y="159544"/>
                  </a:lnTo>
                  <a:lnTo>
                    <a:pt x="1621632" y="180975"/>
                  </a:lnTo>
                  <a:lnTo>
                    <a:pt x="1590675" y="209550"/>
                  </a:lnTo>
                  <a:lnTo>
                    <a:pt x="1540669" y="235744"/>
                  </a:lnTo>
                  <a:lnTo>
                    <a:pt x="1171575" y="2905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F06D552B-1581-4768-9B58-AC4ABDF1A93D}"/>
                </a:ext>
              </a:extLst>
            </p:cNvPr>
            <p:cNvSpPr/>
            <p:nvPr/>
          </p:nvSpPr>
          <p:spPr>
            <a:xfrm>
              <a:off x="5307015" y="3759200"/>
              <a:ext cx="511175" cy="989012"/>
            </a:xfrm>
            <a:custGeom>
              <a:avLst/>
              <a:gdLst>
                <a:gd name="connsiteX0" fmla="*/ 226218 w 511968"/>
                <a:gd name="connsiteY0" fmla="*/ 473869 h 988219"/>
                <a:gd name="connsiteX1" fmla="*/ 197643 w 511968"/>
                <a:gd name="connsiteY1" fmla="*/ 314325 h 988219"/>
                <a:gd name="connsiteX2" fmla="*/ 178593 w 511968"/>
                <a:gd name="connsiteY2" fmla="*/ 247650 h 988219"/>
                <a:gd name="connsiteX3" fmla="*/ 150018 w 511968"/>
                <a:gd name="connsiteY3" fmla="*/ 190500 h 988219"/>
                <a:gd name="connsiteX4" fmla="*/ 126206 w 511968"/>
                <a:gd name="connsiteY4" fmla="*/ 150019 h 988219"/>
                <a:gd name="connsiteX5" fmla="*/ 107156 w 511968"/>
                <a:gd name="connsiteY5" fmla="*/ 121444 h 988219"/>
                <a:gd name="connsiteX6" fmla="*/ 71437 w 511968"/>
                <a:gd name="connsiteY6" fmla="*/ 90487 h 988219"/>
                <a:gd name="connsiteX7" fmla="*/ 26193 w 511968"/>
                <a:gd name="connsiteY7" fmla="*/ 57150 h 988219"/>
                <a:gd name="connsiteX8" fmla="*/ 9525 w 511968"/>
                <a:gd name="connsiteY8" fmla="*/ 42862 h 988219"/>
                <a:gd name="connsiteX9" fmla="*/ 0 w 511968"/>
                <a:gd name="connsiteY9" fmla="*/ 28575 h 988219"/>
                <a:gd name="connsiteX10" fmla="*/ 0 w 511968"/>
                <a:gd name="connsiteY10" fmla="*/ 14287 h 988219"/>
                <a:gd name="connsiteX11" fmla="*/ 11906 w 511968"/>
                <a:gd name="connsiteY11" fmla="*/ 4762 h 988219"/>
                <a:gd name="connsiteX12" fmla="*/ 42862 w 511968"/>
                <a:gd name="connsiteY12" fmla="*/ 0 h 988219"/>
                <a:gd name="connsiteX13" fmla="*/ 92868 w 511968"/>
                <a:gd name="connsiteY13" fmla="*/ 2381 h 988219"/>
                <a:gd name="connsiteX14" fmla="*/ 150018 w 511968"/>
                <a:gd name="connsiteY14" fmla="*/ 9525 h 988219"/>
                <a:gd name="connsiteX15" fmla="*/ 200025 w 511968"/>
                <a:gd name="connsiteY15" fmla="*/ 23812 h 988219"/>
                <a:gd name="connsiteX16" fmla="*/ 252412 w 511968"/>
                <a:gd name="connsiteY16" fmla="*/ 45244 h 988219"/>
                <a:gd name="connsiteX17" fmla="*/ 300037 w 511968"/>
                <a:gd name="connsiteY17" fmla="*/ 69056 h 988219"/>
                <a:gd name="connsiteX18" fmla="*/ 342900 w 511968"/>
                <a:gd name="connsiteY18" fmla="*/ 102394 h 988219"/>
                <a:gd name="connsiteX19" fmla="*/ 369093 w 511968"/>
                <a:gd name="connsiteY19" fmla="*/ 135731 h 988219"/>
                <a:gd name="connsiteX20" fmla="*/ 371475 w 511968"/>
                <a:gd name="connsiteY20" fmla="*/ 197644 h 988219"/>
                <a:gd name="connsiteX21" fmla="*/ 409575 w 511968"/>
                <a:gd name="connsiteY21" fmla="*/ 326231 h 988219"/>
                <a:gd name="connsiteX22" fmla="*/ 438150 w 511968"/>
                <a:gd name="connsiteY22" fmla="*/ 442912 h 988219"/>
                <a:gd name="connsiteX23" fmla="*/ 457200 w 511968"/>
                <a:gd name="connsiteY23" fmla="*/ 545306 h 988219"/>
                <a:gd name="connsiteX24" fmla="*/ 488156 w 511968"/>
                <a:gd name="connsiteY24" fmla="*/ 733425 h 988219"/>
                <a:gd name="connsiteX25" fmla="*/ 507206 w 511968"/>
                <a:gd name="connsiteY25" fmla="*/ 842962 h 988219"/>
                <a:gd name="connsiteX26" fmla="*/ 511968 w 511968"/>
                <a:gd name="connsiteY26" fmla="*/ 881062 h 988219"/>
                <a:gd name="connsiteX27" fmla="*/ 504825 w 511968"/>
                <a:gd name="connsiteY27" fmla="*/ 919162 h 988219"/>
                <a:gd name="connsiteX28" fmla="*/ 488156 w 511968"/>
                <a:gd name="connsiteY28" fmla="*/ 959644 h 988219"/>
                <a:gd name="connsiteX29" fmla="*/ 473868 w 511968"/>
                <a:gd name="connsiteY29" fmla="*/ 978694 h 988219"/>
                <a:gd name="connsiteX30" fmla="*/ 454818 w 511968"/>
                <a:gd name="connsiteY30" fmla="*/ 988219 h 988219"/>
                <a:gd name="connsiteX31" fmla="*/ 426243 w 511968"/>
                <a:gd name="connsiteY31" fmla="*/ 988219 h 988219"/>
                <a:gd name="connsiteX32" fmla="*/ 388143 w 511968"/>
                <a:gd name="connsiteY32" fmla="*/ 971550 h 988219"/>
                <a:gd name="connsiteX33" fmla="*/ 342900 w 511968"/>
                <a:gd name="connsiteY33" fmla="*/ 935831 h 988219"/>
                <a:gd name="connsiteX34" fmla="*/ 316706 w 511968"/>
                <a:gd name="connsiteY34" fmla="*/ 907256 h 988219"/>
                <a:gd name="connsiteX35" fmla="*/ 288131 w 511968"/>
                <a:gd name="connsiteY35" fmla="*/ 862012 h 988219"/>
                <a:gd name="connsiteX36" fmla="*/ 261937 w 511968"/>
                <a:gd name="connsiteY36" fmla="*/ 792956 h 988219"/>
                <a:gd name="connsiteX37" fmla="*/ 240506 w 511968"/>
                <a:gd name="connsiteY37" fmla="*/ 716756 h 988219"/>
                <a:gd name="connsiteX38" fmla="*/ 245268 w 511968"/>
                <a:gd name="connsiteY38" fmla="*/ 692944 h 988219"/>
                <a:gd name="connsiteX39" fmla="*/ 252412 w 511968"/>
                <a:gd name="connsiteY39" fmla="*/ 654844 h 988219"/>
                <a:gd name="connsiteX40" fmla="*/ 252412 w 511968"/>
                <a:gd name="connsiteY40" fmla="*/ 614362 h 988219"/>
                <a:gd name="connsiteX41" fmla="*/ 226218 w 511968"/>
                <a:gd name="connsiteY41" fmla="*/ 4738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1968" h="988219">
                  <a:moveTo>
                    <a:pt x="226218" y="473869"/>
                  </a:moveTo>
                  <a:lnTo>
                    <a:pt x="197643" y="314325"/>
                  </a:lnTo>
                  <a:lnTo>
                    <a:pt x="178593" y="247650"/>
                  </a:lnTo>
                  <a:lnTo>
                    <a:pt x="150018" y="190500"/>
                  </a:lnTo>
                  <a:lnTo>
                    <a:pt x="126206" y="150019"/>
                  </a:lnTo>
                  <a:lnTo>
                    <a:pt x="107156" y="121444"/>
                  </a:lnTo>
                  <a:lnTo>
                    <a:pt x="71437" y="90487"/>
                  </a:lnTo>
                  <a:lnTo>
                    <a:pt x="26193" y="57150"/>
                  </a:lnTo>
                  <a:lnTo>
                    <a:pt x="9525" y="4286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4762"/>
                  </a:lnTo>
                  <a:lnTo>
                    <a:pt x="42862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00025" y="23812"/>
                  </a:lnTo>
                  <a:lnTo>
                    <a:pt x="252412" y="45244"/>
                  </a:lnTo>
                  <a:lnTo>
                    <a:pt x="300037" y="69056"/>
                  </a:lnTo>
                  <a:lnTo>
                    <a:pt x="342900" y="102394"/>
                  </a:lnTo>
                  <a:lnTo>
                    <a:pt x="369093" y="135731"/>
                  </a:lnTo>
                  <a:lnTo>
                    <a:pt x="371475" y="197644"/>
                  </a:lnTo>
                  <a:lnTo>
                    <a:pt x="409575" y="326231"/>
                  </a:lnTo>
                  <a:lnTo>
                    <a:pt x="438150" y="442912"/>
                  </a:lnTo>
                  <a:lnTo>
                    <a:pt x="457200" y="545306"/>
                  </a:lnTo>
                  <a:lnTo>
                    <a:pt x="488156" y="733425"/>
                  </a:lnTo>
                  <a:lnTo>
                    <a:pt x="507206" y="842962"/>
                  </a:lnTo>
                  <a:lnTo>
                    <a:pt x="511968" y="881062"/>
                  </a:lnTo>
                  <a:lnTo>
                    <a:pt x="504825" y="919162"/>
                  </a:lnTo>
                  <a:lnTo>
                    <a:pt x="488156" y="959644"/>
                  </a:lnTo>
                  <a:lnTo>
                    <a:pt x="473868" y="978694"/>
                  </a:lnTo>
                  <a:lnTo>
                    <a:pt x="454818" y="988219"/>
                  </a:lnTo>
                  <a:lnTo>
                    <a:pt x="426243" y="988219"/>
                  </a:lnTo>
                  <a:lnTo>
                    <a:pt x="388143" y="971550"/>
                  </a:lnTo>
                  <a:lnTo>
                    <a:pt x="342900" y="935831"/>
                  </a:lnTo>
                  <a:lnTo>
                    <a:pt x="316706" y="907256"/>
                  </a:lnTo>
                  <a:lnTo>
                    <a:pt x="288131" y="862012"/>
                  </a:lnTo>
                  <a:lnTo>
                    <a:pt x="261937" y="792956"/>
                  </a:lnTo>
                  <a:lnTo>
                    <a:pt x="240506" y="716756"/>
                  </a:lnTo>
                  <a:lnTo>
                    <a:pt x="245268" y="692944"/>
                  </a:lnTo>
                  <a:lnTo>
                    <a:pt x="252412" y="654844"/>
                  </a:lnTo>
                  <a:lnTo>
                    <a:pt x="252412" y="614362"/>
                  </a:lnTo>
                  <a:lnTo>
                    <a:pt x="226218" y="4738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71E1E4C2-B2F3-4193-A225-203B27D5045C}"/>
                </a:ext>
              </a:extLst>
            </p:cNvPr>
            <p:cNvSpPr/>
            <p:nvPr/>
          </p:nvSpPr>
          <p:spPr>
            <a:xfrm>
              <a:off x="5561015" y="3624263"/>
              <a:ext cx="2389187" cy="963613"/>
            </a:xfrm>
            <a:custGeom>
              <a:avLst/>
              <a:gdLst>
                <a:gd name="connsiteX0" fmla="*/ 1485900 w 2388394"/>
                <a:gd name="connsiteY0" fmla="*/ 266700 h 964406"/>
                <a:gd name="connsiteX1" fmla="*/ 1140619 w 2388394"/>
                <a:gd name="connsiteY1" fmla="*/ 302418 h 964406"/>
                <a:gd name="connsiteX2" fmla="*/ 928688 w 2388394"/>
                <a:gd name="connsiteY2" fmla="*/ 319087 h 964406"/>
                <a:gd name="connsiteX3" fmla="*/ 654844 w 2388394"/>
                <a:gd name="connsiteY3" fmla="*/ 342900 h 964406"/>
                <a:gd name="connsiteX4" fmla="*/ 226219 w 2388394"/>
                <a:gd name="connsiteY4" fmla="*/ 385762 h 964406"/>
                <a:gd name="connsiteX5" fmla="*/ 190500 w 2388394"/>
                <a:gd name="connsiteY5" fmla="*/ 383381 h 964406"/>
                <a:gd name="connsiteX6" fmla="*/ 59532 w 2388394"/>
                <a:gd name="connsiteY6" fmla="*/ 359568 h 964406"/>
                <a:gd name="connsiteX7" fmla="*/ 0 w 2388394"/>
                <a:gd name="connsiteY7" fmla="*/ 247650 h 964406"/>
                <a:gd name="connsiteX8" fmla="*/ 223838 w 2388394"/>
                <a:gd name="connsiteY8" fmla="*/ 245268 h 964406"/>
                <a:gd name="connsiteX9" fmla="*/ 359569 w 2388394"/>
                <a:gd name="connsiteY9" fmla="*/ 242887 h 964406"/>
                <a:gd name="connsiteX10" fmla="*/ 573882 w 2388394"/>
                <a:gd name="connsiteY10" fmla="*/ 223837 h 964406"/>
                <a:gd name="connsiteX11" fmla="*/ 921544 w 2388394"/>
                <a:gd name="connsiteY11" fmla="*/ 183356 h 964406"/>
                <a:gd name="connsiteX12" fmla="*/ 1145382 w 2388394"/>
                <a:gd name="connsiteY12" fmla="*/ 166687 h 964406"/>
                <a:gd name="connsiteX13" fmla="*/ 1514475 w 2388394"/>
                <a:gd name="connsiteY13" fmla="*/ 116681 h 964406"/>
                <a:gd name="connsiteX14" fmla="*/ 1800225 w 2388394"/>
                <a:gd name="connsiteY14" fmla="*/ 78581 h 964406"/>
                <a:gd name="connsiteX15" fmla="*/ 1883569 w 2388394"/>
                <a:gd name="connsiteY15" fmla="*/ 69056 h 964406"/>
                <a:gd name="connsiteX16" fmla="*/ 1928813 w 2388394"/>
                <a:gd name="connsiteY16" fmla="*/ 59531 h 964406"/>
                <a:gd name="connsiteX17" fmla="*/ 1983582 w 2388394"/>
                <a:gd name="connsiteY17" fmla="*/ 35718 h 964406"/>
                <a:gd name="connsiteX18" fmla="*/ 2031207 w 2388394"/>
                <a:gd name="connsiteY18" fmla="*/ 9525 h 964406"/>
                <a:gd name="connsiteX19" fmla="*/ 2055019 w 2388394"/>
                <a:gd name="connsiteY19" fmla="*/ 0 h 964406"/>
                <a:gd name="connsiteX20" fmla="*/ 2074069 w 2388394"/>
                <a:gd name="connsiteY20" fmla="*/ 4762 h 964406"/>
                <a:gd name="connsiteX21" fmla="*/ 2107407 w 2388394"/>
                <a:gd name="connsiteY21" fmla="*/ 21431 h 964406"/>
                <a:gd name="connsiteX22" fmla="*/ 2171700 w 2388394"/>
                <a:gd name="connsiteY22" fmla="*/ 64293 h 964406"/>
                <a:gd name="connsiteX23" fmla="*/ 2243138 w 2388394"/>
                <a:gd name="connsiteY23" fmla="*/ 109537 h 964406"/>
                <a:gd name="connsiteX24" fmla="*/ 2300288 w 2388394"/>
                <a:gd name="connsiteY24" fmla="*/ 150018 h 964406"/>
                <a:gd name="connsiteX25" fmla="*/ 2336007 w 2388394"/>
                <a:gd name="connsiteY25" fmla="*/ 183356 h 964406"/>
                <a:gd name="connsiteX26" fmla="*/ 2369344 w 2388394"/>
                <a:gd name="connsiteY26" fmla="*/ 216693 h 964406"/>
                <a:gd name="connsiteX27" fmla="*/ 2383632 w 2388394"/>
                <a:gd name="connsiteY27" fmla="*/ 238125 h 964406"/>
                <a:gd name="connsiteX28" fmla="*/ 2388394 w 2388394"/>
                <a:gd name="connsiteY28" fmla="*/ 259556 h 964406"/>
                <a:gd name="connsiteX29" fmla="*/ 2388394 w 2388394"/>
                <a:gd name="connsiteY29" fmla="*/ 288131 h 964406"/>
                <a:gd name="connsiteX30" fmla="*/ 2381250 w 2388394"/>
                <a:gd name="connsiteY30" fmla="*/ 314325 h 964406"/>
                <a:gd name="connsiteX31" fmla="*/ 2359819 w 2388394"/>
                <a:gd name="connsiteY31" fmla="*/ 326231 h 964406"/>
                <a:gd name="connsiteX32" fmla="*/ 2336007 w 2388394"/>
                <a:gd name="connsiteY32" fmla="*/ 347662 h 964406"/>
                <a:gd name="connsiteX33" fmla="*/ 2316957 w 2388394"/>
                <a:gd name="connsiteY33" fmla="*/ 369093 h 964406"/>
                <a:gd name="connsiteX34" fmla="*/ 2295525 w 2388394"/>
                <a:gd name="connsiteY34" fmla="*/ 402431 h 964406"/>
                <a:gd name="connsiteX35" fmla="*/ 2245519 w 2388394"/>
                <a:gd name="connsiteY35" fmla="*/ 547687 h 964406"/>
                <a:gd name="connsiteX36" fmla="*/ 2166938 w 2388394"/>
                <a:gd name="connsiteY36" fmla="*/ 750093 h 964406"/>
                <a:gd name="connsiteX37" fmla="*/ 2131219 w 2388394"/>
                <a:gd name="connsiteY37" fmla="*/ 842962 h 964406"/>
                <a:gd name="connsiteX38" fmla="*/ 2100263 w 2388394"/>
                <a:gd name="connsiteY38" fmla="*/ 895350 h 964406"/>
                <a:gd name="connsiteX39" fmla="*/ 2074069 w 2388394"/>
                <a:gd name="connsiteY39" fmla="*/ 926306 h 964406"/>
                <a:gd name="connsiteX40" fmla="*/ 2045494 w 2388394"/>
                <a:gd name="connsiteY40" fmla="*/ 950118 h 964406"/>
                <a:gd name="connsiteX41" fmla="*/ 2009775 w 2388394"/>
                <a:gd name="connsiteY41" fmla="*/ 964406 h 964406"/>
                <a:gd name="connsiteX42" fmla="*/ 1976438 w 2388394"/>
                <a:gd name="connsiteY42" fmla="*/ 964406 h 964406"/>
                <a:gd name="connsiteX43" fmla="*/ 1943100 w 2388394"/>
                <a:gd name="connsiteY43" fmla="*/ 947737 h 964406"/>
                <a:gd name="connsiteX44" fmla="*/ 1862138 w 2388394"/>
                <a:gd name="connsiteY44" fmla="*/ 881062 h 964406"/>
                <a:gd name="connsiteX45" fmla="*/ 1843088 w 2388394"/>
                <a:gd name="connsiteY45" fmla="*/ 854868 h 964406"/>
                <a:gd name="connsiteX46" fmla="*/ 1916907 w 2388394"/>
                <a:gd name="connsiteY46" fmla="*/ 726281 h 964406"/>
                <a:gd name="connsiteX47" fmla="*/ 2012157 w 2388394"/>
                <a:gd name="connsiteY47" fmla="*/ 328612 h 964406"/>
                <a:gd name="connsiteX48" fmla="*/ 2019300 w 2388394"/>
                <a:gd name="connsiteY48" fmla="*/ 283368 h 964406"/>
                <a:gd name="connsiteX49" fmla="*/ 2014538 w 2388394"/>
                <a:gd name="connsiteY49" fmla="*/ 261937 h 964406"/>
                <a:gd name="connsiteX50" fmla="*/ 2002632 w 2388394"/>
                <a:gd name="connsiteY50" fmla="*/ 247650 h 964406"/>
                <a:gd name="connsiteX51" fmla="*/ 1983582 w 2388394"/>
                <a:gd name="connsiteY51" fmla="*/ 238125 h 964406"/>
                <a:gd name="connsiteX52" fmla="*/ 1959769 w 2388394"/>
                <a:gd name="connsiteY52" fmla="*/ 233362 h 964406"/>
                <a:gd name="connsiteX53" fmla="*/ 1926432 w 2388394"/>
                <a:gd name="connsiteY53" fmla="*/ 233362 h 964406"/>
                <a:gd name="connsiteX54" fmla="*/ 1835944 w 2388394"/>
                <a:gd name="connsiteY54" fmla="*/ 240506 h 964406"/>
                <a:gd name="connsiteX55" fmla="*/ 1485900 w 2388394"/>
                <a:gd name="connsiteY55" fmla="*/ 266700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88394" h="964406">
                  <a:moveTo>
                    <a:pt x="1485900" y="266700"/>
                  </a:moveTo>
                  <a:lnTo>
                    <a:pt x="1140619" y="302418"/>
                  </a:lnTo>
                  <a:lnTo>
                    <a:pt x="928688" y="319087"/>
                  </a:lnTo>
                  <a:lnTo>
                    <a:pt x="654844" y="342900"/>
                  </a:lnTo>
                  <a:lnTo>
                    <a:pt x="226219" y="385762"/>
                  </a:lnTo>
                  <a:lnTo>
                    <a:pt x="190500" y="383381"/>
                  </a:lnTo>
                  <a:lnTo>
                    <a:pt x="59532" y="359568"/>
                  </a:lnTo>
                  <a:lnTo>
                    <a:pt x="0" y="247650"/>
                  </a:lnTo>
                  <a:lnTo>
                    <a:pt x="223838" y="245268"/>
                  </a:lnTo>
                  <a:lnTo>
                    <a:pt x="359569" y="242887"/>
                  </a:lnTo>
                  <a:lnTo>
                    <a:pt x="573882" y="223837"/>
                  </a:lnTo>
                  <a:lnTo>
                    <a:pt x="921544" y="183356"/>
                  </a:lnTo>
                  <a:lnTo>
                    <a:pt x="1145382" y="166687"/>
                  </a:lnTo>
                  <a:lnTo>
                    <a:pt x="1514475" y="116681"/>
                  </a:lnTo>
                  <a:lnTo>
                    <a:pt x="1800225" y="78581"/>
                  </a:lnTo>
                  <a:lnTo>
                    <a:pt x="1883569" y="69056"/>
                  </a:lnTo>
                  <a:lnTo>
                    <a:pt x="1928813" y="59531"/>
                  </a:lnTo>
                  <a:lnTo>
                    <a:pt x="1983582" y="35718"/>
                  </a:lnTo>
                  <a:lnTo>
                    <a:pt x="2031207" y="9525"/>
                  </a:lnTo>
                  <a:lnTo>
                    <a:pt x="2055019" y="0"/>
                  </a:lnTo>
                  <a:lnTo>
                    <a:pt x="2074069" y="4762"/>
                  </a:lnTo>
                  <a:lnTo>
                    <a:pt x="2107407" y="21431"/>
                  </a:lnTo>
                  <a:lnTo>
                    <a:pt x="2171700" y="64293"/>
                  </a:lnTo>
                  <a:lnTo>
                    <a:pt x="2243138" y="109537"/>
                  </a:lnTo>
                  <a:lnTo>
                    <a:pt x="2300288" y="150018"/>
                  </a:lnTo>
                  <a:lnTo>
                    <a:pt x="2336007" y="183356"/>
                  </a:lnTo>
                  <a:lnTo>
                    <a:pt x="2369344" y="216693"/>
                  </a:lnTo>
                  <a:lnTo>
                    <a:pt x="2383632" y="238125"/>
                  </a:lnTo>
                  <a:lnTo>
                    <a:pt x="2388394" y="259556"/>
                  </a:lnTo>
                  <a:lnTo>
                    <a:pt x="2388394" y="288131"/>
                  </a:lnTo>
                  <a:lnTo>
                    <a:pt x="2381250" y="314325"/>
                  </a:lnTo>
                  <a:lnTo>
                    <a:pt x="2359819" y="326231"/>
                  </a:lnTo>
                  <a:lnTo>
                    <a:pt x="2336007" y="347662"/>
                  </a:lnTo>
                  <a:lnTo>
                    <a:pt x="2316957" y="369093"/>
                  </a:lnTo>
                  <a:lnTo>
                    <a:pt x="2295525" y="402431"/>
                  </a:lnTo>
                  <a:lnTo>
                    <a:pt x="2245519" y="547687"/>
                  </a:lnTo>
                  <a:lnTo>
                    <a:pt x="2166938" y="750093"/>
                  </a:lnTo>
                  <a:lnTo>
                    <a:pt x="2131219" y="842962"/>
                  </a:lnTo>
                  <a:lnTo>
                    <a:pt x="2100263" y="895350"/>
                  </a:lnTo>
                  <a:lnTo>
                    <a:pt x="2074069" y="926306"/>
                  </a:lnTo>
                  <a:lnTo>
                    <a:pt x="2045494" y="950118"/>
                  </a:lnTo>
                  <a:lnTo>
                    <a:pt x="2009775" y="964406"/>
                  </a:lnTo>
                  <a:lnTo>
                    <a:pt x="1976438" y="964406"/>
                  </a:lnTo>
                  <a:lnTo>
                    <a:pt x="1943100" y="947737"/>
                  </a:lnTo>
                  <a:lnTo>
                    <a:pt x="1862138" y="881062"/>
                  </a:lnTo>
                  <a:lnTo>
                    <a:pt x="1843088" y="854868"/>
                  </a:lnTo>
                  <a:lnTo>
                    <a:pt x="1916907" y="726281"/>
                  </a:lnTo>
                  <a:lnTo>
                    <a:pt x="2012157" y="328612"/>
                  </a:lnTo>
                  <a:lnTo>
                    <a:pt x="2019300" y="283368"/>
                  </a:lnTo>
                  <a:lnTo>
                    <a:pt x="2014538" y="261937"/>
                  </a:lnTo>
                  <a:lnTo>
                    <a:pt x="2002632" y="247650"/>
                  </a:lnTo>
                  <a:lnTo>
                    <a:pt x="1983582" y="238125"/>
                  </a:lnTo>
                  <a:lnTo>
                    <a:pt x="1959769" y="233362"/>
                  </a:lnTo>
                  <a:lnTo>
                    <a:pt x="1926432" y="233362"/>
                  </a:lnTo>
                  <a:lnTo>
                    <a:pt x="1835944" y="240506"/>
                  </a:lnTo>
                  <a:lnTo>
                    <a:pt x="1485900" y="2667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58DD5D2A-ECDF-420D-A981-A5E3C2AEB9A1}"/>
                </a:ext>
              </a:extLst>
            </p:cNvPr>
            <p:cNvSpPr/>
            <p:nvPr/>
          </p:nvSpPr>
          <p:spPr>
            <a:xfrm>
              <a:off x="5707065" y="4321175"/>
              <a:ext cx="1838325" cy="323850"/>
            </a:xfrm>
            <a:custGeom>
              <a:avLst/>
              <a:gdLst>
                <a:gd name="connsiteX0" fmla="*/ 1216818 w 1838325"/>
                <a:gd name="connsiteY0" fmla="*/ 209550 h 323850"/>
                <a:gd name="connsiteX1" fmla="*/ 947737 w 1838325"/>
                <a:gd name="connsiteY1" fmla="*/ 226219 h 323850"/>
                <a:gd name="connsiteX2" fmla="*/ 745331 w 1838325"/>
                <a:gd name="connsiteY2" fmla="*/ 242887 h 323850"/>
                <a:gd name="connsiteX3" fmla="*/ 371475 w 1838325"/>
                <a:gd name="connsiteY3" fmla="*/ 283369 h 323850"/>
                <a:gd name="connsiteX4" fmla="*/ 57150 w 1838325"/>
                <a:gd name="connsiteY4" fmla="*/ 323850 h 323850"/>
                <a:gd name="connsiteX5" fmla="*/ 0 w 1838325"/>
                <a:gd name="connsiteY5" fmla="*/ 161925 h 323850"/>
                <a:gd name="connsiteX6" fmla="*/ 395287 w 1838325"/>
                <a:gd name="connsiteY6" fmla="*/ 123825 h 323850"/>
                <a:gd name="connsiteX7" fmla="*/ 766762 w 1838325"/>
                <a:gd name="connsiteY7" fmla="*/ 83344 h 323850"/>
                <a:gd name="connsiteX8" fmla="*/ 978693 w 1838325"/>
                <a:gd name="connsiteY8" fmla="*/ 66675 h 323850"/>
                <a:gd name="connsiteX9" fmla="*/ 1509712 w 1838325"/>
                <a:gd name="connsiteY9" fmla="*/ 23812 h 323850"/>
                <a:gd name="connsiteX10" fmla="*/ 1814512 w 1838325"/>
                <a:gd name="connsiteY10" fmla="*/ 0 h 323850"/>
                <a:gd name="connsiteX11" fmla="*/ 1838325 w 1838325"/>
                <a:gd name="connsiteY11" fmla="*/ 166687 h 323850"/>
                <a:gd name="connsiteX12" fmla="*/ 1647825 w 1838325"/>
                <a:gd name="connsiteY12" fmla="*/ 183356 h 323850"/>
                <a:gd name="connsiteX13" fmla="*/ 1216818 w 1838325"/>
                <a:gd name="connsiteY13" fmla="*/ 2095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323850">
                  <a:moveTo>
                    <a:pt x="1216818" y="209550"/>
                  </a:moveTo>
                  <a:lnTo>
                    <a:pt x="947737" y="226219"/>
                  </a:lnTo>
                  <a:lnTo>
                    <a:pt x="745331" y="242887"/>
                  </a:lnTo>
                  <a:lnTo>
                    <a:pt x="371475" y="283369"/>
                  </a:lnTo>
                  <a:lnTo>
                    <a:pt x="57150" y="323850"/>
                  </a:lnTo>
                  <a:lnTo>
                    <a:pt x="0" y="161925"/>
                  </a:lnTo>
                  <a:lnTo>
                    <a:pt x="395287" y="123825"/>
                  </a:lnTo>
                  <a:lnTo>
                    <a:pt x="766762" y="83344"/>
                  </a:lnTo>
                  <a:lnTo>
                    <a:pt x="978693" y="66675"/>
                  </a:lnTo>
                  <a:lnTo>
                    <a:pt x="1509712" y="23812"/>
                  </a:lnTo>
                  <a:lnTo>
                    <a:pt x="1814512" y="0"/>
                  </a:lnTo>
                  <a:lnTo>
                    <a:pt x="1838325" y="166687"/>
                  </a:lnTo>
                  <a:lnTo>
                    <a:pt x="1647825" y="183356"/>
                  </a:lnTo>
                  <a:lnTo>
                    <a:pt x="1216818" y="2095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531D4F07-28BA-4084-AE22-E80AABED74A3}"/>
                </a:ext>
              </a:extLst>
            </p:cNvPr>
            <p:cNvSpPr/>
            <p:nvPr/>
          </p:nvSpPr>
          <p:spPr>
            <a:xfrm rot="16200000">
              <a:off x="4640264" y="3817938"/>
              <a:ext cx="2633663" cy="1611312"/>
            </a:xfrm>
            <a:custGeom>
              <a:avLst/>
              <a:gdLst>
                <a:gd name="connsiteX0" fmla="*/ 1728787 w 2633662"/>
                <a:gd name="connsiteY0" fmla="*/ 1566862 h 1612106"/>
                <a:gd name="connsiteX1" fmla="*/ 1531143 w 2633662"/>
                <a:gd name="connsiteY1" fmla="*/ 1559719 h 1612106"/>
                <a:gd name="connsiteX2" fmla="*/ 1397793 w 2633662"/>
                <a:gd name="connsiteY2" fmla="*/ 1543050 h 1612106"/>
                <a:gd name="connsiteX3" fmla="*/ 1314450 w 2633662"/>
                <a:gd name="connsiteY3" fmla="*/ 1514475 h 1612106"/>
                <a:gd name="connsiteX4" fmla="*/ 1240631 w 2633662"/>
                <a:gd name="connsiteY4" fmla="*/ 1495425 h 1612106"/>
                <a:gd name="connsiteX5" fmla="*/ 1047750 w 2633662"/>
                <a:gd name="connsiteY5" fmla="*/ 1395412 h 1612106"/>
                <a:gd name="connsiteX6" fmla="*/ 892968 w 2633662"/>
                <a:gd name="connsiteY6" fmla="*/ 1302544 h 1612106"/>
                <a:gd name="connsiteX7" fmla="*/ 773906 w 2633662"/>
                <a:gd name="connsiteY7" fmla="*/ 1221581 h 1612106"/>
                <a:gd name="connsiteX8" fmla="*/ 633412 w 2633662"/>
                <a:gd name="connsiteY8" fmla="*/ 1109662 h 1612106"/>
                <a:gd name="connsiteX9" fmla="*/ 519112 w 2633662"/>
                <a:gd name="connsiteY9" fmla="*/ 1004887 h 1612106"/>
                <a:gd name="connsiteX10" fmla="*/ 435768 w 2633662"/>
                <a:gd name="connsiteY10" fmla="*/ 912019 h 1612106"/>
                <a:gd name="connsiteX11" fmla="*/ 364331 w 2633662"/>
                <a:gd name="connsiteY11" fmla="*/ 812006 h 1612106"/>
                <a:gd name="connsiteX12" fmla="*/ 283368 w 2633662"/>
                <a:gd name="connsiteY12" fmla="*/ 681037 h 1612106"/>
                <a:gd name="connsiteX13" fmla="*/ 188118 w 2633662"/>
                <a:gd name="connsiteY13" fmla="*/ 488156 h 1612106"/>
                <a:gd name="connsiteX14" fmla="*/ 128587 w 2633662"/>
                <a:gd name="connsiteY14" fmla="*/ 364331 h 1612106"/>
                <a:gd name="connsiteX15" fmla="*/ 54768 w 2633662"/>
                <a:gd name="connsiteY15" fmla="*/ 185737 h 1612106"/>
                <a:gd name="connsiteX16" fmla="*/ 7143 w 2633662"/>
                <a:gd name="connsiteY16" fmla="*/ 64294 h 1612106"/>
                <a:gd name="connsiteX17" fmla="*/ 0 w 2633662"/>
                <a:gd name="connsiteY17" fmla="*/ 33337 h 1612106"/>
                <a:gd name="connsiteX18" fmla="*/ 0 w 2633662"/>
                <a:gd name="connsiteY18" fmla="*/ 19050 h 1612106"/>
                <a:gd name="connsiteX19" fmla="*/ 4762 w 2633662"/>
                <a:gd name="connsiteY19" fmla="*/ 4762 h 1612106"/>
                <a:gd name="connsiteX20" fmla="*/ 19050 w 2633662"/>
                <a:gd name="connsiteY20" fmla="*/ 0 h 1612106"/>
                <a:gd name="connsiteX21" fmla="*/ 35718 w 2633662"/>
                <a:gd name="connsiteY21" fmla="*/ 2381 h 1612106"/>
                <a:gd name="connsiteX22" fmla="*/ 59531 w 2633662"/>
                <a:gd name="connsiteY22" fmla="*/ 21431 h 1612106"/>
                <a:gd name="connsiteX23" fmla="*/ 95250 w 2633662"/>
                <a:gd name="connsiteY23" fmla="*/ 102394 h 1612106"/>
                <a:gd name="connsiteX24" fmla="*/ 159543 w 2633662"/>
                <a:gd name="connsiteY24" fmla="*/ 219075 h 1612106"/>
                <a:gd name="connsiteX25" fmla="*/ 200025 w 2633662"/>
                <a:gd name="connsiteY25" fmla="*/ 285750 h 1612106"/>
                <a:gd name="connsiteX26" fmla="*/ 264318 w 2633662"/>
                <a:gd name="connsiteY26" fmla="*/ 385762 h 1612106"/>
                <a:gd name="connsiteX27" fmla="*/ 333375 w 2633662"/>
                <a:gd name="connsiteY27" fmla="*/ 495300 h 1612106"/>
                <a:gd name="connsiteX28" fmla="*/ 407193 w 2633662"/>
                <a:gd name="connsiteY28" fmla="*/ 592931 h 1612106"/>
                <a:gd name="connsiteX29" fmla="*/ 469106 w 2633662"/>
                <a:gd name="connsiteY29" fmla="*/ 671512 h 1612106"/>
                <a:gd name="connsiteX30" fmla="*/ 581025 w 2633662"/>
                <a:gd name="connsiteY30" fmla="*/ 795337 h 1612106"/>
                <a:gd name="connsiteX31" fmla="*/ 661987 w 2633662"/>
                <a:gd name="connsiteY31" fmla="*/ 871537 h 1612106"/>
                <a:gd name="connsiteX32" fmla="*/ 716756 w 2633662"/>
                <a:gd name="connsiteY32" fmla="*/ 923925 h 1612106"/>
                <a:gd name="connsiteX33" fmla="*/ 764381 w 2633662"/>
                <a:gd name="connsiteY33" fmla="*/ 962025 h 1612106"/>
                <a:gd name="connsiteX34" fmla="*/ 821531 w 2633662"/>
                <a:gd name="connsiteY34" fmla="*/ 1004887 h 1612106"/>
                <a:gd name="connsiteX35" fmla="*/ 890587 w 2633662"/>
                <a:gd name="connsiteY35" fmla="*/ 1050131 h 1612106"/>
                <a:gd name="connsiteX36" fmla="*/ 940593 w 2633662"/>
                <a:gd name="connsiteY36" fmla="*/ 1083469 h 1612106"/>
                <a:gd name="connsiteX37" fmla="*/ 1026318 w 2633662"/>
                <a:gd name="connsiteY37" fmla="*/ 1131094 h 1612106"/>
                <a:gd name="connsiteX38" fmla="*/ 1126331 w 2633662"/>
                <a:gd name="connsiteY38" fmla="*/ 1178719 h 1612106"/>
                <a:gd name="connsiteX39" fmla="*/ 1219200 w 2633662"/>
                <a:gd name="connsiteY39" fmla="*/ 1219200 h 1612106"/>
                <a:gd name="connsiteX40" fmla="*/ 1307306 w 2633662"/>
                <a:gd name="connsiteY40" fmla="*/ 1250156 h 1612106"/>
                <a:gd name="connsiteX41" fmla="*/ 1388268 w 2633662"/>
                <a:gd name="connsiteY41" fmla="*/ 1271587 h 1612106"/>
                <a:gd name="connsiteX42" fmla="*/ 1521618 w 2633662"/>
                <a:gd name="connsiteY42" fmla="*/ 1293019 h 1612106"/>
                <a:gd name="connsiteX43" fmla="*/ 1778793 w 2633662"/>
                <a:gd name="connsiteY43" fmla="*/ 1312069 h 1612106"/>
                <a:gd name="connsiteX44" fmla="*/ 2007393 w 2633662"/>
                <a:gd name="connsiteY44" fmla="*/ 1316831 h 1612106"/>
                <a:gd name="connsiteX45" fmla="*/ 2109787 w 2633662"/>
                <a:gd name="connsiteY45" fmla="*/ 1312069 h 1612106"/>
                <a:gd name="connsiteX46" fmla="*/ 2390775 w 2633662"/>
                <a:gd name="connsiteY46" fmla="*/ 1314450 h 1612106"/>
                <a:gd name="connsiteX47" fmla="*/ 2438400 w 2633662"/>
                <a:gd name="connsiteY47" fmla="*/ 1302544 h 1612106"/>
                <a:gd name="connsiteX48" fmla="*/ 2478881 w 2633662"/>
                <a:gd name="connsiteY48" fmla="*/ 1288256 h 1612106"/>
                <a:gd name="connsiteX49" fmla="*/ 2536031 w 2633662"/>
                <a:gd name="connsiteY49" fmla="*/ 1259681 h 1612106"/>
                <a:gd name="connsiteX50" fmla="*/ 2581275 w 2633662"/>
                <a:gd name="connsiteY50" fmla="*/ 1214437 h 1612106"/>
                <a:gd name="connsiteX51" fmla="*/ 2633662 w 2633662"/>
                <a:gd name="connsiteY51" fmla="*/ 1119187 h 1612106"/>
                <a:gd name="connsiteX52" fmla="*/ 2628900 w 2633662"/>
                <a:gd name="connsiteY52" fmla="*/ 1295400 h 1612106"/>
                <a:gd name="connsiteX53" fmla="*/ 2576512 w 2633662"/>
                <a:gd name="connsiteY53" fmla="*/ 1381125 h 1612106"/>
                <a:gd name="connsiteX54" fmla="*/ 2524125 w 2633662"/>
                <a:gd name="connsiteY54" fmla="*/ 1493044 h 1612106"/>
                <a:gd name="connsiteX55" fmla="*/ 2481262 w 2633662"/>
                <a:gd name="connsiteY55" fmla="*/ 1569244 h 1612106"/>
                <a:gd name="connsiteX56" fmla="*/ 2457450 w 2633662"/>
                <a:gd name="connsiteY56" fmla="*/ 1593056 h 1612106"/>
                <a:gd name="connsiteX57" fmla="*/ 2438400 w 2633662"/>
                <a:gd name="connsiteY57" fmla="*/ 1602581 h 1612106"/>
                <a:gd name="connsiteX58" fmla="*/ 2414587 w 2633662"/>
                <a:gd name="connsiteY58" fmla="*/ 1612106 h 1612106"/>
                <a:gd name="connsiteX59" fmla="*/ 2381250 w 2633662"/>
                <a:gd name="connsiteY59" fmla="*/ 1612106 h 1612106"/>
                <a:gd name="connsiteX60" fmla="*/ 2333625 w 2633662"/>
                <a:gd name="connsiteY60" fmla="*/ 1597819 h 1612106"/>
                <a:gd name="connsiteX61" fmla="*/ 2221706 w 2633662"/>
                <a:gd name="connsiteY61" fmla="*/ 1585912 h 1612106"/>
                <a:gd name="connsiteX62" fmla="*/ 2140743 w 2633662"/>
                <a:gd name="connsiteY62" fmla="*/ 1585912 h 1612106"/>
                <a:gd name="connsiteX63" fmla="*/ 2035968 w 2633662"/>
                <a:gd name="connsiteY63" fmla="*/ 1581150 h 1612106"/>
                <a:gd name="connsiteX64" fmla="*/ 1728787 w 2633662"/>
                <a:gd name="connsiteY64" fmla="*/ 156686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33662" h="1612106">
                  <a:moveTo>
                    <a:pt x="1728787" y="1566862"/>
                  </a:moveTo>
                  <a:lnTo>
                    <a:pt x="1531143" y="1559719"/>
                  </a:lnTo>
                  <a:lnTo>
                    <a:pt x="1397793" y="1543050"/>
                  </a:lnTo>
                  <a:lnTo>
                    <a:pt x="1314450" y="1514475"/>
                  </a:lnTo>
                  <a:lnTo>
                    <a:pt x="1240631" y="1495425"/>
                  </a:lnTo>
                  <a:lnTo>
                    <a:pt x="1047750" y="1395412"/>
                  </a:lnTo>
                  <a:lnTo>
                    <a:pt x="892968" y="1302544"/>
                  </a:lnTo>
                  <a:lnTo>
                    <a:pt x="773906" y="1221581"/>
                  </a:lnTo>
                  <a:lnTo>
                    <a:pt x="633412" y="1109662"/>
                  </a:lnTo>
                  <a:lnTo>
                    <a:pt x="519112" y="1004887"/>
                  </a:lnTo>
                  <a:lnTo>
                    <a:pt x="435768" y="912019"/>
                  </a:lnTo>
                  <a:lnTo>
                    <a:pt x="364331" y="812006"/>
                  </a:lnTo>
                  <a:lnTo>
                    <a:pt x="283368" y="681037"/>
                  </a:lnTo>
                  <a:lnTo>
                    <a:pt x="188118" y="488156"/>
                  </a:lnTo>
                  <a:lnTo>
                    <a:pt x="128587" y="364331"/>
                  </a:lnTo>
                  <a:lnTo>
                    <a:pt x="54768" y="185737"/>
                  </a:lnTo>
                  <a:lnTo>
                    <a:pt x="7143" y="64294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35718" y="2381"/>
                  </a:lnTo>
                  <a:lnTo>
                    <a:pt x="59531" y="21431"/>
                  </a:lnTo>
                  <a:lnTo>
                    <a:pt x="95250" y="102394"/>
                  </a:lnTo>
                  <a:lnTo>
                    <a:pt x="159543" y="219075"/>
                  </a:lnTo>
                  <a:lnTo>
                    <a:pt x="200025" y="285750"/>
                  </a:lnTo>
                  <a:lnTo>
                    <a:pt x="264318" y="385762"/>
                  </a:lnTo>
                  <a:lnTo>
                    <a:pt x="333375" y="495300"/>
                  </a:lnTo>
                  <a:lnTo>
                    <a:pt x="407193" y="592931"/>
                  </a:lnTo>
                  <a:lnTo>
                    <a:pt x="469106" y="671512"/>
                  </a:lnTo>
                  <a:lnTo>
                    <a:pt x="581025" y="795337"/>
                  </a:lnTo>
                  <a:lnTo>
                    <a:pt x="661987" y="871537"/>
                  </a:lnTo>
                  <a:lnTo>
                    <a:pt x="716756" y="923925"/>
                  </a:lnTo>
                  <a:lnTo>
                    <a:pt x="764381" y="962025"/>
                  </a:lnTo>
                  <a:lnTo>
                    <a:pt x="821531" y="1004887"/>
                  </a:lnTo>
                  <a:lnTo>
                    <a:pt x="890587" y="1050131"/>
                  </a:lnTo>
                  <a:lnTo>
                    <a:pt x="940593" y="1083469"/>
                  </a:lnTo>
                  <a:lnTo>
                    <a:pt x="1026318" y="1131094"/>
                  </a:lnTo>
                  <a:lnTo>
                    <a:pt x="1126331" y="1178719"/>
                  </a:lnTo>
                  <a:lnTo>
                    <a:pt x="1219200" y="1219200"/>
                  </a:lnTo>
                  <a:lnTo>
                    <a:pt x="1307306" y="1250156"/>
                  </a:lnTo>
                  <a:lnTo>
                    <a:pt x="1388268" y="1271587"/>
                  </a:lnTo>
                  <a:lnTo>
                    <a:pt x="1521618" y="1293019"/>
                  </a:lnTo>
                  <a:lnTo>
                    <a:pt x="1778793" y="1312069"/>
                  </a:lnTo>
                  <a:lnTo>
                    <a:pt x="2007393" y="1316831"/>
                  </a:lnTo>
                  <a:lnTo>
                    <a:pt x="2109787" y="1312069"/>
                  </a:lnTo>
                  <a:lnTo>
                    <a:pt x="2390775" y="1314450"/>
                  </a:lnTo>
                  <a:lnTo>
                    <a:pt x="2438400" y="1302544"/>
                  </a:lnTo>
                  <a:lnTo>
                    <a:pt x="2478881" y="1288256"/>
                  </a:lnTo>
                  <a:lnTo>
                    <a:pt x="2536031" y="1259681"/>
                  </a:lnTo>
                  <a:lnTo>
                    <a:pt x="2581275" y="1214437"/>
                  </a:lnTo>
                  <a:lnTo>
                    <a:pt x="2633662" y="1119187"/>
                  </a:lnTo>
                  <a:lnTo>
                    <a:pt x="2628900" y="1295400"/>
                  </a:lnTo>
                  <a:lnTo>
                    <a:pt x="2576512" y="1381125"/>
                  </a:lnTo>
                  <a:lnTo>
                    <a:pt x="2524125" y="1493044"/>
                  </a:lnTo>
                  <a:lnTo>
                    <a:pt x="2481262" y="1569244"/>
                  </a:lnTo>
                  <a:lnTo>
                    <a:pt x="2457450" y="1593056"/>
                  </a:lnTo>
                  <a:lnTo>
                    <a:pt x="2438400" y="1602581"/>
                  </a:lnTo>
                  <a:lnTo>
                    <a:pt x="2414587" y="1612106"/>
                  </a:lnTo>
                  <a:lnTo>
                    <a:pt x="2381250" y="1612106"/>
                  </a:lnTo>
                  <a:lnTo>
                    <a:pt x="2333625" y="1597819"/>
                  </a:lnTo>
                  <a:lnTo>
                    <a:pt x="2221706" y="1585912"/>
                  </a:lnTo>
                  <a:lnTo>
                    <a:pt x="2140743" y="1585912"/>
                  </a:lnTo>
                  <a:lnTo>
                    <a:pt x="2035968" y="1581150"/>
                  </a:lnTo>
                  <a:lnTo>
                    <a:pt x="1728787" y="15668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5B33C6A1-274C-478D-8DB5-33DC94CC12BD}"/>
                </a:ext>
              </a:extLst>
            </p:cNvPr>
            <p:cNvSpPr/>
            <p:nvPr/>
          </p:nvSpPr>
          <p:spPr>
            <a:xfrm>
              <a:off x="6573839" y="4533901"/>
              <a:ext cx="1901825" cy="1406525"/>
            </a:xfrm>
            <a:custGeom>
              <a:avLst/>
              <a:gdLst>
                <a:gd name="connsiteX0" fmla="*/ 600075 w 1902618"/>
                <a:gd name="connsiteY0" fmla="*/ 835818 h 1407318"/>
                <a:gd name="connsiteX1" fmla="*/ 445293 w 1902618"/>
                <a:gd name="connsiteY1" fmla="*/ 616743 h 1407318"/>
                <a:gd name="connsiteX2" fmla="*/ 333375 w 1902618"/>
                <a:gd name="connsiteY2" fmla="*/ 466725 h 1407318"/>
                <a:gd name="connsiteX3" fmla="*/ 238125 w 1902618"/>
                <a:gd name="connsiteY3" fmla="*/ 347662 h 1407318"/>
                <a:gd name="connsiteX4" fmla="*/ 166687 w 1902618"/>
                <a:gd name="connsiteY4" fmla="*/ 259556 h 1407318"/>
                <a:gd name="connsiteX5" fmla="*/ 111918 w 1902618"/>
                <a:gd name="connsiteY5" fmla="*/ 197643 h 1407318"/>
                <a:gd name="connsiteX6" fmla="*/ 0 w 1902618"/>
                <a:gd name="connsiteY6" fmla="*/ 83343 h 1407318"/>
                <a:gd name="connsiteX7" fmla="*/ 23812 w 1902618"/>
                <a:gd name="connsiteY7" fmla="*/ 0 h 1407318"/>
                <a:gd name="connsiteX8" fmla="*/ 128587 w 1902618"/>
                <a:gd name="connsiteY8" fmla="*/ 97631 h 1407318"/>
                <a:gd name="connsiteX9" fmla="*/ 333375 w 1902618"/>
                <a:gd name="connsiteY9" fmla="*/ 266700 h 1407318"/>
                <a:gd name="connsiteX10" fmla="*/ 495300 w 1902618"/>
                <a:gd name="connsiteY10" fmla="*/ 407193 h 1407318"/>
                <a:gd name="connsiteX11" fmla="*/ 681037 w 1902618"/>
                <a:gd name="connsiteY11" fmla="*/ 566737 h 1407318"/>
                <a:gd name="connsiteX12" fmla="*/ 885825 w 1902618"/>
                <a:gd name="connsiteY12" fmla="*/ 740568 h 1407318"/>
                <a:gd name="connsiteX13" fmla="*/ 976312 w 1902618"/>
                <a:gd name="connsiteY13" fmla="*/ 819150 h 1407318"/>
                <a:gd name="connsiteX14" fmla="*/ 1031081 w 1902618"/>
                <a:gd name="connsiteY14" fmla="*/ 866775 h 1407318"/>
                <a:gd name="connsiteX15" fmla="*/ 1081087 w 1902618"/>
                <a:gd name="connsiteY15" fmla="*/ 904875 h 1407318"/>
                <a:gd name="connsiteX16" fmla="*/ 1143000 w 1902618"/>
                <a:gd name="connsiteY16" fmla="*/ 947737 h 1407318"/>
                <a:gd name="connsiteX17" fmla="*/ 1202531 w 1902618"/>
                <a:gd name="connsiteY17" fmla="*/ 988218 h 1407318"/>
                <a:gd name="connsiteX18" fmla="*/ 1264443 w 1902618"/>
                <a:gd name="connsiteY18" fmla="*/ 1031081 h 1407318"/>
                <a:gd name="connsiteX19" fmla="*/ 1412081 w 1902618"/>
                <a:gd name="connsiteY19" fmla="*/ 1119187 h 1407318"/>
                <a:gd name="connsiteX20" fmla="*/ 1557337 w 1902618"/>
                <a:gd name="connsiteY20" fmla="*/ 1195387 h 1407318"/>
                <a:gd name="connsiteX21" fmla="*/ 1671637 w 1902618"/>
                <a:gd name="connsiteY21" fmla="*/ 1247775 h 1407318"/>
                <a:gd name="connsiteX22" fmla="*/ 1812131 w 1902618"/>
                <a:gd name="connsiteY22" fmla="*/ 1312068 h 1407318"/>
                <a:gd name="connsiteX23" fmla="*/ 1871662 w 1902618"/>
                <a:gd name="connsiteY23" fmla="*/ 1335881 h 1407318"/>
                <a:gd name="connsiteX24" fmla="*/ 1888331 w 1902618"/>
                <a:gd name="connsiteY24" fmla="*/ 1345406 h 1407318"/>
                <a:gd name="connsiteX25" fmla="*/ 1900237 w 1902618"/>
                <a:gd name="connsiteY25" fmla="*/ 1357312 h 1407318"/>
                <a:gd name="connsiteX26" fmla="*/ 1902618 w 1902618"/>
                <a:gd name="connsiteY26" fmla="*/ 1371600 h 1407318"/>
                <a:gd name="connsiteX27" fmla="*/ 1895475 w 1902618"/>
                <a:gd name="connsiteY27" fmla="*/ 1388268 h 1407318"/>
                <a:gd name="connsiteX28" fmla="*/ 1874043 w 1902618"/>
                <a:gd name="connsiteY28" fmla="*/ 1400175 h 1407318"/>
                <a:gd name="connsiteX29" fmla="*/ 1812131 w 1902618"/>
                <a:gd name="connsiteY29" fmla="*/ 1407318 h 1407318"/>
                <a:gd name="connsiteX30" fmla="*/ 1643062 w 1902618"/>
                <a:gd name="connsiteY30" fmla="*/ 1400175 h 1407318"/>
                <a:gd name="connsiteX31" fmla="*/ 1407318 w 1902618"/>
                <a:gd name="connsiteY31" fmla="*/ 1395412 h 1407318"/>
                <a:gd name="connsiteX32" fmla="*/ 1202531 w 1902618"/>
                <a:gd name="connsiteY32" fmla="*/ 1385887 h 1407318"/>
                <a:gd name="connsiteX33" fmla="*/ 1126331 w 1902618"/>
                <a:gd name="connsiteY33" fmla="*/ 1383506 h 1407318"/>
                <a:gd name="connsiteX34" fmla="*/ 1081087 w 1902618"/>
                <a:gd name="connsiteY34" fmla="*/ 1378743 h 1407318"/>
                <a:gd name="connsiteX35" fmla="*/ 1038225 w 1902618"/>
                <a:gd name="connsiteY35" fmla="*/ 1369218 h 1407318"/>
                <a:gd name="connsiteX36" fmla="*/ 1002506 w 1902618"/>
                <a:gd name="connsiteY36" fmla="*/ 1352550 h 1407318"/>
                <a:gd name="connsiteX37" fmla="*/ 969168 w 1902618"/>
                <a:gd name="connsiteY37" fmla="*/ 1331118 h 1407318"/>
                <a:gd name="connsiteX38" fmla="*/ 904875 w 1902618"/>
                <a:gd name="connsiteY38" fmla="*/ 1281112 h 1407318"/>
                <a:gd name="connsiteX39" fmla="*/ 809625 w 1902618"/>
                <a:gd name="connsiteY39" fmla="*/ 1140618 h 1407318"/>
                <a:gd name="connsiteX40" fmla="*/ 600075 w 1902618"/>
                <a:gd name="connsiteY40" fmla="*/ 835818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02618" h="1407318">
                  <a:moveTo>
                    <a:pt x="600075" y="835818"/>
                  </a:moveTo>
                  <a:lnTo>
                    <a:pt x="445293" y="616743"/>
                  </a:lnTo>
                  <a:lnTo>
                    <a:pt x="333375" y="466725"/>
                  </a:lnTo>
                  <a:lnTo>
                    <a:pt x="238125" y="347662"/>
                  </a:lnTo>
                  <a:lnTo>
                    <a:pt x="166687" y="259556"/>
                  </a:lnTo>
                  <a:lnTo>
                    <a:pt x="111918" y="197643"/>
                  </a:lnTo>
                  <a:lnTo>
                    <a:pt x="0" y="83343"/>
                  </a:lnTo>
                  <a:lnTo>
                    <a:pt x="23812" y="0"/>
                  </a:lnTo>
                  <a:lnTo>
                    <a:pt x="128587" y="97631"/>
                  </a:lnTo>
                  <a:lnTo>
                    <a:pt x="333375" y="266700"/>
                  </a:lnTo>
                  <a:lnTo>
                    <a:pt x="495300" y="407193"/>
                  </a:lnTo>
                  <a:lnTo>
                    <a:pt x="681037" y="566737"/>
                  </a:lnTo>
                  <a:lnTo>
                    <a:pt x="885825" y="740568"/>
                  </a:lnTo>
                  <a:lnTo>
                    <a:pt x="976312" y="819150"/>
                  </a:lnTo>
                  <a:lnTo>
                    <a:pt x="1031081" y="866775"/>
                  </a:lnTo>
                  <a:lnTo>
                    <a:pt x="1081087" y="904875"/>
                  </a:lnTo>
                  <a:lnTo>
                    <a:pt x="1143000" y="947737"/>
                  </a:lnTo>
                  <a:lnTo>
                    <a:pt x="1202531" y="988218"/>
                  </a:lnTo>
                  <a:lnTo>
                    <a:pt x="1264443" y="1031081"/>
                  </a:lnTo>
                  <a:lnTo>
                    <a:pt x="1412081" y="1119187"/>
                  </a:lnTo>
                  <a:lnTo>
                    <a:pt x="1557337" y="1195387"/>
                  </a:lnTo>
                  <a:lnTo>
                    <a:pt x="1671637" y="1247775"/>
                  </a:lnTo>
                  <a:lnTo>
                    <a:pt x="1812131" y="1312068"/>
                  </a:lnTo>
                  <a:lnTo>
                    <a:pt x="1871662" y="1335881"/>
                  </a:lnTo>
                  <a:lnTo>
                    <a:pt x="1888331" y="1345406"/>
                  </a:lnTo>
                  <a:lnTo>
                    <a:pt x="1900237" y="1357312"/>
                  </a:lnTo>
                  <a:lnTo>
                    <a:pt x="1902618" y="1371600"/>
                  </a:lnTo>
                  <a:lnTo>
                    <a:pt x="1895475" y="1388268"/>
                  </a:lnTo>
                  <a:lnTo>
                    <a:pt x="1874043" y="1400175"/>
                  </a:lnTo>
                  <a:lnTo>
                    <a:pt x="1812131" y="1407318"/>
                  </a:lnTo>
                  <a:lnTo>
                    <a:pt x="1643062" y="1400175"/>
                  </a:lnTo>
                  <a:lnTo>
                    <a:pt x="1407318" y="1395412"/>
                  </a:lnTo>
                  <a:lnTo>
                    <a:pt x="1202531" y="1385887"/>
                  </a:lnTo>
                  <a:lnTo>
                    <a:pt x="1126331" y="1383506"/>
                  </a:lnTo>
                  <a:lnTo>
                    <a:pt x="1081087" y="1378743"/>
                  </a:lnTo>
                  <a:lnTo>
                    <a:pt x="1038225" y="1369218"/>
                  </a:lnTo>
                  <a:lnTo>
                    <a:pt x="1002506" y="1352550"/>
                  </a:lnTo>
                  <a:lnTo>
                    <a:pt x="969168" y="1331118"/>
                  </a:lnTo>
                  <a:lnTo>
                    <a:pt x="904875" y="1281112"/>
                  </a:lnTo>
                  <a:lnTo>
                    <a:pt x="809625" y="1140618"/>
                  </a:lnTo>
                  <a:lnTo>
                    <a:pt x="600075" y="8358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42991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4630E7C-A123-4284-BF91-DC7B1BDCF91E}"/>
              </a:ext>
            </a:extLst>
          </p:cNvPr>
          <p:cNvSpPr/>
          <p:nvPr/>
        </p:nvSpPr>
        <p:spPr>
          <a:xfrm>
            <a:off x="4872040" y="1562101"/>
            <a:ext cx="2884487" cy="1131887"/>
          </a:xfrm>
          <a:custGeom>
            <a:avLst/>
            <a:gdLst>
              <a:gd name="connsiteX0" fmla="*/ 1722664 w 2884714"/>
              <a:gd name="connsiteY0" fmla="*/ 263978 h 1132114"/>
              <a:gd name="connsiteX1" fmla="*/ 1167493 w 2884714"/>
              <a:gd name="connsiteY1" fmla="*/ 315685 h 1132114"/>
              <a:gd name="connsiteX2" fmla="*/ 650422 w 2884714"/>
              <a:gd name="connsiteY2" fmla="*/ 372835 h 1132114"/>
              <a:gd name="connsiteX3" fmla="*/ 111579 w 2884714"/>
              <a:gd name="connsiteY3" fmla="*/ 438150 h 1132114"/>
              <a:gd name="connsiteX4" fmla="*/ 0 w 2884714"/>
              <a:gd name="connsiteY4" fmla="*/ 280307 h 1132114"/>
              <a:gd name="connsiteX5" fmla="*/ 204107 w 2884714"/>
              <a:gd name="connsiteY5" fmla="*/ 269421 h 1132114"/>
              <a:gd name="connsiteX6" fmla="*/ 576943 w 2884714"/>
              <a:gd name="connsiteY6" fmla="*/ 239485 h 1132114"/>
              <a:gd name="connsiteX7" fmla="*/ 1039586 w 2884714"/>
              <a:gd name="connsiteY7" fmla="*/ 193221 h 1132114"/>
              <a:gd name="connsiteX8" fmla="*/ 1417864 w 2884714"/>
              <a:gd name="connsiteY8" fmla="*/ 157843 h 1132114"/>
              <a:gd name="connsiteX9" fmla="*/ 1662793 w 2884714"/>
              <a:gd name="connsiteY9" fmla="*/ 136071 h 1132114"/>
              <a:gd name="connsiteX10" fmla="*/ 1978479 w 2884714"/>
              <a:gd name="connsiteY10" fmla="*/ 92528 h 1132114"/>
              <a:gd name="connsiteX11" fmla="*/ 2373086 w 2884714"/>
              <a:gd name="connsiteY11" fmla="*/ 46264 h 1132114"/>
              <a:gd name="connsiteX12" fmla="*/ 2454729 w 2884714"/>
              <a:gd name="connsiteY12" fmla="*/ 24493 h 1132114"/>
              <a:gd name="connsiteX13" fmla="*/ 2528207 w 2884714"/>
              <a:gd name="connsiteY13" fmla="*/ 2721 h 1132114"/>
              <a:gd name="connsiteX14" fmla="*/ 2549979 w 2884714"/>
              <a:gd name="connsiteY14" fmla="*/ 0 h 1132114"/>
              <a:gd name="connsiteX15" fmla="*/ 2566307 w 2884714"/>
              <a:gd name="connsiteY15" fmla="*/ 5443 h 1132114"/>
              <a:gd name="connsiteX16" fmla="*/ 2628900 w 2884714"/>
              <a:gd name="connsiteY16" fmla="*/ 48985 h 1132114"/>
              <a:gd name="connsiteX17" fmla="*/ 2718707 w 2884714"/>
              <a:gd name="connsiteY17" fmla="*/ 122464 h 1132114"/>
              <a:gd name="connsiteX18" fmla="*/ 2805793 w 2884714"/>
              <a:gd name="connsiteY18" fmla="*/ 195943 h 1132114"/>
              <a:gd name="connsiteX19" fmla="*/ 2857500 w 2884714"/>
              <a:gd name="connsiteY19" fmla="*/ 250371 h 1132114"/>
              <a:gd name="connsiteX20" fmla="*/ 2879272 w 2884714"/>
              <a:gd name="connsiteY20" fmla="*/ 283028 h 1132114"/>
              <a:gd name="connsiteX21" fmla="*/ 2884714 w 2884714"/>
              <a:gd name="connsiteY21" fmla="*/ 318407 h 1132114"/>
              <a:gd name="connsiteX22" fmla="*/ 2876550 w 2884714"/>
              <a:gd name="connsiteY22" fmla="*/ 348343 h 1132114"/>
              <a:gd name="connsiteX23" fmla="*/ 2849336 w 2884714"/>
              <a:gd name="connsiteY23" fmla="*/ 375557 h 1132114"/>
              <a:gd name="connsiteX24" fmla="*/ 2800350 w 2884714"/>
              <a:gd name="connsiteY24" fmla="*/ 405493 h 1132114"/>
              <a:gd name="connsiteX25" fmla="*/ 2713264 w 2884714"/>
              <a:gd name="connsiteY25" fmla="*/ 639535 h 1132114"/>
              <a:gd name="connsiteX26" fmla="*/ 2607129 w 2884714"/>
              <a:gd name="connsiteY26" fmla="*/ 933450 h 1132114"/>
              <a:gd name="connsiteX27" fmla="*/ 2566307 w 2884714"/>
              <a:gd name="connsiteY27" fmla="*/ 1058635 h 1132114"/>
              <a:gd name="connsiteX28" fmla="*/ 2552700 w 2884714"/>
              <a:gd name="connsiteY28" fmla="*/ 1091293 h 1132114"/>
              <a:gd name="connsiteX29" fmla="*/ 2530929 w 2884714"/>
              <a:gd name="connsiteY29" fmla="*/ 1115785 h 1132114"/>
              <a:gd name="connsiteX30" fmla="*/ 2506436 w 2884714"/>
              <a:gd name="connsiteY30" fmla="*/ 1126671 h 1132114"/>
              <a:gd name="connsiteX31" fmla="*/ 2479222 w 2884714"/>
              <a:gd name="connsiteY31" fmla="*/ 1132114 h 1132114"/>
              <a:gd name="connsiteX32" fmla="*/ 2449286 w 2884714"/>
              <a:gd name="connsiteY32" fmla="*/ 1123950 h 1132114"/>
              <a:gd name="connsiteX33" fmla="*/ 2422072 w 2884714"/>
              <a:gd name="connsiteY33" fmla="*/ 1113064 h 1132114"/>
              <a:gd name="connsiteX34" fmla="*/ 2394857 w 2884714"/>
              <a:gd name="connsiteY34" fmla="*/ 1094014 h 1132114"/>
              <a:gd name="connsiteX35" fmla="*/ 2364922 w 2884714"/>
              <a:gd name="connsiteY35" fmla="*/ 1066800 h 1132114"/>
              <a:gd name="connsiteX36" fmla="*/ 2318657 w 2884714"/>
              <a:gd name="connsiteY36" fmla="*/ 982435 h 1132114"/>
              <a:gd name="connsiteX37" fmla="*/ 2370364 w 2884714"/>
              <a:gd name="connsiteY37" fmla="*/ 900793 h 1132114"/>
              <a:gd name="connsiteX38" fmla="*/ 2443843 w 2884714"/>
              <a:gd name="connsiteY38" fmla="*/ 555171 h 1132114"/>
              <a:gd name="connsiteX39" fmla="*/ 2492829 w 2884714"/>
              <a:gd name="connsiteY39" fmla="*/ 326571 h 1132114"/>
              <a:gd name="connsiteX40" fmla="*/ 2495550 w 2884714"/>
              <a:gd name="connsiteY40" fmla="*/ 296635 h 1132114"/>
              <a:gd name="connsiteX41" fmla="*/ 2487386 w 2884714"/>
              <a:gd name="connsiteY41" fmla="*/ 266700 h 1132114"/>
              <a:gd name="connsiteX42" fmla="*/ 2476500 w 2884714"/>
              <a:gd name="connsiteY42" fmla="*/ 253093 h 1132114"/>
              <a:gd name="connsiteX43" fmla="*/ 2449286 w 2884714"/>
              <a:gd name="connsiteY43" fmla="*/ 239485 h 1132114"/>
              <a:gd name="connsiteX44" fmla="*/ 2411186 w 2884714"/>
              <a:gd name="connsiteY44" fmla="*/ 231321 h 1132114"/>
              <a:gd name="connsiteX45" fmla="*/ 2193472 w 2884714"/>
              <a:gd name="connsiteY45" fmla="*/ 231321 h 1132114"/>
              <a:gd name="connsiteX46" fmla="*/ 1722664 w 2884714"/>
              <a:gd name="connsiteY46" fmla="*/ 263978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84714" h="1132114">
                <a:moveTo>
                  <a:pt x="1722664" y="263978"/>
                </a:moveTo>
                <a:lnTo>
                  <a:pt x="1167493" y="315685"/>
                </a:lnTo>
                <a:lnTo>
                  <a:pt x="650422" y="372835"/>
                </a:lnTo>
                <a:lnTo>
                  <a:pt x="111579" y="438150"/>
                </a:lnTo>
                <a:lnTo>
                  <a:pt x="0" y="280307"/>
                </a:lnTo>
                <a:cubicBezTo>
                  <a:pt x="68033" y="276629"/>
                  <a:pt x="135975" y="269421"/>
                  <a:pt x="204107" y="269421"/>
                </a:cubicBezTo>
                <a:lnTo>
                  <a:pt x="576943" y="239485"/>
                </a:lnTo>
                <a:lnTo>
                  <a:pt x="1039586" y="193221"/>
                </a:lnTo>
                <a:lnTo>
                  <a:pt x="1417864" y="157843"/>
                </a:lnTo>
                <a:lnTo>
                  <a:pt x="1662793" y="136071"/>
                </a:lnTo>
                <a:lnTo>
                  <a:pt x="1978479" y="92528"/>
                </a:lnTo>
                <a:lnTo>
                  <a:pt x="2373086" y="46264"/>
                </a:lnTo>
                <a:lnTo>
                  <a:pt x="2454729" y="24493"/>
                </a:lnTo>
                <a:lnTo>
                  <a:pt x="2528207" y="2721"/>
                </a:lnTo>
                <a:lnTo>
                  <a:pt x="2549979" y="0"/>
                </a:lnTo>
                <a:lnTo>
                  <a:pt x="2566307" y="5443"/>
                </a:lnTo>
                <a:lnTo>
                  <a:pt x="2628900" y="48985"/>
                </a:lnTo>
                <a:lnTo>
                  <a:pt x="2718707" y="122464"/>
                </a:lnTo>
                <a:lnTo>
                  <a:pt x="2805793" y="195943"/>
                </a:lnTo>
                <a:lnTo>
                  <a:pt x="2857500" y="250371"/>
                </a:lnTo>
                <a:lnTo>
                  <a:pt x="2879272" y="283028"/>
                </a:lnTo>
                <a:lnTo>
                  <a:pt x="2884714" y="318407"/>
                </a:lnTo>
                <a:lnTo>
                  <a:pt x="2876550" y="348343"/>
                </a:lnTo>
                <a:lnTo>
                  <a:pt x="2849336" y="375557"/>
                </a:lnTo>
                <a:lnTo>
                  <a:pt x="2800350" y="405493"/>
                </a:lnTo>
                <a:lnTo>
                  <a:pt x="2713264" y="639535"/>
                </a:lnTo>
                <a:lnTo>
                  <a:pt x="2607129" y="933450"/>
                </a:lnTo>
                <a:lnTo>
                  <a:pt x="2566307" y="1058635"/>
                </a:lnTo>
                <a:lnTo>
                  <a:pt x="2552700" y="1091293"/>
                </a:lnTo>
                <a:lnTo>
                  <a:pt x="2530929" y="1115785"/>
                </a:lnTo>
                <a:lnTo>
                  <a:pt x="2506436" y="1126671"/>
                </a:lnTo>
                <a:lnTo>
                  <a:pt x="2479222" y="1132114"/>
                </a:lnTo>
                <a:lnTo>
                  <a:pt x="2449286" y="1123950"/>
                </a:lnTo>
                <a:lnTo>
                  <a:pt x="2422072" y="1113064"/>
                </a:lnTo>
                <a:lnTo>
                  <a:pt x="2394857" y="1094014"/>
                </a:lnTo>
                <a:lnTo>
                  <a:pt x="2364922" y="1066800"/>
                </a:lnTo>
                <a:lnTo>
                  <a:pt x="2318657" y="982435"/>
                </a:lnTo>
                <a:lnTo>
                  <a:pt x="2370364" y="900793"/>
                </a:lnTo>
                <a:lnTo>
                  <a:pt x="2443843" y="555171"/>
                </a:lnTo>
                <a:lnTo>
                  <a:pt x="2492829" y="326571"/>
                </a:lnTo>
                <a:lnTo>
                  <a:pt x="2495550" y="296635"/>
                </a:lnTo>
                <a:lnTo>
                  <a:pt x="2487386" y="266700"/>
                </a:lnTo>
                <a:lnTo>
                  <a:pt x="2476500" y="253093"/>
                </a:lnTo>
                <a:lnTo>
                  <a:pt x="2449286" y="239485"/>
                </a:lnTo>
                <a:lnTo>
                  <a:pt x="2411186" y="231321"/>
                </a:lnTo>
                <a:lnTo>
                  <a:pt x="2193472" y="231321"/>
                </a:lnTo>
                <a:lnTo>
                  <a:pt x="1722664" y="26397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5CD705F-5947-4070-9826-F4FA5E65F358}"/>
              </a:ext>
            </a:extLst>
          </p:cNvPr>
          <p:cNvSpPr/>
          <p:nvPr/>
        </p:nvSpPr>
        <p:spPr>
          <a:xfrm>
            <a:off x="5148263" y="4552951"/>
            <a:ext cx="565150" cy="1381125"/>
          </a:xfrm>
          <a:custGeom>
            <a:avLst/>
            <a:gdLst>
              <a:gd name="connsiteX0" fmla="*/ 304800 w 564356"/>
              <a:gd name="connsiteY0" fmla="*/ 773906 h 1381125"/>
              <a:gd name="connsiteX1" fmla="*/ 278606 w 564356"/>
              <a:gd name="connsiteY1" fmla="*/ 552450 h 1381125"/>
              <a:gd name="connsiteX2" fmla="*/ 261937 w 564356"/>
              <a:gd name="connsiteY2" fmla="*/ 471488 h 1381125"/>
              <a:gd name="connsiteX3" fmla="*/ 235743 w 564356"/>
              <a:gd name="connsiteY3" fmla="*/ 364331 h 1381125"/>
              <a:gd name="connsiteX4" fmla="*/ 209550 w 564356"/>
              <a:gd name="connsiteY4" fmla="*/ 290513 h 1381125"/>
              <a:gd name="connsiteX5" fmla="*/ 173831 w 564356"/>
              <a:gd name="connsiteY5" fmla="*/ 221456 h 1381125"/>
              <a:gd name="connsiteX6" fmla="*/ 138112 w 564356"/>
              <a:gd name="connsiteY6" fmla="*/ 169069 h 1381125"/>
              <a:gd name="connsiteX7" fmla="*/ 102393 w 564356"/>
              <a:gd name="connsiteY7" fmla="*/ 133350 h 1381125"/>
              <a:gd name="connsiteX8" fmla="*/ 57150 w 564356"/>
              <a:gd name="connsiteY8" fmla="*/ 92869 h 1381125"/>
              <a:gd name="connsiteX9" fmla="*/ 23812 w 564356"/>
              <a:gd name="connsiteY9" fmla="*/ 59531 h 1381125"/>
              <a:gd name="connsiteX10" fmla="*/ 7143 w 564356"/>
              <a:gd name="connsiteY10" fmla="*/ 38100 h 1381125"/>
              <a:gd name="connsiteX11" fmla="*/ 0 w 564356"/>
              <a:gd name="connsiteY11" fmla="*/ 19050 h 1381125"/>
              <a:gd name="connsiteX12" fmla="*/ 4762 w 564356"/>
              <a:gd name="connsiteY12" fmla="*/ 4763 h 1381125"/>
              <a:gd name="connsiteX13" fmla="*/ 19050 w 564356"/>
              <a:gd name="connsiteY13" fmla="*/ 0 h 1381125"/>
              <a:gd name="connsiteX14" fmla="*/ 52387 w 564356"/>
              <a:gd name="connsiteY14" fmla="*/ 0 h 1381125"/>
              <a:gd name="connsiteX15" fmla="*/ 107156 w 564356"/>
              <a:gd name="connsiteY15" fmla="*/ 9525 h 1381125"/>
              <a:gd name="connsiteX16" fmla="*/ 197643 w 564356"/>
              <a:gd name="connsiteY16" fmla="*/ 38100 h 1381125"/>
              <a:gd name="connsiteX17" fmla="*/ 280987 w 564356"/>
              <a:gd name="connsiteY17" fmla="*/ 73819 h 1381125"/>
              <a:gd name="connsiteX18" fmla="*/ 330993 w 564356"/>
              <a:gd name="connsiteY18" fmla="*/ 102394 h 1381125"/>
              <a:gd name="connsiteX19" fmla="*/ 364331 w 564356"/>
              <a:gd name="connsiteY19" fmla="*/ 123825 h 1381125"/>
              <a:gd name="connsiteX20" fmla="*/ 407193 w 564356"/>
              <a:gd name="connsiteY20" fmla="*/ 150019 h 1381125"/>
              <a:gd name="connsiteX21" fmla="*/ 440531 w 564356"/>
              <a:gd name="connsiteY21" fmla="*/ 271463 h 1381125"/>
              <a:gd name="connsiteX22" fmla="*/ 478631 w 564356"/>
              <a:gd name="connsiteY22" fmla="*/ 452438 h 1381125"/>
              <a:gd name="connsiteX23" fmla="*/ 507206 w 564356"/>
              <a:gd name="connsiteY23" fmla="*/ 623888 h 1381125"/>
              <a:gd name="connsiteX24" fmla="*/ 528637 w 564356"/>
              <a:gd name="connsiteY24" fmla="*/ 752475 h 1381125"/>
              <a:gd name="connsiteX25" fmla="*/ 564356 w 564356"/>
              <a:gd name="connsiteY25" fmla="*/ 1069181 h 1381125"/>
              <a:gd name="connsiteX26" fmla="*/ 561975 w 564356"/>
              <a:gd name="connsiteY26" fmla="*/ 1190625 h 1381125"/>
              <a:gd name="connsiteX27" fmla="*/ 557212 w 564356"/>
              <a:gd name="connsiteY27" fmla="*/ 1245394 h 1381125"/>
              <a:gd name="connsiteX28" fmla="*/ 552450 w 564356"/>
              <a:gd name="connsiteY28" fmla="*/ 1293019 h 1381125"/>
              <a:gd name="connsiteX29" fmla="*/ 542925 w 564356"/>
              <a:gd name="connsiteY29" fmla="*/ 1323975 h 1381125"/>
              <a:gd name="connsiteX30" fmla="*/ 523875 w 564356"/>
              <a:gd name="connsiteY30" fmla="*/ 1350169 h 1381125"/>
              <a:gd name="connsiteX31" fmla="*/ 509587 w 564356"/>
              <a:gd name="connsiteY31" fmla="*/ 1362075 h 1381125"/>
              <a:gd name="connsiteX32" fmla="*/ 492918 w 564356"/>
              <a:gd name="connsiteY32" fmla="*/ 1373981 h 1381125"/>
              <a:gd name="connsiteX33" fmla="*/ 469106 w 564356"/>
              <a:gd name="connsiteY33" fmla="*/ 1381125 h 1381125"/>
              <a:gd name="connsiteX34" fmla="*/ 438150 w 564356"/>
              <a:gd name="connsiteY34" fmla="*/ 1378744 h 1381125"/>
              <a:gd name="connsiteX35" fmla="*/ 414337 w 564356"/>
              <a:gd name="connsiteY35" fmla="*/ 1366838 h 1381125"/>
              <a:gd name="connsiteX36" fmla="*/ 373856 w 564356"/>
              <a:gd name="connsiteY36" fmla="*/ 1328738 h 1381125"/>
              <a:gd name="connsiteX37" fmla="*/ 347662 w 564356"/>
              <a:gd name="connsiteY37" fmla="*/ 1295400 h 1381125"/>
              <a:gd name="connsiteX38" fmla="*/ 321468 w 564356"/>
              <a:gd name="connsiteY38" fmla="*/ 1250156 h 1381125"/>
              <a:gd name="connsiteX39" fmla="*/ 300037 w 564356"/>
              <a:gd name="connsiteY39" fmla="*/ 1173956 h 1381125"/>
              <a:gd name="connsiteX40" fmla="*/ 295275 w 564356"/>
              <a:gd name="connsiteY40" fmla="*/ 1147763 h 1381125"/>
              <a:gd name="connsiteX41" fmla="*/ 307181 w 564356"/>
              <a:gd name="connsiteY41" fmla="*/ 1097756 h 1381125"/>
              <a:gd name="connsiteX42" fmla="*/ 319087 w 564356"/>
              <a:gd name="connsiteY42" fmla="*/ 1047750 h 1381125"/>
              <a:gd name="connsiteX43" fmla="*/ 321468 w 564356"/>
              <a:gd name="connsiteY43" fmla="*/ 952500 h 1381125"/>
              <a:gd name="connsiteX44" fmla="*/ 304800 w 564356"/>
              <a:gd name="connsiteY44" fmla="*/ 773906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4356" h="1381125">
                <a:moveTo>
                  <a:pt x="304800" y="773906"/>
                </a:moveTo>
                <a:lnTo>
                  <a:pt x="278606" y="552450"/>
                </a:lnTo>
                <a:lnTo>
                  <a:pt x="261937" y="471488"/>
                </a:lnTo>
                <a:lnTo>
                  <a:pt x="235743" y="364331"/>
                </a:lnTo>
                <a:lnTo>
                  <a:pt x="209550" y="290513"/>
                </a:lnTo>
                <a:lnTo>
                  <a:pt x="173831" y="221456"/>
                </a:lnTo>
                <a:lnTo>
                  <a:pt x="138112" y="169069"/>
                </a:lnTo>
                <a:lnTo>
                  <a:pt x="102393" y="133350"/>
                </a:lnTo>
                <a:lnTo>
                  <a:pt x="57150" y="92869"/>
                </a:lnTo>
                <a:lnTo>
                  <a:pt x="23812" y="59531"/>
                </a:lnTo>
                <a:lnTo>
                  <a:pt x="7143" y="38100"/>
                </a:lnTo>
                <a:lnTo>
                  <a:pt x="0" y="19050"/>
                </a:lnTo>
                <a:lnTo>
                  <a:pt x="4762" y="4763"/>
                </a:lnTo>
                <a:lnTo>
                  <a:pt x="19050" y="0"/>
                </a:lnTo>
                <a:lnTo>
                  <a:pt x="52387" y="0"/>
                </a:lnTo>
                <a:lnTo>
                  <a:pt x="107156" y="9525"/>
                </a:lnTo>
                <a:lnTo>
                  <a:pt x="197643" y="38100"/>
                </a:lnTo>
                <a:lnTo>
                  <a:pt x="280987" y="73819"/>
                </a:lnTo>
                <a:lnTo>
                  <a:pt x="330993" y="102394"/>
                </a:lnTo>
                <a:lnTo>
                  <a:pt x="364331" y="123825"/>
                </a:lnTo>
                <a:lnTo>
                  <a:pt x="407193" y="150019"/>
                </a:lnTo>
                <a:lnTo>
                  <a:pt x="440531" y="271463"/>
                </a:lnTo>
                <a:lnTo>
                  <a:pt x="478631" y="452438"/>
                </a:lnTo>
                <a:lnTo>
                  <a:pt x="507206" y="623888"/>
                </a:lnTo>
                <a:lnTo>
                  <a:pt x="528637" y="752475"/>
                </a:lnTo>
                <a:lnTo>
                  <a:pt x="564356" y="1069181"/>
                </a:lnTo>
                <a:cubicBezTo>
                  <a:pt x="563562" y="1109662"/>
                  <a:pt x="562769" y="1150144"/>
                  <a:pt x="561975" y="1190625"/>
                </a:cubicBezTo>
                <a:lnTo>
                  <a:pt x="557212" y="1245394"/>
                </a:lnTo>
                <a:lnTo>
                  <a:pt x="552450" y="1293019"/>
                </a:lnTo>
                <a:lnTo>
                  <a:pt x="542925" y="1323975"/>
                </a:lnTo>
                <a:lnTo>
                  <a:pt x="523875" y="1350169"/>
                </a:lnTo>
                <a:lnTo>
                  <a:pt x="509587" y="1362075"/>
                </a:lnTo>
                <a:lnTo>
                  <a:pt x="492918" y="1373981"/>
                </a:lnTo>
                <a:lnTo>
                  <a:pt x="469106" y="1381125"/>
                </a:lnTo>
                <a:lnTo>
                  <a:pt x="438150" y="1378744"/>
                </a:lnTo>
                <a:lnTo>
                  <a:pt x="414337" y="1366838"/>
                </a:lnTo>
                <a:lnTo>
                  <a:pt x="373856" y="1328738"/>
                </a:lnTo>
                <a:lnTo>
                  <a:pt x="347662" y="1295400"/>
                </a:lnTo>
                <a:lnTo>
                  <a:pt x="321468" y="1250156"/>
                </a:lnTo>
                <a:lnTo>
                  <a:pt x="300037" y="1173956"/>
                </a:lnTo>
                <a:lnTo>
                  <a:pt x="295275" y="1147763"/>
                </a:lnTo>
                <a:lnTo>
                  <a:pt x="307181" y="1097756"/>
                </a:lnTo>
                <a:lnTo>
                  <a:pt x="319087" y="1047750"/>
                </a:lnTo>
                <a:cubicBezTo>
                  <a:pt x="319881" y="1016000"/>
                  <a:pt x="320674" y="984250"/>
                  <a:pt x="321468" y="952500"/>
                </a:cubicBezTo>
                <a:lnTo>
                  <a:pt x="304800" y="773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EEBA599-76EC-40A2-BEF7-19190EBC7007}"/>
              </a:ext>
            </a:extLst>
          </p:cNvPr>
          <p:cNvSpPr/>
          <p:nvPr/>
        </p:nvSpPr>
        <p:spPr>
          <a:xfrm>
            <a:off x="4946652" y="2387601"/>
            <a:ext cx="2352675" cy="382587"/>
          </a:xfrm>
          <a:custGeom>
            <a:avLst/>
            <a:gdLst>
              <a:gd name="connsiteX0" fmla="*/ 1576388 w 2352675"/>
              <a:gd name="connsiteY0" fmla="*/ 228600 h 383381"/>
              <a:gd name="connsiteX1" fmla="*/ 914400 w 2352675"/>
              <a:gd name="connsiteY1" fmla="*/ 309562 h 383381"/>
              <a:gd name="connsiteX2" fmla="*/ 295275 w 2352675"/>
              <a:gd name="connsiteY2" fmla="*/ 383381 h 383381"/>
              <a:gd name="connsiteX3" fmla="*/ 257175 w 2352675"/>
              <a:gd name="connsiteY3" fmla="*/ 383381 h 383381"/>
              <a:gd name="connsiteX4" fmla="*/ 223838 w 2352675"/>
              <a:gd name="connsiteY4" fmla="*/ 378619 h 383381"/>
              <a:gd name="connsiteX5" fmla="*/ 185738 w 2352675"/>
              <a:gd name="connsiteY5" fmla="*/ 369094 h 383381"/>
              <a:gd name="connsiteX6" fmla="*/ 150019 w 2352675"/>
              <a:gd name="connsiteY6" fmla="*/ 354806 h 383381"/>
              <a:gd name="connsiteX7" fmla="*/ 95250 w 2352675"/>
              <a:gd name="connsiteY7" fmla="*/ 321469 h 383381"/>
              <a:gd name="connsiteX8" fmla="*/ 2382 w 2352675"/>
              <a:gd name="connsiteY8" fmla="*/ 250031 h 383381"/>
              <a:gd name="connsiteX9" fmla="*/ 0 w 2352675"/>
              <a:gd name="connsiteY9" fmla="*/ 169069 h 383381"/>
              <a:gd name="connsiteX10" fmla="*/ 307182 w 2352675"/>
              <a:gd name="connsiteY10" fmla="*/ 204787 h 383381"/>
              <a:gd name="connsiteX11" fmla="*/ 704850 w 2352675"/>
              <a:gd name="connsiteY11" fmla="*/ 161925 h 383381"/>
              <a:gd name="connsiteX12" fmla="*/ 1276350 w 2352675"/>
              <a:gd name="connsiteY12" fmla="*/ 97631 h 383381"/>
              <a:gd name="connsiteX13" fmla="*/ 1747838 w 2352675"/>
              <a:gd name="connsiteY13" fmla="*/ 40481 h 383381"/>
              <a:gd name="connsiteX14" fmla="*/ 2031207 w 2352675"/>
              <a:gd name="connsiteY14" fmla="*/ 7144 h 383381"/>
              <a:gd name="connsiteX15" fmla="*/ 2083594 w 2352675"/>
              <a:gd name="connsiteY15" fmla="*/ 0 h 383381"/>
              <a:gd name="connsiteX16" fmla="*/ 2133600 w 2352675"/>
              <a:gd name="connsiteY16" fmla="*/ 4762 h 383381"/>
              <a:gd name="connsiteX17" fmla="*/ 2216944 w 2352675"/>
              <a:gd name="connsiteY17" fmla="*/ 21431 h 383381"/>
              <a:gd name="connsiteX18" fmla="*/ 2352675 w 2352675"/>
              <a:gd name="connsiteY18" fmla="*/ 64294 h 383381"/>
              <a:gd name="connsiteX19" fmla="*/ 2350294 w 2352675"/>
              <a:gd name="connsiteY19" fmla="*/ 183356 h 383381"/>
              <a:gd name="connsiteX20" fmla="*/ 2066925 w 2352675"/>
              <a:gd name="connsiteY20" fmla="*/ 183356 h 383381"/>
              <a:gd name="connsiteX21" fmla="*/ 1959769 w 2352675"/>
              <a:gd name="connsiteY21" fmla="*/ 185737 h 383381"/>
              <a:gd name="connsiteX22" fmla="*/ 1576388 w 2352675"/>
              <a:gd name="connsiteY22" fmla="*/ 228600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52675" h="383381">
                <a:moveTo>
                  <a:pt x="1576388" y="228600"/>
                </a:moveTo>
                <a:lnTo>
                  <a:pt x="914400" y="309562"/>
                </a:lnTo>
                <a:lnTo>
                  <a:pt x="295275" y="383381"/>
                </a:lnTo>
                <a:lnTo>
                  <a:pt x="257175" y="383381"/>
                </a:lnTo>
                <a:lnTo>
                  <a:pt x="223838" y="378619"/>
                </a:lnTo>
                <a:lnTo>
                  <a:pt x="185738" y="369094"/>
                </a:lnTo>
                <a:lnTo>
                  <a:pt x="150019" y="354806"/>
                </a:lnTo>
                <a:lnTo>
                  <a:pt x="95250" y="321469"/>
                </a:lnTo>
                <a:lnTo>
                  <a:pt x="2382" y="250031"/>
                </a:lnTo>
                <a:lnTo>
                  <a:pt x="0" y="169069"/>
                </a:lnTo>
                <a:lnTo>
                  <a:pt x="307182" y="204787"/>
                </a:lnTo>
                <a:lnTo>
                  <a:pt x="704850" y="161925"/>
                </a:lnTo>
                <a:lnTo>
                  <a:pt x="1276350" y="97631"/>
                </a:lnTo>
                <a:lnTo>
                  <a:pt x="1747838" y="40481"/>
                </a:lnTo>
                <a:lnTo>
                  <a:pt x="2031207" y="7144"/>
                </a:lnTo>
                <a:lnTo>
                  <a:pt x="2083594" y="0"/>
                </a:lnTo>
                <a:lnTo>
                  <a:pt x="2133600" y="4762"/>
                </a:lnTo>
                <a:lnTo>
                  <a:pt x="2216944" y="21431"/>
                </a:lnTo>
                <a:lnTo>
                  <a:pt x="2352675" y="64294"/>
                </a:lnTo>
                <a:cubicBezTo>
                  <a:pt x="2351881" y="103981"/>
                  <a:pt x="2351088" y="143669"/>
                  <a:pt x="2350294" y="183356"/>
                </a:cubicBezTo>
                <a:lnTo>
                  <a:pt x="2066925" y="183356"/>
                </a:lnTo>
                <a:lnTo>
                  <a:pt x="1959769" y="185737"/>
                </a:lnTo>
                <a:lnTo>
                  <a:pt x="1576388" y="2286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2365F02-E4EB-4592-9FFA-E431F593277D}"/>
              </a:ext>
            </a:extLst>
          </p:cNvPr>
          <p:cNvSpPr/>
          <p:nvPr/>
        </p:nvSpPr>
        <p:spPr>
          <a:xfrm rot="16200000">
            <a:off x="2622552" y="2871788"/>
            <a:ext cx="3587750" cy="1292225"/>
          </a:xfrm>
          <a:custGeom>
            <a:avLst/>
            <a:gdLst>
              <a:gd name="connsiteX0" fmla="*/ 2282825 w 3587750"/>
              <a:gd name="connsiteY0" fmla="*/ 1190625 h 1292225"/>
              <a:gd name="connsiteX1" fmla="*/ 1955800 w 3587750"/>
              <a:gd name="connsiteY1" fmla="*/ 1114425 h 1292225"/>
              <a:gd name="connsiteX2" fmla="*/ 1714500 w 3587750"/>
              <a:gd name="connsiteY2" fmla="*/ 1044575 h 1292225"/>
              <a:gd name="connsiteX3" fmla="*/ 1593850 w 3587750"/>
              <a:gd name="connsiteY3" fmla="*/ 1003300 h 1292225"/>
              <a:gd name="connsiteX4" fmla="*/ 1333500 w 3587750"/>
              <a:gd name="connsiteY4" fmla="*/ 895350 h 1292225"/>
              <a:gd name="connsiteX5" fmla="*/ 1089025 w 3587750"/>
              <a:gd name="connsiteY5" fmla="*/ 787400 h 1292225"/>
              <a:gd name="connsiteX6" fmla="*/ 901700 w 3587750"/>
              <a:gd name="connsiteY6" fmla="*/ 695325 h 1292225"/>
              <a:gd name="connsiteX7" fmla="*/ 739775 w 3587750"/>
              <a:gd name="connsiteY7" fmla="*/ 603250 h 1292225"/>
              <a:gd name="connsiteX8" fmla="*/ 581025 w 3587750"/>
              <a:gd name="connsiteY8" fmla="*/ 498475 h 1292225"/>
              <a:gd name="connsiteX9" fmla="*/ 441325 w 3587750"/>
              <a:gd name="connsiteY9" fmla="*/ 393700 h 1292225"/>
              <a:gd name="connsiteX10" fmla="*/ 266700 w 3587750"/>
              <a:gd name="connsiteY10" fmla="*/ 260350 h 1292225"/>
              <a:gd name="connsiteX11" fmla="*/ 76200 w 3587750"/>
              <a:gd name="connsiteY11" fmla="*/ 101600 h 1292225"/>
              <a:gd name="connsiteX12" fmla="*/ 19050 w 3587750"/>
              <a:gd name="connsiteY12" fmla="*/ 50800 h 1292225"/>
              <a:gd name="connsiteX13" fmla="*/ 6350 w 3587750"/>
              <a:gd name="connsiteY13" fmla="*/ 31750 h 1292225"/>
              <a:gd name="connsiteX14" fmla="*/ 0 w 3587750"/>
              <a:gd name="connsiteY14" fmla="*/ 15875 h 1292225"/>
              <a:gd name="connsiteX15" fmla="*/ 0 w 3587750"/>
              <a:gd name="connsiteY15" fmla="*/ 3175 h 1292225"/>
              <a:gd name="connsiteX16" fmla="*/ 9525 w 3587750"/>
              <a:gd name="connsiteY16" fmla="*/ 0 h 1292225"/>
              <a:gd name="connsiteX17" fmla="*/ 38100 w 3587750"/>
              <a:gd name="connsiteY17" fmla="*/ 6350 h 1292225"/>
              <a:gd name="connsiteX18" fmla="*/ 231775 w 3587750"/>
              <a:gd name="connsiteY18" fmla="*/ 120650 h 1292225"/>
              <a:gd name="connsiteX19" fmla="*/ 393700 w 3587750"/>
              <a:gd name="connsiteY19" fmla="*/ 212725 h 1292225"/>
              <a:gd name="connsiteX20" fmla="*/ 536575 w 3587750"/>
              <a:gd name="connsiteY20" fmla="*/ 295275 h 1292225"/>
              <a:gd name="connsiteX21" fmla="*/ 708025 w 3587750"/>
              <a:gd name="connsiteY21" fmla="*/ 384175 h 1292225"/>
              <a:gd name="connsiteX22" fmla="*/ 876300 w 3587750"/>
              <a:gd name="connsiteY22" fmla="*/ 463550 h 1292225"/>
              <a:gd name="connsiteX23" fmla="*/ 1025525 w 3587750"/>
              <a:gd name="connsiteY23" fmla="*/ 530225 h 1292225"/>
              <a:gd name="connsiteX24" fmla="*/ 1196975 w 3587750"/>
              <a:gd name="connsiteY24" fmla="*/ 603250 h 1292225"/>
              <a:gd name="connsiteX25" fmla="*/ 1371600 w 3587750"/>
              <a:gd name="connsiteY25" fmla="*/ 669925 h 1292225"/>
              <a:gd name="connsiteX26" fmla="*/ 1533525 w 3587750"/>
              <a:gd name="connsiteY26" fmla="*/ 723900 h 1292225"/>
              <a:gd name="connsiteX27" fmla="*/ 1717675 w 3587750"/>
              <a:gd name="connsiteY27" fmla="*/ 781050 h 1292225"/>
              <a:gd name="connsiteX28" fmla="*/ 1857375 w 3587750"/>
              <a:gd name="connsiteY28" fmla="*/ 822325 h 1292225"/>
              <a:gd name="connsiteX29" fmla="*/ 2028825 w 3587750"/>
              <a:gd name="connsiteY29" fmla="*/ 863600 h 1292225"/>
              <a:gd name="connsiteX30" fmla="*/ 2216150 w 3587750"/>
              <a:gd name="connsiteY30" fmla="*/ 901700 h 1292225"/>
              <a:gd name="connsiteX31" fmla="*/ 2371725 w 3587750"/>
              <a:gd name="connsiteY31" fmla="*/ 930275 h 1292225"/>
              <a:gd name="connsiteX32" fmla="*/ 2613025 w 3587750"/>
              <a:gd name="connsiteY32" fmla="*/ 965200 h 1292225"/>
              <a:gd name="connsiteX33" fmla="*/ 2895600 w 3587750"/>
              <a:gd name="connsiteY33" fmla="*/ 990600 h 1292225"/>
              <a:gd name="connsiteX34" fmla="*/ 3133725 w 3587750"/>
              <a:gd name="connsiteY34" fmla="*/ 1000125 h 1292225"/>
              <a:gd name="connsiteX35" fmla="*/ 3279775 w 3587750"/>
              <a:gd name="connsiteY35" fmla="*/ 1000125 h 1292225"/>
              <a:gd name="connsiteX36" fmla="*/ 3336925 w 3587750"/>
              <a:gd name="connsiteY36" fmla="*/ 990600 h 1292225"/>
              <a:gd name="connsiteX37" fmla="*/ 3406775 w 3587750"/>
              <a:gd name="connsiteY37" fmla="*/ 955675 h 1292225"/>
              <a:gd name="connsiteX38" fmla="*/ 3457575 w 3587750"/>
              <a:gd name="connsiteY38" fmla="*/ 911225 h 1292225"/>
              <a:gd name="connsiteX39" fmla="*/ 3508375 w 3587750"/>
              <a:gd name="connsiteY39" fmla="*/ 847725 h 1292225"/>
              <a:gd name="connsiteX40" fmla="*/ 3524250 w 3587750"/>
              <a:gd name="connsiteY40" fmla="*/ 819150 h 1292225"/>
              <a:gd name="connsiteX41" fmla="*/ 3536950 w 3587750"/>
              <a:gd name="connsiteY41" fmla="*/ 803275 h 1292225"/>
              <a:gd name="connsiteX42" fmla="*/ 3552825 w 3587750"/>
              <a:gd name="connsiteY42" fmla="*/ 793750 h 1292225"/>
              <a:gd name="connsiteX43" fmla="*/ 3571875 w 3587750"/>
              <a:gd name="connsiteY43" fmla="*/ 793750 h 1292225"/>
              <a:gd name="connsiteX44" fmla="*/ 3578225 w 3587750"/>
              <a:gd name="connsiteY44" fmla="*/ 803275 h 1292225"/>
              <a:gd name="connsiteX45" fmla="*/ 3587750 w 3587750"/>
              <a:gd name="connsiteY45" fmla="*/ 822325 h 1292225"/>
              <a:gd name="connsiteX46" fmla="*/ 3587750 w 3587750"/>
              <a:gd name="connsiteY46" fmla="*/ 866775 h 1292225"/>
              <a:gd name="connsiteX47" fmla="*/ 3559175 w 3587750"/>
              <a:gd name="connsiteY47" fmla="*/ 984250 h 1292225"/>
              <a:gd name="connsiteX48" fmla="*/ 3463925 w 3587750"/>
              <a:gd name="connsiteY48" fmla="*/ 1263650 h 1292225"/>
              <a:gd name="connsiteX49" fmla="*/ 3346450 w 3587750"/>
              <a:gd name="connsiteY49" fmla="*/ 1292225 h 1292225"/>
              <a:gd name="connsiteX50" fmla="*/ 3048000 w 3587750"/>
              <a:gd name="connsiteY50" fmla="*/ 1273175 h 1292225"/>
              <a:gd name="connsiteX51" fmla="*/ 2733675 w 3587750"/>
              <a:gd name="connsiteY51" fmla="*/ 1250950 h 1292225"/>
              <a:gd name="connsiteX52" fmla="*/ 2632075 w 3587750"/>
              <a:gd name="connsiteY52" fmla="*/ 1254125 h 1292225"/>
              <a:gd name="connsiteX53" fmla="*/ 2282825 w 3587750"/>
              <a:gd name="connsiteY53" fmla="*/ 1190625 h 129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587750" h="1292225">
                <a:moveTo>
                  <a:pt x="2282825" y="1190625"/>
                </a:moveTo>
                <a:lnTo>
                  <a:pt x="1955800" y="1114425"/>
                </a:lnTo>
                <a:lnTo>
                  <a:pt x="1714500" y="1044575"/>
                </a:lnTo>
                <a:lnTo>
                  <a:pt x="1593850" y="1003300"/>
                </a:lnTo>
                <a:lnTo>
                  <a:pt x="1333500" y="895350"/>
                </a:lnTo>
                <a:lnTo>
                  <a:pt x="1089025" y="787400"/>
                </a:lnTo>
                <a:lnTo>
                  <a:pt x="901700" y="695325"/>
                </a:lnTo>
                <a:lnTo>
                  <a:pt x="739775" y="603250"/>
                </a:lnTo>
                <a:lnTo>
                  <a:pt x="581025" y="498475"/>
                </a:lnTo>
                <a:lnTo>
                  <a:pt x="441325" y="393700"/>
                </a:lnTo>
                <a:lnTo>
                  <a:pt x="266700" y="260350"/>
                </a:lnTo>
                <a:lnTo>
                  <a:pt x="76200" y="101600"/>
                </a:lnTo>
                <a:lnTo>
                  <a:pt x="19050" y="50800"/>
                </a:lnTo>
                <a:lnTo>
                  <a:pt x="6350" y="31750"/>
                </a:lnTo>
                <a:lnTo>
                  <a:pt x="0" y="15875"/>
                </a:lnTo>
                <a:lnTo>
                  <a:pt x="0" y="3175"/>
                </a:lnTo>
                <a:lnTo>
                  <a:pt x="9525" y="0"/>
                </a:lnTo>
                <a:lnTo>
                  <a:pt x="38100" y="6350"/>
                </a:lnTo>
                <a:lnTo>
                  <a:pt x="231775" y="120650"/>
                </a:lnTo>
                <a:lnTo>
                  <a:pt x="393700" y="212725"/>
                </a:lnTo>
                <a:lnTo>
                  <a:pt x="536575" y="295275"/>
                </a:lnTo>
                <a:lnTo>
                  <a:pt x="708025" y="384175"/>
                </a:lnTo>
                <a:lnTo>
                  <a:pt x="876300" y="463550"/>
                </a:lnTo>
                <a:lnTo>
                  <a:pt x="1025525" y="530225"/>
                </a:lnTo>
                <a:lnTo>
                  <a:pt x="1196975" y="603250"/>
                </a:lnTo>
                <a:lnTo>
                  <a:pt x="1371600" y="669925"/>
                </a:lnTo>
                <a:lnTo>
                  <a:pt x="1533525" y="723900"/>
                </a:lnTo>
                <a:lnTo>
                  <a:pt x="1717675" y="781050"/>
                </a:lnTo>
                <a:lnTo>
                  <a:pt x="1857375" y="822325"/>
                </a:lnTo>
                <a:lnTo>
                  <a:pt x="2028825" y="863600"/>
                </a:lnTo>
                <a:lnTo>
                  <a:pt x="2216150" y="901700"/>
                </a:lnTo>
                <a:lnTo>
                  <a:pt x="2371725" y="930275"/>
                </a:lnTo>
                <a:lnTo>
                  <a:pt x="2613025" y="965200"/>
                </a:lnTo>
                <a:lnTo>
                  <a:pt x="2895600" y="990600"/>
                </a:lnTo>
                <a:lnTo>
                  <a:pt x="3133725" y="1000125"/>
                </a:lnTo>
                <a:lnTo>
                  <a:pt x="3279775" y="1000125"/>
                </a:lnTo>
                <a:lnTo>
                  <a:pt x="3336925" y="990600"/>
                </a:lnTo>
                <a:lnTo>
                  <a:pt x="3406775" y="955675"/>
                </a:lnTo>
                <a:lnTo>
                  <a:pt x="3457575" y="911225"/>
                </a:lnTo>
                <a:lnTo>
                  <a:pt x="3508375" y="847725"/>
                </a:lnTo>
                <a:lnTo>
                  <a:pt x="3524250" y="819150"/>
                </a:lnTo>
                <a:lnTo>
                  <a:pt x="3536950" y="803275"/>
                </a:lnTo>
                <a:lnTo>
                  <a:pt x="3552825" y="793750"/>
                </a:lnTo>
                <a:lnTo>
                  <a:pt x="3571875" y="793750"/>
                </a:lnTo>
                <a:lnTo>
                  <a:pt x="3578225" y="803275"/>
                </a:lnTo>
                <a:lnTo>
                  <a:pt x="3587750" y="822325"/>
                </a:lnTo>
                <a:lnTo>
                  <a:pt x="3587750" y="866775"/>
                </a:lnTo>
                <a:lnTo>
                  <a:pt x="3559175" y="984250"/>
                </a:lnTo>
                <a:lnTo>
                  <a:pt x="3463925" y="1263650"/>
                </a:lnTo>
                <a:lnTo>
                  <a:pt x="3346450" y="1292225"/>
                </a:lnTo>
                <a:lnTo>
                  <a:pt x="3048000" y="1273175"/>
                </a:lnTo>
                <a:lnTo>
                  <a:pt x="2733675" y="1250950"/>
                </a:lnTo>
                <a:lnTo>
                  <a:pt x="2632075" y="1254125"/>
                </a:lnTo>
                <a:lnTo>
                  <a:pt x="2282825" y="11906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2E83F52-571A-41E1-BDF2-85E448BDB517}"/>
              </a:ext>
            </a:extLst>
          </p:cNvPr>
          <p:cNvSpPr/>
          <p:nvPr/>
        </p:nvSpPr>
        <p:spPr>
          <a:xfrm>
            <a:off x="4730751" y="3392488"/>
            <a:ext cx="3487738" cy="561975"/>
          </a:xfrm>
          <a:custGeom>
            <a:avLst/>
            <a:gdLst>
              <a:gd name="connsiteX0" fmla="*/ 2203791 w 3487412"/>
              <a:gd name="connsiteY0" fmla="*/ 297108 h 562486"/>
              <a:gd name="connsiteX1" fmla="*/ 1820146 w 3487412"/>
              <a:gd name="connsiteY1" fmla="*/ 320184 h 562486"/>
              <a:gd name="connsiteX2" fmla="*/ 1649958 w 3487412"/>
              <a:gd name="connsiteY2" fmla="*/ 337492 h 562486"/>
              <a:gd name="connsiteX3" fmla="*/ 1393234 w 3487412"/>
              <a:gd name="connsiteY3" fmla="*/ 366337 h 562486"/>
              <a:gd name="connsiteX4" fmla="*/ 1185547 w 3487412"/>
              <a:gd name="connsiteY4" fmla="*/ 403836 h 562486"/>
              <a:gd name="connsiteX5" fmla="*/ 980744 w 3487412"/>
              <a:gd name="connsiteY5" fmla="*/ 441335 h 562486"/>
              <a:gd name="connsiteX6" fmla="*/ 822095 w 3487412"/>
              <a:gd name="connsiteY6" fmla="*/ 475950 h 562486"/>
              <a:gd name="connsiteX7" fmla="*/ 594216 w 3487412"/>
              <a:gd name="connsiteY7" fmla="*/ 536525 h 562486"/>
              <a:gd name="connsiteX8" fmla="*/ 513449 w 3487412"/>
              <a:gd name="connsiteY8" fmla="*/ 559602 h 562486"/>
              <a:gd name="connsiteX9" fmla="*/ 475950 w 3487412"/>
              <a:gd name="connsiteY9" fmla="*/ 562486 h 562486"/>
              <a:gd name="connsiteX10" fmla="*/ 424028 w 3487412"/>
              <a:gd name="connsiteY10" fmla="*/ 556717 h 562486"/>
              <a:gd name="connsiteX11" fmla="*/ 389413 w 3487412"/>
              <a:gd name="connsiteY11" fmla="*/ 545179 h 562486"/>
              <a:gd name="connsiteX12" fmla="*/ 320184 w 3487412"/>
              <a:gd name="connsiteY12" fmla="*/ 510564 h 562486"/>
              <a:gd name="connsiteX13" fmla="*/ 239417 w 3487412"/>
              <a:gd name="connsiteY13" fmla="*/ 455758 h 562486"/>
              <a:gd name="connsiteX14" fmla="*/ 164419 w 3487412"/>
              <a:gd name="connsiteY14" fmla="*/ 386529 h 562486"/>
              <a:gd name="connsiteX15" fmla="*/ 0 w 3487412"/>
              <a:gd name="connsiteY15" fmla="*/ 216341 h 562486"/>
              <a:gd name="connsiteX16" fmla="*/ 23076 w 3487412"/>
              <a:gd name="connsiteY16" fmla="*/ 164419 h 562486"/>
              <a:gd name="connsiteX17" fmla="*/ 124035 w 3487412"/>
              <a:gd name="connsiteY17" fmla="*/ 233648 h 562486"/>
              <a:gd name="connsiteX18" fmla="*/ 175957 w 3487412"/>
              <a:gd name="connsiteY18" fmla="*/ 262494 h 562486"/>
              <a:gd name="connsiteX19" fmla="*/ 233648 w 3487412"/>
              <a:gd name="connsiteY19" fmla="*/ 291339 h 562486"/>
              <a:gd name="connsiteX20" fmla="*/ 288454 w 3487412"/>
              <a:gd name="connsiteY20" fmla="*/ 308646 h 562486"/>
              <a:gd name="connsiteX21" fmla="*/ 360568 w 3487412"/>
              <a:gd name="connsiteY21" fmla="*/ 320184 h 562486"/>
              <a:gd name="connsiteX22" fmla="*/ 415374 w 3487412"/>
              <a:gd name="connsiteY22" fmla="*/ 323069 h 562486"/>
              <a:gd name="connsiteX23" fmla="*/ 473065 w 3487412"/>
              <a:gd name="connsiteY23" fmla="*/ 323069 h 562486"/>
              <a:gd name="connsiteX24" fmla="*/ 591331 w 3487412"/>
              <a:gd name="connsiteY24" fmla="*/ 311531 h 562486"/>
              <a:gd name="connsiteX25" fmla="*/ 951899 w 3487412"/>
              <a:gd name="connsiteY25" fmla="*/ 256725 h 562486"/>
              <a:gd name="connsiteX26" fmla="*/ 1364389 w 3487412"/>
              <a:gd name="connsiteY26" fmla="*/ 201918 h 562486"/>
              <a:gd name="connsiteX27" fmla="*/ 1658612 w 3487412"/>
              <a:gd name="connsiteY27" fmla="*/ 152881 h 562486"/>
              <a:gd name="connsiteX28" fmla="*/ 1840338 w 3487412"/>
              <a:gd name="connsiteY28" fmla="*/ 141343 h 562486"/>
              <a:gd name="connsiteX29" fmla="*/ 2293211 w 3487412"/>
              <a:gd name="connsiteY29" fmla="*/ 100959 h 562486"/>
              <a:gd name="connsiteX30" fmla="*/ 2564358 w 3487412"/>
              <a:gd name="connsiteY30" fmla="*/ 83652 h 562486"/>
              <a:gd name="connsiteX31" fmla="*/ 2757623 w 3487412"/>
              <a:gd name="connsiteY31" fmla="*/ 74998 h 562486"/>
              <a:gd name="connsiteX32" fmla="*/ 2861466 w 3487412"/>
              <a:gd name="connsiteY32" fmla="*/ 74998 h 562486"/>
              <a:gd name="connsiteX33" fmla="*/ 2896081 w 3487412"/>
              <a:gd name="connsiteY33" fmla="*/ 69229 h 562486"/>
              <a:gd name="connsiteX34" fmla="*/ 2953772 w 3487412"/>
              <a:gd name="connsiteY34" fmla="*/ 46153 h 562486"/>
              <a:gd name="connsiteX35" fmla="*/ 3031654 w 3487412"/>
              <a:gd name="connsiteY35" fmla="*/ 5769 h 562486"/>
              <a:gd name="connsiteX36" fmla="*/ 3057615 w 3487412"/>
              <a:gd name="connsiteY36" fmla="*/ 0 h 562486"/>
              <a:gd name="connsiteX37" fmla="*/ 3126844 w 3487412"/>
              <a:gd name="connsiteY37" fmla="*/ 11538 h 562486"/>
              <a:gd name="connsiteX38" fmla="*/ 3172997 w 3487412"/>
              <a:gd name="connsiteY38" fmla="*/ 25961 h 562486"/>
              <a:gd name="connsiteX39" fmla="*/ 3219150 w 3487412"/>
              <a:gd name="connsiteY39" fmla="*/ 43268 h 562486"/>
              <a:gd name="connsiteX40" fmla="*/ 3279725 w 3487412"/>
              <a:gd name="connsiteY40" fmla="*/ 66345 h 562486"/>
              <a:gd name="connsiteX41" fmla="*/ 3328762 w 3487412"/>
              <a:gd name="connsiteY41" fmla="*/ 89421 h 562486"/>
              <a:gd name="connsiteX42" fmla="*/ 3377799 w 3487412"/>
              <a:gd name="connsiteY42" fmla="*/ 115382 h 562486"/>
              <a:gd name="connsiteX43" fmla="*/ 3409529 w 3487412"/>
              <a:gd name="connsiteY43" fmla="*/ 135574 h 562486"/>
              <a:gd name="connsiteX44" fmla="*/ 3444144 w 3487412"/>
              <a:gd name="connsiteY44" fmla="*/ 164419 h 562486"/>
              <a:gd name="connsiteX45" fmla="*/ 3467220 w 3487412"/>
              <a:gd name="connsiteY45" fmla="*/ 196149 h 562486"/>
              <a:gd name="connsiteX46" fmla="*/ 3478758 w 3487412"/>
              <a:gd name="connsiteY46" fmla="*/ 219225 h 562486"/>
              <a:gd name="connsiteX47" fmla="*/ 3487412 w 3487412"/>
              <a:gd name="connsiteY47" fmla="*/ 239417 h 562486"/>
              <a:gd name="connsiteX48" fmla="*/ 3487412 w 3487412"/>
              <a:gd name="connsiteY48" fmla="*/ 256725 h 562486"/>
              <a:gd name="connsiteX49" fmla="*/ 3481643 w 3487412"/>
              <a:gd name="connsiteY49" fmla="*/ 271147 h 562486"/>
              <a:gd name="connsiteX50" fmla="*/ 3461451 w 3487412"/>
              <a:gd name="connsiteY50" fmla="*/ 288455 h 562486"/>
              <a:gd name="connsiteX51" fmla="*/ 3415298 w 3487412"/>
              <a:gd name="connsiteY51" fmla="*/ 297108 h 562486"/>
              <a:gd name="connsiteX52" fmla="*/ 3201842 w 3487412"/>
              <a:gd name="connsiteY52" fmla="*/ 291339 h 562486"/>
              <a:gd name="connsiteX53" fmla="*/ 2950887 w 3487412"/>
              <a:gd name="connsiteY53" fmla="*/ 285570 h 562486"/>
              <a:gd name="connsiteX54" fmla="*/ 2662433 w 3487412"/>
              <a:gd name="connsiteY54" fmla="*/ 271147 h 562486"/>
              <a:gd name="connsiteX55" fmla="*/ 2203791 w 3487412"/>
              <a:gd name="connsiteY55" fmla="*/ 297108 h 562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87412" h="562486">
                <a:moveTo>
                  <a:pt x="2203791" y="297108"/>
                </a:moveTo>
                <a:lnTo>
                  <a:pt x="1820146" y="320184"/>
                </a:lnTo>
                <a:lnTo>
                  <a:pt x="1649958" y="337492"/>
                </a:lnTo>
                <a:lnTo>
                  <a:pt x="1393234" y="366337"/>
                </a:lnTo>
                <a:lnTo>
                  <a:pt x="1185547" y="403836"/>
                </a:lnTo>
                <a:lnTo>
                  <a:pt x="980744" y="441335"/>
                </a:lnTo>
                <a:lnTo>
                  <a:pt x="822095" y="475950"/>
                </a:lnTo>
                <a:lnTo>
                  <a:pt x="594216" y="536525"/>
                </a:lnTo>
                <a:lnTo>
                  <a:pt x="513449" y="559602"/>
                </a:lnTo>
                <a:lnTo>
                  <a:pt x="475950" y="562486"/>
                </a:lnTo>
                <a:lnTo>
                  <a:pt x="424028" y="556717"/>
                </a:lnTo>
                <a:lnTo>
                  <a:pt x="389413" y="545179"/>
                </a:lnTo>
                <a:lnTo>
                  <a:pt x="320184" y="510564"/>
                </a:lnTo>
                <a:lnTo>
                  <a:pt x="239417" y="455758"/>
                </a:lnTo>
                <a:lnTo>
                  <a:pt x="164419" y="386529"/>
                </a:lnTo>
                <a:lnTo>
                  <a:pt x="0" y="216341"/>
                </a:lnTo>
                <a:lnTo>
                  <a:pt x="23076" y="164419"/>
                </a:lnTo>
                <a:lnTo>
                  <a:pt x="124035" y="233648"/>
                </a:lnTo>
                <a:lnTo>
                  <a:pt x="175957" y="262494"/>
                </a:lnTo>
                <a:lnTo>
                  <a:pt x="233648" y="291339"/>
                </a:lnTo>
                <a:lnTo>
                  <a:pt x="288454" y="308646"/>
                </a:lnTo>
                <a:lnTo>
                  <a:pt x="360568" y="320184"/>
                </a:lnTo>
                <a:lnTo>
                  <a:pt x="415374" y="323069"/>
                </a:lnTo>
                <a:lnTo>
                  <a:pt x="473065" y="323069"/>
                </a:lnTo>
                <a:lnTo>
                  <a:pt x="591331" y="311531"/>
                </a:lnTo>
                <a:lnTo>
                  <a:pt x="951899" y="256725"/>
                </a:lnTo>
                <a:lnTo>
                  <a:pt x="1364389" y="201918"/>
                </a:lnTo>
                <a:lnTo>
                  <a:pt x="1658612" y="152881"/>
                </a:lnTo>
                <a:lnTo>
                  <a:pt x="1840338" y="141343"/>
                </a:lnTo>
                <a:lnTo>
                  <a:pt x="2293211" y="100959"/>
                </a:lnTo>
                <a:lnTo>
                  <a:pt x="2564358" y="83652"/>
                </a:lnTo>
                <a:lnTo>
                  <a:pt x="2757623" y="74998"/>
                </a:lnTo>
                <a:lnTo>
                  <a:pt x="2861466" y="74998"/>
                </a:lnTo>
                <a:lnTo>
                  <a:pt x="2896081" y="69229"/>
                </a:lnTo>
                <a:lnTo>
                  <a:pt x="2953772" y="46153"/>
                </a:lnTo>
                <a:lnTo>
                  <a:pt x="3031654" y="5769"/>
                </a:lnTo>
                <a:lnTo>
                  <a:pt x="3057615" y="0"/>
                </a:lnTo>
                <a:lnTo>
                  <a:pt x="3126844" y="11538"/>
                </a:lnTo>
                <a:lnTo>
                  <a:pt x="3172997" y="25961"/>
                </a:lnTo>
                <a:lnTo>
                  <a:pt x="3219150" y="43268"/>
                </a:lnTo>
                <a:lnTo>
                  <a:pt x="3279725" y="66345"/>
                </a:lnTo>
                <a:lnTo>
                  <a:pt x="3328762" y="89421"/>
                </a:lnTo>
                <a:lnTo>
                  <a:pt x="3377799" y="115382"/>
                </a:lnTo>
                <a:lnTo>
                  <a:pt x="3409529" y="135574"/>
                </a:lnTo>
                <a:lnTo>
                  <a:pt x="3444144" y="164419"/>
                </a:lnTo>
                <a:lnTo>
                  <a:pt x="3467220" y="196149"/>
                </a:lnTo>
                <a:lnTo>
                  <a:pt x="3478758" y="219225"/>
                </a:lnTo>
                <a:lnTo>
                  <a:pt x="3487412" y="239417"/>
                </a:lnTo>
                <a:lnTo>
                  <a:pt x="3487412" y="256725"/>
                </a:lnTo>
                <a:lnTo>
                  <a:pt x="3481643" y="271147"/>
                </a:lnTo>
                <a:lnTo>
                  <a:pt x="3461451" y="288455"/>
                </a:lnTo>
                <a:lnTo>
                  <a:pt x="3415298" y="297108"/>
                </a:lnTo>
                <a:lnTo>
                  <a:pt x="3201842" y="291339"/>
                </a:lnTo>
                <a:lnTo>
                  <a:pt x="2950887" y="285570"/>
                </a:lnTo>
                <a:lnTo>
                  <a:pt x="2662433" y="271147"/>
                </a:lnTo>
                <a:lnTo>
                  <a:pt x="2203791" y="2971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061813A-7256-4FE9-8C1F-11D2488E31E3}"/>
              </a:ext>
            </a:extLst>
          </p:cNvPr>
          <p:cNvSpPr/>
          <p:nvPr/>
        </p:nvSpPr>
        <p:spPr>
          <a:xfrm rot="16200000">
            <a:off x="5461002" y="3470276"/>
            <a:ext cx="1870075" cy="577850"/>
          </a:xfrm>
          <a:custGeom>
            <a:avLst/>
            <a:gdLst>
              <a:gd name="connsiteX0" fmla="*/ 633412 w 1869281"/>
              <a:gd name="connsiteY0" fmla="*/ 471488 h 578644"/>
              <a:gd name="connsiteX1" fmla="*/ 19050 w 1869281"/>
              <a:gd name="connsiteY1" fmla="*/ 478632 h 578644"/>
              <a:gd name="connsiteX2" fmla="*/ 0 w 1869281"/>
              <a:gd name="connsiteY2" fmla="*/ 250032 h 578644"/>
              <a:gd name="connsiteX3" fmla="*/ 966787 w 1869281"/>
              <a:gd name="connsiteY3" fmla="*/ 252413 h 578644"/>
              <a:gd name="connsiteX4" fmla="*/ 1128712 w 1869281"/>
              <a:gd name="connsiteY4" fmla="*/ 252413 h 578644"/>
              <a:gd name="connsiteX5" fmla="*/ 1423987 w 1869281"/>
              <a:gd name="connsiteY5" fmla="*/ 250032 h 578644"/>
              <a:gd name="connsiteX6" fmla="*/ 1538287 w 1869281"/>
              <a:gd name="connsiteY6" fmla="*/ 247650 h 578644"/>
              <a:gd name="connsiteX7" fmla="*/ 1600200 w 1869281"/>
              <a:gd name="connsiteY7" fmla="*/ 240507 h 578644"/>
              <a:gd name="connsiteX8" fmla="*/ 1643062 w 1869281"/>
              <a:gd name="connsiteY8" fmla="*/ 230982 h 578644"/>
              <a:gd name="connsiteX9" fmla="*/ 1676400 w 1869281"/>
              <a:gd name="connsiteY9" fmla="*/ 216694 h 578644"/>
              <a:gd name="connsiteX10" fmla="*/ 1702594 w 1869281"/>
              <a:gd name="connsiteY10" fmla="*/ 197644 h 578644"/>
              <a:gd name="connsiteX11" fmla="*/ 1726406 w 1869281"/>
              <a:gd name="connsiteY11" fmla="*/ 173832 h 578644"/>
              <a:gd name="connsiteX12" fmla="*/ 1745456 w 1869281"/>
              <a:gd name="connsiteY12" fmla="*/ 145257 h 578644"/>
              <a:gd name="connsiteX13" fmla="*/ 1762125 w 1869281"/>
              <a:gd name="connsiteY13" fmla="*/ 114300 h 578644"/>
              <a:gd name="connsiteX14" fmla="*/ 1778794 w 1869281"/>
              <a:gd name="connsiteY14" fmla="*/ 76200 h 578644"/>
              <a:gd name="connsiteX15" fmla="*/ 1797844 w 1869281"/>
              <a:gd name="connsiteY15" fmla="*/ 33338 h 578644"/>
              <a:gd name="connsiteX16" fmla="*/ 1809750 w 1869281"/>
              <a:gd name="connsiteY16" fmla="*/ 14288 h 578644"/>
              <a:gd name="connsiteX17" fmla="*/ 1828800 w 1869281"/>
              <a:gd name="connsiteY17" fmla="*/ 2382 h 578644"/>
              <a:gd name="connsiteX18" fmla="*/ 1847850 w 1869281"/>
              <a:gd name="connsiteY18" fmla="*/ 0 h 578644"/>
              <a:gd name="connsiteX19" fmla="*/ 1859756 w 1869281"/>
              <a:gd name="connsiteY19" fmla="*/ 4763 h 578644"/>
              <a:gd name="connsiteX20" fmla="*/ 1866900 w 1869281"/>
              <a:gd name="connsiteY20" fmla="*/ 28575 h 578644"/>
              <a:gd name="connsiteX21" fmla="*/ 1869281 w 1869281"/>
              <a:gd name="connsiteY21" fmla="*/ 88107 h 578644"/>
              <a:gd name="connsiteX22" fmla="*/ 1864519 w 1869281"/>
              <a:gd name="connsiteY22" fmla="*/ 183357 h 578644"/>
              <a:gd name="connsiteX23" fmla="*/ 1859756 w 1869281"/>
              <a:gd name="connsiteY23" fmla="*/ 242888 h 578644"/>
              <a:gd name="connsiteX24" fmla="*/ 1854994 w 1869281"/>
              <a:gd name="connsiteY24" fmla="*/ 288132 h 578644"/>
              <a:gd name="connsiteX25" fmla="*/ 1850231 w 1869281"/>
              <a:gd name="connsiteY25" fmla="*/ 347663 h 578644"/>
              <a:gd name="connsiteX26" fmla="*/ 1843087 w 1869281"/>
              <a:gd name="connsiteY26" fmla="*/ 376238 h 578644"/>
              <a:gd name="connsiteX27" fmla="*/ 1812131 w 1869281"/>
              <a:gd name="connsiteY27" fmla="*/ 414338 h 578644"/>
              <a:gd name="connsiteX28" fmla="*/ 1759744 w 1869281"/>
              <a:gd name="connsiteY28" fmla="*/ 478632 h 578644"/>
              <a:gd name="connsiteX29" fmla="*/ 1678781 w 1869281"/>
              <a:gd name="connsiteY29" fmla="*/ 550069 h 578644"/>
              <a:gd name="connsiteX30" fmla="*/ 1645444 w 1869281"/>
              <a:gd name="connsiteY30" fmla="*/ 573882 h 578644"/>
              <a:gd name="connsiteX31" fmla="*/ 1624012 w 1869281"/>
              <a:gd name="connsiteY31" fmla="*/ 578644 h 578644"/>
              <a:gd name="connsiteX32" fmla="*/ 1600200 w 1869281"/>
              <a:gd name="connsiteY32" fmla="*/ 576263 h 578644"/>
              <a:gd name="connsiteX33" fmla="*/ 1559719 w 1869281"/>
              <a:gd name="connsiteY33" fmla="*/ 566738 h 578644"/>
              <a:gd name="connsiteX34" fmla="*/ 1509712 w 1869281"/>
              <a:gd name="connsiteY34" fmla="*/ 538163 h 578644"/>
              <a:gd name="connsiteX35" fmla="*/ 1476375 w 1869281"/>
              <a:gd name="connsiteY35" fmla="*/ 519113 h 578644"/>
              <a:gd name="connsiteX36" fmla="*/ 1133475 w 1869281"/>
              <a:gd name="connsiteY36" fmla="*/ 497682 h 578644"/>
              <a:gd name="connsiteX37" fmla="*/ 976312 w 1869281"/>
              <a:gd name="connsiteY37" fmla="*/ 466725 h 578644"/>
              <a:gd name="connsiteX38" fmla="*/ 633412 w 1869281"/>
              <a:gd name="connsiteY38" fmla="*/ 471488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69281" h="578644">
                <a:moveTo>
                  <a:pt x="633412" y="471488"/>
                </a:moveTo>
                <a:lnTo>
                  <a:pt x="19050" y="478632"/>
                </a:lnTo>
                <a:lnTo>
                  <a:pt x="0" y="250032"/>
                </a:lnTo>
                <a:lnTo>
                  <a:pt x="966787" y="252413"/>
                </a:lnTo>
                <a:lnTo>
                  <a:pt x="1128712" y="252413"/>
                </a:lnTo>
                <a:lnTo>
                  <a:pt x="1423987" y="250032"/>
                </a:lnTo>
                <a:lnTo>
                  <a:pt x="1538287" y="247650"/>
                </a:lnTo>
                <a:lnTo>
                  <a:pt x="1600200" y="240507"/>
                </a:lnTo>
                <a:lnTo>
                  <a:pt x="1643062" y="230982"/>
                </a:lnTo>
                <a:lnTo>
                  <a:pt x="1676400" y="216694"/>
                </a:lnTo>
                <a:lnTo>
                  <a:pt x="1702594" y="197644"/>
                </a:lnTo>
                <a:lnTo>
                  <a:pt x="1726406" y="173832"/>
                </a:lnTo>
                <a:lnTo>
                  <a:pt x="1745456" y="145257"/>
                </a:lnTo>
                <a:lnTo>
                  <a:pt x="1762125" y="114300"/>
                </a:lnTo>
                <a:lnTo>
                  <a:pt x="1778794" y="76200"/>
                </a:lnTo>
                <a:lnTo>
                  <a:pt x="1797844" y="33338"/>
                </a:lnTo>
                <a:lnTo>
                  <a:pt x="1809750" y="14288"/>
                </a:lnTo>
                <a:lnTo>
                  <a:pt x="1828800" y="2382"/>
                </a:lnTo>
                <a:lnTo>
                  <a:pt x="1847850" y="0"/>
                </a:lnTo>
                <a:lnTo>
                  <a:pt x="1859756" y="4763"/>
                </a:lnTo>
                <a:lnTo>
                  <a:pt x="1866900" y="28575"/>
                </a:lnTo>
                <a:cubicBezTo>
                  <a:pt x="1867694" y="48419"/>
                  <a:pt x="1868487" y="68263"/>
                  <a:pt x="1869281" y="88107"/>
                </a:cubicBezTo>
                <a:lnTo>
                  <a:pt x="1864519" y="183357"/>
                </a:lnTo>
                <a:lnTo>
                  <a:pt x="1859756" y="242888"/>
                </a:lnTo>
                <a:lnTo>
                  <a:pt x="1854994" y="288132"/>
                </a:lnTo>
                <a:lnTo>
                  <a:pt x="1850231" y="347663"/>
                </a:lnTo>
                <a:lnTo>
                  <a:pt x="1843087" y="376238"/>
                </a:lnTo>
                <a:lnTo>
                  <a:pt x="1812131" y="414338"/>
                </a:lnTo>
                <a:lnTo>
                  <a:pt x="1759744" y="478632"/>
                </a:lnTo>
                <a:lnTo>
                  <a:pt x="1678781" y="550069"/>
                </a:lnTo>
                <a:lnTo>
                  <a:pt x="1645444" y="573882"/>
                </a:lnTo>
                <a:lnTo>
                  <a:pt x="1624012" y="578644"/>
                </a:lnTo>
                <a:lnTo>
                  <a:pt x="1600200" y="576263"/>
                </a:lnTo>
                <a:lnTo>
                  <a:pt x="1559719" y="566738"/>
                </a:lnTo>
                <a:lnTo>
                  <a:pt x="1509712" y="538163"/>
                </a:lnTo>
                <a:lnTo>
                  <a:pt x="1476375" y="519113"/>
                </a:lnTo>
                <a:lnTo>
                  <a:pt x="1133475" y="497682"/>
                </a:lnTo>
                <a:lnTo>
                  <a:pt x="976312" y="466725"/>
                </a:lnTo>
                <a:lnTo>
                  <a:pt x="633412" y="471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44F0E09-1181-4B44-B178-97E605620EBE}"/>
              </a:ext>
            </a:extLst>
          </p:cNvPr>
          <p:cNvSpPr/>
          <p:nvPr/>
        </p:nvSpPr>
        <p:spPr>
          <a:xfrm>
            <a:off x="5418138" y="4452938"/>
            <a:ext cx="2305050" cy="1219200"/>
          </a:xfrm>
          <a:custGeom>
            <a:avLst/>
            <a:gdLst>
              <a:gd name="connsiteX0" fmla="*/ 997744 w 2305050"/>
              <a:gd name="connsiteY0" fmla="*/ 328612 h 1219200"/>
              <a:gd name="connsiteX1" fmla="*/ 140494 w 2305050"/>
              <a:gd name="connsiteY1" fmla="*/ 414337 h 1219200"/>
              <a:gd name="connsiteX2" fmla="*/ 0 w 2305050"/>
              <a:gd name="connsiteY2" fmla="*/ 233362 h 1219200"/>
              <a:gd name="connsiteX3" fmla="*/ 457200 w 2305050"/>
              <a:gd name="connsiteY3" fmla="*/ 209550 h 1219200"/>
              <a:gd name="connsiteX4" fmla="*/ 611981 w 2305050"/>
              <a:gd name="connsiteY4" fmla="*/ 195262 h 1219200"/>
              <a:gd name="connsiteX5" fmla="*/ 964406 w 2305050"/>
              <a:gd name="connsiteY5" fmla="*/ 152400 h 1219200"/>
              <a:gd name="connsiteX6" fmla="*/ 1126331 w 2305050"/>
              <a:gd name="connsiteY6" fmla="*/ 142875 h 1219200"/>
              <a:gd name="connsiteX7" fmla="*/ 1578769 w 2305050"/>
              <a:gd name="connsiteY7" fmla="*/ 90487 h 1219200"/>
              <a:gd name="connsiteX8" fmla="*/ 1757362 w 2305050"/>
              <a:gd name="connsiteY8" fmla="*/ 71437 h 1219200"/>
              <a:gd name="connsiteX9" fmla="*/ 1807369 w 2305050"/>
              <a:gd name="connsiteY9" fmla="*/ 52387 h 1219200"/>
              <a:gd name="connsiteX10" fmla="*/ 1864519 w 2305050"/>
              <a:gd name="connsiteY10" fmla="*/ 28575 h 1219200"/>
              <a:gd name="connsiteX11" fmla="*/ 1931194 w 2305050"/>
              <a:gd name="connsiteY11" fmla="*/ 7143 h 1219200"/>
              <a:gd name="connsiteX12" fmla="*/ 1964531 w 2305050"/>
              <a:gd name="connsiteY12" fmla="*/ 0 h 1219200"/>
              <a:gd name="connsiteX13" fmla="*/ 1981200 w 2305050"/>
              <a:gd name="connsiteY13" fmla="*/ 4762 h 1219200"/>
              <a:gd name="connsiteX14" fmla="*/ 2093119 w 2305050"/>
              <a:gd name="connsiteY14" fmla="*/ 95250 h 1219200"/>
              <a:gd name="connsiteX15" fmla="*/ 2197894 w 2305050"/>
              <a:gd name="connsiteY15" fmla="*/ 190500 h 1219200"/>
              <a:gd name="connsiteX16" fmla="*/ 2243137 w 2305050"/>
              <a:gd name="connsiteY16" fmla="*/ 233362 h 1219200"/>
              <a:gd name="connsiteX17" fmla="*/ 2269331 w 2305050"/>
              <a:gd name="connsiteY17" fmla="*/ 264318 h 1219200"/>
              <a:gd name="connsiteX18" fmla="*/ 2290762 w 2305050"/>
              <a:gd name="connsiteY18" fmla="*/ 300037 h 1219200"/>
              <a:gd name="connsiteX19" fmla="*/ 2297906 w 2305050"/>
              <a:gd name="connsiteY19" fmla="*/ 316706 h 1219200"/>
              <a:gd name="connsiteX20" fmla="*/ 2305050 w 2305050"/>
              <a:gd name="connsiteY20" fmla="*/ 340518 h 1219200"/>
              <a:gd name="connsiteX21" fmla="*/ 2305050 w 2305050"/>
              <a:gd name="connsiteY21" fmla="*/ 369093 h 1219200"/>
              <a:gd name="connsiteX22" fmla="*/ 2297906 w 2305050"/>
              <a:gd name="connsiteY22" fmla="*/ 397668 h 1219200"/>
              <a:gd name="connsiteX23" fmla="*/ 2269331 w 2305050"/>
              <a:gd name="connsiteY23" fmla="*/ 435768 h 1219200"/>
              <a:gd name="connsiteX24" fmla="*/ 2233612 w 2305050"/>
              <a:gd name="connsiteY24" fmla="*/ 469106 h 1219200"/>
              <a:gd name="connsiteX25" fmla="*/ 2188369 w 2305050"/>
              <a:gd name="connsiteY25" fmla="*/ 631031 h 1219200"/>
              <a:gd name="connsiteX26" fmla="*/ 2102644 w 2305050"/>
              <a:gd name="connsiteY26" fmla="*/ 916781 h 1219200"/>
              <a:gd name="connsiteX27" fmla="*/ 2031206 w 2305050"/>
              <a:gd name="connsiteY27" fmla="*/ 1147762 h 1219200"/>
              <a:gd name="connsiteX28" fmla="*/ 2000250 w 2305050"/>
              <a:gd name="connsiteY28" fmla="*/ 1219200 h 1219200"/>
              <a:gd name="connsiteX29" fmla="*/ 1843087 w 2305050"/>
              <a:gd name="connsiteY29" fmla="*/ 1135856 h 1219200"/>
              <a:gd name="connsiteX30" fmla="*/ 1862137 w 2305050"/>
              <a:gd name="connsiteY30" fmla="*/ 985837 h 1219200"/>
              <a:gd name="connsiteX31" fmla="*/ 1912144 w 2305050"/>
              <a:gd name="connsiteY31" fmla="*/ 607218 h 1219200"/>
              <a:gd name="connsiteX32" fmla="*/ 1940719 w 2305050"/>
              <a:gd name="connsiteY32" fmla="*/ 395287 h 1219200"/>
              <a:gd name="connsiteX33" fmla="*/ 1947862 w 2305050"/>
              <a:gd name="connsiteY33" fmla="*/ 335756 h 1219200"/>
              <a:gd name="connsiteX34" fmla="*/ 1947862 w 2305050"/>
              <a:gd name="connsiteY34" fmla="*/ 309562 h 1219200"/>
              <a:gd name="connsiteX35" fmla="*/ 1938337 w 2305050"/>
              <a:gd name="connsiteY35" fmla="*/ 283368 h 1219200"/>
              <a:gd name="connsiteX36" fmla="*/ 1919287 w 2305050"/>
              <a:gd name="connsiteY36" fmla="*/ 266700 h 1219200"/>
              <a:gd name="connsiteX37" fmla="*/ 1883569 w 2305050"/>
              <a:gd name="connsiteY37" fmla="*/ 254793 h 1219200"/>
              <a:gd name="connsiteX38" fmla="*/ 1826419 w 2305050"/>
              <a:gd name="connsiteY38" fmla="*/ 250031 h 1219200"/>
              <a:gd name="connsiteX39" fmla="*/ 1664494 w 2305050"/>
              <a:gd name="connsiteY39" fmla="*/ 266700 h 1219200"/>
              <a:gd name="connsiteX40" fmla="*/ 997744 w 2305050"/>
              <a:gd name="connsiteY40" fmla="*/ 328612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05050" h="1219200">
                <a:moveTo>
                  <a:pt x="997744" y="328612"/>
                </a:moveTo>
                <a:lnTo>
                  <a:pt x="140494" y="414337"/>
                </a:lnTo>
                <a:lnTo>
                  <a:pt x="0" y="233362"/>
                </a:lnTo>
                <a:lnTo>
                  <a:pt x="457200" y="209550"/>
                </a:lnTo>
                <a:lnTo>
                  <a:pt x="611981" y="195262"/>
                </a:lnTo>
                <a:lnTo>
                  <a:pt x="964406" y="152400"/>
                </a:lnTo>
                <a:lnTo>
                  <a:pt x="1126331" y="142875"/>
                </a:lnTo>
                <a:lnTo>
                  <a:pt x="1578769" y="90487"/>
                </a:lnTo>
                <a:lnTo>
                  <a:pt x="1757362" y="71437"/>
                </a:lnTo>
                <a:lnTo>
                  <a:pt x="1807369" y="52387"/>
                </a:lnTo>
                <a:lnTo>
                  <a:pt x="1864519" y="28575"/>
                </a:lnTo>
                <a:lnTo>
                  <a:pt x="1931194" y="7143"/>
                </a:lnTo>
                <a:lnTo>
                  <a:pt x="1964531" y="0"/>
                </a:lnTo>
                <a:lnTo>
                  <a:pt x="1981200" y="4762"/>
                </a:lnTo>
                <a:lnTo>
                  <a:pt x="2093119" y="95250"/>
                </a:lnTo>
                <a:lnTo>
                  <a:pt x="2197894" y="190500"/>
                </a:lnTo>
                <a:lnTo>
                  <a:pt x="2243137" y="233362"/>
                </a:lnTo>
                <a:lnTo>
                  <a:pt x="2269331" y="264318"/>
                </a:lnTo>
                <a:lnTo>
                  <a:pt x="2290762" y="300037"/>
                </a:lnTo>
                <a:lnTo>
                  <a:pt x="2297906" y="316706"/>
                </a:lnTo>
                <a:lnTo>
                  <a:pt x="2305050" y="340518"/>
                </a:lnTo>
                <a:lnTo>
                  <a:pt x="2305050" y="369093"/>
                </a:lnTo>
                <a:lnTo>
                  <a:pt x="2297906" y="397668"/>
                </a:lnTo>
                <a:lnTo>
                  <a:pt x="2269331" y="435768"/>
                </a:lnTo>
                <a:lnTo>
                  <a:pt x="2233612" y="469106"/>
                </a:lnTo>
                <a:lnTo>
                  <a:pt x="2188369" y="631031"/>
                </a:lnTo>
                <a:lnTo>
                  <a:pt x="2102644" y="916781"/>
                </a:lnTo>
                <a:lnTo>
                  <a:pt x="2031206" y="1147762"/>
                </a:lnTo>
                <a:lnTo>
                  <a:pt x="2000250" y="1219200"/>
                </a:lnTo>
                <a:lnTo>
                  <a:pt x="1843087" y="1135856"/>
                </a:lnTo>
                <a:lnTo>
                  <a:pt x="1862137" y="985837"/>
                </a:lnTo>
                <a:lnTo>
                  <a:pt x="1912144" y="607218"/>
                </a:lnTo>
                <a:lnTo>
                  <a:pt x="1940719" y="395287"/>
                </a:lnTo>
                <a:lnTo>
                  <a:pt x="1947862" y="335756"/>
                </a:lnTo>
                <a:lnTo>
                  <a:pt x="1947862" y="309562"/>
                </a:lnTo>
                <a:lnTo>
                  <a:pt x="1938337" y="283368"/>
                </a:lnTo>
                <a:lnTo>
                  <a:pt x="1919287" y="266700"/>
                </a:lnTo>
                <a:lnTo>
                  <a:pt x="1883569" y="254793"/>
                </a:lnTo>
                <a:lnTo>
                  <a:pt x="1826419" y="250031"/>
                </a:lnTo>
                <a:lnTo>
                  <a:pt x="1664494" y="266700"/>
                </a:lnTo>
                <a:lnTo>
                  <a:pt x="997744" y="328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469A7BA-3AAA-409C-BD69-34AB07E67F17}"/>
              </a:ext>
            </a:extLst>
          </p:cNvPr>
          <p:cNvSpPr/>
          <p:nvPr/>
        </p:nvSpPr>
        <p:spPr>
          <a:xfrm>
            <a:off x="5646739" y="5476875"/>
            <a:ext cx="1800225" cy="300038"/>
          </a:xfrm>
          <a:custGeom>
            <a:avLst/>
            <a:gdLst>
              <a:gd name="connsiteX0" fmla="*/ 778669 w 1800225"/>
              <a:gd name="connsiteY0" fmla="*/ 257175 h 300038"/>
              <a:gd name="connsiteX1" fmla="*/ 307181 w 1800225"/>
              <a:gd name="connsiteY1" fmla="*/ 292894 h 300038"/>
              <a:gd name="connsiteX2" fmla="*/ 26194 w 1800225"/>
              <a:gd name="connsiteY2" fmla="*/ 300038 h 300038"/>
              <a:gd name="connsiteX3" fmla="*/ 0 w 1800225"/>
              <a:gd name="connsiteY3" fmla="*/ 114300 h 300038"/>
              <a:gd name="connsiteX4" fmla="*/ 221456 w 1800225"/>
              <a:gd name="connsiteY4" fmla="*/ 116681 h 300038"/>
              <a:gd name="connsiteX5" fmla="*/ 628650 w 1800225"/>
              <a:gd name="connsiteY5" fmla="*/ 73819 h 300038"/>
              <a:gd name="connsiteX6" fmla="*/ 1183481 w 1800225"/>
              <a:gd name="connsiteY6" fmla="*/ 21431 h 300038"/>
              <a:gd name="connsiteX7" fmla="*/ 1407319 w 1800225"/>
              <a:gd name="connsiteY7" fmla="*/ 0 h 300038"/>
              <a:gd name="connsiteX8" fmla="*/ 1464469 w 1800225"/>
              <a:gd name="connsiteY8" fmla="*/ 0 h 300038"/>
              <a:gd name="connsiteX9" fmla="*/ 1526381 w 1800225"/>
              <a:gd name="connsiteY9" fmla="*/ 4763 h 300038"/>
              <a:gd name="connsiteX10" fmla="*/ 1595437 w 1800225"/>
              <a:gd name="connsiteY10" fmla="*/ 14288 h 300038"/>
              <a:gd name="connsiteX11" fmla="*/ 1674019 w 1800225"/>
              <a:gd name="connsiteY11" fmla="*/ 40481 h 300038"/>
              <a:gd name="connsiteX12" fmla="*/ 1793081 w 1800225"/>
              <a:gd name="connsiteY12" fmla="*/ 140494 h 300038"/>
              <a:gd name="connsiteX13" fmla="*/ 1800225 w 1800225"/>
              <a:gd name="connsiteY13" fmla="*/ 169069 h 300038"/>
              <a:gd name="connsiteX14" fmla="*/ 1797844 w 1800225"/>
              <a:gd name="connsiteY14" fmla="*/ 192881 h 300038"/>
              <a:gd name="connsiteX15" fmla="*/ 1785937 w 1800225"/>
              <a:gd name="connsiteY15" fmla="*/ 226219 h 300038"/>
              <a:gd name="connsiteX16" fmla="*/ 1769269 w 1800225"/>
              <a:gd name="connsiteY16" fmla="*/ 245269 h 300038"/>
              <a:gd name="connsiteX17" fmla="*/ 1750219 w 1800225"/>
              <a:gd name="connsiteY17" fmla="*/ 254794 h 300038"/>
              <a:gd name="connsiteX18" fmla="*/ 1702594 w 1800225"/>
              <a:gd name="connsiteY18" fmla="*/ 252413 h 300038"/>
              <a:gd name="connsiteX19" fmla="*/ 1540669 w 1800225"/>
              <a:gd name="connsiteY19" fmla="*/ 223838 h 300038"/>
              <a:gd name="connsiteX20" fmla="*/ 1400175 w 1800225"/>
              <a:gd name="connsiteY20" fmla="*/ 204788 h 300038"/>
              <a:gd name="connsiteX21" fmla="*/ 1178719 w 1800225"/>
              <a:gd name="connsiteY21" fmla="*/ 223838 h 300038"/>
              <a:gd name="connsiteX22" fmla="*/ 778669 w 1800225"/>
              <a:gd name="connsiteY22" fmla="*/ 257175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00225" h="300038">
                <a:moveTo>
                  <a:pt x="778669" y="257175"/>
                </a:moveTo>
                <a:lnTo>
                  <a:pt x="307181" y="292894"/>
                </a:lnTo>
                <a:lnTo>
                  <a:pt x="26194" y="300038"/>
                </a:lnTo>
                <a:lnTo>
                  <a:pt x="0" y="114300"/>
                </a:lnTo>
                <a:lnTo>
                  <a:pt x="221456" y="116681"/>
                </a:lnTo>
                <a:lnTo>
                  <a:pt x="628650" y="73819"/>
                </a:lnTo>
                <a:lnTo>
                  <a:pt x="1183481" y="21431"/>
                </a:lnTo>
                <a:lnTo>
                  <a:pt x="1407319" y="0"/>
                </a:lnTo>
                <a:lnTo>
                  <a:pt x="1464469" y="0"/>
                </a:lnTo>
                <a:lnTo>
                  <a:pt x="1526381" y="4763"/>
                </a:lnTo>
                <a:lnTo>
                  <a:pt x="1595437" y="14288"/>
                </a:lnTo>
                <a:lnTo>
                  <a:pt x="1674019" y="40481"/>
                </a:lnTo>
                <a:lnTo>
                  <a:pt x="1793081" y="140494"/>
                </a:lnTo>
                <a:lnTo>
                  <a:pt x="1800225" y="169069"/>
                </a:lnTo>
                <a:lnTo>
                  <a:pt x="1797844" y="192881"/>
                </a:lnTo>
                <a:lnTo>
                  <a:pt x="1785937" y="226219"/>
                </a:lnTo>
                <a:lnTo>
                  <a:pt x="1769269" y="245269"/>
                </a:lnTo>
                <a:lnTo>
                  <a:pt x="1750219" y="254794"/>
                </a:lnTo>
                <a:lnTo>
                  <a:pt x="1702594" y="252413"/>
                </a:lnTo>
                <a:lnTo>
                  <a:pt x="1540669" y="223838"/>
                </a:lnTo>
                <a:lnTo>
                  <a:pt x="1400175" y="204788"/>
                </a:lnTo>
                <a:lnTo>
                  <a:pt x="1178719" y="223838"/>
                </a:lnTo>
                <a:lnTo>
                  <a:pt x="778669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378453D8-CF12-4644-B3AC-D01C30A10A10}"/>
              </a:ext>
            </a:extLst>
          </p:cNvPr>
          <p:cNvGrpSpPr/>
          <p:nvPr/>
        </p:nvGrpSpPr>
        <p:grpSpPr>
          <a:xfrm>
            <a:off x="3770314" y="1562101"/>
            <a:ext cx="4448175" cy="4371975"/>
            <a:chOff x="3770314" y="1562101"/>
            <a:chExt cx="4448175" cy="43719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D255A538-A99D-480A-AE08-EBF77DA70704}"/>
                </a:ext>
              </a:extLst>
            </p:cNvPr>
            <p:cNvSpPr/>
            <p:nvPr/>
          </p:nvSpPr>
          <p:spPr>
            <a:xfrm>
              <a:off x="4872040" y="1562101"/>
              <a:ext cx="2884487" cy="1131887"/>
            </a:xfrm>
            <a:custGeom>
              <a:avLst/>
              <a:gdLst>
                <a:gd name="connsiteX0" fmla="*/ 1722664 w 2884714"/>
                <a:gd name="connsiteY0" fmla="*/ 263978 h 1132114"/>
                <a:gd name="connsiteX1" fmla="*/ 1167493 w 2884714"/>
                <a:gd name="connsiteY1" fmla="*/ 315685 h 1132114"/>
                <a:gd name="connsiteX2" fmla="*/ 650422 w 2884714"/>
                <a:gd name="connsiteY2" fmla="*/ 372835 h 1132114"/>
                <a:gd name="connsiteX3" fmla="*/ 111579 w 2884714"/>
                <a:gd name="connsiteY3" fmla="*/ 438150 h 1132114"/>
                <a:gd name="connsiteX4" fmla="*/ 0 w 2884714"/>
                <a:gd name="connsiteY4" fmla="*/ 280307 h 1132114"/>
                <a:gd name="connsiteX5" fmla="*/ 204107 w 2884714"/>
                <a:gd name="connsiteY5" fmla="*/ 269421 h 1132114"/>
                <a:gd name="connsiteX6" fmla="*/ 576943 w 2884714"/>
                <a:gd name="connsiteY6" fmla="*/ 239485 h 1132114"/>
                <a:gd name="connsiteX7" fmla="*/ 1039586 w 2884714"/>
                <a:gd name="connsiteY7" fmla="*/ 193221 h 1132114"/>
                <a:gd name="connsiteX8" fmla="*/ 1417864 w 2884714"/>
                <a:gd name="connsiteY8" fmla="*/ 157843 h 1132114"/>
                <a:gd name="connsiteX9" fmla="*/ 1662793 w 2884714"/>
                <a:gd name="connsiteY9" fmla="*/ 136071 h 1132114"/>
                <a:gd name="connsiteX10" fmla="*/ 1978479 w 2884714"/>
                <a:gd name="connsiteY10" fmla="*/ 92528 h 1132114"/>
                <a:gd name="connsiteX11" fmla="*/ 2373086 w 2884714"/>
                <a:gd name="connsiteY11" fmla="*/ 46264 h 1132114"/>
                <a:gd name="connsiteX12" fmla="*/ 2454729 w 2884714"/>
                <a:gd name="connsiteY12" fmla="*/ 24493 h 1132114"/>
                <a:gd name="connsiteX13" fmla="*/ 2528207 w 2884714"/>
                <a:gd name="connsiteY13" fmla="*/ 2721 h 1132114"/>
                <a:gd name="connsiteX14" fmla="*/ 2549979 w 2884714"/>
                <a:gd name="connsiteY14" fmla="*/ 0 h 1132114"/>
                <a:gd name="connsiteX15" fmla="*/ 2566307 w 2884714"/>
                <a:gd name="connsiteY15" fmla="*/ 5443 h 1132114"/>
                <a:gd name="connsiteX16" fmla="*/ 2628900 w 2884714"/>
                <a:gd name="connsiteY16" fmla="*/ 48985 h 1132114"/>
                <a:gd name="connsiteX17" fmla="*/ 2718707 w 2884714"/>
                <a:gd name="connsiteY17" fmla="*/ 122464 h 1132114"/>
                <a:gd name="connsiteX18" fmla="*/ 2805793 w 2884714"/>
                <a:gd name="connsiteY18" fmla="*/ 195943 h 1132114"/>
                <a:gd name="connsiteX19" fmla="*/ 2857500 w 2884714"/>
                <a:gd name="connsiteY19" fmla="*/ 250371 h 1132114"/>
                <a:gd name="connsiteX20" fmla="*/ 2879272 w 2884714"/>
                <a:gd name="connsiteY20" fmla="*/ 283028 h 1132114"/>
                <a:gd name="connsiteX21" fmla="*/ 2884714 w 2884714"/>
                <a:gd name="connsiteY21" fmla="*/ 318407 h 1132114"/>
                <a:gd name="connsiteX22" fmla="*/ 2876550 w 2884714"/>
                <a:gd name="connsiteY22" fmla="*/ 348343 h 1132114"/>
                <a:gd name="connsiteX23" fmla="*/ 2849336 w 2884714"/>
                <a:gd name="connsiteY23" fmla="*/ 375557 h 1132114"/>
                <a:gd name="connsiteX24" fmla="*/ 2800350 w 2884714"/>
                <a:gd name="connsiteY24" fmla="*/ 405493 h 1132114"/>
                <a:gd name="connsiteX25" fmla="*/ 2713264 w 2884714"/>
                <a:gd name="connsiteY25" fmla="*/ 639535 h 1132114"/>
                <a:gd name="connsiteX26" fmla="*/ 2607129 w 2884714"/>
                <a:gd name="connsiteY26" fmla="*/ 933450 h 1132114"/>
                <a:gd name="connsiteX27" fmla="*/ 2566307 w 2884714"/>
                <a:gd name="connsiteY27" fmla="*/ 1058635 h 1132114"/>
                <a:gd name="connsiteX28" fmla="*/ 2552700 w 2884714"/>
                <a:gd name="connsiteY28" fmla="*/ 1091293 h 1132114"/>
                <a:gd name="connsiteX29" fmla="*/ 2530929 w 2884714"/>
                <a:gd name="connsiteY29" fmla="*/ 1115785 h 1132114"/>
                <a:gd name="connsiteX30" fmla="*/ 2506436 w 2884714"/>
                <a:gd name="connsiteY30" fmla="*/ 1126671 h 1132114"/>
                <a:gd name="connsiteX31" fmla="*/ 2479222 w 2884714"/>
                <a:gd name="connsiteY31" fmla="*/ 1132114 h 1132114"/>
                <a:gd name="connsiteX32" fmla="*/ 2449286 w 2884714"/>
                <a:gd name="connsiteY32" fmla="*/ 1123950 h 1132114"/>
                <a:gd name="connsiteX33" fmla="*/ 2422072 w 2884714"/>
                <a:gd name="connsiteY33" fmla="*/ 1113064 h 1132114"/>
                <a:gd name="connsiteX34" fmla="*/ 2394857 w 2884714"/>
                <a:gd name="connsiteY34" fmla="*/ 1094014 h 1132114"/>
                <a:gd name="connsiteX35" fmla="*/ 2364922 w 2884714"/>
                <a:gd name="connsiteY35" fmla="*/ 1066800 h 1132114"/>
                <a:gd name="connsiteX36" fmla="*/ 2318657 w 2884714"/>
                <a:gd name="connsiteY36" fmla="*/ 982435 h 1132114"/>
                <a:gd name="connsiteX37" fmla="*/ 2370364 w 2884714"/>
                <a:gd name="connsiteY37" fmla="*/ 900793 h 1132114"/>
                <a:gd name="connsiteX38" fmla="*/ 2443843 w 2884714"/>
                <a:gd name="connsiteY38" fmla="*/ 555171 h 1132114"/>
                <a:gd name="connsiteX39" fmla="*/ 2492829 w 2884714"/>
                <a:gd name="connsiteY39" fmla="*/ 326571 h 1132114"/>
                <a:gd name="connsiteX40" fmla="*/ 2495550 w 2884714"/>
                <a:gd name="connsiteY40" fmla="*/ 296635 h 1132114"/>
                <a:gd name="connsiteX41" fmla="*/ 2487386 w 2884714"/>
                <a:gd name="connsiteY41" fmla="*/ 266700 h 1132114"/>
                <a:gd name="connsiteX42" fmla="*/ 2476500 w 2884714"/>
                <a:gd name="connsiteY42" fmla="*/ 253093 h 1132114"/>
                <a:gd name="connsiteX43" fmla="*/ 2449286 w 2884714"/>
                <a:gd name="connsiteY43" fmla="*/ 239485 h 1132114"/>
                <a:gd name="connsiteX44" fmla="*/ 2411186 w 2884714"/>
                <a:gd name="connsiteY44" fmla="*/ 231321 h 1132114"/>
                <a:gd name="connsiteX45" fmla="*/ 2193472 w 2884714"/>
                <a:gd name="connsiteY45" fmla="*/ 231321 h 1132114"/>
                <a:gd name="connsiteX46" fmla="*/ 1722664 w 2884714"/>
                <a:gd name="connsiteY46" fmla="*/ 263978 h 11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4714" h="1132114">
                  <a:moveTo>
                    <a:pt x="1722664" y="263978"/>
                  </a:moveTo>
                  <a:lnTo>
                    <a:pt x="1167493" y="315685"/>
                  </a:lnTo>
                  <a:lnTo>
                    <a:pt x="650422" y="372835"/>
                  </a:lnTo>
                  <a:lnTo>
                    <a:pt x="111579" y="438150"/>
                  </a:lnTo>
                  <a:lnTo>
                    <a:pt x="0" y="280307"/>
                  </a:lnTo>
                  <a:cubicBezTo>
                    <a:pt x="68033" y="276629"/>
                    <a:pt x="135975" y="269421"/>
                    <a:pt x="204107" y="269421"/>
                  </a:cubicBezTo>
                  <a:lnTo>
                    <a:pt x="576943" y="239485"/>
                  </a:lnTo>
                  <a:lnTo>
                    <a:pt x="1039586" y="193221"/>
                  </a:lnTo>
                  <a:lnTo>
                    <a:pt x="1417864" y="157843"/>
                  </a:lnTo>
                  <a:lnTo>
                    <a:pt x="1662793" y="136071"/>
                  </a:lnTo>
                  <a:lnTo>
                    <a:pt x="1978479" y="92528"/>
                  </a:lnTo>
                  <a:lnTo>
                    <a:pt x="2373086" y="46264"/>
                  </a:lnTo>
                  <a:lnTo>
                    <a:pt x="2454729" y="24493"/>
                  </a:lnTo>
                  <a:lnTo>
                    <a:pt x="2528207" y="2721"/>
                  </a:lnTo>
                  <a:lnTo>
                    <a:pt x="2549979" y="0"/>
                  </a:lnTo>
                  <a:lnTo>
                    <a:pt x="2566307" y="5443"/>
                  </a:lnTo>
                  <a:lnTo>
                    <a:pt x="2628900" y="48985"/>
                  </a:lnTo>
                  <a:lnTo>
                    <a:pt x="2718707" y="122464"/>
                  </a:lnTo>
                  <a:lnTo>
                    <a:pt x="2805793" y="195943"/>
                  </a:lnTo>
                  <a:lnTo>
                    <a:pt x="2857500" y="250371"/>
                  </a:lnTo>
                  <a:lnTo>
                    <a:pt x="2879272" y="283028"/>
                  </a:lnTo>
                  <a:lnTo>
                    <a:pt x="2884714" y="318407"/>
                  </a:lnTo>
                  <a:lnTo>
                    <a:pt x="2876550" y="348343"/>
                  </a:lnTo>
                  <a:lnTo>
                    <a:pt x="2849336" y="375557"/>
                  </a:lnTo>
                  <a:lnTo>
                    <a:pt x="2800350" y="405493"/>
                  </a:lnTo>
                  <a:lnTo>
                    <a:pt x="2713264" y="639535"/>
                  </a:lnTo>
                  <a:lnTo>
                    <a:pt x="2607129" y="933450"/>
                  </a:lnTo>
                  <a:lnTo>
                    <a:pt x="2566307" y="1058635"/>
                  </a:lnTo>
                  <a:lnTo>
                    <a:pt x="2552700" y="1091293"/>
                  </a:lnTo>
                  <a:lnTo>
                    <a:pt x="2530929" y="1115785"/>
                  </a:lnTo>
                  <a:lnTo>
                    <a:pt x="2506436" y="1126671"/>
                  </a:lnTo>
                  <a:lnTo>
                    <a:pt x="2479222" y="1132114"/>
                  </a:lnTo>
                  <a:lnTo>
                    <a:pt x="2449286" y="1123950"/>
                  </a:lnTo>
                  <a:lnTo>
                    <a:pt x="2422072" y="1113064"/>
                  </a:lnTo>
                  <a:lnTo>
                    <a:pt x="2394857" y="1094014"/>
                  </a:lnTo>
                  <a:lnTo>
                    <a:pt x="2364922" y="1066800"/>
                  </a:lnTo>
                  <a:lnTo>
                    <a:pt x="2318657" y="982435"/>
                  </a:lnTo>
                  <a:lnTo>
                    <a:pt x="2370364" y="900793"/>
                  </a:lnTo>
                  <a:lnTo>
                    <a:pt x="2443843" y="555171"/>
                  </a:lnTo>
                  <a:lnTo>
                    <a:pt x="2492829" y="326571"/>
                  </a:lnTo>
                  <a:lnTo>
                    <a:pt x="2495550" y="296635"/>
                  </a:lnTo>
                  <a:lnTo>
                    <a:pt x="2487386" y="266700"/>
                  </a:lnTo>
                  <a:lnTo>
                    <a:pt x="2476500" y="253093"/>
                  </a:lnTo>
                  <a:lnTo>
                    <a:pt x="2449286" y="239485"/>
                  </a:lnTo>
                  <a:lnTo>
                    <a:pt x="2411186" y="231321"/>
                  </a:lnTo>
                  <a:lnTo>
                    <a:pt x="2193472" y="231321"/>
                  </a:lnTo>
                  <a:lnTo>
                    <a:pt x="1722664" y="26397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E5B7452A-1DBE-4E15-938F-02286BB1165F}"/>
                </a:ext>
              </a:extLst>
            </p:cNvPr>
            <p:cNvSpPr/>
            <p:nvPr/>
          </p:nvSpPr>
          <p:spPr>
            <a:xfrm>
              <a:off x="5148263" y="4552951"/>
              <a:ext cx="565150" cy="1381125"/>
            </a:xfrm>
            <a:custGeom>
              <a:avLst/>
              <a:gdLst>
                <a:gd name="connsiteX0" fmla="*/ 304800 w 564356"/>
                <a:gd name="connsiteY0" fmla="*/ 773906 h 1381125"/>
                <a:gd name="connsiteX1" fmla="*/ 278606 w 564356"/>
                <a:gd name="connsiteY1" fmla="*/ 552450 h 1381125"/>
                <a:gd name="connsiteX2" fmla="*/ 261937 w 564356"/>
                <a:gd name="connsiteY2" fmla="*/ 471488 h 1381125"/>
                <a:gd name="connsiteX3" fmla="*/ 235743 w 564356"/>
                <a:gd name="connsiteY3" fmla="*/ 364331 h 1381125"/>
                <a:gd name="connsiteX4" fmla="*/ 209550 w 564356"/>
                <a:gd name="connsiteY4" fmla="*/ 290513 h 1381125"/>
                <a:gd name="connsiteX5" fmla="*/ 173831 w 564356"/>
                <a:gd name="connsiteY5" fmla="*/ 221456 h 1381125"/>
                <a:gd name="connsiteX6" fmla="*/ 138112 w 564356"/>
                <a:gd name="connsiteY6" fmla="*/ 169069 h 1381125"/>
                <a:gd name="connsiteX7" fmla="*/ 102393 w 564356"/>
                <a:gd name="connsiteY7" fmla="*/ 133350 h 1381125"/>
                <a:gd name="connsiteX8" fmla="*/ 57150 w 564356"/>
                <a:gd name="connsiteY8" fmla="*/ 92869 h 1381125"/>
                <a:gd name="connsiteX9" fmla="*/ 23812 w 564356"/>
                <a:gd name="connsiteY9" fmla="*/ 59531 h 1381125"/>
                <a:gd name="connsiteX10" fmla="*/ 7143 w 564356"/>
                <a:gd name="connsiteY10" fmla="*/ 38100 h 1381125"/>
                <a:gd name="connsiteX11" fmla="*/ 0 w 564356"/>
                <a:gd name="connsiteY11" fmla="*/ 19050 h 1381125"/>
                <a:gd name="connsiteX12" fmla="*/ 4762 w 564356"/>
                <a:gd name="connsiteY12" fmla="*/ 4763 h 1381125"/>
                <a:gd name="connsiteX13" fmla="*/ 19050 w 564356"/>
                <a:gd name="connsiteY13" fmla="*/ 0 h 1381125"/>
                <a:gd name="connsiteX14" fmla="*/ 52387 w 564356"/>
                <a:gd name="connsiteY14" fmla="*/ 0 h 1381125"/>
                <a:gd name="connsiteX15" fmla="*/ 107156 w 564356"/>
                <a:gd name="connsiteY15" fmla="*/ 9525 h 1381125"/>
                <a:gd name="connsiteX16" fmla="*/ 197643 w 564356"/>
                <a:gd name="connsiteY16" fmla="*/ 38100 h 1381125"/>
                <a:gd name="connsiteX17" fmla="*/ 280987 w 564356"/>
                <a:gd name="connsiteY17" fmla="*/ 73819 h 1381125"/>
                <a:gd name="connsiteX18" fmla="*/ 330993 w 564356"/>
                <a:gd name="connsiteY18" fmla="*/ 102394 h 1381125"/>
                <a:gd name="connsiteX19" fmla="*/ 364331 w 564356"/>
                <a:gd name="connsiteY19" fmla="*/ 123825 h 1381125"/>
                <a:gd name="connsiteX20" fmla="*/ 407193 w 564356"/>
                <a:gd name="connsiteY20" fmla="*/ 150019 h 1381125"/>
                <a:gd name="connsiteX21" fmla="*/ 440531 w 564356"/>
                <a:gd name="connsiteY21" fmla="*/ 271463 h 1381125"/>
                <a:gd name="connsiteX22" fmla="*/ 478631 w 564356"/>
                <a:gd name="connsiteY22" fmla="*/ 452438 h 1381125"/>
                <a:gd name="connsiteX23" fmla="*/ 507206 w 564356"/>
                <a:gd name="connsiteY23" fmla="*/ 623888 h 1381125"/>
                <a:gd name="connsiteX24" fmla="*/ 528637 w 564356"/>
                <a:gd name="connsiteY24" fmla="*/ 752475 h 1381125"/>
                <a:gd name="connsiteX25" fmla="*/ 564356 w 564356"/>
                <a:gd name="connsiteY25" fmla="*/ 1069181 h 1381125"/>
                <a:gd name="connsiteX26" fmla="*/ 561975 w 564356"/>
                <a:gd name="connsiteY26" fmla="*/ 1190625 h 1381125"/>
                <a:gd name="connsiteX27" fmla="*/ 557212 w 564356"/>
                <a:gd name="connsiteY27" fmla="*/ 1245394 h 1381125"/>
                <a:gd name="connsiteX28" fmla="*/ 552450 w 564356"/>
                <a:gd name="connsiteY28" fmla="*/ 1293019 h 1381125"/>
                <a:gd name="connsiteX29" fmla="*/ 542925 w 564356"/>
                <a:gd name="connsiteY29" fmla="*/ 1323975 h 1381125"/>
                <a:gd name="connsiteX30" fmla="*/ 523875 w 564356"/>
                <a:gd name="connsiteY30" fmla="*/ 1350169 h 1381125"/>
                <a:gd name="connsiteX31" fmla="*/ 509587 w 564356"/>
                <a:gd name="connsiteY31" fmla="*/ 1362075 h 1381125"/>
                <a:gd name="connsiteX32" fmla="*/ 492918 w 564356"/>
                <a:gd name="connsiteY32" fmla="*/ 1373981 h 1381125"/>
                <a:gd name="connsiteX33" fmla="*/ 469106 w 564356"/>
                <a:gd name="connsiteY33" fmla="*/ 1381125 h 1381125"/>
                <a:gd name="connsiteX34" fmla="*/ 438150 w 564356"/>
                <a:gd name="connsiteY34" fmla="*/ 1378744 h 1381125"/>
                <a:gd name="connsiteX35" fmla="*/ 414337 w 564356"/>
                <a:gd name="connsiteY35" fmla="*/ 1366838 h 1381125"/>
                <a:gd name="connsiteX36" fmla="*/ 373856 w 564356"/>
                <a:gd name="connsiteY36" fmla="*/ 1328738 h 1381125"/>
                <a:gd name="connsiteX37" fmla="*/ 347662 w 564356"/>
                <a:gd name="connsiteY37" fmla="*/ 1295400 h 1381125"/>
                <a:gd name="connsiteX38" fmla="*/ 321468 w 564356"/>
                <a:gd name="connsiteY38" fmla="*/ 1250156 h 1381125"/>
                <a:gd name="connsiteX39" fmla="*/ 300037 w 564356"/>
                <a:gd name="connsiteY39" fmla="*/ 1173956 h 1381125"/>
                <a:gd name="connsiteX40" fmla="*/ 295275 w 564356"/>
                <a:gd name="connsiteY40" fmla="*/ 1147763 h 1381125"/>
                <a:gd name="connsiteX41" fmla="*/ 307181 w 564356"/>
                <a:gd name="connsiteY41" fmla="*/ 1097756 h 1381125"/>
                <a:gd name="connsiteX42" fmla="*/ 319087 w 564356"/>
                <a:gd name="connsiteY42" fmla="*/ 1047750 h 1381125"/>
                <a:gd name="connsiteX43" fmla="*/ 321468 w 564356"/>
                <a:gd name="connsiteY43" fmla="*/ 952500 h 1381125"/>
                <a:gd name="connsiteX44" fmla="*/ 304800 w 564356"/>
                <a:gd name="connsiteY44" fmla="*/ 773906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4356" h="1381125">
                  <a:moveTo>
                    <a:pt x="304800" y="773906"/>
                  </a:moveTo>
                  <a:lnTo>
                    <a:pt x="278606" y="552450"/>
                  </a:lnTo>
                  <a:lnTo>
                    <a:pt x="261937" y="471488"/>
                  </a:lnTo>
                  <a:lnTo>
                    <a:pt x="235743" y="364331"/>
                  </a:lnTo>
                  <a:lnTo>
                    <a:pt x="209550" y="290513"/>
                  </a:lnTo>
                  <a:lnTo>
                    <a:pt x="173831" y="221456"/>
                  </a:lnTo>
                  <a:lnTo>
                    <a:pt x="138112" y="169069"/>
                  </a:lnTo>
                  <a:lnTo>
                    <a:pt x="102393" y="133350"/>
                  </a:lnTo>
                  <a:lnTo>
                    <a:pt x="57150" y="92869"/>
                  </a:lnTo>
                  <a:lnTo>
                    <a:pt x="23812" y="59531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52387" y="0"/>
                  </a:lnTo>
                  <a:lnTo>
                    <a:pt x="107156" y="9525"/>
                  </a:lnTo>
                  <a:lnTo>
                    <a:pt x="197643" y="38100"/>
                  </a:lnTo>
                  <a:lnTo>
                    <a:pt x="280987" y="73819"/>
                  </a:lnTo>
                  <a:lnTo>
                    <a:pt x="330993" y="102394"/>
                  </a:lnTo>
                  <a:lnTo>
                    <a:pt x="364331" y="123825"/>
                  </a:lnTo>
                  <a:lnTo>
                    <a:pt x="407193" y="150019"/>
                  </a:lnTo>
                  <a:lnTo>
                    <a:pt x="440531" y="271463"/>
                  </a:lnTo>
                  <a:lnTo>
                    <a:pt x="478631" y="452438"/>
                  </a:lnTo>
                  <a:lnTo>
                    <a:pt x="507206" y="623888"/>
                  </a:lnTo>
                  <a:lnTo>
                    <a:pt x="528637" y="752475"/>
                  </a:lnTo>
                  <a:lnTo>
                    <a:pt x="564356" y="1069181"/>
                  </a:lnTo>
                  <a:cubicBezTo>
                    <a:pt x="563562" y="1109662"/>
                    <a:pt x="562769" y="1150144"/>
                    <a:pt x="561975" y="1190625"/>
                  </a:cubicBezTo>
                  <a:lnTo>
                    <a:pt x="557212" y="1245394"/>
                  </a:lnTo>
                  <a:lnTo>
                    <a:pt x="552450" y="1293019"/>
                  </a:lnTo>
                  <a:lnTo>
                    <a:pt x="542925" y="1323975"/>
                  </a:lnTo>
                  <a:lnTo>
                    <a:pt x="523875" y="1350169"/>
                  </a:lnTo>
                  <a:lnTo>
                    <a:pt x="509587" y="1362075"/>
                  </a:lnTo>
                  <a:lnTo>
                    <a:pt x="492918" y="1373981"/>
                  </a:lnTo>
                  <a:lnTo>
                    <a:pt x="469106" y="1381125"/>
                  </a:lnTo>
                  <a:lnTo>
                    <a:pt x="438150" y="1378744"/>
                  </a:lnTo>
                  <a:lnTo>
                    <a:pt x="414337" y="1366838"/>
                  </a:lnTo>
                  <a:lnTo>
                    <a:pt x="373856" y="1328738"/>
                  </a:lnTo>
                  <a:lnTo>
                    <a:pt x="347662" y="1295400"/>
                  </a:lnTo>
                  <a:lnTo>
                    <a:pt x="321468" y="1250156"/>
                  </a:lnTo>
                  <a:lnTo>
                    <a:pt x="300037" y="1173956"/>
                  </a:lnTo>
                  <a:lnTo>
                    <a:pt x="295275" y="1147763"/>
                  </a:lnTo>
                  <a:lnTo>
                    <a:pt x="307181" y="1097756"/>
                  </a:lnTo>
                  <a:lnTo>
                    <a:pt x="319087" y="1047750"/>
                  </a:lnTo>
                  <a:cubicBezTo>
                    <a:pt x="319881" y="1016000"/>
                    <a:pt x="320674" y="984250"/>
                    <a:pt x="321468" y="952500"/>
                  </a:cubicBezTo>
                  <a:lnTo>
                    <a:pt x="304800" y="773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E0F0ABB-3012-42FC-8342-F1C6F7F7573B}"/>
                </a:ext>
              </a:extLst>
            </p:cNvPr>
            <p:cNvSpPr/>
            <p:nvPr/>
          </p:nvSpPr>
          <p:spPr>
            <a:xfrm>
              <a:off x="4946652" y="2387601"/>
              <a:ext cx="2352675" cy="382587"/>
            </a:xfrm>
            <a:custGeom>
              <a:avLst/>
              <a:gdLst>
                <a:gd name="connsiteX0" fmla="*/ 1576388 w 2352675"/>
                <a:gd name="connsiteY0" fmla="*/ 228600 h 383381"/>
                <a:gd name="connsiteX1" fmla="*/ 914400 w 2352675"/>
                <a:gd name="connsiteY1" fmla="*/ 309562 h 383381"/>
                <a:gd name="connsiteX2" fmla="*/ 295275 w 2352675"/>
                <a:gd name="connsiteY2" fmla="*/ 383381 h 383381"/>
                <a:gd name="connsiteX3" fmla="*/ 257175 w 2352675"/>
                <a:gd name="connsiteY3" fmla="*/ 383381 h 383381"/>
                <a:gd name="connsiteX4" fmla="*/ 223838 w 2352675"/>
                <a:gd name="connsiteY4" fmla="*/ 378619 h 383381"/>
                <a:gd name="connsiteX5" fmla="*/ 185738 w 2352675"/>
                <a:gd name="connsiteY5" fmla="*/ 369094 h 383381"/>
                <a:gd name="connsiteX6" fmla="*/ 150019 w 2352675"/>
                <a:gd name="connsiteY6" fmla="*/ 354806 h 383381"/>
                <a:gd name="connsiteX7" fmla="*/ 95250 w 2352675"/>
                <a:gd name="connsiteY7" fmla="*/ 321469 h 383381"/>
                <a:gd name="connsiteX8" fmla="*/ 2382 w 2352675"/>
                <a:gd name="connsiteY8" fmla="*/ 250031 h 383381"/>
                <a:gd name="connsiteX9" fmla="*/ 0 w 2352675"/>
                <a:gd name="connsiteY9" fmla="*/ 169069 h 383381"/>
                <a:gd name="connsiteX10" fmla="*/ 307182 w 2352675"/>
                <a:gd name="connsiteY10" fmla="*/ 204787 h 383381"/>
                <a:gd name="connsiteX11" fmla="*/ 704850 w 2352675"/>
                <a:gd name="connsiteY11" fmla="*/ 161925 h 383381"/>
                <a:gd name="connsiteX12" fmla="*/ 1276350 w 2352675"/>
                <a:gd name="connsiteY12" fmla="*/ 97631 h 383381"/>
                <a:gd name="connsiteX13" fmla="*/ 1747838 w 2352675"/>
                <a:gd name="connsiteY13" fmla="*/ 40481 h 383381"/>
                <a:gd name="connsiteX14" fmla="*/ 2031207 w 2352675"/>
                <a:gd name="connsiteY14" fmla="*/ 7144 h 383381"/>
                <a:gd name="connsiteX15" fmla="*/ 2083594 w 2352675"/>
                <a:gd name="connsiteY15" fmla="*/ 0 h 383381"/>
                <a:gd name="connsiteX16" fmla="*/ 2133600 w 2352675"/>
                <a:gd name="connsiteY16" fmla="*/ 4762 h 383381"/>
                <a:gd name="connsiteX17" fmla="*/ 2216944 w 2352675"/>
                <a:gd name="connsiteY17" fmla="*/ 21431 h 383381"/>
                <a:gd name="connsiteX18" fmla="*/ 2352675 w 2352675"/>
                <a:gd name="connsiteY18" fmla="*/ 64294 h 383381"/>
                <a:gd name="connsiteX19" fmla="*/ 2350294 w 2352675"/>
                <a:gd name="connsiteY19" fmla="*/ 183356 h 383381"/>
                <a:gd name="connsiteX20" fmla="*/ 2066925 w 2352675"/>
                <a:gd name="connsiteY20" fmla="*/ 183356 h 383381"/>
                <a:gd name="connsiteX21" fmla="*/ 1959769 w 2352675"/>
                <a:gd name="connsiteY21" fmla="*/ 185737 h 383381"/>
                <a:gd name="connsiteX22" fmla="*/ 1576388 w 2352675"/>
                <a:gd name="connsiteY22" fmla="*/ 22860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52675" h="383381">
                  <a:moveTo>
                    <a:pt x="1576388" y="228600"/>
                  </a:moveTo>
                  <a:lnTo>
                    <a:pt x="914400" y="309562"/>
                  </a:lnTo>
                  <a:lnTo>
                    <a:pt x="295275" y="383381"/>
                  </a:lnTo>
                  <a:lnTo>
                    <a:pt x="257175" y="383381"/>
                  </a:lnTo>
                  <a:lnTo>
                    <a:pt x="223838" y="378619"/>
                  </a:lnTo>
                  <a:lnTo>
                    <a:pt x="185738" y="369094"/>
                  </a:lnTo>
                  <a:lnTo>
                    <a:pt x="150019" y="354806"/>
                  </a:lnTo>
                  <a:lnTo>
                    <a:pt x="95250" y="321469"/>
                  </a:lnTo>
                  <a:lnTo>
                    <a:pt x="2382" y="250031"/>
                  </a:lnTo>
                  <a:lnTo>
                    <a:pt x="0" y="169069"/>
                  </a:lnTo>
                  <a:lnTo>
                    <a:pt x="307182" y="204787"/>
                  </a:lnTo>
                  <a:lnTo>
                    <a:pt x="704850" y="161925"/>
                  </a:lnTo>
                  <a:lnTo>
                    <a:pt x="1276350" y="97631"/>
                  </a:lnTo>
                  <a:lnTo>
                    <a:pt x="1747838" y="40481"/>
                  </a:lnTo>
                  <a:lnTo>
                    <a:pt x="2031207" y="7144"/>
                  </a:lnTo>
                  <a:lnTo>
                    <a:pt x="2083594" y="0"/>
                  </a:lnTo>
                  <a:lnTo>
                    <a:pt x="2133600" y="4762"/>
                  </a:lnTo>
                  <a:lnTo>
                    <a:pt x="2216944" y="21431"/>
                  </a:lnTo>
                  <a:lnTo>
                    <a:pt x="2352675" y="64294"/>
                  </a:lnTo>
                  <a:cubicBezTo>
                    <a:pt x="2351881" y="103981"/>
                    <a:pt x="2351088" y="143669"/>
                    <a:pt x="2350294" y="183356"/>
                  </a:cubicBezTo>
                  <a:lnTo>
                    <a:pt x="2066925" y="183356"/>
                  </a:lnTo>
                  <a:lnTo>
                    <a:pt x="1959769" y="185737"/>
                  </a:lnTo>
                  <a:lnTo>
                    <a:pt x="1576388" y="2286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1D943EAC-3253-4464-AE79-796FA978B7CA}"/>
                </a:ext>
              </a:extLst>
            </p:cNvPr>
            <p:cNvSpPr/>
            <p:nvPr/>
          </p:nvSpPr>
          <p:spPr>
            <a:xfrm rot="16200000">
              <a:off x="2622552" y="2871788"/>
              <a:ext cx="3587750" cy="1292225"/>
            </a:xfrm>
            <a:custGeom>
              <a:avLst/>
              <a:gdLst>
                <a:gd name="connsiteX0" fmla="*/ 2282825 w 3587750"/>
                <a:gd name="connsiteY0" fmla="*/ 1190625 h 1292225"/>
                <a:gd name="connsiteX1" fmla="*/ 1955800 w 3587750"/>
                <a:gd name="connsiteY1" fmla="*/ 1114425 h 1292225"/>
                <a:gd name="connsiteX2" fmla="*/ 1714500 w 3587750"/>
                <a:gd name="connsiteY2" fmla="*/ 1044575 h 1292225"/>
                <a:gd name="connsiteX3" fmla="*/ 1593850 w 3587750"/>
                <a:gd name="connsiteY3" fmla="*/ 1003300 h 1292225"/>
                <a:gd name="connsiteX4" fmla="*/ 1333500 w 3587750"/>
                <a:gd name="connsiteY4" fmla="*/ 895350 h 1292225"/>
                <a:gd name="connsiteX5" fmla="*/ 1089025 w 3587750"/>
                <a:gd name="connsiteY5" fmla="*/ 787400 h 1292225"/>
                <a:gd name="connsiteX6" fmla="*/ 901700 w 3587750"/>
                <a:gd name="connsiteY6" fmla="*/ 695325 h 1292225"/>
                <a:gd name="connsiteX7" fmla="*/ 739775 w 3587750"/>
                <a:gd name="connsiteY7" fmla="*/ 603250 h 1292225"/>
                <a:gd name="connsiteX8" fmla="*/ 581025 w 3587750"/>
                <a:gd name="connsiteY8" fmla="*/ 498475 h 1292225"/>
                <a:gd name="connsiteX9" fmla="*/ 441325 w 3587750"/>
                <a:gd name="connsiteY9" fmla="*/ 393700 h 1292225"/>
                <a:gd name="connsiteX10" fmla="*/ 266700 w 3587750"/>
                <a:gd name="connsiteY10" fmla="*/ 260350 h 1292225"/>
                <a:gd name="connsiteX11" fmla="*/ 76200 w 3587750"/>
                <a:gd name="connsiteY11" fmla="*/ 101600 h 1292225"/>
                <a:gd name="connsiteX12" fmla="*/ 19050 w 3587750"/>
                <a:gd name="connsiteY12" fmla="*/ 50800 h 1292225"/>
                <a:gd name="connsiteX13" fmla="*/ 6350 w 3587750"/>
                <a:gd name="connsiteY13" fmla="*/ 31750 h 1292225"/>
                <a:gd name="connsiteX14" fmla="*/ 0 w 3587750"/>
                <a:gd name="connsiteY14" fmla="*/ 15875 h 1292225"/>
                <a:gd name="connsiteX15" fmla="*/ 0 w 3587750"/>
                <a:gd name="connsiteY15" fmla="*/ 3175 h 1292225"/>
                <a:gd name="connsiteX16" fmla="*/ 9525 w 3587750"/>
                <a:gd name="connsiteY16" fmla="*/ 0 h 1292225"/>
                <a:gd name="connsiteX17" fmla="*/ 38100 w 3587750"/>
                <a:gd name="connsiteY17" fmla="*/ 6350 h 1292225"/>
                <a:gd name="connsiteX18" fmla="*/ 231775 w 3587750"/>
                <a:gd name="connsiteY18" fmla="*/ 120650 h 1292225"/>
                <a:gd name="connsiteX19" fmla="*/ 393700 w 3587750"/>
                <a:gd name="connsiteY19" fmla="*/ 212725 h 1292225"/>
                <a:gd name="connsiteX20" fmla="*/ 536575 w 3587750"/>
                <a:gd name="connsiteY20" fmla="*/ 295275 h 1292225"/>
                <a:gd name="connsiteX21" fmla="*/ 708025 w 3587750"/>
                <a:gd name="connsiteY21" fmla="*/ 384175 h 1292225"/>
                <a:gd name="connsiteX22" fmla="*/ 876300 w 3587750"/>
                <a:gd name="connsiteY22" fmla="*/ 463550 h 1292225"/>
                <a:gd name="connsiteX23" fmla="*/ 1025525 w 3587750"/>
                <a:gd name="connsiteY23" fmla="*/ 530225 h 1292225"/>
                <a:gd name="connsiteX24" fmla="*/ 1196975 w 3587750"/>
                <a:gd name="connsiteY24" fmla="*/ 603250 h 1292225"/>
                <a:gd name="connsiteX25" fmla="*/ 1371600 w 3587750"/>
                <a:gd name="connsiteY25" fmla="*/ 669925 h 1292225"/>
                <a:gd name="connsiteX26" fmla="*/ 1533525 w 3587750"/>
                <a:gd name="connsiteY26" fmla="*/ 723900 h 1292225"/>
                <a:gd name="connsiteX27" fmla="*/ 1717675 w 3587750"/>
                <a:gd name="connsiteY27" fmla="*/ 781050 h 1292225"/>
                <a:gd name="connsiteX28" fmla="*/ 1857375 w 3587750"/>
                <a:gd name="connsiteY28" fmla="*/ 822325 h 1292225"/>
                <a:gd name="connsiteX29" fmla="*/ 2028825 w 3587750"/>
                <a:gd name="connsiteY29" fmla="*/ 863600 h 1292225"/>
                <a:gd name="connsiteX30" fmla="*/ 2216150 w 3587750"/>
                <a:gd name="connsiteY30" fmla="*/ 901700 h 1292225"/>
                <a:gd name="connsiteX31" fmla="*/ 2371725 w 3587750"/>
                <a:gd name="connsiteY31" fmla="*/ 930275 h 1292225"/>
                <a:gd name="connsiteX32" fmla="*/ 2613025 w 3587750"/>
                <a:gd name="connsiteY32" fmla="*/ 965200 h 1292225"/>
                <a:gd name="connsiteX33" fmla="*/ 2895600 w 3587750"/>
                <a:gd name="connsiteY33" fmla="*/ 990600 h 1292225"/>
                <a:gd name="connsiteX34" fmla="*/ 3133725 w 3587750"/>
                <a:gd name="connsiteY34" fmla="*/ 1000125 h 1292225"/>
                <a:gd name="connsiteX35" fmla="*/ 3279775 w 3587750"/>
                <a:gd name="connsiteY35" fmla="*/ 1000125 h 1292225"/>
                <a:gd name="connsiteX36" fmla="*/ 3336925 w 3587750"/>
                <a:gd name="connsiteY36" fmla="*/ 990600 h 1292225"/>
                <a:gd name="connsiteX37" fmla="*/ 3406775 w 3587750"/>
                <a:gd name="connsiteY37" fmla="*/ 955675 h 1292225"/>
                <a:gd name="connsiteX38" fmla="*/ 3457575 w 3587750"/>
                <a:gd name="connsiteY38" fmla="*/ 911225 h 1292225"/>
                <a:gd name="connsiteX39" fmla="*/ 3508375 w 3587750"/>
                <a:gd name="connsiteY39" fmla="*/ 847725 h 1292225"/>
                <a:gd name="connsiteX40" fmla="*/ 3524250 w 3587750"/>
                <a:gd name="connsiteY40" fmla="*/ 819150 h 1292225"/>
                <a:gd name="connsiteX41" fmla="*/ 3536950 w 3587750"/>
                <a:gd name="connsiteY41" fmla="*/ 803275 h 1292225"/>
                <a:gd name="connsiteX42" fmla="*/ 3552825 w 3587750"/>
                <a:gd name="connsiteY42" fmla="*/ 793750 h 1292225"/>
                <a:gd name="connsiteX43" fmla="*/ 3571875 w 3587750"/>
                <a:gd name="connsiteY43" fmla="*/ 793750 h 1292225"/>
                <a:gd name="connsiteX44" fmla="*/ 3578225 w 3587750"/>
                <a:gd name="connsiteY44" fmla="*/ 803275 h 1292225"/>
                <a:gd name="connsiteX45" fmla="*/ 3587750 w 3587750"/>
                <a:gd name="connsiteY45" fmla="*/ 822325 h 1292225"/>
                <a:gd name="connsiteX46" fmla="*/ 3587750 w 3587750"/>
                <a:gd name="connsiteY46" fmla="*/ 866775 h 1292225"/>
                <a:gd name="connsiteX47" fmla="*/ 3559175 w 3587750"/>
                <a:gd name="connsiteY47" fmla="*/ 984250 h 1292225"/>
                <a:gd name="connsiteX48" fmla="*/ 3463925 w 3587750"/>
                <a:gd name="connsiteY48" fmla="*/ 1263650 h 1292225"/>
                <a:gd name="connsiteX49" fmla="*/ 3346450 w 3587750"/>
                <a:gd name="connsiteY49" fmla="*/ 1292225 h 1292225"/>
                <a:gd name="connsiteX50" fmla="*/ 3048000 w 3587750"/>
                <a:gd name="connsiteY50" fmla="*/ 1273175 h 1292225"/>
                <a:gd name="connsiteX51" fmla="*/ 2733675 w 3587750"/>
                <a:gd name="connsiteY51" fmla="*/ 1250950 h 1292225"/>
                <a:gd name="connsiteX52" fmla="*/ 2632075 w 3587750"/>
                <a:gd name="connsiteY52" fmla="*/ 1254125 h 1292225"/>
                <a:gd name="connsiteX53" fmla="*/ 2282825 w 3587750"/>
                <a:gd name="connsiteY53" fmla="*/ 1190625 h 129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87750" h="1292225">
                  <a:moveTo>
                    <a:pt x="2282825" y="1190625"/>
                  </a:moveTo>
                  <a:lnTo>
                    <a:pt x="1955800" y="1114425"/>
                  </a:lnTo>
                  <a:lnTo>
                    <a:pt x="1714500" y="1044575"/>
                  </a:lnTo>
                  <a:lnTo>
                    <a:pt x="1593850" y="1003300"/>
                  </a:lnTo>
                  <a:lnTo>
                    <a:pt x="1333500" y="895350"/>
                  </a:lnTo>
                  <a:lnTo>
                    <a:pt x="1089025" y="787400"/>
                  </a:lnTo>
                  <a:lnTo>
                    <a:pt x="901700" y="695325"/>
                  </a:lnTo>
                  <a:lnTo>
                    <a:pt x="739775" y="603250"/>
                  </a:lnTo>
                  <a:lnTo>
                    <a:pt x="581025" y="498475"/>
                  </a:lnTo>
                  <a:lnTo>
                    <a:pt x="441325" y="393700"/>
                  </a:lnTo>
                  <a:lnTo>
                    <a:pt x="266700" y="260350"/>
                  </a:lnTo>
                  <a:lnTo>
                    <a:pt x="76200" y="101600"/>
                  </a:lnTo>
                  <a:lnTo>
                    <a:pt x="19050" y="50800"/>
                  </a:lnTo>
                  <a:lnTo>
                    <a:pt x="6350" y="31750"/>
                  </a:lnTo>
                  <a:lnTo>
                    <a:pt x="0" y="15875"/>
                  </a:lnTo>
                  <a:lnTo>
                    <a:pt x="0" y="3175"/>
                  </a:lnTo>
                  <a:lnTo>
                    <a:pt x="9525" y="0"/>
                  </a:lnTo>
                  <a:lnTo>
                    <a:pt x="38100" y="6350"/>
                  </a:lnTo>
                  <a:lnTo>
                    <a:pt x="231775" y="120650"/>
                  </a:lnTo>
                  <a:lnTo>
                    <a:pt x="393700" y="212725"/>
                  </a:lnTo>
                  <a:lnTo>
                    <a:pt x="536575" y="295275"/>
                  </a:lnTo>
                  <a:lnTo>
                    <a:pt x="708025" y="384175"/>
                  </a:lnTo>
                  <a:lnTo>
                    <a:pt x="876300" y="463550"/>
                  </a:lnTo>
                  <a:lnTo>
                    <a:pt x="1025525" y="530225"/>
                  </a:lnTo>
                  <a:lnTo>
                    <a:pt x="1196975" y="603250"/>
                  </a:lnTo>
                  <a:lnTo>
                    <a:pt x="1371600" y="669925"/>
                  </a:lnTo>
                  <a:lnTo>
                    <a:pt x="1533525" y="723900"/>
                  </a:lnTo>
                  <a:lnTo>
                    <a:pt x="1717675" y="781050"/>
                  </a:lnTo>
                  <a:lnTo>
                    <a:pt x="1857375" y="822325"/>
                  </a:lnTo>
                  <a:lnTo>
                    <a:pt x="2028825" y="863600"/>
                  </a:lnTo>
                  <a:lnTo>
                    <a:pt x="2216150" y="901700"/>
                  </a:lnTo>
                  <a:lnTo>
                    <a:pt x="2371725" y="930275"/>
                  </a:lnTo>
                  <a:lnTo>
                    <a:pt x="2613025" y="965200"/>
                  </a:lnTo>
                  <a:lnTo>
                    <a:pt x="2895600" y="990600"/>
                  </a:lnTo>
                  <a:lnTo>
                    <a:pt x="3133725" y="1000125"/>
                  </a:lnTo>
                  <a:lnTo>
                    <a:pt x="3279775" y="1000125"/>
                  </a:lnTo>
                  <a:lnTo>
                    <a:pt x="3336925" y="990600"/>
                  </a:lnTo>
                  <a:lnTo>
                    <a:pt x="3406775" y="955675"/>
                  </a:lnTo>
                  <a:lnTo>
                    <a:pt x="3457575" y="911225"/>
                  </a:lnTo>
                  <a:lnTo>
                    <a:pt x="3508375" y="847725"/>
                  </a:lnTo>
                  <a:lnTo>
                    <a:pt x="3524250" y="819150"/>
                  </a:lnTo>
                  <a:lnTo>
                    <a:pt x="3536950" y="803275"/>
                  </a:lnTo>
                  <a:lnTo>
                    <a:pt x="3552825" y="793750"/>
                  </a:lnTo>
                  <a:lnTo>
                    <a:pt x="3571875" y="793750"/>
                  </a:lnTo>
                  <a:lnTo>
                    <a:pt x="3578225" y="803275"/>
                  </a:lnTo>
                  <a:lnTo>
                    <a:pt x="3587750" y="822325"/>
                  </a:lnTo>
                  <a:lnTo>
                    <a:pt x="3587750" y="866775"/>
                  </a:lnTo>
                  <a:lnTo>
                    <a:pt x="3559175" y="984250"/>
                  </a:lnTo>
                  <a:lnTo>
                    <a:pt x="3463925" y="1263650"/>
                  </a:lnTo>
                  <a:lnTo>
                    <a:pt x="3346450" y="1292225"/>
                  </a:lnTo>
                  <a:lnTo>
                    <a:pt x="3048000" y="1273175"/>
                  </a:lnTo>
                  <a:lnTo>
                    <a:pt x="2733675" y="1250950"/>
                  </a:lnTo>
                  <a:lnTo>
                    <a:pt x="2632075" y="1254125"/>
                  </a:lnTo>
                  <a:lnTo>
                    <a:pt x="2282825" y="11906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9DF90CFE-8E7C-4EA7-86F9-895F32C9CF28}"/>
                </a:ext>
              </a:extLst>
            </p:cNvPr>
            <p:cNvSpPr/>
            <p:nvPr/>
          </p:nvSpPr>
          <p:spPr>
            <a:xfrm>
              <a:off x="4730751" y="3392488"/>
              <a:ext cx="3487738" cy="561975"/>
            </a:xfrm>
            <a:custGeom>
              <a:avLst/>
              <a:gdLst>
                <a:gd name="connsiteX0" fmla="*/ 2203791 w 3487412"/>
                <a:gd name="connsiteY0" fmla="*/ 297108 h 562486"/>
                <a:gd name="connsiteX1" fmla="*/ 1820146 w 3487412"/>
                <a:gd name="connsiteY1" fmla="*/ 320184 h 562486"/>
                <a:gd name="connsiteX2" fmla="*/ 1649958 w 3487412"/>
                <a:gd name="connsiteY2" fmla="*/ 337492 h 562486"/>
                <a:gd name="connsiteX3" fmla="*/ 1393234 w 3487412"/>
                <a:gd name="connsiteY3" fmla="*/ 366337 h 562486"/>
                <a:gd name="connsiteX4" fmla="*/ 1185547 w 3487412"/>
                <a:gd name="connsiteY4" fmla="*/ 403836 h 562486"/>
                <a:gd name="connsiteX5" fmla="*/ 980744 w 3487412"/>
                <a:gd name="connsiteY5" fmla="*/ 441335 h 562486"/>
                <a:gd name="connsiteX6" fmla="*/ 822095 w 3487412"/>
                <a:gd name="connsiteY6" fmla="*/ 475950 h 562486"/>
                <a:gd name="connsiteX7" fmla="*/ 594216 w 3487412"/>
                <a:gd name="connsiteY7" fmla="*/ 536525 h 562486"/>
                <a:gd name="connsiteX8" fmla="*/ 513449 w 3487412"/>
                <a:gd name="connsiteY8" fmla="*/ 559602 h 562486"/>
                <a:gd name="connsiteX9" fmla="*/ 475950 w 3487412"/>
                <a:gd name="connsiteY9" fmla="*/ 562486 h 562486"/>
                <a:gd name="connsiteX10" fmla="*/ 424028 w 3487412"/>
                <a:gd name="connsiteY10" fmla="*/ 556717 h 562486"/>
                <a:gd name="connsiteX11" fmla="*/ 389413 w 3487412"/>
                <a:gd name="connsiteY11" fmla="*/ 545179 h 562486"/>
                <a:gd name="connsiteX12" fmla="*/ 320184 w 3487412"/>
                <a:gd name="connsiteY12" fmla="*/ 510564 h 562486"/>
                <a:gd name="connsiteX13" fmla="*/ 239417 w 3487412"/>
                <a:gd name="connsiteY13" fmla="*/ 455758 h 562486"/>
                <a:gd name="connsiteX14" fmla="*/ 164419 w 3487412"/>
                <a:gd name="connsiteY14" fmla="*/ 386529 h 562486"/>
                <a:gd name="connsiteX15" fmla="*/ 0 w 3487412"/>
                <a:gd name="connsiteY15" fmla="*/ 216341 h 562486"/>
                <a:gd name="connsiteX16" fmla="*/ 23076 w 3487412"/>
                <a:gd name="connsiteY16" fmla="*/ 164419 h 562486"/>
                <a:gd name="connsiteX17" fmla="*/ 124035 w 3487412"/>
                <a:gd name="connsiteY17" fmla="*/ 233648 h 562486"/>
                <a:gd name="connsiteX18" fmla="*/ 175957 w 3487412"/>
                <a:gd name="connsiteY18" fmla="*/ 262494 h 562486"/>
                <a:gd name="connsiteX19" fmla="*/ 233648 w 3487412"/>
                <a:gd name="connsiteY19" fmla="*/ 291339 h 562486"/>
                <a:gd name="connsiteX20" fmla="*/ 288454 w 3487412"/>
                <a:gd name="connsiteY20" fmla="*/ 308646 h 562486"/>
                <a:gd name="connsiteX21" fmla="*/ 360568 w 3487412"/>
                <a:gd name="connsiteY21" fmla="*/ 320184 h 562486"/>
                <a:gd name="connsiteX22" fmla="*/ 415374 w 3487412"/>
                <a:gd name="connsiteY22" fmla="*/ 323069 h 562486"/>
                <a:gd name="connsiteX23" fmla="*/ 473065 w 3487412"/>
                <a:gd name="connsiteY23" fmla="*/ 323069 h 562486"/>
                <a:gd name="connsiteX24" fmla="*/ 591331 w 3487412"/>
                <a:gd name="connsiteY24" fmla="*/ 311531 h 562486"/>
                <a:gd name="connsiteX25" fmla="*/ 951899 w 3487412"/>
                <a:gd name="connsiteY25" fmla="*/ 256725 h 562486"/>
                <a:gd name="connsiteX26" fmla="*/ 1364389 w 3487412"/>
                <a:gd name="connsiteY26" fmla="*/ 201918 h 562486"/>
                <a:gd name="connsiteX27" fmla="*/ 1658612 w 3487412"/>
                <a:gd name="connsiteY27" fmla="*/ 152881 h 562486"/>
                <a:gd name="connsiteX28" fmla="*/ 1840338 w 3487412"/>
                <a:gd name="connsiteY28" fmla="*/ 141343 h 562486"/>
                <a:gd name="connsiteX29" fmla="*/ 2293211 w 3487412"/>
                <a:gd name="connsiteY29" fmla="*/ 100959 h 562486"/>
                <a:gd name="connsiteX30" fmla="*/ 2564358 w 3487412"/>
                <a:gd name="connsiteY30" fmla="*/ 83652 h 562486"/>
                <a:gd name="connsiteX31" fmla="*/ 2757623 w 3487412"/>
                <a:gd name="connsiteY31" fmla="*/ 74998 h 562486"/>
                <a:gd name="connsiteX32" fmla="*/ 2861466 w 3487412"/>
                <a:gd name="connsiteY32" fmla="*/ 74998 h 562486"/>
                <a:gd name="connsiteX33" fmla="*/ 2896081 w 3487412"/>
                <a:gd name="connsiteY33" fmla="*/ 69229 h 562486"/>
                <a:gd name="connsiteX34" fmla="*/ 2953772 w 3487412"/>
                <a:gd name="connsiteY34" fmla="*/ 46153 h 562486"/>
                <a:gd name="connsiteX35" fmla="*/ 3031654 w 3487412"/>
                <a:gd name="connsiteY35" fmla="*/ 5769 h 562486"/>
                <a:gd name="connsiteX36" fmla="*/ 3057615 w 3487412"/>
                <a:gd name="connsiteY36" fmla="*/ 0 h 562486"/>
                <a:gd name="connsiteX37" fmla="*/ 3126844 w 3487412"/>
                <a:gd name="connsiteY37" fmla="*/ 11538 h 562486"/>
                <a:gd name="connsiteX38" fmla="*/ 3172997 w 3487412"/>
                <a:gd name="connsiteY38" fmla="*/ 25961 h 562486"/>
                <a:gd name="connsiteX39" fmla="*/ 3219150 w 3487412"/>
                <a:gd name="connsiteY39" fmla="*/ 43268 h 562486"/>
                <a:gd name="connsiteX40" fmla="*/ 3279725 w 3487412"/>
                <a:gd name="connsiteY40" fmla="*/ 66345 h 562486"/>
                <a:gd name="connsiteX41" fmla="*/ 3328762 w 3487412"/>
                <a:gd name="connsiteY41" fmla="*/ 89421 h 562486"/>
                <a:gd name="connsiteX42" fmla="*/ 3377799 w 3487412"/>
                <a:gd name="connsiteY42" fmla="*/ 115382 h 562486"/>
                <a:gd name="connsiteX43" fmla="*/ 3409529 w 3487412"/>
                <a:gd name="connsiteY43" fmla="*/ 135574 h 562486"/>
                <a:gd name="connsiteX44" fmla="*/ 3444144 w 3487412"/>
                <a:gd name="connsiteY44" fmla="*/ 164419 h 562486"/>
                <a:gd name="connsiteX45" fmla="*/ 3467220 w 3487412"/>
                <a:gd name="connsiteY45" fmla="*/ 196149 h 562486"/>
                <a:gd name="connsiteX46" fmla="*/ 3478758 w 3487412"/>
                <a:gd name="connsiteY46" fmla="*/ 219225 h 562486"/>
                <a:gd name="connsiteX47" fmla="*/ 3487412 w 3487412"/>
                <a:gd name="connsiteY47" fmla="*/ 239417 h 562486"/>
                <a:gd name="connsiteX48" fmla="*/ 3487412 w 3487412"/>
                <a:gd name="connsiteY48" fmla="*/ 256725 h 562486"/>
                <a:gd name="connsiteX49" fmla="*/ 3481643 w 3487412"/>
                <a:gd name="connsiteY49" fmla="*/ 271147 h 562486"/>
                <a:gd name="connsiteX50" fmla="*/ 3461451 w 3487412"/>
                <a:gd name="connsiteY50" fmla="*/ 288455 h 562486"/>
                <a:gd name="connsiteX51" fmla="*/ 3415298 w 3487412"/>
                <a:gd name="connsiteY51" fmla="*/ 297108 h 562486"/>
                <a:gd name="connsiteX52" fmla="*/ 3201842 w 3487412"/>
                <a:gd name="connsiteY52" fmla="*/ 291339 h 562486"/>
                <a:gd name="connsiteX53" fmla="*/ 2950887 w 3487412"/>
                <a:gd name="connsiteY53" fmla="*/ 285570 h 562486"/>
                <a:gd name="connsiteX54" fmla="*/ 2662433 w 3487412"/>
                <a:gd name="connsiteY54" fmla="*/ 271147 h 562486"/>
                <a:gd name="connsiteX55" fmla="*/ 2203791 w 3487412"/>
                <a:gd name="connsiteY55" fmla="*/ 297108 h 56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7412" h="562486">
                  <a:moveTo>
                    <a:pt x="2203791" y="297108"/>
                  </a:moveTo>
                  <a:lnTo>
                    <a:pt x="1820146" y="320184"/>
                  </a:lnTo>
                  <a:lnTo>
                    <a:pt x="1649958" y="337492"/>
                  </a:lnTo>
                  <a:lnTo>
                    <a:pt x="1393234" y="366337"/>
                  </a:lnTo>
                  <a:lnTo>
                    <a:pt x="1185547" y="403836"/>
                  </a:lnTo>
                  <a:lnTo>
                    <a:pt x="980744" y="441335"/>
                  </a:lnTo>
                  <a:lnTo>
                    <a:pt x="822095" y="475950"/>
                  </a:lnTo>
                  <a:lnTo>
                    <a:pt x="594216" y="536525"/>
                  </a:lnTo>
                  <a:lnTo>
                    <a:pt x="513449" y="559602"/>
                  </a:lnTo>
                  <a:lnTo>
                    <a:pt x="475950" y="562486"/>
                  </a:lnTo>
                  <a:lnTo>
                    <a:pt x="424028" y="556717"/>
                  </a:lnTo>
                  <a:lnTo>
                    <a:pt x="389413" y="545179"/>
                  </a:lnTo>
                  <a:lnTo>
                    <a:pt x="320184" y="510564"/>
                  </a:lnTo>
                  <a:lnTo>
                    <a:pt x="239417" y="455758"/>
                  </a:lnTo>
                  <a:lnTo>
                    <a:pt x="164419" y="386529"/>
                  </a:lnTo>
                  <a:lnTo>
                    <a:pt x="0" y="216341"/>
                  </a:lnTo>
                  <a:lnTo>
                    <a:pt x="23076" y="164419"/>
                  </a:lnTo>
                  <a:lnTo>
                    <a:pt x="124035" y="233648"/>
                  </a:lnTo>
                  <a:lnTo>
                    <a:pt x="175957" y="262494"/>
                  </a:lnTo>
                  <a:lnTo>
                    <a:pt x="233648" y="291339"/>
                  </a:lnTo>
                  <a:lnTo>
                    <a:pt x="288454" y="308646"/>
                  </a:lnTo>
                  <a:lnTo>
                    <a:pt x="360568" y="320184"/>
                  </a:lnTo>
                  <a:lnTo>
                    <a:pt x="415374" y="323069"/>
                  </a:lnTo>
                  <a:lnTo>
                    <a:pt x="473065" y="323069"/>
                  </a:lnTo>
                  <a:lnTo>
                    <a:pt x="591331" y="311531"/>
                  </a:lnTo>
                  <a:lnTo>
                    <a:pt x="951899" y="256725"/>
                  </a:lnTo>
                  <a:lnTo>
                    <a:pt x="1364389" y="201918"/>
                  </a:lnTo>
                  <a:lnTo>
                    <a:pt x="1658612" y="152881"/>
                  </a:lnTo>
                  <a:lnTo>
                    <a:pt x="1840338" y="141343"/>
                  </a:lnTo>
                  <a:lnTo>
                    <a:pt x="2293211" y="100959"/>
                  </a:lnTo>
                  <a:lnTo>
                    <a:pt x="2564358" y="83652"/>
                  </a:lnTo>
                  <a:lnTo>
                    <a:pt x="2757623" y="74998"/>
                  </a:lnTo>
                  <a:lnTo>
                    <a:pt x="2861466" y="74998"/>
                  </a:lnTo>
                  <a:lnTo>
                    <a:pt x="2896081" y="69229"/>
                  </a:lnTo>
                  <a:lnTo>
                    <a:pt x="2953772" y="46153"/>
                  </a:lnTo>
                  <a:lnTo>
                    <a:pt x="3031654" y="5769"/>
                  </a:lnTo>
                  <a:lnTo>
                    <a:pt x="3057615" y="0"/>
                  </a:lnTo>
                  <a:lnTo>
                    <a:pt x="3126844" y="11538"/>
                  </a:lnTo>
                  <a:lnTo>
                    <a:pt x="3172997" y="25961"/>
                  </a:lnTo>
                  <a:lnTo>
                    <a:pt x="3219150" y="43268"/>
                  </a:lnTo>
                  <a:lnTo>
                    <a:pt x="3279725" y="66345"/>
                  </a:lnTo>
                  <a:lnTo>
                    <a:pt x="3328762" y="89421"/>
                  </a:lnTo>
                  <a:lnTo>
                    <a:pt x="3377799" y="115382"/>
                  </a:lnTo>
                  <a:lnTo>
                    <a:pt x="3409529" y="135574"/>
                  </a:lnTo>
                  <a:lnTo>
                    <a:pt x="3444144" y="164419"/>
                  </a:lnTo>
                  <a:lnTo>
                    <a:pt x="3467220" y="196149"/>
                  </a:lnTo>
                  <a:lnTo>
                    <a:pt x="3478758" y="219225"/>
                  </a:lnTo>
                  <a:lnTo>
                    <a:pt x="3487412" y="239417"/>
                  </a:lnTo>
                  <a:lnTo>
                    <a:pt x="3487412" y="256725"/>
                  </a:lnTo>
                  <a:lnTo>
                    <a:pt x="3481643" y="271147"/>
                  </a:lnTo>
                  <a:lnTo>
                    <a:pt x="3461451" y="288455"/>
                  </a:lnTo>
                  <a:lnTo>
                    <a:pt x="3415298" y="297108"/>
                  </a:lnTo>
                  <a:lnTo>
                    <a:pt x="3201842" y="291339"/>
                  </a:lnTo>
                  <a:lnTo>
                    <a:pt x="2950887" y="285570"/>
                  </a:lnTo>
                  <a:lnTo>
                    <a:pt x="2662433" y="271147"/>
                  </a:lnTo>
                  <a:lnTo>
                    <a:pt x="2203791" y="2971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454A971D-74D8-47C8-A327-6A9D2CAF77D7}"/>
                </a:ext>
              </a:extLst>
            </p:cNvPr>
            <p:cNvSpPr/>
            <p:nvPr/>
          </p:nvSpPr>
          <p:spPr>
            <a:xfrm rot="16200000">
              <a:off x="5461002" y="3470276"/>
              <a:ext cx="1870075" cy="577850"/>
            </a:xfrm>
            <a:custGeom>
              <a:avLst/>
              <a:gdLst>
                <a:gd name="connsiteX0" fmla="*/ 633412 w 1869281"/>
                <a:gd name="connsiteY0" fmla="*/ 471488 h 578644"/>
                <a:gd name="connsiteX1" fmla="*/ 19050 w 1869281"/>
                <a:gd name="connsiteY1" fmla="*/ 478632 h 578644"/>
                <a:gd name="connsiteX2" fmla="*/ 0 w 1869281"/>
                <a:gd name="connsiteY2" fmla="*/ 250032 h 578644"/>
                <a:gd name="connsiteX3" fmla="*/ 966787 w 1869281"/>
                <a:gd name="connsiteY3" fmla="*/ 252413 h 578644"/>
                <a:gd name="connsiteX4" fmla="*/ 1128712 w 1869281"/>
                <a:gd name="connsiteY4" fmla="*/ 252413 h 578644"/>
                <a:gd name="connsiteX5" fmla="*/ 1423987 w 1869281"/>
                <a:gd name="connsiteY5" fmla="*/ 250032 h 578644"/>
                <a:gd name="connsiteX6" fmla="*/ 1538287 w 1869281"/>
                <a:gd name="connsiteY6" fmla="*/ 247650 h 578644"/>
                <a:gd name="connsiteX7" fmla="*/ 1600200 w 1869281"/>
                <a:gd name="connsiteY7" fmla="*/ 240507 h 578644"/>
                <a:gd name="connsiteX8" fmla="*/ 1643062 w 1869281"/>
                <a:gd name="connsiteY8" fmla="*/ 230982 h 578644"/>
                <a:gd name="connsiteX9" fmla="*/ 1676400 w 1869281"/>
                <a:gd name="connsiteY9" fmla="*/ 216694 h 578644"/>
                <a:gd name="connsiteX10" fmla="*/ 1702594 w 1869281"/>
                <a:gd name="connsiteY10" fmla="*/ 197644 h 578644"/>
                <a:gd name="connsiteX11" fmla="*/ 1726406 w 1869281"/>
                <a:gd name="connsiteY11" fmla="*/ 173832 h 578644"/>
                <a:gd name="connsiteX12" fmla="*/ 1745456 w 1869281"/>
                <a:gd name="connsiteY12" fmla="*/ 145257 h 578644"/>
                <a:gd name="connsiteX13" fmla="*/ 1762125 w 1869281"/>
                <a:gd name="connsiteY13" fmla="*/ 114300 h 578644"/>
                <a:gd name="connsiteX14" fmla="*/ 1778794 w 1869281"/>
                <a:gd name="connsiteY14" fmla="*/ 76200 h 578644"/>
                <a:gd name="connsiteX15" fmla="*/ 1797844 w 1869281"/>
                <a:gd name="connsiteY15" fmla="*/ 33338 h 578644"/>
                <a:gd name="connsiteX16" fmla="*/ 1809750 w 1869281"/>
                <a:gd name="connsiteY16" fmla="*/ 14288 h 578644"/>
                <a:gd name="connsiteX17" fmla="*/ 1828800 w 1869281"/>
                <a:gd name="connsiteY17" fmla="*/ 2382 h 578644"/>
                <a:gd name="connsiteX18" fmla="*/ 1847850 w 1869281"/>
                <a:gd name="connsiteY18" fmla="*/ 0 h 578644"/>
                <a:gd name="connsiteX19" fmla="*/ 1859756 w 1869281"/>
                <a:gd name="connsiteY19" fmla="*/ 4763 h 578644"/>
                <a:gd name="connsiteX20" fmla="*/ 1866900 w 1869281"/>
                <a:gd name="connsiteY20" fmla="*/ 28575 h 578644"/>
                <a:gd name="connsiteX21" fmla="*/ 1869281 w 1869281"/>
                <a:gd name="connsiteY21" fmla="*/ 88107 h 578644"/>
                <a:gd name="connsiteX22" fmla="*/ 1864519 w 1869281"/>
                <a:gd name="connsiteY22" fmla="*/ 183357 h 578644"/>
                <a:gd name="connsiteX23" fmla="*/ 1859756 w 1869281"/>
                <a:gd name="connsiteY23" fmla="*/ 242888 h 578644"/>
                <a:gd name="connsiteX24" fmla="*/ 1854994 w 1869281"/>
                <a:gd name="connsiteY24" fmla="*/ 288132 h 578644"/>
                <a:gd name="connsiteX25" fmla="*/ 1850231 w 1869281"/>
                <a:gd name="connsiteY25" fmla="*/ 347663 h 578644"/>
                <a:gd name="connsiteX26" fmla="*/ 1843087 w 1869281"/>
                <a:gd name="connsiteY26" fmla="*/ 376238 h 578644"/>
                <a:gd name="connsiteX27" fmla="*/ 1812131 w 1869281"/>
                <a:gd name="connsiteY27" fmla="*/ 414338 h 578644"/>
                <a:gd name="connsiteX28" fmla="*/ 1759744 w 1869281"/>
                <a:gd name="connsiteY28" fmla="*/ 478632 h 578644"/>
                <a:gd name="connsiteX29" fmla="*/ 1678781 w 1869281"/>
                <a:gd name="connsiteY29" fmla="*/ 550069 h 578644"/>
                <a:gd name="connsiteX30" fmla="*/ 1645444 w 1869281"/>
                <a:gd name="connsiteY30" fmla="*/ 573882 h 578644"/>
                <a:gd name="connsiteX31" fmla="*/ 1624012 w 1869281"/>
                <a:gd name="connsiteY31" fmla="*/ 578644 h 578644"/>
                <a:gd name="connsiteX32" fmla="*/ 1600200 w 1869281"/>
                <a:gd name="connsiteY32" fmla="*/ 576263 h 578644"/>
                <a:gd name="connsiteX33" fmla="*/ 1559719 w 1869281"/>
                <a:gd name="connsiteY33" fmla="*/ 566738 h 578644"/>
                <a:gd name="connsiteX34" fmla="*/ 1509712 w 1869281"/>
                <a:gd name="connsiteY34" fmla="*/ 538163 h 578644"/>
                <a:gd name="connsiteX35" fmla="*/ 1476375 w 1869281"/>
                <a:gd name="connsiteY35" fmla="*/ 519113 h 578644"/>
                <a:gd name="connsiteX36" fmla="*/ 1133475 w 1869281"/>
                <a:gd name="connsiteY36" fmla="*/ 497682 h 578644"/>
                <a:gd name="connsiteX37" fmla="*/ 976312 w 1869281"/>
                <a:gd name="connsiteY37" fmla="*/ 466725 h 578644"/>
                <a:gd name="connsiteX38" fmla="*/ 633412 w 1869281"/>
                <a:gd name="connsiteY38" fmla="*/ 4714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9281" h="578644">
                  <a:moveTo>
                    <a:pt x="633412" y="471488"/>
                  </a:moveTo>
                  <a:lnTo>
                    <a:pt x="19050" y="478632"/>
                  </a:lnTo>
                  <a:lnTo>
                    <a:pt x="0" y="250032"/>
                  </a:lnTo>
                  <a:lnTo>
                    <a:pt x="966787" y="252413"/>
                  </a:lnTo>
                  <a:lnTo>
                    <a:pt x="1128712" y="252413"/>
                  </a:lnTo>
                  <a:lnTo>
                    <a:pt x="1423987" y="250032"/>
                  </a:lnTo>
                  <a:lnTo>
                    <a:pt x="1538287" y="247650"/>
                  </a:lnTo>
                  <a:lnTo>
                    <a:pt x="1600200" y="240507"/>
                  </a:lnTo>
                  <a:lnTo>
                    <a:pt x="1643062" y="230982"/>
                  </a:lnTo>
                  <a:lnTo>
                    <a:pt x="1676400" y="216694"/>
                  </a:lnTo>
                  <a:lnTo>
                    <a:pt x="1702594" y="197644"/>
                  </a:lnTo>
                  <a:lnTo>
                    <a:pt x="1726406" y="173832"/>
                  </a:lnTo>
                  <a:lnTo>
                    <a:pt x="1745456" y="145257"/>
                  </a:lnTo>
                  <a:lnTo>
                    <a:pt x="1762125" y="114300"/>
                  </a:lnTo>
                  <a:lnTo>
                    <a:pt x="1778794" y="76200"/>
                  </a:lnTo>
                  <a:lnTo>
                    <a:pt x="1797844" y="33338"/>
                  </a:lnTo>
                  <a:lnTo>
                    <a:pt x="1809750" y="14288"/>
                  </a:lnTo>
                  <a:lnTo>
                    <a:pt x="1828800" y="2382"/>
                  </a:lnTo>
                  <a:lnTo>
                    <a:pt x="1847850" y="0"/>
                  </a:lnTo>
                  <a:lnTo>
                    <a:pt x="1859756" y="4763"/>
                  </a:lnTo>
                  <a:lnTo>
                    <a:pt x="1866900" y="28575"/>
                  </a:lnTo>
                  <a:cubicBezTo>
                    <a:pt x="1867694" y="48419"/>
                    <a:pt x="1868487" y="68263"/>
                    <a:pt x="1869281" y="88107"/>
                  </a:cubicBezTo>
                  <a:lnTo>
                    <a:pt x="1864519" y="183357"/>
                  </a:lnTo>
                  <a:lnTo>
                    <a:pt x="1859756" y="242888"/>
                  </a:lnTo>
                  <a:lnTo>
                    <a:pt x="1854994" y="288132"/>
                  </a:lnTo>
                  <a:lnTo>
                    <a:pt x="1850231" y="347663"/>
                  </a:lnTo>
                  <a:lnTo>
                    <a:pt x="1843087" y="376238"/>
                  </a:lnTo>
                  <a:lnTo>
                    <a:pt x="1812131" y="414338"/>
                  </a:lnTo>
                  <a:lnTo>
                    <a:pt x="1759744" y="478632"/>
                  </a:lnTo>
                  <a:lnTo>
                    <a:pt x="1678781" y="550069"/>
                  </a:lnTo>
                  <a:lnTo>
                    <a:pt x="1645444" y="573882"/>
                  </a:lnTo>
                  <a:lnTo>
                    <a:pt x="1624012" y="578644"/>
                  </a:lnTo>
                  <a:lnTo>
                    <a:pt x="1600200" y="576263"/>
                  </a:lnTo>
                  <a:lnTo>
                    <a:pt x="1559719" y="566738"/>
                  </a:lnTo>
                  <a:lnTo>
                    <a:pt x="1509712" y="538163"/>
                  </a:lnTo>
                  <a:lnTo>
                    <a:pt x="1476375" y="519113"/>
                  </a:lnTo>
                  <a:lnTo>
                    <a:pt x="1133475" y="497682"/>
                  </a:lnTo>
                  <a:lnTo>
                    <a:pt x="976312" y="466725"/>
                  </a:lnTo>
                  <a:lnTo>
                    <a:pt x="633412" y="471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257D88CD-947A-440B-B1F4-07F985E627CC}"/>
                </a:ext>
              </a:extLst>
            </p:cNvPr>
            <p:cNvSpPr/>
            <p:nvPr/>
          </p:nvSpPr>
          <p:spPr>
            <a:xfrm>
              <a:off x="5418138" y="4452938"/>
              <a:ext cx="2305050" cy="1219200"/>
            </a:xfrm>
            <a:custGeom>
              <a:avLst/>
              <a:gdLst>
                <a:gd name="connsiteX0" fmla="*/ 997744 w 2305050"/>
                <a:gd name="connsiteY0" fmla="*/ 328612 h 1219200"/>
                <a:gd name="connsiteX1" fmla="*/ 140494 w 2305050"/>
                <a:gd name="connsiteY1" fmla="*/ 414337 h 1219200"/>
                <a:gd name="connsiteX2" fmla="*/ 0 w 2305050"/>
                <a:gd name="connsiteY2" fmla="*/ 233362 h 1219200"/>
                <a:gd name="connsiteX3" fmla="*/ 457200 w 2305050"/>
                <a:gd name="connsiteY3" fmla="*/ 209550 h 1219200"/>
                <a:gd name="connsiteX4" fmla="*/ 611981 w 2305050"/>
                <a:gd name="connsiteY4" fmla="*/ 195262 h 1219200"/>
                <a:gd name="connsiteX5" fmla="*/ 964406 w 2305050"/>
                <a:gd name="connsiteY5" fmla="*/ 152400 h 1219200"/>
                <a:gd name="connsiteX6" fmla="*/ 1126331 w 2305050"/>
                <a:gd name="connsiteY6" fmla="*/ 142875 h 1219200"/>
                <a:gd name="connsiteX7" fmla="*/ 1578769 w 2305050"/>
                <a:gd name="connsiteY7" fmla="*/ 90487 h 1219200"/>
                <a:gd name="connsiteX8" fmla="*/ 1757362 w 2305050"/>
                <a:gd name="connsiteY8" fmla="*/ 71437 h 1219200"/>
                <a:gd name="connsiteX9" fmla="*/ 1807369 w 2305050"/>
                <a:gd name="connsiteY9" fmla="*/ 52387 h 1219200"/>
                <a:gd name="connsiteX10" fmla="*/ 1864519 w 2305050"/>
                <a:gd name="connsiteY10" fmla="*/ 28575 h 1219200"/>
                <a:gd name="connsiteX11" fmla="*/ 1931194 w 2305050"/>
                <a:gd name="connsiteY11" fmla="*/ 7143 h 1219200"/>
                <a:gd name="connsiteX12" fmla="*/ 1964531 w 2305050"/>
                <a:gd name="connsiteY12" fmla="*/ 0 h 1219200"/>
                <a:gd name="connsiteX13" fmla="*/ 1981200 w 2305050"/>
                <a:gd name="connsiteY13" fmla="*/ 4762 h 1219200"/>
                <a:gd name="connsiteX14" fmla="*/ 2093119 w 2305050"/>
                <a:gd name="connsiteY14" fmla="*/ 95250 h 1219200"/>
                <a:gd name="connsiteX15" fmla="*/ 2197894 w 2305050"/>
                <a:gd name="connsiteY15" fmla="*/ 190500 h 1219200"/>
                <a:gd name="connsiteX16" fmla="*/ 2243137 w 2305050"/>
                <a:gd name="connsiteY16" fmla="*/ 233362 h 1219200"/>
                <a:gd name="connsiteX17" fmla="*/ 2269331 w 2305050"/>
                <a:gd name="connsiteY17" fmla="*/ 264318 h 1219200"/>
                <a:gd name="connsiteX18" fmla="*/ 2290762 w 2305050"/>
                <a:gd name="connsiteY18" fmla="*/ 300037 h 1219200"/>
                <a:gd name="connsiteX19" fmla="*/ 2297906 w 2305050"/>
                <a:gd name="connsiteY19" fmla="*/ 316706 h 1219200"/>
                <a:gd name="connsiteX20" fmla="*/ 2305050 w 2305050"/>
                <a:gd name="connsiteY20" fmla="*/ 340518 h 1219200"/>
                <a:gd name="connsiteX21" fmla="*/ 2305050 w 2305050"/>
                <a:gd name="connsiteY21" fmla="*/ 369093 h 1219200"/>
                <a:gd name="connsiteX22" fmla="*/ 2297906 w 2305050"/>
                <a:gd name="connsiteY22" fmla="*/ 397668 h 1219200"/>
                <a:gd name="connsiteX23" fmla="*/ 2269331 w 2305050"/>
                <a:gd name="connsiteY23" fmla="*/ 435768 h 1219200"/>
                <a:gd name="connsiteX24" fmla="*/ 2233612 w 2305050"/>
                <a:gd name="connsiteY24" fmla="*/ 469106 h 1219200"/>
                <a:gd name="connsiteX25" fmla="*/ 2188369 w 2305050"/>
                <a:gd name="connsiteY25" fmla="*/ 631031 h 1219200"/>
                <a:gd name="connsiteX26" fmla="*/ 2102644 w 2305050"/>
                <a:gd name="connsiteY26" fmla="*/ 916781 h 1219200"/>
                <a:gd name="connsiteX27" fmla="*/ 2031206 w 2305050"/>
                <a:gd name="connsiteY27" fmla="*/ 1147762 h 1219200"/>
                <a:gd name="connsiteX28" fmla="*/ 2000250 w 2305050"/>
                <a:gd name="connsiteY28" fmla="*/ 1219200 h 1219200"/>
                <a:gd name="connsiteX29" fmla="*/ 1843087 w 2305050"/>
                <a:gd name="connsiteY29" fmla="*/ 1135856 h 1219200"/>
                <a:gd name="connsiteX30" fmla="*/ 1862137 w 2305050"/>
                <a:gd name="connsiteY30" fmla="*/ 985837 h 1219200"/>
                <a:gd name="connsiteX31" fmla="*/ 1912144 w 2305050"/>
                <a:gd name="connsiteY31" fmla="*/ 607218 h 1219200"/>
                <a:gd name="connsiteX32" fmla="*/ 1940719 w 2305050"/>
                <a:gd name="connsiteY32" fmla="*/ 395287 h 1219200"/>
                <a:gd name="connsiteX33" fmla="*/ 1947862 w 2305050"/>
                <a:gd name="connsiteY33" fmla="*/ 335756 h 1219200"/>
                <a:gd name="connsiteX34" fmla="*/ 1947862 w 2305050"/>
                <a:gd name="connsiteY34" fmla="*/ 309562 h 1219200"/>
                <a:gd name="connsiteX35" fmla="*/ 1938337 w 2305050"/>
                <a:gd name="connsiteY35" fmla="*/ 283368 h 1219200"/>
                <a:gd name="connsiteX36" fmla="*/ 1919287 w 2305050"/>
                <a:gd name="connsiteY36" fmla="*/ 266700 h 1219200"/>
                <a:gd name="connsiteX37" fmla="*/ 1883569 w 2305050"/>
                <a:gd name="connsiteY37" fmla="*/ 254793 h 1219200"/>
                <a:gd name="connsiteX38" fmla="*/ 1826419 w 2305050"/>
                <a:gd name="connsiteY38" fmla="*/ 250031 h 1219200"/>
                <a:gd name="connsiteX39" fmla="*/ 1664494 w 2305050"/>
                <a:gd name="connsiteY39" fmla="*/ 266700 h 1219200"/>
                <a:gd name="connsiteX40" fmla="*/ 997744 w 2305050"/>
                <a:gd name="connsiteY40" fmla="*/ 32861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5050" h="1219200">
                  <a:moveTo>
                    <a:pt x="997744" y="328612"/>
                  </a:moveTo>
                  <a:lnTo>
                    <a:pt x="140494" y="414337"/>
                  </a:lnTo>
                  <a:lnTo>
                    <a:pt x="0" y="233362"/>
                  </a:lnTo>
                  <a:lnTo>
                    <a:pt x="457200" y="209550"/>
                  </a:lnTo>
                  <a:lnTo>
                    <a:pt x="611981" y="195262"/>
                  </a:lnTo>
                  <a:lnTo>
                    <a:pt x="964406" y="152400"/>
                  </a:lnTo>
                  <a:lnTo>
                    <a:pt x="1126331" y="142875"/>
                  </a:lnTo>
                  <a:lnTo>
                    <a:pt x="1578769" y="90487"/>
                  </a:lnTo>
                  <a:lnTo>
                    <a:pt x="1757362" y="71437"/>
                  </a:lnTo>
                  <a:lnTo>
                    <a:pt x="1807369" y="52387"/>
                  </a:lnTo>
                  <a:lnTo>
                    <a:pt x="1864519" y="28575"/>
                  </a:lnTo>
                  <a:lnTo>
                    <a:pt x="1931194" y="7143"/>
                  </a:lnTo>
                  <a:lnTo>
                    <a:pt x="1964531" y="0"/>
                  </a:lnTo>
                  <a:lnTo>
                    <a:pt x="1981200" y="4762"/>
                  </a:lnTo>
                  <a:lnTo>
                    <a:pt x="2093119" y="95250"/>
                  </a:lnTo>
                  <a:lnTo>
                    <a:pt x="2197894" y="190500"/>
                  </a:lnTo>
                  <a:lnTo>
                    <a:pt x="2243137" y="233362"/>
                  </a:lnTo>
                  <a:lnTo>
                    <a:pt x="2269331" y="264318"/>
                  </a:lnTo>
                  <a:lnTo>
                    <a:pt x="2290762" y="300037"/>
                  </a:lnTo>
                  <a:lnTo>
                    <a:pt x="2297906" y="316706"/>
                  </a:lnTo>
                  <a:lnTo>
                    <a:pt x="2305050" y="340518"/>
                  </a:lnTo>
                  <a:lnTo>
                    <a:pt x="2305050" y="369093"/>
                  </a:lnTo>
                  <a:lnTo>
                    <a:pt x="2297906" y="397668"/>
                  </a:lnTo>
                  <a:lnTo>
                    <a:pt x="2269331" y="435768"/>
                  </a:lnTo>
                  <a:lnTo>
                    <a:pt x="2233612" y="469106"/>
                  </a:lnTo>
                  <a:lnTo>
                    <a:pt x="2188369" y="631031"/>
                  </a:lnTo>
                  <a:lnTo>
                    <a:pt x="2102644" y="916781"/>
                  </a:lnTo>
                  <a:lnTo>
                    <a:pt x="2031206" y="1147762"/>
                  </a:lnTo>
                  <a:lnTo>
                    <a:pt x="2000250" y="1219200"/>
                  </a:lnTo>
                  <a:lnTo>
                    <a:pt x="1843087" y="1135856"/>
                  </a:lnTo>
                  <a:lnTo>
                    <a:pt x="1862137" y="985837"/>
                  </a:lnTo>
                  <a:lnTo>
                    <a:pt x="1912144" y="607218"/>
                  </a:lnTo>
                  <a:lnTo>
                    <a:pt x="1940719" y="395287"/>
                  </a:lnTo>
                  <a:lnTo>
                    <a:pt x="1947862" y="335756"/>
                  </a:lnTo>
                  <a:lnTo>
                    <a:pt x="1947862" y="309562"/>
                  </a:lnTo>
                  <a:lnTo>
                    <a:pt x="1938337" y="283368"/>
                  </a:lnTo>
                  <a:lnTo>
                    <a:pt x="1919287" y="266700"/>
                  </a:lnTo>
                  <a:lnTo>
                    <a:pt x="1883569" y="254793"/>
                  </a:lnTo>
                  <a:lnTo>
                    <a:pt x="1826419" y="250031"/>
                  </a:lnTo>
                  <a:lnTo>
                    <a:pt x="1664494" y="266700"/>
                  </a:lnTo>
                  <a:lnTo>
                    <a:pt x="997744" y="328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BFB0CF3E-AE1B-4F02-BFE3-52DC34B06BBF}"/>
                </a:ext>
              </a:extLst>
            </p:cNvPr>
            <p:cNvSpPr/>
            <p:nvPr/>
          </p:nvSpPr>
          <p:spPr>
            <a:xfrm>
              <a:off x="5646739" y="5476875"/>
              <a:ext cx="1800225" cy="300038"/>
            </a:xfrm>
            <a:custGeom>
              <a:avLst/>
              <a:gdLst>
                <a:gd name="connsiteX0" fmla="*/ 778669 w 1800225"/>
                <a:gd name="connsiteY0" fmla="*/ 257175 h 300038"/>
                <a:gd name="connsiteX1" fmla="*/ 307181 w 1800225"/>
                <a:gd name="connsiteY1" fmla="*/ 292894 h 300038"/>
                <a:gd name="connsiteX2" fmla="*/ 26194 w 1800225"/>
                <a:gd name="connsiteY2" fmla="*/ 300038 h 300038"/>
                <a:gd name="connsiteX3" fmla="*/ 0 w 1800225"/>
                <a:gd name="connsiteY3" fmla="*/ 114300 h 300038"/>
                <a:gd name="connsiteX4" fmla="*/ 221456 w 1800225"/>
                <a:gd name="connsiteY4" fmla="*/ 116681 h 300038"/>
                <a:gd name="connsiteX5" fmla="*/ 628650 w 1800225"/>
                <a:gd name="connsiteY5" fmla="*/ 73819 h 300038"/>
                <a:gd name="connsiteX6" fmla="*/ 1183481 w 1800225"/>
                <a:gd name="connsiteY6" fmla="*/ 21431 h 300038"/>
                <a:gd name="connsiteX7" fmla="*/ 1407319 w 1800225"/>
                <a:gd name="connsiteY7" fmla="*/ 0 h 300038"/>
                <a:gd name="connsiteX8" fmla="*/ 1464469 w 1800225"/>
                <a:gd name="connsiteY8" fmla="*/ 0 h 300038"/>
                <a:gd name="connsiteX9" fmla="*/ 1526381 w 1800225"/>
                <a:gd name="connsiteY9" fmla="*/ 4763 h 300038"/>
                <a:gd name="connsiteX10" fmla="*/ 1595437 w 1800225"/>
                <a:gd name="connsiteY10" fmla="*/ 14288 h 300038"/>
                <a:gd name="connsiteX11" fmla="*/ 1674019 w 1800225"/>
                <a:gd name="connsiteY11" fmla="*/ 40481 h 300038"/>
                <a:gd name="connsiteX12" fmla="*/ 1793081 w 1800225"/>
                <a:gd name="connsiteY12" fmla="*/ 140494 h 300038"/>
                <a:gd name="connsiteX13" fmla="*/ 1800225 w 1800225"/>
                <a:gd name="connsiteY13" fmla="*/ 169069 h 300038"/>
                <a:gd name="connsiteX14" fmla="*/ 1797844 w 1800225"/>
                <a:gd name="connsiteY14" fmla="*/ 192881 h 300038"/>
                <a:gd name="connsiteX15" fmla="*/ 1785937 w 1800225"/>
                <a:gd name="connsiteY15" fmla="*/ 226219 h 300038"/>
                <a:gd name="connsiteX16" fmla="*/ 1769269 w 1800225"/>
                <a:gd name="connsiteY16" fmla="*/ 245269 h 300038"/>
                <a:gd name="connsiteX17" fmla="*/ 1750219 w 1800225"/>
                <a:gd name="connsiteY17" fmla="*/ 254794 h 300038"/>
                <a:gd name="connsiteX18" fmla="*/ 1702594 w 1800225"/>
                <a:gd name="connsiteY18" fmla="*/ 252413 h 300038"/>
                <a:gd name="connsiteX19" fmla="*/ 1540669 w 1800225"/>
                <a:gd name="connsiteY19" fmla="*/ 223838 h 300038"/>
                <a:gd name="connsiteX20" fmla="*/ 1400175 w 1800225"/>
                <a:gd name="connsiteY20" fmla="*/ 204788 h 300038"/>
                <a:gd name="connsiteX21" fmla="*/ 1178719 w 1800225"/>
                <a:gd name="connsiteY21" fmla="*/ 223838 h 300038"/>
                <a:gd name="connsiteX22" fmla="*/ 778669 w 1800225"/>
                <a:gd name="connsiteY22" fmla="*/ 257175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225" h="300038">
                  <a:moveTo>
                    <a:pt x="778669" y="257175"/>
                  </a:moveTo>
                  <a:lnTo>
                    <a:pt x="307181" y="292894"/>
                  </a:lnTo>
                  <a:lnTo>
                    <a:pt x="26194" y="300038"/>
                  </a:lnTo>
                  <a:lnTo>
                    <a:pt x="0" y="114300"/>
                  </a:lnTo>
                  <a:lnTo>
                    <a:pt x="221456" y="116681"/>
                  </a:lnTo>
                  <a:lnTo>
                    <a:pt x="628650" y="73819"/>
                  </a:lnTo>
                  <a:lnTo>
                    <a:pt x="1183481" y="21431"/>
                  </a:lnTo>
                  <a:lnTo>
                    <a:pt x="1407319" y="0"/>
                  </a:lnTo>
                  <a:lnTo>
                    <a:pt x="1464469" y="0"/>
                  </a:lnTo>
                  <a:lnTo>
                    <a:pt x="1526381" y="4763"/>
                  </a:lnTo>
                  <a:lnTo>
                    <a:pt x="1595437" y="14288"/>
                  </a:lnTo>
                  <a:lnTo>
                    <a:pt x="1674019" y="40481"/>
                  </a:lnTo>
                  <a:lnTo>
                    <a:pt x="1793081" y="140494"/>
                  </a:lnTo>
                  <a:lnTo>
                    <a:pt x="1800225" y="169069"/>
                  </a:lnTo>
                  <a:lnTo>
                    <a:pt x="1797844" y="192881"/>
                  </a:lnTo>
                  <a:lnTo>
                    <a:pt x="1785937" y="226219"/>
                  </a:lnTo>
                  <a:lnTo>
                    <a:pt x="1769269" y="245269"/>
                  </a:lnTo>
                  <a:lnTo>
                    <a:pt x="1750219" y="254794"/>
                  </a:lnTo>
                  <a:lnTo>
                    <a:pt x="1702594" y="252413"/>
                  </a:lnTo>
                  <a:lnTo>
                    <a:pt x="1540669" y="223838"/>
                  </a:lnTo>
                  <a:lnTo>
                    <a:pt x="1400175" y="204788"/>
                  </a:lnTo>
                  <a:lnTo>
                    <a:pt x="1178719" y="223838"/>
                  </a:lnTo>
                  <a:lnTo>
                    <a:pt x="778669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D3B37F9C-043C-4A19-AD05-A87DC91C7EDA}"/>
              </a:ext>
            </a:extLst>
          </p:cNvPr>
          <p:cNvGrpSpPr/>
          <p:nvPr/>
        </p:nvGrpSpPr>
        <p:grpSpPr>
          <a:xfrm>
            <a:off x="3770314" y="1546224"/>
            <a:ext cx="4448175" cy="4371975"/>
            <a:chOff x="3770314" y="1562101"/>
            <a:chExt cx="4448175" cy="4371975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FCE5E73F-7210-453E-A88E-3688E5FD84CA}"/>
                </a:ext>
              </a:extLst>
            </p:cNvPr>
            <p:cNvSpPr/>
            <p:nvPr/>
          </p:nvSpPr>
          <p:spPr>
            <a:xfrm>
              <a:off x="4872040" y="1562101"/>
              <a:ext cx="2884487" cy="1131887"/>
            </a:xfrm>
            <a:custGeom>
              <a:avLst/>
              <a:gdLst>
                <a:gd name="connsiteX0" fmla="*/ 1722664 w 2884714"/>
                <a:gd name="connsiteY0" fmla="*/ 263978 h 1132114"/>
                <a:gd name="connsiteX1" fmla="*/ 1167493 w 2884714"/>
                <a:gd name="connsiteY1" fmla="*/ 315685 h 1132114"/>
                <a:gd name="connsiteX2" fmla="*/ 650422 w 2884714"/>
                <a:gd name="connsiteY2" fmla="*/ 372835 h 1132114"/>
                <a:gd name="connsiteX3" fmla="*/ 111579 w 2884714"/>
                <a:gd name="connsiteY3" fmla="*/ 438150 h 1132114"/>
                <a:gd name="connsiteX4" fmla="*/ 0 w 2884714"/>
                <a:gd name="connsiteY4" fmla="*/ 280307 h 1132114"/>
                <a:gd name="connsiteX5" fmla="*/ 204107 w 2884714"/>
                <a:gd name="connsiteY5" fmla="*/ 269421 h 1132114"/>
                <a:gd name="connsiteX6" fmla="*/ 576943 w 2884714"/>
                <a:gd name="connsiteY6" fmla="*/ 239485 h 1132114"/>
                <a:gd name="connsiteX7" fmla="*/ 1039586 w 2884714"/>
                <a:gd name="connsiteY7" fmla="*/ 193221 h 1132114"/>
                <a:gd name="connsiteX8" fmla="*/ 1417864 w 2884714"/>
                <a:gd name="connsiteY8" fmla="*/ 157843 h 1132114"/>
                <a:gd name="connsiteX9" fmla="*/ 1662793 w 2884714"/>
                <a:gd name="connsiteY9" fmla="*/ 136071 h 1132114"/>
                <a:gd name="connsiteX10" fmla="*/ 1978479 w 2884714"/>
                <a:gd name="connsiteY10" fmla="*/ 92528 h 1132114"/>
                <a:gd name="connsiteX11" fmla="*/ 2373086 w 2884714"/>
                <a:gd name="connsiteY11" fmla="*/ 46264 h 1132114"/>
                <a:gd name="connsiteX12" fmla="*/ 2454729 w 2884714"/>
                <a:gd name="connsiteY12" fmla="*/ 24493 h 1132114"/>
                <a:gd name="connsiteX13" fmla="*/ 2528207 w 2884714"/>
                <a:gd name="connsiteY13" fmla="*/ 2721 h 1132114"/>
                <a:gd name="connsiteX14" fmla="*/ 2549979 w 2884714"/>
                <a:gd name="connsiteY14" fmla="*/ 0 h 1132114"/>
                <a:gd name="connsiteX15" fmla="*/ 2566307 w 2884714"/>
                <a:gd name="connsiteY15" fmla="*/ 5443 h 1132114"/>
                <a:gd name="connsiteX16" fmla="*/ 2628900 w 2884714"/>
                <a:gd name="connsiteY16" fmla="*/ 48985 h 1132114"/>
                <a:gd name="connsiteX17" fmla="*/ 2718707 w 2884714"/>
                <a:gd name="connsiteY17" fmla="*/ 122464 h 1132114"/>
                <a:gd name="connsiteX18" fmla="*/ 2805793 w 2884714"/>
                <a:gd name="connsiteY18" fmla="*/ 195943 h 1132114"/>
                <a:gd name="connsiteX19" fmla="*/ 2857500 w 2884714"/>
                <a:gd name="connsiteY19" fmla="*/ 250371 h 1132114"/>
                <a:gd name="connsiteX20" fmla="*/ 2879272 w 2884714"/>
                <a:gd name="connsiteY20" fmla="*/ 283028 h 1132114"/>
                <a:gd name="connsiteX21" fmla="*/ 2884714 w 2884714"/>
                <a:gd name="connsiteY21" fmla="*/ 318407 h 1132114"/>
                <a:gd name="connsiteX22" fmla="*/ 2876550 w 2884714"/>
                <a:gd name="connsiteY22" fmla="*/ 348343 h 1132114"/>
                <a:gd name="connsiteX23" fmla="*/ 2849336 w 2884714"/>
                <a:gd name="connsiteY23" fmla="*/ 375557 h 1132114"/>
                <a:gd name="connsiteX24" fmla="*/ 2800350 w 2884714"/>
                <a:gd name="connsiteY24" fmla="*/ 405493 h 1132114"/>
                <a:gd name="connsiteX25" fmla="*/ 2713264 w 2884714"/>
                <a:gd name="connsiteY25" fmla="*/ 639535 h 1132114"/>
                <a:gd name="connsiteX26" fmla="*/ 2607129 w 2884714"/>
                <a:gd name="connsiteY26" fmla="*/ 933450 h 1132114"/>
                <a:gd name="connsiteX27" fmla="*/ 2566307 w 2884714"/>
                <a:gd name="connsiteY27" fmla="*/ 1058635 h 1132114"/>
                <a:gd name="connsiteX28" fmla="*/ 2552700 w 2884714"/>
                <a:gd name="connsiteY28" fmla="*/ 1091293 h 1132114"/>
                <a:gd name="connsiteX29" fmla="*/ 2530929 w 2884714"/>
                <a:gd name="connsiteY29" fmla="*/ 1115785 h 1132114"/>
                <a:gd name="connsiteX30" fmla="*/ 2506436 w 2884714"/>
                <a:gd name="connsiteY30" fmla="*/ 1126671 h 1132114"/>
                <a:gd name="connsiteX31" fmla="*/ 2479222 w 2884714"/>
                <a:gd name="connsiteY31" fmla="*/ 1132114 h 1132114"/>
                <a:gd name="connsiteX32" fmla="*/ 2449286 w 2884714"/>
                <a:gd name="connsiteY32" fmla="*/ 1123950 h 1132114"/>
                <a:gd name="connsiteX33" fmla="*/ 2422072 w 2884714"/>
                <a:gd name="connsiteY33" fmla="*/ 1113064 h 1132114"/>
                <a:gd name="connsiteX34" fmla="*/ 2394857 w 2884714"/>
                <a:gd name="connsiteY34" fmla="*/ 1094014 h 1132114"/>
                <a:gd name="connsiteX35" fmla="*/ 2364922 w 2884714"/>
                <a:gd name="connsiteY35" fmla="*/ 1066800 h 1132114"/>
                <a:gd name="connsiteX36" fmla="*/ 2318657 w 2884714"/>
                <a:gd name="connsiteY36" fmla="*/ 982435 h 1132114"/>
                <a:gd name="connsiteX37" fmla="*/ 2370364 w 2884714"/>
                <a:gd name="connsiteY37" fmla="*/ 900793 h 1132114"/>
                <a:gd name="connsiteX38" fmla="*/ 2443843 w 2884714"/>
                <a:gd name="connsiteY38" fmla="*/ 555171 h 1132114"/>
                <a:gd name="connsiteX39" fmla="*/ 2492829 w 2884714"/>
                <a:gd name="connsiteY39" fmla="*/ 326571 h 1132114"/>
                <a:gd name="connsiteX40" fmla="*/ 2495550 w 2884714"/>
                <a:gd name="connsiteY40" fmla="*/ 296635 h 1132114"/>
                <a:gd name="connsiteX41" fmla="*/ 2487386 w 2884714"/>
                <a:gd name="connsiteY41" fmla="*/ 266700 h 1132114"/>
                <a:gd name="connsiteX42" fmla="*/ 2476500 w 2884714"/>
                <a:gd name="connsiteY42" fmla="*/ 253093 h 1132114"/>
                <a:gd name="connsiteX43" fmla="*/ 2449286 w 2884714"/>
                <a:gd name="connsiteY43" fmla="*/ 239485 h 1132114"/>
                <a:gd name="connsiteX44" fmla="*/ 2411186 w 2884714"/>
                <a:gd name="connsiteY44" fmla="*/ 231321 h 1132114"/>
                <a:gd name="connsiteX45" fmla="*/ 2193472 w 2884714"/>
                <a:gd name="connsiteY45" fmla="*/ 231321 h 1132114"/>
                <a:gd name="connsiteX46" fmla="*/ 1722664 w 2884714"/>
                <a:gd name="connsiteY46" fmla="*/ 263978 h 11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4714" h="1132114">
                  <a:moveTo>
                    <a:pt x="1722664" y="263978"/>
                  </a:moveTo>
                  <a:lnTo>
                    <a:pt x="1167493" y="315685"/>
                  </a:lnTo>
                  <a:lnTo>
                    <a:pt x="650422" y="372835"/>
                  </a:lnTo>
                  <a:lnTo>
                    <a:pt x="111579" y="438150"/>
                  </a:lnTo>
                  <a:lnTo>
                    <a:pt x="0" y="280307"/>
                  </a:lnTo>
                  <a:cubicBezTo>
                    <a:pt x="68033" y="276629"/>
                    <a:pt x="135975" y="269421"/>
                    <a:pt x="204107" y="269421"/>
                  </a:cubicBezTo>
                  <a:lnTo>
                    <a:pt x="576943" y="239485"/>
                  </a:lnTo>
                  <a:lnTo>
                    <a:pt x="1039586" y="193221"/>
                  </a:lnTo>
                  <a:lnTo>
                    <a:pt x="1417864" y="157843"/>
                  </a:lnTo>
                  <a:lnTo>
                    <a:pt x="1662793" y="136071"/>
                  </a:lnTo>
                  <a:lnTo>
                    <a:pt x="1978479" y="92528"/>
                  </a:lnTo>
                  <a:lnTo>
                    <a:pt x="2373086" y="46264"/>
                  </a:lnTo>
                  <a:lnTo>
                    <a:pt x="2454729" y="24493"/>
                  </a:lnTo>
                  <a:lnTo>
                    <a:pt x="2528207" y="2721"/>
                  </a:lnTo>
                  <a:lnTo>
                    <a:pt x="2549979" y="0"/>
                  </a:lnTo>
                  <a:lnTo>
                    <a:pt x="2566307" y="5443"/>
                  </a:lnTo>
                  <a:lnTo>
                    <a:pt x="2628900" y="48985"/>
                  </a:lnTo>
                  <a:lnTo>
                    <a:pt x="2718707" y="122464"/>
                  </a:lnTo>
                  <a:lnTo>
                    <a:pt x="2805793" y="195943"/>
                  </a:lnTo>
                  <a:lnTo>
                    <a:pt x="2857500" y="250371"/>
                  </a:lnTo>
                  <a:lnTo>
                    <a:pt x="2879272" y="283028"/>
                  </a:lnTo>
                  <a:lnTo>
                    <a:pt x="2884714" y="318407"/>
                  </a:lnTo>
                  <a:lnTo>
                    <a:pt x="2876550" y="348343"/>
                  </a:lnTo>
                  <a:lnTo>
                    <a:pt x="2849336" y="375557"/>
                  </a:lnTo>
                  <a:lnTo>
                    <a:pt x="2800350" y="405493"/>
                  </a:lnTo>
                  <a:lnTo>
                    <a:pt x="2713264" y="639535"/>
                  </a:lnTo>
                  <a:lnTo>
                    <a:pt x="2607129" y="933450"/>
                  </a:lnTo>
                  <a:lnTo>
                    <a:pt x="2566307" y="1058635"/>
                  </a:lnTo>
                  <a:lnTo>
                    <a:pt x="2552700" y="1091293"/>
                  </a:lnTo>
                  <a:lnTo>
                    <a:pt x="2530929" y="1115785"/>
                  </a:lnTo>
                  <a:lnTo>
                    <a:pt x="2506436" y="1126671"/>
                  </a:lnTo>
                  <a:lnTo>
                    <a:pt x="2479222" y="1132114"/>
                  </a:lnTo>
                  <a:lnTo>
                    <a:pt x="2449286" y="1123950"/>
                  </a:lnTo>
                  <a:lnTo>
                    <a:pt x="2422072" y="1113064"/>
                  </a:lnTo>
                  <a:lnTo>
                    <a:pt x="2394857" y="1094014"/>
                  </a:lnTo>
                  <a:lnTo>
                    <a:pt x="2364922" y="1066800"/>
                  </a:lnTo>
                  <a:lnTo>
                    <a:pt x="2318657" y="982435"/>
                  </a:lnTo>
                  <a:lnTo>
                    <a:pt x="2370364" y="900793"/>
                  </a:lnTo>
                  <a:lnTo>
                    <a:pt x="2443843" y="555171"/>
                  </a:lnTo>
                  <a:lnTo>
                    <a:pt x="2492829" y="326571"/>
                  </a:lnTo>
                  <a:lnTo>
                    <a:pt x="2495550" y="296635"/>
                  </a:lnTo>
                  <a:lnTo>
                    <a:pt x="2487386" y="266700"/>
                  </a:lnTo>
                  <a:lnTo>
                    <a:pt x="2476500" y="253093"/>
                  </a:lnTo>
                  <a:lnTo>
                    <a:pt x="2449286" y="239485"/>
                  </a:lnTo>
                  <a:lnTo>
                    <a:pt x="2411186" y="231321"/>
                  </a:lnTo>
                  <a:lnTo>
                    <a:pt x="2193472" y="231321"/>
                  </a:lnTo>
                  <a:lnTo>
                    <a:pt x="1722664" y="2639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3D448211-A64B-45C0-8D5C-2DFF34658A39}"/>
                </a:ext>
              </a:extLst>
            </p:cNvPr>
            <p:cNvSpPr/>
            <p:nvPr/>
          </p:nvSpPr>
          <p:spPr>
            <a:xfrm>
              <a:off x="5148263" y="4552951"/>
              <a:ext cx="565150" cy="1381125"/>
            </a:xfrm>
            <a:custGeom>
              <a:avLst/>
              <a:gdLst>
                <a:gd name="connsiteX0" fmla="*/ 304800 w 564356"/>
                <a:gd name="connsiteY0" fmla="*/ 773906 h 1381125"/>
                <a:gd name="connsiteX1" fmla="*/ 278606 w 564356"/>
                <a:gd name="connsiteY1" fmla="*/ 552450 h 1381125"/>
                <a:gd name="connsiteX2" fmla="*/ 261937 w 564356"/>
                <a:gd name="connsiteY2" fmla="*/ 471488 h 1381125"/>
                <a:gd name="connsiteX3" fmla="*/ 235743 w 564356"/>
                <a:gd name="connsiteY3" fmla="*/ 364331 h 1381125"/>
                <a:gd name="connsiteX4" fmla="*/ 209550 w 564356"/>
                <a:gd name="connsiteY4" fmla="*/ 290513 h 1381125"/>
                <a:gd name="connsiteX5" fmla="*/ 173831 w 564356"/>
                <a:gd name="connsiteY5" fmla="*/ 221456 h 1381125"/>
                <a:gd name="connsiteX6" fmla="*/ 138112 w 564356"/>
                <a:gd name="connsiteY6" fmla="*/ 169069 h 1381125"/>
                <a:gd name="connsiteX7" fmla="*/ 102393 w 564356"/>
                <a:gd name="connsiteY7" fmla="*/ 133350 h 1381125"/>
                <a:gd name="connsiteX8" fmla="*/ 57150 w 564356"/>
                <a:gd name="connsiteY8" fmla="*/ 92869 h 1381125"/>
                <a:gd name="connsiteX9" fmla="*/ 23812 w 564356"/>
                <a:gd name="connsiteY9" fmla="*/ 59531 h 1381125"/>
                <a:gd name="connsiteX10" fmla="*/ 7143 w 564356"/>
                <a:gd name="connsiteY10" fmla="*/ 38100 h 1381125"/>
                <a:gd name="connsiteX11" fmla="*/ 0 w 564356"/>
                <a:gd name="connsiteY11" fmla="*/ 19050 h 1381125"/>
                <a:gd name="connsiteX12" fmla="*/ 4762 w 564356"/>
                <a:gd name="connsiteY12" fmla="*/ 4763 h 1381125"/>
                <a:gd name="connsiteX13" fmla="*/ 19050 w 564356"/>
                <a:gd name="connsiteY13" fmla="*/ 0 h 1381125"/>
                <a:gd name="connsiteX14" fmla="*/ 52387 w 564356"/>
                <a:gd name="connsiteY14" fmla="*/ 0 h 1381125"/>
                <a:gd name="connsiteX15" fmla="*/ 107156 w 564356"/>
                <a:gd name="connsiteY15" fmla="*/ 9525 h 1381125"/>
                <a:gd name="connsiteX16" fmla="*/ 197643 w 564356"/>
                <a:gd name="connsiteY16" fmla="*/ 38100 h 1381125"/>
                <a:gd name="connsiteX17" fmla="*/ 280987 w 564356"/>
                <a:gd name="connsiteY17" fmla="*/ 73819 h 1381125"/>
                <a:gd name="connsiteX18" fmla="*/ 330993 w 564356"/>
                <a:gd name="connsiteY18" fmla="*/ 102394 h 1381125"/>
                <a:gd name="connsiteX19" fmla="*/ 364331 w 564356"/>
                <a:gd name="connsiteY19" fmla="*/ 123825 h 1381125"/>
                <a:gd name="connsiteX20" fmla="*/ 407193 w 564356"/>
                <a:gd name="connsiteY20" fmla="*/ 150019 h 1381125"/>
                <a:gd name="connsiteX21" fmla="*/ 440531 w 564356"/>
                <a:gd name="connsiteY21" fmla="*/ 271463 h 1381125"/>
                <a:gd name="connsiteX22" fmla="*/ 478631 w 564356"/>
                <a:gd name="connsiteY22" fmla="*/ 452438 h 1381125"/>
                <a:gd name="connsiteX23" fmla="*/ 507206 w 564356"/>
                <a:gd name="connsiteY23" fmla="*/ 623888 h 1381125"/>
                <a:gd name="connsiteX24" fmla="*/ 528637 w 564356"/>
                <a:gd name="connsiteY24" fmla="*/ 752475 h 1381125"/>
                <a:gd name="connsiteX25" fmla="*/ 564356 w 564356"/>
                <a:gd name="connsiteY25" fmla="*/ 1069181 h 1381125"/>
                <a:gd name="connsiteX26" fmla="*/ 561975 w 564356"/>
                <a:gd name="connsiteY26" fmla="*/ 1190625 h 1381125"/>
                <a:gd name="connsiteX27" fmla="*/ 557212 w 564356"/>
                <a:gd name="connsiteY27" fmla="*/ 1245394 h 1381125"/>
                <a:gd name="connsiteX28" fmla="*/ 552450 w 564356"/>
                <a:gd name="connsiteY28" fmla="*/ 1293019 h 1381125"/>
                <a:gd name="connsiteX29" fmla="*/ 542925 w 564356"/>
                <a:gd name="connsiteY29" fmla="*/ 1323975 h 1381125"/>
                <a:gd name="connsiteX30" fmla="*/ 523875 w 564356"/>
                <a:gd name="connsiteY30" fmla="*/ 1350169 h 1381125"/>
                <a:gd name="connsiteX31" fmla="*/ 509587 w 564356"/>
                <a:gd name="connsiteY31" fmla="*/ 1362075 h 1381125"/>
                <a:gd name="connsiteX32" fmla="*/ 492918 w 564356"/>
                <a:gd name="connsiteY32" fmla="*/ 1373981 h 1381125"/>
                <a:gd name="connsiteX33" fmla="*/ 469106 w 564356"/>
                <a:gd name="connsiteY33" fmla="*/ 1381125 h 1381125"/>
                <a:gd name="connsiteX34" fmla="*/ 438150 w 564356"/>
                <a:gd name="connsiteY34" fmla="*/ 1378744 h 1381125"/>
                <a:gd name="connsiteX35" fmla="*/ 414337 w 564356"/>
                <a:gd name="connsiteY35" fmla="*/ 1366838 h 1381125"/>
                <a:gd name="connsiteX36" fmla="*/ 373856 w 564356"/>
                <a:gd name="connsiteY36" fmla="*/ 1328738 h 1381125"/>
                <a:gd name="connsiteX37" fmla="*/ 347662 w 564356"/>
                <a:gd name="connsiteY37" fmla="*/ 1295400 h 1381125"/>
                <a:gd name="connsiteX38" fmla="*/ 321468 w 564356"/>
                <a:gd name="connsiteY38" fmla="*/ 1250156 h 1381125"/>
                <a:gd name="connsiteX39" fmla="*/ 300037 w 564356"/>
                <a:gd name="connsiteY39" fmla="*/ 1173956 h 1381125"/>
                <a:gd name="connsiteX40" fmla="*/ 295275 w 564356"/>
                <a:gd name="connsiteY40" fmla="*/ 1147763 h 1381125"/>
                <a:gd name="connsiteX41" fmla="*/ 307181 w 564356"/>
                <a:gd name="connsiteY41" fmla="*/ 1097756 h 1381125"/>
                <a:gd name="connsiteX42" fmla="*/ 319087 w 564356"/>
                <a:gd name="connsiteY42" fmla="*/ 1047750 h 1381125"/>
                <a:gd name="connsiteX43" fmla="*/ 321468 w 564356"/>
                <a:gd name="connsiteY43" fmla="*/ 952500 h 1381125"/>
                <a:gd name="connsiteX44" fmla="*/ 304800 w 564356"/>
                <a:gd name="connsiteY44" fmla="*/ 773906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4356" h="1381125">
                  <a:moveTo>
                    <a:pt x="304800" y="773906"/>
                  </a:moveTo>
                  <a:lnTo>
                    <a:pt x="278606" y="552450"/>
                  </a:lnTo>
                  <a:lnTo>
                    <a:pt x="261937" y="471488"/>
                  </a:lnTo>
                  <a:lnTo>
                    <a:pt x="235743" y="364331"/>
                  </a:lnTo>
                  <a:lnTo>
                    <a:pt x="209550" y="290513"/>
                  </a:lnTo>
                  <a:lnTo>
                    <a:pt x="173831" y="221456"/>
                  </a:lnTo>
                  <a:lnTo>
                    <a:pt x="138112" y="169069"/>
                  </a:lnTo>
                  <a:lnTo>
                    <a:pt x="102393" y="133350"/>
                  </a:lnTo>
                  <a:lnTo>
                    <a:pt x="57150" y="92869"/>
                  </a:lnTo>
                  <a:lnTo>
                    <a:pt x="23812" y="59531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52387" y="0"/>
                  </a:lnTo>
                  <a:lnTo>
                    <a:pt x="107156" y="9525"/>
                  </a:lnTo>
                  <a:lnTo>
                    <a:pt x="197643" y="38100"/>
                  </a:lnTo>
                  <a:lnTo>
                    <a:pt x="280987" y="73819"/>
                  </a:lnTo>
                  <a:lnTo>
                    <a:pt x="330993" y="102394"/>
                  </a:lnTo>
                  <a:lnTo>
                    <a:pt x="364331" y="123825"/>
                  </a:lnTo>
                  <a:lnTo>
                    <a:pt x="407193" y="150019"/>
                  </a:lnTo>
                  <a:lnTo>
                    <a:pt x="440531" y="271463"/>
                  </a:lnTo>
                  <a:lnTo>
                    <a:pt x="478631" y="452438"/>
                  </a:lnTo>
                  <a:lnTo>
                    <a:pt x="507206" y="623888"/>
                  </a:lnTo>
                  <a:lnTo>
                    <a:pt x="528637" y="752475"/>
                  </a:lnTo>
                  <a:lnTo>
                    <a:pt x="564356" y="1069181"/>
                  </a:lnTo>
                  <a:cubicBezTo>
                    <a:pt x="563562" y="1109662"/>
                    <a:pt x="562769" y="1150144"/>
                    <a:pt x="561975" y="1190625"/>
                  </a:cubicBezTo>
                  <a:lnTo>
                    <a:pt x="557212" y="1245394"/>
                  </a:lnTo>
                  <a:lnTo>
                    <a:pt x="552450" y="1293019"/>
                  </a:lnTo>
                  <a:lnTo>
                    <a:pt x="542925" y="1323975"/>
                  </a:lnTo>
                  <a:lnTo>
                    <a:pt x="523875" y="1350169"/>
                  </a:lnTo>
                  <a:lnTo>
                    <a:pt x="509587" y="1362075"/>
                  </a:lnTo>
                  <a:lnTo>
                    <a:pt x="492918" y="1373981"/>
                  </a:lnTo>
                  <a:lnTo>
                    <a:pt x="469106" y="1381125"/>
                  </a:lnTo>
                  <a:lnTo>
                    <a:pt x="438150" y="1378744"/>
                  </a:lnTo>
                  <a:lnTo>
                    <a:pt x="414337" y="1366838"/>
                  </a:lnTo>
                  <a:lnTo>
                    <a:pt x="373856" y="1328738"/>
                  </a:lnTo>
                  <a:lnTo>
                    <a:pt x="347662" y="1295400"/>
                  </a:lnTo>
                  <a:lnTo>
                    <a:pt x="321468" y="1250156"/>
                  </a:lnTo>
                  <a:lnTo>
                    <a:pt x="300037" y="1173956"/>
                  </a:lnTo>
                  <a:lnTo>
                    <a:pt x="295275" y="1147763"/>
                  </a:lnTo>
                  <a:lnTo>
                    <a:pt x="307181" y="1097756"/>
                  </a:lnTo>
                  <a:lnTo>
                    <a:pt x="319087" y="1047750"/>
                  </a:lnTo>
                  <a:cubicBezTo>
                    <a:pt x="319881" y="1016000"/>
                    <a:pt x="320674" y="984250"/>
                    <a:pt x="321468" y="952500"/>
                  </a:cubicBezTo>
                  <a:lnTo>
                    <a:pt x="304800" y="773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A4728C84-84A1-4473-9562-8B2DF118C9B1}"/>
                </a:ext>
              </a:extLst>
            </p:cNvPr>
            <p:cNvSpPr/>
            <p:nvPr/>
          </p:nvSpPr>
          <p:spPr>
            <a:xfrm>
              <a:off x="4946652" y="2387601"/>
              <a:ext cx="2352675" cy="382587"/>
            </a:xfrm>
            <a:custGeom>
              <a:avLst/>
              <a:gdLst>
                <a:gd name="connsiteX0" fmla="*/ 1576388 w 2352675"/>
                <a:gd name="connsiteY0" fmla="*/ 228600 h 383381"/>
                <a:gd name="connsiteX1" fmla="*/ 914400 w 2352675"/>
                <a:gd name="connsiteY1" fmla="*/ 309562 h 383381"/>
                <a:gd name="connsiteX2" fmla="*/ 295275 w 2352675"/>
                <a:gd name="connsiteY2" fmla="*/ 383381 h 383381"/>
                <a:gd name="connsiteX3" fmla="*/ 257175 w 2352675"/>
                <a:gd name="connsiteY3" fmla="*/ 383381 h 383381"/>
                <a:gd name="connsiteX4" fmla="*/ 223838 w 2352675"/>
                <a:gd name="connsiteY4" fmla="*/ 378619 h 383381"/>
                <a:gd name="connsiteX5" fmla="*/ 185738 w 2352675"/>
                <a:gd name="connsiteY5" fmla="*/ 369094 h 383381"/>
                <a:gd name="connsiteX6" fmla="*/ 150019 w 2352675"/>
                <a:gd name="connsiteY6" fmla="*/ 354806 h 383381"/>
                <a:gd name="connsiteX7" fmla="*/ 95250 w 2352675"/>
                <a:gd name="connsiteY7" fmla="*/ 321469 h 383381"/>
                <a:gd name="connsiteX8" fmla="*/ 2382 w 2352675"/>
                <a:gd name="connsiteY8" fmla="*/ 250031 h 383381"/>
                <a:gd name="connsiteX9" fmla="*/ 0 w 2352675"/>
                <a:gd name="connsiteY9" fmla="*/ 169069 h 383381"/>
                <a:gd name="connsiteX10" fmla="*/ 307182 w 2352675"/>
                <a:gd name="connsiteY10" fmla="*/ 204787 h 383381"/>
                <a:gd name="connsiteX11" fmla="*/ 704850 w 2352675"/>
                <a:gd name="connsiteY11" fmla="*/ 161925 h 383381"/>
                <a:gd name="connsiteX12" fmla="*/ 1276350 w 2352675"/>
                <a:gd name="connsiteY12" fmla="*/ 97631 h 383381"/>
                <a:gd name="connsiteX13" fmla="*/ 1747838 w 2352675"/>
                <a:gd name="connsiteY13" fmla="*/ 40481 h 383381"/>
                <a:gd name="connsiteX14" fmla="*/ 2031207 w 2352675"/>
                <a:gd name="connsiteY14" fmla="*/ 7144 h 383381"/>
                <a:gd name="connsiteX15" fmla="*/ 2083594 w 2352675"/>
                <a:gd name="connsiteY15" fmla="*/ 0 h 383381"/>
                <a:gd name="connsiteX16" fmla="*/ 2133600 w 2352675"/>
                <a:gd name="connsiteY16" fmla="*/ 4762 h 383381"/>
                <a:gd name="connsiteX17" fmla="*/ 2216944 w 2352675"/>
                <a:gd name="connsiteY17" fmla="*/ 21431 h 383381"/>
                <a:gd name="connsiteX18" fmla="*/ 2352675 w 2352675"/>
                <a:gd name="connsiteY18" fmla="*/ 64294 h 383381"/>
                <a:gd name="connsiteX19" fmla="*/ 2350294 w 2352675"/>
                <a:gd name="connsiteY19" fmla="*/ 183356 h 383381"/>
                <a:gd name="connsiteX20" fmla="*/ 2066925 w 2352675"/>
                <a:gd name="connsiteY20" fmla="*/ 183356 h 383381"/>
                <a:gd name="connsiteX21" fmla="*/ 1959769 w 2352675"/>
                <a:gd name="connsiteY21" fmla="*/ 185737 h 383381"/>
                <a:gd name="connsiteX22" fmla="*/ 1576388 w 2352675"/>
                <a:gd name="connsiteY22" fmla="*/ 22860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52675" h="383381">
                  <a:moveTo>
                    <a:pt x="1576388" y="228600"/>
                  </a:moveTo>
                  <a:lnTo>
                    <a:pt x="914400" y="309562"/>
                  </a:lnTo>
                  <a:lnTo>
                    <a:pt x="295275" y="383381"/>
                  </a:lnTo>
                  <a:lnTo>
                    <a:pt x="257175" y="383381"/>
                  </a:lnTo>
                  <a:lnTo>
                    <a:pt x="223838" y="378619"/>
                  </a:lnTo>
                  <a:lnTo>
                    <a:pt x="185738" y="369094"/>
                  </a:lnTo>
                  <a:lnTo>
                    <a:pt x="150019" y="354806"/>
                  </a:lnTo>
                  <a:lnTo>
                    <a:pt x="95250" y="321469"/>
                  </a:lnTo>
                  <a:lnTo>
                    <a:pt x="2382" y="250031"/>
                  </a:lnTo>
                  <a:lnTo>
                    <a:pt x="0" y="169069"/>
                  </a:lnTo>
                  <a:lnTo>
                    <a:pt x="307182" y="204787"/>
                  </a:lnTo>
                  <a:lnTo>
                    <a:pt x="704850" y="161925"/>
                  </a:lnTo>
                  <a:lnTo>
                    <a:pt x="1276350" y="97631"/>
                  </a:lnTo>
                  <a:lnTo>
                    <a:pt x="1747838" y="40481"/>
                  </a:lnTo>
                  <a:lnTo>
                    <a:pt x="2031207" y="7144"/>
                  </a:lnTo>
                  <a:lnTo>
                    <a:pt x="2083594" y="0"/>
                  </a:lnTo>
                  <a:lnTo>
                    <a:pt x="2133600" y="4762"/>
                  </a:lnTo>
                  <a:lnTo>
                    <a:pt x="2216944" y="21431"/>
                  </a:lnTo>
                  <a:lnTo>
                    <a:pt x="2352675" y="64294"/>
                  </a:lnTo>
                  <a:cubicBezTo>
                    <a:pt x="2351881" y="103981"/>
                    <a:pt x="2351088" y="143669"/>
                    <a:pt x="2350294" y="183356"/>
                  </a:cubicBezTo>
                  <a:lnTo>
                    <a:pt x="2066925" y="183356"/>
                  </a:lnTo>
                  <a:lnTo>
                    <a:pt x="1959769" y="185737"/>
                  </a:lnTo>
                  <a:lnTo>
                    <a:pt x="15763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9E7CCF77-1665-42CA-B8BA-0B72DB7711F4}"/>
                </a:ext>
              </a:extLst>
            </p:cNvPr>
            <p:cNvSpPr/>
            <p:nvPr/>
          </p:nvSpPr>
          <p:spPr>
            <a:xfrm rot="16200000">
              <a:off x="2622552" y="2871788"/>
              <a:ext cx="3587750" cy="1292225"/>
            </a:xfrm>
            <a:custGeom>
              <a:avLst/>
              <a:gdLst>
                <a:gd name="connsiteX0" fmla="*/ 2282825 w 3587750"/>
                <a:gd name="connsiteY0" fmla="*/ 1190625 h 1292225"/>
                <a:gd name="connsiteX1" fmla="*/ 1955800 w 3587750"/>
                <a:gd name="connsiteY1" fmla="*/ 1114425 h 1292225"/>
                <a:gd name="connsiteX2" fmla="*/ 1714500 w 3587750"/>
                <a:gd name="connsiteY2" fmla="*/ 1044575 h 1292225"/>
                <a:gd name="connsiteX3" fmla="*/ 1593850 w 3587750"/>
                <a:gd name="connsiteY3" fmla="*/ 1003300 h 1292225"/>
                <a:gd name="connsiteX4" fmla="*/ 1333500 w 3587750"/>
                <a:gd name="connsiteY4" fmla="*/ 895350 h 1292225"/>
                <a:gd name="connsiteX5" fmla="*/ 1089025 w 3587750"/>
                <a:gd name="connsiteY5" fmla="*/ 787400 h 1292225"/>
                <a:gd name="connsiteX6" fmla="*/ 901700 w 3587750"/>
                <a:gd name="connsiteY6" fmla="*/ 695325 h 1292225"/>
                <a:gd name="connsiteX7" fmla="*/ 739775 w 3587750"/>
                <a:gd name="connsiteY7" fmla="*/ 603250 h 1292225"/>
                <a:gd name="connsiteX8" fmla="*/ 581025 w 3587750"/>
                <a:gd name="connsiteY8" fmla="*/ 498475 h 1292225"/>
                <a:gd name="connsiteX9" fmla="*/ 441325 w 3587750"/>
                <a:gd name="connsiteY9" fmla="*/ 393700 h 1292225"/>
                <a:gd name="connsiteX10" fmla="*/ 266700 w 3587750"/>
                <a:gd name="connsiteY10" fmla="*/ 260350 h 1292225"/>
                <a:gd name="connsiteX11" fmla="*/ 76200 w 3587750"/>
                <a:gd name="connsiteY11" fmla="*/ 101600 h 1292225"/>
                <a:gd name="connsiteX12" fmla="*/ 19050 w 3587750"/>
                <a:gd name="connsiteY12" fmla="*/ 50800 h 1292225"/>
                <a:gd name="connsiteX13" fmla="*/ 6350 w 3587750"/>
                <a:gd name="connsiteY13" fmla="*/ 31750 h 1292225"/>
                <a:gd name="connsiteX14" fmla="*/ 0 w 3587750"/>
                <a:gd name="connsiteY14" fmla="*/ 15875 h 1292225"/>
                <a:gd name="connsiteX15" fmla="*/ 0 w 3587750"/>
                <a:gd name="connsiteY15" fmla="*/ 3175 h 1292225"/>
                <a:gd name="connsiteX16" fmla="*/ 9525 w 3587750"/>
                <a:gd name="connsiteY16" fmla="*/ 0 h 1292225"/>
                <a:gd name="connsiteX17" fmla="*/ 38100 w 3587750"/>
                <a:gd name="connsiteY17" fmla="*/ 6350 h 1292225"/>
                <a:gd name="connsiteX18" fmla="*/ 231775 w 3587750"/>
                <a:gd name="connsiteY18" fmla="*/ 120650 h 1292225"/>
                <a:gd name="connsiteX19" fmla="*/ 393700 w 3587750"/>
                <a:gd name="connsiteY19" fmla="*/ 212725 h 1292225"/>
                <a:gd name="connsiteX20" fmla="*/ 536575 w 3587750"/>
                <a:gd name="connsiteY20" fmla="*/ 295275 h 1292225"/>
                <a:gd name="connsiteX21" fmla="*/ 708025 w 3587750"/>
                <a:gd name="connsiteY21" fmla="*/ 384175 h 1292225"/>
                <a:gd name="connsiteX22" fmla="*/ 876300 w 3587750"/>
                <a:gd name="connsiteY22" fmla="*/ 463550 h 1292225"/>
                <a:gd name="connsiteX23" fmla="*/ 1025525 w 3587750"/>
                <a:gd name="connsiteY23" fmla="*/ 530225 h 1292225"/>
                <a:gd name="connsiteX24" fmla="*/ 1196975 w 3587750"/>
                <a:gd name="connsiteY24" fmla="*/ 603250 h 1292225"/>
                <a:gd name="connsiteX25" fmla="*/ 1371600 w 3587750"/>
                <a:gd name="connsiteY25" fmla="*/ 669925 h 1292225"/>
                <a:gd name="connsiteX26" fmla="*/ 1533525 w 3587750"/>
                <a:gd name="connsiteY26" fmla="*/ 723900 h 1292225"/>
                <a:gd name="connsiteX27" fmla="*/ 1717675 w 3587750"/>
                <a:gd name="connsiteY27" fmla="*/ 781050 h 1292225"/>
                <a:gd name="connsiteX28" fmla="*/ 1857375 w 3587750"/>
                <a:gd name="connsiteY28" fmla="*/ 822325 h 1292225"/>
                <a:gd name="connsiteX29" fmla="*/ 2028825 w 3587750"/>
                <a:gd name="connsiteY29" fmla="*/ 863600 h 1292225"/>
                <a:gd name="connsiteX30" fmla="*/ 2216150 w 3587750"/>
                <a:gd name="connsiteY30" fmla="*/ 901700 h 1292225"/>
                <a:gd name="connsiteX31" fmla="*/ 2371725 w 3587750"/>
                <a:gd name="connsiteY31" fmla="*/ 930275 h 1292225"/>
                <a:gd name="connsiteX32" fmla="*/ 2613025 w 3587750"/>
                <a:gd name="connsiteY32" fmla="*/ 965200 h 1292225"/>
                <a:gd name="connsiteX33" fmla="*/ 2895600 w 3587750"/>
                <a:gd name="connsiteY33" fmla="*/ 990600 h 1292225"/>
                <a:gd name="connsiteX34" fmla="*/ 3133725 w 3587750"/>
                <a:gd name="connsiteY34" fmla="*/ 1000125 h 1292225"/>
                <a:gd name="connsiteX35" fmla="*/ 3279775 w 3587750"/>
                <a:gd name="connsiteY35" fmla="*/ 1000125 h 1292225"/>
                <a:gd name="connsiteX36" fmla="*/ 3336925 w 3587750"/>
                <a:gd name="connsiteY36" fmla="*/ 990600 h 1292225"/>
                <a:gd name="connsiteX37" fmla="*/ 3406775 w 3587750"/>
                <a:gd name="connsiteY37" fmla="*/ 955675 h 1292225"/>
                <a:gd name="connsiteX38" fmla="*/ 3457575 w 3587750"/>
                <a:gd name="connsiteY38" fmla="*/ 911225 h 1292225"/>
                <a:gd name="connsiteX39" fmla="*/ 3508375 w 3587750"/>
                <a:gd name="connsiteY39" fmla="*/ 847725 h 1292225"/>
                <a:gd name="connsiteX40" fmla="*/ 3524250 w 3587750"/>
                <a:gd name="connsiteY40" fmla="*/ 819150 h 1292225"/>
                <a:gd name="connsiteX41" fmla="*/ 3536950 w 3587750"/>
                <a:gd name="connsiteY41" fmla="*/ 803275 h 1292225"/>
                <a:gd name="connsiteX42" fmla="*/ 3552825 w 3587750"/>
                <a:gd name="connsiteY42" fmla="*/ 793750 h 1292225"/>
                <a:gd name="connsiteX43" fmla="*/ 3571875 w 3587750"/>
                <a:gd name="connsiteY43" fmla="*/ 793750 h 1292225"/>
                <a:gd name="connsiteX44" fmla="*/ 3578225 w 3587750"/>
                <a:gd name="connsiteY44" fmla="*/ 803275 h 1292225"/>
                <a:gd name="connsiteX45" fmla="*/ 3587750 w 3587750"/>
                <a:gd name="connsiteY45" fmla="*/ 822325 h 1292225"/>
                <a:gd name="connsiteX46" fmla="*/ 3587750 w 3587750"/>
                <a:gd name="connsiteY46" fmla="*/ 866775 h 1292225"/>
                <a:gd name="connsiteX47" fmla="*/ 3559175 w 3587750"/>
                <a:gd name="connsiteY47" fmla="*/ 984250 h 1292225"/>
                <a:gd name="connsiteX48" fmla="*/ 3463925 w 3587750"/>
                <a:gd name="connsiteY48" fmla="*/ 1263650 h 1292225"/>
                <a:gd name="connsiteX49" fmla="*/ 3346450 w 3587750"/>
                <a:gd name="connsiteY49" fmla="*/ 1292225 h 1292225"/>
                <a:gd name="connsiteX50" fmla="*/ 3048000 w 3587750"/>
                <a:gd name="connsiteY50" fmla="*/ 1273175 h 1292225"/>
                <a:gd name="connsiteX51" fmla="*/ 2733675 w 3587750"/>
                <a:gd name="connsiteY51" fmla="*/ 1250950 h 1292225"/>
                <a:gd name="connsiteX52" fmla="*/ 2632075 w 3587750"/>
                <a:gd name="connsiteY52" fmla="*/ 1254125 h 1292225"/>
                <a:gd name="connsiteX53" fmla="*/ 2282825 w 3587750"/>
                <a:gd name="connsiteY53" fmla="*/ 1190625 h 129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87750" h="1292225">
                  <a:moveTo>
                    <a:pt x="2282825" y="1190625"/>
                  </a:moveTo>
                  <a:lnTo>
                    <a:pt x="1955800" y="1114425"/>
                  </a:lnTo>
                  <a:lnTo>
                    <a:pt x="1714500" y="1044575"/>
                  </a:lnTo>
                  <a:lnTo>
                    <a:pt x="1593850" y="1003300"/>
                  </a:lnTo>
                  <a:lnTo>
                    <a:pt x="1333500" y="895350"/>
                  </a:lnTo>
                  <a:lnTo>
                    <a:pt x="1089025" y="787400"/>
                  </a:lnTo>
                  <a:lnTo>
                    <a:pt x="901700" y="695325"/>
                  </a:lnTo>
                  <a:lnTo>
                    <a:pt x="739775" y="603250"/>
                  </a:lnTo>
                  <a:lnTo>
                    <a:pt x="581025" y="498475"/>
                  </a:lnTo>
                  <a:lnTo>
                    <a:pt x="441325" y="393700"/>
                  </a:lnTo>
                  <a:lnTo>
                    <a:pt x="266700" y="260350"/>
                  </a:lnTo>
                  <a:lnTo>
                    <a:pt x="76200" y="101600"/>
                  </a:lnTo>
                  <a:lnTo>
                    <a:pt x="19050" y="50800"/>
                  </a:lnTo>
                  <a:lnTo>
                    <a:pt x="6350" y="31750"/>
                  </a:lnTo>
                  <a:lnTo>
                    <a:pt x="0" y="15875"/>
                  </a:lnTo>
                  <a:lnTo>
                    <a:pt x="0" y="3175"/>
                  </a:lnTo>
                  <a:lnTo>
                    <a:pt x="9525" y="0"/>
                  </a:lnTo>
                  <a:lnTo>
                    <a:pt x="38100" y="6350"/>
                  </a:lnTo>
                  <a:lnTo>
                    <a:pt x="231775" y="120650"/>
                  </a:lnTo>
                  <a:lnTo>
                    <a:pt x="393700" y="212725"/>
                  </a:lnTo>
                  <a:lnTo>
                    <a:pt x="536575" y="295275"/>
                  </a:lnTo>
                  <a:lnTo>
                    <a:pt x="708025" y="384175"/>
                  </a:lnTo>
                  <a:lnTo>
                    <a:pt x="876300" y="463550"/>
                  </a:lnTo>
                  <a:lnTo>
                    <a:pt x="1025525" y="530225"/>
                  </a:lnTo>
                  <a:lnTo>
                    <a:pt x="1196975" y="603250"/>
                  </a:lnTo>
                  <a:lnTo>
                    <a:pt x="1371600" y="669925"/>
                  </a:lnTo>
                  <a:lnTo>
                    <a:pt x="1533525" y="723900"/>
                  </a:lnTo>
                  <a:lnTo>
                    <a:pt x="1717675" y="781050"/>
                  </a:lnTo>
                  <a:lnTo>
                    <a:pt x="1857375" y="822325"/>
                  </a:lnTo>
                  <a:lnTo>
                    <a:pt x="2028825" y="863600"/>
                  </a:lnTo>
                  <a:lnTo>
                    <a:pt x="2216150" y="901700"/>
                  </a:lnTo>
                  <a:lnTo>
                    <a:pt x="2371725" y="930275"/>
                  </a:lnTo>
                  <a:lnTo>
                    <a:pt x="2613025" y="965200"/>
                  </a:lnTo>
                  <a:lnTo>
                    <a:pt x="2895600" y="990600"/>
                  </a:lnTo>
                  <a:lnTo>
                    <a:pt x="3133725" y="1000125"/>
                  </a:lnTo>
                  <a:lnTo>
                    <a:pt x="3279775" y="1000125"/>
                  </a:lnTo>
                  <a:lnTo>
                    <a:pt x="3336925" y="990600"/>
                  </a:lnTo>
                  <a:lnTo>
                    <a:pt x="3406775" y="955675"/>
                  </a:lnTo>
                  <a:lnTo>
                    <a:pt x="3457575" y="911225"/>
                  </a:lnTo>
                  <a:lnTo>
                    <a:pt x="3508375" y="847725"/>
                  </a:lnTo>
                  <a:lnTo>
                    <a:pt x="3524250" y="819150"/>
                  </a:lnTo>
                  <a:lnTo>
                    <a:pt x="3536950" y="803275"/>
                  </a:lnTo>
                  <a:lnTo>
                    <a:pt x="3552825" y="793750"/>
                  </a:lnTo>
                  <a:lnTo>
                    <a:pt x="3571875" y="793750"/>
                  </a:lnTo>
                  <a:lnTo>
                    <a:pt x="3578225" y="803275"/>
                  </a:lnTo>
                  <a:lnTo>
                    <a:pt x="3587750" y="822325"/>
                  </a:lnTo>
                  <a:lnTo>
                    <a:pt x="3587750" y="866775"/>
                  </a:lnTo>
                  <a:lnTo>
                    <a:pt x="3559175" y="984250"/>
                  </a:lnTo>
                  <a:lnTo>
                    <a:pt x="3463925" y="1263650"/>
                  </a:lnTo>
                  <a:lnTo>
                    <a:pt x="3346450" y="1292225"/>
                  </a:lnTo>
                  <a:lnTo>
                    <a:pt x="3048000" y="1273175"/>
                  </a:lnTo>
                  <a:lnTo>
                    <a:pt x="2733675" y="1250950"/>
                  </a:lnTo>
                  <a:lnTo>
                    <a:pt x="2632075" y="1254125"/>
                  </a:lnTo>
                  <a:lnTo>
                    <a:pt x="2282825" y="1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BB773908-F936-4E23-B2C0-A25E691407FD}"/>
                </a:ext>
              </a:extLst>
            </p:cNvPr>
            <p:cNvSpPr/>
            <p:nvPr/>
          </p:nvSpPr>
          <p:spPr>
            <a:xfrm>
              <a:off x="4730751" y="3392488"/>
              <a:ext cx="3487738" cy="561975"/>
            </a:xfrm>
            <a:custGeom>
              <a:avLst/>
              <a:gdLst>
                <a:gd name="connsiteX0" fmla="*/ 2203791 w 3487412"/>
                <a:gd name="connsiteY0" fmla="*/ 297108 h 562486"/>
                <a:gd name="connsiteX1" fmla="*/ 1820146 w 3487412"/>
                <a:gd name="connsiteY1" fmla="*/ 320184 h 562486"/>
                <a:gd name="connsiteX2" fmla="*/ 1649958 w 3487412"/>
                <a:gd name="connsiteY2" fmla="*/ 337492 h 562486"/>
                <a:gd name="connsiteX3" fmla="*/ 1393234 w 3487412"/>
                <a:gd name="connsiteY3" fmla="*/ 366337 h 562486"/>
                <a:gd name="connsiteX4" fmla="*/ 1185547 w 3487412"/>
                <a:gd name="connsiteY4" fmla="*/ 403836 h 562486"/>
                <a:gd name="connsiteX5" fmla="*/ 980744 w 3487412"/>
                <a:gd name="connsiteY5" fmla="*/ 441335 h 562486"/>
                <a:gd name="connsiteX6" fmla="*/ 822095 w 3487412"/>
                <a:gd name="connsiteY6" fmla="*/ 475950 h 562486"/>
                <a:gd name="connsiteX7" fmla="*/ 594216 w 3487412"/>
                <a:gd name="connsiteY7" fmla="*/ 536525 h 562486"/>
                <a:gd name="connsiteX8" fmla="*/ 513449 w 3487412"/>
                <a:gd name="connsiteY8" fmla="*/ 559602 h 562486"/>
                <a:gd name="connsiteX9" fmla="*/ 475950 w 3487412"/>
                <a:gd name="connsiteY9" fmla="*/ 562486 h 562486"/>
                <a:gd name="connsiteX10" fmla="*/ 424028 w 3487412"/>
                <a:gd name="connsiteY10" fmla="*/ 556717 h 562486"/>
                <a:gd name="connsiteX11" fmla="*/ 389413 w 3487412"/>
                <a:gd name="connsiteY11" fmla="*/ 545179 h 562486"/>
                <a:gd name="connsiteX12" fmla="*/ 320184 w 3487412"/>
                <a:gd name="connsiteY12" fmla="*/ 510564 h 562486"/>
                <a:gd name="connsiteX13" fmla="*/ 239417 w 3487412"/>
                <a:gd name="connsiteY13" fmla="*/ 455758 h 562486"/>
                <a:gd name="connsiteX14" fmla="*/ 164419 w 3487412"/>
                <a:gd name="connsiteY14" fmla="*/ 386529 h 562486"/>
                <a:gd name="connsiteX15" fmla="*/ 0 w 3487412"/>
                <a:gd name="connsiteY15" fmla="*/ 216341 h 562486"/>
                <a:gd name="connsiteX16" fmla="*/ 23076 w 3487412"/>
                <a:gd name="connsiteY16" fmla="*/ 164419 h 562486"/>
                <a:gd name="connsiteX17" fmla="*/ 124035 w 3487412"/>
                <a:gd name="connsiteY17" fmla="*/ 233648 h 562486"/>
                <a:gd name="connsiteX18" fmla="*/ 175957 w 3487412"/>
                <a:gd name="connsiteY18" fmla="*/ 262494 h 562486"/>
                <a:gd name="connsiteX19" fmla="*/ 233648 w 3487412"/>
                <a:gd name="connsiteY19" fmla="*/ 291339 h 562486"/>
                <a:gd name="connsiteX20" fmla="*/ 288454 w 3487412"/>
                <a:gd name="connsiteY20" fmla="*/ 308646 h 562486"/>
                <a:gd name="connsiteX21" fmla="*/ 360568 w 3487412"/>
                <a:gd name="connsiteY21" fmla="*/ 320184 h 562486"/>
                <a:gd name="connsiteX22" fmla="*/ 415374 w 3487412"/>
                <a:gd name="connsiteY22" fmla="*/ 323069 h 562486"/>
                <a:gd name="connsiteX23" fmla="*/ 473065 w 3487412"/>
                <a:gd name="connsiteY23" fmla="*/ 323069 h 562486"/>
                <a:gd name="connsiteX24" fmla="*/ 591331 w 3487412"/>
                <a:gd name="connsiteY24" fmla="*/ 311531 h 562486"/>
                <a:gd name="connsiteX25" fmla="*/ 951899 w 3487412"/>
                <a:gd name="connsiteY25" fmla="*/ 256725 h 562486"/>
                <a:gd name="connsiteX26" fmla="*/ 1364389 w 3487412"/>
                <a:gd name="connsiteY26" fmla="*/ 201918 h 562486"/>
                <a:gd name="connsiteX27" fmla="*/ 1658612 w 3487412"/>
                <a:gd name="connsiteY27" fmla="*/ 152881 h 562486"/>
                <a:gd name="connsiteX28" fmla="*/ 1840338 w 3487412"/>
                <a:gd name="connsiteY28" fmla="*/ 141343 h 562486"/>
                <a:gd name="connsiteX29" fmla="*/ 2293211 w 3487412"/>
                <a:gd name="connsiteY29" fmla="*/ 100959 h 562486"/>
                <a:gd name="connsiteX30" fmla="*/ 2564358 w 3487412"/>
                <a:gd name="connsiteY30" fmla="*/ 83652 h 562486"/>
                <a:gd name="connsiteX31" fmla="*/ 2757623 w 3487412"/>
                <a:gd name="connsiteY31" fmla="*/ 74998 h 562486"/>
                <a:gd name="connsiteX32" fmla="*/ 2861466 w 3487412"/>
                <a:gd name="connsiteY32" fmla="*/ 74998 h 562486"/>
                <a:gd name="connsiteX33" fmla="*/ 2896081 w 3487412"/>
                <a:gd name="connsiteY33" fmla="*/ 69229 h 562486"/>
                <a:gd name="connsiteX34" fmla="*/ 2953772 w 3487412"/>
                <a:gd name="connsiteY34" fmla="*/ 46153 h 562486"/>
                <a:gd name="connsiteX35" fmla="*/ 3031654 w 3487412"/>
                <a:gd name="connsiteY35" fmla="*/ 5769 h 562486"/>
                <a:gd name="connsiteX36" fmla="*/ 3057615 w 3487412"/>
                <a:gd name="connsiteY36" fmla="*/ 0 h 562486"/>
                <a:gd name="connsiteX37" fmla="*/ 3126844 w 3487412"/>
                <a:gd name="connsiteY37" fmla="*/ 11538 h 562486"/>
                <a:gd name="connsiteX38" fmla="*/ 3172997 w 3487412"/>
                <a:gd name="connsiteY38" fmla="*/ 25961 h 562486"/>
                <a:gd name="connsiteX39" fmla="*/ 3219150 w 3487412"/>
                <a:gd name="connsiteY39" fmla="*/ 43268 h 562486"/>
                <a:gd name="connsiteX40" fmla="*/ 3279725 w 3487412"/>
                <a:gd name="connsiteY40" fmla="*/ 66345 h 562486"/>
                <a:gd name="connsiteX41" fmla="*/ 3328762 w 3487412"/>
                <a:gd name="connsiteY41" fmla="*/ 89421 h 562486"/>
                <a:gd name="connsiteX42" fmla="*/ 3377799 w 3487412"/>
                <a:gd name="connsiteY42" fmla="*/ 115382 h 562486"/>
                <a:gd name="connsiteX43" fmla="*/ 3409529 w 3487412"/>
                <a:gd name="connsiteY43" fmla="*/ 135574 h 562486"/>
                <a:gd name="connsiteX44" fmla="*/ 3444144 w 3487412"/>
                <a:gd name="connsiteY44" fmla="*/ 164419 h 562486"/>
                <a:gd name="connsiteX45" fmla="*/ 3467220 w 3487412"/>
                <a:gd name="connsiteY45" fmla="*/ 196149 h 562486"/>
                <a:gd name="connsiteX46" fmla="*/ 3478758 w 3487412"/>
                <a:gd name="connsiteY46" fmla="*/ 219225 h 562486"/>
                <a:gd name="connsiteX47" fmla="*/ 3487412 w 3487412"/>
                <a:gd name="connsiteY47" fmla="*/ 239417 h 562486"/>
                <a:gd name="connsiteX48" fmla="*/ 3487412 w 3487412"/>
                <a:gd name="connsiteY48" fmla="*/ 256725 h 562486"/>
                <a:gd name="connsiteX49" fmla="*/ 3481643 w 3487412"/>
                <a:gd name="connsiteY49" fmla="*/ 271147 h 562486"/>
                <a:gd name="connsiteX50" fmla="*/ 3461451 w 3487412"/>
                <a:gd name="connsiteY50" fmla="*/ 288455 h 562486"/>
                <a:gd name="connsiteX51" fmla="*/ 3415298 w 3487412"/>
                <a:gd name="connsiteY51" fmla="*/ 297108 h 562486"/>
                <a:gd name="connsiteX52" fmla="*/ 3201842 w 3487412"/>
                <a:gd name="connsiteY52" fmla="*/ 291339 h 562486"/>
                <a:gd name="connsiteX53" fmla="*/ 2950887 w 3487412"/>
                <a:gd name="connsiteY53" fmla="*/ 285570 h 562486"/>
                <a:gd name="connsiteX54" fmla="*/ 2662433 w 3487412"/>
                <a:gd name="connsiteY54" fmla="*/ 271147 h 562486"/>
                <a:gd name="connsiteX55" fmla="*/ 2203791 w 3487412"/>
                <a:gd name="connsiteY55" fmla="*/ 297108 h 56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7412" h="562486">
                  <a:moveTo>
                    <a:pt x="2203791" y="297108"/>
                  </a:moveTo>
                  <a:lnTo>
                    <a:pt x="1820146" y="320184"/>
                  </a:lnTo>
                  <a:lnTo>
                    <a:pt x="1649958" y="337492"/>
                  </a:lnTo>
                  <a:lnTo>
                    <a:pt x="1393234" y="366337"/>
                  </a:lnTo>
                  <a:lnTo>
                    <a:pt x="1185547" y="403836"/>
                  </a:lnTo>
                  <a:lnTo>
                    <a:pt x="980744" y="441335"/>
                  </a:lnTo>
                  <a:lnTo>
                    <a:pt x="822095" y="475950"/>
                  </a:lnTo>
                  <a:lnTo>
                    <a:pt x="594216" y="536525"/>
                  </a:lnTo>
                  <a:lnTo>
                    <a:pt x="513449" y="559602"/>
                  </a:lnTo>
                  <a:lnTo>
                    <a:pt x="475950" y="562486"/>
                  </a:lnTo>
                  <a:lnTo>
                    <a:pt x="424028" y="556717"/>
                  </a:lnTo>
                  <a:lnTo>
                    <a:pt x="389413" y="545179"/>
                  </a:lnTo>
                  <a:lnTo>
                    <a:pt x="320184" y="510564"/>
                  </a:lnTo>
                  <a:lnTo>
                    <a:pt x="239417" y="455758"/>
                  </a:lnTo>
                  <a:lnTo>
                    <a:pt x="164419" y="386529"/>
                  </a:lnTo>
                  <a:lnTo>
                    <a:pt x="0" y="216341"/>
                  </a:lnTo>
                  <a:lnTo>
                    <a:pt x="23076" y="164419"/>
                  </a:lnTo>
                  <a:lnTo>
                    <a:pt x="124035" y="233648"/>
                  </a:lnTo>
                  <a:lnTo>
                    <a:pt x="175957" y="262494"/>
                  </a:lnTo>
                  <a:lnTo>
                    <a:pt x="233648" y="291339"/>
                  </a:lnTo>
                  <a:lnTo>
                    <a:pt x="288454" y="308646"/>
                  </a:lnTo>
                  <a:lnTo>
                    <a:pt x="360568" y="320184"/>
                  </a:lnTo>
                  <a:lnTo>
                    <a:pt x="415374" y="323069"/>
                  </a:lnTo>
                  <a:lnTo>
                    <a:pt x="473065" y="323069"/>
                  </a:lnTo>
                  <a:lnTo>
                    <a:pt x="591331" y="311531"/>
                  </a:lnTo>
                  <a:lnTo>
                    <a:pt x="951899" y="256725"/>
                  </a:lnTo>
                  <a:lnTo>
                    <a:pt x="1364389" y="201918"/>
                  </a:lnTo>
                  <a:lnTo>
                    <a:pt x="1658612" y="152881"/>
                  </a:lnTo>
                  <a:lnTo>
                    <a:pt x="1840338" y="141343"/>
                  </a:lnTo>
                  <a:lnTo>
                    <a:pt x="2293211" y="100959"/>
                  </a:lnTo>
                  <a:lnTo>
                    <a:pt x="2564358" y="83652"/>
                  </a:lnTo>
                  <a:lnTo>
                    <a:pt x="2757623" y="74998"/>
                  </a:lnTo>
                  <a:lnTo>
                    <a:pt x="2861466" y="74998"/>
                  </a:lnTo>
                  <a:lnTo>
                    <a:pt x="2896081" y="69229"/>
                  </a:lnTo>
                  <a:lnTo>
                    <a:pt x="2953772" y="46153"/>
                  </a:lnTo>
                  <a:lnTo>
                    <a:pt x="3031654" y="5769"/>
                  </a:lnTo>
                  <a:lnTo>
                    <a:pt x="3057615" y="0"/>
                  </a:lnTo>
                  <a:lnTo>
                    <a:pt x="3126844" y="11538"/>
                  </a:lnTo>
                  <a:lnTo>
                    <a:pt x="3172997" y="25961"/>
                  </a:lnTo>
                  <a:lnTo>
                    <a:pt x="3219150" y="43268"/>
                  </a:lnTo>
                  <a:lnTo>
                    <a:pt x="3279725" y="66345"/>
                  </a:lnTo>
                  <a:lnTo>
                    <a:pt x="3328762" y="89421"/>
                  </a:lnTo>
                  <a:lnTo>
                    <a:pt x="3377799" y="115382"/>
                  </a:lnTo>
                  <a:lnTo>
                    <a:pt x="3409529" y="135574"/>
                  </a:lnTo>
                  <a:lnTo>
                    <a:pt x="3444144" y="164419"/>
                  </a:lnTo>
                  <a:lnTo>
                    <a:pt x="3467220" y="196149"/>
                  </a:lnTo>
                  <a:lnTo>
                    <a:pt x="3478758" y="219225"/>
                  </a:lnTo>
                  <a:lnTo>
                    <a:pt x="3487412" y="239417"/>
                  </a:lnTo>
                  <a:lnTo>
                    <a:pt x="3487412" y="256725"/>
                  </a:lnTo>
                  <a:lnTo>
                    <a:pt x="3481643" y="271147"/>
                  </a:lnTo>
                  <a:lnTo>
                    <a:pt x="3461451" y="288455"/>
                  </a:lnTo>
                  <a:lnTo>
                    <a:pt x="3415298" y="297108"/>
                  </a:lnTo>
                  <a:lnTo>
                    <a:pt x="3201842" y="291339"/>
                  </a:lnTo>
                  <a:lnTo>
                    <a:pt x="2950887" y="285570"/>
                  </a:lnTo>
                  <a:lnTo>
                    <a:pt x="2662433" y="271147"/>
                  </a:lnTo>
                  <a:lnTo>
                    <a:pt x="2203791" y="297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A7E1455-9F07-47CB-9BDF-638B1188417B}"/>
                </a:ext>
              </a:extLst>
            </p:cNvPr>
            <p:cNvSpPr/>
            <p:nvPr/>
          </p:nvSpPr>
          <p:spPr>
            <a:xfrm rot="16200000">
              <a:off x="5461002" y="3470276"/>
              <a:ext cx="1870075" cy="577850"/>
            </a:xfrm>
            <a:custGeom>
              <a:avLst/>
              <a:gdLst>
                <a:gd name="connsiteX0" fmla="*/ 633412 w 1869281"/>
                <a:gd name="connsiteY0" fmla="*/ 471488 h 578644"/>
                <a:gd name="connsiteX1" fmla="*/ 19050 w 1869281"/>
                <a:gd name="connsiteY1" fmla="*/ 478632 h 578644"/>
                <a:gd name="connsiteX2" fmla="*/ 0 w 1869281"/>
                <a:gd name="connsiteY2" fmla="*/ 250032 h 578644"/>
                <a:gd name="connsiteX3" fmla="*/ 966787 w 1869281"/>
                <a:gd name="connsiteY3" fmla="*/ 252413 h 578644"/>
                <a:gd name="connsiteX4" fmla="*/ 1128712 w 1869281"/>
                <a:gd name="connsiteY4" fmla="*/ 252413 h 578644"/>
                <a:gd name="connsiteX5" fmla="*/ 1423987 w 1869281"/>
                <a:gd name="connsiteY5" fmla="*/ 250032 h 578644"/>
                <a:gd name="connsiteX6" fmla="*/ 1538287 w 1869281"/>
                <a:gd name="connsiteY6" fmla="*/ 247650 h 578644"/>
                <a:gd name="connsiteX7" fmla="*/ 1600200 w 1869281"/>
                <a:gd name="connsiteY7" fmla="*/ 240507 h 578644"/>
                <a:gd name="connsiteX8" fmla="*/ 1643062 w 1869281"/>
                <a:gd name="connsiteY8" fmla="*/ 230982 h 578644"/>
                <a:gd name="connsiteX9" fmla="*/ 1676400 w 1869281"/>
                <a:gd name="connsiteY9" fmla="*/ 216694 h 578644"/>
                <a:gd name="connsiteX10" fmla="*/ 1702594 w 1869281"/>
                <a:gd name="connsiteY10" fmla="*/ 197644 h 578644"/>
                <a:gd name="connsiteX11" fmla="*/ 1726406 w 1869281"/>
                <a:gd name="connsiteY11" fmla="*/ 173832 h 578644"/>
                <a:gd name="connsiteX12" fmla="*/ 1745456 w 1869281"/>
                <a:gd name="connsiteY12" fmla="*/ 145257 h 578644"/>
                <a:gd name="connsiteX13" fmla="*/ 1762125 w 1869281"/>
                <a:gd name="connsiteY13" fmla="*/ 114300 h 578644"/>
                <a:gd name="connsiteX14" fmla="*/ 1778794 w 1869281"/>
                <a:gd name="connsiteY14" fmla="*/ 76200 h 578644"/>
                <a:gd name="connsiteX15" fmla="*/ 1797844 w 1869281"/>
                <a:gd name="connsiteY15" fmla="*/ 33338 h 578644"/>
                <a:gd name="connsiteX16" fmla="*/ 1809750 w 1869281"/>
                <a:gd name="connsiteY16" fmla="*/ 14288 h 578644"/>
                <a:gd name="connsiteX17" fmla="*/ 1828800 w 1869281"/>
                <a:gd name="connsiteY17" fmla="*/ 2382 h 578644"/>
                <a:gd name="connsiteX18" fmla="*/ 1847850 w 1869281"/>
                <a:gd name="connsiteY18" fmla="*/ 0 h 578644"/>
                <a:gd name="connsiteX19" fmla="*/ 1859756 w 1869281"/>
                <a:gd name="connsiteY19" fmla="*/ 4763 h 578644"/>
                <a:gd name="connsiteX20" fmla="*/ 1866900 w 1869281"/>
                <a:gd name="connsiteY20" fmla="*/ 28575 h 578644"/>
                <a:gd name="connsiteX21" fmla="*/ 1869281 w 1869281"/>
                <a:gd name="connsiteY21" fmla="*/ 88107 h 578644"/>
                <a:gd name="connsiteX22" fmla="*/ 1864519 w 1869281"/>
                <a:gd name="connsiteY22" fmla="*/ 183357 h 578644"/>
                <a:gd name="connsiteX23" fmla="*/ 1859756 w 1869281"/>
                <a:gd name="connsiteY23" fmla="*/ 242888 h 578644"/>
                <a:gd name="connsiteX24" fmla="*/ 1854994 w 1869281"/>
                <a:gd name="connsiteY24" fmla="*/ 288132 h 578644"/>
                <a:gd name="connsiteX25" fmla="*/ 1850231 w 1869281"/>
                <a:gd name="connsiteY25" fmla="*/ 347663 h 578644"/>
                <a:gd name="connsiteX26" fmla="*/ 1843087 w 1869281"/>
                <a:gd name="connsiteY26" fmla="*/ 376238 h 578644"/>
                <a:gd name="connsiteX27" fmla="*/ 1812131 w 1869281"/>
                <a:gd name="connsiteY27" fmla="*/ 414338 h 578644"/>
                <a:gd name="connsiteX28" fmla="*/ 1759744 w 1869281"/>
                <a:gd name="connsiteY28" fmla="*/ 478632 h 578644"/>
                <a:gd name="connsiteX29" fmla="*/ 1678781 w 1869281"/>
                <a:gd name="connsiteY29" fmla="*/ 550069 h 578644"/>
                <a:gd name="connsiteX30" fmla="*/ 1645444 w 1869281"/>
                <a:gd name="connsiteY30" fmla="*/ 573882 h 578644"/>
                <a:gd name="connsiteX31" fmla="*/ 1624012 w 1869281"/>
                <a:gd name="connsiteY31" fmla="*/ 578644 h 578644"/>
                <a:gd name="connsiteX32" fmla="*/ 1600200 w 1869281"/>
                <a:gd name="connsiteY32" fmla="*/ 576263 h 578644"/>
                <a:gd name="connsiteX33" fmla="*/ 1559719 w 1869281"/>
                <a:gd name="connsiteY33" fmla="*/ 566738 h 578644"/>
                <a:gd name="connsiteX34" fmla="*/ 1509712 w 1869281"/>
                <a:gd name="connsiteY34" fmla="*/ 538163 h 578644"/>
                <a:gd name="connsiteX35" fmla="*/ 1476375 w 1869281"/>
                <a:gd name="connsiteY35" fmla="*/ 519113 h 578644"/>
                <a:gd name="connsiteX36" fmla="*/ 1133475 w 1869281"/>
                <a:gd name="connsiteY36" fmla="*/ 497682 h 578644"/>
                <a:gd name="connsiteX37" fmla="*/ 976312 w 1869281"/>
                <a:gd name="connsiteY37" fmla="*/ 466725 h 578644"/>
                <a:gd name="connsiteX38" fmla="*/ 633412 w 1869281"/>
                <a:gd name="connsiteY38" fmla="*/ 4714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9281" h="578644">
                  <a:moveTo>
                    <a:pt x="633412" y="471488"/>
                  </a:moveTo>
                  <a:lnTo>
                    <a:pt x="19050" y="478632"/>
                  </a:lnTo>
                  <a:lnTo>
                    <a:pt x="0" y="250032"/>
                  </a:lnTo>
                  <a:lnTo>
                    <a:pt x="966787" y="252413"/>
                  </a:lnTo>
                  <a:lnTo>
                    <a:pt x="1128712" y="252413"/>
                  </a:lnTo>
                  <a:lnTo>
                    <a:pt x="1423987" y="250032"/>
                  </a:lnTo>
                  <a:lnTo>
                    <a:pt x="1538287" y="247650"/>
                  </a:lnTo>
                  <a:lnTo>
                    <a:pt x="1600200" y="240507"/>
                  </a:lnTo>
                  <a:lnTo>
                    <a:pt x="1643062" y="230982"/>
                  </a:lnTo>
                  <a:lnTo>
                    <a:pt x="1676400" y="216694"/>
                  </a:lnTo>
                  <a:lnTo>
                    <a:pt x="1702594" y="197644"/>
                  </a:lnTo>
                  <a:lnTo>
                    <a:pt x="1726406" y="173832"/>
                  </a:lnTo>
                  <a:lnTo>
                    <a:pt x="1745456" y="145257"/>
                  </a:lnTo>
                  <a:lnTo>
                    <a:pt x="1762125" y="114300"/>
                  </a:lnTo>
                  <a:lnTo>
                    <a:pt x="1778794" y="76200"/>
                  </a:lnTo>
                  <a:lnTo>
                    <a:pt x="1797844" y="33338"/>
                  </a:lnTo>
                  <a:lnTo>
                    <a:pt x="1809750" y="14288"/>
                  </a:lnTo>
                  <a:lnTo>
                    <a:pt x="1828800" y="2382"/>
                  </a:lnTo>
                  <a:lnTo>
                    <a:pt x="1847850" y="0"/>
                  </a:lnTo>
                  <a:lnTo>
                    <a:pt x="1859756" y="4763"/>
                  </a:lnTo>
                  <a:lnTo>
                    <a:pt x="1866900" y="28575"/>
                  </a:lnTo>
                  <a:cubicBezTo>
                    <a:pt x="1867694" y="48419"/>
                    <a:pt x="1868487" y="68263"/>
                    <a:pt x="1869281" y="88107"/>
                  </a:cubicBezTo>
                  <a:lnTo>
                    <a:pt x="1864519" y="183357"/>
                  </a:lnTo>
                  <a:lnTo>
                    <a:pt x="1859756" y="242888"/>
                  </a:lnTo>
                  <a:lnTo>
                    <a:pt x="1854994" y="288132"/>
                  </a:lnTo>
                  <a:lnTo>
                    <a:pt x="1850231" y="347663"/>
                  </a:lnTo>
                  <a:lnTo>
                    <a:pt x="1843087" y="376238"/>
                  </a:lnTo>
                  <a:lnTo>
                    <a:pt x="1812131" y="414338"/>
                  </a:lnTo>
                  <a:lnTo>
                    <a:pt x="1759744" y="478632"/>
                  </a:lnTo>
                  <a:lnTo>
                    <a:pt x="1678781" y="550069"/>
                  </a:lnTo>
                  <a:lnTo>
                    <a:pt x="1645444" y="573882"/>
                  </a:lnTo>
                  <a:lnTo>
                    <a:pt x="1624012" y="578644"/>
                  </a:lnTo>
                  <a:lnTo>
                    <a:pt x="1600200" y="576263"/>
                  </a:lnTo>
                  <a:lnTo>
                    <a:pt x="1559719" y="566738"/>
                  </a:lnTo>
                  <a:lnTo>
                    <a:pt x="1509712" y="538163"/>
                  </a:lnTo>
                  <a:lnTo>
                    <a:pt x="1476375" y="519113"/>
                  </a:lnTo>
                  <a:lnTo>
                    <a:pt x="1133475" y="497682"/>
                  </a:lnTo>
                  <a:lnTo>
                    <a:pt x="976312" y="466725"/>
                  </a:lnTo>
                  <a:lnTo>
                    <a:pt x="633412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42326A15-255F-4BAC-B927-582CE79BED60}"/>
                </a:ext>
              </a:extLst>
            </p:cNvPr>
            <p:cNvSpPr/>
            <p:nvPr/>
          </p:nvSpPr>
          <p:spPr>
            <a:xfrm>
              <a:off x="5418138" y="4452938"/>
              <a:ext cx="2305050" cy="1219200"/>
            </a:xfrm>
            <a:custGeom>
              <a:avLst/>
              <a:gdLst>
                <a:gd name="connsiteX0" fmla="*/ 997744 w 2305050"/>
                <a:gd name="connsiteY0" fmla="*/ 328612 h 1219200"/>
                <a:gd name="connsiteX1" fmla="*/ 140494 w 2305050"/>
                <a:gd name="connsiteY1" fmla="*/ 414337 h 1219200"/>
                <a:gd name="connsiteX2" fmla="*/ 0 w 2305050"/>
                <a:gd name="connsiteY2" fmla="*/ 233362 h 1219200"/>
                <a:gd name="connsiteX3" fmla="*/ 457200 w 2305050"/>
                <a:gd name="connsiteY3" fmla="*/ 209550 h 1219200"/>
                <a:gd name="connsiteX4" fmla="*/ 611981 w 2305050"/>
                <a:gd name="connsiteY4" fmla="*/ 195262 h 1219200"/>
                <a:gd name="connsiteX5" fmla="*/ 964406 w 2305050"/>
                <a:gd name="connsiteY5" fmla="*/ 152400 h 1219200"/>
                <a:gd name="connsiteX6" fmla="*/ 1126331 w 2305050"/>
                <a:gd name="connsiteY6" fmla="*/ 142875 h 1219200"/>
                <a:gd name="connsiteX7" fmla="*/ 1578769 w 2305050"/>
                <a:gd name="connsiteY7" fmla="*/ 90487 h 1219200"/>
                <a:gd name="connsiteX8" fmla="*/ 1757362 w 2305050"/>
                <a:gd name="connsiteY8" fmla="*/ 71437 h 1219200"/>
                <a:gd name="connsiteX9" fmla="*/ 1807369 w 2305050"/>
                <a:gd name="connsiteY9" fmla="*/ 52387 h 1219200"/>
                <a:gd name="connsiteX10" fmla="*/ 1864519 w 2305050"/>
                <a:gd name="connsiteY10" fmla="*/ 28575 h 1219200"/>
                <a:gd name="connsiteX11" fmla="*/ 1931194 w 2305050"/>
                <a:gd name="connsiteY11" fmla="*/ 7143 h 1219200"/>
                <a:gd name="connsiteX12" fmla="*/ 1964531 w 2305050"/>
                <a:gd name="connsiteY12" fmla="*/ 0 h 1219200"/>
                <a:gd name="connsiteX13" fmla="*/ 1981200 w 2305050"/>
                <a:gd name="connsiteY13" fmla="*/ 4762 h 1219200"/>
                <a:gd name="connsiteX14" fmla="*/ 2093119 w 2305050"/>
                <a:gd name="connsiteY14" fmla="*/ 95250 h 1219200"/>
                <a:gd name="connsiteX15" fmla="*/ 2197894 w 2305050"/>
                <a:gd name="connsiteY15" fmla="*/ 190500 h 1219200"/>
                <a:gd name="connsiteX16" fmla="*/ 2243137 w 2305050"/>
                <a:gd name="connsiteY16" fmla="*/ 233362 h 1219200"/>
                <a:gd name="connsiteX17" fmla="*/ 2269331 w 2305050"/>
                <a:gd name="connsiteY17" fmla="*/ 264318 h 1219200"/>
                <a:gd name="connsiteX18" fmla="*/ 2290762 w 2305050"/>
                <a:gd name="connsiteY18" fmla="*/ 300037 h 1219200"/>
                <a:gd name="connsiteX19" fmla="*/ 2297906 w 2305050"/>
                <a:gd name="connsiteY19" fmla="*/ 316706 h 1219200"/>
                <a:gd name="connsiteX20" fmla="*/ 2305050 w 2305050"/>
                <a:gd name="connsiteY20" fmla="*/ 340518 h 1219200"/>
                <a:gd name="connsiteX21" fmla="*/ 2305050 w 2305050"/>
                <a:gd name="connsiteY21" fmla="*/ 369093 h 1219200"/>
                <a:gd name="connsiteX22" fmla="*/ 2297906 w 2305050"/>
                <a:gd name="connsiteY22" fmla="*/ 397668 h 1219200"/>
                <a:gd name="connsiteX23" fmla="*/ 2269331 w 2305050"/>
                <a:gd name="connsiteY23" fmla="*/ 435768 h 1219200"/>
                <a:gd name="connsiteX24" fmla="*/ 2233612 w 2305050"/>
                <a:gd name="connsiteY24" fmla="*/ 469106 h 1219200"/>
                <a:gd name="connsiteX25" fmla="*/ 2188369 w 2305050"/>
                <a:gd name="connsiteY25" fmla="*/ 631031 h 1219200"/>
                <a:gd name="connsiteX26" fmla="*/ 2102644 w 2305050"/>
                <a:gd name="connsiteY26" fmla="*/ 916781 h 1219200"/>
                <a:gd name="connsiteX27" fmla="*/ 2031206 w 2305050"/>
                <a:gd name="connsiteY27" fmla="*/ 1147762 h 1219200"/>
                <a:gd name="connsiteX28" fmla="*/ 2000250 w 2305050"/>
                <a:gd name="connsiteY28" fmla="*/ 1219200 h 1219200"/>
                <a:gd name="connsiteX29" fmla="*/ 1843087 w 2305050"/>
                <a:gd name="connsiteY29" fmla="*/ 1135856 h 1219200"/>
                <a:gd name="connsiteX30" fmla="*/ 1862137 w 2305050"/>
                <a:gd name="connsiteY30" fmla="*/ 985837 h 1219200"/>
                <a:gd name="connsiteX31" fmla="*/ 1912144 w 2305050"/>
                <a:gd name="connsiteY31" fmla="*/ 607218 h 1219200"/>
                <a:gd name="connsiteX32" fmla="*/ 1940719 w 2305050"/>
                <a:gd name="connsiteY32" fmla="*/ 395287 h 1219200"/>
                <a:gd name="connsiteX33" fmla="*/ 1947862 w 2305050"/>
                <a:gd name="connsiteY33" fmla="*/ 335756 h 1219200"/>
                <a:gd name="connsiteX34" fmla="*/ 1947862 w 2305050"/>
                <a:gd name="connsiteY34" fmla="*/ 309562 h 1219200"/>
                <a:gd name="connsiteX35" fmla="*/ 1938337 w 2305050"/>
                <a:gd name="connsiteY35" fmla="*/ 283368 h 1219200"/>
                <a:gd name="connsiteX36" fmla="*/ 1919287 w 2305050"/>
                <a:gd name="connsiteY36" fmla="*/ 266700 h 1219200"/>
                <a:gd name="connsiteX37" fmla="*/ 1883569 w 2305050"/>
                <a:gd name="connsiteY37" fmla="*/ 254793 h 1219200"/>
                <a:gd name="connsiteX38" fmla="*/ 1826419 w 2305050"/>
                <a:gd name="connsiteY38" fmla="*/ 250031 h 1219200"/>
                <a:gd name="connsiteX39" fmla="*/ 1664494 w 2305050"/>
                <a:gd name="connsiteY39" fmla="*/ 266700 h 1219200"/>
                <a:gd name="connsiteX40" fmla="*/ 997744 w 2305050"/>
                <a:gd name="connsiteY40" fmla="*/ 32861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5050" h="1219200">
                  <a:moveTo>
                    <a:pt x="997744" y="328612"/>
                  </a:moveTo>
                  <a:lnTo>
                    <a:pt x="140494" y="414337"/>
                  </a:lnTo>
                  <a:lnTo>
                    <a:pt x="0" y="233362"/>
                  </a:lnTo>
                  <a:lnTo>
                    <a:pt x="457200" y="209550"/>
                  </a:lnTo>
                  <a:lnTo>
                    <a:pt x="611981" y="195262"/>
                  </a:lnTo>
                  <a:lnTo>
                    <a:pt x="964406" y="152400"/>
                  </a:lnTo>
                  <a:lnTo>
                    <a:pt x="1126331" y="142875"/>
                  </a:lnTo>
                  <a:lnTo>
                    <a:pt x="1578769" y="90487"/>
                  </a:lnTo>
                  <a:lnTo>
                    <a:pt x="1757362" y="71437"/>
                  </a:lnTo>
                  <a:lnTo>
                    <a:pt x="1807369" y="52387"/>
                  </a:lnTo>
                  <a:lnTo>
                    <a:pt x="1864519" y="28575"/>
                  </a:lnTo>
                  <a:lnTo>
                    <a:pt x="1931194" y="7143"/>
                  </a:lnTo>
                  <a:lnTo>
                    <a:pt x="1964531" y="0"/>
                  </a:lnTo>
                  <a:lnTo>
                    <a:pt x="1981200" y="4762"/>
                  </a:lnTo>
                  <a:lnTo>
                    <a:pt x="2093119" y="95250"/>
                  </a:lnTo>
                  <a:lnTo>
                    <a:pt x="2197894" y="190500"/>
                  </a:lnTo>
                  <a:lnTo>
                    <a:pt x="2243137" y="233362"/>
                  </a:lnTo>
                  <a:lnTo>
                    <a:pt x="2269331" y="264318"/>
                  </a:lnTo>
                  <a:lnTo>
                    <a:pt x="2290762" y="300037"/>
                  </a:lnTo>
                  <a:lnTo>
                    <a:pt x="2297906" y="316706"/>
                  </a:lnTo>
                  <a:lnTo>
                    <a:pt x="2305050" y="340518"/>
                  </a:lnTo>
                  <a:lnTo>
                    <a:pt x="2305050" y="369093"/>
                  </a:lnTo>
                  <a:lnTo>
                    <a:pt x="2297906" y="397668"/>
                  </a:lnTo>
                  <a:lnTo>
                    <a:pt x="2269331" y="435768"/>
                  </a:lnTo>
                  <a:lnTo>
                    <a:pt x="2233612" y="469106"/>
                  </a:lnTo>
                  <a:lnTo>
                    <a:pt x="2188369" y="631031"/>
                  </a:lnTo>
                  <a:lnTo>
                    <a:pt x="2102644" y="916781"/>
                  </a:lnTo>
                  <a:lnTo>
                    <a:pt x="2031206" y="1147762"/>
                  </a:lnTo>
                  <a:lnTo>
                    <a:pt x="2000250" y="1219200"/>
                  </a:lnTo>
                  <a:lnTo>
                    <a:pt x="1843087" y="1135856"/>
                  </a:lnTo>
                  <a:lnTo>
                    <a:pt x="1862137" y="985837"/>
                  </a:lnTo>
                  <a:lnTo>
                    <a:pt x="1912144" y="607218"/>
                  </a:lnTo>
                  <a:lnTo>
                    <a:pt x="1940719" y="395287"/>
                  </a:lnTo>
                  <a:lnTo>
                    <a:pt x="1947862" y="335756"/>
                  </a:lnTo>
                  <a:lnTo>
                    <a:pt x="1947862" y="309562"/>
                  </a:lnTo>
                  <a:lnTo>
                    <a:pt x="1938337" y="283368"/>
                  </a:lnTo>
                  <a:lnTo>
                    <a:pt x="1919287" y="266700"/>
                  </a:lnTo>
                  <a:lnTo>
                    <a:pt x="1883569" y="254793"/>
                  </a:lnTo>
                  <a:lnTo>
                    <a:pt x="1826419" y="250031"/>
                  </a:lnTo>
                  <a:lnTo>
                    <a:pt x="1664494" y="266700"/>
                  </a:lnTo>
                  <a:lnTo>
                    <a:pt x="9977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C09FCBD6-3932-42F4-8C91-9AD25444DFA2}"/>
                </a:ext>
              </a:extLst>
            </p:cNvPr>
            <p:cNvSpPr/>
            <p:nvPr/>
          </p:nvSpPr>
          <p:spPr>
            <a:xfrm>
              <a:off x="5646739" y="5476875"/>
              <a:ext cx="1800225" cy="300038"/>
            </a:xfrm>
            <a:custGeom>
              <a:avLst/>
              <a:gdLst>
                <a:gd name="connsiteX0" fmla="*/ 778669 w 1800225"/>
                <a:gd name="connsiteY0" fmla="*/ 257175 h 300038"/>
                <a:gd name="connsiteX1" fmla="*/ 307181 w 1800225"/>
                <a:gd name="connsiteY1" fmla="*/ 292894 h 300038"/>
                <a:gd name="connsiteX2" fmla="*/ 26194 w 1800225"/>
                <a:gd name="connsiteY2" fmla="*/ 300038 h 300038"/>
                <a:gd name="connsiteX3" fmla="*/ 0 w 1800225"/>
                <a:gd name="connsiteY3" fmla="*/ 114300 h 300038"/>
                <a:gd name="connsiteX4" fmla="*/ 221456 w 1800225"/>
                <a:gd name="connsiteY4" fmla="*/ 116681 h 300038"/>
                <a:gd name="connsiteX5" fmla="*/ 628650 w 1800225"/>
                <a:gd name="connsiteY5" fmla="*/ 73819 h 300038"/>
                <a:gd name="connsiteX6" fmla="*/ 1183481 w 1800225"/>
                <a:gd name="connsiteY6" fmla="*/ 21431 h 300038"/>
                <a:gd name="connsiteX7" fmla="*/ 1407319 w 1800225"/>
                <a:gd name="connsiteY7" fmla="*/ 0 h 300038"/>
                <a:gd name="connsiteX8" fmla="*/ 1464469 w 1800225"/>
                <a:gd name="connsiteY8" fmla="*/ 0 h 300038"/>
                <a:gd name="connsiteX9" fmla="*/ 1526381 w 1800225"/>
                <a:gd name="connsiteY9" fmla="*/ 4763 h 300038"/>
                <a:gd name="connsiteX10" fmla="*/ 1595437 w 1800225"/>
                <a:gd name="connsiteY10" fmla="*/ 14288 h 300038"/>
                <a:gd name="connsiteX11" fmla="*/ 1674019 w 1800225"/>
                <a:gd name="connsiteY11" fmla="*/ 40481 h 300038"/>
                <a:gd name="connsiteX12" fmla="*/ 1793081 w 1800225"/>
                <a:gd name="connsiteY12" fmla="*/ 140494 h 300038"/>
                <a:gd name="connsiteX13" fmla="*/ 1800225 w 1800225"/>
                <a:gd name="connsiteY13" fmla="*/ 169069 h 300038"/>
                <a:gd name="connsiteX14" fmla="*/ 1797844 w 1800225"/>
                <a:gd name="connsiteY14" fmla="*/ 192881 h 300038"/>
                <a:gd name="connsiteX15" fmla="*/ 1785937 w 1800225"/>
                <a:gd name="connsiteY15" fmla="*/ 226219 h 300038"/>
                <a:gd name="connsiteX16" fmla="*/ 1769269 w 1800225"/>
                <a:gd name="connsiteY16" fmla="*/ 245269 h 300038"/>
                <a:gd name="connsiteX17" fmla="*/ 1750219 w 1800225"/>
                <a:gd name="connsiteY17" fmla="*/ 254794 h 300038"/>
                <a:gd name="connsiteX18" fmla="*/ 1702594 w 1800225"/>
                <a:gd name="connsiteY18" fmla="*/ 252413 h 300038"/>
                <a:gd name="connsiteX19" fmla="*/ 1540669 w 1800225"/>
                <a:gd name="connsiteY19" fmla="*/ 223838 h 300038"/>
                <a:gd name="connsiteX20" fmla="*/ 1400175 w 1800225"/>
                <a:gd name="connsiteY20" fmla="*/ 204788 h 300038"/>
                <a:gd name="connsiteX21" fmla="*/ 1178719 w 1800225"/>
                <a:gd name="connsiteY21" fmla="*/ 223838 h 300038"/>
                <a:gd name="connsiteX22" fmla="*/ 778669 w 1800225"/>
                <a:gd name="connsiteY22" fmla="*/ 257175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225" h="300038">
                  <a:moveTo>
                    <a:pt x="778669" y="257175"/>
                  </a:moveTo>
                  <a:lnTo>
                    <a:pt x="307181" y="292894"/>
                  </a:lnTo>
                  <a:lnTo>
                    <a:pt x="26194" y="300038"/>
                  </a:lnTo>
                  <a:lnTo>
                    <a:pt x="0" y="114300"/>
                  </a:lnTo>
                  <a:lnTo>
                    <a:pt x="221456" y="116681"/>
                  </a:lnTo>
                  <a:lnTo>
                    <a:pt x="628650" y="73819"/>
                  </a:lnTo>
                  <a:lnTo>
                    <a:pt x="1183481" y="21431"/>
                  </a:lnTo>
                  <a:lnTo>
                    <a:pt x="1407319" y="0"/>
                  </a:lnTo>
                  <a:lnTo>
                    <a:pt x="1464469" y="0"/>
                  </a:lnTo>
                  <a:lnTo>
                    <a:pt x="1526381" y="4763"/>
                  </a:lnTo>
                  <a:lnTo>
                    <a:pt x="1595437" y="14288"/>
                  </a:lnTo>
                  <a:lnTo>
                    <a:pt x="1674019" y="40481"/>
                  </a:lnTo>
                  <a:lnTo>
                    <a:pt x="1793081" y="140494"/>
                  </a:lnTo>
                  <a:lnTo>
                    <a:pt x="1800225" y="169069"/>
                  </a:lnTo>
                  <a:lnTo>
                    <a:pt x="1797844" y="192881"/>
                  </a:lnTo>
                  <a:lnTo>
                    <a:pt x="1785937" y="226219"/>
                  </a:lnTo>
                  <a:lnTo>
                    <a:pt x="1769269" y="245269"/>
                  </a:lnTo>
                  <a:lnTo>
                    <a:pt x="1750219" y="254794"/>
                  </a:lnTo>
                  <a:lnTo>
                    <a:pt x="1702594" y="252413"/>
                  </a:lnTo>
                  <a:lnTo>
                    <a:pt x="1540669" y="223838"/>
                  </a:lnTo>
                  <a:lnTo>
                    <a:pt x="1400175" y="204788"/>
                  </a:lnTo>
                  <a:lnTo>
                    <a:pt x="1178719" y="223838"/>
                  </a:lnTo>
                  <a:lnTo>
                    <a:pt x="77866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0795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224C85D-1B47-4CDF-B9FB-0C71BCE18C41}"/>
              </a:ext>
            </a:extLst>
          </p:cNvPr>
          <p:cNvGrpSpPr/>
          <p:nvPr/>
        </p:nvGrpSpPr>
        <p:grpSpPr>
          <a:xfrm>
            <a:off x="3770314" y="1562101"/>
            <a:ext cx="4448175" cy="4371975"/>
            <a:chOff x="3770314" y="1562101"/>
            <a:chExt cx="4448175" cy="43719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2C7476F-3AC2-447A-95DA-7AC1C9B5813D}"/>
                </a:ext>
              </a:extLst>
            </p:cNvPr>
            <p:cNvSpPr/>
            <p:nvPr/>
          </p:nvSpPr>
          <p:spPr>
            <a:xfrm>
              <a:off x="4872040" y="1562101"/>
              <a:ext cx="2884487" cy="1131887"/>
            </a:xfrm>
            <a:custGeom>
              <a:avLst/>
              <a:gdLst>
                <a:gd name="connsiteX0" fmla="*/ 1722664 w 2884714"/>
                <a:gd name="connsiteY0" fmla="*/ 263978 h 1132114"/>
                <a:gd name="connsiteX1" fmla="*/ 1167493 w 2884714"/>
                <a:gd name="connsiteY1" fmla="*/ 315685 h 1132114"/>
                <a:gd name="connsiteX2" fmla="*/ 650422 w 2884714"/>
                <a:gd name="connsiteY2" fmla="*/ 372835 h 1132114"/>
                <a:gd name="connsiteX3" fmla="*/ 111579 w 2884714"/>
                <a:gd name="connsiteY3" fmla="*/ 438150 h 1132114"/>
                <a:gd name="connsiteX4" fmla="*/ 0 w 2884714"/>
                <a:gd name="connsiteY4" fmla="*/ 280307 h 1132114"/>
                <a:gd name="connsiteX5" fmla="*/ 204107 w 2884714"/>
                <a:gd name="connsiteY5" fmla="*/ 269421 h 1132114"/>
                <a:gd name="connsiteX6" fmla="*/ 576943 w 2884714"/>
                <a:gd name="connsiteY6" fmla="*/ 239485 h 1132114"/>
                <a:gd name="connsiteX7" fmla="*/ 1039586 w 2884714"/>
                <a:gd name="connsiteY7" fmla="*/ 193221 h 1132114"/>
                <a:gd name="connsiteX8" fmla="*/ 1417864 w 2884714"/>
                <a:gd name="connsiteY8" fmla="*/ 157843 h 1132114"/>
                <a:gd name="connsiteX9" fmla="*/ 1662793 w 2884714"/>
                <a:gd name="connsiteY9" fmla="*/ 136071 h 1132114"/>
                <a:gd name="connsiteX10" fmla="*/ 1978479 w 2884714"/>
                <a:gd name="connsiteY10" fmla="*/ 92528 h 1132114"/>
                <a:gd name="connsiteX11" fmla="*/ 2373086 w 2884714"/>
                <a:gd name="connsiteY11" fmla="*/ 46264 h 1132114"/>
                <a:gd name="connsiteX12" fmla="*/ 2454729 w 2884714"/>
                <a:gd name="connsiteY12" fmla="*/ 24493 h 1132114"/>
                <a:gd name="connsiteX13" fmla="*/ 2528207 w 2884714"/>
                <a:gd name="connsiteY13" fmla="*/ 2721 h 1132114"/>
                <a:gd name="connsiteX14" fmla="*/ 2549979 w 2884714"/>
                <a:gd name="connsiteY14" fmla="*/ 0 h 1132114"/>
                <a:gd name="connsiteX15" fmla="*/ 2566307 w 2884714"/>
                <a:gd name="connsiteY15" fmla="*/ 5443 h 1132114"/>
                <a:gd name="connsiteX16" fmla="*/ 2628900 w 2884714"/>
                <a:gd name="connsiteY16" fmla="*/ 48985 h 1132114"/>
                <a:gd name="connsiteX17" fmla="*/ 2718707 w 2884714"/>
                <a:gd name="connsiteY17" fmla="*/ 122464 h 1132114"/>
                <a:gd name="connsiteX18" fmla="*/ 2805793 w 2884714"/>
                <a:gd name="connsiteY18" fmla="*/ 195943 h 1132114"/>
                <a:gd name="connsiteX19" fmla="*/ 2857500 w 2884714"/>
                <a:gd name="connsiteY19" fmla="*/ 250371 h 1132114"/>
                <a:gd name="connsiteX20" fmla="*/ 2879272 w 2884714"/>
                <a:gd name="connsiteY20" fmla="*/ 283028 h 1132114"/>
                <a:gd name="connsiteX21" fmla="*/ 2884714 w 2884714"/>
                <a:gd name="connsiteY21" fmla="*/ 318407 h 1132114"/>
                <a:gd name="connsiteX22" fmla="*/ 2876550 w 2884714"/>
                <a:gd name="connsiteY22" fmla="*/ 348343 h 1132114"/>
                <a:gd name="connsiteX23" fmla="*/ 2849336 w 2884714"/>
                <a:gd name="connsiteY23" fmla="*/ 375557 h 1132114"/>
                <a:gd name="connsiteX24" fmla="*/ 2800350 w 2884714"/>
                <a:gd name="connsiteY24" fmla="*/ 405493 h 1132114"/>
                <a:gd name="connsiteX25" fmla="*/ 2713264 w 2884714"/>
                <a:gd name="connsiteY25" fmla="*/ 639535 h 1132114"/>
                <a:gd name="connsiteX26" fmla="*/ 2607129 w 2884714"/>
                <a:gd name="connsiteY26" fmla="*/ 933450 h 1132114"/>
                <a:gd name="connsiteX27" fmla="*/ 2566307 w 2884714"/>
                <a:gd name="connsiteY27" fmla="*/ 1058635 h 1132114"/>
                <a:gd name="connsiteX28" fmla="*/ 2552700 w 2884714"/>
                <a:gd name="connsiteY28" fmla="*/ 1091293 h 1132114"/>
                <a:gd name="connsiteX29" fmla="*/ 2530929 w 2884714"/>
                <a:gd name="connsiteY29" fmla="*/ 1115785 h 1132114"/>
                <a:gd name="connsiteX30" fmla="*/ 2506436 w 2884714"/>
                <a:gd name="connsiteY30" fmla="*/ 1126671 h 1132114"/>
                <a:gd name="connsiteX31" fmla="*/ 2479222 w 2884714"/>
                <a:gd name="connsiteY31" fmla="*/ 1132114 h 1132114"/>
                <a:gd name="connsiteX32" fmla="*/ 2449286 w 2884714"/>
                <a:gd name="connsiteY32" fmla="*/ 1123950 h 1132114"/>
                <a:gd name="connsiteX33" fmla="*/ 2422072 w 2884714"/>
                <a:gd name="connsiteY33" fmla="*/ 1113064 h 1132114"/>
                <a:gd name="connsiteX34" fmla="*/ 2394857 w 2884714"/>
                <a:gd name="connsiteY34" fmla="*/ 1094014 h 1132114"/>
                <a:gd name="connsiteX35" fmla="*/ 2364922 w 2884714"/>
                <a:gd name="connsiteY35" fmla="*/ 1066800 h 1132114"/>
                <a:gd name="connsiteX36" fmla="*/ 2318657 w 2884714"/>
                <a:gd name="connsiteY36" fmla="*/ 982435 h 1132114"/>
                <a:gd name="connsiteX37" fmla="*/ 2370364 w 2884714"/>
                <a:gd name="connsiteY37" fmla="*/ 900793 h 1132114"/>
                <a:gd name="connsiteX38" fmla="*/ 2443843 w 2884714"/>
                <a:gd name="connsiteY38" fmla="*/ 555171 h 1132114"/>
                <a:gd name="connsiteX39" fmla="*/ 2492829 w 2884714"/>
                <a:gd name="connsiteY39" fmla="*/ 326571 h 1132114"/>
                <a:gd name="connsiteX40" fmla="*/ 2495550 w 2884714"/>
                <a:gd name="connsiteY40" fmla="*/ 296635 h 1132114"/>
                <a:gd name="connsiteX41" fmla="*/ 2487386 w 2884714"/>
                <a:gd name="connsiteY41" fmla="*/ 266700 h 1132114"/>
                <a:gd name="connsiteX42" fmla="*/ 2476500 w 2884714"/>
                <a:gd name="connsiteY42" fmla="*/ 253093 h 1132114"/>
                <a:gd name="connsiteX43" fmla="*/ 2449286 w 2884714"/>
                <a:gd name="connsiteY43" fmla="*/ 239485 h 1132114"/>
                <a:gd name="connsiteX44" fmla="*/ 2411186 w 2884714"/>
                <a:gd name="connsiteY44" fmla="*/ 231321 h 1132114"/>
                <a:gd name="connsiteX45" fmla="*/ 2193472 w 2884714"/>
                <a:gd name="connsiteY45" fmla="*/ 231321 h 1132114"/>
                <a:gd name="connsiteX46" fmla="*/ 1722664 w 2884714"/>
                <a:gd name="connsiteY46" fmla="*/ 263978 h 11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4714" h="1132114">
                  <a:moveTo>
                    <a:pt x="1722664" y="263978"/>
                  </a:moveTo>
                  <a:lnTo>
                    <a:pt x="1167493" y="315685"/>
                  </a:lnTo>
                  <a:lnTo>
                    <a:pt x="650422" y="372835"/>
                  </a:lnTo>
                  <a:lnTo>
                    <a:pt x="111579" y="438150"/>
                  </a:lnTo>
                  <a:lnTo>
                    <a:pt x="0" y="280307"/>
                  </a:lnTo>
                  <a:cubicBezTo>
                    <a:pt x="68033" y="276629"/>
                    <a:pt x="135975" y="269421"/>
                    <a:pt x="204107" y="269421"/>
                  </a:cubicBezTo>
                  <a:lnTo>
                    <a:pt x="576943" y="239485"/>
                  </a:lnTo>
                  <a:lnTo>
                    <a:pt x="1039586" y="193221"/>
                  </a:lnTo>
                  <a:lnTo>
                    <a:pt x="1417864" y="157843"/>
                  </a:lnTo>
                  <a:lnTo>
                    <a:pt x="1662793" y="136071"/>
                  </a:lnTo>
                  <a:lnTo>
                    <a:pt x="1978479" y="92528"/>
                  </a:lnTo>
                  <a:lnTo>
                    <a:pt x="2373086" y="46264"/>
                  </a:lnTo>
                  <a:lnTo>
                    <a:pt x="2454729" y="24493"/>
                  </a:lnTo>
                  <a:lnTo>
                    <a:pt x="2528207" y="2721"/>
                  </a:lnTo>
                  <a:lnTo>
                    <a:pt x="2549979" y="0"/>
                  </a:lnTo>
                  <a:lnTo>
                    <a:pt x="2566307" y="5443"/>
                  </a:lnTo>
                  <a:lnTo>
                    <a:pt x="2628900" y="48985"/>
                  </a:lnTo>
                  <a:lnTo>
                    <a:pt x="2718707" y="122464"/>
                  </a:lnTo>
                  <a:lnTo>
                    <a:pt x="2805793" y="195943"/>
                  </a:lnTo>
                  <a:lnTo>
                    <a:pt x="2857500" y="250371"/>
                  </a:lnTo>
                  <a:lnTo>
                    <a:pt x="2879272" y="283028"/>
                  </a:lnTo>
                  <a:lnTo>
                    <a:pt x="2884714" y="318407"/>
                  </a:lnTo>
                  <a:lnTo>
                    <a:pt x="2876550" y="348343"/>
                  </a:lnTo>
                  <a:lnTo>
                    <a:pt x="2849336" y="375557"/>
                  </a:lnTo>
                  <a:lnTo>
                    <a:pt x="2800350" y="405493"/>
                  </a:lnTo>
                  <a:lnTo>
                    <a:pt x="2713264" y="639535"/>
                  </a:lnTo>
                  <a:lnTo>
                    <a:pt x="2607129" y="933450"/>
                  </a:lnTo>
                  <a:lnTo>
                    <a:pt x="2566307" y="1058635"/>
                  </a:lnTo>
                  <a:lnTo>
                    <a:pt x="2552700" y="1091293"/>
                  </a:lnTo>
                  <a:lnTo>
                    <a:pt x="2530929" y="1115785"/>
                  </a:lnTo>
                  <a:lnTo>
                    <a:pt x="2506436" y="1126671"/>
                  </a:lnTo>
                  <a:lnTo>
                    <a:pt x="2479222" y="1132114"/>
                  </a:lnTo>
                  <a:lnTo>
                    <a:pt x="2449286" y="1123950"/>
                  </a:lnTo>
                  <a:lnTo>
                    <a:pt x="2422072" y="1113064"/>
                  </a:lnTo>
                  <a:lnTo>
                    <a:pt x="2394857" y="1094014"/>
                  </a:lnTo>
                  <a:lnTo>
                    <a:pt x="2364922" y="1066800"/>
                  </a:lnTo>
                  <a:lnTo>
                    <a:pt x="2318657" y="982435"/>
                  </a:lnTo>
                  <a:lnTo>
                    <a:pt x="2370364" y="900793"/>
                  </a:lnTo>
                  <a:lnTo>
                    <a:pt x="2443843" y="555171"/>
                  </a:lnTo>
                  <a:lnTo>
                    <a:pt x="2492829" y="326571"/>
                  </a:lnTo>
                  <a:lnTo>
                    <a:pt x="2495550" y="296635"/>
                  </a:lnTo>
                  <a:lnTo>
                    <a:pt x="2487386" y="266700"/>
                  </a:lnTo>
                  <a:lnTo>
                    <a:pt x="2476500" y="253093"/>
                  </a:lnTo>
                  <a:lnTo>
                    <a:pt x="2449286" y="239485"/>
                  </a:lnTo>
                  <a:lnTo>
                    <a:pt x="2411186" y="231321"/>
                  </a:lnTo>
                  <a:lnTo>
                    <a:pt x="2193472" y="231321"/>
                  </a:lnTo>
                  <a:lnTo>
                    <a:pt x="1722664" y="2639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3B3AD72E-C111-4502-8B0C-E3055C2516D7}"/>
                </a:ext>
              </a:extLst>
            </p:cNvPr>
            <p:cNvSpPr/>
            <p:nvPr/>
          </p:nvSpPr>
          <p:spPr>
            <a:xfrm>
              <a:off x="5148263" y="4552951"/>
              <a:ext cx="565150" cy="1381125"/>
            </a:xfrm>
            <a:custGeom>
              <a:avLst/>
              <a:gdLst>
                <a:gd name="connsiteX0" fmla="*/ 304800 w 564356"/>
                <a:gd name="connsiteY0" fmla="*/ 773906 h 1381125"/>
                <a:gd name="connsiteX1" fmla="*/ 278606 w 564356"/>
                <a:gd name="connsiteY1" fmla="*/ 552450 h 1381125"/>
                <a:gd name="connsiteX2" fmla="*/ 261937 w 564356"/>
                <a:gd name="connsiteY2" fmla="*/ 471488 h 1381125"/>
                <a:gd name="connsiteX3" fmla="*/ 235743 w 564356"/>
                <a:gd name="connsiteY3" fmla="*/ 364331 h 1381125"/>
                <a:gd name="connsiteX4" fmla="*/ 209550 w 564356"/>
                <a:gd name="connsiteY4" fmla="*/ 290513 h 1381125"/>
                <a:gd name="connsiteX5" fmla="*/ 173831 w 564356"/>
                <a:gd name="connsiteY5" fmla="*/ 221456 h 1381125"/>
                <a:gd name="connsiteX6" fmla="*/ 138112 w 564356"/>
                <a:gd name="connsiteY6" fmla="*/ 169069 h 1381125"/>
                <a:gd name="connsiteX7" fmla="*/ 102393 w 564356"/>
                <a:gd name="connsiteY7" fmla="*/ 133350 h 1381125"/>
                <a:gd name="connsiteX8" fmla="*/ 57150 w 564356"/>
                <a:gd name="connsiteY8" fmla="*/ 92869 h 1381125"/>
                <a:gd name="connsiteX9" fmla="*/ 23812 w 564356"/>
                <a:gd name="connsiteY9" fmla="*/ 59531 h 1381125"/>
                <a:gd name="connsiteX10" fmla="*/ 7143 w 564356"/>
                <a:gd name="connsiteY10" fmla="*/ 38100 h 1381125"/>
                <a:gd name="connsiteX11" fmla="*/ 0 w 564356"/>
                <a:gd name="connsiteY11" fmla="*/ 19050 h 1381125"/>
                <a:gd name="connsiteX12" fmla="*/ 4762 w 564356"/>
                <a:gd name="connsiteY12" fmla="*/ 4763 h 1381125"/>
                <a:gd name="connsiteX13" fmla="*/ 19050 w 564356"/>
                <a:gd name="connsiteY13" fmla="*/ 0 h 1381125"/>
                <a:gd name="connsiteX14" fmla="*/ 52387 w 564356"/>
                <a:gd name="connsiteY14" fmla="*/ 0 h 1381125"/>
                <a:gd name="connsiteX15" fmla="*/ 107156 w 564356"/>
                <a:gd name="connsiteY15" fmla="*/ 9525 h 1381125"/>
                <a:gd name="connsiteX16" fmla="*/ 197643 w 564356"/>
                <a:gd name="connsiteY16" fmla="*/ 38100 h 1381125"/>
                <a:gd name="connsiteX17" fmla="*/ 280987 w 564356"/>
                <a:gd name="connsiteY17" fmla="*/ 73819 h 1381125"/>
                <a:gd name="connsiteX18" fmla="*/ 330993 w 564356"/>
                <a:gd name="connsiteY18" fmla="*/ 102394 h 1381125"/>
                <a:gd name="connsiteX19" fmla="*/ 364331 w 564356"/>
                <a:gd name="connsiteY19" fmla="*/ 123825 h 1381125"/>
                <a:gd name="connsiteX20" fmla="*/ 407193 w 564356"/>
                <a:gd name="connsiteY20" fmla="*/ 150019 h 1381125"/>
                <a:gd name="connsiteX21" fmla="*/ 440531 w 564356"/>
                <a:gd name="connsiteY21" fmla="*/ 271463 h 1381125"/>
                <a:gd name="connsiteX22" fmla="*/ 478631 w 564356"/>
                <a:gd name="connsiteY22" fmla="*/ 452438 h 1381125"/>
                <a:gd name="connsiteX23" fmla="*/ 507206 w 564356"/>
                <a:gd name="connsiteY23" fmla="*/ 623888 h 1381125"/>
                <a:gd name="connsiteX24" fmla="*/ 528637 w 564356"/>
                <a:gd name="connsiteY24" fmla="*/ 752475 h 1381125"/>
                <a:gd name="connsiteX25" fmla="*/ 564356 w 564356"/>
                <a:gd name="connsiteY25" fmla="*/ 1069181 h 1381125"/>
                <a:gd name="connsiteX26" fmla="*/ 561975 w 564356"/>
                <a:gd name="connsiteY26" fmla="*/ 1190625 h 1381125"/>
                <a:gd name="connsiteX27" fmla="*/ 557212 w 564356"/>
                <a:gd name="connsiteY27" fmla="*/ 1245394 h 1381125"/>
                <a:gd name="connsiteX28" fmla="*/ 552450 w 564356"/>
                <a:gd name="connsiteY28" fmla="*/ 1293019 h 1381125"/>
                <a:gd name="connsiteX29" fmla="*/ 542925 w 564356"/>
                <a:gd name="connsiteY29" fmla="*/ 1323975 h 1381125"/>
                <a:gd name="connsiteX30" fmla="*/ 523875 w 564356"/>
                <a:gd name="connsiteY30" fmla="*/ 1350169 h 1381125"/>
                <a:gd name="connsiteX31" fmla="*/ 509587 w 564356"/>
                <a:gd name="connsiteY31" fmla="*/ 1362075 h 1381125"/>
                <a:gd name="connsiteX32" fmla="*/ 492918 w 564356"/>
                <a:gd name="connsiteY32" fmla="*/ 1373981 h 1381125"/>
                <a:gd name="connsiteX33" fmla="*/ 469106 w 564356"/>
                <a:gd name="connsiteY33" fmla="*/ 1381125 h 1381125"/>
                <a:gd name="connsiteX34" fmla="*/ 438150 w 564356"/>
                <a:gd name="connsiteY34" fmla="*/ 1378744 h 1381125"/>
                <a:gd name="connsiteX35" fmla="*/ 414337 w 564356"/>
                <a:gd name="connsiteY35" fmla="*/ 1366838 h 1381125"/>
                <a:gd name="connsiteX36" fmla="*/ 373856 w 564356"/>
                <a:gd name="connsiteY36" fmla="*/ 1328738 h 1381125"/>
                <a:gd name="connsiteX37" fmla="*/ 347662 w 564356"/>
                <a:gd name="connsiteY37" fmla="*/ 1295400 h 1381125"/>
                <a:gd name="connsiteX38" fmla="*/ 321468 w 564356"/>
                <a:gd name="connsiteY38" fmla="*/ 1250156 h 1381125"/>
                <a:gd name="connsiteX39" fmla="*/ 300037 w 564356"/>
                <a:gd name="connsiteY39" fmla="*/ 1173956 h 1381125"/>
                <a:gd name="connsiteX40" fmla="*/ 295275 w 564356"/>
                <a:gd name="connsiteY40" fmla="*/ 1147763 h 1381125"/>
                <a:gd name="connsiteX41" fmla="*/ 307181 w 564356"/>
                <a:gd name="connsiteY41" fmla="*/ 1097756 h 1381125"/>
                <a:gd name="connsiteX42" fmla="*/ 319087 w 564356"/>
                <a:gd name="connsiteY42" fmla="*/ 1047750 h 1381125"/>
                <a:gd name="connsiteX43" fmla="*/ 321468 w 564356"/>
                <a:gd name="connsiteY43" fmla="*/ 952500 h 1381125"/>
                <a:gd name="connsiteX44" fmla="*/ 304800 w 564356"/>
                <a:gd name="connsiteY44" fmla="*/ 773906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4356" h="1381125">
                  <a:moveTo>
                    <a:pt x="304800" y="773906"/>
                  </a:moveTo>
                  <a:lnTo>
                    <a:pt x="278606" y="552450"/>
                  </a:lnTo>
                  <a:lnTo>
                    <a:pt x="261937" y="471488"/>
                  </a:lnTo>
                  <a:lnTo>
                    <a:pt x="235743" y="364331"/>
                  </a:lnTo>
                  <a:lnTo>
                    <a:pt x="209550" y="290513"/>
                  </a:lnTo>
                  <a:lnTo>
                    <a:pt x="173831" y="221456"/>
                  </a:lnTo>
                  <a:lnTo>
                    <a:pt x="138112" y="169069"/>
                  </a:lnTo>
                  <a:lnTo>
                    <a:pt x="102393" y="133350"/>
                  </a:lnTo>
                  <a:lnTo>
                    <a:pt x="57150" y="92869"/>
                  </a:lnTo>
                  <a:lnTo>
                    <a:pt x="23812" y="59531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52387" y="0"/>
                  </a:lnTo>
                  <a:lnTo>
                    <a:pt x="107156" y="9525"/>
                  </a:lnTo>
                  <a:lnTo>
                    <a:pt x="197643" y="38100"/>
                  </a:lnTo>
                  <a:lnTo>
                    <a:pt x="280987" y="73819"/>
                  </a:lnTo>
                  <a:lnTo>
                    <a:pt x="330993" y="102394"/>
                  </a:lnTo>
                  <a:lnTo>
                    <a:pt x="364331" y="123825"/>
                  </a:lnTo>
                  <a:lnTo>
                    <a:pt x="407193" y="150019"/>
                  </a:lnTo>
                  <a:lnTo>
                    <a:pt x="440531" y="271463"/>
                  </a:lnTo>
                  <a:lnTo>
                    <a:pt x="478631" y="452438"/>
                  </a:lnTo>
                  <a:lnTo>
                    <a:pt x="507206" y="623888"/>
                  </a:lnTo>
                  <a:lnTo>
                    <a:pt x="528637" y="752475"/>
                  </a:lnTo>
                  <a:lnTo>
                    <a:pt x="564356" y="1069181"/>
                  </a:lnTo>
                  <a:cubicBezTo>
                    <a:pt x="563562" y="1109662"/>
                    <a:pt x="562769" y="1150144"/>
                    <a:pt x="561975" y="1190625"/>
                  </a:cubicBezTo>
                  <a:lnTo>
                    <a:pt x="557212" y="1245394"/>
                  </a:lnTo>
                  <a:lnTo>
                    <a:pt x="552450" y="1293019"/>
                  </a:lnTo>
                  <a:lnTo>
                    <a:pt x="542925" y="1323975"/>
                  </a:lnTo>
                  <a:lnTo>
                    <a:pt x="523875" y="1350169"/>
                  </a:lnTo>
                  <a:lnTo>
                    <a:pt x="509587" y="1362075"/>
                  </a:lnTo>
                  <a:lnTo>
                    <a:pt x="492918" y="1373981"/>
                  </a:lnTo>
                  <a:lnTo>
                    <a:pt x="469106" y="1381125"/>
                  </a:lnTo>
                  <a:lnTo>
                    <a:pt x="438150" y="1378744"/>
                  </a:lnTo>
                  <a:lnTo>
                    <a:pt x="414337" y="1366838"/>
                  </a:lnTo>
                  <a:lnTo>
                    <a:pt x="373856" y="1328738"/>
                  </a:lnTo>
                  <a:lnTo>
                    <a:pt x="347662" y="1295400"/>
                  </a:lnTo>
                  <a:lnTo>
                    <a:pt x="321468" y="1250156"/>
                  </a:lnTo>
                  <a:lnTo>
                    <a:pt x="300037" y="1173956"/>
                  </a:lnTo>
                  <a:lnTo>
                    <a:pt x="295275" y="1147763"/>
                  </a:lnTo>
                  <a:lnTo>
                    <a:pt x="307181" y="1097756"/>
                  </a:lnTo>
                  <a:lnTo>
                    <a:pt x="319087" y="1047750"/>
                  </a:lnTo>
                  <a:cubicBezTo>
                    <a:pt x="319881" y="1016000"/>
                    <a:pt x="320674" y="984250"/>
                    <a:pt x="321468" y="952500"/>
                  </a:cubicBezTo>
                  <a:lnTo>
                    <a:pt x="304800" y="773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C2CB0328-849A-46C3-8C03-21AB039917D4}"/>
                </a:ext>
              </a:extLst>
            </p:cNvPr>
            <p:cNvSpPr/>
            <p:nvPr/>
          </p:nvSpPr>
          <p:spPr>
            <a:xfrm>
              <a:off x="4946652" y="2387601"/>
              <a:ext cx="2352675" cy="382587"/>
            </a:xfrm>
            <a:custGeom>
              <a:avLst/>
              <a:gdLst>
                <a:gd name="connsiteX0" fmla="*/ 1576388 w 2352675"/>
                <a:gd name="connsiteY0" fmla="*/ 228600 h 383381"/>
                <a:gd name="connsiteX1" fmla="*/ 914400 w 2352675"/>
                <a:gd name="connsiteY1" fmla="*/ 309562 h 383381"/>
                <a:gd name="connsiteX2" fmla="*/ 295275 w 2352675"/>
                <a:gd name="connsiteY2" fmla="*/ 383381 h 383381"/>
                <a:gd name="connsiteX3" fmla="*/ 257175 w 2352675"/>
                <a:gd name="connsiteY3" fmla="*/ 383381 h 383381"/>
                <a:gd name="connsiteX4" fmla="*/ 223838 w 2352675"/>
                <a:gd name="connsiteY4" fmla="*/ 378619 h 383381"/>
                <a:gd name="connsiteX5" fmla="*/ 185738 w 2352675"/>
                <a:gd name="connsiteY5" fmla="*/ 369094 h 383381"/>
                <a:gd name="connsiteX6" fmla="*/ 150019 w 2352675"/>
                <a:gd name="connsiteY6" fmla="*/ 354806 h 383381"/>
                <a:gd name="connsiteX7" fmla="*/ 95250 w 2352675"/>
                <a:gd name="connsiteY7" fmla="*/ 321469 h 383381"/>
                <a:gd name="connsiteX8" fmla="*/ 2382 w 2352675"/>
                <a:gd name="connsiteY8" fmla="*/ 250031 h 383381"/>
                <a:gd name="connsiteX9" fmla="*/ 0 w 2352675"/>
                <a:gd name="connsiteY9" fmla="*/ 169069 h 383381"/>
                <a:gd name="connsiteX10" fmla="*/ 307182 w 2352675"/>
                <a:gd name="connsiteY10" fmla="*/ 204787 h 383381"/>
                <a:gd name="connsiteX11" fmla="*/ 704850 w 2352675"/>
                <a:gd name="connsiteY11" fmla="*/ 161925 h 383381"/>
                <a:gd name="connsiteX12" fmla="*/ 1276350 w 2352675"/>
                <a:gd name="connsiteY12" fmla="*/ 97631 h 383381"/>
                <a:gd name="connsiteX13" fmla="*/ 1747838 w 2352675"/>
                <a:gd name="connsiteY13" fmla="*/ 40481 h 383381"/>
                <a:gd name="connsiteX14" fmla="*/ 2031207 w 2352675"/>
                <a:gd name="connsiteY14" fmla="*/ 7144 h 383381"/>
                <a:gd name="connsiteX15" fmla="*/ 2083594 w 2352675"/>
                <a:gd name="connsiteY15" fmla="*/ 0 h 383381"/>
                <a:gd name="connsiteX16" fmla="*/ 2133600 w 2352675"/>
                <a:gd name="connsiteY16" fmla="*/ 4762 h 383381"/>
                <a:gd name="connsiteX17" fmla="*/ 2216944 w 2352675"/>
                <a:gd name="connsiteY17" fmla="*/ 21431 h 383381"/>
                <a:gd name="connsiteX18" fmla="*/ 2352675 w 2352675"/>
                <a:gd name="connsiteY18" fmla="*/ 64294 h 383381"/>
                <a:gd name="connsiteX19" fmla="*/ 2350294 w 2352675"/>
                <a:gd name="connsiteY19" fmla="*/ 183356 h 383381"/>
                <a:gd name="connsiteX20" fmla="*/ 2066925 w 2352675"/>
                <a:gd name="connsiteY20" fmla="*/ 183356 h 383381"/>
                <a:gd name="connsiteX21" fmla="*/ 1959769 w 2352675"/>
                <a:gd name="connsiteY21" fmla="*/ 185737 h 383381"/>
                <a:gd name="connsiteX22" fmla="*/ 1576388 w 2352675"/>
                <a:gd name="connsiteY22" fmla="*/ 22860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52675" h="383381">
                  <a:moveTo>
                    <a:pt x="1576388" y="228600"/>
                  </a:moveTo>
                  <a:lnTo>
                    <a:pt x="914400" y="309562"/>
                  </a:lnTo>
                  <a:lnTo>
                    <a:pt x="295275" y="383381"/>
                  </a:lnTo>
                  <a:lnTo>
                    <a:pt x="257175" y="383381"/>
                  </a:lnTo>
                  <a:lnTo>
                    <a:pt x="223838" y="378619"/>
                  </a:lnTo>
                  <a:lnTo>
                    <a:pt x="185738" y="369094"/>
                  </a:lnTo>
                  <a:lnTo>
                    <a:pt x="150019" y="354806"/>
                  </a:lnTo>
                  <a:lnTo>
                    <a:pt x="95250" y="321469"/>
                  </a:lnTo>
                  <a:lnTo>
                    <a:pt x="2382" y="250031"/>
                  </a:lnTo>
                  <a:lnTo>
                    <a:pt x="0" y="169069"/>
                  </a:lnTo>
                  <a:lnTo>
                    <a:pt x="307182" y="204787"/>
                  </a:lnTo>
                  <a:lnTo>
                    <a:pt x="704850" y="161925"/>
                  </a:lnTo>
                  <a:lnTo>
                    <a:pt x="1276350" y="97631"/>
                  </a:lnTo>
                  <a:lnTo>
                    <a:pt x="1747838" y="40481"/>
                  </a:lnTo>
                  <a:lnTo>
                    <a:pt x="2031207" y="7144"/>
                  </a:lnTo>
                  <a:lnTo>
                    <a:pt x="2083594" y="0"/>
                  </a:lnTo>
                  <a:lnTo>
                    <a:pt x="2133600" y="4762"/>
                  </a:lnTo>
                  <a:lnTo>
                    <a:pt x="2216944" y="21431"/>
                  </a:lnTo>
                  <a:lnTo>
                    <a:pt x="2352675" y="64294"/>
                  </a:lnTo>
                  <a:cubicBezTo>
                    <a:pt x="2351881" y="103981"/>
                    <a:pt x="2351088" y="143669"/>
                    <a:pt x="2350294" y="183356"/>
                  </a:cubicBezTo>
                  <a:lnTo>
                    <a:pt x="2066925" y="183356"/>
                  </a:lnTo>
                  <a:lnTo>
                    <a:pt x="1959769" y="185737"/>
                  </a:lnTo>
                  <a:lnTo>
                    <a:pt x="15763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EE37C37D-20E4-4917-AE5E-92E435620BFD}"/>
                </a:ext>
              </a:extLst>
            </p:cNvPr>
            <p:cNvSpPr/>
            <p:nvPr/>
          </p:nvSpPr>
          <p:spPr>
            <a:xfrm rot="16200000">
              <a:off x="2622552" y="2871788"/>
              <a:ext cx="3587750" cy="1292225"/>
            </a:xfrm>
            <a:custGeom>
              <a:avLst/>
              <a:gdLst>
                <a:gd name="connsiteX0" fmla="*/ 2282825 w 3587750"/>
                <a:gd name="connsiteY0" fmla="*/ 1190625 h 1292225"/>
                <a:gd name="connsiteX1" fmla="*/ 1955800 w 3587750"/>
                <a:gd name="connsiteY1" fmla="*/ 1114425 h 1292225"/>
                <a:gd name="connsiteX2" fmla="*/ 1714500 w 3587750"/>
                <a:gd name="connsiteY2" fmla="*/ 1044575 h 1292225"/>
                <a:gd name="connsiteX3" fmla="*/ 1593850 w 3587750"/>
                <a:gd name="connsiteY3" fmla="*/ 1003300 h 1292225"/>
                <a:gd name="connsiteX4" fmla="*/ 1333500 w 3587750"/>
                <a:gd name="connsiteY4" fmla="*/ 895350 h 1292225"/>
                <a:gd name="connsiteX5" fmla="*/ 1089025 w 3587750"/>
                <a:gd name="connsiteY5" fmla="*/ 787400 h 1292225"/>
                <a:gd name="connsiteX6" fmla="*/ 901700 w 3587750"/>
                <a:gd name="connsiteY6" fmla="*/ 695325 h 1292225"/>
                <a:gd name="connsiteX7" fmla="*/ 739775 w 3587750"/>
                <a:gd name="connsiteY7" fmla="*/ 603250 h 1292225"/>
                <a:gd name="connsiteX8" fmla="*/ 581025 w 3587750"/>
                <a:gd name="connsiteY8" fmla="*/ 498475 h 1292225"/>
                <a:gd name="connsiteX9" fmla="*/ 441325 w 3587750"/>
                <a:gd name="connsiteY9" fmla="*/ 393700 h 1292225"/>
                <a:gd name="connsiteX10" fmla="*/ 266700 w 3587750"/>
                <a:gd name="connsiteY10" fmla="*/ 260350 h 1292225"/>
                <a:gd name="connsiteX11" fmla="*/ 76200 w 3587750"/>
                <a:gd name="connsiteY11" fmla="*/ 101600 h 1292225"/>
                <a:gd name="connsiteX12" fmla="*/ 19050 w 3587750"/>
                <a:gd name="connsiteY12" fmla="*/ 50800 h 1292225"/>
                <a:gd name="connsiteX13" fmla="*/ 6350 w 3587750"/>
                <a:gd name="connsiteY13" fmla="*/ 31750 h 1292225"/>
                <a:gd name="connsiteX14" fmla="*/ 0 w 3587750"/>
                <a:gd name="connsiteY14" fmla="*/ 15875 h 1292225"/>
                <a:gd name="connsiteX15" fmla="*/ 0 w 3587750"/>
                <a:gd name="connsiteY15" fmla="*/ 3175 h 1292225"/>
                <a:gd name="connsiteX16" fmla="*/ 9525 w 3587750"/>
                <a:gd name="connsiteY16" fmla="*/ 0 h 1292225"/>
                <a:gd name="connsiteX17" fmla="*/ 38100 w 3587750"/>
                <a:gd name="connsiteY17" fmla="*/ 6350 h 1292225"/>
                <a:gd name="connsiteX18" fmla="*/ 231775 w 3587750"/>
                <a:gd name="connsiteY18" fmla="*/ 120650 h 1292225"/>
                <a:gd name="connsiteX19" fmla="*/ 393700 w 3587750"/>
                <a:gd name="connsiteY19" fmla="*/ 212725 h 1292225"/>
                <a:gd name="connsiteX20" fmla="*/ 536575 w 3587750"/>
                <a:gd name="connsiteY20" fmla="*/ 295275 h 1292225"/>
                <a:gd name="connsiteX21" fmla="*/ 708025 w 3587750"/>
                <a:gd name="connsiteY21" fmla="*/ 384175 h 1292225"/>
                <a:gd name="connsiteX22" fmla="*/ 876300 w 3587750"/>
                <a:gd name="connsiteY22" fmla="*/ 463550 h 1292225"/>
                <a:gd name="connsiteX23" fmla="*/ 1025525 w 3587750"/>
                <a:gd name="connsiteY23" fmla="*/ 530225 h 1292225"/>
                <a:gd name="connsiteX24" fmla="*/ 1196975 w 3587750"/>
                <a:gd name="connsiteY24" fmla="*/ 603250 h 1292225"/>
                <a:gd name="connsiteX25" fmla="*/ 1371600 w 3587750"/>
                <a:gd name="connsiteY25" fmla="*/ 669925 h 1292225"/>
                <a:gd name="connsiteX26" fmla="*/ 1533525 w 3587750"/>
                <a:gd name="connsiteY26" fmla="*/ 723900 h 1292225"/>
                <a:gd name="connsiteX27" fmla="*/ 1717675 w 3587750"/>
                <a:gd name="connsiteY27" fmla="*/ 781050 h 1292225"/>
                <a:gd name="connsiteX28" fmla="*/ 1857375 w 3587750"/>
                <a:gd name="connsiteY28" fmla="*/ 822325 h 1292225"/>
                <a:gd name="connsiteX29" fmla="*/ 2028825 w 3587750"/>
                <a:gd name="connsiteY29" fmla="*/ 863600 h 1292225"/>
                <a:gd name="connsiteX30" fmla="*/ 2216150 w 3587750"/>
                <a:gd name="connsiteY30" fmla="*/ 901700 h 1292225"/>
                <a:gd name="connsiteX31" fmla="*/ 2371725 w 3587750"/>
                <a:gd name="connsiteY31" fmla="*/ 930275 h 1292225"/>
                <a:gd name="connsiteX32" fmla="*/ 2613025 w 3587750"/>
                <a:gd name="connsiteY32" fmla="*/ 965200 h 1292225"/>
                <a:gd name="connsiteX33" fmla="*/ 2895600 w 3587750"/>
                <a:gd name="connsiteY33" fmla="*/ 990600 h 1292225"/>
                <a:gd name="connsiteX34" fmla="*/ 3133725 w 3587750"/>
                <a:gd name="connsiteY34" fmla="*/ 1000125 h 1292225"/>
                <a:gd name="connsiteX35" fmla="*/ 3279775 w 3587750"/>
                <a:gd name="connsiteY35" fmla="*/ 1000125 h 1292225"/>
                <a:gd name="connsiteX36" fmla="*/ 3336925 w 3587750"/>
                <a:gd name="connsiteY36" fmla="*/ 990600 h 1292225"/>
                <a:gd name="connsiteX37" fmla="*/ 3406775 w 3587750"/>
                <a:gd name="connsiteY37" fmla="*/ 955675 h 1292225"/>
                <a:gd name="connsiteX38" fmla="*/ 3457575 w 3587750"/>
                <a:gd name="connsiteY38" fmla="*/ 911225 h 1292225"/>
                <a:gd name="connsiteX39" fmla="*/ 3508375 w 3587750"/>
                <a:gd name="connsiteY39" fmla="*/ 847725 h 1292225"/>
                <a:gd name="connsiteX40" fmla="*/ 3524250 w 3587750"/>
                <a:gd name="connsiteY40" fmla="*/ 819150 h 1292225"/>
                <a:gd name="connsiteX41" fmla="*/ 3536950 w 3587750"/>
                <a:gd name="connsiteY41" fmla="*/ 803275 h 1292225"/>
                <a:gd name="connsiteX42" fmla="*/ 3552825 w 3587750"/>
                <a:gd name="connsiteY42" fmla="*/ 793750 h 1292225"/>
                <a:gd name="connsiteX43" fmla="*/ 3571875 w 3587750"/>
                <a:gd name="connsiteY43" fmla="*/ 793750 h 1292225"/>
                <a:gd name="connsiteX44" fmla="*/ 3578225 w 3587750"/>
                <a:gd name="connsiteY44" fmla="*/ 803275 h 1292225"/>
                <a:gd name="connsiteX45" fmla="*/ 3587750 w 3587750"/>
                <a:gd name="connsiteY45" fmla="*/ 822325 h 1292225"/>
                <a:gd name="connsiteX46" fmla="*/ 3587750 w 3587750"/>
                <a:gd name="connsiteY46" fmla="*/ 866775 h 1292225"/>
                <a:gd name="connsiteX47" fmla="*/ 3559175 w 3587750"/>
                <a:gd name="connsiteY47" fmla="*/ 984250 h 1292225"/>
                <a:gd name="connsiteX48" fmla="*/ 3463925 w 3587750"/>
                <a:gd name="connsiteY48" fmla="*/ 1263650 h 1292225"/>
                <a:gd name="connsiteX49" fmla="*/ 3346450 w 3587750"/>
                <a:gd name="connsiteY49" fmla="*/ 1292225 h 1292225"/>
                <a:gd name="connsiteX50" fmla="*/ 3048000 w 3587750"/>
                <a:gd name="connsiteY50" fmla="*/ 1273175 h 1292225"/>
                <a:gd name="connsiteX51" fmla="*/ 2733675 w 3587750"/>
                <a:gd name="connsiteY51" fmla="*/ 1250950 h 1292225"/>
                <a:gd name="connsiteX52" fmla="*/ 2632075 w 3587750"/>
                <a:gd name="connsiteY52" fmla="*/ 1254125 h 1292225"/>
                <a:gd name="connsiteX53" fmla="*/ 2282825 w 3587750"/>
                <a:gd name="connsiteY53" fmla="*/ 1190625 h 129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87750" h="1292225">
                  <a:moveTo>
                    <a:pt x="2282825" y="1190625"/>
                  </a:moveTo>
                  <a:lnTo>
                    <a:pt x="1955800" y="1114425"/>
                  </a:lnTo>
                  <a:lnTo>
                    <a:pt x="1714500" y="1044575"/>
                  </a:lnTo>
                  <a:lnTo>
                    <a:pt x="1593850" y="1003300"/>
                  </a:lnTo>
                  <a:lnTo>
                    <a:pt x="1333500" y="895350"/>
                  </a:lnTo>
                  <a:lnTo>
                    <a:pt x="1089025" y="787400"/>
                  </a:lnTo>
                  <a:lnTo>
                    <a:pt x="901700" y="695325"/>
                  </a:lnTo>
                  <a:lnTo>
                    <a:pt x="739775" y="603250"/>
                  </a:lnTo>
                  <a:lnTo>
                    <a:pt x="581025" y="498475"/>
                  </a:lnTo>
                  <a:lnTo>
                    <a:pt x="441325" y="393700"/>
                  </a:lnTo>
                  <a:lnTo>
                    <a:pt x="266700" y="260350"/>
                  </a:lnTo>
                  <a:lnTo>
                    <a:pt x="76200" y="101600"/>
                  </a:lnTo>
                  <a:lnTo>
                    <a:pt x="19050" y="50800"/>
                  </a:lnTo>
                  <a:lnTo>
                    <a:pt x="6350" y="31750"/>
                  </a:lnTo>
                  <a:lnTo>
                    <a:pt x="0" y="15875"/>
                  </a:lnTo>
                  <a:lnTo>
                    <a:pt x="0" y="3175"/>
                  </a:lnTo>
                  <a:lnTo>
                    <a:pt x="9525" y="0"/>
                  </a:lnTo>
                  <a:lnTo>
                    <a:pt x="38100" y="6350"/>
                  </a:lnTo>
                  <a:lnTo>
                    <a:pt x="231775" y="120650"/>
                  </a:lnTo>
                  <a:lnTo>
                    <a:pt x="393700" y="212725"/>
                  </a:lnTo>
                  <a:lnTo>
                    <a:pt x="536575" y="295275"/>
                  </a:lnTo>
                  <a:lnTo>
                    <a:pt x="708025" y="384175"/>
                  </a:lnTo>
                  <a:lnTo>
                    <a:pt x="876300" y="463550"/>
                  </a:lnTo>
                  <a:lnTo>
                    <a:pt x="1025525" y="530225"/>
                  </a:lnTo>
                  <a:lnTo>
                    <a:pt x="1196975" y="603250"/>
                  </a:lnTo>
                  <a:lnTo>
                    <a:pt x="1371600" y="669925"/>
                  </a:lnTo>
                  <a:lnTo>
                    <a:pt x="1533525" y="723900"/>
                  </a:lnTo>
                  <a:lnTo>
                    <a:pt x="1717675" y="781050"/>
                  </a:lnTo>
                  <a:lnTo>
                    <a:pt x="1857375" y="822325"/>
                  </a:lnTo>
                  <a:lnTo>
                    <a:pt x="2028825" y="863600"/>
                  </a:lnTo>
                  <a:lnTo>
                    <a:pt x="2216150" y="901700"/>
                  </a:lnTo>
                  <a:lnTo>
                    <a:pt x="2371725" y="930275"/>
                  </a:lnTo>
                  <a:lnTo>
                    <a:pt x="2613025" y="965200"/>
                  </a:lnTo>
                  <a:lnTo>
                    <a:pt x="2895600" y="990600"/>
                  </a:lnTo>
                  <a:lnTo>
                    <a:pt x="3133725" y="1000125"/>
                  </a:lnTo>
                  <a:lnTo>
                    <a:pt x="3279775" y="1000125"/>
                  </a:lnTo>
                  <a:lnTo>
                    <a:pt x="3336925" y="990600"/>
                  </a:lnTo>
                  <a:lnTo>
                    <a:pt x="3406775" y="955675"/>
                  </a:lnTo>
                  <a:lnTo>
                    <a:pt x="3457575" y="911225"/>
                  </a:lnTo>
                  <a:lnTo>
                    <a:pt x="3508375" y="847725"/>
                  </a:lnTo>
                  <a:lnTo>
                    <a:pt x="3524250" y="819150"/>
                  </a:lnTo>
                  <a:lnTo>
                    <a:pt x="3536950" y="803275"/>
                  </a:lnTo>
                  <a:lnTo>
                    <a:pt x="3552825" y="793750"/>
                  </a:lnTo>
                  <a:lnTo>
                    <a:pt x="3571875" y="793750"/>
                  </a:lnTo>
                  <a:lnTo>
                    <a:pt x="3578225" y="803275"/>
                  </a:lnTo>
                  <a:lnTo>
                    <a:pt x="3587750" y="822325"/>
                  </a:lnTo>
                  <a:lnTo>
                    <a:pt x="3587750" y="866775"/>
                  </a:lnTo>
                  <a:lnTo>
                    <a:pt x="3559175" y="984250"/>
                  </a:lnTo>
                  <a:lnTo>
                    <a:pt x="3463925" y="1263650"/>
                  </a:lnTo>
                  <a:lnTo>
                    <a:pt x="3346450" y="1292225"/>
                  </a:lnTo>
                  <a:lnTo>
                    <a:pt x="3048000" y="1273175"/>
                  </a:lnTo>
                  <a:lnTo>
                    <a:pt x="2733675" y="1250950"/>
                  </a:lnTo>
                  <a:lnTo>
                    <a:pt x="2632075" y="1254125"/>
                  </a:lnTo>
                  <a:lnTo>
                    <a:pt x="2282825" y="1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6A7B0C4B-8092-424A-9E44-E6E25EA5CA20}"/>
                </a:ext>
              </a:extLst>
            </p:cNvPr>
            <p:cNvSpPr/>
            <p:nvPr/>
          </p:nvSpPr>
          <p:spPr>
            <a:xfrm>
              <a:off x="4730751" y="3392488"/>
              <a:ext cx="3487738" cy="561975"/>
            </a:xfrm>
            <a:custGeom>
              <a:avLst/>
              <a:gdLst>
                <a:gd name="connsiteX0" fmla="*/ 2203791 w 3487412"/>
                <a:gd name="connsiteY0" fmla="*/ 297108 h 562486"/>
                <a:gd name="connsiteX1" fmla="*/ 1820146 w 3487412"/>
                <a:gd name="connsiteY1" fmla="*/ 320184 h 562486"/>
                <a:gd name="connsiteX2" fmla="*/ 1649958 w 3487412"/>
                <a:gd name="connsiteY2" fmla="*/ 337492 h 562486"/>
                <a:gd name="connsiteX3" fmla="*/ 1393234 w 3487412"/>
                <a:gd name="connsiteY3" fmla="*/ 366337 h 562486"/>
                <a:gd name="connsiteX4" fmla="*/ 1185547 w 3487412"/>
                <a:gd name="connsiteY4" fmla="*/ 403836 h 562486"/>
                <a:gd name="connsiteX5" fmla="*/ 980744 w 3487412"/>
                <a:gd name="connsiteY5" fmla="*/ 441335 h 562486"/>
                <a:gd name="connsiteX6" fmla="*/ 822095 w 3487412"/>
                <a:gd name="connsiteY6" fmla="*/ 475950 h 562486"/>
                <a:gd name="connsiteX7" fmla="*/ 594216 w 3487412"/>
                <a:gd name="connsiteY7" fmla="*/ 536525 h 562486"/>
                <a:gd name="connsiteX8" fmla="*/ 513449 w 3487412"/>
                <a:gd name="connsiteY8" fmla="*/ 559602 h 562486"/>
                <a:gd name="connsiteX9" fmla="*/ 475950 w 3487412"/>
                <a:gd name="connsiteY9" fmla="*/ 562486 h 562486"/>
                <a:gd name="connsiteX10" fmla="*/ 424028 w 3487412"/>
                <a:gd name="connsiteY10" fmla="*/ 556717 h 562486"/>
                <a:gd name="connsiteX11" fmla="*/ 389413 w 3487412"/>
                <a:gd name="connsiteY11" fmla="*/ 545179 h 562486"/>
                <a:gd name="connsiteX12" fmla="*/ 320184 w 3487412"/>
                <a:gd name="connsiteY12" fmla="*/ 510564 h 562486"/>
                <a:gd name="connsiteX13" fmla="*/ 239417 w 3487412"/>
                <a:gd name="connsiteY13" fmla="*/ 455758 h 562486"/>
                <a:gd name="connsiteX14" fmla="*/ 164419 w 3487412"/>
                <a:gd name="connsiteY14" fmla="*/ 386529 h 562486"/>
                <a:gd name="connsiteX15" fmla="*/ 0 w 3487412"/>
                <a:gd name="connsiteY15" fmla="*/ 216341 h 562486"/>
                <a:gd name="connsiteX16" fmla="*/ 23076 w 3487412"/>
                <a:gd name="connsiteY16" fmla="*/ 164419 h 562486"/>
                <a:gd name="connsiteX17" fmla="*/ 124035 w 3487412"/>
                <a:gd name="connsiteY17" fmla="*/ 233648 h 562486"/>
                <a:gd name="connsiteX18" fmla="*/ 175957 w 3487412"/>
                <a:gd name="connsiteY18" fmla="*/ 262494 h 562486"/>
                <a:gd name="connsiteX19" fmla="*/ 233648 w 3487412"/>
                <a:gd name="connsiteY19" fmla="*/ 291339 h 562486"/>
                <a:gd name="connsiteX20" fmla="*/ 288454 w 3487412"/>
                <a:gd name="connsiteY20" fmla="*/ 308646 h 562486"/>
                <a:gd name="connsiteX21" fmla="*/ 360568 w 3487412"/>
                <a:gd name="connsiteY21" fmla="*/ 320184 h 562486"/>
                <a:gd name="connsiteX22" fmla="*/ 415374 w 3487412"/>
                <a:gd name="connsiteY22" fmla="*/ 323069 h 562486"/>
                <a:gd name="connsiteX23" fmla="*/ 473065 w 3487412"/>
                <a:gd name="connsiteY23" fmla="*/ 323069 h 562486"/>
                <a:gd name="connsiteX24" fmla="*/ 591331 w 3487412"/>
                <a:gd name="connsiteY24" fmla="*/ 311531 h 562486"/>
                <a:gd name="connsiteX25" fmla="*/ 951899 w 3487412"/>
                <a:gd name="connsiteY25" fmla="*/ 256725 h 562486"/>
                <a:gd name="connsiteX26" fmla="*/ 1364389 w 3487412"/>
                <a:gd name="connsiteY26" fmla="*/ 201918 h 562486"/>
                <a:gd name="connsiteX27" fmla="*/ 1658612 w 3487412"/>
                <a:gd name="connsiteY27" fmla="*/ 152881 h 562486"/>
                <a:gd name="connsiteX28" fmla="*/ 1840338 w 3487412"/>
                <a:gd name="connsiteY28" fmla="*/ 141343 h 562486"/>
                <a:gd name="connsiteX29" fmla="*/ 2293211 w 3487412"/>
                <a:gd name="connsiteY29" fmla="*/ 100959 h 562486"/>
                <a:gd name="connsiteX30" fmla="*/ 2564358 w 3487412"/>
                <a:gd name="connsiteY30" fmla="*/ 83652 h 562486"/>
                <a:gd name="connsiteX31" fmla="*/ 2757623 w 3487412"/>
                <a:gd name="connsiteY31" fmla="*/ 74998 h 562486"/>
                <a:gd name="connsiteX32" fmla="*/ 2861466 w 3487412"/>
                <a:gd name="connsiteY32" fmla="*/ 74998 h 562486"/>
                <a:gd name="connsiteX33" fmla="*/ 2896081 w 3487412"/>
                <a:gd name="connsiteY33" fmla="*/ 69229 h 562486"/>
                <a:gd name="connsiteX34" fmla="*/ 2953772 w 3487412"/>
                <a:gd name="connsiteY34" fmla="*/ 46153 h 562486"/>
                <a:gd name="connsiteX35" fmla="*/ 3031654 w 3487412"/>
                <a:gd name="connsiteY35" fmla="*/ 5769 h 562486"/>
                <a:gd name="connsiteX36" fmla="*/ 3057615 w 3487412"/>
                <a:gd name="connsiteY36" fmla="*/ 0 h 562486"/>
                <a:gd name="connsiteX37" fmla="*/ 3126844 w 3487412"/>
                <a:gd name="connsiteY37" fmla="*/ 11538 h 562486"/>
                <a:gd name="connsiteX38" fmla="*/ 3172997 w 3487412"/>
                <a:gd name="connsiteY38" fmla="*/ 25961 h 562486"/>
                <a:gd name="connsiteX39" fmla="*/ 3219150 w 3487412"/>
                <a:gd name="connsiteY39" fmla="*/ 43268 h 562486"/>
                <a:gd name="connsiteX40" fmla="*/ 3279725 w 3487412"/>
                <a:gd name="connsiteY40" fmla="*/ 66345 h 562486"/>
                <a:gd name="connsiteX41" fmla="*/ 3328762 w 3487412"/>
                <a:gd name="connsiteY41" fmla="*/ 89421 h 562486"/>
                <a:gd name="connsiteX42" fmla="*/ 3377799 w 3487412"/>
                <a:gd name="connsiteY42" fmla="*/ 115382 h 562486"/>
                <a:gd name="connsiteX43" fmla="*/ 3409529 w 3487412"/>
                <a:gd name="connsiteY43" fmla="*/ 135574 h 562486"/>
                <a:gd name="connsiteX44" fmla="*/ 3444144 w 3487412"/>
                <a:gd name="connsiteY44" fmla="*/ 164419 h 562486"/>
                <a:gd name="connsiteX45" fmla="*/ 3467220 w 3487412"/>
                <a:gd name="connsiteY45" fmla="*/ 196149 h 562486"/>
                <a:gd name="connsiteX46" fmla="*/ 3478758 w 3487412"/>
                <a:gd name="connsiteY46" fmla="*/ 219225 h 562486"/>
                <a:gd name="connsiteX47" fmla="*/ 3487412 w 3487412"/>
                <a:gd name="connsiteY47" fmla="*/ 239417 h 562486"/>
                <a:gd name="connsiteX48" fmla="*/ 3487412 w 3487412"/>
                <a:gd name="connsiteY48" fmla="*/ 256725 h 562486"/>
                <a:gd name="connsiteX49" fmla="*/ 3481643 w 3487412"/>
                <a:gd name="connsiteY49" fmla="*/ 271147 h 562486"/>
                <a:gd name="connsiteX50" fmla="*/ 3461451 w 3487412"/>
                <a:gd name="connsiteY50" fmla="*/ 288455 h 562486"/>
                <a:gd name="connsiteX51" fmla="*/ 3415298 w 3487412"/>
                <a:gd name="connsiteY51" fmla="*/ 297108 h 562486"/>
                <a:gd name="connsiteX52" fmla="*/ 3201842 w 3487412"/>
                <a:gd name="connsiteY52" fmla="*/ 291339 h 562486"/>
                <a:gd name="connsiteX53" fmla="*/ 2950887 w 3487412"/>
                <a:gd name="connsiteY53" fmla="*/ 285570 h 562486"/>
                <a:gd name="connsiteX54" fmla="*/ 2662433 w 3487412"/>
                <a:gd name="connsiteY54" fmla="*/ 271147 h 562486"/>
                <a:gd name="connsiteX55" fmla="*/ 2203791 w 3487412"/>
                <a:gd name="connsiteY55" fmla="*/ 297108 h 56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7412" h="562486">
                  <a:moveTo>
                    <a:pt x="2203791" y="297108"/>
                  </a:moveTo>
                  <a:lnTo>
                    <a:pt x="1820146" y="320184"/>
                  </a:lnTo>
                  <a:lnTo>
                    <a:pt x="1649958" y="337492"/>
                  </a:lnTo>
                  <a:lnTo>
                    <a:pt x="1393234" y="366337"/>
                  </a:lnTo>
                  <a:lnTo>
                    <a:pt x="1185547" y="403836"/>
                  </a:lnTo>
                  <a:lnTo>
                    <a:pt x="980744" y="441335"/>
                  </a:lnTo>
                  <a:lnTo>
                    <a:pt x="822095" y="475950"/>
                  </a:lnTo>
                  <a:lnTo>
                    <a:pt x="594216" y="536525"/>
                  </a:lnTo>
                  <a:lnTo>
                    <a:pt x="513449" y="559602"/>
                  </a:lnTo>
                  <a:lnTo>
                    <a:pt x="475950" y="562486"/>
                  </a:lnTo>
                  <a:lnTo>
                    <a:pt x="424028" y="556717"/>
                  </a:lnTo>
                  <a:lnTo>
                    <a:pt x="389413" y="545179"/>
                  </a:lnTo>
                  <a:lnTo>
                    <a:pt x="320184" y="510564"/>
                  </a:lnTo>
                  <a:lnTo>
                    <a:pt x="239417" y="455758"/>
                  </a:lnTo>
                  <a:lnTo>
                    <a:pt x="164419" y="386529"/>
                  </a:lnTo>
                  <a:lnTo>
                    <a:pt x="0" y="216341"/>
                  </a:lnTo>
                  <a:lnTo>
                    <a:pt x="23076" y="164419"/>
                  </a:lnTo>
                  <a:lnTo>
                    <a:pt x="124035" y="233648"/>
                  </a:lnTo>
                  <a:lnTo>
                    <a:pt x="175957" y="262494"/>
                  </a:lnTo>
                  <a:lnTo>
                    <a:pt x="233648" y="291339"/>
                  </a:lnTo>
                  <a:lnTo>
                    <a:pt x="288454" y="308646"/>
                  </a:lnTo>
                  <a:lnTo>
                    <a:pt x="360568" y="320184"/>
                  </a:lnTo>
                  <a:lnTo>
                    <a:pt x="415374" y="323069"/>
                  </a:lnTo>
                  <a:lnTo>
                    <a:pt x="473065" y="323069"/>
                  </a:lnTo>
                  <a:lnTo>
                    <a:pt x="591331" y="311531"/>
                  </a:lnTo>
                  <a:lnTo>
                    <a:pt x="951899" y="256725"/>
                  </a:lnTo>
                  <a:lnTo>
                    <a:pt x="1364389" y="201918"/>
                  </a:lnTo>
                  <a:lnTo>
                    <a:pt x="1658612" y="152881"/>
                  </a:lnTo>
                  <a:lnTo>
                    <a:pt x="1840338" y="141343"/>
                  </a:lnTo>
                  <a:lnTo>
                    <a:pt x="2293211" y="100959"/>
                  </a:lnTo>
                  <a:lnTo>
                    <a:pt x="2564358" y="83652"/>
                  </a:lnTo>
                  <a:lnTo>
                    <a:pt x="2757623" y="74998"/>
                  </a:lnTo>
                  <a:lnTo>
                    <a:pt x="2861466" y="74998"/>
                  </a:lnTo>
                  <a:lnTo>
                    <a:pt x="2896081" y="69229"/>
                  </a:lnTo>
                  <a:lnTo>
                    <a:pt x="2953772" y="46153"/>
                  </a:lnTo>
                  <a:lnTo>
                    <a:pt x="3031654" y="5769"/>
                  </a:lnTo>
                  <a:lnTo>
                    <a:pt x="3057615" y="0"/>
                  </a:lnTo>
                  <a:lnTo>
                    <a:pt x="3126844" y="11538"/>
                  </a:lnTo>
                  <a:lnTo>
                    <a:pt x="3172997" y="25961"/>
                  </a:lnTo>
                  <a:lnTo>
                    <a:pt x="3219150" y="43268"/>
                  </a:lnTo>
                  <a:lnTo>
                    <a:pt x="3279725" y="66345"/>
                  </a:lnTo>
                  <a:lnTo>
                    <a:pt x="3328762" y="89421"/>
                  </a:lnTo>
                  <a:lnTo>
                    <a:pt x="3377799" y="115382"/>
                  </a:lnTo>
                  <a:lnTo>
                    <a:pt x="3409529" y="135574"/>
                  </a:lnTo>
                  <a:lnTo>
                    <a:pt x="3444144" y="164419"/>
                  </a:lnTo>
                  <a:lnTo>
                    <a:pt x="3467220" y="196149"/>
                  </a:lnTo>
                  <a:lnTo>
                    <a:pt x="3478758" y="219225"/>
                  </a:lnTo>
                  <a:lnTo>
                    <a:pt x="3487412" y="239417"/>
                  </a:lnTo>
                  <a:lnTo>
                    <a:pt x="3487412" y="256725"/>
                  </a:lnTo>
                  <a:lnTo>
                    <a:pt x="3481643" y="271147"/>
                  </a:lnTo>
                  <a:lnTo>
                    <a:pt x="3461451" y="288455"/>
                  </a:lnTo>
                  <a:lnTo>
                    <a:pt x="3415298" y="297108"/>
                  </a:lnTo>
                  <a:lnTo>
                    <a:pt x="3201842" y="291339"/>
                  </a:lnTo>
                  <a:lnTo>
                    <a:pt x="2950887" y="285570"/>
                  </a:lnTo>
                  <a:lnTo>
                    <a:pt x="2662433" y="271147"/>
                  </a:lnTo>
                  <a:lnTo>
                    <a:pt x="2203791" y="297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81C4AE69-4D43-4EF9-84ED-3A0971126A46}"/>
                </a:ext>
              </a:extLst>
            </p:cNvPr>
            <p:cNvSpPr/>
            <p:nvPr/>
          </p:nvSpPr>
          <p:spPr>
            <a:xfrm rot="16200000">
              <a:off x="5461002" y="3470276"/>
              <a:ext cx="1870075" cy="577850"/>
            </a:xfrm>
            <a:custGeom>
              <a:avLst/>
              <a:gdLst>
                <a:gd name="connsiteX0" fmla="*/ 633412 w 1869281"/>
                <a:gd name="connsiteY0" fmla="*/ 471488 h 578644"/>
                <a:gd name="connsiteX1" fmla="*/ 19050 w 1869281"/>
                <a:gd name="connsiteY1" fmla="*/ 478632 h 578644"/>
                <a:gd name="connsiteX2" fmla="*/ 0 w 1869281"/>
                <a:gd name="connsiteY2" fmla="*/ 250032 h 578644"/>
                <a:gd name="connsiteX3" fmla="*/ 966787 w 1869281"/>
                <a:gd name="connsiteY3" fmla="*/ 252413 h 578644"/>
                <a:gd name="connsiteX4" fmla="*/ 1128712 w 1869281"/>
                <a:gd name="connsiteY4" fmla="*/ 252413 h 578644"/>
                <a:gd name="connsiteX5" fmla="*/ 1423987 w 1869281"/>
                <a:gd name="connsiteY5" fmla="*/ 250032 h 578644"/>
                <a:gd name="connsiteX6" fmla="*/ 1538287 w 1869281"/>
                <a:gd name="connsiteY6" fmla="*/ 247650 h 578644"/>
                <a:gd name="connsiteX7" fmla="*/ 1600200 w 1869281"/>
                <a:gd name="connsiteY7" fmla="*/ 240507 h 578644"/>
                <a:gd name="connsiteX8" fmla="*/ 1643062 w 1869281"/>
                <a:gd name="connsiteY8" fmla="*/ 230982 h 578644"/>
                <a:gd name="connsiteX9" fmla="*/ 1676400 w 1869281"/>
                <a:gd name="connsiteY9" fmla="*/ 216694 h 578644"/>
                <a:gd name="connsiteX10" fmla="*/ 1702594 w 1869281"/>
                <a:gd name="connsiteY10" fmla="*/ 197644 h 578644"/>
                <a:gd name="connsiteX11" fmla="*/ 1726406 w 1869281"/>
                <a:gd name="connsiteY11" fmla="*/ 173832 h 578644"/>
                <a:gd name="connsiteX12" fmla="*/ 1745456 w 1869281"/>
                <a:gd name="connsiteY12" fmla="*/ 145257 h 578644"/>
                <a:gd name="connsiteX13" fmla="*/ 1762125 w 1869281"/>
                <a:gd name="connsiteY13" fmla="*/ 114300 h 578644"/>
                <a:gd name="connsiteX14" fmla="*/ 1778794 w 1869281"/>
                <a:gd name="connsiteY14" fmla="*/ 76200 h 578644"/>
                <a:gd name="connsiteX15" fmla="*/ 1797844 w 1869281"/>
                <a:gd name="connsiteY15" fmla="*/ 33338 h 578644"/>
                <a:gd name="connsiteX16" fmla="*/ 1809750 w 1869281"/>
                <a:gd name="connsiteY16" fmla="*/ 14288 h 578644"/>
                <a:gd name="connsiteX17" fmla="*/ 1828800 w 1869281"/>
                <a:gd name="connsiteY17" fmla="*/ 2382 h 578644"/>
                <a:gd name="connsiteX18" fmla="*/ 1847850 w 1869281"/>
                <a:gd name="connsiteY18" fmla="*/ 0 h 578644"/>
                <a:gd name="connsiteX19" fmla="*/ 1859756 w 1869281"/>
                <a:gd name="connsiteY19" fmla="*/ 4763 h 578644"/>
                <a:gd name="connsiteX20" fmla="*/ 1866900 w 1869281"/>
                <a:gd name="connsiteY20" fmla="*/ 28575 h 578644"/>
                <a:gd name="connsiteX21" fmla="*/ 1869281 w 1869281"/>
                <a:gd name="connsiteY21" fmla="*/ 88107 h 578644"/>
                <a:gd name="connsiteX22" fmla="*/ 1864519 w 1869281"/>
                <a:gd name="connsiteY22" fmla="*/ 183357 h 578644"/>
                <a:gd name="connsiteX23" fmla="*/ 1859756 w 1869281"/>
                <a:gd name="connsiteY23" fmla="*/ 242888 h 578644"/>
                <a:gd name="connsiteX24" fmla="*/ 1854994 w 1869281"/>
                <a:gd name="connsiteY24" fmla="*/ 288132 h 578644"/>
                <a:gd name="connsiteX25" fmla="*/ 1850231 w 1869281"/>
                <a:gd name="connsiteY25" fmla="*/ 347663 h 578644"/>
                <a:gd name="connsiteX26" fmla="*/ 1843087 w 1869281"/>
                <a:gd name="connsiteY26" fmla="*/ 376238 h 578644"/>
                <a:gd name="connsiteX27" fmla="*/ 1812131 w 1869281"/>
                <a:gd name="connsiteY27" fmla="*/ 414338 h 578644"/>
                <a:gd name="connsiteX28" fmla="*/ 1759744 w 1869281"/>
                <a:gd name="connsiteY28" fmla="*/ 478632 h 578644"/>
                <a:gd name="connsiteX29" fmla="*/ 1678781 w 1869281"/>
                <a:gd name="connsiteY29" fmla="*/ 550069 h 578644"/>
                <a:gd name="connsiteX30" fmla="*/ 1645444 w 1869281"/>
                <a:gd name="connsiteY30" fmla="*/ 573882 h 578644"/>
                <a:gd name="connsiteX31" fmla="*/ 1624012 w 1869281"/>
                <a:gd name="connsiteY31" fmla="*/ 578644 h 578644"/>
                <a:gd name="connsiteX32" fmla="*/ 1600200 w 1869281"/>
                <a:gd name="connsiteY32" fmla="*/ 576263 h 578644"/>
                <a:gd name="connsiteX33" fmla="*/ 1559719 w 1869281"/>
                <a:gd name="connsiteY33" fmla="*/ 566738 h 578644"/>
                <a:gd name="connsiteX34" fmla="*/ 1509712 w 1869281"/>
                <a:gd name="connsiteY34" fmla="*/ 538163 h 578644"/>
                <a:gd name="connsiteX35" fmla="*/ 1476375 w 1869281"/>
                <a:gd name="connsiteY35" fmla="*/ 519113 h 578644"/>
                <a:gd name="connsiteX36" fmla="*/ 1133475 w 1869281"/>
                <a:gd name="connsiteY36" fmla="*/ 497682 h 578644"/>
                <a:gd name="connsiteX37" fmla="*/ 976312 w 1869281"/>
                <a:gd name="connsiteY37" fmla="*/ 466725 h 578644"/>
                <a:gd name="connsiteX38" fmla="*/ 633412 w 1869281"/>
                <a:gd name="connsiteY38" fmla="*/ 4714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9281" h="578644">
                  <a:moveTo>
                    <a:pt x="633412" y="471488"/>
                  </a:moveTo>
                  <a:lnTo>
                    <a:pt x="19050" y="478632"/>
                  </a:lnTo>
                  <a:lnTo>
                    <a:pt x="0" y="250032"/>
                  </a:lnTo>
                  <a:lnTo>
                    <a:pt x="966787" y="252413"/>
                  </a:lnTo>
                  <a:lnTo>
                    <a:pt x="1128712" y="252413"/>
                  </a:lnTo>
                  <a:lnTo>
                    <a:pt x="1423987" y="250032"/>
                  </a:lnTo>
                  <a:lnTo>
                    <a:pt x="1538287" y="247650"/>
                  </a:lnTo>
                  <a:lnTo>
                    <a:pt x="1600200" y="240507"/>
                  </a:lnTo>
                  <a:lnTo>
                    <a:pt x="1643062" y="230982"/>
                  </a:lnTo>
                  <a:lnTo>
                    <a:pt x="1676400" y="216694"/>
                  </a:lnTo>
                  <a:lnTo>
                    <a:pt x="1702594" y="197644"/>
                  </a:lnTo>
                  <a:lnTo>
                    <a:pt x="1726406" y="173832"/>
                  </a:lnTo>
                  <a:lnTo>
                    <a:pt x="1745456" y="145257"/>
                  </a:lnTo>
                  <a:lnTo>
                    <a:pt x="1762125" y="114300"/>
                  </a:lnTo>
                  <a:lnTo>
                    <a:pt x="1778794" y="76200"/>
                  </a:lnTo>
                  <a:lnTo>
                    <a:pt x="1797844" y="33338"/>
                  </a:lnTo>
                  <a:lnTo>
                    <a:pt x="1809750" y="14288"/>
                  </a:lnTo>
                  <a:lnTo>
                    <a:pt x="1828800" y="2382"/>
                  </a:lnTo>
                  <a:lnTo>
                    <a:pt x="1847850" y="0"/>
                  </a:lnTo>
                  <a:lnTo>
                    <a:pt x="1859756" y="4763"/>
                  </a:lnTo>
                  <a:lnTo>
                    <a:pt x="1866900" y="28575"/>
                  </a:lnTo>
                  <a:cubicBezTo>
                    <a:pt x="1867694" y="48419"/>
                    <a:pt x="1868487" y="68263"/>
                    <a:pt x="1869281" y="88107"/>
                  </a:cubicBezTo>
                  <a:lnTo>
                    <a:pt x="1864519" y="183357"/>
                  </a:lnTo>
                  <a:lnTo>
                    <a:pt x="1859756" y="242888"/>
                  </a:lnTo>
                  <a:lnTo>
                    <a:pt x="1854994" y="288132"/>
                  </a:lnTo>
                  <a:lnTo>
                    <a:pt x="1850231" y="347663"/>
                  </a:lnTo>
                  <a:lnTo>
                    <a:pt x="1843087" y="376238"/>
                  </a:lnTo>
                  <a:lnTo>
                    <a:pt x="1812131" y="414338"/>
                  </a:lnTo>
                  <a:lnTo>
                    <a:pt x="1759744" y="478632"/>
                  </a:lnTo>
                  <a:lnTo>
                    <a:pt x="1678781" y="550069"/>
                  </a:lnTo>
                  <a:lnTo>
                    <a:pt x="1645444" y="573882"/>
                  </a:lnTo>
                  <a:lnTo>
                    <a:pt x="1624012" y="578644"/>
                  </a:lnTo>
                  <a:lnTo>
                    <a:pt x="1600200" y="576263"/>
                  </a:lnTo>
                  <a:lnTo>
                    <a:pt x="1559719" y="566738"/>
                  </a:lnTo>
                  <a:lnTo>
                    <a:pt x="1509712" y="538163"/>
                  </a:lnTo>
                  <a:lnTo>
                    <a:pt x="1476375" y="519113"/>
                  </a:lnTo>
                  <a:lnTo>
                    <a:pt x="1133475" y="497682"/>
                  </a:lnTo>
                  <a:lnTo>
                    <a:pt x="976312" y="466725"/>
                  </a:lnTo>
                  <a:lnTo>
                    <a:pt x="633412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2EC95515-3364-4873-9897-AB81554F7EDF}"/>
                </a:ext>
              </a:extLst>
            </p:cNvPr>
            <p:cNvSpPr/>
            <p:nvPr/>
          </p:nvSpPr>
          <p:spPr>
            <a:xfrm>
              <a:off x="5418138" y="4452938"/>
              <a:ext cx="2305050" cy="1219200"/>
            </a:xfrm>
            <a:custGeom>
              <a:avLst/>
              <a:gdLst>
                <a:gd name="connsiteX0" fmla="*/ 997744 w 2305050"/>
                <a:gd name="connsiteY0" fmla="*/ 328612 h 1219200"/>
                <a:gd name="connsiteX1" fmla="*/ 140494 w 2305050"/>
                <a:gd name="connsiteY1" fmla="*/ 414337 h 1219200"/>
                <a:gd name="connsiteX2" fmla="*/ 0 w 2305050"/>
                <a:gd name="connsiteY2" fmla="*/ 233362 h 1219200"/>
                <a:gd name="connsiteX3" fmla="*/ 457200 w 2305050"/>
                <a:gd name="connsiteY3" fmla="*/ 209550 h 1219200"/>
                <a:gd name="connsiteX4" fmla="*/ 611981 w 2305050"/>
                <a:gd name="connsiteY4" fmla="*/ 195262 h 1219200"/>
                <a:gd name="connsiteX5" fmla="*/ 964406 w 2305050"/>
                <a:gd name="connsiteY5" fmla="*/ 152400 h 1219200"/>
                <a:gd name="connsiteX6" fmla="*/ 1126331 w 2305050"/>
                <a:gd name="connsiteY6" fmla="*/ 142875 h 1219200"/>
                <a:gd name="connsiteX7" fmla="*/ 1578769 w 2305050"/>
                <a:gd name="connsiteY7" fmla="*/ 90487 h 1219200"/>
                <a:gd name="connsiteX8" fmla="*/ 1757362 w 2305050"/>
                <a:gd name="connsiteY8" fmla="*/ 71437 h 1219200"/>
                <a:gd name="connsiteX9" fmla="*/ 1807369 w 2305050"/>
                <a:gd name="connsiteY9" fmla="*/ 52387 h 1219200"/>
                <a:gd name="connsiteX10" fmla="*/ 1864519 w 2305050"/>
                <a:gd name="connsiteY10" fmla="*/ 28575 h 1219200"/>
                <a:gd name="connsiteX11" fmla="*/ 1931194 w 2305050"/>
                <a:gd name="connsiteY11" fmla="*/ 7143 h 1219200"/>
                <a:gd name="connsiteX12" fmla="*/ 1964531 w 2305050"/>
                <a:gd name="connsiteY12" fmla="*/ 0 h 1219200"/>
                <a:gd name="connsiteX13" fmla="*/ 1981200 w 2305050"/>
                <a:gd name="connsiteY13" fmla="*/ 4762 h 1219200"/>
                <a:gd name="connsiteX14" fmla="*/ 2093119 w 2305050"/>
                <a:gd name="connsiteY14" fmla="*/ 95250 h 1219200"/>
                <a:gd name="connsiteX15" fmla="*/ 2197894 w 2305050"/>
                <a:gd name="connsiteY15" fmla="*/ 190500 h 1219200"/>
                <a:gd name="connsiteX16" fmla="*/ 2243137 w 2305050"/>
                <a:gd name="connsiteY16" fmla="*/ 233362 h 1219200"/>
                <a:gd name="connsiteX17" fmla="*/ 2269331 w 2305050"/>
                <a:gd name="connsiteY17" fmla="*/ 264318 h 1219200"/>
                <a:gd name="connsiteX18" fmla="*/ 2290762 w 2305050"/>
                <a:gd name="connsiteY18" fmla="*/ 300037 h 1219200"/>
                <a:gd name="connsiteX19" fmla="*/ 2297906 w 2305050"/>
                <a:gd name="connsiteY19" fmla="*/ 316706 h 1219200"/>
                <a:gd name="connsiteX20" fmla="*/ 2305050 w 2305050"/>
                <a:gd name="connsiteY20" fmla="*/ 340518 h 1219200"/>
                <a:gd name="connsiteX21" fmla="*/ 2305050 w 2305050"/>
                <a:gd name="connsiteY21" fmla="*/ 369093 h 1219200"/>
                <a:gd name="connsiteX22" fmla="*/ 2297906 w 2305050"/>
                <a:gd name="connsiteY22" fmla="*/ 397668 h 1219200"/>
                <a:gd name="connsiteX23" fmla="*/ 2269331 w 2305050"/>
                <a:gd name="connsiteY23" fmla="*/ 435768 h 1219200"/>
                <a:gd name="connsiteX24" fmla="*/ 2233612 w 2305050"/>
                <a:gd name="connsiteY24" fmla="*/ 469106 h 1219200"/>
                <a:gd name="connsiteX25" fmla="*/ 2188369 w 2305050"/>
                <a:gd name="connsiteY25" fmla="*/ 631031 h 1219200"/>
                <a:gd name="connsiteX26" fmla="*/ 2102644 w 2305050"/>
                <a:gd name="connsiteY26" fmla="*/ 916781 h 1219200"/>
                <a:gd name="connsiteX27" fmla="*/ 2031206 w 2305050"/>
                <a:gd name="connsiteY27" fmla="*/ 1147762 h 1219200"/>
                <a:gd name="connsiteX28" fmla="*/ 2000250 w 2305050"/>
                <a:gd name="connsiteY28" fmla="*/ 1219200 h 1219200"/>
                <a:gd name="connsiteX29" fmla="*/ 1843087 w 2305050"/>
                <a:gd name="connsiteY29" fmla="*/ 1135856 h 1219200"/>
                <a:gd name="connsiteX30" fmla="*/ 1862137 w 2305050"/>
                <a:gd name="connsiteY30" fmla="*/ 985837 h 1219200"/>
                <a:gd name="connsiteX31" fmla="*/ 1912144 w 2305050"/>
                <a:gd name="connsiteY31" fmla="*/ 607218 h 1219200"/>
                <a:gd name="connsiteX32" fmla="*/ 1940719 w 2305050"/>
                <a:gd name="connsiteY32" fmla="*/ 395287 h 1219200"/>
                <a:gd name="connsiteX33" fmla="*/ 1947862 w 2305050"/>
                <a:gd name="connsiteY33" fmla="*/ 335756 h 1219200"/>
                <a:gd name="connsiteX34" fmla="*/ 1947862 w 2305050"/>
                <a:gd name="connsiteY34" fmla="*/ 309562 h 1219200"/>
                <a:gd name="connsiteX35" fmla="*/ 1938337 w 2305050"/>
                <a:gd name="connsiteY35" fmla="*/ 283368 h 1219200"/>
                <a:gd name="connsiteX36" fmla="*/ 1919287 w 2305050"/>
                <a:gd name="connsiteY36" fmla="*/ 266700 h 1219200"/>
                <a:gd name="connsiteX37" fmla="*/ 1883569 w 2305050"/>
                <a:gd name="connsiteY37" fmla="*/ 254793 h 1219200"/>
                <a:gd name="connsiteX38" fmla="*/ 1826419 w 2305050"/>
                <a:gd name="connsiteY38" fmla="*/ 250031 h 1219200"/>
                <a:gd name="connsiteX39" fmla="*/ 1664494 w 2305050"/>
                <a:gd name="connsiteY39" fmla="*/ 266700 h 1219200"/>
                <a:gd name="connsiteX40" fmla="*/ 997744 w 2305050"/>
                <a:gd name="connsiteY40" fmla="*/ 32861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5050" h="1219200">
                  <a:moveTo>
                    <a:pt x="997744" y="328612"/>
                  </a:moveTo>
                  <a:lnTo>
                    <a:pt x="140494" y="414337"/>
                  </a:lnTo>
                  <a:lnTo>
                    <a:pt x="0" y="233362"/>
                  </a:lnTo>
                  <a:lnTo>
                    <a:pt x="457200" y="209550"/>
                  </a:lnTo>
                  <a:lnTo>
                    <a:pt x="611981" y="195262"/>
                  </a:lnTo>
                  <a:lnTo>
                    <a:pt x="964406" y="152400"/>
                  </a:lnTo>
                  <a:lnTo>
                    <a:pt x="1126331" y="142875"/>
                  </a:lnTo>
                  <a:lnTo>
                    <a:pt x="1578769" y="90487"/>
                  </a:lnTo>
                  <a:lnTo>
                    <a:pt x="1757362" y="71437"/>
                  </a:lnTo>
                  <a:lnTo>
                    <a:pt x="1807369" y="52387"/>
                  </a:lnTo>
                  <a:lnTo>
                    <a:pt x="1864519" y="28575"/>
                  </a:lnTo>
                  <a:lnTo>
                    <a:pt x="1931194" y="7143"/>
                  </a:lnTo>
                  <a:lnTo>
                    <a:pt x="1964531" y="0"/>
                  </a:lnTo>
                  <a:lnTo>
                    <a:pt x="1981200" y="4762"/>
                  </a:lnTo>
                  <a:lnTo>
                    <a:pt x="2093119" y="95250"/>
                  </a:lnTo>
                  <a:lnTo>
                    <a:pt x="2197894" y="190500"/>
                  </a:lnTo>
                  <a:lnTo>
                    <a:pt x="2243137" y="233362"/>
                  </a:lnTo>
                  <a:lnTo>
                    <a:pt x="2269331" y="264318"/>
                  </a:lnTo>
                  <a:lnTo>
                    <a:pt x="2290762" y="300037"/>
                  </a:lnTo>
                  <a:lnTo>
                    <a:pt x="2297906" y="316706"/>
                  </a:lnTo>
                  <a:lnTo>
                    <a:pt x="2305050" y="340518"/>
                  </a:lnTo>
                  <a:lnTo>
                    <a:pt x="2305050" y="369093"/>
                  </a:lnTo>
                  <a:lnTo>
                    <a:pt x="2297906" y="397668"/>
                  </a:lnTo>
                  <a:lnTo>
                    <a:pt x="2269331" y="435768"/>
                  </a:lnTo>
                  <a:lnTo>
                    <a:pt x="2233612" y="469106"/>
                  </a:lnTo>
                  <a:lnTo>
                    <a:pt x="2188369" y="631031"/>
                  </a:lnTo>
                  <a:lnTo>
                    <a:pt x="2102644" y="916781"/>
                  </a:lnTo>
                  <a:lnTo>
                    <a:pt x="2031206" y="1147762"/>
                  </a:lnTo>
                  <a:lnTo>
                    <a:pt x="2000250" y="1219200"/>
                  </a:lnTo>
                  <a:lnTo>
                    <a:pt x="1843087" y="1135856"/>
                  </a:lnTo>
                  <a:lnTo>
                    <a:pt x="1862137" y="985837"/>
                  </a:lnTo>
                  <a:lnTo>
                    <a:pt x="1912144" y="607218"/>
                  </a:lnTo>
                  <a:lnTo>
                    <a:pt x="1940719" y="395287"/>
                  </a:lnTo>
                  <a:lnTo>
                    <a:pt x="1947862" y="335756"/>
                  </a:lnTo>
                  <a:lnTo>
                    <a:pt x="1947862" y="309562"/>
                  </a:lnTo>
                  <a:lnTo>
                    <a:pt x="1938337" y="283368"/>
                  </a:lnTo>
                  <a:lnTo>
                    <a:pt x="1919287" y="266700"/>
                  </a:lnTo>
                  <a:lnTo>
                    <a:pt x="1883569" y="254793"/>
                  </a:lnTo>
                  <a:lnTo>
                    <a:pt x="1826419" y="250031"/>
                  </a:lnTo>
                  <a:lnTo>
                    <a:pt x="1664494" y="266700"/>
                  </a:lnTo>
                  <a:lnTo>
                    <a:pt x="9977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9D6C08BA-69F5-4DF2-B65D-5DCACC64941A}"/>
                </a:ext>
              </a:extLst>
            </p:cNvPr>
            <p:cNvSpPr/>
            <p:nvPr/>
          </p:nvSpPr>
          <p:spPr>
            <a:xfrm>
              <a:off x="5646739" y="5476875"/>
              <a:ext cx="1800225" cy="300038"/>
            </a:xfrm>
            <a:custGeom>
              <a:avLst/>
              <a:gdLst>
                <a:gd name="connsiteX0" fmla="*/ 778669 w 1800225"/>
                <a:gd name="connsiteY0" fmla="*/ 257175 h 300038"/>
                <a:gd name="connsiteX1" fmla="*/ 307181 w 1800225"/>
                <a:gd name="connsiteY1" fmla="*/ 292894 h 300038"/>
                <a:gd name="connsiteX2" fmla="*/ 26194 w 1800225"/>
                <a:gd name="connsiteY2" fmla="*/ 300038 h 300038"/>
                <a:gd name="connsiteX3" fmla="*/ 0 w 1800225"/>
                <a:gd name="connsiteY3" fmla="*/ 114300 h 300038"/>
                <a:gd name="connsiteX4" fmla="*/ 221456 w 1800225"/>
                <a:gd name="connsiteY4" fmla="*/ 116681 h 300038"/>
                <a:gd name="connsiteX5" fmla="*/ 628650 w 1800225"/>
                <a:gd name="connsiteY5" fmla="*/ 73819 h 300038"/>
                <a:gd name="connsiteX6" fmla="*/ 1183481 w 1800225"/>
                <a:gd name="connsiteY6" fmla="*/ 21431 h 300038"/>
                <a:gd name="connsiteX7" fmla="*/ 1407319 w 1800225"/>
                <a:gd name="connsiteY7" fmla="*/ 0 h 300038"/>
                <a:gd name="connsiteX8" fmla="*/ 1464469 w 1800225"/>
                <a:gd name="connsiteY8" fmla="*/ 0 h 300038"/>
                <a:gd name="connsiteX9" fmla="*/ 1526381 w 1800225"/>
                <a:gd name="connsiteY9" fmla="*/ 4763 h 300038"/>
                <a:gd name="connsiteX10" fmla="*/ 1595437 w 1800225"/>
                <a:gd name="connsiteY10" fmla="*/ 14288 h 300038"/>
                <a:gd name="connsiteX11" fmla="*/ 1674019 w 1800225"/>
                <a:gd name="connsiteY11" fmla="*/ 40481 h 300038"/>
                <a:gd name="connsiteX12" fmla="*/ 1793081 w 1800225"/>
                <a:gd name="connsiteY12" fmla="*/ 140494 h 300038"/>
                <a:gd name="connsiteX13" fmla="*/ 1800225 w 1800225"/>
                <a:gd name="connsiteY13" fmla="*/ 169069 h 300038"/>
                <a:gd name="connsiteX14" fmla="*/ 1797844 w 1800225"/>
                <a:gd name="connsiteY14" fmla="*/ 192881 h 300038"/>
                <a:gd name="connsiteX15" fmla="*/ 1785937 w 1800225"/>
                <a:gd name="connsiteY15" fmla="*/ 226219 h 300038"/>
                <a:gd name="connsiteX16" fmla="*/ 1769269 w 1800225"/>
                <a:gd name="connsiteY16" fmla="*/ 245269 h 300038"/>
                <a:gd name="connsiteX17" fmla="*/ 1750219 w 1800225"/>
                <a:gd name="connsiteY17" fmla="*/ 254794 h 300038"/>
                <a:gd name="connsiteX18" fmla="*/ 1702594 w 1800225"/>
                <a:gd name="connsiteY18" fmla="*/ 252413 h 300038"/>
                <a:gd name="connsiteX19" fmla="*/ 1540669 w 1800225"/>
                <a:gd name="connsiteY19" fmla="*/ 223838 h 300038"/>
                <a:gd name="connsiteX20" fmla="*/ 1400175 w 1800225"/>
                <a:gd name="connsiteY20" fmla="*/ 204788 h 300038"/>
                <a:gd name="connsiteX21" fmla="*/ 1178719 w 1800225"/>
                <a:gd name="connsiteY21" fmla="*/ 223838 h 300038"/>
                <a:gd name="connsiteX22" fmla="*/ 778669 w 1800225"/>
                <a:gd name="connsiteY22" fmla="*/ 257175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225" h="300038">
                  <a:moveTo>
                    <a:pt x="778669" y="257175"/>
                  </a:moveTo>
                  <a:lnTo>
                    <a:pt x="307181" y="292894"/>
                  </a:lnTo>
                  <a:lnTo>
                    <a:pt x="26194" y="300038"/>
                  </a:lnTo>
                  <a:lnTo>
                    <a:pt x="0" y="114300"/>
                  </a:lnTo>
                  <a:lnTo>
                    <a:pt x="221456" y="116681"/>
                  </a:lnTo>
                  <a:lnTo>
                    <a:pt x="628650" y="73819"/>
                  </a:lnTo>
                  <a:lnTo>
                    <a:pt x="1183481" y="21431"/>
                  </a:lnTo>
                  <a:lnTo>
                    <a:pt x="1407319" y="0"/>
                  </a:lnTo>
                  <a:lnTo>
                    <a:pt x="1464469" y="0"/>
                  </a:lnTo>
                  <a:lnTo>
                    <a:pt x="1526381" y="4763"/>
                  </a:lnTo>
                  <a:lnTo>
                    <a:pt x="1595437" y="14288"/>
                  </a:lnTo>
                  <a:lnTo>
                    <a:pt x="1674019" y="40481"/>
                  </a:lnTo>
                  <a:lnTo>
                    <a:pt x="1793081" y="140494"/>
                  </a:lnTo>
                  <a:lnTo>
                    <a:pt x="1800225" y="169069"/>
                  </a:lnTo>
                  <a:lnTo>
                    <a:pt x="1797844" y="192881"/>
                  </a:lnTo>
                  <a:lnTo>
                    <a:pt x="1785937" y="226219"/>
                  </a:lnTo>
                  <a:lnTo>
                    <a:pt x="1769269" y="245269"/>
                  </a:lnTo>
                  <a:lnTo>
                    <a:pt x="1750219" y="254794"/>
                  </a:lnTo>
                  <a:lnTo>
                    <a:pt x="1702594" y="252413"/>
                  </a:lnTo>
                  <a:lnTo>
                    <a:pt x="1540669" y="223838"/>
                  </a:lnTo>
                  <a:lnTo>
                    <a:pt x="1400175" y="204788"/>
                  </a:lnTo>
                  <a:lnTo>
                    <a:pt x="1178719" y="223838"/>
                  </a:lnTo>
                  <a:lnTo>
                    <a:pt x="77866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3491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FAC355D-A100-43C1-94B2-B65A08242A99}"/>
              </a:ext>
            </a:extLst>
          </p:cNvPr>
          <p:cNvSpPr/>
          <p:nvPr/>
        </p:nvSpPr>
        <p:spPr>
          <a:xfrm>
            <a:off x="4583114" y="1416051"/>
            <a:ext cx="3203575" cy="519113"/>
          </a:xfrm>
          <a:custGeom>
            <a:avLst/>
            <a:gdLst>
              <a:gd name="connsiteX0" fmla="*/ 1916012 w 3203043"/>
              <a:gd name="connsiteY0" fmla="*/ 348846 h 517984"/>
              <a:gd name="connsiteX1" fmla="*/ 1435027 w 3203043"/>
              <a:gd name="connsiteY1" fmla="*/ 391131 h 517984"/>
              <a:gd name="connsiteX2" fmla="*/ 1115251 w 3203043"/>
              <a:gd name="connsiteY2" fmla="*/ 428130 h 517984"/>
              <a:gd name="connsiteX3" fmla="*/ 943471 w 3203043"/>
              <a:gd name="connsiteY3" fmla="*/ 454557 h 517984"/>
              <a:gd name="connsiteX4" fmla="*/ 779619 w 3203043"/>
              <a:gd name="connsiteY4" fmla="*/ 478342 h 517984"/>
              <a:gd name="connsiteX5" fmla="*/ 591982 w 3203043"/>
              <a:gd name="connsiteY5" fmla="*/ 502127 h 517984"/>
              <a:gd name="connsiteX6" fmla="*/ 311848 w 3203043"/>
              <a:gd name="connsiteY6" fmla="*/ 517984 h 517984"/>
              <a:gd name="connsiteX7" fmla="*/ 187637 w 3203043"/>
              <a:gd name="connsiteY7" fmla="*/ 502127 h 517984"/>
              <a:gd name="connsiteX8" fmla="*/ 153281 w 3203043"/>
              <a:gd name="connsiteY8" fmla="*/ 488913 h 517984"/>
              <a:gd name="connsiteX9" fmla="*/ 110997 w 3203043"/>
              <a:gd name="connsiteY9" fmla="*/ 443986 h 517984"/>
              <a:gd name="connsiteX10" fmla="*/ 55499 w 3203043"/>
              <a:gd name="connsiteY10" fmla="*/ 377917 h 517984"/>
              <a:gd name="connsiteX11" fmla="*/ 18500 w 3203043"/>
              <a:gd name="connsiteY11" fmla="*/ 335633 h 517984"/>
              <a:gd name="connsiteX12" fmla="*/ 5286 w 3203043"/>
              <a:gd name="connsiteY12" fmla="*/ 314490 h 517984"/>
              <a:gd name="connsiteX13" fmla="*/ 0 w 3203043"/>
              <a:gd name="connsiteY13" fmla="*/ 295991 h 517984"/>
              <a:gd name="connsiteX14" fmla="*/ 2643 w 3203043"/>
              <a:gd name="connsiteY14" fmla="*/ 277491 h 517984"/>
              <a:gd name="connsiteX15" fmla="*/ 7929 w 3203043"/>
              <a:gd name="connsiteY15" fmla="*/ 264278 h 517984"/>
              <a:gd name="connsiteX16" fmla="*/ 23785 w 3203043"/>
              <a:gd name="connsiteY16" fmla="*/ 251064 h 517984"/>
              <a:gd name="connsiteX17" fmla="*/ 73998 w 3203043"/>
              <a:gd name="connsiteY17" fmla="*/ 243135 h 517984"/>
              <a:gd name="connsiteX18" fmla="*/ 100426 w 3203043"/>
              <a:gd name="connsiteY18" fmla="*/ 253707 h 517984"/>
              <a:gd name="connsiteX19" fmla="*/ 147996 w 3203043"/>
              <a:gd name="connsiteY19" fmla="*/ 272206 h 517984"/>
              <a:gd name="connsiteX20" fmla="*/ 208780 w 3203043"/>
              <a:gd name="connsiteY20" fmla="*/ 290705 h 517984"/>
              <a:gd name="connsiteX21" fmla="*/ 288063 w 3203043"/>
              <a:gd name="connsiteY21" fmla="*/ 306562 h 517984"/>
              <a:gd name="connsiteX22" fmla="*/ 372632 w 3203043"/>
              <a:gd name="connsiteY22" fmla="*/ 317133 h 517984"/>
              <a:gd name="connsiteX23" fmla="*/ 470414 w 3203043"/>
              <a:gd name="connsiteY23" fmla="*/ 319776 h 517984"/>
              <a:gd name="connsiteX24" fmla="*/ 554983 w 3203043"/>
              <a:gd name="connsiteY24" fmla="*/ 319776 h 517984"/>
              <a:gd name="connsiteX25" fmla="*/ 660694 w 3203043"/>
              <a:gd name="connsiteY25" fmla="*/ 317133 h 517984"/>
              <a:gd name="connsiteX26" fmla="*/ 959328 w 3203043"/>
              <a:gd name="connsiteY26" fmla="*/ 280134 h 517984"/>
              <a:gd name="connsiteX27" fmla="*/ 1464098 w 3203043"/>
              <a:gd name="connsiteY27" fmla="*/ 221993 h 517984"/>
              <a:gd name="connsiteX28" fmla="*/ 1844657 w 3203043"/>
              <a:gd name="connsiteY28" fmla="*/ 179709 h 517984"/>
              <a:gd name="connsiteX29" fmla="*/ 2410211 w 3203043"/>
              <a:gd name="connsiteY29" fmla="*/ 116282 h 517984"/>
              <a:gd name="connsiteX30" fmla="*/ 2447210 w 3203043"/>
              <a:gd name="connsiteY30" fmla="*/ 105711 h 517984"/>
              <a:gd name="connsiteX31" fmla="*/ 2505351 w 3203043"/>
              <a:gd name="connsiteY31" fmla="*/ 73998 h 517984"/>
              <a:gd name="connsiteX32" fmla="*/ 2571420 w 3203043"/>
              <a:gd name="connsiteY32" fmla="*/ 42285 h 517984"/>
              <a:gd name="connsiteX33" fmla="*/ 2671846 w 3203043"/>
              <a:gd name="connsiteY33" fmla="*/ 0 h 517984"/>
              <a:gd name="connsiteX34" fmla="*/ 2719416 w 3203043"/>
              <a:gd name="connsiteY34" fmla="*/ 0 h 517984"/>
              <a:gd name="connsiteX35" fmla="*/ 2788128 w 3203043"/>
              <a:gd name="connsiteY35" fmla="*/ 7928 h 517984"/>
              <a:gd name="connsiteX36" fmla="*/ 2843626 w 3203043"/>
              <a:gd name="connsiteY36" fmla="*/ 18500 h 517984"/>
              <a:gd name="connsiteX37" fmla="*/ 2912338 w 3203043"/>
              <a:gd name="connsiteY37" fmla="*/ 34356 h 517984"/>
              <a:gd name="connsiteX38" fmla="*/ 2981050 w 3203043"/>
              <a:gd name="connsiteY38" fmla="*/ 58141 h 517984"/>
              <a:gd name="connsiteX39" fmla="*/ 3049762 w 3203043"/>
              <a:gd name="connsiteY39" fmla="*/ 87212 h 517984"/>
              <a:gd name="connsiteX40" fmla="*/ 3097332 w 3203043"/>
              <a:gd name="connsiteY40" fmla="*/ 110997 h 517984"/>
              <a:gd name="connsiteX41" fmla="*/ 3126403 w 3203043"/>
              <a:gd name="connsiteY41" fmla="*/ 129496 h 517984"/>
              <a:gd name="connsiteX42" fmla="*/ 3147545 w 3203043"/>
              <a:gd name="connsiteY42" fmla="*/ 147996 h 517984"/>
              <a:gd name="connsiteX43" fmla="*/ 3168687 w 3203043"/>
              <a:gd name="connsiteY43" fmla="*/ 177066 h 517984"/>
              <a:gd name="connsiteX44" fmla="*/ 3189829 w 3203043"/>
              <a:gd name="connsiteY44" fmla="*/ 221993 h 517984"/>
              <a:gd name="connsiteX45" fmla="*/ 3197758 w 3203043"/>
              <a:gd name="connsiteY45" fmla="*/ 251064 h 517984"/>
              <a:gd name="connsiteX46" fmla="*/ 3203043 w 3203043"/>
              <a:gd name="connsiteY46" fmla="*/ 277491 h 517984"/>
              <a:gd name="connsiteX47" fmla="*/ 3200400 w 3203043"/>
              <a:gd name="connsiteY47" fmla="*/ 295991 h 517984"/>
              <a:gd name="connsiteX48" fmla="*/ 3195115 w 3203043"/>
              <a:gd name="connsiteY48" fmla="*/ 306562 h 517984"/>
              <a:gd name="connsiteX49" fmla="*/ 3176616 w 3203043"/>
              <a:gd name="connsiteY49" fmla="*/ 319776 h 517984"/>
              <a:gd name="connsiteX50" fmla="*/ 3147545 w 3203043"/>
              <a:gd name="connsiteY50" fmla="*/ 330347 h 517984"/>
              <a:gd name="connsiteX51" fmla="*/ 3105261 w 3203043"/>
              <a:gd name="connsiteY51" fmla="*/ 338275 h 517984"/>
              <a:gd name="connsiteX52" fmla="*/ 3031263 w 3203043"/>
              <a:gd name="connsiteY52" fmla="*/ 338275 h 517984"/>
              <a:gd name="connsiteX53" fmla="*/ 2936123 w 3203043"/>
              <a:gd name="connsiteY53" fmla="*/ 327704 h 517984"/>
              <a:gd name="connsiteX54" fmla="*/ 2780199 w 3203043"/>
              <a:gd name="connsiteY54" fmla="*/ 317133 h 517984"/>
              <a:gd name="connsiteX55" fmla="*/ 2515922 w 3203043"/>
              <a:gd name="connsiteY55" fmla="*/ 317133 h 517984"/>
              <a:gd name="connsiteX56" fmla="*/ 2164433 w 3203043"/>
              <a:gd name="connsiteY56" fmla="*/ 335633 h 517984"/>
              <a:gd name="connsiteX57" fmla="*/ 1916012 w 3203043"/>
              <a:gd name="connsiteY57" fmla="*/ 348846 h 51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03043" h="517984">
                <a:moveTo>
                  <a:pt x="1916012" y="348846"/>
                </a:moveTo>
                <a:lnTo>
                  <a:pt x="1435027" y="391131"/>
                </a:lnTo>
                <a:lnTo>
                  <a:pt x="1115251" y="428130"/>
                </a:lnTo>
                <a:lnTo>
                  <a:pt x="943471" y="454557"/>
                </a:lnTo>
                <a:lnTo>
                  <a:pt x="779619" y="478342"/>
                </a:lnTo>
                <a:lnTo>
                  <a:pt x="591982" y="502127"/>
                </a:lnTo>
                <a:lnTo>
                  <a:pt x="311848" y="517984"/>
                </a:lnTo>
                <a:lnTo>
                  <a:pt x="187637" y="502127"/>
                </a:lnTo>
                <a:lnTo>
                  <a:pt x="153281" y="488913"/>
                </a:lnTo>
                <a:lnTo>
                  <a:pt x="110997" y="443986"/>
                </a:lnTo>
                <a:lnTo>
                  <a:pt x="55499" y="377917"/>
                </a:lnTo>
                <a:lnTo>
                  <a:pt x="18500" y="335633"/>
                </a:lnTo>
                <a:lnTo>
                  <a:pt x="5286" y="314490"/>
                </a:lnTo>
                <a:lnTo>
                  <a:pt x="0" y="295991"/>
                </a:lnTo>
                <a:lnTo>
                  <a:pt x="2643" y="277491"/>
                </a:lnTo>
                <a:lnTo>
                  <a:pt x="7929" y="264278"/>
                </a:lnTo>
                <a:lnTo>
                  <a:pt x="23785" y="251064"/>
                </a:lnTo>
                <a:lnTo>
                  <a:pt x="73998" y="243135"/>
                </a:lnTo>
                <a:lnTo>
                  <a:pt x="100426" y="253707"/>
                </a:lnTo>
                <a:lnTo>
                  <a:pt x="147996" y="272206"/>
                </a:lnTo>
                <a:lnTo>
                  <a:pt x="208780" y="290705"/>
                </a:lnTo>
                <a:lnTo>
                  <a:pt x="288063" y="306562"/>
                </a:lnTo>
                <a:lnTo>
                  <a:pt x="372632" y="317133"/>
                </a:lnTo>
                <a:lnTo>
                  <a:pt x="470414" y="319776"/>
                </a:lnTo>
                <a:lnTo>
                  <a:pt x="554983" y="319776"/>
                </a:lnTo>
                <a:lnTo>
                  <a:pt x="660694" y="317133"/>
                </a:lnTo>
                <a:lnTo>
                  <a:pt x="959328" y="280134"/>
                </a:lnTo>
                <a:lnTo>
                  <a:pt x="1464098" y="221993"/>
                </a:lnTo>
                <a:lnTo>
                  <a:pt x="1844657" y="179709"/>
                </a:lnTo>
                <a:lnTo>
                  <a:pt x="2410211" y="116282"/>
                </a:lnTo>
                <a:lnTo>
                  <a:pt x="2447210" y="105711"/>
                </a:lnTo>
                <a:lnTo>
                  <a:pt x="2505351" y="73998"/>
                </a:lnTo>
                <a:lnTo>
                  <a:pt x="2571420" y="42285"/>
                </a:lnTo>
                <a:lnTo>
                  <a:pt x="2671846" y="0"/>
                </a:lnTo>
                <a:lnTo>
                  <a:pt x="2719416" y="0"/>
                </a:lnTo>
                <a:lnTo>
                  <a:pt x="2788128" y="7928"/>
                </a:lnTo>
                <a:lnTo>
                  <a:pt x="2843626" y="18500"/>
                </a:lnTo>
                <a:lnTo>
                  <a:pt x="2912338" y="34356"/>
                </a:lnTo>
                <a:lnTo>
                  <a:pt x="2981050" y="58141"/>
                </a:lnTo>
                <a:lnTo>
                  <a:pt x="3049762" y="87212"/>
                </a:lnTo>
                <a:lnTo>
                  <a:pt x="3097332" y="110997"/>
                </a:lnTo>
                <a:lnTo>
                  <a:pt x="3126403" y="129496"/>
                </a:lnTo>
                <a:lnTo>
                  <a:pt x="3147545" y="147996"/>
                </a:lnTo>
                <a:lnTo>
                  <a:pt x="3168687" y="177066"/>
                </a:lnTo>
                <a:lnTo>
                  <a:pt x="3189829" y="221993"/>
                </a:lnTo>
                <a:lnTo>
                  <a:pt x="3197758" y="251064"/>
                </a:lnTo>
                <a:lnTo>
                  <a:pt x="3203043" y="277491"/>
                </a:lnTo>
                <a:lnTo>
                  <a:pt x="3200400" y="295991"/>
                </a:lnTo>
                <a:lnTo>
                  <a:pt x="3195115" y="306562"/>
                </a:lnTo>
                <a:lnTo>
                  <a:pt x="3176616" y="319776"/>
                </a:lnTo>
                <a:lnTo>
                  <a:pt x="3147545" y="330347"/>
                </a:lnTo>
                <a:lnTo>
                  <a:pt x="3105261" y="338275"/>
                </a:lnTo>
                <a:lnTo>
                  <a:pt x="3031263" y="338275"/>
                </a:lnTo>
                <a:lnTo>
                  <a:pt x="2936123" y="327704"/>
                </a:lnTo>
                <a:lnTo>
                  <a:pt x="2780199" y="317133"/>
                </a:lnTo>
                <a:lnTo>
                  <a:pt x="2515922" y="317133"/>
                </a:lnTo>
                <a:lnTo>
                  <a:pt x="2164433" y="335633"/>
                </a:lnTo>
                <a:lnTo>
                  <a:pt x="1916012" y="34884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4CF6EB6-E906-4EC2-85CC-848CE72ABC05}"/>
              </a:ext>
            </a:extLst>
          </p:cNvPr>
          <p:cNvSpPr/>
          <p:nvPr/>
        </p:nvSpPr>
        <p:spPr>
          <a:xfrm>
            <a:off x="5130801" y="2265364"/>
            <a:ext cx="652463" cy="1450975"/>
          </a:xfrm>
          <a:custGeom>
            <a:avLst/>
            <a:gdLst>
              <a:gd name="connsiteX0" fmla="*/ 285419 w 652765"/>
              <a:gd name="connsiteY0" fmla="*/ 710906 h 1450883"/>
              <a:gd name="connsiteX1" fmla="*/ 251063 w 652765"/>
              <a:gd name="connsiteY1" fmla="*/ 536483 h 1450883"/>
              <a:gd name="connsiteX2" fmla="*/ 224636 w 652765"/>
              <a:gd name="connsiteY2" fmla="*/ 396416 h 1450883"/>
              <a:gd name="connsiteX3" fmla="*/ 208779 w 652765"/>
              <a:gd name="connsiteY3" fmla="*/ 332989 h 1450883"/>
              <a:gd name="connsiteX4" fmla="*/ 187637 w 652765"/>
              <a:gd name="connsiteY4" fmla="*/ 285419 h 1450883"/>
              <a:gd name="connsiteX5" fmla="*/ 158566 w 652765"/>
              <a:gd name="connsiteY5" fmla="*/ 237850 h 1450883"/>
              <a:gd name="connsiteX6" fmla="*/ 134781 w 652765"/>
              <a:gd name="connsiteY6" fmla="*/ 203493 h 1450883"/>
              <a:gd name="connsiteX7" fmla="*/ 97782 w 652765"/>
              <a:gd name="connsiteY7" fmla="*/ 163852 h 1450883"/>
              <a:gd name="connsiteX8" fmla="*/ 60784 w 652765"/>
              <a:gd name="connsiteY8" fmla="*/ 126853 h 1450883"/>
              <a:gd name="connsiteX9" fmla="*/ 29070 w 652765"/>
              <a:gd name="connsiteY9" fmla="*/ 105711 h 1450883"/>
              <a:gd name="connsiteX10" fmla="*/ 10571 w 652765"/>
              <a:gd name="connsiteY10" fmla="*/ 87211 h 1450883"/>
              <a:gd name="connsiteX11" fmla="*/ 0 w 652765"/>
              <a:gd name="connsiteY11" fmla="*/ 50213 h 1450883"/>
              <a:gd name="connsiteX12" fmla="*/ 0 w 652765"/>
              <a:gd name="connsiteY12" fmla="*/ 29070 h 1450883"/>
              <a:gd name="connsiteX13" fmla="*/ 7928 w 652765"/>
              <a:gd name="connsiteY13" fmla="*/ 13214 h 1450883"/>
              <a:gd name="connsiteX14" fmla="*/ 34356 w 652765"/>
              <a:gd name="connsiteY14" fmla="*/ 2643 h 1450883"/>
              <a:gd name="connsiteX15" fmla="*/ 71355 w 652765"/>
              <a:gd name="connsiteY15" fmla="*/ 0 h 1450883"/>
              <a:gd name="connsiteX16" fmla="*/ 108354 w 652765"/>
              <a:gd name="connsiteY16" fmla="*/ 10571 h 1450883"/>
              <a:gd name="connsiteX17" fmla="*/ 192922 w 652765"/>
              <a:gd name="connsiteY17" fmla="*/ 42284 h 1450883"/>
              <a:gd name="connsiteX18" fmla="*/ 295991 w 652765"/>
              <a:gd name="connsiteY18" fmla="*/ 92497 h 1450883"/>
              <a:gd name="connsiteX19" fmla="*/ 340918 w 652765"/>
              <a:gd name="connsiteY19" fmla="*/ 113639 h 1450883"/>
              <a:gd name="connsiteX20" fmla="*/ 369988 w 652765"/>
              <a:gd name="connsiteY20" fmla="*/ 132139 h 1450883"/>
              <a:gd name="connsiteX21" fmla="*/ 388488 w 652765"/>
              <a:gd name="connsiteY21" fmla="*/ 214065 h 1450883"/>
              <a:gd name="connsiteX22" fmla="*/ 473056 w 652765"/>
              <a:gd name="connsiteY22" fmla="*/ 591981 h 1450883"/>
              <a:gd name="connsiteX23" fmla="*/ 504770 w 652765"/>
              <a:gd name="connsiteY23" fmla="*/ 665979 h 1450883"/>
              <a:gd name="connsiteX24" fmla="*/ 568196 w 652765"/>
              <a:gd name="connsiteY24" fmla="*/ 948756 h 1450883"/>
              <a:gd name="connsiteX25" fmla="*/ 610481 w 652765"/>
              <a:gd name="connsiteY25" fmla="*/ 1123179 h 1450883"/>
              <a:gd name="connsiteX26" fmla="*/ 644837 w 652765"/>
              <a:gd name="connsiteY26" fmla="*/ 1223604 h 1450883"/>
              <a:gd name="connsiteX27" fmla="*/ 652765 w 652765"/>
              <a:gd name="connsiteY27" fmla="*/ 1316102 h 1450883"/>
              <a:gd name="connsiteX28" fmla="*/ 650122 w 652765"/>
              <a:gd name="connsiteY28" fmla="*/ 1376885 h 1450883"/>
              <a:gd name="connsiteX29" fmla="*/ 642194 w 652765"/>
              <a:gd name="connsiteY29" fmla="*/ 1421813 h 1450883"/>
              <a:gd name="connsiteX30" fmla="*/ 628980 w 652765"/>
              <a:gd name="connsiteY30" fmla="*/ 1435026 h 1450883"/>
              <a:gd name="connsiteX31" fmla="*/ 605195 w 652765"/>
              <a:gd name="connsiteY31" fmla="*/ 1448240 h 1450883"/>
              <a:gd name="connsiteX32" fmla="*/ 573482 w 652765"/>
              <a:gd name="connsiteY32" fmla="*/ 1450883 h 1450883"/>
              <a:gd name="connsiteX33" fmla="*/ 541769 w 652765"/>
              <a:gd name="connsiteY33" fmla="*/ 1448240 h 1450883"/>
              <a:gd name="connsiteX34" fmla="*/ 523269 w 652765"/>
              <a:gd name="connsiteY34" fmla="*/ 1440312 h 1450883"/>
              <a:gd name="connsiteX35" fmla="*/ 486270 w 652765"/>
              <a:gd name="connsiteY35" fmla="*/ 1408599 h 1450883"/>
              <a:gd name="connsiteX36" fmla="*/ 446629 w 652765"/>
              <a:gd name="connsiteY36" fmla="*/ 1363671 h 1450883"/>
              <a:gd name="connsiteX37" fmla="*/ 412273 w 652765"/>
              <a:gd name="connsiteY37" fmla="*/ 1310816 h 1450883"/>
              <a:gd name="connsiteX38" fmla="*/ 367345 w 652765"/>
              <a:gd name="connsiteY38" fmla="*/ 1223604 h 1450883"/>
              <a:gd name="connsiteX39" fmla="*/ 327704 w 652765"/>
              <a:gd name="connsiteY39" fmla="*/ 1144321 h 1450883"/>
              <a:gd name="connsiteX40" fmla="*/ 332989 w 652765"/>
              <a:gd name="connsiteY40" fmla="*/ 1109965 h 1450883"/>
              <a:gd name="connsiteX41" fmla="*/ 340918 w 652765"/>
              <a:gd name="connsiteY41" fmla="*/ 1072966 h 1450883"/>
              <a:gd name="connsiteX42" fmla="*/ 340918 w 652765"/>
              <a:gd name="connsiteY42" fmla="*/ 1025396 h 1450883"/>
              <a:gd name="connsiteX43" fmla="*/ 332989 w 652765"/>
              <a:gd name="connsiteY43" fmla="*/ 961970 h 1450883"/>
              <a:gd name="connsiteX44" fmla="*/ 285419 w 652765"/>
              <a:gd name="connsiteY44" fmla="*/ 710906 h 145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52765" h="1450883">
                <a:moveTo>
                  <a:pt x="285419" y="710906"/>
                </a:moveTo>
                <a:lnTo>
                  <a:pt x="251063" y="536483"/>
                </a:lnTo>
                <a:lnTo>
                  <a:pt x="224636" y="396416"/>
                </a:lnTo>
                <a:lnTo>
                  <a:pt x="208779" y="332989"/>
                </a:lnTo>
                <a:lnTo>
                  <a:pt x="187637" y="285419"/>
                </a:lnTo>
                <a:lnTo>
                  <a:pt x="158566" y="237850"/>
                </a:lnTo>
                <a:lnTo>
                  <a:pt x="134781" y="203493"/>
                </a:lnTo>
                <a:lnTo>
                  <a:pt x="97782" y="163852"/>
                </a:lnTo>
                <a:lnTo>
                  <a:pt x="60784" y="126853"/>
                </a:lnTo>
                <a:lnTo>
                  <a:pt x="29070" y="105711"/>
                </a:lnTo>
                <a:lnTo>
                  <a:pt x="10571" y="87211"/>
                </a:lnTo>
                <a:lnTo>
                  <a:pt x="0" y="50213"/>
                </a:lnTo>
                <a:lnTo>
                  <a:pt x="0" y="29070"/>
                </a:lnTo>
                <a:lnTo>
                  <a:pt x="7928" y="13214"/>
                </a:lnTo>
                <a:lnTo>
                  <a:pt x="34356" y="2643"/>
                </a:lnTo>
                <a:lnTo>
                  <a:pt x="71355" y="0"/>
                </a:lnTo>
                <a:lnTo>
                  <a:pt x="108354" y="10571"/>
                </a:lnTo>
                <a:lnTo>
                  <a:pt x="192922" y="42284"/>
                </a:lnTo>
                <a:lnTo>
                  <a:pt x="295991" y="92497"/>
                </a:lnTo>
                <a:lnTo>
                  <a:pt x="340918" y="113639"/>
                </a:lnTo>
                <a:lnTo>
                  <a:pt x="369988" y="132139"/>
                </a:lnTo>
                <a:lnTo>
                  <a:pt x="388488" y="214065"/>
                </a:lnTo>
                <a:lnTo>
                  <a:pt x="473056" y="591981"/>
                </a:lnTo>
                <a:lnTo>
                  <a:pt x="504770" y="665979"/>
                </a:lnTo>
                <a:lnTo>
                  <a:pt x="568196" y="948756"/>
                </a:lnTo>
                <a:lnTo>
                  <a:pt x="610481" y="1123179"/>
                </a:lnTo>
                <a:lnTo>
                  <a:pt x="644837" y="1223604"/>
                </a:lnTo>
                <a:lnTo>
                  <a:pt x="652765" y="1316102"/>
                </a:lnTo>
                <a:lnTo>
                  <a:pt x="650122" y="1376885"/>
                </a:lnTo>
                <a:lnTo>
                  <a:pt x="642194" y="1421813"/>
                </a:lnTo>
                <a:lnTo>
                  <a:pt x="628980" y="1435026"/>
                </a:lnTo>
                <a:lnTo>
                  <a:pt x="605195" y="1448240"/>
                </a:lnTo>
                <a:lnTo>
                  <a:pt x="573482" y="1450883"/>
                </a:lnTo>
                <a:lnTo>
                  <a:pt x="541769" y="1448240"/>
                </a:lnTo>
                <a:lnTo>
                  <a:pt x="523269" y="1440312"/>
                </a:lnTo>
                <a:lnTo>
                  <a:pt x="486270" y="1408599"/>
                </a:lnTo>
                <a:lnTo>
                  <a:pt x="446629" y="1363671"/>
                </a:lnTo>
                <a:lnTo>
                  <a:pt x="412273" y="1310816"/>
                </a:lnTo>
                <a:lnTo>
                  <a:pt x="367345" y="1223604"/>
                </a:lnTo>
                <a:lnTo>
                  <a:pt x="327704" y="1144321"/>
                </a:lnTo>
                <a:lnTo>
                  <a:pt x="332989" y="1109965"/>
                </a:lnTo>
                <a:lnTo>
                  <a:pt x="340918" y="1072966"/>
                </a:lnTo>
                <a:lnTo>
                  <a:pt x="340918" y="1025396"/>
                </a:lnTo>
                <a:lnTo>
                  <a:pt x="332989" y="961970"/>
                </a:lnTo>
                <a:lnTo>
                  <a:pt x="285419" y="710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7B051AB-5267-4341-942C-E678A9C550A3}"/>
              </a:ext>
            </a:extLst>
          </p:cNvPr>
          <p:cNvSpPr/>
          <p:nvPr/>
        </p:nvSpPr>
        <p:spPr>
          <a:xfrm>
            <a:off x="5222875" y="3649663"/>
            <a:ext cx="2254250" cy="584200"/>
          </a:xfrm>
          <a:custGeom>
            <a:avLst/>
            <a:gdLst>
              <a:gd name="connsiteX0" fmla="*/ 1255318 w 2254287"/>
              <a:gd name="connsiteY0" fmla="*/ 332989 h 584053"/>
              <a:gd name="connsiteX1" fmla="*/ 843045 w 2254287"/>
              <a:gd name="connsiteY1" fmla="*/ 428129 h 584053"/>
              <a:gd name="connsiteX2" fmla="*/ 650122 w 2254287"/>
              <a:gd name="connsiteY2" fmla="*/ 478342 h 584053"/>
              <a:gd name="connsiteX3" fmla="*/ 565554 w 2254287"/>
              <a:gd name="connsiteY3" fmla="*/ 504770 h 584053"/>
              <a:gd name="connsiteX4" fmla="*/ 356774 w 2254287"/>
              <a:gd name="connsiteY4" fmla="*/ 584053 h 584053"/>
              <a:gd name="connsiteX5" fmla="*/ 332990 w 2254287"/>
              <a:gd name="connsiteY5" fmla="*/ 576125 h 584053"/>
              <a:gd name="connsiteX6" fmla="*/ 243135 w 2254287"/>
              <a:gd name="connsiteY6" fmla="*/ 517983 h 584053"/>
              <a:gd name="connsiteX7" fmla="*/ 150638 w 2254287"/>
              <a:gd name="connsiteY7" fmla="*/ 449271 h 584053"/>
              <a:gd name="connsiteX8" fmla="*/ 108354 w 2254287"/>
              <a:gd name="connsiteY8" fmla="*/ 412273 h 584053"/>
              <a:gd name="connsiteX9" fmla="*/ 66069 w 2254287"/>
              <a:gd name="connsiteY9" fmla="*/ 375274 h 584053"/>
              <a:gd name="connsiteX10" fmla="*/ 36999 w 2254287"/>
              <a:gd name="connsiteY10" fmla="*/ 346203 h 584053"/>
              <a:gd name="connsiteX11" fmla="*/ 15857 w 2254287"/>
              <a:gd name="connsiteY11" fmla="*/ 322418 h 584053"/>
              <a:gd name="connsiteX12" fmla="*/ 2643 w 2254287"/>
              <a:gd name="connsiteY12" fmla="*/ 301276 h 584053"/>
              <a:gd name="connsiteX13" fmla="*/ 0 w 2254287"/>
              <a:gd name="connsiteY13" fmla="*/ 280134 h 584053"/>
              <a:gd name="connsiteX14" fmla="*/ 0 w 2254287"/>
              <a:gd name="connsiteY14" fmla="*/ 272205 h 584053"/>
              <a:gd name="connsiteX15" fmla="*/ 2643 w 2254287"/>
              <a:gd name="connsiteY15" fmla="*/ 261634 h 584053"/>
              <a:gd name="connsiteX16" fmla="*/ 10571 w 2254287"/>
              <a:gd name="connsiteY16" fmla="*/ 253706 h 584053"/>
              <a:gd name="connsiteX17" fmla="*/ 26428 w 2254287"/>
              <a:gd name="connsiteY17" fmla="*/ 253706 h 584053"/>
              <a:gd name="connsiteX18" fmla="*/ 50213 w 2254287"/>
              <a:gd name="connsiteY18" fmla="*/ 261634 h 584053"/>
              <a:gd name="connsiteX19" fmla="*/ 81926 w 2254287"/>
              <a:gd name="connsiteY19" fmla="*/ 282777 h 584053"/>
              <a:gd name="connsiteX20" fmla="*/ 113639 w 2254287"/>
              <a:gd name="connsiteY20" fmla="*/ 301276 h 584053"/>
              <a:gd name="connsiteX21" fmla="*/ 158566 w 2254287"/>
              <a:gd name="connsiteY21" fmla="*/ 317133 h 584053"/>
              <a:gd name="connsiteX22" fmla="*/ 208779 w 2254287"/>
              <a:gd name="connsiteY22" fmla="*/ 330346 h 584053"/>
              <a:gd name="connsiteX23" fmla="*/ 261635 w 2254287"/>
              <a:gd name="connsiteY23" fmla="*/ 338275 h 584053"/>
              <a:gd name="connsiteX24" fmla="*/ 322418 w 2254287"/>
              <a:gd name="connsiteY24" fmla="*/ 343560 h 584053"/>
              <a:gd name="connsiteX25" fmla="*/ 375274 w 2254287"/>
              <a:gd name="connsiteY25" fmla="*/ 343560 h 584053"/>
              <a:gd name="connsiteX26" fmla="*/ 494199 w 2254287"/>
              <a:gd name="connsiteY26" fmla="*/ 327704 h 584053"/>
              <a:gd name="connsiteX27" fmla="*/ 761119 w 2254287"/>
              <a:gd name="connsiteY27" fmla="*/ 282777 h 584053"/>
              <a:gd name="connsiteX28" fmla="*/ 1088823 w 2254287"/>
              <a:gd name="connsiteY28" fmla="*/ 232564 h 584053"/>
              <a:gd name="connsiteX29" fmla="*/ 1437669 w 2254287"/>
              <a:gd name="connsiteY29" fmla="*/ 171780 h 584053"/>
              <a:gd name="connsiteX30" fmla="*/ 1646448 w 2254287"/>
              <a:gd name="connsiteY30" fmla="*/ 134781 h 584053"/>
              <a:gd name="connsiteX31" fmla="*/ 1709875 w 2254287"/>
              <a:gd name="connsiteY31" fmla="*/ 95140 h 584053"/>
              <a:gd name="connsiteX32" fmla="*/ 1789158 w 2254287"/>
              <a:gd name="connsiteY32" fmla="*/ 42284 h 584053"/>
              <a:gd name="connsiteX33" fmla="*/ 1849942 w 2254287"/>
              <a:gd name="connsiteY33" fmla="*/ 0 h 584053"/>
              <a:gd name="connsiteX34" fmla="*/ 1865799 w 2254287"/>
              <a:gd name="connsiteY34" fmla="*/ 0 h 584053"/>
              <a:gd name="connsiteX35" fmla="*/ 1894869 w 2254287"/>
              <a:gd name="connsiteY35" fmla="*/ 5285 h 584053"/>
              <a:gd name="connsiteX36" fmla="*/ 1931868 w 2254287"/>
              <a:gd name="connsiteY36" fmla="*/ 18499 h 584053"/>
              <a:gd name="connsiteX37" fmla="*/ 1987366 w 2254287"/>
              <a:gd name="connsiteY37" fmla="*/ 47570 h 584053"/>
              <a:gd name="connsiteX38" fmla="*/ 2024365 w 2254287"/>
              <a:gd name="connsiteY38" fmla="*/ 71355 h 584053"/>
              <a:gd name="connsiteX39" fmla="*/ 2082506 w 2254287"/>
              <a:gd name="connsiteY39" fmla="*/ 113639 h 584053"/>
              <a:gd name="connsiteX40" fmla="*/ 2164432 w 2254287"/>
              <a:gd name="connsiteY40" fmla="*/ 182351 h 584053"/>
              <a:gd name="connsiteX41" fmla="*/ 2217288 w 2254287"/>
              <a:gd name="connsiteY41" fmla="*/ 235207 h 584053"/>
              <a:gd name="connsiteX42" fmla="*/ 2238430 w 2254287"/>
              <a:gd name="connsiteY42" fmla="*/ 261634 h 584053"/>
              <a:gd name="connsiteX43" fmla="*/ 2249001 w 2254287"/>
              <a:gd name="connsiteY43" fmla="*/ 280134 h 584053"/>
              <a:gd name="connsiteX44" fmla="*/ 2254287 w 2254287"/>
              <a:gd name="connsiteY44" fmla="*/ 301276 h 584053"/>
              <a:gd name="connsiteX45" fmla="*/ 2246358 w 2254287"/>
              <a:gd name="connsiteY45" fmla="*/ 325061 h 584053"/>
              <a:gd name="connsiteX46" fmla="*/ 2225216 w 2254287"/>
              <a:gd name="connsiteY46" fmla="*/ 343560 h 584053"/>
              <a:gd name="connsiteX47" fmla="*/ 2180289 w 2254287"/>
              <a:gd name="connsiteY47" fmla="*/ 354131 h 584053"/>
              <a:gd name="connsiteX48" fmla="*/ 2098363 w 2254287"/>
              <a:gd name="connsiteY48" fmla="*/ 367345 h 584053"/>
              <a:gd name="connsiteX49" fmla="*/ 1670233 w 2254287"/>
              <a:gd name="connsiteY49" fmla="*/ 269563 h 584053"/>
              <a:gd name="connsiteX50" fmla="*/ 1620021 w 2254287"/>
              <a:gd name="connsiteY50" fmla="*/ 264277 h 584053"/>
              <a:gd name="connsiteX51" fmla="*/ 1514310 w 2254287"/>
              <a:gd name="connsiteY51" fmla="*/ 280134 h 584053"/>
              <a:gd name="connsiteX52" fmla="*/ 1255318 w 2254287"/>
              <a:gd name="connsiteY52" fmla="*/ 332989 h 584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54287" h="584053">
                <a:moveTo>
                  <a:pt x="1255318" y="332989"/>
                </a:moveTo>
                <a:lnTo>
                  <a:pt x="843045" y="428129"/>
                </a:lnTo>
                <a:lnTo>
                  <a:pt x="650122" y="478342"/>
                </a:lnTo>
                <a:lnTo>
                  <a:pt x="565554" y="504770"/>
                </a:lnTo>
                <a:lnTo>
                  <a:pt x="356774" y="584053"/>
                </a:lnTo>
                <a:lnTo>
                  <a:pt x="332990" y="576125"/>
                </a:lnTo>
                <a:lnTo>
                  <a:pt x="243135" y="517983"/>
                </a:lnTo>
                <a:lnTo>
                  <a:pt x="150638" y="449271"/>
                </a:lnTo>
                <a:lnTo>
                  <a:pt x="108354" y="412273"/>
                </a:lnTo>
                <a:lnTo>
                  <a:pt x="66069" y="375274"/>
                </a:lnTo>
                <a:lnTo>
                  <a:pt x="36999" y="346203"/>
                </a:lnTo>
                <a:lnTo>
                  <a:pt x="15857" y="322418"/>
                </a:lnTo>
                <a:lnTo>
                  <a:pt x="2643" y="301276"/>
                </a:lnTo>
                <a:lnTo>
                  <a:pt x="0" y="280134"/>
                </a:lnTo>
                <a:lnTo>
                  <a:pt x="0" y="272205"/>
                </a:lnTo>
                <a:lnTo>
                  <a:pt x="2643" y="261634"/>
                </a:lnTo>
                <a:lnTo>
                  <a:pt x="10571" y="253706"/>
                </a:lnTo>
                <a:lnTo>
                  <a:pt x="26428" y="253706"/>
                </a:lnTo>
                <a:lnTo>
                  <a:pt x="50213" y="261634"/>
                </a:lnTo>
                <a:lnTo>
                  <a:pt x="81926" y="282777"/>
                </a:lnTo>
                <a:lnTo>
                  <a:pt x="113639" y="301276"/>
                </a:lnTo>
                <a:lnTo>
                  <a:pt x="158566" y="317133"/>
                </a:lnTo>
                <a:lnTo>
                  <a:pt x="208779" y="330346"/>
                </a:lnTo>
                <a:lnTo>
                  <a:pt x="261635" y="338275"/>
                </a:lnTo>
                <a:lnTo>
                  <a:pt x="322418" y="343560"/>
                </a:lnTo>
                <a:lnTo>
                  <a:pt x="375274" y="343560"/>
                </a:lnTo>
                <a:lnTo>
                  <a:pt x="494199" y="327704"/>
                </a:lnTo>
                <a:lnTo>
                  <a:pt x="761119" y="282777"/>
                </a:lnTo>
                <a:lnTo>
                  <a:pt x="1088823" y="232564"/>
                </a:lnTo>
                <a:lnTo>
                  <a:pt x="1437669" y="171780"/>
                </a:lnTo>
                <a:lnTo>
                  <a:pt x="1646448" y="134781"/>
                </a:lnTo>
                <a:lnTo>
                  <a:pt x="1709875" y="95140"/>
                </a:lnTo>
                <a:lnTo>
                  <a:pt x="1789158" y="42284"/>
                </a:lnTo>
                <a:lnTo>
                  <a:pt x="1849942" y="0"/>
                </a:lnTo>
                <a:lnTo>
                  <a:pt x="1865799" y="0"/>
                </a:lnTo>
                <a:lnTo>
                  <a:pt x="1894869" y="5285"/>
                </a:lnTo>
                <a:lnTo>
                  <a:pt x="1931868" y="18499"/>
                </a:lnTo>
                <a:lnTo>
                  <a:pt x="1987366" y="47570"/>
                </a:lnTo>
                <a:lnTo>
                  <a:pt x="2024365" y="71355"/>
                </a:lnTo>
                <a:lnTo>
                  <a:pt x="2082506" y="113639"/>
                </a:lnTo>
                <a:lnTo>
                  <a:pt x="2164432" y="182351"/>
                </a:lnTo>
                <a:lnTo>
                  <a:pt x="2217288" y="235207"/>
                </a:lnTo>
                <a:lnTo>
                  <a:pt x="2238430" y="261634"/>
                </a:lnTo>
                <a:lnTo>
                  <a:pt x="2249001" y="280134"/>
                </a:lnTo>
                <a:lnTo>
                  <a:pt x="2254287" y="301276"/>
                </a:lnTo>
                <a:lnTo>
                  <a:pt x="2246358" y="325061"/>
                </a:lnTo>
                <a:lnTo>
                  <a:pt x="2225216" y="343560"/>
                </a:lnTo>
                <a:lnTo>
                  <a:pt x="2180289" y="354131"/>
                </a:lnTo>
                <a:lnTo>
                  <a:pt x="2098363" y="367345"/>
                </a:lnTo>
                <a:lnTo>
                  <a:pt x="1670233" y="269563"/>
                </a:lnTo>
                <a:lnTo>
                  <a:pt x="1620021" y="264277"/>
                </a:lnTo>
                <a:lnTo>
                  <a:pt x="1514310" y="280134"/>
                </a:lnTo>
                <a:lnTo>
                  <a:pt x="1255318" y="33298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1C840C5-568B-4684-8614-F755F6679A0A}"/>
              </a:ext>
            </a:extLst>
          </p:cNvPr>
          <p:cNvSpPr/>
          <p:nvPr/>
        </p:nvSpPr>
        <p:spPr>
          <a:xfrm rot="16200000">
            <a:off x="2616201" y="2876551"/>
            <a:ext cx="3473450" cy="1374775"/>
          </a:xfrm>
          <a:custGeom>
            <a:avLst/>
            <a:gdLst>
              <a:gd name="connsiteX0" fmla="*/ 1778000 w 3473450"/>
              <a:gd name="connsiteY0" fmla="*/ 771525 h 1374775"/>
              <a:gd name="connsiteX1" fmla="*/ 2079625 w 3473450"/>
              <a:gd name="connsiteY1" fmla="*/ 857250 h 1374775"/>
              <a:gd name="connsiteX2" fmla="*/ 2305050 w 3473450"/>
              <a:gd name="connsiteY2" fmla="*/ 914400 h 1374775"/>
              <a:gd name="connsiteX3" fmla="*/ 2520950 w 3473450"/>
              <a:gd name="connsiteY3" fmla="*/ 965200 h 1374775"/>
              <a:gd name="connsiteX4" fmla="*/ 2740025 w 3473450"/>
              <a:gd name="connsiteY4" fmla="*/ 1009650 h 1374775"/>
              <a:gd name="connsiteX5" fmla="*/ 2936875 w 3473450"/>
              <a:gd name="connsiteY5" fmla="*/ 1044575 h 1374775"/>
              <a:gd name="connsiteX6" fmla="*/ 3197225 w 3473450"/>
              <a:gd name="connsiteY6" fmla="*/ 1073150 h 1374775"/>
              <a:gd name="connsiteX7" fmla="*/ 3365500 w 3473450"/>
              <a:gd name="connsiteY7" fmla="*/ 1089025 h 1374775"/>
              <a:gd name="connsiteX8" fmla="*/ 3451225 w 3473450"/>
              <a:gd name="connsiteY8" fmla="*/ 1038225 h 1374775"/>
              <a:gd name="connsiteX9" fmla="*/ 3473450 w 3473450"/>
              <a:gd name="connsiteY9" fmla="*/ 1247775 h 1374775"/>
              <a:gd name="connsiteX10" fmla="*/ 3333750 w 3473450"/>
              <a:gd name="connsiteY10" fmla="*/ 1301750 h 1374775"/>
              <a:gd name="connsiteX11" fmla="*/ 3282950 w 3473450"/>
              <a:gd name="connsiteY11" fmla="*/ 1333500 h 1374775"/>
              <a:gd name="connsiteX12" fmla="*/ 3232150 w 3473450"/>
              <a:gd name="connsiteY12" fmla="*/ 1355725 h 1374775"/>
              <a:gd name="connsiteX13" fmla="*/ 3165475 w 3473450"/>
              <a:gd name="connsiteY13" fmla="*/ 1374775 h 1374775"/>
              <a:gd name="connsiteX14" fmla="*/ 2952750 w 3473450"/>
              <a:gd name="connsiteY14" fmla="*/ 1327150 h 1374775"/>
              <a:gd name="connsiteX15" fmla="*/ 2479675 w 3473450"/>
              <a:gd name="connsiteY15" fmla="*/ 1209675 h 1374775"/>
              <a:gd name="connsiteX16" fmla="*/ 1990725 w 3473450"/>
              <a:gd name="connsiteY16" fmla="*/ 1066800 h 1374775"/>
              <a:gd name="connsiteX17" fmla="*/ 1562100 w 3473450"/>
              <a:gd name="connsiteY17" fmla="*/ 927100 h 1374775"/>
              <a:gd name="connsiteX18" fmla="*/ 1238250 w 3473450"/>
              <a:gd name="connsiteY18" fmla="*/ 806450 h 1374775"/>
              <a:gd name="connsiteX19" fmla="*/ 1022350 w 3473450"/>
              <a:gd name="connsiteY19" fmla="*/ 714375 h 1374775"/>
              <a:gd name="connsiteX20" fmla="*/ 733425 w 3473450"/>
              <a:gd name="connsiteY20" fmla="*/ 565150 h 1374775"/>
              <a:gd name="connsiteX21" fmla="*/ 555625 w 3473450"/>
              <a:gd name="connsiteY21" fmla="*/ 463550 h 1374775"/>
              <a:gd name="connsiteX22" fmla="*/ 400050 w 3473450"/>
              <a:gd name="connsiteY22" fmla="*/ 358775 h 1374775"/>
              <a:gd name="connsiteX23" fmla="*/ 301625 w 3473450"/>
              <a:gd name="connsiteY23" fmla="*/ 288925 h 1374775"/>
              <a:gd name="connsiteX24" fmla="*/ 152400 w 3473450"/>
              <a:gd name="connsiteY24" fmla="*/ 174625 h 1374775"/>
              <a:gd name="connsiteX25" fmla="*/ 73025 w 3473450"/>
              <a:gd name="connsiteY25" fmla="*/ 111125 h 1374775"/>
              <a:gd name="connsiteX26" fmla="*/ 28575 w 3473450"/>
              <a:gd name="connsiteY26" fmla="*/ 73025 h 1374775"/>
              <a:gd name="connsiteX27" fmla="*/ 19050 w 3473450"/>
              <a:gd name="connsiteY27" fmla="*/ 63500 h 1374775"/>
              <a:gd name="connsiteX28" fmla="*/ 6350 w 3473450"/>
              <a:gd name="connsiteY28" fmla="*/ 44450 h 1374775"/>
              <a:gd name="connsiteX29" fmla="*/ 0 w 3473450"/>
              <a:gd name="connsiteY29" fmla="*/ 19050 h 1374775"/>
              <a:gd name="connsiteX30" fmla="*/ 3175 w 3473450"/>
              <a:gd name="connsiteY30" fmla="*/ 6350 h 1374775"/>
              <a:gd name="connsiteX31" fmla="*/ 19050 w 3473450"/>
              <a:gd name="connsiteY31" fmla="*/ 0 h 1374775"/>
              <a:gd name="connsiteX32" fmla="*/ 38100 w 3473450"/>
              <a:gd name="connsiteY32" fmla="*/ 0 h 1374775"/>
              <a:gd name="connsiteX33" fmla="*/ 79375 w 3473450"/>
              <a:gd name="connsiteY33" fmla="*/ 22225 h 1374775"/>
              <a:gd name="connsiteX34" fmla="*/ 228600 w 3473450"/>
              <a:gd name="connsiteY34" fmla="*/ 114300 h 1374775"/>
              <a:gd name="connsiteX35" fmla="*/ 428625 w 3473450"/>
              <a:gd name="connsiteY35" fmla="*/ 228600 h 1374775"/>
              <a:gd name="connsiteX36" fmla="*/ 625475 w 3473450"/>
              <a:gd name="connsiteY36" fmla="*/ 327025 h 1374775"/>
              <a:gd name="connsiteX37" fmla="*/ 812800 w 3473450"/>
              <a:gd name="connsiteY37" fmla="*/ 419100 h 1374775"/>
              <a:gd name="connsiteX38" fmla="*/ 1104900 w 3473450"/>
              <a:gd name="connsiteY38" fmla="*/ 542925 h 1374775"/>
              <a:gd name="connsiteX39" fmla="*/ 1270000 w 3473450"/>
              <a:gd name="connsiteY39" fmla="*/ 606425 h 1374775"/>
              <a:gd name="connsiteX40" fmla="*/ 1419225 w 3473450"/>
              <a:gd name="connsiteY40" fmla="*/ 660400 h 1374775"/>
              <a:gd name="connsiteX41" fmla="*/ 1666875 w 3473450"/>
              <a:gd name="connsiteY41" fmla="*/ 739775 h 1374775"/>
              <a:gd name="connsiteX42" fmla="*/ 1778000 w 3473450"/>
              <a:gd name="connsiteY42" fmla="*/ 771525 h 137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473450" h="1374775">
                <a:moveTo>
                  <a:pt x="1778000" y="771525"/>
                </a:moveTo>
                <a:lnTo>
                  <a:pt x="2079625" y="857250"/>
                </a:lnTo>
                <a:lnTo>
                  <a:pt x="2305050" y="914400"/>
                </a:lnTo>
                <a:lnTo>
                  <a:pt x="2520950" y="965200"/>
                </a:lnTo>
                <a:lnTo>
                  <a:pt x="2740025" y="1009650"/>
                </a:lnTo>
                <a:lnTo>
                  <a:pt x="2936875" y="1044575"/>
                </a:lnTo>
                <a:lnTo>
                  <a:pt x="3197225" y="1073150"/>
                </a:lnTo>
                <a:lnTo>
                  <a:pt x="3365500" y="1089025"/>
                </a:lnTo>
                <a:lnTo>
                  <a:pt x="3451225" y="1038225"/>
                </a:lnTo>
                <a:lnTo>
                  <a:pt x="3473450" y="1247775"/>
                </a:lnTo>
                <a:lnTo>
                  <a:pt x="3333750" y="1301750"/>
                </a:lnTo>
                <a:lnTo>
                  <a:pt x="3282950" y="1333500"/>
                </a:lnTo>
                <a:lnTo>
                  <a:pt x="3232150" y="1355725"/>
                </a:lnTo>
                <a:lnTo>
                  <a:pt x="3165475" y="1374775"/>
                </a:lnTo>
                <a:lnTo>
                  <a:pt x="2952750" y="1327150"/>
                </a:lnTo>
                <a:lnTo>
                  <a:pt x="2479675" y="1209675"/>
                </a:lnTo>
                <a:lnTo>
                  <a:pt x="1990725" y="1066800"/>
                </a:lnTo>
                <a:lnTo>
                  <a:pt x="1562100" y="927100"/>
                </a:lnTo>
                <a:lnTo>
                  <a:pt x="1238250" y="806450"/>
                </a:lnTo>
                <a:lnTo>
                  <a:pt x="1022350" y="714375"/>
                </a:lnTo>
                <a:lnTo>
                  <a:pt x="733425" y="565150"/>
                </a:lnTo>
                <a:lnTo>
                  <a:pt x="555625" y="463550"/>
                </a:lnTo>
                <a:lnTo>
                  <a:pt x="400050" y="358775"/>
                </a:lnTo>
                <a:lnTo>
                  <a:pt x="301625" y="288925"/>
                </a:lnTo>
                <a:lnTo>
                  <a:pt x="152400" y="174625"/>
                </a:lnTo>
                <a:lnTo>
                  <a:pt x="73025" y="111125"/>
                </a:lnTo>
                <a:lnTo>
                  <a:pt x="28575" y="73025"/>
                </a:lnTo>
                <a:lnTo>
                  <a:pt x="19050" y="63500"/>
                </a:lnTo>
                <a:lnTo>
                  <a:pt x="6350" y="44450"/>
                </a:lnTo>
                <a:lnTo>
                  <a:pt x="0" y="19050"/>
                </a:lnTo>
                <a:lnTo>
                  <a:pt x="3175" y="6350"/>
                </a:lnTo>
                <a:lnTo>
                  <a:pt x="19050" y="0"/>
                </a:lnTo>
                <a:lnTo>
                  <a:pt x="38100" y="0"/>
                </a:lnTo>
                <a:lnTo>
                  <a:pt x="79375" y="22225"/>
                </a:lnTo>
                <a:lnTo>
                  <a:pt x="228600" y="114300"/>
                </a:lnTo>
                <a:lnTo>
                  <a:pt x="428625" y="228600"/>
                </a:lnTo>
                <a:lnTo>
                  <a:pt x="625475" y="327025"/>
                </a:lnTo>
                <a:lnTo>
                  <a:pt x="812800" y="419100"/>
                </a:lnTo>
                <a:lnTo>
                  <a:pt x="1104900" y="542925"/>
                </a:lnTo>
                <a:lnTo>
                  <a:pt x="1270000" y="606425"/>
                </a:lnTo>
                <a:lnTo>
                  <a:pt x="1419225" y="660400"/>
                </a:lnTo>
                <a:lnTo>
                  <a:pt x="1666875" y="739775"/>
                </a:lnTo>
                <a:lnTo>
                  <a:pt x="1778000" y="7715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A2DEC3A-A5AB-4CD9-B421-015420BB03AE}"/>
              </a:ext>
            </a:extLst>
          </p:cNvPr>
          <p:cNvSpPr/>
          <p:nvPr/>
        </p:nvSpPr>
        <p:spPr>
          <a:xfrm>
            <a:off x="5357813" y="2108201"/>
            <a:ext cx="2349500" cy="1450975"/>
          </a:xfrm>
          <a:custGeom>
            <a:avLst/>
            <a:gdLst>
              <a:gd name="connsiteX0" fmla="*/ 1075610 w 2349427"/>
              <a:gd name="connsiteY0" fmla="*/ 301276 h 1450883"/>
              <a:gd name="connsiteX1" fmla="*/ 647480 w 2349427"/>
              <a:gd name="connsiteY1" fmla="*/ 348846 h 1450883"/>
              <a:gd name="connsiteX2" fmla="*/ 364703 w 2349427"/>
              <a:gd name="connsiteY2" fmla="*/ 377917 h 1450883"/>
              <a:gd name="connsiteX3" fmla="*/ 60784 w 2349427"/>
              <a:gd name="connsiteY3" fmla="*/ 417558 h 1450883"/>
              <a:gd name="connsiteX4" fmla="*/ 0 w 2349427"/>
              <a:gd name="connsiteY4" fmla="*/ 288063 h 1450883"/>
              <a:gd name="connsiteX5" fmla="*/ 229922 w 2349427"/>
              <a:gd name="connsiteY5" fmla="*/ 253706 h 1450883"/>
              <a:gd name="connsiteX6" fmla="*/ 745263 w 2349427"/>
              <a:gd name="connsiteY6" fmla="*/ 198208 h 1450883"/>
              <a:gd name="connsiteX7" fmla="*/ 1154893 w 2349427"/>
              <a:gd name="connsiteY7" fmla="*/ 155924 h 1450883"/>
              <a:gd name="connsiteX8" fmla="*/ 1802373 w 2349427"/>
              <a:gd name="connsiteY8" fmla="*/ 92497 h 1450883"/>
              <a:gd name="connsiteX9" fmla="*/ 1849943 w 2349427"/>
              <a:gd name="connsiteY9" fmla="*/ 76641 h 1450883"/>
              <a:gd name="connsiteX10" fmla="*/ 1958296 w 2349427"/>
              <a:gd name="connsiteY10" fmla="*/ 29071 h 1450883"/>
              <a:gd name="connsiteX11" fmla="*/ 2000581 w 2349427"/>
              <a:gd name="connsiteY11" fmla="*/ 0 h 1450883"/>
              <a:gd name="connsiteX12" fmla="*/ 2016437 w 2349427"/>
              <a:gd name="connsiteY12" fmla="*/ 2643 h 1450883"/>
              <a:gd name="connsiteX13" fmla="*/ 2098363 w 2349427"/>
              <a:gd name="connsiteY13" fmla="*/ 42284 h 1450883"/>
              <a:gd name="connsiteX14" fmla="*/ 2159147 w 2349427"/>
              <a:gd name="connsiteY14" fmla="*/ 76641 h 1450883"/>
              <a:gd name="connsiteX15" fmla="*/ 2222574 w 2349427"/>
              <a:gd name="connsiteY15" fmla="*/ 126853 h 1450883"/>
              <a:gd name="connsiteX16" fmla="*/ 2280715 w 2349427"/>
              <a:gd name="connsiteY16" fmla="*/ 182352 h 1450883"/>
              <a:gd name="connsiteX17" fmla="*/ 2320357 w 2349427"/>
              <a:gd name="connsiteY17" fmla="*/ 224636 h 1450883"/>
              <a:gd name="connsiteX18" fmla="*/ 2333570 w 2349427"/>
              <a:gd name="connsiteY18" fmla="*/ 248421 h 1450883"/>
              <a:gd name="connsiteX19" fmla="*/ 2346784 w 2349427"/>
              <a:gd name="connsiteY19" fmla="*/ 280134 h 1450883"/>
              <a:gd name="connsiteX20" fmla="*/ 2349427 w 2349427"/>
              <a:gd name="connsiteY20" fmla="*/ 309205 h 1450883"/>
              <a:gd name="connsiteX21" fmla="*/ 2346784 w 2349427"/>
              <a:gd name="connsiteY21" fmla="*/ 340918 h 1450883"/>
              <a:gd name="connsiteX22" fmla="*/ 2333570 w 2349427"/>
              <a:gd name="connsiteY22" fmla="*/ 362060 h 1450883"/>
              <a:gd name="connsiteX23" fmla="*/ 2309785 w 2349427"/>
              <a:gd name="connsiteY23" fmla="*/ 385845 h 1450883"/>
              <a:gd name="connsiteX24" fmla="*/ 2286000 w 2349427"/>
              <a:gd name="connsiteY24" fmla="*/ 414916 h 1450883"/>
              <a:gd name="connsiteX25" fmla="*/ 2259573 w 2349427"/>
              <a:gd name="connsiteY25" fmla="*/ 454557 h 1450883"/>
              <a:gd name="connsiteX26" fmla="*/ 2235788 w 2349427"/>
              <a:gd name="connsiteY26" fmla="*/ 544412 h 1450883"/>
              <a:gd name="connsiteX27" fmla="*/ 2145933 w 2349427"/>
              <a:gd name="connsiteY27" fmla="*/ 866830 h 1450883"/>
              <a:gd name="connsiteX28" fmla="*/ 2058722 w 2349427"/>
              <a:gd name="connsiteY28" fmla="*/ 1183963 h 1450883"/>
              <a:gd name="connsiteX29" fmla="*/ 2021723 w 2349427"/>
              <a:gd name="connsiteY29" fmla="*/ 1326673 h 1450883"/>
              <a:gd name="connsiteX30" fmla="*/ 1997938 w 2349427"/>
              <a:gd name="connsiteY30" fmla="*/ 1398028 h 1450883"/>
              <a:gd name="connsiteX31" fmla="*/ 1979439 w 2349427"/>
              <a:gd name="connsiteY31" fmla="*/ 1429741 h 1450883"/>
              <a:gd name="connsiteX32" fmla="*/ 1963582 w 2349427"/>
              <a:gd name="connsiteY32" fmla="*/ 1442955 h 1450883"/>
              <a:gd name="connsiteX33" fmla="*/ 1937154 w 2349427"/>
              <a:gd name="connsiteY33" fmla="*/ 1450883 h 1450883"/>
              <a:gd name="connsiteX34" fmla="*/ 1905441 w 2349427"/>
              <a:gd name="connsiteY34" fmla="*/ 1445598 h 1450883"/>
              <a:gd name="connsiteX35" fmla="*/ 1879013 w 2349427"/>
              <a:gd name="connsiteY35" fmla="*/ 1421813 h 1450883"/>
              <a:gd name="connsiteX36" fmla="*/ 1834086 w 2349427"/>
              <a:gd name="connsiteY36" fmla="*/ 1371600 h 1450883"/>
              <a:gd name="connsiteX37" fmla="*/ 1786516 w 2349427"/>
              <a:gd name="connsiteY37" fmla="*/ 1305531 h 1450883"/>
              <a:gd name="connsiteX38" fmla="*/ 1823515 w 2349427"/>
              <a:gd name="connsiteY38" fmla="*/ 1170749 h 1450883"/>
              <a:gd name="connsiteX39" fmla="*/ 1892227 w 2349427"/>
              <a:gd name="connsiteY39" fmla="*/ 689764 h 1450883"/>
              <a:gd name="connsiteX40" fmla="*/ 1913369 w 2349427"/>
              <a:gd name="connsiteY40" fmla="*/ 584053 h 1450883"/>
              <a:gd name="connsiteX41" fmla="*/ 1963582 w 2349427"/>
              <a:gd name="connsiteY41" fmla="*/ 295991 h 1450883"/>
              <a:gd name="connsiteX42" fmla="*/ 1960939 w 2349427"/>
              <a:gd name="connsiteY42" fmla="*/ 280134 h 1450883"/>
              <a:gd name="connsiteX43" fmla="*/ 1953011 w 2349427"/>
              <a:gd name="connsiteY43" fmla="*/ 266920 h 1450883"/>
              <a:gd name="connsiteX44" fmla="*/ 1931869 w 2349427"/>
              <a:gd name="connsiteY44" fmla="*/ 256349 h 1450883"/>
              <a:gd name="connsiteX45" fmla="*/ 1900155 w 2349427"/>
              <a:gd name="connsiteY45" fmla="*/ 251064 h 1450883"/>
              <a:gd name="connsiteX46" fmla="*/ 1633235 w 2349427"/>
              <a:gd name="connsiteY46" fmla="*/ 261635 h 1450883"/>
              <a:gd name="connsiteX47" fmla="*/ 1075610 w 2349427"/>
              <a:gd name="connsiteY47" fmla="*/ 301276 h 145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49427" h="1450883">
                <a:moveTo>
                  <a:pt x="1075610" y="301276"/>
                </a:moveTo>
                <a:lnTo>
                  <a:pt x="647480" y="348846"/>
                </a:lnTo>
                <a:lnTo>
                  <a:pt x="364703" y="377917"/>
                </a:lnTo>
                <a:lnTo>
                  <a:pt x="60784" y="417558"/>
                </a:lnTo>
                <a:lnTo>
                  <a:pt x="0" y="288063"/>
                </a:lnTo>
                <a:lnTo>
                  <a:pt x="229922" y="253706"/>
                </a:lnTo>
                <a:lnTo>
                  <a:pt x="745263" y="198208"/>
                </a:lnTo>
                <a:lnTo>
                  <a:pt x="1154893" y="155924"/>
                </a:lnTo>
                <a:lnTo>
                  <a:pt x="1802373" y="92497"/>
                </a:lnTo>
                <a:lnTo>
                  <a:pt x="1849943" y="76641"/>
                </a:lnTo>
                <a:lnTo>
                  <a:pt x="1958296" y="29071"/>
                </a:lnTo>
                <a:lnTo>
                  <a:pt x="2000581" y="0"/>
                </a:lnTo>
                <a:lnTo>
                  <a:pt x="2016437" y="2643"/>
                </a:lnTo>
                <a:lnTo>
                  <a:pt x="2098363" y="42284"/>
                </a:lnTo>
                <a:lnTo>
                  <a:pt x="2159147" y="76641"/>
                </a:lnTo>
                <a:lnTo>
                  <a:pt x="2222574" y="126853"/>
                </a:lnTo>
                <a:lnTo>
                  <a:pt x="2280715" y="182352"/>
                </a:lnTo>
                <a:lnTo>
                  <a:pt x="2320357" y="224636"/>
                </a:lnTo>
                <a:lnTo>
                  <a:pt x="2333570" y="248421"/>
                </a:lnTo>
                <a:lnTo>
                  <a:pt x="2346784" y="280134"/>
                </a:lnTo>
                <a:lnTo>
                  <a:pt x="2349427" y="309205"/>
                </a:lnTo>
                <a:lnTo>
                  <a:pt x="2346784" y="340918"/>
                </a:lnTo>
                <a:lnTo>
                  <a:pt x="2333570" y="362060"/>
                </a:lnTo>
                <a:lnTo>
                  <a:pt x="2309785" y="385845"/>
                </a:lnTo>
                <a:lnTo>
                  <a:pt x="2286000" y="414916"/>
                </a:lnTo>
                <a:lnTo>
                  <a:pt x="2259573" y="454557"/>
                </a:lnTo>
                <a:lnTo>
                  <a:pt x="2235788" y="544412"/>
                </a:lnTo>
                <a:lnTo>
                  <a:pt x="2145933" y="866830"/>
                </a:lnTo>
                <a:lnTo>
                  <a:pt x="2058722" y="1183963"/>
                </a:lnTo>
                <a:lnTo>
                  <a:pt x="2021723" y="1326673"/>
                </a:lnTo>
                <a:lnTo>
                  <a:pt x="1997938" y="1398028"/>
                </a:lnTo>
                <a:lnTo>
                  <a:pt x="1979439" y="1429741"/>
                </a:lnTo>
                <a:lnTo>
                  <a:pt x="1963582" y="1442955"/>
                </a:lnTo>
                <a:lnTo>
                  <a:pt x="1937154" y="1450883"/>
                </a:lnTo>
                <a:lnTo>
                  <a:pt x="1905441" y="1445598"/>
                </a:lnTo>
                <a:lnTo>
                  <a:pt x="1879013" y="1421813"/>
                </a:lnTo>
                <a:lnTo>
                  <a:pt x="1834086" y="1371600"/>
                </a:lnTo>
                <a:lnTo>
                  <a:pt x="1786516" y="1305531"/>
                </a:lnTo>
                <a:lnTo>
                  <a:pt x="1823515" y="1170749"/>
                </a:lnTo>
                <a:lnTo>
                  <a:pt x="1892227" y="689764"/>
                </a:lnTo>
                <a:lnTo>
                  <a:pt x="1913369" y="584053"/>
                </a:lnTo>
                <a:lnTo>
                  <a:pt x="1963582" y="295991"/>
                </a:lnTo>
                <a:lnTo>
                  <a:pt x="1960939" y="280134"/>
                </a:lnTo>
                <a:lnTo>
                  <a:pt x="1953011" y="266920"/>
                </a:lnTo>
                <a:lnTo>
                  <a:pt x="1931869" y="256349"/>
                </a:lnTo>
                <a:lnTo>
                  <a:pt x="1900155" y="251064"/>
                </a:lnTo>
                <a:lnTo>
                  <a:pt x="1633235" y="261635"/>
                </a:lnTo>
                <a:lnTo>
                  <a:pt x="1075610" y="3012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A295D0-D783-4D0B-8A4B-DAF37A4629B4}"/>
              </a:ext>
            </a:extLst>
          </p:cNvPr>
          <p:cNvSpPr/>
          <p:nvPr/>
        </p:nvSpPr>
        <p:spPr>
          <a:xfrm>
            <a:off x="5535613" y="2660650"/>
            <a:ext cx="1809750" cy="304800"/>
          </a:xfrm>
          <a:custGeom>
            <a:avLst/>
            <a:gdLst>
              <a:gd name="connsiteX0" fmla="*/ 903829 w 1810301"/>
              <a:gd name="connsiteY0" fmla="*/ 243135 h 303919"/>
              <a:gd name="connsiteX1" fmla="*/ 510056 w 1810301"/>
              <a:gd name="connsiteY1" fmla="*/ 282777 h 303919"/>
              <a:gd name="connsiteX2" fmla="*/ 314491 w 1810301"/>
              <a:gd name="connsiteY2" fmla="*/ 295991 h 303919"/>
              <a:gd name="connsiteX3" fmla="*/ 42285 w 1810301"/>
              <a:gd name="connsiteY3" fmla="*/ 303919 h 303919"/>
              <a:gd name="connsiteX4" fmla="*/ 0 w 1810301"/>
              <a:gd name="connsiteY4" fmla="*/ 169138 h 303919"/>
              <a:gd name="connsiteX5" fmla="*/ 243136 w 1810301"/>
              <a:gd name="connsiteY5" fmla="*/ 155924 h 303919"/>
              <a:gd name="connsiteX6" fmla="*/ 465129 w 1810301"/>
              <a:gd name="connsiteY6" fmla="*/ 137424 h 303919"/>
              <a:gd name="connsiteX7" fmla="*/ 856259 w 1810301"/>
              <a:gd name="connsiteY7" fmla="*/ 100425 h 303919"/>
              <a:gd name="connsiteX8" fmla="*/ 1226248 w 1810301"/>
              <a:gd name="connsiteY8" fmla="*/ 63427 h 303919"/>
              <a:gd name="connsiteX9" fmla="*/ 1474669 w 1810301"/>
              <a:gd name="connsiteY9" fmla="*/ 36999 h 303919"/>
              <a:gd name="connsiteX10" fmla="*/ 1807658 w 1810301"/>
              <a:gd name="connsiteY10" fmla="*/ 0 h 303919"/>
              <a:gd name="connsiteX11" fmla="*/ 1810301 w 1810301"/>
              <a:gd name="connsiteY11" fmla="*/ 150638 h 303919"/>
              <a:gd name="connsiteX12" fmla="*/ 1617378 w 1810301"/>
              <a:gd name="connsiteY12" fmla="*/ 169138 h 303919"/>
              <a:gd name="connsiteX13" fmla="*/ 1395385 w 1810301"/>
              <a:gd name="connsiteY13" fmla="*/ 198208 h 303919"/>
              <a:gd name="connsiteX14" fmla="*/ 903829 w 1810301"/>
              <a:gd name="connsiteY14" fmla="*/ 243135 h 30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10301" h="303919">
                <a:moveTo>
                  <a:pt x="903829" y="243135"/>
                </a:moveTo>
                <a:lnTo>
                  <a:pt x="510056" y="282777"/>
                </a:lnTo>
                <a:lnTo>
                  <a:pt x="314491" y="295991"/>
                </a:lnTo>
                <a:lnTo>
                  <a:pt x="42285" y="303919"/>
                </a:lnTo>
                <a:lnTo>
                  <a:pt x="0" y="169138"/>
                </a:lnTo>
                <a:lnTo>
                  <a:pt x="243136" y="155924"/>
                </a:lnTo>
                <a:lnTo>
                  <a:pt x="465129" y="137424"/>
                </a:lnTo>
                <a:lnTo>
                  <a:pt x="856259" y="100425"/>
                </a:lnTo>
                <a:lnTo>
                  <a:pt x="1226248" y="63427"/>
                </a:lnTo>
                <a:lnTo>
                  <a:pt x="1474669" y="36999"/>
                </a:lnTo>
                <a:lnTo>
                  <a:pt x="1807658" y="0"/>
                </a:lnTo>
                <a:lnTo>
                  <a:pt x="1810301" y="150638"/>
                </a:lnTo>
                <a:lnTo>
                  <a:pt x="1617378" y="169138"/>
                </a:lnTo>
                <a:lnTo>
                  <a:pt x="1395385" y="198208"/>
                </a:lnTo>
                <a:lnTo>
                  <a:pt x="903829" y="2431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7F3492-B955-4B88-A5A8-C0B444AECBE7}"/>
              </a:ext>
            </a:extLst>
          </p:cNvPr>
          <p:cNvSpPr/>
          <p:nvPr/>
        </p:nvSpPr>
        <p:spPr>
          <a:xfrm>
            <a:off x="5608638" y="3248026"/>
            <a:ext cx="1663700" cy="277813"/>
          </a:xfrm>
          <a:custGeom>
            <a:avLst/>
            <a:gdLst>
              <a:gd name="connsiteX0" fmla="*/ 864187 w 1662305"/>
              <a:gd name="connsiteY0" fmla="*/ 203494 h 277491"/>
              <a:gd name="connsiteX1" fmla="*/ 81926 w 1662305"/>
              <a:gd name="connsiteY1" fmla="*/ 277491 h 277491"/>
              <a:gd name="connsiteX2" fmla="*/ 0 w 1662305"/>
              <a:gd name="connsiteY2" fmla="*/ 126853 h 277491"/>
              <a:gd name="connsiteX3" fmla="*/ 224636 w 1662305"/>
              <a:gd name="connsiteY3" fmla="*/ 105711 h 277491"/>
              <a:gd name="connsiteX4" fmla="*/ 874758 w 1662305"/>
              <a:gd name="connsiteY4" fmla="*/ 52855 h 277491"/>
              <a:gd name="connsiteX5" fmla="*/ 1627949 w 1662305"/>
              <a:gd name="connsiteY5" fmla="*/ 0 h 277491"/>
              <a:gd name="connsiteX6" fmla="*/ 1662305 w 1662305"/>
              <a:gd name="connsiteY6" fmla="*/ 171780 h 277491"/>
              <a:gd name="connsiteX7" fmla="*/ 1519595 w 1662305"/>
              <a:gd name="connsiteY7" fmla="*/ 166495 h 277491"/>
              <a:gd name="connsiteX8" fmla="*/ 1228890 w 1662305"/>
              <a:gd name="connsiteY8" fmla="*/ 177066 h 277491"/>
              <a:gd name="connsiteX9" fmla="*/ 864187 w 1662305"/>
              <a:gd name="connsiteY9" fmla="*/ 203494 h 277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305" h="277491">
                <a:moveTo>
                  <a:pt x="864187" y="203494"/>
                </a:moveTo>
                <a:lnTo>
                  <a:pt x="81926" y="277491"/>
                </a:lnTo>
                <a:lnTo>
                  <a:pt x="0" y="126853"/>
                </a:lnTo>
                <a:lnTo>
                  <a:pt x="224636" y="105711"/>
                </a:lnTo>
                <a:lnTo>
                  <a:pt x="874758" y="52855"/>
                </a:lnTo>
                <a:lnTo>
                  <a:pt x="1627949" y="0"/>
                </a:lnTo>
                <a:lnTo>
                  <a:pt x="1662305" y="171780"/>
                </a:lnTo>
                <a:lnTo>
                  <a:pt x="1519595" y="166495"/>
                </a:lnTo>
                <a:lnTo>
                  <a:pt x="1228890" y="177066"/>
                </a:lnTo>
                <a:lnTo>
                  <a:pt x="864187" y="203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EBAD64-122B-4863-BCE0-A446E2D7BCE3}"/>
              </a:ext>
            </a:extLst>
          </p:cNvPr>
          <p:cNvSpPr/>
          <p:nvPr/>
        </p:nvSpPr>
        <p:spPr>
          <a:xfrm>
            <a:off x="6280151" y="3863976"/>
            <a:ext cx="1065213" cy="600075"/>
          </a:xfrm>
          <a:custGeom>
            <a:avLst/>
            <a:gdLst>
              <a:gd name="connsiteX0" fmla="*/ 343560 w 1065038"/>
              <a:gd name="connsiteY0" fmla="*/ 311848 h 599910"/>
              <a:gd name="connsiteX1" fmla="*/ 443986 w 1065038"/>
              <a:gd name="connsiteY1" fmla="*/ 232565 h 599910"/>
              <a:gd name="connsiteX2" fmla="*/ 520626 w 1065038"/>
              <a:gd name="connsiteY2" fmla="*/ 163852 h 599910"/>
              <a:gd name="connsiteX3" fmla="*/ 560268 w 1065038"/>
              <a:gd name="connsiteY3" fmla="*/ 129496 h 599910"/>
              <a:gd name="connsiteX4" fmla="*/ 581410 w 1065038"/>
              <a:gd name="connsiteY4" fmla="*/ 105711 h 599910"/>
              <a:gd name="connsiteX5" fmla="*/ 589338 w 1065038"/>
              <a:gd name="connsiteY5" fmla="*/ 84569 h 599910"/>
              <a:gd name="connsiteX6" fmla="*/ 581410 w 1065038"/>
              <a:gd name="connsiteY6" fmla="*/ 55499 h 599910"/>
              <a:gd name="connsiteX7" fmla="*/ 536483 w 1065038"/>
              <a:gd name="connsiteY7" fmla="*/ 0 h 599910"/>
              <a:gd name="connsiteX8" fmla="*/ 1065038 w 1065038"/>
              <a:gd name="connsiteY8" fmla="*/ 116282 h 599910"/>
              <a:gd name="connsiteX9" fmla="*/ 1038610 w 1065038"/>
              <a:gd name="connsiteY9" fmla="*/ 150639 h 599910"/>
              <a:gd name="connsiteX10" fmla="*/ 917043 w 1065038"/>
              <a:gd name="connsiteY10" fmla="*/ 177066 h 599910"/>
              <a:gd name="connsiteX11" fmla="*/ 856259 w 1065038"/>
              <a:gd name="connsiteY11" fmla="*/ 198209 h 599910"/>
              <a:gd name="connsiteX12" fmla="*/ 806046 w 1065038"/>
              <a:gd name="connsiteY12" fmla="*/ 227279 h 599910"/>
              <a:gd name="connsiteX13" fmla="*/ 568196 w 1065038"/>
              <a:gd name="connsiteY13" fmla="*/ 354132 h 599910"/>
              <a:gd name="connsiteX14" fmla="*/ 282777 w 1065038"/>
              <a:gd name="connsiteY14" fmla="*/ 496842 h 599910"/>
              <a:gd name="connsiteX15" fmla="*/ 63426 w 1065038"/>
              <a:gd name="connsiteY15" fmla="*/ 599910 h 599910"/>
              <a:gd name="connsiteX16" fmla="*/ 0 w 1065038"/>
              <a:gd name="connsiteY16" fmla="*/ 531198 h 599910"/>
              <a:gd name="connsiteX17" fmla="*/ 163852 w 1065038"/>
              <a:gd name="connsiteY17" fmla="*/ 433415 h 599910"/>
              <a:gd name="connsiteX18" fmla="*/ 343560 w 1065038"/>
              <a:gd name="connsiteY18" fmla="*/ 311848 h 59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65038" h="599910">
                <a:moveTo>
                  <a:pt x="343560" y="311848"/>
                </a:moveTo>
                <a:lnTo>
                  <a:pt x="443986" y="232565"/>
                </a:lnTo>
                <a:lnTo>
                  <a:pt x="520626" y="163852"/>
                </a:lnTo>
                <a:lnTo>
                  <a:pt x="560268" y="129496"/>
                </a:lnTo>
                <a:lnTo>
                  <a:pt x="581410" y="105711"/>
                </a:lnTo>
                <a:lnTo>
                  <a:pt x="589338" y="84569"/>
                </a:lnTo>
                <a:lnTo>
                  <a:pt x="581410" y="55499"/>
                </a:lnTo>
                <a:lnTo>
                  <a:pt x="536483" y="0"/>
                </a:lnTo>
                <a:lnTo>
                  <a:pt x="1065038" y="116282"/>
                </a:lnTo>
                <a:lnTo>
                  <a:pt x="1038610" y="150639"/>
                </a:lnTo>
                <a:lnTo>
                  <a:pt x="917043" y="177066"/>
                </a:lnTo>
                <a:lnTo>
                  <a:pt x="856259" y="198209"/>
                </a:lnTo>
                <a:lnTo>
                  <a:pt x="806046" y="227279"/>
                </a:lnTo>
                <a:lnTo>
                  <a:pt x="568196" y="354132"/>
                </a:lnTo>
                <a:lnTo>
                  <a:pt x="282777" y="496842"/>
                </a:lnTo>
                <a:lnTo>
                  <a:pt x="63426" y="599910"/>
                </a:lnTo>
                <a:lnTo>
                  <a:pt x="0" y="531198"/>
                </a:lnTo>
                <a:lnTo>
                  <a:pt x="163852" y="433415"/>
                </a:lnTo>
                <a:lnTo>
                  <a:pt x="343560" y="31184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CDE3F59-B764-4273-936D-F5BE06A7B2E3}"/>
              </a:ext>
            </a:extLst>
          </p:cNvPr>
          <p:cNvSpPr/>
          <p:nvPr/>
        </p:nvSpPr>
        <p:spPr>
          <a:xfrm>
            <a:off x="6115051" y="4319589"/>
            <a:ext cx="576263" cy="1831975"/>
          </a:xfrm>
          <a:custGeom>
            <a:avLst/>
            <a:gdLst>
              <a:gd name="connsiteX0" fmla="*/ 345281 w 576263"/>
              <a:gd name="connsiteY0" fmla="*/ 611981 h 1831181"/>
              <a:gd name="connsiteX1" fmla="*/ 300038 w 576263"/>
              <a:gd name="connsiteY1" fmla="*/ 421481 h 1831181"/>
              <a:gd name="connsiteX2" fmla="*/ 280988 w 576263"/>
              <a:gd name="connsiteY2" fmla="*/ 340518 h 1831181"/>
              <a:gd name="connsiteX3" fmla="*/ 242888 w 576263"/>
              <a:gd name="connsiteY3" fmla="*/ 269081 h 1831181"/>
              <a:gd name="connsiteX4" fmla="*/ 192881 w 576263"/>
              <a:gd name="connsiteY4" fmla="*/ 195262 h 1831181"/>
              <a:gd name="connsiteX5" fmla="*/ 154781 w 576263"/>
              <a:gd name="connsiteY5" fmla="*/ 150018 h 1831181"/>
              <a:gd name="connsiteX6" fmla="*/ 126206 w 576263"/>
              <a:gd name="connsiteY6" fmla="*/ 119062 h 1831181"/>
              <a:gd name="connsiteX7" fmla="*/ 97631 w 576263"/>
              <a:gd name="connsiteY7" fmla="*/ 100012 h 1831181"/>
              <a:gd name="connsiteX8" fmla="*/ 61913 w 576263"/>
              <a:gd name="connsiteY8" fmla="*/ 85725 h 1831181"/>
              <a:gd name="connsiteX9" fmla="*/ 38100 w 576263"/>
              <a:gd name="connsiteY9" fmla="*/ 76200 h 1831181"/>
              <a:gd name="connsiteX10" fmla="*/ 16669 w 576263"/>
              <a:gd name="connsiteY10" fmla="*/ 59531 h 1831181"/>
              <a:gd name="connsiteX11" fmla="*/ 4763 w 576263"/>
              <a:gd name="connsiteY11" fmla="*/ 40481 h 1831181"/>
              <a:gd name="connsiteX12" fmla="*/ 0 w 576263"/>
              <a:gd name="connsiteY12" fmla="*/ 23812 h 1831181"/>
              <a:gd name="connsiteX13" fmla="*/ 4763 w 576263"/>
              <a:gd name="connsiteY13" fmla="*/ 7143 h 1831181"/>
              <a:gd name="connsiteX14" fmla="*/ 26194 w 576263"/>
              <a:gd name="connsiteY14" fmla="*/ 0 h 1831181"/>
              <a:gd name="connsiteX15" fmla="*/ 66675 w 576263"/>
              <a:gd name="connsiteY15" fmla="*/ 4762 h 1831181"/>
              <a:gd name="connsiteX16" fmla="*/ 140494 w 576263"/>
              <a:gd name="connsiteY16" fmla="*/ 21431 h 1831181"/>
              <a:gd name="connsiteX17" fmla="*/ 219075 w 576263"/>
              <a:gd name="connsiteY17" fmla="*/ 47625 h 1831181"/>
              <a:gd name="connsiteX18" fmla="*/ 269081 w 576263"/>
              <a:gd name="connsiteY18" fmla="*/ 107156 h 1831181"/>
              <a:gd name="connsiteX19" fmla="*/ 330994 w 576263"/>
              <a:gd name="connsiteY19" fmla="*/ 150018 h 1831181"/>
              <a:gd name="connsiteX20" fmla="*/ 366713 w 576263"/>
              <a:gd name="connsiteY20" fmla="*/ 183356 h 1831181"/>
              <a:gd name="connsiteX21" fmla="*/ 407194 w 576263"/>
              <a:gd name="connsiteY21" fmla="*/ 223837 h 1831181"/>
              <a:gd name="connsiteX22" fmla="*/ 447675 w 576263"/>
              <a:gd name="connsiteY22" fmla="*/ 269081 h 1831181"/>
              <a:gd name="connsiteX23" fmla="*/ 488156 w 576263"/>
              <a:gd name="connsiteY23" fmla="*/ 319087 h 1831181"/>
              <a:gd name="connsiteX24" fmla="*/ 523875 w 576263"/>
              <a:gd name="connsiteY24" fmla="*/ 392906 h 1831181"/>
              <a:gd name="connsiteX25" fmla="*/ 545306 w 576263"/>
              <a:gd name="connsiteY25" fmla="*/ 488156 h 1831181"/>
              <a:gd name="connsiteX26" fmla="*/ 559594 w 576263"/>
              <a:gd name="connsiteY26" fmla="*/ 600075 h 1831181"/>
              <a:gd name="connsiteX27" fmla="*/ 566738 w 576263"/>
              <a:gd name="connsiteY27" fmla="*/ 692943 h 1831181"/>
              <a:gd name="connsiteX28" fmla="*/ 573881 w 576263"/>
              <a:gd name="connsiteY28" fmla="*/ 776287 h 1831181"/>
              <a:gd name="connsiteX29" fmla="*/ 573881 w 576263"/>
              <a:gd name="connsiteY29" fmla="*/ 864393 h 1831181"/>
              <a:gd name="connsiteX30" fmla="*/ 576263 w 576263"/>
              <a:gd name="connsiteY30" fmla="*/ 942975 h 1831181"/>
              <a:gd name="connsiteX31" fmla="*/ 573881 w 576263"/>
              <a:gd name="connsiteY31" fmla="*/ 1054893 h 1831181"/>
              <a:gd name="connsiteX32" fmla="*/ 566738 w 576263"/>
              <a:gd name="connsiteY32" fmla="*/ 1159668 h 1831181"/>
              <a:gd name="connsiteX33" fmla="*/ 559594 w 576263"/>
              <a:gd name="connsiteY33" fmla="*/ 1235868 h 1831181"/>
              <a:gd name="connsiteX34" fmla="*/ 545306 w 576263"/>
              <a:gd name="connsiteY34" fmla="*/ 1328737 h 1831181"/>
              <a:gd name="connsiteX35" fmla="*/ 526256 w 576263"/>
              <a:gd name="connsiteY35" fmla="*/ 1407318 h 1831181"/>
              <a:gd name="connsiteX36" fmla="*/ 500063 w 576263"/>
              <a:gd name="connsiteY36" fmla="*/ 1495425 h 1831181"/>
              <a:gd name="connsiteX37" fmla="*/ 466725 w 576263"/>
              <a:gd name="connsiteY37" fmla="*/ 1581150 h 1831181"/>
              <a:gd name="connsiteX38" fmla="*/ 440531 w 576263"/>
              <a:gd name="connsiteY38" fmla="*/ 1643062 h 1831181"/>
              <a:gd name="connsiteX39" fmla="*/ 416719 w 576263"/>
              <a:gd name="connsiteY39" fmla="*/ 1681162 h 1831181"/>
              <a:gd name="connsiteX40" fmla="*/ 376238 w 576263"/>
              <a:gd name="connsiteY40" fmla="*/ 1733550 h 1831181"/>
              <a:gd name="connsiteX41" fmla="*/ 335756 w 576263"/>
              <a:gd name="connsiteY41" fmla="*/ 1776412 h 1831181"/>
              <a:gd name="connsiteX42" fmla="*/ 300038 w 576263"/>
              <a:gd name="connsiteY42" fmla="*/ 1802606 h 1831181"/>
              <a:gd name="connsiteX43" fmla="*/ 271463 w 576263"/>
              <a:gd name="connsiteY43" fmla="*/ 1824037 h 1831181"/>
              <a:gd name="connsiteX44" fmla="*/ 250031 w 576263"/>
              <a:gd name="connsiteY44" fmla="*/ 1831181 h 1831181"/>
              <a:gd name="connsiteX45" fmla="*/ 228600 w 576263"/>
              <a:gd name="connsiteY45" fmla="*/ 1831181 h 1831181"/>
              <a:gd name="connsiteX46" fmla="*/ 211931 w 576263"/>
              <a:gd name="connsiteY46" fmla="*/ 1816893 h 1831181"/>
              <a:gd name="connsiteX47" fmla="*/ 197644 w 576263"/>
              <a:gd name="connsiteY47" fmla="*/ 1797843 h 1831181"/>
              <a:gd name="connsiteX48" fmla="*/ 183356 w 576263"/>
              <a:gd name="connsiteY48" fmla="*/ 1738312 h 1831181"/>
              <a:gd name="connsiteX49" fmla="*/ 161925 w 576263"/>
              <a:gd name="connsiteY49" fmla="*/ 1693068 h 1831181"/>
              <a:gd name="connsiteX50" fmla="*/ 116681 w 576263"/>
              <a:gd name="connsiteY50" fmla="*/ 1633537 h 1831181"/>
              <a:gd name="connsiteX51" fmla="*/ 207169 w 576263"/>
              <a:gd name="connsiteY51" fmla="*/ 1359693 h 1831181"/>
              <a:gd name="connsiteX52" fmla="*/ 230981 w 576263"/>
              <a:gd name="connsiteY52" fmla="*/ 1335881 h 1831181"/>
              <a:gd name="connsiteX53" fmla="*/ 259556 w 576263"/>
              <a:gd name="connsiteY53" fmla="*/ 1297781 h 1831181"/>
              <a:gd name="connsiteX54" fmla="*/ 285750 w 576263"/>
              <a:gd name="connsiteY54" fmla="*/ 1245393 h 1831181"/>
              <a:gd name="connsiteX55" fmla="*/ 314325 w 576263"/>
              <a:gd name="connsiteY55" fmla="*/ 1147762 h 1831181"/>
              <a:gd name="connsiteX56" fmla="*/ 338138 w 576263"/>
              <a:gd name="connsiteY56" fmla="*/ 1004887 h 1831181"/>
              <a:gd name="connsiteX57" fmla="*/ 350044 w 576263"/>
              <a:gd name="connsiteY57" fmla="*/ 852487 h 1831181"/>
              <a:gd name="connsiteX58" fmla="*/ 345281 w 576263"/>
              <a:gd name="connsiteY58" fmla="*/ 611981 h 183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76263" h="1831181">
                <a:moveTo>
                  <a:pt x="345281" y="611981"/>
                </a:moveTo>
                <a:lnTo>
                  <a:pt x="300038" y="421481"/>
                </a:lnTo>
                <a:lnTo>
                  <a:pt x="280988" y="340518"/>
                </a:lnTo>
                <a:lnTo>
                  <a:pt x="242888" y="269081"/>
                </a:lnTo>
                <a:lnTo>
                  <a:pt x="192881" y="195262"/>
                </a:lnTo>
                <a:lnTo>
                  <a:pt x="154781" y="150018"/>
                </a:lnTo>
                <a:lnTo>
                  <a:pt x="126206" y="119062"/>
                </a:lnTo>
                <a:lnTo>
                  <a:pt x="97631" y="100012"/>
                </a:lnTo>
                <a:lnTo>
                  <a:pt x="61913" y="85725"/>
                </a:lnTo>
                <a:lnTo>
                  <a:pt x="38100" y="76200"/>
                </a:lnTo>
                <a:lnTo>
                  <a:pt x="16669" y="59531"/>
                </a:lnTo>
                <a:lnTo>
                  <a:pt x="4763" y="40481"/>
                </a:lnTo>
                <a:lnTo>
                  <a:pt x="0" y="23812"/>
                </a:lnTo>
                <a:lnTo>
                  <a:pt x="4763" y="7143"/>
                </a:lnTo>
                <a:lnTo>
                  <a:pt x="26194" y="0"/>
                </a:lnTo>
                <a:lnTo>
                  <a:pt x="66675" y="4762"/>
                </a:lnTo>
                <a:lnTo>
                  <a:pt x="140494" y="21431"/>
                </a:lnTo>
                <a:lnTo>
                  <a:pt x="219075" y="47625"/>
                </a:lnTo>
                <a:lnTo>
                  <a:pt x="269081" y="107156"/>
                </a:lnTo>
                <a:lnTo>
                  <a:pt x="330994" y="150018"/>
                </a:lnTo>
                <a:lnTo>
                  <a:pt x="366713" y="183356"/>
                </a:lnTo>
                <a:lnTo>
                  <a:pt x="407194" y="223837"/>
                </a:lnTo>
                <a:lnTo>
                  <a:pt x="447675" y="269081"/>
                </a:lnTo>
                <a:lnTo>
                  <a:pt x="488156" y="319087"/>
                </a:lnTo>
                <a:lnTo>
                  <a:pt x="523875" y="392906"/>
                </a:lnTo>
                <a:lnTo>
                  <a:pt x="545306" y="488156"/>
                </a:lnTo>
                <a:lnTo>
                  <a:pt x="559594" y="600075"/>
                </a:lnTo>
                <a:lnTo>
                  <a:pt x="566738" y="692943"/>
                </a:lnTo>
                <a:lnTo>
                  <a:pt x="573881" y="776287"/>
                </a:lnTo>
                <a:lnTo>
                  <a:pt x="573881" y="864393"/>
                </a:lnTo>
                <a:lnTo>
                  <a:pt x="576263" y="942975"/>
                </a:lnTo>
                <a:lnTo>
                  <a:pt x="573881" y="1054893"/>
                </a:lnTo>
                <a:lnTo>
                  <a:pt x="566738" y="1159668"/>
                </a:lnTo>
                <a:lnTo>
                  <a:pt x="559594" y="1235868"/>
                </a:lnTo>
                <a:lnTo>
                  <a:pt x="545306" y="1328737"/>
                </a:lnTo>
                <a:lnTo>
                  <a:pt x="526256" y="1407318"/>
                </a:lnTo>
                <a:lnTo>
                  <a:pt x="500063" y="1495425"/>
                </a:lnTo>
                <a:lnTo>
                  <a:pt x="466725" y="1581150"/>
                </a:lnTo>
                <a:lnTo>
                  <a:pt x="440531" y="1643062"/>
                </a:lnTo>
                <a:lnTo>
                  <a:pt x="416719" y="1681162"/>
                </a:lnTo>
                <a:lnTo>
                  <a:pt x="376238" y="1733550"/>
                </a:lnTo>
                <a:lnTo>
                  <a:pt x="335756" y="1776412"/>
                </a:lnTo>
                <a:lnTo>
                  <a:pt x="300038" y="1802606"/>
                </a:lnTo>
                <a:lnTo>
                  <a:pt x="271463" y="1824037"/>
                </a:lnTo>
                <a:lnTo>
                  <a:pt x="250031" y="1831181"/>
                </a:lnTo>
                <a:lnTo>
                  <a:pt x="228600" y="1831181"/>
                </a:lnTo>
                <a:lnTo>
                  <a:pt x="211931" y="1816893"/>
                </a:lnTo>
                <a:lnTo>
                  <a:pt x="197644" y="1797843"/>
                </a:lnTo>
                <a:lnTo>
                  <a:pt x="183356" y="1738312"/>
                </a:lnTo>
                <a:lnTo>
                  <a:pt x="161925" y="1693068"/>
                </a:lnTo>
                <a:lnTo>
                  <a:pt x="116681" y="1633537"/>
                </a:lnTo>
                <a:lnTo>
                  <a:pt x="207169" y="1359693"/>
                </a:lnTo>
                <a:lnTo>
                  <a:pt x="230981" y="1335881"/>
                </a:lnTo>
                <a:lnTo>
                  <a:pt x="259556" y="1297781"/>
                </a:lnTo>
                <a:lnTo>
                  <a:pt x="285750" y="1245393"/>
                </a:lnTo>
                <a:lnTo>
                  <a:pt x="314325" y="1147762"/>
                </a:lnTo>
                <a:lnTo>
                  <a:pt x="338138" y="1004887"/>
                </a:lnTo>
                <a:lnTo>
                  <a:pt x="350044" y="852487"/>
                </a:lnTo>
                <a:cubicBezTo>
                  <a:pt x="349250" y="771525"/>
                  <a:pt x="348457" y="690562"/>
                  <a:pt x="345281" y="611981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8223F73-021E-4760-A322-4D902A55444F}"/>
              </a:ext>
            </a:extLst>
          </p:cNvPr>
          <p:cNvSpPr/>
          <p:nvPr/>
        </p:nvSpPr>
        <p:spPr>
          <a:xfrm>
            <a:off x="5718175" y="5543551"/>
            <a:ext cx="711200" cy="485775"/>
          </a:xfrm>
          <a:custGeom>
            <a:avLst/>
            <a:gdLst>
              <a:gd name="connsiteX0" fmla="*/ 295275 w 711994"/>
              <a:gd name="connsiteY0" fmla="*/ 66675 h 485775"/>
              <a:gd name="connsiteX1" fmla="*/ 500063 w 711994"/>
              <a:gd name="connsiteY1" fmla="*/ 123825 h 485775"/>
              <a:gd name="connsiteX2" fmla="*/ 545307 w 711994"/>
              <a:gd name="connsiteY2" fmla="*/ 130969 h 485775"/>
              <a:gd name="connsiteX3" fmla="*/ 711994 w 711994"/>
              <a:gd name="connsiteY3" fmla="*/ 121444 h 485775"/>
              <a:gd name="connsiteX4" fmla="*/ 600075 w 711994"/>
              <a:gd name="connsiteY4" fmla="*/ 485775 h 485775"/>
              <a:gd name="connsiteX5" fmla="*/ 514350 w 711994"/>
              <a:gd name="connsiteY5" fmla="*/ 411956 h 485775"/>
              <a:gd name="connsiteX6" fmla="*/ 461963 w 711994"/>
              <a:gd name="connsiteY6" fmla="*/ 350044 h 485775"/>
              <a:gd name="connsiteX7" fmla="*/ 419100 w 711994"/>
              <a:gd name="connsiteY7" fmla="*/ 307181 h 485775"/>
              <a:gd name="connsiteX8" fmla="*/ 369094 w 711994"/>
              <a:gd name="connsiteY8" fmla="*/ 261938 h 485775"/>
              <a:gd name="connsiteX9" fmla="*/ 292894 w 711994"/>
              <a:gd name="connsiteY9" fmla="*/ 207169 h 485775"/>
              <a:gd name="connsiteX10" fmla="*/ 133350 w 711994"/>
              <a:gd name="connsiteY10" fmla="*/ 119063 h 485775"/>
              <a:gd name="connsiteX11" fmla="*/ 23813 w 711994"/>
              <a:gd name="connsiteY11" fmla="*/ 61913 h 485775"/>
              <a:gd name="connsiteX12" fmla="*/ 9525 w 711994"/>
              <a:gd name="connsiteY12" fmla="*/ 47625 h 485775"/>
              <a:gd name="connsiteX13" fmla="*/ 0 w 711994"/>
              <a:gd name="connsiteY13" fmla="*/ 26194 h 485775"/>
              <a:gd name="connsiteX14" fmla="*/ 2382 w 711994"/>
              <a:gd name="connsiteY14" fmla="*/ 9525 h 485775"/>
              <a:gd name="connsiteX15" fmla="*/ 14288 w 711994"/>
              <a:gd name="connsiteY15" fmla="*/ 0 h 485775"/>
              <a:gd name="connsiteX16" fmla="*/ 35719 w 711994"/>
              <a:gd name="connsiteY16" fmla="*/ 0 h 485775"/>
              <a:gd name="connsiteX17" fmla="*/ 295275 w 711994"/>
              <a:gd name="connsiteY17" fmla="*/ 666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1994" h="485775">
                <a:moveTo>
                  <a:pt x="295275" y="66675"/>
                </a:moveTo>
                <a:lnTo>
                  <a:pt x="500063" y="123825"/>
                </a:lnTo>
                <a:lnTo>
                  <a:pt x="545307" y="130969"/>
                </a:lnTo>
                <a:lnTo>
                  <a:pt x="711994" y="121444"/>
                </a:lnTo>
                <a:lnTo>
                  <a:pt x="600075" y="485775"/>
                </a:lnTo>
                <a:lnTo>
                  <a:pt x="514350" y="411956"/>
                </a:lnTo>
                <a:lnTo>
                  <a:pt x="461963" y="350044"/>
                </a:lnTo>
                <a:lnTo>
                  <a:pt x="419100" y="307181"/>
                </a:lnTo>
                <a:lnTo>
                  <a:pt x="369094" y="261938"/>
                </a:lnTo>
                <a:lnTo>
                  <a:pt x="292894" y="207169"/>
                </a:lnTo>
                <a:lnTo>
                  <a:pt x="133350" y="119063"/>
                </a:lnTo>
                <a:lnTo>
                  <a:pt x="23813" y="61913"/>
                </a:lnTo>
                <a:lnTo>
                  <a:pt x="9525" y="47625"/>
                </a:lnTo>
                <a:lnTo>
                  <a:pt x="0" y="26194"/>
                </a:lnTo>
                <a:lnTo>
                  <a:pt x="2382" y="9525"/>
                </a:lnTo>
                <a:lnTo>
                  <a:pt x="14288" y="0"/>
                </a:lnTo>
                <a:lnTo>
                  <a:pt x="35719" y="0"/>
                </a:lnTo>
                <a:lnTo>
                  <a:pt x="295275" y="666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B605B66-7312-409C-BDE4-78D6D9004721}"/>
              </a:ext>
            </a:extLst>
          </p:cNvPr>
          <p:cNvSpPr/>
          <p:nvPr/>
        </p:nvSpPr>
        <p:spPr>
          <a:xfrm>
            <a:off x="4397375" y="4435476"/>
            <a:ext cx="3886200" cy="688975"/>
          </a:xfrm>
          <a:custGeom>
            <a:avLst/>
            <a:gdLst>
              <a:gd name="connsiteX0" fmla="*/ 2708275 w 3886200"/>
              <a:gd name="connsiteY0" fmla="*/ 292100 h 688975"/>
              <a:gd name="connsiteX1" fmla="*/ 2419350 w 3886200"/>
              <a:gd name="connsiteY1" fmla="*/ 301625 h 688975"/>
              <a:gd name="connsiteX2" fmla="*/ 2212975 w 3886200"/>
              <a:gd name="connsiteY2" fmla="*/ 314325 h 688975"/>
              <a:gd name="connsiteX3" fmla="*/ 2035175 w 3886200"/>
              <a:gd name="connsiteY3" fmla="*/ 330200 h 688975"/>
              <a:gd name="connsiteX4" fmla="*/ 1708150 w 3886200"/>
              <a:gd name="connsiteY4" fmla="*/ 374650 h 688975"/>
              <a:gd name="connsiteX5" fmla="*/ 1390650 w 3886200"/>
              <a:gd name="connsiteY5" fmla="*/ 431800 h 688975"/>
              <a:gd name="connsiteX6" fmla="*/ 1123950 w 3886200"/>
              <a:gd name="connsiteY6" fmla="*/ 485775 h 688975"/>
              <a:gd name="connsiteX7" fmla="*/ 809625 w 3886200"/>
              <a:gd name="connsiteY7" fmla="*/ 561975 h 688975"/>
              <a:gd name="connsiteX8" fmla="*/ 593725 w 3886200"/>
              <a:gd name="connsiteY8" fmla="*/ 622300 h 688975"/>
              <a:gd name="connsiteX9" fmla="*/ 482600 w 3886200"/>
              <a:gd name="connsiteY9" fmla="*/ 673100 h 688975"/>
              <a:gd name="connsiteX10" fmla="*/ 438150 w 3886200"/>
              <a:gd name="connsiteY10" fmla="*/ 688975 h 688975"/>
              <a:gd name="connsiteX11" fmla="*/ 390525 w 3886200"/>
              <a:gd name="connsiteY11" fmla="*/ 673100 h 688975"/>
              <a:gd name="connsiteX12" fmla="*/ 273050 w 3886200"/>
              <a:gd name="connsiteY12" fmla="*/ 612775 h 688975"/>
              <a:gd name="connsiteX13" fmla="*/ 190500 w 3886200"/>
              <a:gd name="connsiteY13" fmla="*/ 565150 h 688975"/>
              <a:gd name="connsiteX14" fmla="*/ 101600 w 3886200"/>
              <a:gd name="connsiteY14" fmla="*/ 498475 h 688975"/>
              <a:gd name="connsiteX15" fmla="*/ 63500 w 3886200"/>
              <a:gd name="connsiteY15" fmla="*/ 469900 h 688975"/>
              <a:gd name="connsiteX16" fmla="*/ 31750 w 3886200"/>
              <a:gd name="connsiteY16" fmla="*/ 444500 h 688975"/>
              <a:gd name="connsiteX17" fmla="*/ 9525 w 3886200"/>
              <a:gd name="connsiteY17" fmla="*/ 419100 h 688975"/>
              <a:gd name="connsiteX18" fmla="*/ 0 w 3886200"/>
              <a:gd name="connsiteY18" fmla="*/ 390525 h 688975"/>
              <a:gd name="connsiteX19" fmla="*/ 0 w 3886200"/>
              <a:gd name="connsiteY19" fmla="*/ 371475 h 688975"/>
              <a:gd name="connsiteX20" fmla="*/ 15875 w 3886200"/>
              <a:gd name="connsiteY20" fmla="*/ 361950 h 688975"/>
              <a:gd name="connsiteX21" fmla="*/ 34925 w 3886200"/>
              <a:gd name="connsiteY21" fmla="*/ 365125 h 688975"/>
              <a:gd name="connsiteX22" fmla="*/ 92075 w 3886200"/>
              <a:gd name="connsiteY22" fmla="*/ 390525 h 688975"/>
              <a:gd name="connsiteX23" fmla="*/ 152400 w 3886200"/>
              <a:gd name="connsiteY23" fmla="*/ 409575 h 688975"/>
              <a:gd name="connsiteX24" fmla="*/ 209550 w 3886200"/>
              <a:gd name="connsiteY24" fmla="*/ 425450 h 688975"/>
              <a:gd name="connsiteX25" fmla="*/ 295275 w 3886200"/>
              <a:gd name="connsiteY25" fmla="*/ 441325 h 688975"/>
              <a:gd name="connsiteX26" fmla="*/ 368300 w 3886200"/>
              <a:gd name="connsiteY26" fmla="*/ 444500 h 688975"/>
              <a:gd name="connsiteX27" fmla="*/ 428625 w 3886200"/>
              <a:gd name="connsiteY27" fmla="*/ 444500 h 688975"/>
              <a:gd name="connsiteX28" fmla="*/ 654050 w 3886200"/>
              <a:gd name="connsiteY28" fmla="*/ 409575 h 688975"/>
              <a:gd name="connsiteX29" fmla="*/ 974725 w 3886200"/>
              <a:gd name="connsiteY29" fmla="*/ 358775 h 688975"/>
              <a:gd name="connsiteX30" fmla="*/ 1241425 w 3886200"/>
              <a:gd name="connsiteY30" fmla="*/ 317500 h 688975"/>
              <a:gd name="connsiteX31" fmla="*/ 1638300 w 3886200"/>
              <a:gd name="connsiteY31" fmla="*/ 254000 h 688975"/>
              <a:gd name="connsiteX32" fmla="*/ 1990725 w 3886200"/>
              <a:gd name="connsiteY32" fmla="*/ 193675 h 688975"/>
              <a:gd name="connsiteX33" fmla="*/ 2168525 w 3886200"/>
              <a:gd name="connsiteY33" fmla="*/ 180975 h 688975"/>
              <a:gd name="connsiteX34" fmla="*/ 2257425 w 3886200"/>
              <a:gd name="connsiteY34" fmla="*/ 168275 h 688975"/>
              <a:gd name="connsiteX35" fmla="*/ 2774950 w 3886200"/>
              <a:gd name="connsiteY35" fmla="*/ 123825 h 688975"/>
              <a:gd name="connsiteX36" fmla="*/ 3038475 w 3886200"/>
              <a:gd name="connsiteY36" fmla="*/ 98425 h 688975"/>
              <a:gd name="connsiteX37" fmla="*/ 3206750 w 3886200"/>
              <a:gd name="connsiteY37" fmla="*/ 85725 h 688975"/>
              <a:gd name="connsiteX38" fmla="*/ 3260725 w 3886200"/>
              <a:gd name="connsiteY38" fmla="*/ 69850 h 688975"/>
              <a:gd name="connsiteX39" fmla="*/ 3340100 w 3886200"/>
              <a:gd name="connsiteY39" fmla="*/ 44450 h 688975"/>
              <a:gd name="connsiteX40" fmla="*/ 3403600 w 3886200"/>
              <a:gd name="connsiteY40" fmla="*/ 3175 h 688975"/>
              <a:gd name="connsiteX41" fmla="*/ 3429000 w 3886200"/>
              <a:gd name="connsiteY41" fmla="*/ 0 h 688975"/>
              <a:gd name="connsiteX42" fmla="*/ 3479800 w 3886200"/>
              <a:gd name="connsiteY42" fmla="*/ 6350 h 688975"/>
              <a:gd name="connsiteX43" fmla="*/ 3571875 w 3886200"/>
              <a:gd name="connsiteY43" fmla="*/ 38100 h 688975"/>
              <a:gd name="connsiteX44" fmla="*/ 3660775 w 3886200"/>
              <a:gd name="connsiteY44" fmla="*/ 73025 h 688975"/>
              <a:gd name="connsiteX45" fmla="*/ 3705225 w 3886200"/>
              <a:gd name="connsiteY45" fmla="*/ 98425 h 688975"/>
              <a:gd name="connsiteX46" fmla="*/ 3794125 w 3886200"/>
              <a:gd name="connsiteY46" fmla="*/ 149225 h 688975"/>
              <a:gd name="connsiteX47" fmla="*/ 3829050 w 3886200"/>
              <a:gd name="connsiteY47" fmla="*/ 171450 h 688975"/>
              <a:gd name="connsiteX48" fmla="*/ 3854450 w 3886200"/>
              <a:gd name="connsiteY48" fmla="*/ 196850 h 688975"/>
              <a:gd name="connsiteX49" fmla="*/ 3876675 w 3886200"/>
              <a:gd name="connsiteY49" fmla="*/ 231775 h 688975"/>
              <a:gd name="connsiteX50" fmla="*/ 3886200 w 3886200"/>
              <a:gd name="connsiteY50" fmla="*/ 260350 h 688975"/>
              <a:gd name="connsiteX51" fmla="*/ 3879850 w 3886200"/>
              <a:gd name="connsiteY51" fmla="*/ 282575 h 688975"/>
              <a:gd name="connsiteX52" fmla="*/ 3867150 w 3886200"/>
              <a:gd name="connsiteY52" fmla="*/ 304800 h 688975"/>
              <a:gd name="connsiteX53" fmla="*/ 3819525 w 3886200"/>
              <a:gd name="connsiteY53" fmla="*/ 333375 h 688975"/>
              <a:gd name="connsiteX54" fmla="*/ 3768725 w 3886200"/>
              <a:gd name="connsiteY54" fmla="*/ 327025 h 688975"/>
              <a:gd name="connsiteX55" fmla="*/ 3594100 w 3886200"/>
              <a:gd name="connsiteY55" fmla="*/ 301625 h 688975"/>
              <a:gd name="connsiteX56" fmla="*/ 3276600 w 3886200"/>
              <a:gd name="connsiteY56" fmla="*/ 285750 h 688975"/>
              <a:gd name="connsiteX57" fmla="*/ 2708275 w 3886200"/>
              <a:gd name="connsiteY57" fmla="*/ 292100 h 68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886200" h="688975">
                <a:moveTo>
                  <a:pt x="2708275" y="292100"/>
                </a:moveTo>
                <a:lnTo>
                  <a:pt x="2419350" y="301625"/>
                </a:lnTo>
                <a:lnTo>
                  <a:pt x="2212975" y="314325"/>
                </a:lnTo>
                <a:lnTo>
                  <a:pt x="2035175" y="330200"/>
                </a:lnTo>
                <a:lnTo>
                  <a:pt x="1708150" y="374650"/>
                </a:lnTo>
                <a:lnTo>
                  <a:pt x="1390650" y="431800"/>
                </a:lnTo>
                <a:lnTo>
                  <a:pt x="1123950" y="485775"/>
                </a:lnTo>
                <a:lnTo>
                  <a:pt x="809625" y="561975"/>
                </a:lnTo>
                <a:lnTo>
                  <a:pt x="593725" y="622300"/>
                </a:lnTo>
                <a:lnTo>
                  <a:pt x="482600" y="673100"/>
                </a:lnTo>
                <a:lnTo>
                  <a:pt x="438150" y="688975"/>
                </a:lnTo>
                <a:lnTo>
                  <a:pt x="390525" y="673100"/>
                </a:lnTo>
                <a:lnTo>
                  <a:pt x="273050" y="612775"/>
                </a:lnTo>
                <a:lnTo>
                  <a:pt x="190500" y="565150"/>
                </a:lnTo>
                <a:lnTo>
                  <a:pt x="101600" y="498475"/>
                </a:lnTo>
                <a:lnTo>
                  <a:pt x="63500" y="469900"/>
                </a:lnTo>
                <a:lnTo>
                  <a:pt x="31750" y="444500"/>
                </a:lnTo>
                <a:lnTo>
                  <a:pt x="9525" y="419100"/>
                </a:lnTo>
                <a:lnTo>
                  <a:pt x="0" y="390525"/>
                </a:lnTo>
                <a:lnTo>
                  <a:pt x="0" y="371475"/>
                </a:lnTo>
                <a:lnTo>
                  <a:pt x="15875" y="361950"/>
                </a:lnTo>
                <a:lnTo>
                  <a:pt x="34925" y="365125"/>
                </a:lnTo>
                <a:lnTo>
                  <a:pt x="92075" y="390525"/>
                </a:lnTo>
                <a:lnTo>
                  <a:pt x="152400" y="409575"/>
                </a:lnTo>
                <a:lnTo>
                  <a:pt x="209550" y="425450"/>
                </a:lnTo>
                <a:lnTo>
                  <a:pt x="295275" y="441325"/>
                </a:lnTo>
                <a:lnTo>
                  <a:pt x="368300" y="444500"/>
                </a:lnTo>
                <a:lnTo>
                  <a:pt x="428625" y="444500"/>
                </a:lnTo>
                <a:lnTo>
                  <a:pt x="654050" y="409575"/>
                </a:lnTo>
                <a:lnTo>
                  <a:pt x="974725" y="358775"/>
                </a:lnTo>
                <a:lnTo>
                  <a:pt x="1241425" y="317500"/>
                </a:lnTo>
                <a:lnTo>
                  <a:pt x="1638300" y="254000"/>
                </a:lnTo>
                <a:lnTo>
                  <a:pt x="1990725" y="193675"/>
                </a:lnTo>
                <a:lnTo>
                  <a:pt x="2168525" y="180975"/>
                </a:lnTo>
                <a:lnTo>
                  <a:pt x="2257425" y="168275"/>
                </a:lnTo>
                <a:lnTo>
                  <a:pt x="2774950" y="123825"/>
                </a:lnTo>
                <a:lnTo>
                  <a:pt x="3038475" y="98425"/>
                </a:lnTo>
                <a:lnTo>
                  <a:pt x="3206750" y="85725"/>
                </a:lnTo>
                <a:lnTo>
                  <a:pt x="3260725" y="69850"/>
                </a:lnTo>
                <a:lnTo>
                  <a:pt x="3340100" y="44450"/>
                </a:lnTo>
                <a:lnTo>
                  <a:pt x="3403600" y="3175"/>
                </a:lnTo>
                <a:lnTo>
                  <a:pt x="3429000" y="0"/>
                </a:lnTo>
                <a:lnTo>
                  <a:pt x="3479800" y="6350"/>
                </a:lnTo>
                <a:lnTo>
                  <a:pt x="3571875" y="38100"/>
                </a:lnTo>
                <a:lnTo>
                  <a:pt x="3660775" y="73025"/>
                </a:lnTo>
                <a:lnTo>
                  <a:pt x="3705225" y="98425"/>
                </a:lnTo>
                <a:lnTo>
                  <a:pt x="3794125" y="149225"/>
                </a:lnTo>
                <a:lnTo>
                  <a:pt x="3829050" y="171450"/>
                </a:lnTo>
                <a:lnTo>
                  <a:pt x="3854450" y="196850"/>
                </a:lnTo>
                <a:lnTo>
                  <a:pt x="3876675" y="231775"/>
                </a:lnTo>
                <a:lnTo>
                  <a:pt x="3886200" y="260350"/>
                </a:lnTo>
                <a:lnTo>
                  <a:pt x="3879850" y="282575"/>
                </a:lnTo>
                <a:lnTo>
                  <a:pt x="3867150" y="304800"/>
                </a:lnTo>
                <a:lnTo>
                  <a:pt x="3819525" y="333375"/>
                </a:lnTo>
                <a:lnTo>
                  <a:pt x="3768725" y="327025"/>
                </a:lnTo>
                <a:lnTo>
                  <a:pt x="3594100" y="301625"/>
                </a:lnTo>
                <a:lnTo>
                  <a:pt x="3276600" y="285750"/>
                </a:lnTo>
                <a:lnTo>
                  <a:pt x="2708275" y="2921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7AD6F4B-5601-49C6-9677-1BA826781023}"/>
              </a:ext>
            </a:extLst>
          </p:cNvPr>
          <p:cNvGrpSpPr/>
          <p:nvPr/>
        </p:nvGrpSpPr>
        <p:grpSpPr>
          <a:xfrm>
            <a:off x="3665538" y="1416051"/>
            <a:ext cx="4618037" cy="4735513"/>
            <a:chOff x="3665538" y="1416051"/>
            <a:chExt cx="4618037" cy="473551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2A5088B3-6403-46A0-A56A-F337AA464C7D}"/>
                </a:ext>
              </a:extLst>
            </p:cNvPr>
            <p:cNvSpPr/>
            <p:nvPr/>
          </p:nvSpPr>
          <p:spPr>
            <a:xfrm>
              <a:off x="4583114" y="1416051"/>
              <a:ext cx="3203575" cy="519113"/>
            </a:xfrm>
            <a:custGeom>
              <a:avLst/>
              <a:gdLst>
                <a:gd name="connsiteX0" fmla="*/ 1916012 w 3203043"/>
                <a:gd name="connsiteY0" fmla="*/ 348846 h 517984"/>
                <a:gd name="connsiteX1" fmla="*/ 1435027 w 3203043"/>
                <a:gd name="connsiteY1" fmla="*/ 391131 h 517984"/>
                <a:gd name="connsiteX2" fmla="*/ 1115251 w 3203043"/>
                <a:gd name="connsiteY2" fmla="*/ 428130 h 517984"/>
                <a:gd name="connsiteX3" fmla="*/ 943471 w 3203043"/>
                <a:gd name="connsiteY3" fmla="*/ 454557 h 517984"/>
                <a:gd name="connsiteX4" fmla="*/ 779619 w 3203043"/>
                <a:gd name="connsiteY4" fmla="*/ 478342 h 517984"/>
                <a:gd name="connsiteX5" fmla="*/ 591982 w 3203043"/>
                <a:gd name="connsiteY5" fmla="*/ 502127 h 517984"/>
                <a:gd name="connsiteX6" fmla="*/ 311848 w 3203043"/>
                <a:gd name="connsiteY6" fmla="*/ 517984 h 517984"/>
                <a:gd name="connsiteX7" fmla="*/ 187637 w 3203043"/>
                <a:gd name="connsiteY7" fmla="*/ 502127 h 517984"/>
                <a:gd name="connsiteX8" fmla="*/ 153281 w 3203043"/>
                <a:gd name="connsiteY8" fmla="*/ 488913 h 517984"/>
                <a:gd name="connsiteX9" fmla="*/ 110997 w 3203043"/>
                <a:gd name="connsiteY9" fmla="*/ 443986 h 517984"/>
                <a:gd name="connsiteX10" fmla="*/ 55499 w 3203043"/>
                <a:gd name="connsiteY10" fmla="*/ 377917 h 517984"/>
                <a:gd name="connsiteX11" fmla="*/ 18500 w 3203043"/>
                <a:gd name="connsiteY11" fmla="*/ 335633 h 517984"/>
                <a:gd name="connsiteX12" fmla="*/ 5286 w 3203043"/>
                <a:gd name="connsiteY12" fmla="*/ 314490 h 517984"/>
                <a:gd name="connsiteX13" fmla="*/ 0 w 3203043"/>
                <a:gd name="connsiteY13" fmla="*/ 295991 h 517984"/>
                <a:gd name="connsiteX14" fmla="*/ 2643 w 3203043"/>
                <a:gd name="connsiteY14" fmla="*/ 277491 h 517984"/>
                <a:gd name="connsiteX15" fmla="*/ 7929 w 3203043"/>
                <a:gd name="connsiteY15" fmla="*/ 264278 h 517984"/>
                <a:gd name="connsiteX16" fmla="*/ 23785 w 3203043"/>
                <a:gd name="connsiteY16" fmla="*/ 251064 h 517984"/>
                <a:gd name="connsiteX17" fmla="*/ 73998 w 3203043"/>
                <a:gd name="connsiteY17" fmla="*/ 243135 h 517984"/>
                <a:gd name="connsiteX18" fmla="*/ 100426 w 3203043"/>
                <a:gd name="connsiteY18" fmla="*/ 253707 h 517984"/>
                <a:gd name="connsiteX19" fmla="*/ 147996 w 3203043"/>
                <a:gd name="connsiteY19" fmla="*/ 272206 h 517984"/>
                <a:gd name="connsiteX20" fmla="*/ 208780 w 3203043"/>
                <a:gd name="connsiteY20" fmla="*/ 290705 h 517984"/>
                <a:gd name="connsiteX21" fmla="*/ 288063 w 3203043"/>
                <a:gd name="connsiteY21" fmla="*/ 306562 h 517984"/>
                <a:gd name="connsiteX22" fmla="*/ 372632 w 3203043"/>
                <a:gd name="connsiteY22" fmla="*/ 317133 h 517984"/>
                <a:gd name="connsiteX23" fmla="*/ 470414 w 3203043"/>
                <a:gd name="connsiteY23" fmla="*/ 319776 h 517984"/>
                <a:gd name="connsiteX24" fmla="*/ 554983 w 3203043"/>
                <a:gd name="connsiteY24" fmla="*/ 319776 h 517984"/>
                <a:gd name="connsiteX25" fmla="*/ 660694 w 3203043"/>
                <a:gd name="connsiteY25" fmla="*/ 317133 h 517984"/>
                <a:gd name="connsiteX26" fmla="*/ 959328 w 3203043"/>
                <a:gd name="connsiteY26" fmla="*/ 280134 h 517984"/>
                <a:gd name="connsiteX27" fmla="*/ 1464098 w 3203043"/>
                <a:gd name="connsiteY27" fmla="*/ 221993 h 517984"/>
                <a:gd name="connsiteX28" fmla="*/ 1844657 w 3203043"/>
                <a:gd name="connsiteY28" fmla="*/ 179709 h 517984"/>
                <a:gd name="connsiteX29" fmla="*/ 2410211 w 3203043"/>
                <a:gd name="connsiteY29" fmla="*/ 116282 h 517984"/>
                <a:gd name="connsiteX30" fmla="*/ 2447210 w 3203043"/>
                <a:gd name="connsiteY30" fmla="*/ 105711 h 517984"/>
                <a:gd name="connsiteX31" fmla="*/ 2505351 w 3203043"/>
                <a:gd name="connsiteY31" fmla="*/ 73998 h 517984"/>
                <a:gd name="connsiteX32" fmla="*/ 2571420 w 3203043"/>
                <a:gd name="connsiteY32" fmla="*/ 42285 h 517984"/>
                <a:gd name="connsiteX33" fmla="*/ 2671846 w 3203043"/>
                <a:gd name="connsiteY33" fmla="*/ 0 h 517984"/>
                <a:gd name="connsiteX34" fmla="*/ 2719416 w 3203043"/>
                <a:gd name="connsiteY34" fmla="*/ 0 h 517984"/>
                <a:gd name="connsiteX35" fmla="*/ 2788128 w 3203043"/>
                <a:gd name="connsiteY35" fmla="*/ 7928 h 517984"/>
                <a:gd name="connsiteX36" fmla="*/ 2843626 w 3203043"/>
                <a:gd name="connsiteY36" fmla="*/ 18500 h 517984"/>
                <a:gd name="connsiteX37" fmla="*/ 2912338 w 3203043"/>
                <a:gd name="connsiteY37" fmla="*/ 34356 h 517984"/>
                <a:gd name="connsiteX38" fmla="*/ 2981050 w 3203043"/>
                <a:gd name="connsiteY38" fmla="*/ 58141 h 517984"/>
                <a:gd name="connsiteX39" fmla="*/ 3049762 w 3203043"/>
                <a:gd name="connsiteY39" fmla="*/ 87212 h 517984"/>
                <a:gd name="connsiteX40" fmla="*/ 3097332 w 3203043"/>
                <a:gd name="connsiteY40" fmla="*/ 110997 h 517984"/>
                <a:gd name="connsiteX41" fmla="*/ 3126403 w 3203043"/>
                <a:gd name="connsiteY41" fmla="*/ 129496 h 517984"/>
                <a:gd name="connsiteX42" fmla="*/ 3147545 w 3203043"/>
                <a:gd name="connsiteY42" fmla="*/ 147996 h 517984"/>
                <a:gd name="connsiteX43" fmla="*/ 3168687 w 3203043"/>
                <a:gd name="connsiteY43" fmla="*/ 177066 h 517984"/>
                <a:gd name="connsiteX44" fmla="*/ 3189829 w 3203043"/>
                <a:gd name="connsiteY44" fmla="*/ 221993 h 517984"/>
                <a:gd name="connsiteX45" fmla="*/ 3197758 w 3203043"/>
                <a:gd name="connsiteY45" fmla="*/ 251064 h 517984"/>
                <a:gd name="connsiteX46" fmla="*/ 3203043 w 3203043"/>
                <a:gd name="connsiteY46" fmla="*/ 277491 h 517984"/>
                <a:gd name="connsiteX47" fmla="*/ 3200400 w 3203043"/>
                <a:gd name="connsiteY47" fmla="*/ 295991 h 517984"/>
                <a:gd name="connsiteX48" fmla="*/ 3195115 w 3203043"/>
                <a:gd name="connsiteY48" fmla="*/ 306562 h 517984"/>
                <a:gd name="connsiteX49" fmla="*/ 3176616 w 3203043"/>
                <a:gd name="connsiteY49" fmla="*/ 319776 h 517984"/>
                <a:gd name="connsiteX50" fmla="*/ 3147545 w 3203043"/>
                <a:gd name="connsiteY50" fmla="*/ 330347 h 517984"/>
                <a:gd name="connsiteX51" fmla="*/ 3105261 w 3203043"/>
                <a:gd name="connsiteY51" fmla="*/ 338275 h 517984"/>
                <a:gd name="connsiteX52" fmla="*/ 3031263 w 3203043"/>
                <a:gd name="connsiteY52" fmla="*/ 338275 h 517984"/>
                <a:gd name="connsiteX53" fmla="*/ 2936123 w 3203043"/>
                <a:gd name="connsiteY53" fmla="*/ 327704 h 517984"/>
                <a:gd name="connsiteX54" fmla="*/ 2780199 w 3203043"/>
                <a:gd name="connsiteY54" fmla="*/ 317133 h 517984"/>
                <a:gd name="connsiteX55" fmla="*/ 2515922 w 3203043"/>
                <a:gd name="connsiteY55" fmla="*/ 317133 h 517984"/>
                <a:gd name="connsiteX56" fmla="*/ 2164433 w 3203043"/>
                <a:gd name="connsiteY56" fmla="*/ 335633 h 517984"/>
                <a:gd name="connsiteX57" fmla="*/ 1916012 w 3203043"/>
                <a:gd name="connsiteY57" fmla="*/ 348846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03043" h="517984">
                  <a:moveTo>
                    <a:pt x="1916012" y="348846"/>
                  </a:moveTo>
                  <a:lnTo>
                    <a:pt x="1435027" y="391131"/>
                  </a:lnTo>
                  <a:lnTo>
                    <a:pt x="1115251" y="428130"/>
                  </a:lnTo>
                  <a:lnTo>
                    <a:pt x="943471" y="454557"/>
                  </a:lnTo>
                  <a:lnTo>
                    <a:pt x="779619" y="478342"/>
                  </a:lnTo>
                  <a:lnTo>
                    <a:pt x="591982" y="502127"/>
                  </a:lnTo>
                  <a:lnTo>
                    <a:pt x="311848" y="517984"/>
                  </a:lnTo>
                  <a:lnTo>
                    <a:pt x="187637" y="502127"/>
                  </a:lnTo>
                  <a:lnTo>
                    <a:pt x="153281" y="488913"/>
                  </a:lnTo>
                  <a:lnTo>
                    <a:pt x="110997" y="443986"/>
                  </a:lnTo>
                  <a:lnTo>
                    <a:pt x="55499" y="377917"/>
                  </a:lnTo>
                  <a:lnTo>
                    <a:pt x="18500" y="335633"/>
                  </a:lnTo>
                  <a:lnTo>
                    <a:pt x="5286" y="314490"/>
                  </a:lnTo>
                  <a:lnTo>
                    <a:pt x="0" y="295991"/>
                  </a:lnTo>
                  <a:lnTo>
                    <a:pt x="2643" y="277491"/>
                  </a:lnTo>
                  <a:lnTo>
                    <a:pt x="7929" y="264278"/>
                  </a:lnTo>
                  <a:lnTo>
                    <a:pt x="23785" y="251064"/>
                  </a:lnTo>
                  <a:lnTo>
                    <a:pt x="73998" y="243135"/>
                  </a:lnTo>
                  <a:lnTo>
                    <a:pt x="100426" y="253707"/>
                  </a:lnTo>
                  <a:lnTo>
                    <a:pt x="147996" y="272206"/>
                  </a:lnTo>
                  <a:lnTo>
                    <a:pt x="208780" y="290705"/>
                  </a:lnTo>
                  <a:lnTo>
                    <a:pt x="288063" y="306562"/>
                  </a:lnTo>
                  <a:lnTo>
                    <a:pt x="372632" y="317133"/>
                  </a:lnTo>
                  <a:lnTo>
                    <a:pt x="470414" y="319776"/>
                  </a:lnTo>
                  <a:lnTo>
                    <a:pt x="554983" y="319776"/>
                  </a:lnTo>
                  <a:lnTo>
                    <a:pt x="660694" y="317133"/>
                  </a:lnTo>
                  <a:lnTo>
                    <a:pt x="959328" y="280134"/>
                  </a:lnTo>
                  <a:lnTo>
                    <a:pt x="1464098" y="221993"/>
                  </a:lnTo>
                  <a:lnTo>
                    <a:pt x="1844657" y="179709"/>
                  </a:lnTo>
                  <a:lnTo>
                    <a:pt x="2410211" y="116282"/>
                  </a:lnTo>
                  <a:lnTo>
                    <a:pt x="2447210" y="105711"/>
                  </a:lnTo>
                  <a:lnTo>
                    <a:pt x="2505351" y="73998"/>
                  </a:lnTo>
                  <a:lnTo>
                    <a:pt x="2571420" y="42285"/>
                  </a:lnTo>
                  <a:lnTo>
                    <a:pt x="2671846" y="0"/>
                  </a:lnTo>
                  <a:lnTo>
                    <a:pt x="2719416" y="0"/>
                  </a:lnTo>
                  <a:lnTo>
                    <a:pt x="2788128" y="7928"/>
                  </a:lnTo>
                  <a:lnTo>
                    <a:pt x="2843626" y="18500"/>
                  </a:lnTo>
                  <a:lnTo>
                    <a:pt x="2912338" y="34356"/>
                  </a:lnTo>
                  <a:lnTo>
                    <a:pt x="2981050" y="58141"/>
                  </a:lnTo>
                  <a:lnTo>
                    <a:pt x="3049762" y="87212"/>
                  </a:lnTo>
                  <a:lnTo>
                    <a:pt x="3097332" y="110997"/>
                  </a:lnTo>
                  <a:lnTo>
                    <a:pt x="3126403" y="129496"/>
                  </a:lnTo>
                  <a:lnTo>
                    <a:pt x="3147545" y="147996"/>
                  </a:lnTo>
                  <a:lnTo>
                    <a:pt x="3168687" y="177066"/>
                  </a:lnTo>
                  <a:lnTo>
                    <a:pt x="3189829" y="221993"/>
                  </a:lnTo>
                  <a:lnTo>
                    <a:pt x="3197758" y="251064"/>
                  </a:lnTo>
                  <a:lnTo>
                    <a:pt x="3203043" y="277491"/>
                  </a:lnTo>
                  <a:lnTo>
                    <a:pt x="3200400" y="295991"/>
                  </a:lnTo>
                  <a:lnTo>
                    <a:pt x="3195115" y="306562"/>
                  </a:lnTo>
                  <a:lnTo>
                    <a:pt x="3176616" y="319776"/>
                  </a:lnTo>
                  <a:lnTo>
                    <a:pt x="3147545" y="330347"/>
                  </a:lnTo>
                  <a:lnTo>
                    <a:pt x="3105261" y="338275"/>
                  </a:lnTo>
                  <a:lnTo>
                    <a:pt x="3031263" y="338275"/>
                  </a:lnTo>
                  <a:lnTo>
                    <a:pt x="2936123" y="327704"/>
                  </a:lnTo>
                  <a:lnTo>
                    <a:pt x="2780199" y="317133"/>
                  </a:lnTo>
                  <a:lnTo>
                    <a:pt x="2515922" y="317133"/>
                  </a:lnTo>
                  <a:lnTo>
                    <a:pt x="2164433" y="335633"/>
                  </a:lnTo>
                  <a:lnTo>
                    <a:pt x="1916012" y="34884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495E1DF9-B3FB-4DD6-A1FD-BB35DE930DE9}"/>
                </a:ext>
              </a:extLst>
            </p:cNvPr>
            <p:cNvSpPr/>
            <p:nvPr/>
          </p:nvSpPr>
          <p:spPr>
            <a:xfrm>
              <a:off x="5130801" y="2265364"/>
              <a:ext cx="652463" cy="1450975"/>
            </a:xfrm>
            <a:custGeom>
              <a:avLst/>
              <a:gdLst>
                <a:gd name="connsiteX0" fmla="*/ 285419 w 652765"/>
                <a:gd name="connsiteY0" fmla="*/ 710906 h 1450883"/>
                <a:gd name="connsiteX1" fmla="*/ 251063 w 652765"/>
                <a:gd name="connsiteY1" fmla="*/ 536483 h 1450883"/>
                <a:gd name="connsiteX2" fmla="*/ 224636 w 652765"/>
                <a:gd name="connsiteY2" fmla="*/ 396416 h 1450883"/>
                <a:gd name="connsiteX3" fmla="*/ 208779 w 652765"/>
                <a:gd name="connsiteY3" fmla="*/ 332989 h 1450883"/>
                <a:gd name="connsiteX4" fmla="*/ 187637 w 652765"/>
                <a:gd name="connsiteY4" fmla="*/ 285419 h 1450883"/>
                <a:gd name="connsiteX5" fmla="*/ 158566 w 652765"/>
                <a:gd name="connsiteY5" fmla="*/ 237850 h 1450883"/>
                <a:gd name="connsiteX6" fmla="*/ 134781 w 652765"/>
                <a:gd name="connsiteY6" fmla="*/ 203493 h 1450883"/>
                <a:gd name="connsiteX7" fmla="*/ 97782 w 652765"/>
                <a:gd name="connsiteY7" fmla="*/ 163852 h 1450883"/>
                <a:gd name="connsiteX8" fmla="*/ 60784 w 652765"/>
                <a:gd name="connsiteY8" fmla="*/ 126853 h 1450883"/>
                <a:gd name="connsiteX9" fmla="*/ 29070 w 652765"/>
                <a:gd name="connsiteY9" fmla="*/ 105711 h 1450883"/>
                <a:gd name="connsiteX10" fmla="*/ 10571 w 652765"/>
                <a:gd name="connsiteY10" fmla="*/ 87211 h 1450883"/>
                <a:gd name="connsiteX11" fmla="*/ 0 w 652765"/>
                <a:gd name="connsiteY11" fmla="*/ 50213 h 1450883"/>
                <a:gd name="connsiteX12" fmla="*/ 0 w 652765"/>
                <a:gd name="connsiteY12" fmla="*/ 29070 h 1450883"/>
                <a:gd name="connsiteX13" fmla="*/ 7928 w 652765"/>
                <a:gd name="connsiteY13" fmla="*/ 13214 h 1450883"/>
                <a:gd name="connsiteX14" fmla="*/ 34356 w 652765"/>
                <a:gd name="connsiteY14" fmla="*/ 2643 h 1450883"/>
                <a:gd name="connsiteX15" fmla="*/ 71355 w 652765"/>
                <a:gd name="connsiteY15" fmla="*/ 0 h 1450883"/>
                <a:gd name="connsiteX16" fmla="*/ 108354 w 652765"/>
                <a:gd name="connsiteY16" fmla="*/ 10571 h 1450883"/>
                <a:gd name="connsiteX17" fmla="*/ 192922 w 652765"/>
                <a:gd name="connsiteY17" fmla="*/ 42284 h 1450883"/>
                <a:gd name="connsiteX18" fmla="*/ 295991 w 652765"/>
                <a:gd name="connsiteY18" fmla="*/ 92497 h 1450883"/>
                <a:gd name="connsiteX19" fmla="*/ 340918 w 652765"/>
                <a:gd name="connsiteY19" fmla="*/ 113639 h 1450883"/>
                <a:gd name="connsiteX20" fmla="*/ 369988 w 652765"/>
                <a:gd name="connsiteY20" fmla="*/ 132139 h 1450883"/>
                <a:gd name="connsiteX21" fmla="*/ 388488 w 652765"/>
                <a:gd name="connsiteY21" fmla="*/ 214065 h 1450883"/>
                <a:gd name="connsiteX22" fmla="*/ 473056 w 652765"/>
                <a:gd name="connsiteY22" fmla="*/ 591981 h 1450883"/>
                <a:gd name="connsiteX23" fmla="*/ 504770 w 652765"/>
                <a:gd name="connsiteY23" fmla="*/ 665979 h 1450883"/>
                <a:gd name="connsiteX24" fmla="*/ 568196 w 652765"/>
                <a:gd name="connsiteY24" fmla="*/ 948756 h 1450883"/>
                <a:gd name="connsiteX25" fmla="*/ 610481 w 652765"/>
                <a:gd name="connsiteY25" fmla="*/ 1123179 h 1450883"/>
                <a:gd name="connsiteX26" fmla="*/ 644837 w 652765"/>
                <a:gd name="connsiteY26" fmla="*/ 1223604 h 1450883"/>
                <a:gd name="connsiteX27" fmla="*/ 652765 w 652765"/>
                <a:gd name="connsiteY27" fmla="*/ 1316102 h 1450883"/>
                <a:gd name="connsiteX28" fmla="*/ 650122 w 652765"/>
                <a:gd name="connsiteY28" fmla="*/ 1376885 h 1450883"/>
                <a:gd name="connsiteX29" fmla="*/ 642194 w 652765"/>
                <a:gd name="connsiteY29" fmla="*/ 1421813 h 1450883"/>
                <a:gd name="connsiteX30" fmla="*/ 628980 w 652765"/>
                <a:gd name="connsiteY30" fmla="*/ 1435026 h 1450883"/>
                <a:gd name="connsiteX31" fmla="*/ 605195 w 652765"/>
                <a:gd name="connsiteY31" fmla="*/ 1448240 h 1450883"/>
                <a:gd name="connsiteX32" fmla="*/ 573482 w 652765"/>
                <a:gd name="connsiteY32" fmla="*/ 1450883 h 1450883"/>
                <a:gd name="connsiteX33" fmla="*/ 541769 w 652765"/>
                <a:gd name="connsiteY33" fmla="*/ 1448240 h 1450883"/>
                <a:gd name="connsiteX34" fmla="*/ 523269 w 652765"/>
                <a:gd name="connsiteY34" fmla="*/ 1440312 h 1450883"/>
                <a:gd name="connsiteX35" fmla="*/ 486270 w 652765"/>
                <a:gd name="connsiteY35" fmla="*/ 1408599 h 1450883"/>
                <a:gd name="connsiteX36" fmla="*/ 446629 w 652765"/>
                <a:gd name="connsiteY36" fmla="*/ 1363671 h 1450883"/>
                <a:gd name="connsiteX37" fmla="*/ 412273 w 652765"/>
                <a:gd name="connsiteY37" fmla="*/ 1310816 h 1450883"/>
                <a:gd name="connsiteX38" fmla="*/ 367345 w 652765"/>
                <a:gd name="connsiteY38" fmla="*/ 1223604 h 1450883"/>
                <a:gd name="connsiteX39" fmla="*/ 327704 w 652765"/>
                <a:gd name="connsiteY39" fmla="*/ 1144321 h 1450883"/>
                <a:gd name="connsiteX40" fmla="*/ 332989 w 652765"/>
                <a:gd name="connsiteY40" fmla="*/ 1109965 h 1450883"/>
                <a:gd name="connsiteX41" fmla="*/ 340918 w 652765"/>
                <a:gd name="connsiteY41" fmla="*/ 1072966 h 1450883"/>
                <a:gd name="connsiteX42" fmla="*/ 340918 w 652765"/>
                <a:gd name="connsiteY42" fmla="*/ 1025396 h 1450883"/>
                <a:gd name="connsiteX43" fmla="*/ 332989 w 652765"/>
                <a:gd name="connsiteY43" fmla="*/ 961970 h 1450883"/>
                <a:gd name="connsiteX44" fmla="*/ 285419 w 652765"/>
                <a:gd name="connsiteY44" fmla="*/ 71090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65" h="1450883">
                  <a:moveTo>
                    <a:pt x="285419" y="710906"/>
                  </a:moveTo>
                  <a:lnTo>
                    <a:pt x="251063" y="536483"/>
                  </a:lnTo>
                  <a:lnTo>
                    <a:pt x="224636" y="396416"/>
                  </a:lnTo>
                  <a:lnTo>
                    <a:pt x="208779" y="332989"/>
                  </a:lnTo>
                  <a:lnTo>
                    <a:pt x="187637" y="285419"/>
                  </a:lnTo>
                  <a:lnTo>
                    <a:pt x="158566" y="237850"/>
                  </a:lnTo>
                  <a:lnTo>
                    <a:pt x="134781" y="203493"/>
                  </a:lnTo>
                  <a:lnTo>
                    <a:pt x="97782" y="163852"/>
                  </a:lnTo>
                  <a:lnTo>
                    <a:pt x="60784" y="126853"/>
                  </a:lnTo>
                  <a:lnTo>
                    <a:pt x="29070" y="105711"/>
                  </a:lnTo>
                  <a:lnTo>
                    <a:pt x="10571" y="87211"/>
                  </a:lnTo>
                  <a:lnTo>
                    <a:pt x="0" y="50213"/>
                  </a:lnTo>
                  <a:lnTo>
                    <a:pt x="0" y="29070"/>
                  </a:lnTo>
                  <a:lnTo>
                    <a:pt x="7928" y="13214"/>
                  </a:lnTo>
                  <a:lnTo>
                    <a:pt x="34356" y="2643"/>
                  </a:lnTo>
                  <a:lnTo>
                    <a:pt x="71355" y="0"/>
                  </a:lnTo>
                  <a:lnTo>
                    <a:pt x="108354" y="10571"/>
                  </a:lnTo>
                  <a:lnTo>
                    <a:pt x="192922" y="42284"/>
                  </a:lnTo>
                  <a:lnTo>
                    <a:pt x="295991" y="92497"/>
                  </a:lnTo>
                  <a:lnTo>
                    <a:pt x="340918" y="113639"/>
                  </a:lnTo>
                  <a:lnTo>
                    <a:pt x="369988" y="132139"/>
                  </a:lnTo>
                  <a:lnTo>
                    <a:pt x="388488" y="214065"/>
                  </a:lnTo>
                  <a:lnTo>
                    <a:pt x="473056" y="591981"/>
                  </a:lnTo>
                  <a:lnTo>
                    <a:pt x="504770" y="665979"/>
                  </a:lnTo>
                  <a:lnTo>
                    <a:pt x="568196" y="948756"/>
                  </a:lnTo>
                  <a:lnTo>
                    <a:pt x="610481" y="1123179"/>
                  </a:lnTo>
                  <a:lnTo>
                    <a:pt x="644837" y="1223604"/>
                  </a:lnTo>
                  <a:lnTo>
                    <a:pt x="652765" y="1316102"/>
                  </a:lnTo>
                  <a:lnTo>
                    <a:pt x="650122" y="1376885"/>
                  </a:lnTo>
                  <a:lnTo>
                    <a:pt x="642194" y="1421813"/>
                  </a:lnTo>
                  <a:lnTo>
                    <a:pt x="628980" y="1435026"/>
                  </a:lnTo>
                  <a:lnTo>
                    <a:pt x="605195" y="1448240"/>
                  </a:lnTo>
                  <a:lnTo>
                    <a:pt x="573482" y="1450883"/>
                  </a:lnTo>
                  <a:lnTo>
                    <a:pt x="541769" y="1448240"/>
                  </a:lnTo>
                  <a:lnTo>
                    <a:pt x="523269" y="1440312"/>
                  </a:lnTo>
                  <a:lnTo>
                    <a:pt x="486270" y="1408599"/>
                  </a:lnTo>
                  <a:lnTo>
                    <a:pt x="446629" y="1363671"/>
                  </a:lnTo>
                  <a:lnTo>
                    <a:pt x="412273" y="1310816"/>
                  </a:lnTo>
                  <a:lnTo>
                    <a:pt x="367345" y="1223604"/>
                  </a:lnTo>
                  <a:lnTo>
                    <a:pt x="327704" y="1144321"/>
                  </a:lnTo>
                  <a:lnTo>
                    <a:pt x="332989" y="1109965"/>
                  </a:lnTo>
                  <a:lnTo>
                    <a:pt x="340918" y="1072966"/>
                  </a:lnTo>
                  <a:lnTo>
                    <a:pt x="340918" y="1025396"/>
                  </a:lnTo>
                  <a:lnTo>
                    <a:pt x="332989" y="961970"/>
                  </a:lnTo>
                  <a:lnTo>
                    <a:pt x="285419" y="710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6847B787-7A7E-4E0E-9278-17BC90579ED4}"/>
                </a:ext>
              </a:extLst>
            </p:cNvPr>
            <p:cNvSpPr/>
            <p:nvPr/>
          </p:nvSpPr>
          <p:spPr>
            <a:xfrm>
              <a:off x="5222875" y="3649663"/>
              <a:ext cx="2254250" cy="584200"/>
            </a:xfrm>
            <a:custGeom>
              <a:avLst/>
              <a:gdLst>
                <a:gd name="connsiteX0" fmla="*/ 1255318 w 2254287"/>
                <a:gd name="connsiteY0" fmla="*/ 332989 h 584053"/>
                <a:gd name="connsiteX1" fmla="*/ 843045 w 2254287"/>
                <a:gd name="connsiteY1" fmla="*/ 428129 h 584053"/>
                <a:gd name="connsiteX2" fmla="*/ 650122 w 2254287"/>
                <a:gd name="connsiteY2" fmla="*/ 478342 h 584053"/>
                <a:gd name="connsiteX3" fmla="*/ 565554 w 2254287"/>
                <a:gd name="connsiteY3" fmla="*/ 504770 h 584053"/>
                <a:gd name="connsiteX4" fmla="*/ 356774 w 2254287"/>
                <a:gd name="connsiteY4" fmla="*/ 584053 h 584053"/>
                <a:gd name="connsiteX5" fmla="*/ 332990 w 2254287"/>
                <a:gd name="connsiteY5" fmla="*/ 576125 h 584053"/>
                <a:gd name="connsiteX6" fmla="*/ 243135 w 2254287"/>
                <a:gd name="connsiteY6" fmla="*/ 517983 h 584053"/>
                <a:gd name="connsiteX7" fmla="*/ 150638 w 2254287"/>
                <a:gd name="connsiteY7" fmla="*/ 449271 h 584053"/>
                <a:gd name="connsiteX8" fmla="*/ 108354 w 2254287"/>
                <a:gd name="connsiteY8" fmla="*/ 412273 h 584053"/>
                <a:gd name="connsiteX9" fmla="*/ 66069 w 2254287"/>
                <a:gd name="connsiteY9" fmla="*/ 375274 h 584053"/>
                <a:gd name="connsiteX10" fmla="*/ 36999 w 2254287"/>
                <a:gd name="connsiteY10" fmla="*/ 346203 h 584053"/>
                <a:gd name="connsiteX11" fmla="*/ 15857 w 2254287"/>
                <a:gd name="connsiteY11" fmla="*/ 322418 h 584053"/>
                <a:gd name="connsiteX12" fmla="*/ 2643 w 2254287"/>
                <a:gd name="connsiteY12" fmla="*/ 301276 h 584053"/>
                <a:gd name="connsiteX13" fmla="*/ 0 w 2254287"/>
                <a:gd name="connsiteY13" fmla="*/ 280134 h 584053"/>
                <a:gd name="connsiteX14" fmla="*/ 0 w 2254287"/>
                <a:gd name="connsiteY14" fmla="*/ 272205 h 584053"/>
                <a:gd name="connsiteX15" fmla="*/ 2643 w 2254287"/>
                <a:gd name="connsiteY15" fmla="*/ 261634 h 584053"/>
                <a:gd name="connsiteX16" fmla="*/ 10571 w 2254287"/>
                <a:gd name="connsiteY16" fmla="*/ 253706 h 584053"/>
                <a:gd name="connsiteX17" fmla="*/ 26428 w 2254287"/>
                <a:gd name="connsiteY17" fmla="*/ 253706 h 584053"/>
                <a:gd name="connsiteX18" fmla="*/ 50213 w 2254287"/>
                <a:gd name="connsiteY18" fmla="*/ 261634 h 584053"/>
                <a:gd name="connsiteX19" fmla="*/ 81926 w 2254287"/>
                <a:gd name="connsiteY19" fmla="*/ 282777 h 584053"/>
                <a:gd name="connsiteX20" fmla="*/ 113639 w 2254287"/>
                <a:gd name="connsiteY20" fmla="*/ 301276 h 584053"/>
                <a:gd name="connsiteX21" fmla="*/ 158566 w 2254287"/>
                <a:gd name="connsiteY21" fmla="*/ 317133 h 584053"/>
                <a:gd name="connsiteX22" fmla="*/ 208779 w 2254287"/>
                <a:gd name="connsiteY22" fmla="*/ 330346 h 584053"/>
                <a:gd name="connsiteX23" fmla="*/ 261635 w 2254287"/>
                <a:gd name="connsiteY23" fmla="*/ 338275 h 584053"/>
                <a:gd name="connsiteX24" fmla="*/ 322418 w 2254287"/>
                <a:gd name="connsiteY24" fmla="*/ 343560 h 584053"/>
                <a:gd name="connsiteX25" fmla="*/ 375274 w 2254287"/>
                <a:gd name="connsiteY25" fmla="*/ 343560 h 584053"/>
                <a:gd name="connsiteX26" fmla="*/ 494199 w 2254287"/>
                <a:gd name="connsiteY26" fmla="*/ 327704 h 584053"/>
                <a:gd name="connsiteX27" fmla="*/ 761119 w 2254287"/>
                <a:gd name="connsiteY27" fmla="*/ 282777 h 584053"/>
                <a:gd name="connsiteX28" fmla="*/ 1088823 w 2254287"/>
                <a:gd name="connsiteY28" fmla="*/ 232564 h 584053"/>
                <a:gd name="connsiteX29" fmla="*/ 1437669 w 2254287"/>
                <a:gd name="connsiteY29" fmla="*/ 171780 h 584053"/>
                <a:gd name="connsiteX30" fmla="*/ 1646448 w 2254287"/>
                <a:gd name="connsiteY30" fmla="*/ 134781 h 584053"/>
                <a:gd name="connsiteX31" fmla="*/ 1709875 w 2254287"/>
                <a:gd name="connsiteY31" fmla="*/ 95140 h 584053"/>
                <a:gd name="connsiteX32" fmla="*/ 1789158 w 2254287"/>
                <a:gd name="connsiteY32" fmla="*/ 42284 h 584053"/>
                <a:gd name="connsiteX33" fmla="*/ 1849942 w 2254287"/>
                <a:gd name="connsiteY33" fmla="*/ 0 h 584053"/>
                <a:gd name="connsiteX34" fmla="*/ 1865799 w 2254287"/>
                <a:gd name="connsiteY34" fmla="*/ 0 h 584053"/>
                <a:gd name="connsiteX35" fmla="*/ 1894869 w 2254287"/>
                <a:gd name="connsiteY35" fmla="*/ 5285 h 584053"/>
                <a:gd name="connsiteX36" fmla="*/ 1931868 w 2254287"/>
                <a:gd name="connsiteY36" fmla="*/ 18499 h 584053"/>
                <a:gd name="connsiteX37" fmla="*/ 1987366 w 2254287"/>
                <a:gd name="connsiteY37" fmla="*/ 47570 h 584053"/>
                <a:gd name="connsiteX38" fmla="*/ 2024365 w 2254287"/>
                <a:gd name="connsiteY38" fmla="*/ 71355 h 584053"/>
                <a:gd name="connsiteX39" fmla="*/ 2082506 w 2254287"/>
                <a:gd name="connsiteY39" fmla="*/ 113639 h 584053"/>
                <a:gd name="connsiteX40" fmla="*/ 2164432 w 2254287"/>
                <a:gd name="connsiteY40" fmla="*/ 182351 h 584053"/>
                <a:gd name="connsiteX41" fmla="*/ 2217288 w 2254287"/>
                <a:gd name="connsiteY41" fmla="*/ 235207 h 584053"/>
                <a:gd name="connsiteX42" fmla="*/ 2238430 w 2254287"/>
                <a:gd name="connsiteY42" fmla="*/ 261634 h 584053"/>
                <a:gd name="connsiteX43" fmla="*/ 2249001 w 2254287"/>
                <a:gd name="connsiteY43" fmla="*/ 280134 h 584053"/>
                <a:gd name="connsiteX44" fmla="*/ 2254287 w 2254287"/>
                <a:gd name="connsiteY44" fmla="*/ 301276 h 584053"/>
                <a:gd name="connsiteX45" fmla="*/ 2246358 w 2254287"/>
                <a:gd name="connsiteY45" fmla="*/ 325061 h 584053"/>
                <a:gd name="connsiteX46" fmla="*/ 2225216 w 2254287"/>
                <a:gd name="connsiteY46" fmla="*/ 343560 h 584053"/>
                <a:gd name="connsiteX47" fmla="*/ 2180289 w 2254287"/>
                <a:gd name="connsiteY47" fmla="*/ 354131 h 584053"/>
                <a:gd name="connsiteX48" fmla="*/ 2098363 w 2254287"/>
                <a:gd name="connsiteY48" fmla="*/ 367345 h 584053"/>
                <a:gd name="connsiteX49" fmla="*/ 1670233 w 2254287"/>
                <a:gd name="connsiteY49" fmla="*/ 269563 h 584053"/>
                <a:gd name="connsiteX50" fmla="*/ 1620021 w 2254287"/>
                <a:gd name="connsiteY50" fmla="*/ 264277 h 584053"/>
                <a:gd name="connsiteX51" fmla="*/ 1514310 w 2254287"/>
                <a:gd name="connsiteY51" fmla="*/ 280134 h 584053"/>
                <a:gd name="connsiteX52" fmla="*/ 1255318 w 2254287"/>
                <a:gd name="connsiteY52" fmla="*/ 332989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4287" h="584053">
                  <a:moveTo>
                    <a:pt x="1255318" y="332989"/>
                  </a:moveTo>
                  <a:lnTo>
                    <a:pt x="843045" y="428129"/>
                  </a:lnTo>
                  <a:lnTo>
                    <a:pt x="650122" y="478342"/>
                  </a:lnTo>
                  <a:lnTo>
                    <a:pt x="565554" y="504770"/>
                  </a:lnTo>
                  <a:lnTo>
                    <a:pt x="356774" y="584053"/>
                  </a:lnTo>
                  <a:lnTo>
                    <a:pt x="332990" y="576125"/>
                  </a:lnTo>
                  <a:lnTo>
                    <a:pt x="243135" y="517983"/>
                  </a:lnTo>
                  <a:lnTo>
                    <a:pt x="150638" y="449271"/>
                  </a:lnTo>
                  <a:lnTo>
                    <a:pt x="108354" y="412273"/>
                  </a:lnTo>
                  <a:lnTo>
                    <a:pt x="66069" y="375274"/>
                  </a:lnTo>
                  <a:lnTo>
                    <a:pt x="36999" y="346203"/>
                  </a:lnTo>
                  <a:lnTo>
                    <a:pt x="15857" y="322418"/>
                  </a:lnTo>
                  <a:lnTo>
                    <a:pt x="2643" y="301276"/>
                  </a:lnTo>
                  <a:lnTo>
                    <a:pt x="0" y="280134"/>
                  </a:lnTo>
                  <a:lnTo>
                    <a:pt x="0" y="272205"/>
                  </a:lnTo>
                  <a:lnTo>
                    <a:pt x="2643" y="261634"/>
                  </a:lnTo>
                  <a:lnTo>
                    <a:pt x="10571" y="253706"/>
                  </a:lnTo>
                  <a:lnTo>
                    <a:pt x="26428" y="253706"/>
                  </a:lnTo>
                  <a:lnTo>
                    <a:pt x="50213" y="261634"/>
                  </a:lnTo>
                  <a:lnTo>
                    <a:pt x="81926" y="282777"/>
                  </a:lnTo>
                  <a:lnTo>
                    <a:pt x="113639" y="301276"/>
                  </a:lnTo>
                  <a:lnTo>
                    <a:pt x="158566" y="317133"/>
                  </a:lnTo>
                  <a:lnTo>
                    <a:pt x="208779" y="330346"/>
                  </a:lnTo>
                  <a:lnTo>
                    <a:pt x="261635" y="338275"/>
                  </a:lnTo>
                  <a:lnTo>
                    <a:pt x="322418" y="343560"/>
                  </a:lnTo>
                  <a:lnTo>
                    <a:pt x="375274" y="343560"/>
                  </a:lnTo>
                  <a:lnTo>
                    <a:pt x="494199" y="327704"/>
                  </a:lnTo>
                  <a:lnTo>
                    <a:pt x="761119" y="282777"/>
                  </a:lnTo>
                  <a:lnTo>
                    <a:pt x="1088823" y="232564"/>
                  </a:lnTo>
                  <a:lnTo>
                    <a:pt x="1437669" y="171780"/>
                  </a:lnTo>
                  <a:lnTo>
                    <a:pt x="1646448" y="134781"/>
                  </a:lnTo>
                  <a:lnTo>
                    <a:pt x="1709875" y="95140"/>
                  </a:lnTo>
                  <a:lnTo>
                    <a:pt x="1789158" y="42284"/>
                  </a:lnTo>
                  <a:lnTo>
                    <a:pt x="1849942" y="0"/>
                  </a:lnTo>
                  <a:lnTo>
                    <a:pt x="1865799" y="0"/>
                  </a:lnTo>
                  <a:lnTo>
                    <a:pt x="1894869" y="5285"/>
                  </a:lnTo>
                  <a:lnTo>
                    <a:pt x="1931868" y="18499"/>
                  </a:lnTo>
                  <a:lnTo>
                    <a:pt x="1987366" y="47570"/>
                  </a:lnTo>
                  <a:lnTo>
                    <a:pt x="2024365" y="71355"/>
                  </a:lnTo>
                  <a:lnTo>
                    <a:pt x="2082506" y="113639"/>
                  </a:lnTo>
                  <a:lnTo>
                    <a:pt x="2164432" y="182351"/>
                  </a:lnTo>
                  <a:lnTo>
                    <a:pt x="2217288" y="235207"/>
                  </a:lnTo>
                  <a:lnTo>
                    <a:pt x="2238430" y="261634"/>
                  </a:lnTo>
                  <a:lnTo>
                    <a:pt x="2249001" y="280134"/>
                  </a:lnTo>
                  <a:lnTo>
                    <a:pt x="2254287" y="301276"/>
                  </a:lnTo>
                  <a:lnTo>
                    <a:pt x="2246358" y="325061"/>
                  </a:lnTo>
                  <a:lnTo>
                    <a:pt x="2225216" y="343560"/>
                  </a:lnTo>
                  <a:lnTo>
                    <a:pt x="2180289" y="354131"/>
                  </a:lnTo>
                  <a:lnTo>
                    <a:pt x="2098363" y="367345"/>
                  </a:lnTo>
                  <a:lnTo>
                    <a:pt x="1670233" y="269563"/>
                  </a:lnTo>
                  <a:lnTo>
                    <a:pt x="1620021" y="264277"/>
                  </a:lnTo>
                  <a:lnTo>
                    <a:pt x="1514310" y="280134"/>
                  </a:lnTo>
                  <a:lnTo>
                    <a:pt x="1255318" y="33298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702E21A3-F2EF-41F5-83F1-5EC7E8448AFB}"/>
                </a:ext>
              </a:extLst>
            </p:cNvPr>
            <p:cNvSpPr/>
            <p:nvPr/>
          </p:nvSpPr>
          <p:spPr>
            <a:xfrm rot="16200000">
              <a:off x="2616201" y="2876551"/>
              <a:ext cx="3473450" cy="1374775"/>
            </a:xfrm>
            <a:custGeom>
              <a:avLst/>
              <a:gdLst>
                <a:gd name="connsiteX0" fmla="*/ 1778000 w 3473450"/>
                <a:gd name="connsiteY0" fmla="*/ 771525 h 1374775"/>
                <a:gd name="connsiteX1" fmla="*/ 2079625 w 3473450"/>
                <a:gd name="connsiteY1" fmla="*/ 857250 h 1374775"/>
                <a:gd name="connsiteX2" fmla="*/ 2305050 w 3473450"/>
                <a:gd name="connsiteY2" fmla="*/ 914400 h 1374775"/>
                <a:gd name="connsiteX3" fmla="*/ 2520950 w 3473450"/>
                <a:gd name="connsiteY3" fmla="*/ 965200 h 1374775"/>
                <a:gd name="connsiteX4" fmla="*/ 2740025 w 3473450"/>
                <a:gd name="connsiteY4" fmla="*/ 1009650 h 1374775"/>
                <a:gd name="connsiteX5" fmla="*/ 2936875 w 3473450"/>
                <a:gd name="connsiteY5" fmla="*/ 1044575 h 1374775"/>
                <a:gd name="connsiteX6" fmla="*/ 3197225 w 3473450"/>
                <a:gd name="connsiteY6" fmla="*/ 1073150 h 1374775"/>
                <a:gd name="connsiteX7" fmla="*/ 3365500 w 3473450"/>
                <a:gd name="connsiteY7" fmla="*/ 1089025 h 1374775"/>
                <a:gd name="connsiteX8" fmla="*/ 3451225 w 3473450"/>
                <a:gd name="connsiteY8" fmla="*/ 1038225 h 1374775"/>
                <a:gd name="connsiteX9" fmla="*/ 3473450 w 3473450"/>
                <a:gd name="connsiteY9" fmla="*/ 1247775 h 1374775"/>
                <a:gd name="connsiteX10" fmla="*/ 3333750 w 3473450"/>
                <a:gd name="connsiteY10" fmla="*/ 1301750 h 1374775"/>
                <a:gd name="connsiteX11" fmla="*/ 3282950 w 3473450"/>
                <a:gd name="connsiteY11" fmla="*/ 1333500 h 1374775"/>
                <a:gd name="connsiteX12" fmla="*/ 3232150 w 3473450"/>
                <a:gd name="connsiteY12" fmla="*/ 1355725 h 1374775"/>
                <a:gd name="connsiteX13" fmla="*/ 3165475 w 3473450"/>
                <a:gd name="connsiteY13" fmla="*/ 1374775 h 1374775"/>
                <a:gd name="connsiteX14" fmla="*/ 2952750 w 3473450"/>
                <a:gd name="connsiteY14" fmla="*/ 1327150 h 1374775"/>
                <a:gd name="connsiteX15" fmla="*/ 2479675 w 3473450"/>
                <a:gd name="connsiteY15" fmla="*/ 1209675 h 1374775"/>
                <a:gd name="connsiteX16" fmla="*/ 1990725 w 3473450"/>
                <a:gd name="connsiteY16" fmla="*/ 1066800 h 1374775"/>
                <a:gd name="connsiteX17" fmla="*/ 1562100 w 3473450"/>
                <a:gd name="connsiteY17" fmla="*/ 927100 h 1374775"/>
                <a:gd name="connsiteX18" fmla="*/ 1238250 w 3473450"/>
                <a:gd name="connsiteY18" fmla="*/ 806450 h 1374775"/>
                <a:gd name="connsiteX19" fmla="*/ 1022350 w 3473450"/>
                <a:gd name="connsiteY19" fmla="*/ 714375 h 1374775"/>
                <a:gd name="connsiteX20" fmla="*/ 733425 w 3473450"/>
                <a:gd name="connsiteY20" fmla="*/ 565150 h 1374775"/>
                <a:gd name="connsiteX21" fmla="*/ 555625 w 3473450"/>
                <a:gd name="connsiteY21" fmla="*/ 463550 h 1374775"/>
                <a:gd name="connsiteX22" fmla="*/ 400050 w 3473450"/>
                <a:gd name="connsiteY22" fmla="*/ 358775 h 1374775"/>
                <a:gd name="connsiteX23" fmla="*/ 301625 w 3473450"/>
                <a:gd name="connsiteY23" fmla="*/ 288925 h 1374775"/>
                <a:gd name="connsiteX24" fmla="*/ 152400 w 3473450"/>
                <a:gd name="connsiteY24" fmla="*/ 174625 h 1374775"/>
                <a:gd name="connsiteX25" fmla="*/ 73025 w 3473450"/>
                <a:gd name="connsiteY25" fmla="*/ 111125 h 1374775"/>
                <a:gd name="connsiteX26" fmla="*/ 28575 w 3473450"/>
                <a:gd name="connsiteY26" fmla="*/ 73025 h 1374775"/>
                <a:gd name="connsiteX27" fmla="*/ 19050 w 3473450"/>
                <a:gd name="connsiteY27" fmla="*/ 63500 h 1374775"/>
                <a:gd name="connsiteX28" fmla="*/ 6350 w 3473450"/>
                <a:gd name="connsiteY28" fmla="*/ 44450 h 1374775"/>
                <a:gd name="connsiteX29" fmla="*/ 0 w 3473450"/>
                <a:gd name="connsiteY29" fmla="*/ 19050 h 1374775"/>
                <a:gd name="connsiteX30" fmla="*/ 3175 w 3473450"/>
                <a:gd name="connsiteY30" fmla="*/ 6350 h 1374775"/>
                <a:gd name="connsiteX31" fmla="*/ 19050 w 3473450"/>
                <a:gd name="connsiteY31" fmla="*/ 0 h 1374775"/>
                <a:gd name="connsiteX32" fmla="*/ 38100 w 3473450"/>
                <a:gd name="connsiteY32" fmla="*/ 0 h 1374775"/>
                <a:gd name="connsiteX33" fmla="*/ 79375 w 3473450"/>
                <a:gd name="connsiteY33" fmla="*/ 22225 h 1374775"/>
                <a:gd name="connsiteX34" fmla="*/ 228600 w 3473450"/>
                <a:gd name="connsiteY34" fmla="*/ 114300 h 1374775"/>
                <a:gd name="connsiteX35" fmla="*/ 428625 w 3473450"/>
                <a:gd name="connsiteY35" fmla="*/ 228600 h 1374775"/>
                <a:gd name="connsiteX36" fmla="*/ 625475 w 3473450"/>
                <a:gd name="connsiteY36" fmla="*/ 327025 h 1374775"/>
                <a:gd name="connsiteX37" fmla="*/ 812800 w 3473450"/>
                <a:gd name="connsiteY37" fmla="*/ 419100 h 1374775"/>
                <a:gd name="connsiteX38" fmla="*/ 1104900 w 3473450"/>
                <a:gd name="connsiteY38" fmla="*/ 542925 h 1374775"/>
                <a:gd name="connsiteX39" fmla="*/ 1270000 w 3473450"/>
                <a:gd name="connsiteY39" fmla="*/ 606425 h 1374775"/>
                <a:gd name="connsiteX40" fmla="*/ 1419225 w 3473450"/>
                <a:gd name="connsiteY40" fmla="*/ 660400 h 1374775"/>
                <a:gd name="connsiteX41" fmla="*/ 1666875 w 3473450"/>
                <a:gd name="connsiteY41" fmla="*/ 739775 h 1374775"/>
                <a:gd name="connsiteX42" fmla="*/ 1778000 w 3473450"/>
                <a:gd name="connsiteY42" fmla="*/ 771525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73450" h="1374775">
                  <a:moveTo>
                    <a:pt x="1778000" y="771525"/>
                  </a:moveTo>
                  <a:lnTo>
                    <a:pt x="2079625" y="857250"/>
                  </a:lnTo>
                  <a:lnTo>
                    <a:pt x="2305050" y="914400"/>
                  </a:lnTo>
                  <a:lnTo>
                    <a:pt x="2520950" y="965200"/>
                  </a:lnTo>
                  <a:lnTo>
                    <a:pt x="2740025" y="1009650"/>
                  </a:lnTo>
                  <a:lnTo>
                    <a:pt x="2936875" y="1044575"/>
                  </a:lnTo>
                  <a:lnTo>
                    <a:pt x="3197225" y="1073150"/>
                  </a:lnTo>
                  <a:lnTo>
                    <a:pt x="3365500" y="1089025"/>
                  </a:lnTo>
                  <a:lnTo>
                    <a:pt x="3451225" y="1038225"/>
                  </a:lnTo>
                  <a:lnTo>
                    <a:pt x="3473450" y="1247775"/>
                  </a:lnTo>
                  <a:lnTo>
                    <a:pt x="3333750" y="1301750"/>
                  </a:lnTo>
                  <a:lnTo>
                    <a:pt x="3282950" y="1333500"/>
                  </a:lnTo>
                  <a:lnTo>
                    <a:pt x="3232150" y="1355725"/>
                  </a:lnTo>
                  <a:lnTo>
                    <a:pt x="3165475" y="1374775"/>
                  </a:lnTo>
                  <a:lnTo>
                    <a:pt x="2952750" y="1327150"/>
                  </a:lnTo>
                  <a:lnTo>
                    <a:pt x="2479675" y="1209675"/>
                  </a:lnTo>
                  <a:lnTo>
                    <a:pt x="1990725" y="1066800"/>
                  </a:lnTo>
                  <a:lnTo>
                    <a:pt x="1562100" y="927100"/>
                  </a:lnTo>
                  <a:lnTo>
                    <a:pt x="1238250" y="806450"/>
                  </a:lnTo>
                  <a:lnTo>
                    <a:pt x="1022350" y="714375"/>
                  </a:lnTo>
                  <a:lnTo>
                    <a:pt x="733425" y="565150"/>
                  </a:lnTo>
                  <a:lnTo>
                    <a:pt x="555625" y="463550"/>
                  </a:lnTo>
                  <a:lnTo>
                    <a:pt x="400050" y="358775"/>
                  </a:lnTo>
                  <a:lnTo>
                    <a:pt x="301625" y="288925"/>
                  </a:lnTo>
                  <a:lnTo>
                    <a:pt x="152400" y="174625"/>
                  </a:lnTo>
                  <a:lnTo>
                    <a:pt x="73025" y="111125"/>
                  </a:lnTo>
                  <a:lnTo>
                    <a:pt x="28575" y="73025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79375" y="22225"/>
                  </a:lnTo>
                  <a:lnTo>
                    <a:pt x="228600" y="114300"/>
                  </a:lnTo>
                  <a:lnTo>
                    <a:pt x="428625" y="228600"/>
                  </a:lnTo>
                  <a:lnTo>
                    <a:pt x="625475" y="327025"/>
                  </a:lnTo>
                  <a:lnTo>
                    <a:pt x="812800" y="419100"/>
                  </a:lnTo>
                  <a:lnTo>
                    <a:pt x="1104900" y="542925"/>
                  </a:lnTo>
                  <a:lnTo>
                    <a:pt x="1270000" y="606425"/>
                  </a:lnTo>
                  <a:lnTo>
                    <a:pt x="1419225" y="660400"/>
                  </a:lnTo>
                  <a:lnTo>
                    <a:pt x="1666875" y="739775"/>
                  </a:lnTo>
                  <a:lnTo>
                    <a:pt x="1778000" y="7715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85989A85-CC8C-4962-9FC7-4533E9D0A323}"/>
                </a:ext>
              </a:extLst>
            </p:cNvPr>
            <p:cNvSpPr/>
            <p:nvPr/>
          </p:nvSpPr>
          <p:spPr>
            <a:xfrm>
              <a:off x="5357813" y="2108201"/>
              <a:ext cx="2349500" cy="1450975"/>
            </a:xfrm>
            <a:custGeom>
              <a:avLst/>
              <a:gdLst>
                <a:gd name="connsiteX0" fmla="*/ 1075610 w 2349427"/>
                <a:gd name="connsiteY0" fmla="*/ 301276 h 1450883"/>
                <a:gd name="connsiteX1" fmla="*/ 647480 w 2349427"/>
                <a:gd name="connsiteY1" fmla="*/ 348846 h 1450883"/>
                <a:gd name="connsiteX2" fmla="*/ 364703 w 2349427"/>
                <a:gd name="connsiteY2" fmla="*/ 377917 h 1450883"/>
                <a:gd name="connsiteX3" fmla="*/ 60784 w 2349427"/>
                <a:gd name="connsiteY3" fmla="*/ 417558 h 1450883"/>
                <a:gd name="connsiteX4" fmla="*/ 0 w 2349427"/>
                <a:gd name="connsiteY4" fmla="*/ 288063 h 1450883"/>
                <a:gd name="connsiteX5" fmla="*/ 229922 w 2349427"/>
                <a:gd name="connsiteY5" fmla="*/ 253706 h 1450883"/>
                <a:gd name="connsiteX6" fmla="*/ 745263 w 2349427"/>
                <a:gd name="connsiteY6" fmla="*/ 198208 h 1450883"/>
                <a:gd name="connsiteX7" fmla="*/ 1154893 w 2349427"/>
                <a:gd name="connsiteY7" fmla="*/ 155924 h 1450883"/>
                <a:gd name="connsiteX8" fmla="*/ 1802373 w 2349427"/>
                <a:gd name="connsiteY8" fmla="*/ 92497 h 1450883"/>
                <a:gd name="connsiteX9" fmla="*/ 1849943 w 2349427"/>
                <a:gd name="connsiteY9" fmla="*/ 76641 h 1450883"/>
                <a:gd name="connsiteX10" fmla="*/ 1958296 w 2349427"/>
                <a:gd name="connsiteY10" fmla="*/ 29071 h 1450883"/>
                <a:gd name="connsiteX11" fmla="*/ 2000581 w 2349427"/>
                <a:gd name="connsiteY11" fmla="*/ 0 h 1450883"/>
                <a:gd name="connsiteX12" fmla="*/ 2016437 w 2349427"/>
                <a:gd name="connsiteY12" fmla="*/ 2643 h 1450883"/>
                <a:gd name="connsiteX13" fmla="*/ 2098363 w 2349427"/>
                <a:gd name="connsiteY13" fmla="*/ 42284 h 1450883"/>
                <a:gd name="connsiteX14" fmla="*/ 2159147 w 2349427"/>
                <a:gd name="connsiteY14" fmla="*/ 76641 h 1450883"/>
                <a:gd name="connsiteX15" fmla="*/ 2222574 w 2349427"/>
                <a:gd name="connsiteY15" fmla="*/ 126853 h 1450883"/>
                <a:gd name="connsiteX16" fmla="*/ 2280715 w 2349427"/>
                <a:gd name="connsiteY16" fmla="*/ 182352 h 1450883"/>
                <a:gd name="connsiteX17" fmla="*/ 2320357 w 2349427"/>
                <a:gd name="connsiteY17" fmla="*/ 224636 h 1450883"/>
                <a:gd name="connsiteX18" fmla="*/ 2333570 w 2349427"/>
                <a:gd name="connsiteY18" fmla="*/ 248421 h 1450883"/>
                <a:gd name="connsiteX19" fmla="*/ 2346784 w 2349427"/>
                <a:gd name="connsiteY19" fmla="*/ 280134 h 1450883"/>
                <a:gd name="connsiteX20" fmla="*/ 2349427 w 2349427"/>
                <a:gd name="connsiteY20" fmla="*/ 309205 h 1450883"/>
                <a:gd name="connsiteX21" fmla="*/ 2346784 w 2349427"/>
                <a:gd name="connsiteY21" fmla="*/ 340918 h 1450883"/>
                <a:gd name="connsiteX22" fmla="*/ 2333570 w 2349427"/>
                <a:gd name="connsiteY22" fmla="*/ 362060 h 1450883"/>
                <a:gd name="connsiteX23" fmla="*/ 2309785 w 2349427"/>
                <a:gd name="connsiteY23" fmla="*/ 385845 h 1450883"/>
                <a:gd name="connsiteX24" fmla="*/ 2286000 w 2349427"/>
                <a:gd name="connsiteY24" fmla="*/ 414916 h 1450883"/>
                <a:gd name="connsiteX25" fmla="*/ 2259573 w 2349427"/>
                <a:gd name="connsiteY25" fmla="*/ 454557 h 1450883"/>
                <a:gd name="connsiteX26" fmla="*/ 2235788 w 2349427"/>
                <a:gd name="connsiteY26" fmla="*/ 544412 h 1450883"/>
                <a:gd name="connsiteX27" fmla="*/ 2145933 w 2349427"/>
                <a:gd name="connsiteY27" fmla="*/ 866830 h 1450883"/>
                <a:gd name="connsiteX28" fmla="*/ 2058722 w 2349427"/>
                <a:gd name="connsiteY28" fmla="*/ 1183963 h 1450883"/>
                <a:gd name="connsiteX29" fmla="*/ 2021723 w 2349427"/>
                <a:gd name="connsiteY29" fmla="*/ 1326673 h 1450883"/>
                <a:gd name="connsiteX30" fmla="*/ 1997938 w 2349427"/>
                <a:gd name="connsiteY30" fmla="*/ 1398028 h 1450883"/>
                <a:gd name="connsiteX31" fmla="*/ 1979439 w 2349427"/>
                <a:gd name="connsiteY31" fmla="*/ 1429741 h 1450883"/>
                <a:gd name="connsiteX32" fmla="*/ 1963582 w 2349427"/>
                <a:gd name="connsiteY32" fmla="*/ 1442955 h 1450883"/>
                <a:gd name="connsiteX33" fmla="*/ 1937154 w 2349427"/>
                <a:gd name="connsiteY33" fmla="*/ 1450883 h 1450883"/>
                <a:gd name="connsiteX34" fmla="*/ 1905441 w 2349427"/>
                <a:gd name="connsiteY34" fmla="*/ 1445598 h 1450883"/>
                <a:gd name="connsiteX35" fmla="*/ 1879013 w 2349427"/>
                <a:gd name="connsiteY35" fmla="*/ 1421813 h 1450883"/>
                <a:gd name="connsiteX36" fmla="*/ 1834086 w 2349427"/>
                <a:gd name="connsiteY36" fmla="*/ 1371600 h 1450883"/>
                <a:gd name="connsiteX37" fmla="*/ 1786516 w 2349427"/>
                <a:gd name="connsiteY37" fmla="*/ 1305531 h 1450883"/>
                <a:gd name="connsiteX38" fmla="*/ 1823515 w 2349427"/>
                <a:gd name="connsiteY38" fmla="*/ 1170749 h 1450883"/>
                <a:gd name="connsiteX39" fmla="*/ 1892227 w 2349427"/>
                <a:gd name="connsiteY39" fmla="*/ 689764 h 1450883"/>
                <a:gd name="connsiteX40" fmla="*/ 1913369 w 2349427"/>
                <a:gd name="connsiteY40" fmla="*/ 584053 h 1450883"/>
                <a:gd name="connsiteX41" fmla="*/ 1963582 w 2349427"/>
                <a:gd name="connsiteY41" fmla="*/ 295991 h 1450883"/>
                <a:gd name="connsiteX42" fmla="*/ 1960939 w 2349427"/>
                <a:gd name="connsiteY42" fmla="*/ 280134 h 1450883"/>
                <a:gd name="connsiteX43" fmla="*/ 1953011 w 2349427"/>
                <a:gd name="connsiteY43" fmla="*/ 266920 h 1450883"/>
                <a:gd name="connsiteX44" fmla="*/ 1931869 w 2349427"/>
                <a:gd name="connsiteY44" fmla="*/ 256349 h 1450883"/>
                <a:gd name="connsiteX45" fmla="*/ 1900155 w 2349427"/>
                <a:gd name="connsiteY45" fmla="*/ 251064 h 1450883"/>
                <a:gd name="connsiteX46" fmla="*/ 1633235 w 2349427"/>
                <a:gd name="connsiteY46" fmla="*/ 261635 h 1450883"/>
                <a:gd name="connsiteX47" fmla="*/ 1075610 w 2349427"/>
                <a:gd name="connsiteY47" fmla="*/ 30127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49427" h="1450883">
                  <a:moveTo>
                    <a:pt x="1075610" y="301276"/>
                  </a:moveTo>
                  <a:lnTo>
                    <a:pt x="647480" y="348846"/>
                  </a:lnTo>
                  <a:lnTo>
                    <a:pt x="364703" y="377917"/>
                  </a:lnTo>
                  <a:lnTo>
                    <a:pt x="60784" y="417558"/>
                  </a:lnTo>
                  <a:lnTo>
                    <a:pt x="0" y="288063"/>
                  </a:lnTo>
                  <a:lnTo>
                    <a:pt x="229922" y="253706"/>
                  </a:lnTo>
                  <a:lnTo>
                    <a:pt x="745263" y="198208"/>
                  </a:lnTo>
                  <a:lnTo>
                    <a:pt x="1154893" y="155924"/>
                  </a:lnTo>
                  <a:lnTo>
                    <a:pt x="1802373" y="92497"/>
                  </a:lnTo>
                  <a:lnTo>
                    <a:pt x="1849943" y="76641"/>
                  </a:lnTo>
                  <a:lnTo>
                    <a:pt x="1958296" y="29071"/>
                  </a:lnTo>
                  <a:lnTo>
                    <a:pt x="2000581" y="0"/>
                  </a:lnTo>
                  <a:lnTo>
                    <a:pt x="2016437" y="2643"/>
                  </a:lnTo>
                  <a:lnTo>
                    <a:pt x="2098363" y="42284"/>
                  </a:lnTo>
                  <a:lnTo>
                    <a:pt x="2159147" y="76641"/>
                  </a:lnTo>
                  <a:lnTo>
                    <a:pt x="2222574" y="126853"/>
                  </a:lnTo>
                  <a:lnTo>
                    <a:pt x="2280715" y="182352"/>
                  </a:lnTo>
                  <a:lnTo>
                    <a:pt x="2320357" y="224636"/>
                  </a:lnTo>
                  <a:lnTo>
                    <a:pt x="2333570" y="248421"/>
                  </a:lnTo>
                  <a:lnTo>
                    <a:pt x="2346784" y="280134"/>
                  </a:lnTo>
                  <a:lnTo>
                    <a:pt x="2349427" y="309205"/>
                  </a:lnTo>
                  <a:lnTo>
                    <a:pt x="2346784" y="340918"/>
                  </a:lnTo>
                  <a:lnTo>
                    <a:pt x="2333570" y="362060"/>
                  </a:lnTo>
                  <a:lnTo>
                    <a:pt x="2309785" y="385845"/>
                  </a:lnTo>
                  <a:lnTo>
                    <a:pt x="2286000" y="414916"/>
                  </a:lnTo>
                  <a:lnTo>
                    <a:pt x="2259573" y="454557"/>
                  </a:lnTo>
                  <a:lnTo>
                    <a:pt x="2235788" y="544412"/>
                  </a:lnTo>
                  <a:lnTo>
                    <a:pt x="2145933" y="866830"/>
                  </a:lnTo>
                  <a:lnTo>
                    <a:pt x="2058722" y="1183963"/>
                  </a:lnTo>
                  <a:lnTo>
                    <a:pt x="2021723" y="1326673"/>
                  </a:lnTo>
                  <a:lnTo>
                    <a:pt x="1997938" y="1398028"/>
                  </a:lnTo>
                  <a:lnTo>
                    <a:pt x="1979439" y="1429741"/>
                  </a:lnTo>
                  <a:lnTo>
                    <a:pt x="1963582" y="1442955"/>
                  </a:lnTo>
                  <a:lnTo>
                    <a:pt x="1937154" y="1450883"/>
                  </a:lnTo>
                  <a:lnTo>
                    <a:pt x="1905441" y="1445598"/>
                  </a:lnTo>
                  <a:lnTo>
                    <a:pt x="1879013" y="1421813"/>
                  </a:lnTo>
                  <a:lnTo>
                    <a:pt x="1834086" y="1371600"/>
                  </a:lnTo>
                  <a:lnTo>
                    <a:pt x="1786516" y="1305531"/>
                  </a:lnTo>
                  <a:lnTo>
                    <a:pt x="1823515" y="1170749"/>
                  </a:lnTo>
                  <a:lnTo>
                    <a:pt x="1892227" y="689764"/>
                  </a:lnTo>
                  <a:lnTo>
                    <a:pt x="1913369" y="584053"/>
                  </a:lnTo>
                  <a:lnTo>
                    <a:pt x="1963582" y="295991"/>
                  </a:lnTo>
                  <a:lnTo>
                    <a:pt x="1960939" y="280134"/>
                  </a:lnTo>
                  <a:lnTo>
                    <a:pt x="1953011" y="266920"/>
                  </a:lnTo>
                  <a:lnTo>
                    <a:pt x="1931869" y="256349"/>
                  </a:lnTo>
                  <a:lnTo>
                    <a:pt x="1900155" y="251064"/>
                  </a:lnTo>
                  <a:lnTo>
                    <a:pt x="1633235" y="261635"/>
                  </a:lnTo>
                  <a:lnTo>
                    <a:pt x="1075610" y="3012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01E76D0A-4D99-4BC0-AECB-B024969B567E}"/>
                </a:ext>
              </a:extLst>
            </p:cNvPr>
            <p:cNvSpPr/>
            <p:nvPr/>
          </p:nvSpPr>
          <p:spPr>
            <a:xfrm>
              <a:off x="5535613" y="2660650"/>
              <a:ext cx="1809750" cy="304800"/>
            </a:xfrm>
            <a:custGeom>
              <a:avLst/>
              <a:gdLst>
                <a:gd name="connsiteX0" fmla="*/ 903829 w 1810301"/>
                <a:gd name="connsiteY0" fmla="*/ 243135 h 303919"/>
                <a:gd name="connsiteX1" fmla="*/ 510056 w 1810301"/>
                <a:gd name="connsiteY1" fmla="*/ 282777 h 303919"/>
                <a:gd name="connsiteX2" fmla="*/ 314491 w 1810301"/>
                <a:gd name="connsiteY2" fmla="*/ 295991 h 303919"/>
                <a:gd name="connsiteX3" fmla="*/ 42285 w 1810301"/>
                <a:gd name="connsiteY3" fmla="*/ 303919 h 303919"/>
                <a:gd name="connsiteX4" fmla="*/ 0 w 1810301"/>
                <a:gd name="connsiteY4" fmla="*/ 169138 h 303919"/>
                <a:gd name="connsiteX5" fmla="*/ 243136 w 1810301"/>
                <a:gd name="connsiteY5" fmla="*/ 155924 h 303919"/>
                <a:gd name="connsiteX6" fmla="*/ 465129 w 1810301"/>
                <a:gd name="connsiteY6" fmla="*/ 137424 h 303919"/>
                <a:gd name="connsiteX7" fmla="*/ 856259 w 1810301"/>
                <a:gd name="connsiteY7" fmla="*/ 100425 h 303919"/>
                <a:gd name="connsiteX8" fmla="*/ 1226248 w 1810301"/>
                <a:gd name="connsiteY8" fmla="*/ 63427 h 303919"/>
                <a:gd name="connsiteX9" fmla="*/ 1474669 w 1810301"/>
                <a:gd name="connsiteY9" fmla="*/ 36999 h 303919"/>
                <a:gd name="connsiteX10" fmla="*/ 1807658 w 1810301"/>
                <a:gd name="connsiteY10" fmla="*/ 0 h 303919"/>
                <a:gd name="connsiteX11" fmla="*/ 1810301 w 1810301"/>
                <a:gd name="connsiteY11" fmla="*/ 150638 h 303919"/>
                <a:gd name="connsiteX12" fmla="*/ 1617378 w 1810301"/>
                <a:gd name="connsiteY12" fmla="*/ 169138 h 303919"/>
                <a:gd name="connsiteX13" fmla="*/ 1395385 w 1810301"/>
                <a:gd name="connsiteY13" fmla="*/ 198208 h 303919"/>
                <a:gd name="connsiteX14" fmla="*/ 903829 w 1810301"/>
                <a:gd name="connsiteY14" fmla="*/ 243135 h 3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10301" h="303919">
                  <a:moveTo>
                    <a:pt x="903829" y="243135"/>
                  </a:moveTo>
                  <a:lnTo>
                    <a:pt x="510056" y="282777"/>
                  </a:lnTo>
                  <a:lnTo>
                    <a:pt x="314491" y="295991"/>
                  </a:lnTo>
                  <a:lnTo>
                    <a:pt x="42285" y="303919"/>
                  </a:lnTo>
                  <a:lnTo>
                    <a:pt x="0" y="169138"/>
                  </a:lnTo>
                  <a:lnTo>
                    <a:pt x="243136" y="155924"/>
                  </a:lnTo>
                  <a:lnTo>
                    <a:pt x="465129" y="137424"/>
                  </a:lnTo>
                  <a:lnTo>
                    <a:pt x="856259" y="100425"/>
                  </a:lnTo>
                  <a:lnTo>
                    <a:pt x="1226248" y="63427"/>
                  </a:lnTo>
                  <a:lnTo>
                    <a:pt x="1474669" y="36999"/>
                  </a:lnTo>
                  <a:lnTo>
                    <a:pt x="1807658" y="0"/>
                  </a:lnTo>
                  <a:lnTo>
                    <a:pt x="1810301" y="150638"/>
                  </a:lnTo>
                  <a:lnTo>
                    <a:pt x="1617378" y="169138"/>
                  </a:lnTo>
                  <a:lnTo>
                    <a:pt x="1395385" y="198208"/>
                  </a:lnTo>
                  <a:lnTo>
                    <a:pt x="903829" y="2431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7395C034-0695-420F-86D8-5AD093420CCA}"/>
                </a:ext>
              </a:extLst>
            </p:cNvPr>
            <p:cNvSpPr/>
            <p:nvPr/>
          </p:nvSpPr>
          <p:spPr>
            <a:xfrm>
              <a:off x="5608638" y="3248026"/>
              <a:ext cx="1663700" cy="277813"/>
            </a:xfrm>
            <a:custGeom>
              <a:avLst/>
              <a:gdLst>
                <a:gd name="connsiteX0" fmla="*/ 864187 w 1662305"/>
                <a:gd name="connsiteY0" fmla="*/ 203494 h 277491"/>
                <a:gd name="connsiteX1" fmla="*/ 81926 w 1662305"/>
                <a:gd name="connsiteY1" fmla="*/ 277491 h 277491"/>
                <a:gd name="connsiteX2" fmla="*/ 0 w 1662305"/>
                <a:gd name="connsiteY2" fmla="*/ 126853 h 277491"/>
                <a:gd name="connsiteX3" fmla="*/ 224636 w 1662305"/>
                <a:gd name="connsiteY3" fmla="*/ 105711 h 277491"/>
                <a:gd name="connsiteX4" fmla="*/ 874758 w 1662305"/>
                <a:gd name="connsiteY4" fmla="*/ 52855 h 277491"/>
                <a:gd name="connsiteX5" fmla="*/ 1627949 w 1662305"/>
                <a:gd name="connsiteY5" fmla="*/ 0 h 277491"/>
                <a:gd name="connsiteX6" fmla="*/ 1662305 w 1662305"/>
                <a:gd name="connsiteY6" fmla="*/ 171780 h 277491"/>
                <a:gd name="connsiteX7" fmla="*/ 1519595 w 1662305"/>
                <a:gd name="connsiteY7" fmla="*/ 166495 h 277491"/>
                <a:gd name="connsiteX8" fmla="*/ 1228890 w 1662305"/>
                <a:gd name="connsiteY8" fmla="*/ 177066 h 277491"/>
                <a:gd name="connsiteX9" fmla="*/ 864187 w 1662305"/>
                <a:gd name="connsiteY9" fmla="*/ 203494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305" h="277491">
                  <a:moveTo>
                    <a:pt x="864187" y="203494"/>
                  </a:moveTo>
                  <a:lnTo>
                    <a:pt x="81926" y="277491"/>
                  </a:lnTo>
                  <a:lnTo>
                    <a:pt x="0" y="126853"/>
                  </a:lnTo>
                  <a:lnTo>
                    <a:pt x="224636" y="105711"/>
                  </a:lnTo>
                  <a:lnTo>
                    <a:pt x="874758" y="52855"/>
                  </a:lnTo>
                  <a:lnTo>
                    <a:pt x="1627949" y="0"/>
                  </a:lnTo>
                  <a:lnTo>
                    <a:pt x="1662305" y="171780"/>
                  </a:lnTo>
                  <a:lnTo>
                    <a:pt x="1519595" y="166495"/>
                  </a:lnTo>
                  <a:lnTo>
                    <a:pt x="1228890" y="177066"/>
                  </a:lnTo>
                  <a:lnTo>
                    <a:pt x="864187" y="203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AFDFE3C1-1F7F-4FAB-B9AF-AC4FF9C614EB}"/>
                </a:ext>
              </a:extLst>
            </p:cNvPr>
            <p:cNvSpPr/>
            <p:nvPr/>
          </p:nvSpPr>
          <p:spPr>
            <a:xfrm>
              <a:off x="6280151" y="3863976"/>
              <a:ext cx="1065213" cy="600075"/>
            </a:xfrm>
            <a:custGeom>
              <a:avLst/>
              <a:gdLst>
                <a:gd name="connsiteX0" fmla="*/ 343560 w 1065038"/>
                <a:gd name="connsiteY0" fmla="*/ 311848 h 599910"/>
                <a:gd name="connsiteX1" fmla="*/ 443986 w 1065038"/>
                <a:gd name="connsiteY1" fmla="*/ 232565 h 599910"/>
                <a:gd name="connsiteX2" fmla="*/ 520626 w 1065038"/>
                <a:gd name="connsiteY2" fmla="*/ 163852 h 599910"/>
                <a:gd name="connsiteX3" fmla="*/ 560268 w 1065038"/>
                <a:gd name="connsiteY3" fmla="*/ 129496 h 599910"/>
                <a:gd name="connsiteX4" fmla="*/ 581410 w 1065038"/>
                <a:gd name="connsiteY4" fmla="*/ 105711 h 599910"/>
                <a:gd name="connsiteX5" fmla="*/ 589338 w 1065038"/>
                <a:gd name="connsiteY5" fmla="*/ 84569 h 599910"/>
                <a:gd name="connsiteX6" fmla="*/ 581410 w 1065038"/>
                <a:gd name="connsiteY6" fmla="*/ 55499 h 599910"/>
                <a:gd name="connsiteX7" fmla="*/ 536483 w 1065038"/>
                <a:gd name="connsiteY7" fmla="*/ 0 h 599910"/>
                <a:gd name="connsiteX8" fmla="*/ 1065038 w 1065038"/>
                <a:gd name="connsiteY8" fmla="*/ 116282 h 599910"/>
                <a:gd name="connsiteX9" fmla="*/ 1038610 w 1065038"/>
                <a:gd name="connsiteY9" fmla="*/ 150639 h 599910"/>
                <a:gd name="connsiteX10" fmla="*/ 917043 w 1065038"/>
                <a:gd name="connsiteY10" fmla="*/ 177066 h 599910"/>
                <a:gd name="connsiteX11" fmla="*/ 856259 w 1065038"/>
                <a:gd name="connsiteY11" fmla="*/ 198209 h 599910"/>
                <a:gd name="connsiteX12" fmla="*/ 806046 w 1065038"/>
                <a:gd name="connsiteY12" fmla="*/ 227279 h 599910"/>
                <a:gd name="connsiteX13" fmla="*/ 568196 w 1065038"/>
                <a:gd name="connsiteY13" fmla="*/ 354132 h 599910"/>
                <a:gd name="connsiteX14" fmla="*/ 282777 w 1065038"/>
                <a:gd name="connsiteY14" fmla="*/ 496842 h 599910"/>
                <a:gd name="connsiteX15" fmla="*/ 63426 w 1065038"/>
                <a:gd name="connsiteY15" fmla="*/ 599910 h 599910"/>
                <a:gd name="connsiteX16" fmla="*/ 0 w 1065038"/>
                <a:gd name="connsiteY16" fmla="*/ 531198 h 599910"/>
                <a:gd name="connsiteX17" fmla="*/ 163852 w 1065038"/>
                <a:gd name="connsiteY17" fmla="*/ 433415 h 599910"/>
                <a:gd name="connsiteX18" fmla="*/ 343560 w 1065038"/>
                <a:gd name="connsiteY18" fmla="*/ 311848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5038" h="599910">
                  <a:moveTo>
                    <a:pt x="343560" y="311848"/>
                  </a:moveTo>
                  <a:lnTo>
                    <a:pt x="443986" y="232565"/>
                  </a:lnTo>
                  <a:lnTo>
                    <a:pt x="520626" y="163852"/>
                  </a:lnTo>
                  <a:lnTo>
                    <a:pt x="560268" y="129496"/>
                  </a:lnTo>
                  <a:lnTo>
                    <a:pt x="581410" y="105711"/>
                  </a:lnTo>
                  <a:lnTo>
                    <a:pt x="589338" y="84569"/>
                  </a:lnTo>
                  <a:lnTo>
                    <a:pt x="581410" y="55499"/>
                  </a:lnTo>
                  <a:lnTo>
                    <a:pt x="536483" y="0"/>
                  </a:lnTo>
                  <a:lnTo>
                    <a:pt x="1065038" y="116282"/>
                  </a:lnTo>
                  <a:lnTo>
                    <a:pt x="1038610" y="150639"/>
                  </a:lnTo>
                  <a:lnTo>
                    <a:pt x="917043" y="177066"/>
                  </a:lnTo>
                  <a:lnTo>
                    <a:pt x="856259" y="198209"/>
                  </a:lnTo>
                  <a:lnTo>
                    <a:pt x="806046" y="227279"/>
                  </a:lnTo>
                  <a:lnTo>
                    <a:pt x="568196" y="354132"/>
                  </a:lnTo>
                  <a:lnTo>
                    <a:pt x="282777" y="496842"/>
                  </a:lnTo>
                  <a:lnTo>
                    <a:pt x="63426" y="599910"/>
                  </a:lnTo>
                  <a:lnTo>
                    <a:pt x="0" y="531198"/>
                  </a:lnTo>
                  <a:lnTo>
                    <a:pt x="163852" y="433415"/>
                  </a:lnTo>
                  <a:lnTo>
                    <a:pt x="343560" y="31184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753B3CC6-3DF0-4F62-BE41-3A63525A2185}"/>
                </a:ext>
              </a:extLst>
            </p:cNvPr>
            <p:cNvSpPr/>
            <p:nvPr/>
          </p:nvSpPr>
          <p:spPr>
            <a:xfrm>
              <a:off x="6115051" y="4319589"/>
              <a:ext cx="576263" cy="1831975"/>
            </a:xfrm>
            <a:custGeom>
              <a:avLst/>
              <a:gdLst>
                <a:gd name="connsiteX0" fmla="*/ 345281 w 576263"/>
                <a:gd name="connsiteY0" fmla="*/ 611981 h 1831181"/>
                <a:gd name="connsiteX1" fmla="*/ 300038 w 576263"/>
                <a:gd name="connsiteY1" fmla="*/ 421481 h 1831181"/>
                <a:gd name="connsiteX2" fmla="*/ 280988 w 576263"/>
                <a:gd name="connsiteY2" fmla="*/ 340518 h 1831181"/>
                <a:gd name="connsiteX3" fmla="*/ 242888 w 576263"/>
                <a:gd name="connsiteY3" fmla="*/ 269081 h 1831181"/>
                <a:gd name="connsiteX4" fmla="*/ 192881 w 576263"/>
                <a:gd name="connsiteY4" fmla="*/ 195262 h 1831181"/>
                <a:gd name="connsiteX5" fmla="*/ 154781 w 576263"/>
                <a:gd name="connsiteY5" fmla="*/ 150018 h 1831181"/>
                <a:gd name="connsiteX6" fmla="*/ 126206 w 576263"/>
                <a:gd name="connsiteY6" fmla="*/ 119062 h 1831181"/>
                <a:gd name="connsiteX7" fmla="*/ 97631 w 576263"/>
                <a:gd name="connsiteY7" fmla="*/ 100012 h 1831181"/>
                <a:gd name="connsiteX8" fmla="*/ 61913 w 576263"/>
                <a:gd name="connsiteY8" fmla="*/ 85725 h 1831181"/>
                <a:gd name="connsiteX9" fmla="*/ 38100 w 576263"/>
                <a:gd name="connsiteY9" fmla="*/ 76200 h 1831181"/>
                <a:gd name="connsiteX10" fmla="*/ 16669 w 576263"/>
                <a:gd name="connsiteY10" fmla="*/ 59531 h 1831181"/>
                <a:gd name="connsiteX11" fmla="*/ 4763 w 576263"/>
                <a:gd name="connsiteY11" fmla="*/ 40481 h 1831181"/>
                <a:gd name="connsiteX12" fmla="*/ 0 w 576263"/>
                <a:gd name="connsiteY12" fmla="*/ 23812 h 1831181"/>
                <a:gd name="connsiteX13" fmla="*/ 4763 w 576263"/>
                <a:gd name="connsiteY13" fmla="*/ 7143 h 1831181"/>
                <a:gd name="connsiteX14" fmla="*/ 26194 w 576263"/>
                <a:gd name="connsiteY14" fmla="*/ 0 h 1831181"/>
                <a:gd name="connsiteX15" fmla="*/ 66675 w 576263"/>
                <a:gd name="connsiteY15" fmla="*/ 4762 h 1831181"/>
                <a:gd name="connsiteX16" fmla="*/ 140494 w 576263"/>
                <a:gd name="connsiteY16" fmla="*/ 21431 h 1831181"/>
                <a:gd name="connsiteX17" fmla="*/ 219075 w 576263"/>
                <a:gd name="connsiteY17" fmla="*/ 47625 h 1831181"/>
                <a:gd name="connsiteX18" fmla="*/ 269081 w 576263"/>
                <a:gd name="connsiteY18" fmla="*/ 107156 h 1831181"/>
                <a:gd name="connsiteX19" fmla="*/ 330994 w 576263"/>
                <a:gd name="connsiteY19" fmla="*/ 150018 h 1831181"/>
                <a:gd name="connsiteX20" fmla="*/ 366713 w 576263"/>
                <a:gd name="connsiteY20" fmla="*/ 183356 h 1831181"/>
                <a:gd name="connsiteX21" fmla="*/ 407194 w 576263"/>
                <a:gd name="connsiteY21" fmla="*/ 223837 h 1831181"/>
                <a:gd name="connsiteX22" fmla="*/ 447675 w 576263"/>
                <a:gd name="connsiteY22" fmla="*/ 269081 h 1831181"/>
                <a:gd name="connsiteX23" fmla="*/ 488156 w 576263"/>
                <a:gd name="connsiteY23" fmla="*/ 319087 h 1831181"/>
                <a:gd name="connsiteX24" fmla="*/ 523875 w 576263"/>
                <a:gd name="connsiteY24" fmla="*/ 392906 h 1831181"/>
                <a:gd name="connsiteX25" fmla="*/ 545306 w 576263"/>
                <a:gd name="connsiteY25" fmla="*/ 488156 h 1831181"/>
                <a:gd name="connsiteX26" fmla="*/ 559594 w 576263"/>
                <a:gd name="connsiteY26" fmla="*/ 600075 h 1831181"/>
                <a:gd name="connsiteX27" fmla="*/ 566738 w 576263"/>
                <a:gd name="connsiteY27" fmla="*/ 692943 h 1831181"/>
                <a:gd name="connsiteX28" fmla="*/ 573881 w 576263"/>
                <a:gd name="connsiteY28" fmla="*/ 776287 h 1831181"/>
                <a:gd name="connsiteX29" fmla="*/ 573881 w 576263"/>
                <a:gd name="connsiteY29" fmla="*/ 864393 h 1831181"/>
                <a:gd name="connsiteX30" fmla="*/ 576263 w 576263"/>
                <a:gd name="connsiteY30" fmla="*/ 942975 h 1831181"/>
                <a:gd name="connsiteX31" fmla="*/ 573881 w 576263"/>
                <a:gd name="connsiteY31" fmla="*/ 1054893 h 1831181"/>
                <a:gd name="connsiteX32" fmla="*/ 566738 w 576263"/>
                <a:gd name="connsiteY32" fmla="*/ 1159668 h 1831181"/>
                <a:gd name="connsiteX33" fmla="*/ 559594 w 576263"/>
                <a:gd name="connsiteY33" fmla="*/ 1235868 h 1831181"/>
                <a:gd name="connsiteX34" fmla="*/ 545306 w 576263"/>
                <a:gd name="connsiteY34" fmla="*/ 1328737 h 1831181"/>
                <a:gd name="connsiteX35" fmla="*/ 526256 w 576263"/>
                <a:gd name="connsiteY35" fmla="*/ 1407318 h 1831181"/>
                <a:gd name="connsiteX36" fmla="*/ 500063 w 576263"/>
                <a:gd name="connsiteY36" fmla="*/ 1495425 h 1831181"/>
                <a:gd name="connsiteX37" fmla="*/ 466725 w 576263"/>
                <a:gd name="connsiteY37" fmla="*/ 1581150 h 1831181"/>
                <a:gd name="connsiteX38" fmla="*/ 440531 w 576263"/>
                <a:gd name="connsiteY38" fmla="*/ 1643062 h 1831181"/>
                <a:gd name="connsiteX39" fmla="*/ 416719 w 576263"/>
                <a:gd name="connsiteY39" fmla="*/ 1681162 h 1831181"/>
                <a:gd name="connsiteX40" fmla="*/ 376238 w 576263"/>
                <a:gd name="connsiteY40" fmla="*/ 1733550 h 1831181"/>
                <a:gd name="connsiteX41" fmla="*/ 335756 w 576263"/>
                <a:gd name="connsiteY41" fmla="*/ 1776412 h 1831181"/>
                <a:gd name="connsiteX42" fmla="*/ 300038 w 576263"/>
                <a:gd name="connsiteY42" fmla="*/ 1802606 h 1831181"/>
                <a:gd name="connsiteX43" fmla="*/ 271463 w 576263"/>
                <a:gd name="connsiteY43" fmla="*/ 1824037 h 1831181"/>
                <a:gd name="connsiteX44" fmla="*/ 250031 w 576263"/>
                <a:gd name="connsiteY44" fmla="*/ 1831181 h 1831181"/>
                <a:gd name="connsiteX45" fmla="*/ 228600 w 576263"/>
                <a:gd name="connsiteY45" fmla="*/ 1831181 h 1831181"/>
                <a:gd name="connsiteX46" fmla="*/ 211931 w 576263"/>
                <a:gd name="connsiteY46" fmla="*/ 1816893 h 1831181"/>
                <a:gd name="connsiteX47" fmla="*/ 197644 w 576263"/>
                <a:gd name="connsiteY47" fmla="*/ 1797843 h 1831181"/>
                <a:gd name="connsiteX48" fmla="*/ 183356 w 576263"/>
                <a:gd name="connsiteY48" fmla="*/ 1738312 h 1831181"/>
                <a:gd name="connsiteX49" fmla="*/ 161925 w 576263"/>
                <a:gd name="connsiteY49" fmla="*/ 1693068 h 1831181"/>
                <a:gd name="connsiteX50" fmla="*/ 116681 w 576263"/>
                <a:gd name="connsiteY50" fmla="*/ 1633537 h 1831181"/>
                <a:gd name="connsiteX51" fmla="*/ 207169 w 576263"/>
                <a:gd name="connsiteY51" fmla="*/ 1359693 h 1831181"/>
                <a:gd name="connsiteX52" fmla="*/ 230981 w 576263"/>
                <a:gd name="connsiteY52" fmla="*/ 1335881 h 1831181"/>
                <a:gd name="connsiteX53" fmla="*/ 259556 w 576263"/>
                <a:gd name="connsiteY53" fmla="*/ 1297781 h 1831181"/>
                <a:gd name="connsiteX54" fmla="*/ 285750 w 576263"/>
                <a:gd name="connsiteY54" fmla="*/ 1245393 h 1831181"/>
                <a:gd name="connsiteX55" fmla="*/ 314325 w 576263"/>
                <a:gd name="connsiteY55" fmla="*/ 1147762 h 1831181"/>
                <a:gd name="connsiteX56" fmla="*/ 338138 w 576263"/>
                <a:gd name="connsiteY56" fmla="*/ 1004887 h 1831181"/>
                <a:gd name="connsiteX57" fmla="*/ 350044 w 576263"/>
                <a:gd name="connsiteY57" fmla="*/ 852487 h 1831181"/>
                <a:gd name="connsiteX58" fmla="*/ 345281 w 576263"/>
                <a:gd name="connsiteY58" fmla="*/ 611981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76263" h="1831181">
                  <a:moveTo>
                    <a:pt x="345281" y="611981"/>
                  </a:moveTo>
                  <a:lnTo>
                    <a:pt x="300038" y="421481"/>
                  </a:lnTo>
                  <a:lnTo>
                    <a:pt x="280988" y="340518"/>
                  </a:lnTo>
                  <a:lnTo>
                    <a:pt x="242888" y="269081"/>
                  </a:lnTo>
                  <a:lnTo>
                    <a:pt x="192881" y="195262"/>
                  </a:lnTo>
                  <a:lnTo>
                    <a:pt x="154781" y="150018"/>
                  </a:lnTo>
                  <a:lnTo>
                    <a:pt x="126206" y="119062"/>
                  </a:lnTo>
                  <a:lnTo>
                    <a:pt x="97631" y="100012"/>
                  </a:lnTo>
                  <a:lnTo>
                    <a:pt x="61913" y="85725"/>
                  </a:lnTo>
                  <a:lnTo>
                    <a:pt x="38100" y="76200"/>
                  </a:lnTo>
                  <a:lnTo>
                    <a:pt x="16669" y="59531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4763" y="7143"/>
                  </a:lnTo>
                  <a:lnTo>
                    <a:pt x="26194" y="0"/>
                  </a:lnTo>
                  <a:lnTo>
                    <a:pt x="66675" y="4762"/>
                  </a:lnTo>
                  <a:lnTo>
                    <a:pt x="140494" y="21431"/>
                  </a:lnTo>
                  <a:lnTo>
                    <a:pt x="219075" y="47625"/>
                  </a:lnTo>
                  <a:lnTo>
                    <a:pt x="269081" y="107156"/>
                  </a:lnTo>
                  <a:lnTo>
                    <a:pt x="330994" y="150018"/>
                  </a:lnTo>
                  <a:lnTo>
                    <a:pt x="366713" y="183356"/>
                  </a:lnTo>
                  <a:lnTo>
                    <a:pt x="407194" y="223837"/>
                  </a:lnTo>
                  <a:lnTo>
                    <a:pt x="447675" y="269081"/>
                  </a:lnTo>
                  <a:lnTo>
                    <a:pt x="488156" y="319087"/>
                  </a:lnTo>
                  <a:lnTo>
                    <a:pt x="523875" y="392906"/>
                  </a:lnTo>
                  <a:lnTo>
                    <a:pt x="545306" y="488156"/>
                  </a:lnTo>
                  <a:lnTo>
                    <a:pt x="559594" y="600075"/>
                  </a:lnTo>
                  <a:lnTo>
                    <a:pt x="566738" y="692943"/>
                  </a:lnTo>
                  <a:lnTo>
                    <a:pt x="573881" y="776287"/>
                  </a:lnTo>
                  <a:lnTo>
                    <a:pt x="573881" y="864393"/>
                  </a:lnTo>
                  <a:lnTo>
                    <a:pt x="576263" y="942975"/>
                  </a:lnTo>
                  <a:lnTo>
                    <a:pt x="573881" y="1054893"/>
                  </a:lnTo>
                  <a:lnTo>
                    <a:pt x="566738" y="1159668"/>
                  </a:lnTo>
                  <a:lnTo>
                    <a:pt x="559594" y="1235868"/>
                  </a:lnTo>
                  <a:lnTo>
                    <a:pt x="545306" y="1328737"/>
                  </a:lnTo>
                  <a:lnTo>
                    <a:pt x="526256" y="1407318"/>
                  </a:lnTo>
                  <a:lnTo>
                    <a:pt x="500063" y="1495425"/>
                  </a:lnTo>
                  <a:lnTo>
                    <a:pt x="466725" y="1581150"/>
                  </a:lnTo>
                  <a:lnTo>
                    <a:pt x="440531" y="1643062"/>
                  </a:lnTo>
                  <a:lnTo>
                    <a:pt x="416719" y="1681162"/>
                  </a:lnTo>
                  <a:lnTo>
                    <a:pt x="376238" y="1733550"/>
                  </a:lnTo>
                  <a:lnTo>
                    <a:pt x="335756" y="1776412"/>
                  </a:lnTo>
                  <a:lnTo>
                    <a:pt x="300038" y="1802606"/>
                  </a:lnTo>
                  <a:lnTo>
                    <a:pt x="271463" y="1824037"/>
                  </a:lnTo>
                  <a:lnTo>
                    <a:pt x="250031" y="1831181"/>
                  </a:lnTo>
                  <a:lnTo>
                    <a:pt x="228600" y="1831181"/>
                  </a:lnTo>
                  <a:lnTo>
                    <a:pt x="211931" y="1816893"/>
                  </a:lnTo>
                  <a:lnTo>
                    <a:pt x="197644" y="1797843"/>
                  </a:lnTo>
                  <a:lnTo>
                    <a:pt x="183356" y="1738312"/>
                  </a:lnTo>
                  <a:lnTo>
                    <a:pt x="161925" y="1693068"/>
                  </a:lnTo>
                  <a:lnTo>
                    <a:pt x="116681" y="1633537"/>
                  </a:lnTo>
                  <a:lnTo>
                    <a:pt x="207169" y="1359693"/>
                  </a:lnTo>
                  <a:lnTo>
                    <a:pt x="230981" y="1335881"/>
                  </a:lnTo>
                  <a:lnTo>
                    <a:pt x="259556" y="1297781"/>
                  </a:lnTo>
                  <a:lnTo>
                    <a:pt x="285750" y="1245393"/>
                  </a:lnTo>
                  <a:lnTo>
                    <a:pt x="314325" y="1147762"/>
                  </a:lnTo>
                  <a:lnTo>
                    <a:pt x="338138" y="1004887"/>
                  </a:lnTo>
                  <a:lnTo>
                    <a:pt x="350044" y="852487"/>
                  </a:lnTo>
                  <a:cubicBezTo>
                    <a:pt x="349250" y="771525"/>
                    <a:pt x="348457" y="690562"/>
                    <a:pt x="345281" y="611981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F592A620-12BA-4EB0-86E2-EA46EE3A8ED8}"/>
                </a:ext>
              </a:extLst>
            </p:cNvPr>
            <p:cNvSpPr/>
            <p:nvPr/>
          </p:nvSpPr>
          <p:spPr>
            <a:xfrm>
              <a:off x="5718175" y="5543551"/>
              <a:ext cx="711200" cy="485775"/>
            </a:xfrm>
            <a:custGeom>
              <a:avLst/>
              <a:gdLst>
                <a:gd name="connsiteX0" fmla="*/ 295275 w 711994"/>
                <a:gd name="connsiteY0" fmla="*/ 66675 h 485775"/>
                <a:gd name="connsiteX1" fmla="*/ 500063 w 711994"/>
                <a:gd name="connsiteY1" fmla="*/ 123825 h 485775"/>
                <a:gd name="connsiteX2" fmla="*/ 545307 w 711994"/>
                <a:gd name="connsiteY2" fmla="*/ 130969 h 485775"/>
                <a:gd name="connsiteX3" fmla="*/ 711994 w 711994"/>
                <a:gd name="connsiteY3" fmla="*/ 121444 h 485775"/>
                <a:gd name="connsiteX4" fmla="*/ 600075 w 711994"/>
                <a:gd name="connsiteY4" fmla="*/ 485775 h 485775"/>
                <a:gd name="connsiteX5" fmla="*/ 514350 w 711994"/>
                <a:gd name="connsiteY5" fmla="*/ 411956 h 485775"/>
                <a:gd name="connsiteX6" fmla="*/ 461963 w 711994"/>
                <a:gd name="connsiteY6" fmla="*/ 350044 h 485775"/>
                <a:gd name="connsiteX7" fmla="*/ 419100 w 711994"/>
                <a:gd name="connsiteY7" fmla="*/ 307181 h 485775"/>
                <a:gd name="connsiteX8" fmla="*/ 369094 w 711994"/>
                <a:gd name="connsiteY8" fmla="*/ 261938 h 485775"/>
                <a:gd name="connsiteX9" fmla="*/ 292894 w 711994"/>
                <a:gd name="connsiteY9" fmla="*/ 207169 h 485775"/>
                <a:gd name="connsiteX10" fmla="*/ 133350 w 711994"/>
                <a:gd name="connsiteY10" fmla="*/ 119063 h 485775"/>
                <a:gd name="connsiteX11" fmla="*/ 23813 w 711994"/>
                <a:gd name="connsiteY11" fmla="*/ 61913 h 485775"/>
                <a:gd name="connsiteX12" fmla="*/ 9525 w 711994"/>
                <a:gd name="connsiteY12" fmla="*/ 47625 h 485775"/>
                <a:gd name="connsiteX13" fmla="*/ 0 w 711994"/>
                <a:gd name="connsiteY13" fmla="*/ 26194 h 485775"/>
                <a:gd name="connsiteX14" fmla="*/ 2382 w 711994"/>
                <a:gd name="connsiteY14" fmla="*/ 9525 h 485775"/>
                <a:gd name="connsiteX15" fmla="*/ 14288 w 711994"/>
                <a:gd name="connsiteY15" fmla="*/ 0 h 485775"/>
                <a:gd name="connsiteX16" fmla="*/ 35719 w 711994"/>
                <a:gd name="connsiteY16" fmla="*/ 0 h 485775"/>
                <a:gd name="connsiteX17" fmla="*/ 295275 w 711994"/>
                <a:gd name="connsiteY17" fmla="*/ 666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994" h="485775">
                  <a:moveTo>
                    <a:pt x="295275" y="66675"/>
                  </a:moveTo>
                  <a:lnTo>
                    <a:pt x="500063" y="123825"/>
                  </a:lnTo>
                  <a:lnTo>
                    <a:pt x="545307" y="130969"/>
                  </a:lnTo>
                  <a:lnTo>
                    <a:pt x="711994" y="121444"/>
                  </a:lnTo>
                  <a:lnTo>
                    <a:pt x="600075" y="485775"/>
                  </a:lnTo>
                  <a:lnTo>
                    <a:pt x="514350" y="411956"/>
                  </a:lnTo>
                  <a:lnTo>
                    <a:pt x="461963" y="350044"/>
                  </a:lnTo>
                  <a:lnTo>
                    <a:pt x="419100" y="307181"/>
                  </a:lnTo>
                  <a:lnTo>
                    <a:pt x="369094" y="261938"/>
                  </a:lnTo>
                  <a:lnTo>
                    <a:pt x="292894" y="207169"/>
                  </a:lnTo>
                  <a:lnTo>
                    <a:pt x="133350" y="119063"/>
                  </a:lnTo>
                  <a:lnTo>
                    <a:pt x="23813" y="61913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295275" y="666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E2ED44C2-E6AF-41B6-9DB4-122B753B248D}"/>
                </a:ext>
              </a:extLst>
            </p:cNvPr>
            <p:cNvSpPr/>
            <p:nvPr/>
          </p:nvSpPr>
          <p:spPr>
            <a:xfrm>
              <a:off x="4397375" y="4435476"/>
              <a:ext cx="3886200" cy="688975"/>
            </a:xfrm>
            <a:custGeom>
              <a:avLst/>
              <a:gdLst>
                <a:gd name="connsiteX0" fmla="*/ 2708275 w 3886200"/>
                <a:gd name="connsiteY0" fmla="*/ 292100 h 688975"/>
                <a:gd name="connsiteX1" fmla="*/ 2419350 w 3886200"/>
                <a:gd name="connsiteY1" fmla="*/ 301625 h 688975"/>
                <a:gd name="connsiteX2" fmla="*/ 2212975 w 3886200"/>
                <a:gd name="connsiteY2" fmla="*/ 314325 h 688975"/>
                <a:gd name="connsiteX3" fmla="*/ 2035175 w 3886200"/>
                <a:gd name="connsiteY3" fmla="*/ 330200 h 688975"/>
                <a:gd name="connsiteX4" fmla="*/ 1708150 w 3886200"/>
                <a:gd name="connsiteY4" fmla="*/ 374650 h 688975"/>
                <a:gd name="connsiteX5" fmla="*/ 1390650 w 3886200"/>
                <a:gd name="connsiteY5" fmla="*/ 431800 h 688975"/>
                <a:gd name="connsiteX6" fmla="*/ 1123950 w 3886200"/>
                <a:gd name="connsiteY6" fmla="*/ 485775 h 688975"/>
                <a:gd name="connsiteX7" fmla="*/ 809625 w 3886200"/>
                <a:gd name="connsiteY7" fmla="*/ 561975 h 688975"/>
                <a:gd name="connsiteX8" fmla="*/ 593725 w 3886200"/>
                <a:gd name="connsiteY8" fmla="*/ 622300 h 688975"/>
                <a:gd name="connsiteX9" fmla="*/ 482600 w 3886200"/>
                <a:gd name="connsiteY9" fmla="*/ 673100 h 688975"/>
                <a:gd name="connsiteX10" fmla="*/ 438150 w 3886200"/>
                <a:gd name="connsiteY10" fmla="*/ 688975 h 688975"/>
                <a:gd name="connsiteX11" fmla="*/ 390525 w 3886200"/>
                <a:gd name="connsiteY11" fmla="*/ 673100 h 688975"/>
                <a:gd name="connsiteX12" fmla="*/ 273050 w 3886200"/>
                <a:gd name="connsiteY12" fmla="*/ 612775 h 688975"/>
                <a:gd name="connsiteX13" fmla="*/ 190500 w 3886200"/>
                <a:gd name="connsiteY13" fmla="*/ 565150 h 688975"/>
                <a:gd name="connsiteX14" fmla="*/ 101600 w 3886200"/>
                <a:gd name="connsiteY14" fmla="*/ 498475 h 688975"/>
                <a:gd name="connsiteX15" fmla="*/ 63500 w 3886200"/>
                <a:gd name="connsiteY15" fmla="*/ 469900 h 688975"/>
                <a:gd name="connsiteX16" fmla="*/ 31750 w 3886200"/>
                <a:gd name="connsiteY16" fmla="*/ 444500 h 688975"/>
                <a:gd name="connsiteX17" fmla="*/ 9525 w 3886200"/>
                <a:gd name="connsiteY17" fmla="*/ 419100 h 688975"/>
                <a:gd name="connsiteX18" fmla="*/ 0 w 3886200"/>
                <a:gd name="connsiteY18" fmla="*/ 390525 h 688975"/>
                <a:gd name="connsiteX19" fmla="*/ 0 w 3886200"/>
                <a:gd name="connsiteY19" fmla="*/ 371475 h 688975"/>
                <a:gd name="connsiteX20" fmla="*/ 15875 w 3886200"/>
                <a:gd name="connsiteY20" fmla="*/ 361950 h 688975"/>
                <a:gd name="connsiteX21" fmla="*/ 34925 w 3886200"/>
                <a:gd name="connsiteY21" fmla="*/ 365125 h 688975"/>
                <a:gd name="connsiteX22" fmla="*/ 92075 w 3886200"/>
                <a:gd name="connsiteY22" fmla="*/ 390525 h 688975"/>
                <a:gd name="connsiteX23" fmla="*/ 152400 w 3886200"/>
                <a:gd name="connsiteY23" fmla="*/ 409575 h 688975"/>
                <a:gd name="connsiteX24" fmla="*/ 209550 w 3886200"/>
                <a:gd name="connsiteY24" fmla="*/ 425450 h 688975"/>
                <a:gd name="connsiteX25" fmla="*/ 295275 w 3886200"/>
                <a:gd name="connsiteY25" fmla="*/ 441325 h 688975"/>
                <a:gd name="connsiteX26" fmla="*/ 368300 w 3886200"/>
                <a:gd name="connsiteY26" fmla="*/ 444500 h 688975"/>
                <a:gd name="connsiteX27" fmla="*/ 428625 w 3886200"/>
                <a:gd name="connsiteY27" fmla="*/ 444500 h 688975"/>
                <a:gd name="connsiteX28" fmla="*/ 654050 w 3886200"/>
                <a:gd name="connsiteY28" fmla="*/ 409575 h 688975"/>
                <a:gd name="connsiteX29" fmla="*/ 974725 w 3886200"/>
                <a:gd name="connsiteY29" fmla="*/ 358775 h 688975"/>
                <a:gd name="connsiteX30" fmla="*/ 1241425 w 3886200"/>
                <a:gd name="connsiteY30" fmla="*/ 317500 h 688975"/>
                <a:gd name="connsiteX31" fmla="*/ 1638300 w 3886200"/>
                <a:gd name="connsiteY31" fmla="*/ 254000 h 688975"/>
                <a:gd name="connsiteX32" fmla="*/ 1990725 w 3886200"/>
                <a:gd name="connsiteY32" fmla="*/ 193675 h 688975"/>
                <a:gd name="connsiteX33" fmla="*/ 2168525 w 3886200"/>
                <a:gd name="connsiteY33" fmla="*/ 180975 h 688975"/>
                <a:gd name="connsiteX34" fmla="*/ 2257425 w 3886200"/>
                <a:gd name="connsiteY34" fmla="*/ 168275 h 688975"/>
                <a:gd name="connsiteX35" fmla="*/ 2774950 w 3886200"/>
                <a:gd name="connsiteY35" fmla="*/ 123825 h 688975"/>
                <a:gd name="connsiteX36" fmla="*/ 3038475 w 3886200"/>
                <a:gd name="connsiteY36" fmla="*/ 98425 h 688975"/>
                <a:gd name="connsiteX37" fmla="*/ 3206750 w 3886200"/>
                <a:gd name="connsiteY37" fmla="*/ 85725 h 688975"/>
                <a:gd name="connsiteX38" fmla="*/ 3260725 w 3886200"/>
                <a:gd name="connsiteY38" fmla="*/ 69850 h 688975"/>
                <a:gd name="connsiteX39" fmla="*/ 3340100 w 3886200"/>
                <a:gd name="connsiteY39" fmla="*/ 44450 h 688975"/>
                <a:gd name="connsiteX40" fmla="*/ 3403600 w 3886200"/>
                <a:gd name="connsiteY40" fmla="*/ 3175 h 688975"/>
                <a:gd name="connsiteX41" fmla="*/ 3429000 w 3886200"/>
                <a:gd name="connsiteY41" fmla="*/ 0 h 688975"/>
                <a:gd name="connsiteX42" fmla="*/ 3479800 w 3886200"/>
                <a:gd name="connsiteY42" fmla="*/ 6350 h 688975"/>
                <a:gd name="connsiteX43" fmla="*/ 3571875 w 3886200"/>
                <a:gd name="connsiteY43" fmla="*/ 38100 h 688975"/>
                <a:gd name="connsiteX44" fmla="*/ 3660775 w 3886200"/>
                <a:gd name="connsiteY44" fmla="*/ 73025 h 688975"/>
                <a:gd name="connsiteX45" fmla="*/ 3705225 w 3886200"/>
                <a:gd name="connsiteY45" fmla="*/ 98425 h 688975"/>
                <a:gd name="connsiteX46" fmla="*/ 3794125 w 3886200"/>
                <a:gd name="connsiteY46" fmla="*/ 149225 h 688975"/>
                <a:gd name="connsiteX47" fmla="*/ 3829050 w 3886200"/>
                <a:gd name="connsiteY47" fmla="*/ 171450 h 688975"/>
                <a:gd name="connsiteX48" fmla="*/ 3854450 w 3886200"/>
                <a:gd name="connsiteY48" fmla="*/ 196850 h 688975"/>
                <a:gd name="connsiteX49" fmla="*/ 3876675 w 3886200"/>
                <a:gd name="connsiteY49" fmla="*/ 231775 h 688975"/>
                <a:gd name="connsiteX50" fmla="*/ 3886200 w 3886200"/>
                <a:gd name="connsiteY50" fmla="*/ 260350 h 688975"/>
                <a:gd name="connsiteX51" fmla="*/ 3879850 w 3886200"/>
                <a:gd name="connsiteY51" fmla="*/ 282575 h 688975"/>
                <a:gd name="connsiteX52" fmla="*/ 3867150 w 3886200"/>
                <a:gd name="connsiteY52" fmla="*/ 304800 h 688975"/>
                <a:gd name="connsiteX53" fmla="*/ 3819525 w 3886200"/>
                <a:gd name="connsiteY53" fmla="*/ 333375 h 688975"/>
                <a:gd name="connsiteX54" fmla="*/ 3768725 w 3886200"/>
                <a:gd name="connsiteY54" fmla="*/ 327025 h 688975"/>
                <a:gd name="connsiteX55" fmla="*/ 3594100 w 3886200"/>
                <a:gd name="connsiteY55" fmla="*/ 301625 h 688975"/>
                <a:gd name="connsiteX56" fmla="*/ 3276600 w 3886200"/>
                <a:gd name="connsiteY56" fmla="*/ 285750 h 688975"/>
                <a:gd name="connsiteX57" fmla="*/ 2708275 w 3886200"/>
                <a:gd name="connsiteY57" fmla="*/ 292100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86200" h="688975">
                  <a:moveTo>
                    <a:pt x="2708275" y="292100"/>
                  </a:moveTo>
                  <a:lnTo>
                    <a:pt x="2419350" y="301625"/>
                  </a:lnTo>
                  <a:lnTo>
                    <a:pt x="2212975" y="314325"/>
                  </a:lnTo>
                  <a:lnTo>
                    <a:pt x="2035175" y="330200"/>
                  </a:lnTo>
                  <a:lnTo>
                    <a:pt x="1708150" y="374650"/>
                  </a:lnTo>
                  <a:lnTo>
                    <a:pt x="1390650" y="431800"/>
                  </a:lnTo>
                  <a:lnTo>
                    <a:pt x="1123950" y="485775"/>
                  </a:lnTo>
                  <a:lnTo>
                    <a:pt x="809625" y="561975"/>
                  </a:lnTo>
                  <a:lnTo>
                    <a:pt x="593725" y="622300"/>
                  </a:lnTo>
                  <a:lnTo>
                    <a:pt x="482600" y="673100"/>
                  </a:lnTo>
                  <a:lnTo>
                    <a:pt x="438150" y="688975"/>
                  </a:lnTo>
                  <a:lnTo>
                    <a:pt x="390525" y="673100"/>
                  </a:lnTo>
                  <a:lnTo>
                    <a:pt x="273050" y="612775"/>
                  </a:lnTo>
                  <a:lnTo>
                    <a:pt x="190500" y="565150"/>
                  </a:lnTo>
                  <a:lnTo>
                    <a:pt x="101600" y="498475"/>
                  </a:lnTo>
                  <a:lnTo>
                    <a:pt x="63500" y="469900"/>
                  </a:lnTo>
                  <a:lnTo>
                    <a:pt x="31750" y="444500"/>
                  </a:lnTo>
                  <a:lnTo>
                    <a:pt x="9525" y="419100"/>
                  </a:lnTo>
                  <a:lnTo>
                    <a:pt x="0" y="390525"/>
                  </a:lnTo>
                  <a:lnTo>
                    <a:pt x="0" y="371475"/>
                  </a:lnTo>
                  <a:lnTo>
                    <a:pt x="15875" y="361950"/>
                  </a:lnTo>
                  <a:lnTo>
                    <a:pt x="34925" y="365125"/>
                  </a:lnTo>
                  <a:lnTo>
                    <a:pt x="92075" y="390525"/>
                  </a:lnTo>
                  <a:lnTo>
                    <a:pt x="152400" y="409575"/>
                  </a:lnTo>
                  <a:lnTo>
                    <a:pt x="209550" y="425450"/>
                  </a:lnTo>
                  <a:lnTo>
                    <a:pt x="295275" y="441325"/>
                  </a:lnTo>
                  <a:lnTo>
                    <a:pt x="368300" y="444500"/>
                  </a:lnTo>
                  <a:lnTo>
                    <a:pt x="428625" y="444500"/>
                  </a:lnTo>
                  <a:lnTo>
                    <a:pt x="654050" y="409575"/>
                  </a:lnTo>
                  <a:lnTo>
                    <a:pt x="974725" y="358775"/>
                  </a:lnTo>
                  <a:lnTo>
                    <a:pt x="1241425" y="317500"/>
                  </a:lnTo>
                  <a:lnTo>
                    <a:pt x="1638300" y="254000"/>
                  </a:lnTo>
                  <a:lnTo>
                    <a:pt x="1990725" y="193675"/>
                  </a:lnTo>
                  <a:lnTo>
                    <a:pt x="2168525" y="180975"/>
                  </a:lnTo>
                  <a:lnTo>
                    <a:pt x="2257425" y="168275"/>
                  </a:lnTo>
                  <a:lnTo>
                    <a:pt x="2774950" y="123825"/>
                  </a:lnTo>
                  <a:lnTo>
                    <a:pt x="3038475" y="98425"/>
                  </a:lnTo>
                  <a:lnTo>
                    <a:pt x="3206750" y="85725"/>
                  </a:lnTo>
                  <a:lnTo>
                    <a:pt x="3260725" y="69850"/>
                  </a:lnTo>
                  <a:lnTo>
                    <a:pt x="3340100" y="44450"/>
                  </a:lnTo>
                  <a:lnTo>
                    <a:pt x="3403600" y="3175"/>
                  </a:lnTo>
                  <a:lnTo>
                    <a:pt x="3429000" y="0"/>
                  </a:lnTo>
                  <a:lnTo>
                    <a:pt x="3479800" y="6350"/>
                  </a:lnTo>
                  <a:lnTo>
                    <a:pt x="3571875" y="38100"/>
                  </a:lnTo>
                  <a:lnTo>
                    <a:pt x="3660775" y="73025"/>
                  </a:lnTo>
                  <a:lnTo>
                    <a:pt x="3705225" y="98425"/>
                  </a:lnTo>
                  <a:lnTo>
                    <a:pt x="3794125" y="149225"/>
                  </a:lnTo>
                  <a:lnTo>
                    <a:pt x="3829050" y="171450"/>
                  </a:lnTo>
                  <a:lnTo>
                    <a:pt x="3854450" y="196850"/>
                  </a:lnTo>
                  <a:lnTo>
                    <a:pt x="3876675" y="231775"/>
                  </a:lnTo>
                  <a:lnTo>
                    <a:pt x="3886200" y="260350"/>
                  </a:lnTo>
                  <a:lnTo>
                    <a:pt x="3879850" y="282575"/>
                  </a:lnTo>
                  <a:lnTo>
                    <a:pt x="3867150" y="304800"/>
                  </a:lnTo>
                  <a:lnTo>
                    <a:pt x="3819525" y="333375"/>
                  </a:lnTo>
                  <a:lnTo>
                    <a:pt x="3768725" y="327025"/>
                  </a:lnTo>
                  <a:lnTo>
                    <a:pt x="3594100" y="301625"/>
                  </a:lnTo>
                  <a:lnTo>
                    <a:pt x="3276600" y="285750"/>
                  </a:lnTo>
                  <a:lnTo>
                    <a:pt x="2708275" y="2921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C4B5E19C-2138-434F-9DAA-5A3575501654}"/>
              </a:ext>
            </a:extLst>
          </p:cNvPr>
          <p:cNvGrpSpPr/>
          <p:nvPr/>
        </p:nvGrpSpPr>
        <p:grpSpPr>
          <a:xfrm>
            <a:off x="3665538" y="1416051"/>
            <a:ext cx="4618037" cy="4735513"/>
            <a:chOff x="3665538" y="1416051"/>
            <a:chExt cx="4618037" cy="4735513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BB20E3AD-3F05-4E49-9CD5-8FA7663FC655}"/>
                </a:ext>
              </a:extLst>
            </p:cNvPr>
            <p:cNvSpPr/>
            <p:nvPr/>
          </p:nvSpPr>
          <p:spPr>
            <a:xfrm>
              <a:off x="4583114" y="1416051"/>
              <a:ext cx="3203575" cy="519113"/>
            </a:xfrm>
            <a:custGeom>
              <a:avLst/>
              <a:gdLst>
                <a:gd name="connsiteX0" fmla="*/ 1916012 w 3203043"/>
                <a:gd name="connsiteY0" fmla="*/ 348846 h 517984"/>
                <a:gd name="connsiteX1" fmla="*/ 1435027 w 3203043"/>
                <a:gd name="connsiteY1" fmla="*/ 391131 h 517984"/>
                <a:gd name="connsiteX2" fmla="*/ 1115251 w 3203043"/>
                <a:gd name="connsiteY2" fmla="*/ 428130 h 517984"/>
                <a:gd name="connsiteX3" fmla="*/ 943471 w 3203043"/>
                <a:gd name="connsiteY3" fmla="*/ 454557 h 517984"/>
                <a:gd name="connsiteX4" fmla="*/ 779619 w 3203043"/>
                <a:gd name="connsiteY4" fmla="*/ 478342 h 517984"/>
                <a:gd name="connsiteX5" fmla="*/ 591982 w 3203043"/>
                <a:gd name="connsiteY5" fmla="*/ 502127 h 517984"/>
                <a:gd name="connsiteX6" fmla="*/ 311848 w 3203043"/>
                <a:gd name="connsiteY6" fmla="*/ 517984 h 517984"/>
                <a:gd name="connsiteX7" fmla="*/ 187637 w 3203043"/>
                <a:gd name="connsiteY7" fmla="*/ 502127 h 517984"/>
                <a:gd name="connsiteX8" fmla="*/ 153281 w 3203043"/>
                <a:gd name="connsiteY8" fmla="*/ 488913 h 517984"/>
                <a:gd name="connsiteX9" fmla="*/ 110997 w 3203043"/>
                <a:gd name="connsiteY9" fmla="*/ 443986 h 517984"/>
                <a:gd name="connsiteX10" fmla="*/ 55499 w 3203043"/>
                <a:gd name="connsiteY10" fmla="*/ 377917 h 517984"/>
                <a:gd name="connsiteX11" fmla="*/ 18500 w 3203043"/>
                <a:gd name="connsiteY11" fmla="*/ 335633 h 517984"/>
                <a:gd name="connsiteX12" fmla="*/ 5286 w 3203043"/>
                <a:gd name="connsiteY12" fmla="*/ 314490 h 517984"/>
                <a:gd name="connsiteX13" fmla="*/ 0 w 3203043"/>
                <a:gd name="connsiteY13" fmla="*/ 295991 h 517984"/>
                <a:gd name="connsiteX14" fmla="*/ 2643 w 3203043"/>
                <a:gd name="connsiteY14" fmla="*/ 277491 h 517984"/>
                <a:gd name="connsiteX15" fmla="*/ 7929 w 3203043"/>
                <a:gd name="connsiteY15" fmla="*/ 264278 h 517984"/>
                <a:gd name="connsiteX16" fmla="*/ 23785 w 3203043"/>
                <a:gd name="connsiteY16" fmla="*/ 251064 h 517984"/>
                <a:gd name="connsiteX17" fmla="*/ 73998 w 3203043"/>
                <a:gd name="connsiteY17" fmla="*/ 243135 h 517984"/>
                <a:gd name="connsiteX18" fmla="*/ 100426 w 3203043"/>
                <a:gd name="connsiteY18" fmla="*/ 253707 h 517984"/>
                <a:gd name="connsiteX19" fmla="*/ 147996 w 3203043"/>
                <a:gd name="connsiteY19" fmla="*/ 272206 h 517984"/>
                <a:gd name="connsiteX20" fmla="*/ 208780 w 3203043"/>
                <a:gd name="connsiteY20" fmla="*/ 290705 h 517984"/>
                <a:gd name="connsiteX21" fmla="*/ 288063 w 3203043"/>
                <a:gd name="connsiteY21" fmla="*/ 306562 h 517984"/>
                <a:gd name="connsiteX22" fmla="*/ 372632 w 3203043"/>
                <a:gd name="connsiteY22" fmla="*/ 317133 h 517984"/>
                <a:gd name="connsiteX23" fmla="*/ 470414 w 3203043"/>
                <a:gd name="connsiteY23" fmla="*/ 319776 h 517984"/>
                <a:gd name="connsiteX24" fmla="*/ 554983 w 3203043"/>
                <a:gd name="connsiteY24" fmla="*/ 319776 h 517984"/>
                <a:gd name="connsiteX25" fmla="*/ 660694 w 3203043"/>
                <a:gd name="connsiteY25" fmla="*/ 317133 h 517984"/>
                <a:gd name="connsiteX26" fmla="*/ 959328 w 3203043"/>
                <a:gd name="connsiteY26" fmla="*/ 280134 h 517984"/>
                <a:gd name="connsiteX27" fmla="*/ 1464098 w 3203043"/>
                <a:gd name="connsiteY27" fmla="*/ 221993 h 517984"/>
                <a:gd name="connsiteX28" fmla="*/ 1844657 w 3203043"/>
                <a:gd name="connsiteY28" fmla="*/ 179709 h 517984"/>
                <a:gd name="connsiteX29" fmla="*/ 2410211 w 3203043"/>
                <a:gd name="connsiteY29" fmla="*/ 116282 h 517984"/>
                <a:gd name="connsiteX30" fmla="*/ 2447210 w 3203043"/>
                <a:gd name="connsiteY30" fmla="*/ 105711 h 517984"/>
                <a:gd name="connsiteX31" fmla="*/ 2505351 w 3203043"/>
                <a:gd name="connsiteY31" fmla="*/ 73998 h 517984"/>
                <a:gd name="connsiteX32" fmla="*/ 2571420 w 3203043"/>
                <a:gd name="connsiteY32" fmla="*/ 42285 h 517984"/>
                <a:gd name="connsiteX33" fmla="*/ 2671846 w 3203043"/>
                <a:gd name="connsiteY33" fmla="*/ 0 h 517984"/>
                <a:gd name="connsiteX34" fmla="*/ 2719416 w 3203043"/>
                <a:gd name="connsiteY34" fmla="*/ 0 h 517984"/>
                <a:gd name="connsiteX35" fmla="*/ 2788128 w 3203043"/>
                <a:gd name="connsiteY35" fmla="*/ 7928 h 517984"/>
                <a:gd name="connsiteX36" fmla="*/ 2843626 w 3203043"/>
                <a:gd name="connsiteY36" fmla="*/ 18500 h 517984"/>
                <a:gd name="connsiteX37" fmla="*/ 2912338 w 3203043"/>
                <a:gd name="connsiteY37" fmla="*/ 34356 h 517984"/>
                <a:gd name="connsiteX38" fmla="*/ 2981050 w 3203043"/>
                <a:gd name="connsiteY38" fmla="*/ 58141 h 517984"/>
                <a:gd name="connsiteX39" fmla="*/ 3049762 w 3203043"/>
                <a:gd name="connsiteY39" fmla="*/ 87212 h 517984"/>
                <a:gd name="connsiteX40" fmla="*/ 3097332 w 3203043"/>
                <a:gd name="connsiteY40" fmla="*/ 110997 h 517984"/>
                <a:gd name="connsiteX41" fmla="*/ 3126403 w 3203043"/>
                <a:gd name="connsiteY41" fmla="*/ 129496 h 517984"/>
                <a:gd name="connsiteX42" fmla="*/ 3147545 w 3203043"/>
                <a:gd name="connsiteY42" fmla="*/ 147996 h 517984"/>
                <a:gd name="connsiteX43" fmla="*/ 3168687 w 3203043"/>
                <a:gd name="connsiteY43" fmla="*/ 177066 h 517984"/>
                <a:gd name="connsiteX44" fmla="*/ 3189829 w 3203043"/>
                <a:gd name="connsiteY44" fmla="*/ 221993 h 517984"/>
                <a:gd name="connsiteX45" fmla="*/ 3197758 w 3203043"/>
                <a:gd name="connsiteY45" fmla="*/ 251064 h 517984"/>
                <a:gd name="connsiteX46" fmla="*/ 3203043 w 3203043"/>
                <a:gd name="connsiteY46" fmla="*/ 277491 h 517984"/>
                <a:gd name="connsiteX47" fmla="*/ 3200400 w 3203043"/>
                <a:gd name="connsiteY47" fmla="*/ 295991 h 517984"/>
                <a:gd name="connsiteX48" fmla="*/ 3195115 w 3203043"/>
                <a:gd name="connsiteY48" fmla="*/ 306562 h 517984"/>
                <a:gd name="connsiteX49" fmla="*/ 3176616 w 3203043"/>
                <a:gd name="connsiteY49" fmla="*/ 319776 h 517984"/>
                <a:gd name="connsiteX50" fmla="*/ 3147545 w 3203043"/>
                <a:gd name="connsiteY50" fmla="*/ 330347 h 517984"/>
                <a:gd name="connsiteX51" fmla="*/ 3105261 w 3203043"/>
                <a:gd name="connsiteY51" fmla="*/ 338275 h 517984"/>
                <a:gd name="connsiteX52" fmla="*/ 3031263 w 3203043"/>
                <a:gd name="connsiteY52" fmla="*/ 338275 h 517984"/>
                <a:gd name="connsiteX53" fmla="*/ 2936123 w 3203043"/>
                <a:gd name="connsiteY53" fmla="*/ 327704 h 517984"/>
                <a:gd name="connsiteX54" fmla="*/ 2780199 w 3203043"/>
                <a:gd name="connsiteY54" fmla="*/ 317133 h 517984"/>
                <a:gd name="connsiteX55" fmla="*/ 2515922 w 3203043"/>
                <a:gd name="connsiteY55" fmla="*/ 317133 h 517984"/>
                <a:gd name="connsiteX56" fmla="*/ 2164433 w 3203043"/>
                <a:gd name="connsiteY56" fmla="*/ 335633 h 517984"/>
                <a:gd name="connsiteX57" fmla="*/ 1916012 w 3203043"/>
                <a:gd name="connsiteY57" fmla="*/ 348846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03043" h="517984">
                  <a:moveTo>
                    <a:pt x="1916012" y="348846"/>
                  </a:moveTo>
                  <a:lnTo>
                    <a:pt x="1435027" y="391131"/>
                  </a:lnTo>
                  <a:lnTo>
                    <a:pt x="1115251" y="428130"/>
                  </a:lnTo>
                  <a:lnTo>
                    <a:pt x="943471" y="454557"/>
                  </a:lnTo>
                  <a:lnTo>
                    <a:pt x="779619" y="478342"/>
                  </a:lnTo>
                  <a:lnTo>
                    <a:pt x="591982" y="502127"/>
                  </a:lnTo>
                  <a:lnTo>
                    <a:pt x="311848" y="517984"/>
                  </a:lnTo>
                  <a:lnTo>
                    <a:pt x="187637" y="502127"/>
                  </a:lnTo>
                  <a:lnTo>
                    <a:pt x="153281" y="488913"/>
                  </a:lnTo>
                  <a:lnTo>
                    <a:pt x="110997" y="443986"/>
                  </a:lnTo>
                  <a:lnTo>
                    <a:pt x="55499" y="377917"/>
                  </a:lnTo>
                  <a:lnTo>
                    <a:pt x="18500" y="335633"/>
                  </a:lnTo>
                  <a:lnTo>
                    <a:pt x="5286" y="314490"/>
                  </a:lnTo>
                  <a:lnTo>
                    <a:pt x="0" y="295991"/>
                  </a:lnTo>
                  <a:lnTo>
                    <a:pt x="2643" y="277491"/>
                  </a:lnTo>
                  <a:lnTo>
                    <a:pt x="7929" y="264278"/>
                  </a:lnTo>
                  <a:lnTo>
                    <a:pt x="23785" y="251064"/>
                  </a:lnTo>
                  <a:lnTo>
                    <a:pt x="73998" y="243135"/>
                  </a:lnTo>
                  <a:lnTo>
                    <a:pt x="100426" y="253707"/>
                  </a:lnTo>
                  <a:lnTo>
                    <a:pt x="147996" y="272206"/>
                  </a:lnTo>
                  <a:lnTo>
                    <a:pt x="208780" y="290705"/>
                  </a:lnTo>
                  <a:lnTo>
                    <a:pt x="288063" y="306562"/>
                  </a:lnTo>
                  <a:lnTo>
                    <a:pt x="372632" y="317133"/>
                  </a:lnTo>
                  <a:lnTo>
                    <a:pt x="470414" y="319776"/>
                  </a:lnTo>
                  <a:lnTo>
                    <a:pt x="554983" y="319776"/>
                  </a:lnTo>
                  <a:lnTo>
                    <a:pt x="660694" y="317133"/>
                  </a:lnTo>
                  <a:lnTo>
                    <a:pt x="959328" y="280134"/>
                  </a:lnTo>
                  <a:lnTo>
                    <a:pt x="1464098" y="221993"/>
                  </a:lnTo>
                  <a:lnTo>
                    <a:pt x="1844657" y="179709"/>
                  </a:lnTo>
                  <a:lnTo>
                    <a:pt x="2410211" y="116282"/>
                  </a:lnTo>
                  <a:lnTo>
                    <a:pt x="2447210" y="105711"/>
                  </a:lnTo>
                  <a:lnTo>
                    <a:pt x="2505351" y="73998"/>
                  </a:lnTo>
                  <a:lnTo>
                    <a:pt x="2571420" y="42285"/>
                  </a:lnTo>
                  <a:lnTo>
                    <a:pt x="2671846" y="0"/>
                  </a:lnTo>
                  <a:lnTo>
                    <a:pt x="2719416" y="0"/>
                  </a:lnTo>
                  <a:lnTo>
                    <a:pt x="2788128" y="7928"/>
                  </a:lnTo>
                  <a:lnTo>
                    <a:pt x="2843626" y="18500"/>
                  </a:lnTo>
                  <a:lnTo>
                    <a:pt x="2912338" y="34356"/>
                  </a:lnTo>
                  <a:lnTo>
                    <a:pt x="2981050" y="58141"/>
                  </a:lnTo>
                  <a:lnTo>
                    <a:pt x="3049762" y="87212"/>
                  </a:lnTo>
                  <a:lnTo>
                    <a:pt x="3097332" y="110997"/>
                  </a:lnTo>
                  <a:lnTo>
                    <a:pt x="3126403" y="129496"/>
                  </a:lnTo>
                  <a:lnTo>
                    <a:pt x="3147545" y="147996"/>
                  </a:lnTo>
                  <a:lnTo>
                    <a:pt x="3168687" y="177066"/>
                  </a:lnTo>
                  <a:lnTo>
                    <a:pt x="3189829" y="221993"/>
                  </a:lnTo>
                  <a:lnTo>
                    <a:pt x="3197758" y="251064"/>
                  </a:lnTo>
                  <a:lnTo>
                    <a:pt x="3203043" y="277491"/>
                  </a:lnTo>
                  <a:lnTo>
                    <a:pt x="3200400" y="295991"/>
                  </a:lnTo>
                  <a:lnTo>
                    <a:pt x="3195115" y="306562"/>
                  </a:lnTo>
                  <a:lnTo>
                    <a:pt x="3176616" y="319776"/>
                  </a:lnTo>
                  <a:lnTo>
                    <a:pt x="3147545" y="330347"/>
                  </a:lnTo>
                  <a:lnTo>
                    <a:pt x="3105261" y="338275"/>
                  </a:lnTo>
                  <a:lnTo>
                    <a:pt x="3031263" y="338275"/>
                  </a:lnTo>
                  <a:lnTo>
                    <a:pt x="2936123" y="327704"/>
                  </a:lnTo>
                  <a:lnTo>
                    <a:pt x="2780199" y="317133"/>
                  </a:lnTo>
                  <a:lnTo>
                    <a:pt x="2515922" y="317133"/>
                  </a:lnTo>
                  <a:lnTo>
                    <a:pt x="2164433" y="335633"/>
                  </a:lnTo>
                  <a:lnTo>
                    <a:pt x="1916012" y="3488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905C706B-DF07-4F23-8479-B93C09F27D5A}"/>
                </a:ext>
              </a:extLst>
            </p:cNvPr>
            <p:cNvSpPr/>
            <p:nvPr/>
          </p:nvSpPr>
          <p:spPr>
            <a:xfrm>
              <a:off x="5130801" y="2265364"/>
              <a:ext cx="652463" cy="1450975"/>
            </a:xfrm>
            <a:custGeom>
              <a:avLst/>
              <a:gdLst>
                <a:gd name="connsiteX0" fmla="*/ 285419 w 652765"/>
                <a:gd name="connsiteY0" fmla="*/ 710906 h 1450883"/>
                <a:gd name="connsiteX1" fmla="*/ 251063 w 652765"/>
                <a:gd name="connsiteY1" fmla="*/ 536483 h 1450883"/>
                <a:gd name="connsiteX2" fmla="*/ 224636 w 652765"/>
                <a:gd name="connsiteY2" fmla="*/ 396416 h 1450883"/>
                <a:gd name="connsiteX3" fmla="*/ 208779 w 652765"/>
                <a:gd name="connsiteY3" fmla="*/ 332989 h 1450883"/>
                <a:gd name="connsiteX4" fmla="*/ 187637 w 652765"/>
                <a:gd name="connsiteY4" fmla="*/ 285419 h 1450883"/>
                <a:gd name="connsiteX5" fmla="*/ 158566 w 652765"/>
                <a:gd name="connsiteY5" fmla="*/ 237850 h 1450883"/>
                <a:gd name="connsiteX6" fmla="*/ 134781 w 652765"/>
                <a:gd name="connsiteY6" fmla="*/ 203493 h 1450883"/>
                <a:gd name="connsiteX7" fmla="*/ 97782 w 652765"/>
                <a:gd name="connsiteY7" fmla="*/ 163852 h 1450883"/>
                <a:gd name="connsiteX8" fmla="*/ 60784 w 652765"/>
                <a:gd name="connsiteY8" fmla="*/ 126853 h 1450883"/>
                <a:gd name="connsiteX9" fmla="*/ 29070 w 652765"/>
                <a:gd name="connsiteY9" fmla="*/ 105711 h 1450883"/>
                <a:gd name="connsiteX10" fmla="*/ 10571 w 652765"/>
                <a:gd name="connsiteY10" fmla="*/ 87211 h 1450883"/>
                <a:gd name="connsiteX11" fmla="*/ 0 w 652765"/>
                <a:gd name="connsiteY11" fmla="*/ 50213 h 1450883"/>
                <a:gd name="connsiteX12" fmla="*/ 0 w 652765"/>
                <a:gd name="connsiteY12" fmla="*/ 29070 h 1450883"/>
                <a:gd name="connsiteX13" fmla="*/ 7928 w 652765"/>
                <a:gd name="connsiteY13" fmla="*/ 13214 h 1450883"/>
                <a:gd name="connsiteX14" fmla="*/ 34356 w 652765"/>
                <a:gd name="connsiteY14" fmla="*/ 2643 h 1450883"/>
                <a:gd name="connsiteX15" fmla="*/ 71355 w 652765"/>
                <a:gd name="connsiteY15" fmla="*/ 0 h 1450883"/>
                <a:gd name="connsiteX16" fmla="*/ 108354 w 652765"/>
                <a:gd name="connsiteY16" fmla="*/ 10571 h 1450883"/>
                <a:gd name="connsiteX17" fmla="*/ 192922 w 652765"/>
                <a:gd name="connsiteY17" fmla="*/ 42284 h 1450883"/>
                <a:gd name="connsiteX18" fmla="*/ 295991 w 652765"/>
                <a:gd name="connsiteY18" fmla="*/ 92497 h 1450883"/>
                <a:gd name="connsiteX19" fmla="*/ 340918 w 652765"/>
                <a:gd name="connsiteY19" fmla="*/ 113639 h 1450883"/>
                <a:gd name="connsiteX20" fmla="*/ 369988 w 652765"/>
                <a:gd name="connsiteY20" fmla="*/ 132139 h 1450883"/>
                <a:gd name="connsiteX21" fmla="*/ 388488 w 652765"/>
                <a:gd name="connsiteY21" fmla="*/ 214065 h 1450883"/>
                <a:gd name="connsiteX22" fmla="*/ 473056 w 652765"/>
                <a:gd name="connsiteY22" fmla="*/ 591981 h 1450883"/>
                <a:gd name="connsiteX23" fmla="*/ 504770 w 652765"/>
                <a:gd name="connsiteY23" fmla="*/ 665979 h 1450883"/>
                <a:gd name="connsiteX24" fmla="*/ 568196 w 652765"/>
                <a:gd name="connsiteY24" fmla="*/ 948756 h 1450883"/>
                <a:gd name="connsiteX25" fmla="*/ 610481 w 652765"/>
                <a:gd name="connsiteY25" fmla="*/ 1123179 h 1450883"/>
                <a:gd name="connsiteX26" fmla="*/ 644837 w 652765"/>
                <a:gd name="connsiteY26" fmla="*/ 1223604 h 1450883"/>
                <a:gd name="connsiteX27" fmla="*/ 652765 w 652765"/>
                <a:gd name="connsiteY27" fmla="*/ 1316102 h 1450883"/>
                <a:gd name="connsiteX28" fmla="*/ 650122 w 652765"/>
                <a:gd name="connsiteY28" fmla="*/ 1376885 h 1450883"/>
                <a:gd name="connsiteX29" fmla="*/ 642194 w 652765"/>
                <a:gd name="connsiteY29" fmla="*/ 1421813 h 1450883"/>
                <a:gd name="connsiteX30" fmla="*/ 628980 w 652765"/>
                <a:gd name="connsiteY30" fmla="*/ 1435026 h 1450883"/>
                <a:gd name="connsiteX31" fmla="*/ 605195 w 652765"/>
                <a:gd name="connsiteY31" fmla="*/ 1448240 h 1450883"/>
                <a:gd name="connsiteX32" fmla="*/ 573482 w 652765"/>
                <a:gd name="connsiteY32" fmla="*/ 1450883 h 1450883"/>
                <a:gd name="connsiteX33" fmla="*/ 541769 w 652765"/>
                <a:gd name="connsiteY33" fmla="*/ 1448240 h 1450883"/>
                <a:gd name="connsiteX34" fmla="*/ 523269 w 652765"/>
                <a:gd name="connsiteY34" fmla="*/ 1440312 h 1450883"/>
                <a:gd name="connsiteX35" fmla="*/ 486270 w 652765"/>
                <a:gd name="connsiteY35" fmla="*/ 1408599 h 1450883"/>
                <a:gd name="connsiteX36" fmla="*/ 446629 w 652765"/>
                <a:gd name="connsiteY36" fmla="*/ 1363671 h 1450883"/>
                <a:gd name="connsiteX37" fmla="*/ 412273 w 652765"/>
                <a:gd name="connsiteY37" fmla="*/ 1310816 h 1450883"/>
                <a:gd name="connsiteX38" fmla="*/ 367345 w 652765"/>
                <a:gd name="connsiteY38" fmla="*/ 1223604 h 1450883"/>
                <a:gd name="connsiteX39" fmla="*/ 327704 w 652765"/>
                <a:gd name="connsiteY39" fmla="*/ 1144321 h 1450883"/>
                <a:gd name="connsiteX40" fmla="*/ 332989 w 652765"/>
                <a:gd name="connsiteY40" fmla="*/ 1109965 h 1450883"/>
                <a:gd name="connsiteX41" fmla="*/ 340918 w 652765"/>
                <a:gd name="connsiteY41" fmla="*/ 1072966 h 1450883"/>
                <a:gd name="connsiteX42" fmla="*/ 340918 w 652765"/>
                <a:gd name="connsiteY42" fmla="*/ 1025396 h 1450883"/>
                <a:gd name="connsiteX43" fmla="*/ 332989 w 652765"/>
                <a:gd name="connsiteY43" fmla="*/ 961970 h 1450883"/>
                <a:gd name="connsiteX44" fmla="*/ 285419 w 652765"/>
                <a:gd name="connsiteY44" fmla="*/ 71090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65" h="1450883">
                  <a:moveTo>
                    <a:pt x="285419" y="710906"/>
                  </a:moveTo>
                  <a:lnTo>
                    <a:pt x="251063" y="536483"/>
                  </a:lnTo>
                  <a:lnTo>
                    <a:pt x="224636" y="396416"/>
                  </a:lnTo>
                  <a:lnTo>
                    <a:pt x="208779" y="332989"/>
                  </a:lnTo>
                  <a:lnTo>
                    <a:pt x="187637" y="285419"/>
                  </a:lnTo>
                  <a:lnTo>
                    <a:pt x="158566" y="237850"/>
                  </a:lnTo>
                  <a:lnTo>
                    <a:pt x="134781" y="203493"/>
                  </a:lnTo>
                  <a:lnTo>
                    <a:pt x="97782" y="163852"/>
                  </a:lnTo>
                  <a:lnTo>
                    <a:pt x="60784" y="126853"/>
                  </a:lnTo>
                  <a:lnTo>
                    <a:pt x="29070" y="105711"/>
                  </a:lnTo>
                  <a:lnTo>
                    <a:pt x="10571" y="87211"/>
                  </a:lnTo>
                  <a:lnTo>
                    <a:pt x="0" y="50213"/>
                  </a:lnTo>
                  <a:lnTo>
                    <a:pt x="0" y="29070"/>
                  </a:lnTo>
                  <a:lnTo>
                    <a:pt x="7928" y="13214"/>
                  </a:lnTo>
                  <a:lnTo>
                    <a:pt x="34356" y="2643"/>
                  </a:lnTo>
                  <a:lnTo>
                    <a:pt x="71355" y="0"/>
                  </a:lnTo>
                  <a:lnTo>
                    <a:pt x="108354" y="10571"/>
                  </a:lnTo>
                  <a:lnTo>
                    <a:pt x="192922" y="42284"/>
                  </a:lnTo>
                  <a:lnTo>
                    <a:pt x="295991" y="92497"/>
                  </a:lnTo>
                  <a:lnTo>
                    <a:pt x="340918" y="113639"/>
                  </a:lnTo>
                  <a:lnTo>
                    <a:pt x="369988" y="132139"/>
                  </a:lnTo>
                  <a:lnTo>
                    <a:pt x="388488" y="214065"/>
                  </a:lnTo>
                  <a:lnTo>
                    <a:pt x="473056" y="591981"/>
                  </a:lnTo>
                  <a:lnTo>
                    <a:pt x="504770" y="665979"/>
                  </a:lnTo>
                  <a:lnTo>
                    <a:pt x="568196" y="948756"/>
                  </a:lnTo>
                  <a:lnTo>
                    <a:pt x="610481" y="1123179"/>
                  </a:lnTo>
                  <a:lnTo>
                    <a:pt x="644837" y="1223604"/>
                  </a:lnTo>
                  <a:lnTo>
                    <a:pt x="652765" y="1316102"/>
                  </a:lnTo>
                  <a:lnTo>
                    <a:pt x="650122" y="1376885"/>
                  </a:lnTo>
                  <a:lnTo>
                    <a:pt x="642194" y="1421813"/>
                  </a:lnTo>
                  <a:lnTo>
                    <a:pt x="628980" y="1435026"/>
                  </a:lnTo>
                  <a:lnTo>
                    <a:pt x="605195" y="1448240"/>
                  </a:lnTo>
                  <a:lnTo>
                    <a:pt x="573482" y="1450883"/>
                  </a:lnTo>
                  <a:lnTo>
                    <a:pt x="541769" y="1448240"/>
                  </a:lnTo>
                  <a:lnTo>
                    <a:pt x="523269" y="1440312"/>
                  </a:lnTo>
                  <a:lnTo>
                    <a:pt x="486270" y="1408599"/>
                  </a:lnTo>
                  <a:lnTo>
                    <a:pt x="446629" y="1363671"/>
                  </a:lnTo>
                  <a:lnTo>
                    <a:pt x="412273" y="1310816"/>
                  </a:lnTo>
                  <a:lnTo>
                    <a:pt x="367345" y="1223604"/>
                  </a:lnTo>
                  <a:lnTo>
                    <a:pt x="327704" y="1144321"/>
                  </a:lnTo>
                  <a:lnTo>
                    <a:pt x="332989" y="1109965"/>
                  </a:lnTo>
                  <a:lnTo>
                    <a:pt x="340918" y="1072966"/>
                  </a:lnTo>
                  <a:lnTo>
                    <a:pt x="340918" y="1025396"/>
                  </a:lnTo>
                  <a:lnTo>
                    <a:pt x="332989" y="961970"/>
                  </a:lnTo>
                  <a:lnTo>
                    <a:pt x="285419" y="710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75A05594-A231-4EEB-A69C-E93236224E40}"/>
                </a:ext>
              </a:extLst>
            </p:cNvPr>
            <p:cNvSpPr/>
            <p:nvPr/>
          </p:nvSpPr>
          <p:spPr>
            <a:xfrm>
              <a:off x="5222875" y="3649663"/>
              <a:ext cx="2254250" cy="584200"/>
            </a:xfrm>
            <a:custGeom>
              <a:avLst/>
              <a:gdLst>
                <a:gd name="connsiteX0" fmla="*/ 1255318 w 2254287"/>
                <a:gd name="connsiteY0" fmla="*/ 332989 h 584053"/>
                <a:gd name="connsiteX1" fmla="*/ 843045 w 2254287"/>
                <a:gd name="connsiteY1" fmla="*/ 428129 h 584053"/>
                <a:gd name="connsiteX2" fmla="*/ 650122 w 2254287"/>
                <a:gd name="connsiteY2" fmla="*/ 478342 h 584053"/>
                <a:gd name="connsiteX3" fmla="*/ 565554 w 2254287"/>
                <a:gd name="connsiteY3" fmla="*/ 504770 h 584053"/>
                <a:gd name="connsiteX4" fmla="*/ 356774 w 2254287"/>
                <a:gd name="connsiteY4" fmla="*/ 584053 h 584053"/>
                <a:gd name="connsiteX5" fmla="*/ 332990 w 2254287"/>
                <a:gd name="connsiteY5" fmla="*/ 576125 h 584053"/>
                <a:gd name="connsiteX6" fmla="*/ 243135 w 2254287"/>
                <a:gd name="connsiteY6" fmla="*/ 517983 h 584053"/>
                <a:gd name="connsiteX7" fmla="*/ 150638 w 2254287"/>
                <a:gd name="connsiteY7" fmla="*/ 449271 h 584053"/>
                <a:gd name="connsiteX8" fmla="*/ 108354 w 2254287"/>
                <a:gd name="connsiteY8" fmla="*/ 412273 h 584053"/>
                <a:gd name="connsiteX9" fmla="*/ 66069 w 2254287"/>
                <a:gd name="connsiteY9" fmla="*/ 375274 h 584053"/>
                <a:gd name="connsiteX10" fmla="*/ 36999 w 2254287"/>
                <a:gd name="connsiteY10" fmla="*/ 346203 h 584053"/>
                <a:gd name="connsiteX11" fmla="*/ 15857 w 2254287"/>
                <a:gd name="connsiteY11" fmla="*/ 322418 h 584053"/>
                <a:gd name="connsiteX12" fmla="*/ 2643 w 2254287"/>
                <a:gd name="connsiteY12" fmla="*/ 301276 h 584053"/>
                <a:gd name="connsiteX13" fmla="*/ 0 w 2254287"/>
                <a:gd name="connsiteY13" fmla="*/ 280134 h 584053"/>
                <a:gd name="connsiteX14" fmla="*/ 0 w 2254287"/>
                <a:gd name="connsiteY14" fmla="*/ 272205 h 584053"/>
                <a:gd name="connsiteX15" fmla="*/ 2643 w 2254287"/>
                <a:gd name="connsiteY15" fmla="*/ 261634 h 584053"/>
                <a:gd name="connsiteX16" fmla="*/ 10571 w 2254287"/>
                <a:gd name="connsiteY16" fmla="*/ 253706 h 584053"/>
                <a:gd name="connsiteX17" fmla="*/ 26428 w 2254287"/>
                <a:gd name="connsiteY17" fmla="*/ 253706 h 584053"/>
                <a:gd name="connsiteX18" fmla="*/ 50213 w 2254287"/>
                <a:gd name="connsiteY18" fmla="*/ 261634 h 584053"/>
                <a:gd name="connsiteX19" fmla="*/ 81926 w 2254287"/>
                <a:gd name="connsiteY19" fmla="*/ 282777 h 584053"/>
                <a:gd name="connsiteX20" fmla="*/ 113639 w 2254287"/>
                <a:gd name="connsiteY20" fmla="*/ 301276 h 584053"/>
                <a:gd name="connsiteX21" fmla="*/ 158566 w 2254287"/>
                <a:gd name="connsiteY21" fmla="*/ 317133 h 584053"/>
                <a:gd name="connsiteX22" fmla="*/ 208779 w 2254287"/>
                <a:gd name="connsiteY22" fmla="*/ 330346 h 584053"/>
                <a:gd name="connsiteX23" fmla="*/ 261635 w 2254287"/>
                <a:gd name="connsiteY23" fmla="*/ 338275 h 584053"/>
                <a:gd name="connsiteX24" fmla="*/ 322418 w 2254287"/>
                <a:gd name="connsiteY24" fmla="*/ 343560 h 584053"/>
                <a:gd name="connsiteX25" fmla="*/ 375274 w 2254287"/>
                <a:gd name="connsiteY25" fmla="*/ 343560 h 584053"/>
                <a:gd name="connsiteX26" fmla="*/ 494199 w 2254287"/>
                <a:gd name="connsiteY26" fmla="*/ 327704 h 584053"/>
                <a:gd name="connsiteX27" fmla="*/ 761119 w 2254287"/>
                <a:gd name="connsiteY27" fmla="*/ 282777 h 584053"/>
                <a:gd name="connsiteX28" fmla="*/ 1088823 w 2254287"/>
                <a:gd name="connsiteY28" fmla="*/ 232564 h 584053"/>
                <a:gd name="connsiteX29" fmla="*/ 1437669 w 2254287"/>
                <a:gd name="connsiteY29" fmla="*/ 171780 h 584053"/>
                <a:gd name="connsiteX30" fmla="*/ 1646448 w 2254287"/>
                <a:gd name="connsiteY30" fmla="*/ 134781 h 584053"/>
                <a:gd name="connsiteX31" fmla="*/ 1709875 w 2254287"/>
                <a:gd name="connsiteY31" fmla="*/ 95140 h 584053"/>
                <a:gd name="connsiteX32" fmla="*/ 1789158 w 2254287"/>
                <a:gd name="connsiteY32" fmla="*/ 42284 h 584053"/>
                <a:gd name="connsiteX33" fmla="*/ 1849942 w 2254287"/>
                <a:gd name="connsiteY33" fmla="*/ 0 h 584053"/>
                <a:gd name="connsiteX34" fmla="*/ 1865799 w 2254287"/>
                <a:gd name="connsiteY34" fmla="*/ 0 h 584053"/>
                <a:gd name="connsiteX35" fmla="*/ 1894869 w 2254287"/>
                <a:gd name="connsiteY35" fmla="*/ 5285 h 584053"/>
                <a:gd name="connsiteX36" fmla="*/ 1931868 w 2254287"/>
                <a:gd name="connsiteY36" fmla="*/ 18499 h 584053"/>
                <a:gd name="connsiteX37" fmla="*/ 1987366 w 2254287"/>
                <a:gd name="connsiteY37" fmla="*/ 47570 h 584053"/>
                <a:gd name="connsiteX38" fmla="*/ 2024365 w 2254287"/>
                <a:gd name="connsiteY38" fmla="*/ 71355 h 584053"/>
                <a:gd name="connsiteX39" fmla="*/ 2082506 w 2254287"/>
                <a:gd name="connsiteY39" fmla="*/ 113639 h 584053"/>
                <a:gd name="connsiteX40" fmla="*/ 2164432 w 2254287"/>
                <a:gd name="connsiteY40" fmla="*/ 182351 h 584053"/>
                <a:gd name="connsiteX41" fmla="*/ 2217288 w 2254287"/>
                <a:gd name="connsiteY41" fmla="*/ 235207 h 584053"/>
                <a:gd name="connsiteX42" fmla="*/ 2238430 w 2254287"/>
                <a:gd name="connsiteY42" fmla="*/ 261634 h 584053"/>
                <a:gd name="connsiteX43" fmla="*/ 2249001 w 2254287"/>
                <a:gd name="connsiteY43" fmla="*/ 280134 h 584053"/>
                <a:gd name="connsiteX44" fmla="*/ 2254287 w 2254287"/>
                <a:gd name="connsiteY44" fmla="*/ 301276 h 584053"/>
                <a:gd name="connsiteX45" fmla="*/ 2246358 w 2254287"/>
                <a:gd name="connsiteY45" fmla="*/ 325061 h 584053"/>
                <a:gd name="connsiteX46" fmla="*/ 2225216 w 2254287"/>
                <a:gd name="connsiteY46" fmla="*/ 343560 h 584053"/>
                <a:gd name="connsiteX47" fmla="*/ 2180289 w 2254287"/>
                <a:gd name="connsiteY47" fmla="*/ 354131 h 584053"/>
                <a:gd name="connsiteX48" fmla="*/ 2098363 w 2254287"/>
                <a:gd name="connsiteY48" fmla="*/ 367345 h 584053"/>
                <a:gd name="connsiteX49" fmla="*/ 1670233 w 2254287"/>
                <a:gd name="connsiteY49" fmla="*/ 269563 h 584053"/>
                <a:gd name="connsiteX50" fmla="*/ 1620021 w 2254287"/>
                <a:gd name="connsiteY50" fmla="*/ 264277 h 584053"/>
                <a:gd name="connsiteX51" fmla="*/ 1514310 w 2254287"/>
                <a:gd name="connsiteY51" fmla="*/ 280134 h 584053"/>
                <a:gd name="connsiteX52" fmla="*/ 1255318 w 2254287"/>
                <a:gd name="connsiteY52" fmla="*/ 332989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4287" h="584053">
                  <a:moveTo>
                    <a:pt x="1255318" y="332989"/>
                  </a:moveTo>
                  <a:lnTo>
                    <a:pt x="843045" y="428129"/>
                  </a:lnTo>
                  <a:lnTo>
                    <a:pt x="650122" y="478342"/>
                  </a:lnTo>
                  <a:lnTo>
                    <a:pt x="565554" y="504770"/>
                  </a:lnTo>
                  <a:lnTo>
                    <a:pt x="356774" y="584053"/>
                  </a:lnTo>
                  <a:lnTo>
                    <a:pt x="332990" y="576125"/>
                  </a:lnTo>
                  <a:lnTo>
                    <a:pt x="243135" y="517983"/>
                  </a:lnTo>
                  <a:lnTo>
                    <a:pt x="150638" y="449271"/>
                  </a:lnTo>
                  <a:lnTo>
                    <a:pt x="108354" y="412273"/>
                  </a:lnTo>
                  <a:lnTo>
                    <a:pt x="66069" y="375274"/>
                  </a:lnTo>
                  <a:lnTo>
                    <a:pt x="36999" y="346203"/>
                  </a:lnTo>
                  <a:lnTo>
                    <a:pt x="15857" y="322418"/>
                  </a:lnTo>
                  <a:lnTo>
                    <a:pt x="2643" y="301276"/>
                  </a:lnTo>
                  <a:lnTo>
                    <a:pt x="0" y="280134"/>
                  </a:lnTo>
                  <a:lnTo>
                    <a:pt x="0" y="272205"/>
                  </a:lnTo>
                  <a:lnTo>
                    <a:pt x="2643" y="261634"/>
                  </a:lnTo>
                  <a:lnTo>
                    <a:pt x="10571" y="253706"/>
                  </a:lnTo>
                  <a:lnTo>
                    <a:pt x="26428" y="253706"/>
                  </a:lnTo>
                  <a:lnTo>
                    <a:pt x="50213" y="261634"/>
                  </a:lnTo>
                  <a:lnTo>
                    <a:pt x="81926" y="282777"/>
                  </a:lnTo>
                  <a:lnTo>
                    <a:pt x="113639" y="301276"/>
                  </a:lnTo>
                  <a:lnTo>
                    <a:pt x="158566" y="317133"/>
                  </a:lnTo>
                  <a:lnTo>
                    <a:pt x="208779" y="330346"/>
                  </a:lnTo>
                  <a:lnTo>
                    <a:pt x="261635" y="338275"/>
                  </a:lnTo>
                  <a:lnTo>
                    <a:pt x="322418" y="343560"/>
                  </a:lnTo>
                  <a:lnTo>
                    <a:pt x="375274" y="343560"/>
                  </a:lnTo>
                  <a:lnTo>
                    <a:pt x="494199" y="327704"/>
                  </a:lnTo>
                  <a:lnTo>
                    <a:pt x="761119" y="282777"/>
                  </a:lnTo>
                  <a:lnTo>
                    <a:pt x="1088823" y="232564"/>
                  </a:lnTo>
                  <a:lnTo>
                    <a:pt x="1437669" y="171780"/>
                  </a:lnTo>
                  <a:lnTo>
                    <a:pt x="1646448" y="134781"/>
                  </a:lnTo>
                  <a:lnTo>
                    <a:pt x="1709875" y="95140"/>
                  </a:lnTo>
                  <a:lnTo>
                    <a:pt x="1789158" y="42284"/>
                  </a:lnTo>
                  <a:lnTo>
                    <a:pt x="1849942" y="0"/>
                  </a:lnTo>
                  <a:lnTo>
                    <a:pt x="1865799" y="0"/>
                  </a:lnTo>
                  <a:lnTo>
                    <a:pt x="1894869" y="5285"/>
                  </a:lnTo>
                  <a:lnTo>
                    <a:pt x="1931868" y="18499"/>
                  </a:lnTo>
                  <a:lnTo>
                    <a:pt x="1987366" y="47570"/>
                  </a:lnTo>
                  <a:lnTo>
                    <a:pt x="2024365" y="71355"/>
                  </a:lnTo>
                  <a:lnTo>
                    <a:pt x="2082506" y="113639"/>
                  </a:lnTo>
                  <a:lnTo>
                    <a:pt x="2164432" y="182351"/>
                  </a:lnTo>
                  <a:lnTo>
                    <a:pt x="2217288" y="235207"/>
                  </a:lnTo>
                  <a:lnTo>
                    <a:pt x="2238430" y="261634"/>
                  </a:lnTo>
                  <a:lnTo>
                    <a:pt x="2249001" y="280134"/>
                  </a:lnTo>
                  <a:lnTo>
                    <a:pt x="2254287" y="301276"/>
                  </a:lnTo>
                  <a:lnTo>
                    <a:pt x="2246358" y="325061"/>
                  </a:lnTo>
                  <a:lnTo>
                    <a:pt x="2225216" y="343560"/>
                  </a:lnTo>
                  <a:lnTo>
                    <a:pt x="2180289" y="354131"/>
                  </a:lnTo>
                  <a:lnTo>
                    <a:pt x="2098363" y="367345"/>
                  </a:lnTo>
                  <a:lnTo>
                    <a:pt x="1670233" y="269563"/>
                  </a:lnTo>
                  <a:lnTo>
                    <a:pt x="1620021" y="264277"/>
                  </a:lnTo>
                  <a:lnTo>
                    <a:pt x="1514310" y="280134"/>
                  </a:lnTo>
                  <a:lnTo>
                    <a:pt x="1255318" y="3329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A4FA812D-16B4-4AA2-AAE0-F82EFD38C05E}"/>
                </a:ext>
              </a:extLst>
            </p:cNvPr>
            <p:cNvSpPr/>
            <p:nvPr/>
          </p:nvSpPr>
          <p:spPr>
            <a:xfrm rot="16200000">
              <a:off x="2616201" y="2876551"/>
              <a:ext cx="3473450" cy="1374775"/>
            </a:xfrm>
            <a:custGeom>
              <a:avLst/>
              <a:gdLst>
                <a:gd name="connsiteX0" fmla="*/ 1778000 w 3473450"/>
                <a:gd name="connsiteY0" fmla="*/ 771525 h 1374775"/>
                <a:gd name="connsiteX1" fmla="*/ 2079625 w 3473450"/>
                <a:gd name="connsiteY1" fmla="*/ 857250 h 1374775"/>
                <a:gd name="connsiteX2" fmla="*/ 2305050 w 3473450"/>
                <a:gd name="connsiteY2" fmla="*/ 914400 h 1374775"/>
                <a:gd name="connsiteX3" fmla="*/ 2520950 w 3473450"/>
                <a:gd name="connsiteY3" fmla="*/ 965200 h 1374775"/>
                <a:gd name="connsiteX4" fmla="*/ 2740025 w 3473450"/>
                <a:gd name="connsiteY4" fmla="*/ 1009650 h 1374775"/>
                <a:gd name="connsiteX5" fmla="*/ 2936875 w 3473450"/>
                <a:gd name="connsiteY5" fmla="*/ 1044575 h 1374775"/>
                <a:gd name="connsiteX6" fmla="*/ 3197225 w 3473450"/>
                <a:gd name="connsiteY6" fmla="*/ 1073150 h 1374775"/>
                <a:gd name="connsiteX7" fmla="*/ 3365500 w 3473450"/>
                <a:gd name="connsiteY7" fmla="*/ 1089025 h 1374775"/>
                <a:gd name="connsiteX8" fmla="*/ 3451225 w 3473450"/>
                <a:gd name="connsiteY8" fmla="*/ 1038225 h 1374775"/>
                <a:gd name="connsiteX9" fmla="*/ 3473450 w 3473450"/>
                <a:gd name="connsiteY9" fmla="*/ 1247775 h 1374775"/>
                <a:gd name="connsiteX10" fmla="*/ 3333750 w 3473450"/>
                <a:gd name="connsiteY10" fmla="*/ 1301750 h 1374775"/>
                <a:gd name="connsiteX11" fmla="*/ 3282950 w 3473450"/>
                <a:gd name="connsiteY11" fmla="*/ 1333500 h 1374775"/>
                <a:gd name="connsiteX12" fmla="*/ 3232150 w 3473450"/>
                <a:gd name="connsiteY12" fmla="*/ 1355725 h 1374775"/>
                <a:gd name="connsiteX13" fmla="*/ 3165475 w 3473450"/>
                <a:gd name="connsiteY13" fmla="*/ 1374775 h 1374775"/>
                <a:gd name="connsiteX14" fmla="*/ 2952750 w 3473450"/>
                <a:gd name="connsiteY14" fmla="*/ 1327150 h 1374775"/>
                <a:gd name="connsiteX15" fmla="*/ 2479675 w 3473450"/>
                <a:gd name="connsiteY15" fmla="*/ 1209675 h 1374775"/>
                <a:gd name="connsiteX16" fmla="*/ 1990725 w 3473450"/>
                <a:gd name="connsiteY16" fmla="*/ 1066800 h 1374775"/>
                <a:gd name="connsiteX17" fmla="*/ 1562100 w 3473450"/>
                <a:gd name="connsiteY17" fmla="*/ 927100 h 1374775"/>
                <a:gd name="connsiteX18" fmla="*/ 1238250 w 3473450"/>
                <a:gd name="connsiteY18" fmla="*/ 806450 h 1374775"/>
                <a:gd name="connsiteX19" fmla="*/ 1022350 w 3473450"/>
                <a:gd name="connsiteY19" fmla="*/ 714375 h 1374775"/>
                <a:gd name="connsiteX20" fmla="*/ 733425 w 3473450"/>
                <a:gd name="connsiteY20" fmla="*/ 565150 h 1374775"/>
                <a:gd name="connsiteX21" fmla="*/ 555625 w 3473450"/>
                <a:gd name="connsiteY21" fmla="*/ 463550 h 1374775"/>
                <a:gd name="connsiteX22" fmla="*/ 400050 w 3473450"/>
                <a:gd name="connsiteY22" fmla="*/ 358775 h 1374775"/>
                <a:gd name="connsiteX23" fmla="*/ 301625 w 3473450"/>
                <a:gd name="connsiteY23" fmla="*/ 288925 h 1374775"/>
                <a:gd name="connsiteX24" fmla="*/ 152400 w 3473450"/>
                <a:gd name="connsiteY24" fmla="*/ 174625 h 1374775"/>
                <a:gd name="connsiteX25" fmla="*/ 73025 w 3473450"/>
                <a:gd name="connsiteY25" fmla="*/ 111125 h 1374775"/>
                <a:gd name="connsiteX26" fmla="*/ 28575 w 3473450"/>
                <a:gd name="connsiteY26" fmla="*/ 73025 h 1374775"/>
                <a:gd name="connsiteX27" fmla="*/ 19050 w 3473450"/>
                <a:gd name="connsiteY27" fmla="*/ 63500 h 1374775"/>
                <a:gd name="connsiteX28" fmla="*/ 6350 w 3473450"/>
                <a:gd name="connsiteY28" fmla="*/ 44450 h 1374775"/>
                <a:gd name="connsiteX29" fmla="*/ 0 w 3473450"/>
                <a:gd name="connsiteY29" fmla="*/ 19050 h 1374775"/>
                <a:gd name="connsiteX30" fmla="*/ 3175 w 3473450"/>
                <a:gd name="connsiteY30" fmla="*/ 6350 h 1374775"/>
                <a:gd name="connsiteX31" fmla="*/ 19050 w 3473450"/>
                <a:gd name="connsiteY31" fmla="*/ 0 h 1374775"/>
                <a:gd name="connsiteX32" fmla="*/ 38100 w 3473450"/>
                <a:gd name="connsiteY32" fmla="*/ 0 h 1374775"/>
                <a:gd name="connsiteX33" fmla="*/ 79375 w 3473450"/>
                <a:gd name="connsiteY33" fmla="*/ 22225 h 1374775"/>
                <a:gd name="connsiteX34" fmla="*/ 228600 w 3473450"/>
                <a:gd name="connsiteY34" fmla="*/ 114300 h 1374775"/>
                <a:gd name="connsiteX35" fmla="*/ 428625 w 3473450"/>
                <a:gd name="connsiteY35" fmla="*/ 228600 h 1374775"/>
                <a:gd name="connsiteX36" fmla="*/ 625475 w 3473450"/>
                <a:gd name="connsiteY36" fmla="*/ 327025 h 1374775"/>
                <a:gd name="connsiteX37" fmla="*/ 812800 w 3473450"/>
                <a:gd name="connsiteY37" fmla="*/ 419100 h 1374775"/>
                <a:gd name="connsiteX38" fmla="*/ 1104900 w 3473450"/>
                <a:gd name="connsiteY38" fmla="*/ 542925 h 1374775"/>
                <a:gd name="connsiteX39" fmla="*/ 1270000 w 3473450"/>
                <a:gd name="connsiteY39" fmla="*/ 606425 h 1374775"/>
                <a:gd name="connsiteX40" fmla="*/ 1419225 w 3473450"/>
                <a:gd name="connsiteY40" fmla="*/ 660400 h 1374775"/>
                <a:gd name="connsiteX41" fmla="*/ 1666875 w 3473450"/>
                <a:gd name="connsiteY41" fmla="*/ 739775 h 1374775"/>
                <a:gd name="connsiteX42" fmla="*/ 1778000 w 3473450"/>
                <a:gd name="connsiteY42" fmla="*/ 771525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73450" h="1374775">
                  <a:moveTo>
                    <a:pt x="1778000" y="771525"/>
                  </a:moveTo>
                  <a:lnTo>
                    <a:pt x="2079625" y="857250"/>
                  </a:lnTo>
                  <a:lnTo>
                    <a:pt x="2305050" y="914400"/>
                  </a:lnTo>
                  <a:lnTo>
                    <a:pt x="2520950" y="965200"/>
                  </a:lnTo>
                  <a:lnTo>
                    <a:pt x="2740025" y="1009650"/>
                  </a:lnTo>
                  <a:lnTo>
                    <a:pt x="2936875" y="1044575"/>
                  </a:lnTo>
                  <a:lnTo>
                    <a:pt x="3197225" y="1073150"/>
                  </a:lnTo>
                  <a:lnTo>
                    <a:pt x="3365500" y="1089025"/>
                  </a:lnTo>
                  <a:lnTo>
                    <a:pt x="3451225" y="1038225"/>
                  </a:lnTo>
                  <a:lnTo>
                    <a:pt x="3473450" y="1247775"/>
                  </a:lnTo>
                  <a:lnTo>
                    <a:pt x="3333750" y="1301750"/>
                  </a:lnTo>
                  <a:lnTo>
                    <a:pt x="3282950" y="1333500"/>
                  </a:lnTo>
                  <a:lnTo>
                    <a:pt x="3232150" y="1355725"/>
                  </a:lnTo>
                  <a:lnTo>
                    <a:pt x="3165475" y="1374775"/>
                  </a:lnTo>
                  <a:lnTo>
                    <a:pt x="2952750" y="1327150"/>
                  </a:lnTo>
                  <a:lnTo>
                    <a:pt x="2479675" y="1209675"/>
                  </a:lnTo>
                  <a:lnTo>
                    <a:pt x="1990725" y="1066800"/>
                  </a:lnTo>
                  <a:lnTo>
                    <a:pt x="1562100" y="927100"/>
                  </a:lnTo>
                  <a:lnTo>
                    <a:pt x="1238250" y="806450"/>
                  </a:lnTo>
                  <a:lnTo>
                    <a:pt x="1022350" y="714375"/>
                  </a:lnTo>
                  <a:lnTo>
                    <a:pt x="733425" y="565150"/>
                  </a:lnTo>
                  <a:lnTo>
                    <a:pt x="555625" y="463550"/>
                  </a:lnTo>
                  <a:lnTo>
                    <a:pt x="400050" y="358775"/>
                  </a:lnTo>
                  <a:lnTo>
                    <a:pt x="301625" y="288925"/>
                  </a:lnTo>
                  <a:lnTo>
                    <a:pt x="152400" y="174625"/>
                  </a:lnTo>
                  <a:lnTo>
                    <a:pt x="73025" y="111125"/>
                  </a:lnTo>
                  <a:lnTo>
                    <a:pt x="28575" y="73025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79375" y="22225"/>
                  </a:lnTo>
                  <a:lnTo>
                    <a:pt x="228600" y="114300"/>
                  </a:lnTo>
                  <a:lnTo>
                    <a:pt x="428625" y="228600"/>
                  </a:lnTo>
                  <a:lnTo>
                    <a:pt x="625475" y="327025"/>
                  </a:lnTo>
                  <a:lnTo>
                    <a:pt x="812800" y="419100"/>
                  </a:lnTo>
                  <a:lnTo>
                    <a:pt x="1104900" y="542925"/>
                  </a:lnTo>
                  <a:lnTo>
                    <a:pt x="1270000" y="606425"/>
                  </a:lnTo>
                  <a:lnTo>
                    <a:pt x="1419225" y="660400"/>
                  </a:lnTo>
                  <a:lnTo>
                    <a:pt x="1666875" y="739775"/>
                  </a:lnTo>
                  <a:lnTo>
                    <a:pt x="1778000" y="771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07939978-9A9A-4450-97F9-CE73C6E3BB57}"/>
                </a:ext>
              </a:extLst>
            </p:cNvPr>
            <p:cNvSpPr/>
            <p:nvPr/>
          </p:nvSpPr>
          <p:spPr>
            <a:xfrm>
              <a:off x="5357813" y="2108201"/>
              <a:ext cx="2349500" cy="1450975"/>
            </a:xfrm>
            <a:custGeom>
              <a:avLst/>
              <a:gdLst>
                <a:gd name="connsiteX0" fmla="*/ 1075610 w 2349427"/>
                <a:gd name="connsiteY0" fmla="*/ 301276 h 1450883"/>
                <a:gd name="connsiteX1" fmla="*/ 647480 w 2349427"/>
                <a:gd name="connsiteY1" fmla="*/ 348846 h 1450883"/>
                <a:gd name="connsiteX2" fmla="*/ 364703 w 2349427"/>
                <a:gd name="connsiteY2" fmla="*/ 377917 h 1450883"/>
                <a:gd name="connsiteX3" fmla="*/ 60784 w 2349427"/>
                <a:gd name="connsiteY3" fmla="*/ 417558 h 1450883"/>
                <a:gd name="connsiteX4" fmla="*/ 0 w 2349427"/>
                <a:gd name="connsiteY4" fmla="*/ 288063 h 1450883"/>
                <a:gd name="connsiteX5" fmla="*/ 229922 w 2349427"/>
                <a:gd name="connsiteY5" fmla="*/ 253706 h 1450883"/>
                <a:gd name="connsiteX6" fmla="*/ 745263 w 2349427"/>
                <a:gd name="connsiteY6" fmla="*/ 198208 h 1450883"/>
                <a:gd name="connsiteX7" fmla="*/ 1154893 w 2349427"/>
                <a:gd name="connsiteY7" fmla="*/ 155924 h 1450883"/>
                <a:gd name="connsiteX8" fmla="*/ 1802373 w 2349427"/>
                <a:gd name="connsiteY8" fmla="*/ 92497 h 1450883"/>
                <a:gd name="connsiteX9" fmla="*/ 1849943 w 2349427"/>
                <a:gd name="connsiteY9" fmla="*/ 76641 h 1450883"/>
                <a:gd name="connsiteX10" fmla="*/ 1958296 w 2349427"/>
                <a:gd name="connsiteY10" fmla="*/ 29071 h 1450883"/>
                <a:gd name="connsiteX11" fmla="*/ 2000581 w 2349427"/>
                <a:gd name="connsiteY11" fmla="*/ 0 h 1450883"/>
                <a:gd name="connsiteX12" fmla="*/ 2016437 w 2349427"/>
                <a:gd name="connsiteY12" fmla="*/ 2643 h 1450883"/>
                <a:gd name="connsiteX13" fmla="*/ 2098363 w 2349427"/>
                <a:gd name="connsiteY13" fmla="*/ 42284 h 1450883"/>
                <a:gd name="connsiteX14" fmla="*/ 2159147 w 2349427"/>
                <a:gd name="connsiteY14" fmla="*/ 76641 h 1450883"/>
                <a:gd name="connsiteX15" fmla="*/ 2222574 w 2349427"/>
                <a:gd name="connsiteY15" fmla="*/ 126853 h 1450883"/>
                <a:gd name="connsiteX16" fmla="*/ 2280715 w 2349427"/>
                <a:gd name="connsiteY16" fmla="*/ 182352 h 1450883"/>
                <a:gd name="connsiteX17" fmla="*/ 2320357 w 2349427"/>
                <a:gd name="connsiteY17" fmla="*/ 224636 h 1450883"/>
                <a:gd name="connsiteX18" fmla="*/ 2333570 w 2349427"/>
                <a:gd name="connsiteY18" fmla="*/ 248421 h 1450883"/>
                <a:gd name="connsiteX19" fmla="*/ 2346784 w 2349427"/>
                <a:gd name="connsiteY19" fmla="*/ 280134 h 1450883"/>
                <a:gd name="connsiteX20" fmla="*/ 2349427 w 2349427"/>
                <a:gd name="connsiteY20" fmla="*/ 309205 h 1450883"/>
                <a:gd name="connsiteX21" fmla="*/ 2346784 w 2349427"/>
                <a:gd name="connsiteY21" fmla="*/ 340918 h 1450883"/>
                <a:gd name="connsiteX22" fmla="*/ 2333570 w 2349427"/>
                <a:gd name="connsiteY22" fmla="*/ 362060 h 1450883"/>
                <a:gd name="connsiteX23" fmla="*/ 2309785 w 2349427"/>
                <a:gd name="connsiteY23" fmla="*/ 385845 h 1450883"/>
                <a:gd name="connsiteX24" fmla="*/ 2286000 w 2349427"/>
                <a:gd name="connsiteY24" fmla="*/ 414916 h 1450883"/>
                <a:gd name="connsiteX25" fmla="*/ 2259573 w 2349427"/>
                <a:gd name="connsiteY25" fmla="*/ 454557 h 1450883"/>
                <a:gd name="connsiteX26" fmla="*/ 2235788 w 2349427"/>
                <a:gd name="connsiteY26" fmla="*/ 544412 h 1450883"/>
                <a:gd name="connsiteX27" fmla="*/ 2145933 w 2349427"/>
                <a:gd name="connsiteY27" fmla="*/ 866830 h 1450883"/>
                <a:gd name="connsiteX28" fmla="*/ 2058722 w 2349427"/>
                <a:gd name="connsiteY28" fmla="*/ 1183963 h 1450883"/>
                <a:gd name="connsiteX29" fmla="*/ 2021723 w 2349427"/>
                <a:gd name="connsiteY29" fmla="*/ 1326673 h 1450883"/>
                <a:gd name="connsiteX30" fmla="*/ 1997938 w 2349427"/>
                <a:gd name="connsiteY30" fmla="*/ 1398028 h 1450883"/>
                <a:gd name="connsiteX31" fmla="*/ 1979439 w 2349427"/>
                <a:gd name="connsiteY31" fmla="*/ 1429741 h 1450883"/>
                <a:gd name="connsiteX32" fmla="*/ 1963582 w 2349427"/>
                <a:gd name="connsiteY32" fmla="*/ 1442955 h 1450883"/>
                <a:gd name="connsiteX33" fmla="*/ 1937154 w 2349427"/>
                <a:gd name="connsiteY33" fmla="*/ 1450883 h 1450883"/>
                <a:gd name="connsiteX34" fmla="*/ 1905441 w 2349427"/>
                <a:gd name="connsiteY34" fmla="*/ 1445598 h 1450883"/>
                <a:gd name="connsiteX35" fmla="*/ 1879013 w 2349427"/>
                <a:gd name="connsiteY35" fmla="*/ 1421813 h 1450883"/>
                <a:gd name="connsiteX36" fmla="*/ 1834086 w 2349427"/>
                <a:gd name="connsiteY36" fmla="*/ 1371600 h 1450883"/>
                <a:gd name="connsiteX37" fmla="*/ 1786516 w 2349427"/>
                <a:gd name="connsiteY37" fmla="*/ 1305531 h 1450883"/>
                <a:gd name="connsiteX38" fmla="*/ 1823515 w 2349427"/>
                <a:gd name="connsiteY38" fmla="*/ 1170749 h 1450883"/>
                <a:gd name="connsiteX39" fmla="*/ 1892227 w 2349427"/>
                <a:gd name="connsiteY39" fmla="*/ 689764 h 1450883"/>
                <a:gd name="connsiteX40" fmla="*/ 1913369 w 2349427"/>
                <a:gd name="connsiteY40" fmla="*/ 584053 h 1450883"/>
                <a:gd name="connsiteX41" fmla="*/ 1963582 w 2349427"/>
                <a:gd name="connsiteY41" fmla="*/ 295991 h 1450883"/>
                <a:gd name="connsiteX42" fmla="*/ 1960939 w 2349427"/>
                <a:gd name="connsiteY42" fmla="*/ 280134 h 1450883"/>
                <a:gd name="connsiteX43" fmla="*/ 1953011 w 2349427"/>
                <a:gd name="connsiteY43" fmla="*/ 266920 h 1450883"/>
                <a:gd name="connsiteX44" fmla="*/ 1931869 w 2349427"/>
                <a:gd name="connsiteY44" fmla="*/ 256349 h 1450883"/>
                <a:gd name="connsiteX45" fmla="*/ 1900155 w 2349427"/>
                <a:gd name="connsiteY45" fmla="*/ 251064 h 1450883"/>
                <a:gd name="connsiteX46" fmla="*/ 1633235 w 2349427"/>
                <a:gd name="connsiteY46" fmla="*/ 261635 h 1450883"/>
                <a:gd name="connsiteX47" fmla="*/ 1075610 w 2349427"/>
                <a:gd name="connsiteY47" fmla="*/ 30127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49427" h="1450883">
                  <a:moveTo>
                    <a:pt x="1075610" y="301276"/>
                  </a:moveTo>
                  <a:lnTo>
                    <a:pt x="647480" y="348846"/>
                  </a:lnTo>
                  <a:lnTo>
                    <a:pt x="364703" y="377917"/>
                  </a:lnTo>
                  <a:lnTo>
                    <a:pt x="60784" y="417558"/>
                  </a:lnTo>
                  <a:lnTo>
                    <a:pt x="0" y="288063"/>
                  </a:lnTo>
                  <a:lnTo>
                    <a:pt x="229922" y="253706"/>
                  </a:lnTo>
                  <a:lnTo>
                    <a:pt x="745263" y="198208"/>
                  </a:lnTo>
                  <a:lnTo>
                    <a:pt x="1154893" y="155924"/>
                  </a:lnTo>
                  <a:lnTo>
                    <a:pt x="1802373" y="92497"/>
                  </a:lnTo>
                  <a:lnTo>
                    <a:pt x="1849943" y="76641"/>
                  </a:lnTo>
                  <a:lnTo>
                    <a:pt x="1958296" y="29071"/>
                  </a:lnTo>
                  <a:lnTo>
                    <a:pt x="2000581" y="0"/>
                  </a:lnTo>
                  <a:lnTo>
                    <a:pt x="2016437" y="2643"/>
                  </a:lnTo>
                  <a:lnTo>
                    <a:pt x="2098363" y="42284"/>
                  </a:lnTo>
                  <a:lnTo>
                    <a:pt x="2159147" y="76641"/>
                  </a:lnTo>
                  <a:lnTo>
                    <a:pt x="2222574" y="126853"/>
                  </a:lnTo>
                  <a:lnTo>
                    <a:pt x="2280715" y="182352"/>
                  </a:lnTo>
                  <a:lnTo>
                    <a:pt x="2320357" y="224636"/>
                  </a:lnTo>
                  <a:lnTo>
                    <a:pt x="2333570" y="248421"/>
                  </a:lnTo>
                  <a:lnTo>
                    <a:pt x="2346784" y="280134"/>
                  </a:lnTo>
                  <a:lnTo>
                    <a:pt x="2349427" y="309205"/>
                  </a:lnTo>
                  <a:lnTo>
                    <a:pt x="2346784" y="340918"/>
                  </a:lnTo>
                  <a:lnTo>
                    <a:pt x="2333570" y="362060"/>
                  </a:lnTo>
                  <a:lnTo>
                    <a:pt x="2309785" y="385845"/>
                  </a:lnTo>
                  <a:lnTo>
                    <a:pt x="2286000" y="414916"/>
                  </a:lnTo>
                  <a:lnTo>
                    <a:pt x="2259573" y="454557"/>
                  </a:lnTo>
                  <a:lnTo>
                    <a:pt x="2235788" y="544412"/>
                  </a:lnTo>
                  <a:lnTo>
                    <a:pt x="2145933" y="866830"/>
                  </a:lnTo>
                  <a:lnTo>
                    <a:pt x="2058722" y="1183963"/>
                  </a:lnTo>
                  <a:lnTo>
                    <a:pt x="2021723" y="1326673"/>
                  </a:lnTo>
                  <a:lnTo>
                    <a:pt x="1997938" y="1398028"/>
                  </a:lnTo>
                  <a:lnTo>
                    <a:pt x="1979439" y="1429741"/>
                  </a:lnTo>
                  <a:lnTo>
                    <a:pt x="1963582" y="1442955"/>
                  </a:lnTo>
                  <a:lnTo>
                    <a:pt x="1937154" y="1450883"/>
                  </a:lnTo>
                  <a:lnTo>
                    <a:pt x="1905441" y="1445598"/>
                  </a:lnTo>
                  <a:lnTo>
                    <a:pt x="1879013" y="1421813"/>
                  </a:lnTo>
                  <a:lnTo>
                    <a:pt x="1834086" y="1371600"/>
                  </a:lnTo>
                  <a:lnTo>
                    <a:pt x="1786516" y="1305531"/>
                  </a:lnTo>
                  <a:lnTo>
                    <a:pt x="1823515" y="1170749"/>
                  </a:lnTo>
                  <a:lnTo>
                    <a:pt x="1892227" y="689764"/>
                  </a:lnTo>
                  <a:lnTo>
                    <a:pt x="1913369" y="584053"/>
                  </a:lnTo>
                  <a:lnTo>
                    <a:pt x="1963582" y="295991"/>
                  </a:lnTo>
                  <a:lnTo>
                    <a:pt x="1960939" y="280134"/>
                  </a:lnTo>
                  <a:lnTo>
                    <a:pt x="1953011" y="266920"/>
                  </a:lnTo>
                  <a:lnTo>
                    <a:pt x="1931869" y="256349"/>
                  </a:lnTo>
                  <a:lnTo>
                    <a:pt x="1900155" y="251064"/>
                  </a:lnTo>
                  <a:lnTo>
                    <a:pt x="1633235" y="261635"/>
                  </a:lnTo>
                  <a:lnTo>
                    <a:pt x="1075610" y="301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AC0D38B0-09C8-48BA-BC30-5CDF0EAF0667}"/>
                </a:ext>
              </a:extLst>
            </p:cNvPr>
            <p:cNvSpPr/>
            <p:nvPr/>
          </p:nvSpPr>
          <p:spPr>
            <a:xfrm>
              <a:off x="5535613" y="2660650"/>
              <a:ext cx="1809750" cy="304800"/>
            </a:xfrm>
            <a:custGeom>
              <a:avLst/>
              <a:gdLst>
                <a:gd name="connsiteX0" fmla="*/ 903829 w 1810301"/>
                <a:gd name="connsiteY0" fmla="*/ 243135 h 303919"/>
                <a:gd name="connsiteX1" fmla="*/ 510056 w 1810301"/>
                <a:gd name="connsiteY1" fmla="*/ 282777 h 303919"/>
                <a:gd name="connsiteX2" fmla="*/ 314491 w 1810301"/>
                <a:gd name="connsiteY2" fmla="*/ 295991 h 303919"/>
                <a:gd name="connsiteX3" fmla="*/ 42285 w 1810301"/>
                <a:gd name="connsiteY3" fmla="*/ 303919 h 303919"/>
                <a:gd name="connsiteX4" fmla="*/ 0 w 1810301"/>
                <a:gd name="connsiteY4" fmla="*/ 169138 h 303919"/>
                <a:gd name="connsiteX5" fmla="*/ 243136 w 1810301"/>
                <a:gd name="connsiteY5" fmla="*/ 155924 h 303919"/>
                <a:gd name="connsiteX6" fmla="*/ 465129 w 1810301"/>
                <a:gd name="connsiteY6" fmla="*/ 137424 h 303919"/>
                <a:gd name="connsiteX7" fmla="*/ 856259 w 1810301"/>
                <a:gd name="connsiteY7" fmla="*/ 100425 h 303919"/>
                <a:gd name="connsiteX8" fmla="*/ 1226248 w 1810301"/>
                <a:gd name="connsiteY8" fmla="*/ 63427 h 303919"/>
                <a:gd name="connsiteX9" fmla="*/ 1474669 w 1810301"/>
                <a:gd name="connsiteY9" fmla="*/ 36999 h 303919"/>
                <a:gd name="connsiteX10" fmla="*/ 1807658 w 1810301"/>
                <a:gd name="connsiteY10" fmla="*/ 0 h 303919"/>
                <a:gd name="connsiteX11" fmla="*/ 1810301 w 1810301"/>
                <a:gd name="connsiteY11" fmla="*/ 150638 h 303919"/>
                <a:gd name="connsiteX12" fmla="*/ 1617378 w 1810301"/>
                <a:gd name="connsiteY12" fmla="*/ 169138 h 303919"/>
                <a:gd name="connsiteX13" fmla="*/ 1395385 w 1810301"/>
                <a:gd name="connsiteY13" fmla="*/ 198208 h 303919"/>
                <a:gd name="connsiteX14" fmla="*/ 903829 w 1810301"/>
                <a:gd name="connsiteY14" fmla="*/ 243135 h 3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10301" h="303919">
                  <a:moveTo>
                    <a:pt x="903829" y="243135"/>
                  </a:moveTo>
                  <a:lnTo>
                    <a:pt x="510056" y="282777"/>
                  </a:lnTo>
                  <a:lnTo>
                    <a:pt x="314491" y="295991"/>
                  </a:lnTo>
                  <a:lnTo>
                    <a:pt x="42285" y="303919"/>
                  </a:lnTo>
                  <a:lnTo>
                    <a:pt x="0" y="169138"/>
                  </a:lnTo>
                  <a:lnTo>
                    <a:pt x="243136" y="155924"/>
                  </a:lnTo>
                  <a:lnTo>
                    <a:pt x="465129" y="137424"/>
                  </a:lnTo>
                  <a:lnTo>
                    <a:pt x="856259" y="100425"/>
                  </a:lnTo>
                  <a:lnTo>
                    <a:pt x="1226248" y="63427"/>
                  </a:lnTo>
                  <a:lnTo>
                    <a:pt x="1474669" y="36999"/>
                  </a:lnTo>
                  <a:lnTo>
                    <a:pt x="1807658" y="0"/>
                  </a:lnTo>
                  <a:lnTo>
                    <a:pt x="1810301" y="150638"/>
                  </a:lnTo>
                  <a:lnTo>
                    <a:pt x="1617378" y="169138"/>
                  </a:lnTo>
                  <a:lnTo>
                    <a:pt x="1395385" y="198208"/>
                  </a:lnTo>
                  <a:lnTo>
                    <a:pt x="903829" y="2431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3A506C5D-EAE3-4A33-8FEF-03E7B610F690}"/>
                </a:ext>
              </a:extLst>
            </p:cNvPr>
            <p:cNvSpPr/>
            <p:nvPr/>
          </p:nvSpPr>
          <p:spPr>
            <a:xfrm>
              <a:off x="5608638" y="3248026"/>
              <a:ext cx="1663700" cy="277813"/>
            </a:xfrm>
            <a:custGeom>
              <a:avLst/>
              <a:gdLst>
                <a:gd name="connsiteX0" fmla="*/ 864187 w 1662305"/>
                <a:gd name="connsiteY0" fmla="*/ 203494 h 277491"/>
                <a:gd name="connsiteX1" fmla="*/ 81926 w 1662305"/>
                <a:gd name="connsiteY1" fmla="*/ 277491 h 277491"/>
                <a:gd name="connsiteX2" fmla="*/ 0 w 1662305"/>
                <a:gd name="connsiteY2" fmla="*/ 126853 h 277491"/>
                <a:gd name="connsiteX3" fmla="*/ 224636 w 1662305"/>
                <a:gd name="connsiteY3" fmla="*/ 105711 h 277491"/>
                <a:gd name="connsiteX4" fmla="*/ 874758 w 1662305"/>
                <a:gd name="connsiteY4" fmla="*/ 52855 h 277491"/>
                <a:gd name="connsiteX5" fmla="*/ 1627949 w 1662305"/>
                <a:gd name="connsiteY5" fmla="*/ 0 h 277491"/>
                <a:gd name="connsiteX6" fmla="*/ 1662305 w 1662305"/>
                <a:gd name="connsiteY6" fmla="*/ 171780 h 277491"/>
                <a:gd name="connsiteX7" fmla="*/ 1519595 w 1662305"/>
                <a:gd name="connsiteY7" fmla="*/ 166495 h 277491"/>
                <a:gd name="connsiteX8" fmla="*/ 1228890 w 1662305"/>
                <a:gd name="connsiteY8" fmla="*/ 177066 h 277491"/>
                <a:gd name="connsiteX9" fmla="*/ 864187 w 1662305"/>
                <a:gd name="connsiteY9" fmla="*/ 203494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305" h="277491">
                  <a:moveTo>
                    <a:pt x="864187" y="203494"/>
                  </a:moveTo>
                  <a:lnTo>
                    <a:pt x="81926" y="277491"/>
                  </a:lnTo>
                  <a:lnTo>
                    <a:pt x="0" y="126853"/>
                  </a:lnTo>
                  <a:lnTo>
                    <a:pt x="224636" y="105711"/>
                  </a:lnTo>
                  <a:lnTo>
                    <a:pt x="874758" y="52855"/>
                  </a:lnTo>
                  <a:lnTo>
                    <a:pt x="1627949" y="0"/>
                  </a:lnTo>
                  <a:lnTo>
                    <a:pt x="1662305" y="171780"/>
                  </a:lnTo>
                  <a:lnTo>
                    <a:pt x="1519595" y="166495"/>
                  </a:lnTo>
                  <a:lnTo>
                    <a:pt x="1228890" y="177066"/>
                  </a:lnTo>
                  <a:lnTo>
                    <a:pt x="864187" y="203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DED432FD-5F09-4D9A-BF85-945AE089C225}"/>
                </a:ext>
              </a:extLst>
            </p:cNvPr>
            <p:cNvSpPr/>
            <p:nvPr/>
          </p:nvSpPr>
          <p:spPr>
            <a:xfrm>
              <a:off x="6280151" y="3863976"/>
              <a:ext cx="1065213" cy="600075"/>
            </a:xfrm>
            <a:custGeom>
              <a:avLst/>
              <a:gdLst>
                <a:gd name="connsiteX0" fmla="*/ 343560 w 1065038"/>
                <a:gd name="connsiteY0" fmla="*/ 311848 h 599910"/>
                <a:gd name="connsiteX1" fmla="*/ 443986 w 1065038"/>
                <a:gd name="connsiteY1" fmla="*/ 232565 h 599910"/>
                <a:gd name="connsiteX2" fmla="*/ 520626 w 1065038"/>
                <a:gd name="connsiteY2" fmla="*/ 163852 h 599910"/>
                <a:gd name="connsiteX3" fmla="*/ 560268 w 1065038"/>
                <a:gd name="connsiteY3" fmla="*/ 129496 h 599910"/>
                <a:gd name="connsiteX4" fmla="*/ 581410 w 1065038"/>
                <a:gd name="connsiteY4" fmla="*/ 105711 h 599910"/>
                <a:gd name="connsiteX5" fmla="*/ 589338 w 1065038"/>
                <a:gd name="connsiteY5" fmla="*/ 84569 h 599910"/>
                <a:gd name="connsiteX6" fmla="*/ 581410 w 1065038"/>
                <a:gd name="connsiteY6" fmla="*/ 55499 h 599910"/>
                <a:gd name="connsiteX7" fmla="*/ 536483 w 1065038"/>
                <a:gd name="connsiteY7" fmla="*/ 0 h 599910"/>
                <a:gd name="connsiteX8" fmla="*/ 1065038 w 1065038"/>
                <a:gd name="connsiteY8" fmla="*/ 116282 h 599910"/>
                <a:gd name="connsiteX9" fmla="*/ 1038610 w 1065038"/>
                <a:gd name="connsiteY9" fmla="*/ 150639 h 599910"/>
                <a:gd name="connsiteX10" fmla="*/ 917043 w 1065038"/>
                <a:gd name="connsiteY10" fmla="*/ 177066 h 599910"/>
                <a:gd name="connsiteX11" fmla="*/ 856259 w 1065038"/>
                <a:gd name="connsiteY11" fmla="*/ 198209 h 599910"/>
                <a:gd name="connsiteX12" fmla="*/ 806046 w 1065038"/>
                <a:gd name="connsiteY12" fmla="*/ 227279 h 599910"/>
                <a:gd name="connsiteX13" fmla="*/ 568196 w 1065038"/>
                <a:gd name="connsiteY13" fmla="*/ 354132 h 599910"/>
                <a:gd name="connsiteX14" fmla="*/ 282777 w 1065038"/>
                <a:gd name="connsiteY14" fmla="*/ 496842 h 599910"/>
                <a:gd name="connsiteX15" fmla="*/ 63426 w 1065038"/>
                <a:gd name="connsiteY15" fmla="*/ 599910 h 599910"/>
                <a:gd name="connsiteX16" fmla="*/ 0 w 1065038"/>
                <a:gd name="connsiteY16" fmla="*/ 531198 h 599910"/>
                <a:gd name="connsiteX17" fmla="*/ 163852 w 1065038"/>
                <a:gd name="connsiteY17" fmla="*/ 433415 h 599910"/>
                <a:gd name="connsiteX18" fmla="*/ 343560 w 1065038"/>
                <a:gd name="connsiteY18" fmla="*/ 311848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5038" h="599910">
                  <a:moveTo>
                    <a:pt x="343560" y="311848"/>
                  </a:moveTo>
                  <a:lnTo>
                    <a:pt x="443986" y="232565"/>
                  </a:lnTo>
                  <a:lnTo>
                    <a:pt x="520626" y="163852"/>
                  </a:lnTo>
                  <a:lnTo>
                    <a:pt x="560268" y="129496"/>
                  </a:lnTo>
                  <a:lnTo>
                    <a:pt x="581410" y="105711"/>
                  </a:lnTo>
                  <a:lnTo>
                    <a:pt x="589338" y="84569"/>
                  </a:lnTo>
                  <a:lnTo>
                    <a:pt x="581410" y="55499"/>
                  </a:lnTo>
                  <a:lnTo>
                    <a:pt x="536483" y="0"/>
                  </a:lnTo>
                  <a:lnTo>
                    <a:pt x="1065038" y="116282"/>
                  </a:lnTo>
                  <a:lnTo>
                    <a:pt x="1038610" y="150639"/>
                  </a:lnTo>
                  <a:lnTo>
                    <a:pt x="917043" y="177066"/>
                  </a:lnTo>
                  <a:lnTo>
                    <a:pt x="856259" y="198209"/>
                  </a:lnTo>
                  <a:lnTo>
                    <a:pt x="806046" y="227279"/>
                  </a:lnTo>
                  <a:lnTo>
                    <a:pt x="568196" y="354132"/>
                  </a:lnTo>
                  <a:lnTo>
                    <a:pt x="282777" y="496842"/>
                  </a:lnTo>
                  <a:lnTo>
                    <a:pt x="63426" y="599910"/>
                  </a:lnTo>
                  <a:lnTo>
                    <a:pt x="0" y="531198"/>
                  </a:lnTo>
                  <a:lnTo>
                    <a:pt x="163852" y="433415"/>
                  </a:lnTo>
                  <a:lnTo>
                    <a:pt x="343560" y="3118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10143552-FCEB-4723-912A-6396E68677A7}"/>
                </a:ext>
              </a:extLst>
            </p:cNvPr>
            <p:cNvSpPr/>
            <p:nvPr/>
          </p:nvSpPr>
          <p:spPr>
            <a:xfrm>
              <a:off x="6115051" y="4319589"/>
              <a:ext cx="576263" cy="1831975"/>
            </a:xfrm>
            <a:custGeom>
              <a:avLst/>
              <a:gdLst>
                <a:gd name="connsiteX0" fmla="*/ 345281 w 576263"/>
                <a:gd name="connsiteY0" fmla="*/ 611981 h 1831181"/>
                <a:gd name="connsiteX1" fmla="*/ 300038 w 576263"/>
                <a:gd name="connsiteY1" fmla="*/ 421481 h 1831181"/>
                <a:gd name="connsiteX2" fmla="*/ 280988 w 576263"/>
                <a:gd name="connsiteY2" fmla="*/ 340518 h 1831181"/>
                <a:gd name="connsiteX3" fmla="*/ 242888 w 576263"/>
                <a:gd name="connsiteY3" fmla="*/ 269081 h 1831181"/>
                <a:gd name="connsiteX4" fmla="*/ 192881 w 576263"/>
                <a:gd name="connsiteY4" fmla="*/ 195262 h 1831181"/>
                <a:gd name="connsiteX5" fmla="*/ 154781 w 576263"/>
                <a:gd name="connsiteY5" fmla="*/ 150018 h 1831181"/>
                <a:gd name="connsiteX6" fmla="*/ 126206 w 576263"/>
                <a:gd name="connsiteY6" fmla="*/ 119062 h 1831181"/>
                <a:gd name="connsiteX7" fmla="*/ 97631 w 576263"/>
                <a:gd name="connsiteY7" fmla="*/ 100012 h 1831181"/>
                <a:gd name="connsiteX8" fmla="*/ 61913 w 576263"/>
                <a:gd name="connsiteY8" fmla="*/ 85725 h 1831181"/>
                <a:gd name="connsiteX9" fmla="*/ 38100 w 576263"/>
                <a:gd name="connsiteY9" fmla="*/ 76200 h 1831181"/>
                <a:gd name="connsiteX10" fmla="*/ 16669 w 576263"/>
                <a:gd name="connsiteY10" fmla="*/ 59531 h 1831181"/>
                <a:gd name="connsiteX11" fmla="*/ 4763 w 576263"/>
                <a:gd name="connsiteY11" fmla="*/ 40481 h 1831181"/>
                <a:gd name="connsiteX12" fmla="*/ 0 w 576263"/>
                <a:gd name="connsiteY12" fmla="*/ 23812 h 1831181"/>
                <a:gd name="connsiteX13" fmla="*/ 4763 w 576263"/>
                <a:gd name="connsiteY13" fmla="*/ 7143 h 1831181"/>
                <a:gd name="connsiteX14" fmla="*/ 26194 w 576263"/>
                <a:gd name="connsiteY14" fmla="*/ 0 h 1831181"/>
                <a:gd name="connsiteX15" fmla="*/ 66675 w 576263"/>
                <a:gd name="connsiteY15" fmla="*/ 4762 h 1831181"/>
                <a:gd name="connsiteX16" fmla="*/ 140494 w 576263"/>
                <a:gd name="connsiteY16" fmla="*/ 21431 h 1831181"/>
                <a:gd name="connsiteX17" fmla="*/ 219075 w 576263"/>
                <a:gd name="connsiteY17" fmla="*/ 47625 h 1831181"/>
                <a:gd name="connsiteX18" fmla="*/ 269081 w 576263"/>
                <a:gd name="connsiteY18" fmla="*/ 107156 h 1831181"/>
                <a:gd name="connsiteX19" fmla="*/ 330994 w 576263"/>
                <a:gd name="connsiteY19" fmla="*/ 150018 h 1831181"/>
                <a:gd name="connsiteX20" fmla="*/ 366713 w 576263"/>
                <a:gd name="connsiteY20" fmla="*/ 183356 h 1831181"/>
                <a:gd name="connsiteX21" fmla="*/ 407194 w 576263"/>
                <a:gd name="connsiteY21" fmla="*/ 223837 h 1831181"/>
                <a:gd name="connsiteX22" fmla="*/ 447675 w 576263"/>
                <a:gd name="connsiteY22" fmla="*/ 269081 h 1831181"/>
                <a:gd name="connsiteX23" fmla="*/ 488156 w 576263"/>
                <a:gd name="connsiteY23" fmla="*/ 319087 h 1831181"/>
                <a:gd name="connsiteX24" fmla="*/ 523875 w 576263"/>
                <a:gd name="connsiteY24" fmla="*/ 392906 h 1831181"/>
                <a:gd name="connsiteX25" fmla="*/ 545306 w 576263"/>
                <a:gd name="connsiteY25" fmla="*/ 488156 h 1831181"/>
                <a:gd name="connsiteX26" fmla="*/ 559594 w 576263"/>
                <a:gd name="connsiteY26" fmla="*/ 600075 h 1831181"/>
                <a:gd name="connsiteX27" fmla="*/ 566738 w 576263"/>
                <a:gd name="connsiteY27" fmla="*/ 692943 h 1831181"/>
                <a:gd name="connsiteX28" fmla="*/ 573881 w 576263"/>
                <a:gd name="connsiteY28" fmla="*/ 776287 h 1831181"/>
                <a:gd name="connsiteX29" fmla="*/ 573881 w 576263"/>
                <a:gd name="connsiteY29" fmla="*/ 864393 h 1831181"/>
                <a:gd name="connsiteX30" fmla="*/ 576263 w 576263"/>
                <a:gd name="connsiteY30" fmla="*/ 942975 h 1831181"/>
                <a:gd name="connsiteX31" fmla="*/ 573881 w 576263"/>
                <a:gd name="connsiteY31" fmla="*/ 1054893 h 1831181"/>
                <a:gd name="connsiteX32" fmla="*/ 566738 w 576263"/>
                <a:gd name="connsiteY32" fmla="*/ 1159668 h 1831181"/>
                <a:gd name="connsiteX33" fmla="*/ 559594 w 576263"/>
                <a:gd name="connsiteY33" fmla="*/ 1235868 h 1831181"/>
                <a:gd name="connsiteX34" fmla="*/ 545306 w 576263"/>
                <a:gd name="connsiteY34" fmla="*/ 1328737 h 1831181"/>
                <a:gd name="connsiteX35" fmla="*/ 526256 w 576263"/>
                <a:gd name="connsiteY35" fmla="*/ 1407318 h 1831181"/>
                <a:gd name="connsiteX36" fmla="*/ 500063 w 576263"/>
                <a:gd name="connsiteY36" fmla="*/ 1495425 h 1831181"/>
                <a:gd name="connsiteX37" fmla="*/ 466725 w 576263"/>
                <a:gd name="connsiteY37" fmla="*/ 1581150 h 1831181"/>
                <a:gd name="connsiteX38" fmla="*/ 440531 w 576263"/>
                <a:gd name="connsiteY38" fmla="*/ 1643062 h 1831181"/>
                <a:gd name="connsiteX39" fmla="*/ 416719 w 576263"/>
                <a:gd name="connsiteY39" fmla="*/ 1681162 h 1831181"/>
                <a:gd name="connsiteX40" fmla="*/ 376238 w 576263"/>
                <a:gd name="connsiteY40" fmla="*/ 1733550 h 1831181"/>
                <a:gd name="connsiteX41" fmla="*/ 335756 w 576263"/>
                <a:gd name="connsiteY41" fmla="*/ 1776412 h 1831181"/>
                <a:gd name="connsiteX42" fmla="*/ 300038 w 576263"/>
                <a:gd name="connsiteY42" fmla="*/ 1802606 h 1831181"/>
                <a:gd name="connsiteX43" fmla="*/ 271463 w 576263"/>
                <a:gd name="connsiteY43" fmla="*/ 1824037 h 1831181"/>
                <a:gd name="connsiteX44" fmla="*/ 250031 w 576263"/>
                <a:gd name="connsiteY44" fmla="*/ 1831181 h 1831181"/>
                <a:gd name="connsiteX45" fmla="*/ 228600 w 576263"/>
                <a:gd name="connsiteY45" fmla="*/ 1831181 h 1831181"/>
                <a:gd name="connsiteX46" fmla="*/ 211931 w 576263"/>
                <a:gd name="connsiteY46" fmla="*/ 1816893 h 1831181"/>
                <a:gd name="connsiteX47" fmla="*/ 197644 w 576263"/>
                <a:gd name="connsiteY47" fmla="*/ 1797843 h 1831181"/>
                <a:gd name="connsiteX48" fmla="*/ 183356 w 576263"/>
                <a:gd name="connsiteY48" fmla="*/ 1738312 h 1831181"/>
                <a:gd name="connsiteX49" fmla="*/ 161925 w 576263"/>
                <a:gd name="connsiteY49" fmla="*/ 1693068 h 1831181"/>
                <a:gd name="connsiteX50" fmla="*/ 116681 w 576263"/>
                <a:gd name="connsiteY50" fmla="*/ 1633537 h 1831181"/>
                <a:gd name="connsiteX51" fmla="*/ 207169 w 576263"/>
                <a:gd name="connsiteY51" fmla="*/ 1359693 h 1831181"/>
                <a:gd name="connsiteX52" fmla="*/ 230981 w 576263"/>
                <a:gd name="connsiteY52" fmla="*/ 1335881 h 1831181"/>
                <a:gd name="connsiteX53" fmla="*/ 259556 w 576263"/>
                <a:gd name="connsiteY53" fmla="*/ 1297781 h 1831181"/>
                <a:gd name="connsiteX54" fmla="*/ 285750 w 576263"/>
                <a:gd name="connsiteY54" fmla="*/ 1245393 h 1831181"/>
                <a:gd name="connsiteX55" fmla="*/ 314325 w 576263"/>
                <a:gd name="connsiteY55" fmla="*/ 1147762 h 1831181"/>
                <a:gd name="connsiteX56" fmla="*/ 338138 w 576263"/>
                <a:gd name="connsiteY56" fmla="*/ 1004887 h 1831181"/>
                <a:gd name="connsiteX57" fmla="*/ 350044 w 576263"/>
                <a:gd name="connsiteY57" fmla="*/ 852487 h 1831181"/>
                <a:gd name="connsiteX58" fmla="*/ 345281 w 576263"/>
                <a:gd name="connsiteY58" fmla="*/ 611981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76263" h="1831181">
                  <a:moveTo>
                    <a:pt x="345281" y="611981"/>
                  </a:moveTo>
                  <a:lnTo>
                    <a:pt x="300038" y="421481"/>
                  </a:lnTo>
                  <a:lnTo>
                    <a:pt x="280988" y="340518"/>
                  </a:lnTo>
                  <a:lnTo>
                    <a:pt x="242888" y="269081"/>
                  </a:lnTo>
                  <a:lnTo>
                    <a:pt x="192881" y="195262"/>
                  </a:lnTo>
                  <a:lnTo>
                    <a:pt x="154781" y="150018"/>
                  </a:lnTo>
                  <a:lnTo>
                    <a:pt x="126206" y="119062"/>
                  </a:lnTo>
                  <a:lnTo>
                    <a:pt x="97631" y="100012"/>
                  </a:lnTo>
                  <a:lnTo>
                    <a:pt x="61913" y="85725"/>
                  </a:lnTo>
                  <a:lnTo>
                    <a:pt x="38100" y="76200"/>
                  </a:lnTo>
                  <a:lnTo>
                    <a:pt x="16669" y="59531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4763" y="7143"/>
                  </a:lnTo>
                  <a:lnTo>
                    <a:pt x="26194" y="0"/>
                  </a:lnTo>
                  <a:lnTo>
                    <a:pt x="66675" y="4762"/>
                  </a:lnTo>
                  <a:lnTo>
                    <a:pt x="140494" y="21431"/>
                  </a:lnTo>
                  <a:lnTo>
                    <a:pt x="219075" y="47625"/>
                  </a:lnTo>
                  <a:lnTo>
                    <a:pt x="269081" y="107156"/>
                  </a:lnTo>
                  <a:lnTo>
                    <a:pt x="330994" y="150018"/>
                  </a:lnTo>
                  <a:lnTo>
                    <a:pt x="366713" y="183356"/>
                  </a:lnTo>
                  <a:lnTo>
                    <a:pt x="407194" y="223837"/>
                  </a:lnTo>
                  <a:lnTo>
                    <a:pt x="447675" y="269081"/>
                  </a:lnTo>
                  <a:lnTo>
                    <a:pt x="488156" y="319087"/>
                  </a:lnTo>
                  <a:lnTo>
                    <a:pt x="523875" y="392906"/>
                  </a:lnTo>
                  <a:lnTo>
                    <a:pt x="545306" y="488156"/>
                  </a:lnTo>
                  <a:lnTo>
                    <a:pt x="559594" y="600075"/>
                  </a:lnTo>
                  <a:lnTo>
                    <a:pt x="566738" y="692943"/>
                  </a:lnTo>
                  <a:lnTo>
                    <a:pt x="573881" y="776287"/>
                  </a:lnTo>
                  <a:lnTo>
                    <a:pt x="573881" y="864393"/>
                  </a:lnTo>
                  <a:lnTo>
                    <a:pt x="576263" y="942975"/>
                  </a:lnTo>
                  <a:lnTo>
                    <a:pt x="573881" y="1054893"/>
                  </a:lnTo>
                  <a:lnTo>
                    <a:pt x="566738" y="1159668"/>
                  </a:lnTo>
                  <a:lnTo>
                    <a:pt x="559594" y="1235868"/>
                  </a:lnTo>
                  <a:lnTo>
                    <a:pt x="545306" y="1328737"/>
                  </a:lnTo>
                  <a:lnTo>
                    <a:pt x="526256" y="1407318"/>
                  </a:lnTo>
                  <a:lnTo>
                    <a:pt x="500063" y="1495425"/>
                  </a:lnTo>
                  <a:lnTo>
                    <a:pt x="466725" y="1581150"/>
                  </a:lnTo>
                  <a:lnTo>
                    <a:pt x="440531" y="1643062"/>
                  </a:lnTo>
                  <a:lnTo>
                    <a:pt x="416719" y="1681162"/>
                  </a:lnTo>
                  <a:lnTo>
                    <a:pt x="376238" y="1733550"/>
                  </a:lnTo>
                  <a:lnTo>
                    <a:pt x="335756" y="1776412"/>
                  </a:lnTo>
                  <a:lnTo>
                    <a:pt x="300038" y="1802606"/>
                  </a:lnTo>
                  <a:lnTo>
                    <a:pt x="271463" y="1824037"/>
                  </a:lnTo>
                  <a:lnTo>
                    <a:pt x="250031" y="1831181"/>
                  </a:lnTo>
                  <a:lnTo>
                    <a:pt x="228600" y="1831181"/>
                  </a:lnTo>
                  <a:lnTo>
                    <a:pt x="211931" y="1816893"/>
                  </a:lnTo>
                  <a:lnTo>
                    <a:pt x="197644" y="1797843"/>
                  </a:lnTo>
                  <a:lnTo>
                    <a:pt x="183356" y="1738312"/>
                  </a:lnTo>
                  <a:lnTo>
                    <a:pt x="161925" y="1693068"/>
                  </a:lnTo>
                  <a:lnTo>
                    <a:pt x="116681" y="1633537"/>
                  </a:lnTo>
                  <a:lnTo>
                    <a:pt x="207169" y="1359693"/>
                  </a:lnTo>
                  <a:lnTo>
                    <a:pt x="230981" y="1335881"/>
                  </a:lnTo>
                  <a:lnTo>
                    <a:pt x="259556" y="1297781"/>
                  </a:lnTo>
                  <a:lnTo>
                    <a:pt x="285750" y="1245393"/>
                  </a:lnTo>
                  <a:lnTo>
                    <a:pt x="314325" y="1147762"/>
                  </a:lnTo>
                  <a:lnTo>
                    <a:pt x="338138" y="1004887"/>
                  </a:lnTo>
                  <a:lnTo>
                    <a:pt x="350044" y="852487"/>
                  </a:lnTo>
                  <a:cubicBezTo>
                    <a:pt x="349250" y="771525"/>
                    <a:pt x="348457" y="690562"/>
                    <a:pt x="345281" y="611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3634F67F-838B-4EA2-AF00-2BA7B1A31FB1}"/>
                </a:ext>
              </a:extLst>
            </p:cNvPr>
            <p:cNvSpPr/>
            <p:nvPr/>
          </p:nvSpPr>
          <p:spPr>
            <a:xfrm>
              <a:off x="5718175" y="5543551"/>
              <a:ext cx="711200" cy="485775"/>
            </a:xfrm>
            <a:custGeom>
              <a:avLst/>
              <a:gdLst>
                <a:gd name="connsiteX0" fmla="*/ 295275 w 711994"/>
                <a:gd name="connsiteY0" fmla="*/ 66675 h 485775"/>
                <a:gd name="connsiteX1" fmla="*/ 500063 w 711994"/>
                <a:gd name="connsiteY1" fmla="*/ 123825 h 485775"/>
                <a:gd name="connsiteX2" fmla="*/ 545307 w 711994"/>
                <a:gd name="connsiteY2" fmla="*/ 130969 h 485775"/>
                <a:gd name="connsiteX3" fmla="*/ 711994 w 711994"/>
                <a:gd name="connsiteY3" fmla="*/ 121444 h 485775"/>
                <a:gd name="connsiteX4" fmla="*/ 600075 w 711994"/>
                <a:gd name="connsiteY4" fmla="*/ 485775 h 485775"/>
                <a:gd name="connsiteX5" fmla="*/ 514350 w 711994"/>
                <a:gd name="connsiteY5" fmla="*/ 411956 h 485775"/>
                <a:gd name="connsiteX6" fmla="*/ 461963 w 711994"/>
                <a:gd name="connsiteY6" fmla="*/ 350044 h 485775"/>
                <a:gd name="connsiteX7" fmla="*/ 419100 w 711994"/>
                <a:gd name="connsiteY7" fmla="*/ 307181 h 485775"/>
                <a:gd name="connsiteX8" fmla="*/ 369094 w 711994"/>
                <a:gd name="connsiteY8" fmla="*/ 261938 h 485775"/>
                <a:gd name="connsiteX9" fmla="*/ 292894 w 711994"/>
                <a:gd name="connsiteY9" fmla="*/ 207169 h 485775"/>
                <a:gd name="connsiteX10" fmla="*/ 133350 w 711994"/>
                <a:gd name="connsiteY10" fmla="*/ 119063 h 485775"/>
                <a:gd name="connsiteX11" fmla="*/ 23813 w 711994"/>
                <a:gd name="connsiteY11" fmla="*/ 61913 h 485775"/>
                <a:gd name="connsiteX12" fmla="*/ 9525 w 711994"/>
                <a:gd name="connsiteY12" fmla="*/ 47625 h 485775"/>
                <a:gd name="connsiteX13" fmla="*/ 0 w 711994"/>
                <a:gd name="connsiteY13" fmla="*/ 26194 h 485775"/>
                <a:gd name="connsiteX14" fmla="*/ 2382 w 711994"/>
                <a:gd name="connsiteY14" fmla="*/ 9525 h 485775"/>
                <a:gd name="connsiteX15" fmla="*/ 14288 w 711994"/>
                <a:gd name="connsiteY15" fmla="*/ 0 h 485775"/>
                <a:gd name="connsiteX16" fmla="*/ 35719 w 711994"/>
                <a:gd name="connsiteY16" fmla="*/ 0 h 485775"/>
                <a:gd name="connsiteX17" fmla="*/ 295275 w 711994"/>
                <a:gd name="connsiteY17" fmla="*/ 666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994" h="485775">
                  <a:moveTo>
                    <a:pt x="295275" y="66675"/>
                  </a:moveTo>
                  <a:lnTo>
                    <a:pt x="500063" y="123825"/>
                  </a:lnTo>
                  <a:lnTo>
                    <a:pt x="545307" y="130969"/>
                  </a:lnTo>
                  <a:lnTo>
                    <a:pt x="711994" y="121444"/>
                  </a:lnTo>
                  <a:lnTo>
                    <a:pt x="600075" y="485775"/>
                  </a:lnTo>
                  <a:lnTo>
                    <a:pt x="514350" y="411956"/>
                  </a:lnTo>
                  <a:lnTo>
                    <a:pt x="461963" y="350044"/>
                  </a:lnTo>
                  <a:lnTo>
                    <a:pt x="419100" y="307181"/>
                  </a:lnTo>
                  <a:lnTo>
                    <a:pt x="369094" y="261938"/>
                  </a:lnTo>
                  <a:lnTo>
                    <a:pt x="292894" y="207169"/>
                  </a:lnTo>
                  <a:lnTo>
                    <a:pt x="133350" y="119063"/>
                  </a:lnTo>
                  <a:lnTo>
                    <a:pt x="23813" y="61913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29527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21410F60-E67B-4D37-A74E-D961DC12932D}"/>
                </a:ext>
              </a:extLst>
            </p:cNvPr>
            <p:cNvSpPr/>
            <p:nvPr/>
          </p:nvSpPr>
          <p:spPr>
            <a:xfrm>
              <a:off x="4397375" y="4435476"/>
              <a:ext cx="3886200" cy="688975"/>
            </a:xfrm>
            <a:custGeom>
              <a:avLst/>
              <a:gdLst>
                <a:gd name="connsiteX0" fmla="*/ 2708275 w 3886200"/>
                <a:gd name="connsiteY0" fmla="*/ 292100 h 688975"/>
                <a:gd name="connsiteX1" fmla="*/ 2419350 w 3886200"/>
                <a:gd name="connsiteY1" fmla="*/ 301625 h 688975"/>
                <a:gd name="connsiteX2" fmla="*/ 2212975 w 3886200"/>
                <a:gd name="connsiteY2" fmla="*/ 314325 h 688975"/>
                <a:gd name="connsiteX3" fmla="*/ 2035175 w 3886200"/>
                <a:gd name="connsiteY3" fmla="*/ 330200 h 688975"/>
                <a:gd name="connsiteX4" fmla="*/ 1708150 w 3886200"/>
                <a:gd name="connsiteY4" fmla="*/ 374650 h 688975"/>
                <a:gd name="connsiteX5" fmla="*/ 1390650 w 3886200"/>
                <a:gd name="connsiteY5" fmla="*/ 431800 h 688975"/>
                <a:gd name="connsiteX6" fmla="*/ 1123950 w 3886200"/>
                <a:gd name="connsiteY6" fmla="*/ 485775 h 688975"/>
                <a:gd name="connsiteX7" fmla="*/ 809625 w 3886200"/>
                <a:gd name="connsiteY7" fmla="*/ 561975 h 688975"/>
                <a:gd name="connsiteX8" fmla="*/ 593725 w 3886200"/>
                <a:gd name="connsiteY8" fmla="*/ 622300 h 688975"/>
                <a:gd name="connsiteX9" fmla="*/ 482600 w 3886200"/>
                <a:gd name="connsiteY9" fmla="*/ 673100 h 688975"/>
                <a:gd name="connsiteX10" fmla="*/ 438150 w 3886200"/>
                <a:gd name="connsiteY10" fmla="*/ 688975 h 688975"/>
                <a:gd name="connsiteX11" fmla="*/ 390525 w 3886200"/>
                <a:gd name="connsiteY11" fmla="*/ 673100 h 688975"/>
                <a:gd name="connsiteX12" fmla="*/ 273050 w 3886200"/>
                <a:gd name="connsiteY12" fmla="*/ 612775 h 688975"/>
                <a:gd name="connsiteX13" fmla="*/ 190500 w 3886200"/>
                <a:gd name="connsiteY13" fmla="*/ 565150 h 688975"/>
                <a:gd name="connsiteX14" fmla="*/ 101600 w 3886200"/>
                <a:gd name="connsiteY14" fmla="*/ 498475 h 688975"/>
                <a:gd name="connsiteX15" fmla="*/ 63500 w 3886200"/>
                <a:gd name="connsiteY15" fmla="*/ 469900 h 688975"/>
                <a:gd name="connsiteX16" fmla="*/ 31750 w 3886200"/>
                <a:gd name="connsiteY16" fmla="*/ 444500 h 688975"/>
                <a:gd name="connsiteX17" fmla="*/ 9525 w 3886200"/>
                <a:gd name="connsiteY17" fmla="*/ 419100 h 688975"/>
                <a:gd name="connsiteX18" fmla="*/ 0 w 3886200"/>
                <a:gd name="connsiteY18" fmla="*/ 390525 h 688975"/>
                <a:gd name="connsiteX19" fmla="*/ 0 w 3886200"/>
                <a:gd name="connsiteY19" fmla="*/ 371475 h 688975"/>
                <a:gd name="connsiteX20" fmla="*/ 15875 w 3886200"/>
                <a:gd name="connsiteY20" fmla="*/ 361950 h 688975"/>
                <a:gd name="connsiteX21" fmla="*/ 34925 w 3886200"/>
                <a:gd name="connsiteY21" fmla="*/ 365125 h 688975"/>
                <a:gd name="connsiteX22" fmla="*/ 92075 w 3886200"/>
                <a:gd name="connsiteY22" fmla="*/ 390525 h 688975"/>
                <a:gd name="connsiteX23" fmla="*/ 152400 w 3886200"/>
                <a:gd name="connsiteY23" fmla="*/ 409575 h 688975"/>
                <a:gd name="connsiteX24" fmla="*/ 209550 w 3886200"/>
                <a:gd name="connsiteY24" fmla="*/ 425450 h 688975"/>
                <a:gd name="connsiteX25" fmla="*/ 295275 w 3886200"/>
                <a:gd name="connsiteY25" fmla="*/ 441325 h 688975"/>
                <a:gd name="connsiteX26" fmla="*/ 368300 w 3886200"/>
                <a:gd name="connsiteY26" fmla="*/ 444500 h 688975"/>
                <a:gd name="connsiteX27" fmla="*/ 428625 w 3886200"/>
                <a:gd name="connsiteY27" fmla="*/ 444500 h 688975"/>
                <a:gd name="connsiteX28" fmla="*/ 654050 w 3886200"/>
                <a:gd name="connsiteY28" fmla="*/ 409575 h 688975"/>
                <a:gd name="connsiteX29" fmla="*/ 974725 w 3886200"/>
                <a:gd name="connsiteY29" fmla="*/ 358775 h 688975"/>
                <a:gd name="connsiteX30" fmla="*/ 1241425 w 3886200"/>
                <a:gd name="connsiteY30" fmla="*/ 317500 h 688975"/>
                <a:gd name="connsiteX31" fmla="*/ 1638300 w 3886200"/>
                <a:gd name="connsiteY31" fmla="*/ 254000 h 688975"/>
                <a:gd name="connsiteX32" fmla="*/ 1990725 w 3886200"/>
                <a:gd name="connsiteY32" fmla="*/ 193675 h 688975"/>
                <a:gd name="connsiteX33" fmla="*/ 2168525 w 3886200"/>
                <a:gd name="connsiteY33" fmla="*/ 180975 h 688975"/>
                <a:gd name="connsiteX34" fmla="*/ 2257425 w 3886200"/>
                <a:gd name="connsiteY34" fmla="*/ 168275 h 688975"/>
                <a:gd name="connsiteX35" fmla="*/ 2774950 w 3886200"/>
                <a:gd name="connsiteY35" fmla="*/ 123825 h 688975"/>
                <a:gd name="connsiteX36" fmla="*/ 3038475 w 3886200"/>
                <a:gd name="connsiteY36" fmla="*/ 98425 h 688975"/>
                <a:gd name="connsiteX37" fmla="*/ 3206750 w 3886200"/>
                <a:gd name="connsiteY37" fmla="*/ 85725 h 688975"/>
                <a:gd name="connsiteX38" fmla="*/ 3260725 w 3886200"/>
                <a:gd name="connsiteY38" fmla="*/ 69850 h 688975"/>
                <a:gd name="connsiteX39" fmla="*/ 3340100 w 3886200"/>
                <a:gd name="connsiteY39" fmla="*/ 44450 h 688975"/>
                <a:gd name="connsiteX40" fmla="*/ 3403600 w 3886200"/>
                <a:gd name="connsiteY40" fmla="*/ 3175 h 688975"/>
                <a:gd name="connsiteX41" fmla="*/ 3429000 w 3886200"/>
                <a:gd name="connsiteY41" fmla="*/ 0 h 688975"/>
                <a:gd name="connsiteX42" fmla="*/ 3479800 w 3886200"/>
                <a:gd name="connsiteY42" fmla="*/ 6350 h 688975"/>
                <a:gd name="connsiteX43" fmla="*/ 3571875 w 3886200"/>
                <a:gd name="connsiteY43" fmla="*/ 38100 h 688975"/>
                <a:gd name="connsiteX44" fmla="*/ 3660775 w 3886200"/>
                <a:gd name="connsiteY44" fmla="*/ 73025 h 688975"/>
                <a:gd name="connsiteX45" fmla="*/ 3705225 w 3886200"/>
                <a:gd name="connsiteY45" fmla="*/ 98425 h 688975"/>
                <a:gd name="connsiteX46" fmla="*/ 3794125 w 3886200"/>
                <a:gd name="connsiteY46" fmla="*/ 149225 h 688975"/>
                <a:gd name="connsiteX47" fmla="*/ 3829050 w 3886200"/>
                <a:gd name="connsiteY47" fmla="*/ 171450 h 688975"/>
                <a:gd name="connsiteX48" fmla="*/ 3854450 w 3886200"/>
                <a:gd name="connsiteY48" fmla="*/ 196850 h 688975"/>
                <a:gd name="connsiteX49" fmla="*/ 3876675 w 3886200"/>
                <a:gd name="connsiteY49" fmla="*/ 231775 h 688975"/>
                <a:gd name="connsiteX50" fmla="*/ 3886200 w 3886200"/>
                <a:gd name="connsiteY50" fmla="*/ 260350 h 688975"/>
                <a:gd name="connsiteX51" fmla="*/ 3879850 w 3886200"/>
                <a:gd name="connsiteY51" fmla="*/ 282575 h 688975"/>
                <a:gd name="connsiteX52" fmla="*/ 3867150 w 3886200"/>
                <a:gd name="connsiteY52" fmla="*/ 304800 h 688975"/>
                <a:gd name="connsiteX53" fmla="*/ 3819525 w 3886200"/>
                <a:gd name="connsiteY53" fmla="*/ 333375 h 688975"/>
                <a:gd name="connsiteX54" fmla="*/ 3768725 w 3886200"/>
                <a:gd name="connsiteY54" fmla="*/ 327025 h 688975"/>
                <a:gd name="connsiteX55" fmla="*/ 3594100 w 3886200"/>
                <a:gd name="connsiteY55" fmla="*/ 301625 h 688975"/>
                <a:gd name="connsiteX56" fmla="*/ 3276600 w 3886200"/>
                <a:gd name="connsiteY56" fmla="*/ 285750 h 688975"/>
                <a:gd name="connsiteX57" fmla="*/ 2708275 w 3886200"/>
                <a:gd name="connsiteY57" fmla="*/ 292100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86200" h="688975">
                  <a:moveTo>
                    <a:pt x="2708275" y="292100"/>
                  </a:moveTo>
                  <a:lnTo>
                    <a:pt x="2419350" y="301625"/>
                  </a:lnTo>
                  <a:lnTo>
                    <a:pt x="2212975" y="314325"/>
                  </a:lnTo>
                  <a:lnTo>
                    <a:pt x="2035175" y="330200"/>
                  </a:lnTo>
                  <a:lnTo>
                    <a:pt x="1708150" y="374650"/>
                  </a:lnTo>
                  <a:lnTo>
                    <a:pt x="1390650" y="431800"/>
                  </a:lnTo>
                  <a:lnTo>
                    <a:pt x="1123950" y="485775"/>
                  </a:lnTo>
                  <a:lnTo>
                    <a:pt x="809625" y="561975"/>
                  </a:lnTo>
                  <a:lnTo>
                    <a:pt x="593725" y="622300"/>
                  </a:lnTo>
                  <a:lnTo>
                    <a:pt x="482600" y="673100"/>
                  </a:lnTo>
                  <a:lnTo>
                    <a:pt x="438150" y="688975"/>
                  </a:lnTo>
                  <a:lnTo>
                    <a:pt x="390525" y="673100"/>
                  </a:lnTo>
                  <a:lnTo>
                    <a:pt x="273050" y="612775"/>
                  </a:lnTo>
                  <a:lnTo>
                    <a:pt x="190500" y="565150"/>
                  </a:lnTo>
                  <a:lnTo>
                    <a:pt x="101600" y="498475"/>
                  </a:lnTo>
                  <a:lnTo>
                    <a:pt x="63500" y="469900"/>
                  </a:lnTo>
                  <a:lnTo>
                    <a:pt x="31750" y="444500"/>
                  </a:lnTo>
                  <a:lnTo>
                    <a:pt x="9525" y="419100"/>
                  </a:lnTo>
                  <a:lnTo>
                    <a:pt x="0" y="390525"/>
                  </a:lnTo>
                  <a:lnTo>
                    <a:pt x="0" y="371475"/>
                  </a:lnTo>
                  <a:lnTo>
                    <a:pt x="15875" y="361950"/>
                  </a:lnTo>
                  <a:lnTo>
                    <a:pt x="34925" y="365125"/>
                  </a:lnTo>
                  <a:lnTo>
                    <a:pt x="92075" y="390525"/>
                  </a:lnTo>
                  <a:lnTo>
                    <a:pt x="152400" y="409575"/>
                  </a:lnTo>
                  <a:lnTo>
                    <a:pt x="209550" y="425450"/>
                  </a:lnTo>
                  <a:lnTo>
                    <a:pt x="295275" y="441325"/>
                  </a:lnTo>
                  <a:lnTo>
                    <a:pt x="368300" y="444500"/>
                  </a:lnTo>
                  <a:lnTo>
                    <a:pt x="428625" y="444500"/>
                  </a:lnTo>
                  <a:lnTo>
                    <a:pt x="654050" y="409575"/>
                  </a:lnTo>
                  <a:lnTo>
                    <a:pt x="974725" y="358775"/>
                  </a:lnTo>
                  <a:lnTo>
                    <a:pt x="1241425" y="317500"/>
                  </a:lnTo>
                  <a:lnTo>
                    <a:pt x="1638300" y="254000"/>
                  </a:lnTo>
                  <a:lnTo>
                    <a:pt x="1990725" y="193675"/>
                  </a:lnTo>
                  <a:lnTo>
                    <a:pt x="2168525" y="180975"/>
                  </a:lnTo>
                  <a:lnTo>
                    <a:pt x="2257425" y="168275"/>
                  </a:lnTo>
                  <a:lnTo>
                    <a:pt x="2774950" y="123825"/>
                  </a:lnTo>
                  <a:lnTo>
                    <a:pt x="3038475" y="98425"/>
                  </a:lnTo>
                  <a:lnTo>
                    <a:pt x="3206750" y="85725"/>
                  </a:lnTo>
                  <a:lnTo>
                    <a:pt x="3260725" y="69850"/>
                  </a:lnTo>
                  <a:lnTo>
                    <a:pt x="3340100" y="44450"/>
                  </a:lnTo>
                  <a:lnTo>
                    <a:pt x="3403600" y="3175"/>
                  </a:lnTo>
                  <a:lnTo>
                    <a:pt x="3429000" y="0"/>
                  </a:lnTo>
                  <a:lnTo>
                    <a:pt x="3479800" y="6350"/>
                  </a:lnTo>
                  <a:lnTo>
                    <a:pt x="3571875" y="38100"/>
                  </a:lnTo>
                  <a:lnTo>
                    <a:pt x="3660775" y="73025"/>
                  </a:lnTo>
                  <a:lnTo>
                    <a:pt x="3705225" y="98425"/>
                  </a:lnTo>
                  <a:lnTo>
                    <a:pt x="3794125" y="149225"/>
                  </a:lnTo>
                  <a:lnTo>
                    <a:pt x="3829050" y="171450"/>
                  </a:lnTo>
                  <a:lnTo>
                    <a:pt x="3854450" y="196850"/>
                  </a:lnTo>
                  <a:lnTo>
                    <a:pt x="3876675" y="231775"/>
                  </a:lnTo>
                  <a:lnTo>
                    <a:pt x="3886200" y="260350"/>
                  </a:lnTo>
                  <a:lnTo>
                    <a:pt x="3879850" y="282575"/>
                  </a:lnTo>
                  <a:lnTo>
                    <a:pt x="3867150" y="304800"/>
                  </a:lnTo>
                  <a:lnTo>
                    <a:pt x="3819525" y="333375"/>
                  </a:lnTo>
                  <a:lnTo>
                    <a:pt x="3768725" y="327025"/>
                  </a:lnTo>
                  <a:lnTo>
                    <a:pt x="3594100" y="301625"/>
                  </a:lnTo>
                  <a:lnTo>
                    <a:pt x="3276600" y="285750"/>
                  </a:lnTo>
                  <a:lnTo>
                    <a:pt x="2708275" y="292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2080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2EF032-5B28-4E2A-9709-B5924ED671EA}"/>
              </a:ext>
            </a:extLst>
          </p:cNvPr>
          <p:cNvGrpSpPr/>
          <p:nvPr/>
        </p:nvGrpSpPr>
        <p:grpSpPr>
          <a:xfrm>
            <a:off x="3665538" y="1416051"/>
            <a:ext cx="4618037" cy="4735513"/>
            <a:chOff x="3665538" y="1416051"/>
            <a:chExt cx="4618037" cy="473551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D578A4A-1253-40FC-B0D0-6DA28829F751}"/>
                </a:ext>
              </a:extLst>
            </p:cNvPr>
            <p:cNvSpPr/>
            <p:nvPr/>
          </p:nvSpPr>
          <p:spPr>
            <a:xfrm>
              <a:off x="4583114" y="1416051"/>
              <a:ext cx="3203575" cy="519113"/>
            </a:xfrm>
            <a:custGeom>
              <a:avLst/>
              <a:gdLst>
                <a:gd name="connsiteX0" fmla="*/ 1916012 w 3203043"/>
                <a:gd name="connsiteY0" fmla="*/ 348846 h 517984"/>
                <a:gd name="connsiteX1" fmla="*/ 1435027 w 3203043"/>
                <a:gd name="connsiteY1" fmla="*/ 391131 h 517984"/>
                <a:gd name="connsiteX2" fmla="*/ 1115251 w 3203043"/>
                <a:gd name="connsiteY2" fmla="*/ 428130 h 517984"/>
                <a:gd name="connsiteX3" fmla="*/ 943471 w 3203043"/>
                <a:gd name="connsiteY3" fmla="*/ 454557 h 517984"/>
                <a:gd name="connsiteX4" fmla="*/ 779619 w 3203043"/>
                <a:gd name="connsiteY4" fmla="*/ 478342 h 517984"/>
                <a:gd name="connsiteX5" fmla="*/ 591982 w 3203043"/>
                <a:gd name="connsiteY5" fmla="*/ 502127 h 517984"/>
                <a:gd name="connsiteX6" fmla="*/ 311848 w 3203043"/>
                <a:gd name="connsiteY6" fmla="*/ 517984 h 517984"/>
                <a:gd name="connsiteX7" fmla="*/ 187637 w 3203043"/>
                <a:gd name="connsiteY7" fmla="*/ 502127 h 517984"/>
                <a:gd name="connsiteX8" fmla="*/ 153281 w 3203043"/>
                <a:gd name="connsiteY8" fmla="*/ 488913 h 517984"/>
                <a:gd name="connsiteX9" fmla="*/ 110997 w 3203043"/>
                <a:gd name="connsiteY9" fmla="*/ 443986 h 517984"/>
                <a:gd name="connsiteX10" fmla="*/ 55499 w 3203043"/>
                <a:gd name="connsiteY10" fmla="*/ 377917 h 517984"/>
                <a:gd name="connsiteX11" fmla="*/ 18500 w 3203043"/>
                <a:gd name="connsiteY11" fmla="*/ 335633 h 517984"/>
                <a:gd name="connsiteX12" fmla="*/ 5286 w 3203043"/>
                <a:gd name="connsiteY12" fmla="*/ 314490 h 517984"/>
                <a:gd name="connsiteX13" fmla="*/ 0 w 3203043"/>
                <a:gd name="connsiteY13" fmla="*/ 295991 h 517984"/>
                <a:gd name="connsiteX14" fmla="*/ 2643 w 3203043"/>
                <a:gd name="connsiteY14" fmla="*/ 277491 h 517984"/>
                <a:gd name="connsiteX15" fmla="*/ 7929 w 3203043"/>
                <a:gd name="connsiteY15" fmla="*/ 264278 h 517984"/>
                <a:gd name="connsiteX16" fmla="*/ 23785 w 3203043"/>
                <a:gd name="connsiteY16" fmla="*/ 251064 h 517984"/>
                <a:gd name="connsiteX17" fmla="*/ 73998 w 3203043"/>
                <a:gd name="connsiteY17" fmla="*/ 243135 h 517984"/>
                <a:gd name="connsiteX18" fmla="*/ 100426 w 3203043"/>
                <a:gd name="connsiteY18" fmla="*/ 253707 h 517984"/>
                <a:gd name="connsiteX19" fmla="*/ 147996 w 3203043"/>
                <a:gd name="connsiteY19" fmla="*/ 272206 h 517984"/>
                <a:gd name="connsiteX20" fmla="*/ 208780 w 3203043"/>
                <a:gd name="connsiteY20" fmla="*/ 290705 h 517984"/>
                <a:gd name="connsiteX21" fmla="*/ 288063 w 3203043"/>
                <a:gd name="connsiteY21" fmla="*/ 306562 h 517984"/>
                <a:gd name="connsiteX22" fmla="*/ 372632 w 3203043"/>
                <a:gd name="connsiteY22" fmla="*/ 317133 h 517984"/>
                <a:gd name="connsiteX23" fmla="*/ 470414 w 3203043"/>
                <a:gd name="connsiteY23" fmla="*/ 319776 h 517984"/>
                <a:gd name="connsiteX24" fmla="*/ 554983 w 3203043"/>
                <a:gd name="connsiteY24" fmla="*/ 319776 h 517984"/>
                <a:gd name="connsiteX25" fmla="*/ 660694 w 3203043"/>
                <a:gd name="connsiteY25" fmla="*/ 317133 h 517984"/>
                <a:gd name="connsiteX26" fmla="*/ 959328 w 3203043"/>
                <a:gd name="connsiteY26" fmla="*/ 280134 h 517984"/>
                <a:gd name="connsiteX27" fmla="*/ 1464098 w 3203043"/>
                <a:gd name="connsiteY27" fmla="*/ 221993 h 517984"/>
                <a:gd name="connsiteX28" fmla="*/ 1844657 w 3203043"/>
                <a:gd name="connsiteY28" fmla="*/ 179709 h 517984"/>
                <a:gd name="connsiteX29" fmla="*/ 2410211 w 3203043"/>
                <a:gd name="connsiteY29" fmla="*/ 116282 h 517984"/>
                <a:gd name="connsiteX30" fmla="*/ 2447210 w 3203043"/>
                <a:gd name="connsiteY30" fmla="*/ 105711 h 517984"/>
                <a:gd name="connsiteX31" fmla="*/ 2505351 w 3203043"/>
                <a:gd name="connsiteY31" fmla="*/ 73998 h 517984"/>
                <a:gd name="connsiteX32" fmla="*/ 2571420 w 3203043"/>
                <a:gd name="connsiteY32" fmla="*/ 42285 h 517984"/>
                <a:gd name="connsiteX33" fmla="*/ 2671846 w 3203043"/>
                <a:gd name="connsiteY33" fmla="*/ 0 h 517984"/>
                <a:gd name="connsiteX34" fmla="*/ 2719416 w 3203043"/>
                <a:gd name="connsiteY34" fmla="*/ 0 h 517984"/>
                <a:gd name="connsiteX35" fmla="*/ 2788128 w 3203043"/>
                <a:gd name="connsiteY35" fmla="*/ 7928 h 517984"/>
                <a:gd name="connsiteX36" fmla="*/ 2843626 w 3203043"/>
                <a:gd name="connsiteY36" fmla="*/ 18500 h 517984"/>
                <a:gd name="connsiteX37" fmla="*/ 2912338 w 3203043"/>
                <a:gd name="connsiteY37" fmla="*/ 34356 h 517984"/>
                <a:gd name="connsiteX38" fmla="*/ 2981050 w 3203043"/>
                <a:gd name="connsiteY38" fmla="*/ 58141 h 517984"/>
                <a:gd name="connsiteX39" fmla="*/ 3049762 w 3203043"/>
                <a:gd name="connsiteY39" fmla="*/ 87212 h 517984"/>
                <a:gd name="connsiteX40" fmla="*/ 3097332 w 3203043"/>
                <a:gd name="connsiteY40" fmla="*/ 110997 h 517984"/>
                <a:gd name="connsiteX41" fmla="*/ 3126403 w 3203043"/>
                <a:gd name="connsiteY41" fmla="*/ 129496 h 517984"/>
                <a:gd name="connsiteX42" fmla="*/ 3147545 w 3203043"/>
                <a:gd name="connsiteY42" fmla="*/ 147996 h 517984"/>
                <a:gd name="connsiteX43" fmla="*/ 3168687 w 3203043"/>
                <a:gd name="connsiteY43" fmla="*/ 177066 h 517984"/>
                <a:gd name="connsiteX44" fmla="*/ 3189829 w 3203043"/>
                <a:gd name="connsiteY44" fmla="*/ 221993 h 517984"/>
                <a:gd name="connsiteX45" fmla="*/ 3197758 w 3203043"/>
                <a:gd name="connsiteY45" fmla="*/ 251064 h 517984"/>
                <a:gd name="connsiteX46" fmla="*/ 3203043 w 3203043"/>
                <a:gd name="connsiteY46" fmla="*/ 277491 h 517984"/>
                <a:gd name="connsiteX47" fmla="*/ 3200400 w 3203043"/>
                <a:gd name="connsiteY47" fmla="*/ 295991 h 517984"/>
                <a:gd name="connsiteX48" fmla="*/ 3195115 w 3203043"/>
                <a:gd name="connsiteY48" fmla="*/ 306562 h 517984"/>
                <a:gd name="connsiteX49" fmla="*/ 3176616 w 3203043"/>
                <a:gd name="connsiteY49" fmla="*/ 319776 h 517984"/>
                <a:gd name="connsiteX50" fmla="*/ 3147545 w 3203043"/>
                <a:gd name="connsiteY50" fmla="*/ 330347 h 517984"/>
                <a:gd name="connsiteX51" fmla="*/ 3105261 w 3203043"/>
                <a:gd name="connsiteY51" fmla="*/ 338275 h 517984"/>
                <a:gd name="connsiteX52" fmla="*/ 3031263 w 3203043"/>
                <a:gd name="connsiteY52" fmla="*/ 338275 h 517984"/>
                <a:gd name="connsiteX53" fmla="*/ 2936123 w 3203043"/>
                <a:gd name="connsiteY53" fmla="*/ 327704 h 517984"/>
                <a:gd name="connsiteX54" fmla="*/ 2780199 w 3203043"/>
                <a:gd name="connsiteY54" fmla="*/ 317133 h 517984"/>
                <a:gd name="connsiteX55" fmla="*/ 2515922 w 3203043"/>
                <a:gd name="connsiteY55" fmla="*/ 317133 h 517984"/>
                <a:gd name="connsiteX56" fmla="*/ 2164433 w 3203043"/>
                <a:gd name="connsiteY56" fmla="*/ 335633 h 517984"/>
                <a:gd name="connsiteX57" fmla="*/ 1916012 w 3203043"/>
                <a:gd name="connsiteY57" fmla="*/ 348846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03043" h="517984">
                  <a:moveTo>
                    <a:pt x="1916012" y="348846"/>
                  </a:moveTo>
                  <a:lnTo>
                    <a:pt x="1435027" y="391131"/>
                  </a:lnTo>
                  <a:lnTo>
                    <a:pt x="1115251" y="428130"/>
                  </a:lnTo>
                  <a:lnTo>
                    <a:pt x="943471" y="454557"/>
                  </a:lnTo>
                  <a:lnTo>
                    <a:pt x="779619" y="478342"/>
                  </a:lnTo>
                  <a:lnTo>
                    <a:pt x="591982" y="502127"/>
                  </a:lnTo>
                  <a:lnTo>
                    <a:pt x="311848" y="517984"/>
                  </a:lnTo>
                  <a:lnTo>
                    <a:pt x="187637" y="502127"/>
                  </a:lnTo>
                  <a:lnTo>
                    <a:pt x="153281" y="488913"/>
                  </a:lnTo>
                  <a:lnTo>
                    <a:pt x="110997" y="443986"/>
                  </a:lnTo>
                  <a:lnTo>
                    <a:pt x="55499" y="377917"/>
                  </a:lnTo>
                  <a:lnTo>
                    <a:pt x="18500" y="335633"/>
                  </a:lnTo>
                  <a:lnTo>
                    <a:pt x="5286" y="314490"/>
                  </a:lnTo>
                  <a:lnTo>
                    <a:pt x="0" y="295991"/>
                  </a:lnTo>
                  <a:lnTo>
                    <a:pt x="2643" y="277491"/>
                  </a:lnTo>
                  <a:lnTo>
                    <a:pt x="7929" y="264278"/>
                  </a:lnTo>
                  <a:lnTo>
                    <a:pt x="23785" y="251064"/>
                  </a:lnTo>
                  <a:lnTo>
                    <a:pt x="73998" y="243135"/>
                  </a:lnTo>
                  <a:lnTo>
                    <a:pt x="100426" y="253707"/>
                  </a:lnTo>
                  <a:lnTo>
                    <a:pt x="147996" y="272206"/>
                  </a:lnTo>
                  <a:lnTo>
                    <a:pt x="208780" y="290705"/>
                  </a:lnTo>
                  <a:lnTo>
                    <a:pt x="288063" y="306562"/>
                  </a:lnTo>
                  <a:lnTo>
                    <a:pt x="372632" y="317133"/>
                  </a:lnTo>
                  <a:lnTo>
                    <a:pt x="470414" y="319776"/>
                  </a:lnTo>
                  <a:lnTo>
                    <a:pt x="554983" y="319776"/>
                  </a:lnTo>
                  <a:lnTo>
                    <a:pt x="660694" y="317133"/>
                  </a:lnTo>
                  <a:lnTo>
                    <a:pt x="959328" y="280134"/>
                  </a:lnTo>
                  <a:lnTo>
                    <a:pt x="1464098" y="221993"/>
                  </a:lnTo>
                  <a:lnTo>
                    <a:pt x="1844657" y="179709"/>
                  </a:lnTo>
                  <a:lnTo>
                    <a:pt x="2410211" y="116282"/>
                  </a:lnTo>
                  <a:lnTo>
                    <a:pt x="2447210" y="105711"/>
                  </a:lnTo>
                  <a:lnTo>
                    <a:pt x="2505351" y="73998"/>
                  </a:lnTo>
                  <a:lnTo>
                    <a:pt x="2571420" y="42285"/>
                  </a:lnTo>
                  <a:lnTo>
                    <a:pt x="2671846" y="0"/>
                  </a:lnTo>
                  <a:lnTo>
                    <a:pt x="2719416" y="0"/>
                  </a:lnTo>
                  <a:lnTo>
                    <a:pt x="2788128" y="7928"/>
                  </a:lnTo>
                  <a:lnTo>
                    <a:pt x="2843626" y="18500"/>
                  </a:lnTo>
                  <a:lnTo>
                    <a:pt x="2912338" y="34356"/>
                  </a:lnTo>
                  <a:lnTo>
                    <a:pt x="2981050" y="58141"/>
                  </a:lnTo>
                  <a:lnTo>
                    <a:pt x="3049762" y="87212"/>
                  </a:lnTo>
                  <a:lnTo>
                    <a:pt x="3097332" y="110997"/>
                  </a:lnTo>
                  <a:lnTo>
                    <a:pt x="3126403" y="129496"/>
                  </a:lnTo>
                  <a:lnTo>
                    <a:pt x="3147545" y="147996"/>
                  </a:lnTo>
                  <a:lnTo>
                    <a:pt x="3168687" y="177066"/>
                  </a:lnTo>
                  <a:lnTo>
                    <a:pt x="3189829" y="221993"/>
                  </a:lnTo>
                  <a:lnTo>
                    <a:pt x="3197758" y="251064"/>
                  </a:lnTo>
                  <a:lnTo>
                    <a:pt x="3203043" y="277491"/>
                  </a:lnTo>
                  <a:lnTo>
                    <a:pt x="3200400" y="295991"/>
                  </a:lnTo>
                  <a:lnTo>
                    <a:pt x="3195115" y="306562"/>
                  </a:lnTo>
                  <a:lnTo>
                    <a:pt x="3176616" y="319776"/>
                  </a:lnTo>
                  <a:lnTo>
                    <a:pt x="3147545" y="330347"/>
                  </a:lnTo>
                  <a:lnTo>
                    <a:pt x="3105261" y="338275"/>
                  </a:lnTo>
                  <a:lnTo>
                    <a:pt x="3031263" y="338275"/>
                  </a:lnTo>
                  <a:lnTo>
                    <a:pt x="2936123" y="327704"/>
                  </a:lnTo>
                  <a:lnTo>
                    <a:pt x="2780199" y="317133"/>
                  </a:lnTo>
                  <a:lnTo>
                    <a:pt x="2515922" y="317133"/>
                  </a:lnTo>
                  <a:lnTo>
                    <a:pt x="2164433" y="335633"/>
                  </a:lnTo>
                  <a:lnTo>
                    <a:pt x="1916012" y="3488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8BD89CF7-625D-4D06-95BB-49A0230E1272}"/>
                </a:ext>
              </a:extLst>
            </p:cNvPr>
            <p:cNvSpPr/>
            <p:nvPr/>
          </p:nvSpPr>
          <p:spPr>
            <a:xfrm>
              <a:off x="5130801" y="2265364"/>
              <a:ext cx="652463" cy="1450975"/>
            </a:xfrm>
            <a:custGeom>
              <a:avLst/>
              <a:gdLst>
                <a:gd name="connsiteX0" fmla="*/ 285419 w 652765"/>
                <a:gd name="connsiteY0" fmla="*/ 710906 h 1450883"/>
                <a:gd name="connsiteX1" fmla="*/ 251063 w 652765"/>
                <a:gd name="connsiteY1" fmla="*/ 536483 h 1450883"/>
                <a:gd name="connsiteX2" fmla="*/ 224636 w 652765"/>
                <a:gd name="connsiteY2" fmla="*/ 396416 h 1450883"/>
                <a:gd name="connsiteX3" fmla="*/ 208779 w 652765"/>
                <a:gd name="connsiteY3" fmla="*/ 332989 h 1450883"/>
                <a:gd name="connsiteX4" fmla="*/ 187637 w 652765"/>
                <a:gd name="connsiteY4" fmla="*/ 285419 h 1450883"/>
                <a:gd name="connsiteX5" fmla="*/ 158566 w 652765"/>
                <a:gd name="connsiteY5" fmla="*/ 237850 h 1450883"/>
                <a:gd name="connsiteX6" fmla="*/ 134781 w 652765"/>
                <a:gd name="connsiteY6" fmla="*/ 203493 h 1450883"/>
                <a:gd name="connsiteX7" fmla="*/ 97782 w 652765"/>
                <a:gd name="connsiteY7" fmla="*/ 163852 h 1450883"/>
                <a:gd name="connsiteX8" fmla="*/ 60784 w 652765"/>
                <a:gd name="connsiteY8" fmla="*/ 126853 h 1450883"/>
                <a:gd name="connsiteX9" fmla="*/ 29070 w 652765"/>
                <a:gd name="connsiteY9" fmla="*/ 105711 h 1450883"/>
                <a:gd name="connsiteX10" fmla="*/ 10571 w 652765"/>
                <a:gd name="connsiteY10" fmla="*/ 87211 h 1450883"/>
                <a:gd name="connsiteX11" fmla="*/ 0 w 652765"/>
                <a:gd name="connsiteY11" fmla="*/ 50213 h 1450883"/>
                <a:gd name="connsiteX12" fmla="*/ 0 w 652765"/>
                <a:gd name="connsiteY12" fmla="*/ 29070 h 1450883"/>
                <a:gd name="connsiteX13" fmla="*/ 7928 w 652765"/>
                <a:gd name="connsiteY13" fmla="*/ 13214 h 1450883"/>
                <a:gd name="connsiteX14" fmla="*/ 34356 w 652765"/>
                <a:gd name="connsiteY14" fmla="*/ 2643 h 1450883"/>
                <a:gd name="connsiteX15" fmla="*/ 71355 w 652765"/>
                <a:gd name="connsiteY15" fmla="*/ 0 h 1450883"/>
                <a:gd name="connsiteX16" fmla="*/ 108354 w 652765"/>
                <a:gd name="connsiteY16" fmla="*/ 10571 h 1450883"/>
                <a:gd name="connsiteX17" fmla="*/ 192922 w 652765"/>
                <a:gd name="connsiteY17" fmla="*/ 42284 h 1450883"/>
                <a:gd name="connsiteX18" fmla="*/ 295991 w 652765"/>
                <a:gd name="connsiteY18" fmla="*/ 92497 h 1450883"/>
                <a:gd name="connsiteX19" fmla="*/ 340918 w 652765"/>
                <a:gd name="connsiteY19" fmla="*/ 113639 h 1450883"/>
                <a:gd name="connsiteX20" fmla="*/ 369988 w 652765"/>
                <a:gd name="connsiteY20" fmla="*/ 132139 h 1450883"/>
                <a:gd name="connsiteX21" fmla="*/ 388488 w 652765"/>
                <a:gd name="connsiteY21" fmla="*/ 214065 h 1450883"/>
                <a:gd name="connsiteX22" fmla="*/ 473056 w 652765"/>
                <a:gd name="connsiteY22" fmla="*/ 591981 h 1450883"/>
                <a:gd name="connsiteX23" fmla="*/ 504770 w 652765"/>
                <a:gd name="connsiteY23" fmla="*/ 665979 h 1450883"/>
                <a:gd name="connsiteX24" fmla="*/ 568196 w 652765"/>
                <a:gd name="connsiteY24" fmla="*/ 948756 h 1450883"/>
                <a:gd name="connsiteX25" fmla="*/ 610481 w 652765"/>
                <a:gd name="connsiteY25" fmla="*/ 1123179 h 1450883"/>
                <a:gd name="connsiteX26" fmla="*/ 644837 w 652765"/>
                <a:gd name="connsiteY26" fmla="*/ 1223604 h 1450883"/>
                <a:gd name="connsiteX27" fmla="*/ 652765 w 652765"/>
                <a:gd name="connsiteY27" fmla="*/ 1316102 h 1450883"/>
                <a:gd name="connsiteX28" fmla="*/ 650122 w 652765"/>
                <a:gd name="connsiteY28" fmla="*/ 1376885 h 1450883"/>
                <a:gd name="connsiteX29" fmla="*/ 642194 w 652765"/>
                <a:gd name="connsiteY29" fmla="*/ 1421813 h 1450883"/>
                <a:gd name="connsiteX30" fmla="*/ 628980 w 652765"/>
                <a:gd name="connsiteY30" fmla="*/ 1435026 h 1450883"/>
                <a:gd name="connsiteX31" fmla="*/ 605195 w 652765"/>
                <a:gd name="connsiteY31" fmla="*/ 1448240 h 1450883"/>
                <a:gd name="connsiteX32" fmla="*/ 573482 w 652765"/>
                <a:gd name="connsiteY32" fmla="*/ 1450883 h 1450883"/>
                <a:gd name="connsiteX33" fmla="*/ 541769 w 652765"/>
                <a:gd name="connsiteY33" fmla="*/ 1448240 h 1450883"/>
                <a:gd name="connsiteX34" fmla="*/ 523269 w 652765"/>
                <a:gd name="connsiteY34" fmla="*/ 1440312 h 1450883"/>
                <a:gd name="connsiteX35" fmla="*/ 486270 w 652765"/>
                <a:gd name="connsiteY35" fmla="*/ 1408599 h 1450883"/>
                <a:gd name="connsiteX36" fmla="*/ 446629 w 652765"/>
                <a:gd name="connsiteY36" fmla="*/ 1363671 h 1450883"/>
                <a:gd name="connsiteX37" fmla="*/ 412273 w 652765"/>
                <a:gd name="connsiteY37" fmla="*/ 1310816 h 1450883"/>
                <a:gd name="connsiteX38" fmla="*/ 367345 w 652765"/>
                <a:gd name="connsiteY38" fmla="*/ 1223604 h 1450883"/>
                <a:gd name="connsiteX39" fmla="*/ 327704 w 652765"/>
                <a:gd name="connsiteY39" fmla="*/ 1144321 h 1450883"/>
                <a:gd name="connsiteX40" fmla="*/ 332989 w 652765"/>
                <a:gd name="connsiteY40" fmla="*/ 1109965 h 1450883"/>
                <a:gd name="connsiteX41" fmla="*/ 340918 w 652765"/>
                <a:gd name="connsiteY41" fmla="*/ 1072966 h 1450883"/>
                <a:gd name="connsiteX42" fmla="*/ 340918 w 652765"/>
                <a:gd name="connsiteY42" fmla="*/ 1025396 h 1450883"/>
                <a:gd name="connsiteX43" fmla="*/ 332989 w 652765"/>
                <a:gd name="connsiteY43" fmla="*/ 961970 h 1450883"/>
                <a:gd name="connsiteX44" fmla="*/ 285419 w 652765"/>
                <a:gd name="connsiteY44" fmla="*/ 71090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65" h="1450883">
                  <a:moveTo>
                    <a:pt x="285419" y="710906"/>
                  </a:moveTo>
                  <a:lnTo>
                    <a:pt x="251063" y="536483"/>
                  </a:lnTo>
                  <a:lnTo>
                    <a:pt x="224636" y="396416"/>
                  </a:lnTo>
                  <a:lnTo>
                    <a:pt x="208779" y="332989"/>
                  </a:lnTo>
                  <a:lnTo>
                    <a:pt x="187637" y="285419"/>
                  </a:lnTo>
                  <a:lnTo>
                    <a:pt x="158566" y="237850"/>
                  </a:lnTo>
                  <a:lnTo>
                    <a:pt x="134781" y="203493"/>
                  </a:lnTo>
                  <a:lnTo>
                    <a:pt x="97782" y="163852"/>
                  </a:lnTo>
                  <a:lnTo>
                    <a:pt x="60784" y="126853"/>
                  </a:lnTo>
                  <a:lnTo>
                    <a:pt x="29070" y="105711"/>
                  </a:lnTo>
                  <a:lnTo>
                    <a:pt x="10571" y="87211"/>
                  </a:lnTo>
                  <a:lnTo>
                    <a:pt x="0" y="50213"/>
                  </a:lnTo>
                  <a:lnTo>
                    <a:pt x="0" y="29070"/>
                  </a:lnTo>
                  <a:lnTo>
                    <a:pt x="7928" y="13214"/>
                  </a:lnTo>
                  <a:lnTo>
                    <a:pt x="34356" y="2643"/>
                  </a:lnTo>
                  <a:lnTo>
                    <a:pt x="71355" y="0"/>
                  </a:lnTo>
                  <a:lnTo>
                    <a:pt x="108354" y="10571"/>
                  </a:lnTo>
                  <a:lnTo>
                    <a:pt x="192922" y="42284"/>
                  </a:lnTo>
                  <a:lnTo>
                    <a:pt x="295991" y="92497"/>
                  </a:lnTo>
                  <a:lnTo>
                    <a:pt x="340918" y="113639"/>
                  </a:lnTo>
                  <a:lnTo>
                    <a:pt x="369988" y="132139"/>
                  </a:lnTo>
                  <a:lnTo>
                    <a:pt x="388488" y="214065"/>
                  </a:lnTo>
                  <a:lnTo>
                    <a:pt x="473056" y="591981"/>
                  </a:lnTo>
                  <a:lnTo>
                    <a:pt x="504770" y="665979"/>
                  </a:lnTo>
                  <a:lnTo>
                    <a:pt x="568196" y="948756"/>
                  </a:lnTo>
                  <a:lnTo>
                    <a:pt x="610481" y="1123179"/>
                  </a:lnTo>
                  <a:lnTo>
                    <a:pt x="644837" y="1223604"/>
                  </a:lnTo>
                  <a:lnTo>
                    <a:pt x="652765" y="1316102"/>
                  </a:lnTo>
                  <a:lnTo>
                    <a:pt x="650122" y="1376885"/>
                  </a:lnTo>
                  <a:lnTo>
                    <a:pt x="642194" y="1421813"/>
                  </a:lnTo>
                  <a:lnTo>
                    <a:pt x="628980" y="1435026"/>
                  </a:lnTo>
                  <a:lnTo>
                    <a:pt x="605195" y="1448240"/>
                  </a:lnTo>
                  <a:lnTo>
                    <a:pt x="573482" y="1450883"/>
                  </a:lnTo>
                  <a:lnTo>
                    <a:pt x="541769" y="1448240"/>
                  </a:lnTo>
                  <a:lnTo>
                    <a:pt x="523269" y="1440312"/>
                  </a:lnTo>
                  <a:lnTo>
                    <a:pt x="486270" y="1408599"/>
                  </a:lnTo>
                  <a:lnTo>
                    <a:pt x="446629" y="1363671"/>
                  </a:lnTo>
                  <a:lnTo>
                    <a:pt x="412273" y="1310816"/>
                  </a:lnTo>
                  <a:lnTo>
                    <a:pt x="367345" y="1223604"/>
                  </a:lnTo>
                  <a:lnTo>
                    <a:pt x="327704" y="1144321"/>
                  </a:lnTo>
                  <a:lnTo>
                    <a:pt x="332989" y="1109965"/>
                  </a:lnTo>
                  <a:lnTo>
                    <a:pt x="340918" y="1072966"/>
                  </a:lnTo>
                  <a:lnTo>
                    <a:pt x="340918" y="1025396"/>
                  </a:lnTo>
                  <a:lnTo>
                    <a:pt x="332989" y="961970"/>
                  </a:lnTo>
                  <a:lnTo>
                    <a:pt x="285419" y="710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21883AA9-082D-463E-A423-9B9DDA19D0D9}"/>
                </a:ext>
              </a:extLst>
            </p:cNvPr>
            <p:cNvSpPr/>
            <p:nvPr/>
          </p:nvSpPr>
          <p:spPr>
            <a:xfrm>
              <a:off x="5222875" y="3649663"/>
              <a:ext cx="2254250" cy="584200"/>
            </a:xfrm>
            <a:custGeom>
              <a:avLst/>
              <a:gdLst>
                <a:gd name="connsiteX0" fmla="*/ 1255318 w 2254287"/>
                <a:gd name="connsiteY0" fmla="*/ 332989 h 584053"/>
                <a:gd name="connsiteX1" fmla="*/ 843045 w 2254287"/>
                <a:gd name="connsiteY1" fmla="*/ 428129 h 584053"/>
                <a:gd name="connsiteX2" fmla="*/ 650122 w 2254287"/>
                <a:gd name="connsiteY2" fmla="*/ 478342 h 584053"/>
                <a:gd name="connsiteX3" fmla="*/ 565554 w 2254287"/>
                <a:gd name="connsiteY3" fmla="*/ 504770 h 584053"/>
                <a:gd name="connsiteX4" fmla="*/ 356774 w 2254287"/>
                <a:gd name="connsiteY4" fmla="*/ 584053 h 584053"/>
                <a:gd name="connsiteX5" fmla="*/ 332990 w 2254287"/>
                <a:gd name="connsiteY5" fmla="*/ 576125 h 584053"/>
                <a:gd name="connsiteX6" fmla="*/ 243135 w 2254287"/>
                <a:gd name="connsiteY6" fmla="*/ 517983 h 584053"/>
                <a:gd name="connsiteX7" fmla="*/ 150638 w 2254287"/>
                <a:gd name="connsiteY7" fmla="*/ 449271 h 584053"/>
                <a:gd name="connsiteX8" fmla="*/ 108354 w 2254287"/>
                <a:gd name="connsiteY8" fmla="*/ 412273 h 584053"/>
                <a:gd name="connsiteX9" fmla="*/ 66069 w 2254287"/>
                <a:gd name="connsiteY9" fmla="*/ 375274 h 584053"/>
                <a:gd name="connsiteX10" fmla="*/ 36999 w 2254287"/>
                <a:gd name="connsiteY10" fmla="*/ 346203 h 584053"/>
                <a:gd name="connsiteX11" fmla="*/ 15857 w 2254287"/>
                <a:gd name="connsiteY11" fmla="*/ 322418 h 584053"/>
                <a:gd name="connsiteX12" fmla="*/ 2643 w 2254287"/>
                <a:gd name="connsiteY12" fmla="*/ 301276 h 584053"/>
                <a:gd name="connsiteX13" fmla="*/ 0 w 2254287"/>
                <a:gd name="connsiteY13" fmla="*/ 280134 h 584053"/>
                <a:gd name="connsiteX14" fmla="*/ 0 w 2254287"/>
                <a:gd name="connsiteY14" fmla="*/ 272205 h 584053"/>
                <a:gd name="connsiteX15" fmla="*/ 2643 w 2254287"/>
                <a:gd name="connsiteY15" fmla="*/ 261634 h 584053"/>
                <a:gd name="connsiteX16" fmla="*/ 10571 w 2254287"/>
                <a:gd name="connsiteY16" fmla="*/ 253706 h 584053"/>
                <a:gd name="connsiteX17" fmla="*/ 26428 w 2254287"/>
                <a:gd name="connsiteY17" fmla="*/ 253706 h 584053"/>
                <a:gd name="connsiteX18" fmla="*/ 50213 w 2254287"/>
                <a:gd name="connsiteY18" fmla="*/ 261634 h 584053"/>
                <a:gd name="connsiteX19" fmla="*/ 81926 w 2254287"/>
                <a:gd name="connsiteY19" fmla="*/ 282777 h 584053"/>
                <a:gd name="connsiteX20" fmla="*/ 113639 w 2254287"/>
                <a:gd name="connsiteY20" fmla="*/ 301276 h 584053"/>
                <a:gd name="connsiteX21" fmla="*/ 158566 w 2254287"/>
                <a:gd name="connsiteY21" fmla="*/ 317133 h 584053"/>
                <a:gd name="connsiteX22" fmla="*/ 208779 w 2254287"/>
                <a:gd name="connsiteY22" fmla="*/ 330346 h 584053"/>
                <a:gd name="connsiteX23" fmla="*/ 261635 w 2254287"/>
                <a:gd name="connsiteY23" fmla="*/ 338275 h 584053"/>
                <a:gd name="connsiteX24" fmla="*/ 322418 w 2254287"/>
                <a:gd name="connsiteY24" fmla="*/ 343560 h 584053"/>
                <a:gd name="connsiteX25" fmla="*/ 375274 w 2254287"/>
                <a:gd name="connsiteY25" fmla="*/ 343560 h 584053"/>
                <a:gd name="connsiteX26" fmla="*/ 494199 w 2254287"/>
                <a:gd name="connsiteY26" fmla="*/ 327704 h 584053"/>
                <a:gd name="connsiteX27" fmla="*/ 761119 w 2254287"/>
                <a:gd name="connsiteY27" fmla="*/ 282777 h 584053"/>
                <a:gd name="connsiteX28" fmla="*/ 1088823 w 2254287"/>
                <a:gd name="connsiteY28" fmla="*/ 232564 h 584053"/>
                <a:gd name="connsiteX29" fmla="*/ 1437669 w 2254287"/>
                <a:gd name="connsiteY29" fmla="*/ 171780 h 584053"/>
                <a:gd name="connsiteX30" fmla="*/ 1646448 w 2254287"/>
                <a:gd name="connsiteY30" fmla="*/ 134781 h 584053"/>
                <a:gd name="connsiteX31" fmla="*/ 1709875 w 2254287"/>
                <a:gd name="connsiteY31" fmla="*/ 95140 h 584053"/>
                <a:gd name="connsiteX32" fmla="*/ 1789158 w 2254287"/>
                <a:gd name="connsiteY32" fmla="*/ 42284 h 584053"/>
                <a:gd name="connsiteX33" fmla="*/ 1849942 w 2254287"/>
                <a:gd name="connsiteY33" fmla="*/ 0 h 584053"/>
                <a:gd name="connsiteX34" fmla="*/ 1865799 w 2254287"/>
                <a:gd name="connsiteY34" fmla="*/ 0 h 584053"/>
                <a:gd name="connsiteX35" fmla="*/ 1894869 w 2254287"/>
                <a:gd name="connsiteY35" fmla="*/ 5285 h 584053"/>
                <a:gd name="connsiteX36" fmla="*/ 1931868 w 2254287"/>
                <a:gd name="connsiteY36" fmla="*/ 18499 h 584053"/>
                <a:gd name="connsiteX37" fmla="*/ 1987366 w 2254287"/>
                <a:gd name="connsiteY37" fmla="*/ 47570 h 584053"/>
                <a:gd name="connsiteX38" fmla="*/ 2024365 w 2254287"/>
                <a:gd name="connsiteY38" fmla="*/ 71355 h 584053"/>
                <a:gd name="connsiteX39" fmla="*/ 2082506 w 2254287"/>
                <a:gd name="connsiteY39" fmla="*/ 113639 h 584053"/>
                <a:gd name="connsiteX40" fmla="*/ 2164432 w 2254287"/>
                <a:gd name="connsiteY40" fmla="*/ 182351 h 584053"/>
                <a:gd name="connsiteX41" fmla="*/ 2217288 w 2254287"/>
                <a:gd name="connsiteY41" fmla="*/ 235207 h 584053"/>
                <a:gd name="connsiteX42" fmla="*/ 2238430 w 2254287"/>
                <a:gd name="connsiteY42" fmla="*/ 261634 h 584053"/>
                <a:gd name="connsiteX43" fmla="*/ 2249001 w 2254287"/>
                <a:gd name="connsiteY43" fmla="*/ 280134 h 584053"/>
                <a:gd name="connsiteX44" fmla="*/ 2254287 w 2254287"/>
                <a:gd name="connsiteY44" fmla="*/ 301276 h 584053"/>
                <a:gd name="connsiteX45" fmla="*/ 2246358 w 2254287"/>
                <a:gd name="connsiteY45" fmla="*/ 325061 h 584053"/>
                <a:gd name="connsiteX46" fmla="*/ 2225216 w 2254287"/>
                <a:gd name="connsiteY46" fmla="*/ 343560 h 584053"/>
                <a:gd name="connsiteX47" fmla="*/ 2180289 w 2254287"/>
                <a:gd name="connsiteY47" fmla="*/ 354131 h 584053"/>
                <a:gd name="connsiteX48" fmla="*/ 2098363 w 2254287"/>
                <a:gd name="connsiteY48" fmla="*/ 367345 h 584053"/>
                <a:gd name="connsiteX49" fmla="*/ 1670233 w 2254287"/>
                <a:gd name="connsiteY49" fmla="*/ 269563 h 584053"/>
                <a:gd name="connsiteX50" fmla="*/ 1620021 w 2254287"/>
                <a:gd name="connsiteY50" fmla="*/ 264277 h 584053"/>
                <a:gd name="connsiteX51" fmla="*/ 1514310 w 2254287"/>
                <a:gd name="connsiteY51" fmla="*/ 280134 h 584053"/>
                <a:gd name="connsiteX52" fmla="*/ 1255318 w 2254287"/>
                <a:gd name="connsiteY52" fmla="*/ 332989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4287" h="584053">
                  <a:moveTo>
                    <a:pt x="1255318" y="332989"/>
                  </a:moveTo>
                  <a:lnTo>
                    <a:pt x="843045" y="428129"/>
                  </a:lnTo>
                  <a:lnTo>
                    <a:pt x="650122" y="478342"/>
                  </a:lnTo>
                  <a:lnTo>
                    <a:pt x="565554" y="504770"/>
                  </a:lnTo>
                  <a:lnTo>
                    <a:pt x="356774" y="584053"/>
                  </a:lnTo>
                  <a:lnTo>
                    <a:pt x="332990" y="576125"/>
                  </a:lnTo>
                  <a:lnTo>
                    <a:pt x="243135" y="517983"/>
                  </a:lnTo>
                  <a:lnTo>
                    <a:pt x="150638" y="449271"/>
                  </a:lnTo>
                  <a:lnTo>
                    <a:pt x="108354" y="412273"/>
                  </a:lnTo>
                  <a:lnTo>
                    <a:pt x="66069" y="375274"/>
                  </a:lnTo>
                  <a:lnTo>
                    <a:pt x="36999" y="346203"/>
                  </a:lnTo>
                  <a:lnTo>
                    <a:pt x="15857" y="322418"/>
                  </a:lnTo>
                  <a:lnTo>
                    <a:pt x="2643" y="301276"/>
                  </a:lnTo>
                  <a:lnTo>
                    <a:pt x="0" y="280134"/>
                  </a:lnTo>
                  <a:lnTo>
                    <a:pt x="0" y="272205"/>
                  </a:lnTo>
                  <a:lnTo>
                    <a:pt x="2643" y="261634"/>
                  </a:lnTo>
                  <a:lnTo>
                    <a:pt x="10571" y="253706"/>
                  </a:lnTo>
                  <a:lnTo>
                    <a:pt x="26428" y="253706"/>
                  </a:lnTo>
                  <a:lnTo>
                    <a:pt x="50213" y="261634"/>
                  </a:lnTo>
                  <a:lnTo>
                    <a:pt x="81926" y="282777"/>
                  </a:lnTo>
                  <a:lnTo>
                    <a:pt x="113639" y="301276"/>
                  </a:lnTo>
                  <a:lnTo>
                    <a:pt x="158566" y="317133"/>
                  </a:lnTo>
                  <a:lnTo>
                    <a:pt x="208779" y="330346"/>
                  </a:lnTo>
                  <a:lnTo>
                    <a:pt x="261635" y="338275"/>
                  </a:lnTo>
                  <a:lnTo>
                    <a:pt x="322418" y="343560"/>
                  </a:lnTo>
                  <a:lnTo>
                    <a:pt x="375274" y="343560"/>
                  </a:lnTo>
                  <a:lnTo>
                    <a:pt x="494199" y="327704"/>
                  </a:lnTo>
                  <a:lnTo>
                    <a:pt x="761119" y="282777"/>
                  </a:lnTo>
                  <a:lnTo>
                    <a:pt x="1088823" y="232564"/>
                  </a:lnTo>
                  <a:lnTo>
                    <a:pt x="1437669" y="171780"/>
                  </a:lnTo>
                  <a:lnTo>
                    <a:pt x="1646448" y="134781"/>
                  </a:lnTo>
                  <a:lnTo>
                    <a:pt x="1709875" y="95140"/>
                  </a:lnTo>
                  <a:lnTo>
                    <a:pt x="1789158" y="42284"/>
                  </a:lnTo>
                  <a:lnTo>
                    <a:pt x="1849942" y="0"/>
                  </a:lnTo>
                  <a:lnTo>
                    <a:pt x="1865799" y="0"/>
                  </a:lnTo>
                  <a:lnTo>
                    <a:pt x="1894869" y="5285"/>
                  </a:lnTo>
                  <a:lnTo>
                    <a:pt x="1931868" y="18499"/>
                  </a:lnTo>
                  <a:lnTo>
                    <a:pt x="1987366" y="47570"/>
                  </a:lnTo>
                  <a:lnTo>
                    <a:pt x="2024365" y="71355"/>
                  </a:lnTo>
                  <a:lnTo>
                    <a:pt x="2082506" y="113639"/>
                  </a:lnTo>
                  <a:lnTo>
                    <a:pt x="2164432" y="182351"/>
                  </a:lnTo>
                  <a:lnTo>
                    <a:pt x="2217288" y="235207"/>
                  </a:lnTo>
                  <a:lnTo>
                    <a:pt x="2238430" y="261634"/>
                  </a:lnTo>
                  <a:lnTo>
                    <a:pt x="2249001" y="280134"/>
                  </a:lnTo>
                  <a:lnTo>
                    <a:pt x="2254287" y="301276"/>
                  </a:lnTo>
                  <a:lnTo>
                    <a:pt x="2246358" y="325061"/>
                  </a:lnTo>
                  <a:lnTo>
                    <a:pt x="2225216" y="343560"/>
                  </a:lnTo>
                  <a:lnTo>
                    <a:pt x="2180289" y="354131"/>
                  </a:lnTo>
                  <a:lnTo>
                    <a:pt x="2098363" y="367345"/>
                  </a:lnTo>
                  <a:lnTo>
                    <a:pt x="1670233" y="269563"/>
                  </a:lnTo>
                  <a:lnTo>
                    <a:pt x="1620021" y="264277"/>
                  </a:lnTo>
                  <a:lnTo>
                    <a:pt x="1514310" y="280134"/>
                  </a:lnTo>
                  <a:lnTo>
                    <a:pt x="1255318" y="3329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168F9C65-75EF-48B2-8D10-4434866BEB68}"/>
                </a:ext>
              </a:extLst>
            </p:cNvPr>
            <p:cNvSpPr/>
            <p:nvPr/>
          </p:nvSpPr>
          <p:spPr>
            <a:xfrm rot="16200000">
              <a:off x="2616201" y="2876551"/>
              <a:ext cx="3473450" cy="1374775"/>
            </a:xfrm>
            <a:custGeom>
              <a:avLst/>
              <a:gdLst>
                <a:gd name="connsiteX0" fmla="*/ 1778000 w 3473450"/>
                <a:gd name="connsiteY0" fmla="*/ 771525 h 1374775"/>
                <a:gd name="connsiteX1" fmla="*/ 2079625 w 3473450"/>
                <a:gd name="connsiteY1" fmla="*/ 857250 h 1374775"/>
                <a:gd name="connsiteX2" fmla="*/ 2305050 w 3473450"/>
                <a:gd name="connsiteY2" fmla="*/ 914400 h 1374775"/>
                <a:gd name="connsiteX3" fmla="*/ 2520950 w 3473450"/>
                <a:gd name="connsiteY3" fmla="*/ 965200 h 1374775"/>
                <a:gd name="connsiteX4" fmla="*/ 2740025 w 3473450"/>
                <a:gd name="connsiteY4" fmla="*/ 1009650 h 1374775"/>
                <a:gd name="connsiteX5" fmla="*/ 2936875 w 3473450"/>
                <a:gd name="connsiteY5" fmla="*/ 1044575 h 1374775"/>
                <a:gd name="connsiteX6" fmla="*/ 3197225 w 3473450"/>
                <a:gd name="connsiteY6" fmla="*/ 1073150 h 1374775"/>
                <a:gd name="connsiteX7" fmla="*/ 3365500 w 3473450"/>
                <a:gd name="connsiteY7" fmla="*/ 1089025 h 1374775"/>
                <a:gd name="connsiteX8" fmla="*/ 3451225 w 3473450"/>
                <a:gd name="connsiteY8" fmla="*/ 1038225 h 1374775"/>
                <a:gd name="connsiteX9" fmla="*/ 3473450 w 3473450"/>
                <a:gd name="connsiteY9" fmla="*/ 1247775 h 1374775"/>
                <a:gd name="connsiteX10" fmla="*/ 3333750 w 3473450"/>
                <a:gd name="connsiteY10" fmla="*/ 1301750 h 1374775"/>
                <a:gd name="connsiteX11" fmla="*/ 3282950 w 3473450"/>
                <a:gd name="connsiteY11" fmla="*/ 1333500 h 1374775"/>
                <a:gd name="connsiteX12" fmla="*/ 3232150 w 3473450"/>
                <a:gd name="connsiteY12" fmla="*/ 1355725 h 1374775"/>
                <a:gd name="connsiteX13" fmla="*/ 3165475 w 3473450"/>
                <a:gd name="connsiteY13" fmla="*/ 1374775 h 1374775"/>
                <a:gd name="connsiteX14" fmla="*/ 2952750 w 3473450"/>
                <a:gd name="connsiteY14" fmla="*/ 1327150 h 1374775"/>
                <a:gd name="connsiteX15" fmla="*/ 2479675 w 3473450"/>
                <a:gd name="connsiteY15" fmla="*/ 1209675 h 1374775"/>
                <a:gd name="connsiteX16" fmla="*/ 1990725 w 3473450"/>
                <a:gd name="connsiteY16" fmla="*/ 1066800 h 1374775"/>
                <a:gd name="connsiteX17" fmla="*/ 1562100 w 3473450"/>
                <a:gd name="connsiteY17" fmla="*/ 927100 h 1374775"/>
                <a:gd name="connsiteX18" fmla="*/ 1238250 w 3473450"/>
                <a:gd name="connsiteY18" fmla="*/ 806450 h 1374775"/>
                <a:gd name="connsiteX19" fmla="*/ 1022350 w 3473450"/>
                <a:gd name="connsiteY19" fmla="*/ 714375 h 1374775"/>
                <a:gd name="connsiteX20" fmla="*/ 733425 w 3473450"/>
                <a:gd name="connsiteY20" fmla="*/ 565150 h 1374775"/>
                <a:gd name="connsiteX21" fmla="*/ 555625 w 3473450"/>
                <a:gd name="connsiteY21" fmla="*/ 463550 h 1374775"/>
                <a:gd name="connsiteX22" fmla="*/ 400050 w 3473450"/>
                <a:gd name="connsiteY22" fmla="*/ 358775 h 1374775"/>
                <a:gd name="connsiteX23" fmla="*/ 301625 w 3473450"/>
                <a:gd name="connsiteY23" fmla="*/ 288925 h 1374775"/>
                <a:gd name="connsiteX24" fmla="*/ 152400 w 3473450"/>
                <a:gd name="connsiteY24" fmla="*/ 174625 h 1374775"/>
                <a:gd name="connsiteX25" fmla="*/ 73025 w 3473450"/>
                <a:gd name="connsiteY25" fmla="*/ 111125 h 1374775"/>
                <a:gd name="connsiteX26" fmla="*/ 28575 w 3473450"/>
                <a:gd name="connsiteY26" fmla="*/ 73025 h 1374775"/>
                <a:gd name="connsiteX27" fmla="*/ 19050 w 3473450"/>
                <a:gd name="connsiteY27" fmla="*/ 63500 h 1374775"/>
                <a:gd name="connsiteX28" fmla="*/ 6350 w 3473450"/>
                <a:gd name="connsiteY28" fmla="*/ 44450 h 1374775"/>
                <a:gd name="connsiteX29" fmla="*/ 0 w 3473450"/>
                <a:gd name="connsiteY29" fmla="*/ 19050 h 1374775"/>
                <a:gd name="connsiteX30" fmla="*/ 3175 w 3473450"/>
                <a:gd name="connsiteY30" fmla="*/ 6350 h 1374775"/>
                <a:gd name="connsiteX31" fmla="*/ 19050 w 3473450"/>
                <a:gd name="connsiteY31" fmla="*/ 0 h 1374775"/>
                <a:gd name="connsiteX32" fmla="*/ 38100 w 3473450"/>
                <a:gd name="connsiteY32" fmla="*/ 0 h 1374775"/>
                <a:gd name="connsiteX33" fmla="*/ 79375 w 3473450"/>
                <a:gd name="connsiteY33" fmla="*/ 22225 h 1374775"/>
                <a:gd name="connsiteX34" fmla="*/ 228600 w 3473450"/>
                <a:gd name="connsiteY34" fmla="*/ 114300 h 1374775"/>
                <a:gd name="connsiteX35" fmla="*/ 428625 w 3473450"/>
                <a:gd name="connsiteY35" fmla="*/ 228600 h 1374775"/>
                <a:gd name="connsiteX36" fmla="*/ 625475 w 3473450"/>
                <a:gd name="connsiteY36" fmla="*/ 327025 h 1374775"/>
                <a:gd name="connsiteX37" fmla="*/ 812800 w 3473450"/>
                <a:gd name="connsiteY37" fmla="*/ 419100 h 1374775"/>
                <a:gd name="connsiteX38" fmla="*/ 1104900 w 3473450"/>
                <a:gd name="connsiteY38" fmla="*/ 542925 h 1374775"/>
                <a:gd name="connsiteX39" fmla="*/ 1270000 w 3473450"/>
                <a:gd name="connsiteY39" fmla="*/ 606425 h 1374775"/>
                <a:gd name="connsiteX40" fmla="*/ 1419225 w 3473450"/>
                <a:gd name="connsiteY40" fmla="*/ 660400 h 1374775"/>
                <a:gd name="connsiteX41" fmla="*/ 1666875 w 3473450"/>
                <a:gd name="connsiteY41" fmla="*/ 739775 h 1374775"/>
                <a:gd name="connsiteX42" fmla="*/ 1778000 w 3473450"/>
                <a:gd name="connsiteY42" fmla="*/ 771525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73450" h="1374775">
                  <a:moveTo>
                    <a:pt x="1778000" y="771525"/>
                  </a:moveTo>
                  <a:lnTo>
                    <a:pt x="2079625" y="857250"/>
                  </a:lnTo>
                  <a:lnTo>
                    <a:pt x="2305050" y="914400"/>
                  </a:lnTo>
                  <a:lnTo>
                    <a:pt x="2520950" y="965200"/>
                  </a:lnTo>
                  <a:lnTo>
                    <a:pt x="2740025" y="1009650"/>
                  </a:lnTo>
                  <a:lnTo>
                    <a:pt x="2936875" y="1044575"/>
                  </a:lnTo>
                  <a:lnTo>
                    <a:pt x="3197225" y="1073150"/>
                  </a:lnTo>
                  <a:lnTo>
                    <a:pt x="3365500" y="1089025"/>
                  </a:lnTo>
                  <a:lnTo>
                    <a:pt x="3451225" y="1038225"/>
                  </a:lnTo>
                  <a:lnTo>
                    <a:pt x="3473450" y="1247775"/>
                  </a:lnTo>
                  <a:lnTo>
                    <a:pt x="3333750" y="1301750"/>
                  </a:lnTo>
                  <a:lnTo>
                    <a:pt x="3282950" y="1333500"/>
                  </a:lnTo>
                  <a:lnTo>
                    <a:pt x="3232150" y="1355725"/>
                  </a:lnTo>
                  <a:lnTo>
                    <a:pt x="3165475" y="1374775"/>
                  </a:lnTo>
                  <a:lnTo>
                    <a:pt x="2952750" y="1327150"/>
                  </a:lnTo>
                  <a:lnTo>
                    <a:pt x="2479675" y="1209675"/>
                  </a:lnTo>
                  <a:lnTo>
                    <a:pt x="1990725" y="1066800"/>
                  </a:lnTo>
                  <a:lnTo>
                    <a:pt x="1562100" y="927100"/>
                  </a:lnTo>
                  <a:lnTo>
                    <a:pt x="1238250" y="806450"/>
                  </a:lnTo>
                  <a:lnTo>
                    <a:pt x="1022350" y="714375"/>
                  </a:lnTo>
                  <a:lnTo>
                    <a:pt x="733425" y="565150"/>
                  </a:lnTo>
                  <a:lnTo>
                    <a:pt x="555625" y="463550"/>
                  </a:lnTo>
                  <a:lnTo>
                    <a:pt x="400050" y="358775"/>
                  </a:lnTo>
                  <a:lnTo>
                    <a:pt x="301625" y="288925"/>
                  </a:lnTo>
                  <a:lnTo>
                    <a:pt x="152400" y="174625"/>
                  </a:lnTo>
                  <a:lnTo>
                    <a:pt x="73025" y="111125"/>
                  </a:lnTo>
                  <a:lnTo>
                    <a:pt x="28575" y="73025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79375" y="22225"/>
                  </a:lnTo>
                  <a:lnTo>
                    <a:pt x="228600" y="114300"/>
                  </a:lnTo>
                  <a:lnTo>
                    <a:pt x="428625" y="228600"/>
                  </a:lnTo>
                  <a:lnTo>
                    <a:pt x="625475" y="327025"/>
                  </a:lnTo>
                  <a:lnTo>
                    <a:pt x="812800" y="419100"/>
                  </a:lnTo>
                  <a:lnTo>
                    <a:pt x="1104900" y="542925"/>
                  </a:lnTo>
                  <a:lnTo>
                    <a:pt x="1270000" y="606425"/>
                  </a:lnTo>
                  <a:lnTo>
                    <a:pt x="1419225" y="660400"/>
                  </a:lnTo>
                  <a:lnTo>
                    <a:pt x="1666875" y="739775"/>
                  </a:lnTo>
                  <a:lnTo>
                    <a:pt x="1778000" y="771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BEBA5629-B4A2-4A3F-82D2-52F65324F4FD}"/>
                </a:ext>
              </a:extLst>
            </p:cNvPr>
            <p:cNvSpPr/>
            <p:nvPr/>
          </p:nvSpPr>
          <p:spPr>
            <a:xfrm>
              <a:off x="5357813" y="2108201"/>
              <a:ext cx="2349500" cy="1450975"/>
            </a:xfrm>
            <a:custGeom>
              <a:avLst/>
              <a:gdLst>
                <a:gd name="connsiteX0" fmla="*/ 1075610 w 2349427"/>
                <a:gd name="connsiteY0" fmla="*/ 301276 h 1450883"/>
                <a:gd name="connsiteX1" fmla="*/ 647480 w 2349427"/>
                <a:gd name="connsiteY1" fmla="*/ 348846 h 1450883"/>
                <a:gd name="connsiteX2" fmla="*/ 364703 w 2349427"/>
                <a:gd name="connsiteY2" fmla="*/ 377917 h 1450883"/>
                <a:gd name="connsiteX3" fmla="*/ 60784 w 2349427"/>
                <a:gd name="connsiteY3" fmla="*/ 417558 h 1450883"/>
                <a:gd name="connsiteX4" fmla="*/ 0 w 2349427"/>
                <a:gd name="connsiteY4" fmla="*/ 288063 h 1450883"/>
                <a:gd name="connsiteX5" fmla="*/ 229922 w 2349427"/>
                <a:gd name="connsiteY5" fmla="*/ 253706 h 1450883"/>
                <a:gd name="connsiteX6" fmla="*/ 745263 w 2349427"/>
                <a:gd name="connsiteY6" fmla="*/ 198208 h 1450883"/>
                <a:gd name="connsiteX7" fmla="*/ 1154893 w 2349427"/>
                <a:gd name="connsiteY7" fmla="*/ 155924 h 1450883"/>
                <a:gd name="connsiteX8" fmla="*/ 1802373 w 2349427"/>
                <a:gd name="connsiteY8" fmla="*/ 92497 h 1450883"/>
                <a:gd name="connsiteX9" fmla="*/ 1849943 w 2349427"/>
                <a:gd name="connsiteY9" fmla="*/ 76641 h 1450883"/>
                <a:gd name="connsiteX10" fmla="*/ 1958296 w 2349427"/>
                <a:gd name="connsiteY10" fmla="*/ 29071 h 1450883"/>
                <a:gd name="connsiteX11" fmla="*/ 2000581 w 2349427"/>
                <a:gd name="connsiteY11" fmla="*/ 0 h 1450883"/>
                <a:gd name="connsiteX12" fmla="*/ 2016437 w 2349427"/>
                <a:gd name="connsiteY12" fmla="*/ 2643 h 1450883"/>
                <a:gd name="connsiteX13" fmla="*/ 2098363 w 2349427"/>
                <a:gd name="connsiteY13" fmla="*/ 42284 h 1450883"/>
                <a:gd name="connsiteX14" fmla="*/ 2159147 w 2349427"/>
                <a:gd name="connsiteY14" fmla="*/ 76641 h 1450883"/>
                <a:gd name="connsiteX15" fmla="*/ 2222574 w 2349427"/>
                <a:gd name="connsiteY15" fmla="*/ 126853 h 1450883"/>
                <a:gd name="connsiteX16" fmla="*/ 2280715 w 2349427"/>
                <a:gd name="connsiteY16" fmla="*/ 182352 h 1450883"/>
                <a:gd name="connsiteX17" fmla="*/ 2320357 w 2349427"/>
                <a:gd name="connsiteY17" fmla="*/ 224636 h 1450883"/>
                <a:gd name="connsiteX18" fmla="*/ 2333570 w 2349427"/>
                <a:gd name="connsiteY18" fmla="*/ 248421 h 1450883"/>
                <a:gd name="connsiteX19" fmla="*/ 2346784 w 2349427"/>
                <a:gd name="connsiteY19" fmla="*/ 280134 h 1450883"/>
                <a:gd name="connsiteX20" fmla="*/ 2349427 w 2349427"/>
                <a:gd name="connsiteY20" fmla="*/ 309205 h 1450883"/>
                <a:gd name="connsiteX21" fmla="*/ 2346784 w 2349427"/>
                <a:gd name="connsiteY21" fmla="*/ 340918 h 1450883"/>
                <a:gd name="connsiteX22" fmla="*/ 2333570 w 2349427"/>
                <a:gd name="connsiteY22" fmla="*/ 362060 h 1450883"/>
                <a:gd name="connsiteX23" fmla="*/ 2309785 w 2349427"/>
                <a:gd name="connsiteY23" fmla="*/ 385845 h 1450883"/>
                <a:gd name="connsiteX24" fmla="*/ 2286000 w 2349427"/>
                <a:gd name="connsiteY24" fmla="*/ 414916 h 1450883"/>
                <a:gd name="connsiteX25" fmla="*/ 2259573 w 2349427"/>
                <a:gd name="connsiteY25" fmla="*/ 454557 h 1450883"/>
                <a:gd name="connsiteX26" fmla="*/ 2235788 w 2349427"/>
                <a:gd name="connsiteY26" fmla="*/ 544412 h 1450883"/>
                <a:gd name="connsiteX27" fmla="*/ 2145933 w 2349427"/>
                <a:gd name="connsiteY27" fmla="*/ 866830 h 1450883"/>
                <a:gd name="connsiteX28" fmla="*/ 2058722 w 2349427"/>
                <a:gd name="connsiteY28" fmla="*/ 1183963 h 1450883"/>
                <a:gd name="connsiteX29" fmla="*/ 2021723 w 2349427"/>
                <a:gd name="connsiteY29" fmla="*/ 1326673 h 1450883"/>
                <a:gd name="connsiteX30" fmla="*/ 1997938 w 2349427"/>
                <a:gd name="connsiteY30" fmla="*/ 1398028 h 1450883"/>
                <a:gd name="connsiteX31" fmla="*/ 1979439 w 2349427"/>
                <a:gd name="connsiteY31" fmla="*/ 1429741 h 1450883"/>
                <a:gd name="connsiteX32" fmla="*/ 1963582 w 2349427"/>
                <a:gd name="connsiteY32" fmla="*/ 1442955 h 1450883"/>
                <a:gd name="connsiteX33" fmla="*/ 1937154 w 2349427"/>
                <a:gd name="connsiteY33" fmla="*/ 1450883 h 1450883"/>
                <a:gd name="connsiteX34" fmla="*/ 1905441 w 2349427"/>
                <a:gd name="connsiteY34" fmla="*/ 1445598 h 1450883"/>
                <a:gd name="connsiteX35" fmla="*/ 1879013 w 2349427"/>
                <a:gd name="connsiteY35" fmla="*/ 1421813 h 1450883"/>
                <a:gd name="connsiteX36" fmla="*/ 1834086 w 2349427"/>
                <a:gd name="connsiteY36" fmla="*/ 1371600 h 1450883"/>
                <a:gd name="connsiteX37" fmla="*/ 1786516 w 2349427"/>
                <a:gd name="connsiteY37" fmla="*/ 1305531 h 1450883"/>
                <a:gd name="connsiteX38" fmla="*/ 1823515 w 2349427"/>
                <a:gd name="connsiteY38" fmla="*/ 1170749 h 1450883"/>
                <a:gd name="connsiteX39" fmla="*/ 1892227 w 2349427"/>
                <a:gd name="connsiteY39" fmla="*/ 689764 h 1450883"/>
                <a:gd name="connsiteX40" fmla="*/ 1913369 w 2349427"/>
                <a:gd name="connsiteY40" fmla="*/ 584053 h 1450883"/>
                <a:gd name="connsiteX41" fmla="*/ 1963582 w 2349427"/>
                <a:gd name="connsiteY41" fmla="*/ 295991 h 1450883"/>
                <a:gd name="connsiteX42" fmla="*/ 1960939 w 2349427"/>
                <a:gd name="connsiteY42" fmla="*/ 280134 h 1450883"/>
                <a:gd name="connsiteX43" fmla="*/ 1953011 w 2349427"/>
                <a:gd name="connsiteY43" fmla="*/ 266920 h 1450883"/>
                <a:gd name="connsiteX44" fmla="*/ 1931869 w 2349427"/>
                <a:gd name="connsiteY44" fmla="*/ 256349 h 1450883"/>
                <a:gd name="connsiteX45" fmla="*/ 1900155 w 2349427"/>
                <a:gd name="connsiteY45" fmla="*/ 251064 h 1450883"/>
                <a:gd name="connsiteX46" fmla="*/ 1633235 w 2349427"/>
                <a:gd name="connsiteY46" fmla="*/ 261635 h 1450883"/>
                <a:gd name="connsiteX47" fmla="*/ 1075610 w 2349427"/>
                <a:gd name="connsiteY47" fmla="*/ 30127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49427" h="1450883">
                  <a:moveTo>
                    <a:pt x="1075610" y="301276"/>
                  </a:moveTo>
                  <a:lnTo>
                    <a:pt x="647480" y="348846"/>
                  </a:lnTo>
                  <a:lnTo>
                    <a:pt x="364703" y="377917"/>
                  </a:lnTo>
                  <a:lnTo>
                    <a:pt x="60784" y="417558"/>
                  </a:lnTo>
                  <a:lnTo>
                    <a:pt x="0" y="288063"/>
                  </a:lnTo>
                  <a:lnTo>
                    <a:pt x="229922" y="253706"/>
                  </a:lnTo>
                  <a:lnTo>
                    <a:pt x="745263" y="198208"/>
                  </a:lnTo>
                  <a:lnTo>
                    <a:pt x="1154893" y="155924"/>
                  </a:lnTo>
                  <a:lnTo>
                    <a:pt x="1802373" y="92497"/>
                  </a:lnTo>
                  <a:lnTo>
                    <a:pt x="1849943" y="76641"/>
                  </a:lnTo>
                  <a:lnTo>
                    <a:pt x="1958296" y="29071"/>
                  </a:lnTo>
                  <a:lnTo>
                    <a:pt x="2000581" y="0"/>
                  </a:lnTo>
                  <a:lnTo>
                    <a:pt x="2016437" y="2643"/>
                  </a:lnTo>
                  <a:lnTo>
                    <a:pt x="2098363" y="42284"/>
                  </a:lnTo>
                  <a:lnTo>
                    <a:pt x="2159147" y="76641"/>
                  </a:lnTo>
                  <a:lnTo>
                    <a:pt x="2222574" y="126853"/>
                  </a:lnTo>
                  <a:lnTo>
                    <a:pt x="2280715" y="182352"/>
                  </a:lnTo>
                  <a:lnTo>
                    <a:pt x="2320357" y="224636"/>
                  </a:lnTo>
                  <a:lnTo>
                    <a:pt x="2333570" y="248421"/>
                  </a:lnTo>
                  <a:lnTo>
                    <a:pt x="2346784" y="280134"/>
                  </a:lnTo>
                  <a:lnTo>
                    <a:pt x="2349427" y="309205"/>
                  </a:lnTo>
                  <a:lnTo>
                    <a:pt x="2346784" y="340918"/>
                  </a:lnTo>
                  <a:lnTo>
                    <a:pt x="2333570" y="362060"/>
                  </a:lnTo>
                  <a:lnTo>
                    <a:pt x="2309785" y="385845"/>
                  </a:lnTo>
                  <a:lnTo>
                    <a:pt x="2286000" y="414916"/>
                  </a:lnTo>
                  <a:lnTo>
                    <a:pt x="2259573" y="454557"/>
                  </a:lnTo>
                  <a:lnTo>
                    <a:pt x="2235788" y="544412"/>
                  </a:lnTo>
                  <a:lnTo>
                    <a:pt x="2145933" y="866830"/>
                  </a:lnTo>
                  <a:lnTo>
                    <a:pt x="2058722" y="1183963"/>
                  </a:lnTo>
                  <a:lnTo>
                    <a:pt x="2021723" y="1326673"/>
                  </a:lnTo>
                  <a:lnTo>
                    <a:pt x="1997938" y="1398028"/>
                  </a:lnTo>
                  <a:lnTo>
                    <a:pt x="1979439" y="1429741"/>
                  </a:lnTo>
                  <a:lnTo>
                    <a:pt x="1963582" y="1442955"/>
                  </a:lnTo>
                  <a:lnTo>
                    <a:pt x="1937154" y="1450883"/>
                  </a:lnTo>
                  <a:lnTo>
                    <a:pt x="1905441" y="1445598"/>
                  </a:lnTo>
                  <a:lnTo>
                    <a:pt x="1879013" y="1421813"/>
                  </a:lnTo>
                  <a:lnTo>
                    <a:pt x="1834086" y="1371600"/>
                  </a:lnTo>
                  <a:lnTo>
                    <a:pt x="1786516" y="1305531"/>
                  </a:lnTo>
                  <a:lnTo>
                    <a:pt x="1823515" y="1170749"/>
                  </a:lnTo>
                  <a:lnTo>
                    <a:pt x="1892227" y="689764"/>
                  </a:lnTo>
                  <a:lnTo>
                    <a:pt x="1913369" y="584053"/>
                  </a:lnTo>
                  <a:lnTo>
                    <a:pt x="1963582" y="295991"/>
                  </a:lnTo>
                  <a:lnTo>
                    <a:pt x="1960939" y="280134"/>
                  </a:lnTo>
                  <a:lnTo>
                    <a:pt x="1953011" y="266920"/>
                  </a:lnTo>
                  <a:lnTo>
                    <a:pt x="1931869" y="256349"/>
                  </a:lnTo>
                  <a:lnTo>
                    <a:pt x="1900155" y="251064"/>
                  </a:lnTo>
                  <a:lnTo>
                    <a:pt x="1633235" y="261635"/>
                  </a:lnTo>
                  <a:lnTo>
                    <a:pt x="1075610" y="301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50F5407C-C9DC-4B87-AF88-250BE9830251}"/>
                </a:ext>
              </a:extLst>
            </p:cNvPr>
            <p:cNvSpPr/>
            <p:nvPr/>
          </p:nvSpPr>
          <p:spPr>
            <a:xfrm>
              <a:off x="5535613" y="2660650"/>
              <a:ext cx="1809750" cy="304800"/>
            </a:xfrm>
            <a:custGeom>
              <a:avLst/>
              <a:gdLst>
                <a:gd name="connsiteX0" fmla="*/ 903829 w 1810301"/>
                <a:gd name="connsiteY0" fmla="*/ 243135 h 303919"/>
                <a:gd name="connsiteX1" fmla="*/ 510056 w 1810301"/>
                <a:gd name="connsiteY1" fmla="*/ 282777 h 303919"/>
                <a:gd name="connsiteX2" fmla="*/ 314491 w 1810301"/>
                <a:gd name="connsiteY2" fmla="*/ 295991 h 303919"/>
                <a:gd name="connsiteX3" fmla="*/ 42285 w 1810301"/>
                <a:gd name="connsiteY3" fmla="*/ 303919 h 303919"/>
                <a:gd name="connsiteX4" fmla="*/ 0 w 1810301"/>
                <a:gd name="connsiteY4" fmla="*/ 169138 h 303919"/>
                <a:gd name="connsiteX5" fmla="*/ 243136 w 1810301"/>
                <a:gd name="connsiteY5" fmla="*/ 155924 h 303919"/>
                <a:gd name="connsiteX6" fmla="*/ 465129 w 1810301"/>
                <a:gd name="connsiteY6" fmla="*/ 137424 h 303919"/>
                <a:gd name="connsiteX7" fmla="*/ 856259 w 1810301"/>
                <a:gd name="connsiteY7" fmla="*/ 100425 h 303919"/>
                <a:gd name="connsiteX8" fmla="*/ 1226248 w 1810301"/>
                <a:gd name="connsiteY8" fmla="*/ 63427 h 303919"/>
                <a:gd name="connsiteX9" fmla="*/ 1474669 w 1810301"/>
                <a:gd name="connsiteY9" fmla="*/ 36999 h 303919"/>
                <a:gd name="connsiteX10" fmla="*/ 1807658 w 1810301"/>
                <a:gd name="connsiteY10" fmla="*/ 0 h 303919"/>
                <a:gd name="connsiteX11" fmla="*/ 1810301 w 1810301"/>
                <a:gd name="connsiteY11" fmla="*/ 150638 h 303919"/>
                <a:gd name="connsiteX12" fmla="*/ 1617378 w 1810301"/>
                <a:gd name="connsiteY12" fmla="*/ 169138 h 303919"/>
                <a:gd name="connsiteX13" fmla="*/ 1395385 w 1810301"/>
                <a:gd name="connsiteY13" fmla="*/ 198208 h 303919"/>
                <a:gd name="connsiteX14" fmla="*/ 903829 w 1810301"/>
                <a:gd name="connsiteY14" fmla="*/ 243135 h 3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10301" h="303919">
                  <a:moveTo>
                    <a:pt x="903829" y="243135"/>
                  </a:moveTo>
                  <a:lnTo>
                    <a:pt x="510056" y="282777"/>
                  </a:lnTo>
                  <a:lnTo>
                    <a:pt x="314491" y="295991"/>
                  </a:lnTo>
                  <a:lnTo>
                    <a:pt x="42285" y="303919"/>
                  </a:lnTo>
                  <a:lnTo>
                    <a:pt x="0" y="169138"/>
                  </a:lnTo>
                  <a:lnTo>
                    <a:pt x="243136" y="155924"/>
                  </a:lnTo>
                  <a:lnTo>
                    <a:pt x="465129" y="137424"/>
                  </a:lnTo>
                  <a:lnTo>
                    <a:pt x="856259" y="100425"/>
                  </a:lnTo>
                  <a:lnTo>
                    <a:pt x="1226248" y="63427"/>
                  </a:lnTo>
                  <a:lnTo>
                    <a:pt x="1474669" y="36999"/>
                  </a:lnTo>
                  <a:lnTo>
                    <a:pt x="1807658" y="0"/>
                  </a:lnTo>
                  <a:lnTo>
                    <a:pt x="1810301" y="150638"/>
                  </a:lnTo>
                  <a:lnTo>
                    <a:pt x="1617378" y="169138"/>
                  </a:lnTo>
                  <a:lnTo>
                    <a:pt x="1395385" y="198208"/>
                  </a:lnTo>
                  <a:lnTo>
                    <a:pt x="903829" y="2431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EED2EE42-CF5E-4CDA-B398-06D2AD652CED}"/>
                </a:ext>
              </a:extLst>
            </p:cNvPr>
            <p:cNvSpPr/>
            <p:nvPr/>
          </p:nvSpPr>
          <p:spPr>
            <a:xfrm>
              <a:off x="5608638" y="3248026"/>
              <a:ext cx="1663700" cy="277813"/>
            </a:xfrm>
            <a:custGeom>
              <a:avLst/>
              <a:gdLst>
                <a:gd name="connsiteX0" fmla="*/ 864187 w 1662305"/>
                <a:gd name="connsiteY0" fmla="*/ 203494 h 277491"/>
                <a:gd name="connsiteX1" fmla="*/ 81926 w 1662305"/>
                <a:gd name="connsiteY1" fmla="*/ 277491 h 277491"/>
                <a:gd name="connsiteX2" fmla="*/ 0 w 1662305"/>
                <a:gd name="connsiteY2" fmla="*/ 126853 h 277491"/>
                <a:gd name="connsiteX3" fmla="*/ 224636 w 1662305"/>
                <a:gd name="connsiteY3" fmla="*/ 105711 h 277491"/>
                <a:gd name="connsiteX4" fmla="*/ 874758 w 1662305"/>
                <a:gd name="connsiteY4" fmla="*/ 52855 h 277491"/>
                <a:gd name="connsiteX5" fmla="*/ 1627949 w 1662305"/>
                <a:gd name="connsiteY5" fmla="*/ 0 h 277491"/>
                <a:gd name="connsiteX6" fmla="*/ 1662305 w 1662305"/>
                <a:gd name="connsiteY6" fmla="*/ 171780 h 277491"/>
                <a:gd name="connsiteX7" fmla="*/ 1519595 w 1662305"/>
                <a:gd name="connsiteY7" fmla="*/ 166495 h 277491"/>
                <a:gd name="connsiteX8" fmla="*/ 1228890 w 1662305"/>
                <a:gd name="connsiteY8" fmla="*/ 177066 h 277491"/>
                <a:gd name="connsiteX9" fmla="*/ 864187 w 1662305"/>
                <a:gd name="connsiteY9" fmla="*/ 203494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305" h="277491">
                  <a:moveTo>
                    <a:pt x="864187" y="203494"/>
                  </a:moveTo>
                  <a:lnTo>
                    <a:pt x="81926" y="277491"/>
                  </a:lnTo>
                  <a:lnTo>
                    <a:pt x="0" y="126853"/>
                  </a:lnTo>
                  <a:lnTo>
                    <a:pt x="224636" y="105711"/>
                  </a:lnTo>
                  <a:lnTo>
                    <a:pt x="874758" y="52855"/>
                  </a:lnTo>
                  <a:lnTo>
                    <a:pt x="1627949" y="0"/>
                  </a:lnTo>
                  <a:lnTo>
                    <a:pt x="1662305" y="171780"/>
                  </a:lnTo>
                  <a:lnTo>
                    <a:pt x="1519595" y="166495"/>
                  </a:lnTo>
                  <a:lnTo>
                    <a:pt x="1228890" y="177066"/>
                  </a:lnTo>
                  <a:lnTo>
                    <a:pt x="864187" y="203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03F56F04-C745-4E2C-AE4B-671588CE3411}"/>
                </a:ext>
              </a:extLst>
            </p:cNvPr>
            <p:cNvSpPr/>
            <p:nvPr/>
          </p:nvSpPr>
          <p:spPr>
            <a:xfrm>
              <a:off x="6280151" y="3863976"/>
              <a:ext cx="1065213" cy="600075"/>
            </a:xfrm>
            <a:custGeom>
              <a:avLst/>
              <a:gdLst>
                <a:gd name="connsiteX0" fmla="*/ 343560 w 1065038"/>
                <a:gd name="connsiteY0" fmla="*/ 311848 h 599910"/>
                <a:gd name="connsiteX1" fmla="*/ 443986 w 1065038"/>
                <a:gd name="connsiteY1" fmla="*/ 232565 h 599910"/>
                <a:gd name="connsiteX2" fmla="*/ 520626 w 1065038"/>
                <a:gd name="connsiteY2" fmla="*/ 163852 h 599910"/>
                <a:gd name="connsiteX3" fmla="*/ 560268 w 1065038"/>
                <a:gd name="connsiteY3" fmla="*/ 129496 h 599910"/>
                <a:gd name="connsiteX4" fmla="*/ 581410 w 1065038"/>
                <a:gd name="connsiteY4" fmla="*/ 105711 h 599910"/>
                <a:gd name="connsiteX5" fmla="*/ 589338 w 1065038"/>
                <a:gd name="connsiteY5" fmla="*/ 84569 h 599910"/>
                <a:gd name="connsiteX6" fmla="*/ 581410 w 1065038"/>
                <a:gd name="connsiteY6" fmla="*/ 55499 h 599910"/>
                <a:gd name="connsiteX7" fmla="*/ 536483 w 1065038"/>
                <a:gd name="connsiteY7" fmla="*/ 0 h 599910"/>
                <a:gd name="connsiteX8" fmla="*/ 1065038 w 1065038"/>
                <a:gd name="connsiteY8" fmla="*/ 116282 h 599910"/>
                <a:gd name="connsiteX9" fmla="*/ 1038610 w 1065038"/>
                <a:gd name="connsiteY9" fmla="*/ 150639 h 599910"/>
                <a:gd name="connsiteX10" fmla="*/ 917043 w 1065038"/>
                <a:gd name="connsiteY10" fmla="*/ 177066 h 599910"/>
                <a:gd name="connsiteX11" fmla="*/ 856259 w 1065038"/>
                <a:gd name="connsiteY11" fmla="*/ 198209 h 599910"/>
                <a:gd name="connsiteX12" fmla="*/ 806046 w 1065038"/>
                <a:gd name="connsiteY12" fmla="*/ 227279 h 599910"/>
                <a:gd name="connsiteX13" fmla="*/ 568196 w 1065038"/>
                <a:gd name="connsiteY13" fmla="*/ 354132 h 599910"/>
                <a:gd name="connsiteX14" fmla="*/ 282777 w 1065038"/>
                <a:gd name="connsiteY14" fmla="*/ 496842 h 599910"/>
                <a:gd name="connsiteX15" fmla="*/ 63426 w 1065038"/>
                <a:gd name="connsiteY15" fmla="*/ 599910 h 599910"/>
                <a:gd name="connsiteX16" fmla="*/ 0 w 1065038"/>
                <a:gd name="connsiteY16" fmla="*/ 531198 h 599910"/>
                <a:gd name="connsiteX17" fmla="*/ 163852 w 1065038"/>
                <a:gd name="connsiteY17" fmla="*/ 433415 h 599910"/>
                <a:gd name="connsiteX18" fmla="*/ 343560 w 1065038"/>
                <a:gd name="connsiteY18" fmla="*/ 311848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5038" h="599910">
                  <a:moveTo>
                    <a:pt x="343560" y="311848"/>
                  </a:moveTo>
                  <a:lnTo>
                    <a:pt x="443986" y="232565"/>
                  </a:lnTo>
                  <a:lnTo>
                    <a:pt x="520626" y="163852"/>
                  </a:lnTo>
                  <a:lnTo>
                    <a:pt x="560268" y="129496"/>
                  </a:lnTo>
                  <a:lnTo>
                    <a:pt x="581410" y="105711"/>
                  </a:lnTo>
                  <a:lnTo>
                    <a:pt x="589338" y="84569"/>
                  </a:lnTo>
                  <a:lnTo>
                    <a:pt x="581410" y="55499"/>
                  </a:lnTo>
                  <a:lnTo>
                    <a:pt x="536483" y="0"/>
                  </a:lnTo>
                  <a:lnTo>
                    <a:pt x="1065038" y="116282"/>
                  </a:lnTo>
                  <a:lnTo>
                    <a:pt x="1038610" y="150639"/>
                  </a:lnTo>
                  <a:lnTo>
                    <a:pt x="917043" y="177066"/>
                  </a:lnTo>
                  <a:lnTo>
                    <a:pt x="856259" y="198209"/>
                  </a:lnTo>
                  <a:lnTo>
                    <a:pt x="806046" y="227279"/>
                  </a:lnTo>
                  <a:lnTo>
                    <a:pt x="568196" y="354132"/>
                  </a:lnTo>
                  <a:lnTo>
                    <a:pt x="282777" y="496842"/>
                  </a:lnTo>
                  <a:lnTo>
                    <a:pt x="63426" y="599910"/>
                  </a:lnTo>
                  <a:lnTo>
                    <a:pt x="0" y="531198"/>
                  </a:lnTo>
                  <a:lnTo>
                    <a:pt x="163852" y="433415"/>
                  </a:lnTo>
                  <a:lnTo>
                    <a:pt x="343560" y="3118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AAD1ADC0-963F-44B3-B990-E72A1C1591EC}"/>
                </a:ext>
              </a:extLst>
            </p:cNvPr>
            <p:cNvSpPr/>
            <p:nvPr/>
          </p:nvSpPr>
          <p:spPr>
            <a:xfrm>
              <a:off x="6115051" y="4319589"/>
              <a:ext cx="576263" cy="1831975"/>
            </a:xfrm>
            <a:custGeom>
              <a:avLst/>
              <a:gdLst>
                <a:gd name="connsiteX0" fmla="*/ 345281 w 576263"/>
                <a:gd name="connsiteY0" fmla="*/ 611981 h 1831181"/>
                <a:gd name="connsiteX1" fmla="*/ 300038 w 576263"/>
                <a:gd name="connsiteY1" fmla="*/ 421481 h 1831181"/>
                <a:gd name="connsiteX2" fmla="*/ 280988 w 576263"/>
                <a:gd name="connsiteY2" fmla="*/ 340518 h 1831181"/>
                <a:gd name="connsiteX3" fmla="*/ 242888 w 576263"/>
                <a:gd name="connsiteY3" fmla="*/ 269081 h 1831181"/>
                <a:gd name="connsiteX4" fmla="*/ 192881 w 576263"/>
                <a:gd name="connsiteY4" fmla="*/ 195262 h 1831181"/>
                <a:gd name="connsiteX5" fmla="*/ 154781 w 576263"/>
                <a:gd name="connsiteY5" fmla="*/ 150018 h 1831181"/>
                <a:gd name="connsiteX6" fmla="*/ 126206 w 576263"/>
                <a:gd name="connsiteY6" fmla="*/ 119062 h 1831181"/>
                <a:gd name="connsiteX7" fmla="*/ 97631 w 576263"/>
                <a:gd name="connsiteY7" fmla="*/ 100012 h 1831181"/>
                <a:gd name="connsiteX8" fmla="*/ 61913 w 576263"/>
                <a:gd name="connsiteY8" fmla="*/ 85725 h 1831181"/>
                <a:gd name="connsiteX9" fmla="*/ 38100 w 576263"/>
                <a:gd name="connsiteY9" fmla="*/ 76200 h 1831181"/>
                <a:gd name="connsiteX10" fmla="*/ 16669 w 576263"/>
                <a:gd name="connsiteY10" fmla="*/ 59531 h 1831181"/>
                <a:gd name="connsiteX11" fmla="*/ 4763 w 576263"/>
                <a:gd name="connsiteY11" fmla="*/ 40481 h 1831181"/>
                <a:gd name="connsiteX12" fmla="*/ 0 w 576263"/>
                <a:gd name="connsiteY12" fmla="*/ 23812 h 1831181"/>
                <a:gd name="connsiteX13" fmla="*/ 4763 w 576263"/>
                <a:gd name="connsiteY13" fmla="*/ 7143 h 1831181"/>
                <a:gd name="connsiteX14" fmla="*/ 26194 w 576263"/>
                <a:gd name="connsiteY14" fmla="*/ 0 h 1831181"/>
                <a:gd name="connsiteX15" fmla="*/ 66675 w 576263"/>
                <a:gd name="connsiteY15" fmla="*/ 4762 h 1831181"/>
                <a:gd name="connsiteX16" fmla="*/ 140494 w 576263"/>
                <a:gd name="connsiteY16" fmla="*/ 21431 h 1831181"/>
                <a:gd name="connsiteX17" fmla="*/ 219075 w 576263"/>
                <a:gd name="connsiteY17" fmla="*/ 47625 h 1831181"/>
                <a:gd name="connsiteX18" fmla="*/ 269081 w 576263"/>
                <a:gd name="connsiteY18" fmla="*/ 107156 h 1831181"/>
                <a:gd name="connsiteX19" fmla="*/ 330994 w 576263"/>
                <a:gd name="connsiteY19" fmla="*/ 150018 h 1831181"/>
                <a:gd name="connsiteX20" fmla="*/ 366713 w 576263"/>
                <a:gd name="connsiteY20" fmla="*/ 183356 h 1831181"/>
                <a:gd name="connsiteX21" fmla="*/ 407194 w 576263"/>
                <a:gd name="connsiteY21" fmla="*/ 223837 h 1831181"/>
                <a:gd name="connsiteX22" fmla="*/ 447675 w 576263"/>
                <a:gd name="connsiteY22" fmla="*/ 269081 h 1831181"/>
                <a:gd name="connsiteX23" fmla="*/ 488156 w 576263"/>
                <a:gd name="connsiteY23" fmla="*/ 319087 h 1831181"/>
                <a:gd name="connsiteX24" fmla="*/ 523875 w 576263"/>
                <a:gd name="connsiteY24" fmla="*/ 392906 h 1831181"/>
                <a:gd name="connsiteX25" fmla="*/ 545306 w 576263"/>
                <a:gd name="connsiteY25" fmla="*/ 488156 h 1831181"/>
                <a:gd name="connsiteX26" fmla="*/ 559594 w 576263"/>
                <a:gd name="connsiteY26" fmla="*/ 600075 h 1831181"/>
                <a:gd name="connsiteX27" fmla="*/ 566738 w 576263"/>
                <a:gd name="connsiteY27" fmla="*/ 692943 h 1831181"/>
                <a:gd name="connsiteX28" fmla="*/ 573881 w 576263"/>
                <a:gd name="connsiteY28" fmla="*/ 776287 h 1831181"/>
                <a:gd name="connsiteX29" fmla="*/ 573881 w 576263"/>
                <a:gd name="connsiteY29" fmla="*/ 864393 h 1831181"/>
                <a:gd name="connsiteX30" fmla="*/ 576263 w 576263"/>
                <a:gd name="connsiteY30" fmla="*/ 942975 h 1831181"/>
                <a:gd name="connsiteX31" fmla="*/ 573881 w 576263"/>
                <a:gd name="connsiteY31" fmla="*/ 1054893 h 1831181"/>
                <a:gd name="connsiteX32" fmla="*/ 566738 w 576263"/>
                <a:gd name="connsiteY32" fmla="*/ 1159668 h 1831181"/>
                <a:gd name="connsiteX33" fmla="*/ 559594 w 576263"/>
                <a:gd name="connsiteY33" fmla="*/ 1235868 h 1831181"/>
                <a:gd name="connsiteX34" fmla="*/ 545306 w 576263"/>
                <a:gd name="connsiteY34" fmla="*/ 1328737 h 1831181"/>
                <a:gd name="connsiteX35" fmla="*/ 526256 w 576263"/>
                <a:gd name="connsiteY35" fmla="*/ 1407318 h 1831181"/>
                <a:gd name="connsiteX36" fmla="*/ 500063 w 576263"/>
                <a:gd name="connsiteY36" fmla="*/ 1495425 h 1831181"/>
                <a:gd name="connsiteX37" fmla="*/ 466725 w 576263"/>
                <a:gd name="connsiteY37" fmla="*/ 1581150 h 1831181"/>
                <a:gd name="connsiteX38" fmla="*/ 440531 w 576263"/>
                <a:gd name="connsiteY38" fmla="*/ 1643062 h 1831181"/>
                <a:gd name="connsiteX39" fmla="*/ 416719 w 576263"/>
                <a:gd name="connsiteY39" fmla="*/ 1681162 h 1831181"/>
                <a:gd name="connsiteX40" fmla="*/ 376238 w 576263"/>
                <a:gd name="connsiteY40" fmla="*/ 1733550 h 1831181"/>
                <a:gd name="connsiteX41" fmla="*/ 335756 w 576263"/>
                <a:gd name="connsiteY41" fmla="*/ 1776412 h 1831181"/>
                <a:gd name="connsiteX42" fmla="*/ 300038 w 576263"/>
                <a:gd name="connsiteY42" fmla="*/ 1802606 h 1831181"/>
                <a:gd name="connsiteX43" fmla="*/ 271463 w 576263"/>
                <a:gd name="connsiteY43" fmla="*/ 1824037 h 1831181"/>
                <a:gd name="connsiteX44" fmla="*/ 250031 w 576263"/>
                <a:gd name="connsiteY44" fmla="*/ 1831181 h 1831181"/>
                <a:gd name="connsiteX45" fmla="*/ 228600 w 576263"/>
                <a:gd name="connsiteY45" fmla="*/ 1831181 h 1831181"/>
                <a:gd name="connsiteX46" fmla="*/ 211931 w 576263"/>
                <a:gd name="connsiteY46" fmla="*/ 1816893 h 1831181"/>
                <a:gd name="connsiteX47" fmla="*/ 197644 w 576263"/>
                <a:gd name="connsiteY47" fmla="*/ 1797843 h 1831181"/>
                <a:gd name="connsiteX48" fmla="*/ 183356 w 576263"/>
                <a:gd name="connsiteY48" fmla="*/ 1738312 h 1831181"/>
                <a:gd name="connsiteX49" fmla="*/ 161925 w 576263"/>
                <a:gd name="connsiteY49" fmla="*/ 1693068 h 1831181"/>
                <a:gd name="connsiteX50" fmla="*/ 116681 w 576263"/>
                <a:gd name="connsiteY50" fmla="*/ 1633537 h 1831181"/>
                <a:gd name="connsiteX51" fmla="*/ 207169 w 576263"/>
                <a:gd name="connsiteY51" fmla="*/ 1359693 h 1831181"/>
                <a:gd name="connsiteX52" fmla="*/ 230981 w 576263"/>
                <a:gd name="connsiteY52" fmla="*/ 1335881 h 1831181"/>
                <a:gd name="connsiteX53" fmla="*/ 259556 w 576263"/>
                <a:gd name="connsiteY53" fmla="*/ 1297781 h 1831181"/>
                <a:gd name="connsiteX54" fmla="*/ 285750 w 576263"/>
                <a:gd name="connsiteY54" fmla="*/ 1245393 h 1831181"/>
                <a:gd name="connsiteX55" fmla="*/ 314325 w 576263"/>
                <a:gd name="connsiteY55" fmla="*/ 1147762 h 1831181"/>
                <a:gd name="connsiteX56" fmla="*/ 338138 w 576263"/>
                <a:gd name="connsiteY56" fmla="*/ 1004887 h 1831181"/>
                <a:gd name="connsiteX57" fmla="*/ 350044 w 576263"/>
                <a:gd name="connsiteY57" fmla="*/ 852487 h 1831181"/>
                <a:gd name="connsiteX58" fmla="*/ 345281 w 576263"/>
                <a:gd name="connsiteY58" fmla="*/ 611981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76263" h="1831181">
                  <a:moveTo>
                    <a:pt x="345281" y="611981"/>
                  </a:moveTo>
                  <a:lnTo>
                    <a:pt x="300038" y="421481"/>
                  </a:lnTo>
                  <a:lnTo>
                    <a:pt x="280988" y="340518"/>
                  </a:lnTo>
                  <a:lnTo>
                    <a:pt x="242888" y="269081"/>
                  </a:lnTo>
                  <a:lnTo>
                    <a:pt x="192881" y="195262"/>
                  </a:lnTo>
                  <a:lnTo>
                    <a:pt x="154781" y="150018"/>
                  </a:lnTo>
                  <a:lnTo>
                    <a:pt x="126206" y="119062"/>
                  </a:lnTo>
                  <a:lnTo>
                    <a:pt x="97631" y="100012"/>
                  </a:lnTo>
                  <a:lnTo>
                    <a:pt x="61913" y="85725"/>
                  </a:lnTo>
                  <a:lnTo>
                    <a:pt x="38100" y="76200"/>
                  </a:lnTo>
                  <a:lnTo>
                    <a:pt x="16669" y="59531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4763" y="7143"/>
                  </a:lnTo>
                  <a:lnTo>
                    <a:pt x="26194" y="0"/>
                  </a:lnTo>
                  <a:lnTo>
                    <a:pt x="66675" y="4762"/>
                  </a:lnTo>
                  <a:lnTo>
                    <a:pt x="140494" y="21431"/>
                  </a:lnTo>
                  <a:lnTo>
                    <a:pt x="219075" y="47625"/>
                  </a:lnTo>
                  <a:lnTo>
                    <a:pt x="269081" y="107156"/>
                  </a:lnTo>
                  <a:lnTo>
                    <a:pt x="330994" y="150018"/>
                  </a:lnTo>
                  <a:lnTo>
                    <a:pt x="366713" y="183356"/>
                  </a:lnTo>
                  <a:lnTo>
                    <a:pt x="407194" y="223837"/>
                  </a:lnTo>
                  <a:lnTo>
                    <a:pt x="447675" y="269081"/>
                  </a:lnTo>
                  <a:lnTo>
                    <a:pt x="488156" y="319087"/>
                  </a:lnTo>
                  <a:lnTo>
                    <a:pt x="523875" y="392906"/>
                  </a:lnTo>
                  <a:lnTo>
                    <a:pt x="545306" y="488156"/>
                  </a:lnTo>
                  <a:lnTo>
                    <a:pt x="559594" y="600075"/>
                  </a:lnTo>
                  <a:lnTo>
                    <a:pt x="566738" y="692943"/>
                  </a:lnTo>
                  <a:lnTo>
                    <a:pt x="573881" y="776287"/>
                  </a:lnTo>
                  <a:lnTo>
                    <a:pt x="573881" y="864393"/>
                  </a:lnTo>
                  <a:lnTo>
                    <a:pt x="576263" y="942975"/>
                  </a:lnTo>
                  <a:lnTo>
                    <a:pt x="573881" y="1054893"/>
                  </a:lnTo>
                  <a:lnTo>
                    <a:pt x="566738" y="1159668"/>
                  </a:lnTo>
                  <a:lnTo>
                    <a:pt x="559594" y="1235868"/>
                  </a:lnTo>
                  <a:lnTo>
                    <a:pt x="545306" y="1328737"/>
                  </a:lnTo>
                  <a:lnTo>
                    <a:pt x="526256" y="1407318"/>
                  </a:lnTo>
                  <a:lnTo>
                    <a:pt x="500063" y="1495425"/>
                  </a:lnTo>
                  <a:lnTo>
                    <a:pt x="466725" y="1581150"/>
                  </a:lnTo>
                  <a:lnTo>
                    <a:pt x="440531" y="1643062"/>
                  </a:lnTo>
                  <a:lnTo>
                    <a:pt x="416719" y="1681162"/>
                  </a:lnTo>
                  <a:lnTo>
                    <a:pt x="376238" y="1733550"/>
                  </a:lnTo>
                  <a:lnTo>
                    <a:pt x="335756" y="1776412"/>
                  </a:lnTo>
                  <a:lnTo>
                    <a:pt x="300038" y="1802606"/>
                  </a:lnTo>
                  <a:lnTo>
                    <a:pt x="271463" y="1824037"/>
                  </a:lnTo>
                  <a:lnTo>
                    <a:pt x="250031" y="1831181"/>
                  </a:lnTo>
                  <a:lnTo>
                    <a:pt x="228600" y="1831181"/>
                  </a:lnTo>
                  <a:lnTo>
                    <a:pt x="211931" y="1816893"/>
                  </a:lnTo>
                  <a:lnTo>
                    <a:pt x="197644" y="1797843"/>
                  </a:lnTo>
                  <a:lnTo>
                    <a:pt x="183356" y="1738312"/>
                  </a:lnTo>
                  <a:lnTo>
                    <a:pt x="161925" y="1693068"/>
                  </a:lnTo>
                  <a:lnTo>
                    <a:pt x="116681" y="1633537"/>
                  </a:lnTo>
                  <a:lnTo>
                    <a:pt x="207169" y="1359693"/>
                  </a:lnTo>
                  <a:lnTo>
                    <a:pt x="230981" y="1335881"/>
                  </a:lnTo>
                  <a:lnTo>
                    <a:pt x="259556" y="1297781"/>
                  </a:lnTo>
                  <a:lnTo>
                    <a:pt x="285750" y="1245393"/>
                  </a:lnTo>
                  <a:lnTo>
                    <a:pt x="314325" y="1147762"/>
                  </a:lnTo>
                  <a:lnTo>
                    <a:pt x="338138" y="1004887"/>
                  </a:lnTo>
                  <a:lnTo>
                    <a:pt x="350044" y="852487"/>
                  </a:lnTo>
                  <a:cubicBezTo>
                    <a:pt x="349250" y="771525"/>
                    <a:pt x="348457" y="690562"/>
                    <a:pt x="345281" y="611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6E7EF7F7-5A8F-4606-9161-69119E0B4965}"/>
                </a:ext>
              </a:extLst>
            </p:cNvPr>
            <p:cNvSpPr/>
            <p:nvPr/>
          </p:nvSpPr>
          <p:spPr>
            <a:xfrm>
              <a:off x="5718175" y="5543551"/>
              <a:ext cx="711200" cy="485775"/>
            </a:xfrm>
            <a:custGeom>
              <a:avLst/>
              <a:gdLst>
                <a:gd name="connsiteX0" fmla="*/ 295275 w 711994"/>
                <a:gd name="connsiteY0" fmla="*/ 66675 h 485775"/>
                <a:gd name="connsiteX1" fmla="*/ 500063 w 711994"/>
                <a:gd name="connsiteY1" fmla="*/ 123825 h 485775"/>
                <a:gd name="connsiteX2" fmla="*/ 545307 w 711994"/>
                <a:gd name="connsiteY2" fmla="*/ 130969 h 485775"/>
                <a:gd name="connsiteX3" fmla="*/ 711994 w 711994"/>
                <a:gd name="connsiteY3" fmla="*/ 121444 h 485775"/>
                <a:gd name="connsiteX4" fmla="*/ 600075 w 711994"/>
                <a:gd name="connsiteY4" fmla="*/ 485775 h 485775"/>
                <a:gd name="connsiteX5" fmla="*/ 514350 w 711994"/>
                <a:gd name="connsiteY5" fmla="*/ 411956 h 485775"/>
                <a:gd name="connsiteX6" fmla="*/ 461963 w 711994"/>
                <a:gd name="connsiteY6" fmla="*/ 350044 h 485775"/>
                <a:gd name="connsiteX7" fmla="*/ 419100 w 711994"/>
                <a:gd name="connsiteY7" fmla="*/ 307181 h 485775"/>
                <a:gd name="connsiteX8" fmla="*/ 369094 w 711994"/>
                <a:gd name="connsiteY8" fmla="*/ 261938 h 485775"/>
                <a:gd name="connsiteX9" fmla="*/ 292894 w 711994"/>
                <a:gd name="connsiteY9" fmla="*/ 207169 h 485775"/>
                <a:gd name="connsiteX10" fmla="*/ 133350 w 711994"/>
                <a:gd name="connsiteY10" fmla="*/ 119063 h 485775"/>
                <a:gd name="connsiteX11" fmla="*/ 23813 w 711994"/>
                <a:gd name="connsiteY11" fmla="*/ 61913 h 485775"/>
                <a:gd name="connsiteX12" fmla="*/ 9525 w 711994"/>
                <a:gd name="connsiteY12" fmla="*/ 47625 h 485775"/>
                <a:gd name="connsiteX13" fmla="*/ 0 w 711994"/>
                <a:gd name="connsiteY13" fmla="*/ 26194 h 485775"/>
                <a:gd name="connsiteX14" fmla="*/ 2382 w 711994"/>
                <a:gd name="connsiteY14" fmla="*/ 9525 h 485775"/>
                <a:gd name="connsiteX15" fmla="*/ 14288 w 711994"/>
                <a:gd name="connsiteY15" fmla="*/ 0 h 485775"/>
                <a:gd name="connsiteX16" fmla="*/ 35719 w 711994"/>
                <a:gd name="connsiteY16" fmla="*/ 0 h 485775"/>
                <a:gd name="connsiteX17" fmla="*/ 295275 w 711994"/>
                <a:gd name="connsiteY17" fmla="*/ 666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994" h="485775">
                  <a:moveTo>
                    <a:pt x="295275" y="66675"/>
                  </a:moveTo>
                  <a:lnTo>
                    <a:pt x="500063" y="123825"/>
                  </a:lnTo>
                  <a:lnTo>
                    <a:pt x="545307" y="130969"/>
                  </a:lnTo>
                  <a:lnTo>
                    <a:pt x="711994" y="121444"/>
                  </a:lnTo>
                  <a:lnTo>
                    <a:pt x="600075" y="485775"/>
                  </a:lnTo>
                  <a:lnTo>
                    <a:pt x="514350" y="411956"/>
                  </a:lnTo>
                  <a:lnTo>
                    <a:pt x="461963" y="350044"/>
                  </a:lnTo>
                  <a:lnTo>
                    <a:pt x="419100" y="307181"/>
                  </a:lnTo>
                  <a:lnTo>
                    <a:pt x="369094" y="261938"/>
                  </a:lnTo>
                  <a:lnTo>
                    <a:pt x="292894" y="207169"/>
                  </a:lnTo>
                  <a:lnTo>
                    <a:pt x="133350" y="119063"/>
                  </a:lnTo>
                  <a:lnTo>
                    <a:pt x="23813" y="61913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29527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EB81F8D0-3940-486E-B1E3-7F9B50102809}"/>
                </a:ext>
              </a:extLst>
            </p:cNvPr>
            <p:cNvSpPr/>
            <p:nvPr/>
          </p:nvSpPr>
          <p:spPr>
            <a:xfrm>
              <a:off x="4397375" y="4435476"/>
              <a:ext cx="3886200" cy="688975"/>
            </a:xfrm>
            <a:custGeom>
              <a:avLst/>
              <a:gdLst>
                <a:gd name="connsiteX0" fmla="*/ 2708275 w 3886200"/>
                <a:gd name="connsiteY0" fmla="*/ 292100 h 688975"/>
                <a:gd name="connsiteX1" fmla="*/ 2419350 w 3886200"/>
                <a:gd name="connsiteY1" fmla="*/ 301625 h 688975"/>
                <a:gd name="connsiteX2" fmla="*/ 2212975 w 3886200"/>
                <a:gd name="connsiteY2" fmla="*/ 314325 h 688975"/>
                <a:gd name="connsiteX3" fmla="*/ 2035175 w 3886200"/>
                <a:gd name="connsiteY3" fmla="*/ 330200 h 688975"/>
                <a:gd name="connsiteX4" fmla="*/ 1708150 w 3886200"/>
                <a:gd name="connsiteY4" fmla="*/ 374650 h 688975"/>
                <a:gd name="connsiteX5" fmla="*/ 1390650 w 3886200"/>
                <a:gd name="connsiteY5" fmla="*/ 431800 h 688975"/>
                <a:gd name="connsiteX6" fmla="*/ 1123950 w 3886200"/>
                <a:gd name="connsiteY6" fmla="*/ 485775 h 688975"/>
                <a:gd name="connsiteX7" fmla="*/ 809625 w 3886200"/>
                <a:gd name="connsiteY7" fmla="*/ 561975 h 688975"/>
                <a:gd name="connsiteX8" fmla="*/ 593725 w 3886200"/>
                <a:gd name="connsiteY8" fmla="*/ 622300 h 688975"/>
                <a:gd name="connsiteX9" fmla="*/ 482600 w 3886200"/>
                <a:gd name="connsiteY9" fmla="*/ 673100 h 688975"/>
                <a:gd name="connsiteX10" fmla="*/ 438150 w 3886200"/>
                <a:gd name="connsiteY10" fmla="*/ 688975 h 688975"/>
                <a:gd name="connsiteX11" fmla="*/ 390525 w 3886200"/>
                <a:gd name="connsiteY11" fmla="*/ 673100 h 688975"/>
                <a:gd name="connsiteX12" fmla="*/ 273050 w 3886200"/>
                <a:gd name="connsiteY12" fmla="*/ 612775 h 688975"/>
                <a:gd name="connsiteX13" fmla="*/ 190500 w 3886200"/>
                <a:gd name="connsiteY13" fmla="*/ 565150 h 688975"/>
                <a:gd name="connsiteX14" fmla="*/ 101600 w 3886200"/>
                <a:gd name="connsiteY14" fmla="*/ 498475 h 688975"/>
                <a:gd name="connsiteX15" fmla="*/ 63500 w 3886200"/>
                <a:gd name="connsiteY15" fmla="*/ 469900 h 688975"/>
                <a:gd name="connsiteX16" fmla="*/ 31750 w 3886200"/>
                <a:gd name="connsiteY16" fmla="*/ 444500 h 688975"/>
                <a:gd name="connsiteX17" fmla="*/ 9525 w 3886200"/>
                <a:gd name="connsiteY17" fmla="*/ 419100 h 688975"/>
                <a:gd name="connsiteX18" fmla="*/ 0 w 3886200"/>
                <a:gd name="connsiteY18" fmla="*/ 390525 h 688975"/>
                <a:gd name="connsiteX19" fmla="*/ 0 w 3886200"/>
                <a:gd name="connsiteY19" fmla="*/ 371475 h 688975"/>
                <a:gd name="connsiteX20" fmla="*/ 15875 w 3886200"/>
                <a:gd name="connsiteY20" fmla="*/ 361950 h 688975"/>
                <a:gd name="connsiteX21" fmla="*/ 34925 w 3886200"/>
                <a:gd name="connsiteY21" fmla="*/ 365125 h 688975"/>
                <a:gd name="connsiteX22" fmla="*/ 92075 w 3886200"/>
                <a:gd name="connsiteY22" fmla="*/ 390525 h 688975"/>
                <a:gd name="connsiteX23" fmla="*/ 152400 w 3886200"/>
                <a:gd name="connsiteY23" fmla="*/ 409575 h 688975"/>
                <a:gd name="connsiteX24" fmla="*/ 209550 w 3886200"/>
                <a:gd name="connsiteY24" fmla="*/ 425450 h 688975"/>
                <a:gd name="connsiteX25" fmla="*/ 295275 w 3886200"/>
                <a:gd name="connsiteY25" fmla="*/ 441325 h 688975"/>
                <a:gd name="connsiteX26" fmla="*/ 368300 w 3886200"/>
                <a:gd name="connsiteY26" fmla="*/ 444500 h 688975"/>
                <a:gd name="connsiteX27" fmla="*/ 428625 w 3886200"/>
                <a:gd name="connsiteY27" fmla="*/ 444500 h 688975"/>
                <a:gd name="connsiteX28" fmla="*/ 654050 w 3886200"/>
                <a:gd name="connsiteY28" fmla="*/ 409575 h 688975"/>
                <a:gd name="connsiteX29" fmla="*/ 974725 w 3886200"/>
                <a:gd name="connsiteY29" fmla="*/ 358775 h 688975"/>
                <a:gd name="connsiteX30" fmla="*/ 1241425 w 3886200"/>
                <a:gd name="connsiteY30" fmla="*/ 317500 h 688975"/>
                <a:gd name="connsiteX31" fmla="*/ 1638300 w 3886200"/>
                <a:gd name="connsiteY31" fmla="*/ 254000 h 688975"/>
                <a:gd name="connsiteX32" fmla="*/ 1990725 w 3886200"/>
                <a:gd name="connsiteY32" fmla="*/ 193675 h 688975"/>
                <a:gd name="connsiteX33" fmla="*/ 2168525 w 3886200"/>
                <a:gd name="connsiteY33" fmla="*/ 180975 h 688975"/>
                <a:gd name="connsiteX34" fmla="*/ 2257425 w 3886200"/>
                <a:gd name="connsiteY34" fmla="*/ 168275 h 688975"/>
                <a:gd name="connsiteX35" fmla="*/ 2774950 w 3886200"/>
                <a:gd name="connsiteY35" fmla="*/ 123825 h 688975"/>
                <a:gd name="connsiteX36" fmla="*/ 3038475 w 3886200"/>
                <a:gd name="connsiteY36" fmla="*/ 98425 h 688975"/>
                <a:gd name="connsiteX37" fmla="*/ 3206750 w 3886200"/>
                <a:gd name="connsiteY37" fmla="*/ 85725 h 688975"/>
                <a:gd name="connsiteX38" fmla="*/ 3260725 w 3886200"/>
                <a:gd name="connsiteY38" fmla="*/ 69850 h 688975"/>
                <a:gd name="connsiteX39" fmla="*/ 3340100 w 3886200"/>
                <a:gd name="connsiteY39" fmla="*/ 44450 h 688975"/>
                <a:gd name="connsiteX40" fmla="*/ 3403600 w 3886200"/>
                <a:gd name="connsiteY40" fmla="*/ 3175 h 688975"/>
                <a:gd name="connsiteX41" fmla="*/ 3429000 w 3886200"/>
                <a:gd name="connsiteY41" fmla="*/ 0 h 688975"/>
                <a:gd name="connsiteX42" fmla="*/ 3479800 w 3886200"/>
                <a:gd name="connsiteY42" fmla="*/ 6350 h 688975"/>
                <a:gd name="connsiteX43" fmla="*/ 3571875 w 3886200"/>
                <a:gd name="connsiteY43" fmla="*/ 38100 h 688975"/>
                <a:gd name="connsiteX44" fmla="*/ 3660775 w 3886200"/>
                <a:gd name="connsiteY44" fmla="*/ 73025 h 688975"/>
                <a:gd name="connsiteX45" fmla="*/ 3705225 w 3886200"/>
                <a:gd name="connsiteY45" fmla="*/ 98425 h 688975"/>
                <a:gd name="connsiteX46" fmla="*/ 3794125 w 3886200"/>
                <a:gd name="connsiteY46" fmla="*/ 149225 h 688975"/>
                <a:gd name="connsiteX47" fmla="*/ 3829050 w 3886200"/>
                <a:gd name="connsiteY47" fmla="*/ 171450 h 688975"/>
                <a:gd name="connsiteX48" fmla="*/ 3854450 w 3886200"/>
                <a:gd name="connsiteY48" fmla="*/ 196850 h 688975"/>
                <a:gd name="connsiteX49" fmla="*/ 3876675 w 3886200"/>
                <a:gd name="connsiteY49" fmla="*/ 231775 h 688975"/>
                <a:gd name="connsiteX50" fmla="*/ 3886200 w 3886200"/>
                <a:gd name="connsiteY50" fmla="*/ 260350 h 688975"/>
                <a:gd name="connsiteX51" fmla="*/ 3879850 w 3886200"/>
                <a:gd name="connsiteY51" fmla="*/ 282575 h 688975"/>
                <a:gd name="connsiteX52" fmla="*/ 3867150 w 3886200"/>
                <a:gd name="connsiteY52" fmla="*/ 304800 h 688975"/>
                <a:gd name="connsiteX53" fmla="*/ 3819525 w 3886200"/>
                <a:gd name="connsiteY53" fmla="*/ 333375 h 688975"/>
                <a:gd name="connsiteX54" fmla="*/ 3768725 w 3886200"/>
                <a:gd name="connsiteY54" fmla="*/ 327025 h 688975"/>
                <a:gd name="connsiteX55" fmla="*/ 3594100 w 3886200"/>
                <a:gd name="connsiteY55" fmla="*/ 301625 h 688975"/>
                <a:gd name="connsiteX56" fmla="*/ 3276600 w 3886200"/>
                <a:gd name="connsiteY56" fmla="*/ 285750 h 688975"/>
                <a:gd name="connsiteX57" fmla="*/ 2708275 w 3886200"/>
                <a:gd name="connsiteY57" fmla="*/ 292100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86200" h="688975">
                  <a:moveTo>
                    <a:pt x="2708275" y="292100"/>
                  </a:moveTo>
                  <a:lnTo>
                    <a:pt x="2419350" y="301625"/>
                  </a:lnTo>
                  <a:lnTo>
                    <a:pt x="2212975" y="314325"/>
                  </a:lnTo>
                  <a:lnTo>
                    <a:pt x="2035175" y="330200"/>
                  </a:lnTo>
                  <a:lnTo>
                    <a:pt x="1708150" y="374650"/>
                  </a:lnTo>
                  <a:lnTo>
                    <a:pt x="1390650" y="431800"/>
                  </a:lnTo>
                  <a:lnTo>
                    <a:pt x="1123950" y="485775"/>
                  </a:lnTo>
                  <a:lnTo>
                    <a:pt x="809625" y="561975"/>
                  </a:lnTo>
                  <a:lnTo>
                    <a:pt x="593725" y="622300"/>
                  </a:lnTo>
                  <a:lnTo>
                    <a:pt x="482600" y="673100"/>
                  </a:lnTo>
                  <a:lnTo>
                    <a:pt x="438150" y="688975"/>
                  </a:lnTo>
                  <a:lnTo>
                    <a:pt x="390525" y="673100"/>
                  </a:lnTo>
                  <a:lnTo>
                    <a:pt x="273050" y="612775"/>
                  </a:lnTo>
                  <a:lnTo>
                    <a:pt x="190500" y="565150"/>
                  </a:lnTo>
                  <a:lnTo>
                    <a:pt x="101600" y="498475"/>
                  </a:lnTo>
                  <a:lnTo>
                    <a:pt x="63500" y="469900"/>
                  </a:lnTo>
                  <a:lnTo>
                    <a:pt x="31750" y="444500"/>
                  </a:lnTo>
                  <a:lnTo>
                    <a:pt x="9525" y="419100"/>
                  </a:lnTo>
                  <a:lnTo>
                    <a:pt x="0" y="390525"/>
                  </a:lnTo>
                  <a:lnTo>
                    <a:pt x="0" y="371475"/>
                  </a:lnTo>
                  <a:lnTo>
                    <a:pt x="15875" y="361950"/>
                  </a:lnTo>
                  <a:lnTo>
                    <a:pt x="34925" y="365125"/>
                  </a:lnTo>
                  <a:lnTo>
                    <a:pt x="92075" y="390525"/>
                  </a:lnTo>
                  <a:lnTo>
                    <a:pt x="152400" y="409575"/>
                  </a:lnTo>
                  <a:lnTo>
                    <a:pt x="209550" y="425450"/>
                  </a:lnTo>
                  <a:lnTo>
                    <a:pt x="295275" y="441325"/>
                  </a:lnTo>
                  <a:lnTo>
                    <a:pt x="368300" y="444500"/>
                  </a:lnTo>
                  <a:lnTo>
                    <a:pt x="428625" y="444500"/>
                  </a:lnTo>
                  <a:lnTo>
                    <a:pt x="654050" y="409575"/>
                  </a:lnTo>
                  <a:lnTo>
                    <a:pt x="974725" y="358775"/>
                  </a:lnTo>
                  <a:lnTo>
                    <a:pt x="1241425" y="317500"/>
                  </a:lnTo>
                  <a:lnTo>
                    <a:pt x="1638300" y="254000"/>
                  </a:lnTo>
                  <a:lnTo>
                    <a:pt x="1990725" y="193675"/>
                  </a:lnTo>
                  <a:lnTo>
                    <a:pt x="2168525" y="180975"/>
                  </a:lnTo>
                  <a:lnTo>
                    <a:pt x="2257425" y="168275"/>
                  </a:lnTo>
                  <a:lnTo>
                    <a:pt x="2774950" y="123825"/>
                  </a:lnTo>
                  <a:lnTo>
                    <a:pt x="3038475" y="98425"/>
                  </a:lnTo>
                  <a:lnTo>
                    <a:pt x="3206750" y="85725"/>
                  </a:lnTo>
                  <a:lnTo>
                    <a:pt x="3260725" y="69850"/>
                  </a:lnTo>
                  <a:lnTo>
                    <a:pt x="3340100" y="44450"/>
                  </a:lnTo>
                  <a:lnTo>
                    <a:pt x="3403600" y="3175"/>
                  </a:lnTo>
                  <a:lnTo>
                    <a:pt x="3429000" y="0"/>
                  </a:lnTo>
                  <a:lnTo>
                    <a:pt x="3479800" y="6350"/>
                  </a:lnTo>
                  <a:lnTo>
                    <a:pt x="3571875" y="38100"/>
                  </a:lnTo>
                  <a:lnTo>
                    <a:pt x="3660775" y="73025"/>
                  </a:lnTo>
                  <a:lnTo>
                    <a:pt x="3705225" y="98425"/>
                  </a:lnTo>
                  <a:lnTo>
                    <a:pt x="3794125" y="149225"/>
                  </a:lnTo>
                  <a:lnTo>
                    <a:pt x="3829050" y="171450"/>
                  </a:lnTo>
                  <a:lnTo>
                    <a:pt x="3854450" y="196850"/>
                  </a:lnTo>
                  <a:lnTo>
                    <a:pt x="3876675" y="231775"/>
                  </a:lnTo>
                  <a:lnTo>
                    <a:pt x="3886200" y="260350"/>
                  </a:lnTo>
                  <a:lnTo>
                    <a:pt x="3879850" y="282575"/>
                  </a:lnTo>
                  <a:lnTo>
                    <a:pt x="3867150" y="304800"/>
                  </a:lnTo>
                  <a:lnTo>
                    <a:pt x="3819525" y="333375"/>
                  </a:lnTo>
                  <a:lnTo>
                    <a:pt x="3768725" y="327025"/>
                  </a:lnTo>
                  <a:lnTo>
                    <a:pt x="3594100" y="301625"/>
                  </a:lnTo>
                  <a:lnTo>
                    <a:pt x="3276600" y="285750"/>
                  </a:lnTo>
                  <a:lnTo>
                    <a:pt x="2708275" y="292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962730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5342" y="2875659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わたしの文章見本帳をつくろう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務 義 幹 慣 検 築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0034271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1FDD066-7821-4D6C-B4A6-E2EB492DDCC7}"/>
              </a:ext>
            </a:extLst>
          </p:cNvPr>
          <p:cNvSpPr/>
          <p:nvPr/>
        </p:nvSpPr>
        <p:spPr>
          <a:xfrm>
            <a:off x="4062414" y="1601788"/>
            <a:ext cx="1831975" cy="531812"/>
          </a:xfrm>
          <a:custGeom>
            <a:avLst/>
            <a:gdLst>
              <a:gd name="connsiteX0" fmla="*/ 733425 w 1831181"/>
              <a:gd name="connsiteY0" fmla="*/ 214313 h 531019"/>
              <a:gd name="connsiteX1" fmla="*/ 581025 w 1831181"/>
              <a:gd name="connsiteY1" fmla="*/ 252413 h 531019"/>
              <a:gd name="connsiteX2" fmla="*/ 488156 w 1831181"/>
              <a:gd name="connsiteY2" fmla="*/ 273844 h 531019"/>
              <a:gd name="connsiteX3" fmla="*/ 416718 w 1831181"/>
              <a:gd name="connsiteY3" fmla="*/ 290513 h 531019"/>
              <a:gd name="connsiteX4" fmla="*/ 373856 w 1831181"/>
              <a:gd name="connsiteY4" fmla="*/ 297657 h 531019"/>
              <a:gd name="connsiteX5" fmla="*/ 338137 w 1831181"/>
              <a:gd name="connsiteY5" fmla="*/ 297657 h 531019"/>
              <a:gd name="connsiteX6" fmla="*/ 302418 w 1831181"/>
              <a:gd name="connsiteY6" fmla="*/ 295275 h 531019"/>
              <a:gd name="connsiteX7" fmla="*/ 247650 w 1831181"/>
              <a:gd name="connsiteY7" fmla="*/ 285750 h 531019"/>
              <a:gd name="connsiteX8" fmla="*/ 197643 w 1831181"/>
              <a:gd name="connsiteY8" fmla="*/ 269082 h 531019"/>
              <a:gd name="connsiteX9" fmla="*/ 157162 w 1831181"/>
              <a:gd name="connsiteY9" fmla="*/ 250032 h 531019"/>
              <a:gd name="connsiteX10" fmla="*/ 109537 w 1831181"/>
              <a:gd name="connsiteY10" fmla="*/ 226219 h 531019"/>
              <a:gd name="connsiteX11" fmla="*/ 69056 w 1831181"/>
              <a:gd name="connsiteY11" fmla="*/ 200025 h 531019"/>
              <a:gd name="connsiteX12" fmla="*/ 28575 w 1831181"/>
              <a:gd name="connsiteY12" fmla="*/ 183357 h 531019"/>
              <a:gd name="connsiteX13" fmla="*/ 16668 w 1831181"/>
              <a:gd name="connsiteY13" fmla="*/ 183357 h 531019"/>
              <a:gd name="connsiteX14" fmla="*/ 4762 w 1831181"/>
              <a:gd name="connsiteY14" fmla="*/ 185738 h 531019"/>
              <a:gd name="connsiteX15" fmla="*/ 0 w 1831181"/>
              <a:gd name="connsiteY15" fmla="*/ 200025 h 531019"/>
              <a:gd name="connsiteX16" fmla="*/ 16668 w 1831181"/>
              <a:gd name="connsiteY16" fmla="*/ 242888 h 531019"/>
              <a:gd name="connsiteX17" fmla="*/ 45243 w 1831181"/>
              <a:gd name="connsiteY17" fmla="*/ 290513 h 531019"/>
              <a:gd name="connsiteX18" fmla="*/ 80962 w 1831181"/>
              <a:gd name="connsiteY18" fmla="*/ 338138 h 531019"/>
              <a:gd name="connsiteX19" fmla="*/ 114300 w 1831181"/>
              <a:gd name="connsiteY19" fmla="*/ 378619 h 531019"/>
              <a:gd name="connsiteX20" fmla="*/ 138112 w 1831181"/>
              <a:gd name="connsiteY20" fmla="*/ 404813 h 531019"/>
              <a:gd name="connsiteX21" fmla="*/ 161925 w 1831181"/>
              <a:gd name="connsiteY21" fmla="*/ 426244 h 531019"/>
              <a:gd name="connsiteX22" fmla="*/ 188118 w 1831181"/>
              <a:gd name="connsiteY22" fmla="*/ 447675 h 531019"/>
              <a:gd name="connsiteX23" fmla="*/ 216693 w 1831181"/>
              <a:gd name="connsiteY23" fmla="*/ 469107 h 531019"/>
              <a:gd name="connsiteX24" fmla="*/ 245268 w 1831181"/>
              <a:gd name="connsiteY24" fmla="*/ 485775 h 531019"/>
              <a:gd name="connsiteX25" fmla="*/ 285750 w 1831181"/>
              <a:gd name="connsiteY25" fmla="*/ 504825 h 531019"/>
              <a:gd name="connsiteX26" fmla="*/ 314325 w 1831181"/>
              <a:gd name="connsiteY26" fmla="*/ 516732 h 531019"/>
              <a:gd name="connsiteX27" fmla="*/ 354806 w 1831181"/>
              <a:gd name="connsiteY27" fmla="*/ 526257 h 531019"/>
              <a:gd name="connsiteX28" fmla="*/ 383381 w 1831181"/>
              <a:gd name="connsiteY28" fmla="*/ 531019 h 531019"/>
              <a:gd name="connsiteX29" fmla="*/ 395287 w 1831181"/>
              <a:gd name="connsiteY29" fmla="*/ 531019 h 531019"/>
              <a:gd name="connsiteX30" fmla="*/ 440531 w 1831181"/>
              <a:gd name="connsiteY30" fmla="*/ 507207 h 531019"/>
              <a:gd name="connsiteX31" fmla="*/ 495300 w 1831181"/>
              <a:gd name="connsiteY31" fmla="*/ 478632 h 531019"/>
              <a:gd name="connsiteX32" fmla="*/ 550068 w 1831181"/>
              <a:gd name="connsiteY32" fmla="*/ 457200 h 531019"/>
              <a:gd name="connsiteX33" fmla="*/ 626268 w 1831181"/>
              <a:gd name="connsiteY33" fmla="*/ 428625 h 531019"/>
              <a:gd name="connsiteX34" fmla="*/ 704850 w 1831181"/>
              <a:gd name="connsiteY34" fmla="*/ 400050 h 531019"/>
              <a:gd name="connsiteX35" fmla="*/ 852487 w 1831181"/>
              <a:gd name="connsiteY35" fmla="*/ 347663 h 531019"/>
              <a:gd name="connsiteX36" fmla="*/ 983456 w 1831181"/>
              <a:gd name="connsiteY36" fmla="*/ 307182 h 531019"/>
              <a:gd name="connsiteX37" fmla="*/ 1104900 w 1831181"/>
              <a:gd name="connsiteY37" fmla="*/ 273844 h 531019"/>
              <a:gd name="connsiteX38" fmla="*/ 1231106 w 1831181"/>
              <a:gd name="connsiteY38" fmla="*/ 238125 h 531019"/>
              <a:gd name="connsiteX39" fmla="*/ 1304925 w 1831181"/>
              <a:gd name="connsiteY39" fmla="*/ 221457 h 531019"/>
              <a:gd name="connsiteX40" fmla="*/ 1335881 w 1831181"/>
              <a:gd name="connsiteY40" fmla="*/ 216694 h 531019"/>
              <a:gd name="connsiteX41" fmla="*/ 1376362 w 1831181"/>
              <a:gd name="connsiteY41" fmla="*/ 216694 h 531019"/>
              <a:gd name="connsiteX42" fmla="*/ 1781175 w 1831181"/>
              <a:gd name="connsiteY42" fmla="*/ 314325 h 531019"/>
              <a:gd name="connsiteX43" fmla="*/ 1800225 w 1831181"/>
              <a:gd name="connsiteY43" fmla="*/ 307182 h 531019"/>
              <a:gd name="connsiteX44" fmla="*/ 1814512 w 1831181"/>
              <a:gd name="connsiteY44" fmla="*/ 297657 h 531019"/>
              <a:gd name="connsiteX45" fmla="*/ 1826418 w 1831181"/>
              <a:gd name="connsiteY45" fmla="*/ 280988 h 531019"/>
              <a:gd name="connsiteX46" fmla="*/ 1831181 w 1831181"/>
              <a:gd name="connsiteY46" fmla="*/ 264319 h 531019"/>
              <a:gd name="connsiteX47" fmla="*/ 1831181 w 1831181"/>
              <a:gd name="connsiteY47" fmla="*/ 250032 h 531019"/>
              <a:gd name="connsiteX48" fmla="*/ 1826418 w 1831181"/>
              <a:gd name="connsiteY48" fmla="*/ 230982 h 531019"/>
              <a:gd name="connsiteX49" fmla="*/ 1809750 w 1831181"/>
              <a:gd name="connsiteY49" fmla="*/ 211932 h 531019"/>
              <a:gd name="connsiteX50" fmla="*/ 1788318 w 1831181"/>
              <a:gd name="connsiteY50" fmla="*/ 200025 h 531019"/>
              <a:gd name="connsiteX51" fmla="*/ 1743075 w 1831181"/>
              <a:gd name="connsiteY51" fmla="*/ 159544 h 531019"/>
              <a:gd name="connsiteX52" fmla="*/ 1685925 w 1831181"/>
              <a:gd name="connsiteY52" fmla="*/ 119063 h 531019"/>
              <a:gd name="connsiteX53" fmla="*/ 1621631 w 1831181"/>
              <a:gd name="connsiteY53" fmla="*/ 76200 h 531019"/>
              <a:gd name="connsiteX54" fmla="*/ 1566862 w 1831181"/>
              <a:gd name="connsiteY54" fmla="*/ 45244 h 531019"/>
              <a:gd name="connsiteX55" fmla="*/ 1504950 w 1831181"/>
              <a:gd name="connsiteY55" fmla="*/ 11907 h 531019"/>
              <a:gd name="connsiteX56" fmla="*/ 1478756 w 1831181"/>
              <a:gd name="connsiteY56" fmla="*/ 4763 h 531019"/>
              <a:gd name="connsiteX57" fmla="*/ 1443037 w 1831181"/>
              <a:gd name="connsiteY57" fmla="*/ 0 h 531019"/>
              <a:gd name="connsiteX58" fmla="*/ 1416843 w 1831181"/>
              <a:gd name="connsiteY58" fmla="*/ 7144 h 531019"/>
              <a:gd name="connsiteX59" fmla="*/ 1395412 w 1831181"/>
              <a:gd name="connsiteY59" fmla="*/ 19050 h 531019"/>
              <a:gd name="connsiteX60" fmla="*/ 1373981 w 1831181"/>
              <a:gd name="connsiteY60" fmla="*/ 40482 h 531019"/>
              <a:gd name="connsiteX61" fmla="*/ 1352550 w 1831181"/>
              <a:gd name="connsiteY61" fmla="*/ 64294 h 531019"/>
              <a:gd name="connsiteX62" fmla="*/ 1204912 w 1831181"/>
              <a:gd name="connsiteY62" fmla="*/ 97632 h 531019"/>
              <a:gd name="connsiteX63" fmla="*/ 976312 w 1831181"/>
              <a:gd name="connsiteY63" fmla="*/ 154782 h 531019"/>
              <a:gd name="connsiteX64" fmla="*/ 733425 w 1831181"/>
              <a:gd name="connsiteY64" fmla="*/ 214313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831181" h="531019">
                <a:moveTo>
                  <a:pt x="733425" y="214313"/>
                </a:moveTo>
                <a:lnTo>
                  <a:pt x="581025" y="252413"/>
                </a:lnTo>
                <a:lnTo>
                  <a:pt x="488156" y="273844"/>
                </a:lnTo>
                <a:lnTo>
                  <a:pt x="416718" y="290513"/>
                </a:lnTo>
                <a:lnTo>
                  <a:pt x="373856" y="297657"/>
                </a:lnTo>
                <a:lnTo>
                  <a:pt x="338137" y="297657"/>
                </a:lnTo>
                <a:lnTo>
                  <a:pt x="302418" y="295275"/>
                </a:lnTo>
                <a:lnTo>
                  <a:pt x="247650" y="285750"/>
                </a:lnTo>
                <a:lnTo>
                  <a:pt x="197643" y="269082"/>
                </a:lnTo>
                <a:lnTo>
                  <a:pt x="157162" y="250032"/>
                </a:lnTo>
                <a:lnTo>
                  <a:pt x="109537" y="226219"/>
                </a:lnTo>
                <a:lnTo>
                  <a:pt x="69056" y="200025"/>
                </a:lnTo>
                <a:lnTo>
                  <a:pt x="28575" y="183357"/>
                </a:lnTo>
                <a:lnTo>
                  <a:pt x="16668" y="183357"/>
                </a:lnTo>
                <a:lnTo>
                  <a:pt x="4762" y="185738"/>
                </a:lnTo>
                <a:lnTo>
                  <a:pt x="0" y="200025"/>
                </a:lnTo>
                <a:lnTo>
                  <a:pt x="16668" y="242888"/>
                </a:lnTo>
                <a:lnTo>
                  <a:pt x="45243" y="290513"/>
                </a:lnTo>
                <a:lnTo>
                  <a:pt x="80962" y="338138"/>
                </a:lnTo>
                <a:lnTo>
                  <a:pt x="114300" y="378619"/>
                </a:lnTo>
                <a:lnTo>
                  <a:pt x="138112" y="404813"/>
                </a:lnTo>
                <a:lnTo>
                  <a:pt x="161925" y="426244"/>
                </a:lnTo>
                <a:lnTo>
                  <a:pt x="188118" y="447675"/>
                </a:lnTo>
                <a:lnTo>
                  <a:pt x="216693" y="469107"/>
                </a:lnTo>
                <a:lnTo>
                  <a:pt x="245268" y="485775"/>
                </a:lnTo>
                <a:lnTo>
                  <a:pt x="285750" y="504825"/>
                </a:lnTo>
                <a:lnTo>
                  <a:pt x="314325" y="516732"/>
                </a:lnTo>
                <a:lnTo>
                  <a:pt x="354806" y="526257"/>
                </a:lnTo>
                <a:lnTo>
                  <a:pt x="383381" y="531019"/>
                </a:lnTo>
                <a:lnTo>
                  <a:pt x="395287" y="531019"/>
                </a:lnTo>
                <a:lnTo>
                  <a:pt x="440531" y="507207"/>
                </a:lnTo>
                <a:lnTo>
                  <a:pt x="495300" y="478632"/>
                </a:lnTo>
                <a:lnTo>
                  <a:pt x="550068" y="457200"/>
                </a:lnTo>
                <a:lnTo>
                  <a:pt x="626268" y="428625"/>
                </a:lnTo>
                <a:lnTo>
                  <a:pt x="704850" y="400050"/>
                </a:lnTo>
                <a:lnTo>
                  <a:pt x="852487" y="347663"/>
                </a:lnTo>
                <a:lnTo>
                  <a:pt x="983456" y="307182"/>
                </a:lnTo>
                <a:lnTo>
                  <a:pt x="1104900" y="273844"/>
                </a:lnTo>
                <a:lnTo>
                  <a:pt x="1231106" y="238125"/>
                </a:lnTo>
                <a:lnTo>
                  <a:pt x="1304925" y="221457"/>
                </a:lnTo>
                <a:lnTo>
                  <a:pt x="1335881" y="216694"/>
                </a:lnTo>
                <a:lnTo>
                  <a:pt x="1376362" y="216694"/>
                </a:lnTo>
                <a:lnTo>
                  <a:pt x="1781175" y="314325"/>
                </a:lnTo>
                <a:lnTo>
                  <a:pt x="1800225" y="307182"/>
                </a:lnTo>
                <a:lnTo>
                  <a:pt x="1814512" y="297657"/>
                </a:lnTo>
                <a:lnTo>
                  <a:pt x="1826418" y="280988"/>
                </a:lnTo>
                <a:lnTo>
                  <a:pt x="1831181" y="264319"/>
                </a:lnTo>
                <a:lnTo>
                  <a:pt x="1831181" y="250032"/>
                </a:lnTo>
                <a:lnTo>
                  <a:pt x="1826418" y="230982"/>
                </a:lnTo>
                <a:lnTo>
                  <a:pt x="1809750" y="211932"/>
                </a:lnTo>
                <a:lnTo>
                  <a:pt x="1788318" y="200025"/>
                </a:lnTo>
                <a:lnTo>
                  <a:pt x="1743075" y="159544"/>
                </a:lnTo>
                <a:lnTo>
                  <a:pt x="1685925" y="119063"/>
                </a:lnTo>
                <a:lnTo>
                  <a:pt x="1621631" y="76200"/>
                </a:lnTo>
                <a:lnTo>
                  <a:pt x="1566862" y="45244"/>
                </a:lnTo>
                <a:lnTo>
                  <a:pt x="1504950" y="11907"/>
                </a:lnTo>
                <a:lnTo>
                  <a:pt x="1478756" y="4763"/>
                </a:lnTo>
                <a:lnTo>
                  <a:pt x="1443037" y="0"/>
                </a:lnTo>
                <a:lnTo>
                  <a:pt x="1416843" y="7144"/>
                </a:lnTo>
                <a:lnTo>
                  <a:pt x="1395412" y="19050"/>
                </a:lnTo>
                <a:lnTo>
                  <a:pt x="1373981" y="40482"/>
                </a:lnTo>
                <a:lnTo>
                  <a:pt x="1352550" y="64294"/>
                </a:lnTo>
                <a:lnTo>
                  <a:pt x="1204912" y="97632"/>
                </a:lnTo>
                <a:lnTo>
                  <a:pt x="976312" y="154782"/>
                </a:lnTo>
                <a:lnTo>
                  <a:pt x="733425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B66E35F-7D11-4330-B6CE-E0B5F6902289}"/>
              </a:ext>
            </a:extLst>
          </p:cNvPr>
          <p:cNvSpPr/>
          <p:nvPr/>
        </p:nvSpPr>
        <p:spPr>
          <a:xfrm>
            <a:off x="5715001" y="4056063"/>
            <a:ext cx="2239963" cy="514350"/>
          </a:xfrm>
          <a:custGeom>
            <a:avLst/>
            <a:gdLst>
              <a:gd name="connsiteX0" fmla="*/ 1357313 w 2240756"/>
              <a:gd name="connsiteY0" fmla="*/ 135731 h 514350"/>
              <a:gd name="connsiteX1" fmla="*/ 1171575 w 2240756"/>
              <a:gd name="connsiteY1" fmla="*/ 159544 h 514350"/>
              <a:gd name="connsiteX2" fmla="*/ 928688 w 2240756"/>
              <a:gd name="connsiteY2" fmla="*/ 200025 h 514350"/>
              <a:gd name="connsiteX3" fmla="*/ 790575 w 2240756"/>
              <a:gd name="connsiteY3" fmla="*/ 221456 h 514350"/>
              <a:gd name="connsiteX4" fmla="*/ 631031 w 2240756"/>
              <a:gd name="connsiteY4" fmla="*/ 242887 h 514350"/>
              <a:gd name="connsiteX5" fmla="*/ 507206 w 2240756"/>
              <a:gd name="connsiteY5" fmla="*/ 257175 h 514350"/>
              <a:gd name="connsiteX6" fmla="*/ 369094 w 2240756"/>
              <a:gd name="connsiteY6" fmla="*/ 271462 h 514350"/>
              <a:gd name="connsiteX7" fmla="*/ 340519 w 2240756"/>
              <a:gd name="connsiteY7" fmla="*/ 271462 h 514350"/>
              <a:gd name="connsiteX8" fmla="*/ 285750 w 2240756"/>
              <a:gd name="connsiteY8" fmla="*/ 264319 h 514350"/>
              <a:gd name="connsiteX9" fmla="*/ 238125 w 2240756"/>
              <a:gd name="connsiteY9" fmla="*/ 252412 h 514350"/>
              <a:gd name="connsiteX10" fmla="*/ 178594 w 2240756"/>
              <a:gd name="connsiteY10" fmla="*/ 228600 h 514350"/>
              <a:gd name="connsiteX11" fmla="*/ 126206 w 2240756"/>
              <a:gd name="connsiteY11" fmla="*/ 200025 h 514350"/>
              <a:gd name="connsiteX12" fmla="*/ 73819 w 2240756"/>
              <a:gd name="connsiteY12" fmla="*/ 164306 h 514350"/>
              <a:gd name="connsiteX13" fmla="*/ 50006 w 2240756"/>
              <a:gd name="connsiteY13" fmla="*/ 150019 h 514350"/>
              <a:gd name="connsiteX14" fmla="*/ 21431 w 2240756"/>
              <a:gd name="connsiteY14" fmla="*/ 142875 h 514350"/>
              <a:gd name="connsiteX15" fmla="*/ 7144 w 2240756"/>
              <a:gd name="connsiteY15" fmla="*/ 142875 h 514350"/>
              <a:gd name="connsiteX16" fmla="*/ 0 w 2240756"/>
              <a:gd name="connsiteY16" fmla="*/ 154781 h 514350"/>
              <a:gd name="connsiteX17" fmla="*/ 4763 w 2240756"/>
              <a:gd name="connsiteY17" fmla="*/ 176212 h 514350"/>
              <a:gd name="connsiteX18" fmla="*/ 26194 w 2240756"/>
              <a:gd name="connsiteY18" fmla="*/ 226219 h 514350"/>
              <a:gd name="connsiteX19" fmla="*/ 50006 w 2240756"/>
              <a:gd name="connsiteY19" fmla="*/ 261937 h 514350"/>
              <a:gd name="connsiteX20" fmla="*/ 85725 w 2240756"/>
              <a:gd name="connsiteY20" fmla="*/ 307181 h 514350"/>
              <a:gd name="connsiteX21" fmla="*/ 130969 w 2240756"/>
              <a:gd name="connsiteY21" fmla="*/ 350044 h 514350"/>
              <a:gd name="connsiteX22" fmla="*/ 195263 w 2240756"/>
              <a:gd name="connsiteY22" fmla="*/ 397669 h 514350"/>
              <a:gd name="connsiteX23" fmla="*/ 271463 w 2240756"/>
              <a:gd name="connsiteY23" fmla="*/ 445294 h 514350"/>
              <a:gd name="connsiteX24" fmla="*/ 319088 w 2240756"/>
              <a:gd name="connsiteY24" fmla="*/ 473869 h 514350"/>
              <a:gd name="connsiteX25" fmla="*/ 366713 w 2240756"/>
              <a:gd name="connsiteY25" fmla="*/ 497681 h 514350"/>
              <a:gd name="connsiteX26" fmla="*/ 402431 w 2240756"/>
              <a:gd name="connsiteY26" fmla="*/ 511969 h 514350"/>
              <a:gd name="connsiteX27" fmla="*/ 431006 w 2240756"/>
              <a:gd name="connsiteY27" fmla="*/ 514350 h 514350"/>
              <a:gd name="connsiteX28" fmla="*/ 469106 w 2240756"/>
              <a:gd name="connsiteY28" fmla="*/ 511969 h 514350"/>
              <a:gd name="connsiteX29" fmla="*/ 514350 w 2240756"/>
              <a:gd name="connsiteY29" fmla="*/ 500062 h 514350"/>
              <a:gd name="connsiteX30" fmla="*/ 538163 w 2240756"/>
              <a:gd name="connsiteY30" fmla="*/ 490537 h 514350"/>
              <a:gd name="connsiteX31" fmla="*/ 631031 w 2240756"/>
              <a:gd name="connsiteY31" fmla="*/ 461962 h 514350"/>
              <a:gd name="connsiteX32" fmla="*/ 785813 w 2240756"/>
              <a:gd name="connsiteY32" fmla="*/ 421481 h 514350"/>
              <a:gd name="connsiteX33" fmla="*/ 897731 w 2240756"/>
              <a:gd name="connsiteY33" fmla="*/ 392906 h 514350"/>
              <a:gd name="connsiteX34" fmla="*/ 1128713 w 2240756"/>
              <a:gd name="connsiteY34" fmla="*/ 333375 h 514350"/>
              <a:gd name="connsiteX35" fmla="*/ 1428750 w 2240756"/>
              <a:gd name="connsiteY35" fmla="*/ 283369 h 514350"/>
              <a:gd name="connsiteX36" fmla="*/ 1683544 w 2240756"/>
              <a:gd name="connsiteY36" fmla="*/ 242887 h 514350"/>
              <a:gd name="connsiteX37" fmla="*/ 1821656 w 2240756"/>
              <a:gd name="connsiteY37" fmla="*/ 221456 h 514350"/>
              <a:gd name="connsiteX38" fmla="*/ 1864519 w 2240756"/>
              <a:gd name="connsiteY38" fmla="*/ 211931 h 514350"/>
              <a:gd name="connsiteX39" fmla="*/ 2202656 w 2240756"/>
              <a:gd name="connsiteY39" fmla="*/ 219075 h 514350"/>
              <a:gd name="connsiteX40" fmla="*/ 2226469 w 2240756"/>
              <a:gd name="connsiteY40" fmla="*/ 202406 h 514350"/>
              <a:gd name="connsiteX41" fmla="*/ 2240756 w 2240756"/>
              <a:gd name="connsiteY41" fmla="*/ 180975 h 514350"/>
              <a:gd name="connsiteX42" fmla="*/ 2240756 w 2240756"/>
              <a:gd name="connsiteY42" fmla="*/ 166687 h 514350"/>
              <a:gd name="connsiteX43" fmla="*/ 2238375 w 2240756"/>
              <a:gd name="connsiteY43" fmla="*/ 147637 h 514350"/>
              <a:gd name="connsiteX44" fmla="*/ 2226469 w 2240756"/>
              <a:gd name="connsiteY44" fmla="*/ 130969 h 514350"/>
              <a:gd name="connsiteX45" fmla="*/ 2205038 w 2240756"/>
              <a:gd name="connsiteY45" fmla="*/ 114300 h 514350"/>
              <a:gd name="connsiteX46" fmla="*/ 2166938 w 2240756"/>
              <a:gd name="connsiteY46" fmla="*/ 92869 h 514350"/>
              <a:gd name="connsiteX47" fmla="*/ 2131219 w 2240756"/>
              <a:gd name="connsiteY47" fmla="*/ 66675 h 514350"/>
              <a:gd name="connsiteX48" fmla="*/ 2085975 w 2240756"/>
              <a:gd name="connsiteY48" fmla="*/ 42862 h 514350"/>
              <a:gd name="connsiteX49" fmla="*/ 2033588 w 2240756"/>
              <a:gd name="connsiteY49" fmla="*/ 16669 h 514350"/>
              <a:gd name="connsiteX50" fmla="*/ 1985963 w 2240756"/>
              <a:gd name="connsiteY50" fmla="*/ 0 h 514350"/>
              <a:gd name="connsiteX51" fmla="*/ 1959769 w 2240756"/>
              <a:gd name="connsiteY51" fmla="*/ 11906 h 514350"/>
              <a:gd name="connsiteX52" fmla="*/ 1905000 w 2240756"/>
              <a:gd name="connsiteY52" fmla="*/ 38100 h 514350"/>
              <a:gd name="connsiteX53" fmla="*/ 1840706 w 2240756"/>
              <a:gd name="connsiteY53" fmla="*/ 59531 h 514350"/>
              <a:gd name="connsiteX54" fmla="*/ 1774031 w 2240756"/>
              <a:gd name="connsiteY54" fmla="*/ 71437 h 514350"/>
              <a:gd name="connsiteX55" fmla="*/ 1657350 w 2240756"/>
              <a:gd name="connsiteY55" fmla="*/ 90487 h 514350"/>
              <a:gd name="connsiteX56" fmla="*/ 1493044 w 2240756"/>
              <a:gd name="connsiteY56" fmla="*/ 114300 h 514350"/>
              <a:gd name="connsiteX57" fmla="*/ 1357313 w 2240756"/>
              <a:gd name="connsiteY57" fmla="*/ 135731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40756" h="514350">
                <a:moveTo>
                  <a:pt x="1357313" y="135731"/>
                </a:moveTo>
                <a:lnTo>
                  <a:pt x="1171575" y="159544"/>
                </a:lnTo>
                <a:lnTo>
                  <a:pt x="928688" y="200025"/>
                </a:lnTo>
                <a:lnTo>
                  <a:pt x="790575" y="221456"/>
                </a:lnTo>
                <a:lnTo>
                  <a:pt x="631031" y="242887"/>
                </a:lnTo>
                <a:lnTo>
                  <a:pt x="507206" y="257175"/>
                </a:lnTo>
                <a:lnTo>
                  <a:pt x="369094" y="271462"/>
                </a:lnTo>
                <a:lnTo>
                  <a:pt x="340519" y="271462"/>
                </a:lnTo>
                <a:lnTo>
                  <a:pt x="285750" y="264319"/>
                </a:lnTo>
                <a:lnTo>
                  <a:pt x="238125" y="252412"/>
                </a:lnTo>
                <a:lnTo>
                  <a:pt x="178594" y="228600"/>
                </a:lnTo>
                <a:lnTo>
                  <a:pt x="126206" y="200025"/>
                </a:lnTo>
                <a:lnTo>
                  <a:pt x="73819" y="164306"/>
                </a:lnTo>
                <a:lnTo>
                  <a:pt x="50006" y="150019"/>
                </a:lnTo>
                <a:lnTo>
                  <a:pt x="21431" y="142875"/>
                </a:lnTo>
                <a:lnTo>
                  <a:pt x="7144" y="142875"/>
                </a:lnTo>
                <a:lnTo>
                  <a:pt x="0" y="154781"/>
                </a:lnTo>
                <a:lnTo>
                  <a:pt x="4763" y="176212"/>
                </a:lnTo>
                <a:lnTo>
                  <a:pt x="26194" y="226219"/>
                </a:lnTo>
                <a:lnTo>
                  <a:pt x="50006" y="261937"/>
                </a:lnTo>
                <a:lnTo>
                  <a:pt x="85725" y="307181"/>
                </a:lnTo>
                <a:lnTo>
                  <a:pt x="130969" y="350044"/>
                </a:lnTo>
                <a:lnTo>
                  <a:pt x="195263" y="397669"/>
                </a:lnTo>
                <a:lnTo>
                  <a:pt x="271463" y="445294"/>
                </a:lnTo>
                <a:lnTo>
                  <a:pt x="319088" y="473869"/>
                </a:lnTo>
                <a:lnTo>
                  <a:pt x="366713" y="497681"/>
                </a:lnTo>
                <a:lnTo>
                  <a:pt x="402431" y="511969"/>
                </a:lnTo>
                <a:lnTo>
                  <a:pt x="431006" y="514350"/>
                </a:lnTo>
                <a:lnTo>
                  <a:pt x="469106" y="511969"/>
                </a:lnTo>
                <a:lnTo>
                  <a:pt x="514350" y="500062"/>
                </a:lnTo>
                <a:lnTo>
                  <a:pt x="538163" y="490537"/>
                </a:lnTo>
                <a:lnTo>
                  <a:pt x="631031" y="461962"/>
                </a:lnTo>
                <a:lnTo>
                  <a:pt x="785813" y="421481"/>
                </a:lnTo>
                <a:lnTo>
                  <a:pt x="897731" y="392906"/>
                </a:lnTo>
                <a:lnTo>
                  <a:pt x="1128713" y="333375"/>
                </a:lnTo>
                <a:lnTo>
                  <a:pt x="1428750" y="283369"/>
                </a:lnTo>
                <a:lnTo>
                  <a:pt x="1683544" y="242887"/>
                </a:lnTo>
                <a:lnTo>
                  <a:pt x="1821656" y="221456"/>
                </a:lnTo>
                <a:lnTo>
                  <a:pt x="1864519" y="211931"/>
                </a:lnTo>
                <a:lnTo>
                  <a:pt x="2202656" y="219075"/>
                </a:lnTo>
                <a:lnTo>
                  <a:pt x="2226469" y="202406"/>
                </a:lnTo>
                <a:lnTo>
                  <a:pt x="2240756" y="180975"/>
                </a:lnTo>
                <a:lnTo>
                  <a:pt x="2240756" y="166687"/>
                </a:lnTo>
                <a:lnTo>
                  <a:pt x="2238375" y="147637"/>
                </a:lnTo>
                <a:lnTo>
                  <a:pt x="2226469" y="130969"/>
                </a:lnTo>
                <a:lnTo>
                  <a:pt x="2205038" y="114300"/>
                </a:lnTo>
                <a:lnTo>
                  <a:pt x="2166938" y="92869"/>
                </a:lnTo>
                <a:lnTo>
                  <a:pt x="2131219" y="66675"/>
                </a:lnTo>
                <a:lnTo>
                  <a:pt x="2085975" y="42862"/>
                </a:lnTo>
                <a:lnTo>
                  <a:pt x="2033588" y="16669"/>
                </a:lnTo>
                <a:lnTo>
                  <a:pt x="1985963" y="0"/>
                </a:lnTo>
                <a:lnTo>
                  <a:pt x="1959769" y="11906"/>
                </a:lnTo>
                <a:lnTo>
                  <a:pt x="1905000" y="38100"/>
                </a:lnTo>
                <a:lnTo>
                  <a:pt x="1840706" y="59531"/>
                </a:lnTo>
                <a:lnTo>
                  <a:pt x="1774031" y="71437"/>
                </a:lnTo>
                <a:lnTo>
                  <a:pt x="1657350" y="90487"/>
                </a:lnTo>
                <a:lnTo>
                  <a:pt x="1493044" y="114300"/>
                </a:lnTo>
                <a:lnTo>
                  <a:pt x="1357313" y="135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C00E256-95A7-4711-92A1-EA4201EB8F28}"/>
              </a:ext>
            </a:extLst>
          </p:cNvPr>
          <p:cNvSpPr/>
          <p:nvPr/>
        </p:nvSpPr>
        <p:spPr>
          <a:xfrm>
            <a:off x="5019675" y="1811338"/>
            <a:ext cx="871538" cy="760412"/>
          </a:xfrm>
          <a:custGeom>
            <a:avLst/>
            <a:gdLst>
              <a:gd name="connsiteX0" fmla="*/ 223838 w 871538"/>
              <a:gd name="connsiteY0" fmla="*/ 381000 h 759619"/>
              <a:gd name="connsiteX1" fmla="*/ 254794 w 871538"/>
              <a:gd name="connsiteY1" fmla="*/ 338138 h 759619"/>
              <a:gd name="connsiteX2" fmla="*/ 278606 w 871538"/>
              <a:gd name="connsiteY2" fmla="*/ 311944 h 759619"/>
              <a:gd name="connsiteX3" fmla="*/ 295275 w 871538"/>
              <a:gd name="connsiteY3" fmla="*/ 283369 h 759619"/>
              <a:gd name="connsiteX4" fmla="*/ 319088 w 871538"/>
              <a:gd name="connsiteY4" fmla="*/ 240507 h 759619"/>
              <a:gd name="connsiteX5" fmla="*/ 345281 w 871538"/>
              <a:gd name="connsiteY5" fmla="*/ 204788 h 759619"/>
              <a:gd name="connsiteX6" fmla="*/ 364331 w 871538"/>
              <a:gd name="connsiteY6" fmla="*/ 171450 h 759619"/>
              <a:gd name="connsiteX7" fmla="*/ 388144 w 871538"/>
              <a:gd name="connsiteY7" fmla="*/ 140494 h 759619"/>
              <a:gd name="connsiteX8" fmla="*/ 416719 w 871538"/>
              <a:gd name="connsiteY8" fmla="*/ 104775 h 759619"/>
              <a:gd name="connsiteX9" fmla="*/ 433388 w 871538"/>
              <a:gd name="connsiteY9" fmla="*/ 85725 h 759619"/>
              <a:gd name="connsiteX10" fmla="*/ 442913 w 871538"/>
              <a:gd name="connsiteY10" fmla="*/ 73819 h 759619"/>
              <a:gd name="connsiteX11" fmla="*/ 442913 w 871538"/>
              <a:gd name="connsiteY11" fmla="*/ 61913 h 759619"/>
              <a:gd name="connsiteX12" fmla="*/ 438150 w 871538"/>
              <a:gd name="connsiteY12" fmla="*/ 40482 h 759619"/>
              <a:gd name="connsiteX13" fmla="*/ 433388 w 871538"/>
              <a:gd name="connsiteY13" fmla="*/ 26194 h 759619"/>
              <a:gd name="connsiteX14" fmla="*/ 421481 w 871538"/>
              <a:gd name="connsiteY14" fmla="*/ 11907 h 759619"/>
              <a:gd name="connsiteX15" fmla="*/ 402431 w 871538"/>
              <a:gd name="connsiteY15" fmla="*/ 0 h 759619"/>
              <a:gd name="connsiteX16" fmla="*/ 373856 w 871538"/>
              <a:gd name="connsiteY16" fmla="*/ 0 h 759619"/>
              <a:gd name="connsiteX17" fmla="*/ 862013 w 871538"/>
              <a:gd name="connsiteY17" fmla="*/ 16669 h 759619"/>
              <a:gd name="connsiteX18" fmla="*/ 871538 w 871538"/>
              <a:gd name="connsiteY18" fmla="*/ 45244 h 759619"/>
              <a:gd name="connsiteX19" fmla="*/ 859631 w 871538"/>
              <a:gd name="connsiteY19" fmla="*/ 78582 h 759619"/>
              <a:gd name="connsiteX20" fmla="*/ 840581 w 871538"/>
              <a:gd name="connsiteY20" fmla="*/ 95250 h 759619"/>
              <a:gd name="connsiteX21" fmla="*/ 826294 w 871538"/>
              <a:gd name="connsiteY21" fmla="*/ 104775 h 759619"/>
              <a:gd name="connsiteX22" fmla="*/ 790575 w 871538"/>
              <a:gd name="connsiteY22" fmla="*/ 116682 h 759619"/>
              <a:gd name="connsiteX23" fmla="*/ 745331 w 871538"/>
              <a:gd name="connsiteY23" fmla="*/ 138113 h 759619"/>
              <a:gd name="connsiteX24" fmla="*/ 692944 w 871538"/>
              <a:gd name="connsiteY24" fmla="*/ 166688 h 759619"/>
              <a:gd name="connsiteX25" fmla="*/ 638175 w 871538"/>
              <a:gd name="connsiteY25" fmla="*/ 207169 h 759619"/>
              <a:gd name="connsiteX26" fmla="*/ 559594 w 871538"/>
              <a:gd name="connsiteY26" fmla="*/ 278607 h 759619"/>
              <a:gd name="connsiteX27" fmla="*/ 459581 w 871538"/>
              <a:gd name="connsiteY27" fmla="*/ 371475 h 759619"/>
              <a:gd name="connsiteX28" fmla="*/ 338138 w 871538"/>
              <a:gd name="connsiteY28" fmla="*/ 485775 h 759619"/>
              <a:gd name="connsiteX29" fmla="*/ 230981 w 871538"/>
              <a:gd name="connsiteY29" fmla="*/ 592932 h 759619"/>
              <a:gd name="connsiteX30" fmla="*/ 142875 w 871538"/>
              <a:gd name="connsiteY30" fmla="*/ 688182 h 759619"/>
              <a:gd name="connsiteX31" fmla="*/ 71438 w 871538"/>
              <a:gd name="connsiteY31" fmla="*/ 759619 h 759619"/>
              <a:gd name="connsiteX32" fmla="*/ 0 w 871538"/>
              <a:gd name="connsiteY32" fmla="*/ 709613 h 759619"/>
              <a:gd name="connsiteX33" fmla="*/ 69056 w 871538"/>
              <a:gd name="connsiteY33" fmla="*/ 588169 h 759619"/>
              <a:gd name="connsiteX34" fmla="*/ 116681 w 871538"/>
              <a:gd name="connsiteY34" fmla="*/ 521494 h 759619"/>
              <a:gd name="connsiteX35" fmla="*/ 178594 w 871538"/>
              <a:gd name="connsiteY35" fmla="*/ 435769 h 759619"/>
              <a:gd name="connsiteX36" fmla="*/ 223838 w 871538"/>
              <a:gd name="connsiteY36" fmla="*/ 381000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71538" h="759619">
                <a:moveTo>
                  <a:pt x="223838" y="381000"/>
                </a:moveTo>
                <a:lnTo>
                  <a:pt x="254794" y="338138"/>
                </a:lnTo>
                <a:lnTo>
                  <a:pt x="278606" y="311944"/>
                </a:lnTo>
                <a:lnTo>
                  <a:pt x="295275" y="283369"/>
                </a:lnTo>
                <a:lnTo>
                  <a:pt x="319088" y="240507"/>
                </a:lnTo>
                <a:lnTo>
                  <a:pt x="345281" y="204788"/>
                </a:lnTo>
                <a:lnTo>
                  <a:pt x="364331" y="171450"/>
                </a:lnTo>
                <a:lnTo>
                  <a:pt x="388144" y="140494"/>
                </a:lnTo>
                <a:lnTo>
                  <a:pt x="416719" y="104775"/>
                </a:lnTo>
                <a:lnTo>
                  <a:pt x="433388" y="85725"/>
                </a:lnTo>
                <a:lnTo>
                  <a:pt x="442913" y="73819"/>
                </a:lnTo>
                <a:lnTo>
                  <a:pt x="442913" y="61913"/>
                </a:lnTo>
                <a:lnTo>
                  <a:pt x="438150" y="40482"/>
                </a:lnTo>
                <a:lnTo>
                  <a:pt x="433388" y="26194"/>
                </a:lnTo>
                <a:lnTo>
                  <a:pt x="421481" y="11907"/>
                </a:lnTo>
                <a:lnTo>
                  <a:pt x="402431" y="0"/>
                </a:lnTo>
                <a:lnTo>
                  <a:pt x="373856" y="0"/>
                </a:lnTo>
                <a:lnTo>
                  <a:pt x="862013" y="16669"/>
                </a:lnTo>
                <a:lnTo>
                  <a:pt x="871538" y="45244"/>
                </a:lnTo>
                <a:lnTo>
                  <a:pt x="859631" y="78582"/>
                </a:lnTo>
                <a:lnTo>
                  <a:pt x="840581" y="95250"/>
                </a:lnTo>
                <a:lnTo>
                  <a:pt x="826294" y="104775"/>
                </a:lnTo>
                <a:lnTo>
                  <a:pt x="790575" y="116682"/>
                </a:lnTo>
                <a:lnTo>
                  <a:pt x="745331" y="138113"/>
                </a:lnTo>
                <a:lnTo>
                  <a:pt x="692944" y="166688"/>
                </a:lnTo>
                <a:lnTo>
                  <a:pt x="638175" y="207169"/>
                </a:lnTo>
                <a:lnTo>
                  <a:pt x="559594" y="278607"/>
                </a:lnTo>
                <a:lnTo>
                  <a:pt x="459581" y="371475"/>
                </a:lnTo>
                <a:lnTo>
                  <a:pt x="338138" y="485775"/>
                </a:lnTo>
                <a:lnTo>
                  <a:pt x="230981" y="592932"/>
                </a:lnTo>
                <a:lnTo>
                  <a:pt x="142875" y="688182"/>
                </a:lnTo>
                <a:lnTo>
                  <a:pt x="71438" y="759619"/>
                </a:lnTo>
                <a:lnTo>
                  <a:pt x="0" y="709613"/>
                </a:lnTo>
                <a:lnTo>
                  <a:pt x="69056" y="588169"/>
                </a:lnTo>
                <a:lnTo>
                  <a:pt x="116681" y="521494"/>
                </a:lnTo>
                <a:lnTo>
                  <a:pt x="178594" y="435769"/>
                </a:lnTo>
                <a:lnTo>
                  <a:pt x="223838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A803894-DE3A-41E6-A4C0-74A039E095BE}"/>
              </a:ext>
            </a:extLst>
          </p:cNvPr>
          <p:cNvSpPr/>
          <p:nvPr/>
        </p:nvSpPr>
        <p:spPr>
          <a:xfrm>
            <a:off x="4510088" y="2276475"/>
            <a:ext cx="768350" cy="609600"/>
          </a:xfrm>
          <a:custGeom>
            <a:avLst/>
            <a:gdLst>
              <a:gd name="connsiteX0" fmla="*/ 483393 w 769143"/>
              <a:gd name="connsiteY0" fmla="*/ 409575 h 609600"/>
              <a:gd name="connsiteX1" fmla="*/ 371475 w 769143"/>
              <a:gd name="connsiteY1" fmla="*/ 307181 h 609600"/>
              <a:gd name="connsiteX2" fmla="*/ 290512 w 769143"/>
              <a:gd name="connsiteY2" fmla="*/ 245269 h 609600"/>
              <a:gd name="connsiteX3" fmla="*/ 209550 w 769143"/>
              <a:gd name="connsiteY3" fmla="*/ 183356 h 609600"/>
              <a:gd name="connsiteX4" fmla="*/ 152400 w 769143"/>
              <a:gd name="connsiteY4" fmla="*/ 145256 h 609600"/>
              <a:gd name="connsiteX5" fmla="*/ 80962 w 769143"/>
              <a:gd name="connsiteY5" fmla="*/ 102394 h 609600"/>
              <a:gd name="connsiteX6" fmla="*/ 33337 w 769143"/>
              <a:gd name="connsiteY6" fmla="*/ 71438 h 609600"/>
              <a:gd name="connsiteX7" fmla="*/ 21431 w 769143"/>
              <a:gd name="connsiteY7" fmla="*/ 64294 h 609600"/>
              <a:gd name="connsiteX8" fmla="*/ 9525 w 769143"/>
              <a:gd name="connsiteY8" fmla="*/ 50006 h 609600"/>
              <a:gd name="connsiteX9" fmla="*/ 0 w 769143"/>
              <a:gd name="connsiteY9" fmla="*/ 23813 h 609600"/>
              <a:gd name="connsiteX10" fmla="*/ 2381 w 769143"/>
              <a:gd name="connsiteY10" fmla="*/ 11906 h 609600"/>
              <a:gd name="connsiteX11" fmla="*/ 7143 w 769143"/>
              <a:gd name="connsiteY11" fmla="*/ 2381 h 609600"/>
              <a:gd name="connsiteX12" fmla="*/ 19050 w 769143"/>
              <a:gd name="connsiteY12" fmla="*/ 0 h 609600"/>
              <a:gd name="connsiteX13" fmla="*/ 33337 w 769143"/>
              <a:gd name="connsiteY13" fmla="*/ 2381 h 609600"/>
              <a:gd name="connsiteX14" fmla="*/ 57150 w 769143"/>
              <a:gd name="connsiteY14" fmla="*/ 11906 h 609600"/>
              <a:gd name="connsiteX15" fmla="*/ 92868 w 769143"/>
              <a:gd name="connsiteY15" fmla="*/ 14288 h 609600"/>
              <a:gd name="connsiteX16" fmla="*/ 140493 w 769143"/>
              <a:gd name="connsiteY16" fmla="*/ 16669 h 609600"/>
              <a:gd name="connsiteX17" fmla="*/ 207168 w 769143"/>
              <a:gd name="connsiteY17" fmla="*/ 26194 h 609600"/>
              <a:gd name="connsiteX18" fmla="*/ 259556 w 769143"/>
              <a:gd name="connsiteY18" fmla="*/ 38100 h 609600"/>
              <a:gd name="connsiteX19" fmla="*/ 314325 w 769143"/>
              <a:gd name="connsiteY19" fmla="*/ 54769 h 609600"/>
              <a:gd name="connsiteX20" fmla="*/ 352425 w 769143"/>
              <a:gd name="connsiteY20" fmla="*/ 69056 h 609600"/>
              <a:gd name="connsiteX21" fmla="*/ 419100 w 769143"/>
              <a:gd name="connsiteY21" fmla="*/ 97631 h 609600"/>
              <a:gd name="connsiteX22" fmla="*/ 466725 w 769143"/>
              <a:gd name="connsiteY22" fmla="*/ 121444 h 609600"/>
              <a:gd name="connsiteX23" fmla="*/ 523875 w 769143"/>
              <a:gd name="connsiteY23" fmla="*/ 152400 h 609600"/>
              <a:gd name="connsiteX24" fmla="*/ 573881 w 769143"/>
              <a:gd name="connsiteY24" fmla="*/ 176213 h 609600"/>
              <a:gd name="connsiteX25" fmla="*/ 635793 w 769143"/>
              <a:gd name="connsiteY25" fmla="*/ 228600 h 609600"/>
              <a:gd name="connsiteX26" fmla="*/ 664368 w 769143"/>
              <a:gd name="connsiteY26" fmla="*/ 271463 h 609600"/>
              <a:gd name="connsiteX27" fmla="*/ 690562 w 769143"/>
              <a:gd name="connsiteY27" fmla="*/ 321469 h 609600"/>
              <a:gd name="connsiteX28" fmla="*/ 707231 w 769143"/>
              <a:gd name="connsiteY28" fmla="*/ 359569 h 609600"/>
              <a:gd name="connsiteX29" fmla="*/ 721518 w 769143"/>
              <a:gd name="connsiteY29" fmla="*/ 397669 h 609600"/>
              <a:gd name="connsiteX30" fmla="*/ 735806 w 769143"/>
              <a:gd name="connsiteY30" fmla="*/ 435769 h 609600"/>
              <a:gd name="connsiteX31" fmla="*/ 750093 w 769143"/>
              <a:gd name="connsiteY31" fmla="*/ 490538 h 609600"/>
              <a:gd name="connsiteX32" fmla="*/ 769143 w 769143"/>
              <a:gd name="connsiteY32" fmla="*/ 578644 h 609600"/>
              <a:gd name="connsiteX33" fmla="*/ 659606 w 769143"/>
              <a:gd name="connsiteY33" fmla="*/ 609600 h 609600"/>
              <a:gd name="connsiteX34" fmla="*/ 588168 w 769143"/>
              <a:gd name="connsiteY34" fmla="*/ 514350 h 609600"/>
              <a:gd name="connsiteX35" fmla="*/ 540543 w 769143"/>
              <a:gd name="connsiteY35" fmla="*/ 461963 h 609600"/>
              <a:gd name="connsiteX36" fmla="*/ 483393 w 769143"/>
              <a:gd name="connsiteY36" fmla="*/ 409575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69143" h="609600">
                <a:moveTo>
                  <a:pt x="483393" y="409575"/>
                </a:moveTo>
                <a:lnTo>
                  <a:pt x="371475" y="307181"/>
                </a:lnTo>
                <a:lnTo>
                  <a:pt x="290512" y="245269"/>
                </a:lnTo>
                <a:lnTo>
                  <a:pt x="209550" y="183356"/>
                </a:lnTo>
                <a:lnTo>
                  <a:pt x="152400" y="145256"/>
                </a:lnTo>
                <a:lnTo>
                  <a:pt x="80962" y="102394"/>
                </a:lnTo>
                <a:lnTo>
                  <a:pt x="33337" y="71438"/>
                </a:lnTo>
                <a:lnTo>
                  <a:pt x="21431" y="64294"/>
                </a:lnTo>
                <a:lnTo>
                  <a:pt x="9525" y="50006"/>
                </a:lnTo>
                <a:lnTo>
                  <a:pt x="0" y="23813"/>
                </a:lnTo>
                <a:lnTo>
                  <a:pt x="2381" y="11906"/>
                </a:lnTo>
                <a:lnTo>
                  <a:pt x="7143" y="2381"/>
                </a:lnTo>
                <a:lnTo>
                  <a:pt x="19050" y="0"/>
                </a:lnTo>
                <a:lnTo>
                  <a:pt x="33337" y="2381"/>
                </a:lnTo>
                <a:lnTo>
                  <a:pt x="57150" y="11906"/>
                </a:lnTo>
                <a:lnTo>
                  <a:pt x="92868" y="14288"/>
                </a:lnTo>
                <a:lnTo>
                  <a:pt x="140493" y="16669"/>
                </a:lnTo>
                <a:lnTo>
                  <a:pt x="207168" y="26194"/>
                </a:lnTo>
                <a:lnTo>
                  <a:pt x="259556" y="38100"/>
                </a:lnTo>
                <a:lnTo>
                  <a:pt x="314325" y="54769"/>
                </a:lnTo>
                <a:lnTo>
                  <a:pt x="352425" y="69056"/>
                </a:lnTo>
                <a:lnTo>
                  <a:pt x="419100" y="97631"/>
                </a:lnTo>
                <a:lnTo>
                  <a:pt x="466725" y="121444"/>
                </a:lnTo>
                <a:lnTo>
                  <a:pt x="523875" y="152400"/>
                </a:lnTo>
                <a:lnTo>
                  <a:pt x="573881" y="176213"/>
                </a:lnTo>
                <a:lnTo>
                  <a:pt x="635793" y="228600"/>
                </a:lnTo>
                <a:lnTo>
                  <a:pt x="664368" y="271463"/>
                </a:lnTo>
                <a:lnTo>
                  <a:pt x="690562" y="321469"/>
                </a:lnTo>
                <a:lnTo>
                  <a:pt x="707231" y="359569"/>
                </a:lnTo>
                <a:lnTo>
                  <a:pt x="721518" y="397669"/>
                </a:lnTo>
                <a:lnTo>
                  <a:pt x="735806" y="435769"/>
                </a:lnTo>
                <a:lnTo>
                  <a:pt x="750093" y="490538"/>
                </a:lnTo>
                <a:lnTo>
                  <a:pt x="769143" y="578644"/>
                </a:lnTo>
                <a:lnTo>
                  <a:pt x="659606" y="609600"/>
                </a:lnTo>
                <a:lnTo>
                  <a:pt x="588168" y="514350"/>
                </a:lnTo>
                <a:lnTo>
                  <a:pt x="540543" y="461963"/>
                </a:lnTo>
                <a:lnTo>
                  <a:pt x="483393" y="409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ED60C255-5AAA-4D5D-850C-66153A989617}"/>
              </a:ext>
            </a:extLst>
          </p:cNvPr>
          <p:cNvSpPr/>
          <p:nvPr/>
        </p:nvSpPr>
        <p:spPr>
          <a:xfrm>
            <a:off x="3840163" y="2647951"/>
            <a:ext cx="2139950" cy="760413"/>
          </a:xfrm>
          <a:custGeom>
            <a:avLst/>
            <a:gdLst>
              <a:gd name="connsiteX0" fmla="*/ 1033463 w 2138363"/>
              <a:gd name="connsiteY0" fmla="*/ 259556 h 759619"/>
              <a:gd name="connsiteX1" fmla="*/ 802482 w 2138363"/>
              <a:gd name="connsiteY1" fmla="*/ 333375 h 759619"/>
              <a:gd name="connsiteX2" fmla="*/ 542925 w 2138363"/>
              <a:gd name="connsiteY2" fmla="*/ 416719 h 759619"/>
              <a:gd name="connsiteX3" fmla="*/ 433388 w 2138363"/>
              <a:gd name="connsiteY3" fmla="*/ 450056 h 759619"/>
              <a:gd name="connsiteX4" fmla="*/ 366713 w 2138363"/>
              <a:gd name="connsiteY4" fmla="*/ 469106 h 759619"/>
              <a:gd name="connsiteX5" fmla="*/ 338138 w 2138363"/>
              <a:gd name="connsiteY5" fmla="*/ 473869 h 759619"/>
              <a:gd name="connsiteX6" fmla="*/ 297657 w 2138363"/>
              <a:gd name="connsiteY6" fmla="*/ 476250 h 759619"/>
              <a:gd name="connsiteX7" fmla="*/ 266700 w 2138363"/>
              <a:gd name="connsiteY7" fmla="*/ 471488 h 759619"/>
              <a:gd name="connsiteX8" fmla="*/ 223838 w 2138363"/>
              <a:gd name="connsiteY8" fmla="*/ 464344 h 759619"/>
              <a:gd name="connsiteX9" fmla="*/ 192882 w 2138363"/>
              <a:gd name="connsiteY9" fmla="*/ 450056 h 759619"/>
              <a:gd name="connsiteX10" fmla="*/ 142875 w 2138363"/>
              <a:gd name="connsiteY10" fmla="*/ 421481 h 759619"/>
              <a:gd name="connsiteX11" fmla="*/ 97632 w 2138363"/>
              <a:gd name="connsiteY11" fmla="*/ 390525 h 759619"/>
              <a:gd name="connsiteX12" fmla="*/ 54769 w 2138363"/>
              <a:gd name="connsiteY12" fmla="*/ 354806 h 759619"/>
              <a:gd name="connsiteX13" fmla="*/ 35719 w 2138363"/>
              <a:gd name="connsiteY13" fmla="*/ 345281 h 759619"/>
              <a:gd name="connsiteX14" fmla="*/ 21432 w 2138363"/>
              <a:gd name="connsiteY14" fmla="*/ 345281 h 759619"/>
              <a:gd name="connsiteX15" fmla="*/ 9525 w 2138363"/>
              <a:gd name="connsiteY15" fmla="*/ 345281 h 759619"/>
              <a:gd name="connsiteX16" fmla="*/ 0 w 2138363"/>
              <a:gd name="connsiteY16" fmla="*/ 352425 h 759619"/>
              <a:gd name="connsiteX17" fmla="*/ 0 w 2138363"/>
              <a:gd name="connsiteY17" fmla="*/ 369094 h 759619"/>
              <a:gd name="connsiteX18" fmla="*/ 11907 w 2138363"/>
              <a:gd name="connsiteY18" fmla="*/ 400050 h 759619"/>
              <a:gd name="connsiteX19" fmla="*/ 40482 w 2138363"/>
              <a:gd name="connsiteY19" fmla="*/ 452438 h 759619"/>
              <a:gd name="connsiteX20" fmla="*/ 76200 w 2138363"/>
              <a:gd name="connsiteY20" fmla="*/ 507206 h 759619"/>
              <a:gd name="connsiteX21" fmla="*/ 121444 w 2138363"/>
              <a:gd name="connsiteY21" fmla="*/ 564356 h 759619"/>
              <a:gd name="connsiteX22" fmla="*/ 166688 w 2138363"/>
              <a:gd name="connsiteY22" fmla="*/ 614363 h 759619"/>
              <a:gd name="connsiteX23" fmla="*/ 221457 w 2138363"/>
              <a:gd name="connsiteY23" fmla="*/ 666750 h 759619"/>
              <a:gd name="connsiteX24" fmla="*/ 261938 w 2138363"/>
              <a:gd name="connsiteY24" fmla="*/ 700088 h 759619"/>
              <a:gd name="connsiteX25" fmla="*/ 309563 w 2138363"/>
              <a:gd name="connsiteY25" fmla="*/ 735806 h 759619"/>
              <a:gd name="connsiteX26" fmla="*/ 338138 w 2138363"/>
              <a:gd name="connsiteY26" fmla="*/ 752475 h 759619"/>
              <a:gd name="connsiteX27" fmla="*/ 371475 w 2138363"/>
              <a:gd name="connsiteY27" fmla="*/ 759619 h 759619"/>
              <a:gd name="connsiteX28" fmla="*/ 407194 w 2138363"/>
              <a:gd name="connsiteY28" fmla="*/ 759619 h 759619"/>
              <a:gd name="connsiteX29" fmla="*/ 442913 w 2138363"/>
              <a:gd name="connsiteY29" fmla="*/ 745331 h 759619"/>
              <a:gd name="connsiteX30" fmla="*/ 469107 w 2138363"/>
              <a:gd name="connsiteY30" fmla="*/ 723900 h 759619"/>
              <a:gd name="connsiteX31" fmla="*/ 502444 w 2138363"/>
              <a:gd name="connsiteY31" fmla="*/ 702469 h 759619"/>
              <a:gd name="connsiteX32" fmla="*/ 552450 w 2138363"/>
              <a:gd name="connsiteY32" fmla="*/ 666750 h 759619"/>
              <a:gd name="connsiteX33" fmla="*/ 619125 w 2138363"/>
              <a:gd name="connsiteY33" fmla="*/ 626269 h 759619"/>
              <a:gd name="connsiteX34" fmla="*/ 685800 w 2138363"/>
              <a:gd name="connsiteY34" fmla="*/ 590550 h 759619"/>
              <a:gd name="connsiteX35" fmla="*/ 764382 w 2138363"/>
              <a:gd name="connsiteY35" fmla="*/ 554831 h 759619"/>
              <a:gd name="connsiteX36" fmla="*/ 869157 w 2138363"/>
              <a:gd name="connsiteY36" fmla="*/ 514350 h 759619"/>
              <a:gd name="connsiteX37" fmla="*/ 964407 w 2138363"/>
              <a:gd name="connsiteY37" fmla="*/ 481013 h 759619"/>
              <a:gd name="connsiteX38" fmla="*/ 1059657 w 2138363"/>
              <a:gd name="connsiteY38" fmla="*/ 447675 h 759619"/>
              <a:gd name="connsiteX39" fmla="*/ 1197769 w 2138363"/>
              <a:gd name="connsiteY39" fmla="*/ 381000 h 759619"/>
              <a:gd name="connsiteX40" fmla="*/ 1307307 w 2138363"/>
              <a:gd name="connsiteY40" fmla="*/ 335756 h 759619"/>
              <a:gd name="connsiteX41" fmla="*/ 1447800 w 2138363"/>
              <a:gd name="connsiteY41" fmla="*/ 285750 h 759619"/>
              <a:gd name="connsiteX42" fmla="*/ 1557338 w 2138363"/>
              <a:gd name="connsiteY42" fmla="*/ 247650 h 759619"/>
              <a:gd name="connsiteX43" fmla="*/ 1638300 w 2138363"/>
              <a:gd name="connsiteY43" fmla="*/ 223838 h 759619"/>
              <a:gd name="connsiteX44" fmla="*/ 1674019 w 2138363"/>
              <a:gd name="connsiteY44" fmla="*/ 214313 h 759619"/>
              <a:gd name="connsiteX45" fmla="*/ 1709738 w 2138363"/>
              <a:gd name="connsiteY45" fmla="*/ 211931 h 759619"/>
              <a:gd name="connsiteX46" fmla="*/ 2078832 w 2138363"/>
              <a:gd name="connsiteY46" fmla="*/ 285750 h 759619"/>
              <a:gd name="connsiteX47" fmla="*/ 2116932 w 2138363"/>
              <a:gd name="connsiteY47" fmla="*/ 273844 h 759619"/>
              <a:gd name="connsiteX48" fmla="*/ 2133600 w 2138363"/>
              <a:gd name="connsiteY48" fmla="*/ 259556 h 759619"/>
              <a:gd name="connsiteX49" fmla="*/ 2138363 w 2138363"/>
              <a:gd name="connsiteY49" fmla="*/ 247650 h 759619"/>
              <a:gd name="connsiteX50" fmla="*/ 2138363 w 2138363"/>
              <a:gd name="connsiteY50" fmla="*/ 238125 h 759619"/>
              <a:gd name="connsiteX51" fmla="*/ 2133600 w 2138363"/>
              <a:gd name="connsiteY51" fmla="*/ 209550 h 759619"/>
              <a:gd name="connsiteX52" fmla="*/ 2124075 w 2138363"/>
              <a:gd name="connsiteY52" fmla="*/ 185738 h 759619"/>
              <a:gd name="connsiteX53" fmla="*/ 2107407 w 2138363"/>
              <a:gd name="connsiteY53" fmla="*/ 171450 h 759619"/>
              <a:gd name="connsiteX54" fmla="*/ 2045494 w 2138363"/>
              <a:gd name="connsiteY54" fmla="*/ 128588 h 759619"/>
              <a:gd name="connsiteX55" fmla="*/ 1981200 w 2138363"/>
              <a:gd name="connsiteY55" fmla="*/ 90488 h 759619"/>
              <a:gd name="connsiteX56" fmla="*/ 1921669 w 2138363"/>
              <a:gd name="connsiteY56" fmla="*/ 52388 h 759619"/>
              <a:gd name="connsiteX57" fmla="*/ 1862138 w 2138363"/>
              <a:gd name="connsiteY57" fmla="*/ 26194 h 759619"/>
              <a:gd name="connsiteX58" fmla="*/ 1816894 w 2138363"/>
              <a:gd name="connsiteY58" fmla="*/ 7144 h 759619"/>
              <a:gd name="connsiteX59" fmla="*/ 1774032 w 2138363"/>
              <a:gd name="connsiteY59" fmla="*/ 0 h 759619"/>
              <a:gd name="connsiteX60" fmla="*/ 1762125 w 2138363"/>
              <a:gd name="connsiteY60" fmla="*/ 0 h 759619"/>
              <a:gd name="connsiteX61" fmla="*/ 1747838 w 2138363"/>
              <a:gd name="connsiteY61" fmla="*/ 0 h 759619"/>
              <a:gd name="connsiteX62" fmla="*/ 1714500 w 2138363"/>
              <a:gd name="connsiteY62" fmla="*/ 23813 h 759619"/>
              <a:gd name="connsiteX63" fmla="*/ 1638300 w 2138363"/>
              <a:gd name="connsiteY63" fmla="*/ 57150 h 759619"/>
              <a:gd name="connsiteX64" fmla="*/ 1538288 w 2138363"/>
              <a:gd name="connsiteY64" fmla="*/ 97631 h 759619"/>
              <a:gd name="connsiteX65" fmla="*/ 1390650 w 2138363"/>
              <a:gd name="connsiteY65" fmla="*/ 142875 h 759619"/>
              <a:gd name="connsiteX66" fmla="*/ 1212057 w 2138363"/>
              <a:gd name="connsiteY66" fmla="*/ 204788 h 759619"/>
              <a:gd name="connsiteX67" fmla="*/ 1033463 w 2138363"/>
              <a:gd name="connsiteY67" fmla="*/ 259556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138363" h="759619">
                <a:moveTo>
                  <a:pt x="1033463" y="259556"/>
                </a:moveTo>
                <a:lnTo>
                  <a:pt x="802482" y="333375"/>
                </a:lnTo>
                <a:lnTo>
                  <a:pt x="542925" y="416719"/>
                </a:lnTo>
                <a:lnTo>
                  <a:pt x="433388" y="450056"/>
                </a:lnTo>
                <a:lnTo>
                  <a:pt x="366713" y="469106"/>
                </a:lnTo>
                <a:lnTo>
                  <a:pt x="338138" y="473869"/>
                </a:lnTo>
                <a:lnTo>
                  <a:pt x="297657" y="476250"/>
                </a:lnTo>
                <a:lnTo>
                  <a:pt x="266700" y="471488"/>
                </a:lnTo>
                <a:lnTo>
                  <a:pt x="223838" y="464344"/>
                </a:lnTo>
                <a:lnTo>
                  <a:pt x="192882" y="450056"/>
                </a:lnTo>
                <a:lnTo>
                  <a:pt x="142875" y="421481"/>
                </a:lnTo>
                <a:lnTo>
                  <a:pt x="97632" y="390525"/>
                </a:lnTo>
                <a:lnTo>
                  <a:pt x="54769" y="354806"/>
                </a:lnTo>
                <a:lnTo>
                  <a:pt x="35719" y="345281"/>
                </a:lnTo>
                <a:lnTo>
                  <a:pt x="21432" y="345281"/>
                </a:lnTo>
                <a:lnTo>
                  <a:pt x="9525" y="345281"/>
                </a:lnTo>
                <a:lnTo>
                  <a:pt x="0" y="352425"/>
                </a:lnTo>
                <a:lnTo>
                  <a:pt x="0" y="369094"/>
                </a:lnTo>
                <a:lnTo>
                  <a:pt x="11907" y="400050"/>
                </a:lnTo>
                <a:lnTo>
                  <a:pt x="40482" y="452438"/>
                </a:lnTo>
                <a:lnTo>
                  <a:pt x="76200" y="507206"/>
                </a:lnTo>
                <a:lnTo>
                  <a:pt x="121444" y="564356"/>
                </a:lnTo>
                <a:lnTo>
                  <a:pt x="166688" y="614363"/>
                </a:lnTo>
                <a:lnTo>
                  <a:pt x="221457" y="666750"/>
                </a:lnTo>
                <a:lnTo>
                  <a:pt x="261938" y="700088"/>
                </a:lnTo>
                <a:lnTo>
                  <a:pt x="309563" y="735806"/>
                </a:lnTo>
                <a:lnTo>
                  <a:pt x="338138" y="752475"/>
                </a:lnTo>
                <a:lnTo>
                  <a:pt x="371475" y="759619"/>
                </a:lnTo>
                <a:lnTo>
                  <a:pt x="407194" y="759619"/>
                </a:lnTo>
                <a:lnTo>
                  <a:pt x="442913" y="745331"/>
                </a:lnTo>
                <a:lnTo>
                  <a:pt x="469107" y="723900"/>
                </a:lnTo>
                <a:lnTo>
                  <a:pt x="502444" y="702469"/>
                </a:lnTo>
                <a:lnTo>
                  <a:pt x="552450" y="666750"/>
                </a:lnTo>
                <a:lnTo>
                  <a:pt x="619125" y="626269"/>
                </a:lnTo>
                <a:lnTo>
                  <a:pt x="685800" y="590550"/>
                </a:lnTo>
                <a:lnTo>
                  <a:pt x="764382" y="554831"/>
                </a:lnTo>
                <a:lnTo>
                  <a:pt x="869157" y="514350"/>
                </a:lnTo>
                <a:lnTo>
                  <a:pt x="964407" y="481013"/>
                </a:lnTo>
                <a:lnTo>
                  <a:pt x="1059657" y="447675"/>
                </a:lnTo>
                <a:lnTo>
                  <a:pt x="1197769" y="381000"/>
                </a:lnTo>
                <a:lnTo>
                  <a:pt x="1307307" y="335756"/>
                </a:lnTo>
                <a:lnTo>
                  <a:pt x="1447800" y="285750"/>
                </a:lnTo>
                <a:lnTo>
                  <a:pt x="1557338" y="247650"/>
                </a:lnTo>
                <a:lnTo>
                  <a:pt x="1638300" y="223838"/>
                </a:lnTo>
                <a:lnTo>
                  <a:pt x="1674019" y="214313"/>
                </a:lnTo>
                <a:lnTo>
                  <a:pt x="1709738" y="211931"/>
                </a:lnTo>
                <a:lnTo>
                  <a:pt x="2078832" y="285750"/>
                </a:lnTo>
                <a:lnTo>
                  <a:pt x="2116932" y="273844"/>
                </a:lnTo>
                <a:lnTo>
                  <a:pt x="2133600" y="259556"/>
                </a:lnTo>
                <a:lnTo>
                  <a:pt x="2138363" y="247650"/>
                </a:lnTo>
                <a:lnTo>
                  <a:pt x="2138363" y="238125"/>
                </a:lnTo>
                <a:lnTo>
                  <a:pt x="2133600" y="209550"/>
                </a:lnTo>
                <a:lnTo>
                  <a:pt x="2124075" y="185738"/>
                </a:lnTo>
                <a:lnTo>
                  <a:pt x="2107407" y="171450"/>
                </a:lnTo>
                <a:lnTo>
                  <a:pt x="2045494" y="128588"/>
                </a:lnTo>
                <a:lnTo>
                  <a:pt x="1981200" y="90488"/>
                </a:lnTo>
                <a:lnTo>
                  <a:pt x="1921669" y="52388"/>
                </a:lnTo>
                <a:lnTo>
                  <a:pt x="1862138" y="26194"/>
                </a:lnTo>
                <a:lnTo>
                  <a:pt x="1816894" y="7144"/>
                </a:lnTo>
                <a:lnTo>
                  <a:pt x="1774032" y="0"/>
                </a:lnTo>
                <a:lnTo>
                  <a:pt x="1762125" y="0"/>
                </a:lnTo>
                <a:lnTo>
                  <a:pt x="1747838" y="0"/>
                </a:lnTo>
                <a:lnTo>
                  <a:pt x="1714500" y="23813"/>
                </a:lnTo>
                <a:lnTo>
                  <a:pt x="1638300" y="57150"/>
                </a:lnTo>
                <a:lnTo>
                  <a:pt x="1538288" y="97631"/>
                </a:lnTo>
                <a:lnTo>
                  <a:pt x="1390650" y="142875"/>
                </a:lnTo>
                <a:lnTo>
                  <a:pt x="1212057" y="204788"/>
                </a:lnTo>
                <a:lnTo>
                  <a:pt x="1033463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3A3C4FAE-ACFF-42AC-811D-E6C20A627F18}"/>
              </a:ext>
            </a:extLst>
          </p:cNvPr>
          <p:cNvSpPr/>
          <p:nvPr/>
        </p:nvSpPr>
        <p:spPr>
          <a:xfrm>
            <a:off x="5314950" y="2817813"/>
            <a:ext cx="649288" cy="601662"/>
          </a:xfrm>
          <a:custGeom>
            <a:avLst/>
            <a:gdLst>
              <a:gd name="connsiteX0" fmla="*/ 142875 w 650081"/>
              <a:gd name="connsiteY0" fmla="*/ 304800 h 602456"/>
              <a:gd name="connsiteX1" fmla="*/ 190500 w 650081"/>
              <a:gd name="connsiteY1" fmla="*/ 216694 h 602456"/>
              <a:gd name="connsiteX2" fmla="*/ 226219 w 650081"/>
              <a:gd name="connsiteY2" fmla="*/ 145256 h 602456"/>
              <a:gd name="connsiteX3" fmla="*/ 242888 w 650081"/>
              <a:gd name="connsiteY3" fmla="*/ 107156 h 602456"/>
              <a:gd name="connsiteX4" fmla="*/ 250031 w 650081"/>
              <a:gd name="connsiteY4" fmla="*/ 69056 h 602456"/>
              <a:gd name="connsiteX5" fmla="*/ 245269 w 650081"/>
              <a:gd name="connsiteY5" fmla="*/ 45244 h 602456"/>
              <a:gd name="connsiteX6" fmla="*/ 207169 w 650081"/>
              <a:gd name="connsiteY6" fmla="*/ 0 h 602456"/>
              <a:gd name="connsiteX7" fmla="*/ 650081 w 650081"/>
              <a:gd name="connsiteY7" fmla="*/ 95250 h 602456"/>
              <a:gd name="connsiteX8" fmla="*/ 621506 w 650081"/>
              <a:gd name="connsiteY8" fmla="*/ 109537 h 602456"/>
              <a:gd name="connsiteX9" fmla="*/ 607219 w 650081"/>
              <a:gd name="connsiteY9" fmla="*/ 116681 h 602456"/>
              <a:gd name="connsiteX10" fmla="*/ 550069 w 650081"/>
              <a:gd name="connsiteY10" fmla="*/ 133350 h 602456"/>
              <a:gd name="connsiteX11" fmla="*/ 481013 w 650081"/>
              <a:gd name="connsiteY11" fmla="*/ 161925 h 602456"/>
              <a:gd name="connsiteX12" fmla="*/ 445294 w 650081"/>
              <a:gd name="connsiteY12" fmla="*/ 183356 h 602456"/>
              <a:gd name="connsiteX13" fmla="*/ 419100 w 650081"/>
              <a:gd name="connsiteY13" fmla="*/ 207169 h 602456"/>
              <a:gd name="connsiteX14" fmla="*/ 342900 w 650081"/>
              <a:gd name="connsiteY14" fmla="*/ 295275 h 602456"/>
              <a:gd name="connsiteX15" fmla="*/ 211931 w 650081"/>
              <a:gd name="connsiteY15" fmla="*/ 433387 h 602456"/>
              <a:gd name="connsiteX16" fmla="*/ 130969 w 650081"/>
              <a:gd name="connsiteY16" fmla="*/ 516731 h 602456"/>
              <a:gd name="connsiteX17" fmla="*/ 73819 w 650081"/>
              <a:gd name="connsiteY17" fmla="*/ 576262 h 602456"/>
              <a:gd name="connsiteX18" fmla="*/ 52388 w 650081"/>
              <a:gd name="connsiteY18" fmla="*/ 595312 h 602456"/>
              <a:gd name="connsiteX19" fmla="*/ 33338 w 650081"/>
              <a:gd name="connsiteY19" fmla="*/ 600075 h 602456"/>
              <a:gd name="connsiteX20" fmla="*/ 21431 w 650081"/>
              <a:gd name="connsiteY20" fmla="*/ 602456 h 602456"/>
              <a:gd name="connsiteX21" fmla="*/ 2381 w 650081"/>
              <a:gd name="connsiteY21" fmla="*/ 597694 h 602456"/>
              <a:gd name="connsiteX22" fmla="*/ 0 w 650081"/>
              <a:gd name="connsiteY22" fmla="*/ 576262 h 602456"/>
              <a:gd name="connsiteX23" fmla="*/ 16669 w 650081"/>
              <a:gd name="connsiteY23" fmla="*/ 535781 h 602456"/>
              <a:gd name="connsiteX24" fmla="*/ 66675 w 650081"/>
              <a:gd name="connsiteY24" fmla="*/ 450056 h 602456"/>
              <a:gd name="connsiteX25" fmla="*/ 142875 w 650081"/>
              <a:gd name="connsiteY25" fmla="*/ 304800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0081" h="602456">
                <a:moveTo>
                  <a:pt x="142875" y="304800"/>
                </a:moveTo>
                <a:lnTo>
                  <a:pt x="190500" y="216694"/>
                </a:lnTo>
                <a:lnTo>
                  <a:pt x="226219" y="145256"/>
                </a:lnTo>
                <a:lnTo>
                  <a:pt x="242888" y="107156"/>
                </a:lnTo>
                <a:lnTo>
                  <a:pt x="250031" y="69056"/>
                </a:lnTo>
                <a:lnTo>
                  <a:pt x="245269" y="45244"/>
                </a:lnTo>
                <a:lnTo>
                  <a:pt x="207169" y="0"/>
                </a:lnTo>
                <a:lnTo>
                  <a:pt x="650081" y="95250"/>
                </a:lnTo>
                <a:lnTo>
                  <a:pt x="621506" y="109537"/>
                </a:lnTo>
                <a:lnTo>
                  <a:pt x="607219" y="116681"/>
                </a:lnTo>
                <a:lnTo>
                  <a:pt x="550069" y="133350"/>
                </a:lnTo>
                <a:lnTo>
                  <a:pt x="481013" y="161925"/>
                </a:lnTo>
                <a:lnTo>
                  <a:pt x="445294" y="183356"/>
                </a:lnTo>
                <a:lnTo>
                  <a:pt x="419100" y="207169"/>
                </a:lnTo>
                <a:lnTo>
                  <a:pt x="342900" y="295275"/>
                </a:lnTo>
                <a:lnTo>
                  <a:pt x="211931" y="433387"/>
                </a:lnTo>
                <a:lnTo>
                  <a:pt x="130969" y="516731"/>
                </a:lnTo>
                <a:lnTo>
                  <a:pt x="73819" y="576262"/>
                </a:lnTo>
                <a:lnTo>
                  <a:pt x="52388" y="595312"/>
                </a:lnTo>
                <a:lnTo>
                  <a:pt x="33338" y="600075"/>
                </a:lnTo>
                <a:lnTo>
                  <a:pt x="21431" y="602456"/>
                </a:lnTo>
                <a:lnTo>
                  <a:pt x="2381" y="597694"/>
                </a:lnTo>
                <a:lnTo>
                  <a:pt x="0" y="576262"/>
                </a:lnTo>
                <a:lnTo>
                  <a:pt x="16669" y="535781"/>
                </a:lnTo>
                <a:lnTo>
                  <a:pt x="66675" y="450056"/>
                </a:lnTo>
                <a:lnTo>
                  <a:pt x="142875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720B653C-A681-4485-BA45-5DADAC267C49}"/>
              </a:ext>
            </a:extLst>
          </p:cNvPr>
          <p:cNvSpPr/>
          <p:nvPr/>
        </p:nvSpPr>
        <p:spPr>
          <a:xfrm>
            <a:off x="4702176" y="3049588"/>
            <a:ext cx="652463" cy="2786062"/>
          </a:xfrm>
          <a:custGeom>
            <a:avLst/>
            <a:gdLst>
              <a:gd name="connsiteX0" fmla="*/ 420130 w 653143"/>
              <a:gd name="connsiteY0" fmla="*/ 864973 h 2785566"/>
              <a:gd name="connsiteX1" fmla="*/ 409538 w 653143"/>
              <a:gd name="connsiteY1" fmla="*/ 699039 h 2785566"/>
              <a:gd name="connsiteX2" fmla="*/ 402477 w 653143"/>
              <a:gd name="connsiteY2" fmla="*/ 617838 h 2785566"/>
              <a:gd name="connsiteX3" fmla="*/ 321276 w 653143"/>
              <a:gd name="connsiteY3" fmla="*/ 342458 h 2785566"/>
              <a:gd name="connsiteX4" fmla="*/ 275379 w 653143"/>
              <a:gd name="connsiteY4" fmla="*/ 268318 h 2785566"/>
              <a:gd name="connsiteX5" fmla="*/ 236544 w 653143"/>
              <a:gd name="connsiteY5" fmla="*/ 222421 h 2785566"/>
              <a:gd name="connsiteX6" fmla="*/ 197708 w 653143"/>
              <a:gd name="connsiteY6" fmla="*/ 183586 h 2785566"/>
              <a:gd name="connsiteX7" fmla="*/ 165934 w 653143"/>
              <a:gd name="connsiteY7" fmla="*/ 155342 h 2785566"/>
              <a:gd name="connsiteX8" fmla="*/ 134159 w 653143"/>
              <a:gd name="connsiteY8" fmla="*/ 130628 h 2785566"/>
              <a:gd name="connsiteX9" fmla="*/ 88262 w 653143"/>
              <a:gd name="connsiteY9" fmla="*/ 98854 h 2785566"/>
              <a:gd name="connsiteX10" fmla="*/ 0 w 653143"/>
              <a:gd name="connsiteY10" fmla="*/ 42366 h 2785566"/>
              <a:gd name="connsiteX11" fmla="*/ 148281 w 653143"/>
              <a:gd name="connsiteY11" fmla="*/ 0 h 2785566"/>
              <a:gd name="connsiteX12" fmla="*/ 257727 w 653143"/>
              <a:gd name="connsiteY12" fmla="*/ 77671 h 2785566"/>
              <a:gd name="connsiteX13" fmla="*/ 317745 w 653143"/>
              <a:gd name="connsiteY13" fmla="*/ 123567 h 2785566"/>
              <a:gd name="connsiteX14" fmla="*/ 353050 w 653143"/>
              <a:gd name="connsiteY14" fmla="*/ 155342 h 2785566"/>
              <a:gd name="connsiteX15" fmla="*/ 384825 w 653143"/>
              <a:gd name="connsiteY15" fmla="*/ 183586 h 2785566"/>
              <a:gd name="connsiteX16" fmla="*/ 437782 w 653143"/>
              <a:gd name="connsiteY16" fmla="*/ 233013 h 2785566"/>
              <a:gd name="connsiteX17" fmla="*/ 490740 w 653143"/>
              <a:gd name="connsiteY17" fmla="*/ 293031 h 2785566"/>
              <a:gd name="connsiteX18" fmla="*/ 508392 w 653143"/>
              <a:gd name="connsiteY18" fmla="*/ 321275 h 2785566"/>
              <a:gd name="connsiteX19" fmla="*/ 522514 w 653143"/>
              <a:gd name="connsiteY19" fmla="*/ 345989 h 2785566"/>
              <a:gd name="connsiteX20" fmla="*/ 547228 w 653143"/>
              <a:gd name="connsiteY20" fmla="*/ 409538 h 2785566"/>
              <a:gd name="connsiteX21" fmla="*/ 579002 w 653143"/>
              <a:gd name="connsiteY21" fmla="*/ 515453 h 2785566"/>
              <a:gd name="connsiteX22" fmla="*/ 600185 w 653143"/>
              <a:gd name="connsiteY22" fmla="*/ 614307 h 2785566"/>
              <a:gd name="connsiteX23" fmla="*/ 617838 w 653143"/>
              <a:gd name="connsiteY23" fmla="*/ 737875 h 2785566"/>
              <a:gd name="connsiteX24" fmla="*/ 628429 w 653143"/>
              <a:gd name="connsiteY24" fmla="*/ 836729 h 2785566"/>
              <a:gd name="connsiteX25" fmla="*/ 639021 w 653143"/>
              <a:gd name="connsiteY25" fmla="*/ 935583 h 2785566"/>
              <a:gd name="connsiteX26" fmla="*/ 646082 w 653143"/>
              <a:gd name="connsiteY26" fmla="*/ 1034437 h 2785566"/>
              <a:gd name="connsiteX27" fmla="*/ 653143 w 653143"/>
              <a:gd name="connsiteY27" fmla="*/ 1313346 h 2785566"/>
              <a:gd name="connsiteX28" fmla="*/ 646082 w 653143"/>
              <a:gd name="connsiteY28" fmla="*/ 1539299 h 2785566"/>
              <a:gd name="connsiteX29" fmla="*/ 639021 w 653143"/>
              <a:gd name="connsiteY29" fmla="*/ 1652275 h 2785566"/>
              <a:gd name="connsiteX30" fmla="*/ 621368 w 653143"/>
              <a:gd name="connsiteY30" fmla="*/ 1867635 h 2785566"/>
              <a:gd name="connsiteX31" fmla="*/ 600185 w 653143"/>
              <a:gd name="connsiteY31" fmla="*/ 2012386 h 2785566"/>
              <a:gd name="connsiteX32" fmla="*/ 575472 w 653143"/>
              <a:gd name="connsiteY32" fmla="*/ 2132423 h 2785566"/>
              <a:gd name="connsiteX33" fmla="*/ 536636 w 653143"/>
              <a:gd name="connsiteY33" fmla="*/ 2263051 h 2785566"/>
              <a:gd name="connsiteX34" fmla="*/ 483679 w 653143"/>
              <a:gd name="connsiteY34" fmla="*/ 2418393 h 2785566"/>
              <a:gd name="connsiteX35" fmla="*/ 441313 w 653143"/>
              <a:gd name="connsiteY35" fmla="*/ 2513717 h 2785566"/>
              <a:gd name="connsiteX36" fmla="*/ 391886 w 653143"/>
              <a:gd name="connsiteY36" fmla="*/ 2601980 h 2785566"/>
              <a:gd name="connsiteX37" fmla="*/ 342459 w 653143"/>
              <a:gd name="connsiteY37" fmla="*/ 2669059 h 2785566"/>
              <a:gd name="connsiteX38" fmla="*/ 275379 w 653143"/>
              <a:gd name="connsiteY38" fmla="*/ 2743200 h 2785566"/>
              <a:gd name="connsiteX39" fmla="*/ 250666 w 653143"/>
              <a:gd name="connsiteY39" fmla="*/ 2771444 h 2785566"/>
              <a:gd name="connsiteX40" fmla="*/ 218891 w 653143"/>
              <a:gd name="connsiteY40" fmla="*/ 2785566 h 2785566"/>
              <a:gd name="connsiteX41" fmla="*/ 204769 w 653143"/>
              <a:gd name="connsiteY41" fmla="*/ 2782035 h 2785566"/>
              <a:gd name="connsiteX42" fmla="*/ 187117 w 653143"/>
              <a:gd name="connsiteY42" fmla="*/ 2757322 h 2785566"/>
              <a:gd name="connsiteX43" fmla="*/ 169464 w 653143"/>
              <a:gd name="connsiteY43" fmla="*/ 2707895 h 2785566"/>
              <a:gd name="connsiteX44" fmla="*/ 158873 w 653143"/>
              <a:gd name="connsiteY44" fmla="*/ 2640815 h 2785566"/>
              <a:gd name="connsiteX45" fmla="*/ 271849 w 653143"/>
              <a:gd name="connsiteY45" fmla="*/ 2195972 h 2785566"/>
              <a:gd name="connsiteX46" fmla="*/ 296562 w 653143"/>
              <a:gd name="connsiteY46" fmla="*/ 2125362 h 2785566"/>
              <a:gd name="connsiteX47" fmla="*/ 324806 w 653143"/>
              <a:gd name="connsiteY47" fmla="*/ 2047691 h 2785566"/>
              <a:gd name="connsiteX48" fmla="*/ 338928 w 653143"/>
              <a:gd name="connsiteY48" fmla="*/ 1994733 h 2785566"/>
              <a:gd name="connsiteX49" fmla="*/ 360111 w 653143"/>
              <a:gd name="connsiteY49" fmla="*/ 1917062 h 2785566"/>
              <a:gd name="connsiteX50" fmla="*/ 374233 w 653143"/>
              <a:gd name="connsiteY50" fmla="*/ 1835861 h 2785566"/>
              <a:gd name="connsiteX51" fmla="*/ 388355 w 653143"/>
              <a:gd name="connsiteY51" fmla="*/ 1758190 h 2785566"/>
              <a:gd name="connsiteX52" fmla="*/ 406008 w 653143"/>
              <a:gd name="connsiteY52" fmla="*/ 1648744 h 2785566"/>
              <a:gd name="connsiteX53" fmla="*/ 416599 w 653143"/>
              <a:gd name="connsiteY53" fmla="*/ 1539299 h 2785566"/>
              <a:gd name="connsiteX54" fmla="*/ 420130 w 653143"/>
              <a:gd name="connsiteY54" fmla="*/ 1440444 h 2785566"/>
              <a:gd name="connsiteX55" fmla="*/ 423660 w 653143"/>
              <a:gd name="connsiteY55" fmla="*/ 1334529 h 2785566"/>
              <a:gd name="connsiteX56" fmla="*/ 427191 w 653143"/>
              <a:gd name="connsiteY56" fmla="*/ 1196840 h 2785566"/>
              <a:gd name="connsiteX57" fmla="*/ 427191 w 653143"/>
              <a:gd name="connsiteY57" fmla="*/ 1076803 h 2785566"/>
              <a:gd name="connsiteX58" fmla="*/ 420130 w 653143"/>
              <a:gd name="connsiteY58" fmla="*/ 864973 h 278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53143" h="2785566">
                <a:moveTo>
                  <a:pt x="420130" y="864973"/>
                </a:moveTo>
                <a:lnTo>
                  <a:pt x="409538" y="699039"/>
                </a:lnTo>
                <a:lnTo>
                  <a:pt x="402477" y="617838"/>
                </a:lnTo>
                <a:lnTo>
                  <a:pt x="321276" y="342458"/>
                </a:lnTo>
                <a:lnTo>
                  <a:pt x="275379" y="268318"/>
                </a:lnTo>
                <a:lnTo>
                  <a:pt x="236544" y="222421"/>
                </a:lnTo>
                <a:lnTo>
                  <a:pt x="197708" y="183586"/>
                </a:lnTo>
                <a:lnTo>
                  <a:pt x="165934" y="155342"/>
                </a:lnTo>
                <a:lnTo>
                  <a:pt x="134159" y="130628"/>
                </a:lnTo>
                <a:lnTo>
                  <a:pt x="88262" y="98854"/>
                </a:lnTo>
                <a:lnTo>
                  <a:pt x="0" y="42366"/>
                </a:lnTo>
                <a:lnTo>
                  <a:pt x="148281" y="0"/>
                </a:lnTo>
                <a:lnTo>
                  <a:pt x="257727" y="77671"/>
                </a:lnTo>
                <a:lnTo>
                  <a:pt x="317745" y="123567"/>
                </a:lnTo>
                <a:lnTo>
                  <a:pt x="353050" y="155342"/>
                </a:lnTo>
                <a:lnTo>
                  <a:pt x="384825" y="183586"/>
                </a:lnTo>
                <a:lnTo>
                  <a:pt x="437782" y="233013"/>
                </a:lnTo>
                <a:lnTo>
                  <a:pt x="490740" y="293031"/>
                </a:lnTo>
                <a:lnTo>
                  <a:pt x="508392" y="321275"/>
                </a:lnTo>
                <a:lnTo>
                  <a:pt x="522514" y="345989"/>
                </a:lnTo>
                <a:lnTo>
                  <a:pt x="547228" y="409538"/>
                </a:lnTo>
                <a:lnTo>
                  <a:pt x="579002" y="515453"/>
                </a:lnTo>
                <a:lnTo>
                  <a:pt x="600185" y="614307"/>
                </a:lnTo>
                <a:lnTo>
                  <a:pt x="617838" y="737875"/>
                </a:lnTo>
                <a:lnTo>
                  <a:pt x="628429" y="836729"/>
                </a:lnTo>
                <a:lnTo>
                  <a:pt x="639021" y="935583"/>
                </a:lnTo>
                <a:lnTo>
                  <a:pt x="646082" y="1034437"/>
                </a:lnTo>
                <a:lnTo>
                  <a:pt x="653143" y="1313346"/>
                </a:lnTo>
                <a:lnTo>
                  <a:pt x="646082" y="1539299"/>
                </a:lnTo>
                <a:lnTo>
                  <a:pt x="639021" y="1652275"/>
                </a:lnTo>
                <a:lnTo>
                  <a:pt x="621368" y="1867635"/>
                </a:lnTo>
                <a:lnTo>
                  <a:pt x="600185" y="2012386"/>
                </a:lnTo>
                <a:lnTo>
                  <a:pt x="575472" y="2132423"/>
                </a:lnTo>
                <a:lnTo>
                  <a:pt x="536636" y="2263051"/>
                </a:lnTo>
                <a:lnTo>
                  <a:pt x="483679" y="2418393"/>
                </a:lnTo>
                <a:lnTo>
                  <a:pt x="441313" y="2513717"/>
                </a:lnTo>
                <a:lnTo>
                  <a:pt x="391886" y="2601980"/>
                </a:lnTo>
                <a:lnTo>
                  <a:pt x="342459" y="2669059"/>
                </a:lnTo>
                <a:lnTo>
                  <a:pt x="275379" y="2743200"/>
                </a:lnTo>
                <a:lnTo>
                  <a:pt x="250666" y="2771444"/>
                </a:lnTo>
                <a:lnTo>
                  <a:pt x="218891" y="2785566"/>
                </a:lnTo>
                <a:lnTo>
                  <a:pt x="204769" y="2782035"/>
                </a:lnTo>
                <a:lnTo>
                  <a:pt x="187117" y="2757322"/>
                </a:lnTo>
                <a:lnTo>
                  <a:pt x="169464" y="2707895"/>
                </a:lnTo>
                <a:lnTo>
                  <a:pt x="158873" y="2640815"/>
                </a:lnTo>
                <a:lnTo>
                  <a:pt x="271849" y="2195972"/>
                </a:lnTo>
                <a:lnTo>
                  <a:pt x="296562" y="2125362"/>
                </a:lnTo>
                <a:cubicBezTo>
                  <a:pt x="322145" y="2052268"/>
                  <a:pt x="310125" y="2077057"/>
                  <a:pt x="324806" y="2047691"/>
                </a:cubicBezTo>
                <a:lnTo>
                  <a:pt x="338928" y="1994733"/>
                </a:lnTo>
                <a:lnTo>
                  <a:pt x="360111" y="1917062"/>
                </a:lnTo>
                <a:lnTo>
                  <a:pt x="374233" y="1835861"/>
                </a:lnTo>
                <a:lnTo>
                  <a:pt x="388355" y="1758190"/>
                </a:lnTo>
                <a:lnTo>
                  <a:pt x="406008" y="1648744"/>
                </a:lnTo>
                <a:lnTo>
                  <a:pt x="416599" y="1539299"/>
                </a:lnTo>
                <a:lnTo>
                  <a:pt x="420130" y="1440444"/>
                </a:lnTo>
                <a:lnTo>
                  <a:pt x="423660" y="1334529"/>
                </a:lnTo>
                <a:lnTo>
                  <a:pt x="427191" y="1196840"/>
                </a:lnTo>
                <a:lnTo>
                  <a:pt x="427191" y="1076803"/>
                </a:lnTo>
                <a:lnTo>
                  <a:pt x="420130" y="8649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39A2832A-E3D9-4704-AB2A-7F08DF9DD145}"/>
              </a:ext>
            </a:extLst>
          </p:cNvPr>
          <p:cNvSpPr/>
          <p:nvPr/>
        </p:nvSpPr>
        <p:spPr>
          <a:xfrm>
            <a:off x="4310063" y="5160964"/>
            <a:ext cx="692150" cy="630237"/>
          </a:xfrm>
          <a:custGeom>
            <a:avLst/>
            <a:gdLst>
              <a:gd name="connsiteX0" fmla="*/ 209550 w 692943"/>
              <a:gd name="connsiteY0" fmla="*/ 207169 h 631031"/>
              <a:gd name="connsiteX1" fmla="*/ 285750 w 692943"/>
              <a:gd name="connsiteY1" fmla="*/ 269081 h 631031"/>
              <a:gd name="connsiteX2" fmla="*/ 345281 w 692943"/>
              <a:gd name="connsiteY2" fmla="*/ 321469 h 631031"/>
              <a:gd name="connsiteX3" fmla="*/ 392906 w 692943"/>
              <a:gd name="connsiteY3" fmla="*/ 364331 h 631031"/>
              <a:gd name="connsiteX4" fmla="*/ 450056 w 692943"/>
              <a:gd name="connsiteY4" fmla="*/ 411956 h 631031"/>
              <a:gd name="connsiteX5" fmla="*/ 516731 w 692943"/>
              <a:gd name="connsiteY5" fmla="*/ 483394 h 631031"/>
              <a:gd name="connsiteX6" fmla="*/ 550068 w 692943"/>
              <a:gd name="connsiteY6" fmla="*/ 523875 h 631031"/>
              <a:gd name="connsiteX7" fmla="*/ 557212 w 692943"/>
              <a:gd name="connsiteY7" fmla="*/ 569119 h 631031"/>
              <a:gd name="connsiteX8" fmla="*/ 576262 w 692943"/>
              <a:gd name="connsiteY8" fmla="*/ 631031 h 631031"/>
              <a:gd name="connsiteX9" fmla="*/ 692943 w 692943"/>
              <a:gd name="connsiteY9" fmla="*/ 9525 h 631031"/>
              <a:gd name="connsiteX10" fmla="*/ 671512 w 692943"/>
              <a:gd name="connsiteY10" fmla="*/ 59531 h 631031"/>
              <a:gd name="connsiteX11" fmla="*/ 650081 w 692943"/>
              <a:gd name="connsiteY11" fmla="*/ 97631 h 631031"/>
              <a:gd name="connsiteX12" fmla="*/ 631031 w 692943"/>
              <a:gd name="connsiteY12" fmla="*/ 123825 h 631031"/>
              <a:gd name="connsiteX13" fmla="*/ 604837 w 692943"/>
              <a:gd name="connsiteY13" fmla="*/ 150019 h 631031"/>
              <a:gd name="connsiteX14" fmla="*/ 571500 w 692943"/>
              <a:gd name="connsiteY14" fmla="*/ 166687 h 631031"/>
              <a:gd name="connsiteX15" fmla="*/ 542925 w 692943"/>
              <a:gd name="connsiteY15" fmla="*/ 173831 h 631031"/>
              <a:gd name="connsiteX16" fmla="*/ 500062 w 692943"/>
              <a:gd name="connsiteY16" fmla="*/ 166687 h 631031"/>
              <a:gd name="connsiteX17" fmla="*/ 409575 w 692943"/>
              <a:gd name="connsiteY17" fmla="*/ 135731 h 631031"/>
              <a:gd name="connsiteX18" fmla="*/ 295275 w 692943"/>
              <a:gd name="connsiteY18" fmla="*/ 97631 h 631031"/>
              <a:gd name="connsiteX19" fmla="*/ 161925 w 692943"/>
              <a:gd name="connsiteY19" fmla="*/ 50006 h 631031"/>
              <a:gd name="connsiteX20" fmla="*/ 78581 w 692943"/>
              <a:gd name="connsiteY20" fmla="*/ 16669 h 631031"/>
              <a:gd name="connsiteX21" fmla="*/ 40481 w 692943"/>
              <a:gd name="connsiteY21" fmla="*/ 2381 h 631031"/>
              <a:gd name="connsiteX22" fmla="*/ 19050 w 692943"/>
              <a:gd name="connsiteY22" fmla="*/ 0 h 631031"/>
              <a:gd name="connsiteX23" fmla="*/ 2381 w 692943"/>
              <a:gd name="connsiteY23" fmla="*/ 9525 h 631031"/>
              <a:gd name="connsiteX24" fmla="*/ 0 w 692943"/>
              <a:gd name="connsiteY24" fmla="*/ 26194 h 631031"/>
              <a:gd name="connsiteX25" fmla="*/ 11906 w 692943"/>
              <a:gd name="connsiteY25" fmla="*/ 50006 h 631031"/>
              <a:gd name="connsiteX26" fmla="*/ 45243 w 692943"/>
              <a:gd name="connsiteY26" fmla="*/ 80962 h 631031"/>
              <a:gd name="connsiteX27" fmla="*/ 135731 w 692943"/>
              <a:gd name="connsiteY27" fmla="*/ 147637 h 631031"/>
              <a:gd name="connsiteX28" fmla="*/ 209550 w 692943"/>
              <a:gd name="connsiteY28" fmla="*/ 207169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943" h="631031">
                <a:moveTo>
                  <a:pt x="209550" y="207169"/>
                </a:moveTo>
                <a:lnTo>
                  <a:pt x="285750" y="269081"/>
                </a:lnTo>
                <a:lnTo>
                  <a:pt x="345281" y="321469"/>
                </a:lnTo>
                <a:lnTo>
                  <a:pt x="392906" y="364331"/>
                </a:lnTo>
                <a:lnTo>
                  <a:pt x="450056" y="411956"/>
                </a:lnTo>
                <a:lnTo>
                  <a:pt x="516731" y="483394"/>
                </a:lnTo>
                <a:lnTo>
                  <a:pt x="550068" y="523875"/>
                </a:lnTo>
                <a:lnTo>
                  <a:pt x="557212" y="569119"/>
                </a:lnTo>
                <a:lnTo>
                  <a:pt x="576262" y="631031"/>
                </a:lnTo>
                <a:lnTo>
                  <a:pt x="692943" y="9525"/>
                </a:lnTo>
                <a:lnTo>
                  <a:pt x="671512" y="59531"/>
                </a:lnTo>
                <a:lnTo>
                  <a:pt x="650081" y="97631"/>
                </a:lnTo>
                <a:lnTo>
                  <a:pt x="631031" y="123825"/>
                </a:lnTo>
                <a:lnTo>
                  <a:pt x="604837" y="150019"/>
                </a:lnTo>
                <a:lnTo>
                  <a:pt x="571500" y="166687"/>
                </a:lnTo>
                <a:lnTo>
                  <a:pt x="542925" y="173831"/>
                </a:lnTo>
                <a:lnTo>
                  <a:pt x="500062" y="166687"/>
                </a:lnTo>
                <a:lnTo>
                  <a:pt x="409575" y="135731"/>
                </a:lnTo>
                <a:lnTo>
                  <a:pt x="295275" y="97631"/>
                </a:lnTo>
                <a:lnTo>
                  <a:pt x="161925" y="50006"/>
                </a:lnTo>
                <a:lnTo>
                  <a:pt x="78581" y="16669"/>
                </a:lnTo>
                <a:lnTo>
                  <a:pt x="40481" y="2381"/>
                </a:lnTo>
                <a:lnTo>
                  <a:pt x="19050" y="0"/>
                </a:lnTo>
                <a:lnTo>
                  <a:pt x="2381" y="9525"/>
                </a:lnTo>
                <a:lnTo>
                  <a:pt x="0" y="26194"/>
                </a:lnTo>
                <a:lnTo>
                  <a:pt x="11906" y="50006"/>
                </a:lnTo>
                <a:lnTo>
                  <a:pt x="45243" y="80962"/>
                </a:lnTo>
                <a:lnTo>
                  <a:pt x="135731" y="147637"/>
                </a:lnTo>
                <a:lnTo>
                  <a:pt x="209550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CC63D1B-D7B2-471D-9AEE-8F69D0A16527}"/>
              </a:ext>
            </a:extLst>
          </p:cNvPr>
          <p:cNvSpPr/>
          <p:nvPr/>
        </p:nvSpPr>
        <p:spPr>
          <a:xfrm>
            <a:off x="3705225" y="3322639"/>
            <a:ext cx="1493838" cy="1616075"/>
          </a:xfrm>
          <a:custGeom>
            <a:avLst/>
            <a:gdLst>
              <a:gd name="connsiteX0" fmla="*/ 1100138 w 1493044"/>
              <a:gd name="connsiteY0" fmla="*/ 388144 h 1616869"/>
              <a:gd name="connsiteX1" fmla="*/ 1026319 w 1493044"/>
              <a:gd name="connsiteY1" fmla="*/ 495300 h 1616869"/>
              <a:gd name="connsiteX2" fmla="*/ 919163 w 1493044"/>
              <a:gd name="connsiteY2" fmla="*/ 638175 h 1616869"/>
              <a:gd name="connsiteX3" fmla="*/ 807244 w 1493044"/>
              <a:gd name="connsiteY3" fmla="*/ 776287 h 1616869"/>
              <a:gd name="connsiteX4" fmla="*/ 650081 w 1493044"/>
              <a:gd name="connsiteY4" fmla="*/ 954881 h 1616869"/>
              <a:gd name="connsiteX5" fmla="*/ 516731 w 1493044"/>
              <a:gd name="connsiteY5" fmla="*/ 1097756 h 1616869"/>
              <a:gd name="connsiteX6" fmla="*/ 400050 w 1493044"/>
              <a:gd name="connsiteY6" fmla="*/ 1214437 h 1616869"/>
              <a:gd name="connsiteX7" fmla="*/ 250031 w 1493044"/>
              <a:gd name="connsiteY7" fmla="*/ 1354931 h 1616869"/>
              <a:gd name="connsiteX8" fmla="*/ 138113 w 1493044"/>
              <a:gd name="connsiteY8" fmla="*/ 1454944 h 1616869"/>
              <a:gd name="connsiteX9" fmla="*/ 35719 w 1493044"/>
              <a:gd name="connsiteY9" fmla="*/ 1540669 h 1616869"/>
              <a:gd name="connsiteX10" fmla="*/ 9525 w 1493044"/>
              <a:gd name="connsiteY10" fmla="*/ 1564481 h 1616869"/>
              <a:gd name="connsiteX11" fmla="*/ 4763 w 1493044"/>
              <a:gd name="connsiteY11" fmla="*/ 1576387 h 1616869"/>
              <a:gd name="connsiteX12" fmla="*/ 0 w 1493044"/>
              <a:gd name="connsiteY12" fmla="*/ 1593056 h 1616869"/>
              <a:gd name="connsiteX13" fmla="*/ 4763 w 1493044"/>
              <a:gd name="connsiteY13" fmla="*/ 1609725 h 1616869"/>
              <a:gd name="connsiteX14" fmla="*/ 11906 w 1493044"/>
              <a:gd name="connsiteY14" fmla="*/ 1614487 h 1616869"/>
              <a:gd name="connsiteX15" fmla="*/ 21431 w 1493044"/>
              <a:gd name="connsiteY15" fmla="*/ 1616869 h 1616869"/>
              <a:gd name="connsiteX16" fmla="*/ 64294 w 1493044"/>
              <a:gd name="connsiteY16" fmla="*/ 1602581 h 1616869"/>
              <a:gd name="connsiteX17" fmla="*/ 123825 w 1493044"/>
              <a:gd name="connsiteY17" fmla="*/ 1564481 h 1616869"/>
              <a:gd name="connsiteX18" fmla="*/ 264319 w 1493044"/>
              <a:gd name="connsiteY18" fmla="*/ 1464469 h 1616869"/>
              <a:gd name="connsiteX19" fmla="*/ 340519 w 1493044"/>
              <a:gd name="connsiteY19" fmla="*/ 1404937 h 1616869"/>
              <a:gd name="connsiteX20" fmla="*/ 433388 w 1493044"/>
              <a:gd name="connsiteY20" fmla="*/ 1333500 h 1616869"/>
              <a:gd name="connsiteX21" fmla="*/ 533400 w 1493044"/>
              <a:gd name="connsiteY21" fmla="*/ 1254919 h 1616869"/>
              <a:gd name="connsiteX22" fmla="*/ 635794 w 1493044"/>
              <a:gd name="connsiteY22" fmla="*/ 1169194 h 1616869"/>
              <a:gd name="connsiteX23" fmla="*/ 731044 w 1493044"/>
              <a:gd name="connsiteY23" fmla="*/ 1092994 h 1616869"/>
              <a:gd name="connsiteX24" fmla="*/ 838200 w 1493044"/>
              <a:gd name="connsiteY24" fmla="*/ 997744 h 1616869"/>
              <a:gd name="connsiteX25" fmla="*/ 902494 w 1493044"/>
              <a:gd name="connsiteY25" fmla="*/ 942975 h 1616869"/>
              <a:gd name="connsiteX26" fmla="*/ 981075 w 1493044"/>
              <a:gd name="connsiteY26" fmla="*/ 854869 h 1616869"/>
              <a:gd name="connsiteX27" fmla="*/ 1085850 w 1493044"/>
              <a:gd name="connsiteY27" fmla="*/ 742950 h 1616869"/>
              <a:gd name="connsiteX28" fmla="*/ 1154906 w 1493044"/>
              <a:gd name="connsiteY28" fmla="*/ 669131 h 1616869"/>
              <a:gd name="connsiteX29" fmla="*/ 1285875 w 1493044"/>
              <a:gd name="connsiteY29" fmla="*/ 519112 h 1616869"/>
              <a:gd name="connsiteX30" fmla="*/ 1407319 w 1493044"/>
              <a:gd name="connsiteY30" fmla="*/ 369094 h 1616869"/>
              <a:gd name="connsiteX31" fmla="*/ 1493044 w 1493044"/>
              <a:gd name="connsiteY31" fmla="*/ 271462 h 1616869"/>
              <a:gd name="connsiteX32" fmla="*/ 1347788 w 1493044"/>
              <a:gd name="connsiteY32" fmla="*/ 0 h 1616869"/>
              <a:gd name="connsiteX33" fmla="*/ 1300163 w 1493044"/>
              <a:gd name="connsiteY33" fmla="*/ 80962 h 1616869"/>
              <a:gd name="connsiteX34" fmla="*/ 1235869 w 1493044"/>
              <a:gd name="connsiteY34" fmla="*/ 185737 h 1616869"/>
              <a:gd name="connsiteX35" fmla="*/ 1159669 w 1493044"/>
              <a:gd name="connsiteY35" fmla="*/ 302419 h 1616869"/>
              <a:gd name="connsiteX36" fmla="*/ 1100138 w 1493044"/>
              <a:gd name="connsiteY36" fmla="*/ 388144 h 161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93044" h="1616869">
                <a:moveTo>
                  <a:pt x="1100138" y="388144"/>
                </a:moveTo>
                <a:lnTo>
                  <a:pt x="1026319" y="495300"/>
                </a:lnTo>
                <a:lnTo>
                  <a:pt x="919163" y="638175"/>
                </a:lnTo>
                <a:lnTo>
                  <a:pt x="807244" y="776287"/>
                </a:lnTo>
                <a:lnTo>
                  <a:pt x="650081" y="954881"/>
                </a:lnTo>
                <a:lnTo>
                  <a:pt x="516731" y="1097756"/>
                </a:lnTo>
                <a:lnTo>
                  <a:pt x="400050" y="1214437"/>
                </a:lnTo>
                <a:lnTo>
                  <a:pt x="250031" y="1354931"/>
                </a:lnTo>
                <a:lnTo>
                  <a:pt x="138113" y="1454944"/>
                </a:lnTo>
                <a:lnTo>
                  <a:pt x="35719" y="1540669"/>
                </a:lnTo>
                <a:lnTo>
                  <a:pt x="9525" y="1564481"/>
                </a:lnTo>
                <a:lnTo>
                  <a:pt x="4763" y="1576387"/>
                </a:lnTo>
                <a:lnTo>
                  <a:pt x="0" y="1593056"/>
                </a:lnTo>
                <a:lnTo>
                  <a:pt x="4763" y="1609725"/>
                </a:lnTo>
                <a:lnTo>
                  <a:pt x="11906" y="1614487"/>
                </a:lnTo>
                <a:lnTo>
                  <a:pt x="21431" y="1616869"/>
                </a:lnTo>
                <a:lnTo>
                  <a:pt x="64294" y="1602581"/>
                </a:lnTo>
                <a:lnTo>
                  <a:pt x="123825" y="1564481"/>
                </a:lnTo>
                <a:lnTo>
                  <a:pt x="264319" y="1464469"/>
                </a:lnTo>
                <a:lnTo>
                  <a:pt x="340519" y="1404937"/>
                </a:lnTo>
                <a:lnTo>
                  <a:pt x="433388" y="1333500"/>
                </a:lnTo>
                <a:lnTo>
                  <a:pt x="533400" y="1254919"/>
                </a:lnTo>
                <a:lnTo>
                  <a:pt x="635794" y="1169194"/>
                </a:lnTo>
                <a:lnTo>
                  <a:pt x="731044" y="1092994"/>
                </a:lnTo>
                <a:lnTo>
                  <a:pt x="838200" y="997744"/>
                </a:lnTo>
                <a:lnTo>
                  <a:pt x="902494" y="942975"/>
                </a:lnTo>
                <a:lnTo>
                  <a:pt x="981075" y="854869"/>
                </a:lnTo>
                <a:lnTo>
                  <a:pt x="1085850" y="742950"/>
                </a:lnTo>
                <a:lnTo>
                  <a:pt x="1154906" y="669131"/>
                </a:lnTo>
                <a:lnTo>
                  <a:pt x="1285875" y="519112"/>
                </a:lnTo>
                <a:lnTo>
                  <a:pt x="1407319" y="369094"/>
                </a:lnTo>
                <a:lnTo>
                  <a:pt x="1493044" y="271462"/>
                </a:lnTo>
                <a:lnTo>
                  <a:pt x="1347788" y="0"/>
                </a:lnTo>
                <a:lnTo>
                  <a:pt x="1300163" y="80962"/>
                </a:lnTo>
                <a:lnTo>
                  <a:pt x="1235869" y="185737"/>
                </a:lnTo>
                <a:lnTo>
                  <a:pt x="1159669" y="302419"/>
                </a:lnTo>
                <a:lnTo>
                  <a:pt x="1100138" y="38814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AA67DF3-880B-44DD-A76A-0FD1AD447B40}"/>
              </a:ext>
            </a:extLst>
          </p:cNvPr>
          <p:cNvSpPr/>
          <p:nvPr/>
        </p:nvSpPr>
        <p:spPr>
          <a:xfrm>
            <a:off x="5929313" y="1338263"/>
            <a:ext cx="927100" cy="1403350"/>
          </a:xfrm>
          <a:custGeom>
            <a:avLst/>
            <a:gdLst>
              <a:gd name="connsiteX0" fmla="*/ 711993 w 926306"/>
              <a:gd name="connsiteY0" fmla="*/ 550068 h 1402556"/>
              <a:gd name="connsiteX1" fmla="*/ 652462 w 926306"/>
              <a:gd name="connsiteY1" fmla="*/ 642937 h 1402556"/>
              <a:gd name="connsiteX2" fmla="*/ 600075 w 926306"/>
              <a:gd name="connsiteY2" fmla="*/ 733425 h 1402556"/>
              <a:gd name="connsiteX3" fmla="*/ 554831 w 926306"/>
              <a:gd name="connsiteY3" fmla="*/ 804862 h 1402556"/>
              <a:gd name="connsiteX4" fmla="*/ 488156 w 926306"/>
              <a:gd name="connsiteY4" fmla="*/ 914400 h 1402556"/>
              <a:gd name="connsiteX5" fmla="*/ 431006 w 926306"/>
              <a:gd name="connsiteY5" fmla="*/ 997743 h 1402556"/>
              <a:gd name="connsiteX6" fmla="*/ 376237 w 926306"/>
              <a:gd name="connsiteY6" fmla="*/ 1064418 h 1402556"/>
              <a:gd name="connsiteX7" fmla="*/ 326231 w 926306"/>
              <a:gd name="connsiteY7" fmla="*/ 1119187 h 1402556"/>
              <a:gd name="connsiteX8" fmla="*/ 252412 w 926306"/>
              <a:gd name="connsiteY8" fmla="*/ 1214437 h 1402556"/>
              <a:gd name="connsiteX9" fmla="*/ 192881 w 926306"/>
              <a:gd name="connsiteY9" fmla="*/ 1276350 h 1402556"/>
              <a:gd name="connsiteX10" fmla="*/ 121443 w 926306"/>
              <a:gd name="connsiteY10" fmla="*/ 1340643 h 1402556"/>
              <a:gd name="connsiteX11" fmla="*/ 73818 w 926306"/>
              <a:gd name="connsiteY11" fmla="*/ 1381125 h 1402556"/>
              <a:gd name="connsiteX12" fmla="*/ 50006 w 926306"/>
              <a:gd name="connsiteY12" fmla="*/ 1397793 h 1402556"/>
              <a:gd name="connsiteX13" fmla="*/ 38100 w 926306"/>
              <a:gd name="connsiteY13" fmla="*/ 1402556 h 1402556"/>
              <a:gd name="connsiteX14" fmla="*/ 23812 w 926306"/>
              <a:gd name="connsiteY14" fmla="*/ 1402556 h 1402556"/>
              <a:gd name="connsiteX15" fmla="*/ 4762 w 926306"/>
              <a:gd name="connsiteY15" fmla="*/ 1395412 h 1402556"/>
              <a:gd name="connsiteX16" fmla="*/ 0 w 926306"/>
              <a:gd name="connsiteY16" fmla="*/ 1376362 h 1402556"/>
              <a:gd name="connsiteX17" fmla="*/ 7143 w 926306"/>
              <a:gd name="connsiteY17" fmla="*/ 1347787 h 1402556"/>
              <a:gd name="connsiteX18" fmla="*/ 40481 w 926306"/>
              <a:gd name="connsiteY18" fmla="*/ 1290637 h 1402556"/>
              <a:gd name="connsiteX19" fmla="*/ 88106 w 926306"/>
              <a:gd name="connsiteY19" fmla="*/ 1212056 h 1402556"/>
              <a:gd name="connsiteX20" fmla="*/ 150018 w 926306"/>
              <a:gd name="connsiteY20" fmla="*/ 1109662 h 1402556"/>
              <a:gd name="connsiteX21" fmla="*/ 202406 w 926306"/>
              <a:gd name="connsiteY21" fmla="*/ 1019175 h 1402556"/>
              <a:gd name="connsiteX22" fmla="*/ 283368 w 926306"/>
              <a:gd name="connsiteY22" fmla="*/ 864393 h 1402556"/>
              <a:gd name="connsiteX23" fmla="*/ 333375 w 926306"/>
              <a:gd name="connsiteY23" fmla="*/ 766762 h 1402556"/>
              <a:gd name="connsiteX24" fmla="*/ 378618 w 926306"/>
              <a:gd name="connsiteY24" fmla="*/ 671512 h 1402556"/>
              <a:gd name="connsiteX25" fmla="*/ 447675 w 926306"/>
              <a:gd name="connsiteY25" fmla="*/ 511968 h 1402556"/>
              <a:gd name="connsiteX26" fmla="*/ 492918 w 926306"/>
              <a:gd name="connsiteY26" fmla="*/ 402431 h 1402556"/>
              <a:gd name="connsiteX27" fmla="*/ 526256 w 926306"/>
              <a:gd name="connsiteY27" fmla="*/ 307181 h 1402556"/>
              <a:gd name="connsiteX28" fmla="*/ 535781 w 926306"/>
              <a:gd name="connsiteY28" fmla="*/ 278606 h 1402556"/>
              <a:gd name="connsiteX29" fmla="*/ 538162 w 926306"/>
              <a:gd name="connsiteY29" fmla="*/ 245268 h 1402556"/>
              <a:gd name="connsiteX30" fmla="*/ 535781 w 926306"/>
              <a:gd name="connsiteY30" fmla="*/ 223837 h 1402556"/>
              <a:gd name="connsiteX31" fmla="*/ 533400 w 926306"/>
              <a:gd name="connsiteY31" fmla="*/ 190500 h 1402556"/>
              <a:gd name="connsiteX32" fmla="*/ 519112 w 926306"/>
              <a:gd name="connsiteY32" fmla="*/ 152400 h 1402556"/>
              <a:gd name="connsiteX33" fmla="*/ 500062 w 926306"/>
              <a:gd name="connsiteY33" fmla="*/ 114300 h 1402556"/>
              <a:gd name="connsiteX34" fmla="*/ 483393 w 926306"/>
              <a:gd name="connsiteY34" fmla="*/ 92868 h 1402556"/>
              <a:gd name="connsiteX35" fmla="*/ 469106 w 926306"/>
              <a:gd name="connsiteY35" fmla="*/ 80962 h 1402556"/>
              <a:gd name="connsiteX36" fmla="*/ 454818 w 926306"/>
              <a:gd name="connsiteY36" fmla="*/ 69056 h 1402556"/>
              <a:gd name="connsiteX37" fmla="*/ 440531 w 926306"/>
              <a:gd name="connsiteY37" fmla="*/ 50006 h 1402556"/>
              <a:gd name="connsiteX38" fmla="*/ 435768 w 926306"/>
              <a:gd name="connsiteY38" fmla="*/ 16668 h 1402556"/>
              <a:gd name="connsiteX39" fmla="*/ 442912 w 926306"/>
              <a:gd name="connsiteY39" fmla="*/ 0 h 1402556"/>
              <a:gd name="connsiteX40" fmla="*/ 457200 w 926306"/>
              <a:gd name="connsiteY40" fmla="*/ 0 h 1402556"/>
              <a:gd name="connsiteX41" fmla="*/ 478631 w 926306"/>
              <a:gd name="connsiteY41" fmla="*/ 7143 h 1402556"/>
              <a:gd name="connsiteX42" fmla="*/ 500062 w 926306"/>
              <a:gd name="connsiteY42" fmla="*/ 14287 h 1402556"/>
              <a:gd name="connsiteX43" fmla="*/ 542925 w 926306"/>
              <a:gd name="connsiteY43" fmla="*/ 21431 h 1402556"/>
              <a:gd name="connsiteX44" fmla="*/ 607218 w 926306"/>
              <a:gd name="connsiteY44" fmla="*/ 38100 h 1402556"/>
              <a:gd name="connsiteX45" fmla="*/ 666750 w 926306"/>
              <a:gd name="connsiteY45" fmla="*/ 61912 h 1402556"/>
              <a:gd name="connsiteX46" fmla="*/ 728662 w 926306"/>
              <a:gd name="connsiteY46" fmla="*/ 85725 h 1402556"/>
              <a:gd name="connsiteX47" fmla="*/ 804862 w 926306"/>
              <a:gd name="connsiteY47" fmla="*/ 126206 h 1402556"/>
              <a:gd name="connsiteX48" fmla="*/ 850106 w 926306"/>
              <a:gd name="connsiteY48" fmla="*/ 157162 h 1402556"/>
              <a:gd name="connsiteX49" fmla="*/ 895350 w 926306"/>
              <a:gd name="connsiteY49" fmla="*/ 183356 h 1402556"/>
              <a:gd name="connsiteX50" fmla="*/ 909637 w 926306"/>
              <a:gd name="connsiteY50" fmla="*/ 195262 h 1402556"/>
              <a:gd name="connsiteX51" fmla="*/ 919162 w 926306"/>
              <a:gd name="connsiteY51" fmla="*/ 209550 h 1402556"/>
              <a:gd name="connsiteX52" fmla="*/ 926306 w 926306"/>
              <a:gd name="connsiteY52" fmla="*/ 223837 h 1402556"/>
              <a:gd name="connsiteX53" fmla="*/ 926306 w 926306"/>
              <a:gd name="connsiteY53" fmla="*/ 238125 h 1402556"/>
              <a:gd name="connsiteX54" fmla="*/ 919162 w 926306"/>
              <a:gd name="connsiteY54" fmla="*/ 264318 h 1402556"/>
              <a:gd name="connsiteX55" fmla="*/ 902493 w 926306"/>
              <a:gd name="connsiteY55" fmla="*/ 285750 h 1402556"/>
              <a:gd name="connsiteX56" fmla="*/ 873918 w 926306"/>
              <a:gd name="connsiteY56" fmla="*/ 302418 h 1402556"/>
              <a:gd name="connsiteX57" fmla="*/ 823912 w 926306"/>
              <a:gd name="connsiteY57" fmla="*/ 376237 h 1402556"/>
              <a:gd name="connsiteX58" fmla="*/ 711993 w 926306"/>
              <a:gd name="connsiteY58" fmla="*/ 550068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926306" h="1402556">
                <a:moveTo>
                  <a:pt x="711993" y="550068"/>
                </a:moveTo>
                <a:lnTo>
                  <a:pt x="652462" y="642937"/>
                </a:lnTo>
                <a:lnTo>
                  <a:pt x="600075" y="733425"/>
                </a:lnTo>
                <a:lnTo>
                  <a:pt x="554831" y="804862"/>
                </a:lnTo>
                <a:lnTo>
                  <a:pt x="488156" y="914400"/>
                </a:lnTo>
                <a:lnTo>
                  <a:pt x="431006" y="997743"/>
                </a:lnTo>
                <a:lnTo>
                  <a:pt x="376237" y="1064418"/>
                </a:lnTo>
                <a:lnTo>
                  <a:pt x="326231" y="1119187"/>
                </a:lnTo>
                <a:lnTo>
                  <a:pt x="252412" y="1214437"/>
                </a:lnTo>
                <a:lnTo>
                  <a:pt x="192881" y="1276350"/>
                </a:lnTo>
                <a:lnTo>
                  <a:pt x="121443" y="1340643"/>
                </a:lnTo>
                <a:lnTo>
                  <a:pt x="73818" y="1381125"/>
                </a:lnTo>
                <a:lnTo>
                  <a:pt x="50006" y="1397793"/>
                </a:lnTo>
                <a:lnTo>
                  <a:pt x="38100" y="1402556"/>
                </a:lnTo>
                <a:lnTo>
                  <a:pt x="23812" y="1402556"/>
                </a:lnTo>
                <a:lnTo>
                  <a:pt x="4762" y="1395412"/>
                </a:lnTo>
                <a:lnTo>
                  <a:pt x="0" y="1376362"/>
                </a:lnTo>
                <a:lnTo>
                  <a:pt x="7143" y="1347787"/>
                </a:lnTo>
                <a:lnTo>
                  <a:pt x="40481" y="1290637"/>
                </a:lnTo>
                <a:lnTo>
                  <a:pt x="88106" y="1212056"/>
                </a:lnTo>
                <a:lnTo>
                  <a:pt x="150018" y="1109662"/>
                </a:lnTo>
                <a:lnTo>
                  <a:pt x="202406" y="1019175"/>
                </a:lnTo>
                <a:lnTo>
                  <a:pt x="283368" y="864393"/>
                </a:lnTo>
                <a:lnTo>
                  <a:pt x="333375" y="766762"/>
                </a:lnTo>
                <a:lnTo>
                  <a:pt x="378618" y="671512"/>
                </a:lnTo>
                <a:lnTo>
                  <a:pt x="447675" y="511968"/>
                </a:lnTo>
                <a:lnTo>
                  <a:pt x="492918" y="402431"/>
                </a:lnTo>
                <a:lnTo>
                  <a:pt x="526256" y="307181"/>
                </a:lnTo>
                <a:lnTo>
                  <a:pt x="535781" y="278606"/>
                </a:lnTo>
                <a:lnTo>
                  <a:pt x="538162" y="245268"/>
                </a:lnTo>
                <a:lnTo>
                  <a:pt x="535781" y="223837"/>
                </a:lnTo>
                <a:lnTo>
                  <a:pt x="533400" y="190500"/>
                </a:lnTo>
                <a:lnTo>
                  <a:pt x="519112" y="152400"/>
                </a:lnTo>
                <a:lnTo>
                  <a:pt x="500062" y="114300"/>
                </a:lnTo>
                <a:lnTo>
                  <a:pt x="483393" y="92868"/>
                </a:lnTo>
                <a:lnTo>
                  <a:pt x="469106" y="80962"/>
                </a:lnTo>
                <a:lnTo>
                  <a:pt x="454818" y="69056"/>
                </a:lnTo>
                <a:lnTo>
                  <a:pt x="440531" y="50006"/>
                </a:lnTo>
                <a:lnTo>
                  <a:pt x="435768" y="16668"/>
                </a:lnTo>
                <a:lnTo>
                  <a:pt x="442912" y="0"/>
                </a:lnTo>
                <a:lnTo>
                  <a:pt x="457200" y="0"/>
                </a:lnTo>
                <a:lnTo>
                  <a:pt x="478631" y="7143"/>
                </a:lnTo>
                <a:lnTo>
                  <a:pt x="500062" y="14287"/>
                </a:lnTo>
                <a:lnTo>
                  <a:pt x="542925" y="21431"/>
                </a:lnTo>
                <a:lnTo>
                  <a:pt x="607218" y="38100"/>
                </a:lnTo>
                <a:lnTo>
                  <a:pt x="666750" y="61912"/>
                </a:lnTo>
                <a:lnTo>
                  <a:pt x="728662" y="85725"/>
                </a:lnTo>
                <a:lnTo>
                  <a:pt x="804862" y="126206"/>
                </a:lnTo>
                <a:lnTo>
                  <a:pt x="850106" y="157162"/>
                </a:lnTo>
                <a:lnTo>
                  <a:pt x="895350" y="183356"/>
                </a:lnTo>
                <a:lnTo>
                  <a:pt x="909637" y="195262"/>
                </a:lnTo>
                <a:lnTo>
                  <a:pt x="919162" y="209550"/>
                </a:lnTo>
                <a:lnTo>
                  <a:pt x="926306" y="223837"/>
                </a:lnTo>
                <a:lnTo>
                  <a:pt x="926306" y="238125"/>
                </a:lnTo>
                <a:lnTo>
                  <a:pt x="919162" y="264318"/>
                </a:lnTo>
                <a:lnTo>
                  <a:pt x="902493" y="285750"/>
                </a:lnTo>
                <a:lnTo>
                  <a:pt x="873918" y="302418"/>
                </a:lnTo>
                <a:lnTo>
                  <a:pt x="823912" y="376237"/>
                </a:lnTo>
                <a:lnTo>
                  <a:pt x="711993" y="5500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8B4DD70-F11C-48F2-BB31-A3D03C55A392}"/>
              </a:ext>
            </a:extLst>
          </p:cNvPr>
          <p:cNvSpPr/>
          <p:nvPr/>
        </p:nvSpPr>
        <p:spPr>
          <a:xfrm>
            <a:off x="6376988" y="1890713"/>
            <a:ext cx="1638300" cy="423862"/>
          </a:xfrm>
          <a:custGeom>
            <a:avLst/>
            <a:gdLst>
              <a:gd name="connsiteX0" fmla="*/ 538162 w 1638300"/>
              <a:gd name="connsiteY0" fmla="*/ 228600 h 423862"/>
              <a:gd name="connsiteX1" fmla="*/ 397668 w 1638300"/>
              <a:gd name="connsiteY1" fmla="*/ 252412 h 423862"/>
              <a:gd name="connsiteX2" fmla="*/ 278606 w 1638300"/>
              <a:gd name="connsiteY2" fmla="*/ 264318 h 423862"/>
              <a:gd name="connsiteX3" fmla="*/ 238125 w 1638300"/>
              <a:gd name="connsiteY3" fmla="*/ 266700 h 423862"/>
              <a:gd name="connsiteX4" fmla="*/ 178593 w 1638300"/>
              <a:gd name="connsiteY4" fmla="*/ 261937 h 423862"/>
              <a:gd name="connsiteX5" fmla="*/ 42862 w 1638300"/>
              <a:gd name="connsiteY5" fmla="*/ 221456 h 423862"/>
              <a:gd name="connsiteX6" fmla="*/ 0 w 1638300"/>
              <a:gd name="connsiteY6" fmla="*/ 338137 h 423862"/>
              <a:gd name="connsiteX7" fmla="*/ 111918 w 1638300"/>
              <a:gd name="connsiteY7" fmla="*/ 385762 h 423862"/>
              <a:gd name="connsiteX8" fmla="*/ 209550 w 1638300"/>
              <a:gd name="connsiteY8" fmla="*/ 416718 h 423862"/>
              <a:gd name="connsiteX9" fmla="*/ 257175 w 1638300"/>
              <a:gd name="connsiteY9" fmla="*/ 423862 h 423862"/>
              <a:gd name="connsiteX10" fmla="*/ 345281 w 1638300"/>
              <a:gd name="connsiteY10" fmla="*/ 416718 h 423862"/>
              <a:gd name="connsiteX11" fmla="*/ 485775 w 1638300"/>
              <a:gd name="connsiteY11" fmla="*/ 395287 h 423862"/>
              <a:gd name="connsiteX12" fmla="*/ 616743 w 1638300"/>
              <a:gd name="connsiteY12" fmla="*/ 371475 h 423862"/>
              <a:gd name="connsiteX13" fmla="*/ 721518 w 1638300"/>
              <a:gd name="connsiteY13" fmla="*/ 350043 h 423862"/>
              <a:gd name="connsiteX14" fmla="*/ 900112 w 1638300"/>
              <a:gd name="connsiteY14" fmla="*/ 314325 h 423862"/>
              <a:gd name="connsiteX15" fmla="*/ 1092993 w 1638300"/>
              <a:gd name="connsiteY15" fmla="*/ 280987 h 423862"/>
              <a:gd name="connsiteX16" fmla="*/ 1228725 w 1638300"/>
              <a:gd name="connsiteY16" fmla="*/ 259556 h 423862"/>
              <a:gd name="connsiteX17" fmla="*/ 1383506 w 1638300"/>
              <a:gd name="connsiteY17" fmla="*/ 242887 h 423862"/>
              <a:gd name="connsiteX18" fmla="*/ 1440656 w 1638300"/>
              <a:gd name="connsiteY18" fmla="*/ 242887 h 423862"/>
              <a:gd name="connsiteX19" fmla="*/ 1547812 w 1638300"/>
              <a:gd name="connsiteY19" fmla="*/ 228600 h 423862"/>
              <a:gd name="connsiteX20" fmla="*/ 1593056 w 1638300"/>
              <a:gd name="connsiteY20" fmla="*/ 219075 h 423862"/>
              <a:gd name="connsiteX21" fmla="*/ 1619250 w 1638300"/>
              <a:gd name="connsiteY21" fmla="*/ 200025 h 423862"/>
              <a:gd name="connsiteX22" fmla="*/ 1633537 w 1638300"/>
              <a:gd name="connsiteY22" fmla="*/ 176212 h 423862"/>
              <a:gd name="connsiteX23" fmla="*/ 1638300 w 1638300"/>
              <a:gd name="connsiteY23" fmla="*/ 159543 h 423862"/>
              <a:gd name="connsiteX24" fmla="*/ 1638300 w 1638300"/>
              <a:gd name="connsiteY24" fmla="*/ 145256 h 423862"/>
              <a:gd name="connsiteX25" fmla="*/ 1626393 w 1638300"/>
              <a:gd name="connsiteY25" fmla="*/ 123825 h 423862"/>
              <a:gd name="connsiteX26" fmla="*/ 1593056 w 1638300"/>
              <a:gd name="connsiteY26" fmla="*/ 102393 h 423862"/>
              <a:gd name="connsiteX27" fmla="*/ 1547812 w 1638300"/>
              <a:gd name="connsiteY27" fmla="*/ 83343 h 423862"/>
              <a:gd name="connsiteX28" fmla="*/ 1464468 w 1638300"/>
              <a:gd name="connsiteY28" fmla="*/ 57150 h 423862"/>
              <a:gd name="connsiteX29" fmla="*/ 1338262 w 1638300"/>
              <a:gd name="connsiteY29" fmla="*/ 19050 h 423862"/>
              <a:gd name="connsiteX30" fmla="*/ 1264443 w 1638300"/>
              <a:gd name="connsiteY30" fmla="*/ 2381 h 423862"/>
              <a:gd name="connsiteX31" fmla="*/ 1247775 w 1638300"/>
              <a:gd name="connsiteY31" fmla="*/ 0 h 423862"/>
              <a:gd name="connsiteX32" fmla="*/ 1216818 w 1638300"/>
              <a:gd name="connsiteY32" fmla="*/ 19050 h 423862"/>
              <a:gd name="connsiteX33" fmla="*/ 1123950 w 1638300"/>
              <a:gd name="connsiteY33" fmla="*/ 66675 h 423862"/>
              <a:gd name="connsiteX34" fmla="*/ 1035843 w 1638300"/>
              <a:gd name="connsiteY34" fmla="*/ 107156 h 423862"/>
              <a:gd name="connsiteX35" fmla="*/ 971550 w 1638300"/>
              <a:gd name="connsiteY35" fmla="*/ 126206 h 423862"/>
              <a:gd name="connsiteX36" fmla="*/ 802481 w 1638300"/>
              <a:gd name="connsiteY36" fmla="*/ 171450 h 423862"/>
              <a:gd name="connsiteX37" fmla="*/ 597693 w 1638300"/>
              <a:gd name="connsiteY37" fmla="*/ 216693 h 423862"/>
              <a:gd name="connsiteX38" fmla="*/ 538162 w 1638300"/>
              <a:gd name="connsiteY38" fmla="*/ 228600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38300" h="423862">
                <a:moveTo>
                  <a:pt x="538162" y="228600"/>
                </a:moveTo>
                <a:lnTo>
                  <a:pt x="397668" y="252412"/>
                </a:lnTo>
                <a:lnTo>
                  <a:pt x="278606" y="264318"/>
                </a:lnTo>
                <a:lnTo>
                  <a:pt x="238125" y="266700"/>
                </a:lnTo>
                <a:lnTo>
                  <a:pt x="178593" y="261937"/>
                </a:lnTo>
                <a:lnTo>
                  <a:pt x="42862" y="221456"/>
                </a:lnTo>
                <a:lnTo>
                  <a:pt x="0" y="338137"/>
                </a:lnTo>
                <a:lnTo>
                  <a:pt x="111918" y="385762"/>
                </a:lnTo>
                <a:lnTo>
                  <a:pt x="209550" y="416718"/>
                </a:lnTo>
                <a:lnTo>
                  <a:pt x="257175" y="423862"/>
                </a:lnTo>
                <a:lnTo>
                  <a:pt x="345281" y="416718"/>
                </a:lnTo>
                <a:lnTo>
                  <a:pt x="485775" y="395287"/>
                </a:lnTo>
                <a:lnTo>
                  <a:pt x="616743" y="371475"/>
                </a:lnTo>
                <a:lnTo>
                  <a:pt x="721518" y="350043"/>
                </a:lnTo>
                <a:lnTo>
                  <a:pt x="900112" y="314325"/>
                </a:lnTo>
                <a:lnTo>
                  <a:pt x="1092993" y="280987"/>
                </a:lnTo>
                <a:lnTo>
                  <a:pt x="1228725" y="259556"/>
                </a:lnTo>
                <a:lnTo>
                  <a:pt x="1383506" y="242887"/>
                </a:lnTo>
                <a:lnTo>
                  <a:pt x="1440656" y="242887"/>
                </a:lnTo>
                <a:lnTo>
                  <a:pt x="1547812" y="228600"/>
                </a:lnTo>
                <a:lnTo>
                  <a:pt x="1593056" y="219075"/>
                </a:lnTo>
                <a:lnTo>
                  <a:pt x="1619250" y="200025"/>
                </a:lnTo>
                <a:lnTo>
                  <a:pt x="1633537" y="176212"/>
                </a:lnTo>
                <a:lnTo>
                  <a:pt x="1638300" y="159543"/>
                </a:lnTo>
                <a:lnTo>
                  <a:pt x="1638300" y="145256"/>
                </a:lnTo>
                <a:lnTo>
                  <a:pt x="1626393" y="123825"/>
                </a:lnTo>
                <a:lnTo>
                  <a:pt x="1593056" y="102393"/>
                </a:lnTo>
                <a:lnTo>
                  <a:pt x="1547812" y="83343"/>
                </a:lnTo>
                <a:lnTo>
                  <a:pt x="1464468" y="57150"/>
                </a:lnTo>
                <a:lnTo>
                  <a:pt x="1338262" y="19050"/>
                </a:lnTo>
                <a:lnTo>
                  <a:pt x="1264443" y="2381"/>
                </a:lnTo>
                <a:lnTo>
                  <a:pt x="1247775" y="0"/>
                </a:lnTo>
                <a:lnTo>
                  <a:pt x="1216818" y="19050"/>
                </a:lnTo>
                <a:lnTo>
                  <a:pt x="1123950" y="66675"/>
                </a:lnTo>
                <a:lnTo>
                  <a:pt x="1035843" y="107156"/>
                </a:lnTo>
                <a:lnTo>
                  <a:pt x="971550" y="126206"/>
                </a:lnTo>
                <a:lnTo>
                  <a:pt x="802481" y="171450"/>
                </a:lnTo>
                <a:lnTo>
                  <a:pt x="597693" y="216693"/>
                </a:lnTo>
                <a:lnTo>
                  <a:pt x="538162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DF49CECE-7286-4B72-9F19-2E4D1E5F4FC4}"/>
              </a:ext>
            </a:extLst>
          </p:cNvPr>
          <p:cNvSpPr/>
          <p:nvPr/>
        </p:nvSpPr>
        <p:spPr>
          <a:xfrm>
            <a:off x="5581650" y="2190751"/>
            <a:ext cx="1962150" cy="1827213"/>
          </a:xfrm>
          <a:custGeom>
            <a:avLst/>
            <a:gdLst>
              <a:gd name="connsiteX0" fmla="*/ 902494 w 1962150"/>
              <a:gd name="connsiteY0" fmla="*/ 1407319 h 1826419"/>
              <a:gd name="connsiteX1" fmla="*/ 804863 w 1962150"/>
              <a:gd name="connsiteY1" fmla="*/ 1471613 h 1826419"/>
              <a:gd name="connsiteX2" fmla="*/ 719138 w 1962150"/>
              <a:gd name="connsiteY2" fmla="*/ 1524000 h 1826419"/>
              <a:gd name="connsiteX3" fmla="*/ 611981 w 1962150"/>
              <a:gd name="connsiteY3" fmla="*/ 1581150 h 1826419"/>
              <a:gd name="connsiteX4" fmla="*/ 507206 w 1962150"/>
              <a:gd name="connsiteY4" fmla="*/ 1635919 h 1826419"/>
              <a:gd name="connsiteX5" fmla="*/ 369094 w 1962150"/>
              <a:gd name="connsiteY5" fmla="*/ 1702594 h 1826419"/>
              <a:gd name="connsiteX6" fmla="*/ 216694 w 1962150"/>
              <a:gd name="connsiteY6" fmla="*/ 1762125 h 1826419"/>
              <a:gd name="connsiteX7" fmla="*/ 69056 w 1962150"/>
              <a:gd name="connsiteY7" fmla="*/ 1816894 h 1826419"/>
              <a:gd name="connsiteX8" fmla="*/ 21431 w 1962150"/>
              <a:gd name="connsiteY8" fmla="*/ 1826419 h 1826419"/>
              <a:gd name="connsiteX9" fmla="*/ 4763 w 1962150"/>
              <a:gd name="connsiteY9" fmla="*/ 1821656 h 1826419"/>
              <a:gd name="connsiteX10" fmla="*/ 0 w 1962150"/>
              <a:gd name="connsiteY10" fmla="*/ 1812131 h 1826419"/>
              <a:gd name="connsiteX11" fmla="*/ 4763 w 1962150"/>
              <a:gd name="connsiteY11" fmla="*/ 1790700 h 1826419"/>
              <a:gd name="connsiteX12" fmla="*/ 19050 w 1962150"/>
              <a:gd name="connsiteY12" fmla="*/ 1774031 h 1826419"/>
              <a:gd name="connsiteX13" fmla="*/ 64294 w 1962150"/>
              <a:gd name="connsiteY13" fmla="*/ 1750219 h 1826419"/>
              <a:gd name="connsiteX14" fmla="*/ 214313 w 1962150"/>
              <a:gd name="connsiteY14" fmla="*/ 1666875 h 1826419"/>
              <a:gd name="connsiteX15" fmla="*/ 366713 w 1962150"/>
              <a:gd name="connsiteY15" fmla="*/ 1574006 h 1826419"/>
              <a:gd name="connsiteX16" fmla="*/ 502444 w 1962150"/>
              <a:gd name="connsiteY16" fmla="*/ 1488281 h 1826419"/>
              <a:gd name="connsiteX17" fmla="*/ 611981 w 1962150"/>
              <a:gd name="connsiteY17" fmla="*/ 1412081 h 1826419"/>
              <a:gd name="connsiteX18" fmla="*/ 735806 w 1962150"/>
              <a:gd name="connsiteY18" fmla="*/ 1316831 h 1826419"/>
              <a:gd name="connsiteX19" fmla="*/ 819150 w 1962150"/>
              <a:gd name="connsiteY19" fmla="*/ 1250156 h 1826419"/>
              <a:gd name="connsiteX20" fmla="*/ 909638 w 1962150"/>
              <a:gd name="connsiteY20" fmla="*/ 1169194 h 1826419"/>
              <a:gd name="connsiteX21" fmla="*/ 1019175 w 1962150"/>
              <a:gd name="connsiteY21" fmla="*/ 1059656 h 1826419"/>
              <a:gd name="connsiteX22" fmla="*/ 1109663 w 1962150"/>
              <a:gd name="connsiteY22" fmla="*/ 957263 h 1826419"/>
              <a:gd name="connsiteX23" fmla="*/ 1176338 w 1962150"/>
              <a:gd name="connsiteY23" fmla="*/ 866775 h 1826419"/>
              <a:gd name="connsiteX24" fmla="*/ 1333500 w 1962150"/>
              <a:gd name="connsiteY24" fmla="*/ 673894 h 1826419"/>
              <a:gd name="connsiteX25" fmla="*/ 1404938 w 1962150"/>
              <a:gd name="connsiteY25" fmla="*/ 581025 h 1826419"/>
              <a:gd name="connsiteX26" fmla="*/ 1476375 w 1962150"/>
              <a:gd name="connsiteY26" fmla="*/ 485775 h 1826419"/>
              <a:gd name="connsiteX27" fmla="*/ 1504950 w 1962150"/>
              <a:gd name="connsiteY27" fmla="*/ 442913 h 1826419"/>
              <a:gd name="connsiteX28" fmla="*/ 1533525 w 1962150"/>
              <a:gd name="connsiteY28" fmla="*/ 395288 h 1826419"/>
              <a:gd name="connsiteX29" fmla="*/ 1554956 w 1962150"/>
              <a:gd name="connsiteY29" fmla="*/ 354806 h 1826419"/>
              <a:gd name="connsiteX30" fmla="*/ 1578769 w 1962150"/>
              <a:gd name="connsiteY30" fmla="*/ 300038 h 1826419"/>
              <a:gd name="connsiteX31" fmla="*/ 1593056 w 1962150"/>
              <a:gd name="connsiteY31" fmla="*/ 259556 h 1826419"/>
              <a:gd name="connsiteX32" fmla="*/ 1604963 w 1962150"/>
              <a:gd name="connsiteY32" fmla="*/ 207169 h 1826419"/>
              <a:gd name="connsiteX33" fmla="*/ 1604963 w 1962150"/>
              <a:gd name="connsiteY33" fmla="*/ 192881 h 1826419"/>
              <a:gd name="connsiteX34" fmla="*/ 1588294 w 1962150"/>
              <a:gd name="connsiteY34" fmla="*/ 173831 h 1826419"/>
              <a:gd name="connsiteX35" fmla="*/ 1547813 w 1962150"/>
              <a:gd name="connsiteY35" fmla="*/ 133350 h 1826419"/>
              <a:gd name="connsiteX36" fmla="*/ 1509713 w 1962150"/>
              <a:gd name="connsiteY36" fmla="*/ 90488 h 1826419"/>
              <a:gd name="connsiteX37" fmla="*/ 1459706 w 1962150"/>
              <a:gd name="connsiteY37" fmla="*/ 16669 h 1826419"/>
              <a:gd name="connsiteX38" fmla="*/ 1588294 w 1962150"/>
              <a:gd name="connsiteY38" fmla="*/ 0 h 1826419"/>
              <a:gd name="connsiteX39" fmla="*/ 1614488 w 1962150"/>
              <a:gd name="connsiteY39" fmla="*/ 59531 h 1826419"/>
              <a:gd name="connsiteX40" fmla="*/ 1640681 w 1962150"/>
              <a:gd name="connsiteY40" fmla="*/ 95250 h 1826419"/>
              <a:gd name="connsiteX41" fmla="*/ 1683544 w 1962150"/>
              <a:gd name="connsiteY41" fmla="*/ 130969 h 1826419"/>
              <a:gd name="connsiteX42" fmla="*/ 1721644 w 1962150"/>
              <a:gd name="connsiteY42" fmla="*/ 152400 h 1826419"/>
              <a:gd name="connsiteX43" fmla="*/ 1762125 w 1962150"/>
              <a:gd name="connsiteY43" fmla="*/ 171450 h 1826419"/>
              <a:gd name="connsiteX44" fmla="*/ 1831181 w 1962150"/>
              <a:gd name="connsiteY44" fmla="*/ 219075 h 1826419"/>
              <a:gd name="connsiteX45" fmla="*/ 1876425 w 1962150"/>
              <a:gd name="connsiteY45" fmla="*/ 257175 h 1826419"/>
              <a:gd name="connsiteX46" fmla="*/ 1919288 w 1962150"/>
              <a:gd name="connsiteY46" fmla="*/ 302419 h 1826419"/>
              <a:gd name="connsiteX47" fmla="*/ 1945481 w 1962150"/>
              <a:gd name="connsiteY47" fmla="*/ 330994 h 1826419"/>
              <a:gd name="connsiteX48" fmla="*/ 1955006 w 1962150"/>
              <a:gd name="connsiteY48" fmla="*/ 345281 h 1826419"/>
              <a:gd name="connsiteX49" fmla="*/ 1962150 w 1962150"/>
              <a:gd name="connsiteY49" fmla="*/ 359569 h 1826419"/>
              <a:gd name="connsiteX50" fmla="*/ 1962150 w 1962150"/>
              <a:gd name="connsiteY50" fmla="*/ 373856 h 1826419"/>
              <a:gd name="connsiteX51" fmla="*/ 1959769 w 1962150"/>
              <a:gd name="connsiteY51" fmla="*/ 392906 h 1826419"/>
              <a:gd name="connsiteX52" fmla="*/ 1945481 w 1962150"/>
              <a:gd name="connsiteY52" fmla="*/ 414338 h 1826419"/>
              <a:gd name="connsiteX53" fmla="*/ 1921669 w 1962150"/>
              <a:gd name="connsiteY53" fmla="*/ 431006 h 1826419"/>
              <a:gd name="connsiteX54" fmla="*/ 1890713 w 1962150"/>
              <a:gd name="connsiteY54" fmla="*/ 438150 h 1826419"/>
              <a:gd name="connsiteX55" fmla="*/ 1840706 w 1962150"/>
              <a:gd name="connsiteY55" fmla="*/ 457200 h 1826419"/>
              <a:gd name="connsiteX56" fmla="*/ 1800225 w 1962150"/>
              <a:gd name="connsiteY56" fmla="*/ 476250 h 1826419"/>
              <a:gd name="connsiteX57" fmla="*/ 1764506 w 1962150"/>
              <a:gd name="connsiteY57" fmla="*/ 509588 h 1826419"/>
              <a:gd name="connsiteX58" fmla="*/ 1733550 w 1962150"/>
              <a:gd name="connsiteY58" fmla="*/ 557213 h 1826419"/>
              <a:gd name="connsiteX59" fmla="*/ 1693069 w 1962150"/>
              <a:gd name="connsiteY59" fmla="*/ 616744 h 1826419"/>
              <a:gd name="connsiteX60" fmla="*/ 1628775 w 1962150"/>
              <a:gd name="connsiteY60" fmla="*/ 695325 h 1826419"/>
              <a:gd name="connsiteX61" fmla="*/ 1578769 w 1962150"/>
              <a:gd name="connsiteY61" fmla="*/ 757238 h 1826419"/>
              <a:gd name="connsiteX62" fmla="*/ 1500188 w 1962150"/>
              <a:gd name="connsiteY62" fmla="*/ 850106 h 1826419"/>
              <a:gd name="connsiteX63" fmla="*/ 1359694 w 1962150"/>
              <a:gd name="connsiteY63" fmla="*/ 1012031 h 1826419"/>
              <a:gd name="connsiteX64" fmla="*/ 1269206 w 1962150"/>
              <a:gd name="connsiteY64" fmla="*/ 1107281 h 1826419"/>
              <a:gd name="connsiteX65" fmla="*/ 1159669 w 1962150"/>
              <a:gd name="connsiteY65" fmla="*/ 1202531 h 1826419"/>
              <a:gd name="connsiteX66" fmla="*/ 1050131 w 1962150"/>
              <a:gd name="connsiteY66" fmla="*/ 1297781 h 1826419"/>
              <a:gd name="connsiteX67" fmla="*/ 902494 w 1962150"/>
              <a:gd name="connsiteY67" fmla="*/ 1407319 h 182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962150" h="1826419">
                <a:moveTo>
                  <a:pt x="902494" y="1407319"/>
                </a:moveTo>
                <a:lnTo>
                  <a:pt x="804863" y="1471613"/>
                </a:lnTo>
                <a:lnTo>
                  <a:pt x="719138" y="1524000"/>
                </a:lnTo>
                <a:lnTo>
                  <a:pt x="611981" y="1581150"/>
                </a:lnTo>
                <a:lnTo>
                  <a:pt x="507206" y="1635919"/>
                </a:lnTo>
                <a:lnTo>
                  <a:pt x="369094" y="1702594"/>
                </a:lnTo>
                <a:lnTo>
                  <a:pt x="216694" y="1762125"/>
                </a:lnTo>
                <a:lnTo>
                  <a:pt x="69056" y="1816894"/>
                </a:lnTo>
                <a:lnTo>
                  <a:pt x="21431" y="1826419"/>
                </a:lnTo>
                <a:lnTo>
                  <a:pt x="4763" y="1821656"/>
                </a:lnTo>
                <a:lnTo>
                  <a:pt x="0" y="1812131"/>
                </a:lnTo>
                <a:lnTo>
                  <a:pt x="4763" y="1790700"/>
                </a:lnTo>
                <a:lnTo>
                  <a:pt x="19050" y="1774031"/>
                </a:lnTo>
                <a:lnTo>
                  <a:pt x="64294" y="1750219"/>
                </a:lnTo>
                <a:lnTo>
                  <a:pt x="214313" y="1666875"/>
                </a:lnTo>
                <a:lnTo>
                  <a:pt x="366713" y="1574006"/>
                </a:lnTo>
                <a:lnTo>
                  <a:pt x="502444" y="1488281"/>
                </a:lnTo>
                <a:lnTo>
                  <a:pt x="611981" y="1412081"/>
                </a:lnTo>
                <a:lnTo>
                  <a:pt x="735806" y="1316831"/>
                </a:lnTo>
                <a:lnTo>
                  <a:pt x="819150" y="1250156"/>
                </a:lnTo>
                <a:lnTo>
                  <a:pt x="909638" y="1169194"/>
                </a:lnTo>
                <a:lnTo>
                  <a:pt x="1019175" y="1059656"/>
                </a:lnTo>
                <a:lnTo>
                  <a:pt x="1109663" y="957263"/>
                </a:lnTo>
                <a:lnTo>
                  <a:pt x="1176338" y="866775"/>
                </a:lnTo>
                <a:lnTo>
                  <a:pt x="1333500" y="673894"/>
                </a:lnTo>
                <a:lnTo>
                  <a:pt x="1404938" y="581025"/>
                </a:lnTo>
                <a:lnTo>
                  <a:pt x="1476375" y="485775"/>
                </a:lnTo>
                <a:lnTo>
                  <a:pt x="1504950" y="442913"/>
                </a:lnTo>
                <a:lnTo>
                  <a:pt x="1533525" y="395288"/>
                </a:lnTo>
                <a:lnTo>
                  <a:pt x="1554956" y="354806"/>
                </a:lnTo>
                <a:lnTo>
                  <a:pt x="1578769" y="300038"/>
                </a:lnTo>
                <a:lnTo>
                  <a:pt x="1593056" y="259556"/>
                </a:lnTo>
                <a:lnTo>
                  <a:pt x="1604963" y="207169"/>
                </a:lnTo>
                <a:lnTo>
                  <a:pt x="1604963" y="192881"/>
                </a:lnTo>
                <a:lnTo>
                  <a:pt x="1588294" y="173831"/>
                </a:lnTo>
                <a:lnTo>
                  <a:pt x="1547813" y="133350"/>
                </a:lnTo>
                <a:lnTo>
                  <a:pt x="1509713" y="90488"/>
                </a:lnTo>
                <a:lnTo>
                  <a:pt x="1459706" y="16669"/>
                </a:lnTo>
                <a:lnTo>
                  <a:pt x="1588294" y="0"/>
                </a:lnTo>
                <a:lnTo>
                  <a:pt x="1614488" y="59531"/>
                </a:lnTo>
                <a:lnTo>
                  <a:pt x="1640681" y="95250"/>
                </a:lnTo>
                <a:lnTo>
                  <a:pt x="1683544" y="130969"/>
                </a:lnTo>
                <a:lnTo>
                  <a:pt x="1721644" y="152400"/>
                </a:lnTo>
                <a:lnTo>
                  <a:pt x="1762125" y="171450"/>
                </a:lnTo>
                <a:lnTo>
                  <a:pt x="1831181" y="219075"/>
                </a:lnTo>
                <a:lnTo>
                  <a:pt x="1876425" y="257175"/>
                </a:lnTo>
                <a:lnTo>
                  <a:pt x="1919288" y="302419"/>
                </a:lnTo>
                <a:lnTo>
                  <a:pt x="1945481" y="330994"/>
                </a:lnTo>
                <a:lnTo>
                  <a:pt x="1955006" y="345281"/>
                </a:lnTo>
                <a:lnTo>
                  <a:pt x="1962150" y="359569"/>
                </a:lnTo>
                <a:lnTo>
                  <a:pt x="1962150" y="373856"/>
                </a:lnTo>
                <a:lnTo>
                  <a:pt x="1959769" y="392906"/>
                </a:lnTo>
                <a:lnTo>
                  <a:pt x="1945481" y="414338"/>
                </a:lnTo>
                <a:lnTo>
                  <a:pt x="1921669" y="431006"/>
                </a:lnTo>
                <a:lnTo>
                  <a:pt x="1890713" y="438150"/>
                </a:lnTo>
                <a:lnTo>
                  <a:pt x="1840706" y="457200"/>
                </a:lnTo>
                <a:lnTo>
                  <a:pt x="1800225" y="476250"/>
                </a:lnTo>
                <a:lnTo>
                  <a:pt x="1764506" y="509588"/>
                </a:lnTo>
                <a:lnTo>
                  <a:pt x="1733550" y="557213"/>
                </a:lnTo>
                <a:lnTo>
                  <a:pt x="1693069" y="616744"/>
                </a:lnTo>
                <a:lnTo>
                  <a:pt x="1628775" y="695325"/>
                </a:lnTo>
                <a:lnTo>
                  <a:pt x="1578769" y="757238"/>
                </a:lnTo>
                <a:lnTo>
                  <a:pt x="1500188" y="850106"/>
                </a:lnTo>
                <a:lnTo>
                  <a:pt x="1359694" y="1012031"/>
                </a:lnTo>
                <a:lnTo>
                  <a:pt x="1269206" y="1107281"/>
                </a:lnTo>
                <a:lnTo>
                  <a:pt x="1159669" y="1202531"/>
                </a:lnTo>
                <a:lnTo>
                  <a:pt x="1050131" y="1297781"/>
                </a:lnTo>
                <a:lnTo>
                  <a:pt x="902494" y="14073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CB97A3-4A5D-462C-AB47-9BD56BE53AD6}"/>
              </a:ext>
            </a:extLst>
          </p:cNvPr>
          <p:cNvSpPr/>
          <p:nvPr/>
        </p:nvSpPr>
        <p:spPr>
          <a:xfrm>
            <a:off x="6138863" y="2447925"/>
            <a:ext cx="2438400" cy="1455738"/>
          </a:xfrm>
          <a:custGeom>
            <a:avLst/>
            <a:gdLst>
              <a:gd name="connsiteX0" fmla="*/ 623887 w 2438400"/>
              <a:gd name="connsiteY0" fmla="*/ 352425 h 1454944"/>
              <a:gd name="connsiteX1" fmla="*/ 514350 w 2438400"/>
              <a:gd name="connsiteY1" fmla="*/ 271463 h 1454944"/>
              <a:gd name="connsiteX2" fmla="*/ 414337 w 2438400"/>
              <a:gd name="connsiteY2" fmla="*/ 200025 h 1454944"/>
              <a:gd name="connsiteX3" fmla="*/ 290512 w 2438400"/>
              <a:gd name="connsiteY3" fmla="*/ 109538 h 1454944"/>
              <a:gd name="connsiteX4" fmla="*/ 261937 w 2438400"/>
              <a:gd name="connsiteY4" fmla="*/ 88106 h 1454944"/>
              <a:gd name="connsiteX5" fmla="*/ 226218 w 2438400"/>
              <a:gd name="connsiteY5" fmla="*/ 76200 h 1454944"/>
              <a:gd name="connsiteX6" fmla="*/ 164306 w 2438400"/>
              <a:gd name="connsiteY6" fmla="*/ 50006 h 1454944"/>
              <a:gd name="connsiteX7" fmla="*/ 64293 w 2438400"/>
              <a:gd name="connsiteY7" fmla="*/ 0 h 1454944"/>
              <a:gd name="connsiteX8" fmla="*/ 0 w 2438400"/>
              <a:gd name="connsiteY8" fmla="*/ 97631 h 1454944"/>
              <a:gd name="connsiteX9" fmla="*/ 138112 w 2438400"/>
              <a:gd name="connsiteY9" fmla="*/ 145256 h 1454944"/>
              <a:gd name="connsiteX10" fmla="*/ 178593 w 2438400"/>
              <a:gd name="connsiteY10" fmla="*/ 159544 h 1454944"/>
              <a:gd name="connsiteX11" fmla="*/ 226218 w 2438400"/>
              <a:gd name="connsiteY11" fmla="*/ 204788 h 1454944"/>
              <a:gd name="connsiteX12" fmla="*/ 328612 w 2438400"/>
              <a:gd name="connsiteY12" fmla="*/ 295275 h 1454944"/>
              <a:gd name="connsiteX13" fmla="*/ 421481 w 2438400"/>
              <a:gd name="connsiteY13" fmla="*/ 381000 h 1454944"/>
              <a:gd name="connsiteX14" fmla="*/ 521493 w 2438400"/>
              <a:gd name="connsiteY14" fmla="*/ 471488 h 1454944"/>
              <a:gd name="connsiteX15" fmla="*/ 650081 w 2438400"/>
              <a:gd name="connsiteY15" fmla="*/ 588169 h 1454944"/>
              <a:gd name="connsiteX16" fmla="*/ 900112 w 2438400"/>
              <a:gd name="connsiteY16" fmla="*/ 807244 h 1454944"/>
              <a:gd name="connsiteX17" fmla="*/ 1021556 w 2438400"/>
              <a:gd name="connsiteY17" fmla="*/ 921544 h 1454944"/>
              <a:gd name="connsiteX18" fmla="*/ 1166812 w 2438400"/>
              <a:gd name="connsiteY18" fmla="*/ 1050131 h 1454944"/>
              <a:gd name="connsiteX19" fmla="*/ 1319212 w 2438400"/>
              <a:gd name="connsiteY19" fmla="*/ 1185863 h 1454944"/>
              <a:gd name="connsiteX20" fmla="*/ 1447800 w 2438400"/>
              <a:gd name="connsiteY20" fmla="*/ 1302544 h 1454944"/>
              <a:gd name="connsiteX21" fmla="*/ 1502568 w 2438400"/>
              <a:gd name="connsiteY21" fmla="*/ 1350169 h 1454944"/>
              <a:gd name="connsiteX22" fmla="*/ 1524000 w 2438400"/>
              <a:gd name="connsiteY22" fmla="*/ 1373981 h 1454944"/>
              <a:gd name="connsiteX23" fmla="*/ 1554956 w 2438400"/>
              <a:gd name="connsiteY23" fmla="*/ 1407319 h 1454944"/>
              <a:gd name="connsiteX24" fmla="*/ 1583531 w 2438400"/>
              <a:gd name="connsiteY24" fmla="*/ 1428750 h 1454944"/>
              <a:gd name="connsiteX25" fmla="*/ 1609725 w 2438400"/>
              <a:gd name="connsiteY25" fmla="*/ 1440656 h 1454944"/>
              <a:gd name="connsiteX26" fmla="*/ 1624012 w 2438400"/>
              <a:gd name="connsiteY26" fmla="*/ 1445419 h 1454944"/>
              <a:gd name="connsiteX27" fmla="*/ 1647825 w 2438400"/>
              <a:gd name="connsiteY27" fmla="*/ 1450181 h 1454944"/>
              <a:gd name="connsiteX28" fmla="*/ 1681162 w 2438400"/>
              <a:gd name="connsiteY28" fmla="*/ 1454944 h 1454944"/>
              <a:gd name="connsiteX29" fmla="*/ 1714500 w 2438400"/>
              <a:gd name="connsiteY29" fmla="*/ 1452563 h 1454944"/>
              <a:gd name="connsiteX30" fmla="*/ 1862137 w 2438400"/>
              <a:gd name="connsiteY30" fmla="*/ 1450181 h 1454944"/>
              <a:gd name="connsiteX31" fmla="*/ 1988343 w 2438400"/>
              <a:gd name="connsiteY31" fmla="*/ 1440656 h 1454944"/>
              <a:gd name="connsiteX32" fmla="*/ 2128837 w 2438400"/>
              <a:gd name="connsiteY32" fmla="*/ 1423988 h 1454944"/>
              <a:gd name="connsiteX33" fmla="*/ 2262187 w 2438400"/>
              <a:gd name="connsiteY33" fmla="*/ 1404938 h 1454944"/>
              <a:gd name="connsiteX34" fmla="*/ 2381250 w 2438400"/>
              <a:gd name="connsiteY34" fmla="*/ 1383506 h 1454944"/>
              <a:gd name="connsiteX35" fmla="*/ 2419350 w 2438400"/>
              <a:gd name="connsiteY35" fmla="*/ 1378744 h 1454944"/>
              <a:gd name="connsiteX36" fmla="*/ 2433637 w 2438400"/>
              <a:gd name="connsiteY36" fmla="*/ 1373981 h 1454944"/>
              <a:gd name="connsiteX37" fmla="*/ 2438400 w 2438400"/>
              <a:gd name="connsiteY37" fmla="*/ 1362075 h 1454944"/>
              <a:gd name="connsiteX38" fmla="*/ 2433637 w 2438400"/>
              <a:gd name="connsiteY38" fmla="*/ 1347788 h 1454944"/>
              <a:gd name="connsiteX39" fmla="*/ 2424112 w 2438400"/>
              <a:gd name="connsiteY39" fmla="*/ 1331119 h 1454944"/>
              <a:gd name="connsiteX40" fmla="*/ 2412206 w 2438400"/>
              <a:gd name="connsiteY40" fmla="*/ 1319213 h 1454944"/>
              <a:gd name="connsiteX41" fmla="*/ 2369343 w 2438400"/>
              <a:gd name="connsiteY41" fmla="*/ 1307306 h 1454944"/>
              <a:gd name="connsiteX42" fmla="*/ 2283618 w 2438400"/>
              <a:gd name="connsiteY42" fmla="*/ 1293019 h 1454944"/>
              <a:gd name="connsiteX43" fmla="*/ 2145506 w 2438400"/>
              <a:gd name="connsiteY43" fmla="*/ 1257300 h 1454944"/>
              <a:gd name="connsiteX44" fmla="*/ 2040731 w 2438400"/>
              <a:gd name="connsiteY44" fmla="*/ 1228725 h 1454944"/>
              <a:gd name="connsiteX45" fmla="*/ 1916906 w 2438400"/>
              <a:gd name="connsiteY45" fmla="*/ 1190625 h 1454944"/>
              <a:gd name="connsiteX46" fmla="*/ 1819275 w 2438400"/>
              <a:gd name="connsiteY46" fmla="*/ 1159669 h 1454944"/>
              <a:gd name="connsiteX47" fmla="*/ 1714500 w 2438400"/>
              <a:gd name="connsiteY47" fmla="*/ 1104900 h 1454944"/>
              <a:gd name="connsiteX48" fmla="*/ 1574006 w 2438400"/>
              <a:gd name="connsiteY48" fmla="*/ 1016794 h 1454944"/>
              <a:gd name="connsiteX49" fmla="*/ 1423987 w 2438400"/>
              <a:gd name="connsiteY49" fmla="*/ 916781 h 1454944"/>
              <a:gd name="connsiteX50" fmla="*/ 1262062 w 2438400"/>
              <a:gd name="connsiteY50" fmla="*/ 807244 h 1454944"/>
              <a:gd name="connsiteX51" fmla="*/ 1050131 w 2438400"/>
              <a:gd name="connsiteY51" fmla="*/ 652463 h 1454944"/>
              <a:gd name="connsiteX52" fmla="*/ 926306 w 2438400"/>
              <a:gd name="connsiteY52" fmla="*/ 561975 h 1454944"/>
              <a:gd name="connsiteX53" fmla="*/ 681037 w 2438400"/>
              <a:gd name="connsiteY53" fmla="*/ 397669 h 1454944"/>
              <a:gd name="connsiteX54" fmla="*/ 623887 w 2438400"/>
              <a:gd name="connsiteY54" fmla="*/ 352425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38400" h="1454944">
                <a:moveTo>
                  <a:pt x="623887" y="352425"/>
                </a:moveTo>
                <a:lnTo>
                  <a:pt x="514350" y="271463"/>
                </a:lnTo>
                <a:lnTo>
                  <a:pt x="414337" y="200025"/>
                </a:lnTo>
                <a:lnTo>
                  <a:pt x="290512" y="109538"/>
                </a:lnTo>
                <a:lnTo>
                  <a:pt x="261937" y="88106"/>
                </a:lnTo>
                <a:lnTo>
                  <a:pt x="226218" y="76200"/>
                </a:lnTo>
                <a:lnTo>
                  <a:pt x="164306" y="50006"/>
                </a:lnTo>
                <a:lnTo>
                  <a:pt x="64293" y="0"/>
                </a:lnTo>
                <a:lnTo>
                  <a:pt x="0" y="97631"/>
                </a:lnTo>
                <a:lnTo>
                  <a:pt x="138112" y="145256"/>
                </a:lnTo>
                <a:lnTo>
                  <a:pt x="178593" y="159544"/>
                </a:lnTo>
                <a:lnTo>
                  <a:pt x="226218" y="204788"/>
                </a:lnTo>
                <a:lnTo>
                  <a:pt x="328612" y="295275"/>
                </a:lnTo>
                <a:lnTo>
                  <a:pt x="421481" y="381000"/>
                </a:lnTo>
                <a:lnTo>
                  <a:pt x="521493" y="471488"/>
                </a:lnTo>
                <a:lnTo>
                  <a:pt x="650081" y="588169"/>
                </a:lnTo>
                <a:lnTo>
                  <a:pt x="900112" y="807244"/>
                </a:lnTo>
                <a:lnTo>
                  <a:pt x="1021556" y="921544"/>
                </a:lnTo>
                <a:lnTo>
                  <a:pt x="1166812" y="1050131"/>
                </a:lnTo>
                <a:lnTo>
                  <a:pt x="1319212" y="1185863"/>
                </a:lnTo>
                <a:lnTo>
                  <a:pt x="1447800" y="1302544"/>
                </a:lnTo>
                <a:lnTo>
                  <a:pt x="1502568" y="1350169"/>
                </a:lnTo>
                <a:lnTo>
                  <a:pt x="1524000" y="1373981"/>
                </a:lnTo>
                <a:lnTo>
                  <a:pt x="1554956" y="1407319"/>
                </a:lnTo>
                <a:lnTo>
                  <a:pt x="1583531" y="1428750"/>
                </a:lnTo>
                <a:lnTo>
                  <a:pt x="1609725" y="1440656"/>
                </a:lnTo>
                <a:lnTo>
                  <a:pt x="1624012" y="1445419"/>
                </a:lnTo>
                <a:lnTo>
                  <a:pt x="1647825" y="1450181"/>
                </a:lnTo>
                <a:lnTo>
                  <a:pt x="1681162" y="1454944"/>
                </a:lnTo>
                <a:lnTo>
                  <a:pt x="1714500" y="1452563"/>
                </a:lnTo>
                <a:lnTo>
                  <a:pt x="1862137" y="1450181"/>
                </a:lnTo>
                <a:lnTo>
                  <a:pt x="1988343" y="1440656"/>
                </a:lnTo>
                <a:lnTo>
                  <a:pt x="2128837" y="1423988"/>
                </a:lnTo>
                <a:lnTo>
                  <a:pt x="2262187" y="1404938"/>
                </a:lnTo>
                <a:lnTo>
                  <a:pt x="2381250" y="1383506"/>
                </a:lnTo>
                <a:lnTo>
                  <a:pt x="2419350" y="1378744"/>
                </a:lnTo>
                <a:lnTo>
                  <a:pt x="2433637" y="1373981"/>
                </a:lnTo>
                <a:lnTo>
                  <a:pt x="2438400" y="1362075"/>
                </a:lnTo>
                <a:lnTo>
                  <a:pt x="2433637" y="1347788"/>
                </a:lnTo>
                <a:lnTo>
                  <a:pt x="2424112" y="1331119"/>
                </a:lnTo>
                <a:lnTo>
                  <a:pt x="2412206" y="1319213"/>
                </a:lnTo>
                <a:lnTo>
                  <a:pt x="2369343" y="1307306"/>
                </a:lnTo>
                <a:lnTo>
                  <a:pt x="2283618" y="1293019"/>
                </a:lnTo>
                <a:lnTo>
                  <a:pt x="2145506" y="1257300"/>
                </a:lnTo>
                <a:lnTo>
                  <a:pt x="2040731" y="1228725"/>
                </a:lnTo>
                <a:lnTo>
                  <a:pt x="1916906" y="1190625"/>
                </a:lnTo>
                <a:lnTo>
                  <a:pt x="1819275" y="1159669"/>
                </a:lnTo>
                <a:lnTo>
                  <a:pt x="1714500" y="1104900"/>
                </a:lnTo>
                <a:lnTo>
                  <a:pt x="1574006" y="1016794"/>
                </a:lnTo>
                <a:lnTo>
                  <a:pt x="1423987" y="916781"/>
                </a:lnTo>
                <a:lnTo>
                  <a:pt x="1262062" y="807244"/>
                </a:lnTo>
                <a:lnTo>
                  <a:pt x="1050131" y="652463"/>
                </a:lnTo>
                <a:lnTo>
                  <a:pt x="926306" y="561975"/>
                </a:lnTo>
                <a:lnTo>
                  <a:pt x="681037" y="397669"/>
                </a:lnTo>
                <a:lnTo>
                  <a:pt x="623887" y="352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56D1B8A-A89D-489A-9A71-0455652F1640}"/>
              </a:ext>
            </a:extLst>
          </p:cNvPr>
          <p:cNvSpPr/>
          <p:nvPr/>
        </p:nvSpPr>
        <p:spPr>
          <a:xfrm>
            <a:off x="7029450" y="4200526"/>
            <a:ext cx="922338" cy="1744663"/>
          </a:xfrm>
          <a:custGeom>
            <a:avLst/>
            <a:gdLst>
              <a:gd name="connsiteX0" fmla="*/ 528638 w 921544"/>
              <a:gd name="connsiteY0" fmla="*/ 457200 h 1745456"/>
              <a:gd name="connsiteX1" fmla="*/ 557213 w 921544"/>
              <a:gd name="connsiteY1" fmla="*/ 354806 h 1745456"/>
              <a:gd name="connsiteX2" fmla="*/ 573881 w 921544"/>
              <a:gd name="connsiteY2" fmla="*/ 285750 h 1745456"/>
              <a:gd name="connsiteX3" fmla="*/ 592931 w 921544"/>
              <a:gd name="connsiteY3" fmla="*/ 211931 h 1745456"/>
              <a:gd name="connsiteX4" fmla="*/ 607219 w 921544"/>
              <a:gd name="connsiteY4" fmla="*/ 154781 h 1745456"/>
              <a:gd name="connsiteX5" fmla="*/ 609600 w 921544"/>
              <a:gd name="connsiteY5" fmla="*/ 130969 h 1745456"/>
              <a:gd name="connsiteX6" fmla="*/ 609600 w 921544"/>
              <a:gd name="connsiteY6" fmla="*/ 109538 h 1745456"/>
              <a:gd name="connsiteX7" fmla="*/ 604838 w 921544"/>
              <a:gd name="connsiteY7" fmla="*/ 90488 h 1745456"/>
              <a:gd name="connsiteX8" fmla="*/ 595313 w 921544"/>
              <a:gd name="connsiteY8" fmla="*/ 76200 h 1745456"/>
              <a:gd name="connsiteX9" fmla="*/ 578644 w 921544"/>
              <a:gd name="connsiteY9" fmla="*/ 61913 h 1745456"/>
              <a:gd name="connsiteX10" fmla="*/ 533400 w 921544"/>
              <a:gd name="connsiteY10" fmla="*/ 66675 h 1745456"/>
              <a:gd name="connsiteX11" fmla="*/ 916781 w 921544"/>
              <a:gd name="connsiteY11" fmla="*/ 0 h 1745456"/>
              <a:gd name="connsiteX12" fmla="*/ 921544 w 921544"/>
              <a:gd name="connsiteY12" fmla="*/ 26194 h 1745456"/>
              <a:gd name="connsiteX13" fmla="*/ 909638 w 921544"/>
              <a:gd name="connsiteY13" fmla="*/ 52388 h 1745456"/>
              <a:gd name="connsiteX14" fmla="*/ 892969 w 921544"/>
              <a:gd name="connsiteY14" fmla="*/ 71438 h 1745456"/>
              <a:gd name="connsiteX15" fmla="*/ 864394 w 921544"/>
              <a:gd name="connsiteY15" fmla="*/ 111919 h 1745456"/>
              <a:gd name="connsiteX16" fmla="*/ 833438 w 921544"/>
              <a:gd name="connsiteY16" fmla="*/ 171450 h 1745456"/>
              <a:gd name="connsiteX17" fmla="*/ 816769 w 921544"/>
              <a:gd name="connsiteY17" fmla="*/ 226219 h 1745456"/>
              <a:gd name="connsiteX18" fmla="*/ 797719 w 921544"/>
              <a:gd name="connsiteY18" fmla="*/ 300038 h 1745456"/>
              <a:gd name="connsiteX19" fmla="*/ 769144 w 921544"/>
              <a:gd name="connsiteY19" fmla="*/ 428625 h 1745456"/>
              <a:gd name="connsiteX20" fmla="*/ 697706 w 921544"/>
              <a:gd name="connsiteY20" fmla="*/ 673894 h 1745456"/>
              <a:gd name="connsiteX21" fmla="*/ 664369 w 921544"/>
              <a:gd name="connsiteY21" fmla="*/ 776288 h 1745456"/>
              <a:gd name="connsiteX22" fmla="*/ 631031 w 921544"/>
              <a:gd name="connsiteY22" fmla="*/ 876300 h 1745456"/>
              <a:gd name="connsiteX23" fmla="*/ 585788 w 921544"/>
              <a:gd name="connsiteY23" fmla="*/ 995363 h 1745456"/>
              <a:gd name="connsiteX24" fmla="*/ 540544 w 921544"/>
              <a:gd name="connsiteY24" fmla="*/ 1107281 h 1745456"/>
              <a:gd name="connsiteX25" fmla="*/ 504825 w 921544"/>
              <a:gd name="connsiteY25" fmla="*/ 1190625 h 1745456"/>
              <a:gd name="connsiteX26" fmla="*/ 466725 w 921544"/>
              <a:gd name="connsiteY26" fmla="*/ 1264444 h 1745456"/>
              <a:gd name="connsiteX27" fmla="*/ 421481 w 921544"/>
              <a:gd name="connsiteY27" fmla="*/ 1354931 h 1745456"/>
              <a:gd name="connsiteX28" fmla="*/ 369094 w 921544"/>
              <a:gd name="connsiteY28" fmla="*/ 1443038 h 1745456"/>
              <a:gd name="connsiteX29" fmla="*/ 307181 w 921544"/>
              <a:gd name="connsiteY29" fmla="*/ 1521619 h 1745456"/>
              <a:gd name="connsiteX30" fmla="*/ 250031 w 921544"/>
              <a:gd name="connsiteY30" fmla="*/ 1602581 h 1745456"/>
              <a:gd name="connsiteX31" fmla="*/ 209550 w 921544"/>
              <a:gd name="connsiteY31" fmla="*/ 1643063 h 1745456"/>
              <a:gd name="connsiteX32" fmla="*/ 169069 w 921544"/>
              <a:gd name="connsiteY32" fmla="*/ 1683544 h 1745456"/>
              <a:gd name="connsiteX33" fmla="*/ 133350 w 921544"/>
              <a:gd name="connsiteY33" fmla="*/ 1716881 h 1745456"/>
              <a:gd name="connsiteX34" fmla="*/ 100013 w 921544"/>
              <a:gd name="connsiteY34" fmla="*/ 1735931 h 1745456"/>
              <a:gd name="connsiteX35" fmla="*/ 71438 w 921544"/>
              <a:gd name="connsiteY35" fmla="*/ 1745456 h 1745456"/>
              <a:gd name="connsiteX36" fmla="*/ 57150 w 921544"/>
              <a:gd name="connsiteY36" fmla="*/ 1745456 h 1745456"/>
              <a:gd name="connsiteX37" fmla="*/ 38100 w 921544"/>
              <a:gd name="connsiteY37" fmla="*/ 1735931 h 1745456"/>
              <a:gd name="connsiteX38" fmla="*/ 16669 w 921544"/>
              <a:gd name="connsiteY38" fmla="*/ 1714500 h 1745456"/>
              <a:gd name="connsiteX39" fmla="*/ 7144 w 921544"/>
              <a:gd name="connsiteY39" fmla="*/ 1693069 h 1745456"/>
              <a:gd name="connsiteX40" fmla="*/ 0 w 921544"/>
              <a:gd name="connsiteY40" fmla="*/ 1647825 h 1745456"/>
              <a:gd name="connsiteX41" fmla="*/ 0 w 921544"/>
              <a:gd name="connsiteY41" fmla="*/ 1621631 h 1745456"/>
              <a:gd name="connsiteX42" fmla="*/ 192881 w 921544"/>
              <a:gd name="connsiteY42" fmla="*/ 1221581 h 1745456"/>
              <a:gd name="connsiteX43" fmla="*/ 240506 w 921544"/>
              <a:gd name="connsiteY43" fmla="*/ 1162050 h 1745456"/>
              <a:gd name="connsiteX44" fmla="*/ 276225 w 921544"/>
              <a:gd name="connsiteY44" fmla="*/ 1112044 h 1745456"/>
              <a:gd name="connsiteX45" fmla="*/ 307181 w 921544"/>
              <a:gd name="connsiteY45" fmla="*/ 1057275 h 1745456"/>
              <a:gd name="connsiteX46" fmla="*/ 350044 w 921544"/>
              <a:gd name="connsiteY46" fmla="*/ 981075 h 1745456"/>
              <a:gd name="connsiteX47" fmla="*/ 376238 w 921544"/>
              <a:gd name="connsiteY47" fmla="*/ 916781 h 1745456"/>
              <a:gd name="connsiteX48" fmla="*/ 445294 w 921544"/>
              <a:gd name="connsiteY48" fmla="*/ 740569 h 1745456"/>
              <a:gd name="connsiteX49" fmla="*/ 528638 w 921544"/>
              <a:gd name="connsiteY49" fmla="*/ 457200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21544" h="1745456">
                <a:moveTo>
                  <a:pt x="528638" y="457200"/>
                </a:moveTo>
                <a:lnTo>
                  <a:pt x="557213" y="354806"/>
                </a:lnTo>
                <a:lnTo>
                  <a:pt x="573881" y="285750"/>
                </a:lnTo>
                <a:lnTo>
                  <a:pt x="592931" y="211931"/>
                </a:lnTo>
                <a:lnTo>
                  <a:pt x="607219" y="154781"/>
                </a:lnTo>
                <a:lnTo>
                  <a:pt x="609600" y="130969"/>
                </a:lnTo>
                <a:lnTo>
                  <a:pt x="609600" y="109538"/>
                </a:lnTo>
                <a:lnTo>
                  <a:pt x="604838" y="90488"/>
                </a:lnTo>
                <a:lnTo>
                  <a:pt x="595313" y="76200"/>
                </a:lnTo>
                <a:lnTo>
                  <a:pt x="578644" y="61913"/>
                </a:lnTo>
                <a:lnTo>
                  <a:pt x="533400" y="66675"/>
                </a:lnTo>
                <a:lnTo>
                  <a:pt x="916781" y="0"/>
                </a:lnTo>
                <a:lnTo>
                  <a:pt x="921544" y="26194"/>
                </a:lnTo>
                <a:lnTo>
                  <a:pt x="909638" y="52388"/>
                </a:lnTo>
                <a:lnTo>
                  <a:pt x="892969" y="71438"/>
                </a:lnTo>
                <a:lnTo>
                  <a:pt x="864394" y="111919"/>
                </a:lnTo>
                <a:lnTo>
                  <a:pt x="833438" y="171450"/>
                </a:lnTo>
                <a:lnTo>
                  <a:pt x="816769" y="226219"/>
                </a:lnTo>
                <a:lnTo>
                  <a:pt x="797719" y="300038"/>
                </a:lnTo>
                <a:lnTo>
                  <a:pt x="769144" y="428625"/>
                </a:lnTo>
                <a:lnTo>
                  <a:pt x="697706" y="673894"/>
                </a:lnTo>
                <a:lnTo>
                  <a:pt x="664369" y="776288"/>
                </a:lnTo>
                <a:lnTo>
                  <a:pt x="631031" y="876300"/>
                </a:lnTo>
                <a:lnTo>
                  <a:pt x="585788" y="995363"/>
                </a:lnTo>
                <a:lnTo>
                  <a:pt x="540544" y="1107281"/>
                </a:lnTo>
                <a:lnTo>
                  <a:pt x="504825" y="1190625"/>
                </a:lnTo>
                <a:lnTo>
                  <a:pt x="466725" y="1264444"/>
                </a:lnTo>
                <a:lnTo>
                  <a:pt x="421481" y="1354931"/>
                </a:lnTo>
                <a:lnTo>
                  <a:pt x="369094" y="1443038"/>
                </a:lnTo>
                <a:lnTo>
                  <a:pt x="307181" y="1521619"/>
                </a:lnTo>
                <a:lnTo>
                  <a:pt x="250031" y="1602581"/>
                </a:lnTo>
                <a:lnTo>
                  <a:pt x="209550" y="1643063"/>
                </a:lnTo>
                <a:lnTo>
                  <a:pt x="169069" y="1683544"/>
                </a:lnTo>
                <a:lnTo>
                  <a:pt x="133350" y="1716881"/>
                </a:lnTo>
                <a:lnTo>
                  <a:pt x="100013" y="1735931"/>
                </a:lnTo>
                <a:lnTo>
                  <a:pt x="71438" y="1745456"/>
                </a:lnTo>
                <a:lnTo>
                  <a:pt x="57150" y="1745456"/>
                </a:lnTo>
                <a:lnTo>
                  <a:pt x="38100" y="1735931"/>
                </a:lnTo>
                <a:lnTo>
                  <a:pt x="16669" y="1714500"/>
                </a:lnTo>
                <a:lnTo>
                  <a:pt x="7144" y="1693069"/>
                </a:lnTo>
                <a:lnTo>
                  <a:pt x="0" y="1647825"/>
                </a:lnTo>
                <a:lnTo>
                  <a:pt x="0" y="1621631"/>
                </a:lnTo>
                <a:lnTo>
                  <a:pt x="192881" y="1221581"/>
                </a:lnTo>
                <a:lnTo>
                  <a:pt x="240506" y="1162050"/>
                </a:lnTo>
                <a:lnTo>
                  <a:pt x="276225" y="1112044"/>
                </a:lnTo>
                <a:lnTo>
                  <a:pt x="307181" y="1057275"/>
                </a:lnTo>
                <a:lnTo>
                  <a:pt x="350044" y="981075"/>
                </a:lnTo>
                <a:lnTo>
                  <a:pt x="376238" y="916781"/>
                </a:lnTo>
                <a:lnTo>
                  <a:pt x="445294" y="740569"/>
                </a:lnTo>
                <a:lnTo>
                  <a:pt x="528638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D98FF64-9605-4D0B-9710-4510621845F5}"/>
              </a:ext>
            </a:extLst>
          </p:cNvPr>
          <p:cNvSpPr/>
          <p:nvPr/>
        </p:nvSpPr>
        <p:spPr>
          <a:xfrm>
            <a:off x="6586538" y="5287963"/>
            <a:ext cx="690562" cy="628650"/>
          </a:xfrm>
          <a:custGeom>
            <a:avLst/>
            <a:gdLst>
              <a:gd name="connsiteX0" fmla="*/ 242887 w 690562"/>
              <a:gd name="connsiteY0" fmla="*/ 97632 h 628650"/>
              <a:gd name="connsiteX1" fmla="*/ 383381 w 690562"/>
              <a:gd name="connsiteY1" fmla="*/ 157163 h 628650"/>
              <a:gd name="connsiteX2" fmla="*/ 442912 w 690562"/>
              <a:gd name="connsiteY2" fmla="*/ 180975 h 628650"/>
              <a:gd name="connsiteX3" fmla="*/ 473868 w 690562"/>
              <a:gd name="connsiteY3" fmla="*/ 190500 h 628650"/>
              <a:gd name="connsiteX4" fmla="*/ 502443 w 690562"/>
              <a:gd name="connsiteY4" fmla="*/ 197644 h 628650"/>
              <a:gd name="connsiteX5" fmla="*/ 526256 w 690562"/>
              <a:gd name="connsiteY5" fmla="*/ 197644 h 628650"/>
              <a:gd name="connsiteX6" fmla="*/ 561975 w 690562"/>
              <a:gd name="connsiteY6" fmla="*/ 188119 h 628650"/>
              <a:gd name="connsiteX7" fmla="*/ 595312 w 690562"/>
              <a:gd name="connsiteY7" fmla="*/ 169069 h 628650"/>
              <a:gd name="connsiteX8" fmla="*/ 623887 w 690562"/>
              <a:gd name="connsiteY8" fmla="*/ 145257 h 628650"/>
              <a:gd name="connsiteX9" fmla="*/ 638175 w 690562"/>
              <a:gd name="connsiteY9" fmla="*/ 130969 h 628650"/>
              <a:gd name="connsiteX10" fmla="*/ 690562 w 690562"/>
              <a:gd name="connsiteY10" fmla="*/ 69057 h 628650"/>
              <a:gd name="connsiteX11" fmla="*/ 466725 w 690562"/>
              <a:gd name="connsiteY11" fmla="*/ 628650 h 628650"/>
              <a:gd name="connsiteX12" fmla="*/ 454818 w 690562"/>
              <a:gd name="connsiteY12" fmla="*/ 609600 h 628650"/>
              <a:gd name="connsiteX13" fmla="*/ 445293 w 690562"/>
              <a:gd name="connsiteY13" fmla="*/ 581025 h 628650"/>
              <a:gd name="connsiteX14" fmla="*/ 440531 w 690562"/>
              <a:gd name="connsiteY14" fmla="*/ 535782 h 628650"/>
              <a:gd name="connsiteX15" fmla="*/ 421481 w 690562"/>
              <a:gd name="connsiteY15" fmla="*/ 488157 h 628650"/>
              <a:gd name="connsiteX16" fmla="*/ 388143 w 690562"/>
              <a:gd name="connsiteY16" fmla="*/ 426244 h 628650"/>
              <a:gd name="connsiteX17" fmla="*/ 357187 w 690562"/>
              <a:gd name="connsiteY17" fmla="*/ 376238 h 628650"/>
              <a:gd name="connsiteX18" fmla="*/ 309562 w 690562"/>
              <a:gd name="connsiteY18" fmla="*/ 316707 h 628650"/>
              <a:gd name="connsiteX19" fmla="*/ 271462 w 690562"/>
              <a:gd name="connsiteY19" fmla="*/ 269082 h 628650"/>
              <a:gd name="connsiteX20" fmla="*/ 221456 w 690562"/>
              <a:gd name="connsiteY20" fmla="*/ 221457 h 628650"/>
              <a:gd name="connsiteX21" fmla="*/ 171450 w 690562"/>
              <a:gd name="connsiteY21" fmla="*/ 178594 h 628650"/>
              <a:gd name="connsiteX22" fmla="*/ 114300 w 690562"/>
              <a:gd name="connsiteY22" fmla="*/ 130969 h 628650"/>
              <a:gd name="connsiteX23" fmla="*/ 61912 w 690562"/>
              <a:gd name="connsiteY23" fmla="*/ 92869 h 628650"/>
              <a:gd name="connsiteX24" fmla="*/ 19050 w 690562"/>
              <a:gd name="connsiteY24" fmla="*/ 64294 h 628650"/>
              <a:gd name="connsiteX25" fmla="*/ 4762 w 690562"/>
              <a:gd name="connsiteY25" fmla="*/ 47625 h 628650"/>
              <a:gd name="connsiteX26" fmla="*/ 0 w 690562"/>
              <a:gd name="connsiteY26" fmla="*/ 21432 h 628650"/>
              <a:gd name="connsiteX27" fmla="*/ 2381 w 690562"/>
              <a:gd name="connsiteY27" fmla="*/ 7144 h 628650"/>
              <a:gd name="connsiteX28" fmla="*/ 21431 w 690562"/>
              <a:gd name="connsiteY28" fmla="*/ 0 h 628650"/>
              <a:gd name="connsiteX29" fmla="*/ 47625 w 690562"/>
              <a:gd name="connsiteY29" fmla="*/ 9525 h 628650"/>
              <a:gd name="connsiteX30" fmla="*/ 102393 w 690562"/>
              <a:gd name="connsiteY30" fmla="*/ 35719 h 628650"/>
              <a:gd name="connsiteX31" fmla="*/ 178593 w 690562"/>
              <a:gd name="connsiteY31" fmla="*/ 69057 h 628650"/>
              <a:gd name="connsiteX32" fmla="*/ 242887 w 690562"/>
              <a:gd name="connsiteY32" fmla="*/ 97632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0562" h="628650">
                <a:moveTo>
                  <a:pt x="242887" y="97632"/>
                </a:moveTo>
                <a:lnTo>
                  <a:pt x="383381" y="157163"/>
                </a:lnTo>
                <a:lnTo>
                  <a:pt x="442912" y="180975"/>
                </a:lnTo>
                <a:lnTo>
                  <a:pt x="473868" y="190500"/>
                </a:lnTo>
                <a:lnTo>
                  <a:pt x="502443" y="197644"/>
                </a:lnTo>
                <a:lnTo>
                  <a:pt x="526256" y="197644"/>
                </a:lnTo>
                <a:lnTo>
                  <a:pt x="561975" y="188119"/>
                </a:lnTo>
                <a:lnTo>
                  <a:pt x="595312" y="169069"/>
                </a:lnTo>
                <a:lnTo>
                  <a:pt x="623887" y="145257"/>
                </a:lnTo>
                <a:lnTo>
                  <a:pt x="638175" y="130969"/>
                </a:lnTo>
                <a:lnTo>
                  <a:pt x="690562" y="69057"/>
                </a:lnTo>
                <a:lnTo>
                  <a:pt x="466725" y="628650"/>
                </a:lnTo>
                <a:lnTo>
                  <a:pt x="454818" y="609600"/>
                </a:lnTo>
                <a:lnTo>
                  <a:pt x="445293" y="581025"/>
                </a:lnTo>
                <a:lnTo>
                  <a:pt x="440531" y="535782"/>
                </a:lnTo>
                <a:lnTo>
                  <a:pt x="421481" y="488157"/>
                </a:lnTo>
                <a:lnTo>
                  <a:pt x="388143" y="426244"/>
                </a:lnTo>
                <a:lnTo>
                  <a:pt x="357187" y="376238"/>
                </a:lnTo>
                <a:lnTo>
                  <a:pt x="309562" y="316707"/>
                </a:lnTo>
                <a:lnTo>
                  <a:pt x="271462" y="269082"/>
                </a:lnTo>
                <a:lnTo>
                  <a:pt x="221456" y="221457"/>
                </a:lnTo>
                <a:lnTo>
                  <a:pt x="171450" y="178594"/>
                </a:lnTo>
                <a:lnTo>
                  <a:pt x="114300" y="130969"/>
                </a:lnTo>
                <a:lnTo>
                  <a:pt x="61912" y="92869"/>
                </a:lnTo>
                <a:lnTo>
                  <a:pt x="19050" y="64294"/>
                </a:lnTo>
                <a:lnTo>
                  <a:pt x="4762" y="47625"/>
                </a:lnTo>
                <a:lnTo>
                  <a:pt x="0" y="21432"/>
                </a:lnTo>
                <a:lnTo>
                  <a:pt x="2381" y="7144"/>
                </a:lnTo>
                <a:lnTo>
                  <a:pt x="21431" y="0"/>
                </a:lnTo>
                <a:lnTo>
                  <a:pt x="47625" y="9525"/>
                </a:lnTo>
                <a:lnTo>
                  <a:pt x="102393" y="35719"/>
                </a:lnTo>
                <a:lnTo>
                  <a:pt x="178593" y="69057"/>
                </a:lnTo>
                <a:lnTo>
                  <a:pt x="242887" y="976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B0B37DB-1F31-46D2-B19F-E7099AC87B83}"/>
              </a:ext>
            </a:extLst>
          </p:cNvPr>
          <p:cNvSpPr/>
          <p:nvPr/>
        </p:nvSpPr>
        <p:spPr>
          <a:xfrm>
            <a:off x="5514975" y="3516313"/>
            <a:ext cx="1562100" cy="2387600"/>
          </a:xfrm>
          <a:custGeom>
            <a:avLst/>
            <a:gdLst>
              <a:gd name="connsiteX0" fmla="*/ 1166014 w 1561845"/>
              <a:gd name="connsiteY0" fmla="*/ 613691 h 2387259"/>
              <a:gd name="connsiteX1" fmla="*/ 1190561 w 1561845"/>
              <a:gd name="connsiteY1" fmla="*/ 524706 h 2387259"/>
              <a:gd name="connsiteX2" fmla="*/ 1218178 w 1561845"/>
              <a:gd name="connsiteY2" fmla="*/ 389694 h 2387259"/>
              <a:gd name="connsiteX3" fmla="*/ 1233520 w 1561845"/>
              <a:gd name="connsiteY3" fmla="*/ 309914 h 2387259"/>
              <a:gd name="connsiteX4" fmla="*/ 1242725 w 1561845"/>
              <a:gd name="connsiteY4" fmla="*/ 254682 h 2387259"/>
              <a:gd name="connsiteX5" fmla="*/ 1245794 w 1561845"/>
              <a:gd name="connsiteY5" fmla="*/ 230134 h 2387259"/>
              <a:gd name="connsiteX6" fmla="*/ 1239657 w 1561845"/>
              <a:gd name="connsiteY6" fmla="*/ 199450 h 2387259"/>
              <a:gd name="connsiteX7" fmla="*/ 1227383 w 1561845"/>
              <a:gd name="connsiteY7" fmla="*/ 168765 h 2387259"/>
              <a:gd name="connsiteX8" fmla="*/ 1208972 w 1561845"/>
              <a:gd name="connsiteY8" fmla="*/ 147286 h 2387259"/>
              <a:gd name="connsiteX9" fmla="*/ 1181356 w 1561845"/>
              <a:gd name="connsiteY9" fmla="*/ 128875 h 2387259"/>
              <a:gd name="connsiteX10" fmla="*/ 1156808 w 1561845"/>
              <a:gd name="connsiteY10" fmla="*/ 119670 h 2387259"/>
              <a:gd name="connsiteX11" fmla="*/ 1135329 w 1561845"/>
              <a:gd name="connsiteY11" fmla="*/ 104328 h 2387259"/>
              <a:gd name="connsiteX12" fmla="*/ 1123055 w 1561845"/>
              <a:gd name="connsiteY12" fmla="*/ 85917 h 2387259"/>
              <a:gd name="connsiteX13" fmla="*/ 1110782 w 1561845"/>
              <a:gd name="connsiteY13" fmla="*/ 64438 h 2387259"/>
              <a:gd name="connsiteX14" fmla="*/ 1110782 w 1561845"/>
              <a:gd name="connsiteY14" fmla="*/ 36821 h 2387259"/>
              <a:gd name="connsiteX15" fmla="*/ 1119987 w 1561845"/>
              <a:gd name="connsiteY15" fmla="*/ 21479 h 2387259"/>
              <a:gd name="connsiteX16" fmla="*/ 1156808 w 1561845"/>
              <a:gd name="connsiteY16" fmla="*/ 6137 h 2387259"/>
              <a:gd name="connsiteX17" fmla="*/ 1208972 w 1561845"/>
              <a:gd name="connsiteY17" fmla="*/ 0 h 2387259"/>
              <a:gd name="connsiteX18" fmla="*/ 1239657 w 1561845"/>
              <a:gd name="connsiteY18" fmla="*/ 9205 h 2387259"/>
              <a:gd name="connsiteX19" fmla="*/ 1340916 w 1561845"/>
              <a:gd name="connsiteY19" fmla="*/ 52164 h 2387259"/>
              <a:gd name="connsiteX20" fmla="*/ 1414559 w 1561845"/>
              <a:gd name="connsiteY20" fmla="*/ 88985 h 2387259"/>
              <a:gd name="connsiteX21" fmla="*/ 1497407 w 1561845"/>
              <a:gd name="connsiteY21" fmla="*/ 131944 h 2387259"/>
              <a:gd name="connsiteX22" fmla="*/ 1537297 w 1561845"/>
              <a:gd name="connsiteY22" fmla="*/ 156491 h 2387259"/>
              <a:gd name="connsiteX23" fmla="*/ 1549571 w 1561845"/>
              <a:gd name="connsiteY23" fmla="*/ 174902 h 2387259"/>
              <a:gd name="connsiteX24" fmla="*/ 1558776 w 1561845"/>
              <a:gd name="connsiteY24" fmla="*/ 190244 h 2387259"/>
              <a:gd name="connsiteX25" fmla="*/ 1561845 w 1561845"/>
              <a:gd name="connsiteY25" fmla="*/ 208655 h 2387259"/>
              <a:gd name="connsiteX26" fmla="*/ 1561845 w 1561845"/>
              <a:gd name="connsiteY26" fmla="*/ 227066 h 2387259"/>
              <a:gd name="connsiteX27" fmla="*/ 1552639 w 1561845"/>
              <a:gd name="connsiteY27" fmla="*/ 248545 h 2387259"/>
              <a:gd name="connsiteX28" fmla="*/ 1531160 w 1561845"/>
              <a:gd name="connsiteY28" fmla="*/ 276161 h 2387259"/>
              <a:gd name="connsiteX29" fmla="*/ 1503544 w 1561845"/>
              <a:gd name="connsiteY29" fmla="*/ 343667 h 2387259"/>
              <a:gd name="connsiteX30" fmla="*/ 1472859 w 1561845"/>
              <a:gd name="connsiteY30" fmla="*/ 457200 h 2387259"/>
              <a:gd name="connsiteX31" fmla="*/ 1451380 w 1561845"/>
              <a:gd name="connsiteY31" fmla="*/ 543117 h 2387259"/>
              <a:gd name="connsiteX32" fmla="*/ 1411490 w 1561845"/>
              <a:gd name="connsiteY32" fmla="*/ 662787 h 2387259"/>
              <a:gd name="connsiteX33" fmla="*/ 1393080 w 1561845"/>
              <a:gd name="connsiteY33" fmla="*/ 721087 h 2387259"/>
              <a:gd name="connsiteX34" fmla="*/ 1288752 w 1561845"/>
              <a:gd name="connsiteY34" fmla="*/ 972701 h 2387259"/>
              <a:gd name="connsiteX35" fmla="*/ 1221246 w 1561845"/>
              <a:gd name="connsiteY35" fmla="*/ 1113850 h 2387259"/>
              <a:gd name="connsiteX36" fmla="*/ 1169082 w 1561845"/>
              <a:gd name="connsiteY36" fmla="*/ 1218177 h 2387259"/>
              <a:gd name="connsiteX37" fmla="*/ 1104645 w 1561845"/>
              <a:gd name="connsiteY37" fmla="*/ 1331710 h 2387259"/>
              <a:gd name="connsiteX38" fmla="*/ 1043276 w 1561845"/>
              <a:gd name="connsiteY38" fmla="*/ 1436038 h 2387259"/>
              <a:gd name="connsiteX39" fmla="*/ 951222 w 1561845"/>
              <a:gd name="connsiteY39" fmla="*/ 1571050 h 2387259"/>
              <a:gd name="connsiteX40" fmla="*/ 862237 w 1561845"/>
              <a:gd name="connsiteY40" fmla="*/ 1687651 h 2387259"/>
              <a:gd name="connsiteX41" fmla="*/ 764046 w 1561845"/>
              <a:gd name="connsiteY41" fmla="*/ 1807321 h 2387259"/>
              <a:gd name="connsiteX42" fmla="*/ 653582 w 1561845"/>
              <a:gd name="connsiteY42" fmla="*/ 1923922 h 2387259"/>
              <a:gd name="connsiteX43" fmla="*/ 546186 w 1561845"/>
              <a:gd name="connsiteY43" fmla="*/ 2022113 h 2387259"/>
              <a:gd name="connsiteX44" fmla="*/ 472543 w 1561845"/>
              <a:gd name="connsiteY44" fmla="*/ 2086550 h 2387259"/>
              <a:gd name="connsiteX45" fmla="*/ 398900 w 1561845"/>
              <a:gd name="connsiteY45" fmla="*/ 2144851 h 2387259"/>
              <a:gd name="connsiteX46" fmla="*/ 309914 w 1561845"/>
              <a:gd name="connsiteY46" fmla="*/ 2212357 h 2387259"/>
              <a:gd name="connsiteX47" fmla="*/ 193313 w 1561845"/>
              <a:gd name="connsiteY47" fmla="*/ 2289068 h 2387259"/>
              <a:gd name="connsiteX48" fmla="*/ 92054 w 1561845"/>
              <a:gd name="connsiteY48" fmla="*/ 2353506 h 2387259"/>
              <a:gd name="connsiteX49" fmla="*/ 30685 w 1561845"/>
              <a:gd name="connsiteY49" fmla="*/ 2384191 h 2387259"/>
              <a:gd name="connsiteX50" fmla="*/ 12274 w 1561845"/>
              <a:gd name="connsiteY50" fmla="*/ 2387259 h 2387259"/>
              <a:gd name="connsiteX51" fmla="*/ 0 w 1561845"/>
              <a:gd name="connsiteY51" fmla="*/ 2378054 h 2387259"/>
              <a:gd name="connsiteX52" fmla="*/ 3069 w 1561845"/>
              <a:gd name="connsiteY52" fmla="*/ 2347369 h 2387259"/>
              <a:gd name="connsiteX53" fmla="*/ 15343 w 1561845"/>
              <a:gd name="connsiteY53" fmla="*/ 2319753 h 2387259"/>
              <a:gd name="connsiteX54" fmla="*/ 61369 w 1561845"/>
              <a:gd name="connsiteY54" fmla="*/ 2282932 h 2387259"/>
              <a:gd name="connsiteX55" fmla="*/ 162629 w 1561845"/>
              <a:gd name="connsiteY55" fmla="*/ 2203152 h 2387259"/>
              <a:gd name="connsiteX56" fmla="*/ 266956 w 1561845"/>
              <a:gd name="connsiteY56" fmla="*/ 2104961 h 2387259"/>
              <a:gd name="connsiteX57" fmla="*/ 417310 w 1561845"/>
              <a:gd name="connsiteY57" fmla="*/ 1957675 h 2387259"/>
              <a:gd name="connsiteX58" fmla="*/ 512433 w 1561845"/>
              <a:gd name="connsiteY58" fmla="*/ 1859485 h 2387259"/>
              <a:gd name="connsiteX59" fmla="*/ 598349 w 1561845"/>
              <a:gd name="connsiteY59" fmla="*/ 1764362 h 2387259"/>
              <a:gd name="connsiteX60" fmla="*/ 665855 w 1561845"/>
              <a:gd name="connsiteY60" fmla="*/ 1687651 h 2387259"/>
              <a:gd name="connsiteX61" fmla="*/ 748704 w 1561845"/>
              <a:gd name="connsiteY61" fmla="*/ 1577187 h 2387259"/>
              <a:gd name="connsiteX62" fmla="*/ 819278 w 1561845"/>
              <a:gd name="connsiteY62" fmla="*/ 1472859 h 2387259"/>
              <a:gd name="connsiteX63" fmla="*/ 871442 w 1561845"/>
              <a:gd name="connsiteY63" fmla="*/ 1390011 h 2387259"/>
              <a:gd name="connsiteX64" fmla="*/ 923606 w 1561845"/>
              <a:gd name="connsiteY64" fmla="*/ 1294889 h 2387259"/>
              <a:gd name="connsiteX65" fmla="*/ 966564 w 1561845"/>
              <a:gd name="connsiteY65" fmla="*/ 1205903 h 2387259"/>
              <a:gd name="connsiteX66" fmla="*/ 1009522 w 1561845"/>
              <a:gd name="connsiteY66" fmla="*/ 1104644 h 2387259"/>
              <a:gd name="connsiteX67" fmla="*/ 1049412 w 1561845"/>
              <a:gd name="connsiteY67" fmla="*/ 997248 h 2387259"/>
              <a:gd name="connsiteX68" fmla="*/ 1080097 w 1561845"/>
              <a:gd name="connsiteY68" fmla="*/ 902126 h 2387259"/>
              <a:gd name="connsiteX69" fmla="*/ 1166014 w 1561845"/>
              <a:gd name="connsiteY69" fmla="*/ 613691 h 238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561845" h="2387259">
                <a:moveTo>
                  <a:pt x="1166014" y="613691"/>
                </a:moveTo>
                <a:lnTo>
                  <a:pt x="1190561" y="524706"/>
                </a:lnTo>
                <a:lnTo>
                  <a:pt x="1218178" y="389694"/>
                </a:lnTo>
                <a:lnTo>
                  <a:pt x="1233520" y="309914"/>
                </a:lnTo>
                <a:lnTo>
                  <a:pt x="1242725" y="254682"/>
                </a:lnTo>
                <a:lnTo>
                  <a:pt x="1245794" y="230134"/>
                </a:lnTo>
                <a:lnTo>
                  <a:pt x="1239657" y="199450"/>
                </a:lnTo>
                <a:lnTo>
                  <a:pt x="1227383" y="168765"/>
                </a:lnTo>
                <a:lnTo>
                  <a:pt x="1208972" y="147286"/>
                </a:lnTo>
                <a:lnTo>
                  <a:pt x="1181356" y="128875"/>
                </a:lnTo>
                <a:lnTo>
                  <a:pt x="1156808" y="119670"/>
                </a:lnTo>
                <a:lnTo>
                  <a:pt x="1135329" y="104328"/>
                </a:lnTo>
                <a:lnTo>
                  <a:pt x="1123055" y="85917"/>
                </a:lnTo>
                <a:lnTo>
                  <a:pt x="1110782" y="64438"/>
                </a:lnTo>
                <a:lnTo>
                  <a:pt x="1110782" y="36821"/>
                </a:lnTo>
                <a:lnTo>
                  <a:pt x="1119987" y="21479"/>
                </a:lnTo>
                <a:lnTo>
                  <a:pt x="1156808" y="6137"/>
                </a:lnTo>
                <a:lnTo>
                  <a:pt x="1208972" y="0"/>
                </a:lnTo>
                <a:lnTo>
                  <a:pt x="1239657" y="9205"/>
                </a:lnTo>
                <a:lnTo>
                  <a:pt x="1340916" y="52164"/>
                </a:lnTo>
                <a:lnTo>
                  <a:pt x="1414559" y="88985"/>
                </a:lnTo>
                <a:lnTo>
                  <a:pt x="1497407" y="131944"/>
                </a:lnTo>
                <a:lnTo>
                  <a:pt x="1537297" y="156491"/>
                </a:lnTo>
                <a:lnTo>
                  <a:pt x="1549571" y="174902"/>
                </a:lnTo>
                <a:lnTo>
                  <a:pt x="1558776" y="190244"/>
                </a:lnTo>
                <a:lnTo>
                  <a:pt x="1561845" y="208655"/>
                </a:lnTo>
                <a:lnTo>
                  <a:pt x="1561845" y="227066"/>
                </a:lnTo>
                <a:lnTo>
                  <a:pt x="1552639" y="248545"/>
                </a:lnTo>
                <a:lnTo>
                  <a:pt x="1531160" y="276161"/>
                </a:lnTo>
                <a:lnTo>
                  <a:pt x="1503544" y="343667"/>
                </a:lnTo>
                <a:lnTo>
                  <a:pt x="1472859" y="457200"/>
                </a:lnTo>
                <a:lnTo>
                  <a:pt x="1451380" y="543117"/>
                </a:lnTo>
                <a:lnTo>
                  <a:pt x="1411490" y="662787"/>
                </a:lnTo>
                <a:lnTo>
                  <a:pt x="1393080" y="721087"/>
                </a:lnTo>
                <a:lnTo>
                  <a:pt x="1288752" y="972701"/>
                </a:lnTo>
                <a:lnTo>
                  <a:pt x="1221246" y="1113850"/>
                </a:lnTo>
                <a:lnTo>
                  <a:pt x="1169082" y="1218177"/>
                </a:lnTo>
                <a:lnTo>
                  <a:pt x="1104645" y="1331710"/>
                </a:lnTo>
                <a:lnTo>
                  <a:pt x="1043276" y="1436038"/>
                </a:lnTo>
                <a:lnTo>
                  <a:pt x="951222" y="1571050"/>
                </a:lnTo>
                <a:lnTo>
                  <a:pt x="862237" y="1687651"/>
                </a:lnTo>
                <a:lnTo>
                  <a:pt x="764046" y="1807321"/>
                </a:lnTo>
                <a:lnTo>
                  <a:pt x="653582" y="1923922"/>
                </a:lnTo>
                <a:lnTo>
                  <a:pt x="546186" y="2022113"/>
                </a:lnTo>
                <a:lnTo>
                  <a:pt x="472543" y="2086550"/>
                </a:lnTo>
                <a:lnTo>
                  <a:pt x="398900" y="2144851"/>
                </a:lnTo>
                <a:lnTo>
                  <a:pt x="309914" y="2212357"/>
                </a:lnTo>
                <a:lnTo>
                  <a:pt x="193313" y="2289068"/>
                </a:lnTo>
                <a:lnTo>
                  <a:pt x="92054" y="2353506"/>
                </a:lnTo>
                <a:lnTo>
                  <a:pt x="30685" y="2384191"/>
                </a:lnTo>
                <a:lnTo>
                  <a:pt x="12274" y="2387259"/>
                </a:lnTo>
                <a:lnTo>
                  <a:pt x="0" y="2378054"/>
                </a:lnTo>
                <a:lnTo>
                  <a:pt x="3069" y="2347369"/>
                </a:lnTo>
                <a:lnTo>
                  <a:pt x="15343" y="2319753"/>
                </a:lnTo>
                <a:lnTo>
                  <a:pt x="61369" y="2282932"/>
                </a:lnTo>
                <a:lnTo>
                  <a:pt x="162629" y="2203152"/>
                </a:lnTo>
                <a:lnTo>
                  <a:pt x="266956" y="2104961"/>
                </a:lnTo>
                <a:lnTo>
                  <a:pt x="417310" y="1957675"/>
                </a:lnTo>
                <a:lnTo>
                  <a:pt x="512433" y="1859485"/>
                </a:lnTo>
                <a:lnTo>
                  <a:pt x="598349" y="1764362"/>
                </a:lnTo>
                <a:lnTo>
                  <a:pt x="665855" y="1687651"/>
                </a:lnTo>
                <a:lnTo>
                  <a:pt x="748704" y="1577187"/>
                </a:lnTo>
                <a:lnTo>
                  <a:pt x="819278" y="1472859"/>
                </a:lnTo>
                <a:lnTo>
                  <a:pt x="871442" y="1390011"/>
                </a:lnTo>
                <a:lnTo>
                  <a:pt x="923606" y="1294889"/>
                </a:lnTo>
                <a:lnTo>
                  <a:pt x="966564" y="1205903"/>
                </a:lnTo>
                <a:lnTo>
                  <a:pt x="1009522" y="1104644"/>
                </a:lnTo>
                <a:lnTo>
                  <a:pt x="1049412" y="997248"/>
                </a:lnTo>
                <a:lnTo>
                  <a:pt x="1080097" y="902126"/>
                </a:lnTo>
                <a:lnTo>
                  <a:pt x="1166014" y="61369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EC75849-B6AC-4D4E-B80B-5996502D1099}"/>
              </a:ext>
            </a:extLst>
          </p:cNvPr>
          <p:cNvGrpSpPr/>
          <p:nvPr/>
        </p:nvGrpSpPr>
        <p:grpSpPr>
          <a:xfrm>
            <a:off x="3705225" y="1338263"/>
            <a:ext cx="4872038" cy="4606926"/>
            <a:chOff x="3705225" y="1338263"/>
            <a:chExt cx="4872038" cy="4606926"/>
          </a:xfrm>
        </p:grpSpPr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938EE9BC-EFAD-4644-A0BC-8EEF1D31A9EB}"/>
                </a:ext>
              </a:extLst>
            </p:cNvPr>
            <p:cNvSpPr/>
            <p:nvPr/>
          </p:nvSpPr>
          <p:spPr>
            <a:xfrm>
              <a:off x="4062414" y="1601788"/>
              <a:ext cx="1831975" cy="531812"/>
            </a:xfrm>
            <a:custGeom>
              <a:avLst/>
              <a:gdLst>
                <a:gd name="connsiteX0" fmla="*/ 733425 w 1831181"/>
                <a:gd name="connsiteY0" fmla="*/ 214313 h 531019"/>
                <a:gd name="connsiteX1" fmla="*/ 581025 w 1831181"/>
                <a:gd name="connsiteY1" fmla="*/ 252413 h 531019"/>
                <a:gd name="connsiteX2" fmla="*/ 488156 w 1831181"/>
                <a:gd name="connsiteY2" fmla="*/ 273844 h 531019"/>
                <a:gd name="connsiteX3" fmla="*/ 416718 w 1831181"/>
                <a:gd name="connsiteY3" fmla="*/ 290513 h 531019"/>
                <a:gd name="connsiteX4" fmla="*/ 373856 w 1831181"/>
                <a:gd name="connsiteY4" fmla="*/ 297657 h 531019"/>
                <a:gd name="connsiteX5" fmla="*/ 338137 w 1831181"/>
                <a:gd name="connsiteY5" fmla="*/ 297657 h 531019"/>
                <a:gd name="connsiteX6" fmla="*/ 302418 w 1831181"/>
                <a:gd name="connsiteY6" fmla="*/ 295275 h 531019"/>
                <a:gd name="connsiteX7" fmla="*/ 247650 w 1831181"/>
                <a:gd name="connsiteY7" fmla="*/ 285750 h 531019"/>
                <a:gd name="connsiteX8" fmla="*/ 197643 w 1831181"/>
                <a:gd name="connsiteY8" fmla="*/ 269082 h 531019"/>
                <a:gd name="connsiteX9" fmla="*/ 157162 w 1831181"/>
                <a:gd name="connsiteY9" fmla="*/ 250032 h 531019"/>
                <a:gd name="connsiteX10" fmla="*/ 109537 w 1831181"/>
                <a:gd name="connsiteY10" fmla="*/ 226219 h 531019"/>
                <a:gd name="connsiteX11" fmla="*/ 69056 w 1831181"/>
                <a:gd name="connsiteY11" fmla="*/ 200025 h 531019"/>
                <a:gd name="connsiteX12" fmla="*/ 28575 w 1831181"/>
                <a:gd name="connsiteY12" fmla="*/ 183357 h 531019"/>
                <a:gd name="connsiteX13" fmla="*/ 16668 w 1831181"/>
                <a:gd name="connsiteY13" fmla="*/ 183357 h 531019"/>
                <a:gd name="connsiteX14" fmla="*/ 4762 w 1831181"/>
                <a:gd name="connsiteY14" fmla="*/ 185738 h 531019"/>
                <a:gd name="connsiteX15" fmla="*/ 0 w 1831181"/>
                <a:gd name="connsiteY15" fmla="*/ 200025 h 531019"/>
                <a:gd name="connsiteX16" fmla="*/ 16668 w 1831181"/>
                <a:gd name="connsiteY16" fmla="*/ 242888 h 531019"/>
                <a:gd name="connsiteX17" fmla="*/ 45243 w 1831181"/>
                <a:gd name="connsiteY17" fmla="*/ 290513 h 531019"/>
                <a:gd name="connsiteX18" fmla="*/ 80962 w 1831181"/>
                <a:gd name="connsiteY18" fmla="*/ 338138 h 531019"/>
                <a:gd name="connsiteX19" fmla="*/ 114300 w 1831181"/>
                <a:gd name="connsiteY19" fmla="*/ 378619 h 531019"/>
                <a:gd name="connsiteX20" fmla="*/ 138112 w 1831181"/>
                <a:gd name="connsiteY20" fmla="*/ 404813 h 531019"/>
                <a:gd name="connsiteX21" fmla="*/ 161925 w 1831181"/>
                <a:gd name="connsiteY21" fmla="*/ 426244 h 531019"/>
                <a:gd name="connsiteX22" fmla="*/ 188118 w 1831181"/>
                <a:gd name="connsiteY22" fmla="*/ 447675 h 531019"/>
                <a:gd name="connsiteX23" fmla="*/ 216693 w 1831181"/>
                <a:gd name="connsiteY23" fmla="*/ 469107 h 531019"/>
                <a:gd name="connsiteX24" fmla="*/ 245268 w 1831181"/>
                <a:gd name="connsiteY24" fmla="*/ 485775 h 531019"/>
                <a:gd name="connsiteX25" fmla="*/ 285750 w 1831181"/>
                <a:gd name="connsiteY25" fmla="*/ 504825 h 531019"/>
                <a:gd name="connsiteX26" fmla="*/ 314325 w 1831181"/>
                <a:gd name="connsiteY26" fmla="*/ 516732 h 531019"/>
                <a:gd name="connsiteX27" fmla="*/ 354806 w 1831181"/>
                <a:gd name="connsiteY27" fmla="*/ 526257 h 531019"/>
                <a:gd name="connsiteX28" fmla="*/ 383381 w 1831181"/>
                <a:gd name="connsiteY28" fmla="*/ 531019 h 531019"/>
                <a:gd name="connsiteX29" fmla="*/ 395287 w 1831181"/>
                <a:gd name="connsiteY29" fmla="*/ 531019 h 531019"/>
                <a:gd name="connsiteX30" fmla="*/ 440531 w 1831181"/>
                <a:gd name="connsiteY30" fmla="*/ 507207 h 531019"/>
                <a:gd name="connsiteX31" fmla="*/ 495300 w 1831181"/>
                <a:gd name="connsiteY31" fmla="*/ 478632 h 531019"/>
                <a:gd name="connsiteX32" fmla="*/ 550068 w 1831181"/>
                <a:gd name="connsiteY32" fmla="*/ 457200 h 531019"/>
                <a:gd name="connsiteX33" fmla="*/ 626268 w 1831181"/>
                <a:gd name="connsiteY33" fmla="*/ 428625 h 531019"/>
                <a:gd name="connsiteX34" fmla="*/ 704850 w 1831181"/>
                <a:gd name="connsiteY34" fmla="*/ 400050 h 531019"/>
                <a:gd name="connsiteX35" fmla="*/ 852487 w 1831181"/>
                <a:gd name="connsiteY35" fmla="*/ 347663 h 531019"/>
                <a:gd name="connsiteX36" fmla="*/ 983456 w 1831181"/>
                <a:gd name="connsiteY36" fmla="*/ 307182 h 531019"/>
                <a:gd name="connsiteX37" fmla="*/ 1104900 w 1831181"/>
                <a:gd name="connsiteY37" fmla="*/ 273844 h 531019"/>
                <a:gd name="connsiteX38" fmla="*/ 1231106 w 1831181"/>
                <a:gd name="connsiteY38" fmla="*/ 238125 h 531019"/>
                <a:gd name="connsiteX39" fmla="*/ 1304925 w 1831181"/>
                <a:gd name="connsiteY39" fmla="*/ 221457 h 531019"/>
                <a:gd name="connsiteX40" fmla="*/ 1335881 w 1831181"/>
                <a:gd name="connsiteY40" fmla="*/ 216694 h 531019"/>
                <a:gd name="connsiteX41" fmla="*/ 1376362 w 1831181"/>
                <a:gd name="connsiteY41" fmla="*/ 216694 h 531019"/>
                <a:gd name="connsiteX42" fmla="*/ 1781175 w 1831181"/>
                <a:gd name="connsiteY42" fmla="*/ 314325 h 531019"/>
                <a:gd name="connsiteX43" fmla="*/ 1800225 w 1831181"/>
                <a:gd name="connsiteY43" fmla="*/ 307182 h 531019"/>
                <a:gd name="connsiteX44" fmla="*/ 1814512 w 1831181"/>
                <a:gd name="connsiteY44" fmla="*/ 297657 h 531019"/>
                <a:gd name="connsiteX45" fmla="*/ 1826418 w 1831181"/>
                <a:gd name="connsiteY45" fmla="*/ 280988 h 531019"/>
                <a:gd name="connsiteX46" fmla="*/ 1831181 w 1831181"/>
                <a:gd name="connsiteY46" fmla="*/ 264319 h 531019"/>
                <a:gd name="connsiteX47" fmla="*/ 1831181 w 1831181"/>
                <a:gd name="connsiteY47" fmla="*/ 250032 h 531019"/>
                <a:gd name="connsiteX48" fmla="*/ 1826418 w 1831181"/>
                <a:gd name="connsiteY48" fmla="*/ 230982 h 531019"/>
                <a:gd name="connsiteX49" fmla="*/ 1809750 w 1831181"/>
                <a:gd name="connsiteY49" fmla="*/ 211932 h 531019"/>
                <a:gd name="connsiteX50" fmla="*/ 1788318 w 1831181"/>
                <a:gd name="connsiteY50" fmla="*/ 200025 h 531019"/>
                <a:gd name="connsiteX51" fmla="*/ 1743075 w 1831181"/>
                <a:gd name="connsiteY51" fmla="*/ 159544 h 531019"/>
                <a:gd name="connsiteX52" fmla="*/ 1685925 w 1831181"/>
                <a:gd name="connsiteY52" fmla="*/ 119063 h 531019"/>
                <a:gd name="connsiteX53" fmla="*/ 1621631 w 1831181"/>
                <a:gd name="connsiteY53" fmla="*/ 76200 h 531019"/>
                <a:gd name="connsiteX54" fmla="*/ 1566862 w 1831181"/>
                <a:gd name="connsiteY54" fmla="*/ 45244 h 531019"/>
                <a:gd name="connsiteX55" fmla="*/ 1504950 w 1831181"/>
                <a:gd name="connsiteY55" fmla="*/ 11907 h 531019"/>
                <a:gd name="connsiteX56" fmla="*/ 1478756 w 1831181"/>
                <a:gd name="connsiteY56" fmla="*/ 4763 h 531019"/>
                <a:gd name="connsiteX57" fmla="*/ 1443037 w 1831181"/>
                <a:gd name="connsiteY57" fmla="*/ 0 h 531019"/>
                <a:gd name="connsiteX58" fmla="*/ 1416843 w 1831181"/>
                <a:gd name="connsiteY58" fmla="*/ 7144 h 531019"/>
                <a:gd name="connsiteX59" fmla="*/ 1395412 w 1831181"/>
                <a:gd name="connsiteY59" fmla="*/ 19050 h 531019"/>
                <a:gd name="connsiteX60" fmla="*/ 1373981 w 1831181"/>
                <a:gd name="connsiteY60" fmla="*/ 40482 h 531019"/>
                <a:gd name="connsiteX61" fmla="*/ 1352550 w 1831181"/>
                <a:gd name="connsiteY61" fmla="*/ 64294 h 531019"/>
                <a:gd name="connsiteX62" fmla="*/ 1204912 w 1831181"/>
                <a:gd name="connsiteY62" fmla="*/ 97632 h 531019"/>
                <a:gd name="connsiteX63" fmla="*/ 976312 w 1831181"/>
                <a:gd name="connsiteY63" fmla="*/ 154782 h 531019"/>
                <a:gd name="connsiteX64" fmla="*/ 733425 w 1831181"/>
                <a:gd name="connsiteY64" fmla="*/ 214313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31181" h="531019">
                  <a:moveTo>
                    <a:pt x="733425" y="214313"/>
                  </a:moveTo>
                  <a:lnTo>
                    <a:pt x="581025" y="252413"/>
                  </a:lnTo>
                  <a:lnTo>
                    <a:pt x="488156" y="273844"/>
                  </a:lnTo>
                  <a:lnTo>
                    <a:pt x="416718" y="290513"/>
                  </a:lnTo>
                  <a:lnTo>
                    <a:pt x="373856" y="297657"/>
                  </a:lnTo>
                  <a:lnTo>
                    <a:pt x="338137" y="297657"/>
                  </a:lnTo>
                  <a:lnTo>
                    <a:pt x="302418" y="295275"/>
                  </a:lnTo>
                  <a:lnTo>
                    <a:pt x="247650" y="285750"/>
                  </a:lnTo>
                  <a:lnTo>
                    <a:pt x="197643" y="269082"/>
                  </a:lnTo>
                  <a:lnTo>
                    <a:pt x="157162" y="250032"/>
                  </a:lnTo>
                  <a:lnTo>
                    <a:pt x="109537" y="226219"/>
                  </a:lnTo>
                  <a:lnTo>
                    <a:pt x="69056" y="200025"/>
                  </a:lnTo>
                  <a:lnTo>
                    <a:pt x="28575" y="183357"/>
                  </a:lnTo>
                  <a:lnTo>
                    <a:pt x="16668" y="183357"/>
                  </a:lnTo>
                  <a:lnTo>
                    <a:pt x="4762" y="185738"/>
                  </a:lnTo>
                  <a:lnTo>
                    <a:pt x="0" y="200025"/>
                  </a:lnTo>
                  <a:lnTo>
                    <a:pt x="16668" y="242888"/>
                  </a:lnTo>
                  <a:lnTo>
                    <a:pt x="45243" y="290513"/>
                  </a:lnTo>
                  <a:lnTo>
                    <a:pt x="80962" y="338138"/>
                  </a:lnTo>
                  <a:lnTo>
                    <a:pt x="114300" y="378619"/>
                  </a:lnTo>
                  <a:lnTo>
                    <a:pt x="138112" y="404813"/>
                  </a:lnTo>
                  <a:lnTo>
                    <a:pt x="161925" y="426244"/>
                  </a:lnTo>
                  <a:lnTo>
                    <a:pt x="188118" y="447675"/>
                  </a:lnTo>
                  <a:lnTo>
                    <a:pt x="216693" y="469107"/>
                  </a:lnTo>
                  <a:lnTo>
                    <a:pt x="245268" y="485775"/>
                  </a:lnTo>
                  <a:lnTo>
                    <a:pt x="285750" y="504825"/>
                  </a:lnTo>
                  <a:lnTo>
                    <a:pt x="314325" y="516732"/>
                  </a:lnTo>
                  <a:lnTo>
                    <a:pt x="354806" y="526257"/>
                  </a:lnTo>
                  <a:lnTo>
                    <a:pt x="383381" y="531019"/>
                  </a:lnTo>
                  <a:lnTo>
                    <a:pt x="395287" y="531019"/>
                  </a:lnTo>
                  <a:lnTo>
                    <a:pt x="440531" y="507207"/>
                  </a:lnTo>
                  <a:lnTo>
                    <a:pt x="495300" y="478632"/>
                  </a:lnTo>
                  <a:lnTo>
                    <a:pt x="550068" y="457200"/>
                  </a:lnTo>
                  <a:lnTo>
                    <a:pt x="626268" y="428625"/>
                  </a:lnTo>
                  <a:lnTo>
                    <a:pt x="704850" y="400050"/>
                  </a:lnTo>
                  <a:lnTo>
                    <a:pt x="852487" y="347663"/>
                  </a:lnTo>
                  <a:lnTo>
                    <a:pt x="983456" y="307182"/>
                  </a:lnTo>
                  <a:lnTo>
                    <a:pt x="1104900" y="273844"/>
                  </a:lnTo>
                  <a:lnTo>
                    <a:pt x="1231106" y="238125"/>
                  </a:lnTo>
                  <a:lnTo>
                    <a:pt x="1304925" y="221457"/>
                  </a:lnTo>
                  <a:lnTo>
                    <a:pt x="1335881" y="216694"/>
                  </a:lnTo>
                  <a:lnTo>
                    <a:pt x="1376362" y="216694"/>
                  </a:lnTo>
                  <a:lnTo>
                    <a:pt x="1781175" y="314325"/>
                  </a:lnTo>
                  <a:lnTo>
                    <a:pt x="1800225" y="307182"/>
                  </a:lnTo>
                  <a:lnTo>
                    <a:pt x="1814512" y="297657"/>
                  </a:lnTo>
                  <a:lnTo>
                    <a:pt x="1826418" y="280988"/>
                  </a:lnTo>
                  <a:lnTo>
                    <a:pt x="1831181" y="264319"/>
                  </a:lnTo>
                  <a:lnTo>
                    <a:pt x="1831181" y="250032"/>
                  </a:lnTo>
                  <a:lnTo>
                    <a:pt x="1826418" y="230982"/>
                  </a:lnTo>
                  <a:lnTo>
                    <a:pt x="1809750" y="211932"/>
                  </a:lnTo>
                  <a:lnTo>
                    <a:pt x="1788318" y="200025"/>
                  </a:lnTo>
                  <a:lnTo>
                    <a:pt x="1743075" y="159544"/>
                  </a:lnTo>
                  <a:lnTo>
                    <a:pt x="1685925" y="119063"/>
                  </a:lnTo>
                  <a:lnTo>
                    <a:pt x="1621631" y="76200"/>
                  </a:lnTo>
                  <a:lnTo>
                    <a:pt x="1566862" y="45244"/>
                  </a:lnTo>
                  <a:lnTo>
                    <a:pt x="1504950" y="11907"/>
                  </a:lnTo>
                  <a:lnTo>
                    <a:pt x="1478756" y="4763"/>
                  </a:lnTo>
                  <a:lnTo>
                    <a:pt x="1443037" y="0"/>
                  </a:lnTo>
                  <a:lnTo>
                    <a:pt x="1416843" y="7144"/>
                  </a:lnTo>
                  <a:lnTo>
                    <a:pt x="1395412" y="19050"/>
                  </a:lnTo>
                  <a:lnTo>
                    <a:pt x="1373981" y="40482"/>
                  </a:lnTo>
                  <a:lnTo>
                    <a:pt x="1352550" y="64294"/>
                  </a:lnTo>
                  <a:lnTo>
                    <a:pt x="1204912" y="97632"/>
                  </a:lnTo>
                  <a:lnTo>
                    <a:pt x="976312" y="154782"/>
                  </a:lnTo>
                  <a:lnTo>
                    <a:pt x="733425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6">
              <a:extLst>
                <a:ext uri="{FF2B5EF4-FFF2-40B4-BE49-F238E27FC236}">
                  <a16:creationId xmlns:a16="http://schemas.microsoft.com/office/drawing/2014/main" id="{567B5313-0D7A-453D-8E5A-A7367ED2F3ED}"/>
                </a:ext>
              </a:extLst>
            </p:cNvPr>
            <p:cNvSpPr/>
            <p:nvPr/>
          </p:nvSpPr>
          <p:spPr>
            <a:xfrm>
              <a:off x="5715001" y="4056063"/>
              <a:ext cx="2239963" cy="514350"/>
            </a:xfrm>
            <a:custGeom>
              <a:avLst/>
              <a:gdLst>
                <a:gd name="connsiteX0" fmla="*/ 1357313 w 2240756"/>
                <a:gd name="connsiteY0" fmla="*/ 135731 h 514350"/>
                <a:gd name="connsiteX1" fmla="*/ 1171575 w 2240756"/>
                <a:gd name="connsiteY1" fmla="*/ 159544 h 514350"/>
                <a:gd name="connsiteX2" fmla="*/ 928688 w 2240756"/>
                <a:gd name="connsiteY2" fmla="*/ 200025 h 514350"/>
                <a:gd name="connsiteX3" fmla="*/ 790575 w 2240756"/>
                <a:gd name="connsiteY3" fmla="*/ 221456 h 514350"/>
                <a:gd name="connsiteX4" fmla="*/ 631031 w 2240756"/>
                <a:gd name="connsiteY4" fmla="*/ 242887 h 514350"/>
                <a:gd name="connsiteX5" fmla="*/ 507206 w 2240756"/>
                <a:gd name="connsiteY5" fmla="*/ 257175 h 514350"/>
                <a:gd name="connsiteX6" fmla="*/ 369094 w 2240756"/>
                <a:gd name="connsiteY6" fmla="*/ 271462 h 514350"/>
                <a:gd name="connsiteX7" fmla="*/ 340519 w 2240756"/>
                <a:gd name="connsiteY7" fmla="*/ 271462 h 514350"/>
                <a:gd name="connsiteX8" fmla="*/ 285750 w 2240756"/>
                <a:gd name="connsiteY8" fmla="*/ 264319 h 514350"/>
                <a:gd name="connsiteX9" fmla="*/ 238125 w 2240756"/>
                <a:gd name="connsiteY9" fmla="*/ 252412 h 514350"/>
                <a:gd name="connsiteX10" fmla="*/ 178594 w 2240756"/>
                <a:gd name="connsiteY10" fmla="*/ 228600 h 514350"/>
                <a:gd name="connsiteX11" fmla="*/ 126206 w 2240756"/>
                <a:gd name="connsiteY11" fmla="*/ 200025 h 514350"/>
                <a:gd name="connsiteX12" fmla="*/ 73819 w 2240756"/>
                <a:gd name="connsiteY12" fmla="*/ 164306 h 514350"/>
                <a:gd name="connsiteX13" fmla="*/ 50006 w 2240756"/>
                <a:gd name="connsiteY13" fmla="*/ 150019 h 514350"/>
                <a:gd name="connsiteX14" fmla="*/ 21431 w 2240756"/>
                <a:gd name="connsiteY14" fmla="*/ 142875 h 514350"/>
                <a:gd name="connsiteX15" fmla="*/ 7144 w 2240756"/>
                <a:gd name="connsiteY15" fmla="*/ 142875 h 514350"/>
                <a:gd name="connsiteX16" fmla="*/ 0 w 2240756"/>
                <a:gd name="connsiteY16" fmla="*/ 154781 h 514350"/>
                <a:gd name="connsiteX17" fmla="*/ 4763 w 2240756"/>
                <a:gd name="connsiteY17" fmla="*/ 176212 h 514350"/>
                <a:gd name="connsiteX18" fmla="*/ 26194 w 2240756"/>
                <a:gd name="connsiteY18" fmla="*/ 226219 h 514350"/>
                <a:gd name="connsiteX19" fmla="*/ 50006 w 2240756"/>
                <a:gd name="connsiteY19" fmla="*/ 261937 h 514350"/>
                <a:gd name="connsiteX20" fmla="*/ 85725 w 2240756"/>
                <a:gd name="connsiteY20" fmla="*/ 307181 h 514350"/>
                <a:gd name="connsiteX21" fmla="*/ 130969 w 2240756"/>
                <a:gd name="connsiteY21" fmla="*/ 350044 h 514350"/>
                <a:gd name="connsiteX22" fmla="*/ 195263 w 2240756"/>
                <a:gd name="connsiteY22" fmla="*/ 397669 h 514350"/>
                <a:gd name="connsiteX23" fmla="*/ 271463 w 2240756"/>
                <a:gd name="connsiteY23" fmla="*/ 445294 h 514350"/>
                <a:gd name="connsiteX24" fmla="*/ 319088 w 2240756"/>
                <a:gd name="connsiteY24" fmla="*/ 473869 h 514350"/>
                <a:gd name="connsiteX25" fmla="*/ 366713 w 2240756"/>
                <a:gd name="connsiteY25" fmla="*/ 497681 h 514350"/>
                <a:gd name="connsiteX26" fmla="*/ 402431 w 2240756"/>
                <a:gd name="connsiteY26" fmla="*/ 511969 h 514350"/>
                <a:gd name="connsiteX27" fmla="*/ 431006 w 2240756"/>
                <a:gd name="connsiteY27" fmla="*/ 514350 h 514350"/>
                <a:gd name="connsiteX28" fmla="*/ 469106 w 2240756"/>
                <a:gd name="connsiteY28" fmla="*/ 511969 h 514350"/>
                <a:gd name="connsiteX29" fmla="*/ 514350 w 2240756"/>
                <a:gd name="connsiteY29" fmla="*/ 500062 h 514350"/>
                <a:gd name="connsiteX30" fmla="*/ 538163 w 2240756"/>
                <a:gd name="connsiteY30" fmla="*/ 490537 h 514350"/>
                <a:gd name="connsiteX31" fmla="*/ 631031 w 2240756"/>
                <a:gd name="connsiteY31" fmla="*/ 461962 h 514350"/>
                <a:gd name="connsiteX32" fmla="*/ 785813 w 2240756"/>
                <a:gd name="connsiteY32" fmla="*/ 421481 h 514350"/>
                <a:gd name="connsiteX33" fmla="*/ 897731 w 2240756"/>
                <a:gd name="connsiteY33" fmla="*/ 392906 h 514350"/>
                <a:gd name="connsiteX34" fmla="*/ 1128713 w 2240756"/>
                <a:gd name="connsiteY34" fmla="*/ 333375 h 514350"/>
                <a:gd name="connsiteX35" fmla="*/ 1428750 w 2240756"/>
                <a:gd name="connsiteY35" fmla="*/ 283369 h 514350"/>
                <a:gd name="connsiteX36" fmla="*/ 1683544 w 2240756"/>
                <a:gd name="connsiteY36" fmla="*/ 242887 h 514350"/>
                <a:gd name="connsiteX37" fmla="*/ 1821656 w 2240756"/>
                <a:gd name="connsiteY37" fmla="*/ 221456 h 514350"/>
                <a:gd name="connsiteX38" fmla="*/ 1864519 w 2240756"/>
                <a:gd name="connsiteY38" fmla="*/ 211931 h 514350"/>
                <a:gd name="connsiteX39" fmla="*/ 2202656 w 2240756"/>
                <a:gd name="connsiteY39" fmla="*/ 219075 h 514350"/>
                <a:gd name="connsiteX40" fmla="*/ 2226469 w 2240756"/>
                <a:gd name="connsiteY40" fmla="*/ 202406 h 514350"/>
                <a:gd name="connsiteX41" fmla="*/ 2240756 w 2240756"/>
                <a:gd name="connsiteY41" fmla="*/ 180975 h 514350"/>
                <a:gd name="connsiteX42" fmla="*/ 2240756 w 2240756"/>
                <a:gd name="connsiteY42" fmla="*/ 166687 h 514350"/>
                <a:gd name="connsiteX43" fmla="*/ 2238375 w 2240756"/>
                <a:gd name="connsiteY43" fmla="*/ 147637 h 514350"/>
                <a:gd name="connsiteX44" fmla="*/ 2226469 w 2240756"/>
                <a:gd name="connsiteY44" fmla="*/ 130969 h 514350"/>
                <a:gd name="connsiteX45" fmla="*/ 2205038 w 2240756"/>
                <a:gd name="connsiteY45" fmla="*/ 114300 h 514350"/>
                <a:gd name="connsiteX46" fmla="*/ 2166938 w 2240756"/>
                <a:gd name="connsiteY46" fmla="*/ 92869 h 514350"/>
                <a:gd name="connsiteX47" fmla="*/ 2131219 w 2240756"/>
                <a:gd name="connsiteY47" fmla="*/ 66675 h 514350"/>
                <a:gd name="connsiteX48" fmla="*/ 2085975 w 2240756"/>
                <a:gd name="connsiteY48" fmla="*/ 42862 h 514350"/>
                <a:gd name="connsiteX49" fmla="*/ 2033588 w 2240756"/>
                <a:gd name="connsiteY49" fmla="*/ 16669 h 514350"/>
                <a:gd name="connsiteX50" fmla="*/ 1985963 w 2240756"/>
                <a:gd name="connsiteY50" fmla="*/ 0 h 514350"/>
                <a:gd name="connsiteX51" fmla="*/ 1959769 w 2240756"/>
                <a:gd name="connsiteY51" fmla="*/ 11906 h 514350"/>
                <a:gd name="connsiteX52" fmla="*/ 1905000 w 2240756"/>
                <a:gd name="connsiteY52" fmla="*/ 38100 h 514350"/>
                <a:gd name="connsiteX53" fmla="*/ 1840706 w 2240756"/>
                <a:gd name="connsiteY53" fmla="*/ 59531 h 514350"/>
                <a:gd name="connsiteX54" fmla="*/ 1774031 w 2240756"/>
                <a:gd name="connsiteY54" fmla="*/ 71437 h 514350"/>
                <a:gd name="connsiteX55" fmla="*/ 1657350 w 2240756"/>
                <a:gd name="connsiteY55" fmla="*/ 90487 h 514350"/>
                <a:gd name="connsiteX56" fmla="*/ 1493044 w 2240756"/>
                <a:gd name="connsiteY56" fmla="*/ 114300 h 514350"/>
                <a:gd name="connsiteX57" fmla="*/ 1357313 w 2240756"/>
                <a:gd name="connsiteY57" fmla="*/ 1357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0756" h="514350">
                  <a:moveTo>
                    <a:pt x="1357313" y="135731"/>
                  </a:moveTo>
                  <a:lnTo>
                    <a:pt x="1171575" y="159544"/>
                  </a:lnTo>
                  <a:lnTo>
                    <a:pt x="928688" y="200025"/>
                  </a:lnTo>
                  <a:lnTo>
                    <a:pt x="790575" y="221456"/>
                  </a:lnTo>
                  <a:lnTo>
                    <a:pt x="631031" y="242887"/>
                  </a:lnTo>
                  <a:lnTo>
                    <a:pt x="507206" y="257175"/>
                  </a:lnTo>
                  <a:lnTo>
                    <a:pt x="369094" y="271462"/>
                  </a:lnTo>
                  <a:lnTo>
                    <a:pt x="340519" y="271462"/>
                  </a:lnTo>
                  <a:lnTo>
                    <a:pt x="285750" y="264319"/>
                  </a:lnTo>
                  <a:lnTo>
                    <a:pt x="238125" y="252412"/>
                  </a:lnTo>
                  <a:lnTo>
                    <a:pt x="178594" y="228600"/>
                  </a:lnTo>
                  <a:lnTo>
                    <a:pt x="126206" y="200025"/>
                  </a:lnTo>
                  <a:lnTo>
                    <a:pt x="73819" y="164306"/>
                  </a:lnTo>
                  <a:lnTo>
                    <a:pt x="50006" y="150019"/>
                  </a:lnTo>
                  <a:lnTo>
                    <a:pt x="21431" y="142875"/>
                  </a:lnTo>
                  <a:lnTo>
                    <a:pt x="7144" y="142875"/>
                  </a:lnTo>
                  <a:lnTo>
                    <a:pt x="0" y="154781"/>
                  </a:lnTo>
                  <a:lnTo>
                    <a:pt x="4763" y="176212"/>
                  </a:lnTo>
                  <a:lnTo>
                    <a:pt x="26194" y="226219"/>
                  </a:lnTo>
                  <a:lnTo>
                    <a:pt x="50006" y="261937"/>
                  </a:lnTo>
                  <a:lnTo>
                    <a:pt x="85725" y="307181"/>
                  </a:lnTo>
                  <a:lnTo>
                    <a:pt x="130969" y="350044"/>
                  </a:lnTo>
                  <a:lnTo>
                    <a:pt x="195263" y="397669"/>
                  </a:lnTo>
                  <a:lnTo>
                    <a:pt x="271463" y="445294"/>
                  </a:lnTo>
                  <a:lnTo>
                    <a:pt x="319088" y="473869"/>
                  </a:lnTo>
                  <a:lnTo>
                    <a:pt x="366713" y="497681"/>
                  </a:lnTo>
                  <a:lnTo>
                    <a:pt x="402431" y="511969"/>
                  </a:lnTo>
                  <a:lnTo>
                    <a:pt x="431006" y="514350"/>
                  </a:lnTo>
                  <a:lnTo>
                    <a:pt x="469106" y="511969"/>
                  </a:lnTo>
                  <a:lnTo>
                    <a:pt x="514350" y="500062"/>
                  </a:lnTo>
                  <a:lnTo>
                    <a:pt x="538163" y="490537"/>
                  </a:lnTo>
                  <a:lnTo>
                    <a:pt x="631031" y="461962"/>
                  </a:lnTo>
                  <a:lnTo>
                    <a:pt x="785813" y="421481"/>
                  </a:lnTo>
                  <a:lnTo>
                    <a:pt x="897731" y="392906"/>
                  </a:lnTo>
                  <a:lnTo>
                    <a:pt x="1128713" y="333375"/>
                  </a:lnTo>
                  <a:lnTo>
                    <a:pt x="1428750" y="283369"/>
                  </a:lnTo>
                  <a:lnTo>
                    <a:pt x="1683544" y="242887"/>
                  </a:lnTo>
                  <a:lnTo>
                    <a:pt x="1821656" y="221456"/>
                  </a:lnTo>
                  <a:lnTo>
                    <a:pt x="1864519" y="211931"/>
                  </a:lnTo>
                  <a:lnTo>
                    <a:pt x="2202656" y="219075"/>
                  </a:lnTo>
                  <a:lnTo>
                    <a:pt x="2226469" y="202406"/>
                  </a:lnTo>
                  <a:lnTo>
                    <a:pt x="2240756" y="180975"/>
                  </a:lnTo>
                  <a:lnTo>
                    <a:pt x="2240756" y="166687"/>
                  </a:lnTo>
                  <a:lnTo>
                    <a:pt x="2238375" y="147637"/>
                  </a:lnTo>
                  <a:lnTo>
                    <a:pt x="2226469" y="130969"/>
                  </a:lnTo>
                  <a:lnTo>
                    <a:pt x="2205038" y="114300"/>
                  </a:lnTo>
                  <a:lnTo>
                    <a:pt x="2166938" y="92869"/>
                  </a:lnTo>
                  <a:lnTo>
                    <a:pt x="2131219" y="66675"/>
                  </a:lnTo>
                  <a:lnTo>
                    <a:pt x="2085975" y="42862"/>
                  </a:lnTo>
                  <a:lnTo>
                    <a:pt x="2033588" y="16669"/>
                  </a:lnTo>
                  <a:lnTo>
                    <a:pt x="1985963" y="0"/>
                  </a:lnTo>
                  <a:lnTo>
                    <a:pt x="1959769" y="11906"/>
                  </a:lnTo>
                  <a:lnTo>
                    <a:pt x="1905000" y="38100"/>
                  </a:lnTo>
                  <a:lnTo>
                    <a:pt x="1840706" y="59531"/>
                  </a:lnTo>
                  <a:lnTo>
                    <a:pt x="1774031" y="71437"/>
                  </a:lnTo>
                  <a:lnTo>
                    <a:pt x="1657350" y="90487"/>
                  </a:lnTo>
                  <a:lnTo>
                    <a:pt x="1493044" y="114300"/>
                  </a:lnTo>
                  <a:lnTo>
                    <a:pt x="1357313" y="135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13D7944B-B736-4291-A11A-59A91451D3ED}"/>
                </a:ext>
              </a:extLst>
            </p:cNvPr>
            <p:cNvSpPr/>
            <p:nvPr/>
          </p:nvSpPr>
          <p:spPr>
            <a:xfrm>
              <a:off x="5019675" y="1811338"/>
              <a:ext cx="871538" cy="760412"/>
            </a:xfrm>
            <a:custGeom>
              <a:avLst/>
              <a:gdLst>
                <a:gd name="connsiteX0" fmla="*/ 223838 w 871538"/>
                <a:gd name="connsiteY0" fmla="*/ 381000 h 759619"/>
                <a:gd name="connsiteX1" fmla="*/ 254794 w 871538"/>
                <a:gd name="connsiteY1" fmla="*/ 338138 h 759619"/>
                <a:gd name="connsiteX2" fmla="*/ 278606 w 871538"/>
                <a:gd name="connsiteY2" fmla="*/ 311944 h 759619"/>
                <a:gd name="connsiteX3" fmla="*/ 295275 w 871538"/>
                <a:gd name="connsiteY3" fmla="*/ 283369 h 759619"/>
                <a:gd name="connsiteX4" fmla="*/ 319088 w 871538"/>
                <a:gd name="connsiteY4" fmla="*/ 240507 h 759619"/>
                <a:gd name="connsiteX5" fmla="*/ 345281 w 871538"/>
                <a:gd name="connsiteY5" fmla="*/ 204788 h 759619"/>
                <a:gd name="connsiteX6" fmla="*/ 364331 w 871538"/>
                <a:gd name="connsiteY6" fmla="*/ 171450 h 759619"/>
                <a:gd name="connsiteX7" fmla="*/ 388144 w 871538"/>
                <a:gd name="connsiteY7" fmla="*/ 140494 h 759619"/>
                <a:gd name="connsiteX8" fmla="*/ 416719 w 871538"/>
                <a:gd name="connsiteY8" fmla="*/ 104775 h 759619"/>
                <a:gd name="connsiteX9" fmla="*/ 433388 w 871538"/>
                <a:gd name="connsiteY9" fmla="*/ 85725 h 759619"/>
                <a:gd name="connsiteX10" fmla="*/ 442913 w 871538"/>
                <a:gd name="connsiteY10" fmla="*/ 73819 h 759619"/>
                <a:gd name="connsiteX11" fmla="*/ 442913 w 871538"/>
                <a:gd name="connsiteY11" fmla="*/ 61913 h 759619"/>
                <a:gd name="connsiteX12" fmla="*/ 438150 w 871538"/>
                <a:gd name="connsiteY12" fmla="*/ 40482 h 759619"/>
                <a:gd name="connsiteX13" fmla="*/ 433388 w 871538"/>
                <a:gd name="connsiteY13" fmla="*/ 26194 h 759619"/>
                <a:gd name="connsiteX14" fmla="*/ 421481 w 871538"/>
                <a:gd name="connsiteY14" fmla="*/ 11907 h 759619"/>
                <a:gd name="connsiteX15" fmla="*/ 402431 w 871538"/>
                <a:gd name="connsiteY15" fmla="*/ 0 h 759619"/>
                <a:gd name="connsiteX16" fmla="*/ 373856 w 871538"/>
                <a:gd name="connsiteY16" fmla="*/ 0 h 759619"/>
                <a:gd name="connsiteX17" fmla="*/ 862013 w 871538"/>
                <a:gd name="connsiteY17" fmla="*/ 16669 h 759619"/>
                <a:gd name="connsiteX18" fmla="*/ 871538 w 871538"/>
                <a:gd name="connsiteY18" fmla="*/ 45244 h 759619"/>
                <a:gd name="connsiteX19" fmla="*/ 859631 w 871538"/>
                <a:gd name="connsiteY19" fmla="*/ 78582 h 759619"/>
                <a:gd name="connsiteX20" fmla="*/ 840581 w 871538"/>
                <a:gd name="connsiteY20" fmla="*/ 95250 h 759619"/>
                <a:gd name="connsiteX21" fmla="*/ 826294 w 871538"/>
                <a:gd name="connsiteY21" fmla="*/ 104775 h 759619"/>
                <a:gd name="connsiteX22" fmla="*/ 790575 w 871538"/>
                <a:gd name="connsiteY22" fmla="*/ 116682 h 759619"/>
                <a:gd name="connsiteX23" fmla="*/ 745331 w 871538"/>
                <a:gd name="connsiteY23" fmla="*/ 138113 h 759619"/>
                <a:gd name="connsiteX24" fmla="*/ 692944 w 871538"/>
                <a:gd name="connsiteY24" fmla="*/ 166688 h 759619"/>
                <a:gd name="connsiteX25" fmla="*/ 638175 w 871538"/>
                <a:gd name="connsiteY25" fmla="*/ 207169 h 759619"/>
                <a:gd name="connsiteX26" fmla="*/ 559594 w 871538"/>
                <a:gd name="connsiteY26" fmla="*/ 278607 h 759619"/>
                <a:gd name="connsiteX27" fmla="*/ 459581 w 871538"/>
                <a:gd name="connsiteY27" fmla="*/ 371475 h 759619"/>
                <a:gd name="connsiteX28" fmla="*/ 338138 w 871538"/>
                <a:gd name="connsiteY28" fmla="*/ 485775 h 759619"/>
                <a:gd name="connsiteX29" fmla="*/ 230981 w 871538"/>
                <a:gd name="connsiteY29" fmla="*/ 592932 h 759619"/>
                <a:gd name="connsiteX30" fmla="*/ 142875 w 871538"/>
                <a:gd name="connsiteY30" fmla="*/ 688182 h 759619"/>
                <a:gd name="connsiteX31" fmla="*/ 71438 w 871538"/>
                <a:gd name="connsiteY31" fmla="*/ 759619 h 759619"/>
                <a:gd name="connsiteX32" fmla="*/ 0 w 871538"/>
                <a:gd name="connsiteY32" fmla="*/ 709613 h 759619"/>
                <a:gd name="connsiteX33" fmla="*/ 69056 w 871538"/>
                <a:gd name="connsiteY33" fmla="*/ 588169 h 759619"/>
                <a:gd name="connsiteX34" fmla="*/ 116681 w 871538"/>
                <a:gd name="connsiteY34" fmla="*/ 521494 h 759619"/>
                <a:gd name="connsiteX35" fmla="*/ 178594 w 871538"/>
                <a:gd name="connsiteY35" fmla="*/ 435769 h 759619"/>
                <a:gd name="connsiteX36" fmla="*/ 223838 w 871538"/>
                <a:gd name="connsiteY36" fmla="*/ 38100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538" h="759619">
                  <a:moveTo>
                    <a:pt x="223838" y="381000"/>
                  </a:moveTo>
                  <a:lnTo>
                    <a:pt x="254794" y="338138"/>
                  </a:lnTo>
                  <a:lnTo>
                    <a:pt x="278606" y="311944"/>
                  </a:lnTo>
                  <a:lnTo>
                    <a:pt x="295275" y="283369"/>
                  </a:lnTo>
                  <a:lnTo>
                    <a:pt x="319088" y="240507"/>
                  </a:lnTo>
                  <a:lnTo>
                    <a:pt x="345281" y="204788"/>
                  </a:lnTo>
                  <a:lnTo>
                    <a:pt x="364331" y="171450"/>
                  </a:lnTo>
                  <a:lnTo>
                    <a:pt x="388144" y="140494"/>
                  </a:lnTo>
                  <a:lnTo>
                    <a:pt x="416719" y="104775"/>
                  </a:lnTo>
                  <a:lnTo>
                    <a:pt x="433388" y="85725"/>
                  </a:lnTo>
                  <a:lnTo>
                    <a:pt x="442913" y="73819"/>
                  </a:lnTo>
                  <a:lnTo>
                    <a:pt x="442913" y="61913"/>
                  </a:lnTo>
                  <a:lnTo>
                    <a:pt x="438150" y="40482"/>
                  </a:lnTo>
                  <a:lnTo>
                    <a:pt x="433388" y="26194"/>
                  </a:lnTo>
                  <a:lnTo>
                    <a:pt x="421481" y="11907"/>
                  </a:lnTo>
                  <a:lnTo>
                    <a:pt x="402431" y="0"/>
                  </a:lnTo>
                  <a:lnTo>
                    <a:pt x="373856" y="0"/>
                  </a:lnTo>
                  <a:lnTo>
                    <a:pt x="862013" y="16669"/>
                  </a:lnTo>
                  <a:lnTo>
                    <a:pt x="871538" y="45244"/>
                  </a:lnTo>
                  <a:lnTo>
                    <a:pt x="859631" y="78582"/>
                  </a:lnTo>
                  <a:lnTo>
                    <a:pt x="840581" y="95250"/>
                  </a:lnTo>
                  <a:lnTo>
                    <a:pt x="826294" y="104775"/>
                  </a:lnTo>
                  <a:lnTo>
                    <a:pt x="790575" y="116682"/>
                  </a:lnTo>
                  <a:lnTo>
                    <a:pt x="745331" y="138113"/>
                  </a:lnTo>
                  <a:lnTo>
                    <a:pt x="692944" y="166688"/>
                  </a:lnTo>
                  <a:lnTo>
                    <a:pt x="638175" y="207169"/>
                  </a:lnTo>
                  <a:lnTo>
                    <a:pt x="559594" y="278607"/>
                  </a:lnTo>
                  <a:lnTo>
                    <a:pt x="459581" y="371475"/>
                  </a:lnTo>
                  <a:lnTo>
                    <a:pt x="338138" y="485775"/>
                  </a:lnTo>
                  <a:lnTo>
                    <a:pt x="230981" y="592932"/>
                  </a:lnTo>
                  <a:lnTo>
                    <a:pt x="142875" y="688182"/>
                  </a:lnTo>
                  <a:lnTo>
                    <a:pt x="71438" y="759619"/>
                  </a:lnTo>
                  <a:lnTo>
                    <a:pt x="0" y="709613"/>
                  </a:lnTo>
                  <a:lnTo>
                    <a:pt x="69056" y="588169"/>
                  </a:lnTo>
                  <a:lnTo>
                    <a:pt x="116681" y="521494"/>
                  </a:lnTo>
                  <a:lnTo>
                    <a:pt x="178594" y="435769"/>
                  </a:lnTo>
                  <a:lnTo>
                    <a:pt x="223838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47E61309-FE17-4315-A2DE-541DAAA37331}"/>
                </a:ext>
              </a:extLst>
            </p:cNvPr>
            <p:cNvSpPr/>
            <p:nvPr/>
          </p:nvSpPr>
          <p:spPr>
            <a:xfrm>
              <a:off x="4510088" y="2276475"/>
              <a:ext cx="768350" cy="609600"/>
            </a:xfrm>
            <a:custGeom>
              <a:avLst/>
              <a:gdLst>
                <a:gd name="connsiteX0" fmla="*/ 483393 w 769143"/>
                <a:gd name="connsiteY0" fmla="*/ 409575 h 609600"/>
                <a:gd name="connsiteX1" fmla="*/ 371475 w 769143"/>
                <a:gd name="connsiteY1" fmla="*/ 307181 h 609600"/>
                <a:gd name="connsiteX2" fmla="*/ 290512 w 769143"/>
                <a:gd name="connsiteY2" fmla="*/ 245269 h 609600"/>
                <a:gd name="connsiteX3" fmla="*/ 209550 w 769143"/>
                <a:gd name="connsiteY3" fmla="*/ 183356 h 609600"/>
                <a:gd name="connsiteX4" fmla="*/ 152400 w 769143"/>
                <a:gd name="connsiteY4" fmla="*/ 145256 h 609600"/>
                <a:gd name="connsiteX5" fmla="*/ 80962 w 769143"/>
                <a:gd name="connsiteY5" fmla="*/ 102394 h 609600"/>
                <a:gd name="connsiteX6" fmla="*/ 33337 w 769143"/>
                <a:gd name="connsiteY6" fmla="*/ 71438 h 609600"/>
                <a:gd name="connsiteX7" fmla="*/ 21431 w 769143"/>
                <a:gd name="connsiteY7" fmla="*/ 64294 h 609600"/>
                <a:gd name="connsiteX8" fmla="*/ 9525 w 769143"/>
                <a:gd name="connsiteY8" fmla="*/ 50006 h 609600"/>
                <a:gd name="connsiteX9" fmla="*/ 0 w 769143"/>
                <a:gd name="connsiteY9" fmla="*/ 23813 h 609600"/>
                <a:gd name="connsiteX10" fmla="*/ 2381 w 769143"/>
                <a:gd name="connsiteY10" fmla="*/ 11906 h 609600"/>
                <a:gd name="connsiteX11" fmla="*/ 7143 w 769143"/>
                <a:gd name="connsiteY11" fmla="*/ 2381 h 609600"/>
                <a:gd name="connsiteX12" fmla="*/ 19050 w 769143"/>
                <a:gd name="connsiteY12" fmla="*/ 0 h 609600"/>
                <a:gd name="connsiteX13" fmla="*/ 33337 w 769143"/>
                <a:gd name="connsiteY13" fmla="*/ 2381 h 609600"/>
                <a:gd name="connsiteX14" fmla="*/ 57150 w 769143"/>
                <a:gd name="connsiteY14" fmla="*/ 11906 h 609600"/>
                <a:gd name="connsiteX15" fmla="*/ 92868 w 769143"/>
                <a:gd name="connsiteY15" fmla="*/ 14288 h 609600"/>
                <a:gd name="connsiteX16" fmla="*/ 140493 w 769143"/>
                <a:gd name="connsiteY16" fmla="*/ 16669 h 609600"/>
                <a:gd name="connsiteX17" fmla="*/ 207168 w 769143"/>
                <a:gd name="connsiteY17" fmla="*/ 26194 h 609600"/>
                <a:gd name="connsiteX18" fmla="*/ 259556 w 769143"/>
                <a:gd name="connsiteY18" fmla="*/ 38100 h 609600"/>
                <a:gd name="connsiteX19" fmla="*/ 314325 w 769143"/>
                <a:gd name="connsiteY19" fmla="*/ 54769 h 609600"/>
                <a:gd name="connsiteX20" fmla="*/ 352425 w 769143"/>
                <a:gd name="connsiteY20" fmla="*/ 69056 h 609600"/>
                <a:gd name="connsiteX21" fmla="*/ 419100 w 769143"/>
                <a:gd name="connsiteY21" fmla="*/ 97631 h 609600"/>
                <a:gd name="connsiteX22" fmla="*/ 466725 w 769143"/>
                <a:gd name="connsiteY22" fmla="*/ 121444 h 609600"/>
                <a:gd name="connsiteX23" fmla="*/ 523875 w 769143"/>
                <a:gd name="connsiteY23" fmla="*/ 152400 h 609600"/>
                <a:gd name="connsiteX24" fmla="*/ 573881 w 769143"/>
                <a:gd name="connsiteY24" fmla="*/ 176213 h 609600"/>
                <a:gd name="connsiteX25" fmla="*/ 635793 w 769143"/>
                <a:gd name="connsiteY25" fmla="*/ 228600 h 609600"/>
                <a:gd name="connsiteX26" fmla="*/ 664368 w 769143"/>
                <a:gd name="connsiteY26" fmla="*/ 271463 h 609600"/>
                <a:gd name="connsiteX27" fmla="*/ 690562 w 769143"/>
                <a:gd name="connsiteY27" fmla="*/ 321469 h 609600"/>
                <a:gd name="connsiteX28" fmla="*/ 707231 w 769143"/>
                <a:gd name="connsiteY28" fmla="*/ 359569 h 609600"/>
                <a:gd name="connsiteX29" fmla="*/ 721518 w 769143"/>
                <a:gd name="connsiteY29" fmla="*/ 397669 h 609600"/>
                <a:gd name="connsiteX30" fmla="*/ 735806 w 769143"/>
                <a:gd name="connsiteY30" fmla="*/ 435769 h 609600"/>
                <a:gd name="connsiteX31" fmla="*/ 750093 w 769143"/>
                <a:gd name="connsiteY31" fmla="*/ 490538 h 609600"/>
                <a:gd name="connsiteX32" fmla="*/ 769143 w 769143"/>
                <a:gd name="connsiteY32" fmla="*/ 578644 h 609600"/>
                <a:gd name="connsiteX33" fmla="*/ 659606 w 769143"/>
                <a:gd name="connsiteY33" fmla="*/ 609600 h 609600"/>
                <a:gd name="connsiteX34" fmla="*/ 588168 w 769143"/>
                <a:gd name="connsiteY34" fmla="*/ 514350 h 609600"/>
                <a:gd name="connsiteX35" fmla="*/ 540543 w 769143"/>
                <a:gd name="connsiteY35" fmla="*/ 461963 h 609600"/>
                <a:gd name="connsiteX36" fmla="*/ 483393 w 769143"/>
                <a:gd name="connsiteY36" fmla="*/ 4095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9143" h="609600">
                  <a:moveTo>
                    <a:pt x="483393" y="409575"/>
                  </a:moveTo>
                  <a:lnTo>
                    <a:pt x="371475" y="307181"/>
                  </a:lnTo>
                  <a:lnTo>
                    <a:pt x="290512" y="245269"/>
                  </a:lnTo>
                  <a:lnTo>
                    <a:pt x="209550" y="183356"/>
                  </a:lnTo>
                  <a:lnTo>
                    <a:pt x="152400" y="145256"/>
                  </a:lnTo>
                  <a:lnTo>
                    <a:pt x="80962" y="102394"/>
                  </a:lnTo>
                  <a:lnTo>
                    <a:pt x="33337" y="71438"/>
                  </a:lnTo>
                  <a:lnTo>
                    <a:pt x="21431" y="64294"/>
                  </a:lnTo>
                  <a:lnTo>
                    <a:pt x="9525" y="50006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57150" y="11906"/>
                  </a:lnTo>
                  <a:lnTo>
                    <a:pt x="92868" y="14288"/>
                  </a:lnTo>
                  <a:lnTo>
                    <a:pt x="140493" y="16669"/>
                  </a:lnTo>
                  <a:lnTo>
                    <a:pt x="207168" y="26194"/>
                  </a:lnTo>
                  <a:lnTo>
                    <a:pt x="259556" y="38100"/>
                  </a:lnTo>
                  <a:lnTo>
                    <a:pt x="314325" y="54769"/>
                  </a:lnTo>
                  <a:lnTo>
                    <a:pt x="352425" y="69056"/>
                  </a:lnTo>
                  <a:lnTo>
                    <a:pt x="419100" y="97631"/>
                  </a:lnTo>
                  <a:lnTo>
                    <a:pt x="466725" y="121444"/>
                  </a:lnTo>
                  <a:lnTo>
                    <a:pt x="523875" y="152400"/>
                  </a:lnTo>
                  <a:lnTo>
                    <a:pt x="573881" y="176213"/>
                  </a:lnTo>
                  <a:lnTo>
                    <a:pt x="635793" y="228600"/>
                  </a:lnTo>
                  <a:lnTo>
                    <a:pt x="664368" y="271463"/>
                  </a:lnTo>
                  <a:lnTo>
                    <a:pt x="690562" y="321469"/>
                  </a:lnTo>
                  <a:lnTo>
                    <a:pt x="707231" y="359569"/>
                  </a:lnTo>
                  <a:lnTo>
                    <a:pt x="721518" y="397669"/>
                  </a:lnTo>
                  <a:lnTo>
                    <a:pt x="735806" y="435769"/>
                  </a:lnTo>
                  <a:lnTo>
                    <a:pt x="750093" y="490538"/>
                  </a:lnTo>
                  <a:lnTo>
                    <a:pt x="769143" y="578644"/>
                  </a:lnTo>
                  <a:lnTo>
                    <a:pt x="659606" y="609600"/>
                  </a:lnTo>
                  <a:lnTo>
                    <a:pt x="588168" y="514350"/>
                  </a:lnTo>
                  <a:lnTo>
                    <a:pt x="540543" y="461963"/>
                  </a:lnTo>
                  <a:lnTo>
                    <a:pt x="483393" y="409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0724068F-00D4-49B3-9A93-1B2538B5EB5B}"/>
                </a:ext>
              </a:extLst>
            </p:cNvPr>
            <p:cNvSpPr/>
            <p:nvPr/>
          </p:nvSpPr>
          <p:spPr>
            <a:xfrm>
              <a:off x="3840163" y="2647951"/>
              <a:ext cx="2139950" cy="760413"/>
            </a:xfrm>
            <a:custGeom>
              <a:avLst/>
              <a:gdLst>
                <a:gd name="connsiteX0" fmla="*/ 1033463 w 2138363"/>
                <a:gd name="connsiteY0" fmla="*/ 259556 h 759619"/>
                <a:gd name="connsiteX1" fmla="*/ 802482 w 2138363"/>
                <a:gd name="connsiteY1" fmla="*/ 333375 h 759619"/>
                <a:gd name="connsiteX2" fmla="*/ 542925 w 2138363"/>
                <a:gd name="connsiteY2" fmla="*/ 416719 h 759619"/>
                <a:gd name="connsiteX3" fmla="*/ 433388 w 2138363"/>
                <a:gd name="connsiteY3" fmla="*/ 450056 h 759619"/>
                <a:gd name="connsiteX4" fmla="*/ 366713 w 2138363"/>
                <a:gd name="connsiteY4" fmla="*/ 469106 h 759619"/>
                <a:gd name="connsiteX5" fmla="*/ 338138 w 2138363"/>
                <a:gd name="connsiteY5" fmla="*/ 473869 h 759619"/>
                <a:gd name="connsiteX6" fmla="*/ 297657 w 2138363"/>
                <a:gd name="connsiteY6" fmla="*/ 476250 h 759619"/>
                <a:gd name="connsiteX7" fmla="*/ 266700 w 2138363"/>
                <a:gd name="connsiteY7" fmla="*/ 471488 h 759619"/>
                <a:gd name="connsiteX8" fmla="*/ 223838 w 2138363"/>
                <a:gd name="connsiteY8" fmla="*/ 464344 h 759619"/>
                <a:gd name="connsiteX9" fmla="*/ 192882 w 2138363"/>
                <a:gd name="connsiteY9" fmla="*/ 450056 h 759619"/>
                <a:gd name="connsiteX10" fmla="*/ 142875 w 2138363"/>
                <a:gd name="connsiteY10" fmla="*/ 421481 h 759619"/>
                <a:gd name="connsiteX11" fmla="*/ 97632 w 2138363"/>
                <a:gd name="connsiteY11" fmla="*/ 390525 h 759619"/>
                <a:gd name="connsiteX12" fmla="*/ 54769 w 2138363"/>
                <a:gd name="connsiteY12" fmla="*/ 354806 h 759619"/>
                <a:gd name="connsiteX13" fmla="*/ 35719 w 2138363"/>
                <a:gd name="connsiteY13" fmla="*/ 345281 h 759619"/>
                <a:gd name="connsiteX14" fmla="*/ 21432 w 2138363"/>
                <a:gd name="connsiteY14" fmla="*/ 345281 h 759619"/>
                <a:gd name="connsiteX15" fmla="*/ 9525 w 2138363"/>
                <a:gd name="connsiteY15" fmla="*/ 345281 h 759619"/>
                <a:gd name="connsiteX16" fmla="*/ 0 w 2138363"/>
                <a:gd name="connsiteY16" fmla="*/ 352425 h 759619"/>
                <a:gd name="connsiteX17" fmla="*/ 0 w 2138363"/>
                <a:gd name="connsiteY17" fmla="*/ 369094 h 759619"/>
                <a:gd name="connsiteX18" fmla="*/ 11907 w 2138363"/>
                <a:gd name="connsiteY18" fmla="*/ 400050 h 759619"/>
                <a:gd name="connsiteX19" fmla="*/ 40482 w 2138363"/>
                <a:gd name="connsiteY19" fmla="*/ 452438 h 759619"/>
                <a:gd name="connsiteX20" fmla="*/ 76200 w 2138363"/>
                <a:gd name="connsiteY20" fmla="*/ 507206 h 759619"/>
                <a:gd name="connsiteX21" fmla="*/ 121444 w 2138363"/>
                <a:gd name="connsiteY21" fmla="*/ 564356 h 759619"/>
                <a:gd name="connsiteX22" fmla="*/ 166688 w 2138363"/>
                <a:gd name="connsiteY22" fmla="*/ 614363 h 759619"/>
                <a:gd name="connsiteX23" fmla="*/ 221457 w 2138363"/>
                <a:gd name="connsiteY23" fmla="*/ 666750 h 759619"/>
                <a:gd name="connsiteX24" fmla="*/ 261938 w 2138363"/>
                <a:gd name="connsiteY24" fmla="*/ 700088 h 759619"/>
                <a:gd name="connsiteX25" fmla="*/ 309563 w 2138363"/>
                <a:gd name="connsiteY25" fmla="*/ 735806 h 759619"/>
                <a:gd name="connsiteX26" fmla="*/ 338138 w 2138363"/>
                <a:gd name="connsiteY26" fmla="*/ 752475 h 759619"/>
                <a:gd name="connsiteX27" fmla="*/ 371475 w 2138363"/>
                <a:gd name="connsiteY27" fmla="*/ 759619 h 759619"/>
                <a:gd name="connsiteX28" fmla="*/ 407194 w 2138363"/>
                <a:gd name="connsiteY28" fmla="*/ 759619 h 759619"/>
                <a:gd name="connsiteX29" fmla="*/ 442913 w 2138363"/>
                <a:gd name="connsiteY29" fmla="*/ 745331 h 759619"/>
                <a:gd name="connsiteX30" fmla="*/ 469107 w 2138363"/>
                <a:gd name="connsiteY30" fmla="*/ 723900 h 759619"/>
                <a:gd name="connsiteX31" fmla="*/ 502444 w 2138363"/>
                <a:gd name="connsiteY31" fmla="*/ 702469 h 759619"/>
                <a:gd name="connsiteX32" fmla="*/ 552450 w 2138363"/>
                <a:gd name="connsiteY32" fmla="*/ 666750 h 759619"/>
                <a:gd name="connsiteX33" fmla="*/ 619125 w 2138363"/>
                <a:gd name="connsiteY33" fmla="*/ 626269 h 759619"/>
                <a:gd name="connsiteX34" fmla="*/ 685800 w 2138363"/>
                <a:gd name="connsiteY34" fmla="*/ 590550 h 759619"/>
                <a:gd name="connsiteX35" fmla="*/ 764382 w 2138363"/>
                <a:gd name="connsiteY35" fmla="*/ 554831 h 759619"/>
                <a:gd name="connsiteX36" fmla="*/ 869157 w 2138363"/>
                <a:gd name="connsiteY36" fmla="*/ 514350 h 759619"/>
                <a:gd name="connsiteX37" fmla="*/ 964407 w 2138363"/>
                <a:gd name="connsiteY37" fmla="*/ 481013 h 759619"/>
                <a:gd name="connsiteX38" fmla="*/ 1059657 w 2138363"/>
                <a:gd name="connsiteY38" fmla="*/ 447675 h 759619"/>
                <a:gd name="connsiteX39" fmla="*/ 1197769 w 2138363"/>
                <a:gd name="connsiteY39" fmla="*/ 381000 h 759619"/>
                <a:gd name="connsiteX40" fmla="*/ 1307307 w 2138363"/>
                <a:gd name="connsiteY40" fmla="*/ 335756 h 759619"/>
                <a:gd name="connsiteX41" fmla="*/ 1447800 w 2138363"/>
                <a:gd name="connsiteY41" fmla="*/ 285750 h 759619"/>
                <a:gd name="connsiteX42" fmla="*/ 1557338 w 2138363"/>
                <a:gd name="connsiteY42" fmla="*/ 247650 h 759619"/>
                <a:gd name="connsiteX43" fmla="*/ 1638300 w 2138363"/>
                <a:gd name="connsiteY43" fmla="*/ 223838 h 759619"/>
                <a:gd name="connsiteX44" fmla="*/ 1674019 w 2138363"/>
                <a:gd name="connsiteY44" fmla="*/ 214313 h 759619"/>
                <a:gd name="connsiteX45" fmla="*/ 1709738 w 2138363"/>
                <a:gd name="connsiteY45" fmla="*/ 211931 h 759619"/>
                <a:gd name="connsiteX46" fmla="*/ 2078832 w 2138363"/>
                <a:gd name="connsiteY46" fmla="*/ 285750 h 759619"/>
                <a:gd name="connsiteX47" fmla="*/ 2116932 w 2138363"/>
                <a:gd name="connsiteY47" fmla="*/ 273844 h 759619"/>
                <a:gd name="connsiteX48" fmla="*/ 2133600 w 2138363"/>
                <a:gd name="connsiteY48" fmla="*/ 259556 h 759619"/>
                <a:gd name="connsiteX49" fmla="*/ 2138363 w 2138363"/>
                <a:gd name="connsiteY49" fmla="*/ 247650 h 759619"/>
                <a:gd name="connsiteX50" fmla="*/ 2138363 w 2138363"/>
                <a:gd name="connsiteY50" fmla="*/ 238125 h 759619"/>
                <a:gd name="connsiteX51" fmla="*/ 2133600 w 2138363"/>
                <a:gd name="connsiteY51" fmla="*/ 209550 h 759619"/>
                <a:gd name="connsiteX52" fmla="*/ 2124075 w 2138363"/>
                <a:gd name="connsiteY52" fmla="*/ 185738 h 759619"/>
                <a:gd name="connsiteX53" fmla="*/ 2107407 w 2138363"/>
                <a:gd name="connsiteY53" fmla="*/ 171450 h 759619"/>
                <a:gd name="connsiteX54" fmla="*/ 2045494 w 2138363"/>
                <a:gd name="connsiteY54" fmla="*/ 128588 h 759619"/>
                <a:gd name="connsiteX55" fmla="*/ 1981200 w 2138363"/>
                <a:gd name="connsiteY55" fmla="*/ 90488 h 759619"/>
                <a:gd name="connsiteX56" fmla="*/ 1921669 w 2138363"/>
                <a:gd name="connsiteY56" fmla="*/ 52388 h 759619"/>
                <a:gd name="connsiteX57" fmla="*/ 1862138 w 2138363"/>
                <a:gd name="connsiteY57" fmla="*/ 26194 h 759619"/>
                <a:gd name="connsiteX58" fmla="*/ 1816894 w 2138363"/>
                <a:gd name="connsiteY58" fmla="*/ 7144 h 759619"/>
                <a:gd name="connsiteX59" fmla="*/ 1774032 w 2138363"/>
                <a:gd name="connsiteY59" fmla="*/ 0 h 759619"/>
                <a:gd name="connsiteX60" fmla="*/ 1762125 w 2138363"/>
                <a:gd name="connsiteY60" fmla="*/ 0 h 759619"/>
                <a:gd name="connsiteX61" fmla="*/ 1747838 w 2138363"/>
                <a:gd name="connsiteY61" fmla="*/ 0 h 759619"/>
                <a:gd name="connsiteX62" fmla="*/ 1714500 w 2138363"/>
                <a:gd name="connsiteY62" fmla="*/ 23813 h 759619"/>
                <a:gd name="connsiteX63" fmla="*/ 1638300 w 2138363"/>
                <a:gd name="connsiteY63" fmla="*/ 57150 h 759619"/>
                <a:gd name="connsiteX64" fmla="*/ 1538288 w 2138363"/>
                <a:gd name="connsiteY64" fmla="*/ 97631 h 759619"/>
                <a:gd name="connsiteX65" fmla="*/ 1390650 w 2138363"/>
                <a:gd name="connsiteY65" fmla="*/ 142875 h 759619"/>
                <a:gd name="connsiteX66" fmla="*/ 1212057 w 2138363"/>
                <a:gd name="connsiteY66" fmla="*/ 204788 h 759619"/>
                <a:gd name="connsiteX67" fmla="*/ 1033463 w 2138363"/>
                <a:gd name="connsiteY67" fmla="*/ 259556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38363" h="759619">
                  <a:moveTo>
                    <a:pt x="1033463" y="259556"/>
                  </a:moveTo>
                  <a:lnTo>
                    <a:pt x="802482" y="333375"/>
                  </a:lnTo>
                  <a:lnTo>
                    <a:pt x="542925" y="416719"/>
                  </a:lnTo>
                  <a:lnTo>
                    <a:pt x="433388" y="450056"/>
                  </a:lnTo>
                  <a:lnTo>
                    <a:pt x="366713" y="469106"/>
                  </a:lnTo>
                  <a:lnTo>
                    <a:pt x="338138" y="473869"/>
                  </a:lnTo>
                  <a:lnTo>
                    <a:pt x="297657" y="476250"/>
                  </a:lnTo>
                  <a:lnTo>
                    <a:pt x="266700" y="471488"/>
                  </a:lnTo>
                  <a:lnTo>
                    <a:pt x="223838" y="464344"/>
                  </a:lnTo>
                  <a:lnTo>
                    <a:pt x="192882" y="450056"/>
                  </a:lnTo>
                  <a:lnTo>
                    <a:pt x="142875" y="421481"/>
                  </a:lnTo>
                  <a:lnTo>
                    <a:pt x="97632" y="390525"/>
                  </a:lnTo>
                  <a:lnTo>
                    <a:pt x="54769" y="354806"/>
                  </a:lnTo>
                  <a:lnTo>
                    <a:pt x="35719" y="345281"/>
                  </a:lnTo>
                  <a:lnTo>
                    <a:pt x="21432" y="345281"/>
                  </a:lnTo>
                  <a:lnTo>
                    <a:pt x="9525" y="345281"/>
                  </a:lnTo>
                  <a:lnTo>
                    <a:pt x="0" y="352425"/>
                  </a:lnTo>
                  <a:lnTo>
                    <a:pt x="0" y="369094"/>
                  </a:lnTo>
                  <a:lnTo>
                    <a:pt x="11907" y="400050"/>
                  </a:lnTo>
                  <a:lnTo>
                    <a:pt x="40482" y="452438"/>
                  </a:lnTo>
                  <a:lnTo>
                    <a:pt x="76200" y="507206"/>
                  </a:lnTo>
                  <a:lnTo>
                    <a:pt x="121444" y="564356"/>
                  </a:lnTo>
                  <a:lnTo>
                    <a:pt x="166688" y="614363"/>
                  </a:lnTo>
                  <a:lnTo>
                    <a:pt x="221457" y="666750"/>
                  </a:lnTo>
                  <a:lnTo>
                    <a:pt x="261938" y="700088"/>
                  </a:lnTo>
                  <a:lnTo>
                    <a:pt x="309563" y="735806"/>
                  </a:lnTo>
                  <a:lnTo>
                    <a:pt x="338138" y="752475"/>
                  </a:lnTo>
                  <a:lnTo>
                    <a:pt x="371475" y="759619"/>
                  </a:lnTo>
                  <a:lnTo>
                    <a:pt x="407194" y="759619"/>
                  </a:lnTo>
                  <a:lnTo>
                    <a:pt x="442913" y="745331"/>
                  </a:lnTo>
                  <a:lnTo>
                    <a:pt x="469107" y="723900"/>
                  </a:lnTo>
                  <a:lnTo>
                    <a:pt x="502444" y="702469"/>
                  </a:lnTo>
                  <a:lnTo>
                    <a:pt x="552450" y="666750"/>
                  </a:lnTo>
                  <a:lnTo>
                    <a:pt x="619125" y="626269"/>
                  </a:lnTo>
                  <a:lnTo>
                    <a:pt x="685800" y="590550"/>
                  </a:lnTo>
                  <a:lnTo>
                    <a:pt x="764382" y="554831"/>
                  </a:lnTo>
                  <a:lnTo>
                    <a:pt x="869157" y="514350"/>
                  </a:lnTo>
                  <a:lnTo>
                    <a:pt x="964407" y="481013"/>
                  </a:lnTo>
                  <a:lnTo>
                    <a:pt x="1059657" y="447675"/>
                  </a:lnTo>
                  <a:lnTo>
                    <a:pt x="1197769" y="381000"/>
                  </a:lnTo>
                  <a:lnTo>
                    <a:pt x="1307307" y="335756"/>
                  </a:lnTo>
                  <a:lnTo>
                    <a:pt x="1447800" y="285750"/>
                  </a:lnTo>
                  <a:lnTo>
                    <a:pt x="1557338" y="247650"/>
                  </a:lnTo>
                  <a:lnTo>
                    <a:pt x="1638300" y="223838"/>
                  </a:lnTo>
                  <a:lnTo>
                    <a:pt x="1674019" y="214313"/>
                  </a:lnTo>
                  <a:lnTo>
                    <a:pt x="1709738" y="211931"/>
                  </a:lnTo>
                  <a:lnTo>
                    <a:pt x="2078832" y="285750"/>
                  </a:lnTo>
                  <a:lnTo>
                    <a:pt x="2116932" y="273844"/>
                  </a:lnTo>
                  <a:lnTo>
                    <a:pt x="2133600" y="259556"/>
                  </a:lnTo>
                  <a:lnTo>
                    <a:pt x="2138363" y="247650"/>
                  </a:lnTo>
                  <a:lnTo>
                    <a:pt x="2138363" y="238125"/>
                  </a:lnTo>
                  <a:lnTo>
                    <a:pt x="2133600" y="209550"/>
                  </a:lnTo>
                  <a:lnTo>
                    <a:pt x="2124075" y="185738"/>
                  </a:lnTo>
                  <a:lnTo>
                    <a:pt x="2107407" y="171450"/>
                  </a:lnTo>
                  <a:lnTo>
                    <a:pt x="2045494" y="128588"/>
                  </a:lnTo>
                  <a:lnTo>
                    <a:pt x="1981200" y="90488"/>
                  </a:lnTo>
                  <a:lnTo>
                    <a:pt x="1921669" y="52388"/>
                  </a:lnTo>
                  <a:lnTo>
                    <a:pt x="1862138" y="26194"/>
                  </a:lnTo>
                  <a:lnTo>
                    <a:pt x="1816894" y="7144"/>
                  </a:lnTo>
                  <a:lnTo>
                    <a:pt x="1774032" y="0"/>
                  </a:lnTo>
                  <a:lnTo>
                    <a:pt x="1762125" y="0"/>
                  </a:lnTo>
                  <a:lnTo>
                    <a:pt x="1747838" y="0"/>
                  </a:lnTo>
                  <a:lnTo>
                    <a:pt x="1714500" y="23813"/>
                  </a:lnTo>
                  <a:lnTo>
                    <a:pt x="1638300" y="57150"/>
                  </a:lnTo>
                  <a:lnTo>
                    <a:pt x="1538288" y="97631"/>
                  </a:lnTo>
                  <a:lnTo>
                    <a:pt x="1390650" y="142875"/>
                  </a:lnTo>
                  <a:lnTo>
                    <a:pt x="1212057" y="204788"/>
                  </a:lnTo>
                  <a:lnTo>
                    <a:pt x="1033463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8">
              <a:extLst>
                <a:ext uri="{FF2B5EF4-FFF2-40B4-BE49-F238E27FC236}">
                  <a16:creationId xmlns:a16="http://schemas.microsoft.com/office/drawing/2014/main" id="{70A436F4-0C98-41F4-B0F0-0097D8A32949}"/>
                </a:ext>
              </a:extLst>
            </p:cNvPr>
            <p:cNvSpPr/>
            <p:nvPr/>
          </p:nvSpPr>
          <p:spPr>
            <a:xfrm>
              <a:off x="5314950" y="2817813"/>
              <a:ext cx="649288" cy="601662"/>
            </a:xfrm>
            <a:custGeom>
              <a:avLst/>
              <a:gdLst>
                <a:gd name="connsiteX0" fmla="*/ 142875 w 650081"/>
                <a:gd name="connsiteY0" fmla="*/ 304800 h 602456"/>
                <a:gd name="connsiteX1" fmla="*/ 190500 w 650081"/>
                <a:gd name="connsiteY1" fmla="*/ 216694 h 602456"/>
                <a:gd name="connsiteX2" fmla="*/ 226219 w 650081"/>
                <a:gd name="connsiteY2" fmla="*/ 145256 h 602456"/>
                <a:gd name="connsiteX3" fmla="*/ 242888 w 650081"/>
                <a:gd name="connsiteY3" fmla="*/ 107156 h 602456"/>
                <a:gd name="connsiteX4" fmla="*/ 250031 w 650081"/>
                <a:gd name="connsiteY4" fmla="*/ 69056 h 602456"/>
                <a:gd name="connsiteX5" fmla="*/ 245269 w 650081"/>
                <a:gd name="connsiteY5" fmla="*/ 45244 h 602456"/>
                <a:gd name="connsiteX6" fmla="*/ 207169 w 650081"/>
                <a:gd name="connsiteY6" fmla="*/ 0 h 602456"/>
                <a:gd name="connsiteX7" fmla="*/ 650081 w 650081"/>
                <a:gd name="connsiteY7" fmla="*/ 95250 h 602456"/>
                <a:gd name="connsiteX8" fmla="*/ 621506 w 650081"/>
                <a:gd name="connsiteY8" fmla="*/ 109537 h 602456"/>
                <a:gd name="connsiteX9" fmla="*/ 607219 w 650081"/>
                <a:gd name="connsiteY9" fmla="*/ 116681 h 602456"/>
                <a:gd name="connsiteX10" fmla="*/ 550069 w 650081"/>
                <a:gd name="connsiteY10" fmla="*/ 133350 h 602456"/>
                <a:gd name="connsiteX11" fmla="*/ 481013 w 650081"/>
                <a:gd name="connsiteY11" fmla="*/ 161925 h 602456"/>
                <a:gd name="connsiteX12" fmla="*/ 445294 w 650081"/>
                <a:gd name="connsiteY12" fmla="*/ 183356 h 602456"/>
                <a:gd name="connsiteX13" fmla="*/ 419100 w 650081"/>
                <a:gd name="connsiteY13" fmla="*/ 207169 h 602456"/>
                <a:gd name="connsiteX14" fmla="*/ 342900 w 650081"/>
                <a:gd name="connsiteY14" fmla="*/ 295275 h 602456"/>
                <a:gd name="connsiteX15" fmla="*/ 211931 w 650081"/>
                <a:gd name="connsiteY15" fmla="*/ 433387 h 602456"/>
                <a:gd name="connsiteX16" fmla="*/ 130969 w 650081"/>
                <a:gd name="connsiteY16" fmla="*/ 516731 h 602456"/>
                <a:gd name="connsiteX17" fmla="*/ 73819 w 650081"/>
                <a:gd name="connsiteY17" fmla="*/ 576262 h 602456"/>
                <a:gd name="connsiteX18" fmla="*/ 52388 w 650081"/>
                <a:gd name="connsiteY18" fmla="*/ 595312 h 602456"/>
                <a:gd name="connsiteX19" fmla="*/ 33338 w 650081"/>
                <a:gd name="connsiteY19" fmla="*/ 600075 h 602456"/>
                <a:gd name="connsiteX20" fmla="*/ 21431 w 650081"/>
                <a:gd name="connsiteY20" fmla="*/ 602456 h 602456"/>
                <a:gd name="connsiteX21" fmla="*/ 2381 w 650081"/>
                <a:gd name="connsiteY21" fmla="*/ 597694 h 602456"/>
                <a:gd name="connsiteX22" fmla="*/ 0 w 650081"/>
                <a:gd name="connsiteY22" fmla="*/ 576262 h 602456"/>
                <a:gd name="connsiteX23" fmla="*/ 16669 w 650081"/>
                <a:gd name="connsiteY23" fmla="*/ 535781 h 602456"/>
                <a:gd name="connsiteX24" fmla="*/ 66675 w 650081"/>
                <a:gd name="connsiteY24" fmla="*/ 450056 h 602456"/>
                <a:gd name="connsiteX25" fmla="*/ 142875 w 650081"/>
                <a:gd name="connsiteY25" fmla="*/ 3048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602456">
                  <a:moveTo>
                    <a:pt x="142875" y="304800"/>
                  </a:moveTo>
                  <a:lnTo>
                    <a:pt x="190500" y="216694"/>
                  </a:lnTo>
                  <a:lnTo>
                    <a:pt x="226219" y="145256"/>
                  </a:lnTo>
                  <a:lnTo>
                    <a:pt x="242888" y="107156"/>
                  </a:lnTo>
                  <a:lnTo>
                    <a:pt x="250031" y="69056"/>
                  </a:lnTo>
                  <a:lnTo>
                    <a:pt x="245269" y="45244"/>
                  </a:lnTo>
                  <a:lnTo>
                    <a:pt x="207169" y="0"/>
                  </a:lnTo>
                  <a:lnTo>
                    <a:pt x="650081" y="95250"/>
                  </a:lnTo>
                  <a:lnTo>
                    <a:pt x="621506" y="109537"/>
                  </a:lnTo>
                  <a:lnTo>
                    <a:pt x="607219" y="116681"/>
                  </a:lnTo>
                  <a:lnTo>
                    <a:pt x="550069" y="133350"/>
                  </a:lnTo>
                  <a:lnTo>
                    <a:pt x="481013" y="161925"/>
                  </a:lnTo>
                  <a:lnTo>
                    <a:pt x="445294" y="183356"/>
                  </a:lnTo>
                  <a:lnTo>
                    <a:pt x="419100" y="207169"/>
                  </a:lnTo>
                  <a:lnTo>
                    <a:pt x="342900" y="295275"/>
                  </a:lnTo>
                  <a:lnTo>
                    <a:pt x="211931" y="433387"/>
                  </a:lnTo>
                  <a:lnTo>
                    <a:pt x="130969" y="516731"/>
                  </a:lnTo>
                  <a:lnTo>
                    <a:pt x="73819" y="576262"/>
                  </a:lnTo>
                  <a:lnTo>
                    <a:pt x="52388" y="595312"/>
                  </a:lnTo>
                  <a:lnTo>
                    <a:pt x="33338" y="600075"/>
                  </a:lnTo>
                  <a:lnTo>
                    <a:pt x="21431" y="602456"/>
                  </a:lnTo>
                  <a:lnTo>
                    <a:pt x="2381" y="597694"/>
                  </a:lnTo>
                  <a:lnTo>
                    <a:pt x="0" y="576262"/>
                  </a:lnTo>
                  <a:lnTo>
                    <a:pt x="16669" y="535781"/>
                  </a:lnTo>
                  <a:lnTo>
                    <a:pt x="66675" y="450056"/>
                  </a:lnTo>
                  <a:lnTo>
                    <a:pt x="142875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0">
              <a:extLst>
                <a:ext uri="{FF2B5EF4-FFF2-40B4-BE49-F238E27FC236}">
                  <a16:creationId xmlns:a16="http://schemas.microsoft.com/office/drawing/2014/main" id="{65D7723D-35AC-48B2-965D-93F6FB78EBB7}"/>
                </a:ext>
              </a:extLst>
            </p:cNvPr>
            <p:cNvSpPr/>
            <p:nvPr/>
          </p:nvSpPr>
          <p:spPr>
            <a:xfrm>
              <a:off x="4702176" y="3049588"/>
              <a:ext cx="652463" cy="2786062"/>
            </a:xfrm>
            <a:custGeom>
              <a:avLst/>
              <a:gdLst>
                <a:gd name="connsiteX0" fmla="*/ 420130 w 653143"/>
                <a:gd name="connsiteY0" fmla="*/ 864973 h 2785566"/>
                <a:gd name="connsiteX1" fmla="*/ 409538 w 653143"/>
                <a:gd name="connsiteY1" fmla="*/ 699039 h 2785566"/>
                <a:gd name="connsiteX2" fmla="*/ 402477 w 653143"/>
                <a:gd name="connsiteY2" fmla="*/ 617838 h 2785566"/>
                <a:gd name="connsiteX3" fmla="*/ 321276 w 653143"/>
                <a:gd name="connsiteY3" fmla="*/ 342458 h 2785566"/>
                <a:gd name="connsiteX4" fmla="*/ 275379 w 653143"/>
                <a:gd name="connsiteY4" fmla="*/ 268318 h 2785566"/>
                <a:gd name="connsiteX5" fmla="*/ 236544 w 653143"/>
                <a:gd name="connsiteY5" fmla="*/ 222421 h 2785566"/>
                <a:gd name="connsiteX6" fmla="*/ 197708 w 653143"/>
                <a:gd name="connsiteY6" fmla="*/ 183586 h 2785566"/>
                <a:gd name="connsiteX7" fmla="*/ 165934 w 653143"/>
                <a:gd name="connsiteY7" fmla="*/ 155342 h 2785566"/>
                <a:gd name="connsiteX8" fmla="*/ 134159 w 653143"/>
                <a:gd name="connsiteY8" fmla="*/ 130628 h 2785566"/>
                <a:gd name="connsiteX9" fmla="*/ 88262 w 653143"/>
                <a:gd name="connsiteY9" fmla="*/ 98854 h 2785566"/>
                <a:gd name="connsiteX10" fmla="*/ 0 w 653143"/>
                <a:gd name="connsiteY10" fmla="*/ 42366 h 2785566"/>
                <a:gd name="connsiteX11" fmla="*/ 148281 w 653143"/>
                <a:gd name="connsiteY11" fmla="*/ 0 h 2785566"/>
                <a:gd name="connsiteX12" fmla="*/ 257727 w 653143"/>
                <a:gd name="connsiteY12" fmla="*/ 77671 h 2785566"/>
                <a:gd name="connsiteX13" fmla="*/ 317745 w 653143"/>
                <a:gd name="connsiteY13" fmla="*/ 123567 h 2785566"/>
                <a:gd name="connsiteX14" fmla="*/ 353050 w 653143"/>
                <a:gd name="connsiteY14" fmla="*/ 155342 h 2785566"/>
                <a:gd name="connsiteX15" fmla="*/ 384825 w 653143"/>
                <a:gd name="connsiteY15" fmla="*/ 183586 h 2785566"/>
                <a:gd name="connsiteX16" fmla="*/ 437782 w 653143"/>
                <a:gd name="connsiteY16" fmla="*/ 233013 h 2785566"/>
                <a:gd name="connsiteX17" fmla="*/ 490740 w 653143"/>
                <a:gd name="connsiteY17" fmla="*/ 293031 h 2785566"/>
                <a:gd name="connsiteX18" fmla="*/ 508392 w 653143"/>
                <a:gd name="connsiteY18" fmla="*/ 321275 h 2785566"/>
                <a:gd name="connsiteX19" fmla="*/ 522514 w 653143"/>
                <a:gd name="connsiteY19" fmla="*/ 345989 h 2785566"/>
                <a:gd name="connsiteX20" fmla="*/ 547228 w 653143"/>
                <a:gd name="connsiteY20" fmla="*/ 409538 h 2785566"/>
                <a:gd name="connsiteX21" fmla="*/ 579002 w 653143"/>
                <a:gd name="connsiteY21" fmla="*/ 515453 h 2785566"/>
                <a:gd name="connsiteX22" fmla="*/ 600185 w 653143"/>
                <a:gd name="connsiteY22" fmla="*/ 614307 h 2785566"/>
                <a:gd name="connsiteX23" fmla="*/ 617838 w 653143"/>
                <a:gd name="connsiteY23" fmla="*/ 737875 h 2785566"/>
                <a:gd name="connsiteX24" fmla="*/ 628429 w 653143"/>
                <a:gd name="connsiteY24" fmla="*/ 836729 h 2785566"/>
                <a:gd name="connsiteX25" fmla="*/ 639021 w 653143"/>
                <a:gd name="connsiteY25" fmla="*/ 935583 h 2785566"/>
                <a:gd name="connsiteX26" fmla="*/ 646082 w 653143"/>
                <a:gd name="connsiteY26" fmla="*/ 1034437 h 2785566"/>
                <a:gd name="connsiteX27" fmla="*/ 653143 w 653143"/>
                <a:gd name="connsiteY27" fmla="*/ 1313346 h 2785566"/>
                <a:gd name="connsiteX28" fmla="*/ 646082 w 653143"/>
                <a:gd name="connsiteY28" fmla="*/ 1539299 h 2785566"/>
                <a:gd name="connsiteX29" fmla="*/ 639021 w 653143"/>
                <a:gd name="connsiteY29" fmla="*/ 1652275 h 2785566"/>
                <a:gd name="connsiteX30" fmla="*/ 621368 w 653143"/>
                <a:gd name="connsiteY30" fmla="*/ 1867635 h 2785566"/>
                <a:gd name="connsiteX31" fmla="*/ 600185 w 653143"/>
                <a:gd name="connsiteY31" fmla="*/ 2012386 h 2785566"/>
                <a:gd name="connsiteX32" fmla="*/ 575472 w 653143"/>
                <a:gd name="connsiteY32" fmla="*/ 2132423 h 2785566"/>
                <a:gd name="connsiteX33" fmla="*/ 536636 w 653143"/>
                <a:gd name="connsiteY33" fmla="*/ 2263051 h 2785566"/>
                <a:gd name="connsiteX34" fmla="*/ 483679 w 653143"/>
                <a:gd name="connsiteY34" fmla="*/ 2418393 h 2785566"/>
                <a:gd name="connsiteX35" fmla="*/ 441313 w 653143"/>
                <a:gd name="connsiteY35" fmla="*/ 2513717 h 2785566"/>
                <a:gd name="connsiteX36" fmla="*/ 391886 w 653143"/>
                <a:gd name="connsiteY36" fmla="*/ 2601980 h 2785566"/>
                <a:gd name="connsiteX37" fmla="*/ 342459 w 653143"/>
                <a:gd name="connsiteY37" fmla="*/ 2669059 h 2785566"/>
                <a:gd name="connsiteX38" fmla="*/ 275379 w 653143"/>
                <a:gd name="connsiteY38" fmla="*/ 2743200 h 2785566"/>
                <a:gd name="connsiteX39" fmla="*/ 250666 w 653143"/>
                <a:gd name="connsiteY39" fmla="*/ 2771444 h 2785566"/>
                <a:gd name="connsiteX40" fmla="*/ 218891 w 653143"/>
                <a:gd name="connsiteY40" fmla="*/ 2785566 h 2785566"/>
                <a:gd name="connsiteX41" fmla="*/ 204769 w 653143"/>
                <a:gd name="connsiteY41" fmla="*/ 2782035 h 2785566"/>
                <a:gd name="connsiteX42" fmla="*/ 187117 w 653143"/>
                <a:gd name="connsiteY42" fmla="*/ 2757322 h 2785566"/>
                <a:gd name="connsiteX43" fmla="*/ 169464 w 653143"/>
                <a:gd name="connsiteY43" fmla="*/ 2707895 h 2785566"/>
                <a:gd name="connsiteX44" fmla="*/ 158873 w 653143"/>
                <a:gd name="connsiteY44" fmla="*/ 2640815 h 2785566"/>
                <a:gd name="connsiteX45" fmla="*/ 271849 w 653143"/>
                <a:gd name="connsiteY45" fmla="*/ 2195972 h 2785566"/>
                <a:gd name="connsiteX46" fmla="*/ 296562 w 653143"/>
                <a:gd name="connsiteY46" fmla="*/ 2125362 h 2785566"/>
                <a:gd name="connsiteX47" fmla="*/ 324806 w 653143"/>
                <a:gd name="connsiteY47" fmla="*/ 2047691 h 2785566"/>
                <a:gd name="connsiteX48" fmla="*/ 338928 w 653143"/>
                <a:gd name="connsiteY48" fmla="*/ 1994733 h 2785566"/>
                <a:gd name="connsiteX49" fmla="*/ 360111 w 653143"/>
                <a:gd name="connsiteY49" fmla="*/ 1917062 h 2785566"/>
                <a:gd name="connsiteX50" fmla="*/ 374233 w 653143"/>
                <a:gd name="connsiteY50" fmla="*/ 1835861 h 2785566"/>
                <a:gd name="connsiteX51" fmla="*/ 388355 w 653143"/>
                <a:gd name="connsiteY51" fmla="*/ 1758190 h 2785566"/>
                <a:gd name="connsiteX52" fmla="*/ 406008 w 653143"/>
                <a:gd name="connsiteY52" fmla="*/ 1648744 h 2785566"/>
                <a:gd name="connsiteX53" fmla="*/ 416599 w 653143"/>
                <a:gd name="connsiteY53" fmla="*/ 1539299 h 2785566"/>
                <a:gd name="connsiteX54" fmla="*/ 420130 w 653143"/>
                <a:gd name="connsiteY54" fmla="*/ 1440444 h 2785566"/>
                <a:gd name="connsiteX55" fmla="*/ 423660 w 653143"/>
                <a:gd name="connsiteY55" fmla="*/ 1334529 h 2785566"/>
                <a:gd name="connsiteX56" fmla="*/ 427191 w 653143"/>
                <a:gd name="connsiteY56" fmla="*/ 1196840 h 2785566"/>
                <a:gd name="connsiteX57" fmla="*/ 427191 w 653143"/>
                <a:gd name="connsiteY57" fmla="*/ 1076803 h 2785566"/>
                <a:gd name="connsiteX58" fmla="*/ 420130 w 653143"/>
                <a:gd name="connsiteY58" fmla="*/ 864973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3143" h="2785566">
                  <a:moveTo>
                    <a:pt x="420130" y="864973"/>
                  </a:moveTo>
                  <a:lnTo>
                    <a:pt x="409538" y="699039"/>
                  </a:lnTo>
                  <a:lnTo>
                    <a:pt x="402477" y="617838"/>
                  </a:lnTo>
                  <a:lnTo>
                    <a:pt x="321276" y="342458"/>
                  </a:lnTo>
                  <a:lnTo>
                    <a:pt x="275379" y="268318"/>
                  </a:lnTo>
                  <a:lnTo>
                    <a:pt x="236544" y="222421"/>
                  </a:lnTo>
                  <a:lnTo>
                    <a:pt x="197708" y="183586"/>
                  </a:lnTo>
                  <a:lnTo>
                    <a:pt x="165934" y="155342"/>
                  </a:lnTo>
                  <a:lnTo>
                    <a:pt x="134159" y="130628"/>
                  </a:lnTo>
                  <a:lnTo>
                    <a:pt x="88262" y="98854"/>
                  </a:lnTo>
                  <a:lnTo>
                    <a:pt x="0" y="42366"/>
                  </a:lnTo>
                  <a:lnTo>
                    <a:pt x="148281" y="0"/>
                  </a:lnTo>
                  <a:lnTo>
                    <a:pt x="257727" y="77671"/>
                  </a:lnTo>
                  <a:lnTo>
                    <a:pt x="317745" y="123567"/>
                  </a:lnTo>
                  <a:lnTo>
                    <a:pt x="353050" y="155342"/>
                  </a:lnTo>
                  <a:lnTo>
                    <a:pt x="384825" y="183586"/>
                  </a:lnTo>
                  <a:lnTo>
                    <a:pt x="437782" y="233013"/>
                  </a:lnTo>
                  <a:lnTo>
                    <a:pt x="490740" y="293031"/>
                  </a:lnTo>
                  <a:lnTo>
                    <a:pt x="508392" y="321275"/>
                  </a:lnTo>
                  <a:lnTo>
                    <a:pt x="522514" y="345989"/>
                  </a:lnTo>
                  <a:lnTo>
                    <a:pt x="547228" y="409538"/>
                  </a:lnTo>
                  <a:lnTo>
                    <a:pt x="579002" y="515453"/>
                  </a:lnTo>
                  <a:lnTo>
                    <a:pt x="600185" y="614307"/>
                  </a:lnTo>
                  <a:lnTo>
                    <a:pt x="617838" y="737875"/>
                  </a:lnTo>
                  <a:lnTo>
                    <a:pt x="628429" y="836729"/>
                  </a:lnTo>
                  <a:lnTo>
                    <a:pt x="639021" y="935583"/>
                  </a:lnTo>
                  <a:lnTo>
                    <a:pt x="646082" y="1034437"/>
                  </a:lnTo>
                  <a:lnTo>
                    <a:pt x="653143" y="1313346"/>
                  </a:lnTo>
                  <a:lnTo>
                    <a:pt x="646082" y="1539299"/>
                  </a:lnTo>
                  <a:lnTo>
                    <a:pt x="639021" y="1652275"/>
                  </a:lnTo>
                  <a:lnTo>
                    <a:pt x="621368" y="1867635"/>
                  </a:lnTo>
                  <a:lnTo>
                    <a:pt x="600185" y="2012386"/>
                  </a:lnTo>
                  <a:lnTo>
                    <a:pt x="575472" y="2132423"/>
                  </a:lnTo>
                  <a:lnTo>
                    <a:pt x="536636" y="2263051"/>
                  </a:lnTo>
                  <a:lnTo>
                    <a:pt x="483679" y="2418393"/>
                  </a:lnTo>
                  <a:lnTo>
                    <a:pt x="441313" y="2513717"/>
                  </a:lnTo>
                  <a:lnTo>
                    <a:pt x="391886" y="2601980"/>
                  </a:lnTo>
                  <a:lnTo>
                    <a:pt x="342459" y="2669059"/>
                  </a:lnTo>
                  <a:lnTo>
                    <a:pt x="275379" y="2743200"/>
                  </a:lnTo>
                  <a:lnTo>
                    <a:pt x="250666" y="2771444"/>
                  </a:lnTo>
                  <a:lnTo>
                    <a:pt x="218891" y="2785566"/>
                  </a:lnTo>
                  <a:lnTo>
                    <a:pt x="204769" y="2782035"/>
                  </a:lnTo>
                  <a:lnTo>
                    <a:pt x="187117" y="2757322"/>
                  </a:lnTo>
                  <a:lnTo>
                    <a:pt x="169464" y="2707895"/>
                  </a:lnTo>
                  <a:lnTo>
                    <a:pt x="158873" y="2640815"/>
                  </a:lnTo>
                  <a:lnTo>
                    <a:pt x="271849" y="2195972"/>
                  </a:lnTo>
                  <a:lnTo>
                    <a:pt x="296562" y="2125362"/>
                  </a:lnTo>
                  <a:cubicBezTo>
                    <a:pt x="322145" y="2052268"/>
                    <a:pt x="310125" y="2077057"/>
                    <a:pt x="324806" y="2047691"/>
                  </a:cubicBezTo>
                  <a:lnTo>
                    <a:pt x="338928" y="1994733"/>
                  </a:lnTo>
                  <a:lnTo>
                    <a:pt x="360111" y="1917062"/>
                  </a:lnTo>
                  <a:lnTo>
                    <a:pt x="374233" y="1835861"/>
                  </a:lnTo>
                  <a:lnTo>
                    <a:pt x="388355" y="1758190"/>
                  </a:lnTo>
                  <a:lnTo>
                    <a:pt x="406008" y="1648744"/>
                  </a:lnTo>
                  <a:lnTo>
                    <a:pt x="416599" y="1539299"/>
                  </a:lnTo>
                  <a:lnTo>
                    <a:pt x="420130" y="1440444"/>
                  </a:lnTo>
                  <a:lnTo>
                    <a:pt x="423660" y="1334529"/>
                  </a:lnTo>
                  <a:lnTo>
                    <a:pt x="427191" y="1196840"/>
                  </a:lnTo>
                  <a:lnTo>
                    <a:pt x="427191" y="1076803"/>
                  </a:lnTo>
                  <a:lnTo>
                    <a:pt x="420130" y="8649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1">
              <a:extLst>
                <a:ext uri="{FF2B5EF4-FFF2-40B4-BE49-F238E27FC236}">
                  <a16:creationId xmlns:a16="http://schemas.microsoft.com/office/drawing/2014/main" id="{A8BCF25E-6B2C-4C65-984D-56D6B7FD3ECD}"/>
                </a:ext>
              </a:extLst>
            </p:cNvPr>
            <p:cNvSpPr/>
            <p:nvPr/>
          </p:nvSpPr>
          <p:spPr>
            <a:xfrm>
              <a:off x="4310063" y="5160964"/>
              <a:ext cx="692150" cy="630237"/>
            </a:xfrm>
            <a:custGeom>
              <a:avLst/>
              <a:gdLst>
                <a:gd name="connsiteX0" fmla="*/ 209550 w 692943"/>
                <a:gd name="connsiteY0" fmla="*/ 207169 h 631031"/>
                <a:gd name="connsiteX1" fmla="*/ 285750 w 692943"/>
                <a:gd name="connsiteY1" fmla="*/ 269081 h 631031"/>
                <a:gd name="connsiteX2" fmla="*/ 345281 w 692943"/>
                <a:gd name="connsiteY2" fmla="*/ 321469 h 631031"/>
                <a:gd name="connsiteX3" fmla="*/ 392906 w 692943"/>
                <a:gd name="connsiteY3" fmla="*/ 364331 h 631031"/>
                <a:gd name="connsiteX4" fmla="*/ 450056 w 692943"/>
                <a:gd name="connsiteY4" fmla="*/ 411956 h 631031"/>
                <a:gd name="connsiteX5" fmla="*/ 516731 w 692943"/>
                <a:gd name="connsiteY5" fmla="*/ 483394 h 631031"/>
                <a:gd name="connsiteX6" fmla="*/ 550068 w 692943"/>
                <a:gd name="connsiteY6" fmla="*/ 523875 h 631031"/>
                <a:gd name="connsiteX7" fmla="*/ 557212 w 692943"/>
                <a:gd name="connsiteY7" fmla="*/ 569119 h 631031"/>
                <a:gd name="connsiteX8" fmla="*/ 576262 w 692943"/>
                <a:gd name="connsiteY8" fmla="*/ 631031 h 631031"/>
                <a:gd name="connsiteX9" fmla="*/ 692943 w 692943"/>
                <a:gd name="connsiteY9" fmla="*/ 9525 h 631031"/>
                <a:gd name="connsiteX10" fmla="*/ 671512 w 692943"/>
                <a:gd name="connsiteY10" fmla="*/ 59531 h 631031"/>
                <a:gd name="connsiteX11" fmla="*/ 650081 w 692943"/>
                <a:gd name="connsiteY11" fmla="*/ 97631 h 631031"/>
                <a:gd name="connsiteX12" fmla="*/ 631031 w 692943"/>
                <a:gd name="connsiteY12" fmla="*/ 123825 h 631031"/>
                <a:gd name="connsiteX13" fmla="*/ 604837 w 692943"/>
                <a:gd name="connsiteY13" fmla="*/ 150019 h 631031"/>
                <a:gd name="connsiteX14" fmla="*/ 571500 w 692943"/>
                <a:gd name="connsiteY14" fmla="*/ 166687 h 631031"/>
                <a:gd name="connsiteX15" fmla="*/ 542925 w 692943"/>
                <a:gd name="connsiteY15" fmla="*/ 173831 h 631031"/>
                <a:gd name="connsiteX16" fmla="*/ 500062 w 692943"/>
                <a:gd name="connsiteY16" fmla="*/ 166687 h 631031"/>
                <a:gd name="connsiteX17" fmla="*/ 409575 w 692943"/>
                <a:gd name="connsiteY17" fmla="*/ 135731 h 631031"/>
                <a:gd name="connsiteX18" fmla="*/ 295275 w 692943"/>
                <a:gd name="connsiteY18" fmla="*/ 97631 h 631031"/>
                <a:gd name="connsiteX19" fmla="*/ 161925 w 692943"/>
                <a:gd name="connsiteY19" fmla="*/ 50006 h 631031"/>
                <a:gd name="connsiteX20" fmla="*/ 78581 w 692943"/>
                <a:gd name="connsiteY20" fmla="*/ 16669 h 631031"/>
                <a:gd name="connsiteX21" fmla="*/ 40481 w 692943"/>
                <a:gd name="connsiteY21" fmla="*/ 2381 h 631031"/>
                <a:gd name="connsiteX22" fmla="*/ 19050 w 692943"/>
                <a:gd name="connsiteY22" fmla="*/ 0 h 631031"/>
                <a:gd name="connsiteX23" fmla="*/ 2381 w 692943"/>
                <a:gd name="connsiteY23" fmla="*/ 9525 h 631031"/>
                <a:gd name="connsiteX24" fmla="*/ 0 w 692943"/>
                <a:gd name="connsiteY24" fmla="*/ 26194 h 631031"/>
                <a:gd name="connsiteX25" fmla="*/ 11906 w 692943"/>
                <a:gd name="connsiteY25" fmla="*/ 50006 h 631031"/>
                <a:gd name="connsiteX26" fmla="*/ 45243 w 692943"/>
                <a:gd name="connsiteY26" fmla="*/ 80962 h 631031"/>
                <a:gd name="connsiteX27" fmla="*/ 135731 w 692943"/>
                <a:gd name="connsiteY27" fmla="*/ 147637 h 631031"/>
                <a:gd name="connsiteX28" fmla="*/ 209550 w 692943"/>
                <a:gd name="connsiteY28" fmla="*/ 20716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3" h="631031">
                  <a:moveTo>
                    <a:pt x="209550" y="207169"/>
                  </a:moveTo>
                  <a:lnTo>
                    <a:pt x="285750" y="269081"/>
                  </a:lnTo>
                  <a:lnTo>
                    <a:pt x="345281" y="321469"/>
                  </a:lnTo>
                  <a:lnTo>
                    <a:pt x="392906" y="364331"/>
                  </a:lnTo>
                  <a:lnTo>
                    <a:pt x="450056" y="411956"/>
                  </a:lnTo>
                  <a:lnTo>
                    <a:pt x="516731" y="483394"/>
                  </a:lnTo>
                  <a:lnTo>
                    <a:pt x="550068" y="523875"/>
                  </a:lnTo>
                  <a:lnTo>
                    <a:pt x="557212" y="569119"/>
                  </a:lnTo>
                  <a:lnTo>
                    <a:pt x="576262" y="631031"/>
                  </a:lnTo>
                  <a:lnTo>
                    <a:pt x="692943" y="9525"/>
                  </a:lnTo>
                  <a:lnTo>
                    <a:pt x="671512" y="59531"/>
                  </a:lnTo>
                  <a:lnTo>
                    <a:pt x="650081" y="97631"/>
                  </a:lnTo>
                  <a:lnTo>
                    <a:pt x="631031" y="123825"/>
                  </a:lnTo>
                  <a:lnTo>
                    <a:pt x="604837" y="150019"/>
                  </a:lnTo>
                  <a:lnTo>
                    <a:pt x="571500" y="166687"/>
                  </a:lnTo>
                  <a:lnTo>
                    <a:pt x="542925" y="173831"/>
                  </a:lnTo>
                  <a:lnTo>
                    <a:pt x="500062" y="166687"/>
                  </a:lnTo>
                  <a:lnTo>
                    <a:pt x="409575" y="135731"/>
                  </a:lnTo>
                  <a:lnTo>
                    <a:pt x="295275" y="97631"/>
                  </a:lnTo>
                  <a:lnTo>
                    <a:pt x="161925" y="50006"/>
                  </a:lnTo>
                  <a:lnTo>
                    <a:pt x="78581" y="16669"/>
                  </a:lnTo>
                  <a:lnTo>
                    <a:pt x="40481" y="2381"/>
                  </a:lnTo>
                  <a:lnTo>
                    <a:pt x="19050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45243" y="80962"/>
                  </a:lnTo>
                  <a:lnTo>
                    <a:pt x="135731" y="147637"/>
                  </a:lnTo>
                  <a:lnTo>
                    <a:pt x="209550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9">
              <a:extLst>
                <a:ext uri="{FF2B5EF4-FFF2-40B4-BE49-F238E27FC236}">
                  <a16:creationId xmlns:a16="http://schemas.microsoft.com/office/drawing/2014/main" id="{0A328804-DE33-4CA3-98E9-CBE4FDB32B75}"/>
                </a:ext>
              </a:extLst>
            </p:cNvPr>
            <p:cNvSpPr/>
            <p:nvPr/>
          </p:nvSpPr>
          <p:spPr>
            <a:xfrm>
              <a:off x="3705225" y="3322639"/>
              <a:ext cx="1493838" cy="1616075"/>
            </a:xfrm>
            <a:custGeom>
              <a:avLst/>
              <a:gdLst>
                <a:gd name="connsiteX0" fmla="*/ 1100138 w 1493044"/>
                <a:gd name="connsiteY0" fmla="*/ 388144 h 1616869"/>
                <a:gd name="connsiteX1" fmla="*/ 1026319 w 1493044"/>
                <a:gd name="connsiteY1" fmla="*/ 495300 h 1616869"/>
                <a:gd name="connsiteX2" fmla="*/ 919163 w 1493044"/>
                <a:gd name="connsiteY2" fmla="*/ 638175 h 1616869"/>
                <a:gd name="connsiteX3" fmla="*/ 807244 w 1493044"/>
                <a:gd name="connsiteY3" fmla="*/ 776287 h 1616869"/>
                <a:gd name="connsiteX4" fmla="*/ 650081 w 1493044"/>
                <a:gd name="connsiteY4" fmla="*/ 954881 h 1616869"/>
                <a:gd name="connsiteX5" fmla="*/ 516731 w 1493044"/>
                <a:gd name="connsiteY5" fmla="*/ 1097756 h 1616869"/>
                <a:gd name="connsiteX6" fmla="*/ 400050 w 1493044"/>
                <a:gd name="connsiteY6" fmla="*/ 1214437 h 1616869"/>
                <a:gd name="connsiteX7" fmla="*/ 250031 w 1493044"/>
                <a:gd name="connsiteY7" fmla="*/ 1354931 h 1616869"/>
                <a:gd name="connsiteX8" fmla="*/ 138113 w 1493044"/>
                <a:gd name="connsiteY8" fmla="*/ 1454944 h 1616869"/>
                <a:gd name="connsiteX9" fmla="*/ 35719 w 1493044"/>
                <a:gd name="connsiteY9" fmla="*/ 1540669 h 1616869"/>
                <a:gd name="connsiteX10" fmla="*/ 9525 w 1493044"/>
                <a:gd name="connsiteY10" fmla="*/ 1564481 h 1616869"/>
                <a:gd name="connsiteX11" fmla="*/ 4763 w 1493044"/>
                <a:gd name="connsiteY11" fmla="*/ 1576387 h 1616869"/>
                <a:gd name="connsiteX12" fmla="*/ 0 w 1493044"/>
                <a:gd name="connsiteY12" fmla="*/ 1593056 h 1616869"/>
                <a:gd name="connsiteX13" fmla="*/ 4763 w 1493044"/>
                <a:gd name="connsiteY13" fmla="*/ 1609725 h 1616869"/>
                <a:gd name="connsiteX14" fmla="*/ 11906 w 1493044"/>
                <a:gd name="connsiteY14" fmla="*/ 1614487 h 1616869"/>
                <a:gd name="connsiteX15" fmla="*/ 21431 w 1493044"/>
                <a:gd name="connsiteY15" fmla="*/ 1616869 h 1616869"/>
                <a:gd name="connsiteX16" fmla="*/ 64294 w 1493044"/>
                <a:gd name="connsiteY16" fmla="*/ 1602581 h 1616869"/>
                <a:gd name="connsiteX17" fmla="*/ 123825 w 1493044"/>
                <a:gd name="connsiteY17" fmla="*/ 1564481 h 1616869"/>
                <a:gd name="connsiteX18" fmla="*/ 264319 w 1493044"/>
                <a:gd name="connsiteY18" fmla="*/ 1464469 h 1616869"/>
                <a:gd name="connsiteX19" fmla="*/ 340519 w 1493044"/>
                <a:gd name="connsiteY19" fmla="*/ 1404937 h 1616869"/>
                <a:gd name="connsiteX20" fmla="*/ 433388 w 1493044"/>
                <a:gd name="connsiteY20" fmla="*/ 1333500 h 1616869"/>
                <a:gd name="connsiteX21" fmla="*/ 533400 w 1493044"/>
                <a:gd name="connsiteY21" fmla="*/ 1254919 h 1616869"/>
                <a:gd name="connsiteX22" fmla="*/ 635794 w 1493044"/>
                <a:gd name="connsiteY22" fmla="*/ 1169194 h 1616869"/>
                <a:gd name="connsiteX23" fmla="*/ 731044 w 1493044"/>
                <a:gd name="connsiteY23" fmla="*/ 1092994 h 1616869"/>
                <a:gd name="connsiteX24" fmla="*/ 838200 w 1493044"/>
                <a:gd name="connsiteY24" fmla="*/ 997744 h 1616869"/>
                <a:gd name="connsiteX25" fmla="*/ 902494 w 1493044"/>
                <a:gd name="connsiteY25" fmla="*/ 942975 h 1616869"/>
                <a:gd name="connsiteX26" fmla="*/ 981075 w 1493044"/>
                <a:gd name="connsiteY26" fmla="*/ 854869 h 1616869"/>
                <a:gd name="connsiteX27" fmla="*/ 1085850 w 1493044"/>
                <a:gd name="connsiteY27" fmla="*/ 742950 h 1616869"/>
                <a:gd name="connsiteX28" fmla="*/ 1154906 w 1493044"/>
                <a:gd name="connsiteY28" fmla="*/ 669131 h 1616869"/>
                <a:gd name="connsiteX29" fmla="*/ 1285875 w 1493044"/>
                <a:gd name="connsiteY29" fmla="*/ 519112 h 1616869"/>
                <a:gd name="connsiteX30" fmla="*/ 1407319 w 1493044"/>
                <a:gd name="connsiteY30" fmla="*/ 369094 h 1616869"/>
                <a:gd name="connsiteX31" fmla="*/ 1493044 w 1493044"/>
                <a:gd name="connsiteY31" fmla="*/ 271462 h 1616869"/>
                <a:gd name="connsiteX32" fmla="*/ 1347788 w 1493044"/>
                <a:gd name="connsiteY32" fmla="*/ 0 h 1616869"/>
                <a:gd name="connsiteX33" fmla="*/ 1300163 w 1493044"/>
                <a:gd name="connsiteY33" fmla="*/ 80962 h 1616869"/>
                <a:gd name="connsiteX34" fmla="*/ 1235869 w 1493044"/>
                <a:gd name="connsiteY34" fmla="*/ 185737 h 1616869"/>
                <a:gd name="connsiteX35" fmla="*/ 1159669 w 1493044"/>
                <a:gd name="connsiteY35" fmla="*/ 302419 h 1616869"/>
                <a:gd name="connsiteX36" fmla="*/ 1100138 w 1493044"/>
                <a:gd name="connsiteY36" fmla="*/ 388144 h 161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1616869">
                  <a:moveTo>
                    <a:pt x="1100138" y="388144"/>
                  </a:moveTo>
                  <a:lnTo>
                    <a:pt x="1026319" y="495300"/>
                  </a:lnTo>
                  <a:lnTo>
                    <a:pt x="919163" y="638175"/>
                  </a:lnTo>
                  <a:lnTo>
                    <a:pt x="807244" y="776287"/>
                  </a:lnTo>
                  <a:lnTo>
                    <a:pt x="650081" y="954881"/>
                  </a:lnTo>
                  <a:lnTo>
                    <a:pt x="516731" y="1097756"/>
                  </a:lnTo>
                  <a:lnTo>
                    <a:pt x="400050" y="1214437"/>
                  </a:lnTo>
                  <a:lnTo>
                    <a:pt x="250031" y="1354931"/>
                  </a:lnTo>
                  <a:lnTo>
                    <a:pt x="138113" y="1454944"/>
                  </a:lnTo>
                  <a:lnTo>
                    <a:pt x="35719" y="1540669"/>
                  </a:lnTo>
                  <a:lnTo>
                    <a:pt x="9525" y="1564481"/>
                  </a:lnTo>
                  <a:lnTo>
                    <a:pt x="4763" y="1576387"/>
                  </a:lnTo>
                  <a:lnTo>
                    <a:pt x="0" y="1593056"/>
                  </a:lnTo>
                  <a:lnTo>
                    <a:pt x="4763" y="1609725"/>
                  </a:lnTo>
                  <a:lnTo>
                    <a:pt x="11906" y="1614487"/>
                  </a:lnTo>
                  <a:lnTo>
                    <a:pt x="21431" y="1616869"/>
                  </a:lnTo>
                  <a:lnTo>
                    <a:pt x="64294" y="1602581"/>
                  </a:lnTo>
                  <a:lnTo>
                    <a:pt x="123825" y="1564481"/>
                  </a:lnTo>
                  <a:lnTo>
                    <a:pt x="264319" y="1464469"/>
                  </a:lnTo>
                  <a:lnTo>
                    <a:pt x="340519" y="1404937"/>
                  </a:lnTo>
                  <a:lnTo>
                    <a:pt x="433388" y="1333500"/>
                  </a:lnTo>
                  <a:lnTo>
                    <a:pt x="533400" y="1254919"/>
                  </a:lnTo>
                  <a:lnTo>
                    <a:pt x="635794" y="1169194"/>
                  </a:lnTo>
                  <a:lnTo>
                    <a:pt x="731044" y="1092994"/>
                  </a:lnTo>
                  <a:lnTo>
                    <a:pt x="838200" y="997744"/>
                  </a:lnTo>
                  <a:lnTo>
                    <a:pt x="902494" y="942975"/>
                  </a:lnTo>
                  <a:lnTo>
                    <a:pt x="981075" y="854869"/>
                  </a:lnTo>
                  <a:lnTo>
                    <a:pt x="1085850" y="742950"/>
                  </a:lnTo>
                  <a:lnTo>
                    <a:pt x="1154906" y="669131"/>
                  </a:lnTo>
                  <a:lnTo>
                    <a:pt x="1285875" y="519112"/>
                  </a:lnTo>
                  <a:lnTo>
                    <a:pt x="1407319" y="369094"/>
                  </a:lnTo>
                  <a:lnTo>
                    <a:pt x="1493044" y="271462"/>
                  </a:lnTo>
                  <a:lnTo>
                    <a:pt x="1347788" y="0"/>
                  </a:lnTo>
                  <a:lnTo>
                    <a:pt x="1300163" y="80962"/>
                  </a:lnTo>
                  <a:lnTo>
                    <a:pt x="1235869" y="185737"/>
                  </a:lnTo>
                  <a:lnTo>
                    <a:pt x="1159669" y="302419"/>
                  </a:lnTo>
                  <a:lnTo>
                    <a:pt x="1100138" y="38814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B80D75E6-4570-4146-8490-EE7BDD361841}"/>
                </a:ext>
              </a:extLst>
            </p:cNvPr>
            <p:cNvSpPr/>
            <p:nvPr/>
          </p:nvSpPr>
          <p:spPr>
            <a:xfrm>
              <a:off x="5929313" y="1338263"/>
              <a:ext cx="927100" cy="1403350"/>
            </a:xfrm>
            <a:custGeom>
              <a:avLst/>
              <a:gdLst>
                <a:gd name="connsiteX0" fmla="*/ 711993 w 926306"/>
                <a:gd name="connsiteY0" fmla="*/ 550068 h 1402556"/>
                <a:gd name="connsiteX1" fmla="*/ 652462 w 926306"/>
                <a:gd name="connsiteY1" fmla="*/ 642937 h 1402556"/>
                <a:gd name="connsiteX2" fmla="*/ 600075 w 926306"/>
                <a:gd name="connsiteY2" fmla="*/ 733425 h 1402556"/>
                <a:gd name="connsiteX3" fmla="*/ 554831 w 926306"/>
                <a:gd name="connsiteY3" fmla="*/ 804862 h 1402556"/>
                <a:gd name="connsiteX4" fmla="*/ 488156 w 926306"/>
                <a:gd name="connsiteY4" fmla="*/ 914400 h 1402556"/>
                <a:gd name="connsiteX5" fmla="*/ 431006 w 926306"/>
                <a:gd name="connsiteY5" fmla="*/ 997743 h 1402556"/>
                <a:gd name="connsiteX6" fmla="*/ 376237 w 926306"/>
                <a:gd name="connsiteY6" fmla="*/ 1064418 h 1402556"/>
                <a:gd name="connsiteX7" fmla="*/ 326231 w 926306"/>
                <a:gd name="connsiteY7" fmla="*/ 1119187 h 1402556"/>
                <a:gd name="connsiteX8" fmla="*/ 252412 w 926306"/>
                <a:gd name="connsiteY8" fmla="*/ 1214437 h 1402556"/>
                <a:gd name="connsiteX9" fmla="*/ 192881 w 926306"/>
                <a:gd name="connsiteY9" fmla="*/ 1276350 h 1402556"/>
                <a:gd name="connsiteX10" fmla="*/ 121443 w 926306"/>
                <a:gd name="connsiteY10" fmla="*/ 1340643 h 1402556"/>
                <a:gd name="connsiteX11" fmla="*/ 73818 w 926306"/>
                <a:gd name="connsiteY11" fmla="*/ 1381125 h 1402556"/>
                <a:gd name="connsiteX12" fmla="*/ 50006 w 926306"/>
                <a:gd name="connsiteY12" fmla="*/ 1397793 h 1402556"/>
                <a:gd name="connsiteX13" fmla="*/ 38100 w 926306"/>
                <a:gd name="connsiteY13" fmla="*/ 1402556 h 1402556"/>
                <a:gd name="connsiteX14" fmla="*/ 23812 w 926306"/>
                <a:gd name="connsiteY14" fmla="*/ 1402556 h 1402556"/>
                <a:gd name="connsiteX15" fmla="*/ 4762 w 926306"/>
                <a:gd name="connsiteY15" fmla="*/ 1395412 h 1402556"/>
                <a:gd name="connsiteX16" fmla="*/ 0 w 926306"/>
                <a:gd name="connsiteY16" fmla="*/ 1376362 h 1402556"/>
                <a:gd name="connsiteX17" fmla="*/ 7143 w 926306"/>
                <a:gd name="connsiteY17" fmla="*/ 1347787 h 1402556"/>
                <a:gd name="connsiteX18" fmla="*/ 40481 w 926306"/>
                <a:gd name="connsiteY18" fmla="*/ 1290637 h 1402556"/>
                <a:gd name="connsiteX19" fmla="*/ 88106 w 926306"/>
                <a:gd name="connsiteY19" fmla="*/ 1212056 h 1402556"/>
                <a:gd name="connsiteX20" fmla="*/ 150018 w 926306"/>
                <a:gd name="connsiteY20" fmla="*/ 1109662 h 1402556"/>
                <a:gd name="connsiteX21" fmla="*/ 202406 w 926306"/>
                <a:gd name="connsiteY21" fmla="*/ 1019175 h 1402556"/>
                <a:gd name="connsiteX22" fmla="*/ 283368 w 926306"/>
                <a:gd name="connsiteY22" fmla="*/ 864393 h 1402556"/>
                <a:gd name="connsiteX23" fmla="*/ 333375 w 926306"/>
                <a:gd name="connsiteY23" fmla="*/ 766762 h 1402556"/>
                <a:gd name="connsiteX24" fmla="*/ 378618 w 926306"/>
                <a:gd name="connsiteY24" fmla="*/ 671512 h 1402556"/>
                <a:gd name="connsiteX25" fmla="*/ 447675 w 926306"/>
                <a:gd name="connsiteY25" fmla="*/ 511968 h 1402556"/>
                <a:gd name="connsiteX26" fmla="*/ 492918 w 926306"/>
                <a:gd name="connsiteY26" fmla="*/ 402431 h 1402556"/>
                <a:gd name="connsiteX27" fmla="*/ 526256 w 926306"/>
                <a:gd name="connsiteY27" fmla="*/ 307181 h 1402556"/>
                <a:gd name="connsiteX28" fmla="*/ 535781 w 926306"/>
                <a:gd name="connsiteY28" fmla="*/ 278606 h 1402556"/>
                <a:gd name="connsiteX29" fmla="*/ 538162 w 926306"/>
                <a:gd name="connsiteY29" fmla="*/ 245268 h 1402556"/>
                <a:gd name="connsiteX30" fmla="*/ 535781 w 926306"/>
                <a:gd name="connsiteY30" fmla="*/ 223837 h 1402556"/>
                <a:gd name="connsiteX31" fmla="*/ 533400 w 926306"/>
                <a:gd name="connsiteY31" fmla="*/ 190500 h 1402556"/>
                <a:gd name="connsiteX32" fmla="*/ 519112 w 926306"/>
                <a:gd name="connsiteY32" fmla="*/ 152400 h 1402556"/>
                <a:gd name="connsiteX33" fmla="*/ 500062 w 926306"/>
                <a:gd name="connsiteY33" fmla="*/ 114300 h 1402556"/>
                <a:gd name="connsiteX34" fmla="*/ 483393 w 926306"/>
                <a:gd name="connsiteY34" fmla="*/ 92868 h 1402556"/>
                <a:gd name="connsiteX35" fmla="*/ 469106 w 926306"/>
                <a:gd name="connsiteY35" fmla="*/ 80962 h 1402556"/>
                <a:gd name="connsiteX36" fmla="*/ 454818 w 926306"/>
                <a:gd name="connsiteY36" fmla="*/ 69056 h 1402556"/>
                <a:gd name="connsiteX37" fmla="*/ 440531 w 926306"/>
                <a:gd name="connsiteY37" fmla="*/ 50006 h 1402556"/>
                <a:gd name="connsiteX38" fmla="*/ 435768 w 926306"/>
                <a:gd name="connsiteY38" fmla="*/ 16668 h 1402556"/>
                <a:gd name="connsiteX39" fmla="*/ 442912 w 926306"/>
                <a:gd name="connsiteY39" fmla="*/ 0 h 1402556"/>
                <a:gd name="connsiteX40" fmla="*/ 457200 w 926306"/>
                <a:gd name="connsiteY40" fmla="*/ 0 h 1402556"/>
                <a:gd name="connsiteX41" fmla="*/ 478631 w 926306"/>
                <a:gd name="connsiteY41" fmla="*/ 7143 h 1402556"/>
                <a:gd name="connsiteX42" fmla="*/ 500062 w 926306"/>
                <a:gd name="connsiteY42" fmla="*/ 14287 h 1402556"/>
                <a:gd name="connsiteX43" fmla="*/ 542925 w 926306"/>
                <a:gd name="connsiteY43" fmla="*/ 21431 h 1402556"/>
                <a:gd name="connsiteX44" fmla="*/ 607218 w 926306"/>
                <a:gd name="connsiteY44" fmla="*/ 38100 h 1402556"/>
                <a:gd name="connsiteX45" fmla="*/ 666750 w 926306"/>
                <a:gd name="connsiteY45" fmla="*/ 61912 h 1402556"/>
                <a:gd name="connsiteX46" fmla="*/ 728662 w 926306"/>
                <a:gd name="connsiteY46" fmla="*/ 85725 h 1402556"/>
                <a:gd name="connsiteX47" fmla="*/ 804862 w 926306"/>
                <a:gd name="connsiteY47" fmla="*/ 126206 h 1402556"/>
                <a:gd name="connsiteX48" fmla="*/ 850106 w 926306"/>
                <a:gd name="connsiteY48" fmla="*/ 157162 h 1402556"/>
                <a:gd name="connsiteX49" fmla="*/ 895350 w 926306"/>
                <a:gd name="connsiteY49" fmla="*/ 183356 h 1402556"/>
                <a:gd name="connsiteX50" fmla="*/ 909637 w 926306"/>
                <a:gd name="connsiteY50" fmla="*/ 195262 h 1402556"/>
                <a:gd name="connsiteX51" fmla="*/ 919162 w 926306"/>
                <a:gd name="connsiteY51" fmla="*/ 209550 h 1402556"/>
                <a:gd name="connsiteX52" fmla="*/ 926306 w 926306"/>
                <a:gd name="connsiteY52" fmla="*/ 223837 h 1402556"/>
                <a:gd name="connsiteX53" fmla="*/ 926306 w 926306"/>
                <a:gd name="connsiteY53" fmla="*/ 238125 h 1402556"/>
                <a:gd name="connsiteX54" fmla="*/ 919162 w 926306"/>
                <a:gd name="connsiteY54" fmla="*/ 264318 h 1402556"/>
                <a:gd name="connsiteX55" fmla="*/ 902493 w 926306"/>
                <a:gd name="connsiteY55" fmla="*/ 285750 h 1402556"/>
                <a:gd name="connsiteX56" fmla="*/ 873918 w 926306"/>
                <a:gd name="connsiteY56" fmla="*/ 302418 h 1402556"/>
                <a:gd name="connsiteX57" fmla="*/ 823912 w 926306"/>
                <a:gd name="connsiteY57" fmla="*/ 376237 h 1402556"/>
                <a:gd name="connsiteX58" fmla="*/ 711993 w 926306"/>
                <a:gd name="connsiteY58" fmla="*/ 550068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26306" h="1402556">
                  <a:moveTo>
                    <a:pt x="711993" y="550068"/>
                  </a:moveTo>
                  <a:lnTo>
                    <a:pt x="652462" y="642937"/>
                  </a:lnTo>
                  <a:lnTo>
                    <a:pt x="600075" y="733425"/>
                  </a:lnTo>
                  <a:lnTo>
                    <a:pt x="554831" y="804862"/>
                  </a:lnTo>
                  <a:lnTo>
                    <a:pt x="488156" y="914400"/>
                  </a:lnTo>
                  <a:lnTo>
                    <a:pt x="431006" y="997743"/>
                  </a:lnTo>
                  <a:lnTo>
                    <a:pt x="376237" y="1064418"/>
                  </a:lnTo>
                  <a:lnTo>
                    <a:pt x="326231" y="1119187"/>
                  </a:lnTo>
                  <a:lnTo>
                    <a:pt x="252412" y="1214437"/>
                  </a:lnTo>
                  <a:lnTo>
                    <a:pt x="192881" y="1276350"/>
                  </a:lnTo>
                  <a:lnTo>
                    <a:pt x="121443" y="1340643"/>
                  </a:lnTo>
                  <a:lnTo>
                    <a:pt x="73818" y="1381125"/>
                  </a:lnTo>
                  <a:lnTo>
                    <a:pt x="50006" y="1397793"/>
                  </a:lnTo>
                  <a:lnTo>
                    <a:pt x="38100" y="1402556"/>
                  </a:lnTo>
                  <a:lnTo>
                    <a:pt x="23812" y="1402556"/>
                  </a:lnTo>
                  <a:lnTo>
                    <a:pt x="4762" y="1395412"/>
                  </a:lnTo>
                  <a:lnTo>
                    <a:pt x="0" y="1376362"/>
                  </a:lnTo>
                  <a:lnTo>
                    <a:pt x="7143" y="1347787"/>
                  </a:lnTo>
                  <a:lnTo>
                    <a:pt x="40481" y="1290637"/>
                  </a:lnTo>
                  <a:lnTo>
                    <a:pt x="88106" y="1212056"/>
                  </a:lnTo>
                  <a:lnTo>
                    <a:pt x="150018" y="1109662"/>
                  </a:lnTo>
                  <a:lnTo>
                    <a:pt x="202406" y="1019175"/>
                  </a:lnTo>
                  <a:lnTo>
                    <a:pt x="283368" y="864393"/>
                  </a:lnTo>
                  <a:lnTo>
                    <a:pt x="333375" y="766762"/>
                  </a:lnTo>
                  <a:lnTo>
                    <a:pt x="378618" y="671512"/>
                  </a:lnTo>
                  <a:lnTo>
                    <a:pt x="447675" y="511968"/>
                  </a:lnTo>
                  <a:lnTo>
                    <a:pt x="492918" y="402431"/>
                  </a:lnTo>
                  <a:lnTo>
                    <a:pt x="526256" y="307181"/>
                  </a:lnTo>
                  <a:lnTo>
                    <a:pt x="535781" y="278606"/>
                  </a:lnTo>
                  <a:lnTo>
                    <a:pt x="538162" y="245268"/>
                  </a:lnTo>
                  <a:lnTo>
                    <a:pt x="535781" y="223837"/>
                  </a:lnTo>
                  <a:lnTo>
                    <a:pt x="533400" y="190500"/>
                  </a:lnTo>
                  <a:lnTo>
                    <a:pt x="519112" y="152400"/>
                  </a:lnTo>
                  <a:lnTo>
                    <a:pt x="500062" y="114300"/>
                  </a:lnTo>
                  <a:lnTo>
                    <a:pt x="483393" y="92868"/>
                  </a:lnTo>
                  <a:lnTo>
                    <a:pt x="469106" y="80962"/>
                  </a:lnTo>
                  <a:lnTo>
                    <a:pt x="454818" y="69056"/>
                  </a:lnTo>
                  <a:lnTo>
                    <a:pt x="440531" y="50006"/>
                  </a:lnTo>
                  <a:lnTo>
                    <a:pt x="435768" y="16668"/>
                  </a:lnTo>
                  <a:lnTo>
                    <a:pt x="442912" y="0"/>
                  </a:lnTo>
                  <a:lnTo>
                    <a:pt x="457200" y="0"/>
                  </a:lnTo>
                  <a:lnTo>
                    <a:pt x="478631" y="7143"/>
                  </a:lnTo>
                  <a:lnTo>
                    <a:pt x="500062" y="14287"/>
                  </a:lnTo>
                  <a:lnTo>
                    <a:pt x="542925" y="21431"/>
                  </a:lnTo>
                  <a:lnTo>
                    <a:pt x="607218" y="38100"/>
                  </a:lnTo>
                  <a:lnTo>
                    <a:pt x="666750" y="61912"/>
                  </a:lnTo>
                  <a:lnTo>
                    <a:pt x="728662" y="85725"/>
                  </a:lnTo>
                  <a:lnTo>
                    <a:pt x="804862" y="126206"/>
                  </a:lnTo>
                  <a:lnTo>
                    <a:pt x="850106" y="157162"/>
                  </a:lnTo>
                  <a:lnTo>
                    <a:pt x="895350" y="183356"/>
                  </a:lnTo>
                  <a:lnTo>
                    <a:pt x="909637" y="195262"/>
                  </a:lnTo>
                  <a:lnTo>
                    <a:pt x="919162" y="209550"/>
                  </a:lnTo>
                  <a:lnTo>
                    <a:pt x="926306" y="223837"/>
                  </a:lnTo>
                  <a:lnTo>
                    <a:pt x="926306" y="238125"/>
                  </a:lnTo>
                  <a:lnTo>
                    <a:pt x="919162" y="264318"/>
                  </a:lnTo>
                  <a:lnTo>
                    <a:pt x="902493" y="285750"/>
                  </a:lnTo>
                  <a:lnTo>
                    <a:pt x="873918" y="302418"/>
                  </a:lnTo>
                  <a:lnTo>
                    <a:pt x="823912" y="376237"/>
                  </a:lnTo>
                  <a:lnTo>
                    <a:pt x="711993" y="5500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5FE2E467-E426-47FB-B0F4-8E3502D35361}"/>
                </a:ext>
              </a:extLst>
            </p:cNvPr>
            <p:cNvSpPr/>
            <p:nvPr/>
          </p:nvSpPr>
          <p:spPr>
            <a:xfrm>
              <a:off x="6376988" y="1890713"/>
              <a:ext cx="1638300" cy="423862"/>
            </a:xfrm>
            <a:custGeom>
              <a:avLst/>
              <a:gdLst>
                <a:gd name="connsiteX0" fmla="*/ 538162 w 1638300"/>
                <a:gd name="connsiteY0" fmla="*/ 228600 h 423862"/>
                <a:gd name="connsiteX1" fmla="*/ 397668 w 1638300"/>
                <a:gd name="connsiteY1" fmla="*/ 252412 h 423862"/>
                <a:gd name="connsiteX2" fmla="*/ 278606 w 1638300"/>
                <a:gd name="connsiteY2" fmla="*/ 264318 h 423862"/>
                <a:gd name="connsiteX3" fmla="*/ 238125 w 1638300"/>
                <a:gd name="connsiteY3" fmla="*/ 266700 h 423862"/>
                <a:gd name="connsiteX4" fmla="*/ 178593 w 1638300"/>
                <a:gd name="connsiteY4" fmla="*/ 261937 h 423862"/>
                <a:gd name="connsiteX5" fmla="*/ 42862 w 1638300"/>
                <a:gd name="connsiteY5" fmla="*/ 221456 h 423862"/>
                <a:gd name="connsiteX6" fmla="*/ 0 w 1638300"/>
                <a:gd name="connsiteY6" fmla="*/ 338137 h 423862"/>
                <a:gd name="connsiteX7" fmla="*/ 111918 w 1638300"/>
                <a:gd name="connsiteY7" fmla="*/ 385762 h 423862"/>
                <a:gd name="connsiteX8" fmla="*/ 209550 w 1638300"/>
                <a:gd name="connsiteY8" fmla="*/ 416718 h 423862"/>
                <a:gd name="connsiteX9" fmla="*/ 257175 w 1638300"/>
                <a:gd name="connsiteY9" fmla="*/ 423862 h 423862"/>
                <a:gd name="connsiteX10" fmla="*/ 345281 w 1638300"/>
                <a:gd name="connsiteY10" fmla="*/ 416718 h 423862"/>
                <a:gd name="connsiteX11" fmla="*/ 485775 w 1638300"/>
                <a:gd name="connsiteY11" fmla="*/ 395287 h 423862"/>
                <a:gd name="connsiteX12" fmla="*/ 616743 w 1638300"/>
                <a:gd name="connsiteY12" fmla="*/ 371475 h 423862"/>
                <a:gd name="connsiteX13" fmla="*/ 721518 w 1638300"/>
                <a:gd name="connsiteY13" fmla="*/ 350043 h 423862"/>
                <a:gd name="connsiteX14" fmla="*/ 900112 w 1638300"/>
                <a:gd name="connsiteY14" fmla="*/ 314325 h 423862"/>
                <a:gd name="connsiteX15" fmla="*/ 1092993 w 1638300"/>
                <a:gd name="connsiteY15" fmla="*/ 280987 h 423862"/>
                <a:gd name="connsiteX16" fmla="*/ 1228725 w 1638300"/>
                <a:gd name="connsiteY16" fmla="*/ 259556 h 423862"/>
                <a:gd name="connsiteX17" fmla="*/ 1383506 w 1638300"/>
                <a:gd name="connsiteY17" fmla="*/ 242887 h 423862"/>
                <a:gd name="connsiteX18" fmla="*/ 1440656 w 1638300"/>
                <a:gd name="connsiteY18" fmla="*/ 242887 h 423862"/>
                <a:gd name="connsiteX19" fmla="*/ 1547812 w 1638300"/>
                <a:gd name="connsiteY19" fmla="*/ 228600 h 423862"/>
                <a:gd name="connsiteX20" fmla="*/ 1593056 w 1638300"/>
                <a:gd name="connsiteY20" fmla="*/ 219075 h 423862"/>
                <a:gd name="connsiteX21" fmla="*/ 1619250 w 1638300"/>
                <a:gd name="connsiteY21" fmla="*/ 200025 h 423862"/>
                <a:gd name="connsiteX22" fmla="*/ 1633537 w 1638300"/>
                <a:gd name="connsiteY22" fmla="*/ 176212 h 423862"/>
                <a:gd name="connsiteX23" fmla="*/ 1638300 w 1638300"/>
                <a:gd name="connsiteY23" fmla="*/ 159543 h 423862"/>
                <a:gd name="connsiteX24" fmla="*/ 1638300 w 1638300"/>
                <a:gd name="connsiteY24" fmla="*/ 145256 h 423862"/>
                <a:gd name="connsiteX25" fmla="*/ 1626393 w 1638300"/>
                <a:gd name="connsiteY25" fmla="*/ 123825 h 423862"/>
                <a:gd name="connsiteX26" fmla="*/ 1593056 w 1638300"/>
                <a:gd name="connsiteY26" fmla="*/ 102393 h 423862"/>
                <a:gd name="connsiteX27" fmla="*/ 1547812 w 1638300"/>
                <a:gd name="connsiteY27" fmla="*/ 83343 h 423862"/>
                <a:gd name="connsiteX28" fmla="*/ 1464468 w 1638300"/>
                <a:gd name="connsiteY28" fmla="*/ 57150 h 423862"/>
                <a:gd name="connsiteX29" fmla="*/ 1338262 w 1638300"/>
                <a:gd name="connsiteY29" fmla="*/ 19050 h 423862"/>
                <a:gd name="connsiteX30" fmla="*/ 1264443 w 1638300"/>
                <a:gd name="connsiteY30" fmla="*/ 2381 h 423862"/>
                <a:gd name="connsiteX31" fmla="*/ 1247775 w 1638300"/>
                <a:gd name="connsiteY31" fmla="*/ 0 h 423862"/>
                <a:gd name="connsiteX32" fmla="*/ 1216818 w 1638300"/>
                <a:gd name="connsiteY32" fmla="*/ 19050 h 423862"/>
                <a:gd name="connsiteX33" fmla="*/ 1123950 w 1638300"/>
                <a:gd name="connsiteY33" fmla="*/ 66675 h 423862"/>
                <a:gd name="connsiteX34" fmla="*/ 1035843 w 1638300"/>
                <a:gd name="connsiteY34" fmla="*/ 107156 h 423862"/>
                <a:gd name="connsiteX35" fmla="*/ 971550 w 1638300"/>
                <a:gd name="connsiteY35" fmla="*/ 126206 h 423862"/>
                <a:gd name="connsiteX36" fmla="*/ 802481 w 1638300"/>
                <a:gd name="connsiteY36" fmla="*/ 171450 h 423862"/>
                <a:gd name="connsiteX37" fmla="*/ 597693 w 1638300"/>
                <a:gd name="connsiteY37" fmla="*/ 216693 h 423862"/>
                <a:gd name="connsiteX38" fmla="*/ 538162 w 1638300"/>
                <a:gd name="connsiteY38" fmla="*/ 2286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38300" h="423862">
                  <a:moveTo>
                    <a:pt x="538162" y="228600"/>
                  </a:moveTo>
                  <a:lnTo>
                    <a:pt x="397668" y="252412"/>
                  </a:lnTo>
                  <a:lnTo>
                    <a:pt x="278606" y="264318"/>
                  </a:lnTo>
                  <a:lnTo>
                    <a:pt x="238125" y="266700"/>
                  </a:lnTo>
                  <a:lnTo>
                    <a:pt x="178593" y="261937"/>
                  </a:lnTo>
                  <a:lnTo>
                    <a:pt x="42862" y="221456"/>
                  </a:lnTo>
                  <a:lnTo>
                    <a:pt x="0" y="338137"/>
                  </a:lnTo>
                  <a:lnTo>
                    <a:pt x="111918" y="385762"/>
                  </a:lnTo>
                  <a:lnTo>
                    <a:pt x="209550" y="416718"/>
                  </a:lnTo>
                  <a:lnTo>
                    <a:pt x="257175" y="423862"/>
                  </a:lnTo>
                  <a:lnTo>
                    <a:pt x="345281" y="416718"/>
                  </a:lnTo>
                  <a:lnTo>
                    <a:pt x="485775" y="395287"/>
                  </a:lnTo>
                  <a:lnTo>
                    <a:pt x="616743" y="371475"/>
                  </a:lnTo>
                  <a:lnTo>
                    <a:pt x="721518" y="350043"/>
                  </a:lnTo>
                  <a:lnTo>
                    <a:pt x="900112" y="314325"/>
                  </a:lnTo>
                  <a:lnTo>
                    <a:pt x="1092993" y="280987"/>
                  </a:lnTo>
                  <a:lnTo>
                    <a:pt x="1228725" y="259556"/>
                  </a:lnTo>
                  <a:lnTo>
                    <a:pt x="1383506" y="242887"/>
                  </a:lnTo>
                  <a:lnTo>
                    <a:pt x="1440656" y="242887"/>
                  </a:lnTo>
                  <a:lnTo>
                    <a:pt x="1547812" y="228600"/>
                  </a:lnTo>
                  <a:lnTo>
                    <a:pt x="1593056" y="219075"/>
                  </a:lnTo>
                  <a:lnTo>
                    <a:pt x="1619250" y="200025"/>
                  </a:lnTo>
                  <a:lnTo>
                    <a:pt x="1633537" y="176212"/>
                  </a:lnTo>
                  <a:lnTo>
                    <a:pt x="1638300" y="159543"/>
                  </a:lnTo>
                  <a:lnTo>
                    <a:pt x="1638300" y="145256"/>
                  </a:lnTo>
                  <a:lnTo>
                    <a:pt x="1626393" y="123825"/>
                  </a:lnTo>
                  <a:lnTo>
                    <a:pt x="1593056" y="102393"/>
                  </a:lnTo>
                  <a:lnTo>
                    <a:pt x="1547812" y="83343"/>
                  </a:lnTo>
                  <a:lnTo>
                    <a:pt x="1464468" y="57150"/>
                  </a:lnTo>
                  <a:lnTo>
                    <a:pt x="1338262" y="19050"/>
                  </a:lnTo>
                  <a:lnTo>
                    <a:pt x="1264443" y="2381"/>
                  </a:lnTo>
                  <a:lnTo>
                    <a:pt x="1247775" y="0"/>
                  </a:lnTo>
                  <a:lnTo>
                    <a:pt x="1216818" y="19050"/>
                  </a:lnTo>
                  <a:lnTo>
                    <a:pt x="1123950" y="66675"/>
                  </a:lnTo>
                  <a:lnTo>
                    <a:pt x="1035843" y="107156"/>
                  </a:lnTo>
                  <a:lnTo>
                    <a:pt x="971550" y="126206"/>
                  </a:lnTo>
                  <a:lnTo>
                    <a:pt x="802481" y="171450"/>
                  </a:lnTo>
                  <a:lnTo>
                    <a:pt x="597693" y="216693"/>
                  </a:lnTo>
                  <a:lnTo>
                    <a:pt x="538162" y="228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4">
              <a:extLst>
                <a:ext uri="{FF2B5EF4-FFF2-40B4-BE49-F238E27FC236}">
                  <a16:creationId xmlns:a16="http://schemas.microsoft.com/office/drawing/2014/main" id="{3AAA66D4-ECD5-4EA2-A03F-30A834210224}"/>
                </a:ext>
              </a:extLst>
            </p:cNvPr>
            <p:cNvSpPr/>
            <p:nvPr/>
          </p:nvSpPr>
          <p:spPr>
            <a:xfrm>
              <a:off x="5581650" y="2190751"/>
              <a:ext cx="1962150" cy="1827213"/>
            </a:xfrm>
            <a:custGeom>
              <a:avLst/>
              <a:gdLst>
                <a:gd name="connsiteX0" fmla="*/ 902494 w 1962150"/>
                <a:gd name="connsiteY0" fmla="*/ 1407319 h 1826419"/>
                <a:gd name="connsiteX1" fmla="*/ 804863 w 1962150"/>
                <a:gd name="connsiteY1" fmla="*/ 1471613 h 1826419"/>
                <a:gd name="connsiteX2" fmla="*/ 719138 w 1962150"/>
                <a:gd name="connsiteY2" fmla="*/ 1524000 h 1826419"/>
                <a:gd name="connsiteX3" fmla="*/ 611981 w 1962150"/>
                <a:gd name="connsiteY3" fmla="*/ 1581150 h 1826419"/>
                <a:gd name="connsiteX4" fmla="*/ 507206 w 1962150"/>
                <a:gd name="connsiteY4" fmla="*/ 1635919 h 1826419"/>
                <a:gd name="connsiteX5" fmla="*/ 369094 w 1962150"/>
                <a:gd name="connsiteY5" fmla="*/ 1702594 h 1826419"/>
                <a:gd name="connsiteX6" fmla="*/ 216694 w 1962150"/>
                <a:gd name="connsiteY6" fmla="*/ 1762125 h 1826419"/>
                <a:gd name="connsiteX7" fmla="*/ 69056 w 1962150"/>
                <a:gd name="connsiteY7" fmla="*/ 1816894 h 1826419"/>
                <a:gd name="connsiteX8" fmla="*/ 21431 w 1962150"/>
                <a:gd name="connsiteY8" fmla="*/ 1826419 h 1826419"/>
                <a:gd name="connsiteX9" fmla="*/ 4763 w 1962150"/>
                <a:gd name="connsiteY9" fmla="*/ 1821656 h 1826419"/>
                <a:gd name="connsiteX10" fmla="*/ 0 w 1962150"/>
                <a:gd name="connsiteY10" fmla="*/ 1812131 h 1826419"/>
                <a:gd name="connsiteX11" fmla="*/ 4763 w 1962150"/>
                <a:gd name="connsiteY11" fmla="*/ 1790700 h 1826419"/>
                <a:gd name="connsiteX12" fmla="*/ 19050 w 1962150"/>
                <a:gd name="connsiteY12" fmla="*/ 1774031 h 1826419"/>
                <a:gd name="connsiteX13" fmla="*/ 64294 w 1962150"/>
                <a:gd name="connsiteY13" fmla="*/ 1750219 h 1826419"/>
                <a:gd name="connsiteX14" fmla="*/ 214313 w 1962150"/>
                <a:gd name="connsiteY14" fmla="*/ 1666875 h 1826419"/>
                <a:gd name="connsiteX15" fmla="*/ 366713 w 1962150"/>
                <a:gd name="connsiteY15" fmla="*/ 1574006 h 1826419"/>
                <a:gd name="connsiteX16" fmla="*/ 502444 w 1962150"/>
                <a:gd name="connsiteY16" fmla="*/ 1488281 h 1826419"/>
                <a:gd name="connsiteX17" fmla="*/ 611981 w 1962150"/>
                <a:gd name="connsiteY17" fmla="*/ 1412081 h 1826419"/>
                <a:gd name="connsiteX18" fmla="*/ 735806 w 1962150"/>
                <a:gd name="connsiteY18" fmla="*/ 1316831 h 1826419"/>
                <a:gd name="connsiteX19" fmla="*/ 819150 w 1962150"/>
                <a:gd name="connsiteY19" fmla="*/ 1250156 h 1826419"/>
                <a:gd name="connsiteX20" fmla="*/ 909638 w 1962150"/>
                <a:gd name="connsiteY20" fmla="*/ 1169194 h 1826419"/>
                <a:gd name="connsiteX21" fmla="*/ 1019175 w 1962150"/>
                <a:gd name="connsiteY21" fmla="*/ 1059656 h 1826419"/>
                <a:gd name="connsiteX22" fmla="*/ 1109663 w 1962150"/>
                <a:gd name="connsiteY22" fmla="*/ 957263 h 1826419"/>
                <a:gd name="connsiteX23" fmla="*/ 1176338 w 1962150"/>
                <a:gd name="connsiteY23" fmla="*/ 866775 h 1826419"/>
                <a:gd name="connsiteX24" fmla="*/ 1333500 w 1962150"/>
                <a:gd name="connsiteY24" fmla="*/ 673894 h 1826419"/>
                <a:gd name="connsiteX25" fmla="*/ 1404938 w 1962150"/>
                <a:gd name="connsiteY25" fmla="*/ 581025 h 1826419"/>
                <a:gd name="connsiteX26" fmla="*/ 1476375 w 1962150"/>
                <a:gd name="connsiteY26" fmla="*/ 485775 h 1826419"/>
                <a:gd name="connsiteX27" fmla="*/ 1504950 w 1962150"/>
                <a:gd name="connsiteY27" fmla="*/ 442913 h 1826419"/>
                <a:gd name="connsiteX28" fmla="*/ 1533525 w 1962150"/>
                <a:gd name="connsiteY28" fmla="*/ 395288 h 1826419"/>
                <a:gd name="connsiteX29" fmla="*/ 1554956 w 1962150"/>
                <a:gd name="connsiteY29" fmla="*/ 354806 h 1826419"/>
                <a:gd name="connsiteX30" fmla="*/ 1578769 w 1962150"/>
                <a:gd name="connsiteY30" fmla="*/ 300038 h 1826419"/>
                <a:gd name="connsiteX31" fmla="*/ 1593056 w 1962150"/>
                <a:gd name="connsiteY31" fmla="*/ 259556 h 1826419"/>
                <a:gd name="connsiteX32" fmla="*/ 1604963 w 1962150"/>
                <a:gd name="connsiteY32" fmla="*/ 207169 h 1826419"/>
                <a:gd name="connsiteX33" fmla="*/ 1604963 w 1962150"/>
                <a:gd name="connsiteY33" fmla="*/ 192881 h 1826419"/>
                <a:gd name="connsiteX34" fmla="*/ 1588294 w 1962150"/>
                <a:gd name="connsiteY34" fmla="*/ 173831 h 1826419"/>
                <a:gd name="connsiteX35" fmla="*/ 1547813 w 1962150"/>
                <a:gd name="connsiteY35" fmla="*/ 133350 h 1826419"/>
                <a:gd name="connsiteX36" fmla="*/ 1509713 w 1962150"/>
                <a:gd name="connsiteY36" fmla="*/ 90488 h 1826419"/>
                <a:gd name="connsiteX37" fmla="*/ 1459706 w 1962150"/>
                <a:gd name="connsiteY37" fmla="*/ 16669 h 1826419"/>
                <a:gd name="connsiteX38" fmla="*/ 1588294 w 1962150"/>
                <a:gd name="connsiteY38" fmla="*/ 0 h 1826419"/>
                <a:gd name="connsiteX39" fmla="*/ 1614488 w 1962150"/>
                <a:gd name="connsiteY39" fmla="*/ 59531 h 1826419"/>
                <a:gd name="connsiteX40" fmla="*/ 1640681 w 1962150"/>
                <a:gd name="connsiteY40" fmla="*/ 95250 h 1826419"/>
                <a:gd name="connsiteX41" fmla="*/ 1683544 w 1962150"/>
                <a:gd name="connsiteY41" fmla="*/ 130969 h 1826419"/>
                <a:gd name="connsiteX42" fmla="*/ 1721644 w 1962150"/>
                <a:gd name="connsiteY42" fmla="*/ 152400 h 1826419"/>
                <a:gd name="connsiteX43" fmla="*/ 1762125 w 1962150"/>
                <a:gd name="connsiteY43" fmla="*/ 171450 h 1826419"/>
                <a:gd name="connsiteX44" fmla="*/ 1831181 w 1962150"/>
                <a:gd name="connsiteY44" fmla="*/ 219075 h 1826419"/>
                <a:gd name="connsiteX45" fmla="*/ 1876425 w 1962150"/>
                <a:gd name="connsiteY45" fmla="*/ 257175 h 1826419"/>
                <a:gd name="connsiteX46" fmla="*/ 1919288 w 1962150"/>
                <a:gd name="connsiteY46" fmla="*/ 302419 h 1826419"/>
                <a:gd name="connsiteX47" fmla="*/ 1945481 w 1962150"/>
                <a:gd name="connsiteY47" fmla="*/ 330994 h 1826419"/>
                <a:gd name="connsiteX48" fmla="*/ 1955006 w 1962150"/>
                <a:gd name="connsiteY48" fmla="*/ 345281 h 1826419"/>
                <a:gd name="connsiteX49" fmla="*/ 1962150 w 1962150"/>
                <a:gd name="connsiteY49" fmla="*/ 359569 h 1826419"/>
                <a:gd name="connsiteX50" fmla="*/ 1962150 w 1962150"/>
                <a:gd name="connsiteY50" fmla="*/ 373856 h 1826419"/>
                <a:gd name="connsiteX51" fmla="*/ 1959769 w 1962150"/>
                <a:gd name="connsiteY51" fmla="*/ 392906 h 1826419"/>
                <a:gd name="connsiteX52" fmla="*/ 1945481 w 1962150"/>
                <a:gd name="connsiteY52" fmla="*/ 414338 h 1826419"/>
                <a:gd name="connsiteX53" fmla="*/ 1921669 w 1962150"/>
                <a:gd name="connsiteY53" fmla="*/ 431006 h 1826419"/>
                <a:gd name="connsiteX54" fmla="*/ 1890713 w 1962150"/>
                <a:gd name="connsiteY54" fmla="*/ 438150 h 1826419"/>
                <a:gd name="connsiteX55" fmla="*/ 1840706 w 1962150"/>
                <a:gd name="connsiteY55" fmla="*/ 457200 h 1826419"/>
                <a:gd name="connsiteX56" fmla="*/ 1800225 w 1962150"/>
                <a:gd name="connsiteY56" fmla="*/ 476250 h 1826419"/>
                <a:gd name="connsiteX57" fmla="*/ 1764506 w 1962150"/>
                <a:gd name="connsiteY57" fmla="*/ 509588 h 1826419"/>
                <a:gd name="connsiteX58" fmla="*/ 1733550 w 1962150"/>
                <a:gd name="connsiteY58" fmla="*/ 557213 h 1826419"/>
                <a:gd name="connsiteX59" fmla="*/ 1693069 w 1962150"/>
                <a:gd name="connsiteY59" fmla="*/ 616744 h 1826419"/>
                <a:gd name="connsiteX60" fmla="*/ 1628775 w 1962150"/>
                <a:gd name="connsiteY60" fmla="*/ 695325 h 1826419"/>
                <a:gd name="connsiteX61" fmla="*/ 1578769 w 1962150"/>
                <a:gd name="connsiteY61" fmla="*/ 757238 h 1826419"/>
                <a:gd name="connsiteX62" fmla="*/ 1500188 w 1962150"/>
                <a:gd name="connsiteY62" fmla="*/ 850106 h 1826419"/>
                <a:gd name="connsiteX63" fmla="*/ 1359694 w 1962150"/>
                <a:gd name="connsiteY63" fmla="*/ 1012031 h 1826419"/>
                <a:gd name="connsiteX64" fmla="*/ 1269206 w 1962150"/>
                <a:gd name="connsiteY64" fmla="*/ 1107281 h 1826419"/>
                <a:gd name="connsiteX65" fmla="*/ 1159669 w 1962150"/>
                <a:gd name="connsiteY65" fmla="*/ 1202531 h 1826419"/>
                <a:gd name="connsiteX66" fmla="*/ 1050131 w 1962150"/>
                <a:gd name="connsiteY66" fmla="*/ 1297781 h 1826419"/>
                <a:gd name="connsiteX67" fmla="*/ 902494 w 1962150"/>
                <a:gd name="connsiteY67" fmla="*/ 1407319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62150" h="1826419">
                  <a:moveTo>
                    <a:pt x="902494" y="1407319"/>
                  </a:moveTo>
                  <a:lnTo>
                    <a:pt x="804863" y="1471613"/>
                  </a:lnTo>
                  <a:lnTo>
                    <a:pt x="719138" y="1524000"/>
                  </a:lnTo>
                  <a:lnTo>
                    <a:pt x="611981" y="1581150"/>
                  </a:lnTo>
                  <a:lnTo>
                    <a:pt x="507206" y="1635919"/>
                  </a:lnTo>
                  <a:lnTo>
                    <a:pt x="369094" y="1702594"/>
                  </a:lnTo>
                  <a:lnTo>
                    <a:pt x="216694" y="1762125"/>
                  </a:lnTo>
                  <a:lnTo>
                    <a:pt x="69056" y="1816894"/>
                  </a:lnTo>
                  <a:lnTo>
                    <a:pt x="21431" y="1826419"/>
                  </a:lnTo>
                  <a:lnTo>
                    <a:pt x="4763" y="1821656"/>
                  </a:lnTo>
                  <a:lnTo>
                    <a:pt x="0" y="1812131"/>
                  </a:lnTo>
                  <a:lnTo>
                    <a:pt x="4763" y="1790700"/>
                  </a:lnTo>
                  <a:lnTo>
                    <a:pt x="19050" y="1774031"/>
                  </a:lnTo>
                  <a:lnTo>
                    <a:pt x="64294" y="1750219"/>
                  </a:lnTo>
                  <a:lnTo>
                    <a:pt x="214313" y="1666875"/>
                  </a:lnTo>
                  <a:lnTo>
                    <a:pt x="366713" y="1574006"/>
                  </a:lnTo>
                  <a:lnTo>
                    <a:pt x="502444" y="1488281"/>
                  </a:lnTo>
                  <a:lnTo>
                    <a:pt x="611981" y="1412081"/>
                  </a:lnTo>
                  <a:lnTo>
                    <a:pt x="735806" y="1316831"/>
                  </a:lnTo>
                  <a:lnTo>
                    <a:pt x="819150" y="1250156"/>
                  </a:lnTo>
                  <a:lnTo>
                    <a:pt x="909638" y="1169194"/>
                  </a:lnTo>
                  <a:lnTo>
                    <a:pt x="1019175" y="1059656"/>
                  </a:lnTo>
                  <a:lnTo>
                    <a:pt x="1109663" y="957263"/>
                  </a:lnTo>
                  <a:lnTo>
                    <a:pt x="1176338" y="866775"/>
                  </a:lnTo>
                  <a:lnTo>
                    <a:pt x="1333500" y="673894"/>
                  </a:lnTo>
                  <a:lnTo>
                    <a:pt x="1404938" y="581025"/>
                  </a:lnTo>
                  <a:lnTo>
                    <a:pt x="1476375" y="485775"/>
                  </a:lnTo>
                  <a:lnTo>
                    <a:pt x="1504950" y="442913"/>
                  </a:lnTo>
                  <a:lnTo>
                    <a:pt x="1533525" y="395288"/>
                  </a:lnTo>
                  <a:lnTo>
                    <a:pt x="1554956" y="354806"/>
                  </a:lnTo>
                  <a:lnTo>
                    <a:pt x="1578769" y="300038"/>
                  </a:lnTo>
                  <a:lnTo>
                    <a:pt x="1593056" y="259556"/>
                  </a:lnTo>
                  <a:lnTo>
                    <a:pt x="1604963" y="207169"/>
                  </a:lnTo>
                  <a:lnTo>
                    <a:pt x="1604963" y="192881"/>
                  </a:lnTo>
                  <a:lnTo>
                    <a:pt x="1588294" y="173831"/>
                  </a:lnTo>
                  <a:lnTo>
                    <a:pt x="1547813" y="133350"/>
                  </a:lnTo>
                  <a:lnTo>
                    <a:pt x="1509713" y="90488"/>
                  </a:lnTo>
                  <a:lnTo>
                    <a:pt x="1459706" y="16669"/>
                  </a:lnTo>
                  <a:lnTo>
                    <a:pt x="1588294" y="0"/>
                  </a:lnTo>
                  <a:lnTo>
                    <a:pt x="1614488" y="59531"/>
                  </a:lnTo>
                  <a:lnTo>
                    <a:pt x="1640681" y="95250"/>
                  </a:lnTo>
                  <a:lnTo>
                    <a:pt x="1683544" y="130969"/>
                  </a:lnTo>
                  <a:lnTo>
                    <a:pt x="1721644" y="152400"/>
                  </a:lnTo>
                  <a:lnTo>
                    <a:pt x="1762125" y="171450"/>
                  </a:lnTo>
                  <a:lnTo>
                    <a:pt x="1831181" y="219075"/>
                  </a:lnTo>
                  <a:lnTo>
                    <a:pt x="1876425" y="257175"/>
                  </a:lnTo>
                  <a:lnTo>
                    <a:pt x="1919288" y="302419"/>
                  </a:lnTo>
                  <a:lnTo>
                    <a:pt x="1945481" y="330994"/>
                  </a:lnTo>
                  <a:lnTo>
                    <a:pt x="1955006" y="345281"/>
                  </a:lnTo>
                  <a:lnTo>
                    <a:pt x="1962150" y="359569"/>
                  </a:lnTo>
                  <a:lnTo>
                    <a:pt x="1962150" y="373856"/>
                  </a:lnTo>
                  <a:lnTo>
                    <a:pt x="1959769" y="392906"/>
                  </a:lnTo>
                  <a:lnTo>
                    <a:pt x="1945481" y="414338"/>
                  </a:lnTo>
                  <a:lnTo>
                    <a:pt x="1921669" y="431006"/>
                  </a:lnTo>
                  <a:lnTo>
                    <a:pt x="1890713" y="438150"/>
                  </a:lnTo>
                  <a:lnTo>
                    <a:pt x="1840706" y="457200"/>
                  </a:lnTo>
                  <a:lnTo>
                    <a:pt x="1800225" y="476250"/>
                  </a:lnTo>
                  <a:lnTo>
                    <a:pt x="1764506" y="509588"/>
                  </a:lnTo>
                  <a:lnTo>
                    <a:pt x="1733550" y="557213"/>
                  </a:lnTo>
                  <a:lnTo>
                    <a:pt x="1693069" y="616744"/>
                  </a:lnTo>
                  <a:lnTo>
                    <a:pt x="1628775" y="695325"/>
                  </a:lnTo>
                  <a:lnTo>
                    <a:pt x="1578769" y="757238"/>
                  </a:lnTo>
                  <a:lnTo>
                    <a:pt x="1500188" y="850106"/>
                  </a:lnTo>
                  <a:lnTo>
                    <a:pt x="1359694" y="1012031"/>
                  </a:lnTo>
                  <a:lnTo>
                    <a:pt x="1269206" y="1107281"/>
                  </a:lnTo>
                  <a:lnTo>
                    <a:pt x="1159669" y="1202531"/>
                  </a:lnTo>
                  <a:lnTo>
                    <a:pt x="1050131" y="1297781"/>
                  </a:lnTo>
                  <a:lnTo>
                    <a:pt x="902494" y="14073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5">
              <a:extLst>
                <a:ext uri="{FF2B5EF4-FFF2-40B4-BE49-F238E27FC236}">
                  <a16:creationId xmlns:a16="http://schemas.microsoft.com/office/drawing/2014/main" id="{F9801AD9-401A-4811-8298-1FB85F377F19}"/>
                </a:ext>
              </a:extLst>
            </p:cNvPr>
            <p:cNvSpPr/>
            <p:nvPr/>
          </p:nvSpPr>
          <p:spPr>
            <a:xfrm>
              <a:off x="6138863" y="2447925"/>
              <a:ext cx="2438400" cy="1455738"/>
            </a:xfrm>
            <a:custGeom>
              <a:avLst/>
              <a:gdLst>
                <a:gd name="connsiteX0" fmla="*/ 623887 w 2438400"/>
                <a:gd name="connsiteY0" fmla="*/ 352425 h 1454944"/>
                <a:gd name="connsiteX1" fmla="*/ 514350 w 2438400"/>
                <a:gd name="connsiteY1" fmla="*/ 271463 h 1454944"/>
                <a:gd name="connsiteX2" fmla="*/ 414337 w 2438400"/>
                <a:gd name="connsiteY2" fmla="*/ 200025 h 1454944"/>
                <a:gd name="connsiteX3" fmla="*/ 290512 w 2438400"/>
                <a:gd name="connsiteY3" fmla="*/ 109538 h 1454944"/>
                <a:gd name="connsiteX4" fmla="*/ 261937 w 2438400"/>
                <a:gd name="connsiteY4" fmla="*/ 88106 h 1454944"/>
                <a:gd name="connsiteX5" fmla="*/ 226218 w 2438400"/>
                <a:gd name="connsiteY5" fmla="*/ 76200 h 1454944"/>
                <a:gd name="connsiteX6" fmla="*/ 164306 w 2438400"/>
                <a:gd name="connsiteY6" fmla="*/ 50006 h 1454944"/>
                <a:gd name="connsiteX7" fmla="*/ 64293 w 2438400"/>
                <a:gd name="connsiteY7" fmla="*/ 0 h 1454944"/>
                <a:gd name="connsiteX8" fmla="*/ 0 w 2438400"/>
                <a:gd name="connsiteY8" fmla="*/ 97631 h 1454944"/>
                <a:gd name="connsiteX9" fmla="*/ 138112 w 2438400"/>
                <a:gd name="connsiteY9" fmla="*/ 145256 h 1454944"/>
                <a:gd name="connsiteX10" fmla="*/ 178593 w 2438400"/>
                <a:gd name="connsiteY10" fmla="*/ 159544 h 1454944"/>
                <a:gd name="connsiteX11" fmla="*/ 226218 w 2438400"/>
                <a:gd name="connsiteY11" fmla="*/ 204788 h 1454944"/>
                <a:gd name="connsiteX12" fmla="*/ 328612 w 2438400"/>
                <a:gd name="connsiteY12" fmla="*/ 295275 h 1454944"/>
                <a:gd name="connsiteX13" fmla="*/ 421481 w 2438400"/>
                <a:gd name="connsiteY13" fmla="*/ 381000 h 1454944"/>
                <a:gd name="connsiteX14" fmla="*/ 521493 w 2438400"/>
                <a:gd name="connsiteY14" fmla="*/ 471488 h 1454944"/>
                <a:gd name="connsiteX15" fmla="*/ 650081 w 2438400"/>
                <a:gd name="connsiteY15" fmla="*/ 588169 h 1454944"/>
                <a:gd name="connsiteX16" fmla="*/ 900112 w 2438400"/>
                <a:gd name="connsiteY16" fmla="*/ 807244 h 1454944"/>
                <a:gd name="connsiteX17" fmla="*/ 1021556 w 2438400"/>
                <a:gd name="connsiteY17" fmla="*/ 921544 h 1454944"/>
                <a:gd name="connsiteX18" fmla="*/ 1166812 w 2438400"/>
                <a:gd name="connsiteY18" fmla="*/ 1050131 h 1454944"/>
                <a:gd name="connsiteX19" fmla="*/ 1319212 w 2438400"/>
                <a:gd name="connsiteY19" fmla="*/ 1185863 h 1454944"/>
                <a:gd name="connsiteX20" fmla="*/ 1447800 w 2438400"/>
                <a:gd name="connsiteY20" fmla="*/ 1302544 h 1454944"/>
                <a:gd name="connsiteX21" fmla="*/ 1502568 w 2438400"/>
                <a:gd name="connsiteY21" fmla="*/ 1350169 h 1454944"/>
                <a:gd name="connsiteX22" fmla="*/ 1524000 w 2438400"/>
                <a:gd name="connsiteY22" fmla="*/ 1373981 h 1454944"/>
                <a:gd name="connsiteX23" fmla="*/ 1554956 w 2438400"/>
                <a:gd name="connsiteY23" fmla="*/ 1407319 h 1454944"/>
                <a:gd name="connsiteX24" fmla="*/ 1583531 w 2438400"/>
                <a:gd name="connsiteY24" fmla="*/ 1428750 h 1454944"/>
                <a:gd name="connsiteX25" fmla="*/ 1609725 w 2438400"/>
                <a:gd name="connsiteY25" fmla="*/ 1440656 h 1454944"/>
                <a:gd name="connsiteX26" fmla="*/ 1624012 w 2438400"/>
                <a:gd name="connsiteY26" fmla="*/ 1445419 h 1454944"/>
                <a:gd name="connsiteX27" fmla="*/ 1647825 w 2438400"/>
                <a:gd name="connsiteY27" fmla="*/ 1450181 h 1454944"/>
                <a:gd name="connsiteX28" fmla="*/ 1681162 w 2438400"/>
                <a:gd name="connsiteY28" fmla="*/ 1454944 h 1454944"/>
                <a:gd name="connsiteX29" fmla="*/ 1714500 w 2438400"/>
                <a:gd name="connsiteY29" fmla="*/ 1452563 h 1454944"/>
                <a:gd name="connsiteX30" fmla="*/ 1862137 w 2438400"/>
                <a:gd name="connsiteY30" fmla="*/ 1450181 h 1454944"/>
                <a:gd name="connsiteX31" fmla="*/ 1988343 w 2438400"/>
                <a:gd name="connsiteY31" fmla="*/ 1440656 h 1454944"/>
                <a:gd name="connsiteX32" fmla="*/ 2128837 w 2438400"/>
                <a:gd name="connsiteY32" fmla="*/ 1423988 h 1454944"/>
                <a:gd name="connsiteX33" fmla="*/ 2262187 w 2438400"/>
                <a:gd name="connsiteY33" fmla="*/ 1404938 h 1454944"/>
                <a:gd name="connsiteX34" fmla="*/ 2381250 w 2438400"/>
                <a:gd name="connsiteY34" fmla="*/ 1383506 h 1454944"/>
                <a:gd name="connsiteX35" fmla="*/ 2419350 w 2438400"/>
                <a:gd name="connsiteY35" fmla="*/ 1378744 h 1454944"/>
                <a:gd name="connsiteX36" fmla="*/ 2433637 w 2438400"/>
                <a:gd name="connsiteY36" fmla="*/ 1373981 h 1454944"/>
                <a:gd name="connsiteX37" fmla="*/ 2438400 w 2438400"/>
                <a:gd name="connsiteY37" fmla="*/ 1362075 h 1454944"/>
                <a:gd name="connsiteX38" fmla="*/ 2433637 w 2438400"/>
                <a:gd name="connsiteY38" fmla="*/ 1347788 h 1454944"/>
                <a:gd name="connsiteX39" fmla="*/ 2424112 w 2438400"/>
                <a:gd name="connsiteY39" fmla="*/ 1331119 h 1454944"/>
                <a:gd name="connsiteX40" fmla="*/ 2412206 w 2438400"/>
                <a:gd name="connsiteY40" fmla="*/ 1319213 h 1454944"/>
                <a:gd name="connsiteX41" fmla="*/ 2369343 w 2438400"/>
                <a:gd name="connsiteY41" fmla="*/ 1307306 h 1454944"/>
                <a:gd name="connsiteX42" fmla="*/ 2283618 w 2438400"/>
                <a:gd name="connsiteY42" fmla="*/ 1293019 h 1454944"/>
                <a:gd name="connsiteX43" fmla="*/ 2145506 w 2438400"/>
                <a:gd name="connsiteY43" fmla="*/ 1257300 h 1454944"/>
                <a:gd name="connsiteX44" fmla="*/ 2040731 w 2438400"/>
                <a:gd name="connsiteY44" fmla="*/ 1228725 h 1454944"/>
                <a:gd name="connsiteX45" fmla="*/ 1916906 w 2438400"/>
                <a:gd name="connsiteY45" fmla="*/ 1190625 h 1454944"/>
                <a:gd name="connsiteX46" fmla="*/ 1819275 w 2438400"/>
                <a:gd name="connsiteY46" fmla="*/ 1159669 h 1454944"/>
                <a:gd name="connsiteX47" fmla="*/ 1714500 w 2438400"/>
                <a:gd name="connsiteY47" fmla="*/ 1104900 h 1454944"/>
                <a:gd name="connsiteX48" fmla="*/ 1574006 w 2438400"/>
                <a:gd name="connsiteY48" fmla="*/ 1016794 h 1454944"/>
                <a:gd name="connsiteX49" fmla="*/ 1423987 w 2438400"/>
                <a:gd name="connsiteY49" fmla="*/ 916781 h 1454944"/>
                <a:gd name="connsiteX50" fmla="*/ 1262062 w 2438400"/>
                <a:gd name="connsiteY50" fmla="*/ 807244 h 1454944"/>
                <a:gd name="connsiteX51" fmla="*/ 1050131 w 2438400"/>
                <a:gd name="connsiteY51" fmla="*/ 652463 h 1454944"/>
                <a:gd name="connsiteX52" fmla="*/ 926306 w 2438400"/>
                <a:gd name="connsiteY52" fmla="*/ 561975 h 1454944"/>
                <a:gd name="connsiteX53" fmla="*/ 681037 w 2438400"/>
                <a:gd name="connsiteY53" fmla="*/ 397669 h 1454944"/>
                <a:gd name="connsiteX54" fmla="*/ 623887 w 2438400"/>
                <a:gd name="connsiteY54" fmla="*/ 35242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38400" h="1454944">
                  <a:moveTo>
                    <a:pt x="623887" y="352425"/>
                  </a:moveTo>
                  <a:lnTo>
                    <a:pt x="514350" y="271463"/>
                  </a:lnTo>
                  <a:lnTo>
                    <a:pt x="414337" y="200025"/>
                  </a:lnTo>
                  <a:lnTo>
                    <a:pt x="290512" y="109538"/>
                  </a:lnTo>
                  <a:lnTo>
                    <a:pt x="261937" y="88106"/>
                  </a:lnTo>
                  <a:lnTo>
                    <a:pt x="226218" y="76200"/>
                  </a:lnTo>
                  <a:lnTo>
                    <a:pt x="164306" y="50006"/>
                  </a:lnTo>
                  <a:lnTo>
                    <a:pt x="64293" y="0"/>
                  </a:lnTo>
                  <a:lnTo>
                    <a:pt x="0" y="97631"/>
                  </a:lnTo>
                  <a:lnTo>
                    <a:pt x="138112" y="145256"/>
                  </a:lnTo>
                  <a:lnTo>
                    <a:pt x="178593" y="159544"/>
                  </a:lnTo>
                  <a:lnTo>
                    <a:pt x="226218" y="204788"/>
                  </a:lnTo>
                  <a:lnTo>
                    <a:pt x="328612" y="295275"/>
                  </a:lnTo>
                  <a:lnTo>
                    <a:pt x="421481" y="381000"/>
                  </a:lnTo>
                  <a:lnTo>
                    <a:pt x="521493" y="471488"/>
                  </a:lnTo>
                  <a:lnTo>
                    <a:pt x="650081" y="588169"/>
                  </a:lnTo>
                  <a:lnTo>
                    <a:pt x="900112" y="807244"/>
                  </a:lnTo>
                  <a:lnTo>
                    <a:pt x="1021556" y="921544"/>
                  </a:lnTo>
                  <a:lnTo>
                    <a:pt x="1166812" y="1050131"/>
                  </a:lnTo>
                  <a:lnTo>
                    <a:pt x="1319212" y="1185863"/>
                  </a:lnTo>
                  <a:lnTo>
                    <a:pt x="1447800" y="1302544"/>
                  </a:lnTo>
                  <a:lnTo>
                    <a:pt x="1502568" y="1350169"/>
                  </a:lnTo>
                  <a:lnTo>
                    <a:pt x="1524000" y="1373981"/>
                  </a:lnTo>
                  <a:lnTo>
                    <a:pt x="1554956" y="1407319"/>
                  </a:lnTo>
                  <a:lnTo>
                    <a:pt x="1583531" y="1428750"/>
                  </a:lnTo>
                  <a:lnTo>
                    <a:pt x="1609725" y="1440656"/>
                  </a:lnTo>
                  <a:lnTo>
                    <a:pt x="1624012" y="1445419"/>
                  </a:lnTo>
                  <a:lnTo>
                    <a:pt x="1647825" y="1450181"/>
                  </a:lnTo>
                  <a:lnTo>
                    <a:pt x="1681162" y="1454944"/>
                  </a:lnTo>
                  <a:lnTo>
                    <a:pt x="1714500" y="1452563"/>
                  </a:lnTo>
                  <a:lnTo>
                    <a:pt x="1862137" y="1450181"/>
                  </a:lnTo>
                  <a:lnTo>
                    <a:pt x="1988343" y="1440656"/>
                  </a:lnTo>
                  <a:lnTo>
                    <a:pt x="2128837" y="1423988"/>
                  </a:lnTo>
                  <a:lnTo>
                    <a:pt x="2262187" y="1404938"/>
                  </a:lnTo>
                  <a:lnTo>
                    <a:pt x="2381250" y="1383506"/>
                  </a:lnTo>
                  <a:lnTo>
                    <a:pt x="2419350" y="1378744"/>
                  </a:lnTo>
                  <a:lnTo>
                    <a:pt x="2433637" y="1373981"/>
                  </a:lnTo>
                  <a:lnTo>
                    <a:pt x="2438400" y="1362075"/>
                  </a:lnTo>
                  <a:lnTo>
                    <a:pt x="2433637" y="1347788"/>
                  </a:lnTo>
                  <a:lnTo>
                    <a:pt x="2424112" y="1331119"/>
                  </a:lnTo>
                  <a:lnTo>
                    <a:pt x="2412206" y="1319213"/>
                  </a:lnTo>
                  <a:lnTo>
                    <a:pt x="2369343" y="1307306"/>
                  </a:lnTo>
                  <a:lnTo>
                    <a:pt x="2283618" y="1293019"/>
                  </a:lnTo>
                  <a:lnTo>
                    <a:pt x="2145506" y="1257300"/>
                  </a:lnTo>
                  <a:lnTo>
                    <a:pt x="2040731" y="1228725"/>
                  </a:lnTo>
                  <a:lnTo>
                    <a:pt x="1916906" y="1190625"/>
                  </a:lnTo>
                  <a:lnTo>
                    <a:pt x="1819275" y="1159669"/>
                  </a:lnTo>
                  <a:lnTo>
                    <a:pt x="1714500" y="1104900"/>
                  </a:lnTo>
                  <a:lnTo>
                    <a:pt x="1574006" y="1016794"/>
                  </a:lnTo>
                  <a:lnTo>
                    <a:pt x="1423987" y="916781"/>
                  </a:lnTo>
                  <a:lnTo>
                    <a:pt x="1262062" y="807244"/>
                  </a:lnTo>
                  <a:lnTo>
                    <a:pt x="1050131" y="652463"/>
                  </a:lnTo>
                  <a:lnTo>
                    <a:pt x="926306" y="561975"/>
                  </a:lnTo>
                  <a:lnTo>
                    <a:pt x="681037" y="397669"/>
                  </a:lnTo>
                  <a:lnTo>
                    <a:pt x="623887" y="352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7">
              <a:extLst>
                <a:ext uri="{FF2B5EF4-FFF2-40B4-BE49-F238E27FC236}">
                  <a16:creationId xmlns:a16="http://schemas.microsoft.com/office/drawing/2014/main" id="{B7BBD59F-4225-491B-B4E4-B2FBFABA99CE}"/>
                </a:ext>
              </a:extLst>
            </p:cNvPr>
            <p:cNvSpPr/>
            <p:nvPr/>
          </p:nvSpPr>
          <p:spPr>
            <a:xfrm>
              <a:off x="7029450" y="4200526"/>
              <a:ext cx="922338" cy="1744663"/>
            </a:xfrm>
            <a:custGeom>
              <a:avLst/>
              <a:gdLst>
                <a:gd name="connsiteX0" fmla="*/ 528638 w 921544"/>
                <a:gd name="connsiteY0" fmla="*/ 457200 h 1745456"/>
                <a:gd name="connsiteX1" fmla="*/ 557213 w 921544"/>
                <a:gd name="connsiteY1" fmla="*/ 354806 h 1745456"/>
                <a:gd name="connsiteX2" fmla="*/ 573881 w 921544"/>
                <a:gd name="connsiteY2" fmla="*/ 285750 h 1745456"/>
                <a:gd name="connsiteX3" fmla="*/ 592931 w 921544"/>
                <a:gd name="connsiteY3" fmla="*/ 211931 h 1745456"/>
                <a:gd name="connsiteX4" fmla="*/ 607219 w 921544"/>
                <a:gd name="connsiteY4" fmla="*/ 154781 h 1745456"/>
                <a:gd name="connsiteX5" fmla="*/ 609600 w 921544"/>
                <a:gd name="connsiteY5" fmla="*/ 130969 h 1745456"/>
                <a:gd name="connsiteX6" fmla="*/ 609600 w 921544"/>
                <a:gd name="connsiteY6" fmla="*/ 109538 h 1745456"/>
                <a:gd name="connsiteX7" fmla="*/ 604838 w 921544"/>
                <a:gd name="connsiteY7" fmla="*/ 90488 h 1745456"/>
                <a:gd name="connsiteX8" fmla="*/ 595313 w 921544"/>
                <a:gd name="connsiteY8" fmla="*/ 76200 h 1745456"/>
                <a:gd name="connsiteX9" fmla="*/ 578644 w 921544"/>
                <a:gd name="connsiteY9" fmla="*/ 61913 h 1745456"/>
                <a:gd name="connsiteX10" fmla="*/ 533400 w 921544"/>
                <a:gd name="connsiteY10" fmla="*/ 66675 h 1745456"/>
                <a:gd name="connsiteX11" fmla="*/ 916781 w 921544"/>
                <a:gd name="connsiteY11" fmla="*/ 0 h 1745456"/>
                <a:gd name="connsiteX12" fmla="*/ 921544 w 921544"/>
                <a:gd name="connsiteY12" fmla="*/ 26194 h 1745456"/>
                <a:gd name="connsiteX13" fmla="*/ 909638 w 921544"/>
                <a:gd name="connsiteY13" fmla="*/ 52388 h 1745456"/>
                <a:gd name="connsiteX14" fmla="*/ 892969 w 921544"/>
                <a:gd name="connsiteY14" fmla="*/ 71438 h 1745456"/>
                <a:gd name="connsiteX15" fmla="*/ 864394 w 921544"/>
                <a:gd name="connsiteY15" fmla="*/ 111919 h 1745456"/>
                <a:gd name="connsiteX16" fmla="*/ 833438 w 921544"/>
                <a:gd name="connsiteY16" fmla="*/ 171450 h 1745456"/>
                <a:gd name="connsiteX17" fmla="*/ 816769 w 921544"/>
                <a:gd name="connsiteY17" fmla="*/ 226219 h 1745456"/>
                <a:gd name="connsiteX18" fmla="*/ 797719 w 921544"/>
                <a:gd name="connsiteY18" fmla="*/ 300038 h 1745456"/>
                <a:gd name="connsiteX19" fmla="*/ 769144 w 921544"/>
                <a:gd name="connsiteY19" fmla="*/ 428625 h 1745456"/>
                <a:gd name="connsiteX20" fmla="*/ 697706 w 921544"/>
                <a:gd name="connsiteY20" fmla="*/ 673894 h 1745456"/>
                <a:gd name="connsiteX21" fmla="*/ 664369 w 921544"/>
                <a:gd name="connsiteY21" fmla="*/ 776288 h 1745456"/>
                <a:gd name="connsiteX22" fmla="*/ 631031 w 921544"/>
                <a:gd name="connsiteY22" fmla="*/ 876300 h 1745456"/>
                <a:gd name="connsiteX23" fmla="*/ 585788 w 921544"/>
                <a:gd name="connsiteY23" fmla="*/ 995363 h 1745456"/>
                <a:gd name="connsiteX24" fmla="*/ 540544 w 921544"/>
                <a:gd name="connsiteY24" fmla="*/ 1107281 h 1745456"/>
                <a:gd name="connsiteX25" fmla="*/ 504825 w 921544"/>
                <a:gd name="connsiteY25" fmla="*/ 1190625 h 1745456"/>
                <a:gd name="connsiteX26" fmla="*/ 466725 w 921544"/>
                <a:gd name="connsiteY26" fmla="*/ 1264444 h 1745456"/>
                <a:gd name="connsiteX27" fmla="*/ 421481 w 921544"/>
                <a:gd name="connsiteY27" fmla="*/ 1354931 h 1745456"/>
                <a:gd name="connsiteX28" fmla="*/ 369094 w 921544"/>
                <a:gd name="connsiteY28" fmla="*/ 1443038 h 1745456"/>
                <a:gd name="connsiteX29" fmla="*/ 307181 w 921544"/>
                <a:gd name="connsiteY29" fmla="*/ 1521619 h 1745456"/>
                <a:gd name="connsiteX30" fmla="*/ 250031 w 921544"/>
                <a:gd name="connsiteY30" fmla="*/ 1602581 h 1745456"/>
                <a:gd name="connsiteX31" fmla="*/ 209550 w 921544"/>
                <a:gd name="connsiteY31" fmla="*/ 1643063 h 1745456"/>
                <a:gd name="connsiteX32" fmla="*/ 169069 w 921544"/>
                <a:gd name="connsiteY32" fmla="*/ 1683544 h 1745456"/>
                <a:gd name="connsiteX33" fmla="*/ 133350 w 921544"/>
                <a:gd name="connsiteY33" fmla="*/ 1716881 h 1745456"/>
                <a:gd name="connsiteX34" fmla="*/ 100013 w 921544"/>
                <a:gd name="connsiteY34" fmla="*/ 1735931 h 1745456"/>
                <a:gd name="connsiteX35" fmla="*/ 71438 w 921544"/>
                <a:gd name="connsiteY35" fmla="*/ 1745456 h 1745456"/>
                <a:gd name="connsiteX36" fmla="*/ 57150 w 921544"/>
                <a:gd name="connsiteY36" fmla="*/ 1745456 h 1745456"/>
                <a:gd name="connsiteX37" fmla="*/ 38100 w 921544"/>
                <a:gd name="connsiteY37" fmla="*/ 1735931 h 1745456"/>
                <a:gd name="connsiteX38" fmla="*/ 16669 w 921544"/>
                <a:gd name="connsiteY38" fmla="*/ 1714500 h 1745456"/>
                <a:gd name="connsiteX39" fmla="*/ 7144 w 921544"/>
                <a:gd name="connsiteY39" fmla="*/ 1693069 h 1745456"/>
                <a:gd name="connsiteX40" fmla="*/ 0 w 921544"/>
                <a:gd name="connsiteY40" fmla="*/ 1647825 h 1745456"/>
                <a:gd name="connsiteX41" fmla="*/ 0 w 921544"/>
                <a:gd name="connsiteY41" fmla="*/ 1621631 h 1745456"/>
                <a:gd name="connsiteX42" fmla="*/ 192881 w 921544"/>
                <a:gd name="connsiteY42" fmla="*/ 1221581 h 1745456"/>
                <a:gd name="connsiteX43" fmla="*/ 240506 w 921544"/>
                <a:gd name="connsiteY43" fmla="*/ 1162050 h 1745456"/>
                <a:gd name="connsiteX44" fmla="*/ 276225 w 921544"/>
                <a:gd name="connsiteY44" fmla="*/ 1112044 h 1745456"/>
                <a:gd name="connsiteX45" fmla="*/ 307181 w 921544"/>
                <a:gd name="connsiteY45" fmla="*/ 1057275 h 1745456"/>
                <a:gd name="connsiteX46" fmla="*/ 350044 w 921544"/>
                <a:gd name="connsiteY46" fmla="*/ 981075 h 1745456"/>
                <a:gd name="connsiteX47" fmla="*/ 376238 w 921544"/>
                <a:gd name="connsiteY47" fmla="*/ 916781 h 1745456"/>
                <a:gd name="connsiteX48" fmla="*/ 445294 w 921544"/>
                <a:gd name="connsiteY48" fmla="*/ 740569 h 1745456"/>
                <a:gd name="connsiteX49" fmla="*/ 528638 w 921544"/>
                <a:gd name="connsiteY49" fmla="*/ 45720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21544" h="1745456">
                  <a:moveTo>
                    <a:pt x="528638" y="457200"/>
                  </a:moveTo>
                  <a:lnTo>
                    <a:pt x="557213" y="354806"/>
                  </a:lnTo>
                  <a:lnTo>
                    <a:pt x="573881" y="285750"/>
                  </a:lnTo>
                  <a:lnTo>
                    <a:pt x="592931" y="211931"/>
                  </a:lnTo>
                  <a:lnTo>
                    <a:pt x="607219" y="154781"/>
                  </a:lnTo>
                  <a:lnTo>
                    <a:pt x="609600" y="130969"/>
                  </a:lnTo>
                  <a:lnTo>
                    <a:pt x="609600" y="109538"/>
                  </a:lnTo>
                  <a:lnTo>
                    <a:pt x="604838" y="90488"/>
                  </a:lnTo>
                  <a:lnTo>
                    <a:pt x="595313" y="76200"/>
                  </a:lnTo>
                  <a:lnTo>
                    <a:pt x="578644" y="61913"/>
                  </a:lnTo>
                  <a:lnTo>
                    <a:pt x="533400" y="66675"/>
                  </a:lnTo>
                  <a:lnTo>
                    <a:pt x="916781" y="0"/>
                  </a:lnTo>
                  <a:lnTo>
                    <a:pt x="921544" y="26194"/>
                  </a:lnTo>
                  <a:lnTo>
                    <a:pt x="909638" y="52388"/>
                  </a:lnTo>
                  <a:lnTo>
                    <a:pt x="892969" y="71438"/>
                  </a:lnTo>
                  <a:lnTo>
                    <a:pt x="864394" y="111919"/>
                  </a:lnTo>
                  <a:lnTo>
                    <a:pt x="833438" y="171450"/>
                  </a:lnTo>
                  <a:lnTo>
                    <a:pt x="816769" y="226219"/>
                  </a:lnTo>
                  <a:lnTo>
                    <a:pt x="797719" y="300038"/>
                  </a:lnTo>
                  <a:lnTo>
                    <a:pt x="769144" y="428625"/>
                  </a:lnTo>
                  <a:lnTo>
                    <a:pt x="697706" y="673894"/>
                  </a:lnTo>
                  <a:lnTo>
                    <a:pt x="664369" y="776288"/>
                  </a:lnTo>
                  <a:lnTo>
                    <a:pt x="631031" y="876300"/>
                  </a:lnTo>
                  <a:lnTo>
                    <a:pt x="585788" y="995363"/>
                  </a:lnTo>
                  <a:lnTo>
                    <a:pt x="540544" y="1107281"/>
                  </a:lnTo>
                  <a:lnTo>
                    <a:pt x="504825" y="1190625"/>
                  </a:lnTo>
                  <a:lnTo>
                    <a:pt x="466725" y="1264444"/>
                  </a:lnTo>
                  <a:lnTo>
                    <a:pt x="421481" y="1354931"/>
                  </a:lnTo>
                  <a:lnTo>
                    <a:pt x="369094" y="1443038"/>
                  </a:lnTo>
                  <a:lnTo>
                    <a:pt x="307181" y="1521619"/>
                  </a:lnTo>
                  <a:lnTo>
                    <a:pt x="250031" y="1602581"/>
                  </a:lnTo>
                  <a:lnTo>
                    <a:pt x="209550" y="1643063"/>
                  </a:lnTo>
                  <a:lnTo>
                    <a:pt x="169069" y="1683544"/>
                  </a:lnTo>
                  <a:lnTo>
                    <a:pt x="133350" y="1716881"/>
                  </a:lnTo>
                  <a:lnTo>
                    <a:pt x="100013" y="1735931"/>
                  </a:lnTo>
                  <a:lnTo>
                    <a:pt x="71438" y="1745456"/>
                  </a:lnTo>
                  <a:lnTo>
                    <a:pt x="57150" y="1745456"/>
                  </a:lnTo>
                  <a:lnTo>
                    <a:pt x="38100" y="1735931"/>
                  </a:lnTo>
                  <a:lnTo>
                    <a:pt x="16669" y="1714500"/>
                  </a:lnTo>
                  <a:lnTo>
                    <a:pt x="7144" y="1693069"/>
                  </a:lnTo>
                  <a:lnTo>
                    <a:pt x="0" y="1647825"/>
                  </a:lnTo>
                  <a:lnTo>
                    <a:pt x="0" y="1621631"/>
                  </a:lnTo>
                  <a:lnTo>
                    <a:pt x="192881" y="1221581"/>
                  </a:lnTo>
                  <a:lnTo>
                    <a:pt x="240506" y="1162050"/>
                  </a:lnTo>
                  <a:lnTo>
                    <a:pt x="276225" y="1112044"/>
                  </a:lnTo>
                  <a:lnTo>
                    <a:pt x="307181" y="1057275"/>
                  </a:lnTo>
                  <a:lnTo>
                    <a:pt x="350044" y="981075"/>
                  </a:lnTo>
                  <a:lnTo>
                    <a:pt x="376238" y="916781"/>
                  </a:lnTo>
                  <a:lnTo>
                    <a:pt x="445294" y="740569"/>
                  </a:lnTo>
                  <a:lnTo>
                    <a:pt x="528638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7BBB41A9-C5D8-463F-A193-27547550B357}"/>
                </a:ext>
              </a:extLst>
            </p:cNvPr>
            <p:cNvSpPr/>
            <p:nvPr/>
          </p:nvSpPr>
          <p:spPr>
            <a:xfrm>
              <a:off x="6586538" y="5287963"/>
              <a:ext cx="690562" cy="628650"/>
            </a:xfrm>
            <a:custGeom>
              <a:avLst/>
              <a:gdLst>
                <a:gd name="connsiteX0" fmla="*/ 242887 w 690562"/>
                <a:gd name="connsiteY0" fmla="*/ 97632 h 628650"/>
                <a:gd name="connsiteX1" fmla="*/ 383381 w 690562"/>
                <a:gd name="connsiteY1" fmla="*/ 157163 h 628650"/>
                <a:gd name="connsiteX2" fmla="*/ 442912 w 690562"/>
                <a:gd name="connsiteY2" fmla="*/ 180975 h 628650"/>
                <a:gd name="connsiteX3" fmla="*/ 473868 w 690562"/>
                <a:gd name="connsiteY3" fmla="*/ 190500 h 628650"/>
                <a:gd name="connsiteX4" fmla="*/ 502443 w 690562"/>
                <a:gd name="connsiteY4" fmla="*/ 197644 h 628650"/>
                <a:gd name="connsiteX5" fmla="*/ 526256 w 690562"/>
                <a:gd name="connsiteY5" fmla="*/ 197644 h 628650"/>
                <a:gd name="connsiteX6" fmla="*/ 561975 w 690562"/>
                <a:gd name="connsiteY6" fmla="*/ 188119 h 628650"/>
                <a:gd name="connsiteX7" fmla="*/ 595312 w 690562"/>
                <a:gd name="connsiteY7" fmla="*/ 169069 h 628650"/>
                <a:gd name="connsiteX8" fmla="*/ 623887 w 690562"/>
                <a:gd name="connsiteY8" fmla="*/ 145257 h 628650"/>
                <a:gd name="connsiteX9" fmla="*/ 638175 w 690562"/>
                <a:gd name="connsiteY9" fmla="*/ 130969 h 628650"/>
                <a:gd name="connsiteX10" fmla="*/ 690562 w 690562"/>
                <a:gd name="connsiteY10" fmla="*/ 69057 h 628650"/>
                <a:gd name="connsiteX11" fmla="*/ 466725 w 690562"/>
                <a:gd name="connsiteY11" fmla="*/ 628650 h 628650"/>
                <a:gd name="connsiteX12" fmla="*/ 454818 w 690562"/>
                <a:gd name="connsiteY12" fmla="*/ 609600 h 628650"/>
                <a:gd name="connsiteX13" fmla="*/ 445293 w 690562"/>
                <a:gd name="connsiteY13" fmla="*/ 581025 h 628650"/>
                <a:gd name="connsiteX14" fmla="*/ 440531 w 690562"/>
                <a:gd name="connsiteY14" fmla="*/ 535782 h 628650"/>
                <a:gd name="connsiteX15" fmla="*/ 421481 w 690562"/>
                <a:gd name="connsiteY15" fmla="*/ 488157 h 628650"/>
                <a:gd name="connsiteX16" fmla="*/ 388143 w 690562"/>
                <a:gd name="connsiteY16" fmla="*/ 426244 h 628650"/>
                <a:gd name="connsiteX17" fmla="*/ 357187 w 690562"/>
                <a:gd name="connsiteY17" fmla="*/ 376238 h 628650"/>
                <a:gd name="connsiteX18" fmla="*/ 309562 w 690562"/>
                <a:gd name="connsiteY18" fmla="*/ 316707 h 628650"/>
                <a:gd name="connsiteX19" fmla="*/ 271462 w 690562"/>
                <a:gd name="connsiteY19" fmla="*/ 269082 h 628650"/>
                <a:gd name="connsiteX20" fmla="*/ 221456 w 690562"/>
                <a:gd name="connsiteY20" fmla="*/ 221457 h 628650"/>
                <a:gd name="connsiteX21" fmla="*/ 171450 w 690562"/>
                <a:gd name="connsiteY21" fmla="*/ 178594 h 628650"/>
                <a:gd name="connsiteX22" fmla="*/ 114300 w 690562"/>
                <a:gd name="connsiteY22" fmla="*/ 130969 h 628650"/>
                <a:gd name="connsiteX23" fmla="*/ 61912 w 690562"/>
                <a:gd name="connsiteY23" fmla="*/ 92869 h 628650"/>
                <a:gd name="connsiteX24" fmla="*/ 19050 w 690562"/>
                <a:gd name="connsiteY24" fmla="*/ 64294 h 628650"/>
                <a:gd name="connsiteX25" fmla="*/ 4762 w 690562"/>
                <a:gd name="connsiteY25" fmla="*/ 47625 h 628650"/>
                <a:gd name="connsiteX26" fmla="*/ 0 w 690562"/>
                <a:gd name="connsiteY26" fmla="*/ 21432 h 628650"/>
                <a:gd name="connsiteX27" fmla="*/ 2381 w 690562"/>
                <a:gd name="connsiteY27" fmla="*/ 7144 h 628650"/>
                <a:gd name="connsiteX28" fmla="*/ 21431 w 690562"/>
                <a:gd name="connsiteY28" fmla="*/ 0 h 628650"/>
                <a:gd name="connsiteX29" fmla="*/ 47625 w 690562"/>
                <a:gd name="connsiteY29" fmla="*/ 9525 h 628650"/>
                <a:gd name="connsiteX30" fmla="*/ 102393 w 690562"/>
                <a:gd name="connsiteY30" fmla="*/ 35719 h 628650"/>
                <a:gd name="connsiteX31" fmla="*/ 178593 w 690562"/>
                <a:gd name="connsiteY31" fmla="*/ 69057 h 628650"/>
                <a:gd name="connsiteX32" fmla="*/ 242887 w 690562"/>
                <a:gd name="connsiteY32" fmla="*/ 9763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0562" h="628650">
                  <a:moveTo>
                    <a:pt x="242887" y="97632"/>
                  </a:moveTo>
                  <a:lnTo>
                    <a:pt x="383381" y="157163"/>
                  </a:lnTo>
                  <a:lnTo>
                    <a:pt x="442912" y="180975"/>
                  </a:lnTo>
                  <a:lnTo>
                    <a:pt x="473868" y="190500"/>
                  </a:lnTo>
                  <a:lnTo>
                    <a:pt x="502443" y="197644"/>
                  </a:lnTo>
                  <a:lnTo>
                    <a:pt x="526256" y="197644"/>
                  </a:lnTo>
                  <a:lnTo>
                    <a:pt x="561975" y="188119"/>
                  </a:lnTo>
                  <a:lnTo>
                    <a:pt x="595312" y="169069"/>
                  </a:lnTo>
                  <a:lnTo>
                    <a:pt x="623887" y="145257"/>
                  </a:lnTo>
                  <a:lnTo>
                    <a:pt x="638175" y="130969"/>
                  </a:lnTo>
                  <a:lnTo>
                    <a:pt x="690562" y="69057"/>
                  </a:lnTo>
                  <a:lnTo>
                    <a:pt x="466725" y="628650"/>
                  </a:lnTo>
                  <a:lnTo>
                    <a:pt x="454818" y="609600"/>
                  </a:lnTo>
                  <a:lnTo>
                    <a:pt x="445293" y="581025"/>
                  </a:lnTo>
                  <a:lnTo>
                    <a:pt x="440531" y="535782"/>
                  </a:lnTo>
                  <a:lnTo>
                    <a:pt x="421481" y="488157"/>
                  </a:lnTo>
                  <a:lnTo>
                    <a:pt x="388143" y="426244"/>
                  </a:lnTo>
                  <a:lnTo>
                    <a:pt x="357187" y="376238"/>
                  </a:lnTo>
                  <a:lnTo>
                    <a:pt x="309562" y="316707"/>
                  </a:lnTo>
                  <a:lnTo>
                    <a:pt x="271462" y="269082"/>
                  </a:lnTo>
                  <a:lnTo>
                    <a:pt x="221456" y="221457"/>
                  </a:lnTo>
                  <a:lnTo>
                    <a:pt x="171450" y="178594"/>
                  </a:lnTo>
                  <a:lnTo>
                    <a:pt x="114300" y="130969"/>
                  </a:lnTo>
                  <a:lnTo>
                    <a:pt x="61912" y="92869"/>
                  </a:lnTo>
                  <a:lnTo>
                    <a:pt x="19050" y="64294"/>
                  </a:lnTo>
                  <a:lnTo>
                    <a:pt x="4762" y="47625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47625" y="9525"/>
                  </a:lnTo>
                  <a:lnTo>
                    <a:pt x="102393" y="35719"/>
                  </a:lnTo>
                  <a:lnTo>
                    <a:pt x="178593" y="69057"/>
                  </a:lnTo>
                  <a:lnTo>
                    <a:pt x="242887" y="976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9">
              <a:extLst>
                <a:ext uri="{FF2B5EF4-FFF2-40B4-BE49-F238E27FC236}">
                  <a16:creationId xmlns:a16="http://schemas.microsoft.com/office/drawing/2014/main" id="{7A7298FF-479E-4DFF-8E9B-0A0037A78372}"/>
                </a:ext>
              </a:extLst>
            </p:cNvPr>
            <p:cNvSpPr/>
            <p:nvPr/>
          </p:nvSpPr>
          <p:spPr>
            <a:xfrm>
              <a:off x="5514975" y="3516313"/>
              <a:ext cx="1562100" cy="2387600"/>
            </a:xfrm>
            <a:custGeom>
              <a:avLst/>
              <a:gdLst>
                <a:gd name="connsiteX0" fmla="*/ 1166014 w 1561845"/>
                <a:gd name="connsiteY0" fmla="*/ 613691 h 2387259"/>
                <a:gd name="connsiteX1" fmla="*/ 1190561 w 1561845"/>
                <a:gd name="connsiteY1" fmla="*/ 524706 h 2387259"/>
                <a:gd name="connsiteX2" fmla="*/ 1218178 w 1561845"/>
                <a:gd name="connsiteY2" fmla="*/ 389694 h 2387259"/>
                <a:gd name="connsiteX3" fmla="*/ 1233520 w 1561845"/>
                <a:gd name="connsiteY3" fmla="*/ 309914 h 2387259"/>
                <a:gd name="connsiteX4" fmla="*/ 1242725 w 1561845"/>
                <a:gd name="connsiteY4" fmla="*/ 254682 h 2387259"/>
                <a:gd name="connsiteX5" fmla="*/ 1245794 w 1561845"/>
                <a:gd name="connsiteY5" fmla="*/ 230134 h 2387259"/>
                <a:gd name="connsiteX6" fmla="*/ 1239657 w 1561845"/>
                <a:gd name="connsiteY6" fmla="*/ 199450 h 2387259"/>
                <a:gd name="connsiteX7" fmla="*/ 1227383 w 1561845"/>
                <a:gd name="connsiteY7" fmla="*/ 168765 h 2387259"/>
                <a:gd name="connsiteX8" fmla="*/ 1208972 w 1561845"/>
                <a:gd name="connsiteY8" fmla="*/ 147286 h 2387259"/>
                <a:gd name="connsiteX9" fmla="*/ 1181356 w 1561845"/>
                <a:gd name="connsiteY9" fmla="*/ 128875 h 2387259"/>
                <a:gd name="connsiteX10" fmla="*/ 1156808 w 1561845"/>
                <a:gd name="connsiteY10" fmla="*/ 119670 h 2387259"/>
                <a:gd name="connsiteX11" fmla="*/ 1135329 w 1561845"/>
                <a:gd name="connsiteY11" fmla="*/ 104328 h 2387259"/>
                <a:gd name="connsiteX12" fmla="*/ 1123055 w 1561845"/>
                <a:gd name="connsiteY12" fmla="*/ 85917 h 2387259"/>
                <a:gd name="connsiteX13" fmla="*/ 1110782 w 1561845"/>
                <a:gd name="connsiteY13" fmla="*/ 64438 h 2387259"/>
                <a:gd name="connsiteX14" fmla="*/ 1110782 w 1561845"/>
                <a:gd name="connsiteY14" fmla="*/ 36821 h 2387259"/>
                <a:gd name="connsiteX15" fmla="*/ 1119987 w 1561845"/>
                <a:gd name="connsiteY15" fmla="*/ 21479 h 2387259"/>
                <a:gd name="connsiteX16" fmla="*/ 1156808 w 1561845"/>
                <a:gd name="connsiteY16" fmla="*/ 6137 h 2387259"/>
                <a:gd name="connsiteX17" fmla="*/ 1208972 w 1561845"/>
                <a:gd name="connsiteY17" fmla="*/ 0 h 2387259"/>
                <a:gd name="connsiteX18" fmla="*/ 1239657 w 1561845"/>
                <a:gd name="connsiteY18" fmla="*/ 9205 h 2387259"/>
                <a:gd name="connsiteX19" fmla="*/ 1340916 w 1561845"/>
                <a:gd name="connsiteY19" fmla="*/ 52164 h 2387259"/>
                <a:gd name="connsiteX20" fmla="*/ 1414559 w 1561845"/>
                <a:gd name="connsiteY20" fmla="*/ 88985 h 2387259"/>
                <a:gd name="connsiteX21" fmla="*/ 1497407 w 1561845"/>
                <a:gd name="connsiteY21" fmla="*/ 131944 h 2387259"/>
                <a:gd name="connsiteX22" fmla="*/ 1537297 w 1561845"/>
                <a:gd name="connsiteY22" fmla="*/ 156491 h 2387259"/>
                <a:gd name="connsiteX23" fmla="*/ 1549571 w 1561845"/>
                <a:gd name="connsiteY23" fmla="*/ 174902 h 2387259"/>
                <a:gd name="connsiteX24" fmla="*/ 1558776 w 1561845"/>
                <a:gd name="connsiteY24" fmla="*/ 190244 h 2387259"/>
                <a:gd name="connsiteX25" fmla="*/ 1561845 w 1561845"/>
                <a:gd name="connsiteY25" fmla="*/ 208655 h 2387259"/>
                <a:gd name="connsiteX26" fmla="*/ 1561845 w 1561845"/>
                <a:gd name="connsiteY26" fmla="*/ 227066 h 2387259"/>
                <a:gd name="connsiteX27" fmla="*/ 1552639 w 1561845"/>
                <a:gd name="connsiteY27" fmla="*/ 248545 h 2387259"/>
                <a:gd name="connsiteX28" fmla="*/ 1531160 w 1561845"/>
                <a:gd name="connsiteY28" fmla="*/ 276161 h 2387259"/>
                <a:gd name="connsiteX29" fmla="*/ 1503544 w 1561845"/>
                <a:gd name="connsiteY29" fmla="*/ 343667 h 2387259"/>
                <a:gd name="connsiteX30" fmla="*/ 1472859 w 1561845"/>
                <a:gd name="connsiteY30" fmla="*/ 457200 h 2387259"/>
                <a:gd name="connsiteX31" fmla="*/ 1451380 w 1561845"/>
                <a:gd name="connsiteY31" fmla="*/ 543117 h 2387259"/>
                <a:gd name="connsiteX32" fmla="*/ 1411490 w 1561845"/>
                <a:gd name="connsiteY32" fmla="*/ 662787 h 2387259"/>
                <a:gd name="connsiteX33" fmla="*/ 1393080 w 1561845"/>
                <a:gd name="connsiteY33" fmla="*/ 721087 h 2387259"/>
                <a:gd name="connsiteX34" fmla="*/ 1288752 w 1561845"/>
                <a:gd name="connsiteY34" fmla="*/ 972701 h 2387259"/>
                <a:gd name="connsiteX35" fmla="*/ 1221246 w 1561845"/>
                <a:gd name="connsiteY35" fmla="*/ 1113850 h 2387259"/>
                <a:gd name="connsiteX36" fmla="*/ 1169082 w 1561845"/>
                <a:gd name="connsiteY36" fmla="*/ 1218177 h 2387259"/>
                <a:gd name="connsiteX37" fmla="*/ 1104645 w 1561845"/>
                <a:gd name="connsiteY37" fmla="*/ 1331710 h 2387259"/>
                <a:gd name="connsiteX38" fmla="*/ 1043276 w 1561845"/>
                <a:gd name="connsiteY38" fmla="*/ 1436038 h 2387259"/>
                <a:gd name="connsiteX39" fmla="*/ 951222 w 1561845"/>
                <a:gd name="connsiteY39" fmla="*/ 1571050 h 2387259"/>
                <a:gd name="connsiteX40" fmla="*/ 862237 w 1561845"/>
                <a:gd name="connsiteY40" fmla="*/ 1687651 h 2387259"/>
                <a:gd name="connsiteX41" fmla="*/ 764046 w 1561845"/>
                <a:gd name="connsiteY41" fmla="*/ 1807321 h 2387259"/>
                <a:gd name="connsiteX42" fmla="*/ 653582 w 1561845"/>
                <a:gd name="connsiteY42" fmla="*/ 1923922 h 2387259"/>
                <a:gd name="connsiteX43" fmla="*/ 546186 w 1561845"/>
                <a:gd name="connsiteY43" fmla="*/ 2022113 h 2387259"/>
                <a:gd name="connsiteX44" fmla="*/ 472543 w 1561845"/>
                <a:gd name="connsiteY44" fmla="*/ 2086550 h 2387259"/>
                <a:gd name="connsiteX45" fmla="*/ 398900 w 1561845"/>
                <a:gd name="connsiteY45" fmla="*/ 2144851 h 2387259"/>
                <a:gd name="connsiteX46" fmla="*/ 309914 w 1561845"/>
                <a:gd name="connsiteY46" fmla="*/ 2212357 h 2387259"/>
                <a:gd name="connsiteX47" fmla="*/ 193313 w 1561845"/>
                <a:gd name="connsiteY47" fmla="*/ 2289068 h 2387259"/>
                <a:gd name="connsiteX48" fmla="*/ 92054 w 1561845"/>
                <a:gd name="connsiteY48" fmla="*/ 2353506 h 2387259"/>
                <a:gd name="connsiteX49" fmla="*/ 30685 w 1561845"/>
                <a:gd name="connsiteY49" fmla="*/ 2384191 h 2387259"/>
                <a:gd name="connsiteX50" fmla="*/ 12274 w 1561845"/>
                <a:gd name="connsiteY50" fmla="*/ 2387259 h 2387259"/>
                <a:gd name="connsiteX51" fmla="*/ 0 w 1561845"/>
                <a:gd name="connsiteY51" fmla="*/ 2378054 h 2387259"/>
                <a:gd name="connsiteX52" fmla="*/ 3069 w 1561845"/>
                <a:gd name="connsiteY52" fmla="*/ 2347369 h 2387259"/>
                <a:gd name="connsiteX53" fmla="*/ 15343 w 1561845"/>
                <a:gd name="connsiteY53" fmla="*/ 2319753 h 2387259"/>
                <a:gd name="connsiteX54" fmla="*/ 61369 w 1561845"/>
                <a:gd name="connsiteY54" fmla="*/ 2282932 h 2387259"/>
                <a:gd name="connsiteX55" fmla="*/ 162629 w 1561845"/>
                <a:gd name="connsiteY55" fmla="*/ 2203152 h 2387259"/>
                <a:gd name="connsiteX56" fmla="*/ 266956 w 1561845"/>
                <a:gd name="connsiteY56" fmla="*/ 2104961 h 2387259"/>
                <a:gd name="connsiteX57" fmla="*/ 417310 w 1561845"/>
                <a:gd name="connsiteY57" fmla="*/ 1957675 h 2387259"/>
                <a:gd name="connsiteX58" fmla="*/ 512433 w 1561845"/>
                <a:gd name="connsiteY58" fmla="*/ 1859485 h 2387259"/>
                <a:gd name="connsiteX59" fmla="*/ 598349 w 1561845"/>
                <a:gd name="connsiteY59" fmla="*/ 1764362 h 2387259"/>
                <a:gd name="connsiteX60" fmla="*/ 665855 w 1561845"/>
                <a:gd name="connsiteY60" fmla="*/ 1687651 h 2387259"/>
                <a:gd name="connsiteX61" fmla="*/ 748704 w 1561845"/>
                <a:gd name="connsiteY61" fmla="*/ 1577187 h 2387259"/>
                <a:gd name="connsiteX62" fmla="*/ 819278 w 1561845"/>
                <a:gd name="connsiteY62" fmla="*/ 1472859 h 2387259"/>
                <a:gd name="connsiteX63" fmla="*/ 871442 w 1561845"/>
                <a:gd name="connsiteY63" fmla="*/ 1390011 h 2387259"/>
                <a:gd name="connsiteX64" fmla="*/ 923606 w 1561845"/>
                <a:gd name="connsiteY64" fmla="*/ 1294889 h 2387259"/>
                <a:gd name="connsiteX65" fmla="*/ 966564 w 1561845"/>
                <a:gd name="connsiteY65" fmla="*/ 1205903 h 2387259"/>
                <a:gd name="connsiteX66" fmla="*/ 1009522 w 1561845"/>
                <a:gd name="connsiteY66" fmla="*/ 1104644 h 2387259"/>
                <a:gd name="connsiteX67" fmla="*/ 1049412 w 1561845"/>
                <a:gd name="connsiteY67" fmla="*/ 997248 h 2387259"/>
                <a:gd name="connsiteX68" fmla="*/ 1080097 w 1561845"/>
                <a:gd name="connsiteY68" fmla="*/ 902126 h 2387259"/>
                <a:gd name="connsiteX69" fmla="*/ 1166014 w 1561845"/>
                <a:gd name="connsiteY69" fmla="*/ 613691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61845" h="2387259">
                  <a:moveTo>
                    <a:pt x="1166014" y="613691"/>
                  </a:moveTo>
                  <a:lnTo>
                    <a:pt x="1190561" y="524706"/>
                  </a:lnTo>
                  <a:lnTo>
                    <a:pt x="1218178" y="389694"/>
                  </a:lnTo>
                  <a:lnTo>
                    <a:pt x="1233520" y="309914"/>
                  </a:lnTo>
                  <a:lnTo>
                    <a:pt x="1242725" y="254682"/>
                  </a:lnTo>
                  <a:lnTo>
                    <a:pt x="1245794" y="230134"/>
                  </a:lnTo>
                  <a:lnTo>
                    <a:pt x="1239657" y="199450"/>
                  </a:lnTo>
                  <a:lnTo>
                    <a:pt x="1227383" y="168765"/>
                  </a:lnTo>
                  <a:lnTo>
                    <a:pt x="1208972" y="147286"/>
                  </a:lnTo>
                  <a:lnTo>
                    <a:pt x="1181356" y="128875"/>
                  </a:lnTo>
                  <a:lnTo>
                    <a:pt x="1156808" y="119670"/>
                  </a:lnTo>
                  <a:lnTo>
                    <a:pt x="1135329" y="104328"/>
                  </a:lnTo>
                  <a:lnTo>
                    <a:pt x="1123055" y="85917"/>
                  </a:lnTo>
                  <a:lnTo>
                    <a:pt x="1110782" y="64438"/>
                  </a:lnTo>
                  <a:lnTo>
                    <a:pt x="1110782" y="36821"/>
                  </a:lnTo>
                  <a:lnTo>
                    <a:pt x="1119987" y="21479"/>
                  </a:lnTo>
                  <a:lnTo>
                    <a:pt x="1156808" y="6137"/>
                  </a:lnTo>
                  <a:lnTo>
                    <a:pt x="1208972" y="0"/>
                  </a:lnTo>
                  <a:lnTo>
                    <a:pt x="1239657" y="9205"/>
                  </a:lnTo>
                  <a:lnTo>
                    <a:pt x="1340916" y="52164"/>
                  </a:lnTo>
                  <a:lnTo>
                    <a:pt x="1414559" y="88985"/>
                  </a:lnTo>
                  <a:lnTo>
                    <a:pt x="1497407" y="131944"/>
                  </a:lnTo>
                  <a:lnTo>
                    <a:pt x="1537297" y="156491"/>
                  </a:lnTo>
                  <a:lnTo>
                    <a:pt x="1549571" y="174902"/>
                  </a:lnTo>
                  <a:lnTo>
                    <a:pt x="1558776" y="190244"/>
                  </a:lnTo>
                  <a:lnTo>
                    <a:pt x="1561845" y="208655"/>
                  </a:lnTo>
                  <a:lnTo>
                    <a:pt x="1561845" y="227066"/>
                  </a:lnTo>
                  <a:lnTo>
                    <a:pt x="1552639" y="248545"/>
                  </a:lnTo>
                  <a:lnTo>
                    <a:pt x="1531160" y="276161"/>
                  </a:lnTo>
                  <a:lnTo>
                    <a:pt x="1503544" y="343667"/>
                  </a:lnTo>
                  <a:lnTo>
                    <a:pt x="1472859" y="457200"/>
                  </a:lnTo>
                  <a:lnTo>
                    <a:pt x="1451380" y="543117"/>
                  </a:lnTo>
                  <a:lnTo>
                    <a:pt x="1411490" y="662787"/>
                  </a:lnTo>
                  <a:lnTo>
                    <a:pt x="1393080" y="721087"/>
                  </a:lnTo>
                  <a:lnTo>
                    <a:pt x="1288752" y="972701"/>
                  </a:lnTo>
                  <a:lnTo>
                    <a:pt x="1221246" y="1113850"/>
                  </a:lnTo>
                  <a:lnTo>
                    <a:pt x="1169082" y="1218177"/>
                  </a:lnTo>
                  <a:lnTo>
                    <a:pt x="1104645" y="1331710"/>
                  </a:lnTo>
                  <a:lnTo>
                    <a:pt x="1043276" y="1436038"/>
                  </a:lnTo>
                  <a:lnTo>
                    <a:pt x="951222" y="1571050"/>
                  </a:lnTo>
                  <a:lnTo>
                    <a:pt x="862237" y="1687651"/>
                  </a:lnTo>
                  <a:lnTo>
                    <a:pt x="764046" y="1807321"/>
                  </a:lnTo>
                  <a:lnTo>
                    <a:pt x="653582" y="1923922"/>
                  </a:lnTo>
                  <a:lnTo>
                    <a:pt x="546186" y="2022113"/>
                  </a:lnTo>
                  <a:lnTo>
                    <a:pt x="472543" y="2086550"/>
                  </a:lnTo>
                  <a:lnTo>
                    <a:pt x="398900" y="2144851"/>
                  </a:lnTo>
                  <a:lnTo>
                    <a:pt x="309914" y="2212357"/>
                  </a:lnTo>
                  <a:lnTo>
                    <a:pt x="193313" y="2289068"/>
                  </a:lnTo>
                  <a:lnTo>
                    <a:pt x="92054" y="2353506"/>
                  </a:lnTo>
                  <a:lnTo>
                    <a:pt x="30685" y="2384191"/>
                  </a:lnTo>
                  <a:lnTo>
                    <a:pt x="12274" y="2387259"/>
                  </a:lnTo>
                  <a:lnTo>
                    <a:pt x="0" y="2378054"/>
                  </a:lnTo>
                  <a:lnTo>
                    <a:pt x="3069" y="2347369"/>
                  </a:lnTo>
                  <a:lnTo>
                    <a:pt x="15343" y="2319753"/>
                  </a:lnTo>
                  <a:lnTo>
                    <a:pt x="61369" y="2282932"/>
                  </a:lnTo>
                  <a:lnTo>
                    <a:pt x="162629" y="2203152"/>
                  </a:lnTo>
                  <a:lnTo>
                    <a:pt x="266956" y="2104961"/>
                  </a:lnTo>
                  <a:lnTo>
                    <a:pt x="417310" y="1957675"/>
                  </a:lnTo>
                  <a:lnTo>
                    <a:pt x="512433" y="1859485"/>
                  </a:lnTo>
                  <a:lnTo>
                    <a:pt x="598349" y="1764362"/>
                  </a:lnTo>
                  <a:lnTo>
                    <a:pt x="665855" y="1687651"/>
                  </a:lnTo>
                  <a:lnTo>
                    <a:pt x="748704" y="1577187"/>
                  </a:lnTo>
                  <a:lnTo>
                    <a:pt x="819278" y="1472859"/>
                  </a:lnTo>
                  <a:lnTo>
                    <a:pt x="871442" y="1390011"/>
                  </a:lnTo>
                  <a:lnTo>
                    <a:pt x="923606" y="1294889"/>
                  </a:lnTo>
                  <a:lnTo>
                    <a:pt x="966564" y="1205903"/>
                  </a:lnTo>
                  <a:lnTo>
                    <a:pt x="1009522" y="1104644"/>
                  </a:lnTo>
                  <a:lnTo>
                    <a:pt x="1049412" y="997248"/>
                  </a:lnTo>
                  <a:lnTo>
                    <a:pt x="1080097" y="902126"/>
                  </a:lnTo>
                  <a:lnTo>
                    <a:pt x="1166014" y="61369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30B4CC27-CEBF-4C37-8E2D-5CC7E2FA9CA5}"/>
              </a:ext>
            </a:extLst>
          </p:cNvPr>
          <p:cNvGrpSpPr/>
          <p:nvPr/>
        </p:nvGrpSpPr>
        <p:grpSpPr>
          <a:xfrm>
            <a:off x="3702844" y="1338263"/>
            <a:ext cx="4872038" cy="4606926"/>
            <a:chOff x="3705225" y="1338263"/>
            <a:chExt cx="4872038" cy="4606926"/>
          </a:xfrm>
          <a:solidFill>
            <a:schemeClr val="tx1"/>
          </a:solidFill>
        </p:grpSpPr>
        <p:sp>
          <p:nvSpPr>
            <p:cNvPr id="36" name="フリーフォーム 44">
              <a:extLst>
                <a:ext uri="{FF2B5EF4-FFF2-40B4-BE49-F238E27FC236}">
                  <a16:creationId xmlns:a16="http://schemas.microsoft.com/office/drawing/2014/main" id="{006E6581-CE1D-44C8-8834-2A0C57679084}"/>
                </a:ext>
              </a:extLst>
            </p:cNvPr>
            <p:cNvSpPr/>
            <p:nvPr/>
          </p:nvSpPr>
          <p:spPr>
            <a:xfrm>
              <a:off x="4062414" y="1601788"/>
              <a:ext cx="1831975" cy="531812"/>
            </a:xfrm>
            <a:custGeom>
              <a:avLst/>
              <a:gdLst>
                <a:gd name="connsiteX0" fmla="*/ 733425 w 1831181"/>
                <a:gd name="connsiteY0" fmla="*/ 214313 h 531019"/>
                <a:gd name="connsiteX1" fmla="*/ 581025 w 1831181"/>
                <a:gd name="connsiteY1" fmla="*/ 252413 h 531019"/>
                <a:gd name="connsiteX2" fmla="*/ 488156 w 1831181"/>
                <a:gd name="connsiteY2" fmla="*/ 273844 h 531019"/>
                <a:gd name="connsiteX3" fmla="*/ 416718 w 1831181"/>
                <a:gd name="connsiteY3" fmla="*/ 290513 h 531019"/>
                <a:gd name="connsiteX4" fmla="*/ 373856 w 1831181"/>
                <a:gd name="connsiteY4" fmla="*/ 297657 h 531019"/>
                <a:gd name="connsiteX5" fmla="*/ 338137 w 1831181"/>
                <a:gd name="connsiteY5" fmla="*/ 297657 h 531019"/>
                <a:gd name="connsiteX6" fmla="*/ 302418 w 1831181"/>
                <a:gd name="connsiteY6" fmla="*/ 295275 h 531019"/>
                <a:gd name="connsiteX7" fmla="*/ 247650 w 1831181"/>
                <a:gd name="connsiteY7" fmla="*/ 285750 h 531019"/>
                <a:gd name="connsiteX8" fmla="*/ 197643 w 1831181"/>
                <a:gd name="connsiteY8" fmla="*/ 269082 h 531019"/>
                <a:gd name="connsiteX9" fmla="*/ 157162 w 1831181"/>
                <a:gd name="connsiteY9" fmla="*/ 250032 h 531019"/>
                <a:gd name="connsiteX10" fmla="*/ 109537 w 1831181"/>
                <a:gd name="connsiteY10" fmla="*/ 226219 h 531019"/>
                <a:gd name="connsiteX11" fmla="*/ 69056 w 1831181"/>
                <a:gd name="connsiteY11" fmla="*/ 200025 h 531019"/>
                <a:gd name="connsiteX12" fmla="*/ 28575 w 1831181"/>
                <a:gd name="connsiteY12" fmla="*/ 183357 h 531019"/>
                <a:gd name="connsiteX13" fmla="*/ 16668 w 1831181"/>
                <a:gd name="connsiteY13" fmla="*/ 183357 h 531019"/>
                <a:gd name="connsiteX14" fmla="*/ 4762 w 1831181"/>
                <a:gd name="connsiteY14" fmla="*/ 185738 h 531019"/>
                <a:gd name="connsiteX15" fmla="*/ 0 w 1831181"/>
                <a:gd name="connsiteY15" fmla="*/ 200025 h 531019"/>
                <a:gd name="connsiteX16" fmla="*/ 16668 w 1831181"/>
                <a:gd name="connsiteY16" fmla="*/ 242888 h 531019"/>
                <a:gd name="connsiteX17" fmla="*/ 45243 w 1831181"/>
                <a:gd name="connsiteY17" fmla="*/ 290513 h 531019"/>
                <a:gd name="connsiteX18" fmla="*/ 80962 w 1831181"/>
                <a:gd name="connsiteY18" fmla="*/ 338138 h 531019"/>
                <a:gd name="connsiteX19" fmla="*/ 114300 w 1831181"/>
                <a:gd name="connsiteY19" fmla="*/ 378619 h 531019"/>
                <a:gd name="connsiteX20" fmla="*/ 138112 w 1831181"/>
                <a:gd name="connsiteY20" fmla="*/ 404813 h 531019"/>
                <a:gd name="connsiteX21" fmla="*/ 161925 w 1831181"/>
                <a:gd name="connsiteY21" fmla="*/ 426244 h 531019"/>
                <a:gd name="connsiteX22" fmla="*/ 188118 w 1831181"/>
                <a:gd name="connsiteY22" fmla="*/ 447675 h 531019"/>
                <a:gd name="connsiteX23" fmla="*/ 216693 w 1831181"/>
                <a:gd name="connsiteY23" fmla="*/ 469107 h 531019"/>
                <a:gd name="connsiteX24" fmla="*/ 245268 w 1831181"/>
                <a:gd name="connsiteY24" fmla="*/ 485775 h 531019"/>
                <a:gd name="connsiteX25" fmla="*/ 285750 w 1831181"/>
                <a:gd name="connsiteY25" fmla="*/ 504825 h 531019"/>
                <a:gd name="connsiteX26" fmla="*/ 314325 w 1831181"/>
                <a:gd name="connsiteY26" fmla="*/ 516732 h 531019"/>
                <a:gd name="connsiteX27" fmla="*/ 354806 w 1831181"/>
                <a:gd name="connsiteY27" fmla="*/ 526257 h 531019"/>
                <a:gd name="connsiteX28" fmla="*/ 383381 w 1831181"/>
                <a:gd name="connsiteY28" fmla="*/ 531019 h 531019"/>
                <a:gd name="connsiteX29" fmla="*/ 395287 w 1831181"/>
                <a:gd name="connsiteY29" fmla="*/ 531019 h 531019"/>
                <a:gd name="connsiteX30" fmla="*/ 440531 w 1831181"/>
                <a:gd name="connsiteY30" fmla="*/ 507207 h 531019"/>
                <a:gd name="connsiteX31" fmla="*/ 495300 w 1831181"/>
                <a:gd name="connsiteY31" fmla="*/ 478632 h 531019"/>
                <a:gd name="connsiteX32" fmla="*/ 550068 w 1831181"/>
                <a:gd name="connsiteY32" fmla="*/ 457200 h 531019"/>
                <a:gd name="connsiteX33" fmla="*/ 626268 w 1831181"/>
                <a:gd name="connsiteY33" fmla="*/ 428625 h 531019"/>
                <a:gd name="connsiteX34" fmla="*/ 704850 w 1831181"/>
                <a:gd name="connsiteY34" fmla="*/ 400050 h 531019"/>
                <a:gd name="connsiteX35" fmla="*/ 852487 w 1831181"/>
                <a:gd name="connsiteY35" fmla="*/ 347663 h 531019"/>
                <a:gd name="connsiteX36" fmla="*/ 983456 w 1831181"/>
                <a:gd name="connsiteY36" fmla="*/ 307182 h 531019"/>
                <a:gd name="connsiteX37" fmla="*/ 1104900 w 1831181"/>
                <a:gd name="connsiteY37" fmla="*/ 273844 h 531019"/>
                <a:gd name="connsiteX38" fmla="*/ 1231106 w 1831181"/>
                <a:gd name="connsiteY38" fmla="*/ 238125 h 531019"/>
                <a:gd name="connsiteX39" fmla="*/ 1304925 w 1831181"/>
                <a:gd name="connsiteY39" fmla="*/ 221457 h 531019"/>
                <a:gd name="connsiteX40" fmla="*/ 1335881 w 1831181"/>
                <a:gd name="connsiteY40" fmla="*/ 216694 h 531019"/>
                <a:gd name="connsiteX41" fmla="*/ 1376362 w 1831181"/>
                <a:gd name="connsiteY41" fmla="*/ 216694 h 531019"/>
                <a:gd name="connsiteX42" fmla="*/ 1781175 w 1831181"/>
                <a:gd name="connsiteY42" fmla="*/ 314325 h 531019"/>
                <a:gd name="connsiteX43" fmla="*/ 1800225 w 1831181"/>
                <a:gd name="connsiteY43" fmla="*/ 307182 h 531019"/>
                <a:gd name="connsiteX44" fmla="*/ 1814512 w 1831181"/>
                <a:gd name="connsiteY44" fmla="*/ 297657 h 531019"/>
                <a:gd name="connsiteX45" fmla="*/ 1826418 w 1831181"/>
                <a:gd name="connsiteY45" fmla="*/ 280988 h 531019"/>
                <a:gd name="connsiteX46" fmla="*/ 1831181 w 1831181"/>
                <a:gd name="connsiteY46" fmla="*/ 264319 h 531019"/>
                <a:gd name="connsiteX47" fmla="*/ 1831181 w 1831181"/>
                <a:gd name="connsiteY47" fmla="*/ 250032 h 531019"/>
                <a:gd name="connsiteX48" fmla="*/ 1826418 w 1831181"/>
                <a:gd name="connsiteY48" fmla="*/ 230982 h 531019"/>
                <a:gd name="connsiteX49" fmla="*/ 1809750 w 1831181"/>
                <a:gd name="connsiteY49" fmla="*/ 211932 h 531019"/>
                <a:gd name="connsiteX50" fmla="*/ 1788318 w 1831181"/>
                <a:gd name="connsiteY50" fmla="*/ 200025 h 531019"/>
                <a:gd name="connsiteX51" fmla="*/ 1743075 w 1831181"/>
                <a:gd name="connsiteY51" fmla="*/ 159544 h 531019"/>
                <a:gd name="connsiteX52" fmla="*/ 1685925 w 1831181"/>
                <a:gd name="connsiteY52" fmla="*/ 119063 h 531019"/>
                <a:gd name="connsiteX53" fmla="*/ 1621631 w 1831181"/>
                <a:gd name="connsiteY53" fmla="*/ 76200 h 531019"/>
                <a:gd name="connsiteX54" fmla="*/ 1566862 w 1831181"/>
                <a:gd name="connsiteY54" fmla="*/ 45244 h 531019"/>
                <a:gd name="connsiteX55" fmla="*/ 1504950 w 1831181"/>
                <a:gd name="connsiteY55" fmla="*/ 11907 h 531019"/>
                <a:gd name="connsiteX56" fmla="*/ 1478756 w 1831181"/>
                <a:gd name="connsiteY56" fmla="*/ 4763 h 531019"/>
                <a:gd name="connsiteX57" fmla="*/ 1443037 w 1831181"/>
                <a:gd name="connsiteY57" fmla="*/ 0 h 531019"/>
                <a:gd name="connsiteX58" fmla="*/ 1416843 w 1831181"/>
                <a:gd name="connsiteY58" fmla="*/ 7144 h 531019"/>
                <a:gd name="connsiteX59" fmla="*/ 1395412 w 1831181"/>
                <a:gd name="connsiteY59" fmla="*/ 19050 h 531019"/>
                <a:gd name="connsiteX60" fmla="*/ 1373981 w 1831181"/>
                <a:gd name="connsiteY60" fmla="*/ 40482 h 531019"/>
                <a:gd name="connsiteX61" fmla="*/ 1352550 w 1831181"/>
                <a:gd name="connsiteY61" fmla="*/ 64294 h 531019"/>
                <a:gd name="connsiteX62" fmla="*/ 1204912 w 1831181"/>
                <a:gd name="connsiteY62" fmla="*/ 97632 h 531019"/>
                <a:gd name="connsiteX63" fmla="*/ 976312 w 1831181"/>
                <a:gd name="connsiteY63" fmla="*/ 154782 h 531019"/>
                <a:gd name="connsiteX64" fmla="*/ 733425 w 1831181"/>
                <a:gd name="connsiteY64" fmla="*/ 214313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31181" h="531019">
                  <a:moveTo>
                    <a:pt x="733425" y="214313"/>
                  </a:moveTo>
                  <a:lnTo>
                    <a:pt x="581025" y="252413"/>
                  </a:lnTo>
                  <a:lnTo>
                    <a:pt x="488156" y="273844"/>
                  </a:lnTo>
                  <a:lnTo>
                    <a:pt x="416718" y="290513"/>
                  </a:lnTo>
                  <a:lnTo>
                    <a:pt x="373856" y="297657"/>
                  </a:lnTo>
                  <a:lnTo>
                    <a:pt x="338137" y="297657"/>
                  </a:lnTo>
                  <a:lnTo>
                    <a:pt x="302418" y="295275"/>
                  </a:lnTo>
                  <a:lnTo>
                    <a:pt x="247650" y="285750"/>
                  </a:lnTo>
                  <a:lnTo>
                    <a:pt x="197643" y="269082"/>
                  </a:lnTo>
                  <a:lnTo>
                    <a:pt x="157162" y="250032"/>
                  </a:lnTo>
                  <a:lnTo>
                    <a:pt x="109537" y="226219"/>
                  </a:lnTo>
                  <a:lnTo>
                    <a:pt x="69056" y="200025"/>
                  </a:lnTo>
                  <a:lnTo>
                    <a:pt x="28575" y="183357"/>
                  </a:lnTo>
                  <a:lnTo>
                    <a:pt x="16668" y="183357"/>
                  </a:lnTo>
                  <a:lnTo>
                    <a:pt x="4762" y="185738"/>
                  </a:lnTo>
                  <a:lnTo>
                    <a:pt x="0" y="200025"/>
                  </a:lnTo>
                  <a:lnTo>
                    <a:pt x="16668" y="242888"/>
                  </a:lnTo>
                  <a:lnTo>
                    <a:pt x="45243" y="290513"/>
                  </a:lnTo>
                  <a:lnTo>
                    <a:pt x="80962" y="338138"/>
                  </a:lnTo>
                  <a:lnTo>
                    <a:pt x="114300" y="378619"/>
                  </a:lnTo>
                  <a:lnTo>
                    <a:pt x="138112" y="404813"/>
                  </a:lnTo>
                  <a:lnTo>
                    <a:pt x="161925" y="426244"/>
                  </a:lnTo>
                  <a:lnTo>
                    <a:pt x="188118" y="447675"/>
                  </a:lnTo>
                  <a:lnTo>
                    <a:pt x="216693" y="469107"/>
                  </a:lnTo>
                  <a:lnTo>
                    <a:pt x="245268" y="485775"/>
                  </a:lnTo>
                  <a:lnTo>
                    <a:pt x="285750" y="504825"/>
                  </a:lnTo>
                  <a:lnTo>
                    <a:pt x="314325" y="516732"/>
                  </a:lnTo>
                  <a:lnTo>
                    <a:pt x="354806" y="526257"/>
                  </a:lnTo>
                  <a:lnTo>
                    <a:pt x="383381" y="531019"/>
                  </a:lnTo>
                  <a:lnTo>
                    <a:pt x="395287" y="531019"/>
                  </a:lnTo>
                  <a:lnTo>
                    <a:pt x="440531" y="507207"/>
                  </a:lnTo>
                  <a:lnTo>
                    <a:pt x="495300" y="478632"/>
                  </a:lnTo>
                  <a:lnTo>
                    <a:pt x="550068" y="457200"/>
                  </a:lnTo>
                  <a:lnTo>
                    <a:pt x="626268" y="428625"/>
                  </a:lnTo>
                  <a:lnTo>
                    <a:pt x="704850" y="400050"/>
                  </a:lnTo>
                  <a:lnTo>
                    <a:pt x="852487" y="347663"/>
                  </a:lnTo>
                  <a:lnTo>
                    <a:pt x="983456" y="307182"/>
                  </a:lnTo>
                  <a:lnTo>
                    <a:pt x="1104900" y="273844"/>
                  </a:lnTo>
                  <a:lnTo>
                    <a:pt x="1231106" y="238125"/>
                  </a:lnTo>
                  <a:lnTo>
                    <a:pt x="1304925" y="221457"/>
                  </a:lnTo>
                  <a:lnTo>
                    <a:pt x="1335881" y="216694"/>
                  </a:lnTo>
                  <a:lnTo>
                    <a:pt x="1376362" y="216694"/>
                  </a:lnTo>
                  <a:lnTo>
                    <a:pt x="1781175" y="314325"/>
                  </a:lnTo>
                  <a:lnTo>
                    <a:pt x="1800225" y="307182"/>
                  </a:lnTo>
                  <a:lnTo>
                    <a:pt x="1814512" y="297657"/>
                  </a:lnTo>
                  <a:lnTo>
                    <a:pt x="1826418" y="280988"/>
                  </a:lnTo>
                  <a:lnTo>
                    <a:pt x="1831181" y="264319"/>
                  </a:lnTo>
                  <a:lnTo>
                    <a:pt x="1831181" y="250032"/>
                  </a:lnTo>
                  <a:lnTo>
                    <a:pt x="1826418" y="230982"/>
                  </a:lnTo>
                  <a:lnTo>
                    <a:pt x="1809750" y="211932"/>
                  </a:lnTo>
                  <a:lnTo>
                    <a:pt x="1788318" y="200025"/>
                  </a:lnTo>
                  <a:lnTo>
                    <a:pt x="1743075" y="159544"/>
                  </a:lnTo>
                  <a:lnTo>
                    <a:pt x="1685925" y="119063"/>
                  </a:lnTo>
                  <a:lnTo>
                    <a:pt x="1621631" y="76200"/>
                  </a:lnTo>
                  <a:lnTo>
                    <a:pt x="1566862" y="45244"/>
                  </a:lnTo>
                  <a:lnTo>
                    <a:pt x="1504950" y="11907"/>
                  </a:lnTo>
                  <a:lnTo>
                    <a:pt x="1478756" y="4763"/>
                  </a:lnTo>
                  <a:lnTo>
                    <a:pt x="1443037" y="0"/>
                  </a:lnTo>
                  <a:lnTo>
                    <a:pt x="1416843" y="7144"/>
                  </a:lnTo>
                  <a:lnTo>
                    <a:pt x="1395412" y="19050"/>
                  </a:lnTo>
                  <a:lnTo>
                    <a:pt x="1373981" y="40482"/>
                  </a:lnTo>
                  <a:lnTo>
                    <a:pt x="1352550" y="64294"/>
                  </a:lnTo>
                  <a:lnTo>
                    <a:pt x="1204912" y="97632"/>
                  </a:lnTo>
                  <a:lnTo>
                    <a:pt x="976312" y="154782"/>
                  </a:lnTo>
                  <a:lnTo>
                    <a:pt x="733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6">
              <a:extLst>
                <a:ext uri="{FF2B5EF4-FFF2-40B4-BE49-F238E27FC236}">
                  <a16:creationId xmlns:a16="http://schemas.microsoft.com/office/drawing/2014/main" id="{18ADEFE9-203D-4645-A77E-55663EC61A6E}"/>
                </a:ext>
              </a:extLst>
            </p:cNvPr>
            <p:cNvSpPr/>
            <p:nvPr/>
          </p:nvSpPr>
          <p:spPr>
            <a:xfrm>
              <a:off x="5715001" y="4056063"/>
              <a:ext cx="2239963" cy="514350"/>
            </a:xfrm>
            <a:custGeom>
              <a:avLst/>
              <a:gdLst>
                <a:gd name="connsiteX0" fmla="*/ 1357313 w 2240756"/>
                <a:gd name="connsiteY0" fmla="*/ 135731 h 514350"/>
                <a:gd name="connsiteX1" fmla="*/ 1171575 w 2240756"/>
                <a:gd name="connsiteY1" fmla="*/ 159544 h 514350"/>
                <a:gd name="connsiteX2" fmla="*/ 928688 w 2240756"/>
                <a:gd name="connsiteY2" fmla="*/ 200025 h 514350"/>
                <a:gd name="connsiteX3" fmla="*/ 790575 w 2240756"/>
                <a:gd name="connsiteY3" fmla="*/ 221456 h 514350"/>
                <a:gd name="connsiteX4" fmla="*/ 631031 w 2240756"/>
                <a:gd name="connsiteY4" fmla="*/ 242887 h 514350"/>
                <a:gd name="connsiteX5" fmla="*/ 507206 w 2240756"/>
                <a:gd name="connsiteY5" fmla="*/ 257175 h 514350"/>
                <a:gd name="connsiteX6" fmla="*/ 369094 w 2240756"/>
                <a:gd name="connsiteY6" fmla="*/ 271462 h 514350"/>
                <a:gd name="connsiteX7" fmla="*/ 340519 w 2240756"/>
                <a:gd name="connsiteY7" fmla="*/ 271462 h 514350"/>
                <a:gd name="connsiteX8" fmla="*/ 285750 w 2240756"/>
                <a:gd name="connsiteY8" fmla="*/ 264319 h 514350"/>
                <a:gd name="connsiteX9" fmla="*/ 238125 w 2240756"/>
                <a:gd name="connsiteY9" fmla="*/ 252412 h 514350"/>
                <a:gd name="connsiteX10" fmla="*/ 178594 w 2240756"/>
                <a:gd name="connsiteY10" fmla="*/ 228600 h 514350"/>
                <a:gd name="connsiteX11" fmla="*/ 126206 w 2240756"/>
                <a:gd name="connsiteY11" fmla="*/ 200025 h 514350"/>
                <a:gd name="connsiteX12" fmla="*/ 73819 w 2240756"/>
                <a:gd name="connsiteY12" fmla="*/ 164306 h 514350"/>
                <a:gd name="connsiteX13" fmla="*/ 50006 w 2240756"/>
                <a:gd name="connsiteY13" fmla="*/ 150019 h 514350"/>
                <a:gd name="connsiteX14" fmla="*/ 21431 w 2240756"/>
                <a:gd name="connsiteY14" fmla="*/ 142875 h 514350"/>
                <a:gd name="connsiteX15" fmla="*/ 7144 w 2240756"/>
                <a:gd name="connsiteY15" fmla="*/ 142875 h 514350"/>
                <a:gd name="connsiteX16" fmla="*/ 0 w 2240756"/>
                <a:gd name="connsiteY16" fmla="*/ 154781 h 514350"/>
                <a:gd name="connsiteX17" fmla="*/ 4763 w 2240756"/>
                <a:gd name="connsiteY17" fmla="*/ 176212 h 514350"/>
                <a:gd name="connsiteX18" fmla="*/ 26194 w 2240756"/>
                <a:gd name="connsiteY18" fmla="*/ 226219 h 514350"/>
                <a:gd name="connsiteX19" fmla="*/ 50006 w 2240756"/>
                <a:gd name="connsiteY19" fmla="*/ 261937 h 514350"/>
                <a:gd name="connsiteX20" fmla="*/ 85725 w 2240756"/>
                <a:gd name="connsiteY20" fmla="*/ 307181 h 514350"/>
                <a:gd name="connsiteX21" fmla="*/ 130969 w 2240756"/>
                <a:gd name="connsiteY21" fmla="*/ 350044 h 514350"/>
                <a:gd name="connsiteX22" fmla="*/ 195263 w 2240756"/>
                <a:gd name="connsiteY22" fmla="*/ 397669 h 514350"/>
                <a:gd name="connsiteX23" fmla="*/ 271463 w 2240756"/>
                <a:gd name="connsiteY23" fmla="*/ 445294 h 514350"/>
                <a:gd name="connsiteX24" fmla="*/ 319088 w 2240756"/>
                <a:gd name="connsiteY24" fmla="*/ 473869 h 514350"/>
                <a:gd name="connsiteX25" fmla="*/ 366713 w 2240756"/>
                <a:gd name="connsiteY25" fmla="*/ 497681 h 514350"/>
                <a:gd name="connsiteX26" fmla="*/ 402431 w 2240756"/>
                <a:gd name="connsiteY26" fmla="*/ 511969 h 514350"/>
                <a:gd name="connsiteX27" fmla="*/ 431006 w 2240756"/>
                <a:gd name="connsiteY27" fmla="*/ 514350 h 514350"/>
                <a:gd name="connsiteX28" fmla="*/ 469106 w 2240756"/>
                <a:gd name="connsiteY28" fmla="*/ 511969 h 514350"/>
                <a:gd name="connsiteX29" fmla="*/ 514350 w 2240756"/>
                <a:gd name="connsiteY29" fmla="*/ 500062 h 514350"/>
                <a:gd name="connsiteX30" fmla="*/ 538163 w 2240756"/>
                <a:gd name="connsiteY30" fmla="*/ 490537 h 514350"/>
                <a:gd name="connsiteX31" fmla="*/ 631031 w 2240756"/>
                <a:gd name="connsiteY31" fmla="*/ 461962 h 514350"/>
                <a:gd name="connsiteX32" fmla="*/ 785813 w 2240756"/>
                <a:gd name="connsiteY32" fmla="*/ 421481 h 514350"/>
                <a:gd name="connsiteX33" fmla="*/ 897731 w 2240756"/>
                <a:gd name="connsiteY33" fmla="*/ 392906 h 514350"/>
                <a:gd name="connsiteX34" fmla="*/ 1128713 w 2240756"/>
                <a:gd name="connsiteY34" fmla="*/ 333375 h 514350"/>
                <a:gd name="connsiteX35" fmla="*/ 1428750 w 2240756"/>
                <a:gd name="connsiteY35" fmla="*/ 283369 h 514350"/>
                <a:gd name="connsiteX36" fmla="*/ 1683544 w 2240756"/>
                <a:gd name="connsiteY36" fmla="*/ 242887 h 514350"/>
                <a:gd name="connsiteX37" fmla="*/ 1821656 w 2240756"/>
                <a:gd name="connsiteY37" fmla="*/ 221456 h 514350"/>
                <a:gd name="connsiteX38" fmla="*/ 1864519 w 2240756"/>
                <a:gd name="connsiteY38" fmla="*/ 211931 h 514350"/>
                <a:gd name="connsiteX39" fmla="*/ 2202656 w 2240756"/>
                <a:gd name="connsiteY39" fmla="*/ 219075 h 514350"/>
                <a:gd name="connsiteX40" fmla="*/ 2226469 w 2240756"/>
                <a:gd name="connsiteY40" fmla="*/ 202406 h 514350"/>
                <a:gd name="connsiteX41" fmla="*/ 2240756 w 2240756"/>
                <a:gd name="connsiteY41" fmla="*/ 180975 h 514350"/>
                <a:gd name="connsiteX42" fmla="*/ 2240756 w 2240756"/>
                <a:gd name="connsiteY42" fmla="*/ 166687 h 514350"/>
                <a:gd name="connsiteX43" fmla="*/ 2238375 w 2240756"/>
                <a:gd name="connsiteY43" fmla="*/ 147637 h 514350"/>
                <a:gd name="connsiteX44" fmla="*/ 2226469 w 2240756"/>
                <a:gd name="connsiteY44" fmla="*/ 130969 h 514350"/>
                <a:gd name="connsiteX45" fmla="*/ 2205038 w 2240756"/>
                <a:gd name="connsiteY45" fmla="*/ 114300 h 514350"/>
                <a:gd name="connsiteX46" fmla="*/ 2166938 w 2240756"/>
                <a:gd name="connsiteY46" fmla="*/ 92869 h 514350"/>
                <a:gd name="connsiteX47" fmla="*/ 2131219 w 2240756"/>
                <a:gd name="connsiteY47" fmla="*/ 66675 h 514350"/>
                <a:gd name="connsiteX48" fmla="*/ 2085975 w 2240756"/>
                <a:gd name="connsiteY48" fmla="*/ 42862 h 514350"/>
                <a:gd name="connsiteX49" fmla="*/ 2033588 w 2240756"/>
                <a:gd name="connsiteY49" fmla="*/ 16669 h 514350"/>
                <a:gd name="connsiteX50" fmla="*/ 1985963 w 2240756"/>
                <a:gd name="connsiteY50" fmla="*/ 0 h 514350"/>
                <a:gd name="connsiteX51" fmla="*/ 1959769 w 2240756"/>
                <a:gd name="connsiteY51" fmla="*/ 11906 h 514350"/>
                <a:gd name="connsiteX52" fmla="*/ 1905000 w 2240756"/>
                <a:gd name="connsiteY52" fmla="*/ 38100 h 514350"/>
                <a:gd name="connsiteX53" fmla="*/ 1840706 w 2240756"/>
                <a:gd name="connsiteY53" fmla="*/ 59531 h 514350"/>
                <a:gd name="connsiteX54" fmla="*/ 1774031 w 2240756"/>
                <a:gd name="connsiteY54" fmla="*/ 71437 h 514350"/>
                <a:gd name="connsiteX55" fmla="*/ 1657350 w 2240756"/>
                <a:gd name="connsiteY55" fmla="*/ 90487 h 514350"/>
                <a:gd name="connsiteX56" fmla="*/ 1493044 w 2240756"/>
                <a:gd name="connsiteY56" fmla="*/ 114300 h 514350"/>
                <a:gd name="connsiteX57" fmla="*/ 1357313 w 2240756"/>
                <a:gd name="connsiteY57" fmla="*/ 1357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0756" h="514350">
                  <a:moveTo>
                    <a:pt x="1357313" y="135731"/>
                  </a:moveTo>
                  <a:lnTo>
                    <a:pt x="1171575" y="159544"/>
                  </a:lnTo>
                  <a:lnTo>
                    <a:pt x="928688" y="200025"/>
                  </a:lnTo>
                  <a:lnTo>
                    <a:pt x="790575" y="221456"/>
                  </a:lnTo>
                  <a:lnTo>
                    <a:pt x="631031" y="242887"/>
                  </a:lnTo>
                  <a:lnTo>
                    <a:pt x="507206" y="257175"/>
                  </a:lnTo>
                  <a:lnTo>
                    <a:pt x="369094" y="271462"/>
                  </a:lnTo>
                  <a:lnTo>
                    <a:pt x="340519" y="271462"/>
                  </a:lnTo>
                  <a:lnTo>
                    <a:pt x="285750" y="264319"/>
                  </a:lnTo>
                  <a:lnTo>
                    <a:pt x="238125" y="252412"/>
                  </a:lnTo>
                  <a:lnTo>
                    <a:pt x="178594" y="228600"/>
                  </a:lnTo>
                  <a:lnTo>
                    <a:pt x="126206" y="200025"/>
                  </a:lnTo>
                  <a:lnTo>
                    <a:pt x="73819" y="164306"/>
                  </a:lnTo>
                  <a:lnTo>
                    <a:pt x="50006" y="150019"/>
                  </a:lnTo>
                  <a:lnTo>
                    <a:pt x="21431" y="142875"/>
                  </a:lnTo>
                  <a:lnTo>
                    <a:pt x="7144" y="142875"/>
                  </a:lnTo>
                  <a:lnTo>
                    <a:pt x="0" y="154781"/>
                  </a:lnTo>
                  <a:lnTo>
                    <a:pt x="4763" y="176212"/>
                  </a:lnTo>
                  <a:lnTo>
                    <a:pt x="26194" y="226219"/>
                  </a:lnTo>
                  <a:lnTo>
                    <a:pt x="50006" y="261937"/>
                  </a:lnTo>
                  <a:lnTo>
                    <a:pt x="85725" y="307181"/>
                  </a:lnTo>
                  <a:lnTo>
                    <a:pt x="130969" y="350044"/>
                  </a:lnTo>
                  <a:lnTo>
                    <a:pt x="195263" y="397669"/>
                  </a:lnTo>
                  <a:lnTo>
                    <a:pt x="271463" y="445294"/>
                  </a:lnTo>
                  <a:lnTo>
                    <a:pt x="319088" y="473869"/>
                  </a:lnTo>
                  <a:lnTo>
                    <a:pt x="366713" y="497681"/>
                  </a:lnTo>
                  <a:lnTo>
                    <a:pt x="402431" y="511969"/>
                  </a:lnTo>
                  <a:lnTo>
                    <a:pt x="431006" y="514350"/>
                  </a:lnTo>
                  <a:lnTo>
                    <a:pt x="469106" y="511969"/>
                  </a:lnTo>
                  <a:lnTo>
                    <a:pt x="514350" y="500062"/>
                  </a:lnTo>
                  <a:lnTo>
                    <a:pt x="538163" y="490537"/>
                  </a:lnTo>
                  <a:lnTo>
                    <a:pt x="631031" y="461962"/>
                  </a:lnTo>
                  <a:lnTo>
                    <a:pt x="785813" y="421481"/>
                  </a:lnTo>
                  <a:lnTo>
                    <a:pt x="897731" y="392906"/>
                  </a:lnTo>
                  <a:lnTo>
                    <a:pt x="1128713" y="333375"/>
                  </a:lnTo>
                  <a:lnTo>
                    <a:pt x="1428750" y="283369"/>
                  </a:lnTo>
                  <a:lnTo>
                    <a:pt x="1683544" y="242887"/>
                  </a:lnTo>
                  <a:lnTo>
                    <a:pt x="1821656" y="221456"/>
                  </a:lnTo>
                  <a:lnTo>
                    <a:pt x="1864519" y="211931"/>
                  </a:lnTo>
                  <a:lnTo>
                    <a:pt x="2202656" y="219075"/>
                  </a:lnTo>
                  <a:lnTo>
                    <a:pt x="2226469" y="202406"/>
                  </a:lnTo>
                  <a:lnTo>
                    <a:pt x="2240756" y="180975"/>
                  </a:lnTo>
                  <a:lnTo>
                    <a:pt x="2240756" y="166687"/>
                  </a:lnTo>
                  <a:lnTo>
                    <a:pt x="2238375" y="147637"/>
                  </a:lnTo>
                  <a:lnTo>
                    <a:pt x="2226469" y="130969"/>
                  </a:lnTo>
                  <a:lnTo>
                    <a:pt x="2205038" y="114300"/>
                  </a:lnTo>
                  <a:lnTo>
                    <a:pt x="2166938" y="92869"/>
                  </a:lnTo>
                  <a:lnTo>
                    <a:pt x="2131219" y="66675"/>
                  </a:lnTo>
                  <a:lnTo>
                    <a:pt x="2085975" y="42862"/>
                  </a:lnTo>
                  <a:lnTo>
                    <a:pt x="2033588" y="16669"/>
                  </a:lnTo>
                  <a:lnTo>
                    <a:pt x="1985963" y="0"/>
                  </a:lnTo>
                  <a:lnTo>
                    <a:pt x="1959769" y="11906"/>
                  </a:lnTo>
                  <a:lnTo>
                    <a:pt x="1905000" y="38100"/>
                  </a:lnTo>
                  <a:lnTo>
                    <a:pt x="1840706" y="59531"/>
                  </a:lnTo>
                  <a:lnTo>
                    <a:pt x="1774031" y="71437"/>
                  </a:lnTo>
                  <a:lnTo>
                    <a:pt x="1657350" y="90487"/>
                  </a:lnTo>
                  <a:lnTo>
                    <a:pt x="1493044" y="114300"/>
                  </a:lnTo>
                  <a:lnTo>
                    <a:pt x="13573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5">
              <a:extLst>
                <a:ext uri="{FF2B5EF4-FFF2-40B4-BE49-F238E27FC236}">
                  <a16:creationId xmlns:a16="http://schemas.microsoft.com/office/drawing/2014/main" id="{9D61D735-3CCD-405B-ABBA-825388A3EB2D}"/>
                </a:ext>
              </a:extLst>
            </p:cNvPr>
            <p:cNvSpPr/>
            <p:nvPr/>
          </p:nvSpPr>
          <p:spPr>
            <a:xfrm>
              <a:off x="5019675" y="1811338"/>
              <a:ext cx="871538" cy="760412"/>
            </a:xfrm>
            <a:custGeom>
              <a:avLst/>
              <a:gdLst>
                <a:gd name="connsiteX0" fmla="*/ 223838 w 871538"/>
                <a:gd name="connsiteY0" fmla="*/ 381000 h 759619"/>
                <a:gd name="connsiteX1" fmla="*/ 254794 w 871538"/>
                <a:gd name="connsiteY1" fmla="*/ 338138 h 759619"/>
                <a:gd name="connsiteX2" fmla="*/ 278606 w 871538"/>
                <a:gd name="connsiteY2" fmla="*/ 311944 h 759619"/>
                <a:gd name="connsiteX3" fmla="*/ 295275 w 871538"/>
                <a:gd name="connsiteY3" fmla="*/ 283369 h 759619"/>
                <a:gd name="connsiteX4" fmla="*/ 319088 w 871538"/>
                <a:gd name="connsiteY4" fmla="*/ 240507 h 759619"/>
                <a:gd name="connsiteX5" fmla="*/ 345281 w 871538"/>
                <a:gd name="connsiteY5" fmla="*/ 204788 h 759619"/>
                <a:gd name="connsiteX6" fmla="*/ 364331 w 871538"/>
                <a:gd name="connsiteY6" fmla="*/ 171450 h 759619"/>
                <a:gd name="connsiteX7" fmla="*/ 388144 w 871538"/>
                <a:gd name="connsiteY7" fmla="*/ 140494 h 759619"/>
                <a:gd name="connsiteX8" fmla="*/ 416719 w 871538"/>
                <a:gd name="connsiteY8" fmla="*/ 104775 h 759619"/>
                <a:gd name="connsiteX9" fmla="*/ 433388 w 871538"/>
                <a:gd name="connsiteY9" fmla="*/ 85725 h 759619"/>
                <a:gd name="connsiteX10" fmla="*/ 442913 w 871538"/>
                <a:gd name="connsiteY10" fmla="*/ 73819 h 759619"/>
                <a:gd name="connsiteX11" fmla="*/ 442913 w 871538"/>
                <a:gd name="connsiteY11" fmla="*/ 61913 h 759619"/>
                <a:gd name="connsiteX12" fmla="*/ 438150 w 871538"/>
                <a:gd name="connsiteY12" fmla="*/ 40482 h 759619"/>
                <a:gd name="connsiteX13" fmla="*/ 433388 w 871538"/>
                <a:gd name="connsiteY13" fmla="*/ 26194 h 759619"/>
                <a:gd name="connsiteX14" fmla="*/ 421481 w 871538"/>
                <a:gd name="connsiteY14" fmla="*/ 11907 h 759619"/>
                <a:gd name="connsiteX15" fmla="*/ 402431 w 871538"/>
                <a:gd name="connsiteY15" fmla="*/ 0 h 759619"/>
                <a:gd name="connsiteX16" fmla="*/ 373856 w 871538"/>
                <a:gd name="connsiteY16" fmla="*/ 0 h 759619"/>
                <a:gd name="connsiteX17" fmla="*/ 862013 w 871538"/>
                <a:gd name="connsiteY17" fmla="*/ 16669 h 759619"/>
                <a:gd name="connsiteX18" fmla="*/ 871538 w 871538"/>
                <a:gd name="connsiteY18" fmla="*/ 45244 h 759619"/>
                <a:gd name="connsiteX19" fmla="*/ 859631 w 871538"/>
                <a:gd name="connsiteY19" fmla="*/ 78582 h 759619"/>
                <a:gd name="connsiteX20" fmla="*/ 840581 w 871538"/>
                <a:gd name="connsiteY20" fmla="*/ 95250 h 759619"/>
                <a:gd name="connsiteX21" fmla="*/ 826294 w 871538"/>
                <a:gd name="connsiteY21" fmla="*/ 104775 h 759619"/>
                <a:gd name="connsiteX22" fmla="*/ 790575 w 871538"/>
                <a:gd name="connsiteY22" fmla="*/ 116682 h 759619"/>
                <a:gd name="connsiteX23" fmla="*/ 745331 w 871538"/>
                <a:gd name="connsiteY23" fmla="*/ 138113 h 759619"/>
                <a:gd name="connsiteX24" fmla="*/ 692944 w 871538"/>
                <a:gd name="connsiteY24" fmla="*/ 166688 h 759619"/>
                <a:gd name="connsiteX25" fmla="*/ 638175 w 871538"/>
                <a:gd name="connsiteY25" fmla="*/ 207169 h 759619"/>
                <a:gd name="connsiteX26" fmla="*/ 559594 w 871538"/>
                <a:gd name="connsiteY26" fmla="*/ 278607 h 759619"/>
                <a:gd name="connsiteX27" fmla="*/ 459581 w 871538"/>
                <a:gd name="connsiteY27" fmla="*/ 371475 h 759619"/>
                <a:gd name="connsiteX28" fmla="*/ 338138 w 871538"/>
                <a:gd name="connsiteY28" fmla="*/ 485775 h 759619"/>
                <a:gd name="connsiteX29" fmla="*/ 230981 w 871538"/>
                <a:gd name="connsiteY29" fmla="*/ 592932 h 759619"/>
                <a:gd name="connsiteX30" fmla="*/ 142875 w 871538"/>
                <a:gd name="connsiteY30" fmla="*/ 688182 h 759619"/>
                <a:gd name="connsiteX31" fmla="*/ 71438 w 871538"/>
                <a:gd name="connsiteY31" fmla="*/ 759619 h 759619"/>
                <a:gd name="connsiteX32" fmla="*/ 0 w 871538"/>
                <a:gd name="connsiteY32" fmla="*/ 709613 h 759619"/>
                <a:gd name="connsiteX33" fmla="*/ 69056 w 871538"/>
                <a:gd name="connsiteY33" fmla="*/ 588169 h 759619"/>
                <a:gd name="connsiteX34" fmla="*/ 116681 w 871538"/>
                <a:gd name="connsiteY34" fmla="*/ 521494 h 759619"/>
                <a:gd name="connsiteX35" fmla="*/ 178594 w 871538"/>
                <a:gd name="connsiteY35" fmla="*/ 435769 h 759619"/>
                <a:gd name="connsiteX36" fmla="*/ 223838 w 871538"/>
                <a:gd name="connsiteY36" fmla="*/ 38100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538" h="759619">
                  <a:moveTo>
                    <a:pt x="223838" y="381000"/>
                  </a:moveTo>
                  <a:lnTo>
                    <a:pt x="254794" y="338138"/>
                  </a:lnTo>
                  <a:lnTo>
                    <a:pt x="278606" y="311944"/>
                  </a:lnTo>
                  <a:lnTo>
                    <a:pt x="295275" y="283369"/>
                  </a:lnTo>
                  <a:lnTo>
                    <a:pt x="319088" y="240507"/>
                  </a:lnTo>
                  <a:lnTo>
                    <a:pt x="345281" y="204788"/>
                  </a:lnTo>
                  <a:lnTo>
                    <a:pt x="364331" y="171450"/>
                  </a:lnTo>
                  <a:lnTo>
                    <a:pt x="388144" y="140494"/>
                  </a:lnTo>
                  <a:lnTo>
                    <a:pt x="416719" y="104775"/>
                  </a:lnTo>
                  <a:lnTo>
                    <a:pt x="433388" y="85725"/>
                  </a:lnTo>
                  <a:lnTo>
                    <a:pt x="442913" y="73819"/>
                  </a:lnTo>
                  <a:lnTo>
                    <a:pt x="442913" y="61913"/>
                  </a:lnTo>
                  <a:lnTo>
                    <a:pt x="438150" y="40482"/>
                  </a:lnTo>
                  <a:lnTo>
                    <a:pt x="433388" y="26194"/>
                  </a:lnTo>
                  <a:lnTo>
                    <a:pt x="421481" y="11907"/>
                  </a:lnTo>
                  <a:lnTo>
                    <a:pt x="402431" y="0"/>
                  </a:lnTo>
                  <a:lnTo>
                    <a:pt x="373856" y="0"/>
                  </a:lnTo>
                  <a:lnTo>
                    <a:pt x="862013" y="16669"/>
                  </a:lnTo>
                  <a:lnTo>
                    <a:pt x="871538" y="45244"/>
                  </a:lnTo>
                  <a:lnTo>
                    <a:pt x="859631" y="78582"/>
                  </a:lnTo>
                  <a:lnTo>
                    <a:pt x="840581" y="95250"/>
                  </a:lnTo>
                  <a:lnTo>
                    <a:pt x="826294" y="104775"/>
                  </a:lnTo>
                  <a:lnTo>
                    <a:pt x="790575" y="116682"/>
                  </a:lnTo>
                  <a:lnTo>
                    <a:pt x="745331" y="138113"/>
                  </a:lnTo>
                  <a:lnTo>
                    <a:pt x="692944" y="166688"/>
                  </a:lnTo>
                  <a:lnTo>
                    <a:pt x="638175" y="207169"/>
                  </a:lnTo>
                  <a:lnTo>
                    <a:pt x="559594" y="278607"/>
                  </a:lnTo>
                  <a:lnTo>
                    <a:pt x="459581" y="371475"/>
                  </a:lnTo>
                  <a:lnTo>
                    <a:pt x="338138" y="485775"/>
                  </a:lnTo>
                  <a:lnTo>
                    <a:pt x="230981" y="592932"/>
                  </a:lnTo>
                  <a:lnTo>
                    <a:pt x="142875" y="688182"/>
                  </a:lnTo>
                  <a:lnTo>
                    <a:pt x="71438" y="759619"/>
                  </a:lnTo>
                  <a:lnTo>
                    <a:pt x="0" y="709613"/>
                  </a:lnTo>
                  <a:lnTo>
                    <a:pt x="69056" y="588169"/>
                  </a:lnTo>
                  <a:lnTo>
                    <a:pt x="116681" y="521494"/>
                  </a:lnTo>
                  <a:lnTo>
                    <a:pt x="178594" y="435769"/>
                  </a:lnTo>
                  <a:lnTo>
                    <a:pt x="223838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6">
              <a:extLst>
                <a:ext uri="{FF2B5EF4-FFF2-40B4-BE49-F238E27FC236}">
                  <a16:creationId xmlns:a16="http://schemas.microsoft.com/office/drawing/2014/main" id="{1C532A52-FBA0-45D6-BCE1-7FC4A180340D}"/>
                </a:ext>
              </a:extLst>
            </p:cNvPr>
            <p:cNvSpPr/>
            <p:nvPr/>
          </p:nvSpPr>
          <p:spPr>
            <a:xfrm>
              <a:off x="4510088" y="2276475"/>
              <a:ext cx="768350" cy="609600"/>
            </a:xfrm>
            <a:custGeom>
              <a:avLst/>
              <a:gdLst>
                <a:gd name="connsiteX0" fmla="*/ 483393 w 769143"/>
                <a:gd name="connsiteY0" fmla="*/ 409575 h 609600"/>
                <a:gd name="connsiteX1" fmla="*/ 371475 w 769143"/>
                <a:gd name="connsiteY1" fmla="*/ 307181 h 609600"/>
                <a:gd name="connsiteX2" fmla="*/ 290512 w 769143"/>
                <a:gd name="connsiteY2" fmla="*/ 245269 h 609600"/>
                <a:gd name="connsiteX3" fmla="*/ 209550 w 769143"/>
                <a:gd name="connsiteY3" fmla="*/ 183356 h 609600"/>
                <a:gd name="connsiteX4" fmla="*/ 152400 w 769143"/>
                <a:gd name="connsiteY4" fmla="*/ 145256 h 609600"/>
                <a:gd name="connsiteX5" fmla="*/ 80962 w 769143"/>
                <a:gd name="connsiteY5" fmla="*/ 102394 h 609600"/>
                <a:gd name="connsiteX6" fmla="*/ 33337 w 769143"/>
                <a:gd name="connsiteY6" fmla="*/ 71438 h 609600"/>
                <a:gd name="connsiteX7" fmla="*/ 21431 w 769143"/>
                <a:gd name="connsiteY7" fmla="*/ 64294 h 609600"/>
                <a:gd name="connsiteX8" fmla="*/ 9525 w 769143"/>
                <a:gd name="connsiteY8" fmla="*/ 50006 h 609600"/>
                <a:gd name="connsiteX9" fmla="*/ 0 w 769143"/>
                <a:gd name="connsiteY9" fmla="*/ 23813 h 609600"/>
                <a:gd name="connsiteX10" fmla="*/ 2381 w 769143"/>
                <a:gd name="connsiteY10" fmla="*/ 11906 h 609600"/>
                <a:gd name="connsiteX11" fmla="*/ 7143 w 769143"/>
                <a:gd name="connsiteY11" fmla="*/ 2381 h 609600"/>
                <a:gd name="connsiteX12" fmla="*/ 19050 w 769143"/>
                <a:gd name="connsiteY12" fmla="*/ 0 h 609600"/>
                <a:gd name="connsiteX13" fmla="*/ 33337 w 769143"/>
                <a:gd name="connsiteY13" fmla="*/ 2381 h 609600"/>
                <a:gd name="connsiteX14" fmla="*/ 57150 w 769143"/>
                <a:gd name="connsiteY14" fmla="*/ 11906 h 609600"/>
                <a:gd name="connsiteX15" fmla="*/ 92868 w 769143"/>
                <a:gd name="connsiteY15" fmla="*/ 14288 h 609600"/>
                <a:gd name="connsiteX16" fmla="*/ 140493 w 769143"/>
                <a:gd name="connsiteY16" fmla="*/ 16669 h 609600"/>
                <a:gd name="connsiteX17" fmla="*/ 207168 w 769143"/>
                <a:gd name="connsiteY17" fmla="*/ 26194 h 609600"/>
                <a:gd name="connsiteX18" fmla="*/ 259556 w 769143"/>
                <a:gd name="connsiteY18" fmla="*/ 38100 h 609600"/>
                <a:gd name="connsiteX19" fmla="*/ 314325 w 769143"/>
                <a:gd name="connsiteY19" fmla="*/ 54769 h 609600"/>
                <a:gd name="connsiteX20" fmla="*/ 352425 w 769143"/>
                <a:gd name="connsiteY20" fmla="*/ 69056 h 609600"/>
                <a:gd name="connsiteX21" fmla="*/ 419100 w 769143"/>
                <a:gd name="connsiteY21" fmla="*/ 97631 h 609600"/>
                <a:gd name="connsiteX22" fmla="*/ 466725 w 769143"/>
                <a:gd name="connsiteY22" fmla="*/ 121444 h 609600"/>
                <a:gd name="connsiteX23" fmla="*/ 523875 w 769143"/>
                <a:gd name="connsiteY23" fmla="*/ 152400 h 609600"/>
                <a:gd name="connsiteX24" fmla="*/ 573881 w 769143"/>
                <a:gd name="connsiteY24" fmla="*/ 176213 h 609600"/>
                <a:gd name="connsiteX25" fmla="*/ 635793 w 769143"/>
                <a:gd name="connsiteY25" fmla="*/ 228600 h 609600"/>
                <a:gd name="connsiteX26" fmla="*/ 664368 w 769143"/>
                <a:gd name="connsiteY26" fmla="*/ 271463 h 609600"/>
                <a:gd name="connsiteX27" fmla="*/ 690562 w 769143"/>
                <a:gd name="connsiteY27" fmla="*/ 321469 h 609600"/>
                <a:gd name="connsiteX28" fmla="*/ 707231 w 769143"/>
                <a:gd name="connsiteY28" fmla="*/ 359569 h 609600"/>
                <a:gd name="connsiteX29" fmla="*/ 721518 w 769143"/>
                <a:gd name="connsiteY29" fmla="*/ 397669 h 609600"/>
                <a:gd name="connsiteX30" fmla="*/ 735806 w 769143"/>
                <a:gd name="connsiteY30" fmla="*/ 435769 h 609600"/>
                <a:gd name="connsiteX31" fmla="*/ 750093 w 769143"/>
                <a:gd name="connsiteY31" fmla="*/ 490538 h 609600"/>
                <a:gd name="connsiteX32" fmla="*/ 769143 w 769143"/>
                <a:gd name="connsiteY32" fmla="*/ 578644 h 609600"/>
                <a:gd name="connsiteX33" fmla="*/ 659606 w 769143"/>
                <a:gd name="connsiteY33" fmla="*/ 609600 h 609600"/>
                <a:gd name="connsiteX34" fmla="*/ 588168 w 769143"/>
                <a:gd name="connsiteY34" fmla="*/ 514350 h 609600"/>
                <a:gd name="connsiteX35" fmla="*/ 540543 w 769143"/>
                <a:gd name="connsiteY35" fmla="*/ 461963 h 609600"/>
                <a:gd name="connsiteX36" fmla="*/ 483393 w 769143"/>
                <a:gd name="connsiteY36" fmla="*/ 4095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9143" h="609600">
                  <a:moveTo>
                    <a:pt x="483393" y="409575"/>
                  </a:moveTo>
                  <a:lnTo>
                    <a:pt x="371475" y="307181"/>
                  </a:lnTo>
                  <a:lnTo>
                    <a:pt x="290512" y="245269"/>
                  </a:lnTo>
                  <a:lnTo>
                    <a:pt x="209550" y="183356"/>
                  </a:lnTo>
                  <a:lnTo>
                    <a:pt x="152400" y="145256"/>
                  </a:lnTo>
                  <a:lnTo>
                    <a:pt x="80962" y="102394"/>
                  </a:lnTo>
                  <a:lnTo>
                    <a:pt x="33337" y="71438"/>
                  </a:lnTo>
                  <a:lnTo>
                    <a:pt x="21431" y="64294"/>
                  </a:lnTo>
                  <a:lnTo>
                    <a:pt x="9525" y="50006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57150" y="11906"/>
                  </a:lnTo>
                  <a:lnTo>
                    <a:pt x="92868" y="14288"/>
                  </a:lnTo>
                  <a:lnTo>
                    <a:pt x="140493" y="16669"/>
                  </a:lnTo>
                  <a:lnTo>
                    <a:pt x="207168" y="26194"/>
                  </a:lnTo>
                  <a:lnTo>
                    <a:pt x="259556" y="38100"/>
                  </a:lnTo>
                  <a:lnTo>
                    <a:pt x="314325" y="54769"/>
                  </a:lnTo>
                  <a:lnTo>
                    <a:pt x="352425" y="69056"/>
                  </a:lnTo>
                  <a:lnTo>
                    <a:pt x="419100" y="97631"/>
                  </a:lnTo>
                  <a:lnTo>
                    <a:pt x="466725" y="121444"/>
                  </a:lnTo>
                  <a:lnTo>
                    <a:pt x="523875" y="152400"/>
                  </a:lnTo>
                  <a:lnTo>
                    <a:pt x="573881" y="176213"/>
                  </a:lnTo>
                  <a:lnTo>
                    <a:pt x="635793" y="228600"/>
                  </a:lnTo>
                  <a:lnTo>
                    <a:pt x="664368" y="271463"/>
                  </a:lnTo>
                  <a:lnTo>
                    <a:pt x="690562" y="321469"/>
                  </a:lnTo>
                  <a:lnTo>
                    <a:pt x="707231" y="359569"/>
                  </a:lnTo>
                  <a:lnTo>
                    <a:pt x="721518" y="397669"/>
                  </a:lnTo>
                  <a:lnTo>
                    <a:pt x="735806" y="435769"/>
                  </a:lnTo>
                  <a:lnTo>
                    <a:pt x="750093" y="490538"/>
                  </a:lnTo>
                  <a:lnTo>
                    <a:pt x="769143" y="578644"/>
                  </a:lnTo>
                  <a:lnTo>
                    <a:pt x="659606" y="609600"/>
                  </a:lnTo>
                  <a:lnTo>
                    <a:pt x="588168" y="514350"/>
                  </a:lnTo>
                  <a:lnTo>
                    <a:pt x="540543" y="461963"/>
                  </a:lnTo>
                  <a:lnTo>
                    <a:pt x="4833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47">
              <a:extLst>
                <a:ext uri="{FF2B5EF4-FFF2-40B4-BE49-F238E27FC236}">
                  <a16:creationId xmlns:a16="http://schemas.microsoft.com/office/drawing/2014/main" id="{8ECA68C2-628E-4D95-9537-160F12E39E94}"/>
                </a:ext>
              </a:extLst>
            </p:cNvPr>
            <p:cNvSpPr/>
            <p:nvPr/>
          </p:nvSpPr>
          <p:spPr>
            <a:xfrm>
              <a:off x="3840163" y="2647951"/>
              <a:ext cx="2139950" cy="760413"/>
            </a:xfrm>
            <a:custGeom>
              <a:avLst/>
              <a:gdLst>
                <a:gd name="connsiteX0" fmla="*/ 1033463 w 2138363"/>
                <a:gd name="connsiteY0" fmla="*/ 259556 h 759619"/>
                <a:gd name="connsiteX1" fmla="*/ 802482 w 2138363"/>
                <a:gd name="connsiteY1" fmla="*/ 333375 h 759619"/>
                <a:gd name="connsiteX2" fmla="*/ 542925 w 2138363"/>
                <a:gd name="connsiteY2" fmla="*/ 416719 h 759619"/>
                <a:gd name="connsiteX3" fmla="*/ 433388 w 2138363"/>
                <a:gd name="connsiteY3" fmla="*/ 450056 h 759619"/>
                <a:gd name="connsiteX4" fmla="*/ 366713 w 2138363"/>
                <a:gd name="connsiteY4" fmla="*/ 469106 h 759619"/>
                <a:gd name="connsiteX5" fmla="*/ 338138 w 2138363"/>
                <a:gd name="connsiteY5" fmla="*/ 473869 h 759619"/>
                <a:gd name="connsiteX6" fmla="*/ 297657 w 2138363"/>
                <a:gd name="connsiteY6" fmla="*/ 476250 h 759619"/>
                <a:gd name="connsiteX7" fmla="*/ 266700 w 2138363"/>
                <a:gd name="connsiteY7" fmla="*/ 471488 h 759619"/>
                <a:gd name="connsiteX8" fmla="*/ 223838 w 2138363"/>
                <a:gd name="connsiteY8" fmla="*/ 464344 h 759619"/>
                <a:gd name="connsiteX9" fmla="*/ 192882 w 2138363"/>
                <a:gd name="connsiteY9" fmla="*/ 450056 h 759619"/>
                <a:gd name="connsiteX10" fmla="*/ 142875 w 2138363"/>
                <a:gd name="connsiteY10" fmla="*/ 421481 h 759619"/>
                <a:gd name="connsiteX11" fmla="*/ 97632 w 2138363"/>
                <a:gd name="connsiteY11" fmla="*/ 390525 h 759619"/>
                <a:gd name="connsiteX12" fmla="*/ 54769 w 2138363"/>
                <a:gd name="connsiteY12" fmla="*/ 354806 h 759619"/>
                <a:gd name="connsiteX13" fmla="*/ 35719 w 2138363"/>
                <a:gd name="connsiteY13" fmla="*/ 345281 h 759619"/>
                <a:gd name="connsiteX14" fmla="*/ 21432 w 2138363"/>
                <a:gd name="connsiteY14" fmla="*/ 345281 h 759619"/>
                <a:gd name="connsiteX15" fmla="*/ 9525 w 2138363"/>
                <a:gd name="connsiteY15" fmla="*/ 345281 h 759619"/>
                <a:gd name="connsiteX16" fmla="*/ 0 w 2138363"/>
                <a:gd name="connsiteY16" fmla="*/ 352425 h 759619"/>
                <a:gd name="connsiteX17" fmla="*/ 0 w 2138363"/>
                <a:gd name="connsiteY17" fmla="*/ 369094 h 759619"/>
                <a:gd name="connsiteX18" fmla="*/ 11907 w 2138363"/>
                <a:gd name="connsiteY18" fmla="*/ 400050 h 759619"/>
                <a:gd name="connsiteX19" fmla="*/ 40482 w 2138363"/>
                <a:gd name="connsiteY19" fmla="*/ 452438 h 759619"/>
                <a:gd name="connsiteX20" fmla="*/ 76200 w 2138363"/>
                <a:gd name="connsiteY20" fmla="*/ 507206 h 759619"/>
                <a:gd name="connsiteX21" fmla="*/ 121444 w 2138363"/>
                <a:gd name="connsiteY21" fmla="*/ 564356 h 759619"/>
                <a:gd name="connsiteX22" fmla="*/ 166688 w 2138363"/>
                <a:gd name="connsiteY22" fmla="*/ 614363 h 759619"/>
                <a:gd name="connsiteX23" fmla="*/ 221457 w 2138363"/>
                <a:gd name="connsiteY23" fmla="*/ 666750 h 759619"/>
                <a:gd name="connsiteX24" fmla="*/ 261938 w 2138363"/>
                <a:gd name="connsiteY24" fmla="*/ 700088 h 759619"/>
                <a:gd name="connsiteX25" fmla="*/ 309563 w 2138363"/>
                <a:gd name="connsiteY25" fmla="*/ 735806 h 759619"/>
                <a:gd name="connsiteX26" fmla="*/ 338138 w 2138363"/>
                <a:gd name="connsiteY26" fmla="*/ 752475 h 759619"/>
                <a:gd name="connsiteX27" fmla="*/ 371475 w 2138363"/>
                <a:gd name="connsiteY27" fmla="*/ 759619 h 759619"/>
                <a:gd name="connsiteX28" fmla="*/ 407194 w 2138363"/>
                <a:gd name="connsiteY28" fmla="*/ 759619 h 759619"/>
                <a:gd name="connsiteX29" fmla="*/ 442913 w 2138363"/>
                <a:gd name="connsiteY29" fmla="*/ 745331 h 759619"/>
                <a:gd name="connsiteX30" fmla="*/ 469107 w 2138363"/>
                <a:gd name="connsiteY30" fmla="*/ 723900 h 759619"/>
                <a:gd name="connsiteX31" fmla="*/ 502444 w 2138363"/>
                <a:gd name="connsiteY31" fmla="*/ 702469 h 759619"/>
                <a:gd name="connsiteX32" fmla="*/ 552450 w 2138363"/>
                <a:gd name="connsiteY32" fmla="*/ 666750 h 759619"/>
                <a:gd name="connsiteX33" fmla="*/ 619125 w 2138363"/>
                <a:gd name="connsiteY33" fmla="*/ 626269 h 759619"/>
                <a:gd name="connsiteX34" fmla="*/ 685800 w 2138363"/>
                <a:gd name="connsiteY34" fmla="*/ 590550 h 759619"/>
                <a:gd name="connsiteX35" fmla="*/ 764382 w 2138363"/>
                <a:gd name="connsiteY35" fmla="*/ 554831 h 759619"/>
                <a:gd name="connsiteX36" fmla="*/ 869157 w 2138363"/>
                <a:gd name="connsiteY36" fmla="*/ 514350 h 759619"/>
                <a:gd name="connsiteX37" fmla="*/ 964407 w 2138363"/>
                <a:gd name="connsiteY37" fmla="*/ 481013 h 759619"/>
                <a:gd name="connsiteX38" fmla="*/ 1059657 w 2138363"/>
                <a:gd name="connsiteY38" fmla="*/ 447675 h 759619"/>
                <a:gd name="connsiteX39" fmla="*/ 1197769 w 2138363"/>
                <a:gd name="connsiteY39" fmla="*/ 381000 h 759619"/>
                <a:gd name="connsiteX40" fmla="*/ 1307307 w 2138363"/>
                <a:gd name="connsiteY40" fmla="*/ 335756 h 759619"/>
                <a:gd name="connsiteX41" fmla="*/ 1447800 w 2138363"/>
                <a:gd name="connsiteY41" fmla="*/ 285750 h 759619"/>
                <a:gd name="connsiteX42" fmla="*/ 1557338 w 2138363"/>
                <a:gd name="connsiteY42" fmla="*/ 247650 h 759619"/>
                <a:gd name="connsiteX43" fmla="*/ 1638300 w 2138363"/>
                <a:gd name="connsiteY43" fmla="*/ 223838 h 759619"/>
                <a:gd name="connsiteX44" fmla="*/ 1674019 w 2138363"/>
                <a:gd name="connsiteY44" fmla="*/ 214313 h 759619"/>
                <a:gd name="connsiteX45" fmla="*/ 1709738 w 2138363"/>
                <a:gd name="connsiteY45" fmla="*/ 211931 h 759619"/>
                <a:gd name="connsiteX46" fmla="*/ 2078832 w 2138363"/>
                <a:gd name="connsiteY46" fmla="*/ 285750 h 759619"/>
                <a:gd name="connsiteX47" fmla="*/ 2116932 w 2138363"/>
                <a:gd name="connsiteY47" fmla="*/ 273844 h 759619"/>
                <a:gd name="connsiteX48" fmla="*/ 2133600 w 2138363"/>
                <a:gd name="connsiteY48" fmla="*/ 259556 h 759619"/>
                <a:gd name="connsiteX49" fmla="*/ 2138363 w 2138363"/>
                <a:gd name="connsiteY49" fmla="*/ 247650 h 759619"/>
                <a:gd name="connsiteX50" fmla="*/ 2138363 w 2138363"/>
                <a:gd name="connsiteY50" fmla="*/ 238125 h 759619"/>
                <a:gd name="connsiteX51" fmla="*/ 2133600 w 2138363"/>
                <a:gd name="connsiteY51" fmla="*/ 209550 h 759619"/>
                <a:gd name="connsiteX52" fmla="*/ 2124075 w 2138363"/>
                <a:gd name="connsiteY52" fmla="*/ 185738 h 759619"/>
                <a:gd name="connsiteX53" fmla="*/ 2107407 w 2138363"/>
                <a:gd name="connsiteY53" fmla="*/ 171450 h 759619"/>
                <a:gd name="connsiteX54" fmla="*/ 2045494 w 2138363"/>
                <a:gd name="connsiteY54" fmla="*/ 128588 h 759619"/>
                <a:gd name="connsiteX55" fmla="*/ 1981200 w 2138363"/>
                <a:gd name="connsiteY55" fmla="*/ 90488 h 759619"/>
                <a:gd name="connsiteX56" fmla="*/ 1921669 w 2138363"/>
                <a:gd name="connsiteY56" fmla="*/ 52388 h 759619"/>
                <a:gd name="connsiteX57" fmla="*/ 1862138 w 2138363"/>
                <a:gd name="connsiteY57" fmla="*/ 26194 h 759619"/>
                <a:gd name="connsiteX58" fmla="*/ 1816894 w 2138363"/>
                <a:gd name="connsiteY58" fmla="*/ 7144 h 759619"/>
                <a:gd name="connsiteX59" fmla="*/ 1774032 w 2138363"/>
                <a:gd name="connsiteY59" fmla="*/ 0 h 759619"/>
                <a:gd name="connsiteX60" fmla="*/ 1762125 w 2138363"/>
                <a:gd name="connsiteY60" fmla="*/ 0 h 759619"/>
                <a:gd name="connsiteX61" fmla="*/ 1747838 w 2138363"/>
                <a:gd name="connsiteY61" fmla="*/ 0 h 759619"/>
                <a:gd name="connsiteX62" fmla="*/ 1714500 w 2138363"/>
                <a:gd name="connsiteY62" fmla="*/ 23813 h 759619"/>
                <a:gd name="connsiteX63" fmla="*/ 1638300 w 2138363"/>
                <a:gd name="connsiteY63" fmla="*/ 57150 h 759619"/>
                <a:gd name="connsiteX64" fmla="*/ 1538288 w 2138363"/>
                <a:gd name="connsiteY64" fmla="*/ 97631 h 759619"/>
                <a:gd name="connsiteX65" fmla="*/ 1390650 w 2138363"/>
                <a:gd name="connsiteY65" fmla="*/ 142875 h 759619"/>
                <a:gd name="connsiteX66" fmla="*/ 1212057 w 2138363"/>
                <a:gd name="connsiteY66" fmla="*/ 204788 h 759619"/>
                <a:gd name="connsiteX67" fmla="*/ 1033463 w 2138363"/>
                <a:gd name="connsiteY67" fmla="*/ 259556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38363" h="759619">
                  <a:moveTo>
                    <a:pt x="1033463" y="259556"/>
                  </a:moveTo>
                  <a:lnTo>
                    <a:pt x="802482" y="333375"/>
                  </a:lnTo>
                  <a:lnTo>
                    <a:pt x="542925" y="416719"/>
                  </a:lnTo>
                  <a:lnTo>
                    <a:pt x="433388" y="450056"/>
                  </a:lnTo>
                  <a:lnTo>
                    <a:pt x="366713" y="469106"/>
                  </a:lnTo>
                  <a:lnTo>
                    <a:pt x="338138" y="473869"/>
                  </a:lnTo>
                  <a:lnTo>
                    <a:pt x="297657" y="476250"/>
                  </a:lnTo>
                  <a:lnTo>
                    <a:pt x="266700" y="471488"/>
                  </a:lnTo>
                  <a:lnTo>
                    <a:pt x="223838" y="464344"/>
                  </a:lnTo>
                  <a:lnTo>
                    <a:pt x="192882" y="450056"/>
                  </a:lnTo>
                  <a:lnTo>
                    <a:pt x="142875" y="421481"/>
                  </a:lnTo>
                  <a:lnTo>
                    <a:pt x="97632" y="390525"/>
                  </a:lnTo>
                  <a:lnTo>
                    <a:pt x="54769" y="354806"/>
                  </a:lnTo>
                  <a:lnTo>
                    <a:pt x="35719" y="345281"/>
                  </a:lnTo>
                  <a:lnTo>
                    <a:pt x="21432" y="345281"/>
                  </a:lnTo>
                  <a:lnTo>
                    <a:pt x="9525" y="345281"/>
                  </a:lnTo>
                  <a:lnTo>
                    <a:pt x="0" y="352425"/>
                  </a:lnTo>
                  <a:lnTo>
                    <a:pt x="0" y="369094"/>
                  </a:lnTo>
                  <a:lnTo>
                    <a:pt x="11907" y="400050"/>
                  </a:lnTo>
                  <a:lnTo>
                    <a:pt x="40482" y="452438"/>
                  </a:lnTo>
                  <a:lnTo>
                    <a:pt x="76200" y="507206"/>
                  </a:lnTo>
                  <a:lnTo>
                    <a:pt x="121444" y="564356"/>
                  </a:lnTo>
                  <a:lnTo>
                    <a:pt x="166688" y="614363"/>
                  </a:lnTo>
                  <a:lnTo>
                    <a:pt x="221457" y="666750"/>
                  </a:lnTo>
                  <a:lnTo>
                    <a:pt x="261938" y="700088"/>
                  </a:lnTo>
                  <a:lnTo>
                    <a:pt x="309563" y="735806"/>
                  </a:lnTo>
                  <a:lnTo>
                    <a:pt x="338138" y="752475"/>
                  </a:lnTo>
                  <a:lnTo>
                    <a:pt x="371475" y="759619"/>
                  </a:lnTo>
                  <a:lnTo>
                    <a:pt x="407194" y="759619"/>
                  </a:lnTo>
                  <a:lnTo>
                    <a:pt x="442913" y="745331"/>
                  </a:lnTo>
                  <a:lnTo>
                    <a:pt x="469107" y="723900"/>
                  </a:lnTo>
                  <a:lnTo>
                    <a:pt x="502444" y="702469"/>
                  </a:lnTo>
                  <a:lnTo>
                    <a:pt x="552450" y="666750"/>
                  </a:lnTo>
                  <a:lnTo>
                    <a:pt x="619125" y="626269"/>
                  </a:lnTo>
                  <a:lnTo>
                    <a:pt x="685800" y="590550"/>
                  </a:lnTo>
                  <a:lnTo>
                    <a:pt x="764382" y="554831"/>
                  </a:lnTo>
                  <a:lnTo>
                    <a:pt x="869157" y="514350"/>
                  </a:lnTo>
                  <a:lnTo>
                    <a:pt x="964407" y="481013"/>
                  </a:lnTo>
                  <a:lnTo>
                    <a:pt x="1059657" y="447675"/>
                  </a:lnTo>
                  <a:lnTo>
                    <a:pt x="1197769" y="381000"/>
                  </a:lnTo>
                  <a:lnTo>
                    <a:pt x="1307307" y="335756"/>
                  </a:lnTo>
                  <a:lnTo>
                    <a:pt x="1447800" y="285750"/>
                  </a:lnTo>
                  <a:lnTo>
                    <a:pt x="1557338" y="247650"/>
                  </a:lnTo>
                  <a:lnTo>
                    <a:pt x="1638300" y="223838"/>
                  </a:lnTo>
                  <a:lnTo>
                    <a:pt x="1674019" y="214313"/>
                  </a:lnTo>
                  <a:lnTo>
                    <a:pt x="1709738" y="211931"/>
                  </a:lnTo>
                  <a:lnTo>
                    <a:pt x="2078832" y="285750"/>
                  </a:lnTo>
                  <a:lnTo>
                    <a:pt x="2116932" y="273844"/>
                  </a:lnTo>
                  <a:lnTo>
                    <a:pt x="2133600" y="259556"/>
                  </a:lnTo>
                  <a:lnTo>
                    <a:pt x="2138363" y="247650"/>
                  </a:lnTo>
                  <a:lnTo>
                    <a:pt x="2138363" y="238125"/>
                  </a:lnTo>
                  <a:lnTo>
                    <a:pt x="2133600" y="209550"/>
                  </a:lnTo>
                  <a:lnTo>
                    <a:pt x="2124075" y="185738"/>
                  </a:lnTo>
                  <a:lnTo>
                    <a:pt x="2107407" y="171450"/>
                  </a:lnTo>
                  <a:lnTo>
                    <a:pt x="2045494" y="128588"/>
                  </a:lnTo>
                  <a:lnTo>
                    <a:pt x="1981200" y="90488"/>
                  </a:lnTo>
                  <a:lnTo>
                    <a:pt x="1921669" y="52388"/>
                  </a:lnTo>
                  <a:lnTo>
                    <a:pt x="1862138" y="26194"/>
                  </a:lnTo>
                  <a:lnTo>
                    <a:pt x="1816894" y="7144"/>
                  </a:lnTo>
                  <a:lnTo>
                    <a:pt x="1774032" y="0"/>
                  </a:lnTo>
                  <a:lnTo>
                    <a:pt x="1762125" y="0"/>
                  </a:lnTo>
                  <a:lnTo>
                    <a:pt x="1747838" y="0"/>
                  </a:lnTo>
                  <a:lnTo>
                    <a:pt x="1714500" y="23813"/>
                  </a:lnTo>
                  <a:lnTo>
                    <a:pt x="1638300" y="57150"/>
                  </a:lnTo>
                  <a:lnTo>
                    <a:pt x="1538288" y="97631"/>
                  </a:lnTo>
                  <a:lnTo>
                    <a:pt x="1390650" y="142875"/>
                  </a:lnTo>
                  <a:lnTo>
                    <a:pt x="1212057" y="204788"/>
                  </a:lnTo>
                  <a:lnTo>
                    <a:pt x="1033463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8">
              <a:extLst>
                <a:ext uri="{FF2B5EF4-FFF2-40B4-BE49-F238E27FC236}">
                  <a16:creationId xmlns:a16="http://schemas.microsoft.com/office/drawing/2014/main" id="{5E89EDBF-AB00-4246-9F15-00E10B923107}"/>
                </a:ext>
              </a:extLst>
            </p:cNvPr>
            <p:cNvSpPr/>
            <p:nvPr/>
          </p:nvSpPr>
          <p:spPr>
            <a:xfrm>
              <a:off x="5314950" y="2817813"/>
              <a:ext cx="649288" cy="601662"/>
            </a:xfrm>
            <a:custGeom>
              <a:avLst/>
              <a:gdLst>
                <a:gd name="connsiteX0" fmla="*/ 142875 w 650081"/>
                <a:gd name="connsiteY0" fmla="*/ 304800 h 602456"/>
                <a:gd name="connsiteX1" fmla="*/ 190500 w 650081"/>
                <a:gd name="connsiteY1" fmla="*/ 216694 h 602456"/>
                <a:gd name="connsiteX2" fmla="*/ 226219 w 650081"/>
                <a:gd name="connsiteY2" fmla="*/ 145256 h 602456"/>
                <a:gd name="connsiteX3" fmla="*/ 242888 w 650081"/>
                <a:gd name="connsiteY3" fmla="*/ 107156 h 602456"/>
                <a:gd name="connsiteX4" fmla="*/ 250031 w 650081"/>
                <a:gd name="connsiteY4" fmla="*/ 69056 h 602456"/>
                <a:gd name="connsiteX5" fmla="*/ 245269 w 650081"/>
                <a:gd name="connsiteY5" fmla="*/ 45244 h 602456"/>
                <a:gd name="connsiteX6" fmla="*/ 207169 w 650081"/>
                <a:gd name="connsiteY6" fmla="*/ 0 h 602456"/>
                <a:gd name="connsiteX7" fmla="*/ 650081 w 650081"/>
                <a:gd name="connsiteY7" fmla="*/ 95250 h 602456"/>
                <a:gd name="connsiteX8" fmla="*/ 621506 w 650081"/>
                <a:gd name="connsiteY8" fmla="*/ 109537 h 602456"/>
                <a:gd name="connsiteX9" fmla="*/ 607219 w 650081"/>
                <a:gd name="connsiteY9" fmla="*/ 116681 h 602456"/>
                <a:gd name="connsiteX10" fmla="*/ 550069 w 650081"/>
                <a:gd name="connsiteY10" fmla="*/ 133350 h 602456"/>
                <a:gd name="connsiteX11" fmla="*/ 481013 w 650081"/>
                <a:gd name="connsiteY11" fmla="*/ 161925 h 602456"/>
                <a:gd name="connsiteX12" fmla="*/ 445294 w 650081"/>
                <a:gd name="connsiteY12" fmla="*/ 183356 h 602456"/>
                <a:gd name="connsiteX13" fmla="*/ 419100 w 650081"/>
                <a:gd name="connsiteY13" fmla="*/ 207169 h 602456"/>
                <a:gd name="connsiteX14" fmla="*/ 342900 w 650081"/>
                <a:gd name="connsiteY14" fmla="*/ 295275 h 602456"/>
                <a:gd name="connsiteX15" fmla="*/ 211931 w 650081"/>
                <a:gd name="connsiteY15" fmla="*/ 433387 h 602456"/>
                <a:gd name="connsiteX16" fmla="*/ 130969 w 650081"/>
                <a:gd name="connsiteY16" fmla="*/ 516731 h 602456"/>
                <a:gd name="connsiteX17" fmla="*/ 73819 w 650081"/>
                <a:gd name="connsiteY17" fmla="*/ 576262 h 602456"/>
                <a:gd name="connsiteX18" fmla="*/ 52388 w 650081"/>
                <a:gd name="connsiteY18" fmla="*/ 595312 h 602456"/>
                <a:gd name="connsiteX19" fmla="*/ 33338 w 650081"/>
                <a:gd name="connsiteY19" fmla="*/ 600075 h 602456"/>
                <a:gd name="connsiteX20" fmla="*/ 21431 w 650081"/>
                <a:gd name="connsiteY20" fmla="*/ 602456 h 602456"/>
                <a:gd name="connsiteX21" fmla="*/ 2381 w 650081"/>
                <a:gd name="connsiteY21" fmla="*/ 597694 h 602456"/>
                <a:gd name="connsiteX22" fmla="*/ 0 w 650081"/>
                <a:gd name="connsiteY22" fmla="*/ 576262 h 602456"/>
                <a:gd name="connsiteX23" fmla="*/ 16669 w 650081"/>
                <a:gd name="connsiteY23" fmla="*/ 535781 h 602456"/>
                <a:gd name="connsiteX24" fmla="*/ 66675 w 650081"/>
                <a:gd name="connsiteY24" fmla="*/ 450056 h 602456"/>
                <a:gd name="connsiteX25" fmla="*/ 142875 w 650081"/>
                <a:gd name="connsiteY25" fmla="*/ 3048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602456">
                  <a:moveTo>
                    <a:pt x="142875" y="304800"/>
                  </a:moveTo>
                  <a:lnTo>
                    <a:pt x="190500" y="216694"/>
                  </a:lnTo>
                  <a:lnTo>
                    <a:pt x="226219" y="145256"/>
                  </a:lnTo>
                  <a:lnTo>
                    <a:pt x="242888" y="107156"/>
                  </a:lnTo>
                  <a:lnTo>
                    <a:pt x="250031" y="69056"/>
                  </a:lnTo>
                  <a:lnTo>
                    <a:pt x="245269" y="45244"/>
                  </a:lnTo>
                  <a:lnTo>
                    <a:pt x="207169" y="0"/>
                  </a:lnTo>
                  <a:lnTo>
                    <a:pt x="650081" y="95250"/>
                  </a:lnTo>
                  <a:lnTo>
                    <a:pt x="621506" y="109537"/>
                  </a:lnTo>
                  <a:lnTo>
                    <a:pt x="607219" y="116681"/>
                  </a:lnTo>
                  <a:lnTo>
                    <a:pt x="550069" y="133350"/>
                  </a:lnTo>
                  <a:lnTo>
                    <a:pt x="481013" y="161925"/>
                  </a:lnTo>
                  <a:lnTo>
                    <a:pt x="445294" y="183356"/>
                  </a:lnTo>
                  <a:lnTo>
                    <a:pt x="419100" y="207169"/>
                  </a:lnTo>
                  <a:lnTo>
                    <a:pt x="342900" y="295275"/>
                  </a:lnTo>
                  <a:lnTo>
                    <a:pt x="211931" y="433387"/>
                  </a:lnTo>
                  <a:lnTo>
                    <a:pt x="130969" y="516731"/>
                  </a:lnTo>
                  <a:lnTo>
                    <a:pt x="73819" y="576262"/>
                  </a:lnTo>
                  <a:lnTo>
                    <a:pt x="52388" y="595312"/>
                  </a:lnTo>
                  <a:lnTo>
                    <a:pt x="33338" y="600075"/>
                  </a:lnTo>
                  <a:lnTo>
                    <a:pt x="21431" y="602456"/>
                  </a:lnTo>
                  <a:lnTo>
                    <a:pt x="2381" y="597694"/>
                  </a:lnTo>
                  <a:lnTo>
                    <a:pt x="0" y="576262"/>
                  </a:lnTo>
                  <a:lnTo>
                    <a:pt x="16669" y="535781"/>
                  </a:lnTo>
                  <a:lnTo>
                    <a:pt x="66675" y="450056"/>
                  </a:lnTo>
                  <a:lnTo>
                    <a:pt x="142875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0">
              <a:extLst>
                <a:ext uri="{FF2B5EF4-FFF2-40B4-BE49-F238E27FC236}">
                  <a16:creationId xmlns:a16="http://schemas.microsoft.com/office/drawing/2014/main" id="{8CFD595A-B97D-46DD-A830-14A4B5846CB5}"/>
                </a:ext>
              </a:extLst>
            </p:cNvPr>
            <p:cNvSpPr/>
            <p:nvPr/>
          </p:nvSpPr>
          <p:spPr>
            <a:xfrm>
              <a:off x="4702176" y="3049588"/>
              <a:ext cx="652463" cy="2786062"/>
            </a:xfrm>
            <a:custGeom>
              <a:avLst/>
              <a:gdLst>
                <a:gd name="connsiteX0" fmla="*/ 420130 w 653143"/>
                <a:gd name="connsiteY0" fmla="*/ 864973 h 2785566"/>
                <a:gd name="connsiteX1" fmla="*/ 409538 w 653143"/>
                <a:gd name="connsiteY1" fmla="*/ 699039 h 2785566"/>
                <a:gd name="connsiteX2" fmla="*/ 402477 w 653143"/>
                <a:gd name="connsiteY2" fmla="*/ 617838 h 2785566"/>
                <a:gd name="connsiteX3" fmla="*/ 321276 w 653143"/>
                <a:gd name="connsiteY3" fmla="*/ 342458 h 2785566"/>
                <a:gd name="connsiteX4" fmla="*/ 275379 w 653143"/>
                <a:gd name="connsiteY4" fmla="*/ 268318 h 2785566"/>
                <a:gd name="connsiteX5" fmla="*/ 236544 w 653143"/>
                <a:gd name="connsiteY5" fmla="*/ 222421 h 2785566"/>
                <a:gd name="connsiteX6" fmla="*/ 197708 w 653143"/>
                <a:gd name="connsiteY6" fmla="*/ 183586 h 2785566"/>
                <a:gd name="connsiteX7" fmla="*/ 165934 w 653143"/>
                <a:gd name="connsiteY7" fmla="*/ 155342 h 2785566"/>
                <a:gd name="connsiteX8" fmla="*/ 134159 w 653143"/>
                <a:gd name="connsiteY8" fmla="*/ 130628 h 2785566"/>
                <a:gd name="connsiteX9" fmla="*/ 88262 w 653143"/>
                <a:gd name="connsiteY9" fmla="*/ 98854 h 2785566"/>
                <a:gd name="connsiteX10" fmla="*/ 0 w 653143"/>
                <a:gd name="connsiteY10" fmla="*/ 42366 h 2785566"/>
                <a:gd name="connsiteX11" fmla="*/ 148281 w 653143"/>
                <a:gd name="connsiteY11" fmla="*/ 0 h 2785566"/>
                <a:gd name="connsiteX12" fmla="*/ 257727 w 653143"/>
                <a:gd name="connsiteY12" fmla="*/ 77671 h 2785566"/>
                <a:gd name="connsiteX13" fmla="*/ 317745 w 653143"/>
                <a:gd name="connsiteY13" fmla="*/ 123567 h 2785566"/>
                <a:gd name="connsiteX14" fmla="*/ 353050 w 653143"/>
                <a:gd name="connsiteY14" fmla="*/ 155342 h 2785566"/>
                <a:gd name="connsiteX15" fmla="*/ 384825 w 653143"/>
                <a:gd name="connsiteY15" fmla="*/ 183586 h 2785566"/>
                <a:gd name="connsiteX16" fmla="*/ 437782 w 653143"/>
                <a:gd name="connsiteY16" fmla="*/ 233013 h 2785566"/>
                <a:gd name="connsiteX17" fmla="*/ 490740 w 653143"/>
                <a:gd name="connsiteY17" fmla="*/ 293031 h 2785566"/>
                <a:gd name="connsiteX18" fmla="*/ 508392 w 653143"/>
                <a:gd name="connsiteY18" fmla="*/ 321275 h 2785566"/>
                <a:gd name="connsiteX19" fmla="*/ 522514 w 653143"/>
                <a:gd name="connsiteY19" fmla="*/ 345989 h 2785566"/>
                <a:gd name="connsiteX20" fmla="*/ 547228 w 653143"/>
                <a:gd name="connsiteY20" fmla="*/ 409538 h 2785566"/>
                <a:gd name="connsiteX21" fmla="*/ 579002 w 653143"/>
                <a:gd name="connsiteY21" fmla="*/ 515453 h 2785566"/>
                <a:gd name="connsiteX22" fmla="*/ 600185 w 653143"/>
                <a:gd name="connsiteY22" fmla="*/ 614307 h 2785566"/>
                <a:gd name="connsiteX23" fmla="*/ 617838 w 653143"/>
                <a:gd name="connsiteY23" fmla="*/ 737875 h 2785566"/>
                <a:gd name="connsiteX24" fmla="*/ 628429 w 653143"/>
                <a:gd name="connsiteY24" fmla="*/ 836729 h 2785566"/>
                <a:gd name="connsiteX25" fmla="*/ 639021 w 653143"/>
                <a:gd name="connsiteY25" fmla="*/ 935583 h 2785566"/>
                <a:gd name="connsiteX26" fmla="*/ 646082 w 653143"/>
                <a:gd name="connsiteY26" fmla="*/ 1034437 h 2785566"/>
                <a:gd name="connsiteX27" fmla="*/ 653143 w 653143"/>
                <a:gd name="connsiteY27" fmla="*/ 1313346 h 2785566"/>
                <a:gd name="connsiteX28" fmla="*/ 646082 w 653143"/>
                <a:gd name="connsiteY28" fmla="*/ 1539299 h 2785566"/>
                <a:gd name="connsiteX29" fmla="*/ 639021 w 653143"/>
                <a:gd name="connsiteY29" fmla="*/ 1652275 h 2785566"/>
                <a:gd name="connsiteX30" fmla="*/ 621368 w 653143"/>
                <a:gd name="connsiteY30" fmla="*/ 1867635 h 2785566"/>
                <a:gd name="connsiteX31" fmla="*/ 600185 w 653143"/>
                <a:gd name="connsiteY31" fmla="*/ 2012386 h 2785566"/>
                <a:gd name="connsiteX32" fmla="*/ 575472 w 653143"/>
                <a:gd name="connsiteY32" fmla="*/ 2132423 h 2785566"/>
                <a:gd name="connsiteX33" fmla="*/ 536636 w 653143"/>
                <a:gd name="connsiteY33" fmla="*/ 2263051 h 2785566"/>
                <a:gd name="connsiteX34" fmla="*/ 483679 w 653143"/>
                <a:gd name="connsiteY34" fmla="*/ 2418393 h 2785566"/>
                <a:gd name="connsiteX35" fmla="*/ 441313 w 653143"/>
                <a:gd name="connsiteY35" fmla="*/ 2513717 h 2785566"/>
                <a:gd name="connsiteX36" fmla="*/ 391886 w 653143"/>
                <a:gd name="connsiteY36" fmla="*/ 2601980 h 2785566"/>
                <a:gd name="connsiteX37" fmla="*/ 342459 w 653143"/>
                <a:gd name="connsiteY37" fmla="*/ 2669059 h 2785566"/>
                <a:gd name="connsiteX38" fmla="*/ 275379 w 653143"/>
                <a:gd name="connsiteY38" fmla="*/ 2743200 h 2785566"/>
                <a:gd name="connsiteX39" fmla="*/ 250666 w 653143"/>
                <a:gd name="connsiteY39" fmla="*/ 2771444 h 2785566"/>
                <a:gd name="connsiteX40" fmla="*/ 218891 w 653143"/>
                <a:gd name="connsiteY40" fmla="*/ 2785566 h 2785566"/>
                <a:gd name="connsiteX41" fmla="*/ 204769 w 653143"/>
                <a:gd name="connsiteY41" fmla="*/ 2782035 h 2785566"/>
                <a:gd name="connsiteX42" fmla="*/ 187117 w 653143"/>
                <a:gd name="connsiteY42" fmla="*/ 2757322 h 2785566"/>
                <a:gd name="connsiteX43" fmla="*/ 169464 w 653143"/>
                <a:gd name="connsiteY43" fmla="*/ 2707895 h 2785566"/>
                <a:gd name="connsiteX44" fmla="*/ 158873 w 653143"/>
                <a:gd name="connsiteY44" fmla="*/ 2640815 h 2785566"/>
                <a:gd name="connsiteX45" fmla="*/ 271849 w 653143"/>
                <a:gd name="connsiteY45" fmla="*/ 2195972 h 2785566"/>
                <a:gd name="connsiteX46" fmla="*/ 296562 w 653143"/>
                <a:gd name="connsiteY46" fmla="*/ 2125362 h 2785566"/>
                <a:gd name="connsiteX47" fmla="*/ 324806 w 653143"/>
                <a:gd name="connsiteY47" fmla="*/ 2047691 h 2785566"/>
                <a:gd name="connsiteX48" fmla="*/ 338928 w 653143"/>
                <a:gd name="connsiteY48" fmla="*/ 1994733 h 2785566"/>
                <a:gd name="connsiteX49" fmla="*/ 360111 w 653143"/>
                <a:gd name="connsiteY49" fmla="*/ 1917062 h 2785566"/>
                <a:gd name="connsiteX50" fmla="*/ 374233 w 653143"/>
                <a:gd name="connsiteY50" fmla="*/ 1835861 h 2785566"/>
                <a:gd name="connsiteX51" fmla="*/ 388355 w 653143"/>
                <a:gd name="connsiteY51" fmla="*/ 1758190 h 2785566"/>
                <a:gd name="connsiteX52" fmla="*/ 406008 w 653143"/>
                <a:gd name="connsiteY52" fmla="*/ 1648744 h 2785566"/>
                <a:gd name="connsiteX53" fmla="*/ 416599 w 653143"/>
                <a:gd name="connsiteY53" fmla="*/ 1539299 h 2785566"/>
                <a:gd name="connsiteX54" fmla="*/ 420130 w 653143"/>
                <a:gd name="connsiteY54" fmla="*/ 1440444 h 2785566"/>
                <a:gd name="connsiteX55" fmla="*/ 423660 w 653143"/>
                <a:gd name="connsiteY55" fmla="*/ 1334529 h 2785566"/>
                <a:gd name="connsiteX56" fmla="*/ 427191 w 653143"/>
                <a:gd name="connsiteY56" fmla="*/ 1196840 h 2785566"/>
                <a:gd name="connsiteX57" fmla="*/ 427191 w 653143"/>
                <a:gd name="connsiteY57" fmla="*/ 1076803 h 2785566"/>
                <a:gd name="connsiteX58" fmla="*/ 420130 w 653143"/>
                <a:gd name="connsiteY58" fmla="*/ 864973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3143" h="2785566">
                  <a:moveTo>
                    <a:pt x="420130" y="864973"/>
                  </a:moveTo>
                  <a:lnTo>
                    <a:pt x="409538" y="699039"/>
                  </a:lnTo>
                  <a:lnTo>
                    <a:pt x="402477" y="617838"/>
                  </a:lnTo>
                  <a:lnTo>
                    <a:pt x="321276" y="342458"/>
                  </a:lnTo>
                  <a:lnTo>
                    <a:pt x="275379" y="268318"/>
                  </a:lnTo>
                  <a:lnTo>
                    <a:pt x="236544" y="222421"/>
                  </a:lnTo>
                  <a:lnTo>
                    <a:pt x="197708" y="183586"/>
                  </a:lnTo>
                  <a:lnTo>
                    <a:pt x="165934" y="155342"/>
                  </a:lnTo>
                  <a:lnTo>
                    <a:pt x="134159" y="130628"/>
                  </a:lnTo>
                  <a:lnTo>
                    <a:pt x="88262" y="98854"/>
                  </a:lnTo>
                  <a:lnTo>
                    <a:pt x="0" y="42366"/>
                  </a:lnTo>
                  <a:lnTo>
                    <a:pt x="148281" y="0"/>
                  </a:lnTo>
                  <a:lnTo>
                    <a:pt x="257727" y="77671"/>
                  </a:lnTo>
                  <a:lnTo>
                    <a:pt x="317745" y="123567"/>
                  </a:lnTo>
                  <a:lnTo>
                    <a:pt x="353050" y="155342"/>
                  </a:lnTo>
                  <a:lnTo>
                    <a:pt x="384825" y="183586"/>
                  </a:lnTo>
                  <a:lnTo>
                    <a:pt x="437782" y="233013"/>
                  </a:lnTo>
                  <a:lnTo>
                    <a:pt x="490740" y="293031"/>
                  </a:lnTo>
                  <a:lnTo>
                    <a:pt x="508392" y="321275"/>
                  </a:lnTo>
                  <a:lnTo>
                    <a:pt x="522514" y="345989"/>
                  </a:lnTo>
                  <a:lnTo>
                    <a:pt x="547228" y="409538"/>
                  </a:lnTo>
                  <a:lnTo>
                    <a:pt x="579002" y="515453"/>
                  </a:lnTo>
                  <a:lnTo>
                    <a:pt x="600185" y="614307"/>
                  </a:lnTo>
                  <a:lnTo>
                    <a:pt x="617838" y="737875"/>
                  </a:lnTo>
                  <a:lnTo>
                    <a:pt x="628429" y="836729"/>
                  </a:lnTo>
                  <a:lnTo>
                    <a:pt x="639021" y="935583"/>
                  </a:lnTo>
                  <a:lnTo>
                    <a:pt x="646082" y="1034437"/>
                  </a:lnTo>
                  <a:lnTo>
                    <a:pt x="653143" y="1313346"/>
                  </a:lnTo>
                  <a:lnTo>
                    <a:pt x="646082" y="1539299"/>
                  </a:lnTo>
                  <a:lnTo>
                    <a:pt x="639021" y="1652275"/>
                  </a:lnTo>
                  <a:lnTo>
                    <a:pt x="621368" y="1867635"/>
                  </a:lnTo>
                  <a:lnTo>
                    <a:pt x="600185" y="2012386"/>
                  </a:lnTo>
                  <a:lnTo>
                    <a:pt x="575472" y="2132423"/>
                  </a:lnTo>
                  <a:lnTo>
                    <a:pt x="536636" y="2263051"/>
                  </a:lnTo>
                  <a:lnTo>
                    <a:pt x="483679" y="2418393"/>
                  </a:lnTo>
                  <a:lnTo>
                    <a:pt x="441313" y="2513717"/>
                  </a:lnTo>
                  <a:lnTo>
                    <a:pt x="391886" y="2601980"/>
                  </a:lnTo>
                  <a:lnTo>
                    <a:pt x="342459" y="2669059"/>
                  </a:lnTo>
                  <a:lnTo>
                    <a:pt x="275379" y="2743200"/>
                  </a:lnTo>
                  <a:lnTo>
                    <a:pt x="250666" y="2771444"/>
                  </a:lnTo>
                  <a:lnTo>
                    <a:pt x="218891" y="2785566"/>
                  </a:lnTo>
                  <a:lnTo>
                    <a:pt x="204769" y="2782035"/>
                  </a:lnTo>
                  <a:lnTo>
                    <a:pt x="187117" y="2757322"/>
                  </a:lnTo>
                  <a:lnTo>
                    <a:pt x="169464" y="2707895"/>
                  </a:lnTo>
                  <a:lnTo>
                    <a:pt x="158873" y="2640815"/>
                  </a:lnTo>
                  <a:lnTo>
                    <a:pt x="271849" y="2195972"/>
                  </a:lnTo>
                  <a:lnTo>
                    <a:pt x="296562" y="2125362"/>
                  </a:lnTo>
                  <a:cubicBezTo>
                    <a:pt x="322145" y="2052268"/>
                    <a:pt x="310125" y="2077057"/>
                    <a:pt x="324806" y="2047691"/>
                  </a:cubicBezTo>
                  <a:lnTo>
                    <a:pt x="338928" y="1994733"/>
                  </a:lnTo>
                  <a:lnTo>
                    <a:pt x="360111" y="1917062"/>
                  </a:lnTo>
                  <a:lnTo>
                    <a:pt x="374233" y="1835861"/>
                  </a:lnTo>
                  <a:lnTo>
                    <a:pt x="388355" y="1758190"/>
                  </a:lnTo>
                  <a:lnTo>
                    <a:pt x="406008" y="1648744"/>
                  </a:lnTo>
                  <a:lnTo>
                    <a:pt x="416599" y="1539299"/>
                  </a:lnTo>
                  <a:lnTo>
                    <a:pt x="420130" y="1440444"/>
                  </a:lnTo>
                  <a:lnTo>
                    <a:pt x="423660" y="1334529"/>
                  </a:lnTo>
                  <a:lnTo>
                    <a:pt x="427191" y="1196840"/>
                  </a:lnTo>
                  <a:lnTo>
                    <a:pt x="427191" y="1076803"/>
                  </a:lnTo>
                  <a:lnTo>
                    <a:pt x="420130" y="86497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1">
              <a:extLst>
                <a:ext uri="{FF2B5EF4-FFF2-40B4-BE49-F238E27FC236}">
                  <a16:creationId xmlns:a16="http://schemas.microsoft.com/office/drawing/2014/main" id="{D8B2542D-EAD9-4B83-B8C3-0E201130D8F8}"/>
                </a:ext>
              </a:extLst>
            </p:cNvPr>
            <p:cNvSpPr/>
            <p:nvPr/>
          </p:nvSpPr>
          <p:spPr>
            <a:xfrm>
              <a:off x="4310063" y="5160964"/>
              <a:ext cx="692150" cy="630237"/>
            </a:xfrm>
            <a:custGeom>
              <a:avLst/>
              <a:gdLst>
                <a:gd name="connsiteX0" fmla="*/ 209550 w 692943"/>
                <a:gd name="connsiteY0" fmla="*/ 207169 h 631031"/>
                <a:gd name="connsiteX1" fmla="*/ 285750 w 692943"/>
                <a:gd name="connsiteY1" fmla="*/ 269081 h 631031"/>
                <a:gd name="connsiteX2" fmla="*/ 345281 w 692943"/>
                <a:gd name="connsiteY2" fmla="*/ 321469 h 631031"/>
                <a:gd name="connsiteX3" fmla="*/ 392906 w 692943"/>
                <a:gd name="connsiteY3" fmla="*/ 364331 h 631031"/>
                <a:gd name="connsiteX4" fmla="*/ 450056 w 692943"/>
                <a:gd name="connsiteY4" fmla="*/ 411956 h 631031"/>
                <a:gd name="connsiteX5" fmla="*/ 516731 w 692943"/>
                <a:gd name="connsiteY5" fmla="*/ 483394 h 631031"/>
                <a:gd name="connsiteX6" fmla="*/ 550068 w 692943"/>
                <a:gd name="connsiteY6" fmla="*/ 523875 h 631031"/>
                <a:gd name="connsiteX7" fmla="*/ 557212 w 692943"/>
                <a:gd name="connsiteY7" fmla="*/ 569119 h 631031"/>
                <a:gd name="connsiteX8" fmla="*/ 576262 w 692943"/>
                <a:gd name="connsiteY8" fmla="*/ 631031 h 631031"/>
                <a:gd name="connsiteX9" fmla="*/ 692943 w 692943"/>
                <a:gd name="connsiteY9" fmla="*/ 9525 h 631031"/>
                <a:gd name="connsiteX10" fmla="*/ 671512 w 692943"/>
                <a:gd name="connsiteY10" fmla="*/ 59531 h 631031"/>
                <a:gd name="connsiteX11" fmla="*/ 650081 w 692943"/>
                <a:gd name="connsiteY11" fmla="*/ 97631 h 631031"/>
                <a:gd name="connsiteX12" fmla="*/ 631031 w 692943"/>
                <a:gd name="connsiteY12" fmla="*/ 123825 h 631031"/>
                <a:gd name="connsiteX13" fmla="*/ 604837 w 692943"/>
                <a:gd name="connsiteY13" fmla="*/ 150019 h 631031"/>
                <a:gd name="connsiteX14" fmla="*/ 571500 w 692943"/>
                <a:gd name="connsiteY14" fmla="*/ 166687 h 631031"/>
                <a:gd name="connsiteX15" fmla="*/ 542925 w 692943"/>
                <a:gd name="connsiteY15" fmla="*/ 173831 h 631031"/>
                <a:gd name="connsiteX16" fmla="*/ 500062 w 692943"/>
                <a:gd name="connsiteY16" fmla="*/ 166687 h 631031"/>
                <a:gd name="connsiteX17" fmla="*/ 409575 w 692943"/>
                <a:gd name="connsiteY17" fmla="*/ 135731 h 631031"/>
                <a:gd name="connsiteX18" fmla="*/ 295275 w 692943"/>
                <a:gd name="connsiteY18" fmla="*/ 97631 h 631031"/>
                <a:gd name="connsiteX19" fmla="*/ 161925 w 692943"/>
                <a:gd name="connsiteY19" fmla="*/ 50006 h 631031"/>
                <a:gd name="connsiteX20" fmla="*/ 78581 w 692943"/>
                <a:gd name="connsiteY20" fmla="*/ 16669 h 631031"/>
                <a:gd name="connsiteX21" fmla="*/ 40481 w 692943"/>
                <a:gd name="connsiteY21" fmla="*/ 2381 h 631031"/>
                <a:gd name="connsiteX22" fmla="*/ 19050 w 692943"/>
                <a:gd name="connsiteY22" fmla="*/ 0 h 631031"/>
                <a:gd name="connsiteX23" fmla="*/ 2381 w 692943"/>
                <a:gd name="connsiteY23" fmla="*/ 9525 h 631031"/>
                <a:gd name="connsiteX24" fmla="*/ 0 w 692943"/>
                <a:gd name="connsiteY24" fmla="*/ 26194 h 631031"/>
                <a:gd name="connsiteX25" fmla="*/ 11906 w 692943"/>
                <a:gd name="connsiteY25" fmla="*/ 50006 h 631031"/>
                <a:gd name="connsiteX26" fmla="*/ 45243 w 692943"/>
                <a:gd name="connsiteY26" fmla="*/ 80962 h 631031"/>
                <a:gd name="connsiteX27" fmla="*/ 135731 w 692943"/>
                <a:gd name="connsiteY27" fmla="*/ 147637 h 631031"/>
                <a:gd name="connsiteX28" fmla="*/ 209550 w 692943"/>
                <a:gd name="connsiteY28" fmla="*/ 20716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3" h="631031">
                  <a:moveTo>
                    <a:pt x="209550" y="207169"/>
                  </a:moveTo>
                  <a:lnTo>
                    <a:pt x="285750" y="269081"/>
                  </a:lnTo>
                  <a:lnTo>
                    <a:pt x="345281" y="321469"/>
                  </a:lnTo>
                  <a:lnTo>
                    <a:pt x="392906" y="364331"/>
                  </a:lnTo>
                  <a:lnTo>
                    <a:pt x="450056" y="411956"/>
                  </a:lnTo>
                  <a:lnTo>
                    <a:pt x="516731" y="483394"/>
                  </a:lnTo>
                  <a:lnTo>
                    <a:pt x="550068" y="523875"/>
                  </a:lnTo>
                  <a:lnTo>
                    <a:pt x="557212" y="569119"/>
                  </a:lnTo>
                  <a:lnTo>
                    <a:pt x="576262" y="631031"/>
                  </a:lnTo>
                  <a:lnTo>
                    <a:pt x="692943" y="9525"/>
                  </a:lnTo>
                  <a:lnTo>
                    <a:pt x="671512" y="59531"/>
                  </a:lnTo>
                  <a:lnTo>
                    <a:pt x="650081" y="97631"/>
                  </a:lnTo>
                  <a:lnTo>
                    <a:pt x="631031" y="123825"/>
                  </a:lnTo>
                  <a:lnTo>
                    <a:pt x="604837" y="150019"/>
                  </a:lnTo>
                  <a:lnTo>
                    <a:pt x="571500" y="166687"/>
                  </a:lnTo>
                  <a:lnTo>
                    <a:pt x="542925" y="173831"/>
                  </a:lnTo>
                  <a:lnTo>
                    <a:pt x="500062" y="166687"/>
                  </a:lnTo>
                  <a:lnTo>
                    <a:pt x="409575" y="135731"/>
                  </a:lnTo>
                  <a:lnTo>
                    <a:pt x="295275" y="97631"/>
                  </a:lnTo>
                  <a:lnTo>
                    <a:pt x="161925" y="50006"/>
                  </a:lnTo>
                  <a:lnTo>
                    <a:pt x="78581" y="16669"/>
                  </a:lnTo>
                  <a:lnTo>
                    <a:pt x="40481" y="2381"/>
                  </a:lnTo>
                  <a:lnTo>
                    <a:pt x="19050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45243" y="80962"/>
                  </a:lnTo>
                  <a:lnTo>
                    <a:pt x="135731" y="147637"/>
                  </a:lnTo>
                  <a:lnTo>
                    <a:pt x="20955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9">
              <a:extLst>
                <a:ext uri="{FF2B5EF4-FFF2-40B4-BE49-F238E27FC236}">
                  <a16:creationId xmlns:a16="http://schemas.microsoft.com/office/drawing/2014/main" id="{EB2C58AC-2DCC-4BDF-BC33-371F32C2B68C}"/>
                </a:ext>
              </a:extLst>
            </p:cNvPr>
            <p:cNvSpPr/>
            <p:nvPr/>
          </p:nvSpPr>
          <p:spPr>
            <a:xfrm>
              <a:off x="3705225" y="3322639"/>
              <a:ext cx="1493838" cy="1616075"/>
            </a:xfrm>
            <a:custGeom>
              <a:avLst/>
              <a:gdLst>
                <a:gd name="connsiteX0" fmla="*/ 1100138 w 1493044"/>
                <a:gd name="connsiteY0" fmla="*/ 388144 h 1616869"/>
                <a:gd name="connsiteX1" fmla="*/ 1026319 w 1493044"/>
                <a:gd name="connsiteY1" fmla="*/ 495300 h 1616869"/>
                <a:gd name="connsiteX2" fmla="*/ 919163 w 1493044"/>
                <a:gd name="connsiteY2" fmla="*/ 638175 h 1616869"/>
                <a:gd name="connsiteX3" fmla="*/ 807244 w 1493044"/>
                <a:gd name="connsiteY3" fmla="*/ 776287 h 1616869"/>
                <a:gd name="connsiteX4" fmla="*/ 650081 w 1493044"/>
                <a:gd name="connsiteY4" fmla="*/ 954881 h 1616869"/>
                <a:gd name="connsiteX5" fmla="*/ 516731 w 1493044"/>
                <a:gd name="connsiteY5" fmla="*/ 1097756 h 1616869"/>
                <a:gd name="connsiteX6" fmla="*/ 400050 w 1493044"/>
                <a:gd name="connsiteY6" fmla="*/ 1214437 h 1616869"/>
                <a:gd name="connsiteX7" fmla="*/ 250031 w 1493044"/>
                <a:gd name="connsiteY7" fmla="*/ 1354931 h 1616869"/>
                <a:gd name="connsiteX8" fmla="*/ 138113 w 1493044"/>
                <a:gd name="connsiteY8" fmla="*/ 1454944 h 1616869"/>
                <a:gd name="connsiteX9" fmla="*/ 35719 w 1493044"/>
                <a:gd name="connsiteY9" fmla="*/ 1540669 h 1616869"/>
                <a:gd name="connsiteX10" fmla="*/ 9525 w 1493044"/>
                <a:gd name="connsiteY10" fmla="*/ 1564481 h 1616869"/>
                <a:gd name="connsiteX11" fmla="*/ 4763 w 1493044"/>
                <a:gd name="connsiteY11" fmla="*/ 1576387 h 1616869"/>
                <a:gd name="connsiteX12" fmla="*/ 0 w 1493044"/>
                <a:gd name="connsiteY12" fmla="*/ 1593056 h 1616869"/>
                <a:gd name="connsiteX13" fmla="*/ 4763 w 1493044"/>
                <a:gd name="connsiteY13" fmla="*/ 1609725 h 1616869"/>
                <a:gd name="connsiteX14" fmla="*/ 11906 w 1493044"/>
                <a:gd name="connsiteY14" fmla="*/ 1614487 h 1616869"/>
                <a:gd name="connsiteX15" fmla="*/ 21431 w 1493044"/>
                <a:gd name="connsiteY15" fmla="*/ 1616869 h 1616869"/>
                <a:gd name="connsiteX16" fmla="*/ 64294 w 1493044"/>
                <a:gd name="connsiteY16" fmla="*/ 1602581 h 1616869"/>
                <a:gd name="connsiteX17" fmla="*/ 123825 w 1493044"/>
                <a:gd name="connsiteY17" fmla="*/ 1564481 h 1616869"/>
                <a:gd name="connsiteX18" fmla="*/ 264319 w 1493044"/>
                <a:gd name="connsiteY18" fmla="*/ 1464469 h 1616869"/>
                <a:gd name="connsiteX19" fmla="*/ 340519 w 1493044"/>
                <a:gd name="connsiteY19" fmla="*/ 1404937 h 1616869"/>
                <a:gd name="connsiteX20" fmla="*/ 433388 w 1493044"/>
                <a:gd name="connsiteY20" fmla="*/ 1333500 h 1616869"/>
                <a:gd name="connsiteX21" fmla="*/ 533400 w 1493044"/>
                <a:gd name="connsiteY21" fmla="*/ 1254919 h 1616869"/>
                <a:gd name="connsiteX22" fmla="*/ 635794 w 1493044"/>
                <a:gd name="connsiteY22" fmla="*/ 1169194 h 1616869"/>
                <a:gd name="connsiteX23" fmla="*/ 731044 w 1493044"/>
                <a:gd name="connsiteY23" fmla="*/ 1092994 h 1616869"/>
                <a:gd name="connsiteX24" fmla="*/ 838200 w 1493044"/>
                <a:gd name="connsiteY24" fmla="*/ 997744 h 1616869"/>
                <a:gd name="connsiteX25" fmla="*/ 902494 w 1493044"/>
                <a:gd name="connsiteY25" fmla="*/ 942975 h 1616869"/>
                <a:gd name="connsiteX26" fmla="*/ 981075 w 1493044"/>
                <a:gd name="connsiteY26" fmla="*/ 854869 h 1616869"/>
                <a:gd name="connsiteX27" fmla="*/ 1085850 w 1493044"/>
                <a:gd name="connsiteY27" fmla="*/ 742950 h 1616869"/>
                <a:gd name="connsiteX28" fmla="*/ 1154906 w 1493044"/>
                <a:gd name="connsiteY28" fmla="*/ 669131 h 1616869"/>
                <a:gd name="connsiteX29" fmla="*/ 1285875 w 1493044"/>
                <a:gd name="connsiteY29" fmla="*/ 519112 h 1616869"/>
                <a:gd name="connsiteX30" fmla="*/ 1407319 w 1493044"/>
                <a:gd name="connsiteY30" fmla="*/ 369094 h 1616869"/>
                <a:gd name="connsiteX31" fmla="*/ 1493044 w 1493044"/>
                <a:gd name="connsiteY31" fmla="*/ 271462 h 1616869"/>
                <a:gd name="connsiteX32" fmla="*/ 1347788 w 1493044"/>
                <a:gd name="connsiteY32" fmla="*/ 0 h 1616869"/>
                <a:gd name="connsiteX33" fmla="*/ 1300163 w 1493044"/>
                <a:gd name="connsiteY33" fmla="*/ 80962 h 1616869"/>
                <a:gd name="connsiteX34" fmla="*/ 1235869 w 1493044"/>
                <a:gd name="connsiteY34" fmla="*/ 185737 h 1616869"/>
                <a:gd name="connsiteX35" fmla="*/ 1159669 w 1493044"/>
                <a:gd name="connsiteY35" fmla="*/ 302419 h 1616869"/>
                <a:gd name="connsiteX36" fmla="*/ 1100138 w 1493044"/>
                <a:gd name="connsiteY36" fmla="*/ 388144 h 161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1616869">
                  <a:moveTo>
                    <a:pt x="1100138" y="388144"/>
                  </a:moveTo>
                  <a:lnTo>
                    <a:pt x="1026319" y="495300"/>
                  </a:lnTo>
                  <a:lnTo>
                    <a:pt x="919163" y="638175"/>
                  </a:lnTo>
                  <a:lnTo>
                    <a:pt x="807244" y="776287"/>
                  </a:lnTo>
                  <a:lnTo>
                    <a:pt x="650081" y="954881"/>
                  </a:lnTo>
                  <a:lnTo>
                    <a:pt x="516731" y="1097756"/>
                  </a:lnTo>
                  <a:lnTo>
                    <a:pt x="400050" y="1214437"/>
                  </a:lnTo>
                  <a:lnTo>
                    <a:pt x="250031" y="1354931"/>
                  </a:lnTo>
                  <a:lnTo>
                    <a:pt x="138113" y="1454944"/>
                  </a:lnTo>
                  <a:lnTo>
                    <a:pt x="35719" y="1540669"/>
                  </a:lnTo>
                  <a:lnTo>
                    <a:pt x="9525" y="1564481"/>
                  </a:lnTo>
                  <a:lnTo>
                    <a:pt x="4763" y="1576387"/>
                  </a:lnTo>
                  <a:lnTo>
                    <a:pt x="0" y="1593056"/>
                  </a:lnTo>
                  <a:lnTo>
                    <a:pt x="4763" y="1609725"/>
                  </a:lnTo>
                  <a:lnTo>
                    <a:pt x="11906" y="1614487"/>
                  </a:lnTo>
                  <a:lnTo>
                    <a:pt x="21431" y="1616869"/>
                  </a:lnTo>
                  <a:lnTo>
                    <a:pt x="64294" y="1602581"/>
                  </a:lnTo>
                  <a:lnTo>
                    <a:pt x="123825" y="1564481"/>
                  </a:lnTo>
                  <a:lnTo>
                    <a:pt x="264319" y="1464469"/>
                  </a:lnTo>
                  <a:lnTo>
                    <a:pt x="340519" y="1404937"/>
                  </a:lnTo>
                  <a:lnTo>
                    <a:pt x="433388" y="1333500"/>
                  </a:lnTo>
                  <a:lnTo>
                    <a:pt x="533400" y="1254919"/>
                  </a:lnTo>
                  <a:lnTo>
                    <a:pt x="635794" y="1169194"/>
                  </a:lnTo>
                  <a:lnTo>
                    <a:pt x="731044" y="1092994"/>
                  </a:lnTo>
                  <a:lnTo>
                    <a:pt x="838200" y="997744"/>
                  </a:lnTo>
                  <a:lnTo>
                    <a:pt x="902494" y="942975"/>
                  </a:lnTo>
                  <a:lnTo>
                    <a:pt x="981075" y="854869"/>
                  </a:lnTo>
                  <a:lnTo>
                    <a:pt x="1085850" y="742950"/>
                  </a:lnTo>
                  <a:lnTo>
                    <a:pt x="1154906" y="669131"/>
                  </a:lnTo>
                  <a:lnTo>
                    <a:pt x="1285875" y="519112"/>
                  </a:lnTo>
                  <a:lnTo>
                    <a:pt x="1407319" y="369094"/>
                  </a:lnTo>
                  <a:lnTo>
                    <a:pt x="1493044" y="271462"/>
                  </a:lnTo>
                  <a:lnTo>
                    <a:pt x="1347788" y="0"/>
                  </a:lnTo>
                  <a:lnTo>
                    <a:pt x="1300163" y="80962"/>
                  </a:lnTo>
                  <a:lnTo>
                    <a:pt x="1235869" y="185737"/>
                  </a:lnTo>
                  <a:lnTo>
                    <a:pt x="1159669" y="302419"/>
                  </a:lnTo>
                  <a:lnTo>
                    <a:pt x="1100138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52">
              <a:extLst>
                <a:ext uri="{FF2B5EF4-FFF2-40B4-BE49-F238E27FC236}">
                  <a16:creationId xmlns:a16="http://schemas.microsoft.com/office/drawing/2014/main" id="{7A97F4BA-55FE-4D35-80C7-CD6429DEF102}"/>
                </a:ext>
              </a:extLst>
            </p:cNvPr>
            <p:cNvSpPr/>
            <p:nvPr/>
          </p:nvSpPr>
          <p:spPr>
            <a:xfrm>
              <a:off x="5929313" y="1338263"/>
              <a:ext cx="927100" cy="1403350"/>
            </a:xfrm>
            <a:custGeom>
              <a:avLst/>
              <a:gdLst>
                <a:gd name="connsiteX0" fmla="*/ 711993 w 926306"/>
                <a:gd name="connsiteY0" fmla="*/ 550068 h 1402556"/>
                <a:gd name="connsiteX1" fmla="*/ 652462 w 926306"/>
                <a:gd name="connsiteY1" fmla="*/ 642937 h 1402556"/>
                <a:gd name="connsiteX2" fmla="*/ 600075 w 926306"/>
                <a:gd name="connsiteY2" fmla="*/ 733425 h 1402556"/>
                <a:gd name="connsiteX3" fmla="*/ 554831 w 926306"/>
                <a:gd name="connsiteY3" fmla="*/ 804862 h 1402556"/>
                <a:gd name="connsiteX4" fmla="*/ 488156 w 926306"/>
                <a:gd name="connsiteY4" fmla="*/ 914400 h 1402556"/>
                <a:gd name="connsiteX5" fmla="*/ 431006 w 926306"/>
                <a:gd name="connsiteY5" fmla="*/ 997743 h 1402556"/>
                <a:gd name="connsiteX6" fmla="*/ 376237 w 926306"/>
                <a:gd name="connsiteY6" fmla="*/ 1064418 h 1402556"/>
                <a:gd name="connsiteX7" fmla="*/ 326231 w 926306"/>
                <a:gd name="connsiteY7" fmla="*/ 1119187 h 1402556"/>
                <a:gd name="connsiteX8" fmla="*/ 252412 w 926306"/>
                <a:gd name="connsiteY8" fmla="*/ 1214437 h 1402556"/>
                <a:gd name="connsiteX9" fmla="*/ 192881 w 926306"/>
                <a:gd name="connsiteY9" fmla="*/ 1276350 h 1402556"/>
                <a:gd name="connsiteX10" fmla="*/ 121443 w 926306"/>
                <a:gd name="connsiteY10" fmla="*/ 1340643 h 1402556"/>
                <a:gd name="connsiteX11" fmla="*/ 73818 w 926306"/>
                <a:gd name="connsiteY11" fmla="*/ 1381125 h 1402556"/>
                <a:gd name="connsiteX12" fmla="*/ 50006 w 926306"/>
                <a:gd name="connsiteY12" fmla="*/ 1397793 h 1402556"/>
                <a:gd name="connsiteX13" fmla="*/ 38100 w 926306"/>
                <a:gd name="connsiteY13" fmla="*/ 1402556 h 1402556"/>
                <a:gd name="connsiteX14" fmla="*/ 23812 w 926306"/>
                <a:gd name="connsiteY14" fmla="*/ 1402556 h 1402556"/>
                <a:gd name="connsiteX15" fmla="*/ 4762 w 926306"/>
                <a:gd name="connsiteY15" fmla="*/ 1395412 h 1402556"/>
                <a:gd name="connsiteX16" fmla="*/ 0 w 926306"/>
                <a:gd name="connsiteY16" fmla="*/ 1376362 h 1402556"/>
                <a:gd name="connsiteX17" fmla="*/ 7143 w 926306"/>
                <a:gd name="connsiteY17" fmla="*/ 1347787 h 1402556"/>
                <a:gd name="connsiteX18" fmla="*/ 40481 w 926306"/>
                <a:gd name="connsiteY18" fmla="*/ 1290637 h 1402556"/>
                <a:gd name="connsiteX19" fmla="*/ 88106 w 926306"/>
                <a:gd name="connsiteY19" fmla="*/ 1212056 h 1402556"/>
                <a:gd name="connsiteX20" fmla="*/ 150018 w 926306"/>
                <a:gd name="connsiteY20" fmla="*/ 1109662 h 1402556"/>
                <a:gd name="connsiteX21" fmla="*/ 202406 w 926306"/>
                <a:gd name="connsiteY21" fmla="*/ 1019175 h 1402556"/>
                <a:gd name="connsiteX22" fmla="*/ 283368 w 926306"/>
                <a:gd name="connsiteY22" fmla="*/ 864393 h 1402556"/>
                <a:gd name="connsiteX23" fmla="*/ 333375 w 926306"/>
                <a:gd name="connsiteY23" fmla="*/ 766762 h 1402556"/>
                <a:gd name="connsiteX24" fmla="*/ 378618 w 926306"/>
                <a:gd name="connsiteY24" fmla="*/ 671512 h 1402556"/>
                <a:gd name="connsiteX25" fmla="*/ 447675 w 926306"/>
                <a:gd name="connsiteY25" fmla="*/ 511968 h 1402556"/>
                <a:gd name="connsiteX26" fmla="*/ 492918 w 926306"/>
                <a:gd name="connsiteY26" fmla="*/ 402431 h 1402556"/>
                <a:gd name="connsiteX27" fmla="*/ 526256 w 926306"/>
                <a:gd name="connsiteY27" fmla="*/ 307181 h 1402556"/>
                <a:gd name="connsiteX28" fmla="*/ 535781 w 926306"/>
                <a:gd name="connsiteY28" fmla="*/ 278606 h 1402556"/>
                <a:gd name="connsiteX29" fmla="*/ 538162 w 926306"/>
                <a:gd name="connsiteY29" fmla="*/ 245268 h 1402556"/>
                <a:gd name="connsiteX30" fmla="*/ 535781 w 926306"/>
                <a:gd name="connsiteY30" fmla="*/ 223837 h 1402556"/>
                <a:gd name="connsiteX31" fmla="*/ 533400 w 926306"/>
                <a:gd name="connsiteY31" fmla="*/ 190500 h 1402556"/>
                <a:gd name="connsiteX32" fmla="*/ 519112 w 926306"/>
                <a:gd name="connsiteY32" fmla="*/ 152400 h 1402556"/>
                <a:gd name="connsiteX33" fmla="*/ 500062 w 926306"/>
                <a:gd name="connsiteY33" fmla="*/ 114300 h 1402556"/>
                <a:gd name="connsiteX34" fmla="*/ 483393 w 926306"/>
                <a:gd name="connsiteY34" fmla="*/ 92868 h 1402556"/>
                <a:gd name="connsiteX35" fmla="*/ 469106 w 926306"/>
                <a:gd name="connsiteY35" fmla="*/ 80962 h 1402556"/>
                <a:gd name="connsiteX36" fmla="*/ 454818 w 926306"/>
                <a:gd name="connsiteY36" fmla="*/ 69056 h 1402556"/>
                <a:gd name="connsiteX37" fmla="*/ 440531 w 926306"/>
                <a:gd name="connsiteY37" fmla="*/ 50006 h 1402556"/>
                <a:gd name="connsiteX38" fmla="*/ 435768 w 926306"/>
                <a:gd name="connsiteY38" fmla="*/ 16668 h 1402556"/>
                <a:gd name="connsiteX39" fmla="*/ 442912 w 926306"/>
                <a:gd name="connsiteY39" fmla="*/ 0 h 1402556"/>
                <a:gd name="connsiteX40" fmla="*/ 457200 w 926306"/>
                <a:gd name="connsiteY40" fmla="*/ 0 h 1402556"/>
                <a:gd name="connsiteX41" fmla="*/ 478631 w 926306"/>
                <a:gd name="connsiteY41" fmla="*/ 7143 h 1402556"/>
                <a:gd name="connsiteX42" fmla="*/ 500062 w 926306"/>
                <a:gd name="connsiteY42" fmla="*/ 14287 h 1402556"/>
                <a:gd name="connsiteX43" fmla="*/ 542925 w 926306"/>
                <a:gd name="connsiteY43" fmla="*/ 21431 h 1402556"/>
                <a:gd name="connsiteX44" fmla="*/ 607218 w 926306"/>
                <a:gd name="connsiteY44" fmla="*/ 38100 h 1402556"/>
                <a:gd name="connsiteX45" fmla="*/ 666750 w 926306"/>
                <a:gd name="connsiteY45" fmla="*/ 61912 h 1402556"/>
                <a:gd name="connsiteX46" fmla="*/ 728662 w 926306"/>
                <a:gd name="connsiteY46" fmla="*/ 85725 h 1402556"/>
                <a:gd name="connsiteX47" fmla="*/ 804862 w 926306"/>
                <a:gd name="connsiteY47" fmla="*/ 126206 h 1402556"/>
                <a:gd name="connsiteX48" fmla="*/ 850106 w 926306"/>
                <a:gd name="connsiteY48" fmla="*/ 157162 h 1402556"/>
                <a:gd name="connsiteX49" fmla="*/ 895350 w 926306"/>
                <a:gd name="connsiteY49" fmla="*/ 183356 h 1402556"/>
                <a:gd name="connsiteX50" fmla="*/ 909637 w 926306"/>
                <a:gd name="connsiteY50" fmla="*/ 195262 h 1402556"/>
                <a:gd name="connsiteX51" fmla="*/ 919162 w 926306"/>
                <a:gd name="connsiteY51" fmla="*/ 209550 h 1402556"/>
                <a:gd name="connsiteX52" fmla="*/ 926306 w 926306"/>
                <a:gd name="connsiteY52" fmla="*/ 223837 h 1402556"/>
                <a:gd name="connsiteX53" fmla="*/ 926306 w 926306"/>
                <a:gd name="connsiteY53" fmla="*/ 238125 h 1402556"/>
                <a:gd name="connsiteX54" fmla="*/ 919162 w 926306"/>
                <a:gd name="connsiteY54" fmla="*/ 264318 h 1402556"/>
                <a:gd name="connsiteX55" fmla="*/ 902493 w 926306"/>
                <a:gd name="connsiteY55" fmla="*/ 285750 h 1402556"/>
                <a:gd name="connsiteX56" fmla="*/ 873918 w 926306"/>
                <a:gd name="connsiteY56" fmla="*/ 302418 h 1402556"/>
                <a:gd name="connsiteX57" fmla="*/ 823912 w 926306"/>
                <a:gd name="connsiteY57" fmla="*/ 376237 h 1402556"/>
                <a:gd name="connsiteX58" fmla="*/ 711993 w 926306"/>
                <a:gd name="connsiteY58" fmla="*/ 550068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26306" h="1402556">
                  <a:moveTo>
                    <a:pt x="711993" y="550068"/>
                  </a:moveTo>
                  <a:lnTo>
                    <a:pt x="652462" y="642937"/>
                  </a:lnTo>
                  <a:lnTo>
                    <a:pt x="600075" y="733425"/>
                  </a:lnTo>
                  <a:lnTo>
                    <a:pt x="554831" y="804862"/>
                  </a:lnTo>
                  <a:lnTo>
                    <a:pt x="488156" y="914400"/>
                  </a:lnTo>
                  <a:lnTo>
                    <a:pt x="431006" y="997743"/>
                  </a:lnTo>
                  <a:lnTo>
                    <a:pt x="376237" y="1064418"/>
                  </a:lnTo>
                  <a:lnTo>
                    <a:pt x="326231" y="1119187"/>
                  </a:lnTo>
                  <a:lnTo>
                    <a:pt x="252412" y="1214437"/>
                  </a:lnTo>
                  <a:lnTo>
                    <a:pt x="192881" y="1276350"/>
                  </a:lnTo>
                  <a:lnTo>
                    <a:pt x="121443" y="1340643"/>
                  </a:lnTo>
                  <a:lnTo>
                    <a:pt x="73818" y="1381125"/>
                  </a:lnTo>
                  <a:lnTo>
                    <a:pt x="50006" y="1397793"/>
                  </a:lnTo>
                  <a:lnTo>
                    <a:pt x="38100" y="1402556"/>
                  </a:lnTo>
                  <a:lnTo>
                    <a:pt x="23812" y="1402556"/>
                  </a:lnTo>
                  <a:lnTo>
                    <a:pt x="4762" y="1395412"/>
                  </a:lnTo>
                  <a:lnTo>
                    <a:pt x="0" y="1376362"/>
                  </a:lnTo>
                  <a:lnTo>
                    <a:pt x="7143" y="1347787"/>
                  </a:lnTo>
                  <a:lnTo>
                    <a:pt x="40481" y="1290637"/>
                  </a:lnTo>
                  <a:lnTo>
                    <a:pt x="88106" y="1212056"/>
                  </a:lnTo>
                  <a:lnTo>
                    <a:pt x="150018" y="1109662"/>
                  </a:lnTo>
                  <a:lnTo>
                    <a:pt x="202406" y="1019175"/>
                  </a:lnTo>
                  <a:lnTo>
                    <a:pt x="283368" y="864393"/>
                  </a:lnTo>
                  <a:lnTo>
                    <a:pt x="333375" y="766762"/>
                  </a:lnTo>
                  <a:lnTo>
                    <a:pt x="378618" y="671512"/>
                  </a:lnTo>
                  <a:lnTo>
                    <a:pt x="447675" y="511968"/>
                  </a:lnTo>
                  <a:lnTo>
                    <a:pt x="492918" y="402431"/>
                  </a:lnTo>
                  <a:lnTo>
                    <a:pt x="526256" y="307181"/>
                  </a:lnTo>
                  <a:lnTo>
                    <a:pt x="535781" y="278606"/>
                  </a:lnTo>
                  <a:lnTo>
                    <a:pt x="538162" y="245268"/>
                  </a:lnTo>
                  <a:lnTo>
                    <a:pt x="535781" y="223837"/>
                  </a:lnTo>
                  <a:lnTo>
                    <a:pt x="533400" y="190500"/>
                  </a:lnTo>
                  <a:lnTo>
                    <a:pt x="519112" y="152400"/>
                  </a:lnTo>
                  <a:lnTo>
                    <a:pt x="500062" y="114300"/>
                  </a:lnTo>
                  <a:lnTo>
                    <a:pt x="483393" y="92868"/>
                  </a:lnTo>
                  <a:lnTo>
                    <a:pt x="469106" y="80962"/>
                  </a:lnTo>
                  <a:lnTo>
                    <a:pt x="454818" y="69056"/>
                  </a:lnTo>
                  <a:lnTo>
                    <a:pt x="440531" y="50006"/>
                  </a:lnTo>
                  <a:lnTo>
                    <a:pt x="435768" y="16668"/>
                  </a:lnTo>
                  <a:lnTo>
                    <a:pt x="442912" y="0"/>
                  </a:lnTo>
                  <a:lnTo>
                    <a:pt x="457200" y="0"/>
                  </a:lnTo>
                  <a:lnTo>
                    <a:pt x="478631" y="7143"/>
                  </a:lnTo>
                  <a:lnTo>
                    <a:pt x="500062" y="14287"/>
                  </a:lnTo>
                  <a:lnTo>
                    <a:pt x="542925" y="21431"/>
                  </a:lnTo>
                  <a:lnTo>
                    <a:pt x="607218" y="38100"/>
                  </a:lnTo>
                  <a:lnTo>
                    <a:pt x="666750" y="61912"/>
                  </a:lnTo>
                  <a:lnTo>
                    <a:pt x="728662" y="85725"/>
                  </a:lnTo>
                  <a:lnTo>
                    <a:pt x="804862" y="126206"/>
                  </a:lnTo>
                  <a:lnTo>
                    <a:pt x="850106" y="157162"/>
                  </a:lnTo>
                  <a:lnTo>
                    <a:pt x="895350" y="183356"/>
                  </a:lnTo>
                  <a:lnTo>
                    <a:pt x="909637" y="195262"/>
                  </a:lnTo>
                  <a:lnTo>
                    <a:pt x="919162" y="209550"/>
                  </a:lnTo>
                  <a:lnTo>
                    <a:pt x="926306" y="223837"/>
                  </a:lnTo>
                  <a:lnTo>
                    <a:pt x="926306" y="238125"/>
                  </a:lnTo>
                  <a:lnTo>
                    <a:pt x="919162" y="264318"/>
                  </a:lnTo>
                  <a:lnTo>
                    <a:pt x="902493" y="285750"/>
                  </a:lnTo>
                  <a:lnTo>
                    <a:pt x="873918" y="302418"/>
                  </a:lnTo>
                  <a:lnTo>
                    <a:pt x="823912" y="376237"/>
                  </a:lnTo>
                  <a:lnTo>
                    <a:pt x="711993" y="550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53">
              <a:extLst>
                <a:ext uri="{FF2B5EF4-FFF2-40B4-BE49-F238E27FC236}">
                  <a16:creationId xmlns:a16="http://schemas.microsoft.com/office/drawing/2014/main" id="{4EDD6D47-B4AB-44C5-9F48-2A00CD817C6D}"/>
                </a:ext>
              </a:extLst>
            </p:cNvPr>
            <p:cNvSpPr/>
            <p:nvPr/>
          </p:nvSpPr>
          <p:spPr>
            <a:xfrm>
              <a:off x="6376988" y="1890713"/>
              <a:ext cx="1638300" cy="423862"/>
            </a:xfrm>
            <a:custGeom>
              <a:avLst/>
              <a:gdLst>
                <a:gd name="connsiteX0" fmla="*/ 538162 w 1638300"/>
                <a:gd name="connsiteY0" fmla="*/ 228600 h 423862"/>
                <a:gd name="connsiteX1" fmla="*/ 397668 w 1638300"/>
                <a:gd name="connsiteY1" fmla="*/ 252412 h 423862"/>
                <a:gd name="connsiteX2" fmla="*/ 278606 w 1638300"/>
                <a:gd name="connsiteY2" fmla="*/ 264318 h 423862"/>
                <a:gd name="connsiteX3" fmla="*/ 238125 w 1638300"/>
                <a:gd name="connsiteY3" fmla="*/ 266700 h 423862"/>
                <a:gd name="connsiteX4" fmla="*/ 178593 w 1638300"/>
                <a:gd name="connsiteY4" fmla="*/ 261937 h 423862"/>
                <a:gd name="connsiteX5" fmla="*/ 42862 w 1638300"/>
                <a:gd name="connsiteY5" fmla="*/ 221456 h 423862"/>
                <a:gd name="connsiteX6" fmla="*/ 0 w 1638300"/>
                <a:gd name="connsiteY6" fmla="*/ 338137 h 423862"/>
                <a:gd name="connsiteX7" fmla="*/ 111918 w 1638300"/>
                <a:gd name="connsiteY7" fmla="*/ 385762 h 423862"/>
                <a:gd name="connsiteX8" fmla="*/ 209550 w 1638300"/>
                <a:gd name="connsiteY8" fmla="*/ 416718 h 423862"/>
                <a:gd name="connsiteX9" fmla="*/ 257175 w 1638300"/>
                <a:gd name="connsiteY9" fmla="*/ 423862 h 423862"/>
                <a:gd name="connsiteX10" fmla="*/ 345281 w 1638300"/>
                <a:gd name="connsiteY10" fmla="*/ 416718 h 423862"/>
                <a:gd name="connsiteX11" fmla="*/ 485775 w 1638300"/>
                <a:gd name="connsiteY11" fmla="*/ 395287 h 423862"/>
                <a:gd name="connsiteX12" fmla="*/ 616743 w 1638300"/>
                <a:gd name="connsiteY12" fmla="*/ 371475 h 423862"/>
                <a:gd name="connsiteX13" fmla="*/ 721518 w 1638300"/>
                <a:gd name="connsiteY13" fmla="*/ 350043 h 423862"/>
                <a:gd name="connsiteX14" fmla="*/ 900112 w 1638300"/>
                <a:gd name="connsiteY14" fmla="*/ 314325 h 423862"/>
                <a:gd name="connsiteX15" fmla="*/ 1092993 w 1638300"/>
                <a:gd name="connsiteY15" fmla="*/ 280987 h 423862"/>
                <a:gd name="connsiteX16" fmla="*/ 1228725 w 1638300"/>
                <a:gd name="connsiteY16" fmla="*/ 259556 h 423862"/>
                <a:gd name="connsiteX17" fmla="*/ 1383506 w 1638300"/>
                <a:gd name="connsiteY17" fmla="*/ 242887 h 423862"/>
                <a:gd name="connsiteX18" fmla="*/ 1440656 w 1638300"/>
                <a:gd name="connsiteY18" fmla="*/ 242887 h 423862"/>
                <a:gd name="connsiteX19" fmla="*/ 1547812 w 1638300"/>
                <a:gd name="connsiteY19" fmla="*/ 228600 h 423862"/>
                <a:gd name="connsiteX20" fmla="*/ 1593056 w 1638300"/>
                <a:gd name="connsiteY20" fmla="*/ 219075 h 423862"/>
                <a:gd name="connsiteX21" fmla="*/ 1619250 w 1638300"/>
                <a:gd name="connsiteY21" fmla="*/ 200025 h 423862"/>
                <a:gd name="connsiteX22" fmla="*/ 1633537 w 1638300"/>
                <a:gd name="connsiteY22" fmla="*/ 176212 h 423862"/>
                <a:gd name="connsiteX23" fmla="*/ 1638300 w 1638300"/>
                <a:gd name="connsiteY23" fmla="*/ 159543 h 423862"/>
                <a:gd name="connsiteX24" fmla="*/ 1638300 w 1638300"/>
                <a:gd name="connsiteY24" fmla="*/ 145256 h 423862"/>
                <a:gd name="connsiteX25" fmla="*/ 1626393 w 1638300"/>
                <a:gd name="connsiteY25" fmla="*/ 123825 h 423862"/>
                <a:gd name="connsiteX26" fmla="*/ 1593056 w 1638300"/>
                <a:gd name="connsiteY26" fmla="*/ 102393 h 423862"/>
                <a:gd name="connsiteX27" fmla="*/ 1547812 w 1638300"/>
                <a:gd name="connsiteY27" fmla="*/ 83343 h 423862"/>
                <a:gd name="connsiteX28" fmla="*/ 1464468 w 1638300"/>
                <a:gd name="connsiteY28" fmla="*/ 57150 h 423862"/>
                <a:gd name="connsiteX29" fmla="*/ 1338262 w 1638300"/>
                <a:gd name="connsiteY29" fmla="*/ 19050 h 423862"/>
                <a:gd name="connsiteX30" fmla="*/ 1264443 w 1638300"/>
                <a:gd name="connsiteY30" fmla="*/ 2381 h 423862"/>
                <a:gd name="connsiteX31" fmla="*/ 1247775 w 1638300"/>
                <a:gd name="connsiteY31" fmla="*/ 0 h 423862"/>
                <a:gd name="connsiteX32" fmla="*/ 1216818 w 1638300"/>
                <a:gd name="connsiteY32" fmla="*/ 19050 h 423862"/>
                <a:gd name="connsiteX33" fmla="*/ 1123950 w 1638300"/>
                <a:gd name="connsiteY33" fmla="*/ 66675 h 423862"/>
                <a:gd name="connsiteX34" fmla="*/ 1035843 w 1638300"/>
                <a:gd name="connsiteY34" fmla="*/ 107156 h 423862"/>
                <a:gd name="connsiteX35" fmla="*/ 971550 w 1638300"/>
                <a:gd name="connsiteY35" fmla="*/ 126206 h 423862"/>
                <a:gd name="connsiteX36" fmla="*/ 802481 w 1638300"/>
                <a:gd name="connsiteY36" fmla="*/ 171450 h 423862"/>
                <a:gd name="connsiteX37" fmla="*/ 597693 w 1638300"/>
                <a:gd name="connsiteY37" fmla="*/ 216693 h 423862"/>
                <a:gd name="connsiteX38" fmla="*/ 538162 w 1638300"/>
                <a:gd name="connsiteY38" fmla="*/ 2286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38300" h="423862">
                  <a:moveTo>
                    <a:pt x="538162" y="228600"/>
                  </a:moveTo>
                  <a:lnTo>
                    <a:pt x="397668" y="252412"/>
                  </a:lnTo>
                  <a:lnTo>
                    <a:pt x="278606" y="264318"/>
                  </a:lnTo>
                  <a:lnTo>
                    <a:pt x="238125" y="266700"/>
                  </a:lnTo>
                  <a:lnTo>
                    <a:pt x="178593" y="261937"/>
                  </a:lnTo>
                  <a:lnTo>
                    <a:pt x="42862" y="221456"/>
                  </a:lnTo>
                  <a:lnTo>
                    <a:pt x="0" y="338137"/>
                  </a:lnTo>
                  <a:lnTo>
                    <a:pt x="111918" y="385762"/>
                  </a:lnTo>
                  <a:lnTo>
                    <a:pt x="209550" y="416718"/>
                  </a:lnTo>
                  <a:lnTo>
                    <a:pt x="257175" y="423862"/>
                  </a:lnTo>
                  <a:lnTo>
                    <a:pt x="345281" y="416718"/>
                  </a:lnTo>
                  <a:lnTo>
                    <a:pt x="485775" y="395287"/>
                  </a:lnTo>
                  <a:lnTo>
                    <a:pt x="616743" y="371475"/>
                  </a:lnTo>
                  <a:lnTo>
                    <a:pt x="721518" y="350043"/>
                  </a:lnTo>
                  <a:lnTo>
                    <a:pt x="900112" y="314325"/>
                  </a:lnTo>
                  <a:lnTo>
                    <a:pt x="1092993" y="280987"/>
                  </a:lnTo>
                  <a:lnTo>
                    <a:pt x="1228725" y="259556"/>
                  </a:lnTo>
                  <a:lnTo>
                    <a:pt x="1383506" y="242887"/>
                  </a:lnTo>
                  <a:lnTo>
                    <a:pt x="1440656" y="242887"/>
                  </a:lnTo>
                  <a:lnTo>
                    <a:pt x="1547812" y="228600"/>
                  </a:lnTo>
                  <a:lnTo>
                    <a:pt x="1593056" y="219075"/>
                  </a:lnTo>
                  <a:lnTo>
                    <a:pt x="1619250" y="200025"/>
                  </a:lnTo>
                  <a:lnTo>
                    <a:pt x="1633537" y="176212"/>
                  </a:lnTo>
                  <a:lnTo>
                    <a:pt x="1638300" y="159543"/>
                  </a:lnTo>
                  <a:lnTo>
                    <a:pt x="1638300" y="145256"/>
                  </a:lnTo>
                  <a:lnTo>
                    <a:pt x="1626393" y="123825"/>
                  </a:lnTo>
                  <a:lnTo>
                    <a:pt x="1593056" y="102393"/>
                  </a:lnTo>
                  <a:lnTo>
                    <a:pt x="1547812" y="83343"/>
                  </a:lnTo>
                  <a:lnTo>
                    <a:pt x="1464468" y="57150"/>
                  </a:lnTo>
                  <a:lnTo>
                    <a:pt x="1338262" y="19050"/>
                  </a:lnTo>
                  <a:lnTo>
                    <a:pt x="1264443" y="2381"/>
                  </a:lnTo>
                  <a:lnTo>
                    <a:pt x="1247775" y="0"/>
                  </a:lnTo>
                  <a:lnTo>
                    <a:pt x="1216818" y="19050"/>
                  </a:lnTo>
                  <a:lnTo>
                    <a:pt x="1123950" y="66675"/>
                  </a:lnTo>
                  <a:lnTo>
                    <a:pt x="1035843" y="107156"/>
                  </a:lnTo>
                  <a:lnTo>
                    <a:pt x="971550" y="126206"/>
                  </a:lnTo>
                  <a:lnTo>
                    <a:pt x="802481" y="171450"/>
                  </a:lnTo>
                  <a:lnTo>
                    <a:pt x="597693" y="216693"/>
                  </a:lnTo>
                  <a:lnTo>
                    <a:pt x="5381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54">
              <a:extLst>
                <a:ext uri="{FF2B5EF4-FFF2-40B4-BE49-F238E27FC236}">
                  <a16:creationId xmlns:a16="http://schemas.microsoft.com/office/drawing/2014/main" id="{D6D38915-A928-45BC-BC53-669B70376024}"/>
                </a:ext>
              </a:extLst>
            </p:cNvPr>
            <p:cNvSpPr/>
            <p:nvPr/>
          </p:nvSpPr>
          <p:spPr>
            <a:xfrm>
              <a:off x="5581650" y="2190751"/>
              <a:ext cx="1962150" cy="1827213"/>
            </a:xfrm>
            <a:custGeom>
              <a:avLst/>
              <a:gdLst>
                <a:gd name="connsiteX0" fmla="*/ 902494 w 1962150"/>
                <a:gd name="connsiteY0" fmla="*/ 1407319 h 1826419"/>
                <a:gd name="connsiteX1" fmla="*/ 804863 w 1962150"/>
                <a:gd name="connsiteY1" fmla="*/ 1471613 h 1826419"/>
                <a:gd name="connsiteX2" fmla="*/ 719138 w 1962150"/>
                <a:gd name="connsiteY2" fmla="*/ 1524000 h 1826419"/>
                <a:gd name="connsiteX3" fmla="*/ 611981 w 1962150"/>
                <a:gd name="connsiteY3" fmla="*/ 1581150 h 1826419"/>
                <a:gd name="connsiteX4" fmla="*/ 507206 w 1962150"/>
                <a:gd name="connsiteY4" fmla="*/ 1635919 h 1826419"/>
                <a:gd name="connsiteX5" fmla="*/ 369094 w 1962150"/>
                <a:gd name="connsiteY5" fmla="*/ 1702594 h 1826419"/>
                <a:gd name="connsiteX6" fmla="*/ 216694 w 1962150"/>
                <a:gd name="connsiteY6" fmla="*/ 1762125 h 1826419"/>
                <a:gd name="connsiteX7" fmla="*/ 69056 w 1962150"/>
                <a:gd name="connsiteY7" fmla="*/ 1816894 h 1826419"/>
                <a:gd name="connsiteX8" fmla="*/ 21431 w 1962150"/>
                <a:gd name="connsiteY8" fmla="*/ 1826419 h 1826419"/>
                <a:gd name="connsiteX9" fmla="*/ 4763 w 1962150"/>
                <a:gd name="connsiteY9" fmla="*/ 1821656 h 1826419"/>
                <a:gd name="connsiteX10" fmla="*/ 0 w 1962150"/>
                <a:gd name="connsiteY10" fmla="*/ 1812131 h 1826419"/>
                <a:gd name="connsiteX11" fmla="*/ 4763 w 1962150"/>
                <a:gd name="connsiteY11" fmla="*/ 1790700 h 1826419"/>
                <a:gd name="connsiteX12" fmla="*/ 19050 w 1962150"/>
                <a:gd name="connsiteY12" fmla="*/ 1774031 h 1826419"/>
                <a:gd name="connsiteX13" fmla="*/ 64294 w 1962150"/>
                <a:gd name="connsiteY13" fmla="*/ 1750219 h 1826419"/>
                <a:gd name="connsiteX14" fmla="*/ 214313 w 1962150"/>
                <a:gd name="connsiteY14" fmla="*/ 1666875 h 1826419"/>
                <a:gd name="connsiteX15" fmla="*/ 366713 w 1962150"/>
                <a:gd name="connsiteY15" fmla="*/ 1574006 h 1826419"/>
                <a:gd name="connsiteX16" fmla="*/ 502444 w 1962150"/>
                <a:gd name="connsiteY16" fmla="*/ 1488281 h 1826419"/>
                <a:gd name="connsiteX17" fmla="*/ 611981 w 1962150"/>
                <a:gd name="connsiteY17" fmla="*/ 1412081 h 1826419"/>
                <a:gd name="connsiteX18" fmla="*/ 735806 w 1962150"/>
                <a:gd name="connsiteY18" fmla="*/ 1316831 h 1826419"/>
                <a:gd name="connsiteX19" fmla="*/ 819150 w 1962150"/>
                <a:gd name="connsiteY19" fmla="*/ 1250156 h 1826419"/>
                <a:gd name="connsiteX20" fmla="*/ 909638 w 1962150"/>
                <a:gd name="connsiteY20" fmla="*/ 1169194 h 1826419"/>
                <a:gd name="connsiteX21" fmla="*/ 1019175 w 1962150"/>
                <a:gd name="connsiteY21" fmla="*/ 1059656 h 1826419"/>
                <a:gd name="connsiteX22" fmla="*/ 1109663 w 1962150"/>
                <a:gd name="connsiteY22" fmla="*/ 957263 h 1826419"/>
                <a:gd name="connsiteX23" fmla="*/ 1176338 w 1962150"/>
                <a:gd name="connsiteY23" fmla="*/ 866775 h 1826419"/>
                <a:gd name="connsiteX24" fmla="*/ 1333500 w 1962150"/>
                <a:gd name="connsiteY24" fmla="*/ 673894 h 1826419"/>
                <a:gd name="connsiteX25" fmla="*/ 1404938 w 1962150"/>
                <a:gd name="connsiteY25" fmla="*/ 581025 h 1826419"/>
                <a:gd name="connsiteX26" fmla="*/ 1476375 w 1962150"/>
                <a:gd name="connsiteY26" fmla="*/ 485775 h 1826419"/>
                <a:gd name="connsiteX27" fmla="*/ 1504950 w 1962150"/>
                <a:gd name="connsiteY27" fmla="*/ 442913 h 1826419"/>
                <a:gd name="connsiteX28" fmla="*/ 1533525 w 1962150"/>
                <a:gd name="connsiteY28" fmla="*/ 395288 h 1826419"/>
                <a:gd name="connsiteX29" fmla="*/ 1554956 w 1962150"/>
                <a:gd name="connsiteY29" fmla="*/ 354806 h 1826419"/>
                <a:gd name="connsiteX30" fmla="*/ 1578769 w 1962150"/>
                <a:gd name="connsiteY30" fmla="*/ 300038 h 1826419"/>
                <a:gd name="connsiteX31" fmla="*/ 1593056 w 1962150"/>
                <a:gd name="connsiteY31" fmla="*/ 259556 h 1826419"/>
                <a:gd name="connsiteX32" fmla="*/ 1604963 w 1962150"/>
                <a:gd name="connsiteY32" fmla="*/ 207169 h 1826419"/>
                <a:gd name="connsiteX33" fmla="*/ 1604963 w 1962150"/>
                <a:gd name="connsiteY33" fmla="*/ 192881 h 1826419"/>
                <a:gd name="connsiteX34" fmla="*/ 1588294 w 1962150"/>
                <a:gd name="connsiteY34" fmla="*/ 173831 h 1826419"/>
                <a:gd name="connsiteX35" fmla="*/ 1547813 w 1962150"/>
                <a:gd name="connsiteY35" fmla="*/ 133350 h 1826419"/>
                <a:gd name="connsiteX36" fmla="*/ 1509713 w 1962150"/>
                <a:gd name="connsiteY36" fmla="*/ 90488 h 1826419"/>
                <a:gd name="connsiteX37" fmla="*/ 1459706 w 1962150"/>
                <a:gd name="connsiteY37" fmla="*/ 16669 h 1826419"/>
                <a:gd name="connsiteX38" fmla="*/ 1588294 w 1962150"/>
                <a:gd name="connsiteY38" fmla="*/ 0 h 1826419"/>
                <a:gd name="connsiteX39" fmla="*/ 1614488 w 1962150"/>
                <a:gd name="connsiteY39" fmla="*/ 59531 h 1826419"/>
                <a:gd name="connsiteX40" fmla="*/ 1640681 w 1962150"/>
                <a:gd name="connsiteY40" fmla="*/ 95250 h 1826419"/>
                <a:gd name="connsiteX41" fmla="*/ 1683544 w 1962150"/>
                <a:gd name="connsiteY41" fmla="*/ 130969 h 1826419"/>
                <a:gd name="connsiteX42" fmla="*/ 1721644 w 1962150"/>
                <a:gd name="connsiteY42" fmla="*/ 152400 h 1826419"/>
                <a:gd name="connsiteX43" fmla="*/ 1762125 w 1962150"/>
                <a:gd name="connsiteY43" fmla="*/ 171450 h 1826419"/>
                <a:gd name="connsiteX44" fmla="*/ 1831181 w 1962150"/>
                <a:gd name="connsiteY44" fmla="*/ 219075 h 1826419"/>
                <a:gd name="connsiteX45" fmla="*/ 1876425 w 1962150"/>
                <a:gd name="connsiteY45" fmla="*/ 257175 h 1826419"/>
                <a:gd name="connsiteX46" fmla="*/ 1919288 w 1962150"/>
                <a:gd name="connsiteY46" fmla="*/ 302419 h 1826419"/>
                <a:gd name="connsiteX47" fmla="*/ 1945481 w 1962150"/>
                <a:gd name="connsiteY47" fmla="*/ 330994 h 1826419"/>
                <a:gd name="connsiteX48" fmla="*/ 1955006 w 1962150"/>
                <a:gd name="connsiteY48" fmla="*/ 345281 h 1826419"/>
                <a:gd name="connsiteX49" fmla="*/ 1962150 w 1962150"/>
                <a:gd name="connsiteY49" fmla="*/ 359569 h 1826419"/>
                <a:gd name="connsiteX50" fmla="*/ 1962150 w 1962150"/>
                <a:gd name="connsiteY50" fmla="*/ 373856 h 1826419"/>
                <a:gd name="connsiteX51" fmla="*/ 1959769 w 1962150"/>
                <a:gd name="connsiteY51" fmla="*/ 392906 h 1826419"/>
                <a:gd name="connsiteX52" fmla="*/ 1945481 w 1962150"/>
                <a:gd name="connsiteY52" fmla="*/ 414338 h 1826419"/>
                <a:gd name="connsiteX53" fmla="*/ 1921669 w 1962150"/>
                <a:gd name="connsiteY53" fmla="*/ 431006 h 1826419"/>
                <a:gd name="connsiteX54" fmla="*/ 1890713 w 1962150"/>
                <a:gd name="connsiteY54" fmla="*/ 438150 h 1826419"/>
                <a:gd name="connsiteX55" fmla="*/ 1840706 w 1962150"/>
                <a:gd name="connsiteY55" fmla="*/ 457200 h 1826419"/>
                <a:gd name="connsiteX56" fmla="*/ 1800225 w 1962150"/>
                <a:gd name="connsiteY56" fmla="*/ 476250 h 1826419"/>
                <a:gd name="connsiteX57" fmla="*/ 1764506 w 1962150"/>
                <a:gd name="connsiteY57" fmla="*/ 509588 h 1826419"/>
                <a:gd name="connsiteX58" fmla="*/ 1733550 w 1962150"/>
                <a:gd name="connsiteY58" fmla="*/ 557213 h 1826419"/>
                <a:gd name="connsiteX59" fmla="*/ 1693069 w 1962150"/>
                <a:gd name="connsiteY59" fmla="*/ 616744 h 1826419"/>
                <a:gd name="connsiteX60" fmla="*/ 1628775 w 1962150"/>
                <a:gd name="connsiteY60" fmla="*/ 695325 h 1826419"/>
                <a:gd name="connsiteX61" fmla="*/ 1578769 w 1962150"/>
                <a:gd name="connsiteY61" fmla="*/ 757238 h 1826419"/>
                <a:gd name="connsiteX62" fmla="*/ 1500188 w 1962150"/>
                <a:gd name="connsiteY62" fmla="*/ 850106 h 1826419"/>
                <a:gd name="connsiteX63" fmla="*/ 1359694 w 1962150"/>
                <a:gd name="connsiteY63" fmla="*/ 1012031 h 1826419"/>
                <a:gd name="connsiteX64" fmla="*/ 1269206 w 1962150"/>
                <a:gd name="connsiteY64" fmla="*/ 1107281 h 1826419"/>
                <a:gd name="connsiteX65" fmla="*/ 1159669 w 1962150"/>
                <a:gd name="connsiteY65" fmla="*/ 1202531 h 1826419"/>
                <a:gd name="connsiteX66" fmla="*/ 1050131 w 1962150"/>
                <a:gd name="connsiteY66" fmla="*/ 1297781 h 1826419"/>
                <a:gd name="connsiteX67" fmla="*/ 902494 w 1962150"/>
                <a:gd name="connsiteY67" fmla="*/ 1407319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62150" h="1826419">
                  <a:moveTo>
                    <a:pt x="902494" y="1407319"/>
                  </a:moveTo>
                  <a:lnTo>
                    <a:pt x="804863" y="1471613"/>
                  </a:lnTo>
                  <a:lnTo>
                    <a:pt x="719138" y="1524000"/>
                  </a:lnTo>
                  <a:lnTo>
                    <a:pt x="611981" y="1581150"/>
                  </a:lnTo>
                  <a:lnTo>
                    <a:pt x="507206" y="1635919"/>
                  </a:lnTo>
                  <a:lnTo>
                    <a:pt x="369094" y="1702594"/>
                  </a:lnTo>
                  <a:lnTo>
                    <a:pt x="216694" y="1762125"/>
                  </a:lnTo>
                  <a:lnTo>
                    <a:pt x="69056" y="1816894"/>
                  </a:lnTo>
                  <a:lnTo>
                    <a:pt x="21431" y="1826419"/>
                  </a:lnTo>
                  <a:lnTo>
                    <a:pt x="4763" y="1821656"/>
                  </a:lnTo>
                  <a:lnTo>
                    <a:pt x="0" y="1812131"/>
                  </a:lnTo>
                  <a:lnTo>
                    <a:pt x="4763" y="1790700"/>
                  </a:lnTo>
                  <a:lnTo>
                    <a:pt x="19050" y="1774031"/>
                  </a:lnTo>
                  <a:lnTo>
                    <a:pt x="64294" y="1750219"/>
                  </a:lnTo>
                  <a:lnTo>
                    <a:pt x="214313" y="1666875"/>
                  </a:lnTo>
                  <a:lnTo>
                    <a:pt x="366713" y="1574006"/>
                  </a:lnTo>
                  <a:lnTo>
                    <a:pt x="502444" y="1488281"/>
                  </a:lnTo>
                  <a:lnTo>
                    <a:pt x="611981" y="1412081"/>
                  </a:lnTo>
                  <a:lnTo>
                    <a:pt x="735806" y="1316831"/>
                  </a:lnTo>
                  <a:lnTo>
                    <a:pt x="819150" y="1250156"/>
                  </a:lnTo>
                  <a:lnTo>
                    <a:pt x="909638" y="1169194"/>
                  </a:lnTo>
                  <a:lnTo>
                    <a:pt x="1019175" y="1059656"/>
                  </a:lnTo>
                  <a:lnTo>
                    <a:pt x="1109663" y="957263"/>
                  </a:lnTo>
                  <a:lnTo>
                    <a:pt x="1176338" y="866775"/>
                  </a:lnTo>
                  <a:lnTo>
                    <a:pt x="1333500" y="673894"/>
                  </a:lnTo>
                  <a:lnTo>
                    <a:pt x="1404938" y="581025"/>
                  </a:lnTo>
                  <a:lnTo>
                    <a:pt x="1476375" y="485775"/>
                  </a:lnTo>
                  <a:lnTo>
                    <a:pt x="1504950" y="442913"/>
                  </a:lnTo>
                  <a:lnTo>
                    <a:pt x="1533525" y="395288"/>
                  </a:lnTo>
                  <a:lnTo>
                    <a:pt x="1554956" y="354806"/>
                  </a:lnTo>
                  <a:lnTo>
                    <a:pt x="1578769" y="300038"/>
                  </a:lnTo>
                  <a:lnTo>
                    <a:pt x="1593056" y="259556"/>
                  </a:lnTo>
                  <a:lnTo>
                    <a:pt x="1604963" y="207169"/>
                  </a:lnTo>
                  <a:lnTo>
                    <a:pt x="1604963" y="192881"/>
                  </a:lnTo>
                  <a:lnTo>
                    <a:pt x="1588294" y="173831"/>
                  </a:lnTo>
                  <a:lnTo>
                    <a:pt x="1547813" y="133350"/>
                  </a:lnTo>
                  <a:lnTo>
                    <a:pt x="1509713" y="90488"/>
                  </a:lnTo>
                  <a:lnTo>
                    <a:pt x="1459706" y="16669"/>
                  </a:lnTo>
                  <a:lnTo>
                    <a:pt x="1588294" y="0"/>
                  </a:lnTo>
                  <a:lnTo>
                    <a:pt x="1614488" y="59531"/>
                  </a:lnTo>
                  <a:lnTo>
                    <a:pt x="1640681" y="95250"/>
                  </a:lnTo>
                  <a:lnTo>
                    <a:pt x="1683544" y="130969"/>
                  </a:lnTo>
                  <a:lnTo>
                    <a:pt x="1721644" y="152400"/>
                  </a:lnTo>
                  <a:lnTo>
                    <a:pt x="1762125" y="171450"/>
                  </a:lnTo>
                  <a:lnTo>
                    <a:pt x="1831181" y="219075"/>
                  </a:lnTo>
                  <a:lnTo>
                    <a:pt x="1876425" y="257175"/>
                  </a:lnTo>
                  <a:lnTo>
                    <a:pt x="1919288" y="302419"/>
                  </a:lnTo>
                  <a:lnTo>
                    <a:pt x="1945481" y="330994"/>
                  </a:lnTo>
                  <a:lnTo>
                    <a:pt x="1955006" y="345281"/>
                  </a:lnTo>
                  <a:lnTo>
                    <a:pt x="1962150" y="359569"/>
                  </a:lnTo>
                  <a:lnTo>
                    <a:pt x="1962150" y="373856"/>
                  </a:lnTo>
                  <a:lnTo>
                    <a:pt x="1959769" y="392906"/>
                  </a:lnTo>
                  <a:lnTo>
                    <a:pt x="1945481" y="414338"/>
                  </a:lnTo>
                  <a:lnTo>
                    <a:pt x="1921669" y="431006"/>
                  </a:lnTo>
                  <a:lnTo>
                    <a:pt x="1890713" y="438150"/>
                  </a:lnTo>
                  <a:lnTo>
                    <a:pt x="1840706" y="457200"/>
                  </a:lnTo>
                  <a:lnTo>
                    <a:pt x="1800225" y="476250"/>
                  </a:lnTo>
                  <a:lnTo>
                    <a:pt x="1764506" y="509588"/>
                  </a:lnTo>
                  <a:lnTo>
                    <a:pt x="1733550" y="557213"/>
                  </a:lnTo>
                  <a:lnTo>
                    <a:pt x="1693069" y="616744"/>
                  </a:lnTo>
                  <a:lnTo>
                    <a:pt x="1628775" y="695325"/>
                  </a:lnTo>
                  <a:lnTo>
                    <a:pt x="1578769" y="757238"/>
                  </a:lnTo>
                  <a:lnTo>
                    <a:pt x="1500188" y="850106"/>
                  </a:lnTo>
                  <a:lnTo>
                    <a:pt x="1359694" y="1012031"/>
                  </a:lnTo>
                  <a:lnTo>
                    <a:pt x="1269206" y="1107281"/>
                  </a:lnTo>
                  <a:lnTo>
                    <a:pt x="1159669" y="1202531"/>
                  </a:lnTo>
                  <a:lnTo>
                    <a:pt x="1050131" y="1297781"/>
                  </a:lnTo>
                  <a:lnTo>
                    <a:pt x="902494" y="1407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55">
              <a:extLst>
                <a:ext uri="{FF2B5EF4-FFF2-40B4-BE49-F238E27FC236}">
                  <a16:creationId xmlns:a16="http://schemas.microsoft.com/office/drawing/2014/main" id="{65866854-397F-4062-8F7D-541F54832B15}"/>
                </a:ext>
              </a:extLst>
            </p:cNvPr>
            <p:cNvSpPr/>
            <p:nvPr/>
          </p:nvSpPr>
          <p:spPr>
            <a:xfrm>
              <a:off x="6138863" y="2447925"/>
              <a:ext cx="2438400" cy="1455738"/>
            </a:xfrm>
            <a:custGeom>
              <a:avLst/>
              <a:gdLst>
                <a:gd name="connsiteX0" fmla="*/ 623887 w 2438400"/>
                <a:gd name="connsiteY0" fmla="*/ 352425 h 1454944"/>
                <a:gd name="connsiteX1" fmla="*/ 514350 w 2438400"/>
                <a:gd name="connsiteY1" fmla="*/ 271463 h 1454944"/>
                <a:gd name="connsiteX2" fmla="*/ 414337 w 2438400"/>
                <a:gd name="connsiteY2" fmla="*/ 200025 h 1454944"/>
                <a:gd name="connsiteX3" fmla="*/ 290512 w 2438400"/>
                <a:gd name="connsiteY3" fmla="*/ 109538 h 1454944"/>
                <a:gd name="connsiteX4" fmla="*/ 261937 w 2438400"/>
                <a:gd name="connsiteY4" fmla="*/ 88106 h 1454944"/>
                <a:gd name="connsiteX5" fmla="*/ 226218 w 2438400"/>
                <a:gd name="connsiteY5" fmla="*/ 76200 h 1454944"/>
                <a:gd name="connsiteX6" fmla="*/ 164306 w 2438400"/>
                <a:gd name="connsiteY6" fmla="*/ 50006 h 1454944"/>
                <a:gd name="connsiteX7" fmla="*/ 64293 w 2438400"/>
                <a:gd name="connsiteY7" fmla="*/ 0 h 1454944"/>
                <a:gd name="connsiteX8" fmla="*/ 0 w 2438400"/>
                <a:gd name="connsiteY8" fmla="*/ 97631 h 1454944"/>
                <a:gd name="connsiteX9" fmla="*/ 138112 w 2438400"/>
                <a:gd name="connsiteY9" fmla="*/ 145256 h 1454944"/>
                <a:gd name="connsiteX10" fmla="*/ 178593 w 2438400"/>
                <a:gd name="connsiteY10" fmla="*/ 159544 h 1454944"/>
                <a:gd name="connsiteX11" fmla="*/ 226218 w 2438400"/>
                <a:gd name="connsiteY11" fmla="*/ 204788 h 1454944"/>
                <a:gd name="connsiteX12" fmla="*/ 328612 w 2438400"/>
                <a:gd name="connsiteY12" fmla="*/ 295275 h 1454944"/>
                <a:gd name="connsiteX13" fmla="*/ 421481 w 2438400"/>
                <a:gd name="connsiteY13" fmla="*/ 381000 h 1454944"/>
                <a:gd name="connsiteX14" fmla="*/ 521493 w 2438400"/>
                <a:gd name="connsiteY14" fmla="*/ 471488 h 1454944"/>
                <a:gd name="connsiteX15" fmla="*/ 650081 w 2438400"/>
                <a:gd name="connsiteY15" fmla="*/ 588169 h 1454944"/>
                <a:gd name="connsiteX16" fmla="*/ 900112 w 2438400"/>
                <a:gd name="connsiteY16" fmla="*/ 807244 h 1454944"/>
                <a:gd name="connsiteX17" fmla="*/ 1021556 w 2438400"/>
                <a:gd name="connsiteY17" fmla="*/ 921544 h 1454944"/>
                <a:gd name="connsiteX18" fmla="*/ 1166812 w 2438400"/>
                <a:gd name="connsiteY18" fmla="*/ 1050131 h 1454944"/>
                <a:gd name="connsiteX19" fmla="*/ 1319212 w 2438400"/>
                <a:gd name="connsiteY19" fmla="*/ 1185863 h 1454944"/>
                <a:gd name="connsiteX20" fmla="*/ 1447800 w 2438400"/>
                <a:gd name="connsiteY20" fmla="*/ 1302544 h 1454944"/>
                <a:gd name="connsiteX21" fmla="*/ 1502568 w 2438400"/>
                <a:gd name="connsiteY21" fmla="*/ 1350169 h 1454944"/>
                <a:gd name="connsiteX22" fmla="*/ 1524000 w 2438400"/>
                <a:gd name="connsiteY22" fmla="*/ 1373981 h 1454944"/>
                <a:gd name="connsiteX23" fmla="*/ 1554956 w 2438400"/>
                <a:gd name="connsiteY23" fmla="*/ 1407319 h 1454944"/>
                <a:gd name="connsiteX24" fmla="*/ 1583531 w 2438400"/>
                <a:gd name="connsiteY24" fmla="*/ 1428750 h 1454944"/>
                <a:gd name="connsiteX25" fmla="*/ 1609725 w 2438400"/>
                <a:gd name="connsiteY25" fmla="*/ 1440656 h 1454944"/>
                <a:gd name="connsiteX26" fmla="*/ 1624012 w 2438400"/>
                <a:gd name="connsiteY26" fmla="*/ 1445419 h 1454944"/>
                <a:gd name="connsiteX27" fmla="*/ 1647825 w 2438400"/>
                <a:gd name="connsiteY27" fmla="*/ 1450181 h 1454944"/>
                <a:gd name="connsiteX28" fmla="*/ 1681162 w 2438400"/>
                <a:gd name="connsiteY28" fmla="*/ 1454944 h 1454944"/>
                <a:gd name="connsiteX29" fmla="*/ 1714500 w 2438400"/>
                <a:gd name="connsiteY29" fmla="*/ 1452563 h 1454944"/>
                <a:gd name="connsiteX30" fmla="*/ 1862137 w 2438400"/>
                <a:gd name="connsiteY30" fmla="*/ 1450181 h 1454944"/>
                <a:gd name="connsiteX31" fmla="*/ 1988343 w 2438400"/>
                <a:gd name="connsiteY31" fmla="*/ 1440656 h 1454944"/>
                <a:gd name="connsiteX32" fmla="*/ 2128837 w 2438400"/>
                <a:gd name="connsiteY32" fmla="*/ 1423988 h 1454944"/>
                <a:gd name="connsiteX33" fmla="*/ 2262187 w 2438400"/>
                <a:gd name="connsiteY33" fmla="*/ 1404938 h 1454944"/>
                <a:gd name="connsiteX34" fmla="*/ 2381250 w 2438400"/>
                <a:gd name="connsiteY34" fmla="*/ 1383506 h 1454944"/>
                <a:gd name="connsiteX35" fmla="*/ 2419350 w 2438400"/>
                <a:gd name="connsiteY35" fmla="*/ 1378744 h 1454944"/>
                <a:gd name="connsiteX36" fmla="*/ 2433637 w 2438400"/>
                <a:gd name="connsiteY36" fmla="*/ 1373981 h 1454944"/>
                <a:gd name="connsiteX37" fmla="*/ 2438400 w 2438400"/>
                <a:gd name="connsiteY37" fmla="*/ 1362075 h 1454944"/>
                <a:gd name="connsiteX38" fmla="*/ 2433637 w 2438400"/>
                <a:gd name="connsiteY38" fmla="*/ 1347788 h 1454944"/>
                <a:gd name="connsiteX39" fmla="*/ 2424112 w 2438400"/>
                <a:gd name="connsiteY39" fmla="*/ 1331119 h 1454944"/>
                <a:gd name="connsiteX40" fmla="*/ 2412206 w 2438400"/>
                <a:gd name="connsiteY40" fmla="*/ 1319213 h 1454944"/>
                <a:gd name="connsiteX41" fmla="*/ 2369343 w 2438400"/>
                <a:gd name="connsiteY41" fmla="*/ 1307306 h 1454944"/>
                <a:gd name="connsiteX42" fmla="*/ 2283618 w 2438400"/>
                <a:gd name="connsiteY42" fmla="*/ 1293019 h 1454944"/>
                <a:gd name="connsiteX43" fmla="*/ 2145506 w 2438400"/>
                <a:gd name="connsiteY43" fmla="*/ 1257300 h 1454944"/>
                <a:gd name="connsiteX44" fmla="*/ 2040731 w 2438400"/>
                <a:gd name="connsiteY44" fmla="*/ 1228725 h 1454944"/>
                <a:gd name="connsiteX45" fmla="*/ 1916906 w 2438400"/>
                <a:gd name="connsiteY45" fmla="*/ 1190625 h 1454944"/>
                <a:gd name="connsiteX46" fmla="*/ 1819275 w 2438400"/>
                <a:gd name="connsiteY46" fmla="*/ 1159669 h 1454944"/>
                <a:gd name="connsiteX47" fmla="*/ 1714500 w 2438400"/>
                <a:gd name="connsiteY47" fmla="*/ 1104900 h 1454944"/>
                <a:gd name="connsiteX48" fmla="*/ 1574006 w 2438400"/>
                <a:gd name="connsiteY48" fmla="*/ 1016794 h 1454944"/>
                <a:gd name="connsiteX49" fmla="*/ 1423987 w 2438400"/>
                <a:gd name="connsiteY49" fmla="*/ 916781 h 1454944"/>
                <a:gd name="connsiteX50" fmla="*/ 1262062 w 2438400"/>
                <a:gd name="connsiteY50" fmla="*/ 807244 h 1454944"/>
                <a:gd name="connsiteX51" fmla="*/ 1050131 w 2438400"/>
                <a:gd name="connsiteY51" fmla="*/ 652463 h 1454944"/>
                <a:gd name="connsiteX52" fmla="*/ 926306 w 2438400"/>
                <a:gd name="connsiteY52" fmla="*/ 561975 h 1454944"/>
                <a:gd name="connsiteX53" fmla="*/ 681037 w 2438400"/>
                <a:gd name="connsiteY53" fmla="*/ 397669 h 1454944"/>
                <a:gd name="connsiteX54" fmla="*/ 623887 w 2438400"/>
                <a:gd name="connsiteY54" fmla="*/ 35242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38400" h="1454944">
                  <a:moveTo>
                    <a:pt x="623887" y="352425"/>
                  </a:moveTo>
                  <a:lnTo>
                    <a:pt x="514350" y="271463"/>
                  </a:lnTo>
                  <a:lnTo>
                    <a:pt x="414337" y="200025"/>
                  </a:lnTo>
                  <a:lnTo>
                    <a:pt x="290512" y="109538"/>
                  </a:lnTo>
                  <a:lnTo>
                    <a:pt x="261937" y="88106"/>
                  </a:lnTo>
                  <a:lnTo>
                    <a:pt x="226218" y="76200"/>
                  </a:lnTo>
                  <a:lnTo>
                    <a:pt x="164306" y="50006"/>
                  </a:lnTo>
                  <a:lnTo>
                    <a:pt x="64293" y="0"/>
                  </a:lnTo>
                  <a:lnTo>
                    <a:pt x="0" y="97631"/>
                  </a:lnTo>
                  <a:lnTo>
                    <a:pt x="138112" y="145256"/>
                  </a:lnTo>
                  <a:lnTo>
                    <a:pt x="178593" y="159544"/>
                  </a:lnTo>
                  <a:lnTo>
                    <a:pt x="226218" y="204788"/>
                  </a:lnTo>
                  <a:lnTo>
                    <a:pt x="328612" y="295275"/>
                  </a:lnTo>
                  <a:lnTo>
                    <a:pt x="421481" y="381000"/>
                  </a:lnTo>
                  <a:lnTo>
                    <a:pt x="521493" y="471488"/>
                  </a:lnTo>
                  <a:lnTo>
                    <a:pt x="650081" y="588169"/>
                  </a:lnTo>
                  <a:lnTo>
                    <a:pt x="900112" y="807244"/>
                  </a:lnTo>
                  <a:lnTo>
                    <a:pt x="1021556" y="921544"/>
                  </a:lnTo>
                  <a:lnTo>
                    <a:pt x="1166812" y="1050131"/>
                  </a:lnTo>
                  <a:lnTo>
                    <a:pt x="1319212" y="1185863"/>
                  </a:lnTo>
                  <a:lnTo>
                    <a:pt x="1447800" y="1302544"/>
                  </a:lnTo>
                  <a:lnTo>
                    <a:pt x="1502568" y="1350169"/>
                  </a:lnTo>
                  <a:lnTo>
                    <a:pt x="1524000" y="1373981"/>
                  </a:lnTo>
                  <a:lnTo>
                    <a:pt x="1554956" y="1407319"/>
                  </a:lnTo>
                  <a:lnTo>
                    <a:pt x="1583531" y="1428750"/>
                  </a:lnTo>
                  <a:lnTo>
                    <a:pt x="1609725" y="1440656"/>
                  </a:lnTo>
                  <a:lnTo>
                    <a:pt x="1624012" y="1445419"/>
                  </a:lnTo>
                  <a:lnTo>
                    <a:pt x="1647825" y="1450181"/>
                  </a:lnTo>
                  <a:lnTo>
                    <a:pt x="1681162" y="1454944"/>
                  </a:lnTo>
                  <a:lnTo>
                    <a:pt x="1714500" y="1452563"/>
                  </a:lnTo>
                  <a:lnTo>
                    <a:pt x="1862137" y="1450181"/>
                  </a:lnTo>
                  <a:lnTo>
                    <a:pt x="1988343" y="1440656"/>
                  </a:lnTo>
                  <a:lnTo>
                    <a:pt x="2128837" y="1423988"/>
                  </a:lnTo>
                  <a:lnTo>
                    <a:pt x="2262187" y="1404938"/>
                  </a:lnTo>
                  <a:lnTo>
                    <a:pt x="2381250" y="1383506"/>
                  </a:lnTo>
                  <a:lnTo>
                    <a:pt x="2419350" y="1378744"/>
                  </a:lnTo>
                  <a:lnTo>
                    <a:pt x="2433637" y="1373981"/>
                  </a:lnTo>
                  <a:lnTo>
                    <a:pt x="2438400" y="1362075"/>
                  </a:lnTo>
                  <a:lnTo>
                    <a:pt x="2433637" y="1347788"/>
                  </a:lnTo>
                  <a:lnTo>
                    <a:pt x="2424112" y="1331119"/>
                  </a:lnTo>
                  <a:lnTo>
                    <a:pt x="2412206" y="1319213"/>
                  </a:lnTo>
                  <a:lnTo>
                    <a:pt x="2369343" y="1307306"/>
                  </a:lnTo>
                  <a:lnTo>
                    <a:pt x="2283618" y="1293019"/>
                  </a:lnTo>
                  <a:lnTo>
                    <a:pt x="2145506" y="1257300"/>
                  </a:lnTo>
                  <a:lnTo>
                    <a:pt x="2040731" y="1228725"/>
                  </a:lnTo>
                  <a:lnTo>
                    <a:pt x="1916906" y="1190625"/>
                  </a:lnTo>
                  <a:lnTo>
                    <a:pt x="1819275" y="1159669"/>
                  </a:lnTo>
                  <a:lnTo>
                    <a:pt x="1714500" y="1104900"/>
                  </a:lnTo>
                  <a:lnTo>
                    <a:pt x="1574006" y="1016794"/>
                  </a:lnTo>
                  <a:lnTo>
                    <a:pt x="1423987" y="916781"/>
                  </a:lnTo>
                  <a:lnTo>
                    <a:pt x="1262062" y="807244"/>
                  </a:lnTo>
                  <a:lnTo>
                    <a:pt x="1050131" y="652463"/>
                  </a:lnTo>
                  <a:lnTo>
                    <a:pt x="926306" y="561975"/>
                  </a:lnTo>
                  <a:lnTo>
                    <a:pt x="681037" y="397669"/>
                  </a:lnTo>
                  <a:lnTo>
                    <a:pt x="62388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7">
              <a:extLst>
                <a:ext uri="{FF2B5EF4-FFF2-40B4-BE49-F238E27FC236}">
                  <a16:creationId xmlns:a16="http://schemas.microsoft.com/office/drawing/2014/main" id="{DFB30F5C-1567-46B0-8062-1516608B2F43}"/>
                </a:ext>
              </a:extLst>
            </p:cNvPr>
            <p:cNvSpPr/>
            <p:nvPr/>
          </p:nvSpPr>
          <p:spPr>
            <a:xfrm>
              <a:off x="7029450" y="4200526"/>
              <a:ext cx="922338" cy="1744663"/>
            </a:xfrm>
            <a:custGeom>
              <a:avLst/>
              <a:gdLst>
                <a:gd name="connsiteX0" fmla="*/ 528638 w 921544"/>
                <a:gd name="connsiteY0" fmla="*/ 457200 h 1745456"/>
                <a:gd name="connsiteX1" fmla="*/ 557213 w 921544"/>
                <a:gd name="connsiteY1" fmla="*/ 354806 h 1745456"/>
                <a:gd name="connsiteX2" fmla="*/ 573881 w 921544"/>
                <a:gd name="connsiteY2" fmla="*/ 285750 h 1745456"/>
                <a:gd name="connsiteX3" fmla="*/ 592931 w 921544"/>
                <a:gd name="connsiteY3" fmla="*/ 211931 h 1745456"/>
                <a:gd name="connsiteX4" fmla="*/ 607219 w 921544"/>
                <a:gd name="connsiteY4" fmla="*/ 154781 h 1745456"/>
                <a:gd name="connsiteX5" fmla="*/ 609600 w 921544"/>
                <a:gd name="connsiteY5" fmla="*/ 130969 h 1745456"/>
                <a:gd name="connsiteX6" fmla="*/ 609600 w 921544"/>
                <a:gd name="connsiteY6" fmla="*/ 109538 h 1745456"/>
                <a:gd name="connsiteX7" fmla="*/ 604838 w 921544"/>
                <a:gd name="connsiteY7" fmla="*/ 90488 h 1745456"/>
                <a:gd name="connsiteX8" fmla="*/ 595313 w 921544"/>
                <a:gd name="connsiteY8" fmla="*/ 76200 h 1745456"/>
                <a:gd name="connsiteX9" fmla="*/ 578644 w 921544"/>
                <a:gd name="connsiteY9" fmla="*/ 61913 h 1745456"/>
                <a:gd name="connsiteX10" fmla="*/ 533400 w 921544"/>
                <a:gd name="connsiteY10" fmla="*/ 66675 h 1745456"/>
                <a:gd name="connsiteX11" fmla="*/ 916781 w 921544"/>
                <a:gd name="connsiteY11" fmla="*/ 0 h 1745456"/>
                <a:gd name="connsiteX12" fmla="*/ 921544 w 921544"/>
                <a:gd name="connsiteY12" fmla="*/ 26194 h 1745456"/>
                <a:gd name="connsiteX13" fmla="*/ 909638 w 921544"/>
                <a:gd name="connsiteY13" fmla="*/ 52388 h 1745456"/>
                <a:gd name="connsiteX14" fmla="*/ 892969 w 921544"/>
                <a:gd name="connsiteY14" fmla="*/ 71438 h 1745456"/>
                <a:gd name="connsiteX15" fmla="*/ 864394 w 921544"/>
                <a:gd name="connsiteY15" fmla="*/ 111919 h 1745456"/>
                <a:gd name="connsiteX16" fmla="*/ 833438 w 921544"/>
                <a:gd name="connsiteY16" fmla="*/ 171450 h 1745456"/>
                <a:gd name="connsiteX17" fmla="*/ 816769 w 921544"/>
                <a:gd name="connsiteY17" fmla="*/ 226219 h 1745456"/>
                <a:gd name="connsiteX18" fmla="*/ 797719 w 921544"/>
                <a:gd name="connsiteY18" fmla="*/ 300038 h 1745456"/>
                <a:gd name="connsiteX19" fmla="*/ 769144 w 921544"/>
                <a:gd name="connsiteY19" fmla="*/ 428625 h 1745456"/>
                <a:gd name="connsiteX20" fmla="*/ 697706 w 921544"/>
                <a:gd name="connsiteY20" fmla="*/ 673894 h 1745456"/>
                <a:gd name="connsiteX21" fmla="*/ 664369 w 921544"/>
                <a:gd name="connsiteY21" fmla="*/ 776288 h 1745456"/>
                <a:gd name="connsiteX22" fmla="*/ 631031 w 921544"/>
                <a:gd name="connsiteY22" fmla="*/ 876300 h 1745456"/>
                <a:gd name="connsiteX23" fmla="*/ 585788 w 921544"/>
                <a:gd name="connsiteY23" fmla="*/ 995363 h 1745456"/>
                <a:gd name="connsiteX24" fmla="*/ 540544 w 921544"/>
                <a:gd name="connsiteY24" fmla="*/ 1107281 h 1745456"/>
                <a:gd name="connsiteX25" fmla="*/ 504825 w 921544"/>
                <a:gd name="connsiteY25" fmla="*/ 1190625 h 1745456"/>
                <a:gd name="connsiteX26" fmla="*/ 466725 w 921544"/>
                <a:gd name="connsiteY26" fmla="*/ 1264444 h 1745456"/>
                <a:gd name="connsiteX27" fmla="*/ 421481 w 921544"/>
                <a:gd name="connsiteY27" fmla="*/ 1354931 h 1745456"/>
                <a:gd name="connsiteX28" fmla="*/ 369094 w 921544"/>
                <a:gd name="connsiteY28" fmla="*/ 1443038 h 1745456"/>
                <a:gd name="connsiteX29" fmla="*/ 307181 w 921544"/>
                <a:gd name="connsiteY29" fmla="*/ 1521619 h 1745456"/>
                <a:gd name="connsiteX30" fmla="*/ 250031 w 921544"/>
                <a:gd name="connsiteY30" fmla="*/ 1602581 h 1745456"/>
                <a:gd name="connsiteX31" fmla="*/ 209550 w 921544"/>
                <a:gd name="connsiteY31" fmla="*/ 1643063 h 1745456"/>
                <a:gd name="connsiteX32" fmla="*/ 169069 w 921544"/>
                <a:gd name="connsiteY32" fmla="*/ 1683544 h 1745456"/>
                <a:gd name="connsiteX33" fmla="*/ 133350 w 921544"/>
                <a:gd name="connsiteY33" fmla="*/ 1716881 h 1745456"/>
                <a:gd name="connsiteX34" fmla="*/ 100013 w 921544"/>
                <a:gd name="connsiteY34" fmla="*/ 1735931 h 1745456"/>
                <a:gd name="connsiteX35" fmla="*/ 71438 w 921544"/>
                <a:gd name="connsiteY35" fmla="*/ 1745456 h 1745456"/>
                <a:gd name="connsiteX36" fmla="*/ 57150 w 921544"/>
                <a:gd name="connsiteY36" fmla="*/ 1745456 h 1745456"/>
                <a:gd name="connsiteX37" fmla="*/ 38100 w 921544"/>
                <a:gd name="connsiteY37" fmla="*/ 1735931 h 1745456"/>
                <a:gd name="connsiteX38" fmla="*/ 16669 w 921544"/>
                <a:gd name="connsiteY38" fmla="*/ 1714500 h 1745456"/>
                <a:gd name="connsiteX39" fmla="*/ 7144 w 921544"/>
                <a:gd name="connsiteY39" fmla="*/ 1693069 h 1745456"/>
                <a:gd name="connsiteX40" fmla="*/ 0 w 921544"/>
                <a:gd name="connsiteY40" fmla="*/ 1647825 h 1745456"/>
                <a:gd name="connsiteX41" fmla="*/ 0 w 921544"/>
                <a:gd name="connsiteY41" fmla="*/ 1621631 h 1745456"/>
                <a:gd name="connsiteX42" fmla="*/ 192881 w 921544"/>
                <a:gd name="connsiteY42" fmla="*/ 1221581 h 1745456"/>
                <a:gd name="connsiteX43" fmla="*/ 240506 w 921544"/>
                <a:gd name="connsiteY43" fmla="*/ 1162050 h 1745456"/>
                <a:gd name="connsiteX44" fmla="*/ 276225 w 921544"/>
                <a:gd name="connsiteY44" fmla="*/ 1112044 h 1745456"/>
                <a:gd name="connsiteX45" fmla="*/ 307181 w 921544"/>
                <a:gd name="connsiteY45" fmla="*/ 1057275 h 1745456"/>
                <a:gd name="connsiteX46" fmla="*/ 350044 w 921544"/>
                <a:gd name="connsiteY46" fmla="*/ 981075 h 1745456"/>
                <a:gd name="connsiteX47" fmla="*/ 376238 w 921544"/>
                <a:gd name="connsiteY47" fmla="*/ 916781 h 1745456"/>
                <a:gd name="connsiteX48" fmla="*/ 445294 w 921544"/>
                <a:gd name="connsiteY48" fmla="*/ 740569 h 1745456"/>
                <a:gd name="connsiteX49" fmla="*/ 528638 w 921544"/>
                <a:gd name="connsiteY49" fmla="*/ 45720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21544" h="1745456">
                  <a:moveTo>
                    <a:pt x="528638" y="457200"/>
                  </a:moveTo>
                  <a:lnTo>
                    <a:pt x="557213" y="354806"/>
                  </a:lnTo>
                  <a:lnTo>
                    <a:pt x="573881" y="285750"/>
                  </a:lnTo>
                  <a:lnTo>
                    <a:pt x="592931" y="211931"/>
                  </a:lnTo>
                  <a:lnTo>
                    <a:pt x="607219" y="154781"/>
                  </a:lnTo>
                  <a:lnTo>
                    <a:pt x="609600" y="130969"/>
                  </a:lnTo>
                  <a:lnTo>
                    <a:pt x="609600" y="109538"/>
                  </a:lnTo>
                  <a:lnTo>
                    <a:pt x="604838" y="90488"/>
                  </a:lnTo>
                  <a:lnTo>
                    <a:pt x="595313" y="76200"/>
                  </a:lnTo>
                  <a:lnTo>
                    <a:pt x="578644" y="61913"/>
                  </a:lnTo>
                  <a:lnTo>
                    <a:pt x="533400" y="66675"/>
                  </a:lnTo>
                  <a:lnTo>
                    <a:pt x="916781" y="0"/>
                  </a:lnTo>
                  <a:lnTo>
                    <a:pt x="921544" y="26194"/>
                  </a:lnTo>
                  <a:lnTo>
                    <a:pt x="909638" y="52388"/>
                  </a:lnTo>
                  <a:lnTo>
                    <a:pt x="892969" y="71438"/>
                  </a:lnTo>
                  <a:lnTo>
                    <a:pt x="864394" y="111919"/>
                  </a:lnTo>
                  <a:lnTo>
                    <a:pt x="833438" y="171450"/>
                  </a:lnTo>
                  <a:lnTo>
                    <a:pt x="816769" y="226219"/>
                  </a:lnTo>
                  <a:lnTo>
                    <a:pt x="797719" y="300038"/>
                  </a:lnTo>
                  <a:lnTo>
                    <a:pt x="769144" y="428625"/>
                  </a:lnTo>
                  <a:lnTo>
                    <a:pt x="697706" y="673894"/>
                  </a:lnTo>
                  <a:lnTo>
                    <a:pt x="664369" y="776288"/>
                  </a:lnTo>
                  <a:lnTo>
                    <a:pt x="631031" y="876300"/>
                  </a:lnTo>
                  <a:lnTo>
                    <a:pt x="585788" y="995363"/>
                  </a:lnTo>
                  <a:lnTo>
                    <a:pt x="540544" y="1107281"/>
                  </a:lnTo>
                  <a:lnTo>
                    <a:pt x="504825" y="1190625"/>
                  </a:lnTo>
                  <a:lnTo>
                    <a:pt x="466725" y="1264444"/>
                  </a:lnTo>
                  <a:lnTo>
                    <a:pt x="421481" y="1354931"/>
                  </a:lnTo>
                  <a:lnTo>
                    <a:pt x="369094" y="1443038"/>
                  </a:lnTo>
                  <a:lnTo>
                    <a:pt x="307181" y="1521619"/>
                  </a:lnTo>
                  <a:lnTo>
                    <a:pt x="250031" y="1602581"/>
                  </a:lnTo>
                  <a:lnTo>
                    <a:pt x="209550" y="1643063"/>
                  </a:lnTo>
                  <a:lnTo>
                    <a:pt x="169069" y="1683544"/>
                  </a:lnTo>
                  <a:lnTo>
                    <a:pt x="133350" y="1716881"/>
                  </a:lnTo>
                  <a:lnTo>
                    <a:pt x="100013" y="1735931"/>
                  </a:lnTo>
                  <a:lnTo>
                    <a:pt x="71438" y="1745456"/>
                  </a:lnTo>
                  <a:lnTo>
                    <a:pt x="57150" y="1745456"/>
                  </a:lnTo>
                  <a:lnTo>
                    <a:pt x="38100" y="1735931"/>
                  </a:lnTo>
                  <a:lnTo>
                    <a:pt x="16669" y="1714500"/>
                  </a:lnTo>
                  <a:lnTo>
                    <a:pt x="7144" y="1693069"/>
                  </a:lnTo>
                  <a:lnTo>
                    <a:pt x="0" y="1647825"/>
                  </a:lnTo>
                  <a:lnTo>
                    <a:pt x="0" y="1621631"/>
                  </a:lnTo>
                  <a:lnTo>
                    <a:pt x="192881" y="1221581"/>
                  </a:lnTo>
                  <a:lnTo>
                    <a:pt x="240506" y="1162050"/>
                  </a:lnTo>
                  <a:lnTo>
                    <a:pt x="276225" y="1112044"/>
                  </a:lnTo>
                  <a:lnTo>
                    <a:pt x="307181" y="1057275"/>
                  </a:lnTo>
                  <a:lnTo>
                    <a:pt x="350044" y="981075"/>
                  </a:lnTo>
                  <a:lnTo>
                    <a:pt x="376238" y="916781"/>
                  </a:lnTo>
                  <a:lnTo>
                    <a:pt x="445294" y="740569"/>
                  </a:lnTo>
                  <a:lnTo>
                    <a:pt x="528638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58">
              <a:extLst>
                <a:ext uri="{FF2B5EF4-FFF2-40B4-BE49-F238E27FC236}">
                  <a16:creationId xmlns:a16="http://schemas.microsoft.com/office/drawing/2014/main" id="{25F07FE0-55D1-4468-8DA6-B17979090B32}"/>
                </a:ext>
              </a:extLst>
            </p:cNvPr>
            <p:cNvSpPr/>
            <p:nvPr/>
          </p:nvSpPr>
          <p:spPr>
            <a:xfrm>
              <a:off x="6586538" y="5287963"/>
              <a:ext cx="690562" cy="628650"/>
            </a:xfrm>
            <a:custGeom>
              <a:avLst/>
              <a:gdLst>
                <a:gd name="connsiteX0" fmla="*/ 242887 w 690562"/>
                <a:gd name="connsiteY0" fmla="*/ 97632 h 628650"/>
                <a:gd name="connsiteX1" fmla="*/ 383381 w 690562"/>
                <a:gd name="connsiteY1" fmla="*/ 157163 h 628650"/>
                <a:gd name="connsiteX2" fmla="*/ 442912 w 690562"/>
                <a:gd name="connsiteY2" fmla="*/ 180975 h 628650"/>
                <a:gd name="connsiteX3" fmla="*/ 473868 w 690562"/>
                <a:gd name="connsiteY3" fmla="*/ 190500 h 628650"/>
                <a:gd name="connsiteX4" fmla="*/ 502443 w 690562"/>
                <a:gd name="connsiteY4" fmla="*/ 197644 h 628650"/>
                <a:gd name="connsiteX5" fmla="*/ 526256 w 690562"/>
                <a:gd name="connsiteY5" fmla="*/ 197644 h 628650"/>
                <a:gd name="connsiteX6" fmla="*/ 561975 w 690562"/>
                <a:gd name="connsiteY6" fmla="*/ 188119 h 628650"/>
                <a:gd name="connsiteX7" fmla="*/ 595312 w 690562"/>
                <a:gd name="connsiteY7" fmla="*/ 169069 h 628650"/>
                <a:gd name="connsiteX8" fmla="*/ 623887 w 690562"/>
                <a:gd name="connsiteY8" fmla="*/ 145257 h 628650"/>
                <a:gd name="connsiteX9" fmla="*/ 638175 w 690562"/>
                <a:gd name="connsiteY9" fmla="*/ 130969 h 628650"/>
                <a:gd name="connsiteX10" fmla="*/ 690562 w 690562"/>
                <a:gd name="connsiteY10" fmla="*/ 69057 h 628650"/>
                <a:gd name="connsiteX11" fmla="*/ 466725 w 690562"/>
                <a:gd name="connsiteY11" fmla="*/ 628650 h 628650"/>
                <a:gd name="connsiteX12" fmla="*/ 454818 w 690562"/>
                <a:gd name="connsiteY12" fmla="*/ 609600 h 628650"/>
                <a:gd name="connsiteX13" fmla="*/ 445293 w 690562"/>
                <a:gd name="connsiteY13" fmla="*/ 581025 h 628650"/>
                <a:gd name="connsiteX14" fmla="*/ 440531 w 690562"/>
                <a:gd name="connsiteY14" fmla="*/ 535782 h 628650"/>
                <a:gd name="connsiteX15" fmla="*/ 421481 w 690562"/>
                <a:gd name="connsiteY15" fmla="*/ 488157 h 628650"/>
                <a:gd name="connsiteX16" fmla="*/ 388143 w 690562"/>
                <a:gd name="connsiteY16" fmla="*/ 426244 h 628650"/>
                <a:gd name="connsiteX17" fmla="*/ 357187 w 690562"/>
                <a:gd name="connsiteY17" fmla="*/ 376238 h 628650"/>
                <a:gd name="connsiteX18" fmla="*/ 309562 w 690562"/>
                <a:gd name="connsiteY18" fmla="*/ 316707 h 628650"/>
                <a:gd name="connsiteX19" fmla="*/ 271462 w 690562"/>
                <a:gd name="connsiteY19" fmla="*/ 269082 h 628650"/>
                <a:gd name="connsiteX20" fmla="*/ 221456 w 690562"/>
                <a:gd name="connsiteY20" fmla="*/ 221457 h 628650"/>
                <a:gd name="connsiteX21" fmla="*/ 171450 w 690562"/>
                <a:gd name="connsiteY21" fmla="*/ 178594 h 628650"/>
                <a:gd name="connsiteX22" fmla="*/ 114300 w 690562"/>
                <a:gd name="connsiteY22" fmla="*/ 130969 h 628650"/>
                <a:gd name="connsiteX23" fmla="*/ 61912 w 690562"/>
                <a:gd name="connsiteY23" fmla="*/ 92869 h 628650"/>
                <a:gd name="connsiteX24" fmla="*/ 19050 w 690562"/>
                <a:gd name="connsiteY24" fmla="*/ 64294 h 628650"/>
                <a:gd name="connsiteX25" fmla="*/ 4762 w 690562"/>
                <a:gd name="connsiteY25" fmla="*/ 47625 h 628650"/>
                <a:gd name="connsiteX26" fmla="*/ 0 w 690562"/>
                <a:gd name="connsiteY26" fmla="*/ 21432 h 628650"/>
                <a:gd name="connsiteX27" fmla="*/ 2381 w 690562"/>
                <a:gd name="connsiteY27" fmla="*/ 7144 h 628650"/>
                <a:gd name="connsiteX28" fmla="*/ 21431 w 690562"/>
                <a:gd name="connsiteY28" fmla="*/ 0 h 628650"/>
                <a:gd name="connsiteX29" fmla="*/ 47625 w 690562"/>
                <a:gd name="connsiteY29" fmla="*/ 9525 h 628650"/>
                <a:gd name="connsiteX30" fmla="*/ 102393 w 690562"/>
                <a:gd name="connsiteY30" fmla="*/ 35719 h 628650"/>
                <a:gd name="connsiteX31" fmla="*/ 178593 w 690562"/>
                <a:gd name="connsiteY31" fmla="*/ 69057 h 628650"/>
                <a:gd name="connsiteX32" fmla="*/ 242887 w 690562"/>
                <a:gd name="connsiteY32" fmla="*/ 9763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0562" h="628650">
                  <a:moveTo>
                    <a:pt x="242887" y="97632"/>
                  </a:moveTo>
                  <a:lnTo>
                    <a:pt x="383381" y="157163"/>
                  </a:lnTo>
                  <a:lnTo>
                    <a:pt x="442912" y="180975"/>
                  </a:lnTo>
                  <a:lnTo>
                    <a:pt x="473868" y="190500"/>
                  </a:lnTo>
                  <a:lnTo>
                    <a:pt x="502443" y="197644"/>
                  </a:lnTo>
                  <a:lnTo>
                    <a:pt x="526256" y="197644"/>
                  </a:lnTo>
                  <a:lnTo>
                    <a:pt x="561975" y="188119"/>
                  </a:lnTo>
                  <a:lnTo>
                    <a:pt x="595312" y="169069"/>
                  </a:lnTo>
                  <a:lnTo>
                    <a:pt x="623887" y="145257"/>
                  </a:lnTo>
                  <a:lnTo>
                    <a:pt x="638175" y="130969"/>
                  </a:lnTo>
                  <a:lnTo>
                    <a:pt x="690562" y="69057"/>
                  </a:lnTo>
                  <a:lnTo>
                    <a:pt x="466725" y="628650"/>
                  </a:lnTo>
                  <a:lnTo>
                    <a:pt x="454818" y="609600"/>
                  </a:lnTo>
                  <a:lnTo>
                    <a:pt x="445293" y="581025"/>
                  </a:lnTo>
                  <a:lnTo>
                    <a:pt x="440531" y="535782"/>
                  </a:lnTo>
                  <a:lnTo>
                    <a:pt x="421481" y="488157"/>
                  </a:lnTo>
                  <a:lnTo>
                    <a:pt x="388143" y="426244"/>
                  </a:lnTo>
                  <a:lnTo>
                    <a:pt x="357187" y="376238"/>
                  </a:lnTo>
                  <a:lnTo>
                    <a:pt x="309562" y="316707"/>
                  </a:lnTo>
                  <a:lnTo>
                    <a:pt x="271462" y="269082"/>
                  </a:lnTo>
                  <a:lnTo>
                    <a:pt x="221456" y="221457"/>
                  </a:lnTo>
                  <a:lnTo>
                    <a:pt x="171450" y="178594"/>
                  </a:lnTo>
                  <a:lnTo>
                    <a:pt x="114300" y="130969"/>
                  </a:lnTo>
                  <a:lnTo>
                    <a:pt x="61912" y="92869"/>
                  </a:lnTo>
                  <a:lnTo>
                    <a:pt x="19050" y="64294"/>
                  </a:lnTo>
                  <a:lnTo>
                    <a:pt x="4762" y="47625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47625" y="9525"/>
                  </a:lnTo>
                  <a:lnTo>
                    <a:pt x="102393" y="35719"/>
                  </a:lnTo>
                  <a:lnTo>
                    <a:pt x="178593" y="69057"/>
                  </a:lnTo>
                  <a:lnTo>
                    <a:pt x="242887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9">
              <a:extLst>
                <a:ext uri="{FF2B5EF4-FFF2-40B4-BE49-F238E27FC236}">
                  <a16:creationId xmlns:a16="http://schemas.microsoft.com/office/drawing/2014/main" id="{09739A28-935D-4AB7-89AE-5E4A9BD2F535}"/>
                </a:ext>
              </a:extLst>
            </p:cNvPr>
            <p:cNvSpPr/>
            <p:nvPr/>
          </p:nvSpPr>
          <p:spPr>
            <a:xfrm>
              <a:off x="5514975" y="3516313"/>
              <a:ext cx="1562100" cy="2387600"/>
            </a:xfrm>
            <a:custGeom>
              <a:avLst/>
              <a:gdLst>
                <a:gd name="connsiteX0" fmla="*/ 1166014 w 1561845"/>
                <a:gd name="connsiteY0" fmla="*/ 613691 h 2387259"/>
                <a:gd name="connsiteX1" fmla="*/ 1190561 w 1561845"/>
                <a:gd name="connsiteY1" fmla="*/ 524706 h 2387259"/>
                <a:gd name="connsiteX2" fmla="*/ 1218178 w 1561845"/>
                <a:gd name="connsiteY2" fmla="*/ 389694 h 2387259"/>
                <a:gd name="connsiteX3" fmla="*/ 1233520 w 1561845"/>
                <a:gd name="connsiteY3" fmla="*/ 309914 h 2387259"/>
                <a:gd name="connsiteX4" fmla="*/ 1242725 w 1561845"/>
                <a:gd name="connsiteY4" fmla="*/ 254682 h 2387259"/>
                <a:gd name="connsiteX5" fmla="*/ 1245794 w 1561845"/>
                <a:gd name="connsiteY5" fmla="*/ 230134 h 2387259"/>
                <a:gd name="connsiteX6" fmla="*/ 1239657 w 1561845"/>
                <a:gd name="connsiteY6" fmla="*/ 199450 h 2387259"/>
                <a:gd name="connsiteX7" fmla="*/ 1227383 w 1561845"/>
                <a:gd name="connsiteY7" fmla="*/ 168765 h 2387259"/>
                <a:gd name="connsiteX8" fmla="*/ 1208972 w 1561845"/>
                <a:gd name="connsiteY8" fmla="*/ 147286 h 2387259"/>
                <a:gd name="connsiteX9" fmla="*/ 1181356 w 1561845"/>
                <a:gd name="connsiteY9" fmla="*/ 128875 h 2387259"/>
                <a:gd name="connsiteX10" fmla="*/ 1156808 w 1561845"/>
                <a:gd name="connsiteY10" fmla="*/ 119670 h 2387259"/>
                <a:gd name="connsiteX11" fmla="*/ 1135329 w 1561845"/>
                <a:gd name="connsiteY11" fmla="*/ 104328 h 2387259"/>
                <a:gd name="connsiteX12" fmla="*/ 1123055 w 1561845"/>
                <a:gd name="connsiteY12" fmla="*/ 85917 h 2387259"/>
                <a:gd name="connsiteX13" fmla="*/ 1110782 w 1561845"/>
                <a:gd name="connsiteY13" fmla="*/ 64438 h 2387259"/>
                <a:gd name="connsiteX14" fmla="*/ 1110782 w 1561845"/>
                <a:gd name="connsiteY14" fmla="*/ 36821 h 2387259"/>
                <a:gd name="connsiteX15" fmla="*/ 1119987 w 1561845"/>
                <a:gd name="connsiteY15" fmla="*/ 21479 h 2387259"/>
                <a:gd name="connsiteX16" fmla="*/ 1156808 w 1561845"/>
                <a:gd name="connsiteY16" fmla="*/ 6137 h 2387259"/>
                <a:gd name="connsiteX17" fmla="*/ 1208972 w 1561845"/>
                <a:gd name="connsiteY17" fmla="*/ 0 h 2387259"/>
                <a:gd name="connsiteX18" fmla="*/ 1239657 w 1561845"/>
                <a:gd name="connsiteY18" fmla="*/ 9205 h 2387259"/>
                <a:gd name="connsiteX19" fmla="*/ 1340916 w 1561845"/>
                <a:gd name="connsiteY19" fmla="*/ 52164 h 2387259"/>
                <a:gd name="connsiteX20" fmla="*/ 1414559 w 1561845"/>
                <a:gd name="connsiteY20" fmla="*/ 88985 h 2387259"/>
                <a:gd name="connsiteX21" fmla="*/ 1497407 w 1561845"/>
                <a:gd name="connsiteY21" fmla="*/ 131944 h 2387259"/>
                <a:gd name="connsiteX22" fmla="*/ 1537297 w 1561845"/>
                <a:gd name="connsiteY22" fmla="*/ 156491 h 2387259"/>
                <a:gd name="connsiteX23" fmla="*/ 1549571 w 1561845"/>
                <a:gd name="connsiteY23" fmla="*/ 174902 h 2387259"/>
                <a:gd name="connsiteX24" fmla="*/ 1558776 w 1561845"/>
                <a:gd name="connsiteY24" fmla="*/ 190244 h 2387259"/>
                <a:gd name="connsiteX25" fmla="*/ 1561845 w 1561845"/>
                <a:gd name="connsiteY25" fmla="*/ 208655 h 2387259"/>
                <a:gd name="connsiteX26" fmla="*/ 1561845 w 1561845"/>
                <a:gd name="connsiteY26" fmla="*/ 227066 h 2387259"/>
                <a:gd name="connsiteX27" fmla="*/ 1552639 w 1561845"/>
                <a:gd name="connsiteY27" fmla="*/ 248545 h 2387259"/>
                <a:gd name="connsiteX28" fmla="*/ 1531160 w 1561845"/>
                <a:gd name="connsiteY28" fmla="*/ 276161 h 2387259"/>
                <a:gd name="connsiteX29" fmla="*/ 1503544 w 1561845"/>
                <a:gd name="connsiteY29" fmla="*/ 343667 h 2387259"/>
                <a:gd name="connsiteX30" fmla="*/ 1472859 w 1561845"/>
                <a:gd name="connsiteY30" fmla="*/ 457200 h 2387259"/>
                <a:gd name="connsiteX31" fmla="*/ 1451380 w 1561845"/>
                <a:gd name="connsiteY31" fmla="*/ 543117 h 2387259"/>
                <a:gd name="connsiteX32" fmla="*/ 1411490 w 1561845"/>
                <a:gd name="connsiteY32" fmla="*/ 662787 h 2387259"/>
                <a:gd name="connsiteX33" fmla="*/ 1393080 w 1561845"/>
                <a:gd name="connsiteY33" fmla="*/ 721087 h 2387259"/>
                <a:gd name="connsiteX34" fmla="*/ 1288752 w 1561845"/>
                <a:gd name="connsiteY34" fmla="*/ 972701 h 2387259"/>
                <a:gd name="connsiteX35" fmla="*/ 1221246 w 1561845"/>
                <a:gd name="connsiteY35" fmla="*/ 1113850 h 2387259"/>
                <a:gd name="connsiteX36" fmla="*/ 1169082 w 1561845"/>
                <a:gd name="connsiteY36" fmla="*/ 1218177 h 2387259"/>
                <a:gd name="connsiteX37" fmla="*/ 1104645 w 1561845"/>
                <a:gd name="connsiteY37" fmla="*/ 1331710 h 2387259"/>
                <a:gd name="connsiteX38" fmla="*/ 1043276 w 1561845"/>
                <a:gd name="connsiteY38" fmla="*/ 1436038 h 2387259"/>
                <a:gd name="connsiteX39" fmla="*/ 951222 w 1561845"/>
                <a:gd name="connsiteY39" fmla="*/ 1571050 h 2387259"/>
                <a:gd name="connsiteX40" fmla="*/ 862237 w 1561845"/>
                <a:gd name="connsiteY40" fmla="*/ 1687651 h 2387259"/>
                <a:gd name="connsiteX41" fmla="*/ 764046 w 1561845"/>
                <a:gd name="connsiteY41" fmla="*/ 1807321 h 2387259"/>
                <a:gd name="connsiteX42" fmla="*/ 653582 w 1561845"/>
                <a:gd name="connsiteY42" fmla="*/ 1923922 h 2387259"/>
                <a:gd name="connsiteX43" fmla="*/ 546186 w 1561845"/>
                <a:gd name="connsiteY43" fmla="*/ 2022113 h 2387259"/>
                <a:gd name="connsiteX44" fmla="*/ 472543 w 1561845"/>
                <a:gd name="connsiteY44" fmla="*/ 2086550 h 2387259"/>
                <a:gd name="connsiteX45" fmla="*/ 398900 w 1561845"/>
                <a:gd name="connsiteY45" fmla="*/ 2144851 h 2387259"/>
                <a:gd name="connsiteX46" fmla="*/ 309914 w 1561845"/>
                <a:gd name="connsiteY46" fmla="*/ 2212357 h 2387259"/>
                <a:gd name="connsiteX47" fmla="*/ 193313 w 1561845"/>
                <a:gd name="connsiteY47" fmla="*/ 2289068 h 2387259"/>
                <a:gd name="connsiteX48" fmla="*/ 92054 w 1561845"/>
                <a:gd name="connsiteY48" fmla="*/ 2353506 h 2387259"/>
                <a:gd name="connsiteX49" fmla="*/ 30685 w 1561845"/>
                <a:gd name="connsiteY49" fmla="*/ 2384191 h 2387259"/>
                <a:gd name="connsiteX50" fmla="*/ 12274 w 1561845"/>
                <a:gd name="connsiteY50" fmla="*/ 2387259 h 2387259"/>
                <a:gd name="connsiteX51" fmla="*/ 0 w 1561845"/>
                <a:gd name="connsiteY51" fmla="*/ 2378054 h 2387259"/>
                <a:gd name="connsiteX52" fmla="*/ 3069 w 1561845"/>
                <a:gd name="connsiteY52" fmla="*/ 2347369 h 2387259"/>
                <a:gd name="connsiteX53" fmla="*/ 15343 w 1561845"/>
                <a:gd name="connsiteY53" fmla="*/ 2319753 h 2387259"/>
                <a:gd name="connsiteX54" fmla="*/ 61369 w 1561845"/>
                <a:gd name="connsiteY54" fmla="*/ 2282932 h 2387259"/>
                <a:gd name="connsiteX55" fmla="*/ 162629 w 1561845"/>
                <a:gd name="connsiteY55" fmla="*/ 2203152 h 2387259"/>
                <a:gd name="connsiteX56" fmla="*/ 266956 w 1561845"/>
                <a:gd name="connsiteY56" fmla="*/ 2104961 h 2387259"/>
                <a:gd name="connsiteX57" fmla="*/ 417310 w 1561845"/>
                <a:gd name="connsiteY57" fmla="*/ 1957675 h 2387259"/>
                <a:gd name="connsiteX58" fmla="*/ 512433 w 1561845"/>
                <a:gd name="connsiteY58" fmla="*/ 1859485 h 2387259"/>
                <a:gd name="connsiteX59" fmla="*/ 598349 w 1561845"/>
                <a:gd name="connsiteY59" fmla="*/ 1764362 h 2387259"/>
                <a:gd name="connsiteX60" fmla="*/ 665855 w 1561845"/>
                <a:gd name="connsiteY60" fmla="*/ 1687651 h 2387259"/>
                <a:gd name="connsiteX61" fmla="*/ 748704 w 1561845"/>
                <a:gd name="connsiteY61" fmla="*/ 1577187 h 2387259"/>
                <a:gd name="connsiteX62" fmla="*/ 819278 w 1561845"/>
                <a:gd name="connsiteY62" fmla="*/ 1472859 h 2387259"/>
                <a:gd name="connsiteX63" fmla="*/ 871442 w 1561845"/>
                <a:gd name="connsiteY63" fmla="*/ 1390011 h 2387259"/>
                <a:gd name="connsiteX64" fmla="*/ 923606 w 1561845"/>
                <a:gd name="connsiteY64" fmla="*/ 1294889 h 2387259"/>
                <a:gd name="connsiteX65" fmla="*/ 966564 w 1561845"/>
                <a:gd name="connsiteY65" fmla="*/ 1205903 h 2387259"/>
                <a:gd name="connsiteX66" fmla="*/ 1009522 w 1561845"/>
                <a:gd name="connsiteY66" fmla="*/ 1104644 h 2387259"/>
                <a:gd name="connsiteX67" fmla="*/ 1049412 w 1561845"/>
                <a:gd name="connsiteY67" fmla="*/ 997248 h 2387259"/>
                <a:gd name="connsiteX68" fmla="*/ 1080097 w 1561845"/>
                <a:gd name="connsiteY68" fmla="*/ 902126 h 2387259"/>
                <a:gd name="connsiteX69" fmla="*/ 1166014 w 1561845"/>
                <a:gd name="connsiteY69" fmla="*/ 613691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61845" h="2387259">
                  <a:moveTo>
                    <a:pt x="1166014" y="613691"/>
                  </a:moveTo>
                  <a:lnTo>
                    <a:pt x="1190561" y="524706"/>
                  </a:lnTo>
                  <a:lnTo>
                    <a:pt x="1218178" y="389694"/>
                  </a:lnTo>
                  <a:lnTo>
                    <a:pt x="1233520" y="309914"/>
                  </a:lnTo>
                  <a:lnTo>
                    <a:pt x="1242725" y="254682"/>
                  </a:lnTo>
                  <a:lnTo>
                    <a:pt x="1245794" y="230134"/>
                  </a:lnTo>
                  <a:lnTo>
                    <a:pt x="1239657" y="199450"/>
                  </a:lnTo>
                  <a:lnTo>
                    <a:pt x="1227383" y="168765"/>
                  </a:lnTo>
                  <a:lnTo>
                    <a:pt x="1208972" y="147286"/>
                  </a:lnTo>
                  <a:lnTo>
                    <a:pt x="1181356" y="128875"/>
                  </a:lnTo>
                  <a:lnTo>
                    <a:pt x="1156808" y="119670"/>
                  </a:lnTo>
                  <a:lnTo>
                    <a:pt x="1135329" y="104328"/>
                  </a:lnTo>
                  <a:lnTo>
                    <a:pt x="1123055" y="85917"/>
                  </a:lnTo>
                  <a:lnTo>
                    <a:pt x="1110782" y="64438"/>
                  </a:lnTo>
                  <a:lnTo>
                    <a:pt x="1110782" y="36821"/>
                  </a:lnTo>
                  <a:lnTo>
                    <a:pt x="1119987" y="21479"/>
                  </a:lnTo>
                  <a:lnTo>
                    <a:pt x="1156808" y="6137"/>
                  </a:lnTo>
                  <a:lnTo>
                    <a:pt x="1208972" y="0"/>
                  </a:lnTo>
                  <a:lnTo>
                    <a:pt x="1239657" y="9205"/>
                  </a:lnTo>
                  <a:lnTo>
                    <a:pt x="1340916" y="52164"/>
                  </a:lnTo>
                  <a:lnTo>
                    <a:pt x="1414559" y="88985"/>
                  </a:lnTo>
                  <a:lnTo>
                    <a:pt x="1497407" y="131944"/>
                  </a:lnTo>
                  <a:lnTo>
                    <a:pt x="1537297" y="156491"/>
                  </a:lnTo>
                  <a:lnTo>
                    <a:pt x="1549571" y="174902"/>
                  </a:lnTo>
                  <a:lnTo>
                    <a:pt x="1558776" y="190244"/>
                  </a:lnTo>
                  <a:lnTo>
                    <a:pt x="1561845" y="208655"/>
                  </a:lnTo>
                  <a:lnTo>
                    <a:pt x="1561845" y="227066"/>
                  </a:lnTo>
                  <a:lnTo>
                    <a:pt x="1552639" y="248545"/>
                  </a:lnTo>
                  <a:lnTo>
                    <a:pt x="1531160" y="276161"/>
                  </a:lnTo>
                  <a:lnTo>
                    <a:pt x="1503544" y="343667"/>
                  </a:lnTo>
                  <a:lnTo>
                    <a:pt x="1472859" y="457200"/>
                  </a:lnTo>
                  <a:lnTo>
                    <a:pt x="1451380" y="543117"/>
                  </a:lnTo>
                  <a:lnTo>
                    <a:pt x="1411490" y="662787"/>
                  </a:lnTo>
                  <a:lnTo>
                    <a:pt x="1393080" y="721087"/>
                  </a:lnTo>
                  <a:lnTo>
                    <a:pt x="1288752" y="972701"/>
                  </a:lnTo>
                  <a:lnTo>
                    <a:pt x="1221246" y="1113850"/>
                  </a:lnTo>
                  <a:lnTo>
                    <a:pt x="1169082" y="1218177"/>
                  </a:lnTo>
                  <a:lnTo>
                    <a:pt x="1104645" y="1331710"/>
                  </a:lnTo>
                  <a:lnTo>
                    <a:pt x="1043276" y="1436038"/>
                  </a:lnTo>
                  <a:lnTo>
                    <a:pt x="951222" y="1571050"/>
                  </a:lnTo>
                  <a:lnTo>
                    <a:pt x="862237" y="1687651"/>
                  </a:lnTo>
                  <a:lnTo>
                    <a:pt x="764046" y="1807321"/>
                  </a:lnTo>
                  <a:lnTo>
                    <a:pt x="653582" y="1923922"/>
                  </a:lnTo>
                  <a:lnTo>
                    <a:pt x="546186" y="2022113"/>
                  </a:lnTo>
                  <a:lnTo>
                    <a:pt x="472543" y="2086550"/>
                  </a:lnTo>
                  <a:lnTo>
                    <a:pt x="398900" y="2144851"/>
                  </a:lnTo>
                  <a:lnTo>
                    <a:pt x="309914" y="2212357"/>
                  </a:lnTo>
                  <a:lnTo>
                    <a:pt x="193313" y="2289068"/>
                  </a:lnTo>
                  <a:lnTo>
                    <a:pt x="92054" y="2353506"/>
                  </a:lnTo>
                  <a:lnTo>
                    <a:pt x="30685" y="2384191"/>
                  </a:lnTo>
                  <a:lnTo>
                    <a:pt x="12274" y="2387259"/>
                  </a:lnTo>
                  <a:lnTo>
                    <a:pt x="0" y="2378054"/>
                  </a:lnTo>
                  <a:lnTo>
                    <a:pt x="3069" y="2347369"/>
                  </a:lnTo>
                  <a:lnTo>
                    <a:pt x="15343" y="2319753"/>
                  </a:lnTo>
                  <a:lnTo>
                    <a:pt x="61369" y="2282932"/>
                  </a:lnTo>
                  <a:lnTo>
                    <a:pt x="162629" y="2203152"/>
                  </a:lnTo>
                  <a:lnTo>
                    <a:pt x="266956" y="2104961"/>
                  </a:lnTo>
                  <a:lnTo>
                    <a:pt x="417310" y="1957675"/>
                  </a:lnTo>
                  <a:lnTo>
                    <a:pt x="512433" y="1859485"/>
                  </a:lnTo>
                  <a:lnTo>
                    <a:pt x="598349" y="1764362"/>
                  </a:lnTo>
                  <a:lnTo>
                    <a:pt x="665855" y="1687651"/>
                  </a:lnTo>
                  <a:lnTo>
                    <a:pt x="748704" y="1577187"/>
                  </a:lnTo>
                  <a:lnTo>
                    <a:pt x="819278" y="1472859"/>
                  </a:lnTo>
                  <a:lnTo>
                    <a:pt x="871442" y="1390011"/>
                  </a:lnTo>
                  <a:lnTo>
                    <a:pt x="923606" y="1294889"/>
                  </a:lnTo>
                  <a:lnTo>
                    <a:pt x="966564" y="1205903"/>
                  </a:lnTo>
                  <a:lnTo>
                    <a:pt x="1009522" y="1104644"/>
                  </a:lnTo>
                  <a:lnTo>
                    <a:pt x="1049412" y="997248"/>
                  </a:lnTo>
                  <a:lnTo>
                    <a:pt x="1080097" y="902126"/>
                  </a:lnTo>
                  <a:lnTo>
                    <a:pt x="1166014" y="6136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6156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57" grpId="0" animBg="1"/>
      <p:bldP spid="46" grpId="0" animBg="1"/>
      <p:bldP spid="47" grpId="0" animBg="1"/>
      <p:bldP spid="48" grpId="0" animBg="1"/>
      <p:bldP spid="49" grpId="0" animBg="1"/>
      <p:bldP spid="51" grpId="0" animBg="1"/>
      <p:bldP spid="52" grpId="0" animBg="1"/>
      <p:bldP spid="50" grpId="0" animBg="1"/>
      <p:bldP spid="53" grpId="0" animBg="1"/>
      <p:bldP spid="54" grpId="0" animBg="1"/>
      <p:bldP spid="55" grpId="0" animBg="1"/>
      <p:bldP spid="56" grpId="0" animBg="1"/>
      <p:bldP spid="58" grpId="0" animBg="1"/>
      <p:bldP spid="59" grpId="0" animBg="1"/>
      <p:bldP spid="60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E086D1C4-21A2-430F-A687-61293DADFF4F}"/>
              </a:ext>
            </a:extLst>
          </p:cNvPr>
          <p:cNvGrpSpPr/>
          <p:nvPr/>
        </p:nvGrpSpPr>
        <p:grpSpPr>
          <a:xfrm>
            <a:off x="3705225" y="1338263"/>
            <a:ext cx="4872038" cy="4606926"/>
            <a:chOff x="3705225" y="1338263"/>
            <a:chExt cx="4872038" cy="4606926"/>
          </a:xfrm>
          <a:solidFill>
            <a:schemeClr val="tx1"/>
          </a:solidFill>
        </p:grpSpPr>
        <p:sp>
          <p:nvSpPr>
            <p:cNvPr id="3" name="フリーフォーム 44">
              <a:extLst>
                <a:ext uri="{FF2B5EF4-FFF2-40B4-BE49-F238E27FC236}">
                  <a16:creationId xmlns:a16="http://schemas.microsoft.com/office/drawing/2014/main" id="{8F27FE62-89D7-438B-BB87-D11D981C48D7}"/>
                </a:ext>
              </a:extLst>
            </p:cNvPr>
            <p:cNvSpPr/>
            <p:nvPr/>
          </p:nvSpPr>
          <p:spPr>
            <a:xfrm>
              <a:off x="4062414" y="1601788"/>
              <a:ext cx="1831975" cy="531812"/>
            </a:xfrm>
            <a:custGeom>
              <a:avLst/>
              <a:gdLst>
                <a:gd name="connsiteX0" fmla="*/ 733425 w 1831181"/>
                <a:gd name="connsiteY0" fmla="*/ 214313 h 531019"/>
                <a:gd name="connsiteX1" fmla="*/ 581025 w 1831181"/>
                <a:gd name="connsiteY1" fmla="*/ 252413 h 531019"/>
                <a:gd name="connsiteX2" fmla="*/ 488156 w 1831181"/>
                <a:gd name="connsiteY2" fmla="*/ 273844 h 531019"/>
                <a:gd name="connsiteX3" fmla="*/ 416718 w 1831181"/>
                <a:gd name="connsiteY3" fmla="*/ 290513 h 531019"/>
                <a:gd name="connsiteX4" fmla="*/ 373856 w 1831181"/>
                <a:gd name="connsiteY4" fmla="*/ 297657 h 531019"/>
                <a:gd name="connsiteX5" fmla="*/ 338137 w 1831181"/>
                <a:gd name="connsiteY5" fmla="*/ 297657 h 531019"/>
                <a:gd name="connsiteX6" fmla="*/ 302418 w 1831181"/>
                <a:gd name="connsiteY6" fmla="*/ 295275 h 531019"/>
                <a:gd name="connsiteX7" fmla="*/ 247650 w 1831181"/>
                <a:gd name="connsiteY7" fmla="*/ 285750 h 531019"/>
                <a:gd name="connsiteX8" fmla="*/ 197643 w 1831181"/>
                <a:gd name="connsiteY8" fmla="*/ 269082 h 531019"/>
                <a:gd name="connsiteX9" fmla="*/ 157162 w 1831181"/>
                <a:gd name="connsiteY9" fmla="*/ 250032 h 531019"/>
                <a:gd name="connsiteX10" fmla="*/ 109537 w 1831181"/>
                <a:gd name="connsiteY10" fmla="*/ 226219 h 531019"/>
                <a:gd name="connsiteX11" fmla="*/ 69056 w 1831181"/>
                <a:gd name="connsiteY11" fmla="*/ 200025 h 531019"/>
                <a:gd name="connsiteX12" fmla="*/ 28575 w 1831181"/>
                <a:gd name="connsiteY12" fmla="*/ 183357 h 531019"/>
                <a:gd name="connsiteX13" fmla="*/ 16668 w 1831181"/>
                <a:gd name="connsiteY13" fmla="*/ 183357 h 531019"/>
                <a:gd name="connsiteX14" fmla="*/ 4762 w 1831181"/>
                <a:gd name="connsiteY14" fmla="*/ 185738 h 531019"/>
                <a:gd name="connsiteX15" fmla="*/ 0 w 1831181"/>
                <a:gd name="connsiteY15" fmla="*/ 200025 h 531019"/>
                <a:gd name="connsiteX16" fmla="*/ 16668 w 1831181"/>
                <a:gd name="connsiteY16" fmla="*/ 242888 h 531019"/>
                <a:gd name="connsiteX17" fmla="*/ 45243 w 1831181"/>
                <a:gd name="connsiteY17" fmla="*/ 290513 h 531019"/>
                <a:gd name="connsiteX18" fmla="*/ 80962 w 1831181"/>
                <a:gd name="connsiteY18" fmla="*/ 338138 h 531019"/>
                <a:gd name="connsiteX19" fmla="*/ 114300 w 1831181"/>
                <a:gd name="connsiteY19" fmla="*/ 378619 h 531019"/>
                <a:gd name="connsiteX20" fmla="*/ 138112 w 1831181"/>
                <a:gd name="connsiteY20" fmla="*/ 404813 h 531019"/>
                <a:gd name="connsiteX21" fmla="*/ 161925 w 1831181"/>
                <a:gd name="connsiteY21" fmla="*/ 426244 h 531019"/>
                <a:gd name="connsiteX22" fmla="*/ 188118 w 1831181"/>
                <a:gd name="connsiteY22" fmla="*/ 447675 h 531019"/>
                <a:gd name="connsiteX23" fmla="*/ 216693 w 1831181"/>
                <a:gd name="connsiteY23" fmla="*/ 469107 h 531019"/>
                <a:gd name="connsiteX24" fmla="*/ 245268 w 1831181"/>
                <a:gd name="connsiteY24" fmla="*/ 485775 h 531019"/>
                <a:gd name="connsiteX25" fmla="*/ 285750 w 1831181"/>
                <a:gd name="connsiteY25" fmla="*/ 504825 h 531019"/>
                <a:gd name="connsiteX26" fmla="*/ 314325 w 1831181"/>
                <a:gd name="connsiteY26" fmla="*/ 516732 h 531019"/>
                <a:gd name="connsiteX27" fmla="*/ 354806 w 1831181"/>
                <a:gd name="connsiteY27" fmla="*/ 526257 h 531019"/>
                <a:gd name="connsiteX28" fmla="*/ 383381 w 1831181"/>
                <a:gd name="connsiteY28" fmla="*/ 531019 h 531019"/>
                <a:gd name="connsiteX29" fmla="*/ 395287 w 1831181"/>
                <a:gd name="connsiteY29" fmla="*/ 531019 h 531019"/>
                <a:gd name="connsiteX30" fmla="*/ 440531 w 1831181"/>
                <a:gd name="connsiteY30" fmla="*/ 507207 h 531019"/>
                <a:gd name="connsiteX31" fmla="*/ 495300 w 1831181"/>
                <a:gd name="connsiteY31" fmla="*/ 478632 h 531019"/>
                <a:gd name="connsiteX32" fmla="*/ 550068 w 1831181"/>
                <a:gd name="connsiteY32" fmla="*/ 457200 h 531019"/>
                <a:gd name="connsiteX33" fmla="*/ 626268 w 1831181"/>
                <a:gd name="connsiteY33" fmla="*/ 428625 h 531019"/>
                <a:gd name="connsiteX34" fmla="*/ 704850 w 1831181"/>
                <a:gd name="connsiteY34" fmla="*/ 400050 h 531019"/>
                <a:gd name="connsiteX35" fmla="*/ 852487 w 1831181"/>
                <a:gd name="connsiteY35" fmla="*/ 347663 h 531019"/>
                <a:gd name="connsiteX36" fmla="*/ 983456 w 1831181"/>
                <a:gd name="connsiteY36" fmla="*/ 307182 h 531019"/>
                <a:gd name="connsiteX37" fmla="*/ 1104900 w 1831181"/>
                <a:gd name="connsiteY37" fmla="*/ 273844 h 531019"/>
                <a:gd name="connsiteX38" fmla="*/ 1231106 w 1831181"/>
                <a:gd name="connsiteY38" fmla="*/ 238125 h 531019"/>
                <a:gd name="connsiteX39" fmla="*/ 1304925 w 1831181"/>
                <a:gd name="connsiteY39" fmla="*/ 221457 h 531019"/>
                <a:gd name="connsiteX40" fmla="*/ 1335881 w 1831181"/>
                <a:gd name="connsiteY40" fmla="*/ 216694 h 531019"/>
                <a:gd name="connsiteX41" fmla="*/ 1376362 w 1831181"/>
                <a:gd name="connsiteY41" fmla="*/ 216694 h 531019"/>
                <a:gd name="connsiteX42" fmla="*/ 1781175 w 1831181"/>
                <a:gd name="connsiteY42" fmla="*/ 314325 h 531019"/>
                <a:gd name="connsiteX43" fmla="*/ 1800225 w 1831181"/>
                <a:gd name="connsiteY43" fmla="*/ 307182 h 531019"/>
                <a:gd name="connsiteX44" fmla="*/ 1814512 w 1831181"/>
                <a:gd name="connsiteY44" fmla="*/ 297657 h 531019"/>
                <a:gd name="connsiteX45" fmla="*/ 1826418 w 1831181"/>
                <a:gd name="connsiteY45" fmla="*/ 280988 h 531019"/>
                <a:gd name="connsiteX46" fmla="*/ 1831181 w 1831181"/>
                <a:gd name="connsiteY46" fmla="*/ 264319 h 531019"/>
                <a:gd name="connsiteX47" fmla="*/ 1831181 w 1831181"/>
                <a:gd name="connsiteY47" fmla="*/ 250032 h 531019"/>
                <a:gd name="connsiteX48" fmla="*/ 1826418 w 1831181"/>
                <a:gd name="connsiteY48" fmla="*/ 230982 h 531019"/>
                <a:gd name="connsiteX49" fmla="*/ 1809750 w 1831181"/>
                <a:gd name="connsiteY49" fmla="*/ 211932 h 531019"/>
                <a:gd name="connsiteX50" fmla="*/ 1788318 w 1831181"/>
                <a:gd name="connsiteY50" fmla="*/ 200025 h 531019"/>
                <a:gd name="connsiteX51" fmla="*/ 1743075 w 1831181"/>
                <a:gd name="connsiteY51" fmla="*/ 159544 h 531019"/>
                <a:gd name="connsiteX52" fmla="*/ 1685925 w 1831181"/>
                <a:gd name="connsiteY52" fmla="*/ 119063 h 531019"/>
                <a:gd name="connsiteX53" fmla="*/ 1621631 w 1831181"/>
                <a:gd name="connsiteY53" fmla="*/ 76200 h 531019"/>
                <a:gd name="connsiteX54" fmla="*/ 1566862 w 1831181"/>
                <a:gd name="connsiteY54" fmla="*/ 45244 h 531019"/>
                <a:gd name="connsiteX55" fmla="*/ 1504950 w 1831181"/>
                <a:gd name="connsiteY55" fmla="*/ 11907 h 531019"/>
                <a:gd name="connsiteX56" fmla="*/ 1478756 w 1831181"/>
                <a:gd name="connsiteY56" fmla="*/ 4763 h 531019"/>
                <a:gd name="connsiteX57" fmla="*/ 1443037 w 1831181"/>
                <a:gd name="connsiteY57" fmla="*/ 0 h 531019"/>
                <a:gd name="connsiteX58" fmla="*/ 1416843 w 1831181"/>
                <a:gd name="connsiteY58" fmla="*/ 7144 h 531019"/>
                <a:gd name="connsiteX59" fmla="*/ 1395412 w 1831181"/>
                <a:gd name="connsiteY59" fmla="*/ 19050 h 531019"/>
                <a:gd name="connsiteX60" fmla="*/ 1373981 w 1831181"/>
                <a:gd name="connsiteY60" fmla="*/ 40482 h 531019"/>
                <a:gd name="connsiteX61" fmla="*/ 1352550 w 1831181"/>
                <a:gd name="connsiteY61" fmla="*/ 64294 h 531019"/>
                <a:gd name="connsiteX62" fmla="*/ 1204912 w 1831181"/>
                <a:gd name="connsiteY62" fmla="*/ 97632 h 531019"/>
                <a:gd name="connsiteX63" fmla="*/ 976312 w 1831181"/>
                <a:gd name="connsiteY63" fmla="*/ 154782 h 531019"/>
                <a:gd name="connsiteX64" fmla="*/ 733425 w 1831181"/>
                <a:gd name="connsiteY64" fmla="*/ 214313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31181" h="531019">
                  <a:moveTo>
                    <a:pt x="733425" y="214313"/>
                  </a:moveTo>
                  <a:lnTo>
                    <a:pt x="581025" y="252413"/>
                  </a:lnTo>
                  <a:lnTo>
                    <a:pt x="488156" y="273844"/>
                  </a:lnTo>
                  <a:lnTo>
                    <a:pt x="416718" y="290513"/>
                  </a:lnTo>
                  <a:lnTo>
                    <a:pt x="373856" y="297657"/>
                  </a:lnTo>
                  <a:lnTo>
                    <a:pt x="338137" y="297657"/>
                  </a:lnTo>
                  <a:lnTo>
                    <a:pt x="302418" y="295275"/>
                  </a:lnTo>
                  <a:lnTo>
                    <a:pt x="247650" y="285750"/>
                  </a:lnTo>
                  <a:lnTo>
                    <a:pt x="197643" y="269082"/>
                  </a:lnTo>
                  <a:lnTo>
                    <a:pt x="157162" y="250032"/>
                  </a:lnTo>
                  <a:lnTo>
                    <a:pt x="109537" y="226219"/>
                  </a:lnTo>
                  <a:lnTo>
                    <a:pt x="69056" y="200025"/>
                  </a:lnTo>
                  <a:lnTo>
                    <a:pt x="28575" y="183357"/>
                  </a:lnTo>
                  <a:lnTo>
                    <a:pt x="16668" y="183357"/>
                  </a:lnTo>
                  <a:lnTo>
                    <a:pt x="4762" y="185738"/>
                  </a:lnTo>
                  <a:lnTo>
                    <a:pt x="0" y="200025"/>
                  </a:lnTo>
                  <a:lnTo>
                    <a:pt x="16668" y="242888"/>
                  </a:lnTo>
                  <a:lnTo>
                    <a:pt x="45243" y="290513"/>
                  </a:lnTo>
                  <a:lnTo>
                    <a:pt x="80962" y="338138"/>
                  </a:lnTo>
                  <a:lnTo>
                    <a:pt x="114300" y="378619"/>
                  </a:lnTo>
                  <a:lnTo>
                    <a:pt x="138112" y="404813"/>
                  </a:lnTo>
                  <a:lnTo>
                    <a:pt x="161925" y="426244"/>
                  </a:lnTo>
                  <a:lnTo>
                    <a:pt x="188118" y="447675"/>
                  </a:lnTo>
                  <a:lnTo>
                    <a:pt x="216693" y="469107"/>
                  </a:lnTo>
                  <a:lnTo>
                    <a:pt x="245268" y="485775"/>
                  </a:lnTo>
                  <a:lnTo>
                    <a:pt x="285750" y="504825"/>
                  </a:lnTo>
                  <a:lnTo>
                    <a:pt x="314325" y="516732"/>
                  </a:lnTo>
                  <a:lnTo>
                    <a:pt x="354806" y="526257"/>
                  </a:lnTo>
                  <a:lnTo>
                    <a:pt x="383381" y="531019"/>
                  </a:lnTo>
                  <a:lnTo>
                    <a:pt x="395287" y="531019"/>
                  </a:lnTo>
                  <a:lnTo>
                    <a:pt x="440531" y="507207"/>
                  </a:lnTo>
                  <a:lnTo>
                    <a:pt x="495300" y="478632"/>
                  </a:lnTo>
                  <a:lnTo>
                    <a:pt x="550068" y="457200"/>
                  </a:lnTo>
                  <a:lnTo>
                    <a:pt x="626268" y="428625"/>
                  </a:lnTo>
                  <a:lnTo>
                    <a:pt x="704850" y="400050"/>
                  </a:lnTo>
                  <a:lnTo>
                    <a:pt x="852487" y="347663"/>
                  </a:lnTo>
                  <a:lnTo>
                    <a:pt x="983456" y="307182"/>
                  </a:lnTo>
                  <a:lnTo>
                    <a:pt x="1104900" y="273844"/>
                  </a:lnTo>
                  <a:lnTo>
                    <a:pt x="1231106" y="238125"/>
                  </a:lnTo>
                  <a:lnTo>
                    <a:pt x="1304925" y="221457"/>
                  </a:lnTo>
                  <a:lnTo>
                    <a:pt x="1335881" y="216694"/>
                  </a:lnTo>
                  <a:lnTo>
                    <a:pt x="1376362" y="216694"/>
                  </a:lnTo>
                  <a:lnTo>
                    <a:pt x="1781175" y="314325"/>
                  </a:lnTo>
                  <a:lnTo>
                    <a:pt x="1800225" y="307182"/>
                  </a:lnTo>
                  <a:lnTo>
                    <a:pt x="1814512" y="297657"/>
                  </a:lnTo>
                  <a:lnTo>
                    <a:pt x="1826418" y="280988"/>
                  </a:lnTo>
                  <a:lnTo>
                    <a:pt x="1831181" y="264319"/>
                  </a:lnTo>
                  <a:lnTo>
                    <a:pt x="1831181" y="250032"/>
                  </a:lnTo>
                  <a:lnTo>
                    <a:pt x="1826418" y="230982"/>
                  </a:lnTo>
                  <a:lnTo>
                    <a:pt x="1809750" y="211932"/>
                  </a:lnTo>
                  <a:lnTo>
                    <a:pt x="1788318" y="200025"/>
                  </a:lnTo>
                  <a:lnTo>
                    <a:pt x="1743075" y="159544"/>
                  </a:lnTo>
                  <a:lnTo>
                    <a:pt x="1685925" y="119063"/>
                  </a:lnTo>
                  <a:lnTo>
                    <a:pt x="1621631" y="76200"/>
                  </a:lnTo>
                  <a:lnTo>
                    <a:pt x="1566862" y="45244"/>
                  </a:lnTo>
                  <a:lnTo>
                    <a:pt x="1504950" y="11907"/>
                  </a:lnTo>
                  <a:lnTo>
                    <a:pt x="1478756" y="4763"/>
                  </a:lnTo>
                  <a:lnTo>
                    <a:pt x="1443037" y="0"/>
                  </a:lnTo>
                  <a:lnTo>
                    <a:pt x="1416843" y="7144"/>
                  </a:lnTo>
                  <a:lnTo>
                    <a:pt x="1395412" y="19050"/>
                  </a:lnTo>
                  <a:lnTo>
                    <a:pt x="1373981" y="40482"/>
                  </a:lnTo>
                  <a:lnTo>
                    <a:pt x="1352550" y="64294"/>
                  </a:lnTo>
                  <a:lnTo>
                    <a:pt x="1204912" y="97632"/>
                  </a:lnTo>
                  <a:lnTo>
                    <a:pt x="976312" y="154782"/>
                  </a:lnTo>
                  <a:lnTo>
                    <a:pt x="733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6">
              <a:extLst>
                <a:ext uri="{FF2B5EF4-FFF2-40B4-BE49-F238E27FC236}">
                  <a16:creationId xmlns:a16="http://schemas.microsoft.com/office/drawing/2014/main" id="{F7EF55F4-53A4-4ADE-AAB0-C74286BA4EB3}"/>
                </a:ext>
              </a:extLst>
            </p:cNvPr>
            <p:cNvSpPr/>
            <p:nvPr/>
          </p:nvSpPr>
          <p:spPr>
            <a:xfrm>
              <a:off x="5715001" y="4056063"/>
              <a:ext cx="2239963" cy="514350"/>
            </a:xfrm>
            <a:custGeom>
              <a:avLst/>
              <a:gdLst>
                <a:gd name="connsiteX0" fmla="*/ 1357313 w 2240756"/>
                <a:gd name="connsiteY0" fmla="*/ 135731 h 514350"/>
                <a:gd name="connsiteX1" fmla="*/ 1171575 w 2240756"/>
                <a:gd name="connsiteY1" fmla="*/ 159544 h 514350"/>
                <a:gd name="connsiteX2" fmla="*/ 928688 w 2240756"/>
                <a:gd name="connsiteY2" fmla="*/ 200025 h 514350"/>
                <a:gd name="connsiteX3" fmla="*/ 790575 w 2240756"/>
                <a:gd name="connsiteY3" fmla="*/ 221456 h 514350"/>
                <a:gd name="connsiteX4" fmla="*/ 631031 w 2240756"/>
                <a:gd name="connsiteY4" fmla="*/ 242887 h 514350"/>
                <a:gd name="connsiteX5" fmla="*/ 507206 w 2240756"/>
                <a:gd name="connsiteY5" fmla="*/ 257175 h 514350"/>
                <a:gd name="connsiteX6" fmla="*/ 369094 w 2240756"/>
                <a:gd name="connsiteY6" fmla="*/ 271462 h 514350"/>
                <a:gd name="connsiteX7" fmla="*/ 340519 w 2240756"/>
                <a:gd name="connsiteY7" fmla="*/ 271462 h 514350"/>
                <a:gd name="connsiteX8" fmla="*/ 285750 w 2240756"/>
                <a:gd name="connsiteY8" fmla="*/ 264319 h 514350"/>
                <a:gd name="connsiteX9" fmla="*/ 238125 w 2240756"/>
                <a:gd name="connsiteY9" fmla="*/ 252412 h 514350"/>
                <a:gd name="connsiteX10" fmla="*/ 178594 w 2240756"/>
                <a:gd name="connsiteY10" fmla="*/ 228600 h 514350"/>
                <a:gd name="connsiteX11" fmla="*/ 126206 w 2240756"/>
                <a:gd name="connsiteY11" fmla="*/ 200025 h 514350"/>
                <a:gd name="connsiteX12" fmla="*/ 73819 w 2240756"/>
                <a:gd name="connsiteY12" fmla="*/ 164306 h 514350"/>
                <a:gd name="connsiteX13" fmla="*/ 50006 w 2240756"/>
                <a:gd name="connsiteY13" fmla="*/ 150019 h 514350"/>
                <a:gd name="connsiteX14" fmla="*/ 21431 w 2240756"/>
                <a:gd name="connsiteY14" fmla="*/ 142875 h 514350"/>
                <a:gd name="connsiteX15" fmla="*/ 7144 w 2240756"/>
                <a:gd name="connsiteY15" fmla="*/ 142875 h 514350"/>
                <a:gd name="connsiteX16" fmla="*/ 0 w 2240756"/>
                <a:gd name="connsiteY16" fmla="*/ 154781 h 514350"/>
                <a:gd name="connsiteX17" fmla="*/ 4763 w 2240756"/>
                <a:gd name="connsiteY17" fmla="*/ 176212 h 514350"/>
                <a:gd name="connsiteX18" fmla="*/ 26194 w 2240756"/>
                <a:gd name="connsiteY18" fmla="*/ 226219 h 514350"/>
                <a:gd name="connsiteX19" fmla="*/ 50006 w 2240756"/>
                <a:gd name="connsiteY19" fmla="*/ 261937 h 514350"/>
                <a:gd name="connsiteX20" fmla="*/ 85725 w 2240756"/>
                <a:gd name="connsiteY20" fmla="*/ 307181 h 514350"/>
                <a:gd name="connsiteX21" fmla="*/ 130969 w 2240756"/>
                <a:gd name="connsiteY21" fmla="*/ 350044 h 514350"/>
                <a:gd name="connsiteX22" fmla="*/ 195263 w 2240756"/>
                <a:gd name="connsiteY22" fmla="*/ 397669 h 514350"/>
                <a:gd name="connsiteX23" fmla="*/ 271463 w 2240756"/>
                <a:gd name="connsiteY23" fmla="*/ 445294 h 514350"/>
                <a:gd name="connsiteX24" fmla="*/ 319088 w 2240756"/>
                <a:gd name="connsiteY24" fmla="*/ 473869 h 514350"/>
                <a:gd name="connsiteX25" fmla="*/ 366713 w 2240756"/>
                <a:gd name="connsiteY25" fmla="*/ 497681 h 514350"/>
                <a:gd name="connsiteX26" fmla="*/ 402431 w 2240756"/>
                <a:gd name="connsiteY26" fmla="*/ 511969 h 514350"/>
                <a:gd name="connsiteX27" fmla="*/ 431006 w 2240756"/>
                <a:gd name="connsiteY27" fmla="*/ 514350 h 514350"/>
                <a:gd name="connsiteX28" fmla="*/ 469106 w 2240756"/>
                <a:gd name="connsiteY28" fmla="*/ 511969 h 514350"/>
                <a:gd name="connsiteX29" fmla="*/ 514350 w 2240756"/>
                <a:gd name="connsiteY29" fmla="*/ 500062 h 514350"/>
                <a:gd name="connsiteX30" fmla="*/ 538163 w 2240756"/>
                <a:gd name="connsiteY30" fmla="*/ 490537 h 514350"/>
                <a:gd name="connsiteX31" fmla="*/ 631031 w 2240756"/>
                <a:gd name="connsiteY31" fmla="*/ 461962 h 514350"/>
                <a:gd name="connsiteX32" fmla="*/ 785813 w 2240756"/>
                <a:gd name="connsiteY32" fmla="*/ 421481 h 514350"/>
                <a:gd name="connsiteX33" fmla="*/ 897731 w 2240756"/>
                <a:gd name="connsiteY33" fmla="*/ 392906 h 514350"/>
                <a:gd name="connsiteX34" fmla="*/ 1128713 w 2240756"/>
                <a:gd name="connsiteY34" fmla="*/ 333375 h 514350"/>
                <a:gd name="connsiteX35" fmla="*/ 1428750 w 2240756"/>
                <a:gd name="connsiteY35" fmla="*/ 283369 h 514350"/>
                <a:gd name="connsiteX36" fmla="*/ 1683544 w 2240756"/>
                <a:gd name="connsiteY36" fmla="*/ 242887 h 514350"/>
                <a:gd name="connsiteX37" fmla="*/ 1821656 w 2240756"/>
                <a:gd name="connsiteY37" fmla="*/ 221456 h 514350"/>
                <a:gd name="connsiteX38" fmla="*/ 1864519 w 2240756"/>
                <a:gd name="connsiteY38" fmla="*/ 211931 h 514350"/>
                <a:gd name="connsiteX39" fmla="*/ 2202656 w 2240756"/>
                <a:gd name="connsiteY39" fmla="*/ 219075 h 514350"/>
                <a:gd name="connsiteX40" fmla="*/ 2226469 w 2240756"/>
                <a:gd name="connsiteY40" fmla="*/ 202406 h 514350"/>
                <a:gd name="connsiteX41" fmla="*/ 2240756 w 2240756"/>
                <a:gd name="connsiteY41" fmla="*/ 180975 h 514350"/>
                <a:gd name="connsiteX42" fmla="*/ 2240756 w 2240756"/>
                <a:gd name="connsiteY42" fmla="*/ 166687 h 514350"/>
                <a:gd name="connsiteX43" fmla="*/ 2238375 w 2240756"/>
                <a:gd name="connsiteY43" fmla="*/ 147637 h 514350"/>
                <a:gd name="connsiteX44" fmla="*/ 2226469 w 2240756"/>
                <a:gd name="connsiteY44" fmla="*/ 130969 h 514350"/>
                <a:gd name="connsiteX45" fmla="*/ 2205038 w 2240756"/>
                <a:gd name="connsiteY45" fmla="*/ 114300 h 514350"/>
                <a:gd name="connsiteX46" fmla="*/ 2166938 w 2240756"/>
                <a:gd name="connsiteY46" fmla="*/ 92869 h 514350"/>
                <a:gd name="connsiteX47" fmla="*/ 2131219 w 2240756"/>
                <a:gd name="connsiteY47" fmla="*/ 66675 h 514350"/>
                <a:gd name="connsiteX48" fmla="*/ 2085975 w 2240756"/>
                <a:gd name="connsiteY48" fmla="*/ 42862 h 514350"/>
                <a:gd name="connsiteX49" fmla="*/ 2033588 w 2240756"/>
                <a:gd name="connsiteY49" fmla="*/ 16669 h 514350"/>
                <a:gd name="connsiteX50" fmla="*/ 1985963 w 2240756"/>
                <a:gd name="connsiteY50" fmla="*/ 0 h 514350"/>
                <a:gd name="connsiteX51" fmla="*/ 1959769 w 2240756"/>
                <a:gd name="connsiteY51" fmla="*/ 11906 h 514350"/>
                <a:gd name="connsiteX52" fmla="*/ 1905000 w 2240756"/>
                <a:gd name="connsiteY52" fmla="*/ 38100 h 514350"/>
                <a:gd name="connsiteX53" fmla="*/ 1840706 w 2240756"/>
                <a:gd name="connsiteY53" fmla="*/ 59531 h 514350"/>
                <a:gd name="connsiteX54" fmla="*/ 1774031 w 2240756"/>
                <a:gd name="connsiteY54" fmla="*/ 71437 h 514350"/>
                <a:gd name="connsiteX55" fmla="*/ 1657350 w 2240756"/>
                <a:gd name="connsiteY55" fmla="*/ 90487 h 514350"/>
                <a:gd name="connsiteX56" fmla="*/ 1493044 w 2240756"/>
                <a:gd name="connsiteY56" fmla="*/ 114300 h 514350"/>
                <a:gd name="connsiteX57" fmla="*/ 1357313 w 2240756"/>
                <a:gd name="connsiteY57" fmla="*/ 1357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0756" h="514350">
                  <a:moveTo>
                    <a:pt x="1357313" y="135731"/>
                  </a:moveTo>
                  <a:lnTo>
                    <a:pt x="1171575" y="159544"/>
                  </a:lnTo>
                  <a:lnTo>
                    <a:pt x="928688" y="200025"/>
                  </a:lnTo>
                  <a:lnTo>
                    <a:pt x="790575" y="221456"/>
                  </a:lnTo>
                  <a:lnTo>
                    <a:pt x="631031" y="242887"/>
                  </a:lnTo>
                  <a:lnTo>
                    <a:pt x="507206" y="257175"/>
                  </a:lnTo>
                  <a:lnTo>
                    <a:pt x="369094" y="271462"/>
                  </a:lnTo>
                  <a:lnTo>
                    <a:pt x="340519" y="271462"/>
                  </a:lnTo>
                  <a:lnTo>
                    <a:pt x="285750" y="264319"/>
                  </a:lnTo>
                  <a:lnTo>
                    <a:pt x="238125" y="252412"/>
                  </a:lnTo>
                  <a:lnTo>
                    <a:pt x="178594" y="228600"/>
                  </a:lnTo>
                  <a:lnTo>
                    <a:pt x="126206" y="200025"/>
                  </a:lnTo>
                  <a:lnTo>
                    <a:pt x="73819" y="164306"/>
                  </a:lnTo>
                  <a:lnTo>
                    <a:pt x="50006" y="150019"/>
                  </a:lnTo>
                  <a:lnTo>
                    <a:pt x="21431" y="142875"/>
                  </a:lnTo>
                  <a:lnTo>
                    <a:pt x="7144" y="142875"/>
                  </a:lnTo>
                  <a:lnTo>
                    <a:pt x="0" y="154781"/>
                  </a:lnTo>
                  <a:lnTo>
                    <a:pt x="4763" y="176212"/>
                  </a:lnTo>
                  <a:lnTo>
                    <a:pt x="26194" y="226219"/>
                  </a:lnTo>
                  <a:lnTo>
                    <a:pt x="50006" y="261937"/>
                  </a:lnTo>
                  <a:lnTo>
                    <a:pt x="85725" y="307181"/>
                  </a:lnTo>
                  <a:lnTo>
                    <a:pt x="130969" y="350044"/>
                  </a:lnTo>
                  <a:lnTo>
                    <a:pt x="195263" y="397669"/>
                  </a:lnTo>
                  <a:lnTo>
                    <a:pt x="271463" y="445294"/>
                  </a:lnTo>
                  <a:lnTo>
                    <a:pt x="319088" y="473869"/>
                  </a:lnTo>
                  <a:lnTo>
                    <a:pt x="366713" y="497681"/>
                  </a:lnTo>
                  <a:lnTo>
                    <a:pt x="402431" y="511969"/>
                  </a:lnTo>
                  <a:lnTo>
                    <a:pt x="431006" y="514350"/>
                  </a:lnTo>
                  <a:lnTo>
                    <a:pt x="469106" y="511969"/>
                  </a:lnTo>
                  <a:lnTo>
                    <a:pt x="514350" y="500062"/>
                  </a:lnTo>
                  <a:lnTo>
                    <a:pt x="538163" y="490537"/>
                  </a:lnTo>
                  <a:lnTo>
                    <a:pt x="631031" y="461962"/>
                  </a:lnTo>
                  <a:lnTo>
                    <a:pt x="785813" y="421481"/>
                  </a:lnTo>
                  <a:lnTo>
                    <a:pt x="897731" y="392906"/>
                  </a:lnTo>
                  <a:lnTo>
                    <a:pt x="1128713" y="333375"/>
                  </a:lnTo>
                  <a:lnTo>
                    <a:pt x="1428750" y="283369"/>
                  </a:lnTo>
                  <a:lnTo>
                    <a:pt x="1683544" y="242887"/>
                  </a:lnTo>
                  <a:lnTo>
                    <a:pt x="1821656" y="221456"/>
                  </a:lnTo>
                  <a:lnTo>
                    <a:pt x="1864519" y="211931"/>
                  </a:lnTo>
                  <a:lnTo>
                    <a:pt x="2202656" y="219075"/>
                  </a:lnTo>
                  <a:lnTo>
                    <a:pt x="2226469" y="202406"/>
                  </a:lnTo>
                  <a:lnTo>
                    <a:pt x="2240756" y="180975"/>
                  </a:lnTo>
                  <a:lnTo>
                    <a:pt x="2240756" y="166687"/>
                  </a:lnTo>
                  <a:lnTo>
                    <a:pt x="2238375" y="147637"/>
                  </a:lnTo>
                  <a:lnTo>
                    <a:pt x="2226469" y="130969"/>
                  </a:lnTo>
                  <a:lnTo>
                    <a:pt x="2205038" y="114300"/>
                  </a:lnTo>
                  <a:lnTo>
                    <a:pt x="2166938" y="92869"/>
                  </a:lnTo>
                  <a:lnTo>
                    <a:pt x="2131219" y="66675"/>
                  </a:lnTo>
                  <a:lnTo>
                    <a:pt x="2085975" y="42862"/>
                  </a:lnTo>
                  <a:lnTo>
                    <a:pt x="2033588" y="16669"/>
                  </a:lnTo>
                  <a:lnTo>
                    <a:pt x="1985963" y="0"/>
                  </a:lnTo>
                  <a:lnTo>
                    <a:pt x="1959769" y="11906"/>
                  </a:lnTo>
                  <a:lnTo>
                    <a:pt x="1905000" y="38100"/>
                  </a:lnTo>
                  <a:lnTo>
                    <a:pt x="1840706" y="59531"/>
                  </a:lnTo>
                  <a:lnTo>
                    <a:pt x="1774031" y="71437"/>
                  </a:lnTo>
                  <a:lnTo>
                    <a:pt x="1657350" y="90487"/>
                  </a:lnTo>
                  <a:lnTo>
                    <a:pt x="1493044" y="114300"/>
                  </a:lnTo>
                  <a:lnTo>
                    <a:pt x="13573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5">
              <a:extLst>
                <a:ext uri="{FF2B5EF4-FFF2-40B4-BE49-F238E27FC236}">
                  <a16:creationId xmlns:a16="http://schemas.microsoft.com/office/drawing/2014/main" id="{607A33FD-F6A5-4A64-96D7-D52ADED1307F}"/>
                </a:ext>
              </a:extLst>
            </p:cNvPr>
            <p:cNvSpPr/>
            <p:nvPr/>
          </p:nvSpPr>
          <p:spPr>
            <a:xfrm>
              <a:off x="5019675" y="1811338"/>
              <a:ext cx="871538" cy="760412"/>
            </a:xfrm>
            <a:custGeom>
              <a:avLst/>
              <a:gdLst>
                <a:gd name="connsiteX0" fmla="*/ 223838 w 871538"/>
                <a:gd name="connsiteY0" fmla="*/ 381000 h 759619"/>
                <a:gd name="connsiteX1" fmla="*/ 254794 w 871538"/>
                <a:gd name="connsiteY1" fmla="*/ 338138 h 759619"/>
                <a:gd name="connsiteX2" fmla="*/ 278606 w 871538"/>
                <a:gd name="connsiteY2" fmla="*/ 311944 h 759619"/>
                <a:gd name="connsiteX3" fmla="*/ 295275 w 871538"/>
                <a:gd name="connsiteY3" fmla="*/ 283369 h 759619"/>
                <a:gd name="connsiteX4" fmla="*/ 319088 w 871538"/>
                <a:gd name="connsiteY4" fmla="*/ 240507 h 759619"/>
                <a:gd name="connsiteX5" fmla="*/ 345281 w 871538"/>
                <a:gd name="connsiteY5" fmla="*/ 204788 h 759619"/>
                <a:gd name="connsiteX6" fmla="*/ 364331 w 871538"/>
                <a:gd name="connsiteY6" fmla="*/ 171450 h 759619"/>
                <a:gd name="connsiteX7" fmla="*/ 388144 w 871538"/>
                <a:gd name="connsiteY7" fmla="*/ 140494 h 759619"/>
                <a:gd name="connsiteX8" fmla="*/ 416719 w 871538"/>
                <a:gd name="connsiteY8" fmla="*/ 104775 h 759619"/>
                <a:gd name="connsiteX9" fmla="*/ 433388 w 871538"/>
                <a:gd name="connsiteY9" fmla="*/ 85725 h 759619"/>
                <a:gd name="connsiteX10" fmla="*/ 442913 w 871538"/>
                <a:gd name="connsiteY10" fmla="*/ 73819 h 759619"/>
                <a:gd name="connsiteX11" fmla="*/ 442913 w 871538"/>
                <a:gd name="connsiteY11" fmla="*/ 61913 h 759619"/>
                <a:gd name="connsiteX12" fmla="*/ 438150 w 871538"/>
                <a:gd name="connsiteY12" fmla="*/ 40482 h 759619"/>
                <a:gd name="connsiteX13" fmla="*/ 433388 w 871538"/>
                <a:gd name="connsiteY13" fmla="*/ 26194 h 759619"/>
                <a:gd name="connsiteX14" fmla="*/ 421481 w 871538"/>
                <a:gd name="connsiteY14" fmla="*/ 11907 h 759619"/>
                <a:gd name="connsiteX15" fmla="*/ 402431 w 871538"/>
                <a:gd name="connsiteY15" fmla="*/ 0 h 759619"/>
                <a:gd name="connsiteX16" fmla="*/ 373856 w 871538"/>
                <a:gd name="connsiteY16" fmla="*/ 0 h 759619"/>
                <a:gd name="connsiteX17" fmla="*/ 862013 w 871538"/>
                <a:gd name="connsiteY17" fmla="*/ 16669 h 759619"/>
                <a:gd name="connsiteX18" fmla="*/ 871538 w 871538"/>
                <a:gd name="connsiteY18" fmla="*/ 45244 h 759619"/>
                <a:gd name="connsiteX19" fmla="*/ 859631 w 871538"/>
                <a:gd name="connsiteY19" fmla="*/ 78582 h 759619"/>
                <a:gd name="connsiteX20" fmla="*/ 840581 w 871538"/>
                <a:gd name="connsiteY20" fmla="*/ 95250 h 759619"/>
                <a:gd name="connsiteX21" fmla="*/ 826294 w 871538"/>
                <a:gd name="connsiteY21" fmla="*/ 104775 h 759619"/>
                <a:gd name="connsiteX22" fmla="*/ 790575 w 871538"/>
                <a:gd name="connsiteY22" fmla="*/ 116682 h 759619"/>
                <a:gd name="connsiteX23" fmla="*/ 745331 w 871538"/>
                <a:gd name="connsiteY23" fmla="*/ 138113 h 759619"/>
                <a:gd name="connsiteX24" fmla="*/ 692944 w 871538"/>
                <a:gd name="connsiteY24" fmla="*/ 166688 h 759619"/>
                <a:gd name="connsiteX25" fmla="*/ 638175 w 871538"/>
                <a:gd name="connsiteY25" fmla="*/ 207169 h 759619"/>
                <a:gd name="connsiteX26" fmla="*/ 559594 w 871538"/>
                <a:gd name="connsiteY26" fmla="*/ 278607 h 759619"/>
                <a:gd name="connsiteX27" fmla="*/ 459581 w 871538"/>
                <a:gd name="connsiteY27" fmla="*/ 371475 h 759619"/>
                <a:gd name="connsiteX28" fmla="*/ 338138 w 871538"/>
                <a:gd name="connsiteY28" fmla="*/ 485775 h 759619"/>
                <a:gd name="connsiteX29" fmla="*/ 230981 w 871538"/>
                <a:gd name="connsiteY29" fmla="*/ 592932 h 759619"/>
                <a:gd name="connsiteX30" fmla="*/ 142875 w 871538"/>
                <a:gd name="connsiteY30" fmla="*/ 688182 h 759619"/>
                <a:gd name="connsiteX31" fmla="*/ 71438 w 871538"/>
                <a:gd name="connsiteY31" fmla="*/ 759619 h 759619"/>
                <a:gd name="connsiteX32" fmla="*/ 0 w 871538"/>
                <a:gd name="connsiteY32" fmla="*/ 709613 h 759619"/>
                <a:gd name="connsiteX33" fmla="*/ 69056 w 871538"/>
                <a:gd name="connsiteY33" fmla="*/ 588169 h 759619"/>
                <a:gd name="connsiteX34" fmla="*/ 116681 w 871538"/>
                <a:gd name="connsiteY34" fmla="*/ 521494 h 759619"/>
                <a:gd name="connsiteX35" fmla="*/ 178594 w 871538"/>
                <a:gd name="connsiteY35" fmla="*/ 435769 h 759619"/>
                <a:gd name="connsiteX36" fmla="*/ 223838 w 871538"/>
                <a:gd name="connsiteY36" fmla="*/ 38100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538" h="759619">
                  <a:moveTo>
                    <a:pt x="223838" y="381000"/>
                  </a:moveTo>
                  <a:lnTo>
                    <a:pt x="254794" y="338138"/>
                  </a:lnTo>
                  <a:lnTo>
                    <a:pt x="278606" y="311944"/>
                  </a:lnTo>
                  <a:lnTo>
                    <a:pt x="295275" y="283369"/>
                  </a:lnTo>
                  <a:lnTo>
                    <a:pt x="319088" y="240507"/>
                  </a:lnTo>
                  <a:lnTo>
                    <a:pt x="345281" y="204788"/>
                  </a:lnTo>
                  <a:lnTo>
                    <a:pt x="364331" y="171450"/>
                  </a:lnTo>
                  <a:lnTo>
                    <a:pt x="388144" y="140494"/>
                  </a:lnTo>
                  <a:lnTo>
                    <a:pt x="416719" y="104775"/>
                  </a:lnTo>
                  <a:lnTo>
                    <a:pt x="433388" y="85725"/>
                  </a:lnTo>
                  <a:lnTo>
                    <a:pt x="442913" y="73819"/>
                  </a:lnTo>
                  <a:lnTo>
                    <a:pt x="442913" y="61913"/>
                  </a:lnTo>
                  <a:lnTo>
                    <a:pt x="438150" y="40482"/>
                  </a:lnTo>
                  <a:lnTo>
                    <a:pt x="433388" y="26194"/>
                  </a:lnTo>
                  <a:lnTo>
                    <a:pt x="421481" y="11907"/>
                  </a:lnTo>
                  <a:lnTo>
                    <a:pt x="402431" y="0"/>
                  </a:lnTo>
                  <a:lnTo>
                    <a:pt x="373856" y="0"/>
                  </a:lnTo>
                  <a:lnTo>
                    <a:pt x="862013" y="16669"/>
                  </a:lnTo>
                  <a:lnTo>
                    <a:pt x="871538" y="45244"/>
                  </a:lnTo>
                  <a:lnTo>
                    <a:pt x="859631" y="78582"/>
                  </a:lnTo>
                  <a:lnTo>
                    <a:pt x="840581" y="95250"/>
                  </a:lnTo>
                  <a:lnTo>
                    <a:pt x="826294" y="104775"/>
                  </a:lnTo>
                  <a:lnTo>
                    <a:pt x="790575" y="116682"/>
                  </a:lnTo>
                  <a:lnTo>
                    <a:pt x="745331" y="138113"/>
                  </a:lnTo>
                  <a:lnTo>
                    <a:pt x="692944" y="166688"/>
                  </a:lnTo>
                  <a:lnTo>
                    <a:pt x="638175" y="207169"/>
                  </a:lnTo>
                  <a:lnTo>
                    <a:pt x="559594" y="278607"/>
                  </a:lnTo>
                  <a:lnTo>
                    <a:pt x="459581" y="371475"/>
                  </a:lnTo>
                  <a:lnTo>
                    <a:pt x="338138" y="485775"/>
                  </a:lnTo>
                  <a:lnTo>
                    <a:pt x="230981" y="592932"/>
                  </a:lnTo>
                  <a:lnTo>
                    <a:pt x="142875" y="688182"/>
                  </a:lnTo>
                  <a:lnTo>
                    <a:pt x="71438" y="759619"/>
                  </a:lnTo>
                  <a:lnTo>
                    <a:pt x="0" y="709613"/>
                  </a:lnTo>
                  <a:lnTo>
                    <a:pt x="69056" y="588169"/>
                  </a:lnTo>
                  <a:lnTo>
                    <a:pt x="116681" y="521494"/>
                  </a:lnTo>
                  <a:lnTo>
                    <a:pt x="178594" y="435769"/>
                  </a:lnTo>
                  <a:lnTo>
                    <a:pt x="223838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6">
              <a:extLst>
                <a:ext uri="{FF2B5EF4-FFF2-40B4-BE49-F238E27FC236}">
                  <a16:creationId xmlns:a16="http://schemas.microsoft.com/office/drawing/2014/main" id="{F9AF2408-7E5C-477D-9690-815669FAFE37}"/>
                </a:ext>
              </a:extLst>
            </p:cNvPr>
            <p:cNvSpPr/>
            <p:nvPr/>
          </p:nvSpPr>
          <p:spPr>
            <a:xfrm>
              <a:off x="4510088" y="2276475"/>
              <a:ext cx="768350" cy="609600"/>
            </a:xfrm>
            <a:custGeom>
              <a:avLst/>
              <a:gdLst>
                <a:gd name="connsiteX0" fmla="*/ 483393 w 769143"/>
                <a:gd name="connsiteY0" fmla="*/ 409575 h 609600"/>
                <a:gd name="connsiteX1" fmla="*/ 371475 w 769143"/>
                <a:gd name="connsiteY1" fmla="*/ 307181 h 609600"/>
                <a:gd name="connsiteX2" fmla="*/ 290512 w 769143"/>
                <a:gd name="connsiteY2" fmla="*/ 245269 h 609600"/>
                <a:gd name="connsiteX3" fmla="*/ 209550 w 769143"/>
                <a:gd name="connsiteY3" fmla="*/ 183356 h 609600"/>
                <a:gd name="connsiteX4" fmla="*/ 152400 w 769143"/>
                <a:gd name="connsiteY4" fmla="*/ 145256 h 609600"/>
                <a:gd name="connsiteX5" fmla="*/ 80962 w 769143"/>
                <a:gd name="connsiteY5" fmla="*/ 102394 h 609600"/>
                <a:gd name="connsiteX6" fmla="*/ 33337 w 769143"/>
                <a:gd name="connsiteY6" fmla="*/ 71438 h 609600"/>
                <a:gd name="connsiteX7" fmla="*/ 21431 w 769143"/>
                <a:gd name="connsiteY7" fmla="*/ 64294 h 609600"/>
                <a:gd name="connsiteX8" fmla="*/ 9525 w 769143"/>
                <a:gd name="connsiteY8" fmla="*/ 50006 h 609600"/>
                <a:gd name="connsiteX9" fmla="*/ 0 w 769143"/>
                <a:gd name="connsiteY9" fmla="*/ 23813 h 609600"/>
                <a:gd name="connsiteX10" fmla="*/ 2381 w 769143"/>
                <a:gd name="connsiteY10" fmla="*/ 11906 h 609600"/>
                <a:gd name="connsiteX11" fmla="*/ 7143 w 769143"/>
                <a:gd name="connsiteY11" fmla="*/ 2381 h 609600"/>
                <a:gd name="connsiteX12" fmla="*/ 19050 w 769143"/>
                <a:gd name="connsiteY12" fmla="*/ 0 h 609600"/>
                <a:gd name="connsiteX13" fmla="*/ 33337 w 769143"/>
                <a:gd name="connsiteY13" fmla="*/ 2381 h 609600"/>
                <a:gd name="connsiteX14" fmla="*/ 57150 w 769143"/>
                <a:gd name="connsiteY14" fmla="*/ 11906 h 609600"/>
                <a:gd name="connsiteX15" fmla="*/ 92868 w 769143"/>
                <a:gd name="connsiteY15" fmla="*/ 14288 h 609600"/>
                <a:gd name="connsiteX16" fmla="*/ 140493 w 769143"/>
                <a:gd name="connsiteY16" fmla="*/ 16669 h 609600"/>
                <a:gd name="connsiteX17" fmla="*/ 207168 w 769143"/>
                <a:gd name="connsiteY17" fmla="*/ 26194 h 609600"/>
                <a:gd name="connsiteX18" fmla="*/ 259556 w 769143"/>
                <a:gd name="connsiteY18" fmla="*/ 38100 h 609600"/>
                <a:gd name="connsiteX19" fmla="*/ 314325 w 769143"/>
                <a:gd name="connsiteY19" fmla="*/ 54769 h 609600"/>
                <a:gd name="connsiteX20" fmla="*/ 352425 w 769143"/>
                <a:gd name="connsiteY20" fmla="*/ 69056 h 609600"/>
                <a:gd name="connsiteX21" fmla="*/ 419100 w 769143"/>
                <a:gd name="connsiteY21" fmla="*/ 97631 h 609600"/>
                <a:gd name="connsiteX22" fmla="*/ 466725 w 769143"/>
                <a:gd name="connsiteY22" fmla="*/ 121444 h 609600"/>
                <a:gd name="connsiteX23" fmla="*/ 523875 w 769143"/>
                <a:gd name="connsiteY23" fmla="*/ 152400 h 609600"/>
                <a:gd name="connsiteX24" fmla="*/ 573881 w 769143"/>
                <a:gd name="connsiteY24" fmla="*/ 176213 h 609600"/>
                <a:gd name="connsiteX25" fmla="*/ 635793 w 769143"/>
                <a:gd name="connsiteY25" fmla="*/ 228600 h 609600"/>
                <a:gd name="connsiteX26" fmla="*/ 664368 w 769143"/>
                <a:gd name="connsiteY26" fmla="*/ 271463 h 609600"/>
                <a:gd name="connsiteX27" fmla="*/ 690562 w 769143"/>
                <a:gd name="connsiteY27" fmla="*/ 321469 h 609600"/>
                <a:gd name="connsiteX28" fmla="*/ 707231 w 769143"/>
                <a:gd name="connsiteY28" fmla="*/ 359569 h 609600"/>
                <a:gd name="connsiteX29" fmla="*/ 721518 w 769143"/>
                <a:gd name="connsiteY29" fmla="*/ 397669 h 609600"/>
                <a:gd name="connsiteX30" fmla="*/ 735806 w 769143"/>
                <a:gd name="connsiteY30" fmla="*/ 435769 h 609600"/>
                <a:gd name="connsiteX31" fmla="*/ 750093 w 769143"/>
                <a:gd name="connsiteY31" fmla="*/ 490538 h 609600"/>
                <a:gd name="connsiteX32" fmla="*/ 769143 w 769143"/>
                <a:gd name="connsiteY32" fmla="*/ 578644 h 609600"/>
                <a:gd name="connsiteX33" fmla="*/ 659606 w 769143"/>
                <a:gd name="connsiteY33" fmla="*/ 609600 h 609600"/>
                <a:gd name="connsiteX34" fmla="*/ 588168 w 769143"/>
                <a:gd name="connsiteY34" fmla="*/ 514350 h 609600"/>
                <a:gd name="connsiteX35" fmla="*/ 540543 w 769143"/>
                <a:gd name="connsiteY35" fmla="*/ 461963 h 609600"/>
                <a:gd name="connsiteX36" fmla="*/ 483393 w 769143"/>
                <a:gd name="connsiteY36" fmla="*/ 4095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9143" h="609600">
                  <a:moveTo>
                    <a:pt x="483393" y="409575"/>
                  </a:moveTo>
                  <a:lnTo>
                    <a:pt x="371475" y="307181"/>
                  </a:lnTo>
                  <a:lnTo>
                    <a:pt x="290512" y="245269"/>
                  </a:lnTo>
                  <a:lnTo>
                    <a:pt x="209550" y="183356"/>
                  </a:lnTo>
                  <a:lnTo>
                    <a:pt x="152400" y="145256"/>
                  </a:lnTo>
                  <a:lnTo>
                    <a:pt x="80962" y="102394"/>
                  </a:lnTo>
                  <a:lnTo>
                    <a:pt x="33337" y="71438"/>
                  </a:lnTo>
                  <a:lnTo>
                    <a:pt x="21431" y="64294"/>
                  </a:lnTo>
                  <a:lnTo>
                    <a:pt x="9525" y="50006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57150" y="11906"/>
                  </a:lnTo>
                  <a:lnTo>
                    <a:pt x="92868" y="14288"/>
                  </a:lnTo>
                  <a:lnTo>
                    <a:pt x="140493" y="16669"/>
                  </a:lnTo>
                  <a:lnTo>
                    <a:pt x="207168" y="26194"/>
                  </a:lnTo>
                  <a:lnTo>
                    <a:pt x="259556" y="38100"/>
                  </a:lnTo>
                  <a:lnTo>
                    <a:pt x="314325" y="54769"/>
                  </a:lnTo>
                  <a:lnTo>
                    <a:pt x="352425" y="69056"/>
                  </a:lnTo>
                  <a:lnTo>
                    <a:pt x="419100" y="97631"/>
                  </a:lnTo>
                  <a:lnTo>
                    <a:pt x="466725" y="121444"/>
                  </a:lnTo>
                  <a:lnTo>
                    <a:pt x="523875" y="152400"/>
                  </a:lnTo>
                  <a:lnTo>
                    <a:pt x="573881" y="176213"/>
                  </a:lnTo>
                  <a:lnTo>
                    <a:pt x="635793" y="228600"/>
                  </a:lnTo>
                  <a:lnTo>
                    <a:pt x="664368" y="271463"/>
                  </a:lnTo>
                  <a:lnTo>
                    <a:pt x="690562" y="321469"/>
                  </a:lnTo>
                  <a:lnTo>
                    <a:pt x="707231" y="359569"/>
                  </a:lnTo>
                  <a:lnTo>
                    <a:pt x="721518" y="397669"/>
                  </a:lnTo>
                  <a:lnTo>
                    <a:pt x="735806" y="435769"/>
                  </a:lnTo>
                  <a:lnTo>
                    <a:pt x="750093" y="490538"/>
                  </a:lnTo>
                  <a:lnTo>
                    <a:pt x="769143" y="578644"/>
                  </a:lnTo>
                  <a:lnTo>
                    <a:pt x="659606" y="609600"/>
                  </a:lnTo>
                  <a:lnTo>
                    <a:pt x="588168" y="514350"/>
                  </a:lnTo>
                  <a:lnTo>
                    <a:pt x="540543" y="461963"/>
                  </a:lnTo>
                  <a:lnTo>
                    <a:pt x="4833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0B137BFB-5404-483C-84DB-7716514D3A9F}"/>
                </a:ext>
              </a:extLst>
            </p:cNvPr>
            <p:cNvSpPr/>
            <p:nvPr/>
          </p:nvSpPr>
          <p:spPr>
            <a:xfrm>
              <a:off x="3840163" y="2647951"/>
              <a:ext cx="2139950" cy="760413"/>
            </a:xfrm>
            <a:custGeom>
              <a:avLst/>
              <a:gdLst>
                <a:gd name="connsiteX0" fmla="*/ 1033463 w 2138363"/>
                <a:gd name="connsiteY0" fmla="*/ 259556 h 759619"/>
                <a:gd name="connsiteX1" fmla="*/ 802482 w 2138363"/>
                <a:gd name="connsiteY1" fmla="*/ 333375 h 759619"/>
                <a:gd name="connsiteX2" fmla="*/ 542925 w 2138363"/>
                <a:gd name="connsiteY2" fmla="*/ 416719 h 759619"/>
                <a:gd name="connsiteX3" fmla="*/ 433388 w 2138363"/>
                <a:gd name="connsiteY3" fmla="*/ 450056 h 759619"/>
                <a:gd name="connsiteX4" fmla="*/ 366713 w 2138363"/>
                <a:gd name="connsiteY4" fmla="*/ 469106 h 759619"/>
                <a:gd name="connsiteX5" fmla="*/ 338138 w 2138363"/>
                <a:gd name="connsiteY5" fmla="*/ 473869 h 759619"/>
                <a:gd name="connsiteX6" fmla="*/ 297657 w 2138363"/>
                <a:gd name="connsiteY6" fmla="*/ 476250 h 759619"/>
                <a:gd name="connsiteX7" fmla="*/ 266700 w 2138363"/>
                <a:gd name="connsiteY7" fmla="*/ 471488 h 759619"/>
                <a:gd name="connsiteX8" fmla="*/ 223838 w 2138363"/>
                <a:gd name="connsiteY8" fmla="*/ 464344 h 759619"/>
                <a:gd name="connsiteX9" fmla="*/ 192882 w 2138363"/>
                <a:gd name="connsiteY9" fmla="*/ 450056 h 759619"/>
                <a:gd name="connsiteX10" fmla="*/ 142875 w 2138363"/>
                <a:gd name="connsiteY10" fmla="*/ 421481 h 759619"/>
                <a:gd name="connsiteX11" fmla="*/ 97632 w 2138363"/>
                <a:gd name="connsiteY11" fmla="*/ 390525 h 759619"/>
                <a:gd name="connsiteX12" fmla="*/ 54769 w 2138363"/>
                <a:gd name="connsiteY12" fmla="*/ 354806 h 759619"/>
                <a:gd name="connsiteX13" fmla="*/ 35719 w 2138363"/>
                <a:gd name="connsiteY13" fmla="*/ 345281 h 759619"/>
                <a:gd name="connsiteX14" fmla="*/ 21432 w 2138363"/>
                <a:gd name="connsiteY14" fmla="*/ 345281 h 759619"/>
                <a:gd name="connsiteX15" fmla="*/ 9525 w 2138363"/>
                <a:gd name="connsiteY15" fmla="*/ 345281 h 759619"/>
                <a:gd name="connsiteX16" fmla="*/ 0 w 2138363"/>
                <a:gd name="connsiteY16" fmla="*/ 352425 h 759619"/>
                <a:gd name="connsiteX17" fmla="*/ 0 w 2138363"/>
                <a:gd name="connsiteY17" fmla="*/ 369094 h 759619"/>
                <a:gd name="connsiteX18" fmla="*/ 11907 w 2138363"/>
                <a:gd name="connsiteY18" fmla="*/ 400050 h 759619"/>
                <a:gd name="connsiteX19" fmla="*/ 40482 w 2138363"/>
                <a:gd name="connsiteY19" fmla="*/ 452438 h 759619"/>
                <a:gd name="connsiteX20" fmla="*/ 76200 w 2138363"/>
                <a:gd name="connsiteY20" fmla="*/ 507206 h 759619"/>
                <a:gd name="connsiteX21" fmla="*/ 121444 w 2138363"/>
                <a:gd name="connsiteY21" fmla="*/ 564356 h 759619"/>
                <a:gd name="connsiteX22" fmla="*/ 166688 w 2138363"/>
                <a:gd name="connsiteY22" fmla="*/ 614363 h 759619"/>
                <a:gd name="connsiteX23" fmla="*/ 221457 w 2138363"/>
                <a:gd name="connsiteY23" fmla="*/ 666750 h 759619"/>
                <a:gd name="connsiteX24" fmla="*/ 261938 w 2138363"/>
                <a:gd name="connsiteY24" fmla="*/ 700088 h 759619"/>
                <a:gd name="connsiteX25" fmla="*/ 309563 w 2138363"/>
                <a:gd name="connsiteY25" fmla="*/ 735806 h 759619"/>
                <a:gd name="connsiteX26" fmla="*/ 338138 w 2138363"/>
                <a:gd name="connsiteY26" fmla="*/ 752475 h 759619"/>
                <a:gd name="connsiteX27" fmla="*/ 371475 w 2138363"/>
                <a:gd name="connsiteY27" fmla="*/ 759619 h 759619"/>
                <a:gd name="connsiteX28" fmla="*/ 407194 w 2138363"/>
                <a:gd name="connsiteY28" fmla="*/ 759619 h 759619"/>
                <a:gd name="connsiteX29" fmla="*/ 442913 w 2138363"/>
                <a:gd name="connsiteY29" fmla="*/ 745331 h 759619"/>
                <a:gd name="connsiteX30" fmla="*/ 469107 w 2138363"/>
                <a:gd name="connsiteY30" fmla="*/ 723900 h 759619"/>
                <a:gd name="connsiteX31" fmla="*/ 502444 w 2138363"/>
                <a:gd name="connsiteY31" fmla="*/ 702469 h 759619"/>
                <a:gd name="connsiteX32" fmla="*/ 552450 w 2138363"/>
                <a:gd name="connsiteY32" fmla="*/ 666750 h 759619"/>
                <a:gd name="connsiteX33" fmla="*/ 619125 w 2138363"/>
                <a:gd name="connsiteY33" fmla="*/ 626269 h 759619"/>
                <a:gd name="connsiteX34" fmla="*/ 685800 w 2138363"/>
                <a:gd name="connsiteY34" fmla="*/ 590550 h 759619"/>
                <a:gd name="connsiteX35" fmla="*/ 764382 w 2138363"/>
                <a:gd name="connsiteY35" fmla="*/ 554831 h 759619"/>
                <a:gd name="connsiteX36" fmla="*/ 869157 w 2138363"/>
                <a:gd name="connsiteY36" fmla="*/ 514350 h 759619"/>
                <a:gd name="connsiteX37" fmla="*/ 964407 w 2138363"/>
                <a:gd name="connsiteY37" fmla="*/ 481013 h 759619"/>
                <a:gd name="connsiteX38" fmla="*/ 1059657 w 2138363"/>
                <a:gd name="connsiteY38" fmla="*/ 447675 h 759619"/>
                <a:gd name="connsiteX39" fmla="*/ 1197769 w 2138363"/>
                <a:gd name="connsiteY39" fmla="*/ 381000 h 759619"/>
                <a:gd name="connsiteX40" fmla="*/ 1307307 w 2138363"/>
                <a:gd name="connsiteY40" fmla="*/ 335756 h 759619"/>
                <a:gd name="connsiteX41" fmla="*/ 1447800 w 2138363"/>
                <a:gd name="connsiteY41" fmla="*/ 285750 h 759619"/>
                <a:gd name="connsiteX42" fmla="*/ 1557338 w 2138363"/>
                <a:gd name="connsiteY42" fmla="*/ 247650 h 759619"/>
                <a:gd name="connsiteX43" fmla="*/ 1638300 w 2138363"/>
                <a:gd name="connsiteY43" fmla="*/ 223838 h 759619"/>
                <a:gd name="connsiteX44" fmla="*/ 1674019 w 2138363"/>
                <a:gd name="connsiteY44" fmla="*/ 214313 h 759619"/>
                <a:gd name="connsiteX45" fmla="*/ 1709738 w 2138363"/>
                <a:gd name="connsiteY45" fmla="*/ 211931 h 759619"/>
                <a:gd name="connsiteX46" fmla="*/ 2078832 w 2138363"/>
                <a:gd name="connsiteY46" fmla="*/ 285750 h 759619"/>
                <a:gd name="connsiteX47" fmla="*/ 2116932 w 2138363"/>
                <a:gd name="connsiteY47" fmla="*/ 273844 h 759619"/>
                <a:gd name="connsiteX48" fmla="*/ 2133600 w 2138363"/>
                <a:gd name="connsiteY48" fmla="*/ 259556 h 759619"/>
                <a:gd name="connsiteX49" fmla="*/ 2138363 w 2138363"/>
                <a:gd name="connsiteY49" fmla="*/ 247650 h 759619"/>
                <a:gd name="connsiteX50" fmla="*/ 2138363 w 2138363"/>
                <a:gd name="connsiteY50" fmla="*/ 238125 h 759619"/>
                <a:gd name="connsiteX51" fmla="*/ 2133600 w 2138363"/>
                <a:gd name="connsiteY51" fmla="*/ 209550 h 759619"/>
                <a:gd name="connsiteX52" fmla="*/ 2124075 w 2138363"/>
                <a:gd name="connsiteY52" fmla="*/ 185738 h 759619"/>
                <a:gd name="connsiteX53" fmla="*/ 2107407 w 2138363"/>
                <a:gd name="connsiteY53" fmla="*/ 171450 h 759619"/>
                <a:gd name="connsiteX54" fmla="*/ 2045494 w 2138363"/>
                <a:gd name="connsiteY54" fmla="*/ 128588 h 759619"/>
                <a:gd name="connsiteX55" fmla="*/ 1981200 w 2138363"/>
                <a:gd name="connsiteY55" fmla="*/ 90488 h 759619"/>
                <a:gd name="connsiteX56" fmla="*/ 1921669 w 2138363"/>
                <a:gd name="connsiteY56" fmla="*/ 52388 h 759619"/>
                <a:gd name="connsiteX57" fmla="*/ 1862138 w 2138363"/>
                <a:gd name="connsiteY57" fmla="*/ 26194 h 759619"/>
                <a:gd name="connsiteX58" fmla="*/ 1816894 w 2138363"/>
                <a:gd name="connsiteY58" fmla="*/ 7144 h 759619"/>
                <a:gd name="connsiteX59" fmla="*/ 1774032 w 2138363"/>
                <a:gd name="connsiteY59" fmla="*/ 0 h 759619"/>
                <a:gd name="connsiteX60" fmla="*/ 1762125 w 2138363"/>
                <a:gd name="connsiteY60" fmla="*/ 0 h 759619"/>
                <a:gd name="connsiteX61" fmla="*/ 1747838 w 2138363"/>
                <a:gd name="connsiteY61" fmla="*/ 0 h 759619"/>
                <a:gd name="connsiteX62" fmla="*/ 1714500 w 2138363"/>
                <a:gd name="connsiteY62" fmla="*/ 23813 h 759619"/>
                <a:gd name="connsiteX63" fmla="*/ 1638300 w 2138363"/>
                <a:gd name="connsiteY63" fmla="*/ 57150 h 759619"/>
                <a:gd name="connsiteX64" fmla="*/ 1538288 w 2138363"/>
                <a:gd name="connsiteY64" fmla="*/ 97631 h 759619"/>
                <a:gd name="connsiteX65" fmla="*/ 1390650 w 2138363"/>
                <a:gd name="connsiteY65" fmla="*/ 142875 h 759619"/>
                <a:gd name="connsiteX66" fmla="*/ 1212057 w 2138363"/>
                <a:gd name="connsiteY66" fmla="*/ 204788 h 759619"/>
                <a:gd name="connsiteX67" fmla="*/ 1033463 w 2138363"/>
                <a:gd name="connsiteY67" fmla="*/ 259556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38363" h="759619">
                  <a:moveTo>
                    <a:pt x="1033463" y="259556"/>
                  </a:moveTo>
                  <a:lnTo>
                    <a:pt x="802482" y="333375"/>
                  </a:lnTo>
                  <a:lnTo>
                    <a:pt x="542925" y="416719"/>
                  </a:lnTo>
                  <a:lnTo>
                    <a:pt x="433388" y="450056"/>
                  </a:lnTo>
                  <a:lnTo>
                    <a:pt x="366713" y="469106"/>
                  </a:lnTo>
                  <a:lnTo>
                    <a:pt x="338138" y="473869"/>
                  </a:lnTo>
                  <a:lnTo>
                    <a:pt x="297657" y="476250"/>
                  </a:lnTo>
                  <a:lnTo>
                    <a:pt x="266700" y="471488"/>
                  </a:lnTo>
                  <a:lnTo>
                    <a:pt x="223838" y="464344"/>
                  </a:lnTo>
                  <a:lnTo>
                    <a:pt x="192882" y="450056"/>
                  </a:lnTo>
                  <a:lnTo>
                    <a:pt x="142875" y="421481"/>
                  </a:lnTo>
                  <a:lnTo>
                    <a:pt x="97632" y="390525"/>
                  </a:lnTo>
                  <a:lnTo>
                    <a:pt x="54769" y="354806"/>
                  </a:lnTo>
                  <a:lnTo>
                    <a:pt x="35719" y="345281"/>
                  </a:lnTo>
                  <a:lnTo>
                    <a:pt x="21432" y="345281"/>
                  </a:lnTo>
                  <a:lnTo>
                    <a:pt x="9525" y="345281"/>
                  </a:lnTo>
                  <a:lnTo>
                    <a:pt x="0" y="352425"/>
                  </a:lnTo>
                  <a:lnTo>
                    <a:pt x="0" y="369094"/>
                  </a:lnTo>
                  <a:lnTo>
                    <a:pt x="11907" y="400050"/>
                  </a:lnTo>
                  <a:lnTo>
                    <a:pt x="40482" y="452438"/>
                  </a:lnTo>
                  <a:lnTo>
                    <a:pt x="76200" y="507206"/>
                  </a:lnTo>
                  <a:lnTo>
                    <a:pt x="121444" y="564356"/>
                  </a:lnTo>
                  <a:lnTo>
                    <a:pt x="166688" y="614363"/>
                  </a:lnTo>
                  <a:lnTo>
                    <a:pt x="221457" y="666750"/>
                  </a:lnTo>
                  <a:lnTo>
                    <a:pt x="261938" y="700088"/>
                  </a:lnTo>
                  <a:lnTo>
                    <a:pt x="309563" y="735806"/>
                  </a:lnTo>
                  <a:lnTo>
                    <a:pt x="338138" y="752475"/>
                  </a:lnTo>
                  <a:lnTo>
                    <a:pt x="371475" y="759619"/>
                  </a:lnTo>
                  <a:lnTo>
                    <a:pt x="407194" y="759619"/>
                  </a:lnTo>
                  <a:lnTo>
                    <a:pt x="442913" y="745331"/>
                  </a:lnTo>
                  <a:lnTo>
                    <a:pt x="469107" y="723900"/>
                  </a:lnTo>
                  <a:lnTo>
                    <a:pt x="502444" y="702469"/>
                  </a:lnTo>
                  <a:lnTo>
                    <a:pt x="552450" y="666750"/>
                  </a:lnTo>
                  <a:lnTo>
                    <a:pt x="619125" y="626269"/>
                  </a:lnTo>
                  <a:lnTo>
                    <a:pt x="685800" y="590550"/>
                  </a:lnTo>
                  <a:lnTo>
                    <a:pt x="764382" y="554831"/>
                  </a:lnTo>
                  <a:lnTo>
                    <a:pt x="869157" y="514350"/>
                  </a:lnTo>
                  <a:lnTo>
                    <a:pt x="964407" y="481013"/>
                  </a:lnTo>
                  <a:lnTo>
                    <a:pt x="1059657" y="447675"/>
                  </a:lnTo>
                  <a:lnTo>
                    <a:pt x="1197769" y="381000"/>
                  </a:lnTo>
                  <a:lnTo>
                    <a:pt x="1307307" y="335756"/>
                  </a:lnTo>
                  <a:lnTo>
                    <a:pt x="1447800" y="285750"/>
                  </a:lnTo>
                  <a:lnTo>
                    <a:pt x="1557338" y="247650"/>
                  </a:lnTo>
                  <a:lnTo>
                    <a:pt x="1638300" y="223838"/>
                  </a:lnTo>
                  <a:lnTo>
                    <a:pt x="1674019" y="214313"/>
                  </a:lnTo>
                  <a:lnTo>
                    <a:pt x="1709738" y="211931"/>
                  </a:lnTo>
                  <a:lnTo>
                    <a:pt x="2078832" y="285750"/>
                  </a:lnTo>
                  <a:lnTo>
                    <a:pt x="2116932" y="273844"/>
                  </a:lnTo>
                  <a:lnTo>
                    <a:pt x="2133600" y="259556"/>
                  </a:lnTo>
                  <a:lnTo>
                    <a:pt x="2138363" y="247650"/>
                  </a:lnTo>
                  <a:lnTo>
                    <a:pt x="2138363" y="238125"/>
                  </a:lnTo>
                  <a:lnTo>
                    <a:pt x="2133600" y="209550"/>
                  </a:lnTo>
                  <a:lnTo>
                    <a:pt x="2124075" y="185738"/>
                  </a:lnTo>
                  <a:lnTo>
                    <a:pt x="2107407" y="171450"/>
                  </a:lnTo>
                  <a:lnTo>
                    <a:pt x="2045494" y="128588"/>
                  </a:lnTo>
                  <a:lnTo>
                    <a:pt x="1981200" y="90488"/>
                  </a:lnTo>
                  <a:lnTo>
                    <a:pt x="1921669" y="52388"/>
                  </a:lnTo>
                  <a:lnTo>
                    <a:pt x="1862138" y="26194"/>
                  </a:lnTo>
                  <a:lnTo>
                    <a:pt x="1816894" y="7144"/>
                  </a:lnTo>
                  <a:lnTo>
                    <a:pt x="1774032" y="0"/>
                  </a:lnTo>
                  <a:lnTo>
                    <a:pt x="1762125" y="0"/>
                  </a:lnTo>
                  <a:lnTo>
                    <a:pt x="1747838" y="0"/>
                  </a:lnTo>
                  <a:lnTo>
                    <a:pt x="1714500" y="23813"/>
                  </a:lnTo>
                  <a:lnTo>
                    <a:pt x="1638300" y="57150"/>
                  </a:lnTo>
                  <a:lnTo>
                    <a:pt x="1538288" y="97631"/>
                  </a:lnTo>
                  <a:lnTo>
                    <a:pt x="1390650" y="142875"/>
                  </a:lnTo>
                  <a:lnTo>
                    <a:pt x="1212057" y="204788"/>
                  </a:lnTo>
                  <a:lnTo>
                    <a:pt x="1033463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8">
              <a:extLst>
                <a:ext uri="{FF2B5EF4-FFF2-40B4-BE49-F238E27FC236}">
                  <a16:creationId xmlns:a16="http://schemas.microsoft.com/office/drawing/2014/main" id="{397FE896-06AE-4302-8E79-B60E1F8BB635}"/>
                </a:ext>
              </a:extLst>
            </p:cNvPr>
            <p:cNvSpPr/>
            <p:nvPr/>
          </p:nvSpPr>
          <p:spPr>
            <a:xfrm>
              <a:off x="5314950" y="2817813"/>
              <a:ext cx="649288" cy="601662"/>
            </a:xfrm>
            <a:custGeom>
              <a:avLst/>
              <a:gdLst>
                <a:gd name="connsiteX0" fmla="*/ 142875 w 650081"/>
                <a:gd name="connsiteY0" fmla="*/ 304800 h 602456"/>
                <a:gd name="connsiteX1" fmla="*/ 190500 w 650081"/>
                <a:gd name="connsiteY1" fmla="*/ 216694 h 602456"/>
                <a:gd name="connsiteX2" fmla="*/ 226219 w 650081"/>
                <a:gd name="connsiteY2" fmla="*/ 145256 h 602456"/>
                <a:gd name="connsiteX3" fmla="*/ 242888 w 650081"/>
                <a:gd name="connsiteY3" fmla="*/ 107156 h 602456"/>
                <a:gd name="connsiteX4" fmla="*/ 250031 w 650081"/>
                <a:gd name="connsiteY4" fmla="*/ 69056 h 602456"/>
                <a:gd name="connsiteX5" fmla="*/ 245269 w 650081"/>
                <a:gd name="connsiteY5" fmla="*/ 45244 h 602456"/>
                <a:gd name="connsiteX6" fmla="*/ 207169 w 650081"/>
                <a:gd name="connsiteY6" fmla="*/ 0 h 602456"/>
                <a:gd name="connsiteX7" fmla="*/ 650081 w 650081"/>
                <a:gd name="connsiteY7" fmla="*/ 95250 h 602456"/>
                <a:gd name="connsiteX8" fmla="*/ 621506 w 650081"/>
                <a:gd name="connsiteY8" fmla="*/ 109537 h 602456"/>
                <a:gd name="connsiteX9" fmla="*/ 607219 w 650081"/>
                <a:gd name="connsiteY9" fmla="*/ 116681 h 602456"/>
                <a:gd name="connsiteX10" fmla="*/ 550069 w 650081"/>
                <a:gd name="connsiteY10" fmla="*/ 133350 h 602456"/>
                <a:gd name="connsiteX11" fmla="*/ 481013 w 650081"/>
                <a:gd name="connsiteY11" fmla="*/ 161925 h 602456"/>
                <a:gd name="connsiteX12" fmla="*/ 445294 w 650081"/>
                <a:gd name="connsiteY12" fmla="*/ 183356 h 602456"/>
                <a:gd name="connsiteX13" fmla="*/ 419100 w 650081"/>
                <a:gd name="connsiteY13" fmla="*/ 207169 h 602456"/>
                <a:gd name="connsiteX14" fmla="*/ 342900 w 650081"/>
                <a:gd name="connsiteY14" fmla="*/ 295275 h 602456"/>
                <a:gd name="connsiteX15" fmla="*/ 211931 w 650081"/>
                <a:gd name="connsiteY15" fmla="*/ 433387 h 602456"/>
                <a:gd name="connsiteX16" fmla="*/ 130969 w 650081"/>
                <a:gd name="connsiteY16" fmla="*/ 516731 h 602456"/>
                <a:gd name="connsiteX17" fmla="*/ 73819 w 650081"/>
                <a:gd name="connsiteY17" fmla="*/ 576262 h 602456"/>
                <a:gd name="connsiteX18" fmla="*/ 52388 w 650081"/>
                <a:gd name="connsiteY18" fmla="*/ 595312 h 602456"/>
                <a:gd name="connsiteX19" fmla="*/ 33338 w 650081"/>
                <a:gd name="connsiteY19" fmla="*/ 600075 h 602456"/>
                <a:gd name="connsiteX20" fmla="*/ 21431 w 650081"/>
                <a:gd name="connsiteY20" fmla="*/ 602456 h 602456"/>
                <a:gd name="connsiteX21" fmla="*/ 2381 w 650081"/>
                <a:gd name="connsiteY21" fmla="*/ 597694 h 602456"/>
                <a:gd name="connsiteX22" fmla="*/ 0 w 650081"/>
                <a:gd name="connsiteY22" fmla="*/ 576262 h 602456"/>
                <a:gd name="connsiteX23" fmla="*/ 16669 w 650081"/>
                <a:gd name="connsiteY23" fmla="*/ 535781 h 602456"/>
                <a:gd name="connsiteX24" fmla="*/ 66675 w 650081"/>
                <a:gd name="connsiteY24" fmla="*/ 450056 h 602456"/>
                <a:gd name="connsiteX25" fmla="*/ 142875 w 650081"/>
                <a:gd name="connsiteY25" fmla="*/ 3048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602456">
                  <a:moveTo>
                    <a:pt x="142875" y="304800"/>
                  </a:moveTo>
                  <a:lnTo>
                    <a:pt x="190500" y="216694"/>
                  </a:lnTo>
                  <a:lnTo>
                    <a:pt x="226219" y="145256"/>
                  </a:lnTo>
                  <a:lnTo>
                    <a:pt x="242888" y="107156"/>
                  </a:lnTo>
                  <a:lnTo>
                    <a:pt x="250031" y="69056"/>
                  </a:lnTo>
                  <a:lnTo>
                    <a:pt x="245269" y="45244"/>
                  </a:lnTo>
                  <a:lnTo>
                    <a:pt x="207169" y="0"/>
                  </a:lnTo>
                  <a:lnTo>
                    <a:pt x="650081" y="95250"/>
                  </a:lnTo>
                  <a:lnTo>
                    <a:pt x="621506" y="109537"/>
                  </a:lnTo>
                  <a:lnTo>
                    <a:pt x="607219" y="116681"/>
                  </a:lnTo>
                  <a:lnTo>
                    <a:pt x="550069" y="133350"/>
                  </a:lnTo>
                  <a:lnTo>
                    <a:pt x="481013" y="161925"/>
                  </a:lnTo>
                  <a:lnTo>
                    <a:pt x="445294" y="183356"/>
                  </a:lnTo>
                  <a:lnTo>
                    <a:pt x="419100" y="207169"/>
                  </a:lnTo>
                  <a:lnTo>
                    <a:pt x="342900" y="295275"/>
                  </a:lnTo>
                  <a:lnTo>
                    <a:pt x="211931" y="433387"/>
                  </a:lnTo>
                  <a:lnTo>
                    <a:pt x="130969" y="516731"/>
                  </a:lnTo>
                  <a:lnTo>
                    <a:pt x="73819" y="576262"/>
                  </a:lnTo>
                  <a:lnTo>
                    <a:pt x="52388" y="595312"/>
                  </a:lnTo>
                  <a:lnTo>
                    <a:pt x="33338" y="600075"/>
                  </a:lnTo>
                  <a:lnTo>
                    <a:pt x="21431" y="602456"/>
                  </a:lnTo>
                  <a:lnTo>
                    <a:pt x="2381" y="597694"/>
                  </a:lnTo>
                  <a:lnTo>
                    <a:pt x="0" y="576262"/>
                  </a:lnTo>
                  <a:lnTo>
                    <a:pt x="16669" y="535781"/>
                  </a:lnTo>
                  <a:lnTo>
                    <a:pt x="66675" y="450056"/>
                  </a:lnTo>
                  <a:lnTo>
                    <a:pt x="142875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0">
              <a:extLst>
                <a:ext uri="{FF2B5EF4-FFF2-40B4-BE49-F238E27FC236}">
                  <a16:creationId xmlns:a16="http://schemas.microsoft.com/office/drawing/2014/main" id="{0BD21B9B-4E3C-4484-B8E3-6FC300672C9E}"/>
                </a:ext>
              </a:extLst>
            </p:cNvPr>
            <p:cNvSpPr/>
            <p:nvPr/>
          </p:nvSpPr>
          <p:spPr>
            <a:xfrm>
              <a:off x="4702176" y="3049588"/>
              <a:ext cx="652463" cy="2786062"/>
            </a:xfrm>
            <a:custGeom>
              <a:avLst/>
              <a:gdLst>
                <a:gd name="connsiteX0" fmla="*/ 420130 w 653143"/>
                <a:gd name="connsiteY0" fmla="*/ 864973 h 2785566"/>
                <a:gd name="connsiteX1" fmla="*/ 409538 w 653143"/>
                <a:gd name="connsiteY1" fmla="*/ 699039 h 2785566"/>
                <a:gd name="connsiteX2" fmla="*/ 402477 w 653143"/>
                <a:gd name="connsiteY2" fmla="*/ 617838 h 2785566"/>
                <a:gd name="connsiteX3" fmla="*/ 321276 w 653143"/>
                <a:gd name="connsiteY3" fmla="*/ 342458 h 2785566"/>
                <a:gd name="connsiteX4" fmla="*/ 275379 w 653143"/>
                <a:gd name="connsiteY4" fmla="*/ 268318 h 2785566"/>
                <a:gd name="connsiteX5" fmla="*/ 236544 w 653143"/>
                <a:gd name="connsiteY5" fmla="*/ 222421 h 2785566"/>
                <a:gd name="connsiteX6" fmla="*/ 197708 w 653143"/>
                <a:gd name="connsiteY6" fmla="*/ 183586 h 2785566"/>
                <a:gd name="connsiteX7" fmla="*/ 165934 w 653143"/>
                <a:gd name="connsiteY7" fmla="*/ 155342 h 2785566"/>
                <a:gd name="connsiteX8" fmla="*/ 134159 w 653143"/>
                <a:gd name="connsiteY8" fmla="*/ 130628 h 2785566"/>
                <a:gd name="connsiteX9" fmla="*/ 88262 w 653143"/>
                <a:gd name="connsiteY9" fmla="*/ 98854 h 2785566"/>
                <a:gd name="connsiteX10" fmla="*/ 0 w 653143"/>
                <a:gd name="connsiteY10" fmla="*/ 42366 h 2785566"/>
                <a:gd name="connsiteX11" fmla="*/ 148281 w 653143"/>
                <a:gd name="connsiteY11" fmla="*/ 0 h 2785566"/>
                <a:gd name="connsiteX12" fmla="*/ 257727 w 653143"/>
                <a:gd name="connsiteY12" fmla="*/ 77671 h 2785566"/>
                <a:gd name="connsiteX13" fmla="*/ 317745 w 653143"/>
                <a:gd name="connsiteY13" fmla="*/ 123567 h 2785566"/>
                <a:gd name="connsiteX14" fmla="*/ 353050 w 653143"/>
                <a:gd name="connsiteY14" fmla="*/ 155342 h 2785566"/>
                <a:gd name="connsiteX15" fmla="*/ 384825 w 653143"/>
                <a:gd name="connsiteY15" fmla="*/ 183586 h 2785566"/>
                <a:gd name="connsiteX16" fmla="*/ 437782 w 653143"/>
                <a:gd name="connsiteY16" fmla="*/ 233013 h 2785566"/>
                <a:gd name="connsiteX17" fmla="*/ 490740 w 653143"/>
                <a:gd name="connsiteY17" fmla="*/ 293031 h 2785566"/>
                <a:gd name="connsiteX18" fmla="*/ 508392 w 653143"/>
                <a:gd name="connsiteY18" fmla="*/ 321275 h 2785566"/>
                <a:gd name="connsiteX19" fmla="*/ 522514 w 653143"/>
                <a:gd name="connsiteY19" fmla="*/ 345989 h 2785566"/>
                <a:gd name="connsiteX20" fmla="*/ 547228 w 653143"/>
                <a:gd name="connsiteY20" fmla="*/ 409538 h 2785566"/>
                <a:gd name="connsiteX21" fmla="*/ 579002 w 653143"/>
                <a:gd name="connsiteY21" fmla="*/ 515453 h 2785566"/>
                <a:gd name="connsiteX22" fmla="*/ 600185 w 653143"/>
                <a:gd name="connsiteY22" fmla="*/ 614307 h 2785566"/>
                <a:gd name="connsiteX23" fmla="*/ 617838 w 653143"/>
                <a:gd name="connsiteY23" fmla="*/ 737875 h 2785566"/>
                <a:gd name="connsiteX24" fmla="*/ 628429 w 653143"/>
                <a:gd name="connsiteY24" fmla="*/ 836729 h 2785566"/>
                <a:gd name="connsiteX25" fmla="*/ 639021 w 653143"/>
                <a:gd name="connsiteY25" fmla="*/ 935583 h 2785566"/>
                <a:gd name="connsiteX26" fmla="*/ 646082 w 653143"/>
                <a:gd name="connsiteY26" fmla="*/ 1034437 h 2785566"/>
                <a:gd name="connsiteX27" fmla="*/ 653143 w 653143"/>
                <a:gd name="connsiteY27" fmla="*/ 1313346 h 2785566"/>
                <a:gd name="connsiteX28" fmla="*/ 646082 w 653143"/>
                <a:gd name="connsiteY28" fmla="*/ 1539299 h 2785566"/>
                <a:gd name="connsiteX29" fmla="*/ 639021 w 653143"/>
                <a:gd name="connsiteY29" fmla="*/ 1652275 h 2785566"/>
                <a:gd name="connsiteX30" fmla="*/ 621368 w 653143"/>
                <a:gd name="connsiteY30" fmla="*/ 1867635 h 2785566"/>
                <a:gd name="connsiteX31" fmla="*/ 600185 w 653143"/>
                <a:gd name="connsiteY31" fmla="*/ 2012386 h 2785566"/>
                <a:gd name="connsiteX32" fmla="*/ 575472 w 653143"/>
                <a:gd name="connsiteY32" fmla="*/ 2132423 h 2785566"/>
                <a:gd name="connsiteX33" fmla="*/ 536636 w 653143"/>
                <a:gd name="connsiteY33" fmla="*/ 2263051 h 2785566"/>
                <a:gd name="connsiteX34" fmla="*/ 483679 w 653143"/>
                <a:gd name="connsiteY34" fmla="*/ 2418393 h 2785566"/>
                <a:gd name="connsiteX35" fmla="*/ 441313 w 653143"/>
                <a:gd name="connsiteY35" fmla="*/ 2513717 h 2785566"/>
                <a:gd name="connsiteX36" fmla="*/ 391886 w 653143"/>
                <a:gd name="connsiteY36" fmla="*/ 2601980 h 2785566"/>
                <a:gd name="connsiteX37" fmla="*/ 342459 w 653143"/>
                <a:gd name="connsiteY37" fmla="*/ 2669059 h 2785566"/>
                <a:gd name="connsiteX38" fmla="*/ 275379 w 653143"/>
                <a:gd name="connsiteY38" fmla="*/ 2743200 h 2785566"/>
                <a:gd name="connsiteX39" fmla="*/ 250666 w 653143"/>
                <a:gd name="connsiteY39" fmla="*/ 2771444 h 2785566"/>
                <a:gd name="connsiteX40" fmla="*/ 218891 w 653143"/>
                <a:gd name="connsiteY40" fmla="*/ 2785566 h 2785566"/>
                <a:gd name="connsiteX41" fmla="*/ 204769 w 653143"/>
                <a:gd name="connsiteY41" fmla="*/ 2782035 h 2785566"/>
                <a:gd name="connsiteX42" fmla="*/ 187117 w 653143"/>
                <a:gd name="connsiteY42" fmla="*/ 2757322 h 2785566"/>
                <a:gd name="connsiteX43" fmla="*/ 169464 w 653143"/>
                <a:gd name="connsiteY43" fmla="*/ 2707895 h 2785566"/>
                <a:gd name="connsiteX44" fmla="*/ 158873 w 653143"/>
                <a:gd name="connsiteY44" fmla="*/ 2640815 h 2785566"/>
                <a:gd name="connsiteX45" fmla="*/ 271849 w 653143"/>
                <a:gd name="connsiteY45" fmla="*/ 2195972 h 2785566"/>
                <a:gd name="connsiteX46" fmla="*/ 296562 w 653143"/>
                <a:gd name="connsiteY46" fmla="*/ 2125362 h 2785566"/>
                <a:gd name="connsiteX47" fmla="*/ 324806 w 653143"/>
                <a:gd name="connsiteY47" fmla="*/ 2047691 h 2785566"/>
                <a:gd name="connsiteX48" fmla="*/ 338928 w 653143"/>
                <a:gd name="connsiteY48" fmla="*/ 1994733 h 2785566"/>
                <a:gd name="connsiteX49" fmla="*/ 360111 w 653143"/>
                <a:gd name="connsiteY49" fmla="*/ 1917062 h 2785566"/>
                <a:gd name="connsiteX50" fmla="*/ 374233 w 653143"/>
                <a:gd name="connsiteY50" fmla="*/ 1835861 h 2785566"/>
                <a:gd name="connsiteX51" fmla="*/ 388355 w 653143"/>
                <a:gd name="connsiteY51" fmla="*/ 1758190 h 2785566"/>
                <a:gd name="connsiteX52" fmla="*/ 406008 w 653143"/>
                <a:gd name="connsiteY52" fmla="*/ 1648744 h 2785566"/>
                <a:gd name="connsiteX53" fmla="*/ 416599 w 653143"/>
                <a:gd name="connsiteY53" fmla="*/ 1539299 h 2785566"/>
                <a:gd name="connsiteX54" fmla="*/ 420130 w 653143"/>
                <a:gd name="connsiteY54" fmla="*/ 1440444 h 2785566"/>
                <a:gd name="connsiteX55" fmla="*/ 423660 w 653143"/>
                <a:gd name="connsiteY55" fmla="*/ 1334529 h 2785566"/>
                <a:gd name="connsiteX56" fmla="*/ 427191 w 653143"/>
                <a:gd name="connsiteY56" fmla="*/ 1196840 h 2785566"/>
                <a:gd name="connsiteX57" fmla="*/ 427191 w 653143"/>
                <a:gd name="connsiteY57" fmla="*/ 1076803 h 2785566"/>
                <a:gd name="connsiteX58" fmla="*/ 420130 w 653143"/>
                <a:gd name="connsiteY58" fmla="*/ 864973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3143" h="2785566">
                  <a:moveTo>
                    <a:pt x="420130" y="864973"/>
                  </a:moveTo>
                  <a:lnTo>
                    <a:pt x="409538" y="699039"/>
                  </a:lnTo>
                  <a:lnTo>
                    <a:pt x="402477" y="617838"/>
                  </a:lnTo>
                  <a:lnTo>
                    <a:pt x="321276" y="342458"/>
                  </a:lnTo>
                  <a:lnTo>
                    <a:pt x="275379" y="268318"/>
                  </a:lnTo>
                  <a:lnTo>
                    <a:pt x="236544" y="222421"/>
                  </a:lnTo>
                  <a:lnTo>
                    <a:pt x="197708" y="183586"/>
                  </a:lnTo>
                  <a:lnTo>
                    <a:pt x="165934" y="155342"/>
                  </a:lnTo>
                  <a:lnTo>
                    <a:pt x="134159" y="130628"/>
                  </a:lnTo>
                  <a:lnTo>
                    <a:pt x="88262" y="98854"/>
                  </a:lnTo>
                  <a:lnTo>
                    <a:pt x="0" y="42366"/>
                  </a:lnTo>
                  <a:lnTo>
                    <a:pt x="148281" y="0"/>
                  </a:lnTo>
                  <a:lnTo>
                    <a:pt x="257727" y="77671"/>
                  </a:lnTo>
                  <a:lnTo>
                    <a:pt x="317745" y="123567"/>
                  </a:lnTo>
                  <a:lnTo>
                    <a:pt x="353050" y="155342"/>
                  </a:lnTo>
                  <a:lnTo>
                    <a:pt x="384825" y="183586"/>
                  </a:lnTo>
                  <a:lnTo>
                    <a:pt x="437782" y="233013"/>
                  </a:lnTo>
                  <a:lnTo>
                    <a:pt x="490740" y="293031"/>
                  </a:lnTo>
                  <a:lnTo>
                    <a:pt x="508392" y="321275"/>
                  </a:lnTo>
                  <a:lnTo>
                    <a:pt x="522514" y="345989"/>
                  </a:lnTo>
                  <a:lnTo>
                    <a:pt x="547228" y="409538"/>
                  </a:lnTo>
                  <a:lnTo>
                    <a:pt x="579002" y="515453"/>
                  </a:lnTo>
                  <a:lnTo>
                    <a:pt x="600185" y="614307"/>
                  </a:lnTo>
                  <a:lnTo>
                    <a:pt x="617838" y="737875"/>
                  </a:lnTo>
                  <a:lnTo>
                    <a:pt x="628429" y="836729"/>
                  </a:lnTo>
                  <a:lnTo>
                    <a:pt x="639021" y="935583"/>
                  </a:lnTo>
                  <a:lnTo>
                    <a:pt x="646082" y="1034437"/>
                  </a:lnTo>
                  <a:lnTo>
                    <a:pt x="653143" y="1313346"/>
                  </a:lnTo>
                  <a:lnTo>
                    <a:pt x="646082" y="1539299"/>
                  </a:lnTo>
                  <a:lnTo>
                    <a:pt x="639021" y="1652275"/>
                  </a:lnTo>
                  <a:lnTo>
                    <a:pt x="621368" y="1867635"/>
                  </a:lnTo>
                  <a:lnTo>
                    <a:pt x="600185" y="2012386"/>
                  </a:lnTo>
                  <a:lnTo>
                    <a:pt x="575472" y="2132423"/>
                  </a:lnTo>
                  <a:lnTo>
                    <a:pt x="536636" y="2263051"/>
                  </a:lnTo>
                  <a:lnTo>
                    <a:pt x="483679" y="2418393"/>
                  </a:lnTo>
                  <a:lnTo>
                    <a:pt x="441313" y="2513717"/>
                  </a:lnTo>
                  <a:lnTo>
                    <a:pt x="391886" y="2601980"/>
                  </a:lnTo>
                  <a:lnTo>
                    <a:pt x="342459" y="2669059"/>
                  </a:lnTo>
                  <a:lnTo>
                    <a:pt x="275379" y="2743200"/>
                  </a:lnTo>
                  <a:lnTo>
                    <a:pt x="250666" y="2771444"/>
                  </a:lnTo>
                  <a:lnTo>
                    <a:pt x="218891" y="2785566"/>
                  </a:lnTo>
                  <a:lnTo>
                    <a:pt x="204769" y="2782035"/>
                  </a:lnTo>
                  <a:lnTo>
                    <a:pt x="187117" y="2757322"/>
                  </a:lnTo>
                  <a:lnTo>
                    <a:pt x="169464" y="2707895"/>
                  </a:lnTo>
                  <a:lnTo>
                    <a:pt x="158873" y="2640815"/>
                  </a:lnTo>
                  <a:lnTo>
                    <a:pt x="271849" y="2195972"/>
                  </a:lnTo>
                  <a:lnTo>
                    <a:pt x="296562" y="2125362"/>
                  </a:lnTo>
                  <a:cubicBezTo>
                    <a:pt x="322145" y="2052268"/>
                    <a:pt x="310125" y="2077057"/>
                    <a:pt x="324806" y="2047691"/>
                  </a:cubicBezTo>
                  <a:lnTo>
                    <a:pt x="338928" y="1994733"/>
                  </a:lnTo>
                  <a:lnTo>
                    <a:pt x="360111" y="1917062"/>
                  </a:lnTo>
                  <a:lnTo>
                    <a:pt x="374233" y="1835861"/>
                  </a:lnTo>
                  <a:lnTo>
                    <a:pt x="388355" y="1758190"/>
                  </a:lnTo>
                  <a:lnTo>
                    <a:pt x="406008" y="1648744"/>
                  </a:lnTo>
                  <a:lnTo>
                    <a:pt x="416599" y="1539299"/>
                  </a:lnTo>
                  <a:lnTo>
                    <a:pt x="420130" y="1440444"/>
                  </a:lnTo>
                  <a:lnTo>
                    <a:pt x="423660" y="1334529"/>
                  </a:lnTo>
                  <a:lnTo>
                    <a:pt x="427191" y="1196840"/>
                  </a:lnTo>
                  <a:lnTo>
                    <a:pt x="427191" y="1076803"/>
                  </a:lnTo>
                  <a:lnTo>
                    <a:pt x="420130" y="86497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1">
              <a:extLst>
                <a:ext uri="{FF2B5EF4-FFF2-40B4-BE49-F238E27FC236}">
                  <a16:creationId xmlns:a16="http://schemas.microsoft.com/office/drawing/2014/main" id="{9E878F2E-5050-4CD6-BACC-2BA13377AA12}"/>
                </a:ext>
              </a:extLst>
            </p:cNvPr>
            <p:cNvSpPr/>
            <p:nvPr/>
          </p:nvSpPr>
          <p:spPr>
            <a:xfrm>
              <a:off x="4310063" y="5160964"/>
              <a:ext cx="692150" cy="630237"/>
            </a:xfrm>
            <a:custGeom>
              <a:avLst/>
              <a:gdLst>
                <a:gd name="connsiteX0" fmla="*/ 209550 w 692943"/>
                <a:gd name="connsiteY0" fmla="*/ 207169 h 631031"/>
                <a:gd name="connsiteX1" fmla="*/ 285750 w 692943"/>
                <a:gd name="connsiteY1" fmla="*/ 269081 h 631031"/>
                <a:gd name="connsiteX2" fmla="*/ 345281 w 692943"/>
                <a:gd name="connsiteY2" fmla="*/ 321469 h 631031"/>
                <a:gd name="connsiteX3" fmla="*/ 392906 w 692943"/>
                <a:gd name="connsiteY3" fmla="*/ 364331 h 631031"/>
                <a:gd name="connsiteX4" fmla="*/ 450056 w 692943"/>
                <a:gd name="connsiteY4" fmla="*/ 411956 h 631031"/>
                <a:gd name="connsiteX5" fmla="*/ 516731 w 692943"/>
                <a:gd name="connsiteY5" fmla="*/ 483394 h 631031"/>
                <a:gd name="connsiteX6" fmla="*/ 550068 w 692943"/>
                <a:gd name="connsiteY6" fmla="*/ 523875 h 631031"/>
                <a:gd name="connsiteX7" fmla="*/ 557212 w 692943"/>
                <a:gd name="connsiteY7" fmla="*/ 569119 h 631031"/>
                <a:gd name="connsiteX8" fmla="*/ 576262 w 692943"/>
                <a:gd name="connsiteY8" fmla="*/ 631031 h 631031"/>
                <a:gd name="connsiteX9" fmla="*/ 692943 w 692943"/>
                <a:gd name="connsiteY9" fmla="*/ 9525 h 631031"/>
                <a:gd name="connsiteX10" fmla="*/ 671512 w 692943"/>
                <a:gd name="connsiteY10" fmla="*/ 59531 h 631031"/>
                <a:gd name="connsiteX11" fmla="*/ 650081 w 692943"/>
                <a:gd name="connsiteY11" fmla="*/ 97631 h 631031"/>
                <a:gd name="connsiteX12" fmla="*/ 631031 w 692943"/>
                <a:gd name="connsiteY12" fmla="*/ 123825 h 631031"/>
                <a:gd name="connsiteX13" fmla="*/ 604837 w 692943"/>
                <a:gd name="connsiteY13" fmla="*/ 150019 h 631031"/>
                <a:gd name="connsiteX14" fmla="*/ 571500 w 692943"/>
                <a:gd name="connsiteY14" fmla="*/ 166687 h 631031"/>
                <a:gd name="connsiteX15" fmla="*/ 542925 w 692943"/>
                <a:gd name="connsiteY15" fmla="*/ 173831 h 631031"/>
                <a:gd name="connsiteX16" fmla="*/ 500062 w 692943"/>
                <a:gd name="connsiteY16" fmla="*/ 166687 h 631031"/>
                <a:gd name="connsiteX17" fmla="*/ 409575 w 692943"/>
                <a:gd name="connsiteY17" fmla="*/ 135731 h 631031"/>
                <a:gd name="connsiteX18" fmla="*/ 295275 w 692943"/>
                <a:gd name="connsiteY18" fmla="*/ 97631 h 631031"/>
                <a:gd name="connsiteX19" fmla="*/ 161925 w 692943"/>
                <a:gd name="connsiteY19" fmla="*/ 50006 h 631031"/>
                <a:gd name="connsiteX20" fmla="*/ 78581 w 692943"/>
                <a:gd name="connsiteY20" fmla="*/ 16669 h 631031"/>
                <a:gd name="connsiteX21" fmla="*/ 40481 w 692943"/>
                <a:gd name="connsiteY21" fmla="*/ 2381 h 631031"/>
                <a:gd name="connsiteX22" fmla="*/ 19050 w 692943"/>
                <a:gd name="connsiteY22" fmla="*/ 0 h 631031"/>
                <a:gd name="connsiteX23" fmla="*/ 2381 w 692943"/>
                <a:gd name="connsiteY23" fmla="*/ 9525 h 631031"/>
                <a:gd name="connsiteX24" fmla="*/ 0 w 692943"/>
                <a:gd name="connsiteY24" fmla="*/ 26194 h 631031"/>
                <a:gd name="connsiteX25" fmla="*/ 11906 w 692943"/>
                <a:gd name="connsiteY25" fmla="*/ 50006 h 631031"/>
                <a:gd name="connsiteX26" fmla="*/ 45243 w 692943"/>
                <a:gd name="connsiteY26" fmla="*/ 80962 h 631031"/>
                <a:gd name="connsiteX27" fmla="*/ 135731 w 692943"/>
                <a:gd name="connsiteY27" fmla="*/ 147637 h 631031"/>
                <a:gd name="connsiteX28" fmla="*/ 209550 w 692943"/>
                <a:gd name="connsiteY28" fmla="*/ 20716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3" h="631031">
                  <a:moveTo>
                    <a:pt x="209550" y="207169"/>
                  </a:moveTo>
                  <a:lnTo>
                    <a:pt x="285750" y="269081"/>
                  </a:lnTo>
                  <a:lnTo>
                    <a:pt x="345281" y="321469"/>
                  </a:lnTo>
                  <a:lnTo>
                    <a:pt x="392906" y="364331"/>
                  </a:lnTo>
                  <a:lnTo>
                    <a:pt x="450056" y="411956"/>
                  </a:lnTo>
                  <a:lnTo>
                    <a:pt x="516731" y="483394"/>
                  </a:lnTo>
                  <a:lnTo>
                    <a:pt x="550068" y="523875"/>
                  </a:lnTo>
                  <a:lnTo>
                    <a:pt x="557212" y="569119"/>
                  </a:lnTo>
                  <a:lnTo>
                    <a:pt x="576262" y="631031"/>
                  </a:lnTo>
                  <a:lnTo>
                    <a:pt x="692943" y="9525"/>
                  </a:lnTo>
                  <a:lnTo>
                    <a:pt x="671512" y="59531"/>
                  </a:lnTo>
                  <a:lnTo>
                    <a:pt x="650081" y="97631"/>
                  </a:lnTo>
                  <a:lnTo>
                    <a:pt x="631031" y="123825"/>
                  </a:lnTo>
                  <a:lnTo>
                    <a:pt x="604837" y="150019"/>
                  </a:lnTo>
                  <a:lnTo>
                    <a:pt x="571500" y="166687"/>
                  </a:lnTo>
                  <a:lnTo>
                    <a:pt x="542925" y="173831"/>
                  </a:lnTo>
                  <a:lnTo>
                    <a:pt x="500062" y="166687"/>
                  </a:lnTo>
                  <a:lnTo>
                    <a:pt x="409575" y="135731"/>
                  </a:lnTo>
                  <a:lnTo>
                    <a:pt x="295275" y="97631"/>
                  </a:lnTo>
                  <a:lnTo>
                    <a:pt x="161925" y="50006"/>
                  </a:lnTo>
                  <a:lnTo>
                    <a:pt x="78581" y="16669"/>
                  </a:lnTo>
                  <a:lnTo>
                    <a:pt x="40481" y="2381"/>
                  </a:lnTo>
                  <a:lnTo>
                    <a:pt x="19050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45243" y="80962"/>
                  </a:lnTo>
                  <a:lnTo>
                    <a:pt x="135731" y="147637"/>
                  </a:lnTo>
                  <a:lnTo>
                    <a:pt x="20955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6122C61C-0935-4E23-8939-F55DCB3D75E0}"/>
                </a:ext>
              </a:extLst>
            </p:cNvPr>
            <p:cNvSpPr/>
            <p:nvPr/>
          </p:nvSpPr>
          <p:spPr>
            <a:xfrm>
              <a:off x="3705225" y="3322639"/>
              <a:ext cx="1493838" cy="1616075"/>
            </a:xfrm>
            <a:custGeom>
              <a:avLst/>
              <a:gdLst>
                <a:gd name="connsiteX0" fmla="*/ 1100138 w 1493044"/>
                <a:gd name="connsiteY0" fmla="*/ 388144 h 1616869"/>
                <a:gd name="connsiteX1" fmla="*/ 1026319 w 1493044"/>
                <a:gd name="connsiteY1" fmla="*/ 495300 h 1616869"/>
                <a:gd name="connsiteX2" fmla="*/ 919163 w 1493044"/>
                <a:gd name="connsiteY2" fmla="*/ 638175 h 1616869"/>
                <a:gd name="connsiteX3" fmla="*/ 807244 w 1493044"/>
                <a:gd name="connsiteY3" fmla="*/ 776287 h 1616869"/>
                <a:gd name="connsiteX4" fmla="*/ 650081 w 1493044"/>
                <a:gd name="connsiteY4" fmla="*/ 954881 h 1616869"/>
                <a:gd name="connsiteX5" fmla="*/ 516731 w 1493044"/>
                <a:gd name="connsiteY5" fmla="*/ 1097756 h 1616869"/>
                <a:gd name="connsiteX6" fmla="*/ 400050 w 1493044"/>
                <a:gd name="connsiteY6" fmla="*/ 1214437 h 1616869"/>
                <a:gd name="connsiteX7" fmla="*/ 250031 w 1493044"/>
                <a:gd name="connsiteY7" fmla="*/ 1354931 h 1616869"/>
                <a:gd name="connsiteX8" fmla="*/ 138113 w 1493044"/>
                <a:gd name="connsiteY8" fmla="*/ 1454944 h 1616869"/>
                <a:gd name="connsiteX9" fmla="*/ 35719 w 1493044"/>
                <a:gd name="connsiteY9" fmla="*/ 1540669 h 1616869"/>
                <a:gd name="connsiteX10" fmla="*/ 9525 w 1493044"/>
                <a:gd name="connsiteY10" fmla="*/ 1564481 h 1616869"/>
                <a:gd name="connsiteX11" fmla="*/ 4763 w 1493044"/>
                <a:gd name="connsiteY11" fmla="*/ 1576387 h 1616869"/>
                <a:gd name="connsiteX12" fmla="*/ 0 w 1493044"/>
                <a:gd name="connsiteY12" fmla="*/ 1593056 h 1616869"/>
                <a:gd name="connsiteX13" fmla="*/ 4763 w 1493044"/>
                <a:gd name="connsiteY13" fmla="*/ 1609725 h 1616869"/>
                <a:gd name="connsiteX14" fmla="*/ 11906 w 1493044"/>
                <a:gd name="connsiteY14" fmla="*/ 1614487 h 1616869"/>
                <a:gd name="connsiteX15" fmla="*/ 21431 w 1493044"/>
                <a:gd name="connsiteY15" fmla="*/ 1616869 h 1616869"/>
                <a:gd name="connsiteX16" fmla="*/ 64294 w 1493044"/>
                <a:gd name="connsiteY16" fmla="*/ 1602581 h 1616869"/>
                <a:gd name="connsiteX17" fmla="*/ 123825 w 1493044"/>
                <a:gd name="connsiteY17" fmla="*/ 1564481 h 1616869"/>
                <a:gd name="connsiteX18" fmla="*/ 264319 w 1493044"/>
                <a:gd name="connsiteY18" fmla="*/ 1464469 h 1616869"/>
                <a:gd name="connsiteX19" fmla="*/ 340519 w 1493044"/>
                <a:gd name="connsiteY19" fmla="*/ 1404937 h 1616869"/>
                <a:gd name="connsiteX20" fmla="*/ 433388 w 1493044"/>
                <a:gd name="connsiteY20" fmla="*/ 1333500 h 1616869"/>
                <a:gd name="connsiteX21" fmla="*/ 533400 w 1493044"/>
                <a:gd name="connsiteY21" fmla="*/ 1254919 h 1616869"/>
                <a:gd name="connsiteX22" fmla="*/ 635794 w 1493044"/>
                <a:gd name="connsiteY22" fmla="*/ 1169194 h 1616869"/>
                <a:gd name="connsiteX23" fmla="*/ 731044 w 1493044"/>
                <a:gd name="connsiteY23" fmla="*/ 1092994 h 1616869"/>
                <a:gd name="connsiteX24" fmla="*/ 838200 w 1493044"/>
                <a:gd name="connsiteY24" fmla="*/ 997744 h 1616869"/>
                <a:gd name="connsiteX25" fmla="*/ 902494 w 1493044"/>
                <a:gd name="connsiteY25" fmla="*/ 942975 h 1616869"/>
                <a:gd name="connsiteX26" fmla="*/ 981075 w 1493044"/>
                <a:gd name="connsiteY26" fmla="*/ 854869 h 1616869"/>
                <a:gd name="connsiteX27" fmla="*/ 1085850 w 1493044"/>
                <a:gd name="connsiteY27" fmla="*/ 742950 h 1616869"/>
                <a:gd name="connsiteX28" fmla="*/ 1154906 w 1493044"/>
                <a:gd name="connsiteY28" fmla="*/ 669131 h 1616869"/>
                <a:gd name="connsiteX29" fmla="*/ 1285875 w 1493044"/>
                <a:gd name="connsiteY29" fmla="*/ 519112 h 1616869"/>
                <a:gd name="connsiteX30" fmla="*/ 1407319 w 1493044"/>
                <a:gd name="connsiteY30" fmla="*/ 369094 h 1616869"/>
                <a:gd name="connsiteX31" fmla="*/ 1493044 w 1493044"/>
                <a:gd name="connsiteY31" fmla="*/ 271462 h 1616869"/>
                <a:gd name="connsiteX32" fmla="*/ 1347788 w 1493044"/>
                <a:gd name="connsiteY32" fmla="*/ 0 h 1616869"/>
                <a:gd name="connsiteX33" fmla="*/ 1300163 w 1493044"/>
                <a:gd name="connsiteY33" fmla="*/ 80962 h 1616869"/>
                <a:gd name="connsiteX34" fmla="*/ 1235869 w 1493044"/>
                <a:gd name="connsiteY34" fmla="*/ 185737 h 1616869"/>
                <a:gd name="connsiteX35" fmla="*/ 1159669 w 1493044"/>
                <a:gd name="connsiteY35" fmla="*/ 302419 h 1616869"/>
                <a:gd name="connsiteX36" fmla="*/ 1100138 w 1493044"/>
                <a:gd name="connsiteY36" fmla="*/ 388144 h 161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1616869">
                  <a:moveTo>
                    <a:pt x="1100138" y="388144"/>
                  </a:moveTo>
                  <a:lnTo>
                    <a:pt x="1026319" y="495300"/>
                  </a:lnTo>
                  <a:lnTo>
                    <a:pt x="919163" y="638175"/>
                  </a:lnTo>
                  <a:lnTo>
                    <a:pt x="807244" y="776287"/>
                  </a:lnTo>
                  <a:lnTo>
                    <a:pt x="650081" y="954881"/>
                  </a:lnTo>
                  <a:lnTo>
                    <a:pt x="516731" y="1097756"/>
                  </a:lnTo>
                  <a:lnTo>
                    <a:pt x="400050" y="1214437"/>
                  </a:lnTo>
                  <a:lnTo>
                    <a:pt x="250031" y="1354931"/>
                  </a:lnTo>
                  <a:lnTo>
                    <a:pt x="138113" y="1454944"/>
                  </a:lnTo>
                  <a:lnTo>
                    <a:pt x="35719" y="1540669"/>
                  </a:lnTo>
                  <a:lnTo>
                    <a:pt x="9525" y="1564481"/>
                  </a:lnTo>
                  <a:lnTo>
                    <a:pt x="4763" y="1576387"/>
                  </a:lnTo>
                  <a:lnTo>
                    <a:pt x="0" y="1593056"/>
                  </a:lnTo>
                  <a:lnTo>
                    <a:pt x="4763" y="1609725"/>
                  </a:lnTo>
                  <a:lnTo>
                    <a:pt x="11906" y="1614487"/>
                  </a:lnTo>
                  <a:lnTo>
                    <a:pt x="21431" y="1616869"/>
                  </a:lnTo>
                  <a:lnTo>
                    <a:pt x="64294" y="1602581"/>
                  </a:lnTo>
                  <a:lnTo>
                    <a:pt x="123825" y="1564481"/>
                  </a:lnTo>
                  <a:lnTo>
                    <a:pt x="264319" y="1464469"/>
                  </a:lnTo>
                  <a:lnTo>
                    <a:pt x="340519" y="1404937"/>
                  </a:lnTo>
                  <a:lnTo>
                    <a:pt x="433388" y="1333500"/>
                  </a:lnTo>
                  <a:lnTo>
                    <a:pt x="533400" y="1254919"/>
                  </a:lnTo>
                  <a:lnTo>
                    <a:pt x="635794" y="1169194"/>
                  </a:lnTo>
                  <a:lnTo>
                    <a:pt x="731044" y="1092994"/>
                  </a:lnTo>
                  <a:lnTo>
                    <a:pt x="838200" y="997744"/>
                  </a:lnTo>
                  <a:lnTo>
                    <a:pt x="902494" y="942975"/>
                  </a:lnTo>
                  <a:lnTo>
                    <a:pt x="981075" y="854869"/>
                  </a:lnTo>
                  <a:lnTo>
                    <a:pt x="1085850" y="742950"/>
                  </a:lnTo>
                  <a:lnTo>
                    <a:pt x="1154906" y="669131"/>
                  </a:lnTo>
                  <a:lnTo>
                    <a:pt x="1285875" y="519112"/>
                  </a:lnTo>
                  <a:lnTo>
                    <a:pt x="1407319" y="369094"/>
                  </a:lnTo>
                  <a:lnTo>
                    <a:pt x="1493044" y="271462"/>
                  </a:lnTo>
                  <a:lnTo>
                    <a:pt x="1347788" y="0"/>
                  </a:lnTo>
                  <a:lnTo>
                    <a:pt x="1300163" y="80962"/>
                  </a:lnTo>
                  <a:lnTo>
                    <a:pt x="1235869" y="185737"/>
                  </a:lnTo>
                  <a:lnTo>
                    <a:pt x="1159669" y="302419"/>
                  </a:lnTo>
                  <a:lnTo>
                    <a:pt x="1100138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900AB0E6-102F-4EC3-AE38-B9BF7397C3BD}"/>
                </a:ext>
              </a:extLst>
            </p:cNvPr>
            <p:cNvSpPr/>
            <p:nvPr/>
          </p:nvSpPr>
          <p:spPr>
            <a:xfrm>
              <a:off x="5929313" y="1338263"/>
              <a:ext cx="927100" cy="1403350"/>
            </a:xfrm>
            <a:custGeom>
              <a:avLst/>
              <a:gdLst>
                <a:gd name="connsiteX0" fmla="*/ 711993 w 926306"/>
                <a:gd name="connsiteY0" fmla="*/ 550068 h 1402556"/>
                <a:gd name="connsiteX1" fmla="*/ 652462 w 926306"/>
                <a:gd name="connsiteY1" fmla="*/ 642937 h 1402556"/>
                <a:gd name="connsiteX2" fmla="*/ 600075 w 926306"/>
                <a:gd name="connsiteY2" fmla="*/ 733425 h 1402556"/>
                <a:gd name="connsiteX3" fmla="*/ 554831 w 926306"/>
                <a:gd name="connsiteY3" fmla="*/ 804862 h 1402556"/>
                <a:gd name="connsiteX4" fmla="*/ 488156 w 926306"/>
                <a:gd name="connsiteY4" fmla="*/ 914400 h 1402556"/>
                <a:gd name="connsiteX5" fmla="*/ 431006 w 926306"/>
                <a:gd name="connsiteY5" fmla="*/ 997743 h 1402556"/>
                <a:gd name="connsiteX6" fmla="*/ 376237 w 926306"/>
                <a:gd name="connsiteY6" fmla="*/ 1064418 h 1402556"/>
                <a:gd name="connsiteX7" fmla="*/ 326231 w 926306"/>
                <a:gd name="connsiteY7" fmla="*/ 1119187 h 1402556"/>
                <a:gd name="connsiteX8" fmla="*/ 252412 w 926306"/>
                <a:gd name="connsiteY8" fmla="*/ 1214437 h 1402556"/>
                <a:gd name="connsiteX9" fmla="*/ 192881 w 926306"/>
                <a:gd name="connsiteY9" fmla="*/ 1276350 h 1402556"/>
                <a:gd name="connsiteX10" fmla="*/ 121443 w 926306"/>
                <a:gd name="connsiteY10" fmla="*/ 1340643 h 1402556"/>
                <a:gd name="connsiteX11" fmla="*/ 73818 w 926306"/>
                <a:gd name="connsiteY11" fmla="*/ 1381125 h 1402556"/>
                <a:gd name="connsiteX12" fmla="*/ 50006 w 926306"/>
                <a:gd name="connsiteY12" fmla="*/ 1397793 h 1402556"/>
                <a:gd name="connsiteX13" fmla="*/ 38100 w 926306"/>
                <a:gd name="connsiteY13" fmla="*/ 1402556 h 1402556"/>
                <a:gd name="connsiteX14" fmla="*/ 23812 w 926306"/>
                <a:gd name="connsiteY14" fmla="*/ 1402556 h 1402556"/>
                <a:gd name="connsiteX15" fmla="*/ 4762 w 926306"/>
                <a:gd name="connsiteY15" fmla="*/ 1395412 h 1402556"/>
                <a:gd name="connsiteX16" fmla="*/ 0 w 926306"/>
                <a:gd name="connsiteY16" fmla="*/ 1376362 h 1402556"/>
                <a:gd name="connsiteX17" fmla="*/ 7143 w 926306"/>
                <a:gd name="connsiteY17" fmla="*/ 1347787 h 1402556"/>
                <a:gd name="connsiteX18" fmla="*/ 40481 w 926306"/>
                <a:gd name="connsiteY18" fmla="*/ 1290637 h 1402556"/>
                <a:gd name="connsiteX19" fmla="*/ 88106 w 926306"/>
                <a:gd name="connsiteY19" fmla="*/ 1212056 h 1402556"/>
                <a:gd name="connsiteX20" fmla="*/ 150018 w 926306"/>
                <a:gd name="connsiteY20" fmla="*/ 1109662 h 1402556"/>
                <a:gd name="connsiteX21" fmla="*/ 202406 w 926306"/>
                <a:gd name="connsiteY21" fmla="*/ 1019175 h 1402556"/>
                <a:gd name="connsiteX22" fmla="*/ 283368 w 926306"/>
                <a:gd name="connsiteY22" fmla="*/ 864393 h 1402556"/>
                <a:gd name="connsiteX23" fmla="*/ 333375 w 926306"/>
                <a:gd name="connsiteY23" fmla="*/ 766762 h 1402556"/>
                <a:gd name="connsiteX24" fmla="*/ 378618 w 926306"/>
                <a:gd name="connsiteY24" fmla="*/ 671512 h 1402556"/>
                <a:gd name="connsiteX25" fmla="*/ 447675 w 926306"/>
                <a:gd name="connsiteY25" fmla="*/ 511968 h 1402556"/>
                <a:gd name="connsiteX26" fmla="*/ 492918 w 926306"/>
                <a:gd name="connsiteY26" fmla="*/ 402431 h 1402556"/>
                <a:gd name="connsiteX27" fmla="*/ 526256 w 926306"/>
                <a:gd name="connsiteY27" fmla="*/ 307181 h 1402556"/>
                <a:gd name="connsiteX28" fmla="*/ 535781 w 926306"/>
                <a:gd name="connsiteY28" fmla="*/ 278606 h 1402556"/>
                <a:gd name="connsiteX29" fmla="*/ 538162 w 926306"/>
                <a:gd name="connsiteY29" fmla="*/ 245268 h 1402556"/>
                <a:gd name="connsiteX30" fmla="*/ 535781 w 926306"/>
                <a:gd name="connsiteY30" fmla="*/ 223837 h 1402556"/>
                <a:gd name="connsiteX31" fmla="*/ 533400 w 926306"/>
                <a:gd name="connsiteY31" fmla="*/ 190500 h 1402556"/>
                <a:gd name="connsiteX32" fmla="*/ 519112 w 926306"/>
                <a:gd name="connsiteY32" fmla="*/ 152400 h 1402556"/>
                <a:gd name="connsiteX33" fmla="*/ 500062 w 926306"/>
                <a:gd name="connsiteY33" fmla="*/ 114300 h 1402556"/>
                <a:gd name="connsiteX34" fmla="*/ 483393 w 926306"/>
                <a:gd name="connsiteY34" fmla="*/ 92868 h 1402556"/>
                <a:gd name="connsiteX35" fmla="*/ 469106 w 926306"/>
                <a:gd name="connsiteY35" fmla="*/ 80962 h 1402556"/>
                <a:gd name="connsiteX36" fmla="*/ 454818 w 926306"/>
                <a:gd name="connsiteY36" fmla="*/ 69056 h 1402556"/>
                <a:gd name="connsiteX37" fmla="*/ 440531 w 926306"/>
                <a:gd name="connsiteY37" fmla="*/ 50006 h 1402556"/>
                <a:gd name="connsiteX38" fmla="*/ 435768 w 926306"/>
                <a:gd name="connsiteY38" fmla="*/ 16668 h 1402556"/>
                <a:gd name="connsiteX39" fmla="*/ 442912 w 926306"/>
                <a:gd name="connsiteY39" fmla="*/ 0 h 1402556"/>
                <a:gd name="connsiteX40" fmla="*/ 457200 w 926306"/>
                <a:gd name="connsiteY40" fmla="*/ 0 h 1402556"/>
                <a:gd name="connsiteX41" fmla="*/ 478631 w 926306"/>
                <a:gd name="connsiteY41" fmla="*/ 7143 h 1402556"/>
                <a:gd name="connsiteX42" fmla="*/ 500062 w 926306"/>
                <a:gd name="connsiteY42" fmla="*/ 14287 h 1402556"/>
                <a:gd name="connsiteX43" fmla="*/ 542925 w 926306"/>
                <a:gd name="connsiteY43" fmla="*/ 21431 h 1402556"/>
                <a:gd name="connsiteX44" fmla="*/ 607218 w 926306"/>
                <a:gd name="connsiteY44" fmla="*/ 38100 h 1402556"/>
                <a:gd name="connsiteX45" fmla="*/ 666750 w 926306"/>
                <a:gd name="connsiteY45" fmla="*/ 61912 h 1402556"/>
                <a:gd name="connsiteX46" fmla="*/ 728662 w 926306"/>
                <a:gd name="connsiteY46" fmla="*/ 85725 h 1402556"/>
                <a:gd name="connsiteX47" fmla="*/ 804862 w 926306"/>
                <a:gd name="connsiteY47" fmla="*/ 126206 h 1402556"/>
                <a:gd name="connsiteX48" fmla="*/ 850106 w 926306"/>
                <a:gd name="connsiteY48" fmla="*/ 157162 h 1402556"/>
                <a:gd name="connsiteX49" fmla="*/ 895350 w 926306"/>
                <a:gd name="connsiteY49" fmla="*/ 183356 h 1402556"/>
                <a:gd name="connsiteX50" fmla="*/ 909637 w 926306"/>
                <a:gd name="connsiteY50" fmla="*/ 195262 h 1402556"/>
                <a:gd name="connsiteX51" fmla="*/ 919162 w 926306"/>
                <a:gd name="connsiteY51" fmla="*/ 209550 h 1402556"/>
                <a:gd name="connsiteX52" fmla="*/ 926306 w 926306"/>
                <a:gd name="connsiteY52" fmla="*/ 223837 h 1402556"/>
                <a:gd name="connsiteX53" fmla="*/ 926306 w 926306"/>
                <a:gd name="connsiteY53" fmla="*/ 238125 h 1402556"/>
                <a:gd name="connsiteX54" fmla="*/ 919162 w 926306"/>
                <a:gd name="connsiteY54" fmla="*/ 264318 h 1402556"/>
                <a:gd name="connsiteX55" fmla="*/ 902493 w 926306"/>
                <a:gd name="connsiteY55" fmla="*/ 285750 h 1402556"/>
                <a:gd name="connsiteX56" fmla="*/ 873918 w 926306"/>
                <a:gd name="connsiteY56" fmla="*/ 302418 h 1402556"/>
                <a:gd name="connsiteX57" fmla="*/ 823912 w 926306"/>
                <a:gd name="connsiteY57" fmla="*/ 376237 h 1402556"/>
                <a:gd name="connsiteX58" fmla="*/ 711993 w 926306"/>
                <a:gd name="connsiteY58" fmla="*/ 550068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26306" h="1402556">
                  <a:moveTo>
                    <a:pt x="711993" y="550068"/>
                  </a:moveTo>
                  <a:lnTo>
                    <a:pt x="652462" y="642937"/>
                  </a:lnTo>
                  <a:lnTo>
                    <a:pt x="600075" y="733425"/>
                  </a:lnTo>
                  <a:lnTo>
                    <a:pt x="554831" y="804862"/>
                  </a:lnTo>
                  <a:lnTo>
                    <a:pt x="488156" y="914400"/>
                  </a:lnTo>
                  <a:lnTo>
                    <a:pt x="431006" y="997743"/>
                  </a:lnTo>
                  <a:lnTo>
                    <a:pt x="376237" y="1064418"/>
                  </a:lnTo>
                  <a:lnTo>
                    <a:pt x="326231" y="1119187"/>
                  </a:lnTo>
                  <a:lnTo>
                    <a:pt x="252412" y="1214437"/>
                  </a:lnTo>
                  <a:lnTo>
                    <a:pt x="192881" y="1276350"/>
                  </a:lnTo>
                  <a:lnTo>
                    <a:pt x="121443" y="1340643"/>
                  </a:lnTo>
                  <a:lnTo>
                    <a:pt x="73818" y="1381125"/>
                  </a:lnTo>
                  <a:lnTo>
                    <a:pt x="50006" y="1397793"/>
                  </a:lnTo>
                  <a:lnTo>
                    <a:pt x="38100" y="1402556"/>
                  </a:lnTo>
                  <a:lnTo>
                    <a:pt x="23812" y="1402556"/>
                  </a:lnTo>
                  <a:lnTo>
                    <a:pt x="4762" y="1395412"/>
                  </a:lnTo>
                  <a:lnTo>
                    <a:pt x="0" y="1376362"/>
                  </a:lnTo>
                  <a:lnTo>
                    <a:pt x="7143" y="1347787"/>
                  </a:lnTo>
                  <a:lnTo>
                    <a:pt x="40481" y="1290637"/>
                  </a:lnTo>
                  <a:lnTo>
                    <a:pt x="88106" y="1212056"/>
                  </a:lnTo>
                  <a:lnTo>
                    <a:pt x="150018" y="1109662"/>
                  </a:lnTo>
                  <a:lnTo>
                    <a:pt x="202406" y="1019175"/>
                  </a:lnTo>
                  <a:lnTo>
                    <a:pt x="283368" y="864393"/>
                  </a:lnTo>
                  <a:lnTo>
                    <a:pt x="333375" y="766762"/>
                  </a:lnTo>
                  <a:lnTo>
                    <a:pt x="378618" y="671512"/>
                  </a:lnTo>
                  <a:lnTo>
                    <a:pt x="447675" y="511968"/>
                  </a:lnTo>
                  <a:lnTo>
                    <a:pt x="492918" y="402431"/>
                  </a:lnTo>
                  <a:lnTo>
                    <a:pt x="526256" y="307181"/>
                  </a:lnTo>
                  <a:lnTo>
                    <a:pt x="535781" y="278606"/>
                  </a:lnTo>
                  <a:lnTo>
                    <a:pt x="538162" y="245268"/>
                  </a:lnTo>
                  <a:lnTo>
                    <a:pt x="535781" y="223837"/>
                  </a:lnTo>
                  <a:lnTo>
                    <a:pt x="533400" y="190500"/>
                  </a:lnTo>
                  <a:lnTo>
                    <a:pt x="519112" y="152400"/>
                  </a:lnTo>
                  <a:lnTo>
                    <a:pt x="500062" y="114300"/>
                  </a:lnTo>
                  <a:lnTo>
                    <a:pt x="483393" y="92868"/>
                  </a:lnTo>
                  <a:lnTo>
                    <a:pt x="469106" y="80962"/>
                  </a:lnTo>
                  <a:lnTo>
                    <a:pt x="454818" y="69056"/>
                  </a:lnTo>
                  <a:lnTo>
                    <a:pt x="440531" y="50006"/>
                  </a:lnTo>
                  <a:lnTo>
                    <a:pt x="435768" y="16668"/>
                  </a:lnTo>
                  <a:lnTo>
                    <a:pt x="442912" y="0"/>
                  </a:lnTo>
                  <a:lnTo>
                    <a:pt x="457200" y="0"/>
                  </a:lnTo>
                  <a:lnTo>
                    <a:pt x="478631" y="7143"/>
                  </a:lnTo>
                  <a:lnTo>
                    <a:pt x="500062" y="14287"/>
                  </a:lnTo>
                  <a:lnTo>
                    <a:pt x="542925" y="21431"/>
                  </a:lnTo>
                  <a:lnTo>
                    <a:pt x="607218" y="38100"/>
                  </a:lnTo>
                  <a:lnTo>
                    <a:pt x="666750" y="61912"/>
                  </a:lnTo>
                  <a:lnTo>
                    <a:pt x="728662" y="85725"/>
                  </a:lnTo>
                  <a:lnTo>
                    <a:pt x="804862" y="126206"/>
                  </a:lnTo>
                  <a:lnTo>
                    <a:pt x="850106" y="157162"/>
                  </a:lnTo>
                  <a:lnTo>
                    <a:pt x="895350" y="183356"/>
                  </a:lnTo>
                  <a:lnTo>
                    <a:pt x="909637" y="195262"/>
                  </a:lnTo>
                  <a:lnTo>
                    <a:pt x="919162" y="209550"/>
                  </a:lnTo>
                  <a:lnTo>
                    <a:pt x="926306" y="223837"/>
                  </a:lnTo>
                  <a:lnTo>
                    <a:pt x="926306" y="238125"/>
                  </a:lnTo>
                  <a:lnTo>
                    <a:pt x="919162" y="264318"/>
                  </a:lnTo>
                  <a:lnTo>
                    <a:pt x="902493" y="285750"/>
                  </a:lnTo>
                  <a:lnTo>
                    <a:pt x="873918" y="302418"/>
                  </a:lnTo>
                  <a:lnTo>
                    <a:pt x="823912" y="376237"/>
                  </a:lnTo>
                  <a:lnTo>
                    <a:pt x="711993" y="550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AEBEA68A-CF02-497C-93E2-6EA3D30AA3E0}"/>
                </a:ext>
              </a:extLst>
            </p:cNvPr>
            <p:cNvSpPr/>
            <p:nvPr/>
          </p:nvSpPr>
          <p:spPr>
            <a:xfrm>
              <a:off x="6376988" y="1890713"/>
              <a:ext cx="1638300" cy="423862"/>
            </a:xfrm>
            <a:custGeom>
              <a:avLst/>
              <a:gdLst>
                <a:gd name="connsiteX0" fmla="*/ 538162 w 1638300"/>
                <a:gd name="connsiteY0" fmla="*/ 228600 h 423862"/>
                <a:gd name="connsiteX1" fmla="*/ 397668 w 1638300"/>
                <a:gd name="connsiteY1" fmla="*/ 252412 h 423862"/>
                <a:gd name="connsiteX2" fmla="*/ 278606 w 1638300"/>
                <a:gd name="connsiteY2" fmla="*/ 264318 h 423862"/>
                <a:gd name="connsiteX3" fmla="*/ 238125 w 1638300"/>
                <a:gd name="connsiteY3" fmla="*/ 266700 h 423862"/>
                <a:gd name="connsiteX4" fmla="*/ 178593 w 1638300"/>
                <a:gd name="connsiteY4" fmla="*/ 261937 h 423862"/>
                <a:gd name="connsiteX5" fmla="*/ 42862 w 1638300"/>
                <a:gd name="connsiteY5" fmla="*/ 221456 h 423862"/>
                <a:gd name="connsiteX6" fmla="*/ 0 w 1638300"/>
                <a:gd name="connsiteY6" fmla="*/ 338137 h 423862"/>
                <a:gd name="connsiteX7" fmla="*/ 111918 w 1638300"/>
                <a:gd name="connsiteY7" fmla="*/ 385762 h 423862"/>
                <a:gd name="connsiteX8" fmla="*/ 209550 w 1638300"/>
                <a:gd name="connsiteY8" fmla="*/ 416718 h 423862"/>
                <a:gd name="connsiteX9" fmla="*/ 257175 w 1638300"/>
                <a:gd name="connsiteY9" fmla="*/ 423862 h 423862"/>
                <a:gd name="connsiteX10" fmla="*/ 345281 w 1638300"/>
                <a:gd name="connsiteY10" fmla="*/ 416718 h 423862"/>
                <a:gd name="connsiteX11" fmla="*/ 485775 w 1638300"/>
                <a:gd name="connsiteY11" fmla="*/ 395287 h 423862"/>
                <a:gd name="connsiteX12" fmla="*/ 616743 w 1638300"/>
                <a:gd name="connsiteY12" fmla="*/ 371475 h 423862"/>
                <a:gd name="connsiteX13" fmla="*/ 721518 w 1638300"/>
                <a:gd name="connsiteY13" fmla="*/ 350043 h 423862"/>
                <a:gd name="connsiteX14" fmla="*/ 900112 w 1638300"/>
                <a:gd name="connsiteY14" fmla="*/ 314325 h 423862"/>
                <a:gd name="connsiteX15" fmla="*/ 1092993 w 1638300"/>
                <a:gd name="connsiteY15" fmla="*/ 280987 h 423862"/>
                <a:gd name="connsiteX16" fmla="*/ 1228725 w 1638300"/>
                <a:gd name="connsiteY16" fmla="*/ 259556 h 423862"/>
                <a:gd name="connsiteX17" fmla="*/ 1383506 w 1638300"/>
                <a:gd name="connsiteY17" fmla="*/ 242887 h 423862"/>
                <a:gd name="connsiteX18" fmla="*/ 1440656 w 1638300"/>
                <a:gd name="connsiteY18" fmla="*/ 242887 h 423862"/>
                <a:gd name="connsiteX19" fmla="*/ 1547812 w 1638300"/>
                <a:gd name="connsiteY19" fmla="*/ 228600 h 423862"/>
                <a:gd name="connsiteX20" fmla="*/ 1593056 w 1638300"/>
                <a:gd name="connsiteY20" fmla="*/ 219075 h 423862"/>
                <a:gd name="connsiteX21" fmla="*/ 1619250 w 1638300"/>
                <a:gd name="connsiteY21" fmla="*/ 200025 h 423862"/>
                <a:gd name="connsiteX22" fmla="*/ 1633537 w 1638300"/>
                <a:gd name="connsiteY22" fmla="*/ 176212 h 423862"/>
                <a:gd name="connsiteX23" fmla="*/ 1638300 w 1638300"/>
                <a:gd name="connsiteY23" fmla="*/ 159543 h 423862"/>
                <a:gd name="connsiteX24" fmla="*/ 1638300 w 1638300"/>
                <a:gd name="connsiteY24" fmla="*/ 145256 h 423862"/>
                <a:gd name="connsiteX25" fmla="*/ 1626393 w 1638300"/>
                <a:gd name="connsiteY25" fmla="*/ 123825 h 423862"/>
                <a:gd name="connsiteX26" fmla="*/ 1593056 w 1638300"/>
                <a:gd name="connsiteY26" fmla="*/ 102393 h 423862"/>
                <a:gd name="connsiteX27" fmla="*/ 1547812 w 1638300"/>
                <a:gd name="connsiteY27" fmla="*/ 83343 h 423862"/>
                <a:gd name="connsiteX28" fmla="*/ 1464468 w 1638300"/>
                <a:gd name="connsiteY28" fmla="*/ 57150 h 423862"/>
                <a:gd name="connsiteX29" fmla="*/ 1338262 w 1638300"/>
                <a:gd name="connsiteY29" fmla="*/ 19050 h 423862"/>
                <a:gd name="connsiteX30" fmla="*/ 1264443 w 1638300"/>
                <a:gd name="connsiteY30" fmla="*/ 2381 h 423862"/>
                <a:gd name="connsiteX31" fmla="*/ 1247775 w 1638300"/>
                <a:gd name="connsiteY31" fmla="*/ 0 h 423862"/>
                <a:gd name="connsiteX32" fmla="*/ 1216818 w 1638300"/>
                <a:gd name="connsiteY32" fmla="*/ 19050 h 423862"/>
                <a:gd name="connsiteX33" fmla="*/ 1123950 w 1638300"/>
                <a:gd name="connsiteY33" fmla="*/ 66675 h 423862"/>
                <a:gd name="connsiteX34" fmla="*/ 1035843 w 1638300"/>
                <a:gd name="connsiteY34" fmla="*/ 107156 h 423862"/>
                <a:gd name="connsiteX35" fmla="*/ 971550 w 1638300"/>
                <a:gd name="connsiteY35" fmla="*/ 126206 h 423862"/>
                <a:gd name="connsiteX36" fmla="*/ 802481 w 1638300"/>
                <a:gd name="connsiteY36" fmla="*/ 171450 h 423862"/>
                <a:gd name="connsiteX37" fmla="*/ 597693 w 1638300"/>
                <a:gd name="connsiteY37" fmla="*/ 216693 h 423862"/>
                <a:gd name="connsiteX38" fmla="*/ 538162 w 1638300"/>
                <a:gd name="connsiteY38" fmla="*/ 2286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38300" h="423862">
                  <a:moveTo>
                    <a:pt x="538162" y="228600"/>
                  </a:moveTo>
                  <a:lnTo>
                    <a:pt x="397668" y="252412"/>
                  </a:lnTo>
                  <a:lnTo>
                    <a:pt x="278606" y="264318"/>
                  </a:lnTo>
                  <a:lnTo>
                    <a:pt x="238125" y="266700"/>
                  </a:lnTo>
                  <a:lnTo>
                    <a:pt x="178593" y="261937"/>
                  </a:lnTo>
                  <a:lnTo>
                    <a:pt x="42862" y="221456"/>
                  </a:lnTo>
                  <a:lnTo>
                    <a:pt x="0" y="338137"/>
                  </a:lnTo>
                  <a:lnTo>
                    <a:pt x="111918" y="385762"/>
                  </a:lnTo>
                  <a:lnTo>
                    <a:pt x="209550" y="416718"/>
                  </a:lnTo>
                  <a:lnTo>
                    <a:pt x="257175" y="423862"/>
                  </a:lnTo>
                  <a:lnTo>
                    <a:pt x="345281" y="416718"/>
                  </a:lnTo>
                  <a:lnTo>
                    <a:pt x="485775" y="395287"/>
                  </a:lnTo>
                  <a:lnTo>
                    <a:pt x="616743" y="371475"/>
                  </a:lnTo>
                  <a:lnTo>
                    <a:pt x="721518" y="350043"/>
                  </a:lnTo>
                  <a:lnTo>
                    <a:pt x="900112" y="314325"/>
                  </a:lnTo>
                  <a:lnTo>
                    <a:pt x="1092993" y="280987"/>
                  </a:lnTo>
                  <a:lnTo>
                    <a:pt x="1228725" y="259556"/>
                  </a:lnTo>
                  <a:lnTo>
                    <a:pt x="1383506" y="242887"/>
                  </a:lnTo>
                  <a:lnTo>
                    <a:pt x="1440656" y="242887"/>
                  </a:lnTo>
                  <a:lnTo>
                    <a:pt x="1547812" y="228600"/>
                  </a:lnTo>
                  <a:lnTo>
                    <a:pt x="1593056" y="219075"/>
                  </a:lnTo>
                  <a:lnTo>
                    <a:pt x="1619250" y="200025"/>
                  </a:lnTo>
                  <a:lnTo>
                    <a:pt x="1633537" y="176212"/>
                  </a:lnTo>
                  <a:lnTo>
                    <a:pt x="1638300" y="159543"/>
                  </a:lnTo>
                  <a:lnTo>
                    <a:pt x="1638300" y="145256"/>
                  </a:lnTo>
                  <a:lnTo>
                    <a:pt x="1626393" y="123825"/>
                  </a:lnTo>
                  <a:lnTo>
                    <a:pt x="1593056" y="102393"/>
                  </a:lnTo>
                  <a:lnTo>
                    <a:pt x="1547812" y="83343"/>
                  </a:lnTo>
                  <a:lnTo>
                    <a:pt x="1464468" y="57150"/>
                  </a:lnTo>
                  <a:lnTo>
                    <a:pt x="1338262" y="19050"/>
                  </a:lnTo>
                  <a:lnTo>
                    <a:pt x="1264443" y="2381"/>
                  </a:lnTo>
                  <a:lnTo>
                    <a:pt x="1247775" y="0"/>
                  </a:lnTo>
                  <a:lnTo>
                    <a:pt x="1216818" y="19050"/>
                  </a:lnTo>
                  <a:lnTo>
                    <a:pt x="1123950" y="66675"/>
                  </a:lnTo>
                  <a:lnTo>
                    <a:pt x="1035843" y="107156"/>
                  </a:lnTo>
                  <a:lnTo>
                    <a:pt x="971550" y="126206"/>
                  </a:lnTo>
                  <a:lnTo>
                    <a:pt x="802481" y="171450"/>
                  </a:lnTo>
                  <a:lnTo>
                    <a:pt x="597693" y="216693"/>
                  </a:lnTo>
                  <a:lnTo>
                    <a:pt x="5381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4">
              <a:extLst>
                <a:ext uri="{FF2B5EF4-FFF2-40B4-BE49-F238E27FC236}">
                  <a16:creationId xmlns:a16="http://schemas.microsoft.com/office/drawing/2014/main" id="{E4F29544-B55C-4A79-BE24-24D401D59625}"/>
                </a:ext>
              </a:extLst>
            </p:cNvPr>
            <p:cNvSpPr/>
            <p:nvPr/>
          </p:nvSpPr>
          <p:spPr>
            <a:xfrm>
              <a:off x="5581650" y="2190751"/>
              <a:ext cx="1962150" cy="1827213"/>
            </a:xfrm>
            <a:custGeom>
              <a:avLst/>
              <a:gdLst>
                <a:gd name="connsiteX0" fmla="*/ 902494 w 1962150"/>
                <a:gd name="connsiteY0" fmla="*/ 1407319 h 1826419"/>
                <a:gd name="connsiteX1" fmla="*/ 804863 w 1962150"/>
                <a:gd name="connsiteY1" fmla="*/ 1471613 h 1826419"/>
                <a:gd name="connsiteX2" fmla="*/ 719138 w 1962150"/>
                <a:gd name="connsiteY2" fmla="*/ 1524000 h 1826419"/>
                <a:gd name="connsiteX3" fmla="*/ 611981 w 1962150"/>
                <a:gd name="connsiteY3" fmla="*/ 1581150 h 1826419"/>
                <a:gd name="connsiteX4" fmla="*/ 507206 w 1962150"/>
                <a:gd name="connsiteY4" fmla="*/ 1635919 h 1826419"/>
                <a:gd name="connsiteX5" fmla="*/ 369094 w 1962150"/>
                <a:gd name="connsiteY5" fmla="*/ 1702594 h 1826419"/>
                <a:gd name="connsiteX6" fmla="*/ 216694 w 1962150"/>
                <a:gd name="connsiteY6" fmla="*/ 1762125 h 1826419"/>
                <a:gd name="connsiteX7" fmla="*/ 69056 w 1962150"/>
                <a:gd name="connsiteY7" fmla="*/ 1816894 h 1826419"/>
                <a:gd name="connsiteX8" fmla="*/ 21431 w 1962150"/>
                <a:gd name="connsiteY8" fmla="*/ 1826419 h 1826419"/>
                <a:gd name="connsiteX9" fmla="*/ 4763 w 1962150"/>
                <a:gd name="connsiteY9" fmla="*/ 1821656 h 1826419"/>
                <a:gd name="connsiteX10" fmla="*/ 0 w 1962150"/>
                <a:gd name="connsiteY10" fmla="*/ 1812131 h 1826419"/>
                <a:gd name="connsiteX11" fmla="*/ 4763 w 1962150"/>
                <a:gd name="connsiteY11" fmla="*/ 1790700 h 1826419"/>
                <a:gd name="connsiteX12" fmla="*/ 19050 w 1962150"/>
                <a:gd name="connsiteY12" fmla="*/ 1774031 h 1826419"/>
                <a:gd name="connsiteX13" fmla="*/ 64294 w 1962150"/>
                <a:gd name="connsiteY13" fmla="*/ 1750219 h 1826419"/>
                <a:gd name="connsiteX14" fmla="*/ 214313 w 1962150"/>
                <a:gd name="connsiteY14" fmla="*/ 1666875 h 1826419"/>
                <a:gd name="connsiteX15" fmla="*/ 366713 w 1962150"/>
                <a:gd name="connsiteY15" fmla="*/ 1574006 h 1826419"/>
                <a:gd name="connsiteX16" fmla="*/ 502444 w 1962150"/>
                <a:gd name="connsiteY16" fmla="*/ 1488281 h 1826419"/>
                <a:gd name="connsiteX17" fmla="*/ 611981 w 1962150"/>
                <a:gd name="connsiteY17" fmla="*/ 1412081 h 1826419"/>
                <a:gd name="connsiteX18" fmla="*/ 735806 w 1962150"/>
                <a:gd name="connsiteY18" fmla="*/ 1316831 h 1826419"/>
                <a:gd name="connsiteX19" fmla="*/ 819150 w 1962150"/>
                <a:gd name="connsiteY19" fmla="*/ 1250156 h 1826419"/>
                <a:gd name="connsiteX20" fmla="*/ 909638 w 1962150"/>
                <a:gd name="connsiteY20" fmla="*/ 1169194 h 1826419"/>
                <a:gd name="connsiteX21" fmla="*/ 1019175 w 1962150"/>
                <a:gd name="connsiteY21" fmla="*/ 1059656 h 1826419"/>
                <a:gd name="connsiteX22" fmla="*/ 1109663 w 1962150"/>
                <a:gd name="connsiteY22" fmla="*/ 957263 h 1826419"/>
                <a:gd name="connsiteX23" fmla="*/ 1176338 w 1962150"/>
                <a:gd name="connsiteY23" fmla="*/ 866775 h 1826419"/>
                <a:gd name="connsiteX24" fmla="*/ 1333500 w 1962150"/>
                <a:gd name="connsiteY24" fmla="*/ 673894 h 1826419"/>
                <a:gd name="connsiteX25" fmla="*/ 1404938 w 1962150"/>
                <a:gd name="connsiteY25" fmla="*/ 581025 h 1826419"/>
                <a:gd name="connsiteX26" fmla="*/ 1476375 w 1962150"/>
                <a:gd name="connsiteY26" fmla="*/ 485775 h 1826419"/>
                <a:gd name="connsiteX27" fmla="*/ 1504950 w 1962150"/>
                <a:gd name="connsiteY27" fmla="*/ 442913 h 1826419"/>
                <a:gd name="connsiteX28" fmla="*/ 1533525 w 1962150"/>
                <a:gd name="connsiteY28" fmla="*/ 395288 h 1826419"/>
                <a:gd name="connsiteX29" fmla="*/ 1554956 w 1962150"/>
                <a:gd name="connsiteY29" fmla="*/ 354806 h 1826419"/>
                <a:gd name="connsiteX30" fmla="*/ 1578769 w 1962150"/>
                <a:gd name="connsiteY30" fmla="*/ 300038 h 1826419"/>
                <a:gd name="connsiteX31" fmla="*/ 1593056 w 1962150"/>
                <a:gd name="connsiteY31" fmla="*/ 259556 h 1826419"/>
                <a:gd name="connsiteX32" fmla="*/ 1604963 w 1962150"/>
                <a:gd name="connsiteY32" fmla="*/ 207169 h 1826419"/>
                <a:gd name="connsiteX33" fmla="*/ 1604963 w 1962150"/>
                <a:gd name="connsiteY33" fmla="*/ 192881 h 1826419"/>
                <a:gd name="connsiteX34" fmla="*/ 1588294 w 1962150"/>
                <a:gd name="connsiteY34" fmla="*/ 173831 h 1826419"/>
                <a:gd name="connsiteX35" fmla="*/ 1547813 w 1962150"/>
                <a:gd name="connsiteY35" fmla="*/ 133350 h 1826419"/>
                <a:gd name="connsiteX36" fmla="*/ 1509713 w 1962150"/>
                <a:gd name="connsiteY36" fmla="*/ 90488 h 1826419"/>
                <a:gd name="connsiteX37" fmla="*/ 1459706 w 1962150"/>
                <a:gd name="connsiteY37" fmla="*/ 16669 h 1826419"/>
                <a:gd name="connsiteX38" fmla="*/ 1588294 w 1962150"/>
                <a:gd name="connsiteY38" fmla="*/ 0 h 1826419"/>
                <a:gd name="connsiteX39" fmla="*/ 1614488 w 1962150"/>
                <a:gd name="connsiteY39" fmla="*/ 59531 h 1826419"/>
                <a:gd name="connsiteX40" fmla="*/ 1640681 w 1962150"/>
                <a:gd name="connsiteY40" fmla="*/ 95250 h 1826419"/>
                <a:gd name="connsiteX41" fmla="*/ 1683544 w 1962150"/>
                <a:gd name="connsiteY41" fmla="*/ 130969 h 1826419"/>
                <a:gd name="connsiteX42" fmla="*/ 1721644 w 1962150"/>
                <a:gd name="connsiteY42" fmla="*/ 152400 h 1826419"/>
                <a:gd name="connsiteX43" fmla="*/ 1762125 w 1962150"/>
                <a:gd name="connsiteY43" fmla="*/ 171450 h 1826419"/>
                <a:gd name="connsiteX44" fmla="*/ 1831181 w 1962150"/>
                <a:gd name="connsiteY44" fmla="*/ 219075 h 1826419"/>
                <a:gd name="connsiteX45" fmla="*/ 1876425 w 1962150"/>
                <a:gd name="connsiteY45" fmla="*/ 257175 h 1826419"/>
                <a:gd name="connsiteX46" fmla="*/ 1919288 w 1962150"/>
                <a:gd name="connsiteY46" fmla="*/ 302419 h 1826419"/>
                <a:gd name="connsiteX47" fmla="*/ 1945481 w 1962150"/>
                <a:gd name="connsiteY47" fmla="*/ 330994 h 1826419"/>
                <a:gd name="connsiteX48" fmla="*/ 1955006 w 1962150"/>
                <a:gd name="connsiteY48" fmla="*/ 345281 h 1826419"/>
                <a:gd name="connsiteX49" fmla="*/ 1962150 w 1962150"/>
                <a:gd name="connsiteY49" fmla="*/ 359569 h 1826419"/>
                <a:gd name="connsiteX50" fmla="*/ 1962150 w 1962150"/>
                <a:gd name="connsiteY50" fmla="*/ 373856 h 1826419"/>
                <a:gd name="connsiteX51" fmla="*/ 1959769 w 1962150"/>
                <a:gd name="connsiteY51" fmla="*/ 392906 h 1826419"/>
                <a:gd name="connsiteX52" fmla="*/ 1945481 w 1962150"/>
                <a:gd name="connsiteY52" fmla="*/ 414338 h 1826419"/>
                <a:gd name="connsiteX53" fmla="*/ 1921669 w 1962150"/>
                <a:gd name="connsiteY53" fmla="*/ 431006 h 1826419"/>
                <a:gd name="connsiteX54" fmla="*/ 1890713 w 1962150"/>
                <a:gd name="connsiteY54" fmla="*/ 438150 h 1826419"/>
                <a:gd name="connsiteX55" fmla="*/ 1840706 w 1962150"/>
                <a:gd name="connsiteY55" fmla="*/ 457200 h 1826419"/>
                <a:gd name="connsiteX56" fmla="*/ 1800225 w 1962150"/>
                <a:gd name="connsiteY56" fmla="*/ 476250 h 1826419"/>
                <a:gd name="connsiteX57" fmla="*/ 1764506 w 1962150"/>
                <a:gd name="connsiteY57" fmla="*/ 509588 h 1826419"/>
                <a:gd name="connsiteX58" fmla="*/ 1733550 w 1962150"/>
                <a:gd name="connsiteY58" fmla="*/ 557213 h 1826419"/>
                <a:gd name="connsiteX59" fmla="*/ 1693069 w 1962150"/>
                <a:gd name="connsiteY59" fmla="*/ 616744 h 1826419"/>
                <a:gd name="connsiteX60" fmla="*/ 1628775 w 1962150"/>
                <a:gd name="connsiteY60" fmla="*/ 695325 h 1826419"/>
                <a:gd name="connsiteX61" fmla="*/ 1578769 w 1962150"/>
                <a:gd name="connsiteY61" fmla="*/ 757238 h 1826419"/>
                <a:gd name="connsiteX62" fmla="*/ 1500188 w 1962150"/>
                <a:gd name="connsiteY62" fmla="*/ 850106 h 1826419"/>
                <a:gd name="connsiteX63" fmla="*/ 1359694 w 1962150"/>
                <a:gd name="connsiteY63" fmla="*/ 1012031 h 1826419"/>
                <a:gd name="connsiteX64" fmla="*/ 1269206 w 1962150"/>
                <a:gd name="connsiteY64" fmla="*/ 1107281 h 1826419"/>
                <a:gd name="connsiteX65" fmla="*/ 1159669 w 1962150"/>
                <a:gd name="connsiteY65" fmla="*/ 1202531 h 1826419"/>
                <a:gd name="connsiteX66" fmla="*/ 1050131 w 1962150"/>
                <a:gd name="connsiteY66" fmla="*/ 1297781 h 1826419"/>
                <a:gd name="connsiteX67" fmla="*/ 902494 w 1962150"/>
                <a:gd name="connsiteY67" fmla="*/ 1407319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62150" h="1826419">
                  <a:moveTo>
                    <a:pt x="902494" y="1407319"/>
                  </a:moveTo>
                  <a:lnTo>
                    <a:pt x="804863" y="1471613"/>
                  </a:lnTo>
                  <a:lnTo>
                    <a:pt x="719138" y="1524000"/>
                  </a:lnTo>
                  <a:lnTo>
                    <a:pt x="611981" y="1581150"/>
                  </a:lnTo>
                  <a:lnTo>
                    <a:pt x="507206" y="1635919"/>
                  </a:lnTo>
                  <a:lnTo>
                    <a:pt x="369094" y="1702594"/>
                  </a:lnTo>
                  <a:lnTo>
                    <a:pt x="216694" y="1762125"/>
                  </a:lnTo>
                  <a:lnTo>
                    <a:pt x="69056" y="1816894"/>
                  </a:lnTo>
                  <a:lnTo>
                    <a:pt x="21431" y="1826419"/>
                  </a:lnTo>
                  <a:lnTo>
                    <a:pt x="4763" y="1821656"/>
                  </a:lnTo>
                  <a:lnTo>
                    <a:pt x="0" y="1812131"/>
                  </a:lnTo>
                  <a:lnTo>
                    <a:pt x="4763" y="1790700"/>
                  </a:lnTo>
                  <a:lnTo>
                    <a:pt x="19050" y="1774031"/>
                  </a:lnTo>
                  <a:lnTo>
                    <a:pt x="64294" y="1750219"/>
                  </a:lnTo>
                  <a:lnTo>
                    <a:pt x="214313" y="1666875"/>
                  </a:lnTo>
                  <a:lnTo>
                    <a:pt x="366713" y="1574006"/>
                  </a:lnTo>
                  <a:lnTo>
                    <a:pt x="502444" y="1488281"/>
                  </a:lnTo>
                  <a:lnTo>
                    <a:pt x="611981" y="1412081"/>
                  </a:lnTo>
                  <a:lnTo>
                    <a:pt x="735806" y="1316831"/>
                  </a:lnTo>
                  <a:lnTo>
                    <a:pt x="819150" y="1250156"/>
                  </a:lnTo>
                  <a:lnTo>
                    <a:pt x="909638" y="1169194"/>
                  </a:lnTo>
                  <a:lnTo>
                    <a:pt x="1019175" y="1059656"/>
                  </a:lnTo>
                  <a:lnTo>
                    <a:pt x="1109663" y="957263"/>
                  </a:lnTo>
                  <a:lnTo>
                    <a:pt x="1176338" y="866775"/>
                  </a:lnTo>
                  <a:lnTo>
                    <a:pt x="1333500" y="673894"/>
                  </a:lnTo>
                  <a:lnTo>
                    <a:pt x="1404938" y="581025"/>
                  </a:lnTo>
                  <a:lnTo>
                    <a:pt x="1476375" y="485775"/>
                  </a:lnTo>
                  <a:lnTo>
                    <a:pt x="1504950" y="442913"/>
                  </a:lnTo>
                  <a:lnTo>
                    <a:pt x="1533525" y="395288"/>
                  </a:lnTo>
                  <a:lnTo>
                    <a:pt x="1554956" y="354806"/>
                  </a:lnTo>
                  <a:lnTo>
                    <a:pt x="1578769" y="300038"/>
                  </a:lnTo>
                  <a:lnTo>
                    <a:pt x="1593056" y="259556"/>
                  </a:lnTo>
                  <a:lnTo>
                    <a:pt x="1604963" y="207169"/>
                  </a:lnTo>
                  <a:lnTo>
                    <a:pt x="1604963" y="192881"/>
                  </a:lnTo>
                  <a:lnTo>
                    <a:pt x="1588294" y="173831"/>
                  </a:lnTo>
                  <a:lnTo>
                    <a:pt x="1547813" y="133350"/>
                  </a:lnTo>
                  <a:lnTo>
                    <a:pt x="1509713" y="90488"/>
                  </a:lnTo>
                  <a:lnTo>
                    <a:pt x="1459706" y="16669"/>
                  </a:lnTo>
                  <a:lnTo>
                    <a:pt x="1588294" y="0"/>
                  </a:lnTo>
                  <a:lnTo>
                    <a:pt x="1614488" y="59531"/>
                  </a:lnTo>
                  <a:lnTo>
                    <a:pt x="1640681" y="95250"/>
                  </a:lnTo>
                  <a:lnTo>
                    <a:pt x="1683544" y="130969"/>
                  </a:lnTo>
                  <a:lnTo>
                    <a:pt x="1721644" y="152400"/>
                  </a:lnTo>
                  <a:lnTo>
                    <a:pt x="1762125" y="171450"/>
                  </a:lnTo>
                  <a:lnTo>
                    <a:pt x="1831181" y="219075"/>
                  </a:lnTo>
                  <a:lnTo>
                    <a:pt x="1876425" y="257175"/>
                  </a:lnTo>
                  <a:lnTo>
                    <a:pt x="1919288" y="302419"/>
                  </a:lnTo>
                  <a:lnTo>
                    <a:pt x="1945481" y="330994"/>
                  </a:lnTo>
                  <a:lnTo>
                    <a:pt x="1955006" y="345281"/>
                  </a:lnTo>
                  <a:lnTo>
                    <a:pt x="1962150" y="359569"/>
                  </a:lnTo>
                  <a:lnTo>
                    <a:pt x="1962150" y="373856"/>
                  </a:lnTo>
                  <a:lnTo>
                    <a:pt x="1959769" y="392906"/>
                  </a:lnTo>
                  <a:lnTo>
                    <a:pt x="1945481" y="414338"/>
                  </a:lnTo>
                  <a:lnTo>
                    <a:pt x="1921669" y="431006"/>
                  </a:lnTo>
                  <a:lnTo>
                    <a:pt x="1890713" y="438150"/>
                  </a:lnTo>
                  <a:lnTo>
                    <a:pt x="1840706" y="457200"/>
                  </a:lnTo>
                  <a:lnTo>
                    <a:pt x="1800225" y="476250"/>
                  </a:lnTo>
                  <a:lnTo>
                    <a:pt x="1764506" y="509588"/>
                  </a:lnTo>
                  <a:lnTo>
                    <a:pt x="1733550" y="557213"/>
                  </a:lnTo>
                  <a:lnTo>
                    <a:pt x="1693069" y="616744"/>
                  </a:lnTo>
                  <a:lnTo>
                    <a:pt x="1628775" y="695325"/>
                  </a:lnTo>
                  <a:lnTo>
                    <a:pt x="1578769" y="757238"/>
                  </a:lnTo>
                  <a:lnTo>
                    <a:pt x="1500188" y="850106"/>
                  </a:lnTo>
                  <a:lnTo>
                    <a:pt x="1359694" y="1012031"/>
                  </a:lnTo>
                  <a:lnTo>
                    <a:pt x="1269206" y="1107281"/>
                  </a:lnTo>
                  <a:lnTo>
                    <a:pt x="1159669" y="1202531"/>
                  </a:lnTo>
                  <a:lnTo>
                    <a:pt x="1050131" y="1297781"/>
                  </a:lnTo>
                  <a:lnTo>
                    <a:pt x="902494" y="1407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5">
              <a:extLst>
                <a:ext uri="{FF2B5EF4-FFF2-40B4-BE49-F238E27FC236}">
                  <a16:creationId xmlns:a16="http://schemas.microsoft.com/office/drawing/2014/main" id="{D8DD97BF-E5A9-49DE-B112-86EA7C5C19F0}"/>
                </a:ext>
              </a:extLst>
            </p:cNvPr>
            <p:cNvSpPr/>
            <p:nvPr/>
          </p:nvSpPr>
          <p:spPr>
            <a:xfrm>
              <a:off x="6138863" y="2447925"/>
              <a:ext cx="2438400" cy="1455738"/>
            </a:xfrm>
            <a:custGeom>
              <a:avLst/>
              <a:gdLst>
                <a:gd name="connsiteX0" fmla="*/ 623887 w 2438400"/>
                <a:gd name="connsiteY0" fmla="*/ 352425 h 1454944"/>
                <a:gd name="connsiteX1" fmla="*/ 514350 w 2438400"/>
                <a:gd name="connsiteY1" fmla="*/ 271463 h 1454944"/>
                <a:gd name="connsiteX2" fmla="*/ 414337 w 2438400"/>
                <a:gd name="connsiteY2" fmla="*/ 200025 h 1454944"/>
                <a:gd name="connsiteX3" fmla="*/ 290512 w 2438400"/>
                <a:gd name="connsiteY3" fmla="*/ 109538 h 1454944"/>
                <a:gd name="connsiteX4" fmla="*/ 261937 w 2438400"/>
                <a:gd name="connsiteY4" fmla="*/ 88106 h 1454944"/>
                <a:gd name="connsiteX5" fmla="*/ 226218 w 2438400"/>
                <a:gd name="connsiteY5" fmla="*/ 76200 h 1454944"/>
                <a:gd name="connsiteX6" fmla="*/ 164306 w 2438400"/>
                <a:gd name="connsiteY6" fmla="*/ 50006 h 1454944"/>
                <a:gd name="connsiteX7" fmla="*/ 64293 w 2438400"/>
                <a:gd name="connsiteY7" fmla="*/ 0 h 1454944"/>
                <a:gd name="connsiteX8" fmla="*/ 0 w 2438400"/>
                <a:gd name="connsiteY8" fmla="*/ 97631 h 1454944"/>
                <a:gd name="connsiteX9" fmla="*/ 138112 w 2438400"/>
                <a:gd name="connsiteY9" fmla="*/ 145256 h 1454944"/>
                <a:gd name="connsiteX10" fmla="*/ 178593 w 2438400"/>
                <a:gd name="connsiteY10" fmla="*/ 159544 h 1454944"/>
                <a:gd name="connsiteX11" fmla="*/ 226218 w 2438400"/>
                <a:gd name="connsiteY11" fmla="*/ 204788 h 1454944"/>
                <a:gd name="connsiteX12" fmla="*/ 328612 w 2438400"/>
                <a:gd name="connsiteY12" fmla="*/ 295275 h 1454944"/>
                <a:gd name="connsiteX13" fmla="*/ 421481 w 2438400"/>
                <a:gd name="connsiteY13" fmla="*/ 381000 h 1454944"/>
                <a:gd name="connsiteX14" fmla="*/ 521493 w 2438400"/>
                <a:gd name="connsiteY14" fmla="*/ 471488 h 1454944"/>
                <a:gd name="connsiteX15" fmla="*/ 650081 w 2438400"/>
                <a:gd name="connsiteY15" fmla="*/ 588169 h 1454944"/>
                <a:gd name="connsiteX16" fmla="*/ 900112 w 2438400"/>
                <a:gd name="connsiteY16" fmla="*/ 807244 h 1454944"/>
                <a:gd name="connsiteX17" fmla="*/ 1021556 w 2438400"/>
                <a:gd name="connsiteY17" fmla="*/ 921544 h 1454944"/>
                <a:gd name="connsiteX18" fmla="*/ 1166812 w 2438400"/>
                <a:gd name="connsiteY18" fmla="*/ 1050131 h 1454944"/>
                <a:gd name="connsiteX19" fmla="*/ 1319212 w 2438400"/>
                <a:gd name="connsiteY19" fmla="*/ 1185863 h 1454944"/>
                <a:gd name="connsiteX20" fmla="*/ 1447800 w 2438400"/>
                <a:gd name="connsiteY20" fmla="*/ 1302544 h 1454944"/>
                <a:gd name="connsiteX21" fmla="*/ 1502568 w 2438400"/>
                <a:gd name="connsiteY21" fmla="*/ 1350169 h 1454944"/>
                <a:gd name="connsiteX22" fmla="*/ 1524000 w 2438400"/>
                <a:gd name="connsiteY22" fmla="*/ 1373981 h 1454944"/>
                <a:gd name="connsiteX23" fmla="*/ 1554956 w 2438400"/>
                <a:gd name="connsiteY23" fmla="*/ 1407319 h 1454944"/>
                <a:gd name="connsiteX24" fmla="*/ 1583531 w 2438400"/>
                <a:gd name="connsiteY24" fmla="*/ 1428750 h 1454944"/>
                <a:gd name="connsiteX25" fmla="*/ 1609725 w 2438400"/>
                <a:gd name="connsiteY25" fmla="*/ 1440656 h 1454944"/>
                <a:gd name="connsiteX26" fmla="*/ 1624012 w 2438400"/>
                <a:gd name="connsiteY26" fmla="*/ 1445419 h 1454944"/>
                <a:gd name="connsiteX27" fmla="*/ 1647825 w 2438400"/>
                <a:gd name="connsiteY27" fmla="*/ 1450181 h 1454944"/>
                <a:gd name="connsiteX28" fmla="*/ 1681162 w 2438400"/>
                <a:gd name="connsiteY28" fmla="*/ 1454944 h 1454944"/>
                <a:gd name="connsiteX29" fmla="*/ 1714500 w 2438400"/>
                <a:gd name="connsiteY29" fmla="*/ 1452563 h 1454944"/>
                <a:gd name="connsiteX30" fmla="*/ 1862137 w 2438400"/>
                <a:gd name="connsiteY30" fmla="*/ 1450181 h 1454944"/>
                <a:gd name="connsiteX31" fmla="*/ 1988343 w 2438400"/>
                <a:gd name="connsiteY31" fmla="*/ 1440656 h 1454944"/>
                <a:gd name="connsiteX32" fmla="*/ 2128837 w 2438400"/>
                <a:gd name="connsiteY32" fmla="*/ 1423988 h 1454944"/>
                <a:gd name="connsiteX33" fmla="*/ 2262187 w 2438400"/>
                <a:gd name="connsiteY33" fmla="*/ 1404938 h 1454944"/>
                <a:gd name="connsiteX34" fmla="*/ 2381250 w 2438400"/>
                <a:gd name="connsiteY34" fmla="*/ 1383506 h 1454944"/>
                <a:gd name="connsiteX35" fmla="*/ 2419350 w 2438400"/>
                <a:gd name="connsiteY35" fmla="*/ 1378744 h 1454944"/>
                <a:gd name="connsiteX36" fmla="*/ 2433637 w 2438400"/>
                <a:gd name="connsiteY36" fmla="*/ 1373981 h 1454944"/>
                <a:gd name="connsiteX37" fmla="*/ 2438400 w 2438400"/>
                <a:gd name="connsiteY37" fmla="*/ 1362075 h 1454944"/>
                <a:gd name="connsiteX38" fmla="*/ 2433637 w 2438400"/>
                <a:gd name="connsiteY38" fmla="*/ 1347788 h 1454944"/>
                <a:gd name="connsiteX39" fmla="*/ 2424112 w 2438400"/>
                <a:gd name="connsiteY39" fmla="*/ 1331119 h 1454944"/>
                <a:gd name="connsiteX40" fmla="*/ 2412206 w 2438400"/>
                <a:gd name="connsiteY40" fmla="*/ 1319213 h 1454944"/>
                <a:gd name="connsiteX41" fmla="*/ 2369343 w 2438400"/>
                <a:gd name="connsiteY41" fmla="*/ 1307306 h 1454944"/>
                <a:gd name="connsiteX42" fmla="*/ 2283618 w 2438400"/>
                <a:gd name="connsiteY42" fmla="*/ 1293019 h 1454944"/>
                <a:gd name="connsiteX43" fmla="*/ 2145506 w 2438400"/>
                <a:gd name="connsiteY43" fmla="*/ 1257300 h 1454944"/>
                <a:gd name="connsiteX44" fmla="*/ 2040731 w 2438400"/>
                <a:gd name="connsiteY44" fmla="*/ 1228725 h 1454944"/>
                <a:gd name="connsiteX45" fmla="*/ 1916906 w 2438400"/>
                <a:gd name="connsiteY45" fmla="*/ 1190625 h 1454944"/>
                <a:gd name="connsiteX46" fmla="*/ 1819275 w 2438400"/>
                <a:gd name="connsiteY46" fmla="*/ 1159669 h 1454944"/>
                <a:gd name="connsiteX47" fmla="*/ 1714500 w 2438400"/>
                <a:gd name="connsiteY47" fmla="*/ 1104900 h 1454944"/>
                <a:gd name="connsiteX48" fmla="*/ 1574006 w 2438400"/>
                <a:gd name="connsiteY48" fmla="*/ 1016794 h 1454944"/>
                <a:gd name="connsiteX49" fmla="*/ 1423987 w 2438400"/>
                <a:gd name="connsiteY49" fmla="*/ 916781 h 1454944"/>
                <a:gd name="connsiteX50" fmla="*/ 1262062 w 2438400"/>
                <a:gd name="connsiteY50" fmla="*/ 807244 h 1454944"/>
                <a:gd name="connsiteX51" fmla="*/ 1050131 w 2438400"/>
                <a:gd name="connsiteY51" fmla="*/ 652463 h 1454944"/>
                <a:gd name="connsiteX52" fmla="*/ 926306 w 2438400"/>
                <a:gd name="connsiteY52" fmla="*/ 561975 h 1454944"/>
                <a:gd name="connsiteX53" fmla="*/ 681037 w 2438400"/>
                <a:gd name="connsiteY53" fmla="*/ 397669 h 1454944"/>
                <a:gd name="connsiteX54" fmla="*/ 623887 w 2438400"/>
                <a:gd name="connsiteY54" fmla="*/ 35242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38400" h="1454944">
                  <a:moveTo>
                    <a:pt x="623887" y="352425"/>
                  </a:moveTo>
                  <a:lnTo>
                    <a:pt x="514350" y="271463"/>
                  </a:lnTo>
                  <a:lnTo>
                    <a:pt x="414337" y="200025"/>
                  </a:lnTo>
                  <a:lnTo>
                    <a:pt x="290512" y="109538"/>
                  </a:lnTo>
                  <a:lnTo>
                    <a:pt x="261937" y="88106"/>
                  </a:lnTo>
                  <a:lnTo>
                    <a:pt x="226218" y="76200"/>
                  </a:lnTo>
                  <a:lnTo>
                    <a:pt x="164306" y="50006"/>
                  </a:lnTo>
                  <a:lnTo>
                    <a:pt x="64293" y="0"/>
                  </a:lnTo>
                  <a:lnTo>
                    <a:pt x="0" y="97631"/>
                  </a:lnTo>
                  <a:lnTo>
                    <a:pt x="138112" y="145256"/>
                  </a:lnTo>
                  <a:lnTo>
                    <a:pt x="178593" y="159544"/>
                  </a:lnTo>
                  <a:lnTo>
                    <a:pt x="226218" y="204788"/>
                  </a:lnTo>
                  <a:lnTo>
                    <a:pt x="328612" y="295275"/>
                  </a:lnTo>
                  <a:lnTo>
                    <a:pt x="421481" y="381000"/>
                  </a:lnTo>
                  <a:lnTo>
                    <a:pt x="521493" y="471488"/>
                  </a:lnTo>
                  <a:lnTo>
                    <a:pt x="650081" y="588169"/>
                  </a:lnTo>
                  <a:lnTo>
                    <a:pt x="900112" y="807244"/>
                  </a:lnTo>
                  <a:lnTo>
                    <a:pt x="1021556" y="921544"/>
                  </a:lnTo>
                  <a:lnTo>
                    <a:pt x="1166812" y="1050131"/>
                  </a:lnTo>
                  <a:lnTo>
                    <a:pt x="1319212" y="1185863"/>
                  </a:lnTo>
                  <a:lnTo>
                    <a:pt x="1447800" y="1302544"/>
                  </a:lnTo>
                  <a:lnTo>
                    <a:pt x="1502568" y="1350169"/>
                  </a:lnTo>
                  <a:lnTo>
                    <a:pt x="1524000" y="1373981"/>
                  </a:lnTo>
                  <a:lnTo>
                    <a:pt x="1554956" y="1407319"/>
                  </a:lnTo>
                  <a:lnTo>
                    <a:pt x="1583531" y="1428750"/>
                  </a:lnTo>
                  <a:lnTo>
                    <a:pt x="1609725" y="1440656"/>
                  </a:lnTo>
                  <a:lnTo>
                    <a:pt x="1624012" y="1445419"/>
                  </a:lnTo>
                  <a:lnTo>
                    <a:pt x="1647825" y="1450181"/>
                  </a:lnTo>
                  <a:lnTo>
                    <a:pt x="1681162" y="1454944"/>
                  </a:lnTo>
                  <a:lnTo>
                    <a:pt x="1714500" y="1452563"/>
                  </a:lnTo>
                  <a:lnTo>
                    <a:pt x="1862137" y="1450181"/>
                  </a:lnTo>
                  <a:lnTo>
                    <a:pt x="1988343" y="1440656"/>
                  </a:lnTo>
                  <a:lnTo>
                    <a:pt x="2128837" y="1423988"/>
                  </a:lnTo>
                  <a:lnTo>
                    <a:pt x="2262187" y="1404938"/>
                  </a:lnTo>
                  <a:lnTo>
                    <a:pt x="2381250" y="1383506"/>
                  </a:lnTo>
                  <a:lnTo>
                    <a:pt x="2419350" y="1378744"/>
                  </a:lnTo>
                  <a:lnTo>
                    <a:pt x="2433637" y="1373981"/>
                  </a:lnTo>
                  <a:lnTo>
                    <a:pt x="2438400" y="1362075"/>
                  </a:lnTo>
                  <a:lnTo>
                    <a:pt x="2433637" y="1347788"/>
                  </a:lnTo>
                  <a:lnTo>
                    <a:pt x="2424112" y="1331119"/>
                  </a:lnTo>
                  <a:lnTo>
                    <a:pt x="2412206" y="1319213"/>
                  </a:lnTo>
                  <a:lnTo>
                    <a:pt x="2369343" y="1307306"/>
                  </a:lnTo>
                  <a:lnTo>
                    <a:pt x="2283618" y="1293019"/>
                  </a:lnTo>
                  <a:lnTo>
                    <a:pt x="2145506" y="1257300"/>
                  </a:lnTo>
                  <a:lnTo>
                    <a:pt x="2040731" y="1228725"/>
                  </a:lnTo>
                  <a:lnTo>
                    <a:pt x="1916906" y="1190625"/>
                  </a:lnTo>
                  <a:lnTo>
                    <a:pt x="1819275" y="1159669"/>
                  </a:lnTo>
                  <a:lnTo>
                    <a:pt x="1714500" y="1104900"/>
                  </a:lnTo>
                  <a:lnTo>
                    <a:pt x="1574006" y="1016794"/>
                  </a:lnTo>
                  <a:lnTo>
                    <a:pt x="1423987" y="916781"/>
                  </a:lnTo>
                  <a:lnTo>
                    <a:pt x="1262062" y="807244"/>
                  </a:lnTo>
                  <a:lnTo>
                    <a:pt x="1050131" y="652463"/>
                  </a:lnTo>
                  <a:lnTo>
                    <a:pt x="926306" y="561975"/>
                  </a:lnTo>
                  <a:lnTo>
                    <a:pt x="681037" y="397669"/>
                  </a:lnTo>
                  <a:lnTo>
                    <a:pt x="62388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7">
              <a:extLst>
                <a:ext uri="{FF2B5EF4-FFF2-40B4-BE49-F238E27FC236}">
                  <a16:creationId xmlns:a16="http://schemas.microsoft.com/office/drawing/2014/main" id="{5ED507A0-6293-4522-A729-ECCC3D6944C3}"/>
                </a:ext>
              </a:extLst>
            </p:cNvPr>
            <p:cNvSpPr/>
            <p:nvPr/>
          </p:nvSpPr>
          <p:spPr>
            <a:xfrm>
              <a:off x="7029450" y="4200526"/>
              <a:ext cx="922338" cy="1744663"/>
            </a:xfrm>
            <a:custGeom>
              <a:avLst/>
              <a:gdLst>
                <a:gd name="connsiteX0" fmla="*/ 528638 w 921544"/>
                <a:gd name="connsiteY0" fmla="*/ 457200 h 1745456"/>
                <a:gd name="connsiteX1" fmla="*/ 557213 w 921544"/>
                <a:gd name="connsiteY1" fmla="*/ 354806 h 1745456"/>
                <a:gd name="connsiteX2" fmla="*/ 573881 w 921544"/>
                <a:gd name="connsiteY2" fmla="*/ 285750 h 1745456"/>
                <a:gd name="connsiteX3" fmla="*/ 592931 w 921544"/>
                <a:gd name="connsiteY3" fmla="*/ 211931 h 1745456"/>
                <a:gd name="connsiteX4" fmla="*/ 607219 w 921544"/>
                <a:gd name="connsiteY4" fmla="*/ 154781 h 1745456"/>
                <a:gd name="connsiteX5" fmla="*/ 609600 w 921544"/>
                <a:gd name="connsiteY5" fmla="*/ 130969 h 1745456"/>
                <a:gd name="connsiteX6" fmla="*/ 609600 w 921544"/>
                <a:gd name="connsiteY6" fmla="*/ 109538 h 1745456"/>
                <a:gd name="connsiteX7" fmla="*/ 604838 w 921544"/>
                <a:gd name="connsiteY7" fmla="*/ 90488 h 1745456"/>
                <a:gd name="connsiteX8" fmla="*/ 595313 w 921544"/>
                <a:gd name="connsiteY8" fmla="*/ 76200 h 1745456"/>
                <a:gd name="connsiteX9" fmla="*/ 578644 w 921544"/>
                <a:gd name="connsiteY9" fmla="*/ 61913 h 1745456"/>
                <a:gd name="connsiteX10" fmla="*/ 533400 w 921544"/>
                <a:gd name="connsiteY10" fmla="*/ 66675 h 1745456"/>
                <a:gd name="connsiteX11" fmla="*/ 916781 w 921544"/>
                <a:gd name="connsiteY11" fmla="*/ 0 h 1745456"/>
                <a:gd name="connsiteX12" fmla="*/ 921544 w 921544"/>
                <a:gd name="connsiteY12" fmla="*/ 26194 h 1745456"/>
                <a:gd name="connsiteX13" fmla="*/ 909638 w 921544"/>
                <a:gd name="connsiteY13" fmla="*/ 52388 h 1745456"/>
                <a:gd name="connsiteX14" fmla="*/ 892969 w 921544"/>
                <a:gd name="connsiteY14" fmla="*/ 71438 h 1745456"/>
                <a:gd name="connsiteX15" fmla="*/ 864394 w 921544"/>
                <a:gd name="connsiteY15" fmla="*/ 111919 h 1745456"/>
                <a:gd name="connsiteX16" fmla="*/ 833438 w 921544"/>
                <a:gd name="connsiteY16" fmla="*/ 171450 h 1745456"/>
                <a:gd name="connsiteX17" fmla="*/ 816769 w 921544"/>
                <a:gd name="connsiteY17" fmla="*/ 226219 h 1745456"/>
                <a:gd name="connsiteX18" fmla="*/ 797719 w 921544"/>
                <a:gd name="connsiteY18" fmla="*/ 300038 h 1745456"/>
                <a:gd name="connsiteX19" fmla="*/ 769144 w 921544"/>
                <a:gd name="connsiteY19" fmla="*/ 428625 h 1745456"/>
                <a:gd name="connsiteX20" fmla="*/ 697706 w 921544"/>
                <a:gd name="connsiteY20" fmla="*/ 673894 h 1745456"/>
                <a:gd name="connsiteX21" fmla="*/ 664369 w 921544"/>
                <a:gd name="connsiteY21" fmla="*/ 776288 h 1745456"/>
                <a:gd name="connsiteX22" fmla="*/ 631031 w 921544"/>
                <a:gd name="connsiteY22" fmla="*/ 876300 h 1745456"/>
                <a:gd name="connsiteX23" fmla="*/ 585788 w 921544"/>
                <a:gd name="connsiteY23" fmla="*/ 995363 h 1745456"/>
                <a:gd name="connsiteX24" fmla="*/ 540544 w 921544"/>
                <a:gd name="connsiteY24" fmla="*/ 1107281 h 1745456"/>
                <a:gd name="connsiteX25" fmla="*/ 504825 w 921544"/>
                <a:gd name="connsiteY25" fmla="*/ 1190625 h 1745456"/>
                <a:gd name="connsiteX26" fmla="*/ 466725 w 921544"/>
                <a:gd name="connsiteY26" fmla="*/ 1264444 h 1745456"/>
                <a:gd name="connsiteX27" fmla="*/ 421481 w 921544"/>
                <a:gd name="connsiteY27" fmla="*/ 1354931 h 1745456"/>
                <a:gd name="connsiteX28" fmla="*/ 369094 w 921544"/>
                <a:gd name="connsiteY28" fmla="*/ 1443038 h 1745456"/>
                <a:gd name="connsiteX29" fmla="*/ 307181 w 921544"/>
                <a:gd name="connsiteY29" fmla="*/ 1521619 h 1745456"/>
                <a:gd name="connsiteX30" fmla="*/ 250031 w 921544"/>
                <a:gd name="connsiteY30" fmla="*/ 1602581 h 1745456"/>
                <a:gd name="connsiteX31" fmla="*/ 209550 w 921544"/>
                <a:gd name="connsiteY31" fmla="*/ 1643063 h 1745456"/>
                <a:gd name="connsiteX32" fmla="*/ 169069 w 921544"/>
                <a:gd name="connsiteY32" fmla="*/ 1683544 h 1745456"/>
                <a:gd name="connsiteX33" fmla="*/ 133350 w 921544"/>
                <a:gd name="connsiteY33" fmla="*/ 1716881 h 1745456"/>
                <a:gd name="connsiteX34" fmla="*/ 100013 w 921544"/>
                <a:gd name="connsiteY34" fmla="*/ 1735931 h 1745456"/>
                <a:gd name="connsiteX35" fmla="*/ 71438 w 921544"/>
                <a:gd name="connsiteY35" fmla="*/ 1745456 h 1745456"/>
                <a:gd name="connsiteX36" fmla="*/ 57150 w 921544"/>
                <a:gd name="connsiteY36" fmla="*/ 1745456 h 1745456"/>
                <a:gd name="connsiteX37" fmla="*/ 38100 w 921544"/>
                <a:gd name="connsiteY37" fmla="*/ 1735931 h 1745456"/>
                <a:gd name="connsiteX38" fmla="*/ 16669 w 921544"/>
                <a:gd name="connsiteY38" fmla="*/ 1714500 h 1745456"/>
                <a:gd name="connsiteX39" fmla="*/ 7144 w 921544"/>
                <a:gd name="connsiteY39" fmla="*/ 1693069 h 1745456"/>
                <a:gd name="connsiteX40" fmla="*/ 0 w 921544"/>
                <a:gd name="connsiteY40" fmla="*/ 1647825 h 1745456"/>
                <a:gd name="connsiteX41" fmla="*/ 0 w 921544"/>
                <a:gd name="connsiteY41" fmla="*/ 1621631 h 1745456"/>
                <a:gd name="connsiteX42" fmla="*/ 192881 w 921544"/>
                <a:gd name="connsiteY42" fmla="*/ 1221581 h 1745456"/>
                <a:gd name="connsiteX43" fmla="*/ 240506 w 921544"/>
                <a:gd name="connsiteY43" fmla="*/ 1162050 h 1745456"/>
                <a:gd name="connsiteX44" fmla="*/ 276225 w 921544"/>
                <a:gd name="connsiteY44" fmla="*/ 1112044 h 1745456"/>
                <a:gd name="connsiteX45" fmla="*/ 307181 w 921544"/>
                <a:gd name="connsiteY45" fmla="*/ 1057275 h 1745456"/>
                <a:gd name="connsiteX46" fmla="*/ 350044 w 921544"/>
                <a:gd name="connsiteY46" fmla="*/ 981075 h 1745456"/>
                <a:gd name="connsiteX47" fmla="*/ 376238 w 921544"/>
                <a:gd name="connsiteY47" fmla="*/ 916781 h 1745456"/>
                <a:gd name="connsiteX48" fmla="*/ 445294 w 921544"/>
                <a:gd name="connsiteY48" fmla="*/ 740569 h 1745456"/>
                <a:gd name="connsiteX49" fmla="*/ 528638 w 921544"/>
                <a:gd name="connsiteY49" fmla="*/ 45720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21544" h="1745456">
                  <a:moveTo>
                    <a:pt x="528638" y="457200"/>
                  </a:moveTo>
                  <a:lnTo>
                    <a:pt x="557213" y="354806"/>
                  </a:lnTo>
                  <a:lnTo>
                    <a:pt x="573881" y="285750"/>
                  </a:lnTo>
                  <a:lnTo>
                    <a:pt x="592931" y="211931"/>
                  </a:lnTo>
                  <a:lnTo>
                    <a:pt x="607219" y="154781"/>
                  </a:lnTo>
                  <a:lnTo>
                    <a:pt x="609600" y="130969"/>
                  </a:lnTo>
                  <a:lnTo>
                    <a:pt x="609600" y="109538"/>
                  </a:lnTo>
                  <a:lnTo>
                    <a:pt x="604838" y="90488"/>
                  </a:lnTo>
                  <a:lnTo>
                    <a:pt x="595313" y="76200"/>
                  </a:lnTo>
                  <a:lnTo>
                    <a:pt x="578644" y="61913"/>
                  </a:lnTo>
                  <a:lnTo>
                    <a:pt x="533400" y="66675"/>
                  </a:lnTo>
                  <a:lnTo>
                    <a:pt x="916781" y="0"/>
                  </a:lnTo>
                  <a:lnTo>
                    <a:pt x="921544" y="26194"/>
                  </a:lnTo>
                  <a:lnTo>
                    <a:pt x="909638" y="52388"/>
                  </a:lnTo>
                  <a:lnTo>
                    <a:pt x="892969" y="71438"/>
                  </a:lnTo>
                  <a:lnTo>
                    <a:pt x="864394" y="111919"/>
                  </a:lnTo>
                  <a:lnTo>
                    <a:pt x="833438" y="171450"/>
                  </a:lnTo>
                  <a:lnTo>
                    <a:pt x="816769" y="226219"/>
                  </a:lnTo>
                  <a:lnTo>
                    <a:pt x="797719" y="300038"/>
                  </a:lnTo>
                  <a:lnTo>
                    <a:pt x="769144" y="428625"/>
                  </a:lnTo>
                  <a:lnTo>
                    <a:pt x="697706" y="673894"/>
                  </a:lnTo>
                  <a:lnTo>
                    <a:pt x="664369" y="776288"/>
                  </a:lnTo>
                  <a:lnTo>
                    <a:pt x="631031" y="876300"/>
                  </a:lnTo>
                  <a:lnTo>
                    <a:pt x="585788" y="995363"/>
                  </a:lnTo>
                  <a:lnTo>
                    <a:pt x="540544" y="1107281"/>
                  </a:lnTo>
                  <a:lnTo>
                    <a:pt x="504825" y="1190625"/>
                  </a:lnTo>
                  <a:lnTo>
                    <a:pt x="466725" y="1264444"/>
                  </a:lnTo>
                  <a:lnTo>
                    <a:pt x="421481" y="1354931"/>
                  </a:lnTo>
                  <a:lnTo>
                    <a:pt x="369094" y="1443038"/>
                  </a:lnTo>
                  <a:lnTo>
                    <a:pt x="307181" y="1521619"/>
                  </a:lnTo>
                  <a:lnTo>
                    <a:pt x="250031" y="1602581"/>
                  </a:lnTo>
                  <a:lnTo>
                    <a:pt x="209550" y="1643063"/>
                  </a:lnTo>
                  <a:lnTo>
                    <a:pt x="169069" y="1683544"/>
                  </a:lnTo>
                  <a:lnTo>
                    <a:pt x="133350" y="1716881"/>
                  </a:lnTo>
                  <a:lnTo>
                    <a:pt x="100013" y="1735931"/>
                  </a:lnTo>
                  <a:lnTo>
                    <a:pt x="71438" y="1745456"/>
                  </a:lnTo>
                  <a:lnTo>
                    <a:pt x="57150" y="1745456"/>
                  </a:lnTo>
                  <a:lnTo>
                    <a:pt x="38100" y="1735931"/>
                  </a:lnTo>
                  <a:lnTo>
                    <a:pt x="16669" y="1714500"/>
                  </a:lnTo>
                  <a:lnTo>
                    <a:pt x="7144" y="1693069"/>
                  </a:lnTo>
                  <a:lnTo>
                    <a:pt x="0" y="1647825"/>
                  </a:lnTo>
                  <a:lnTo>
                    <a:pt x="0" y="1621631"/>
                  </a:lnTo>
                  <a:lnTo>
                    <a:pt x="192881" y="1221581"/>
                  </a:lnTo>
                  <a:lnTo>
                    <a:pt x="240506" y="1162050"/>
                  </a:lnTo>
                  <a:lnTo>
                    <a:pt x="276225" y="1112044"/>
                  </a:lnTo>
                  <a:lnTo>
                    <a:pt x="307181" y="1057275"/>
                  </a:lnTo>
                  <a:lnTo>
                    <a:pt x="350044" y="981075"/>
                  </a:lnTo>
                  <a:lnTo>
                    <a:pt x="376238" y="916781"/>
                  </a:lnTo>
                  <a:lnTo>
                    <a:pt x="445294" y="740569"/>
                  </a:lnTo>
                  <a:lnTo>
                    <a:pt x="528638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8">
              <a:extLst>
                <a:ext uri="{FF2B5EF4-FFF2-40B4-BE49-F238E27FC236}">
                  <a16:creationId xmlns:a16="http://schemas.microsoft.com/office/drawing/2014/main" id="{7577372D-8458-411C-98E9-CF13D7375ADA}"/>
                </a:ext>
              </a:extLst>
            </p:cNvPr>
            <p:cNvSpPr/>
            <p:nvPr/>
          </p:nvSpPr>
          <p:spPr>
            <a:xfrm>
              <a:off x="6586538" y="5287963"/>
              <a:ext cx="690562" cy="628650"/>
            </a:xfrm>
            <a:custGeom>
              <a:avLst/>
              <a:gdLst>
                <a:gd name="connsiteX0" fmla="*/ 242887 w 690562"/>
                <a:gd name="connsiteY0" fmla="*/ 97632 h 628650"/>
                <a:gd name="connsiteX1" fmla="*/ 383381 w 690562"/>
                <a:gd name="connsiteY1" fmla="*/ 157163 h 628650"/>
                <a:gd name="connsiteX2" fmla="*/ 442912 w 690562"/>
                <a:gd name="connsiteY2" fmla="*/ 180975 h 628650"/>
                <a:gd name="connsiteX3" fmla="*/ 473868 w 690562"/>
                <a:gd name="connsiteY3" fmla="*/ 190500 h 628650"/>
                <a:gd name="connsiteX4" fmla="*/ 502443 w 690562"/>
                <a:gd name="connsiteY4" fmla="*/ 197644 h 628650"/>
                <a:gd name="connsiteX5" fmla="*/ 526256 w 690562"/>
                <a:gd name="connsiteY5" fmla="*/ 197644 h 628650"/>
                <a:gd name="connsiteX6" fmla="*/ 561975 w 690562"/>
                <a:gd name="connsiteY6" fmla="*/ 188119 h 628650"/>
                <a:gd name="connsiteX7" fmla="*/ 595312 w 690562"/>
                <a:gd name="connsiteY7" fmla="*/ 169069 h 628650"/>
                <a:gd name="connsiteX8" fmla="*/ 623887 w 690562"/>
                <a:gd name="connsiteY8" fmla="*/ 145257 h 628650"/>
                <a:gd name="connsiteX9" fmla="*/ 638175 w 690562"/>
                <a:gd name="connsiteY9" fmla="*/ 130969 h 628650"/>
                <a:gd name="connsiteX10" fmla="*/ 690562 w 690562"/>
                <a:gd name="connsiteY10" fmla="*/ 69057 h 628650"/>
                <a:gd name="connsiteX11" fmla="*/ 466725 w 690562"/>
                <a:gd name="connsiteY11" fmla="*/ 628650 h 628650"/>
                <a:gd name="connsiteX12" fmla="*/ 454818 w 690562"/>
                <a:gd name="connsiteY12" fmla="*/ 609600 h 628650"/>
                <a:gd name="connsiteX13" fmla="*/ 445293 w 690562"/>
                <a:gd name="connsiteY13" fmla="*/ 581025 h 628650"/>
                <a:gd name="connsiteX14" fmla="*/ 440531 w 690562"/>
                <a:gd name="connsiteY14" fmla="*/ 535782 h 628650"/>
                <a:gd name="connsiteX15" fmla="*/ 421481 w 690562"/>
                <a:gd name="connsiteY15" fmla="*/ 488157 h 628650"/>
                <a:gd name="connsiteX16" fmla="*/ 388143 w 690562"/>
                <a:gd name="connsiteY16" fmla="*/ 426244 h 628650"/>
                <a:gd name="connsiteX17" fmla="*/ 357187 w 690562"/>
                <a:gd name="connsiteY17" fmla="*/ 376238 h 628650"/>
                <a:gd name="connsiteX18" fmla="*/ 309562 w 690562"/>
                <a:gd name="connsiteY18" fmla="*/ 316707 h 628650"/>
                <a:gd name="connsiteX19" fmla="*/ 271462 w 690562"/>
                <a:gd name="connsiteY19" fmla="*/ 269082 h 628650"/>
                <a:gd name="connsiteX20" fmla="*/ 221456 w 690562"/>
                <a:gd name="connsiteY20" fmla="*/ 221457 h 628650"/>
                <a:gd name="connsiteX21" fmla="*/ 171450 w 690562"/>
                <a:gd name="connsiteY21" fmla="*/ 178594 h 628650"/>
                <a:gd name="connsiteX22" fmla="*/ 114300 w 690562"/>
                <a:gd name="connsiteY22" fmla="*/ 130969 h 628650"/>
                <a:gd name="connsiteX23" fmla="*/ 61912 w 690562"/>
                <a:gd name="connsiteY23" fmla="*/ 92869 h 628650"/>
                <a:gd name="connsiteX24" fmla="*/ 19050 w 690562"/>
                <a:gd name="connsiteY24" fmla="*/ 64294 h 628650"/>
                <a:gd name="connsiteX25" fmla="*/ 4762 w 690562"/>
                <a:gd name="connsiteY25" fmla="*/ 47625 h 628650"/>
                <a:gd name="connsiteX26" fmla="*/ 0 w 690562"/>
                <a:gd name="connsiteY26" fmla="*/ 21432 h 628650"/>
                <a:gd name="connsiteX27" fmla="*/ 2381 w 690562"/>
                <a:gd name="connsiteY27" fmla="*/ 7144 h 628650"/>
                <a:gd name="connsiteX28" fmla="*/ 21431 w 690562"/>
                <a:gd name="connsiteY28" fmla="*/ 0 h 628650"/>
                <a:gd name="connsiteX29" fmla="*/ 47625 w 690562"/>
                <a:gd name="connsiteY29" fmla="*/ 9525 h 628650"/>
                <a:gd name="connsiteX30" fmla="*/ 102393 w 690562"/>
                <a:gd name="connsiteY30" fmla="*/ 35719 h 628650"/>
                <a:gd name="connsiteX31" fmla="*/ 178593 w 690562"/>
                <a:gd name="connsiteY31" fmla="*/ 69057 h 628650"/>
                <a:gd name="connsiteX32" fmla="*/ 242887 w 690562"/>
                <a:gd name="connsiteY32" fmla="*/ 9763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0562" h="628650">
                  <a:moveTo>
                    <a:pt x="242887" y="97632"/>
                  </a:moveTo>
                  <a:lnTo>
                    <a:pt x="383381" y="157163"/>
                  </a:lnTo>
                  <a:lnTo>
                    <a:pt x="442912" y="180975"/>
                  </a:lnTo>
                  <a:lnTo>
                    <a:pt x="473868" y="190500"/>
                  </a:lnTo>
                  <a:lnTo>
                    <a:pt x="502443" y="197644"/>
                  </a:lnTo>
                  <a:lnTo>
                    <a:pt x="526256" y="197644"/>
                  </a:lnTo>
                  <a:lnTo>
                    <a:pt x="561975" y="188119"/>
                  </a:lnTo>
                  <a:lnTo>
                    <a:pt x="595312" y="169069"/>
                  </a:lnTo>
                  <a:lnTo>
                    <a:pt x="623887" y="145257"/>
                  </a:lnTo>
                  <a:lnTo>
                    <a:pt x="638175" y="130969"/>
                  </a:lnTo>
                  <a:lnTo>
                    <a:pt x="690562" y="69057"/>
                  </a:lnTo>
                  <a:lnTo>
                    <a:pt x="466725" y="628650"/>
                  </a:lnTo>
                  <a:lnTo>
                    <a:pt x="454818" y="609600"/>
                  </a:lnTo>
                  <a:lnTo>
                    <a:pt x="445293" y="581025"/>
                  </a:lnTo>
                  <a:lnTo>
                    <a:pt x="440531" y="535782"/>
                  </a:lnTo>
                  <a:lnTo>
                    <a:pt x="421481" y="488157"/>
                  </a:lnTo>
                  <a:lnTo>
                    <a:pt x="388143" y="426244"/>
                  </a:lnTo>
                  <a:lnTo>
                    <a:pt x="357187" y="376238"/>
                  </a:lnTo>
                  <a:lnTo>
                    <a:pt x="309562" y="316707"/>
                  </a:lnTo>
                  <a:lnTo>
                    <a:pt x="271462" y="269082"/>
                  </a:lnTo>
                  <a:lnTo>
                    <a:pt x="221456" y="221457"/>
                  </a:lnTo>
                  <a:lnTo>
                    <a:pt x="171450" y="178594"/>
                  </a:lnTo>
                  <a:lnTo>
                    <a:pt x="114300" y="130969"/>
                  </a:lnTo>
                  <a:lnTo>
                    <a:pt x="61912" y="92869"/>
                  </a:lnTo>
                  <a:lnTo>
                    <a:pt x="19050" y="64294"/>
                  </a:lnTo>
                  <a:lnTo>
                    <a:pt x="4762" y="47625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47625" y="9525"/>
                  </a:lnTo>
                  <a:lnTo>
                    <a:pt x="102393" y="35719"/>
                  </a:lnTo>
                  <a:lnTo>
                    <a:pt x="178593" y="69057"/>
                  </a:lnTo>
                  <a:lnTo>
                    <a:pt x="242887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9">
              <a:extLst>
                <a:ext uri="{FF2B5EF4-FFF2-40B4-BE49-F238E27FC236}">
                  <a16:creationId xmlns:a16="http://schemas.microsoft.com/office/drawing/2014/main" id="{7CD23A86-EDDB-4C51-BB8E-4443ECFDB523}"/>
                </a:ext>
              </a:extLst>
            </p:cNvPr>
            <p:cNvSpPr/>
            <p:nvPr/>
          </p:nvSpPr>
          <p:spPr>
            <a:xfrm>
              <a:off x="5514975" y="3516313"/>
              <a:ext cx="1562100" cy="2387600"/>
            </a:xfrm>
            <a:custGeom>
              <a:avLst/>
              <a:gdLst>
                <a:gd name="connsiteX0" fmla="*/ 1166014 w 1561845"/>
                <a:gd name="connsiteY0" fmla="*/ 613691 h 2387259"/>
                <a:gd name="connsiteX1" fmla="*/ 1190561 w 1561845"/>
                <a:gd name="connsiteY1" fmla="*/ 524706 h 2387259"/>
                <a:gd name="connsiteX2" fmla="*/ 1218178 w 1561845"/>
                <a:gd name="connsiteY2" fmla="*/ 389694 h 2387259"/>
                <a:gd name="connsiteX3" fmla="*/ 1233520 w 1561845"/>
                <a:gd name="connsiteY3" fmla="*/ 309914 h 2387259"/>
                <a:gd name="connsiteX4" fmla="*/ 1242725 w 1561845"/>
                <a:gd name="connsiteY4" fmla="*/ 254682 h 2387259"/>
                <a:gd name="connsiteX5" fmla="*/ 1245794 w 1561845"/>
                <a:gd name="connsiteY5" fmla="*/ 230134 h 2387259"/>
                <a:gd name="connsiteX6" fmla="*/ 1239657 w 1561845"/>
                <a:gd name="connsiteY6" fmla="*/ 199450 h 2387259"/>
                <a:gd name="connsiteX7" fmla="*/ 1227383 w 1561845"/>
                <a:gd name="connsiteY7" fmla="*/ 168765 h 2387259"/>
                <a:gd name="connsiteX8" fmla="*/ 1208972 w 1561845"/>
                <a:gd name="connsiteY8" fmla="*/ 147286 h 2387259"/>
                <a:gd name="connsiteX9" fmla="*/ 1181356 w 1561845"/>
                <a:gd name="connsiteY9" fmla="*/ 128875 h 2387259"/>
                <a:gd name="connsiteX10" fmla="*/ 1156808 w 1561845"/>
                <a:gd name="connsiteY10" fmla="*/ 119670 h 2387259"/>
                <a:gd name="connsiteX11" fmla="*/ 1135329 w 1561845"/>
                <a:gd name="connsiteY11" fmla="*/ 104328 h 2387259"/>
                <a:gd name="connsiteX12" fmla="*/ 1123055 w 1561845"/>
                <a:gd name="connsiteY12" fmla="*/ 85917 h 2387259"/>
                <a:gd name="connsiteX13" fmla="*/ 1110782 w 1561845"/>
                <a:gd name="connsiteY13" fmla="*/ 64438 h 2387259"/>
                <a:gd name="connsiteX14" fmla="*/ 1110782 w 1561845"/>
                <a:gd name="connsiteY14" fmla="*/ 36821 h 2387259"/>
                <a:gd name="connsiteX15" fmla="*/ 1119987 w 1561845"/>
                <a:gd name="connsiteY15" fmla="*/ 21479 h 2387259"/>
                <a:gd name="connsiteX16" fmla="*/ 1156808 w 1561845"/>
                <a:gd name="connsiteY16" fmla="*/ 6137 h 2387259"/>
                <a:gd name="connsiteX17" fmla="*/ 1208972 w 1561845"/>
                <a:gd name="connsiteY17" fmla="*/ 0 h 2387259"/>
                <a:gd name="connsiteX18" fmla="*/ 1239657 w 1561845"/>
                <a:gd name="connsiteY18" fmla="*/ 9205 h 2387259"/>
                <a:gd name="connsiteX19" fmla="*/ 1340916 w 1561845"/>
                <a:gd name="connsiteY19" fmla="*/ 52164 h 2387259"/>
                <a:gd name="connsiteX20" fmla="*/ 1414559 w 1561845"/>
                <a:gd name="connsiteY20" fmla="*/ 88985 h 2387259"/>
                <a:gd name="connsiteX21" fmla="*/ 1497407 w 1561845"/>
                <a:gd name="connsiteY21" fmla="*/ 131944 h 2387259"/>
                <a:gd name="connsiteX22" fmla="*/ 1537297 w 1561845"/>
                <a:gd name="connsiteY22" fmla="*/ 156491 h 2387259"/>
                <a:gd name="connsiteX23" fmla="*/ 1549571 w 1561845"/>
                <a:gd name="connsiteY23" fmla="*/ 174902 h 2387259"/>
                <a:gd name="connsiteX24" fmla="*/ 1558776 w 1561845"/>
                <a:gd name="connsiteY24" fmla="*/ 190244 h 2387259"/>
                <a:gd name="connsiteX25" fmla="*/ 1561845 w 1561845"/>
                <a:gd name="connsiteY25" fmla="*/ 208655 h 2387259"/>
                <a:gd name="connsiteX26" fmla="*/ 1561845 w 1561845"/>
                <a:gd name="connsiteY26" fmla="*/ 227066 h 2387259"/>
                <a:gd name="connsiteX27" fmla="*/ 1552639 w 1561845"/>
                <a:gd name="connsiteY27" fmla="*/ 248545 h 2387259"/>
                <a:gd name="connsiteX28" fmla="*/ 1531160 w 1561845"/>
                <a:gd name="connsiteY28" fmla="*/ 276161 h 2387259"/>
                <a:gd name="connsiteX29" fmla="*/ 1503544 w 1561845"/>
                <a:gd name="connsiteY29" fmla="*/ 343667 h 2387259"/>
                <a:gd name="connsiteX30" fmla="*/ 1472859 w 1561845"/>
                <a:gd name="connsiteY30" fmla="*/ 457200 h 2387259"/>
                <a:gd name="connsiteX31" fmla="*/ 1451380 w 1561845"/>
                <a:gd name="connsiteY31" fmla="*/ 543117 h 2387259"/>
                <a:gd name="connsiteX32" fmla="*/ 1411490 w 1561845"/>
                <a:gd name="connsiteY32" fmla="*/ 662787 h 2387259"/>
                <a:gd name="connsiteX33" fmla="*/ 1393080 w 1561845"/>
                <a:gd name="connsiteY33" fmla="*/ 721087 h 2387259"/>
                <a:gd name="connsiteX34" fmla="*/ 1288752 w 1561845"/>
                <a:gd name="connsiteY34" fmla="*/ 972701 h 2387259"/>
                <a:gd name="connsiteX35" fmla="*/ 1221246 w 1561845"/>
                <a:gd name="connsiteY35" fmla="*/ 1113850 h 2387259"/>
                <a:gd name="connsiteX36" fmla="*/ 1169082 w 1561845"/>
                <a:gd name="connsiteY36" fmla="*/ 1218177 h 2387259"/>
                <a:gd name="connsiteX37" fmla="*/ 1104645 w 1561845"/>
                <a:gd name="connsiteY37" fmla="*/ 1331710 h 2387259"/>
                <a:gd name="connsiteX38" fmla="*/ 1043276 w 1561845"/>
                <a:gd name="connsiteY38" fmla="*/ 1436038 h 2387259"/>
                <a:gd name="connsiteX39" fmla="*/ 951222 w 1561845"/>
                <a:gd name="connsiteY39" fmla="*/ 1571050 h 2387259"/>
                <a:gd name="connsiteX40" fmla="*/ 862237 w 1561845"/>
                <a:gd name="connsiteY40" fmla="*/ 1687651 h 2387259"/>
                <a:gd name="connsiteX41" fmla="*/ 764046 w 1561845"/>
                <a:gd name="connsiteY41" fmla="*/ 1807321 h 2387259"/>
                <a:gd name="connsiteX42" fmla="*/ 653582 w 1561845"/>
                <a:gd name="connsiteY42" fmla="*/ 1923922 h 2387259"/>
                <a:gd name="connsiteX43" fmla="*/ 546186 w 1561845"/>
                <a:gd name="connsiteY43" fmla="*/ 2022113 h 2387259"/>
                <a:gd name="connsiteX44" fmla="*/ 472543 w 1561845"/>
                <a:gd name="connsiteY44" fmla="*/ 2086550 h 2387259"/>
                <a:gd name="connsiteX45" fmla="*/ 398900 w 1561845"/>
                <a:gd name="connsiteY45" fmla="*/ 2144851 h 2387259"/>
                <a:gd name="connsiteX46" fmla="*/ 309914 w 1561845"/>
                <a:gd name="connsiteY46" fmla="*/ 2212357 h 2387259"/>
                <a:gd name="connsiteX47" fmla="*/ 193313 w 1561845"/>
                <a:gd name="connsiteY47" fmla="*/ 2289068 h 2387259"/>
                <a:gd name="connsiteX48" fmla="*/ 92054 w 1561845"/>
                <a:gd name="connsiteY48" fmla="*/ 2353506 h 2387259"/>
                <a:gd name="connsiteX49" fmla="*/ 30685 w 1561845"/>
                <a:gd name="connsiteY49" fmla="*/ 2384191 h 2387259"/>
                <a:gd name="connsiteX50" fmla="*/ 12274 w 1561845"/>
                <a:gd name="connsiteY50" fmla="*/ 2387259 h 2387259"/>
                <a:gd name="connsiteX51" fmla="*/ 0 w 1561845"/>
                <a:gd name="connsiteY51" fmla="*/ 2378054 h 2387259"/>
                <a:gd name="connsiteX52" fmla="*/ 3069 w 1561845"/>
                <a:gd name="connsiteY52" fmla="*/ 2347369 h 2387259"/>
                <a:gd name="connsiteX53" fmla="*/ 15343 w 1561845"/>
                <a:gd name="connsiteY53" fmla="*/ 2319753 h 2387259"/>
                <a:gd name="connsiteX54" fmla="*/ 61369 w 1561845"/>
                <a:gd name="connsiteY54" fmla="*/ 2282932 h 2387259"/>
                <a:gd name="connsiteX55" fmla="*/ 162629 w 1561845"/>
                <a:gd name="connsiteY55" fmla="*/ 2203152 h 2387259"/>
                <a:gd name="connsiteX56" fmla="*/ 266956 w 1561845"/>
                <a:gd name="connsiteY56" fmla="*/ 2104961 h 2387259"/>
                <a:gd name="connsiteX57" fmla="*/ 417310 w 1561845"/>
                <a:gd name="connsiteY57" fmla="*/ 1957675 h 2387259"/>
                <a:gd name="connsiteX58" fmla="*/ 512433 w 1561845"/>
                <a:gd name="connsiteY58" fmla="*/ 1859485 h 2387259"/>
                <a:gd name="connsiteX59" fmla="*/ 598349 w 1561845"/>
                <a:gd name="connsiteY59" fmla="*/ 1764362 h 2387259"/>
                <a:gd name="connsiteX60" fmla="*/ 665855 w 1561845"/>
                <a:gd name="connsiteY60" fmla="*/ 1687651 h 2387259"/>
                <a:gd name="connsiteX61" fmla="*/ 748704 w 1561845"/>
                <a:gd name="connsiteY61" fmla="*/ 1577187 h 2387259"/>
                <a:gd name="connsiteX62" fmla="*/ 819278 w 1561845"/>
                <a:gd name="connsiteY62" fmla="*/ 1472859 h 2387259"/>
                <a:gd name="connsiteX63" fmla="*/ 871442 w 1561845"/>
                <a:gd name="connsiteY63" fmla="*/ 1390011 h 2387259"/>
                <a:gd name="connsiteX64" fmla="*/ 923606 w 1561845"/>
                <a:gd name="connsiteY64" fmla="*/ 1294889 h 2387259"/>
                <a:gd name="connsiteX65" fmla="*/ 966564 w 1561845"/>
                <a:gd name="connsiteY65" fmla="*/ 1205903 h 2387259"/>
                <a:gd name="connsiteX66" fmla="*/ 1009522 w 1561845"/>
                <a:gd name="connsiteY66" fmla="*/ 1104644 h 2387259"/>
                <a:gd name="connsiteX67" fmla="*/ 1049412 w 1561845"/>
                <a:gd name="connsiteY67" fmla="*/ 997248 h 2387259"/>
                <a:gd name="connsiteX68" fmla="*/ 1080097 w 1561845"/>
                <a:gd name="connsiteY68" fmla="*/ 902126 h 2387259"/>
                <a:gd name="connsiteX69" fmla="*/ 1166014 w 1561845"/>
                <a:gd name="connsiteY69" fmla="*/ 613691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61845" h="2387259">
                  <a:moveTo>
                    <a:pt x="1166014" y="613691"/>
                  </a:moveTo>
                  <a:lnTo>
                    <a:pt x="1190561" y="524706"/>
                  </a:lnTo>
                  <a:lnTo>
                    <a:pt x="1218178" y="389694"/>
                  </a:lnTo>
                  <a:lnTo>
                    <a:pt x="1233520" y="309914"/>
                  </a:lnTo>
                  <a:lnTo>
                    <a:pt x="1242725" y="254682"/>
                  </a:lnTo>
                  <a:lnTo>
                    <a:pt x="1245794" y="230134"/>
                  </a:lnTo>
                  <a:lnTo>
                    <a:pt x="1239657" y="199450"/>
                  </a:lnTo>
                  <a:lnTo>
                    <a:pt x="1227383" y="168765"/>
                  </a:lnTo>
                  <a:lnTo>
                    <a:pt x="1208972" y="147286"/>
                  </a:lnTo>
                  <a:lnTo>
                    <a:pt x="1181356" y="128875"/>
                  </a:lnTo>
                  <a:lnTo>
                    <a:pt x="1156808" y="119670"/>
                  </a:lnTo>
                  <a:lnTo>
                    <a:pt x="1135329" y="104328"/>
                  </a:lnTo>
                  <a:lnTo>
                    <a:pt x="1123055" y="85917"/>
                  </a:lnTo>
                  <a:lnTo>
                    <a:pt x="1110782" y="64438"/>
                  </a:lnTo>
                  <a:lnTo>
                    <a:pt x="1110782" y="36821"/>
                  </a:lnTo>
                  <a:lnTo>
                    <a:pt x="1119987" y="21479"/>
                  </a:lnTo>
                  <a:lnTo>
                    <a:pt x="1156808" y="6137"/>
                  </a:lnTo>
                  <a:lnTo>
                    <a:pt x="1208972" y="0"/>
                  </a:lnTo>
                  <a:lnTo>
                    <a:pt x="1239657" y="9205"/>
                  </a:lnTo>
                  <a:lnTo>
                    <a:pt x="1340916" y="52164"/>
                  </a:lnTo>
                  <a:lnTo>
                    <a:pt x="1414559" y="88985"/>
                  </a:lnTo>
                  <a:lnTo>
                    <a:pt x="1497407" y="131944"/>
                  </a:lnTo>
                  <a:lnTo>
                    <a:pt x="1537297" y="156491"/>
                  </a:lnTo>
                  <a:lnTo>
                    <a:pt x="1549571" y="174902"/>
                  </a:lnTo>
                  <a:lnTo>
                    <a:pt x="1558776" y="190244"/>
                  </a:lnTo>
                  <a:lnTo>
                    <a:pt x="1561845" y="208655"/>
                  </a:lnTo>
                  <a:lnTo>
                    <a:pt x="1561845" y="227066"/>
                  </a:lnTo>
                  <a:lnTo>
                    <a:pt x="1552639" y="248545"/>
                  </a:lnTo>
                  <a:lnTo>
                    <a:pt x="1531160" y="276161"/>
                  </a:lnTo>
                  <a:lnTo>
                    <a:pt x="1503544" y="343667"/>
                  </a:lnTo>
                  <a:lnTo>
                    <a:pt x="1472859" y="457200"/>
                  </a:lnTo>
                  <a:lnTo>
                    <a:pt x="1451380" y="543117"/>
                  </a:lnTo>
                  <a:lnTo>
                    <a:pt x="1411490" y="662787"/>
                  </a:lnTo>
                  <a:lnTo>
                    <a:pt x="1393080" y="721087"/>
                  </a:lnTo>
                  <a:lnTo>
                    <a:pt x="1288752" y="972701"/>
                  </a:lnTo>
                  <a:lnTo>
                    <a:pt x="1221246" y="1113850"/>
                  </a:lnTo>
                  <a:lnTo>
                    <a:pt x="1169082" y="1218177"/>
                  </a:lnTo>
                  <a:lnTo>
                    <a:pt x="1104645" y="1331710"/>
                  </a:lnTo>
                  <a:lnTo>
                    <a:pt x="1043276" y="1436038"/>
                  </a:lnTo>
                  <a:lnTo>
                    <a:pt x="951222" y="1571050"/>
                  </a:lnTo>
                  <a:lnTo>
                    <a:pt x="862237" y="1687651"/>
                  </a:lnTo>
                  <a:lnTo>
                    <a:pt x="764046" y="1807321"/>
                  </a:lnTo>
                  <a:lnTo>
                    <a:pt x="653582" y="1923922"/>
                  </a:lnTo>
                  <a:lnTo>
                    <a:pt x="546186" y="2022113"/>
                  </a:lnTo>
                  <a:lnTo>
                    <a:pt x="472543" y="2086550"/>
                  </a:lnTo>
                  <a:lnTo>
                    <a:pt x="398900" y="2144851"/>
                  </a:lnTo>
                  <a:lnTo>
                    <a:pt x="309914" y="2212357"/>
                  </a:lnTo>
                  <a:lnTo>
                    <a:pt x="193313" y="2289068"/>
                  </a:lnTo>
                  <a:lnTo>
                    <a:pt x="92054" y="2353506"/>
                  </a:lnTo>
                  <a:lnTo>
                    <a:pt x="30685" y="2384191"/>
                  </a:lnTo>
                  <a:lnTo>
                    <a:pt x="12274" y="2387259"/>
                  </a:lnTo>
                  <a:lnTo>
                    <a:pt x="0" y="2378054"/>
                  </a:lnTo>
                  <a:lnTo>
                    <a:pt x="3069" y="2347369"/>
                  </a:lnTo>
                  <a:lnTo>
                    <a:pt x="15343" y="2319753"/>
                  </a:lnTo>
                  <a:lnTo>
                    <a:pt x="61369" y="2282932"/>
                  </a:lnTo>
                  <a:lnTo>
                    <a:pt x="162629" y="2203152"/>
                  </a:lnTo>
                  <a:lnTo>
                    <a:pt x="266956" y="2104961"/>
                  </a:lnTo>
                  <a:lnTo>
                    <a:pt x="417310" y="1957675"/>
                  </a:lnTo>
                  <a:lnTo>
                    <a:pt x="512433" y="1859485"/>
                  </a:lnTo>
                  <a:lnTo>
                    <a:pt x="598349" y="1764362"/>
                  </a:lnTo>
                  <a:lnTo>
                    <a:pt x="665855" y="1687651"/>
                  </a:lnTo>
                  <a:lnTo>
                    <a:pt x="748704" y="1577187"/>
                  </a:lnTo>
                  <a:lnTo>
                    <a:pt x="819278" y="1472859"/>
                  </a:lnTo>
                  <a:lnTo>
                    <a:pt x="871442" y="1390011"/>
                  </a:lnTo>
                  <a:lnTo>
                    <a:pt x="923606" y="1294889"/>
                  </a:lnTo>
                  <a:lnTo>
                    <a:pt x="966564" y="1205903"/>
                  </a:lnTo>
                  <a:lnTo>
                    <a:pt x="1009522" y="1104644"/>
                  </a:lnTo>
                  <a:lnTo>
                    <a:pt x="1049412" y="997248"/>
                  </a:lnTo>
                  <a:lnTo>
                    <a:pt x="1080097" y="902126"/>
                  </a:lnTo>
                  <a:lnTo>
                    <a:pt x="1166014" y="6136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1069907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17A2EF2-650C-446F-B48D-C29C7F8A5D0B}"/>
              </a:ext>
            </a:extLst>
          </p:cNvPr>
          <p:cNvSpPr/>
          <p:nvPr/>
        </p:nvSpPr>
        <p:spPr>
          <a:xfrm>
            <a:off x="4939770" y="1409701"/>
            <a:ext cx="746656" cy="694805"/>
          </a:xfrm>
          <a:custGeom>
            <a:avLst/>
            <a:gdLst>
              <a:gd name="connsiteX0" fmla="*/ 390525 w 685800"/>
              <a:gd name="connsiteY0" fmla="*/ 481013 h 638175"/>
              <a:gd name="connsiteX1" fmla="*/ 223838 w 685800"/>
              <a:gd name="connsiteY1" fmla="*/ 304800 h 638175"/>
              <a:gd name="connsiteX2" fmla="*/ 95250 w 685800"/>
              <a:gd name="connsiteY2" fmla="*/ 154781 h 638175"/>
              <a:gd name="connsiteX3" fmla="*/ 16669 w 685800"/>
              <a:gd name="connsiteY3" fmla="*/ 61913 h 638175"/>
              <a:gd name="connsiteX4" fmla="*/ 2381 w 685800"/>
              <a:gd name="connsiteY4" fmla="*/ 40481 h 638175"/>
              <a:gd name="connsiteX5" fmla="*/ 0 w 685800"/>
              <a:gd name="connsiteY5" fmla="*/ 26194 h 638175"/>
              <a:gd name="connsiteX6" fmla="*/ 2381 w 685800"/>
              <a:gd name="connsiteY6" fmla="*/ 11906 h 638175"/>
              <a:gd name="connsiteX7" fmla="*/ 14288 w 685800"/>
              <a:gd name="connsiteY7" fmla="*/ 2381 h 638175"/>
              <a:gd name="connsiteX8" fmla="*/ 33338 w 685800"/>
              <a:gd name="connsiteY8" fmla="*/ 0 h 638175"/>
              <a:gd name="connsiteX9" fmla="*/ 73819 w 685800"/>
              <a:gd name="connsiteY9" fmla="*/ 9525 h 638175"/>
              <a:gd name="connsiteX10" fmla="*/ 176213 w 685800"/>
              <a:gd name="connsiteY10" fmla="*/ 52388 h 638175"/>
              <a:gd name="connsiteX11" fmla="*/ 295275 w 685800"/>
              <a:gd name="connsiteY11" fmla="*/ 107156 h 638175"/>
              <a:gd name="connsiteX12" fmla="*/ 411956 w 685800"/>
              <a:gd name="connsiteY12" fmla="*/ 166688 h 638175"/>
              <a:gd name="connsiteX13" fmla="*/ 581025 w 685800"/>
              <a:gd name="connsiteY13" fmla="*/ 254794 h 638175"/>
              <a:gd name="connsiteX14" fmla="*/ 602456 w 685800"/>
              <a:gd name="connsiteY14" fmla="*/ 285750 h 638175"/>
              <a:gd name="connsiteX15" fmla="*/ 635794 w 685800"/>
              <a:gd name="connsiteY15" fmla="*/ 350044 h 638175"/>
              <a:gd name="connsiteX16" fmla="*/ 652463 w 685800"/>
              <a:gd name="connsiteY16" fmla="*/ 397669 h 638175"/>
              <a:gd name="connsiteX17" fmla="*/ 671513 w 685800"/>
              <a:gd name="connsiteY17" fmla="*/ 450056 h 638175"/>
              <a:gd name="connsiteX18" fmla="*/ 685800 w 685800"/>
              <a:gd name="connsiteY18" fmla="*/ 540544 h 638175"/>
              <a:gd name="connsiteX19" fmla="*/ 681038 w 685800"/>
              <a:gd name="connsiteY19" fmla="*/ 564356 h 638175"/>
              <a:gd name="connsiteX20" fmla="*/ 669131 w 685800"/>
              <a:gd name="connsiteY20" fmla="*/ 590550 h 638175"/>
              <a:gd name="connsiteX21" fmla="*/ 640556 w 685800"/>
              <a:gd name="connsiteY21" fmla="*/ 621506 h 638175"/>
              <a:gd name="connsiteX22" fmla="*/ 619125 w 685800"/>
              <a:gd name="connsiteY22" fmla="*/ 635794 h 638175"/>
              <a:gd name="connsiteX23" fmla="*/ 597694 w 685800"/>
              <a:gd name="connsiteY23" fmla="*/ 638175 h 638175"/>
              <a:gd name="connsiteX24" fmla="*/ 564356 w 685800"/>
              <a:gd name="connsiteY24" fmla="*/ 633413 h 638175"/>
              <a:gd name="connsiteX25" fmla="*/ 528638 w 685800"/>
              <a:gd name="connsiteY25" fmla="*/ 614363 h 638175"/>
              <a:gd name="connsiteX26" fmla="*/ 390525 w 685800"/>
              <a:gd name="connsiteY26" fmla="*/ 481013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85800" h="638175">
                <a:moveTo>
                  <a:pt x="390525" y="481013"/>
                </a:moveTo>
                <a:lnTo>
                  <a:pt x="223838" y="304800"/>
                </a:lnTo>
                <a:lnTo>
                  <a:pt x="95250" y="154781"/>
                </a:lnTo>
                <a:lnTo>
                  <a:pt x="16669" y="61913"/>
                </a:lnTo>
                <a:lnTo>
                  <a:pt x="2381" y="40481"/>
                </a:lnTo>
                <a:lnTo>
                  <a:pt x="0" y="26194"/>
                </a:lnTo>
                <a:lnTo>
                  <a:pt x="2381" y="11906"/>
                </a:lnTo>
                <a:lnTo>
                  <a:pt x="14288" y="2381"/>
                </a:lnTo>
                <a:lnTo>
                  <a:pt x="33338" y="0"/>
                </a:lnTo>
                <a:lnTo>
                  <a:pt x="73819" y="9525"/>
                </a:lnTo>
                <a:lnTo>
                  <a:pt x="176213" y="52388"/>
                </a:lnTo>
                <a:lnTo>
                  <a:pt x="295275" y="107156"/>
                </a:lnTo>
                <a:lnTo>
                  <a:pt x="411956" y="166688"/>
                </a:lnTo>
                <a:lnTo>
                  <a:pt x="581025" y="254794"/>
                </a:lnTo>
                <a:lnTo>
                  <a:pt x="602456" y="285750"/>
                </a:lnTo>
                <a:lnTo>
                  <a:pt x="635794" y="350044"/>
                </a:lnTo>
                <a:lnTo>
                  <a:pt x="652463" y="397669"/>
                </a:lnTo>
                <a:lnTo>
                  <a:pt x="671513" y="450056"/>
                </a:lnTo>
                <a:lnTo>
                  <a:pt x="685800" y="540544"/>
                </a:lnTo>
                <a:lnTo>
                  <a:pt x="681038" y="564356"/>
                </a:lnTo>
                <a:lnTo>
                  <a:pt x="669131" y="590550"/>
                </a:lnTo>
                <a:lnTo>
                  <a:pt x="640556" y="621506"/>
                </a:lnTo>
                <a:lnTo>
                  <a:pt x="619125" y="635794"/>
                </a:lnTo>
                <a:lnTo>
                  <a:pt x="597694" y="638175"/>
                </a:lnTo>
                <a:lnTo>
                  <a:pt x="564356" y="633413"/>
                </a:lnTo>
                <a:lnTo>
                  <a:pt x="528638" y="614363"/>
                </a:lnTo>
                <a:lnTo>
                  <a:pt x="390525" y="4810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30D2C68-B73E-4430-8299-859CE74668B3}"/>
              </a:ext>
            </a:extLst>
          </p:cNvPr>
          <p:cNvSpPr/>
          <p:nvPr/>
        </p:nvSpPr>
        <p:spPr>
          <a:xfrm>
            <a:off x="6106887" y="1252537"/>
            <a:ext cx="898752" cy="940233"/>
          </a:xfrm>
          <a:custGeom>
            <a:avLst/>
            <a:gdLst>
              <a:gd name="connsiteX0" fmla="*/ 507206 w 826294"/>
              <a:gd name="connsiteY0" fmla="*/ 504825 h 864393"/>
              <a:gd name="connsiteX1" fmla="*/ 352425 w 826294"/>
              <a:gd name="connsiteY1" fmla="*/ 645318 h 864393"/>
              <a:gd name="connsiteX2" fmla="*/ 119062 w 826294"/>
              <a:gd name="connsiteY2" fmla="*/ 842962 h 864393"/>
              <a:gd name="connsiteX3" fmla="*/ 0 w 826294"/>
              <a:gd name="connsiteY3" fmla="*/ 864393 h 864393"/>
              <a:gd name="connsiteX4" fmla="*/ 71437 w 826294"/>
              <a:gd name="connsiteY4" fmla="*/ 754856 h 864393"/>
              <a:gd name="connsiteX5" fmla="*/ 209550 w 826294"/>
              <a:gd name="connsiteY5" fmla="*/ 552450 h 864393"/>
              <a:gd name="connsiteX6" fmla="*/ 290512 w 826294"/>
              <a:gd name="connsiteY6" fmla="*/ 431006 h 864393"/>
              <a:gd name="connsiteX7" fmla="*/ 354806 w 826294"/>
              <a:gd name="connsiteY7" fmla="*/ 321468 h 864393"/>
              <a:gd name="connsiteX8" fmla="*/ 390525 w 826294"/>
              <a:gd name="connsiteY8" fmla="*/ 247650 h 864393"/>
              <a:gd name="connsiteX9" fmla="*/ 400050 w 826294"/>
              <a:gd name="connsiteY9" fmla="*/ 211931 h 864393"/>
              <a:gd name="connsiteX10" fmla="*/ 402431 w 826294"/>
              <a:gd name="connsiteY10" fmla="*/ 180975 h 864393"/>
              <a:gd name="connsiteX11" fmla="*/ 392906 w 826294"/>
              <a:gd name="connsiteY11" fmla="*/ 138112 h 864393"/>
              <a:gd name="connsiteX12" fmla="*/ 371475 w 826294"/>
              <a:gd name="connsiteY12" fmla="*/ 95250 h 864393"/>
              <a:gd name="connsiteX13" fmla="*/ 350044 w 826294"/>
              <a:gd name="connsiteY13" fmla="*/ 71437 h 864393"/>
              <a:gd name="connsiteX14" fmla="*/ 321469 w 826294"/>
              <a:gd name="connsiteY14" fmla="*/ 47625 h 864393"/>
              <a:gd name="connsiteX15" fmla="*/ 314325 w 826294"/>
              <a:gd name="connsiteY15" fmla="*/ 35718 h 864393"/>
              <a:gd name="connsiteX16" fmla="*/ 319087 w 826294"/>
              <a:gd name="connsiteY16" fmla="*/ 19050 h 864393"/>
              <a:gd name="connsiteX17" fmla="*/ 350044 w 826294"/>
              <a:gd name="connsiteY17" fmla="*/ 7143 h 864393"/>
              <a:gd name="connsiteX18" fmla="*/ 402431 w 826294"/>
              <a:gd name="connsiteY18" fmla="*/ 0 h 864393"/>
              <a:gd name="connsiteX19" fmla="*/ 442912 w 826294"/>
              <a:gd name="connsiteY19" fmla="*/ 2381 h 864393"/>
              <a:gd name="connsiteX20" fmla="*/ 481012 w 826294"/>
              <a:gd name="connsiteY20" fmla="*/ 4762 h 864393"/>
              <a:gd name="connsiteX21" fmla="*/ 531019 w 826294"/>
              <a:gd name="connsiteY21" fmla="*/ 23812 h 864393"/>
              <a:gd name="connsiteX22" fmla="*/ 633412 w 826294"/>
              <a:gd name="connsiteY22" fmla="*/ 76200 h 864393"/>
              <a:gd name="connsiteX23" fmla="*/ 742950 w 826294"/>
              <a:gd name="connsiteY23" fmla="*/ 126206 h 864393"/>
              <a:gd name="connsiteX24" fmla="*/ 778669 w 826294"/>
              <a:gd name="connsiteY24" fmla="*/ 150018 h 864393"/>
              <a:gd name="connsiteX25" fmla="*/ 800100 w 826294"/>
              <a:gd name="connsiteY25" fmla="*/ 171450 h 864393"/>
              <a:gd name="connsiteX26" fmla="*/ 816769 w 826294"/>
              <a:gd name="connsiteY26" fmla="*/ 197643 h 864393"/>
              <a:gd name="connsiteX27" fmla="*/ 826294 w 826294"/>
              <a:gd name="connsiteY27" fmla="*/ 216693 h 864393"/>
              <a:gd name="connsiteX28" fmla="*/ 826294 w 826294"/>
              <a:gd name="connsiteY28" fmla="*/ 233362 h 864393"/>
              <a:gd name="connsiteX29" fmla="*/ 816769 w 826294"/>
              <a:gd name="connsiteY29" fmla="*/ 266700 h 864393"/>
              <a:gd name="connsiteX30" fmla="*/ 800100 w 826294"/>
              <a:gd name="connsiteY30" fmla="*/ 285750 h 864393"/>
              <a:gd name="connsiteX31" fmla="*/ 754856 w 826294"/>
              <a:gd name="connsiteY31" fmla="*/ 314325 h 864393"/>
              <a:gd name="connsiteX32" fmla="*/ 690562 w 826294"/>
              <a:gd name="connsiteY32" fmla="*/ 345281 h 864393"/>
              <a:gd name="connsiteX33" fmla="*/ 621506 w 826294"/>
              <a:gd name="connsiteY33" fmla="*/ 369093 h 864393"/>
              <a:gd name="connsiteX34" fmla="*/ 507206 w 826294"/>
              <a:gd name="connsiteY34" fmla="*/ 504825 h 8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26294" h="864393">
                <a:moveTo>
                  <a:pt x="507206" y="504825"/>
                </a:moveTo>
                <a:lnTo>
                  <a:pt x="352425" y="645318"/>
                </a:lnTo>
                <a:lnTo>
                  <a:pt x="119062" y="842962"/>
                </a:lnTo>
                <a:lnTo>
                  <a:pt x="0" y="864393"/>
                </a:lnTo>
                <a:lnTo>
                  <a:pt x="71437" y="754856"/>
                </a:lnTo>
                <a:lnTo>
                  <a:pt x="209550" y="552450"/>
                </a:lnTo>
                <a:lnTo>
                  <a:pt x="290512" y="431006"/>
                </a:lnTo>
                <a:lnTo>
                  <a:pt x="354806" y="321468"/>
                </a:lnTo>
                <a:lnTo>
                  <a:pt x="390525" y="247650"/>
                </a:lnTo>
                <a:lnTo>
                  <a:pt x="400050" y="211931"/>
                </a:lnTo>
                <a:lnTo>
                  <a:pt x="402431" y="180975"/>
                </a:lnTo>
                <a:lnTo>
                  <a:pt x="392906" y="138112"/>
                </a:lnTo>
                <a:lnTo>
                  <a:pt x="371475" y="95250"/>
                </a:lnTo>
                <a:lnTo>
                  <a:pt x="350044" y="71437"/>
                </a:lnTo>
                <a:lnTo>
                  <a:pt x="321469" y="47625"/>
                </a:lnTo>
                <a:lnTo>
                  <a:pt x="314325" y="35718"/>
                </a:lnTo>
                <a:lnTo>
                  <a:pt x="319087" y="19050"/>
                </a:lnTo>
                <a:lnTo>
                  <a:pt x="350044" y="7143"/>
                </a:lnTo>
                <a:lnTo>
                  <a:pt x="402431" y="0"/>
                </a:lnTo>
                <a:lnTo>
                  <a:pt x="442912" y="2381"/>
                </a:lnTo>
                <a:lnTo>
                  <a:pt x="481012" y="4762"/>
                </a:lnTo>
                <a:lnTo>
                  <a:pt x="531019" y="23812"/>
                </a:lnTo>
                <a:lnTo>
                  <a:pt x="633412" y="76200"/>
                </a:lnTo>
                <a:lnTo>
                  <a:pt x="742950" y="126206"/>
                </a:lnTo>
                <a:lnTo>
                  <a:pt x="778669" y="150018"/>
                </a:lnTo>
                <a:lnTo>
                  <a:pt x="800100" y="171450"/>
                </a:lnTo>
                <a:lnTo>
                  <a:pt x="816769" y="197643"/>
                </a:lnTo>
                <a:lnTo>
                  <a:pt x="826294" y="216693"/>
                </a:lnTo>
                <a:lnTo>
                  <a:pt x="826294" y="233362"/>
                </a:lnTo>
                <a:lnTo>
                  <a:pt x="816769" y="266700"/>
                </a:lnTo>
                <a:lnTo>
                  <a:pt x="800100" y="285750"/>
                </a:lnTo>
                <a:lnTo>
                  <a:pt x="754856" y="314325"/>
                </a:lnTo>
                <a:lnTo>
                  <a:pt x="690562" y="345281"/>
                </a:lnTo>
                <a:lnTo>
                  <a:pt x="621506" y="369093"/>
                </a:lnTo>
                <a:lnTo>
                  <a:pt x="507206" y="5048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7850F3-593E-422F-BB79-D2EB891284DC}"/>
              </a:ext>
            </a:extLst>
          </p:cNvPr>
          <p:cNvSpPr/>
          <p:nvPr/>
        </p:nvSpPr>
        <p:spPr>
          <a:xfrm>
            <a:off x="4646615" y="1906588"/>
            <a:ext cx="2682875" cy="495300"/>
          </a:xfrm>
          <a:custGeom>
            <a:avLst/>
            <a:gdLst>
              <a:gd name="connsiteX0" fmla="*/ 1838325 w 2683669"/>
              <a:gd name="connsiteY0" fmla="*/ 290513 h 495300"/>
              <a:gd name="connsiteX1" fmla="*/ 1416844 w 2683669"/>
              <a:gd name="connsiteY1" fmla="*/ 316707 h 495300"/>
              <a:gd name="connsiteX2" fmla="*/ 1231106 w 2683669"/>
              <a:gd name="connsiteY2" fmla="*/ 352425 h 495300"/>
              <a:gd name="connsiteX3" fmla="*/ 907256 w 2683669"/>
              <a:gd name="connsiteY3" fmla="*/ 404813 h 495300"/>
              <a:gd name="connsiteX4" fmla="*/ 495300 w 2683669"/>
              <a:gd name="connsiteY4" fmla="*/ 471488 h 495300"/>
              <a:gd name="connsiteX5" fmla="*/ 364331 w 2683669"/>
              <a:gd name="connsiteY5" fmla="*/ 495300 h 495300"/>
              <a:gd name="connsiteX6" fmla="*/ 338137 w 2683669"/>
              <a:gd name="connsiteY6" fmla="*/ 492919 h 495300"/>
              <a:gd name="connsiteX7" fmla="*/ 297656 w 2683669"/>
              <a:gd name="connsiteY7" fmla="*/ 483394 h 495300"/>
              <a:gd name="connsiteX8" fmla="*/ 252412 w 2683669"/>
              <a:gd name="connsiteY8" fmla="*/ 469107 h 495300"/>
              <a:gd name="connsiteX9" fmla="*/ 226219 w 2683669"/>
              <a:gd name="connsiteY9" fmla="*/ 459582 h 495300"/>
              <a:gd name="connsiteX10" fmla="*/ 185737 w 2683669"/>
              <a:gd name="connsiteY10" fmla="*/ 433388 h 495300"/>
              <a:gd name="connsiteX11" fmla="*/ 114300 w 2683669"/>
              <a:gd name="connsiteY11" fmla="*/ 371475 h 495300"/>
              <a:gd name="connsiteX12" fmla="*/ 59531 w 2683669"/>
              <a:gd name="connsiteY12" fmla="*/ 311944 h 495300"/>
              <a:gd name="connsiteX13" fmla="*/ 19050 w 2683669"/>
              <a:gd name="connsiteY13" fmla="*/ 264319 h 495300"/>
              <a:gd name="connsiteX14" fmla="*/ 0 w 2683669"/>
              <a:gd name="connsiteY14" fmla="*/ 230982 h 495300"/>
              <a:gd name="connsiteX15" fmla="*/ 0 w 2683669"/>
              <a:gd name="connsiteY15" fmla="*/ 209550 h 495300"/>
              <a:gd name="connsiteX16" fmla="*/ 4762 w 2683669"/>
              <a:gd name="connsiteY16" fmla="*/ 197644 h 495300"/>
              <a:gd name="connsiteX17" fmla="*/ 26194 w 2683669"/>
              <a:gd name="connsiteY17" fmla="*/ 192882 h 495300"/>
              <a:gd name="connsiteX18" fmla="*/ 57150 w 2683669"/>
              <a:gd name="connsiteY18" fmla="*/ 204788 h 495300"/>
              <a:gd name="connsiteX19" fmla="*/ 126206 w 2683669"/>
              <a:gd name="connsiteY19" fmla="*/ 238125 h 495300"/>
              <a:gd name="connsiteX20" fmla="*/ 192881 w 2683669"/>
              <a:gd name="connsiteY20" fmla="*/ 264319 h 495300"/>
              <a:gd name="connsiteX21" fmla="*/ 271462 w 2683669"/>
              <a:gd name="connsiteY21" fmla="*/ 283369 h 495300"/>
              <a:gd name="connsiteX22" fmla="*/ 345281 w 2683669"/>
              <a:gd name="connsiteY22" fmla="*/ 295275 h 495300"/>
              <a:gd name="connsiteX23" fmla="*/ 400050 w 2683669"/>
              <a:gd name="connsiteY23" fmla="*/ 295275 h 495300"/>
              <a:gd name="connsiteX24" fmla="*/ 719137 w 2683669"/>
              <a:gd name="connsiteY24" fmla="*/ 250032 h 495300"/>
              <a:gd name="connsiteX25" fmla="*/ 1166812 w 2683669"/>
              <a:gd name="connsiteY25" fmla="*/ 190500 h 495300"/>
              <a:gd name="connsiteX26" fmla="*/ 1619250 w 2683669"/>
              <a:gd name="connsiteY26" fmla="*/ 128588 h 495300"/>
              <a:gd name="connsiteX27" fmla="*/ 1704975 w 2683669"/>
              <a:gd name="connsiteY27" fmla="*/ 138113 h 495300"/>
              <a:gd name="connsiteX28" fmla="*/ 2047875 w 2683669"/>
              <a:gd name="connsiteY28" fmla="*/ 90488 h 495300"/>
              <a:gd name="connsiteX29" fmla="*/ 2097881 w 2683669"/>
              <a:gd name="connsiteY29" fmla="*/ 59532 h 495300"/>
              <a:gd name="connsiteX30" fmla="*/ 2155031 w 2683669"/>
              <a:gd name="connsiteY30" fmla="*/ 33338 h 495300"/>
              <a:gd name="connsiteX31" fmla="*/ 2214562 w 2683669"/>
              <a:gd name="connsiteY31" fmla="*/ 7144 h 495300"/>
              <a:gd name="connsiteX32" fmla="*/ 2259806 w 2683669"/>
              <a:gd name="connsiteY32" fmla="*/ 0 h 495300"/>
              <a:gd name="connsiteX33" fmla="*/ 2326481 w 2683669"/>
              <a:gd name="connsiteY33" fmla="*/ 11907 h 495300"/>
              <a:gd name="connsiteX34" fmla="*/ 2457450 w 2683669"/>
              <a:gd name="connsiteY34" fmla="*/ 50007 h 495300"/>
              <a:gd name="connsiteX35" fmla="*/ 2576512 w 2683669"/>
              <a:gd name="connsiteY35" fmla="*/ 90488 h 495300"/>
              <a:gd name="connsiteX36" fmla="*/ 2624137 w 2683669"/>
              <a:gd name="connsiteY36" fmla="*/ 116682 h 495300"/>
              <a:gd name="connsiteX37" fmla="*/ 2655094 w 2683669"/>
              <a:gd name="connsiteY37" fmla="*/ 138113 h 495300"/>
              <a:gd name="connsiteX38" fmla="*/ 2674144 w 2683669"/>
              <a:gd name="connsiteY38" fmla="*/ 154782 h 495300"/>
              <a:gd name="connsiteX39" fmla="*/ 2683669 w 2683669"/>
              <a:gd name="connsiteY39" fmla="*/ 169069 h 495300"/>
              <a:gd name="connsiteX40" fmla="*/ 2681287 w 2683669"/>
              <a:gd name="connsiteY40" fmla="*/ 180975 h 495300"/>
              <a:gd name="connsiteX41" fmla="*/ 2671762 w 2683669"/>
              <a:gd name="connsiteY41" fmla="*/ 197644 h 495300"/>
              <a:gd name="connsiteX42" fmla="*/ 2624137 w 2683669"/>
              <a:gd name="connsiteY42" fmla="*/ 250032 h 495300"/>
              <a:gd name="connsiteX43" fmla="*/ 2431256 w 2683669"/>
              <a:gd name="connsiteY43" fmla="*/ 261938 h 495300"/>
              <a:gd name="connsiteX44" fmla="*/ 1838325 w 2683669"/>
              <a:gd name="connsiteY44" fmla="*/ 290513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83669" h="495300">
                <a:moveTo>
                  <a:pt x="1838325" y="290513"/>
                </a:moveTo>
                <a:lnTo>
                  <a:pt x="1416844" y="316707"/>
                </a:lnTo>
                <a:lnTo>
                  <a:pt x="1231106" y="352425"/>
                </a:lnTo>
                <a:lnTo>
                  <a:pt x="907256" y="404813"/>
                </a:lnTo>
                <a:lnTo>
                  <a:pt x="495300" y="471488"/>
                </a:lnTo>
                <a:lnTo>
                  <a:pt x="364331" y="495300"/>
                </a:lnTo>
                <a:lnTo>
                  <a:pt x="338137" y="492919"/>
                </a:lnTo>
                <a:lnTo>
                  <a:pt x="297656" y="483394"/>
                </a:lnTo>
                <a:lnTo>
                  <a:pt x="252412" y="469107"/>
                </a:lnTo>
                <a:lnTo>
                  <a:pt x="226219" y="459582"/>
                </a:lnTo>
                <a:lnTo>
                  <a:pt x="185737" y="433388"/>
                </a:lnTo>
                <a:lnTo>
                  <a:pt x="114300" y="371475"/>
                </a:lnTo>
                <a:lnTo>
                  <a:pt x="59531" y="311944"/>
                </a:lnTo>
                <a:lnTo>
                  <a:pt x="19050" y="264319"/>
                </a:lnTo>
                <a:lnTo>
                  <a:pt x="0" y="230982"/>
                </a:lnTo>
                <a:lnTo>
                  <a:pt x="0" y="209550"/>
                </a:lnTo>
                <a:lnTo>
                  <a:pt x="4762" y="197644"/>
                </a:lnTo>
                <a:lnTo>
                  <a:pt x="26194" y="192882"/>
                </a:lnTo>
                <a:lnTo>
                  <a:pt x="57150" y="204788"/>
                </a:lnTo>
                <a:lnTo>
                  <a:pt x="126206" y="238125"/>
                </a:lnTo>
                <a:lnTo>
                  <a:pt x="192881" y="264319"/>
                </a:lnTo>
                <a:lnTo>
                  <a:pt x="271462" y="283369"/>
                </a:lnTo>
                <a:lnTo>
                  <a:pt x="345281" y="295275"/>
                </a:lnTo>
                <a:lnTo>
                  <a:pt x="400050" y="295275"/>
                </a:lnTo>
                <a:lnTo>
                  <a:pt x="719137" y="250032"/>
                </a:lnTo>
                <a:lnTo>
                  <a:pt x="1166812" y="190500"/>
                </a:lnTo>
                <a:lnTo>
                  <a:pt x="1619250" y="128588"/>
                </a:lnTo>
                <a:lnTo>
                  <a:pt x="1704975" y="138113"/>
                </a:lnTo>
                <a:lnTo>
                  <a:pt x="2047875" y="90488"/>
                </a:lnTo>
                <a:lnTo>
                  <a:pt x="2097881" y="59532"/>
                </a:lnTo>
                <a:lnTo>
                  <a:pt x="2155031" y="33338"/>
                </a:lnTo>
                <a:lnTo>
                  <a:pt x="2214562" y="7144"/>
                </a:lnTo>
                <a:lnTo>
                  <a:pt x="2259806" y="0"/>
                </a:lnTo>
                <a:lnTo>
                  <a:pt x="2326481" y="11907"/>
                </a:lnTo>
                <a:lnTo>
                  <a:pt x="2457450" y="50007"/>
                </a:lnTo>
                <a:lnTo>
                  <a:pt x="2576512" y="90488"/>
                </a:lnTo>
                <a:lnTo>
                  <a:pt x="2624137" y="116682"/>
                </a:lnTo>
                <a:lnTo>
                  <a:pt x="2655094" y="138113"/>
                </a:lnTo>
                <a:lnTo>
                  <a:pt x="2674144" y="154782"/>
                </a:lnTo>
                <a:lnTo>
                  <a:pt x="2683669" y="169069"/>
                </a:lnTo>
                <a:lnTo>
                  <a:pt x="2681287" y="180975"/>
                </a:lnTo>
                <a:lnTo>
                  <a:pt x="2671762" y="197644"/>
                </a:lnTo>
                <a:lnTo>
                  <a:pt x="2624137" y="250032"/>
                </a:lnTo>
                <a:lnTo>
                  <a:pt x="2431256" y="261938"/>
                </a:lnTo>
                <a:lnTo>
                  <a:pt x="1838325" y="2905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6DC26AB-8E7B-4030-B067-04F2B8FB2D7B}"/>
              </a:ext>
            </a:extLst>
          </p:cNvPr>
          <p:cNvSpPr/>
          <p:nvPr/>
        </p:nvSpPr>
        <p:spPr>
          <a:xfrm>
            <a:off x="5800725" y="2157413"/>
            <a:ext cx="336550" cy="1033462"/>
          </a:xfrm>
          <a:custGeom>
            <a:avLst/>
            <a:gdLst>
              <a:gd name="connsiteX0" fmla="*/ 90488 w 335756"/>
              <a:gd name="connsiteY0" fmla="*/ 664368 h 1033462"/>
              <a:gd name="connsiteX1" fmla="*/ 88106 w 335756"/>
              <a:gd name="connsiteY1" fmla="*/ 288131 h 1033462"/>
              <a:gd name="connsiteX2" fmla="*/ 85725 w 335756"/>
              <a:gd name="connsiteY2" fmla="*/ 238125 h 1033462"/>
              <a:gd name="connsiteX3" fmla="*/ 78581 w 335756"/>
              <a:gd name="connsiteY3" fmla="*/ 192881 h 1033462"/>
              <a:gd name="connsiteX4" fmla="*/ 71438 w 335756"/>
              <a:gd name="connsiteY4" fmla="*/ 157162 h 1033462"/>
              <a:gd name="connsiteX5" fmla="*/ 0 w 335756"/>
              <a:gd name="connsiteY5" fmla="*/ 35718 h 1033462"/>
              <a:gd name="connsiteX6" fmla="*/ 252413 w 335756"/>
              <a:gd name="connsiteY6" fmla="*/ 0 h 1033462"/>
              <a:gd name="connsiteX7" fmla="*/ 309563 w 335756"/>
              <a:gd name="connsiteY7" fmla="*/ 102393 h 1033462"/>
              <a:gd name="connsiteX8" fmla="*/ 323850 w 335756"/>
              <a:gd name="connsiteY8" fmla="*/ 140493 h 1033462"/>
              <a:gd name="connsiteX9" fmla="*/ 330994 w 335756"/>
              <a:gd name="connsiteY9" fmla="*/ 180975 h 1033462"/>
              <a:gd name="connsiteX10" fmla="*/ 335756 w 335756"/>
              <a:gd name="connsiteY10" fmla="*/ 254793 h 1033462"/>
              <a:gd name="connsiteX11" fmla="*/ 335756 w 335756"/>
              <a:gd name="connsiteY11" fmla="*/ 704850 h 1033462"/>
              <a:gd name="connsiteX12" fmla="*/ 335756 w 335756"/>
              <a:gd name="connsiteY12" fmla="*/ 1004887 h 1033462"/>
              <a:gd name="connsiteX13" fmla="*/ 85725 w 335756"/>
              <a:gd name="connsiteY13" fmla="*/ 1033462 h 1033462"/>
              <a:gd name="connsiteX14" fmla="*/ 90488 w 335756"/>
              <a:gd name="connsiteY14" fmla="*/ 664368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5756" h="1033462">
                <a:moveTo>
                  <a:pt x="90488" y="664368"/>
                </a:moveTo>
                <a:lnTo>
                  <a:pt x="88106" y="288131"/>
                </a:lnTo>
                <a:lnTo>
                  <a:pt x="85725" y="238125"/>
                </a:lnTo>
                <a:lnTo>
                  <a:pt x="78581" y="192881"/>
                </a:lnTo>
                <a:lnTo>
                  <a:pt x="71438" y="157162"/>
                </a:lnTo>
                <a:lnTo>
                  <a:pt x="0" y="35718"/>
                </a:lnTo>
                <a:lnTo>
                  <a:pt x="252413" y="0"/>
                </a:lnTo>
                <a:lnTo>
                  <a:pt x="309563" y="102393"/>
                </a:lnTo>
                <a:lnTo>
                  <a:pt x="323850" y="140493"/>
                </a:lnTo>
                <a:lnTo>
                  <a:pt x="330994" y="180975"/>
                </a:lnTo>
                <a:lnTo>
                  <a:pt x="335756" y="254793"/>
                </a:lnTo>
                <a:lnTo>
                  <a:pt x="335756" y="704850"/>
                </a:lnTo>
                <a:lnTo>
                  <a:pt x="335756" y="1004887"/>
                </a:lnTo>
                <a:lnTo>
                  <a:pt x="85725" y="1033462"/>
                </a:lnTo>
                <a:cubicBezTo>
                  <a:pt x="87313" y="910431"/>
                  <a:pt x="88900" y="787399"/>
                  <a:pt x="90488" y="664368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9DAEBBD-5850-4D5B-A959-42AAC8235C23}"/>
              </a:ext>
            </a:extLst>
          </p:cNvPr>
          <p:cNvSpPr/>
          <p:nvPr/>
        </p:nvSpPr>
        <p:spPr>
          <a:xfrm>
            <a:off x="4841877" y="2466976"/>
            <a:ext cx="2297113" cy="428625"/>
          </a:xfrm>
          <a:custGeom>
            <a:avLst/>
            <a:gdLst>
              <a:gd name="connsiteX0" fmla="*/ 1538288 w 2297907"/>
              <a:gd name="connsiteY0" fmla="*/ 247650 h 428625"/>
              <a:gd name="connsiteX1" fmla="*/ 1076325 w 2297907"/>
              <a:gd name="connsiteY1" fmla="*/ 290513 h 428625"/>
              <a:gd name="connsiteX2" fmla="*/ 850107 w 2297907"/>
              <a:gd name="connsiteY2" fmla="*/ 319088 h 428625"/>
              <a:gd name="connsiteX3" fmla="*/ 583407 w 2297907"/>
              <a:gd name="connsiteY3" fmla="*/ 359569 h 428625"/>
              <a:gd name="connsiteX4" fmla="*/ 461963 w 2297907"/>
              <a:gd name="connsiteY4" fmla="*/ 392906 h 428625"/>
              <a:gd name="connsiteX5" fmla="*/ 357188 w 2297907"/>
              <a:gd name="connsiteY5" fmla="*/ 416719 h 428625"/>
              <a:gd name="connsiteX6" fmla="*/ 302419 w 2297907"/>
              <a:gd name="connsiteY6" fmla="*/ 428625 h 428625"/>
              <a:gd name="connsiteX7" fmla="*/ 273844 w 2297907"/>
              <a:gd name="connsiteY7" fmla="*/ 428625 h 428625"/>
              <a:gd name="connsiteX8" fmla="*/ 238125 w 2297907"/>
              <a:gd name="connsiteY8" fmla="*/ 421481 h 428625"/>
              <a:gd name="connsiteX9" fmla="*/ 197644 w 2297907"/>
              <a:gd name="connsiteY9" fmla="*/ 404813 h 428625"/>
              <a:gd name="connsiteX10" fmla="*/ 152400 w 2297907"/>
              <a:gd name="connsiteY10" fmla="*/ 378619 h 428625"/>
              <a:gd name="connsiteX11" fmla="*/ 114300 w 2297907"/>
              <a:gd name="connsiteY11" fmla="*/ 347663 h 428625"/>
              <a:gd name="connsiteX12" fmla="*/ 78582 w 2297907"/>
              <a:gd name="connsiteY12" fmla="*/ 309563 h 428625"/>
              <a:gd name="connsiteX13" fmla="*/ 42863 w 2297907"/>
              <a:gd name="connsiteY13" fmla="*/ 261938 h 428625"/>
              <a:gd name="connsiteX14" fmla="*/ 4763 w 2297907"/>
              <a:gd name="connsiteY14" fmla="*/ 202406 h 428625"/>
              <a:gd name="connsiteX15" fmla="*/ 0 w 2297907"/>
              <a:gd name="connsiteY15" fmla="*/ 188119 h 428625"/>
              <a:gd name="connsiteX16" fmla="*/ 2382 w 2297907"/>
              <a:gd name="connsiteY16" fmla="*/ 173831 h 428625"/>
              <a:gd name="connsiteX17" fmla="*/ 11907 w 2297907"/>
              <a:gd name="connsiteY17" fmla="*/ 164306 h 428625"/>
              <a:gd name="connsiteX18" fmla="*/ 35719 w 2297907"/>
              <a:gd name="connsiteY18" fmla="*/ 157163 h 428625"/>
              <a:gd name="connsiteX19" fmla="*/ 54769 w 2297907"/>
              <a:gd name="connsiteY19" fmla="*/ 159544 h 428625"/>
              <a:gd name="connsiteX20" fmla="*/ 135732 w 2297907"/>
              <a:gd name="connsiteY20" fmla="*/ 192881 h 428625"/>
              <a:gd name="connsiteX21" fmla="*/ 235744 w 2297907"/>
              <a:gd name="connsiteY21" fmla="*/ 221456 h 428625"/>
              <a:gd name="connsiteX22" fmla="*/ 309563 w 2297907"/>
              <a:gd name="connsiteY22" fmla="*/ 233363 h 428625"/>
              <a:gd name="connsiteX23" fmla="*/ 388144 w 2297907"/>
              <a:gd name="connsiteY23" fmla="*/ 230981 h 428625"/>
              <a:gd name="connsiteX24" fmla="*/ 738188 w 2297907"/>
              <a:gd name="connsiteY24" fmla="*/ 178594 h 428625"/>
              <a:gd name="connsiteX25" fmla="*/ 1081088 w 2297907"/>
              <a:gd name="connsiteY25" fmla="*/ 133350 h 428625"/>
              <a:gd name="connsiteX26" fmla="*/ 1257300 w 2297907"/>
              <a:gd name="connsiteY26" fmla="*/ 119063 h 428625"/>
              <a:gd name="connsiteX27" fmla="*/ 1759744 w 2297907"/>
              <a:gd name="connsiteY27" fmla="*/ 66675 h 428625"/>
              <a:gd name="connsiteX28" fmla="*/ 1809750 w 2297907"/>
              <a:gd name="connsiteY28" fmla="*/ 42863 h 428625"/>
              <a:gd name="connsiteX29" fmla="*/ 1874044 w 2297907"/>
              <a:gd name="connsiteY29" fmla="*/ 14288 h 428625"/>
              <a:gd name="connsiteX30" fmla="*/ 1924050 w 2297907"/>
              <a:gd name="connsiteY30" fmla="*/ 0 h 428625"/>
              <a:gd name="connsiteX31" fmla="*/ 1978819 w 2297907"/>
              <a:gd name="connsiteY31" fmla="*/ 2381 h 428625"/>
              <a:gd name="connsiteX32" fmla="*/ 2035969 w 2297907"/>
              <a:gd name="connsiteY32" fmla="*/ 9525 h 428625"/>
              <a:gd name="connsiteX33" fmla="*/ 2102644 w 2297907"/>
              <a:gd name="connsiteY33" fmla="*/ 28575 h 428625"/>
              <a:gd name="connsiteX34" fmla="*/ 2205038 w 2297907"/>
              <a:gd name="connsiteY34" fmla="*/ 69056 h 428625"/>
              <a:gd name="connsiteX35" fmla="*/ 2247900 w 2297907"/>
              <a:gd name="connsiteY35" fmla="*/ 88106 h 428625"/>
              <a:gd name="connsiteX36" fmla="*/ 2264569 w 2297907"/>
              <a:gd name="connsiteY36" fmla="*/ 100013 h 428625"/>
              <a:gd name="connsiteX37" fmla="*/ 2286000 w 2297907"/>
              <a:gd name="connsiteY37" fmla="*/ 128588 h 428625"/>
              <a:gd name="connsiteX38" fmla="*/ 2295525 w 2297907"/>
              <a:gd name="connsiteY38" fmla="*/ 150019 h 428625"/>
              <a:gd name="connsiteX39" fmla="*/ 2297907 w 2297907"/>
              <a:gd name="connsiteY39" fmla="*/ 171450 h 428625"/>
              <a:gd name="connsiteX40" fmla="*/ 2288382 w 2297907"/>
              <a:gd name="connsiteY40" fmla="*/ 192881 h 428625"/>
              <a:gd name="connsiteX41" fmla="*/ 2269332 w 2297907"/>
              <a:gd name="connsiteY41" fmla="*/ 207169 h 428625"/>
              <a:gd name="connsiteX42" fmla="*/ 2224088 w 2297907"/>
              <a:gd name="connsiteY42" fmla="*/ 219075 h 428625"/>
              <a:gd name="connsiteX43" fmla="*/ 2088357 w 2297907"/>
              <a:gd name="connsiteY43" fmla="*/ 226219 h 428625"/>
              <a:gd name="connsiteX44" fmla="*/ 1538288 w 2297907"/>
              <a:gd name="connsiteY44" fmla="*/ 247650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297907" h="428625">
                <a:moveTo>
                  <a:pt x="1538288" y="247650"/>
                </a:moveTo>
                <a:lnTo>
                  <a:pt x="1076325" y="290513"/>
                </a:lnTo>
                <a:lnTo>
                  <a:pt x="850107" y="319088"/>
                </a:lnTo>
                <a:lnTo>
                  <a:pt x="583407" y="359569"/>
                </a:lnTo>
                <a:lnTo>
                  <a:pt x="461963" y="392906"/>
                </a:lnTo>
                <a:lnTo>
                  <a:pt x="357188" y="416719"/>
                </a:lnTo>
                <a:lnTo>
                  <a:pt x="302419" y="428625"/>
                </a:lnTo>
                <a:lnTo>
                  <a:pt x="273844" y="428625"/>
                </a:lnTo>
                <a:lnTo>
                  <a:pt x="238125" y="421481"/>
                </a:lnTo>
                <a:lnTo>
                  <a:pt x="197644" y="404813"/>
                </a:lnTo>
                <a:lnTo>
                  <a:pt x="152400" y="378619"/>
                </a:lnTo>
                <a:lnTo>
                  <a:pt x="114300" y="347663"/>
                </a:lnTo>
                <a:lnTo>
                  <a:pt x="78582" y="309563"/>
                </a:lnTo>
                <a:lnTo>
                  <a:pt x="42863" y="261938"/>
                </a:lnTo>
                <a:lnTo>
                  <a:pt x="4763" y="202406"/>
                </a:lnTo>
                <a:lnTo>
                  <a:pt x="0" y="188119"/>
                </a:lnTo>
                <a:lnTo>
                  <a:pt x="2382" y="173831"/>
                </a:lnTo>
                <a:lnTo>
                  <a:pt x="11907" y="164306"/>
                </a:lnTo>
                <a:lnTo>
                  <a:pt x="35719" y="157163"/>
                </a:lnTo>
                <a:lnTo>
                  <a:pt x="54769" y="159544"/>
                </a:lnTo>
                <a:lnTo>
                  <a:pt x="135732" y="192881"/>
                </a:lnTo>
                <a:lnTo>
                  <a:pt x="235744" y="221456"/>
                </a:lnTo>
                <a:lnTo>
                  <a:pt x="309563" y="233363"/>
                </a:lnTo>
                <a:lnTo>
                  <a:pt x="388144" y="230981"/>
                </a:lnTo>
                <a:lnTo>
                  <a:pt x="738188" y="178594"/>
                </a:lnTo>
                <a:lnTo>
                  <a:pt x="1081088" y="133350"/>
                </a:lnTo>
                <a:lnTo>
                  <a:pt x="1257300" y="119063"/>
                </a:lnTo>
                <a:lnTo>
                  <a:pt x="1759744" y="66675"/>
                </a:lnTo>
                <a:lnTo>
                  <a:pt x="1809750" y="42863"/>
                </a:lnTo>
                <a:lnTo>
                  <a:pt x="1874044" y="14288"/>
                </a:lnTo>
                <a:lnTo>
                  <a:pt x="1924050" y="0"/>
                </a:lnTo>
                <a:lnTo>
                  <a:pt x="1978819" y="2381"/>
                </a:lnTo>
                <a:lnTo>
                  <a:pt x="2035969" y="9525"/>
                </a:lnTo>
                <a:lnTo>
                  <a:pt x="2102644" y="28575"/>
                </a:lnTo>
                <a:lnTo>
                  <a:pt x="2205038" y="69056"/>
                </a:lnTo>
                <a:lnTo>
                  <a:pt x="2247900" y="88106"/>
                </a:lnTo>
                <a:lnTo>
                  <a:pt x="2264569" y="100013"/>
                </a:lnTo>
                <a:lnTo>
                  <a:pt x="2286000" y="128588"/>
                </a:lnTo>
                <a:lnTo>
                  <a:pt x="2295525" y="150019"/>
                </a:lnTo>
                <a:lnTo>
                  <a:pt x="2297907" y="171450"/>
                </a:lnTo>
                <a:lnTo>
                  <a:pt x="2288382" y="192881"/>
                </a:lnTo>
                <a:lnTo>
                  <a:pt x="2269332" y="207169"/>
                </a:lnTo>
                <a:lnTo>
                  <a:pt x="2224088" y="219075"/>
                </a:lnTo>
                <a:lnTo>
                  <a:pt x="2088357" y="226219"/>
                </a:lnTo>
                <a:lnTo>
                  <a:pt x="1538288" y="2476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D72078F-47A0-42FF-A0FB-FEB02299AD98}"/>
              </a:ext>
            </a:extLst>
          </p:cNvPr>
          <p:cNvSpPr/>
          <p:nvPr/>
        </p:nvSpPr>
        <p:spPr>
          <a:xfrm>
            <a:off x="4240215" y="2936875"/>
            <a:ext cx="3438525" cy="558800"/>
          </a:xfrm>
          <a:custGeom>
            <a:avLst/>
            <a:gdLst>
              <a:gd name="connsiteX0" fmla="*/ 2097062 w 3438375"/>
              <a:gd name="connsiteY0" fmla="*/ 288455 h 559602"/>
              <a:gd name="connsiteX1" fmla="*/ 1785532 w 3438375"/>
              <a:gd name="connsiteY1" fmla="*/ 323069 h 559602"/>
              <a:gd name="connsiteX2" fmla="*/ 1445156 w 3438375"/>
              <a:gd name="connsiteY2" fmla="*/ 363453 h 559602"/>
              <a:gd name="connsiteX3" fmla="*/ 1122087 w 3438375"/>
              <a:gd name="connsiteY3" fmla="*/ 412490 h 559602"/>
              <a:gd name="connsiteX4" fmla="*/ 1029781 w 3438375"/>
              <a:gd name="connsiteY4" fmla="*/ 424028 h 559602"/>
              <a:gd name="connsiteX5" fmla="*/ 620176 w 3438375"/>
              <a:gd name="connsiteY5" fmla="*/ 496142 h 559602"/>
              <a:gd name="connsiteX6" fmla="*/ 559601 w 3438375"/>
              <a:gd name="connsiteY6" fmla="*/ 522103 h 559602"/>
              <a:gd name="connsiteX7" fmla="*/ 493257 w 3438375"/>
              <a:gd name="connsiteY7" fmla="*/ 539410 h 559602"/>
              <a:gd name="connsiteX8" fmla="*/ 403836 w 3438375"/>
              <a:gd name="connsiteY8" fmla="*/ 559602 h 559602"/>
              <a:gd name="connsiteX9" fmla="*/ 380759 w 3438375"/>
              <a:gd name="connsiteY9" fmla="*/ 559602 h 559602"/>
              <a:gd name="connsiteX10" fmla="*/ 349029 w 3438375"/>
              <a:gd name="connsiteY10" fmla="*/ 548063 h 559602"/>
              <a:gd name="connsiteX11" fmla="*/ 274031 w 3438375"/>
              <a:gd name="connsiteY11" fmla="*/ 507680 h 559602"/>
              <a:gd name="connsiteX12" fmla="*/ 181726 w 3438375"/>
              <a:gd name="connsiteY12" fmla="*/ 435566 h 559602"/>
              <a:gd name="connsiteX13" fmla="*/ 69229 w 3438375"/>
              <a:gd name="connsiteY13" fmla="*/ 331723 h 559602"/>
              <a:gd name="connsiteX14" fmla="*/ 17307 w 3438375"/>
              <a:gd name="connsiteY14" fmla="*/ 276916 h 559602"/>
              <a:gd name="connsiteX15" fmla="*/ 5769 w 3438375"/>
              <a:gd name="connsiteY15" fmla="*/ 253840 h 559602"/>
              <a:gd name="connsiteX16" fmla="*/ 0 w 3438375"/>
              <a:gd name="connsiteY16" fmla="*/ 239417 h 559602"/>
              <a:gd name="connsiteX17" fmla="*/ 0 w 3438375"/>
              <a:gd name="connsiteY17" fmla="*/ 227879 h 559602"/>
              <a:gd name="connsiteX18" fmla="*/ 2884 w 3438375"/>
              <a:gd name="connsiteY18" fmla="*/ 216341 h 559602"/>
              <a:gd name="connsiteX19" fmla="*/ 17307 w 3438375"/>
              <a:gd name="connsiteY19" fmla="*/ 207687 h 559602"/>
              <a:gd name="connsiteX20" fmla="*/ 34614 w 3438375"/>
              <a:gd name="connsiteY20" fmla="*/ 210572 h 559602"/>
              <a:gd name="connsiteX21" fmla="*/ 115381 w 3438375"/>
              <a:gd name="connsiteY21" fmla="*/ 248071 h 559602"/>
              <a:gd name="connsiteX22" fmla="*/ 161534 w 3438375"/>
              <a:gd name="connsiteY22" fmla="*/ 271147 h 559602"/>
              <a:gd name="connsiteX23" fmla="*/ 250955 w 3438375"/>
              <a:gd name="connsiteY23" fmla="*/ 305762 h 559602"/>
              <a:gd name="connsiteX24" fmla="*/ 291339 w 3438375"/>
              <a:gd name="connsiteY24" fmla="*/ 311531 h 559602"/>
              <a:gd name="connsiteX25" fmla="*/ 412489 w 3438375"/>
              <a:gd name="connsiteY25" fmla="*/ 317300 h 559602"/>
              <a:gd name="connsiteX26" fmla="*/ 588446 w 3438375"/>
              <a:gd name="connsiteY26" fmla="*/ 297108 h 559602"/>
              <a:gd name="connsiteX27" fmla="*/ 1009590 w 3438375"/>
              <a:gd name="connsiteY27" fmla="*/ 239417 h 559602"/>
              <a:gd name="connsiteX28" fmla="*/ 1675919 w 3438375"/>
              <a:gd name="connsiteY28" fmla="*/ 155766 h 559602"/>
              <a:gd name="connsiteX29" fmla="*/ 1860530 w 3438375"/>
              <a:gd name="connsiteY29" fmla="*/ 138458 h 559602"/>
              <a:gd name="connsiteX30" fmla="*/ 2457630 w 3438375"/>
              <a:gd name="connsiteY30" fmla="*/ 92306 h 559602"/>
              <a:gd name="connsiteX31" fmla="*/ 2829736 w 3438375"/>
              <a:gd name="connsiteY31" fmla="*/ 69229 h 559602"/>
              <a:gd name="connsiteX32" fmla="*/ 3054730 w 3438375"/>
              <a:gd name="connsiteY32" fmla="*/ 0 h 559602"/>
              <a:gd name="connsiteX33" fmla="*/ 3063384 w 3438375"/>
              <a:gd name="connsiteY33" fmla="*/ 0 h 559602"/>
              <a:gd name="connsiteX34" fmla="*/ 3161458 w 3438375"/>
              <a:gd name="connsiteY34" fmla="*/ 37499 h 559602"/>
              <a:gd name="connsiteX35" fmla="*/ 3343185 w 3438375"/>
              <a:gd name="connsiteY35" fmla="*/ 112498 h 559602"/>
              <a:gd name="connsiteX36" fmla="*/ 3372030 w 3438375"/>
              <a:gd name="connsiteY36" fmla="*/ 135574 h 559602"/>
              <a:gd name="connsiteX37" fmla="*/ 3415298 w 3438375"/>
              <a:gd name="connsiteY37" fmla="*/ 193265 h 559602"/>
              <a:gd name="connsiteX38" fmla="*/ 3432605 w 3438375"/>
              <a:gd name="connsiteY38" fmla="*/ 230764 h 559602"/>
              <a:gd name="connsiteX39" fmla="*/ 3438375 w 3438375"/>
              <a:gd name="connsiteY39" fmla="*/ 253840 h 559602"/>
              <a:gd name="connsiteX40" fmla="*/ 3426836 w 3438375"/>
              <a:gd name="connsiteY40" fmla="*/ 279801 h 559602"/>
              <a:gd name="connsiteX41" fmla="*/ 3409529 w 3438375"/>
              <a:gd name="connsiteY41" fmla="*/ 294224 h 559602"/>
              <a:gd name="connsiteX42" fmla="*/ 3383568 w 3438375"/>
              <a:gd name="connsiteY42" fmla="*/ 308646 h 559602"/>
              <a:gd name="connsiteX43" fmla="*/ 3322993 w 3438375"/>
              <a:gd name="connsiteY43" fmla="*/ 314415 h 559602"/>
              <a:gd name="connsiteX44" fmla="*/ 3097998 w 3438375"/>
              <a:gd name="connsiteY44" fmla="*/ 291339 h 559602"/>
              <a:gd name="connsiteX45" fmla="*/ 2841274 w 3438375"/>
              <a:gd name="connsiteY45" fmla="*/ 274032 h 559602"/>
              <a:gd name="connsiteX46" fmla="*/ 2379747 w 3438375"/>
              <a:gd name="connsiteY46" fmla="*/ 276916 h 559602"/>
              <a:gd name="connsiteX47" fmla="*/ 2097062 w 3438375"/>
              <a:gd name="connsiteY47" fmla="*/ 288455 h 559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438375" h="559602">
                <a:moveTo>
                  <a:pt x="2097062" y="288455"/>
                </a:moveTo>
                <a:lnTo>
                  <a:pt x="1785532" y="323069"/>
                </a:lnTo>
                <a:lnTo>
                  <a:pt x="1445156" y="363453"/>
                </a:lnTo>
                <a:lnTo>
                  <a:pt x="1122087" y="412490"/>
                </a:lnTo>
                <a:lnTo>
                  <a:pt x="1029781" y="424028"/>
                </a:lnTo>
                <a:lnTo>
                  <a:pt x="620176" y="496142"/>
                </a:lnTo>
                <a:lnTo>
                  <a:pt x="559601" y="522103"/>
                </a:lnTo>
                <a:lnTo>
                  <a:pt x="493257" y="539410"/>
                </a:lnTo>
                <a:lnTo>
                  <a:pt x="403836" y="559602"/>
                </a:lnTo>
                <a:lnTo>
                  <a:pt x="380759" y="559602"/>
                </a:lnTo>
                <a:lnTo>
                  <a:pt x="349029" y="548063"/>
                </a:lnTo>
                <a:lnTo>
                  <a:pt x="274031" y="507680"/>
                </a:lnTo>
                <a:lnTo>
                  <a:pt x="181726" y="435566"/>
                </a:lnTo>
                <a:lnTo>
                  <a:pt x="69229" y="331723"/>
                </a:lnTo>
                <a:lnTo>
                  <a:pt x="17307" y="276916"/>
                </a:lnTo>
                <a:lnTo>
                  <a:pt x="5769" y="253840"/>
                </a:lnTo>
                <a:lnTo>
                  <a:pt x="0" y="239417"/>
                </a:lnTo>
                <a:lnTo>
                  <a:pt x="0" y="227879"/>
                </a:lnTo>
                <a:lnTo>
                  <a:pt x="2884" y="216341"/>
                </a:lnTo>
                <a:lnTo>
                  <a:pt x="17307" y="207687"/>
                </a:lnTo>
                <a:lnTo>
                  <a:pt x="34614" y="210572"/>
                </a:lnTo>
                <a:lnTo>
                  <a:pt x="115381" y="248071"/>
                </a:lnTo>
                <a:lnTo>
                  <a:pt x="161534" y="271147"/>
                </a:lnTo>
                <a:lnTo>
                  <a:pt x="250955" y="305762"/>
                </a:lnTo>
                <a:lnTo>
                  <a:pt x="291339" y="311531"/>
                </a:lnTo>
                <a:lnTo>
                  <a:pt x="412489" y="317300"/>
                </a:lnTo>
                <a:lnTo>
                  <a:pt x="588446" y="297108"/>
                </a:lnTo>
                <a:lnTo>
                  <a:pt x="1009590" y="239417"/>
                </a:lnTo>
                <a:lnTo>
                  <a:pt x="1675919" y="155766"/>
                </a:lnTo>
                <a:lnTo>
                  <a:pt x="1860530" y="138458"/>
                </a:lnTo>
                <a:lnTo>
                  <a:pt x="2457630" y="92306"/>
                </a:lnTo>
                <a:lnTo>
                  <a:pt x="2829736" y="69229"/>
                </a:lnTo>
                <a:lnTo>
                  <a:pt x="3054730" y="0"/>
                </a:lnTo>
                <a:lnTo>
                  <a:pt x="3063384" y="0"/>
                </a:lnTo>
                <a:lnTo>
                  <a:pt x="3161458" y="37499"/>
                </a:lnTo>
                <a:lnTo>
                  <a:pt x="3343185" y="112498"/>
                </a:lnTo>
                <a:lnTo>
                  <a:pt x="3372030" y="135574"/>
                </a:lnTo>
                <a:lnTo>
                  <a:pt x="3415298" y="193265"/>
                </a:lnTo>
                <a:lnTo>
                  <a:pt x="3432605" y="230764"/>
                </a:lnTo>
                <a:lnTo>
                  <a:pt x="3438375" y="253840"/>
                </a:lnTo>
                <a:lnTo>
                  <a:pt x="3426836" y="279801"/>
                </a:lnTo>
                <a:lnTo>
                  <a:pt x="3409529" y="294224"/>
                </a:lnTo>
                <a:lnTo>
                  <a:pt x="3383568" y="308646"/>
                </a:lnTo>
                <a:lnTo>
                  <a:pt x="3322993" y="314415"/>
                </a:lnTo>
                <a:lnTo>
                  <a:pt x="3097998" y="291339"/>
                </a:lnTo>
                <a:lnTo>
                  <a:pt x="2841274" y="274032"/>
                </a:lnTo>
                <a:lnTo>
                  <a:pt x="2379747" y="276916"/>
                </a:lnTo>
                <a:lnTo>
                  <a:pt x="2097062" y="28845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C85971D-828B-489B-B42D-655DFE36CE27}"/>
              </a:ext>
            </a:extLst>
          </p:cNvPr>
          <p:cNvSpPr/>
          <p:nvPr/>
        </p:nvSpPr>
        <p:spPr>
          <a:xfrm>
            <a:off x="4395789" y="3309939"/>
            <a:ext cx="1338262" cy="727075"/>
          </a:xfrm>
          <a:custGeom>
            <a:avLst/>
            <a:gdLst>
              <a:gd name="connsiteX0" fmla="*/ 1014412 w 1338262"/>
              <a:gd name="connsiteY0" fmla="*/ 390525 h 726281"/>
              <a:gd name="connsiteX1" fmla="*/ 838200 w 1338262"/>
              <a:gd name="connsiteY1" fmla="*/ 466725 h 726281"/>
              <a:gd name="connsiteX2" fmla="*/ 716756 w 1338262"/>
              <a:gd name="connsiteY2" fmla="*/ 531018 h 726281"/>
              <a:gd name="connsiteX3" fmla="*/ 590550 w 1338262"/>
              <a:gd name="connsiteY3" fmla="*/ 571500 h 726281"/>
              <a:gd name="connsiteX4" fmla="*/ 357187 w 1338262"/>
              <a:gd name="connsiteY4" fmla="*/ 642937 h 726281"/>
              <a:gd name="connsiteX5" fmla="*/ 95250 w 1338262"/>
              <a:gd name="connsiteY5" fmla="*/ 721518 h 726281"/>
              <a:gd name="connsiteX6" fmla="*/ 57150 w 1338262"/>
              <a:gd name="connsiteY6" fmla="*/ 726281 h 726281"/>
              <a:gd name="connsiteX7" fmla="*/ 26193 w 1338262"/>
              <a:gd name="connsiteY7" fmla="*/ 721518 h 726281"/>
              <a:gd name="connsiteX8" fmla="*/ 9525 w 1338262"/>
              <a:gd name="connsiteY8" fmla="*/ 714375 h 726281"/>
              <a:gd name="connsiteX9" fmla="*/ 0 w 1338262"/>
              <a:gd name="connsiteY9" fmla="*/ 704850 h 726281"/>
              <a:gd name="connsiteX10" fmla="*/ 0 w 1338262"/>
              <a:gd name="connsiteY10" fmla="*/ 695325 h 726281"/>
              <a:gd name="connsiteX11" fmla="*/ 14287 w 1338262"/>
              <a:gd name="connsiteY11" fmla="*/ 671512 h 726281"/>
              <a:gd name="connsiteX12" fmla="*/ 40481 w 1338262"/>
              <a:gd name="connsiteY12" fmla="*/ 652462 h 726281"/>
              <a:gd name="connsiteX13" fmla="*/ 247650 w 1338262"/>
              <a:gd name="connsiteY13" fmla="*/ 569118 h 726281"/>
              <a:gd name="connsiteX14" fmla="*/ 545306 w 1338262"/>
              <a:gd name="connsiteY14" fmla="*/ 433387 h 726281"/>
              <a:gd name="connsiteX15" fmla="*/ 735806 w 1338262"/>
              <a:gd name="connsiteY15" fmla="*/ 333375 h 726281"/>
              <a:gd name="connsiteX16" fmla="*/ 933450 w 1338262"/>
              <a:gd name="connsiteY16" fmla="*/ 209550 h 726281"/>
              <a:gd name="connsiteX17" fmla="*/ 952500 w 1338262"/>
              <a:gd name="connsiteY17" fmla="*/ 192881 h 726281"/>
              <a:gd name="connsiteX18" fmla="*/ 959643 w 1338262"/>
              <a:gd name="connsiteY18" fmla="*/ 176212 h 726281"/>
              <a:gd name="connsiteX19" fmla="*/ 957262 w 1338262"/>
              <a:gd name="connsiteY19" fmla="*/ 154781 h 726281"/>
              <a:gd name="connsiteX20" fmla="*/ 945356 w 1338262"/>
              <a:gd name="connsiteY20" fmla="*/ 123825 h 726281"/>
              <a:gd name="connsiteX21" fmla="*/ 916781 w 1338262"/>
              <a:gd name="connsiteY21" fmla="*/ 80962 h 726281"/>
              <a:gd name="connsiteX22" fmla="*/ 833437 w 1338262"/>
              <a:gd name="connsiteY22" fmla="*/ 0 h 726281"/>
              <a:gd name="connsiteX23" fmla="*/ 957262 w 1338262"/>
              <a:gd name="connsiteY23" fmla="*/ 0 h 726281"/>
              <a:gd name="connsiteX24" fmla="*/ 1114425 w 1338262"/>
              <a:gd name="connsiteY24" fmla="*/ 90487 h 726281"/>
              <a:gd name="connsiteX25" fmla="*/ 1202531 w 1338262"/>
              <a:gd name="connsiteY25" fmla="*/ 135731 h 726281"/>
              <a:gd name="connsiteX26" fmla="*/ 1278731 w 1338262"/>
              <a:gd name="connsiteY26" fmla="*/ 188118 h 726281"/>
              <a:gd name="connsiteX27" fmla="*/ 1323975 w 1338262"/>
              <a:gd name="connsiteY27" fmla="*/ 221456 h 726281"/>
              <a:gd name="connsiteX28" fmla="*/ 1333500 w 1338262"/>
              <a:gd name="connsiteY28" fmla="*/ 233362 h 726281"/>
              <a:gd name="connsiteX29" fmla="*/ 1338262 w 1338262"/>
              <a:gd name="connsiteY29" fmla="*/ 247650 h 726281"/>
              <a:gd name="connsiteX30" fmla="*/ 1335881 w 1338262"/>
              <a:gd name="connsiteY30" fmla="*/ 266700 h 726281"/>
              <a:gd name="connsiteX31" fmla="*/ 1328737 w 1338262"/>
              <a:gd name="connsiteY31" fmla="*/ 278606 h 726281"/>
              <a:gd name="connsiteX32" fmla="*/ 1304925 w 1338262"/>
              <a:gd name="connsiteY32" fmla="*/ 288131 h 726281"/>
              <a:gd name="connsiteX33" fmla="*/ 1269206 w 1338262"/>
              <a:gd name="connsiteY33" fmla="*/ 292893 h 726281"/>
              <a:gd name="connsiteX34" fmla="*/ 1221581 w 1338262"/>
              <a:gd name="connsiteY34" fmla="*/ 297656 h 726281"/>
              <a:gd name="connsiteX35" fmla="*/ 1014412 w 1338262"/>
              <a:gd name="connsiteY35" fmla="*/ 390525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338262" h="726281">
                <a:moveTo>
                  <a:pt x="1014412" y="390525"/>
                </a:moveTo>
                <a:lnTo>
                  <a:pt x="838200" y="466725"/>
                </a:lnTo>
                <a:lnTo>
                  <a:pt x="716756" y="531018"/>
                </a:lnTo>
                <a:lnTo>
                  <a:pt x="590550" y="571500"/>
                </a:lnTo>
                <a:lnTo>
                  <a:pt x="357187" y="642937"/>
                </a:lnTo>
                <a:lnTo>
                  <a:pt x="95250" y="721518"/>
                </a:lnTo>
                <a:lnTo>
                  <a:pt x="57150" y="726281"/>
                </a:lnTo>
                <a:lnTo>
                  <a:pt x="26193" y="721518"/>
                </a:lnTo>
                <a:lnTo>
                  <a:pt x="9525" y="714375"/>
                </a:lnTo>
                <a:lnTo>
                  <a:pt x="0" y="704850"/>
                </a:lnTo>
                <a:lnTo>
                  <a:pt x="0" y="695325"/>
                </a:lnTo>
                <a:lnTo>
                  <a:pt x="14287" y="671512"/>
                </a:lnTo>
                <a:lnTo>
                  <a:pt x="40481" y="652462"/>
                </a:lnTo>
                <a:lnTo>
                  <a:pt x="247650" y="569118"/>
                </a:lnTo>
                <a:lnTo>
                  <a:pt x="545306" y="433387"/>
                </a:lnTo>
                <a:lnTo>
                  <a:pt x="735806" y="333375"/>
                </a:lnTo>
                <a:lnTo>
                  <a:pt x="933450" y="209550"/>
                </a:lnTo>
                <a:lnTo>
                  <a:pt x="952500" y="192881"/>
                </a:lnTo>
                <a:lnTo>
                  <a:pt x="959643" y="176212"/>
                </a:lnTo>
                <a:lnTo>
                  <a:pt x="957262" y="154781"/>
                </a:lnTo>
                <a:lnTo>
                  <a:pt x="945356" y="123825"/>
                </a:lnTo>
                <a:lnTo>
                  <a:pt x="916781" y="80962"/>
                </a:lnTo>
                <a:lnTo>
                  <a:pt x="833437" y="0"/>
                </a:lnTo>
                <a:lnTo>
                  <a:pt x="957262" y="0"/>
                </a:lnTo>
                <a:lnTo>
                  <a:pt x="1114425" y="90487"/>
                </a:lnTo>
                <a:lnTo>
                  <a:pt x="1202531" y="135731"/>
                </a:lnTo>
                <a:lnTo>
                  <a:pt x="1278731" y="188118"/>
                </a:lnTo>
                <a:lnTo>
                  <a:pt x="1323975" y="221456"/>
                </a:lnTo>
                <a:lnTo>
                  <a:pt x="1333500" y="233362"/>
                </a:lnTo>
                <a:lnTo>
                  <a:pt x="1338262" y="247650"/>
                </a:lnTo>
                <a:lnTo>
                  <a:pt x="1335881" y="266700"/>
                </a:lnTo>
                <a:lnTo>
                  <a:pt x="1328737" y="278606"/>
                </a:lnTo>
                <a:lnTo>
                  <a:pt x="1304925" y="288131"/>
                </a:lnTo>
                <a:lnTo>
                  <a:pt x="1269206" y="292893"/>
                </a:lnTo>
                <a:lnTo>
                  <a:pt x="1221581" y="297656"/>
                </a:lnTo>
                <a:lnTo>
                  <a:pt x="1014412" y="390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131314B-4AE4-43D7-86D8-AB5E6D97B3D6}"/>
              </a:ext>
            </a:extLst>
          </p:cNvPr>
          <p:cNvSpPr/>
          <p:nvPr/>
        </p:nvSpPr>
        <p:spPr>
          <a:xfrm>
            <a:off x="3906840" y="3759200"/>
            <a:ext cx="4225925" cy="717550"/>
          </a:xfrm>
          <a:custGeom>
            <a:avLst/>
            <a:gdLst>
              <a:gd name="connsiteX0" fmla="*/ 2997396 w 4226011"/>
              <a:gd name="connsiteY0" fmla="*/ 321275 h 716691"/>
              <a:gd name="connsiteX1" fmla="*/ 2665529 w 4226011"/>
              <a:gd name="connsiteY1" fmla="*/ 342458 h 716691"/>
              <a:gd name="connsiteX2" fmla="*/ 2541961 w 4226011"/>
              <a:gd name="connsiteY2" fmla="*/ 356580 h 716691"/>
              <a:gd name="connsiteX3" fmla="*/ 2125362 w 4226011"/>
              <a:gd name="connsiteY3" fmla="*/ 413068 h 716691"/>
              <a:gd name="connsiteX4" fmla="*/ 1482811 w 4226011"/>
              <a:gd name="connsiteY4" fmla="*/ 501331 h 716691"/>
              <a:gd name="connsiteX5" fmla="*/ 1341591 w 4226011"/>
              <a:gd name="connsiteY5" fmla="*/ 533105 h 716691"/>
              <a:gd name="connsiteX6" fmla="*/ 956766 w 4226011"/>
              <a:gd name="connsiteY6" fmla="*/ 600185 h 716691"/>
              <a:gd name="connsiteX7" fmla="*/ 656673 w 4226011"/>
              <a:gd name="connsiteY7" fmla="*/ 649612 h 716691"/>
              <a:gd name="connsiteX8" fmla="*/ 522514 w 4226011"/>
              <a:gd name="connsiteY8" fmla="*/ 688447 h 716691"/>
              <a:gd name="connsiteX9" fmla="*/ 451904 w 4226011"/>
              <a:gd name="connsiteY9" fmla="*/ 709630 h 716691"/>
              <a:gd name="connsiteX10" fmla="*/ 416599 w 4226011"/>
              <a:gd name="connsiteY10" fmla="*/ 716691 h 716691"/>
              <a:gd name="connsiteX11" fmla="*/ 388355 w 4226011"/>
              <a:gd name="connsiteY11" fmla="*/ 716691 h 716691"/>
              <a:gd name="connsiteX12" fmla="*/ 328337 w 4226011"/>
              <a:gd name="connsiteY12" fmla="*/ 699039 h 716691"/>
              <a:gd name="connsiteX13" fmla="*/ 222422 w 4226011"/>
              <a:gd name="connsiteY13" fmla="*/ 642551 h 716691"/>
              <a:gd name="connsiteX14" fmla="*/ 127098 w 4226011"/>
              <a:gd name="connsiteY14" fmla="*/ 571941 h 716691"/>
              <a:gd name="connsiteX15" fmla="*/ 52958 w 4226011"/>
              <a:gd name="connsiteY15" fmla="*/ 511922 h 716691"/>
              <a:gd name="connsiteX16" fmla="*/ 21183 w 4226011"/>
              <a:gd name="connsiteY16" fmla="*/ 480148 h 716691"/>
              <a:gd name="connsiteX17" fmla="*/ 0 w 4226011"/>
              <a:gd name="connsiteY17" fmla="*/ 448373 h 716691"/>
              <a:gd name="connsiteX18" fmla="*/ 0 w 4226011"/>
              <a:gd name="connsiteY18" fmla="*/ 427190 h 716691"/>
              <a:gd name="connsiteX19" fmla="*/ 7061 w 4226011"/>
              <a:gd name="connsiteY19" fmla="*/ 416599 h 716691"/>
              <a:gd name="connsiteX20" fmla="*/ 24714 w 4226011"/>
              <a:gd name="connsiteY20" fmla="*/ 413068 h 716691"/>
              <a:gd name="connsiteX21" fmla="*/ 88263 w 4226011"/>
              <a:gd name="connsiteY21" fmla="*/ 434251 h 716691"/>
              <a:gd name="connsiteX22" fmla="*/ 257727 w 4226011"/>
              <a:gd name="connsiteY22" fmla="*/ 476617 h 716691"/>
              <a:gd name="connsiteX23" fmla="*/ 402477 w 4226011"/>
              <a:gd name="connsiteY23" fmla="*/ 497800 h 716691"/>
              <a:gd name="connsiteX24" fmla="*/ 497801 w 4226011"/>
              <a:gd name="connsiteY24" fmla="*/ 501331 h 716691"/>
              <a:gd name="connsiteX25" fmla="*/ 956766 w 4226011"/>
              <a:gd name="connsiteY25" fmla="*/ 434251 h 716691"/>
              <a:gd name="connsiteX26" fmla="*/ 1514585 w 4226011"/>
              <a:gd name="connsiteY26" fmla="*/ 360111 h 716691"/>
              <a:gd name="connsiteX27" fmla="*/ 2489004 w 4226011"/>
              <a:gd name="connsiteY27" fmla="*/ 222421 h 716691"/>
              <a:gd name="connsiteX28" fmla="*/ 2933847 w 4226011"/>
              <a:gd name="connsiteY28" fmla="*/ 165933 h 716691"/>
              <a:gd name="connsiteX29" fmla="*/ 3530502 w 4226011"/>
              <a:gd name="connsiteY29" fmla="*/ 88262 h 716691"/>
              <a:gd name="connsiteX30" fmla="*/ 3601112 w 4226011"/>
              <a:gd name="connsiteY30" fmla="*/ 52957 h 716691"/>
              <a:gd name="connsiteX31" fmla="*/ 3689375 w 4226011"/>
              <a:gd name="connsiteY31" fmla="*/ 14122 h 716691"/>
              <a:gd name="connsiteX32" fmla="*/ 3742332 w 4226011"/>
              <a:gd name="connsiteY32" fmla="*/ 0 h 716691"/>
              <a:gd name="connsiteX33" fmla="*/ 3802351 w 4226011"/>
              <a:gd name="connsiteY33" fmla="*/ 3530 h 716691"/>
              <a:gd name="connsiteX34" fmla="*/ 3925918 w 4226011"/>
              <a:gd name="connsiteY34" fmla="*/ 24713 h 716691"/>
              <a:gd name="connsiteX35" fmla="*/ 4113035 w 4226011"/>
              <a:gd name="connsiteY35" fmla="*/ 77671 h 716691"/>
              <a:gd name="connsiteX36" fmla="*/ 4151870 w 4226011"/>
              <a:gd name="connsiteY36" fmla="*/ 91793 h 716691"/>
              <a:gd name="connsiteX37" fmla="*/ 4176584 w 4226011"/>
              <a:gd name="connsiteY37" fmla="*/ 109445 h 716691"/>
              <a:gd name="connsiteX38" fmla="*/ 4204828 w 4226011"/>
              <a:gd name="connsiteY38" fmla="*/ 134159 h 716691"/>
              <a:gd name="connsiteX39" fmla="*/ 4215419 w 4226011"/>
              <a:gd name="connsiteY39" fmla="*/ 148281 h 716691"/>
              <a:gd name="connsiteX40" fmla="*/ 4226011 w 4226011"/>
              <a:gd name="connsiteY40" fmla="*/ 169464 h 716691"/>
              <a:gd name="connsiteX41" fmla="*/ 4226011 w 4226011"/>
              <a:gd name="connsiteY41" fmla="*/ 187116 h 716691"/>
              <a:gd name="connsiteX42" fmla="*/ 4215419 w 4226011"/>
              <a:gd name="connsiteY42" fmla="*/ 225952 h 716691"/>
              <a:gd name="connsiteX43" fmla="*/ 4201297 w 4226011"/>
              <a:gd name="connsiteY43" fmla="*/ 243604 h 716691"/>
              <a:gd name="connsiteX44" fmla="*/ 4165992 w 4226011"/>
              <a:gd name="connsiteY44" fmla="*/ 261257 h 716691"/>
              <a:gd name="connsiteX45" fmla="*/ 4045955 w 4226011"/>
              <a:gd name="connsiteY45" fmla="*/ 275379 h 716691"/>
              <a:gd name="connsiteX46" fmla="*/ 3851778 w 4226011"/>
              <a:gd name="connsiteY46" fmla="*/ 268318 h 716691"/>
              <a:gd name="connsiteX47" fmla="*/ 3498727 w 4226011"/>
              <a:gd name="connsiteY47" fmla="*/ 293031 h 716691"/>
              <a:gd name="connsiteX48" fmla="*/ 2997396 w 4226011"/>
              <a:gd name="connsiteY48" fmla="*/ 321275 h 71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226011" h="716691">
                <a:moveTo>
                  <a:pt x="2997396" y="321275"/>
                </a:moveTo>
                <a:lnTo>
                  <a:pt x="2665529" y="342458"/>
                </a:lnTo>
                <a:lnTo>
                  <a:pt x="2541961" y="356580"/>
                </a:lnTo>
                <a:lnTo>
                  <a:pt x="2125362" y="413068"/>
                </a:lnTo>
                <a:lnTo>
                  <a:pt x="1482811" y="501331"/>
                </a:lnTo>
                <a:lnTo>
                  <a:pt x="1341591" y="533105"/>
                </a:lnTo>
                <a:lnTo>
                  <a:pt x="956766" y="600185"/>
                </a:lnTo>
                <a:lnTo>
                  <a:pt x="656673" y="649612"/>
                </a:lnTo>
                <a:lnTo>
                  <a:pt x="522514" y="688447"/>
                </a:lnTo>
                <a:lnTo>
                  <a:pt x="451904" y="709630"/>
                </a:lnTo>
                <a:lnTo>
                  <a:pt x="416599" y="716691"/>
                </a:lnTo>
                <a:lnTo>
                  <a:pt x="388355" y="716691"/>
                </a:lnTo>
                <a:lnTo>
                  <a:pt x="328337" y="699039"/>
                </a:lnTo>
                <a:lnTo>
                  <a:pt x="222422" y="642551"/>
                </a:lnTo>
                <a:lnTo>
                  <a:pt x="127098" y="571941"/>
                </a:lnTo>
                <a:lnTo>
                  <a:pt x="52958" y="511922"/>
                </a:lnTo>
                <a:lnTo>
                  <a:pt x="21183" y="480148"/>
                </a:lnTo>
                <a:lnTo>
                  <a:pt x="0" y="448373"/>
                </a:lnTo>
                <a:lnTo>
                  <a:pt x="0" y="427190"/>
                </a:lnTo>
                <a:lnTo>
                  <a:pt x="7061" y="416599"/>
                </a:lnTo>
                <a:lnTo>
                  <a:pt x="24714" y="413068"/>
                </a:lnTo>
                <a:lnTo>
                  <a:pt x="88263" y="434251"/>
                </a:lnTo>
                <a:lnTo>
                  <a:pt x="257727" y="476617"/>
                </a:lnTo>
                <a:lnTo>
                  <a:pt x="402477" y="497800"/>
                </a:lnTo>
                <a:lnTo>
                  <a:pt x="497801" y="501331"/>
                </a:lnTo>
                <a:lnTo>
                  <a:pt x="956766" y="434251"/>
                </a:lnTo>
                <a:lnTo>
                  <a:pt x="1514585" y="360111"/>
                </a:lnTo>
                <a:lnTo>
                  <a:pt x="2489004" y="222421"/>
                </a:lnTo>
                <a:lnTo>
                  <a:pt x="2933847" y="165933"/>
                </a:lnTo>
                <a:lnTo>
                  <a:pt x="3530502" y="88262"/>
                </a:lnTo>
                <a:lnTo>
                  <a:pt x="3601112" y="52957"/>
                </a:lnTo>
                <a:lnTo>
                  <a:pt x="3689375" y="14122"/>
                </a:lnTo>
                <a:lnTo>
                  <a:pt x="3742332" y="0"/>
                </a:lnTo>
                <a:lnTo>
                  <a:pt x="3802351" y="3530"/>
                </a:lnTo>
                <a:lnTo>
                  <a:pt x="3925918" y="24713"/>
                </a:lnTo>
                <a:lnTo>
                  <a:pt x="4113035" y="77671"/>
                </a:lnTo>
                <a:lnTo>
                  <a:pt x="4151870" y="91793"/>
                </a:lnTo>
                <a:lnTo>
                  <a:pt x="4176584" y="109445"/>
                </a:lnTo>
                <a:lnTo>
                  <a:pt x="4204828" y="134159"/>
                </a:lnTo>
                <a:lnTo>
                  <a:pt x="4215419" y="148281"/>
                </a:lnTo>
                <a:lnTo>
                  <a:pt x="4226011" y="169464"/>
                </a:lnTo>
                <a:lnTo>
                  <a:pt x="4226011" y="187116"/>
                </a:lnTo>
                <a:lnTo>
                  <a:pt x="4215419" y="225952"/>
                </a:lnTo>
                <a:lnTo>
                  <a:pt x="4201297" y="243604"/>
                </a:lnTo>
                <a:lnTo>
                  <a:pt x="4165992" y="261257"/>
                </a:lnTo>
                <a:lnTo>
                  <a:pt x="4045955" y="275379"/>
                </a:lnTo>
                <a:lnTo>
                  <a:pt x="3851778" y="268318"/>
                </a:lnTo>
                <a:lnTo>
                  <a:pt x="3498727" y="293031"/>
                </a:lnTo>
                <a:lnTo>
                  <a:pt x="2997396" y="321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FE33E7F-9270-4A8B-8A7C-6349B68AD314}"/>
              </a:ext>
            </a:extLst>
          </p:cNvPr>
          <p:cNvSpPr/>
          <p:nvPr/>
        </p:nvSpPr>
        <p:spPr>
          <a:xfrm rot="16200000">
            <a:off x="4087814" y="4697413"/>
            <a:ext cx="2365375" cy="438150"/>
          </a:xfrm>
          <a:custGeom>
            <a:avLst/>
            <a:gdLst>
              <a:gd name="connsiteX0" fmla="*/ 1147763 w 2364582"/>
              <a:gd name="connsiteY0" fmla="*/ 366712 h 438150"/>
              <a:gd name="connsiteX1" fmla="*/ 619125 w 2364582"/>
              <a:gd name="connsiteY1" fmla="*/ 369093 h 438150"/>
              <a:gd name="connsiteX2" fmla="*/ 414338 w 2364582"/>
              <a:gd name="connsiteY2" fmla="*/ 369093 h 438150"/>
              <a:gd name="connsiteX3" fmla="*/ 330994 w 2364582"/>
              <a:gd name="connsiteY3" fmla="*/ 364331 h 438150"/>
              <a:gd name="connsiteX4" fmla="*/ 261938 w 2364582"/>
              <a:gd name="connsiteY4" fmla="*/ 352425 h 438150"/>
              <a:gd name="connsiteX5" fmla="*/ 171450 w 2364582"/>
              <a:gd name="connsiteY5" fmla="*/ 328612 h 438150"/>
              <a:gd name="connsiteX6" fmla="*/ 109538 w 2364582"/>
              <a:gd name="connsiteY6" fmla="*/ 304800 h 438150"/>
              <a:gd name="connsiteX7" fmla="*/ 54769 w 2364582"/>
              <a:gd name="connsiteY7" fmla="*/ 278606 h 438150"/>
              <a:gd name="connsiteX8" fmla="*/ 33338 w 2364582"/>
              <a:gd name="connsiteY8" fmla="*/ 261937 h 438150"/>
              <a:gd name="connsiteX9" fmla="*/ 21432 w 2364582"/>
              <a:gd name="connsiteY9" fmla="*/ 252412 h 438150"/>
              <a:gd name="connsiteX10" fmla="*/ 7144 w 2364582"/>
              <a:gd name="connsiteY10" fmla="*/ 233362 h 438150"/>
              <a:gd name="connsiteX11" fmla="*/ 0 w 2364582"/>
              <a:gd name="connsiteY11" fmla="*/ 204787 h 438150"/>
              <a:gd name="connsiteX12" fmla="*/ 9525 w 2364582"/>
              <a:gd name="connsiteY12" fmla="*/ 169068 h 438150"/>
              <a:gd name="connsiteX13" fmla="*/ 28575 w 2364582"/>
              <a:gd name="connsiteY13" fmla="*/ 142875 h 438150"/>
              <a:gd name="connsiteX14" fmla="*/ 83344 w 2364582"/>
              <a:gd name="connsiteY14" fmla="*/ 102393 h 438150"/>
              <a:gd name="connsiteX15" fmla="*/ 111919 w 2364582"/>
              <a:gd name="connsiteY15" fmla="*/ 83343 h 438150"/>
              <a:gd name="connsiteX16" fmla="*/ 390525 w 2364582"/>
              <a:gd name="connsiteY16" fmla="*/ 164306 h 438150"/>
              <a:gd name="connsiteX17" fmla="*/ 728663 w 2364582"/>
              <a:gd name="connsiteY17" fmla="*/ 166687 h 438150"/>
              <a:gd name="connsiteX18" fmla="*/ 1162050 w 2364582"/>
              <a:gd name="connsiteY18" fmla="*/ 166687 h 438150"/>
              <a:gd name="connsiteX19" fmla="*/ 1328738 w 2364582"/>
              <a:gd name="connsiteY19" fmla="*/ 164306 h 438150"/>
              <a:gd name="connsiteX20" fmla="*/ 1809750 w 2364582"/>
              <a:gd name="connsiteY20" fmla="*/ 166687 h 438150"/>
              <a:gd name="connsiteX21" fmla="*/ 1928813 w 2364582"/>
              <a:gd name="connsiteY21" fmla="*/ 169068 h 438150"/>
              <a:gd name="connsiteX22" fmla="*/ 2047875 w 2364582"/>
              <a:gd name="connsiteY22" fmla="*/ 161925 h 438150"/>
              <a:gd name="connsiteX23" fmla="*/ 2081213 w 2364582"/>
              <a:gd name="connsiteY23" fmla="*/ 157162 h 438150"/>
              <a:gd name="connsiteX24" fmla="*/ 2128838 w 2364582"/>
              <a:gd name="connsiteY24" fmla="*/ 145256 h 438150"/>
              <a:gd name="connsiteX25" fmla="*/ 2162175 w 2364582"/>
              <a:gd name="connsiteY25" fmla="*/ 128587 h 438150"/>
              <a:gd name="connsiteX26" fmla="*/ 2195513 w 2364582"/>
              <a:gd name="connsiteY26" fmla="*/ 109537 h 438150"/>
              <a:gd name="connsiteX27" fmla="*/ 2219325 w 2364582"/>
              <a:gd name="connsiteY27" fmla="*/ 80962 h 438150"/>
              <a:gd name="connsiteX28" fmla="*/ 2264569 w 2364582"/>
              <a:gd name="connsiteY28" fmla="*/ 0 h 438150"/>
              <a:gd name="connsiteX29" fmla="*/ 2364582 w 2364582"/>
              <a:gd name="connsiteY29" fmla="*/ 159543 h 438150"/>
              <a:gd name="connsiteX30" fmla="*/ 2319338 w 2364582"/>
              <a:gd name="connsiteY30" fmla="*/ 240506 h 438150"/>
              <a:gd name="connsiteX31" fmla="*/ 2281238 w 2364582"/>
              <a:gd name="connsiteY31" fmla="*/ 350043 h 438150"/>
              <a:gd name="connsiteX32" fmla="*/ 2255044 w 2364582"/>
              <a:gd name="connsiteY32" fmla="*/ 407193 h 438150"/>
              <a:gd name="connsiteX33" fmla="*/ 2245519 w 2364582"/>
              <a:gd name="connsiteY33" fmla="*/ 421481 h 438150"/>
              <a:gd name="connsiteX34" fmla="*/ 2235994 w 2364582"/>
              <a:gd name="connsiteY34" fmla="*/ 431006 h 438150"/>
              <a:gd name="connsiteX35" fmla="*/ 2209800 w 2364582"/>
              <a:gd name="connsiteY35" fmla="*/ 438150 h 438150"/>
              <a:gd name="connsiteX36" fmla="*/ 2181225 w 2364582"/>
              <a:gd name="connsiteY36" fmla="*/ 435768 h 438150"/>
              <a:gd name="connsiteX37" fmla="*/ 2147888 w 2364582"/>
              <a:gd name="connsiteY37" fmla="*/ 419100 h 438150"/>
              <a:gd name="connsiteX38" fmla="*/ 2109788 w 2364582"/>
              <a:gd name="connsiteY38" fmla="*/ 390525 h 438150"/>
              <a:gd name="connsiteX39" fmla="*/ 2071688 w 2364582"/>
              <a:gd name="connsiteY39" fmla="*/ 376237 h 438150"/>
              <a:gd name="connsiteX40" fmla="*/ 1969294 w 2364582"/>
              <a:gd name="connsiteY40" fmla="*/ 371475 h 438150"/>
              <a:gd name="connsiteX41" fmla="*/ 1850232 w 2364582"/>
              <a:gd name="connsiteY41" fmla="*/ 366712 h 438150"/>
              <a:gd name="connsiteX42" fmla="*/ 1147763 w 2364582"/>
              <a:gd name="connsiteY42" fmla="*/ 366712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64582" h="438150">
                <a:moveTo>
                  <a:pt x="1147763" y="366712"/>
                </a:moveTo>
                <a:lnTo>
                  <a:pt x="619125" y="369093"/>
                </a:lnTo>
                <a:lnTo>
                  <a:pt x="414338" y="369093"/>
                </a:lnTo>
                <a:lnTo>
                  <a:pt x="330994" y="364331"/>
                </a:lnTo>
                <a:lnTo>
                  <a:pt x="261938" y="352425"/>
                </a:lnTo>
                <a:lnTo>
                  <a:pt x="171450" y="328612"/>
                </a:lnTo>
                <a:lnTo>
                  <a:pt x="109538" y="304800"/>
                </a:lnTo>
                <a:lnTo>
                  <a:pt x="54769" y="278606"/>
                </a:lnTo>
                <a:lnTo>
                  <a:pt x="33338" y="261937"/>
                </a:lnTo>
                <a:lnTo>
                  <a:pt x="21432" y="252412"/>
                </a:lnTo>
                <a:lnTo>
                  <a:pt x="7144" y="233362"/>
                </a:lnTo>
                <a:lnTo>
                  <a:pt x="0" y="204787"/>
                </a:lnTo>
                <a:lnTo>
                  <a:pt x="9525" y="169068"/>
                </a:lnTo>
                <a:lnTo>
                  <a:pt x="28575" y="142875"/>
                </a:lnTo>
                <a:lnTo>
                  <a:pt x="83344" y="102393"/>
                </a:lnTo>
                <a:lnTo>
                  <a:pt x="111919" y="83343"/>
                </a:lnTo>
                <a:lnTo>
                  <a:pt x="390525" y="164306"/>
                </a:lnTo>
                <a:lnTo>
                  <a:pt x="728663" y="166687"/>
                </a:lnTo>
                <a:lnTo>
                  <a:pt x="1162050" y="166687"/>
                </a:lnTo>
                <a:lnTo>
                  <a:pt x="1328738" y="164306"/>
                </a:lnTo>
                <a:lnTo>
                  <a:pt x="1809750" y="166687"/>
                </a:lnTo>
                <a:lnTo>
                  <a:pt x="1928813" y="169068"/>
                </a:lnTo>
                <a:lnTo>
                  <a:pt x="2047875" y="161925"/>
                </a:lnTo>
                <a:lnTo>
                  <a:pt x="2081213" y="157162"/>
                </a:lnTo>
                <a:lnTo>
                  <a:pt x="2128838" y="145256"/>
                </a:lnTo>
                <a:lnTo>
                  <a:pt x="2162175" y="128587"/>
                </a:lnTo>
                <a:lnTo>
                  <a:pt x="2195513" y="109537"/>
                </a:lnTo>
                <a:lnTo>
                  <a:pt x="2219325" y="80962"/>
                </a:lnTo>
                <a:lnTo>
                  <a:pt x="2264569" y="0"/>
                </a:lnTo>
                <a:lnTo>
                  <a:pt x="2364582" y="159543"/>
                </a:lnTo>
                <a:lnTo>
                  <a:pt x="2319338" y="240506"/>
                </a:lnTo>
                <a:lnTo>
                  <a:pt x="2281238" y="350043"/>
                </a:lnTo>
                <a:lnTo>
                  <a:pt x="2255044" y="407193"/>
                </a:lnTo>
                <a:lnTo>
                  <a:pt x="2245519" y="421481"/>
                </a:lnTo>
                <a:lnTo>
                  <a:pt x="2235994" y="431006"/>
                </a:lnTo>
                <a:lnTo>
                  <a:pt x="2209800" y="438150"/>
                </a:lnTo>
                <a:lnTo>
                  <a:pt x="2181225" y="435768"/>
                </a:lnTo>
                <a:lnTo>
                  <a:pt x="2147888" y="419100"/>
                </a:lnTo>
                <a:lnTo>
                  <a:pt x="2109788" y="390525"/>
                </a:lnTo>
                <a:lnTo>
                  <a:pt x="2071688" y="376237"/>
                </a:lnTo>
                <a:lnTo>
                  <a:pt x="1969294" y="371475"/>
                </a:lnTo>
                <a:lnTo>
                  <a:pt x="1850232" y="366712"/>
                </a:lnTo>
                <a:lnTo>
                  <a:pt x="1147763" y="3667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54A9E5D-3315-4EE5-8224-4BFE655F3935}"/>
              </a:ext>
            </a:extLst>
          </p:cNvPr>
          <p:cNvSpPr/>
          <p:nvPr/>
        </p:nvSpPr>
        <p:spPr>
          <a:xfrm>
            <a:off x="4605338" y="5516563"/>
            <a:ext cx="641350" cy="512762"/>
          </a:xfrm>
          <a:custGeom>
            <a:avLst/>
            <a:gdLst>
              <a:gd name="connsiteX0" fmla="*/ 235743 w 640556"/>
              <a:gd name="connsiteY0" fmla="*/ 64294 h 511969"/>
              <a:gd name="connsiteX1" fmla="*/ 561975 w 640556"/>
              <a:gd name="connsiteY1" fmla="*/ 171450 h 511969"/>
              <a:gd name="connsiteX2" fmla="*/ 578643 w 640556"/>
              <a:gd name="connsiteY2" fmla="*/ 171450 h 511969"/>
              <a:gd name="connsiteX3" fmla="*/ 595312 w 640556"/>
              <a:gd name="connsiteY3" fmla="*/ 161925 h 511969"/>
              <a:gd name="connsiteX4" fmla="*/ 640556 w 640556"/>
              <a:gd name="connsiteY4" fmla="*/ 59532 h 511969"/>
              <a:gd name="connsiteX5" fmla="*/ 588168 w 640556"/>
              <a:gd name="connsiteY5" fmla="*/ 511969 h 511969"/>
              <a:gd name="connsiteX6" fmla="*/ 528637 w 640556"/>
              <a:gd name="connsiteY6" fmla="*/ 466725 h 511969"/>
              <a:gd name="connsiteX7" fmla="*/ 464343 w 640556"/>
              <a:gd name="connsiteY7" fmla="*/ 383382 h 511969"/>
              <a:gd name="connsiteX8" fmla="*/ 411956 w 640556"/>
              <a:gd name="connsiteY8" fmla="*/ 323850 h 511969"/>
              <a:gd name="connsiteX9" fmla="*/ 311943 w 640556"/>
              <a:gd name="connsiteY9" fmla="*/ 259557 h 511969"/>
              <a:gd name="connsiteX10" fmla="*/ 130968 w 640556"/>
              <a:gd name="connsiteY10" fmla="*/ 145257 h 511969"/>
              <a:gd name="connsiteX11" fmla="*/ 40481 w 640556"/>
              <a:gd name="connsiteY11" fmla="*/ 88107 h 511969"/>
              <a:gd name="connsiteX12" fmla="*/ 19050 w 640556"/>
              <a:gd name="connsiteY12" fmla="*/ 69057 h 511969"/>
              <a:gd name="connsiteX13" fmla="*/ 7143 w 640556"/>
              <a:gd name="connsiteY13" fmla="*/ 52388 h 511969"/>
              <a:gd name="connsiteX14" fmla="*/ 2381 w 640556"/>
              <a:gd name="connsiteY14" fmla="*/ 35719 h 511969"/>
              <a:gd name="connsiteX15" fmla="*/ 0 w 640556"/>
              <a:gd name="connsiteY15" fmla="*/ 21432 h 511969"/>
              <a:gd name="connsiteX16" fmla="*/ 9525 w 640556"/>
              <a:gd name="connsiteY16" fmla="*/ 4763 h 511969"/>
              <a:gd name="connsiteX17" fmla="*/ 30956 w 640556"/>
              <a:gd name="connsiteY17" fmla="*/ 0 h 511969"/>
              <a:gd name="connsiteX18" fmla="*/ 61912 w 640556"/>
              <a:gd name="connsiteY18" fmla="*/ 7144 h 511969"/>
              <a:gd name="connsiteX19" fmla="*/ 235743 w 640556"/>
              <a:gd name="connsiteY19" fmla="*/ 642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40556" h="511969">
                <a:moveTo>
                  <a:pt x="235743" y="64294"/>
                </a:moveTo>
                <a:lnTo>
                  <a:pt x="561975" y="171450"/>
                </a:lnTo>
                <a:lnTo>
                  <a:pt x="578643" y="171450"/>
                </a:lnTo>
                <a:lnTo>
                  <a:pt x="595312" y="161925"/>
                </a:lnTo>
                <a:lnTo>
                  <a:pt x="640556" y="59532"/>
                </a:lnTo>
                <a:lnTo>
                  <a:pt x="588168" y="511969"/>
                </a:lnTo>
                <a:lnTo>
                  <a:pt x="528637" y="466725"/>
                </a:lnTo>
                <a:lnTo>
                  <a:pt x="464343" y="383382"/>
                </a:lnTo>
                <a:lnTo>
                  <a:pt x="411956" y="323850"/>
                </a:lnTo>
                <a:lnTo>
                  <a:pt x="311943" y="259557"/>
                </a:lnTo>
                <a:lnTo>
                  <a:pt x="130968" y="145257"/>
                </a:lnTo>
                <a:lnTo>
                  <a:pt x="40481" y="88107"/>
                </a:lnTo>
                <a:lnTo>
                  <a:pt x="19050" y="69057"/>
                </a:lnTo>
                <a:lnTo>
                  <a:pt x="7143" y="52388"/>
                </a:lnTo>
                <a:lnTo>
                  <a:pt x="2381" y="35719"/>
                </a:lnTo>
                <a:lnTo>
                  <a:pt x="0" y="21432"/>
                </a:lnTo>
                <a:lnTo>
                  <a:pt x="9525" y="4763"/>
                </a:lnTo>
                <a:lnTo>
                  <a:pt x="30956" y="0"/>
                </a:lnTo>
                <a:lnTo>
                  <a:pt x="61912" y="7144"/>
                </a:lnTo>
                <a:lnTo>
                  <a:pt x="235743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00774AA-7D60-41A4-B94C-E835B594CD0E}"/>
              </a:ext>
            </a:extLst>
          </p:cNvPr>
          <p:cNvSpPr/>
          <p:nvPr/>
        </p:nvSpPr>
        <p:spPr>
          <a:xfrm>
            <a:off x="3952876" y="4430714"/>
            <a:ext cx="2232025" cy="911225"/>
          </a:xfrm>
          <a:custGeom>
            <a:avLst/>
            <a:gdLst>
              <a:gd name="connsiteX0" fmla="*/ 1731169 w 2231231"/>
              <a:gd name="connsiteY0" fmla="*/ 276225 h 909638"/>
              <a:gd name="connsiteX1" fmla="*/ 1443038 w 2231231"/>
              <a:gd name="connsiteY1" fmla="*/ 416719 h 909638"/>
              <a:gd name="connsiteX2" fmla="*/ 1288256 w 2231231"/>
              <a:gd name="connsiteY2" fmla="*/ 485775 h 909638"/>
              <a:gd name="connsiteX3" fmla="*/ 1100138 w 2231231"/>
              <a:gd name="connsiteY3" fmla="*/ 571500 h 909638"/>
              <a:gd name="connsiteX4" fmla="*/ 819150 w 2231231"/>
              <a:gd name="connsiteY4" fmla="*/ 702469 h 909638"/>
              <a:gd name="connsiteX5" fmla="*/ 590550 w 2231231"/>
              <a:gd name="connsiteY5" fmla="*/ 809625 h 909638"/>
              <a:gd name="connsiteX6" fmla="*/ 552450 w 2231231"/>
              <a:gd name="connsiteY6" fmla="*/ 852488 h 909638"/>
              <a:gd name="connsiteX7" fmla="*/ 516731 w 2231231"/>
              <a:gd name="connsiteY7" fmla="*/ 881063 h 909638"/>
              <a:gd name="connsiteX8" fmla="*/ 473869 w 2231231"/>
              <a:gd name="connsiteY8" fmla="*/ 902494 h 909638"/>
              <a:gd name="connsiteX9" fmla="*/ 447675 w 2231231"/>
              <a:gd name="connsiteY9" fmla="*/ 909638 h 909638"/>
              <a:gd name="connsiteX10" fmla="*/ 409575 w 2231231"/>
              <a:gd name="connsiteY10" fmla="*/ 904875 h 909638"/>
              <a:gd name="connsiteX11" fmla="*/ 342900 w 2231231"/>
              <a:gd name="connsiteY11" fmla="*/ 878682 h 909638"/>
              <a:gd name="connsiteX12" fmla="*/ 266700 w 2231231"/>
              <a:gd name="connsiteY12" fmla="*/ 847725 h 909638"/>
              <a:gd name="connsiteX13" fmla="*/ 207169 w 2231231"/>
              <a:gd name="connsiteY13" fmla="*/ 814388 h 909638"/>
              <a:gd name="connsiteX14" fmla="*/ 133350 w 2231231"/>
              <a:gd name="connsiteY14" fmla="*/ 757238 h 909638"/>
              <a:gd name="connsiteX15" fmla="*/ 47625 w 2231231"/>
              <a:gd name="connsiteY15" fmla="*/ 671513 h 909638"/>
              <a:gd name="connsiteX16" fmla="*/ 26194 w 2231231"/>
              <a:gd name="connsiteY16" fmla="*/ 645319 h 909638"/>
              <a:gd name="connsiteX17" fmla="*/ 9525 w 2231231"/>
              <a:gd name="connsiteY17" fmla="*/ 619125 h 909638"/>
              <a:gd name="connsiteX18" fmla="*/ 0 w 2231231"/>
              <a:gd name="connsiteY18" fmla="*/ 585788 h 909638"/>
              <a:gd name="connsiteX19" fmla="*/ 0 w 2231231"/>
              <a:gd name="connsiteY19" fmla="*/ 566738 h 909638"/>
              <a:gd name="connsiteX20" fmla="*/ 2381 w 2231231"/>
              <a:gd name="connsiteY20" fmla="*/ 552450 h 909638"/>
              <a:gd name="connsiteX21" fmla="*/ 14288 w 2231231"/>
              <a:gd name="connsiteY21" fmla="*/ 547688 h 909638"/>
              <a:gd name="connsiteX22" fmla="*/ 30956 w 2231231"/>
              <a:gd name="connsiteY22" fmla="*/ 547688 h 909638"/>
              <a:gd name="connsiteX23" fmla="*/ 61913 w 2231231"/>
              <a:gd name="connsiteY23" fmla="*/ 561975 h 909638"/>
              <a:gd name="connsiteX24" fmla="*/ 109538 w 2231231"/>
              <a:gd name="connsiteY24" fmla="*/ 588169 h 909638"/>
              <a:gd name="connsiteX25" fmla="*/ 178594 w 2231231"/>
              <a:gd name="connsiteY25" fmla="*/ 611982 h 909638"/>
              <a:gd name="connsiteX26" fmla="*/ 235744 w 2231231"/>
              <a:gd name="connsiteY26" fmla="*/ 628650 h 909638"/>
              <a:gd name="connsiteX27" fmla="*/ 307181 w 2231231"/>
              <a:gd name="connsiteY27" fmla="*/ 635794 h 909638"/>
              <a:gd name="connsiteX28" fmla="*/ 357188 w 2231231"/>
              <a:gd name="connsiteY28" fmla="*/ 631032 h 909638"/>
              <a:gd name="connsiteX29" fmla="*/ 521494 w 2231231"/>
              <a:gd name="connsiteY29" fmla="*/ 578644 h 909638"/>
              <a:gd name="connsiteX30" fmla="*/ 995363 w 2231231"/>
              <a:gd name="connsiteY30" fmla="*/ 426244 h 909638"/>
              <a:gd name="connsiteX31" fmla="*/ 1295400 w 2231231"/>
              <a:gd name="connsiteY31" fmla="*/ 330994 h 909638"/>
              <a:gd name="connsiteX32" fmla="*/ 1440656 w 2231231"/>
              <a:gd name="connsiteY32" fmla="*/ 254794 h 909638"/>
              <a:gd name="connsiteX33" fmla="*/ 1716881 w 2231231"/>
              <a:gd name="connsiteY33" fmla="*/ 159544 h 909638"/>
              <a:gd name="connsiteX34" fmla="*/ 2007394 w 2231231"/>
              <a:gd name="connsiteY34" fmla="*/ 57150 h 909638"/>
              <a:gd name="connsiteX35" fmla="*/ 2145506 w 2231231"/>
              <a:gd name="connsiteY35" fmla="*/ 7144 h 909638"/>
              <a:gd name="connsiteX36" fmla="*/ 2176463 w 2231231"/>
              <a:gd name="connsiteY36" fmla="*/ 0 h 909638"/>
              <a:gd name="connsiteX37" fmla="*/ 2209800 w 2231231"/>
              <a:gd name="connsiteY37" fmla="*/ 4763 h 909638"/>
              <a:gd name="connsiteX38" fmla="*/ 2226469 w 2231231"/>
              <a:gd name="connsiteY38" fmla="*/ 11907 h 909638"/>
              <a:gd name="connsiteX39" fmla="*/ 2231231 w 2231231"/>
              <a:gd name="connsiteY39" fmla="*/ 19050 h 909638"/>
              <a:gd name="connsiteX40" fmla="*/ 2228850 w 2231231"/>
              <a:gd name="connsiteY40" fmla="*/ 28575 h 909638"/>
              <a:gd name="connsiteX41" fmla="*/ 2212181 w 2231231"/>
              <a:gd name="connsiteY41" fmla="*/ 47625 h 909638"/>
              <a:gd name="connsiteX42" fmla="*/ 2147888 w 2231231"/>
              <a:gd name="connsiteY42" fmla="*/ 83344 h 909638"/>
              <a:gd name="connsiteX43" fmla="*/ 1731169 w 2231231"/>
              <a:gd name="connsiteY43" fmla="*/ 276225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31231" h="909638">
                <a:moveTo>
                  <a:pt x="1731169" y="276225"/>
                </a:moveTo>
                <a:lnTo>
                  <a:pt x="1443038" y="416719"/>
                </a:lnTo>
                <a:lnTo>
                  <a:pt x="1288256" y="485775"/>
                </a:lnTo>
                <a:lnTo>
                  <a:pt x="1100138" y="571500"/>
                </a:lnTo>
                <a:lnTo>
                  <a:pt x="819150" y="702469"/>
                </a:lnTo>
                <a:lnTo>
                  <a:pt x="590550" y="809625"/>
                </a:lnTo>
                <a:lnTo>
                  <a:pt x="552450" y="852488"/>
                </a:lnTo>
                <a:lnTo>
                  <a:pt x="516731" y="881063"/>
                </a:lnTo>
                <a:lnTo>
                  <a:pt x="473869" y="902494"/>
                </a:lnTo>
                <a:lnTo>
                  <a:pt x="447675" y="909638"/>
                </a:lnTo>
                <a:lnTo>
                  <a:pt x="409575" y="904875"/>
                </a:lnTo>
                <a:lnTo>
                  <a:pt x="342900" y="878682"/>
                </a:lnTo>
                <a:lnTo>
                  <a:pt x="266700" y="847725"/>
                </a:lnTo>
                <a:lnTo>
                  <a:pt x="207169" y="814388"/>
                </a:lnTo>
                <a:lnTo>
                  <a:pt x="133350" y="757238"/>
                </a:lnTo>
                <a:lnTo>
                  <a:pt x="47625" y="671513"/>
                </a:lnTo>
                <a:lnTo>
                  <a:pt x="26194" y="645319"/>
                </a:lnTo>
                <a:lnTo>
                  <a:pt x="9525" y="619125"/>
                </a:lnTo>
                <a:lnTo>
                  <a:pt x="0" y="585788"/>
                </a:lnTo>
                <a:lnTo>
                  <a:pt x="0" y="566738"/>
                </a:lnTo>
                <a:lnTo>
                  <a:pt x="2381" y="552450"/>
                </a:lnTo>
                <a:lnTo>
                  <a:pt x="14288" y="547688"/>
                </a:lnTo>
                <a:lnTo>
                  <a:pt x="30956" y="547688"/>
                </a:lnTo>
                <a:lnTo>
                  <a:pt x="61913" y="561975"/>
                </a:lnTo>
                <a:lnTo>
                  <a:pt x="109538" y="588169"/>
                </a:lnTo>
                <a:lnTo>
                  <a:pt x="178594" y="611982"/>
                </a:lnTo>
                <a:lnTo>
                  <a:pt x="235744" y="628650"/>
                </a:lnTo>
                <a:lnTo>
                  <a:pt x="307181" y="635794"/>
                </a:lnTo>
                <a:lnTo>
                  <a:pt x="357188" y="631032"/>
                </a:lnTo>
                <a:lnTo>
                  <a:pt x="521494" y="578644"/>
                </a:lnTo>
                <a:lnTo>
                  <a:pt x="995363" y="426244"/>
                </a:lnTo>
                <a:lnTo>
                  <a:pt x="1295400" y="330994"/>
                </a:lnTo>
                <a:lnTo>
                  <a:pt x="1440656" y="254794"/>
                </a:lnTo>
                <a:lnTo>
                  <a:pt x="1716881" y="159544"/>
                </a:lnTo>
                <a:lnTo>
                  <a:pt x="2007394" y="57150"/>
                </a:lnTo>
                <a:lnTo>
                  <a:pt x="2145506" y="7144"/>
                </a:lnTo>
                <a:lnTo>
                  <a:pt x="2176463" y="0"/>
                </a:lnTo>
                <a:lnTo>
                  <a:pt x="2209800" y="4763"/>
                </a:lnTo>
                <a:lnTo>
                  <a:pt x="2226469" y="11907"/>
                </a:lnTo>
                <a:lnTo>
                  <a:pt x="2231231" y="19050"/>
                </a:lnTo>
                <a:lnTo>
                  <a:pt x="2228850" y="28575"/>
                </a:lnTo>
                <a:lnTo>
                  <a:pt x="2212181" y="47625"/>
                </a:lnTo>
                <a:lnTo>
                  <a:pt x="2147888" y="83344"/>
                </a:lnTo>
                <a:lnTo>
                  <a:pt x="1731169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34555DE-2B9A-49D8-A693-2790752994EE}"/>
              </a:ext>
            </a:extLst>
          </p:cNvPr>
          <p:cNvSpPr/>
          <p:nvPr/>
        </p:nvSpPr>
        <p:spPr>
          <a:xfrm rot="16200000">
            <a:off x="5703889" y="3649664"/>
            <a:ext cx="2854325" cy="2162175"/>
          </a:xfrm>
          <a:custGeom>
            <a:avLst/>
            <a:gdLst>
              <a:gd name="connsiteX0" fmla="*/ 1057275 w 2854325"/>
              <a:gd name="connsiteY0" fmla="*/ 1041400 h 2162175"/>
              <a:gd name="connsiteX1" fmla="*/ 879475 w 2854325"/>
              <a:gd name="connsiteY1" fmla="*/ 1200150 h 2162175"/>
              <a:gd name="connsiteX2" fmla="*/ 733425 w 2854325"/>
              <a:gd name="connsiteY2" fmla="*/ 1358900 h 2162175"/>
              <a:gd name="connsiteX3" fmla="*/ 603250 w 2854325"/>
              <a:gd name="connsiteY3" fmla="*/ 1524000 h 2162175"/>
              <a:gd name="connsiteX4" fmla="*/ 514350 w 2854325"/>
              <a:gd name="connsiteY4" fmla="*/ 1651000 h 2162175"/>
              <a:gd name="connsiteX5" fmla="*/ 473075 w 2854325"/>
              <a:gd name="connsiteY5" fmla="*/ 1727200 h 2162175"/>
              <a:gd name="connsiteX6" fmla="*/ 450850 w 2854325"/>
              <a:gd name="connsiteY6" fmla="*/ 1781175 h 2162175"/>
              <a:gd name="connsiteX7" fmla="*/ 314325 w 2854325"/>
              <a:gd name="connsiteY7" fmla="*/ 2095500 h 2162175"/>
              <a:gd name="connsiteX8" fmla="*/ 257175 w 2854325"/>
              <a:gd name="connsiteY8" fmla="*/ 2114550 h 2162175"/>
              <a:gd name="connsiteX9" fmla="*/ 190500 w 2854325"/>
              <a:gd name="connsiteY9" fmla="*/ 2139950 h 2162175"/>
              <a:gd name="connsiteX10" fmla="*/ 136525 w 2854325"/>
              <a:gd name="connsiteY10" fmla="*/ 2155825 h 2162175"/>
              <a:gd name="connsiteX11" fmla="*/ 98425 w 2854325"/>
              <a:gd name="connsiteY11" fmla="*/ 2162175 h 2162175"/>
              <a:gd name="connsiteX12" fmla="*/ 63500 w 2854325"/>
              <a:gd name="connsiteY12" fmla="*/ 2159000 h 2162175"/>
              <a:gd name="connsiteX13" fmla="*/ 38100 w 2854325"/>
              <a:gd name="connsiteY13" fmla="*/ 2152650 h 2162175"/>
              <a:gd name="connsiteX14" fmla="*/ 15875 w 2854325"/>
              <a:gd name="connsiteY14" fmla="*/ 2143125 h 2162175"/>
              <a:gd name="connsiteX15" fmla="*/ 3175 w 2854325"/>
              <a:gd name="connsiteY15" fmla="*/ 2127250 h 2162175"/>
              <a:gd name="connsiteX16" fmla="*/ 0 w 2854325"/>
              <a:gd name="connsiteY16" fmla="*/ 2095500 h 2162175"/>
              <a:gd name="connsiteX17" fmla="*/ 15875 w 2854325"/>
              <a:gd name="connsiteY17" fmla="*/ 2022475 h 2162175"/>
              <a:gd name="connsiteX18" fmla="*/ 38100 w 2854325"/>
              <a:gd name="connsiteY18" fmla="*/ 1946275 h 2162175"/>
              <a:gd name="connsiteX19" fmla="*/ 69850 w 2854325"/>
              <a:gd name="connsiteY19" fmla="*/ 1854200 h 2162175"/>
              <a:gd name="connsiteX20" fmla="*/ 114300 w 2854325"/>
              <a:gd name="connsiteY20" fmla="*/ 1758950 h 2162175"/>
              <a:gd name="connsiteX21" fmla="*/ 196850 w 2854325"/>
              <a:gd name="connsiteY21" fmla="*/ 1628775 h 2162175"/>
              <a:gd name="connsiteX22" fmla="*/ 288925 w 2854325"/>
              <a:gd name="connsiteY22" fmla="*/ 1501775 h 2162175"/>
              <a:gd name="connsiteX23" fmla="*/ 390525 w 2854325"/>
              <a:gd name="connsiteY23" fmla="*/ 1374775 h 2162175"/>
              <a:gd name="connsiteX24" fmla="*/ 514350 w 2854325"/>
              <a:gd name="connsiteY24" fmla="*/ 1235075 h 2162175"/>
              <a:gd name="connsiteX25" fmla="*/ 619125 w 2854325"/>
              <a:gd name="connsiteY25" fmla="*/ 1136650 h 2162175"/>
              <a:gd name="connsiteX26" fmla="*/ 758825 w 2854325"/>
              <a:gd name="connsiteY26" fmla="*/ 1003300 h 2162175"/>
              <a:gd name="connsiteX27" fmla="*/ 857250 w 2854325"/>
              <a:gd name="connsiteY27" fmla="*/ 914400 h 2162175"/>
              <a:gd name="connsiteX28" fmla="*/ 1012825 w 2854325"/>
              <a:gd name="connsiteY28" fmla="*/ 796925 h 2162175"/>
              <a:gd name="connsiteX29" fmla="*/ 1181100 w 2854325"/>
              <a:gd name="connsiteY29" fmla="*/ 717550 h 2162175"/>
              <a:gd name="connsiteX30" fmla="*/ 1244600 w 2854325"/>
              <a:gd name="connsiteY30" fmla="*/ 676275 h 2162175"/>
              <a:gd name="connsiteX31" fmla="*/ 1412875 w 2854325"/>
              <a:gd name="connsiteY31" fmla="*/ 587375 h 2162175"/>
              <a:gd name="connsiteX32" fmla="*/ 1562100 w 2854325"/>
              <a:gd name="connsiteY32" fmla="*/ 520700 h 2162175"/>
              <a:gd name="connsiteX33" fmla="*/ 1708150 w 2854325"/>
              <a:gd name="connsiteY33" fmla="*/ 466725 h 2162175"/>
              <a:gd name="connsiteX34" fmla="*/ 1825625 w 2854325"/>
              <a:gd name="connsiteY34" fmla="*/ 425450 h 2162175"/>
              <a:gd name="connsiteX35" fmla="*/ 2044700 w 2854325"/>
              <a:gd name="connsiteY35" fmla="*/ 371475 h 2162175"/>
              <a:gd name="connsiteX36" fmla="*/ 2159000 w 2854325"/>
              <a:gd name="connsiteY36" fmla="*/ 333375 h 2162175"/>
              <a:gd name="connsiteX37" fmla="*/ 2489200 w 2854325"/>
              <a:gd name="connsiteY37" fmla="*/ 241300 h 2162175"/>
              <a:gd name="connsiteX38" fmla="*/ 2616200 w 2854325"/>
              <a:gd name="connsiteY38" fmla="*/ 196850 h 2162175"/>
              <a:gd name="connsiteX39" fmla="*/ 2663825 w 2854325"/>
              <a:gd name="connsiteY39" fmla="*/ 142875 h 2162175"/>
              <a:gd name="connsiteX40" fmla="*/ 2711450 w 2854325"/>
              <a:gd name="connsiteY40" fmla="*/ 98425 h 2162175"/>
              <a:gd name="connsiteX41" fmla="*/ 2781300 w 2854325"/>
              <a:gd name="connsiteY41" fmla="*/ 25400 h 2162175"/>
              <a:gd name="connsiteX42" fmla="*/ 2806700 w 2854325"/>
              <a:gd name="connsiteY42" fmla="*/ 6350 h 2162175"/>
              <a:gd name="connsiteX43" fmla="*/ 2825750 w 2854325"/>
              <a:gd name="connsiteY43" fmla="*/ 3175 h 2162175"/>
              <a:gd name="connsiteX44" fmla="*/ 2844800 w 2854325"/>
              <a:gd name="connsiteY44" fmla="*/ 0 h 2162175"/>
              <a:gd name="connsiteX45" fmla="*/ 2854325 w 2854325"/>
              <a:gd name="connsiteY45" fmla="*/ 6350 h 2162175"/>
              <a:gd name="connsiteX46" fmla="*/ 2854325 w 2854325"/>
              <a:gd name="connsiteY46" fmla="*/ 22225 h 2162175"/>
              <a:gd name="connsiteX47" fmla="*/ 2825750 w 2854325"/>
              <a:gd name="connsiteY47" fmla="*/ 117475 h 2162175"/>
              <a:gd name="connsiteX48" fmla="*/ 2781300 w 2854325"/>
              <a:gd name="connsiteY48" fmla="*/ 307975 h 2162175"/>
              <a:gd name="connsiteX49" fmla="*/ 2765425 w 2854325"/>
              <a:gd name="connsiteY49" fmla="*/ 368300 h 2162175"/>
              <a:gd name="connsiteX50" fmla="*/ 2746375 w 2854325"/>
              <a:gd name="connsiteY50" fmla="*/ 406400 h 2162175"/>
              <a:gd name="connsiteX51" fmla="*/ 2720975 w 2854325"/>
              <a:gd name="connsiteY51" fmla="*/ 431800 h 2162175"/>
              <a:gd name="connsiteX52" fmla="*/ 2695575 w 2854325"/>
              <a:gd name="connsiteY52" fmla="*/ 441325 h 2162175"/>
              <a:gd name="connsiteX53" fmla="*/ 2667000 w 2854325"/>
              <a:gd name="connsiteY53" fmla="*/ 441325 h 2162175"/>
              <a:gd name="connsiteX54" fmla="*/ 2622550 w 2854325"/>
              <a:gd name="connsiteY54" fmla="*/ 434975 h 2162175"/>
              <a:gd name="connsiteX55" fmla="*/ 2562225 w 2854325"/>
              <a:gd name="connsiteY55" fmla="*/ 419100 h 2162175"/>
              <a:gd name="connsiteX56" fmla="*/ 2174875 w 2854325"/>
              <a:gd name="connsiteY56" fmla="*/ 514350 h 2162175"/>
              <a:gd name="connsiteX57" fmla="*/ 2060575 w 2854325"/>
              <a:gd name="connsiteY57" fmla="*/ 549275 h 2162175"/>
              <a:gd name="connsiteX58" fmla="*/ 1847850 w 2854325"/>
              <a:gd name="connsiteY58" fmla="*/ 606425 h 2162175"/>
              <a:gd name="connsiteX59" fmla="*/ 1660525 w 2854325"/>
              <a:gd name="connsiteY59" fmla="*/ 682625 h 2162175"/>
              <a:gd name="connsiteX60" fmla="*/ 1501775 w 2854325"/>
              <a:gd name="connsiteY60" fmla="*/ 758825 h 2162175"/>
              <a:gd name="connsiteX61" fmla="*/ 1314450 w 2854325"/>
              <a:gd name="connsiteY61" fmla="*/ 866775 h 2162175"/>
              <a:gd name="connsiteX62" fmla="*/ 1149350 w 2854325"/>
              <a:gd name="connsiteY62" fmla="*/ 962025 h 2162175"/>
              <a:gd name="connsiteX63" fmla="*/ 1057275 w 2854325"/>
              <a:gd name="connsiteY63" fmla="*/ 1041400 h 216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54325" h="2162175">
                <a:moveTo>
                  <a:pt x="1057275" y="1041400"/>
                </a:moveTo>
                <a:lnTo>
                  <a:pt x="879475" y="1200150"/>
                </a:lnTo>
                <a:lnTo>
                  <a:pt x="733425" y="1358900"/>
                </a:lnTo>
                <a:lnTo>
                  <a:pt x="603250" y="1524000"/>
                </a:lnTo>
                <a:lnTo>
                  <a:pt x="514350" y="1651000"/>
                </a:lnTo>
                <a:lnTo>
                  <a:pt x="473075" y="1727200"/>
                </a:lnTo>
                <a:lnTo>
                  <a:pt x="450850" y="1781175"/>
                </a:lnTo>
                <a:lnTo>
                  <a:pt x="314325" y="2095500"/>
                </a:lnTo>
                <a:lnTo>
                  <a:pt x="257175" y="2114550"/>
                </a:lnTo>
                <a:lnTo>
                  <a:pt x="190500" y="2139950"/>
                </a:lnTo>
                <a:lnTo>
                  <a:pt x="136525" y="2155825"/>
                </a:lnTo>
                <a:lnTo>
                  <a:pt x="98425" y="2162175"/>
                </a:lnTo>
                <a:lnTo>
                  <a:pt x="63500" y="2159000"/>
                </a:lnTo>
                <a:lnTo>
                  <a:pt x="38100" y="2152650"/>
                </a:lnTo>
                <a:lnTo>
                  <a:pt x="15875" y="2143125"/>
                </a:lnTo>
                <a:lnTo>
                  <a:pt x="3175" y="2127250"/>
                </a:lnTo>
                <a:lnTo>
                  <a:pt x="0" y="2095500"/>
                </a:lnTo>
                <a:lnTo>
                  <a:pt x="15875" y="2022475"/>
                </a:lnTo>
                <a:lnTo>
                  <a:pt x="38100" y="1946275"/>
                </a:lnTo>
                <a:lnTo>
                  <a:pt x="69850" y="1854200"/>
                </a:lnTo>
                <a:lnTo>
                  <a:pt x="114300" y="1758950"/>
                </a:lnTo>
                <a:lnTo>
                  <a:pt x="196850" y="1628775"/>
                </a:lnTo>
                <a:lnTo>
                  <a:pt x="288925" y="1501775"/>
                </a:lnTo>
                <a:lnTo>
                  <a:pt x="390525" y="1374775"/>
                </a:lnTo>
                <a:lnTo>
                  <a:pt x="514350" y="1235075"/>
                </a:lnTo>
                <a:lnTo>
                  <a:pt x="619125" y="1136650"/>
                </a:lnTo>
                <a:lnTo>
                  <a:pt x="758825" y="1003300"/>
                </a:lnTo>
                <a:lnTo>
                  <a:pt x="857250" y="914400"/>
                </a:lnTo>
                <a:lnTo>
                  <a:pt x="1012825" y="796925"/>
                </a:lnTo>
                <a:lnTo>
                  <a:pt x="1181100" y="717550"/>
                </a:lnTo>
                <a:lnTo>
                  <a:pt x="1244600" y="676275"/>
                </a:lnTo>
                <a:lnTo>
                  <a:pt x="1412875" y="587375"/>
                </a:lnTo>
                <a:lnTo>
                  <a:pt x="1562100" y="520700"/>
                </a:lnTo>
                <a:lnTo>
                  <a:pt x="1708150" y="466725"/>
                </a:lnTo>
                <a:lnTo>
                  <a:pt x="1825625" y="425450"/>
                </a:lnTo>
                <a:lnTo>
                  <a:pt x="2044700" y="371475"/>
                </a:lnTo>
                <a:lnTo>
                  <a:pt x="2159000" y="333375"/>
                </a:lnTo>
                <a:lnTo>
                  <a:pt x="2489200" y="241300"/>
                </a:lnTo>
                <a:lnTo>
                  <a:pt x="2616200" y="196850"/>
                </a:lnTo>
                <a:lnTo>
                  <a:pt x="2663825" y="142875"/>
                </a:lnTo>
                <a:lnTo>
                  <a:pt x="2711450" y="98425"/>
                </a:lnTo>
                <a:lnTo>
                  <a:pt x="2781300" y="25400"/>
                </a:lnTo>
                <a:lnTo>
                  <a:pt x="2806700" y="6350"/>
                </a:lnTo>
                <a:lnTo>
                  <a:pt x="2825750" y="3175"/>
                </a:lnTo>
                <a:lnTo>
                  <a:pt x="2844800" y="0"/>
                </a:lnTo>
                <a:lnTo>
                  <a:pt x="2854325" y="6350"/>
                </a:lnTo>
                <a:lnTo>
                  <a:pt x="2854325" y="22225"/>
                </a:lnTo>
                <a:lnTo>
                  <a:pt x="2825750" y="117475"/>
                </a:lnTo>
                <a:lnTo>
                  <a:pt x="2781300" y="307975"/>
                </a:lnTo>
                <a:lnTo>
                  <a:pt x="2765425" y="368300"/>
                </a:lnTo>
                <a:lnTo>
                  <a:pt x="2746375" y="406400"/>
                </a:lnTo>
                <a:lnTo>
                  <a:pt x="2720975" y="431800"/>
                </a:lnTo>
                <a:lnTo>
                  <a:pt x="2695575" y="441325"/>
                </a:lnTo>
                <a:lnTo>
                  <a:pt x="2667000" y="441325"/>
                </a:lnTo>
                <a:lnTo>
                  <a:pt x="2622550" y="434975"/>
                </a:lnTo>
                <a:lnTo>
                  <a:pt x="2562225" y="419100"/>
                </a:lnTo>
                <a:lnTo>
                  <a:pt x="2174875" y="514350"/>
                </a:lnTo>
                <a:lnTo>
                  <a:pt x="2060575" y="549275"/>
                </a:lnTo>
                <a:lnTo>
                  <a:pt x="1847850" y="606425"/>
                </a:lnTo>
                <a:lnTo>
                  <a:pt x="1660525" y="682625"/>
                </a:lnTo>
                <a:lnTo>
                  <a:pt x="1501775" y="758825"/>
                </a:lnTo>
                <a:lnTo>
                  <a:pt x="1314450" y="866775"/>
                </a:lnTo>
                <a:lnTo>
                  <a:pt x="1149350" y="962025"/>
                </a:lnTo>
                <a:lnTo>
                  <a:pt x="1057275" y="1041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78BB417-F2A0-45CB-8852-6BE907B1308D}"/>
              </a:ext>
            </a:extLst>
          </p:cNvPr>
          <p:cNvSpPr/>
          <p:nvPr/>
        </p:nvSpPr>
        <p:spPr>
          <a:xfrm>
            <a:off x="7791450" y="4962525"/>
            <a:ext cx="465138" cy="941388"/>
          </a:xfrm>
          <a:custGeom>
            <a:avLst/>
            <a:gdLst>
              <a:gd name="connsiteX0" fmla="*/ 407194 w 464344"/>
              <a:gd name="connsiteY0" fmla="*/ 326231 h 940594"/>
              <a:gd name="connsiteX1" fmla="*/ 354806 w 464344"/>
              <a:gd name="connsiteY1" fmla="*/ 614363 h 940594"/>
              <a:gd name="connsiteX2" fmla="*/ 347663 w 464344"/>
              <a:gd name="connsiteY2" fmla="*/ 671513 h 940594"/>
              <a:gd name="connsiteX3" fmla="*/ 345281 w 464344"/>
              <a:gd name="connsiteY3" fmla="*/ 731044 h 940594"/>
              <a:gd name="connsiteX4" fmla="*/ 345281 w 464344"/>
              <a:gd name="connsiteY4" fmla="*/ 797719 h 940594"/>
              <a:gd name="connsiteX5" fmla="*/ 364331 w 464344"/>
              <a:gd name="connsiteY5" fmla="*/ 940594 h 940594"/>
              <a:gd name="connsiteX6" fmla="*/ 0 w 464344"/>
              <a:gd name="connsiteY6" fmla="*/ 764381 h 940594"/>
              <a:gd name="connsiteX7" fmla="*/ 88106 w 464344"/>
              <a:gd name="connsiteY7" fmla="*/ 738188 h 940594"/>
              <a:gd name="connsiteX8" fmla="*/ 119063 w 464344"/>
              <a:gd name="connsiteY8" fmla="*/ 719138 h 940594"/>
              <a:gd name="connsiteX9" fmla="*/ 157163 w 464344"/>
              <a:gd name="connsiteY9" fmla="*/ 681038 h 940594"/>
              <a:gd name="connsiteX10" fmla="*/ 192881 w 464344"/>
              <a:gd name="connsiteY10" fmla="*/ 619125 h 940594"/>
              <a:gd name="connsiteX11" fmla="*/ 316706 w 464344"/>
              <a:gd name="connsiteY11" fmla="*/ 290513 h 940594"/>
              <a:gd name="connsiteX12" fmla="*/ 376238 w 464344"/>
              <a:gd name="connsiteY12" fmla="*/ 140494 h 940594"/>
              <a:gd name="connsiteX13" fmla="*/ 411956 w 464344"/>
              <a:gd name="connsiteY13" fmla="*/ 40481 h 940594"/>
              <a:gd name="connsiteX14" fmla="*/ 421481 w 464344"/>
              <a:gd name="connsiteY14" fmla="*/ 21431 h 940594"/>
              <a:gd name="connsiteX15" fmla="*/ 428625 w 464344"/>
              <a:gd name="connsiteY15" fmla="*/ 9525 h 940594"/>
              <a:gd name="connsiteX16" fmla="*/ 435769 w 464344"/>
              <a:gd name="connsiteY16" fmla="*/ 2381 h 940594"/>
              <a:gd name="connsiteX17" fmla="*/ 450056 w 464344"/>
              <a:gd name="connsiteY17" fmla="*/ 0 h 940594"/>
              <a:gd name="connsiteX18" fmla="*/ 459581 w 464344"/>
              <a:gd name="connsiteY18" fmla="*/ 7144 h 940594"/>
              <a:gd name="connsiteX19" fmla="*/ 464344 w 464344"/>
              <a:gd name="connsiteY19" fmla="*/ 26194 h 940594"/>
              <a:gd name="connsiteX20" fmla="*/ 464344 w 464344"/>
              <a:gd name="connsiteY20" fmla="*/ 61913 h 940594"/>
              <a:gd name="connsiteX21" fmla="*/ 447675 w 464344"/>
              <a:gd name="connsiteY21" fmla="*/ 145256 h 940594"/>
              <a:gd name="connsiteX22" fmla="*/ 407194 w 464344"/>
              <a:gd name="connsiteY22" fmla="*/ 326231 h 94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64344" h="940594">
                <a:moveTo>
                  <a:pt x="407194" y="326231"/>
                </a:moveTo>
                <a:lnTo>
                  <a:pt x="354806" y="614363"/>
                </a:lnTo>
                <a:lnTo>
                  <a:pt x="347663" y="671513"/>
                </a:lnTo>
                <a:lnTo>
                  <a:pt x="345281" y="731044"/>
                </a:lnTo>
                <a:lnTo>
                  <a:pt x="345281" y="797719"/>
                </a:lnTo>
                <a:lnTo>
                  <a:pt x="364331" y="940594"/>
                </a:lnTo>
                <a:lnTo>
                  <a:pt x="0" y="764381"/>
                </a:lnTo>
                <a:lnTo>
                  <a:pt x="88106" y="738188"/>
                </a:lnTo>
                <a:lnTo>
                  <a:pt x="119063" y="719138"/>
                </a:lnTo>
                <a:lnTo>
                  <a:pt x="157163" y="681038"/>
                </a:lnTo>
                <a:lnTo>
                  <a:pt x="192881" y="619125"/>
                </a:lnTo>
                <a:lnTo>
                  <a:pt x="316706" y="290513"/>
                </a:lnTo>
                <a:lnTo>
                  <a:pt x="376238" y="140494"/>
                </a:lnTo>
                <a:lnTo>
                  <a:pt x="411956" y="40481"/>
                </a:lnTo>
                <a:lnTo>
                  <a:pt x="421481" y="21431"/>
                </a:lnTo>
                <a:lnTo>
                  <a:pt x="428625" y="9525"/>
                </a:lnTo>
                <a:lnTo>
                  <a:pt x="435769" y="2381"/>
                </a:lnTo>
                <a:lnTo>
                  <a:pt x="450056" y="0"/>
                </a:lnTo>
                <a:lnTo>
                  <a:pt x="459581" y="7144"/>
                </a:lnTo>
                <a:lnTo>
                  <a:pt x="464344" y="26194"/>
                </a:lnTo>
                <a:lnTo>
                  <a:pt x="464344" y="61913"/>
                </a:lnTo>
                <a:lnTo>
                  <a:pt x="447675" y="145256"/>
                </a:lnTo>
                <a:lnTo>
                  <a:pt x="407194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4C1F3E8-30A8-41E7-8AA0-987063ABF961}"/>
              </a:ext>
            </a:extLst>
          </p:cNvPr>
          <p:cNvSpPr/>
          <p:nvPr/>
        </p:nvSpPr>
        <p:spPr>
          <a:xfrm>
            <a:off x="5705475" y="4171951"/>
            <a:ext cx="1905000" cy="1585913"/>
          </a:xfrm>
          <a:custGeom>
            <a:avLst/>
            <a:gdLst>
              <a:gd name="connsiteX0" fmla="*/ 1064419 w 1905000"/>
              <a:gd name="connsiteY0" fmla="*/ 1033463 h 1585913"/>
              <a:gd name="connsiteX1" fmla="*/ 795338 w 1905000"/>
              <a:gd name="connsiteY1" fmla="*/ 1214438 h 1585913"/>
              <a:gd name="connsiteX2" fmla="*/ 552450 w 1905000"/>
              <a:gd name="connsiteY2" fmla="*/ 1359694 h 1585913"/>
              <a:gd name="connsiteX3" fmla="*/ 354806 w 1905000"/>
              <a:gd name="connsiteY3" fmla="*/ 1462088 h 1585913"/>
              <a:gd name="connsiteX4" fmla="*/ 150019 w 1905000"/>
              <a:gd name="connsiteY4" fmla="*/ 1550194 h 1585913"/>
              <a:gd name="connsiteX5" fmla="*/ 69056 w 1905000"/>
              <a:gd name="connsiteY5" fmla="*/ 1581150 h 1585913"/>
              <a:gd name="connsiteX6" fmla="*/ 38100 w 1905000"/>
              <a:gd name="connsiteY6" fmla="*/ 1585913 h 1585913"/>
              <a:gd name="connsiteX7" fmla="*/ 14288 w 1905000"/>
              <a:gd name="connsiteY7" fmla="*/ 1585913 h 1585913"/>
              <a:gd name="connsiteX8" fmla="*/ 4763 w 1905000"/>
              <a:gd name="connsiteY8" fmla="*/ 1581150 h 1585913"/>
              <a:gd name="connsiteX9" fmla="*/ 0 w 1905000"/>
              <a:gd name="connsiteY9" fmla="*/ 1571625 h 1585913"/>
              <a:gd name="connsiteX10" fmla="*/ 4763 w 1905000"/>
              <a:gd name="connsiteY10" fmla="*/ 1552575 h 1585913"/>
              <a:gd name="connsiteX11" fmla="*/ 28575 w 1905000"/>
              <a:gd name="connsiteY11" fmla="*/ 1528763 h 1585913"/>
              <a:gd name="connsiteX12" fmla="*/ 188119 w 1905000"/>
              <a:gd name="connsiteY12" fmla="*/ 1433513 h 1585913"/>
              <a:gd name="connsiteX13" fmla="*/ 385763 w 1905000"/>
              <a:gd name="connsiteY13" fmla="*/ 1307306 h 1585913"/>
              <a:gd name="connsiteX14" fmla="*/ 621506 w 1905000"/>
              <a:gd name="connsiteY14" fmla="*/ 1143000 h 1585913"/>
              <a:gd name="connsiteX15" fmla="*/ 821531 w 1905000"/>
              <a:gd name="connsiteY15" fmla="*/ 990600 h 1585913"/>
              <a:gd name="connsiteX16" fmla="*/ 1073944 w 1905000"/>
              <a:gd name="connsiteY16" fmla="*/ 781050 h 1585913"/>
              <a:gd name="connsiteX17" fmla="*/ 1193006 w 1905000"/>
              <a:gd name="connsiteY17" fmla="*/ 683419 h 1585913"/>
              <a:gd name="connsiteX18" fmla="*/ 1381125 w 1905000"/>
              <a:gd name="connsiteY18" fmla="*/ 469106 h 1585913"/>
              <a:gd name="connsiteX19" fmla="*/ 1502569 w 1905000"/>
              <a:gd name="connsiteY19" fmla="*/ 335756 h 1585913"/>
              <a:gd name="connsiteX20" fmla="*/ 1543050 w 1905000"/>
              <a:gd name="connsiteY20" fmla="*/ 285750 h 1585913"/>
              <a:gd name="connsiteX21" fmla="*/ 1550194 w 1905000"/>
              <a:gd name="connsiteY21" fmla="*/ 266700 h 1585913"/>
              <a:gd name="connsiteX22" fmla="*/ 1552575 w 1905000"/>
              <a:gd name="connsiteY22" fmla="*/ 235744 h 1585913"/>
              <a:gd name="connsiteX23" fmla="*/ 1538288 w 1905000"/>
              <a:gd name="connsiteY23" fmla="*/ 195263 h 1585913"/>
              <a:gd name="connsiteX24" fmla="*/ 1500188 w 1905000"/>
              <a:gd name="connsiteY24" fmla="*/ 126206 h 1585913"/>
              <a:gd name="connsiteX25" fmla="*/ 1464469 w 1905000"/>
              <a:gd name="connsiteY25" fmla="*/ 80963 h 1585913"/>
              <a:gd name="connsiteX26" fmla="*/ 1447800 w 1905000"/>
              <a:gd name="connsiteY26" fmla="*/ 54769 h 1585913"/>
              <a:gd name="connsiteX27" fmla="*/ 1440656 w 1905000"/>
              <a:gd name="connsiteY27" fmla="*/ 33338 h 1585913"/>
              <a:gd name="connsiteX28" fmla="*/ 1440656 w 1905000"/>
              <a:gd name="connsiteY28" fmla="*/ 14288 h 1585913"/>
              <a:gd name="connsiteX29" fmla="*/ 1447800 w 1905000"/>
              <a:gd name="connsiteY29" fmla="*/ 4763 h 1585913"/>
              <a:gd name="connsiteX30" fmla="*/ 1459706 w 1905000"/>
              <a:gd name="connsiteY30" fmla="*/ 0 h 1585913"/>
              <a:gd name="connsiteX31" fmla="*/ 1483519 w 1905000"/>
              <a:gd name="connsiteY31" fmla="*/ 7144 h 1585913"/>
              <a:gd name="connsiteX32" fmla="*/ 1559719 w 1905000"/>
              <a:gd name="connsiteY32" fmla="*/ 40481 h 1585913"/>
              <a:gd name="connsiteX33" fmla="*/ 1674019 w 1905000"/>
              <a:gd name="connsiteY33" fmla="*/ 104775 h 1585913"/>
              <a:gd name="connsiteX34" fmla="*/ 1776413 w 1905000"/>
              <a:gd name="connsiteY34" fmla="*/ 164306 h 1585913"/>
              <a:gd name="connsiteX35" fmla="*/ 1831181 w 1905000"/>
              <a:gd name="connsiteY35" fmla="*/ 204788 h 1585913"/>
              <a:gd name="connsiteX36" fmla="*/ 1866900 w 1905000"/>
              <a:gd name="connsiteY36" fmla="*/ 238125 h 1585913"/>
              <a:gd name="connsiteX37" fmla="*/ 1893094 w 1905000"/>
              <a:gd name="connsiteY37" fmla="*/ 271463 h 1585913"/>
              <a:gd name="connsiteX38" fmla="*/ 1900238 w 1905000"/>
              <a:gd name="connsiteY38" fmla="*/ 285750 h 1585913"/>
              <a:gd name="connsiteX39" fmla="*/ 1905000 w 1905000"/>
              <a:gd name="connsiteY39" fmla="*/ 307181 h 1585913"/>
              <a:gd name="connsiteX40" fmla="*/ 1900238 w 1905000"/>
              <a:gd name="connsiteY40" fmla="*/ 323850 h 1585913"/>
              <a:gd name="connsiteX41" fmla="*/ 1881188 w 1905000"/>
              <a:gd name="connsiteY41" fmla="*/ 359569 h 1585913"/>
              <a:gd name="connsiteX42" fmla="*/ 1845469 w 1905000"/>
              <a:gd name="connsiteY42" fmla="*/ 390525 h 1585913"/>
              <a:gd name="connsiteX43" fmla="*/ 1759744 w 1905000"/>
              <a:gd name="connsiteY43" fmla="*/ 442913 h 1585913"/>
              <a:gd name="connsiteX44" fmla="*/ 1552575 w 1905000"/>
              <a:gd name="connsiteY44" fmla="*/ 635794 h 1585913"/>
              <a:gd name="connsiteX45" fmla="*/ 1297781 w 1905000"/>
              <a:gd name="connsiteY45" fmla="*/ 857250 h 1585913"/>
              <a:gd name="connsiteX46" fmla="*/ 1064419 w 1905000"/>
              <a:gd name="connsiteY46" fmla="*/ 1033463 h 158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05000" h="1585913">
                <a:moveTo>
                  <a:pt x="1064419" y="1033463"/>
                </a:moveTo>
                <a:lnTo>
                  <a:pt x="795338" y="1214438"/>
                </a:lnTo>
                <a:lnTo>
                  <a:pt x="552450" y="1359694"/>
                </a:lnTo>
                <a:lnTo>
                  <a:pt x="354806" y="1462088"/>
                </a:lnTo>
                <a:lnTo>
                  <a:pt x="150019" y="1550194"/>
                </a:lnTo>
                <a:lnTo>
                  <a:pt x="69056" y="1581150"/>
                </a:lnTo>
                <a:lnTo>
                  <a:pt x="38100" y="1585913"/>
                </a:lnTo>
                <a:lnTo>
                  <a:pt x="14288" y="1585913"/>
                </a:lnTo>
                <a:lnTo>
                  <a:pt x="4763" y="1581150"/>
                </a:lnTo>
                <a:lnTo>
                  <a:pt x="0" y="1571625"/>
                </a:lnTo>
                <a:lnTo>
                  <a:pt x="4763" y="1552575"/>
                </a:lnTo>
                <a:lnTo>
                  <a:pt x="28575" y="1528763"/>
                </a:lnTo>
                <a:lnTo>
                  <a:pt x="188119" y="1433513"/>
                </a:lnTo>
                <a:lnTo>
                  <a:pt x="385763" y="1307306"/>
                </a:lnTo>
                <a:lnTo>
                  <a:pt x="621506" y="1143000"/>
                </a:lnTo>
                <a:lnTo>
                  <a:pt x="821531" y="990600"/>
                </a:lnTo>
                <a:lnTo>
                  <a:pt x="1073944" y="781050"/>
                </a:lnTo>
                <a:lnTo>
                  <a:pt x="1193006" y="683419"/>
                </a:lnTo>
                <a:lnTo>
                  <a:pt x="1381125" y="469106"/>
                </a:lnTo>
                <a:lnTo>
                  <a:pt x="1502569" y="335756"/>
                </a:lnTo>
                <a:lnTo>
                  <a:pt x="1543050" y="285750"/>
                </a:lnTo>
                <a:lnTo>
                  <a:pt x="1550194" y="266700"/>
                </a:lnTo>
                <a:lnTo>
                  <a:pt x="1552575" y="235744"/>
                </a:lnTo>
                <a:lnTo>
                  <a:pt x="1538288" y="195263"/>
                </a:lnTo>
                <a:lnTo>
                  <a:pt x="1500188" y="126206"/>
                </a:lnTo>
                <a:lnTo>
                  <a:pt x="1464469" y="80963"/>
                </a:lnTo>
                <a:lnTo>
                  <a:pt x="1447800" y="54769"/>
                </a:lnTo>
                <a:lnTo>
                  <a:pt x="1440656" y="33338"/>
                </a:lnTo>
                <a:lnTo>
                  <a:pt x="1440656" y="14288"/>
                </a:lnTo>
                <a:lnTo>
                  <a:pt x="1447800" y="4763"/>
                </a:lnTo>
                <a:lnTo>
                  <a:pt x="1459706" y="0"/>
                </a:lnTo>
                <a:lnTo>
                  <a:pt x="1483519" y="7144"/>
                </a:lnTo>
                <a:lnTo>
                  <a:pt x="1559719" y="40481"/>
                </a:lnTo>
                <a:lnTo>
                  <a:pt x="1674019" y="104775"/>
                </a:lnTo>
                <a:lnTo>
                  <a:pt x="1776413" y="164306"/>
                </a:lnTo>
                <a:lnTo>
                  <a:pt x="1831181" y="204788"/>
                </a:lnTo>
                <a:lnTo>
                  <a:pt x="1866900" y="238125"/>
                </a:lnTo>
                <a:lnTo>
                  <a:pt x="1893094" y="271463"/>
                </a:lnTo>
                <a:lnTo>
                  <a:pt x="1900238" y="285750"/>
                </a:lnTo>
                <a:lnTo>
                  <a:pt x="1905000" y="307181"/>
                </a:lnTo>
                <a:lnTo>
                  <a:pt x="1900238" y="323850"/>
                </a:lnTo>
                <a:lnTo>
                  <a:pt x="1881188" y="359569"/>
                </a:lnTo>
                <a:lnTo>
                  <a:pt x="1845469" y="390525"/>
                </a:lnTo>
                <a:lnTo>
                  <a:pt x="1759744" y="442913"/>
                </a:lnTo>
                <a:lnTo>
                  <a:pt x="1552575" y="635794"/>
                </a:lnTo>
                <a:lnTo>
                  <a:pt x="1297781" y="857250"/>
                </a:lnTo>
                <a:lnTo>
                  <a:pt x="1064419" y="1033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72FD7B7-9DDB-48DC-9180-FD69F7A569F8}"/>
              </a:ext>
            </a:extLst>
          </p:cNvPr>
          <p:cNvSpPr/>
          <p:nvPr/>
        </p:nvSpPr>
        <p:spPr>
          <a:xfrm>
            <a:off x="6765925" y="3303588"/>
            <a:ext cx="615950" cy="506412"/>
          </a:xfrm>
          <a:custGeom>
            <a:avLst/>
            <a:gdLst>
              <a:gd name="connsiteX0" fmla="*/ 395288 w 616744"/>
              <a:gd name="connsiteY0" fmla="*/ 414337 h 507206"/>
              <a:gd name="connsiteX1" fmla="*/ 178594 w 616744"/>
              <a:gd name="connsiteY1" fmla="*/ 214312 h 507206"/>
              <a:gd name="connsiteX2" fmla="*/ 26194 w 616744"/>
              <a:gd name="connsiteY2" fmla="*/ 76200 h 507206"/>
              <a:gd name="connsiteX3" fmla="*/ 9525 w 616744"/>
              <a:gd name="connsiteY3" fmla="*/ 59531 h 507206"/>
              <a:gd name="connsiteX4" fmla="*/ 0 w 616744"/>
              <a:gd name="connsiteY4" fmla="*/ 30956 h 507206"/>
              <a:gd name="connsiteX5" fmla="*/ 0 w 616744"/>
              <a:gd name="connsiteY5" fmla="*/ 11906 h 507206"/>
              <a:gd name="connsiteX6" fmla="*/ 7144 w 616744"/>
              <a:gd name="connsiteY6" fmla="*/ 2381 h 507206"/>
              <a:gd name="connsiteX7" fmla="*/ 23813 w 616744"/>
              <a:gd name="connsiteY7" fmla="*/ 0 h 507206"/>
              <a:gd name="connsiteX8" fmla="*/ 64294 w 616744"/>
              <a:gd name="connsiteY8" fmla="*/ 14287 h 507206"/>
              <a:gd name="connsiteX9" fmla="*/ 273844 w 616744"/>
              <a:gd name="connsiteY9" fmla="*/ 90487 h 507206"/>
              <a:gd name="connsiteX10" fmla="*/ 471488 w 616744"/>
              <a:gd name="connsiteY10" fmla="*/ 169069 h 507206"/>
              <a:gd name="connsiteX11" fmla="*/ 533400 w 616744"/>
              <a:gd name="connsiteY11" fmla="*/ 195262 h 507206"/>
              <a:gd name="connsiteX12" fmla="*/ 557213 w 616744"/>
              <a:gd name="connsiteY12" fmla="*/ 211931 h 507206"/>
              <a:gd name="connsiteX13" fmla="*/ 573882 w 616744"/>
              <a:gd name="connsiteY13" fmla="*/ 235744 h 507206"/>
              <a:gd name="connsiteX14" fmla="*/ 592932 w 616744"/>
              <a:gd name="connsiteY14" fmla="*/ 266700 h 507206"/>
              <a:gd name="connsiteX15" fmla="*/ 607219 w 616744"/>
              <a:gd name="connsiteY15" fmla="*/ 302419 h 507206"/>
              <a:gd name="connsiteX16" fmla="*/ 614363 w 616744"/>
              <a:gd name="connsiteY16" fmla="*/ 338137 h 507206"/>
              <a:gd name="connsiteX17" fmla="*/ 616744 w 616744"/>
              <a:gd name="connsiteY17" fmla="*/ 369094 h 507206"/>
              <a:gd name="connsiteX18" fmla="*/ 616744 w 616744"/>
              <a:gd name="connsiteY18" fmla="*/ 414337 h 507206"/>
              <a:gd name="connsiteX19" fmla="*/ 611982 w 616744"/>
              <a:gd name="connsiteY19" fmla="*/ 454819 h 507206"/>
              <a:gd name="connsiteX20" fmla="*/ 602457 w 616744"/>
              <a:gd name="connsiteY20" fmla="*/ 481012 h 507206"/>
              <a:gd name="connsiteX21" fmla="*/ 583407 w 616744"/>
              <a:gd name="connsiteY21" fmla="*/ 500062 h 507206"/>
              <a:gd name="connsiteX22" fmla="*/ 564357 w 616744"/>
              <a:gd name="connsiteY22" fmla="*/ 507206 h 507206"/>
              <a:gd name="connsiteX23" fmla="*/ 526257 w 616744"/>
              <a:gd name="connsiteY23" fmla="*/ 507206 h 507206"/>
              <a:gd name="connsiteX24" fmla="*/ 483394 w 616744"/>
              <a:gd name="connsiteY24" fmla="*/ 495300 h 507206"/>
              <a:gd name="connsiteX25" fmla="*/ 450057 w 616744"/>
              <a:gd name="connsiteY25" fmla="*/ 471487 h 507206"/>
              <a:gd name="connsiteX26" fmla="*/ 395288 w 616744"/>
              <a:gd name="connsiteY26" fmla="*/ 414337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6744" h="507206">
                <a:moveTo>
                  <a:pt x="395288" y="414337"/>
                </a:moveTo>
                <a:lnTo>
                  <a:pt x="178594" y="214312"/>
                </a:lnTo>
                <a:lnTo>
                  <a:pt x="26194" y="76200"/>
                </a:lnTo>
                <a:lnTo>
                  <a:pt x="9525" y="59531"/>
                </a:lnTo>
                <a:lnTo>
                  <a:pt x="0" y="30956"/>
                </a:lnTo>
                <a:lnTo>
                  <a:pt x="0" y="11906"/>
                </a:lnTo>
                <a:lnTo>
                  <a:pt x="7144" y="2381"/>
                </a:lnTo>
                <a:lnTo>
                  <a:pt x="23813" y="0"/>
                </a:lnTo>
                <a:lnTo>
                  <a:pt x="64294" y="14287"/>
                </a:lnTo>
                <a:lnTo>
                  <a:pt x="273844" y="90487"/>
                </a:lnTo>
                <a:lnTo>
                  <a:pt x="471488" y="169069"/>
                </a:lnTo>
                <a:lnTo>
                  <a:pt x="533400" y="195262"/>
                </a:lnTo>
                <a:lnTo>
                  <a:pt x="557213" y="211931"/>
                </a:lnTo>
                <a:lnTo>
                  <a:pt x="573882" y="235744"/>
                </a:lnTo>
                <a:lnTo>
                  <a:pt x="592932" y="266700"/>
                </a:lnTo>
                <a:lnTo>
                  <a:pt x="607219" y="302419"/>
                </a:lnTo>
                <a:lnTo>
                  <a:pt x="614363" y="338137"/>
                </a:lnTo>
                <a:lnTo>
                  <a:pt x="616744" y="369094"/>
                </a:lnTo>
                <a:lnTo>
                  <a:pt x="616744" y="414337"/>
                </a:lnTo>
                <a:lnTo>
                  <a:pt x="611982" y="454819"/>
                </a:lnTo>
                <a:lnTo>
                  <a:pt x="602457" y="481012"/>
                </a:lnTo>
                <a:lnTo>
                  <a:pt x="583407" y="500062"/>
                </a:lnTo>
                <a:lnTo>
                  <a:pt x="564357" y="507206"/>
                </a:lnTo>
                <a:lnTo>
                  <a:pt x="526257" y="507206"/>
                </a:lnTo>
                <a:lnTo>
                  <a:pt x="483394" y="495300"/>
                </a:lnTo>
                <a:lnTo>
                  <a:pt x="450057" y="471487"/>
                </a:lnTo>
                <a:lnTo>
                  <a:pt x="395288" y="414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7F30BC6-5DD2-46E0-A51A-23374AA3B13B}"/>
              </a:ext>
            </a:extLst>
          </p:cNvPr>
          <p:cNvGrpSpPr/>
          <p:nvPr/>
        </p:nvGrpSpPr>
        <p:grpSpPr>
          <a:xfrm>
            <a:off x="3906841" y="1253115"/>
            <a:ext cx="4349747" cy="4904799"/>
            <a:chOff x="3906841" y="1253115"/>
            <a:chExt cx="4349747" cy="4904799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74B8A134-109B-4F7A-9BAF-34B25114887F}"/>
                </a:ext>
              </a:extLst>
            </p:cNvPr>
            <p:cNvSpPr/>
            <p:nvPr/>
          </p:nvSpPr>
          <p:spPr>
            <a:xfrm>
              <a:off x="4939771" y="1409701"/>
              <a:ext cx="746656" cy="694805"/>
            </a:xfrm>
            <a:custGeom>
              <a:avLst/>
              <a:gdLst>
                <a:gd name="connsiteX0" fmla="*/ 390525 w 685800"/>
                <a:gd name="connsiteY0" fmla="*/ 481013 h 638175"/>
                <a:gd name="connsiteX1" fmla="*/ 223838 w 685800"/>
                <a:gd name="connsiteY1" fmla="*/ 304800 h 638175"/>
                <a:gd name="connsiteX2" fmla="*/ 95250 w 685800"/>
                <a:gd name="connsiteY2" fmla="*/ 154781 h 638175"/>
                <a:gd name="connsiteX3" fmla="*/ 16669 w 685800"/>
                <a:gd name="connsiteY3" fmla="*/ 61913 h 638175"/>
                <a:gd name="connsiteX4" fmla="*/ 2381 w 685800"/>
                <a:gd name="connsiteY4" fmla="*/ 40481 h 638175"/>
                <a:gd name="connsiteX5" fmla="*/ 0 w 685800"/>
                <a:gd name="connsiteY5" fmla="*/ 26194 h 638175"/>
                <a:gd name="connsiteX6" fmla="*/ 2381 w 685800"/>
                <a:gd name="connsiteY6" fmla="*/ 11906 h 638175"/>
                <a:gd name="connsiteX7" fmla="*/ 14288 w 685800"/>
                <a:gd name="connsiteY7" fmla="*/ 2381 h 638175"/>
                <a:gd name="connsiteX8" fmla="*/ 33338 w 685800"/>
                <a:gd name="connsiteY8" fmla="*/ 0 h 638175"/>
                <a:gd name="connsiteX9" fmla="*/ 73819 w 685800"/>
                <a:gd name="connsiteY9" fmla="*/ 9525 h 638175"/>
                <a:gd name="connsiteX10" fmla="*/ 176213 w 685800"/>
                <a:gd name="connsiteY10" fmla="*/ 52388 h 638175"/>
                <a:gd name="connsiteX11" fmla="*/ 295275 w 685800"/>
                <a:gd name="connsiteY11" fmla="*/ 107156 h 638175"/>
                <a:gd name="connsiteX12" fmla="*/ 411956 w 685800"/>
                <a:gd name="connsiteY12" fmla="*/ 166688 h 638175"/>
                <a:gd name="connsiteX13" fmla="*/ 581025 w 685800"/>
                <a:gd name="connsiteY13" fmla="*/ 254794 h 638175"/>
                <a:gd name="connsiteX14" fmla="*/ 602456 w 685800"/>
                <a:gd name="connsiteY14" fmla="*/ 285750 h 638175"/>
                <a:gd name="connsiteX15" fmla="*/ 635794 w 685800"/>
                <a:gd name="connsiteY15" fmla="*/ 350044 h 638175"/>
                <a:gd name="connsiteX16" fmla="*/ 652463 w 685800"/>
                <a:gd name="connsiteY16" fmla="*/ 397669 h 638175"/>
                <a:gd name="connsiteX17" fmla="*/ 671513 w 685800"/>
                <a:gd name="connsiteY17" fmla="*/ 450056 h 638175"/>
                <a:gd name="connsiteX18" fmla="*/ 685800 w 685800"/>
                <a:gd name="connsiteY18" fmla="*/ 540544 h 638175"/>
                <a:gd name="connsiteX19" fmla="*/ 681038 w 685800"/>
                <a:gd name="connsiteY19" fmla="*/ 564356 h 638175"/>
                <a:gd name="connsiteX20" fmla="*/ 669131 w 685800"/>
                <a:gd name="connsiteY20" fmla="*/ 590550 h 638175"/>
                <a:gd name="connsiteX21" fmla="*/ 640556 w 685800"/>
                <a:gd name="connsiteY21" fmla="*/ 621506 h 638175"/>
                <a:gd name="connsiteX22" fmla="*/ 619125 w 685800"/>
                <a:gd name="connsiteY22" fmla="*/ 635794 h 638175"/>
                <a:gd name="connsiteX23" fmla="*/ 597694 w 685800"/>
                <a:gd name="connsiteY23" fmla="*/ 638175 h 638175"/>
                <a:gd name="connsiteX24" fmla="*/ 564356 w 685800"/>
                <a:gd name="connsiteY24" fmla="*/ 633413 h 638175"/>
                <a:gd name="connsiteX25" fmla="*/ 528638 w 685800"/>
                <a:gd name="connsiteY25" fmla="*/ 614363 h 638175"/>
                <a:gd name="connsiteX26" fmla="*/ 390525 w 685800"/>
                <a:gd name="connsiteY26" fmla="*/ 48101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38175">
                  <a:moveTo>
                    <a:pt x="390525" y="481013"/>
                  </a:moveTo>
                  <a:lnTo>
                    <a:pt x="223838" y="304800"/>
                  </a:lnTo>
                  <a:lnTo>
                    <a:pt x="95250" y="154781"/>
                  </a:lnTo>
                  <a:lnTo>
                    <a:pt x="16669" y="61913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73819" y="9525"/>
                  </a:lnTo>
                  <a:lnTo>
                    <a:pt x="176213" y="52388"/>
                  </a:lnTo>
                  <a:lnTo>
                    <a:pt x="295275" y="107156"/>
                  </a:lnTo>
                  <a:lnTo>
                    <a:pt x="411956" y="166688"/>
                  </a:lnTo>
                  <a:lnTo>
                    <a:pt x="581025" y="254794"/>
                  </a:lnTo>
                  <a:lnTo>
                    <a:pt x="602456" y="285750"/>
                  </a:lnTo>
                  <a:lnTo>
                    <a:pt x="635794" y="350044"/>
                  </a:lnTo>
                  <a:lnTo>
                    <a:pt x="652463" y="397669"/>
                  </a:lnTo>
                  <a:lnTo>
                    <a:pt x="671513" y="450056"/>
                  </a:lnTo>
                  <a:lnTo>
                    <a:pt x="685800" y="540544"/>
                  </a:lnTo>
                  <a:lnTo>
                    <a:pt x="681038" y="564356"/>
                  </a:lnTo>
                  <a:lnTo>
                    <a:pt x="669131" y="590550"/>
                  </a:lnTo>
                  <a:lnTo>
                    <a:pt x="640556" y="621506"/>
                  </a:lnTo>
                  <a:lnTo>
                    <a:pt x="619125" y="635794"/>
                  </a:lnTo>
                  <a:lnTo>
                    <a:pt x="597694" y="638175"/>
                  </a:lnTo>
                  <a:lnTo>
                    <a:pt x="564356" y="633413"/>
                  </a:lnTo>
                  <a:lnTo>
                    <a:pt x="528638" y="614363"/>
                  </a:lnTo>
                  <a:lnTo>
                    <a:pt x="390525" y="4810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535583E-2C53-4B2D-B183-613BDAABC4A4}"/>
                </a:ext>
              </a:extLst>
            </p:cNvPr>
            <p:cNvSpPr/>
            <p:nvPr/>
          </p:nvSpPr>
          <p:spPr>
            <a:xfrm>
              <a:off x="6096001" y="1253115"/>
              <a:ext cx="898752" cy="940233"/>
            </a:xfrm>
            <a:custGeom>
              <a:avLst/>
              <a:gdLst>
                <a:gd name="connsiteX0" fmla="*/ 507206 w 826294"/>
                <a:gd name="connsiteY0" fmla="*/ 504825 h 864393"/>
                <a:gd name="connsiteX1" fmla="*/ 352425 w 826294"/>
                <a:gd name="connsiteY1" fmla="*/ 645318 h 864393"/>
                <a:gd name="connsiteX2" fmla="*/ 119062 w 826294"/>
                <a:gd name="connsiteY2" fmla="*/ 842962 h 864393"/>
                <a:gd name="connsiteX3" fmla="*/ 0 w 826294"/>
                <a:gd name="connsiteY3" fmla="*/ 864393 h 864393"/>
                <a:gd name="connsiteX4" fmla="*/ 71437 w 826294"/>
                <a:gd name="connsiteY4" fmla="*/ 754856 h 864393"/>
                <a:gd name="connsiteX5" fmla="*/ 209550 w 826294"/>
                <a:gd name="connsiteY5" fmla="*/ 552450 h 864393"/>
                <a:gd name="connsiteX6" fmla="*/ 290512 w 826294"/>
                <a:gd name="connsiteY6" fmla="*/ 431006 h 864393"/>
                <a:gd name="connsiteX7" fmla="*/ 354806 w 826294"/>
                <a:gd name="connsiteY7" fmla="*/ 321468 h 864393"/>
                <a:gd name="connsiteX8" fmla="*/ 390525 w 826294"/>
                <a:gd name="connsiteY8" fmla="*/ 247650 h 864393"/>
                <a:gd name="connsiteX9" fmla="*/ 400050 w 826294"/>
                <a:gd name="connsiteY9" fmla="*/ 211931 h 864393"/>
                <a:gd name="connsiteX10" fmla="*/ 402431 w 826294"/>
                <a:gd name="connsiteY10" fmla="*/ 180975 h 864393"/>
                <a:gd name="connsiteX11" fmla="*/ 392906 w 826294"/>
                <a:gd name="connsiteY11" fmla="*/ 138112 h 864393"/>
                <a:gd name="connsiteX12" fmla="*/ 371475 w 826294"/>
                <a:gd name="connsiteY12" fmla="*/ 95250 h 864393"/>
                <a:gd name="connsiteX13" fmla="*/ 350044 w 826294"/>
                <a:gd name="connsiteY13" fmla="*/ 71437 h 864393"/>
                <a:gd name="connsiteX14" fmla="*/ 321469 w 826294"/>
                <a:gd name="connsiteY14" fmla="*/ 47625 h 864393"/>
                <a:gd name="connsiteX15" fmla="*/ 314325 w 826294"/>
                <a:gd name="connsiteY15" fmla="*/ 35718 h 864393"/>
                <a:gd name="connsiteX16" fmla="*/ 319087 w 826294"/>
                <a:gd name="connsiteY16" fmla="*/ 19050 h 864393"/>
                <a:gd name="connsiteX17" fmla="*/ 350044 w 826294"/>
                <a:gd name="connsiteY17" fmla="*/ 7143 h 864393"/>
                <a:gd name="connsiteX18" fmla="*/ 402431 w 826294"/>
                <a:gd name="connsiteY18" fmla="*/ 0 h 864393"/>
                <a:gd name="connsiteX19" fmla="*/ 442912 w 826294"/>
                <a:gd name="connsiteY19" fmla="*/ 2381 h 864393"/>
                <a:gd name="connsiteX20" fmla="*/ 481012 w 826294"/>
                <a:gd name="connsiteY20" fmla="*/ 4762 h 864393"/>
                <a:gd name="connsiteX21" fmla="*/ 531019 w 826294"/>
                <a:gd name="connsiteY21" fmla="*/ 23812 h 864393"/>
                <a:gd name="connsiteX22" fmla="*/ 633412 w 826294"/>
                <a:gd name="connsiteY22" fmla="*/ 76200 h 864393"/>
                <a:gd name="connsiteX23" fmla="*/ 742950 w 826294"/>
                <a:gd name="connsiteY23" fmla="*/ 126206 h 864393"/>
                <a:gd name="connsiteX24" fmla="*/ 778669 w 826294"/>
                <a:gd name="connsiteY24" fmla="*/ 150018 h 864393"/>
                <a:gd name="connsiteX25" fmla="*/ 800100 w 826294"/>
                <a:gd name="connsiteY25" fmla="*/ 171450 h 864393"/>
                <a:gd name="connsiteX26" fmla="*/ 816769 w 826294"/>
                <a:gd name="connsiteY26" fmla="*/ 197643 h 864393"/>
                <a:gd name="connsiteX27" fmla="*/ 826294 w 826294"/>
                <a:gd name="connsiteY27" fmla="*/ 216693 h 864393"/>
                <a:gd name="connsiteX28" fmla="*/ 826294 w 826294"/>
                <a:gd name="connsiteY28" fmla="*/ 233362 h 864393"/>
                <a:gd name="connsiteX29" fmla="*/ 816769 w 826294"/>
                <a:gd name="connsiteY29" fmla="*/ 266700 h 864393"/>
                <a:gd name="connsiteX30" fmla="*/ 800100 w 826294"/>
                <a:gd name="connsiteY30" fmla="*/ 285750 h 864393"/>
                <a:gd name="connsiteX31" fmla="*/ 754856 w 826294"/>
                <a:gd name="connsiteY31" fmla="*/ 314325 h 864393"/>
                <a:gd name="connsiteX32" fmla="*/ 690562 w 826294"/>
                <a:gd name="connsiteY32" fmla="*/ 345281 h 864393"/>
                <a:gd name="connsiteX33" fmla="*/ 621506 w 826294"/>
                <a:gd name="connsiteY33" fmla="*/ 369093 h 864393"/>
                <a:gd name="connsiteX34" fmla="*/ 507206 w 826294"/>
                <a:gd name="connsiteY34" fmla="*/ 504825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6294" h="864393">
                  <a:moveTo>
                    <a:pt x="507206" y="504825"/>
                  </a:moveTo>
                  <a:lnTo>
                    <a:pt x="352425" y="645318"/>
                  </a:lnTo>
                  <a:lnTo>
                    <a:pt x="119062" y="842962"/>
                  </a:lnTo>
                  <a:lnTo>
                    <a:pt x="0" y="864393"/>
                  </a:lnTo>
                  <a:lnTo>
                    <a:pt x="71437" y="754856"/>
                  </a:lnTo>
                  <a:lnTo>
                    <a:pt x="209550" y="552450"/>
                  </a:lnTo>
                  <a:lnTo>
                    <a:pt x="290512" y="431006"/>
                  </a:lnTo>
                  <a:lnTo>
                    <a:pt x="354806" y="321468"/>
                  </a:lnTo>
                  <a:lnTo>
                    <a:pt x="390525" y="247650"/>
                  </a:lnTo>
                  <a:lnTo>
                    <a:pt x="400050" y="211931"/>
                  </a:lnTo>
                  <a:lnTo>
                    <a:pt x="402431" y="180975"/>
                  </a:lnTo>
                  <a:lnTo>
                    <a:pt x="392906" y="138112"/>
                  </a:lnTo>
                  <a:lnTo>
                    <a:pt x="371475" y="95250"/>
                  </a:lnTo>
                  <a:lnTo>
                    <a:pt x="350044" y="71437"/>
                  </a:lnTo>
                  <a:lnTo>
                    <a:pt x="321469" y="47625"/>
                  </a:lnTo>
                  <a:lnTo>
                    <a:pt x="314325" y="35718"/>
                  </a:lnTo>
                  <a:lnTo>
                    <a:pt x="319087" y="19050"/>
                  </a:lnTo>
                  <a:lnTo>
                    <a:pt x="350044" y="7143"/>
                  </a:lnTo>
                  <a:lnTo>
                    <a:pt x="402431" y="0"/>
                  </a:lnTo>
                  <a:lnTo>
                    <a:pt x="442912" y="2381"/>
                  </a:lnTo>
                  <a:lnTo>
                    <a:pt x="481012" y="4762"/>
                  </a:lnTo>
                  <a:lnTo>
                    <a:pt x="531019" y="23812"/>
                  </a:lnTo>
                  <a:lnTo>
                    <a:pt x="633412" y="76200"/>
                  </a:lnTo>
                  <a:lnTo>
                    <a:pt x="742950" y="126206"/>
                  </a:lnTo>
                  <a:lnTo>
                    <a:pt x="778669" y="150018"/>
                  </a:lnTo>
                  <a:lnTo>
                    <a:pt x="800100" y="171450"/>
                  </a:lnTo>
                  <a:lnTo>
                    <a:pt x="816769" y="197643"/>
                  </a:lnTo>
                  <a:lnTo>
                    <a:pt x="826294" y="216693"/>
                  </a:lnTo>
                  <a:lnTo>
                    <a:pt x="826294" y="233362"/>
                  </a:lnTo>
                  <a:lnTo>
                    <a:pt x="816769" y="266700"/>
                  </a:lnTo>
                  <a:lnTo>
                    <a:pt x="800100" y="285750"/>
                  </a:lnTo>
                  <a:lnTo>
                    <a:pt x="754856" y="314325"/>
                  </a:lnTo>
                  <a:lnTo>
                    <a:pt x="690562" y="345281"/>
                  </a:lnTo>
                  <a:lnTo>
                    <a:pt x="621506" y="369093"/>
                  </a:lnTo>
                  <a:lnTo>
                    <a:pt x="507206" y="5048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F6326E96-36D3-4930-AFB9-91F0365E6111}"/>
                </a:ext>
              </a:extLst>
            </p:cNvPr>
            <p:cNvSpPr/>
            <p:nvPr/>
          </p:nvSpPr>
          <p:spPr>
            <a:xfrm>
              <a:off x="4646616" y="1906588"/>
              <a:ext cx="2682875" cy="495300"/>
            </a:xfrm>
            <a:custGeom>
              <a:avLst/>
              <a:gdLst>
                <a:gd name="connsiteX0" fmla="*/ 1838325 w 2683669"/>
                <a:gd name="connsiteY0" fmla="*/ 290513 h 495300"/>
                <a:gd name="connsiteX1" fmla="*/ 1416844 w 2683669"/>
                <a:gd name="connsiteY1" fmla="*/ 316707 h 495300"/>
                <a:gd name="connsiteX2" fmla="*/ 1231106 w 2683669"/>
                <a:gd name="connsiteY2" fmla="*/ 352425 h 495300"/>
                <a:gd name="connsiteX3" fmla="*/ 907256 w 2683669"/>
                <a:gd name="connsiteY3" fmla="*/ 404813 h 495300"/>
                <a:gd name="connsiteX4" fmla="*/ 495300 w 2683669"/>
                <a:gd name="connsiteY4" fmla="*/ 471488 h 495300"/>
                <a:gd name="connsiteX5" fmla="*/ 364331 w 2683669"/>
                <a:gd name="connsiteY5" fmla="*/ 495300 h 495300"/>
                <a:gd name="connsiteX6" fmla="*/ 338137 w 2683669"/>
                <a:gd name="connsiteY6" fmla="*/ 492919 h 495300"/>
                <a:gd name="connsiteX7" fmla="*/ 297656 w 2683669"/>
                <a:gd name="connsiteY7" fmla="*/ 483394 h 495300"/>
                <a:gd name="connsiteX8" fmla="*/ 252412 w 2683669"/>
                <a:gd name="connsiteY8" fmla="*/ 469107 h 495300"/>
                <a:gd name="connsiteX9" fmla="*/ 226219 w 2683669"/>
                <a:gd name="connsiteY9" fmla="*/ 459582 h 495300"/>
                <a:gd name="connsiteX10" fmla="*/ 185737 w 2683669"/>
                <a:gd name="connsiteY10" fmla="*/ 433388 h 495300"/>
                <a:gd name="connsiteX11" fmla="*/ 114300 w 2683669"/>
                <a:gd name="connsiteY11" fmla="*/ 371475 h 495300"/>
                <a:gd name="connsiteX12" fmla="*/ 59531 w 2683669"/>
                <a:gd name="connsiteY12" fmla="*/ 311944 h 495300"/>
                <a:gd name="connsiteX13" fmla="*/ 19050 w 2683669"/>
                <a:gd name="connsiteY13" fmla="*/ 264319 h 495300"/>
                <a:gd name="connsiteX14" fmla="*/ 0 w 2683669"/>
                <a:gd name="connsiteY14" fmla="*/ 230982 h 495300"/>
                <a:gd name="connsiteX15" fmla="*/ 0 w 2683669"/>
                <a:gd name="connsiteY15" fmla="*/ 209550 h 495300"/>
                <a:gd name="connsiteX16" fmla="*/ 4762 w 2683669"/>
                <a:gd name="connsiteY16" fmla="*/ 197644 h 495300"/>
                <a:gd name="connsiteX17" fmla="*/ 26194 w 2683669"/>
                <a:gd name="connsiteY17" fmla="*/ 192882 h 495300"/>
                <a:gd name="connsiteX18" fmla="*/ 57150 w 2683669"/>
                <a:gd name="connsiteY18" fmla="*/ 204788 h 495300"/>
                <a:gd name="connsiteX19" fmla="*/ 126206 w 2683669"/>
                <a:gd name="connsiteY19" fmla="*/ 238125 h 495300"/>
                <a:gd name="connsiteX20" fmla="*/ 192881 w 2683669"/>
                <a:gd name="connsiteY20" fmla="*/ 264319 h 495300"/>
                <a:gd name="connsiteX21" fmla="*/ 271462 w 2683669"/>
                <a:gd name="connsiteY21" fmla="*/ 283369 h 495300"/>
                <a:gd name="connsiteX22" fmla="*/ 345281 w 2683669"/>
                <a:gd name="connsiteY22" fmla="*/ 295275 h 495300"/>
                <a:gd name="connsiteX23" fmla="*/ 400050 w 2683669"/>
                <a:gd name="connsiteY23" fmla="*/ 295275 h 495300"/>
                <a:gd name="connsiteX24" fmla="*/ 719137 w 2683669"/>
                <a:gd name="connsiteY24" fmla="*/ 250032 h 495300"/>
                <a:gd name="connsiteX25" fmla="*/ 1166812 w 2683669"/>
                <a:gd name="connsiteY25" fmla="*/ 190500 h 495300"/>
                <a:gd name="connsiteX26" fmla="*/ 1619250 w 2683669"/>
                <a:gd name="connsiteY26" fmla="*/ 128588 h 495300"/>
                <a:gd name="connsiteX27" fmla="*/ 1704975 w 2683669"/>
                <a:gd name="connsiteY27" fmla="*/ 138113 h 495300"/>
                <a:gd name="connsiteX28" fmla="*/ 2047875 w 2683669"/>
                <a:gd name="connsiteY28" fmla="*/ 90488 h 495300"/>
                <a:gd name="connsiteX29" fmla="*/ 2097881 w 2683669"/>
                <a:gd name="connsiteY29" fmla="*/ 59532 h 495300"/>
                <a:gd name="connsiteX30" fmla="*/ 2155031 w 2683669"/>
                <a:gd name="connsiteY30" fmla="*/ 33338 h 495300"/>
                <a:gd name="connsiteX31" fmla="*/ 2214562 w 2683669"/>
                <a:gd name="connsiteY31" fmla="*/ 7144 h 495300"/>
                <a:gd name="connsiteX32" fmla="*/ 2259806 w 2683669"/>
                <a:gd name="connsiteY32" fmla="*/ 0 h 495300"/>
                <a:gd name="connsiteX33" fmla="*/ 2326481 w 2683669"/>
                <a:gd name="connsiteY33" fmla="*/ 11907 h 495300"/>
                <a:gd name="connsiteX34" fmla="*/ 2457450 w 2683669"/>
                <a:gd name="connsiteY34" fmla="*/ 50007 h 495300"/>
                <a:gd name="connsiteX35" fmla="*/ 2576512 w 2683669"/>
                <a:gd name="connsiteY35" fmla="*/ 90488 h 495300"/>
                <a:gd name="connsiteX36" fmla="*/ 2624137 w 2683669"/>
                <a:gd name="connsiteY36" fmla="*/ 116682 h 495300"/>
                <a:gd name="connsiteX37" fmla="*/ 2655094 w 2683669"/>
                <a:gd name="connsiteY37" fmla="*/ 138113 h 495300"/>
                <a:gd name="connsiteX38" fmla="*/ 2674144 w 2683669"/>
                <a:gd name="connsiteY38" fmla="*/ 154782 h 495300"/>
                <a:gd name="connsiteX39" fmla="*/ 2683669 w 2683669"/>
                <a:gd name="connsiteY39" fmla="*/ 169069 h 495300"/>
                <a:gd name="connsiteX40" fmla="*/ 2681287 w 2683669"/>
                <a:gd name="connsiteY40" fmla="*/ 180975 h 495300"/>
                <a:gd name="connsiteX41" fmla="*/ 2671762 w 2683669"/>
                <a:gd name="connsiteY41" fmla="*/ 197644 h 495300"/>
                <a:gd name="connsiteX42" fmla="*/ 2624137 w 2683669"/>
                <a:gd name="connsiteY42" fmla="*/ 250032 h 495300"/>
                <a:gd name="connsiteX43" fmla="*/ 2431256 w 2683669"/>
                <a:gd name="connsiteY43" fmla="*/ 261938 h 495300"/>
                <a:gd name="connsiteX44" fmla="*/ 1838325 w 2683669"/>
                <a:gd name="connsiteY44" fmla="*/ 2905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83669" h="495300">
                  <a:moveTo>
                    <a:pt x="1838325" y="290513"/>
                  </a:moveTo>
                  <a:lnTo>
                    <a:pt x="1416844" y="316707"/>
                  </a:lnTo>
                  <a:lnTo>
                    <a:pt x="1231106" y="352425"/>
                  </a:lnTo>
                  <a:lnTo>
                    <a:pt x="907256" y="404813"/>
                  </a:lnTo>
                  <a:lnTo>
                    <a:pt x="495300" y="471488"/>
                  </a:lnTo>
                  <a:lnTo>
                    <a:pt x="364331" y="495300"/>
                  </a:lnTo>
                  <a:lnTo>
                    <a:pt x="338137" y="492919"/>
                  </a:lnTo>
                  <a:lnTo>
                    <a:pt x="297656" y="483394"/>
                  </a:lnTo>
                  <a:lnTo>
                    <a:pt x="252412" y="469107"/>
                  </a:lnTo>
                  <a:lnTo>
                    <a:pt x="226219" y="459582"/>
                  </a:lnTo>
                  <a:lnTo>
                    <a:pt x="185737" y="433388"/>
                  </a:lnTo>
                  <a:lnTo>
                    <a:pt x="114300" y="371475"/>
                  </a:lnTo>
                  <a:lnTo>
                    <a:pt x="59531" y="311944"/>
                  </a:lnTo>
                  <a:lnTo>
                    <a:pt x="19050" y="264319"/>
                  </a:lnTo>
                  <a:lnTo>
                    <a:pt x="0" y="230982"/>
                  </a:lnTo>
                  <a:lnTo>
                    <a:pt x="0" y="209550"/>
                  </a:lnTo>
                  <a:lnTo>
                    <a:pt x="4762" y="197644"/>
                  </a:lnTo>
                  <a:lnTo>
                    <a:pt x="26194" y="192882"/>
                  </a:lnTo>
                  <a:lnTo>
                    <a:pt x="57150" y="204788"/>
                  </a:lnTo>
                  <a:lnTo>
                    <a:pt x="126206" y="238125"/>
                  </a:lnTo>
                  <a:lnTo>
                    <a:pt x="192881" y="264319"/>
                  </a:lnTo>
                  <a:lnTo>
                    <a:pt x="271462" y="283369"/>
                  </a:lnTo>
                  <a:lnTo>
                    <a:pt x="345281" y="295275"/>
                  </a:lnTo>
                  <a:lnTo>
                    <a:pt x="400050" y="295275"/>
                  </a:lnTo>
                  <a:lnTo>
                    <a:pt x="719137" y="250032"/>
                  </a:lnTo>
                  <a:lnTo>
                    <a:pt x="1166812" y="190500"/>
                  </a:lnTo>
                  <a:lnTo>
                    <a:pt x="1619250" y="128588"/>
                  </a:lnTo>
                  <a:lnTo>
                    <a:pt x="1704975" y="138113"/>
                  </a:lnTo>
                  <a:lnTo>
                    <a:pt x="2047875" y="90488"/>
                  </a:lnTo>
                  <a:lnTo>
                    <a:pt x="2097881" y="59532"/>
                  </a:lnTo>
                  <a:lnTo>
                    <a:pt x="2155031" y="33338"/>
                  </a:lnTo>
                  <a:lnTo>
                    <a:pt x="2214562" y="7144"/>
                  </a:lnTo>
                  <a:lnTo>
                    <a:pt x="2259806" y="0"/>
                  </a:lnTo>
                  <a:lnTo>
                    <a:pt x="2326481" y="11907"/>
                  </a:lnTo>
                  <a:lnTo>
                    <a:pt x="2457450" y="50007"/>
                  </a:lnTo>
                  <a:lnTo>
                    <a:pt x="2576512" y="90488"/>
                  </a:lnTo>
                  <a:lnTo>
                    <a:pt x="2624137" y="116682"/>
                  </a:lnTo>
                  <a:lnTo>
                    <a:pt x="2655094" y="138113"/>
                  </a:lnTo>
                  <a:lnTo>
                    <a:pt x="2674144" y="154782"/>
                  </a:lnTo>
                  <a:lnTo>
                    <a:pt x="2683669" y="169069"/>
                  </a:lnTo>
                  <a:lnTo>
                    <a:pt x="2681287" y="180975"/>
                  </a:lnTo>
                  <a:lnTo>
                    <a:pt x="2671762" y="197644"/>
                  </a:lnTo>
                  <a:lnTo>
                    <a:pt x="2624137" y="250032"/>
                  </a:lnTo>
                  <a:lnTo>
                    <a:pt x="2431256" y="261938"/>
                  </a:lnTo>
                  <a:lnTo>
                    <a:pt x="1838325" y="2905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D09711E4-DE32-4F4B-842E-A85CF0C54E7E}"/>
                </a:ext>
              </a:extLst>
            </p:cNvPr>
            <p:cNvSpPr/>
            <p:nvPr/>
          </p:nvSpPr>
          <p:spPr>
            <a:xfrm>
              <a:off x="4841878" y="2466976"/>
              <a:ext cx="2297113" cy="428625"/>
            </a:xfrm>
            <a:custGeom>
              <a:avLst/>
              <a:gdLst>
                <a:gd name="connsiteX0" fmla="*/ 1538288 w 2297907"/>
                <a:gd name="connsiteY0" fmla="*/ 247650 h 428625"/>
                <a:gd name="connsiteX1" fmla="*/ 1076325 w 2297907"/>
                <a:gd name="connsiteY1" fmla="*/ 290513 h 428625"/>
                <a:gd name="connsiteX2" fmla="*/ 850107 w 2297907"/>
                <a:gd name="connsiteY2" fmla="*/ 319088 h 428625"/>
                <a:gd name="connsiteX3" fmla="*/ 583407 w 2297907"/>
                <a:gd name="connsiteY3" fmla="*/ 359569 h 428625"/>
                <a:gd name="connsiteX4" fmla="*/ 461963 w 2297907"/>
                <a:gd name="connsiteY4" fmla="*/ 392906 h 428625"/>
                <a:gd name="connsiteX5" fmla="*/ 357188 w 2297907"/>
                <a:gd name="connsiteY5" fmla="*/ 416719 h 428625"/>
                <a:gd name="connsiteX6" fmla="*/ 302419 w 2297907"/>
                <a:gd name="connsiteY6" fmla="*/ 428625 h 428625"/>
                <a:gd name="connsiteX7" fmla="*/ 273844 w 2297907"/>
                <a:gd name="connsiteY7" fmla="*/ 428625 h 428625"/>
                <a:gd name="connsiteX8" fmla="*/ 238125 w 2297907"/>
                <a:gd name="connsiteY8" fmla="*/ 421481 h 428625"/>
                <a:gd name="connsiteX9" fmla="*/ 197644 w 2297907"/>
                <a:gd name="connsiteY9" fmla="*/ 404813 h 428625"/>
                <a:gd name="connsiteX10" fmla="*/ 152400 w 2297907"/>
                <a:gd name="connsiteY10" fmla="*/ 378619 h 428625"/>
                <a:gd name="connsiteX11" fmla="*/ 114300 w 2297907"/>
                <a:gd name="connsiteY11" fmla="*/ 347663 h 428625"/>
                <a:gd name="connsiteX12" fmla="*/ 78582 w 2297907"/>
                <a:gd name="connsiteY12" fmla="*/ 309563 h 428625"/>
                <a:gd name="connsiteX13" fmla="*/ 42863 w 2297907"/>
                <a:gd name="connsiteY13" fmla="*/ 261938 h 428625"/>
                <a:gd name="connsiteX14" fmla="*/ 4763 w 2297907"/>
                <a:gd name="connsiteY14" fmla="*/ 202406 h 428625"/>
                <a:gd name="connsiteX15" fmla="*/ 0 w 2297907"/>
                <a:gd name="connsiteY15" fmla="*/ 188119 h 428625"/>
                <a:gd name="connsiteX16" fmla="*/ 2382 w 2297907"/>
                <a:gd name="connsiteY16" fmla="*/ 173831 h 428625"/>
                <a:gd name="connsiteX17" fmla="*/ 11907 w 2297907"/>
                <a:gd name="connsiteY17" fmla="*/ 164306 h 428625"/>
                <a:gd name="connsiteX18" fmla="*/ 35719 w 2297907"/>
                <a:gd name="connsiteY18" fmla="*/ 157163 h 428625"/>
                <a:gd name="connsiteX19" fmla="*/ 54769 w 2297907"/>
                <a:gd name="connsiteY19" fmla="*/ 159544 h 428625"/>
                <a:gd name="connsiteX20" fmla="*/ 135732 w 2297907"/>
                <a:gd name="connsiteY20" fmla="*/ 192881 h 428625"/>
                <a:gd name="connsiteX21" fmla="*/ 235744 w 2297907"/>
                <a:gd name="connsiteY21" fmla="*/ 221456 h 428625"/>
                <a:gd name="connsiteX22" fmla="*/ 309563 w 2297907"/>
                <a:gd name="connsiteY22" fmla="*/ 233363 h 428625"/>
                <a:gd name="connsiteX23" fmla="*/ 388144 w 2297907"/>
                <a:gd name="connsiteY23" fmla="*/ 230981 h 428625"/>
                <a:gd name="connsiteX24" fmla="*/ 738188 w 2297907"/>
                <a:gd name="connsiteY24" fmla="*/ 178594 h 428625"/>
                <a:gd name="connsiteX25" fmla="*/ 1081088 w 2297907"/>
                <a:gd name="connsiteY25" fmla="*/ 133350 h 428625"/>
                <a:gd name="connsiteX26" fmla="*/ 1257300 w 2297907"/>
                <a:gd name="connsiteY26" fmla="*/ 119063 h 428625"/>
                <a:gd name="connsiteX27" fmla="*/ 1759744 w 2297907"/>
                <a:gd name="connsiteY27" fmla="*/ 66675 h 428625"/>
                <a:gd name="connsiteX28" fmla="*/ 1809750 w 2297907"/>
                <a:gd name="connsiteY28" fmla="*/ 42863 h 428625"/>
                <a:gd name="connsiteX29" fmla="*/ 1874044 w 2297907"/>
                <a:gd name="connsiteY29" fmla="*/ 14288 h 428625"/>
                <a:gd name="connsiteX30" fmla="*/ 1924050 w 2297907"/>
                <a:gd name="connsiteY30" fmla="*/ 0 h 428625"/>
                <a:gd name="connsiteX31" fmla="*/ 1978819 w 2297907"/>
                <a:gd name="connsiteY31" fmla="*/ 2381 h 428625"/>
                <a:gd name="connsiteX32" fmla="*/ 2035969 w 2297907"/>
                <a:gd name="connsiteY32" fmla="*/ 9525 h 428625"/>
                <a:gd name="connsiteX33" fmla="*/ 2102644 w 2297907"/>
                <a:gd name="connsiteY33" fmla="*/ 28575 h 428625"/>
                <a:gd name="connsiteX34" fmla="*/ 2205038 w 2297907"/>
                <a:gd name="connsiteY34" fmla="*/ 69056 h 428625"/>
                <a:gd name="connsiteX35" fmla="*/ 2247900 w 2297907"/>
                <a:gd name="connsiteY35" fmla="*/ 88106 h 428625"/>
                <a:gd name="connsiteX36" fmla="*/ 2264569 w 2297907"/>
                <a:gd name="connsiteY36" fmla="*/ 100013 h 428625"/>
                <a:gd name="connsiteX37" fmla="*/ 2286000 w 2297907"/>
                <a:gd name="connsiteY37" fmla="*/ 128588 h 428625"/>
                <a:gd name="connsiteX38" fmla="*/ 2295525 w 2297907"/>
                <a:gd name="connsiteY38" fmla="*/ 150019 h 428625"/>
                <a:gd name="connsiteX39" fmla="*/ 2297907 w 2297907"/>
                <a:gd name="connsiteY39" fmla="*/ 171450 h 428625"/>
                <a:gd name="connsiteX40" fmla="*/ 2288382 w 2297907"/>
                <a:gd name="connsiteY40" fmla="*/ 192881 h 428625"/>
                <a:gd name="connsiteX41" fmla="*/ 2269332 w 2297907"/>
                <a:gd name="connsiteY41" fmla="*/ 207169 h 428625"/>
                <a:gd name="connsiteX42" fmla="*/ 2224088 w 2297907"/>
                <a:gd name="connsiteY42" fmla="*/ 219075 h 428625"/>
                <a:gd name="connsiteX43" fmla="*/ 2088357 w 2297907"/>
                <a:gd name="connsiteY43" fmla="*/ 226219 h 428625"/>
                <a:gd name="connsiteX44" fmla="*/ 1538288 w 2297907"/>
                <a:gd name="connsiteY44" fmla="*/ 24765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7907" h="428625">
                  <a:moveTo>
                    <a:pt x="1538288" y="247650"/>
                  </a:moveTo>
                  <a:lnTo>
                    <a:pt x="1076325" y="290513"/>
                  </a:lnTo>
                  <a:lnTo>
                    <a:pt x="850107" y="319088"/>
                  </a:lnTo>
                  <a:lnTo>
                    <a:pt x="583407" y="359569"/>
                  </a:lnTo>
                  <a:lnTo>
                    <a:pt x="461963" y="392906"/>
                  </a:lnTo>
                  <a:lnTo>
                    <a:pt x="357188" y="416719"/>
                  </a:lnTo>
                  <a:lnTo>
                    <a:pt x="302419" y="428625"/>
                  </a:lnTo>
                  <a:lnTo>
                    <a:pt x="273844" y="428625"/>
                  </a:lnTo>
                  <a:lnTo>
                    <a:pt x="238125" y="421481"/>
                  </a:lnTo>
                  <a:lnTo>
                    <a:pt x="197644" y="404813"/>
                  </a:lnTo>
                  <a:lnTo>
                    <a:pt x="152400" y="378619"/>
                  </a:lnTo>
                  <a:lnTo>
                    <a:pt x="114300" y="347663"/>
                  </a:lnTo>
                  <a:lnTo>
                    <a:pt x="78582" y="309563"/>
                  </a:lnTo>
                  <a:lnTo>
                    <a:pt x="42863" y="261938"/>
                  </a:lnTo>
                  <a:lnTo>
                    <a:pt x="4763" y="202406"/>
                  </a:lnTo>
                  <a:lnTo>
                    <a:pt x="0" y="188119"/>
                  </a:lnTo>
                  <a:lnTo>
                    <a:pt x="2382" y="173831"/>
                  </a:lnTo>
                  <a:lnTo>
                    <a:pt x="11907" y="164306"/>
                  </a:lnTo>
                  <a:lnTo>
                    <a:pt x="35719" y="157163"/>
                  </a:lnTo>
                  <a:lnTo>
                    <a:pt x="54769" y="159544"/>
                  </a:lnTo>
                  <a:lnTo>
                    <a:pt x="135732" y="192881"/>
                  </a:lnTo>
                  <a:lnTo>
                    <a:pt x="235744" y="221456"/>
                  </a:lnTo>
                  <a:lnTo>
                    <a:pt x="309563" y="233363"/>
                  </a:lnTo>
                  <a:lnTo>
                    <a:pt x="388144" y="230981"/>
                  </a:lnTo>
                  <a:lnTo>
                    <a:pt x="738188" y="178594"/>
                  </a:lnTo>
                  <a:lnTo>
                    <a:pt x="1081088" y="133350"/>
                  </a:lnTo>
                  <a:lnTo>
                    <a:pt x="1257300" y="119063"/>
                  </a:lnTo>
                  <a:lnTo>
                    <a:pt x="1759744" y="66675"/>
                  </a:lnTo>
                  <a:lnTo>
                    <a:pt x="1809750" y="42863"/>
                  </a:lnTo>
                  <a:lnTo>
                    <a:pt x="1874044" y="14288"/>
                  </a:lnTo>
                  <a:lnTo>
                    <a:pt x="1924050" y="0"/>
                  </a:lnTo>
                  <a:lnTo>
                    <a:pt x="1978819" y="2381"/>
                  </a:lnTo>
                  <a:lnTo>
                    <a:pt x="2035969" y="9525"/>
                  </a:lnTo>
                  <a:lnTo>
                    <a:pt x="2102644" y="28575"/>
                  </a:lnTo>
                  <a:lnTo>
                    <a:pt x="2205038" y="69056"/>
                  </a:lnTo>
                  <a:lnTo>
                    <a:pt x="2247900" y="88106"/>
                  </a:lnTo>
                  <a:lnTo>
                    <a:pt x="2264569" y="100013"/>
                  </a:lnTo>
                  <a:lnTo>
                    <a:pt x="2286000" y="128588"/>
                  </a:lnTo>
                  <a:lnTo>
                    <a:pt x="2295525" y="150019"/>
                  </a:lnTo>
                  <a:lnTo>
                    <a:pt x="2297907" y="171450"/>
                  </a:lnTo>
                  <a:lnTo>
                    <a:pt x="2288382" y="192881"/>
                  </a:lnTo>
                  <a:lnTo>
                    <a:pt x="2269332" y="207169"/>
                  </a:lnTo>
                  <a:lnTo>
                    <a:pt x="2224088" y="219075"/>
                  </a:lnTo>
                  <a:lnTo>
                    <a:pt x="2088357" y="226219"/>
                  </a:lnTo>
                  <a:lnTo>
                    <a:pt x="1538288" y="2476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C52BF53B-36BB-4154-A2D6-8DE9D1D5C6D6}"/>
                </a:ext>
              </a:extLst>
            </p:cNvPr>
            <p:cNvSpPr/>
            <p:nvPr/>
          </p:nvSpPr>
          <p:spPr>
            <a:xfrm>
              <a:off x="4240216" y="2936875"/>
              <a:ext cx="3438525" cy="558800"/>
            </a:xfrm>
            <a:custGeom>
              <a:avLst/>
              <a:gdLst>
                <a:gd name="connsiteX0" fmla="*/ 2097062 w 3438375"/>
                <a:gd name="connsiteY0" fmla="*/ 288455 h 559602"/>
                <a:gd name="connsiteX1" fmla="*/ 1785532 w 3438375"/>
                <a:gd name="connsiteY1" fmla="*/ 323069 h 559602"/>
                <a:gd name="connsiteX2" fmla="*/ 1445156 w 3438375"/>
                <a:gd name="connsiteY2" fmla="*/ 363453 h 559602"/>
                <a:gd name="connsiteX3" fmla="*/ 1122087 w 3438375"/>
                <a:gd name="connsiteY3" fmla="*/ 412490 h 559602"/>
                <a:gd name="connsiteX4" fmla="*/ 1029781 w 3438375"/>
                <a:gd name="connsiteY4" fmla="*/ 424028 h 559602"/>
                <a:gd name="connsiteX5" fmla="*/ 620176 w 3438375"/>
                <a:gd name="connsiteY5" fmla="*/ 496142 h 559602"/>
                <a:gd name="connsiteX6" fmla="*/ 559601 w 3438375"/>
                <a:gd name="connsiteY6" fmla="*/ 522103 h 559602"/>
                <a:gd name="connsiteX7" fmla="*/ 493257 w 3438375"/>
                <a:gd name="connsiteY7" fmla="*/ 539410 h 559602"/>
                <a:gd name="connsiteX8" fmla="*/ 403836 w 3438375"/>
                <a:gd name="connsiteY8" fmla="*/ 559602 h 559602"/>
                <a:gd name="connsiteX9" fmla="*/ 380759 w 3438375"/>
                <a:gd name="connsiteY9" fmla="*/ 559602 h 559602"/>
                <a:gd name="connsiteX10" fmla="*/ 349029 w 3438375"/>
                <a:gd name="connsiteY10" fmla="*/ 548063 h 559602"/>
                <a:gd name="connsiteX11" fmla="*/ 274031 w 3438375"/>
                <a:gd name="connsiteY11" fmla="*/ 507680 h 559602"/>
                <a:gd name="connsiteX12" fmla="*/ 181726 w 3438375"/>
                <a:gd name="connsiteY12" fmla="*/ 435566 h 559602"/>
                <a:gd name="connsiteX13" fmla="*/ 69229 w 3438375"/>
                <a:gd name="connsiteY13" fmla="*/ 331723 h 559602"/>
                <a:gd name="connsiteX14" fmla="*/ 17307 w 3438375"/>
                <a:gd name="connsiteY14" fmla="*/ 276916 h 559602"/>
                <a:gd name="connsiteX15" fmla="*/ 5769 w 3438375"/>
                <a:gd name="connsiteY15" fmla="*/ 253840 h 559602"/>
                <a:gd name="connsiteX16" fmla="*/ 0 w 3438375"/>
                <a:gd name="connsiteY16" fmla="*/ 239417 h 559602"/>
                <a:gd name="connsiteX17" fmla="*/ 0 w 3438375"/>
                <a:gd name="connsiteY17" fmla="*/ 227879 h 559602"/>
                <a:gd name="connsiteX18" fmla="*/ 2884 w 3438375"/>
                <a:gd name="connsiteY18" fmla="*/ 216341 h 559602"/>
                <a:gd name="connsiteX19" fmla="*/ 17307 w 3438375"/>
                <a:gd name="connsiteY19" fmla="*/ 207687 h 559602"/>
                <a:gd name="connsiteX20" fmla="*/ 34614 w 3438375"/>
                <a:gd name="connsiteY20" fmla="*/ 210572 h 559602"/>
                <a:gd name="connsiteX21" fmla="*/ 115381 w 3438375"/>
                <a:gd name="connsiteY21" fmla="*/ 248071 h 559602"/>
                <a:gd name="connsiteX22" fmla="*/ 161534 w 3438375"/>
                <a:gd name="connsiteY22" fmla="*/ 271147 h 559602"/>
                <a:gd name="connsiteX23" fmla="*/ 250955 w 3438375"/>
                <a:gd name="connsiteY23" fmla="*/ 305762 h 559602"/>
                <a:gd name="connsiteX24" fmla="*/ 291339 w 3438375"/>
                <a:gd name="connsiteY24" fmla="*/ 311531 h 559602"/>
                <a:gd name="connsiteX25" fmla="*/ 412489 w 3438375"/>
                <a:gd name="connsiteY25" fmla="*/ 317300 h 559602"/>
                <a:gd name="connsiteX26" fmla="*/ 588446 w 3438375"/>
                <a:gd name="connsiteY26" fmla="*/ 297108 h 559602"/>
                <a:gd name="connsiteX27" fmla="*/ 1009590 w 3438375"/>
                <a:gd name="connsiteY27" fmla="*/ 239417 h 559602"/>
                <a:gd name="connsiteX28" fmla="*/ 1675919 w 3438375"/>
                <a:gd name="connsiteY28" fmla="*/ 155766 h 559602"/>
                <a:gd name="connsiteX29" fmla="*/ 1860530 w 3438375"/>
                <a:gd name="connsiteY29" fmla="*/ 138458 h 559602"/>
                <a:gd name="connsiteX30" fmla="*/ 2457630 w 3438375"/>
                <a:gd name="connsiteY30" fmla="*/ 92306 h 559602"/>
                <a:gd name="connsiteX31" fmla="*/ 2829736 w 3438375"/>
                <a:gd name="connsiteY31" fmla="*/ 69229 h 559602"/>
                <a:gd name="connsiteX32" fmla="*/ 3054730 w 3438375"/>
                <a:gd name="connsiteY32" fmla="*/ 0 h 559602"/>
                <a:gd name="connsiteX33" fmla="*/ 3063384 w 3438375"/>
                <a:gd name="connsiteY33" fmla="*/ 0 h 559602"/>
                <a:gd name="connsiteX34" fmla="*/ 3161458 w 3438375"/>
                <a:gd name="connsiteY34" fmla="*/ 37499 h 559602"/>
                <a:gd name="connsiteX35" fmla="*/ 3343185 w 3438375"/>
                <a:gd name="connsiteY35" fmla="*/ 112498 h 559602"/>
                <a:gd name="connsiteX36" fmla="*/ 3372030 w 3438375"/>
                <a:gd name="connsiteY36" fmla="*/ 135574 h 559602"/>
                <a:gd name="connsiteX37" fmla="*/ 3415298 w 3438375"/>
                <a:gd name="connsiteY37" fmla="*/ 193265 h 559602"/>
                <a:gd name="connsiteX38" fmla="*/ 3432605 w 3438375"/>
                <a:gd name="connsiteY38" fmla="*/ 230764 h 559602"/>
                <a:gd name="connsiteX39" fmla="*/ 3438375 w 3438375"/>
                <a:gd name="connsiteY39" fmla="*/ 253840 h 559602"/>
                <a:gd name="connsiteX40" fmla="*/ 3426836 w 3438375"/>
                <a:gd name="connsiteY40" fmla="*/ 279801 h 559602"/>
                <a:gd name="connsiteX41" fmla="*/ 3409529 w 3438375"/>
                <a:gd name="connsiteY41" fmla="*/ 294224 h 559602"/>
                <a:gd name="connsiteX42" fmla="*/ 3383568 w 3438375"/>
                <a:gd name="connsiteY42" fmla="*/ 308646 h 559602"/>
                <a:gd name="connsiteX43" fmla="*/ 3322993 w 3438375"/>
                <a:gd name="connsiteY43" fmla="*/ 314415 h 559602"/>
                <a:gd name="connsiteX44" fmla="*/ 3097998 w 3438375"/>
                <a:gd name="connsiteY44" fmla="*/ 291339 h 559602"/>
                <a:gd name="connsiteX45" fmla="*/ 2841274 w 3438375"/>
                <a:gd name="connsiteY45" fmla="*/ 274032 h 559602"/>
                <a:gd name="connsiteX46" fmla="*/ 2379747 w 3438375"/>
                <a:gd name="connsiteY46" fmla="*/ 276916 h 559602"/>
                <a:gd name="connsiteX47" fmla="*/ 2097062 w 3438375"/>
                <a:gd name="connsiteY47" fmla="*/ 288455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38375" h="559602">
                  <a:moveTo>
                    <a:pt x="2097062" y="288455"/>
                  </a:moveTo>
                  <a:lnTo>
                    <a:pt x="1785532" y="323069"/>
                  </a:lnTo>
                  <a:lnTo>
                    <a:pt x="1445156" y="363453"/>
                  </a:lnTo>
                  <a:lnTo>
                    <a:pt x="1122087" y="412490"/>
                  </a:lnTo>
                  <a:lnTo>
                    <a:pt x="1029781" y="424028"/>
                  </a:lnTo>
                  <a:lnTo>
                    <a:pt x="620176" y="496142"/>
                  </a:lnTo>
                  <a:lnTo>
                    <a:pt x="559601" y="522103"/>
                  </a:lnTo>
                  <a:lnTo>
                    <a:pt x="493257" y="539410"/>
                  </a:lnTo>
                  <a:lnTo>
                    <a:pt x="403836" y="559602"/>
                  </a:lnTo>
                  <a:lnTo>
                    <a:pt x="380759" y="559602"/>
                  </a:lnTo>
                  <a:lnTo>
                    <a:pt x="349029" y="548063"/>
                  </a:lnTo>
                  <a:lnTo>
                    <a:pt x="274031" y="507680"/>
                  </a:lnTo>
                  <a:lnTo>
                    <a:pt x="181726" y="435566"/>
                  </a:lnTo>
                  <a:lnTo>
                    <a:pt x="69229" y="331723"/>
                  </a:lnTo>
                  <a:lnTo>
                    <a:pt x="17307" y="276916"/>
                  </a:lnTo>
                  <a:lnTo>
                    <a:pt x="5769" y="253840"/>
                  </a:lnTo>
                  <a:lnTo>
                    <a:pt x="0" y="239417"/>
                  </a:lnTo>
                  <a:lnTo>
                    <a:pt x="0" y="227879"/>
                  </a:lnTo>
                  <a:lnTo>
                    <a:pt x="2884" y="216341"/>
                  </a:lnTo>
                  <a:lnTo>
                    <a:pt x="17307" y="207687"/>
                  </a:lnTo>
                  <a:lnTo>
                    <a:pt x="34614" y="210572"/>
                  </a:lnTo>
                  <a:lnTo>
                    <a:pt x="115381" y="248071"/>
                  </a:lnTo>
                  <a:lnTo>
                    <a:pt x="161534" y="271147"/>
                  </a:lnTo>
                  <a:lnTo>
                    <a:pt x="250955" y="305762"/>
                  </a:lnTo>
                  <a:lnTo>
                    <a:pt x="291339" y="311531"/>
                  </a:lnTo>
                  <a:lnTo>
                    <a:pt x="412489" y="317300"/>
                  </a:lnTo>
                  <a:lnTo>
                    <a:pt x="588446" y="297108"/>
                  </a:lnTo>
                  <a:lnTo>
                    <a:pt x="1009590" y="239417"/>
                  </a:lnTo>
                  <a:lnTo>
                    <a:pt x="1675919" y="155766"/>
                  </a:lnTo>
                  <a:lnTo>
                    <a:pt x="1860530" y="138458"/>
                  </a:lnTo>
                  <a:lnTo>
                    <a:pt x="2457630" y="92306"/>
                  </a:lnTo>
                  <a:lnTo>
                    <a:pt x="2829736" y="69229"/>
                  </a:lnTo>
                  <a:lnTo>
                    <a:pt x="3054730" y="0"/>
                  </a:lnTo>
                  <a:lnTo>
                    <a:pt x="3063384" y="0"/>
                  </a:lnTo>
                  <a:lnTo>
                    <a:pt x="3161458" y="37499"/>
                  </a:lnTo>
                  <a:lnTo>
                    <a:pt x="3343185" y="112498"/>
                  </a:lnTo>
                  <a:lnTo>
                    <a:pt x="3372030" y="135574"/>
                  </a:lnTo>
                  <a:lnTo>
                    <a:pt x="3415298" y="193265"/>
                  </a:lnTo>
                  <a:lnTo>
                    <a:pt x="3432605" y="230764"/>
                  </a:lnTo>
                  <a:lnTo>
                    <a:pt x="3438375" y="253840"/>
                  </a:lnTo>
                  <a:lnTo>
                    <a:pt x="3426836" y="279801"/>
                  </a:lnTo>
                  <a:lnTo>
                    <a:pt x="3409529" y="294224"/>
                  </a:lnTo>
                  <a:lnTo>
                    <a:pt x="3383568" y="308646"/>
                  </a:lnTo>
                  <a:lnTo>
                    <a:pt x="3322993" y="314415"/>
                  </a:lnTo>
                  <a:lnTo>
                    <a:pt x="3097998" y="291339"/>
                  </a:lnTo>
                  <a:lnTo>
                    <a:pt x="2841274" y="274032"/>
                  </a:lnTo>
                  <a:lnTo>
                    <a:pt x="2379747" y="276916"/>
                  </a:lnTo>
                  <a:lnTo>
                    <a:pt x="2097062" y="28845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9545614C-A0BB-4C6E-A837-28E3DF65E0CC}"/>
                </a:ext>
              </a:extLst>
            </p:cNvPr>
            <p:cNvSpPr/>
            <p:nvPr/>
          </p:nvSpPr>
          <p:spPr>
            <a:xfrm>
              <a:off x="4395790" y="3309939"/>
              <a:ext cx="1338262" cy="727075"/>
            </a:xfrm>
            <a:custGeom>
              <a:avLst/>
              <a:gdLst>
                <a:gd name="connsiteX0" fmla="*/ 1014412 w 1338262"/>
                <a:gd name="connsiteY0" fmla="*/ 390525 h 726281"/>
                <a:gd name="connsiteX1" fmla="*/ 838200 w 1338262"/>
                <a:gd name="connsiteY1" fmla="*/ 466725 h 726281"/>
                <a:gd name="connsiteX2" fmla="*/ 716756 w 1338262"/>
                <a:gd name="connsiteY2" fmla="*/ 531018 h 726281"/>
                <a:gd name="connsiteX3" fmla="*/ 590550 w 1338262"/>
                <a:gd name="connsiteY3" fmla="*/ 571500 h 726281"/>
                <a:gd name="connsiteX4" fmla="*/ 357187 w 1338262"/>
                <a:gd name="connsiteY4" fmla="*/ 642937 h 726281"/>
                <a:gd name="connsiteX5" fmla="*/ 95250 w 1338262"/>
                <a:gd name="connsiteY5" fmla="*/ 721518 h 726281"/>
                <a:gd name="connsiteX6" fmla="*/ 57150 w 1338262"/>
                <a:gd name="connsiteY6" fmla="*/ 726281 h 726281"/>
                <a:gd name="connsiteX7" fmla="*/ 26193 w 1338262"/>
                <a:gd name="connsiteY7" fmla="*/ 721518 h 726281"/>
                <a:gd name="connsiteX8" fmla="*/ 9525 w 1338262"/>
                <a:gd name="connsiteY8" fmla="*/ 714375 h 726281"/>
                <a:gd name="connsiteX9" fmla="*/ 0 w 1338262"/>
                <a:gd name="connsiteY9" fmla="*/ 704850 h 726281"/>
                <a:gd name="connsiteX10" fmla="*/ 0 w 1338262"/>
                <a:gd name="connsiteY10" fmla="*/ 695325 h 726281"/>
                <a:gd name="connsiteX11" fmla="*/ 14287 w 1338262"/>
                <a:gd name="connsiteY11" fmla="*/ 671512 h 726281"/>
                <a:gd name="connsiteX12" fmla="*/ 40481 w 1338262"/>
                <a:gd name="connsiteY12" fmla="*/ 652462 h 726281"/>
                <a:gd name="connsiteX13" fmla="*/ 247650 w 1338262"/>
                <a:gd name="connsiteY13" fmla="*/ 569118 h 726281"/>
                <a:gd name="connsiteX14" fmla="*/ 545306 w 1338262"/>
                <a:gd name="connsiteY14" fmla="*/ 433387 h 726281"/>
                <a:gd name="connsiteX15" fmla="*/ 735806 w 1338262"/>
                <a:gd name="connsiteY15" fmla="*/ 333375 h 726281"/>
                <a:gd name="connsiteX16" fmla="*/ 933450 w 1338262"/>
                <a:gd name="connsiteY16" fmla="*/ 209550 h 726281"/>
                <a:gd name="connsiteX17" fmla="*/ 952500 w 1338262"/>
                <a:gd name="connsiteY17" fmla="*/ 192881 h 726281"/>
                <a:gd name="connsiteX18" fmla="*/ 959643 w 1338262"/>
                <a:gd name="connsiteY18" fmla="*/ 176212 h 726281"/>
                <a:gd name="connsiteX19" fmla="*/ 957262 w 1338262"/>
                <a:gd name="connsiteY19" fmla="*/ 154781 h 726281"/>
                <a:gd name="connsiteX20" fmla="*/ 945356 w 1338262"/>
                <a:gd name="connsiteY20" fmla="*/ 123825 h 726281"/>
                <a:gd name="connsiteX21" fmla="*/ 916781 w 1338262"/>
                <a:gd name="connsiteY21" fmla="*/ 80962 h 726281"/>
                <a:gd name="connsiteX22" fmla="*/ 833437 w 1338262"/>
                <a:gd name="connsiteY22" fmla="*/ 0 h 726281"/>
                <a:gd name="connsiteX23" fmla="*/ 957262 w 1338262"/>
                <a:gd name="connsiteY23" fmla="*/ 0 h 726281"/>
                <a:gd name="connsiteX24" fmla="*/ 1114425 w 1338262"/>
                <a:gd name="connsiteY24" fmla="*/ 90487 h 726281"/>
                <a:gd name="connsiteX25" fmla="*/ 1202531 w 1338262"/>
                <a:gd name="connsiteY25" fmla="*/ 135731 h 726281"/>
                <a:gd name="connsiteX26" fmla="*/ 1278731 w 1338262"/>
                <a:gd name="connsiteY26" fmla="*/ 188118 h 726281"/>
                <a:gd name="connsiteX27" fmla="*/ 1323975 w 1338262"/>
                <a:gd name="connsiteY27" fmla="*/ 221456 h 726281"/>
                <a:gd name="connsiteX28" fmla="*/ 1333500 w 1338262"/>
                <a:gd name="connsiteY28" fmla="*/ 233362 h 726281"/>
                <a:gd name="connsiteX29" fmla="*/ 1338262 w 1338262"/>
                <a:gd name="connsiteY29" fmla="*/ 247650 h 726281"/>
                <a:gd name="connsiteX30" fmla="*/ 1335881 w 1338262"/>
                <a:gd name="connsiteY30" fmla="*/ 266700 h 726281"/>
                <a:gd name="connsiteX31" fmla="*/ 1328737 w 1338262"/>
                <a:gd name="connsiteY31" fmla="*/ 278606 h 726281"/>
                <a:gd name="connsiteX32" fmla="*/ 1304925 w 1338262"/>
                <a:gd name="connsiteY32" fmla="*/ 288131 h 726281"/>
                <a:gd name="connsiteX33" fmla="*/ 1269206 w 1338262"/>
                <a:gd name="connsiteY33" fmla="*/ 292893 h 726281"/>
                <a:gd name="connsiteX34" fmla="*/ 1221581 w 1338262"/>
                <a:gd name="connsiteY34" fmla="*/ 297656 h 726281"/>
                <a:gd name="connsiteX35" fmla="*/ 1014412 w 1338262"/>
                <a:gd name="connsiteY35" fmla="*/ 390525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38262" h="726281">
                  <a:moveTo>
                    <a:pt x="1014412" y="390525"/>
                  </a:moveTo>
                  <a:lnTo>
                    <a:pt x="838200" y="466725"/>
                  </a:lnTo>
                  <a:lnTo>
                    <a:pt x="716756" y="531018"/>
                  </a:lnTo>
                  <a:lnTo>
                    <a:pt x="590550" y="571500"/>
                  </a:lnTo>
                  <a:lnTo>
                    <a:pt x="357187" y="642937"/>
                  </a:lnTo>
                  <a:lnTo>
                    <a:pt x="95250" y="721518"/>
                  </a:lnTo>
                  <a:lnTo>
                    <a:pt x="57150" y="726281"/>
                  </a:lnTo>
                  <a:lnTo>
                    <a:pt x="26193" y="721518"/>
                  </a:lnTo>
                  <a:lnTo>
                    <a:pt x="9525" y="714375"/>
                  </a:lnTo>
                  <a:lnTo>
                    <a:pt x="0" y="704850"/>
                  </a:lnTo>
                  <a:lnTo>
                    <a:pt x="0" y="695325"/>
                  </a:lnTo>
                  <a:lnTo>
                    <a:pt x="14287" y="671512"/>
                  </a:lnTo>
                  <a:lnTo>
                    <a:pt x="40481" y="652462"/>
                  </a:lnTo>
                  <a:lnTo>
                    <a:pt x="247650" y="569118"/>
                  </a:lnTo>
                  <a:lnTo>
                    <a:pt x="545306" y="433387"/>
                  </a:lnTo>
                  <a:lnTo>
                    <a:pt x="735806" y="333375"/>
                  </a:lnTo>
                  <a:lnTo>
                    <a:pt x="933450" y="209550"/>
                  </a:lnTo>
                  <a:lnTo>
                    <a:pt x="952500" y="192881"/>
                  </a:lnTo>
                  <a:lnTo>
                    <a:pt x="959643" y="176212"/>
                  </a:lnTo>
                  <a:lnTo>
                    <a:pt x="957262" y="154781"/>
                  </a:lnTo>
                  <a:lnTo>
                    <a:pt x="945356" y="123825"/>
                  </a:lnTo>
                  <a:lnTo>
                    <a:pt x="916781" y="80962"/>
                  </a:lnTo>
                  <a:lnTo>
                    <a:pt x="833437" y="0"/>
                  </a:lnTo>
                  <a:lnTo>
                    <a:pt x="957262" y="0"/>
                  </a:lnTo>
                  <a:lnTo>
                    <a:pt x="1114425" y="90487"/>
                  </a:lnTo>
                  <a:lnTo>
                    <a:pt x="1202531" y="135731"/>
                  </a:lnTo>
                  <a:lnTo>
                    <a:pt x="1278731" y="188118"/>
                  </a:lnTo>
                  <a:lnTo>
                    <a:pt x="1323975" y="221456"/>
                  </a:lnTo>
                  <a:lnTo>
                    <a:pt x="1333500" y="233362"/>
                  </a:lnTo>
                  <a:lnTo>
                    <a:pt x="1338262" y="247650"/>
                  </a:lnTo>
                  <a:lnTo>
                    <a:pt x="1335881" y="266700"/>
                  </a:lnTo>
                  <a:lnTo>
                    <a:pt x="1328737" y="278606"/>
                  </a:lnTo>
                  <a:lnTo>
                    <a:pt x="1304925" y="288131"/>
                  </a:lnTo>
                  <a:lnTo>
                    <a:pt x="1269206" y="292893"/>
                  </a:lnTo>
                  <a:lnTo>
                    <a:pt x="1221581" y="297656"/>
                  </a:lnTo>
                  <a:lnTo>
                    <a:pt x="1014412" y="390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F8EBB5B3-BC43-4C99-9637-29FAE4DCE1B6}"/>
                </a:ext>
              </a:extLst>
            </p:cNvPr>
            <p:cNvSpPr/>
            <p:nvPr/>
          </p:nvSpPr>
          <p:spPr>
            <a:xfrm>
              <a:off x="3906841" y="3759200"/>
              <a:ext cx="4225925" cy="717550"/>
            </a:xfrm>
            <a:custGeom>
              <a:avLst/>
              <a:gdLst>
                <a:gd name="connsiteX0" fmla="*/ 2997396 w 4226011"/>
                <a:gd name="connsiteY0" fmla="*/ 321275 h 716691"/>
                <a:gd name="connsiteX1" fmla="*/ 2665529 w 4226011"/>
                <a:gd name="connsiteY1" fmla="*/ 342458 h 716691"/>
                <a:gd name="connsiteX2" fmla="*/ 2541961 w 4226011"/>
                <a:gd name="connsiteY2" fmla="*/ 356580 h 716691"/>
                <a:gd name="connsiteX3" fmla="*/ 2125362 w 4226011"/>
                <a:gd name="connsiteY3" fmla="*/ 413068 h 716691"/>
                <a:gd name="connsiteX4" fmla="*/ 1482811 w 4226011"/>
                <a:gd name="connsiteY4" fmla="*/ 501331 h 716691"/>
                <a:gd name="connsiteX5" fmla="*/ 1341591 w 4226011"/>
                <a:gd name="connsiteY5" fmla="*/ 533105 h 716691"/>
                <a:gd name="connsiteX6" fmla="*/ 956766 w 4226011"/>
                <a:gd name="connsiteY6" fmla="*/ 600185 h 716691"/>
                <a:gd name="connsiteX7" fmla="*/ 656673 w 4226011"/>
                <a:gd name="connsiteY7" fmla="*/ 649612 h 716691"/>
                <a:gd name="connsiteX8" fmla="*/ 522514 w 4226011"/>
                <a:gd name="connsiteY8" fmla="*/ 688447 h 716691"/>
                <a:gd name="connsiteX9" fmla="*/ 451904 w 4226011"/>
                <a:gd name="connsiteY9" fmla="*/ 709630 h 716691"/>
                <a:gd name="connsiteX10" fmla="*/ 416599 w 4226011"/>
                <a:gd name="connsiteY10" fmla="*/ 716691 h 716691"/>
                <a:gd name="connsiteX11" fmla="*/ 388355 w 4226011"/>
                <a:gd name="connsiteY11" fmla="*/ 716691 h 716691"/>
                <a:gd name="connsiteX12" fmla="*/ 328337 w 4226011"/>
                <a:gd name="connsiteY12" fmla="*/ 699039 h 716691"/>
                <a:gd name="connsiteX13" fmla="*/ 222422 w 4226011"/>
                <a:gd name="connsiteY13" fmla="*/ 642551 h 716691"/>
                <a:gd name="connsiteX14" fmla="*/ 127098 w 4226011"/>
                <a:gd name="connsiteY14" fmla="*/ 571941 h 716691"/>
                <a:gd name="connsiteX15" fmla="*/ 52958 w 4226011"/>
                <a:gd name="connsiteY15" fmla="*/ 511922 h 716691"/>
                <a:gd name="connsiteX16" fmla="*/ 21183 w 4226011"/>
                <a:gd name="connsiteY16" fmla="*/ 480148 h 716691"/>
                <a:gd name="connsiteX17" fmla="*/ 0 w 4226011"/>
                <a:gd name="connsiteY17" fmla="*/ 448373 h 716691"/>
                <a:gd name="connsiteX18" fmla="*/ 0 w 4226011"/>
                <a:gd name="connsiteY18" fmla="*/ 427190 h 716691"/>
                <a:gd name="connsiteX19" fmla="*/ 7061 w 4226011"/>
                <a:gd name="connsiteY19" fmla="*/ 416599 h 716691"/>
                <a:gd name="connsiteX20" fmla="*/ 24714 w 4226011"/>
                <a:gd name="connsiteY20" fmla="*/ 413068 h 716691"/>
                <a:gd name="connsiteX21" fmla="*/ 88263 w 4226011"/>
                <a:gd name="connsiteY21" fmla="*/ 434251 h 716691"/>
                <a:gd name="connsiteX22" fmla="*/ 257727 w 4226011"/>
                <a:gd name="connsiteY22" fmla="*/ 476617 h 716691"/>
                <a:gd name="connsiteX23" fmla="*/ 402477 w 4226011"/>
                <a:gd name="connsiteY23" fmla="*/ 497800 h 716691"/>
                <a:gd name="connsiteX24" fmla="*/ 497801 w 4226011"/>
                <a:gd name="connsiteY24" fmla="*/ 501331 h 716691"/>
                <a:gd name="connsiteX25" fmla="*/ 956766 w 4226011"/>
                <a:gd name="connsiteY25" fmla="*/ 434251 h 716691"/>
                <a:gd name="connsiteX26" fmla="*/ 1514585 w 4226011"/>
                <a:gd name="connsiteY26" fmla="*/ 360111 h 716691"/>
                <a:gd name="connsiteX27" fmla="*/ 2489004 w 4226011"/>
                <a:gd name="connsiteY27" fmla="*/ 222421 h 716691"/>
                <a:gd name="connsiteX28" fmla="*/ 2933847 w 4226011"/>
                <a:gd name="connsiteY28" fmla="*/ 165933 h 716691"/>
                <a:gd name="connsiteX29" fmla="*/ 3530502 w 4226011"/>
                <a:gd name="connsiteY29" fmla="*/ 88262 h 716691"/>
                <a:gd name="connsiteX30" fmla="*/ 3601112 w 4226011"/>
                <a:gd name="connsiteY30" fmla="*/ 52957 h 716691"/>
                <a:gd name="connsiteX31" fmla="*/ 3689375 w 4226011"/>
                <a:gd name="connsiteY31" fmla="*/ 14122 h 716691"/>
                <a:gd name="connsiteX32" fmla="*/ 3742332 w 4226011"/>
                <a:gd name="connsiteY32" fmla="*/ 0 h 716691"/>
                <a:gd name="connsiteX33" fmla="*/ 3802351 w 4226011"/>
                <a:gd name="connsiteY33" fmla="*/ 3530 h 716691"/>
                <a:gd name="connsiteX34" fmla="*/ 3925918 w 4226011"/>
                <a:gd name="connsiteY34" fmla="*/ 24713 h 716691"/>
                <a:gd name="connsiteX35" fmla="*/ 4113035 w 4226011"/>
                <a:gd name="connsiteY35" fmla="*/ 77671 h 716691"/>
                <a:gd name="connsiteX36" fmla="*/ 4151870 w 4226011"/>
                <a:gd name="connsiteY36" fmla="*/ 91793 h 716691"/>
                <a:gd name="connsiteX37" fmla="*/ 4176584 w 4226011"/>
                <a:gd name="connsiteY37" fmla="*/ 109445 h 716691"/>
                <a:gd name="connsiteX38" fmla="*/ 4204828 w 4226011"/>
                <a:gd name="connsiteY38" fmla="*/ 134159 h 716691"/>
                <a:gd name="connsiteX39" fmla="*/ 4215419 w 4226011"/>
                <a:gd name="connsiteY39" fmla="*/ 148281 h 716691"/>
                <a:gd name="connsiteX40" fmla="*/ 4226011 w 4226011"/>
                <a:gd name="connsiteY40" fmla="*/ 169464 h 716691"/>
                <a:gd name="connsiteX41" fmla="*/ 4226011 w 4226011"/>
                <a:gd name="connsiteY41" fmla="*/ 187116 h 716691"/>
                <a:gd name="connsiteX42" fmla="*/ 4215419 w 4226011"/>
                <a:gd name="connsiteY42" fmla="*/ 225952 h 716691"/>
                <a:gd name="connsiteX43" fmla="*/ 4201297 w 4226011"/>
                <a:gd name="connsiteY43" fmla="*/ 243604 h 716691"/>
                <a:gd name="connsiteX44" fmla="*/ 4165992 w 4226011"/>
                <a:gd name="connsiteY44" fmla="*/ 261257 h 716691"/>
                <a:gd name="connsiteX45" fmla="*/ 4045955 w 4226011"/>
                <a:gd name="connsiteY45" fmla="*/ 275379 h 716691"/>
                <a:gd name="connsiteX46" fmla="*/ 3851778 w 4226011"/>
                <a:gd name="connsiteY46" fmla="*/ 268318 h 716691"/>
                <a:gd name="connsiteX47" fmla="*/ 3498727 w 4226011"/>
                <a:gd name="connsiteY47" fmla="*/ 293031 h 716691"/>
                <a:gd name="connsiteX48" fmla="*/ 2997396 w 4226011"/>
                <a:gd name="connsiteY48" fmla="*/ 321275 h 71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26011" h="716691">
                  <a:moveTo>
                    <a:pt x="2997396" y="321275"/>
                  </a:moveTo>
                  <a:lnTo>
                    <a:pt x="2665529" y="342458"/>
                  </a:lnTo>
                  <a:lnTo>
                    <a:pt x="2541961" y="356580"/>
                  </a:lnTo>
                  <a:lnTo>
                    <a:pt x="2125362" y="413068"/>
                  </a:lnTo>
                  <a:lnTo>
                    <a:pt x="1482811" y="501331"/>
                  </a:lnTo>
                  <a:lnTo>
                    <a:pt x="1341591" y="533105"/>
                  </a:lnTo>
                  <a:lnTo>
                    <a:pt x="956766" y="600185"/>
                  </a:lnTo>
                  <a:lnTo>
                    <a:pt x="656673" y="649612"/>
                  </a:lnTo>
                  <a:lnTo>
                    <a:pt x="522514" y="688447"/>
                  </a:lnTo>
                  <a:lnTo>
                    <a:pt x="451904" y="709630"/>
                  </a:lnTo>
                  <a:lnTo>
                    <a:pt x="416599" y="716691"/>
                  </a:lnTo>
                  <a:lnTo>
                    <a:pt x="388355" y="716691"/>
                  </a:lnTo>
                  <a:lnTo>
                    <a:pt x="328337" y="699039"/>
                  </a:lnTo>
                  <a:lnTo>
                    <a:pt x="222422" y="642551"/>
                  </a:lnTo>
                  <a:lnTo>
                    <a:pt x="127098" y="571941"/>
                  </a:lnTo>
                  <a:lnTo>
                    <a:pt x="52958" y="511922"/>
                  </a:lnTo>
                  <a:lnTo>
                    <a:pt x="21183" y="480148"/>
                  </a:lnTo>
                  <a:lnTo>
                    <a:pt x="0" y="448373"/>
                  </a:lnTo>
                  <a:lnTo>
                    <a:pt x="0" y="427190"/>
                  </a:lnTo>
                  <a:lnTo>
                    <a:pt x="7061" y="416599"/>
                  </a:lnTo>
                  <a:lnTo>
                    <a:pt x="24714" y="413068"/>
                  </a:lnTo>
                  <a:lnTo>
                    <a:pt x="88263" y="434251"/>
                  </a:lnTo>
                  <a:lnTo>
                    <a:pt x="257727" y="476617"/>
                  </a:lnTo>
                  <a:lnTo>
                    <a:pt x="402477" y="497800"/>
                  </a:lnTo>
                  <a:lnTo>
                    <a:pt x="497801" y="501331"/>
                  </a:lnTo>
                  <a:lnTo>
                    <a:pt x="956766" y="434251"/>
                  </a:lnTo>
                  <a:lnTo>
                    <a:pt x="1514585" y="360111"/>
                  </a:lnTo>
                  <a:lnTo>
                    <a:pt x="2489004" y="222421"/>
                  </a:lnTo>
                  <a:lnTo>
                    <a:pt x="2933847" y="165933"/>
                  </a:lnTo>
                  <a:lnTo>
                    <a:pt x="3530502" y="88262"/>
                  </a:lnTo>
                  <a:lnTo>
                    <a:pt x="3601112" y="52957"/>
                  </a:lnTo>
                  <a:lnTo>
                    <a:pt x="3689375" y="14122"/>
                  </a:lnTo>
                  <a:lnTo>
                    <a:pt x="3742332" y="0"/>
                  </a:lnTo>
                  <a:lnTo>
                    <a:pt x="3802351" y="3530"/>
                  </a:lnTo>
                  <a:lnTo>
                    <a:pt x="3925918" y="24713"/>
                  </a:lnTo>
                  <a:lnTo>
                    <a:pt x="4113035" y="77671"/>
                  </a:lnTo>
                  <a:lnTo>
                    <a:pt x="4151870" y="91793"/>
                  </a:lnTo>
                  <a:lnTo>
                    <a:pt x="4176584" y="109445"/>
                  </a:lnTo>
                  <a:lnTo>
                    <a:pt x="4204828" y="134159"/>
                  </a:lnTo>
                  <a:lnTo>
                    <a:pt x="4215419" y="148281"/>
                  </a:lnTo>
                  <a:lnTo>
                    <a:pt x="4226011" y="169464"/>
                  </a:lnTo>
                  <a:lnTo>
                    <a:pt x="4226011" y="187116"/>
                  </a:lnTo>
                  <a:lnTo>
                    <a:pt x="4215419" y="225952"/>
                  </a:lnTo>
                  <a:lnTo>
                    <a:pt x="4201297" y="243604"/>
                  </a:lnTo>
                  <a:lnTo>
                    <a:pt x="4165992" y="261257"/>
                  </a:lnTo>
                  <a:lnTo>
                    <a:pt x="4045955" y="275379"/>
                  </a:lnTo>
                  <a:lnTo>
                    <a:pt x="3851778" y="268318"/>
                  </a:lnTo>
                  <a:lnTo>
                    <a:pt x="3498727" y="293031"/>
                  </a:lnTo>
                  <a:lnTo>
                    <a:pt x="2997396" y="321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31F6C00B-AA57-47A7-B386-894E9891A64D}"/>
                </a:ext>
              </a:extLst>
            </p:cNvPr>
            <p:cNvSpPr/>
            <p:nvPr/>
          </p:nvSpPr>
          <p:spPr>
            <a:xfrm rot="16200000">
              <a:off x="4087815" y="4697413"/>
              <a:ext cx="2365375" cy="438150"/>
            </a:xfrm>
            <a:custGeom>
              <a:avLst/>
              <a:gdLst>
                <a:gd name="connsiteX0" fmla="*/ 1147763 w 2364582"/>
                <a:gd name="connsiteY0" fmla="*/ 366712 h 438150"/>
                <a:gd name="connsiteX1" fmla="*/ 619125 w 2364582"/>
                <a:gd name="connsiteY1" fmla="*/ 369093 h 438150"/>
                <a:gd name="connsiteX2" fmla="*/ 414338 w 2364582"/>
                <a:gd name="connsiteY2" fmla="*/ 369093 h 438150"/>
                <a:gd name="connsiteX3" fmla="*/ 330994 w 2364582"/>
                <a:gd name="connsiteY3" fmla="*/ 364331 h 438150"/>
                <a:gd name="connsiteX4" fmla="*/ 261938 w 2364582"/>
                <a:gd name="connsiteY4" fmla="*/ 352425 h 438150"/>
                <a:gd name="connsiteX5" fmla="*/ 171450 w 2364582"/>
                <a:gd name="connsiteY5" fmla="*/ 328612 h 438150"/>
                <a:gd name="connsiteX6" fmla="*/ 109538 w 2364582"/>
                <a:gd name="connsiteY6" fmla="*/ 304800 h 438150"/>
                <a:gd name="connsiteX7" fmla="*/ 54769 w 2364582"/>
                <a:gd name="connsiteY7" fmla="*/ 278606 h 438150"/>
                <a:gd name="connsiteX8" fmla="*/ 33338 w 2364582"/>
                <a:gd name="connsiteY8" fmla="*/ 261937 h 438150"/>
                <a:gd name="connsiteX9" fmla="*/ 21432 w 2364582"/>
                <a:gd name="connsiteY9" fmla="*/ 252412 h 438150"/>
                <a:gd name="connsiteX10" fmla="*/ 7144 w 2364582"/>
                <a:gd name="connsiteY10" fmla="*/ 233362 h 438150"/>
                <a:gd name="connsiteX11" fmla="*/ 0 w 2364582"/>
                <a:gd name="connsiteY11" fmla="*/ 204787 h 438150"/>
                <a:gd name="connsiteX12" fmla="*/ 9525 w 2364582"/>
                <a:gd name="connsiteY12" fmla="*/ 169068 h 438150"/>
                <a:gd name="connsiteX13" fmla="*/ 28575 w 2364582"/>
                <a:gd name="connsiteY13" fmla="*/ 142875 h 438150"/>
                <a:gd name="connsiteX14" fmla="*/ 83344 w 2364582"/>
                <a:gd name="connsiteY14" fmla="*/ 102393 h 438150"/>
                <a:gd name="connsiteX15" fmla="*/ 111919 w 2364582"/>
                <a:gd name="connsiteY15" fmla="*/ 83343 h 438150"/>
                <a:gd name="connsiteX16" fmla="*/ 390525 w 2364582"/>
                <a:gd name="connsiteY16" fmla="*/ 164306 h 438150"/>
                <a:gd name="connsiteX17" fmla="*/ 728663 w 2364582"/>
                <a:gd name="connsiteY17" fmla="*/ 166687 h 438150"/>
                <a:gd name="connsiteX18" fmla="*/ 1162050 w 2364582"/>
                <a:gd name="connsiteY18" fmla="*/ 166687 h 438150"/>
                <a:gd name="connsiteX19" fmla="*/ 1328738 w 2364582"/>
                <a:gd name="connsiteY19" fmla="*/ 164306 h 438150"/>
                <a:gd name="connsiteX20" fmla="*/ 1809750 w 2364582"/>
                <a:gd name="connsiteY20" fmla="*/ 166687 h 438150"/>
                <a:gd name="connsiteX21" fmla="*/ 1928813 w 2364582"/>
                <a:gd name="connsiteY21" fmla="*/ 169068 h 438150"/>
                <a:gd name="connsiteX22" fmla="*/ 2047875 w 2364582"/>
                <a:gd name="connsiteY22" fmla="*/ 161925 h 438150"/>
                <a:gd name="connsiteX23" fmla="*/ 2081213 w 2364582"/>
                <a:gd name="connsiteY23" fmla="*/ 157162 h 438150"/>
                <a:gd name="connsiteX24" fmla="*/ 2128838 w 2364582"/>
                <a:gd name="connsiteY24" fmla="*/ 145256 h 438150"/>
                <a:gd name="connsiteX25" fmla="*/ 2162175 w 2364582"/>
                <a:gd name="connsiteY25" fmla="*/ 128587 h 438150"/>
                <a:gd name="connsiteX26" fmla="*/ 2195513 w 2364582"/>
                <a:gd name="connsiteY26" fmla="*/ 109537 h 438150"/>
                <a:gd name="connsiteX27" fmla="*/ 2219325 w 2364582"/>
                <a:gd name="connsiteY27" fmla="*/ 80962 h 438150"/>
                <a:gd name="connsiteX28" fmla="*/ 2264569 w 2364582"/>
                <a:gd name="connsiteY28" fmla="*/ 0 h 438150"/>
                <a:gd name="connsiteX29" fmla="*/ 2364582 w 2364582"/>
                <a:gd name="connsiteY29" fmla="*/ 159543 h 438150"/>
                <a:gd name="connsiteX30" fmla="*/ 2319338 w 2364582"/>
                <a:gd name="connsiteY30" fmla="*/ 240506 h 438150"/>
                <a:gd name="connsiteX31" fmla="*/ 2281238 w 2364582"/>
                <a:gd name="connsiteY31" fmla="*/ 350043 h 438150"/>
                <a:gd name="connsiteX32" fmla="*/ 2255044 w 2364582"/>
                <a:gd name="connsiteY32" fmla="*/ 407193 h 438150"/>
                <a:gd name="connsiteX33" fmla="*/ 2245519 w 2364582"/>
                <a:gd name="connsiteY33" fmla="*/ 421481 h 438150"/>
                <a:gd name="connsiteX34" fmla="*/ 2235994 w 2364582"/>
                <a:gd name="connsiteY34" fmla="*/ 431006 h 438150"/>
                <a:gd name="connsiteX35" fmla="*/ 2209800 w 2364582"/>
                <a:gd name="connsiteY35" fmla="*/ 438150 h 438150"/>
                <a:gd name="connsiteX36" fmla="*/ 2181225 w 2364582"/>
                <a:gd name="connsiteY36" fmla="*/ 435768 h 438150"/>
                <a:gd name="connsiteX37" fmla="*/ 2147888 w 2364582"/>
                <a:gd name="connsiteY37" fmla="*/ 419100 h 438150"/>
                <a:gd name="connsiteX38" fmla="*/ 2109788 w 2364582"/>
                <a:gd name="connsiteY38" fmla="*/ 390525 h 438150"/>
                <a:gd name="connsiteX39" fmla="*/ 2071688 w 2364582"/>
                <a:gd name="connsiteY39" fmla="*/ 376237 h 438150"/>
                <a:gd name="connsiteX40" fmla="*/ 1969294 w 2364582"/>
                <a:gd name="connsiteY40" fmla="*/ 371475 h 438150"/>
                <a:gd name="connsiteX41" fmla="*/ 1850232 w 2364582"/>
                <a:gd name="connsiteY41" fmla="*/ 366712 h 438150"/>
                <a:gd name="connsiteX42" fmla="*/ 1147763 w 2364582"/>
                <a:gd name="connsiteY42" fmla="*/ 36671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4582" h="438150">
                  <a:moveTo>
                    <a:pt x="1147763" y="366712"/>
                  </a:moveTo>
                  <a:lnTo>
                    <a:pt x="619125" y="369093"/>
                  </a:lnTo>
                  <a:lnTo>
                    <a:pt x="414338" y="369093"/>
                  </a:lnTo>
                  <a:lnTo>
                    <a:pt x="330994" y="364331"/>
                  </a:lnTo>
                  <a:lnTo>
                    <a:pt x="261938" y="352425"/>
                  </a:lnTo>
                  <a:lnTo>
                    <a:pt x="171450" y="328612"/>
                  </a:lnTo>
                  <a:lnTo>
                    <a:pt x="109538" y="304800"/>
                  </a:lnTo>
                  <a:lnTo>
                    <a:pt x="54769" y="278606"/>
                  </a:lnTo>
                  <a:lnTo>
                    <a:pt x="33338" y="261937"/>
                  </a:lnTo>
                  <a:lnTo>
                    <a:pt x="21432" y="252412"/>
                  </a:lnTo>
                  <a:lnTo>
                    <a:pt x="7144" y="233362"/>
                  </a:lnTo>
                  <a:lnTo>
                    <a:pt x="0" y="204787"/>
                  </a:lnTo>
                  <a:lnTo>
                    <a:pt x="9525" y="169068"/>
                  </a:lnTo>
                  <a:lnTo>
                    <a:pt x="28575" y="142875"/>
                  </a:lnTo>
                  <a:lnTo>
                    <a:pt x="83344" y="102393"/>
                  </a:lnTo>
                  <a:lnTo>
                    <a:pt x="111919" y="83343"/>
                  </a:lnTo>
                  <a:lnTo>
                    <a:pt x="390525" y="164306"/>
                  </a:lnTo>
                  <a:lnTo>
                    <a:pt x="728663" y="166687"/>
                  </a:lnTo>
                  <a:lnTo>
                    <a:pt x="1162050" y="166687"/>
                  </a:lnTo>
                  <a:lnTo>
                    <a:pt x="1328738" y="164306"/>
                  </a:lnTo>
                  <a:lnTo>
                    <a:pt x="1809750" y="166687"/>
                  </a:lnTo>
                  <a:lnTo>
                    <a:pt x="1928813" y="169068"/>
                  </a:lnTo>
                  <a:lnTo>
                    <a:pt x="2047875" y="161925"/>
                  </a:lnTo>
                  <a:lnTo>
                    <a:pt x="2081213" y="157162"/>
                  </a:lnTo>
                  <a:lnTo>
                    <a:pt x="2128838" y="145256"/>
                  </a:lnTo>
                  <a:lnTo>
                    <a:pt x="2162175" y="128587"/>
                  </a:lnTo>
                  <a:lnTo>
                    <a:pt x="2195513" y="109537"/>
                  </a:lnTo>
                  <a:lnTo>
                    <a:pt x="2219325" y="80962"/>
                  </a:lnTo>
                  <a:lnTo>
                    <a:pt x="2264569" y="0"/>
                  </a:lnTo>
                  <a:lnTo>
                    <a:pt x="2364582" y="159543"/>
                  </a:lnTo>
                  <a:lnTo>
                    <a:pt x="2319338" y="240506"/>
                  </a:lnTo>
                  <a:lnTo>
                    <a:pt x="2281238" y="350043"/>
                  </a:lnTo>
                  <a:lnTo>
                    <a:pt x="2255044" y="407193"/>
                  </a:lnTo>
                  <a:lnTo>
                    <a:pt x="2245519" y="421481"/>
                  </a:lnTo>
                  <a:lnTo>
                    <a:pt x="2235994" y="431006"/>
                  </a:lnTo>
                  <a:lnTo>
                    <a:pt x="2209800" y="438150"/>
                  </a:lnTo>
                  <a:lnTo>
                    <a:pt x="2181225" y="435768"/>
                  </a:lnTo>
                  <a:lnTo>
                    <a:pt x="2147888" y="419100"/>
                  </a:lnTo>
                  <a:lnTo>
                    <a:pt x="2109788" y="390525"/>
                  </a:lnTo>
                  <a:lnTo>
                    <a:pt x="2071688" y="376237"/>
                  </a:lnTo>
                  <a:lnTo>
                    <a:pt x="1969294" y="371475"/>
                  </a:lnTo>
                  <a:lnTo>
                    <a:pt x="1850232" y="366712"/>
                  </a:lnTo>
                  <a:lnTo>
                    <a:pt x="1147763" y="3667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B801B2FE-27FE-4AB9-83EC-B5A5794BCA50}"/>
                </a:ext>
              </a:extLst>
            </p:cNvPr>
            <p:cNvSpPr/>
            <p:nvPr/>
          </p:nvSpPr>
          <p:spPr>
            <a:xfrm>
              <a:off x="4605338" y="5516563"/>
              <a:ext cx="641350" cy="512762"/>
            </a:xfrm>
            <a:custGeom>
              <a:avLst/>
              <a:gdLst>
                <a:gd name="connsiteX0" fmla="*/ 235743 w 640556"/>
                <a:gd name="connsiteY0" fmla="*/ 64294 h 511969"/>
                <a:gd name="connsiteX1" fmla="*/ 561975 w 640556"/>
                <a:gd name="connsiteY1" fmla="*/ 171450 h 511969"/>
                <a:gd name="connsiteX2" fmla="*/ 578643 w 640556"/>
                <a:gd name="connsiteY2" fmla="*/ 171450 h 511969"/>
                <a:gd name="connsiteX3" fmla="*/ 595312 w 640556"/>
                <a:gd name="connsiteY3" fmla="*/ 161925 h 511969"/>
                <a:gd name="connsiteX4" fmla="*/ 640556 w 640556"/>
                <a:gd name="connsiteY4" fmla="*/ 59532 h 511969"/>
                <a:gd name="connsiteX5" fmla="*/ 588168 w 640556"/>
                <a:gd name="connsiteY5" fmla="*/ 511969 h 511969"/>
                <a:gd name="connsiteX6" fmla="*/ 528637 w 640556"/>
                <a:gd name="connsiteY6" fmla="*/ 466725 h 511969"/>
                <a:gd name="connsiteX7" fmla="*/ 464343 w 640556"/>
                <a:gd name="connsiteY7" fmla="*/ 383382 h 511969"/>
                <a:gd name="connsiteX8" fmla="*/ 411956 w 640556"/>
                <a:gd name="connsiteY8" fmla="*/ 323850 h 511969"/>
                <a:gd name="connsiteX9" fmla="*/ 311943 w 640556"/>
                <a:gd name="connsiteY9" fmla="*/ 259557 h 511969"/>
                <a:gd name="connsiteX10" fmla="*/ 130968 w 640556"/>
                <a:gd name="connsiteY10" fmla="*/ 145257 h 511969"/>
                <a:gd name="connsiteX11" fmla="*/ 40481 w 640556"/>
                <a:gd name="connsiteY11" fmla="*/ 88107 h 511969"/>
                <a:gd name="connsiteX12" fmla="*/ 19050 w 640556"/>
                <a:gd name="connsiteY12" fmla="*/ 69057 h 511969"/>
                <a:gd name="connsiteX13" fmla="*/ 7143 w 640556"/>
                <a:gd name="connsiteY13" fmla="*/ 52388 h 511969"/>
                <a:gd name="connsiteX14" fmla="*/ 2381 w 640556"/>
                <a:gd name="connsiteY14" fmla="*/ 35719 h 511969"/>
                <a:gd name="connsiteX15" fmla="*/ 0 w 640556"/>
                <a:gd name="connsiteY15" fmla="*/ 21432 h 511969"/>
                <a:gd name="connsiteX16" fmla="*/ 9525 w 640556"/>
                <a:gd name="connsiteY16" fmla="*/ 4763 h 511969"/>
                <a:gd name="connsiteX17" fmla="*/ 30956 w 640556"/>
                <a:gd name="connsiteY17" fmla="*/ 0 h 511969"/>
                <a:gd name="connsiteX18" fmla="*/ 61912 w 640556"/>
                <a:gd name="connsiteY18" fmla="*/ 7144 h 511969"/>
                <a:gd name="connsiteX19" fmla="*/ 235743 w 640556"/>
                <a:gd name="connsiteY19" fmla="*/ 642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6" h="511969">
                  <a:moveTo>
                    <a:pt x="235743" y="64294"/>
                  </a:moveTo>
                  <a:lnTo>
                    <a:pt x="561975" y="171450"/>
                  </a:lnTo>
                  <a:lnTo>
                    <a:pt x="578643" y="171450"/>
                  </a:lnTo>
                  <a:lnTo>
                    <a:pt x="595312" y="161925"/>
                  </a:lnTo>
                  <a:lnTo>
                    <a:pt x="640556" y="59532"/>
                  </a:lnTo>
                  <a:lnTo>
                    <a:pt x="588168" y="511969"/>
                  </a:lnTo>
                  <a:lnTo>
                    <a:pt x="528637" y="466725"/>
                  </a:lnTo>
                  <a:lnTo>
                    <a:pt x="464343" y="383382"/>
                  </a:lnTo>
                  <a:lnTo>
                    <a:pt x="411956" y="323850"/>
                  </a:lnTo>
                  <a:lnTo>
                    <a:pt x="311943" y="259557"/>
                  </a:lnTo>
                  <a:lnTo>
                    <a:pt x="130968" y="145257"/>
                  </a:lnTo>
                  <a:lnTo>
                    <a:pt x="40481" y="88107"/>
                  </a:lnTo>
                  <a:lnTo>
                    <a:pt x="19050" y="69057"/>
                  </a:lnTo>
                  <a:lnTo>
                    <a:pt x="7143" y="52388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235743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997C4E7E-C1D3-4CEA-A316-F2DE8098D8AD}"/>
                </a:ext>
              </a:extLst>
            </p:cNvPr>
            <p:cNvSpPr/>
            <p:nvPr/>
          </p:nvSpPr>
          <p:spPr>
            <a:xfrm>
              <a:off x="3952876" y="4430714"/>
              <a:ext cx="2232025" cy="911225"/>
            </a:xfrm>
            <a:custGeom>
              <a:avLst/>
              <a:gdLst>
                <a:gd name="connsiteX0" fmla="*/ 1731169 w 2231231"/>
                <a:gd name="connsiteY0" fmla="*/ 276225 h 909638"/>
                <a:gd name="connsiteX1" fmla="*/ 1443038 w 2231231"/>
                <a:gd name="connsiteY1" fmla="*/ 416719 h 909638"/>
                <a:gd name="connsiteX2" fmla="*/ 1288256 w 2231231"/>
                <a:gd name="connsiteY2" fmla="*/ 485775 h 909638"/>
                <a:gd name="connsiteX3" fmla="*/ 1100138 w 2231231"/>
                <a:gd name="connsiteY3" fmla="*/ 571500 h 909638"/>
                <a:gd name="connsiteX4" fmla="*/ 819150 w 2231231"/>
                <a:gd name="connsiteY4" fmla="*/ 702469 h 909638"/>
                <a:gd name="connsiteX5" fmla="*/ 590550 w 2231231"/>
                <a:gd name="connsiteY5" fmla="*/ 809625 h 909638"/>
                <a:gd name="connsiteX6" fmla="*/ 552450 w 2231231"/>
                <a:gd name="connsiteY6" fmla="*/ 852488 h 909638"/>
                <a:gd name="connsiteX7" fmla="*/ 516731 w 2231231"/>
                <a:gd name="connsiteY7" fmla="*/ 881063 h 909638"/>
                <a:gd name="connsiteX8" fmla="*/ 473869 w 2231231"/>
                <a:gd name="connsiteY8" fmla="*/ 902494 h 909638"/>
                <a:gd name="connsiteX9" fmla="*/ 447675 w 2231231"/>
                <a:gd name="connsiteY9" fmla="*/ 909638 h 909638"/>
                <a:gd name="connsiteX10" fmla="*/ 409575 w 2231231"/>
                <a:gd name="connsiteY10" fmla="*/ 904875 h 909638"/>
                <a:gd name="connsiteX11" fmla="*/ 342900 w 2231231"/>
                <a:gd name="connsiteY11" fmla="*/ 878682 h 909638"/>
                <a:gd name="connsiteX12" fmla="*/ 266700 w 2231231"/>
                <a:gd name="connsiteY12" fmla="*/ 847725 h 909638"/>
                <a:gd name="connsiteX13" fmla="*/ 207169 w 2231231"/>
                <a:gd name="connsiteY13" fmla="*/ 814388 h 909638"/>
                <a:gd name="connsiteX14" fmla="*/ 133350 w 2231231"/>
                <a:gd name="connsiteY14" fmla="*/ 757238 h 909638"/>
                <a:gd name="connsiteX15" fmla="*/ 47625 w 2231231"/>
                <a:gd name="connsiteY15" fmla="*/ 671513 h 909638"/>
                <a:gd name="connsiteX16" fmla="*/ 26194 w 2231231"/>
                <a:gd name="connsiteY16" fmla="*/ 645319 h 909638"/>
                <a:gd name="connsiteX17" fmla="*/ 9525 w 2231231"/>
                <a:gd name="connsiteY17" fmla="*/ 619125 h 909638"/>
                <a:gd name="connsiteX18" fmla="*/ 0 w 2231231"/>
                <a:gd name="connsiteY18" fmla="*/ 585788 h 909638"/>
                <a:gd name="connsiteX19" fmla="*/ 0 w 2231231"/>
                <a:gd name="connsiteY19" fmla="*/ 566738 h 909638"/>
                <a:gd name="connsiteX20" fmla="*/ 2381 w 2231231"/>
                <a:gd name="connsiteY20" fmla="*/ 552450 h 909638"/>
                <a:gd name="connsiteX21" fmla="*/ 14288 w 2231231"/>
                <a:gd name="connsiteY21" fmla="*/ 547688 h 909638"/>
                <a:gd name="connsiteX22" fmla="*/ 30956 w 2231231"/>
                <a:gd name="connsiteY22" fmla="*/ 547688 h 909638"/>
                <a:gd name="connsiteX23" fmla="*/ 61913 w 2231231"/>
                <a:gd name="connsiteY23" fmla="*/ 561975 h 909638"/>
                <a:gd name="connsiteX24" fmla="*/ 109538 w 2231231"/>
                <a:gd name="connsiteY24" fmla="*/ 588169 h 909638"/>
                <a:gd name="connsiteX25" fmla="*/ 178594 w 2231231"/>
                <a:gd name="connsiteY25" fmla="*/ 611982 h 909638"/>
                <a:gd name="connsiteX26" fmla="*/ 235744 w 2231231"/>
                <a:gd name="connsiteY26" fmla="*/ 628650 h 909638"/>
                <a:gd name="connsiteX27" fmla="*/ 307181 w 2231231"/>
                <a:gd name="connsiteY27" fmla="*/ 635794 h 909638"/>
                <a:gd name="connsiteX28" fmla="*/ 357188 w 2231231"/>
                <a:gd name="connsiteY28" fmla="*/ 631032 h 909638"/>
                <a:gd name="connsiteX29" fmla="*/ 521494 w 2231231"/>
                <a:gd name="connsiteY29" fmla="*/ 578644 h 909638"/>
                <a:gd name="connsiteX30" fmla="*/ 995363 w 2231231"/>
                <a:gd name="connsiteY30" fmla="*/ 426244 h 909638"/>
                <a:gd name="connsiteX31" fmla="*/ 1295400 w 2231231"/>
                <a:gd name="connsiteY31" fmla="*/ 330994 h 909638"/>
                <a:gd name="connsiteX32" fmla="*/ 1440656 w 2231231"/>
                <a:gd name="connsiteY32" fmla="*/ 254794 h 909638"/>
                <a:gd name="connsiteX33" fmla="*/ 1716881 w 2231231"/>
                <a:gd name="connsiteY33" fmla="*/ 159544 h 909638"/>
                <a:gd name="connsiteX34" fmla="*/ 2007394 w 2231231"/>
                <a:gd name="connsiteY34" fmla="*/ 57150 h 909638"/>
                <a:gd name="connsiteX35" fmla="*/ 2145506 w 2231231"/>
                <a:gd name="connsiteY35" fmla="*/ 7144 h 909638"/>
                <a:gd name="connsiteX36" fmla="*/ 2176463 w 2231231"/>
                <a:gd name="connsiteY36" fmla="*/ 0 h 909638"/>
                <a:gd name="connsiteX37" fmla="*/ 2209800 w 2231231"/>
                <a:gd name="connsiteY37" fmla="*/ 4763 h 909638"/>
                <a:gd name="connsiteX38" fmla="*/ 2226469 w 2231231"/>
                <a:gd name="connsiteY38" fmla="*/ 11907 h 909638"/>
                <a:gd name="connsiteX39" fmla="*/ 2231231 w 2231231"/>
                <a:gd name="connsiteY39" fmla="*/ 19050 h 909638"/>
                <a:gd name="connsiteX40" fmla="*/ 2228850 w 2231231"/>
                <a:gd name="connsiteY40" fmla="*/ 28575 h 909638"/>
                <a:gd name="connsiteX41" fmla="*/ 2212181 w 2231231"/>
                <a:gd name="connsiteY41" fmla="*/ 47625 h 909638"/>
                <a:gd name="connsiteX42" fmla="*/ 2147888 w 2231231"/>
                <a:gd name="connsiteY42" fmla="*/ 83344 h 909638"/>
                <a:gd name="connsiteX43" fmla="*/ 1731169 w 2231231"/>
                <a:gd name="connsiteY43" fmla="*/ 276225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1231" h="909638">
                  <a:moveTo>
                    <a:pt x="1731169" y="276225"/>
                  </a:moveTo>
                  <a:lnTo>
                    <a:pt x="1443038" y="416719"/>
                  </a:lnTo>
                  <a:lnTo>
                    <a:pt x="1288256" y="485775"/>
                  </a:lnTo>
                  <a:lnTo>
                    <a:pt x="1100138" y="571500"/>
                  </a:lnTo>
                  <a:lnTo>
                    <a:pt x="819150" y="702469"/>
                  </a:lnTo>
                  <a:lnTo>
                    <a:pt x="590550" y="809625"/>
                  </a:lnTo>
                  <a:lnTo>
                    <a:pt x="552450" y="852488"/>
                  </a:lnTo>
                  <a:lnTo>
                    <a:pt x="516731" y="881063"/>
                  </a:lnTo>
                  <a:lnTo>
                    <a:pt x="473869" y="902494"/>
                  </a:lnTo>
                  <a:lnTo>
                    <a:pt x="447675" y="909638"/>
                  </a:lnTo>
                  <a:lnTo>
                    <a:pt x="409575" y="904875"/>
                  </a:lnTo>
                  <a:lnTo>
                    <a:pt x="342900" y="878682"/>
                  </a:lnTo>
                  <a:lnTo>
                    <a:pt x="266700" y="847725"/>
                  </a:lnTo>
                  <a:lnTo>
                    <a:pt x="207169" y="814388"/>
                  </a:lnTo>
                  <a:lnTo>
                    <a:pt x="133350" y="757238"/>
                  </a:lnTo>
                  <a:lnTo>
                    <a:pt x="47625" y="671513"/>
                  </a:lnTo>
                  <a:lnTo>
                    <a:pt x="26194" y="645319"/>
                  </a:lnTo>
                  <a:lnTo>
                    <a:pt x="9525" y="619125"/>
                  </a:lnTo>
                  <a:lnTo>
                    <a:pt x="0" y="585788"/>
                  </a:lnTo>
                  <a:lnTo>
                    <a:pt x="0" y="566738"/>
                  </a:lnTo>
                  <a:lnTo>
                    <a:pt x="2381" y="552450"/>
                  </a:lnTo>
                  <a:lnTo>
                    <a:pt x="14288" y="547688"/>
                  </a:lnTo>
                  <a:lnTo>
                    <a:pt x="30956" y="547688"/>
                  </a:lnTo>
                  <a:lnTo>
                    <a:pt x="61913" y="561975"/>
                  </a:lnTo>
                  <a:lnTo>
                    <a:pt x="109538" y="588169"/>
                  </a:lnTo>
                  <a:lnTo>
                    <a:pt x="178594" y="611982"/>
                  </a:lnTo>
                  <a:lnTo>
                    <a:pt x="235744" y="628650"/>
                  </a:lnTo>
                  <a:lnTo>
                    <a:pt x="307181" y="635794"/>
                  </a:lnTo>
                  <a:lnTo>
                    <a:pt x="357188" y="631032"/>
                  </a:lnTo>
                  <a:lnTo>
                    <a:pt x="521494" y="578644"/>
                  </a:lnTo>
                  <a:lnTo>
                    <a:pt x="995363" y="426244"/>
                  </a:lnTo>
                  <a:lnTo>
                    <a:pt x="1295400" y="330994"/>
                  </a:lnTo>
                  <a:lnTo>
                    <a:pt x="1440656" y="254794"/>
                  </a:lnTo>
                  <a:lnTo>
                    <a:pt x="1716881" y="159544"/>
                  </a:lnTo>
                  <a:lnTo>
                    <a:pt x="2007394" y="57150"/>
                  </a:lnTo>
                  <a:lnTo>
                    <a:pt x="2145506" y="7144"/>
                  </a:lnTo>
                  <a:lnTo>
                    <a:pt x="2176463" y="0"/>
                  </a:lnTo>
                  <a:lnTo>
                    <a:pt x="2209800" y="4763"/>
                  </a:lnTo>
                  <a:lnTo>
                    <a:pt x="2226469" y="11907"/>
                  </a:lnTo>
                  <a:lnTo>
                    <a:pt x="2231231" y="19050"/>
                  </a:lnTo>
                  <a:lnTo>
                    <a:pt x="2228850" y="28575"/>
                  </a:lnTo>
                  <a:lnTo>
                    <a:pt x="2212181" y="47625"/>
                  </a:lnTo>
                  <a:lnTo>
                    <a:pt x="2147888" y="83344"/>
                  </a:lnTo>
                  <a:lnTo>
                    <a:pt x="1731169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BA0146CD-912F-42A2-A57B-1684408A6B78}"/>
                </a:ext>
              </a:extLst>
            </p:cNvPr>
            <p:cNvSpPr/>
            <p:nvPr/>
          </p:nvSpPr>
          <p:spPr>
            <a:xfrm rot="16200000">
              <a:off x="5703889" y="3649664"/>
              <a:ext cx="2854325" cy="2162175"/>
            </a:xfrm>
            <a:custGeom>
              <a:avLst/>
              <a:gdLst>
                <a:gd name="connsiteX0" fmla="*/ 1057275 w 2854325"/>
                <a:gd name="connsiteY0" fmla="*/ 1041400 h 2162175"/>
                <a:gd name="connsiteX1" fmla="*/ 879475 w 2854325"/>
                <a:gd name="connsiteY1" fmla="*/ 1200150 h 2162175"/>
                <a:gd name="connsiteX2" fmla="*/ 733425 w 2854325"/>
                <a:gd name="connsiteY2" fmla="*/ 1358900 h 2162175"/>
                <a:gd name="connsiteX3" fmla="*/ 603250 w 2854325"/>
                <a:gd name="connsiteY3" fmla="*/ 1524000 h 2162175"/>
                <a:gd name="connsiteX4" fmla="*/ 514350 w 2854325"/>
                <a:gd name="connsiteY4" fmla="*/ 1651000 h 2162175"/>
                <a:gd name="connsiteX5" fmla="*/ 473075 w 2854325"/>
                <a:gd name="connsiteY5" fmla="*/ 1727200 h 2162175"/>
                <a:gd name="connsiteX6" fmla="*/ 450850 w 2854325"/>
                <a:gd name="connsiteY6" fmla="*/ 1781175 h 2162175"/>
                <a:gd name="connsiteX7" fmla="*/ 314325 w 2854325"/>
                <a:gd name="connsiteY7" fmla="*/ 2095500 h 2162175"/>
                <a:gd name="connsiteX8" fmla="*/ 257175 w 2854325"/>
                <a:gd name="connsiteY8" fmla="*/ 2114550 h 2162175"/>
                <a:gd name="connsiteX9" fmla="*/ 190500 w 2854325"/>
                <a:gd name="connsiteY9" fmla="*/ 2139950 h 2162175"/>
                <a:gd name="connsiteX10" fmla="*/ 136525 w 2854325"/>
                <a:gd name="connsiteY10" fmla="*/ 2155825 h 2162175"/>
                <a:gd name="connsiteX11" fmla="*/ 98425 w 2854325"/>
                <a:gd name="connsiteY11" fmla="*/ 2162175 h 2162175"/>
                <a:gd name="connsiteX12" fmla="*/ 63500 w 2854325"/>
                <a:gd name="connsiteY12" fmla="*/ 2159000 h 2162175"/>
                <a:gd name="connsiteX13" fmla="*/ 38100 w 2854325"/>
                <a:gd name="connsiteY13" fmla="*/ 2152650 h 2162175"/>
                <a:gd name="connsiteX14" fmla="*/ 15875 w 2854325"/>
                <a:gd name="connsiteY14" fmla="*/ 2143125 h 2162175"/>
                <a:gd name="connsiteX15" fmla="*/ 3175 w 2854325"/>
                <a:gd name="connsiteY15" fmla="*/ 2127250 h 2162175"/>
                <a:gd name="connsiteX16" fmla="*/ 0 w 2854325"/>
                <a:gd name="connsiteY16" fmla="*/ 2095500 h 2162175"/>
                <a:gd name="connsiteX17" fmla="*/ 15875 w 2854325"/>
                <a:gd name="connsiteY17" fmla="*/ 2022475 h 2162175"/>
                <a:gd name="connsiteX18" fmla="*/ 38100 w 2854325"/>
                <a:gd name="connsiteY18" fmla="*/ 1946275 h 2162175"/>
                <a:gd name="connsiteX19" fmla="*/ 69850 w 2854325"/>
                <a:gd name="connsiteY19" fmla="*/ 1854200 h 2162175"/>
                <a:gd name="connsiteX20" fmla="*/ 114300 w 2854325"/>
                <a:gd name="connsiteY20" fmla="*/ 1758950 h 2162175"/>
                <a:gd name="connsiteX21" fmla="*/ 196850 w 2854325"/>
                <a:gd name="connsiteY21" fmla="*/ 1628775 h 2162175"/>
                <a:gd name="connsiteX22" fmla="*/ 288925 w 2854325"/>
                <a:gd name="connsiteY22" fmla="*/ 1501775 h 2162175"/>
                <a:gd name="connsiteX23" fmla="*/ 390525 w 2854325"/>
                <a:gd name="connsiteY23" fmla="*/ 1374775 h 2162175"/>
                <a:gd name="connsiteX24" fmla="*/ 514350 w 2854325"/>
                <a:gd name="connsiteY24" fmla="*/ 1235075 h 2162175"/>
                <a:gd name="connsiteX25" fmla="*/ 619125 w 2854325"/>
                <a:gd name="connsiteY25" fmla="*/ 1136650 h 2162175"/>
                <a:gd name="connsiteX26" fmla="*/ 758825 w 2854325"/>
                <a:gd name="connsiteY26" fmla="*/ 1003300 h 2162175"/>
                <a:gd name="connsiteX27" fmla="*/ 857250 w 2854325"/>
                <a:gd name="connsiteY27" fmla="*/ 914400 h 2162175"/>
                <a:gd name="connsiteX28" fmla="*/ 1012825 w 2854325"/>
                <a:gd name="connsiteY28" fmla="*/ 796925 h 2162175"/>
                <a:gd name="connsiteX29" fmla="*/ 1181100 w 2854325"/>
                <a:gd name="connsiteY29" fmla="*/ 717550 h 2162175"/>
                <a:gd name="connsiteX30" fmla="*/ 1244600 w 2854325"/>
                <a:gd name="connsiteY30" fmla="*/ 676275 h 2162175"/>
                <a:gd name="connsiteX31" fmla="*/ 1412875 w 2854325"/>
                <a:gd name="connsiteY31" fmla="*/ 587375 h 2162175"/>
                <a:gd name="connsiteX32" fmla="*/ 1562100 w 2854325"/>
                <a:gd name="connsiteY32" fmla="*/ 520700 h 2162175"/>
                <a:gd name="connsiteX33" fmla="*/ 1708150 w 2854325"/>
                <a:gd name="connsiteY33" fmla="*/ 466725 h 2162175"/>
                <a:gd name="connsiteX34" fmla="*/ 1825625 w 2854325"/>
                <a:gd name="connsiteY34" fmla="*/ 425450 h 2162175"/>
                <a:gd name="connsiteX35" fmla="*/ 2044700 w 2854325"/>
                <a:gd name="connsiteY35" fmla="*/ 371475 h 2162175"/>
                <a:gd name="connsiteX36" fmla="*/ 2159000 w 2854325"/>
                <a:gd name="connsiteY36" fmla="*/ 333375 h 2162175"/>
                <a:gd name="connsiteX37" fmla="*/ 2489200 w 2854325"/>
                <a:gd name="connsiteY37" fmla="*/ 241300 h 2162175"/>
                <a:gd name="connsiteX38" fmla="*/ 2616200 w 2854325"/>
                <a:gd name="connsiteY38" fmla="*/ 196850 h 2162175"/>
                <a:gd name="connsiteX39" fmla="*/ 2663825 w 2854325"/>
                <a:gd name="connsiteY39" fmla="*/ 142875 h 2162175"/>
                <a:gd name="connsiteX40" fmla="*/ 2711450 w 2854325"/>
                <a:gd name="connsiteY40" fmla="*/ 98425 h 2162175"/>
                <a:gd name="connsiteX41" fmla="*/ 2781300 w 2854325"/>
                <a:gd name="connsiteY41" fmla="*/ 25400 h 2162175"/>
                <a:gd name="connsiteX42" fmla="*/ 2806700 w 2854325"/>
                <a:gd name="connsiteY42" fmla="*/ 6350 h 2162175"/>
                <a:gd name="connsiteX43" fmla="*/ 2825750 w 2854325"/>
                <a:gd name="connsiteY43" fmla="*/ 3175 h 2162175"/>
                <a:gd name="connsiteX44" fmla="*/ 2844800 w 2854325"/>
                <a:gd name="connsiteY44" fmla="*/ 0 h 2162175"/>
                <a:gd name="connsiteX45" fmla="*/ 2854325 w 2854325"/>
                <a:gd name="connsiteY45" fmla="*/ 6350 h 2162175"/>
                <a:gd name="connsiteX46" fmla="*/ 2854325 w 2854325"/>
                <a:gd name="connsiteY46" fmla="*/ 22225 h 2162175"/>
                <a:gd name="connsiteX47" fmla="*/ 2825750 w 2854325"/>
                <a:gd name="connsiteY47" fmla="*/ 117475 h 2162175"/>
                <a:gd name="connsiteX48" fmla="*/ 2781300 w 2854325"/>
                <a:gd name="connsiteY48" fmla="*/ 307975 h 2162175"/>
                <a:gd name="connsiteX49" fmla="*/ 2765425 w 2854325"/>
                <a:gd name="connsiteY49" fmla="*/ 368300 h 2162175"/>
                <a:gd name="connsiteX50" fmla="*/ 2746375 w 2854325"/>
                <a:gd name="connsiteY50" fmla="*/ 406400 h 2162175"/>
                <a:gd name="connsiteX51" fmla="*/ 2720975 w 2854325"/>
                <a:gd name="connsiteY51" fmla="*/ 431800 h 2162175"/>
                <a:gd name="connsiteX52" fmla="*/ 2695575 w 2854325"/>
                <a:gd name="connsiteY52" fmla="*/ 441325 h 2162175"/>
                <a:gd name="connsiteX53" fmla="*/ 2667000 w 2854325"/>
                <a:gd name="connsiteY53" fmla="*/ 441325 h 2162175"/>
                <a:gd name="connsiteX54" fmla="*/ 2622550 w 2854325"/>
                <a:gd name="connsiteY54" fmla="*/ 434975 h 2162175"/>
                <a:gd name="connsiteX55" fmla="*/ 2562225 w 2854325"/>
                <a:gd name="connsiteY55" fmla="*/ 419100 h 2162175"/>
                <a:gd name="connsiteX56" fmla="*/ 2174875 w 2854325"/>
                <a:gd name="connsiteY56" fmla="*/ 514350 h 2162175"/>
                <a:gd name="connsiteX57" fmla="*/ 2060575 w 2854325"/>
                <a:gd name="connsiteY57" fmla="*/ 549275 h 2162175"/>
                <a:gd name="connsiteX58" fmla="*/ 1847850 w 2854325"/>
                <a:gd name="connsiteY58" fmla="*/ 606425 h 2162175"/>
                <a:gd name="connsiteX59" fmla="*/ 1660525 w 2854325"/>
                <a:gd name="connsiteY59" fmla="*/ 682625 h 2162175"/>
                <a:gd name="connsiteX60" fmla="*/ 1501775 w 2854325"/>
                <a:gd name="connsiteY60" fmla="*/ 758825 h 2162175"/>
                <a:gd name="connsiteX61" fmla="*/ 1314450 w 2854325"/>
                <a:gd name="connsiteY61" fmla="*/ 866775 h 2162175"/>
                <a:gd name="connsiteX62" fmla="*/ 1149350 w 2854325"/>
                <a:gd name="connsiteY62" fmla="*/ 962025 h 2162175"/>
                <a:gd name="connsiteX63" fmla="*/ 1057275 w 2854325"/>
                <a:gd name="connsiteY63" fmla="*/ 104140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4325" h="2162175">
                  <a:moveTo>
                    <a:pt x="1057275" y="1041400"/>
                  </a:moveTo>
                  <a:lnTo>
                    <a:pt x="879475" y="1200150"/>
                  </a:lnTo>
                  <a:lnTo>
                    <a:pt x="733425" y="1358900"/>
                  </a:lnTo>
                  <a:lnTo>
                    <a:pt x="603250" y="1524000"/>
                  </a:lnTo>
                  <a:lnTo>
                    <a:pt x="514350" y="1651000"/>
                  </a:lnTo>
                  <a:lnTo>
                    <a:pt x="473075" y="1727200"/>
                  </a:lnTo>
                  <a:lnTo>
                    <a:pt x="450850" y="1781175"/>
                  </a:lnTo>
                  <a:lnTo>
                    <a:pt x="314325" y="2095500"/>
                  </a:lnTo>
                  <a:lnTo>
                    <a:pt x="257175" y="2114550"/>
                  </a:lnTo>
                  <a:lnTo>
                    <a:pt x="190500" y="2139950"/>
                  </a:lnTo>
                  <a:lnTo>
                    <a:pt x="136525" y="2155825"/>
                  </a:lnTo>
                  <a:lnTo>
                    <a:pt x="98425" y="2162175"/>
                  </a:lnTo>
                  <a:lnTo>
                    <a:pt x="63500" y="2159000"/>
                  </a:lnTo>
                  <a:lnTo>
                    <a:pt x="38100" y="2152650"/>
                  </a:lnTo>
                  <a:lnTo>
                    <a:pt x="15875" y="2143125"/>
                  </a:lnTo>
                  <a:lnTo>
                    <a:pt x="3175" y="2127250"/>
                  </a:lnTo>
                  <a:lnTo>
                    <a:pt x="0" y="2095500"/>
                  </a:lnTo>
                  <a:lnTo>
                    <a:pt x="15875" y="2022475"/>
                  </a:lnTo>
                  <a:lnTo>
                    <a:pt x="38100" y="1946275"/>
                  </a:lnTo>
                  <a:lnTo>
                    <a:pt x="69850" y="1854200"/>
                  </a:lnTo>
                  <a:lnTo>
                    <a:pt x="114300" y="1758950"/>
                  </a:lnTo>
                  <a:lnTo>
                    <a:pt x="196850" y="1628775"/>
                  </a:lnTo>
                  <a:lnTo>
                    <a:pt x="288925" y="1501775"/>
                  </a:lnTo>
                  <a:lnTo>
                    <a:pt x="390525" y="1374775"/>
                  </a:lnTo>
                  <a:lnTo>
                    <a:pt x="514350" y="1235075"/>
                  </a:lnTo>
                  <a:lnTo>
                    <a:pt x="619125" y="1136650"/>
                  </a:lnTo>
                  <a:lnTo>
                    <a:pt x="758825" y="1003300"/>
                  </a:lnTo>
                  <a:lnTo>
                    <a:pt x="857250" y="914400"/>
                  </a:lnTo>
                  <a:lnTo>
                    <a:pt x="1012825" y="796925"/>
                  </a:lnTo>
                  <a:lnTo>
                    <a:pt x="1181100" y="717550"/>
                  </a:lnTo>
                  <a:lnTo>
                    <a:pt x="1244600" y="676275"/>
                  </a:lnTo>
                  <a:lnTo>
                    <a:pt x="1412875" y="587375"/>
                  </a:lnTo>
                  <a:lnTo>
                    <a:pt x="1562100" y="520700"/>
                  </a:lnTo>
                  <a:lnTo>
                    <a:pt x="1708150" y="466725"/>
                  </a:lnTo>
                  <a:lnTo>
                    <a:pt x="1825625" y="425450"/>
                  </a:lnTo>
                  <a:lnTo>
                    <a:pt x="2044700" y="371475"/>
                  </a:lnTo>
                  <a:lnTo>
                    <a:pt x="2159000" y="333375"/>
                  </a:lnTo>
                  <a:lnTo>
                    <a:pt x="2489200" y="241300"/>
                  </a:lnTo>
                  <a:lnTo>
                    <a:pt x="2616200" y="196850"/>
                  </a:lnTo>
                  <a:lnTo>
                    <a:pt x="2663825" y="142875"/>
                  </a:lnTo>
                  <a:lnTo>
                    <a:pt x="2711450" y="98425"/>
                  </a:lnTo>
                  <a:lnTo>
                    <a:pt x="2781300" y="25400"/>
                  </a:lnTo>
                  <a:lnTo>
                    <a:pt x="2806700" y="6350"/>
                  </a:lnTo>
                  <a:lnTo>
                    <a:pt x="2825750" y="3175"/>
                  </a:lnTo>
                  <a:lnTo>
                    <a:pt x="2844800" y="0"/>
                  </a:lnTo>
                  <a:lnTo>
                    <a:pt x="2854325" y="6350"/>
                  </a:lnTo>
                  <a:lnTo>
                    <a:pt x="2854325" y="22225"/>
                  </a:lnTo>
                  <a:lnTo>
                    <a:pt x="2825750" y="117475"/>
                  </a:lnTo>
                  <a:lnTo>
                    <a:pt x="2781300" y="307975"/>
                  </a:lnTo>
                  <a:lnTo>
                    <a:pt x="2765425" y="368300"/>
                  </a:lnTo>
                  <a:lnTo>
                    <a:pt x="2746375" y="406400"/>
                  </a:lnTo>
                  <a:lnTo>
                    <a:pt x="2720975" y="431800"/>
                  </a:lnTo>
                  <a:lnTo>
                    <a:pt x="2695575" y="441325"/>
                  </a:lnTo>
                  <a:lnTo>
                    <a:pt x="2667000" y="441325"/>
                  </a:lnTo>
                  <a:lnTo>
                    <a:pt x="2622550" y="434975"/>
                  </a:lnTo>
                  <a:lnTo>
                    <a:pt x="2562225" y="419100"/>
                  </a:lnTo>
                  <a:lnTo>
                    <a:pt x="2174875" y="514350"/>
                  </a:lnTo>
                  <a:lnTo>
                    <a:pt x="2060575" y="549275"/>
                  </a:lnTo>
                  <a:lnTo>
                    <a:pt x="1847850" y="606425"/>
                  </a:lnTo>
                  <a:lnTo>
                    <a:pt x="1660525" y="682625"/>
                  </a:lnTo>
                  <a:lnTo>
                    <a:pt x="1501775" y="758825"/>
                  </a:lnTo>
                  <a:lnTo>
                    <a:pt x="1314450" y="866775"/>
                  </a:lnTo>
                  <a:lnTo>
                    <a:pt x="1149350" y="962025"/>
                  </a:lnTo>
                  <a:lnTo>
                    <a:pt x="1057275" y="1041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8215A3FD-E997-47BC-94E8-5B59A903B709}"/>
                </a:ext>
              </a:extLst>
            </p:cNvPr>
            <p:cNvSpPr/>
            <p:nvPr/>
          </p:nvSpPr>
          <p:spPr>
            <a:xfrm>
              <a:off x="7791450" y="4962525"/>
              <a:ext cx="465138" cy="941388"/>
            </a:xfrm>
            <a:custGeom>
              <a:avLst/>
              <a:gdLst>
                <a:gd name="connsiteX0" fmla="*/ 407194 w 464344"/>
                <a:gd name="connsiteY0" fmla="*/ 326231 h 940594"/>
                <a:gd name="connsiteX1" fmla="*/ 354806 w 464344"/>
                <a:gd name="connsiteY1" fmla="*/ 614363 h 940594"/>
                <a:gd name="connsiteX2" fmla="*/ 347663 w 464344"/>
                <a:gd name="connsiteY2" fmla="*/ 671513 h 940594"/>
                <a:gd name="connsiteX3" fmla="*/ 345281 w 464344"/>
                <a:gd name="connsiteY3" fmla="*/ 731044 h 940594"/>
                <a:gd name="connsiteX4" fmla="*/ 345281 w 464344"/>
                <a:gd name="connsiteY4" fmla="*/ 797719 h 940594"/>
                <a:gd name="connsiteX5" fmla="*/ 364331 w 464344"/>
                <a:gd name="connsiteY5" fmla="*/ 940594 h 940594"/>
                <a:gd name="connsiteX6" fmla="*/ 0 w 464344"/>
                <a:gd name="connsiteY6" fmla="*/ 764381 h 940594"/>
                <a:gd name="connsiteX7" fmla="*/ 88106 w 464344"/>
                <a:gd name="connsiteY7" fmla="*/ 738188 h 940594"/>
                <a:gd name="connsiteX8" fmla="*/ 119063 w 464344"/>
                <a:gd name="connsiteY8" fmla="*/ 719138 h 940594"/>
                <a:gd name="connsiteX9" fmla="*/ 157163 w 464344"/>
                <a:gd name="connsiteY9" fmla="*/ 681038 h 940594"/>
                <a:gd name="connsiteX10" fmla="*/ 192881 w 464344"/>
                <a:gd name="connsiteY10" fmla="*/ 619125 h 940594"/>
                <a:gd name="connsiteX11" fmla="*/ 316706 w 464344"/>
                <a:gd name="connsiteY11" fmla="*/ 290513 h 940594"/>
                <a:gd name="connsiteX12" fmla="*/ 376238 w 464344"/>
                <a:gd name="connsiteY12" fmla="*/ 140494 h 940594"/>
                <a:gd name="connsiteX13" fmla="*/ 411956 w 464344"/>
                <a:gd name="connsiteY13" fmla="*/ 40481 h 940594"/>
                <a:gd name="connsiteX14" fmla="*/ 421481 w 464344"/>
                <a:gd name="connsiteY14" fmla="*/ 21431 h 940594"/>
                <a:gd name="connsiteX15" fmla="*/ 428625 w 464344"/>
                <a:gd name="connsiteY15" fmla="*/ 9525 h 940594"/>
                <a:gd name="connsiteX16" fmla="*/ 435769 w 464344"/>
                <a:gd name="connsiteY16" fmla="*/ 2381 h 940594"/>
                <a:gd name="connsiteX17" fmla="*/ 450056 w 464344"/>
                <a:gd name="connsiteY17" fmla="*/ 0 h 940594"/>
                <a:gd name="connsiteX18" fmla="*/ 459581 w 464344"/>
                <a:gd name="connsiteY18" fmla="*/ 7144 h 940594"/>
                <a:gd name="connsiteX19" fmla="*/ 464344 w 464344"/>
                <a:gd name="connsiteY19" fmla="*/ 26194 h 940594"/>
                <a:gd name="connsiteX20" fmla="*/ 464344 w 464344"/>
                <a:gd name="connsiteY20" fmla="*/ 61913 h 940594"/>
                <a:gd name="connsiteX21" fmla="*/ 447675 w 464344"/>
                <a:gd name="connsiteY21" fmla="*/ 145256 h 940594"/>
                <a:gd name="connsiteX22" fmla="*/ 407194 w 464344"/>
                <a:gd name="connsiteY22" fmla="*/ 326231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4344" h="940594">
                  <a:moveTo>
                    <a:pt x="407194" y="326231"/>
                  </a:moveTo>
                  <a:lnTo>
                    <a:pt x="354806" y="614363"/>
                  </a:lnTo>
                  <a:lnTo>
                    <a:pt x="347663" y="671513"/>
                  </a:lnTo>
                  <a:lnTo>
                    <a:pt x="345281" y="731044"/>
                  </a:lnTo>
                  <a:lnTo>
                    <a:pt x="345281" y="797719"/>
                  </a:lnTo>
                  <a:lnTo>
                    <a:pt x="364331" y="940594"/>
                  </a:lnTo>
                  <a:lnTo>
                    <a:pt x="0" y="764381"/>
                  </a:lnTo>
                  <a:lnTo>
                    <a:pt x="88106" y="738188"/>
                  </a:lnTo>
                  <a:lnTo>
                    <a:pt x="119063" y="719138"/>
                  </a:lnTo>
                  <a:lnTo>
                    <a:pt x="157163" y="681038"/>
                  </a:lnTo>
                  <a:lnTo>
                    <a:pt x="192881" y="619125"/>
                  </a:lnTo>
                  <a:lnTo>
                    <a:pt x="316706" y="290513"/>
                  </a:lnTo>
                  <a:lnTo>
                    <a:pt x="376238" y="140494"/>
                  </a:lnTo>
                  <a:lnTo>
                    <a:pt x="411956" y="40481"/>
                  </a:lnTo>
                  <a:lnTo>
                    <a:pt x="421481" y="21431"/>
                  </a:lnTo>
                  <a:lnTo>
                    <a:pt x="428625" y="9525"/>
                  </a:lnTo>
                  <a:lnTo>
                    <a:pt x="435769" y="2381"/>
                  </a:lnTo>
                  <a:lnTo>
                    <a:pt x="450056" y="0"/>
                  </a:lnTo>
                  <a:lnTo>
                    <a:pt x="459581" y="7144"/>
                  </a:lnTo>
                  <a:lnTo>
                    <a:pt x="464344" y="26194"/>
                  </a:lnTo>
                  <a:lnTo>
                    <a:pt x="464344" y="61913"/>
                  </a:lnTo>
                  <a:lnTo>
                    <a:pt x="447675" y="145256"/>
                  </a:lnTo>
                  <a:lnTo>
                    <a:pt x="407194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1712BA1F-995B-4022-839F-8B1B4A4D3CF8}"/>
                </a:ext>
              </a:extLst>
            </p:cNvPr>
            <p:cNvSpPr/>
            <p:nvPr/>
          </p:nvSpPr>
          <p:spPr>
            <a:xfrm>
              <a:off x="5705475" y="4171951"/>
              <a:ext cx="1905000" cy="1585913"/>
            </a:xfrm>
            <a:custGeom>
              <a:avLst/>
              <a:gdLst>
                <a:gd name="connsiteX0" fmla="*/ 1064419 w 1905000"/>
                <a:gd name="connsiteY0" fmla="*/ 1033463 h 1585913"/>
                <a:gd name="connsiteX1" fmla="*/ 795338 w 1905000"/>
                <a:gd name="connsiteY1" fmla="*/ 1214438 h 1585913"/>
                <a:gd name="connsiteX2" fmla="*/ 552450 w 1905000"/>
                <a:gd name="connsiteY2" fmla="*/ 1359694 h 1585913"/>
                <a:gd name="connsiteX3" fmla="*/ 354806 w 1905000"/>
                <a:gd name="connsiteY3" fmla="*/ 1462088 h 1585913"/>
                <a:gd name="connsiteX4" fmla="*/ 150019 w 1905000"/>
                <a:gd name="connsiteY4" fmla="*/ 1550194 h 1585913"/>
                <a:gd name="connsiteX5" fmla="*/ 69056 w 1905000"/>
                <a:gd name="connsiteY5" fmla="*/ 1581150 h 1585913"/>
                <a:gd name="connsiteX6" fmla="*/ 38100 w 1905000"/>
                <a:gd name="connsiteY6" fmla="*/ 1585913 h 1585913"/>
                <a:gd name="connsiteX7" fmla="*/ 14288 w 1905000"/>
                <a:gd name="connsiteY7" fmla="*/ 1585913 h 1585913"/>
                <a:gd name="connsiteX8" fmla="*/ 4763 w 1905000"/>
                <a:gd name="connsiteY8" fmla="*/ 1581150 h 1585913"/>
                <a:gd name="connsiteX9" fmla="*/ 0 w 1905000"/>
                <a:gd name="connsiteY9" fmla="*/ 1571625 h 1585913"/>
                <a:gd name="connsiteX10" fmla="*/ 4763 w 1905000"/>
                <a:gd name="connsiteY10" fmla="*/ 1552575 h 1585913"/>
                <a:gd name="connsiteX11" fmla="*/ 28575 w 1905000"/>
                <a:gd name="connsiteY11" fmla="*/ 1528763 h 1585913"/>
                <a:gd name="connsiteX12" fmla="*/ 188119 w 1905000"/>
                <a:gd name="connsiteY12" fmla="*/ 1433513 h 1585913"/>
                <a:gd name="connsiteX13" fmla="*/ 385763 w 1905000"/>
                <a:gd name="connsiteY13" fmla="*/ 1307306 h 1585913"/>
                <a:gd name="connsiteX14" fmla="*/ 621506 w 1905000"/>
                <a:gd name="connsiteY14" fmla="*/ 1143000 h 1585913"/>
                <a:gd name="connsiteX15" fmla="*/ 821531 w 1905000"/>
                <a:gd name="connsiteY15" fmla="*/ 990600 h 1585913"/>
                <a:gd name="connsiteX16" fmla="*/ 1073944 w 1905000"/>
                <a:gd name="connsiteY16" fmla="*/ 781050 h 1585913"/>
                <a:gd name="connsiteX17" fmla="*/ 1193006 w 1905000"/>
                <a:gd name="connsiteY17" fmla="*/ 683419 h 1585913"/>
                <a:gd name="connsiteX18" fmla="*/ 1381125 w 1905000"/>
                <a:gd name="connsiteY18" fmla="*/ 469106 h 1585913"/>
                <a:gd name="connsiteX19" fmla="*/ 1502569 w 1905000"/>
                <a:gd name="connsiteY19" fmla="*/ 335756 h 1585913"/>
                <a:gd name="connsiteX20" fmla="*/ 1543050 w 1905000"/>
                <a:gd name="connsiteY20" fmla="*/ 285750 h 1585913"/>
                <a:gd name="connsiteX21" fmla="*/ 1550194 w 1905000"/>
                <a:gd name="connsiteY21" fmla="*/ 266700 h 1585913"/>
                <a:gd name="connsiteX22" fmla="*/ 1552575 w 1905000"/>
                <a:gd name="connsiteY22" fmla="*/ 235744 h 1585913"/>
                <a:gd name="connsiteX23" fmla="*/ 1538288 w 1905000"/>
                <a:gd name="connsiteY23" fmla="*/ 195263 h 1585913"/>
                <a:gd name="connsiteX24" fmla="*/ 1500188 w 1905000"/>
                <a:gd name="connsiteY24" fmla="*/ 126206 h 1585913"/>
                <a:gd name="connsiteX25" fmla="*/ 1464469 w 1905000"/>
                <a:gd name="connsiteY25" fmla="*/ 80963 h 1585913"/>
                <a:gd name="connsiteX26" fmla="*/ 1447800 w 1905000"/>
                <a:gd name="connsiteY26" fmla="*/ 54769 h 1585913"/>
                <a:gd name="connsiteX27" fmla="*/ 1440656 w 1905000"/>
                <a:gd name="connsiteY27" fmla="*/ 33338 h 1585913"/>
                <a:gd name="connsiteX28" fmla="*/ 1440656 w 1905000"/>
                <a:gd name="connsiteY28" fmla="*/ 14288 h 1585913"/>
                <a:gd name="connsiteX29" fmla="*/ 1447800 w 1905000"/>
                <a:gd name="connsiteY29" fmla="*/ 4763 h 1585913"/>
                <a:gd name="connsiteX30" fmla="*/ 1459706 w 1905000"/>
                <a:gd name="connsiteY30" fmla="*/ 0 h 1585913"/>
                <a:gd name="connsiteX31" fmla="*/ 1483519 w 1905000"/>
                <a:gd name="connsiteY31" fmla="*/ 7144 h 1585913"/>
                <a:gd name="connsiteX32" fmla="*/ 1559719 w 1905000"/>
                <a:gd name="connsiteY32" fmla="*/ 40481 h 1585913"/>
                <a:gd name="connsiteX33" fmla="*/ 1674019 w 1905000"/>
                <a:gd name="connsiteY33" fmla="*/ 104775 h 1585913"/>
                <a:gd name="connsiteX34" fmla="*/ 1776413 w 1905000"/>
                <a:gd name="connsiteY34" fmla="*/ 164306 h 1585913"/>
                <a:gd name="connsiteX35" fmla="*/ 1831181 w 1905000"/>
                <a:gd name="connsiteY35" fmla="*/ 204788 h 1585913"/>
                <a:gd name="connsiteX36" fmla="*/ 1866900 w 1905000"/>
                <a:gd name="connsiteY36" fmla="*/ 238125 h 1585913"/>
                <a:gd name="connsiteX37" fmla="*/ 1893094 w 1905000"/>
                <a:gd name="connsiteY37" fmla="*/ 271463 h 1585913"/>
                <a:gd name="connsiteX38" fmla="*/ 1900238 w 1905000"/>
                <a:gd name="connsiteY38" fmla="*/ 285750 h 1585913"/>
                <a:gd name="connsiteX39" fmla="*/ 1905000 w 1905000"/>
                <a:gd name="connsiteY39" fmla="*/ 307181 h 1585913"/>
                <a:gd name="connsiteX40" fmla="*/ 1900238 w 1905000"/>
                <a:gd name="connsiteY40" fmla="*/ 323850 h 1585913"/>
                <a:gd name="connsiteX41" fmla="*/ 1881188 w 1905000"/>
                <a:gd name="connsiteY41" fmla="*/ 359569 h 1585913"/>
                <a:gd name="connsiteX42" fmla="*/ 1845469 w 1905000"/>
                <a:gd name="connsiteY42" fmla="*/ 390525 h 1585913"/>
                <a:gd name="connsiteX43" fmla="*/ 1759744 w 1905000"/>
                <a:gd name="connsiteY43" fmla="*/ 442913 h 1585913"/>
                <a:gd name="connsiteX44" fmla="*/ 1552575 w 1905000"/>
                <a:gd name="connsiteY44" fmla="*/ 635794 h 1585913"/>
                <a:gd name="connsiteX45" fmla="*/ 1297781 w 1905000"/>
                <a:gd name="connsiteY45" fmla="*/ 857250 h 1585913"/>
                <a:gd name="connsiteX46" fmla="*/ 1064419 w 1905000"/>
                <a:gd name="connsiteY46" fmla="*/ 1033463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5000" h="1585913">
                  <a:moveTo>
                    <a:pt x="1064419" y="1033463"/>
                  </a:moveTo>
                  <a:lnTo>
                    <a:pt x="795338" y="1214438"/>
                  </a:lnTo>
                  <a:lnTo>
                    <a:pt x="552450" y="1359694"/>
                  </a:lnTo>
                  <a:lnTo>
                    <a:pt x="354806" y="1462088"/>
                  </a:lnTo>
                  <a:lnTo>
                    <a:pt x="150019" y="1550194"/>
                  </a:lnTo>
                  <a:lnTo>
                    <a:pt x="69056" y="1581150"/>
                  </a:lnTo>
                  <a:lnTo>
                    <a:pt x="38100" y="1585913"/>
                  </a:lnTo>
                  <a:lnTo>
                    <a:pt x="14288" y="1585913"/>
                  </a:lnTo>
                  <a:lnTo>
                    <a:pt x="4763" y="1581150"/>
                  </a:lnTo>
                  <a:lnTo>
                    <a:pt x="0" y="1571625"/>
                  </a:lnTo>
                  <a:lnTo>
                    <a:pt x="4763" y="1552575"/>
                  </a:lnTo>
                  <a:lnTo>
                    <a:pt x="28575" y="1528763"/>
                  </a:lnTo>
                  <a:lnTo>
                    <a:pt x="188119" y="1433513"/>
                  </a:lnTo>
                  <a:lnTo>
                    <a:pt x="385763" y="1307306"/>
                  </a:lnTo>
                  <a:lnTo>
                    <a:pt x="621506" y="1143000"/>
                  </a:lnTo>
                  <a:lnTo>
                    <a:pt x="821531" y="990600"/>
                  </a:lnTo>
                  <a:lnTo>
                    <a:pt x="1073944" y="781050"/>
                  </a:lnTo>
                  <a:lnTo>
                    <a:pt x="1193006" y="683419"/>
                  </a:lnTo>
                  <a:lnTo>
                    <a:pt x="1381125" y="469106"/>
                  </a:lnTo>
                  <a:lnTo>
                    <a:pt x="1502569" y="335756"/>
                  </a:lnTo>
                  <a:lnTo>
                    <a:pt x="1543050" y="285750"/>
                  </a:lnTo>
                  <a:lnTo>
                    <a:pt x="1550194" y="266700"/>
                  </a:lnTo>
                  <a:lnTo>
                    <a:pt x="1552575" y="235744"/>
                  </a:lnTo>
                  <a:lnTo>
                    <a:pt x="1538288" y="195263"/>
                  </a:lnTo>
                  <a:lnTo>
                    <a:pt x="1500188" y="126206"/>
                  </a:lnTo>
                  <a:lnTo>
                    <a:pt x="1464469" y="80963"/>
                  </a:lnTo>
                  <a:lnTo>
                    <a:pt x="1447800" y="54769"/>
                  </a:lnTo>
                  <a:lnTo>
                    <a:pt x="1440656" y="33338"/>
                  </a:lnTo>
                  <a:lnTo>
                    <a:pt x="1440656" y="14288"/>
                  </a:lnTo>
                  <a:lnTo>
                    <a:pt x="1447800" y="4763"/>
                  </a:lnTo>
                  <a:lnTo>
                    <a:pt x="1459706" y="0"/>
                  </a:lnTo>
                  <a:lnTo>
                    <a:pt x="1483519" y="7144"/>
                  </a:lnTo>
                  <a:lnTo>
                    <a:pt x="1559719" y="40481"/>
                  </a:lnTo>
                  <a:lnTo>
                    <a:pt x="1674019" y="104775"/>
                  </a:lnTo>
                  <a:lnTo>
                    <a:pt x="1776413" y="164306"/>
                  </a:lnTo>
                  <a:lnTo>
                    <a:pt x="1831181" y="204788"/>
                  </a:lnTo>
                  <a:lnTo>
                    <a:pt x="1866900" y="238125"/>
                  </a:lnTo>
                  <a:lnTo>
                    <a:pt x="1893094" y="271463"/>
                  </a:lnTo>
                  <a:lnTo>
                    <a:pt x="1900238" y="285750"/>
                  </a:lnTo>
                  <a:lnTo>
                    <a:pt x="1905000" y="307181"/>
                  </a:lnTo>
                  <a:lnTo>
                    <a:pt x="1900238" y="323850"/>
                  </a:lnTo>
                  <a:lnTo>
                    <a:pt x="1881188" y="359569"/>
                  </a:lnTo>
                  <a:lnTo>
                    <a:pt x="1845469" y="390525"/>
                  </a:lnTo>
                  <a:lnTo>
                    <a:pt x="1759744" y="442913"/>
                  </a:lnTo>
                  <a:lnTo>
                    <a:pt x="1552575" y="635794"/>
                  </a:lnTo>
                  <a:lnTo>
                    <a:pt x="1297781" y="857250"/>
                  </a:lnTo>
                  <a:lnTo>
                    <a:pt x="1064419" y="1033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6FCE8222-7919-4475-9DC7-B24A51CBFDB2}"/>
                </a:ext>
              </a:extLst>
            </p:cNvPr>
            <p:cNvSpPr/>
            <p:nvPr/>
          </p:nvSpPr>
          <p:spPr>
            <a:xfrm>
              <a:off x="6765925" y="3303588"/>
              <a:ext cx="615950" cy="506412"/>
            </a:xfrm>
            <a:custGeom>
              <a:avLst/>
              <a:gdLst>
                <a:gd name="connsiteX0" fmla="*/ 395288 w 616744"/>
                <a:gd name="connsiteY0" fmla="*/ 414337 h 507206"/>
                <a:gd name="connsiteX1" fmla="*/ 178594 w 616744"/>
                <a:gd name="connsiteY1" fmla="*/ 214312 h 507206"/>
                <a:gd name="connsiteX2" fmla="*/ 26194 w 616744"/>
                <a:gd name="connsiteY2" fmla="*/ 76200 h 507206"/>
                <a:gd name="connsiteX3" fmla="*/ 9525 w 616744"/>
                <a:gd name="connsiteY3" fmla="*/ 59531 h 507206"/>
                <a:gd name="connsiteX4" fmla="*/ 0 w 616744"/>
                <a:gd name="connsiteY4" fmla="*/ 30956 h 507206"/>
                <a:gd name="connsiteX5" fmla="*/ 0 w 616744"/>
                <a:gd name="connsiteY5" fmla="*/ 11906 h 507206"/>
                <a:gd name="connsiteX6" fmla="*/ 7144 w 616744"/>
                <a:gd name="connsiteY6" fmla="*/ 2381 h 507206"/>
                <a:gd name="connsiteX7" fmla="*/ 23813 w 616744"/>
                <a:gd name="connsiteY7" fmla="*/ 0 h 507206"/>
                <a:gd name="connsiteX8" fmla="*/ 64294 w 616744"/>
                <a:gd name="connsiteY8" fmla="*/ 14287 h 507206"/>
                <a:gd name="connsiteX9" fmla="*/ 273844 w 616744"/>
                <a:gd name="connsiteY9" fmla="*/ 90487 h 507206"/>
                <a:gd name="connsiteX10" fmla="*/ 471488 w 616744"/>
                <a:gd name="connsiteY10" fmla="*/ 169069 h 507206"/>
                <a:gd name="connsiteX11" fmla="*/ 533400 w 616744"/>
                <a:gd name="connsiteY11" fmla="*/ 195262 h 507206"/>
                <a:gd name="connsiteX12" fmla="*/ 557213 w 616744"/>
                <a:gd name="connsiteY12" fmla="*/ 211931 h 507206"/>
                <a:gd name="connsiteX13" fmla="*/ 573882 w 616744"/>
                <a:gd name="connsiteY13" fmla="*/ 235744 h 507206"/>
                <a:gd name="connsiteX14" fmla="*/ 592932 w 616744"/>
                <a:gd name="connsiteY14" fmla="*/ 266700 h 507206"/>
                <a:gd name="connsiteX15" fmla="*/ 607219 w 616744"/>
                <a:gd name="connsiteY15" fmla="*/ 302419 h 507206"/>
                <a:gd name="connsiteX16" fmla="*/ 614363 w 616744"/>
                <a:gd name="connsiteY16" fmla="*/ 338137 h 507206"/>
                <a:gd name="connsiteX17" fmla="*/ 616744 w 616744"/>
                <a:gd name="connsiteY17" fmla="*/ 369094 h 507206"/>
                <a:gd name="connsiteX18" fmla="*/ 616744 w 616744"/>
                <a:gd name="connsiteY18" fmla="*/ 414337 h 507206"/>
                <a:gd name="connsiteX19" fmla="*/ 611982 w 616744"/>
                <a:gd name="connsiteY19" fmla="*/ 454819 h 507206"/>
                <a:gd name="connsiteX20" fmla="*/ 602457 w 616744"/>
                <a:gd name="connsiteY20" fmla="*/ 481012 h 507206"/>
                <a:gd name="connsiteX21" fmla="*/ 583407 w 616744"/>
                <a:gd name="connsiteY21" fmla="*/ 500062 h 507206"/>
                <a:gd name="connsiteX22" fmla="*/ 564357 w 616744"/>
                <a:gd name="connsiteY22" fmla="*/ 507206 h 507206"/>
                <a:gd name="connsiteX23" fmla="*/ 526257 w 616744"/>
                <a:gd name="connsiteY23" fmla="*/ 507206 h 507206"/>
                <a:gd name="connsiteX24" fmla="*/ 483394 w 616744"/>
                <a:gd name="connsiteY24" fmla="*/ 495300 h 507206"/>
                <a:gd name="connsiteX25" fmla="*/ 450057 w 616744"/>
                <a:gd name="connsiteY25" fmla="*/ 471487 h 507206"/>
                <a:gd name="connsiteX26" fmla="*/ 395288 w 616744"/>
                <a:gd name="connsiteY26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744" h="507206">
                  <a:moveTo>
                    <a:pt x="395288" y="414337"/>
                  </a:moveTo>
                  <a:lnTo>
                    <a:pt x="178594" y="214312"/>
                  </a:lnTo>
                  <a:lnTo>
                    <a:pt x="26194" y="76200"/>
                  </a:lnTo>
                  <a:lnTo>
                    <a:pt x="9525" y="59531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4294" y="14287"/>
                  </a:lnTo>
                  <a:lnTo>
                    <a:pt x="273844" y="90487"/>
                  </a:lnTo>
                  <a:lnTo>
                    <a:pt x="471488" y="169069"/>
                  </a:lnTo>
                  <a:lnTo>
                    <a:pt x="533400" y="195262"/>
                  </a:lnTo>
                  <a:lnTo>
                    <a:pt x="557213" y="211931"/>
                  </a:lnTo>
                  <a:lnTo>
                    <a:pt x="573882" y="235744"/>
                  </a:lnTo>
                  <a:lnTo>
                    <a:pt x="592932" y="266700"/>
                  </a:lnTo>
                  <a:lnTo>
                    <a:pt x="607219" y="302419"/>
                  </a:lnTo>
                  <a:lnTo>
                    <a:pt x="614363" y="338137"/>
                  </a:lnTo>
                  <a:lnTo>
                    <a:pt x="616744" y="369094"/>
                  </a:lnTo>
                  <a:lnTo>
                    <a:pt x="616744" y="414337"/>
                  </a:lnTo>
                  <a:lnTo>
                    <a:pt x="611982" y="454819"/>
                  </a:lnTo>
                  <a:lnTo>
                    <a:pt x="602457" y="481012"/>
                  </a:lnTo>
                  <a:lnTo>
                    <a:pt x="583407" y="500062"/>
                  </a:lnTo>
                  <a:lnTo>
                    <a:pt x="564357" y="507206"/>
                  </a:lnTo>
                  <a:lnTo>
                    <a:pt x="526257" y="507206"/>
                  </a:lnTo>
                  <a:lnTo>
                    <a:pt x="483394" y="495300"/>
                  </a:lnTo>
                  <a:lnTo>
                    <a:pt x="450057" y="471487"/>
                  </a:lnTo>
                  <a:lnTo>
                    <a:pt x="395288" y="414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98C43F00-695F-43F5-A1BA-6EA03D36F4FE}"/>
                </a:ext>
              </a:extLst>
            </p:cNvPr>
            <p:cNvSpPr/>
            <p:nvPr/>
          </p:nvSpPr>
          <p:spPr>
            <a:xfrm>
              <a:off x="5800726" y="2157413"/>
              <a:ext cx="336550" cy="1033462"/>
            </a:xfrm>
            <a:custGeom>
              <a:avLst/>
              <a:gdLst>
                <a:gd name="connsiteX0" fmla="*/ 90488 w 335756"/>
                <a:gd name="connsiteY0" fmla="*/ 664368 h 1033462"/>
                <a:gd name="connsiteX1" fmla="*/ 88106 w 335756"/>
                <a:gd name="connsiteY1" fmla="*/ 288131 h 1033462"/>
                <a:gd name="connsiteX2" fmla="*/ 85725 w 335756"/>
                <a:gd name="connsiteY2" fmla="*/ 238125 h 1033462"/>
                <a:gd name="connsiteX3" fmla="*/ 78581 w 335756"/>
                <a:gd name="connsiteY3" fmla="*/ 192881 h 1033462"/>
                <a:gd name="connsiteX4" fmla="*/ 71438 w 335756"/>
                <a:gd name="connsiteY4" fmla="*/ 157162 h 1033462"/>
                <a:gd name="connsiteX5" fmla="*/ 0 w 335756"/>
                <a:gd name="connsiteY5" fmla="*/ 35718 h 1033462"/>
                <a:gd name="connsiteX6" fmla="*/ 252413 w 335756"/>
                <a:gd name="connsiteY6" fmla="*/ 0 h 1033462"/>
                <a:gd name="connsiteX7" fmla="*/ 309563 w 335756"/>
                <a:gd name="connsiteY7" fmla="*/ 102393 h 1033462"/>
                <a:gd name="connsiteX8" fmla="*/ 323850 w 335756"/>
                <a:gd name="connsiteY8" fmla="*/ 140493 h 1033462"/>
                <a:gd name="connsiteX9" fmla="*/ 330994 w 335756"/>
                <a:gd name="connsiteY9" fmla="*/ 180975 h 1033462"/>
                <a:gd name="connsiteX10" fmla="*/ 335756 w 335756"/>
                <a:gd name="connsiteY10" fmla="*/ 254793 h 1033462"/>
                <a:gd name="connsiteX11" fmla="*/ 335756 w 335756"/>
                <a:gd name="connsiteY11" fmla="*/ 704850 h 1033462"/>
                <a:gd name="connsiteX12" fmla="*/ 335756 w 335756"/>
                <a:gd name="connsiteY12" fmla="*/ 1004887 h 1033462"/>
                <a:gd name="connsiteX13" fmla="*/ 85725 w 335756"/>
                <a:gd name="connsiteY13" fmla="*/ 1033462 h 1033462"/>
                <a:gd name="connsiteX14" fmla="*/ 90488 w 335756"/>
                <a:gd name="connsiteY14" fmla="*/ 664368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5756" h="1033462">
                  <a:moveTo>
                    <a:pt x="90488" y="664368"/>
                  </a:moveTo>
                  <a:lnTo>
                    <a:pt x="88106" y="288131"/>
                  </a:lnTo>
                  <a:lnTo>
                    <a:pt x="85725" y="238125"/>
                  </a:lnTo>
                  <a:lnTo>
                    <a:pt x="78581" y="192881"/>
                  </a:lnTo>
                  <a:lnTo>
                    <a:pt x="71438" y="157162"/>
                  </a:lnTo>
                  <a:lnTo>
                    <a:pt x="0" y="35718"/>
                  </a:lnTo>
                  <a:lnTo>
                    <a:pt x="252413" y="0"/>
                  </a:lnTo>
                  <a:lnTo>
                    <a:pt x="309563" y="102393"/>
                  </a:lnTo>
                  <a:lnTo>
                    <a:pt x="323850" y="140493"/>
                  </a:lnTo>
                  <a:lnTo>
                    <a:pt x="330994" y="180975"/>
                  </a:lnTo>
                  <a:lnTo>
                    <a:pt x="335756" y="254793"/>
                  </a:lnTo>
                  <a:lnTo>
                    <a:pt x="335756" y="704850"/>
                  </a:lnTo>
                  <a:lnTo>
                    <a:pt x="335756" y="1004887"/>
                  </a:lnTo>
                  <a:lnTo>
                    <a:pt x="85725" y="1033462"/>
                  </a:lnTo>
                  <a:cubicBezTo>
                    <a:pt x="87313" y="910431"/>
                    <a:pt x="88900" y="787399"/>
                    <a:pt x="90488" y="664368"/>
                  </a:cubicBez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E99A448-3682-4F2E-9DE9-4A0F3E0F0114}"/>
              </a:ext>
            </a:extLst>
          </p:cNvPr>
          <p:cNvGrpSpPr/>
          <p:nvPr/>
        </p:nvGrpSpPr>
        <p:grpSpPr>
          <a:xfrm>
            <a:off x="3910240" y="1253115"/>
            <a:ext cx="4349747" cy="4904799"/>
            <a:chOff x="3906841" y="1253115"/>
            <a:chExt cx="4349747" cy="4904799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A5D29932-BAC4-4338-84CC-DB019B06E8CD}"/>
                </a:ext>
              </a:extLst>
            </p:cNvPr>
            <p:cNvSpPr/>
            <p:nvPr/>
          </p:nvSpPr>
          <p:spPr>
            <a:xfrm>
              <a:off x="4939771" y="1409701"/>
              <a:ext cx="746656" cy="694805"/>
            </a:xfrm>
            <a:custGeom>
              <a:avLst/>
              <a:gdLst>
                <a:gd name="connsiteX0" fmla="*/ 390525 w 685800"/>
                <a:gd name="connsiteY0" fmla="*/ 481013 h 638175"/>
                <a:gd name="connsiteX1" fmla="*/ 223838 w 685800"/>
                <a:gd name="connsiteY1" fmla="*/ 304800 h 638175"/>
                <a:gd name="connsiteX2" fmla="*/ 95250 w 685800"/>
                <a:gd name="connsiteY2" fmla="*/ 154781 h 638175"/>
                <a:gd name="connsiteX3" fmla="*/ 16669 w 685800"/>
                <a:gd name="connsiteY3" fmla="*/ 61913 h 638175"/>
                <a:gd name="connsiteX4" fmla="*/ 2381 w 685800"/>
                <a:gd name="connsiteY4" fmla="*/ 40481 h 638175"/>
                <a:gd name="connsiteX5" fmla="*/ 0 w 685800"/>
                <a:gd name="connsiteY5" fmla="*/ 26194 h 638175"/>
                <a:gd name="connsiteX6" fmla="*/ 2381 w 685800"/>
                <a:gd name="connsiteY6" fmla="*/ 11906 h 638175"/>
                <a:gd name="connsiteX7" fmla="*/ 14288 w 685800"/>
                <a:gd name="connsiteY7" fmla="*/ 2381 h 638175"/>
                <a:gd name="connsiteX8" fmla="*/ 33338 w 685800"/>
                <a:gd name="connsiteY8" fmla="*/ 0 h 638175"/>
                <a:gd name="connsiteX9" fmla="*/ 73819 w 685800"/>
                <a:gd name="connsiteY9" fmla="*/ 9525 h 638175"/>
                <a:gd name="connsiteX10" fmla="*/ 176213 w 685800"/>
                <a:gd name="connsiteY10" fmla="*/ 52388 h 638175"/>
                <a:gd name="connsiteX11" fmla="*/ 295275 w 685800"/>
                <a:gd name="connsiteY11" fmla="*/ 107156 h 638175"/>
                <a:gd name="connsiteX12" fmla="*/ 411956 w 685800"/>
                <a:gd name="connsiteY12" fmla="*/ 166688 h 638175"/>
                <a:gd name="connsiteX13" fmla="*/ 581025 w 685800"/>
                <a:gd name="connsiteY13" fmla="*/ 254794 h 638175"/>
                <a:gd name="connsiteX14" fmla="*/ 602456 w 685800"/>
                <a:gd name="connsiteY14" fmla="*/ 285750 h 638175"/>
                <a:gd name="connsiteX15" fmla="*/ 635794 w 685800"/>
                <a:gd name="connsiteY15" fmla="*/ 350044 h 638175"/>
                <a:gd name="connsiteX16" fmla="*/ 652463 w 685800"/>
                <a:gd name="connsiteY16" fmla="*/ 397669 h 638175"/>
                <a:gd name="connsiteX17" fmla="*/ 671513 w 685800"/>
                <a:gd name="connsiteY17" fmla="*/ 450056 h 638175"/>
                <a:gd name="connsiteX18" fmla="*/ 685800 w 685800"/>
                <a:gd name="connsiteY18" fmla="*/ 540544 h 638175"/>
                <a:gd name="connsiteX19" fmla="*/ 681038 w 685800"/>
                <a:gd name="connsiteY19" fmla="*/ 564356 h 638175"/>
                <a:gd name="connsiteX20" fmla="*/ 669131 w 685800"/>
                <a:gd name="connsiteY20" fmla="*/ 590550 h 638175"/>
                <a:gd name="connsiteX21" fmla="*/ 640556 w 685800"/>
                <a:gd name="connsiteY21" fmla="*/ 621506 h 638175"/>
                <a:gd name="connsiteX22" fmla="*/ 619125 w 685800"/>
                <a:gd name="connsiteY22" fmla="*/ 635794 h 638175"/>
                <a:gd name="connsiteX23" fmla="*/ 597694 w 685800"/>
                <a:gd name="connsiteY23" fmla="*/ 638175 h 638175"/>
                <a:gd name="connsiteX24" fmla="*/ 564356 w 685800"/>
                <a:gd name="connsiteY24" fmla="*/ 633413 h 638175"/>
                <a:gd name="connsiteX25" fmla="*/ 528638 w 685800"/>
                <a:gd name="connsiteY25" fmla="*/ 614363 h 638175"/>
                <a:gd name="connsiteX26" fmla="*/ 390525 w 685800"/>
                <a:gd name="connsiteY26" fmla="*/ 48101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38175">
                  <a:moveTo>
                    <a:pt x="390525" y="481013"/>
                  </a:moveTo>
                  <a:lnTo>
                    <a:pt x="223838" y="304800"/>
                  </a:lnTo>
                  <a:lnTo>
                    <a:pt x="95250" y="154781"/>
                  </a:lnTo>
                  <a:lnTo>
                    <a:pt x="16669" y="61913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73819" y="9525"/>
                  </a:lnTo>
                  <a:lnTo>
                    <a:pt x="176213" y="52388"/>
                  </a:lnTo>
                  <a:lnTo>
                    <a:pt x="295275" y="107156"/>
                  </a:lnTo>
                  <a:lnTo>
                    <a:pt x="411956" y="166688"/>
                  </a:lnTo>
                  <a:lnTo>
                    <a:pt x="581025" y="254794"/>
                  </a:lnTo>
                  <a:lnTo>
                    <a:pt x="602456" y="285750"/>
                  </a:lnTo>
                  <a:lnTo>
                    <a:pt x="635794" y="350044"/>
                  </a:lnTo>
                  <a:lnTo>
                    <a:pt x="652463" y="397669"/>
                  </a:lnTo>
                  <a:lnTo>
                    <a:pt x="671513" y="450056"/>
                  </a:lnTo>
                  <a:lnTo>
                    <a:pt x="685800" y="540544"/>
                  </a:lnTo>
                  <a:lnTo>
                    <a:pt x="681038" y="564356"/>
                  </a:lnTo>
                  <a:lnTo>
                    <a:pt x="669131" y="590550"/>
                  </a:lnTo>
                  <a:lnTo>
                    <a:pt x="640556" y="621506"/>
                  </a:lnTo>
                  <a:lnTo>
                    <a:pt x="619125" y="635794"/>
                  </a:lnTo>
                  <a:lnTo>
                    <a:pt x="597694" y="638175"/>
                  </a:lnTo>
                  <a:lnTo>
                    <a:pt x="564356" y="633413"/>
                  </a:lnTo>
                  <a:lnTo>
                    <a:pt x="528638" y="614363"/>
                  </a:lnTo>
                  <a:lnTo>
                    <a:pt x="39052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A5D3AC0B-779A-4E83-8BAB-F391AD393B64}"/>
                </a:ext>
              </a:extLst>
            </p:cNvPr>
            <p:cNvSpPr/>
            <p:nvPr/>
          </p:nvSpPr>
          <p:spPr>
            <a:xfrm>
              <a:off x="6096001" y="1253115"/>
              <a:ext cx="898752" cy="940233"/>
            </a:xfrm>
            <a:custGeom>
              <a:avLst/>
              <a:gdLst>
                <a:gd name="connsiteX0" fmla="*/ 507206 w 826294"/>
                <a:gd name="connsiteY0" fmla="*/ 504825 h 864393"/>
                <a:gd name="connsiteX1" fmla="*/ 352425 w 826294"/>
                <a:gd name="connsiteY1" fmla="*/ 645318 h 864393"/>
                <a:gd name="connsiteX2" fmla="*/ 119062 w 826294"/>
                <a:gd name="connsiteY2" fmla="*/ 842962 h 864393"/>
                <a:gd name="connsiteX3" fmla="*/ 0 w 826294"/>
                <a:gd name="connsiteY3" fmla="*/ 864393 h 864393"/>
                <a:gd name="connsiteX4" fmla="*/ 71437 w 826294"/>
                <a:gd name="connsiteY4" fmla="*/ 754856 h 864393"/>
                <a:gd name="connsiteX5" fmla="*/ 209550 w 826294"/>
                <a:gd name="connsiteY5" fmla="*/ 552450 h 864393"/>
                <a:gd name="connsiteX6" fmla="*/ 290512 w 826294"/>
                <a:gd name="connsiteY6" fmla="*/ 431006 h 864393"/>
                <a:gd name="connsiteX7" fmla="*/ 354806 w 826294"/>
                <a:gd name="connsiteY7" fmla="*/ 321468 h 864393"/>
                <a:gd name="connsiteX8" fmla="*/ 390525 w 826294"/>
                <a:gd name="connsiteY8" fmla="*/ 247650 h 864393"/>
                <a:gd name="connsiteX9" fmla="*/ 400050 w 826294"/>
                <a:gd name="connsiteY9" fmla="*/ 211931 h 864393"/>
                <a:gd name="connsiteX10" fmla="*/ 402431 w 826294"/>
                <a:gd name="connsiteY10" fmla="*/ 180975 h 864393"/>
                <a:gd name="connsiteX11" fmla="*/ 392906 w 826294"/>
                <a:gd name="connsiteY11" fmla="*/ 138112 h 864393"/>
                <a:gd name="connsiteX12" fmla="*/ 371475 w 826294"/>
                <a:gd name="connsiteY12" fmla="*/ 95250 h 864393"/>
                <a:gd name="connsiteX13" fmla="*/ 350044 w 826294"/>
                <a:gd name="connsiteY13" fmla="*/ 71437 h 864393"/>
                <a:gd name="connsiteX14" fmla="*/ 321469 w 826294"/>
                <a:gd name="connsiteY14" fmla="*/ 47625 h 864393"/>
                <a:gd name="connsiteX15" fmla="*/ 314325 w 826294"/>
                <a:gd name="connsiteY15" fmla="*/ 35718 h 864393"/>
                <a:gd name="connsiteX16" fmla="*/ 319087 w 826294"/>
                <a:gd name="connsiteY16" fmla="*/ 19050 h 864393"/>
                <a:gd name="connsiteX17" fmla="*/ 350044 w 826294"/>
                <a:gd name="connsiteY17" fmla="*/ 7143 h 864393"/>
                <a:gd name="connsiteX18" fmla="*/ 402431 w 826294"/>
                <a:gd name="connsiteY18" fmla="*/ 0 h 864393"/>
                <a:gd name="connsiteX19" fmla="*/ 442912 w 826294"/>
                <a:gd name="connsiteY19" fmla="*/ 2381 h 864393"/>
                <a:gd name="connsiteX20" fmla="*/ 481012 w 826294"/>
                <a:gd name="connsiteY20" fmla="*/ 4762 h 864393"/>
                <a:gd name="connsiteX21" fmla="*/ 531019 w 826294"/>
                <a:gd name="connsiteY21" fmla="*/ 23812 h 864393"/>
                <a:gd name="connsiteX22" fmla="*/ 633412 w 826294"/>
                <a:gd name="connsiteY22" fmla="*/ 76200 h 864393"/>
                <a:gd name="connsiteX23" fmla="*/ 742950 w 826294"/>
                <a:gd name="connsiteY23" fmla="*/ 126206 h 864393"/>
                <a:gd name="connsiteX24" fmla="*/ 778669 w 826294"/>
                <a:gd name="connsiteY24" fmla="*/ 150018 h 864393"/>
                <a:gd name="connsiteX25" fmla="*/ 800100 w 826294"/>
                <a:gd name="connsiteY25" fmla="*/ 171450 h 864393"/>
                <a:gd name="connsiteX26" fmla="*/ 816769 w 826294"/>
                <a:gd name="connsiteY26" fmla="*/ 197643 h 864393"/>
                <a:gd name="connsiteX27" fmla="*/ 826294 w 826294"/>
                <a:gd name="connsiteY27" fmla="*/ 216693 h 864393"/>
                <a:gd name="connsiteX28" fmla="*/ 826294 w 826294"/>
                <a:gd name="connsiteY28" fmla="*/ 233362 h 864393"/>
                <a:gd name="connsiteX29" fmla="*/ 816769 w 826294"/>
                <a:gd name="connsiteY29" fmla="*/ 266700 h 864393"/>
                <a:gd name="connsiteX30" fmla="*/ 800100 w 826294"/>
                <a:gd name="connsiteY30" fmla="*/ 285750 h 864393"/>
                <a:gd name="connsiteX31" fmla="*/ 754856 w 826294"/>
                <a:gd name="connsiteY31" fmla="*/ 314325 h 864393"/>
                <a:gd name="connsiteX32" fmla="*/ 690562 w 826294"/>
                <a:gd name="connsiteY32" fmla="*/ 345281 h 864393"/>
                <a:gd name="connsiteX33" fmla="*/ 621506 w 826294"/>
                <a:gd name="connsiteY33" fmla="*/ 369093 h 864393"/>
                <a:gd name="connsiteX34" fmla="*/ 507206 w 826294"/>
                <a:gd name="connsiteY34" fmla="*/ 504825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6294" h="864393">
                  <a:moveTo>
                    <a:pt x="507206" y="504825"/>
                  </a:moveTo>
                  <a:lnTo>
                    <a:pt x="352425" y="645318"/>
                  </a:lnTo>
                  <a:lnTo>
                    <a:pt x="119062" y="842962"/>
                  </a:lnTo>
                  <a:lnTo>
                    <a:pt x="0" y="864393"/>
                  </a:lnTo>
                  <a:lnTo>
                    <a:pt x="71437" y="754856"/>
                  </a:lnTo>
                  <a:lnTo>
                    <a:pt x="209550" y="552450"/>
                  </a:lnTo>
                  <a:lnTo>
                    <a:pt x="290512" y="431006"/>
                  </a:lnTo>
                  <a:lnTo>
                    <a:pt x="354806" y="321468"/>
                  </a:lnTo>
                  <a:lnTo>
                    <a:pt x="390525" y="247650"/>
                  </a:lnTo>
                  <a:lnTo>
                    <a:pt x="400050" y="211931"/>
                  </a:lnTo>
                  <a:lnTo>
                    <a:pt x="402431" y="180975"/>
                  </a:lnTo>
                  <a:lnTo>
                    <a:pt x="392906" y="138112"/>
                  </a:lnTo>
                  <a:lnTo>
                    <a:pt x="371475" y="95250"/>
                  </a:lnTo>
                  <a:lnTo>
                    <a:pt x="350044" y="71437"/>
                  </a:lnTo>
                  <a:lnTo>
                    <a:pt x="321469" y="47625"/>
                  </a:lnTo>
                  <a:lnTo>
                    <a:pt x="314325" y="35718"/>
                  </a:lnTo>
                  <a:lnTo>
                    <a:pt x="319087" y="19050"/>
                  </a:lnTo>
                  <a:lnTo>
                    <a:pt x="350044" y="7143"/>
                  </a:lnTo>
                  <a:lnTo>
                    <a:pt x="402431" y="0"/>
                  </a:lnTo>
                  <a:lnTo>
                    <a:pt x="442912" y="2381"/>
                  </a:lnTo>
                  <a:lnTo>
                    <a:pt x="481012" y="4762"/>
                  </a:lnTo>
                  <a:lnTo>
                    <a:pt x="531019" y="23812"/>
                  </a:lnTo>
                  <a:lnTo>
                    <a:pt x="633412" y="76200"/>
                  </a:lnTo>
                  <a:lnTo>
                    <a:pt x="742950" y="126206"/>
                  </a:lnTo>
                  <a:lnTo>
                    <a:pt x="778669" y="150018"/>
                  </a:lnTo>
                  <a:lnTo>
                    <a:pt x="800100" y="171450"/>
                  </a:lnTo>
                  <a:lnTo>
                    <a:pt x="816769" y="197643"/>
                  </a:lnTo>
                  <a:lnTo>
                    <a:pt x="826294" y="216693"/>
                  </a:lnTo>
                  <a:lnTo>
                    <a:pt x="826294" y="233362"/>
                  </a:lnTo>
                  <a:lnTo>
                    <a:pt x="816769" y="266700"/>
                  </a:lnTo>
                  <a:lnTo>
                    <a:pt x="800100" y="285750"/>
                  </a:lnTo>
                  <a:lnTo>
                    <a:pt x="754856" y="314325"/>
                  </a:lnTo>
                  <a:lnTo>
                    <a:pt x="690562" y="345281"/>
                  </a:lnTo>
                  <a:lnTo>
                    <a:pt x="621506" y="369093"/>
                  </a:lnTo>
                  <a:lnTo>
                    <a:pt x="507206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C705A1CE-F6B2-4E42-8A0C-B4FD50021E6C}"/>
                </a:ext>
              </a:extLst>
            </p:cNvPr>
            <p:cNvSpPr/>
            <p:nvPr/>
          </p:nvSpPr>
          <p:spPr>
            <a:xfrm>
              <a:off x="4646616" y="1906588"/>
              <a:ext cx="2682875" cy="495300"/>
            </a:xfrm>
            <a:custGeom>
              <a:avLst/>
              <a:gdLst>
                <a:gd name="connsiteX0" fmla="*/ 1838325 w 2683669"/>
                <a:gd name="connsiteY0" fmla="*/ 290513 h 495300"/>
                <a:gd name="connsiteX1" fmla="*/ 1416844 w 2683669"/>
                <a:gd name="connsiteY1" fmla="*/ 316707 h 495300"/>
                <a:gd name="connsiteX2" fmla="*/ 1231106 w 2683669"/>
                <a:gd name="connsiteY2" fmla="*/ 352425 h 495300"/>
                <a:gd name="connsiteX3" fmla="*/ 907256 w 2683669"/>
                <a:gd name="connsiteY3" fmla="*/ 404813 h 495300"/>
                <a:gd name="connsiteX4" fmla="*/ 495300 w 2683669"/>
                <a:gd name="connsiteY4" fmla="*/ 471488 h 495300"/>
                <a:gd name="connsiteX5" fmla="*/ 364331 w 2683669"/>
                <a:gd name="connsiteY5" fmla="*/ 495300 h 495300"/>
                <a:gd name="connsiteX6" fmla="*/ 338137 w 2683669"/>
                <a:gd name="connsiteY6" fmla="*/ 492919 h 495300"/>
                <a:gd name="connsiteX7" fmla="*/ 297656 w 2683669"/>
                <a:gd name="connsiteY7" fmla="*/ 483394 h 495300"/>
                <a:gd name="connsiteX8" fmla="*/ 252412 w 2683669"/>
                <a:gd name="connsiteY8" fmla="*/ 469107 h 495300"/>
                <a:gd name="connsiteX9" fmla="*/ 226219 w 2683669"/>
                <a:gd name="connsiteY9" fmla="*/ 459582 h 495300"/>
                <a:gd name="connsiteX10" fmla="*/ 185737 w 2683669"/>
                <a:gd name="connsiteY10" fmla="*/ 433388 h 495300"/>
                <a:gd name="connsiteX11" fmla="*/ 114300 w 2683669"/>
                <a:gd name="connsiteY11" fmla="*/ 371475 h 495300"/>
                <a:gd name="connsiteX12" fmla="*/ 59531 w 2683669"/>
                <a:gd name="connsiteY12" fmla="*/ 311944 h 495300"/>
                <a:gd name="connsiteX13" fmla="*/ 19050 w 2683669"/>
                <a:gd name="connsiteY13" fmla="*/ 264319 h 495300"/>
                <a:gd name="connsiteX14" fmla="*/ 0 w 2683669"/>
                <a:gd name="connsiteY14" fmla="*/ 230982 h 495300"/>
                <a:gd name="connsiteX15" fmla="*/ 0 w 2683669"/>
                <a:gd name="connsiteY15" fmla="*/ 209550 h 495300"/>
                <a:gd name="connsiteX16" fmla="*/ 4762 w 2683669"/>
                <a:gd name="connsiteY16" fmla="*/ 197644 h 495300"/>
                <a:gd name="connsiteX17" fmla="*/ 26194 w 2683669"/>
                <a:gd name="connsiteY17" fmla="*/ 192882 h 495300"/>
                <a:gd name="connsiteX18" fmla="*/ 57150 w 2683669"/>
                <a:gd name="connsiteY18" fmla="*/ 204788 h 495300"/>
                <a:gd name="connsiteX19" fmla="*/ 126206 w 2683669"/>
                <a:gd name="connsiteY19" fmla="*/ 238125 h 495300"/>
                <a:gd name="connsiteX20" fmla="*/ 192881 w 2683669"/>
                <a:gd name="connsiteY20" fmla="*/ 264319 h 495300"/>
                <a:gd name="connsiteX21" fmla="*/ 271462 w 2683669"/>
                <a:gd name="connsiteY21" fmla="*/ 283369 h 495300"/>
                <a:gd name="connsiteX22" fmla="*/ 345281 w 2683669"/>
                <a:gd name="connsiteY22" fmla="*/ 295275 h 495300"/>
                <a:gd name="connsiteX23" fmla="*/ 400050 w 2683669"/>
                <a:gd name="connsiteY23" fmla="*/ 295275 h 495300"/>
                <a:gd name="connsiteX24" fmla="*/ 719137 w 2683669"/>
                <a:gd name="connsiteY24" fmla="*/ 250032 h 495300"/>
                <a:gd name="connsiteX25" fmla="*/ 1166812 w 2683669"/>
                <a:gd name="connsiteY25" fmla="*/ 190500 h 495300"/>
                <a:gd name="connsiteX26" fmla="*/ 1619250 w 2683669"/>
                <a:gd name="connsiteY26" fmla="*/ 128588 h 495300"/>
                <a:gd name="connsiteX27" fmla="*/ 1704975 w 2683669"/>
                <a:gd name="connsiteY27" fmla="*/ 138113 h 495300"/>
                <a:gd name="connsiteX28" fmla="*/ 2047875 w 2683669"/>
                <a:gd name="connsiteY28" fmla="*/ 90488 h 495300"/>
                <a:gd name="connsiteX29" fmla="*/ 2097881 w 2683669"/>
                <a:gd name="connsiteY29" fmla="*/ 59532 h 495300"/>
                <a:gd name="connsiteX30" fmla="*/ 2155031 w 2683669"/>
                <a:gd name="connsiteY30" fmla="*/ 33338 h 495300"/>
                <a:gd name="connsiteX31" fmla="*/ 2214562 w 2683669"/>
                <a:gd name="connsiteY31" fmla="*/ 7144 h 495300"/>
                <a:gd name="connsiteX32" fmla="*/ 2259806 w 2683669"/>
                <a:gd name="connsiteY32" fmla="*/ 0 h 495300"/>
                <a:gd name="connsiteX33" fmla="*/ 2326481 w 2683669"/>
                <a:gd name="connsiteY33" fmla="*/ 11907 h 495300"/>
                <a:gd name="connsiteX34" fmla="*/ 2457450 w 2683669"/>
                <a:gd name="connsiteY34" fmla="*/ 50007 h 495300"/>
                <a:gd name="connsiteX35" fmla="*/ 2576512 w 2683669"/>
                <a:gd name="connsiteY35" fmla="*/ 90488 h 495300"/>
                <a:gd name="connsiteX36" fmla="*/ 2624137 w 2683669"/>
                <a:gd name="connsiteY36" fmla="*/ 116682 h 495300"/>
                <a:gd name="connsiteX37" fmla="*/ 2655094 w 2683669"/>
                <a:gd name="connsiteY37" fmla="*/ 138113 h 495300"/>
                <a:gd name="connsiteX38" fmla="*/ 2674144 w 2683669"/>
                <a:gd name="connsiteY38" fmla="*/ 154782 h 495300"/>
                <a:gd name="connsiteX39" fmla="*/ 2683669 w 2683669"/>
                <a:gd name="connsiteY39" fmla="*/ 169069 h 495300"/>
                <a:gd name="connsiteX40" fmla="*/ 2681287 w 2683669"/>
                <a:gd name="connsiteY40" fmla="*/ 180975 h 495300"/>
                <a:gd name="connsiteX41" fmla="*/ 2671762 w 2683669"/>
                <a:gd name="connsiteY41" fmla="*/ 197644 h 495300"/>
                <a:gd name="connsiteX42" fmla="*/ 2624137 w 2683669"/>
                <a:gd name="connsiteY42" fmla="*/ 250032 h 495300"/>
                <a:gd name="connsiteX43" fmla="*/ 2431256 w 2683669"/>
                <a:gd name="connsiteY43" fmla="*/ 261938 h 495300"/>
                <a:gd name="connsiteX44" fmla="*/ 1838325 w 2683669"/>
                <a:gd name="connsiteY44" fmla="*/ 2905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83669" h="495300">
                  <a:moveTo>
                    <a:pt x="1838325" y="290513"/>
                  </a:moveTo>
                  <a:lnTo>
                    <a:pt x="1416844" y="316707"/>
                  </a:lnTo>
                  <a:lnTo>
                    <a:pt x="1231106" y="352425"/>
                  </a:lnTo>
                  <a:lnTo>
                    <a:pt x="907256" y="404813"/>
                  </a:lnTo>
                  <a:lnTo>
                    <a:pt x="495300" y="471488"/>
                  </a:lnTo>
                  <a:lnTo>
                    <a:pt x="364331" y="495300"/>
                  </a:lnTo>
                  <a:lnTo>
                    <a:pt x="338137" y="492919"/>
                  </a:lnTo>
                  <a:lnTo>
                    <a:pt x="297656" y="483394"/>
                  </a:lnTo>
                  <a:lnTo>
                    <a:pt x="252412" y="469107"/>
                  </a:lnTo>
                  <a:lnTo>
                    <a:pt x="226219" y="459582"/>
                  </a:lnTo>
                  <a:lnTo>
                    <a:pt x="185737" y="433388"/>
                  </a:lnTo>
                  <a:lnTo>
                    <a:pt x="114300" y="371475"/>
                  </a:lnTo>
                  <a:lnTo>
                    <a:pt x="59531" y="311944"/>
                  </a:lnTo>
                  <a:lnTo>
                    <a:pt x="19050" y="264319"/>
                  </a:lnTo>
                  <a:lnTo>
                    <a:pt x="0" y="230982"/>
                  </a:lnTo>
                  <a:lnTo>
                    <a:pt x="0" y="209550"/>
                  </a:lnTo>
                  <a:lnTo>
                    <a:pt x="4762" y="197644"/>
                  </a:lnTo>
                  <a:lnTo>
                    <a:pt x="26194" y="192882"/>
                  </a:lnTo>
                  <a:lnTo>
                    <a:pt x="57150" y="204788"/>
                  </a:lnTo>
                  <a:lnTo>
                    <a:pt x="126206" y="238125"/>
                  </a:lnTo>
                  <a:lnTo>
                    <a:pt x="192881" y="264319"/>
                  </a:lnTo>
                  <a:lnTo>
                    <a:pt x="271462" y="283369"/>
                  </a:lnTo>
                  <a:lnTo>
                    <a:pt x="345281" y="295275"/>
                  </a:lnTo>
                  <a:lnTo>
                    <a:pt x="400050" y="295275"/>
                  </a:lnTo>
                  <a:lnTo>
                    <a:pt x="719137" y="250032"/>
                  </a:lnTo>
                  <a:lnTo>
                    <a:pt x="1166812" y="190500"/>
                  </a:lnTo>
                  <a:lnTo>
                    <a:pt x="1619250" y="128588"/>
                  </a:lnTo>
                  <a:lnTo>
                    <a:pt x="1704975" y="138113"/>
                  </a:lnTo>
                  <a:lnTo>
                    <a:pt x="2047875" y="90488"/>
                  </a:lnTo>
                  <a:lnTo>
                    <a:pt x="2097881" y="59532"/>
                  </a:lnTo>
                  <a:lnTo>
                    <a:pt x="2155031" y="33338"/>
                  </a:lnTo>
                  <a:lnTo>
                    <a:pt x="2214562" y="7144"/>
                  </a:lnTo>
                  <a:lnTo>
                    <a:pt x="2259806" y="0"/>
                  </a:lnTo>
                  <a:lnTo>
                    <a:pt x="2326481" y="11907"/>
                  </a:lnTo>
                  <a:lnTo>
                    <a:pt x="2457450" y="50007"/>
                  </a:lnTo>
                  <a:lnTo>
                    <a:pt x="2576512" y="90488"/>
                  </a:lnTo>
                  <a:lnTo>
                    <a:pt x="2624137" y="116682"/>
                  </a:lnTo>
                  <a:lnTo>
                    <a:pt x="2655094" y="138113"/>
                  </a:lnTo>
                  <a:lnTo>
                    <a:pt x="2674144" y="154782"/>
                  </a:lnTo>
                  <a:lnTo>
                    <a:pt x="2683669" y="169069"/>
                  </a:lnTo>
                  <a:lnTo>
                    <a:pt x="2681287" y="180975"/>
                  </a:lnTo>
                  <a:lnTo>
                    <a:pt x="2671762" y="197644"/>
                  </a:lnTo>
                  <a:lnTo>
                    <a:pt x="2624137" y="250032"/>
                  </a:lnTo>
                  <a:lnTo>
                    <a:pt x="2431256" y="261938"/>
                  </a:lnTo>
                  <a:lnTo>
                    <a:pt x="18383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DB520B0F-401D-4898-A0AB-752D22F09276}"/>
                </a:ext>
              </a:extLst>
            </p:cNvPr>
            <p:cNvSpPr/>
            <p:nvPr/>
          </p:nvSpPr>
          <p:spPr>
            <a:xfrm>
              <a:off x="4841878" y="2466976"/>
              <a:ext cx="2297113" cy="428625"/>
            </a:xfrm>
            <a:custGeom>
              <a:avLst/>
              <a:gdLst>
                <a:gd name="connsiteX0" fmla="*/ 1538288 w 2297907"/>
                <a:gd name="connsiteY0" fmla="*/ 247650 h 428625"/>
                <a:gd name="connsiteX1" fmla="*/ 1076325 w 2297907"/>
                <a:gd name="connsiteY1" fmla="*/ 290513 h 428625"/>
                <a:gd name="connsiteX2" fmla="*/ 850107 w 2297907"/>
                <a:gd name="connsiteY2" fmla="*/ 319088 h 428625"/>
                <a:gd name="connsiteX3" fmla="*/ 583407 w 2297907"/>
                <a:gd name="connsiteY3" fmla="*/ 359569 h 428625"/>
                <a:gd name="connsiteX4" fmla="*/ 461963 w 2297907"/>
                <a:gd name="connsiteY4" fmla="*/ 392906 h 428625"/>
                <a:gd name="connsiteX5" fmla="*/ 357188 w 2297907"/>
                <a:gd name="connsiteY5" fmla="*/ 416719 h 428625"/>
                <a:gd name="connsiteX6" fmla="*/ 302419 w 2297907"/>
                <a:gd name="connsiteY6" fmla="*/ 428625 h 428625"/>
                <a:gd name="connsiteX7" fmla="*/ 273844 w 2297907"/>
                <a:gd name="connsiteY7" fmla="*/ 428625 h 428625"/>
                <a:gd name="connsiteX8" fmla="*/ 238125 w 2297907"/>
                <a:gd name="connsiteY8" fmla="*/ 421481 h 428625"/>
                <a:gd name="connsiteX9" fmla="*/ 197644 w 2297907"/>
                <a:gd name="connsiteY9" fmla="*/ 404813 h 428625"/>
                <a:gd name="connsiteX10" fmla="*/ 152400 w 2297907"/>
                <a:gd name="connsiteY10" fmla="*/ 378619 h 428625"/>
                <a:gd name="connsiteX11" fmla="*/ 114300 w 2297907"/>
                <a:gd name="connsiteY11" fmla="*/ 347663 h 428625"/>
                <a:gd name="connsiteX12" fmla="*/ 78582 w 2297907"/>
                <a:gd name="connsiteY12" fmla="*/ 309563 h 428625"/>
                <a:gd name="connsiteX13" fmla="*/ 42863 w 2297907"/>
                <a:gd name="connsiteY13" fmla="*/ 261938 h 428625"/>
                <a:gd name="connsiteX14" fmla="*/ 4763 w 2297907"/>
                <a:gd name="connsiteY14" fmla="*/ 202406 h 428625"/>
                <a:gd name="connsiteX15" fmla="*/ 0 w 2297907"/>
                <a:gd name="connsiteY15" fmla="*/ 188119 h 428625"/>
                <a:gd name="connsiteX16" fmla="*/ 2382 w 2297907"/>
                <a:gd name="connsiteY16" fmla="*/ 173831 h 428625"/>
                <a:gd name="connsiteX17" fmla="*/ 11907 w 2297907"/>
                <a:gd name="connsiteY17" fmla="*/ 164306 h 428625"/>
                <a:gd name="connsiteX18" fmla="*/ 35719 w 2297907"/>
                <a:gd name="connsiteY18" fmla="*/ 157163 h 428625"/>
                <a:gd name="connsiteX19" fmla="*/ 54769 w 2297907"/>
                <a:gd name="connsiteY19" fmla="*/ 159544 h 428625"/>
                <a:gd name="connsiteX20" fmla="*/ 135732 w 2297907"/>
                <a:gd name="connsiteY20" fmla="*/ 192881 h 428625"/>
                <a:gd name="connsiteX21" fmla="*/ 235744 w 2297907"/>
                <a:gd name="connsiteY21" fmla="*/ 221456 h 428625"/>
                <a:gd name="connsiteX22" fmla="*/ 309563 w 2297907"/>
                <a:gd name="connsiteY22" fmla="*/ 233363 h 428625"/>
                <a:gd name="connsiteX23" fmla="*/ 388144 w 2297907"/>
                <a:gd name="connsiteY23" fmla="*/ 230981 h 428625"/>
                <a:gd name="connsiteX24" fmla="*/ 738188 w 2297907"/>
                <a:gd name="connsiteY24" fmla="*/ 178594 h 428625"/>
                <a:gd name="connsiteX25" fmla="*/ 1081088 w 2297907"/>
                <a:gd name="connsiteY25" fmla="*/ 133350 h 428625"/>
                <a:gd name="connsiteX26" fmla="*/ 1257300 w 2297907"/>
                <a:gd name="connsiteY26" fmla="*/ 119063 h 428625"/>
                <a:gd name="connsiteX27" fmla="*/ 1759744 w 2297907"/>
                <a:gd name="connsiteY27" fmla="*/ 66675 h 428625"/>
                <a:gd name="connsiteX28" fmla="*/ 1809750 w 2297907"/>
                <a:gd name="connsiteY28" fmla="*/ 42863 h 428625"/>
                <a:gd name="connsiteX29" fmla="*/ 1874044 w 2297907"/>
                <a:gd name="connsiteY29" fmla="*/ 14288 h 428625"/>
                <a:gd name="connsiteX30" fmla="*/ 1924050 w 2297907"/>
                <a:gd name="connsiteY30" fmla="*/ 0 h 428625"/>
                <a:gd name="connsiteX31" fmla="*/ 1978819 w 2297907"/>
                <a:gd name="connsiteY31" fmla="*/ 2381 h 428625"/>
                <a:gd name="connsiteX32" fmla="*/ 2035969 w 2297907"/>
                <a:gd name="connsiteY32" fmla="*/ 9525 h 428625"/>
                <a:gd name="connsiteX33" fmla="*/ 2102644 w 2297907"/>
                <a:gd name="connsiteY33" fmla="*/ 28575 h 428625"/>
                <a:gd name="connsiteX34" fmla="*/ 2205038 w 2297907"/>
                <a:gd name="connsiteY34" fmla="*/ 69056 h 428625"/>
                <a:gd name="connsiteX35" fmla="*/ 2247900 w 2297907"/>
                <a:gd name="connsiteY35" fmla="*/ 88106 h 428625"/>
                <a:gd name="connsiteX36" fmla="*/ 2264569 w 2297907"/>
                <a:gd name="connsiteY36" fmla="*/ 100013 h 428625"/>
                <a:gd name="connsiteX37" fmla="*/ 2286000 w 2297907"/>
                <a:gd name="connsiteY37" fmla="*/ 128588 h 428625"/>
                <a:gd name="connsiteX38" fmla="*/ 2295525 w 2297907"/>
                <a:gd name="connsiteY38" fmla="*/ 150019 h 428625"/>
                <a:gd name="connsiteX39" fmla="*/ 2297907 w 2297907"/>
                <a:gd name="connsiteY39" fmla="*/ 171450 h 428625"/>
                <a:gd name="connsiteX40" fmla="*/ 2288382 w 2297907"/>
                <a:gd name="connsiteY40" fmla="*/ 192881 h 428625"/>
                <a:gd name="connsiteX41" fmla="*/ 2269332 w 2297907"/>
                <a:gd name="connsiteY41" fmla="*/ 207169 h 428625"/>
                <a:gd name="connsiteX42" fmla="*/ 2224088 w 2297907"/>
                <a:gd name="connsiteY42" fmla="*/ 219075 h 428625"/>
                <a:gd name="connsiteX43" fmla="*/ 2088357 w 2297907"/>
                <a:gd name="connsiteY43" fmla="*/ 226219 h 428625"/>
                <a:gd name="connsiteX44" fmla="*/ 1538288 w 2297907"/>
                <a:gd name="connsiteY44" fmla="*/ 24765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7907" h="428625">
                  <a:moveTo>
                    <a:pt x="1538288" y="247650"/>
                  </a:moveTo>
                  <a:lnTo>
                    <a:pt x="1076325" y="290513"/>
                  </a:lnTo>
                  <a:lnTo>
                    <a:pt x="850107" y="319088"/>
                  </a:lnTo>
                  <a:lnTo>
                    <a:pt x="583407" y="359569"/>
                  </a:lnTo>
                  <a:lnTo>
                    <a:pt x="461963" y="392906"/>
                  </a:lnTo>
                  <a:lnTo>
                    <a:pt x="357188" y="416719"/>
                  </a:lnTo>
                  <a:lnTo>
                    <a:pt x="302419" y="428625"/>
                  </a:lnTo>
                  <a:lnTo>
                    <a:pt x="273844" y="428625"/>
                  </a:lnTo>
                  <a:lnTo>
                    <a:pt x="238125" y="421481"/>
                  </a:lnTo>
                  <a:lnTo>
                    <a:pt x="197644" y="404813"/>
                  </a:lnTo>
                  <a:lnTo>
                    <a:pt x="152400" y="378619"/>
                  </a:lnTo>
                  <a:lnTo>
                    <a:pt x="114300" y="347663"/>
                  </a:lnTo>
                  <a:lnTo>
                    <a:pt x="78582" y="309563"/>
                  </a:lnTo>
                  <a:lnTo>
                    <a:pt x="42863" y="261938"/>
                  </a:lnTo>
                  <a:lnTo>
                    <a:pt x="4763" y="202406"/>
                  </a:lnTo>
                  <a:lnTo>
                    <a:pt x="0" y="188119"/>
                  </a:lnTo>
                  <a:lnTo>
                    <a:pt x="2382" y="173831"/>
                  </a:lnTo>
                  <a:lnTo>
                    <a:pt x="11907" y="164306"/>
                  </a:lnTo>
                  <a:lnTo>
                    <a:pt x="35719" y="157163"/>
                  </a:lnTo>
                  <a:lnTo>
                    <a:pt x="54769" y="159544"/>
                  </a:lnTo>
                  <a:lnTo>
                    <a:pt x="135732" y="192881"/>
                  </a:lnTo>
                  <a:lnTo>
                    <a:pt x="235744" y="221456"/>
                  </a:lnTo>
                  <a:lnTo>
                    <a:pt x="309563" y="233363"/>
                  </a:lnTo>
                  <a:lnTo>
                    <a:pt x="388144" y="230981"/>
                  </a:lnTo>
                  <a:lnTo>
                    <a:pt x="738188" y="178594"/>
                  </a:lnTo>
                  <a:lnTo>
                    <a:pt x="1081088" y="133350"/>
                  </a:lnTo>
                  <a:lnTo>
                    <a:pt x="1257300" y="119063"/>
                  </a:lnTo>
                  <a:lnTo>
                    <a:pt x="1759744" y="66675"/>
                  </a:lnTo>
                  <a:lnTo>
                    <a:pt x="1809750" y="42863"/>
                  </a:lnTo>
                  <a:lnTo>
                    <a:pt x="1874044" y="14288"/>
                  </a:lnTo>
                  <a:lnTo>
                    <a:pt x="1924050" y="0"/>
                  </a:lnTo>
                  <a:lnTo>
                    <a:pt x="1978819" y="2381"/>
                  </a:lnTo>
                  <a:lnTo>
                    <a:pt x="2035969" y="9525"/>
                  </a:lnTo>
                  <a:lnTo>
                    <a:pt x="2102644" y="28575"/>
                  </a:lnTo>
                  <a:lnTo>
                    <a:pt x="2205038" y="69056"/>
                  </a:lnTo>
                  <a:lnTo>
                    <a:pt x="2247900" y="88106"/>
                  </a:lnTo>
                  <a:lnTo>
                    <a:pt x="2264569" y="100013"/>
                  </a:lnTo>
                  <a:lnTo>
                    <a:pt x="2286000" y="128588"/>
                  </a:lnTo>
                  <a:lnTo>
                    <a:pt x="2295525" y="150019"/>
                  </a:lnTo>
                  <a:lnTo>
                    <a:pt x="2297907" y="171450"/>
                  </a:lnTo>
                  <a:lnTo>
                    <a:pt x="2288382" y="192881"/>
                  </a:lnTo>
                  <a:lnTo>
                    <a:pt x="2269332" y="207169"/>
                  </a:lnTo>
                  <a:lnTo>
                    <a:pt x="2224088" y="219075"/>
                  </a:lnTo>
                  <a:lnTo>
                    <a:pt x="2088357" y="226219"/>
                  </a:lnTo>
                  <a:lnTo>
                    <a:pt x="1538288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E51B1F24-99B9-4925-879A-1A33DB61554A}"/>
                </a:ext>
              </a:extLst>
            </p:cNvPr>
            <p:cNvSpPr/>
            <p:nvPr/>
          </p:nvSpPr>
          <p:spPr>
            <a:xfrm>
              <a:off x="4240216" y="2936875"/>
              <a:ext cx="3438525" cy="558800"/>
            </a:xfrm>
            <a:custGeom>
              <a:avLst/>
              <a:gdLst>
                <a:gd name="connsiteX0" fmla="*/ 2097062 w 3438375"/>
                <a:gd name="connsiteY0" fmla="*/ 288455 h 559602"/>
                <a:gd name="connsiteX1" fmla="*/ 1785532 w 3438375"/>
                <a:gd name="connsiteY1" fmla="*/ 323069 h 559602"/>
                <a:gd name="connsiteX2" fmla="*/ 1445156 w 3438375"/>
                <a:gd name="connsiteY2" fmla="*/ 363453 h 559602"/>
                <a:gd name="connsiteX3" fmla="*/ 1122087 w 3438375"/>
                <a:gd name="connsiteY3" fmla="*/ 412490 h 559602"/>
                <a:gd name="connsiteX4" fmla="*/ 1029781 w 3438375"/>
                <a:gd name="connsiteY4" fmla="*/ 424028 h 559602"/>
                <a:gd name="connsiteX5" fmla="*/ 620176 w 3438375"/>
                <a:gd name="connsiteY5" fmla="*/ 496142 h 559602"/>
                <a:gd name="connsiteX6" fmla="*/ 559601 w 3438375"/>
                <a:gd name="connsiteY6" fmla="*/ 522103 h 559602"/>
                <a:gd name="connsiteX7" fmla="*/ 493257 w 3438375"/>
                <a:gd name="connsiteY7" fmla="*/ 539410 h 559602"/>
                <a:gd name="connsiteX8" fmla="*/ 403836 w 3438375"/>
                <a:gd name="connsiteY8" fmla="*/ 559602 h 559602"/>
                <a:gd name="connsiteX9" fmla="*/ 380759 w 3438375"/>
                <a:gd name="connsiteY9" fmla="*/ 559602 h 559602"/>
                <a:gd name="connsiteX10" fmla="*/ 349029 w 3438375"/>
                <a:gd name="connsiteY10" fmla="*/ 548063 h 559602"/>
                <a:gd name="connsiteX11" fmla="*/ 274031 w 3438375"/>
                <a:gd name="connsiteY11" fmla="*/ 507680 h 559602"/>
                <a:gd name="connsiteX12" fmla="*/ 181726 w 3438375"/>
                <a:gd name="connsiteY12" fmla="*/ 435566 h 559602"/>
                <a:gd name="connsiteX13" fmla="*/ 69229 w 3438375"/>
                <a:gd name="connsiteY13" fmla="*/ 331723 h 559602"/>
                <a:gd name="connsiteX14" fmla="*/ 17307 w 3438375"/>
                <a:gd name="connsiteY14" fmla="*/ 276916 h 559602"/>
                <a:gd name="connsiteX15" fmla="*/ 5769 w 3438375"/>
                <a:gd name="connsiteY15" fmla="*/ 253840 h 559602"/>
                <a:gd name="connsiteX16" fmla="*/ 0 w 3438375"/>
                <a:gd name="connsiteY16" fmla="*/ 239417 h 559602"/>
                <a:gd name="connsiteX17" fmla="*/ 0 w 3438375"/>
                <a:gd name="connsiteY17" fmla="*/ 227879 h 559602"/>
                <a:gd name="connsiteX18" fmla="*/ 2884 w 3438375"/>
                <a:gd name="connsiteY18" fmla="*/ 216341 h 559602"/>
                <a:gd name="connsiteX19" fmla="*/ 17307 w 3438375"/>
                <a:gd name="connsiteY19" fmla="*/ 207687 h 559602"/>
                <a:gd name="connsiteX20" fmla="*/ 34614 w 3438375"/>
                <a:gd name="connsiteY20" fmla="*/ 210572 h 559602"/>
                <a:gd name="connsiteX21" fmla="*/ 115381 w 3438375"/>
                <a:gd name="connsiteY21" fmla="*/ 248071 h 559602"/>
                <a:gd name="connsiteX22" fmla="*/ 161534 w 3438375"/>
                <a:gd name="connsiteY22" fmla="*/ 271147 h 559602"/>
                <a:gd name="connsiteX23" fmla="*/ 250955 w 3438375"/>
                <a:gd name="connsiteY23" fmla="*/ 305762 h 559602"/>
                <a:gd name="connsiteX24" fmla="*/ 291339 w 3438375"/>
                <a:gd name="connsiteY24" fmla="*/ 311531 h 559602"/>
                <a:gd name="connsiteX25" fmla="*/ 412489 w 3438375"/>
                <a:gd name="connsiteY25" fmla="*/ 317300 h 559602"/>
                <a:gd name="connsiteX26" fmla="*/ 588446 w 3438375"/>
                <a:gd name="connsiteY26" fmla="*/ 297108 h 559602"/>
                <a:gd name="connsiteX27" fmla="*/ 1009590 w 3438375"/>
                <a:gd name="connsiteY27" fmla="*/ 239417 h 559602"/>
                <a:gd name="connsiteX28" fmla="*/ 1675919 w 3438375"/>
                <a:gd name="connsiteY28" fmla="*/ 155766 h 559602"/>
                <a:gd name="connsiteX29" fmla="*/ 1860530 w 3438375"/>
                <a:gd name="connsiteY29" fmla="*/ 138458 h 559602"/>
                <a:gd name="connsiteX30" fmla="*/ 2457630 w 3438375"/>
                <a:gd name="connsiteY30" fmla="*/ 92306 h 559602"/>
                <a:gd name="connsiteX31" fmla="*/ 2829736 w 3438375"/>
                <a:gd name="connsiteY31" fmla="*/ 69229 h 559602"/>
                <a:gd name="connsiteX32" fmla="*/ 3054730 w 3438375"/>
                <a:gd name="connsiteY32" fmla="*/ 0 h 559602"/>
                <a:gd name="connsiteX33" fmla="*/ 3063384 w 3438375"/>
                <a:gd name="connsiteY33" fmla="*/ 0 h 559602"/>
                <a:gd name="connsiteX34" fmla="*/ 3161458 w 3438375"/>
                <a:gd name="connsiteY34" fmla="*/ 37499 h 559602"/>
                <a:gd name="connsiteX35" fmla="*/ 3343185 w 3438375"/>
                <a:gd name="connsiteY35" fmla="*/ 112498 h 559602"/>
                <a:gd name="connsiteX36" fmla="*/ 3372030 w 3438375"/>
                <a:gd name="connsiteY36" fmla="*/ 135574 h 559602"/>
                <a:gd name="connsiteX37" fmla="*/ 3415298 w 3438375"/>
                <a:gd name="connsiteY37" fmla="*/ 193265 h 559602"/>
                <a:gd name="connsiteX38" fmla="*/ 3432605 w 3438375"/>
                <a:gd name="connsiteY38" fmla="*/ 230764 h 559602"/>
                <a:gd name="connsiteX39" fmla="*/ 3438375 w 3438375"/>
                <a:gd name="connsiteY39" fmla="*/ 253840 h 559602"/>
                <a:gd name="connsiteX40" fmla="*/ 3426836 w 3438375"/>
                <a:gd name="connsiteY40" fmla="*/ 279801 h 559602"/>
                <a:gd name="connsiteX41" fmla="*/ 3409529 w 3438375"/>
                <a:gd name="connsiteY41" fmla="*/ 294224 h 559602"/>
                <a:gd name="connsiteX42" fmla="*/ 3383568 w 3438375"/>
                <a:gd name="connsiteY42" fmla="*/ 308646 h 559602"/>
                <a:gd name="connsiteX43" fmla="*/ 3322993 w 3438375"/>
                <a:gd name="connsiteY43" fmla="*/ 314415 h 559602"/>
                <a:gd name="connsiteX44" fmla="*/ 3097998 w 3438375"/>
                <a:gd name="connsiteY44" fmla="*/ 291339 h 559602"/>
                <a:gd name="connsiteX45" fmla="*/ 2841274 w 3438375"/>
                <a:gd name="connsiteY45" fmla="*/ 274032 h 559602"/>
                <a:gd name="connsiteX46" fmla="*/ 2379747 w 3438375"/>
                <a:gd name="connsiteY46" fmla="*/ 276916 h 559602"/>
                <a:gd name="connsiteX47" fmla="*/ 2097062 w 3438375"/>
                <a:gd name="connsiteY47" fmla="*/ 288455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38375" h="559602">
                  <a:moveTo>
                    <a:pt x="2097062" y="288455"/>
                  </a:moveTo>
                  <a:lnTo>
                    <a:pt x="1785532" y="323069"/>
                  </a:lnTo>
                  <a:lnTo>
                    <a:pt x="1445156" y="363453"/>
                  </a:lnTo>
                  <a:lnTo>
                    <a:pt x="1122087" y="412490"/>
                  </a:lnTo>
                  <a:lnTo>
                    <a:pt x="1029781" y="424028"/>
                  </a:lnTo>
                  <a:lnTo>
                    <a:pt x="620176" y="496142"/>
                  </a:lnTo>
                  <a:lnTo>
                    <a:pt x="559601" y="522103"/>
                  </a:lnTo>
                  <a:lnTo>
                    <a:pt x="493257" y="539410"/>
                  </a:lnTo>
                  <a:lnTo>
                    <a:pt x="403836" y="559602"/>
                  </a:lnTo>
                  <a:lnTo>
                    <a:pt x="380759" y="559602"/>
                  </a:lnTo>
                  <a:lnTo>
                    <a:pt x="349029" y="548063"/>
                  </a:lnTo>
                  <a:lnTo>
                    <a:pt x="274031" y="507680"/>
                  </a:lnTo>
                  <a:lnTo>
                    <a:pt x="181726" y="435566"/>
                  </a:lnTo>
                  <a:lnTo>
                    <a:pt x="69229" y="331723"/>
                  </a:lnTo>
                  <a:lnTo>
                    <a:pt x="17307" y="276916"/>
                  </a:lnTo>
                  <a:lnTo>
                    <a:pt x="5769" y="253840"/>
                  </a:lnTo>
                  <a:lnTo>
                    <a:pt x="0" y="239417"/>
                  </a:lnTo>
                  <a:lnTo>
                    <a:pt x="0" y="227879"/>
                  </a:lnTo>
                  <a:lnTo>
                    <a:pt x="2884" y="216341"/>
                  </a:lnTo>
                  <a:lnTo>
                    <a:pt x="17307" y="207687"/>
                  </a:lnTo>
                  <a:lnTo>
                    <a:pt x="34614" y="210572"/>
                  </a:lnTo>
                  <a:lnTo>
                    <a:pt x="115381" y="248071"/>
                  </a:lnTo>
                  <a:lnTo>
                    <a:pt x="161534" y="271147"/>
                  </a:lnTo>
                  <a:lnTo>
                    <a:pt x="250955" y="305762"/>
                  </a:lnTo>
                  <a:lnTo>
                    <a:pt x="291339" y="311531"/>
                  </a:lnTo>
                  <a:lnTo>
                    <a:pt x="412489" y="317300"/>
                  </a:lnTo>
                  <a:lnTo>
                    <a:pt x="588446" y="297108"/>
                  </a:lnTo>
                  <a:lnTo>
                    <a:pt x="1009590" y="239417"/>
                  </a:lnTo>
                  <a:lnTo>
                    <a:pt x="1675919" y="155766"/>
                  </a:lnTo>
                  <a:lnTo>
                    <a:pt x="1860530" y="138458"/>
                  </a:lnTo>
                  <a:lnTo>
                    <a:pt x="2457630" y="92306"/>
                  </a:lnTo>
                  <a:lnTo>
                    <a:pt x="2829736" y="69229"/>
                  </a:lnTo>
                  <a:lnTo>
                    <a:pt x="3054730" y="0"/>
                  </a:lnTo>
                  <a:lnTo>
                    <a:pt x="3063384" y="0"/>
                  </a:lnTo>
                  <a:lnTo>
                    <a:pt x="3161458" y="37499"/>
                  </a:lnTo>
                  <a:lnTo>
                    <a:pt x="3343185" y="112498"/>
                  </a:lnTo>
                  <a:lnTo>
                    <a:pt x="3372030" y="135574"/>
                  </a:lnTo>
                  <a:lnTo>
                    <a:pt x="3415298" y="193265"/>
                  </a:lnTo>
                  <a:lnTo>
                    <a:pt x="3432605" y="230764"/>
                  </a:lnTo>
                  <a:lnTo>
                    <a:pt x="3438375" y="253840"/>
                  </a:lnTo>
                  <a:lnTo>
                    <a:pt x="3426836" y="279801"/>
                  </a:lnTo>
                  <a:lnTo>
                    <a:pt x="3409529" y="294224"/>
                  </a:lnTo>
                  <a:lnTo>
                    <a:pt x="3383568" y="308646"/>
                  </a:lnTo>
                  <a:lnTo>
                    <a:pt x="3322993" y="314415"/>
                  </a:lnTo>
                  <a:lnTo>
                    <a:pt x="3097998" y="291339"/>
                  </a:lnTo>
                  <a:lnTo>
                    <a:pt x="2841274" y="274032"/>
                  </a:lnTo>
                  <a:lnTo>
                    <a:pt x="2379747" y="276916"/>
                  </a:lnTo>
                  <a:lnTo>
                    <a:pt x="2097062" y="2884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80A09039-E231-40DC-81A9-194909C45CE1}"/>
                </a:ext>
              </a:extLst>
            </p:cNvPr>
            <p:cNvSpPr/>
            <p:nvPr/>
          </p:nvSpPr>
          <p:spPr>
            <a:xfrm>
              <a:off x="4395790" y="3309939"/>
              <a:ext cx="1338262" cy="727075"/>
            </a:xfrm>
            <a:custGeom>
              <a:avLst/>
              <a:gdLst>
                <a:gd name="connsiteX0" fmla="*/ 1014412 w 1338262"/>
                <a:gd name="connsiteY0" fmla="*/ 390525 h 726281"/>
                <a:gd name="connsiteX1" fmla="*/ 838200 w 1338262"/>
                <a:gd name="connsiteY1" fmla="*/ 466725 h 726281"/>
                <a:gd name="connsiteX2" fmla="*/ 716756 w 1338262"/>
                <a:gd name="connsiteY2" fmla="*/ 531018 h 726281"/>
                <a:gd name="connsiteX3" fmla="*/ 590550 w 1338262"/>
                <a:gd name="connsiteY3" fmla="*/ 571500 h 726281"/>
                <a:gd name="connsiteX4" fmla="*/ 357187 w 1338262"/>
                <a:gd name="connsiteY4" fmla="*/ 642937 h 726281"/>
                <a:gd name="connsiteX5" fmla="*/ 95250 w 1338262"/>
                <a:gd name="connsiteY5" fmla="*/ 721518 h 726281"/>
                <a:gd name="connsiteX6" fmla="*/ 57150 w 1338262"/>
                <a:gd name="connsiteY6" fmla="*/ 726281 h 726281"/>
                <a:gd name="connsiteX7" fmla="*/ 26193 w 1338262"/>
                <a:gd name="connsiteY7" fmla="*/ 721518 h 726281"/>
                <a:gd name="connsiteX8" fmla="*/ 9525 w 1338262"/>
                <a:gd name="connsiteY8" fmla="*/ 714375 h 726281"/>
                <a:gd name="connsiteX9" fmla="*/ 0 w 1338262"/>
                <a:gd name="connsiteY9" fmla="*/ 704850 h 726281"/>
                <a:gd name="connsiteX10" fmla="*/ 0 w 1338262"/>
                <a:gd name="connsiteY10" fmla="*/ 695325 h 726281"/>
                <a:gd name="connsiteX11" fmla="*/ 14287 w 1338262"/>
                <a:gd name="connsiteY11" fmla="*/ 671512 h 726281"/>
                <a:gd name="connsiteX12" fmla="*/ 40481 w 1338262"/>
                <a:gd name="connsiteY12" fmla="*/ 652462 h 726281"/>
                <a:gd name="connsiteX13" fmla="*/ 247650 w 1338262"/>
                <a:gd name="connsiteY13" fmla="*/ 569118 h 726281"/>
                <a:gd name="connsiteX14" fmla="*/ 545306 w 1338262"/>
                <a:gd name="connsiteY14" fmla="*/ 433387 h 726281"/>
                <a:gd name="connsiteX15" fmla="*/ 735806 w 1338262"/>
                <a:gd name="connsiteY15" fmla="*/ 333375 h 726281"/>
                <a:gd name="connsiteX16" fmla="*/ 933450 w 1338262"/>
                <a:gd name="connsiteY16" fmla="*/ 209550 h 726281"/>
                <a:gd name="connsiteX17" fmla="*/ 952500 w 1338262"/>
                <a:gd name="connsiteY17" fmla="*/ 192881 h 726281"/>
                <a:gd name="connsiteX18" fmla="*/ 959643 w 1338262"/>
                <a:gd name="connsiteY18" fmla="*/ 176212 h 726281"/>
                <a:gd name="connsiteX19" fmla="*/ 957262 w 1338262"/>
                <a:gd name="connsiteY19" fmla="*/ 154781 h 726281"/>
                <a:gd name="connsiteX20" fmla="*/ 945356 w 1338262"/>
                <a:gd name="connsiteY20" fmla="*/ 123825 h 726281"/>
                <a:gd name="connsiteX21" fmla="*/ 916781 w 1338262"/>
                <a:gd name="connsiteY21" fmla="*/ 80962 h 726281"/>
                <a:gd name="connsiteX22" fmla="*/ 833437 w 1338262"/>
                <a:gd name="connsiteY22" fmla="*/ 0 h 726281"/>
                <a:gd name="connsiteX23" fmla="*/ 957262 w 1338262"/>
                <a:gd name="connsiteY23" fmla="*/ 0 h 726281"/>
                <a:gd name="connsiteX24" fmla="*/ 1114425 w 1338262"/>
                <a:gd name="connsiteY24" fmla="*/ 90487 h 726281"/>
                <a:gd name="connsiteX25" fmla="*/ 1202531 w 1338262"/>
                <a:gd name="connsiteY25" fmla="*/ 135731 h 726281"/>
                <a:gd name="connsiteX26" fmla="*/ 1278731 w 1338262"/>
                <a:gd name="connsiteY26" fmla="*/ 188118 h 726281"/>
                <a:gd name="connsiteX27" fmla="*/ 1323975 w 1338262"/>
                <a:gd name="connsiteY27" fmla="*/ 221456 h 726281"/>
                <a:gd name="connsiteX28" fmla="*/ 1333500 w 1338262"/>
                <a:gd name="connsiteY28" fmla="*/ 233362 h 726281"/>
                <a:gd name="connsiteX29" fmla="*/ 1338262 w 1338262"/>
                <a:gd name="connsiteY29" fmla="*/ 247650 h 726281"/>
                <a:gd name="connsiteX30" fmla="*/ 1335881 w 1338262"/>
                <a:gd name="connsiteY30" fmla="*/ 266700 h 726281"/>
                <a:gd name="connsiteX31" fmla="*/ 1328737 w 1338262"/>
                <a:gd name="connsiteY31" fmla="*/ 278606 h 726281"/>
                <a:gd name="connsiteX32" fmla="*/ 1304925 w 1338262"/>
                <a:gd name="connsiteY32" fmla="*/ 288131 h 726281"/>
                <a:gd name="connsiteX33" fmla="*/ 1269206 w 1338262"/>
                <a:gd name="connsiteY33" fmla="*/ 292893 h 726281"/>
                <a:gd name="connsiteX34" fmla="*/ 1221581 w 1338262"/>
                <a:gd name="connsiteY34" fmla="*/ 297656 h 726281"/>
                <a:gd name="connsiteX35" fmla="*/ 1014412 w 1338262"/>
                <a:gd name="connsiteY35" fmla="*/ 390525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38262" h="726281">
                  <a:moveTo>
                    <a:pt x="1014412" y="390525"/>
                  </a:moveTo>
                  <a:lnTo>
                    <a:pt x="838200" y="466725"/>
                  </a:lnTo>
                  <a:lnTo>
                    <a:pt x="716756" y="531018"/>
                  </a:lnTo>
                  <a:lnTo>
                    <a:pt x="590550" y="571500"/>
                  </a:lnTo>
                  <a:lnTo>
                    <a:pt x="357187" y="642937"/>
                  </a:lnTo>
                  <a:lnTo>
                    <a:pt x="95250" y="721518"/>
                  </a:lnTo>
                  <a:lnTo>
                    <a:pt x="57150" y="726281"/>
                  </a:lnTo>
                  <a:lnTo>
                    <a:pt x="26193" y="721518"/>
                  </a:lnTo>
                  <a:lnTo>
                    <a:pt x="9525" y="714375"/>
                  </a:lnTo>
                  <a:lnTo>
                    <a:pt x="0" y="704850"/>
                  </a:lnTo>
                  <a:lnTo>
                    <a:pt x="0" y="695325"/>
                  </a:lnTo>
                  <a:lnTo>
                    <a:pt x="14287" y="671512"/>
                  </a:lnTo>
                  <a:lnTo>
                    <a:pt x="40481" y="652462"/>
                  </a:lnTo>
                  <a:lnTo>
                    <a:pt x="247650" y="569118"/>
                  </a:lnTo>
                  <a:lnTo>
                    <a:pt x="545306" y="433387"/>
                  </a:lnTo>
                  <a:lnTo>
                    <a:pt x="735806" y="333375"/>
                  </a:lnTo>
                  <a:lnTo>
                    <a:pt x="933450" y="209550"/>
                  </a:lnTo>
                  <a:lnTo>
                    <a:pt x="952500" y="192881"/>
                  </a:lnTo>
                  <a:lnTo>
                    <a:pt x="959643" y="176212"/>
                  </a:lnTo>
                  <a:lnTo>
                    <a:pt x="957262" y="154781"/>
                  </a:lnTo>
                  <a:lnTo>
                    <a:pt x="945356" y="123825"/>
                  </a:lnTo>
                  <a:lnTo>
                    <a:pt x="916781" y="80962"/>
                  </a:lnTo>
                  <a:lnTo>
                    <a:pt x="833437" y="0"/>
                  </a:lnTo>
                  <a:lnTo>
                    <a:pt x="957262" y="0"/>
                  </a:lnTo>
                  <a:lnTo>
                    <a:pt x="1114425" y="90487"/>
                  </a:lnTo>
                  <a:lnTo>
                    <a:pt x="1202531" y="135731"/>
                  </a:lnTo>
                  <a:lnTo>
                    <a:pt x="1278731" y="188118"/>
                  </a:lnTo>
                  <a:lnTo>
                    <a:pt x="1323975" y="221456"/>
                  </a:lnTo>
                  <a:lnTo>
                    <a:pt x="1333500" y="233362"/>
                  </a:lnTo>
                  <a:lnTo>
                    <a:pt x="1338262" y="247650"/>
                  </a:lnTo>
                  <a:lnTo>
                    <a:pt x="1335881" y="266700"/>
                  </a:lnTo>
                  <a:lnTo>
                    <a:pt x="1328737" y="278606"/>
                  </a:lnTo>
                  <a:lnTo>
                    <a:pt x="1304925" y="288131"/>
                  </a:lnTo>
                  <a:lnTo>
                    <a:pt x="1269206" y="292893"/>
                  </a:lnTo>
                  <a:lnTo>
                    <a:pt x="1221581" y="297656"/>
                  </a:lnTo>
                  <a:lnTo>
                    <a:pt x="10144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73F669E5-6392-49AE-B261-69504F57E388}"/>
                </a:ext>
              </a:extLst>
            </p:cNvPr>
            <p:cNvSpPr/>
            <p:nvPr/>
          </p:nvSpPr>
          <p:spPr>
            <a:xfrm>
              <a:off x="3906841" y="3759200"/>
              <a:ext cx="4225925" cy="717550"/>
            </a:xfrm>
            <a:custGeom>
              <a:avLst/>
              <a:gdLst>
                <a:gd name="connsiteX0" fmla="*/ 2997396 w 4226011"/>
                <a:gd name="connsiteY0" fmla="*/ 321275 h 716691"/>
                <a:gd name="connsiteX1" fmla="*/ 2665529 w 4226011"/>
                <a:gd name="connsiteY1" fmla="*/ 342458 h 716691"/>
                <a:gd name="connsiteX2" fmla="*/ 2541961 w 4226011"/>
                <a:gd name="connsiteY2" fmla="*/ 356580 h 716691"/>
                <a:gd name="connsiteX3" fmla="*/ 2125362 w 4226011"/>
                <a:gd name="connsiteY3" fmla="*/ 413068 h 716691"/>
                <a:gd name="connsiteX4" fmla="*/ 1482811 w 4226011"/>
                <a:gd name="connsiteY4" fmla="*/ 501331 h 716691"/>
                <a:gd name="connsiteX5" fmla="*/ 1341591 w 4226011"/>
                <a:gd name="connsiteY5" fmla="*/ 533105 h 716691"/>
                <a:gd name="connsiteX6" fmla="*/ 956766 w 4226011"/>
                <a:gd name="connsiteY6" fmla="*/ 600185 h 716691"/>
                <a:gd name="connsiteX7" fmla="*/ 656673 w 4226011"/>
                <a:gd name="connsiteY7" fmla="*/ 649612 h 716691"/>
                <a:gd name="connsiteX8" fmla="*/ 522514 w 4226011"/>
                <a:gd name="connsiteY8" fmla="*/ 688447 h 716691"/>
                <a:gd name="connsiteX9" fmla="*/ 451904 w 4226011"/>
                <a:gd name="connsiteY9" fmla="*/ 709630 h 716691"/>
                <a:gd name="connsiteX10" fmla="*/ 416599 w 4226011"/>
                <a:gd name="connsiteY10" fmla="*/ 716691 h 716691"/>
                <a:gd name="connsiteX11" fmla="*/ 388355 w 4226011"/>
                <a:gd name="connsiteY11" fmla="*/ 716691 h 716691"/>
                <a:gd name="connsiteX12" fmla="*/ 328337 w 4226011"/>
                <a:gd name="connsiteY12" fmla="*/ 699039 h 716691"/>
                <a:gd name="connsiteX13" fmla="*/ 222422 w 4226011"/>
                <a:gd name="connsiteY13" fmla="*/ 642551 h 716691"/>
                <a:gd name="connsiteX14" fmla="*/ 127098 w 4226011"/>
                <a:gd name="connsiteY14" fmla="*/ 571941 h 716691"/>
                <a:gd name="connsiteX15" fmla="*/ 52958 w 4226011"/>
                <a:gd name="connsiteY15" fmla="*/ 511922 h 716691"/>
                <a:gd name="connsiteX16" fmla="*/ 21183 w 4226011"/>
                <a:gd name="connsiteY16" fmla="*/ 480148 h 716691"/>
                <a:gd name="connsiteX17" fmla="*/ 0 w 4226011"/>
                <a:gd name="connsiteY17" fmla="*/ 448373 h 716691"/>
                <a:gd name="connsiteX18" fmla="*/ 0 w 4226011"/>
                <a:gd name="connsiteY18" fmla="*/ 427190 h 716691"/>
                <a:gd name="connsiteX19" fmla="*/ 7061 w 4226011"/>
                <a:gd name="connsiteY19" fmla="*/ 416599 h 716691"/>
                <a:gd name="connsiteX20" fmla="*/ 24714 w 4226011"/>
                <a:gd name="connsiteY20" fmla="*/ 413068 h 716691"/>
                <a:gd name="connsiteX21" fmla="*/ 88263 w 4226011"/>
                <a:gd name="connsiteY21" fmla="*/ 434251 h 716691"/>
                <a:gd name="connsiteX22" fmla="*/ 257727 w 4226011"/>
                <a:gd name="connsiteY22" fmla="*/ 476617 h 716691"/>
                <a:gd name="connsiteX23" fmla="*/ 402477 w 4226011"/>
                <a:gd name="connsiteY23" fmla="*/ 497800 h 716691"/>
                <a:gd name="connsiteX24" fmla="*/ 497801 w 4226011"/>
                <a:gd name="connsiteY24" fmla="*/ 501331 h 716691"/>
                <a:gd name="connsiteX25" fmla="*/ 956766 w 4226011"/>
                <a:gd name="connsiteY25" fmla="*/ 434251 h 716691"/>
                <a:gd name="connsiteX26" fmla="*/ 1514585 w 4226011"/>
                <a:gd name="connsiteY26" fmla="*/ 360111 h 716691"/>
                <a:gd name="connsiteX27" fmla="*/ 2489004 w 4226011"/>
                <a:gd name="connsiteY27" fmla="*/ 222421 h 716691"/>
                <a:gd name="connsiteX28" fmla="*/ 2933847 w 4226011"/>
                <a:gd name="connsiteY28" fmla="*/ 165933 h 716691"/>
                <a:gd name="connsiteX29" fmla="*/ 3530502 w 4226011"/>
                <a:gd name="connsiteY29" fmla="*/ 88262 h 716691"/>
                <a:gd name="connsiteX30" fmla="*/ 3601112 w 4226011"/>
                <a:gd name="connsiteY30" fmla="*/ 52957 h 716691"/>
                <a:gd name="connsiteX31" fmla="*/ 3689375 w 4226011"/>
                <a:gd name="connsiteY31" fmla="*/ 14122 h 716691"/>
                <a:gd name="connsiteX32" fmla="*/ 3742332 w 4226011"/>
                <a:gd name="connsiteY32" fmla="*/ 0 h 716691"/>
                <a:gd name="connsiteX33" fmla="*/ 3802351 w 4226011"/>
                <a:gd name="connsiteY33" fmla="*/ 3530 h 716691"/>
                <a:gd name="connsiteX34" fmla="*/ 3925918 w 4226011"/>
                <a:gd name="connsiteY34" fmla="*/ 24713 h 716691"/>
                <a:gd name="connsiteX35" fmla="*/ 4113035 w 4226011"/>
                <a:gd name="connsiteY35" fmla="*/ 77671 h 716691"/>
                <a:gd name="connsiteX36" fmla="*/ 4151870 w 4226011"/>
                <a:gd name="connsiteY36" fmla="*/ 91793 h 716691"/>
                <a:gd name="connsiteX37" fmla="*/ 4176584 w 4226011"/>
                <a:gd name="connsiteY37" fmla="*/ 109445 h 716691"/>
                <a:gd name="connsiteX38" fmla="*/ 4204828 w 4226011"/>
                <a:gd name="connsiteY38" fmla="*/ 134159 h 716691"/>
                <a:gd name="connsiteX39" fmla="*/ 4215419 w 4226011"/>
                <a:gd name="connsiteY39" fmla="*/ 148281 h 716691"/>
                <a:gd name="connsiteX40" fmla="*/ 4226011 w 4226011"/>
                <a:gd name="connsiteY40" fmla="*/ 169464 h 716691"/>
                <a:gd name="connsiteX41" fmla="*/ 4226011 w 4226011"/>
                <a:gd name="connsiteY41" fmla="*/ 187116 h 716691"/>
                <a:gd name="connsiteX42" fmla="*/ 4215419 w 4226011"/>
                <a:gd name="connsiteY42" fmla="*/ 225952 h 716691"/>
                <a:gd name="connsiteX43" fmla="*/ 4201297 w 4226011"/>
                <a:gd name="connsiteY43" fmla="*/ 243604 h 716691"/>
                <a:gd name="connsiteX44" fmla="*/ 4165992 w 4226011"/>
                <a:gd name="connsiteY44" fmla="*/ 261257 h 716691"/>
                <a:gd name="connsiteX45" fmla="*/ 4045955 w 4226011"/>
                <a:gd name="connsiteY45" fmla="*/ 275379 h 716691"/>
                <a:gd name="connsiteX46" fmla="*/ 3851778 w 4226011"/>
                <a:gd name="connsiteY46" fmla="*/ 268318 h 716691"/>
                <a:gd name="connsiteX47" fmla="*/ 3498727 w 4226011"/>
                <a:gd name="connsiteY47" fmla="*/ 293031 h 716691"/>
                <a:gd name="connsiteX48" fmla="*/ 2997396 w 4226011"/>
                <a:gd name="connsiteY48" fmla="*/ 321275 h 71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26011" h="716691">
                  <a:moveTo>
                    <a:pt x="2997396" y="321275"/>
                  </a:moveTo>
                  <a:lnTo>
                    <a:pt x="2665529" y="342458"/>
                  </a:lnTo>
                  <a:lnTo>
                    <a:pt x="2541961" y="356580"/>
                  </a:lnTo>
                  <a:lnTo>
                    <a:pt x="2125362" y="413068"/>
                  </a:lnTo>
                  <a:lnTo>
                    <a:pt x="1482811" y="501331"/>
                  </a:lnTo>
                  <a:lnTo>
                    <a:pt x="1341591" y="533105"/>
                  </a:lnTo>
                  <a:lnTo>
                    <a:pt x="956766" y="600185"/>
                  </a:lnTo>
                  <a:lnTo>
                    <a:pt x="656673" y="649612"/>
                  </a:lnTo>
                  <a:lnTo>
                    <a:pt x="522514" y="688447"/>
                  </a:lnTo>
                  <a:lnTo>
                    <a:pt x="451904" y="709630"/>
                  </a:lnTo>
                  <a:lnTo>
                    <a:pt x="416599" y="716691"/>
                  </a:lnTo>
                  <a:lnTo>
                    <a:pt x="388355" y="716691"/>
                  </a:lnTo>
                  <a:lnTo>
                    <a:pt x="328337" y="699039"/>
                  </a:lnTo>
                  <a:lnTo>
                    <a:pt x="222422" y="642551"/>
                  </a:lnTo>
                  <a:lnTo>
                    <a:pt x="127098" y="571941"/>
                  </a:lnTo>
                  <a:lnTo>
                    <a:pt x="52958" y="511922"/>
                  </a:lnTo>
                  <a:lnTo>
                    <a:pt x="21183" y="480148"/>
                  </a:lnTo>
                  <a:lnTo>
                    <a:pt x="0" y="448373"/>
                  </a:lnTo>
                  <a:lnTo>
                    <a:pt x="0" y="427190"/>
                  </a:lnTo>
                  <a:lnTo>
                    <a:pt x="7061" y="416599"/>
                  </a:lnTo>
                  <a:lnTo>
                    <a:pt x="24714" y="413068"/>
                  </a:lnTo>
                  <a:lnTo>
                    <a:pt x="88263" y="434251"/>
                  </a:lnTo>
                  <a:lnTo>
                    <a:pt x="257727" y="476617"/>
                  </a:lnTo>
                  <a:lnTo>
                    <a:pt x="402477" y="497800"/>
                  </a:lnTo>
                  <a:lnTo>
                    <a:pt x="497801" y="501331"/>
                  </a:lnTo>
                  <a:lnTo>
                    <a:pt x="956766" y="434251"/>
                  </a:lnTo>
                  <a:lnTo>
                    <a:pt x="1514585" y="360111"/>
                  </a:lnTo>
                  <a:lnTo>
                    <a:pt x="2489004" y="222421"/>
                  </a:lnTo>
                  <a:lnTo>
                    <a:pt x="2933847" y="165933"/>
                  </a:lnTo>
                  <a:lnTo>
                    <a:pt x="3530502" y="88262"/>
                  </a:lnTo>
                  <a:lnTo>
                    <a:pt x="3601112" y="52957"/>
                  </a:lnTo>
                  <a:lnTo>
                    <a:pt x="3689375" y="14122"/>
                  </a:lnTo>
                  <a:lnTo>
                    <a:pt x="3742332" y="0"/>
                  </a:lnTo>
                  <a:lnTo>
                    <a:pt x="3802351" y="3530"/>
                  </a:lnTo>
                  <a:lnTo>
                    <a:pt x="3925918" y="24713"/>
                  </a:lnTo>
                  <a:lnTo>
                    <a:pt x="4113035" y="77671"/>
                  </a:lnTo>
                  <a:lnTo>
                    <a:pt x="4151870" y="91793"/>
                  </a:lnTo>
                  <a:lnTo>
                    <a:pt x="4176584" y="109445"/>
                  </a:lnTo>
                  <a:lnTo>
                    <a:pt x="4204828" y="134159"/>
                  </a:lnTo>
                  <a:lnTo>
                    <a:pt x="4215419" y="148281"/>
                  </a:lnTo>
                  <a:lnTo>
                    <a:pt x="4226011" y="169464"/>
                  </a:lnTo>
                  <a:lnTo>
                    <a:pt x="4226011" y="187116"/>
                  </a:lnTo>
                  <a:lnTo>
                    <a:pt x="4215419" y="225952"/>
                  </a:lnTo>
                  <a:lnTo>
                    <a:pt x="4201297" y="243604"/>
                  </a:lnTo>
                  <a:lnTo>
                    <a:pt x="4165992" y="261257"/>
                  </a:lnTo>
                  <a:lnTo>
                    <a:pt x="4045955" y="275379"/>
                  </a:lnTo>
                  <a:lnTo>
                    <a:pt x="3851778" y="268318"/>
                  </a:lnTo>
                  <a:lnTo>
                    <a:pt x="3498727" y="293031"/>
                  </a:lnTo>
                  <a:lnTo>
                    <a:pt x="2997396" y="321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1F33AD83-D47A-4C0B-8CA3-39CC92DF64C6}"/>
                </a:ext>
              </a:extLst>
            </p:cNvPr>
            <p:cNvSpPr/>
            <p:nvPr/>
          </p:nvSpPr>
          <p:spPr>
            <a:xfrm rot="16200000">
              <a:off x="4087815" y="4697413"/>
              <a:ext cx="2365375" cy="438150"/>
            </a:xfrm>
            <a:custGeom>
              <a:avLst/>
              <a:gdLst>
                <a:gd name="connsiteX0" fmla="*/ 1147763 w 2364582"/>
                <a:gd name="connsiteY0" fmla="*/ 366712 h 438150"/>
                <a:gd name="connsiteX1" fmla="*/ 619125 w 2364582"/>
                <a:gd name="connsiteY1" fmla="*/ 369093 h 438150"/>
                <a:gd name="connsiteX2" fmla="*/ 414338 w 2364582"/>
                <a:gd name="connsiteY2" fmla="*/ 369093 h 438150"/>
                <a:gd name="connsiteX3" fmla="*/ 330994 w 2364582"/>
                <a:gd name="connsiteY3" fmla="*/ 364331 h 438150"/>
                <a:gd name="connsiteX4" fmla="*/ 261938 w 2364582"/>
                <a:gd name="connsiteY4" fmla="*/ 352425 h 438150"/>
                <a:gd name="connsiteX5" fmla="*/ 171450 w 2364582"/>
                <a:gd name="connsiteY5" fmla="*/ 328612 h 438150"/>
                <a:gd name="connsiteX6" fmla="*/ 109538 w 2364582"/>
                <a:gd name="connsiteY6" fmla="*/ 304800 h 438150"/>
                <a:gd name="connsiteX7" fmla="*/ 54769 w 2364582"/>
                <a:gd name="connsiteY7" fmla="*/ 278606 h 438150"/>
                <a:gd name="connsiteX8" fmla="*/ 33338 w 2364582"/>
                <a:gd name="connsiteY8" fmla="*/ 261937 h 438150"/>
                <a:gd name="connsiteX9" fmla="*/ 21432 w 2364582"/>
                <a:gd name="connsiteY9" fmla="*/ 252412 h 438150"/>
                <a:gd name="connsiteX10" fmla="*/ 7144 w 2364582"/>
                <a:gd name="connsiteY10" fmla="*/ 233362 h 438150"/>
                <a:gd name="connsiteX11" fmla="*/ 0 w 2364582"/>
                <a:gd name="connsiteY11" fmla="*/ 204787 h 438150"/>
                <a:gd name="connsiteX12" fmla="*/ 9525 w 2364582"/>
                <a:gd name="connsiteY12" fmla="*/ 169068 h 438150"/>
                <a:gd name="connsiteX13" fmla="*/ 28575 w 2364582"/>
                <a:gd name="connsiteY13" fmla="*/ 142875 h 438150"/>
                <a:gd name="connsiteX14" fmla="*/ 83344 w 2364582"/>
                <a:gd name="connsiteY14" fmla="*/ 102393 h 438150"/>
                <a:gd name="connsiteX15" fmla="*/ 111919 w 2364582"/>
                <a:gd name="connsiteY15" fmla="*/ 83343 h 438150"/>
                <a:gd name="connsiteX16" fmla="*/ 390525 w 2364582"/>
                <a:gd name="connsiteY16" fmla="*/ 164306 h 438150"/>
                <a:gd name="connsiteX17" fmla="*/ 728663 w 2364582"/>
                <a:gd name="connsiteY17" fmla="*/ 166687 h 438150"/>
                <a:gd name="connsiteX18" fmla="*/ 1162050 w 2364582"/>
                <a:gd name="connsiteY18" fmla="*/ 166687 h 438150"/>
                <a:gd name="connsiteX19" fmla="*/ 1328738 w 2364582"/>
                <a:gd name="connsiteY19" fmla="*/ 164306 h 438150"/>
                <a:gd name="connsiteX20" fmla="*/ 1809750 w 2364582"/>
                <a:gd name="connsiteY20" fmla="*/ 166687 h 438150"/>
                <a:gd name="connsiteX21" fmla="*/ 1928813 w 2364582"/>
                <a:gd name="connsiteY21" fmla="*/ 169068 h 438150"/>
                <a:gd name="connsiteX22" fmla="*/ 2047875 w 2364582"/>
                <a:gd name="connsiteY22" fmla="*/ 161925 h 438150"/>
                <a:gd name="connsiteX23" fmla="*/ 2081213 w 2364582"/>
                <a:gd name="connsiteY23" fmla="*/ 157162 h 438150"/>
                <a:gd name="connsiteX24" fmla="*/ 2128838 w 2364582"/>
                <a:gd name="connsiteY24" fmla="*/ 145256 h 438150"/>
                <a:gd name="connsiteX25" fmla="*/ 2162175 w 2364582"/>
                <a:gd name="connsiteY25" fmla="*/ 128587 h 438150"/>
                <a:gd name="connsiteX26" fmla="*/ 2195513 w 2364582"/>
                <a:gd name="connsiteY26" fmla="*/ 109537 h 438150"/>
                <a:gd name="connsiteX27" fmla="*/ 2219325 w 2364582"/>
                <a:gd name="connsiteY27" fmla="*/ 80962 h 438150"/>
                <a:gd name="connsiteX28" fmla="*/ 2264569 w 2364582"/>
                <a:gd name="connsiteY28" fmla="*/ 0 h 438150"/>
                <a:gd name="connsiteX29" fmla="*/ 2364582 w 2364582"/>
                <a:gd name="connsiteY29" fmla="*/ 159543 h 438150"/>
                <a:gd name="connsiteX30" fmla="*/ 2319338 w 2364582"/>
                <a:gd name="connsiteY30" fmla="*/ 240506 h 438150"/>
                <a:gd name="connsiteX31" fmla="*/ 2281238 w 2364582"/>
                <a:gd name="connsiteY31" fmla="*/ 350043 h 438150"/>
                <a:gd name="connsiteX32" fmla="*/ 2255044 w 2364582"/>
                <a:gd name="connsiteY32" fmla="*/ 407193 h 438150"/>
                <a:gd name="connsiteX33" fmla="*/ 2245519 w 2364582"/>
                <a:gd name="connsiteY33" fmla="*/ 421481 h 438150"/>
                <a:gd name="connsiteX34" fmla="*/ 2235994 w 2364582"/>
                <a:gd name="connsiteY34" fmla="*/ 431006 h 438150"/>
                <a:gd name="connsiteX35" fmla="*/ 2209800 w 2364582"/>
                <a:gd name="connsiteY35" fmla="*/ 438150 h 438150"/>
                <a:gd name="connsiteX36" fmla="*/ 2181225 w 2364582"/>
                <a:gd name="connsiteY36" fmla="*/ 435768 h 438150"/>
                <a:gd name="connsiteX37" fmla="*/ 2147888 w 2364582"/>
                <a:gd name="connsiteY37" fmla="*/ 419100 h 438150"/>
                <a:gd name="connsiteX38" fmla="*/ 2109788 w 2364582"/>
                <a:gd name="connsiteY38" fmla="*/ 390525 h 438150"/>
                <a:gd name="connsiteX39" fmla="*/ 2071688 w 2364582"/>
                <a:gd name="connsiteY39" fmla="*/ 376237 h 438150"/>
                <a:gd name="connsiteX40" fmla="*/ 1969294 w 2364582"/>
                <a:gd name="connsiteY40" fmla="*/ 371475 h 438150"/>
                <a:gd name="connsiteX41" fmla="*/ 1850232 w 2364582"/>
                <a:gd name="connsiteY41" fmla="*/ 366712 h 438150"/>
                <a:gd name="connsiteX42" fmla="*/ 1147763 w 2364582"/>
                <a:gd name="connsiteY42" fmla="*/ 36671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4582" h="438150">
                  <a:moveTo>
                    <a:pt x="1147763" y="366712"/>
                  </a:moveTo>
                  <a:lnTo>
                    <a:pt x="619125" y="369093"/>
                  </a:lnTo>
                  <a:lnTo>
                    <a:pt x="414338" y="369093"/>
                  </a:lnTo>
                  <a:lnTo>
                    <a:pt x="330994" y="364331"/>
                  </a:lnTo>
                  <a:lnTo>
                    <a:pt x="261938" y="352425"/>
                  </a:lnTo>
                  <a:lnTo>
                    <a:pt x="171450" y="328612"/>
                  </a:lnTo>
                  <a:lnTo>
                    <a:pt x="109538" y="304800"/>
                  </a:lnTo>
                  <a:lnTo>
                    <a:pt x="54769" y="278606"/>
                  </a:lnTo>
                  <a:lnTo>
                    <a:pt x="33338" y="261937"/>
                  </a:lnTo>
                  <a:lnTo>
                    <a:pt x="21432" y="252412"/>
                  </a:lnTo>
                  <a:lnTo>
                    <a:pt x="7144" y="233362"/>
                  </a:lnTo>
                  <a:lnTo>
                    <a:pt x="0" y="204787"/>
                  </a:lnTo>
                  <a:lnTo>
                    <a:pt x="9525" y="169068"/>
                  </a:lnTo>
                  <a:lnTo>
                    <a:pt x="28575" y="142875"/>
                  </a:lnTo>
                  <a:lnTo>
                    <a:pt x="83344" y="102393"/>
                  </a:lnTo>
                  <a:lnTo>
                    <a:pt x="111919" y="83343"/>
                  </a:lnTo>
                  <a:lnTo>
                    <a:pt x="390525" y="164306"/>
                  </a:lnTo>
                  <a:lnTo>
                    <a:pt x="728663" y="166687"/>
                  </a:lnTo>
                  <a:lnTo>
                    <a:pt x="1162050" y="166687"/>
                  </a:lnTo>
                  <a:lnTo>
                    <a:pt x="1328738" y="164306"/>
                  </a:lnTo>
                  <a:lnTo>
                    <a:pt x="1809750" y="166687"/>
                  </a:lnTo>
                  <a:lnTo>
                    <a:pt x="1928813" y="169068"/>
                  </a:lnTo>
                  <a:lnTo>
                    <a:pt x="2047875" y="161925"/>
                  </a:lnTo>
                  <a:lnTo>
                    <a:pt x="2081213" y="157162"/>
                  </a:lnTo>
                  <a:lnTo>
                    <a:pt x="2128838" y="145256"/>
                  </a:lnTo>
                  <a:lnTo>
                    <a:pt x="2162175" y="128587"/>
                  </a:lnTo>
                  <a:lnTo>
                    <a:pt x="2195513" y="109537"/>
                  </a:lnTo>
                  <a:lnTo>
                    <a:pt x="2219325" y="80962"/>
                  </a:lnTo>
                  <a:lnTo>
                    <a:pt x="2264569" y="0"/>
                  </a:lnTo>
                  <a:lnTo>
                    <a:pt x="2364582" y="159543"/>
                  </a:lnTo>
                  <a:lnTo>
                    <a:pt x="2319338" y="240506"/>
                  </a:lnTo>
                  <a:lnTo>
                    <a:pt x="2281238" y="350043"/>
                  </a:lnTo>
                  <a:lnTo>
                    <a:pt x="2255044" y="407193"/>
                  </a:lnTo>
                  <a:lnTo>
                    <a:pt x="2245519" y="421481"/>
                  </a:lnTo>
                  <a:lnTo>
                    <a:pt x="2235994" y="431006"/>
                  </a:lnTo>
                  <a:lnTo>
                    <a:pt x="2209800" y="438150"/>
                  </a:lnTo>
                  <a:lnTo>
                    <a:pt x="2181225" y="435768"/>
                  </a:lnTo>
                  <a:lnTo>
                    <a:pt x="2147888" y="419100"/>
                  </a:lnTo>
                  <a:lnTo>
                    <a:pt x="2109788" y="390525"/>
                  </a:lnTo>
                  <a:lnTo>
                    <a:pt x="2071688" y="376237"/>
                  </a:lnTo>
                  <a:lnTo>
                    <a:pt x="1969294" y="371475"/>
                  </a:lnTo>
                  <a:lnTo>
                    <a:pt x="1850232" y="366712"/>
                  </a:lnTo>
                  <a:lnTo>
                    <a:pt x="1147763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31E7FC5D-3B16-4C78-889C-82ACDCB1F2B8}"/>
                </a:ext>
              </a:extLst>
            </p:cNvPr>
            <p:cNvSpPr/>
            <p:nvPr/>
          </p:nvSpPr>
          <p:spPr>
            <a:xfrm>
              <a:off x="4605338" y="5516563"/>
              <a:ext cx="641350" cy="512762"/>
            </a:xfrm>
            <a:custGeom>
              <a:avLst/>
              <a:gdLst>
                <a:gd name="connsiteX0" fmla="*/ 235743 w 640556"/>
                <a:gd name="connsiteY0" fmla="*/ 64294 h 511969"/>
                <a:gd name="connsiteX1" fmla="*/ 561975 w 640556"/>
                <a:gd name="connsiteY1" fmla="*/ 171450 h 511969"/>
                <a:gd name="connsiteX2" fmla="*/ 578643 w 640556"/>
                <a:gd name="connsiteY2" fmla="*/ 171450 h 511969"/>
                <a:gd name="connsiteX3" fmla="*/ 595312 w 640556"/>
                <a:gd name="connsiteY3" fmla="*/ 161925 h 511969"/>
                <a:gd name="connsiteX4" fmla="*/ 640556 w 640556"/>
                <a:gd name="connsiteY4" fmla="*/ 59532 h 511969"/>
                <a:gd name="connsiteX5" fmla="*/ 588168 w 640556"/>
                <a:gd name="connsiteY5" fmla="*/ 511969 h 511969"/>
                <a:gd name="connsiteX6" fmla="*/ 528637 w 640556"/>
                <a:gd name="connsiteY6" fmla="*/ 466725 h 511969"/>
                <a:gd name="connsiteX7" fmla="*/ 464343 w 640556"/>
                <a:gd name="connsiteY7" fmla="*/ 383382 h 511969"/>
                <a:gd name="connsiteX8" fmla="*/ 411956 w 640556"/>
                <a:gd name="connsiteY8" fmla="*/ 323850 h 511969"/>
                <a:gd name="connsiteX9" fmla="*/ 311943 w 640556"/>
                <a:gd name="connsiteY9" fmla="*/ 259557 h 511969"/>
                <a:gd name="connsiteX10" fmla="*/ 130968 w 640556"/>
                <a:gd name="connsiteY10" fmla="*/ 145257 h 511969"/>
                <a:gd name="connsiteX11" fmla="*/ 40481 w 640556"/>
                <a:gd name="connsiteY11" fmla="*/ 88107 h 511969"/>
                <a:gd name="connsiteX12" fmla="*/ 19050 w 640556"/>
                <a:gd name="connsiteY12" fmla="*/ 69057 h 511969"/>
                <a:gd name="connsiteX13" fmla="*/ 7143 w 640556"/>
                <a:gd name="connsiteY13" fmla="*/ 52388 h 511969"/>
                <a:gd name="connsiteX14" fmla="*/ 2381 w 640556"/>
                <a:gd name="connsiteY14" fmla="*/ 35719 h 511969"/>
                <a:gd name="connsiteX15" fmla="*/ 0 w 640556"/>
                <a:gd name="connsiteY15" fmla="*/ 21432 h 511969"/>
                <a:gd name="connsiteX16" fmla="*/ 9525 w 640556"/>
                <a:gd name="connsiteY16" fmla="*/ 4763 h 511969"/>
                <a:gd name="connsiteX17" fmla="*/ 30956 w 640556"/>
                <a:gd name="connsiteY17" fmla="*/ 0 h 511969"/>
                <a:gd name="connsiteX18" fmla="*/ 61912 w 640556"/>
                <a:gd name="connsiteY18" fmla="*/ 7144 h 511969"/>
                <a:gd name="connsiteX19" fmla="*/ 235743 w 640556"/>
                <a:gd name="connsiteY19" fmla="*/ 642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6" h="511969">
                  <a:moveTo>
                    <a:pt x="235743" y="64294"/>
                  </a:moveTo>
                  <a:lnTo>
                    <a:pt x="561975" y="171450"/>
                  </a:lnTo>
                  <a:lnTo>
                    <a:pt x="578643" y="171450"/>
                  </a:lnTo>
                  <a:lnTo>
                    <a:pt x="595312" y="161925"/>
                  </a:lnTo>
                  <a:lnTo>
                    <a:pt x="640556" y="59532"/>
                  </a:lnTo>
                  <a:lnTo>
                    <a:pt x="588168" y="511969"/>
                  </a:lnTo>
                  <a:lnTo>
                    <a:pt x="528637" y="466725"/>
                  </a:lnTo>
                  <a:lnTo>
                    <a:pt x="464343" y="383382"/>
                  </a:lnTo>
                  <a:lnTo>
                    <a:pt x="411956" y="323850"/>
                  </a:lnTo>
                  <a:lnTo>
                    <a:pt x="311943" y="259557"/>
                  </a:lnTo>
                  <a:lnTo>
                    <a:pt x="130968" y="145257"/>
                  </a:lnTo>
                  <a:lnTo>
                    <a:pt x="40481" y="88107"/>
                  </a:lnTo>
                  <a:lnTo>
                    <a:pt x="19050" y="69057"/>
                  </a:lnTo>
                  <a:lnTo>
                    <a:pt x="7143" y="52388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235743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F79A6715-FD89-406F-A33B-77E2BA599BE9}"/>
                </a:ext>
              </a:extLst>
            </p:cNvPr>
            <p:cNvSpPr/>
            <p:nvPr/>
          </p:nvSpPr>
          <p:spPr>
            <a:xfrm>
              <a:off x="3952876" y="4430714"/>
              <a:ext cx="2232025" cy="911225"/>
            </a:xfrm>
            <a:custGeom>
              <a:avLst/>
              <a:gdLst>
                <a:gd name="connsiteX0" fmla="*/ 1731169 w 2231231"/>
                <a:gd name="connsiteY0" fmla="*/ 276225 h 909638"/>
                <a:gd name="connsiteX1" fmla="*/ 1443038 w 2231231"/>
                <a:gd name="connsiteY1" fmla="*/ 416719 h 909638"/>
                <a:gd name="connsiteX2" fmla="*/ 1288256 w 2231231"/>
                <a:gd name="connsiteY2" fmla="*/ 485775 h 909638"/>
                <a:gd name="connsiteX3" fmla="*/ 1100138 w 2231231"/>
                <a:gd name="connsiteY3" fmla="*/ 571500 h 909638"/>
                <a:gd name="connsiteX4" fmla="*/ 819150 w 2231231"/>
                <a:gd name="connsiteY4" fmla="*/ 702469 h 909638"/>
                <a:gd name="connsiteX5" fmla="*/ 590550 w 2231231"/>
                <a:gd name="connsiteY5" fmla="*/ 809625 h 909638"/>
                <a:gd name="connsiteX6" fmla="*/ 552450 w 2231231"/>
                <a:gd name="connsiteY6" fmla="*/ 852488 h 909638"/>
                <a:gd name="connsiteX7" fmla="*/ 516731 w 2231231"/>
                <a:gd name="connsiteY7" fmla="*/ 881063 h 909638"/>
                <a:gd name="connsiteX8" fmla="*/ 473869 w 2231231"/>
                <a:gd name="connsiteY8" fmla="*/ 902494 h 909638"/>
                <a:gd name="connsiteX9" fmla="*/ 447675 w 2231231"/>
                <a:gd name="connsiteY9" fmla="*/ 909638 h 909638"/>
                <a:gd name="connsiteX10" fmla="*/ 409575 w 2231231"/>
                <a:gd name="connsiteY10" fmla="*/ 904875 h 909638"/>
                <a:gd name="connsiteX11" fmla="*/ 342900 w 2231231"/>
                <a:gd name="connsiteY11" fmla="*/ 878682 h 909638"/>
                <a:gd name="connsiteX12" fmla="*/ 266700 w 2231231"/>
                <a:gd name="connsiteY12" fmla="*/ 847725 h 909638"/>
                <a:gd name="connsiteX13" fmla="*/ 207169 w 2231231"/>
                <a:gd name="connsiteY13" fmla="*/ 814388 h 909638"/>
                <a:gd name="connsiteX14" fmla="*/ 133350 w 2231231"/>
                <a:gd name="connsiteY14" fmla="*/ 757238 h 909638"/>
                <a:gd name="connsiteX15" fmla="*/ 47625 w 2231231"/>
                <a:gd name="connsiteY15" fmla="*/ 671513 h 909638"/>
                <a:gd name="connsiteX16" fmla="*/ 26194 w 2231231"/>
                <a:gd name="connsiteY16" fmla="*/ 645319 h 909638"/>
                <a:gd name="connsiteX17" fmla="*/ 9525 w 2231231"/>
                <a:gd name="connsiteY17" fmla="*/ 619125 h 909638"/>
                <a:gd name="connsiteX18" fmla="*/ 0 w 2231231"/>
                <a:gd name="connsiteY18" fmla="*/ 585788 h 909638"/>
                <a:gd name="connsiteX19" fmla="*/ 0 w 2231231"/>
                <a:gd name="connsiteY19" fmla="*/ 566738 h 909638"/>
                <a:gd name="connsiteX20" fmla="*/ 2381 w 2231231"/>
                <a:gd name="connsiteY20" fmla="*/ 552450 h 909638"/>
                <a:gd name="connsiteX21" fmla="*/ 14288 w 2231231"/>
                <a:gd name="connsiteY21" fmla="*/ 547688 h 909638"/>
                <a:gd name="connsiteX22" fmla="*/ 30956 w 2231231"/>
                <a:gd name="connsiteY22" fmla="*/ 547688 h 909638"/>
                <a:gd name="connsiteX23" fmla="*/ 61913 w 2231231"/>
                <a:gd name="connsiteY23" fmla="*/ 561975 h 909638"/>
                <a:gd name="connsiteX24" fmla="*/ 109538 w 2231231"/>
                <a:gd name="connsiteY24" fmla="*/ 588169 h 909638"/>
                <a:gd name="connsiteX25" fmla="*/ 178594 w 2231231"/>
                <a:gd name="connsiteY25" fmla="*/ 611982 h 909638"/>
                <a:gd name="connsiteX26" fmla="*/ 235744 w 2231231"/>
                <a:gd name="connsiteY26" fmla="*/ 628650 h 909638"/>
                <a:gd name="connsiteX27" fmla="*/ 307181 w 2231231"/>
                <a:gd name="connsiteY27" fmla="*/ 635794 h 909638"/>
                <a:gd name="connsiteX28" fmla="*/ 357188 w 2231231"/>
                <a:gd name="connsiteY28" fmla="*/ 631032 h 909638"/>
                <a:gd name="connsiteX29" fmla="*/ 521494 w 2231231"/>
                <a:gd name="connsiteY29" fmla="*/ 578644 h 909638"/>
                <a:gd name="connsiteX30" fmla="*/ 995363 w 2231231"/>
                <a:gd name="connsiteY30" fmla="*/ 426244 h 909638"/>
                <a:gd name="connsiteX31" fmla="*/ 1295400 w 2231231"/>
                <a:gd name="connsiteY31" fmla="*/ 330994 h 909638"/>
                <a:gd name="connsiteX32" fmla="*/ 1440656 w 2231231"/>
                <a:gd name="connsiteY32" fmla="*/ 254794 h 909638"/>
                <a:gd name="connsiteX33" fmla="*/ 1716881 w 2231231"/>
                <a:gd name="connsiteY33" fmla="*/ 159544 h 909638"/>
                <a:gd name="connsiteX34" fmla="*/ 2007394 w 2231231"/>
                <a:gd name="connsiteY34" fmla="*/ 57150 h 909638"/>
                <a:gd name="connsiteX35" fmla="*/ 2145506 w 2231231"/>
                <a:gd name="connsiteY35" fmla="*/ 7144 h 909638"/>
                <a:gd name="connsiteX36" fmla="*/ 2176463 w 2231231"/>
                <a:gd name="connsiteY36" fmla="*/ 0 h 909638"/>
                <a:gd name="connsiteX37" fmla="*/ 2209800 w 2231231"/>
                <a:gd name="connsiteY37" fmla="*/ 4763 h 909638"/>
                <a:gd name="connsiteX38" fmla="*/ 2226469 w 2231231"/>
                <a:gd name="connsiteY38" fmla="*/ 11907 h 909638"/>
                <a:gd name="connsiteX39" fmla="*/ 2231231 w 2231231"/>
                <a:gd name="connsiteY39" fmla="*/ 19050 h 909638"/>
                <a:gd name="connsiteX40" fmla="*/ 2228850 w 2231231"/>
                <a:gd name="connsiteY40" fmla="*/ 28575 h 909638"/>
                <a:gd name="connsiteX41" fmla="*/ 2212181 w 2231231"/>
                <a:gd name="connsiteY41" fmla="*/ 47625 h 909638"/>
                <a:gd name="connsiteX42" fmla="*/ 2147888 w 2231231"/>
                <a:gd name="connsiteY42" fmla="*/ 83344 h 909638"/>
                <a:gd name="connsiteX43" fmla="*/ 1731169 w 2231231"/>
                <a:gd name="connsiteY43" fmla="*/ 276225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1231" h="909638">
                  <a:moveTo>
                    <a:pt x="1731169" y="276225"/>
                  </a:moveTo>
                  <a:lnTo>
                    <a:pt x="1443038" y="416719"/>
                  </a:lnTo>
                  <a:lnTo>
                    <a:pt x="1288256" y="485775"/>
                  </a:lnTo>
                  <a:lnTo>
                    <a:pt x="1100138" y="571500"/>
                  </a:lnTo>
                  <a:lnTo>
                    <a:pt x="819150" y="702469"/>
                  </a:lnTo>
                  <a:lnTo>
                    <a:pt x="590550" y="809625"/>
                  </a:lnTo>
                  <a:lnTo>
                    <a:pt x="552450" y="852488"/>
                  </a:lnTo>
                  <a:lnTo>
                    <a:pt x="516731" y="881063"/>
                  </a:lnTo>
                  <a:lnTo>
                    <a:pt x="473869" y="902494"/>
                  </a:lnTo>
                  <a:lnTo>
                    <a:pt x="447675" y="909638"/>
                  </a:lnTo>
                  <a:lnTo>
                    <a:pt x="409575" y="904875"/>
                  </a:lnTo>
                  <a:lnTo>
                    <a:pt x="342900" y="878682"/>
                  </a:lnTo>
                  <a:lnTo>
                    <a:pt x="266700" y="847725"/>
                  </a:lnTo>
                  <a:lnTo>
                    <a:pt x="207169" y="814388"/>
                  </a:lnTo>
                  <a:lnTo>
                    <a:pt x="133350" y="757238"/>
                  </a:lnTo>
                  <a:lnTo>
                    <a:pt x="47625" y="671513"/>
                  </a:lnTo>
                  <a:lnTo>
                    <a:pt x="26194" y="645319"/>
                  </a:lnTo>
                  <a:lnTo>
                    <a:pt x="9525" y="619125"/>
                  </a:lnTo>
                  <a:lnTo>
                    <a:pt x="0" y="585788"/>
                  </a:lnTo>
                  <a:lnTo>
                    <a:pt x="0" y="566738"/>
                  </a:lnTo>
                  <a:lnTo>
                    <a:pt x="2381" y="552450"/>
                  </a:lnTo>
                  <a:lnTo>
                    <a:pt x="14288" y="547688"/>
                  </a:lnTo>
                  <a:lnTo>
                    <a:pt x="30956" y="547688"/>
                  </a:lnTo>
                  <a:lnTo>
                    <a:pt x="61913" y="561975"/>
                  </a:lnTo>
                  <a:lnTo>
                    <a:pt x="109538" y="588169"/>
                  </a:lnTo>
                  <a:lnTo>
                    <a:pt x="178594" y="611982"/>
                  </a:lnTo>
                  <a:lnTo>
                    <a:pt x="235744" y="628650"/>
                  </a:lnTo>
                  <a:lnTo>
                    <a:pt x="307181" y="635794"/>
                  </a:lnTo>
                  <a:lnTo>
                    <a:pt x="357188" y="631032"/>
                  </a:lnTo>
                  <a:lnTo>
                    <a:pt x="521494" y="578644"/>
                  </a:lnTo>
                  <a:lnTo>
                    <a:pt x="995363" y="426244"/>
                  </a:lnTo>
                  <a:lnTo>
                    <a:pt x="1295400" y="330994"/>
                  </a:lnTo>
                  <a:lnTo>
                    <a:pt x="1440656" y="254794"/>
                  </a:lnTo>
                  <a:lnTo>
                    <a:pt x="1716881" y="159544"/>
                  </a:lnTo>
                  <a:lnTo>
                    <a:pt x="2007394" y="57150"/>
                  </a:lnTo>
                  <a:lnTo>
                    <a:pt x="2145506" y="7144"/>
                  </a:lnTo>
                  <a:lnTo>
                    <a:pt x="2176463" y="0"/>
                  </a:lnTo>
                  <a:lnTo>
                    <a:pt x="2209800" y="4763"/>
                  </a:lnTo>
                  <a:lnTo>
                    <a:pt x="2226469" y="11907"/>
                  </a:lnTo>
                  <a:lnTo>
                    <a:pt x="2231231" y="19050"/>
                  </a:lnTo>
                  <a:lnTo>
                    <a:pt x="2228850" y="28575"/>
                  </a:lnTo>
                  <a:lnTo>
                    <a:pt x="2212181" y="47625"/>
                  </a:lnTo>
                  <a:lnTo>
                    <a:pt x="2147888" y="83344"/>
                  </a:lnTo>
                  <a:lnTo>
                    <a:pt x="1731169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5754A680-805D-419B-819C-DF04A9CCD814}"/>
                </a:ext>
              </a:extLst>
            </p:cNvPr>
            <p:cNvSpPr/>
            <p:nvPr/>
          </p:nvSpPr>
          <p:spPr>
            <a:xfrm rot="16200000">
              <a:off x="5703889" y="3649664"/>
              <a:ext cx="2854325" cy="2162175"/>
            </a:xfrm>
            <a:custGeom>
              <a:avLst/>
              <a:gdLst>
                <a:gd name="connsiteX0" fmla="*/ 1057275 w 2854325"/>
                <a:gd name="connsiteY0" fmla="*/ 1041400 h 2162175"/>
                <a:gd name="connsiteX1" fmla="*/ 879475 w 2854325"/>
                <a:gd name="connsiteY1" fmla="*/ 1200150 h 2162175"/>
                <a:gd name="connsiteX2" fmla="*/ 733425 w 2854325"/>
                <a:gd name="connsiteY2" fmla="*/ 1358900 h 2162175"/>
                <a:gd name="connsiteX3" fmla="*/ 603250 w 2854325"/>
                <a:gd name="connsiteY3" fmla="*/ 1524000 h 2162175"/>
                <a:gd name="connsiteX4" fmla="*/ 514350 w 2854325"/>
                <a:gd name="connsiteY4" fmla="*/ 1651000 h 2162175"/>
                <a:gd name="connsiteX5" fmla="*/ 473075 w 2854325"/>
                <a:gd name="connsiteY5" fmla="*/ 1727200 h 2162175"/>
                <a:gd name="connsiteX6" fmla="*/ 450850 w 2854325"/>
                <a:gd name="connsiteY6" fmla="*/ 1781175 h 2162175"/>
                <a:gd name="connsiteX7" fmla="*/ 314325 w 2854325"/>
                <a:gd name="connsiteY7" fmla="*/ 2095500 h 2162175"/>
                <a:gd name="connsiteX8" fmla="*/ 257175 w 2854325"/>
                <a:gd name="connsiteY8" fmla="*/ 2114550 h 2162175"/>
                <a:gd name="connsiteX9" fmla="*/ 190500 w 2854325"/>
                <a:gd name="connsiteY9" fmla="*/ 2139950 h 2162175"/>
                <a:gd name="connsiteX10" fmla="*/ 136525 w 2854325"/>
                <a:gd name="connsiteY10" fmla="*/ 2155825 h 2162175"/>
                <a:gd name="connsiteX11" fmla="*/ 98425 w 2854325"/>
                <a:gd name="connsiteY11" fmla="*/ 2162175 h 2162175"/>
                <a:gd name="connsiteX12" fmla="*/ 63500 w 2854325"/>
                <a:gd name="connsiteY12" fmla="*/ 2159000 h 2162175"/>
                <a:gd name="connsiteX13" fmla="*/ 38100 w 2854325"/>
                <a:gd name="connsiteY13" fmla="*/ 2152650 h 2162175"/>
                <a:gd name="connsiteX14" fmla="*/ 15875 w 2854325"/>
                <a:gd name="connsiteY14" fmla="*/ 2143125 h 2162175"/>
                <a:gd name="connsiteX15" fmla="*/ 3175 w 2854325"/>
                <a:gd name="connsiteY15" fmla="*/ 2127250 h 2162175"/>
                <a:gd name="connsiteX16" fmla="*/ 0 w 2854325"/>
                <a:gd name="connsiteY16" fmla="*/ 2095500 h 2162175"/>
                <a:gd name="connsiteX17" fmla="*/ 15875 w 2854325"/>
                <a:gd name="connsiteY17" fmla="*/ 2022475 h 2162175"/>
                <a:gd name="connsiteX18" fmla="*/ 38100 w 2854325"/>
                <a:gd name="connsiteY18" fmla="*/ 1946275 h 2162175"/>
                <a:gd name="connsiteX19" fmla="*/ 69850 w 2854325"/>
                <a:gd name="connsiteY19" fmla="*/ 1854200 h 2162175"/>
                <a:gd name="connsiteX20" fmla="*/ 114300 w 2854325"/>
                <a:gd name="connsiteY20" fmla="*/ 1758950 h 2162175"/>
                <a:gd name="connsiteX21" fmla="*/ 196850 w 2854325"/>
                <a:gd name="connsiteY21" fmla="*/ 1628775 h 2162175"/>
                <a:gd name="connsiteX22" fmla="*/ 288925 w 2854325"/>
                <a:gd name="connsiteY22" fmla="*/ 1501775 h 2162175"/>
                <a:gd name="connsiteX23" fmla="*/ 390525 w 2854325"/>
                <a:gd name="connsiteY23" fmla="*/ 1374775 h 2162175"/>
                <a:gd name="connsiteX24" fmla="*/ 514350 w 2854325"/>
                <a:gd name="connsiteY24" fmla="*/ 1235075 h 2162175"/>
                <a:gd name="connsiteX25" fmla="*/ 619125 w 2854325"/>
                <a:gd name="connsiteY25" fmla="*/ 1136650 h 2162175"/>
                <a:gd name="connsiteX26" fmla="*/ 758825 w 2854325"/>
                <a:gd name="connsiteY26" fmla="*/ 1003300 h 2162175"/>
                <a:gd name="connsiteX27" fmla="*/ 857250 w 2854325"/>
                <a:gd name="connsiteY27" fmla="*/ 914400 h 2162175"/>
                <a:gd name="connsiteX28" fmla="*/ 1012825 w 2854325"/>
                <a:gd name="connsiteY28" fmla="*/ 796925 h 2162175"/>
                <a:gd name="connsiteX29" fmla="*/ 1181100 w 2854325"/>
                <a:gd name="connsiteY29" fmla="*/ 717550 h 2162175"/>
                <a:gd name="connsiteX30" fmla="*/ 1244600 w 2854325"/>
                <a:gd name="connsiteY30" fmla="*/ 676275 h 2162175"/>
                <a:gd name="connsiteX31" fmla="*/ 1412875 w 2854325"/>
                <a:gd name="connsiteY31" fmla="*/ 587375 h 2162175"/>
                <a:gd name="connsiteX32" fmla="*/ 1562100 w 2854325"/>
                <a:gd name="connsiteY32" fmla="*/ 520700 h 2162175"/>
                <a:gd name="connsiteX33" fmla="*/ 1708150 w 2854325"/>
                <a:gd name="connsiteY33" fmla="*/ 466725 h 2162175"/>
                <a:gd name="connsiteX34" fmla="*/ 1825625 w 2854325"/>
                <a:gd name="connsiteY34" fmla="*/ 425450 h 2162175"/>
                <a:gd name="connsiteX35" fmla="*/ 2044700 w 2854325"/>
                <a:gd name="connsiteY35" fmla="*/ 371475 h 2162175"/>
                <a:gd name="connsiteX36" fmla="*/ 2159000 w 2854325"/>
                <a:gd name="connsiteY36" fmla="*/ 333375 h 2162175"/>
                <a:gd name="connsiteX37" fmla="*/ 2489200 w 2854325"/>
                <a:gd name="connsiteY37" fmla="*/ 241300 h 2162175"/>
                <a:gd name="connsiteX38" fmla="*/ 2616200 w 2854325"/>
                <a:gd name="connsiteY38" fmla="*/ 196850 h 2162175"/>
                <a:gd name="connsiteX39" fmla="*/ 2663825 w 2854325"/>
                <a:gd name="connsiteY39" fmla="*/ 142875 h 2162175"/>
                <a:gd name="connsiteX40" fmla="*/ 2711450 w 2854325"/>
                <a:gd name="connsiteY40" fmla="*/ 98425 h 2162175"/>
                <a:gd name="connsiteX41" fmla="*/ 2781300 w 2854325"/>
                <a:gd name="connsiteY41" fmla="*/ 25400 h 2162175"/>
                <a:gd name="connsiteX42" fmla="*/ 2806700 w 2854325"/>
                <a:gd name="connsiteY42" fmla="*/ 6350 h 2162175"/>
                <a:gd name="connsiteX43" fmla="*/ 2825750 w 2854325"/>
                <a:gd name="connsiteY43" fmla="*/ 3175 h 2162175"/>
                <a:gd name="connsiteX44" fmla="*/ 2844800 w 2854325"/>
                <a:gd name="connsiteY44" fmla="*/ 0 h 2162175"/>
                <a:gd name="connsiteX45" fmla="*/ 2854325 w 2854325"/>
                <a:gd name="connsiteY45" fmla="*/ 6350 h 2162175"/>
                <a:gd name="connsiteX46" fmla="*/ 2854325 w 2854325"/>
                <a:gd name="connsiteY46" fmla="*/ 22225 h 2162175"/>
                <a:gd name="connsiteX47" fmla="*/ 2825750 w 2854325"/>
                <a:gd name="connsiteY47" fmla="*/ 117475 h 2162175"/>
                <a:gd name="connsiteX48" fmla="*/ 2781300 w 2854325"/>
                <a:gd name="connsiteY48" fmla="*/ 307975 h 2162175"/>
                <a:gd name="connsiteX49" fmla="*/ 2765425 w 2854325"/>
                <a:gd name="connsiteY49" fmla="*/ 368300 h 2162175"/>
                <a:gd name="connsiteX50" fmla="*/ 2746375 w 2854325"/>
                <a:gd name="connsiteY50" fmla="*/ 406400 h 2162175"/>
                <a:gd name="connsiteX51" fmla="*/ 2720975 w 2854325"/>
                <a:gd name="connsiteY51" fmla="*/ 431800 h 2162175"/>
                <a:gd name="connsiteX52" fmla="*/ 2695575 w 2854325"/>
                <a:gd name="connsiteY52" fmla="*/ 441325 h 2162175"/>
                <a:gd name="connsiteX53" fmla="*/ 2667000 w 2854325"/>
                <a:gd name="connsiteY53" fmla="*/ 441325 h 2162175"/>
                <a:gd name="connsiteX54" fmla="*/ 2622550 w 2854325"/>
                <a:gd name="connsiteY54" fmla="*/ 434975 h 2162175"/>
                <a:gd name="connsiteX55" fmla="*/ 2562225 w 2854325"/>
                <a:gd name="connsiteY55" fmla="*/ 419100 h 2162175"/>
                <a:gd name="connsiteX56" fmla="*/ 2174875 w 2854325"/>
                <a:gd name="connsiteY56" fmla="*/ 514350 h 2162175"/>
                <a:gd name="connsiteX57" fmla="*/ 2060575 w 2854325"/>
                <a:gd name="connsiteY57" fmla="*/ 549275 h 2162175"/>
                <a:gd name="connsiteX58" fmla="*/ 1847850 w 2854325"/>
                <a:gd name="connsiteY58" fmla="*/ 606425 h 2162175"/>
                <a:gd name="connsiteX59" fmla="*/ 1660525 w 2854325"/>
                <a:gd name="connsiteY59" fmla="*/ 682625 h 2162175"/>
                <a:gd name="connsiteX60" fmla="*/ 1501775 w 2854325"/>
                <a:gd name="connsiteY60" fmla="*/ 758825 h 2162175"/>
                <a:gd name="connsiteX61" fmla="*/ 1314450 w 2854325"/>
                <a:gd name="connsiteY61" fmla="*/ 866775 h 2162175"/>
                <a:gd name="connsiteX62" fmla="*/ 1149350 w 2854325"/>
                <a:gd name="connsiteY62" fmla="*/ 962025 h 2162175"/>
                <a:gd name="connsiteX63" fmla="*/ 1057275 w 2854325"/>
                <a:gd name="connsiteY63" fmla="*/ 104140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4325" h="2162175">
                  <a:moveTo>
                    <a:pt x="1057275" y="1041400"/>
                  </a:moveTo>
                  <a:lnTo>
                    <a:pt x="879475" y="1200150"/>
                  </a:lnTo>
                  <a:lnTo>
                    <a:pt x="733425" y="1358900"/>
                  </a:lnTo>
                  <a:lnTo>
                    <a:pt x="603250" y="1524000"/>
                  </a:lnTo>
                  <a:lnTo>
                    <a:pt x="514350" y="1651000"/>
                  </a:lnTo>
                  <a:lnTo>
                    <a:pt x="473075" y="1727200"/>
                  </a:lnTo>
                  <a:lnTo>
                    <a:pt x="450850" y="1781175"/>
                  </a:lnTo>
                  <a:lnTo>
                    <a:pt x="314325" y="2095500"/>
                  </a:lnTo>
                  <a:lnTo>
                    <a:pt x="257175" y="2114550"/>
                  </a:lnTo>
                  <a:lnTo>
                    <a:pt x="190500" y="2139950"/>
                  </a:lnTo>
                  <a:lnTo>
                    <a:pt x="136525" y="2155825"/>
                  </a:lnTo>
                  <a:lnTo>
                    <a:pt x="98425" y="2162175"/>
                  </a:lnTo>
                  <a:lnTo>
                    <a:pt x="63500" y="2159000"/>
                  </a:lnTo>
                  <a:lnTo>
                    <a:pt x="38100" y="2152650"/>
                  </a:lnTo>
                  <a:lnTo>
                    <a:pt x="15875" y="2143125"/>
                  </a:lnTo>
                  <a:lnTo>
                    <a:pt x="3175" y="2127250"/>
                  </a:lnTo>
                  <a:lnTo>
                    <a:pt x="0" y="2095500"/>
                  </a:lnTo>
                  <a:lnTo>
                    <a:pt x="15875" y="2022475"/>
                  </a:lnTo>
                  <a:lnTo>
                    <a:pt x="38100" y="1946275"/>
                  </a:lnTo>
                  <a:lnTo>
                    <a:pt x="69850" y="1854200"/>
                  </a:lnTo>
                  <a:lnTo>
                    <a:pt x="114300" y="1758950"/>
                  </a:lnTo>
                  <a:lnTo>
                    <a:pt x="196850" y="1628775"/>
                  </a:lnTo>
                  <a:lnTo>
                    <a:pt x="288925" y="1501775"/>
                  </a:lnTo>
                  <a:lnTo>
                    <a:pt x="390525" y="1374775"/>
                  </a:lnTo>
                  <a:lnTo>
                    <a:pt x="514350" y="1235075"/>
                  </a:lnTo>
                  <a:lnTo>
                    <a:pt x="619125" y="1136650"/>
                  </a:lnTo>
                  <a:lnTo>
                    <a:pt x="758825" y="1003300"/>
                  </a:lnTo>
                  <a:lnTo>
                    <a:pt x="857250" y="914400"/>
                  </a:lnTo>
                  <a:lnTo>
                    <a:pt x="1012825" y="796925"/>
                  </a:lnTo>
                  <a:lnTo>
                    <a:pt x="1181100" y="717550"/>
                  </a:lnTo>
                  <a:lnTo>
                    <a:pt x="1244600" y="676275"/>
                  </a:lnTo>
                  <a:lnTo>
                    <a:pt x="1412875" y="587375"/>
                  </a:lnTo>
                  <a:lnTo>
                    <a:pt x="1562100" y="520700"/>
                  </a:lnTo>
                  <a:lnTo>
                    <a:pt x="1708150" y="466725"/>
                  </a:lnTo>
                  <a:lnTo>
                    <a:pt x="1825625" y="425450"/>
                  </a:lnTo>
                  <a:lnTo>
                    <a:pt x="2044700" y="371475"/>
                  </a:lnTo>
                  <a:lnTo>
                    <a:pt x="2159000" y="333375"/>
                  </a:lnTo>
                  <a:lnTo>
                    <a:pt x="2489200" y="241300"/>
                  </a:lnTo>
                  <a:lnTo>
                    <a:pt x="2616200" y="196850"/>
                  </a:lnTo>
                  <a:lnTo>
                    <a:pt x="2663825" y="142875"/>
                  </a:lnTo>
                  <a:lnTo>
                    <a:pt x="2711450" y="98425"/>
                  </a:lnTo>
                  <a:lnTo>
                    <a:pt x="2781300" y="25400"/>
                  </a:lnTo>
                  <a:lnTo>
                    <a:pt x="2806700" y="6350"/>
                  </a:lnTo>
                  <a:lnTo>
                    <a:pt x="2825750" y="3175"/>
                  </a:lnTo>
                  <a:lnTo>
                    <a:pt x="2844800" y="0"/>
                  </a:lnTo>
                  <a:lnTo>
                    <a:pt x="2854325" y="6350"/>
                  </a:lnTo>
                  <a:lnTo>
                    <a:pt x="2854325" y="22225"/>
                  </a:lnTo>
                  <a:lnTo>
                    <a:pt x="2825750" y="117475"/>
                  </a:lnTo>
                  <a:lnTo>
                    <a:pt x="2781300" y="307975"/>
                  </a:lnTo>
                  <a:lnTo>
                    <a:pt x="2765425" y="368300"/>
                  </a:lnTo>
                  <a:lnTo>
                    <a:pt x="2746375" y="406400"/>
                  </a:lnTo>
                  <a:lnTo>
                    <a:pt x="2720975" y="431800"/>
                  </a:lnTo>
                  <a:lnTo>
                    <a:pt x="2695575" y="441325"/>
                  </a:lnTo>
                  <a:lnTo>
                    <a:pt x="2667000" y="441325"/>
                  </a:lnTo>
                  <a:lnTo>
                    <a:pt x="2622550" y="434975"/>
                  </a:lnTo>
                  <a:lnTo>
                    <a:pt x="2562225" y="419100"/>
                  </a:lnTo>
                  <a:lnTo>
                    <a:pt x="2174875" y="514350"/>
                  </a:lnTo>
                  <a:lnTo>
                    <a:pt x="2060575" y="549275"/>
                  </a:lnTo>
                  <a:lnTo>
                    <a:pt x="1847850" y="606425"/>
                  </a:lnTo>
                  <a:lnTo>
                    <a:pt x="1660525" y="682625"/>
                  </a:lnTo>
                  <a:lnTo>
                    <a:pt x="1501775" y="758825"/>
                  </a:lnTo>
                  <a:lnTo>
                    <a:pt x="1314450" y="866775"/>
                  </a:lnTo>
                  <a:lnTo>
                    <a:pt x="1149350" y="962025"/>
                  </a:lnTo>
                  <a:lnTo>
                    <a:pt x="1057275" y="1041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C88AD97C-0A6F-438D-828E-B50D0325A800}"/>
                </a:ext>
              </a:extLst>
            </p:cNvPr>
            <p:cNvSpPr/>
            <p:nvPr/>
          </p:nvSpPr>
          <p:spPr>
            <a:xfrm>
              <a:off x="7791450" y="4962525"/>
              <a:ext cx="465138" cy="941388"/>
            </a:xfrm>
            <a:custGeom>
              <a:avLst/>
              <a:gdLst>
                <a:gd name="connsiteX0" fmla="*/ 407194 w 464344"/>
                <a:gd name="connsiteY0" fmla="*/ 326231 h 940594"/>
                <a:gd name="connsiteX1" fmla="*/ 354806 w 464344"/>
                <a:gd name="connsiteY1" fmla="*/ 614363 h 940594"/>
                <a:gd name="connsiteX2" fmla="*/ 347663 w 464344"/>
                <a:gd name="connsiteY2" fmla="*/ 671513 h 940594"/>
                <a:gd name="connsiteX3" fmla="*/ 345281 w 464344"/>
                <a:gd name="connsiteY3" fmla="*/ 731044 h 940594"/>
                <a:gd name="connsiteX4" fmla="*/ 345281 w 464344"/>
                <a:gd name="connsiteY4" fmla="*/ 797719 h 940594"/>
                <a:gd name="connsiteX5" fmla="*/ 364331 w 464344"/>
                <a:gd name="connsiteY5" fmla="*/ 940594 h 940594"/>
                <a:gd name="connsiteX6" fmla="*/ 0 w 464344"/>
                <a:gd name="connsiteY6" fmla="*/ 764381 h 940594"/>
                <a:gd name="connsiteX7" fmla="*/ 88106 w 464344"/>
                <a:gd name="connsiteY7" fmla="*/ 738188 h 940594"/>
                <a:gd name="connsiteX8" fmla="*/ 119063 w 464344"/>
                <a:gd name="connsiteY8" fmla="*/ 719138 h 940594"/>
                <a:gd name="connsiteX9" fmla="*/ 157163 w 464344"/>
                <a:gd name="connsiteY9" fmla="*/ 681038 h 940594"/>
                <a:gd name="connsiteX10" fmla="*/ 192881 w 464344"/>
                <a:gd name="connsiteY10" fmla="*/ 619125 h 940594"/>
                <a:gd name="connsiteX11" fmla="*/ 316706 w 464344"/>
                <a:gd name="connsiteY11" fmla="*/ 290513 h 940594"/>
                <a:gd name="connsiteX12" fmla="*/ 376238 w 464344"/>
                <a:gd name="connsiteY12" fmla="*/ 140494 h 940594"/>
                <a:gd name="connsiteX13" fmla="*/ 411956 w 464344"/>
                <a:gd name="connsiteY13" fmla="*/ 40481 h 940594"/>
                <a:gd name="connsiteX14" fmla="*/ 421481 w 464344"/>
                <a:gd name="connsiteY14" fmla="*/ 21431 h 940594"/>
                <a:gd name="connsiteX15" fmla="*/ 428625 w 464344"/>
                <a:gd name="connsiteY15" fmla="*/ 9525 h 940594"/>
                <a:gd name="connsiteX16" fmla="*/ 435769 w 464344"/>
                <a:gd name="connsiteY16" fmla="*/ 2381 h 940594"/>
                <a:gd name="connsiteX17" fmla="*/ 450056 w 464344"/>
                <a:gd name="connsiteY17" fmla="*/ 0 h 940594"/>
                <a:gd name="connsiteX18" fmla="*/ 459581 w 464344"/>
                <a:gd name="connsiteY18" fmla="*/ 7144 h 940594"/>
                <a:gd name="connsiteX19" fmla="*/ 464344 w 464344"/>
                <a:gd name="connsiteY19" fmla="*/ 26194 h 940594"/>
                <a:gd name="connsiteX20" fmla="*/ 464344 w 464344"/>
                <a:gd name="connsiteY20" fmla="*/ 61913 h 940594"/>
                <a:gd name="connsiteX21" fmla="*/ 447675 w 464344"/>
                <a:gd name="connsiteY21" fmla="*/ 145256 h 940594"/>
                <a:gd name="connsiteX22" fmla="*/ 407194 w 464344"/>
                <a:gd name="connsiteY22" fmla="*/ 326231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4344" h="940594">
                  <a:moveTo>
                    <a:pt x="407194" y="326231"/>
                  </a:moveTo>
                  <a:lnTo>
                    <a:pt x="354806" y="614363"/>
                  </a:lnTo>
                  <a:lnTo>
                    <a:pt x="347663" y="671513"/>
                  </a:lnTo>
                  <a:lnTo>
                    <a:pt x="345281" y="731044"/>
                  </a:lnTo>
                  <a:lnTo>
                    <a:pt x="345281" y="797719"/>
                  </a:lnTo>
                  <a:lnTo>
                    <a:pt x="364331" y="940594"/>
                  </a:lnTo>
                  <a:lnTo>
                    <a:pt x="0" y="764381"/>
                  </a:lnTo>
                  <a:lnTo>
                    <a:pt x="88106" y="738188"/>
                  </a:lnTo>
                  <a:lnTo>
                    <a:pt x="119063" y="719138"/>
                  </a:lnTo>
                  <a:lnTo>
                    <a:pt x="157163" y="681038"/>
                  </a:lnTo>
                  <a:lnTo>
                    <a:pt x="192881" y="619125"/>
                  </a:lnTo>
                  <a:lnTo>
                    <a:pt x="316706" y="290513"/>
                  </a:lnTo>
                  <a:lnTo>
                    <a:pt x="376238" y="140494"/>
                  </a:lnTo>
                  <a:lnTo>
                    <a:pt x="411956" y="40481"/>
                  </a:lnTo>
                  <a:lnTo>
                    <a:pt x="421481" y="21431"/>
                  </a:lnTo>
                  <a:lnTo>
                    <a:pt x="428625" y="9525"/>
                  </a:lnTo>
                  <a:lnTo>
                    <a:pt x="435769" y="2381"/>
                  </a:lnTo>
                  <a:lnTo>
                    <a:pt x="450056" y="0"/>
                  </a:lnTo>
                  <a:lnTo>
                    <a:pt x="459581" y="7144"/>
                  </a:lnTo>
                  <a:lnTo>
                    <a:pt x="464344" y="26194"/>
                  </a:lnTo>
                  <a:lnTo>
                    <a:pt x="464344" y="61913"/>
                  </a:lnTo>
                  <a:lnTo>
                    <a:pt x="447675" y="145256"/>
                  </a:lnTo>
                  <a:lnTo>
                    <a:pt x="407194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2B5FF4EF-EB16-47BB-8C95-6CA442F0779E}"/>
                </a:ext>
              </a:extLst>
            </p:cNvPr>
            <p:cNvSpPr/>
            <p:nvPr/>
          </p:nvSpPr>
          <p:spPr>
            <a:xfrm>
              <a:off x="5705475" y="4171951"/>
              <a:ext cx="1905000" cy="1585913"/>
            </a:xfrm>
            <a:custGeom>
              <a:avLst/>
              <a:gdLst>
                <a:gd name="connsiteX0" fmla="*/ 1064419 w 1905000"/>
                <a:gd name="connsiteY0" fmla="*/ 1033463 h 1585913"/>
                <a:gd name="connsiteX1" fmla="*/ 795338 w 1905000"/>
                <a:gd name="connsiteY1" fmla="*/ 1214438 h 1585913"/>
                <a:gd name="connsiteX2" fmla="*/ 552450 w 1905000"/>
                <a:gd name="connsiteY2" fmla="*/ 1359694 h 1585913"/>
                <a:gd name="connsiteX3" fmla="*/ 354806 w 1905000"/>
                <a:gd name="connsiteY3" fmla="*/ 1462088 h 1585913"/>
                <a:gd name="connsiteX4" fmla="*/ 150019 w 1905000"/>
                <a:gd name="connsiteY4" fmla="*/ 1550194 h 1585913"/>
                <a:gd name="connsiteX5" fmla="*/ 69056 w 1905000"/>
                <a:gd name="connsiteY5" fmla="*/ 1581150 h 1585913"/>
                <a:gd name="connsiteX6" fmla="*/ 38100 w 1905000"/>
                <a:gd name="connsiteY6" fmla="*/ 1585913 h 1585913"/>
                <a:gd name="connsiteX7" fmla="*/ 14288 w 1905000"/>
                <a:gd name="connsiteY7" fmla="*/ 1585913 h 1585913"/>
                <a:gd name="connsiteX8" fmla="*/ 4763 w 1905000"/>
                <a:gd name="connsiteY8" fmla="*/ 1581150 h 1585913"/>
                <a:gd name="connsiteX9" fmla="*/ 0 w 1905000"/>
                <a:gd name="connsiteY9" fmla="*/ 1571625 h 1585913"/>
                <a:gd name="connsiteX10" fmla="*/ 4763 w 1905000"/>
                <a:gd name="connsiteY10" fmla="*/ 1552575 h 1585913"/>
                <a:gd name="connsiteX11" fmla="*/ 28575 w 1905000"/>
                <a:gd name="connsiteY11" fmla="*/ 1528763 h 1585913"/>
                <a:gd name="connsiteX12" fmla="*/ 188119 w 1905000"/>
                <a:gd name="connsiteY12" fmla="*/ 1433513 h 1585913"/>
                <a:gd name="connsiteX13" fmla="*/ 385763 w 1905000"/>
                <a:gd name="connsiteY13" fmla="*/ 1307306 h 1585913"/>
                <a:gd name="connsiteX14" fmla="*/ 621506 w 1905000"/>
                <a:gd name="connsiteY14" fmla="*/ 1143000 h 1585913"/>
                <a:gd name="connsiteX15" fmla="*/ 821531 w 1905000"/>
                <a:gd name="connsiteY15" fmla="*/ 990600 h 1585913"/>
                <a:gd name="connsiteX16" fmla="*/ 1073944 w 1905000"/>
                <a:gd name="connsiteY16" fmla="*/ 781050 h 1585913"/>
                <a:gd name="connsiteX17" fmla="*/ 1193006 w 1905000"/>
                <a:gd name="connsiteY17" fmla="*/ 683419 h 1585913"/>
                <a:gd name="connsiteX18" fmla="*/ 1381125 w 1905000"/>
                <a:gd name="connsiteY18" fmla="*/ 469106 h 1585913"/>
                <a:gd name="connsiteX19" fmla="*/ 1502569 w 1905000"/>
                <a:gd name="connsiteY19" fmla="*/ 335756 h 1585913"/>
                <a:gd name="connsiteX20" fmla="*/ 1543050 w 1905000"/>
                <a:gd name="connsiteY20" fmla="*/ 285750 h 1585913"/>
                <a:gd name="connsiteX21" fmla="*/ 1550194 w 1905000"/>
                <a:gd name="connsiteY21" fmla="*/ 266700 h 1585913"/>
                <a:gd name="connsiteX22" fmla="*/ 1552575 w 1905000"/>
                <a:gd name="connsiteY22" fmla="*/ 235744 h 1585913"/>
                <a:gd name="connsiteX23" fmla="*/ 1538288 w 1905000"/>
                <a:gd name="connsiteY23" fmla="*/ 195263 h 1585913"/>
                <a:gd name="connsiteX24" fmla="*/ 1500188 w 1905000"/>
                <a:gd name="connsiteY24" fmla="*/ 126206 h 1585913"/>
                <a:gd name="connsiteX25" fmla="*/ 1464469 w 1905000"/>
                <a:gd name="connsiteY25" fmla="*/ 80963 h 1585913"/>
                <a:gd name="connsiteX26" fmla="*/ 1447800 w 1905000"/>
                <a:gd name="connsiteY26" fmla="*/ 54769 h 1585913"/>
                <a:gd name="connsiteX27" fmla="*/ 1440656 w 1905000"/>
                <a:gd name="connsiteY27" fmla="*/ 33338 h 1585913"/>
                <a:gd name="connsiteX28" fmla="*/ 1440656 w 1905000"/>
                <a:gd name="connsiteY28" fmla="*/ 14288 h 1585913"/>
                <a:gd name="connsiteX29" fmla="*/ 1447800 w 1905000"/>
                <a:gd name="connsiteY29" fmla="*/ 4763 h 1585913"/>
                <a:gd name="connsiteX30" fmla="*/ 1459706 w 1905000"/>
                <a:gd name="connsiteY30" fmla="*/ 0 h 1585913"/>
                <a:gd name="connsiteX31" fmla="*/ 1483519 w 1905000"/>
                <a:gd name="connsiteY31" fmla="*/ 7144 h 1585913"/>
                <a:gd name="connsiteX32" fmla="*/ 1559719 w 1905000"/>
                <a:gd name="connsiteY32" fmla="*/ 40481 h 1585913"/>
                <a:gd name="connsiteX33" fmla="*/ 1674019 w 1905000"/>
                <a:gd name="connsiteY33" fmla="*/ 104775 h 1585913"/>
                <a:gd name="connsiteX34" fmla="*/ 1776413 w 1905000"/>
                <a:gd name="connsiteY34" fmla="*/ 164306 h 1585913"/>
                <a:gd name="connsiteX35" fmla="*/ 1831181 w 1905000"/>
                <a:gd name="connsiteY35" fmla="*/ 204788 h 1585913"/>
                <a:gd name="connsiteX36" fmla="*/ 1866900 w 1905000"/>
                <a:gd name="connsiteY36" fmla="*/ 238125 h 1585913"/>
                <a:gd name="connsiteX37" fmla="*/ 1893094 w 1905000"/>
                <a:gd name="connsiteY37" fmla="*/ 271463 h 1585913"/>
                <a:gd name="connsiteX38" fmla="*/ 1900238 w 1905000"/>
                <a:gd name="connsiteY38" fmla="*/ 285750 h 1585913"/>
                <a:gd name="connsiteX39" fmla="*/ 1905000 w 1905000"/>
                <a:gd name="connsiteY39" fmla="*/ 307181 h 1585913"/>
                <a:gd name="connsiteX40" fmla="*/ 1900238 w 1905000"/>
                <a:gd name="connsiteY40" fmla="*/ 323850 h 1585913"/>
                <a:gd name="connsiteX41" fmla="*/ 1881188 w 1905000"/>
                <a:gd name="connsiteY41" fmla="*/ 359569 h 1585913"/>
                <a:gd name="connsiteX42" fmla="*/ 1845469 w 1905000"/>
                <a:gd name="connsiteY42" fmla="*/ 390525 h 1585913"/>
                <a:gd name="connsiteX43" fmla="*/ 1759744 w 1905000"/>
                <a:gd name="connsiteY43" fmla="*/ 442913 h 1585913"/>
                <a:gd name="connsiteX44" fmla="*/ 1552575 w 1905000"/>
                <a:gd name="connsiteY44" fmla="*/ 635794 h 1585913"/>
                <a:gd name="connsiteX45" fmla="*/ 1297781 w 1905000"/>
                <a:gd name="connsiteY45" fmla="*/ 857250 h 1585913"/>
                <a:gd name="connsiteX46" fmla="*/ 1064419 w 1905000"/>
                <a:gd name="connsiteY46" fmla="*/ 1033463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5000" h="1585913">
                  <a:moveTo>
                    <a:pt x="1064419" y="1033463"/>
                  </a:moveTo>
                  <a:lnTo>
                    <a:pt x="795338" y="1214438"/>
                  </a:lnTo>
                  <a:lnTo>
                    <a:pt x="552450" y="1359694"/>
                  </a:lnTo>
                  <a:lnTo>
                    <a:pt x="354806" y="1462088"/>
                  </a:lnTo>
                  <a:lnTo>
                    <a:pt x="150019" y="1550194"/>
                  </a:lnTo>
                  <a:lnTo>
                    <a:pt x="69056" y="1581150"/>
                  </a:lnTo>
                  <a:lnTo>
                    <a:pt x="38100" y="1585913"/>
                  </a:lnTo>
                  <a:lnTo>
                    <a:pt x="14288" y="1585913"/>
                  </a:lnTo>
                  <a:lnTo>
                    <a:pt x="4763" y="1581150"/>
                  </a:lnTo>
                  <a:lnTo>
                    <a:pt x="0" y="1571625"/>
                  </a:lnTo>
                  <a:lnTo>
                    <a:pt x="4763" y="1552575"/>
                  </a:lnTo>
                  <a:lnTo>
                    <a:pt x="28575" y="1528763"/>
                  </a:lnTo>
                  <a:lnTo>
                    <a:pt x="188119" y="1433513"/>
                  </a:lnTo>
                  <a:lnTo>
                    <a:pt x="385763" y="1307306"/>
                  </a:lnTo>
                  <a:lnTo>
                    <a:pt x="621506" y="1143000"/>
                  </a:lnTo>
                  <a:lnTo>
                    <a:pt x="821531" y="990600"/>
                  </a:lnTo>
                  <a:lnTo>
                    <a:pt x="1073944" y="781050"/>
                  </a:lnTo>
                  <a:lnTo>
                    <a:pt x="1193006" y="683419"/>
                  </a:lnTo>
                  <a:lnTo>
                    <a:pt x="1381125" y="469106"/>
                  </a:lnTo>
                  <a:lnTo>
                    <a:pt x="1502569" y="335756"/>
                  </a:lnTo>
                  <a:lnTo>
                    <a:pt x="1543050" y="285750"/>
                  </a:lnTo>
                  <a:lnTo>
                    <a:pt x="1550194" y="266700"/>
                  </a:lnTo>
                  <a:lnTo>
                    <a:pt x="1552575" y="235744"/>
                  </a:lnTo>
                  <a:lnTo>
                    <a:pt x="1538288" y="195263"/>
                  </a:lnTo>
                  <a:lnTo>
                    <a:pt x="1500188" y="126206"/>
                  </a:lnTo>
                  <a:lnTo>
                    <a:pt x="1464469" y="80963"/>
                  </a:lnTo>
                  <a:lnTo>
                    <a:pt x="1447800" y="54769"/>
                  </a:lnTo>
                  <a:lnTo>
                    <a:pt x="1440656" y="33338"/>
                  </a:lnTo>
                  <a:lnTo>
                    <a:pt x="1440656" y="14288"/>
                  </a:lnTo>
                  <a:lnTo>
                    <a:pt x="1447800" y="4763"/>
                  </a:lnTo>
                  <a:lnTo>
                    <a:pt x="1459706" y="0"/>
                  </a:lnTo>
                  <a:lnTo>
                    <a:pt x="1483519" y="7144"/>
                  </a:lnTo>
                  <a:lnTo>
                    <a:pt x="1559719" y="40481"/>
                  </a:lnTo>
                  <a:lnTo>
                    <a:pt x="1674019" y="104775"/>
                  </a:lnTo>
                  <a:lnTo>
                    <a:pt x="1776413" y="164306"/>
                  </a:lnTo>
                  <a:lnTo>
                    <a:pt x="1831181" y="204788"/>
                  </a:lnTo>
                  <a:lnTo>
                    <a:pt x="1866900" y="238125"/>
                  </a:lnTo>
                  <a:lnTo>
                    <a:pt x="1893094" y="271463"/>
                  </a:lnTo>
                  <a:lnTo>
                    <a:pt x="1900238" y="285750"/>
                  </a:lnTo>
                  <a:lnTo>
                    <a:pt x="1905000" y="307181"/>
                  </a:lnTo>
                  <a:lnTo>
                    <a:pt x="1900238" y="323850"/>
                  </a:lnTo>
                  <a:lnTo>
                    <a:pt x="1881188" y="359569"/>
                  </a:lnTo>
                  <a:lnTo>
                    <a:pt x="1845469" y="390525"/>
                  </a:lnTo>
                  <a:lnTo>
                    <a:pt x="1759744" y="442913"/>
                  </a:lnTo>
                  <a:lnTo>
                    <a:pt x="1552575" y="635794"/>
                  </a:lnTo>
                  <a:lnTo>
                    <a:pt x="1297781" y="857250"/>
                  </a:lnTo>
                  <a:lnTo>
                    <a:pt x="1064419" y="1033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4CE3969B-192B-467F-8946-516A948D12D4}"/>
                </a:ext>
              </a:extLst>
            </p:cNvPr>
            <p:cNvSpPr/>
            <p:nvPr/>
          </p:nvSpPr>
          <p:spPr>
            <a:xfrm>
              <a:off x="6765925" y="3303588"/>
              <a:ext cx="615950" cy="506412"/>
            </a:xfrm>
            <a:custGeom>
              <a:avLst/>
              <a:gdLst>
                <a:gd name="connsiteX0" fmla="*/ 395288 w 616744"/>
                <a:gd name="connsiteY0" fmla="*/ 414337 h 507206"/>
                <a:gd name="connsiteX1" fmla="*/ 178594 w 616744"/>
                <a:gd name="connsiteY1" fmla="*/ 214312 h 507206"/>
                <a:gd name="connsiteX2" fmla="*/ 26194 w 616744"/>
                <a:gd name="connsiteY2" fmla="*/ 76200 h 507206"/>
                <a:gd name="connsiteX3" fmla="*/ 9525 w 616744"/>
                <a:gd name="connsiteY3" fmla="*/ 59531 h 507206"/>
                <a:gd name="connsiteX4" fmla="*/ 0 w 616744"/>
                <a:gd name="connsiteY4" fmla="*/ 30956 h 507206"/>
                <a:gd name="connsiteX5" fmla="*/ 0 w 616744"/>
                <a:gd name="connsiteY5" fmla="*/ 11906 h 507206"/>
                <a:gd name="connsiteX6" fmla="*/ 7144 w 616744"/>
                <a:gd name="connsiteY6" fmla="*/ 2381 h 507206"/>
                <a:gd name="connsiteX7" fmla="*/ 23813 w 616744"/>
                <a:gd name="connsiteY7" fmla="*/ 0 h 507206"/>
                <a:gd name="connsiteX8" fmla="*/ 64294 w 616744"/>
                <a:gd name="connsiteY8" fmla="*/ 14287 h 507206"/>
                <a:gd name="connsiteX9" fmla="*/ 273844 w 616744"/>
                <a:gd name="connsiteY9" fmla="*/ 90487 h 507206"/>
                <a:gd name="connsiteX10" fmla="*/ 471488 w 616744"/>
                <a:gd name="connsiteY10" fmla="*/ 169069 h 507206"/>
                <a:gd name="connsiteX11" fmla="*/ 533400 w 616744"/>
                <a:gd name="connsiteY11" fmla="*/ 195262 h 507206"/>
                <a:gd name="connsiteX12" fmla="*/ 557213 w 616744"/>
                <a:gd name="connsiteY12" fmla="*/ 211931 h 507206"/>
                <a:gd name="connsiteX13" fmla="*/ 573882 w 616744"/>
                <a:gd name="connsiteY13" fmla="*/ 235744 h 507206"/>
                <a:gd name="connsiteX14" fmla="*/ 592932 w 616744"/>
                <a:gd name="connsiteY14" fmla="*/ 266700 h 507206"/>
                <a:gd name="connsiteX15" fmla="*/ 607219 w 616744"/>
                <a:gd name="connsiteY15" fmla="*/ 302419 h 507206"/>
                <a:gd name="connsiteX16" fmla="*/ 614363 w 616744"/>
                <a:gd name="connsiteY16" fmla="*/ 338137 h 507206"/>
                <a:gd name="connsiteX17" fmla="*/ 616744 w 616744"/>
                <a:gd name="connsiteY17" fmla="*/ 369094 h 507206"/>
                <a:gd name="connsiteX18" fmla="*/ 616744 w 616744"/>
                <a:gd name="connsiteY18" fmla="*/ 414337 h 507206"/>
                <a:gd name="connsiteX19" fmla="*/ 611982 w 616744"/>
                <a:gd name="connsiteY19" fmla="*/ 454819 h 507206"/>
                <a:gd name="connsiteX20" fmla="*/ 602457 w 616744"/>
                <a:gd name="connsiteY20" fmla="*/ 481012 h 507206"/>
                <a:gd name="connsiteX21" fmla="*/ 583407 w 616744"/>
                <a:gd name="connsiteY21" fmla="*/ 500062 h 507206"/>
                <a:gd name="connsiteX22" fmla="*/ 564357 w 616744"/>
                <a:gd name="connsiteY22" fmla="*/ 507206 h 507206"/>
                <a:gd name="connsiteX23" fmla="*/ 526257 w 616744"/>
                <a:gd name="connsiteY23" fmla="*/ 507206 h 507206"/>
                <a:gd name="connsiteX24" fmla="*/ 483394 w 616744"/>
                <a:gd name="connsiteY24" fmla="*/ 495300 h 507206"/>
                <a:gd name="connsiteX25" fmla="*/ 450057 w 616744"/>
                <a:gd name="connsiteY25" fmla="*/ 471487 h 507206"/>
                <a:gd name="connsiteX26" fmla="*/ 395288 w 616744"/>
                <a:gd name="connsiteY26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744" h="507206">
                  <a:moveTo>
                    <a:pt x="395288" y="414337"/>
                  </a:moveTo>
                  <a:lnTo>
                    <a:pt x="178594" y="214312"/>
                  </a:lnTo>
                  <a:lnTo>
                    <a:pt x="26194" y="76200"/>
                  </a:lnTo>
                  <a:lnTo>
                    <a:pt x="9525" y="59531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4294" y="14287"/>
                  </a:lnTo>
                  <a:lnTo>
                    <a:pt x="273844" y="90487"/>
                  </a:lnTo>
                  <a:lnTo>
                    <a:pt x="471488" y="169069"/>
                  </a:lnTo>
                  <a:lnTo>
                    <a:pt x="533400" y="195262"/>
                  </a:lnTo>
                  <a:lnTo>
                    <a:pt x="557213" y="211931"/>
                  </a:lnTo>
                  <a:lnTo>
                    <a:pt x="573882" y="235744"/>
                  </a:lnTo>
                  <a:lnTo>
                    <a:pt x="592932" y="266700"/>
                  </a:lnTo>
                  <a:lnTo>
                    <a:pt x="607219" y="302419"/>
                  </a:lnTo>
                  <a:lnTo>
                    <a:pt x="614363" y="338137"/>
                  </a:lnTo>
                  <a:lnTo>
                    <a:pt x="616744" y="369094"/>
                  </a:lnTo>
                  <a:lnTo>
                    <a:pt x="616744" y="414337"/>
                  </a:lnTo>
                  <a:lnTo>
                    <a:pt x="611982" y="454819"/>
                  </a:lnTo>
                  <a:lnTo>
                    <a:pt x="602457" y="481012"/>
                  </a:lnTo>
                  <a:lnTo>
                    <a:pt x="583407" y="500062"/>
                  </a:lnTo>
                  <a:lnTo>
                    <a:pt x="564357" y="507206"/>
                  </a:lnTo>
                  <a:lnTo>
                    <a:pt x="526257" y="507206"/>
                  </a:lnTo>
                  <a:lnTo>
                    <a:pt x="483394" y="495300"/>
                  </a:lnTo>
                  <a:lnTo>
                    <a:pt x="450057" y="471487"/>
                  </a:lnTo>
                  <a:lnTo>
                    <a:pt x="395288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1">
              <a:extLst>
                <a:ext uri="{FF2B5EF4-FFF2-40B4-BE49-F238E27FC236}">
                  <a16:creationId xmlns:a16="http://schemas.microsoft.com/office/drawing/2014/main" id="{04F8BDF9-6ACD-4078-A986-BAC95FBD6AD2}"/>
                </a:ext>
              </a:extLst>
            </p:cNvPr>
            <p:cNvSpPr/>
            <p:nvPr/>
          </p:nvSpPr>
          <p:spPr>
            <a:xfrm>
              <a:off x="5800726" y="2157413"/>
              <a:ext cx="336550" cy="1033462"/>
            </a:xfrm>
            <a:custGeom>
              <a:avLst/>
              <a:gdLst>
                <a:gd name="connsiteX0" fmla="*/ 90488 w 335756"/>
                <a:gd name="connsiteY0" fmla="*/ 664368 h 1033462"/>
                <a:gd name="connsiteX1" fmla="*/ 88106 w 335756"/>
                <a:gd name="connsiteY1" fmla="*/ 288131 h 1033462"/>
                <a:gd name="connsiteX2" fmla="*/ 85725 w 335756"/>
                <a:gd name="connsiteY2" fmla="*/ 238125 h 1033462"/>
                <a:gd name="connsiteX3" fmla="*/ 78581 w 335756"/>
                <a:gd name="connsiteY3" fmla="*/ 192881 h 1033462"/>
                <a:gd name="connsiteX4" fmla="*/ 71438 w 335756"/>
                <a:gd name="connsiteY4" fmla="*/ 157162 h 1033462"/>
                <a:gd name="connsiteX5" fmla="*/ 0 w 335756"/>
                <a:gd name="connsiteY5" fmla="*/ 35718 h 1033462"/>
                <a:gd name="connsiteX6" fmla="*/ 252413 w 335756"/>
                <a:gd name="connsiteY6" fmla="*/ 0 h 1033462"/>
                <a:gd name="connsiteX7" fmla="*/ 309563 w 335756"/>
                <a:gd name="connsiteY7" fmla="*/ 102393 h 1033462"/>
                <a:gd name="connsiteX8" fmla="*/ 323850 w 335756"/>
                <a:gd name="connsiteY8" fmla="*/ 140493 h 1033462"/>
                <a:gd name="connsiteX9" fmla="*/ 330994 w 335756"/>
                <a:gd name="connsiteY9" fmla="*/ 180975 h 1033462"/>
                <a:gd name="connsiteX10" fmla="*/ 335756 w 335756"/>
                <a:gd name="connsiteY10" fmla="*/ 254793 h 1033462"/>
                <a:gd name="connsiteX11" fmla="*/ 335756 w 335756"/>
                <a:gd name="connsiteY11" fmla="*/ 704850 h 1033462"/>
                <a:gd name="connsiteX12" fmla="*/ 335756 w 335756"/>
                <a:gd name="connsiteY12" fmla="*/ 1004887 h 1033462"/>
                <a:gd name="connsiteX13" fmla="*/ 85725 w 335756"/>
                <a:gd name="connsiteY13" fmla="*/ 1033462 h 1033462"/>
                <a:gd name="connsiteX14" fmla="*/ 90488 w 335756"/>
                <a:gd name="connsiteY14" fmla="*/ 664368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5756" h="1033462">
                  <a:moveTo>
                    <a:pt x="90488" y="664368"/>
                  </a:moveTo>
                  <a:lnTo>
                    <a:pt x="88106" y="288131"/>
                  </a:lnTo>
                  <a:lnTo>
                    <a:pt x="85725" y="238125"/>
                  </a:lnTo>
                  <a:lnTo>
                    <a:pt x="78581" y="192881"/>
                  </a:lnTo>
                  <a:lnTo>
                    <a:pt x="71438" y="157162"/>
                  </a:lnTo>
                  <a:lnTo>
                    <a:pt x="0" y="35718"/>
                  </a:lnTo>
                  <a:lnTo>
                    <a:pt x="252413" y="0"/>
                  </a:lnTo>
                  <a:lnTo>
                    <a:pt x="309563" y="102393"/>
                  </a:lnTo>
                  <a:lnTo>
                    <a:pt x="323850" y="140493"/>
                  </a:lnTo>
                  <a:lnTo>
                    <a:pt x="330994" y="180975"/>
                  </a:lnTo>
                  <a:lnTo>
                    <a:pt x="335756" y="254793"/>
                  </a:lnTo>
                  <a:lnTo>
                    <a:pt x="335756" y="704850"/>
                  </a:lnTo>
                  <a:lnTo>
                    <a:pt x="335756" y="1004887"/>
                  </a:lnTo>
                  <a:lnTo>
                    <a:pt x="85725" y="1033462"/>
                  </a:lnTo>
                  <a:cubicBezTo>
                    <a:pt x="87313" y="910431"/>
                    <a:pt x="88900" y="787399"/>
                    <a:pt x="90488" y="6643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50191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F2EAC93A-A58F-4604-93A5-A2AAC614553A}"/>
              </a:ext>
            </a:extLst>
          </p:cNvPr>
          <p:cNvGrpSpPr/>
          <p:nvPr/>
        </p:nvGrpSpPr>
        <p:grpSpPr>
          <a:xfrm>
            <a:off x="3906841" y="1253115"/>
            <a:ext cx="4349747" cy="4904799"/>
            <a:chOff x="3906841" y="1253115"/>
            <a:chExt cx="4349747" cy="490479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20C9726-673B-4B3A-AE30-C74E3C0F9EEB}"/>
                </a:ext>
              </a:extLst>
            </p:cNvPr>
            <p:cNvSpPr/>
            <p:nvPr/>
          </p:nvSpPr>
          <p:spPr>
            <a:xfrm>
              <a:off x="4939771" y="1409701"/>
              <a:ext cx="746656" cy="694805"/>
            </a:xfrm>
            <a:custGeom>
              <a:avLst/>
              <a:gdLst>
                <a:gd name="connsiteX0" fmla="*/ 390525 w 685800"/>
                <a:gd name="connsiteY0" fmla="*/ 481013 h 638175"/>
                <a:gd name="connsiteX1" fmla="*/ 223838 w 685800"/>
                <a:gd name="connsiteY1" fmla="*/ 304800 h 638175"/>
                <a:gd name="connsiteX2" fmla="*/ 95250 w 685800"/>
                <a:gd name="connsiteY2" fmla="*/ 154781 h 638175"/>
                <a:gd name="connsiteX3" fmla="*/ 16669 w 685800"/>
                <a:gd name="connsiteY3" fmla="*/ 61913 h 638175"/>
                <a:gd name="connsiteX4" fmla="*/ 2381 w 685800"/>
                <a:gd name="connsiteY4" fmla="*/ 40481 h 638175"/>
                <a:gd name="connsiteX5" fmla="*/ 0 w 685800"/>
                <a:gd name="connsiteY5" fmla="*/ 26194 h 638175"/>
                <a:gd name="connsiteX6" fmla="*/ 2381 w 685800"/>
                <a:gd name="connsiteY6" fmla="*/ 11906 h 638175"/>
                <a:gd name="connsiteX7" fmla="*/ 14288 w 685800"/>
                <a:gd name="connsiteY7" fmla="*/ 2381 h 638175"/>
                <a:gd name="connsiteX8" fmla="*/ 33338 w 685800"/>
                <a:gd name="connsiteY8" fmla="*/ 0 h 638175"/>
                <a:gd name="connsiteX9" fmla="*/ 73819 w 685800"/>
                <a:gd name="connsiteY9" fmla="*/ 9525 h 638175"/>
                <a:gd name="connsiteX10" fmla="*/ 176213 w 685800"/>
                <a:gd name="connsiteY10" fmla="*/ 52388 h 638175"/>
                <a:gd name="connsiteX11" fmla="*/ 295275 w 685800"/>
                <a:gd name="connsiteY11" fmla="*/ 107156 h 638175"/>
                <a:gd name="connsiteX12" fmla="*/ 411956 w 685800"/>
                <a:gd name="connsiteY12" fmla="*/ 166688 h 638175"/>
                <a:gd name="connsiteX13" fmla="*/ 581025 w 685800"/>
                <a:gd name="connsiteY13" fmla="*/ 254794 h 638175"/>
                <a:gd name="connsiteX14" fmla="*/ 602456 w 685800"/>
                <a:gd name="connsiteY14" fmla="*/ 285750 h 638175"/>
                <a:gd name="connsiteX15" fmla="*/ 635794 w 685800"/>
                <a:gd name="connsiteY15" fmla="*/ 350044 h 638175"/>
                <a:gd name="connsiteX16" fmla="*/ 652463 w 685800"/>
                <a:gd name="connsiteY16" fmla="*/ 397669 h 638175"/>
                <a:gd name="connsiteX17" fmla="*/ 671513 w 685800"/>
                <a:gd name="connsiteY17" fmla="*/ 450056 h 638175"/>
                <a:gd name="connsiteX18" fmla="*/ 685800 w 685800"/>
                <a:gd name="connsiteY18" fmla="*/ 540544 h 638175"/>
                <a:gd name="connsiteX19" fmla="*/ 681038 w 685800"/>
                <a:gd name="connsiteY19" fmla="*/ 564356 h 638175"/>
                <a:gd name="connsiteX20" fmla="*/ 669131 w 685800"/>
                <a:gd name="connsiteY20" fmla="*/ 590550 h 638175"/>
                <a:gd name="connsiteX21" fmla="*/ 640556 w 685800"/>
                <a:gd name="connsiteY21" fmla="*/ 621506 h 638175"/>
                <a:gd name="connsiteX22" fmla="*/ 619125 w 685800"/>
                <a:gd name="connsiteY22" fmla="*/ 635794 h 638175"/>
                <a:gd name="connsiteX23" fmla="*/ 597694 w 685800"/>
                <a:gd name="connsiteY23" fmla="*/ 638175 h 638175"/>
                <a:gd name="connsiteX24" fmla="*/ 564356 w 685800"/>
                <a:gd name="connsiteY24" fmla="*/ 633413 h 638175"/>
                <a:gd name="connsiteX25" fmla="*/ 528638 w 685800"/>
                <a:gd name="connsiteY25" fmla="*/ 614363 h 638175"/>
                <a:gd name="connsiteX26" fmla="*/ 390525 w 685800"/>
                <a:gd name="connsiteY26" fmla="*/ 48101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38175">
                  <a:moveTo>
                    <a:pt x="390525" y="481013"/>
                  </a:moveTo>
                  <a:lnTo>
                    <a:pt x="223838" y="304800"/>
                  </a:lnTo>
                  <a:lnTo>
                    <a:pt x="95250" y="154781"/>
                  </a:lnTo>
                  <a:lnTo>
                    <a:pt x="16669" y="61913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73819" y="9525"/>
                  </a:lnTo>
                  <a:lnTo>
                    <a:pt x="176213" y="52388"/>
                  </a:lnTo>
                  <a:lnTo>
                    <a:pt x="295275" y="107156"/>
                  </a:lnTo>
                  <a:lnTo>
                    <a:pt x="411956" y="166688"/>
                  </a:lnTo>
                  <a:lnTo>
                    <a:pt x="581025" y="254794"/>
                  </a:lnTo>
                  <a:lnTo>
                    <a:pt x="602456" y="285750"/>
                  </a:lnTo>
                  <a:lnTo>
                    <a:pt x="635794" y="350044"/>
                  </a:lnTo>
                  <a:lnTo>
                    <a:pt x="652463" y="397669"/>
                  </a:lnTo>
                  <a:lnTo>
                    <a:pt x="671513" y="450056"/>
                  </a:lnTo>
                  <a:lnTo>
                    <a:pt x="685800" y="540544"/>
                  </a:lnTo>
                  <a:lnTo>
                    <a:pt x="681038" y="564356"/>
                  </a:lnTo>
                  <a:lnTo>
                    <a:pt x="669131" y="590550"/>
                  </a:lnTo>
                  <a:lnTo>
                    <a:pt x="640556" y="621506"/>
                  </a:lnTo>
                  <a:lnTo>
                    <a:pt x="619125" y="635794"/>
                  </a:lnTo>
                  <a:lnTo>
                    <a:pt x="597694" y="638175"/>
                  </a:lnTo>
                  <a:lnTo>
                    <a:pt x="564356" y="633413"/>
                  </a:lnTo>
                  <a:lnTo>
                    <a:pt x="528638" y="614363"/>
                  </a:lnTo>
                  <a:lnTo>
                    <a:pt x="39052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78D9F97A-185A-4D02-B2E0-E1EB99520FF8}"/>
                </a:ext>
              </a:extLst>
            </p:cNvPr>
            <p:cNvSpPr/>
            <p:nvPr/>
          </p:nvSpPr>
          <p:spPr>
            <a:xfrm>
              <a:off x="6096001" y="1253115"/>
              <a:ext cx="898752" cy="940233"/>
            </a:xfrm>
            <a:custGeom>
              <a:avLst/>
              <a:gdLst>
                <a:gd name="connsiteX0" fmla="*/ 507206 w 826294"/>
                <a:gd name="connsiteY0" fmla="*/ 504825 h 864393"/>
                <a:gd name="connsiteX1" fmla="*/ 352425 w 826294"/>
                <a:gd name="connsiteY1" fmla="*/ 645318 h 864393"/>
                <a:gd name="connsiteX2" fmla="*/ 119062 w 826294"/>
                <a:gd name="connsiteY2" fmla="*/ 842962 h 864393"/>
                <a:gd name="connsiteX3" fmla="*/ 0 w 826294"/>
                <a:gd name="connsiteY3" fmla="*/ 864393 h 864393"/>
                <a:gd name="connsiteX4" fmla="*/ 71437 w 826294"/>
                <a:gd name="connsiteY4" fmla="*/ 754856 h 864393"/>
                <a:gd name="connsiteX5" fmla="*/ 209550 w 826294"/>
                <a:gd name="connsiteY5" fmla="*/ 552450 h 864393"/>
                <a:gd name="connsiteX6" fmla="*/ 290512 w 826294"/>
                <a:gd name="connsiteY6" fmla="*/ 431006 h 864393"/>
                <a:gd name="connsiteX7" fmla="*/ 354806 w 826294"/>
                <a:gd name="connsiteY7" fmla="*/ 321468 h 864393"/>
                <a:gd name="connsiteX8" fmla="*/ 390525 w 826294"/>
                <a:gd name="connsiteY8" fmla="*/ 247650 h 864393"/>
                <a:gd name="connsiteX9" fmla="*/ 400050 w 826294"/>
                <a:gd name="connsiteY9" fmla="*/ 211931 h 864393"/>
                <a:gd name="connsiteX10" fmla="*/ 402431 w 826294"/>
                <a:gd name="connsiteY10" fmla="*/ 180975 h 864393"/>
                <a:gd name="connsiteX11" fmla="*/ 392906 w 826294"/>
                <a:gd name="connsiteY11" fmla="*/ 138112 h 864393"/>
                <a:gd name="connsiteX12" fmla="*/ 371475 w 826294"/>
                <a:gd name="connsiteY12" fmla="*/ 95250 h 864393"/>
                <a:gd name="connsiteX13" fmla="*/ 350044 w 826294"/>
                <a:gd name="connsiteY13" fmla="*/ 71437 h 864393"/>
                <a:gd name="connsiteX14" fmla="*/ 321469 w 826294"/>
                <a:gd name="connsiteY14" fmla="*/ 47625 h 864393"/>
                <a:gd name="connsiteX15" fmla="*/ 314325 w 826294"/>
                <a:gd name="connsiteY15" fmla="*/ 35718 h 864393"/>
                <a:gd name="connsiteX16" fmla="*/ 319087 w 826294"/>
                <a:gd name="connsiteY16" fmla="*/ 19050 h 864393"/>
                <a:gd name="connsiteX17" fmla="*/ 350044 w 826294"/>
                <a:gd name="connsiteY17" fmla="*/ 7143 h 864393"/>
                <a:gd name="connsiteX18" fmla="*/ 402431 w 826294"/>
                <a:gd name="connsiteY18" fmla="*/ 0 h 864393"/>
                <a:gd name="connsiteX19" fmla="*/ 442912 w 826294"/>
                <a:gd name="connsiteY19" fmla="*/ 2381 h 864393"/>
                <a:gd name="connsiteX20" fmla="*/ 481012 w 826294"/>
                <a:gd name="connsiteY20" fmla="*/ 4762 h 864393"/>
                <a:gd name="connsiteX21" fmla="*/ 531019 w 826294"/>
                <a:gd name="connsiteY21" fmla="*/ 23812 h 864393"/>
                <a:gd name="connsiteX22" fmla="*/ 633412 w 826294"/>
                <a:gd name="connsiteY22" fmla="*/ 76200 h 864393"/>
                <a:gd name="connsiteX23" fmla="*/ 742950 w 826294"/>
                <a:gd name="connsiteY23" fmla="*/ 126206 h 864393"/>
                <a:gd name="connsiteX24" fmla="*/ 778669 w 826294"/>
                <a:gd name="connsiteY24" fmla="*/ 150018 h 864393"/>
                <a:gd name="connsiteX25" fmla="*/ 800100 w 826294"/>
                <a:gd name="connsiteY25" fmla="*/ 171450 h 864393"/>
                <a:gd name="connsiteX26" fmla="*/ 816769 w 826294"/>
                <a:gd name="connsiteY26" fmla="*/ 197643 h 864393"/>
                <a:gd name="connsiteX27" fmla="*/ 826294 w 826294"/>
                <a:gd name="connsiteY27" fmla="*/ 216693 h 864393"/>
                <a:gd name="connsiteX28" fmla="*/ 826294 w 826294"/>
                <a:gd name="connsiteY28" fmla="*/ 233362 h 864393"/>
                <a:gd name="connsiteX29" fmla="*/ 816769 w 826294"/>
                <a:gd name="connsiteY29" fmla="*/ 266700 h 864393"/>
                <a:gd name="connsiteX30" fmla="*/ 800100 w 826294"/>
                <a:gd name="connsiteY30" fmla="*/ 285750 h 864393"/>
                <a:gd name="connsiteX31" fmla="*/ 754856 w 826294"/>
                <a:gd name="connsiteY31" fmla="*/ 314325 h 864393"/>
                <a:gd name="connsiteX32" fmla="*/ 690562 w 826294"/>
                <a:gd name="connsiteY32" fmla="*/ 345281 h 864393"/>
                <a:gd name="connsiteX33" fmla="*/ 621506 w 826294"/>
                <a:gd name="connsiteY33" fmla="*/ 369093 h 864393"/>
                <a:gd name="connsiteX34" fmla="*/ 507206 w 826294"/>
                <a:gd name="connsiteY34" fmla="*/ 504825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6294" h="864393">
                  <a:moveTo>
                    <a:pt x="507206" y="504825"/>
                  </a:moveTo>
                  <a:lnTo>
                    <a:pt x="352425" y="645318"/>
                  </a:lnTo>
                  <a:lnTo>
                    <a:pt x="119062" y="842962"/>
                  </a:lnTo>
                  <a:lnTo>
                    <a:pt x="0" y="864393"/>
                  </a:lnTo>
                  <a:lnTo>
                    <a:pt x="71437" y="754856"/>
                  </a:lnTo>
                  <a:lnTo>
                    <a:pt x="209550" y="552450"/>
                  </a:lnTo>
                  <a:lnTo>
                    <a:pt x="290512" y="431006"/>
                  </a:lnTo>
                  <a:lnTo>
                    <a:pt x="354806" y="321468"/>
                  </a:lnTo>
                  <a:lnTo>
                    <a:pt x="390525" y="247650"/>
                  </a:lnTo>
                  <a:lnTo>
                    <a:pt x="400050" y="211931"/>
                  </a:lnTo>
                  <a:lnTo>
                    <a:pt x="402431" y="180975"/>
                  </a:lnTo>
                  <a:lnTo>
                    <a:pt x="392906" y="138112"/>
                  </a:lnTo>
                  <a:lnTo>
                    <a:pt x="371475" y="95250"/>
                  </a:lnTo>
                  <a:lnTo>
                    <a:pt x="350044" y="71437"/>
                  </a:lnTo>
                  <a:lnTo>
                    <a:pt x="321469" y="47625"/>
                  </a:lnTo>
                  <a:lnTo>
                    <a:pt x="314325" y="35718"/>
                  </a:lnTo>
                  <a:lnTo>
                    <a:pt x="319087" y="19050"/>
                  </a:lnTo>
                  <a:lnTo>
                    <a:pt x="350044" y="7143"/>
                  </a:lnTo>
                  <a:lnTo>
                    <a:pt x="402431" y="0"/>
                  </a:lnTo>
                  <a:lnTo>
                    <a:pt x="442912" y="2381"/>
                  </a:lnTo>
                  <a:lnTo>
                    <a:pt x="481012" y="4762"/>
                  </a:lnTo>
                  <a:lnTo>
                    <a:pt x="531019" y="23812"/>
                  </a:lnTo>
                  <a:lnTo>
                    <a:pt x="633412" y="76200"/>
                  </a:lnTo>
                  <a:lnTo>
                    <a:pt x="742950" y="126206"/>
                  </a:lnTo>
                  <a:lnTo>
                    <a:pt x="778669" y="150018"/>
                  </a:lnTo>
                  <a:lnTo>
                    <a:pt x="800100" y="171450"/>
                  </a:lnTo>
                  <a:lnTo>
                    <a:pt x="816769" y="197643"/>
                  </a:lnTo>
                  <a:lnTo>
                    <a:pt x="826294" y="216693"/>
                  </a:lnTo>
                  <a:lnTo>
                    <a:pt x="826294" y="233362"/>
                  </a:lnTo>
                  <a:lnTo>
                    <a:pt x="816769" y="266700"/>
                  </a:lnTo>
                  <a:lnTo>
                    <a:pt x="800100" y="285750"/>
                  </a:lnTo>
                  <a:lnTo>
                    <a:pt x="754856" y="314325"/>
                  </a:lnTo>
                  <a:lnTo>
                    <a:pt x="690562" y="345281"/>
                  </a:lnTo>
                  <a:lnTo>
                    <a:pt x="621506" y="369093"/>
                  </a:lnTo>
                  <a:lnTo>
                    <a:pt x="507206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E0DA9EFB-076F-4D39-BCF5-E516D1095FC7}"/>
                </a:ext>
              </a:extLst>
            </p:cNvPr>
            <p:cNvSpPr/>
            <p:nvPr/>
          </p:nvSpPr>
          <p:spPr>
            <a:xfrm>
              <a:off x="4646616" y="1906588"/>
              <a:ext cx="2682875" cy="495300"/>
            </a:xfrm>
            <a:custGeom>
              <a:avLst/>
              <a:gdLst>
                <a:gd name="connsiteX0" fmla="*/ 1838325 w 2683669"/>
                <a:gd name="connsiteY0" fmla="*/ 290513 h 495300"/>
                <a:gd name="connsiteX1" fmla="*/ 1416844 w 2683669"/>
                <a:gd name="connsiteY1" fmla="*/ 316707 h 495300"/>
                <a:gd name="connsiteX2" fmla="*/ 1231106 w 2683669"/>
                <a:gd name="connsiteY2" fmla="*/ 352425 h 495300"/>
                <a:gd name="connsiteX3" fmla="*/ 907256 w 2683669"/>
                <a:gd name="connsiteY3" fmla="*/ 404813 h 495300"/>
                <a:gd name="connsiteX4" fmla="*/ 495300 w 2683669"/>
                <a:gd name="connsiteY4" fmla="*/ 471488 h 495300"/>
                <a:gd name="connsiteX5" fmla="*/ 364331 w 2683669"/>
                <a:gd name="connsiteY5" fmla="*/ 495300 h 495300"/>
                <a:gd name="connsiteX6" fmla="*/ 338137 w 2683669"/>
                <a:gd name="connsiteY6" fmla="*/ 492919 h 495300"/>
                <a:gd name="connsiteX7" fmla="*/ 297656 w 2683669"/>
                <a:gd name="connsiteY7" fmla="*/ 483394 h 495300"/>
                <a:gd name="connsiteX8" fmla="*/ 252412 w 2683669"/>
                <a:gd name="connsiteY8" fmla="*/ 469107 h 495300"/>
                <a:gd name="connsiteX9" fmla="*/ 226219 w 2683669"/>
                <a:gd name="connsiteY9" fmla="*/ 459582 h 495300"/>
                <a:gd name="connsiteX10" fmla="*/ 185737 w 2683669"/>
                <a:gd name="connsiteY10" fmla="*/ 433388 h 495300"/>
                <a:gd name="connsiteX11" fmla="*/ 114300 w 2683669"/>
                <a:gd name="connsiteY11" fmla="*/ 371475 h 495300"/>
                <a:gd name="connsiteX12" fmla="*/ 59531 w 2683669"/>
                <a:gd name="connsiteY12" fmla="*/ 311944 h 495300"/>
                <a:gd name="connsiteX13" fmla="*/ 19050 w 2683669"/>
                <a:gd name="connsiteY13" fmla="*/ 264319 h 495300"/>
                <a:gd name="connsiteX14" fmla="*/ 0 w 2683669"/>
                <a:gd name="connsiteY14" fmla="*/ 230982 h 495300"/>
                <a:gd name="connsiteX15" fmla="*/ 0 w 2683669"/>
                <a:gd name="connsiteY15" fmla="*/ 209550 h 495300"/>
                <a:gd name="connsiteX16" fmla="*/ 4762 w 2683669"/>
                <a:gd name="connsiteY16" fmla="*/ 197644 h 495300"/>
                <a:gd name="connsiteX17" fmla="*/ 26194 w 2683669"/>
                <a:gd name="connsiteY17" fmla="*/ 192882 h 495300"/>
                <a:gd name="connsiteX18" fmla="*/ 57150 w 2683669"/>
                <a:gd name="connsiteY18" fmla="*/ 204788 h 495300"/>
                <a:gd name="connsiteX19" fmla="*/ 126206 w 2683669"/>
                <a:gd name="connsiteY19" fmla="*/ 238125 h 495300"/>
                <a:gd name="connsiteX20" fmla="*/ 192881 w 2683669"/>
                <a:gd name="connsiteY20" fmla="*/ 264319 h 495300"/>
                <a:gd name="connsiteX21" fmla="*/ 271462 w 2683669"/>
                <a:gd name="connsiteY21" fmla="*/ 283369 h 495300"/>
                <a:gd name="connsiteX22" fmla="*/ 345281 w 2683669"/>
                <a:gd name="connsiteY22" fmla="*/ 295275 h 495300"/>
                <a:gd name="connsiteX23" fmla="*/ 400050 w 2683669"/>
                <a:gd name="connsiteY23" fmla="*/ 295275 h 495300"/>
                <a:gd name="connsiteX24" fmla="*/ 719137 w 2683669"/>
                <a:gd name="connsiteY24" fmla="*/ 250032 h 495300"/>
                <a:gd name="connsiteX25" fmla="*/ 1166812 w 2683669"/>
                <a:gd name="connsiteY25" fmla="*/ 190500 h 495300"/>
                <a:gd name="connsiteX26" fmla="*/ 1619250 w 2683669"/>
                <a:gd name="connsiteY26" fmla="*/ 128588 h 495300"/>
                <a:gd name="connsiteX27" fmla="*/ 1704975 w 2683669"/>
                <a:gd name="connsiteY27" fmla="*/ 138113 h 495300"/>
                <a:gd name="connsiteX28" fmla="*/ 2047875 w 2683669"/>
                <a:gd name="connsiteY28" fmla="*/ 90488 h 495300"/>
                <a:gd name="connsiteX29" fmla="*/ 2097881 w 2683669"/>
                <a:gd name="connsiteY29" fmla="*/ 59532 h 495300"/>
                <a:gd name="connsiteX30" fmla="*/ 2155031 w 2683669"/>
                <a:gd name="connsiteY30" fmla="*/ 33338 h 495300"/>
                <a:gd name="connsiteX31" fmla="*/ 2214562 w 2683669"/>
                <a:gd name="connsiteY31" fmla="*/ 7144 h 495300"/>
                <a:gd name="connsiteX32" fmla="*/ 2259806 w 2683669"/>
                <a:gd name="connsiteY32" fmla="*/ 0 h 495300"/>
                <a:gd name="connsiteX33" fmla="*/ 2326481 w 2683669"/>
                <a:gd name="connsiteY33" fmla="*/ 11907 h 495300"/>
                <a:gd name="connsiteX34" fmla="*/ 2457450 w 2683669"/>
                <a:gd name="connsiteY34" fmla="*/ 50007 h 495300"/>
                <a:gd name="connsiteX35" fmla="*/ 2576512 w 2683669"/>
                <a:gd name="connsiteY35" fmla="*/ 90488 h 495300"/>
                <a:gd name="connsiteX36" fmla="*/ 2624137 w 2683669"/>
                <a:gd name="connsiteY36" fmla="*/ 116682 h 495300"/>
                <a:gd name="connsiteX37" fmla="*/ 2655094 w 2683669"/>
                <a:gd name="connsiteY37" fmla="*/ 138113 h 495300"/>
                <a:gd name="connsiteX38" fmla="*/ 2674144 w 2683669"/>
                <a:gd name="connsiteY38" fmla="*/ 154782 h 495300"/>
                <a:gd name="connsiteX39" fmla="*/ 2683669 w 2683669"/>
                <a:gd name="connsiteY39" fmla="*/ 169069 h 495300"/>
                <a:gd name="connsiteX40" fmla="*/ 2681287 w 2683669"/>
                <a:gd name="connsiteY40" fmla="*/ 180975 h 495300"/>
                <a:gd name="connsiteX41" fmla="*/ 2671762 w 2683669"/>
                <a:gd name="connsiteY41" fmla="*/ 197644 h 495300"/>
                <a:gd name="connsiteX42" fmla="*/ 2624137 w 2683669"/>
                <a:gd name="connsiteY42" fmla="*/ 250032 h 495300"/>
                <a:gd name="connsiteX43" fmla="*/ 2431256 w 2683669"/>
                <a:gd name="connsiteY43" fmla="*/ 261938 h 495300"/>
                <a:gd name="connsiteX44" fmla="*/ 1838325 w 2683669"/>
                <a:gd name="connsiteY44" fmla="*/ 2905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83669" h="495300">
                  <a:moveTo>
                    <a:pt x="1838325" y="290513"/>
                  </a:moveTo>
                  <a:lnTo>
                    <a:pt x="1416844" y="316707"/>
                  </a:lnTo>
                  <a:lnTo>
                    <a:pt x="1231106" y="352425"/>
                  </a:lnTo>
                  <a:lnTo>
                    <a:pt x="907256" y="404813"/>
                  </a:lnTo>
                  <a:lnTo>
                    <a:pt x="495300" y="471488"/>
                  </a:lnTo>
                  <a:lnTo>
                    <a:pt x="364331" y="495300"/>
                  </a:lnTo>
                  <a:lnTo>
                    <a:pt x="338137" y="492919"/>
                  </a:lnTo>
                  <a:lnTo>
                    <a:pt x="297656" y="483394"/>
                  </a:lnTo>
                  <a:lnTo>
                    <a:pt x="252412" y="469107"/>
                  </a:lnTo>
                  <a:lnTo>
                    <a:pt x="226219" y="459582"/>
                  </a:lnTo>
                  <a:lnTo>
                    <a:pt x="185737" y="433388"/>
                  </a:lnTo>
                  <a:lnTo>
                    <a:pt x="114300" y="371475"/>
                  </a:lnTo>
                  <a:lnTo>
                    <a:pt x="59531" y="311944"/>
                  </a:lnTo>
                  <a:lnTo>
                    <a:pt x="19050" y="264319"/>
                  </a:lnTo>
                  <a:lnTo>
                    <a:pt x="0" y="230982"/>
                  </a:lnTo>
                  <a:lnTo>
                    <a:pt x="0" y="209550"/>
                  </a:lnTo>
                  <a:lnTo>
                    <a:pt x="4762" y="197644"/>
                  </a:lnTo>
                  <a:lnTo>
                    <a:pt x="26194" y="192882"/>
                  </a:lnTo>
                  <a:lnTo>
                    <a:pt x="57150" y="204788"/>
                  </a:lnTo>
                  <a:lnTo>
                    <a:pt x="126206" y="238125"/>
                  </a:lnTo>
                  <a:lnTo>
                    <a:pt x="192881" y="264319"/>
                  </a:lnTo>
                  <a:lnTo>
                    <a:pt x="271462" y="283369"/>
                  </a:lnTo>
                  <a:lnTo>
                    <a:pt x="345281" y="295275"/>
                  </a:lnTo>
                  <a:lnTo>
                    <a:pt x="400050" y="295275"/>
                  </a:lnTo>
                  <a:lnTo>
                    <a:pt x="719137" y="250032"/>
                  </a:lnTo>
                  <a:lnTo>
                    <a:pt x="1166812" y="190500"/>
                  </a:lnTo>
                  <a:lnTo>
                    <a:pt x="1619250" y="128588"/>
                  </a:lnTo>
                  <a:lnTo>
                    <a:pt x="1704975" y="138113"/>
                  </a:lnTo>
                  <a:lnTo>
                    <a:pt x="2047875" y="90488"/>
                  </a:lnTo>
                  <a:lnTo>
                    <a:pt x="2097881" y="59532"/>
                  </a:lnTo>
                  <a:lnTo>
                    <a:pt x="2155031" y="33338"/>
                  </a:lnTo>
                  <a:lnTo>
                    <a:pt x="2214562" y="7144"/>
                  </a:lnTo>
                  <a:lnTo>
                    <a:pt x="2259806" y="0"/>
                  </a:lnTo>
                  <a:lnTo>
                    <a:pt x="2326481" y="11907"/>
                  </a:lnTo>
                  <a:lnTo>
                    <a:pt x="2457450" y="50007"/>
                  </a:lnTo>
                  <a:lnTo>
                    <a:pt x="2576512" y="90488"/>
                  </a:lnTo>
                  <a:lnTo>
                    <a:pt x="2624137" y="116682"/>
                  </a:lnTo>
                  <a:lnTo>
                    <a:pt x="2655094" y="138113"/>
                  </a:lnTo>
                  <a:lnTo>
                    <a:pt x="2674144" y="154782"/>
                  </a:lnTo>
                  <a:lnTo>
                    <a:pt x="2683669" y="169069"/>
                  </a:lnTo>
                  <a:lnTo>
                    <a:pt x="2681287" y="180975"/>
                  </a:lnTo>
                  <a:lnTo>
                    <a:pt x="2671762" y="197644"/>
                  </a:lnTo>
                  <a:lnTo>
                    <a:pt x="2624137" y="250032"/>
                  </a:lnTo>
                  <a:lnTo>
                    <a:pt x="2431256" y="261938"/>
                  </a:lnTo>
                  <a:lnTo>
                    <a:pt x="18383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4F6B8DEA-7CEA-4C7C-8942-67FC4D66F7CE}"/>
                </a:ext>
              </a:extLst>
            </p:cNvPr>
            <p:cNvSpPr/>
            <p:nvPr/>
          </p:nvSpPr>
          <p:spPr>
            <a:xfrm>
              <a:off x="4841878" y="2466976"/>
              <a:ext cx="2297113" cy="428625"/>
            </a:xfrm>
            <a:custGeom>
              <a:avLst/>
              <a:gdLst>
                <a:gd name="connsiteX0" fmla="*/ 1538288 w 2297907"/>
                <a:gd name="connsiteY0" fmla="*/ 247650 h 428625"/>
                <a:gd name="connsiteX1" fmla="*/ 1076325 w 2297907"/>
                <a:gd name="connsiteY1" fmla="*/ 290513 h 428625"/>
                <a:gd name="connsiteX2" fmla="*/ 850107 w 2297907"/>
                <a:gd name="connsiteY2" fmla="*/ 319088 h 428625"/>
                <a:gd name="connsiteX3" fmla="*/ 583407 w 2297907"/>
                <a:gd name="connsiteY3" fmla="*/ 359569 h 428625"/>
                <a:gd name="connsiteX4" fmla="*/ 461963 w 2297907"/>
                <a:gd name="connsiteY4" fmla="*/ 392906 h 428625"/>
                <a:gd name="connsiteX5" fmla="*/ 357188 w 2297907"/>
                <a:gd name="connsiteY5" fmla="*/ 416719 h 428625"/>
                <a:gd name="connsiteX6" fmla="*/ 302419 w 2297907"/>
                <a:gd name="connsiteY6" fmla="*/ 428625 h 428625"/>
                <a:gd name="connsiteX7" fmla="*/ 273844 w 2297907"/>
                <a:gd name="connsiteY7" fmla="*/ 428625 h 428625"/>
                <a:gd name="connsiteX8" fmla="*/ 238125 w 2297907"/>
                <a:gd name="connsiteY8" fmla="*/ 421481 h 428625"/>
                <a:gd name="connsiteX9" fmla="*/ 197644 w 2297907"/>
                <a:gd name="connsiteY9" fmla="*/ 404813 h 428625"/>
                <a:gd name="connsiteX10" fmla="*/ 152400 w 2297907"/>
                <a:gd name="connsiteY10" fmla="*/ 378619 h 428625"/>
                <a:gd name="connsiteX11" fmla="*/ 114300 w 2297907"/>
                <a:gd name="connsiteY11" fmla="*/ 347663 h 428625"/>
                <a:gd name="connsiteX12" fmla="*/ 78582 w 2297907"/>
                <a:gd name="connsiteY12" fmla="*/ 309563 h 428625"/>
                <a:gd name="connsiteX13" fmla="*/ 42863 w 2297907"/>
                <a:gd name="connsiteY13" fmla="*/ 261938 h 428625"/>
                <a:gd name="connsiteX14" fmla="*/ 4763 w 2297907"/>
                <a:gd name="connsiteY14" fmla="*/ 202406 h 428625"/>
                <a:gd name="connsiteX15" fmla="*/ 0 w 2297907"/>
                <a:gd name="connsiteY15" fmla="*/ 188119 h 428625"/>
                <a:gd name="connsiteX16" fmla="*/ 2382 w 2297907"/>
                <a:gd name="connsiteY16" fmla="*/ 173831 h 428625"/>
                <a:gd name="connsiteX17" fmla="*/ 11907 w 2297907"/>
                <a:gd name="connsiteY17" fmla="*/ 164306 h 428625"/>
                <a:gd name="connsiteX18" fmla="*/ 35719 w 2297907"/>
                <a:gd name="connsiteY18" fmla="*/ 157163 h 428625"/>
                <a:gd name="connsiteX19" fmla="*/ 54769 w 2297907"/>
                <a:gd name="connsiteY19" fmla="*/ 159544 h 428625"/>
                <a:gd name="connsiteX20" fmla="*/ 135732 w 2297907"/>
                <a:gd name="connsiteY20" fmla="*/ 192881 h 428625"/>
                <a:gd name="connsiteX21" fmla="*/ 235744 w 2297907"/>
                <a:gd name="connsiteY21" fmla="*/ 221456 h 428625"/>
                <a:gd name="connsiteX22" fmla="*/ 309563 w 2297907"/>
                <a:gd name="connsiteY22" fmla="*/ 233363 h 428625"/>
                <a:gd name="connsiteX23" fmla="*/ 388144 w 2297907"/>
                <a:gd name="connsiteY23" fmla="*/ 230981 h 428625"/>
                <a:gd name="connsiteX24" fmla="*/ 738188 w 2297907"/>
                <a:gd name="connsiteY24" fmla="*/ 178594 h 428625"/>
                <a:gd name="connsiteX25" fmla="*/ 1081088 w 2297907"/>
                <a:gd name="connsiteY25" fmla="*/ 133350 h 428625"/>
                <a:gd name="connsiteX26" fmla="*/ 1257300 w 2297907"/>
                <a:gd name="connsiteY26" fmla="*/ 119063 h 428625"/>
                <a:gd name="connsiteX27" fmla="*/ 1759744 w 2297907"/>
                <a:gd name="connsiteY27" fmla="*/ 66675 h 428625"/>
                <a:gd name="connsiteX28" fmla="*/ 1809750 w 2297907"/>
                <a:gd name="connsiteY28" fmla="*/ 42863 h 428625"/>
                <a:gd name="connsiteX29" fmla="*/ 1874044 w 2297907"/>
                <a:gd name="connsiteY29" fmla="*/ 14288 h 428625"/>
                <a:gd name="connsiteX30" fmla="*/ 1924050 w 2297907"/>
                <a:gd name="connsiteY30" fmla="*/ 0 h 428625"/>
                <a:gd name="connsiteX31" fmla="*/ 1978819 w 2297907"/>
                <a:gd name="connsiteY31" fmla="*/ 2381 h 428625"/>
                <a:gd name="connsiteX32" fmla="*/ 2035969 w 2297907"/>
                <a:gd name="connsiteY32" fmla="*/ 9525 h 428625"/>
                <a:gd name="connsiteX33" fmla="*/ 2102644 w 2297907"/>
                <a:gd name="connsiteY33" fmla="*/ 28575 h 428625"/>
                <a:gd name="connsiteX34" fmla="*/ 2205038 w 2297907"/>
                <a:gd name="connsiteY34" fmla="*/ 69056 h 428625"/>
                <a:gd name="connsiteX35" fmla="*/ 2247900 w 2297907"/>
                <a:gd name="connsiteY35" fmla="*/ 88106 h 428625"/>
                <a:gd name="connsiteX36" fmla="*/ 2264569 w 2297907"/>
                <a:gd name="connsiteY36" fmla="*/ 100013 h 428625"/>
                <a:gd name="connsiteX37" fmla="*/ 2286000 w 2297907"/>
                <a:gd name="connsiteY37" fmla="*/ 128588 h 428625"/>
                <a:gd name="connsiteX38" fmla="*/ 2295525 w 2297907"/>
                <a:gd name="connsiteY38" fmla="*/ 150019 h 428625"/>
                <a:gd name="connsiteX39" fmla="*/ 2297907 w 2297907"/>
                <a:gd name="connsiteY39" fmla="*/ 171450 h 428625"/>
                <a:gd name="connsiteX40" fmla="*/ 2288382 w 2297907"/>
                <a:gd name="connsiteY40" fmla="*/ 192881 h 428625"/>
                <a:gd name="connsiteX41" fmla="*/ 2269332 w 2297907"/>
                <a:gd name="connsiteY41" fmla="*/ 207169 h 428625"/>
                <a:gd name="connsiteX42" fmla="*/ 2224088 w 2297907"/>
                <a:gd name="connsiteY42" fmla="*/ 219075 h 428625"/>
                <a:gd name="connsiteX43" fmla="*/ 2088357 w 2297907"/>
                <a:gd name="connsiteY43" fmla="*/ 226219 h 428625"/>
                <a:gd name="connsiteX44" fmla="*/ 1538288 w 2297907"/>
                <a:gd name="connsiteY44" fmla="*/ 24765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7907" h="428625">
                  <a:moveTo>
                    <a:pt x="1538288" y="247650"/>
                  </a:moveTo>
                  <a:lnTo>
                    <a:pt x="1076325" y="290513"/>
                  </a:lnTo>
                  <a:lnTo>
                    <a:pt x="850107" y="319088"/>
                  </a:lnTo>
                  <a:lnTo>
                    <a:pt x="583407" y="359569"/>
                  </a:lnTo>
                  <a:lnTo>
                    <a:pt x="461963" y="392906"/>
                  </a:lnTo>
                  <a:lnTo>
                    <a:pt x="357188" y="416719"/>
                  </a:lnTo>
                  <a:lnTo>
                    <a:pt x="302419" y="428625"/>
                  </a:lnTo>
                  <a:lnTo>
                    <a:pt x="273844" y="428625"/>
                  </a:lnTo>
                  <a:lnTo>
                    <a:pt x="238125" y="421481"/>
                  </a:lnTo>
                  <a:lnTo>
                    <a:pt x="197644" y="404813"/>
                  </a:lnTo>
                  <a:lnTo>
                    <a:pt x="152400" y="378619"/>
                  </a:lnTo>
                  <a:lnTo>
                    <a:pt x="114300" y="347663"/>
                  </a:lnTo>
                  <a:lnTo>
                    <a:pt x="78582" y="309563"/>
                  </a:lnTo>
                  <a:lnTo>
                    <a:pt x="42863" y="261938"/>
                  </a:lnTo>
                  <a:lnTo>
                    <a:pt x="4763" y="202406"/>
                  </a:lnTo>
                  <a:lnTo>
                    <a:pt x="0" y="188119"/>
                  </a:lnTo>
                  <a:lnTo>
                    <a:pt x="2382" y="173831"/>
                  </a:lnTo>
                  <a:lnTo>
                    <a:pt x="11907" y="164306"/>
                  </a:lnTo>
                  <a:lnTo>
                    <a:pt x="35719" y="157163"/>
                  </a:lnTo>
                  <a:lnTo>
                    <a:pt x="54769" y="159544"/>
                  </a:lnTo>
                  <a:lnTo>
                    <a:pt x="135732" y="192881"/>
                  </a:lnTo>
                  <a:lnTo>
                    <a:pt x="235744" y="221456"/>
                  </a:lnTo>
                  <a:lnTo>
                    <a:pt x="309563" y="233363"/>
                  </a:lnTo>
                  <a:lnTo>
                    <a:pt x="388144" y="230981"/>
                  </a:lnTo>
                  <a:lnTo>
                    <a:pt x="738188" y="178594"/>
                  </a:lnTo>
                  <a:lnTo>
                    <a:pt x="1081088" y="133350"/>
                  </a:lnTo>
                  <a:lnTo>
                    <a:pt x="1257300" y="119063"/>
                  </a:lnTo>
                  <a:lnTo>
                    <a:pt x="1759744" y="66675"/>
                  </a:lnTo>
                  <a:lnTo>
                    <a:pt x="1809750" y="42863"/>
                  </a:lnTo>
                  <a:lnTo>
                    <a:pt x="1874044" y="14288"/>
                  </a:lnTo>
                  <a:lnTo>
                    <a:pt x="1924050" y="0"/>
                  </a:lnTo>
                  <a:lnTo>
                    <a:pt x="1978819" y="2381"/>
                  </a:lnTo>
                  <a:lnTo>
                    <a:pt x="2035969" y="9525"/>
                  </a:lnTo>
                  <a:lnTo>
                    <a:pt x="2102644" y="28575"/>
                  </a:lnTo>
                  <a:lnTo>
                    <a:pt x="2205038" y="69056"/>
                  </a:lnTo>
                  <a:lnTo>
                    <a:pt x="2247900" y="88106"/>
                  </a:lnTo>
                  <a:lnTo>
                    <a:pt x="2264569" y="100013"/>
                  </a:lnTo>
                  <a:lnTo>
                    <a:pt x="2286000" y="128588"/>
                  </a:lnTo>
                  <a:lnTo>
                    <a:pt x="2295525" y="150019"/>
                  </a:lnTo>
                  <a:lnTo>
                    <a:pt x="2297907" y="171450"/>
                  </a:lnTo>
                  <a:lnTo>
                    <a:pt x="2288382" y="192881"/>
                  </a:lnTo>
                  <a:lnTo>
                    <a:pt x="2269332" y="207169"/>
                  </a:lnTo>
                  <a:lnTo>
                    <a:pt x="2224088" y="219075"/>
                  </a:lnTo>
                  <a:lnTo>
                    <a:pt x="2088357" y="226219"/>
                  </a:lnTo>
                  <a:lnTo>
                    <a:pt x="1538288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567BC252-A266-42BE-9E9C-A13934D7437E}"/>
                </a:ext>
              </a:extLst>
            </p:cNvPr>
            <p:cNvSpPr/>
            <p:nvPr/>
          </p:nvSpPr>
          <p:spPr>
            <a:xfrm>
              <a:off x="4240216" y="2936875"/>
              <a:ext cx="3438525" cy="558800"/>
            </a:xfrm>
            <a:custGeom>
              <a:avLst/>
              <a:gdLst>
                <a:gd name="connsiteX0" fmla="*/ 2097062 w 3438375"/>
                <a:gd name="connsiteY0" fmla="*/ 288455 h 559602"/>
                <a:gd name="connsiteX1" fmla="*/ 1785532 w 3438375"/>
                <a:gd name="connsiteY1" fmla="*/ 323069 h 559602"/>
                <a:gd name="connsiteX2" fmla="*/ 1445156 w 3438375"/>
                <a:gd name="connsiteY2" fmla="*/ 363453 h 559602"/>
                <a:gd name="connsiteX3" fmla="*/ 1122087 w 3438375"/>
                <a:gd name="connsiteY3" fmla="*/ 412490 h 559602"/>
                <a:gd name="connsiteX4" fmla="*/ 1029781 w 3438375"/>
                <a:gd name="connsiteY4" fmla="*/ 424028 h 559602"/>
                <a:gd name="connsiteX5" fmla="*/ 620176 w 3438375"/>
                <a:gd name="connsiteY5" fmla="*/ 496142 h 559602"/>
                <a:gd name="connsiteX6" fmla="*/ 559601 w 3438375"/>
                <a:gd name="connsiteY6" fmla="*/ 522103 h 559602"/>
                <a:gd name="connsiteX7" fmla="*/ 493257 w 3438375"/>
                <a:gd name="connsiteY7" fmla="*/ 539410 h 559602"/>
                <a:gd name="connsiteX8" fmla="*/ 403836 w 3438375"/>
                <a:gd name="connsiteY8" fmla="*/ 559602 h 559602"/>
                <a:gd name="connsiteX9" fmla="*/ 380759 w 3438375"/>
                <a:gd name="connsiteY9" fmla="*/ 559602 h 559602"/>
                <a:gd name="connsiteX10" fmla="*/ 349029 w 3438375"/>
                <a:gd name="connsiteY10" fmla="*/ 548063 h 559602"/>
                <a:gd name="connsiteX11" fmla="*/ 274031 w 3438375"/>
                <a:gd name="connsiteY11" fmla="*/ 507680 h 559602"/>
                <a:gd name="connsiteX12" fmla="*/ 181726 w 3438375"/>
                <a:gd name="connsiteY12" fmla="*/ 435566 h 559602"/>
                <a:gd name="connsiteX13" fmla="*/ 69229 w 3438375"/>
                <a:gd name="connsiteY13" fmla="*/ 331723 h 559602"/>
                <a:gd name="connsiteX14" fmla="*/ 17307 w 3438375"/>
                <a:gd name="connsiteY14" fmla="*/ 276916 h 559602"/>
                <a:gd name="connsiteX15" fmla="*/ 5769 w 3438375"/>
                <a:gd name="connsiteY15" fmla="*/ 253840 h 559602"/>
                <a:gd name="connsiteX16" fmla="*/ 0 w 3438375"/>
                <a:gd name="connsiteY16" fmla="*/ 239417 h 559602"/>
                <a:gd name="connsiteX17" fmla="*/ 0 w 3438375"/>
                <a:gd name="connsiteY17" fmla="*/ 227879 h 559602"/>
                <a:gd name="connsiteX18" fmla="*/ 2884 w 3438375"/>
                <a:gd name="connsiteY18" fmla="*/ 216341 h 559602"/>
                <a:gd name="connsiteX19" fmla="*/ 17307 w 3438375"/>
                <a:gd name="connsiteY19" fmla="*/ 207687 h 559602"/>
                <a:gd name="connsiteX20" fmla="*/ 34614 w 3438375"/>
                <a:gd name="connsiteY20" fmla="*/ 210572 h 559602"/>
                <a:gd name="connsiteX21" fmla="*/ 115381 w 3438375"/>
                <a:gd name="connsiteY21" fmla="*/ 248071 h 559602"/>
                <a:gd name="connsiteX22" fmla="*/ 161534 w 3438375"/>
                <a:gd name="connsiteY22" fmla="*/ 271147 h 559602"/>
                <a:gd name="connsiteX23" fmla="*/ 250955 w 3438375"/>
                <a:gd name="connsiteY23" fmla="*/ 305762 h 559602"/>
                <a:gd name="connsiteX24" fmla="*/ 291339 w 3438375"/>
                <a:gd name="connsiteY24" fmla="*/ 311531 h 559602"/>
                <a:gd name="connsiteX25" fmla="*/ 412489 w 3438375"/>
                <a:gd name="connsiteY25" fmla="*/ 317300 h 559602"/>
                <a:gd name="connsiteX26" fmla="*/ 588446 w 3438375"/>
                <a:gd name="connsiteY26" fmla="*/ 297108 h 559602"/>
                <a:gd name="connsiteX27" fmla="*/ 1009590 w 3438375"/>
                <a:gd name="connsiteY27" fmla="*/ 239417 h 559602"/>
                <a:gd name="connsiteX28" fmla="*/ 1675919 w 3438375"/>
                <a:gd name="connsiteY28" fmla="*/ 155766 h 559602"/>
                <a:gd name="connsiteX29" fmla="*/ 1860530 w 3438375"/>
                <a:gd name="connsiteY29" fmla="*/ 138458 h 559602"/>
                <a:gd name="connsiteX30" fmla="*/ 2457630 w 3438375"/>
                <a:gd name="connsiteY30" fmla="*/ 92306 h 559602"/>
                <a:gd name="connsiteX31" fmla="*/ 2829736 w 3438375"/>
                <a:gd name="connsiteY31" fmla="*/ 69229 h 559602"/>
                <a:gd name="connsiteX32" fmla="*/ 3054730 w 3438375"/>
                <a:gd name="connsiteY32" fmla="*/ 0 h 559602"/>
                <a:gd name="connsiteX33" fmla="*/ 3063384 w 3438375"/>
                <a:gd name="connsiteY33" fmla="*/ 0 h 559602"/>
                <a:gd name="connsiteX34" fmla="*/ 3161458 w 3438375"/>
                <a:gd name="connsiteY34" fmla="*/ 37499 h 559602"/>
                <a:gd name="connsiteX35" fmla="*/ 3343185 w 3438375"/>
                <a:gd name="connsiteY35" fmla="*/ 112498 h 559602"/>
                <a:gd name="connsiteX36" fmla="*/ 3372030 w 3438375"/>
                <a:gd name="connsiteY36" fmla="*/ 135574 h 559602"/>
                <a:gd name="connsiteX37" fmla="*/ 3415298 w 3438375"/>
                <a:gd name="connsiteY37" fmla="*/ 193265 h 559602"/>
                <a:gd name="connsiteX38" fmla="*/ 3432605 w 3438375"/>
                <a:gd name="connsiteY38" fmla="*/ 230764 h 559602"/>
                <a:gd name="connsiteX39" fmla="*/ 3438375 w 3438375"/>
                <a:gd name="connsiteY39" fmla="*/ 253840 h 559602"/>
                <a:gd name="connsiteX40" fmla="*/ 3426836 w 3438375"/>
                <a:gd name="connsiteY40" fmla="*/ 279801 h 559602"/>
                <a:gd name="connsiteX41" fmla="*/ 3409529 w 3438375"/>
                <a:gd name="connsiteY41" fmla="*/ 294224 h 559602"/>
                <a:gd name="connsiteX42" fmla="*/ 3383568 w 3438375"/>
                <a:gd name="connsiteY42" fmla="*/ 308646 h 559602"/>
                <a:gd name="connsiteX43" fmla="*/ 3322993 w 3438375"/>
                <a:gd name="connsiteY43" fmla="*/ 314415 h 559602"/>
                <a:gd name="connsiteX44" fmla="*/ 3097998 w 3438375"/>
                <a:gd name="connsiteY44" fmla="*/ 291339 h 559602"/>
                <a:gd name="connsiteX45" fmla="*/ 2841274 w 3438375"/>
                <a:gd name="connsiteY45" fmla="*/ 274032 h 559602"/>
                <a:gd name="connsiteX46" fmla="*/ 2379747 w 3438375"/>
                <a:gd name="connsiteY46" fmla="*/ 276916 h 559602"/>
                <a:gd name="connsiteX47" fmla="*/ 2097062 w 3438375"/>
                <a:gd name="connsiteY47" fmla="*/ 288455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38375" h="559602">
                  <a:moveTo>
                    <a:pt x="2097062" y="288455"/>
                  </a:moveTo>
                  <a:lnTo>
                    <a:pt x="1785532" y="323069"/>
                  </a:lnTo>
                  <a:lnTo>
                    <a:pt x="1445156" y="363453"/>
                  </a:lnTo>
                  <a:lnTo>
                    <a:pt x="1122087" y="412490"/>
                  </a:lnTo>
                  <a:lnTo>
                    <a:pt x="1029781" y="424028"/>
                  </a:lnTo>
                  <a:lnTo>
                    <a:pt x="620176" y="496142"/>
                  </a:lnTo>
                  <a:lnTo>
                    <a:pt x="559601" y="522103"/>
                  </a:lnTo>
                  <a:lnTo>
                    <a:pt x="493257" y="539410"/>
                  </a:lnTo>
                  <a:lnTo>
                    <a:pt x="403836" y="559602"/>
                  </a:lnTo>
                  <a:lnTo>
                    <a:pt x="380759" y="559602"/>
                  </a:lnTo>
                  <a:lnTo>
                    <a:pt x="349029" y="548063"/>
                  </a:lnTo>
                  <a:lnTo>
                    <a:pt x="274031" y="507680"/>
                  </a:lnTo>
                  <a:lnTo>
                    <a:pt x="181726" y="435566"/>
                  </a:lnTo>
                  <a:lnTo>
                    <a:pt x="69229" y="331723"/>
                  </a:lnTo>
                  <a:lnTo>
                    <a:pt x="17307" y="276916"/>
                  </a:lnTo>
                  <a:lnTo>
                    <a:pt x="5769" y="253840"/>
                  </a:lnTo>
                  <a:lnTo>
                    <a:pt x="0" y="239417"/>
                  </a:lnTo>
                  <a:lnTo>
                    <a:pt x="0" y="227879"/>
                  </a:lnTo>
                  <a:lnTo>
                    <a:pt x="2884" y="216341"/>
                  </a:lnTo>
                  <a:lnTo>
                    <a:pt x="17307" y="207687"/>
                  </a:lnTo>
                  <a:lnTo>
                    <a:pt x="34614" y="210572"/>
                  </a:lnTo>
                  <a:lnTo>
                    <a:pt x="115381" y="248071"/>
                  </a:lnTo>
                  <a:lnTo>
                    <a:pt x="161534" y="271147"/>
                  </a:lnTo>
                  <a:lnTo>
                    <a:pt x="250955" y="305762"/>
                  </a:lnTo>
                  <a:lnTo>
                    <a:pt x="291339" y="311531"/>
                  </a:lnTo>
                  <a:lnTo>
                    <a:pt x="412489" y="317300"/>
                  </a:lnTo>
                  <a:lnTo>
                    <a:pt x="588446" y="297108"/>
                  </a:lnTo>
                  <a:lnTo>
                    <a:pt x="1009590" y="239417"/>
                  </a:lnTo>
                  <a:lnTo>
                    <a:pt x="1675919" y="155766"/>
                  </a:lnTo>
                  <a:lnTo>
                    <a:pt x="1860530" y="138458"/>
                  </a:lnTo>
                  <a:lnTo>
                    <a:pt x="2457630" y="92306"/>
                  </a:lnTo>
                  <a:lnTo>
                    <a:pt x="2829736" y="69229"/>
                  </a:lnTo>
                  <a:lnTo>
                    <a:pt x="3054730" y="0"/>
                  </a:lnTo>
                  <a:lnTo>
                    <a:pt x="3063384" y="0"/>
                  </a:lnTo>
                  <a:lnTo>
                    <a:pt x="3161458" y="37499"/>
                  </a:lnTo>
                  <a:lnTo>
                    <a:pt x="3343185" y="112498"/>
                  </a:lnTo>
                  <a:lnTo>
                    <a:pt x="3372030" y="135574"/>
                  </a:lnTo>
                  <a:lnTo>
                    <a:pt x="3415298" y="193265"/>
                  </a:lnTo>
                  <a:lnTo>
                    <a:pt x="3432605" y="230764"/>
                  </a:lnTo>
                  <a:lnTo>
                    <a:pt x="3438375" y="253840"/>
                  </a:lnTo>
                  <a:lnTo>
                    <a:pt x="3426836" y="279801"/>
                  </a:lnTo>
                  <a:lnTo>
                    <a:pt x="3409529" y="294224"/>
                  </a:lnTo>
                  <a:lnTo>
                    <a:pt x="3383568" y="308646"/>
                  </a:lnTo>
                  <a:lnTo>
                    <a:pt x="3322993" y="314415"/>
                  </a:lnTo>
                  <a:lnTo>
                    <a:pt x="3097998" y="291339"/>
                  </a:lnTo>
                  <a:lnTo>
                    <a:pt x="2841274" y="274032"/>
                  </a:lnTo>
                  <a:lnTo>
                    <a:pt x="2379747" y="276916"/>
                  </a:lnTo>
                  <a:lnTo>
                    <a:pt x="2097062" y="2884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2DD34120-BF09-4C4F-986D-7246341709F7}"/>
                </a:ext>
              </a:extLst>
            </p:cNvPr>
            <p:cNvSpPr/>
            <p:nvPr/>
          </p:nvSpPr>
          <p:spPr>
            <a:xfrm>
              <a:off x="4395790" y="3309939"/>
              <a:ext cx="1338262" cy="727075"/>
            </a:xfrm>
            <a:custGeom>
              <a:avLst/>
              <a:gdLst>
                <a:gd name="connsiteX0" fmla="*/ 1014412 w 1338262"/>
                <a:gd name="connsiteY0" fmla="*/ 390525 h 726281"/>
                <a:gd name="connsiteX1" fmla="*/ 838200 w 1338262"/>
                <a:gd name="connsiteY1" fmla="*/ 466725 h 726281"/>
                <a:gd name="connsiteX2" fmla="*/ 716756 w 1338262"/>
                <a:gd name="connsiteY2" fmla="*/ 531018 h 726281"/>
                <a:gd name="connsiteX3" fmla="*/ 590550 w 1338262"/>
                <a:gd name="connsiteY3" fmla="*/ 571500 h 726281"/>
                <a:gd name="connsiteX4" fmla="*/ 357187 w 1338262"/>
                <a:gd name="connsiteY4" fmla="*/ 642937 h 726281"/>
                <a:gd name="connsiteX5" fmla="*/ 95250 w 1338262"/>
                <a:gd name="connsiteY5" fmla="*/ 721518 h 726281"/>
                <a:gd name="connsiteX6" fmla="*/ 57150 w 1338262"/>
                <a:gd name="connsiteY6" fmla="*/ 726281 h 726281"/>
                <a:gd name="connsiteX7" fmla="*/ 26193 w 1338262"/>
                <a:gd name="connsiteY7" fmla="*/ 721518 h 726281"/>
                <a:gd name="connsiteX8" fmla="*/ 9525 w 1338262"/>
                <a:gd name="connsiteY8" fmla="*/ 714375 h 726281"/>
                <a:gd name="connsiteX9" fmla="*/ 0 w 1338262"/>
                <a:gd name="connsiteY9" fmla="*/ 704850 h 726281"/>
                <a:gd name="connsiteX10" fmla="*/ 0 w 1338262"/>
                <a:gd name="connsiteY10" fmla="*/ 695325 h 726281"/>
                <a:gd name="connsiteX11" fmla="*/ 14287 w 1338262"/>
                <a:gd name="connsiteY11" fmla="*/ 671512 h 726281"/>
                <a:gd name="connsiteX12" fmla="*/ 40481 w 1338262"/>
                <a:gd name="connsiteY12" fmla="*/ 652462 h 726281"/>
                <a:gd name="connsiteX13" fmla="*/ 247650 w 1338262"/>
                <a:gd name="connsiteY13" fmla="*/ 569118 h 726281"/>
                <a:gd name="connsiteX14" fmla="*/ 545306 w 1338262"/>
                <a:gd name="connsiteY14" fmla="*/ 433387 h 726281"/>
                <a:gd name="connsiteX15" fmla="*/ 735806 w 1338262"/>
                <a:gd name="connsiteY15" fmla="*/ 333375 h 726281"/>
                <a:gd name="connsiteX16" fmla="*/ 933450 w 1338262"/>
                <a:gd name="connsiteY16" fmla="*/ 209550 h 726281"/>
                <a:gd name="connsiteX17" fmla="*/ 952500 w 1338262"/>
                <a:gd name="connsiteY17" fmla="*/ 192881 h 726281"/>
                <a:gd name="connsiteX18" fmla="*/ 959643 w 1338262"/>
                <a:gd name="connsiteY18" fmla="*/ 176212 h 726281"/>
                <a:gd name="connsiteX19" fmla="*/ 957262 w 1338262"/>
                <a:gd name="connsiteY19" fmla="*/ 154781 h 726281"/>
                <a:gd name="connsiteX20" fmla="*/ 945356 w 1338262"/>
                <a:gd name="connsiteY20" fmla="*/ 123825 h 726281"/>
                <a:gd name="connsiteX21" fmla="*/ 916781 w 1338262"/>
                <a:gd name="connsiteY21" fmla="*/ 80962 h 726281"/>
                <a:gd name="connsiteX22" fmla="*/ 833437 w 1338262"/>
                <a:gd name="connsiteY22" fmla="*/ 0 h 726281"/>
                <a:gd name="connsiteX23" fmla="*/ 957262 w 1338262"/>
                <a:gd name="connsiteY23" fmla="*/ 0 h 726281"/>
                <a:gd name="connsiteX24" fmla="*/ 1114425 w 1338262"/>
                <a:gd name="connsiteY24" fmla="*/ 90487 h 726281"/>
                <a:gd name="connsiteX25" fmla="*/ 1202531 w 1338262"/>
                <a:gd name="connsiteY25" fmla="*/ 135731 h 726281"/>
                <a:gd name="connsiteX26" fmla="*/ 1278731 w 1338262"/>
                <a:gd name="connsiteY26" fmla="*/ 188118 h 726281"/>
                <a:gd name="connsiteX27" fmla="*/ 1323975 w 1338262"/>
                <a:gd name="connsiteY27" fmla="*/ 221456 h 726281"/>
                <a:gd name="connsiteX28" fmla="*/ 1333500 w 1338262"/>
                <a:gd name="connsiteY28" fmla="*/ 233362 h 726281"/>
                <a:gd name="connsiteX29" fmla="*/ 1338262 w 1338262"/>
                <a:gd name="connsiteY29" fmla="*/ 247650 h 726281"/>
                <a:gd name="connsiteX30" fmla="*/ 1335881 w 1338262"/>
                <a:gd name="connsiteY30" fmla="*/ 266700 h 726281"/>
                <a:gd name="connsiteX31" fmla="*/ 1328737 w 1338262"/>
                <a:gd name="connsiteY31" fmla="*/ 278606 h 726281"/>
                <a:gd name="connsiteX32" fmla="*/ 1304925 w 1338262"/>
                <a:gd name="connsiteY32" fmla="*/ 288131 h 726281"/>
                <a:gd name="connsiteX33" fmla="*/ 1269206 w 1338262"/>
                <a:gd name="connsiteY33" fmla="*/ 292893 h 726281"/>
                <a:gd name="connsiteX34" fmla="*/ 1221581 w 1338262"/>
                <a:gd name="connsiteY34" fmla="*/ 297656 h 726281"/>
                <a:gd name="connsiteX35" fmla="*/ 1014412 w 1338262"/>
                <a:gd name="connsiteY35" fmla="*/ 390525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38262" h="726281">
                  <a:moveTo>
                    <a:pt x="1014412" y="390525"/>
                  </a:moveTo>
                  <a:lnTo>
                    <a:pt x="838200" y="466725"/>
                  </a:lnTo>
                  <a:lnTo>
                    <a:pt x="716756" y="531018"/>
                  </a:lnTo>
                  <a:lnTo>
                    <a:pt x="590550" y="571500"/>
                  </a:lnTo>
                  <a:lnTo>
                    <a:pt x="357187" y="642937"/>
                  </a:lnTo>
                  <a:lnTo>
                    <a:pt x="95250" y="721518"/>
                  </a:lnTo>
                  <a:lnTo>
                    <a:pt x="57150" y="726281"/>
                  </a:lnTo>
                  <a:lnTo>
                    <a:pt x="26193" y="721518"/>
                  </a:lnTo>
                  <a:lnTo>
                    <a:pt x="9525" y="714375"/>
                  </a:lnTo>
                  <a:lnTo>
                    <a:pt x="0" y="704850"/>
                  </a:lnTo>
                  <a:lnTo>
                    <a:pt x="0" y="695325"/>
                  </a:lnTo>
                  <a:lnTo>
                    <a:pt x="14287" y="671512"/>
                  </a:lnTo>
                  <a:lnTo>
                    <a:pt x="40481" y="652462"/>
                  </a:lnTo>
                  <a:lnTo>
                    <a:pt x="247650" y="569118"/>
                  </a:lnTo>
                  <a:lnTo>
                    <a:pt x="545306" y="433387"/>
                  </a:lnTo>
                  <a:lnTo>
                    <a:pt x="735806" y="333375"/>
                  </a:lnTo>
                  <a:lnTo>
                    <a:pt x="933450" y="209550"/>
                  </a:lnTo>
                  <a:lnTo>
                    <a:pt x="952500" y="192881"/>
                  </a:lnTo>
                  <a:lnTo>
                    <a:pt x="959643" y="176212"/>
                  </a:lnTo>
                  <a:lnTo>
                    <a:pt x="957262" y="154781"/>
                  </a:lnTo>
                  <a:lnTo>
                    <a:pt x="945356" y="123825"/>
                  </a:lnTo>
                  <a:lnTo>
                    <a:pt x="916781" y="80962"/>
                  </a:lnTo>
                  <a:lnTo>
                    <a:pt x="833437" y="0"/>
                  </a:lnTo>
                  <a:lnTo>
                    <a:pt x="957262" y="0"/>
                  </a:lnTo>
                  <a:lnTo>
                    <a:pt x="1114425" y="90487"/>
                  </a:lnTo>
                  <a:lnTo>
                    <a:pt x="1202531" y="135731"/>
                  </a:lnTo>
                  <a:lnTo>
                    <a:pt x="1278731" y="188118"/>
                  </a:lnTo>
                  <a:lnTo>
                    <a:pt x="1323975" y="221456"/>
                  </a:lnTo>
                  <a:lnTo>
                    <a:pt x="1333500" y="233362"/>
                  </a:lnTo>
                  <a:lnTo>
                    <a:pt x="1338262" y="247650"/>
                  </a:lnTo>
                  <a:lnTo>
                    <a:pt x="1335881" y="266700"/>
                  </a:lnTo>
                  <a:lnTo>
                    <a:pt x="1328737" y="278606"/>
                  </a:lnTo>
                  <a:lnTo>
                    <a:pt x="1304925" y="288131"/>
                  </a:lnTo>
                  <a:lnTo>
                    <a:pt x="1269206" y="292893"/>
                  </a:lnTo>
                  <a:lnTo>
                    <a:pt x="1221581" y="297656"/>
                  </a:lnTo>
                  <a:lnTo>
                    <a:pt x="10144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37348854-9993-4630-A876-2EE9D6763398}"/>
                </a:ext>
              </a:extLst>
            </p:cNvPr>
            <p:cNvSpPr/>
            <p:nvPr/>
          </p:nvSpPr>
          <p:spPr>
            <a:xfrm>
              <a:off x="3906841" y="3759200"/>
              <a:ext cx="4225925" cy="717550"/>
            </a:xfrm>
            <a:custGeom>
              <a:avLst/>
              <a:gdLst>
                <a:gd name="connsiteX0" fmla="*/ 2997396 w 4226011"/>
                <a:gd name="connsiteY0" fmla="*/ 321275 h 716691"/>
                <a:gd name="connsiteX1" fmla="*/ 2665529 w 4226011"/>
                <a:gd name="connsiteY1" fmla="*/ 342458 h 716691"/>
                <a:gd name="connsiteX2" fmla="*/ 2541961 w 4226011"/>
                <a:gd name="connsiteY2" fmla="*/ 356580 h 716691"/>
                <a:gd name="connsiteX3" fmla="*/ 2125362 w 4226011"/>
                <a:gd name="connsiteY3" fmla="*/ 413068 h 716691"/>
                <a:gd name="connsiteX4" fmla="*/ 1482811 w 4226011"/>
                <a:gd name="connsiteY4" fmla="*/ 501331 h 716691"/>
                <a:gd name="connsiteX5" fmla="*/ 1341591 w 4226011"/>
                <a:gd name="connsiteY5" fmla="*/ 533105 h 716691"/>
                <a:gd name="connsiteX6" fmla="*/ 956766 w 4226011"/>
                <a:gd name="connsiteY6" fmla="*/ 600185 h 716691"/>
                <a:gd name="connsiteX7" fmla="*/ 656673 w 4226011"/>
                <a:gd name="connsiteY7" fmla="*/ 649612 h 716691"/>
                <a:gd name="connsiteX8" fmla="*/ 522514 w 4226011"/>
                <a:gd name="connsiteY8" fmla="*/ 688447 h 716691"/>
                <a:gd name="connsiteX9" fmla="*/ 451904 w 4226011"/>
                <a:gd name="connsiteY9" fmla="*/ 709630 h 716691"/>
                <a:gd name="connsiteX10" fmla="*/ 416599 w 4226011"/>
                <a:gd name="connsiteY10" fmla="*/ 716691 h 716691"/>
                <a:gd name="connsiteX11" fmla="*/ 388355 w 4226011"/>
                <a:gd name="connsiteY11" fmla="*/ 716691 h 716691"/>
                <a:gd name="connsiteX12" fmla="*/ 328337 w 4226011"/>
                <a:gd name="connsiteY12" fmla="*/ 699039 h 716691"/>
                <a:gd name="connsiteX13" fmla="*/ 222422 w 4226011"/>
                <a:gd name="connsiteY13" fmla="*/ 642551 h 716691"/>
                <a:gd name="connsiteX14" fmla="*/ 127098 w 4226011"/>
                <a:gd name="connsiteY14" fmla="*/ 571941 h 716691"/>
                <a:gd name="connsiteX15" fmla="*/ 52958 w 4226011"/>
                <a:gd name="connsiteY15" fmla="*/ 511922 h 716691"/>
                <a:gd name="connsiteX16" fmla="*/ 21183 w 4226011"/>
                <a:gd name="connsiteY16" fmla="*/ 480148 h 716691"/>
                <a:gd name="connsiteX17" fmla="*/ 0 w 4226011"/>
                <a:gd name="connsiteY17" fmla="*/ 448373 h 716691"/>
                <a:gd name="connsiteX18" fmla="*/ 0 w 4226011"/>
                <a:gd name="connsiteY18" fmla="*/ 427190 h 716691"/>
                <a:gd name="connsiteX19" fmla="*/ 7061 w 4226011"/>
                <a:gd name="connsiteY19" fmla="*/ 416599 h 716691"/>
                <a:gd name="connsiteX20" fmla="*/ 24714 w 4226011"/>
                <a:gd name="connsiteY20" fmla="*/ 413068 h 716691"/>
                <a:gd name="connsiteX21" fmla="*/ 88263 w 4226011"/>
                <a:gd name="connsiteY21" fmla="*/ 434251 h 716691"/>
                <a:gd name="connsiteX22" fmla="*/ 257727 w 4226011"/>
                <a:gd name="connsiteY22" fmla="*/ 476617 h 716691"/>
                <a:gd name="connsiteX23" fmla="*/ 402477 w 4226011"/>
                <a:gd name="connsiteY23" fmla="*/ 497800 h 716691"/>
                <a:gd name="connsiteX24" fmla="*/ 497801 w 4226011"/>
                <a:gd name="connsiteY24" fmla="*/ 501331 h 716691"/>
                <a:gd name="connsiteX25" fmla="*/ 956766 w 4226011"/>
                <a:gd name="connsiteY25" fmla="*/ 434251 h 716691"/>
                <a:gd name="connsiteX26" fmla="*/ 1514585 w 4226011"/>
                <a:gd name="connsiteY26" fmla="*/ 360111 h 716691"/>
                <a:gd name="connsiteX27" fmla="*/ 2489004 w 4226011"/>
                <a:gd name="connsiteY27" fmla="*/ 222421 h 716691"/>
                <a:gd name="connsiteX28" fmla="*/ 2933847 w 4226011"/>
                <a:gd name="connsiteY28" fmla="*/ 165933 h 716691"/>
                <a:gd name="connsiteX29" fmla="*/ 3530502 w 4226011"/>
                <a:gd name="connsiteY29" fmla="*/ 88262 h 716691"/>
                <a:gd name="connsiteX30" fmla="*/ 3601112 w 4226011"/>
                <a:gd name="connsiteY30" fmla="*/ 52957 h 716691"/>
                <a:gd name="connsiteX31" fmla="*/ 3689375 w 4226011"/>
                <a:gd name="connsiteY31" fmla="*/ 14122 h 716691"/>
                <a:gd name="connsiteX32" fmla="*/ 3742332 w 4226011"/>
                <a:gd name="connsiteY32" fmla="*/ 0 h 716691"/>
                <a:gd name="connsiteX33" fmla="*/ 3802351 w 4226011"/>
                <a:gd name="connsiteY33" fmla="*/ 3530 h 716691"/>
                <a:gd name="connsiteX34" fmla="*/ 3925918 w 4226011"/>
                <a:gd name="connsiteY34" fmla="*/ 24713 h 716691"/>
                <a:gd name="connsiteX35" fmla="*/ 4113035 w 4226011"/>
                <a:gd name="connsiteY35" fmla="*/ 77671 h 716691"/>
                <a:gd name="connsiteX36" fmla="*/ 4151870 w 4226011"/>
                <a:gd name="connsiteY36" fmla="*/ 91793 h 716691"/>
                <a:gd name="connsiteX37" fmla="*/ 4176584 w 4226011"/>
                <a:gd name="connsiteY37" fmla="*/ 109445 h 716691"/>
                <a:gd name="connsiteX38" fmla="*/ 4204828 w 4226011"/>
                <a:gd name="connsiteY38" fmla="*/ 134159 h 716691"/>
                <a:gd name="connsiteX39" fmla="*/ 4215419 w 4226011"/>
                <a:gd name="connsiteY39" fmla="*/ 148281 h 716691"/>
                <a:gd name="connsiteX40" fmla="*/ 4226011 w 4226011"/>
                <a:gd name="connsiteY40" fmla="*/ 169464 h 716691"/>
                <a:gd name="connsiteX41" fmla="*/ 4226011 w 4226011"/>
                <a:gd name="connsiteY41" fmla="*/ 187116 h 716691"/>
                <a:gd name="connsiteX42" fmla="*/ 4215419 w 4226011"/>
                <a:gd name="connsiteY42" fmla="*/ 225952 h 716691"/>
                <a:gd name="connsiteX43" fmla="*/ 4201297 w 4226011"/>
                <a:gd name="connsiteY43" fmla="*/ 243604 h 716691"/>
                <a:gd name="connsiteX44" fmla="*/ 4165992 w 4226011"/>
                <a:gd name="connsiteY44" fmla="*/ 261257 h 716691"/>
                <a:gd name="connsiteX45" fmla="*/ 4045955 w 4226011"/>
                <a:gd name="connsiteY45" fmla="*/ 275379 h 716691"/>
                <a:gd name="connsiteX46" fmla="*/ 3851778 w 4226011"/>
                <a:gd name="connsiteY46" fmla="*/ 268318 h 716691"/>
                <a:gd name="connsiteX47" fmla="*/ 3498727 w 4226011"/>
                <a:gd name="connsiteY47" fmla="*/ 293031 h 716691"/>
                <a:gd name="connsiteX48" fmla="*/ 2997396 w 4226011"/>
                <a:gd name="connsiteY48" fmla="*/ 321275 h 71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26011" h="716691">
                  <a:moveTo>
                    <a:pt x="2997396" y="321275"/>
                  </a:moveTo>
                  <a:lnTo>
                    <a:pt x="2665529" y="342458"/>
                  </a:lnTo>
                  <a:lnTo>
                    <a:pt x="2541961" y="356580"/>
                  </a:lnTo>
                  <a:lnTo>
                    <a:pt x="2125362" y="413068"/>
                  </a:lnTo>
                  <a:lnTo>
                    <a:pt x="1482811" y="501331"/>
                  </a:lnTo>
                  <a:lnTo>
                    <a:pt x="1341591" y="533105"/>
                  </a:lnTo>
                  <a:lnTo>
                    <a:pt x="956766" y="600185"/>
                  </a:lnTo>
                  <a:lnTo>
                    <a:pt x="656673" y="649612"/>
                  </a:lnTo>
                  <a:lnTo>
                    <a:pt x="522514" y="688447"/>
                  </a:lnTo>
                  <a:lnTo>
                    <a:pt x="451904" y="709630"/>
                  </a:lnTo>
                  <a:lnTo>
                    <a:pt x="416599" y="716691"/>
                  </a:lnTo>
                  <a:lnTo>
                    <a:pt x="388355" y="716691"/>
                  </a:lnTo>
                  <a:lnTo>
                    <a:pt x="328337" y="699039"/>
                  </a:lnTo>
                  <a:lnTo>
                    <a:pt x="222422" y="642551"/>
                  </a:lnTo>
                  <a:lnTo>
                    <a:pt x="127098" y="571941"/>
                  </a:lnTo>
                  <a:lnTo>
                    <a:pt x="52958" y="511922"/>
                  </a:lnTo>
                  <a:lnTo>
                    <a:pt x="21183" y="480148"/>
                  </a:lnTo>
                  <a:lnTo>
                    <a:pt x="0" y="448373"/>
                  </a:lnTo>
                  <a:lnTo>
                    <a:pt x="0" y="427190"/>
                  </a:lnTo>
                  <a:lnTo>
                    <a:pt x="7061" y="416599"/>
                  </a:lnTo>
                  <a:lnTo>
                    <a:pt x="24714" y="413068"/>
                  </a:lnTo>
                  <a:lnTo>
                    <a:pt x="88263" y="434251"/>
                  </a:lnTo>
                  <a:lnTo>
                    <a:pt x="257727" y="476617"/>
                  </a:lnTo>
                  <a:lnTo>
                    <a:pt x="402477" y="497800"/>
                  </a:lnTo>
                  <a:lnTo>
                    <a:pt x="497801" y="501331"/>
                  </a:lnTo>
                  <a:lnTo>
                    <a:pt x="956766" y="434251"/>
                  </a:lnTo>
                  <a:lnTo>
                    <a:pt x="1514585" y="360111"/>
                  </a:lnTo>
                  <a:lnTo>
                    <a:pt x="2489004" y="222421"/>
                  </a:lnTo>
                  <a:lnTo>
                    <a:pt x="2933847" y="165933"/>
                  </a:lnTo>
                  <a:lnTo>
                    <a:pt x="3530502" y="88262"/>
                  </a:lnTo>
                  <a:lnTo>
                    <a:pt x="3601112" y="52957"/>
                  </a:lnTo>
                  <a:lnTo>
                    <a:pt x="3689375" y="14122"/>
                  </a:lnTo>
                  <a:lnTo>
                    <a:pt x="3742332" y="0"/>
                  </a:lnTo>
                  <a:lnTo>
                    <a:pt x="3802351" y="3530"/>
                  </a:lnTo>
                  <a:lnTo>
                    <a:pt x="3925918" y="24713"/>
                  </a:lnTo>
                  <a:lnTo>
                    <a:pt x="4113035" y="77671"/>
                  </a:lnTo>
                  <a:lnTo>
                    <a:pt x="4151870" y="91793"/>
                  </a:lnTo>
                  <a:lnTo>
                    <a:pt x="4176584" y="109445"/>
                  </a:lnTo>
                  <a:lnTo>
                    <a:pt x="4204828" y="134159"/>
                  </a:lnTo>
                  <a:lnTo>
                    <a:pt x="4215419" y="148281"/>
                  </a:lnTo>
                  <a:lnTo>
                    <a:pt x="4226011" y="169464"/>
                  </a:lnTo>
                  <a:lnTo>
                    <a:pt x="4226011" y="187116"/>
                  </a:lnTo>
                  <a:lnTo>
                    <a:pt x="4215419" y="225952"/>
                  </a:lnTo>
                  <a:lnTo>
                    <a:pt x="4201297" y="243604"/>
                  </a:lnTo>
                  <a:lnTo>
                    <a:pt x="4165992" y="261257"/>
                  </a:lnTo>
                  <a:lnTo>
                    <a:pt x="4045955" y="275379"/>
                  </a:lnTo>
                  <a:lnTo>
                    <a:pt x="3851778" y="268318"/>
                  </a:lnTo>
                  <a:lnTo>
                    <a:pt x="3498727" y="293031"/>
                  </a:lnTo>
                  <a:lnTo>
                    <a:pt x="2997396" y="321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6B4E15FD-AD2D-4B5C-AA9D-4F790E47A732}"/>
                </a:ext>
              </a:extLst>
            </p:cNvPr>
            <p:cNvSpPr/>
            <p:nvPr/>
          </p:nvSpPr>
          <p:spPr>
            <a:xfrm rot="16200000">
              <a:off x="4087815" y="4697413"/>
              <a:ext cx="2365375" cy="438150"/>
            </a:xfrm>
            <a:custGeom>
              <a:avLst/>
              <a:gdLst>
                <a:gd name="connsiteX0" fmla="*/ 1147763 w 2364582"/>
                <a:gd name="connsiteY0" fmla="*/ 366712 h 438150"/>
                <a:gd name="connsiteX1" fmla="*/ 619125 w 2364582"/>
                <a:gd name="connsiteY1" fmla="*/ 369093 h 438150"/>
                <a:gd name="connsiteX2" fmla="*/ 414338 w 2364582"/>
                <a:gd name="connsiteY2" fmla="*/ 369093 h 438150"/>
                <a:gd name="connsiteX3" fmla="*/ 330994 w 2364582"/>
                <a:gd name="connsiteY3" fmla="*/ 364331 h 438150"/>
                <a:gd name="connsiteX4" fmla="*/ 261938 w 2364582"/>
                <a:gd name="connsiteY4" fmla="*/ 352425 h 438150"/>
                <a:gd name="connsiteX5" fmla="*/ 171450 w 2364582"/>
                <a:gd name="connsiteY5" fmla="*/ 328612 h 438150"/>
                <a:gd name="connsiteX6" fmla="*/ 109538 w 2364582"/>
                <a:gd name="connsiteY6" fmla="*/ 304800 h 438150"/>
                <a:gd name="connsiteX7" fmla="*/ 54769 w 2364582"/>
                <a:gd name="connsiteY7" fmla="*/ 278606 h 438150"/>
                <a:gd name="connsiteX8" fmla="*/ 33338 w 2364582"/>
                <a:gd name="connsiteY8" fmla="*/ 261937 h 438150"/>
                <a:gd name="connsiteX9" fmla="*/ 21432 w 2364582"/>
                <a:gd name="connsiteY9" fmla="*/ 252412 h 438150"/>
                <a:gd name="connsiteX10" fmla="*/ 7144 w 2364582"/>
                <a:gd name="connsiteY10" fmla="*/ 233362 h 438150"/>
                <a:gd name="connsiteX11" fmla="*/ 0 w 2364582"/>
                <a:gd name="connsiteY11" fmla="*/ 204787 h 438150"/>
                <a:gd name="connsiteX12" fmla="*/ 9525 w 2364582"/>
                <a:gd name="connsiteY12" fmla="*/ 169068 h 438150"/>
                <a:gd name="connsiteX13" fmla="*/ 28575 w 2364582"/>
                <a:gd name="connsiteY13" fmla="*/ 142875 h 438150"/>
                <a:gd name="connsiteX14" fmla="*/ 83344 w 2364582"/>
                <a:gd name="connsiteY14" fmla="*/ 102393 h 438150"/>
                <a:gd name="connsiteX15" fmla="*/ 111919 w 2364582"/>
                <a:gd name="connsiteY15" fmla="*/ 83343 h 438150"/>
                <a:gd name="connsiteX16" fmla="*/ 390525 w 2364582"/>
                <a:gd name="connsiteY16" fmla="*/ 164306 h 438150"/>
                <a:gd name="connsiteX17" fmla="*/ 728663 w 2364582"/>
                <a:gd name="connsiteY17" fmla="*/ 166687 h 438150"/>
                <a:gd name="connsiteX18" fmla="*/ 1162050 w 2364582"/>
                <a:gd name="connsiteY18" fmla="*/ 166687 h 438150"/>
                <a:gd name="connsiteX19" fmla="*/ 1328738 w 2364582"/>
                <a:gd name="connsiteY19" fmla="*/ 164306 h 438150"/>
                <a:gd name="connsiteX20" fmla="*/ 1809750 w 2364582"/>
                <a:gd name="connsiteY20" fmla="*/ 166687 h 438150"/>
                <a:gd name="connsiteX21" fmla="*/ 1928813 w 2364582"/>
                <a:gd name="connsiteY21" fmla="*/ 169068 h 438150"/>
                <a:gd name="connsiteX22" fmla="*/ 2047875 w 2364582"/>
                <a:gd name="connsiteY22" fmla="*/ 161925 h 438150"/>
                <a:gd name="connsiteX23" fmla="*/ 2081213 w 2364582"/>
                <a:gd name="connsiteY23" fmla="*/ 157162 h 438150"/>
                <a:gd name="connsiteX24" fmla="*/ 2128838 w 2364582"/>
                <a:gd name="connsiteY24" fmla="*/ 145256 h 438150"/>
                <a:gd name="connsiteX25" fmla="*/ 2162175 w 2364582"/>
                <a:gd name="connsiteY25" fmla="*/ 128587 h 438150"/>
                <a:gd name="connsiteX26" fmla="*/ 2195513 w 2364582"/>
                <a:gd name="connsiteY26" fmla="*/ 109537 h 438150"/>
                <a:gd name="connsiteX27" fmla="*/ 2219325 w 2364582"/>
                <a:gd name="connsiteY27" fmla="*/ 80962 h 438150"/>
                <a:gd name="connsiteX28" fmla="*/ 2264569 w 2364582"/>
                <a:gd name="connsiteY28" fmla="*/ 0 h 438150"/>
                <a:gd name="connsiteX29" fmla="*/ 2364582 w 2364582"/>
                <a:gd name="connsiteY29" fmla="*/ 159543 h 438150"/>
                <a:gd name="connsiteX30" fmla="*/ 2319338 w 2364582"/>
                <a:gd name="connsiteY30" fmla="*/ 240506 h 438150"/>
                <a:gd name="connsiteX31" fmla="*/ 2281238 w 2364582"/>
                <a:gd name="connsiteY31" fmla="*/ 350043 h 438150"/>
                <a:gd name="connsiteX32" fmla="*/ 2255044 w 2364582"/>
                <a:gd name="connsiteY32" fmla="*/ 407193 h 438150"/>
                <a:gd name="connsiteX33" fmla="*/ 2245519 w 2364582"/>
                <a:gd name="connsiteY33" fmla="*/ 421481 h 438150"/>
                <a:gd name="connsiteX34" fmla="*/ 2235994 w 2364582"/>
                <a:gd name="connsiteY34" fmla="*/ 431006 h 438150"/>
                <a:gd name="connsiteX35" fmla="*/ 2209800 w 2364582"/>
                <a:gd name="connsiteY35" fmla="*/ 438150 h 438150"/>
                <a:gd name="connsiteX36" fmla="*/ 2181225 w 2364582"/>
                <a:gd name="connsiteY36" fmla="*/ 435768 h 438150"/>
                <a:gd name="connsiteX37" fmla="*/ 2147888 w 2364582"/>
                <a:gd name="connsiteY37" fmla="*/ 419100 h 438150"/>
                <a:gd name="connsiteX38" fmla="*/ 2109788 w 2364582"/>
                <a:gd name="connsiteY38" fmla="*/ 390525 h 438150"/>
                <a:gd name="connsiteX39" fmla="*/ 2071688 w 2364582"/>
                <a:gd name="connsiteY39" fmla="*/ 376237 h 438150"/>
                <a:gd name="connsiteX40" fmla="*/ 1969294 w 2364582"/>
                <a:gd name="connsiteY40" fmla="*/ 371475 h 438150"/>
                <a:gd name="connsiteX41" fmla="*/ 1850232 w 2364582"/>
                <a:gd name="connsiteY41" fmla="*/ 366712 h 438150"/>
                <a:gd name="connsiteX42" fmla="*/ 1147763 w 2364582"/>
                <a:gd name="connsiteY42" fmla="*/ 36671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4582" h="438150">
                  <a:moveTo>
                    <a:pt x="1147763" y="366712"/>
                  </a:moveTo>
                  <a:lnTo>
                    <a:pt x="619125" y="369093"/>
                  </a:lnTo>
                  <a:lnTo>
                    <a:pt x="414338" y="369093"/>
                  </a:lnTo>
                  <a:lnTo>
                    <a:pt x="330994" y="364331"/>
                  </a:lnTo>
                  <a:lnTo>
                    <a:pt x="261938" y="352425"/>
                  </a:lnTo>
                  <a:lnTo>
                    <a:pt x="171450" y="328612"/>
                  </a:lnTo>
                  <a:lnTo>
                    <a:pt x="109538" y="304800"/>
                  </a:lnTo>
                  <a:lnTo>
                    <a:pt x="54769" y="278606"/>
                  </a:lnTo>
                  <a:lnTo>
                    <a:pt x="33338" y="261937"/>
                  </a:lnTo>
                  <a:lnTo>
                    <a:pt x="21432" y="252412"/>
                  </a:lnTo>
                  <a:lnTo>
                    <a:pt x="7144" y="233362"/>
                  </a:lnTo>
                  <a:lnTo>
                    <a:pt x="0" y="204787"/>
                  </a:lnTo>
                  <a:lnTo>
                    <a:pt x="9525" y="169068"/>
                  </a:lnTo>
                  <a:lnTo>
                    <a:pt x="28575" y="142875"/>
                  </a:lnTo>
                  <a:lnTo>
                    <a:pt x="83344" y="102393"/>
                  </a:lnTo>
                  <a:lnTo>
                    <a:pt x="111919" y="83343"/>
                  </a:lnTo>
                  <a:lnTo>
                    <a:pt x="390525" y="164306"/>
                  </a:lnTo>
                  <a:lnTo>
                    <a:pt x="728663" y="166687"/>
                  </a:lnTo>
                  <a:lnTo>
                    <a:pt x="1162050" y="166687"/>
                  </a:lnTo>
                  <a:lnTo>
                    <a:pt x="1328738" y="164306"/>
                  </a:lnTo>
                  <a:lnTo>
                    <a:pt x="1809750" y="166687"/>
                  </a:lnTo>
                  <a:lnTo>
                    <a:pt x="1928813" y="169068"/>
                  </a:lnTo>
                  <a:lnTo>
                    <a:pt x="2047875" y="161925"/>
                  </a:lnTo>
                  <a:lnTo>
                    <a:pt x="2081213" y="157162"/>
                  </a:lnTo>
                  <a:lnTo>
                    <a:pt x="2128838" y="145256"/>
                  </a:lnTo>
                  <a:lnTo>
                    <a:pt x="2162175" y="128587"/>
                  </a:lnTo>
                  <a:lnTo>
                    <a:pt x="2195513" y="109537"/>
                  </a:lnTo>
                  <a:lnTo>
                    <a:pt x="2219325" y="80962"/>
                  </a:lnTo>
                  <a:lnTo>
                    <a:pt x="2264569" y="0"/>
                  </a:lnTo>
                  <a:lnTo>
                    <a:pt x="2364582" y="159543"/>
                  </a:lnTo>
                  <a:lnTo>
                    <a:pt x="2319338" y="240506"/>
                  </a:lnTo>
                  <a:lnTo>
                    <a:pt x="2281238" y="350043"/>
                  </a:lnTo>
                  <a:lnTo>
                    <a:pt x="2255044" y="407193"/>
                  </a:lnTo>
                  <a:lnTo>
                    <a:pt x="2245519" y="421481"/>
                  </a:lnTo>
                  <a:lnTo>
                    <a:pt x="2235994" y="431006"/>
                  </a:lnTo>
                  <a:lnTo>
                    <a:pt x="2209800" y="438150"/>
                  </a:lnTo>
                  <a:lnTo>
                    <a:pt x="2181225" y="435768"/>
                  </a:lnTo>
                  <a:lnTo>
                    <a:pt x="2147888" y="419100"/>
                  </a:lnTo>
                  <a:lnTo>
                    <a:pt x="2109788" y="390525"/>
                  </a:lnTo>
                  <a:lnTo>
                    <a:pt x="2071688" y="376237"/>
                  </a:lnTo>
                  <a:lnTo>
                    <a:pt x="1969294" y="371475"/>
                  </a:lnTo>
                  <a:lnTo>
                    <a:pt x="1850232" y="366712"/>
                  </a:lnTo>
                  <a:lnTo>
                    <a:pt x="1147763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CD9522AF-935C-412B-810A-89EF405C4973}"/>
                </a:ext>
              </a:extLst>
            </p:cNvPr>
            <p:cNvSpPr/>
            <p:nvPr/>
          </p:nvSpPr>
          <p:spPr>
            <a:xfrm>
              <a:off x="4605338" y="5516563"/>
              <a:ext cx="641350" cy="512762"/>
            </a:xfrm>
            <a:custGeom>
              <a:avLst/>
              <a:gdLst>
                <a:gd name="connsiteX0" fmla="*/ 235743 w 640556"/>
                <a:gd name="connsiteY0" fmla="*/ 64294 h 511969"/>
                <a:gd name="connsiteX1" fmla="*/ 561975 w 640556"/>
                <a:gd name="connsiteY1" fmla="*/ 171450 h 511969"/>
                <a:gd name="connsiteX2" fmla="*/ 578643 w 640556"/>
                <a:gd name="connsiteY2" fmla="*/ 171450 h 511969"/>
                <a:gd name="connsiteX3" fmla="*/ 595312 w 640556"/>
                <a:gd name="connsiteY3" fmla="*/ 161925 h 511969"/>
                <a:gd name="connsiteX4" fmla="*/ 640556 w 640556"/>
                <a:gd name="connsiteY4" fmla="*/ 59532 h 511969"/>
                <a:gd name="connsiteX5" fmla="*/ 588168 w 640556"/>
                <a:gd name="connsiteY5" fmla="*/ 511969 h 511969"/>
                <a:gd name="connsiteX6" fmla="*/ 528637 w 640556"/>
                <a:gd name="connsiteY6" fmla="*/ 466725 h 511969"/>
                <a:gd name="connsiteX7" fmla="*/ 464343 w 640556"/>
                <a:gd name="connsiteY7" fmla="*/ 383382 h 511969"/>
                <a:gd name="connsiteX8" fmla="*/ 411956 w 640556"/>
                <a:gd name="connsiteY8" fmla="*/ 323850 h 511969"/>
                <a:gd name="connsiteX9" fmla="*/ 311943 w 640556"/>
                <a:gd name="connsiteY9" fmla="*/ 259557 h 511969"/>
                <a:gd name="connsiteX10" fmla="*/ 130968 w 640556"/>
                <a:gd name="connsiteY10" fmla="*/ 145257 h 511969"/>
                <a:gd name="connsiteX11" fmla="*/ 40481 w 640556"/>
                <a:gd name="connsiteY11" fmla="*/ 88107 h 511969"/>
                <a:gd name="connsiteX12" fmla="*/ 19050 w 640556"/>
                <a:gd name="connsiteY12" fmla="*/ 69057 h 511969"/>
                <a:gd name="connsiteX13" fmla="*/ 7143 w 640556"/>
                <a:gd name="connsiteY13" fmla="*/ 52388 h 511969"/>
                <a:gd name="connsiteX14" fmla="*/ 2381 w 640556"/>
                <a:gd name="connsiteY14" fmla="*/ 35719 h 511969"/>
                <a:gd name="connsiteX15" fmla="*/ 0 w 640556"/>
                <a:gd name="connsiteY15" fmla="*/ 21432 h 511969"/>
                <a:gd name="connsiteX16" fmla="*/ 9525 w 640556"/>
                <a:gd name="connsiteY16" fmla="*/ 4763 h 511969"/>
                <a:gd name="connsiteX17" fmla="*/ 30956 w 640556"/>
                <a:gd name="connsiteY17" fmla="*/ 0 h 511969"/>
                <a:gd name="connsiteX18" fmla="*/ 61912 w 640556"/>
                <a:gd name="connsiteY18" fmla="*/ 7144 h 511969"/>
                <a:gd name="connsiteX19" fmla="*/ 235743 w 640556"/>
                <a:gd name="connsiteY19" fmla="*/ 642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6" h="511969">
                  <a:moveTo>
                    <a:pt x="235743" y="64294"/>
                  </a:moveTo>
                  <a:lnTo>
                    <a:pt x="561975" y="171450"/>
                  </a:lnTo>
                  <a:lnTo>
                    <a:pt x="578643" y="171450"/>
                  </a:lnTo>
                  <a:lnTo>
                    <a:pt x="595312" y="161925"/>
                  </a:lnTo>
                  <a:lnTo>
                    <a:pt x="640556" y="59532"/>
                  </a:lnTo>
                  <a:lnTo>
                    <a:pt x="588168" y="511969"/>
                  </a:lnTo>
                  <a:lnTo>
                    <a:pt x="528637" y="466725"/>
                  </a:lnTo>
                  <a:lnTo>
                    <a:pt x="464343" y="383382"/>
                  </a:lnTo>
                  <a:lnTo>
                    <a:pt x="411956" y="323850"/>
                  </a:lnTo>
                  <a:lnTo>
                    <a:pt x="311943" y="259557"/>
                  </a:lnTo>
                  <a:lnTo>
                    <a:pt x="130968" y="145257"/>
                  </a:lnTo>
                  <a:lnTo>
                    <a:pt x="40481" y="88107"/>
                  </a:lnTo>
                  <a:lnTo>
                    <a:pt x="19050" y="69057"/>
                  </a:lnTo>
                  <a:lnTo>
                    <a:pt x="7143" y="52388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235743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FBB065F8-5FD0-42C7-A6DF-48252A4ACA95}"/>
                </a:ext>
              </a:extLst>
            </p:cNvPr>
            <p:cNvSpPr/>
            <p:nvPr/>
          </p:nvSpPr>
          <p:spPr>
            <a:xfrm>
              <a:off x="3952876" y="4430714"/>
              <a:ext cx="2232025" cy="911225"/>
            </a:xfrm>
            <a:custGeom>
              <a:avLst/>
              <a:gdLst>
                <a:gd name="connsiteX0" fmla="*/ 1731169 w 2231231"/>
                <a:gd name="connsiteY0" fmla="*/ 276225 h 909638"/>
                <a:gd name="connsiteX1" fmla="*/ 1443038 w 2231231"/>
                <a:gd name="connsiteY1" fmla="*/ 416719 h 909638"/>
                <a:gd name="connsiteX2" fmla="*/ 1288256 w 2231231"/>
                <a:gd name="connsiteY2" fmla="*/ 485775 h 909638"/>
                <a:gd name="connsiteX3" fmla="*/ 1100138 w 2231231"/>
                <a:gd name="connsiteY3" fmla="*/ 571500 h 909638"/>
                <a:gd name="connsiteX4" fmla="*/ 819150 w 2231231"/>
                <a:gd name="connsiteY4" fmla="*/ 702469 h 909638"/>
                <a:gd name="connsiteX5" fmla="*/ 590550 w 2231231"/>
                <a:gd name="connsiteY5" fmla="*/ 809625 h 909638"/>
                <a:gd name="connsiteX6" fmla="*/ 552450 w 2231231"/>
                <a:gd name="connsiteY6" fmla="*/ 852488 h 909638"/>
                <a:gd name="connsiteX7" fmla="*/ 516731 w 2231231"/>
                <a:gd name="connsiteY7" fmla="*/ 881063 h 909638"/>
                <a:gd name="connsiteX8" fmla="*/ 473869 w 2231231"/>
                <a:gd name="connsiteY8" fmla="*/ 902494 h 909638"/>
                <a:gd name="connsiteX9" fmla="*/ 447675 w 2231231"/>
                <a:gd name="connsiteY9" fmla="*/ 909638 h 909638"/>
                <a:gd name="connsiteX10" fmla="*/ 409575 w 2231231"/>
                <a:gd name="connsiteY10" fmla="*/ 904875 h 909638"/>
                <a:gd name="connsiteX11" fmla="*/ 342900 w 2231231"/>
                <a:gd name="connsiteY11" fmla="*/ 878682 h 909638"/>
                <a:gd name="connsiteX12" fmla="*/ 266700 w 2231231"/>
                <a:gd name="connsiteY12" fmla="*/ 847725 h 909638"/>
                <a:gd name="connsiteX13" fmla="*/ 207169 w 2231231"/>
                <a:gd name="connsiteY13" fmla="*/ 814388 h 909638"/>
                <a:gd name="connsiteX14" fmla="*/ 133350 w 2231231"/>
                <a:gd name="connsiteY14" fmla="*/ 757238 h 909638"/>
                <a:gd name="connsiteX15" fmla="*/ 47625 w 2231231"/>
                <a:gd name="connsiteY15" fmla="*/ 671513 h 909638"/>
                <a:gd name="connsiteX16" fmla="*/ 26194 w 2231231"/>
                <a:gd name="connsiteY16" fmla="*/ 645319 h 909638"/>
                <a:gd name="connsiteX17" fmla="*/ 9525 w 2231231"/>
                <a:gd name="connsiteY17" fmla="*/ 619125 h 909638"/>
                <a:gd name="connsiteX18" fmla="*/ 0 w 2231231"/>
                <a:gd name="connsiteY18" fmla="*/ 585788 h 909638"/>
                <a:gd name="connsiteX19" fmla="*/ 0 w 2231231"/>
                <a:gd name="connsiteY19" fmla="*/ 566738 h 909638"/>
                <a:gd name="connsiteX20" fmla="*/ 2381 w 2231231"/>
                <a:gd name="connsiteY20" fmla="*/ 552450 h 909638"/>
                <a:gd name="connsiteX21" fmla="*/ 14288 w 2231231"/>
                <a:gd name="connsiteY21" fmla="*/ 547688 h 909638"/>
                <a:gd name="connsiteX22" fmla="*/ 30956 w 2231231"/>
                <a:gd name="connsiteY22" fmla="*/ 547688 h 909638"/>
                <a:gd name="connsiteX23" fmla="*/ 61913 w 2231231"/>
                <a:gd name="connsiteY23" fmla="*/ 561975 h 909638"/>
                <a:gd name="connsiteX24" fmla="*/ 109538 w 2231231"/>
                <a:gd name="connsiteY24" fmla="*/ 588169 h 909638"/>
                <a:gd name="connsiteX25" fmla="*/ 178594 w 2231231"/>
                <a:gd name="connsiteY25" fmla="*/ 611982 h 909638"/>
                <a:gd name="connsiteX26" fmla="*/ 235744 w 2231231"/>
                <a:gd name="connsiteY26" fmla="*/ 628650 h 909638"/>
                <a:gd name="connsiteX27" fmla="*/ 307181 w 2231231"/>
                <a:gd name="connsiteY27" fmla="*/ 635794 h 909638"/>
                <a:gd name="connsiteX28" fmla="*/ 357188 w 2231231"/>
                <a:gd name="connsiteY28" fmla="*/ 631032 h 909638"/>
                <a:gd name="connsiteX29" fmla="*/ 521494 w 2231231"/>
                <a:gd name="connsiteY29" fmla="*/ 578644 h 909638"/>
                <a:gd name="connsiteX30" fmla="*/ 995363 w 2231231"/>
                <a:gd name="connsiteY30" fmla="*/ 426244 h 909638"/>
                <a:gd name="connsiteX31" fmla="*/ 1295400 w 2231231"/>
                <a:gd name="connsiteY31" fmla="*/ 330994 h 909638"/>
                <a:gd name="connsiteX32" fmla="*/ 1440656 w 2231231"/>
                <a:gd name="connsiteY32" fmla="*/ 254794 h 909638"/>
                <a:gd name="connsiteX33" fmla="*/ 1716881 w 2231231"/>
                <a:gd name="connsiteY33" fmla="*/ 159544 h 909638"/>
                <a:gd name="connsiteX34" fmla="*/ 2007394 w 2231231"/>
                <a:gd name="connsiteY34" fmla="*/ 57150 h 909638"/>
                <a:gd name="connsiteX35" fmla="*/ 2145506 w 2231231"/>
                <a:gd name="connsiteY35" fmla="*/ 7144 h 909638"/>
                <a:gd name="connsiteX36" fmla="*/ 2176463 w 2231231"/>
                <a:gd name="connsiteY36" fmla="*/ 0 h 909638"/>
                <a:gd name="connsiteX37" fmla="*/ 2209800 w 2231231"/>
                <a:gd name="connsiteY37" fmla="*/ 4763 h 909638"/>
                <a:gd name="connsiteX38" fmla="*/ 2226469 w 2231231"/>
                <a:gd name="connsiteY38" fmla="*/ 11907 h 909638"/>
                <a:gd name="connsiteX39" fmla="*/ 2231231 w 2231231"/>
                <a:gd name="connsiteY39" fmla="*/ 19050 h 909638"/>
                <a:gd name="connsiteX40" fmla="*/ 2228850 w 2231231"/>
                <a:gd name="connsiteY40" fmla="*/ 28575 h 909638"/>
                <a:gd name="connsiteX41" fmla="*/ 2212181 w 2231231"/>
                <a:gd name="connsiteY41" fmla="*/ 47625 h 909638"/>
                <a:gd name="connsiteX42" fmla="*/ 2147888 w 2231231"/>
                <a:gd name="connsiteY42" fmla="*/ 83344 h 909638"/>
                <a:gd name="connsiteX43" fmla="*/ 1731169 w 2231231"/>
                <a:gd name="connsiteY43" fmla="*/ 276225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1231" h="909638">
                  <a:moveTo>
                    <a:pt x="1731169" y="276225"/>
                  </a:moveTo>
                  <a:lnTo>
                    <a:pt x="1443038" y="416719"/>
                  </a:lnTo>
                  <a:lnTo>
                    <a:pt x="1288256" y="485775"/>
                  </a:lnTo>
                  <a:lnTo>
                    <a:pt x="1100138" y="571500"/>
                  </a:lnTo>
                  <a:lnTo>
                    <a:pt x="819150" y="702469"/>
                  </a:lnTo>
                  <a:lnTo>
                    <a:pt x="590550" y="809625"/>
                  </a:lnTo>
                  <a:lnTo>
                    <a:pt x="552450" y="852488"/>
                  </a:lnTo>
                  <a:lnTo>
                    <a:pt x="516731" y="881063"/>
                  </a:lnTo>
                  <a:lnTo>
                    <a:pt x="473869" y="902494"/>
                  </a:lnTo>
                  <a:lnTo>
                    <a:pt x="447675" y="909638"/>
                  </a:lnTo>
                  <a:lnTo>
                    <a:pt x="409575" y="904875"/>
                  </a:lnTo>
                  <a:lnTo>
                    <a:pt x="342900" y="878682"/>
                  </a:lnTo>
                  <a:lnTo>
                    <a:pt x="266700" y="847725"/>
                  </a:lnTo>
                  <a:lnTo>
                    <a:pt x="207169" y="814388"/>
                  </a:lnTo>
                  <a:lnTo>
                    <a:pt x="133350" y="757238"/>
                  </a:lnTo>
                  <a:lnTo>
                    <a:pt x="47625" y="671513"/>
                  </a:lnTo>
                  <a:lnTo>
                    <a:pt x="26194" y="645319"/>
                  </a:lnTo>
                  <a:lnTo>
                    <a:pt x="9525" y="619125"/>
                  </a:lnTo>
                  <a:lnTo>
                    <a:pt x="0" y="585788"/>
                  </a:lnTo>
                  <a:lnTo>
                    <a:pt x="0" y="566738"/>
                  </a:lnTo>
                  <a:lnTo>
                    <a:pt x="2381" y="552450"/>
                  </a:lnTo>
                  <a:lnTo>
                    <a:pt x="14288" y="547688"/>
                  </a:lnTo>
                  <a:lnTo>
                    <a:pt x="30956" y="547688"/>
                  </a:lnTo>
                  <a:lnTo>
                    <a:pt x="61913" y="561975"/>
                  </a:lnTo>
                  <a:lnTo>
                    <a:pt x="109538" y="588169"/>
                  </a:lnTo>
                  <a:lnTo>
                    <a:pt x="178594" y="611982"/>
                  </a:lnTo>
                  <a:lnTo>
                    <a:pt x="235744" y="628650"/>
                  </a:lnTo>
                  <a:lnTo>
                    <a:pt x="307181" y="635794"/>
                  </a:lnTo>
                  <a:lnTo>
                    <a:pt x="357188" y="631032"/>
                  </a:lnTo>
                  <a:lnTo>
                    <a:pt x="521494" y="578644"/>
                  </a:lnTo>
                  <a:lnTo>
                    <a:pt x="995363" y="426244"/>
                  </a:lnTo>
                  <a:lnTo>
                    <a:pt x="1295400" y="330994"/>
                  </a:lnTo>
                  <a:lnTo>
                    <a:pt x="1440656" y="254794"/>
                  </a:lnTo>
                  <a:lnTo>
                    <a:pt x="1716881" y="159544"/>
                  </a:lnTo>
                  <a:lnTo>
                    <a:pt x="2007394" y="57150"/>
                  </a:lnTo>
                  <a:lnTo>
                    <a:pt x="2145506" y="7144"/>
                  </a:lnTo>
                  <a:lnTo>
                    <a:pt x="2176463" y="0"/>
                  </a:lnTo>
                  <a:lnTo>
                    <a:pt x="2209800" y="4763"/>
                  </a:lnTo>
                  <a:lnTo>
                    <a:pt x="2226469" y="11907"/>
                  </a:lnTo>
                  <a:lnTo>
                    <a:pt x="2231231" y="19050"/>
                  </a:lnTo>
                  <a:lnTo>
                    <a:pt x="2228850" y="28575"/>
                  </a:lnTo>
                  <a:lnTo>
                    <a:pt x="2212181" y="47625"/>
                  </a:lnTo>
                  <a:lnTo>
                    <a:pt x="2147888" y="83344"/>
                  </a:lnTo>
                  <a:lnTo>
                    <a:pt x="1731169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D8726A87-0ABD-4627-BAB7-DE25A2C64928}"/>
                </a:ext>
              </a:extLst>
            </p:cNvPr>
            <p:cNvSpPr/>
            <p:nvPr/>
          </p:nvSpPr>
          <p:spPr>
            <a:xfrm rot="16200000">
              <a:off x="5703889" y="3649664"/>
              <a:ext cx="2854325" cy="2162175"/>
            </a:xfrm>
            <a:custGeom>
              <a:avLst/>
              <a:gdLst>
                <a:gd name="connsiteX0" fmla="*/ 1057275 w 2854325"/>
                <a:gd name="connsiteY0" fmla="*/ 1041400 h 2162175"/>
                <a:gd name="connsiteX1" fmla="*/ 879475 w 2854325"/>
                <a:gd name="connsiteY1" fmla="*/ 1200150 h 2162175"/>
                <a:gd name="connsiteX2" fmla="*/ 733425 w 2854325"/>
                <a:gd name="connsiteY2" fmla="*/ 1358900 h 2162175"/>
                <a:gd name="connsiteX3" fmla="*/ 603250 w 2854325"/>
                <a:gd name="connsiteY3" fmla="*/ 1524000 h 2162175"/>
                <a:gd name="connsiteX4" fmla="*/ 514350 w 2854325"/>
                <a:gd name="connsiteY4" fmla="*/ 1651000 h 2162175"/>
                <a:gd name="connsiteX5" fmla="*/ 473075 w 2854325"/>
                <a:gd name="connsiteY5" fmla="*/ 1727200 h 2162175"/>
                <a:gd name="connsiteX6" fmla="*/ 450850 w 2854325"/>
                <a:gd name="connsiteY6" fmla="*/ 1781175 h 2162175"/>
                <a:gd name="connsiteX7" fmla="*/ 314325 w 2854325"/>
                <a:gd name="connsiteY7" fmla="*/ 2095500 h 2162175"/>
                <a:gd name="connsiteX8" fmla="*/ 257175 w 2854325"/>
                <a:gd name="connsiteY8" fmla="*/ 2114550 h 2162175"/>
                <a:gd name="connsiteX9" fmla="*/ 190500 w 2854325"/>
                <a:gd name="connsiteY9" fmla="*/ 2139950 h 2162175"/>
                <a:gd name="connsiteX10" fmla="*/ 136525 w 2854325"/>
                <a:gd name="connsiteY10" fmla="*/ 2155825 h 2162175"/>
                <a:gd name="connsiteX11" fmla="*/ 98425 w 2854325"/>
                <a:gd name="connsiteY11" fmla="*/ 2162175 h 2162175"/>
                <a:gd name="connsiteX12" fmla="*/ 63500 w 2854325"/>
                <a:gd name="connsiteY12" fmla="*/ 2159000 h 2162175"/>
                <a:gd name="connsiteX13" fmla="*/ 38100 w 2854325"/>
                <a:gd name="connsiteY13" fmla="*/ 2152650 h 2162175"/>
                <a:gd name="connsiteX14" fmla="*/ 15875 w 2854325"/>
                <a:gd name="connsiteY14" fmla="*/ 2143125 h 2162175"/>
                <a:gd name="connsiteX15" fmla="*/ 3175 w 2854325"/>
                <a:gd name="connsiteY15" fmla="*/ 2127250 h 2162175"/>
                <a:gd name="connsiteX16" fmla="*/ 0 w 2854325"/>
                <a:gd name="connsiteY16" fmla="*/ 2095500 h 2162175"/>
                <a:gd name="connsiteX17" fmla="*/ 15875 w 2854325"/>
                <a:gd name="connsiteY17" fmla="*/ 2022475 h 2162175"/>
                <a:gd name="connsiteX18" fmla="*/ 38100 w 2854325"/>
                <a:gd name="connsiteY18" fmla="*/ 1946275 h 2162175"/>
                <a:gd name="connsiteX19" fmla="*/ 69850 w 2854325"/>
                <a:gd name="connsiteY19" fmla="*/ 1854200 h 2162175"/>
                <a:gd name="connsiteX20" fmla="*/ 114300 w 2854325"/>
                <a:gd name="connsiteY20" fmla="*/ 1758950 h 2162175"/>
                <a:gd name="connsiteX21" fmla="*/ 196850 w 2854325"/>
                <a:gd name="connsiteY21" fmla="*/ 1628775 h 2162175"/>
                <a:gd name="connsiteX22" fmla="*/ 288925 w 2854325"/>
                <a:gd name="connsiteY22" fmla="*/ 1501775 h 2162175"/>
                <a:gd name="connsiteX23" fmla="*/ 390525 w 2854325"/>
                <a:gd name="connsiteY23" fmla="*/ 1374775 h 2162175"/>
                <a:gd name="connsiteX24" fmla="*/ 514350 w 2854325"/>
                <a:gd name="connsiteY24" fmla="*/ 1235075 h 2162175"/>
                <a:gd name="connsiteX25" fmla="*/ 619125 w 2854325"/>
                <a:gd name="connsiteY25" fmla="*/ 1136650 h 2162175"/>
                <a:gd name="connsiteX26" fmla="*/ 758825 w 2854325"/>
                <a:gd name="connsiteY26" fmla="*/ 1003300 h 2162175"/>
                <a:gd name="connsiteX27" fmla="*/ 857250 w 2854325"/>
                <a:gd name="connsiteY27" fmla="*/ 914400 h 2162175"/>
                <a:gd name="connsiteX28" fmla="*/ 1012825 w 2854325"/>
                <a:gd name="connsiteY28" fmla="*/ 796925 h 2162175"/>
                <a:gd name="connsiteX29" fmla="*/ 1181100 w 2854325"/>
                <a:gd name="connsiteY29" fmla="*/ 717550 h 2162175"/>
                <a:gd name="connsiteX30" fmla="*/ 1244600 w 2854325"/>
                <a:gd name="connsiteY30" fmla="*/ 676275 h 2162175"/>
                <a:gd name="connsiteX31" fmla="*/ 1412875 w 2854325"/>
                <a:gd name="connsiteY31" fmla="*/ 587375 h 2162175"/>
                <a:gd name="connsiteX32" fmla="*/ 1562100 w 2854325"/>
                <a:gd name="connsiteY32" fmla="*/ 520700 h 2162175"/>
                <a:gd name="connsiteX33" fmla="*/ 1708150 w 2854325"/>
                <a:gd name="connsiteY33" fmla="*/ 466725 h 2162175"/>
                <a:gd name="connsiteX34" fmla="*/ 1825625 w 2854325"/>
                <a:gd name="connsiteY34" fmla="*/ 425450 h 2162175"/>
                <a:gd name="connsiteX35" fmla="*/ 2044700 w 2854325"/>
                <a:gd name="connsiteY35" fmla="*/ 371475 h 2162175"/>
                <a:gd name="connsiteX36" fmla="*/ 2159000 w 2854325"/>
                <a:gd name="connsiteY36" fmla="*/ 333375 h 2162175"/>
                <a:gd name="connsiteX37" fmla="*/ 2489200 w 2854325"/>
                <a:gd name="connsiteY37" fmla="*/ 241300 h 2162175"/>
                <a:gd name="connsiteX38" fmla="*/ 2616200 w 2854325"/>
                <a:gd name="connsiteY38" fmla="*/ 196850 h 2162175"/>
                <a:gd name="connsiteX39" fmla="*/ 2663825 w 2854325"/>
                <a:gd name="connsiteY39" fmla="*/ 142875 h 2162175"/>
                <a:gd name="connsiteX40" fmla="*/ 2711450 w 2854325"/>
                <a:gd name="connsiteY40" fmla="*/ 98425 h 2162175"/>
                <a:gd name="connsiteX41" fmla="*/ 2781300 w 2854325"/>
                <a:gd name="connsiteY41" fmla="*/ 25400 h 2162175"/>
                <a:gd name="connsiteX42" fmla="*/ 2806700 w 2854325"/>
                <a:gd name="connsiteY42" fmla="*/ 6350 h 2162175"/>
                <a:gd name="connsiteX43" fmla="*/ 2825750 w 2854325"/>
                <a:gd name="connsiteY43" fmla="*/ 3175 h 2162175"/>
                <a:gd name="connsiteX44" fmla="*/ 2844800 w 2854325"/>
                <a:gd name="connsiteY44" fmla="*/ 0 h 2162175"/>
                <a:gd name="connsiteX45" fmla="*/ 2854325 w 2854325"/>
                <a:gd name="connsiteY45" fmla="*/ 6350 h 2162175"/>
                <a:gd name="connsiteX46" fmla="*/ 2854325 w 2854325"/>
                <a:gd name="connsiteY46" fmla="*/ 22225 h 2162175"/>
                <a:gd name="connsiteX47" fmla="*/ 2825750 w 2854325"/>
                <a:gd name="connsiteY47" fmla="*/ 117475 h 2162175"/>
                <a:gd name="connsiteX48" fmla="*/ 2781300 w 2854325"/>
                <a:gd name="connsiteY48" fmla="*/ 307975 h 2162175"/>
                <a:gd name="connsiteX49" fmla="*/ 2765425 w 2854325"/>
                <a:gd name="connsiteY49" fmla="*/ 368300 h 2162175"/>
                <a:gd name="connsiteX50" fmla="*/ 2746375 w 2854325"/>
                <a:gd name="connsiteY50" fmla="*/ 406400 h 2162175"/>
                <a:gd name="connsiteX51" fmla="*/ 2720975 w 2854325"/>
                <a:gd name="connsiteY51" fmla="*/ 431800 h 2162175"/>
                <a:gd name="connsiteX52" fmla="*/ 2695575 w 2854325"/>
                <a:gd name="connsiteY52" fmla="*/ 441325 h 2162175"/>
                <a:gd name="connsiteX53" fmla="*/ 2667000 w 2854325"/>
                <a:gd name="connsiteY53" fmla="*/ 441325 h 2162175"/>
                <a:gd name="connsiteX54" fmla="*/ 2622550 w 2854325"/>
                <a:gd name="connsiteY54" fmla="*/ 434975 h 2162175"/>
                <a:gd name="connsiteX55" fmla="*/ 2562225 w 2854325"/>
                <a:gd name="connsiteY55" fmla="*/ 419100 h 2162175"/>
                <a:gd name="connsiteX56" fmla="*/ 2174875 w 2854325"/>
                <a:gd name="connsiteY56" fmla="*/ 514350 h 2162175"/>
                <a:gd name="connsiteX57" fmla="*/ 2060575 w 2854325"/>
                <a:gd name="connsiteY57" fmla="*/ 549275 h 2162175"/>
                <a:gd name="connsiteX58" fmla="*/ 1847850 w 2854325"/>
                <a:gd name="connsiteY58" fmla="*/ 606425 h 2162175"/>
                <a:gd name="connsiteX59" fmla="*/ 1660525 w 2854325"/>
                <a:gd name="connsiteY59" fmla="*/ 682625 h 2162175"/>
                <a:gd name="connsiteX60" fmla="*/ 1501775 w 2854325"/>
                <a:gd name="connsiteY60" fmla="*/ 758825 h 2162175"/>
                <a:gd name="connsiteX61" fmla="*/ 1314450 w 2854325"/>
                <a:gd name="connsiteY61" fmla="*/ 866775 h 2162175"/>
                <a:gd name="connsiteX62" fmla="*/ 1149350 w 2854325"/>
                <a:gd name="connsiteY62" fmla="*/ 962025 h 2162175"/>
                <a:gd name="connsiteX63" fmla="*/ 1057275 w 2854325"/>
                <a:gd name="connsiteY63" fmla="*/ 104140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4325" h="2162175">
                  <a:moveTo>
                    <a:pt x="1057275" y="1041400"/>
                  </a:moveTo>
                  <a:lnTo>
                    <a:pt x="879475" y="1200150"/>
                  </a:lnTo>
                  <a:lnTo>
                    <a:pt x="733425" y="1358900"/>
                  </a:lnTo>
                  <a:lnTo>
                    <a:pt x="603250" y="1524000"/>
                  </a:lnTo>
                  <a:lnTo>
                    <a:pt x="514350" y="1651000"/>
                  </a:lnTo>
                  <a:lnTo>
                    <a:pt x="473075" y="1727200"/>
                  </a:lnTo>
                  <a:lnTo>
                    <a:pt x="450850" y="1781175"/>
                  </a:lnTo>
                  <a:lnTo>
                    <a:pt x="314325" y="2095500"/>
                  </a:lnTo>
                  <a:lnTo>
                    <a:pt x="257175" y="2114550"/>
                  </a:lnTo>
                  <a:lnTo>
                    <a:pt x="190500" y="2139950"/>
                  </a:lnTo>
                  <a:lnTo>
                    <a:pt x="136525" y="2155825"/>
                  </a:lnTo>
                  <a:lnTo>
                    <a:pt x="98425" y="2162175"/>
                  </a:lnTo>
                  <a:lnTo>
                    <a:pt x="63500" y="2159000"/>
                  </a:lnTo>
                  <a:lnTo>
                    <a:pt x="38100" y="2152650"/>
                  </a:lnTo>
                  <a:lnTo>
                    <a:pt x="15875" y="2143125"/>
                  </a:lnTo>
                  <a:lnTo>
                    <a:pt x="3175" y="2127250"/>
                  </a:lnTo>
                  <a:lnTo>
                    <a:pt x="0" y="2095500"/>
                  </a:lnTo>
                  <a:lnTo>
                    <a:pt x="15875" y="2022475"/>
                  </a:lnTo>
                  <a:lnTo>
                    <a:pt x="38100" y="1946275"/>
                  </a:lnTo>
                  <a:lnTo>
                    <a:pt x="69850" y="1854200"/>
                  </a:lnTo>
                  <a:lnTo>
                    <a:pt x="114300" y="1758950"/>
                  </a:lnTo>
                  <a:lnTo>
                    <a:pt x="196850" y="1628775"/>
                  </a:lnTo>
                  <a:lnTo>
                    <a:pt x="288925" y="1501775"/>
                  </a:lnTo>
                  <a:lnTo>
                    <a:pt x="390525" y="1374775"/>
                  </a:lnTo>
                  <a:lnTo>
                    <a:pt x="514350" y="1235075"/>
                  </a:lnTo>
                  <a:lnTo>
                    <a:pt x="619125" y="1136650"/>
                  </a:lnTo>
                  <a:lnTo>
                    <a:pt x="758825" y="1003300"/>
                  </a:lnTo>
                  <a:lnTo>
                    <a:pt x="857250" y="914400"/>
                  </a:lnTo>
                  <a:lnTo>
                    <a:pt x="1012825" y="796925"/>
                  </a:lnTo>
                  <a:lnTo>
                    <a:pt x="1181100" y="717550"/>
                  </a:lnTo>
                  <a:lnTo>
                    <a:pt x="1244600" y="676275"/>
                  </a:lnTo>
                  <a:lnTo>
                    <a:pt x="1412875" y="587375"/>
                  </a:lnTo>
                  <a:lnTo>
                    <a:pt x="1562100" y="520700"/>
                  </a:lnTo>
                  <a:lnTo>
                    <a:pt x="1708150" y="466725"/>
                  </a:lnTo>
                  <a:lnTo>
                    <a:pt x="1825625" y="425450"/>
                  </a:lnTo>
                  <a:lnTo>
                    <a:pt x="2044700" y="371475"/>
                  </a:lnTo>
                  <a:lnTo>
                    <a:pt x="2159000" y="333375"/>
                  </a:lnTo>
                  <a:lnTo>
                    <a:pt x="2489200" y="241300"/>
                  </a:lnTo>
                  <a:lnTo>
                    <a:pt x="2616200" y="196850"/>
                  </a:lnTo>
                  <a:lnTo>
                    <a:pt x="2663825" y="142875"/>
                  </a:lnTo>
                  <a:lnTo>
                    <a:pt x="2711450" y="98425"/>
                  </a:lnTo>
                  <a:lnTo>
                    <a:pt x="2781300" y="25400"/>
                  </a:lnTo>
                  <a:lnTo>
                    <a:pt x="2806700" y="6350"/>
                  </a:lnTo>
                  <a:lnTo>
                    <a:pt x="2825750" y="3175"/>
                  </a:lnTo>
                  <a:lnTo>
                    <a:pt x="2844800" y="0"/>
                  </a:lnTo>
                  <a:lnTo>
                    <a:pt x="2854325" y="6350"/>
                  </a:lnTo>
                  <a:lnTo>
                    <a:pt x="2854325" y="22225"/>
                  </a:lnTo>
                  <a:lnTo>
                    <a:pt x="2825750" y="117475"/>
                  </a:lnTo>
                  <a:lnTo>
                    <a:pt x="2781300" y="307975"/>
                  </a:lnTo>
                  <a:lnTo>
                    <a:pt x="2765425" y="368300"/>
                  </a:lnTo>
                  <a:lnTo>
                    <a:pt x="2746375" y="406400"/>
                  </a:lnTo>
                  <a:lnTo>
                    <a:pt x="2720975" y="431800"/>
                  </a:lnTo>
                  <a:lnTo>
                    <a:pt x="2695575" y="441325"/>
                  </a:lnTo>
                  <a:lnTo>
                    <a:pt x="2667000" y="441325"/>
                  </a:lnTo>
                  <a:lnTo>
                    <a:pt x="2622550" y="434975"/>
                  </a:lnTo>
                  <a:lnTo>
                    <a:pt x="2562225" y="419100"/>
                  </a:lnTo>
                  <a:lnTo>
                    <a:pt x="2174875" y="514350"/>
                  </a:lnTo>
                  <a:lnTo>
                    <a:pt x="2060575" y="549275"/>
                  </a:lnTo>
                  <a:lnTo>
                    <a:pt x="1847850" y="606425"/>
                  </a:lnTo>
                  <a:lnTo>
                    <a:pt x="1660525" y="682625"/>
                  </a:lnTo>
                  <a:lnTo>
                    <a:pt x="1501775" y="758825"/>
                  </a:lnTo>
                  <a:lnTo>
                    <a:pt x="1314450" y="866775"/>
                  </a:lnTo>
                  <a:lnTo>
                    <a:pt x="1149350" y="962025"/>
                  </a:lnTo>
                  <a:lnTo>
                    <a:pt x="1057275" y="1041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7">
              <a:extLst>
                <a:ext uri="{FF2B5EF4-FFF2-40B4-BE49-F238E27FC236}">
                  <a16:creationId xmlns:a16="http://schemas.microsoft.com/office/drawing/2014/main" id="{745B71B2-F365-4E27-B6C7-27E684C55335}"/>
                </a:ext>
              </a:extLst>
            </p:cNvPr>
            <p:cNvSpPr/>
            <p:nvPr/>
          </p:nvSpPr>
          <p:spPr>
            <a:xfrm>
              <a:off x="7791450" y="4962525"/>
              <a:ext cx="465138" cy="941388"/>
            </a:xfrm>
            <a:custGeom>
              <a:avLst/>
              <a:gdLst>
                <a:gd name="connsiteX0" fmla="*/ 407194 w 464344"/>
                <a:gd name="connsiteY0" fmla="*/ 326231 h 940594"/>
                <a:gd name="connsiteX1" fmla="*/ 354806 w 464344"/>
                <a:gd name="connsiteY1" fmla="*/ 614363 h 940594"/>
                <a:gd name="connsiteX2" fmla="*/ 347663 w 464344"/>
                <a:gd name="connsiteY2" fmla="*/ 671513 h 940594"/>
                <a:gd name="connsiteX3" fmla="*/ 345281 w 464344"/>
                <a:gd name="connsiteY3" fmla="*/ 731044 h 940594"/>
                <a:gd name="connsiteX4" fmla="*/ 345281 w 464344"/>
                <a:gd name="connsiteY4" fmla="*/ 797719 h 940594"/>
                <a:gd name="connsiteX5" fmla="*/ 364331 w 464344"/>
                <a:gd name="connsiteY5" fmla="*/ 940594 h 940594"/>
                <a:gd name="connsiteX6" fmla="*/ 0 w 464344"/>
                <a:gd name="connsiteY6" fmla="*/ 764381 h 940594"/>
                <a:gd name="connsiteX7" fmla="*/ 88106 w 464344"/>
                <a:gd name="connsiteY7" fmla="*/ 738188 h 940594"/>
                <a:gd name="connsiteX8" fmla="*/ 119063 w 464344"/>
                <a:gd name="connsiteY8" fmla="*/ 719138 h 940594"/>
                <a:gd name="connsiteX9" fmla="*/ 157163 w 464344"/>
                <a:gd name="connsiteY9" fmla="*/ 681038 h 940594"/>
                <a:gd name="connsiteX10" fmla="*/ 192881 w 464344"/>
                <a:gd name="connsiteY10" fmla="*/ 619125 h 940594"/>
                <a:gd name="connsiteX11" fmla="*/ 316706 w 464344"/>
                <a:gd name="connsiteY11" fmla="*/ 290513 h 940594"/>
                <a:gd name="connsiteX12" fmla="*/ 376238 w 464344"/>
                <a:gd name="connsiteY12" fmla="*/ 140494 h 940594"/>
                <a:gd name="connsiteX13" fmla="*/ 411956 w 464344"/>
                <a:gd name="connsiteY13" fmla="*/ 40481 h 940594"/>
                <a:gd name="connsiteX14" fmla="*/ 421481 w 464344"/>
                <a:gd name="connsiteY14" fmla="*/ 21431 h 940594"/>
                <a:gd name="connsiteX15" fmla="*/ 428625 w 464344"/>
                <a:gd name="connsiteY15" fmla="*/ 9525 h 940594"/>
                <a:gd name="connsiteX16" fmla="*/ 435769 w 464344"/>
                <a:gd name="connsiteY16" fmla="*/ 2381 h 940594"/>
                <a:gd name="connsiteX17" fmla="*/ 450056 w 464344"/>
                <a:gd name="connsiteY17" fmla="*/ 0 h 940594"/>
                <a:gd name="connsiteX18" fmla="*/ 459581 w 464344"/>
                <a:gd name="connsiteY18" fmla="*/ 7144 h 940594"/>
                <a:gd name="connsiteX19" fmla="*/ 464344 w 464344"/>
                <a:gd name="connsiteY19" fmla="*/ 26194 h 940594"/>
                <a:gd name="connsiteX20" fmla="*/ 464344 w 464344"/>
                <a:gd name="connsiteY20" fmla="*/ 61913 h 940594"/>
                <a:gd name="connsiteX21" fmla="*/ 447675 w 464344"/>
                <a:gd name="connsiteY21" fmla="*/ 145256 h 940594"/>
                <a:gd name="connsiteX22" fmla="*/ 407194 w 464344"/>
                <a:gd name="connsiteY22" fmla="*/ 326231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4344" h="940594">
                  <a:moveTo>
                    <a:pt x="407194" y="326231"/>
                  </a:moveTo>
                  <a:lnTo>
                    <a:pt x="354806" y="614363"/>
                  </a:lnTo>
                  <a:lnTo>
                    <a:pt x="347663" y="671513"/>
                  </a:lnTo>
                  <a:lnTo>
                    <a:pt x="345281" y="731044"/>
                  </a:lnTo>
                  <a:lnTo>
                    <a:pt x="345281" y="797719"/>
                  </a:lnTo>
                  <a:lnTo>
                    <a:pt x="364331" y="940594"/>
                  </a:lnTo>
                  <a:lnTo>
                    <a:pt x="0" y="764381"/>
                  </a:lnTo>
                  <a:lnTo>
                    <a:pt x="88106" y="738188"/>
                  </a:lnTo>
                  <a:lnTo>
                    <a:pt x="119063" y="719138"/>
                  </a:lnTo>
                  <a:lnTo>
                    <a:pt x="157163" y="681038"/>
                  </a:lnTo>
                  <a:lnTo>
                    <a:pt x="192881" y="619125"/>
                  </a:lnTo>
                  <a:lnTo>
                    <a:pt x="316706" y="290513"/>
                  </a:lnTo>
                  <a:lnTo>
                    <a:pt x="376238" y="140494"/>
                  </a:lnTo>
                  <a:lnTo>
                    <a:pt x="411956" y="40481"/>
                  </a:lnTo>
                  <a:lnTo>
                    <a:pt x="421481" y="21431"/>
                  </a:lnTo>
                  <a:lnTo>
                    <a:pt x="428625" y="9525"/>
                  </a:lnTo>
                  <a:lnTo>
                    <a:pt x="435769" y="2381"/>
                  </a:lnTo>
                  <a:lnTo>
                    <a:pt x="450056" y="0"/>
                  </a:lnTo>
                  <a:lnTo>
                    <a:pt x="459581" y="7144"/>
                  </a:lnTo>
                  <a:lnTo>
                    <a:pt x="464344" y="26194"/>
                  </a:lnTo>
                  <a:lnTo>
                    <a:pt x="464344" y="61913"/>
                  </a:lnTo>
                  <a:lnTo>
                    <a:pt x="447675" y="145256"/>
                  </a:lnTo>
                  <a:lnTo>
                    <a:pt x="407194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FE0678CB-1828-4B54-AEA7-E6921CEFD741}"/>
                </a:ext>
              </a:extLst>
            </p:cNvPr>
            <p:cNvSpPr/>
            <p:nvPr/>
          </p:nvSpPr>
          <p:spPr>
            <a:xfrm>
              <a:off x="5705475" y="4171951"/>
              <a:ext cx="1905000" cy="1585913"/>
            </a:xfrm>
            <a:custGeom>
              <a:avLst/>
              <a:gdLst>
                <a:gd name="connsiteX0" fmla="*/ 1064419 w 1905000"/>
                <a:gd name="connsiteY0" fmla="*/ 1033463 h 1585913"/>
                <a:gd name="connsiteX1" fmla="*/ 795338 w 1905000"/>
                <a:gd name="connsiteY1" fmla="*/ 1214438 h 1585913"/>
                <a:gd name="connsiteX2" fmla="*/ 552450 w 1905000"/>
                <a:gd name="connsiteY2" fmla="*/ 1359694 h 1585913"/>
                <a:gd name="connsiteX3" fmla="*/ 354806 w 1905000"/>
                <a:gd name="connsiteY3" fmla="*/ 1462088 h 1585913"/>
                <a:gd name="connsiteX4" fmla="*/ 150019 w 1905000"/>
                <a:gd name="connsiteY4" fmla="*/ 1550194 h 1585913"/>
                <a:gd name="connsiteX5" fmla="*/ 69056 w 1905000"/>
                <a:gd name="connsiteY5" fmla="*/ 1581150 h 1585913"/>
                <a:gd name="connsiteX6" fmla="*/ 38100 w 1905000"/>
                <a:gd name="connsiteY6" fmla="*/ 1585913 h 1585913"/>
                <a:gd name="connsiteX7" fmla="*/ 14288 w 1905000"/>
                <a:gd name="connsiteY7" fmla="*/ 1585913 h 1585913"/>
                <a:gd name="connsiteX8" fmla="*/ 4763 w 1905000"/>
                <a:gd name="connsiteY8" fmla="*/ 1581150 h 1585913"/>
                <a:gd name="connsiteX9" fmla="*/ 0 w 1905000"/>
                <a:gd name="connsiteY9" fmla="*/ 1571625 h 1585913"/>
                <a:gd name="connsiteX10" fmla="*/ 4763 w 1905000"/>
                <a:gd name="connsiteY10" fmla="*/ 1552575 h 1585913"/>
                <a:gd name="connsiteX11" fmla="*/ 28575 w 1905000"/>
                <a:gd name="connsiteY11" fmla="*/ 1528763 h 1585913"/>
                <a:gd name="connsiteX12" fmla="*/ 188119 w 1905000"/>
                <a:gd name="connsiteY12" fmla="*/ 1433513 h 1585913"/>
                <a:gd name="connsiteX13" fmla="*/ 385763 w 1905000"/>
                <a:gd name="connsiteY13" fmla="*/ 1307306 h 1585913"/>
                <a:gd name="connsiteX14" fmla="*/ 621506 w 1905000"/>
                <a:gd name="connsiteY14" fmla="*/ 1143000 h 1585913"/>
                <a:gd name="connsiteX15" fmla="*/ 821531 w 1905000"/>
                <a:gd name="connsiteY15" fmla="*/ 990600 h 1585913"/>
                <a:gd name="connsiteX16" fmla="*/ 1073944 w 1905000"/>
                <a:gd name="connsiteY16" fmla="*/ 781050 h 1585913"/>
                <a:gd name="connsiteX17" fmla="*/ 1193006 w 1905000"/>
                <a:gd name="connsiteY17" fmla="*/ 683419 h 1585913"/>
                <a:gd name="connsiteX18" fmla="*/ 1381125 w 1905000"/>
                <a:gd name="connsiteY18" fmla="*/ 469106 h 1585913"/>
                <a:gd name="connsiteX19" fmla="*/ 1502569 w 1905000"/>
                <a:gd name="connsiteY19" fmla="*/ 335756 h 1585913"/>
                <a:gd name="connsiteX20" fmla="*/ 1543050 w 1905000"/>
                <a:gd name="connsiteY20" fmla="*/ 285750 h 1585913"/>
                <a:gd name="connsiteX21" fmla="*/ 1550194 w 1905000"/>
                <a:gd name="connsiteY21" fmla="*/ 266700 h 1585913"/>
                <a:gd name="connsiteX22" fmla="*/ 1552575 w 1905000"/>
                <a:gd name="connsiteY22" fmla="*/ 235744 h 1585913"/>
                <a:gd name="connsiteX23" fmla="*/ 1538288 w 1905000"/>
                <a:gd name="connsiteY23" fmla="*/ 195263 h 1585913"/>
                <a:gd name="connsiteX24" fmla="*/ 1500188 w 1905000"/>
                <a:gd name="connsiteY24" fmla="*/ 126206 h 1585913"/>
                <a:gd name="connsiteX25" fmla="*/ 1464469 w 1905000"/>
                <a:gd name="connsiteY25" fmla="*/ 80963 h 1585913"/>
                <a:gd name="connsiteX26" fmla="*/ 1447800 w 1905000"/>
                <a:gd name="connsiteY26" fmla="*/ 54769 h 1585913"/>
                <a:gd name="connsiteX27" fmla="*/ 1440656 w 1905000"/>
                <a:gd name="connsiteY27" fmla="*/ 33338 h 1585913"/>
                <a:gd name="connsiteX28" fmla="*/ 1440656 w 1905000"/>
                <a:gd name="connsiteY28" fmla="*/ 14288 h 1585913"/>
                <a:gd name="connsiteX29" fmla="*/ 1447800 w 1905000"/>
                <a:gd name="connsiteY29" fmla="*/ 4763 h 1585913"/>
                <a:gd name="connsiteX30" fmla="*/ 1459706 w 1905000"/>
                <a:gd name="connsiteY30" fmla="*/ 0 h 1585913"/>
                <a:gd name="connsiteX31" fmla="*/ 1483519 w 1905000"/>
                <a:gd name="connsiteY31" fmla="*/ 7144 h 1585913"/>
                <a:gd name="connsiteX32" fmla="*/ 1559719 w 1905000"/>
                <a:gd name="connsiteY32" fmla="*/ 40481 h 1585913"/>
                <a:gd name="connsiteX33" fmla="*/ 1674019 w 1905000"/>
                <a:gd name="connsiteY33" fmla="*/ 104775 h 1585913"/>
                <a:gd name="connsiteX34" fmla="*/ 1776413 w 1905000"/>
                <a:gd name="connsiteY34" fmla="*/ 164306 h 1585913"/>
                <a:gd name="connsiteX35" fmla="*/ 1831181 w 1905000"/>
                <a:gd name="connsiteY35" fmla="*/ 204788 h 1585913"/>
                <a:gd name="connsiteX36" fmla="*/ 1866900 w 1905000"/>
                <a:gd name="connsiteY36" fmla="*/ 238125 h 1585913"/>
                <a:gd name="connsiteX37" fmla="*/ 1893094 w 1905000"/>
                <a:gd name="connsiteY37" fmla="*/ 271463 h 1585913"/>
                <a:gd name="connsiteX38" fmla="*/ 1900238 w 1905000"/>
                <a:gd name="connsiteY38" fmla="*/ 285750 h 1585913"/>
                <a:gd name="connsiteX39" fmla="*/ 1905000 w 1905000"/>
                <a:gd name="connsiteY39" fmla="*/ 307181 h 1585913"/>
                <a:gd name="connsiteX40" fmla="*/ 1900238 w 1905000"/>
                <a:gd name="connsiteY40" fmla="*/ 323850 h 1585913"/>
                <a:gd name="connsiteX41" fmla="*/ 1881188 w 1905000"/>
                <a:gd name="connsiteY41" fmla="*/ 359569 h 1585913"/>
                <a:gd name="connsiteX42" fmla="*/ 1845469 w 1905000"/>
                <a:gd name="connsiteY42" fmla="*/ 390525 h 1585913"/>
                <a:gd name="connsiteX43" fmla="*/ 1759744 w 1905000"/>
                <a:gd name="connsiteY43" fmla="*/ 442913 h 1585913"/>
                <a:gd name="connsiteX44" fmla="*/ 1552575 w 1905000"/>
                <a:gd name="connsiteY44" fmla="*/ 635794 h 1585913"/>
                <a:gd name="connsiteX45" fmla="*/ 1297781 w 1905000"/>
                <a:gd name="connsiteY45" fmla="*/ 857250 h 1585913"/>
                <a:gd name="connsiteX46" fmla="*/ 1064419 w 1905000"/>
                <a:gd name="connsiteY46" fmla="*/ 1033463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5000" h="1585913">
                  <a:moveTo>
                    <a:pt x="1064419" y="1033463"/>
                  </a:moveTo>
                  <a:lnTo>
                    <a:pt x="795338" y="1214438"/>
                  </a:lnTo>
                  <a:lnTo>
                    <a:pt x="552450" y="1359694"/>
                  </a:lnTo>
                  <a:lnTo>
                    <a:pt x="354806" y="1462088"/>
                  </a:lnTo>
                  <a:lnTo>
                    <a:pt x="150019" y="1550194"/>
                  </a:lnTo>
                  <a:lnTo>
                    <a:pt x="69056" y="1581150"/>
                  </a:lnTo>
                  <a:lnTo>
                    <a:pt x="38100" y="1585913"/>
                  </a:lnTo>
                  <a:lnTo>
                    <a:pt x="14288" y="1585913"/>
                  </a:lnTo>
                  <a:lnTo>
                    <a:pt x="4763" y="1581150"/>
                  </a:lnTo>
                  <a:lnTo>
                    <a:pt x="0" y="1571625"/>
                  </a:lnTo>
                  <a:lnTo>
                    <a:pt x="4763" y="1552575"/>
                  </a:lnTo>
                  <a:lnTo>
                    <a:pt x="28575" y="1528763"/>
                  </a:lnTo>
                  <a:lnTo>
                    <a:pt x="188119" y="1433513"/>
                  </a:lnTo>
                  <a:lnTo>
                    <a:pt x="385763" y="1307306"/>
                  </a:lnTo>
                  <a:lnTo>
                    <a:pt x="621506" y="1143000"/>
                  </a:lnTo>
                  <a:lnTo>
                    <a:pt x="821531" y="990600"/>
                  </a:lnTo>
                  <a:lnTo>
                    <a:pt x="1073944" y="781050"/>
                  </a:lnTo>
                  <a:lnTo>
                    <a:pt x="1193006" y="683419"/>
                  </a:lnTo>
                  <a:lnTo>
                    <a:pt x="1381125" y="469106"/>
                  </a:lnTo>
                  <a:lnTo>
                    <a:pt x="1502569" y="335756"/>
                  </a:lnTo>
                  <a:lnTo>
                    <a:pt x="1543050" y="285750"/>
                  </a:lnTo>
                  <a:lnTo>
                    <a:pt x="1550194" y="266700"/>
                  </a:lnTo>
                  <a:lnTo>
                    <a:pt x="1552575" y="235744"/>
                  </a:lnTo>
                  <a:lnTo>
                    <a:pt x="1538288" y="195263"/>
                  </a:lnTo>
                  <a:lnTo>
                    <a:pt x="1500188" y="126206"/>
                  </a:lnTo>
                  <a:lnTo>
                    <a:pt x="1464469" y="80963"/>
                  </a:lnTo>
                  <a:lnTo>
                    <a:pt x="1447800" y="54769"/>
                  </a:lnTo>
                  <a:lnTo>
                    <a:pt x="1440656" y="33338"/>
                  </a:lnTo>
                  <a:lnTo>
                    <a:pt x="1440656" y="14288"/>
                  </a:lnTo>
                  <a:lnTo>
                    <a:pt x="1447800" y="4763"/>
                  </a:lnTo>
                  <a:lnTo>
                    <a:pt x="1459706" y="0"/>
                  </a:lnTo>
                  <a:lnTo>
                    <a:pt x="1483519" y="7144"/>
                  </a:lnTo>
                  <a:lnTo>
                    <a:pt x="1559719" y="40481"/>
                  </a:lnTo>
                  <a:lnTo>
                    <a:pt x="1674019" y="104775"/>
                  </a:lnTo>
                  <a:lnTo>
                    <a:pt x="1776413" y="164306"/>
                  </a:lnTo>
                  <a:lnTo>
                    <a:pt x="1831181" y="204788"/>
                  </a:lnTo>
                  <a:lnTo>
                    <a:pt x="1866900" y="238125"/>
                  </a:lnTo>
                  <a:lnTo>
                    <a:pt x="1893094" y="271463"/>
                  </a:lnTo>
                  <a:lnTo>
                    <a:pt x="1900238" y="285750"/>
                  </a:lnTo>
                  <a:lnTo>
                    <a:pt x="1905000" y="307181"/>
                  </a:lnTo>
                  <a:lnTo>
                    <a:pt x="1900238" y="323850"/>
                  </a:lnTo>
                  <a:lnTo>
                    <a:pt x="1881188" y="359569"/>
                  </a:lnTo>
                  <a:lnTo>
                    <a:pt x="1845469" y="390525"/>
                  </a:lnTo>
                  <a:lnTo>
                    <a:pt x="1759744" y="442913"/>
                  </a:lnTo>
                  <a:lnTo>
                    <a:pt x="1552575" y="635794"/>
                  </a:lnTo>
                  <a:lnTo>
                    <a:pt x="1297781" y="857250"/>
                  </a:lnTo>
                  <a:lnTo>
                    <a:pt x="1064419" y="1033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DE011383-1EE6-46E8-A37F-59248F2F5065}"/>
                </a:ext>
              </a:extLst>
            </p:cNvPr>
            <p:cNvSpPr/>
            <p:nvPr/>
          </p:nvSpPr>
          <p:spPr>
            <a:xfrm>
              <a:off x="6765925" y="3303588"/>
              <a:ext cx="615950" cy="506412"/>
            </a:xfrm>
            <a:custGeom>
              <a:avLst/>
              <a:gdLst>
                <a:gd name="connsiteX0" fmla="*/ 395288 w 616744"/>
                <a:gd name="connsiteY0" fmla="*/ 414337 h 507206"/>
                <a:gd name="connsiteX1" fmla="*/ 178594 w 616744"/>
                <a:gd name="connsiteY1" fmla="*/ 214312 h 507206"/>
                <a:gd name="connsiteX2" fmla="*/ 26194 w 616744"/>
                <a:gd name="connsiteY2" fmla="*/ 76200 h 507206"/>
                <a:gd name="connsiteX3" fmla="*/ 9525 w 616744"/>
                <a:gd name="connsiteY3" fmla="*/ 59531 h 507206"/>
                <a:gd name="connsiteX4" fmla="*/ 0 w 616744"/>
                <a:gd name="connsiteY4" fmla="*/ 30956 h 507206"/>
                <a:gd name="connsiteX5" fmla="*/ 0 w 616744"/>
                <a:gd name="connsiteY5" fmla="*/ 11906 h 507206"/>
                <a:gd name="connsiteX6" fmla="*/ 7144 w 616744"/>
                <a:gd name="connsiteY6" fmla="*/ 2381 h 507206"/>
                <a:gd name="connsiteX7" fmla="*/ 23813 w 616744"/>
                <a:gd name="connsiteY7" fmla="*/ 0 h 507206"/>
                <a:gd name="connsiteX8" fmla="*/ 64294 w 616744"/>
                <a:gd name="connsiteY8" fmla="*/ 14287 h 507206"/>
                <a:gd name="connsiteX9" fmla="*/ 273844 w 616744"/>
                <a:gd name="connsiteY9" fmla="*/ 90487 h 507206"/>
                <a:gd name="connsiteX10" fmla="*/ 471488 w 616744"/>
                <a:gd name="connsiteY10" fmla="*/ 169069 h 507206"/>
                <a:gd name="connsiteX11" fmla="*/ 533400 w 616744"/>
                <a:gd name="connsiteY11" fmla="*/ 195262 h 507206"/>
                <a:gd name="connsiteX12" fmla="*/ 557213 w 616744"/>
                <a:gd name="connsiteY12" fmla="*/ 211931 h 507206"/>
                <a:gd name="connsiteX13" fmla="*/ 573882 w 616744"/>
                <a:gd name="connsiteY13" fmla="*/ 235744 h 507206"/>
                <a:gd name="connsiteX14" fmla="*/ 592932 w 616744"/>
                <a:gd name="connsiteY14" fmla="*/ 266700 h 507206"/>
                <a:gd name="connsiteX15" fmla="*/ 607219 w 616744"/>
                <a:gd name="connsiteY15" fmla="*/ 302419 h 507206"/>
                <a:gd name="connsiteX16" fmla="*/ 614363 w 616744"/>
                <a:gd name="connsiteY16" fmla="*/ 338137 h 507206"/>
                <a:gd name="connsiteX17" fmla="*/ 616744 w 616744"/>
                <a:gd name="connsiteY17" fmla="*/ 369094 h 507206"/>
                <a:gd name="connsiteX18" fmla="*/ 616744 w 616744"/>
                <a:gd name="connsiteY18" fmla="*/ 414337 h 507206"/>
                <a:gd name="connsiteX19" fmla="*/ 611982 w 616744"/>
                <a:gd name="connsiteY19" fmla="*/ 454819 h 507206"/>
                <a:gd name="connsiteX20" fmla="*/ 602457 w 616744"/>
                <a:gd name="connsiteY20" fmla="*/ 481012 h 507206"/>
                <a:gd name="connsiteX21" fmla="*/ 583407 w 616744"/>
                <a:gd name="connsiteY21" fmla="*/ 500062 h 507206"/>
                <a:gd name="connsiteX22" fmla="*/ 564357 w 616744"/>
                <a:gd name="connsiteY22" fmla="*/ 507206 h 507206"/>
                <a:gd name="connsiteX23" fmla="*/ 526257 w 616744"/>
                <a:gd name="connsiteY23" fmla="*/ 507206 h 507206"/>
                <a:gd name="connsiteX24" fmla="*/ 483394 w 616744"/>
                <a:gd name="connsiteY24" fmla="*/ 495300 h 507206"/>
                <a:gd name="connsiteX25" fmla="*/ 450057 w 616744"/>
                <a:gd name="connsiteY25" fmla="*/ 471487 h 507206"/>
                <a:gd name="connsiteX26" fmla="*/ 395288 w 616744"/>
                <a:gd name="connsiteY26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744" h="507206">
                  <a:moveTo>
                    <a:pt x="395288" y="414337"/>
                  </a:moveTo>
                  <a:lnTo>
                    <a:pt x="178594" y="214312"/>
                  </a:lnTo>
                  <a:lnTo>
                    <a:pt x="26194" y="76200"/>
                  </a:lnTo>
                  <a:lnTo>
                    <a:pt x="9525" y="59531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4294" y="14287"/>
                  </a:lnTo>
                  <a:lnTo>
                    <a:pt x="273844" y="90487"/>
                  </a:lnTo>
                  <a:lnTo>
                    <a:pt x="471488" y="169069"/>
                  </a:lnTo>
                  <a:lnTo>
                    <a:pt x="533400" y="195262"/>
                  </a:lnTo>
                  <a:lnTo>
                    <a:pt x="557213" y="211931"/>
                  </a:lnTo>
                  <a:lnTo>
                    <a:pt x="573882" y="235744"/>
                  </a:lnTo>
                  <a:lnTo>
                    <a:pt x="592932" y="266700"/>
                  </a:lnTo>
                  <a:lnTo>
                    <a:pt x="607219" y="302419"/>
                  </a:lnTo>
                  <a:lnTo>
                    <a:pt x="614363" y="338137"/>
                  </a:lnTo>
                  <a:lnTo>
                    <a:pt x="616744" y="369094"/>
                  </a:lnTo>
                  <a:lnTo>
                    <a:pt x="616744" y="414337"/>
                  </a:lnTo>
                  <a:lnTo>
                    <a:pt x="611982" y="454819"/>
                  </a:lnTo>
                  <a:lnTo>
                    <a:pt x="602457" y="481012"/>
                  </a:lnTo>
                  <a:lnTo>
                    <a:pt x="583407" y="500062"/>
                  </a:lnTo>
                  <a:lnTo>
                    <a:pt x="564357" y="507206"/>
                  </a:lnTo>
                  <a:lnTo>
                    <a:pt x="526257" y="507206"/>
                  </a:lnTo>
                  <a:lnTo>
                    <a:pt x="483394" y="495300"/>
                  </a:lnTo>
                  <a:lnTo>
                    <a:pt x="450057" y="471487"/>
                  </a:lnTo>
                  <a:lnTo>
                    <a:pt x="395288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1D5B4C47-EFB6-4D64-A095-676D41F0F69C}"/>
                </a:ext>
              </a:extLst>
            </p:cNvPr>
            <p:cNvSpPr/>
            <p:nvPr/>
          </p:nvSpPr>
          <p:spPr>
            <a:xfrm>
              <a:off x="5800726" y="2157413"/>
              <a:ext cx="336550" cy="1033462"/>
            </a:xfrm>
            <a:custGeom>
              <a:avLst/>
              <a:gdLst>
                <a:gd name="connsiteX0" fmla="*/ 90488 w 335756"/>
                <a:gd name="connsiteY0" fmla="*/ 664368 h 1033462"/>
                <a:gd name="connsiteX1" fmla="*/ 88106 w 335756"/>
                <a:gd name="connsiteY1" fmla="*/ 288131 h 1033462"/>
                <a:gd name="connsiteX2" fmla="*/ 85725 w 335756"/>
                <a:gd name="connsiteY2" fmla="*/ 238125 h 1033462"/>
                <a:gd name="connsiteX3" fmla="*/ 78581 w 335756"/>
                <a:gd name="connsiteY3" fmla="*/ 192881 h 1033462"/>
                <a:gd name="connsiteX4" fmla="*/ 71438 w 335756"/>
                <a:gd name="connsiteY4" fmla="*/ 157162 h 1033462"/>
                <a:gd name="connsiteX5" fmla="*/ 0 w 335756"/>
                <a:gd name="connsiteY5" fmla="*/ 35718 h 1033462"/>
                <a:gd name="connsiteX6" fmla="*/ 252413 w 335756"/>
                <a:gd name="connsiteY6" fmla="*/ 0 h 1033462"/>
                <a:gd name="connsiteX7" fmla="*/ 309563 w 335756"/>
                <a:gd name="connsiteY7" fmla="*/ 102393 h 1033462"/>
                <a:gd name="connsiteX8" fmla="*/ 323850 w 335756"/>
                <a:gd name="connsiteY8" fmla="*/ 140493 h 1033462"/>
                <a:gd name="connsiteX9" fmla="*/ 330994 w 335756"/>
                <a:gd name="connsiteY9" fmla="*/ 180975 h 1033462"/>
                <a:gd name="connsiteX10" fmla="*/ 335756 w 335756"/>
                <a:gd name="connsiteY10" fmla="*/ 254793 h 1033462"/>
                <a:gd name="connsiteX11" fmla="*/ 335756 w 335756"/>
                <a:gd name="connsiteY11" fmla="*/ 704850 h 1033462"/>
                <a:gd name="connsiteX12" fmla="*/ 335756 w 335756"/>
                <a:gd name="connsiteY12" fmla="*/ 1004887 h 1033462"/>
                <a:gd name="connsiteX13" fmla="*/ 85725 w 335756"/>
                <a:gd name="connsiteY13" fmla="*/ 1033462 h 1033462"/>
                <a:gd name="connsiteX14" fmla="*/ 90488 w 335756"/>
                <a:gd name="connsiteY14" fmla="*/ 664368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5756" h="1033462">
                  <a:moveTo>
                    <a:pt x="90488" y="664368"/>
                  </a:moveTo>
                  <a:lnTo>
                    <a:pt x="88106" y="288131"/>
                  </a:lnTo>
                  <a:lnTo>
                    <a:pt x="85725" y="238125"/>
                  </a:lnTo>
                  <a:lnTo>
                    <a:pt x="78581" y="192881"/>
                  </a:lnTo>
                  <a:lnTo>
                    <a:pt x="71438" y="157162"/>
                  </a:lnTo>
                  <a:lnTo>
                    <a:pt x="0" y="35718"/>
                  </a:lnTo>
                  <a:lnTo>
                    <a:pt x="252413" y="0"/>
                  </a:lnTo>
                  <a:lnTo>
                    <a:pt x="309563" y="102393"/>
                  </a:lnTo>
                  <a:lnTo>
                    <a:pt x="323850" y="140493"/>
                  </a:lnTo>
                  <a:lnTo>
                    <a:pt x="330994" y="180975"/>
                  </a:lnTo>
                  <a:lnTo>
                    <a:pt x="335756" y="254793"/>
                  </a:lnTo>
                  <a:lnTo>
                    <a:pt x="335756" y="704850"/>
                  </a:lnTo>
                  <a:lnTo>
                    <a:pt x="335756" y="1004887"/>
                  </a:lnTo>
                  <a:lnTo>
                    <a:pt x="85725" y="1033462"/>
                  </a:lnTo>
                  <a:cubicBezTo>
                    <a:pt x="87313" y="910431"/>
                    <a:pt x="88900" y="787399"/>
                    <a:pt x="90488" y="6643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42222964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6BEC778-43F1-43E1-B328-01ED85E1CCDB}"/>
              </a:ext>
            </a:extLst>
          </p:cNvPr>
          <p:cNvSpPr/>
          <p:nvPr/>
        </p:nvSpPr>
        <p:spPr>
          <a:xfrm>
            <a:off x="3876676" y="2087564"/>
            <a:ext cx="2032000" cy="512762"/>
          </a:xfrm>
          <a:custGeom>
            <a:avLst/>
            <a:gdLst>
              <a:gd name="connsiteX0" fmla="*/ 1416843 w 2031206"/>
              <a:gd name="connsiteY0" fmla="*/ 302419 h 511969"/>
              <a:gd name="connsiteX1" fmla="*/ 1185862 w 2031206"/>
              <a:gd name="connsiteY1" fmla="*/ 345282 h 511969"/>
              <a:gd name="connsiteX2" fmla="*/ 973931 w 2031206"/>
              <a:gd name="connsiteY2" fmla="*/ 378619 h 511969"/>
              <a:gd name="connsiteX3" fmla="*/ 716756 w 2031206"/>
              <a:gd name="connsiteY3" fmla="*/ 433388 h 511969"/>
              <a:gd name="connsiteX4" fmla="*/ 645318 w 2031206"/>
              <a:gd name="connsiteY4" fmla="*/ 452438 h 511969"/>
              <a:gd name="connsiteX5" fmla="*/ 592931 w 2031206"/>
              <a:gd name="connsiteY5" fmla="*/ 457200 h 511969"/>
              <a:gd name="connsiteX6" fmla="*/ 507206 w 2031206"/>
              <a:gd name="connsiteY6" fmla="*/ 476250 h 511969"/>
              <a:gd name="connsiteX7" fmla="*/ 433387 w 2031206"/>
              <a:gd name="connsiteY7" fmla="*/ 497682 h 511969"/>
              <a:gd name="connsiteX8" fmla="*/ 397668 w 2031206"/>
              <a:gd name="connsiteY8" fmla="*/ 511969 h 511969"/>
              <a:gd name="connsiteX9" fmla="*/ 371475 w 2031206"/>
              <a:gd name="connsiteY9" fmla="*/ 511969 h 511969"/>
              <a:gd name="connsiteX10" fmla="*/ 330993 w 2031206"/>
              <a:gd name="connsiteY10" fmla="*/ 502444 h 511969"/>
              <a:gd name="connsiteX11" fmla="*/ 288131 w 2031206"/>
              <a:gd name="connsiteY11" fmla="*/ 485775 h 511969"/>
              <a:gd name="connsiteX12" fmla="*/ 235743 w 2031206"/>
              <a:gd name="connsiteY12" fmla="*/ 452438 h 511969"/>
              <a:gd name="connsiteX13" fmla="*/ 161925 w 2031206"/>
              <a:gd name="connsiteY13" fmla="*/ 392907 h 511969"/>
              <a:gd name="connsiteX14" fmla="*/ 92868 w 2031206"/>
              <a:gd name="connsiteY14" fmla="*/ 319088 h 511969"/>
              <a:gd name="connsiteX15" fmla="*/ 42862 w 2031206"/>
              <a:gd name="connsiteY15" fmla="*/ 261938 h 511969"/>
              <a:gd name="connsiteX16" fmla="*/ 19050 w 2031206"/>
              <a:gd name="connsiteY16" fmla="*/ 235744 h 511969"/>
              <a:gd name="connsiteX17" fmla="*/ 7143 w 2031206"/>
              <a:gd name="connsiteY17" fmla="*/ 211932 h 511969"/>
              <a:gd name="connsiteX18" fmla="*/ 0 w 2031206"/>
              <a:gd name="connsiteY18" fmla="*/ 190500 h 511969"/>
              <a:gd name="connsiteX19" fmla="*/ 2381 w 2031206"/>
              <a:gd name="connsiteY19" fmla="*/ 173832 h 511969"/>
              <a:gd name="connsiteX20" fmla="*/ 14287 w 2031206"/>
              <a:gd name="connsiteY20" fmla="*/ 166688 h 511969"/>
              <a:gd name="connsiteX21" fmla="*/ 26193 w 2031206"/>
              <a:gd name="connsiteY21" fmla="*/ 164307 h 511969"/>
              <a:gd name="connsiteX22" fmla="*/ 54768 w 2031206"/>
              <a:gd name="connsiteY22" fmla="*/ 169069 h 511969"/>
              <a:gd name="connsiteX23" fmla="*/ 90487 w 2031206"/>
              <a:gd name="connsiteY23" fmla="*/ 180975 h 511969"/>
              <a:gd name="connsiteX24" fmla="*/ 123825 w 2031206"/>
              <a:gd name="connsiteY24" fmla="*/ 200025 h 511969"/>
              <a:gd name="connsiteX25" fmla="*/ 157162 w 2031206"/>
              <a:gd name="connsiteY25" fmla="*/ 219075 h 511969"/>
              <a:gd name="connsiteX26" fmla="*/ 192881 w 2031206"/>
              <a:gd name="connsiteY26" fmla="*/ 235744 h 511969"/>
              <a:gd name="connsiteX27" fmla="*/ 240506 w 2031206"/>
              <a:gd name="connsiteY27" fmla="*/ 254794 h 511969"/>
              <a:gd name="connsiteX28" fmla="*/ 300037 w 2031206"/>
              <a:gd name="connsiteY28" fmla="*/ 273844 h 511969"/>
              <a:gd name="connsiteX29" fmla="*/ 357187 w 2031206"/>
              <a:gd name="connsiteY29" fmla="*/ 283369 h 511969"/>
              <a:gd name="connsiteX30" fmla="*/ 400050 w 2031206"/>
              <a:gd name="connsiteY30" fmla="*/ 288132 h 511969"/>
              <a:gd name="connsiteX31" fmla="*/ 435768 w 2031206"/>
              <a:gd name="connsiteY31" fmla="*/ 290513 h 511969"/>
              <a:gd name="connsiteX32" fmla="*/ 490537 w 2031206"/>
              <a:gd name="connsiteY32" fmla="*/ 285750 h 511969"/>
              <a:gd name="connsiteX33" fmla="*/ 800100 w 2031206"/>
              <a:gd name="connsiteY33" fmla="*/ 219075 h 511969"/>
              <a:gd name="connsiteX34" fmla="*/ 1002506 w 2031206"/>
              <a:gd name="connsiteY34" fmla="*/ 176213 h 511969"/>
              <a:gd name="connsiteX35" fmla="*/ 1207293 w 2031206"/>
              <a:gd name="connsiteY35" fmla="*/ 142875 h 511969"/>
              <a:gd name="connsiteX36" fmla="*/ 1583531 w 2031206"/>
              <a:gd name="connsiteY36" fmla="*/ 71438 h 511969"/>
              <a:gd name="connsiteX37" fmla="*/ 1662112 w 2031206"/>
              <a:gd name="connsiteY37" fmla="*/ 52388 h 511969"/>
              <a:gd name="connsiteX38" fmla="*/ 1714500 w 2031206"/>
              <a:gd name="connsiteY38" fmla="*/ 30957 h 511969"/>
              <a:gd name="connsiteX39" fmla="*/ 1764506 w 2031206"/>
              <a:gd name="connsiteY39" fmla="*/ 7144 h 511969"/>
              <a:gd name="connsiteX40" fmla="*/ 1783556 w 2031206"/>
              <a:gd name="connsiteY40" fmla="*/ 0 h 511969"/>
              <a:gd name="connsiteX41" fmla="*/ 1804987 w 2031206"/>
              <a:gd name="connsiteY41" fmla="*/ 0 h 511969"/>
              <a:gd name="connsiteX42" fmla="*/ 1862137 w 2031206"/>
              <a:gd name="connsiteY42" fmla="*/ 14288 h 511969"/>
              <a:gd name="connsiteX43" fmla="*/ 1978818 w 2031206"/>
              <a:gd name="connsiteY43" fmla="*/ 66675 h 511969"/>
              <a:gd name="connsiteX44" fmla="*/ 1993106 w 2031206"/>
              <a:gd name="connsiteY44" fmla="*/ 78582 h 511969"/>
              <a:gd name="connsiteX45" fmla="*/ 2014537 w 2031206"/>
              <a:gd name="connsiteY45" fmla="*/ 107157 h 511969"/>
              <a:gd name="connsiteX46" fmla="*/ 2024062 w 2031206"/>
              <a:gd name="connsiteY46" fmla="*/ 133350 h 511969"/>
              <a:gd name="connsiteX47" fmla="*/ 2031206 w 2031206"/>
              <a:gd name="connsiteY47" fmla="*/ 159544 h 511969"/>
              <a:gd name="connsiteX48" fmla="*/ 2028825 w 2031206"/>
              <a:gd name="connsiteY48" fmla="*/ 178594 h 511969"/>
              <a:gd name="connsiteX49" fmla="*/ 2021681 w 2031206"/>
              <a:gd name="connsiteY49" fmla="*/ 197644 h 511969"/>
              <a:gd name="connsiteX50" fmla="*/ 2002631 w 2031206"/>
              <a:gd name="connsiteY50" fmla="*/ 214313 h 511969"/>
              <a:gd name="connsiteX51" fmla="*/ 1959768 w 2031206"/>
              <a:gd name="connsiteY51" fmla="*/ 223838 h 511969"/>
              <a:gd name="connsiteX52" fmla="*/ 1850231 w 2031206"/>
              <a:gd name="connsiteY52" fmla="*/ 226219 h 511969"/>
              <a:gd name="connsiteX53" fmla="*/ 1790700 w 2031206"/>
              <a:gd name="connsiteY53" fmla="*/ 230982 h 511969"/>
              <a:gd name="connsiteX54" fmla="*/ 1721643 w 2031206"/>
              <a:gd name="connsiteY54" fmla="*/ 240507 h 511969"/>
              <a:gd name="connsiteX55" fmla="*/ 1654968 w 2031206"/>
              <a:gd name="connsiteY55" fmla="*/ 254794 h 511969"/>
              <a:gd name="connsiteX56" fmla="*/ 1416843 w 2031206"/>
              <a:gd name="connsiteY56" fmla="*/ 302419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31206" h="511969">
                <a:moveTo>
                  <a:pt x="1416843" y="302419"/>
                </a:moveTo>
                <a:lnTo>
                  <a:pt x="1185862" y="345282"/>
                </a:lnTo>
                <a:lnTo>
                  <a:pt x="973931" y="378619"/>
                </a:lnTo>
                <a:lnTo>
                  <a:pt x="716756" y="433388"/>
                </a:lnTo>
                <a:lnTo>
                  <a:pt x="645318" y="452438"/>
                </a:lnTo>
                <a:lnTo>
                  <a:pt x="592931" y="457200"/>
                </a:lnTo>
                <a:lnTo>
                  <a:pt x="507206" y="476250"/>
                </a:lnTo>
                <a:lnTo>
                  <a:pt x="433387" y="497682"/>
                </a:lnTo>
                <a:lnTo>
                  <a:pt x="397668" y="511969"/>
                </a:lnTo>
                <a:lnTo>
                  <a:pt x="371475" y="511969"/>
                </a:lnTo>
                <a:lnTo>
                  <a:pt x="330993" y="502444"/>
                </a:lnTo>
                <a:lnTo>
                  <a:pt x="288131" y="485775"/>
                </a:lnTo>
                <a:lnTo>
                  <a:pt x="235743" y="452438"/>
                </a:lnTo>
                <a:lnTo>
                  <a:pt x="161925" y="392907"/>
                </a:lnTo>
                <a:lnTo>
                  <a:pt x="92868" y="319088"/>
                </a:lnTo>
                <a:lnTo>
                  <a:pt x="42862" y="261938"/>
                </a:lnTo>
                <a:lnTo>
                  <a:pt x="19050" y="235744"/>
                </a:lnTo>
                <a:lnTo>
                  <a:pt x="7143" y="211932"/>
                </a:lnTo>
                <a:lnTo>
                  <a:pt x="0" y="190500"/>
                </a:lnTo>
                <a:lnTo>
                  <a:pt x="2381" y="173832"/>
                </a:lnTo>
                <a:lnTo>
                  <a:pt x="14287" y="166688"/>
                </a:lnTo>
                <a:lnTo>
                  <a:pt x="26193" y="164307"/>
                </a:lnTo>
                <a:lnTo>
                  <a:pt x="54768" y="169069"/>
                </a:lnTo>
                <a:lnTo>
                  <a:pt x="90487" y="180975"/>
                </a:lnTo>
                <a:lnTo>
                  <a:pt x="123825" y="200025"/>
                </a:lnTo>
                <a:lnTo>
                  <a:pt x="157162" y="219075"/>
                </a:lnTo>
                <a:lnTo>
                  <a:pt x="192881" y="235744"/>
                </a:lnTo>
                <a:lnTo>
                  <a:pt x="240506" y="254794"/>
                </a:lnTo>
                <a:lnTo>
                  <a:pt x="300037" y="273844"/>
                </a:lnTo>
                <a:lnTo>
                  <a:pt x="357187" y="283369"/>
                </a:lnTo>
                <a:lnTo>
                  <a:pt x="400050" y="288132"/>
                </a:lnTo>
                <a:lnTo>
                  <a:pt x="435768" y="290513"/>
                </a:lnTo>
                <a:lnTo>
                  <a:pt x="490537" y="285750"/>
                </a:lnTo>
                <a:lnTo>
                  <a:pt x="800100" y="219075"/>
                </a:lnTo>
                <a:lnTo>
                  <a:pt x="1002506" y="176213"/>
                </a:lnTo>
                <a:lnTo>
                  <a:pt x="1207293" y="142875"/>
                </a:lnTo>
                <a:lnTo>
                  <a:pt x="1583531" y="71438"/>
                </a:lnTo>
                <a:lnTo>
                  <a:pt x="1662112" y="52388"/>
                </a:lnTo>
                <a:lnTo>
                  <a:pt x="1714500" y="30957"/>
                </a:lnTo>
                <a:lnTo>
                  <a:pt x="1764506" y="7144"/>
                </a:lnTo>
                <a:lnTo>
                  <a:pt x="1783556" y="0"/>
                </a:lnTo>
                <a:lnTo>
                  <a:pt x="1804987" y="0"/>
                </a:lnTo>
                <a:lnTo>
                  <a:pt x="1862137" y="14288"/>
                </a:lnTo>
                <a:lnTo>
                  <a:pt x="1978818" y="66675"/>
                </a:lnTo>
                <a:lnTo>
                  <a:pt x="1993106" y="78582"/>
                </a:lnTo>
                <a:lnTo>
                  <a:pt x="2014537" y="107157"/>
                </a:lnTo>
                <a:lnTo>
                  <a:pt x="2024062" y="133350"/>
                </a:lnTo>
                <a:lnTo>
                  <a:pt x="2031206" y="159544"/>
                </a:lnTo>
                <a:lnTo>
                  <a:pt x="2028825" y="178594"/>
                </a:lnTo>
                <a:lnTo>
                  <a:pt x="2021681" y="197644"/>
                </a:lnTo>
                <a:lnTo>
                  <a:pt x="2002631" y="214313"/>
                </a:lnTo>
                <a:lnTo>
                  <a:pt x="1959768" y="223838"/>
                </a:lnTo>
                <a:lnTo>
                  <a:pt x="1850231" y="226219"/>
                </a:lnTo>
                <a:lnTo>
                  <a:pt x="1790700" y="230982"/>
                </a:lnTo>
                <a:lnTo>
                  <a:pt x="1721643" y="240507"/>
                </a:lnTo>
                <a:lnTo>
                  <a:pt x="1654968" y="254794"/>
                </a:lnTo>
                <a:lnTo>
                  <a:pt x="1416843" y="3024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877281-6C0A-4A7A-90DC-D8852C925340}"/>
              </a:ext>
            </a:extLst>
          </p:cNvPr>
          <p:cNvSpPr/>
          <p:nvPr/>
        </p:nvSpPr>
        <p:spPr>
          <a:xfrm>
            <a:off x="3860801" y="3025776"/>
            <a:ext cx="596900" cy="1409700"/>
          </a:xfrm>
          <a:custGeom>
            <a:avLst/>
            <a:gdLst>
              <a:gd name="connsiteX0" fmla="*/ 304800 w 597694"/>
              <a:gd name="connsiteY0" fmla="*/ 914400 h 1409700"/>
              <a:gd name="connsiteX1" fmla="*/ 273844 w 597694"/>
              <a:gd name="connsiteY1" fmla="*/ 621506 h 1409700"/>
              <a:gd name="connsiteX2" fmla="*/ 238125 w 597694"/>
              <a:gd name="connsiteY2" fmla="*/ 385762 h 1409700"/>
              <a:gd name="connsiteX3" fmla="*/ 209550 w 597694"/>
              <a:gd name="connsiteY3" fmla="*/ 245269 h 1409700"/>
              <a:gd name="connsiteX4" fmla="*/ 130969 w 597694"/>
              <a:gd name="connsiteY4" fmla="*/ 157162 h 1409700"/>
              <a:gd name="connsiteX5" fmla="*/ 52387 w 597694"/>
              <a:gd name="connsiteY5" fmla="*/ 85725 h 1409700"/>
              <a:gd name="connsiteX6" fmla="*/ 23812 w 597694"/>
              <a:gd name="connsiteY6" fmla="*/ 66675 h 1409700"/>
              <a:gd name="connsiteX7" fmla="*/ 9525 w 597694"/>
              <a:gd name="connsiteY7" fmla="*/ 52387 h 1409700"/>
              <a:gd name="connsiteX8" fmla="*/ 0 w 597694"/>
              <a:gd name="connsiteY8" fmla="*/ 33337 h 1409700"/>
              <a:gd name="connsiteX9" fmla="*/ 0 w 597694"/>
              <a:gd name="connsiteY9" fmla="*/ 19050 h 1409700"/>
              <a:gd name="connsiteX10" fmla="*/ 4762 w 597694"/>
              <a:gd name="connsiteY10" fmla="*/ 9525 h 1409700"/>
              <a:gd name="connsiteX11" fmla="*/ 26194 w 597694"/>
              <a:gd name="connsiteY11" fmla="*/ 2381 h 1409700"/>
              <a:gd name="connsiteX12" fmla="*/ 78581 w 597694"/>
              <a:gd name="connsiteY12" fmla="*/ 0 h 1409700"/>
              <a:gd name="connsiteX13" fmla="*/ 166687 w 597694"/>
              <a:gd name="connsiteY13" fmla="*/ 7144 h 1409700"/>
              <a:gd name="connsiteX14" fmla="*/ 288131 w 597694"/>
              <a:gd name="connsiteY14" fmla="*/ 26194 h 1409700"/>
              <a:gd name="connsiteX15" fmla="*/ 383381 w 597694"/>
              <a:gd name="connsiteY15" fmla="*/ 45244 h 1409700"/>
              <a:gd name="connsiteX16" fmla="*/ 423862 w 597694"/>
              <a:gd name="connsiteY16" fmla="*/ 66675 h 1409700"/>
              <a:gd name="connsiteX17" fmla="*/ 411956 w 597694"/>
              <a:gd name="connsiteY17" fmla="*/ 173831 h 1409700"/>
              <a:gd name="connsiteX18" fmla="*/ 488156 w 597694"/>
              <a:gd name="connsiteY18" fmla="*/ 597694 h 1409700"/>
              <a:gd name="connsiteX19" fmla="*/ 497681 w 597694"/>
              <a:gd name="connsiteY19" fmla="*/ 652462 h 1409700"/>
              <a:gd name="connsiteX20" fmla="*/ 519112 w 597694"/>
              <a:gd name="connsiteY20" fmla="*/ 873919 h 1409700"/>
              <a:gd name="connsiteX21" fmla="*/ 531019 w 597694"/>
              <a:gd name="connsiteY21" fmla="*/ 988219 h 1409700"/>
              <a:gd name="connsiteX22" fmla="*/ 552450 w 597694"/>
              <a:gd name="connsiteY22" fmla="*/ 1164431 h 1409700"/>
              <a:gd name="connsiteX23" fmla="*/ 597694 w 597694"/>
              <a:gd name="connsiteY23" fmla="*/ 1288256 h 1409700"/>
              <a:gd name="connsiteX24" fmla="*/ 585787 w 597694"/>
              <a:gd name="connsiteY24" fmla="*/ 1323975 h 1409700"/>
              <a:gd name="connsiteX25" fmla="*/ 564356 w 597694"/>
              <a:gd name="connsiteY25" fmla="*/ 1350169 h 1409700"/>
              <a:gd name="connsiteX26" fmla="*/ 533400 w 597694"/>
              <a:gd name="connsiteY26" fmla="*/ 1381125 h 1409700"/>
              <a:gd name="connsiteX27" fmla="*/ 500062 w 597694"/>
              <a:gd name="connsiteY27" fmla="*/ 1404937 h 1409700"/>
              <a:gd name="connsiteX28" fmla="*/ 478631 w 597694"/>
              <a:gd name="connsiteY28" fmla="*/ 1409700 h 1409700"/>
              <a:gd name="connsiteX29" fmla="*/ 457200 w 597694"/>
              <a:gd name="connsiteY29" fmla="*/ 1404937 h 1409700"/>
              <a:gd name="connsiteX30" fmla="*/ 421481 w 597694"/>
              <a:gd name="connsiteY30" fmla="*/ 1373981 h 1409700"/>
              <a:gd name="connsiteX31" fmla="*/ 376237 w 597694"/>
              <a:gd name="connsiteY31" fmla="*/ 1316831 h 1409700"/>
              <a:gd name="connsiteX32" fmla="*/ 342900 w 597694"/>
              <a:gd name="connsiteY32" fmla="*/ 1252537 h 1409700"/>
              <a:gd name="connsiteX33" fmla="*/ 316706 w 597694"/>
              <a:gd name="connsiteY33" fmla="*/ 1178719 h 1409700"/>
              <a:gd name="connsiteX34" fmla="*/ 302419 w 597694"/>
              <a:gd name="connsiteY34" fmla="*/ 1112044 h 1409700"/>
              <a:gd name="connsiteX35" fmla="*/ 302419 w 597694"/>
              <a:gd name="connsiteY35" fmla="*/ 1071562 h 1409700"/>
              <a:gd name="connsiteX36" fmla="*/ 304800 w 597694"/>
              <a:gd name="connsiteY36" fmla="*/ 1033462 h 1409700"/>
              <a:gd name="connsiteX37" fmla="*/ 304800 w 597694"/>
              <a:gd name="connsiteY37" fmla="*/ 9144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97694" h="1409700">
                <a:moveTo>
                  <a:pt x="304800" y="914400"/>
                </a:moveTo>
                <a:lnTo>
                  <a:pt x="273844" y="621506"/>
                </a:lnTo>
                <a:lnTo>
                  <a:pt x="238125" y="385762"/>
                </a:lnTo>
                <a:lnTo>
                  <a:pt x="209550" y="245269"/>
                </a:lnTo>
                <a:lnTo>
                  <a:pt x="130969" y="157162"/>
                </a:lnTo>
                <a:lnTo>
                  <a:pt x="52387" y="85725"/>
                </a:lnTo>
                <a:lnTo>
                  <a:pt x="23812" y="66675"/>
                </a:lnTo>
                <a:lnTo>
                  <a:pt x="9525" y="52387"/>
                </a:lnTo>
                <a:lnTo>
                  <a:pt x="0" y="33337"/>
                </a:lnTo>
                <a:lnTo>
                  <a:pt x="0" y="19050"/>
                </a:lnTo>
                <a:lnTo>
                  <a:pt x="4762" y="9525"/>
                </a:lnTo>
                <a:lnTo>
                  <a:pt x="26194" y="2381"/>
                </a:lnTo>
                <a:lnTo>
                  <a:pt x="78581" y="0"/>
                </a:lnTo>
                <a:lnTo>
                  <a:pt x="166687" y="7144"/>
                </a:lnTo>
                <a:lnTo>
                  <a:pt x="288131" y="26194"/>
                </a:lnTo>
                <a:lnTo>
                  <a:pt x="383381" y="45244"/>
                </a:lnTo>
                <a:lnTo>
                  <a:pt x="423862" y="66675"/>
                </a:lnTo>
                <a:lnTo>
                  <a:pt x="411956" y="173831"/>
                </a:lnTo>
                <a:lnTo>
                  <a:pt x="488156" y="597694"/>
                </a:lnTo>
                <a:lnTo>
                  <a:pt x="497681" y="652462"/>
                </a:lnTo>
                <a:lnTo>
                  <a:pt x="519112" y="873919"/>
                </a:lnTo>
                <a:lnTo>
                  <a:pt x="531019" y="988219"/>
                </a:lnTo>
                <a:lnTo>
                  <a:pt x="552450" y="1164431"/>
                </a:lnTo>
                <a:lnTo>
                  <a:pt x="597694" y="1288256"/>
                </a:lnTo>
                <a:lnTo>
                  <a:pt x="585787" y="1323975"/>
                </a:lnTo>
                <a:lnTo>
                  <a:pt x="564356" y="1350169"/>
                </a:lnTo>
                <a:lnTo>
                  <a:pt x="533400" y="1381125"/>
                </a:lnTo>
                <a:lnTo>
                  <a:pt x="500062" y="1404937"/>
                </a:lnTo>
                <a:lnTo>
                  <a:pt x="478631" y="1409700"/>
                </a:lnTo>
                <a:lnTo>
                  <a:pt x="457200" y="1404937"/>
                </a:lnTo>
                <a:lnTo>
                  <a:pt x="421481" y="1373981"/>
                </a:lnTo>
                <a:lnTo>
                  <a:pt x="376237" y="1316831"/>
                </a:lnTo>
                <a:lnTo>
                  <a:pt x="342900" y="1252537"/>
                </a:lnTo>
                <a:lnTo>
                  <a:pt x="316706" y="1178719"/>
                </a:lnTo>
                <a:lnTo>
                  <a:pt x="302419" y="1112044"/>
                </a:lnTo>
                <a:lnTo>
                  <a:pt x="302419" y="1071562"/>
                </a:lnTo>
                <a:lnTo>
                  <a:pt x="304800" y="1033462"/>
                </a:lnTo>
                <a:lnTo>
                  <a:pt x="304800" y="914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AEFE193-8CF2-41DD-AFD5-8925F2DE548E}"/>
              </a:ext>
            </a:extLst>
          </p:cNvPr>
          <p:cNvSpPr/>
          <p:nvPr/>
        </p:nvSpPr>
        <p:spPr>
          <a:xfrm>
            <a:off x="5962651" y="1525590"/>
            <a:ext cx="1173163" cy="1404937"/>
          </a:xfrm>
          <a:custGeom>
            <a:avLst/>
            <a:gdLst>
              <a:gd name="connsiteX0" fmla="*/ 831056 w 1173956"/>
              <a:gd name="connsiteY0" fmla="*/ 652463 h 1404938"/>
              <a:gd name="connsiteX1" fmla="*/ 559594 w 1173956"/>
              <a:gd name="connsiteY1" fmla="*/ 933450 h 1404938"/>
              <a:gd name="connsiteX2" fmla="*/ 280988 w 1173956"/>
              <a:gd name="connsiteY2" fmla="*/ 1204913 h 1404938"/>
              <a:gd name="connsiteX3" fmla="*/ 83344 w 1173956"/>
              <a:gd name="connsiteY3" fmla="*/ 1369219 h 1404938"/>
              <a:gd name="connsiteX4" fmla="*/ 45244 w 1173956"/>
              <a:gd name="connsiteY4" fmla="*/ 1397794 h 1404938"/>
              <a:gd name="connsiteX5" fmla="*/ 33338 w 1173956"/>
              <a:gd name="connsiteY5" fmla="*/ 1402557 h 1404938"/>
              <a:gd name="connsiteX6" fmla="*/ 19050 w 1173956"/>
              <a:gd name="connsiteY6" fmla="*/ 1404938 h 1404938"/>
              <a:gd name="connsiteX7" fmla="*/ 7144 w 1173956"/>
              <a:gd name="connsiteY7" fmla="*/ 1402557 h 1404938"/>
              <a:gd name="connsiteX8" fmla="*/ 0 w 1173956"/>
              <a:gd name="connsiteY8" fmla="*/ 1393032 h 1404938"/>
              <a:gd name="connsiteX9" fmla="*/ 2381 w 1173956"/>
              <a:gd name="connsiteY9" fmla="*/ 1369219 h 1404938"/>
              <a:gd name="connsiteX10" fmla="*/ 23813 w 1173956"/>
              <a:gd name="connsiteY10" fmla="*/ 1328738 h 1404938"/>
              <a:gd name="connsiteX11" fmla="*/ 145256 w 1173956"/>
              <a:gd name="connsiteY11" fmla="*/ 1173957 h 1404938"/>
              <a:gd name="connsiteX12" fmla="*/ 290513 w 1173956"/>
              <a:gd name="connsiteY12" fmla="*/ 983457 h 1404938"/>
              <a:gd name="connsiteX13" fmla="*/ 457200 w 1173956"/>
              <a:gd name="connsiteY13" fmla="*/ 757238 h 1404938"/>
              <a:gd name="connsiteX14" fmla="*/ 521494 w 1173956"/>
              <a:gd name="connsiteY14" fmla="*/ 673894 h 1404938"/>
              <a:gd name="connsiteX15" fmla="*/ 638175 w 1173956"/>
              <a:gd name="connsiteY15" fmla="*/ 497682 h 1404938"/>
              <a:gd name="connsiteX16" fmla="*/ 750094 w 1173956"/>
              <a:gd name="connsiteY16" fmla="*/ 292894 h 1404938"/>
              <a:gd name="connsiteX17" fmla="*/ 764381 w 1173956"/>
              <a:gd name="connsiteY17" fmla="*/ 271463 h 1404938"/>
              <a:gd name="connsiteX18" fmla="*/ 776288 w 1173956"/>
              <a:gd name="connsiteY18" fmla="*/ 245269 h 1404938"/>
              <a:gd name="connsiteX19" fmla="*/ 776288 w 1173956"/>
              <a:gd name="connsiteY19" fmla="*/ 223838 h 1404938"/>
              <a:gd name="connsiteX20" fmla="*/ 771525 w 1173956"/>
              <a:gd name="connsiteY20" fmla="*/ 195263 h 1404938"/>
              <a:gd name="connsiteX21" fmla="*/ 750094 w 1173956"/>
              <a:gd name="connsiteY21" fmla="*/ 161925 h 1404938"/>
              <a:gd name="connsiteX22" fmla="*/ 723900 w 1173956"/>
              <a:gd name="connsiteY22" fmla="*/ 135732 h 1404938"/>
              <a:gd name="connsiteX23" fmla="*/ 688181 w 1173956"/>
              <a:gd name="connsiteY23" fmla="*/ 109538 h 1404938"/>
              <a:gd name="connsiteX24" fmla="*/ 661988 w 1173956"/>
              <a:gd name="connsiteY24" fmla="*/ 92869 h 1404938"/>
              <a:gd name="connsiteX25" fmla="*/ 638175 w 1173956"/>
              <a:gd name="connsiteY25" fmla="*/ 76200 h 1404938"/>
              <a:gd name="connsiteX26" fmla="*/ 609600 w 1173956"/>
              <a:gd name="connsiteY26" fmla="*/ 52388 h 1404938"/>
              <a:gd name="connsiteX27" fmla="*/ 597694 w 1173956"/>
              <a:gd name="connsiteY27" fmla="*/ 30957 h 1404938"/>
              <a:gd name="connsiteX28" fmla="*/ 600075 w 1173956"/>
              <a:gd name="connsiteY28" fmla="*/ 19050 h 1404938"/>
              <a:gd name="connsiteX29" fmla="*/ 607219 w 1173956"/>
              <a:gd name="connsiteY29" fmla="*/ 7144 h 1404938"/>
              <a:gd name="connsiteX30" fmla="*/ 628650 w 1173956"/>
              <a:gd name="connsiteY30" fmla="*/ 0 h 1404938"/>
              <a:gd name="connsiteX31" fmla="*/ 702469 w 1173956"/>
              <a:gd name="connsiteY31" fmla="*/ 4763 h 1404938"/>
              <a:gd name="connsiteX32" fmla="*/ 783431 w 1173956"/>
              <a:gd name="connsiteY32" fmla="*/ 14288 h 1404938"/>
              <a:gd name="connsiteX33" fmla="*/ 845344 w 1173956"/>
              <a:gd name="connsiteY33" fmla="*/ 26194 h 1404938"/>
              <a:gd name="connsiteX34" fmla="*/ 914400 w 1173956"/>
              <a:gd name="connsiteY34" fmla="*/ 47625 h 1404938"/>
              <a:gd name="connsiteX35" fmla="*/ 990600 w 1173956"/>
              <a:gd name="connsiteY35" fmla="*/ 80963 h 1404938"/>
              <a:gd name="connsiteX36" fmla="*/ 1040606 w 1173956"/>
              <a:gd name="connsiteY36" fmla="*/ 109538 h 1404938"/>
              <a:gd name="connsiteX37" fmla="*/ 1088231 w 1173956"/>
              <a:gd name="connsiteY37" fmla="*/ 138113 h 1404938"/>
              <a:gd name="connsiteX38" fmla="*/ 1112044 w 1173956"/>
              <a:gd name="connsiteY38" fmla="*/ 157163 h 1404938"/>
              <a:gd name="connsiteX39" fmla="*/ 1135856 w 1173956"/>
              <a:gd name="connsiteY39" fmla="*/ 178594 h 1404938"/>
              <a:gd name="connsiteX40" fmla="*/ 1150144 w 1173956"/>
              <a:gd name="connsiteY40" fmla="*/ 195263 h 1404938"/>
              <a:gd name="connsiteX41" fmla="*/ 1164431 w 1173956"/>
              <a:gd name="connsiteY41" fmla="*/ 219075 h 1404938"/>
              <a:gd name="connsiteX42" fmla="*/ 1171575 w 1173956"/>
              <a:gd name="connsiteY42" fmla="*/ 240507 h 1404938"/>
              <a:gd name="connsiteX43" fmla="*/ 1173956 w 1173956"/>
              <a:gd name="connsiteY43" fmla="*/ 254794 h 1404938"/>
              <a:gd name="connsiteX44" fmla="*/ 1169194 w 1173956"/>
              <a:gd name="connsiteY44" fmla="*/ 276225 h 1404938"/>
              <a:gd name="connsiteX45" fmla="*/ 1152525 w 1173956"/>
              <a:gd name="connsiteY45" fmla="*/ 307182 h 1404938"/>
              <a:gd name="connsiteX46" fmla="*/ 1064419 w 1173956"/>
              <a:gd name="connsiteY46" fmla="*/ 381000 h 1404938"/>
              <a:gd name="connsiteX47" fmla="*/ 1035844 w 1173956"/>
              <a:gd name="connsiteY47" fmla="*/ 435769 h 1404938"/>
              <a:gd name="connsiteX48" fmla="*/ 831056 w 1173956"/>
              <a:gd name="connsiteY48" fmla="*/ 652463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3956" h="1404938">
                <a:moveTo>
                  <a:pt x="831056" y="652463"/>
                </a:moveTo>
                <a:lnTo>
                  <a:pt x="559594" y="933450"/>
                </a:lnTo>
                <a:lnTo>
                  <a:pt x="280988" y="1204913"/>
                </a:lnTo>
                <a:lnTo>
                  <a:pt x="83344" y="1369219"/>
                </a:lnTo>
                <a:lnTo>
                  <a:pt x="45244" y="1397794"/>
                </a:lnTo>
                <a:lnTo>
                  <a:pt x="33338" y="1402557"/>
                </a:lnTo>
                <a:lnTo>
                  <a:pt x="19050" y="1404938"/>
                </a:lnTo>
                <a:lnTo>
                  <a:pt x="7144" y="1402557"/>
                </a:lnTo>
                <a:lnTo>
                  <a:pt x="0" y="1393032"/>
                </a:lnTo>
                <a:lnTo>
                  <a:pt x="2381" y="1369219"/>
                </a:lnTo>
                <a:lnTo>
                  <a:pt x="23813" y="1328738"/>
                </a:lnTo>
                <a:lnTo>
                  <a:pt x="145256" y="1173957"/>
                </a:lnTo>
                <a:lnTo>
                  <a:pt x="290513" y="983457"/>
                </a:lnTo>
                <a:lnTo>
                  <a:pt x="457200" y="757238"/>
                </a:lnTo>
                <a:lnTo>
                  <a:pt x="521494" y="673894"/>
                </a:lnTo>
                <a:lnTo>
                  <a:pt x="638175" y="497682"/>
                </a:lnTo>
                <a:lnTo>
                  <a:pt x="750094" y="292894"/>
                </a:lnTo>
                <a:lnTo>
                  <a:pt x="764381" y="271463"/>
                </a:lnTo>
                <a:lnTo>
                  <a:pt x="776288" y="245269"/>
                </a:lnTo>
                <a:lnTo>
                  <a:pt x="776288" y="223838"/>
                </a:lnTo>
                <a:lnTo>
                  <a:pt x="771525" y="195263"/>
                </a:lnTo>
                <a:lnTo>
                  <a:pt x="750094" y="161925"/>
                </a:lnTo>
                <a:lnTo>
                  <a:pt x="723900" y="135732"/>
                </a:lnTo>
                <a:lnTo>
                  <a:pt x="688181" y="109538"/>
                </a:lnTo>
                <a:lnTo>
                  <a:pt x="661988" y="92869"/>
                </a:lnTo>
                <a:lnTo>
                  <a:pt x="638175" y="76200"/>
                </a:lnTo>
                <a:lnTo>
                  <a:pt x="609600" y="52388"/>
                </a:lnTo>
                <a:lnTo>
                  <a:pt x="597694" y="30957"/>
                </a:lnTo>
                <a:lnTo>
                  <a:pt x="600075" y="19050"/>
                </a:lnTo>
                <a:lnTo>
                  <a:pt x="607219" y="7144"/>
                </a:lnTo>
                <a:lnTo>
                  <a:pt x="628650" y="0"/>
                </a:lnTo>
                <a:lnTo>
                  <a:pt x="702469" y="4763"/>
                </a:lnTo>
                <a:lnTo>
                  <a:pt x="783431" y="14288"/>
                </a:lnTo>
                <a:lnTo>
                  <a:pt x="845344" y="26194"/>
                </a:lnTo>
                <a:lnTo>
                  <a:pt x="914400" y="47625"/>
                </a:lnTo>
                <a:lnTo>
                  <a:pt x="990600" y="80963"/>
                </a:lnTo>
                <a:lnTo>
                  <a:pt x="1040606" y="109538"/>
                </a:lnTo>
                <a:lnTo>
                  <a:pt x="1088231" y="138113"/>
                </a:lnTo>
                <a:lnTo>
                  <a:pt x="1112044" y="157163"/>
                </a:lnTo>
                <a:lnTo>
                  <a:pt x="1135856" y="178594"/>
                </a:lnTo>
                <a:lnTo>
                  <a:pt x="1150144" y="195263"/>
                </a:lnTo>
                <a:lnTo>
                  <a:pt x="1164431" y="219075"/>
                </a:lnTo>
                <a:lnTo>
                  <a:pt x="1171575" y="240507"/>
                </a:lnTo>
                <a:lnTo>
                  <a:pt x="1173956" y="254794"/>
                </a:lnTo>
                <a:lnTo>
                  <a:pt x="1169194" y="276225"/>
                </a:lnTo>
                <a:lnTo>
                  <a:pt x="1152525" y="307182"/>
                </a:lnTo>
                <a:lnTo>
                  <a:pt x="1064419" y="381000"/>
                </a:lnTo>
                <a:lnTo>
                  <a:pt x="1035844" y="435769"/>
                </a:lnTo>
                <a:lnTo>
                  <a:pt x="831056" y="6524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65AF9E5-4A80-4525-9632-65150AF1AE0A}"/>
              </a:ext>
            </a:extLst>
          </p:cNvPr>
          <p:cNvSpPr/>
          <p:nvPr/>
        </p:nvSpPr>
        <p:spPr>
          <a:xfrm>
            <a:off x="6196014" y="3005139"/>
            <a:ext cx="1393825" cy="292100"/>
          </a:xfrm>
          <a:custGeom>
            <a:avLst/>
            <a:gdLst>
              <a:gd name="connsiteX0" fmla="*/ 1021556 w 1393031"/>
              <a:gd name="connsiteY0" fmla="*/ 228600 h 292893"/>
              <a:gd name="connsiteX1" fmla="*/ 640556 w 1393031"/>
              <a:gd name="connsiteY1" fmla="*/ 273843 h 292893"/>
              <a:gd name="connsiteX2" fmla="*/ 569118 w 1393031"/>
              <a:gd name="connsiteY2" fmla="*/ 292893 h 292893"/>
              <a:gd name="connsiteX3" fmla="*/ 390525 w 1393031"/>
              <a:gd name="connsiteY3" fmla="*/ 292893 h 292893"/>
              <a:gd name="connsiteX4" fmla="*/ 302418 w 1393031"/>
              <a:gd name="connsiteY4" fmla="*/ 290512 h 292893"/>
              <a:gd name="connsiteX5" fmla="*/ 269081 w 1393031"/>
              <a:gd name="connsiteY5" fmla="*/ 283368 h 292893"/>
              <a:gd name="connsiteX6" fmla="*/ 214312 w 1393031"/>
              <a:gd name="connsiteY6" fmla="*/ 269081 h 292893"/>
              <a:gd name="connsiteX7" fmla="*/ 161925 w 1393031"/>
              <a:gd name="connsiteY7" fmla="*/ 250031 h 292893"/>
              <a:gd name="connsiteX8" fmla="*/ 104775 w 1393031"/>
              <a:gd name="connsiteY8" fmla="*/ 226218 h 292893"/>
              <a:gd name="connsiteX9" fmla="*/ 45243 w 1393031"/>
              <a:gd name="connsiteY9" fmla="*/ 192881 h 292893"/>
              <a:gd name="connsiteX10" fmla="*/ 23812 w 1393031"/>
              <a:gd name="connsiteY10" fmla="*/ 180975 h 292893"/>
              <a:gd name="connsiteX11" fmla="*/ 11906 w 1393031"/>
              <a:gd name="connsiteY11" fmla="*/ 166687 h 292893"/>
              <a:gd name="connsiteX12" fmla="*/ 0 w 1393031"/>
              <a:gd name="connsiteY12" fmla="*/ 140493 h 292893"/>
              <a:gd name="connsiteX13" fmla="*/ 2381 w 1393031"/>
              <a:gd name="connsiteY13" fmla="*/ 121443 h 292893"/>
              <a:gd name="connsiteX14" fmla="*/ 9525 w 1393031"/>
              <a:gd name="connsiteY14" fmla="*/ 111918 h 292893"/>
              <a:gd name="connsiteX15" fmla="*/ 26193 w 1393031"/>
              <a:gd name="connsiteY15" fmla="*/ 104775 h 292893"/>
              <a:gd name="connsiteX16" fmla="*/ 54768 w 1393031"/>
              <a:gd name="connsiteY16" fmla="*/ 104775 h 292893"/>
              <a:gd name="connsiteX17" fmla="*/ 104775 w 1393031"/>
              <a:gd name="connsiteY17" fmla="*/ 116681 h 292893"/>
              <a:gd name="connsiteX18" fmla="*/ 216693 w 1393031"/>
              <a:gd name="connsiteY18" fmla="*/ 128587 h 292893"/>
              <a:gd name="connsiteX19" fmla="*/ 330993 w 1393031"/>
              <a:gd name="connsiteY19" fmla="*/ 135731 h 292893"/>
              <a:gd name="connsiteX20" fmla="*/ 457200 w 1393031"/>
              <a:gd name="connsiteY20" fmla="*/ 130968 h 292893"/>
              <a:gd name="connsiteX21" fmla="*/ 671512 w 1393031"/>
              <a:gd name="connsiteY21" fmla="*/ 109537 h 292893"/>
              <a:gd name="connsiteX22" fmla="*/ 857250 w 1393031"/>
              <a:gd name="connsiteY22" fmla="*/ 78581 h 292893"/>
              <a:gd name="connsiteX23" fmla="*/ 1007268 w 1393031"/>
              <a:gd name="connsiteY23" fmla="*/ 40481 h 292893"/>
              <a:gd name="connsiteX24" fmla="*/ 1133475 w 1393031"/>
              <a:gd name="connsiteY24" fmla="*/ 9525 h 292893"/>
              <a:gd name="connsiteX25" fmla="*/ 1178718 w 1393031"/>
              <a:gd name="connsiteY25" fmla="*/ 0 h 292893"/>
              <a:gd name="connsiteX26" fmla="*/ 1204912 w 1393031"/>
              <a:gd name="connsiteY26" fmla="*/ 0 h 292893"/>
              <a:gd name="connsiteX27" fmla="*/ 1259681 w 1393031"/>
              <a:gd name="connsiteY27" fmla="*/ 9525 h 292893"/>
              <a:gd name="connsiteX28" fmla="*/ 1304925 w 1393031"/>
              <a:gd name="connsiteY28" fmla="*/ 28575 h 292893"/>
              <a:gd name="connsiteX29" fmla="*/ 1338262 w 1393031"/>
              <a:gd name="connsiteY29" fmla="*/ 50006 h 292893"/>
              <a:gd name="connsiteX30" fmla="*/ 1371600 w 1393031"/>
              <a:gd name="connsiteY30" fmla="*/ 80962 h 292893"/>
              <a:gd name="connsiteX31" fmla="*/ 1385887 w 1393031"/>
              <a:gd name="connsiteY31" fmla="*/ 102393 h 292893"/>
              <a:gd name="connsiteX32" fmla="*/ 1393031 w 1393031"/>
              <a:gd name="connsiteY32" fmla="*/ 119062 h 292893"/>
              <a:gd name="connsiteX33" fmla="*/ 1393031 w 1393031"/>
              <a:gd name="connsiteY33" fmla="*/ 133350 h 292893"/>
              <a:gd name="connsiteX34" fmla="*/ 1388268 w 1393031"/>
              <a:gd name="connsiteY34" fmla="*/ 154781 h 292893"/>
              <a:gd name="connsiteX35" fmla="*/ 1366837 w 1393031"/>
              <a:gd name="connsiteY35" fmla="*/ 173831 h 292893"/>
              <a:gd name="connsiteX36" fmla="*/ 1312068 w 1393031"/>
              <a:gd name="connsiteY36" fmla="*/ 195262 h 292893"/>
              <a:gd name="connsiteX37" fmla="*/ 1157287 w 1393031"/>
              <a:gd name="connsiteY37" fmla="*/ 216693 h 292893"/>
              <a:gd name="connsiteX38" fmla="*/ 1021556 w 1393031"/>
              <a:gd name="connsiteY38" fmla="*/ 228600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93031" h="292893">
                <a:moveTo>
                  <a:pt x="1021556" y="228600"/>
                </a:moveTo>
                <a:lnTo>
                  <a:pt x="640556" y="273843"/>
                </a:lnTo>
                <a:lnTo>
                  <a:pt x="569118" y="292893"/>
                </a:lnTo>
                <a:lnTo>
                  <a:pt x="390525" y="292893"/>
                </a:lnTo>
                <a:lnTo>
                  <a:pt x="302418" y="290512"/>
                </a:lnTo>
                <a:lnTo>
                  <a:pt x="269081" y="283368"/>
                </a:lnTo>
                <a:lnTo>
                  <a:pt x="214312" y="269081"/>
                </a:lnTo>
                <a:lnTo>
                  <a:pt x="161925" y="250031"/>
                </a:lnTo>
                <a:lnTo>
                  <a:pt x="104775" y="226218"/>
                </a:lnTo>
                <a:lnTo>
                  <a:pt x="45243" y="192881"/>
                </a:lnTo>
                <a:lnTo>
                  <a:pt x="23812" y="180975"/>
                </a:lnTo>
                <a:lnTo>
                  <a:pt x="11906" y="166687"/>
                </a:lnTo>
                <a:lnTo>
                  <a:pt x="0" y="140493"/>
                </a:lnTo>
                <a:lnTo>
                  <a:pt x="2381" y="121443"/>
                </a:lnTo>
                <a:lnTo>
                  <a:pt x="9525" y="111918"/>
                </a:lnTo>
                <a:lnTo>
                  <a:pt x="26193" y="104775"/>
                </a:lnTo>
                <a:lnTo>
                  <a:pt x="54768" y="104775"/>
                </a:lnTo>
                <a:lnTo>
                  <a:pt x="104775" y="116681"/>
                </a:lnTo>
                <a:lnTo>
                  <a:pt x="216693" y="128587"/>
                </a:lnTo>
                <a:lnTo>
                  <a:pt x="330993" y="135731"/>
                </a:lnTo>
                <a:lnTo>
                  <a:pt x="457200" y="130968"/>
                </a:lnTo>
                <a:lnTo>
                  <a:pt x="671512" y="109537"/>
                </a:lnTo>
                <a:lnTo>
                  <a:pt x="857250" y="78581"/>
                </a:lnTo>
                <a:lnTo>
                  <a:pt x="1007268" y="40481"/>
                </a:lnTo>
                <a:lnTo>
                  <a:pt x="1133475" y="9525"/>
                </a:lnTo>
                <a:lnTo>
                  <a:pt x="1178718" y="0"/>
                </a:lnTo>
                <a:lnTo>
                  <a:pt x="1204912" y="0"/>
                </a:lnTo>
                <a:lnTo>
                  <a:pt x="1259681" y="9525"/>
                </a:lnTo>
                <a:lnTo>
                  <a:pt x="1304925" y="28575"/>
                </a:lnTo>
                <a:lnTo>
                  <a:pt x="1338262" y="50006"/>
                </a:lnTo>
                <a:lnTo>
                  <a:pt x="1371600" y="80962"/>
                </a:lnTo>
                <a:lnTo>
                  <a:pt x="1385887" y="102393"/>
                </a:lnTo>
                <a:lnTo>
                  <a:pt x="1393031" y="119062"/>
                </a:lnTo>
                <a:lnTo>
                  <a:pt x="1393031" y="133350"/>
                </a:lnTo>
                <a:lnTo>
                  <a:pt x="1388268" y="154781"/>
                </a:lnTo>
                <a:lnTo>
                  <a:pt x="1366837" y="173831"/>
                </a:lnTo>
                <a:lnTo>
                  <a:pt x="1312068" y="195262"/>
                </a:lnTo>
                <a:lnTo>
                  <a:pt x="1157287" y="216693"/>
                </a:lnTo>
                <a:lnTo>
                  <a:pt x="1021556" y="2286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92857D0-DB1A-480F-9847-41CE58FF6A12}"/>
              </a:ext>
            </a:extLst>
          </p:cNvPr>
          <p:cNvSpPr/>
          <p:nvPr/>
        </p:nvSpPr>
        <p:spPr>
          <a:xfrm>
            <a:off x="4621214" y="1554164"/>
            <a:ext cx="542925" cy="1498600"/>
          </a:xfrm>
          <a:custGeom>
            <a:avLst/>
            <a:gdLst>
              <a:gd name="connsiteX0" fmla="*/ 188119 w 542925"/>
              <a:gd name="connsiteY0" fmla="*/ 1109663 h 1497807"/>
              <a:gd name="connsiteX1" fmla="*/ 216694 w 542925"/>
              <a:gd name="connsiteY1" fmla="*/ 700088 h 1497807"/>
              <a:gd name="connsiteX2" fmla="*/ 216694 w 542925"/>
              <a:gd name="connsiteY2" fmla="*/ 445294 h 1497807"/>
              <a:gd name="connsiteX3" fmla="*/ 209550 w 542925"/>
              <a:gd name="connsiteY3" fmla="*/ 347663 h 1497807"/>
              <a:gd name="connsiteX4" fmla="*/ 202407 w 542925"/>
              <a:gd name="connsiteY4" fmla="*/ 309563 h 1497807"/>
              <a:gd name="connsiteX5" fmla="*/ 190500 w 542925"/>
              <a:gd name="connsiteY5" fmla="*/ 283369 h 1497807"/>
              <a:gd name="connsiteX6" fmla="*/ 169069 w 542925"/>
              <a:gd name="connsiteY6" fmla="*/ 250032 h 1497807"/>
              <a:gd name="connsiteX7" fmla="*/ 107157 w 542925"/>
              <a:gd name="connsiteY7" fmla="*/ 173832 h 1497807"/>
              <a:gd name="connsiteX8" fmla="*/ 42863 w 542925"/>
              <a:gd name="connsiteY8" fmla="*/ 95250 h 1497807"/>
              <a:gd name="connsiteX9" fmla="*/ 11907 w 542925"/>
              <a:gd name="connsiteY9" fmla="*/ 64294 h 1497807"/>
              <a:gd name="connsiteX10" fmla="*/ 0 w 542925"/>
              <a:gd name="connsiteY10" fmla="*/ 52388 h 1497807"/>
              <a:gd name="connsiteX11" fmla="*/ 0 w 542925"/>
              <a:gd name="connsiteY11" fmla="*/ 45244 h 1497807"/>
              <a:gd name="connsiteX12" fmla="*/ 4763 w 542925"/>
              <a:gd name="connsiteY12" fmla="*/ 33338 h 1497807"/>
              <a:gd name="connsiteX13" fmla="*/ 23813 w 542925"/>
              <a:gd name="connsiteY13" fmla="*/ 19050 h 1497807"/>
              <a:gd name="connsiteX14" fmla="*/ 57150 w 542925"/>
              <a:gd name="connsiteY14" fmla="*/ 4763 h 1497807"/>
              <a:gd name="connsiteX15" fmla="*/ 88107 w 542925"/>
              <a:gd name="connsiteY15" fmla="*/ 0 h 1497807"/>
              <a:gd name="connsiteX16" fmla="*/ 111919 w 542925"/>
              <a:gd name="connsiteY16" fmla="*/ 0 h 1497807"/>
              <a:gd name="connsiteX17" fmla="*/ 130969 w 542925"/>
              <a:gd name="connsiteY17" fmla="*/ 2382 h 1497807"/>
              <a:gd name="connsiteX18" fmla="*/ 180975 w 542925"/>
              <a:gd name="connsiteY18" fmla="*/ 19050 h 1497807"/>
              <a:gd name="connsiteX19" fmla="*/ 280988 w 542925"/>
              <a:gd name="connsiteY19" fmla="*/ 61913 h 1497807"/>
              <a:gd name="connsiteX20" fmla="*/ 369094 w 542925"/>
              <a:gd name="connsiteY20" fmla="*/ 104775 h 1497807"/>
              <a:gd name="connsiteX21" fmla="*/ 428625 w 542925"/>
              <a:gd name="connsiteY21" fmla="*/ 138113 h 1497807"/>
              <a:gd name="connsiteX22" fmla="*/ 469107 w 542925"/>
              <a:gd name="connsiteY22" fmla="*/ 164307 h 1497807"/>
              <a:gd name="connsiteX23" fmla="*/ 500063 w 542925"/>
              <a:gd name="connsiteY23" fmla="*/ 185738 h 1497807"/>
              <a:gd name="connsiteX24" fmla="*/ 516732 w 542925"/>
              <a:gd name="connsiteY24" fmla="*/ 202407 h 1497807"/>
              <a:gd name="connsiteX25" fmla="*/ 531019 w 542925"/>
              <a:gd name="connsiteY25" fmla="*/ 221457 h 1497807"/>
              <a:gd name="connsiteX26" fmla="*/ 540544 w 542925"/>
              <a:gd name="connsiteY26" fmla="*/ 238125 h 1497807"/>
              <a:gd name="connsiteX27" fmla="*/ 542925 w 542925"/>
              <a:gd name="connsiteY27" fmla="*/ 254794 h 1497807"/>
              <a:gd name="connsiteX28" fmla="*/ 540544 w 542925"/>
              <a:gd name="connsiteY28" fmla="*/ 278607 h 1497807"/>
              <a:gd name="connsiteX29" fmla="*/ 528638 w 542925"/>
              <a:gd name="connsiteY29" fmla="*/ 300038 h 1497807"/>
              <a:gd name="connsiteX30" fmla="*/ 502444 w 542925"/>
              <a:gd name="connsiteY30" fmla="*/ 330994 h 1497807"/>
              <a:gd name="connsiteX31" fmla="*/ 485775 w 542925"/>
              <a:gd name="connsiteY31" fmla="*/ 354807 h 1497807"/>
              <a:gd name="connsiteX32" fmla="*/ 483394 w 542925"/>
              <a:gd name="connsiteY32" fmla="*/ 678657 h 1497807"/>
              <a:gd name="connsiteX33" fmla="*/ 461963 w 542925"/>
              <a:gd name="connsiteY33" fmla="*/ 866775 h 1497807"/>
              <a:gd name="connsiteX34" fmla="*/ 442913 w 542925"/>
              <a:gd name="connsiteY34" fmla="*/ 1085850 h 1497807"/>
              <a:gd name="connsiteX35" fmla="*/ 409575 w 542925"/>
              <a:gd name="connsiteY35" fmla="*/ 1443038 h 1497807"/>
              <a:gd name="connsiteX36" fmla="*/ 164307 w 542925"/>
              <a:gd name="connsiteY36" fmla="*/ 1497807 h 1497807"/>
              <a:gd name="connsiteX37" fmla="*/ 188119 w 542925"/>
              <a:gd name="connsiteY37" fmla="*/ 1109663 h 149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42925" h="1497807">
                <a:moveTo>
                  <a:pt x="188119" y="1109663"/>
                </a:moveTo>
                <a:lnTo>
                  <a:pt x="216694" y="700088"/>
                </a:lnTo>
                <a:lnTo>
                  <a:pt x="216694" y="445294"/>
                </a:lnTo>
                <a:lnTo>
                  <a:pt x="209550" y="347663"/>
                </a:lnTo>
                <a:lnTo>
                  <a:pt x="202407" y="309563"/>
                </a:lnTo>
                <a:lnTo>
                  <a:pt x="190500" y="283369"/>
                </a:lnTo>
                <a:lnTo>
                  <a:pt x="169069" y="250032"/>
                </a:lnTo>
                <a:lnTo>
                  <a:pt x="107157" y="173832"/>
                </a:lnTo>
                <a:lnTo>
                  <a:pt x="42863" y="95250"/>
                </a:lnTo>
                <a:lnTo>
                  <a:pt x="11907" y="64294"/>
                </a:lnTo>
                <a:lnTo>
                  <a:pt x="0" y="52388"/>
                </a:lnTo>
                <a:lnTo>
                  <a:pt x="0" y="45244"/>
                </a:lnTo>
                <a:lnTo>
                  <a:pt x="4763" y="33338"/>
                </a:lnTo>
                <a:lnTo>
                  <a:pt x="23813" y="19050"/>
                </a:lnTo>
                <a:lnTo>
                  <a:pt x="57150" y="4763"/>
                </a:lnTo>
                <a:lnTo>
                  <a:pt x="88107" y="0"/>
                </a:lnTo>
                <a:lnTo>
                  <a:pt x="111919" y="0"/>
                </a:lnTo>
                <a:lnTo>
                  <a:pt x="130969" y="2382"/>
                </a:lnTo>
                <a:lnTo>
                  <a:pt x="180975" y="19050"/>
                </a:lnTo>
                <a:lnTo>
                  <a:pt x="280988" y="61913"/>
                </a:lnTo>
                <a:lnTo>
                  <a:pt x="369094" y="104775"/>
                </a:lnTo>
                <a:lnTo>
                  <a:pt x="428625" y="138113"/>
                </a:lnTo>
                <a:lnTo>
                  <a:pt x="469107" y="164307"/>
                </a:lnTo>
                <a:lnTo>
                  <a:pt x="500063" y="185738"/>
                </a:lnTo>
                <a:lnTo>
                  <a:pt x="516732" y="202407"/>
                </a:lnTo>
                <a:lnTo>
                  <a:pt x="531019" y="221457"/>
                </a:lnTo>
                <a:lnTo>
                  <a:pt x="540544" y="238125"/>
                </a:lnTo>
                <a:lnTo>
                  <a:pt x="542925" y="254794"/>
                </a:lnTo>
                <a:lnTo>
                  <a:pt x="540544" y="278607"/>
                </a:lnTo>
                <a:lnTo>
                  <a:pt x="528638" y="300038"/>
                </a:lnTo>
                <a:lnTo>
                  <a:pt x="502444" y="330994"/>
                </a:lnTo>
                <a:lnTo>
                  <a:pt x="485775" y="354807"/>
                </a:lnTo>
                <a:cubicBezTo>
                  <a:pt x="484981" y="462757"/>
                  <a:pt x="484188" y="570707"/>
                  <a:pt x="483394" y="678657"/>
                </a:cubicBezTo>
                <a:lnTo>
                  <a:pt x="461963" y="866775"/>
                </a:lnTo>
                <a:lnTo>
                  <a:pt x="442913" y="1085850"/>
                </a:lnTo>
                <a:lnTo>
                  <a:pt x="409575" y="1443038"/>
                </a:lnTo>
                <a:lnTo>
                  <a:pt x="164307" y="1497807"/>
                </a:lnTo>
                <a:lnTo>
                  <a:pt x="188119" y="11096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9965C98-5AD2-43A0-BF75-05E4F6FB8659}"/>
              </a:ext>
            </a:extLst>
          </p:cNvPr>
          <p:cNvSpPr/>
          <p:nvPr/>
        </p:nvSpPr>
        <p:spPr>
          <a:xfrm>
            <a:off x="4116388" y="2782890"/>
            <a:ext cx="1727200" cy="1455737"/>
          </a:xfrm>
          <a:custGeom>
            <a:avLst/>
            <a:gdLst>
              <a:gd name="connsiteX0" fmla="*/ 862013 w 1726407"/>
              <a:gd name="connsiteY0" fmla="*/ 307182 h 1454944"/>
              <a:gd name="connsiteX1" fmla="*/ 342900 w 1726407"/>
              <a:gd name="connsiteY1" fmla="*/ 402432 h 1454944"/>
              <a:gd name="connsiteX2" fmla="*/ 83344 w 1726407"/>
              <a:gd name="connsiteY2" fmla="*/ 459582 h 1454944"/>
              <a:gd name="connsiteX3" fmla="*/ 0 w 1726407"/>
              <a:gd name="connsiteY3" fmla="*/ 316707 h 1454944"/>
              <a:gd name="connsiteX4" fmla="*/ 316707 w 1726407"/>
              <a:gd name="connsiteY4" fmla="*/ 254794 h 1454944"/>
              <a:gd name="connsiteX5" fmla="*/ 550069 w 1726407"/>
              <a:gd name="connsiteY5" fmla="*/ 207169 h 1454944"/>
              <a:gd name="connsiteX6" fmla="*/ 702469 w 1726407"/>
              <a:gd name="connsiteY6" fmla="*/ 171450 h 1454944"/>
              <a:gd name="connsiteX7" fmla="*/ 904875 w 1726407"/>
              <a:gd name="connsiteY7" fmla="*/ 135732 h 1454944"/>
              <a:gd name="connsiteX8" fmla="*/ 1131094 w 1726407"/>
              <a:gd name="connsiteY8" fmla="*/ 102394 h 1454944"/>
              <a:gd name="connsiteX9" fmla="*/ 1302544 w 1726407"/>
              <a:gd name="connsiteY9" fmla="*/ 64294 h 1454944"/>
              <a:gd name="connsiteX10" fmla="*/ 1359694 w 1726407"/>
              <a:gd name="connsiteY10" fmla="*/ 28575 h 1454944"/>
              <a:gd name="connsiteX11" fmla="*/ 1409700 w 1726407"/>
              <a:gd name="connsiteY11" fmla="*/ 4763 h 1454944"/>
              <a:gd name="connsiteX12" fmla="*/ 1431132 w 1726407"/>
              <a:gd name="connsiteY12" fmla="*/ 0 h 1454944"/>
              <a:gd name="connsiteX13" fmla="*/ 1454944 w 1726407"/>
              <a:gd name="connsiteY13" fmla="*/ 4763 h 1454944"/>
              <a:gd name="connsiteX14" fmla="*/ 1528763 w 1726407"/>
              <a:gd name="connsiteY14" fmla="*/ 50007 h 1454944"/>
              <a:gd name="connsiteX15" fmla="*/ 1643063 w 1726407"/>
              <a:gd name="connsiteY15" fmla="*/ 135732 h 1454944"/>
              <a:gd name="connsiteX16" fmla="*/ 1678782 w 1726407"/>
              <a:gd name="connsiteY16" fmla="*/ 166688 h 1454944"/>
              <a:gd name="connsiteX17" fmla="*/ 1709738 w 1726407"/>
              <a:gd name="connsiteY17" fmla="*/ 200025 h 1454944"/>
              <a:gd name="connsiteX18" fmla="*/ 1719263 w 1726407"/>
              <a:gd name="connsiteY18" fmla="*/ 216694 h 1454944"/>
              <a:gd name="connsiteX19" fmla="*/ 1726407 w 1726407"/>
              <a:gd name="connsiteY19" fmla="*/ 235744 h 1454944"/>
              <a:gd name="connsiteX20" fmla="*/ 1726407 w 1726407"/>
              <a:gd name="connsiteY20" fmla="*/ 252413 h 1454944"/>
              <a:gd name="connsiteX21" fmla="*/ 1719263 w 1726407"/>
              <a:gd name="connsiteY21" fmla="*/ 273844 h 1454944"/>
              <a:gd name="connsiteX22" fmla="*/ 1693069 w 1726407"/>
              <a:gd name="connsiteY22" fmla="*/ 304800 h 1454944"/>
              <a:gd name="connsiteX23" fmla="*/ 1664494 w 1726407"/>
              <a:gd name="connsiteY23" fmla="*/ 330994 h 1454944"/>
              <a:gd name="connsiteX24" fmla="*/ 1626394 w 1726407"/>
              <a:gd name="connsiteY24" fmla="*/ 607219 h 1454944"/>
              <a:gd name="connsiteX25" fmla="*/ 1581150 w 1726407"/>
              <a:gd name="connsiteY25" fmla="*/ 935832 h 1454944"/>
              <a:gd name="connsiteX26" fmla="*/ 1550194 w 1726407"/>
              <a:gd name="connsiteY26" fmla="*/ 1164432 h 1454944"/>
              <a:gd name="connsiteX27" fmla="*/ 1528763 w 1726407"/>
              <a:gd name="connsiteY27" fmla="*/ 1331119 h 1454944"/>
              <a:gd name="connsiteX28" fmla="*/ 1516857 w 1726407"/>
              <a:gd name="connsiteY28" fmla="*/ 1390650 h 1454944"/>
              <a:gd name="connsiteX29" fmla="*/ 1504950 w 1726407"/>
              <a:gd name="connsiteY29" fmla="*/ 1426369 h 1454944"/>
              <a:gd name="connsiteX30" fmla="*/ 1493044 w 1726407"/>
              <a:gd name="connsiteY30" fmla="*/ 1443038 h 1454944"/>
              <a:gd name="connsiteX31" fmla="*/ 1478757 w 1726407"/>
              <a:gd name="connsiteY31" fmla="*/ 1450182 h 1454944"/>
              <a:gd name="connsiteX32" fmla="*/ 1457325 w 1726407"/>
              <a:gd name="connsiteY32" fmla="*/ 1454944 h 1454944"/>
              <a:gd name="connsiteX33" fmla="*/ 1435894 w 1726407"/>
              <a:gd name="connsiteY33" fmla="*/ 1450182 h 1454944"/>
              <a:gd name="connsiteX34" fmla="*/ 1409700 w 1726407"/>
              <a:gd name="connsiteY34" fmla="*/ 1438275 h 1454944"/>
              <a:gd name="connsiteX35" fmla="*/ 1388269 w 1726407"/>
              <a:gd name="connsiteY35" fmla="*/ 1428750 h 1454944"/>
              <a:gd name="connsiteX36" fmla="*/ 1364457 w 1726407"/>
              <a:gd name="connsiteY36" fmla="*/ 1407319 h 1454944"/>
              <a:gd name="connsiteX37" fmla="*/ 1343025 w 1726407"/>
              <a:gd name="connsiteY37" fmla="*/ 1383507 h 1454944"/>
              <a:gd name="connsiteX38" fmla="*/ 1328738 w 1726407"/>
              <a:gd name="connsiteY38" fmla="*/ 1354932 h 1454944"/>
              <a:gd name="connsiteX39" fmla="*/ 1316832 w 1726407"/>
              <a:gd name="connsiteY39" fmla="*/ 1309688 h 1454944"/>
              <a:gd name="connsiteX40" fmla="*/ 1323975 w 1726407"/>
              <a:gd name="connsiteY40" fmla="*/ 1214438 h 1454944"/>
              <a:gd name="connsiteX41" fmla="*/ 1338263 w 1726407"/>
              <a:gd name="connsiteY41" fmla="*/ 938213 h 1454944"/>
              <a:gd name="connsiteX42" fmla="*/ 1343025 w 1726407"/>
              <a:gd name="connsiteY42" fmla="*/ 750094 h 1454944"/>
              <a:gd name="connsiteX43" fmla="*/ 1369219 w 1726407"/>
              <a:gd name="connsiteY43" fmla="*/ 631032 h 1454944"/>
              <a:gd name="connsiteX44" fmla="*/ 1371600 w 1726407"/>
              <a:gd name="connsiteY44" fmla="*/ 307182 h 1454944"/>
              <a:gd name="connsiteX45" fmla="*/ 1371600 w 1726407"/>
              <a:gd name="connsiteY45" fmla="*/ 292894 h 1454944"/>
              <a:gd name="connsiteX46" fmla="*/ 1357313 w 1726407"/>
              <a:gd name="connsiteY46" fmla="*/ 276225 h 1454944"/>
              <a:gd name="connsiteX47" fmla="*/ 1319213 w 1726407"/>
              <a:gd name="connsiteY47" fmla="*/ 250032 h 1454944"/>
              <a:gd name="connsiteX48" fmla="*/ 1285875 w 1726407"/>
              <a:gd name="connsiteY48" fmla="*/ 242888 h 1454944"/>
              <a:gd name="connsiteX49" fmla="*/ 862013 w 1726407"/>
              <a:gd name="connsiteY49" fmla="*/ 307182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26407" h="1454944">
                <a:moveTo>
                  <a:pt x="862013" y="307182"/>
                </a:moveTo>
                <a:lnTo>
                  <a:pt x="342900" y="402432"/>
                </a:lnTo>
                <a:lnTo>
                  <a:pt x="83344" y="459582"/>
                </a:lnTo>
                <a:lnTo>
                  <a:pt x="0" y="316707"/>
                </a:lnTo>
                <a:lnTo>
                  <a:pt x="316707" y="254794"/>
                </a:lnTo>
                <a:lnTo>
                  <a:pt x="550069" y="207169"/>
                </a:lnTo>
                <a:lnTo>
                  <a:pt x="702469" y="171450"/>
                </a:lnTo>
                <a:lnTo>
                  <a:pt x="904875" y="135732"/>
                </a:lnTo>
                <a:lnTo>
                  <a:pt x="1131094" y="102394"/>
                </a:lnTo>
                <a:lnTo>
                  <a:pt x="1302544" y="64294"/>
                </a:lnTo>
                <a:lnTo>
                  <a:pt x="1359694" y="28575"/>
                </a:lnTo>
                <a:lnTo>
                  <a:pt x="1409700" y="4763"/>
                </a:lnTo>
                <a:lnTo>
                  <a:pt x="1431132" y="0"/>
                </a:lnTo>
                <a:lnTo>
                  <a:pt x="1454944" y="4763"/>
                </a:lnTo>
                <a:lnTo>
                  <a:pt x="1528763" y="50007"/>
                </a:lnTo>
                <a:lnTo>
                  <a:pt x="1643063" y="135732"/>
                </a:lnTo>
                <a:lnTo>
                  <a:pt x="1678782" y="166688"/>
                </a:lnTo>
                <a:lnTo>
                  <a:pt x="1709738" y="200025"/>
                </a:lnTo>
                <a:lnTo>
                  <a:pt x="1719263" y="216694"/>
                </a:lnTo>
                <a:lnTo>
                  <a:pt x="1726407" y="235744"/>
                </a:lnTo>
                <a:lnTo>
                  <a:pt x="1726407" y="252413"/>
                </a:lnTo>
                <a:lnTo>
                  <a:pt x="1719263" y="273844"/>
                </a:lnTo>
                <a:lnTo>
                  <a:pt x="1693069" y="304800"/>
                </a:lnTo>
                <a:lnTo>
                  <a:pt x="1664494" y="330994"/>
                </a:lnTo>
                <a:lnTo>
                  <a:pt x="1626394" y="607219"/>
                </a:lnTo>
                <a:lnTo>
                  <a:pt x="1581150" y="935832"/>
                </a:lnTo>
                <a:lnTo>
                  <a:pt x="1550194" y="1164432"/>
                </a:lnTo>
                <a:lnTo>
                  <a:pt x="1528763" y="1331119"/>
                </a:lnTo>
                <a:lnTo>
                  <a:pt x="1516857" y="1390650"/>
                </a:lnTo>
                <a:lnTo>
                  <a:pt x="1504950" y="1426369"/>
                </a:lnTo>
                <a:lnTo>
                  <a:pt x="1493044" y="1443038"/>
                </a:lnTo>
                <a:lnTo>
                  <a:pt x="1478757" y="1450182"/>
                </a:lnTo>
                <a:lnTo>
                  <a:pt x="1457325" y="1454944"/>
                </a:lnTo>
                <a:lnTo>
                  <a:pt x="1435894" y="1450182"/>
                </a:lnTo>
                <a:lnTo>
                  <a:pt x="1409700" y="1438275"/>
                </a:lnTo>
                <a:lnTo>
                  <a:pt x="1388269" y="1428750"/>
                </a:lnTo>
                <a:lnTo>
                  <a:pt x="1364457" y="1407319"/>
                </a:lnTo>
                <a:lnTo>
                  <a:pt x="1343025" y="1383507"/>
                </a:lnTo>
                <a:lnTo>
                  <a:pt x="1328738" y="1354932"/>
                </a:lnTo>
                <a:lnTo>
                  <a:pt x="1316832" y="1309688"/>
                </a:lnTo>
                <a:lnTo>
                  <a:pt x="1323975" y="1214438"/>
                </a:lnTo>
                <a:lnTo>
                  <a:pt x="1338263" y="938213"/>
                </a:lnTo>
                <a:lnTo>
                  <a:pt x="1343025" y="750094"/>
                </a:lnTo>
                <a:lnTo>
                  <a:pt x="1369219" y="631032"/>
                </a:lnTo>
                <a:cubicBezTo>
                  <a:pt x="1370013" y="523082"/>
                  <a:pt x="1370806" y="415132"/>
                  <a:pt x="1371600" y="307182"/>
                </a:cubicBezTo>
                <a:lnTo>
                  <a:pt x="1371600" y="292894"/>
                </a:lnTo>
                <a:lnTo>
                  <a:pt x="1357313" y="276225"/>
                </a:lnTo>
                <a:lnTo>
                  <a:pt x="1319213" y="250032"/>
                </a:lnTo>
                <a:lnTo>
                  <a:pt x="1285875" y="242888"/>
                </a:lnTo>
                <a:lnTo>
                  <a:pt x="862013" y="3071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DED6722-D574-46E9-953B-D3221DF39C46}"/>
              </a:ext>
            </a:extLst>
          </p:cNvPr>
          <p:cNvSpPr/>
          <p:nvPr/>
        </p:nvSpPr>
        <p:spPr>
          <a:xfrm>
            <a:off x="4271964" y="3373439"/>
            <a:ext cx="1266825" cy="347662"/>
          </a:xfrm>
          <a:custGeom>
            <a:avLst/>
            <a:gdLst>
              <a:gd name="connsiteX0" fmla="*/ 769143 w 1266825"/>
              <a:gd name="connsiteY0" fmla="*/ 257175 h 347663"/>
              <a:gd name="connsiteX1" fmla="*/ 219075 w 1266825"/>
              <a:gd name="connsiteY1" fmla="*/ 347663 h 347663"/>
              <a:gd name="connsiteX2" fmla="*/ 30956 w 1266825"/>
              <a:gd name="connsiteY2" fmla="*/ 345282 h 347663"/>
              <a:gd name="connsiteX3" fmla="*/ 0 w 1266825"/>
              <a:gd name="connsiteY3" fmla="*/ 214313 h 347663"/>
              <a:gd name="connsiteX4" fmla="*/ 190500 w 1266825"/>
              <a:gd name="connsiteY4" fmla="*/ 214313 h 347663"/>
              <a:gd name="connsiteX5" fmla="*/ 216693 w 1266825"/>
              <a:gd name="connsiteY5" fmla="*/ 211932 h 347663"/>
              <a:gd name="connsiteX6" fmla="*/ 650081 w 1266825"/>
              <a:gd name="connsiteY6" fmla="*/ 123825 h 347663"/>
              <a:gd name="connsiteX7" fmla="*/ 1019175 w 1266825"/>
              <a:gd name="connsiteY7" fmla="*/ 47625 h 347663"/>
              <a:gd name="connsiteX8" fmla="*/ 1264443 w 1266825"/>
              <a:gd name="connsiteY8" fmla="*/ 0 h 347663"/>
              <a:gd name="connsiteX9" fmla="*/ 1266825 w 1266825"/>
              <a:gd name="connsiteY9" fmla="*/ 185738 h 347663"/>
              <a:gd name="connsiteX10" fmla="*/ 769143 w 1266825"/>
              <a:gd name="connsiteY10" fmla="*/ 257175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6825" h="347663">
                <a:moveTo>
                  <a:pt x="769143" y="257175"/>
                </a:moveTo>
                <a:lnTo>
                  <a:pt x="219075" y="347663"/>
                </a:lnTo>
                <a:lnTo>
                  <a:pt x="30956" y="345282"/>
                </a:lnTo>
                <a:lnTo>
                  <a:pt x="0" y="214313"/>
                </a:lnTo>
                <a:lnTo>
                  <a:pt x="190500" y="214313"/>
                </a:lnTo>
                <a:lnTo>
                  <a:pt x="216693" y="211932"/>
                </a:lnTo>
                <a:lnTo>
                  <a:pt x="650081" y="123825"/>
                </a:lnTo>
                <a:lnTo>
                  <a:pt x="1019175" y="47625"/>
                </a:lnTo>
                <a:lnTo>
                  <a:pt x="1264443" y="0"/>
                </a:lnTo>
                <a:lnTo>
                  <a:pt x="1266825" y="185738"/>
                </a:lnTo>
                <a:lnTo>
                  <a:pt x="769143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DC0F128-1564-4C79-9FA3-D8B6603E955B}"/>
              </a:ext>
            </a:extLst>
          </p:cNvPr>
          <p:cNvSpPr/>
          <p:nvPr/>
        </p:nvSpPr>
        <p:spPr>
          <a:xfrm>
            <a:off x="4305301" y="3954465"/>
            <a:ext cx="1204913" cy="409575"/>
          </a:xfrm>
          <a:custGeom>
            <a:avLst/>
            <a:gdLst>
              <a:gd name="connsiteX0" fmla="*/ 826294 w 1204913"/>
              <a:gd name="connsiteY0" fmla="*/ 228600 h 409575"/>
              <a:gd name="connsiteX1" fmla="*/ 592931 w 1204913"/>
              <a:gd name="connsiteY1" fmla="*/ 285750 h 409575"/>
              <a:gd name="connsiteX2" fmla="*/ 471488 w 1204913"/>
              <a:gd name="connsiteY2" fmla="*/ 290513 h 409575"/>
              <a:gd name="connsiteX3" fmla="*/ 61913 w 1204913"/>
              <a:gd name="connsiteY3" fmla="*/ 409575 h 409575"/>
              <a:gd name="connsiteX4" fmla="*/ 0 w 1204913"/>
              <a:gd name="connsiteY4" fmla="*/ 226219 h 409575"/>
              <a:gd name="connsiteX5" fmla="*/ 526256 w 1204913"/>
              <a:gd name="connsiteY5" fmla="*/ 126207 h 409575"/>
              <a:gd name="connsiteX6" fmla="*/ 864394 w 1204913"/>
              <a:gd name="connsiteY6" fmla="*/ 61913 h 409575"/>
              <a:gd name="connsiteX7" fmla="*/ 1188244 w 1204913"/>
              <a:gd name="connsiteY7" fmla="*/ 0 h 409575"/>
              <a:gd name="connsiteX8" fmla="*/ 1204913 w 1204913"/>
              <a:gd name="connsiteY8" fmla="*/ 157163 h 409575"/>
              <a:gd name="connsiteX9" fmla="*/ 826294 w 1204913"/>
              <a:gd name="connsiteY9" fmla="*/ 22860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4913" h="409575">
                <a:moveTo>
                  <a:pt x="826294" y="228600"/>
                </a:moveTo>
                <a:lnTo>
                  <a:pt x="592931" y="285750"/>
                </a:lnTo>
                <a:lnTo>
                  <a:pt x="471488" y="290513"/>
                </a:lnTo>
                <a:lnTo>
                  <a:pt x="61913" y="409575"/>
                </a:lnTo>
                <a:lnTo>
                  <a:pt x="0" y="226219"/>
                </a:lnTo>
                <a:lnTo>
                  <a:pt x="526256" y="126207"/>
                </a:lnTo>
                <a:lnTo>
                  <a:pt x="864394" y="61913"/>
                </a:lnTo>
                <a:lnTo>
                  <a:pt x="1188244" y="0"/>
                </a:lnTo>
                <a:lnTo>
                  <a:pt x="1204913" y="157163"/>
                </a:lnTo>
                <a:lnTo>
                  <a:pt x="826294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397FE37-A653-48C3-9BC8-E882B878C19A}"/>
              </a:ext>
            </a:extLst>
          </p:cNvPr>
          <p:cNvSpPr/>
          <p:nvPr/>
        </p:nvSpPr>
        <p:spPr>
          <a:xfrm>
            <a:off x="3592513" y="4633914"/>
            <a:ext cx="2292350" cy="544512"/>
          </a:xfrm>
          <a:custGeom>
            <a:avLst/>
            <a:gdLst>
              <a:gd name="connsiteX0" fmla="*/ 1671638 w 2290763"/>
              <a:gd name="connsiteY0" fmla="*/ 252412 h 545306"/>
              <a:gd name="connsiteX1" fmla="*/ 1385888 w 2290763"/>
              <a:gd name="connsiteY1" fmla="*/ 300037 h 545306"/>
              <a:gd name="connsiteX2" fmla="*/ 1240632 w 2290763"/>
              <a:gd name="connsiteY2" fmla="*/ 304800 h 545306"/>
              <a:gd name="connsiteX3" fmla="*/ 854869 w 2290763"/>
              <a:gd name="connsiteY3" fmla="*/ 395287 h 545306"/>
              <a:gd name="connsiteX4" fmla="*/ 581025 w 2290763"/>
              <a:gd name="connsiteY4" fmla="*/ 471487 h 545306"/>
              <a:gd name="connsiteX5" fmla="*/ 485775 w 2290763"/>
              <a:gd name="connsiteY5" fmla="*/ 509587 h 545306"/>
              <a:gd name="connsiteX6" fmla="*/ 423863 w 2290763"/>
              <a:gd name="connsiteY6" fmla="*/ 535781 h 545306"/>
              <a:gd name="connsiteX7" fmla="*/ 395288 w 2290763"/>
              <a:gd name="connsiteY7" fmla="*/ 545306 h 545306"/>
              <a:gd name="connsiteX8" fmla="*/ 376238 w 2290763"/>
              <a:gd name="connsiteY8" fmla="*/ 545306 h 545306"/>
              <a:gd name="connsiteX9" fmla="*/ 328613 w 2290763"/>
              <a:gd name="connsiteY9" fmla="*/ 535781 h 545306"/>
              <a:gd name="connsiteX10" fmla="*/ 259557 w 2290763"/>
              <a:gd name="connsiteY10" fmla="*/ 502443 h 545306"/>
              <a:gd name="connsiteX11" fmla="*/ 171450 w 2290763"/>
              <a:gd name="connsiteY11" fmla="*/ 447675 h 545306"/>
              <a:gd name="connsiteX12" fmla="*/ 95250 w 2290763"/>
              <a:gd name="connsiteY12" fmla="*/ 388143 h 545306"/>
              <a:gd name="connsiteX13" fmla="*/ 40482 w 2290763"/>
              <a:gd name="connsiteY13" fmla="*/ 338137 h 545306"/>
              <a:gd name="connsiteX14" fmla="*/ 21432 w 2290763"/>
              <a:gd name="connsiteY14" fmla="*/ 323850 h 545306"/>
              <a:gd name="connsiteX15" fmla="*/ 9525 w 2290763"/>
              <a:gd name="connsiteY15" fmla="*/ 309562 h 545306"/>
              <a:gd name="connsiteX16" fmla="*/ 2382 w 2290763"/>
              <a:gd name="connsiteY16" fmla="*/ 285750 h 545306"/>
              <a:gd name="connsiteX17" fmla="*/ 0 w 2290763"/>
              <a:gd name="connsiteY17" fmla="*/ 271462 h 545306"/>
              <a:gd name="connsiteX18" fmla="*/ 7144 w 2290763"/>
              <a:gd name="connsiteY18" fmla="*/ 254793 h 545306"/>
              <a:gd name="connsiteX19" fmla="*/ 23813 w 2290763"/>
              <a:gd name="connsiteY19" fmla="*/ 252412 h 545306"/>
              <a:gd name="connsiteX20" fmla="*/ 42863 w 2290763"/>
              <a:gd name="connsiteY20" fmla="*/ 257175 h 545306"/>
              <a:gd name="connsiteX21" fmla="*/ 78582 w 2290763"/>
              <a:gd name="connsiteY21" fmla="*/ 273843 h 545306"/>
              <a:gd name="connsiteX22" fmla="*/ 126207 w 2290763"/>
              <a:gd name="connsiteY22" fmla="*/ 290512 h 545306"/>
              <a:gd name="connsiteX23" fmla="*/ 171450 w 2290763"/>
              <a:gd name="connsiteY23" fmla="*/ 300037 h 545306"/>
              <a:gd name="connsiteX24" fmla="*/ 247650 w 2290763"/>
              <a:gd name="connsiteY24" fmla="*/ 309562 h 545306"/>
              <a:gd name="connsiteX25" fmla="*/ 333375 w 2290763"/>
              <a:gd name="connsiteY25" fmla="*/ 314325 h 545306"/>
              <a:gd name="connsiteX26" fmla="*/ 407194 w 2290763"/>
              <a:gd name="connsiteY26" fmla="*/ 304800 h 545306"/>
              <a:gd name="connsiteX27" fmla="*/ 657225 w 2290763"/>
              <a:gd name="connsiteY27" fmla="*/ 259556 h 545306"/>
              <a:gd name="connsiteX28" fmla="*/ 978694 w 2290763"/>
              <a:gd name="connsiteY28" fmla="*/ 183356 h 545306"/>
              <a:gd name="connsiteX29" fmla="*/ 1228725 w 2290763"/>
              <a:gd name="connsiteY29" fmla="*/ 126206 h 545306"/>
              <a:gd name="connsiteX30" fmla="*/ 1385888 w 2290763"/>
              <a:gd name="connsiteY30" fmla="*/ 95250 h 545306"/>
              <a:gd name="connsiteX31" fmla="*/ 1590675 w 2290763"/>
              <a:gd name="connsiteY31" fmla="*/ 71437 h 545306"/>
              <a:gd name="connsiteX32" fmla="*/ 1833563 w 2290763"/>
              <a:gd name="connsiteY32" fmla="*/ 47625 h 545306"/>
              <a:gd name="connsiteX33" fmla="*/ 1902619 w 2290763"/>
              <a:gd name="connsiteY33" fmla="*/ 30956 h 545306"/>
              <a:gd name="connsiteX34" fmla="*/ 2002632 w 2290763"/>
              <a:gd name="connsiteY34" fmla="*/ 0 h 545306"/>
              <a:gd name="connsiteX35" fmla="*/ 2026444 w 2290763"/>
              <a:gd name="connsiteY35" fmla="*/ 0 h 545306"/>
              <a:gd name="connsiteX36" fmla="*/ 2083594 w 2290763"/>
              <a:gd name="connsiteY36" fmla="*/ 4762 h 545306"/>
              <a:gd name="connsiteX37" fmla="*/ 2145507 w 2290763"/>
              <a:gd name="connsiteY37" fmla="*/ 19050 h 545306"/>
              <a:gd name="connsiteX38" fmla="*/ 2193132 w 2290763"/>
              <a:gd name="connsiteY38" fmla="*/ 38100 h 545306"/>
              <a:gd name="connsiteX39" fmla="*/ 2219325 w 2290763"/>
              <a:gd name="connsiteY39" fmla="*/ 52387 h 545306"/>
              <a:gd name="connsiteX40" fmla="*/ 2250282 w 2290763"/>
              <a:gd name="connsiteY40" fmla="*/ 78581 h 545306"/>
              <a:gd name="connsiteX41" fmla="*/ 2269332 w 2290763"/>
              <a:gd name="connsiteY41" fmla="*/ 102393 h 545306"/>
              <a:gd name="connsiteX42" fmla="*/ 2286000 w 2290763"/>
              <a:gd name="connsiteY42" fmla="*/ 135731 h 545306"/>
              <a:gd name="connsiteX43" fmla="*/ 2290763 w 2290763"/>
              <a:gd name="connsiteY43" fmla="*/ 154781 h 545306"/>
              <a:gd name="connsiteX44" fmla="*/ 2281238 w 2290763"/>
              <a:gd name="connsiteY44" fmla="*/ 173831 h 545306"/>
              <a:gd name="connsiteX45" fmla="*/ 2257425 w 2290763"/>
              <a:gd name="connsiteY45" fmla="*/ 190500 h 545306"/>
              <a:gd name="connsiteX46" fmla="*/ 2178844 w 2290763"/>
              <a:gd name="connsiteY46" fmla="*/ 204787 h 545306"/>
              <a:gd name="connsiteX47" fmla="*/ 1990725 w 2290763"/>
              <a:gd name="connsiteY47" fmla="*/ 214312 h 545306"/>
              <a:gd name="connsiteX48" fmla="*/ 1671638 w 2290763"/>
              <a:gd name="connsiteY48" fmla="*/ 252412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90763" h="545306">
                <a:moveTo>
                  <a:pt x="1671638" y="252412"/>
                </a:moveTo>
                <a:lnTo>
                  <a:pt x="1385888" y="300037"/>
                </a:lnTo>
                <a:lnTo>
                  <a:pt x="1240632" y="304800"/>
                </a:lnTo>
                <a:lnTo>
                  <a:pt x="854869" y="395287"/>
                </a:lnTo>
                <a:lnTo>
                  <a:pt x="581025" y="471487"/>
                </a:lnTo>
                <a:lnTo>
                  <a:pt x="485775" y="509587"/>
                </a:lnTo>
                <a:lnTo>
                  <a:pt x="423863" y="535781"/>
                </a:lnTo>
                <a:lnTo>
                  <a:pt x="395288" y="545306"/>
                </a:lnTo>
                <a:lnTo>
                  <a:pt x="376238" y="545306"/>
                </a:lnTo>
                <a:lnTo>
                  <a:pt x="328613" y="535781"/>
                </a:lnTo>
                <a:lnTo>
                  <a:pt x="259557" y="502443"/>
                </a:lnTo>
                <a:lnTo>
                  <a:pt x="171450" y="447675"/>
                </a:lnTo>
                <a:lnTo>
                  <a:pt x="95250" y="388143"/>
                </a:lnTo>
                <a:lnTo>
                  <a:pt x="40482" y="338137"/>
                </a:lnTo>
                <a:lnTo>
                  <a:pt x="21432" y="323850"/>
                </a:lnTo>
                <a:lnTo>
                  <a:pt x="9525" y="309562"/>
                </a:lnTo>
                <a:lnTo>
                  <a:pt x="2382" y="285750"/>
                </a:lnTo>
                <a:lnTo>
                  <a:pt x="0" y="271462"/>
                </a:lnTo>
                <a:lnTo>
                  <a:pt x="7144" y="254793"/>
                </a:lnTo>
                <a:lnTo>
                  <a:pt x="23813" y="252412"/>
                </a:lnTo>
                <a:lnTo>
                  <a:pt x="42863" y="257175"/>
                </a:lnTo>
                <a:lnTo>
                  <a:pt x="78582" y="273843"/>
                </a:lnTo>
                <a:lnTo>
                  <a:pt x="126207" y="290512"/>
                </a:lnTo>
                <a:lnTo>
                  <a:pt x="171450" y="300037"/>
                </a:lnTo>
                <a:lnTo>
                  <a:pt x="247650" y="309562"/>
                </a:lnTo>
                <a:lnTo>
                  <a:pt x="333375" y="314325"/>
                </a:lnTo>
                <a:lnTo>
                  <a:pt x="407194" y="304800"/>
                </a:lnTo>
                <a:lnTo>
                  <a:pt x="657225" y="259556"/>
                </a:lnTo>
                <a:lnTo>
                  <a:pt x="978694" y="183356"/>
                </a:lnTo>
                <a:lnTo>
                  <a:pt x="1228725" y="126206"/>
                </a:lnTo>
                <a:lnTo>
                  <a:pt x="1385888" y="95250"/>
                </a:lnTo>
                <a:lnTo>
                  <a:pt x="1590675" y="71437"/>
                </a:lnTo>
                <a:lnTo>
                  <a:pt x="1833563" y="47625"/>
                </a:lnTo>
                <a:lnTo>
                  <a:pt x="1902619" y="30956"/>
                </a:lnTo>
                <a:lnTo>
                  <a:pt x="2002632" y="0"/>
                </a:lnTo>
                <a:lnTo>
                  <a:pt x="2026444" y="0"/>
                </a:lnTo>
                <a:lnTo>
                  <a:pt x="2083594" y="4762"/>
                </a:lnTo>
                <a:lnTo>
                  <a:pt x="2145507" y="19050"/>
                </a:lnTo>
                <a:lnTo>
                  <a:pt x="2193132" y="38100"/>
                </a:lnTo>
                <a:lnTo>
                  <a:pt x="2219325" y="52387"/>
                </a:lnTo>
                <a:lnTo>
                  <a:pt x="2250282" y="78581"/>
                </a:lnTo>
                <a:lnTo>
                  <a:pt x="2269332" y="102393"/>
                </a:lnTo>
                <a:lnTo>
                  <a:pt x="2286000" y="135731"/>
                </a:lnTo>
                <a:lnTo>
                  <a:pt x="2290763" y="154781"/>
                </a:lnTo>
                <a:lnTo>
                  <a:pt x="2281238" y="173831"/>
                </a:lnTo>
                <a:lnTo>
                  <a:pt x="2257425" y="190500"/>
                </a:lnTo>
                <a:lnTo>
                  <a:pt x="2178844" y="204787"/>
                </a:lnTo>
                <a:lnTo>
                  <a:pt x="1990725" y="214312"/>
                </a:lnTo>
                <a:lnTo>
                  <a:pt x="1671638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61201DC-F999-4C07-95B8-79D942A5290E}"/>
              </a:ext>
            </a:extLst>
          </p:cNvPr>
          <p:cNvSpPr/>
          <p:nvPr/>
        </p:nvSpPr>
        <p:spPr>
          <a:xfrm>
            <a:off x="4725989" y="4181476"/>
            <a:ext cx="333375" cy="1747838"/>
          </a:xfrm>
          <a:custGeom>
            <a:avLst/>
            <a:gdLst>
              <a:gd name="connsiteX0" fmla="*/ 66675 w 333375"/>
              <a:gd name="connsiteY0" fmla="*/ 964406 h 1747838"/>
              <a:gd name="connsiteX1" fmla="*/ 64294 w 333375"/>
              <a:gd name="connsiteY1" fmla="*/ 735806 h 1747838"/>
              <a:gd name="connsiteX2" fmla="*/ 66675 w 333375"/>
              <a:gd name="connsiteY2" fmla="*/ 335756 h 1747838"/>
              <a:gd name="connsiteX3" fmla="*/ 64294 w 333375"/>
              <a:gd name="connsiteY3" fmla="*/ 259556 h 1747838"/>
              <a:gd name="connsiteX4" fmla="*/ 57150 w 333375"/>
              <a:gd name="connsiteY4" fmla="*/ 197644 h 1747838"/>
              <a:gd name="connsiteX5" fmla="*/ 47625 w 333375"/>
              <a:gd name="connsiteY5" fmla="*/ 135731 h 1747838"/>
              <a:gd name="connsiteX6" fmla="*/ 0 w 333375"/>
              <a:gd name="connsiteY6" fmla="*/ 19050 h 1747838"/>
              <a:gd name="connsiteX7" fmla="*/ 173832 w 333375"/>
              <a:gd name="connsiteY7" fmla="*/ 0 h 1747838"/>
              <a:gd name="connsiteX8" fmla="*/ 261938 w 333375"/>
              <a:gd name="connsiteY8" fmla="*/ 116681 h 1747838"/>
              <a:gd name="connsiteX9" fmla="*/ 330994 w 333375"/>
              <a:gd name="connsiteY9" fmla="*/ 202406 h 1747838"/>
              <a:gd name="connsiteX10" fmla="*/ 333375 w 333375"/>
              <a:gd name="connsiteY10" fmla="*/ 211931 h 1747838"/>
              <a:gd name="connsiteX11" fmla="*/ 321469 w 333375"/>
              <a:gd name="connsiteY11" fmla="*/ 245269 h 1747838"/>
              <a:gd name="connsiteX12" fmla="*/ 290513 w 333375"/>
              <a:gd name="connsiteY12" fmla="*/ 328613 h 1747838"/>
              <a:gd name="connsiteX13" fmla="*/ 278607 w 333375"/>
              <a:gd name="connsiteY13" fmla="*/ 366713 h 1747838"/>
              <a:gd name="connsiteX14" fmla="*/ 273844 w 333375"/>
              <a:gd name="connsiteY14" fmla="*/ 407194 h 1747838"/>
              <a:gd name="connsiteX15" fmla="*/ 288132 w 333375"/>
              <a:gd name="connsiteY15" fmla="*/ 554831 h 1747838"/>
              <a:gd name="connsiteX16" fmla="*/ 285750 w 333375"/>
              <a:gd name="connsiteY16" fmla="*/ 740569 h 1747838"/>
              <a:gd name="connsiteX17" fmla="*/ 290513 w 333375"/>
              <a:gd name="connsiteY17" fmla="*/ 1045369 h 1747838"/>
              <a:gd name="connsiteX18" fmla="*/ 290513 w 333375"/>
              <a:gd name="connsiteY18" fmla="*/ 1297781 h 1747838"/>
              <a:gd name="connsiteX19" fmla="*/ 288132 w 333375"/>
              <a:gd name="connsiteY19" fmla="*/ 1450181 h 1747838"/>
              <a:gd name="connsiteX20" fmla="*/ 290513 w 333375"/>
              <a:gd name="connsiteY20" fmla="*/ 1512094 h 1747838"/>
              <a:gd name="connsiteX21" fmla="*/ 290513 w 333375"/>
              <a:gd name="connsiteY21" fmla="*/ 1559719 h 1747838"/>
              <a:gd name="connsiteX22" fmla="*/ 288132 w 333375"/>
              <a:gd name="connsiteY22" fmla="*/ 1631156 h 1747838"/>
              <a:gd name="connsiteX23" fmla="*/ 280988 w 333375"/>
              <a:gd name="connsiteY23" fmla="*/ 1662113 h 1747838"/>
              <a:gd name="connsiteX24" fmla="*/ 271463 w 333375"/>
              <a:gd name="connsiteY24" fmla="*/ 1693069 h 1747838"/>
              <a:gd name="connsiteX25" fmla="*/ 257175 w 333375"/>
              <a:gd name="connsiteY25" fmla="*/ 1724025 h 1747838"/>
              <a:gd name="connsiteX26" fmla="*/ 242888 w 333375"/>
              <a:gd name="connsiteY26" fmla="*/ 1735931 h 1747838"/>
              <a:gd name="connsiteX27" fmla="*/ 223838 w 333375"/>
              <a:gd name="connsiteY27" fmla="*/ 1745456 h 1747838"/>
              <a:gd name="connsiteX28" fmla="*/ 202407 w 333375"/>
              <a:gd name="connsiteY28" fmla="*/ 1747838 h 1747838"/>
              <a:gd name="connsiteX29" fmla="*/ 166688 w 333375"/>
              <a:gd name="connsiteY29" fmla="*/ 1747838 h 1747838"/>
              <a:gd name="connsiteX30" fmla="*/ 138113 w 333375"/>
              <a:gd name="connsiteY30" fmla="*/ 1740694 h 1747838"/>
              <a:gd name="connsiteX31" fmla="*/ 121444 w 333375"/>
              <a:gd name="connsiteY31" fmla="*/ 1733550 h 1747838"/>
              <a:gd name="connsiteX32" fmla="*/ 104775 w 333375"/>
              <a:gd name="connsiteY32" fmla="*/ 1724025 h 1747838"/>
              <a:gd name="connsiteX33" fmla="*/ 85725 w 333375"/>
              <a:gd name="connsiteY33" fmla="*/ 1704975 h 1747838"/>
              <a:gd name="connsiteX34" fmla="*/ 71438 w 333375"/>
              <a:gd name="connsiteY34" fmla="*/ 1674019 h 1747838"/>
              <a:gd name="connsiteX35" fmla="*/ 47625 w 333375"/>
              <a:gd name="connsiteY35" fmla="*/ 1590675 h 1747838"/>
              <a:gd name="connsiteX36" fmla="*/ 21432 w 333375"/>
              <a:gd name="connsiteY36" fmla="*/ 1462088 h 1747838"/>
              <a:gd name="connsiteX37" fmla="*/ 26194 w 333375"/>
              <a:gd name="connsiteY37" fmla="*/ 1428750 h 1747838"/>
              <a:gd name="connsiteX38" fmla="*/ 57150 w 333375"/>
              <a:gd name="connsiteY38" fmla="*/ 1157288 h 1747838"/>
              <a:gd name="connsiteX39" fmla="*/ 66675 w 333375"/>
              <a:gd name="connsiteY39" fmla="*/ 964406 h 17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33375" h="1747838">
                <a:moveTo>
                  <a:pt x="66675" y="964406"/>
                </a:moveTo>
                <a:cubicBezTo>
                  <a:pt x="65881" y="888206"/>
                  <a:pt x="65088" y="812006"/>
                  <a:pt x="64294" y="735806"/>
                </a:cubicBezTo>
                <a:cubicBezTo>
                  <a:pt x="65088" y="602456"/>
                  <a:pt x="65881" y="469106"/>
                  <a:pt x="66675" y="335756"/>
                </a:cubicBezTo>
                <a:cubicBezTo>
                  <a:pt x="65881" y="310356"/>
                  <a:pt x="65088" y="284956"/>
                  <a:pt x="64294" y="259556"/>
                </a:cubicBezTo>
                <a:lnTo>
                  <a:pt x="57150" y="197644"/>
                </a:lnTo>
                <a:lnTo>
                  <a:pt x="47625" y="135731"/>
                </a:lnTo>
                <a:lnTo>
                  <a:pt x="0" y="19050"/>
                </a:lnTo>
                <a:lnTo>
                  <a:pt x="173832" y="0"/>
                </a:lnTo>
                <a:lnTo>
                  <a:pt x="261938" y="116681"/>
                </a:lnTo>
                <a:lnTo>
                  <a:pt x="330994" y="202406"/>
                </a:lnTo>
                <a:lnTo>
                  <a:pt x="333375" y="211931"/>
                </a:lnTo>
                <a:lnTo>
                  <a:pt x="321469" y="245269"/>
                </a:lnTo>
                <a:lnTo>
                  <a:pt x="290513" y="328613"/>
                </a:lnTo>
                <a:lnTo>
                  <a:pt x="278607" y="366713"/>
                </a:lnTo>
                <a:lnTo>
                  <a:pt x="273844" y="407194"/>
                </a:lnTo>
                <a:lnTo>
                  <a:pt x="288132" y="554831"/>
                </a:lnTo>
                <a:lnTo>
                  <a:pt x="285750" y="740569"/>
                </a:lnTo>
                <a:cubicBezTo>
                  <a:pt x="287338" y="842169"/>
                  <a:pt x="288925" y="943769"/>
                  <a:pt x="290513" y="1045369"/>
                </a:cubicBezTo>
                <a:lnTo>
                  <a:pt x="290513" y="1297781"/>
                </a:lnTo>
                <a:cubicBezTo>
                  <a:pt x="289719" y="1348581"/>
                  <a:pt x="288926" y="1399381"/>
                  <a:pt x="288132" y="1450181"/>
                </a:cubicBezTo>
                <a:cubicBezTo>
                  <a:pt x="288926" y="1470819"/>
                  <a:pt x="289719" y="1491456"/>
                  <a:pt x="290513" y="1512094"/>
                </a:cubicBezTo>
                <a:lnTo>
                  <a:pt x="290513" y="1559719"/>
                </a:lnTo>
                <a:cubicBezTo>
                  <a:pt x="289719" y="1583531"/>
                  <a:pt x="288926" y="1607344"/>
                  <a:pt x="288132" y="1631156"/>
                </a:cubicBezTo>
                <a:lnTo>
                  <a:pt x="280988" y="1662113"/>
                </a:lnTo>
                <a:lnTo>
                  <a:pt x="271463" y="1693069"/>
                </a:lnTo>
                <a:lnTo>
                  <a:pt x="257175" y="1724025"/>
                </a:lnTo>
                <a:lnTo>
                  <a:pt x="242888" y="1735931"/>
                </a:lnTo>
                <a:lnTo>
                  <a:pt x="223838" y="1745456"/>
                </a:lnTo>
                <a:lnTo>
                  <a:pt x="202407" y="1747838"/>
                </a:lnTo>
                <a:lnTo>
                  <a:pt x="166688" y="1747838"/>
                </a:lnTo>
                <a:lnTo>
                  <a:pt x="138113" y="1740694"/>
                </a:lnTo>
                <a:lnTo>
                  <a:pt x="121444" y="1733550"/>
                </a:lnTo>
                <a:lnTo>
                  <a:pt x="104775" y="1724025"/>
                </a:lnTo>
                <a:lnTo>
                  <a:pt x="85725" y="1704975"/>
                </a:lnTo>
                <a:lnTo>
                  <a:pt x="71438" y="1674019"/>
                </a:lnTo>
                <a:lnTo>
                  <a:pt x="47625" y="1590675"/>
                </a:lnTo>
                <a:lnTo>
                  <a:pt x="21432" y="1462088"/>
                </a:lnTo>
                <a:lnTo>
                  <a:pt x="26194" y="1428750"/>
                </a:lnTo>
                <a:lnTo>
                  <a:pt x="57150" y="1157288"/>
                </a:lnTo>
                <a:lnTo>
                  <a:pt x="66675" y="9644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D22D117-D141-4589-8D14-C6D13E7C29E2}"/>
              </a:ext>
            </a:extLst>
          </p:cNvPr>
          <p:cNvSpPr/>
          <p:nvPr/>
        </p:nvSpPr>
        <p:spPr>
          <a:xfrm>
            <a:off x="6923089" y="1811340"/>
            <a:ext cx="1717675" cy="1284287"/>
          </a:xfrm>
          <a:custGeom>
            <a:avLst/>
            <a:gdLst>
              <a:gd name="connsiteX0" fmla="*/ 516731 w 1719262"/>
              <a:gd name="connsiteY0" fmla="*/ 697707 h 1283494"/>
              <a:gd name="connsiteX1" fmla="*/ 192881 w 1719262"/>
              <a:gd name="connsiteY1" fmla="*/ 321469 h 1283494"/>
              <a:gd name="connsiteX2" fmla="*/ 0 w 1719262"/>
              <a:gd name="connsiteY2" fmla="*/ 104775 h 1283494"/>
              <a:gd name="connsiteX3" fmla="*/ 52387 w 1719262"/>
              <a:gd name="connsiteY3" fmla="*/ 0 h 1283494"/>
              <a:gd name="connsiteX4" fmla="*/ 216694 w 1719262"/>
              <a:gd name="connsiteY4" fmla="*/ 157163 h 1283494"/>
              <a:gd name="connsiteX5" fmla="*/ 438150 w 1719262"/>
              <a:gd name="connsiteY5" fmla="*/ 352425 h 1283494"/>
              <a:gd name="connsiteX6" fmla="*/ 650081 w 1719262"/>
              <a:gd name="connsiteY6" fmla="*/ 531019 h 1283494"/>
              <a:gd name="connsiteX7" fmla="*/ 845344 w 1719262"/>
              <a:gd name="connsiteY7" fmla="*/ 681038 h 1283494"/>
              <a:gd name="connsiteX8" fmla="*/ 1016794 w 1719262"/>
              <a:gd name="connsiteY8" fmla="*/ 804863 h 1283494"/>
              <a:gd name="connsiteX9" fmla="*/ 1176337 w 1719262"/>
              <a:gd name="connsiteY9" fmla="*/ 904875 h 1283494"/>
              <a:gd name="connsiteX10" fmla="*/ 1321594 w 1719262"/>
              <a:gd name="connsiteY10" fmla="*/ 995363 h 1283494"/>
              <a:gd name="connsiteX11" fmla="*/ 1471612 w 1719262"/>
              <a:gd name="connsiteY11" fmla="*/ 1081088 h 1283494"/>
              <a:gd name="connsiteX12" fmla="*/ 1678781 w 1719262"/>
              <a:gd name="connsiteY12" fmla="*/ 1197769 h 1283494"/>
              <a:gd name="connsiteX13" fmla="*/ 1704975 w 1719262"/>
              <a:gd name="connsiteY13" fmla="*/ 1216819 h 1283494"/>
              <a:gd name="connsiteX14" fmla="*/ 1716881 w 1719262"/>
              <a:gd name="connsiteY14" fmla="*/ 1231107 h 1283494"/>
              <a:gd name="connsiteX15" fmla="*/ 1719262 w 1719262"/>
              <a:gd name="connsiteY15" fmla="*/ 1240632 h 1283494"/>
              <a:gd name="connsiteX16" fmla="*/ 1714500 w 1719262"/>
              <a:gd name="connsiteY16" fmla="*/ 1254919 h 1283494"/>
              <a:gd name="connsiteX17" fmla="*/ 1697831 w 1719262"/>
              <a:gd name="connsiteY17" fmla="*/ 1259682 h 1283494"/>
              <a:gd name="connsiteX18" fmla="*/ 1476375 w 1719262"/>
              <a:gd name="connsiteY18" fmla="*/ 1259682 h 1283494"/>
              <a:gd name="connsiteX19" fmla="*/ 1323975 w 1719262"/>
              <a:gd name="connsiteY19" fmla="*/ 1254919 h 1283494"/>
              <a:gd name="connsiteX20" fmla="*/ 1269206 w 1719262"/>
              <a:gd name="connsiteY20" fmla="*/ 1266825 h 1283494"/>
              <a:gd name="connsiteX21" fmla="*/ 1195387 w 1719262"/>
              <a:gd name="connsiteY21" fmla="*/ 1278732 h 1283494"/>
              <a:gd name="connsiteX22" fmla="*/ 1107281 w 1719262"/>
              <a:gd name="connsiteY22" fmla="*/ 1283494 h 1283494"/>
              <a:gd name="connsiteX23" fmla="*/ 1073944 w 1719262"/>
              <a:gd name="connsiteY23" fmla="*/ 1281113 h 1283494"/>
              <a:gd name="connsiteX24" fmla="*/ 1028700 w 1719262"/>
              <a:gd name="connsiteY24" fmla="*/ 1269207 h 1283494"/>
              <a:gd name="connsiteX25" fmla="*/ 1004887 w 1719262"/>
              <a:gd name="connsiteY25" fmla="*/ 1259682 h 1283494"/>
              <a:gd name="connsiteX26" fmla="*/ 959644 w 1719262"/>
              <a:gd name="connsiteY26" fmla="*/ 1223963 h 1283494"/>
              <a:gd name="connsiteX27" fmla="*/ 845344 w 1719262"/>
              <a:gd name="connsiteY27" fmla="*/ 1085850 h 1283494"/>
              <a:gd name="connsiteX28" fmla="*/ 647700 w 1719262"/>
              <a:gd name="connsiteY28" fmla="*/ 857250 h 1283494"/>
              <a:gd name="connsiteX29" fmla="*/ 516731 w 1719262"/>
              <a:gd name="connsiteY29" fmla="*/ 697707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19262" h="1283494">
                <a:moveTo>
                  <a:pt x="516731" y="697707"/>
                </a:moveTo>
                <a:lnTo>
                  <a:pt x="192881" y="321469"/>
                </a:lnTo>
                <a:lnTo>
                  <a:pt x="0" y="104775"/>
                </a:lnTo>
                <a:lnTo>
                  <a:pt x="52387" y="0"/>
                </a:lnTo>
                <a:lnTo>
                  <a:pt x="216694" y="157163"/>
                </a:lnTo>
                <a:lnTo>
                  <a:pt x="438150" y="352425"/>
                </a:lnTo>
                <a:lnTo>
                  <a:pt x="650081" y="531019"/>
                </a:lnTo>
                <a:lnTo>
                  <a:pt x="845344" y="681038"/>
                </a:lnTo>
                <a:lnTo>
                  <a:pt x="1016794" y="804863"/>
                </a:lnTo>
                <a:lnTo>
                  <a:pt x="1176337" y="904875"/>
                </a:lnTo>
                <a:lnTo>
                  <a:pt x="1321594" y="995363"/>
                </a:lnTo>
                <a:lnTo>
                  <a:pt x="1471612" y="1081088"/>
                </a:lnTo>
                <a:lnTo>
                  <a:pt x="1678781" y="1197769"/>
                </a:lnTo>
                <a:lnTo>
                  <a:pt x="1704975" y="1216819"/>
                </a:lnTo>
                <a:lnTo>
                  <a:pt x="1716881" y="1231107"/>
                </a:lnTo>
                <a:lnTo>
                  <a:pt x="1719262" y="1240632"/>
                </a:lnTo>
                <a:lnTo>
                  <a:pt x="1714500" y="1254919"/>
                </a:lnTo>
                <a:lnTo>
                  <a:pt x="1697831" y="1259682"/>
                </a:lnTo>
                <a:lnTo>
                  <a:pt x="1476375" y="1259682"/>
                </a:lnTo>
                <a:lnTo>
                  <a:pt x="1323975" y="1254919"/>
                </a:lnTo>
                <a:lnTo>
                  <a:pt x="1269206" y="1266825"/>
                </a:lnTo>
                <a:lnTo>
                  <a:pt x="1195387" y="1278732"/>
                </a:lnTo>
                <a:lnTo>
                  <a:pt x="1107281" y="1283494"/>
                </a:lnTo>
                <a:lnTo>
                  <a:pt x="1073944" y="1281113"/>
                </a:lnTo>
                <a:lnTo>
                  <a:pt x="1028700" y="1269207"/>
                </a:lnTo>
                <a:lnTo>
                  <a:pt x="1004887" y="1259682"/>
                </a:lnTo>
                <a:lnTo>
                  <a:pt x="959644" y="1223963"/>
                </a:lnTo>
                <a:lnTo>
                  <a:pt x="845344" y="1085850"/>
                </a:lnTo>
                <a:lnTo>
                  <a:pt x="647700" y="857250"/>
                </a:lnTo>
                <a:lnTo>
                  <a:pt x="516731" y="69770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87AE500-3BCC-40E5-BCBE-DEB773AA0638}"/>
              </a:ext>
            </a:extLst>
          </p:cNvPr>
          <p:cNvSpPr/>
          <p:nvPr/>
        </p:nvSpPr>
        <p:spPr>
          <a:xfrm>
            <a:off x="5881689" y="3830639"/>
            <a:ext cx="2441575" cy="533400"/>
          </a:xfrm>
          <a:custGeom>
            <a:avLst/>
            <a:gdLst>
              <a:gd name="connsiteX0" fmla="*/ 1700212 w 2440781"/>
              <a:gd name="connsiteY0" fmla="*/ 311944 h 533400"/>
              <a:gd name="connsiteX1" fmla="*/ 1195387 w 2440781"/>
              <a:gd name="connsiteY1" fmla="*/ 361950 h 533400"/>
              <a:gd name="connsiteX2" fmla="*/ 1026318 w 2440781"/>
              <a:gd name="connsiteY2" fmla="*/ 397669 h 533400"/>
              <a:gd name="connsiteX3" fmla="*/ 750093 w 2440781"/>
              <a:gd name="connsiteY3" fmla="*/ 445294 h 533400"/>
              <a:gd name="connsiteX4" fmla="*/ 554831 w 2440781"/>
              <a:gd name="connsiteY4" fmla="*/ 469107 h 533400"/>
              <a:gd name="connsiteX5" fmla="*/ 469106 w 2440781"/>
              <a:gd name="connsiteY5" fmla="*/ 485775 h 533400"/>
              <a:gd name="connsiteX6" fmla="*/ 411956 w 2440781"/>
              <a:gd name="connsiteY6" fmla="*/ 502444 h 533400"/>
              <a:gd name="connsiteX7" fmla="*/ 354806 w 2440781"/>
              <a:gd name="connsiteY7" fmla="*/ 531019 h 533400"/>
              <a:gd name="connsiteX8" fmla="*/ 333375 w 2440781"/>
              <a:gd name="connsiteY8" fmla="*/ 533400 h 533400"/>
              <a:gd name="connsiteX9" fmla="*/ 271462 w 2440781"/>
              <a:gd name="connsiteY9" fmla="*/ 519113 h 533400"/>
              <a:gd name="connsiteX10" fmla="*/ 207168 w 2440781"/>
              <a:gd name="connsiteY10" fmla="*/ 490538 h 533400"/>
              <a:gd name="connsiteX11" fmla="*/ 164306 w 2440781"/>
              <a:gd name="connsiteY11" fmla="*/ 469107 h 533400"/>
              <a:gd name="connsiteX12" fmla="*/ 126206 w 2440781"/>
              <a:gd name="connsiteY12" fmla="*/ 440532 h 533400"/>
              <a:gd name="connsiteX13" fmla="*/ 85725 w 2440781"/>
              <a:gd name="connsiteY13" fmla="*/ 409575 h 533400"/>
              <a:gd name="connsiteX14" fmla="*/ 54768 w 2440781"/>
              <a:gd name="connsiteY14" fmla="*/ 376238 h 533400"/>
              <a:gd name="connsiteX15" fmla="*/ 28575 w 2440781"/>
              <a:gd name="connsiteY15" fmla="*/ 342900 h 533400"/>
              <a:gd name="connsiteX16" fmla="*/ 9525 w 2440781"/>
              <a:gd name="connsiteY16" fmla="*/ 314325 h 533400"/>
              <a:gd name="connsiteX17" fmla="*/ 0 w 2440781"/>
              <a:gd name="connsiteY17" fmla="*/ 288132 h 533400"/>
              <a:gd name="connsiteX18" fmla="*/ 0 w 2440781"/>
              <a:gd name="connsiteY18" fmla="*/ 269082 h 533400"/>
              <a:gd name="connsiteX19" fmla="*/ 7143 w 2440781"/>
              <a:gd name="connsiteY19" fmla="*/ 257175 h 533400"/>
              <a:gd name="connsiteX20" fmla="*/ 28575 w 2440781"/>
              <a:gd name="connsiteY20" fmla="*/ 245269 h 533400"/>
              <a:gd name="connsiteX21" fmla="*/ 57150 w 2440781"/>
              <a:gd name="connsiteY21" fmla="*/ 242888 h 533400"/>
              <a:gd name="connsiteX22" fmla="*/ 83343 w 2440781"/>
              <a:gd name="connsiteY22" fmla="*/ 247650 h 533400"/>
              <a:gd name="connsiteX23" fmla="*/ 140493 w 2440781"/>
              <a:gd name="connsiteY23" fmla="*/ 266700 h 533400"/>
              <a:gd name="connsiteX24" fmla="*/ 202406 w 2440781"/>
              <a:gd name="connsiteY24" fmla="*/ 283369 h 533400"/>
              <a:gd name="connsiteX25" fmla="*/ 259556 w 2440781"/>
              <a:gd name="connsiteY25" fmla="*/ 290513 h 533400"/>
              <a:gd name="connsiteX26" fmla="*/ 328612 w 2440781"/>
              <a:gd name="connsiteY26" fmla="*/ 288132 h 533400"/>
              <a:gd name="connsiteX27" fmla="*/ 509587 w 2440781"/>
              <a:gd name="connsiteY27" fmla="*/ 271463 h 533400"/>
              <a:gd name="connsiteX28" fmla="*/ 814387 w 2440781"/>
              <a:gd name="connsiteY28" fmla="*/ 228600 h 533400"/>
              <a:gd name="connsiteX29" fmla="*/ 1023937 w 2440781"/>
              <a:gd name="connsiteY29" fmla="*/ 192882 h 533400"/>
              <a:gd name="connsiteX30" fmla="*/ 1193006 w 2440781"/>
              <a:gd name="connsiteY30" fmla="*/ 178594 h 533400"/>
              <a:gd name="connsiteX31" fmla="*/ 1528762 w 2440781"/>
              <a:gd name="connsiteY31" fmla="*/ 138113 h 533400"/>
              <a:gd name="connsiteX32" fmla="*/ 1878806 w 2440781"/>
              <a:gd name="connsiteY32" fmla="*/ 90488 h 533400"/>
              <a:gd name="connsiteX33" fmla="*/ 2014537 w 2440781"/>
              <a:gd name="connsiteY33" fmla="*/ 30957 h 533400"/>
              <a:gd name="connsiteX34" fmla="*/ 2078831 w 2440781"/>
              <a:gd name="connsiteY34" fmla="*/ 0 h 533400"/>
              <a:gd name="connsiteX35" fmla="*/ 2093118 w 2440781"/>
              <a:gd name="connsiteY35" fmla="*/ 0 h 533400"/>
              <a:gd name="connsiteX36" fmla="*/ 2171700 w 2440781"/>
              <a:gd name="connsiteY36" fmla="*/ 14288 h 533400"/>
              <a:gd name="connsiteX37" fmla="*/ 2266950 w 2440781"/>
              <a:gd name="connsiteY37" fmla="*/ 35719 h 533400"/>
              <a:gd name="connsiteX38" fmla="*/ 2340768 w 2440781"/>
              <a:gd name="connsiteY38" fmla="*/ 61913 h 533400"/>
              <a:gd name="connsiteX39" fmla="*/ 2390775 w 2440781"/>
              <a:gd name="connsiteY39" fmla="*/ 88107 h 533400"/>
              <a:gd name="connsiteX40" fmla="*/ 2412206 w 2440781"/>
              <a:gd name="connsiteY40" fmla="*/ 102394 h 533400"/>
              <a:gd name="connsiteX41" fmla="*/ 2426493 w 2440781"/>
              <a:gd name="connsiteY41" fmla="*/ 114300 h 533400"/>
              <a:gd name="connsiteX42" fmla="*/ 2431256 w 2440781"/>
              <a:gd name="connsiteY42" fmla="*/ 123825 h 533400"/>
              <a:gd name="connsiteX43" fmla="*/ 2440781 w 2440781"/>
              <a:gd name="connsiteY43" fmla="*/ 157163 h 533400"/>
              <a:gd name="connsiteX44" fmla="*/ 2440781 w 2440781"/>
              <a:gd name="connsiteY44" fmla="*/ 180975 h 533400"/>
              <a:gd name="connsiteX45" fmla="*/ 2436018 w 2440781"/>
              <a:gd name="connsiteY45" fmla="*/ 226219 h 533400"/>
              <a:gd name="connsiteX46" fmla="*/ 2426493 w 2440781"/>
              <a:gd name="connsiteY46" fmla="*/ 245269 h 533400"/>
              <a:gd name="connsiteX47" fmla="*/ 2407443 w 2440781"/>
              <a:gd name="connsiteY47" fmla="*/ 264319 h 533400"/>
              <a:gd name="connsiteX48" fmla="*/ 2362200 w 2440781"/>
              <a:gd name="connsiteY48" fmla="*/ 285750 h 533400"/>
              <a:gd name="connsiteX49" fmla="*/ 2281237 w 2440781"/>
              <a:gd name="connsiteY49" fmla="*/ 292894 h 533400"/>
              <a:gd name="connsiteX50" fmla="*/ 2081212 w 2440781"/>
              <a:gd name="connsiteY50" fmla="*/ 292894 h 533400"/>
              <a:gd name="connsiteX51" fmla="*/ 1700212 w 2440781"/>
              <a:gd name="connsiteY51" fmla="*/ 311944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40781" h="533400">
                <a:moveTo>
                  <a:pt x="1700212" y="311944"/>
                </a:moveTo>
                <a:lnTo>
                  <a:pt x="1195387" y="361950"/>
                </a:lnTo>
                <a:lnTo>
                  <a:pt x="1026318" y="397669"/>
                </a:lnTo>
                <a:lnTo>
                  <a:pt x="750093" y="445294"/>
                </a:lnTo>
                <a:lnTo>
                  <a:pt x="554831" y="469107"/>
                </a:lnTo>
                <a:lnTo>
                  <a:pt x="469106" y="485775"/>
                </a:lnTo>
                <a:lnTo>
                  <a:pt x="411956" y="502444"/>
                </a:lnTo>
                <a:lnTo>
                  <a:pt x="354806" y="531019"/>
                </a:lnTo>
                <a:lnTo>
                  <a:pt x="333375" y="533400"/>
                </a:lnTo>
                <a:lnTo>
                  <a:pt x="271462" y="519113"/>
                </a:lnTo>
                <a:lnTo>
                  <a:pt x="207168" y="490538"/>
                </a:lnTo>
                <a:lnTo>
                  <a:pt x="164306" y="469107"/>
                </a:lnTo>
                <a:lnTo>
                  <a:pt x="126206" y="440532"/>
                </a:lnTo>
                <a:lnTo>
                  <a:pt x="85725" y="409575"/>
                </a:lnTo>
                <a:lnTo>
                  <a:pt x="54768" y="376238"/>
                </a:lnTo>
                <a:lnTo>
                  <a:pt x="28575" y="342900"/>
                </a:lnTo>
                <a:lnTo>
                  <a:pt x="9525" y="314325"/>
                </a:lnTo>
                <a:lnTo>
                  <a:pt x="0" y="288132"/>
                </a:lnTo>
                <a:lnTo>
                  <a:pt x="0" y="269082"/>
                </a:lnTo>
                <a:lnTo>
                  <a:pt x="7143" y="257175"/>
                </a:lnTo>
                <a:lnTo>
                  <a:pt x="28575" y="245269"/>
                </a:lnTo>
                <a:lnTo>
                  <a:pt x="57150" y="242888"/>
                </a:lnTo>
                <a:lnTo>
                  <a:pt x="83343" y="247650"/>
                </a:lnTo>
                <a:lnTo>
                  <a:pt x="140493" y="266700"/>
                </a:lnTo>
                <a:lnTo>
                  <a:pt x="202406" y="283369"/>
                </a:lnTo>
                <a:lnTo>
                  <a:pt x="259556" y="290513"/>
                </a:lnTo>
                <a:lnTo>
                  <a:pt x="328612" y="288132"/>
                </a:lnTo>
                <a:lnTo>
                  <a:pt x="509587" y="271463"/>
                </a:lnTo>
                <a:lnTo>
                  <a:pt x="814387" y="228600"/>
                </a:lnTo>
                <a:lnTo>
                  <a:pt x="1023937" y="192882"/>
                </a:lnTo>
                <a:lnTo>
                  <a:pt x="1193006" y="178594"/>
                </a:lnTo>
                <a:lnTo>
                  <a:pt x="1528762" y="138113"/>
                </a:lnTo>
                <a:lnTo>
                  <a:pt x="1878806" y="90488"/>
                </a:lnTo>
                <a:lnTo>
                  <a:pt x="2014537" y="30957"/>
                </a:lnTo>
                <a:lnTo>
                  <a:pt x="2078831" y="0"/>
                </a:lnTo>
                <a:lnTo>
                  <a:pt x="2093118" y="0"/>
                </a:lnTo>
                <a:lnTo>
                  <a:pt x="2171700" y="14288"/>
                </a:lnTo>
                <a:lnTo>
                  <a:pt x="2266950" y="35719"/>
                </a:lnTo>
                <a:lnTo>
                  <a:pt x="2340768" y="61913"/>
                </a:lnTo>
                <a:lnTo>
                  <a:pt x="2390775" y="88107"/>
                </a:lnTo>
                <a:lnTo>
                  <a:pt x="2412206" y="102394"/>
                </a:lnTo>
                <a:lnTo>
                  <a:pt x="2426493" y="114300"/>
                </a:lnTo>
                <a:lnTo>
                  <a:pt x="2431256" y="123825"/>
                </a:lnTo>
                <a:lnTo>
                  <a:pt x="2440781" y="157163"/>
                </a:lnTo>
                <a:lnTo>
                  <a:pt x="2440781" y="180975"/>
                </a:lnTo>
                <a:lnTo>
                  <a:pt x="2436018" y="226219"/>
                </a:lnTo>
                <a:lnTo>
                  <a:pt x="2426493" y="245269"/>
                </a:lnTo>
                <a:lnTo>
                  <a:pt x="2407443" y="264319"/>
                </a:lnTo>
                <a:lnTo>
                  <a:pt x="2362200" y="285750"/>
                </a:lnTo>
                <a:lnTo>
                  <a:pt x="2281237" y="292894"/>
                </a:lnTo>
                <a:lnTo>
                  <a:pt x="2081212" y="292894"/>
                </a:lnTo>
                <a:lnTo>
                  <a:pt x="1700212" y="3119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F91A52D-3F64-486A-920E-EBA5D50703E7}"/>
              </a:ext>
            </a:extLst>
          </p:cNvPr>
          <p:cNvSpPr/>
          <p:nvPr/>
        </p:nvSpPr>
        <p:spPr>
          <a:xfrm rot="5400000">
            <a:off x="5569744" y="4352133"/>
            <a:ext cx="2770188" cy="530225"/>
          </a:xfrm>
          <a:custGeom>
            <a:avLst/>
            <a:gdLst>
              <a:gd name="connsiteX0" fmla="*/ 1550194 w 2769394"/>
              <a:gd name="connsiteY0" fmla="*/ 342900 h 531018"/>
              <a:gd name="connsiteX1" fmla="*/ 981075 w 2769394"/>
              <a:gd name="connsiteY1" fmla="*/ 347662 h 531018"/>
              <a:gd name="connsiteX2" fmla="*/ 802482 w 2769394"/>
              <a:gd name="connsiteY2" fmla="*/ 347662 h 531018"/>
              <a:gd name="connsiteX3" fmla="*/ 528638 w 2769394"/>
              <a:gd name="connsiteY3" fmla="*/ 345281 h 531018"/>
              <a:gd name="connsiteX4" fmla="*/ 361950 w 2769394"/>
              <a:gd name="connsiteY4" fmla="*/ 347662 h 531018"/>
              <a:gd name="connsiteX5" fmla="*/ 311944 w 2769394"/>
              <a:gd name="connsiteY5" fmla="*/ 352425 h 531018"/>
              <a:gd name="connsiteX6" fmla="*/ 264319 w 2769394"/>
              <a:gd name="connsiteY6" fmla="*/ 366712 h 531018"/>
              <a:gd name="connsiteX7" fmla="*/ 216694 w 2769394"/>
              <a:gd name="connsiteY7" fmla="*/ 388143 h 531018"/>
              <a:gd name="connsiteX8" fmla="*/ 154782 w 2769394"/>
              <a:gd name="connsiteY8" fmla="*/ 423862 h 531018"/>
              <a:gd name="connsiteX9" fmla="*/ 123825 w 2769394"/>
              <a:gd name="connsiteY9" fmla="*/ 450056 h 531018"/>
              <a:gd name="connsiteX10" fmla="*/ 21432 w 2769394"/>
              <a:gd name="connsiteY10" fmla="*/ 531018 h 531018"/>
              <a:gd name="connsiteX11" fmla="*/ 0 w 2769394"/>
              <a:gd name="connsiteY11" fmla="*/ 397668 h 531018"/>
              <a:gd name="connsiteX12" fmla="*/ 78582 w 2769394"/>
              <a:gd name="connsiteY12" fmla="*/ 204787 h 531018"/>
              <a:gd name="connsiteX13" fmla="*/ 126207 w 2769394"/>
              <a:gd name="connsiteY13" fmla="*/ 85725 h 531018"/>
              <a:gd name="connsiteX14" fmla="*/ 150019 w 2769394"/>
              <a:gd name="connsiteY14" fmla="*/ 33337 h 531018"/>
              <a:gd name="connsiteX15" fmla="*/ 166688 w 2769394"/>
              <a:gd name="connsiteY15" fmla="*/ 16668 h 531018"/>
              <a:gd name="connsiteX16" fmla="*/ 188119 w 2769394"/>
              <a:gd name="connsiteY16" fmla="*/ 4762 h 531018"/>
              <a:gd name="connsiteX17" fmla="*/ 214313 w 2769394"/>
              <a:gd name="connsiteY17" fmla="*/ 0 h 531018"/>
              <a:gd name="connsiteX18" fmla="*/ 240507 w 2769394"/>
              <a:gd name="connsiteY18" fmla="*/ 0 h 531018"/>
              <a:gd name="connsiteX19" fmla="*/ 266700 w 2769394"/>
              <a:gd name="connsiteY19" fmla="*/ 7143 h 531018"/>
              <a:gd name="connsiteX20" fmla="*/ 290513 w 2769394"/>
              <a:gd name="connsiteY20" fmla="*/ 21431 h 531018"/>
              <a:gd name="connsiteX21" fmla="*/ 304800 w 2769394"/>
              <a:gd name="connsiteY21" fmla="*/ 30956 h 531018"/>
              <a:gd name="connsiteX22" fmla="*/ 333375 w 2769394"/>
              <a:gd name="connsiteY22" fmla="*/ 47625 h 531018"/>
              <a:gd name="connsiteX23" fmla="*/ 366713 w 2769394"/>
              <a:gd name="connsiteY23" fmla="*/ 57150 h 531018"/>
              <a:gd name="connsiteX24" fmla="*/ 414338 w 2769394"/>
              <a:gd name="connsiteY24" fmla="*/ 69056 h 531018"/>
              <a:gd name="connsiteX25" fmla="*/ 476250 w 2769394"/>
              <a:gd name="connsiteY25" fmla="*/ 76200 h 531018"/>
              <a:gd name="connsiteX26" fmla="*/ 533400 w 2769394"/>
              <a:gd name="connsiteY26" fmla="*/ 76200 h 531018"/>
              <a:gd name="connsiteX27" fmla="*/ 604838 w 2769394"/>
              <a:gd name="connsiteY27" fmla="*/ 83343 h 531018"/>
              <a:gd name="connsiteX28" fmla="*/ 785813 w 2769394"/>
              <a:gd name="connsiteY28" fmla="*/ 102393 h 531018"/>
              <a:gd name="connsiteX29" fmla="*/ 928688 w 2769394"/>
              <a:gd name="connsiteY29" fmla="*/ 104775 h 531018"/>
              <a:gd name="connsiteX30" fmla="*/ 1481138 w 2769394"/>
              <a:gd name="connsiteY30" fmla="*/ 97631 h 531018"/>
              <a:gd name="connsiteX31" fmla="*/ 1802607 w 2769394"/>
              <a:gd name="connsiteY31" fmla="*/ 90487 h 531018"/>
              <a:gd name="connsiteX32" fmla="*/ 2009775 w 2769394"/>
              <a:gd name="connsiteY32" fmla="*/ 85725 h 531018"/>
              <a:gd name="connsiteX33" fmla="*/ 2178844 w 2769394"/>
              <a:gd name="connsiteY33" fmla="*/ 78581 h 531018"/>
              <a:gd name="connsiteX34" fmla="*/ 2278857 w 2769394"/>
              <a:gd name="connsiteY34" fmla="*/ 83343 h 531018"/>
              <a:gd name="connsiteX35" fmla="*/ 2400300 w 2769394"/>
              <a:gd name="connsiteY35" fmla="*/ 95250 h 531018"/>
              <a:gd name="connsiteX36" fmla="*/ 2481263 w 2769394"/>
              <a:gd name="connsiteY36" fmla="*/ 107156 h 531018"/>
              <a:gd name="connsiteX37" fmla="*/ 2612232 w 2769394"/>
              <a:gd name="connsiteY37" fmla="*/ 133350 h 531018"/>
              <a:gd name="connsiteX38" fmla="*/ 2726532 w 2769394"/>
              <a:gd name="connsiteY38" fmla="*/ 164306 h 531018"/>
              <a:gd name="connsiteX39" fmla="*/ 2743200 w 2769394"/>
              <a:gd name="connsiteY39" fmla="*/ 171450 h 531018"/>
              <a:gd name="connsiteX40" fmla="*/ 2757488 w 2769394"/>
              <a:gd name="connsiteY40" fmla="*/ 180975 h 531018"/>
              <a:gd name="connsiteX41" fmla="*/ 2764632 w 2769394"/>
              <a:gd name="connsiteY41" fmla="*/ 202406 h 531018"/>
              <a:gd name="connsiteX42" fmla="*/ 2769394 w 2769394"/>
              <a:gd name="connsiteY42" fmla="*/ 219075 h 531018"/>
              <a:gd name="connsiteX43" fmla="*/ 2764632 w 2769394"/>
              <a:gd name="connsiteY43" fmla="*/ 242887 h 531018"/>
              <a:gd name="connsiteX44" fmla="*/ 2755107 w 2769394"/>
              <a:gd name="connsiteY44" fmla="*/ 257175 h 531018"/>
              <a:gd name="connsiteX45" fmla="*/ 2705100 w 2769394"/>
              <a:gd name="connsiteY45" fmla="*/ 285750 h 531018"/>
              <a:gd name="connsiteX46" fmla="*/ 2612232 w 2769394"/>
              <a:gd name="connsiteY46" fmla="*/ 321468 h 531018"/>
              <a:gd name="connsiteX47" fmla="*/ 2512219 w 2769394"/>
              <a:gd name="connsiteY47" fmla="*/ 352425 h 531018"/>
              <a:gd name="connsiteX48" fmla="*/ 2426494 w 2769394"/>
              <a:gd name="connsiteY48" fmla="*/ 366712 h 531018"/>
              <a:gd name="connsiteX49" fmla="*/ 2350294 w 2769394"/>
              <a:gd name="connsiteY49" fmla="*/ 373856 h 531018"/>
              <a:gd name="connsiteX50" fmla="*/ 2283619 w 2769394"/>
              <a:gd name="connsiteY50" fmla="*/ 361950 h 531018"/>
              <a:gd name="connsiteX51" fmla="*/ 2207419 w 2769394"/>
              <a:gd name="connsiteY51" fmla="*/ 350043 h 531018"/>
              <a:gd name="connsiteX52" fmla="*/ 2035969 w 2769394"/>
              <a:gd name="connsiteY52" fmla="*/ 345281 h 531018"/>
              <a:gd name="connsiteX53" fmla="*/ 1550194 w 2769394"/>
              <a:gd name="connsiteY53" fmla="*/ 342900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69394" h="531018">
                <a:moveTo>
                  <a:pt x="1550194" y="342900"/>
                </a:moveTo>
                <a:lnTo>
                  <a:pt x="981075" y="347662"/>
                </a:lnTo>
                <a:lnTo>
                  <a:pt x="802482" y="347662"/>
                </a:lnTo>
                <a:lnTo>
                  <a:pt x="528638" y="345281"/>
                </a:lnTo>
                <a:lnTo>
                  <a:pt x="361950" y="347662"/>
                </a:lnTo>
                <a:lnTo>
                  <a:pt x="311944" y="352425"/>
                </a:lnTo>
                <a:lnTo>
                  <a:pt x="264319" y="366712"/>
                </a:lnTo>
                <a:lnTo>
                  <a:pt x="216694" y="388143"/>
                </a:lnTo>
                <a:lnTo>
                  <a:pt x="154782" y="423862"/>
                </a:lnTo>
                <a:lnTo>
                  <a:pt x="123825" y="450056"/>
                </a:lnTo>
                <a:lnTo>
                  <a:pt x="21432" y="531018"/>
                </a:lnTo>
                <a:lnTo>
                  <a:pt x="0" y="397668"/>
                </a:lnTo>
                <a:lnTo>
                  <a:pt x="78582" y="204787"/>
                </a:lnTo>
                <a:lnTo>
                  <a:pt x="126207" y="85725"/>
                </a:lnTo>
                <a:lnTo>
                  <a:pt x="150019" y="33337"/>
                </a:lnTo>
                <a:lnTo>
                  <a:pt x="166688" y="16668"/>
                </a:lnTo>
                <a:lnTo>
                  <a:pt x="188119" y="4762"/>
                </a:lnTo>
                <a:lnTo>
                  <a:pt x="214313" y="0"/>
                </a:lnTo>
                <a:lnTo>
                  <a:pt x="240507" y="0"/>
                </a:lnTo>
                <a:lnTo>
                  <a:pt x="266700" y="7143"/>
                </a:lnTo>
                <a:lnTo>
                  <a:pt x="290513" y="21431"/>
                </a:lnTo>
                <a:lnTo>
                  <a:pt x="304800" y="30956"/>
                </a:lnTo>
                <a:lnTo>
                  <a:pt x="333375" y="47625"/>
                </a:lnTo>
                <a:lnTo>
                  <a:pt x="366713" y="57150"/>
                </a:lnTo>
                <a:lnTo>
                  <a:pt x="414338" y="69056"/>
                </a:lnTo>
                <a:lnTo>
                  <a:pt x="476250" y="76200"/>
                </a:lnTo>
                <a:lnTo>
                  <a:pt x="533400" y="76200"/>
                </a:lnTo>
                <a:lnTo>
                  <a:pt x="604838" y="83343"/>
                </a:lnTo>
                <a:lnTo>
                  <a:pt x="785813" y="102393"/>
                </a:lnTo>
                <a:lnTo>
                  <a:pt x="928688" y="104775"/>
                </a:lnTo>
                <a:lnTo>
                  <a:pt x="1481138" y="97631"/>
                </a:lnTo>
                <a:lnTo>
                  <a:pt x="1802607" y="90487"/>
                </a:lnTo>
                <a:lnTo>
                  <a:pt x="2009775" y="85725"/>
                </a:lnTo>
                <a:lnTo>
                  <a:pt x="2178844" y="78581"/>
                </a:lnTo>
                <a:lnTo>
                  <a:pt x="2278857" y="83343"/>
                </a:lnTo>
                <a:lnTo>
                  <a:pt x="2400300" y="95250"/>
                </a:lnTo>
                <a:lnTo>
                  <a:pt x="2481263" y="107156"/>
                </a:lnTo>
                <a:lnTo>
                  <a:pt x="2612232" y="133350"/>
                </a:lnTo>
                <a:lnTo>
                  <a:pt x="2726532" y="164306"/>
                </a:lnTo>
                <a:lnTo>
                  <a:pt x="2743200" y="171450"/>
                </a:lnTo>
                <a:lnTo>
                  <a:pt x="2757488" y="180975"/>
                </a:lnTo>
                <a:lnTo>
                  <a:pt x="2764632" y="202406"/>
                </a:lnTo>
                <a:lnTo>
                  <a:pt x="2769394" y="219075"/>
                </a:lnTo>
                <a:lnTo>
                  <a:pt x="2764632" y="242887"/>
                </a:lnTo>
                <a:lnTo>
                  <a:pt x="2755107" y="257175"/>
                </a:lnTo>
                <a:lnTo>
                  <a:pt x="2705100" y="285750"/>
                </a:lnTo>
                <a:lnTo>
                  <a:pt x="2612232" y="321468"/>
                </a:lnTo>
                <a:lnTo>
                  <a:pt x="2512219" y="352425"/>
                </a:lnTo>
                <a:lnTo>
                  <a:pt x="2426494" y="366712"/>
                </a:lnTo>
                <a:lnTo>
                  <a:pt x="2350294" y="373856"/>
                </a:lnTo>
                <a:lnTo>
                  <a:pt x="2283619" y="361950"/>
                </a:lnTo>
                <a:lnTo>
                  <a:pt x="2207419" y="350043"/>
                </a:lnTo>
                <a:lnTo>
                  <a:pt x="2035969" y="345281"/>
                </a:lnTo>
                <a:lnTo>
                  <a:pt x="1550194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E5488C8-E73E-4803-BCE8-F4BCFB3AB7F3}"/>
              </a:ext>
            </a:extLst>
          </p:cNvPr>
          <p:cNvGrpSpPr/>
          <p:nvPr/>
        </p:nvGrpSpPr>
        <p:grpSpPr>
          <a:xfrm>
            <a:off x="3592513" y="1525590"/>
            <a:ext cx="5048251" cy="4476750"/>
            <a:chOff x="3592513" y="1525590"/>
            <a:chExt cx="5048251" cy="44767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C7F3C59F-49E7-4869-862C-3E1A0CD35A3D}"/>
                </a:ext>
              </a:extLst>
            </p:cNvPr>
            <p:cNvSpPr/>
            <p:nvPr/>
          </p:nvSpPr>
          <p:spPr>
            <a:xfrm>
              <a:off x="3876676" y="2087564"/>
              <a:ext cx="2032000" cy="512762"/>
            </a:xfrm>
            <a:custGeom>
              <a:avLst/>
              <a:gdLst>
                <a:gd name="connsiteX0" fmla="*/ 1416843 w 2031206"/>
                <a:gd name="connsiteY0" fmla="*/ 302419 h 511969"/>
                <a:gd name="connsiteX1" fmla="*/ 1185862 w 2031206"/>
                <a:gd name="connsiteY1" fmla="*/ 345282 h 511969"/>
                <a:gd name="connsiteX2" fmla="*/ 973931 w 2031206"/>
                <a:gd name="connsiteY2" fmla="*/ 378619 h 511969"/>
                <a:gd name="connsiteX3" fmla="*/ 716756 w 2031206"/>
                <a:gd name="connsiteY3" fmla="*/ 433388 h 511969"/>
                <a:gd name="connsiteX4" fmla="*/ 645318 w 2031206"/>
                <a:gd name="connsiteY4" fmla="*/ 452438 h 511969"/>
                <a:gd name="connsiteX5" fmla="*/ 592931 w 2031206"/>
                <a:gd name="connsiteY5" fmla="*/ 457200 h 511969"/>
                <a:gd name="connsiteX6" fmla="*/ 507206 w 2031206"/>
                <a:gd name="connsiteY6" fmla="*/ 476250 h 511969"/>
                <a:gd name="connsiteX7" fmla="*/ 433387 w 2031206"/>
                <a:gd name="connsiteY7" fmla="*/ 497682 h 511969"/>
                <a:gd name="connsiteX8" fmla="*/ 397668 w 2031206"/>
                <a:gd name="connsiteY8" fmla="*/ 511969 h 511969"/>
                <a:gd name="connsiteX9" fmla="*/ 371475 w 2031206"/>
                <a:gd name="connsiteY9" fmla="*/ 511969 h 511969"/>
                <a:gd name="connsiteX10" fmla="*/ 330993 w 2031206"/>
                <a:gd name="connsiteY10" fmla="*/ 502444 h 511969"/>
                <a:gd name="connsiteX11" fmla="*/ 288131 w 2031206"/>
                <a:gd name="connsiteY11" fmla="*/ 485775 h 511969"/>
                <a:gd name="connsiteX12" fmla="*/ 235743 w 2031206"/>
                <a:gd name="connsiteY12" fmla="*/ 452438 h 511969"/>
                <a:gd name="connsiteX13" fmla="*/ 161925 w 2031206"/>
                <a:gd name="connsiteY13" fmla="*/ 392907 h 511969"/>
                <a:gd name="connsiteX14" fmla="*/ 92868 w 2031206"/>
                <a:gd name="connsiteY14" fmla="*/ 319088 h 511969"/>
                <a:gd name="connsiteX15" fmla="*/ 42862 w 2031206"/>
                <a:gd name="connsiteY15" fmla="*/ 261938 h 511969"/>
                <a:gd name="connsiteX16" fmla="*/ 19050 w 2031206"/>
                <a:gd name="connsiteY16" fmla="*/ 235744 h 511969"/>
                <a:gd name="connsiteX17" fmla="*/ 7143 w 2031206"/>
                <a:gd name="connsiteY17" fmla="*/ 211932 h 511969"/>
                <a:gd name="connsiteX18" fmla="*/ 0 w 2031206"/>
                <a:gd name="connsiteY18" fmla="*/ 190500 h 511969"/>
                <a:gd name="connsiteX19" fmla="*/ 2381 w 2031206"/>
                <a:gd name="connsiteY19" fmla="*/ 173832 h 511969"/>
                <a:gd name="connsiteX20" fmla="*/ 14287 w 2031206"/>
                <a:gd name="connsiteY20" fmla="*/ 166688 h 511969"/>
                <a:gd name="connsiteX21" fmla="*/ 26193 w 2031206"/>
                <a:gd name="connsiteY21" fmla="*/ 164307 h 511969"/>
                <a:gd name="connsiteX22" fmla="*/ 54768 w 2031206"/>
                <a:gd name="connsiteY22" fmla="*/ 169069 h 511969"/>
                <a:gd name="connsiteX23" fmla="*/ 90487 w 2031206"/>
                <a:gd name="connsiteY23" fmla="*/ 180975 h 511969"/>
                <a:gd name="connsiteX24" fmla="*/ 123825 w 2031206"/>
                <a:gd name="connsiteY24" fmla="*/ 200025 h 511969"/>
                <a:gd name="connsiteX25" fmla="*/ 157162 w 2031206"/>
                <a:gd name="connsiteY25" fmla="*/ 219075 h 511969"/>
                <a:gd name="connsiteX26" fmla="*/ 192881 w 2031206"/>
                <a:gd name="connsiteY26" fmla="*/ 235744 h 511969"/>
                <a:gd name="connsiteX27" fmla="*/ 240506 w 2031206"/>
                <a:gd name="connsiteY27" fmla="*/ 254794 h 511969"/>
                <a:gd name="connsiteX28" fmla="*/ 300037 w 2031206"/>
                <a:gd name="connsiteY28" fmla="*/ 273844 h 511969"/>
                <a:gd name="connsiteX29" fmla="*/ 357187 w 2031206"/>
                <a:gd name="connsiteY29" fmla="*/ 283369 h 511969"/>
                <a:gd name="connsiteX30" fmla="*/ 400050 w 2031206"/>
                <a:gd name="connsiteY30" fmla="*/ 288132 h 511969"/>
                <a:gd name="connsiteX31" fmla="*/ 435768 w 2031206"/>
                <a:gd name="connsiteY31" fmla="*/ 290513 h 511969"/>
                <a:gd name="connsiteX32" fmla="*/ 490537 w 2031206"/>
                <a:gd name="connsiteY32" fmla="*/ 285750 h 511969"/>
                <a:gd name="connsiteX33" fmla="*/ 800100 w 2031206"/>
                <a:gd name="connsiteY33" fmla="*/ 219075 h 511969"/>
                <a:gd name="connsiteX34" fmla="*/ 1002506 w 2031206"/>
                <a:gd name="connsiteY34" fmla="*/ 176213 h 511969"/>
                <a:gd name="connsiteX35" fmla="*/ 1207293 w 2031206"/>
                <a:gd name="connsiteY35" fmla="*/ 142875 h 511969"/>
                <a:gd name="connsiteX36" fmla="*/ 1583531 w 2031206"/>
                <a:gd name="connsiteY36" fmla="*/ 71438 h 511969"/>
                <a:gd name="connsiteX37" fmla="*/ 1662112 w 2031206"/>
                <a:gd name="connsiteY37" fmla="*/ 52388 h 511969"/>
                <a:gd name="connsiteX38" fmla="*/ 1714500 w 2031206"/>
                <a:gd name="connsiteY38" fmla="*/ 30957 h 511969"/>
                <a:gd name="connsiteX39" fmla="*/ 1764506 w 2031206"/>
                <a:gd name="connsiteY39" fmla="*/ 7144 h 511969"/>
                <a:gd name="connsiteX40" fmla="*/ 1783556 w 2031206"/>
                <a:gd name="connsiteY40" fmla="*/ 0 h 511969"/>
                <a:gd name="connsiteX41" fmla="*/ 1804987 w 2031206"/>
                <a:gd name="connsiteY41" fmla="*/ 0 h 511969"/>
                <a:gd name="connsiteX42" fmla="*/ 1862137 w 2031206"/>
                <a:gd name="connsiteY42" fmla="*/ 14288 h 511969"/>
                <a:gd name="connsiteX43" fmla="*/ 1978818 w 2031206"/>
                <a:gd name="connsiteY43" fmla="*/ 66675 h 511969"/>
                <a:gd name="connsiteX44" fmla="*/ 1993106 w 2031206"/>
                <a:gd name="connsiteY44" fmla="*/ 78582 h 511969"/>
                <a:gd name="connsiteX45" fmla="*/ 2014537 w 2031206"/>
                <a:gd name="connsiteY45" fmla="*/ 107157 h 511969"/>
                <a:gd name="connsiteX46" fmla="*/ 2024062 w 2031206"/>
                <a:gd name="connsiteY46" fmla="*/ 133350 h 511969"/>
                <a:gd name="connsiteX47" fmla="*/ 2031206 w 2031206"/>
                <a:gd name="connsiteY47" fmla="*/ 159544 h 511969"/>
                <a:gd name="connsiteX48" fmla="*/ 2028825 w 2031206"/>
                <a:gd name="connsiteY48" fmla="*/ 178594 h 511969"/>
                <a:gd name="connsiteX49" fmla="*/ 2021681 w 2031206"/>
                <a:gd name="connsiteY49" fmla="*/ 197644 h 511969"/>
                <a:gd name="connsiteX50" fmla="*/ 2002631 w 2031206"/>
                <a:gd name="connsiteY50" fmla="*/ 214313 h 511969"/>
                <a:gd name="connsiteX51" fmla="*/ 1959768 w 2031206"/>
                <a:gd name="connsiteY51" fmla="*/ 223838 h 511969"/>
                <a:gd name="connsiteX52" fmla="*/ 1850231 w 2031206"/>
                <a:gd name="connsiteY52" fmla="*/ 226219 h 511969"/>
                <a:gd name="connsiteX53" fmla="*/ 1790700 w 2031206"/>
                <a:gd name="connsiteY53" fmla="*/ 230982 h 511969"/>
                <a:gd name="connsiteX54" fmla="*/ 1721643 w 2031206"/>
                <a:gd name="connsiteY54" fmla="*/ 240507 h 511969"/>
                <a:gd name="connsiteX55" fmla="*/ 1654968 w 2031206"/>
                <a:gd name="connsiteY55" fmla="*/ 254794 h 511969"/>
                <a:gd name="connsiteX56" fmla="*/ 1416843 w 2031206"/>
                <a:gd name="connsiteY56" fmla="*/ 30241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1206" h="511969">
                  <a:moveTo>
                    <a:pt x="1416843" y="302419"/>
                  </a:moveTo>
                  <a:lnTo>
                    <a:pt x="1185862" y="345282"/>
                  </a:lnTo>
                  <a:lnTo>
                    <a:pt x="973931" y="378619"/>
                  </a:lnTo>
                  <a:lnTo>
                    <a:pt x="716756" y="433388"/>
                  </a:lnTo>
                  <a:lnTo>
                    <a:pt x="645318" y="452438"/>
                  </a:lnTo>
                  <a:lnTo>
                    <a:pt x="592931" y="457200"/>
                  </a:lnTo>
                  <a:lnTo>
                    <a:pt x="507206" y="476250"/>
                  </a:lnTo>
                  <a:lnTo>
                    <a:pt x="433387" y="497682"/>
                  </a:lnTo>
                  <a:lnTo>
                    <a:pt x="397668" y="511969"/>
                  </a:lnTo>
                  <a:lnTo>
                    <a:pt x="371475" y="511969"/>
                  </a:lnTo>
                  <a:lnTo>
                    <a:pt x="330993" y="502444"/>
                  </a:lnTo>
                  <a:lnTo>
                    <a:pt x="288131" y="485775"/>
                  </a:lnTo>
                  <a:lnTo>
                    <a:pt x="235743" y="452438"/>
                  </a:lnTo>
                  <a:lnTo>
                    <a:pt x="161925" y="392907"/>
                  </a:lnTo>
                  <a:lnTo>
                    <a:pt x="92868" y="319088"/>
                  </a:lnTo>
                  <a:lnTo>
                    <a:pt x="42862" y="261938"/>
                  </a:lnTo>
                  <a:lnTo>
                    <a:pt x="19050" y="235744"/>
                  </a:lnTo>
                  <a:lnTo>
                    <a:pt x="7143" y="211932"/>
                  </a:lnTo>
                  <a:lnTo>
                    <a:pt x="0" y="190500"/>
                  </a:lnTo>
                  <a:lnTo>
                    <a:pt x="2381" y="173832"/>
                  </a:lnTo>
                  <a:lnTo>
                    <a:pt x="14287" y="166688"/>
                  </a:lnTo>
                  <a:lnTo>
                    <a:pt x="26193" y="164307"/>
                  </a:lnTo>
                  <a:lnTo>
                    <a:pt x="54768" y="169069"/>
                  </a:lnTo>
                  <a:lnTo>
                    <a:pt x="90487" y="180975"/>
                  </a:lnTo>
                  <a:lnTo>
                    <a:pt x="123825" y="200025"/>
                  </a:lnTo>
                  <a:lnTo>
                    <a:pt x="157162" y="219075"/>
                  </a:lnTo>
                  <a:lnTo>
                    <a:pt x="192881" y="235744"/>
                  </a:lnTo>
                  <a:lnTo>
                    <a:pt x="240506" y="254794"/>
                  </a:lnTo>
                  <a:lnTo>
                    <a:pt x="300037" y="273844"/>
                  </a:lnTo>
                  <a:lnTo>
                    <a:pt x="357187" y="283369"/>
                  </a:lnTo>
                  <a:lnTo>
                    <a:pt x="400050" y="288132"/>
                  </a:lnTo>
                  <a:lnTo>
                    <a:pt x="435768" y="290513"/>
                  </a:lnTo>
                  <a:lnTo>
                    <a:pt x="490537" y="285750"/>
                  </a:lnTo>
                  <a:lnTo>
                    <a:pt x="800100" y="219075"/>
                  </a:lnTo>
                  <a:lnTo>
                    <a:pt x="1002506" y="176213"/>
                  </a:lnTo>
                  <a:lnTo>
                    <a:pt x="1207293" y="142875"/>
                  </a:lnTo>
                  <a:lnTo>
                    <a:pt x="1583531" y="71438"/>
                  </a:lnTo>
                  <a:lnTo>
                    <a:pt x="1662112" y="52388"/>
                  </a:lnTo>
                  <a:lnTo>
                    <a:pt x="1714500" y="30957"/>
                  </a:lnTo>
                  <a:lnTo>
                    <a:pt x="1764506" y="7144"/>
                  </a:lnTo>
                  <a:lnTo>
                    <a:pt x="1783556" y="0"/>
                  </a:lnTo>
                  <a:lnTo>
                    <a:pt x="1804987" y="0"/>
                  </a:lnTo>
                  <a:lnTo>
                    <a:pt x="1862137" y="14288"/>
                  </a:lnTo>
                  <a:lnTo>
                    <a:pt x="1978818" y="66675"/>
                  </a:lnTo>
                  <a:lnTo>
                    <a:pt x="1993106" y="78582"/>
                  </a:lnTo>
                  <a:lnTo>
                    <a:pt x="2014537" y="107157"/>
                  </a:lnTo>
                  <a:lnTo>
                    <a:pt x="2024062" y="133350"/>
                  </a:lnTo>
                  <a:lnTo>
                    <a:pt x="2031206" y="159544"/>
                  </a:lnTo>
                  <a:lnTo>
                    <a:pt x="2028825" y="178594"/>
                  </a:lnTo>
                  <a:lnTo>
                    <a:pt x="2021681" y="197644"/>
                  </a:lnTo>
                  <a:lnTo>
                    <a:pt x="2002631" y="214313"/>
                  </a:lnTo>
                  <a:lnTo>
                    <a:pt x="1959768" y="223838"/>
                  </a:lnTo>
                  <a:lnTo>
                    <a:pt x="1850231" y="226219"/>
                  </a:lnTo>
                  <a:lnTo>
                    <a:pt x="1790700" y="230982"/>
                  </a:lnTo>
                  <a:lnTo>
                    <a:pt x="1721643" y="240507"/>
                  </a:lnTo>
                  <a:lnTo>
                    <a:pt x="1654968" y="254794"/>
                  </a:lnTo>
                  <a:lnTo>
                    <a:pt x="1416843" y="3024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A1A66323-2B58-4E19-9868-F7A76C7210DF}"/>
                </a:ext>
              </a:extLst>
            </p:cNvPr>
            <p:cNvSpPr/>
            <p:nvPr/>
          </p:nvSpPr>
          <p:spPr>
            <a:xfrm>
              <a:off x="3860801" y="3025776"/>
              <a:ext cx="596900" cy="1409700"/>
            </a:xfrm>
            <a:custGeom>
              <a:avLst/>
              <a:gdLst>
                <a:gd name="connsiteX0" fmla="*/ 304800 w 597694"/>
                <a:gd name="connsiteY0" fmla="*/ 914400 h 1409700"/>
                <a:gd name="connsiteX1" fmla="*/ 273844 w 597694"/>
                <a:gd name="connsiteY1" fmla="*/ 621506 h 1409700"/>
                <a:gd name="connsiteX2" fmla="*/ 238125 w 597694"/>
                <a:gd name="connsiteY2" fmla="*/ 385762 h 1409700"/>
                <a:gd name="connsiteX3" fmla="*/ 209550 w 597694"/>
                <a:gd name="connsiteY3" fmla="*/ 245269 h 1409700"/>
                <a:gd name="connsiteX4" fmla="*/ 130969 w 597694"/>
                <a:gd name="connsiteY4" fmla="*/ 157162 h 1409700"/>
                <a:gd name="connsiteX5" fmla="*/ 52387 w 597694"/>
                <a:gd name="connsiteY5" fmla="*/ 85725 h 1409700"/>
                <a:gd name="connsiteX6" fmla="*/ 23812 w 597694"/>
                <a:gd name="connsiteY6" fmla="*/ 66675 h 1409700"/>
                <a:gd name="connsiteX7" fmla="*/ 9525 w 597694"/>
                <a:gd name="connsiteY7" fmla="*/ 52387 h 1409700"/>
                <a:gd name="connsiteX8" fmla="*/ 0 w 597694"/>
                <a:gd name="connsiteY8" fmla="*/ 33337 h 1409700"/>
                <a:gd name="connsiteX9" fmla="*/ 0 w 597694"/>
                <a:gd name="connsiteY9" fmla="*/ 19050 h 1409700"/>
                <a:gd name="connsiteX10" fmla="*/ 4762 w 597694"/>
                <a:gd name="connsiteY10" fmla="*/ 9525 h 1409700"/>
                <a:gd name="connsiteX11" fmla="*/ 26194 w 597694"/>
                <a:gd name="connsiteY11" fmla="*/ 2381 h 1409700"/>
                <a:gd name="connsiteX12" fmla="*/ 78581 w 597694"/>
                <a:gd name="connsiteY12" fmla="*/ 0 h 1409700"/>
                <a:gd name="connsiteX13" fmla="*/ 166687 w 597694"/>
                <a:gd name="connsiteY13" fmla="*/ 7144 h 1409700"/>
                <a:gd name="connsiteX14" fmla="*/ 288131 w 597694"/>
                <a:gd name="connsiteY14" fmla="*/ 26194 h 1409700"/>
                <a:gd name="connsiteX15" fmla="*/ 383381 w 597694"/>
                <a:gd name="connsiteY15" fmla="*/ 45244 h 1409700"/>
                <a:gd name="connsiteX16" fmla="*/ 423862 w 597694"/>
                <a:gd name="connsiteY16" fmla="*/ 66675 h 1409700"/>
                <a:gd name="connsiteX17" fmla="*/ 411956 w 597694"/>
                <a:gd name="connsiteY17" fmla="*/ 173831 h 1409700"/>
                <a:gd name="connsiteX18" fmla="*/ 488156 w 597694"/>
                <a:gd name="connsiteY18" fmla="*/ 597694 h 1409700"/>
                <a:gd name="connsiteX19" fmla="*/ 497681 w 597694"/>
                <a:gd name="connsiteY19" fmla="*/ 652462 h 1409700"/>
                <a:gd name="connsiteX20" fmla="*/ 519112 w 597694"/>
                <a:gd name="connsiteY20" fmla="*/ 873919 h 1409700"/>
                <a:gd name="connsiteX21" fmla="*/ 531019 w 597694"/>
                <a:gd name="connsiteY21" fmla="*/ 988219 h 1409700"/>
                <a:gd name="connsiteX22" fmla="*/ 552450 w 597694"/>
                <a:gd name="connsiteY22" fmla="*/ 1164431 h 1409700"/>
                <a:gd name="connsiteX23" fmla="*/ 597694 w 597694"/>
                <a:gd name="connsiteY23" fmla="*/ 1288256 h 1409700"/>
                <a:gd name="connsiteX24" fmla="*/ 585787 w 597694"/>
                <a:gd name="connsiteY24" fmla="*/ 1323975 h 1409700"/>
                <a:gd name="connsiteX25" fmla="*/ 564356 w 597694"/>
                <a:gd name="connsiteY25" fmla="*/ 1350169 h 1409700"/>
                <a:gd name="connsiteX26" fmla="*/ 533400 w 597694"/>
                <a:gd name="connsiteY26" fmla="*/ 1381125 h 1409700"/>
                <a:gd name="connsiteX27" fmla="*/ 500062 w 597694"/>
                <a:gd name="connsiteY27" fmla="*/ 1404937 h 1409700"/>
                <a:gd name="connsiteX28" fmla="*/ 478631 w 597694"/>
                <a:gd name="connsiteY28" fmla="*/ 1409700 h 1409700"/>
                <a:gd name="connsiteX29" fmla="*/ 457200 w 597694"/>
                <a:gd name="connsiteY29" fmla="*/ 1404937 h 1409700"/>
                <a:gd name="connsiteX30" fmla="*/ 421481 w 597694"/>
                <a:gd name="connsiteY30" fmla="*/ 1373981 h 1409700"/>
                <a:gd name="connsiteX31" fmla="*/ 376237 w 597694"/>
                <a:gd name="connsiteY31" fmla="*/ 1316831 h 1409700"/>
                <a:gd name="connsiteX32" fmla="*/ 342900 w 597694"/>
                <a:gd name="connsiteY32" fmla="*/ 1252537 h 1409700"/>
                <a:gd name="connsiteX33" fmla="*/ 316706 w 597694"/>
                <a:gd name="connsiteY33" fmla="*/ 1178719 h 1409700"/>
                <a:gd name="connsiteX34" fmla="*/ 302419 w 597694"/>
                <a:gd name="connsiteY34" fmla="*/ 1112044 h 1409700"/>
                <a:gd name="connsiteX35" fmla="*/ 302419 w 597694"/>
                <a:gd name="connsiteY35" fmla="*/ 1071562 h 1409700"/>
                <a:gd name="connsiteX36" fmla="*/ 304800 w 597694"/>
                <a:gd name="connsiteY36" fmla="*/ 1033462 h 1409700"/>
                <a:gd name="connsiteX37" fmla="*/ 304800 w 597694"/>
                <a:gd name="connsiteY37" fmla="*/ 9144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7694" h="1409700">
                  <a:moveTo>
                    <a:pt x="304800" y="914400"/>
                  </a:moveTo>
                  <a:lnTo>
                    <a:pt x="273844" y="621506"/>
                  </a:lnTo>
                  <a:lnTo>
                    <a:pt x="238125" y="385762"/>
                  </a:lnTo>
                  <a:lnTo>
                    <a:pt x="209550" y="245269"/>
                  </a:lnTo>
                  <a:lnTo>
                    <a:pt x="130969" y="157162"/>
                  </a:lnTo>
                  <a:lnTo>
                    <a:pt x="52387" y="85725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6194" y="2381"/>
                  </a:lnTo>
                  <a:lnTo>
                    <a:pt x="78581" y="0"/>
                  </a:lnTo>
                  <a:lnTo>
                    <a:pt x="166687" y="7144"/>
                  </a:lnTo>
                  <a:lnTo>
                    <a:pt x="288131" y="26194"/>
                  </a:lnTo>
                  <a:lnTo>
                    <a:pt x="383381" y="45244"/>
                  </a:lnTo>
                  <a:lnTo>
                    <a:pt x="423862" y="66675"/>
                  </a:lnTo>
                  <a:lnTo>
                    <a:pt x="411956" y="173831"/>
                  </a:lnTo>
                  <a:lnTo>
                    <a:pt x="488156" y="597694"/>
                  </a:lnTo>
                  <a:lnTo>
                    <a:pt x="497681" y="652462"/>
                  </a:lnTo>
                  <a:lnTo>
                    <a:pt x="519112" y="873919"/>
                  </a:lnTo>
                  <a:lnTo>
                    <a:pt x="531019" y="988219"/>
                  </a:lnTo>
                  <a:lnTo>
                    <a:pt x="552450" y="1164431"/>
                  </a:lnTo>
                  <a:lnTo>
                    <a:pt x="597694" y="1288256"/>
                  </a:lnTo>
                  <a:lnTo>
                    <a:pt x="585787" y="1323975"/>
                  </a:lnTo>
                  <a:lnTo>
                    <a:pt x="564356" y="1350169"/>
                  </a:lnTo>
                  <a:lnTo>
                    <a:pt x="533400" y="1381125"/>
                  </a:lnTo>
                  <a:lnTo>
                    <a:pt x="500062" y="1404937"/>
                  </a:lnTo>
                  <a:lnTo>
                    <a:pt x="478631" y="1409700"/>
                  </a:lnTo>
                  <a:lnTo>
                    <a:pt x="457200" y="1404937"/>
                  </a:lnTo>
                  <a:lnTo>
                    <a:pt x="421481" y="1373981"/>
                  </a:lnTo>
                  <a:lnTo>
                    <a:pt x="376237" y="1316831"/>
                  </a:lnTo>
                  <a:lnTo>
                    <a:pt x="342900" y="1252537"/>
                  </a:lnTo>
                  <a:lnTo>
                    <a:pt x="316706" y="1178719"/>
                  </a:lnTo>
                  <a:lnTo>
                    <a:pt x="302419" y="1112044"/>
                  </a:lnTo>
                  <a:lnTo>
                    <a:pt x="302419" y="1071562"/>
                  </a:lnTo>
                  <a:lnTo>
                    <a:pt x="304800" y="1033462"/>
                  </a:lnTo>
                  <a:lnTo>
                    <a:pt x="304800" y="914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DA09148E-EEFE-411F-8CAA-9589011B64B9}"/>
                </a:ext>
              </a:extLst>
            </p:cNvPr>
            <p:cNvSpPr/>
            <p:nvPr/>
          </p:nvSpPr>
          <p:spPr>
            <a:xfrm>
              <a:off x="5962651" y="1525590"/>
              <a:ext cx="1173163" cy="1404937"/>
            </a:xfrm>
            <a:custGeom>
              <a:avLst/>
              <a:gdLst>
                <a:gd name="connsiteX0" fmla="*/ 831056 w 1173956"/>
                <a:gd name="connsiteY0" fmla="*/ 652463 h 1404938"/>
                <a:gd name="connsiteX1" fmla="*/ 559594 w 1173956"/>
                <a:gd name="connsiteY1" fmla="*/ 933450 h 1404938"/>
                <a:gd name="connsiteX2" fmla="*/ 280988 w 1173956"/>
                <a:gd name="connsiteY2" fmla="*/ 1204913 h 1404938"/>
                <a:gd name="connsiteX3" fmla="*/ 83344 w 1173956"/>
                <a:gd name="connsiteY3" fmla="*/ 1369219 h 1404938"/>
                <a:gd name="connsiteX4" fmla="*/ 45244 w 1173956"/>
                <a:gd name="connsiteY4" fmla="*/ 1397794 h 1404938"/>
                <a:gd name="connsiteX5" fmla="*/ 33338 w 1173956"/>
                <a:gd name="connsiteY5" fmla="*/ 1402557 h 1404938"/>
                <a:gd name="connsiteX6" fmla="*/ 19050 w 1173956"/>
                <a:gd name="connsiteY6" fmla="*/ 1404938 h 1404938"/>
                <a:gd name="connsiteX7" fmla="*/ 7144 w 1173956"/>
                <a:gd name="connsiteY7" fmla="*/ 1402557 h 1404938"/>
                <a:gd name="connsiteX8" fmla="*/ 0 w 1173956"/>
                <a:gd name="connsiteY8" fmla="*/ 1393032 h 1404938"/>
                <a:gd name="connsiteX9" fmla="*/ 2381 w 1173956"/>
                <a:gd name="connsiteY9" fmla="*/ 1369219 h 1404938"/>
                <a:gd name="connsiteX10" fmla="*/ 23813 w 1173956"/>
                <a:gd name="connsiteY10" fmla="*/ 1328738 h 1404938"/>
                <a:gd name="connsiteX11" fmla="*/ 145256 w 1173956"/>
                <a:gd name="connsiteY11" fmla="*/ 1173957 h 1404938"/>
                <a:gd name="connsiteX12" fmla="*/ 290513 w 1173956"/>
                <a:gd name="connsiteY12" fmla="*/ 983457 h 1404938"/>
                <a:gd name="connsiteX13" fmla="*/ 457200 w 1173956"/>
                <a:gd name="connsiteY13" fmla="*/ 757238 h 1404938"/>
                <a:gd name="connsiteX14" fmla="*/ 521494 w 1173956"/>
                <a:gd name="connsiteY14" fmla="*/ 673894 h 1404938"/>
                <a:gd name="connsiteX15" fmla="*/ 638175 w 1173956"/>
                <a:gd name="connsiteY15" fmla="*/ 497682 h 1404938"/>
                <a:gd name="connsiteX16" fmla="*/ 750094 w 1173956"/>
                <a:gd name="connsiteY16" fmla="*/ 292894 h 1404938"/>
                <a:gd name="connsiteX17" fmla="*/ 764381 w 1173956"/>
                <a:gd name="connsiteY17" fmla="*/ 271463 h 1404938"/>
                <a:gd name="connsiteX18" fmla="*/ 776288 w 1173956"/>
                <a:gd name="connsiteY18" fmla="*/ 245269 h 1404938"/>
                <a:gd name="connsiteX19" fmla="*/ 776288 w 1173956"/>
                <a:gd name="connsiteY19" fmla="*/ 223838 h 1404938"/>
                <a:gd name="connsiteX20" fmla="*/ 771525 w 1173956"/>
                <a:gd name="connsiteY20" fmla="*/ 195263 h 1404938"/>
                <a:gd name="connsiteX21" fmla="*/ 750094 w 1173956"/>
                <a:gd name="connsiteY21" fmla="*/ 161925 h 1404938"/>
                <a:gd name="connsiteX22" fmla="*/ 723900 w 1173956"/>
                <a:gd name="connsiteY22" fmla="*/ 135732 h 1404938"/>
                <a:gd name="connsiteX23" fmla="*/ 688181 w 1173956"/>
                <a:gd name="connsiteY23" fmla="*/ 109538 h 1404938"/>
                <a:gd name="connsiteX24" fmla="*/ 661988 w 1173956"/>
                <a:gd name="connsiteY24" fmla="*/ 92869 h 1404938"/>
                <a:gd name="connsiteX25" fmla="*/ 638175 w 1173956"/>
                <a:gd name="connsiteY25" fmla="*/ 76200 h 1404938"/>
                <a:gd name="connsiteX26" fmla="*/ 609600 w 1173956"/>
                <a:gd name="connsiteY26" fmla="*/ 52388 h 1404938"/>
                <a:gd name="connsiteX27" fmla="*/ 597694 w 1173956"/>
                <a:gd name="connsiteY27" fmla="*/ 30957 h 1404938"/>
                <a:gd name="connsiteX28" fmla="*/ 600075 w 1173956"/>
                <a:gd name="connsiteY28" fmla="*/ 19050 h 1404938"/>
                <a:gd name="connsiteX29" fmla="*/ 607219 w 1173956"/>
                <a:gd name="connsiteY29" fmla="*/ 7144 h 1404938"/>
                <a:gd name="connsiteX30" fmla="*/ 628650 w 1173956"/>
                <a:gd name="connsiteY30" fmla="*/ 0 h 1404938"/>
                <a:gd name="connsiteX31" fmla="*/ 702469 w 1173956"/>
                <a:gd name="connsiteY31" fmla="*/ 4763 h 1404938"/>
                <a:gd name="connsiteX32" fmla="*/ 783431 w 1173956"/>
                <a:gd name="connsiteY32" fmla="*/ 14288 h 1404938"/>
                <a:gd name="connsiteX33" fmla="*/ 845344 w 1173956"/>
                <a:gd name="connsiteY33" fmla="*/ 26194 h 1404938"/>
                <a:gd name="connsiteX34" fmla="*/ 914400 w 1173956"/>
                <a:gd name="connsiteY34" fmla="*/ 47625 h 1404938"/>
                <a:gd name="connsiteX35" fmla="*/ 990600 w 1173956"/>
                <a:gd name="connsiteY35" fmla="*/ 80963 h 1404938"/>
                <a:gd name="connsiteX36" fmla="*/ 1040606 w 1173956"/>
                <a:gd name="connsiteY36" fmla="*/ 109538 h 1404938"/>
                <a:gd name="connsiteX37" fmla="*/ 1088231 w 1173956"/>
                <a:gd name="connsiteY37" fmla="*/ 138113 h 1404938"/>
                <a:gd name="connsiteX38" fmla="*/ 1112044 w 1173956"/>
                <a:gd name="connsiteY38" fmla="*/ 157163 h 1404938"/>
                <a:gd name="connsiteX39" fmla="*/ 1135856 w 1173956"/>
                <a:gd name="connsiteY39" fmla="*/ 178594 h 1404938"/>
                <a:gd name="connsiteX40" fmla="*/ 1150144 w 1173956"/>
                <a:gd name="connsiteY40" fmla="*/ 195263 h 1404938"/>
                <a:gd name="connsiteX41" fmla="*/ 1164431 w 1173956"/>
                <a:gd name="connsiteY41" fmla="*/ 219075 h 1404938"/>
                <a:gd name="connsiteX42" fmla="*/ 1171575 w 1173956"/>
                <a:gd name="connsiteY42" fmla="*/ 240507 h 1404938"/>
                <a:gd name="connsiteX43" fmla="*/ 1173956 w 1173956"/>
                <a:gd name="connsiteY43" fmla="*/ 254794 h 1404938"/>
                <a:gd name="connsiteX44" fmla="*/ 1169194 w 1173956"/>
                <a:gd name="connsiteY44" fmla="*/ 276225 h 1404938"/>
                <a:gd name="connsiteX45" fmla="*/ 1152525 w 1173956"/>
                <a:gd name="connsiteY45" fmla="*/ 307182 h 1404938"/>
                <a:gd name="connsiteX46" fmla="*/ 1064419 w 1173956"/>
                <a:gd name="connsiteY46" fmla="*/ 381000 h 1404938"/>
                <a:gd name="connsiteX47" fmla="*/ 1035844 w 1173956"/>
                <a:gd name="connsiteY47" fmla="*/ 435769 h 1404938"/>
                <a:gd name="connsiteX48" fmla="*/ 831056 w 1173956"/>
                <a:gd name="connsiteY48" fmla="*/ 6524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6" h="1404938">
                  <a:moveTo>
                    <a:pt x="831056" y="652463"/>
                  </a:moveTo>
                  <a:lnTo>
                    <a:pt x="559594" y="933450"/>
                  </a:lnTo>
                  <a:lnTo>
                    <a:pt x="280988" y="1204913"/>
                  </a:lnTo>
                  <a:lnTo>
                    <a:pt x="83344" y="1369219"/>
                  </a:lnTo>
                  <a:lnTo>
                    <a:pt x="45244" y="1397794"/>
                  </a:lnTo>
                  <a:lnTo>
                    <a:pt x="33338" y="1402557"/>
                  </a:lnTo>
                  <a:lnTo>
                    <a:pt x="19050" y="1404938"/>
                  </a:lnTo>
                  <a:lnTo>
                    <a:pt x="7144" y="1402557"/>
                  </a:lnTo>
                  <a:lnTo>
                    <a:pt x="0" y="1393032"/>
                  </a:lnTo>
                  <a:lnTo>
                    <a:pt x="2381" y="1369219"/>
                  </a:lnTo>
                  <a:lnTo>
                    <a:pt x="23813" y="1328738"/>
                  </a:lnTo>
                  <a:lnTo>
                    <a:pt x="145256" y="1173957"/>
                  </a:lnTo>
                  <a:lnTo>
                    <a:pt x="290513" y="983457"/>
                  </a:lnTo>
                  <a:lnTo>
                    <a:pt x="457200" y="757238"/>
                  </a:lnTo>
                  <a:lnTo>
                    <a:pt x="521494" y="673894"/>
                  </a:lnTo>
                  <a:lnTo>
                    <a:pt x="638175" y="497682"/>
                  </a:lnTo>
                  <a:lnTo>
                    <a:pt x="750094" y="292894"/>
                  </a:lnTo>
                  <a:lnTo>
                    <a:pt x="764381" y="271463"/>
                  </a:lnTo>
                  <a:lnTo>
                    <a:pt x="776288" y="245269"/>
                  </a:lnTo>
                  <a:lnTo>
                    <a:pt x="776288" y="223838"/>
                  </a:lnTo>
                  <a:lnTo>
                    <a:pt x="771525" y="195263"/>
                  </a:lnTo>
                  <a:lnTo>
                    <a:pt x="750094" y="161925"/>
                  </a:lnTo>
                  <a:lnTo>
                    <a:pt x="723900" y="135732"/>
                  </a:lnTo>
                  <a:lnTo>
                    <a:pt x="688181" y="109538"/>
                  </a:lnTo>
                  <a:lnTo>
                    <a:pt x="661988" y="92869"/>
                  </a:lnTo>
                  <a:lnTo>
                    <a:pt x="638175" y="76200"/>
                  </a:lnTo>
                  <a:lnTo>
                    <a:pt x="609600" y="52388"/>
                  </a:lnTo>
                  <a:lnTo>
                    <a:pt x="597694" y="30957"/>
                  </a:lnTo>
                  <a:lnTo>
                    <a:pt x="600075" y="19050"/>
                  </a:lnTo>
                  <a:lnTo>
                    <a:pt x="607219" y="7144"/>
                  </a:lnTo>
                  <a:lnTo>
                    <a:pt x="628650" y="0"/>
                  </a:lnTo>
                  <a:lnTo>
                    <a:pt x="702469" y="4763"/>
                  </a:lnTo>
                  <a:lnTo>
                    <a:pt x="783431" y="14288"/>
                  </a:lnTo>
                  <a:lnTo>
                    <a:pt x="845344" y="26194"/>
                  </a:lnTo>
                  <a:lnTo>
                    <a:pt x="914400" y="47625"/>
                  </a:lnTo>
                  <a:lnTo>
                    <a:pt x="990600" y="80963"/>
                  </a:lnTo>
                  <a:lnTo>
                    <a:pt x="1040606" y="109538"/>
                  </a:lnTo>
                  <a:lnTo>
                    <a:pt x="1088231" y="138113"/>
                  </a:lnTo>
                  <a:lnTo>
                    <a:pt x="1112044" y="157163"/>
                  </a:lnTo>
                  <a:lnTo>
                    <a:pt x="1135856" y="178594"/>
                  </a:lnTo>
                  <a:lnTo>
                    <a:pt x="1150144" y="195263"/>
                  </a:lnTo>
                  <a:lnTo>
                    <a:pt x="1164431" y="219075"/>
                  </a:lnTo>
                  <a:lnTo>
                    <a:pt x="1171575" y="240507"/>
                  </a:lnTo>
                  <a:lnTo>
                    <a:pt x="1173956" y="254794"/>
                  </a:lnTo>
                  <a:lnTo>
                    <a:pt x="1169194" y="276225"/>
                  </a:lnTo>
                  <a:lnTo>
                    <a:pt x="1152525" y="307182"/>
                  </a:lnTo>
                  <a:lnTo>
                    <a:pt x="1064419" y="381000"/>
                  </a:lnTo>
                  <a:lnTo>
                    <a:pt x="1035844" y="435769"/>
                  </a:lnTo>
                  <a:lnTo>
                    <a:pt x="831056" y="6524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3765687B-6969-438A-92D7-D643367F2AF5}"/>
                </a:ext>
              </a:extLst>
            </p:cNvPr>
            <p:cNvSpPr/>
            <p:nvPr/>
          </p:nvSpPr>
          <p:spPr>
            <a:xfrm>
              <a:off x="6196014" y="3005139"/>
              <a:ext cx="1393825" cy="292100"/>
            </a:xfrm>
            <a:custGeom>
              <a:avLst/>
              <a:gdLst>
                <a:gd name="connsiteX0" fmla="*/ 1021556 w 1393031"/>
                <a:gd name="connsiteY0" fmla="*/ 228600 h 292893"/>
                <a:gd name="connsiteX1" fmla="*/ 640556 w 1393031"/>
                <a:gd name="connsiteY1" fmla="*/ 273843 h 292893"/>
                <a:gd name="connsiteX2" fmla="*/ 569118 w 1393031"/>
                <a:gd name="connsiteY2" fmla="*/ 292893 h 292893"/>
                <a:gd name="connsiteX3" fmla="*/ 390525 w 1393031"/>
                <a:gd name="connsiteY3" fmla="*/ 292893 h 292893"/>
                <a:gd name="connsiteX4" fmla="*/ 302418 w 1393031"/>
                <a:gd name="connsiteY4" fmla="*/ 290512 h 292893"/>
                <a:gd name="connsiteX5" fmla="*/ 269081 w 1393031"/>
                <a:gd name="connsiteY5" fmla="*/ 283368 h 292893"/>
                <a:gd name="connsiteX6" fmla="*/ 214312 w 1393031"/>
                <a:gd name="connsiteY6" fmla="*/ 269081 h 292893"/>
                <a:gd name="connsiteX7" fmla="*/ 161925 w 1393031"/>
                <a:gd name="connsiteY7" fmla="*/ 250031 h 292893"/>
                <a:gd name="connsiteX8" fmla="*/ 104775 w 1393031"/>
                <a:gd name="connsiteY8" fmla="*/ 226218 h 292893"/>
                <a:gd name="connsiteX9" fmla="*/ 45243 w 1393031"/>
                <a:gd name="connsiteY9" fmla="*/ 192881 h 292893"/>
                <a:gd name="connsiteX10" fmla="*/ 23812 w 1393031"/>
                <a:gd name="connsiteY10" fmla="*/ 180975 h 292893"/>
                <a:gd name="connsiteX11" fmla="*/ 11906 w 1393031"/>
                <a:gd name="connsiteY11" fmla="*/ 166687 h 292893"/>
                <a:gd name="connsiteX12" fmla="*/ 0 w 1393031"/>
                <a:gd name="connsiteY12" fmla="*/ 140493 h 292893"/>
                <a:gd name="connsiteX13" fmla="*/ 2381 w 1393031"/>
                <a:gd name="connsiteY13" fmla="*/ 121443 h 292893"/>
                <a:gd name="connsiteX14" fmla="*/ 9525 w 1393031"/>
                <a:gd name="connsiteY14" fmla="*/ 111918 h 292893"/>
                <a:gd name="connsiteX15" fmla="*/ 26193 w 1393031"/>
                <a:gd name="connsiteY15" fmla="*/ 104775 h 292893"/>
                <a:gd name="connsiteX16" fmla="*/ 54768 w 1393031"/>
                <a:gd name="connsiteY16" fmla="*/ 104775 h 292893"/>
                <a:gd name="connsiteX17" fmla="*/ 104775 w 1393031"/>
                <a:gd name="connsiteY17" fmla="*/ 116681 h 292893"/>
                <a:gd name="connsiteX18" fmla="*/ 216693 w 1393031"/>
                <a:gd name="connsiteY18" fmla="*/ 128587 h 292893"/>
                <a:gd name="connsiteX19" fmla="*/ 330993 w 1393031"/>
                <a:gd name="connsiteY19" fmla="*/ 135731 h 292893"/>
                <a:gd name="connsiteX20" fmla="*/ 457200 w 1393031"/>
                <a:gd name="connsiteY20" fmla="*/ 130968 h 292893"/>
                <a:gd name="connsiteX21" fmla="*/ 671512 w 1393031"/>
                <a:gd name="connsiteY21" fmla="*/ 109537 h 292893"/>
                <a:gd name="connsiteX22" fmla="*/ 857250 w 1393031"/>
                <a:gd name="connsiteY22" fmla="*/ 78581 h 292893"/>
                <a:gd name="connsiteX23" fmla="*/ 1007268 w 1393031"/>
                <a:gd name="connsiteY23" fmla="*/ 40481 h 292893"/>
                <a:gd name="connsiteX24" fmla="*/ 1133475 w 1393031"/>
                <a:gd name="connsiteY24" fmla="*/ 9525 h 292893"/>
                <a:gd name="connsiteX25" fmla="*/ 1178718 w 1393031"/>
                <a:gd name="connsiteY25" fmla="*/ 0 h 292893"/>
                <a:gd name="connsiteX26" fmla="*/ 1204912 w 1393031"/>
                <a:gd name="connsiteY26" fmla="*/ 0 h 292893"/>
                <a:gd name="connsiteX27" fmla="*/ 1259681 w 1393031"/>
                <a:gd name="connsiteY27" fmla="*/ 9525 h 292893"/>
                <a:gd name="connsiteX28" fmla="*/ 1304925 w 1393031"/>
                <a:gd name="connsiteY28" fmla="*/ 28575 h 292893"/>
                <a:gd name="connsiteX29" fmla="*/ 1338262 w 1393031"/>
                <a:gd name="connsiteY29" fmla="*/ 50006 h 292893"/>
                <a:gd name="connsiteX30" fmla="*/ 1371600 w 1393031"/>
                <a:gd name="connsiteY30" fmla="*/ 80962 h 292893"/>
                <a:gd name="connsiteX31" fmla="*/ 1385887 w 1393031"/>
                <a:gd name="connsiteY31" fmla="*/ 102393 h 292893"/>
                <a:gd name="connsiteX32" fmla="*/ 1393031 w 1393031"/>
                <a:gd name="connsiteY32" fmla="*/ 119062 h 292893"/>
                <a:gd name="connsiteX33" fmla="*/ 1393031 w 1393031"/>
                <a:gd name="connsiteY33" fmla="*/ 133350 h 292893"/>
                <a:gd name="connsiteX34" fmla="*/ 1388268 w 1393031"/>
                <a:gd name="connsiteY34" fmla="*/ 154781 h 292893"/>
                <a:gd name="connsiteX35" fmla="*/ 1366837 w 1393031"/>
                <a:gd name="connsiteY35" fmla="*/ 173831 h 292893"/>
                <a:gd name="connsiteX36" fmla="*/ 1312068 w 1393031"/>
                <a:gd name="connsiteY36" fmla="*/ 195262 h 292893"/>
                <a:gd name="connsiteX37" fmla="*/ 1157287 w 1393031"/>
                <a:gd name="connsiteY37" fmla="*/ 216693 h 292893"/>
                <a:gd name="connsiteX38" fmla="*/ 1021556 w 1393031"/>
                <a:gd name="connsiteY38" fmla="*/ 2286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93031" h="292893">
                  <a:moveTo>
                    <a:pt x="1021556" y="228600"/>
                  </a:moveTo>
                  <a:lnTo>
                    <a:pt x="640556" y="273843"/>
                  </a:lnTo>
                  <a:lnTo>
                    <a:pt x="569118" y="292893"/>
                  </a:lnTo>
                  <a:lnTo>
                    <a:pt x="390525" y="292893"/>
                  </a:lnTo>
                  <a:lnTo>
                    <a:pt x="302418" y="290512"/>
                  </a:lnTo>
                  <a:lnTo>
                    <a:pt x="269081" y="283368"/>
                  </a:lnTo>
                  <a:lnTo>
                    <a:pt x="214312" y="269081"/>
                  </a:lnTo>
                  <a:lnTo>
                    <a:pt x="161925" y="250031"/>
                  </a:lnTo>
                  <a:lnTo>
                    <a:pt x="104775" y="226218"/>
                  </a:lnTo>
                  <a:lnTo>
                    <a:pt x="45243" y="192881"/>
                  </a:lnTo>
                  <a:lnTo>
                    <a:pt x="23812" y="180975"/>
                  </a:lnTo>
                  <a:lnTo>
                    <a:pt x="11906" y="166687"/>
                  </a:lnTo>
                  <a:lnTo>
                    <a:pt x="0" y="140493"/>
                  </a:lnTo>
                  <a:lnTo>
                    <a:pt x="2381" y="121443"/>
                  </a:lnTo>
                  <a:lnTo>
                    <a:pt x="9525" y="111918"/>
                  </a:lnTo>
                  <a:lnTo>
                    <a:pt x="26193" y="104775"/>
                  </a:lnTo>
                  <a:lnTo>
                    <a:pt x="54768" y="104775"/>
                  </a:lnTo>
                  <a:lnTo>
                    <a:pt x="104775" y="116681"/>
                  </a:lnTo>
                  <a:lnTo>
                    <a:pt x="216693" y="128587"/>
                  </a:lnTo>
                  <a:lnTo>
                    <a:pt x="330993" y="135731"/>
                  </a:lnTo>
                  <a:lnTo>
                    <a:pt x="457200" y="130968"/>
                  </a:lnTo>
                  <a:lnTo>
                    <a:pt x="671512" y="109537"/>
                  </a:lnTo>
                  <a:lnTo>
                    <a:pt x="857250" y="78581"/>
                  </a:lnTo>
                  <a:lnTo>
                    <a:pt x="1007268" y="40481"/>
                  </a:lnTo>
                  <a:lnTo>
                    <a:pt x="1133475" y="9525"/>
                  </a:lnTo>
                  <a:lnTo>
                    <a:pt x="1178718" y="0"/>
                  </a:lnTo>
                  <a:lnTo>
                    <a:pt x="1204912" y="0"/>
                  </a:lnTo>
                  <a:lnTo>
                    <a:pt x="1259681" y="9525"/>
                  </a:lnTo>
                  <a:lnTo>
                    <a:pt x="1304925" y="28575"/>
                  </a:lnTo>
                  <a:lnTo>
                    <a:pt x="1338262" y="50006"/>
                  </a:lnTo>
                  <a:lnTo>
                    <a:pt x="1371600" y="80962"/>
                  </a:lnTo>
                  <a:lnTo>
                    <a:pt x="1385887" y="102393"/>
                  </a:lnTo>
                  <a:lnTo>
                    <a:pt x="1393031" y="119062"/>
                  </a:lnTo>
                  <a:lnTo>
                    <a:pt x="1393031" y="133350"/>
                  </a:lnTo>
                  <a:lnTo>
                    <a:pt x="1388268" y="154781"/>
                  </a:lnTo>
                  <a:lnTo>
                    <a:pt x="1366837" y="173831"/>
                  </a:lnTo>
                  <a:lnTo>
                    <a:pt x="1312068" y="195262"/>
                  </a:lnTo>
                  <a:lnTo>
                    <a:pt x="1157287" y="216693"/>
                  </a:lnTo>
                  <a:lnTo>
                    <a:pt x="1021556" y="2286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DDC9E0D3-AFB3-4D4E-9F97-7B873B2C5878}"/>
                </a:ext>
              </a:extLst>
            </p:cNvPr>
            <p:cNvSpPr/>
            <p:nvPr/>
          </p:nvSpPr>
          <p:spPr>
            <a:xfrm>
              <a:off x="4621214" y="1554164"/>
              <a:ext cx="542925" cy="1498600"/>
            </a:xfrm>
            <a:custGeom>
              <a:avLst/>
              <a:gdLst>
                <a:gd name="connsiteX0" fmla="*/ 188119 w 542925"/>
                <a:gd name="connsiteY0" fmla="*/ 1109663 h 1497807"/>
                <a:gd name="connsiteX1" fmla="*/ 216694 w 542925"/>
                <a:gd name="connsiteY1" fmla="*/ 700088 h 1497807"/>
                <a:gd name="connsiteX2" fmla="*/ 216694 w 542925"/>
                <a:gd name="connsiteY2" fmla="*/ 445294 h 1497807"/>
                <a:gd name="connsiteX3" fmla="*/ 209550 w 542925"/>
                <a:gd name="connsiteY3" fmla="*/ 347663 h 1497807"/>
                <a:gd name="connsiteX4" fmla="*/ 202407 w 542925"/>
                <a:gd name="connsiteY4" fmla="*/ 309563 h 1497807"/>
                <a:gd name="connsiteX5" fmla="*/ 190500 w 542925"/>
                <a:gd name="connsiteY5" fmla="*/ 283369 h 1497807"/>
                <a:gd name="connsiteX6" fmla="*/ 169069 w 542925"/>
                <a:gd name="connsiteY6" fmla="*/ 250032 h 1497807"/>
                <a:gd name="connsiteX7" fmla="*/ 107157 w 542925"/>
                <a:gd name="connsiteY7" fmla="*/ 173832 h 1497807"/>
                <a:gd name="connsiteX8" fmla="*/ 42863 w 542925"/>
                <a:gd name="connsiteY8" fmla="*/ 95250 h 1497807"/>
                <a:gd name="connsiteX9" fmla="*/ 11907 w 542925"/>
                <a:gd name="connsiteY9" fmla="*/ 64294 h 1497807"/>
                <a:gd name="connsiteX10" fmla="*/ 0 w 542925"/>
                <a:gd name="connsiteY10" fmla="*/ 52388 h 1497807"/>
                <a:gd name="connsiteX11" fmla="*/ 0 w 542925"/>
                <a:gd name="connsiteY11" fmla="*/ 45244 h 1497807"/>
                <a:gd name="connsiteX12" fmla="*/ 4763 w 542925"/>
                <a:gd name="connsiteY12" fmla="*/ 33338 h 1497807"/>
                <a:gd name="connsiteX13" fmla="*/ 23813 w 542925"/>
                <a:gd name="connsiteY13" fmla="*/ 19050 h 1497807"/>
                <a:gd name="connsiteX14" fmla="*/ 57150 w 542925"/>
                <a:gd name="connsiteY14" fmla="*/ 4763 h 1497807"/>
                <a:gd name="connsiteX15" fmla="*/ 88107 w 542925"/>
                <a:gd name="connsiteY15" fmla="*/ 0 h 1497807"/>
                <a:gd name="connsiteX16" fmla="*/ 111919 w 542925"/>
                <a:gd name="connsiteY16" fmla="*/ 0 h 1497807"/>
                <a:gd name="connsiteX17" fmla="*/ 130969 w 542925"/>
                <a:gd name="connsiteY17" fmla="*/ 2382 h 1497807"/>
                <a:gd name="connsiteX18" fmla="*/ 180975 w 542925"/>
                <a:gd name="connsiteY18" fmla="*/ 19050 h 1497807"/>
                <a:gd name="connsiteX19" fmla="*/ 280988 w 542925"/>
                <a:gd name="connsiteY19" fmla="*/ 61913 h 1497807"/>
                <a:gd name="connsiteX20" fmla="*/ 369094 w 542925"/>
                <a:gd name="connsiteY20" fmla="*/ 104775 h 1497807"/>
                <a:gd name="connsiteX21" fmla="*/ 428625 w 542925"/>
                <a:gd name="connsiteY21" fmla="*/ 138113 h 1497807"/>
                <a:gd name="connsiteX22" fmla="*/ 469107 w 542925"/>
                <a:gd name="connsiteY22" fmla="*/ 164307 h 1497807"/>
                <a:gd name="connsiteX23" fmla="*/ 500063 w 542925"/>
                <a:gd name="connsiteY23" fmla="*/ 185738 h 1497807"/>
                <a:gd name="connsiteX24" fmla="*/ 516732 w 542925"/>
                <a:gd name="connsiteY24" fmla="*/ 202407 h 1497807"/>
                <a:gd name="connsiteX25" fmla="*/ 531019 w 542925"/>
                <a:gd name="connsiteY25" fmla="*/ 221457 h 1497807"/>
                <a:gd name="connsiteX26" fmla="*/ 540544 w 542925"/>
                <a:gd name="connsiteY26" fmla="*/ 238125 h 1497807"/>
                <a:gd name="connsiteX27" fmla="*/ 542925 w 542925"/>
                <a:gd name="connsiteY27" fmla="*/ 254794 h 1497807"/>
                <a:gd name="connsiteX28" fmla="*/ 540544 w 542925"/>
                <a:gd name="connsiteY28" fmla="*/ 278607 h 1497807"/>
                <a:gd name="connsiteX29" fmla="*/ 528638 w 542925"/>
                <a:gd name="connsiteY29" fmla="*/ 300038 h 1497807"/>
                <a:gd name="connsiteX30" fmla="*/ 502444 w 542925"/>
                <a:gd name="connsiteY30" fmla="*/ 330994 h 1497807"/>
                <a:gd name="connsiteX31" fmla="*/ 485775 w 542925"/>
                <a:gd name="connsiteY31" fmla="*/ 354807 h 1497807"/>
                <a:gd name="connsiteX32" fmla="*/ 483394 w 542925"/>
                <a:gd name="connsiteY32" fmla="*/ 678657 h 1497807"/>
                <a:gd name="connsiteX33" fmla="*/ 461963 w 542925"/>
                <a:gd name="connsiteY33" fmla="*/ 866775 h 1497807"/>
                <a:gd name="connsiteX34" fmla="*/ 442913 w 542925"/>
                <a:gd name="connsiteY34" fmla="*/ 1085850 h 1497807"/>
                <a:gd name="connsiteX35" fmla="*/ 409575 w 542925"/>
                <a:gd name="connsiteY35" fmla="*/ 1443038 h 1497807"/>
                <a:gd name="connsiteX36" fmla="*/ 164307 w 542925"/>
                <a:gd name="connsiteY36" fmla="*/ 1497807 h 1497807"/>
                <a:gd name="connsiteX37" fmla="*/ 188119 w 542925"/>
                <a:gd name="connsiteY37" fmla="*/ 1109663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2925" h="1497807">
                  <a:moveTo>
                    <a:pt x="188119" y="1109663"/>
                  </a:moveTo>
                  <a:lnTo>
                    <a:pt x="216694" y="700088"/>
                  </a:lnTo>
                  <a:lnTo>
                    <a:pt x="216694" y="445294"/>
                  </a:lnTo>
                  <a:lnTo>
                    <a:pt x="209550" y="347663"/>
                  </a:lnTo>
                  <a:lnTo>
                    <a:pt x="202407" y="309563"/>
                  </a:lnTo>
                  <a:lnTo>
                    <a:pt x="190500" y="283369"/>
                  </a:lnTo>
                  <a:lnTo>
                    <a:pt x="169069" y="250032"/>
                  </a:lnTo>
                  <a:lnTo>
                    <a:pt x="107157" y="173832"/>
                  </a:lnTo>
                  <a:lnTo>
                    <a:pt x="42863" y="95250"/>
                  </a:lnTo>
                  <a:lnTo>
                    <a:pt x="11907" y="64294"/>
                  </a:lnTo>
                  <a:lnTo>
                    <a:pt x="0" y="52388"/>
                  </a:lnTo>
                  <a:lnTo>
                    <a:pt x="0" y="45244"/>
                  </a:lnTo>
                  <a:lnTo>
                    <a:pt x="4763" y="33338"/>
                  </a:lnTo>
                  <a:lnTo>
                    <a:pt x="23813" y="19050"/>
                  </a:lnTo>
                  <a:lnTo>
                    <a:pt x="57150" y="4763"/>
                  </a:lnTo>
                  <a:lnTo>
                    <a:pt x="88107" y="0"/>
                  </a:lnTo>
                  <a:lnTo>
                    <a:pt x="111919" y="0"/>
                  </a:lnTo>
                  <a:lnTo>
                    <a:pt x="130969" y="2382"/>
                  </a:lnTo>
                  <a:lnTo>
                    <a:pt x="180975" y="19050"/>
                  </a:lnTo>
                  <a:lnTo>
                    <a:pt x="280988" y="61913"/>
                  </a:lnTo>
                  <a:lnTo>
                    <a:pt x="369094" y="104775"/>
                  </a:lnTo>
                  <a:lnTo>
                    <a:pt x="428625" y="138113"/>
                  </a:lnTo>
                  <a:lnTo>
                    <a:pt x="469107" y="164307"/>
                  </a:lnTo>
                  <a:lnTo>
                    <a:pt x="500063" y="185738"/>
                  </a:lnTo>
                  <a:lnTo>
                    <a:pt x="516732" y="202407"/>
                  </a:lnTo>
                  <a:lnTo>
                    <a:pt x="531019" y="221457"/>
                  </a:lnTo>
                  <a:lnTo>
                    <a:pt x="540544" y="238125"/>
                  </a:lnTo>
                  <a:lnTo>
                    <a:pt x="542925" y="254794"/>
                  </a:lnTo>
                  <a:lnTo>
                    <a:pt x="540544" y="278607"/>
                  </a:lnTo>
                  <a:lnTo>
                    <a:pt x="528638" y="300038"/>
                  </a:lnTo>
                  <a:lnTo>
                    <a:pt x="502444" y="330994"/>
                  </a:lnTo>
                  <a:lnTo>
                    <a:pt x="485775" y="354807"/>
                  </a:lnTo>
                  <a:cubicBezTo>
                    <a:pt x="484981" y="462757"/>
                    <a:pt x="484188" y="570707"/>
                    <a:pt x="483394" y="678657"/>
                  </a:cubicBezTo>
                  <a:lnTo>
                    <a:pt x="461963" y="866775"/>
                  </a:lnTo>
                  <a:lnTo>
                    <a:pt x="442913" y="1085850"/>
                  </a:lnTo>
                  <a:lnTo>
                    <a:pt x="409575" y="1443038"/>
                  </a:lnTo>
                  <a:lnTo>
                    <a:pt x="164307" y="1497807"/>
                  </a:lnTo>
                  <a:lnTo>
                    <a:pt x="188119" y="11096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2A5E9D53-A16B-44AC-B3DB-70247C184DE0}"/>
                </a:ext>
              </a:extLst>
            </p:cNvPr>
            <p:cNvSpPr/>
            <p:nvPr/>
          </p:nvSpPr>
          <p:spPr>
            <a:xfrm>
              <a:off x="4116388" y="2782890"/>
              <a:ext cx="1727200" cy="1455737"/>
            </a:xfrm>
            <a:custGeom>
              <a:avLst/>
              <a:gdLst>
                <a:gd name="connsiteX0" fmla="*/ 862013 w 1726407"/>
                <a:gd name="connsiteY0" fmla="*/ 307182 h 1454944"/>
                <a:gd name="connsiteX1" fmla="*/ 342900 w 1726407"/>
                <a:gd name="connsiteY1" fmla="*/ 402432 h 1454944"/>
                <a:gd name="connsiteX2" fmla="*/ 83344 w 1726407"/>
                <a:gd name="connsiteY2" fmla="*/ 459582 h 1454944"/>
                <a:gd name="connsiteX3" fmla="*/ 0 w 1726407"/>
                <a:gd name="connsiteY3" fmla="*/ 316707 h 1454944"/>
                <a:gd name="connsiteX4" fmla="*/ 316707 w 1726407"/>
                <a:gd name="connsiteY4" fmla="*/ 254794 h 1454944"/>
                <a:gd name="connsiteX5" fmla="*/ 550069 w 1726407"/>
                <a:gd name="connsiteY5" fmla="*/ 207169 h 1454944"/>
                <a:gd name="connsiteX6" fmla="*/ 702469 w 1726407"/>
                <a:gd name="connsiteY6" fmla="*/ 171450 h 1454944"/>
                <a:gd name="connsiteX7" fmla="*/ 904875 w 1726407"/>
                <a:gd name="connsiteY7" fmla="*/ 135732 h 1454944"/>
                <a:gd name="connsiteX8" fmla="*/ 1131094 w 1726407"/>
                <a:gd name="connsiteY8" fmla="*/ 102394 h 1454944"/>
                <a:gd name="connsiteX9" fmla="*/ 1302544 w 1726407"/>
                <a:gd name="connsiteY9" fmla="*/ 64294 h 1454944"/>
                <a:gd name="connsiteX10" fmla="*/ 1359694 w 1726407"/>
                <a:gd name="connsiteY10" fmla="*/ 28575 h 1454944"/>
                <a:gd name="connsiteX11" fmla="*/ 1409700 w 1726407"/>
                <a:gd name="connsiteY11" fmla="*/ 4763 h 1454944"/>
                <a:gd name="connsiteX12" fmla="*/ 1431132 w 1726407"/>
                <a:gd name="connsiteY12" fmla="*/ 0 h 1454944"/>
                <a:gd name="connsiteX13" fmla="*/ 1454944 w 1726407"/>
                <a:gd name="connsiteY13" fmla="*/ 4763 h 1454944"/>
                <a:gd name="connsiteX14" fmla="*/ 1528763 w 1726407"/>
                <a:gd name="connsiteY14" fmla="*/ 50007 h 1454944"/>
                <a:gd name="connsiteX15" fmla="*/ 1643063 w 1726407"/>
                <a:gd name="connsiteY15" fmla="*/ 135732 h 1454944"/>
                <a:gd name="connsiteX16" fmla="*/ 1678782 w 1726407"/>
                <a:gd name="connsiteY16" fmla="*/ 166688 h 1454944"/>
                <a:gd name="connsiteX17" fmla="*/ 1709738 w 1726407"/>
                <a:gd name="connsiteY17" fmla="*/ 200025 h 1454944"/>
                <a:gd name="connsiteX18" fmla="*/ 1719263 w 1726407"/>
                <a:gd name="connsiteY18" fmla="*/ 216694 h 1454944"/>
                <a:gd name="connsiteX19" fmla="*/ 1726407 w 1726407"/>
                <a:gd name="connsiteY19" fmla="*/ 235744 h 1454944"/>
                <a:gd name="connsiteX20" fmla="*/ 1726407 w 1726407"/>
                <a:gd name="connsiteY20" fmla="*/ 252413 h 1454944"/>
                <a:gd name="connsiteX21" fmla="*/ 1719263 w 1726407"/>
                <a:gd name="connsiteY21" fmla="*/ 273844 h 1454944"/>
                <a:gd name="connsiteX22" fmla="*/ 1693069 w 1726407"/>
                <a:gd name="connsiteY22" fmla="*/ 304800 h 1454944"/>
                <a:gd name="connsiteX23" fmla="*/ 1664494 w 1726407"/>
                <a:gd name="connsiteY23" fmla="*/ 330994 h 1454944"/>
                <a:gd name="connsiteX24" fmla="*/ 1626394 w 1726407"/>
                <a:gd name="connsiteY24" fmla="*/ 607219 h 1454944"/>
                <a:gd name="connsiteX25" fmla="*/ 1581150 w 1726407"/>
                <a:gd name="connsiteY25" fmla="*/ 935832 h 1454944"/>
                <a:gd name="connsiteX26" fmla="*/ 1550194 w 1726407"/>
                <a:gd name="connsiteY26" fmla="*/ 1164432 h 1454944"/>
                <a:gd name="connsiteX27" fmla="*/ 1528763 w 1726407"/>
                <a:gd name="connsiteY27" fmla="*/ 1331119 h 1454944"/>
                <a:gd name="connsiteX28" fmla="*/ 1516857 w 1726407"/>
                <a:gd name="connsiteY28" fmla="*/ 1390650 h 1454944"/>
                <a:gd name="connsiteX29" fmla="*/ 1504950 w 1726407"/>
                <a:gd name="connsiteY29" fmla="*/ 1426369 h 1454944"/>
                <a:gd name="connsiteX30" fmla="*/ 1493044 w 1726407"/>
                <a:gd name="connsiteY30" fmla="*/ 1443038 h 1454944"/>
                <a:gd name="connsiteX31" fmla="*/ 1478757 w 1726407"/>
                <a:gd name="connsiteY31" fmla="*/ 1450182 h 1454944"/>
                <a:gd name="connsiteX32" fmla="*/ 1457325 w 1726407"/>
                <a:gd name="connsiteY32" fmla="*/ 1454944 h 1454944"/>
                <a:gd name="connsiteX33" fmla="*/ 1435894 w 1726407"/>
                <a:gd name="connsiteY33" fmla="*/ 1450182 h 1454944"/>
                <a:gd name="connsiteX34" fmla="*/ 1409700 w 1726407"/>
                <a:gd name="connsiteY34" fmla="*/ 1438275 h 1454944"/>
                <a:gd name="connsiteX35" fmla="*/ 1388269 w 1726407"/>
                <a:gd name="connsiteY35" fmla="*/ 1428750 h 1454944"/>
                <a:gd name="connsiteX36" fmla="*/ 1364457 w 1726407"/>
                <a:gd name="connsiteY36" fmla="*/ 1407319 h 1454944"/>
                <a:gd name="connsiteX37" fmla="*/ 1343025 w 1726407"/>
                <a:gd name="connsiteY37" fmla="*/ 1383507 h 1454944"/>
                <a:gd name="connsiteX38" fmla="*/ 1328738 w 1726407"/>
                <a:gd name="connsiteY38" fmla="*/ 1354932 h 1454944"/>
                <a:gd name="connsiteX39" fmla="*/ 1316832 w 1726407"/>
                <a:gd name="connsiteY39" fmla="*/ 1309688 h 1454944"/>
                <a:gd name="connsiteX40" fmla="*/ 1323975 w 1726407"/>
                <a:gd name="connsiteY40" fmla="*/ 1214438 h 1454944"/>
                <a:gd name="connsiteX41" fmla="*/ 1338263 w 1726407"/>
                <a:gd name="connsiteY41" fmla="*/ 938213 h 1454944"/>
                <a:gd name="connsiteX42" fmla="*/ 1343025 w 1726407"/>
                <a:gd name="connsiteY42" fmla="*/ 750094 h 1454944"/>
                <a:gd name="connsiteX43" fmla="*/ 1369219 w 1726407"/>
                <a:gd name="connsiteY43" fmla="*/ 631032 h 1454944"/>
                <a:gd name="connsiteX44" fmla="*/ 1371600 w 1726407"/>
                <a:gd name="connsiteY44" fmla="*/ 307182 h 1454944"/>
                <a:gd name="connsiteX45" fmla="*/ 1371600 w 1726407"/>
                <a:gd name="connsiteY45" fmla="*/ 292894 h 1454944"/>
                <a:gd name="connsiteX46" fmla="*/ 1357313 w 1726407"/>
                <a:gd name="connsiteY46" fmla="*/ 276225 h 1454944"/>
                <a:gd name="connsiteX47" fmla="*/ 1319213 w 1726407"/>
                <a:gd name="connsiteY47" fmla="*/ 250032 h 1454944"/>
                <a:gd name="connsiteX48" fmla="*/ 1285875 w 1726407"/>
                <a:gd name="connsiteY48" fmla="*/ 242888 h 1454944"/>
                <a:gd name="connsiteX49" fmla="*/ 862013 w 1726407"/>
                <a:gd name="connsiteY49" fmla="*/ 307182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26407" h="1454944">
                  <a:moveTo>
                    <a:pt x="862013" y="307182"/>
                  </a:moveTo>
                  <a:lnTo>
                    <a:pt x="342900" y="402432"/>
                  </a:lnTo>
                  <a:lnTo>
                    <a:pt x="83344" y="459582"/>
                  </a:lnTo>
                  <a:lnTo>
                    <a:pt x="0" y="316707"/>
                  </a:lnTo>
                  <a:lnTo>
                    <a:pt x="316707" y="254794"/>
                  </a:lnTo>
                  <a:lnTo>
                    <a:pt x="550069" y="207169"/>
                  </a:lnTo>
                  <a:lnTo>
                    <a:pt x="702469" y="171450"/>
                  </a:lnTo>
                  <a:lnTo>
                    <a:pt x="904875" y="135732"/>
                  </a:lnTo>
                  <a:lnTo>
                    <a:pt x="1131094" y="102394"/>
                  </a:lnTo>
                  <a:lnTo>
                    <a:pt x="1302544" y="64294"/>
                  </a:lnTo>
                  <a:lnTo>
                    <a:pt x="1359694" y="28575"/>
                  </a:lnTo>
                  <a:lnTo>
                    <a:pt x="1409700" y="4763"/>
                  </a:lnTo>
                  <a:lnTo>
                    <a:pt x="1431132" y="0"/>
                  </a:lnTo>
                  <a:lnTo>
                    <a:pt x="1454944" y="4763"/>
                  </a:lnTo>
                  <a:lnTo>
                    <a:pt x="1528763" y="50007"/>
                  </a:lnTo>
                  <a:lnTo>
                    <a:pt x="1643063" y="135732"/>
                  </a:lnTo>
                  <a:lnTo>
                    <a:pt x="1678782" y="166688"/>
                  </a:lnTo>
                  <a:lnTo>
                    <a:pt x="1709738" y="200025"/>
                  </a:lnTo>
                  <a:lnTo>
                    <a:pt x="1719263" y="216694"/>
                  </a:lnTo>
                  <a:lnTo>
                    <a:pt x="1726407" y="235744"/>
                  </a:lnTo>
                  <a:lnTo>
                    <a:pt x="1726407" y="252413"/>
                  </a:lnTo>
                  <a:lnTo>
                    <a:pt x="1719263" y="273844"/>
                  </a:lnTo>
                  <a:lnTo>
                    <a:pt x="1693069" y="304800"/>
                  </a:lnTo>
                  <a:lnTo>
                    <a:pt x="1664494" y="330994"/>
                  </a:lnTo>
                  <a:lnTo>
                    <a:pt x="1626394" y="607219"/>
                  </a:lnTo>
                  <a:lnTo>
                    <a:pt x="1581150" y="935832"/>
                  </a:lnTo>
                  <a:lnTo>
                    <a:pt x="1550194" y="1164432"/>
                  </a:lnTo>
                  <a:lnTo>
                    <a:pt x="1528763" y="1331119"/>
                  </a:lnTo>
                  <a:lnTo>
                    <a:pt x="1516857" y="1390650"/>
                  </a:lnTo>
                  <a:lnTo>
                    <a:pt x="1504950" y="1426369"/>
                  </a:lnTo>
                  <a:lnTo>
                    <a:pt x="1493044" y="1443038"/>
                  </a:lnTo>
                  <a:lnTo>
                    <a:pt x="1478757" y="1450182"/>
                  </a:lnTo>
                  <a:lnTo>
                    <a:pt x="1457325" y="1454944"/>
                  </a:lnTo>
                  <a:lnTo>
                    <a:pt x="1435894" y="1450182"/>
                  </a:lnTo>
                  <a:lnTo>
                    <a:pt x="1409700" y="1438275"/>
                  </a:lnTo>
                  <a:lnTo>
                    <a:pt x="1388269" y="1428750"/>
                  </a:lnTo>
                  <a:lnTo>
                    <a:pt x="1364457" y="1407319"/>
                  </a:lnTo>
                  <a:lnTo>
                    <a:pt x="1343025" y="1383507"/>
                  </a:lnTo>
                  <a:lnTo>
                    <a:pt x="1328738" y="1354932"/>
                  </a:lnTo>
                  <a:lnTo>
                    <a:pt x="1316832" y="1309688"/>
                  </a:lnTo>
                  <a:lnTo>
                    <a:pt x="1323975" y="1214438"/>
                  </a:lnTo>
                  <a:lnTo>
                    <a:pt x="1338263" y="938213"/>
                  </a:lnTo>
                  <a:lnTo>
                    <a:pt x="1343025" y="750094"/>
                  </a:lnTo>
                  <a:lnTo>
                    <a:pt x="1369219" y="631032"/>
                  </a:lnTo>
                  <a:cubicBezTo>
                    <a:pt x="1370013" y="523082"/>
                    <a:pt x="1370806" y="415132"/>
                    <a:pt x="1371600" y="307182"/>
                  </a:cubicBezTo>
                  <a:lnTo>
                    <a:pt x="1371600" y="292894"/>
                  </a:lnTo>
                  <a:lnTo>
                    <a:pt x="1357313" y="276225"/>
                  </a:lnTo>
                  <a:lnTo>
                    <a:pt x="1319213" y="250032"/>
                  </a:lnTo>
                  <a:lnTo>
                    <a:pt x="1285875" y="242888"/>
                  </a:lnTo>
                  <a:lnTo>
                    <a:pt x="862013" y="3071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304C3336-010E-4849-ADDD-4E7829399350}"/>
                </a:ext>
              </a:extLst>
            </p:cNvPr>
            <p:cNvSpPr/>
            <p:nvPr/>
          </p:nvSpPr>
          <p:spPr>
            <a:xfrm>
              <a:off x="4271964" y="3373439"/>
              <a:ext cx="1266825" cy="347662"/>
            </a:xfrm>
            <a:custGeom>
              <a:avLst/>
              <a:gdLst>
                <a:gd name="connsiteX0" fmla="*/ 769143 w 1266825"/>
                <a:gd name="connsiteY0" fmla="*/ 257175 h 347663"/>
                <a:gd name="connsiteX1" fmla="*/ 219075 w 1266825"/>
                <a:gd name="connsiteY1" fmla="*/ 347663 h 347663"/>
                <a:gd name="connsiteX2" fmla="*/ 30956 w 1266825"/>
                <a:gd name="connsiteY2" fmla="*/ 345282 h 347663"/>
                <a:gd name="connsiteX3" fmla="*/ 0 w 1266825"/>
                <a:gd name="connsiteY3" fmla="*/ 214313 h 347663"/>
                <a:gd name="connsiteX4" fmla="*/ 190500 w 1266825"/>
                <a:gd name="connsiteY4" fmla="*/ 214313 h 347663"/>
                <a:gd name="connsiteX5" fmla="*/ 216693 w 1266825"/>
                <a:gd name="connsiteY5" fmla="*/ 211932 h 347663"/>
                <a:gd name="connsiteX6" fmla="*/ 650081 w 1266825"/>
                <a:gd name="connsiteY6" fmla="*/ 123825 h 347663"/>
                <a:gd name="connsiteX7" fmla="*/ 1019175 w 1266825"/>
                <a:gd name="connsiteY7" fmla="*/ 47625 h 347663"/>
                <a:gd name="connsiteX8" fmla="*/ 1264443 w 1266825"/>
                <a:gd name="connsiteY8" fmla="*/ 0 h 347663"/>
                <a:gd name="connsiteX9" fmla="*/ 1266825 w 1266825"/>
                <a:gd name="connsiteY9" fmla="*/ 185738 h 347663"/>
                <a:gd name="connsiteX10" fmla="*/ 769143 w 1266825"/>
                <a:gd name="connsiteY10" fmla="*/ 257175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825" h="347663">
                  <a:moveTo>
                    <a:pt x="769143" y="257175"/>
                  </a:moveTo>
                  <a:lnTo>
                    <a:pt x="219075" y="347663"/>
                  </a:lnTo>
                  <a:lnTo>
                    <a:pt x="30956" y="345282"/>
                  </a:lnTo>
                  <a:lnTo>
                    <a:pt x="0" y="214313"/>
                  </a:lnTo>
                  <a:lnTo>
                    <a:pt x="190500" y="214313"/>
                  </a:lnTo>
                  <a:lnTo>
                    <a:pt x="216693" y="211932"/>
                  </a:lnTo>
                  <a:lnTo>
                    <a:pt x="650081" y="123825"/>
                  </a:lnTo>
                  <a:lnTo>
                    <a:pt x="1019175" y="47625"/>
                  </a:lnTo>
                  <a:lnTo>
                    <a:pt x="1264443" y="0"/>
                  </a:lnTo>
                  <a:lnTo>
                    <a:pt x="1266825" y="185738"/>
                  </a:lnTo>
                  <a:lnTo>
                    <a:pt x="769143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7D20D99F-D8C3-47D1-BCAA-2223B458225E}"/>
                </a:ext>
              </a:extLst>
            </p:cNvPr>
            <p:cNvSpPr/>
            <p:nvPr/>
          </p:nvSpPr>
          <p:spPr>
            <a:xfrm>
              <a:off x="4305301" y="3954465"/>
              <a:ext cx="1204913" cy="409575"/>
            </a:xfrm>
            <a:custGeom>
              <a:avLst/>
              <a:gdLst>
                <a:gd name="connsiteX0" fmla="*/ 826294 w 1204913"/>
                <a:gd name="connsiteY0" fmla="*/ 228600 h 409575"/>
                <a:gd name="connsiteX1" fmla="*/ 592931 w 1204913"/>
                <a:gd name="connsiteY1" fmla="*/ 285750 h 409575"/>
                <a:gd name="connsiteX2" fmla="*/ 471488 w 1204913"/>
                <a:gd name="connsiteY2" fmla="*/ 290513 h 409575"/>
                <a:gd name="connsiteX3" fmla="*/ 61913 w 1204913"/>
                <a:gd name="connsiteY3" fmla="*/ 409575 h 409575"/>
                <a:gd name="connsiteX4" fmla="*/ 0 w 1204913"/>
                <a:gd name="connsiteY4" fmla="*/ 226219 h 409575"/>
                <a:gd name="connsiteX5" fmla="*/ 526256 w 1204913"/>
                <a:gd name="connsiteY5" fmla="*/ 126207 h 409575"/>
                <a:gd name="connsiteX6" fmla="*/ 864394 w 1204913"/>
                <a:gd name="connsiteY6" fmla="*/ 61913 h 409575"/>
                <a:gd name="connsiteX7" fmla="*/ 1188244 w 1204913"/>
                <a:gd name="connsiteY7" fmla="*/ 0 h 409575"/>
                <a:gd name="connsiteX8" fmla="*/ 1204913 w 1204913"/>
                <a:gd name="connsiteY8" fmla="*/ 157163 h 409575"/>
                <a:gd name="connsiteX9" fmla="*/ 826294 w 1204913"/>
                <a:gd name="connsiteY9" fmla="*/ 2286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4913" h="409575">
                  <a:moveTo>
                    <a:pt x="826294" y="228600"/>
                  </a:moveTo>
                  <a:lnTo>
                    <a:pt x="592931" y="285750"/>
                  </a:lnTo>
                  <a:lnTo>
                    <a:pt x="471488" y="290513"/>
                  </a:lnTo>
                  <a:lnTo>
                    <a:pt x="61913" y="409575"/>
                  </a:lnTo>
                  <a:lnTo>
                    <a:pt x="0" y="226219"/>
                  </a:lnTo>
                  <a:lnTo>
                    <a:pt x="526256" y="126207"/>
                  </a:lnTo>
                  <a:lnTo>
                    <a:pt x="864394" y="61913"/>
                  </a:lnTo>
                  <a:lnTo>
                    <a:pt x="1188244" y="0"/>
                  </a:lnTo>
                  <a:lnTo>
                    <a:pt x="1204913" y="157163"/>
                  </a:lnTo>
                  <a:lnTo>
                    <a:pt x="826294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24263B18-D7D5-4A2A-BCEF-7BB23EDE6CEF}"/>
                </a:ext>
              </a:extLst>
            </p:cNvPr>
            <p:cNvSpPr/>
            <p:nvPr/>
          </p:nvSpPr>
          <p:spPr>
            <a:xfrm>
              <a:off x="3592513" y="4633914"/>
              <a:ext cx="2292350" cy="544512"/>
            </a:xfrm>
            <a:custGeom>
              <a:avLst/>
              <a:gdLst>
                <a:gd name="connsiteX0" fmla="*/ 1671638 w 2290763"/>
                <a:gd name="connsiteY0" fmla="*/ 252412 h 545306"/>
                <a:gd name="connsiteX1" fmla="*/ 1385888 w 2290763"/>
                <a:gd name="connsiteY1" fmla="*/ 300037 h 545306"/>
                <a:gd name="connsiteX2" fmla="*/ 1240632 w 2290763"/>
                <a:gd name="connsiteY2" fmla="*/ 304800 h 545306"/>
                <a:gd name="connsiteX3" fmla="*/ 854869 w 2290763"/>
                <a:gd name="connsiteY3" fmla="*/ 395287 h 545306"/>
                <a:gd name="connsiteX4" fmla="*/ 581025 w 2290763"/>
                <a:gd name="connsiteY4" fmla="*/ 471487 h 545306"/>
                <a:gd name="connsiteX5" fmla="*/ 485775 w 2290763"/>
                <a:gd name="connsiteY5" fmla="*/ 509587 h 545306"/>
                <a:gd name="connsiteX6" fmla="*/ 423863 w 2290763"/>
                <a:gd name="connsiteY6" fmla="*/ 535781 h 545306"/>
                <a:gd name="connsiteX7" fmla="*/ 395288 w 2290763"/>
                <a:gd name="connsiteY7" fmla="*/ 545306 h 545306"/>
                <a:gd name="connsiteX8" fmla="*/ 376238 w 2290763"/>
                <a:gd name="connsiteY8" fmla="*/ 545306 h 545306"/>
                <a:gd name="connsiteX9" fmla="*/ 328613 w 2290763"/>
                <a:gd name="connsiteY9" fmla="*/ 535781 h 545306"/>
                <a:gd name="connsiteX10" fmla="*/ 259557 w 2290763"/>
                <a:gd name="connsiteY10" fmla="*/ 502443 h 545306"/>
                <a:gd name="connsiteX11" fmla="*/ 171450 w 2290763"/>
                <a:gd name="connsiteY11" fmla="*/ 447675 h 545306"/>
                <a:gd name="connsiteX12" fmla="*/ 95250 w 2290763"/>
                <a:gd name="connsiteY12" fmla="*/ 388143 h 545306"/>
                <a:gd name="connsiteX13" fmla="*/ 40482 w 2290763"/>
                <a:gd name="connsiteY13" fmla="*/ 338137 h 545306"/>
                <a:gd name="connsiteX14" fmla="*/ 21432 w 2290763"/>
                <a:gd name="connsiteY14" fmla="*/ 323850 h 545306"/>
                <a:gd name="connsiteX15" fmla="*/ 9525 w 2290763"/>
                <a:gd name="connsiteY15" fmla="*/ 309562 h 545306"/>
                <a:gd name="connsiteX16" fmla="*/ 2382 w 2290763"/>
                <a:gd name="connsiteY16" fmla="*/ 285750 h 545306"/>
                <a:gd name="connsiteX17" fmla="*/ 0 w 2290763"/>
                <a:gd name="connsiteY17" fmla="*/ 271462 h 545306"/>
                <a:gd name="connsiteX18" fmla="*/ 7144 w 2290763"/>
                <a:gd name="connsiteY18" fmla="*/ 254793 h 545306"/>
                <a:gd name="connsiteX19" fmla="*/ 23813 w 2290763"/>
                <a:gd name="connsiteY19" fmla="*/ 252412 h 545306"/>
                <a:gd name="connsiteX20" fmla="*/ 42863 w 2290763"/>
                <a:gd name="connsiteY20" fmla="*/ 257175 h 545306"/>
                <a:gd name="connsiteX21" fmla="*/ 78582 w 2290763"/>
                <a:gd name="connsiteY21" fmla="*/ 273843 h 545306"/>
                <a:gd name="connsiteX22" fmla="*/ 126207 w 2290763"/>
                <a:gd name="connsiteY22" fmla="*/ 290512 h 545306"/>
                <a:gd name="connsiteX23" fmla="*/ 171450 w 2290763"/>
                <a:gd name="connsiteY23" fmla="*/ 300037 h 545306"/>
                <a:gd name="connsiteX24" fmla="*/ 247650 w 2290763"/>
                <a:gd name="connsiteY24" fmla="*/ 309562 h 545306"/>
                <a:gd name="connsiteX25" fmla="*/ 333375 w 2290763"/>
                <a:gd name="connsiteY25" fmla="*/ 314325 h 545306"/>
                <a:gd name="connsiteX26" fmla="*/ 407194 w 2290763"/>
                <a:gd name="connsiteY26" fmla="*/ 304800 h 545306"/>
                <a:gd name="connsiteX27" fmla="*/ 657225 w 2290763"/>
                <a:gd name="connsiteY27" fmla="*/ 259556 h 545306"/>
                <a:gd name="connsiteX28" fmla="*/ 978694 w 2290763"/>
                <a:gd name="connsiteY28" fmla="*/ 183356 h 545306"/>
                <a:gd name="connsiteX29" fmla="*/ 1228725 w 2290763"/>
                <a:gd name="connsiteY29" fmla="*/ 126206 h 545306"/>
                <a:gd name="connsiteX30" fmla="*/ 1385888 w 2290763"/>
                <a:gd name="connsiteY30" fmla="*/ 95250 h 545306"/>
                <a:gd name="connsiteX31" fmla="*/ 1590675 w 2290763"/>
                <a:gd name="connsiteY31" fmla="*/ 71437 h 545306"/>
                <a:gd name="connsiteX32" fmla="*/ 1833563 w 2290763"/>
                <a:gd name="connsiteY32" fmla="*/ 47625 h 545306"/>
                <a:gd name="connsiteX33" fmla="*/ 1902619 w 2290763"/>
                <a:gd name="connsiteY33" fmla="*/ 30956 h 545306"/>
                <a:gd name="connsiteX34" fmla="*/ 2002632 w 2290763"/>
                <a:gd name="connsiteY34" fmla="*/ 0 h 545306"/>
                <a:gd name="connsiteX35" fmla="*/ 2026444 w 2290763"/>
                <a:gd name="connsiteY35" fmla="*/ 0 h 545306"/>
                <a:gd name="connsiteX36" fmla="*/ 2083594 w 2290763"/>
                <a:gd name="connsiteY36" fmla="*/ 4762 h 545306"/>
                <a:gd name="connsiteX37" fmla="*/ 2145507 w 2290763"/>
                <a:gd name="connsiteY37" fmla="*/ 19050 h 545306"/>
                <a:gd name="connsiteX38" fmla="*/ 2193132 w 2290763"/>
                <a:gd name="connsiteY38" fmla="*/ 38100 h 545306"/>
                <a:gd name="connsiteX39" fmla="*/ 2219325 w 2290763"/>
                <a:gd name="connsiteY39" fmla="*/ 52387 h 545306"/>
                <a:gd name="connsiteX40" fmla="*/ 2250282 w 2290763"/>
                <a:gd name="connsiteY40" fmla="*/ 78581 h 545306"/>
                <a:gd name="connsiteX41" fmla="*/ 2269332 w 2290763"/>
                <a:gd name="connsiteY41" fmla="*/ 102393 h 545306"/>
                <a:gd name="connsiteX42" fmla="*/ 2286000 w 2290763"/>
                <a:gd name="connsiteY42" fmla="*/ 135731 h 545306"/>
                <a:gd name="connsiteX43" fmla="*/ 2290763 w 2290763"/>
                <a:gd name="connsiteY43" fmla="*/ 154781 h 545306"/>
                <a:gd name="connsiteX44" fmla="*/ 2281238 w 2290763"/>
                <a:gd name="connsiteY44" fmla="*/ 173831 h 545306"/>
                <a:gd name="connsiteX45" fmla="*/ 2257425 w 2290763"/>
                <a:gd name="connsiteY45" fmla="*/ 190500 h 545306"/>
                <a:gd name="connsiteX46" fmla="*/ 2178844 w 2290763"/>
                <a:gd name="connsiteY46" fmla="*/ 204787 h 545306"/>
                <a:gd name="connsiteX47" fmla="*/ 1990725 w 2290763"/>
                <a:gd name="connsiteY47" fmla="*/ 214312 h 545306"/>
                <a:gd name="connsiteX48" fmla="*/ 1671638 w 2290763"/>
                <a:gd name="connsiteY48" fmla="*/ 2524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0763" h="545306">
                  <a:moveTo>
                    <a:pt x="1671638" y="252412"/>
                  </a:moveTo>
                  <a:lnTo>
                    <a:pt x="1385888" y="300037"/>
                  </a:lnTo>
                  <a:lnTo>
                    <a:pt x="1240632" y="304800"/>
                  </a:lnTo>
                  <a:lnTo>
                    <a:pt x="854869" y="395287"/>
                  </a:lnTo>
                  <a:lnTo>
                    <a:pt x="581025" y="471487"/>
                  </a:lnTo>
                  <a:lnTo>
                    <a:pt x="485775" y="509587"/>
                  </a:lnTo>
                  <a:lnTo>
                    <a:pt x="423863" y="535781"/>
                  </a:lnTo>
                  <a:lnTo>
                    <a:pt x="395288" y="545306"/>
                  </a:lnTo>
                  <a:lnTo>
                    <a:pt x="376238" y="545306"/>
                  </a:lnTo>
                  <a:lnTo>
                    <a:pt x="328613" y="535781"/>
                  </a:lnTo>
                  <a:lnTo>
                    <a:pt x="259557" y="502443"/>
                  </a:lnTo>
                  <a:lnTo>
                    <a:pt x="171450" y="447675"/>
                  </a:lnTo>
                  <a:lnTo>
                    <a:pt x="95250" y="388143"/>
                  </a:lnTo>
                  <a:lnTo>
                    <a:pt x="40482" y="338137"/>
                  </a:lnTo>
                  <a:lnTo>
                    <a:pt x="21432" y="323850"/>
                  </a:lnTo>
                  <a:lnTo>
                    <a:pt x="9525" y="309562"/>
                  </a:lnTo>
                  <a:lnTo>
                    <a:pt x="2382" y="285750"/>
                  </a:lnTo>
                  <a:lnTo>
                    <a:pt x="0" y="271462"/>
                  </a:lnTo>
                  <a:lnTo>
                    <a:pt x="7144" y="254793"/>
                  </a:lnTo>
                  <a:lnTo>
                    <a:pt x="23813" y="252412"/>
                  </a:lnTo>
                  <a:lnTo>
                    <a:pt x="42863" y="257175"/>
                  </a:lnTo>
                  <a:lnTo>
                    <a:pt x="78582" y="273843"/>
                  </a:lnTo>
                  <a:lnTo>
                    <a:pt x="126207" y="290512"/>
                  </a:lnTo>
                  <a:lnTo>
                    <a:pt x="171450" y="300037"/>
                  </a:lnTo>
                  <a:lnTo>
                    <a:pt x="247650" y="309562"/>
                  </a:lnTo>
                  <a:lnTo>
                    <a:pt x="333375" y="314325"/>
                  </a:lnTo>
                  <a:lnTo>
                    <a:pt x="407194" y="304800"/>
                  </a:lnTo>
                  <a:lnTo>
                    <a:pt x="657225" y="259556"/>
                  </a:lnTo>
                  <a:lnTo>
                    <a:pt x="978694" y="183356"/>
                  </a:lnTo>
                  <a:lnTo>
                    <a:pt x="1228725" y="126206"/>
                  </a:lnTo>
                  <a:lnTo>
                    <a:pt x="1385888" y="95250"/>
                  </a:lnTo>
                  <a:lnTo>
                    <a:pt x="1590675" y="71437"/>
                  </a:lnTo>
                  <a:lnTo>
                    <a:pt x="1833563" y="47625"/>
                  </a:lnTo>
                  <a:lnTo>
                    <a:pt x="1902619" y="30956"/>
                  </a:lnTo>
                  <a:lnTo>
                    <a:pt x="2002632" y="0"/>
                  </a:lnTo>
                  <a:lnTo>
                    <a:pt x="2026444" y="0"/>
                  </a:lnTo>
                  <a:lnTo>
                    <a:pt x="2083594" y="4762"/>
                  </a:lnTo>
                  <a:lnTo>
                    <a:pt x="2145507" y="19050"/>
                  </a:lnTo>
                  <a:lnTo>
                    <a:pt x="2193132" y="38100"/>
                  </a:lnTo>
                  <a:lnTo>
                    <a:pt x="2219325" y="52387"/>
                  </a:lnTo>
                  <a:lnTo>
                    <a:pt x="2250282" y="78581"/>
                  </a:lnTo>
                  <a:lnTo>
                    <a:pt x="2269332" y="102393"/>
                  </a:lnTo>
                  <a:lnTo>
                    <a:pt x="2286000" y="135731"/>
                  </a:lnTo>
                  <a:lnTo>
                    <a:pt x="2290763" y="154781"/>
                  </a:lnTo>
                  <a:lnTo>
                    <a:pt x="2281238" y="173831"/>
                  </a:lnTo>
                  <a:lnTo>
                    <a:pt x="2257425" y="190500"/>
                  </a:lnTo>
                  <a:lnTo>
                    <a:pt x="2178844" y="204787"/>
                  </a:lnTo>
                  <a:lnTo>
                    <a:pt x="1990725" y="214312"/>
                  </a:lnTo>
                  <a:lnTo>
                    <a:pt x="1671638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08984D04-9B48-41CA-86FB-BE2039EF0161}"/>
                </a:ext>
              </a:extLst>
            </p:cNvPr>
            <p:cNvSpPr/>
            <p:nvPr/>
          </p:nvSpPr>
          <p:spPr>
            <a:xfrm>
              <a:off x="4725989" y="4181476"/>
              <a:ext cx="333375" cy="1747838"/>
            </a:xfrm>
            <a:custGeom>
              <a:avLst/>
              <a:gdLst>
                <a:gd name="connsiteX0" fmla="*/ 66675 w 333375"/>
                <a:gd name="connsiteY0" fmla="*/ 964406 h 1747838"/>
                <a:gd name="connsiteX1" fmla="*/ 64294 w 333375"/>
                <a:gd name="connsiteY1" fmla="*/ 735806 h 1747838"/>
                <a:gd name="connsiteX2" fmla="*/ 66675 w 333375"/>
                <a:gd name="connsiteY2" fmla="*/ 335756 h 1747838"/>
                <a:gd name="connsiteX3" fmla="*/ 64294 w 333375"/>
                <a:gd name="connsiteY3" fmla="*/ 259556 h 1747838"/>
                <a:gd name="connsiteX4" fmla="*/ 57150 w 333375"/>
                <a:gd name="connsiteY4" fmla="*/ 197644 h 1747838"/>
                <a:gd name="connsiteX5" fmla="*/ 47625 w 333375"/>
                <a:gd name="connsiteY5" fmla="*/ 135731 h 1747838"/>
                <a:gd name="connsiteX6" fmla="*/ 0 w 333375"/>
                <a:gd name="connsiteY6" fmla="*/ 19050 h 1747838"/>
                <a:gd name="connsiteX7" fmla="*/ 173832 w 333375"/>
                <a:gd name="connsiteY7" fmla="*/ 0 h 1747838"/>
                <a:gd name="connsiteX8" fmla="*/ 261938 w 333375"/>
                <a:gd name="connsiteY8" fmla="*/ 116681 h 1747838"/>
                <a:gd name="connsiteX9" fmla="*/ 330994 w 333375"/>
                <a:gd name="connsiteY9" fmla="*/ 202406 h 1747838"/>
                <a:gd name="connsiteX10" fmla="*/ 333375 w 333375"/>
                <a:gd name="connsiteY10" fmla="*/ 211931 h 1747838"/>
                <a:gd name="connsiteX11" fmla="*/ 321469 w 333375"/>
                <a:gd name="connsiteY11" fmla="*/ 245269 h 1747838"/>
                <a:gd name="connsiteX12" fmla="*/ 290513 w 333375"/>
                <a:gd name="connsiteY12" fmla="*/ 328613 h 1747838"/>
                <a:gd name="connsiteX13" fmla="*/ 278607 w 333375"/>
                <a:gd name="connsiteY13" fmla="*/ 366713 h 1747838"/>
                <a:gd name="connsiteX14" fmla="*/ 273844 w 333375"/>
                <a:gd name="connsiteY14" fmla="*/ 407194 h 1747838"/>
                <a:gd name="connsiteX15" fmla="*/ 288132 w 333375"/>
                <a:gd name="connsiteY15" fmla="*/ 554831 h 1747838"/>
                <a:gd name="connsiteX16" fmla="*/ 285750 w 333375"/>
                <a:gd name="connsiteY16" fmla="*/ 740569 h 1747838"/>
                <a:gd name="connsiteX17" fmla="*/ 290513 w 333375"/>
                <a:gd name="connsiteY17" fmla="*/ 1045369 h 1747838"/>
                <a:gd name="connsiteX18" fmla="*/ 290513 w 333375"/>
                <a:gd name="connsiteY18" fmla="*/ 1297781 h 1747838"/>
                <a:gd name="connsiteX19" fmla="*/ 288132 w 333375"/>
                <a:gd name="connsiteY19" fmla="*/ 1450181 h 1747838"/>
                <a:gd name="connsiteX20" fmla="*/ 290513 w 333375"/>
                <a:gd name="connsiteY20" fmla="*/ 1512094 h 1747838"/>
                <a:gd name="connsiteX21" fmla="*/ 290513 w 333375"/>
                <a:gd name="connsiteY21" fmla="*/ 1559719 h 1747838"/>
                <a:gd name="connsiteX22" fmla="*/ 288132 w 333375"/>
                <a:gd name="connsiteY22" fmla="*/ 1631156 h 1747838"/>
                <a:gd name="connsiteX23" fmla="*/ 280988 w 333375"/>
                <a:gd name="connsiteY23" fmla="*/ 1662113 h 1747838"/>
                <a:gd name="connsiteX24" fmla="*/ 271463 w 333375"/>
                <a:gd name="connsiteY24" fmla="*/ 1693069 h 1747838"/>
                <a:gd name="connsiteX25" fmla="*/ 257175 w 333375"/>
                <a:gd name="connsiteY25" fmla="*/ 1724025 h 1747838"/>
                <a:gd name="connsiteX26" fmla="*/ 242888 w 333375"/>
                <a:gd name="connsiteY26" fmla="*/ 1735931 h 1747838"/>
                <a:gd name="connsiteX27" fmla="*/ 223838 w 333375"/>
                <a:gd name="connsiteY27" fmla="*/ 1745456 h 1747838"/>
                <a:gd name="connsiteX28" fmla="*/ 202407 w 333375"/>
                <a:gd name="connsiteY28" fmla="*/ 1747838 h 1747838"/>
                <a:gd name="connsiteX29" fmla="*/ 166688 w 333375"/>
                <a:gd name="connsiteY29" fmla="*/ 1747838 h 1747838"/>
                <a:gd name="connsiteX30" fmla="*/ 138113 w 333375"/>
                <a:gd name="connsiteY30" fmla="*/ 1740694 h 1747838"/>
                <a:gd name="connsiteX31" fmla="*/ 121444 w 333375"/>
                <a:gd name="connsiteY31" fmla="*/ 1733550 h 1747838"/>
                <a:gd name="connsiteX32" fmla="*/ 104775 w 333375"/>
                <a:gd name="connsiteY32" fmla="*/ 1724025 h 1747838"/>
                <a:gd name="connsiteX33" fmla="*/ 85725 w 333375"/>
                <a:gd name="connsiteY33" fmla="*/ 1704975 h 1747838"/>
                <a:gd name="connsiteX34" fmla="*/ 71438 w 333375"/>
                <a:gd name="connsiteY34" fmla="*/ 1674019 h 1747838"/>
                <a:gd name="connsiteX35" fmla="*/ 47625 w 333375"/>
                <a:gd name="connsiteY35" fmla="*/ 1590675 h 1747838"/>
                <a:gd name="connsiteX36" fmla="*/ 21432 w 333375"/>
                <a:gd name="connsiteY36" fmla="*/ 1462088 h 1747838"/>
                <a:gd name="connsiteX37" fmla="*/ 26194 w 333375"/>
                <a:gd name="connsiteY37" fmla="*/ 1428750 h 1747838"/>
                <a:gd name="connsiteX38" fmla="*/ 57150 w 333375"/>
                <a:gd name="connsiteY38" fmla="*/ 1157288 h 1747838"/>
                <a:gd name="connsiteX39" fmla="*/ 66675 w 333375"/>
                <a:gd name="connsiteY39" fmla="*/ 964406 h 174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3375" h="1747838">
                  <a:moveTo>
                    <a:pt x="66675" y="964406"/>
                  </a:moveTo>
                  <a:cubicBezTo>
                    <a:pt x="65881" y="888206"/>
                    <a:pt x="65088" y="812006"/>
                    <a:pt x="64294" y="735806"/>
                  </a:cubicBezTo>
                  <a:cubicBezTo>
                    <a:pt x="65088" y="602456"/>
                    <a:pt x="65881" y="469106"/>
                    <a:pt x="66675" y="335756"/>
                  </a:cubicBezTo>
                  <a:cubicBezTo>
                    <a:pt x="65881" y="310356"/>
                    <a:pt x="65088" y="284956"/>
                    <a:pt x="64294" y="259556"/>
                  </a:cubicBezTo>
                  <a:lnTo>
                    <a:pt x="57150" y="197644"/>
                  </a:lnTo>
                  <a:lnTo>
                    <a:pt x="47625" y="135731"/>
                  </a:lnTo>
                  <a:lnTo>
                    <a:pt x="0" y="19050"/>
                  </a:lnTo>
                  <a:lnTo>
                    <a:pt x="173832" y="0"/>
                  </a:lnTo>
                  <a:lnTo>
                    <a:pt x="261938" y="116681"/>
                  </a:lnTo>
                  <a:lnTo>
                    <a:pt x="330994" y="202406"/>
                  </a:lnTo>
                  <a:lnTo>
                    <a:pt x="333375" y="211931"/>
                  </a:lnTo>
                  <a:lnTo>
                    <a:pt x="321469" y="245269"/>
                  </a:lnTo>
                  <a:lnTo>
                    <a:pt x="290513" y="328613"/>
                  </a:lnTo>
                  <a:lnTo>
                    <a:pt x="278607" y="366713"/>
                  </a:lnTo>
                  <a:lnTo>
                    <a:pt x="273844" y="407194"/>
                  </a:lnTo>
                  <a:lnTo>
                    <a:pt x="288132" y="554831"/>
                  </a:lnTo>
                  <a:lnTo>
                    <a:pt x="285750" y="740569"/>
                  </a:lnTo>
                  <a:cubicBezTo>
                    <a:pt x="287338" y="842169"/>
                    <a:pt x="288925" y="943769"/>
                    <a:pt x="290513" y="1045369"/>
                  </a:cubicBezTo>
                  <a:lnTo>
                    <a:pt x="290513" y="1297781"/>
                  </a:lnTo>
                  <a:cubicBezTo>
                    <a:pt x="289719" y="1348581"/>
                    <a:pt x="288926" y="1399381"/>
                    <a:pt x="288132" y="1450181"/>
                  </a:cubicBezTo>
                  <a:cubicBezTo>
                    <a:pt x="288926" y="1470819"/>
                    <a:pt x="289719" y="1491456"/>
                    <a:pt x="290513" y="1512094"/>
                  </a:cubicBezTo>
                  <a:lnTo>
                    <a:pt x="290513" y="1559719"/>
                  </a:lnTo>
                  <a:cubicBezTo>
                    <a:pt x="289719" y="1583531"/>
                    <a:pt x="288926" y="1607344"/>
                    <a:pt x="288132" y="1631156"/>
                  </a:cubicBezTo>
                  <a:lnTo>
                    <a:pt x="280988" y="1662113"/>
                  </a:lnTo>
                  <a:lnTo>
                    <a:pt x="271463" y="1693069"/>
                  </a:lnTo>
                  <a:lnTo>
                    <a:pt x="257175" y="1724025"/>
                  </a:lnTo>
                  <a:lnTo>
                    <a:pt x="242888" y="1735931"/>
                  </a:lnTo>
                  <a:lnTo>
                    <a:pt x="223838" y="1745456"/>
                  </a:lnTo>
                  <a:lnTo>
                    <a:pt x="202407" y="1747838"/>
                  </a:lnTo>
                  <a:lnTo>
                    <a:pt x="166688" y="1747838"/>
                  </a:lnTo>
                  <a:lnTo>
                    <a:pt x="138113" y="1740694"/>
                  </a:lnTo>
                  <a:lnTo>
                    <a:pt x="121444" y="1733550"/>
                  </a:lnTo>
                  <a:lnTo>
                    <a:pt x="104775" y="1724025"/>
                  </a:lnTo>
                  <a:lnTo>
                    <a:pt x="85725" y="1704975"/>
                  </a:lnTo>
                  <a:lnTo>
                    <a:pt x="71438" y="1674019"/>
                  </a:lnTo>
                  <a:lnTo>
                    <a:pt x="47625" y="1590675"/>
                  </a:lnTo>
                  <a:lnTo>
                    <a:pt x="21432" y="1462088"/>
                  </a:lnTo>
                  <a:lnTo>
                    <a:pt x="26194" y="1428750"/>
                  </a:lnTo>
                  <a:lnTo>
                    <a:pt x="57150" y="1157288"/>
                  </a:lnTo>
                  <a:lnTo>
                    <a:pt x="66675" y="9644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56CC3389-93BA-44F4-B377-593AEE3FA080}"/>
                </a:ext>
              </a:extLst>
            </p:cNvPr>
            <p:cNvSpPr/>
            <p:nvPr/>
          </p:nvSpPr>
          <p:spPr>
            <a:xfrm>
              <a:off x="6923089" y="1811340"/>
              <a:ext cx="1717675" cy="1284287"/>
            </a:xfrm>
            <a:custGeom>
              <a:avLst/>
              <a:gdLst>
                <a:gd name="connsiteX0" fmla="*/ 516731 w 1719262"/>
                <a:gd name="connsiteY0" fmla="*/ 697707 h 1283494"/>
                <a:gd name="connsiteX1" fmla="*/ 192881 w 1719262"/>
                <a:gd name="connsiteY1" fmla="*/ 321469 h 1283494"/>
                <a:gd name="connsiteX2" fmla="*/ 0 w 1719262"/>
                <a:gd name="connsiteY2" fmla="*/ 104775 h 1283494"/>
                <a:gd name="connsiteX3" fmla="*/ 52387 w 1719262"/>
                <a:gd name="connsiteY3" fmla="*/ 0 h 1283494"/>
                <a:gd name="connsiteX4" fmla="*/ 216694 w 1719262"/>
                <a:gd name="connsiteY4" fmla="*/ 157163 h 1283494"/>
                <a:gd name="connsiteX5" fmla="*/ 438150 w 1719262"/>
                <a:gd name="connsiteY5" fmla="*/ 352425 h 1283494"/>
                <a:gd name="connsiteX6" fmla="*/ 650081 w 1719262"/>
                <a:gd name="connsiteY6" fmla="*/ 531019 h 1283494"/>
                <a:gd name="connsiteX7" fmla="*/ 845344 w 1719262"/>
                <a:gd name="connsiteY7" fmla="*/ 681038 h 1283494"/>
                <a:gd name="connsiteX8" fmla="*/ 1016794 w 1719262"/>
                <a:gd name="connsiteY8" fmla="*/ 804863 h 1283494"/>
                <a:gd name="connsiteX9" fmla="*/ 1176337 w 1719262"/>
                <a:gd name="connsiteY9" fmla="*/ 904875 h 1283494"/>
                <a:gd name="connsiteX10" fmla="*/ 1321594 w 1719262"/>
                <a:gd name="connsiteY10" fmla="*/ 995363 h 1283494"/>
                <a:gd name="connsiteX11" fmla="*/ 1471612 w 1719262"/>
                <a:gd name="connsiteY11" fmla="*/ 1081088 h 1283494"/>
                <a:gd name="connsiteX12" fmla="*/ 1678781 w 1719262"/>
                <a:gd name="connsiteY12" fmla="*/ 1197769 h 1283494"/>
                <a:gd name="connsiteX13" fmla="*/ 1704975 w 1719262"/>
                <a:gd name="connsiteY13" fmla="*/ 1216819 h 1283494"/>
                <a:gd name="connsiteX14" fmla="*/ 1716881 w 1719262"/>
                <a:gd name="connsiteY14" fmla="*/ 1231107 h 1283494"/>
                <a:gd name="connsiteX15" fmla="*/ 1719262 w 1719262"/>
                <a:gd name="connsiteY15" fmla="*/ 1240632 h 1283494"/>
                <a:gd name="connsiteX16" fmla="*/ 1714500 w 1719262"/>
                <a:gd name="connsiteY16" fmla="*/ 1254919 h 1283494"/>
                <a:gd name="connsiteX17" fmla="*/ 1697831 w 1719262"/>
                <a:gd name="connsiteY17" fmla="*/ 1259682 h 1283494"/>
                <a:gd name="connsiteX18" fmla="*/ 1476375 w 1719262"/>
                <a:gd name="connsiteY18" fmla="*/ 1259682 h 1283494"/>
                <a:gd name="connsiteX19" fmla="*/ 1323975 w 1719262"/>
                <a:gd name="connsiteY19" fmla="*/ 1254919 h 1283494"/>
                <a:gd name="connsiteX20" fmla="*/ 1269206 w 1719262"/>
                <a:gd name="connsiteY20" fmla="*/ 1266825 h 1283494"/>
                <a:gd name="connsiteX21" fmla="*/ 1195387 w 1719262"/>
                <a:gd name="connsiteY21" fmla="*/ 1278732 h 1283494"/>
                <a:gd name="connsiteX22" fmla="*/ 1107281 w 1719262"/>
                <a:gd name="connsiteY22" fmla="*/ 1283494 h 1283494"/>
                <a:gd name="connsiteX23" fmla="*/ 1073944 w 1719262"/>
                <a:gd name="connsiteY23" fmla="*/ 1281113 h 1283494"/>
                <a:gd name="connsiteX24" fmla="*/ 1028700 w 1719262"/>
                <a:gd name="connsiteY24" fmla="*/ 1269207 h 1283494"/>
                <a:gd name="connsiteX25" fmla="*/ 1004887 w 1719262"/>
                <a:gd name="connsiteY25" fmla="*/ 1259682 h 1283494"/>
                <a:gd name="connsiteX26" fmla="*/ 959644 w 1719262"/>
                <a:gd name="connsiteY26" fmla="*/ 1223963 h 1283494"/>
                <a:gd name="connsiteX27" fmla="*/ 845344 w 1719262"/>
                <a:gd name="connsiteY27" fmla="*/ 1085850 h 1283494"/>
                <a:gd name="connsiteX28" fmla="*/ 647700 w 1719262"/>
                <a:gd name="connsiteY28" fmla="*/ 857250 h 1283494"/>
                <a:gd name="connsiteX29" fmla="*/ 516731 w 1719262"/>
                <a:gd name="connsiteY29" fmla="*/ 69770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19262" h="1283494">
                  <a:moveTo>
                    <a:pt x="516731" y="697707"/>
                  </a:moveTo>
                  <a:lnTo>
                    <a:pt x="192881" y="321469"/>
                  </a:lnTo>
                  <a:lnTo>
                    <a:pt x="0" y="104775"/>
                  </a:lnTo>
                  <a:lnTo>
                    <a:pt x="52387" y="0"/>
                  </a:lnTo>
                  <a:lnTo>
                    <a:pt x="216694" y="157163"/>
                  </a:lnTo>
                  <a:lnTo>
                    <a:pt x="438150" y="352425"/>
                  </a:lnTo>
                  <a:lnTo>
                    <a:pt x="650081" y="531019"/>
                  </a:lnTo>
                  <a:lnTo>
                    <a:pt x="845344" y="681038"/>
                  </a:lnTo>
                  <a:lnTo>
                    <a:pt x="1016794" y="804863"/>
                  </a:lnTo>
                  <a:lnTo>
                    <a:pt x="1176337" y="904875"/>
                  </a:lnTo>
                  <a:lnTo>
                    <a:pt x="1321594" y="995363"/>
                  </a:lnTo>
                  <a:lnTo>
                    <a:pt x="1471612" y="1081088"/>
                  </a:lnTo>
                  <a:lnTo>
                    <a:pt x="1678781" y="1197769"/>
                  </a:lnTo>
                  <a:lnTo>
                    <a:pt x="1704975" y="1216819"/>
                  </a:lnTo>
                  <a:lnTo>
                    <a:pt x="1716881" y="1231107"/>
                  </a:lnTo>
                  <a:lnTo>
                    <a:pt x="1719262" y="1240632"/>
                  </a:lnTo>
                  <a:lnTo>
                    <a:pt x="1714500" y="1254919"/>
                  </a:lnTo>
                  <a:lnTo>
                    <a:pt x="1697831" y="1259682"/>
                  </a:lnTo>
                  <a:lnTo>
                    <a:pt x="1476375" y="1259682"/>
                  </a:lnTo>
                  <a:lnTo>
                    <a:pt x="1323975" y="1254919"/>
                  </a:lnTo>
                  <a:lnTo>
                    <a:pt x="1269206" y="1266825"/>
                  </a:lnTo>
                  <a:lnTo>
                    <a:pt x="1195387" y="1278732"/>
                  </a:lnTo>
                  <a:lnTo>
                    <a:pt x="1107281" y="1283494"/>
                  </a:lnTo>
                  <a:lnTo>
                    <a:pt x="1073944" y="1281113"/>
                  </a:lnTo>
                  <a:lnTo>
                    <a:pt x="1028700" y="1269207"/>
                  </a:lnTo>
                  <a:lnTo>
                    <a:pt x="1004887" y="1259682"/>
                  </a:lnTo>
                  <a:lnTo>
                    <a:pt x="959644" y="1223963"/>
                  </a:lnTo>
                  <a:lnTo>
                    <a:pt x="845344" y="1085850"/>
                  </a:lnTo>
                  <a:lnTo>
                    <a:pt x="647700" y="857250"/>
                  </a:lnTo>
                  <a:lnTo>
                    <a:pt x="516731" y="69770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4096AAE3-6D6B-4C17-AB18-8CC23A03F45C}"/>
                </a:ext>
              </a:extLst>
            </p:cNvPr>
            <p:cNvSpPr/>
            <p:nvPr/>
          </p:nvSpPr>
          <p:spPr>
            <a:xfrm>
              <a:off x="5881689" y="3830639"/>
              <a:ext cx="2441575" cy="533400"/>
            </a:xfrm>
            <a:custGeom>
              <a:avLst/>
              <a:gdLst>
                <a:gd name="connsiteX0" fmla="*/ 1700212 w 2440781"/>
                <a:gd name="connsiteY0" fmla="*/ 311944 h 533400"/>
                <a:gd name="connsiteX1" fmla="*/ 1195387 w 2440781"/>
                <a:gd name="connsiteY1" fmla="*/ 361950 h 533400"/>
                <a:gd name="connsiteX2" fmla="*/ 1026318 w 2440781"/>
                <a:gd name="connsiteY2" fmla="*/ 397669 h 533400"/>
                <a:gd name="connsiteX3" fmla="*/ 750093 w 2440781"/>
                <a:gd name="connsiteY3" fmla="*/ 445294 h 533400"/>
                <a:gd name="connsiteX4" fmla="*/ 554831 w 2440781"/>
                <a:gd name="connsiteY4" fmla="*/ 469107 h 533400"/>
                <a:gd name="connsiteX5" fmla="*/ 469106 w 2440781"/>
                <a:gd name="connsiteY5" fmla="*/ 485775 h 533400"/>
                <a:gd name="connsiteX6" fmla="*/ 411956 w 2440781"/>
                <a:gd name="connsiteY6" fmla="*/ 502444 h 533400"/>
                <a:gd name="connsiteX7" fmla="*/ 354806 w 2440781"/>
                <a:gd name="connsiteY7" fmla="*/ 531019 h 533400"/>
                <a:gd name="connsiteX8" fmla="*/ 333375 w 2440781"/>
                <a:gd name="connsiteY8" fmla="*/ 533400 h 533400"/>
                <a:gd name="connsiteX9" fmla="*/ 271462 w 2440781"/>
                <a:gd name="connsiteY9" fmla="*/ 519113 h 533400"/>
                <a:gd name="connsiteX10" fmla="*/ 207168 w 2440781"/>
                <a:gd name="connsiteY10" fmla="*/ 490538 h 533400"/>
                <a:gd name="connsiteX11" fmla="*/ 164306 w 2440781"/>
                <a:gd name="connsiteY11" fmla="*/ 469107 h 533400"/>
                <a:gd name="connsiteX12" fmla="*/ 126206 w 2440781"/>
                <a:gd name="connsiteY12" fmla="*/ 440532 h 533400"/>
                <a:gd name="connsiteX13" fmla="*/ 85725 w 2440781"/>
                <a:gd name="connsiteY13" fmla="*/ 409575 h 533400"/>
                <a:gd name="connsiteX14" fmla="*/ 54768 w 2440781"/>
                <a:gd name="connsiteY14" fmla="*/ 376238 h 533400"/>
                <a:gd name="connsiteX15" fmla="*/ 28575 w 2440781"/>
                <a:gd name="connsiteY15" fmla="*/ 342900 h 533400"/>
                <a:gd name="connsiteX16" fmla="*/ 9525 w 2440781"/>
                <a:gd name="connsiteY16" fmla="*/ 314325 h 533400"/>
                <a:gd name="connsiteX17" fmla="*/ 0 w 2440781"/>
                <a:gd name="connsiteY17" fmla="*/ 288132 h 533400"/>
                <a:gd name="connsiteX18" fmla="*/ 0 w 2440781"/>
                <a:gd name="connsiteY18" fmla="*/ 269082 h 533400"/>
                <a:gd name="connsiteX19" fmla="*/ 7143 w 2440781"/>
                <a:gd name="connsiteY19" fmla="*/ 257175 h 533400"/>
                <a:gd name="connsiteX20" fmla="*/ 28575 w 2440781"/>
                <a:gd name="connsiteY20" fmla="*/ 245269 h 533400"/>
                <a:gd name="connsiteX21" fmla="*/ 57150 w 2440781"/>
                <a:gd name="connsiteY21" fmla="*/ 242888 h 533400"/>
                <a:gd name="connsiteX22" fmla="*/ 83343 w 2440781"/>
                <a:gd name="connsiteY22" fmla="*/ 247650 h 533400"/>
                <a:gd name="connsiteX23" fmla="*/ 140493 w 2440781"/>
                <a:gd name="connsiteY23" fmla="*/ 266700 h 533400"/>
                <a:gd name="connsiteX24" fmla="*/ 202406 w 2440781"/>
                <a:gd name="connsiteY24" fmla="*/ 283369 h 533400"/>
                <a:gd name="connsiteX25" fmla="*/ 259556 w 2440781"/>
                <a:gd name="connsiteY25" fmla="*/ 290513 h 533400"/>
                <a:gd name="connsiteX26" fmla="*/ 328612 w 2440781"/>
                <a:gd name="connsiteY26" fmla="*/ 288132 h 533400"/>
                <a:gd name="connsiteX27" fmla="*/ 509587 w 2440781"/>
                <a:gd name="connsiteY27" fmla="*/ 271463 h 533400"/>
                <a:gd name="connsiteX28" fmla="*/ 814387 w 2440781"/>
                <a:gd name="connsiteY28" fmla="*/ 228600 h 533400"/>
                <a:gd name="connsiteX29" fmla="*/ 1023937 w 2440781"/>
                <a:gd name="connsiteY29" fmla="*/ 192882 h 533400"/>
                <a:gd name="connsiteX30" fmla="*/ 1193006 w 2440781"/>
                <a:gd name="connsiteY30" fmla="*/ 178594 h 533400"/>
                <a:gd name="connsiteX31" fmla="*/ 1528762 w 2440781"/>
                <a:gd name="connsiteY31" fmla="*/ 138113 h 533400"/>
                <a:gd name="connsiteX32" fmla="*/ 1878806 w 2440781"/>
                <a:gd name="connsiteY32" fmla="*/ 90488 h 533400"/>
                <a:gd name="connsiteX33" fmla="*/ 2014537 w 2440781"/>
                <a:gd name="connsiteY33" fmla="*/ 30957 h 533400"/>
                <a:gd name="connsiteX34" fmla="*/ 2078831 w 2440781"/>
                <a:gd name="connsiteY34" fmla="*/ 0 h 533400"/>
                <a:gd name="connsiteX35" fmla="*/ 2093118 w 2440781"/>
                <a:gd name="connsiteY35" fmla="*/ 0 h 533400"/>
                <a:gd name="connsiteX36" fmla="*/ 2171700 w 2440781"/>
                <a:gd name="connsiteY36" fmla="*/ 14288 h 533400"/>
                <a:gd name="connsiteX37" fmla="*/ 2266950 w 2440781"/>
                <a:gd name="connsiteY37" fmla="*/ 35719 h 533400"/>
                <a:gd name="connsiteX38" fmla="*/ 2340768 w 2440781"/>
                <a:gd name="connsiteY38" fmla="*/ 61913 h 533400"/>
                <a:gd name="connsiteX39" fmla="*/ 2390775 w 2440781"/>
                <a:gd name="connsiteY39" fmla="*/ 88107 h 533400"/>
                <a:gd name="connsiteX40" fmla="*/ 2412206 w 2440781"/>
                <a:gd name="connsiteY40" fmla="*/ 102394 h 533400"/>
                <a:gd name="connsiteX41" fmla="*/ 2426493 w 2440781"/>
                <a:gd name="connsiteY41" fmla="*/ 114300 h 533400"/>
                <a:gd name="connsiteX42" fmla="*/ 2431256 w 2440781"/>
                <a:gd name="connsiteY42" fmla="*/ 123825 h 533400"/>
                <a:gd name="connsiteX43" fmla="*/ 2440781 w 2440781"/>
                <a:gd name="connsiteY43" fmla="*/ 157163 h 533400"/>
                <a:gd name="connsiteX44" fmla="*/ 2440781 w 2440781"/>
                <a:gd name="connsiteY44" fmla="*/ 180975 h 533400"/>
                <a:gd name="connsiteX45" fmla="*/ 2436018 w 2440781"/>
                <a:gd name="connsiteY45" fmla="*/ 226219 h 533400"/>
                <a:gd name="connsiteX46" fmla="*/ 2426493 w 2440781"/>
                <a:gd name="connsiteY46" fmla="*/ 245269 h 533400"/>
                <a:gd name="connsiteX47" fmla="*/ 2407443 w 2440781"/>
                <a:gd name="connsiteY47" fmla="*/ 264319 h 533400"/>
                <a:gd name="connsiteX48" fmla="*/ 2362200 w 2440781"/>
                <a:gd name="connsiteY48" fmla="*/ 285750 h 533400"/>
                <a:gd name="connsiteX49" fmla="*/ 2281237 w 2440781"/>
                <a:gd name="connsiteY49" fmla="*/ 292894 h 533400"/>
                <a:gd name="connsiteX50" fmla="*/ 2081212 w 2440781"/>
                <a:gd name="connsiteY50" fmla="*/ 292894 h 533400"/>
                <a:gd name="connsiteX51" fmla="*/ 1700212 w 2440781"/>
                <a:gd name="connsiteY51" fmla="*/ 3119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0781" h="533400">
                  <a:moveTo>
                    <a:pt x="1700212" y="311944"/>
                  </a:moveTo>
                  <a:lnTo>
                    <a:pt x="1195387" y="361950"/>
                  </a:lnTo>
                  <a:lnTo>
                    <a:pt x="1026318" y="397669"/>
                  </a:lnTo>
                  <a:lnTo>
                    <a:pt x="750093" y="445294"/>
                  </a:lnTo>
                  <a:lnTo>
                    <a:pt x="554831" y="469107"/>
                  </a:lnTo>
                  <a:lnTo>
                    <a:pt x="469106" y="485775"/>
                  </a:lnTo>
                  <a:lnTo>
                    <a:pt x="411956" y="502444"/>
                  </a:lnTo>
                  <a:lnTo>
                    <a:pt x="354806" y="531019"/>
                  </a:lnTo>
                  <a:lnTo>
                    <a:pt x="333375" y="533400"/>
                  </a:lnTo>
                  <a:lnTo>
                    <a:pt x="271462" y="519113"/>
                  </a:lnTo>
                  <a:lnTo>
                    <a:pt x="207168" y="490538"/>
                  </a:lnTo>
                  <a:lnTo>
                    <a:pt x="164306" y="469107"/>
                  </a:lnTo>
                  <a:lnTo>
                    <a:pt x="126206" y="440532"/>
                  </a:lnTo>
                  <a:lnTo>
                    <a:pt x="85725" y="409575"/>
                  </a:lnTo>
                  <a:lnTo>
                    <a:pt x="54768" y="376238"/>
                  </a:lnTo>
                  <a:lnTo>
                    <a:pt x="28575" y="342900"/>
                  </a:lnTo>
                  <a:lnTo>
                    <a:pt x="9525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7175"/>
                  </a:lnTo>
                  <a:lnTo>
                    <a:pt x="28575" y="245269"/>
                  </a:lnTo>
                  <a:lnTo>
                    <a:pt x="57150" y="242888"/>
                  </a:lnTo>
                  <a:lnTo>
                    <a:pt x="83343" y="247650"/>
                  </a:lnTo>
                  <a:lnTo>
                    <a:pt x="140493" y="266700"/>
                  </a:lnTo>
                  <a:lnTo>
                    <a:pt x="202406" y="283369"/>
                  </a:lnTo>
                  <a:lnTo>
                    <a:pt x="259556" y="290513"/>
                  </a:lnTo>
                  <a:lnTo>
                    <a:pt x="328612" y="288132"/>
                  </a:lnTo>
                  <a:lnTo>
                    <a:pt x="509587" y="271463"/>
                  </a:lnTo>
                  <a:lnTo>
                    <a:pt x="814387" y="228600"/>
                  </a:lnTo>
                  <a:lnTo>
                    <a:pt x="1023937" y="192882"/>
                  </a:lnTo>
                  <a:lnTo>
                    <a:pt x="1193006" y="178594"/>
                  </a:lnTo>
                  <a:lnTo>
                    <a:pt x="1528762" y="138113"/>
                  </a:lnTo>
                  <a:lnTo>
                    <a:pt x="1878806" y="90488"/>
                  </a:lnTo>
                  <a:lnTo>
                    <a:pt x="2014537" y="30957"/>
                  </a:lnTo>
                  <a:lnTo>
                    <a:pt x="2078831" y="0"/>
                  </a:lnTo>
                  <a:lnTo>
                    <a:pt x="2093118" y="0"/>
                  </a:lnTo>
                  <a:lnTo>
                    <a:pt x="2171700" y="14288"/>
                  </a:lnTo>
                  <a:lnTo>
                    <a:pt x="2266950" y="35719"/>
                  </a:lnTo>
                  <a:lnTo>
                    <a:pt x="2340768" y="61913"/>
                  </a:lnTo>
                  <a:lnTo>
                    <a:pt x="2390775" y="88107"/>
                  </a:lnTo>
                  <a:lnTo>
                    <a:pt x="2412206" y="102394"/>
                  </a:lnTo>
                  <a:lnTo>
                    <a:pt x="2426493" y="114300"/>
                  </a:lnTo>
                  <a:lnTo>
                    <a:pt x="2431256" y="123825"/>
                  </a:lnTo>
                  <a:lnTo>
                    <a:pt x="2440781" y="157163"/>
                  </a:lnTo>
                  <a:lnTo>
                    <a:pt x="2440781" y="180975"/>
                  </a:lnTo>
                  <a:lnTo>
                    <a:pt x="2436018" y="226219"/>
                  </a:lnTo>
                  <a:lnTo>
                    <a:pt x="2426493" y="245269"/>
                  </a:lnTo>
                  <a:lnTo>
                    <a:pt x="2407443" y="264319"/>
                  </a:lnTo>
                  <a:lnTo>
                    <a:pt x="2362200" y="285750"/>
                  </a:lnTo>
                  <a:lnTo>
                    <a:pt x="2281237" y="292894"/>
                  </a:lnTo>
                  <a:lnTo>
                    <a:pt x="2081212" y="292894"/>
                  </a:lnTo>
                  <a:lnTo>
                    <a:pt x="1700212" y="3119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95E1EF06-A626-486F-89E6-2D437ED9EA6F}"/>
                </a:ext>
              </a:extLst>
            </p:cNvPr>
            <p:cNvSpPr/>
            <p:nvPr/>
          </p:nvSpPr>
          <p:spPr>
            <a:xfrm rot="5400000">
              <a:off x="5569744" y="4352133"/>
              <a:ext cx="2770188" cy="530225"/>
            </a:xfrm>
            <a:custGeom>
              <a:avLst/>
              <a:gdLst>
                <a:gd name="connsiteX0" fmla="*/ 1550194 w 2769394"/>
                <a:gd name="connsiteY0" fmla="*/ 342900 h 531018"/>
                <a:gd name="connsiteX1" fmla="*/ 981075 w 2769394"/>
                <a:gd name="connsiteY1" fmla="*/ 347662 h 531018"/>
                <a:gd name="connsiteX2" fmla="*/ 802482 w 2769394"/>
                <a:gd name="connsiteY2" fmla="*/ 347662 h 531018"/>
                <a:gd name="connsiteX3" fmla="*/ 528638 w 2769394"/>
                <a:gd name="connsiteY3" fmla="*/ 345281 h 531018"/>
                <a:gd name="connsiteX4" fmla="*/ 361950 w 2769394"/>
                <a:gd name="connsiteY4" fmla="*/ 347662 h 531018"/>
                <a:gd name="connsiteX5" fmla="*/ 311944 w 2769394"/>
                <a:gd name="connsiteY5" fmla="*/ 352425 h 531018"/>
                <a:gd name="connsiteX6" fmla="*/ 264319 w 2769394"/>
                <a:gd name="connsiteY6" fmla="*/ 366712 h 531018"/>
                <a:gd name="connsiteX7" fmla="*/ 216694 w 2769394"/>
                <a:gd name="connsiteY7" fmla="*/ 388143 h 531018"/>
                <a:gd name="connsiteX8" fmla="*/ 154782 w 2769394"/>
                <a:gd name="connsiteY8" fmla="*/ 423862 h 531018"/>
                <a:gd name="connsiteX9" fmla="*/ 123825 w 2769394"/>
                <a:gd name="connsiteY9" fmla="*/ 450056 h 531018"/>
                <a:gd name="connsiteX10" fmla="*/ 21432 w 2769394"/>
                <a:gd name="connsiteY10" fmla="*/ 531018 h 531018"/>
                <a:gd name="connsiteX11" fmla="*/ 0 w 2769394"/>
                <a:gd name="connsiteY11" fmla="*/ 397668 h 531018"/>
                <a:gd name="connsiteX12" fmla="*/ 78582 w 2769394"/>
                <a:gd name="connsiteY12" fmla="*/ 204787 h 531018"/>
                <a:gd name="connsiteX13" fmla="*/ 126207 w 2769394"/>
                <a:gd name="connsiteY13" fmla="*/ 85725 h 531018"/>
                <a:gd name="connsiteX14" fmla="*/ 150019 w 2769394"/>
                <a:gd name="connsiteY14" fmla="*/ 33337 h 531018"/>
                <a:gd name="connsiteX15" fmla="*/ 166688 w 2769394"/>
                <a:gd name="connsiteY15" fmla="*/ 16668 h 531018"/>
                <a:gd name="connsiteX16" fmla="*/ 188119 w 2769394"/>
                <a:gd name="connsiteY16" fmla="*/ 4762 h 531018"/>
                <a:gd name="connsiteX17" fmla="*/ 214313 w 2769394"/>
                <a:gd name="connsiteY17" fmla="*/ 0 h 531018"/>
                <a:gd name="connsiteX18" fmla="*/ 240507 w 2769394"/>
                <a:gd name="connsiteY18" fmla="*/ 0 h 531018"/>
                <a:gd name="connsiteX19" fmla="*/ 266700 w 2769394"/>
                <a:gd name="connsiteY19" fmla="*/ 7143 h 531018"/>
                <a:gd name="connsiteX20" fmla="*/ 290513 w 2769394"/>
                <a:gd name="connsiteY20" fmla="*/ 21431 h 531018"/>
                <a:gd name="connsiteX21" fmla="*/ 304800 w 2769394"/>
                <a:gd name="connsiteY21" fmla="*/ 30956 h 531018"/>
                <a:gd name="connsiteX22" fmla="*/ 333375 w 2769394"/>
                <a:gd name="connsiteY22" fmla="*/ 47625 h 531018"/>
                <a:gd name="connsiteX23" fmla="*/ 366713 w 2769394"/>
                <a:gd name="connsiteY23" fmla="*/ 57150 h 531018"/>
                <a:gd name="connsiteX24" fmla="*/ 414338 w 2769394"/>
                <a:gd name="connsiteY24" fmla="*/ 69056 h 531018"/>
                <a:gd name="connsiteX25" fmla="*/ 476250 w 2769394"/>
                <a:gd name="connsiteY25" fmla="*/ 76200 h 531018"/>
                <a:gd name="connsiteX26" fmla="*/ 533400 w 2769394"/>
                <a:gd name="connsiteY26" fmla="*/ 76200 h 531018"/>
                <a:gd name="connsiteX27" fmla="*/ 604838 w 2769394"/>
                <a:gd name="connsiteY27" fmla="*/ 83343 h 531018"/>
                <a:gd name="connsiteX28" fmla="*/ 785813 w 2769394"/>
                <a:gd name="connsiteY28" fmla="*/ 102393 h 531018"/>
                <a:gd name="connsiteX29" fmla="*/ 928688 w 2769394"/>
                <a:gd name="connsiteY29" fmla="*/ 104775 h 531018"/>
                <a:gd name="connsiteX30" fmla="*/ 1481138 w 2769394"/>
                <a:gd name="connsiteY30" fmla="*/ 97631 h 531018"/>
                <a:gd name="connsiteX31" fmla="*/ 1802607 w 2769394"/>
                <a:gd name="connsiteY31" fmla="*/ 90487 h 531018"/>
                <a:gd name="connsiteX32" fmla="*/ 2009775 w 2769394"/>
                <a:gd name="connsiteY32" fmla="*/ 85725 h 531018"/>
                <a:gd name="connsiteX33" fmla="*/ 2178844 w 2769394"/>
                <a:gd name="connsiteY33" fmla="*/ 78581 h 531018"/>
                <a:gd name="connsiteX34" fmla="*/ 2278857 w 2769394"/>
                <a:gd name="connsiteY34" fmla="*/ 83343 h 531018"/>
                <a:gd name="connsiteX35" fmla="*/ 2400300 w 2769394"/>
                <a:gd name="connsiteY35" fmla="*/ 95250 h 531018"/>
                <a:gd name="connsiteX36" fmla="*/ 2481263 w 2769394"/>
                <a:gd name="connsiteY36" fmla="*/ 107156 h 531018"/>
                <a:gd name="connsiteX37" fmla="*/ 2612232 w 2769394"/>
                <a:gd name="connsiteY37" fmla="*/ 133350 h 531018"/>
                <a:gd name="connsiteX38" fmla="*/ 2726532 w 2769394"/>
                <a:gd name="connsiteY38" fmla="*/ 164306 h 531018"/>
                <a:gd name="connsiteX39" fmla="*/ 2743200 w 2769394"/>
                <a:gd name="connsiteY39" fmla="*/ 171450 h 531018"/>
                <a:gd name="connsiteX40" fmla="*/ 2757488 w 2769394"/>
                <a:gd name="connsiteY40" fmla="*/ 180975 h 531018"/>
                <a:gd name="connsiteX41" fmla="*/ 2764632 w 2769394"/>
                <a:gd name="connsiteY41" fmla="*/ 202406 h 531018"/>
                <a:gd name="connsiteX42" fmla="*/ 2769394 w 2769394"/>
                <a:gd name="connsiteY42" fmla="*/ 219075 h 531018"/>
                <a:gd name="connsiteX43" fmla="*/ 2764632 w 2769394"/>
                <a:gd name="connsiteY43" fmla="*/ 242887 h 531018"/>
                <a:gd name="connsiteX44" fmla="*/ 2755107 w 2769394"/>
                <a:gd name="connsiteY44" fmla="*/ 257175 h 531018"/>
                <a:gd name="connsiteX45" fmla="*/ 2705100 w 2769394"/>
                <a:gd name="connsiteY45" fmla="*/ 285750 h 531018"/>
                <a:gd name="connsiteX46" fmla="*/ 2612232 w 2769394"/>
                <a:gd name="connsiteY46" fmla="*/ 321468 h 531018"/>
                <a:gd name="connsiteX47" fmla="*/ 2512219 w 2769394"/>
                <a:gd name="connsiteY47" fmla="*/ 352425 h 531018"/>
                <a:gd name="connsiteX48" fmla="*/ 2426494 w 2769394"/>
                <a:gd name="connsiteY48" fmla="*/ 366712 h 531018"/>
                <a:gd name="connsiteX49" fmla="*/ 2350294 w 2769394"/>
                <a:gd name="connsiteY49" fmla="*/ 373856 h 531018"/>
                <a:gd name="connsiteX50" fmla="*/ 2283619 w 2769394"/>
                <a:gd name="connsiteY50" fmla="*/ 361950 h 531018"/>
                <a:gd name="connsiteX51" fmla="*/ 2207419 w 2769394"/>
                <a:gd name="connsiteY51" fmla="*/ 350043 h 531018"/>
                <a:gd name="connsiteX52" fmla="*/ 2035969 w 2769394"/>
                <a:gd name="connsiteY52" fmla="*/ 345281 h 531018"/>
                <a:gd name="connsiteX53" fmla="*/ 1550194 w 2769394"/>
                <a:gd name="connsiteY53" fmla="*/ 342900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69394" h="531018">
                  <a:moveTo>
                    <a:pt x="1550194" y="342900"/>
                  </a:moveTo>
                  <a:lnTo>
                    <a:pt x="981075" y="347662"/>
                  </a:lnTo>
                  <a:lnTo>
                    <a:pt x="802482" y="347662"/>
                  </a:lnTo>
                  <a:lnTo>
                    <a:pt x="528638" y="345281"/>
                  </a:lnTo>
                  <a:lnTo>
                    <a:pt x="361950" y="347662"/>
                  </a:lnTo>
                  <a:lnTo>
                    <a:pt x="311944" y="352425"/>
                  </a:lnTo>
                  <a:lnTo>
                    <a:pt x="264319" y="366712"/>
                  </a:lnTo>
                  <a:lnTo>
                    <a:pt x="216694" y="388143"/>
                  </a:lnTo>
                  <a:lnTo>
                    <a:pt x="154782" y="423862"/>
                  </a:lnTo>
                  <a:lnTo>
                    <a:pt x="123825" y="450056"/>
                  </a:lnTo>
                  <a:lnTo>
                    <a:pt x="21432" y="531018"/>
                  </a:lnTo>
                  <a:lnTo>
                    <a:pt x="0" y="397668"/>
                  </a:lnTo>
                  <a:lnTo>
                    <a:pt x="78582" y="204787"/>
                  </a:lnTo>
                  <a:lnTo>
                    <a:pt x="126207" y="85725"/>
                  </a:lnTo>
                  <a:lnTo>
                    <a:pt x="150019" y="33337"/>
                  </a:lnTo>
                  <a:lnTo>
                    <a:pt x="166688" y="16668"/>
                  </a:lnTo>
                  <a:lnTo>
                    <a:pt x="188119" y="4762"/>
                  </a:lnTo>
                  <a:lnTo>
                    <a:pt x="214313" y="0"/>
                  </a:lnTo>
                  <a:lnTo>
                    <a:pt x="240507" y="0"/>
                  </a:lnTo>
                  <a:lnTo>
                    <a:pt x="266700" y="7143"/>
                  </a:lnTo>
                  <a:lnTo>
                    <a:pt x="290513" y="21431"/>
                  </a:lnTo>
                  <a:lnTo>
                    <a:pt x="304800" y="30956"/>
                  </a:lnTo>
                  <a:lnTo>
                    <a:pt x="333375" y="47625"/>
                  </a:lnTo>
                  <a:lnTo>
                    <a:pt x="366713" y="57150"/>
                  </a:lnTo>
                  <a:lnTo>
                    <a:pt x="414338" y="69056"/>
                  </a:lnTo>
                  <a:lnTo>
                    <a:pt x="476250" y="76200"/>
                  </a:lnTo>
                  <a:lnTo>
                    <a:pt x="533400" y="76200"/>
                  </a:lnTo>
                  <a:lnTo>
                    <a:pt x="604838" y="83343"/>
                  </a:lnTo>
                  <a:lnTo>
                    <a:pt x="785813" y="102393"/>
                  </a:lnTo>
                  <a:lnTo>
                    <a:pt x="928688" y="104775"/>
                  </a:lnTo>
                  <a:lnTo>
                    <a:pt x="1481138" y="97631"/>
                  </a:lnTo>
                  <a:lnTo>
                    <a:pt x="1802607" y="90487"/>
                  </a:lnTo>
                  <a:lnTo>
                    <a:pt x="2009775" y="85725"/>
                  </a:lnTo>
                  <a:lnTo>
                    <a:pt x="2178844" y="78581"/>
                  </a:lnTo>
                  <a:lnTo>
                    <a:pt x="2278857" y="83343"/>
                  </a:lnTo>
                  <a:lnTo>
                    <a:pt x="2400300" y="95250"/>
                  </a:lnTo>
                  <a:lnTo>
                    <a:pt x="2481263" y="107156"/>
                  </a:lnTo>
                  <a:lnTo>
                    <a:pt x="2612232" y="133350"/>
                  </a:lnTo>
                  <a:lnTo>
                    <a:pt x="2726532" y="164306"/>
                  </a:lnTo>
                  <a:lnTo>
                    <a:pt x="2743200" y="171450"/>
                  </a:lnTo>
                  <a:lnTo>
                    <a:pt x="2757488" y="180975"/>
                  </a:lnTo>
                  <a:lnTo>
                    <a:pt x="2764632" y="202406"/>
                  </a:lnTo>
                  <a:lnTo>
                    <a:pt x="2769394" y="219075"/>
                  </a:lnTo>
                  <a:lnTo>
                    <a:pt x="2764632" y="242887"/>
                  </a:lnTo>
                  <a:lnTo>
                    <a:pt x="2755107" y="257175"/>
                  </a:lnTo>
                  <a:lnTo>
                    <a:pt x="2705100" y="285750"/>
                  </a:lnTo>
                  <a:lnTo>
                    <a:pt x="2612232" y="321468"/>
                  </a:lnTo>
                  <a:lnTo>
                    <a:pt x="2512219" y="352425"/>
                  </a:lnTo>
                  <a:lnTo>
                    <a:pt x="2426494" y="366712"/>
                  </a:lnTo>
                  <a:lnTo>
                    <a:pt x="2350294" y="373856"/>
                  </a:lnTo>
                  <a:lnTo>
                    <a:pt x="2283619" y="361950"/>
                  </a:lnTo>
                  <a:lnTo>
                    <a:pt x="2207419" y="350043"/>
                  </a:lnTo>
                  <a:lnTo>
                    <a:pt x="2035969" y="345281"/>
                  </a:lnTo>
                  <a:lnTo>
                    <a:pt x="1550194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6D5743D4-5F5F-4063-AFCA-655EEE2D9B60}"/>
              </a:ext>
            </a:extLst>
          </p:cNvPr>
          <p:cNvGrpSpPr/>
          <p:nvPr/>
        </p:nvGrpSpPr>
        <p:grpSpPr>
          <a:xfrm>
            <a:off x="3592513" y="1523999"/>
            <a:ext cx="5048251" cy="4476750"/>
            <a:chOff x="3592513" y="1525590"/>
            <a:chExt cx="5048251" cy="4476750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0A2C5184-B54E-4170-8427-99B0594B6D40}"/>
                </a:ext>
              </a:extLst>
            </p:cNvPr>
            <p:cNvSpPr/>
            <p:nvPr/>
          </p:nvSpPr>
          <p:spPr>
            <a:xfrm>
              <a:off x="3876676" y="2087564"/>
              <a:ext cx="2032000" cy="512762"/>
            </a:xfrm>
            <a:custGeom>
              <a:avLst/>
              <a:gdLst>
                <a:gd name="connsiteX0" fmla="*/ 1416843 w 2031206"/>
                <a:gd name="connsiteY0" fmla="*/ 302419 h 511969"/>
                <a:gd name="connsiteX1" fmla="*/ 1185862 w 2031206"/>
                <a:gd name="connsiteY1" fmla="*/ 345282 h 511969"/>
                <a:gd name="connsiteX2" fmla="*/ 973931 w 2031206"/>
                <a:gd name="connsiteY2" fmla="*/ 378619 h 511969"/>
                <a:gd name="connsiteX3" fmla="*/ 716756 w 2031206"/>
                <a:gd name="connsiteY3" fmla="*/ 433388 h 511969"/>
                <a:gd name="connsiteX4" fmla="*/ 645318 w 2031206"/>
                <a:gd name="connsiteY4" fmla="*/ 452438 h 511969"/>
                <a:gd name="connsiteX5" fmla="*/ 592931 w 2031206"/>
                <a:gd name="connsiteY5" fmla="*/ 457200 h 511969"/>
                <a:gd name="connsiteX6" fmla="*/ 507206 w 2031206"/>
                <a:gd name="connsiteY6" fmla="*/ 476250 h 511969"/>
                <a:gd name="connsiteX7" fmla="*/ 433387 w 2031206"/>
                <a:gd name="connsiteY7" fmla="*/ 497682 h 511969"/>
                <a:gd name="connsiteX8" fmla="*/ 397668 w 2031206"/>
                <a:gd name="connsiteY8" fmla="*/ 511969 h 511969"/>
                <a:gd name="connsiteX9" fmla="*/ 371475 w 2031206"/>
                <a:gd name="connsiteY9" fmla="*/ 511969 h 511969"/>
                <a:gd name="connsiteX10" fmla="*/ 330993 w 2031206"/>
                <a:gd name="connsiteY10" fmla="*/ 502444 h 511969"/>
                <a:gd name="connsiteX11" fmla="*/ 288131 w 2031206"/>
                <a:gd name="connsiteY11" fmla="*/ 485775 h 511969"/>
                <a:gd name="connsiteX12" fmla="*/ 235743 w 2031206"/>
                <a:gd name="connsiteY12" fmla="*/ 452438 h 511969"/>
                <a:gd name="connsiteX13" fmla="*/ 161925 w 2031206"/>
                <a:gd name="connsiteY13" fmla="*/ 392907 h 511969"/>
                <a:gd name="connsiteX14" fmla="*/ 92868 w 2031206"/>
                <a:gd name="connsiteY14" fmla="*/ 319088 h 511969"/>
                <a:gd name="connsiteX15" fmla="*/ 42862 w 2031206"/>
                <a:gd name="connsiteY15" fmla="*/ 261938 h 511969"/>
                <a:gd name="connsiteX16" fmla="*/ 19050 w 2031206"/>
                <a:gd name="connsiteY16" fmla="*/ 235744 h 511969"/>
                <a:gd name="connsiteX17" fmla="*/ 7143 w 2031206"/>
                <a:gd name="connsiteY17" fmla="*/ 211932 h 511969"/>
                <a:gd name="connsiteX18" fmla="*/ 0 w 2031206"/>
                <a:gd name="connsiteY18" fmla="*/ 190500 h 511969"/>
                <a:gd name="connsiteX19" fmla="*/ 2381 w 2031206"/>
                <a:gd name="connsiteY19" fmla="*/ 173832 h 511969"/>
                <a:gd name="connsiteX20" fmla="*/ 14287 w 2031206"/>
                <a:gd name="connsiteY20" fmla="*/ 166688 h 511969"/>
                <a:gd name="connsiteX21" fmla="*/ 26193 w 2031206"/>
                <a:gd name="connsiteY21" fmla="*/ 164307 h 511969"/>
                <a:gd name="connsiteX22" fmla="*/ 54768 w 2031206"/>
                <a:gd name="connsiteY22" fmla="*/ 169069 h 511969"/>
                <a:gd name="connsiteX23" fmla="*/ 90487 w 2031206"/>
                <a:gd name="connsiteY23" fmla="*/ 180975 h 511969"/>
                <a:gd name="connsiteX24" fmla="*/ 123825 w 2031206"/>
                <a:gd name="connsiteY24" fmla="*/ 200025 h 511969"/>
                <a:gd name="connsiteX25" fmla="*/ 157162 w 2031206"/>
                <a:gd name="connsiteY25" fmla="*/ 219075 h 511969"/>
                <a:gd name="connsiteX26" fmla="*/ 192881 w 2031206"/>
                <a:gd name="connsiteY26" fmla="*/ 235744 h 511969"/>
                <a:gd name="connsiteX27" fmla="*/ 240506 w 2031206"/>
                <a:gd name="connsiteY27" fmla="*/ 254794 h 511969"/>
                <a:gd name="connsiteX28" fmla="*/ 300037 w 2031206"/>
                <a:gd name="connsiteY28" fmla="*/ 273844 h 511969"/>
                <a:gd name="connsiteX29" fmla="*/ 357187 w 2031206"/>
                <a:gd name="connsiteY29" fmla="*/ 283369 h 511969"/>
                <a:gd name="connsiteX30" fmla="*/ 400050 w 2031206"/>
                <a:gd name="connsiteY30" fmla="*/ 288132 h 511969"/>
                <a:gd name="connsiteX31" fmla="*/ 435768 w 2031206"/>
                <a:gd name="connsiteY31" fmla="*/ 290513 h 511969"/>
                <a:gd name="connsiteX32" fmla="*/ 490537 w 2031206"/>
                <a:gd name="connsiteY32" fmla="*/ 285750 h 511969"/>
                <a:gd name="connsiteX33" fmla="*/ 800100 w 2031206"/>
                <a:gd name="connsiteY33" fmla="*/ 219075 h 511969"/>
                <a:gd name="connsiteX34" fmla="*/ 1002506 w 2031206"/>
                <a:gd name="connsiteY34" fmla="*/ 176213 h 511969"/>
                <a:gd name="connsiteX35" fmla="*/ 1207293 w 2031206"/>
                <a:gd name="connsiteY35" fmla="*/ 142875 h 511969"/>
                <a:gd name="connsiteX36" fmla="*/ 1583531 w 2031206"/>
                <a:gd name="connsiteY36" fmla="*/ 71438 h 511969"/>
                <a:gd name="connsiteX37" fmla="*/ 1662112 w 2031206"/>
                <a:gd name="connsiteY37" fmla="*/ 52388 h 511969"/>
                <a:gd name="connsiteX38" fmla="*/ 1714500 w 2031206"/>
                <a:gd name="connsiteY38" fmla="*/ 30957 h 511969"/>
                <a:gd name="connsiteX39" fmla="*/ 1764506 w 2031206"/>
                <a:gd name="connsiteY39" fmla="*/ 7144 h 511969"/>
                <a:gd name="connsiteX40" fmla="*/ 1783556 w 2031206"/>
                <a:gd name="connsiteY40" fmla="*/ 0 h 511969"/>
                <a:gd name="connsiteX41" fmla="*/ 1804987 w 2031206"/>
                <a:gd name="connsiteY41" fmla="*/ 0 h 511969"/>
                <a:gd name="connsiteX42" fmla="*/ 1862137 w 2031206"/>
                <a:gd name="connsiteY42" fmla="*/ 14288 h 511969"/>
                <a:gd name="connsiteX43" fmla="*/ 1978818 w 2031206"/>
                <a:gd name="connsiteY43" fmla="*/ 66675 h 511969"/>
                <a:gd name="connsiteX44" fmla="*/ 1993106 w 2031206"/>
                <a:gd name="connsiteY44" fmla="*/ 78582 h 511969"/>
                <a:gd name="connsiteX45" fmla="*/ 2014537 w 2031206"/>
                <a:gd name="connsiteY45" fmla="*/ 107157 h 511969"/>
                <a:gd name="connsiteX46" fmla="*/ 2024062 w 2031206"/>
                <a:gd name="connsiteY46" fmla="*/ 133350 h 511969"/>
                <a:gd name="connsiteX47" fmla="*/ 2031206 w 2031206"/>
                <a:gd name="connsiteY47" fmla="*/ 159544 h 511969"/>
                <a:gd name="connsiteX48" fmla="*/ 2028825 w 2031206"/>
                <a:gd name="connsiteY48" fmla="*/ 178594 h 511969"/>
                <a:gd name="connsiteX49" fmla="*/ 2021681 w 2031206"/>
                <a:gd name="connsiteY49" fmla="*/ 197644 h 511969"/>
                <a:gd name="connsiteX50" fmla="*/ 2002631 w 2031206"/>
                <a:gd name="connsiteY50" fmla="*/ 214313 h 511969"/>
                <a:gd name="connsiteX51" fmla="*/ 1959768 w 2031206"/>
                <a:gd name="connsiteY51" fmla="*/ 223838 h 511969"/>
                <a:gd name="connsiteX52" fmla="*/ 1850231 w 2031206"/>
                <a:gd name="connsiteY52" fmla="*/ 226219 h 511969"/>
                <a:gd name="connsiteX53" fmla="*/ 1790700 w 2031206"/>
                <a:gd name="connsiteY53" fmla="*/ 230982 h 511969"/>
                <a:gd name="connsiteX54" fmla="*/ 1721643 w 2031206"/>
                <a:gd name="connsiteY54" fmla="*/ 240507 h 511969"/>
                <a:gd name="connsiteX55" fmla="*/ 1654968 w 2031206"/>
                <a:gd name="connsiteY55" fmla="*/ 254794 h 511969"/>
                <a:gd name="connsiteX56" fmla="*/ 1416843 w 2031206"/>
                <a:gd name="connsiteY56" fmla="*/ 30241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1206" h="511969">
                  <a:moveTo>
                    <a:pt x="1416843" y="302419"/>
                  </a:moveTo>
                  <a:lnTo>
                    <a:pt x="1185862" y="345282"/>
                  </a:lnTo>
                  <a:lnTo>
                    <a:pt x="973931" y="378619"/>
                  </a:lnTo>
                  <a:lnTo>
                    <a:pt x="716756" y="433388"/>
                  </a:lnTo>
                  <a:lnTo>
                    <a:pt x="645318" y="452438"/>
                  </a:lnTo>
                  <a:lnTo>
                    <a:pt x="592931" y="457200"/>
                  </a:lnTo>
                  <a:lnTo>
                    <a:pt x="507206" y="476250"/>
                  </a:lnTo>
                  <a:lnTo>
                    <a:pt x="433387" y="497682"/>
                  </a:lnTo>
                  <a:lnTo>
                    <a:pt x="397668" y="511969"/>
                  </a:lnTo>
                  <a:lnTo>
                    <a:pt x="371475" y="511969"/>
                  </a:lnTo>
                  <a:lnTo>
                    <a:pt x="330993" y="502444"/>
                  </a:lnTo>
                  <a:lnTo>
                    <a:pt x="288131" y="485775"/>
                  </a:lnTo>
                  <a:lnTo>
                    <a:pt x="235743" y="452438"/>
                  </a:lnTo>
                  <a:lnTo>
                    <a:pt x="161925" y="392907"/>
                  </a:lnTo>
                  <a:lnTo>
                    <a:pt x="92868" y="319088"/>
                  </a:lnTo>
                  <a:lnTo>
                    <a:pt x="42862" y="261938"/>
                  </a:lnTo>
                  <a:lnTo>
                    <a:pt x="19050" y="235744"/>
                  </a:lnTo>
                  <a:lnTo>
                    <a:pt x="7143" y="211932"/>
                  </a:lnTo>
                  <a:lnTo>
                    <a:pt x="0" y="190500"/>
                  </a:lnTo>
                  <a:lnTo>
                    <a:pt x="2381" y="173832"/>
                  </a:lnTo>
                  <a:lnTo>
                    <a:pt x="14287" y="166688"/>
                  </a:lnTo>
                  <a:lnTo>
                    <a:pt x="26193" y="164307"/>
                  </a:lnTo>
                  <a:lnTo>
                    <a:pt x="54768" y="169069"/>
                  </a:lnTo>
                  <a:lnTo>
                    <a:pt x="90487" y="180975"/>
                  </a:lnTo>
                  <a:lnTo>
                    <a:pt x="123825" y="200025"/>
                  </a:lnTo>
                  <a:lnTo>
                    <a:pt x="157162" y="219075"/>
                  </a:lnTo>
                  <a:lnTo>
                    <a:pt x="192881" y="235744"/>
                  </a:lnTo>
                  <a:lnTo>
                    <a:pt x="240506" y="254794"/>
                  </a:lnTo>
                  <a:lnTo>
                    <a:pt x="300037" y="273844"/>
                  </a:lnTo>
                  <a:lnTo>
                    <a:pt x="357187" y="283369"/>
                  </a:lnTo>
                  <a:lnTo>
                    <a:pt x="400050" y="288132"/>
                  </a:lnTo>
                  <a:lnTo>
                    <a:pt x="435768" y="290513"/>
                  </a:lnTo>
                  <a:lnTo>
                    <a:pt x="490537" y="285750"/>
                  </a:lnTo>
                  <a:lnTo>
                    <a:pt x="800100" y="219075"/>
                  </a:lnTo>
                  <a:lnTo>
                    <a:pt x="1002506" y="176213"/>
                  </a:lnTo>
                  <a:lnTo>
                    <a:pt x="1207293" y="142875"/>
                  </a:lnTo>
                  <a:lnTo>
                    <a:pt x="1583531" y="71438"/>
                  </a:lnTo>
                  <a:lnTo>
                    <a:pt x="1662112" y="52388"/>
                  </a:lnTo>
                  <a:lnTo>
                    <a:pt x="1714500" y="30957"/>
                  </a:lnTo>
                  <a:lnTo>
                    <a:pt x="1764506" y="7144"/>
                  </a:lnTo>
                  <a:lnTo>
                    <a:pt x="1783556" y="0"/>
                  </a:lnTo>
                  <a:lnTo>
                    <a:pt x="1804987" y="0"/>
                  </a:lnTo>
                  <a:lnTo>
                    <a:pt x="1862137" y="14288"/>
                  </a:lnTo>
                  <a:lnTo>
                    <a:pt x="1978818" y="66675"/>
                  </a:lnTo>
                  <a:lnTo>
                    <a:pt x="1993106" y="78582"/>
                  </a:lnTo>
                  <a:lnTo>
                    <a:pt x="2014537" y="107157"/>
                  </a:lnTo>
                  <a:lnTo>
                    <a:pt x="2024062" y="133350"/>
                  </a:lnTo>
                  <a:lnTo>
                    <a:pt x="2031206" y="159544"/>
                  </a:lnTo>
                  <a:lnTo>
                    <a:pt x="2028825" y="178594"/>
                  </a:lnTo>
                  <a:lnTo>
                    <a:pt x="2021681" y="197644"/>
                  </a:lnTo>
                  <a:lnTo>
                    <a:pt x="2002631" y="214313"/>
                  </a:lnTo>
                  <a:lnTo>
                    <a:pt x="1959768" y="223838"/>
                  </a:lnTo>
                  <a:lnTo>
                    <a:pt x="1850231" y="226219"/>
                  </a:lnTo>
                  <a:lnTo>
                    <a:pt x="1790700" y="230982"/>
                  </a:lnTo>
                  <a:lnTo>
                    <a:pt x="1721643" y="240507"/>
                  </a:lnTo>
                  <a:lnTo>
                    <a:pt x="1654968" y="254794"/>
                  </a:lnTo>
                  <a:lnTo>
                    <a:pt x="141684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620FF69D-57F3-47F6-8B54-30E368C4B0C2}"/>
                </a:ext>
              </a:extLst>
            </p:cNvPr>
            <p:cNvSpPr/>
            <p:nvPr/>
          </p:nvSpPr>
          <p:spPr>
            <a:xfrm>
              <a:off x="3860801" y="3025776"/>
              <a:ext cx="596900" cy="1409700"/>
            </a:xfrm>
            <a:custGeom>
              <a:avLst/>
              <a:gdLst>
                <a:gd name="connsiteX0" fmla="*/ 304800 w 597694"/>
                <a:gd name="connsiteY0" fmla="*/ 914400 h 1409700"/>
                <a:gd name="connsiteX1" fmla="*/ 273844 w 597694"/>
                <a:gd name="connsiteY1" fmla="*/ 621506 h 1409700"/>
                <a:gd name="connsiteX2" fmla="*/ 238125 w 597694"/>
                <a:gd name="connsiteY2" fmla="*/ 385762 h 1409700"/>
                <a:gd name="connsiteX3" fmla="*/ 209550 w 597694"/>
                <a:gd name="connsiteY3" fmla="*/ 245269 h 1409700"/>
                <a:gd name="connsiteX4" fmla="*/ 130969 w 597694"/>
                <a:gd name="connsiteY4" fmla="*/ 157162 h 1409700"/>
                <a:gd name="connsiteX5" fmla="*/ 52387 w 597694"/>
                <a:gd name="connsiteY5" fmla="*/ 85725 h 1409700"/>
                <a:gd name="connsiteX6" fmla="*/ 23812 w 597694"/>
                <a:gd name="connsiteY6" fmla="*/ 66675 h 1409700"/>
                <a:gd name="connsiteX7" fmla="*/ 9525 w 597694"/>
                <a:gd name="connsiteY7" fmla="*/ 52387 h 1409700"/>
                <a:gd name="connsiteX8" fmla="*/ 0 w 597694"/>
                <a:gd name="connsiteY8" fmla="*/ 33337 h 1409700"/>
                <a:gd name="connsiteX9" fmla="*/ 0 w 597694"/>
                <a:gd name="connsiteY9" fmla="*/ 19050 h 1409700"/>
                <a:gd name="connsiteX10" fmla="*/ 4762 w 597694"/>
                <a:gd name="connsiteY10" fmla="*/ 9525 h 1409700"/>
                <a:gd name="connsiteX11" fmla="*/ 26194 w 597694"/>
                <a:gd name="connsiteY11" fmla="*/ 2381 h 1409700"/>
                <a:gd name="connsiteX12" fmla="*/ 78581 w 597694"/>
                <a:gd name="connsiteY12" fmla="*/ 0 h 1409700"/>
                <a:gd name="connsiteX13" fmla="*/ 166687 w 597694"/>
                <a:gd name="connsiteY13" fmla="*/ 7144 h 1409700"/>
                <a:gd name="connsiteX14" fmla="*/ 288131 w 597694"/>
                <a:gd name="connsiteY14" fmla="*/ 26194 h 1409700"/>
                <a:gd name="connsiteX15" fmla="*/ 383381 w 597694"/>
                <a:gd name="connsiteY15" fmla="*/ 45244 h 1409700"/>
                <a:gd name="connsiteX16" fmla="*/ 423862 w 597694"/>
                <a:gd name="connsiteY16" fmla="*/ 66675 h 1409700"/>
                <a:gd name="connsiteX17" fmla="*/ 411956 w 597694"/>
                <a:gd name="connsiteY17" fmla="*/ 173831 h 1409700"/>
                <a:gd name="connsiteX18" fmla="*/ 488156 w 597694"/>
                <a:gd name="connsiteY18" fmla="*/ 597694 h 1409700"/>
                <a:gd name="connsiteX19" fmla="*/ 497681 w 597694"/>
                <a:gd name="connsiteY19" fmla="*/ 652462 h 1409700"/>
                <a:gd name="connsiteX20" fmla="*/ 519112 w 597694"/>
                <a:gd name="connsiteY20" fmla="*/ 873919 h 1409700"/>
                <a:gd name="connsiteX21" fmla="*/ 531019 w 597694"/>
                <a:gd name="connsiteY21" fmla="*/ 988219 h 1409700"/>
                <a:gd name="connsiteX22" fmla="*/ 552450 w 597694"/>
                <a:gd name="connsiteY22" fmla="*/ 1164431 h 1409700"/>
                <a:gd name="connsiteX23" fmla="*/ 597694 w 597694"/>
                <a:gd name="connsiteY23" fmla="*/ 1288256 h 1409700"/>
                <a:gd name="connsiteX24" fmla="*/ 585787 w 597694"/>
                <a:gd name="connsiteY24" fmla="*/ 1323975 h 1409700"/>
                <a:gd name="connsiteX25" fmla="*/ 564356 w 597694"/>
                <a:gd name="connsiteY25" fmla="*/ 1350169 h 1409700"/>
                <a:gd name="connsiteX26" fmla="*/ 533400 w 597694"/>
                <a:gd name="connsiteY26" fmla="*/ 1381125 h 1409700"/>
                <a:gd name="connsiteX27" fmla="*/ 500062 w 597694"/>
                <a:gd name="connsiteY27" fmla="*/ 1404937 h 1409700"/>
                <a:gd name="connsiteX28" fmla="*/ 478631 w 597694"/>
                <a:gd name="connsiteY28" fmla="*/ 1409700 h 1409700"/>
                <a:gd name="connsiteX29" fmla="*/ 457200 w 597694"/>
                <a:gd name="connsiteY29" fmla="*/ 1404937 h 1409700"/>
                <a:gd name="connsiteX30" fmla="*/ 421481 w 597694"/>
                <a:gd name="connsiteY30" fmla="*/ 1373981 h 1409700"/>
                <a:gd name="connsiteX31" fmla="*/ 376237 w 597694"/>
                <a:gd name="connsiteY31" fmla="*/ 1316831 h 1409700"/>
                <a:gd name="connsiteX32" fmla="*/ 342900 w 597694"/>
                <a:gd name="connsiteY32" fmla="*/ 1252537 h 1409700"/>
                <a:gd name="connsiteX33" fmla="*/ 316706 w 597694"/>
                <a:gd name="connsiteY33" fmla="*/ 1178719 h 1409700"/>
                <a:gd name="connsiteX34" fmla="*/ 302419 w 597694"/>
                <a:gd name="connsiteY34" fmla="*/ 1112044 h 1409700"/>
                <a:gd name="connsiteX35" fmla="*/ 302419 w 597694"/>
                <a:gd name="connsiteY35" fmla="*/ 1071562 h 1409700"/>
                <a:gd name="connsiteX36" fmla="*/ 304800 w 597694"/>
                <a:gd name="connsiteY36" fmla="*/ 1033462 h 1409700"/>
                <a:gd name="connsiteX37" fmla="*/ 304800 w 597694"/>
                <a:gd name="connsiteY37" fmla="*/ 9144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7694" h="1409700">
                  <a:moveTo>
                    <a:pt x="304800" y="914400"/>
                  </a:moveTo>
                  <a:lnTo>
                    <a:pt x="273844" y="621506"/>
                  </a:lnTo>
                  <a:lnTo>
                    <a:pt x="238125" y="385762"/>
                  </a:lnTo>
                  <a:lnTo>
                    <a:pt x="209550" y="245269"/>
                  </a:lnTo>
                  <a:lnTo>
                    <a:pt x="130969" y="157162"/>
                  </a:lnTo>
                  <a:lnTo>
                    <a:pt x="52387" y="85725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6194" y="2381"/>
                  </a:lnTo>
                  <a:lnTo>
                    <a:pt x="78581" y="0"/>
                  </a:lnTo>
                  <a:lnTo>
                    <a:pt x="166687" y="7144"/>
                  </a:lnTo>
                  <a:lnTo>
                    <a:pt x="288131" y="26194"/>
                  </a:lnTo>
                  <a:lnTo>
                    <a:pt x="383381" y="45244"/>
                  </a:lnTo>
                  <a:lnTo>
                    <a:pt x="423862" y="66675"/>
                  </a:lnTo>
                  <a:lnTo>
                    <a:pt x="411956" y="173831"/>
                  </a:lnTo>
                  <a:lnTo>
                    <a:pt x="488156" y="597694"/>
                  </a:lnTo>
                  <a:lnTo>
                    <a:pt x="497681" y="652462"/>
                  </a:lnTo>
                  <a:lnTo>
                    <a:pt x="519112" y="873919"/>
                  </a:lnTo>
                  <a:lnTo>
                    <a:pt x="531019" y="988219"/>
                  </a:lnTo>
                  <a:lnTo>
                    <a:pt x="552450" y="1164431"/>
                  </a:lnTo>
                  <a:lnTo>
                    <a:pt x="597694" y="1288256"/>
                  </a:lnTo>
                  <a:lnTo>
                    <a:pt x="585787" y="1323975"/>
                  </a:lnTo>
                  <a:lnTo>
                    <a:pt x="564356" y="1350169"/>
                  </a:lnTo>
                  <a:lnTo>
                    <a:pt x="533400" y="1381125"/>
                  </a:lnTo>
                  <a:lnTo>
                    <a:pt x="500062" y="1404937"/>
                  </a:lnTo>
                  <a:lnTo>
                    <a:pt x="478631" y="1409700"/>
                  </a:lnTo>
                  <a:lnTo>
                    <a:pt x="457200" y="1404937"/>
                  </a:lnTo>
                  <a:lnTo>
                    <a:pt x="421481" y="1373981"/>
                  </a:lnTo>
                  <a:lnTo>
                    <a:pt x="376237" y="1316831"/>
                  </a:lnTo>
                  <a:lnTo>
                    <a:pt x="342900" y="1252537"/>
                  </a:lnTo>
                  <a:lnTo>
                    <a:pt x="316706" y="1178719"/>
                  </a:lnTo>
                  <a:lnTo>
                    <a:pt x="302419" y="1112044"/>
                  </a:lnTo>
                  <a:lnTo>
                    <a:pt x="302419" y="1071562"/>
                  </a:lnTo>
                  <a:lnTo>
                    <a:pt x="304800" y="1033462"/>
                  </a:lnTo>
                  <a:lnTo>
                    <a:pt x="3048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489AB73B-9754-4806-A308-0B61CF97E8B2}"/>
                </a:ext>
              </a:extLst>
            </p:cNvPr>
            <p:cNvSpPr/>
            <p:nvPr/>
          </p:nvSpPr>
          <p:spPr>
            <a:xfrm>
              <a:off x="5962651" y="1525590"/>
              <a:ext cx="1173163" cy="1404937"/>
            </a:xfrm>
            <a:custGeom>
              <a:avLst/>
              <a:gdLst>
                <a:gd name="connsiteX0" fmla="*/ 831056 w 1173956"/>
                <a:gd name="connsiteY0" fmla="*/ 652463 h 1404938"/>
                <a:gd name="connsiteX1" fmla="*/ 559594 w 1173956"/>
                <a:gd name="connsiteY1" fmla="*/ 933450 h 1404938"/>
                <a:gd name="connsiteX2" fmla="*/ 280988 w 1173956"/>
                <a:gd name="connsiteY2" fmla="*/ 1204913 h 1404938"/>
                <a:gd name="connsiteX3" fmla="*/ 83344 w 1173956"/>
                <a:gd name="connsiteY3" fmla="*/ 1369219 h 1404938"/>
                <a:gd name="connsiteX4" fmla="*/ 45244 w 1173956"/>
                <a:gd name="connsiteY4" fmla="*/ 1397794 h 1404938"/>
                <a:gd name="connsiteX5" fmla="*/ 33338 w 1173956"/>
                <a:gd name="connsiteY5" fmla="*/ 1402557 h 1404938"/>
                <a:gd name="connsiteX6" fmla="*/ 19050 w 1173956"/>
                <a:gd name="connsiteY6" fmla="*/ 1404938 h 1404938"/>
                <a:gd name="connsiteX7" fmla="*/ 7144 w 1173956"/>
                <a:gd name="connsiteY7" fmla="*/ 1402557 h 1404938"/>
                <a:gd name="connsiteX8" fmla="*/ 0 w 1173956"/>
                <a:gd name="connsiteY8" fmla="*/ 1393032 h 1404938"/>
                <a:gd name="connsiteX9" fmla="*/ 2381 w 1173956"/>
                <a:gd name="connsiteY9" fmla="*/ 1369219 h 1404938"/>
                <a:gd name="connsiteX10" fmla="*/ 23813 w 1173956"/>
                <a:gd name="connsiteY10" fmla="*/ 1328738 h 1404938"/>
                <a:gd name="connsiteX11" fmla="*/ 145256 w 1173956"/>
                <a:gd name="connsiteY11" fmla="*/ 1173957 h 1404938"/>
                <a:gd name="connsiteX12" fmla="*/ 290513 w 1173956"/>
                <a:gd name="connsiteY12" fmla="*/ 983457 h 1404938"/>
                <a:gd name="connsiteX13" fmla="*/ 457200 w 1173956"/>
                <a:gd name="connsiteY13" fmla="*/ 757238 h 1404938"/>
                <a:gd name="connsiteX14" fmla="*/ 521494 w 1173956"/>
                <a:gd name="connsiteY14" fmla="*/ 673894 h 1404938"/>
                <a:gd name="connsiteX15" fmla="*/ 638175 w 1173956"/>
                <a:gd name="connsiteY15" fmla="*/ 497682 h 1404938"/>
                <a:gd name="connsiteX16" fmla="*/ 750094 w 1173956"/>
                <a:gd name="connsiteY16" fmla="*/ 292894 h 1404938"/>
                <a:gd name="connsiteX17" fmla="*/ 764381 w 1173956"/>
                <a:gd name="connsiteY17" fmla="*/ 271463 h 1404938"/>
                <a:gd name="connsiteX18" fmla="*/ 776288 w 1173956"/>
                <a:gd name="connsiteY18" fmla="*/ 245269 h 1404938"/>
                <a:gd name="connsiteX19" fmla="*/ 776288 w 1173956"/>
                <a:gd name="connsiteY19" fmla="*/ 223838 h 1404938"/>
                <a:gd name="connsiteX20" fmla="*/ 771525 w 1173956"/>
                <a:gd name="connsiteY20" fmla="*/ 195263 h 1404938"/>
                <a:gd name="connsiteX21" fmla="*/ 750094 w 1173956"/>
                <a:gd name="connsiteY21" fmla="*/ 161925 h 1404938"/>
                <a:gd name="connsiteX22" fmla="*/ 723900 w 1173956"/>
                <a:gd name="connsiteY22" fmla="*/ 135732 h 1404938"/>
                <a:gd name="connsiteX23" fmla="*/ 688181 w 1173956"/>
                <a:gd name="connsiteY23" fmla="*/ 109538 h 1404938"/>
                <a:gd name="connsiteX24" fmla="*/ 661988 w 1173956"/>
                <a:gd name="connsiteY24" fmla="*/ 92869 h 1404938"/>
                <a:gd name="connsiteX25" fmla="*/ 638175 w 1173956"/>
                <a:gd name="connsiteY25" fmla="*/ 76200 h 1404938"/>
                <a:gd name="connsiteX26" fmla="*/ 609600 w 1173956"/>
                <a:gd name="connsiteY26" fmla="*/ 52388 h 1404938"/>
                <a:gd name="connsiteX27" fmla="*/ 597694 w 1173956"/>
                <a:gd name="connsiteY27" fmla="*/ 30957 h 1404938"/>
                <a:gd name="connsiteX28" fmla="*/ 600075 w 1173956"/>
                <a:gd name="connsiteY28" fmla="*/ 19050 h 1404938"/>
                <a:gd name="connsiteX29" fmla="*/ 607219 w 1173956"/>
                <a:gd name="connsiteY29" fmla="*/ 7144 h 1404938"/>
                <a:gd name="connsiteX30" fmla="*/ 628650 w 1173956"/>
                <a:gd name="connsiteY30" fmla="*/ 0 h 1404938"/>
                <a:gd name="connsiteX31" fmla="*/ 702469 w 1173956"/>
                <a:gd name="connsiteY31" fmla="*/ 4763 h 1404938"/>
                <a:gd name="connsiteX32" fmla="*/ 783431 w 1173956"/>
                <a:gd name="connsiteY32" fmla="*/ 14288 h 1404938"/>
                <a:gd name="connsiteX33" fmla="*/ 845344 w 1173956"/>
                <a:gd name="connsiteY33" fmla="*/ 26194 h 1404938"/>
                <a:gd name="connsiteX34" fmla="*/ 914400 w 1173956"/>
                <a:gd name="connsiteY34" fmla="*/ 47625 h 1404938"/>
                <a:gd name="connsiteX35" fmla="*/ 990600 w 1173956"/>
                <a:gd name="connsiteY35" fmla="*/ 80963 h 1404938"/>
                <a:gd name="connsiteX36" fmla="*/ 1040606 w 1173956"/>
                <a:gd name="connsiteY36" fmla="*/ 109538 h 1404938"/>
                <a:gd name="connsiteX37" fmla="*/ 1088231 w 1173956"/>
                <a:gd name="connsiteY37" fmla="*/ 138113 h 1404938"/>
                <a:gd name="connsiteX38" fmla="*/ 1112044 w 1173956"/>
                <a:gd name="connsiteY38" fmla="*/ 157163 h 1404938"/>
                <a:gd name="connsiteX39" fmla="*/ 1135856 w 1173956"/>
                <a:gd name="connsiteY39" fmla="*/ 178594 h 1404938"/>
                <a:gd name="connsiteX40" fmla="*/ 1150144 w 1173956"/>
                <a:gd name="connsiteY40" fmla="*/ 195263 h 1404938"/>
                <a:gd name="connsiteX41" fmla="*/ 1164431 w 1173956"/>
                <a:gd name="connsiteY41" fmla="*/ 219075 h 1404938"/>
                <a:gd name="connsiteX42" fmla="*/ 1171575 w 1173956"/>
                <a:gd name="connsiteY42" fmla="*/ 240507 h 1404938"/>
                <a:gd name="connsiteX43" fmla="*/ 1173956 w 1173956"/>
                <a:gd name="connsiteY43" fmla="*/ 254794 h 1404938"/>
                <a:gd name="connsiteX44" fmla="*/ 1169194 w 1173956"/>
                <a:gd name="connsiteY44" fmla="*/ 276225 h 1404938"/>
                <a:gd name="connsiteX45" fmla="*/ 1152525 w 1173956"/>
                <a:gd name="connsiteY45" fmla="*/ 307182 h 1404938"/>
                <a:gd name="connsiteX46" fmla="*/ 1064419 w 1173956"/>
                <a:gd name="connsiteY46" fmla="*/ 381000 h 1404938"/>
                <a:gd name="connsiteX47" fmla="*/ 1035844 w 1173956"/>
                <a:gd name="connsiteY47" fmla="*/ 435769 h 1404938"/>
                <a:gd name="connsiteX48" fmla="*/ 831056 w 1173956"/>
                <a:gd name="connsiteY48" fmla="*/ 6524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6" h="1404938">
                  <a:moveTo>
                    <a:pt x="831056" y="652463"/>
                  </a:moveTo>
                  <a:lnTo>
                    <a:pt x="559594" y="933450"/>
                  </a:lnTo>
                  <a:lnTo>
                    <a:pt x="280988" y="1204913"/>
                  </a:lnTo>
                  <a:lnTo>
                    <a:pt x="83344" y="1369219"/>
                  </a:lnTo>
                  <a:lnTo>
                    <a:pt x="45244" y="1397794"/>
                  </a:lnTo>
                  <a:lnTo>
                    <a:pt x="33338" y="1402557"/>
                  </a:lnTo>
                  <a:lnTo>
                    <a:pt x="19050" y="1404938"/>
                  </a:lnTo>
                  <a:lnTo>
                    <a:pt x="7144" y="1402557"/>
                  </a:lnTo>
                  <a:lnTo>
                    <a:pt x="0" y="1393032"/>
                  </a:lnTo>
                  <a:lnTo>
                    <a:pt x="2381" y="1369219"/>
                  </a:lnTo>
                  <a:lnTo>
                    <a:pt x="23813" y="1328738"/>
                  </a:lnTo>
                  <a:lnTo>
                    <a:pt x="145256" y="1173957"/>
                  </a:lnTo>
                  <a:lnTo>
                    <a:pt x="290513" y="983457"/>
                  </a:lnTo>
                  <a:lnTo>
                    <a:pt x="457200" y="757238"/>
                  </a:lnTo>
                  <a:lnTo>
                    <a:pt x="521494" y="673894"/>
                  </a:lnTo>
                  <a:lnTo>
                    <a:pt x="638175" y="497682"/>
                  </a:lnTo>
                  <a:lnTo>
                    <a:pt x="750094" y="292894"/>
                  </a:lnTo>
                  <a:lnTo>
                    <a:pt x="764381" y="271463"/>
                  </a:lnTo>
                  <a:lnTo>
                    <a:pt x="776288" y="245269"/>
                  </a:lnTo>
                  <a:lnTo>
                    <a:pt x="776288" y="223838"/>
                  </a:lnTo>
                  <a:lnTo>
                    <a:pt x="771525" y="195263"/>
                  </a:lnTo>
                  <a:lnTo>
                    <a:pt x="750094" y="161925"/>
                  </a:lnTo>
                  <a:lnTo>
                    <a:pt x="723900" y="135732"/>
                  </a:lnTo>
                  <a:lnTo>
                    <a:pt x="688181" y="109538"/>
                  </a:lnTo>
                  <a:lnTo>
                    <a:pt x="661988" y="92869"/>
                  </a:lnTo>
                  <a:lnTo>
                    <a:pt x="638175" y="76200"/>
                  </a:lnTo>
                  <a:lnTo>
                    <a:pt x="609600" y="52388"/>
                  </a:lnTo>
                  <a:lnTo>
                    <a:pt x="597694" y="30957"/>
                  </a:lnTo>
                  <a:lnTo>
                    <a:pt x="600075" y="19050"/>
                  </a:lnTo>
                  <a:lnTo>
                    <a:pt x="607219" y="7144"/>
                  </a:lnTo>
                  <a:lnTo>
                    <a:pt x="628650" y="0"/>
                  </a:lnTo>
                  <a:lnTo>
                    <a:pt x="702469" y="4763"/>
                  </a:lnTo>
                  <a:lnTo>
                    <a:pt x="783431" y="14288"/>
                  </a:lnTo>
                  <a:lnTo>
                    <a:pt x="845344" y="26194"/>
                  </a:lnTo>
                  <a:lnTo>
                    <a:pt x="914400" y="47625"/>
                  </a:lnTo>
                  <a:lnTo>
                    <a:pt x="990600" y="80963"/>
                  </a:lnTo>
                  <a:lnTo>
                    <a:pt x="1040606" y="109538"/>
                  </a:lnTo>
                  <a:lnTo>
                    <a:pt x="1088231" y="138113"/>
                  </a:lnTo>
                  <a:lnTo>
                    <a:pt x="1112044" y="157163"/>
                  </a:lnTo>
                  <a:lnTo>
                    <a:pt x="1135856" y="178594"/>
                  </a:lnTo>
                  <a:lnTo>
                    <a:pt x="1150144" y="195263"/>
                  </a:lnTo>
                  <a:lnTo>
                    <a:pt x="1164431" y="219075"/>
                  </a:lnTo>
                  <a:lnTo>
                    <a:pt x="1171575" y="240507"/>
                  </a:lnTo>
                  <a:lnTo>
                    <a:pt x="1173956" y="254794"/>
                  </a:lnTo>
                  <a:lnTo>
                    <a:pt x="1169194" y="276225"/>
                  </a:lnTo>
                  <a:lnTo>
                    <a:pt x="1152525" y="307182"/>
                  </a:lnTo>
                  <a:lnTo>
                    <a:pt x="1064419" y="381000"/>
                  </a:lnTo>
                  <a:lnTo>
                    <a:pt x="1035844" y="435769"/>
                  </a:lnTo>
                  <a:lnTo>
                    <a:pt x="8310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B1AE93F6-5930-44E9-A0A1-064C11B05B48}"/>
                </a:ext>
              </a:extLst>
            </p:cNvPr>
            <p:cNvSpPr/>
            <p:nvPr/>
          </p:nvSpPr>
          <p:spPr>
            <a:xfrm>
              <a:off x="6196014" y="3005139"/>
              <a:ext cx="1393825" cy="292100"/>
            </a:xfrm>
            <a:custGeom>
              <a:avLst/>
              <a:gdLst>
                <a:gd name="connsiteX0" fmla="*/ 1021556 w 1393031"/>
                <a:gd name="connsiteY0" fmla="*/ 228600 h 292893"/>
                <a:gd name="connsiteX1" fmla="*/ 640556 w 1393031"/>
                <a:gd name="connsiteY1" fmla="*/ 273843 h 292893"/>
                <a:gd name="connsiteX2" fmla="*/ 569118 w 1393031"/>
                <a:gd name="connsiteY2" fmla="*/ 292893 h 292893"/>
                <a:gd name="connsiteX3" fmla="*/ 390525 w 1393031"/>
                <a:gd name="connsiteY3" fmla="*/ 292893 h 292893"/>
                <a:gd name="connsiteX4" fmla="*/ 302418 w 1393031"/>
                <a:gd name="connsiteY4" fmla="*/ 290512 h 292893"/>
                <a:gd name="connsiteX5" fmla="*/ 269081 w 1393031"/>
                <a:gd name="connsiteY5" fmla="*/ 283368 h 292893"/>
                <a:gd name="connsiteX6" fmla="*/ 214312 w 1393031"/>
                <a:gd name="connsiteY6" fmla="*/ 269081 h 292893"/>
                <a:gd name="connsiteX7" fmla="*/ 161925 w 1393031"/>
                <a:gd name="connsiteY7" fmla="*/ 250031 h 292893"/>
                <a:gd name="connsiteX8" fmla="*/ 104775 w 1393031"/>
                <a:gd name="connsiteY8" fmla="*/ 226218 h 292893"/>
                <a:gd name="connsiteX9" fmla="*/ 45243 w 1393031"/>
                <a:gd name="connsiteY9" fmla="*/ 192881 h 292893"/>
                <a:gd name="connsiteX10" fmla="*/ 23812 w 1393031"/>
                <a:gd name="connsiteY10" fmla="*/ 180975 h 292893"/>
                <a:gd name="connsiteX11" fmla="*/ 11906 w 1393031"/>
                <a:gd name="connsiteY11" fmla="*/ 166687 h 292893"/>
                <a:gd name="connsiteX12" fmla="*/ 0 w 1393031"/>
                <a:gd name="connsiteY12" fmla="*/ 140493 h 292893"/>
                <a:gd name="connsiteX13" fmla="*/ 2381 w 1393031"/>
                <a:gd name="connsiteY13" fmla="*/ 121443 h 292893"/>
                <a:gd name="connsiteX14" fmla="*/ 9525 w 1393031"/>
                <a:gd name="connsiteY14" fmla="*/ 111918 h 292893"/>
                <a:gd name="connsiteX15" fmla="*/ 26193 w 1393031"/>
                <a:gd name="connsiteY15" fmla="*/ 104775 h 292893"/>
                <a:gd name="connsiteX16" fmla="*/ 54768 w 1393031"/>
                <a:gd name="connsiteY16" fmla="*/ 104775 h 292893"/>
                <a:gd name="connsiteX17" fmla="*/ 104775 w 1393031"/>
                <a:gd name="connsiteY17" fmla="*/ 116681 h 292893"/>
                <a:gd name="connsiteX18" fmla="*/ 216693 w 1393031"/>
                <a:gd name="connsiteY18" fmla="*/ 128587 h 292893"/>
                <a:gd name="connsiteX19" fmla="*/ 330993 w 1393031"/>
                <a:gd name="connsiteY19" fmla="*/ 135731 h 292893"/>
                <a:gd name="connsiteX20" fmla="*/ 457200 w 1393031"/>
                <a:gd name="connsiteY20" fmla="*/ 130968 h 292893"/>
                <a:gd name="connsiteX21" fmla="*/ 671512 w 1393031"/>
                <a:gd name="connsiteY21" fmla="*/ 109537 h 292893"/>
                <a:gd name="connsiteX22" fmla="*/ 857250 w 1393031"/>
                <a:gd name="connsiteY22" fmla="*/ 78581 h 292893"/>
                <a:gd name="connsiteX23" fmla="*/ 1007268 w 1393031"/>
                <a:gd name="connsiteY23" fmla="*/ 40481 h 292893"/>
                <a:gd name="connsiteX24" fmla="*/ 1133475 w 1393031"/>
                <a:gd name="connsiteY24" fmla="*/ 9525 h 292893"/>
                <a:gd name="connsiteX25" fmla="*/ 1178718 w 1393031"/>
                <a:gd name="connsiteY25" fmla="*/ 0 h 292893"/>
                <a:gd name="connsiteX26" fmla="*/ 1204912 w 1393031"/>
                <a:gd name="connsiteY26" fmla="*/ 0 h 292893"/>
                <a:gd name="connsiteX27" fmla="*/ 1259681 w 1393031"/>
                <a:gd name="connsiteY27" fmla="*/ 9525 h 292893"/>
                <a:gd name="connsiteX28" fmla="*/ 1304925 w 1393031"/>
                <a:gd name="connsiteY28" fmla="*/ 28575 h 292893"/>
                <a:gd name="connsiteX29" fmla="*/ 1338262 w 1393031"/>
                <a:gd name="connsiteY29" fmla="*/ 50006 h 292893"/>
                <a:gd name="connsiteX30" fmla="*/ 1371600 w 1393031"/>
                <a:gd name="connsiteY30" fmla="*/ 80962 h 292893"/>
                <a:gd name="connsiteX31" fmla="*/ 1385887 w 1393031"/>
                <a:gd name="connsiteY31" fmla="*/ 102393 h 292893"/>
                <a:gd name="connsiteX32" fmla="*/ 1393031 w 1393031"/>
                <a:gd name="connsiteY32" fmla="*/ 119062 h 292893"/>
                <a:gd name="connsiteX33" fmla="*/ 1393031 w 1393031"/>
                <a:gd name="connsiteY33" fmla="*/ 133350 h 292893"/>
                <a:gd name="connsiteX34" fmla="*/ 1388268 w 1393031"/>
                <a:gd name="connsiteY34" fmla="*/ 154781 h 292893"/>
                <a:gd name="connsiteX35" fmla="*/ 1366837 w 1393031"/>
                <a:gd name="connsiteY35" fmla="*/ 173831 h 292893"/>
                <a:gd name="connsiteX36" fmla="*/ 1312068 w 1393031"/>
                <a:gd name="connsiteY36" fmla="*/ 195262 h 292893"/>
                <a:gd name="connsiteX37" fmla="*/ 1157287 w 1393031"/>
                <a:gd name="connsiteY37" fmla="*/ 216693 h 292893"/>
                <a:gd name="connsiteX38" fmla="*/ 1021556 w 1393031"/>
                <a:gd name="connsiteY38" fmla="*/ 2286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93031" h="292893">
                  <a:moveTo>
                    <a:pt x="1021556" y="228600"/>
                  </a:moveTo>
                  <a:lnTo>
                    <a:pt x="640556" y="273843"/>
                  </a:lnTo>
                  <a:lnTo>
                    <a:pt x="569118" y="292893"/>
                  </a:lnTo>
                  <a:lnTo>
                    <a:pt x="390525" y="292893"/>
                  </a:lnTo>
                  <a:lnTo>
                    <a:pt x="302418" y="290512"/>
                  </a:lnTo>
                  <a:lnTo>
                    <a:pt x="269081" y="283368"/>
                  </a:lnTo>
                  <a:lnTo>
                    <a:pt x="214312" y="269081"/>
                  </a:lnTo>
                  <a:lnTo>
                    <a:pt x="161925" y="250031"/>
                  </a:lnTo>
                  <a:lnTo>
                    <a:pt x="104775" y="226218"/>
                  </a:lnTo>
                  <a:lnTo>
                    <a:pt x="45243" y="192881"/>
                  </a:lnTo>
                  <a:lnTo>
                    <a:pt x="23812" y="180975"/>
                  </a:lnTo>
                  <a:lnTo>
                    <a:pt x="11906" y="166687"/>
                  </a:lnTo>
                  <a:lnTo>
                    <a:pt x="0" y="140493"/>
                  </a:lnTo>
                  <a:lnTo>
                    <a:pt x="2381" y="121443"/>
                  </a:lnTo>
                  <a:lnTo>
                    <a:pt x="9525" y="111918"/>
                  </a:lnTo>
                  <a:lnTo>
                    <a:pt x="26193" y="104775"/>
                  </a:lnTo>
                  <a:lnTo>
                    <a:pt x="54768" y="104775"/>
                  </a:lnTo>
                  <a:lnTo>
                    <a:pt x="104775" y="116681"/>
                  </a:lnTo>
                  <a:lnTo>
                    <a:pt x="216693" y="128587"/>
                  </a:lnTo>
                  <a:lnTo>
                    <a:pt x="330993" y="135731"/>
                  </a:lnTo>
                  <a:lnTo>
                    <a:pt x="457200" y="130968"/>
                  </a:lnTo>
                  <a:lnTo>
                    <a:pt x="671512" y="109537"/>
                  </a:lnTo>
                  <a:lnTo>
                    <a:pt x="857250" y="78581"/>
                  </a:lnTo>
                  <a:lnTo>
                    <a:pt x="1007268" y="40481"/>
                  </a:lnTo>
                  <a:lnTo>
                    <a:pt x="1133475" y="9525"/>
                  </a:lnTo>
                  <a:lnTo>
                    <a:pt x="1178718" y="0"/>
                  </a:lnTo>
                  <a:lnTo>
                    <a:pt x="1204912" y="0"/>
                  </a:lnTo>
                  <a:lnTo>
                    <a:pt x="1259681" y="9525"/>
                  </a:lnTo>
                  <a:lnTo>
                    <a:pt x="1304925" y="28575"/>
                  </a:lnTo>
                  <a:lnTo>
                    <a:pt x="1338262" y="50006"/>
                  </a:lnTo>
                  <a:lnTo>
                    <a:pt x="1371600" y="80962"/>
                  </a:lnTo>
                  <a:lnTo>
                    <a:pt x="1385887" y="102393"/>
                  </a:lnTo>
                  <a:lnTo>
                    <a:pt x="1393031" y="119062"/>
                  </a:lnTo>
                  <a:lnTo>
                    <a:pt x="1393031" y="133350"/>
                  </a:lnTo>
                  <a:lnTo>
                    <a:pt x="1388268" y="154781"/>
                  </a:lnTo>
                  <a:lnTo>
                    <a:pt x="1366837" y="173831"/>
                  </a:lnTo>
                  <a:lnTo>
                    <a:pt x="1312068" y="195262"/>
                  </a:lnTo>
                  <a:lnTo>
                    <a:pt x="1157287" y="216693"/>
                  </a:lnTo>
                  <a:lnTo>
                    <a:pt x="1021556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FC64EC33-8AE4-417F-B77C-124957A63061}"/>
                </a:ext>
              </a:extLst>
            </p:cNvPr>
            <p:cNvSpPr/>
            <p:nvPr/>
          </p:nvSpPr>
          <p:spPr>
            <a:xfrm>
              <a:off x="4621214" y="1554164"/>
              <a:ext cx="542925" cy="1498600"/>
            </a:xfrm>
            <a:custGeom>
              <a:avLst/>
              <a:gdLst>
                <a:gd name="connsiteX0" fmla="*/ 188119 w 542925"/>
                <a:gd name="connsiteY0" fmla="*/ 1109663 h 1497807"/>
                <a:gd name="connsiteX1" fmla="*/ 216694 w 542925"/>
                <a:gd name="connsiteY1" fmla="*/ 700088 h 1497807"/>
                <a:gd name="connsiteX2" fmla="*/ 216694 w 542925"/>
                <a:gd name="connsiteY2" fmla="*/ 445294 h 1497807"/>
                <a:gd name="connsiteX3" fmla="*/ 209550 w 542925"/>
                <a:gd name="connsiteY3" fmla="*/ 347663 h 1497807"/>
                <a:gd name="connsiteX4" fmla="*/ 202407 w 542925"/>
                <a:gd name="connsiteY4" fmla="*/ 309563 h 1497807"/>
                <a:gd name="connsiteX5" fmla="*/ 190500 w 542925"/>
                <a:gd name="connsiteY5" fmla="*/ 283369 h 1497807"/>
                <a:gd name="connsiteX6" fmla="*/ 169069 w 542925"/>
                <a:gd name="connsiteY6" fmla="*/ 250032 h 1497807"/>
                <a:gd name="connsiteX7" fmla="*/ 107157 w 542925"/>
                <a:gd name="connsiteY7" fmla="*/ 173832 h 1497807"/>
                <a:gd name="connsiteX8" fmla="*/ 42863 w 542925"/>
                <a:gd name="connsiteY8" fmla="*/ 95250 h 1497807"/>
                <a:gd name="connsiteX9" fmla="*/ 11907 w 542925"/>
                <a:gd name="connsiteY9" fmla="*/ 64294 h 1497807"/>
                <a:gd name="connsiteX10" fmla="*/ 0 w 542925"/>
                <a:gd name="connsiteY10" fmla="*/ 52388 h 1497807"/>
                <a:gd name="connsiteX11" fmla="*/ 0 w 542925"/>
                <a:gd name="connsiteY11" fmla="*/ 45244 h 1497807"/>
                <a:gd name="connsiteX12" fmla="*/ 4763 w 542925"/>
                <a:gd name="connsiteY12" fmla="*/ 33338 h 1497807"/>
                <a:gd name="connsiteX13" fmla="*/ 23813 w 542925"/>
                <a:gd name="connsiteY13" fmla="*/ 19050 h 1497807"/>
                <a:gd name="connsiteX14" fmla="*/ 57150 w 542925"/>
                <a:gd name="connsiteY14" fmla="*/ 4763 h 1497807"/>
                <a:gd name="connsiteX15" fmla="*/ 88107 w 542925"/>
                <a:gd name="connsiteY15" fmla="*/ 0 h 1497807"/>
                <a:gd name="connsiteX16" fmla="*/ 111919 w 542925"/>
                <a:gd name="connsiteY16" fmla="*/ 0 h 1497807"/>
                <a:gd name="connsiteX17" fmla="*/ 130969 w 542925"/>
                <a:gd name="connsiteY17" fmla="*/ 2382 h 1497807"/>
                <a:gd name="connsiteX18" fmla="*/ 180975 w 542925"/>
                <a:gd name="connsiteY18" fmla="*/ 19050 h 1497807"/>
                <a:gd name="connsiteX19" fmla="*/ 280988 w 542925"/>
                <a:gd name="connsiteY19" fmla="*/ 61913 h 1497807"/>
                <a:gd name="connsiteX20" fmla="*/ 369094 w 542925"/>
                <a:gd name="connsiteY20" fmla="*/ 104775 h 1497807"/>
                <a:gd name="connsiteX21" fmla="*/ 428625 w 542925"/>
                <a:gd name="connsiteY21" fmla="*/ 138113 h 1497807"/>
                <a:gd name="connsiteX22" fmla="*/ 469107 w 542925"/>
                <a:gd name="connsiteY22" fmla="*/ 164307 h 1497807"/>
                <a:gd name="connsiteX23" fmla="*/ 500063 w 542925"/>
                <a:gd name="connsiteY23" fmla="*/ 185738 h 1497807"/>
                <a:gd name="connsiteX24" fmla="*/ 516732 w 542925"/>
                <a:gd name="connsiteY24" fmla="*/ 202407 h 1497807"/>
                <a:gd name="connsiteX25" fmla="*/ 531019 w 542925"/>
                <a:gd name="connsiteY25" fmla="*/ 221457 h 1497807"/>
                <a:gd name="connsiteX26" fmla="*/ 540544 w 542925"/>
                <a:gd name="connsiteY26" fmla="*/ 238125 h 1497807"/>
                <a:gd name="connsiteX27" fmla="*/ 542925 w 542925"/>
                <a:gd name="connsiteY27" fmla="*/ 254794 h 1497807"/>
                <a:gd name="connsiteX28" fmla="*/ 540544 w 542925"/>
                <a:gd name="connsiteY28" fmla="*/ 278607 h 1497807"/>
                <a:gd name="connsiteX29" fmla="*/ 528638 w 542925"/>
                <a:gd name="connsiteY29" fmla="*/ 300038 h 1497807"/>
                <a:gd name="connsiteX30" fmla="*/ 502444 w 542925"/>
                <a:gd name="connsiteY30" fmla="*/ 330994 h 1497807"/>
                <a:gd name="connsiteX31" fmla="*/ 485775 w 542925"/>
                <a:gd name="connsiteY31" fmla="*/ 354807 h 1497807"/>
                <a:gd name="connsiteX32" fmla="*/ 483394 w 542925"/>
                <a:gd name="connsiteY32" fmla="*/ 678657 h 1497807"/>
                <a:gd name="connsiteX33" fmla="*/ 461963 w 542925"/>
                <a:gd name="connsiteY33" fmla="*/ 866775 h 1497807"/>
                <a:gd name="connsiteX34" fmla="*/ 442913 w 542925"/>
                <a:gd name="connsiteY34" fmla="*/ 1085850 h 1497807"/>
                <a:gd name="connsiteX35" fmla="*/ 409575 w 542925"/>
                <a:gd name="connsiteY35" fmla="*/ 1443038 h 1497807"/>
                <a:gd name="connsiteX36" fmla="*/ 164307 w 542925"/>
                <a:gd name="connsiteY36" fmla="*/ 1497807 h 1497807"/>
                <a:gd name="connsiteX37" fmla="*/ 188119 w 542925"/>
                <a:gd name="connsiteY37" fmla="*/ 1109663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2925" h="1497807">
                  <a:moveTo>
                    <a:pt x="188119" y="1109663"/>
                  </a:moveTo>
                  <a:lnTo>
                    <a:pt x="216694" y="700088"/>
                  </a:lnTo>
                  <a:lnTo>
                    <a:pt x="216694" y="445294"/>
                  </a:lnTo>
                  <a:lnTo>
                    <a:pt x="209550" y="347663"/>
                  </a:lnTo>
                  <a:lnTo>
                    <a:pt x="202407" y="309563"/>
                  </a:lnTo>
                  <a:lnTo>
                    <a:pt x="190500" y="283369"/>
                  </a:lnTo>
                  <a:lnTo>
                    <a:pt x="169069" y="250032"/>
                  </a:lnTo>
                  <a:lnTo>
                    <a:pt x="107157" y="173832"/>
                  </a:lnTo>
                  <a:lnTo>
                    <a:pt x="42863" y="95250"/>
                  </a:lnTo>
                  <a:lnTo>
                    <a:pt x="11907" y="64294"/>
                  </a:lnTo>
                  <a:lnTo>
                    <a:pt x="0" y="52388"/>
                  </a:lnTo>
                  <a:lnTo>
                    <a:pt x="0" y="45244"/>
                  </a:lnTo>
                  <a:lnTo>
                    <a:pt x="4763" y="33338"/>
                  </a:lnTo>
                  <a:lnTo>
                    <a:pt x="23813" y="19050"/>
                  </a:lnTo>
                  <a:lnTo>
                    <a:pt x="57150" y="4763"/>
                  </a:lnTo>
                  <a:lnTo>
                    <a:pt x="88107" y="0"/>
                  </a:lnTo>
                  <a:lnTo>
                    <a:pt x="111919" y="0"/>
                  </a:lnTo>
                  <a:lnTo>
                    <a:pt x="130969" y="2382"/>
                  </a:lnTo>
                  <a:lnTo>
                    <a:pt x="180975" y="19050"/>
                  </a:lnTo>
                  <a:lnTo>
                    <a:pt x="280988" y="61913"/>
                  </a:lnTo>
                  <a:lnTo>
                    <a:pt x="369094" y="104775"/>
                  </a:lnTo>
                  <a:lnTo>
                    <a:pt x="428625" y="138113"/>
                  </a:lnTo>
                  <a:lnTo>
                    <a:pt x="469107" y="164307"/>
                  </a:lnTo>
                  <a:lnTo>
                    <a:pt x="500063" y="185738"/>
                  </a:lnTo>
                  <a:lnTo>
                    <a:pt x="516732" y="202407"/>
                  </a:lnTo>
                  <a:lnTo>
                    <a:pt x="531019" y="221457"/>
                  </a:lnTo>
                  <a:lnTo>
                    <a:pt x="540544" y="238125"/>
                  </a:lnTo>
                  <a:lnTo>
                    <a:pt x="542925" y="254794"/>
                  </a:lnTo>
                  <a:lnTo>
                    <a:pt x="540544" y="278607"/>
                  </a:lnTo>
                  <a:lnTo>
                    <a:pt x="528638" y="300038"/>
                  </a:lnTo>
                  <a:lnTo>
                    <a:pt x="502444" y="330994"/>
                  </a:lnTo>
                  <a:lnTo>
                    <a:pt x="485775" y="354807"/>
                  </a:lnTo>
                  <a:cubicBezTo>
                    <a:pt x="484981" y="462757"/>
                    <a:pt x="484188" y="570707"/>
                    <a:pt x="483394" y="678657"/>
                  </a:cubicBezTo>
                  <a:lnTo>
                    <a:pt x="461963" y="866775"/>
                  </a:lnTo>
                  <a:lnTo>
                    <a:pt x="442913" y="1085850"/>
                  </a:lnTo>
                  <a:lnTo>
                    <a:pt x="409575" y="1443038"/>
                  </a:lnTo>
                  <a:lnTo>
                    <a:pt x="164307" y="1497807"/>
                  </a:lnTo>
                  <a:lnTo>
                    <a:pt x="188119" y="1109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AD5C32F3-0217-45FF-9D32-BFCD88EB67BA}"/>
                </a:ext>
              </a:extLst>
            </p:cNvPr>
            <p:cNvSpPr/>
            <p:nvPr/>
          </p:nvSpPr>
          <p:spPr>
            <a:xfrm>
              <a:off x="4116388" y="2782890"/>
              <a:ext cx="1727200" cy="1455737"/>
            </a:xfrm>
            <a:custGeom>
              <a:avLst/>
              <a:gdLst>
                <a:gd name="connsiteX0" fmla="*/ 862013 w 1726407"/>
                <a:gd name="connsiteY0" fmla="*/ 307182 h 1454944"/>
                <a:gd name="connsiteX1" fmla="*/ 342900 w 1726407"/>
                <a:gd name="connsiteY1" fmla="*/ 402432 h 1454944"/>
                <a:gd name="connsiteX2" fmla="*/ 83344 w 1726407"/>
                <a:gd name="connsiteY2" fmla="*/ 459582 h 1454944"/>
                <a:gd name="connsiteX3" fmla="*/ 0 w 1726407"/>
                <a:gd name="connsiteY3" fmla="*/ 316707 h 1454944"/>
                <a:gd name="connsiteX4" fmla="*/ 316707 w 1726407"/>
                <a:gd name="connsiteY4" fmla="*/ 254794 h 1454944"/>
                <a:gd name="connsiteX5" fmla="*/ 550069 w 1726407"/>
                <a:gd name="connsiteY5" fmla="*/ 207169 h 1454944"/>
                <a:gd name="connsiteX6" fmla="*/ 702469 w 1726407"/>
                <a:gd name="connsiteY6" fmla="*/ 171450 h 1454944"/>
                <a:gd name="connsiteX7" fmla="*/ 904875 w 1726407"/>
                <a:gd name="connsiteY7" fmla="*/ 135732 h 1454944"/>
                <a:gd name="connsiteX8" fmla="*/ 1131094 w 1726407"/>
                <a:gd name="connsiteY8" fmla="*/ 102394 h 1454944"/>
                <a:gd name="connsiteX9" fmla="*/ 1302544 w 1726407"/>
                <a:gd name="connsiteY9" fmla="*/ 64294 h 1454944"/>
                <a:gd name="connsiteX10" fmla="*/ 1359694 w 1726407"/>
                <a:gd name="connsiteY10" fmla="*/ 28575 h 1454944"/>
                <a:gd name="connsiteX11" fmla="*/ 1409700 w 1726407"/>
                <a:gd name="connsiteY11" fmla="*/ 4763 h 1454944"/>
                <a:gd name="connsiteX12" fmla="*/ 1431132 w 1726407"/>
                <a:gd name="connsiteY12" fmla="*/ 0 h 1454944"/>
                <a:gd name="connsiteX13" fmla="*/ 1454944 w 1726407"/>
                <a:gd name="connsiteY13" fmla="*/ 4763 h 1454944"/>
                <a:gd name="connsiteX14" fmla="*/ 1528763 w 1726407"/>
                <a:gd name="connsiteY14" fmla="*/ 50007 h 1454944"/>
                <a:gd name="connsiteX15" fmla="*/ 1643063 w 1726407"/>
                <a:gd name="connsiteY15" fmla="*/ 135732 h 1454944"/>
                <a:gd name="connsiteX16" fmla="*/ 1678782 w 1726407"/>
                <a:gd name="connsiteY16" fmla="*/ 166688 h 1454944"/>
                <a:gd name="connsiteX17" fmla="*/ 1709738 w 1726407"/>
                <a:gd name="connsiteY17" fmla="*/ 200025 h 1454944"/>
                <a:gd name="connsiteX18" fmla="*/ 1719263 w 1726407"/>
                <a:gd name="connsiteY18" fmla="*/ 216694 h 1454944"/>
                <a:gd name="connsiteX19" fmla="*/ 1726407 w 1726407"/>
                <a:gd name="connsiteY19" fmla="*/ 235744 h 1454944"/>
                <a:gd name="connsiteX20" fmla="*/ 1726407 w 1726407"/>
                <a:gd name="connsiteY20" fmla="*/ 252413 h 1454944"/>
                <a:gd name="connsiteX21" fmla="*/ 1719263 w 1726407"/>
                <a:gd name="connsiteY21" fmla="*/ 273844 h 1454944"/>
                <a:gd name="connsiteX22" fmla="*/ 1693069 w 1726407"/>
                <a:gd name="connsiteY22" fmla="*/ 304800 h 1454944"/>
                <a:gd name="connsiteX23" fmla="*/ 1664494 w 1726407"/>
                <a:gd name="connsiteY23" fmla="*/ 330994 h 1454944"/>
                <a:gd name="connsiteX24" fmla="*/ 1626394 w 1726407"/>
                <a:gd name="connsiteY24" fmla="*/ 607219 h 1454944"/>
                <a:gd name="connsiteX25" fmla="*/ 1581150 w 1726407"/>
                <a:gd name="connsiteY25" fmla="*/ 935832 h 1454944"/>
                <a:gd name="connsiteX26" fmla="*/ 1550194 w 1726407"/>
                <a:gd name="connsiteY26" fmla="*/ 1164432 h 1454944"/>
                <a:gd name="connsiteX27" fmla="*/ 1528763 w 1726407"/>
                <a:gd name="connsiteY27" fmla="*/ 1331119 h 1454944"/>
                <a:gd name="connsiteX28" fmla="*/ 1516857 w 1726407"/>
                <a:gd name="connsiteY28" fmla="*/ 1390650 h 1454944"/>
                <a:gd name="connsiteX29" fmla="*/ 1504950 w 1726407"/>
                <a:gd name="connsiteY29" fmla="*/ 1426369 h 1454944"/>
                <a:gd name="connsiteX30" fmla="*/ 1493044 w 1726407"/>
                <a:gd name="connsiteY30" fmla="*/ 1443038 h 1454944"/>
                <a:gd name="connsiteX31" fmla="*/ 1478757 w 1726407"/>
                <a:gd name="connsiteY31" fmla="*/ 1450182 h 1454944"/>
                <a:gd name="connsiteX32" fmla="*/ 1457325 w 1726407"/>
                <a:gd name="connsiteY32" fmla="*/ 1454944 h 1454944"/>
                <a:gd name="connsiteX33" fmla="*/ 1435894 w 1726407"/>
                <a:gd name="connsiteY33" fmla="*/ 1450182 h 1454944"/>
                <a:gd name="connsiteX34" fmla="*/ 1409700 w 1726407"/>
                <a:gd name="connsiteY34" fmla="*/ 1438275 h 1454944"/>
                <a:gd name="connsiteX35" fmla="*/ 1388269 w 1726407"/>
                <a:gd name="connsiteY35" fmla="*/ 1428750 h 1454944"/>
                <a:gd name="connsiteX36" fmla="*/ 1364457 w 1726407"/>
                <a:gd name="connsiteY36" fmla="*/ 1407319 h 1454944"/>
                <a:gd name="connsiteX37" fmla="*/ 1343025 w 1726407"/>
                <a:gd name="connsiteY37" fmla="*/ 1383507 h 1454944"/>
                <a:gd name="connsiteX38" fmla="*/ 1328738 w 1726407"/>
                <a:gd name="connsiteY38" fmla="*/ 1354932 h 1454944"/>
                <a:gd name="connsiteX39" fmla="*/ 1316832 w 1726407"/>
                <a:gd name="connsiteY39" fmla="*/ 1309688 h 1454944"/>
                <a:gd name="connsiteX40" fmla="*/ 1323975 w 1726407"/>
                <a:gd name="connsiteY40" fmla="*/ 1214438 h 1454944"/>
                <a:gd name="connsiteX41" fmla="*/ 1338263 w 1726407"/>
                <a:gd name="connsiteY41" fmla="*/ 938213 h 1454944"/>
                <a:gd name="connsiteX42" fmla="*/ 1343025 w 1726407"/>
                <a:gd name="connsiteY42" fmla="*/ 750094 h 1454944"/>
                <a:gd name="connsiteX43" fmla="*/ 1369219 w 1726407"/>
                <a:gd name="connsiteY43" fmla="*/ 631032 h 1454944"/>
                <a:gd name="connsiteX44" fmla="*/ 1371600 w 1726407"/>
                <a:gd name="connsiteY44" fmla="*/ 307182 h 1454944"/>
                <a:gd name="connsiteX45" fmla="*/ 1371600 w 1726407"/>
                <a:gd name="connsiteY45" fmla="*/ 292894 h 1454944"/>
                <a:gd name="connsiteX46" fmla="*/ 1357313 w 1726407"/>
                <a:gd name="connsiteY46" fmla="*/ 276225 h 1454944"/>
                <a:gd name="connsiteX47" fmla="*/ 1319213 w 1726407"/>
                <a:gd name="connsiteY47" fmla="*/ 250032 h 1454944"/>
                <a:gd name="connsiteX48" fmla="*/ 1285875 w 1726407"/>
                <a:gd name="connsiteY48" fmla="*/ 242888 h 1454944"/>
                <a:gd name="connsiteX49" fmla="*/ 862013 w 1726407"/>
                <a:gd name="connsiteY49" fmla="*/ 307182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26407" h="1454944">
                  <a:moveTo>
                    <a:pt x="862013" y="307182"/>
                  </a:moveTo>
                  <a:lnTo>
                    <a:pt x="342900" y="402432"/>
                  </a:lnTo>
                  <a:lnTo>
                    <a:pt x="83344" y="459582"/>
                  </a:lnTo>
                  <a:lnTo>
                    <a:pt x="0" y="316707"/>
                  </a:lnTo>
                  <a:lnTo>
                    <a:pt x="316707" y="254794"/>
                  </a:lnTo>
                  <a:lnTo>
                    <a:pt x="550069" y="207169"/>
                  </a:lnTo>
                  <a:lnTo>
                    <a:pt x="702469" y="171450"/>
                  </a:lnTo>
                  <a:lnTo>
                    <a:pt x="904875" y="135732"/>
                  </a:lnTo>
                  <a:lnTo>
                    <a:pt x="1131094" y="102394"/>
                  </a:lnTo>
                  <a:lnTo>
                    <a:pt x="1302544" y="64294"/>
                  </a:lnTo>
                  <a:lnTo>
                    <a:pt x="1359694" y="28575"/>
                  </a:lnTo>
                  <a:lnTo>
                    <a:pt x="1409700" y="4763"/>
                  </a:lnTo>
                  <a:lnTo>
                    <a:pt x="1431132" y="0"/>
                  </a:lnTo>
                  <a:lnTo>
                    <a:pt x="1454944" y="4763"/>
                  </a:lnTo>
                  <a:lnTo>
                    <a:pt x="1528763" y="50007"/>
                  </a:lnTo>
                  <a:lnTo>
                    <a:pt x="1643063" y="135732"/>
                  </a:lnTo>
                  <a:lnTo>
                    <a:pt x="1678782" y="166688"/>
                  </a:lnTo>
                  <a:lnTo>
                    <a:pt x="1709738" y="200025"/>
                  </a:lnTo>
                  <a:lnTo>
                    <a:pt x="1719263" y="216694"/>
                  </a:lnTo>
                  <a:lnTo>
                    <a:pt x="1726407" y="235744"/>
                  </a:lnTo>
                  <a:lnTo>
                    <a:pt x="1726407" y="252413"/>
                  </a:lnTo>
                  <a:lnTo>
                    <a:pt x="1719263" y="273844"/>
                  </a:lnTo>
                  <a:lnTo>
                    <a:pt x="1693069" y="304800"/>
                  </a:lnTo>
                  <a:lnTo>
                    <a:pt x="1664494" y="330994"/>
                  </a:lnTo>
                  <a:lnTo>
                    <a:pt x="1626394" y="607219"/>
                  </a:lnTo>
                  <a:lnTo>
                    <a:pt x="1581150" y="935832"/>
                  </a:lnTo>
                  <a:lnTo>
                    <a:pt x="1550194" y="1164432"/>
                  </a:lnTo>
                  <a:lnTo>
                    <a:pt x="1528763" y="1331119"/>
                  </a:lnTo>
                  <a:lnTo>
                    <a:pt x="1516857" y="1390650"/>
                  </a:lnTo>
                  <a:lnTo>
                    <a:pt x="1504950" y="1426369"/>
                  </a:lnTo>
                  <a:lnTo>
                    <a:pt x="1493044" y="1443038"/>
                  </a:lnTo>
                  <a:lnTo>
                    <a:pt x="1478757" y="1450182"/>
                  </a:lnTo>
                  <a:lnTo>
                    <a:pt x="1457325" y="1454944"/>
                  </a:lnTo>
                  <a:lnTo>
                    <a:pt x="1435894" y="1450182"/>
                  </a:lnTo>
                  <a:lnTo>
                    <a:pt x="1409700" y="1438275"/>
                  </a:lnTo>
                  <a:lnTo>
                    <a:pt x="1388269" y="1428750"/>
                  </a:lnTo>
                  <a:lnTo>
                    <a:pt x="1364457" y="1407319"/>
                  </a:lnTo>
                  <a:lnTo>
                    <a:pt x="1343025" y="1383507"/>
                  </a:lnTo>
                  <a:lnTo>
                    <a:pt x="1328738" y="1354932"/>
                  </a:lnTo>
                  <a:lnTo>
                    <a:pt x="1316832" y="1309688"/>
                  </a:lnTo>
                  <a:lnTo>
                    <a:pt x="1323975" y="1214438"/>
                  </a:lnTo>
                  <a:lnTo>
                    <a:pt x="1338263" y="938213"/>
                  </a:lnTo>
                  <a:lnTo>
                    <a:pt x="1343025" y="750094"/>
                  </a:lnTo>
                  <a:lnTo>
                    <a:pt x="1369219" y="631032"/>
                  </a:lnTo>
                  <a:cubicBezTo>
                    <a:pt x="1370013" y="523082"/>
                    <a:pt x="1370806" y="415132"/>
                    <a:pt x="1371600" y="307182"/>
                  </a:cubicBezTo>
                  <a:lnTo>
                    <a:pt x="1371600" y="292894"/>
                  </a:lnTo>
                  <a:lnTo>
                    <a:pt x="1357313" y="276225"/>
                  </a:lnTo>
                  <a:lnTo>
                    <a:pt x="1319213" y="250032"/>
                  </a:lnTo>
                  <a:lnTo>
                    <a:pt x="1285875" y="242888"/>
                  </a:lnTo>
                  <a:lnTo>
                    <a:pt x="8620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9E1FEC60-7C72-4849-8D3D-1AB4EE72942F}"/>
                </a:ext>
              </a:extLst>
            </p:cNvPr>
            <p:cNvSpPr/>
            <p:nvPr/>
          </p:nvSpPr>
          <p:spPr>
            <a:xfrm>
              <a:off x="4271964" y="3373439"/>
              <a:ext cx="1266825" cy="347662"/>
            </a:xfrm>
            <a:custGeom>
              <a:avLst/>
              <a:gdLst>
                <a:gd name="connsiteX0" fmla="*/ 769143 w 1266825"/>
                <a:gd name="connsiteY0" fmla="*/ 257175 h 347663"/>
                <a:gd name="connsiteX1" fmla="*/ 219075 w 1266825"/>
                <a:gd name="connsiteY1" fmla="*/ 347663 h 347663"/>
                <a:gd name="connsiteX2" fmla="*/ 30956 w 1266825"/>
                <a:gd name="connsiteY2" fmla="*/ 345282 h 347663"/>
                <a:gd name="connsiteX3" fmla="*/ 0 w 1266825"/>
                <a:gd name="connsiteY3" fmla="*/ 214313 h 347663"/>
                <a:gd name="connsiteX4" fmla="*/ 190500 w 1266825"/>
                <a:gd name="connsiteY4" fmla="*/ 214313 h 347663"/>
                <a:gd name="connsiteX5" fmla="*/ 216693 w 1266825"/>
                <a:gd name="connsiteY5" fmla="*/ 211932 h 347663"/>
                <a:gd name="connsiteX6" fmla="*/ 650081 w 1266825"/>
                <a:gd name="connsiteY6" fmla="*/ 123825 h 347663"/>
                <a:gd name="connsiteX7" fmla="*/ 1019175 w 1266825"/>
                <a:gd name="connsiteY7" fmla="*/ 47625 h 347663"/>
                <a:gd name="connsiteX8" fmla="*/ 1264443 w 1266825"/>
                <a:gd name="connsiteY8" fmla="*/ 0 h 347663"/>
                <a:gd name="connsiteX9" fmla="*/ 1266825 w 1266825"/>
                <a:gd name="connsiteY9" fmla="*/ 185738 h 347663"/>
                <a:gd name="connsiteX10" fmla="*/ 769143 w 1266825"/>
                <a:gd name="connsiteY10" fmla="*/ 257175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825" h="347663">
                  <a:moveTo>
                    <a:pt x="769143" y="257175"/>
                  </a:moveTo>
                  <a:lnTo>
                    <a:pt x="219075" y="347663"/>
                  </a:lnTo>
                  <a:lnTo>
                    <a:pt x="30956" y="345282"/>
                  </a:lnTo>
                  <a:lnTo>
                    <a:pt x="0" y="214313"/>
                  </a:lnTo>
                  <a:lnTo>
                    <a:pt x="190500" y="214313"/>
                  </a:lnTo>
                  <a:lnTo>
                    <a:pt x="216693" y="211932"/>
                  </a:lnTo>
                  <a:lnTo>
                    <a:pt x="650081" y="123825"/>
                  </a:lnTo>
                  <a:lnTo>
                    <a:pt x="1019175" y="47625"/>
                  </a:lnTo>
                  <a:lnTo>
                    <a:pt x="1264443" y="0"/>
                  </a:lnTo>
                  <a:lnTo>
                    <a:pt x="1266825" y="185738"/>
                  </a:lnTo>
                  <a:lnTo>
                    <a:pt x="769143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341A4898-507C-49EC-8283-71074953B535}"/>
                </a:ext>
              </a:extLst>
            </p:cNvPr>
            <p:cNvSpPr/>
            <p:nvPr/>
          </p:nvSpPr>
          <p:spPr>
            <a:xfrm>
              <a:off x="4305301" y="3954465"/>
              <a:ext cx="1204913" cy="409575"/>
            </a:xfrm>
            <a:custGeom>
              <a:avLst/>
              <a:gdLst>
                <a:gd name="connsiteX0" fmla="*/ 826294 w 1204913"/>
                <a:gd name="connsiteY0" fmla="*/ 228600 h 409575"/>
                <a:gd name="connsiteX1" fmla="*/ 592931 w 1204913"/>
                <a:gd name="connsiteY1" fmla="*/ 285750 h 409575"/>
                <a:gd name="connsiteX2" fmla="*/ 471488 w 1204913"/>
                <a:gd name="connsiteY2" fmla="*/ 290513 h 409575"/>
                <a:gd name="connsiteX3" fmla="*/ 61913 w 1204913"/>
                <a:gd name="connsiteY3" fmla="*/ 409575 h 409575"/>
                <a:gd name="connsiteX4" fmla="*/ 0 w 1204913"/>
                <a:gd name="connsiteY4" fmla="*/ 226219 h 409575"/>
                <a:gd name="connsiteX5" fmla="*/ 526256 w 1204913"/>
                <a:gd name="connsiteY5" fmla="*/ 126207 h 409575"/>
                <a:gd name="connsiteX6" fmla="*/ 864394 w 1204913"/>
                <a:gd name="connsiteY6" fmla="*/ 61913 h 409575"/>
                <a:gd name="connsiteX7" fmla="*/ 1188244 w 1204913"/>
                <a:gd name="connsiteY7" fmla="*/ 0 h 409575"/>
                <a:gd name="connsiteX8" fmla="*/ 1204913 w 1204913"/>
                <a:gd name="connsiteY8" fmla="*/ 157163 h 409575"/>
                <a:gd name="connsiteX9" fmla="*/ 826294 w 1204913"/>
                <a:gd name="connsiteY9" fmla="*/ 2286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4913" h="409575">
                  <a:moveTo>
                    <a:pt x="826294" y="228600"/>
                  </a:moveTo>
                  <a:lnTo>
                    <a:pt x="592931" y="285750"/>
                  </a:lnTo>
                  <a:lnTo>
                    <a:pt x="471488" y="290513"/>
                  </a:lnTo>
                  <a:lnTo>
                    <a:pt x="61913" y="409575"/>
                  </a:lnTo>
                  <a:lnTo>
                    <a:pt x="0" y="226219"/>
                  </a:lnTo>
                  <a:lnTo>
                    <a:pt x="526256" y="126207"/>
                  </a:lnTo>
                  <a:lnTo>
                    <a:pt x="864394" y="61913"/>
                  </a:lnTo>
                  <a:lnTo>
                    <a:pt x="1188244" y="0"/>
                  </a:lnTo>
                  <a:lnTo>
                    <a:pt x="1204913" y="157163"/>
                  </a:lnTo>
                  <a:lnTo>
                    <a:pt x="826294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B8DFD1D7-72E5-406A-B2FF-303AF7F2927D}"/>
                </a:ext>
              </a:extLst>
            </p:cNvPr>
            <p:cNvSpPr/>
            <p:nvPr/>
          </p:nvSpPr>
          <p:spPr>
            <a:xfrm>
              <a:off x="3592513" y="4633914"/>
              <a:ext cx="2292350" cy="544512"/>
            </a:xfrm>
            <a:custGeom>
              <a:avLst/>
              <a:gdLst>
                <a:gd name="connsiteX0" fmla="*/ 1671638 w 2290763"/>
                <a:gd name="connsiteY0" fmla="*/ 252412 h 545306"/>
                <a:gd name="connsiteX1" fmla="*/ 1385888 w 2290763"/>
                <a:gd name="connsiteY1" fmla="*/ 300037 h 545306"/>
                <a:gd name="connsiteX2" fmla="*/ 1240632 w 2290763"/>
                <a:gd name="connsiteY2" fmla="*/ 304800 h 545306"/>
                <a:gd name="connsiteX3" fmla="*/ 854869 w 2290763"/>
                <a:gd name="connsiteY3" fmla="*/ 395287 h 545306"/>
                <a:gd name="connsiteX4" fmla="*/ 581025 w 2290763"/>
                <a:gd name="connsiteY4" fmla="*/ 471487 h 545306"/>
                <a:gd name="connsiteX5" fmla="*/ 485775 w 2290763"/>
                <a:gd name="connsiteY5" fmla="*/ 509587 h 545306"/>
                <a:gd name="connsiteX6" fmla="*/ 423863 w 2290763"/>
                <a:gd name="connsiteY6" fmla="*/ 535781 h 545306"/>
                <a:gd name="connsiteX7" fmla="*/ 395288 w 2290763"/>
                <a:gd name="connsiteY7" fmla="*/ 545306 h 545306"/>
                <a:gd name="connsiteX8" fmla="*/ 376238 w 2290763"/>
                <a:gd name="connsiteY8" fmla="*/ 545306 h 545306"/>
                <a:gd name="connsiteX9" fmla="*/ 328613 w 2290763"/>
                <a:gd name="connsiteY9" fmla="*/ 535781 h 545306"/>
                <a:gd name="connsiteX10" fmla="*/ 259557 w 2290763"/>
                <a:gd name="connsiteY10" fmla="*/ 502443 h 545306"/>
                <a:gd name="connsiteX11" fmla="*/ 171450 w 2290763"/>
                <a:gd name="connsiteY11" fmla="*/ 447675 h 545306"/>
                <a:gd name="connsiteX12" fmla="*/ 95250 w 2290763"/>
                <a:gd name="connsiteY12" fmla="*/ 388143 h 545306"/>
                <a:gd name="connsiteX13" fmla="*/ 40482 w 2290763"/>
                <a:gd name="connsiteY13" fmla="*/ 338137 h 545306"/>
                <a:gd name="connsiteX14" fmla="*/ 21432 w 2290763"/>
                <a:gd name="connsiteY14" fmla="*/ 323850 h 545306"/>
                <a:gd name="connsiteX15" fmla="*/ 9525 w 2290763"/>
                <a:gd name="connsiteY15" fmla="*/ 309562 h 545306"/>
                <a:gd name="connsiteX16" fmla="*/ 2382 w 2290763"/>
                <a:gd name="connsiteY16" fmla="*/ 285750 h 545306"/>
                <a:gd name="connsiteX17" fmla="*/ 0 w 2290763"/>
                <a:gd name="connsiteY17" fmla="*/ 271462 h 545306"/>
                <a:gd name="connsiteX18" fmla="*/ 7144 w 2290763"/>
                <a:gd name="connsiteY18" fmla="*/ 254793 h 545306"/>
                <a:gd name="connsiteX19" fmla="*/ 23813 w 2290763"/>
                <a:gd name="connsiteY19" fmla="*/ 252412 h 545306"/>
                <a:gd name="connsiteX20" fmla="*/ 42863 w 2290763"/>
                <a:gd name="connsiteY20" fmla="*/ 257175 h 545306"/>
                <a:gd name="connsiteX21" fmla="*/ 78582 w 2290763"/>
                <a:gd name="connsiteY21" fmla="*/ 273843 h 545306"/>
                <a:gd name="connsiteX22" fmla="*/ 126207 w 2290763"/>
                <a:gd name="connsiteY22" fmla="*/ 290512 h 545306"/>
                <a:gd name="connsiteX23" fmla="*/ 171450 w 2290763"/>
                <a:gd name="connsiteY23" fmla="*/ 300037 h 545306"/>
                <a:gd name="connsiteX24" fmla="*/ 247650 w 2290763"/>
                <a:gd name="connsiteY24" fmla="*/ 309562 h 545306"/>
                <a:gd name="connsiteX25" fmla="*/ 333375 w 2290763"/>
                <a:gd name="connsiteY25" fmla="*/ 314325 h 545306"/>
                <a:gd name="connsiteX26" fmla="*/ 407194 w 2290763"/>
                <a:gd name="connsiteY26" fmla="*/ 304800 h 545306"/>
                <a:gd name="connsiteX27" fmla="*/ 657225 w 2290763"/>
                <a:gd name="connsiteY27" fmla="*/ 259556 h 545306"/>
                <a:gd name="connsiteX28" fmla="*/ 978694 w 2290763"/>
                <a:gd name="connsiteY28" fmla="*/ 183356 h 545306"/>
                <a:gd name="connsiteX29" fmla="*/ 1228725 w 2290763"/>
                <a:gd name="connsiteY29" fmla="*/ 126206 h 545306"/>
                <a:gd name="connsiteX30" fmla="*/ 1385888 w 2290763"/>
                <a:gd name="connsiteY30" fmla="*/ 95250 h 545306"/>
                <a:gd name="connsiteX31" fmla="*/ 1590675 w 2290763"/>
                <a:gd name="connsiteY31" fmla="*/ 71437 h 545306"/>
                <a:gd name="connsiteX32" fmla="*/ 1833563 w 2290763"/>
                <a:gd name="connsiteY32" fmla="*/ 47625 h 545306"/>
                <a:gd name="connsiteX33" fmla="*/ 1902619 w 2290763"/>
                <a:gd name="connsiteY33" fmla="*/ 30956 h 545306"/>
                <a:gd name="connsiteX34" fmla="*/ 2002632 w 2290763"/>
                <a:gd name="connsiteY34" fmla="*/ 0 h 545306"/>
                <a:gd name="connsiteX35" fmla="*/ 2026444 w 2290763"/>
                <a:gd name="connsiteY35" fmla="*/ 0 h 545306"/>
                <a:gd name="connsiteX36" fmla="*/ 2083594 w 2290763"/>
                <a:gd name="connsiteY36" fmla="*/ 4762 h 545306"/>
                <a:gd name="connsiteX37" fmla="*/ 2145507 w 2290763"/>
                <a:gd name="connsiteY37" fmla="*/ 19050 h 545306"/>
                <a:gd name="connsiteX38" fmla="*/ 2193132 w 2290763"/>
                <a:gd name="connsiteY38" fmla="*/ 38100 h 545306"/>
                <a:gd name="connsiteX39" fmla="*/ 2219325 w 2290763"/>
                <a:gd name="connsiteY39" fmla="*/ 52387 h 545306"/>
                <a:gd name="connsiteX40" fmla="*/ 2250282 w 2290763"/>
                <a:gd name="connsiteY40" fmla="*/ 78581 h 545306"/>
                <a:gd name="connsiteX41" fmla="*/ 2269332 w 2290763"/>
                <a:gd name="connsiteY41" fmla="*/ 102393 h 545306"/>
                <a:gd name="connsiteX42" fmla="*/ 2286000 w 2290763"/>
                <a:gd name="connsiteY42" fmla="*/ 135731 h 545306"/>
                <a:gd name="connsiteX43" fmla="*/ 2290763 w 2290763"/>
                <a:gd name="connsiteY43" fmla="*/ 154781 h 545306"/>
                <a:gd name="connsiteX44" fmla="*/ 2281238 w 2290763"/>
                <a:gd name="connsiteY44" fmla="*/ 173831 h 545306"/>
                <a:gd name="connsiteX45" fmla="*/ 2257425 w 2290763"/>
                <a:gd name="connsiteY45" fmla="*/ 190500 h 545306"/>
                <a:gd name="connsiteX46" fmla="*/ 2178844 w 2290763"/>
                <a:gd name="connsiteY46" fmla="*/ 204787 h 545306"/>
                <a:gd name="connsiteX47" fmla="*/ 1990725 w 2290763"/>
                <a:gd name="connsiteY47" fmla="*/ 214312 h 545306"/>
                <a:gd name="connsiteX48" fmla="*/ 1671638 w 2290763"/>
                <a:gd name="connsiteY48" fmla="*/ 2524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0763" h="545306">
                  <a:moveTo>
                    <a:pt x="1671638" y="252412"/>
                  </a:moveTo>
                  <a:lnTo>
                    <a:pt x="1385888" y="300037"/>
                  </a:lnTo>
                  <a:lnTo>
                    <a:pt x="1240632" y="304800"/>
                  </a:lnTo>
                  <a:lnTo>
                    <a:pt x="854869" y="395287"/>
                  </a:lnTo>
                  <a:lnTo>
                    <a:pt x="581025" y="471487"/>
                  </a:lnTo>
                  <a:lnTo>
                    <a:pt x="485775" y="509587"/>
                  </a:lnTo>
                  <a:lnTo>
                    <a:pt x="423863" y="535781"/>
                  </a:lnTo>
                  <a:lnTo>
                    <a:pt x="395288" y="545306"/>
                  </a:lnTo>
                  <a:lnTo>
                    <a:pt x="376238" y="545306"/>
                  </a:lnTo>
                  <a:lnTo>
                    <a:pt x="328613" y="535781"/>
                  </a:lnTo>
                  <a:lnTo>
                    <a:pt x="259557" y="502443"/>
                  </a:lnTo>
                  <a:lnTo>
                    <a:pt x="171450" y="447675"/>
                  </a:lnTo>
                  <a:lnTo>
                    <a:pt x="95250" y="388143"/>
                  </a:lnTo>
                  <a:lnTo>
                    <a:pt x="40482" y="338137"/>
                  </a:lnTo>
                  <a:lnTo>
                    <a:pt x="21432" y="323850"/>
                  </a:lnTo>
                  <a:lnTo>
                    <a:pt x="9525" y="309562"/>
                  </a:lnTo>
                  <a:lnTo>
                    <a:pt x="2382" y="285750"/>
                  </a:lnTo>
                  <a:lnTo>
                    <a:pt x="0" y="271462"/>
                  </a:lnTo>
                  <a:lnTo>
                    <a:pt x="7144" y="254793"/>
                  </a:lnTo>
                  <a:lnTo>
                    <a:pt x="23813" y="252412"/>
                  </a:lnTo>
                  <a:lnTo>
                    <a:pt x="42863" y="257175"/>
                  </a:lnTo>
                  <a:lnTo>
                    <a:pt x="78582" y="273843"/>
                  </a:lnTo>
                  <a:lnTo>
                    <a:pt x="126207" y="290512"/>
                  </a:lnTo>
                  <a:lnTo>
                    <a:pt x="171450" y="300037"/>
                  </a:lnTo>
                  <a:lnTo>
                    <a:pt x="247650" y="309562"/>
                  </a:lnTo>
                  <a:lnTo>
                    <a:pt x="333375" y="314325"/>
                  </a:lnTo>
                  <a:lnTo>
                    <a:pt x="407194" y="304800"/>
                  </a:lnTo>
                  <a:lnTo>
                    <a:pt x="657225" y="259556"/>
                  </a:lnTo>
                  <a:lnTo>
                    <a:pt x="978694" y="183356"/>
                  </a:lnTo>
                  <a:lnTo>
                    <a:pt x="1228725" y="126206"/>
                  </a:lnTo>
                  <a:lnTo>
                    <a:pt x="1385888" y="95250"/>
                  </a:lnTo>
                  <a:lnTo>
                    <a:pt x="1590675" y="71437"/>
                  </a:lnTo>
                  <a:lnTo>
                    <a:pt x="1833563" y="47625"/>
                  </a:lnTo>
                  <a:lnTo>
                    <a:pt x="1902619" y="30956"/>
                  </a:lnTo>
                  <a:lnTo>
                    <a:pt x="2002632" y="0"/>
                  </a:lnTo>
                  <a:lnTo>
                    <a:pt x="2026444" y="0"/>
                  </a:lnTo>
                  <a:lnTo>
                    <a:pt x="2083594" y="4762"/>
                  </a:lnTo>
                  <a:lnTo>
                    <a:pt x="2145507" y="19050"/>
                  </a:lnTo>
                  <a:lnTo>
                    <a:pt x="2193132" y="38100"/>
                  </a:lnTo>
                  <a:lnTo>
                    <a:pt x="2219325" y="52387"/>
                  </a:lnTo>
                  <a:lnTo>
                    <a:pt x="2250282" y="78581"/>
                  </a:lnTo>
                  <a:lnTo>
                    <a:pt x="2269332" y="102393"/>
                  </a:lnTo>
                  <a:lnTo>
                    <a:pt x="2286000" y="135731"/>
                  </a:lnTo>
                  <a:lnTo>
                    <a:pt x="2290763" y="154781"/>
                  </a:lnTo>
                  <a:lnTo>
                    <a:pt x="2281238" y="173831"/>
                  </a:lnTo>
                  <a:lnTo>
                    <a:pt x="2257425" y="190500"/>
                  </a:lnTo>
                  <a:lnTo>
                    <a:pt x="2178844" y="204787"/>
                  </a:lnTo>
                  <a:lnTo>
                    <a:pt x="1990725" y="214312"/>
                  </a:lnTo>
                  <a:lnTo>
                    <a:pt x="1671638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24321FCA-36BE-4A9C-97F9-1CEDA0303440}"/>
                </a:ext>
              </a:extLst>
            </p:cNvPr>
            <p:cNvSpPr/>
            <p:nvPr/>
          </p:nvSpPr>
          <p:spPr>
            <a:xfrm>
              <a:off x="4725989" y="4181476"/>
              <a:ext cx="333375" cy="1747838"/>
            </a:xfrm>
            <a:custGeom>
              <a:avLst/>
              <a:gdLst>
                <a:gd name="connsiteX0" fmla="*/ 66675 w 333375"/>
                <a:gd name="connsiteY0" fmla="*/ 964406 h 1747838"/>
                <a:gd name="connsiteX1" fmla="*/ 64294 w 333375"/>
                <a:gd name="connsiteY1" fmla="*/ 735806 h 1747838"/>
                <a:gd name="connsiteX2" fmla="*/ 66675 w 333375"/>
                <a:gd name="connsiteY2" fmla="*/ 335756 h 1747838"/>
                <a:gd name="connsiteX3" fmla="*/ 64294 w 333375"/>
                <a:gd name="connsiteY3" fmla="*/ 259556 h 1747838"/>
                <a:gd name="connsiteX4" fmla="*/ 57150 w 333375"/>
                <a:gd name="connsiteY4" fmla="*/ 197644 h 1747838"/>
                <a:gd name="connsiteX5" fmla="*/ 47625 w 333375"/>
                <a:gd name="connsiteY5" fmla="*/ 135731 h 1747838"/>
                <a:gd name="connsiteX6" fmla="*/ 0 w 333375"/>
                <a:gd name="connsiteY6" fmla="*/ 19050 h 1747838"/>
                <a:gd name="connsiteX7" fmla="*/ 173832 w 333375"/>
                <a:gd name="connsiteY7" fmla="*/ 0 h 1747838"/>
                <a:gd name="connsiteX8" fmla="*/ 261938 w 333375"/>
                <a:gd name="connsiteY8" fmla="*/ 116681 h 1747838"/>
                <a:gd name="connsiteX9" fmla="*/ 330994 w 333375"/>
                <a:gd name="connsiteY9" fmla="*/ 202406 h 1747838"/>
                <a:gd name="connsiteX10" fmla="*/ 333375 w 333375"/>
                <a:gd name="connsiteY10" fmla="*/ 211931 h 1747838"/>
                <a:gd name="connsiteX11" fmla="*/ 321469 w 333375"/>
                <a:gd name="connsiteY11" fmla="*/ 245269 h 1747838"/>
                <a:gd name="connsiteX12" fmla="*/ 290513 w 333375"/>
                <a:gd name="connsiteY12" fmla="*/ 328613 h 1747838"/>
                <a:gd name="connsiteX13" fmla="*/ 278607 w 333375"/>
                <a:gd name="connsiteY13" fmla="*/ 366713 h 1747838"/>
                <a:gd name="connsiteX14" fmla="*/ 273844 w 333375"/>
                <a:gd name="connsiteY14" fmla="*/ 407194 h 1747838"/>
                <a:gd name="connsiteX15" fmla="*/ 288132 w 333375"/>
                <a:gd name="connsiteY15" fmla="*/ 554831 h 1747838"/>
                <a:gd name="connsiteX16" fmla="*/ 285750 w 333375"/>
                <a:gd name="connsiteY16" fmla="*/ 740569 h 1747838"/>
                <a:gd name="connsiteX17" fmla="*/ 290513 w 333375"/>
                <a:gd name="connsiteY17" fmla="*/ 1045369 h 1747838"/>
                <a:gd name="connsiteX18" fmla="*/ 290513 w 333375"/>
                <a:gd name="connsiteY18" fmla="*/ 1297781 h 1747838"/>
                <a:gd name="connsiteX19" fmla="*/ 288132 w 333375"/>
                <a:gd name="connsiteY19" fmla="*/ 1450181 h 1747838"/>
                <a:gd name="connsiteX20" fmla="*/ 290513 w 333375"/>
                <a:gd name="connsiteY20" fmla="*/ 1512094 h 1747838"/>
                <a:gd name="connsiteX21" fmla="*/ 290513 w 333375"/>
                <a:gd name="connsiteY21" fmla="*/ 1559719 h 1747838"/>
                <a:gd name="connsiteX22" fmla="*/ 288132 w 333375"/>
                <a:gd name="connsiteY22" fmla="*/ 1631156 h 1747838"/>
                <a:gd name="connsiteX23" fmla="*/ 280988 w 333375"/>
                <a:gd name="connsiteY23" fmla="*/ 1662113 h 1747838"/>
                <a:gd name="connsiteX24" fmla="*/ 271463 w 333375"/>
                <a:gd name="connsiteY24" fmla="*/ 1693069 h 1747838"/>
                <a:gd name="connsiteX25" fmla="*/ 257175 w 333375"/>
                <a:gd name="connsiteY25" fmla="*/ 1724025 h 1747838"/>
                <a:gd name="connsiteX26" fmla="*/ 242888 w 333375"/>
                <a:gd name="connsiteY26" fmla="*/ 1735931 h 1747838"/>
                <a:gd name="connsiteX27" fmla="*/ 223838 w 333375"/>
                <a:gd name="connsiteY27" fmla="*/ 1745456 h 1747838"/>
                <a:gd name="connsiteX28" fmla="*/ 202407 w 333375"/>
                <a:gd name="connsiteY28" fmla="*/ 1747838 h 1747838"/>
                <a:gd name="connsiteX29" fmla="*/ 166688 w 333375"/>
                <a:gd name="connsiteY29" fmla="*/ 1747838 h 1747838"/>
                <a:gd name="connsiteX30" fmla="*/ 138113 w 333375"/>
                <a:gd name="connsiteY30" fmla="*/ 1740694 h 1747838"/>
                <a:gd name="connsiteX31" fmla="*/ 121444 w 333375"/>
                <a:gd name="connsiteY31" fmla="*/ 1733550 h 1747838"/>
                <a:gd name="connsiteX32" fmla="*/ 104775 w 333375"/>
                <a:gd name="connsiteY32" fmla="*/ 1724025 h 1747838"/>
                <a:gd name="connsiteX33" fmla="*/ 85725 w 333375"/>
                <a:gd name="connsiteY33" fmla="*/ 1704975 h 1747838"/>
                <a:gd name="connsiteX34" fmla="*/ 71438 w 333375"/>
                <a:gd name="connsiteY34" fmla="*/ 1674019 h 1747838"/>
                <a:gd name="connsiteX35" fmla="*/ 47625 w 333375"/>
                <a:gd name="connsiteY35" fmla="*/ 1590675 h 1747838"/>
                <a:gd name="connsiteX36" fmla="*/ 21432 w 333375"/>
                <a:gd name="connsiteY36" fmla="*/ 1462088 h 1747838"/>
                <a:gd name="connsiteX37" fmla="*/ 26194 w 333375"/>
                <a:gd name="connsiteY37" fmla="*/ 1428750 h 1747838"/>
                <a:gd name="connsiteX38" fmla="*/ 57150 w 333375"/>
                <a:gd name="connsiteY38" fmla="*/ 1157288 h 1747838"/>
                <a:gd name="connsiteX39" fmla="*/ 66675 w 333375"/>
                <a:gd name="connsiteY39" fmla="*/ 964406 h 174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3375" h="1747838">
                  <a:moveTo>
                    <a:pt x="66675" y="964406"/>
                  </a:moveTo>
                  <a:cubicBezTo>
                    <a:pt x="65881" y="888206"/>
                    <a:pt x="65088" y="812006"/>
                    <a:pt x="64294" y="735806"/>
                  </a:cubicBezTo>
                  <a:cubicBezTo>
                    <a:pt x="65088" y="602456"/>
                    <a:pt x="65881" y="469106"/>
                    <a:pt x="66675" y="335756"/>
                  </a:cubicBezTo>
                  <a:cubicBezTo>
                    <a:pt x="65881" y="310356"/>
                    <a:pt x="65088" y="284956"/>
                    <a:pt x="64294" y="259556"/>
                  </a:cubicBezTo>
                  <a:lnTo>
                    <a:pt x="57150" y="197644"/>
                  </a:lnTo>
                  <a:lnTo>
                    <a:pt x="47625" y="135731"/>
                  </a:lnTo>
                  <a:lnTo>
                    <a:pt x="0" y="19050"/>
                  </a:lnTo>
                  <a:lnTo>
                    <a:pt x="173832" y="0"/>
                  </a:lnTo>
                  <a:lnTo>
                    <a:pt x="261938" y="116681"/>
                  </a:lnTo>
                  <a:lnTo>
                    <a:pt x="330994" y="202406"/>
                  </a:lnTo>
                  <a:lnTo>
                    <a:pt x="333375" y="211931"/>
                  </a:lnTo>
                  <a:lnTo>
                    <a:pt x="321469" y="245269"/>
                  </a:lnTo>
                  <a:lnTo>
                    <a:pt x="290513" y="328613"/>
                  </a:lnTo>
                  <a:lnTo>
                    <a:pt x="278607" y="366713"/>
                  </a:lnTo>
                  <a:lnTo>
                    <a:pt x="273844" y="407194"/>
                  </a:lnTo>
                  <a:lnTo>
                    <a:pt x="288132" y="554831"/>
                  </a:lnTo>
                  <a:lnTo>
                    <a:pt x="285750" y="740569"/>
                  </a:lnTo>
                  <a:cubicBezTo>
                    <a:pt x="287338" y="842169"/>
                    <a:pt x="288925" y="943769"/>
                    <a:pt x="290513" y="1045369"/>
                  </a:cubicBezTo>
                  <a:lnTo>
                    <a:pt x="290513" y="1297781"/>
                  </a:lnTo>
                  <a:cubicBezTo>
                    <a:pt x="289719" y="1348581"/>
                    <a:pt x="288926" y="1399381"/>
                    <a:pt x="288132" y="1450181"/>
                  </a:cubicBezTo>
                  <a:cubicBezTo>
                    <a:pt x="288926" y="1470819"/>
                    <a:pt x="289719" y="1491456"/>
                    <a:pt x="290513" y="1512094"/>
                  </a:cubicBezTo>
                  <a:lnTo>
                    <a:pt x="290513" y="1559719"/>
                  </a:lnTo>
                  <a:cubicBezTo>
                    <a:pt x="289719" y="1583531"/>
                    <a:pt x="288926" y="1607344"/>
                    <a:pt x="288132" y="1631156"/>
                  </a:cubicBezTo>
                  <a:lnTo>
                    <a:pt x="280988" y="1662113"/>
                  </a:lnTo>
                  <a:lnTo>
                    <a:pt x="271463" y="1693069"/>
                  </a:lnTo>
                  <a:lnTo>
                    <a:pt x="257175" y="1724025"/>
                  </a:lnTo>
                  <a:lnTo>
                    <a:pt x="242888" y="1735931"/>
                  </a:lnTo>
                  <a:lnTo>
                    <a:pt x="223838" y="1745456"/>
                  </a:lnTo>
                  <a:lnTo>
                    <a:pt x="202407" y="1747838"/>
                  </a:lnTo>
                  <a:lnTo>
                    <a:pt x="166688" y="1747838"/>
                  </a:lnTo>
                  <a:lnTo>
                    <a:pt x="138113" y="1740694"/>
                  </a:lnTo>
                  <a:lnTo>
                    <a:pt x="121444" y="1733550"/>
                  </a:lnTo>
                  <a:lnTo>
                    <a:pt x="104775" y="1724025"/>
                  </a:lnTo>
                  <a:lnTo>
                    <a:pt x="85725" y="1704975"/>
                  </a:lnTo>
                  <a:lnTo>
                    <a:pt x="71438" y="1674019"/>
                  </a:lnTo>
                  <a:lnTo>
                    <a:pt x="47625" y="1590675"/>
                  </a:lnTo>
                  <a:lnTo>
                    <a:pt x="21432" y="1462088"/>
                  </a:lnTo>
                  <a:lnTo>
                    <a:pt x="26194" y="1428750"/>
                  </a:lnTo>
                  <a:lnTo>
                    <a:pt x="57150" y="1157288"/>
                  </a:lnTo>
                  <a:lnTo>
                    <a:pt x="66675" y="9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FDDDD415-BC1A-47A2-9CF1-71A1779AF4FA}"/>
                </a:ext>
              </a:extLst>
            </p:cNvPr>
            <p:cNvSpPr/>
            <p:nvPr/>
          </p:nvSpPr>
          <p:spPr>
            <a:xfrm>
              <a:off x="6923089" y="1811340"/>
              <a:ext cx="1717675" cy="1284287"/>
            </a:xfrm>
            <a:custGeom>
              <a:avLst/>
              <a:gdLst>
                <a:gd name="connsiteX0" fmla="*/ 516731 w 1719262"/>
                <a:gd name="connsiteY0" fmla="*/ 697707 h 1283494"/>
                <a:gd name="connsiteX1" fmla="*/ 192881 w 1719262"/>
                <a:gd name="connsiteY1" fmla="*/ 321469 h 1283494"/>
                <a:gd name="connsiteX2" fmla="*/ 0 w 1719262"/>
                <a:gd name="connsiteY2" fmla="*/ 104775 h 1283494"/>
                <a:gd name="connsiteX3" fmla="*/ 52387 w 1719262"/>
                <a:gd name="connsiteY3" fmla="*/ 0 h 1283494"/>
                <a:gd name="connsiteX4" fmla="*/ 216694 w 1719262"/>
                <a:gd name="connsiteY4" fmla="*/ 157163 h 1283494"/>
                <a:gd name="connsiteX5" fmla="*/ 438150 w 1719262"/>
                <a:gd name="connsiteY5" fmla="*/ 352425 h 1283494"/>
                <a:gd name="connsiteX6" fmla="*/ 650081 w 1719262"/>
                <a:gd name="connsiteY6" fmla="*/ 531019 h 1283494"/>
                <a:gd name="connsiteX7" fmla="*/ 845344 w 1719262"/>
                <a:gd name="connsiteY7" fmla="*/ 681038 h 1283494"/>
                <a:gd name="connsiteX8" fmla="*/ 1016794 w 1719262"/>
                <a:gd name="connsiteY8" fmla="*/ 804863 h 1283494"/>
                <a:gd name="connsiteX9" fmla="*/ 1176337 w 1719262"/>
                <a:gd name="connsiteY9" fmla="*/ 904875 h 1283494"/>
                <a:gd name="connsiteX10" fmla="*/ 1321594 w 1719262"/>
                <a:gd name="connsiteY10" fmla="*/ 995363 h 1283494"/>
                <a:gd name="connsiteX11" fmla="*/ 1471612 w 1719262"/>
                <a:gd name="connsiteY11" fmla="*/ 1081088 h 1283494"/>
                <a:gd name="connsiteX12" fmla="*/ 1678781 w 1719262"/>
                <a:gd name="connsiteY12" fmla="*/ 1197769 h 1283494"/>
                <a:gd name="connsiteX13" fmla="*/ 1704975 w 1719262"/>
                <a:gd name="connsiteY13" fmla="*/ 1216819 h 1283494"/>
                <a:gd name="connsiteX14" fmla="*/ 1716881 w 1719262"/>
                <a:gd name="connsiteY14" fmla="*/ 1231107 h 1283494"/>
                <a:gd name="connsiteX15" fmla="*/ 1719262 w 1719262"/>
                <a:gd name="connsiteY15" fmla="*/ 1240632 h 1283494"/>
                <a:gd name="connsiteX16" fmla="*/ 1714500 w 1719262"/>
                <a:gd name="connsiteY16" fmla="*/ 1254919 h 1283494"/>
                <a:gd name="connsiteX17" fmla="*/ 1697831 w 1719262"/>
                <a:gd name="connsiteY17" fmla="*/ 1259682 h 1283494"/>
                <a:gd name="connsiteX18" fmla="*/ 1476375 w 1719262"/>
                <a:gd name="connsiteY18" fmla="*/ 1259682 h 1283494"/>
                <a:gd name="connsiteX19" fmla="*/ 1323975 w 1719262"/>
                <a:gd name="connsiteY19" fmla="*/ 1254919 h 1283494"/>
                <a:gd name="connsiteX20" fmla="*/ 1269206 w 1719262"/>
                <a:gd name="connsiteY20" fmla="*/ 1266825 h 1283494"/>
                <a:gd name="connsiteX21" fmla="*/ 1195387 w 1719262"/>
                <a:gd name="connsiteY21" fmla="*/ 1278732 h 1283494"/>
                <a:gd name="connsiteX22" fmla="*/ 1107281 w 1719262"/>
                <a:gd name="connsiteY22" fmla="*/ 1283494 h 1283494"/>
                <a:gd name="connsiteX23" fmla="*/ 1073944 w 1719262"/>
                <a:gd name="connsiteY23" fmla="*/ 1281113 h 1283494"/>
                <a:gd name="connsiteX24" fmla="*/ 1028700 w 1719262"/>
                <a:gd name="connsiteY24" fmla="*/ 1269207 h 1283494"/>
                <a:gd name="connsiteX25" fmla="*/ 1004887 w 1719262"/>
                <a:gd name="connsiteY25" fmla="*/ 1259682 h 1283494"/>
                <a:gd name="connsiteX26" fmla="*/ 959644 w 1719262"/>
                <a:gd name="connsiteY26" fmla="*/ 1223963 h 1283494"/>
                <a:gd name="connsiteX27" fmla="*/ 845344 w 1719262"/>
                <a:gd name="connsiteY27" fmla="*/ 1085850 h 1283494"/>
                <a:gd name="connsiteX28" fmla="*/ 647700 w 1719262"/>
                <a:gd name="connsiteY28" fmla="*/ 857250 h 1283494"/>
                <a:gd name="connsiteX29" fmla="*/ 516731 w 1719262"/>
                <a:gd name="connsiteY29" fmla="*/ 69770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19262" h="1283494">
                  <a:moveTo>
                    <a:pt x="516731" y="697707"/>
                  </a:moveTo>
                  <a:lnTo>
                    <a:pt x="192881" y="321469"/>
                  </a:lnTo>
                  <a:lnTo>
                    <a:pt x="0" y="104775"/>
                  </a:lnTo>
                  <a:lnTo>
                    <a:pt x="52387" y="0"/>
                  </a:lnTo>
                  <a:lnTo>
                    <a:pt x="216694" y="157163"/>
                  </a:lnTo>
                  <a:lnTo>
                    <a:pt x="438150" y="352425"/>
                  </a:lnTo>
                  <a:lnTo>
                    <a:pt x="650081" y="531019"/>
                  </a:lnTo>
                  <a:lnTo>
                    <a:pt x="845344" y="681038"/>
                  </a:lnTo>
                  <a:lnTo>
                    <a:pt x="1016794" y="804863"/>
                  </a:lnTo>
                  <a:lnTo>
                    <a:pt x="1176337" y="904875"/>
                  </a:lnTo>
                  <a:lnTo>
                    <a:pt x="1321594" y="995363"/>
                  </a:lnTo>
                  <a:lnTo>
                    <a:pt x="1471612" y="1081088"/>
                  </a:lnTo>
                  <a:lnTo>
                    <a:pt x="1678781" y="1197769"/>
                  </a:lnTo>
                  <a:lnTo>
                    <a:pt x="1704975" y="1216819"/>
                  </a:lnTo>
                  <a:lnTo>
                    <a:pt x="1716881" y="1231107"/>
                  </a:lnTo>
                  <a:lnTo>
                    <a:pt x="1719262" y="1240632"/>
                  </a:lnTo>
                  <a:lnTo>
                    <a:pt x="1714500" y="1254919"/>
                  </a:lnTo>
                  <a:lnTo>
                    <a:pt x="1697831" y="1259682"/>
                  </a:lnTo>
                  <a:lnTo>
                    <a:pt x="1476375" y="1259682"/>
                  </a:lnTo>
                  <a:lnTo>
                    <a:pt x="1323975" y="1254919"/>
                  </a:lnTo>
                  <a:lnTo>
                    <a:pt x="1269206" y="1266825"/>
                  </a:lnTo>
                  <a:lnTo>
                    <a:pt x="1195387" y="1278732"/>
                  </a:lnTo>
                  <a:lnTo>
                    <a:pt x="1107281" y="1283494"/>
                  </a:lnTo>
                  <a:lnTo>
                    <a:pt x="1073944" y="1281113"/>
                  </a:lnTo>
                  <a:lnTo>
                    <a:pt x="1028700" y="1269207"/>
                  </a:lnTo>
                  <a:lnTo>
                    <a:pt x="1004887" y="1259682"/>
                  </a:lnTo>
                  <a:lnTo>
                    <a:pt x="959644" y="1223963"/>
                  </a:lnTo>
                  <a:lnTo>
                    <a:pt x="845344" y="1085850"/>
                  </a:lnTo>
                  <a:lnTo>
                    <a:pt x="647700" y="857250"/>
                  </a:lnTo>
                  <a:lnTo>
                    <a:pt x="516731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C4C4B942-096F-4AF4-9F41-A67F28B4CA96}"/>
                </a:ext>
              </a:extLst>
            </p:cNvPr>
            <p:cNvSpPr/>
            <p:nvPr/>
          </p:nvSpPr>
          <p:spPr>
            <a:xfrm>
              <a:off x="5881689" y="3830639"/>
              <a:ext cx="2441575" cy="533400"/>
            </a:xfrm>
            <a:custGeom>
              <a:avLst/>
              <a:gdLst>
                <a:gd name="connsiteX0" fmla="*/ 1700212 w 2440781"/>
                <a:gd name="connsiteY0" fmla="*/ 311944 h 533400"/>
                <a:gd name="connsiteX1" fmla="*/ 1195387 w 2440781"/>
                <a:gd name="connsiteY1" fmla="*/ 361950 h 533400"/>
                <a:gd name="connsiteX2" fmla="*/ 1026318 w 2440781"/>
                <a:gd name="connsiteY2" fmla="*/ 397669 h 533400"/>
                <a:gd name="connsiteX3" fmla="*/ 750093 w 2440781"/>
                <a:gd name="connsiteY3" fmla="*/ 445294 h 533400"/>
                <a:gd name="connsiteX4" fmla="*/ 554831 w 2440781"/>
                <a:gd name="connsiteY4" fmla="*/ 469107 h 533400"/>
                <a:gd name="connsiteX5" fmla="*/ 469106 w 2440781"/>
                <a:gd name="connsiteY5" fmla="*/ 485775 h 533400"/>
                <a:gd name="connsiteX6" fmla="*/ 411956 w 2440781"/>
                <a:gd name="connsiteY6" fmla="*/ 502444 h 533400"/>
                <a:gd name="connsiteX7" fmla="*/ 354806 w 2440781"/>
                <a:gd name="connsiteY7" fmla="*/ 531019 h 533400"/>
                <a:gd name="connsiteX8" fmla="*/ 333375 w 2440781"/>
                <a:gd name="connsiteY8" fmla="*/ 533400 h 533400"/>
                <a:gd name="connsiteX9" fmla="*/ 271462 w 2440781"/>
                <a:gd name="connsiteY9" fmla="*/ 519113 h 533400"/>
                <a:gd name="connsiteX10" fmla="*/ 207168 w 2440781"/>
                <a:gd name="connsiteY10" fmla="*/ 490538 h 533400"/>
                <a:gd name="connsiteX11" fmla="*/ 164306 w 2440781"/>
                <a:gd name="connsiteY11" fmla="*/ 469107 h 533400"/>
                <a:gd name="connsiteX12" fmla="*/ 126206 w 2440781"/>
                <a:gd name="connsiteY12" fmla="*/ 440532 h 533400"/>
                <a:gd name="connsiteX13" fmla="*/ 85725 w 2440781"/>
                <a:gd name="connsiteY13" fmla="*/ 409575 h 533400"/>
                <a:gd name="connsiteX14" fmla="*/ 54768 w 2440781"/>
                <a:gd name="connsiteY14" fmla="*/ 376238 h 533400"/>
                <a:gd name="connsiteX15" fmla="*/ 28575 w 2440781"/>
                <a:gd name="connsiteY15" fmla="*/ 342900 h 533400"/>
                <a:gd name="connsiteX16" fmla="*/ 9525 w 2440781"/>
                <a:gd name="connsiteY16" fmla="*/ 314325 h 533400"/>
                <a:gd name="connsiteX17" fmla="*/ 0 w 2440781"/>
                <a:gd name="connsiteY17" fmla="*/ 288132 h 533400"/>
                <a:gd name="connsiteX18" fmla="*/ 0 w 2440781"/>
                <a:gd name="connsiteY18" fmla="*/ 269082 h 533400"/>
                <a:gd name="connsiteX19" fmla="*/ 7143 w 2440781"/>
                <a:gd name="connsiteY19" fmla="*/ 257175 h 533400"/>
                <a:gd name="connsiteX20" fmla="*/ 28575 w 2440781"/>
                <a:gd name="connsiteY20" fmla="*/ 245269 h 533400"/>
                <a:gd name="connsiteX21" fmla="*/ 57150 w 2440781"/>
                <a:gd name="connsiteY21" fmla="*/ 242888 h 533400"/>
                <a:gd name="connsiteX22" fmla="*/ 83343 w 2440781"/>
                <a:gd name="connsiteY22" fmla="*/ 247650 h 533400"/>
                <a:gd name="connsiteX23" fmla="*/ 140493 w 2440781"/>
                <a:gd name="connsiteY23" fmla="*/ 266700 h 533400"/>
                <a:gd name="connsiteX24" fmla="*/ 202406 w 2440781"/>
                <a:gd name="connsiteY24" fmla="*/ 283369 h 533400"/>
                <a:gd name="connsiteX25" fmla="*/ 259556 w 2440781"/>
                <a:gd name="connsiteY25" fmla="*/ 290513 h 533400"/>
                <a:gd name="connsiteX26" fmla="*/ 328612 w 2440781"/>
                <a:gd name="connsiteY26" fmla="*/ 288132 h 533400"/>
                <a:gd name="connsiteX27" fmla="*/ 509587 w 2440781"/>
                <a:gd name="connsiteY27" fmla="*/ 271463 h 533400"/>
                <a:gd name="connsiteX28" fmla="*/ 814387 w 2440781"/>
                <a:gd name="connsiteY28" fmla="*/ 228600 h 533400"/>
                <a:gd name="connsiteX29" fmla="*/ 1023937 w 2440781"/>
                <a:gd name="connsiteY29" fmla="*/ 192882 h 533400"/>
                <a:gd name="connsiteX30" fmla="*/ 1193006 w 2440781"/>
                <a:gd name="connsiteY30" fmla="*/ 178594 h 533400"/>
                <a:gd name="connsiteX31" fmla="*/ 1528762 w 2440781"/>
                <a:gd name="connsiteY31" fmla="*/ 138113 h 533400"/>
                <a:gd name="connsiteX32" fmla="*/ 1878806 w 2440781"/>
                <a:gd name="connsiteY32" fmla="*/ 90488 h 533400"/>
                <a:gd name="connsiteX33" fmla="*/ 2014537 w 2440781"/>
                <a:gd name="connsiteY33" fmla="*/ 30957 h 533400"/>
                <a:gd name="connsiteX34" fmla="*/ 2078831 w 2440781"/>
                <a:gd name="connsiteY34" fmla="*/ 0 h 533400"/>
                <a:gd name="connsiteX35" fmla="*/ 2093118 w 2440781"/>
                <a:gd name="connsiteY35" fmla="*/ 0 h 533400"/>
                <a:gd name="connsiteX36" fmla="*/ 2171700 w 2440781"/>
                <a:gd name="connsiteY36" fmla="*/ 14288 h 533400"/>
                <a:gd name="connsiteX37" fmla="*/ 2266950 w 2440781"/>
                <a:gd name="connsiteY37" fmla="*/ 35719 h 533400"/>
                <a:gd name="connsiteX38" fmla="*/ 2340768 w 2440781"/>
                <a:gd name="connsiteY38" fmla="*/ 61913 h 533400"/>
                <a:gd name="connsiteX39" fmla="*/ 2390775 w 2440781"/>
                <a:gd name="connsiteY39" fmla="*/ 88107 h 533400"/>
                <a:gd name="connsiteX40" fmla="*/ 2412206 w 2440781"/>
                <a:gd name="connsiteY40" fmla="*/ 102394 h 533400"/>
                <a:gd name="connsiteX41" fmla="*/ 2426493 w 2440781"/>
                <a:gd name="connsiteY41" fmla="*/ 114300 h 533400"/>
                <a:gd name="connsiteX42" fmla="*/ 2431256 w 2440781"/>
                <a:gd name="connsiteY42" fmla="*/ 123825 h 533400"/>
                <a:gd name="connsiteX43" fmla="*/ 2440781 w 2440781"/>
                <a:gd name="connsiteY43" fmla="*/ 157163 h 533400"/>
                <a:gd name="connsiteX44" fmla="*/ 2440781 w 2440781"/>
                <a:gd name="connsiteY44" fmla="*/ 180975 h 533400"/>
                <a:gd name="connsiteX45" fmla="*/ 2436018 w 2440781"/>
                <a:gd name="connsiteY45" fmla="*/ 226219 h 533400"/>
                <a:gd name="connsiteX46" fmla="*/ 2426493 w 2440781"/>
                <a:gd name="connsiteY46" fmla="*/ 245269 h 533400"/>
                <a:gd name="connsiteX47" fmla="*/ 2407443 w 2440781"/>
                <a:gd name="connsiteY47" fmla="*/ 264319 h 533400"/>
                <a:gd name="connsiteX48" fmla="*/ 2362200 w 2440781"/>
                <a:gd name="connsiteY48" fmla="*/ 285750 h 533400"/>
                <a:gd name="connsiteX49" fmla="*/ 2281237 w 2440781"/>
                <a:gd name="connsiteY49" fmla="*/ 292894 h 533400"/>
                <a:gd name="connsiteX50" fmla="*/ 2081212 w 2440781"/>
                <a:gd name="connsiteY50" fmla="*/ 292894 h 533400"/>
                <a:gd name="connsiteX51" fmla="*/ 1700212 w 2440781"/>
                <a:gd name="connsiteY51" fmla="*/ 3119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0781" h="533400">
                  <a:moveTo>
                    <a:pt x="1700212" y="311944"/>
                  </a:moveTo>
                  <a:lnTo>
                    <a:pt x="1195387" y="361950"/>
                  </a:lnTo>
                  <a:lnTo>
                    <a:pt x="1026318" y="397669"/>
                  </a:lnTo>
                  <a:lnTo>
                    <a:pt x="750093" y="445294"/>
                  </a:lnTo>
                  <a:lnTo>
                    <a:pt x="554831" y="469107"/>
                  </a:lnTo>
                  <a:lnTo>
                    <a:pt x="469106" y="485775"/>
                  </a:lnTo>
                  <a:lnTo>
                    <a:pt x="411956" y="502444"/>
                  </a:lnTo>
                  <a:lnTo>
                    <a:pt x="354806" y="531019"/>
                  </a:lnTo>
                  <a:lnTo>
                    <a:pt x="333375" y="533400"/>
                  </a:lnTo>
                  <a:lnTo>
                    <a:pt x="271462" y="519113"/>
                  </a:lnTo>
                  <a:lnTo>
                    <a:pt x="207168" y="490538"/>
                  </a:lnTo>
                  <a:lnTo>
                    <a:pt x="164306" y="469107"/>
                  </a:lnTo>
                  <a:lnTo>
                    <a:pt x="126206" y="440532"/>
                  </a:lnTo>
                  <a:lnTo>
                    <a:pt x="85725" y="409575"/>
                  </a:lnTo>
                  <a:lnTo>
                    <a:pt x="54768" y="376238"/>
                  </a:lnTo>
                  <a:lnTo>
                    <a:pt x="28575" y="342900"/>
                  </a:lnTo>
                  <a:lnTo>
                    <a:pt x="9525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7175"/>
                  </a:lnTo>
                  <a:lnTo>
                    <a:pt x="28575" y="245269"/>
                  </a:lnTo>
                  <a:lnTo>
                    <a:pt x="57150" y="242888"/>
                  </a:lnTo>
                  <a:lnTo>
                    <a:pt x="83343" y="247650"/>
                  </a:lnTo>
                  <a:lnTo>
                    <a:pt x="140493" y="266700"/>
                  </a:lnTo>
                  <a:lnTo>
                    <a:pt x="202406" y="283369"/>
                  </a:lnTo>
                  <a:lnTo>
                    <a:pt x="259556" y="290513"/>
                  </a:lnTo>
                  <a:lnTo>
                    <a:pt x="328612" y="288132"/>
                  </a:lnTo>
                  <a:lnTo>
                    <a:pt x="509587" y="271463"/>
                  </a:lnTo>
                  <a:lnTo>
                    <a:pt x="814387" y="228600"/>
                  </a:lnTo>
                  <a:lnTo>
                    <a:pt x="1023937" y="192882"/>
                  </a:lnTo>
                  <a:lnTo>
                    <a:pt x="1193006" y="178594"/>
                  </a:lnTo>
                  <a:lnTo>
                    <a:pt x="1528762" y="138113"/>
                  </a:lnTo>
                  <a:lnTo>
                    <a:pt x="1878806" y="90488"/>
                  </a:lnTo>
                  <a:lnTo>
                    <a:pt x="2014537" y="30957"/>
                  </a:lnTo>
                  <a:lnTo>
                    <a:pt x="2078831" y="0"/>
                  </a:lnTo>
                  <a:lnTo>
                    <a:pt x="2093118" y="0"/>
                  </a:lnTo>
                  <a:lnTo>
                    <a:pt x="2171700" y="14288"/>
                  </a:lnTo>
                  <a:lnTo>
                    <a:pt x="2266950" y="35719"/>
                  </a:lnTo>
                  <a:lnTo>
                    <a:pt x="2340768" y="61913"/>
                  </a:lnTo>
                  <a:lnTo>
                    <a:pt x="2390775" y="88107"/>
                  </a:lnTo>
                  <a:lnTo>
                    <a:pt x="2412206" y="102394"/>
                  </a:lnTo>
                  <a:lnTo>
                    <a:pt x="2426493" y="114300"/>
                  </a:lnTo>
                  <a:lnTo>
                    <a:pt x="2431256" y="123825"/>
                  </a:lnTo>
                  <a:lnTo>
                    <a:pt x="2440781" y="157163"/>
                  </a:lnTo>
                  <a:lnTo>
                    <a:pt x="2440781" y="180975"/>
                  </a:lnTo>
                  <a:lnTo>
                    <a:pt x="2436018" y="226219"/>
                  </a:lnTo>
                  <a:lnTo>
                    <a:pt x="2426493" y="245269"/>
                  </a:lnTo>
                  <a:lnTo>
                    <a:pt x="2407443" y="264319"/>
                  </a:lnTo>
                  <a:lnTo>
                    <a:pt x="2362200" y="285750"/>
                  </a:lnTo>
                  <a:lnTo>
                    <a:pt x="2281237" y="292894"/>
                  </a:lnTo>
                  <a:lnTo>
                    <a:pt x="2081212" y="292894"/>
                  </a:lnTo>
                  <a:lnTo>
                    <a:pt x="1700212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661ACDD3-10F3-4B0F-AED6-5E0EA0898EA9}"/>
                </a:ext>
              </a:extLst>
            </p:cNvPr>
            <p:cNvSpPr/>
            <p:nvPr/>
          </p:nvSpPr>
          <p:spPr>
            <a:xfrm rot="5400000">
              <a:off x="5569744" y="4352133"/>
              <a:ext cx="2770188" cy="530225"/>
            </a:xfrm>
            <a:custGeom>
              <a:avLst/>
              <a:gdLst>
                <a:gd name="connsiteX0" fmla="*/ 1550194 w 2769394"/>
                <a:gd name="connsiteY0" fmla="*/ 342900 h 531018"/>
                <a:gd name="connsiteX1" fmla="*/ 981075 w 2769394"/>
                <a:gd name="connsiteY1" fmla="*/ 347662 h 531018"/>
                <a:gd name="connsiteX2" fmla="*/ 802482 w 2769394"/>
                <a:gd name="connsiteY2" fmla="*/ 347662 h 531018"/>
                <a:gd name="connsiteX3" fmla="*/ 528638 w 2769394"/>
                <a:gd name="connsiteY3" fmla="*/ 345281 h 531018"/>
                <a:gd name="connsiteX4" fmla="*/ 361950 w 2769394"/>
                <a:gd name="connsiteY4" fmla="*/ 347662 h 531018"/>
                <a:gd name="connsiteX5" fmla="*/ 311944 w 2769394"/>
                <a:gd name="connsiteY5" fmla="*/ 352425 h 531018"/>
                <a:gd name="connsiteX6" fmla="*/ 264319 w 2769394"/>
                <a:gd name="connsiteY6" fmla="*/ 366712 h 531018"/>
                <a:gd name="connsiteX7" fmla="*/ 216694 w 2769394"/>
                <a:gd name="connsiteY7" fmla="*/ 388143 h 531018"/>
                <a:gd name="connsiteX8" fmla="*/ 154782 w 2769394"/>
                <a:gd name="connsiteY8" fmla="*/ 423862 h 531018"/>
                <a:gd name="connsiteX9" fmla="*/ 123825 w 2769394"/>
                <a:gd name="connsiteY9" fmla="*/ 450056 h 531018"/>
                <a:gd name="connsiteX10" fmla="*/ 21432 w 2769394"/>
                <a:gd name="connsiteY10" fmla="*/ 531018 h 531018"/>
                <a:gd name="connsiteX11" fmla="*/ 0 w 2769394"/>
                <a:gd name="connsiteY11" fmla="*/ 397668 h 531018"/>
                <a:gd name="connsiteX12" fmla="*/ 78582 w 2769394"/>
                <a:gd name="connsiteY12" fmla="*/ 204787 h 531018"/>
                <a:gd name="connsiteX13" fmla="*/ 126207 w 2769394"/>
                <a:gd name="connsiteY13" fmla="*/ 85725 h 531018"/>
                <a:gd name="connsiteX14" fmla="*/ 150019 w 2769394"/>
                <a:gd name="connsiteY14" fmla="*/ 33337 h 531018"/>
                <a:gd name="connsiteX15" fmla="*/ 166688 w 2769394"/>
                <a:gd name="connsiteY15" fmla="*/ 16668 h 531018"/>
                <a:gd name="connsiteX16" fmla="*/ 188119 w 2769394"/>
                <a:gd name="connsiteY16" fmla="*/ 4762 h 531018"/>
                <a:gd name="connsiteX17" fmla="*/ 214313 w 2769394"/>
                <a:gd name="connsiteY17" fmla="*/ 0 h 531018"/>
                <a:gd name="connsiteX18" fmla="*/ 240507 w 2769394"/>
                <a:gd name="connsiteY18" fmla="*/ 0 h 531018"/>
                <a:gd name="connsiteX19" fmla="*/ 266700 w 2769394"/>
                <a:gd name="connsiteY19" fmla="*/ 7143 h 531018"/>
                <a:gd name="connsiteX20" fmla="*/ 290513 w 2769394"/>
                <a:gd name="connsiteY20" fmla="*/ 21431 h 531018"/>
                <a:gd name="connsiteX21" fmla="*/ 304800 w 2769394"/>
                <a:gd name="connsiteY21" fmla="*/ 30956 h 531018"/>
                <a:gd name="connsiteX22" fmla="*/ 333375 w 2769394"/>
                <a:gd name="connsiteY22" fmla="*/ 47625 h 531018"/>
                <a:gd name="connsiteX23" fmla="*/ 366713 w 2769394"/>
                <a:gd name="connsiteY23" fmla="*/ 57150 h 531018"/>
                <a:gd name="connsiteX24" fmla="*/ 414338 w 2769394"/>
                <a:gd name="connsiteY24" fmla="*/ 69056 h 531018"/>
                <a:gd name="connsiteX25" fmla="*/ 476250 w 2769394"/>
                <a:gd name="connsiteY25" fmla="*/ 76200 h 531018"/>
                <a:gd name="connsiteX26" fmla="*/ 533400 w 2769394"/>
                <a:gd name="connsiteY26" fmla="*/ 76200 h 531018"/>
                <a:gd name="connsiteX27" fmla="*/ 604838 w 2769394"/>
                <a:gd name="connsiteY27" fmla="*/ 83343 h 531018"/>
                <a:gd name="connsiteX28" fmla="*/ 785813 w 2769394"/>
                <a:gd name="connsiteY28" fmla="*/ 102393 h 531018"/>
                <a:gd name="connsiteX29" fmla="*/ 928688 w 2769394"/>
                <a:gd name="connsiteY29" fmla="*/ 104775 h 531018"/>
                <a:gd name="connsiteX30" fmla="*/ 1481138 w 2769394"/>
                <a:gd name="connsiteY30" fmla="*/ 97631 h 531018"/>
                <a:gd name="connsiteX31" fmla="*/ 1802607 w 2769394"/>
                <a:gd name="connsiteY31" fmla="*/ 90487 h 531018"/>
                <a:gd name="connsiteX32" fmla="*/ 2009775 w 2769394"/>
                <a:gd name="connsiteY32" fmla="*/ 85725 h 531018"/>
                <a:gd name="connsiteX33" fmla="*/ 2178844 w 2769394"/>
                <a:gd name="connsiteY33" fmla="*/ 78581 h 531018"/>
                <a:gd name="connsiteX34" fmla="*/ 2278857 w 2769394"/>
                <a:gd name="connsiteY34" fmla="*/ 83343 h 531018"/>
                <a:gd name="connsiteX35" fmla="*/ 2400300 w 2769394"/>
                <a:gd name="connsiteY35" fmla="*/ 95250 h 531018"/>
                <a:gd name="connsiteX36" fmla="*/ 2481263 w 2769394"/>
                <a:gd name="connsiteY36" fmla="*/ 107156 h 531018"/>
                <a:gd name="connsiteX37" fmla="*/ 2612232 w 2769394"/>
                <a:gd name="connsiteY37" fmla="*/ 133350 h 531018"/>
                <a:gd name="connsiteX38" fmla="*/ 2726532 w 2769394"/>
                <a:gd name="connsiteY38" fmla="*/ 164306 h 531018"/>
                <a:gd name="connsiteX39" fmla="*/ 2743200 w 2769394"/>
                <a:gd name="connsiteY39" fmla="*/ 171450 h 531018"/>
                <a:gd name="connsiteX40" fmla="*/ 2757488 w 2769394"/>
                <a:gd name="connsiteY40" fmla="*/ 180975 h 531018"/>
                <a:gd name="connsiteX41" fmla="*/ 2764632 w 2769394"/>
                <a:gd name="connsiteY41" fmla="*/ 202406 h 531018"/>
                <a:gd name="connsiteX42" fmla="*/ 2769394 w 2769394"/>
                <a:gd name="connsiteY42" fmla="*/ 219075 h 531018"/>
                <a:gd name="connsiteX43" fmla="*/ 2764632 w 2769394"/>
                <a:gd name="connsiteY43" fmla="*/ 242887 h 531018"/>
                <a:gd name="connsiteX44" fmla="*/ 2755107 w 2769394"/>
                <a:gd name="connsiteY44" fmla="*/ 257175 h 531018"/>
                <a:gd name="connsiteX45" fmla="*/ 2705100 w 2769394"/>
                <a:gd name="connsiteY45" fmla="*/ 285750 h 531018"/>
                <a:gd name="connsiteX46" fmla="*/ 2612232 w 2769394"/>
                <a:gd name="connsiteY46" fmla="*/ 321468 h 531018"/>
                <a:gd name="connsiteX47" fmla="*/ 2512219 w 2769394"/>
                <a:gd name="connsiteY47" fmla="*/ 352425 h 531018"/>
                <a:gd name="connsiteX48" fmla="*/ 2426494 w 2769394"/>
                <a:gd name="connsiteY48" fmla="*/ 366712 h 531018"/>
                <a:gd name="connsiteX49" fmla="*/ 2350294 w 2769394"/>
                <a:gd name="connsiteY49" fmla="*/ 373856 h 531018"/>
                <a:gd name="connsiteX50" fmla="*/ 2283619 w 2769394"/>
                <a:gd name="connsiteY50" fmla="*/ 361950 h 531018"/>
                <a:gd name="connsiteX51" fmla="*/ 2207419 w 2769394"/>
                <a:gd name="connsiteY51" fmla="*/ 350043 h 531018"/>
                <a:gd name="connsiteX52" fmla="*/ 2035969 w 2769394"/>
                <a:gd name="connsiteY52" fmla="*/ 345281 h 531018"/>
                <a:gd name="connsiteX53" fmla="*/ 1550194 w 2769394"/>
                <a:gd name="connsiteY53" fmla="*/ 342900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69394" h="531018">
                  <a:moveTo>
                    <a:pt x="1550194" y="342900"/>
                  </a:moveTo>
                  <a:lnTo>
                    <a:pt x="981075" y="347662"/>
                  </a:lnTo>
                  <a:lnTo>
                    <a:pt x="802482" y="347662"/>
                  </a:lnTo>
                  <a:lnTo>
                    <a:pt x="528638" y="345281"/>
                  </a:lnTo>
                  <a:lnTo>
                    <a:pt x="361950" y="347662"/>
                  </a:lnTo>
                  <a:lnTo>
                    <a:pt x="311944" y="352425"/>
                  </a:lnTo>
                  <a:lnTo>
                    <a:pt x="264319" y="366712"/>
                  </a:lnTo>
                  <a:lnTo>
                    <a:pt x="216694" y="388143"/>
                  </a:lnTo>
                  <a:lnTo>
                    <a:pt x="154782" y="423862"/>
                  </a:lnTo>
                  <a:lnTo>
                    <a:pt x="123825" y="450056"/>
                  </a:lnTo>
                  <a:lnTo>
                    <a:pt x="21432" y="531018"/>
                  </a:lnTo>
                  <a:lnTo>
                    <a:pt x="0" y="397668"/>
                  </a:lnTo>
                  <a:lnTo>
                    <a:pt x="78582" y="204787"/>
                  </a:lnTo>
                  <a:lnTo>
                    <a:pt x="126207" y="85725"/>
                  </a:lnTo>
                  <a:lnTo>
                    <a:pt x="150019" y="33337"/>
                  </a:lnTo>
                  <a:lnTo>
                    <a:pt x="166688" y="16668"/>
                  </a:lnTo>
                  <a:lnTo>
                    <a:pt x="188119" y="4762"/>
                  </a:lnTo>
                  <a:lnTo>
                    <a:pt x="214313" y="0"/>
                  </a:lnTo>
                  <a:lnTo>
                    <a:pt x="240507" y="0"/>
                  </a:lnTo>
                  <a:lnTo>
                    <a:pt x="266700" y="7143"/>
                  </a:lnTo>
                  <a:lnTo>
                    <a:pt x="290513" y="21431"/>
                  </a:lnTo>
                  <a:lnTo>
                    <a:pt x="304800" y="30956"/>
                  </a:lnTo>
                  <a:lnTo>
                    <a:pt x="333375" y="47625"/>
                  </a:lnTo>
                  <a:lnTo>
                    <a:pt x="366713" y="57150"/>
                  </a:lnTo>
                  <a:lnTo>
                    <a:pt x="414338" y="69056"/>
                  </a:lnTo>
                  <a:lnTo>
                    <a:pt x="476250" y="76200"/>
                  </a:lnTo>
                  <a:lnTo>
                    <a:pt x="533400" y="76200"/>
                  </a:lnTo>
                  <a:lnTo>
                    <a:pt x="604838" y="83343"/>
                  </a:lnTo>
                  <a:lnTo>
                    <a:pt x="785813" y="102393"/>
                  </a:lnTo>
                  <a:lnTo>
                    <a:pt x="928688" y="104775"/>
                  </a:lnTo>
                  <a:lnTo>
                    <a:pt x="1481138" y="97631"/>
                  </a:lnTo>
                  <a:lnTo>
                    <a:pt x="1802607" y="90487"/>
                  </a:lnTo>
                  <a:lnTo>
                    <a:pt x="2009775" y="85725"/>
                  </a:lnTo>
                  <a:lnTo>
                    <a:pt x="2178844" y="78581"/>
                  </a:lnTo>
                  <a:lnTo>
                    <a:pt x="2278857" y="83343"/>
                  </a:lnTo>
                  <a:lnTo>
                    <a:pt x="2400300" y="95250"/>
                  </a:lnTo>
                  <a:lnTo>
                    <a:pt x="2481263" y="107156"/>
                  </a:lnTo>
                  <a:lnTo>
                    <a:pt x="2612232" y="133350"/>
                  </a:lnTo>
                  <a:lnTo>
                    <a:pt x="2726532" y="164306"/>
                  </a:lnTo>
                  <a:lnTo>
                    <a:pt x="2743200" y="171450"/>
                  </a:lnTo>
                  <a:lnTo>
                    <a:pt x="2757488" y="180975"/>
                  </a:lnTo>
                  <a:lnTo>
                    <a:pt x="2764632" y="202406"/>
                  </a:lnTo>
                  <a:lnTo>
                    <a:pt x="2769394" y="219075"/>
                  </a:lnTo>
                  <a:lnTo>
                    <a:pt x="2764632" y="242887"/>
                  </a:lnTo>
                  <a:lnTo>
                    <a:pt x="2755107" y="257175"/>
                  </a:lnTo>
                  <a:lnTo>
                    <a:pt x="2705100" y="285750"/>
                  </a:lnTo>
                  <a:lnTo>
                    <a:pt x="2612232" y="321468"/>
                  </a:lnTo>
                  <a:lnTo>
                    <a:pt x="2512219" y="352425"/>
                  </a:lnTo>
                  <a:lnTo>
                    <a:pt x="2426494" y="366712"/>
                  </a:lnTo>
                  <a:lnTo>
                    <a:pt x="2350294" y="373856"/>
                  </a:lnTo>
                  <a:lnTo>
                    <a:pt x="2283619" y="361950"/>
                  </a:lnTo>
                  <a:lnTo>
                    <a:pt x="2207419" y="350043"/>
                  </a:lnTo>
                  <a:lnTo>
                    <a:pt x="2035969" y="345281"/>
                  </a:lnTo>
                  <a:lnTo>
                    <a:pt x="15501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1926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A963966-B918-4E4A-BCFC-59AC93A7B09F}"/>
              </a:ext>
            </a:extLst>
          </p:cNvPr>
          <p:cNvSpPr/>
          <p:nvPr/>
        </p:nvSpPr>
        <p:spPr>
          <a:xfrm>
            <a:off x="4181475" y="1573214"/>
            <a:ext cx="1136650" cy="454025"/>
          </a:xfrm>
          <a:custGeom>
            <a:avLst/>
            <a:gdLst>
              <a:gd name="connsiteX0" fmla="*/ 681038 w 1135856"/>
              <a:gd name="connsiteY0" fmla="*/ 395288 h 452438"/>
              <a:gd name="connsiteX1" fmla="*/ 523875 w 1135856"/>
              <a:gd name="connsiteY1" fmla="*/ 347663 h 452438"/>
              <a:gd name="connsiteX2" fmla="*/ 445294 w 1135856"/>
              <a:gd name="connsiteY2" fmla="*/ 314325 h 452438"/>
              <a:gd name="connsiteX3" fmla="*/ 304800 w 1135856"/>
              <a:gd name="connsiteY3" fmla="*/ 245269 h 452438"/>
              <a:gd name="connsiteX4" fmla="*/ 135731 w 1135856"/>
              <a:gd name="connsiteY4" fmla="*/ 138113 h 452438"/>
              <a:gd name="connsiteX5" fmla="*/ 42863 w 1135856"/>
              <a:gd name="connsiteY5" fmla="*/ 78582 h 452438"/>
              <a:gd name="connsiteX6" fmla="*/ 11906 w 1135856"/>
              <a:gd name="connsiteY6" fmla="*/ 54769 h 452438"/>
              <a:gd name="connsiteX7" fmla="*/ 2381 w 1135856"/>
              <a:gd name="connsiteY7" fmla="*/ 40482 h 452438"/>
              <a:gd name="connsiteX8" fmla="*/ 0 w 1135856"/>
              <a:gd name="connsiteY8" fmla="*/ 23813 h 452438"/>
              <a:gd name="connsiteX9" fmla="*/ 4763 w 1135856"/>
              <a:gd name="connsiteY9" fmla="*/ 9525 h 452438"/>
              <a:gd name="connsiteX10" fmla="*/ 19050 w 1135856"/>
              <a:gd name="connsiteY10" fmla="*/ 0 h 452438"/>
              <a:gd name="connsiteX11" fmla="*/ 50006 w 1135856"/>
              <a:gd name="connsiteY11" fmla="*/ 4763 h 452438"/>
              <a:gd name="connsiteX12" fmla="*/ 161925 w 1135856"/>
              <a:gd name="connsiteY12" fmla="*/ 40482 h 452438"/>
              <a:gd name="connsiteX13" fmla="*/ 269081 w 1135856"/>
              <a:gd name="connsiteY13" fmla="*/ 69057 h 452438"/>
              <a:gd name="connsiteX14" fmla="*/ 373856 w 1135856"/>
              <a:gd name="connsiteY14" fmla="*/ 92869 h 452438"/>
              <a:gd name="connsiteX15" fmla="*/ 488156 w 1135856"/>
              <a:gd name="connsiteY15" fmla="*/ 109538 h 452438"/>
              <a:gd name="connsiteX16" fmla="*/ 602456 w 1135856"/>
              <a:gd name="connsiteY16" fmla="*/ 126207 h 452438"/>
              <a:gd name="connsiteX17" fmla="*/ 723900 w 1135856"/>
              <a:gd name="connsiteY17" fmla="*/ 135732 h 452438"/>
              <a:gd name="connsiteX18" fmla="*/ 828675 w 1135856"/>
              <a:gd name="connsiteY18" fmla="*/ 140494 h 452438"/>
              <a:gd name="connsiteX19" fmla="*/ 947738 w 1135856"/>
              <a:gd name="connsiteY19" fmla="*/ 138113 h 452438"/>
              <a:gd name="connsiteX20" fmla="*/ 964406 w 1135856"/>
              <a:gd name="connsiteY20" fmla="*/ 142875 h 452438"/>
              <a:gd name="connsiteX21" fmla="*/ 1021556 w 1135856"/>
              <a:gd name="connsiteY21" fmla="*/ 180975 h 452438"/>
              <a:gd name="connsiteX22" fmla="*/ 1064419 w 1135856"/>
              <a:gd name="connsiteY22" fmla="*/ 216694 h 452438"/>
              <a:gd name="connsiteX23" fmla="*/ 1097756 w 1135856"/>
              <a:gd name="connsiteY23" fmla="*/ 250032 h 452438"/>
              <a:gd name="connsiteX24" fmla="*/ 1119188 w 1135856"/>
              <a:gd name="connsiteY24" fmla="*/ 280988 h 452438"/>
              <a:gd name="connsiteX25" fmla="*/ 1131094 w 1135856"/>
              <a:gd name="connsiteY25" fmla="*/ 319088 h 452438"/>
              <a:gd name="connsiteX26" fmla="*/ 1135856 w 1135856"/>
              <a:gd name="connsiteY26" fmla="*/ 354807 h 452438"/>
              <a:gd name="connsiteX27" fmla="*/ 1128713 w 1135856"/>
              <a:gd name="connsiteY27" fmla="*/ 397669 h 452438"/>
              <a:gd name="connsiteX28" fmla="*/ 1112044 w 1135856"/>
              <a:gd name="connsiteY28" fmla="*/ 421482 h 452438"/>
              <a:gd name="connsiteX29" fmla="*/ 1085850 w 1135856"/>
              <a:gd name="connsiteY29" fmla="*/ 435769 h 452438"/>
              <a:gd name="connsiteX30" fmla="*/ 1040606 w 1135856"/>
              <a:gd name="connsiteY30" fmla="*/ 450057 h 452438"/>
              <a:gd name="connsiteX31" fmla="*/ 969169 w 1135856"/>
              <a:gd name="connsiteY31" fmla="*/ 452438 h 452438"/>
              <a:gd name="connsiteX32" fmla="*/ 859631 w 1135856"/>
              <a:gd name="connsiteY32" fmla="*/ 438150 h 452438"/>
              <a:gd name="connsiteX33" fmla="*/ 681038 w 1135856"/>
              <a:gd name="connsiteY33" fmla="*/ 3952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35856" h="452438">
                <a:moveTo>
                  <a:pt x="681038" y="395288"/>
                </a:moveTo>
                <a:lnTo>
                  <a:pt x="523875" y="347663"/>
                </a:lnTo>
                <a:lnTo>
                  <a:pt x="445294" y="314325"/>
                </a:lnTo>
                <a:lnTo>
                  <a:pt x="304800" y="245269"/>
                </a:lnTo>
                <a:lnTo>
                  <a:pt x="135731" y="138113"/>
                </a:lnTo>
                <a:lnTo>
                  <a:pt x="42863" y="78582"/>
                </a:lnTo>
                <a:lnTo>
                  <a:pt x="11906" y="54769"/>
                </a:lnTo>
                <a:lnTo>
                  <a:pt x="2381" y="40482"/>
                </a:lnTo>
                <a:lnTo>
                  <a:pt x="0" y="23813"/>
                </a:lnTo>
                <a:lnTo>
                  <a:pt x="4763" y="9525"/>
                </a:lnTo>
                <a:lnTo>
                  <a:pt x="19050" y="0"/>
                </a:lnTo>
                <a:lnTo>
                  <a:pt x="50006" y="4763"/>
                </a:lnTo>
                <a:lnTo>
                  <a:pt x="161925" y="40482"/>
                </a:lnTo>
                <a:lnTo>
                  <a:pt x="269081" y="69057"/>
                </a:lnTo>
                <a:lnTo>
                  <a:pt x="373856" y="92869"/>
                </a:lnTo>
                <a:lnTo>
                  <a:pt x="488156" y="109538"/>
                </a:lnTo>
                <a:lnTo>
                  <a:pt x="602456" y="126207"/>
                </a:lnTo>
                <a:lnTo>
                  <a:pt x="723900" y="135732"/>
                </a:lnTo>
                <a:lnTo>
                  <a:pt x="828675" y="140494"/>
                </a:lnTo>
                <a:lnTo>
                  <a:pt x="947738" y="138113"/>
                </a:lnTo>
                <a:lnTo>
                  <a:pt x="964406" y="142875"/>
                </a:lnTo>
                <a:lnTo>
                  <a:pt x="1021556" y="180975"/>
                </a:lnTo>
                <a:lnTo>
                  <a:pt x="1064419" y="216694"/>
                </a:lnTo>
                <a:lnTo>
                  <a:pt x="1097756" y="250032"/>
                </a:lnTo>
                <a:lnTo>
                  <a:pt x="1119188" y="280988"/>
                </a:lnTo>
                <a:lnTo>
                  <a:pt x="1131094" y="319088"/>
                </a:lnTo>
                <a:lnTo>
                  <a:pt x="1135856" y="354807"/>
                </a:lnTo>
                <a:lnTo>
                  <a:pt x="1128713" y="397669"/>
                </a:lnTo>
                <a:lnTo>
                  <a:pt x="1112044" y="421482"/>
                </a:lnTo>
                <a:lnTo>
                  <a:pt x="1085850" y="435769"/>
                </a:lnTo>
                <a:lnTo>
                  <a:pt x="1040606" y="450057"/>
                </a:lnTo>
                <a:lnTo>
                  <a:pt x="969169" y="452438"/>
                </a:lnTo>
                <a:lnTo>
                  <a:pt x="859631" y="438150"/>
                </a:lnTo>
                <a:lnTo>
                  <a:pt x="681038" y="39528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0D4F11A-C168-4928-BD0A-B60D58FFAAE1}"/>
              </a:ext>
            </a:extLst>
          </p:cNvPr>
          <p:cNvSpPr/>
          <p:nvPr/>
        </p:nvSpPr>
        <p:spPr>
          <a:xfrm>
            <a:off x="3575050" y="2268538"/>
            <a:ext cx="2254250" cy="647700"/>
          </a:xfrm>
          <a:custGeom>
            <a:avLst/>
            <a:gdLst>
              <a:gd name="connsiteX0" fmla="*/ 1395413 w 2255044"/>
              <a:gd name="connsiteY0" fmla="*/ 371475 h 647700"/>
              <a:gd name="connsiteX1" fmla="*/ 981075 w 2255044"/>
              <a:gd name="connsiteY1" fmla="*/ 469107 h 647700"/>
              <a:gd name="connsiteX2" fmla="*/ 533400 w 2255044"/>
              <a:gd name="connsiteY2" fmla="*/ 600075 h 647700"/>
              <a:gd name="connsiteX3" fmla="*/ 421482 w 2255044"/>
              <a:gd name="connsiteY3" fmla="*/ 647700 h 647700"/>
              <a:gd name="connsiteX4" fmla="*/ 407194 w 2255044"/>
              <a:gd name="connsiteY4" fmla="*/ 647700 h 647700"/>
              <a:gd name="connsiteX5" fmla="*/ 371475 w 2255044"/>
              <a:gd name="connsiteY5" fmla="*/ 640557 h 647700"/>
              <a:gd name="connsiteX6" fmla="*/ 311944 w 2255044"/>
              <a:gd name="connsiteY6" fmla="*/ 616744 h 647700"/>
              <a:gd name="connsiteX7" fmla="*/ 254794 w 2255044"/>
              <a:gd name="connsiteY7" fmla="*/ 573882 h 647700"/>
              <a:gd name="connsiteX8" fmla="*/ 204788 w 2255044"/>
              <a:gd name="connsiteY8" fmla="*/ 535782 h 647700"/>
              <a:gd name="connsiteX9" fmla="*/ 145257 w 2255044"/>
              <a:gd name="connsiteY9" fmla="*/ 481013 h 647700"/>
              <a:gd name="connsiteX10" fmla="*/ 57150 w 2255044"/>
              <a:gd name="connsiteY10" fmla="*/ 390525 h 647700"/>
              <a:gd name="connsiteX11" fmla="*/ 21432 w 2255044"/>
              <a:gd name="connsiteY11" fmla="*/ 350044 h 647700"/>
              <a:gd name="connsiteX12" fmla="*/ 2382 w 2255044"/>
              <a:gd name="connsiteY12" fmla="*/ 323850 h 647700"/>
              <a:gd name="connsiteX13" fmla="*/ 0 w 2255044"/>
              <a:gd name="connsiteY13" fmla="*/ 309563 h 647700"/>
              <a:gd name="connsiteX14" fmla="*/ 2382 w 2255044"/>
              <a:gd name="connsiteY14" fmla="*/ 292894 h 647700"/>
              <a:gd name="connsiteX15" fmla="*/ 7144 w 2255044"/>
              <a:gd name="connsiteY15" fmla="*/ 283369 h 647700"/>
              <a:gd name="connsiteX16" fmla="*/ 28575 w 2255044"/>
              <a:gd name="connsiteY16" fmla="*/ 280988 h 647700"/>
              <a:gd name="connsiteX17" fmla="*/ 57150 w 2255044"/>
              <a:gd name="connsiteY17" fmla="*/ 297657 h 647700"/>
              <a:gd name="connsiteX18" fmla="*/ 116682 w 2255044"/>
              <a:gd name="connsiteY18" fmla="*/ 335757 h 647700"/>
              <a:gd name="connsiteX19" fmla="*/ 164307 w 2255044"/>
              <a:gd name="connsiteY19" fmla="*/ 364332 h 647700"/>
              <a:gd name="connsiteX20" fmla="*/ 207169 w 2255044"/>
              <a:gd name="connsiteY20" fmla="*/ 381000 h 647700"/>
              <a:gd name="connsiteX21" fmla="*/ 264319 w 2255044"/>
              <a:gd name="connsiteY21" fmla="*/ 400050 h 647700"/>
              <a:gd name="connsiteX22" fmla="*/ 316707 w 2255044"/>
              <a:gd name="connsiteY22" fmla="*/ 409575 h 647700"/>
              <a:gd name="connsiteX23" fmla="*/ 361950 w 2255044"/>
              <a:gd name="connsiteY23" fmla="*/ 414338 h 647700"/>
              <a:gd name="connsiteX24" fmla="*/ 395288 w 2255044"/>
              <a:gd name="connsiteY24" fmla="*/ 409575 h 647700"/>
              <a:gd name="connsiteX25" fmla="*/ 709613 w 2255044"/>
              <a:gd name="connsiteY25" fmla="*/ 333375 h 647700"/>
              <a:gd name="connsiteX26" fmla="*/ 1200150 w 2255044"/>
              <a:gd name="connsiteY26" fmla="*/ 209550 h 647700"/>
              <a:gd name="connsiteX27" fmla="*/ 1481138 w 2255044"/>
              <a:gd name="connsiteY27" fmla="*/ 135732 h 647700"/>
              <a:gd name="connsiteX28" fmla="*/ 1666875 w 2255044"/>
              <a:gd name="connsiteY28" fmla="*/ 88107 h 647700"/>
              <a:gd name="connsiteX29" fmla="*/ 1814513 w 2255044"/>
              <a:gd name="connsiteY29" fmla="*/ 0 h 647700"/>
              <a:gd name="connsiteX30" fmla="*/ 1840707 w 2255044"/>
              <a:gd name="connsiteY30" fmla="*/ 0 h 647700"/>
              <a:gd name="connsiteX31" fmla="*/ 1905000 w 2255044"/>
              <a:gd name="connsiteY31" fmla="*/ 4763 h 647700"/>
              <a:gd name="connsiteX32" fmla="*/ 1969294 w 2255044"/>
              <a:gd name="connsiteY32" fmla="*/ 14288 h 647700"/>
              <a:gd name="connsiteX33" fmla="*/ 2038350 w 2255044"/>
              <a:gd name="connsiteY33" fmla="*/ 35719 h 647700"/>
              <a:gd name="connsiteX34" fmla="*/ 2097882 w 2255044"/>
              <a:gd name="connsiteY34" fmla="*/ 59532 h 647700"/>
              <a:gd name="connsiteX35" fmla="*/ 2157413 w 2255044"/>
              <a:gd name="connsiteY35" fmla="*/ 95250 h 647700"/>
              <a:gd name="connsiteX36" fmla="*/ 2190750 w 2255044"/>
              <a:gd name="connsiteY36" fmla="*/ 114300 h 647700"/>
              <a:gd name="connsiteX37" fmla="*/ 2231232 w 2255044"/>
              <a:gd name="connsiteY37" fmla="*/ 142875 h 647700"/>
              <a:gd name="connsiteX38" fmla="*/ 2247900 w 2255044"/>
              <a:gd name="connsiteY38" fmla="*/ 161925 h 647700"/>
              <a:gd name="connsiteX39" fmla="*/ 2255044 w 2255044"/>
              <a:gd name="connsiteY39" fmla="*/ 180975 h 647700"/>
              <a:gd name="connsiteX40" fmla="*/ 2252663 w 2255044"/>
              <a:gd name="connsiteY40" fmla="*/ 195263 h 647700"/>
              <a:gd name="connsiteX41" fmla="*/ 2245519 w 2255044"/>
              <a:gd name="connsiteY41" fmla="*/ 209550 h 647700"/>
              <a:gd name="connsiteX42" fmla="*/ 2226469 w 2255044"/>
              <a:gd name="connsiteY42" fmla="*/ 226219 h 647700"/>
              <a:gd name="connsiteX43" fmla="*/ 2185988 w 2255044"/>
              <a:gd name="connsiteY43" fmla="*/ 242888 h 647700"/>
              <a:gd name="connsiteX44" fmla="*/ 2069307 w 2255044"/>
              <a:gd name="connsiteY44" fmla="*/ 259557 h 647700"/>
              <a:gd name="connsiteX45" fmla="*/ 1874044 w 2255044"/>
              <a:gd name="connsiteY45" fmla="*/ 283369 h 647700"/>
              <a:gd name="connsiteX46" fmla="*/ 1614488 w 2255044"/>
              <a:gd name="connsiteY46" fmla="*/ 328613 h 647700"/>
              <a:gd name="connsiteX47" fmla="*/ 1395413 w 2255044"/>
              <a:gd name="connsiteY47" fmla="*/ 371475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55044" h="647700">
                <a:moveTo>
                  <a:pt x="1395413" y="371475"/>
                </a:moveTo>
                <a:lnTo>
                  <a:pt x="981075" y="469107"/>
                </a:lnTo>
                <a:lnTo>
                  <a:pt x="533400" y="600075"/>
                </a:lnTo>
                <a:lnTo>
                  <a:pt x="421482" y="647700"/>
                </a:lnTo>
                <a:lnTo>
                  <a:pt x="407194" y="647700"/>
                </a:lnTo>
                <a:lnTo>
                  <a:pt x="371475" y="640557"/>
                </a:lnTo>
                <a:lnTo>
                  <a:pt x="311944" y="616744"/>
                </a:lnTo>
                <a:lnTo>
                  <a:pt x="254794" y="573882"/>
                </a:lnTo>
                <a:lnTo>
                  <a:pt x="204788" y="535782"/>
                </a:lnTo>
                <a:lnTo>
                  <a:pt x="145257" y="481013"/>
                </a:lnTo>
                <a:lnTo>
                  <a:pt x="57150" y="390525"/>
                </a:lnTo>
                <a:lnTo>
                  <a:pt x="21432" y="350044"/>
                </a:lnTo>
                <a:lnTo>
                  <a:pt x="2382" y="323850"/>
                </a:lnTo>
                <a:lnTo>
                  <a:pt x="0" y="309563"/>
                </a:lnTo>
                <a:lnTo>
                  <a:pt x="2382" y="292894"/>
                </a:lnTo>
                <a:lnTo>
                  <a:pt x="7144" y="283369"/>
                </a:lnTo>
                <a:lnTo>
                  <a:pt x="28575" y="280988"/>
                </a:lnTo>
                <a:lnTo>
                  <a:pt x="57150" y="297657"/>
                </a:lnTo>
                <a:lnTo>
                  <a:pt x="116682" y="335757"/>
                </a:lnTo>
                <a:lnTo>
                  <a:pt x="164307" y="364332"/>
                </a:lnTo>
                <a:lnTo>
                  <a:pt x="207169" y="381000"/>
                </a:lnTo>
                <a:lnTo>
                  <a:pt x="264319" y="400050"/>
                </a:lnTo>
                <a:lnTo>
                  <a:pt x="316707" y="409575"/>
                </a:lnTo>
                <a:lnTo>
                  <a:pt x="361950" y="414338"/>
                </a:lnTo>
                <a:lnTo>
                  <a:pt x="395288" y="409575"/>
                </a:lnTo>
                <a:lnTo>
                  <a:pt x="709613" y="333375"/>
                </a:lnTo>
                <a:lnTo>
                  <a:pt x="1200150" y="209550"/>
                </a:lnTo>
                <a:lnTo>
                  <a:pt x="1481138" y="135732"/>
                </a:lnTo>
                <a:lnTo>
                  <a:pt x="1666875" y="88107"/>
                </a:lnTo>
                <a:lnTo>
                  <a:pt x="1814513" y="0"/>
                </a:lnTo>
                <a:lnTo>
                  <a:pt x="1840707" y="0"/>
                </a:lnTo>
                <a:lnTo>
                  <a:pt x="1905000" y="4763"/>
                </a:lnTo>
                <a:lnTo>
                  <a:pt x="1969294" y="14288"/>
                </a:lnTo>
                <a:lnTo>
                  <a:pt x="2038350" y="35719"/>
                </a:lnTo>
                <a:lnTo>
                  <a:pt x="2097882" y="59532"/>
                </a:lnTo>
                <a:lnTo>
                  <a:pt x="2157413" y="95250"/>
                </a:lnTo>
                <a:lnTo>
                  <a:pt x="2190750" y="114300"/>
                </a:lnTo>
                <a:lnTo>
                  <a:pt x="2231232" y="142875"/>
                </a:lnTo>
                <a:lnTo>
                  <a:pt x="2247900" y="161925"/>
                </a:lnTo>
                <a:lnTo>
                  <a:pt x="2255044" y="180975"/>
                </a:lnTo>
                <a:lnTo>
                  <a:pt x="2252663" y="195263"/>
                </a:lnTo>
                <a:lnTo>
                  <a:pt x="2245519" y="209550"/>
                </a:lnTo>
                <a:lnTo>
                  <a:pt x="2226469" y="226219"/>
                </a:lnTo>
                <a:lnTo>
                  <a:pt x="2185988" y="242888"/>
                </a:lnTo>
                <a:lnTo>
                  <a:pt x="2069307" y="259557"/>
                </a:lnTo>
                <a:lnTo>
                  <a:pt x="1874044" y="283369"/>
                </a:lnTo>
                <a:lnTo>
                  <a:pt x="1614488" y="328613"/>
                </a:lnTo>
                <a:lnTo>
                  <a:pt x="1395413" y="3714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D810AA8-A1D2-4CE4-AA79-E831DCB59017}"/>
              </a:ext>
            </a:extLst>
          </p:cNvPr>
          <p:cNvSpPr/>
          <p:nvPr/>
        </p:nvSpPr>
        <p:spPr>
          <a:xfrm>
            <a:off x="4041776" y="3068639"/>
            <a:ext cx="1357313" cy="396875"/>
          </a:xfrm>
          <a:custGeom>
            <a:avLst/>
            <a:gdLst>
              <a:gd name="connsiteX0" fmla="*/ 866775 w 1357313"/>
              <a:gd name="connsiteY0" fmla="*/ 314325 h 395288"/>
              <a:gd name="connsiteX1" fmla="*/ 581025 w 1357313"/>
              <a:gd name="connsiteY1" fmla="*/ 378619 h 395288"/>
              <a:gd name="connsiteX2" fmla="*/ 504825 w 1357313"/>
              <a:gd name="connsiteY2" fmla="*/ 390525 h 395288"/>
              <a:gd name="connsiteX3" fmla="*/ 426244 w 1357313"/>
              <a:gd name="connsiteY3" fmla="*/ 395288 h 395288"/>
              <a:gd name="connsiteX4" fmla="*/ 342900 w 1357313"/>
              <a:gd name="connsiteY4" fmla="*/ 392907 h 395288"/>
              <a:gd name="connsiteX5" fmla="*/ 261938 w 1357313"/>
              <a:gd name="connsiteY5" fmla="*/ 388144 h 395288"/>
              <a:gd name="connsiteX6" fmla="*/ 233363 w 1357313"/>
              <a:gd name="connsiteY6" fmla="*/ 383382 h 395288"/>
              <a:gd name="connsiteX7" fmla="*/ 202407 w 1357313"/>
              <a:gd name="connsiteY7" fmla="*/ 369094 h 395288"/>
              <a:gd name="connsiteX8" fmla="*/ 147638 w 1357313"/>
              <a:gd name="connsiteY8" fmla="*/ 340519 h 395288"/>
              <a:gd name="connsiteX9" fmla="*/ 97632 w 1357313"/>
              <a:gd name="connsiteY9" fmla="*/ 309563 h 395288"/>
              <a:gd name="connsiteX10" fmla="*/ 59532 w 1357313"/>
              <a:gd name="connsiteY10" fmla="*/ 278607 h 395288"/>
              <a:gd name="connsiteX11" fmla="*/ 30957 w 1357313"/>
              <a:gd name="connsiteY11" fmla="*/ 252413 h 395288"/>
              <a:gd name="connsiteX12" fmla="*/ 14288 w 1357313"/>
              <a:gd name="connsiteY12" fmla="*/ 233363 h 395288"/>
              <a:gd name="connsiteX13" fmla="*/ 4763 w 1357313"/>
              <a:gd name="connsiteY13" fmla="*/ 209550 h 395288"/>
              <a:gd name="connsiteX14" fmla="*/ 0 w 1357313"/>
              <a:gd name="connsiteY14" fmla="*/ 190500 h 395288"/>
              <a:gd name="connsiteX15" fmla="*/ 2382 w 1357313"/>
              <a:gd name="connsiteY15" fmla="*/ 178594 h 395288"/>
              <a:gd name="connsiteX16" fmla="*/ 7144 w 1357313"/>
              <a:gd name="connsiteY16" fmla="*/ 169069 h 395288"/>
              <a:gd name="connsiteX17" fmla="*/ 19050 w 1357313"/>
              <a:gd name="connsiteY17" fmla="*/ 164307 h 395288"/>
              <a:gd name="connsiteX18" fmla="*/ 52388 w 1357313"/>
              <a:gd name="connsiteY18" fmla="*/ 173832 h 395288"/>
              <a:gd name="connsiteX19" fmla="*/ 90488 w 1357313"/>
              <a:gd name="connsiteY19" fmla="*/ 190500 h 395288"/>
              <a:gd name="connsiteX20" fmla="*/ 130969 w 1357313"/>
              <a:gd name="connsiteY20" fmla="*/ 207169 h 395288"/>
              <a:gd name="connsiteX21" fmla="*/ 200025 w 1357313"/>
              <a:gd name="connsiteY21" fmla="*/ 221457 h 395288"/>
              <a:gd name="connsiteX22" fmla="*/ 264319 w 1357313"/>
              <a:gd name="connsiteY22" fmla="*/ 226219 h 395288"/>
              <a:gd name="connsiteX23" fmla="*/ 338138 w 1357313"/>
              <a:gd name="connsiteY23" fmla="*/ 226219 h 395288"/>
              <a:gd name="connsiteX24" fmla="*/ 423863 w 1357313"/>
              <a:gd name="connsiteY24" fmla="*/ 219075 h 395288"/>
              <a:gd name="connsiteX25" fmla="*/ 533400 w 1357313"/>
              <a:gd name="connsiteY25" fmla="*/ 197644 h 395288"/>
              <a:gd name="connsiteX26" fmla="*/ 666750 w 1357313"/>
              <a:gd name="connsiteY26" fmla="*/ 164307 h 395288"/>
              <a:gd name="connsiteX27" fmla="*/ 773907 w 1357313"/>
              <a:gd name="connsiteY27" fmla="*/ 130969 h 395288"/>
              <a:gd name="connsiteX28" fmla="*/ 885825 w 1357313"/>
              <a:gd name="connsiteY28" fmla="*/ 83344 h 395288"/>
              <a:gd name="connsiteX29" fmla="*/ 966788 w 1357313"/>
              <a:gd name="connsiteY29" fmla="*/ 40482 h 395288"/>
              <a:gd name="connsiteX30" fmla="*/ 1023938 w 1357313"/>
              <a:gd name="connsiteY30" fmla="*/ 0 h 395288"/>
              <a:gd name="connsiteX31" fmla="*/ 1062038 w 1357313"/>
              <a:gd name="connsiteY31" fmla="*/ 0 h 395288"/>
              <a:gd name="connsiteX32" fmla="*/ 1133475 w 1357313"/>
              <a:gd name="connsiteY32" fmla="*/ 4763 h 395288"/>
              <a:gd name="connsiteX33" fmla="*/ 1197769 w 1357313"/>
              <a:gd name="connsiteY33" fmla="*/ 14288 h 395288"/>
              <a:gd name="connsiteX34" fmla="*/ 1264444 w 1357313"/>
              <a:gd name="connsiteY34" fmla="*/ 28575 h 395288"/>
              <a:gd name="connsiteX35" fmla="*/ 1309688 w 1357313"/>
              <a:gd name="connsiteY35" fmla="*/ 45244 h 395288"/>
              <a:gd name="connsiteX36" fmla="*/ 1323975 w 1357313"/>
              <a:gd name="connsiteY36" fmla="*/ 54769 h 395288"/>
              <a:gd name="connsiteX37" fmla="*/ 1340644 w 1357313"/>
              <a:gd name="connsiteY37" fmla="*/ 80963 h 395288"/>
              <a:gd name="connsiteX38" fmla="*/ 1352550 w 1357313"/>
              <a:gd name="connsiteY38" fmla="*/ 111919 h 395288"/>
              <a:gd name="connsiteX39" fmla="*/ 1357313 w 1357313"/>
              <a:gd name="connsiteY39" fmla="*/ 142875 h 395288"/>
              <a:gd name="connsiteX40" fmla="*/ 1347788 w 1357313"/>
              <a:gd name="connsiteY40" fmla="*/ 169069 h 395288"/>
              <a:gd name="connsiteX41" fmla="*/ 1323975 w 1357313"/>
              <a:gd name="connsiteY41" fmla="*/ 197644 h 395288"/>
              <a:gd name="connsiteX42" fmla="*/ 1278732 w 1357313"/>
              <a:gd name="connsiteY42" fmla="*/ 219075 h 395288"/>
              <a:gd name="connsiteX43" fmla="*/ 1052513 w 1357313"/>
              <a:gd name="connsiteY43" fmla="*/ 276225 h 395288"/>
              <a:gd name="connsiteX44" fmla="*/ 866775 w 1357313"/>
              <a:gd name="connsiteY44" fmla="*/ 314325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57313" h="395288">
                <a:moveTo>
                  <a:pt x="866775" y="314325"/>
                </a:moveTo>
                <a:lnTo>
                  <a:pt x="581025" y="378619"/>
                </a:lnTo>
                <a:lnTo>
                  <a:pt x="504825" y="390525"/>
                </a:lnTo>
                <a:lnTo>
                  <a:pt x="426244" y="395288"/>
                </a:lnTo>
                <a:lnTo>
                  <a:pt x="342900" y="392907"/>
                </a:lnTo>
                <a:lnTo>
                  <a:pt x="261938" y="388144"/>
                </a:lnTo>
                <a:lnTo>
                  <a:pt x="233363" y="383382"/>
                </a:lnTo>
                <a:lnTo>
                  <a:pt x="202407" y="369094"/>
                </a:lnTo>
                <a:lnTo>
                  <a:pt x="147638" y="340519"/>
                </a:lnTo>
                <a:lnTo>
                  <a:pt x="97632" y="309563"/>
                </a:lnTo>
                <a:lnTo>
                  <a:pt x="59532" y="278607"/>
                </a:lnTo>
                <a:lnTo>
                  <a:pt x="30957" y="252413"/>
                </a:lnTo>
                <a:lnTo>
                  <a:pt x="14288" y="233363"/>
                </a:lnTo>
                <a:lnTo>
                  <a:pt x="4763" y="209550"/>
                </a:lnTo>
                <a:lnTo>
                  <a:pt x="0" y="190500"/>
                </a:lnTo>
                <a:lnTo>
                  <a:pt x="2382" y="178594"/>
                </a:lnTo>
                <a:lnTo>
                  <a:pt x="7144" y="169069"/>
                </a:lnTo>
                <a:lnTo>
                  <a:pt x="19050" y="164307"/>
                </a:lnTo>
                <a:lnTo>
                  <a:pt x="52388" y="173832"/>
                </a:lnTo>
                <a:lnTo>
                  <a:pt x="90488" y="190500"/>
                </a:lnTo>
                <a:lnTo>
                  <a:pt x="130969" y="207169"/>
                </a:lnTo>
                <a:lnTo>
                  <a:pt x="200025" y="221457"/>
                </a:lnTo>
                <a:lnTo>
                  <a:pt x="264319" y="226219"/>
                </a:lnTo>
                <a:lnTo>
                  <a:pt x="338138" y="226219"/>
                </a:lnTo>
                <a:lnTo>
                  <a:pt x="423863" y="219075"/>
                </a:lnTo>
                <a:lnTo>
                  <a:pt x="533400" y="197644"/>
                </a:lnTo>
                <a:lnTo>
                  <a:pt x="666750" y="164307"/>
                </a:lnTo>
                <a:lnTo>
                  <a:pt x="773907" y="130969"/>
                </a:lnTo>
                <a:lnTo>
                  <a:pt x="885825" y="83344"/>
                </a:lnTo>
                <a:lnTo>
                  <a:pt x="966788" y="40482"/>
                </a:lnTo>
                <a:lnTo>
                  <a:pt x="1023938" y="0"/>
                </a:lnTo>
                <a:lnTo>
                  <a:pt x="1062038" y="0"/>
                </a:lnTo>
                <a:lnTo>
                  <a:pt x="1133475" y="4763"/>
                </a:lnTo>
                <a:lnTo>
                  <a:pt x="1197769" y="14288"/>
                </a:lnTo>
                <a:lnTo>
                  <a:pt x="1264444" y="28575"/>
                </a:lnTo>
                <a:lnTo>
                  <a:pt x="1309688" y="45244"/>
                </a:lnTo>
                <a:lnTo>
                  <a:pt x="1323975" y="54769"/>
                </a:lnTo>
                <a:lnTo>
                  <a:pt x="1340644" y="80963"/>
                </a:lnTo>
                <a:lnTo>
                  <a:pt x="1352550" y="111919"/>
                </a:lnTo>
                <a:lnTo>
                  <a:pt x="1357313" y="142875"/>
                </a:lnTo>
                <a:lnTo>
                  <a:pt x="1347788" y="169069"/>
                </a:lnTo>
                <a:lnTo>
                  <a:pt x="1323975" y="197644"/>
                </a:lnTo>
                <a:lnTo>
                  <a:pt x="1278732" y="219075"/>
                </a:lnTo>
                <a:lnTo>
                  <a:pt x="1052513" y="276225"/>
                </a:lnTo>
                <a:lnTo>
                  <a:pt x="866775" y="3143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10AA400-CC90-41AD-9BA9-5FFC90E20984}"/>
              </a:ext>
            </a:extLst>
          </p:cNvPr>
          <p:cNvSpPr/>
          <p:nvPr/>
        </p:nvSpPr>
        <p:spPr>
          <a:xfrm>
            <a:off x="4013200" y="3763964"/>
            <a:ext cx="1423988" cy="403225"/>
          </a:xfrm>
          <a:custGeom>
            <a:avLst/>
            <a:gdLst>
              <a:gd name="connsiteX0" fmla="*/ 897732 w 1423988"/>
              <a:gd name="connsiteY0" fmla="*/ 278607 h 402432"/>
              <a:gd name="connsiteX1" fmla="*/ 526257 w 1423988"/>
              <a:gd name="connsiteY1" fmla="*/ 369094 h 402432"/>
              <a:gd name="connsiteX2" fmla="*/ 388144 w 1423988"/>
              <a:gd name="connsiteY2" fmla="*/ 400050 h 402432"/>
              <a:gd name="connsiteX3" fmla="*/ 335757 w 1423988"/>
              <a:gd name="connsiteY3" fmla="*/ 402432 h 402432"/>
              <a:gd name="connsiteX4" fmla="*/ 297657 w 1423988"/>
              <a:gd name="connsiteY4" fmla="*/ 400050 h 402432"/>
              <a:gd name="connsiteX5" fmla="*/ 247650 w 1423988"/>
              <a:gd name="connsiteY5" fmla="*/ 390525 h 402432"/>
              <a:gd name="connsiteX6" fmla="*/ 209550 w 1423988"/>
              <a:gd name="connsiteY6" fmla="*/ 381000 h 402432"/>
              <a:gd name="connsiteX7" fmla="*/ 164307 w 1423988"/>
              <a:gd name="connsiteY7" fmla="*/ 361950 h 402432"/>
              <a:gd name="connsiteX8" fmla="*/ 119063 w 1423988"/>
              <a:gd name="connsiteY8" fmla="*/ 333375 h 402432"/>
              <a:gd name="connsiteX9" fmla="*/ 83344 w 1423988"/>
              <a:gd name="connsiteY9" fmla="*/ 304800 h 402432"/>
              <a:gd name="connsiteX10" fmla="*/ 45244 w 1423988"/>
              <a:gd name="connsiteY10" fmla="*/ 264319 h 402432"/>
              <a:gd name="connsiteX11" fmla="*/ 23813 w 1423988"/>
              <a:gd name="connsiteY11" fmla="*/ 242888 h 402432"/>
              <a:gd name="connsiteX12" fmla="*/ 2382 w 1423988"/>
              <a:gd name="connsiteY12" fmla="*/ 211932 h 402432"/>
              <a:gd name="connsiteX13" fmla="*/ 0 w 1423988"/>
              <a:gd name="connsiteY13" fmla="*/ 192882 h 402432"/>
              <a:gd name="connsiteX14" fmla="*/ 2382 w 1423988"/>
              <a:gd name="connsiteY14" fmla="*/ 176213 h 402432"/>
              <a:gd name="connsiteX15" fmla="*/ 9525 w 1423988"/>
              <a:gd name="connsiteY15" fmla="*/ 164307 h 402432"/>
              <a:gd name="connsiteX16" fmla="*/ 26194 w 1423988"/>
              <a:gd name="connsiteY16" fmla="*/ 159544 h 402432"/>
              <a:gd name="connsiteX17" fmla="*/ 42863 w 1423988"/>
              <a:gd name="connsiteY17" fmla="*/ 159544 h 402432"/>
              <a:gd name="connsiteX18" fmla="*/ 61913 w 1423988"/>
              <a:gd name="connsiteY18" fmla="*/ 173832 h 402432"/>
              <a:gd name="connsiteX19" fmla="*/ 78582 w 1423988"/>
              <a:gd name="connsiteY19" fmla="*/ 190500 h 402432"/>
              <a:gd name="connsiteX20" fmla="*/ 107157 w 1423988"/>
              <a:gd name="connsiteY20" fmla="*/ 211932 h 402432"/>
              <a:gd name="connsiteX21" fmla="*/ 157163 w 1423988"/>
              <a:gd name="connsiteY21" fmla="*/ 233363 h 402432"/>
              <a:gd name="connsiteX22" fmla="*/ 204788 w 1423988"/>
              <a:gd name="connsiteY22" fmla="*/ 245269 h 402432"/>
              <a:gd name="connsiteX23" fmla="*/ 235744 w 1423988"/>
              <a:gd name="connsiteY23" fmla="*/ 245269 h 402432"/>
              <a:gd name="connsiteX24" fmla="*/ 290513 w 1423988"/>
              <a:gd name="connsiteY24" fmla="*/ 235744 h 402432"/>
              <a:gd name="connsiteX25" fmla="*/ 657225 w 1423988"/>
              <a:gd name="connsiteY25" fmla="*/ 159544 h 402432"/>
              <a:gd name="connsiteX26" fmla="*/ 976313 w 1423988"/>
              <a:gd name="connsiteY26" fmla="*/ 71438 h 402432"/>
              <a:gd name="connsiteX27" fmla="*/ 1000125 w 1423988"/>
              <a:gd name="connsiteY27" fmla="*/ 50007 h 402432"/>
              <a:gd name="connsiteX28" fmla="*/ 1026319 w 1423988"/>
              <a:gd name="connsiteY28" fmla="*/ 28575 h 402432"/>
              <a:gd name="connsiteX29" fmla="*/ 1062038 w 1423988"/>
              <a:gd name="connsiteY29" fmla="*/ 11907 h 402432"/>
              <a:gd name="connsiteX30" fmla="*/ 1107282 w 1423988"/>
              <a:gd name="connsiteY30" fmla="*/ 0 h 402432"/>
              <a:gd name="connsiteX31" fmla="*/ 1121569 w 1423988"/>
              <a:gd name="connsiteY31" fmla="*/ 0 h 402432"/>
              <a:gd name="connsiteX32" fmla="*/ 1173957 w 1423988"/>
              <a:gd name="connsiteY32" fmla="*/ 14288 h 402432"/>
              <a:gd name="connsiteX33" fmla="*/ 1254919 w 1423988"/>
              <a:gd name="connsiteY33" fmla="*/ 40482 h 402432"/>
              <a:gd name="connsiteX34" fmla="*/ 1323975 w 1423988"/>
              <a:gd name="connsiteY34" fmla="*/ 57150 h 402432"/>
              <a:gd name="connsiteX35" fmla="*/ 1366838 w 1423988"/>
              <a:gd name="connsiteY35" fmla="*/ 66675 h 402432"/>
              <a:gd name="connsiteX36" fmla="*/ 1383507 w 1423988"/>
              <a:gd name="connsiteY36" fmla="*/ 76200 h 402432"/>
              <a:gd name="connsiteX37" fmla="*/ 1404938 w 1423988"/>
              <a:gd name="connsiteY37" fmla="*/ 95250 h 402432"/>
              <a:gd name="connsiteX38" fmla="*/ 1419225 w 1423988"/>
              <a:gd name="connsiteY38" fmla="*/ 116682 h 402432"/>
              <a:gd name="connsiteX39" fmla="*/ 1423988 w 1423988"/>
              <a:gd name="connsiteY39" fmla="*/ 138113 h 402432"/>
              <a:gd name="connsiteX40" fmla="*/ 1423988 w 1423988"/>
              <a:gd name="connsiteY40" fmla="*/ 164307 h 402432"/>
              <a:gd name="connsiteX41" fmla="*/ 1412082 w 1423988"/>
              <a:gd name="connsiteY41" fmla="*/ 190500 h 402432"/>
              <a:gd name="connsiteX42" fmla="*/ 1390650 w 1423988"/>
              <a:gd name="connsiteY42" fmla="*/ 216694 h 402432"/>
              <a:gd name="connsiteX43" fmla="*/ 1371600 w 1423988"/>
              <a:gd name="connsiteY43" fmla="*/ 221457 h 402432"/>
              <a:gd name="connsiteX44" fmla="*/ 1195388 w 1423988"/>
              <a:gd name="connsiteY44" fmla="*/ 233363 h 402432"/>
              <a:gd name="connsiteX45" fmla="*/ 1054894 w 1423988"/>
              <a:gd name="connsiteY45" fmla="*/ 247650 h 402432"/>
              <a:gd name="connsiteX46" fmla="*/ 897732 w 1423988"/>
              <a:gd name="connsiteY46" fmla="*/ 278607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23988" h="402432">
                <a:moveTo>
                  <a:pt x="897732" y="278607"/>
                </a:moveTo>
                <a:lnTo>
                  <a:pt x="526257" y="369094"/>
                </a:lnTo>
                <a:lnTo>
                  <a:pt x="388144" y="400050"/>
                </a:lnTo>
                <a:lnTo>
                  <a:pt x="335757" y="402432"/>
                </a:lnTo>
                <a:lnTo>
                  <a:pt x="297657" y="400050"/>
                </a:lnTo>
                <a:lnTo>
                  <a:pt x="247650" y="390525"/>
                </a:lnTo>
                <a:lnTo>
                  <a:pt x="209550" y="381000"/>
                </a:lnTo>
                <a:lnTo>
                  <a:pt x="164307" y="361950"/>
                </a:lnTo>
                <a:lnTo>
                  <a:pt x="119063" y="333375"/>
                </a:lnTo>
                <a:lnTo>
                  <a:pt x="83344" y="304800"/>
                </a:lnTo>
                <a:lnTo>
                  <a:pt x="45244" y="264319"/>
                </a:lnTo>
                <a:lnTo>
                  <a:pt x="23813" y="242888"/>
                </a:lnTo>
                <a:lnTo>
                  <a:pt x="2382" y="211932"/>
                </a:lnTo>
                <a:lnTo>
                  <a:pt x="0" y="192882"/>
                </a:lnTo>
                <a:lnTo>
                  <a:pt x="2382" y="176213"/>
                </a:lnTo>
                <a:lnTo>
                  <a:pt x="9525" y="164307"/>
                </a:lnTo>
                <a:lnTo>
                  <a:pt x="26194" y="159544"/>
                </a:lnTo>
                <a:lnTo>
                  <a:pt x="42863" y="159544"/>
                </a:lnTo>
                <a:lnTo>
                  <a:pt x="61913" y="173832"/>
                </a:lnTo>
                <a:lnTo>
                  <a:pt x="78582" y="190500"/>
                </a:lnTo>
                <a:lnTo>
                  <a:pt x="107157" y="211932"/>
                </a:lnTo>
                <a:lnTo>
                  <a:pt x="157163" y="233363"/>
                </a:lnTo>
                <a:lnTo>
                  <a:pt x="204788" y="245269"/>
                </a:lnTo>
                <a:lnTo>
                  <a:pt x="235744" y="245269"/>
                </a:lnTo>
                <a:lnTo>
                  <a:pt x="290513" y="235744"/>
                </a:lnTo>
                <a:lnTo>
                  <a:pt x="657225" y="159544"/>
                </a:lnTo>
                <a:lnTo>
                  <a:pt x="976313" y="71438"/>
                </a:lnTo>
                <a:lnTo>
                  <a:pt x="1000125" y="50007"/>
                </a:lnTo>
                <a:lnTo>
                  <a:pt x="1026319" y="28575"/>
                </a:lnTo>
                <a:lnTo>
                  <a:pt x="1062038" y="11907"/>
                </a:lnTo>
                <a:lnTo>
                  <a:pt x="1107282" y="0"/>
                </a:lnTo>
                <a:lnTo>
                  <a:pt x="1121569" y="0"/>
                </a:lnTo>
                <a:lnTo>
                  <a:pt x="1173957" y="14288"/>
                </a:lnTo>
                <a:lnTo>
                  <a:pt x="1254919" y="40482"/>
                </a:lnTo>
                <a:lnTo>
                  <a:pt x="1323975" y="57150"/>
                </a:lnTo>
                <a:lnTo>
                  <a:pt x="1366838" y="66675"/>
                </a:lnTo>
                <a:lnTo>
                  <a:pt x="1383507" y="76200"/>
                </a:lnTo>
                <a:lnTo>
                  <a:pt x="1404938" y="95250"/>
                </a:lnTo>
                <a:lnTo>
                  <a:pt x="1419225" y="116682"/>
                </a:lnTo>
                <a:lnTo>
                  <a:pt x="1423988" y="138113"/>
                </a:lnTo>
                <a:lnTo>
                  <a:pt x="1423988" y="164307"/>
                </a:lnTo>
                <a:lnTo>
                  <a:pt x="1412082" y="190500"/>
                </a:lnTo>
                <a:lnTo>
                  <a:pt x="1390650" y="216694"/>
                </a:lnTo>
                <a:lnTo>
                  <a:pt x="1371600" y="221457"/>
                </a:lnTo>
                <a:lnTo>
                  <a:pt x="1195388" y="233363"/>
                </a:lnTo>
                <a:lnTo>
                  <a:pt x="1054894" y="247650"/>
                </a:lnTo>
                <a:lnTo>
                  <a:pt x="897732" y="2786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1C251E8-C279-4562-9525-7A48AAC83737}"/>
              </a:ext>
            </a:extLst>
          </p:cNvPr>
          <p:cNvSpPr/>
          <p:nvPr/>
        </p:nvSpPr>
        <p:spPr>
          <a:xfrm>
            <a:off x="3908425" y="4643438"/>
            <a:ext cx="642938" cy="1130300"/>
          </a:xfrm>
          <a:custGeom>
            <a:avLst/>
            <a:gdLst>
              <a:gd name="connsiteX0" fmla="*/ 283369 w 642938"/>
              <a:gd name="connsiteY0" fmla="*/ 681037 h 1131093"/>
              <a:gd name="connsiteX1" fmla="*/ 214313 w 642938"/>
              <a:gd name="connsiteY1" fmla="*/ 423862 h 1131093"/>
              <a:gd name="connsiteX2" fmla="*/ 176213 w 642938"/>
              <a:gd name="connsiteY2" fmla="*/ 323850 h 1131093"/>
              <a:gd name="connsiteX3" fmla="*/ 142875 w 642938"/>
              <a:gd name="connsiteY3" fmla="*/ 245268 h 1131093"/>
              <a:gd name="connsiteX4" fmla="*/ 100013 w 642938"/>
              <a:gd name="connsiteY4" fmla="*/ 166687 h 1131093"/>
              <a:gd name="connsiteX5" fmla="*/ 35719 w 642938"/>
              <a:gd name="connsiteY5" fmla="*/ 83343 h 1131093"/>
              <a:gd name="connsiteX6" fmla="*/ 19050 w 642938"/>
              <a:gd name="connsiteY6" fmla="*/ 66675 h 1131093"/>
              <a:gd name="connsiteX7" fmla="*/ 4763 w 642938"/>
              <a:gd name="connsiteY7" fmla="*/ 45243 h 1131093"/>
              <a:gd name="connsiteX8" fmla="*/ 0 w 642938"/>
              <a:gd name="connsiteY8" fmla="*/ 23812 h 1131093"/>
              <a:gd name="connsiteX9" fmla="*/ 2382 w 642938"/>
              <a:gd name="connsiteY9" fmla="*/ 9525 h 1131093"/>
              <a:gd name="connsiteX10" fmla="*/ 9525 w 642938"/>
              <a:gd name="connsiteY10" fmla="*/ 0 h 1131093"/>
              <a:gd name="connsiteX11" fmla="*/ 26194 w 642938"/>
              <a:gd name="connsiteY11" fmla="*/ 0 h 1131093"/>
              <a:gd name="connsiteX12" fmla="*/ 59532 w 642938"/>
              <a:gd name="connsiteY12" fmla="*/ 7143 h 1131093"/>
              <a:gd name="connsiteX13" fmla="*/ 111919 w 642938"/>
              <a:gd name="connsiteY13" fmla="*/ 16668 h 1131093"/>
              <a:gd name="connsiteX14" fmla="*/ 180975 w 642938"/>
              <a:gd name="connsiteY14" fmla="*/ 35718 h 1131093"/>
              <a:gd name="connsiteX15" fmla="*/ 240507 w 642938"/>
              <a:gd name="connsiteY15" fmla="*/ 54768 h 1131093"/>
              <a:gd name="connsiteX16" fmla="*/ 309563 w 642938"/>
              <a:gd name="connsiteY16" fmla="*/ 88106 h 1131093"/>
              <a:gd name="connsiteX17" fmla="*/ 397669 w 642938"/>
              <a:gd name="connsiteY17" fmla="*/ 142875 h 1131093"/>
              <a:gd name="connsiteX18" fmla="*/ 411957 w 642938"/>
              <a:gd name="connsiteY18" fmla="*/ 230981 h 1131093"/>
              <a:gd name="connsiteX19" fmla="*/ 507207 w 642938"/>
              <a:gd name="connsiteY19" fmla="*/ 550068 h 1131093"/>
              <a:gd name="connsiteX20" fmla="*/ 607219 w 642938"/>
              <a:gd name="connsiteY20" fmla="*/ 859631 h 1131093"/>
              <a:gd name="connsiteX21" fmla="*/ 642938 w 642938"/>
              <a:gd name="connsiteY21" fmla="*/ 969168 h 1131093"/>
              <a:gd name="connsiteX22" fmla="*/ 640557 w 642938"/>
              <a:gd name="connsiteY22" fmla="*/ 1031081 h 1131093"/>
              <a:gd name="connsiteX23" fmla="*/ 628650 w 642938"/>
              <a:gd name="connsiteY23" fmla="*/ 1081087 h 1131093"/>
              <a:gd name="connsiteX24" fmla="*/ 614363 w 642938"/>
              <a:gd name="connsiteY24" fmla="*/ 1109662 h 1131093"/>
              <a:gd name="connsiteX25" fmla="*/ 597694 w 642938"/>
              <a:gd name="connsiteY25" fmla="*/ 1123950 h 1131093"/>
              <a:gd name="connsiteX26" fmla="*/ 581025 w 642938"/>
              <a:gd name="connsiteY26" fmla="*/ 1128712 h 1131093"/>
              <a:gd name="connsiteX27" fmla="*/ 550069 w 642938"/>
              <a:gd name="connsiteY27" fmla="*/ 1131093 h 1131093"/>
              <a:gd name="connsiteX28" fmla="*/ 514350 w 642938"/>
              <a:gd name="connsiteY28" fmla="*/ 1123950 h 1131093"/>
              <a:gd name="connsiteX29" fmla="*/ 471488 w 642938"/>
              <a:gd name="connsiteY29" fmla="*/ 1100137 h 1131093"/>
              <a:gd name="connsiteX30" fmla="*/ 428625 w 642938"/>
              <a:gd name="connsiteY30" fmla="*/ 1062037 h 1131093"/>
              <a:gd name="connsiteX31" fmla="*/ 383382 w 642938"/>
              <a:gd name="connsiteY31" fmla="*/ 1009650 h 1131093"/>
              <a:gd name="connsiteX32" fmla="*/ 347663 w 642938"/>
              <a:gd name="connsiteY32" fmla="*/ 952500 h 1131093"/>
              <a:gd name="connsiteX33" fmla="*/ 323850 w 642938"/>
              <a:gd name="connsiteY33" fmla="*/ 904875 h 1131093"/>
              <a:gd name="connsiteX34" fmla="*/ 283369 w 642938"/>
              <a:gd name="connsiteY34" fmla="*/ 681037 h 1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2938" h="1131093">
                <a:moveTo>
                  <a:pt x="283369" y="681037"/>
                </a:moveTo>
                <a:lnTo>
                  <a:pt x="214313" y="423862"/>
                </a:lnTo>
                <a:lnTo>
                  <a:pt x="176213" y="323850"/>
                </a:lnTo>
                <a:lnTo>
                  <a:pt x="142875" y="245268"/>
                </a:lnTo>
                <a:lnTo>
                  <a:pt x="100013" y="166687"/>
                </a:lnTo>
                <a:lnTo>
                  <a:pt x="35719" y="83343"/>
                </a:lnTo>
                <a:lnTo>
                  <a:pt x="19050" y="66675"/>
                </a:lnTo>
                <a:lnTo>
                  <a:pt x="4763" y="45243"/>
                </a:lnTo>
                <a:lnTo>
                  <a:pt x="0" y="23812"/>
                </a:lnTo>
                <a:lnTo>
                  <a:pt x="2382" y="9525"/>
                </a:lnTo>
                <a:lnTo>
                  <a:pt x="9525" y="0"/>
                </a:lnTo>
                <a:lnTo>
                  <a:pt x="26194" y="0"/>
                </a:lnTo>
                <a:lnTo>
                  <a:pt x="59532" y="7143"/>
                </a:lnTo>
                <a:lnTo>
                  <a:pt x="111919" y="16668"/>
                </a:lnTo>
                <a:lnTo>
                  <a:pt x="180975" y="35718"/>
                </a:lnTo>
                <a:lnTo>
                  <a:pt x="240507" y="54768"/>
                </a:lnTo>
                <a:lnTo>
                  <a:pt x="309563" y="88106"/>
                </a:lnTo>
                <a:lnTo>
                  <a:pt x="397669" y="142875"/>
                </a:lnTo>
                <a:lnTo>
                  <a:pt x="411957" y="230981"/>
                </a:lnTo>
                <a:lnTo>
                  <a:pt x="507207" y="550068"/>
                </a:lnTo>
                <a:lnTo>
                  <a:pt x="607219" y="859631"/>
                </a:lnTo>
                <a:lnTo>
                  <a:pt x="642938" y="969168"/>
                </a:lnTo>
                <a:cubicBezTo>
                  <a:pt x="642144" y="989806"/>
                  <a:pt x="641351" y="1010443"/>
                  <a:pt x="640557" y="1031081"/>
                </a:cubicBezTo>
                <a:lnTo>
                  <a:pt x="628650" y="1081087"/>
                </a:lnTo>
                <a:lnTo>
                  <a:pt x="614363" y="1109662"/>
                </a:lnTo>
                <a:lnTo>
                  <a:pt x="597694" y="1123950"/>
                </a:lnTo>
                <a:lnTo>
                  <a:pt x="581025" y="1128712"/>
                </a:lnTo>
                <a:lnTo>
                  <a:pt x="550069" y="1131093"/>
                </a:lnTo>
                <a:lnTo>
                  <a:pt x="514350" y="1123950"/>
                </a:lnTo>
                <a:lnTo>
                  <a:pt x="471488" y="1100137"/>
                </a:lnTo>
                <a:lnTo>
                  <a:pt x="428625" y="1062037"/>
                </a:lnTo>
                <a:lnTo>
                  <a:pt x="383382" y="1009650"/>
                </a:lnTo>
                <a:lnTo>
                  <a:pt x="347663" y="952500"/>
                </a:lnTo>
                <a:lnTo>
                  <a:pt x="323850" y="904875"/>
                </a:lnTo>
                <a:lnTo>
                  <a:pt x="283369" y="6810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02850C5-E23E-405F-BB35-0FF3F4152B97}"/>
              </a:ext>
            </a:extLst>
          </p:cNvPr>
          <p:cNvSpPr/>
          <p:nvPr/>
        </p:nvSpPr>
        <p:spPr>
          <a:xfrm>
            <a:off x="5586413" y="1500189"/>
            <a:ext cx="1243012" cy="1762125"/>
          </a:xfrm>
          <a:custGeom>
            <a:avLst/>
            <a:gdLst>
              <a:gd name="connsiteX0" fmla="*/ 919162 w 1243012"/>
              <a:gd name="connsiteY0" fmla="*/ 790575 h 1762125"/>
              <a:gd name="connsiteX1" fmla="*/ 735806 w 1243012"/>
              <a:gd name="connsiteY1" fmla="*/ 1071562 h 1762125"/>
              <a:gd name="connsiteX2" fmla="*/ 645318 w 1243012"/>
              <a:gd name="connsiteY2" fmla="*/ 1181100 h 1762125"/>
              <a:gd name="connsiteX3" fmla="*/ 564356 w 1243012"/>
              <a:gd name="connsiteY3" fmla="*/ 1288256 h 1762125"/>
              <a:gd name="connsiteX4" fmla="*/ 440531 w 1243012"/>
              <a:gd name="connsiteY4" fmla="*/ 1431131 h 1762125"/>
              <a:gd name="connsiteX5" fmla="*/ 323850 w 1243012"/>
              <a:gd name="connsiteY5" fmla="*/ 1543050 h 1762125"/>
              <a:gd name="connsiteX6" fmla="*/ 228600 w 1243012"/>
              <a:gd name="connsiteY6" fmla="*/ 1628775 h 1762125"/>
              <a:gd name="connsiteX7" fmla="*/ 104775 w 1243012"/>
              <a:gd name="connsiteY7" fmla="*/ 1719262 h 1762125"/>
              <a:gd name="connsiteX8" fmla="*/ 61912 w 1243012"/>
              <a:gd name="connsiteY8" fmla="*/ 1747837 h 1762125"/>
              <a:gd name="connsiteX9" fmla="*/ 45243 w 1243012"/>
              <a:gd name="connsiteY9" fmla="*/ 1754981 h 1762125"/>
              <a:gd name="connsiteX10" fmla="*/ 23812 w 1243012"/>
              <a:gd name="connsiteY10" fmla="*/ 1762125 h 1762125"/>
              <a:gd name="connsiteX11" fmla="*/ 7143 w 1243012"/>
              <a:gd name="connsiteY11" fmla="*/ 1757362 h 1762125"/>
              <a:gd name="connsiteX12" fmla="*/ 0 w 1243012"/>
              <a:gd name="connsiteY12" fmla="*/ 1740693 h 1762125"/>
              <a:gd name="connsiteX13" fmla="*/ 4762 w 1243012"/>
              <a:gd name="connsiteY13" fmla="*/ 1726406 h 1762125"/>
              <a:gd name="connsiteX14" fmla="*/ 80962 w 1243012"/>
              <a:gd name="connsiteY14" fmla="*/ 1633537 h 1762125"/>
              <a:gd name="connsiteX15" fmla="*/ 233362 w 1243012"/>
              <a:gd name="connsiteY15" fmla="*/ 1435893 h 1762125"/>
              <a:gd name="connsiteX16" fmla="*/ 352425 w 1243012"/>
              <a:gd name="connsiteY16" fmla="*/ 1269206 h 1762125"/>
              <a:gd name="connsiteX17" fmla="*/ 440531 w 1243012"/>
              <a:gd name="connsiteY17" fmla="*/ 1138237 h 1762125"/>
              <a:gd name="connsiteX18" fmla="*/ 552450 w 1243012"/>
              <a:gd name="connsiteY18" fmla="*/ 959643 h 1762125"/>
              <a:gd name="connsiteX19" fmla="*/ 654843 w 1243012"/>
              <a:gd name="connsiteY19" fmla="*/ 778668 h 1762125"/>
              <a:gd name="connsiteX20" fmla="*/ 742950 w 1243012"/>
              <a:gd name="connsiteY20" fmla="*/ 607218 h 1762125"/>
              <a:gd name="connsiteX21" fmla="*/ 795337 w 1243012"/>
              <a:gd name="connsiteY21" fmla="*/ 492918 h 1762125"/>
              <a:gd name="connsiteX22" fmla="*/ 847725 w 1243012"/>
              <a:gd name="connsiteY22" fmla="*/ 347662 h 1762125"/>
              <a:gd name="connsiteX23" fmla="*/ 857250 w 1243012"/>
              <a:gd name="connsiteY23" fmla="*/ 297656 h 1762125"/>
              <a:gd name="connsiteX24" fmla="*/ 859631 w 1243012"/>
              <a:gd name="connsiteY24" fmla="*/ 278606 h 1762125"/>
              <a:gd name="connsiteX25" fmla="*/ 859631 w 1243012"/>
              <a:gd name="connsiteY25" fmla="*/ 257175 h 1762125"/>
              <a:gd name="connsiteX26" fmla="*/ 850106 w 1243012"/>
              <a:gd name="connsiteY26" fmla="*/ 226218 h 1762125"/>
              <a:gd name="connsiteX27" fmla="*/ 823912 w 1243012"/>
              <a:gd name="connsiteY27" fmla="*/ 183356 h 1762125"/>
              <a:gd name="connsiteX28" fmla="*/ 800100 w 1243012"/>
              <a:gd name="connsiteY28" fmla="*/ 150018 h 1762125"/>
              <a:gd name="connsiteX29" fmla="*/ 752475 w 1243012"/>
              <a:gd name="connsiteY29" fmla="*/ 102393 h 1762125"/>
              <a:gd name="connsiteX30" fmla="*/ 714375 w 1243012"/>
              <a:gd name="connsiteY30" fmla="*/ 69056 h 1762125"/>
              <a:gd name="connsiteX31" fmla="*/ 700087 w 1243012"/>
              <a:gd name="connsiteY31" fmla="*/ 52387 h 1762125"/>
              <a:gd name="connsiteX32" fmla="*/ 692943 w 1243012"/>
              <a:gd name="connsiteY32" fmla="*/ 33337 h 1762125"/>
              <a:gd name="connsiteX33" fmla="*/ 695325 w 1243012"/>
              <a:gd name="connsiteY33" fmla="*/ 14287 h 1762125"/>
              <a:gd name="connsiteX34" fmla="*/ 707231 w 1243012"/>
              <a:gd name="connsiteY34" fmla="*/ 2381 h 1762125"/>
              <a:gd name="connsiteX35" fmla="*/ 726281 w 1243012"/>
              <a:gd name="connsiteY35" fmla="*/ 0 h 1762125"/>
              <a:gd name="connsiteX36" fmla="*/ 754856 w 1243012"/>
              <a:gd name="connsiteY36" fmla="*/ 7143 h 1762125"/>
              <a:gd name="connsiteX37" fmla="*/ 835818 w 1243012"/>
              <a:gd name="connsiteY37" fmla="*/ 35718 h 1762125"/>
              <a:gd name="connsiteX38" fmla="*/ 935831 w 1243012"/>
              <a:gd name="connsiteY38" fmla="*/ 76200 h 1762125"/>
              <a:gd name="connsiteX39" fmla="*/ 1004887 w 1243012"/>
              <a:gd name="connsiteY39" fmla="*/ 111918 h 1762125"/>
              <a:gd name="connsiteX40" fmla="*/ 1057275 w 1243012"/>
              <a:gd name="connsiteY40" fmla="*/ 138112 h 1762125"/>
              <a:gd name="connsiteX41" fmla="*/ 1121568 w 1243012"/>
              <a:gd name="connsiteY41" fmla="*/ 178593 h 1762125"/>
              <a:gd name="connsiteX42" fmla="*/ 1169193 w 1243012"/>
              <a:gd name="connsiteY42" fmla="*/ 211931 h 1762125"/>
              <a:gd name="connsiteX43" fmla="*/ 1209675 w 1243012"/>
              <a:gd name="connsiteY43" fmla="*/ 245268 h 1762125"/>
              <a:gd name="connsiteX44" fmla="*/ 1228725 w 1243012"/>
              <a:gd name="connsiteY44" fmla="*/ 266700 h 1762125"/>
              <a:gd name="connsiteX45" fmla="*/ 1240631 w 1243012"/>
              <a:gd name="connsiteY45" fmla="*/ 290512 h 1762125"/>
              <a:gd name="connsiteX46" fmla="*/ 1243012 w 1243012"/>
              <a:gd name="connsiteY46" fmla="*/ 309562 h 1762125"/>
              <a:gd name="connsiteX47" fmla="*/ 1238250 w 1243012"/>
              <a:gd name="connsiteY47" fmla="*/ 338137 h 1762125"/>
              <a:gd name="connsiteX48" fmla="*/ 1228725 w 1243012"/>
              <a:gd name="connsiteY48" fmla="*/ 357187 h 1762125"/>
              <a:gd name="connsiteX49" fmla="*/ 1200150 w 1243012"/>
              <a:gd name="connsiteY49" fmla="*/ 383381 h 1762125"/>
              <a:gd name="connsiteX50" fmla="*/ 1162050 w 1243012"/>
              <a:gd name="connsiteY50" fmla="*/ 407193 h 1762125"/>
              <a:gd name="connsiteX51" fmla="*/ 1128712 w 1243012"/>
              <a:gd name="connsiteY51" fmla="*/ 442912 h 1762125"/>
              <a:gd name="connsiteX52" fmla="*/ 1085850 w 1243012"/>
              <a:gd name="connsiteY52" fmla="*/ 511968 h 1762125"/>
              <a:gd name="connsiteX53" fmla="*/ 978693 w 1243012"/>
              <a:gd name="connsiteY53" fmla="*/ 692943 h 1762125"/>
              <a:gd name="connsiteX54" fmla="*/ 919162 w 1243012"/>
              <a:gd name="connsiteY54" fmla="*/ 790575 h 176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43012" h="1762125">
                <a:moveTo>
                  <a:pt x="919162" y="790575"/>
                </a:moveTo>
                <a:lnTo>
                  <a:pt x="735806" y="1071562"/>
                </a:lnTo>
                <a:lnTo>
                  <a:pt x="645318" y="1181100"/>
                </a:lnTo>
                <a:lnTo>
                  <a:pt x="564356" y="1288256"/>
                </a:lnTo>
                <a:lnTo>
                  <a:pt x="440531" y="1431131"/>
                </a:lnTo>
                <a:lnTo>
                  <a:pt x="323850" y="1543050"/>
                </a:lnTo>
                <a:lnTo>
                  <a:pt x="228600" y="1628775"/>
                </a:lnTo>
                <a:lnTo>
                  <a:pt x="104775" y="1719262"/>
                </a:lnTo>
                <a:lnTo>
                  <a:pt x="61912" y="1747837"/>
                </a:lnTo>
                <a:lnTo>
                  <a:pt x="45243" y="1754981"/>
                </a:lnTo>
                <a:lnTo>
                  <a:pt x="23812" y="1762125"/>
                </a:lnTo>
                <a:lnTo>
                  <a:pt x="7143" y="1757362"/>
                </a:lnTo>
                <a:lnTo>
                  <a:pt x="0" y="1740693"/>
                </a:lnTo>
                <a:lnTo>
                  <a:pt x="4762" y="1726406"/>
                </a:lnTo>
                <a:lnTo>
                  <a:pt x="80962" y="1633537"/>
                </a:lnTo>
                <a:lnTo>
                  <a:pt x="233362" y="1435893"/>
                </a:lnTo>
                <a:lnTo>
                  <a:pt x="352425" y="1269206"/>
                </a:lnTo>
                <a:lnTo>
                  <a:pt x="440531" y="1138237"/>
                </a:lnTo>
                <a:lnTo>
                  <a:pt x="552450" y="959643"/>
                </a:lnTo>
                <a:lnTo>
                  <a:pt x="654843" y="778668"/>
                </a:lnTo>
                <a:lnTo>
                  <a:pt x="742950" y="607218"/>
                </a:lnTo>
                <a:lnTo>
                  <a:pt x="795337" y="492918"/>
                </a:lnTo>
                <a:lnTo>
                  <a:pt x="847725" y="347662"/>
                </a:lnTo>
                <a:lnTo>
                  <a:pt x="857250" y="297656"/>
                </a:lnTo>
                <a:lnTo>
                  <a:pt x="859631" y="278606"/>
                </a:lnTo>
                <a:lnTo>
                  <a:pt x="859631" y="257175"/>
                </a:lnTo>
                <a:lnTo>
                  <a:pt x="850106" y="226218"/>
                </a:lnTo>
                <a:lnTo>
                  <a:pt x="823912" y="183356"/>
                </a:lnTo>
                <a:lnTo>
                  <a:pt x="800100" y="150018"/>
                </a:lnTo>
                <a:lnTo>
                  <a:pt x="752475" y="102393"/>
                </a:lnTo>
                <a:lnTo>
                  <a:pt x="714375" y="69056"/>
                </a:lnTo>
                <a:lnTo>
                  <a:pt x="700087" y="52387"/>
                </a:lnTo>
                <a:lnTo>
                  <a:pt x="692943" y="33337"/>
                </a:lnTo>
                <a:lnTo>
                  <a:pt x="695325" y="14287"/>
                </a:lnTo>
                <a:lnTo>
                  <a:pt x="707231" y="2381"/>
                </a:lnTo>
                <a:lnTo>
                  <a:pt x="726281" y="0"/>
                </a:lnTo>
                <a:lnTo>
                  <a:pt x="754856" y="7143"/>
                </a:lnTo>
                <a:lnTo>
                  <a:pt x="835818" y="35718"/>
                </a:lnTo>
                <a:lnTo>
                  <a:pt x="935831" y="76200"/>
                </a:lnTo>
                <a:lnTo>
                  <a:pt x="1004887" y="111918"/>
                </a:lnTo>
                <a:lnTo>
                  <a:pt x="1057275" y="138112"/>
                </a:lnTo>
                <a:lnTo>
                  <a:pt x="1121568" y="178593"/>
                </a:lnTo>
                <a:lnTo>
                  <a:pt x="1169193" y="211931"/>
                </a:lnTo>
                <a:lnTo>
                  <a:pt x="1209675" y="245268"/>
                </a:lnTo>
                <a:lnTo>
                  <a:pt x="1228725" y="266700"/>
                </a:lnTo>
                <a:lnTo>
                  <a:pt x="1240631" y="290512"/>
                </a:lnTo>
                <a:lnTo>
                  <a:pt x="1243012" y="309562"/>
                </a:lnTo>
                <a:lnTo>
                  <a:pt x="1238250" y="338137"/>
                </a:lnTo>
                <a:lnTo>
                  <a:pt x="1228725" y="357187"/>
                </a:lnTo>
                <a:lnTo>
                  <a:pt x="1200150" y="383381"/>
                </a:lnTo>
                <a:lnTo>
                  <a:pt x="1162050" y="407193"/>
                </a:lnTo>
                <a:lnTo>
                  <a:pt x="1128712" y="442912"/>
                </a:lnTo>
                <a:lnTo>
                  <a:pt x="1085850" y="511968"/>
                </a:lnTo>
                <a:lnTo>
                  <a:pt x="978693" y="692943"/>
                </a:lnTo>
                <a:lnTo>
                  <a:pt x="919162" y="790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4DEC2DA-FAFF-4D6C-B6F4-FB4048BA8837}"/>
              </a:ext>
            </a:extLst>
          </p:cNvPr>
          <p:cNvSpPr/>
          <p:nvPr/>
        </p:nvSpPr>
        <p:spPr>
          <a:xfrm>
            <a:off x="4208463" y="4452939"/>
            <a:ext cx="1471612" cy="942975"/>
          </a:xfrm>
          <a:custGeom>
            <a:avLst/>
            <a:gdLst>
              <a:gd name="connsiteX0" fmla="*/ 550069 w 1471612"/>
              <a:gd name="connsiteY0" fmla="*/ 333375 h 942975"/>
              <a:gd name="connsiteX1" fmla="*/ 73819 w 1471612"/>
              <a:gd name="connsiteY1" fmla="*/ 461962 h 942975"/>
              <a:gd name="connsiteX2" fmla="*/ 0 w 1471612"/>
              <a:gd name="connsiteY2" fmla="*/ 333375 h 942975"/>
              <a:gd name="connsiteX3" fmla="*/ 581025 w 1471612"/>
              <a:gd name="connsiteY3" fmla="*/ 178593 h 942975"/>
              <a:gd name="connsiteX4" fmla="*/ 902494 w 1471612"/>
              <a:gd name="connsiteY4" fmla="*/ 90487 h 942975"/>
              <a:gd name="connsiteX5" fmla="*/ 964406 w 1471612"/>
              <a:gd name="connsiteY5" fmla="*/ 59531 h 942975"/>
              <a:gd name="connsiteX6" fmla="*/ 1019175 w 1471612"/>
              <a:gd name="connsiteY6" fmla="*/ 35718 h 942975"/>
              <a:gd name="connsiteX7" fmla="*/ 1076325 w 1471612"/>
              <a:gd name="connsiteY7" fmla="*/ 14287 h 942975"/>
              <a:gd name="connsiteX8" fmla="*/ 1107281 w 1471612"/>
              <a:gd name="connsiteY8" fmla="*/ 4762 h 942975"/>
              <a:gd name="connsiteX9" fmla="*/ 1131094 w 1471612"/>
              <a:gd name="connsiteY9" fmla="*/ 0 h 942975"/>
              <a:gd name="connsiteX10" fmla="*/ 1154906 w 1471612"/>
              <a:gd name="connsiteY10" fmla="*/ 2381 h 942975"/>
              <a:gd name="connsiteX11" fmla="*/ 1185862 w 1471612"/>
              <a:gd name="connsiteY11" fmla="*/ 16668 h 942975"/>
              <a:gd name="connsiteX12" fmla="*/ 1216819 w 1471612"/>
              <a:gd name="connsiteY12" fmla="*/ 38100 h 942975"/>
              <a:gd name="connsiteX13" fmla="*/ 1257300 w 1471612"/>
              <a:gd name="connsiteY13" fmla="*/ 71437 h 942975"/>
              <a:gd name="connsiteX14" fmla="*/ 1304925 w 1471612"/>
              <a:gd name="connsiteY14" fmla="*/ 116681 h 942975"/>
              <a:gd name="connsiteX15" fmla="*/ 1350169 w 1471612"/>
              <a:gd name="connsiteY15" fmla="*/ 145256 h 942975"/>
              <a:gd name="connsiteX16" fmla="*/ 1397794 w 1471612"/>
              <a:gd name="connsiteY16" fmla="*/ 178593 h 942975"/>
              <a:gd name="connsiteX17" fmla="*/ 1426369 w 1471612"/>
              <a:gd name="connsiteY17" fmla="*/ 202406 h 942975"/>
              <a:gd name="connsiteX18" fmla="*/ 1452562 w 1471612"/>
              <a:gd name="connsiteY18" fmla="*/ 230981 h 942975"/>
              <a:gd name="connsiteX19" fmla="*/ 1466850 w 1471612"/>
              <a:gd name="connsiteY19" fmla="*/ 252412 h 942975"/>
              <a:gd name="connsiteX20" fmla="*/ 1471612 w 1471612"/>
              <a:gd name="connsiteY20" fmla="*/ 276225 h 942975"/>
              <a:gd name="connsiteX21" fmla="*/ 1464469 w 1471612"/>
              <a:gd name="connsiteY21" fmla="*/ 304800 h 942975"/>
              <a:gd name="connsiteX22" fmla="*/ 1443037 w 1471612"/>
              <a:gd name="connsiteY22" fmla="*/ 330993 h 942975"/>
              <a:gd name="connsiteX23" fmla="*/ 1423987 w 1471612"/>
              <a:gd name="connsiteY23" fmla="*/ 354806 h 942975"/>
              <a:gd name="connsiteX24" fmla="*/ 1393031 w 1471612"/>
              <a:gd name="connsiteY24" fmla="*/ 404812 h 942975"/>
              <a:gd name="connsiteX25" fmla="*/ 1362075 w 1471612"/>
              <a:gd name="connsiteY25" fmla="*/ 478631 h 942975"/>
              <a:gd name="connsiteX26" fmla="*/ 1319212 w 1471612"/>
              <a:gd name="connsiteY26" fmla="*/ 607218 h 942975"/>
              <a:gd name="connsiteX27" fmla="*/ 1264444 w 1471612"/>
              <a:gd name="connsiteY27" fmla="*/ 797718 h 942975"/>
              <a:gd name="connsiteX28" fmla="*/ 1257300 w 1471612"/>
              <a:gd name="connsiteY28" fmla="*/ 835818 h 942975"/>
              <a:gd name="connsiteX29" fmla="*/ 1245394 w 1471612"/>
              <a:gd name="connsiteY29" fmla="*/ 942975 h 942975"/>
              <a:gd name="connsiteX30" fmla="*/ 1007269 w 1471612"/>
              <a:gd name="connsiteY30" fmla="*/ 921543 h 942975"/>
              <a:gd name="connsiteX31" fmla="*/ 1064419 w 1471612"/>
              <a:gd name="connsiteY31" fmla="*/ 659606 h 942975"/>
              <a:gd name="connsiteX32" fmla="*/ 1119187 w 1471612"/>
              <a:gd name="connsiteY32" fmla="*/ 404812 h 942975"/>
              <a:gd name="connsiteX33" fmla="*/ 1145381 w 1471612"/>
              <a:gd name="connsiteY33" fmla="*/ 278606 h 942975"/>
              <a:gd name="connsiteX34" fmla="*/ 1147762 w 1471612"/>
              <a:gd name="connsiteY34" fmla="*/ 247650 h 942975"/>
              <a:gd name="connsiteX35" fmla="*/ 1140619 w 1471612"/>
              <a:gd name="connsiteY35" fmla="*/ 221456 h 942975"/>
              <a:gd name="connsiteX36" fmla="*/ 1119187 w 1471612"/>
              <a:gd name="connsiteY36" fmla="*/ 207168 h 942975"/>
              <a:gd name="connsiteX37" fmla="*/ 1083469 w 1471612"/>
              <a:gd name="connsiteY37" fmla="*/ 202406 h 942975"/>
              <a:gd name="connsiteX38" fmla="*/ 1035844 w 1471612"/>
              <a:gd name="connsiteY38" fmla="*/ 209550 h 942975"/>
              <a:gd name="connsiteX39" fmla="*/ 773906 w 1471612"/>
              <a:gd name="connsiteY39" fmla="*/ 278606 h 942975"/>
              <a:gd name="connsiteX40" fmla="*/ 550069 w 1471612"/>
              <a:gd name="connsiteY40" fmla="*/ 333375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71612" h="942975">
                <a:moveTo>
                  <a:pt x="550069" y="333375"/>
                </a:moveTo>
                <a:lnTo>
                  <a:pt x="73819" y="461962"/>
                </a:lnTo>
                <a:lnTo>
                  <a:pt x="0" y="333375"/>
                </a:lnTo>
                <a:lnTo>
                  <a:pt x="581025" y="178593"/>
                </a:lnTo>
                <a:lnTo>
                  <a:pt x="902494" y="90487"/>
                </a:lnTo>
                <a:lnTo>
                  <a:pt x="964406" y="59531"/>
                </a:lnTo>
                <a:lnTo>
                  <a:pt x="1019175" y="35718"/>
                </a:lnTo>
                <a:lnTo>
                  <a:pt x="1076325" y="14287"/>
                </a:lnTo>
                <a:lnTo>
                  <a:pt x="1107281" y="4762"/>
                </a:lnTo>
                <a:lnTo>
                  <a:pt x="1131094" y="0"/>
                </a:lnTo>
                <a:lnTo>
                  <a:pt x="1154906" y="2381"/>
                </a:lnTo>
                <a:lnTo>
                  <a:pt x="1185862" y="16668"/>
                </a:lnTo>
                <a:lnTo>
                  <a:pt x="1216819" y="38100"/>
                </a:lnTo>
                <a:lnTo>
                  <a:pt x="1257300" y="71437"/>
                </a:lnTo>
                <a:lnTo>
                  <a:pt x="1304925" y="116681"/>
                </a:lnTo>
                <a:lnTo>
                  <a:pt x="1350169" y="145256"/>
                </a:lnTo>
                <a:lnTo>
                  <a:pt x="1397794" y="178593"/>
                </a:lnTo>
                <a:lnTo>
                  <a:pt x="1426369" y="202406"/>
                </a:lnTo>
                <a:lnTo>
                  <a:pt x="1452562" y="230981"/>
                </a:lnTo>
                <a:lnTo>
                  <a:pt x="1466850" y="252412"/>
                </a:lnTo>
                <a:lnTo>
                  <a:pt x="1471612" y="276225"/>
                </a:lnTo>
                <a:lnTo>
                  <a:pt x="1464469" y="304800"/>
                </a:lnTo>
                <a:lnTo>
                  <a:pt x="1443037" y="330993"/>
                </a:lnTo>
                <a:lnTo>
                  <a:pt x="1423987" y="354806"/>
                </a:lnTo>
                <a:lnTo>
                  <a:pt x="1393031" y="404812"/>
                </a:lnTo>
                <a:lnTo>
                  <a:pt x="1362075" y="478631"/>
                </a:lnTo>
                <a:lnTo>
                  <a:pt x="1319212" y="607218"/>
                </a:lnTo>
                <a:lnTo>
                  <a:pt x="1264444" y="797718"/>
                </a:lnTo>
                <a:lnTo>
                  <a:pt x="1257300" y="835818"/>
                </a:lnTo>
                <a:lnTo>
                  <a:pt x="1245394" y="942975"/>
                </a:lnTo>
                <a:lnTo>
                  <a:pt x="1007269" y="921543"/>
                </a:lnTo>
                <a:lnTo>
                  <a:pt x="1064419" y="659606"/>
                </a:lnTo>
                <a:lnTo>
                  <a:pt x="1119187" y="404812"/>
                </a:lnTo>
                <a:lnTo>
                  <a:pt x="1145381" y="278606"/>
                </a:lnTo>
                <a:lnTo>
                  <a:pt x="1147762" y="247650"/>
                </a:lnTo>
                <a:lnTo>
                  <a:pt x="1140619" y="221456"/>
                </a:lnTo>
                <a:lnTo>
                  <a:pt x="1119187" y="207168"/>
                </a:lnTo>
                <a:lnTo>
                  <a:pt x="1083469" y="202406"/>
                </a:lnTo>
                <a:lnTo>
                  <a:pt x="1035844" y="209550"/>
                </a:lnTo>
                <a:lnTo>
                  <a:pt x="773906" y="278606"/>
                </a:lnTo>
                <a:lnTo>
                  <a:pt x="550069" y="3333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F70E66E-E7F7-40B0-94FC-9D9739488357}"/>
              </a:ext>
            </a:extLst>
          </p:cNvPr>
          <p:cNvSpPr/>
          <p:nvPr/>
        </p:nvSpPr>
        <p:spPr>
          <a:xfrm>
            <a:off x="4437064" y="5276850"/>
            <a:ext cx="1019175" cy="388938"/>
          </a:xfrm>
          <a:custGeom>
            <a:avLst/>
            <a:gdLst>
              <a:gd name="connsiteX0" fmla="*/ 359569 w 1019175"/>
              <a:gd name="connsiteY0" fmla="*/ 280988 h 388144"/>
              <a:gd name="connsiteX1" fmla="*/ 54769 w 1019175"/>
              <a:gd name="connsiteY1" fmla="*/ 388144 h 388144"/>
              <a:gd name="connsiteX2" fmla="*/ 0 w 1019175"/>
              <a:gd name="connsiteY2" fmla="*/ 228600 h 388144"/>
              <a:gd name="connsiteX3" fmla="*/ 171450 w 1019175"/>
              <a:gd name="connsiteY3" fmla="*/ 176213 h 388144"/>
              <a:gd name="connsiteX4" fmla="*/ 552450 w 1019175"/>
              <a:gd name="connsiteY4" fmla="*/ 66675 h 388144"/>
              <a:gd name="connsiteX5" fmla="*/ 812006 w 1019175"/>
              <a:gd name="connsiteY5" fmla="*/ 0 h 388144"/>
              <a:gd name="connsiteX6" fmla="*/ 1009650 w 1019175"/>
              <a:gd name="connsiteY6" fmla="*/ 42863 h 388144"/>
              <a:gd name="connsiteX7" fmla="*/ 1019175 w 1019175"/>
              <a:gd name="connsiteY7" fmla="*/ 69056 h 388144"/>
              <a:gd name="connsiteX8" fmla="*/ 1016794 w 1019175"/>
              <a:gd name="connsiteY8" fmla="*/ 130969 h 388144"/>
              <a:gd name="connsiteX9" fmla="*/ 1007269 w 1019175"/>
              <a:gd name="connsiteY9" fmla="*/ 150019 h 388144"/>
              <a:gd name="connsiteX10" fmla="*/ 983456 w 1019175"/>
              <a:gd name="connsiteY10" fmla="*/ 180975 h 388144"/>
              <a:gd name="connsiteX11" fmla="*/ 954881 w 1019175"/>
              <a:gd name="connsiteY11" fmla="*/ 200025 h 388144"/>
              <a:gd name="connsiteX12" fmla="*/ 881062 w 1019175"/>
              <a:gd name="connsiteY12" fmla="*/ 209550 h 388144"/>
              <a:gd name="connsiteX13" fmla="*/ 714375 w 1019175"/>
              <a:gd name="connsiteY13" fmla="*/ 207169 h 388144"/>
              <a:gd name="connsiteX14" fmla="*/ 564356 w 1019175"/>
              <a:gd name="connsiteY14" fmla="*/ 221456 h 388144"/>
              <a:gd name="connsiteX15" fmla="*/ 504825 w 1019175"/>
              <a:gd name="connsiteY15" fmla="*/ 238125 h 388144"/>
              <a:gd name="connsiteX16" fmla="*/ 359569 w 1019175"/>
              <a:gd name="connsiteY16" fmla="*/ 280988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19175" h="388144">
                <a:moveTo>
                  <a:pt x="359569" y="280988"/>
                </a:moveTo>
                <a:lnTo>
                  <a:pt x="54769" y="388144"/>
                </a:lnTo>
                <a:lnTo>
                  <a:pt x="0" y="228600"/>
                </a:lnTo>
                <a:lnTo>
                  <a:pt x="171450" y="176213"/>
                </a:lnTo>
                <a:lnTo>
                  <a:pt x="552450" y="66675"/>
                </a:lnTo>
                <a:lnTo>
                  <a:pt x="812006" y="0"/>
                </a:lnTo>
                <a:lnTo>
                  <a:pt x="1009650" y="42863"/>
                </a:lnTo>
                <a:lnTo>
                  <a:pt x="1019175" y="69056"/>
                </a:lnTo>
                <a:cubicBezTo>
                  <a:pt x="1018381" y="89694"/>
                  <a:pt x="1017588" y="110331"/>
                  <a:pt x="1016794" y="130969"/>
                </a:cubicBezTo>
                <a:lnTo>
                  <a:pt x="1007269" y="150019"/>
                </a:lnTo>
                <a:lnTo>
                  <a:pt x="983456" y="180975"/>
                </a:lnTo>
                <a:lnTo>
                  <a:pt x="954881" y="200025"/>
                </a:lnTo>
                <a:lnTo>
                  <a:pt x="881062" y="209550"/>
                </a:lnTo>
                <a:lnTo>
                  <a:pt x="714375" y="207169"/>
                </a:lnTo>
                <a:lnTo>
                  <a:pt x="564356" y="221456"/>
                </a:lnTo>
                <a:lnTo>
                  <a:pt x="504825" y="238125"/>
                </a:lnTo>
                <a:lnTo>
                  <a:pt x="359569" y="28098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3E77BCF-FAF4-4D79-B0A0-64344E572F97}"/>
              </a:ext>
            </a:extLst>
          </p:cNvPr>
          <p:cNvSpPr/>
          <p:nvPr/>
        </p:nvSpPr>
        <p:spPr>
          <a:xfrm>
            <a:off x="6161088" y="2265363"/>
            <a:ext cx="1924050" cy="449262"/>
          </a:xfrm>
          <a:custGeom>
            <a:avLst/>
            <a:gdLst>
              <a:gd name="connsiteX0" fmla="*/ 1321594 w 1924050"/>
              <a:gd name="connsiteY0" fmla="*/ 316706 h 450056"/>
              <a:gd name="connsiteX1" fmla="*/ 831056 w 1924050"/>
              <a:gd name="connsiteY1" fmla="*/ 390525 h 450056"/>
              <a:gd name="connsiteX2" fmla="*/ 781050 w 1924050"/>
              <a:gd name="connsiteY2" fmla="*/ 423862 h 450056"/>
              <a:gd name="connsiteX3" fmla="*/ 495300 w 1924050"/>
              <a:gd name="connsiteY3" fmla="*/ 440531 h 450056"/>
              <a:gd name="connsiteX4" fmla="*/ 290512 w 1924050"/>
              <a:gd name="connsiteY4" fmla="*/ 450056 h 450056"/>
              <a:gd name="connsiteX5" fmla="*/ 0 w 1924050"/>
              <a:gd name="connsiteY5" fmla="*/ 388144 h 450056"/>
              <a:gd name="connsiteX6" fmla="*/ 88106 w 1924050"/>
              <a:gd name="connsiteY6" fmla="*/ 276225 h 450056"/>
              <a:gd name="connsiteX7" fmla="*/ 195262 w 1924050"/>
              <a:gd name="connsiteY7" fmla="*/ 292894 h 450056"/>
              <a:gd name="connsiteX8" fmla="*/ 450056 w 1924050"/>
              <a:gd name="connsiteY8" fmla="*/ 285750 h 450056"/>
              <a:gd name="connsiteX9" fmla="*/ 628650 w 1924050"/>
              <a:gd name="connsiteY9" fmla="*/ 264319 h 450056"/>
              <a:gd name="connsiteX10" fmla="*/ 907256 w 1924050"/>
              <a:gd name="connsiteY10" fmla="*/ 211931 h 450056"/>
              <a:gd name="connsiteX11" fmla="*/ 1095375 w 1924050"/>
              <a:gd name="connsiteY11" fmla="*/ 166687 h 450056"/>
              <a:gd name="connsiteX12" fmla="*/ 1347787 w 1924050"/>
              <a:gd name="connsiteY12" fmla="*/ 100012 h 450056"/>
              <a:gd name="connsiteX13" fmla="*/ 1381125 w 1924050"/>
              <a:gd name="connsiteY13" fmla="*/ 78581 h 450056"/>
              <a:gd name="connsiteX14" fmla="*/ 1452562 w 1924050"/>
              <a:gd name="connsiteY14" fmla="*/ 35719 h 450056"/>
              <a:gd name="connsiteX15" fmla="*/ 1497806 w 1924050"/>
              <a:gd name="connsiteY15" fmla="*/ 11906 h 450056"/>
              <a:gd name="connsiteX16" fmla="*/ 1531144 w 1924050"/>
              <a:gd name="connsiteY16" fmla="*/ 0 h 450056"/>
              <a:gd name="connsiteX17" fmla="*/ 1557337 w 1924050"/>
              <a:gd name="connsiteY17" fmla="*/ 2381 h 450056"/>
              <a:gd name="connsiteX18" fmla="*/ 1633537 w 1924050"/>
              <a:gd name="connsiteY18" fmla="*/ 19050 h 450056"/>
              <a:gd name="connsiteX19" fmla="*/ 1750219 w 1924050"/>
              <a:gd name="connsiteY19" fmla="*/ 54769 h 450056"/>
              <a:gd name="connsiteX20" fmla="*/ 1816894 w 1924050"/>
              <a:gd name="connsiteY20" fmla="*/ 78581 h 450056"/>
              <a:gd name="connsiteX21" fmla="*/ 1871662 w 1924050"/>
              <a:gd name="connsiteY21" fmla="*/ 107156 h 450056"/>
              <a:gd name="connsiteX22" fmla="*/ 1907381 w 1924050"/>
              <a:gd name="connsiteY22" fmla="*/ 128587 h 450056"/>
              <a:gd name="connsiteX23" fmla="*/ 1921669 w 1924050"/>
              <a:gd name="connsiteY23" fmla="*/ 140494 h 450056"/>
              <a:gd name="connsiteX24" fmla="*/ 1924050 w 1924050"/>
              <a:gd name="connsiteY24" fmla="*/ 159544 h 450056"/>
              <a:gd name="connsiteX25" fmla="*/ 1909762 w 1924050"/>
              <a:gd name="connsiteY25" fmla="*/ 188119 h 450056"/>
              <a:gd name="connsiteX26" fmla="*/ 1881187 w 1924050"/>
              <a:gd name="connsiteY26" fmla="*/ 219075 h 450056"/>
              <a:gd name="connsiteX27" fmla="*/ 1826419 w 1924050"/>
              <a:gd name="connsiteY27" fmla="*/ 242887 h 450056"/>
              <a:gd name="connsiteX28" fmla="*/ 1766887 w 1924050"/>
              <a:gd name="connsiteY28" fmla="*/ 254794 h 450056"/>
              <a:gd name="connsiteX29" fmla="*/ 1571625 w 1924050"/>
              <a:gd name="connsiteY29" fmla="*/ 280987 h 450056"/>
              <a:gd name="connsiteX30" fmla="*/ 1321594 w 1924050"/>
              <a:gd name="connsiteY30" fmla="*/ 31670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24050" h="450056">
                <a:moveTo>
                  <a:pt x="1321594" y="316706"/>
                </a:moveTo>
                <a:lnTo>
                  <a:pt x="831056" y="390525"/>
                </a:lnTo>
                <a:lnTo>
                  <a:pt x="781050" y="423862"/>
                </a:lnTo>
                <a:lnTo>
                  <a:pt x="495300" y="440531"/>
                </a:lnTo>
                <a:lnTo>
                  <a:pt x="290512" y="450056"/>
                </a:lnTo>
                <a:lnTo>
                  <a:pt x="0" y="388144"/>
                </a:lnTo>
                <a:lnTo>
                  <a:pt x="88106" y="276225"/>
                </a:lnTo>
                <a:lnTo>
                  <a:pt x="195262" y="292894"/>
                </a:lnTo>
                <a:lnTo>
                  <a:pt x="450056" y="285750"/>
                </a:lnTo>
                <a:lnTo>
                  <a:pt x="628650" y="264319"/>
                </a:lnTo>
                <a:lnTo>
                  <a:pt x="907256" y="211931"/>
                </a:lnTo>
                <a:lnTo>
                  <a:pt x="1095375" y="166687"/>
                </a:lnTo>
                <a:lnTo>
                  <a:pt x="1347787" y="100012"/>
                </a:lnTo>
                <a:lnTo>
                  <a:pt x="1381125" y="78581"/>
                </a:lnTo>
                <a:lnTo>
                  <a:pt x="1452562" y="35719"/>
                </a:lnTo>
                <a:lnTo>
                  <a:pt x="1497806" y="11906"/>
                </a:lnTo>
                <a:lnTo>
                  <a:pt x="1531144" y="0"/>
                </a:lnTo>
                <a:lnTo>
                  <a:pt x="1557337" y="2381"/>
                </a:lnTo>
                <a:lnTo>
                  <a:pt x="1633537" y="19050"/>
                </a:lnTo>
                <a:lnTo>
                  <a:pt x="1750219" y="54769"/>
                </a:lnTo>
                <a:lnTo>
                  <a:pt x="1816894" y="78581"/>
                </a:lnTo>
                <a:lnTo>
                  <a:pt x="1871662" y="107156"/>
                </a:lnTo>
                <a:lnTo>
                  <a:pt x="1907381" y="128587"/>
                </a:lnTo>
                <a:lnTo>
                  <a:pt x="1921669" y="140494"/>
                </a:lnTo>
                <a:lnTo>
                  <a:pt x="1924050" y="159544"/>
                </a:lnTo>
                <a:lnTo>
                  <a:pt x="1909762" y="188119"/>
                </a:lnTo>
                <a:lnTo>
                  <a:pt x="1881187" y="219075"/>
                </a:lnTo>
                <a:lnTo>
                  <a:pt x="1826419" y="242887"/>
                </a:lnTo>
                <a:lnTo>
                  <a:pt x="1766887" y="254794"/>
                </a:lnTo>
                <a:lnTo>
                  <a:pt x="1571625" y="280987"/>
                </a:lnTo>
                <a:lnTo>
                  <a:pt x="1321594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D2CF1F1-F752-4D17-9C8A-95A28E9F1171}"/>
              </a:ext>
            </a:extLst>
          </p:cNvPr>
          <p:cNvSpPr/>
          <p:nvPr/>
        </p:nvSpPr>
        <p:spPr>
          <a:xfrm>
            <a:off x="5611814" y="3340101"/>
            <a:ext cx="2954337" cy="650875"/>
          </a:xfrm>
          <a:custGeom>
            <a:avLst/>
            <a:gdLst>
              <a:gd name="connsiteX0" fmla="*/ 2099362 w 2953637"/>
              <a:gd name="connsiteY0" fmla="*/ 308140 h 651353"/>
              <a:gd name="connsiteX1" fmla="*/ 1608341 w 2953637"/>
              <a:gd name="connsiteY1" fmla="*/ 343213 h 651353"/>
              <a:gd name="connsiteX2" fmla="*/ 1392894 w 2953637"/>
              <a:gd name="connsiteY2" fmla="*/ 373276 h 651353"/>
              <a:gd name="connsiteX3" fmla="*/ 1159910 w 2953637"/>
              <a:gd name="connsiteY3" fmla="*/ 413359 h 651353"/>
              <a:gd name="connsiteX4" fmla="*/ 997071 w 2953637"/>
              <a:gd name="connsiteY4" fmla="*/ 448432 h 651353"/>
              <a:gd name="connsiteX5" fmla="*/ 874316 w 2953637"/>
              <a:gd name="connsiteY5" fmla="*/ 478494 h 651353"/>
              <a:gd name="connsiteX6" fmla="*/ 754066 w 2953637"/>
              <a:gd name="connsiteY6" fmla="*/ 513567 h 651353"/>
              <a:gd name="connsiteX7" fmla="*/ 663879 w 2953637"/>
              <a:gd name="connsiteY7" fmla="*/ 546135 h 651353"/>
              <a:gd name="connsiteX8" fmla="*/ 571186 w 2953637"/>
              <a:gd name="connsiteY8" fmla="*/ 591228 h 651353"/>
              <a:gd name="connsiteX9" fmla="*/ 523588 w 2953637"/>
              <a:gd name="connsiteY9" fmla="*/ 618786 h 651353"/>
              <a:gd name="connsiteX10" fmla="*/ 480999 w 2953637"/>
              <a:gd name="connsiteY10" fmla="*/ 638827 h 651353"/>
              <a:gd name="connsiteX11" fmla="*/ 445926 w 2953637"/>
              <a:gd name="connsiteY11" fmla="*/ 648848 h 651353"/>
              <a:gd name="connsiteX12" fmla="*/ 425885 w 2953637"/>
              <a:gd name="connsiteY12" fmla="*/ 651353 h 651353"/>
              <a:gd name="connsiteX13" fmla="*/ 400832 w 2953637"/>
              <a:gd name="connsiteY13" fmla="*/ 648848 h 651353"/>
              <a:gd name="connsiteX14" fmla="*/ 348223 w 2953637"/>
              <a:gd name="connsiteY14" fmla="*/ 628806 h 651353"/>
              <a:gd name="connsiteX15" fmla="*/ 278077 w 2953637"/>
              <a:gd name="connsiteY15" fmla="*/ 588723 h 651353"/>
              <a:gd name="connsiteX16" fmla="*/ 210437 w 2953637"/>
              <a:gd name="connsiteY16" fmla="*/ 538619 h 651353"/>
              <a:gd name="connsiteX17" fmla="*/ 145301 w 2953637"/>
              <a:gd name="connsiteY17" fmla="*/ 483505 h 651353"/>
              <a:gd name="connsiteX18" fmla="*/ 92692 w 2953637"/>
              <a:gd name="connsiteY18" fmla="*/ 433400 h 651353"/>
              <a:gd name="connsiteX19" fmla="*/ 72651 w 2953637"/>
              <a:gd name="connsiteY19" fmla="*/ 408348 h 651353"/>
              <a:gd name="connsiteX20" fmla="*/ 45093 w 2953637"/>
              <a:gd name="connsiteY20" fmla="*/ 375781 h 651353"/>
              <a:gd name="connsiteX21" fmla="*/ 25052 w 2953637"/>
              <a:gd name="connsiteY21" fmla="*/ 343213 h 651353"/>
              <a:gd name="connsiteX22" fmla="*/ 10020 w 2953637"/>
              <a:gd name="connsiteY22" fmla="*/ 308140 h 651353"/>
              <a:gd name="connsiteX23" fmla="*/ 0 w 2953637"/>
              <a:gd name="connsiteY23" fmla="*/ 275573 h 651353"/>
              <a:gd name="connsiteX24" fmla="*/ 0 w 2953637"/>
              <a:gd name="connsiteY24" fmla="*/ 255531 h 651353"/>
              <a:gd name="connsiteX25" fmla="*/ 10020 w 2953637"/>
              <a:gd name="connsiteY25" fmla="*/ 240500 h 651353"/>
              <a:gd name="connsiteX26" fmla="*/ 37578 w 2953637"/>
              <a:gd name="connsiteY26" fmla="*/ 235489 h 651353"/>
              <a:gd name="connsiteX27" fmla="*/ 52609 w 2953637"/>
              <a:gd name="connsiteY27" fmla="*/ 243005 h 651353"/>
              <a:gd name="connsiteX28" fmla="*/ 77661 w 2953637"/>
              <a:gd name="connsiteY28" fmla="*/ 273067 h 651353"/>
              <a:gd name="connsiteX29" fmla="*/ 127765 w 2953637"/>
              <a:gd name="connsiteY29" fmla="*/ 318161 h 651353"/>
              <a:gd name="connsiteX30" fmla="*/ 170354 w 2953637"/>
              <a:gd name="connsiteY30" fmla="*/ 350729 h 651353"/>
              <a:gd name="connsiteX31" fmla="*/ 220458 w 2953637"/>
              <a:gd name="connsiteY31" fmla="*/ 380791 h 651353"/>
              <a:gd name="connsiteX32" fmla="*/ 273067 w 2953637"/>
              <a:gd name="connsiteY32" fmla="*/ 400833 h 651353"/>
              <a:gd name="connsiteX33" fmla="*/ 333192 w 2953637"/>
              <a:gd name="connsiteY33" fmla="*/ 408348 h 651353"/>
              <a:gd name="connsiteX34" fmla="*/ 388306 w 2953637"/>
              <a:gd name="connsiteY34" fmla="*/ 405843 h 651353"/>
              <a:gd name="connsiteX35" fmla="*/ 455947 w 2953637"/>
              <a:gd name="connsiteY35" fmla="*/ 390812 h 651353"/>
              <a:gd name="connsiteX36" fmla="*/ 553650 w 2953637"/>
              <a:gd name="connsiteY36" fmla="*/ 365760 h 651353"/>
              <a:gd name="connsiteX37" fmla="*/ 1124837 w 2953637"/>
              <a:gd name="connsiteY37" fmla="*/ 245510 h 651353"/>
              <a:gd name="connsiteX38" fmla="*/ 1397904 w 2953637"/>
              <a:gd name="connsiteY38" fmla="*/ 195406 h 651353"/>
              <a:gd name="connsiteX39" fmla="*/ 1615857 w 2953637"/>
              <a:gd name="connsiteY39" fmla="*/ 165343 h 651353"/>
              <a:gd name="connsiteX40" fmla="*/ 1898945 w 2953637"/>
              <a:gd name="connsiteY40" fmla="*/ 120250 h 651353"/>
              <a:gd name="connsiteX41" fmla="*/ 2269716 w 2953637"/>
              <a:gd name="connsiteY41" fmla="*/ 80166 h 651353"/>
              <a:gd name="connsiteX42" fmla="*/ 2379945 w 2953637"/>
              <a:gd name="connsiteY42" fmla="*/ 70146 h 651353"/>
              <a:gd name="connsiteX43" fmla="*/ 2415018 w 2953637"/>
              <a:gd name="connsiteY43" fmla="*/ 47599 h 651353"/>
              <a:gd name="connsiteX44" fmla="*/ 2495184 w 2953637"/>
              <a:gd name="connsiteY44" fmla="*/ 15031 h 651353"/>
              <a:gd name="connsiteX45" fmla="*/ 2567835 w 2953637"/>
              <a:gd name="connsiteY45" fmla="*/ 0 h 651353"/>
              <a:gd name="connsiteX46" fmla="*/ 2595392 w 2953637"/>
              <a:gd name="connsiteY46" fmla="*/ 2505 h 651353"/>
              <a:gd name="connsiteX47" fmla="*/ 2678064 w 2953637"/>
              <a:gd name="connsiteY47" fmla="*/ 30062 h 651353"/>
              <a:gd name="connsiteX48" fmla="*/ 2765746 w 2953637"/>
              <a:gd name="connsiteY48" fmla="*/ 65135 h 651353"/>
              <a:gd name="connsiteX49" fmla="*/ 2823366 w 2953637"/>
              <a:gd name="connsiteY49" fmla="*/ 90187 h 651353"/>
              <a:gd name="connsiteX50" fmla="*/ 2843408 w 2953637"/>
              <a:gd name="connsiteY50" fmla="*/ 105219 h 651353"/>
              <a:gd name="connsiteX51" fmla="*/ 2898522 w 2953637"/>
              <a:gd name="connsiteY51" fmla="*/ 142797 h 651353"/>
              <a:gd name="connsiteX52" fmla="*/ 2933595 w 2953637"/>
              <a:gd name="connsiteY52" fmla="*/ 172859 h 651353"/>
              <a:gd name="connsiteX53" fmla="*/ 2948626 w 2953637"/>
              <a:gd name="connsiteY53" fmla="*/ 187890 h 651353"/>
              <a:gd name="connsiteX54" fmla="*/ 2953637 w 2953637"/>
              <a:gd name="connsiteY54" fmla="*/ 200416 h 651353"/>
              <a:gd name="connsiteX55" fmla="*/ 2953637 w 2953637"/>
              <a:gd name="connsiteY55" fmla="*/ 225468 h 651353"/>
              <a:gd name="connsiteX56" fmla="*/ 2936100 w 2953637"/>
              <a:gd name="connsiteY56" fmla="*/ 273067 h 651353"/>
              <a:gd name="connsiteX57" fmla="*/ 2916059 w 2953637"/>
              <a:gd name="connsiteY57" fmla="*/ 290604 h 651353"/>
              <a:gd name="connsiteX58" fmla="*/ 2853429 w 2953637"/>
              <a:gd name="connsiteY58" fmla="*/ 298119 h 651353"/>
              <a:gd name="connsiteX59" fmla="*/ 2442575 w 2953637"/>
              <a:gd name="connsiteY59" fmla="*/ 295614 h 651353"/>
              <a:gd name="connsiteX60" fmla="*/ 2099362 w 2953637"/>
              <a:gd name="connsiteY60" fmla="*/ 308140 h 65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953637" h="651353">
                <a:moveTo>
                  <a:pt x="2099362" y="308140"/>
                </a:moveTo>
                <a:lnTo>
                  <a:pt x="1608341" y="343213"/>
                </a:lnTo>
                <a:lnTo>
                  <a:pt x="1392894" y="373276"/>
                </a:lnTo>
                <a:lnTo>
                  <a:pt x="1159910" y="413359"/>
                </a:lnTo>
                <a:lnTo>
                  <a:pt x="997071" y="448432"/>
                </a:lnTo>
                <a:lnTo>
                  <a:pt x="874316" y="478494"/>
                </a:lnTo>
                <a:lnTo>
                  <a:pt x="754066" y="513567"/>
                </a:lnTo>
                <a:lnTo>
                  <a:pt x="663879" y="546135"/>
                </a:lnTo>
                <a:lnTo>
                  <a:pt x="571186" y="591228"/>
                </a:lnTo>
                <a:lnTo>
                  <a:pt x="523588" y="618786"/>
                </a:lnTo>
                <a:lnTo>
                  <a:pt x="480999" y="638827"/>
                </a:lnTo>
                <a:lnTo>
                  <a:pt x="445926" y="648848"/>
                </a:lnTo>
                <a:lnTo>
                  <a:pt x="425885" y="651353"/>
                </a:lnTo>
                <a:lnTo>
                  <a:pt x="400832" y="648848"/>
                </a:lnTo>
                <a:lnTo>
                  <a:pt x="348223" y="628806"/>
                </a:lnTo>
                <a:lnTo>
                  <a:pt x="278077" y="588723"/>
                </a:lnTo>
                <a:lnTo>
                  <a:pt x="210437" y="538619"/>
                </a:lnTo>
                <a:lnTo>
                  <a:pt x="145301" y="483505"/>
                </a:lnTo>
                <a:lnTo>
                  <a:pt x="92692" y="433400"/>
                </a:lnTo>
                <a:lnTo>
                  <a:pt x="72651" y="408348"/>
                </a:lnTo>
                <a:lnTo>
                  <a:pt x="45093" y="375781"/>
                </a:lnTo>
                <a:lnTo>
                  <a:pt x="25052" y="343213"/>
                </a:lnTo>
                <a:lnTo>
                  <a:pt x="10020" y="308140"/>
                </a:lnTo>
                <a:lnTo>
                  <a:pt x="0" y="275573"/>
                </a:lnTo>
                <a:lnTo>
                  <a:pt x="0" y="255531"/>
                </a:lnTo>
                <a:lnTo>
                  <a:pt x="10020" y="240500"/>
                </a:lnTo>
                <a:lnTo>
                  <a:pt x="37578" y="235489"/>
                </a:lnTo>
                <a:lnTo>
                  <a:pt x="52609" y="243005"/>
                </a:lnTo>
                <a:lnTo>
                  <a:pt x="77661" y="273067"/>
                </a:lnTo>
                <a:lnTo>
                  <a:pt x="127765" y="318161"/>
                </a:lnTo>
                <a:lnTo>
                  <a:pt x="170354" y="350729"/>
                </a:lnTo>
                <a:lnTo>
                  <a:pt x="220458" y="380791"/>
                </a:lnTo>
                <a:lnTo>
                  <a:pt x="273067" y="400833"/>
                </a:lnTo>
                <a:lnTo>
                  <a:pt x="333192" y="408348"/>
                </a:lnTo>
                <a:lnTo>
                  <a:pt x="388306" y="405843"/>
                </a:lnTo>
                <a:lnTo>
                  <a:pt x="455947" y="390812"/>
                </a:lnTo>
                <a:lnTo>
                  <a:pt x="553650" y="365760"/>
                </a:lnTo>
                <a:lnTo>
                  <a:pt x="1124837" y="245510"/>
                </a:lnTo>
                <a:lnTo>
                  <a:pt x="1397904" y="195406"/>
                </a:lnTo>
                <a:lnTo>
                  <a:pt x="1615857" y="165343"/>
                </a:lnTo>
                <a:lnTo>
                  <a:pt x="1898945" y="120250"/>
                </a:lnTo>
                <a:lnTo>
                  <a:pt x="2269716" y="80166"/>
                </a:lnTo>
                <a:lnTo>
                  <a:pt x="2379945" y="70146"/>
                </a:lnTo>
                <a:lnTo>
                  <a:pt x="2415018" y="47599"/>
                </a:lnTo>
                <a:lnTo>
                  <a:pt x="2495184" y="15031"/>
                </a:lnTo>
                <a:lnTo>
                  <a:pt x="2567835" y="0"/>
                </a:lnTo>
                <a:lnTo>
                  <a:pt x="2595392" y="2505"/>
                </a:lnTo>
                <a:lnTo>
                  <a:pt x="2678064" y="30062"/>
                </a:lnTo>
                <a:lnTo>
                  <a:pt x="2765746" y="65135"/>
                </a:lnTo>
                <a:lnTo>
                  <a:pt x="2823366" y="90187"/>
                </a:lnTo>
                <a:lnTo>
                  <a:pt x="2843408" y="105219"/>
                </a:lnTo>
                <a:lnTo>
                  <a:pt x="2898522" y="142797"/>
                </a:lnTo>
                <a:lnTo>
                  <a:pt x="2933595" y="172859"/>
                </a:lnTo>
                <a:lnTo>
                  <a:pt x="2948626" y="187890"/>
                </a:lnTo>
                <a:lnTo>
                  <a:pt x="2953637" y="200416"/>
                </a:lnTo>
                <a:lnTo>
                  <a:pt x="2953637" y="225468"/>
                </a:lnTo>
                <a:lnTo>
                  <a:pt x="2936100" y="273067"/>
                </a:lnTo>
                <a:lnTo>
                  <a:pt x="2916059" y="290604"/>
                </a:lnTo>
                <a:lnTo>
                  <a:pt x="2853429" y="298119"/>
                </a:lnTo>
                <a:lnTo>
                  <a:pt x="2442575" y="295614"/>
                </a:lnTo>
                <a:lnTo>
                  <a:pt x="2099362" y="3081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D22F3BB-1BBF-48D8-B1BC-A898CD2F60EB}"/>
              </a:ext>
            </a:extLst>
          </p:cNvPr>
          <p:cNvSpPr/>
          <p:nvPr/>
        </p:nvSpPr>
        <p:spPr>
          <a:xfrm rot="16200000">
            <a:off x="5331620" y="4102895"/>
            <a:ext cx="3468687" cy="473075"/>
          </a:xfrm>
          <a:custGeom>
            <a:avLst/>
            <a:gdLst>
              <a:gd name="connsiteX0" fmla="*/ 1797070 w 3470105"/>
              <a:gd name="connsiteY0" fmla="*/ 421143 h 473065"/>
              <a:gd name="connsiteX1" fmla="*/ 1263430 w 3470105"/>
              <a:gd name="connsiteY1" fmla="*/ 403836 h 473065"/>
              <a:gd name="connsiteX2" fmla="*/ 974976 w 3470105"/>
              <a:gd name="connsiteY2" fmla="*/ 392298 h 473065"/>
              <a:gd name="connsiteX3" fmla="*/ 703829 w 3470105"/>
              <a:gd name="connsiteY3" fmla="*/ 380759 h 473065"/>
              <a:gd name="connsiteX4" fmla="*/ 524987 w 3470105"/>
              <a:gd name="connsiteY4" fmla="*/ 369221 h 473065"/>
              <a:gd name="connsiteX5" fmla="*/ 406721 w 3470105"/>
              <a:gd name="connsiteY5" fmla="*/ 360568 h 473065"/>
              <a:gd name="connsiteX6" fmla="*/ 282685 w 3470105"/>
              <a:gd name="connsiteY6" fmla="*/ 346145 h 473065"/>
              <a:gd name="connsiteX7" fmla="*/ 173073 w 3470105"/>
              <a:gd name="connsiteY7" fmla="*/ 331722 h 473065"/>
              <a:gd name="connsiteX8" fmla="*/ 112497 w 3470105"/>
              <a:gd name="connsiteY8" fmla="*/ 320184 h 473065"/>
              <a:gd name="connsiteX9" fmla="*/ 60576 w 3470105"/>
              <a:gd name="connsiteY9" fmla="*/ 308646 h 473065"/>
              <a:gd name="connsiteX10" fmla="*/ 28846 w 3470105"/>
              <a:gd name="connsiteY10" fmla="*/ 297108 h 473065"/>
              <a:gd name="connsiteX11" fmla="*/ 8654 w 3470105"/>
              <a:gd name="connsiteY11" fmla="*/ 285570 h 473065"/>
              <a:gd name="connsiteX12" fmla="*/ 0 w 3470105"/>
              <a:gd name="connsiteY12" fmla="*/ 268262 h 473065"/>
              <a:gd name="connsiteX13" fmla="*/ 2885 w 3470105"/>
              <a:gd name="connsiteY13" fmla="*/ 242301 h 473065"/>
              <a:gd name="connsiteX14" fmla="*/ 34615 w 3470105"/>
              <a:gd name="connsiteY14" fmla="*/ 207687 h 473065"/>
              <a:gd name="connsiteX15" fmla="*/ 63460 w 3470105"/>
              <a:gd name="connsiteY15" fmla="*/ 196149 h 473065"/>
              <a:gd name="connsiteX16" fmla="*/ 594216 w 3470105"/>
              <a:gd name="connsiteY16" fmla="*/ 164419 h 473065"/>
              <a:gd name="connsiteX17" fmla="*/ 1081704 w 3470105"/>
              <a:gd name="connsiteY17" fmla="*/ 149996 h 473065"/>
              <a:gd name="connsiteX18" fmla="*/ 1661497 w 3470105"/>
              <a:gd name="connsiteY18" fmla="*/ 149996 h 473065"/>
              <a:gd name="connsiteX19" fmla="*/ 2371094 w 3470105"/>
              <a:gd name="connsiteY19" fmla="*/ 152881 h 473065"/>
              <a:gd name="connsiteX20" fmla="*/ 2515321 w 3470105"/>
              <a:gd name="connsiteY20" fmla="*/ 152881 h 473065"/>
              <a:gd name="connsiteX21" fmla="*/ 3196073 w 3470105"/>
              <a:gd name="connsiteY21" fmla="*/ 155765 h 473065"/>
              <a:gd name="connsiteX22" fmla="*/ 3265303 w 3470105"/>
              <a:gd name="connsiteY22" fmla="*/ 147112 h 473065"/>
              <a:gd name="connsiteX23" fmla="*/ 3305686 w 3470105"/>
              <a:gd name="connsiteY23" fmla="*/ 135573 h 473065"/>
              <a:gd name="connsiteX24" fmla="*/ 3337416 w 3470105"/>
              <a:gd name="connsiteY24" fmla="*/ 118266 h 473065"/>
              <a:gd name="connsiteX25" fmla="*/ 3363377 w 3470105"/>
              <a:gd name="connsiteY25" fmla="*/ 92305 h 473065"/>
              <a:gd name="connsiteX26" fmla="*/ 3415299 w 3470105"/>
              <a:gd name="connsiteY26" fmla="*/ 0 h 473065"/>
              <a:gd name="connsiteX27" fmla="*/ 3470105 w 3470105"/>
              <a:gd name="connsiteY27" fmla="*/ 141342 h 473065"/>
              <a:gd name="connsiteX28" fmla="*/ 3389338 w 3470105"/>
              <a:gd name="connsiteY28" fmla="*/ 262493 h 473065"/>
              <a:gd name="connsiteX29" fmla="*/ 3334532 w 3470105"/>
              <a:gd name="connsiteY29" fmla="*/ 372106 h 473065"/>
              <a:gd name="connsiteX30" fmla="*/ 3299917 w 3470105"/>
              <a:gd name="connsiteY30" fmla="*/ 447104 h 473065"/>
              <a:gd name="connsiteX31" fmla="*/ 3291263 w 3470105"/>
              <a:gd name="connsiteY31" fmla="*/ 470180 h 473065"/>
              <a:gd name="connsiteX32" fmla="*/ 3271072 w 3470105"/>
              <a:gd name="connsiteY32" fmla="*/ 473065 h 473065"/>
              <a:gd name="connsiteX33" fmla="*/ 3236457 w 3470105"/>
              <a:gd name="connsiteY33" fmla="*/ 467296 h 473065"/>
              <a:gd name="connsiteX34" fmla="*/ 3190304 w 3470105"/>
              <a:gd name="connsiteY34" fmla="*/ 452873 h 473065"/>
              <a:gd name="connsiteX35" fmla="*/ 3132614 w 3470105"/>
              <a:gd name="connsiteY35" fmla="*/ 418259 h 473065"/>
              <a:gd name="connsiteX36" fmla="*/ 2549936 w 3470105"/>
              <a:gd name="connsiteY36" fmla="*/ 421143 h 473065"/>
              <a:gd name="connsiteX37" fmla="*/ 2402824 w 3470105"/>
              <a:gd name="connsiteY37" fmla="*/ 412489 h 473065"/>
              <a:gd name="connsiteX38" fmla="*/ 1797070 w 3470105"/>
              <a:gd name="connsiteY38" fmla="*/ 421143 h 4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70105" h="473065">
                <a:moveTo>
                  <a:pt x="1797070" y="421143"/>
                </a:moveTo>
                <a:lnTo>
                  <a:pt x="1263430" y="403836"/>
                </a:lnTo>
                <a:lnTo>
                  <a:pt x="974976" y="392298"/>
                </a:lnTo>
                <a:lnTo>
                  <a:pt x="703829" y="380759"/>
                </a:lnTo>
                <a:lnTo>
                  <a:pt x="524987" y="369221"/>
                </a:lnTo>
                <a:lnTo>
                  <a:pt x="406721" y="360568"/>
                </a:lnTo>
                <a:lnTo>
                  <a:pt x="282685" y="346145"/>
                </a:lnTo>
                <a:lnTo>
                  <a:pt x="173073" y="331722"/>
                </a:lnTo>
                <a:lnTo>
                  <a:pt x="112497" y="320184"/>
                </a:lnTo>
                <a:lnTo>
                  <a:pt x="60576" y="308646"/>
                </a:lnTo>
                <a:lnTo>
                  <a:pt x="28846" y="297108"/>
                </a:lnTo>
                <a:lnTo>
                  <a:pt x="8654" y="285570"/>
                </a:lnTo>
                <a:lnTo>
                  <a:pt x="0" y="268262"/>
                </a:lnTo>
                <a:lnTo>
                  <a:pt x="2885" y="242301"/>
                </a:lnTo>
                <a:lnTo>
                  <a:pt x="34615" y="207687"/>
                </a:lnTo>
                <a:lnTo>
                  <a:pt x="63460" y="196149"/>
                </a:lnTo>
                <a:lnTo>
                  <a:pt x="594216" y="164419"/>
                </a:lnTo>
                <a:lnTo>
                  <a:pt x="1081704" y="149996"/>
                </a:lnTo>
                <a:lnTo>
                  <a:pt x="1661497" y="149996"/>
                </a:lnTo>
                <a:lnTo>
                  <a:pt x="2371094" y="152881"/>
                </a:lnTo>
                <a:lnTo>
                  <a:pt x="2515321" y="152881"/>
                </a:lnTo>
                <a:lnTo>
                  <a:pt x="3196073" y="155765"/>
                </a:lnTo>
                <a:lnTo>
                  <a:pt x="3265303" y="147112"/>
                </a:lnTo>
                <a:lnTo>
                  <a:pt x="3305686" y="135573"/>
                </a:lnTo>
                <a:lnTo>
                  <a:pt x="3337416" y="118266"/>
                </a:lnTo>
                <a:lnTo>
                  <a:pt x="3363377" y="92305"/>
                </a:lnTo>
                <a:lnTo>
                  <a:pt x="3415299" y="0"/>
                </a:lnTo>
                <a:lnTo>
                  <a:pt x="3470105" y="141342"/>
                </a:lnTo>
                <a:lnTo>
                  <a:pt x="3389338" y="262493"/>
                </a:lnTo>
                <a:lnTo>
                  <a:pt x="3334532" y="372106"/>
                </a:lnTo>
                <a:lnTo>
                  <a:pt x="3299917" y="447104"/>
                </a:lnTo>
                <a:lnTo>
                  <a:pt x="3291263" y="470180"/>
                </a:lnTo>
                <a:lnTo>
                  <a:pt x="3271072" y="473065"/>
                </a:lnTo>
                <a:lnTo>
                  <a:pt x="3236457" y="467296"/>
                </a:lnTo>
                <a:lnTo>
                  <a:pt x="3190304" y="452873"/>
                </a:lnTo>
                <a:lnTo>
                  <a:pt x="3132614" y="418259"/>
                </a:lnTo>
                <a:lnTo>
                  <a:pt x="2549936" y="421143"/>
                </a:lnTo>
                <a:lnTo>
                  <a:pt x="2402824" y="412489"/>
                </a:lnTo>
                <a:lnTo>
                  <a:pt x="1797070" y="421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9445442-C8F6-4318-B5F7-C5509615DF25}"/>
              </a:ext>
            </a:extLst>
          </p:cNvPr>
          <p:cNvGrpSpPr/>
          <p:nvPr/>
        </p:nvGrpSpPr>
        <p:grpSpPr>
          <a:xfrm>
            <a:off x="3575050" y="1500189"/>
            <a:ext cx="4991101" cy="4573587"/>
            <a:chOff x="3575050" y="1500189"/>
            <a:chExt cx="4991101" cy="457358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2A9386C-5A48-4CF4-86B6-2B963B635603}"/>
                </a:ext>
              </a:extLst>
            </p:cNvPr>
            <p:cNvSpPr/>
            <p:nvPr/>
          </p:nvSpPr>
          <p:spPr>
            <a:xfrm>
              <a:off x="4181475" y="1573214"/>
              <a:ext cx="1136650" cy="454025"/>
            </a:xfrm>
            <a:custGeom>
              <a:avLst/>
              <a:gdLst>
                <a:gd name="connsiteX0" fmla="*/ 681038 w 1135856"/>
                <a:gd name="connsiteY0" fmla="*/ 395288 h 452438"/>
                <a:gd name="connsiteX1" fmla="*/ 523875 w 1135856"/>
                <a:gd name="connsiteY1" fmla="*/ 347663 h 452438"/>
                <a:gd name="connsiteX2" fmla="*/ 445294 w 1135856"/>
                <a:gd name="connsiteY2" fmla="*/ 314325 h 452438"/>
                <a:gd name="connsiteX3" fmla="*/ 304800 w 1135856"/>
                <a:gd name="connsiteY3" fmla="*/ 245269 h 452438"/>
                <a:gd name="connsiteX4" fmla="*/ 135731 w 1135856"/>
                <a:gd name="connsiteY4" fmla="*/ 138113 h 452438"/>
                <a:gd name="connsiteX5" fmla="*/ 42863 w 1135856"/>
                <a:gd name="connsiteY5" fmla="*/ 78582 h 452438"/>
                <a:gd name="connsiteX6" fmla="*/ 11906 w 1135856"/>
                <a:gd name="connsiteY6" fmla="*/ 54769 h 452438"/>
                <a:gd name="connsiteX7" fmla="*/ 2381 w 1135856"/>
                <a:gd name="connsiteY7" fmla="*/ 40482 h 452438"/>
                <a:gd name="connsiteX8" fmla="*/ 0 w 1135856"/>
                <a:gd name="connsiteY8" fmla="*/ 23813 h 452438"/>
                <a:gd name="connsiteX9" fmla="*/ 4763 w 1135856"/>
                <a:gd name="connsiteY9" fmla="*/ 9525 h 452438"/>
                <a:gd name="connsiteX10" fmla="*/ 19050 w 1135856"/>
                <a:gd name="connsiteY10" fmla="*/ 0 h 452438"/>
                <a:gd name="connsiteX11" fmla="*/ 50006 w 1135856"/>
                <a:gd name="connsiteY11" fmla="*/ 4763 h 452438"/>
                <a:gd name="connsiteX12" fmla="*/ 161925 w 1135856"/>
                <a:gd name="connsiteY12" fmla="*/ 40482 h 452438"/>
                <a:gd name="connsiteX13" fmla="*/ 269081 w 1135856"/>
                <a:gd name="connsiteY13" fmla="*/ 69057 h 452438"/>
                <a:gd name="connsiteX14" fmla="*/ 373856 w 1135856"/>
                <a:gd name="connsiteY14" fmla="*/ 92869 h 452438"/>
                <a:gd name="connsiteX15" fmla="*/ 488156 w 1135856"/>
                <a:gd name="connsiteY15" fmla="*/ 109538 h 452438"/>
                <a:gd name="connsiteX16" fmla="*/ 602456 w 1135856"/>
                <a:gd name="connsiteY16" fmla="*/ 126207 h 452438"/>
                <a:gd name="connsiteX17" fmla="*/ 723900 w 1135856"/>
                <a:gd name="connsiteY17" fmla="*/ 135732 h 452438"/>
                <a:gd name="connsiteX18" fmla="*/ 828675 w 1135856"/>
                <a:gd name="connsiteY18" fmla="*/ 140494 h 452438"/>
                <a:gd name="connsiteX19" fmla="*/ 947738 w 1135856"/>
                <a:gd name="connsiteY19" fmla="*/ 138113 h 452438"/>
                <a:gd name="connsiteX20" fmla="*/ 964406 w 1135856"/>
                <a:gd name="connsiteY20" fmla="*/ 142875 h 452438"/>
                <a:gd name="connsiteX21" fmla="*/ 1021556 w 1135856"/>
                <a:gd name="connsiteY21" fmla="*/ 180975 h 452438"/>
                <a:gd name="connsiteX22" fmla="*/ 1064419 w 1135856"/>
                <a:gd name="connsiteY22" fmla="*/ 216694 h 452438"/>
                <a:gd name="connsiteX23" fmla="*/ 1097756 w 1135856"/>
                <a:gd name="connsiteY23" fmla="*/ 250032 h 452438"/>
                <a:gd name="connsiteX24" fmla="*/ 1119188 w 1135856"/>
                <a:gd name="connsiteY24" fmla="*/ 280988 h 452438"/>
                <a:gd name="connsiteX25" fmla="*/ 1131094 w 1135856"/>
                <a:gd name="connsiteY25" fmla="*/ 319088 h 452438"/>
                <a:gd name="connsiteX26" fmla="*/ 1135856 w 1135856"/>
                <a:gd name="connsiteY26" fmla="*/ 354807 h 452438"/>
                <a:gd name="connsiteX27" fmla="*/ 1128713 w 1135856"/>
                <a:gd name="connsiteY27" fmla="*/ 397669 h 452438"/>
                <a:gd name="connsiteX28" fmla="*/ 1112044 w 1135856"/>
                <a:gd name="connsiteY28" fmla="*/ 421482 h 452438"/>
                <a:gd name="connsiteX29" fmla="*/ 1085850 w 1135856"/>
                <a:gd name="connsiteY29" fmla="*/ 435769 h 452438"/>
                <a:gd name="connsiteX30" fmla="*/ 1040606 w 1135856"/>
                <a:gd name="connsiteY30" fmla="*/ 450057 h 452438"/>
                <a:gd name="connsiteX31" fmla="*/ 969169 w 1135856"/>
                <a:gd name="connsiteY31" fmla="*/ 452438 h 452438"/>
                <a:gd name="connsiteX32" fmla="*/ 859631 w 1135856"/>
                <a:gd name="connsiteY32" fmla="*/ 438150 h 452438"/>
                <a:gd name="connsiteX33" fmla="*/ 681038 w 1135856"/>
                <a:gd name="connsiteY33" fmla="*/ 3952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56" h="452438">
                  <a:moveTo>
                    <a:pt x="681038" y="395288"/>
                  </a:moveTo>
                  <a:lnTo>
                    <a:pt x="523875" y="347663"/>
                  </a:lnTo>
                  <a:lnTo>
                    <a:pt x="445294" y="314325"/>
                  </a:lnTo>
                  <a:lnTo>
                    <a:pt x="304800" y="245269"/>
                  </a:lnTo>
                  <a:lnTo>
                    <a:pt x="135731" y="138113"/>
                  </a:lnTo>
                  <a:lnTo>
                    <a:pt x="42863" y="78582"/>
                  </a:lnTo>
                  <a:lnTo>
                    <a:pt x="11906" y="54769"/>
                  </a:lnTo>
                  <a:lnTo>
                    <a:pt x="2381" y="40482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50006" y="4763"/>
                  </a:lnTo>
                  <a:lnTo>
                    <a:pt x="161925" y="40482"/>
                  </a:lnTo>
                  <a:lnTo>
                    <a:pt x="269081" y="69057"/>
                  </a:lnTo>
                  <a:lnTo>
                    <a:pt x="373856" y="92869"/>
                  </a:lnTo>
                  <a:lnTo>
                    <a:pt x="488156" y="109538"/>
                  </a:lnTo>
                  <a:lnTo>
                    <a:pt x="602456" y="126207"/>
                  </a:lnTo>
                  <a:lnTo>
                    <a:pt x="723900" y="135732"/>
                  </a:lnTo>
                  <a:lnTo>
                    <a:pt x="828675" y="140494"/>
                  </a:lnTo>
                  <a:lnTo>
                    <a:pt x="947738" y="138113"/>
                  </a:lnTo>
                  <a:lnTo>
                    <a:pt x="964406" y="142875"/>
                  </a:lnTo>
                  <a:lnTo>
                    <a:pt x="1021556" y="180975"/>
                  </a:lnTo>
                  <a:lnTo>
                    <a:pt x="1064419" y="216694"/>
                  </a:lnTo>
                  <a:lnTo>
                    <a:pt x="1097756" y="250032"/>
                  </a:lnTo>
                  <a:lnTo>
                    <a:pt x="1119188" y="280988"/>
                  </a:lnTo>
                  <a:lnTo>
                    <a:pt x="1131094" y="319088"/>
                  </a:lnTo>
                  <a:lnTo>
                    <a:pt x="1135856" y="354807"/>
                  </a:lnTo>
                  <a:lnTo>
                    <a:pt x="1128713" y="397669"/>
                  </a:lnTo>
                  <a:lnTo>
                    <a:pt x="1112044" y="421482"/>
                  </a:lnTo>
                  <a:lnTo>
                    <a:pt x="1085850" y="435769"/>
                  </a:lnTo>
                  <a:lnTo>
                    <a:pt x="1040606" y="450057"/>
                  </a:lnTo>
                  <a:lnTo>
                    <a:pt x="969169" y="452438"/>
                  </a:lnTo>
                  <a:lnTo>
                    <a:pt x="859631" y="438150"/>
                  </a:lnTo>
                  <a:lnTo>
                    <a:pt x="681038" y="39528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38E2A24-470A-4236-91C1-D3EDA4A29934}"/>
                </a:ext>
              </a:extLst>
            </p:cNvPr>
            <p:cNvSpPr/>
            <p:nvPr/>
          </p:nvSpPr>
          <p:spPr>
            <a:xfrm>
              <a:off x="3575050" y="2268538"/>
              <a:ext cx="2254250" cy="647700"/>
            </a:xfrm>
            <a:custGeom>
              <a:avLst/>
              <a:gdLst>
                <a:gd name="connsiteX0" fmla="*/ 1395413 w 2255044"/>
                <a:gd name="connsiteY0" fmla="*/ 371475 h 647700"/>
                <a:gd name="connsiteX1" fmla="*/ 981075 w 2255044"/>
                <a:gd name="connsiteY1" fmla="*/ 469107 h 647700"/>
                <a:gd name="connsiteX2" fmla="*/ 533400 w 2255044"/>
                <a:gd name="connsiteY2" fmla="*/ 600075 h 647700"/>
                <a:gd name="connsiteX3" fmla="*/ 421482 w 2255044"/>
                <a:gd name="connsiteY3" fmla="*/ 647700 h 647700"/>
                <a:gd name="connsiteX4" fmla="*/ 407194 w 2255044"/>
                <a:gd name="connsiteY4" fmla="*/ 647700 h 647700"/>
                <a:gd name="connsiteX5" fmla="*/ 371475 w 2255044"/>
                <a:gd name="connsiteY5" fmla="*/ 640557 h 647700"/>
                <a:gd name="connsiteX6" fmla="*/ 311944 w 2255044"/>
                <a:gd name="connsiteY6" fmla="*/ 616744 h 647700"/>
                <a:gd name="connsiteX7" fmla="*/ 254794 w 2255044"/>
                <a:gd name="connsiteY7" fmla="*/ 573882 h 647700"/>
                <a:gd name="connsiteX8" fmla="*/ 204788 w 2255044"/>
                <a:gd name="connsiteY8" fmla="*/ 535782 h 647700"/>
                <a:gd name="connsiteX9" fmla="*/ 145257 w 2255044"/>
                <a:gd name="connsiteY9" fmla="*/ 481013 h 647700"/>
                <a:gd name="connsiteX10" fmla="*/ 57150 w 2255044"/>
                <a:gd name="connsiteY10" fmla="*/ 390525 h 647700"/>
                <a:gd name="connsiteX11" fmla="*/ 21432 w 2255044"/>
                <a:gd name="connsiteY11" fmla="*/ 350044 h 647700"/>
                <a:gd name="connsiteX12" fmla="*/ 2382 w 2255044"/>
                <a:gd name="connsiteY12" fmla="*/ 323850 h 647700"/>
                <a:gd name="connsiteX13" fmla="*/ 0 w 2255044"/>
                <a:gd name="connsiteY13" fmla="*/ 309563 h 647700"/>
                <a:gd name="connsiteX14" fmla="*/ 2382 w 2255044"/>
                <a:gd name="connsiteY14" fmla="*/ 292894 h 647700"/>
                <a:gd name="connsiteX15" fmla="*/ 7144 w 2255044"/>
                <a:gd name="connsiteY15" fmla="*/ 283369 h 647700"/>
                <a:gd name="connsiteX16" fmla="*/ 28575 w 2255044"/>
                <a:gd name="connsiteY16" fmla="*/ 280988 h 647700"/>
                <a:gd name="connsiteX17" fmla="*/ 57150 w 2255044"/>
                <a:gd name="connsiteY17" fmla="*/ 297657 h 647700"/>
                <a:gd name="connsiteX18" fmla="*/ 116682 w 2255044"/>
                <a:gd name="connsiteY18" fmla="*/ 335757 h 647700"/>
                <a:gd name="connsiteX19" fmla="*/ 164307 w 2255044"/>
                <a:gd name="connsiteY19" fmla="*/ 364332 h 647700"/>
                <a:gd name="connsiteX20" fmla="*/ 207169 w 2255044"/>
                <a:gd name="connsiteY20" fmla="*/ 381000 h 647700"/>
                <a:gd name="connsiteX21" fmla="*/ 264319 w 2255044"/>
                <a:gd name="connsiteY21" fmla="*/ 400050 h 647700"/>
                <a:gd name="connsiteX22" fmla="*/ 316707 w 2255044"/>
                <a:gd name="connsiteY22" fmla="*/ 409575 h 647700"/>
                <a:gd name="connsiteX23" fmla="*/ 361950 w 2255044"/>
                <a:gd name="connsiteY23" fmla="*/ 414338 h 647700"/>
                <a:gd name="connsiteX24" fmla="*/ 395288 w 2255044"/>
                <a:gd name="connsiteY24" fmla="*/ 409575 h 647700"/>
                <a:gd name="connsiteX25" fmla="*/ 709613 w 2255044"/>
                <a:gd name="connsiteY25" fmla="*/ 333375 h 647700"/>
                <a:gd name="connsiteX26" fmla="*/ 1200150 w 2255044"/>
                <a:gd name="connsiteY26" fmla="*/ 209550 h 647700"/>
                <a:gd name="connsiteX27" fmla="*/ 1481138 w 2255044"/>
                <a:gd name="connsiteY27" fmla="*/ 135732 h 647700"/>
                <a:gd name="connsiteX28" fmla="*/ 1666875 w 2255044"/>
                <a:gd name="connsiteY28" fmla="*/ 88107 h 647700"/>
                <a:gd name="connsiteX29" fmla="*/ 1814513 w 2255044"/>
                <a:gd name="connsiteY29" fmla="*/ 0 h 647700"/>
                <a:gd name="connsiteX30" fmla="*/ 1840707 w 2255044"/>
                <a:gd name="connsiteY30" fmla="*/ 0 h 647700"/>
                <a:gd name="connsiteX31" fmla="*/ 1905000 w 2255044"/>
                <a:gd name="connsiteY31" fmla="*/ 4763 h 647700"/>
                <a:gd name="connsiteX32" fmla="*/ 1969294 w 2255044"/>
                <a:gd name="connsiteY32" fmla="*/ 14288 h 647700"/>
                <a:gd name="connsiteX33" fmla="*/ 2038350 w 2255044"/>
                <a:gd name="connsiteY33" fmla="*/ 35719 h 647700"/>
                <a:gd name="connsiteX34" fmla="*/ 2097882 w 2255044"/>
                <a:gd name="connsiteY34" fmla="*/ 59532 h 647700"/>
                <a:gd name="connsiteX35" fmla="*/ 2157413 w 2255044"/>
                <a:gd name="connsiteY35" fmla="*/ 95250 h 647700"/>
                <a:gd name="connsiteX36" fmla="*/ 2190750 w 2255044"/>
                <a:gd name="connsiteY36" fmla="*/ 114300 h 647700"/>
                <a:gd name="connsiteX37" fmla="*/ 2231232 w 2255044"/>
                <a:gd name="connsiteY37" fmla="*/ 142875 h 647700"/>
                <a:gd name="connsiteX38" fmla="*/ 2247900 w 2255044"/>
                <a:gd name="connsiteY38" fmla="*/ 161925 h 647700"/>
                <a:gd name="connsiteX39" fmla="*/ 2255044 w 2255044"/>
                <a:gd name="connsiteY39" fmla="*/ 180975 h 647700"/>
                <a:gd name="connsiteX40" fmla="*/ 2252663 w 2255044"/>
                <a:gd name="connsiteY40" fmla="*/ 195263 h 647700"/>
                <a:gd name="connsiteX41" fmla="*/ 2245519 w 2255044"/>
                <a:gd name="connsiteY41" fmla="*/ 209550 h 647700"/>
                <a:gd name="connsiteX42" fmla="*/ 2226469 w 2255044"/>
                <a:gd name="connsiteY42" fmla="*/ 226219 h 647700"/>
                <a:gd name="connsiteX43" fmla="*/ 2185988 w 2255044"/>
                <a:gd name="connsiteY43" fmla="*/ 242888 h 647700"/>
                <a:gd name="connsiteX44" fmla="*/ 2069307 w 2255044"/>
                <a:gd name="connsiteY44" fmla="*/ 259557 h 647700"/>
                <a:gd name="connsiteX45" fmla="*/ 1874044 w 2255044"/>
                <a:gd name="connsiteY45" fmla="*/ 283369 h 647700"/>
                <a:gd name="connsiteX46" fmla="*/ 1614488 w 2255044"/>
                <a:gd name="connsiteY46" fmla="*/ 328613 h 647700"/>
                <a:gd name="connsiteX47" fmla="*/ 1395413 w 2255044"/>
                <a:gd name="connsiteY47" fmla="*/ 37147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5044" h="647700">
                  <a:moveTo>
                    <a:pt x="1395413" y="371475"/>
                  </a:moveTo>
                  <a:lnTo>
                    <a:pt x="981075" y="469107"/>
                  </a:lnTo>
                  <a:lnTo>
                    <a:pt x="533400" y="600075"/>
                  </a:lnTo>
                  <a:lnTo>
                    <a:pt x="421482" y="647700"/>
                  </a:lnTo>
                  <a:lnTo>
                    <a:pt x="407194" y="647700"/>
                  </a:lnTo>
                  <a:lnTo>
                    <a:pt x="371475" y="640557"/>
                  </a:lnTo>
                  <a:lnTo>
                    <a:pt x="311944" y="616744"/>
                  </a:lnTo>
                  <a:lnTo>
                    <a:pt x="254794" y="573882"/>
                  </a:lnTo>
                  <a:lnTo>
                    <a:pt x="204788" y="535782"/>
                  </a:lnTo>
                  <a:lnTo>
                    <a:pt x="145257" y="481013"/>
                  </a:lnTo>
                  <a:lnTo>
                    <a:pt x="57150" y="390525"/>
                  </a:lnTo>
                  <a:lnTo>
                    <a:pt x="21432" y="350044"/>
                  </a:lnTo>
                  <a:lnTo>
                    <a:pt x="2382" y="323850"/>
                  </a:lnTo>
                  <a:lnTo>
                    <a:pt x="0" y="309563"/>
                  </a:lnTo>
                  <a:lnTo>
                    <a:pt x="2382" y="292894"/>
                  </a:lnTo>
                  <a:lnTo>
                    <a:pt x="7144" y="283369"/>
                  </a:lnTo>
                  <a:lnTo>
                    <a:pt x="28575" y="280988"/>
                  </a:lnTo>
                  <a:lnTo>
                    <a:pt x="57150" y="297657"/>
                  </a:lnTo>
                  <a:lnTo>
                    <a:pt x="116682" y="335757"/>
                  </a:lnTo>
                  <a:lnTo>
                    <a:pt x="164307" y="364332"/>
                  </a:lnTo>
                  <a:lnTo>
                    <a:pt x="207169" y="381000"/>
                  </a:lnTo>
                  <a:lnTo>
                    <a:pt x="264319" y="400050"/>
                  </a:lnTo>
                  <a:lnTo>
                    <a:pt x="316707" y="409575"/>
                  </a:lnTo>
                  <a:lnTo>
                    <a:pt x="361950" y="414338"/>
                  </a:lnTo>
                  <a:lnTo>
                    <a:pt x="395288" y="409575"/>
                  </a:lnTo>
                  <a:lnTo>
                    <a:pt x="709613" y="333375"/>
                  </a:lnTo>
                  <a:lnTo>
                    <a:pt x="1200150" y="209550"/>
                  </a:lnTo>
                  <a:lnTo>
                    <a:pt x="1481138" y="135732"/>
                  </a:lnTo>
                  <a:lnTo>
                    <a:pt x="1666875" y="88107"/>
                  </a:lnTo>
                  <a:lnTo>
                    <a:pt x="1814513" y="0"/>
                  </a:lnTo>
                  <a:lnTo>
                    <a:pt x="1840707" y="0"/>
                  </a:lnTo>
                  <a:lnTo>
                    <a:pt x="1905000" y="4763"/>
                  </a:lnTo>
                  <a:lnTo>
                    <a:pt x="1969294" y="14288"/>
                  </a:lnTo>
                  <a:lnTo>
                    <a:pt x="2038350" y="35719"/>
                  </a:lnTo>
                  <a:lnTo>
                    <a:pt x="2097882" y="59532"/>
                  </a:lnTo>
                  <a:lnTo>
                    <a:pt x="2157413" y="95250"/>
                  </a:lnTo>
                  <a:lnTo>
                    <a:pt x="2190750" y="114300"/>
                  </a:lnTo>
                  <a:lnTo>
                    <a:pt x="2231232" y="142875"/>
                  </a:lnTo>
                  <a:lnTo>
                    <a:pt x="2247900" y="161925"/>
                  </a:lnTo>
                  <a:lnTo>
                    <a:pt x="2255044" y="180975"/>
                  </a:lnTo>
                  <a:lnTo>
                    <a:pt x="2252663" y="195263"/>
                  </a:lnTo>
                  <a:lnTo>
                    <a:pt x="2245519" y="209550"/>
                  </a:lnTo>
                  <a:lnTo>
                    <a:pt x="2226469" y="226219"/>
                  </a:lnTo>
                  <a:lnTo>
                    <a:pt x="2185988" y="242888"/>
                  </a:lnTo>
                  <a:lnTo>
                    <a:pt x="2069307" y="259557"/>
                  </a:lnTo>
                  <a:lnTo>
                    <a:pt x="1874044" y="283369"/>
                  </a:lnTo>
                  <a:lnTo>
                    <a:pt x="1614488" y="328613"/>
                  </a:lnTo>
                  <a:lnTo>
                    <a:pt x="1395413" y="3714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C33014CA-7DC9-45E5-8506-5508DE5F6B5C}"/>
                </a:ext>
              </a:extLst>
            </p:cNvPr>
            <p:cNvSpPr/>
            <p:nvPr/>
          </p:nvSpPr>
          <p:spPr>
            <a:xfrm>
              <a:off x="4041776" y="3068639"/>
              <a:ext cx="1357313" cy="396875"/>
            </a:xfrm>
            <a:custGeom>
              <a:avLst/>
              <a:gdLst>
                <a:gd name="connsiteX0" fmla="*/ 866775 w 1357313"/>
                <a:gd name="connsiteY0" fmla="*/ 314325 h 395288"/>
                <a:gd name="connsiteX1" fmla="*/ 581025 w 1357313"/>
                <a:gd name="connsiteY1" fmla="*/ 378619 h 395288"/>
                <a:gd name="connsiteX2" fmla="*/ 504825 w 1357313"/>
                <a:gd name="connsiteY2" fmla="*/ 390525 h 395288"/>
                <a:gd name="connsiteX3" fmla="*/ 426244 w 1357313"/>
                <a:gd name="connsiteY3" fmla="*/ 395288 h 395288"/>
                <a:gd name="connsiteX4" fmla="*/ 342900 w 1357313"/>
                <a:gd name="connsiteY4" fmla="*/ 392907 h 395288"/>
                <a:gd name="connsiteX5" fmla="*/ 261938 w 1357313"/>
                <a:gd name="connsiteY5" fmla="*/ 388144 h 395288"/>
                <a:gd name="connsiteX6" fmla="*/ 233363 w 1357313"/>
                <a:gd name="connsiteY6" fmla="*/ 383382 h 395288"/>
                <a:gd name="connsiteX7" fmla="*/ 202407 w 1357313"/>
                <a:gd name="connsiteY7" fmla="*/ 369094 h 395288"/>
                <a:gd name="connsiteX8" fmla="*/ 147638 w 1357313"/>
                <a:gd name="connsiteY8" fmla="*/ 340519 h 395288"/>
                <a:gd name="connsiteX9" fmla="*/ 97632 w 1357313"/>
                <a:gd name="connsiteY9" fmla="*/ 309563 h 395288"/>
                <a:gd name="connsiteX10" fmla="*/ 59532 w 1357313"/>
                <a:gd name="connsiteY10" fmla="*/ 278607 h 395288"/>
                <a:gd name="connsiteX11" fmla="*/ 30957 w 1357313"/>
                <a:gd name="connsiteY11" fmla="*/ 252413 h 395288"/>
                <a:gd name="connsiteX12" fmla="*/ 14288 w 1357313"/>
                <a:gd name="connsiteY12" fmla="*/ 233363 h 395288"/>
                <a:gd name="connsiteX13" fmla="*/ 4763 w 1357313"/>
                <a:gd name="connsiteY13" fmla="*/ 209550 h 395288"/>
                <a:gd name="connsiteX14" fmla="*/ 0 w 1357313"/>
                <a:gd name="connsiteY14" fmla="*/ 190500 h 395288"/>
                <a:gd name="connsiteX15" fmla="*/ 2382 w 1357313"/>
                <a:gd name="connsiteY15" fmla="*/ 178594 h 395288"/>
                <a:gd name="connsiteX16" fmla="*/ 7144 w 1357313"/>
                <a:gd name="connsiteY16" fmla="*/ 169069 h 395288"/>
                <a:gd name="connsiteX17" fmla="*/ 19050 w 1357313"/>
                <a:gd name="connsiteY17" fmla="*/ 164307 h 395288"/>
                <a:gd name="connsiteX18" fmla="*/ 52388 w 1357313"/>
                <a:gd name="connsiteY18" fmla="*/ 173832 h 395288"/>
                <a:gd name="connsiteX19" fmla="*/ 90488 w 1357313"/>
                <a:gd name="connsiteY19" fmla="*/ 190500 h 395288"/>
                <a:gd name="connsiteX20" fmla="*/ 130969 w 1357313"/>
                <a:gd name="connsiteY20" fmla="*/ 207169 h 395288"/>
                <a:gd name="connsiteX21" fmla="*/ 200025 w 1357313"/>
                <a:gd name="connsiteY21" fmla="*/ 221457 h 395288"/>
                <a:gd name="connsiteX22" fmla="*/ 264319 w 1357313"/>
                <a:gd name="connsiteY22" fmla="*/ 226219 h 395288"/>
                <a:gd name="connsiteX23" fmla="*/ 338138 w 1357313"/>
                <a:gd name="connsiteY23" fmla="*/ 226219 h 395288"/>
                <a:gd name="connsiteX24" fmla="*/ 423863 w 1357313"/>
                <a:gd name="connsiteY24" fmla="*/ 219075 h 395288"/>
                <a:gd name="connsiteX25" fmla="*/ 533400 w 1357313"/>
                <a:gd name="connsiteY25" fmla="*/ 197644 h 395288"/>
                <a:gd name="connsiteX26" fmla="*/ 666750 w 1357313"/>
                <a:gd name="connsiteY26" fmla="*/ 164307 h 395288"/>
                <a:gd name="connsiteX27" fmla="*/ 773907 w 1357313"/>
                <a:gd name="connsiteY27" fmla="*/ 130969 h 395288"/>
                <a:gd name="connsiteX28" fmla="*/ 885825 w 1357313"/>
                <a:gd name="connsiteY28" fmla="*/ 83344 h 395288"/>
                <a:gd name="connsiteX29" fmla="*/ 966788 w 1357313"/>
                <a:gd name="connsiteY29" fmla="*/ 40482 h 395288"/>
                <a:gd name="connsiteX30" fmla="*/ 1023938 w 1357313"/>
                <a:gd name="connsiteY30" fmla="*/ 0 h 395288"/>
                <a:gd name="connsiteX31" fmla="*/ 1062038 w 1357313"/>
                <a:gd name="connsiteY31" fmla="*/ 0 h 395288"/>
                <a:gd name="connsiteX32" fmla="*/ 1133475 w 1357313"/>
                <a:gd name="connsiteY32" fmla="*/ 4763 h 395288"/>
                <a:gd name="connsiteX33" fmla="*/ 1197769 w 1357313"/>
                <a:gd name="connsiteY33" fmla="*/ 14288 h 395288"/>
                <a:gd name="connsiteX34" fmla="*/ 1264444 w 1357313"/>
                <a:gd name="connsiteY34" fmla="*/ 28575 h 395288"/>
                <a:gd name="connsiteX35" fmla="*/ 1309688 w 1357313"/>
                <a:gd name="connsiteY35" fmla="*/ 45244 h 395288"/>
                <a:gd name="connsiteX36" fmla="*/ 1323975 w 1357313"/>
                <a:gd name="connsiteY36" fmla="*/ 54769 h 395288"/>
                <a:gd name="connsiteX37" fmla="*/ 1340644 w 1357313"/>
                <a:gd name="connsiteY37" fmla="*/ 80963 h 395288"/>
                <a:gd name="connsiteX38" fmla="*/ 1352550 w 1357313"/>
                <a:gd name="connsiteY38" fmla="*/ 111919 h 395288"/>
                <a:gd name="connsiteX39" fmla="*/ 1357313 w 1357313"/>
                <a:gd name="connsiteY39" fmla="*/ 142875 h 395288"/>
                <a:gd name="connsiteX40" fmla="*/ 1347788 w 1357313"/>
                <a:gd name="connsiteY40" fmla="*/ 169069 h 395288"/>
                <a:gd name="connsiteX41" fmla="*/ 1323975 w 1357313"/>
                <a:gd name="connsiteY41" fmla="*/ 197644 h 395288"/>
                <a:gd name="connsiteX42" fmla="*/ 1278732 w 1357313"/>
                <a:gd name="connsiteY42" fmla="*/ 219075 h 395288"/>
                <a:gd name="connsiteX43" fmla="*/ 1052513 w 1357313"/>
                <a:gd name="connsiteY43" fmla="*/ 276225 h 395288"/>
                <a:gd name="connsiteX44" fmla="*/ 866775 w 1357313"/>
                <a:gd name="connsiteY44" fmla="*/ 314325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7313" h="395288">
                  <a:moveTo>
                    <a:pt x="866775" y="314325"/>
                  </a:moveTo>
                  <a:lnTo>
                    <a:pt x="581025" y="378619"/>
                  </a:lnTo>
                  <a:lnTo>
                    <a:pt x="504825" y="390525"/>
                  </a:lnTo>
                  <a:lnTo>
                    <a:pt x="426244" y="395288"/>
                  </a:lnTo>
                  <a:lnTo>
                    <a:pt x="342900" y="392907"/>
                  </a:lnTo>
                  <a:lnTo>
                    <a:pt x="261938" y="388144"/>
                  </a:lnTo>
                  <a:lnTo>
                    <a:pt x="233363" y="383382"/>
                  </a:lnTo>
                  <a:lnTo>
                    <a:pt x="202407" y="369094"/>
                  </a:lnTo>
                  <a:lnTo>
                    <a:pt x="147638" y="340519"/>
                  </a:lnTo>
                  <a:lnTo>
                    <a:pt x="97632" y="309563"/>
                  </a:lnTo>
                  <a:lnTo>
                    <a:pt x="59532" y="278607"/>
                  </a:lnTo>
                  <a:lnTo>
                    <a:pt x="30957" y="252413"/>
                  </a:lnTo>
                  <a:lnTo>
                    <a:pt x="14288" y="233363"/>
                  </a:lnTo>
                  <a:lnTo>
                    <a:pt x="4763" y="209550"/>
                  </a:lnTo>
                  <a:lnTo>
                    <a:pt x="0" y="190500"/>
                  </a:lnTo>
                  <a:lnTo>
                    <a:pt x="2382" y="178594"/>
                  </a:lnTo>
                  <a:lnTo>
                    <a:pt x="7144" y="169069"/>
                  </a:lnTo>
                  <a:lnTo>
                    <a:pt x="19050" y="164307"/>
                  </a:lnTo>
                  <a:lnTo>
                    <a:pt x="52388" y="173832"/>
                  </a:lnTo>
                  <a:lnTo>
                    <a:pt x="90488" y="190500"/>
                  </a:lnTo>
                  <a:lnTo>
                    <a:pt x="130969" y="207169"/>
                  </a:lnTo>
                  <a:lnTo>
                    <a:pt x="200025" y="221457"/>
                  </a:lnTo>
                  <a:lnTo>
                    <a:pt x="264319" y="226219"/>
                  </a:lnTo>
                  <a:lnTo>
                    <a:pt x="338138" y="226219"/>
                  </a:lnTo>
                  <a:lnTo>
                    <a:pt x="423863" y="219075"/>
                  </a:lnTo>
                  <a:lnTo>
                    <a:pt x="533400" y="197644"/>
                  </a:lnTo>
                  <a:lnTo>
                    <a:pt x="666750" y="164307"/>
                  </a:lnTo>
                  <a:lnTo>
                    <a:pt x="773907" y="130969"/>
                  </a:lnTo>
                  <a:lnTo>
                    <a:pt x="885825" y="83344"/>
                  </a:lnTo>
                  <a:lnTo>
                    <a:pt x="966788" y="40482"/>
                  </a:lnTo>
                  <a:lnTo>
                    <a:pt x="1023938" y="0"/>
                  </a:lnTo>
                  <a:lnTo>
                    <a:pt x="1062038" y="0"/>
                  </a:lnTo>
                  <a:lnTo>
                    <a:pt x="1133475" y="4763"/>
                  </a:lnTo>
                  <a:lnTo>
                    <a:pt x="1197769" y="14288"/>
                  </a:lnTo>
                  <a:lnTo>
                    <a:pt x="1264444" y="28575"/>
                  </a:lnTo>
                  <a:lnTo>
                    <a:pt x="1309688" y="45244"/>
                  </a:lnTo>
                  <a:lnTo>
                    <a:pt x="1323975" y="54769"/>
                  </a:lnTo>
                  <a:lnTo>
                    <a:pt x="1340644" y="80963"/>
                  </a:lnTo>
                  <a:lnTo>
                    <a:pt x="1352550" y="111919"/>
                  </a:lnTo>
                  <a:lnTo>
                    <a:pt x="1357313" y="142875"/>
                  </a:lnTo>
                  <a:lnTo>
                    <a:pt x="1347788" y="169069"/>
                  </a:lnTo>
                  <a:lnTo>
                    <a:pt x="1323975" y="197644"/>
                  </a:lnTo>
                  <a:lnTo>
                    <a:pt x="1278732" y="219075"/>
                  </a:lnTo>
                  <a:lnTo>
                    <a:pt x="1052513" y="276225"/>
                  </a:lnTo>
                  <a:lnTo>
                    <a:pt x="866775" y="3143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7D8B44E5-F4DE-4920-A581-0FB9F8EFB99A}"/>
                </a:ext>
              </a:extLst>
            </p:cNvPr>
            <p:cNvSpPr/>
            <p:nvPr/>
          </p:nvSpPr>
          <p:spPr>
            <a:xfrm>
              <a:off x="4013200" y="3763964"/>
              <a:ext cx="1423988" cy="403225"/>
            </a:xfrm>
            <a:custGeom>
              <a:avLst/>
              <a:gdLst>
                <a:gd name="connsiteX0" fmla="*/ 897732 w 1423988"/>
                <a:gd name="connsiteY0" fmla="*/ 278607 h 402432"/>
                <a:gd name="connsiteX1" fmla="*/ 526257 w 1423988"/>
                <a:gd name="connsiteY1" fmla="*/ 369094 h 402432"/>
                <a:gd name="connsiteX2" fmla="*/ 388144 w 1423988"/>
                <a:gd name="connsiteY2" fmla="*/ 400050 h 402432"/>
                <a:gd name="connsiteX3" fmla="*/ 335757 w 1423988"/>
                <a:gd name="connsiteY3" fmla="*/ 402432 h 402432"/>
                <a:gd name="connsiteX4" fmla="*/ 297657 w 1423988"/>
                <a:gd name="connsiteY4" fmla="*/ 400050 h 402432"/>
                <a:gd name="connsiteX5" fmla="*/ 247650 w 1423988"/>
                <a:gd name="connsiteY5" fmla="*/ 390525 h 402432"/>
                <a:gd name="connsiteX6" fmla="*/ 209550 w 1423988"/>
                <a:gd name="connsiteY6" fmla="*/ 381000 h 402432"/>
                <a:gd name="connsiteX7" fmla="*/ 164307 w 1423988"/>
                <a:gd name="connsiteY7" fmla="*/ 361950 h 402432"/>
                <a:gd name="connsiteX8" fmla="*/ 119063 w 1423988"/>
                <a:gd name="connsiteY8" fmla="*/ 333375 h 402432"/>
                <a:gd name="connsiteX9" fmla="*/ 83344 w 1423988"/>
                <a:gd name="connsiteY9" fmla="*/ 304800 h 402432"/>
                <a:gd name="connsiteX10" fmla="*/ 45244 w 1423988"/>
                <a:gd name="connsiteY10" fmla="*/ 264319 h 402432"/>
                <a:gd name="connsiteX11" fmla="*/ 23813 w 1423988"/>
                <a:gd name="connsiteY11" fmla="*/ 242888 h 402432"/>
                <a:gd name="connsiteX12" fmla="*/ 2382 w 1423988"/>
                <a:gd name="connsiteY12" fmla="*/ 211932 h 402432"/>
                <a:gd name="connsiteX13" fmla="*/ 0 w 1423988"/>
                <a:gd name="connsiteY13" fmla="*/ 192882 h 402432"/>
                <a:gd name="connsiteX14" fmla="*/ 2382 w 1423988"/>
                <a:gd name="connsiteY14" fmla="*/ 176213 h 402432"/>
                <a:gd name="connsiteX15" fmla="*/ 9525 w 1423988"/>
                <a:gd name="connsiteY15" fmla="*/ 164307 h 402432"/>
                <a:gd name="connsiteX16" fmla="*/ 26194 w 1423988"/>
                <a:gd name="connsiteY16" fmla="*/ 159544 h 402432"/>
                <a:gd name="connsiteX17" fmla="*/ 42863 w 1423988"/>
                <a:gd name="connsiteY17" fmla="*/ 159544 h 402432"/>
                <a:gd name="connsiteX18" fmla="*/ 61913 w 1423988"/>
                <a:gd name="connsiteY18" fmla="*/ 173832 h 402432"/>
                <a:gd name="connsiteX19" fmla="*/ 78582 w 1423988"/>
                <a:gd name="connsiteY19" fmla="*/ 190500 h 402432"/>
                <a:gd name="connsiteX20" fmla="*/ 107157 w 1423988"/>
                <a:gd name="connsiteY20" fmla="*/ 211932 h 402432"/>
                <a:gd name="connsiteX21" fmla="*/ 157163 w 1423988"/>
                <a:gd name="connsiteY21" fmla="*/ 233363 h 402432"/>
                <a:gd name="connsiteX22" fmla="*/ 204788 w 1423988"/>
                <a:gd name="connsiteY22" fmla="*/ 245269 h 402432"/>
                <a:gd name="connsiteX23" fmla="*/ 235744 w 1423988"/>
                <a:gd name="connsiteY23" fmla="*/ 245269 h 402432"/>
                <a:gd name="connsiteX24" fmla="*/ 290513 w 1423988"/>
                <a:gd name="connsiteY24" fmla="*/ 235744 h 402432"/>
                <a:gd name="connsiteX25" fmla="*/ 657225 w 1423988"/>
                <a:gd name="connsiteY25" fmla="*/ 159544 h 402432"/>
                <a:gd name="connsiteX26" fmla="*/ 976313 w 1423988"/>
                <a:gd name="connsiteY26" fmla="*/ 71438 h 402432"/>
                <a:gd name="connsiteX27" fmla="*/ 1000125 w 1423988"/>
                <a:gd name="connsiteY27" fmla="*/ 50007 h 402432"/>
                <a:gd name="connsiteX28" fmla="*/ 1026319 w 1423988"/>
                <a:gd name="connsiteY28" fmla="*/ 28575 h 402432"/>
                <a:gd name="connsiteX29" fmla="*/ 1062038 w 1423988"/>
                <a:gd name="connsiteY29" fmla="*/ 11907 h 402432"/>
                <a:gd name="connsiteX30" fmla="*/ 1107282 w 1423988"/>
                <a:gd name="connsiteY30" fmla="*/ 0 h 402432"/>
                <a:gd name="connsiteX31" fmla="*/ 1121569 w 1423988"/>
                <a:gd name="connsiteY31" fmla="*/ 0 h 402432"/>
                <a:gd name="connsiteX32" fmla="*/ 1173957 w 1423988"/>
                <a:gd name="connsiteY32" fmla="*/ 14288 h 402432"/>
                <a:gd name="connsiteX33" fmla="*/ 1254919 w 1423988"/>
                <a:gd name="connsiteY33" fmla="*/ 40482 h 402432"/>
                <a:gd name="connsiteX34" fmla="*/ 1323975 w 1423988"/>
                <a:gd name="connsiteY34" fmla="*/ 57150 h 402432"/>
                <a:gd name="connsiteX35" fmla="*/ 1366838 w 1423988"/>
                <a:gd name="connsiteY35" fmla="*/ 66675 h 402432"/>
                <a:gd name="connsiteX36" fmla="*/ 1383507 w 1423988"/>
                <a:gd name="connsiteY36" fmla="*/ 76200 h 402432"/>
                <a:gd name="connsiteX37" fmla="*/ 1404938 w 1423988"/>
                <a:gd name="connsiteY37" fmla="*/ 95250 h 402432"/>
                <a:gd name="connsiteX38" fmla="*/ 1419225 w 1423988"/>
                <a:gd name="connsiteY38" fmla="*/ 116682 h 402432"/>
                <a:gd name="connsiteX39" fmla="*/ 1423988 w 1423988"/>
                <a:gd name="connsiteY39" fmla="*/ 138113 h 402432"/>
                <a:gd name="connsiteX40" fmla="*/ 1423988 w 1423988"/>
                <a:gd name="connsiteY40" fmla="*/ 164307 h 402432"/>
                <a:gd name="connsiteX41" fmla="*/ 1412082 w 1423988"/>
                <a:gd name="connsiteY41" fmla="*/ 190500 h 402432"/>
                <a:gd name="connsiteX42" fmla="*/ 1390650 w 1423988"/>
                <a:gd name="connsiteY42" fmla="*/ 216694 h 402432"/>
                <a:gd name="connsiteX43" fmla="*/ 1371600 w 1423988"/>
                <a:gd name="connsiteY43" fmla="*/ 221457 h 402432"/>
                <a:gd name="connsiteX44" fmla="*/ 1195388 w 1423988"/>
                <a:gd name="connsiteY44" fmla="*/ 233363 h 402432"/>
                <a:gd name="connsiteX45" fmla="*/ 1054894 w 1423988"/>
                <a:gd name="connsiteY45" fmla="*/ 247650 h 402432"/>
                <a:gd name="connsiteX46" fmla="*/ 897732 w 1423988"/>
                <a:gd name="connsiteY46" fmla="*/ 278607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3988" h="402432">
                  <a:moveTo>
                    <a:pt x="897732" y="278607"/>
                  </a:moveTo>
                  <a:lnTo>
                    <a:pt x="526257" y="369094"/>
                  </a:lnTo>
                  <a:lnTo>
                    <a:pt x="388144" y="400050"/>
                  </a:lnTo>
                  <a:lnTo>
                    <a:pt x="335757" y="402432"/>
                  </a:lnTo>
                  <a:lnTo>
                    <a:pt x="297657" y="400050"/>
                  </a:lnTo>
                  <a:lnTo>
                    <a:pt x="247650" y="390525"/>
                  </a:lnTo>
                  <a:lnTo>
                    <a:pt x="209550" y="381000"/>
                  </a:lnTo>
                  <a:lnTo>
                    <a:pt x="164307" y="361950"/>
                  </a:lnTo>
                  <a:lnTo>
                    <a:pt x="119063" y="333375"/>
                  </a:lnTo>
                  <a:lnTo>
                    <a:pt x="83344" y="304800"/>
                  </a:lnTo>
                  <a:lnTo>
                    <a:pt x="45244" y="264319"/>
                  </a:lnTo>
                  <a:lnTo>
                    <a:pt x="23813" y="242888"/>
                  </a:lnTo>
                  <a:lnTo>
                    <a:pt x="2382" y="211932"/>
                  </a:lnTo>
                  <a:lnTo>
                    <a:pt x="0" y="192882"/>
                  </a:lnTo>
                  <a:lnTo>
                    <a:pt x="2382" y="176213"/>
                  </a:lnTo>
                  <a:lnTo>
                    <a:pt x="9525" y="164307"/>
                  </a:lnTo>
                  <a:lnTo>
                    <a:pt x="26194" y="159544"/>
                  </a:lnTo>
                  <a:lnTo>
                    <a:pt x="42863" y="159544"/>
                  </a:lnTo>
                  <a:lnTo>
                    <a:pt x="61913" y="173832"/>
                  </a:lnTo>
                  <a:lnTo>
                    <a:pt x="78582" y="190500"/>
                  </a:lnTo>
                  <a:lnTo>
                    <a:pt x="107157" y="211932"/>
                  </a:lnTo>
                  <a:lnTo>
                    <a:pt x="157163" y="233363"/>
                  </a:lnTo>
                  <a:lnTo>
                    <a:pt x="204788" y="245269"/>
                  </a:lnTo>
                  <a:lnTo>
                    <a:pt x="235744" y="245269"/>
                  </a:lnTo>
                  <a:lnTo>
                    <a:pt x="290513" y="235744"/>
                  </a:lnTo>
                  <a:lnTo>
                    <a:pt x="657225" y="159544"/>
                  </a:lnTo>
                  <a:lnTo>
                    <a:pt x="976313" y="71438"/>
                  </a:lnTo>
                  <a:lnTo>
                    <a:pt x="1000125" y="50007"/>
                  </a:lnTo>
                  <a:lnTo>
                    <a:pt x="1026319" y="28575"/>
                  </a:lnTo>
                  <a:lnTo>
                    <a:pt x="1062038" y="11907"/>
                  </a:lnTo>
                  <a:lnTo>
                    <a:pt x="1107282" y="0"/>
                  </a:lnTo>
                  <a:lnTo>
                    <a:pt x="1121569" y="0"/>
                  </a:lnTo>
                  <a:lnTo>
                    <a:pt x="1173957" y="14288"/>
                  </a:lnTo>
                  <a:lnTo>
                    <a:pt x="1254919" y="40482"/>
                  </a:lnTo>
                  <a:lnTo>
                    <a:pt x="1323975" y="57150"/>
                  </a:lnTo>
                  <a:lnTo>
                    <a:pt x="1366838" y="66675"/>
                  </a:lnTo>
                  <a:lnTo>
                    <a:pt x="1383507" y="76200"/>
                  </a:lnTo>
                  <a:lnTo>
                    <a:pt x="1404938" y="95250"/>
                  </a:lnTo>
                  <a:lnTo>
                    <a:pt x="1419225" y="116682"/>
                  </a:lnTo>
                  <a:lnTo>
                    <a:pt x="1423988" y="138113"/>
                  </a:lnTo>
                  <a:lnTo>
                    <a:pt x="1423988" y="164307"/>
                  </a:lnTo>
                  <a:lnTo>
                    <a:pt x="1412082" y="190500"/>
                  </a:lnTo>
                  <a:lnTo>
                    <a:pt x="1390650" y="216694"/>
                  </a:lnTo>
                  <a:lnTo>
                    <a:pt x="1371600" y="221457"/>
                  </a:lnTo>
                  <a:lnTo>
                    <a:pt x="1195388" y="233363"/>
                  </a:lnTo>
                  <a:lnTo>
                    <a:pt x="1054894" y="247650"/>
                  </a:lnTo>
                  <a:lnTo>
                    <a:pt x="897732" y="2786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CD6F91D5-1BDF-4A10-BF3B-FA05E7ED44AB}"/>
                </a:ext>
              </a:extLst>
            </p:cNvPr>
            <p:cNvSpPr/>
            <p:nvPr/>
          </p:nvSpPr>
          <p:spPr>
            <a:xfrm>
              <a:off x="3908425" y="4643438"/>
              <a:ext cx="642938" cy="1130300"/>
            </a:xfrm>
            <a:custGeom>
              <a:avLst/>
              <a:gdLst>
                <a:gd name="connsiteX0" fmla="*/ 283369 w 642938"/>
                <a:gd name="connsiteY0" fmla="*/ 681037 h 1131093"/>
                <a:gd name="connsiteX1" fmla="*/ 214313 w 642938"/>
                <a:gd name="connsiteY1" fmla="*/ 423862 h 1131093"/>
                <a:gd name="connsiteX2" fmla="*/ 176213 w 642938"/>
                <a:gd name="connsiteY2" fmla="*/ 323850 h 1131093"/>
                <a:gd name="connsiteX3" fmla="*/ 142875 w 642938"/>
                <a:gd name="connsiteY3" fmla="*/ 245268 h 1131093"/>
                <a:gd name="connsiteX4" fmla="*/ 100013 w 642938"/>
                <a:gd name="connsiteY4" fmla="*/ 166687 h 1131093"/>
                <a:gd name="connsiteX5" fmla="*/ 35719 w 642938"/>
                <a:gd name="connsiteY5" fmla="*/ 83343 h 1131093"/>
                <a:gd name="connsiteX6" fmla="*/ 19050 w 642938"/>
                <a:gd name="connsiteY6" fmla="*/ 66675 h 1131093"/>
                <a:gd name="connsiteX7" fmla="*/ 4763 w 642938"/>
                <a:gd name="connsiteY7" fmla="*/ 45243 h 1131093"/>
                <a:gd name="connsiteX8" fmla="*/ 0 w 642938"/>
                <a:gd name="connsiteY8" fmla="*/ 23812 h 1131093"/>
                <a:gd name="connsiteX9" fmla="*/ 2382 w 642938"/>
                <a:gd name="connsiteY9" fmla="*/ 9525 h 1131093"/>
                <a:gd name="connsiteX10" fmla="*/ 9525 w 642938"/>
                <a:gd name="connsiteY10" fmla="*/ 0 h 1131093"/>
                <a:gd name="connsiteX11" fmla="*/ 26194 w 642938"/>
                <a:gd name="connsiteY11" fmla="*/ 0 h 1131093"/>
                <a:gd name="connsiteX12" fmla="*/ 59532 w 642938"/>
                <a:gd name="connsiteY12" fmla="*/ 7143 h 1131093"/>
                <a:gd name="connsiteX13" fmla="*/ 111919 w 642938"/>
                <a:gd name="connsiteY13" fmla="*/ 16668 h 1131093"/>
                <a:gd name="connsiteX14" fmla="*/ 180975 w 642938"/>
                <a:gd name="connsiteY14" fmla="*/ 35718 h 1131093"/>
                <a:gd name="connsiteX15" fmla="*/ 240507 w 642938"/>
                <a:gd name="connsiteY15" fmla="*/ 54768 h 1131093"/>
                <a:gd name="connsiteX16" fmla="*/ 309563 w 642938"/>
                <a:gd name="connsiteY16" fmla="*/ 88106 h 1131093"/>
                <a:gd name="connsiteX17" fmla="*/ 397669 w 642938"/>
                <a:gd name="connsiteY17" fmla="*/ 142875 h 1131093"/>
                <a:gd name="connsiteX18" fmla="*/ 411957 w 642938"/>
                <a:gd name="connsiteY18" fmla="*/ 230981 h 1131093"/>
                <a:gd name="connsiteX19" fmla="*/ 507207 w 642938"/>
                <a:gd name="connsiteY19" fmla="*/ 550068 h 1131093"/>
                <a:gd name="connsiteX20" fmla="*/ 607219 w 642938"/>
                <a:gd name="connsiteY20" fmla="*/ 859631 h 1131093"/>
                <a:gd name="connsiteX21" fmla="*/ 642938 w 642938"/>
                <a:gd name="connsiteY21" fmla="*/ 969168 h 1131093"/>
                <a:gd name="connsiteX22" fmla="*/ 640557 w 642938"/>
                <a:gd name="connsiteY22" fmla="*/ 1031081 h 1131093"/>
                <a:gd name="connsiteX23" fmla="*/ 628650 w 642938"/>
                <a:gd name="connsiteY23" fmla="*/ 1081087 h 1131093"/>
                <a:gd name="connsiteX24" fmla="*/ 614363 w 642938"/>
                <a:gd name="connsiteY24" fmla="*/ 1109662 h 1131093"/>
                <a:gd name="connsiteX25" fmla="*/ 597694 w 642938"/>
                <a:gd name="connsiteY25" fmla="*/ 1123950 h 1131093"/>
                <a:gd name="connsiteX26" fmla="*/ 581025 w 642938"/>
                <a:gd name="connsiteY26" fmla="*/ 1128712 h 1131093"/>
                <a:gd name="connsiteX27" fmla="*/ 550069 w 642938"/>
                <a:gd name="connsiteY27" fmla="*/ 1131093 h 1131093"/>
                <a:gd name="connsiteX28" fmla="*/ 514350 w 642938"/>
                <a:gd name="connsiteY28" fmla="*/ 1123950 h 1131093"/>
                <a:gd name="connsiteX29" fmla="*/ 471488 w 642938"/>
                <a:gd name="connsiteY29" fmla="*/ 1100137 h 1131093"/>
                <a:gd name="connsiteX30" fmla="*/ 428625 w 642938"/>
                <a:gd name="connsiteY30" fmla="*/ 1062037 h 1131093"/>
                <a:gd name="connsiteX31" fmla="*/ 383382 w 642938"/>
                <a:gd name="connsiteY31" fmla="*/ 1009650 h 1131093"/>
                <a:gd name="connsiteX32" fmla="*/ 347663 w 642938"/>
                <a:gd name="connsiteY32" fmla="*/ 952500 h 1131093"/>
                <a:gd name="connsiteX33" fmla="*/ 323850 w 642938"/>
                <a:gd name="connsiteY33" fmla="*/ 904875 h 1131093"/>
                <a:gd name="connsiteX34" fmla="*/ 283369 w 642938"/>
                <a:gd name="connsiteY34" fmla="*/ 681037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8" h="1131093">
                  <a:moveTo>
                    <a:pt x="283369" y="681037"/>
                  </a:moveTo>
                  <a:lnTo>
                    <a:pt x="214313" y="423862"/>
                  </a:lnTo>
                  <a:lnTo>
                    <a:pt x="176213" y="323850"/>
                  </a:lnTo>
                  <a:lnTo>
                    <a:pt x="142875" y="245268"/>
                  </a:lnTo>
                  <a:lnTo>
                    <a:pt x="100013" y="166687"/>
                  </a:lnTo>
                  <a:lnTo>
                    <a:pt x="35719" y="83343"/>
                  </a:lnTo>
                  <a:lnTo>
                    <a:pt x="19050" y="66675"/>
                  </a:lnTo>
                  <a:lnTo>
                    <a:pt x="4763" y="45243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9532" y="7143"/>
                  </a:lnTo>
                  <a:lnTo>
                    <a:pt x="111919" y="16668"/>
                  </a:lnTo>
                  <a:lnTo>
                    <a:pt x="180975" y="35718"/>
                  </a:lnTo>
                  <a:lnTo>
                    <a:pt x="240507" y="54768"/>
                  </a:lnTo>
                  <a:lnTo>
                    <a:pt x="309563" y="88106"/>
                  </a:lnTo>
                  <a:lnTo>
                    <a:pt x="397669" y="142875"/>
                  </a:lnTo>
                  <a:lnTo>
                    <a:pt x="411957" y="230981"/>
                  </a:lnTo>
                  <a:lnTo>
                    <a:pt x="507207" y="550068"/>
                  </a:lnTo>
                  <a:lnTo>
                    <a:pt x="607219" y="859631"/>
                  </a:lnTo>
                  <a:lnTo>
                    <a:pt x="642938" y="969168"/>
                  </a:lnTo>
                  <a:cubicBezTo>
                    <a:pt x="642144" y="989806"/>
                    <a:pt x="641351" y="1010443"/>
                    <a:pt x="640557" y="1031081"/>
                  </a:cubicBezTo>
                  <a:lnTo>
                    <a:pt x="628650" y="1081087"/>
                  </a:lnTo>
                  <a:lnTo>
                    <a:pt x="614363" y="1109662"/>
                  </a:lnTo>
                  <a:lnTo>
                    <a:pt x="597694" y="1123950"/>
                  </a:lnTo>
                  <a:lnTo>
                    <a:pt x="581025" y="1128712"/>
                  </a:lnTo>
                  <a:lnTo>
                    <a:pt x="550069" y="1131093"/>
                  </a:lnTo>
                  <a:lnTo>
                    <a:pt x="514350" y="1123950"/>
                  </a:lnTo>
                  <a:lnTo>
                    <a:pt x="471488" y="1100137"/>
                  </a:lnTo>
                  <a:lnTo>
                    <a:pt x="428625" y="1062037"/>
                  </a:lnTo>
                  <a:lnTo>
                    <a:pt x="383382" y="1009650"/>
                  </a:lnTo>
                  <a:lnTo>
                    <a:pt x="347663" y="952500"/>
                  </a:lnTo>
                  <a:lnTo>
                    <a:pt x="323850" y="904875"/>
                  </a:lnTo>
                  <a:lnTo>
                    <a:pt x="283369" y="6810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BC7F06F2-379D-4BC2-8AEE-36E54F4B1B1D}"/>
                </a:ext>
              </a:extLst>
            </p:cNvPr>
            <p:cNvSpPr/>
            <p:nvPr/>
          </p:nvSpPr>
          <p:spPr>
            <a:xfrm>
              <a:off x="5586413" y="1500189"/>
              <a:ext cx="1243012" cy="1762125"/>
            </a:xfrm>
            <a:custGeom>
              <a:avLst/>
              <a:gdLst>
                <a:gd name="connsiteX0" fmla="*/ 919162 w 1243012"/>
                <a:gd name="connsiteY0" fmla="*/ 790575 h 1762125"/>
                <a:gd name="connsiteX1" fmla="*/ 735806 w 1243012"/>
                <a:gd name="connsiteY1" fmla="*/ 1071562 h 1762125"/>
                <a:gd name="connsiteX2" fmla="*/ 645318 w 1243012"/>
                <a:gd name="connsiteY2" fmla="*/ 1181100 h 1762125"/>
                <a:gd name="connsiteX3" fmla="*/ 564356 w 1243012"/>
                <a:gd name="connsiteY3" fmla="*/ 1288256 h 1762125"/>
                <a:gd name="connsiteX4" fmla="*/ 440531 w 1243012"/>
                <a:gd name="connsiteY4" fmla="*/ 1431131 h 1762125"/>
                <a:gd name="connsiteX5" fmla="*/ 323850 w 1243012"/>
                <a:gd name="connsiteY5" fmla="*/ 1543050 h 1762125"/>
                <a:gd name="connsiteX6" fmla="*/ 228600 w 1243012"/>
                <a:gd name="connsiteY6" fmla="*/ 1628775 h 1762125"/>
                <a:gd name="connsiteX7" fmla="*/ 104775 w 1243012"/>
                <a:gd name="connsiteY7" fmla="*/ 1719262 h 1762125"/>
                <a:gd name="connsiteX8" fmla="*/ 61912 w 1243012"/>
                <a:gd name="connsiteY8" fmla="*/ 1747837 h 1762125"/>
                <a:gd name="connsiteX9" fmla="*/ 45243 w 1243012"/>
                <a:gd name="connsiteY9" fmla="*/ 1754981 h 1762125"/>
                <a:gd name="connsiteX10" fmla="*/ 23812 w 1243012"/>
                <a:gd name="connsiteY10" fmla="*/ 1762125 h 1762125"/>
                <a:gd name="connsiteX11" fmla="*/ 7143 w 1243012"/>
                <a:gd name="connsiteY11" fmla="*/ 1757362 h 1762125"/>
                <a:gd name="connsiteX12" fmla="*/ 0 w 1243012"/>
                <a:gd name="connsiteY12" fmla="*/ 1740693 h 1762125"/>
                <a:gd name="connsiteX13" fmla="*/ 4762 w 1243012"/>
                <a:gd name="connsiteY13" fmla="*/ 1726406 h 1762125"/>
                <a:gd name="connsiteX14" fmla="*/ 80962 w 1243012"/>
                <a:gd name="connsiteY14" fmla="*/ 1633537 h 1762125"/>
                <a:gd name="connsiteX15" fmla="*/ 233362 w 1243012"/>
                <a:gd name="connsiteY15" fmla="*/ 1435893 h 1762125"/>
                <a:gd name="connsiteX16" fmla="*/ 352425 w 1243012"/>
                <a:gd name="connsiteY16" fmla="*/ 1269206 h 1762125"/>
                <a:gd name="connsiteX17" fmla="*/ 440531 w 1243012"/>
                <a:gd name="connsiteY17" fmla="*/ 1138237 h 1762125"/>
                <a:gd name="connsiteX18" fmla="*/ 552450 w 1243012"/>
                <a:gd name="connsiteY18" fmla="*/ 959643 h 1762125"/>
                <a:gd name="connsiteX19" fmla="*/ 654843 w 1243012"/>
                <a:gd name="connsiteY19" fmla="*/ 778668 h 1762125"/>
                <a:gd name="connsiteX20" fmla="*/ 742950 w 1243012"/>
                <a:gd name="connsiteY20" fmla="*/ 607218 h 1762125"/>
                <a:gd name="connsiteX21" fmla="*/ 795337 w 1243012"/>
                <a:gd name="connsiteY21" fmla="*/ 492918 h 1762125"/>
                <a:gd name="connsiteX22" fmla="*/ 847725 w 1243012"/>
                <a:gd name="connsiteY22" fmla="*/ 347662 h 1762125"/>
                <a:gd name="connsiteX23" fmla="*/ 857250 w 1243012"/>
                <a:gd name="connsiteY23" fmla="*/ 297656 h 1762125"/>
                <a:gd name="connsiteX24" fmla="*/ 859631 w 1243012"/>
                <a:gd name="connsiteY24" fmla="*/ 278606 h 1762125"/>
                <a:gd name="connsiteX25" fmla="*/ 859631 w 1243012"/>
                <a:gd name="connsiteY25" fmla="*/ 257175 h 1762125"/>
                <a:gd name="connsiteX26" fmla="*/ 850106 w 1243012"/>
                <a:gd name="connsiteY26" fmla="*/ 226218 h 1762125"/>
                <a:gd name="connsiteX27" fmla="*/ 823912 w 1243012"/>
                <a:gd name="connsiteY27" fmla="*/ 183356 h 1762125"/>
                <a:gd name="connsiteX28" fmla="*/ 800100 w 1243012"/>
                <a:gd name="connsiteY28" fmla="*/ 150018 h 1762125"/>
                <a:gd name="connsiteX29" fmla="*/ 752475 w 1243012"/>
                <a:gd name="connsiteY29" fmla="*/ 102393 h 1762125"/>
                <a:gd name="connsiteX30" fmla="*/ 714375 w 1243012"/>
                <a:gd name="connsiteY30" fmla="*/ 69056 h 1762125"/>
                <a:gd name="connsiteX31" fmla="*/ 700087 w 1243012"/>
                <a:gd name="connsiteY31" fmla="*/ 52387 h 1762125"/>
                <a:gd name="connsiteX32" fmla="*/ 692943 w 1243012"/>
                <a:gd name="connsiteY32" fmla="*/ 33337 h 1762125"/>
                <a:gd name="connsiteX33" fmla="*/ 695325 w 1243012"/>
                <a:gd name="connsiteY33" fmla="*/ 14287 h 1762125"/>
                <a:gd name="connsiteX34" fmla="*/ 707231 w 1243012"/>
                <a:gd name="connsiteY34" fmla="*/ 2381 h 1762125"/>
                <a:gd name="connsiteX35" fmla="*/ 726281 w 1243012"/>
                <a:gd name="connsiteY35" fmla="*/ 0 h 1762125"/>
                <a:gd name="connsiteX36" fmla="*/ 754856 w 1243012"/>
                <a:gd name="connsiteY36" fmla="*/ 7143 h 1762125"/>
                <a:gd name="connsiteX37" fmla="*/ 835818 w 1243012"/>
                <a:gd name="connsiteY37" fmla="*/ 35718 h 1762125"/>
                <a:gd name="connsiteX38" fmla="*/ 935831 w 1243012"/>
                <a:gd name="connsiteY38" fmla="*/ 76200 h 1762125"/>
                <a:gd name="connsiteX39" fmla="*/ 1004887 w 1243012"/>
                <a:gd name="connsiteY39" fmla="*/ 111918 h 1762125"/>
                <a:gd name="connsiteX40" fmla="*/ 1057275 w 1243012"/>
                <a:gd name="connsiteY40" fmla="*/ 138112 h 1762125"/>
                <a:gd name="connsiteX41" fmla="*/ 1121568 w 1243012"/>
                <a:gd name="connsiteY41" fmla="*/ 178593 h 1762125"/>
                <a:gd name="connsiteX42" fmla="*/ 1169193 w 1243012"/>
                <a:gd name="connsiteY42" fmla="*/ 211931 h 1762125"/>
                <a:gd name="connsiteX43" fmla="*/ 1209675 w 1243012"/>
                <a:gd name="connsiteY43" fmla="*/ 245268 h 1762125"/>
                <a:gd name="connsiteX44" fmla="*/ 1228725 w 1243012"/>
                <a:gd name="connsiteY44" fmla="*/ 266700 h 1762125"/>
                <a:gd name="connsiteX45" fmla="*/ 1240631 w 1243012"/>
                <a:gd name="connsiteY45" fmla="*/ 290512 h 1762125"/>
                <a:gd name="connsiteX46" fmla="*/ 1243012 w 1243012"/>
                <a:gd name="connsiteY46" fmla="*/ 309562 h 1762125"/>
                <a:gd name="connsiteX47" fmla="*/ 1238250 w 1243012"/>
                <a:gd name="connsiteY47" fmla="*/ 338137 h 1762125"/>
                <a:gd name="connsiteX48" fmla="*/ 1228725 w 1243012"/>
                <a:gd name="connsiteY48" fmla="*/ 357187 h 1762125"/>
                <a:gd name="connsiteX49" fmla="*/ 1200150 w 1243012"/>
                <a:gd name="connsiteY49" fmla="*/ 383381 h 1762125"/>
                <a:gd name="connsiteX50" fmla="*/ 1162050 w 1243012"/>
                <a:gd name="connsiteY50" fmla="*/ 407193 h 1762125"/>
                <a:gd name="connsiteX51" fmla="*/ 1128712 w 1243012"/>
                <a:gd name="connsiteY51" fmla="*/ 442912 h 1762125"/>
                <a:gd name="connsiteX52" fmla="*/ 1085850 w 1243012"/>
                <a:gd name="connsiteY52" fmla="*/ 511968 h 1762125"/>
                <a:gd name="connsiteX53" fmla="*/ 978693 w 1243012"/>
                <a:gd name="connsiteY53" fmla="*/ 692943 h 1762125"/>
                <a:gd name="connsiteX54" fmla="*/ 919162 w 1243012"/>
                <a:gd name="connsiteY54" fmla="*/ 790575 h 176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43012" h="1762125">
                  <a:moveTo>
                    <a:pt x="919162" y="790575"/>
                  </a:moveTo>
                  <a:lnTo>
                    <a:pt x="735806" y="1071562"/>
                  </a:lnTo>
                  <a:lnTo>
                    <a:pt x="645318" y="1181100"/>
                  </a:lnTo>
                  <a:lnTo>
                    <a:pt x="564356" y="1288256"/>
                  </a:lnTo>
                  <a:lnTo>
                    <a:pt x="440531" y="1431131"/>
                  </a:lnTo>
                  <a:lnTo>
                    <a:pt x="323850" y="1543050"/>
                  </a:lnTo>
                  <a:lnTo>
                    <a:pt x="228600" y="1628775"/>
                  </a:lnTo>
                  <a:lnTo>
                    <a:pt x="104775" y="1719262"/>
                  </a:lnTo>
                  <a:lnTo>
                    <a:pt x="61912" y="1747837"/>
                  </a:lnTo>
                  <a:lnTo>
                    <a:pt x="45243" y="1754981"/>
                  </a:lnTo>
                  <a:lnTo>
                    <a:pt x="23812" y="1762125"/>
                  </a:lnTo>
                  <a:lnTo>
                    <a:pt x="7143" y="1757362"/>
                  </a:lnTo>
                  <a:lnTo>
                    <a:pt x="0" y="1740693"/>
                  </a:lnTo>
                  <a:lnTo>
                    <a:pt x="4762" y="1726406"/>
                  </a:lnTo>
                  <a:lnTo>
                    <a:pt x="80962" y="1633537"/>
                  </a:lnTo>
                  <a:lnTo>
                    <a:pt x="233362" y="1435893"/>
                  </a:lnTo>
                  <a:lnTo>
                    <a:pt x="352425" y="1269206"/>
                  </a:lnTo>
                  <a:lnTo>
                    <a:pt x="440531" y="1138237"/>
                  </a:lnTo>
                  <a:lnTo>
                    <a:pt x="552450" y="959643"/>
                  </a:lnTo>
                  <a:lnTo>
                    <a:pt x="654843" y="778668"/>
                  </a:lnTo>
                  <a:lnTo>
                    <a:pt x="742950" y="607218"/>
                  </a:lnTo>
                  <a:lnTo>
                    <a:pt x="795337" y="492918"/>
                  </a:lnTo>
                  <a:lnTo>
                    <a:pt x="847725" y="347662"/>
                  </a:lnTo>
                  <a:lnTo>
                    <a:pt x="857250" y="297656"/>
                  </a:lnTo>
                  <a:lnTo>
                    <a:pt x="859631" y="278606"/>
                  </a:lnTo>
                  <a:lnTo>
                    <a:pt x="859631" y="257175"/>
                  </a:lnTo>
                  <a:lnTo>
                    <a:pt x="850106" y="226218"/>
                  </a:lnTo>
                  <a:lnTo>
                    <a:pt x="823912" y="183356"/>
                  </a:lnTo>
                  <a:lnTo>
                    <a:pt x="800100" y="150018"/>
                  </a:lnTo>
                  <a:lnTo>
                    <a:pt x="752475" y="102393"/>
                  </a:lnTo>
                  <a:lnTo>
                    <a:pt x="714375" y="69056"/>
                  </a:lnTo>
                  <a:lnTo>
                    <a:pt x="700087" y="52387"/>
                  </a:lnTo>
                  <a:lnTo>
                    <a:pt x="692943" y="33337"/>
                  </a:lnTo>
                  <a:lnTo>
                    <a:pt x="695325" y="14287"/>
                  </a:lnTo>
                  <a:lnTo>
                    <a:pt x="707231" y="2381"/>
                  </a:lnTo>
                  <a:lnTo>
                    <a:pt x="726281" y="0"/>
                  </a:lnTo>
                  <a:lnTo>
                    <a:pt x="754856" y="7143"/>
                  </a:lnTo>
                  <a:lnTo>
                    <a:pt x="835818" y="35718"/>
                  </a:lnTo>
                  <a:lnTo>
                    <a:pt x="935831" y="76200"/>
                  </a:lnTo>
                  <a:lnTo>
                    <a:pt x="1004887" y="111918"/>
                  </a:lnTo>
                  <a:lnTo>
                    <a:pt x="1057275" y="138112"/>
                  </a:lnTo>
                  <a:lnTo>
                    <a:pt x="1121568" y="178593"/>
                  </a:lnTo>
                  <a:lnTo>
                    <a:pt x="1169193" y="211931"/>
                  </a:lnTo>
                  <a:lnTo>
                    <a:pt x="1209675" y="245268"/>
                  </a:lnTo>
                  <a:lnTo>
                    <a:pt x="1228725" y="266700"/>
                  </a:lnTo>
                  <a:lnTo>
                    <a:pt x="1240631" y="290512"/>
                  </a:lnTo>
                  <a:lnTo>
                    <a:pt x="1243012" y="309562"/>
                  </a:lnTo>
                  <a:lnTo>
                    <a:pt x="1238250" y="338137"/>
                  </a:lnTo>
                  <a:lnTo>
                    <a:pt x="1228725" y="357187"/>
                  </a:lnTo>
                  <a:lnTo>
                    <a:pt x="1200150" y="383381"/>
                  </a:lnTo>
                  <a:lnTo>
                    <a:pt x="1162050" y="407193"/>
                  </a:lnTo>
                  <a:lnTo>
                    <a:pt x="1128712" y="442912"/>
                  </a:lnTo>
                  <a:lnTo>
                    <a:pt x="1085850" y="511968"/>
                  </a:lnTo>
                  <a:lnTo>
                    <a:pt x="978693" y="692943"/>
                  </a:lnTo>
                  <a:lnTo>
                    <a:pt x="919162" y="790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E072B12D-452B-42C5-BBE3-4FFA0140F89A}"/>
                </a:ext>
              </a:extLst>
            </p:cNvPr>
            <p:cNvSpPr/>
            <p:nvPr/>
          </p:nvSpPr>
          <p:spPr>
            <a:xfrm>
              <a:off x="4208463" y="4452939"/>
              <a:ext cx="1471612" cy="942975"/>
            </a:xfrm>
            <a:custGeom>
              <a:avLst/>
              <a:gdLst>
                <a:gd name="connsiteX0" fmla="*/ 550069 w 1471612"/>
                <a:gd name="connsiteY0" fmla="*/ 333375 h 942975"/>
                <a:gd name="connsiteX1" fmla="*/ 73819 w 1471612"/>
                <a:gd name="connsiteY1" fmla="*/ 461962 h 942975"/>
                <a:gd name="connsiteX2" fmla="*/ 0 w 1471612"/>
                <a:gd name="connsiteY2" fmla="*/ 333375 h 942975"/>
                <a:gd name="connsiteX3" fmla="*/ 581025 w 1471612"/>
                <a:gd name="connsiteY3" fmla="*/ 178593 h 942975"/>
                <a:gd name="connsiteX4" fmla="*/ 902494 w 1471612"/>
                <a:gd name="connsiteY4" fmla="*/ 90487 h 942975"/>
                <a:gd name="connsiteX5" fmla="*/ 964406 w 1471612"/>
                <a:gd name="connsiteY5" fmla="*/ 59531 h 942975"/>
                <a:gd name="connsiteX6" fmla="*/ 1019175 w 1471612"/>
                <a:gd name="connsiteY6" fmla="*/ 35718 h 942975"/>
                <a:gd name="connsiteX7" fmla="*/ 1076325 w 1471612"/>
                <a:gd name="connsiteY7" fmla="*/ 14287 h 942975"/>
                <a:gd name="connsiteX8" fmla="*/ 1107281 w 1471612"/>
                <a:gd name="connsiteY8" fmla="*/ 4762 h 942975"/>
                <a:gd name="connsiteX9" fmla="*/ 1131094 w 1471612"/>
                <a:gd name="connsiteY9" fmla="*/ 0 h 942975"/>
                <a:gd name="connsiteX10" fmla="*/ 1154906 w 1471612"/>
                <a:gd name="connsiteY10" fmla="*/ 2381 h 942975"/>
                <a:gd name="connsiteX11" fmla="*/ 1185862 w 1471612"/>
                <a:gd name="connsiteY11" fmla="*/ 16668 h 942975"/>
                <a:gd name="connsiteX12" fmla="*/ 1216819 w 1471612"/>
                <a:gd name="connsiteY12" fmla="*/ 38100 h 942975"/>
                <a:gd name="connsiteX13" fmla="*/ 1257300 w 1471612"/>
                <a:gd name="connsiteY13" fmla="*/ 71437 h 942975"/>
                <a:gd name="connsiteX14" fmla="*/ 1304925 w 1471612"/>
                <a:gd name="connsiteY14" fmla="*/ 116681 h 942975"/>
                <a:gd name="connsiteX15" fmla="*/ 1350169 w 1471612"/>
                <a:gd name="connsiteY15" fmla="*/ 145256 h 942975"/>
                <a:gd name="connsiteX16" fmla="*/ 1397794 w 1471612"/>
                <a:gd name="connsiteY16" fmla="*/ 178593 h 942975"/>
                <a:gd name="connsiteX17" fmla="*/ 1426369 w 1471612"/>
                <a:gd name="connsiteY17" fmla="*/ 202406 h 942975"/>
                <a:gd name="connsiteX18" fmla="*/ 1452562 w 1471612"/>
                <a:gd name="connsiteY18" fmla="*/ 230981 h 942975"/>
                <a:gd name="connsiteX19" fmla="*/ 1466850 w 1471612"/>
                <a:gd name="connsiteY19" fmla="*/ 252412 h 942975"/>
                <a:gd name="connsiteX20" fmla="*/ 1471612 w 1471612"/>
                <a:gd name="connsiteY20" fmla="*/ 276225 h 942975"/>
                <a:gd name="connsiteX21" fmla="*/ 1464469 w 1471612"/>
                <a:gd name="connsiteY21" fmla="*/ 304800 h 942975"/>
                <a:gd name="connsiteX22" fmla="*/ 1443037 w 1471612"/>
                <a:gd name="connsiteY22" fmla="*/ 330993 h 942975"/>
                <a:gd name="connsiteX23" fmla="*/ 1423987 w 1471612"/>
                <a:gd name="connsiteY23" fmla="*/ 354806 h 942975"/>
                <a:gd name="connsiteX24" fmla="*/ 1393031 w 1471612"/>
                <a:gd name="connsiteY24" fmla="*/ 404812 h 942975"/>
                <a:gd name="connsiteX25" fmla="*/ 1362075 w 1471612"/>
                <a:gd name="connsiteY25" fmla="*/ 478631 h 942975"/>
                <a:gd name="connsiteX26" fmla="*/ 1319212 w 1471612"/>
                <a:gd name="connsiteY26" fmla="*/ 607218 h 942975"/>
                <a:gd name="connsiteX27" fmla="*/ 1264444 w 1471612"/>
                <a:gd name="connsiteY27" fmla="*/ 797718 h 942975"/>
                <a:gd name="connsiteX28" fmla="*/ 1257300 w 1471612"/>
                <a:gd name="connsiteY28" fmla="*/ 835818 h 942975"/>
                <a:gd name="connsiteX29" fmla="*/ 1245394 w 1471612"/>
                <a:gd name="connsiteY29" fmla="*/ 942975 h 942975"/>
                <a:gd name="connsiteX30" fmla="*/ 1007269 w 1471612"/>
                <a:gd name="connsiteY30" fmla="*/ 921543 h 942975"/>
                <a:gd name="connsiteX31" fmla="*/ 1064419 w 1471612"/>
                <a:gd name="connsiteY31" fmla="*/ 659606 h 942975"/>
                <a:gd name="connsiteX32" fmla="*/ 1119187 w 1471612"/>
                <a:gd name="connsiteY32" fmla="*/ 404812 h 942975"/>
                <a:gd name="connsiteX33" fmla="*/ 1145381 w 1471612"/>
                <a:gd name="connsiteY33" fmla="*/ 278606 h 942975"/>
                <a:gd name="connsiteX34" fmla="*/ 1147762 w 1471612"/>
                <a:gd name="connsiteY34" fmla="*/ 247650 h 942975"/>
                <a:gd name="connsiteX35" fmla="*/ 1140619 w 1471612"/>
                <a:gd name="connsiteY35" fmla="*/ 221456 h 942975"/>
                <a:gd name="connsiteX36" fmla="*/ 1119187 w 1471612"/>
                <a:gd name="connsiteY36" fmla="*/ 207168 h 942975"/>
                <a:gd name="connsiteX37" fmla="*/ 1083469 w 1471612"/>
                <a:gd name="connsiteY37" fmla="*/ 202406 h 942975"/>
                <a:gd name="connsiteX38" fmla="*/ 1035844 w 1471612"/>
                <a:gd name="connsiteY38" fmla="*/ 209550 h 942975"/>
                <a:gd name="connsiteX39" fmla="*/ 773906 w 1471612"/>
                <a:gd name="connsiteY39" fmla="*/ 278606 h 942975"/>
                <a:gd name="connsiteX40" fmla="*/ 550069 w 1471612"/>
                <a:gd name="connsiteY40" fmla="*/ 3333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71612" h="942975">
                  <a:moveTo>
                    <a:pt x="550069" y="333375"/>
                  </a:moveTo>
                  <a:lnTo>
                    <a:pt x="73819" y="461962"/>
                  </a:lnTo>
                  <a:lnTo>
                    <a:pt x="0" y="333375"/>
                  </a:lnTo>
                  <a:lnTo>
                    <a:pt x="581025" y="178593"/>
                  </a:lnTo>
                  <a:lnTo>
                    <a:pt x="902494" y="90487"/>
                  </a:lnTo>
                  <a:lnTo>
                    <a:pt x="964406" y="59531"/>
                  </a:lnTo>
                  <a:lnTo>
                    <a:pt x="1019175" y="35718"/>
                  </a:lnTo>
                  <a:lnTo>
                    <a:pt x="1076325" y="14287"/>
                  </a:lnTo>
                  <a:lnTo>
                    <a:pt x="1107281" y="4762"/>
                  </a:lnTo>
                  <a:lnTo>
                    <a:pt x="1131094" y="0"/>
                  </a:lnTo>
                  <a:lnTo>
                    <a:pt x="1154906" y="2381"/>
                  </a:lnTo>
                  <a:lnTo>
                    <a:pt x="1185862" y="16668"/>
                  </a:lnTo>
                  <a:lnTo>
                    <a:pt x="1216819" y="38100"/>
                  </a:lnTo>
                  <a:lnTo>
                    <a:pt x="1257300" y="71437"/>
                  </a:lnTo>
                  <a:lnTo>
                    <a:pt x="1304925" y="116681"/>
                  </a:lnTo>
                  <a:lnTo>
                    <a:pt x="1350169" y="145256"/>
                  </a:lnTo>
                  <a:lnTo>
                    <a:pt x="1397794" y="178593"/>
                  </a:lnTo>
                  <a:lnTo>
                    <a:pt x="1426369" y="202406"/>
                  </a:lnTo>
                  <a:lnTo>
                    <a:pt x="1452562" y="230981"/>
                  </a:lnTo>
                  <a:lnTo>
                    <a:pt x="1466850" y="252412"/>
                  </a:lnTo>
                  <a:lnTo>
                    <a:pt x="1471612" y="276225"/>
                  </a:lnTo>
                  <a:lnTo>
                    <a:pt x="1464469" y="304800"/>
                  </a:lnTo>
                  <a:lnTo>
                    <a:pt x="1443037" y="330993"/>
                  </a:lnTo>
                  <a:lnTo>
                    <a:pt x="1423987" y="354806"/>
                  </a:lnTo>
                  <a:lnTo>
                    <a:pt x="1393031" y="404812"/>
                  </a:lnTo>
                  <a:lnTo>
                    <a:pt x="1362075" y="478631"/>
                  </a:lnTo>
                  <a:lnTo>
                    <a:pt x="1319212" y="607218"/>
                  </a:lnTo>
                  <a:lnTo>
                    <a:pt x="1264444" y="797718"/>
                  </a:lnTo>
                  <a:lnTo>
                    <a:pt x="1257300" y="835818"/>
                  </a:lnTo>
                  <a:lnTo>
                    <a:pt x="1245394" y="942975"/>
                  </a:lnTo>
                  <a:lnTo>
                    <a:pt x="1007269" y="921543"/>
                  </a:lnTo>
                  <a:lnTo>
                    <a:pt x="1064419" y="659606"/>
                  </a:lnTo>
                  <a:lnTo>
                    <a:pt x="1119187" y="404812"/>
                  </a:lnTo>
                  <a:lnTo>
                    <a:pt x="1145381" y="278606"/>
                  </a:lnTo>
                  <a:lnTo>
                    <a:pt x="1147762" y="247650"/>
                  </a:lnTo>
                  <a:lnTo>
                    <a:pt x="1140619" y="221456"/>
                  </a:lnTo>
                  <a:lnTo>
                    <a:pt x="1119187" y="207168"/>
                  </a:lnTo>
                  <a:lnTo>
                    <a:pt x="1083469" y="202406"/>
                  </a:lnTo>
                  <a:lnTo>
                    <a:pt x="1035844" y="209550"/>
                  </a:lnTo>
                  <a:lnTo>
                    <a:pt x="773906" y="278606"/>
                  </a:lnTo>
                  <a:lnTo>
                    <a:pt x="550069" y="3333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BB23E2FD-0649-4D2C-A039-D449A4F9D55E}"/>
                </a:ext>
              </a:extLst>
            </p:cNvPr>
            <p:cNvSpPr/>
            <p:nvPr/>
          </p:nvSpPr>
          <p:spPr>
            <a:xfrm>
              <a:off x="4437064" y="5276850"/>
              <a:ext cx="1019175" cy="388938"/>
            </a:xfrm>
            <a:custGeom>
              <a:avLst/>
              <a:gdLst>
                <a:gd name="connsiteX0" fmla="*/ 359569 w 1019175"/>
                <a:gd name="connsiteY0" fmla="*/ 280988 h 388144"/>
                <a:gd name="connsiteX1" fmla="*/ 54769 w 1019175"/>
                <a:gd name="connsiteY1" fmla="*/ 388144 h 388144"/>
                <a:gd name="connsiteX2" fmla="*/ 0 w 1019175"/>
                <a:gd name="connsiteY2" fmla="*/ 228600 h 388144"/>
                <a:gd name="connsiteX3" fmla="*/ 171450 w 1019175"/>
                <a:gd name="connsiteY3" fmla="*/ 176213 h 388144"/>
                <a:gd name="connsiteX4" fmla="*/ 552450 w 1019175"/>
                <a:gd name="connsiteY4" fmla="*/ 66675 h 388144"/>
                <a:gd name="connsiteX5" fmla="*/ 812006 w 1019175"/>
                <a:gd name="connsiteY5" fmla="*/ 0 h 388144"/>
                <a:gd name="connsiteX6" fmla="*/ 1009650 w 1019175"/>
                <a:gd name="connsiteY6" fmla="*/ 42863 h 388144"/>
                <a:gd name="connsiteX7" fmla="*/ 1019175 w 1019175"/>
                <a:gd name="connsiteY7" fmla="*/ 69056 h 388144"/>
                <a:gd name="connsiteX8" fmla="*/ 1016794 w 1019175"/>
                <a:gd name="connsiteY8" fmla="*/ 130969 h 388144"/>
                <a:gd name="connsiteX9" fmla="*/ 1007269 w 1019175"/>
                <a:gd name="connsiteY9" fmla="*/ 150019 h 388144"/>
                <a:gd name="connsiteX10" fmla="*/ 983456 w 1019175"/>
                <a:gd name="connsiteY10" fmla="*/ 180975 h 388144"/>
                <a:gd name="connsiteX11" fmla="*/ 954881 w 1019175"/>
                <a:gd name="connsiteY11" fmla="*/ 200025 h 388144"/>
                <a:gd name="connsiteX12" fmla="*/ 881062 w 1019175"/>
                <a:gd name="connsiteY12" fmla="*/ 209550 h 388144"/>
                <a:gd name="connsiteX13" fmla="*/ 714375 w 1019175"/>
                <a:gd name="connsiteY13" fmla="*/ 207169 h 388144"/>
                <a:gd name="connsiteX14" fmla="*/ 564356 w 1019175"/>
                <a:gd name="connsiteY14" fmla="*/ 221456 h 388144"/>
                <a:gd name="connsiteX15" fmla="*/ 504825 w 1019175"/>
                <a:gd name="connsiteY15" fmla="*/ 238125 h 388144"/>
                <a:gd name="connsiteX16" fmla="*/ 359569 w 1019175"/>
                <a:gd name="connsiteY16" fmla="*/ 280988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175" h="388144">
                  <a:moveTo>
                    <a:pt x="359569" y="280988"/>
                  </a:moveTo>
                  <a:lnTo>
                    <a:pt x="54769" y="388144"/>
                  </a:lnTo>
                  <a:lnTo>
                    <a:pt x="0" y="228600"/>
                  </a:lnTo>
                  <a:lnTo>
                    <a:pt x="171450" y="176213"/>
                  </a:lnTo>
                  <a:lnTo>
                    <a:pt x="552450" y="66675"/>
                  </a:lnTo>
                  <a:lnTo>
                    <a:pt x="812006" y="0"/>
                  </a:lnTo>
                  <a:lnTo>
                    <a:pt x="1009650" y="42863"/>
                  </a:lnTo>
                  <a:lnTo>
                    <a:pt x="1019175" y="69056"/>
                  </a:lnTo>
                  <a:cubicBezTo>
                    <a:pt x="1018381" y="89694"/>
                    <a:pt x="1017588" y="110331"/>
                    <a:pt x="1016794" y="130969"/>
                  </a:cubicBezTo>
                  <a:lnTo>
                    <a:pt x="1007269" y="150019"/>
                  </a:lnTo>
                  <a:lnTo>
                    <a:pt x="983456" y="180975"/>
                  </a:lnTo>
                  <a:lnTo>
                    <a:pt x="954881" y="200025"/>
                  </a:lnTo>
                  <a:lnTo>
                    <a:pt x="881062" y="209550"/>
                  </a:lnTo>
                  <a:lnTo>
                    <a:pt x="714375" y="207169"/>
                  </a:lnTo>
                  <a:lnTo>
                    <a:pt x="564356" y="221456"/>
                  </a:lnTo>
                  <a:lnTo>
                    <a:pt x="504825" y="238125"/>
                  </a:lnTo>
                  <a:lnTo>
                    <a:pt x="359569" y="28098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1D5F32F4-54ED-4001-B81E-B5A61797FD4F}"/>
                </a:ext>
              </a:extLst>
            </p:cNvPr>
            <p:cNvSpPr/>
            <p:nvPr/>
          </p:nvSpPr>
          <p:spPr>
            <a:xfrm>
              <a:off x="6161088" y="2265363"/>
              <a:ext cx="1924050" cy="449262"/>
            </a:xfrm>
            <a:custGeom>
              <a:avLst/>
              <a:gdLst>
                <a:gd name="connsiteX0" fmla="*/ 1321594 w 1924050"/>
                <a:gd name="connsiteY0" fmla="*/ 316706 h 450056"/>
                <a:gd name="connsiteX1" fmla="*/ 831056 w 1924050"/>
                <a:gd name="connsiteY1" fmla="*/ 390525 h 450056"/>
                <a:gd name="connsiteX2" fmla="*/ 781050 w 1924050"/>
                <a:gd name="connsiteY2" fmla="*/ 423862 h 450056"/>
                <a:gd name="connsiteX3" fmla="*/ 495300 w 1924050"/>
                <a:gd name="connsiteY3" fmla="*/ 440531 h 450056"/>
                <a:gd name="connsiteX4" fmla="*/ 290512 w 1924050"/>
                <a:gd name="connsiteY4" fmla="*/ 450056 h 450056"/>
                <a:gd name="connsiteX5" fmla="*/ 0 w 1924050"/>
                <a:gd name="connsiteY5" fmla="*/ 388144 h 450056"/>
                <a:gd name="connsiteX6" fmla="*/ 88106 w 1924050"/>
                <a:gd name="connsiteY6" fmla="*/ 276225 h 450056"/>
                <a:gd name="connsiteX7" fmla="*/ 195262 w 1924050"/>
                <a:gd name="connsiteY7" fmla="*/ 292894 h 450056"/>
                <a:gd name="connsiteX8" fmla="*/ 450056 w 1924050"/>
                <a:gd name="connsiteY8" fmla="*/ 285750 h 450056"/>
                <a:gd name="connsiteX9" fmla="*/ 628650 w 1924050"/>
                <a:gd name="connsiteY9" fmla="*/ 264319 h 450056"/>
                <a:gd name="connsiteX10" fmla="*/ 907256 w 1924050"/>
                <a:gd name="connsiteY10" fmla="*/ 211931 h 450056"/>
                <a:gd name="connsiteX11" fmla="*/ 1095375 w 1924050"/>
                <a:gd name="connsiteY11" fmla="*/ 166687 h 450056"/>
                <a:gd name="connsiteX12" fmla="*/ 1347787 w 1924050"/>
                <a:gd name="connsiteY12" fmla="*/ 100012 h 450056"/>
                <a:gd name="connsiteX13" fmla="*/ 1381125 w 1924050"/>
                <a:gd name="connsiteY13" fmla="*/ 78581 h 450056"/>
                <a:gd name="connsiteX14" fmla="*/ 1452562 w 1924050"/>
                <a:gd name="connsiteY14" fmla="*/ 35719 h 450056"/>
                <a:gd name="connsiteX15" fmla="*/ 1497806 w 1924050"/>
                <a:gd name="connsiteY15" fmla="*/ 11906 h 450056"/>
                <a:gd name="connsiteX16" fmla="*/ 1531144 w 1924050"/>
                <a:gd name="connsiteY16" fmla="*/ 0 h 450056"/>
                <a:gd name="connsiteX17" fmla="*/ 1557337 w 1924050"/>
                <a:gd name="connsiteY17" fmla="*/ 2381 h 450056"/>
                <a:gd name="connsiteX18" fmla="*/ 1633537 w 1924050"/>
                <a:gd name="connsiteY18" fmla="*/ 19050 h 450056"/>
                <a:gd name="connsiteX19" fmla="*/ 1750219 w 1924050"/>
                <a:gd name="connsiteY19" fmla="*/ 54769 h 450056"/>
                <a:gd name="connsiteX20" fmla="*/ 1816894 w 1924050"/>
                <a:gd name="connsiteY20" fmla="*/ 78581 h 450056"/>
                <a:gd name="connsiteX21" fmla="*/ 1871662 w 1924050"/>
                <a:gd name="connsiteY21" fmla="*/ 107156 h 450056"/>
                <a:gd name="connsiteX22" fmla="*/ 1907381 w 1924050"/>
                <a:gd name="connsiteY22" fmla="*/ 128587 h 450056"/>
                <a:gd name="connsiteX23" fmla="*/ 1921669 w 1924050"/>
                <a:gd name="connsiteY23" fmla="*/ 140494 h 450056"/>
                <a:gd name="connsiteX24" fmla="*/ 1924050 w 1924050"/>
                <a:gd name="connsiteY24" fmla="*/ 159544 h 450056"/>
                <a:gd name="connsiteX25" fmla="*/ 1909762 w 1924050"/>
                <a:gd name="connsiteY25" fmla="*/ 188119 h 450056"/>
                <a:gd name="connsiteX26" fmla="*/ 1881187 w 1924050"/>
                <a:gd name="connsiteY26" fmla="*/ 219075 h 450056"/>
                <a:gd name="connsiteX27" fmla="*/ 1826419 w 1924050"/>
                <a:gd name="connsiteY27" fmla="*/ 242887 h 450056"/>
                <a:gd name="connsiteX28" fmla="*/ 1766887 w 1924050"/>
                <a:gd name="connsiteY28" fmla="*/ 254794 h 450056"/>
                <a:gd name="connsiteX29" fmla="*/ 1571625 w 1924050"/>
                <a:gd name="connsiteY29" fmla="*/ 280987 h 450056"/>
                <a:gd name="connsiteX30" fmla="*/ 1321594 w 1924050"/>
                <a:gd name="connsiteY30" fmla="*/ 3167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4050" h="450056">
                  <a:moveTo>
                    <a:pt x="1321594" y="316706"/>
                  </a:moveTo>
                  <a:lnTo>
                    <a:pt x="831056" y="390525"/>
                  </a:lnTo>
                  <a:lnTo>
                    <a:pt x="781050" y="423862"/>
                  </a:lnTo>
                  <a:lnTo>
                    <a:pt x="495300" y="440531"/>
                  </a:lnTo>
                  <a:lnTo>
                    <a:pt x="290512" y="450056"/>
                  </a:lnTo>
                  <a:lnTo>
                    <a:pt x="0" y="388144"/>
                  </a:lnTo>
                  <a:lnTo>
                    <a:pt x="88106" y="276225"/>
                  </a:lnTo>
                  <a:lnTo>
                    <a:pt x="195262" y="292894"/>
                  </a:lnTo>
                  <a:lnTo>
                    <a:pt x="450056" y="285750"/>
                  </a:lnTo>
                  <a:lnTo>
                    <a:pt x="628650" y="264319"/>
                  </a:lnTo>
                  <a:lnTo>
                    <a:pt x="907256" y="211931"/>
                  </a:lnTo>
                  <a:lnTo>
                    <a:pt x="1095375" y="166687"/>
                  </a:lnTo>
                  <a:lnTo>
                    <a:pt x="1347787" y="100012"/>
                  </a:lnTo>
                  <a:lnTo>
                    <a:pt x="1381125" y="78581"/>
                  </a:lnTo>
                  <a:lnTo>
                    <a:pt x="1452562" y="35719"/>
                  </a:lnTo>
                  <a:lnTo>
                    <a:pt x="1497806" y="11906"/>
                  </a:lnTo>
                  <a:lnTo>
                    <a:pt x="1531144" y="0"/>
                  </a:lnTo>
                  <a:lnTo>
                    <a:pt x="1557337" y="2381"/>
                  </a:lnTo>
                  <a:lnTo>
                    <a:pt x="1633537" y="19050"/>
                  </a:lnTo>
                  <a:lnTo>
                    <a:pt x="1750219" y="54769"/>
                  </a:lnTo>
                  <a:lnTo>
                    <a:pt x="1816894" y="78581"/>
                  </a:lnTo>
                  <a:lnTo>
                    <a:pt x="1871662" y="107156"/>
                  </a:lnTo>
                  <a:lnTo>
                    <a:pt x="1907381" y="128587"/>
                  </a:lnTo>
                  <a:lnTo>
                    <a:pt x="1921669" y="140494"/>
                  </a:lnTo>
                  <a:lnTo>
                    <a:pt x="1924050" y="159544"/>
                  </a:lnTo>
                  <a:lnTo>
                    <a:pt x="1909762" y="188119"/>
                  </a:lnTo>
                  <a:lnTo>
                    <a:pt x="1881187" y="219075"/>
                  </a:lnTo>
                  <a:lnTo>
                    <a:pt x="1826419" y="242887"/>
                  </a:lnTo>
                  <a:lnTo>
                    <a:pt x="1766887" y="254794"/>
                  </a:lnTo>
                  <a:lnTo>
                    <a:pt x="1571625" y="280987"/>
                  </a:lnTo>
                  <a:lnTo>
                    <a:pt x="1321594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F8883D72-2191-4548-8E3C-B88E5DFF2D33}"/>
                </a:ext>
              </a:extLst>
            </p:cNvPr>
            <p:cNvSpPr/>
            <p:nvPr/>
          </p:nvSpPr>
          <p:spPr>
            <a:xfrm>
              <a:off x="5611814" y="3340101"/>
              <a:ext cx="2954337" cy="650875"/>
            </a:xfrm>
            <a:custGeom>
              <a:avLst/>
              <a:gdLst>
                <a:gd name="connsiteX0" fmla="*/ 2099362 w 2953637"/>
                <a:gd name="connsiteY0" fmla="*/ 308140 h 651353"/>
                <a:gd name="connsiteX1" fmla="*/ 1608341 w 2953637"/>
                <a:gd name="connsiteY1" fmla="*/ 343213 h 651353"/>
                <a:gd name="connsiteX2" fmla="*/ 1392894 w 2953637"/>
                <a:gd name="connsiteY2" fmla="*/ 373276 h 651353"/>
                <a:gd name="connsiteX3" fmla="*/ 1159910 w 2953637"/>
                <a:gd name="connsiteY3" fmla="*/ 413359 h 651353"/>
                <a:gd name="connsiteX4" fmla="*/ 997071 w 2953637"/>
                <a:gd name="connsiteY4" fmla="*/ 448432 h 651353"/>
                <a:gd name="connsiteX5" fmla="*/ 874316 w 2953637"/>
                <a:gd name="connsiteY5" fmla="*/ 478494 h 651353"/>
                <a:gd name="connsiteX6" fmla="*/ 754066 w 2953637"/>
                <a:gd name="connsiteY6" fmla="*/ 513567 h 651353"/>
                <a:gd name="connsiteX7" fmla="*/ 663879 w 2953637"/>
                <a:gd name="connsiteY7" fmla="*/ 546135 h 651353"/>
                <a:gd name="connsiteX8" fmla="*/ 571186 w 2953637"/>
                <a:gd name="connsiteY8" fmla="*/ 591228 h 651353"/>
                <a:gd name="connsiteX9" fmla="*/ 523588 w 2953637"/>
                <a:gd name="connsiteY9" fmla="*/ 618786 h 651353"/>
                <a:gd name="connsiteX10" fmla="*/ 480999 w 2953637"/>
                <a:gd name="connsiteY10" fmla="*/ 638827 h 651353"/>
                <a:gd name="connsiteX11" fmla="*/ 445926 w 2953637"/>
                <a:gd name="connsiteY11" fmla="*/ 648848 h 651353"/>
                <a:gd name="connsiteX12" fmla="*/ 425885 w 2953637"/>
                <a:gd name="connsiteY12" fmla="*/ 651353 h 651353"/>
                <a:gd name="connsiteX13" fmla="*/ 400832 w 2953637"/>
                <a:gd name="connsiteY13" fmla="*/ 648848 h 651353"/>
                <a:gd name="connsiteX14" fmla="*/ 348223 w 2953637"/>
                <a:gd name="connsiteY14" fmla="*/ 628806 h 651353"/>
                <a:gd name="connsiteX15" fmla="*/ 278077 w 2953637"/>
                <a:gd name="connsiteY15" fmla="*/ 588723 h 651353"/>
                <a:gd name="connsiteX16" fmla="*/ 210437 w 2953637"/>
                <a:gd name="connsiteY16" fmla="*/ 538619 h 651353"/>
                <a:gd name="connsiteX17" fmla="*/ 145301 w 2953637"/>
                <a:gd name="connsiteY17" fmla="*/ 483505 h 651353"/>
                <a:gd name="connsiteX18" fmla="*/ 92692 w 2953637"/>
                <a:gd name="connsiteY18" fmla="*/ 433400 h 651353"/>
                <a:gd name="connsiteX19" fmla="*/ 72651 w 2953637"/>
                <a:gd name="connsiteY19" fmla="*/ 408348 h 651353"/>
                <a:gd name="connsiteX20" fmla="*/ 45093 w 2953637"/>
                <a:gd name="connsiteY20" fmla="*/ 375781 h 651353"/>
                <a:gd name="connsiteX21" fmla="*/ 25052 w 2953637"/>
                <a:gd name="connsiteY21" fmla="*/ 343213 h 651353"/>
                <a:gd name="connsiteX22" fmla="*/ 10020 w 2953637"/>
                <a:gd name="connsiteY22" fmla="*/ 308140 h 651353"/>
                <a:gd name="connsiteX23" fmla="*/ 0 w 2953637"/>
                <a:gd name="connsiteY23" fmla="*/ 275573 h 651353"/>
                <a:gd name="connsiteX24" fmla="*/ 0 w 2953637"/>
                <a:gd name="connsiteY24" fmla="*/ 255531 h 651353"/>
                <a:gd name="connsiteX25" fmla="*/ 10020 w 2953637"/>
                <a:gd name="connsiteY25" fmla="*/ 240500 h 651353"/>
                <a:gd name="connsiteX26" fmla="*/ 37578 w 2953637"/>
                <a:gd name="connsiteY26" fmla="*/ 235489 h 651353"/>
                <a:gd name="connsiteX27" fmla="*/ 52609 w 2953637"/>
                <a:gd name="connsiteY27" fmla="*/ 243005 h 651353"/>
                <a:gd name="connsiteX28" fmla="*/ 77661 w 2953637"/>
                <a:gd name="connsiteY28" fmla="*/ 273067 h 651353"/>
                <a:gd name="connsiteX29" fmla="*/ 127765 w 2953637"/>
                <a:gd name="connsiteY29" fmla="*/ 318161 h 651353"/>
                <a:gd name="connsiteX30" fmla="*/ 170354 w 2953637"/>
                <a:gd name="connsiteY30" fmla="*/ 350729 h 651353"/>
                <a:gd name="connsiteX31" fmla="*/ 220458 w 2953637"/>
                <a:gd name="connsiteY31" fmla="*/ 380791 h 651353"/>
                <a:gd name="connsiteX32" fmla="*/ 273067 w 2953637"/>
                <a:gd name="connsiteY32" fmla="*/ 400833 h 651353"/>
                <a:gd name="connsiteX33" fmla="*/ 333192 w 2953637"/>
                <a:gd name="connsiteY33" fmla="*/ 408348 h 651353"/>
                <a:gd name="connsiteX34" fmla="*/ 388306 w 2953637"/>
                <a:gd name="connsiteY34" fmla="*/ 405843 h 651353"/>
                <a:gd name="connsiteX35" fmla="*/ 455947 w 2953637"/>
                <a:gd name="connsiteY35" fmla="*/ 390812 h 651353"/>
                <a:gd name="connsiteX36" fmla="*/ 553650 w 2953637"/>
                <a:gd name="connsiteY36" fmla="*/ 365760 h 651353"/>
                <a:gd name="connsiteX37" fmla="*/ 1124837 w 2953637"/>
                <a:gd name="connsiteY37" fmla="*/ 245510 h 651353"/>
                <a:gd name="connsiteX38" fmla="*/ 1397904 w 2953637"/>
                <a:gd name="connsiteY38" fmla="*/ 195406 h 651353"/>
                <a:gd name="connsiteX39" fmla="*/ 1615857 w 2953637"/>
                <a:gd name="connsiteY39" fmla="*/ 165343 h 651353"/>
                <a:gd name="connsiteX40" fmla="*/ 1898945 w 2953637"/>
                <a:gd name="connsiteY40" fmla="*/ 120250 h 651353"/>
                <a:gd name="connsiteX41" fmla="*/ 2269716 w 2953637"/>
                <a:gd name="connsiteY41" fmla="*/ 80166 h 651353"/>
                <a:gd name="connsiteX42" fmla="*/ 2379945 w 2953637"/>
                <a:gd name="connsiteY42" fmla="*/ 70146 h 651353"/>
                <a:gd name="connsiteX43" fmla="*/ 2415018 w 2953637"/>
                <a:gd name="connsiteY43" fmla="*/ 47599 h 651353"/>
                <a:gd name="connsiteX44" fmla="*/ 2495184 w 2953637"/>
                <a:gd name="connsiteY44" fmla="*/ 15031 h 651353"/>
                <a:gd name="connsiteX45" fmla="*/ 2567835 w 2953637"/>
                <a:gd name="connsiteY45" fmla="*/ 0 h 651353"/>
                <a:gd name="connsiteX46" fmla="*/ 2595392 w 2953637"/>
                <a:gd name="connsiteY46" fmla="*/ 2505 h 651353"/>
                <a:gd name="connsiteX47" fmla="*/ 2678064 w 2953637"/>
                <a:gd name="connsiteY47" fmla="*/ 30062 h 651353"/>
                <a:gd name="connsiteX48" fmla="*/ 2765746 w 2953637"/>
                <a:gd name="connsiteY48" fmla="*/ 65135 h 651353"/>
                <a:gd name="connsiteX49" fmla="*/ 2823366 w 2953637"/>
                <a:gd name="connsiteY49" fmla="*/ 90187 h 651353"/>
                <a:gd name="connsiteX50" fmla="*/ 2843408 w 2953637"/>
                <a:gd name="connsiteY50" fmla="*/ 105219 h 651353"/>
                <a:gd name="connsiteX51" fmla="*/ 2898522 w 2953637"/>
                <a:gd name="connsiteY51" fmla="*/ 142797 h 651353"/>
                <a:gd name="connsiteX52" fmla="*/ 2933595 w 2953637"/>
                <a:gd name="connsiteY52" fmla="*/ 172859 h 651353"/>
                <a:gd name="connsiteX53" fmla="*/ 2948626 w 2953637"/>
                <a:gd name="connsiteY53" fmla="*/ 187890 h 651353"/>
                <a:gd name="connsiteX54" fmla="*/ 2953637 w 2953637"/>
                <a:gd name="connsiteY54" fmla="*/ 200416 h 651353"/>
                <a:gd name="connsiteX55" fmla="*/ 2953637 w 2953637"/>
                <a:gd name="connsiteY55" fmla="*/ 225468 h 651353"/>
                <a:gd name="connsiteX56" fmla="*/ 2936100 w 2953637"/>
                <a:gd name="connsiteY56" fmla="*/ 273067 h 651353"/>
                <a:gd name="connsiteX57" fmla="*/ 2916059 w 2953637"/>
                <a:gd name="connsiteY57" fmla="*/ 290604 h 651353"/>
                <a:gd name="connsiteX58" fmla="*/ 2853429 w 2953637"/>
                <a:gd name="connsiteY58" fmla="*/ 298119 h 651353"/>
                <a:gd name="connsiteX59" fmla="*/ 2442575 w 2953637"/>
                <a:gd name="connsiteY59" fmla="*/ 295614 h 651353"/>
                <a:gd name="connsiteX60" fmla="*/ 2099362 w 2953637"/>
                <a:gd name="connsiteY60" fmla="*/ 308140 h 65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53637" h="651353">
                  <a:moveTo>
                    <a:pt x="2099362" y="308140"/>
                  </a:moveTo>
                  <a:lnTo>
                    <a:pt x="1608341" y="343213"/>
                  </a:lnTo>
                  <a:lnTo>
                    <a:pt x="1392894" y="373276"/>
                  </a:lnTo>
                  <a:lnTo>
                    <a:pt x="1159910" y="413359"/>
                  </a:lnTo>
                  <a:lnTo>
                    <a:pt x="997071" y="448432"/>
                  </a:lnTo>
                  <a:lnTo>
                    <a:pt x="874316" y="478494"/>
                  </a:lnTo>
                  <a:lnTo>
                    <a:pt x="754066" y="513567"/>
                  </a:lnTo>
                  <a:lnTo>
                    <a:pt x="663879" y="546135"/>
                  </a:lnTo>
                  <a:lnTo>
                    <a:pt x="571186" y="591228"/>
                  </a:lnTo>
                  <a:lnTo>
                    <a:pt x="523588" y="618786"/>
                  </a:lnTo>
                  <a:lnTo>
                    <a:pt x="480999" y="638827"/>
                  </a:lnTo>
                  <a:lnTo>
                    <a:pt x="445926" y="648848"/>
                  </a:lnTo>
                  <a:lnTo>
                    <a:pt x="425885" y="651353"/>
                  </a:lnTo>
                  <a:lnTo>
                    <a:pt x="400832" y="648848"/>
                  </a:lnTo>
                  <a:lnTo>
                    <a:pt x="348223" y="628806"/>
                  </a:lnTo>
                  <a:lnTo>
                    <a:pt x="278077" y="588723"/>
                  </a:lnTo>
                  <a:lnTo>
                    <a:pt x="210437" y="538619"/>
                  </a:lnTo>
                  <a:lnTo>
                    <a:pt x="145301" y="483505"/>
                  </a:lnTo>
                  <a:lnTo>
                    <a:pt x="92692" y="433400"/>
                  </a:lnTo>
                  <a:lnTo>
                    <a:pt x="72651" y="408348"/>
                  </a:lnTo>
                  <a:lnTo>
                    <a:pt x="45093" y="375781"/>
                  </a:lnTo>
                  <a:lnTo>
                    <a:pt x="25052" y="343213"/>
                  </a:lnTo>
                  <a:lnTo>
                    <a:pt x="10020" y="308140"/>
                  </a:lnTo>
                  <a:lnTo>
                    <a:pt x="0" y="275573"/>
                  </a:lnTo>
                  <a:lnTo>
                    <a:pt x="0" y="255531"/>
                  </a:lnTo>
                  <a:lnTo>
                    <a:pt x="10020" y="240500"/>
                  </a:lnTo>
                  <a:lnTo>
                    <a:pt x="37578" y="235489"/>
                  </a:lnTo>
                  <a:lnTo>
                    <a:pt x="52609" y="243005"/>
                  </a:lnTo>
                  <a:lnTo>
                    <a:pt x="77661" y="273067"/>
                  </a:lnTo>
                  <a:lnTo>
                    <a:pt x="127765" y="318161"/>
                  </a:lnTo>
                  <a:lnTo>
                    <a:pt x="170354" y="350729"/>
                  </a:lnTo>
                  <a:lnTo>
                    <a:pt x="220458" y="380791"/>
                  </a:lnTo>
                  <a:lnTo>
                    <a:pt x="273067" y="400833"/>
                  </a:lnTo>
                  <a:lnTo>
                    <a:pt x="333192" y="408348"/>
                  </a:lnTo>
                  <a:lnTo>
                    <a:pt x="388306" y="405843"/>
                  </a:lnTo>
                  <a:lnTo>
                    <a:pt x="455947" y="390812"/>
                  </a:lnTo>
                  <a:lnTo>
                    <a:pt x="553650" y="365760"/>
                  </a:lnTo>
                  <a:lnTo>
                    <a:pt x="1124837" y="245510"/>
                  </a:lnTo>
                  <a:lnTo>
                    <a:pt x="1397904" y="195406"/>
                  </a:lnTo>
                  <a:lnTo>
                    <a:pt x="1615857" y="165343"/>
                  </a:lnTo>
                  <a:lnTo>
                    <a:pt x="1898945" y="120250"/>
                  </a:lnTo>
                  <a:lnTo>
                    <a:pt x="2269716" y="80166"/>
                  </a:lnTo>
                  <a:lnTo>
                    <a:pt x="2379945" y="70146"/>
                  </a:lnTo>
                  <a:lnTo>
                    <a:pt x="2415018" y="47599"/>
                  </a:lnTo>
                  <a:lnTo>
                    <a:pt x="2495184" y="15031"/>
                  </a:lnTo>
                  <a:lnTo>
                    <a:pt x="2567835" y="0"/>
                  </a:lnTo>
                  <a:lnTo>
                    <a:pt x="2595392" y="2505"/>
                  </a:lnTo>
                  <a:lnTo>
                    <a:pt x="2678064" y="30062"/>
                  </a:lnTo>
                  <a:lnTo>
                    <a:pt x="2765746" y="65135"/>
                  </a:lnTo>
                  <a:lnTo>
                    <a:pt x="2823366" y="90187"/>
                  </a:lnTo>
                  <a:lnTo>
                    <a:pt x="2843408" y="105219"/>
                  </a:lnTo>
                  <a:lnTo>
                    <a:pt x="2898522" y="142797"/>
                  </a:lnTo>
                  <a:lnTo>
                    <a:pt x="2933595" y="172859"/>
                  </a:lnTo>
                  <a:lnTo>
                    <a:pt x="2948626" y="187890"/>
                  </a:lnTo>
                  <a:lnTo>
                    <a:pt x="2953637" y="200416"/>
                  </a:lnTo>
                  <a:lnTo>
                    <a:pt x="2953637" y="225468"/>
                  </a:lnTo>
                  <a:lnTo>
                    <a:pt x="2936100" y="273067"/>
                  </a:lnTo>
                  <a:lnTo>
                    <a:pt x="2916059" y="290604"/>
                  </a:lnTo>
                  <a:lnTo>
                    <a:pt x="2853429" y="298119"/>
                  </a:lnTo>
                  <a:lnTo>
                    <a:pt x="2442575" y="295614"/>
                  </a:lnTo>
                  <a:lnTo>
                    <a:pt x="2099362" y="3081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C3506C52-797F-4D8E-92E6-DF36F3F32547}"/>
                </a:ext>
              </a:extLst>
            </p:cNvPr>
            <p:cNvSpPr/>
            <p:nvPr/>
          </p:nvSpPr>
          <p:spPr>
            <a:xfrm rot="16200000">
              <a:off x="5331620" y="4102895"/>
              <a:ext cx="3468687" cy="473075"/>
            </a:xfrm>
            <a:custGeom>
              <a:avLst/>
              <a:gdLst>
                <a:gd name="connsiteX0" fmla="*/ 1797070 w 3470105"/>
                <a:gd name="connsiteY0" fmla="*/ 421143 h 473065"/>
                <a:gd name="connsiteX1" fmla="*/ 1263430 w 3470105"/>
                <a:gd name="connsiteY1" fmla="*/ 403836 h 473065"/>
                <a:gd name="connsiteX2" fmla="*/ 974976 w 3470105"/>
                <a:gd name="connsiteY2" fmla="*/ 392298 h 473065"/>
                <a:gd name="connsiteX3" fmla="*/ 703829 w 3470105"/>
                <a:gd name="connsiteY3" fmla="*/ 380759 h 473065"/>
                <a:gd name="connsiteX4" fmla="*/ 524987 w 3470105"/>
                <a:gd name="connsiteY4" fmla="*/ 369221 h 473065"/>
                <a:gd name="connsiteX5" fmla="*/ 406721 w 3470105"/>
                <a:gd name="connsiteY5" fmla="*/ 360568 h 473065"/>
                <a:gd name="connsiteX6" fmla="*/ 282685 w 3470105"/>
                <a:gd name="connsiteY6" fmla="*/ 346145 h 473065"/>
                <a:gd name="connsiteX7" fmla="*/ 173073 w 3470105"/>
                <a:gd name="connsiteY7" fmla="*/ 331722 h 473065"/>
                <a:gd name="connsiteX8" fmla="*/ 112497 w 3470105"/>
                <a:gd name="connsiteY8" fmla="*/ 320184 h 473065"/>
                <a:gd name="connsiteX9" fmla="*/ 60576 w 3470105"/>
                <a:gd name="connsiteY9" fmla="*/ 308646 h 473065"/>
                <a:gd name="connsiteX10" fmla="*/ 28846 w 3470105"/>
                <a:gd name="connsiteY10" fmla="*/ 297108 h 473065"/>
                <a:gd name="connsiteX11" fmla="*/ 8654 w 3470105"/>
                <a:gd name="connsiteY11" fmla="*/ 285570 h 473065"/>
                <a:gd name="connsiteX12" fmla="*/ 0 w 3470105"/>
                <a:gd name="connsiteY12" fmla="*/ 268262 h 473065"/>
                <a:gd name="connsiteX13" fmla="*/ 2885 w 3470105"/>
                <a:gd name="connsiteY13" fmla="*/ 242301 h 473065"/>
                <a:gd name="connsiteX14" fmla="*/ 34615 w 3470105"/>
                <a:gd name="connsiteY14" fmla="*/ 207687 h 473065"/>
                <a:gd name="connsiteX15" fmla="*/ 63460 w 3470105"/>
                <a:gd name="connsiteY15" fmla="*/ 196149 h 473065"/>
                <a:gd name="connsiteX16" fmla="*/ 594216 w 3470105"/>
                <a:gd name="connsiteY16" fmla="*/ 164419 h 473065"/>
                <a:gd name="connsiteX17" fmla="*/ 1081704 w 3470105"/>
                <a:gd name="connsiteY17" fmla="*/ 149996 h 473065"/>
                <a:gd name="connsiteX18" fmla="*/ 1661497 w 3470105"/>
                <a:gd name="connsiteY18" fmla="*/ 149996 h 473065"/>
                <a:gd name="connsiteX19" fmla="*/ 2371094 w 3470105"/>
                <a:gd name="connsiteY19" fmla="*/ 152881 h 473065"/>
                <a:gd name="connsiteX20" fmla="*/ 2515321 w 3470105"/>
                <a:gd name="connsiteY20" fmla="*/ 152881 h 473065"/>
                <a:gd name="connsiteX21" fmla="*/ 3196073 w 3470105"/>
                <a:gd name="connsiteY21" fmla="*/ 155765 h 473065"/>
                <a:gd name="connsiteX22" fmla="*/ 3265303 w 3470105"/>
                <a:gd name="connsiteY22" fmla="*/ 147112 h 473065"/>
                <a:gd name="connsiteX23" fmla="*/ 3305686 w 3470105"/>
                <a:gd name="connsiteY23" fmla="*/ 135573 h 473065"/>
                <a:gd name="connsiteX24" fmla="*/ 3337416 w 3470105"/>
                <a:gd name="connsiteY24" fmla="*/ 118266 h 473065"/>
                <a:gd name="connsiteX25" fmla="*/ 3363377 w 3470105"/>
                <a:gd name="connsiteY25" fmla="*/ 92305 h 473065"/>
                <a:gd name="connsiteX26" fmla="*/ 3415299 w 3470105"/>
                <a:gd name="connsiteY26" fmla="*/ 0 h 473065"/>
                <a:gd name="connsiteX27" fmla="*/ 3470105 w 3470105"/>
                <a:gd name="connsiteY27" fmla="*/ 141342 h 473065"/>
                <a:gd name="connsiteX28" fmla="*/ 3389338 w 3470105"/>
                <a:gd name="connsiteY28" fmla="*/ 262493 h 473065"/>
                <a:gd name="connsiteX29" fmla="*/ 3334532 w 3470105"/>
                <a:gd name="connsiteY29" fmla="*/ 372106 h 473065"/>
                <a:gd name="connsiteX30" fmla="*/ 3299917 w 3470105"/>
                <a:gd name="connsiteY30" fmla="*/ 447104 h 473065"/>
                <a:gd name="connsiteX31" fmla="*/ 3291263 w 3470105"/>
                <a:gd name="connsiteY31" fmla="*/ 470180 h 473065"/>
                <a:gd name="connsiteX32" fmla="*/ 3271072 w 3470105"/>
                <a:gd name="connsiteY32" fmla="*/ 473065 h 473065"/>
                <a:gd name="connsiteX33" fmla="*/ 3236457 w 3470105"/>
                <a:gd name="connsiteY33" fmla="*/ 467296 h 473065"/>
                <a:gd name="connsiteX34" fmla="*/ 3190304 w 3470105"/>
                <a:gd name="connsiteY34" fmla="*/ 452873 h 473065"/>
                <a:gd name="connsiteX35" fmla="*/ 3132614 w 3470105"/>
                <a:gd name="connsiteY35" fmla="*/ 418259 h 473065"/>
                <a:gd name="connsiteX36" fmla="*/ 2549936 w 3470105"/>
                <a:gd name="connsiteY36" fmla="*/ 421143 h 473065"/>
                <a:gd name="connsiteX37" fmla="*/ 2402824 w 3470105"/>
                <a:gd name="connsiteY37" fmla="*/ 412489 h 473065"/>
                <a:gd name="connsiteX38" fmla="*/ 1797070 w 3470105"/>
                <a:gd name="connsiteY38" fmla="*/ 421143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70105" h="473065">
                  <a:moveTo>
                    <a:pt x="1797070" y="421143"/>
                  </a:moveTo>
                  <a:lnTo>
                    <a:pt x="1263430" y="403836"/>
                  </a:lnTo>
                  <a:lnTo>
                    <a:pt x="974976" y="392298"/>
                  </a:lnTo>
                  <a:lnTo>
                    <a:pt x="703829" y="380759"/>
                  </a:lnTo>
                  <a:lnTo>
                    <a:pt x="524987" y="369221"/>
                  </a:lnTo>
                  <a:lnTo>
                    <a:pt x="406721" y="360568"/>
                  </a:lnTo>
                  <a:lnTo>
                    <a:pt x="282685" y="346145"/>
                  </a:lnTo>
                  <a:lnTo>
                    <a:pt x="173073" y="331722"/>
                  </a:lnTo>
                  <a:lnTo>
                    <a:pt x="112497" y="320184"/>
                  </a:lnTo>
                  <a:lnTo>
                    <a:pt x="60576" y="308646"/>
                  </a:lnTo>
                  <a:lnTo>
                    <a:pt x="28846" y="297108"/>
                  </a:lnTo>
                  <a:lnTo>
                    <a:pt x="8654" y="285570"/>
                  </a:lnTo>
                  <a:lnTo>
                    <a:pt x="0" y="268262"/>
                  </a:lnTo>
                  <a:lnTo>
                    <a:pt x="2885" y="242301"/>
                  </a:lnTo>
                  <a:lnTo>
                    <a:pt x="34615" y="207687"/>
                  </a:lnTo>
                  <a:lnTo>
                    <a:pt x="63460" y="196149"/>
                  </a:lnTo>
                  <a:lnTo>
                    <a:pt x="594216" y="164419"/>
                  </a:lnTo>
                  <a:lnTo>
                    <a:pt x="1081704" y="149996"/>
                  </a:lnTo>
                  <a:lnTo>
                    <a:pt x="1661497" y="149996"/>
                  </a:lnTo>
                  <a:lnTo>
                    <a:pt x="2371094" y="152881"/>
                  </a:lnTo>
                  <a:lnTo>
                    <a:pt x="2515321" y="152881"/>
                  </a:lnTo>
                  <a:lnTo>
                    <a:pt x="3196073" y="155765"/>
                  </a:lnTo>
                  <a:lnTo>
                    <a:pt x="3265303" y="147112"/>
                  </a:lnTo>
                  <a:lnTo>
                    <a:pt x="3305686" y="135573"/>
                  </a:lnTo>
                  <a:lnTo>
                    <a:pt x="3337416" y="118266"/>
                  </a:lnTo>
                  <a:lnTo>
                    <a:pt x="3363377" y="92305"/>
                  </a:lnTo>
                  <a:lnTo>
                    <a:pt x="3415299" y="0"/>
                  </a:lnTo>
                  <a:lnTo>
                    <a:pt x="3470105" y="141342"/>
                  </a:lnTo>
                  <a:lnTo>
                    <a:pt x="3389338" y="262493"/>
                  </a:lnTo>
                  <a:lnTo>
                    <a:pt x="3334532" y="372106"/>
                  </a:lnTo>
                  <a:lnTo>
                    <a:pt x="3299917" y="447104"/>
                  </a:lnTo>
                  <a:lnTo>
                    <a:pt x="3291263" y="470180"/>
                  </a:lnTo>
                  <a:lnTo>
                    <a:pt x="3271072" y="473065"/>
                  </a:lnTo>
                  <a:lnTo>
                    <a:pt x="3236457" y="467296"/>
                  </a:lnTo>
                  <a:lnTo>
                    <a:pt x="3190304" y="452873"/>
                  </a:lnTo>
                  <a:lnTo>
                    <a:pt x="3132614" y="418259"/>
                  </a:lnTo>
                  <a:lnTo>
                    <a:pt x="2549936" y="421143"/>
                  </a:lnTo>
                  <a:lnTo>
                    <a:pt x="2402824" y="412489"/>
                  </a:lnTo>
                  <a:lnTo>
                    <a:pt x="1797070" y="421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9D6DAF54-052C-41BA-8EF9-D3B7246BF5A7}"/>
              </a:ext>
            </a:extLst>
          </p:cNvPr>
          <p:cNvGrpSpPr/>
          <p:nvPr/>
        </p:nvGrpSpPr>
        <p:grpSpPr>
          <a:xfrm>
            <a:off x="3575050" y="1510074"/>
            <a:ext cx="4991101" cy="4573587"/>
            <a:chOff x="3575050" y="1500189"/>
            <a:chExt cx="4991101" cy="4573587"/>
          </a:xfrm>
          <a:solidFill>
            <a:schemeClr val="tx1"/>
          </a:solidFill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01D88F4B-F93C-4FAB-8D0B-70B1ADC6A95D}"/>
                </a:ext>
              </a:extLst>
            </p:cNvPr>
            <p:cNvSpPr/>
            <p:nvPr/>
          </p:nvSpPr>
          <p:spPr>
            <a:xfrm>
              <a:off x="4181475" y="1573214"/>
              <a:ext cx="1136650" cy="454025"/>
            </a:xfrm>
            <a:custGeom>
              <a:avLst/>
              <a:gdLst>
                <a:gd name="connsiteX0" fmla="*/ 681038 w 1135856"/>
                <a:gd name="connsiteY0" fmla="*/ 395288 h 452438"/>
                <a:gd name="connsiteX1" fmla="*/ 523875 w 1135856"/>
                <a:gd name="connsiteY1" fmla="*/ 347663 h 452438"/>
                <a:gd name="connsiteX2" fmla="*/ 445294 w 1135856"/>
                <a:gd name="connsiteY2" fmla="*/ 314325 h 452438"/>
                <a:gd name="connsiteX3" fmla="*/ 304800 w 1135856"/>
                <a:gd name="connsiteY3" fmla="*/ 245269 h 452438"/>
                <a:gd name="connsiteX4" fmla="*/ 135731 w 1135856"/>
                <a:gd name="connsiteY4" fmla="*/ 138113 h 452438"/>
                <a:gd name="connsiteX5" fmla="*/ 42863 w 1135856"/>
                <a:gd name="connsiteY5" fmla="*/ 78582 h 452438"/>
                <a:gd name="connsiteX6" fmla="*/ 11906 w 1135856"/>
                <a:gd name="connsiteY6" fmla="*/ 54769 h 452438"/>
                <a:gd name="connsiteX7" fmla="*/ 2381 w 1135856"/>
                <a:gd name="connsiteY7" fmla="*/ 40482 h 452438"/>
                <a:gd name="connsiteX8" fmla="*/ 0 w 1135856"/>
                <a:gd name="connsiteY8" fmla="*/ 23813 h 452438"/>
                <a:gd name="connsiteX9" fmla="*/ 4763 w 1135856"/>
                <a:gd name="connsiteY9" fmla="*/ 9525 h 452438"/>
                <a:gd name="connsiteX10" fmla="*/ 19050 w 1135856"/>
                <a:gd name="connsiteY10" fmla="*/ 0 h 452438"/>
                <a:gd name="connsiteX11" fmla="*/ 50006 w 1135856"/>
                <a:gd name="connsiteY11" fmla="*/ 4763 h 452438"/>
                <a:gd name="connsiteX12" fmla="*/ 161925 w 1135856"/>
                <a:gd name="connsiteY12" fmla="*/ 40482 h 452438"/>
                <a:gd name="connsiteX13" fmla="*/ 269081 w 1135856"/>
                <a:gd name="connsiteY13" fmla="*/ 69057 h 452438"/>
                <a:gd name="connsiteX14" fmla="*/ 373856 w 1135856"/>
                <a:gd name="connsiteY14" fmla="*/ 92869 h 452438"/>
                <a:gd name="connsiteX15" fmla="*/ 488156 w 1135856"/>
                <a:gd name="connsiteY15" fmla="*/ 109538 h 452438"/>
                <a:gd name="connsiteX16" fmla="*/ 602456 w 1135856"/>
                <a:gd name="connsiteY16" fmla="*/ 126207 h 452438"/>
                <a:gd name="connsiteX17" fmla="*/ 723900 w 1135856"/>
                <a:gd name="connsiteY17" fmla="*/ 135732 h 452438"/>
                <a:gd name="connsiteX18" fmla="*/ 828675 w 1135856"/>
                <a:gd name="connsiteY18" fmla="*/ 140494 h 452438"/>
                <a:gd name="connsiteX19" fmla="*/ 947738 w 1135856"/>
                <a:gd name="connsiteY19" fmla="*/ 138113 h 452438"/>
                <a:gd name="connsiteX20" fmla="*/ 964406 w 1135856"/>
                <a:gd name="connsiteY20" fmla="*/ 142875 h 452438"/>
                <a:gd name="connsiteX21" fmla="*/ 1021556 w 1135856"/>
                <a:gd name="connsiteY21" fmla="*/ 180975 h 452438"/>
                <a:gd name="connsiteX22" fmla="*/ 1064419 w 1135856"/>
                <a:gd name="connsiteY22" fmla="*/ 216694 h 452438"/>
                <a:gd name="connsiteX23" fmla="*/ 1097756 w 1135856"/>
                <a:gd name="connsiteY23" fmla="*/ 250032 h 452438"/>
                <a:gd name="connsiteX24" fmla="*/ 1119188 w 1135856"/>
                <a:gd name="connsiteY24" fmla="*/ 280988 h 452438"/>
                <a:gd name="connsiteX25" fmla="*/ 1131094 w 1135856"/>
                <a:gd name="connsiteY25" fmla="*/ 319088 h 452438"/>
                <a:gd name="connsiteX26" fmla="*/ 1135856 w 1135856"/>
                <a:gd name="connsiteY26" fmla="*/ 354807 h 452438"/>
                <a:gd name="connsiteX27" fmla="*/ 1128713 w 1135856"/>
                <a:gd name="connsiteY27" fmla="*/ 397669 h 452438"/>
                <a:gd name="connsiteX28" fmla="*/ 1112044 w 1135856"/>
                <a:gd name="connsiteY28" fmla="*/ 421482 h 452438"/>
                <a:gd name="connsiteX29" fmla="*/ 1085850 w 1135856"/>
                <a:gd name="connsiteY29" fmla="*/ 435769 h 452438"/>
                <a:gd name="connsiteX30" fmla="*/ 1040606 w 1135856"/>
                <a:gd name="connsiteY30" fmla="*/ 450057 h 452438"/>
                <a:gd name="connsiteX31" fmla="*/ 969169 w 1135856"/>
                <a:gd name="connsiteY31" fmla="*/ 452438 h 452438"/>
                <a:gd name="connsiteX32" fmla="*/ 859631 w 1135856"/>
                <a:gd name="connsiteY32" fmla="*/ 438150 h 452438"/>
                <a:gd name="connsiteX33" fmla="*/ 681038 w 1135856"/>
                <a:gd name="connsiteY33" fmla="*/ 3952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56" h="452438">
                  <a:moveTo>
                    <a:pt x="681038" y="395288"/>
                  </a:moveTo>
                  <a:lnTo>
                    <a:pt x="523875" y="347663"/>
                  </a:lnTo>
                  <a:lnTo>
                    <a:pt x="445294" y="314325"/>
                  </a:lnTo>
                  <a:lnTo>
                    <a:pt x="304800" y="245269"/>
                  </a:lnTo>
                  <a:lnTo>
                    <a:pt x="135731" y="138113"/>
                  </a:lnTo>
                  <a:lnTo>
                    <a:pt x="42863" y="78582"/>
                  </a:lnTo>
                  <a:lnTo>
                    <a:pt x="11906" y="54769"/>
                  </a:lnTo>
                  <a:lnTo>
                    <a:pt x="2381" y="40482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50006" y="4763"/>
                  </a:lnTo>
                  <a:lnTo>
                    <a:pt x="161925" y="40482"/>
                  </a:lnTo>
                  <a:lnTo>
                    <a:pt x="269081" y="69057"/>
                  </a:lnTo>
                  <a:lnTo>
                    <a:pt x="373856" y="92869"/>
                  </a:lnTo>
                  <a:lnTo>
                    <a:pt x="488156" y="109538"/>
                  </a:lnTo>
                  <a:lnTo>
                    <a:pt x="602456" y="126207"/>
                  </a:lnTo>
                  <a:lnTo>
                    <a:pt x="723900" y="135732"/>
                  </a:lnTo>
                  <a:lnTo>
                    <a:pt x="828675" y="140494"/>
                  </a:lnTo>
                  <a:lnTo>
                    <a:pt x="947738" y="138113"/>
                  </a:lnTo>
                  <a:lnTo>
                    <a:pt x="964406" y="142875"/>
                  </a:lnTo>
                  <a:lnTo>
                    <a:pt x="1021556" y="180975"/>
                  </a:lnTo>
                  <a:lnTo>
                    <a:pt x="1064419" y="216694"/>
                  </a:lnTo>
                  <a:lnTo>
                    <a:pt x="1097756" y="250032"/>
                  </a:lnTo>
                  <a:lnTo>
                    <a:pt x="1119188" y="280988"/>
                  </a:lnTo>
                  <a:lnTo>
                    <a:pt x="1131094" y="319088"/>
                  </a:lnTo>
                  <a:lnTo>
                    <a:pt x="1135856" y="354807"/>
                  </a:lnTo>
                  <a:lnTo>
                    <a:pt x="1128713" y="397669"/>
                  </a:lnTo>
                  <a:lnTo>
                    <a:pt x="1112044" y="421482"/>
                  </a:lnTo>
                  <a:lnTo>
                    <a:pt x="1085850" y="435769"/>
                  </a:lnTo>
                  <a:lnTo>
                    <a:pt x="1040606" y="450057"/>
                  </a:lnTo>
                  <a:lnTo>
                    <a:pt x="969169" y="452438"/>
                  </a:lnTo>
                  <a:lnTo>
                    <a:pt x="859631" y="438150"/>
                  </a:lnTo>
                  <a:lnTo>
                    <a:pt x="681038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2ADF9007-661F-4A03-813C-7A6BE4B5DF4E}"/>
                </a:ext>
              </a:extLst>
            </p:cNvPr>
            <p:cNvSpPr/>
            <p:nvPr/>
          </p:nvSpPr>
          <p:spPr>
            <a:xfrm>
              <a:off x="3575050" y="2268538"/>
              <a:ext cx="2254250" cy="647700"/>
            </a:xfrm>
            <a:custGeom>
              <a:avLst/>
              <a:gdLst>
                <a:gd name="connsiteX0" fmla="*/ 1395413 w 2255044"/>
                <a:gd name="connsiteY0" fmla="*/ 371475 h 647700"/>
                <a:gd name="connsiteX1" fmla="*/ 981075 w 2255044"/>
                <a:gd name="connsiteY1" fmla="*/ 469107 h 647700"/>
                <a:gd name="connsiteX2" fmla="*/ 533400 w 2255044"/>
                <a:gd name="connsiteY2" fmla="*/ 600075 h 647700"/>
                <a:gd name="connsiteX3" fmla="*/ 421482 w 2255044"/>
                <a:gd name="connsiteY3" fmla="*/ 647700 h 647700"/>
                <a:gd name="connsiteX4" fmla="*/ 407194 w 2255044"/>
                <a:gd name="connsiteY4" fmla="*/ 647700 h 647700"/>
                <a:gd name="connsiteX5" fmla="*/ 371475 w 2255044"/>
                <a:gd name="connsiteY5" fmla="*/ 640557 h 647700"/>
                <a:gd name="connsiteX6" fmla="*/ 311944 w 2255044"/>
                <a:gd name="connsiteY6" fmla="*/ 616744 h 647700"/>
                <a:gd name="connsiteX7" fmla="*/ 254794 w 2255044"/>
                <a:gd name="connsiteY7" fmla="*/ 573882 h 647700"/>
                <a:gd name="connsiteX8" fmla="*/ 204788 w 2255044"/>
                <a:gd name="connsiteY8" fmla="*/ 535782 h 647700"/>
                <a:gd name="connsiteX9" fmla="*/ 145257 w 2255044"/>
                <a:gd name="connsiteY9" fmla="*/ 481013 h 647700"/>
                <a:gd name="connsiteX10" fmla="*/ 57150 w 2255044"/>
                <a:gd name="connsiteY10" fmla="*/ 390525 h 647700"/>
                <a:gd name="connsiteX11" fmla="*/ 21432 w 2255044"/>
                <a:gd name="connsiteY11" fmla="*/ 350044 h 647700"/>
                <a:gd name="connsiteX12" fmla="*/ 2382 w 2255044"/>
                <a:gd name="connsiteY12" fmla="*/ 323850 h 647700"/>
                <a:gd name="connsiteX13" fmla="*/ 0 w 2255044"/>
                <a:gd name="connsiteY13" fmla="*/ 309563 h 647700"/>
                <a:gd name="connsiteX14" fmla="*/ 2382 w 2255044"/>
                <a:gd name="connsiteY14" fmla="*/ 292894 h 647700"/>
                <a:gd name="connsiteX15" fmla="*/ 7144 w 2255044"/>
                <a:gd name="connsiteY15" fmla="*/ 283369 h 647700"/>
                <a:gd name="connsiteX16" fmla="*/ 28575 w 2255044"/>
                <a:gd name="connsiteY16" fmla="*/ 280988 h 647700"/>
                <a:gd name="connsiteX17" fmla="*/ 57150 w 2255044"/>
                <a:gd name="connsiteY17" fmla="*/ 297657 h 647700"/>
                <a:gd name="connsiteX18" fmla="*/ 116682 w 2255044"/>
                <a:gd name="connsiteY18" fmla="*/ 335757 h 647700"/>
                <a:gd name="connsiteX19" fmla="*/ 164307 w 2255044"/>
                <a:gd name="connsiteY19" fmla="*/ 364332 h 647700"/>
                <a:gd name="connsiteX20" fmla="*/ 207169 w 2255044"/>
                <a:gd name="connsiteY20" fmla="*/ 381000 h 647700"/>
                <a:gd name="connsiteX21" fmla="*/ 264319 w 2255044"/>
                <a:gd name="connsiteY21" fmla="*/ 400050 h 647700"/>
                <a:gd name="connsiteX22" fmla="*/ 316707 w 2255044"/>
                <a:gd name="connsiteY22" fmla="*/ 409575 h 647700"/>
                <a:gd name="connsiteX23" fmla="*/ 361950 w 2255044"/>
                <a:gd name="connsiteY23" fmla="*/ 414338 h 647700"/>
                <a:gd name="connsiteX24" fmla="*/ 395288 w 2255044"/>
                <a:gd name="connsiteY24" fmla="*/ 409575 h 647700"/>
                <a:gd name="connsiteX25" fmla="*/ 709613 w 2255044"/>
                <a:gd name="connsiteY25" fmla="*/ 333375 h 647700"/>
                <a:gd name="connsiteX26" fmla="*/ 1200150 w 2255044"/>
                <a:gd name="connsiteY26" fmla="*/ 209550 h 647700"/>
                <a:gd name="connsiteX27" fmla="*/ 1481138 w 2255044"/>
                <a:gd name="connsiteY27" fmla="*/ 135732 h 647700"/>
                <a:gd name="connsiteX28" fmla="*/ 1666875 w 2255044"/>
                <a:gd name="connsiteY28" fmla="*/ 88107 h 647700"/>
                <a:gd name="connsiteX29" fmla="*/ 1814513 w 2255044"/>
                <a:gd name="connsiteY29" fmla="*/ 0 h 647700"/>
                <a:gd name="connsiteX30" fmla="*/ 1840707 w 2255044"/>
                <a:gd name="connsiteY30" fmla="*/ 0 h 647700"/>
                <a:gd name="connsiteX31" fmla="*/ 1905000 w 2255044"/>
                <a:gd name="connsiteY31" fmla="*/ 4763 h 647700"/>
                <a:gd name="connsiteX32" fmla="*/ 1969294 w 2255044"/>
                <a:gd name="connsiteY32" fmla="*/ 14288 h 647700"/>
                <a:gd name="connsiteX33" fmla="*/ 2038350 w 2255044"/>
                <a:gd name="connsiteY33" fmla="*/ 35719 h 647700"/>
                <a:gd name="connsiteX34" fmla="*/ 2097882 w 2255044"/>
                <a:gd name="connsiteY34" fmla="*/ 59532 h 647700"/>
                <a:gd name="connsiteX35" fmla="*/ 2157413 w 2255044"/>
                <a:gd name="connsiteY35" fmla="*/ 95250 h 647700"/>
                <a:gd name="connsiteX36" fmla="*/ 2190750 w 2255044"/>
                <a:gd name="connsiteY36" fmla="*/ 114300 h 647700"/>
                <a:gd name="connsiteX37" fmla="*/ 2231232 w 2255044"/>
                <a:gd name="connsiteY37" fmla="*/ 142875 h 647700"/>
                <a:gd name="connsiteX38" fmla="*/ 2247900 w 2255044"/>
                <a:gd name="connsiteY38" fmla="*/ 161925 h 647700"/>
                <a:gd name="connsiteX39" fmla="*/ 2255044 w 2255044"/>
                <a:gd name="connsiteY39" fmla="*/ 180975 h 647700"/>
                <a:gd name="connsiteX40" fmla="*/ 2252663 w 2255044"/>
                <a:gd name="connsiteY40" fmla="*/ 195263 h 647700"/>
                <a:gd name="connsiteX41" fmla="*/ 2245519 w 2255044"/>
                <a:gd name="connsiteY41" fmla="*/ 209550 h 647700"/>
                <a:gd name="connsiteX42" fmla="*/ 2226469 w 2255044"/>
                <a:gd name="connsiteY42" fmla="*/ 226219 h 647700"/>
                <a:gd name="connsiteX43" fmla="*/ 2185988 w 2255044"/>
                <a:gd name="connsiteY43" fmla="*/ 242888 h 647700"/>
                <a:gd name="connsiteX44" fmla="*/ 2069307 w 2255044"/>
                <a:gd name="connsiteY44" fmla="*/ 259557 h 647700"/>
                <a:gd name="connsiteX45" fmla="*/ 1874044 w 2255044"/>
                <a:gd name="connsiteY45" fmla="*/ 283369 h 647700"/>
                <a:gd name="connsiteX46" fmla="*/ 1614488 w 2255044"/>
                <a:gd name="connsiteY46" fmla="*/ 328613 h 647700"/>
                <a:gd name="connsiteX47" fmla="*/ 1395413 w 2255044"/>
                <a:gd name="connsiteY47" fmla="*/ 37147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5044" h="647700">
                  <a:moveTo>
                    <a:pt x="1395413" y="371475"/>
                  </a:moveTo>
                  <a:lnTo>
                    <a:pt x="981075" y="469107"/>
                  </a:lnTo>
                  <a:lnTo>
                    <a:pt x="533400" y="600075"/>
                  </a:lnTo>
                  <a:lnTo>
                    <a:pt x="421482" y="647700"/>
                  </a:lnTo>
                  <a:lnTo>
                    <a:pt x="407194" y="647700"/>
                  </a:lnTo>
                  <a:lnTo>
                    <a:pt x="371475" y="640557"/>
                  </a:lnTo>
                  <a:lnTo>
                    <a:pt x="311944" y="616744"/>
                  </a:lnTo>
                  <a:lnTo>
                    <a:pt x="254794" y="573882"/>
                  </a:lnTo>
                  <a:lnTo>
                    <a:pt x="204788" y="535782"/>
                  </a:lnTo>
                  <a:lnTo>
                    <a:pt x="145257" y="481013"/>
                  </a:lnTo>
                  <a:lnTo>
                    <a:pt x="57150" y="390525"/>
                  </a:lnTo>
                  <a:lnTo>
                    <a:pt x="21432" y="350044"/>
                  </a:lnTo>
                  <a:lnTo>
                    <a:pt x="2382" y="323850"/>
                  </a:lnTo>
                  <a:lnTo>
                    <a:pt x="0" y="309563"/>
                  </a:lnTo>
                  <a:lnTo>
                    <a:pt x="2382" y="292894"/>
                  </a:lnTo>
                  <a:lnTo>
                    <a:pt x="7144" y="283369"/>
                  </a:lnTo>
                  <a:lnTo>
                    <a:pt x="28575" y="280988"/>
                  </a:lnTo>
                  <a:lnTo>
                    <a:pt x="57150" y="297657"/>
                  </a:lnTo>
                  <a:lnTo>
                    <a:pt x="116682" y="335757"/>
                  </a:lnTo>
                  <a:lnTo>
                    <a:pt x="164307" y="364332"/>
                  </a:lnTo>
                  <a:lnTo>
                    <a:pt x="207169" y="381000"/>
                  </a:lnTo>
                  <a:lnTo>
                    <a:pt x="264319" y="400050"/>
                  </a:lnTo>
                  <a:lnTo>
                    <a:pt x="316707" y="409575"/>
                  </a:lnTo>
                  <a:lnTo>
                    <a:pt x="361950" y="414338"/>
                  </a:lnTo>
                  <a:lnTo>
                    <a:pt x="395288" y="409575"/>
                  </a:lnTo>
                  <a:lnTo>
                    <a:pt x="709613" y="333375"/>
                  </a:lnTo>
                  <a:lnTo>
                    <a:pt x="1200150" y="209550"/>
                  </a:lnTo>
                  <a:lnTo>
                    <a:pt x="1481138" y="135732"/>
                  </a:lnTo>
                  <a:lnTo>
                    <a:pt x="1666875" y="88107"/>
                  </a:lnTo>
                  <a:lnTo>
                    <a:pt x="1814513" y="0"/>
                  </a:lnTo>
                  <a:lnTo>
                    <a:pt x="1840707" y="0"/>
                  </a:lnTo>
                  <a:lnTo>
                    <a:pt x="1905000" y="4763"/>
                  </a:lnTo>
                  <a:lnTo>
                    <a:pt x="1969294" y="14288"/>
                  </a:lnTo>
                  <a:lnTo>
                    <a:pt x="2038350" y="35719"/>
                  </a:lnTo>
                  <a:lnTo>
                    <a:pt x="2097882" y="59532"/>
                  </a:lnTo>
                  <a:lnTo>
                    <a:pt x="2157413" y="95250"/>
                  </a:lnTo>
                  <a:lnTo>
                    <a:pt x="2190750" y="114300"/>
                  </a:lnTo>
                  <a:lnTo>
                    <a:pt x="2231232" y="142875"/>
                  </a:lnTo>
                  <a:lnTo>
                    <a:pt x="2247900" y="161925"/>
                  </a:lnTo>
                  <a:lnTo>
                    <a:pt x="2255044" y="180975"/>
                  </a:lnTo>
                  <a:lnTo>
                    <a:pt x="2252663" y="195263"/>
                  </a:lnTo>
                  <a:lnTo>
                    <a:pt x="2245519" y="209550"/>
                  </a:lnTo>
                  <a:lnTo>
                    <a:pt x="2226469" y="226219"/>
                  </a:lnTo>
                  <a:lnTo>
                    <a:pt x="2185988" y="242888"/>
                  </a:lnTo>
                  <a:lnTo>
                    <a:pt x="2069307" y="259557"/>
                  </a:lnTo>
                  <a:lnTo>
                    <a:pt x="1874044" y="283369"/>
                  </a:lnTo>
                  <a:lnTo>
                    <a:pt x="1614488" y="328613"/>
                  </a:lnTo>
                  <a:lnTo>
                    <a:pt x="139541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31033DD3-0ECF-4FB2-B3C7-C98A1AA9B0D9}"/>
                </a:ext>
              </a:extLst>
            </p:cNvPr>
            <p:cNvSpPr/>
            <p:nvPr/>
          </p:nvSpPr>
          <p:spPr>
            <a:xfrm>
              <a:off x="4041776" y="3068639"/>
              <a:ext cx="1357313" cy="396875"/>
            </a:xfrm>
            <a:custGeom>
              <a:avLst/>
              <a:gdLst>
                <a:gd name="connsiteX0" fmla="*/ 866775 w 1357313"/>
                <a:gd name="connsiteY0" fmla="*/ 314325 h 395288"/>
                <a:gd name="connsiteX1" fmla="*/ 581025 w 1357313"/>
                <a:gd name="connsiteY1" fmla="*/ 378619 h 395288"/>
                <a:gd name="connsiteX2" fmla="*/ 504825 w 1357313"/>
                <a:gd name="connsiteY2" fmla="*/ 390525 h 395288"/>
                <a:gd name="connsiteX3" fmla="*/ 426244 w 1357313"/>
                <a:gd name="connsiteY3" fmla="*/ 395288 h 395288"/>
                <a:gd name="connsiteX4" fmla="*/ 342900 w 1357313"/>
                <a:gd name="connsiteY4" fmla="*/ 392907 h 395288"/>
                <a:gd name="connsiteX5" fmla="*/ 261938 w 1357313"/>
                <a:gd name="connsiteY5" fmla="*/ 388144 h 395288"/>
                <a:gd name="connsiteX6" fmla="*/ 233363 w 1357313"/>
                <a:gd name="connsiteY6" fmla="*/ 383382 h 395288"/>
                <a:gd name="connsiteX7" fmla="*/ 202407 w 1357313"/>
                <a:gd name="connsiteY7" fmla="*/ 369094 h 395288"/>
                <a:gd name="connsiteX8" fmla="*/ 147638 w 1357313"/>
                <a:gd name="connsiteY8" fmla="*/ 340519 h 395288"/>
                <a:gd name="connsiteX9" fmla="*/ 97632 w 1357313"/>
                <a:gd name="connsiteY9" fmla="*/ 309563 h 395288"/>
                <a:gd name="connsiteX10" fmla="*/ 59532 w 1357313"/>
                <a:gd name="connsiteY10" fmla="*/ 278607 h 395288"/>
                <a:gd name="connsiteX11" fmla="*/ 30957 w 1357313"/>
                <a:gd name="connsiteY11" fmla="*/ 252413 h 395288"/>
                <a:gd name="connsiteX12" fmla="*/ 14288 w 1357313"/>
                <a:gd name="connsiteY12" fmla="*/ 233363 h 395288"/>
                <a:gd name="connsiteX13" fmla="*/ 4763 w 1357313"/>
                <a:gd name="connsiteY13" fmla="*/ 209550 h 395288"/>
                <a:gd name="connsiteX14" fmla="*/ 0 w 1357313"/>
                <a:gd name="connsiteY14" fmla="*/ 190500 h 395288"/>
                <a:gd name="connsiteX15" fmla="*/ 2382 w 1357313"/>
                <a:gd name="connsiteY15" fmla="*/ 178594 h 395288"/>
                <a:gd name="connsiteX16" fmla="*/ 7144 w 1357313"/>
                <a:gd name="connsiteY16" fmla="*/ 169069 h 395288"/>
                <a:gd name="connsiteX17" fmla="*/ 19050 w 1357313"/>
                <a:gd name="connsiteY17" fmla="*/ 164307 h 395288"/>
                <a:gd name="connsiteX18" fmla="*/ 52388 w 1357313"/>
                <a:gd name="connsiteY18" fmla="*/ 173832 h 395288"/>
                <a:gd name="connsiteX19" fmla="*/ 90488 w 1357313"/>
                <a:gd name="connsiteY19" fmla="*/ 190500 h 395288"/>
                <a:gd name="connsiteX20" fmla="*/ 130969 w 1357313"/>
                <a:gd name="connsiteY20" fmla="*/ 207169 h 395288"/>
                <a:gd name="connsiteX21" fmla="*/ 200025 w 1357313"/>
                <a:gd name="connsiteY21" fmla="*/ 221457 h 395288"/>
                <a:gd name="connsiteX22" fmla="*/ 264319 w 1357313"/>
                <a:gd name="connsiteY22" fmla="*/ 226219 h 395288"/>
                <a:gd name="connsiteX23" fmla="*/ 338138 w 1357313"/>
                <a:gd name="connsiteY23" fmla="*/ 226219 h 395288"/>
                <a:gd name="connsiteX24" fmla="*/ 423863 w 1357313"/>
                <a:gd name="connsiteY24" fmla="*/ 219075 h 395288"/>
                <a:gd name="connsiteX25" fmla="*/ 533400 w 1357313"/>
                <a:gd name="connsiteY25" fmla="*/ 197644 h 395288"/>
                <a:gd name="connsiteX26" fmla="*/ 666750 w 1357313"/>
                <a:gd name="connsiteY26" fmla="*/ 164307 h 395288"/>
                <a:gd name="connsiteX27" fmla="*/ 773907 w 1357313"/>
                <a:gd name="connsiteY27" fmla="*/ 130969 h 395288"/>
                <a:gd name="connsiteX28" fmla="*/ 885825 w 1357313"/>
                <a:gd name="connsiteY28" fmla="*/ 83344 h 395288"/>
                <a:gd name="connsiteX29" fmla="*/ 966788 w 1357313"/>
                <a:gd name="connsiteY29" fmla="*/ 40482 h 395288"/>
                <a:gd name="connsiteX30" fmla="*/ 1023938 w 1357313"/>
                <a:gd name="connsiteY30" fmla="*/ 0 h 395288"/>
                <a:gd name="connsiteX31" fmla="*/ 1062038 w 1357313"/>
                <a:gd name="connsiteY31" fmla="*/ 0 h 395288"/>
                <a:gd name="connsiteX32" fmla="*/ 1133475 w 1357313"/>
                <a:gd name="connsiteY32" fmla="*/ 4763 h 395288"/>
                <a:gd name="connsiteX33" fmla="*/ 1197769 w 1357313"/>
                <a:gd name="connsiteY33" fmla="*/ 14288 h 395288"/>
                <a:gd name="connsiteX34" fmla="*/ 1264444 w 1357313"/>
                <a:gd name="connsiteY34" fmla="*/ 28575 h 395288"/>
                <a:gd name="connsiteX35" fmla="*/ 1309688 w 1357313"/>
                <a:gd name="connsiteY35" fmla="*/ 45244 h 395288"/>
                <a:gd name="connsiteX36" fmla="*/ 1323975 w 1357313"/>
                <a:gd name="connsiteY36" fmla="*/ 54769 h 395288"/>
                <a:gd name="connsiteX37" fmla="*/ 1340644 w 1357313"/>
                <a:gd name="connsiteY37" fmla="*/ 80963 h 395288"/>
                <a:gd name="connsiteX38" fmla="*/ 1352550 w 1357313"/>
                <a:gd name="connsiteY38" fmla="*/ 111919 h 395288"/>
                <a:gd name="connsiteX39" fmla="*/ 1357313 w 1357313"/>
                <a:gd name="connsiteY39" fmla="*/ 142875 h 395288"/>
                <a:gd name="connsiteX40" fmla="*/ 1347788 w 1357313"/>
                <a:gd name="connsiteY40" fmla="*/ 169069 h 395288"/>
                <a:gd name="connsiteX41" fmla="*/ 1323975 w 1357313"/>
                <a:gd name="connsiteY41" fmla="*/ 197644 h 395288"/>
                <a:gd name="connsiteX42" fmla="*/ 1278732 w 1357313"/>
                <a:gd name="connsiteY42" fmla="*/ 219075 h 395288"/>
                <a:gd name="connsiteX43" fmla="*/ 1052513 w 1357313"/>
                <a:gd name="connsiteY43" fmla="*/ 276225 h 395288"/>
                <a:gd name="connsiteX44" fmla="*/ 866775 w 1357313"/>
                <a:gd name="connsiteY44" fmla="*/ 314325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7313" h="395288">
                  <a:moveTo>
                    <a:pt x="866775" y="314325"/>
                  </a:moveTo>
                  <a:lnTo>
                    <a:pt x="581025" y="378619"/>
                  </a:lnTo>
                  <a:lnTo>
                    <a:pt x="504825" y="390525"/>
                  </a:lnTo>
                  <a:lnTo>
                    <a:pt x="426244" y="395288"/>
                  </a:lnTo>
                  <a:lnTo>
                    <a:pt x="342900" y="392907"/>
                  </a:lnTo>
                  <a:lnTo>
                    <a:pt x="261938" y="388144"/>
                  </a:lnTo>
                  <a:lnTo>
                    <a:pt x="233363" y="383382"/>
                  </a:lnTo>
                  <a:lnTo>
                    <a:pt x="202407" y="369094"/>
                  </a:lnTo>
                  <a:lnTo>
                    <a:pt x="147638" y="340519"/>
                  </a:lnTo>
                  <a:lnTo>
                    <a:pt x="97632" y="309563"/>
                  </a:lnTo>
                  <a:lnTo>
                    <a:pt x="59532" y="278607"/>
                  </a:lnTo>
                  <a:lnTo>
                    <a:pt x="30957" y="252413"/>
                  </a:lnTo>
                  <a:lnTo>
                    <a:pt x="14288" y="233363"/>
                  </a:lnTo>
                  <a:lnTo>
                    <a:pt x="4763" y="209550"/>
                  </a:lnTo>
                  <a:lnTo>
                    <a:pt x="0" y="190500"/>
                  </a:lnTo>
                  <a:lnTo>
                    <a:pt x="2382" y="178594"/>
                  </a:lnTo>
                  <a:lnTo>
                    <a:pt x="7144" y="169069"/>
                  </a:lnTo>
                  <a:lnTo>
                    <a:pt x="19050" y="164307"/>
                  </a:lnTo>
                  <a:lnTo>
                    <a:pt x="52388" y="173832"/>
                  </a:lnTo>
                  <a:lnTo>
                    <a:pt x="90488" y="190500"/>
                  </a:lnTo>
                  <a:lnTo>
                    <a:pt x="130969" y="207169"/>
                  </a:lnTo>
                  <a:lnTo>
                    <a:pt x="200025" y="221457"/>
                  </a:lnTo>
                  <a:lnTo>
                    <a:pt x="264319" y="226219"/>
                  </a:lnTo>
                  <a:lnTo>
                    <a:pt x="338138" y="226219"/>
                  </a:lnTo>
                  <a:lnTo>
                    <a:pt x="423863" y="219075"/>
                  </a:lnTo>
                  <a:lnTo>
                    <a:pt x="533400" y="197644"/>
                  </a:lnTo>
                  <a:lnTo>
                    <a:pt x="666750" y="164307"/>
                  </a:lnTo>
                  <a:lnTo>
                    <a:pt x="773907" y="130969"/>
                  </a:lnTo>
                  <a:lnTo>
                    <a:pt x="885825" y="83344"/>
                  </a:lnTo>
                  <a:lnTo>
                    <a:pt x="966788" y="40482"/>
                  </a:lnTo>
                  <a:lnTo>
                    <a:pt x="1023938" y="0"/>
                  </a:lnTo>
                  <a:lnTo>
                    <a:pt x="1062038" y="0"/>
                  </a:lnTo>
                  <a:lnTo>
                    <a:pt x="1133475" y="4763"/>
                  </a:lnTo>
                  <a:lnTo>
                    <a:pt x="1197769" y="14288"/>
                  </a:lnTo>
                  <a:lnTo>
                    <a:pt x="1264444" y="28575"/>
                  </a:lnTo>
                  <a:lnTo>
                    <a:pt x="1309688" y="45244"/>
                  </a:lnTo>
                  <a:lnTo>
                    <a:pt x="1323975" y="54769"/>
                  </a:lnTo>
                  <a:lnTo>
                    <a:pt x="1340644" y="80963"/>
                  </a:lnTo>
                  <a:lnTo>
                    <a:pt x="1352550" y="111919"/>
                  </a:lnTo>
                  <a:lnTo>
                    <a:pt x="1357313" y="142875"/>
                  </a:lnTo>
                  <a:lnTo>
                    <a:pt x="1347788" y="169069"/>
                  </a:lnTo>
                  <a:lnTo>
                    <a:pt x="1323975" y="197644"/>
                  </a:lnTo>
                  <a:lnTo>
                    <a:pt x="1278732" y="219075"/>
                  </a:lnTo>
                  <a:lnTo>
                    <a:pt x="1052513" y="276225"/>
                  </a:lnTo>
                  <a:lnTo>
                    <a:pt x="8667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E378B3B2-27B8-4FB6-88D4-96195668F1B7}"/>
                </a:ext>
              </a:extLst>
            </p:cNvPr>
            <p:cNvSpPr/>
            <p:nvPr/>
          </p:nvSpPr>
          <p:spPr>
            <a:xfrm>
              <a:off x="4013200" y="3763964"/>
              <a:ext cx="1423988" cy="403225"/>
            </a:xfrm>
            <a:custGeom>
              <a:avLst/>
              <a:gdLst>
                <a:gd name="connsiteX0" fmla="*/ 897732 w 1423988"/>
                <a:gd name="connsiteY0" fmla="*/ 278607 h 402432"/>
                <a:gd name="connsiteX1" fmla="*/ 526257 w 1423988"/>
                <a:gd name="connsiteY1" fmla="*/ 369094 h 402432"/>
                <a:gd name="connsiteX2" fmla="*/ 388144 w 1423988"/>
                <a:gd name="connsiteY2" fmla="*/ 400050 h 402432"/>
                <a:gd name="connsiteX3" fmla="*/ 335757 w 1423988"/>
                <a:gd name="connsiteY3" fmla="*/ 402432 h 402432"/>
                <a:gd name="connsiteX4" fmla="*/ 297657 w 1423988"/>
                <a:gd name="connsiteY4" fmla="*/ 400050 h 402432"/>
                <a:gd name="connsiteX5" fmla="*/ 247650 w 1423988"/>
                <a:gd name="connsiteY5" fmla="*/ 390525 h 402432"/>
                <a:gd name="connsiteX6" fmla="*/ 209550 w 1423988"/>
                <a:gd name="connsiteY6" fmla="*/ 381000 h 402432"/>
                <a:gd name="connsiteX7" fmla="*/ 164307 w 1423988"/>
                <a:gd name="connsiteY7" fmla="*/ 361950 h 402432"/>
                <a:gd name="connsiteX8" fmla="*/ 119063 w 1423988"/>
                <a:gd name="connsiteY8" fmla="*/ 333375 h 402432"/>
                <a:gd name="connsiteX9" fmla="*/ 83344 w 1423988"/>
                <a:gd name="connsiteY9" fmla="*/ 304800 h 402432"/>
                <a:gd name="connsiteX10" fmla="*/ 45244 w 1423988"/>
                <a:gd name="connsiteY10" fmla="*/ 264319 h 402432"/>
                <a:gd name="connsiteX11" fmla="*/ 23813 w 1423988"/>
                <a:gd name="connsiteY11" fmla="*/ 242888 h 402432"/>
                <a:gd name="connsiteX12" fmla="*/ 2382 w 1423988"/>
                <a:gd name="connsiteY12" fmla="*/ 211932 h 402432"/>
                <a:gd name="connsiteX13" fmla="*/ 0 w 1423988"/>
                <a:gd name="connsiteY13" fmla="*/ 192882 h 402432"/>
                <a:gd name="connsiteX14" fmla="*/ 2382 w 1423988"/>
                <a:gd name="connsiteY14" fmla="*/ 176213 h 402432"/>
                <a:gd name="connsiteX15" fmla="*/ 9525 w 1423988"/>
                <a:gd name="connsiteY15" fmla="*/ 164307 h 402432"/>
                <a:gd name="connsiteX16" fmla="*/ 26194 w 1423988"/>
                <a:gd name="connsiteY16" fmla="*/ 159544 h 402432"/>
                <a:gd name="connsiteX17" fmla="*/ 42863 w 1423988"/>
                <a:gd name="connsiteY17" fmla="*/ 159544 h 402432"/>
                <a:gd name="connsiteX18" fmla="*/ 61913 w 1423988"/>
                <a:gd name="connsiteY18" fmla="*/ 173832 h 402432"/>
                <a:gd name="connsiteX19" fmla="*/ 78582 w 1423988"/>
                <a:gd name="connsiteY19" fmla="*/ 190500 h 402432"/>
                <a:gd name="connsiteX20" fmla="*/ 107157 w 1423988"/>
                <a:gd name="connsiteY20" fmla="*/ 211932 h 402432"/>
                <a:gd name="connsiteX21" fmla="*/ 157163 w 1423988"/>
                <a:gd name="connsiteY21" fmla="*/ 233363 h 402432"/>
                <a:gd name="connsiteX22" fmla="*/ 204788 w 1423988"/>
                <a:gd name="connsiteY22" fmla="*/ 245269 h 402432"/>
                <a:gd name="connsiteX23" fmla="*/ 235744 w 1423988"/>
                <a:gd name="connsiteY23" fmla="*/ 245269 h 402432"/>
                <a:gd name="connsiteX24" fmla="*/ 290513 w 1423988"/>
                <a:gd name="connsiteY24" fmla="*/ 235744 h 402432"/>
                <a:gd name="connsiteX25" fmla="*/ 657225 w 1423988"/>
                <a:gd name="connsiteY25" fmla="*/ 159544 h 402432"/>
                <a:gd name="connsiteX26" fmla="*/ 976313 w 1423988"/>
                <a:gd name="connsiteY26" fmla="*/ 71438 h 402432"/>
                <a:gd name="connsiteX27" fmla="*/ 1000125 w 1423988"/>
                <a:gd name="connsiteY27" fmla="*/ 50007 h 402432"/>
                <a:gd name="connsiteX28" fmla="*/ 1026319 w 1423988"/>
                <a:gd name="connsiteY28" fmla="*/ 28575 h 402432"/>
                <a:gd name="connsiteX29" fmla="*/ 1062038 w 1423988"/>
                <a:gd name="connsiteY29" fmla="*/ 11907 h 402432"/>
                <a:gd name="connsiteX30" fmla="*/ 1107282 w 1423988"/>
                <a:gd name="connsiteY30" fmla="*/ 0 h 402432"/>
                <a:gd name="connsiteX31" fmla="*/ 1121569 w 1423988"/>
                <a:gd name="connsiteY31" fmla="*/ 0 h 402432"/>
                <a:gd name="connsiteX32" fmla="*/ 1173957 w 1423988"/>
                <a:gd name="connsiteY32" fmla="*/ 14288 h 402432"/>
                <a:gd name="connsiteX33" fmla="*/ 1254919 w 1423988"/>
                <a:gd name="connsiteY33" fmla="*/ 40482 h 402432"/>
                <a:gd name="connsiteX34" fmla="*/ 1323975 w 1423988"/>
                <a:gd name="connsiteY34" fmla="*/ 57150 h 402432"/>
                <a:gd name="connsiteX35" fmla="*/ 1366838 w 1423988"/>
                <a:gd name="connsiteY35" fmla="*/ 66675 h 402432"/>
                <a:gd name="connsiteX36" fmla="*/ 1383507 w 1423988"/>
                <a:gd name="connsiteY36" fmla="*/ 76200 h 402432"/>
                <a:gd name="connsiteX37" fmla="*/ 1404938 w 1423988"/>
                <a:gd name="connsiteY37" fmla="*/ 95250 h 402432"/>
                <a:gd name="connsiteX38" fmla="*/ 1419225 w 1423988"/>
                <a:gd name="connsiteY38" fmla="*/ 116682 h 402432"/>
                <a:gd name="connsiteX39" fmla="*/ 1423988 w 1423988"/>
                <a:gd name="connsiteY39" fmla="*/ 138113 h 402432"/>
                <a:gd name="connsiteX40" fmla="*/ 1423988 w 1423988"/>
                <a:gd name="connsiteY40" fmla="*/ 164307 h 402432"/>
                <a:gd name="connsiteX41" fmla="*/ 1412082 w 1423988"/>
                <a:gd name="connsiteY41" fmla="*/ 190500 h 402432"/>
                <a:gd name="connsiteX42" fmla="*/ 1390650 w 1423988"/>
                <a:gd name="connsiteY42" fmla="*/ 216694 h 402432"/>
                <a:gd name="connsiteX43" fmla="*/ 1371600 w 1423988"/>
                <a:gd name="connsiteY43" fmla="*/ 221457 h 402432"/>
                <a:gd name="connsiteX44" fmla="*/ 1195388 w 1423988"/>
                <a:gd name="connsiteY44" fmla="*/ 233363 h 402432"/>
                <a:gd name="connsiteX45" fmla="*/ 1054894 w 1423988"/>
                <a:gd name="connsiteY45" fmla="*/ 247650 h 402432"/>
                <a:gd name="connsiteX46" fmla="*/ 897732 w 1423988"/>
                <a:gd name="connsiteY46" fmla="*/ 278607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3988" h="402432">
                  <a:moveTo>
                    <a:pt x="897732" y="278607"/>
                  </a:moveTo>
                  <a:lnTo>
                    <a:pt x="526257" y="369094"/>
                  </a:lnTo>
                  <a:lnTo>
                    <a:pt x="388144" y="400050"/>
                  </a:lnTo>
                  <a:lnTo>
                    <a:pt x="335757" y="402432"/>
                  </a:lnTo>
                  <a:lnTo>
                    <a:pt x="297657" y="400050"/>
                  </a:lnTo>
                  <a:lnTo>
                    <a:pt x="247650" y="390525"/>
                  </a:lnTo>
                  <a:lnTo>
                    <a:pt x="209550" y="381000"/>
                  </a:lnTo>
                  <a:lnTo>
                    <a:pt x="164307" y="361950"/>
                  </a:lnTo>
                  <a:lnTo>
                    <a:pt x="119063" y="333375"/>
                  </a:lnTo>
                  <a:lnTo>
                    <a:pt x="83344" y="304800"/>
                  </a:lnTo>
                  <a:lnTo>
                    <a:pt x="45244" y="264319"/>
                  </a:lnTo>
                  <a:lnTo>
                    <a:pt x="23813" y="242888"/>
                  </a:lnTo>
                  <a:lnTo>
                    <a:pt x="2382" y="211932"/>
                  </a:lnTo>
                  <a:lnTo>
                    <a:pt x="0" y="192882"/>
                  </a:lnTo>
                  <a:lnTo>
                    <a:pt x="2382" y="176213"/>
                  </a:lnTo>
                  <a:lnTo>
                    <a:pt x="9525" y="164307"/>
                  </a:lnTo>
                  <a:lnTo>
                    <a:pt x="26194" y="159544"/>
                  </a:lnTo>
                  <a:lnTo>
                    <a:pt x="42863" y="159544"/>
                  </a:lnTo>
                  <a:lnTo>
                    <a:pt x="61913" y="173832"/>
                  </a:lnTo>
                  <a:lnTo>
                    <a:pt x="78582" y="190500"/>
                  </a:lnTo>
                  <a:lnTo>
                    <a:pt x="107157" y="211932"/>
                  </a:lnTo>
                  <a:lnTo>
                    <a:pt x="157163" y="233363"/>
                  </a:lnTo>
                  <a:lnTo>
                    <a:pt x="204788" y="245269"/>
                  </a:lnTo>
                  <a:lnTo>
                    <a:pt x="235744" y="245269"/>
                  </a:lnTo>
                  <a:lnTo>
                    <a:pt x="290513" y="235744"/>
                  </a:lnTo>
                  <a:lnTo>
                    <a:pt x="657225" y="159544"/>
                  </a:lnTo>
                  <a:lnTo>
                    <a:pt x="976313" y="71438"/>
                  </a:lnTo>
                  <a:lnTo>
                    <a:pt x="1000125" y="50007"/>
                  </a:lnTo>
                  <a:lnTo>
                    <a:pt x="1026319" y="28575"/>
                  </a:lnTo>
                  <a:lnTo>
                    <a:pt x="1062038" y="11907"/>
                  </a:lnTo>
                  <a:lnTo>
                    <a:pt x="1107282" y="0"/>
                  </a:lnTo>
                  <a:lnTo>
                    <a:pt x="1121569" y="0"/>
                  </a:lnTo>
                  <a:lnTo>
                    <a:pt x="1173957" y="14288"/>
                  </a:lnTo>
                  <a:lnTo>
                    <a:pt x="1254919" y="40482"/>
                  </a:lnTo>
                  <a:lnTo>
                    <a:pt x="1323975" y="57150"/>
                  </a:lnTo>
                  <a:lnTo>
                    <a:pt x="1366838" y="66675"/>
                  </a:lnTo>
                  <a:lnTo>
                    <a:pt x="1383507" y="76200"/>
                  </a:lnTo>
                  <a:lnTo>
                    <a:pt x="1404938" y="95250"/>
                  </a:lnTo>
                  <a:lnTo>
                    <a:pt x="1419225" y="116682"/>
                  </a:lnTo>
                  <a:lnTo>
                    <a:pt x="1423988" y="138113"/>
                  </a:lnTo>
                  <a:lnTo>
                    <a:pt x="1423988" y="164307"/>
                  </a:lnTo>
                  <a:lnTo>
                    <a:pt x="1412082" y="190500"/>
                  </a:lnTo>
                  <a:lnTo>
                    <a:pt x="1390650" y="216694"/>
                  </a:lnTo>
                  <a:lnTo>
                    <a:pt x="1371600" y="221457"/>
                  </a:lnTo>
                  <a:lnTo>
                    <a:pt x="1195388" y="233363"/>
                  </a:lnTo>
                  <a:lnTo>
                    <a:pt x="1054894" y="247650"/>
                  </a:lnTo>
                  <a:lnTo>
                    <a:pt x="897732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97A7602B-6E9F-47F0-A58C-B83B7F0668A1}"/>
                </a:ext>
              </a:extLst>
            </p:cNvPr>
            <p:cNvSpPr/>
            <p:nvPr/>
          </p:nvSpPr>
          <p:spPr>
            <a:xfrm>
              <a:off x="3908425" y="4643438"/>
              <a:ext cx="642938" cy="1130300"/>
            </a:xfrm>
            <a:custGeom>
              <a:avLst/>
              <a:gdLst>
                <a:gd name="connsiteX0" fmla="*/ 283369 w 642938"/>
                <a:gd name="connsiteY0" fmla="*/ 681037 h 1131093"/>
                <a:gd name="connsiteX1" fmla="*/ 214313 w 642938"/>
                <a:gd name="connsiteY1" fmla="*/ 423862 h 1131093"/>
                <a:gd name="connsiteX2" fmla="*/ 176213 w 642938"/>
                <a:gd name="connsiteY2" fmla="*/ 323850 h 1131093"/>
                <a:gd name="connsiteX3" fmla="*/ 142875 w 642938"/>
                <a:gd name="connsiteY3" fmla="*/ 245268 h 1131093"/>
                <a:gd name="connsiteX4" fmla="*/ 100013 w 642938"/>
                <a:gd name="connsiteY4" fmla="*/ 166687 h 1131093"/>
                <a:gd name="connsiteX5" fmla="*/ 35719 w 642938"/>
                <a:gd name="connsiteY5" fmla="*/ 83343 h 1131093"/>
                <a:gd name="connsiteX6" fmla="*/ 19050 w 642938"/>
                <a:gd name="connsiteY6" fmla="*/ 66675 h 1131093"/>
                <a:gd name="connsiteX7" fmla="*/ 4763 w 642938"/>
                <a:gd name="connsiteY7" fmla="*/ 45243 h 1131093"/>
                <a:gd name="connsiteX8" fmla="*/ 0 w 642938"/>
                <a:gd name="connsiteY8" fmla="*/ 23812 h 1131093"/>
                <a:gd name="connsiteX9" fmla="*/ 2382 w 642938"/>
                <a:gd name="connsiteY9" fmla="*/ 9525 h 1131093"/>
                <a:gd name="connsiteX10" fmla="*/ 9525 w 642938"/>
                <a:gd name="connsiteY10" fmla="*/ 0 h 1131093"/>
                <a:gd name="connsiteX11" fmla="*/ 26194 w 642938"/>
                <a:gd name="connsiteY11" fmla="*/ 0 h 1131093"/>
                <a:gd name="connsiteX12" fmla="*/ 59532 w 642938"/>
                <a:gd name="connsiteY12" fmla="*/ 7143 h 1131093"/>
                <a:gd name="connsiteX13" fmla="*/ 111919 w 642938"/>
                <a:gd name="connsiteY13" fmla="*/ 16668 h 1131093"/>
                <a:gd name="connsiteX14" fmla="*/ 180975 w 642938"/>
                <a:gd name="connsiteY14" fmla="*/ 35718 h 1131093"/>
                <a:gd name="connsiteX15" fmla="*/ 240507 w 642938"/>
                <a:gd name="connsiteY15" fmla="*/ 54768 h 1131093"/>
                <a:gd name="connsiteX16" fmla="*/ 309563 w 642938"/>
                <a:gd name="connsiteY16" fmla="*/ 88106 h 1131093"/>
                <a:gd name="connsiteX17" fmla="*/ 397669 w 642938"/>
                <a:gd name="connsiteY17" fmla="*/ 142875 h 1131093"/>
                <a:gd name="connsiteX18" fmla="*/ 411957 w 642938"/>
                <a:gd name="connsiteY18" fmla="*/ 230981 h 1131093"/>
                <a:gd name="connsiteX19" fmla="*/ 507207 w 642938"/>
                <a:gd name="connsiteY19" fmla="*/ 550068 h 1131093"/>
                <a:gd name="connsiteX20" fmla="*/ 607219 w 642938"/>
                <a:gd name="connsiteY20" fmla="*/ 859631 h 1131093"/>
                <a:gd name="connsiteX21" fmla="*/ 642938 w 642938"/>
                <a:gd name="connsiteY21" fmla="*/ 969168 h 1131093"/>
                <a:gd name="connsiteX22" fmla="*/ 640557 w 642938"/>
                <a:gd name="connsiteY22" fmla="*/ 1031081 h 1131093"/>
                <a:gd name="connsiteX23" fmla="*/ 628650 w 642938"/>
                <a:gd name="connsiteY23" fmla="*/ 1081087 h 1131093"/>
                <a:gd name="connsiteX24" fmla="*/ 614363 w 642938"/>
                <a:gd name="connsiteY24" fmla="*/ 1109662 h 1131093"/>
                <a:gd name="connsiteX25" fmla="*/ 597694 w 642938"/>
                <a:gd name="connsiteY25" fmla="*/ 1123950 h 1131093"/>
                <a:gd name="connsiteX26" fmla="*/ 581025 w 642938"/>
                <a:gd name="connsiteY26" fmla="*/ 1128712 h 1131093"/>
                <a:gd name="connsiteX27" fmla="*/ 550069 w 642938"/>
                <a:gd name="connsiteY27" fmla="*/ 1131093 h 1131093"/>
                <a:gd name="connsiteX28" fmla="*/ 514350 w 642938"/>
                <a:gd name="connsiteY28" fmla="*/ 1123950 h 1131093"/>
                <a:gd name="connsiteX29" fmla="*/ 471488 w 642938"/>
                <a:gd name="connsiteY29" fmla="*/ 1100137 h 1131093"/>
                <a:gd name="connsiteX30" fmla="*/ 428625 w 642938"/>
                <a:gd name="connsiteY30" fmla="*/ 1062037 h 1131093"/>
                <a:gd name="connsiteX31" fmla="*/ 383382 w 642938"/>
                <a:gd name="connsiteY31" fmla="*/ 1009650 h 1131093"/>
                <a:gd name="connsiteX32" fmla="*/ 347663 w 642938"/>
                <a:gd name="connsiteY32" fmla="*/ 952500 h 1131093"/>
                <a:gd name="connsiteX33" fmla="*/ 323850 w 642938"/>
                <a:gd name="connsiteY33" fmla="*/ 904875 h 1131093"/>
                <a:gd name="connsiteX34" fmla="*/ 283369 w 642938"/>
                <a:gd name="connsiteY34" fmla="*/ 681037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8" h="1131093">
                  <a:moveTo>
                    <a:pt x="283369" y="681037"/>
                  </a:moveTo>
                  <a:lnTo>
                    <a:pt x="214313" y="423862"/>
                  </a:lnTo>
                  <a:lnTo>
                    <a:pt x="176213" y="323850"/>
                  </a:lnTo>
                  <a:lnTo>
                    <a:pt x="142875" y="245268"/>
                  </a:lnTo>
                  <a:lnTo>
                    <a:pt x="100013" y="166687"/>
                  </a:lnTo>
                  <a:lnTo>
                    <a:pt x="35719" y="83343"/>
                  </a:lnTo>
                  <a:lnTo>
                    <a:pt x="19050" y="66675"/>
                  </a:lnTo>
                  <a:lnTo>
                    <a:pt x="4763" y="45243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9532" y="7143"/>
                  </a:lnTo>
                  <a:lnTo>
                    <a:pt x="111919" y="16668"/>
                  </a:lnTo>
                  <a:lnTo>
                    <a:pt x="180975" y="35718"/>
                  </a:lnTo>
                  <a:lnTo>
                    <a:pt x="240507" y="54768"/>
                  </a:lnTo>
                  <a:lnTo>
                    <a:pt x="309563" y="88106"/>
                  </a:lnTo>
                  <a:lnTo>
                    <a:pt x="397669" y="142875"/>
                  </a:lnTo>
                  <a:lnTo>
                    <a:pt x="411957" y="230981"/>
                  </a:lnTo>
                  <a:lnTo>
                    <a:pt x="507207" y="550068"/>
                  </a:lnTo>
                  <a:lnTo>
                    <a:pt x="607219" y="859631"/>
                  </a:lnTo>
                  <a:lnTo>
                    <a:pt x="642938" y="969168"/>
                  </a:lnTo>
                  <a:cubicBezTo>
                    <a:pt x="642144" y="989806"/>
                    <a:pt x="641351" y="1010443"/>
                    <a:pt x="640557" y="1031081"/>
                  </a:cubicBezTo>
                  <a:lnTo>
                    <a:pt x="628650" y="1081087"/>
                  </a:lnTo>
                  <a:lnTo>
                    <a:pt x="614363" y="1109662"/>
                  </a:lnTo>
                  <a:lnTo>
                    <a:pt x="597694" y="1123950"/>
                  </a:lnTo>
                  <a:lnTo>
                    <a:pt x="581025" y="1128712"/>
                  </a:lnTo>
                  <a:lnTo>
                    <a:pt x="550069" y="1131093"/>
                  </a:lnTo>
                  <a:lnTo>
                    <a:pt x="514350" y="1123950"/>
                  </a:lnTo>
                  <a:lnTo>
                    <a:pt x="471488" y="1100137"/>
                  </a:lnTo>
                  <a:lnTo>
                    <a:pt x="428625" y="1062037"/>
                  </a:lnTo>
                  <a:lnTo>
                    <a:pt x="383382" y="1009650"/>
                  </a:lnTo>
                  <a:lnTo>
                    <a:pt x="347663" y="952500"/>
                  </a:lnTo>
                  <a:lnTo>
                    <a:pt x="323850" y="904875"/>
                  </a:lnTo>
                  <a:lnTo>
                    <a:pt x="283369" y="681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94178E58-F21D-4A4E-A10B-2FAB64296F59}"/>
                </a:ext>
              </a:extLst>
            </p:cNvPr>
            <p:cNvSpPr/>
            <p:nvPr/>
          </p:nvSpPr>
          <p:spPr>
            <a:xfrm>
              <a:off x="5586413" y="1500189"/>
              <a:ext cx="1243012" cy="1762125"/>
            </a:xfrm>
            <a:custGeom>
              <a:avLst/>
              <a:gdLst>
                <a:gd name="connsiteX0" fmla="*/ 919162 w 1243012"/>
                <a:gd name="connsiteY0" fmla="*/ 790575 h 1762125"/>
                <a:gd name="connsiteX1" fmla="*/ 735806 w 1243012"/>
                <a:gd name="connsiteY1" fmla="*/ 1071562 h 1762125"/>
                <a:gd name="connsiteX2" fmla="*/ 645318 w 1243012"/>
                <a:gd name="connsiteY2" fmla="*/ 1181100 h 1762125"/>
                <a:gd name="connsiteX3" fmla="*/ 564356 w 1243012"/>
                <a:gd name="connsiteY3" fmla="*/ 1288256 h 1762125"/>
                <a:gd name="connsiteX4" fmla="*/ 440531 w 1243012"/>
                <a:gd name="connsiteY4" fmla="*/ 1431131 h 1762125"/>
                <a:gd name="connsiteX5" fmla="*/ 323850 w 1243012"/>
                <a:gd name="connsiteY5" fmla="*/ 1543050 h 1762125"/>
                <a:gd name="connsiteX6" fmla="*/ 228600 w 1243012"/>
                <a:gd name="connsiteY6" fmla="*/ 1628775 h 1762125"/>
                <a:gd name="connsiteX7" fmla="*/ 104775 w 1243012"/>
                <a:gd name="connsiteY7" fmla="*/ 1719262 h 1762125"/>
                <a:gd name="connsiteX8" fmla="*/ 61912 w 1243012"/>
                <a:gd name="connsiteY8" fmla="*/ 1747837 h 1762125"/>
                <a:gd name="connsiteX9" fmla="*/ 45243 w 1243012"/>
                <a:gd name="connsiteY9" fmla="*/ 1754981 h 1762125"/>
                <a:gd name="connsiteX10" fmla="*/ 23812 w 1243012"/>
                <a:gd name="connsiteY10" fmla="*/ 1762125 h 1762125"/>
                <a:gd name="connsiteX11" fmla="*/ 7143 w 1243012"/>
                <a:gd name="connsiteY11" fmla="*/ 1757362 h 1762125"/>
                <a:gd name="connsiteX12" fmla="*/ 0 w 1243012"/>
                <a:gd name="connsiteY12" fmla="*/ 1740693 h 1762125"/>
                <a:gd name="connsiteX13" fmla="*/ 4762 w 1243012"/>
                <a:gd name="connsiteY13" fmla="*/ 1726406 h 1762125"/>
                <a:gd name="connsiteX14" fmla="*/ 80962 w 1243012"/>
                <a:gd name="connsiteY14" fmla="*/ 1633537 h 1762125"/>
                <a:gd name="connsiteX15" fmla="*/ 233362 w 1243012"/>
                <a:gd name="connsiteY15" fmla="*/ 1435893 h 1762125"/>
                <a:gd name="connsiteX16" fmla="*/ 352425 w 1243012"/>
                <a:gd name="connsiteY16" fmla="*/ 1269206 h 1762125"/>
                <a:gd name="connsiteX17" fmla="*/ 440531 w 1243012"/>
                <a:gd name="connsiteY17" fmla="*/ 1138237 h 1762125"/>
                <a:gd name="connsiteX18" fmla="*/ 552450 w 1243012"/>
                <a:gd name="connsiteY18" fmla="*/ 959643 h 1762125"/>
                <a:gd name="connsiteX19" fmla="*/ 654843 w 1243012"/>
                <a:gd name="connsiteY19" fmla="*/ 778668 h 1762125"/>
                <a:gd name="connsiteX20" fmla="*/ 742950 w 1243012"/>
                <a:gd name="connsiteY20" fmla="*/ 607218 h 1762125"/>
                <a:gd name="connsiteX21" fmla="*/ 795337 w 1243012"/>
                <a:gd name="connsiteY21" fmla="*/ 492918 h 1762125"/>
                <a:gd name="connsiteX22" fmla="*/ 847725 w 1243012"/>
                <a:gd name="connsiteY22" fmla="*/ 347662 h 1762125"/>
                <a:gd name="connsiteX23" fmla="*/ 857250 w 1243012"/>
                <a:gd name="connsiteY23" fmla="*/ 297656 h 1762125"/>
                <a:gd name="connsiteX24" fmla="*/ 859631 w 1243012"/>
                <a:gd name="connsiteY24" fmla="*/ 278606 h 1762125"/>
                <a:gd name="connsiteX25" fmla="*/ 859631 w 1243012"/>
                <a:gd name="connsiteY25" fmla="*/ 257175 h 1762125"/>
                <a:gd name="connsiteX26" fmla="*/ 850106 w 1243012"/>
                <a:gd name="connsiteY26" fmla="*/ 226218 h 1762125"/>
                <a:gd name="connsiteX27" fmla="*/ 823912 w 1243012"/>
                <a:gd name="connsiteY27" fmla="*/ 183356 h 1762125"/>
                <a:gd name="connsiteX28" fmla="*/ 800100 w 1243012"/>
                <a:gd name="connsiteY28" fmla="*/ 150018 h 1762125"/>
                <a:gd name="connsiteX29" fmla="*/ 752475 w 1243012"/>
                <a:gd name="connsiteY29" fmla="*/ 102393 h 1762125"/>
                <a:gd name="connsiteX30" fmla="*/ 714375 w 1243012"/>
                <a:gd name="connsiteY30" fmla="*/ 69056 h 1762125"/>
                <a:gd name="connsiteX31" fmla="*/ 700087 w 1243012"/>
                <a:gd name="connsiteY31" fmla="*/ 52387 h 1762125"/>
                <a:gd name="connsiteX32" fmla="*/ 692943 w 1243012"/>
                <a:gd name="connsiteY32" fmla="*/ 33337 h 1762125"/>
                <a:gd name="connsiteX33" fmla="*/ 695325 w 1243012"/>
                <a:gd name="connsiteY33" fmla="*/ 14287 h 1762125"/>
                <a:gd name="connsiteX34" fmla="*/ 707231 w 1243012"/>
                <a:gd name="connsiteY34" fmla="*/ 2381 h 1762125"/>
                <a:gd name="connsiteX35" fmla="*/ 726281 w 1243012"/>
                <a:gd name="connsiteY35" fmla="*/ 0 h 1762125"/>
                <a:gd name="connsiteX36" fmla="*/ 754856 w 1243012"/>
                <a:gd name="connsiteY36" fmla="*/ 7143 h 1762125"/>
                <a:gd name="connsiteX37" fmla="*/ 835818 w 1243012"/>
                <a:gd name="connsiteY37" fmla="*/ 35718 h 1762125"/>
                <a:gd name="connsiteX38" fmla="*/ 935831 w 1243012"/>
                <a:gd name="connsiteY38" fmla="*/ 76200 h 1762125"/>
                <a:gd name="connsiteX39" fmla="*/ 1004887 w 1243012"/>
                <a:gd name="connsiteY39" fmla="*/ 111918 h 1762125"/>
                <a:gd name="connsiteX40" fmla="*/ 1057275 w 1243012"/>
                <a:gd name="connsiteY40" fmla="*/ 138112 h 1762125"/>
                <a:gd name="connsiteX41" fmla="*/ 1121568 w 1243012"/>
                <a:gd name="connsiteY41" fmla="*/ 178593 h 1762125"/>
                <a:gd name="connsiteX42" fmla="*/ 1169193 w 1243012"/>
                <a:gd name="connsiteY42" fmla="*/ 211931 h 1762125"/>
                <a:gd name="connsiteX43" fmla="*/ 1209675 w 1243012"/>
                <a:gd name="connsiteY43" fmla="*/ 245268 h 1762125"/>
                <a:gd name="connsiteX44" fmla="*/ 1228725 w 1243012"/>
                <a:gd name="connsiteY44" fmla="*/ 266700 h 1762125"/>
                <a:gd name="connsiteX45" fmla="*/ 1240631 w 1243012"/>
                <a:gd name="connsiteY45" fmla="*/ 290512 h 1762125"/>
                <a:gd name="connsiteX46" fmla="*/ 1243012 w 1243012"/>
                <a:gd name="connsiteY46" fmla="*/ 309562 h 1762125"/>
                <a:gd name="connsiteX47" fmla="*/ 1238250 w 1243012"/>
                <a:gd name="connsiteY47" fmla="*/ 338137 h 1762125"/>
                <a:gd name="connsiteX48" fmla="*/ 1228725 w 1243012"/>
                <a:gd name="connsiteY48" fmla="*/ 357187 h 1762125"/>
                <a:gd name="connsiteX49" fmla="*/ 1200150 w 1243012"/>
                <a:gd name="connsiteY49" fmla="*/ 383381 h 1762125"/>
                <a:gd name="connsiteX50" fmla="*/ 1162050 w 1243012"/>
                <a:gd name="connsiteY50" fmla="*/ 407193 h 1762125"/>
                <a:gd name="connsiteX51" fmla="*/ 1128712 w 1243012"/>
                <a:gd name="connsiteY51" fmla="*/ 442912 h 1762125"/>
                <a:gd name="connsiteX52" fmla="*/ 1085850 w 1243012"/>
                <a:gd name="connsiteY52" fmla="*/ 511968 h 1762125"/>
                <a:gd name="connsiteX53" fmla="*/ 978693 w 1243012"/>
                <a:gd name="connsiteY53" fmla="*/ 692943 h 1762125"/>
                <a:gd name="connsiteX54" fmla="*/ 919162 w 1243012"/>
                <a:gd name="connsiteY54" fmla="*/ 790575 h 176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43012" h="1762125">
                  <a:moveTo>
                    <a:pt x="919162" y="790575"/>
                  </a:moveTo>
                  <a:lnTo>
                    <a:pt x="735806" y="1071562"/>
                  </a:lnTo>
                  <a:lnTo>
                    <a:pt x="645318" y="1181100"/>
                  </a:lnTo>
                  <a:lnTo>
                    <a:pt x="564356" y="1288256"/>
                  </a:lnTo>
                  <a:lnTo>
                    <a:pt x="440531" y="1431131"/>
                  </a:lnTo>
                  <a:lnTo>
                    <a:pt x="323850" y="1543050"/>
                  </a:lnTo>
                  <a:lnTo>
                    <a:pt x="228600" y="1628775"/>
                  </a:lnTo>
                  <a:lnTo>
                    <a:pt x="104775" y="1719262"/>
                  </a:lnTo>
                  <a:lnTo>
                    <a:pt x="61912" y="1747837"/>
                  </a:lnTo>
                  <a:lnTo>
                    <a:pt x="45243" y="1754981"/>
                  </a:lnTo>
                  <a:lnTo>
                    <a:pt x="23812" y="1762125"/>
                  </a:lnTo>
                  <a:lnTo>
                    <a:pt x="7143" y="1757362"/>
                  </a:lnTo>
                  <a:lnTo>
                    <a:pt x="0" y="1740693"/>
                  </a:lnTo>
                  <a:lnTo>
                    <a:pt x="4762" y="1726406"/>
                  </a:lnTo>
                  <a:lnTo>
                    <a:pt x="80962" y="1633537"/>
                  </a:lnTo>
                  <a:lnTo>
                    <a:pt x="233362" y="1435893"/>
                  </a:lnTo>
                  <a:lnTo>
                    <a:pt x="352425" y="1269206"/>
                  </a:lnTo>
                  <a:lnTo>
                    <a:pt x="440531" y="1138237"/>
                  </a:lnTo>
                  <a:lnTo>
                    <a:pt x="552450" y="959643"/>
                  </a:lnTo>
                  <a:lnTo>
                    <a:pt x="654843" y="778668"/>
                  </a:lnTo>
                  <a:lnTo>
                    <a:pt x="742950" y="607218"/>
                  </a:lnTo>
                  <a:lnTo>
                    <a:pt x="795337" y="492918"/>
                  </a:lnTo>
                  <a:lnTo>
                    <a:pt x="847725" y="347662"/>
                  </a:lnTo>
                  <a:lnTo>
                    <a:pt x="857250" y="297656"/>
                  </a:lnTo>
                  <a:lnTo>
                    <a:pt x="859631" y="278606"/>
                  </a:lnTo>
                  <a:lnTo>
                    <a:pt x="859631" y="257175"/>
                  </a:lnTo>
                  <a:lnTo>
                    <a:pt x="850106" y="226218"/>
                  </a:lnTo>
                  <a:lnTo>
                    <a:pt x="823912" y="183356"/>
                  </a:lnTo>
                  <a:lnTo>
                    <a:pt x="800100" y="150018"/>
                  </a:lnTo>
                  <a:lnTo>
                    <a:pt x="752475" y="102393"/>
                  </a:lnTo>
                  <a:lnTo>
                    <a:pt x="714375" y="69056"/>
                  </a:lnTo>
                  <a:lnTo>
                    <a:pt x="700087" y="52387"/>
                  </a:lnTo>
                  <a:lnTo>
                    <a:pt x="692943" y="33337"/>
                  </a:lnTo>
                  <a:lnTo>
                    <a:pt x="695325" y="14287"/>
                  </a:lnTo>
                  <a:lnTo>
                    <a:pt x="707231" y="2381"/>
                  </a:lnTo>
                  <a:lnTo>
                    <a:pt x="726281" y="0"/>
                  </a:lnTo>
                  <a:lnTo>
                    <a:pt x="754856" y="7143"/>
                  </a:lnTo>
                  <a:lnTo>
                    <a:pt x="835818" y="35718"/>
                  </a:lnTo>
                  <a:lnTo>
                    <a:pt x="935831" y="76200"/>
                  </a:lnTo>
                  <a:lnTo>
                    <a:pt x="1004887" y="111918"/>
                  </a:lnTo>
                  <a:lnTo>
                    <a:pt x="1057275" y="138112"/>
                  </a:lnTo>
                  <a:lnTo>
                    <a:pt x="1121568" y="178593"/>
                  </a:lnTo>
                  <a:lnTo>
                    <a:pt x="1169193" y="211931"/>
                  </a:lnTo>
                  <a:lnTo>
                    <a:pt x="1209675" y="245268"/>
                  </a:lnTo>
                  <a:lnTo>
                    <a:pt x="1228725" y="266700"/>
                  </a:lnTo>
                  <a:lnTo>
                    <a:pt x="1240631" y="290512"/>
                  </a:lnTo>
                  <a:lnTo>
                    <a:pt x="1243012" y="309562"/>
                  </a:lnTo>
                  <a:lnTo>
                    <a:pt x="1238250" y="338137"/>
                  </a:lnTo>
                  <a:lnTo>
                    <a:pt x="1228725" y="357187"/>
                  </a:lnTo>
                  <a:lnTo>
                    <a:pt x="1200150" y="383381"/>
                  </a:lnTo>
                  <a:lnTo>
                    <a:pt x="1162050" y="407193"/>
                  </a:lnTo>
                  <a:lnTo>
                    <a:pt x="1128712" y="442912"/>
                  </a:lnTo>
                  <a:lnTo>
                    <a:pt x="1085850" y="511968"/>
                  </a:lnTo>
                  <a:lnTo>
                    <a:pt x="978693" y="692943"/>
                  </a:lnTo>
                  <a:lnTo>
                    <a:pt x="919162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087D5204-E11F-4ED8-ADAD-B963A901961A}"/>
                </a:ext>
              </a:extLst>
            </p:cNvPr>
            <p:cNvSpPr/>
            <p:nvPr/>
          </p:nvSpPr>
          <p:spPr>
            <a:xfrm>
              <a:off x="4208463" y="4452939"/>
              <a:ext cx="1471612" cy="942975"/>
            </a:xfrm>
            <a:custGeom>
              <a:avLst/>
              <a:gdLst>
                <a:gd name="connsiteX0" fmla="*/ 550069 w 1471612"/>
                <a:gd name="connsiteY0" fmla="*/ 333375 h 942975"/>
                <a:gd name="connsiteX1" fmla="*/ 73819 w 1471612"/>
                <a:gd name="connsiteY1" fmla="*/ 461962 h 942975"/>
                <a:gd name="connsiteX2" fmla="*/ 0 w 1471612"/>
                <a:gd name="connsiteY2" fmla="*/ 333375 h 942975"/>
                <a:gd name="connsiteX3" fmla="*/ 581025 w 1471612"/>
                <a:gd name="connsiteY3" fmla="*/ 178593 h 942975"/>
                <a:gd name="connsiteX4" fmla="*/ 902494 w 1471612"/>
                <a:gd name="connsiteY4" fmla="*/ 90487 h 942975"/>
                <a:gd name="connsiteX5" fmla="*/ 964406 w 1471612"/>
                <a:gd name="connsiteY5" fmla="*/ 59531 h 942975"/>
                <a:gd name="connsiteX6" fmla="*/ 1019175 w 1471612"/>
                <a:gd name="connsiteY6" fmla="*/ 35718 h 942975"/>
                <a:gd name="connsiteX7" fmla="*/ 1076325 w 1471612"/>
                <a:gd name="connsiteY7" fmla="*/ 14287 h 942975"/>
                <a:gd name="connsiteX8" fmla="*/ 1107281 w 1471612"/>
                <a:gd name="connsiteY8" fmla="*/ 4762 h 942975"/>
                <a:gd name="connsiteX9" fmla="*/ 1131094 w 1471612"/>
                <a:gd name="connsiteY9" fmla="*/ 0 h 942975"/>
                <a:gd name="connsiteX10" fmla="*/ 1154906 w 1471612"/>
                <a:gd name="connsiteY10" fmla="*/ 2381 h 942975"/>
                <a:gd name="connsiteX11" fmla="*/ 1185862 w 1471612"/>
                <a:gd name="connsiteY11" fmla="*/ 16668 h 942975"/>
                <a:gd name="connsiteX12" fmla="*/ 1216819 w 1471612"/>
                <a:gd name="connsiteY12" fmla="*/ 38100 h 942975"/>
                <a:gd name="connsiteX13" fmla="*/ 1257300 w 1471612"/>
                <a:gd name="connsiteY13" fmla="*/ 71437 h 942975"/>
                <a:gd name="connsiteX14" fmla="*/ 1304925 w 1471612"/>
                <a:gd name="connsiteY14" fmla="*/ 116681 h 942975"/>
                <a:gd name="connsiteX15" fmla="*/ 1350169 w 1471612"/>
                <a:gd name="connsiteY15" fmla="*/ 145256 h 942975"/>
                <a:gd name="connsiteX16" fmla="*/ 1397794 w 1471612"/>
                <a:gd name="connsiteY16" fmla="*/ 178593 h 942975"/>
                <a:gd name="connsiteX17" fmla="*/ 1426369 w 1471612"/>
                <a:gd name="connsiteY17" fmla="*/ 202406 h 942975"/>
                <a:gd name="connsiteX18" fmla="*/ 1452562 w 1471612"/>
                <a:gd name="connsiteY18" fmla="*/ 230981 h 942975"/>
                <a:gd name="connsiteX19" fmla="*/ 1466850 w 1471612"/>
                <a:gd name="connsiteY19" fmla="*/ 252412 h 942975"/>
                <a:gd name="connsiteX20" fmla="*/ 1471612 w 1471612"/>
                <a:gd name="connsiteY20" fmla="*/ 276225 h 942975"/>
                <a:gd name="connsiteX21" fmla="*/ 1464469 w 1471612"/>
                <a:gd name="connsiteY21" fmla="*/ 304800 h 942975"/>
                <a:gd name="connsiteX22" fmla="*/ 1443037 w 1471612"/>
                <a:gd name="connsiteY22" fmla="*/ 330993 h 942975"/>
                <a:gd name="connsiteX23" fmla="*/ 1423987 w 1471612"/>
                <a:gd name="connsiteY23" fmla="*/ 354806 h 942975"/>
                <a:gd name="connsiteX24" fmla="*/ 1393031 w 1471612"/>
                <a:gd name="connsiteY24" fmla="*/ 404812 h 942975"/>
                <a:gd name="connsiteX25" fmla="*/ 1362075 w 1471612"/>
                <a:gd name="connsiteY25" fmla="*/ 478631 h 942975"/>
                <a:gd name="connsiteX26" fmla="*/ 1319212 w 1471612"/>
                <a:gd name="connsiteY26" fmla="*/ 607218 h 942975"/>
                <a:gd name="connsiteX27" fmla="*/ 1264444 w 1471612"/>
                <a:gd name="connsiteY27" fmla="*/ 797718 h 942975"/>
                <a:gd name="connsiteX28" fmla="*/ 1257300 w 1471612"/>
                <a:gd name="connsiteY28" fmla="*/ 835818 h 942975"/>
                <a:gd name="connsiteX29" fmla="*/ 1245394 w 1471612"/>
                <a:gd name="connsiteY29" fmla="*/ 942975 h 942975"/>
                <a:gd name="connsiteX30" fmla="*/ 1007269 w 1471612"/>
                <a:gd name="connsiteY30" fmla="*/ 921543 h 942975"/>
                <a:gd name="connsiteX31" fmla="*/ 1064419 w 1471612"/>
                <a:gd name="connsiteY31" fmla="*/ 659606 h 942975"/>
                <a:gd name="connsiteX32" fmla="*/ 1119187 w 1471612"/>
                <a:gd name="connsiteY32" fmla="*/ 404812 h 942975"/>
                <a:gd name="connsiteX33" fmla="*/ 1145381 w 1471612"/>
                <a:gd name="connsiteY33" fmla="*/ 278606 h 942975"/>
                <a:gd name="connsiteX34" fmla="*/ 1147762 w 1471612"/>
                <a:gd name="connsiteY34" fmla="*/ 247650 h 942975"/>
                <a:gd name="connsiteX35" fmla="*/ 1140619 w 1471612"/>
                <a:gd name="connsiteY35" fmla="*/ 221456 h 942975"/>
                <a:gd name="connsiteX36" fmla="*/ 1119187 w 1471612"/>
                <a:gd name="connsiteY36" fmla="*/ 207168 h 942975"/>
                <a:gd name="connsiteX37" fmla="*/ 1083469 w 1471612"/>
                <a:gd name="connsiteY37" fmla="*/ 202406 h 942975"/>
                <a:gd name="connsiteX38" fmla="*/ 1035844 w 1471612"/>
                <a:gd name="connsiteY38" fmla="*/ 209550 h 942975"/>
                <a:gd name="connsiteX39" fmla="*/ 773906 w 1471612"/>
                <a:gd name="connsiteY39" fmla="*/ 278606 h 942975"/>
                <a:gd name="connsiteX40" fmla="*/ 550069 w 1471612"/>
                <a:gd name="connsiteY40" fmla="*/ 3333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71612" h="942975">
                  <a:moveTo>
                    <a:pt x="550069" y="333375"/>
                  </a:moveTo>
                  <a:lnTo>
                    <a:pt x="73819" y="461962"/>
                  </a:lnTo>
                  <a:lnTo>
                    <a:pt x="0" y="333375"/>
                  </a:lnTo>
                  <a:lnTo>
                    <a:pt x="581025" y="178593"/>
                  </a:lnTo>
                  <a:lnTo>
                    <a:pt x="902494" y="90487"/>
                  </a:lnTo>
                  <a:lnTo>
                    <a:pt x="964406" y="59531"/>
                  </a:lnTo>
                  <a:lnTo>
                    <a:pt x="1019175" y="35718"/>
                  </a:lnTo>
                  <a:lnTo>
                    <a:pt x="1076325" y="14287"/>
                  </a:lnTo>
                  <a:lnTo>
                    <a:pt x="1107281" y="4762"/>
                  </a:lnTo>
                  <a:lnTo>
                    <a:pt x="1131094" y="0"/>
                  </a:lnTo>
                  <a:lnTo>
                    <a:pt x="1154906" y="2381"/>
                  </a:lnTo>
                  <a:lnTo>
                    <a:pt x="1185862" y="16668"/>
                  </a:lnTo>
                  <a:lnTo>
                    <a:pt x="1216819" y="38100"/>
                  </a:lnTo>
                  <a:lnTo>
                    <a:pt x="1257300" y="71437"/>
                  </a:lnTo>
                  <a:lnTo>
                    <a:pt x="1304925" y="116681"/>
                  </a:lnTo>
                  <a:lnTo>
                    <a:pt x="1350169" y="145256"/>
                  </a:lnTo>
                  <a:lnTo>
                    <a:pt x="1397794" y="178593"/>
                  </a:lnTo>
                  <a:lnTo>
                    <a:pt x="1426369" y="202406"/>
                  </a:lnTo>
                  <a:lnTo>
                    <a:pt x="1452562" y="230981"/>
                  </a:lnTo>
                  <a:lnTo>
                    <a:pt x="1466850" y="252412"/>
                  </a:lnTo>
                  <a:lnTo>
                    <a:pt x="1471612" y="276225"/>
                  </a:lnTo>
                  <a:lnTo>
                    <a:pt x="1464469" y="304800"/>
                  </a:lnTo>
                  <a:lnTo>
                    <a:pt x="1443037" y="330993"/>
                  </a:lnTo>
                  <a:lnTo>
                    <a:pt x="1423987" y="354806"/>
                  </a:lnTo>
                  <a:lnTo>
                    <a:pt x="1393031" y="404812"/>
                  </a:lnTo>
                  <a:lnTo>
                    <a:pt x="1362075" y="478631"/>
                  </a:lnTo>
                  <a:lnTo>
                    <a:pt x="1319212" y="607218"/>
                  </a:lnTo>
                  <a:lnTo>
                    <a:pt x="1264444" y="797718"/>
                  </a:lnTo>
                  <a:lnTo>
                    <a:pt x="1257300" y="835818"/>
                  </a:lnTo>
                  <a:lnTo>
                    <a:pt x="1245394" y="942975"/>
                  </a:lnTo>
                  <a:lnTo>
                    <a:pt x="1007269" y="921543"/>
                  </a:lnTo>
                  <a:lnTo>
                    <a:pt x="1064419" y="659606"/>
                  </a:lnTo>
                  <a:lnTo>
                    <a:pt x="1119187" y="404812"/>
                  </a:lnTo>
                  <a:lnTo>
                    <a:pt x="1145381" y="278606"/>
                  </a:lnTo>
                  <a:lnTo>
                    <a:pt x="1147762" y="247650"/>
                  </a:lnTo>
                  <a:lnTo>
                    <a:pt x="1140619" y="221456"/>
                  </a:lnTo>
                  <a:lnTo>
                    <a:pt x="1119187" y="207168"/>
                  </a:lnTo>
                  <a:lnTo>
                    <a:pt x="1083469" y="202406"/>
                  </a:lnTo>
                  <a:lnTo>
                    <a:pt x="1035844" y="209550"/>
                  </a:lnTo>
                  <a:lnTo>
                    <a:pt x="773906" y="278606"/>
                  </a:lnTo>
                  <a:lnTo>
                    <a:pt x="550069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76F6594A-9EDD-4CDE-97B3-8C8830069A41}"/>
                </a:ext>
              </a:extLst>
            </p:cNvPr>
            <p:cNvSpPr/>
            <p:nvPr/>
          </p:nvSpPr>
          <p:spPr>
            <a:xfrm>
              <a:off x="4437064" y="5276850"/>
              <a:ext cx="1019175" cy="388938"/>
            </a:xfrm>
            <a:custGeom>
              <a:avLst/>
              <a:gdLst>
                <a:gd name="connsiteX0" fmla="*/ 359569 w 1019175"/>
                <a:gd name="connsiteY0" fmla="*/ 280988 h 388144"/>
                <a:gd name="connsiteX1" fmla="*/ 54769 w 1019175"/>
                <a:gd name="connsiteY1" fmla="*/ 388144 h 388144"/>
                <a:gd name="connsiteX2" fmla="*/ 0 w 1019175"/>
                <a:gd name="connsiteY2" fmla="*/ 228600 h 388144"/>
                <a:gd name="connsiteX3" fmla="*/ 171450 w 1019175"/>
                <a:gd name="connsiteY3" fmla="*/ 176213 h 388144"/>
                <a:gd name="connsiteX4" fmla="*/ 552450 w 1019175"/>
                <a:gd name="connsiteY4" fmla="*/ 66675 h 388144"/>
                <a:gd name="connsiteX5" fmla="*/ 812006 w 1019175"/>
                <a:gd name="connsiteY5" fmla="*/ 0 h 388144"/>
                <a:gd name="connsiteX6" fmla="*/ 1009650 w 1019175"/>
                <a:gd name="connsiteY6" fmla="*/ 42863 h 388144"/>
                <a:gd name="connsiteX7" fmla="*/ 1019175 w 1019175"/>
                <a:gd name="connsiteY7" fmla="*/ 69056 h 388144"/>
                <a:gd name="connsiteX8" fmla="*/ 1016794 w 1019175"/>
                <a:gd name="connsiteY8" fmla="*/ 130969 h 388144"/>
                <a:gd name="connsiteX9" fmla="*/ 1007269 w 1019175"/>
                <a:gd name="connsiteY9" fmla="*/ 150019 h 388144"/>
                <a:gd name="connsiteX10" fmla="*/ 983456 w 1019175"/>
                <a:gd name="connsiteY10" fmla="*/ 180975 h 388144"/>
                <a:gd name="connsiteX11" fmla="*/ 954881 w 1019175"/>
                <a:gd name="connsiteY11" fmla="*/ 200025 h 388144"/>
                <a:gd name="connsiteX12" fmla="*/ 881062 w 1019175"/>
                <a:gd name="connsiteY12" fmla="*/ 209550 h 388144"/>
                <a:gd name="connsiteX13" fmla="*/ 714375 w 1019175"/>
                <a:gd name="connsiteY13" fmla="*/ 207169 h 388144"/>
                <a:gd name="connsiteX14" fmla="*/ 564356 w 1019175"/>
                <a:gd name="connsiteY14" fmla="*/ 221456 h 388144"/>
                <a:gd name="connsiteX15" fmla="*/ 504825 w 1019175"/>
                <a:gd name="connsiteY15" fmla="*/ 238125 h 388144"/>
                <a:gd name="connsiteX16" fmla="*/ 359569 w 1019175"/>
                <a:gd name="connsiteY16" fmla="*/ 280988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175" h="388144">
                  <a:moveTo>
                    <a:pt x="359569" y="280988"/>
                  </a:moveTo>
                  <a:lnTo>
                    <a:pt x="54769" y="388144"/>
                  </a:lnTo>
                  <a:lnTo>
                    <a:pt x="0" y="228600"/>
                  </a:lnTo>
                  <a:lnTo>
                    <a:pt x="171450" y="176213"/>
                  </a:lnTo>
                  <a:lnTo>
                    <a:pt x="552450" y="66675"/>
                  </a:lnTo>
                  <a:lnTo>
                    <a:pt x="812006" y="0"/>
                  </a:lnTo>
                  <a:lnTo>
                    <a:pt x="1009650" y="42863"/>
                  </a:lnTo>
                  <a:lnTo>
                    <a:pt x="1019175" y="69056"/>
                  </a:lnTo>
                  <a:cubicBezTo>
                    <a:pt x="1018381" y="89694"/>
                    <a:pt x="1017588" y="110331"/>
                    <a:pt x="1016794" y="130969"/>
                  </a:cubicBezTo>
                  <a:lnTo>
                    <a:pt x="1007269" y="150019"/>
                  </a:lnTo>
                  <a:lnTo>
                    <a:pt x="983456" y="180975"/>
                  </a:lnTo>
                  <a:lnTo>
                    <a:pt x="954881" y="200025"/>
                  </a:lnTo>
                  <a:lnTo>
                    <a:pt x="881062" y="209550"/>
                  </a:lnTo>
                  <a:lnTo>
                    <a:pt x="714375" y="207169"/>
                  </a:lnTo>
                  <a:lnTo>
                    <a:pt x="564356" y="221456"/>
                  </a:lnTo>
                  <a:lnTo>
                    <a:pt x="504825" y="238125"/>
                  </a:lnTo>
                  <a:lnTo>
                    <a:pt x="359569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C783D453-1D1E-45F0-A1ED-AF503EE46484}"/>
                </a:ext>
              </a:extLst>
            </p:cNvPr>
            <p:cNvSpPr/>
            <p:nvPr/>
          </p:nvSpPr>
          <p:spPr>
            <a:xfrm>
              <a:off x="6161088" y="2265363"/>
              <a:ext cx="1924050" cy="449262"/>
            </a:xfrm>
            <a:custGeom>
              <a:avLst/>
              <a:gdLst>
                <a:gd name="connsiteX0" fmla="*/ 1321594 w 1924050"/>
                <a:gd name="connsiteY0" fmla="*/ 316706 h 450056"/>
                <a:gd name="connsiteX1" fmla="*/ 831056 w 1924050"/>
                <a:gd name="connsiteY1" fmla="*/ 390525 h 450056"/>
                <a:gd name="connsiteX2" fmla="*/ 781050 w 1924050"/>
                <a:gd name="connsiteY2" fmla="*/ 423862 h 450056"/>
                <a:gd name="connsiteX3" fmla="*/ 495300 w 1924050"/>
                <a:gd name="connsiteY3" fmla="*/ 440531 h 450056"/>
                <a:gd name="connsiteX4" fmla="*/ 290512 w 1924050"/>
                <a:gd name="connsiteY4" fmla="*/ 450056 h 450056"/>
                <a:gd name="connsiteX5" fmla="*/ 0 w 1924050"/>
                <a:gd name="connsiteY5" fmla="*/ 388144 h 450056"/>
                <a:gd name="connsiteX6" fmla="*/ 88106 w 1924050"/>
                <a:gd name="connsiteY6" fmla="*/ 276225 h 450056"/>
                <a:gd name="connsiteX7" fmla="*/ 195262 w 1924050"/>
                <a:gd name="connsiteY7" fmla="*/ 292894 h 450056"/>
                <a:gd name="connsiteX8" fmla="*/ 450056 w 1924050"/>
                <a:gd name="connsiteY8" fmla="*/ 285750 h 450056"/>
                <a:gd name="connsiteX9" fmla="*/ 628650 w 1924050"/>
                <a:gd name="connsiteY9" fmla="*/ 264319 h 450056"/>
                <a:gd name="connsiteX10" fmla="*/ 907256 w 1924050"/>
                <a:gd name="connsiteY10" fmla="*/ 211931 h 450056"/>
                <a:gd name="connsiteX11" fmla="*/ 1095375 w 1924050"/>
                <a:gd name="connsiteY11" fmla="*/ 166687 h 450056"/>
                <a:gd name="connsiteX12" fmla="*/ 1347787 w 1924050"/>
                <a:gd name="connsiteY12" fmla="*/ 100012 h 450056"/>
                <a:gd name="connsiteX13" fmla="*/ 1381125 w 1924050"/>
                <a:gd name="connsiteY13" fmla="*/ 78581 h 450056"/>
                <a:gd name="connsiteX14" fmla="*/ 1452562 w 1924050"/>
                <a:gd name="connsiteY14" fmla="*/ 35719 h 450056"/>
                <a:gd name="connsiteX15" fmla="*/ 1497806 w 1924050"/>
                <a:gd name="connsiteY15" fmla="*/ 11906 h 450056"/>
                <a:gd name="connsiteX16" fmla="*/ 1531144 w 1924050"/>
                <a:gd name="connsiteY16" fmla="*/ 0 h 450056"/>
                <a:gd name="connsiteX17" fmla="*/ 1557337 w 1924050"/>
                <a:gd name="connsiteY17" fmla="*/ 2381 h 450056"/>
                <a:gd name="connsiteX18" fmla="*/ 1633537 w 1924050"/>
                <a:gd name="connsiteY18" fmla="*/ 19050 h 450056"/>
                <a:gd name="connsiteX19" fmla="*/ 1750219 w 1924050"/>
                <a:gd name="connsiteY19" fmla="*/ 54769 h 450056"/>
                <a:gd name="connsiteX20" fmla="*/ 1816894 w 1924050"/>
                <a:gd name="connsiteY20" fmla="*/ 78581 h 450056"/>
                <a:gd name="connsiteX21" fmla="*/ 1871662 w 1924050"/>
                <a:gd name="connsiteY21" fmla="*/ 107156 h 450056"/>
                <a:gd name="connsiteX22" fmla="*/ 1907381 w 1924050"/>
                <a:gd name="connsiteY22" fmla="*/ 128587 h 450056"/>
                <a:gd name="connsiteX23" fmla="*/ 1921669 w 1924050"/>
                <a:gd name="connsiteY23" fmla="*/ 140494 h 450056"/>
                <a:gd name="connsiteX24" fmla="*/ 1924050 w 1924050"/>
                <a:gd name="connsiteY24" fmla="*/ 159544 h 450056"/>
                <a:gd name="connsiteX25" fmla="*/ 1909762 w 1924050"/>
                <a:gd name="connsiteY25" fmla="*/ 188119 h 450056"/>
                <a:gd name="connsiteX26" fmla="*/ 1881187 w 1924050"/>
                <a:gd name="connsiteY26" fmla="*/ 219075 h 450056"/>
                <a:gd name="connsiteX27" fmla="*/ 1826419 w 1924050"/>
                <a:gd name="connsiteY27" fmla="*/ 242887 h 450056"/>
                <a:gd name="connsiteX28" fmla="*/ 1766887 w 1924050"/>
                <a:gd name="connsiteY28" fmla="*/ 254794 h 450056"/>
                <a:gd name="connsiteX29" fmla="*/ 1571625 w 1924050"/>
                <a:gd name="connsiteY29" fmla="*/ 280987 h 450056"/>
                <a:gd name="connsiteX30" fmla="*/ 1321594 w 1924050"/>
                <a:gd name="connsiteY30" fmla="*/ 3167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4050" h="450056">
                  <a:moveTo>
                    <a:pt x="1321594" y="316706"/>
                  </a:moveTo>
                  <a:lnTo>
                    <a:pt x="831056" y="390525"/>
                  </a:lnTo>
                  <a:lnTo>
                    <a:pt x="781050" y="423862"/>
                  </a:lnTo>
                  <a:lnTo>
                    <a:pt x="495300" y="440531"/>
                  </a:lnTo>
                  <a:lnTo>
                    <a:pt x="290512" y="450056"/>
                  </a:lnTo>
                  <a:lnTo>
                    <a:pt x="0" y="388144"/>
                  </a:lnTo>
                  <a:lnTo>
                    <a:pt x="88106" y="276225"/>
                  </a:lnTo>
                  <a:lnTo>
                    <a:pt x="195262" y="292894"/>
                  </a:lnTo>
                  <a:lnTo>
                    <a:pt x="450056" y="285750"/>
                  </a:lnTo>
                  <a:lnTo>
                    <a:pt x="628650" y="264319"/>
                  </a:lnTo>
                  <a:lnTo>
                    <a:pt x="907256" y="211931"/>
                  </a:lnTo>
                  <a:lnTo>
                    <a:pt x="1095375" y="166687"/>
                  </a:lnTo>
                  <a:lnTo>
                    <a:pt x="1347787" y="100012"/>
                  </a:lnTo>
                  <a:lnTo>
                    <a:pt x="1381125" y="78581"/>
                  </a:lnTo>
                  <a:lnTo>
                    <a:pt x="1452562" y="35719"/>
                  </a:lnTo>
                  <a:lnTo>
                    <a:pt x="1497806" y="11906"/>
                  </a:lnTo>
                  <a:lnTo>
                    <a:pt x="1531144" y="0"/>
                  </a:lnTo>
                  <a:lnTo>
                    <a:pt x="1557337" y="2381"/>
                  </a:lnTo>
                  <a:lnTo>
                    <a:pt x="1633537" y="19050"/>
                  </a:lnTo>
                  <a:lnTo>
                    <a:pt x="1750219" y="54769"/>
                  </a:lnTo>
                  <a:lnTo>
                    <a:pt x="1816894" y="78581"/>
                  </a:lnTo>
                  <a:lnTo>
                    <a:pt x="1871662" y="107156"/>
                  </a:lnTo>
                  <a:lnTo>
                    <a:pt x="1907381" y="128587"/>
                  </a:lnTo>
                  <a:lnTo>
                    <a:pt x="1921669" y="140494"/>
                  </a:lnTo>
                  <a:lnTo>
                    <a:pt x="1924050" y="159544"/>
                  </a:lnTo>
                  <a:lnTo>
                    <a:pt x="1909762" y="188119"/>
                  </a:lnTo>
                  <a:lnTo>
                    <a:pt x="1881187" y="219075"/>
                  </a:lnTo>
                  <a:lnTo>
                    <a:pt x="1826419" y="242887"/>
                  </a:lnTo>
                  <a:lnTo>
                    <a:pt x="1766887" y="254794"/>
                  </a:lnTo>
                  <a:lnTo>
                    <a:pt x="1571625" y="280987"/>
                  </a:lnTo>
                  <a:lnTo>
                    <a:pt x="1321594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BA00C5C9-AA88-4B47-95E4-2B76EC216655}"/>
                </a:ext>
              </a:extLst>
            </p:cNvPr>
            <p:cNvSpPr/>
            <p:nvPr/>
          </p:nvSpPr>
          <p:spPr>
            <a:xfrm>
              <a:off x="5611814" y="3340101"/>
              <a:ext cx="2954337" cy="650875"/>
            </a:xfrm>
            <a:custGeom>
              <a:avLst/>
              <a:gdLst>
                <a:gd name="connsiteX0" fmla="*/ 2099362 w 2953637"/>
                <a:gd name="connsiteY0" fmla="*/ 308140 h 651353"/>
                <a:gd name="connsiteX1" fmla="*/ 1608341 w 2953637"/>
                <a:gd name="connsiteY1" fmla="*/ 343213 h 651353"/>
                <a:gd name="connsiteX2" fmla="*/ 1392894 w 2953637"/>
                <a:gd name="connsiteY2" fmla="*/ 373276 h 651353"/>
                <a:gd name="connsiteX3" fmla="*/ 1159910 w 2953637"/>
                <a:gd name="connsiteY3" fmla="*/ 413359 h 651353"/>
                <a:gd name="connsiteX4" fmla="*/ 997071 w 2953637"/>
                <a:gd name="connsiteY4" fmla="*/ 448432 h 651353"/>
                <a:gd name="connsiteX5" fmla="*/ 874316 w 2953637"/>
                <a:gd name="connsiteY5" fmla="*/ 478494 h 651353"/>
                <a:gd name="connsiteX6" fmla="*/ 754066 w 2953637"/>
                <a:gd name="connsiteY6" fmla="*/ 513567 h 651353"/>
                <a:gd name="connsiteX7" fmla="*/ 663879 w 2953637"/>
                <a:gd name="connsiteY7" fmla="*/ 546135 h 651353"/>
                <a:gd name="connsiteX8" fmla="*/ 571186 w 2953637"/>
                <a:gd name="connsiteY8" fmla="*/ 591228 h 651353"/>
                <a:gd name="connsiteX9" fmla="*/ 523588 w 2953637"/>
                <a:gd name="connsiteY9" fmla="*/ 618786 h 651353"/>
                <a:gd name="connsiteX10" fmla="*/ 480999 w 2953637"/>
                <a:gd name="connsiteY10" fmla="*/ 638827 h 651353"/>
                <a:gd name="connsiteX11" fmla="*/ 445926 w 2953637"/>
                <a:gd name="connsiteY11" fmla="*/ 648848 h 651353"/>
                <a:gd name="connsiteX12" fmla="*/ 425885 w 2953637"/>
                <a:gd name="connsiteY12" fmla="*/ 651353 h 651353"/>
                <a:gd name="connsiteX13" fmla="*/ 400832 w 2953637"/>
                <a:gd name="connsiteY13" fmla="*/ 648848 h 651353"/>
                <a:gd name="connsiteX14" fmla="*/ 348223 w 2953637"/>
                <a:gd name="connsiteY14" fmla="*/ 628806 h 651353"/>
                <a:gd name="connsiteX15" fmla="*/ 278077 w 2953637"/>
                <a:gd name="connsiteY15" fmla="*/ 588723 h 651353"/>
                <a:gd name="connsiteX16" fmla="*/ 210437 w 2953637"/>
                <a:gd name="connsiteY16" fmla="*/ 538619 h 651353"/>
                <a:gd name="connsiteX17" fmla="*/ 145301 w 2953637"/>
                <a:gd name="connsiteY17" fmla="*/ 483505 h 651353"/>
                <a:gd name="connsiteX18" fmla="*/ 92692 w 2953637"/>
                <a:gd name="connsiteY18" fmla="*/ 433400 h 651353"/>
                <a:gd name="connsiteX19" fmla="*/ 72651 w 2953637"/>
                <a:gd name="connsiteY19" fmla="*/ 408348 h 651353"/>
                <a:gd name="connsiteX20" fmla="*/ 45093 w 2953637"/>
                <a:gd name="connsiteY20" fmla="*/ 375781 h 651353"/>
                <a:gd name="connsiteX21" fmla="*/ 25052 w 2953637"/>
                <a:gd name="connsiteY21" fmla="*/ 343213 h 651353"/>
                <a:gd name="connsiteX22" fmla="*/ 10020 w 2953637"/>
                <a:gd name="connsiteY22" fmla="*/ 308140 h 651353"/>
                <a:gd name="connsiteX23" fmla="*/ 0 w 2953637"/>
                <a:gd name="connsiteY23" fmla="*/ 275573 h 651353"/>
                <a:gd name="connsiteX24" fmla="*/ 0 w 2953637"/>
                <a:gd name="connsiteY24" fmla="*/ 255531 h 651353"/>
                <a:gd name="connsiteX25" fmla="*/ 10020 w 2953637"/>
                <a:gd name="connsiteY25" fmla="*/ 240500 h 651353"/>
                <a:gd name="connsiteX26" fmla="*/ 37578 w 2953637"/>
                <a:gd name="connsiteY26" fmla="*/ 235489 h 651353"/>
                <a:gd name="connsiteX27" fmla="*/ 52609 w 2953637"/>
                <a:gd name="connsiteY27" fmla="*/ 243005 h 651353"/>
                <a:gd name="connsiteX28" fmla="*/ 77661 w 2953637"/>
                <a:gd name="connsiteY28" fmla="*/ 273067 h 651353"/>
                <a:gd name="connsiteX29" fmla="*/ 127765 w 2953637"/>
                <a:gd name="connsiteY29" fmla="*/ 318161 h 651353"/>
                <a:gd name="connsiteX30" fmla="*/ 170354 w 2953637"/>
                <a:gd name="connsiteY30" fmla="*/ 350729 h 651353"/>
                <a:gd name="connsiteX31" fmla="*/ 220458 w 2953637"/>
                <a:gd name="connsiteY31" fmla="*/ 380791 h 651353"/>
                <a:gd name="connsiteX32" fmla="*/ 273067 w 2953637"/>
                <a:gd name="connsiteY32" fmla="*/ 400833 h 651353"/>
                <a:gd name="connsiteX33" fmla="*/ 333192 w 2953637"/>
                <a:gd name="connsiteY33" fmla="*/ 408348 h 651353"/>
                <a:gd name="connsiteX34" fmla="*/ 388306 w 2953637"/>
                <a:gd name="connsiteY34" fmla="*/ 405843 h 651353"/>
                <a:gd name="connsiteX35" fmla="*/ 455947 w 2953637"/>
                <a:gd name="connsiteY35" fmla="*/ 390812 h 651353"/>
                <a:gd name="connsiteX36" fmla="*/ 553650 w 2953637"/>
                <a:gd name="connsiteY36" fmla="*/ 365760 h 651353"/>
                <a:gd name="connsiteX37" fmla="*/ 1124837 w 2953637"/>
                <a:gd name="connsiteY37" fmla="*/ 245510 h 651353"/>
                <a:gd name="connsiteX38" fmla="*/ 1397904 w 2953637"/>
                <a:gd name="connsiteY38" fmla="*/ 195406 h 651353"/>
                <a:gd name="connsiteX39" fmla="*/ 1615857 w 2953637"/>
                <a:gd name="connsiteY39" fmla="*/ 165343 h 651353"/>
                <a:gd name="connsiteX40" fmla="*/ 1898945 w 2953637"/>
                <a:gd name="connsiteY40" fmla="*/ 120250 h 651353"/>
                <a:gd name="connsiteX41" fmla="*/ 2269716 w 2953637"/>
                <a:gd name="connsiteY41" fmla="*/ 80166 h 651353"/>
                <a:gd name="connsiteX42" fmla="*/ 2379945 w 2953637"/>
                <a:gd name="connsiteY42" fmla="*/ 70146 h 651353"/>
                <a:gd name="connsiteX43" fmla="*/ 2415018 w 2953637"/>
                <a:gd name="connsiteY43" fmla="*/ 47599 h 651353"/>
                <a:gd name="connsiteX44" fmla="*/ 2495184 w 2953637"/>
                <a:gd name="connsiteY44" fmla="*/ 15031 h 651353"/>
                <a:gd name="connsiteX45" fmla="*/ 2567835 w 2953637"/>
                <a:gd name="connsiteY45" fmla="*/ 0 h 651353"/>
                <a:gd name="connsiteX46" fmla="*/ 2595392 w 2953637"/>
                <a:gd name="connsiteY46" fmla="*/ 2505 h 651353"/>
                <a:gd name="connsiteX47" fmla="*/ 2678064 w 2953637"/>
                <a:gd name="connsiteY47" fmla="*/ 30062 h 651353"/>
                <a:gd name="connsiteX48" fmla="*/ 2765746 w 2953637"/>
                <a:gd name="connsiteY48" fmla="*/ 65135 h 651353"/>
                <a:gd name="connsiteX49" fmla="*/ 2823366 w 2953637"/>
                <a:gd name="connsiteY49" fmla="*/ 90187 h 651353"/>
                <a:gd name="connsiteX50" fmla="*/ 2843408 w 2953637"/>
                <a:gd name="connsiteY50" fmla="*/ 105219 h 651353"/>
                <a:gd name="connsiteX51" fmla="*/ 2898522 w 2953637"/>
                <a:gd name="connsiteY51" fmla="*/ 142797 h 651353"/>
                <a:gd name="connsiteX52" fmla="*/ 2933595 w 2953637"/>
                <a:gd name="connsiteY52" fmla="*/ 172859 h 651353"/>
                <a:gd name="connsiteX53" fmla="*/ 2948626 w 2953637"/>
                <a:gd name="connsiteY53" fmla="*/ 187890 h 651353"/>
                <a:gd name="connsiteX54" fmla="*/ 2953637 w 2953637"/>
                <a:gd name="connsiteY54" fmla="*/ 200416 h 651353"/>
                <a:gd name="connsiteX55" fmla="*/ 2953637 w 2953637"/>
                <a:gd name="connsiteY55" fmla="*/ 225468 h 651353"/>
                <a:gd name="connsiteX56" fmla="*/ 2936100 w 2953637"/>
                <a:gd name="connsiteY56" fmla="*/ 273067 h 651353"/>
                <a:gd name="connsiteX57" fmla="*/ 2916059 w 2953637"/>
                <a:gd name="connsiteY57" fmla="*/ 290604 h 651353"/>
                <a:gd name="connsiteX58" fmla="*/ 2853429 w 2953637"/>
                <a:gd name="connsiteY58" fmla="*/ 298119 h 651353"/>
                <a:gd name="connsiteX59" fmla="*/ 2442575 w 2953637"/>
                <a:gd name="connsiteY59" fmla="*/ 295614 h 651353"/>
                <a:gd name="connsiteX60" fmla="*/ 2099362 w 2953637"/>
                <a:gd name="connsiteY60" fmla="*/ 308140 h 65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53637" h="651353">
                  <a:moveTo>
                    <a:pt x="2099362" y="308140"/>
                  </a:moveTo>
                  <a:lnTo>
                    <a:pt x="1608341" y="343213"/>
                  </a:lnTo>
                  <a:lnTo>
                    <a:pt x="1392894" y="373276"/>
                  </a:lnTo>
                  <a:lnTo>
                    <a:pt x="1159910" y="413359"/>
                  </a:lnTo>
                  <a:lnTo>
                    <a:pt x="997071" y="448432"/>
                  </a:lnTo>
                  <a:lnTo>
                    <a:pt x="874316" y="478494"/>
                  </a:lnTo>
                  <a:lnTo>
                    <a:pt x="754066" y="513567"/>
                  </a:lnTo>
                  <a:lnTo>
                    <a:pt x="663879" y="546135"/>
                  </a:lnTo>
                  <a:lnTo>
                    <a:pt x="571186" y="591228"/>
                  </a:lnTo>
                  <a:lnTo>
                    <a:pt x="523588" y="618786"/>
                  </a:lnTo>
                  <a:lnTo>
                    <a:pt x="480999" y="638827"/>
                  </a:lnTo>
                  <a:lnTo>
                    <a:pt x="445926" y="648848"/>
                  </a:lnTo>
                  <a:lnTo>
                    <a:pt x="425885" y="651353"/>
                  </a:lnTo>
                  <a:lnTo>
                    <a:pt x="400832" y="648848"/>
                  </a:lnTo>
                  <a:lnTo>
                    <a:pt x="348223" y="628806"/>
                  </a:lnTo>
                  <a:lnTo>
                    <a:pt x="278077" y="588723"/>
                  </a:lnTo>
                  <a:lnTo>
                    <a:pt x="210437" y="538619"/>
                  </a:lnTo>
                  <a:lnTo>
                    <a:pt x="145301" y="483505"/>
                  </a:lnTo>
                  <a:lnTo>
                    <a:pt x="92692" y="433400"/>
                  </a:lnTo>
                  <a:lnTo>
                    <a:pt x="72651" y="408348"/>
                  </a:lnTo>
                  <a:lnTo>
                    <a:pt x="45093" y="375781"/>
                  </a:lnTo>
                  <a:lnTo>
                    <a:pt x="25052" y="343213"/>
                  </a:lnTo>
                  <a:lnTo>
                    <a:pt x="10020" y="308140"/>
                  </a:lnTo>
                  <a:lnTo>
                    <a:pt x="0" y="275573"/>
                  </a:lnTo>
                  <a:lnTo>
                    <a:pt x="0" y="255531"/>
                  </a:lnTo>
                  <a:lnTo>
                    <a:pt x="10020" y="240500"/>
                  </a:lnTo>
                  <a:lnTo>
                    <a:pt x="37578" y="235489"/>
                  </a:lnTo>
                  <a:lnTo>
                    <a:pt x="52609" y="243005"/>
                  </a:lnTo>
                  <a:lnTo>
                    <a:pt x="77661" y="273067"/>
                  </a:lnTo>
                  <a:lnTo>
                    <a:pt x="127765" y="318161"/>
                  </a:lnTo>
                  <a:lnTo>
                    <a:pt x="170354" y="350729"/>
                  </a:lnTo>
                  <a:lnTo>
                    <a:pt x="220458" y="380791"/>
                  </a:lnTo>
                  <a:lnTo>
                    <a:pt x="273067" y="400833"/>
                  </a:lnTo>
                  <a:lnTo>
                    <a:pt x="333192" y="408348"/>
                  </a:lnTo>
                  <a:lnTo>
                    <a:pt x="388306" y="405843"/>
                  </a:lnTo>
                  <a:lnTo>
                    <a:pt x="455947" y="390812"/>
                  </a:lnTo>
                  <a:lnTo>
                    <a:pt x="553650" y="365760"/>
                  </a:lnTo>
                  <a:lnTo>
                    <a:pt x="1124837" y="245510"/>
                  </a:lnTo>
                  <a:lnTo>
                    <a:pt x="1397904" y="195406"/>
                  </a:lnTo>
                  <a:lnTo>
                    <a:pt x="1615857" y="165343"/>
                  </a:lnTo>
                  <a:lnTo>
                    <a:pt x="1898945" y="120250"/>
                  </a:lnTo>
                  <a:lnTo>
                    <a:pt x="2269716" y="80166"/>
                  </a:lnTo>
                  <a:lnTo>
                    <a:pt x="2379945" y="70146"/>
                  </a:lnTo>
                  <a:lnTo>
                    <a:pt x="2415018" y="47599"/>
                  </a:lnTo>
                  <a:lnTo>
                    <a:pt x="2495184" y="15031"/>
                  </a:lnTo>
                  <a:lnTo>
                    <a:pt x="2567835" y="0"/>
                  </a:lnTo>
                  <a:lnTo>
                    <a:pt x="2595392" y="2505"/>
                  </a:lnTo>
                  <a:lnTo>
                    <a:pt x="2678064" y="30062"/>
                  </a:lnTo>
                  <a:lnTo>
                    <a:pt x="2765746" y="65135"/>
                  </a:lnTo>
                  <a:lnTo>
                    <a:pt x="2823366" y="90187"/>
                  </a:lnTo>
                  <a:lnTo>
                    <a:pt x="2843408" y="105219"/>
                  </a:lnTo>
                  <a:lnTo>
                    <a:pt x="2898522" y="142797"/>
                  </a:lnTo>
                  <a:lnTo>
                    <a:pt x="2933595" y="172859"/>
                  </a:lnTo>
                  <a:lnTo>
                    <a:pt x="2948626" y="187890"/>
                  </a:lnTo>
                  <a:lnTo>
                    <a:pt x="2953637" y="200416"/>
                  </a:lnTo>
                  <a:lnTo>
                    <a:pt x="2953637" y="225468"/>
                  </a:lnTo>
                  <a:lnTo>
                    <a:pt x="2936100" y="273067"/>
                  </a:lnTo>
                  <a:lnTo>
                    <a:pt x="2916059" y="290604"/>
                  </a:lnTo>
                  <a:lnTo>
                    <a:pt x="2853429" y="298119"/>
                  </a:lnTo>
                  <a:lnTo>
                    <a:pt x="2442575" y="295614"/>
                  </a:lnTo>
                  <a:lnTo>
                    <a:pt x="2099362" y="3081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130240C2-9068-4F57-9911-38BCE4B10C8B}"/>
                </a:ext>
              </a:extLst>
            </p:cNvPr>
            <p:cNvSpPr/>
            <p:nvPr/>
          </p:nvSpPr>
          <p:spPr>
            <a:xfrm rot="16200000">
              <a:off x="5331620" y="4102895"/>
              <a:ext cx="3468687" cy="473075"/>
            </a:xfrm>
            <a:custGeom>
              <a:avLst/>
              <a:gdLst>
                <a:gd name="connsiteX0" fmla="*/ 1797070 w 3470105"/>
                <a:gd name="connsiteY0" fmla="*/ 421143 h 473065"/>
                <a:gd name="connsiteX1" fmla="*/ 1263430 w 3470105"/>
                <a:gd name="connsiteY1" fmla="*/ 403836 h 473065"/>
                <a:gd name="connsiteX2" fmla="*/ 974976 w 3470105"/>
                <a:gd name="connsiteY2" fmla="*/ 392298 h 473065"/>
                <a:gd name="connsiteX3" fmla="*/ 703829 w 3470105"/>
                <a:gd name="connsiteY3" fmla="*/ 380759 h 473065"/>
                <a:gd name="connsiteX4" fmla="*/ 524987 w 3470105"/>
                <a:gd name="connsiteY4" fmla="*/ 369221 h 473065"/>
                <a:gd name="connsiteX5" fmla="*/ 406721 w 3470105"/>
                <a:gd name="connsiteY5" fmla="*/ 360568 h 473065"/>
                <a:gd name="connsiteX6" fmla="*/ 282685 w 3470105"/>
                <a:gd name="connsiteY6" fmla="*/ 346145 h 473065"/>
                <a:gd name="connsiteX7" fmla="*/ 173073 w 3470105"/>
                <a:gd name="connsiteY7" fmla="*/ 331722 h 473065"/>
                <a:gd name="connsiteX8" fmla="*/ 112497 w 3470105"/>
                <a:gd name="connsiteY8" fmla="*/ 320184 h 473065"/>
                <a:gd name="connsiteX9" fmla="*/ 60576 w 3470105"/>
                <a:gd name="connsiteY9" fmla="*/ 308646 h 473065"/>
                <a:gd name="connsiteX10" fmla="*/ 28846 w 3470105"/>
                <a:gd name="connsiteY10" fmla="*/ 297108 h 473065"/>
                <a:gd name="connsiteX11" fmla="*/ 8654 w 3470105"/>
                <a:gd name="connsiteY11" fmla="*/ 285570 h 473065"/>
                <a:gd name="connsiteX12" fmla="*/ 0 w 3470105"/>
                <a:gd name="connsiteY12" fmla="*/ 268262 h 473065"/>
                <a:gd name="connsiteX13" fmla="*/ 2885 w 3470105"/>
                <a:gd name="connsiteY13" fmla="*/ 242301 h 473065"/>
                <a:gd name="connsiteX14" fmla="*/ 34615 w 3470105"/>
                <a:gd name="connsiteY14" fmla="*/ 207687 h 473065"/>
                <a:gd name="connsiteX15" fmla="*/ 63460 w 3470105"/>
                <a:gd name="connsiteY15" fmla="*/ 196149 h 473065"/>
                <a:gd name="connsiteX16" fmla="*/ 594216 w 3470105"/>
                <a:gd name="connsiteY16" fmla="*/ 164419 h 473065"/>
                <a:gd name="connsiteX17" fmla="*/ 1081704 w 3470105"/>
                <a:gd name="connsiteY17" fmla="*/ 149996 h 473065"/>
                <a:gd name="connsiteX18" fmla="*/ 1661497 w 3470105"/>
                <a:gd name="connsiteY18" fmla="*/ 149996 h 473065"/>
                <a:gd name="connsiteX19" fmla="*/ 2371094 w 3470105"/>
                <a:gd name="connsiteY19" fmla="*/ 152881 h 473065"/>
                <a:gd name="connsiteX20" fmla="*/ 2515321 w 3470105"/>
                <a:gd name="connsiteY20" fmla="*/ 152881 h 473065"/>
                <a:gd name="connsiteX21" fmla="*/ 3196073 w 3470105"/>
                <a:gd name="connsiteY21" fmla="*/ 155765 h 473065"/>
                <a:gd name="connsiteX22" fmla="*/ 3265303 w 3470105"/>
                <a:gd name="connsiteY22" fmla="*/ 147112 h 473065"/>
                <a:gd name="connsiteX23" fmla="*/ 3305686 w 3470105"/>
                <a:gd name="connsiteY23" fmla="*/ 135573 h 473065"/>
                <a:gd name="connsiteX24" fmla="*/ 3337416 w 3470105"/>
                <a:gd name="connsiteY24" fmla="*/ 118266 h 473065"/>
                <a:gd name="connsiteX25" fmla="*/ 3363377 w 3470105"/>
                <a:gd name="connsiteY25" fmla="*/ 92305 h 473065"/>
                <a:gd name="connsiteX26" fmla="*/ 3415299 w 3470105"/>
                <a:gd name="connsiteY26" fmla="*/ 0 h 473065"/>
                <a:gd name="connsiteX27" fmla="*/ 3470105 w 3470105"/>
                <a:gd name="connsiteY27" fmla="*/ 141342 h 473065"/>
                <a:gd name="connsiteX28" fmla="*/ 3389338 w 3470105"/>
                <a:gd name="connsiteY28" fmla="*/ 262493 h 473065"/>
                <a:gd name="connsiteX29" fmla="*/ 3334532 w 3470105"/>
                <a:gd name="connsiteY29" fmla="*/ 372106 h 473065"/>
                <a:gd name="connsiteX30" fmla="*/ 3299917 w 3470105"/>
                <a:gd name="connsiteY30" fmla="*/ 447104 h 473065"/>
                <a:gd name="connsiteX31" fmla="*/ 3291263 w 3470105"/>
                <a:gd name="connsiteY31" fmla="*/ 470180 h 473065"/>
                <a:gd name="connsiteX32" fmla="*/ 3271072 w 3470105"/>
                <a:gd name="connsiteY32" fmla="*/ 473065 h 473065"/>
                <a:gd name="connsiteX33" fmla="*/ 3236457 w 3470105"/>
                <a:gd name="connsiteY33" fmla="*/ 467296 h 473065"/>
                <a:gd name="connsiteX34" fmla="*/ 3190304 w 3470105"/>
                <a:gd name="connsiteY34" fmla="*/ 452873 h 473065"/>
                <a:gd name="connsiteX35" fmla="*/ 3132614 w 3470105"/>
                <a:gd name="connsiteY35" fmla="*/ 418259 h 473065"/>
                <a:gd name="connsiteX36" fmla="*/ 2549936 w 3470105"/>
                <a:gd name="connsiteY36" fmla="*/ 421143 h 473065"/>
                <a:gd name="connsiteX37" fmla="*/ 2402824 w 3470105"/>
                <a:gd name="connsiteY37" fmla="*/ 412489 h 473065"/>
                <a:gd name="connsiteX38" fmla="*/ 1797070 w 3470105"/>
                <a:gd name="connsiteY38" fmla="*/ 421143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70105" h="473065">
                  <a:moveTo>
                    <a:pt x="1797070" y="421143"/>
                  </a:moveTo>
                  <a:lnTo>
                    <a:pt x="1263430" y="403836"/>
                  </a:lnTo>
                  <a:lnTo>
                    <a:pt x="974976" y="392298"/>
                  </a:lnTo>
                  <a:lnTo>
                    <a:pt x="703829" y="380759"/>
                  </a:lnTo>
                  <a:lnTo>
                    <a:pt x="524987" y="369221"/>
                  </a:lnTo>
                  <a:lnTo>
                    <a:pt x="406721" y="360568"/>
                  </a:lnTo>
                  <a:lnTo>
                    <a:pt x="282685" y="346145"/>
                  </a:lnTo>
                  <a:lnTo>
                    <a:pt x="173073" y="331722"/>
                  </a:lnTo>
                  <a:lnTo>
                    <a:pt x="112497" y="320184"/>
                  </a:lnTo>
                  <a:lnTo>
                    <a:pt x="60576" y="308646"/>
                  </a:lnTo>
                  <a:lnTo>
                    <a:pt x="28846" y="297108"/>
                  </a:lnTo>
                  <a:lnTo>
                    <a:pt x="8654" y="285570"/>
                  </a:lnTo>
                  <a:lnTo>
                    <a:pt x="0" y="268262"/>
                  </a:lnTo>
                  <a:lnTo>
                    <a:pt x="2885" y="242301"/>
                  </a:lnTo>
                  <a:lnTo>
                    <a:pt x="34615" y="207687"/>
                  </a:lnTo>
                  <a:lnTo>
                    <a:pt x="63460" y="196149"/>
                  </a:lnTo>
                  <a:lnTo>
                    <a:pt x="594216" y="164419"/>
                  </a:lnTo>
                  <a:lnTo>
                    <a:pt x="1081704" y="149996"/>
                  </a:lnTo>
                  <a:lnTo>
                    <a:pt x="1661497" y="149996"/>
                  </a:lnTo>
                  <a:lnTo>
                    <a:pt x="2371094" y="152881"/>
                  </a:lnTo>
                  <a:lnTo>
                    <a:pt x="2515321" y="152881"/>
                  </a:lnTo>
                  <a:lnTo>
                    <a:pt x="3196073" y="155765"/>
                  </a:lnTo>
                  <a:lnTo>
                    <a:pt x="3265303" y="147112"/>
                  </a:lnTo>
                  <a:lnTo>
                    <a:pt x="3305686" y="135573"/>
                  </a:lnTo>
                  <a:lnTo>
                    <a:pt x="3337416" y="118266"/>
                  </a:lnTo>
                  <a:lnTo>
                    <a:pt x="3363377" y="92305"/>
                  </a:lnTo>
                  <a:lnTo>
                    <a:pt x="3415299" y="0"/>
                  </a:lnTo>
                  <a:lnTo>
                    <a:pt x="3470105" y="141342"/>
                  </a:lnTo>
                  <a:lnTo>
                    <a:pt x="3389338" y="262493"/>
                  </a:lnTo>
                  <a:lnTo>
                    <a:pt x="3334532" y="372106"/>
                  </a:lnTo>
                  <a:lnTo>
                    <a:pt x="3299917" y="447104"/>
                  </a:lnTo>
                  <a:lnTo>
                    <a:pt x="3291263" y="470180"/>
                  </a:lnTo>
                  <a:lnTo>
                    <a:pt x="3271072" y="473065"/>
                  </a:lnTo>
                  <a:lnTo>
                    <a:pt x="3236457" y="467296"/>
                  </a:lnTo>
                  <a:lnTo>
                    <a:pt x="3190304" y="452873"/>
                  </a:lnTo>
                  <a:lnTo>
                    <a:pt x="3132614" y="418259"/>
                  </a:lnTo>
                  <a:lnTo>
                    <a:pt x="2549936" y="421143"/>
                  </a:lnTo>
                  <a:lnTo>
                    <a:pt x="2402824" y="412489"/>
                  </a:lnTo>
                  <a:lnTo>
                    <a:pt x="1797070" y="421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3129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02968B-9FFD-4211-ADE7-E9790FD33D87}"/>
              </a:ext>
            </a:extLst>
          </p:cNvPr>
          <p:cNvGrpSpPr/>
          <p:nvPr/>
        </p:nvGrpSpPr>
        <p:grpSpPr>
          <a:xfrm>
            <a:off x="3592513" y="1525590"/>
            <a:ext cx="5048251" cy="4476750"/>
            <a:chOff x="3592513" y="1525590"/>
            <a:chExt cx="5048251" cy="44767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40E409E-47FA-44B3-87C6-257D997A8334}"/>
                </a:ext>
              </a:extLst>
            </p:cNvPr>
            <p:cNvSpPr/>
            <p:nvPr/>
          </p:nvSpPr>
          <p:spPr>
            <a:xfrm>
              <a:off x="3876676" y="2087564"/>
              <a:ext cx="2032000" cy="512762"/>
            </a:xfrm>
            <a:custGeom>
              <a:avLst/>
              <a:gdLst>
                <a:gd name="connsiteX0" fmla="*/ 1416843 w 2031206"/>
                <a:gd name="connsiteY0" fmla="*/ 302419 h 511969"/>
                <a:gd name="connsiteX1" fmla="*/ 1185862 w 2031206"/>
                <a:gd name="connsiteY1" fmla="*/ 345282 h 511969"/>
                <a:gd name="connsiteX2" fmla="*/ 973931 w 2031206"/>
                <a:gd name="connsiteY2" fmla="*/ 378619 h 511969"/>
                <a:gd name="connsiteX3" fmla="*/ 716756 w 2031206"/>
                <a:gd name="connsiteY3" fmla="*/ 433388 h 511969"/>
                <a:gd name="connsiteX4" fmla="*/ 645318 w 2031206"/>
                <a:gd name="connsiteY4" fmla="*/ 452438 h 511969"/>
                <a:gd name="connsiteX5" fmla="*/ 592931 w 2031206"/>
                <a:gd name="connsiteY5" fmla="*/ 457200 h 511969"/>
                <a:gd name="connsiteX6" fmla="*/ 507206 w 2031206"/>
                <a:gd name="connsiteY6" fmla="*/ 476250 h 511969"/>
                <a:gd name="connsiteX7" fmla="*/ 433387 w 2031206"/>
                <a:gd name="connsiteY7" fmla="*/ 497682 h 511969"/>
                <a:gd name="connsiteX8" fmla="*/ 397668 w 2031206"/>
                <a:gd name="connsiteY8" fmla="*/ 511969 h 511969"/>
                <a:gd name="connsiteX9" fmla="*/ 371475 w 2031206"/>
                <a:gd name="connsiteY9" fmla="*/ 511969 h 511969"/>
                <a:gd name="connsiteX10" fmla="*/ 330993 w 2031206"/>
                <a:gd name="connsiteY10" fmla="*/ 502444 h 511969"/>
                <a:gd name="connsiteX11" fmla="*/ 288131 w 2031206"/>
                <a:gd name="connsiteY11" fmla="*/ 485775 h 511969"/>
                <a:gd name="connsiteX12" fmla="*/ 235743 w 2031206"/>
                <a:gd name="connsiteY12" fmla="*/ 452438 h 511969"/>
                <a:gd name="connsiteX13" fmla="*/ 161925 w 2031206"/>
                <a:gd name="connsiteY13" fmla="*/ 392907 h 511969"/>
                <a:gd name="connsiteX14" fmla="*/ 92868 w 2031206"/>
                <a:gd name="connsiteY14" fmla="*/ 319088 h 511969"/>
                <a:gd name="connsiteX15" fmla="*/ 42862 w 2031206"/>
                <a:gd name="connsiteY15" fmla="*/ 261938 h 511969"/>
                <a:gd name="connsiteX16" fmla="*/ 19050 w 2031206"/>
                <a:gd name="connsiteY16" fmla="*/ 235744 h 511969"/>
                <a:gd name="connsiteX17" fmla="*/ 7143 w 2031206"/>
                <a:gd name="connsiteY17" fmla="*/ 211932 h 511969"/>
                <a:gd name="connsiteX18" fmla="*/ 0 w 2031206"/>
                <a:gd name="connsiteY18" fmla="*/ 190500 h 511969"/>
                <a:gd name="connsiteX19" fmla="*/ 2381 w 2031206"/>
                <a:gd name="connsiteY19" fmla="*/ 173832 h 511969"/>
                <a:gd name="connsiteX20" fmla="*/ 14287 w 2031206"/>
                <a:gd name="connsiteY20" fmla="*/ 166688 h 511969"/>
                <a:gd name="connsiteX21" fmla="*/ 26193 w 2031206"/>
                <a:gd name="connsiteY21" fmla="*/ 164307 h 511969"/>
                <a:gd name="connsiteX22" fmla="*/ 54768 w 2031206"/>
                <a:gd name="connsiteY22" fmla="*/ 169069 h 511969"/>
                <a:gd name="connsiteX23" fmla="*/ 90487 w 2031206"/>
                <a:gd name="connsiteY23" fmla="*/ 180975 h 511969"/>
                <a:gd name="connsiteX24" fmla="*/ 123825 w 2031206"/>
                <a:gd name="connsiteY24" fmla="*/ 200025 h 511969"/>
                <a:gd name="connsiteX25" fmla="*/ 157162 w 2031206"/>
                <a:gd name="connsiteY25" fmla="*/ 219075 h 511969"/>
                <a:gd name="connsiteX26" fmla="*/ 192881 w 2031206"/>
                <a:gd name="connsiteY26" fmla="*/ 235744 h 511969"/>
                <a:gd name="connsiteX27" fmla="*/ 240506 w 2031206"/>
                <a:gd name="connsiteY27" fmla="*/ 254794 h 511969"/>
                <a:gd name="connsiteX28" fmla="*/ 300037 w 2031206"/>
                <a:gd name="connsiteY28" fmla="*/ 273844 h 511969"/>
                <a:gd name="connsiteX29" fmla="*/ 357187 w 2031206"/>
                <a:gd name="connsiteY29" fmla="*/ 283369 h 511969"/>
                <a:gd name="connsiteX30" fmla="*/ 400050 w 2031206"/>
                <a:gd name="connsiteY30" fmla="*/ 288132 h 511969"/>
                <a:gd name="connsiteX31" fmla="*/ 435768 w 2031206"/>
                <a:gd name="connsiteY31" fmla="*/ 290513 h 511969"/>
                <a:gd name="connsiteX32" fmla="*/ 490537 w 2031206"/>
                <a:gd name="connsiteY32" fmla="*/ 285750 h 511969"/>
                <a:gd name="connsiteX33" fmla="*/ 800100 w 2031206"/>
                <a:gd name="connsiteY33" fmla="*/ 219075 h 511969"/>
                <a:gd name="connsiteX34" fmla="*/ 1002506 w 2031206"/>
                <a:gd name="connsiteY34" fmla="*/ 176213 h 511969"/>
                <a:gd name="connsiteX35" fmla="*/ 1207293 w 2031206"/>
                <a:gd name="connsiteY35" fmla="*/ 142875 h 511969"/>
                <a:gd name="connsiteX36" fmla="*/ 1583531 w 2031206"/>
                <a:gd name="connsiteY36" fmla="*/ 71438 h 511969"/>
                <a:gd name="connsiteX37" fmla="*/ 1662112 w 2031206"/>
                <a:gd name="connsiteY37" fmla="*/ 52388 h 511969"/>
                <a:gd name="connsiteX38" fmla="*/ 1714500 w 2031206"/>
                <a:gd name="connsiteY38" fmla="*/ 30957 h 511969"/>
                <a:gd name="connsiteX39" fmla="*/ 1764506 w 2031206"/>
                <a:gd name="connsiteY39" fmla="*/ 7144 h 511969"/>
                <a:gd name="connsiteX40" fmla="*/ 1783556 w 2031206"/>
                <a:gd name="connsiteY40" fmla="*/ 0 h 511969"/>
                <a:gd name="connsiteX41" fmla="*/ 1804987 w 2031206"/>
                <a:gd name="connsiteY41" fmla="*/ 0 h 511969"/>
                <a:gd name="connsiteX42" fmla="*/ 1862137 w 2031206"/>
                <a:gd name="connsiteY42" fmla="*/ 14288 h 511969"/>
                <a:gd name="connsiteX43" fmla="*/ 1978818 w 2031206"/>
                <a:gd name="connsiteY43" fmla="*/ 66675 h 511969"/>
                <a:gd name="connsiteX44" fmla="*/ 1993106 w 2031206"/>
                <a:gd name="connsiteY44" fmla="*/ 78582 h 511969"/>
                <a:gd name="connsiteX45" fmla="*/ 2014537 w 2031206"/>
                <a:gd name="connsiteY45" fmla="*/ 107157 h 511969"/>
                <a:gd name="connsiteX46" fmla="*/ 2024062 w 2031206"/>
                <a:gd name="connsiteY46" fmla="*/ 133350 h 511969"/>
                <a:gd name="connsiteX47" fmla="*/ 2031206 w 2031206"/>
                <a:gd name="connsiteY47" fmla="*/ 159544 h 511969"/>
                <a:gd name="connsiteX48" fmla="*/ 2028825 w 2031206"/>
                <a:gd name="connsiteY48" fmla="*/ 178594 h 511969"/>
                <a:gd name="connsiteX49" fmla="*/ 2021681 w 2031206"/>
                <a:gd name="connsiteY49" fmla="*/ 197644 h 511969"/>
                <a:gd name="connsiteX50" fmla="*/ 2002631 w 2031206"/>
                <a:gd name="connsiteY50" fmla="*/ 214313 h 511969"/>
                <a:gd name="connsiteX51" fmla="*/ 1959768 w 2031206"/>
                <a:gd name="connsiteY51" fmla="*/ 223838 h 511969"/>
                <a:gd name="connsiteX52" fmla="*/ 1850231 w 2031206"/>
                <a:gd name="connsiteY52" fmla="*/ 226219 h 511969"/>
                <a:gd name="connsiteX53" fmla="*/ 1790700 w 2031206"/>
                <a:gd name="connsiteY53" fmla="*/ 230982 h 511969"/>
                <a:gd name="connsiteX54" fmla="*/ 1721643 w 2031206"/>
                <a:gd name="connsiteY54" fmla="*/ 240507 h 511969"/>
                <a:gd name="connsiteX55" fmla="*/ 1654968 w 2031206"/>
                <a:gd name="connsiteY55" fmla="*/ 254794 h 511969"/>
                <a:gd name="connsiteX56" fmla="*/ 1416843 w 2031206"/>
                <a:gd name="connsiteY56" fmla="*/ 30241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1206" h="511969">
                  <a:moveTo>
                    <a:pt x="1416843" y="302419"/>
                  </a:moveTo>
                  <a:lnTo>
                    <a:pt x="1185862" y="345282"/>
                  </a:lnTo>
                  <a:lnTo>
                    <a:pt x="973931" y="378619"/>
                  </a:lnTo>
                  <a:lnTo>
                    <a:pt x="716756" y="433388"/>
                  </a:lnTo>
                  <a:lnTo>
                    <a:pt x="645318" y="452438"/>
                  </a:lnTo>
                  <a:lnTo>
                    <a:pt x="592931" y="457200"/>
                  </a:lnTo>
                  <a:lnTo>
                    <a:pt x="507206" y="476250"/>
                  </a:lnTo>
                  <a:lnTo>
                    <a:pt x="433387" y="497682"/>
                  </a:lnTo>
                  <a:lnTo>
                    <a:pt x="397668" y="511969"/>
                  </a:lnTo>
                  <a:lnTo>
                    <a:pt x="371475" y="511969"/>
                  </a:lnTo>
                  <a:lnTo>
                    <a:pt x="330993" y="502444"/>
                  </a:lnTo>
                  <a:lnTo>
                    <a:pt x="288131" y="485775"/>
                  </a:lnTo>
                  <a:lnTo>
                    <a:pt x="235743" y="452438"/>
                  </a:lnTo>
                  <a:lnTo>
                    <a:pt x="161925" y="392907"/>
                  </a:lnTo>
                  <a:lnTo>
                    <a:pt x="92868" y="319088"/>
                  </a:lnTo>
                  <a:lnTo>
                    <a:pt x="42862" y="261938"/>
                  </a:lnTo>
                  <a:lnTo>
                    <a:pt x="19050" y="235744"/>
                  </a:lnTo>
                  <a:lnTo>
                    <a:pt x="7143" y="211932"/>
                  </a:lnTo>
                  <a:lnTo>
                    <a:pt x="0" y="190500"/>
                  </a:lnTo>
                  <a:lnTo>
                    <a:pt x="2381" y="173832"/>
                  </a:lnTo>
                  <a:lnTo>
                    <a:pt x="14287" y="166688"/>
                  </a:lnTo>
                  <a:lnTo>
                    <a:pt x="26193" y="164307"/>
                  </a:lnTo>
                  <a:lnTo>
                    <a:pt x="54768" y="169069"/>
                  </a:lnTo>
                  <a:lnTo>
                    <a:pt x="90487" y="180975"/>
                  </a:lnTo>
                  <a:lnTo>
                    <a:pt x="123825" y="200025"/>
                  </a:lnTo>
                  <a:lnTo>
                    <a:pt x="157162" y="219075"/>
                  </a:lnTo>
                  <a:lnTo>
                    <a:pt x="192881" y="235744"/>
                  </a:lnTo>
                  <a:lnTo>
                    <a:pt x="240506" y="254794"/>
                  </a:lnTo>
                  <a:lnTo>
                    <a:pt x="300037" y="273844"/>
                  </a:lnTo>
                  <a:lnTo>
                    <a:pt x="357187" y="283369"/>
                  </a:lnTo>
                  <a:lnTo>
                    <a:pt x="400050" y="288132"/>
                  </a:lnTo>
                  <a:lnTo>
                    <a:pt x="435768" y="290513"/>
                  </a:lnTo>
                  <a:lnTo>
                    <a:pt x="490537" y="285750"/>
                  </a:lnTo>
                  <a:lnTo>
                    <a:pt x="800100" y="219075"/>
                  </a:lnTo>
                  <a:lnTo>
                    <a:pt x="1002506" y="176213"/>
                  </a:lnTo>
                  <a:lnTo>
                    <a:pt x="1207293" y="142875"/>
                  </a:lnTo>
                  <a:lnTo>
                    <a:pt x="1583531" y="71438"/>
                  </a:lnTo>
                  <a:lnTo>
                    <a:pt x="1662112" y="52388"/>
                  </a:lnTo>
                  <a:lnTo>
                    <a:pt x="1714500" y="30957"/>
                  </a:lnTo>
                  <a:lnTo>
                    <a:pt x="1764506" y="7144"/>
                  </a:lnTo>
                  <a:lnTo>
                    <a:pt x="1783556" y="0"/>
                  </a:lnTo>
                  <a:lnTo>
                    <a:pt x="1804987" y="0"/>
                  </a:lnTo>
                  <a:lnTo>
                    <a:pt x="1862137" y="14288"/>
                  </a:lnTo>
                  <a:lnTo>
                    <a:pt x="1978818" y="66675"/>
                  </a:lnTo>
                  <a:lnTo>
                    <a:pt x="1993106" y="78582"/>
                  </a:lnTo>
                  <a:lnTo>
                    <a:pt x="2014537" y="107157"/>
                  </a:lnTo>
                  <a:lnTo>
                    <a:pt x="2024062" y="133350"/>
                  </a:lnTo>
                  <a:lnTo>
                    <a:pt x="2031206" y="159544"/>
                  </a:lnTo>
                  <a:lnTo>
                    <a:pt x="2028825" y="178594"/>
                  </a:lnTo>
                  <a:lnTo>
                    <a:pt x="2021681" y="197644"/>
                  </a:lnTo>
                  <a:lnTo>
                    <a:pt x="2002631" y="214313"/>
                  </a:lnTo>
                  <a:lnTo>
                    <a:pt x="1959768" y="223838"/>
                  </a:lnTo>
                  <a:lnTo>
                    <a:pt x="1850231" y="226219"/>
                  </a:lnTo>
                  <a:lnTo>
                    <a:pt x="1790700" y="230982"/>
                  </a:lnTo>
                  <a:lnTo>
                    <a:pt x="1721643" y="240507"/>
                  </a:lnTo>
                  <a:lnTo>
                    <a:pt x="1654968" y="254794"/>
                  </a:lnTo>
                  <a:lnTo>
                    <a:pt x="141684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1EC5E333-186B-49F5-AF55-BD5B3D70232B}"/>
                </a:ext>
              </a:extLst>
            </p:cNvPr>
            <p:cNvSpPr/>
            <p:nvPr/>
          </p:nvSpPr>
          <p:spPr>
            <a:xfrm>
              <a:off x="3860801" y="3025776"/>
              <a:ext cx="596900" cy="1409700"/>
            </a:xfrm>
            <a:custGeom>
              <a:avLst/>
              <a:gdLst>
                <a:gd name="connsiteX0" fmla="*/ 304800 w 597694"/>
                <a:gd name="connsiteY0" fmla="*/ 914400 h 1409700"/>
                <a:gd name="connsiteX1" fmla="*/ 273844 w 597694"/>
                <a:gd name="connsiteY1" fmla="*/ 621506 h 1409700"/>
                <a:gd name="connsiteX2" fmla="*/ 238125 w 597694"/>
                <a:gd name="connsiteY2" fmla="*/ 385762 h 1409700"/>
                <a:gd name="connsiteX3" fmla="*/ 209550 w 597694"/>
                <a:gd name="connsiteY3" fmla="*/ 245269 h 1409700"/>
                <a:gd name="connsiteX4" fmla="*/ 130969 w 597694"/>
                <a:gd name="connsiteY4" fmla="*/ 157162 h 1409700"/>
                <a:gd name="connsiteX5" fmla="*/ 52387 w 597694"/>
                <a:gd name="connsiteY5" fmla="*/ 85725 h 1409700"/>
                <a:gd name="connsiteX6" fmla="*/ 23812 w 597694"/>
                <a:gd name="connsiteY6" fmla="*/ 66675 h 1409700"/>
                <a:gd name="connsiteX7" fmla="*/ 9525 w 597694"/>
                <a:gd name="connsiteY7" fmla="*/ 52387 h 1409700"/>
                <a:gd name="connsiteX8" fmla="*/ 0 w 597694"/>
                <a:gd name="connsiteY8" fmla="*/ 33337 h 1409700"/>
                <a:gd name="connsiteX9" fmla="*/ 0 w 597694"/>
                <a:gd name="connsiteY9" fmla="*/ 19050 h 1409700"/>
                <a:gd name="connsiteX10" fmla="*/ 4762 w 597694"/>
                <a:gd name="connsiteY10" fmla="*/ 9525 h 1409700"/>
                <a:gd name="connsiteX11" fmla="*/ 26194 w 597694"/>
                <a:gd name="connsiteY11" fmla="*/ 2381 h 1409700"/>
                <a:gd name="connsiteX12" fmla="*/ 78581 w 597694"/>
                <a:gd name="connsiteY12" fmla="*/ 0 h 1409700"/>
                <a:gd name="connsiteX13" fmla="*/ 166687 w 597694"/>
                <a:gd name="connsiteY13" fmla="*/ 7144 h 1409700"/>
                <a:gd name="connsiteX14" fmla="*/ 288131 w 597694"/>
                <a:gd name="connsiteY14" fmla="*/ 26194 h 1409700"/>
                <a:gd name="connsiteX15" fmla="*/ 383381 w 597694"/>
                <a:gd name="connsiteY15" fmla="*/ 45244 h 1409700"/>
                <a:gd name="connsiteX16" fmla="*/ 423862 w 597694"/>
                <a:gd name="connsiteY16" fmla="*/ 66675 h 1409700"/>
                <a:gd name="connsiteX17" fmla="*/ 411956 w 597694"/>
                <a:gd name="connsiteY17" fmla="*/ 173831 h 1409700"/>
                <a:gd name="connsiteX18" fmla="*/ 488156 w 597694"/>
                <a:gd name="connsiteY18" fmla="*/ 597694 h 1409700"/>
                <a:gd name="connsiteX19" fmla="*/ 497681 w 597694"/>
                <a:gd name="connsiteY19" fmla="*/ 652462 h 1409700"/>
                <a:gd name="connsiteX20" fmla="*/ 519112 w 597694"/>
                <a:gd name="connsiteY20" fmla="*/ 873919 h 1409700"/>
                <a:gd name="connsiteX21" fmla="*/ 531019 w 597694"/>
                <a:gd name="connsiteY21" fmla="*/ 988219 h 1409700"/>
                <a:gd name="connsiteX22" fmla="*/ 552450 w 597694"/>
                <a:gd name="connsiteY22" fmla="*/ 1164431 h 1409700"/>
                <a:gd name="connsiteX23" fmla="*/ 597694 w 597694"/>
                <a:gd name="connsiteY23" fmla="*/ 1288256 h 1409700"/>
                <a:gd name="connsiteX24" fmla="*/ 585787 w 597694"/>
                <a:gd name="connsiteY24" fmla="*/ 1323975 h 1409700"/>
                <a:gd name="connsiteX25" fmla="*/ 564356 w 597694"/>
                <a:gd name="connsiteY25" fmla="*/ 1350169 h 1409700"/>
                <a:gd name="connsiteX26" fmla="*/ 533400 w 597694"/>
                <a:gd name="connsiteY26" fmla="*/ 1381125 h 1409700"/>
                <a:gd name="connsiteX27" fmla="*/ 500062 w 597694"/>
                <a:gd name="connsiteY27" fmla="*/ 1404937 h 1409700"/>
                <a:gd name="connsiteX28" fmla="*/ 478631 w 597694"/>
                <a:gd name="connsiteY28" fmla="*/ 1409700 h 1409700"/>
                <a:gd name="connsiteX29" fmla="*/ 457200 w 597694"/>
                <a:gd name="connsiteY29" fmla="*/ 1404937 h 1409700"/>
                <a:gd name="connsiteX30" fmla="*/ 421481 w 597694"/>
                <a:gd name="connsiteY30" fmla="*/ 1373981 h 1409700"/>
                <a:gd name="connsiteX31" fmla="*/ 376237 w 597694"/>
                <a:gd name="connsiteY31" fmla="*/ 1316831 h 1409700"/>
                <a:gd name="connsiteX32" fmla="*/ 342900 w 597694"/>
                <a:gd name="connsiteY32" fmla="*/ 1252537 h 1409700"/>
                <a:gd name="connsiteX33" fmla="*/ 316706 w 597694"/>
                <a:gd name="connsiteY33" fmla="*/ 1178719 h 1409700"/>
                <a:gd name="connsiteX34" fmla="*/ 302419 w 597694"/>
                <a:gd name="connsiteY34" fmla="*/ 1112044 h 1409700"/>
                <a:gd name="connsiteX35" fmla="*/ 302419 w 597694"/>
                <a:gd name="connsiteY35" fmla="*/ 1071562 h 1409700"/>
                <a:gd name="connsiteX36" fmla="*/ 304800 w 597694"/>
                <a:gd name="connsiteY36" fmla="*/ 1033462 h 1409700"/>
                <a:gd name="connsiteX37" fmla="*/ 304800 w 597694"/>
                <a:gd name="connsiteY37" fmla="*/ 9144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7694" h="1409700">
                  <a:moveTo>
                    <a:pt x="304800" y="914400"/>
                  </a:moveTo>
                  <a:lnTo>
                    <a:pt x="273844" y="621506"/>
                  </a:lnTo>
                  <a:lnTo>
                    <a:pt x="238125" y="385762"/>
                  </a:lnTo>
                  <a:lnTo>
                    <a:pt x="209550" y="245269"/>
                  </a:lnTo>
                  <a:lnTo>
                    <a:pt x="130969" y="157162"/>
                  </a:lnTo>
                  <a:lnTo>
                    <a:pt x="52387" y="85725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6194" y="2381"/>
                  </a:lnTo>
                  <a:lnTo>
                    <a:pt x="78581" y="0"/>
                  </a:lnTo>
                  <a:lnTo>
                    <a:pt x="166687" y="7144"/>
                  </a:lnTo>
                  <a:lnTo>
                    <a:pt x="288131" y="26194"/>
                  </a:lnTo>
                  <a:lnTo>
                    <a:pt x="383381" y="45244"/>
                  </a:lnTo>
                  <a:lnTo>
                    <a:pt x="423862" y="66675"/>
                  </a:lnTo>
                  <a:lnTo>
                    <a:pt x="411956" y="173831"/>
                  </a:lnTo>
                  <a:lnTo>
                    <a:pt x="488156" y="597694"/>
                  </a:lnTo>
                  <a:lnTo>
                    <a:pt x="497681" y="652462"/>
                  </a:lnTo>
                  <a:lnTo>
                    <a:pt x="519112" y="873919"/>
                  </a:lnTo>
                  <a:lnTo>
                    <a:pt x="531019" y="988219"/>
                  </a:lnTo>
                  <a:lnTo>
                    <a:pt x="552450" y="1164431"/>
                  </a:lnTo>
                  <a:lnTo>
                    <a:pt x="597694" y="1288256"/>
                  </a:lnTo>
                  <a:lnTo>
                    <a:pt x="585787" y="1323975"/>
                  </a:lnTo>
                  <a:lnTo>
                    <a:pt x="564356" y="1350169"/>
                  </a:lnTo>
                  <a:lnTo>
                    <a:pt x="533400" y="1381125"/>
                  </a:lnTo>
                  <a:lnTo>
                    <a:pt x="500062" y="1404937"/>
                  </a:lnTo>
                  <a:lnTo>
                    <a:pt x="478631" y="1409700"/>
                  </a:lnTo>
                  <a:lnTo>
                    <a:pt x="457200" y="1404937"/>
                  </a:lnTo>
                  <a:lnTo>
                    <a:pt x="421481" y="1373981"/>
                  </a:lnTo>
                  <a:lnTo>
                    <a:pt x="376237" y="1316831"/>
                  </a:lnTo>
                  <a:lnTo>
                    <a:pt x="342900" y="1252537"/>
                  </a:lnTo>
                  <a:lnTo>
                    <a:pt x="316706" y="1178719"/>
                  </a:lnTo>
                  <a:lnTo>
                    <a:pt x="302419" y="1112044"/>
                  </a:lnTo>
                  <a:lnTo>
                    <a:pt x="302419" y="1071562"/>
                  </a:lnTo>
                  <a:lnTo>
                    <a:pt x="304800" y="1033462"/>
                  </a:lnTo>
                  <a:lnTo>
                    <a:pt x="3048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2381A718-4FEF-467E-936B-3919E0D936C0}"/>
                </a:ext>
              </a:extLst>
            </p:cNvPr>
            <p:cNvSpPr/>
            <p:nvPr/>
          </p:nvSpPr>
          <p:spPr>
            <a:xfrm>
              <a:off x="5962651" y="1525590"/>
              <a:ext cx="1173163" cy="1404937"/>
            </a:xfrm>
            <a:custGeom>
              <a:avLst/>
              <a:gdLst>
                <a:gd name="connsiteX0" fmla="*/ 831056 w 1173956"/>
                <a:gd name="connsiteY0" fmla="*/ 652463 h 1404938"/>
                <a:gd name="connsiteX1" fmla="*/ 559594 w 1173956"/>
                <a:gd name="connsiteY1" fmla="*/ 933450 h 1404938"/>
                <a:gd name="connsiteX2" fmla="*/ 280988 w 1173956"/>
                <a:gd name="connsiteY2" fmla="*/ 1204913 h 1404938"/>
                <a:gd name="connsiteX3" fmla="*/ 83344 w 1173956"/>
                <a:gd name="connsiteY3" fmla="*/ 1369219 h 1404938"/>
                <a:gd name="connsiteX4" fmla="*/ 45244 w 1173956"/>
                <a:gd name="connsiteY4" fmla="*/ 1397794 h 1404938"/>
                <a:gd name="connsiteX5" fmla="*/ 33338 w 1173956"/>
                <a:gd name="connsiteY5" fmla="*/ 1402557 h 1404938"/>
                <a:gd name="connsiteX6" fmla="*/ 19050 w 1173956"/>
                <a:gd name="connsiteY6" fmla="*/ 1404938 h 1404938"/>
                <a:gd name="connsiteX7" fmla="*/ 7144 w 1173956"/>
                <a:gd name="connsiteY7" fmla="*/ 1402557 h 1404938"/>
                <a:gd name="connsiteX8" fmla="*/ 0 w 1173956"/>
                <a:gd name="connsiteY8" fmla="*/ 1393032 h 1404938"/>
                <a:gd name="connsiteX9" fmla="*/ 2381 w 1173956"/>
                <a:gd name="connsiteY9" fmla="*/ 1369219 h 1404938"/>
                <a:gd name="connsiteX10" fmla="*/ 23813 w 1173956"/>
                <a:gd name="connsiteY10" fmla="*/ 1328738 h 1404938"/>
                <a:gd name="connsiteX11" fmla="*/ 145256 w 1173956"/>
                <a:gd name="connsiteY11" fmla="*/ 1173957 h 1404938"/>
                <a:gd name="connsiteX12" fmla="*/ 290513 w 1173956"/>
                <a:gd name="connsiteY12" fmla="*/ 983457 h 1404938"/>
                <a:gd name="connsiteX13" fmla="*/ 457200 w 1173956"/>
                <a:gd name="connsiteY13" fmla="*/ 757238 h 1404938"/>
                <a:gd name="connsiteX14" fmla="*/ 521494 w 1173956"/>
                <a:gd name="connsiteY14" fmla="*/ 673894 h 1404938"/>
                <a:gd name="connsiteX15" fmla="*/ 638175 w 1173956"/>
                <a:gd name="connsiteY15" fmla="*/ 497682 h 1404938"/>
                <a:gd name="connsiteX16" fmla="*/ 750094 w 1173956"/>
                <a:gd name="connsiteY16" fmla="*/ 292894 h 1404938"/>
                <a:gd name="connsiteX17" fmla="*/ 764381 w 1173956"/>
                <a:gd name="connsiteY17" fmla="*/ 271463 h 1404938"/>
                <a:gd name="connsiteX18" fmla="*/ 776288 w 1173956"/>
                <a:gd name="connsiteY18" fmla="*/ 245269 h 1404938"/>
                <a:gd name="connsiteX19" fmla="*/ 776288 w 1173956"/>
                <a:gd name="connsiteY19" fmla="*/ 223838 h 1404938"/>
                <a:gd name="connsiteX20" fmla="*/ 771525 w 1173956"/>
                <a:gd name="connsiteY20" fmla="*/ 195263 h 1404938"/>
                <a:gd name="connsiteX21" fmla="*/ 750094 w 1173956"/>
                <a:gd name="connsiteY21" fmla="*/ 161925 h 1404938"/>
                <a:gd name="connsiteX22" fmla="*/ 723900 w 1173956"/>
                <a:gd name="connsiteY22" fmla="*/ 135732 h 1404938"/>
                <a:gd name="connsiteX23" fmla="*/ 688181 w 1173956"/>
                <a:gd name="connsiteY23" fmla="*/ 109538 h 1404938"/>
                <a:gd name="connsiteX24" fmla="*/ 661988 w 1173956"/>
                <a:gd name="connsiteY24" fmla="*/ 92869 h 1404938"/>
                <a:gd name="connsiteX25" fmla="*/ 638175 w 1173956"/>
                <a:gd name="connsiteY25" fmla="*/ 76200 h 1404938"/>
                <a:gd name="connsiteX26" fmla="*/ 609600 w 1173956"/>
                <a:gd name="connsiteY26" fmla="*/ 52388 h 1404938"/>
                <a:gd name="connsiteX27" fmla="*/ 597694 w 1173956"/>
                <a:gd name="connsiteY27" fmla="*/ 30957 h 1404938"/>
                <a:gd name="connsiteX28" fmla="*/ 600075 w 1173956"/>
                <a:gd name="connsiteY28" fmla="*/ 19050 h 1404938"/>
                <a:gd name="connsiteX29" fmla="*/ 607219 w 1173956"/>
                <a:gd name="connsiteY29" fmla="*/ 7144 h 1404938"/>
                <a:gd name="connsiteX30" fmla="*/ 628650 w 1173956"/>
                <a:gd name="connsiteY30" fmla="*/ 0 h 1404938"/>
                <a:gd name="connsiteX31" fmla="*/ 702469 w 1173956"/>
                <a:gd name="connsiteY31" fmla="*/ 4763 h 1404938"/>
                <a:gd name="connsiteX32" fmla="*/ 783431 w 1173956"/>
                <a:gd name="connsiteY32" fmla="*/ 14288 h 1404938"/>
                <a:gd name="connsiteX33" fmla="*/ 845344 w 1173956"/>
                <a:gd name="connsiteY33" fmla="*/ 26194 h 1404938"/>
                <a:gd name="connsiteX34" fmla="*/ 914400 w 1173956"/>
                <a:gd name="connsiteY34" fmla="*/ 47625 h 1404938"/>
                <a:gd name="connsiteX35" fmla="*/ 990600 w 1173956"/>
                <a:gd name="connsiteY35" fmla="*/ 80963 h 1404938"/>
                <a:gd name="connsiteX36" fmla="*/ 1040606 w 1173956"/>
                <a:gd name="connsiteY36" fmla="*/ 109538 h 1404938"/>
                <a:gd name="connsiteX37" fmla="*/ 1088231 w 1173956"/>
                <a:gd name="connsiteY37" fmla="*/ 138113 h 1404938"/>
                <a:gd name="connsiteX38" fmla="*/ 1112044 w 1173956"/>
                <a:gd name="connsiteY38" fmla="*/ 157163 h 1404938"/>
                <a:gd name="connsiteX39" fmla="*/ 1135856 w 1173956"/>
                <a:gd name="connsiteY39" fmla="*/ 178594 h 1404938"/>
                <a:gd name="connsiteX40" fmla="*/ 1150144 w 1173956"/>
                <a:gd name="connsiteY40" fmla="*/ 195263 h 1404938"/>
                <a:gd name="connsiteX41" fmla="*/ 1164431 w 1173956"/>
                <a:gd name="connsiteY41" fmla="*/ 219075 h 1404938"/>
                <a:gd name="connsiteX42" fmla="*/ 1171575 w 1173956"/>
                <a:gd name="connsiteY42" fmla="*/ 240507 h 1404938"/>
                <a:gd name="connsiteX43" fmla="*/ 1173956 w 1173956"/>
                <a:gd name="connsiteY43" fmla="*/ 254794 h 1404938"/>
                <a:gd name="connsiteX44" fmla="*/ 1169194 w 1173956"/>
                <a:gd name="connsiteY44" fmla="*/ 276225 h 1404938"/>
                <a:gd name="connsiteX45" fmla="*/ 1152525 w 1173956"/>
                <a:gd name="connsiteY45" fmla="*/ 307182 h 1404938"/>
                <a:gd name="connsiteX46" fmla="*/ 1064419 w 1173956"/>
                <a:gd name="connsiteY46" fmla="*/ 381000 h 1404938"/>
                <a:gd name="connsiteX47" fmla="*/ 1035844 w 1173956"/>
                <a:gd name="connsiteY47" fmla="*/ 435769 h 1404938"/>
                <a:gd name="connsiteX48" fmla="*/ 831056 w 1173956"/>
                <a:gd name="connsiteY48" fmla="*/ 6524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6" h="1404938">
                  <a:moveTo>
                    <a:pt x="831056" y="652463"/>
                  </a:moveTo>
                  <a:lnTo>
                    <a:pt x="559594" y="933450"/>
                  </a:lnTo>
                  <a:lnTo>
                    <a:pt x="280988" y="1204913"/>
                  </a:lnTo>
                  <a:lnTo>
                    <a:pt x="83344" y="1369219"/>
                  </a:lnTo>
                  <a:lnTo>
                    <a:pt x="45244" y="1397794"/>
                  </a:lnTo>
                  <a:lnTo>
                    <a:pt x="33338" y="1402557"/>
                  </a:lnTo>
                  <a:lnTo>
                    <a:pt x="19050" y="1404938"/>
                  </a:lnTo>
                  <a:lnTo>
                    <a:pt x="7144" y="1402557"/>
                  </a:lnTo>
                  <a:lnTo>
                    <a:pt x="0" y="1393032"/>
                  </a:lnTo>
                  <a:lnTo>
                    <a:pt x="2381" y="1369219"/>
                  </a:lnTo>
                  <a:lnTo>
                    <a:pt x="23813" y="1328738"/>
                  </a:lnTo>
                  <a:lnTo>
                    <a:pt x="145256" y="1173957"/>
                  </a:lnTo>
                  <a:lnTo>
                    <a:pt x="290513" y="983457"/>
                  </a:lnTo>
                  <a:lnTo>
                    <a:pt x="457200" y="757238"/>
                  </a:lnTo>
                  <a:lnTo>
                    <a:pt x="521494" y="673894"/>
                  </a:lnTo>
                  <a:lnTo>
                    <a:pt x="638175" y="497682"/>
                  </a:lnTo>
                  <a:lnTo>
                    <a:pt x="750094" y="292894"/>
                  </a:lnTo>
                  <a:lnTo>
                    <a:pt x="764381" y="271463"/>
                  </a:lnTo>
                  <a:lnTo>
                    <a:pt x="776288" y="245269"/>
                  </a:lnTo>
                  <a:lnTo>
                    <a:pt x="776288" y="223838"/>
                  </a:lnTo>
                  <a:lnTo>
                    <a:pt x="771525" y="195263"/>
                  </a:lnTo>
                  <a:lnTo>
                    <a:pt x="750094" y="161925"/>
                  </a:lnTo>
                  <a:lnTo>
                    <a:pt x="723900" y="135732"/>
                  </a:lnTo>
                  <a:lnTo>
                    <a:pt x="688181" y="109538"/>
                  </a:lnTo>
                  <a:lnTo>
                    <a:pt x="661988" y="92869"/>
                  </a:lnTo>
                  <a:lnTo>
                    <a:pt x="638175" y="76200"/>
                  </a:lnTo>
                  <a:lnTo>
                    <a:pt x="609600" y="52388"/>
                  </a:lnTo>
                  <a:lnTo>
                    <a:pt x="597694" y="30957"/>
                  </a:lnTo>
                  <a:lnTo>
                    <a:pt x="600075" y="19050"/>
                  </a:lnTo>
                  <a:lnTo>
                    <a:pt x="607219" y="7144"/>
                  </a:lnTo>
                  <a:lnTo>
                    <a:pt x="628650" y="0"/>
                  </a:lnTo>
                  <a:lnTo>
                    <a:pt x="702469" y="4763"/>
                  </a:lnTo>
                  <a:lnTo>
                    <a:pt x="783431" y="14288"/>
                  </a:lnTo>
                  <a:lnTo>
                    <a:pt x="845344" y="26194"/>
                  </a:lnTo>
                  <a:lnTo>
                    <a:pt x="914400" y="47625"/>
                  </a:lnTo>
                  <a:lnTo>
                    <a:pt x="990600" y="80963"/>
                  </a:lnTo>
                  <a:lnTo>
                    <a:pt x="1040606" y="109538"/>
                  </a:lnTo>
                  <a:lnTo>
                    <a:pt x="1088231" y="138113"/>
                  </a:lnTo>
                  <a:lnTo>
                    <a:pt x="1112044" y="157163"/>
                  </a:lnTo>
                  <a:lnTo>
                    <a:pt x="1135856" y="178594"/>
                  </a:lnTo>
                  <a:lnTo>
                    <a:pt x="1150144" y="195263"/>
                  </a:lnTo>
                  <a:lnTo>
                    <a:pt x="1164431" y="219075"/>
                  </a:lnTo>
                  <a:lnTo>
                    <a:pt x="1171575" y="240507"/>
                  </a:lnTo>
                  <a:lnTo>
                    <a:pt x="1173956" y="254794"/>
                  </a:lnTo>
                  <a:lnTo>
                    <a:pt x="1169194" y="276225"/>
                  </a:lnTo>
                  <a:lnTo>
                    <a:pt x="1152525" y="307182"/>
                  </a:lnTo>
                  <a:lnTo>
                    <a:pt x="1064419" y="381000"/>
                  </a:lnTo>
                  <a:lnTo>
                    <a:pt x="1035844" y="435769"/>
                  </a:lnTo>
                  <a:lnTo>
                    <a:pt x="8310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6AC44F52-DB95-44C4-B035-3DD8A59EC2B9}"/>
                </a:ext>
              </a:extLst>
            </p:cNvPr>
            <p:cNvSpPr/>
            <p:nvPr/>
          </p:nvSpPr>
          <p:spPr>
            <a:xfrm>
              <a:off x="6196014" y="3005139"/>
              <a:ext cx="1393825" cy="292100"/>
            </a:xfrm>
            <a:custGeom>
              <a:avLst/>
              <a:gdLst>
                <a:gd name="connsiteX0" fmla="*/ 1021556 w 1393031"/>
                <a:gd name="connsiteY0" fmla="*/ 228600 h 292893"/>
                <a:gd name="connsiteX1" fmla="*/ 640556 w 1393031"/>
                <a:gd name="connsiteY1" fmla="*/ 273843 h 292893"/>
                <a:gd name="connsiteX2" fmla="*/ 569118 w 1393031"/>
                <a:gd name="connsiteY2" fmla="*/ 292893 h 292893"/>
                <a:gd name="connsiteX3" fmla="*/ 390525 w 1393031"/>
                <a:gd name="connsiteY3" fmla="*/ 292893 h 292893"/>
                <a:gd name="connsiteX4" fmla="*/ 302418 w 1393031"/>
                <a:gd name="connsiteY4" fmla="*/ 290512 h 292893"/>
                <a:gd name="connsiteX5" fmla="*/ 269081 w 1393031"/>
                <a:gd name="connsiteY5" fmla="*/ 283368 h 292893"/>
                <a:gd name="connsiteX6" fmla="*/ 214312 w 1393031"/>
                <a:gd name="connsiteY6" fmla="*/ 269081 h 292893"/>
                <a:gd name="connsiteX7" fmla="*/ 161925 w 1393031"/>
                <a:gd name="connsiteY7" fmla="*/ 250031 h 292893"/>
                <a:gd name="connsiteX8" fmla="*/ 104775 w 1393031"/>
                <a:gd name="connsiteY8" fmla="*/ 226218 h 292893"/>
                <a:gd name="connsiteX9" fmla="*/ 45243 w 1393031"/>
                <a:gd name="connsiteY9" fmla="*/ 192881 h 292893"/>
                <a:gd name="connsiteX10" fmla="*/ 23812 w 1393031"/>
                <a:gd name="connsiteY10" fmla="*/ 180975 h 292893"/>
                <a:gd name="connsiteX11" fmla="*/ 11906 w 1393031"/>
                <a:gd name="connsiteY11" fmla="*/ 166687 h 292893"/>
                <a:gd name="connsiteX12" fmla="*/ 0 w 1393031"/>
                <a:gd name="connsiteY12" fmla="*/ 140493 h 292893"/>
                <a:gd name="connsiteX13" fmla="*/ 2381 w 1393031"/>
                <a:gd name="connsiteY13" fmla="*/ 121443 h 292893"/>
                <a:gd name="connsiteX14" fmla="*/ 9525 w 1393031"/>
                <a:gd name="connsiteY14" fmla="*/ 111918 h 292893"/>
                <a:gd name="connsiteX15" fmla="*/ 26193 w 1393031"/>
                <a:gd name="connsiteY15" fmla="*/ 104775 h 292893"/>
                <a:gd name="connsiteX16" fmla="*/ 54768 w 1393031"/>
                <a:gd name="connsiteY16" fmla="*/ 104775 h 292893"/>
                <a:gd name="connsiteX17" fmla="*/ 104775 w 1393031"/>
                <a:gd name="connsiteY17" fmla="*/ 116681 h 292893"/>
                <a:gd name="connsiteX18" fmla="*/ 216693 w 1393031"/>
                <a:gd name="connsiteY18" fmla="*/ 128587 h 292893"/>
                <a:gd name="connsiteX19" fmla="*/ 330993 w 1393031"/>
                <a:gd name="connsiteY19" fmla="*/ 135731 h 292893"/>
                <a:gd name="connsiteX20" fmla="*/ 457200 w 1393031"/>
                <a:gd name="connsiteY20" fmla="*/ 130968 h 292893"/>
                <a:gd name="connsiteX21" fmla="*/ 671512 w 1393031"/>
                <a:gd name="connsiteY21" fmla="*/ 109537 h 292893"/>
                <a:gd name="connsiteX22" fmla="*/ 857250 w 1393031"/>
                <a:gd name="connsiteY22" fmla="*/ 78581 h 292893"/>
                <a:gd name="connsiteX23" fmla="*/ 1007268 w 1393031"/>
                <a:gd name="connsiteY23" fmla="*/ 40481 h 292893"/>
                <a:gd name="connsiteX24" fmla="*/ 1133475 w 1393031"/>
                <a:gd name="connsiteY24" fmla="*/ 9525 h 292893"/>
                <a:gd name="connsiteX25" fmla="*/ 1178718 w 1393031"/>
                <a:gd name="connsiteY25" fmla="*/ 0 h 292893"/>
                <a:gd name="connsiteX26" fmla="*/ 1204912 w 1393031"/>
                <a:gd name="connsiteY26" fmla="*/ 0 h 292893"/>
                <a:gd name="connsiteX27" fmla="*/ 1259681 w 1393031"/>
                <a:gd name="connsiteY27" fmla="*/ 9525 h 292893"/>
                <a:gd name="connsiteX28" fmla="*/ 1304925 w 1393031"/>
                <a:gd name="connsiteY28" fmla="*/ 28575 h 292893"/>
                <a:gd name="connsiteX29" fmla="*/ 1338262 w 1393031"/>
                <a:gd name="connsiteY29" fmla="*/ 50006 h 292893"/>
                <a:gd name="connsiteX30" fmla="*/ 1371600 w 1393031"/>
                <a:gd name="connsiteY30" fmla="*/ 80962 h 292893"/>
                <a:gd name="connsiteX31" fmla="*/ 1385887 w 1393031"/>
                <a:gd name="connsiteY31" fmla="*/ 102393 h 292893"/>
                <a:gd name="connsiteX32" fmla="*/ 1393031 w 1393031"/>
                <a:gd name="connsiteY32" fmla="*/ 119062 h 292893"/>
                <a:gd name="connsiteX33" fmla="*/ 1393031 w 1393031"/>
                <a:gd name="connsiteY33" fmla="*/ 133350 h 292893"/>
                <a:gd name="connsiteX34" fmla="*/ 1388268 w 1393031"/>
                <a:gd name="connsiteY34" fmla="*/ 154781 h 292893"/>
                <a:gd name="connsiteX35" fmla="*/ 1366837 w 1393031"/>
                <a:gd name="connsiteY35" fmla="*/ 173831 h 292893"/>
                <a:gd name="connsiteX36" fmla="*/ 1312068 w 1393031"/>
                <a:gd name="connsiteY36" fmla="*/ 195262 h 292893"/>
                <a:gd name="connsiteX37" fmla="*/ 1157287 w 1393031"/>
                <a:gd name="connsiteY37" fmla="*/ 216693 h 292893"/>
                <a:gd name="connsiteX38" fmla="*/ 1021556 w 1393031"/>
                <a:gd name="connsiteY38" fmla="*/ 2286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93031" h="292893">
                  <a:moveTo>
                    <a:pt x="1021556" y="228600"/>
                  </a:moveTo>
                  <a:lnTo>
                    <a:pt x="640556" y="273843"/>
                  </a:lnTo>
                  <a:lnTo>
                    <a:pt x="569118" y="292893"/>
                  </a:lnTo>
                  <a:lnTo>
                    <a:pt x="390525" y="292893"/>
                  </a:lnTo>
                  <a:lnTo>
                    <a:pt x="302418" y="290512"/>
                  </a:lnTo>
                  <a:lnTo>
                    <a:pt x="269081" y="283368"/>
                  </a:lnTo>
                  <a:lnTo>
                    <a:pt x="214312" y="269081"/>
                  </a:lnTo>
                  <a:lnTo>
                    <a:pt x="161925" y="250031"/>
                  </a:lnTo>
                  <a:lnTo>
                    <a:pt x="104775" y="226218"/>
                  </a:lnTo>
                  <a:lnTo>
                    <a:pt x="45243" y="192881"/>
                  </a:lnTo>
                  <a:lnTo>
                    <a:pt x="23812" y="180975"/>
                  </a:lnTo>
                  <a:lnTo>
                    <a:pt x="11906" y="166687"/>
                  </a:lnTo>
                  <a:lnTo>
                    <a:pt x="0" y="140493"/>
                  </a:lnTo>
                  <a:lnTo>
                    <a:pt x="2381" y="121443"/>
                  </a:lnTo>
                  <a:lnTo>
                    <a:pt x="9525" y="111918"/>
                  </a:lnTo>
                  <a:lnTo>
                    <a:pt x="26193" y="104775"/>
                  </a:lnTo>
                  <a:lnTo>
                    <a:pt x="54768" y="104775"/>
                  </a:lnTo>
                  <a:lnTo>
                    <a:pt x="104775" y="116681"/>
                  </a:lnTo>
                  <a:lnTo>
                    <a:pt x="216693" y="128587"/>
                  </a:lnTo>
                  <a:lnTo>
                    <a:pt x="330993" y="135731"/>
                  </a:lnTo>
                  <a:lnTo>
                    <a:pt x="457200" y="130968"/>
                  </a:lnTo>
                  <a:lnTo>
                    <a:pt x="671512" y="109537"/>
                  </a:lnTo>
                  <a:lnTo>
                    <a:pt x="857250" y="78581"/>
                  </a:lnTo>
                  <a:lnTo>
                    <a:pt x="1007268" y="40481"/>
                  </a:lnTo>
                  <a:lnTo>
                    <a:pt x="1133475" y="9525"/>
                  </a:lnTo>
                  <a:lnTo>
                    <a:pt x="1178718" y="0"/>
                  </a:lnTo>
                  <a:lnTo>
                    <a:pt x="1204912" y="0"/>
                  </a:lnTo>
                  <a:lnTo>
                    <a:pt x="1259681" y="9525"/>
                  </a:lnTo>
                  <a:lnTo>
                    <a:pt x="1304925" y="28575"/>
                  </a:lnTo>
                  <a:lnTo>
                    <a:pt x="1338262" y="50006"/>
                  </a:lnTo>
                  <a:lnTo>
                    <a:pt x="1371600" y="80962"/>
                  </a:lnTo>
                  <a:lnTo>
                    <a:pt x="1385887" y="102393"/>
                  </a:lnTo>
                  <a:lnTo>
                    <a:pt x="1393031" y="119062"/>
                  </a:lnTo>
                  <a:lnTo>
                    <a:pt x="1393031" y="133350"/>
                  </a:lnTo>
                  <a:lnTo>
                    <a:pt x="1388268" y="154781"/>
                  </a:lnTo>
                  <a:lnTo>
                    <a:pt x="1366837" y="173831"/>
                  </a:lnTo>
                  <a:lnTo>
                    <a:pt x="1312068" y="195262"/>
                  </a:lnTo>
                  <a:lnTo>
                    <a:pt x="1157287" y="216693"/>
                  </a:lnTo>
                  <a:lnTo>
                    <a:pt x="1021556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15823A30-E7E7-4A4B-AA7C-C5F1A88651BB}"/>
                </a:ext>
              </a:extLst>
            </p:cNvPr>
            <p:cNvSpPr/>
            <p:nvPr/>
          </p:nvSpPr>
          <p:spPr>
            <a:xfrm>
              <a:off x="4621214" y="1554164"/>
              <a:ext cx="542925" cy="1498600"/>
            </a:xfrm>
            <a:custGeom>
              <a:avLst/>
              <a:gdLst>
                <a:gd name="connsiteX0" fmla="*/ 188119 w 542925"/>
                <a:gd name="connsiteY0" fmla="*/ 1109663 h 1497807"/>
                <a:gd name="connsiteX1" fmla="*/ 216694 w 542925"/>
                <a:gd name="connsiteY1" fmla="*/ 700088 h 1497807"/>
                <a:gd name="connsiteX2" fmla="*/ 216694 w 542925"/>
                <a:gd name="connsiteY2" fmla="*/ 445294 h 1497807"/>
                <a:gd name="connsiteX3" fmla="*/ 209550 w 542925"/>
                <a:gd name="connsiteY3" fmla="*/ 347663 h 1497807"/>
                <a:gd name="connsiteX4" fmla="*/ 202407 w 542925"/>
                <a:gd name="connsiteY4" fmla="*/ 309563 h 1497807"/>
                <a:gd name="connsiteX5" fmla="*/ 190500 w 542925"/>
                <a:gd name="connsiteY5" fmla="*/ 283369 h 1497807"/>
                <a:gd name="connsiteX6" fmla="*/ 169069 w 542925"/>
                <a:gd name="connsiteY6" fmla="*/ 250032 h 1497807"/>
                <a:gd name="connsiteX7" fmla="*/ 107157 w 542925"/>
                <a:gd name="connsiteY7" fmla="*/ 173832 h 1497807"/>
                <a:gd name="connsiteX8" fmla="*/ 42863 w 542925"/>
                <a:gd name="connsiteY8" fmla="*/ 95250 h 1497807"/>
                <a:gd name="connsiteX9" fmla="*/ 11907 w 542925"/>
                <a:gd name="connsiteY9" fmla="*/ 64294 h 1497807"/>
                <a:gd name="connsiteX10" fmla="*/ 0 w 542925"/>
                <a:gd name="connsiteY10" fmla="*/ 52388 h 1497807"/>
                <a:gd name="connsiteX11" fmla="*/ 0 w 542925"/>
                <a:gd name="connsiteY11" fmla="*/ 45244 h 1497807"/>
                <a:gd name="connsiteX12" fmla="*/ 4763 w 542925"/>
                <a:gd name="connsiteY12" fmla="*/ 33338 h 1497807"/>
                <a:gd name="connsiteX13" fmla="*/ 23813 w 542925"/>
                <a:gd name="connsiteY13" fmla="*/ 19050 h 1497807"/>
                <a:gd name="connsiteX14" fmla="*/ 57150 w 542925"/>
                <a:gd name="connsiteY14" fmla="*/ 4763 h 1497807"/>
                <a:gd name="connsiteX15" fmla="*/ 88107 w 542925"/>
                <a:gd name="connsiteY15" fmla="*/ 0 h 1497807"/>
                <a:gd name="connsiteX16" fmla="*/ 111919 w 542925"/>
                <a:gd name="connsiteY16" fmla="*/ 0 h 1497807"/>
                <a:gd name="connsiteX17" fmla="*/ 130969 w 542925"/>
                <a:gd name="connsiteY17" fmla="*/ 2382 h 1497807"/>
                <a:gd name="connsiteX18" fmla="*/ 180975 w 542925"/>
                <a:gd name="connsiteY18" fmla="*/ 19050 h 1497807"/>
                <a:gd name="connsiteX19" fmla="*/ 280988 w 542925"/>
                <a:gd name="connsiteY19" fmla="*/ 61913 h 1497807"/>
                <a:gd name="connsiteX20" fmla="*/ 369094 w 542925"/>
                <a:gd name="connsiteY20" fmla="*/ 104775 h 1497807"/>
                <a:gd name="connsiteX21" fmla="*/ 428625 w 542925"/>
                <a:gd name="connsiteY21" fmla="*/ 138113 h 1497807"/>
                <a:gd name="connsiteX22" fmla="*/ 469107 w 542925"/>
                <a:gd name="connsiteY22" fmla="*/ 164307 h 1497807"/>
                <a:gd name="connsiteX23" fmla="*/ 500063 w 542925"/>
                <a:gd name="connsiteY23" fmla="*/ 185738 h 1497807"/>
                <a:gd name="connsiteX24" fmla="*/ 516732 w 542925"/>
                <a:gd name="connsiteY24" fmla="*/ 202407 h 1497807"/>
                <a:gd name="connsiteX25" fmla="*/ 531019 w 542925"/>
                <a:gd name="connsiteY25" fmla="*/ 221457 h 1497807"/>
                <a:gd name="connsiteX26" fmla="*/ 540544 w 542925"/>
                <a:gd name="connsiteY26" fmla="*/ 238125 h 1497807"/>
                <a:gd name="connsiteX27" fmla="*/ 542925 w 542925"/>
                <a:gd name="connsiteY27" fmla="*/ 254794 h 1497807"/>
                <a:gd name="connsiteX28" fmla="*/ 540544 w 542925"/>
                <a:gd name="connsiteY28" fmla="*/ 278607 h 1497807"/>
                <a:gd name="connsiteX29" fmla="*/ 528638 w 542925"/>
                <a:gd name="connsiteY29" fmla="*/ 300038 h 1497807"/>
                <a:gd name="connsiteX30" fmla="*/ 502444 w 542925"/>
                <a:gd name="connsiteY30" fmla="*/ 330994 h 1497807"/>
                <a:gd name="connsiteX31" fmla="*/ 485775 w 542925"/>
                <a:gd name="connsiteY31" fmla="*/ 354807 h 1497807"/>
                <a:gd name="connsiteX32" fmla="*/ 483394 w 542925"/>
                <a:gd name="connsiteY32" fmla="*/ 678657 h 1497807"/>
                <a:gd name="connsiteX33" fmla="*/ 461963 w 542925"/>
                <a:gd name="connsiteY33" fmla="*/ 866775 h 1497807"/>
                <a:gd name="connsiteX34" fmla="*/ 442913 w 542925"/>
                <a:gd name="connsiteY34" fmla="*/ 1085850 h 1497807"/>
                <a:gd name="connsiteX35" fmla="*/ 409575 w 542925"/>
                <a:gd name="connsiteY35" fmla="*/ 1443038 h 1497807"/>
                <a:gd name="connsiteX36" fmla="*/ 164307 w 542925"/>
                <a:gd name="connsiteY36" fmla="*/ 1497807 h 1497807"/>
                <a:gd name="connsiteX37" fmla="*/ 188119 w 542925"/>
                <a:gd name="connsiteY37" fmla="*/ 1109663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2925" h="1497807">
                  <a:moveTo>
                    <a:pt x="188119" y="1109663"/>
                  </a:moveTo>
                  <a:lnTo>
                    <a:pt x="216694" y="700088"/>
                  </a:lnTo>
                  <a:lnTo>
                    <a:pt x="216694" y="445294"/>
                  </a:lnTo>
                  <a:lnTo>
                    <a:pt x="209550" y="347663"/>
                  </a:lnTo>
                  <a:lnTo>
                    <a:pt x="202407" y="309563"/>
                  </a:lnTo>
                  <a:lnTo>
                    <a:pt x="190500" y="283369"/>
                  </a:lnTo>
                  <a:lnTo>
                    <a:pt x="169069" y="250032"/>
                  </a:lnTo>
                  <a:lnTo>
                    <a:pt x="107157" y="173832"/>
                  </a:lnTo>
                  <a:lnTo>
                    <a:pt x="42863" y="95250"/>
                  </a:lnTo>
                  <a:lnTo>
                    <a:pt x="11907" y="64294"/>
                  </a:lnTo>
                  <a:lnTo>
                    <a:pt x="0" y="52388"/>
                  </a:lnTo>
                  <a:lnTo>
                    <a:pt x="0" y="45244"/>
                  </a:lnTo>
                  <a:lnTo>
                    <a:pt x="4763" y="33338"/>
                  </a:lnTo>
                  <a:lnTo>
                    <a:pt x="23813" y="19050"/>
                  </a:lnTo>
                  <a:lnTo>
                    <a:pt x="57150" y="4763"/>
                  </a:lnTo>
                  <a:lnTo>
                    <a:pt x="88107" y="0"/>
                  </a:lnTo>
                  <a:lnTo>
                    <a:pt x="111919" y="0"/>
                  </a:lnTo>
                  <a:lnTo>
                    <a:pt x="130969" y="2382"/>
                  </a:lnTo>
                  <a:lnTo>
                    <a:pt x="180975" y="19050"/>
                  </a:lnTo>
                  <a:lnTo>
                    <a:pt x="280988" y="61913"/>
                  </a:lnTo>
                  <a:lnTo>
                    <a:pt x="369094" y="104775"/>
                  </a:lnTo>
                  <a:lnTo>
                    <a:pt x="428625" y="138113"/>
                  </a:lnTo>
                  <a:lnTo>
                    <a:pt x="469107" y="164307"/>
                  </a:lnTo>
                  <a:lnTo>
                    <a:pt x="500063" y="185738"/>
                  </a:lnTo>
                  <a:lnTo>
                    <a:pt x="516732" y="202407"/>
                  </a:lnTo>
                  <a:lnTo>
                    <a:pt x="531019" y="221457"/>
                  </a:lnTo>
                  <a:lnTo>
                    <a:pt x="540544" y="238125"/>
                  </a:lnTo>
                  <a:lnTo>
                    <a:pt x="542925" y="254794"/>
                  </a:lnTo>
                  <a:lnTo>
                    <a:pt x="540544" y="278607"/>
                  </a:lnTo>
                  <a:lnTo>
                    <a:pt x="528638" y="300038"/>
                  </a:lnTo>
                  <a:lnTo>
                    <a:pt x="502444" y="330994"/>
                  </a:lnTo>
                  <a:lnTo>
                    <a:pt x="485775" y="354807"/>
                  </a:lnTo>
                  <a:cubicBezTo>
                    <a:pt x="484981" y="462757"/>
                    <a:pt x="484188" y="570707"/>
                    <a:pt x="483394" y="678657"/>
                  </a:cubicBezTo>
                  <a:lnTo>
                    <a:pt x="461963" y="866775"/>
                  </a:lnTo>
                  <a:lnTo>
                    <a:pt x="442913" y="1085850"/>
                  </a:lnTo>
                  <a:lnTo>
                    <a:pt x="409575" y="1443038"/>
                  </a:lnTo>
                  <a:lnTo>
                    <a:pt x="164307" y="1497807"/>
                  </a:lnTo>
                  <a:lnTo>
                    <a:pt x="188119" y="1109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BA65885-04D3-4BA4-9CAD-DD90933AD1AB}"/>
                </a:ext>
              </a:extLst>
            </p:cNvPr>
            <p:cNvSpPr/>
            <p:nvPr/>
          </p:nvSpPr>
          <p:spPr>
            <a:xfrm>
              <a:off x="4116388" y="2782890"/>
              <a:ext cx="1727200" cy="1455737"/>
            </a:xfrm>
            <a:custGeom>
              <a:avLst/>
              <a:gdLst>
                <a:gd name="connsiteX0" fmla="*/ 862013 w 1726407"/>
                <a:gd name="connsiteY0" fmla="*/ 307182 h 1454944"/>
                <a:gd name="connsiteX1" fmla="*/ 342900 w 1726407"/>
                <a:gd name="connsiteY1" fmla="*/ 402432 h 1454944"/>
                <a:gd name="connsiteX2" fmla="*/ 83344 w 1726407"/>
                <a:gd name="connsiteY2" fmla="*/ 459582 h 1454944"/>
                <a:gd name="connsiteX3" fmla="*/ 0 w 1726407"/>
                <a:gd name="connsiteY3" fmla="*/ 316707 h 1454944"/>
                <a:gd name="connsiteX4" fmla="*/ 316707 w 1726407"/>
                <a:gd name="connsiteY4" fmla="*/ 254794 h 1454944"/>
                <a:gd name="connsiteX5" fmla="*/ 550069 w 1726407"/>
                <a:gd name="connsiteY5" fmla="*/ 207169 h 1454944"/>
                <a:gd name="connsiteX6" fmla="*/ 702469 w 1726407"/>
                <a:gd name="connsiteY6" fmla="*/ 171450 h 1454944"/>
                <a:gd name="connsiteX7" fmla="*/ 904875 w 1726407"/>
                <a:gd name="connsiteY7" fmla="*/ 135732 h 1454944"/>
                <a:gd name="connsiteX8" fmla="*/ 1131094 w 1726407"/>
                <a:gd name="connsiteY8" fmla="*/ 102394 h 1454944"/>
                <a:gd name="connsiteX9" fmla="*/ 1302544 w 1726407"/>
                <a:gd name="connsiteY9" fmla="*/ 64294 h 1454944"/>
                <a:gd name="connsiteX10" fmla="*/ 1359694 w 1726407"/>
                <a:gd name="connsiteY10" fmla="*/ 28575 h 1454944"/>
                <a:gd name="connsiteX11" fmla="*/ 1409700 w 1726407"/>
                <a:gd name="connsiteY11" fmla="*/ 4763 h 1454944"/>
                <a:gd name="connsiteX12" fmla="*/ 1431132 w 1726407"/>
                <a:gd name="connsiteY12" fmla="*/ 0 h 1454944"/>
                <a:gd name="connsiteX13" fmla="*/ 1454944 w 1726407"/>
                <a:gd name="connsiteY13" fmla="*/ 4763 h 1454944"/>
                <a:gd name="connsiteX14" fmla="*/ 1528763 w 1726407"/>
                <a:gd name="connsiteY14" fmla="*/ 50007 h 1454944"/>
                <a:gd name="connsiteX15" fmla="*/ 1643063 w 1726407"/>
                <a:gd name="connsiteY15" fmla="*/ 135732 h 1454944"/>
                <a:gd name="connsiteX16" fmla="*/ 1678782 w 1726407"/>
                <a:gd name="connsiteY16" fmla="*/ 166688 h 1454944"/>
                <a:gd name="connsiteX17" fmla="*/ 1709738 w 1726407"/>
                <a:gd name="connsiteY17" fmla="*/ 200025 h 1454944"/>
                <a:gd name="connsiteX18" fmla="*/ 1719263 w 1726407"/>
                <a:gd name="connsiteY18" fmla="*/ 216694 h 1454944"/>
                <a:gd name="connsiteX19" fmla="*/ 1726407 w 1726407"/>
                <a:gd name="connsiteY19" fmla="*/ 235744 h 1454944"/>
                <a:gd name="connsiteX20" fmla="*/ 1726407 w 1726407"/>
                <a:gd name="connsiteY20" fmla="*/ 252413 h 1454944"/>
                <a:gd name="connsiteX21" fmla="*/ 1719263 w 1726407"/>
                <a:gd name="connsiteY21" fmla="*/ 273844 h 1454944"/>
                <a:gd name="connsiteX22" fmla="*/ 1693069 w 1726407"/>
                <a:gd name="connsiteY22" fmla="*/ 304800 h 1454944"/>
                <a:gd name="connsiteX23" fmla="*/ 1664494 w 1726407"/>
                <a:gd name="connsiteY23" fmla="*/ 330994 h 1454944"/>
                <a:gd name="connsiteX24" fmla="*/ 1626394 w 1726407"/>
                <a:gd name="connsiteY24" fmla="*/ 607219 h 1454944"/>
                <a:gd name="connsiteX25" fmla="*/ 1581150 w 1726407"/>
                <a:gd name="connsiteY25" fmla="*/ 935832 h 1454944"/>
                <a:gd name="connsiteX26" fmla="*/ 1550194 w 1726407"/>
                <a:gd name="connsiteY26" fmla="*/ 1164432 h 1454944"/>
                <a:gd name="connsiteX27" fmla="*/ 1528763 w 1726407"/>
                <a:gd name="connsiteY27" fmla="*/ 1331119 h 1454944"/>
                <a:gd name="connsiteX28" fmla="*/ 1516857 w 1726407"/>
                <a:gd name="connsiteY28" fmla="*/ 1390650 h 1454944"/>
                <a:gd name="connsiteX29" fmla="*/ 1504950 w 1726407"/>
                <a:gd name="connsiteY29" fmla="*/ 1426369 h 1454944"/>
                <a:gd name="connsiteX30" fmla="*/ 1493044 w 1726407"/>
                <a:gd name="connsiteY30" fmla="*/ 1443038 h 1454944"/>
                <a:gd name="connsiteX31" fmla="*/ 1478757 w 1726407"/>
                <a:gd name="connsiteY31" fmla="*/ 1450182 h 1454944"/>
                <a:gd name="connsiteX32" fmla="*/ 1457325 w 1726407"/>
                <a:gd name="connsiteY32" fmla="*/ 1454944 h 1454944"/>
                <a:gd name="connsiteX33" fmla="*/ 1435894 w 1726407"/>
                <a:gd name="connsiteY33" fmla="*/ 1450182 h 1454944"/>
                <a:gd name="connsiteX34" fmla="*/ 1409700 w 1726407"/>
                <a:gd name="connsiteY34" fmla="*/ 1438275 h 1454944"/>
                <a:gd name="connsiteX35" fmla="*/ 1388269 w 1726407"/>
                <a:gd name="connsiteY35" fmla="*/ 1428750 h 1454944"/>
                <a:gd name="connsiteX36" fmla="*/ 1364457 w 1726407"/>
                <a:gd name="connsiteY36" fmla="*/ 1407319 h 1454944"/>
                <a:gd name="connsiteX37" fmla="*/ 1343025 w 1726407"/>
                <a:gd name="connsiteY37" fmla="*/ 1383507 h 1454944"/>
                <a:gd name="connsiteX38" fmla="*/ 1328738 w 1726407"/>
                <a:gd name="connsiteY38" fmla="*/ 1354932 h 1454944"/>
                <a:gd name="connsiteX39" fmla="*/ 1316832 w 1726407"/>
                <a:gd name="connsiteY39" fmla="*/ 1309688 h 1454944"/>
                <a:gd name="connsiteX40" fmla="*/ 1323975 w 1726407"/>
                <a:gd name="connsiteY40" fmla="*/ 1214438 h 1454944"/>
                <a:gd name="connsiteX41" fmla="*/ 1338263 w 1726407"/>
                <a:gd name="connsiteY41" fmla="*/ 938213 h 1454944"/>
                <a:gd name="connsiteX42" fmla="*/ 1343025 w 1726407"/>
                <a:gd name="connsiteY42" fmla="*/ 750094 h 1454944"/>
                <a:gd name="connsiteX43" fmla="*/ 1369219 w 1726407"/>
                <a:gd name="connsiteY43" fmla="*/ 631032 h 1454944"/>
                <a:gd name="connsiteX44" fmla="*/ 1371600 w 1726407"/>
                <a:gd name="connsiteY44" fmla="*/ 307182 h 1454944"/>
                <a:gd name="connsiteX45" fmla="*/ 1371600 w 1726407"/>
                <a:gd name="connsiteY45" fmla="*/ 292894 h 1454944"/>
                <a:gd name="connsiteX46" fmla="*/ 1357313 w 1726407"/>
                <a:gd name="connsiteY46" fmla="*/ 276225 h 1454944"/>
                <a:gd name="connsiteX47" fmla="*/ 1319213 w 1726407"/>
                <a:gd name="connsiteY47" fmla="*/ 250032 h 1454944"/>
                <a:gd name="connsiteX48" fmla="*/ 1285875 w 1726407"/>
                <a:gd name="connsiteY48" fmla="*/ 242888 h 1454944"/>
                <a:gd name="connsiteX49" fmla="*/ 862013 w 1726407"/>
                <a:gd name="connsiteY49" fmla="*/ 307182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26407" h="1454944">
                  <a:moveTo>
                    <a:pt x="862013" y="307182"/>
                  </a:moveTo>
                  <a:lnTo>
                    <a:pt x="342900" y="402432"/>
                  </a:lnTo>
                  <a:lnTo>
                    <a:pt x="83344" y="459582"/>
                  </a:lnTo>
                  <a:lnTo>
                    <a:pt x="0" y="316707"/>
                  </a:lnTo>
                  <a:lnTo>
                    <a:pt x="316707" y="254794"/>
                  </a:lnTo>
                  <a:lnTo>
                    <a:pt x="550069" y="207169"/>
                  </a:lnTo>
                  <a:lnTo>
                    <a:pt x="702469" y="171450"/>
                  </a:lnTo>
                  <a:lnTo>
                    <a:pt x="904875" y="135732"/>
                  </a:lnTo>
                  <a:lnTo>
                    <a:pt x="1131094" y="102394"/>
                  </a:lnTo>
                  <a:lnTo>
                    <a:pt x="1302544" y="64294"/>
                  </a:lnTo>
                  <a:lnTo>
                    <a:pt x="1359694" y="28575"/>
                  </a:lnTo>
                  <a:lnTo>
                    <a:pt x="1409700" y="4763"/>
                  </a:lnTo>
                  <a:lnTo>
                    <a:pt x="1431132" y="0"/>
                  </a:lnTo>
                  <a:lnTo>
                    <a:pt x="1454944" y="4763"/>
                  </a:lnTo>
                  <a:lnTo>
                    <a:pt x="1528763" y="50007"/>
                  </a:lnTo>
                  <a:lnTo>
                    <a:pt x="1643063" y="135732"/>
                  </a:lnTo>
                  <a:lnTo>
                    <a:pt x="1678782" y="166688"/>
                  </a:lnTo>
                  <a:lnTo>
                    <a:pt x="1709738" y="200025"/>
                  </a:lnTo>
                  <a:lnTo>
                    <a:pt x="1719263" y="216694"/>
                  </a:lnTo>
                  <a:lnTo>
                    <a:pt x="1726407" y="235744"/>
                  </a:lnTo>
                  <a:lnTo>
                    <a:pt x="1726407" y="252413"/>
                  </a:lnTo>
                  <a:lnTo>
                    <a:pt x="1719263" y="273844"/>
                  </a:lnTo>
                  <a:lnTo>
                    <a:pt x="1693069" y="304800"/>
                  </a:lnTo>
                  <a:lnTo>
                    <a:pt x="1664494" y="330994"/>
                  </a:lnTo>
                  <a:lnTo>
                    <a:pt x="1626394" y="607219"/>
                  </a:lnTo>
                  <a:lnTo>
                    <a:pt x="1581150" y="935832"/>
                  </a:lnTo>
                  <a:lnTo>
                    <a:pt x="1550194" y="1164432"/>
                  </a:lnTo>
                  <a:lnTo>
                    <a:pt x="1528763" y="1331119"/>
                  </a:lnTo>
                  <a:lnTo>
                    <a:pt x="1516857" y="1390650"/>
                  </a:lnTo>
                  <a:lnTo>
                    <a:pt x="1504950" y="1426369"/>
                  </a:lnTo>
                  <a:lnTo>
                    <a:pt x="1493044" y="1443038"/>
                  </a:lnTo>
                  <a:lnTo>
                    <a:pt x="1478757" y="1450182"/>
                  </a:lnTo>
                  <a:lnTo>
                    <a:pt x="1457325" y="1454944"/>
                  </a:lnTo>
                  <a:lnTo>
                    <a:pt x="1435894" y="1450182"/>
                  </a:lnTo>
                  <a:lnTo>
                    <a:pt x="1409700" y="1438275"/>
                  </a:lnTo>
                  <a:lnTo>
                    <a:pt x="1388269" y="1428750"/>
                  </a:lnTo>
                  <a:lnTo>
                    <a:pt x="1364457" y="1407319"/>
                  </a:lnTo>
                  <a:lnTo>
                    <a:pt x="1343025" y="1383507"/>
                  </a:lnTo>
                  <a:lnTo>
                    <a:pt x="1328738" y="1354932"/>
                  </a:lnTo>
                  <a:lnTo>
                    <a:pt x="1316832" y="1309688"/>
                  </a:lnTo>
                  <a:lnTo>
                    <a:pt x="1323975" y="1214438"/>
                  </a:lnTo>
                  <a:lnTo>
                    <a:pt x="1338263" y="938213"/>
                  </a:lnTo>
                  <a:lnTo>
                    <a:pt x="1343025" y="750094"/>
                  </a:lnTo>
                  <a:lnTo>
                    <a:pt x="1369219" y="631032"/>
                  </a:lnTo>
                  <a:cubicBezTo>
                    <a:pt x="1370013" y="523082"/>
                    <a:pt x="1370806" y="415132"/>
                    <a:pt x="1371600" y="307182"/>
                  </a:cubicBezTo>
                  <a:lnTo>
                    <a:pt x="1371600" y="292894"/>
                  </a:lnTo>
                  <a:lnTo>
                    <a:pt x="1357313" y="276225"/>
                  </a:lnTo>
                  <a:lnTo>
                    <a:pt x="1319213" y="250032"/>
                  </a:lnTo>
                  <a:lnTo>
                    <a:pt x="1285875" y="242888"/>
                  </a:lnTo>
                  <a:lnTo>
                    <a:pt x="8620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A90CCEB2-6F6C-44D5-BF36-9F6682116BF7}"/>
                </a:ext>
              </a:extLst>
            </p:cNvPr>
            <p:cNvSpPr/>
            <p:nvPr/>
          </p:nvSpPr>
          <p:spPr>
            <a:xfrm>
              <a:off x="4271964" y="3373439"/>
              <a:ext cx="1266825" cy="347662"/>
            </a:xfrm>
            <a:custGeom>
              <a:avLst/>
              <a:gdLst>
                <a:gd name="connsiteX0" fmla="*/ 769143 w 1266825"/>
                <a:gd name="connsiteY0" fmla="*/ 257175 h 347663"/>
                <a:gd name="connsiteX1" fmla="*/ 219075 w 1266825"/>
                <a:gd name="connsiteY1" fmla="*/ 347663 h 347663"/>
                <a:gd name="connsiteX2" fmla="*/ 30956 w 1266825"/>
                <a:gd name="connsiteY2" fmla="*/ 345282 h 347663"/>
                <a:gd name="connsiteX3" fmla="*/ 0 w 1266825"/>
                <a:gd name="connsiteY3" fmla="*/ 214313 h 347663"/>
                <a:gd name="connsiteX4" fmla="*/ 190500 w 1266825"/>
                <a:gd name="connsiteY4" fmla="*/ 214313 h 347663"/>
                <a:gd name="connsiteX5" fmla="*/ 216693 w 1266825"/>
                <a:gd name="connsiteY5" fmla="*/ 211932 h 347663"/>
                <a:gd name="connsiteX6" fmla="*/ 650081 w 1266825"/>
                <a:gd name="connsiteY6" fmla="*/ 123825 h 347663"/>
                <a:gd name="connsiteX7" fmla="*/ 1019175 w 1266825"/>
                <a:gd name="connsiteY7" fmla="*/ 47625 h 347663"/>
                <a:gd name="connsiteX8" fmla="*/ 1264443 w 1266825"/>
                <a:gd name="connsiteY8" fmla="*/ 0 h 347663"/>
                <a:gd name="connsiteX9" fmla="*/ 1266825 w 1266825"/>
                <a:gd name="connsiteY9" fmla="*/ 185738 h 347663"/>
                <a:gd name="connsiteX10" fmla="*/ 769143 w 1266825"/>
                <a:gd name="connsiteY10" fmla="*/ 257175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825" h="347663">
                  <a:moveTo>
                    <a:pt x="769143" y="257175"/>
                  </a:moveTo>
                  <a:lnTo>
                    <a:pt x="219075" y="347663"/>
                  </a:lnTo>
                  <a:lnTo>
                    <a:pt x="30956" y="345282"/>
                  </a:lnTo>
                  <a:lnTo>
                    <a:pt x="0" y="214313"/>
                  </a:lnTo>
                  <a:lnTo>
                    <a:pt x="190500" y="214313"/>
                  </a:lnTo>
                  <a:lnTo>
                    <a:pt x="216693" y="211932"/>
                  </a:lnTo>
                  <a:lnTo>
                    <a:pt x="650081" y="123825"/>
                  </a:lnTo>
                  <a:lnTo>
                    <a:pt x="1019175" y="47625"/>
                  </a:lnTo>
                  <a:lnTo>
                    <a:pt x="1264443" y="0"/>
                  </a:lnTo>
                  <a:lnTo>
                    <a:pt x="1266825" y="185738"/>
                  </a:lnTo>
                  <a:lnTo>
                    <a:pt x="769143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6EA5DBA7-B845-4EA6-A0B0-242EE240FC2E}"/>
                </a:ext>
              </a:extLst>
            </p:cNvPr>
            <p:cNvSpPr/>
            <p:nvPr/>
          </p:nvSpPr>
          <p:spPr>
            <a:xfrm>
              <a:off x="4305301" y="3954465"/>
              <a:ext cx="1204913" cy="409575"/>
            </a:xfrm>
            <a:custGeom>
              <a:avLst/>
              <a:gdLst>
                <a:gd name="connsiteX0" fmla="*/ 826294 w 1204913"/>
                <a:gd name="connsiteY0" fmla="*/ 228600 h 409575"/>
                <a:gd name="connsiteX1" fmla="*/ 592931 w 1204913"/>
                <a:gd name="connsiteY1" fmla="*/ 285750 h 409575"/>
                <a:gd name="connsiteX2" fmla="*/ 471488 w 1204913"/>
                <a:gd name="connsiteY2" fmla="*/ 290513 h 409575"/>
                <a:gd name="connsiteX3" fmla="*/ 61913 w 1204913"/>
                <a:gd name="connsiteY3" fmla="*/ 409575 h 409575"/>
                <a:gd name="connsiteX4" fmla="*/ 0 w 1204913"/>
                <a:gd name="connsiteY4" fmla="*/ 226219 h 409575"/>
                <a:gd name="connsiteX5" fmla="*/ 526256 w 1204913"/>
                <a:gd name="connsiteY5" fmla="*/ 126207 h 409575"/>
                <a:gd name="connsiteX6" fmla="*/ 864394 w 1204913"/>
                <a:gd name="connsiteY6" fmla="*/ 61913 h 409575"/>
                <a:gd name="connsiteX7" fmla="*/ 1188244 w 1204913"/>
                <a:gd name="connsiteY7" fmla="*/ 0 h 409575"/>
                <a:gd name="connsiteX8" fmla="*/ 1204913 w 1204913"/>
                <a:gd name="connsiteY8" fmla="*/ 157163 h 409575"/>
                <a:gd name="connsiteX9" fmla="*/ 826294 w 1204913"/>
                <a:gd name="connsiteY9" fmla="*/ 2286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4913" h="409575">
                  <a:moveTo>
                    <a:pt x="826294" y="228600"/>
                  </a:moveTo>
                  <a:lnTo>
                    <a:pt x="592931" y="285750"/>
                  </a:lnTo>
                  <a:lnTo>
                    <a:pt x="471488" y="290513"/>
                  </a:lnTo>
                  <a:lnTo>
                    <a:pt x="61913" y="409575"/>
                  </a:lnTo>
                  <a:lnTo>
                    <a:pt x="0" y="226219"/>
                  </a:lnTo>
                  <a:lnTo>
                    <a:pt x="526256" y="126207"/>
                  </a:lnTo>
                  <a:lnTo>
                    <a:pt x="864394" y="61913"/>
                  </a:lnTo>
                  <a:lnTo>
                    <a:pt x="1188244" y="0"/>
                  </a:lnTo>
                  <a:lnTo>
                    <a:pt x="1204913" y="157163"/>
                  </a:lnTo>
                  <a:lnTo>
                    <a:pt x="826294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C1844E5B-22A4-4829-A481-304B165C5CDD}"/>
                </a:ext>
              </a:extLst>
            </p:cNvPr>
            <p:cNvSpPr/>
            <p:nvPr/>
          </p:nvSpPr>
          <p:spPr>
            <a:xfrm>
              <a:off x="3592513" y="4633914"/>
              <a:ext cx="2292350" cy="544512"/>
            </a:xfrm>
            <a:custGeom>
              <a:avLst/>
              <a:gdLst>
                <a:gd name="connsiteX0" fmla="*/ 1671638 w 2290763"/>
                <a:gd name="connsiteY0" fmla="*/ 252412 h 545306"/>
                <a:gd name="connsiteX1" fmla="*/ 1385888 w 2290763"/>
                <a:gd name="connsiteY1" fmla="*/ 300037 h 545306"/>
                <a:gd name="connsiteX2" fmla="*/ 1240632 w 2290763"/>
                <a:gd name="connsiteY2" fmla="*/ 304800 h 545306"/>
                <a:gd name="connsiteX3" fmla="*/ 854869 w 2290763"/>
                <a:gd name="connsiteY3" fmla="*/ 395287 h 545306"/>
                <a:gd name="connsiteX4" fmla="*/ 581025 w 2290763"/>
                <a:gd name="connsiteY4" fmla="*/ 471487 h 545306"/>
                <a:gd name="connsiteX5" fmla="*/ 485775 w 2290763"/>
                <a:gd name="connsiteY5" fmla="*/ 509587 h 545306"/>
                <a:gd name="connsiteX6" fmla="*/ 423863 w 2290763"/>
                <a:gd name="connsiteY6" fmla="*/ 535781 h 545306"/>
                <a:gd name="connsiteX7" fmla="*/ 395288 w 2290763"/>
                <a:gd name="connsiteY7" fmla="*/ 545306 h 545306"/>
                <a:gd name="connsiteX8" fmla="*/ 376238 w 2290763"/>
                <a:gd name="connsiteY8" fmla="*/ 545306 h 545306"/>
                <a:gd name="connsiteX9" fmla="*/ 328613 w 2290763"/>
                <a:gd name="connsiteY9" fmla="*/ 535781 h 545306"/>
                <a:gd name="connsiteX10" fmla="*/ 259557 w 2290763"/>
                <a:gd name="connsiteY10" fmla="*/ 502443 h 545306"/>
                <a:gd name="connsiteX11" fmla="*/ 171450 w 2290763"/>
                <a:gd name="connsiteY11" fmla="*/ 447675 h 545306"/>
                <a:gd name="connsiteX12" fmla="*/ 95250 w 2290763"/>
                <a:gd name="connsiteY12" fmla="*/ 388143 h 545306"/>
                <a:gd name="connsiteX13" fmla="*/ 40482 w 2290763"/>
                <a:gd name="connsiteY13" fmla="*/ 338137 h 545306"/>
                <a:gd name="connsiteX14" fmla="*/ 21432 w 2290763"/>
                <a:gd name="connsiteY14" fmla="*/ 323850 h 545306"/>
                <a:gd name="connsiteX15" fmla="*/ 9525 w 2290763"/>
                <a:gd name="connsiteY15" fmla="*/ 309562 h 545306"/>
                <a:gd name="connsiteX16" fmla="*/ 2382 w 2290763"/>
                <a:gd name="connsiteY16" fmla="*/ 285750 h 545306"/>
                <a:gd name="connsiteX17" fmla="*/ 0 w 2290763"/>
                <a:gd name="connsiteY17" fmla="*/ 271462 h 545306"/>
                <a:gd name="connsiteX18" fmla="*/ 7144 w 2290763"/>
                <a:gd name="connsiteY18" fmla="*/ 254793 h 545306"/>
                <a:gd name="connsiteX19" fmla="*/ 23813 w 2290763"/>
                <a:gd name="connsiteY19" fmla="*/ 252412 h 545306"/>
                <a:gd name="connsiteX20" fmla="*/ 42863 w 2290763"/>
                <a:gd name="connsiteY20" fmla="*/ 257175 h 545306"/>
                <a:gd name="connsiteX21" fmla="*/ 78582 w 2290763"/>
                <a:gd name="connsiteY21" fmla="*/ 273843 h 545306"/>
                <a:gd name="connsiteX22" fmla="*/ 126207 w 2290763"/>
                <a:gd name="connsiteY22" fmla="*/ 290512 h 545306"/>
                <a:gd name="connsiteX23" fmla="*/ 171450 w 2290763"/>
                <a:gd name="connsiteY23" fmla="*/ 300037 h 545306"/>
                <a:gd name="connsiteX24" fmla="*/ 247650 w 2290763"/>
                <a:gd name="connsiteY24" fmla="*/ 309562 h 545306"/>
                <a:gd name="connsiteX25" fmla="*/ 333375 w 2290763"/>
                <a:gd name="connsiteY25" fmla="*/ 314325 h 545306"/>
                <a:gd name="connsiteX26" fmla="*/ 407194 w 2290763"/>
                <a:gd name="connsiteY26" fmla="*/ 304800 h 545306"/>
                <a:gd name="connsiteX27" fmla="*/ 657225 w 2290763"/>
                <a:gd name="connsiteY27" fmla="*/ 259556 h 545306"/>
                <a:gd name="connsiteX28" fmla="*/ 978694 w 2290763"/>
                <a:gd name="connsiteY28" fmla="*/ 183356 h 545306"/>
                <a:gd name="connsiteX29" fmla="*/ 1228725 w 2290763"/>
                <a:gd name="connsiteY29" fmla="*/ 126206 h 545306"/>
                <a:gd name="connsiteX30" fmla="*/ 1385888 w 2290763"/>
                <a:gd name="connsiteY30" fmla="*/ 95250 h 545306"/>
                <a:gd name="connsiteX31" fmla="*/ 1590675 w 2290763"/>
                <a:gd name="connsiteY31" fmla="*/ 71437 h 545306"/>
                <a:gd name="connsiteX32" fmla="*/ 1833563 w 2290763"/>
                <a:gd name="connsiteY32" fmla="*/ 47625 h 545306"/>
                <a:gd name="connsiteX33" fmla="*/ 1902619 w 2290763"/>
                <a:gd name="connsiteY33" fmla="*/ 30956 h 545306"/>
                <a:gd name="connsiteX34" fmla="*/ 2002632 w 2290763"/>
                <a:gd name="connsiteY34" fmla="*/ 0 h 545306"/>
                <a:gd name="connsiteX35" fmla="*/ 2026444 w 2290763"/>
                <a:gd name="connsiteY35" fmla="*/ 0 h 545306"/>
                <a:gd name="connsiteX36" fmla="*/ 2083594 w 2290763"/>
                <a:gd name="connsiteY36" fmla="*/ 4762 h 545306"/>
                <a:gd name="connsiteX37" fmla="*/ 2145507 w 2290763"/>
                <a:gd name="connsiteY37" fmla="*/ 19050 h 545306"/>
                <a:gd name="connsiteX38" fmla="*/ 2193132 w 2290763"/>
                <a:gd name="connsiteY38" fmla="*/ 38100 h 545306"/>
                <a:gd name="connsiteX39" fmla="*/ 2219325 w 2290763"/>
                <a:gd name="connsiteY39" fmla="*/ 52387 h 545306"/>
                <a:gd name="connsiteX40" fmla="*/ 2250282 w 2290763"/>
                <a:gd name="connsiteY40" fmla="*/ 78581 h 545306"/>
                <a:gd name="connsiteX41" fmla="*/ 2269332 w 2290763"/>
                <a:gd name="connsiteY41" fmla="*/ 102393 h 545306"/>
                <a:gd name="connsiteX42" fmla="*/ 2286000 w 2290763"/>
                <a:gd name="connsiteY42" fmla="*/ 135731 h 545306"/>
                <a:gd name="connsiteX43" fmla="*/ 2290763 w 2290763"/>
                <a:gd name="connsiteY43" fmla="*/ 154781 h 545306"/>
                <a:gd name="connsiteX44" fmla="*/ 2281238 w 2290763"/>
                <a:gd name="connsiteY44" fmla="*/ 173831 h 545306"/>
                <a:gd name="connsiteX45" fmla="*/ 2257425 w 2290763"/>
                <a:gd name="connsiteY45" fmla="*/ 190500 h 545306"/>
                <a:gd name="connsiteX46" fmla="*/ 2178844 w 2290763"/>
                <a:gd name="connsiteY46" fmla="*/ 204787 h 545306"/>
                <a:gd name="connsiteX47" fmla="*/ 1990725 w 2290763"/>
                <a:gd name="connsiteY47" fmla="*/ 214312 h 545306"/>
                <a:gd name="connsiteX48" fmla="*/ 1671638 w 2290763"/>
                <a:gd name="connsiteY48" fmla="*/ 2524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0763" h="545306">
                  <a:moveTo>
                    <a:pt x="1671638" y="252412"/>
                  </a:moveTo>
                  <a:lnTo>
                    <a:pt x="1385888" y="300037"/>
                  </a:lnTo>
                  <a:lnTo>
                    <a:pt x="1240632" y="304800"/>
                  </a:lnTo>
                  <a:lnTo>
                    <a:pt x="854869" y="395287"/>
                  </a:lnTo>
                  <a:lnTo>
                    <a:pt x="581025" y="471487"/>
                  </a:lnTo>
                  <a:lnTo>
                    <a:pt x="485775" y="509587"/>
                  </a:lnTo>
                  <a:lnTo>
                    <a:pt x="423863" y="535781"/>
                  </a:lnTo>
                  <a:lnTo>
                    <a:pt x="395288" y="545306"/>
                  </a:lnTo>
                  <a:lnTo>
                    <a:pt x="376238" y="545306"/>
                  </a:lnTo>
                  <a:lnTo>
                    <a:pt x="328613" y="535781"/>
                  </a:lnTo>
                  <a:lnTo>
                    <a:pt x="259557" y="502443"/>
                  </a:lnTo>
                  <a:lnTo>
                    <a:pt x="171450" y="447675"/>
                  </a:lnTo>
                  <a:lnTo>
                    <a:pt x="95250" y="388143"/>
                  </a:lnTo>
                  <a:lnTo>
                    <a:pt x="40482" y="338137"/>
                  </a:lnTo>
                  <a:lnTo>
                    <a:pt x="21432" y="323850"/>
                  </a:lnTo>
                  <a:lnTo>
                    <a:pt x="9525" y="309562"/>
                  </a:lnTo>
                  <a:lnTo>
                    <a:pt x="2382" y="285750"/>
                  </a:lnTo>
                  <a:lnTo>
                    <a:pt x="0" y="271462"/>
                  </a:lnTo>
                  <a:lnTo>
                    <a:pt x="7144" y="254793"/>
                  </a:lnTo>
                  <a:lnTo>
                    <a:pt x="23813" y="252412"/>
                  </a:lnTo>
                  <a:lnTo>
                    <a:pt x="42863" y="257175"/>
                  </a:lnTo>
                  <a:lnTo>
                    <a:pt x="78582" y="273843"/>
                  </a:lnTo>
                  <a:lnTo>
                    <a:pt x="126207" y="290512"/>
                  </a:lnTo>
                  <a:lnTo>
                    <a:pt x="171450" y="300037"/>
                  </a:lnTo>
                  <a:lnTo>
                    <a:pt x="247650" y="309562"/>
                  </a:lnTo>
                  <a:lnTo>
                    <a:pt x="333375" y="314325"/>
                  </a:lnTo>
                  <a:lnTo>
                    <a:pt x="407194" y="304800"/>
                  </a:lnTo>
                  <a:lnTo>
                    <a:pt x="657225" y="259556"/>
                  </a:lnTo>
                  <a:lnTo>
                    <a:pt x="978694" y="183356"/>
                  </a:lnTo>
                  <a:lnTo>
                    <a:pt x="1228725" y="126206"/>
                  </a:lnTo>
                  <a:lnTo>
                    <a:pt x="1385888" y="95250"/>
                  </a:lnTo>
                  <a:lnTo>
                    <a:pt x="1590675" y="71437"/>
                  </a:lnTo>
                  <a:lnTo>
                    <a:pt x="1833563" y="47625"/>
                  </a:lnTo>
                  <a:lnTo>
                    <a:pt x="1902619" y="30956"/>
                  </a:lnTo>
                  <a:lnTo>
                    <a:pt x="2002632" y="0"/>
                  </a:lnTo>
                  <a:lnTo>
                    <a:pt x="2026444" y="0"/>
                  </a:lnTo>
                  <a:lnTo>
                    <a:pt x="2083594" y="4762"/>
                  </a:lnTo>
                  <a:lnTo>
                    <a:pt x="2145507" y="19050"/>
                  </a:lnTo>
                  <a:lnTo>
                    <a:pt x="2193132" y="38100"/>
                  </a:lnTo>
                  <a:lnTo>
                    <a:pt x="2219325" y="52387"/>
                  </a:lnTo>
                  <a:lnTo>
                    <a:pt x="2250282" y="78581"/>
                  </a:lnTo>
                  <a:lnTo>
                    <a:pt x="2269332" y="102393"/>
                  </a:lnTo>
                  <a:lnTo>
                    <a:pt x="2286000" y="135731"/>
                  </a:lnTo>
                  <a:lnTo>
                    <a:pt x="2290763" y="154781"/>
                  </a:lnTo>
                  <a:lnTo>
                    <a:pt x="2281238" y="173831"/>
                  </a:lnTo>
                  <a:lnTo>
                    <a:pt x="2257425" y="190500"/>
                  </a:lnTo>
                  <a:lnTo>
                    <a:pt x="2178844" y="204787"/>
                  </a:lnTo>
                  <a:lnTo>
                    <a:pt x="1990725" y="214312"/>
                  </a:lnTo>
                  <a:lnTo>
                    <a:pt x="1671638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007E7DEE-6D16-4D29-B3EC-EBDE788A262A}"/>
                </a:ext>
              </a:extLst>
            </p:cNvPr>
            <p:cNvSpPr/>
            <p:nvPr/>
          </p:nvSpPr>
          <p:spPr>
            <a:xfrm>
              <a:off x="4725989" y="4181476"/>
              <a:ext cx="333375" cy="1747838"/>
            </a:xfrm>
            <a:custGeom>
              <a:avLst/>
              <a:gdLst>
                <a:gd name="connsiteX0" fmla="*/ 66675 w 333375"/>
                <a:gd name="connsiteY0" fmla="*/ 964406 h 1747838"/>
                <a:gd name="connsiteX1" fmla="*/ 64294 w 333375"/>
                <a:gd name="connsiteY1" fmla="*/ 735806 h 1747838"/>
                <a:gd name="connsiteX2" fmla="*/ 66675 w 333375"/>
                <a:gd name="connsiteY2" fmla="*/ 335756 h 1747838"/>
                <a:gd name="connsiteX3" fmla="*/ 64294 w 333375"/>
                <a:gd name="connsiteY3" fmla="*/ 259556 h 1747838"/>
                <a:gd name="connsiteX4" fmla="*/ 57150 w 333375"/>
                <a:gd name="connsiteY4" fmla="*/ 197644 h 1747838"/>
                <a:gd name="connsiteX5" fmla="*/ 47625 w 333375"/>
                <a:gd name="connsiteY5" fmla="*/ 135731 h 1747838"/>
                <a:gd name="connsiteX6" fmla="*/ 0 w 333375"/>
                <a:gd name="connsiteY6" fmla="*/ 19050 h 1747838"/>
                <a:gd name="connsiteX7" fmla="*/ 173832 w 333375"/>
                <a:gd name="connsiteY7" fmla="*/ 0 h 1747838"/>
                <a:gd name="connsiteX8" fmla="*/ 261938 w 333375"/>
                <a:gd name="connsiteY8" fmla="*/ 116681 h 1747838"/>
                <a:gd name="connsiteX9" fmla="*/ 330994 w 333375"/>
                <a:gd name="connsiteY9" fmla="*/ 202406 h 1747838"/>
                <a:gd name="connsiteX10" fmla="*/ 333375 w 333375"/>
                <a:gd name="connsiteY10" fmla="*/ 211931 h 1747838"/>
                <a:gd name="connsiteX11" fmla="*/ 321469 w 333375"/>
                <a:gd name="connsiteY11" fmla="*/ 245269 h 1747838"/>
                <a:gd name="connsiteX12" fmla="*/ 290513 w 333375"/>
                <a:gd name="connsiteY12" fmla="*/ 328613 h 1747838"/>
                <a:gd name="connsiteX13" fmla="*/ 278607 w 333375"/>
                <a:gd name="connsiteY13" fmla="*/ 366713 h 1747838"/>
                <a:gd name="connsiteX14" fmla="*/ 273844 w 333375"/>
                <a:gd name="connsiteY14" fmla="*/ 407194 h 1747838"/>
                <a:gd name="connsiteX15" fmla="*/ 288132 w 333375"/>
                <a:gd name="connsiteY15" fmla="*/ 554831 h 1747838"/>
                <a:gd name="connsiteX16" fmla="*/ 285750 w 333375"/>
                <a:gd name="connsiteY16" fmla="*/ 740569 h 1747838"/>
                <a:gd name="connsiteX17" fmla="*/ 290513 w 333375"/>
                <a:gd name="connsiteY17" fmla="*/ 1045369 h 1747838"/>
                <a:gd name="connsiteX18" fmla="*/ 290513 w 333375"/>
                <a:gd name="connsiteY18" fmla="*/ 1297781 h 1747838"/>
                <a:gd name="connsiteX19" fmla="*/ 288132 w 333375"/>
                <a:gd name="connsiteY19" fmla="*/ 1450181 h 1747838"/>
                <a:gd name="connsiteX20" fmla="*/ 290513 w 333375"/>
                <a:gd name="connsiteY20" fmla="*/ 1512094 h 1747838"/>
                <a:gd name="connsiteX21" fmla="*/ 290513 w 333375"/>
                <a:gd name="connsiteY21" fmla="*/ 1559719 h 1747838"/>
                <a:gd name="connsiteX22" fmla="*/ 288132 w 333375"/>
                <a:gd name="connsiteY22" fmla="*/ 1631156 h 1747838"/>
                <a:gd name="connsiteX23" fmla="*/ 280988 w 333375"/>
                <a:gd name="connsiteY23" fmla="*/ 1662113 h 1747838"/>
                <a:gd name="connsiteX24" fmla="*/ 271463 w 333375"/>
                <a:gd name="connsiteY24" fmla="*/ 1693069 h 1747838"/>
                <a:gd name="connsiteX25" fmla="*/ 257175 w 333375"/>
                <a:gd name="connsiteY25" fmla="*/ 1724025 h 1747838"/>
                <a:gd name="connsiteX26" fmla="*/ 242888 w 333375"/>
                <a:gd name="connsiteY26" fmla="*/ 1735931 h 1747838"/>
                <a:gd name="connsiteX27" fmla="*/ 223838 w 333375"/>
                <a:gd name="connsiteY27" fmla="*/ 1745456 h 1747838"/>
                <a:gd name="connsiteX28" fmla="*/ 202407 w 333375"/>
                <a:gd name="connsiteY28" fmla="*/ 1747838 h 1747838"/>
                <a:gd name="connsiteX29" fmla="*/ 166688 w 333375"/>
                <a:gd name="connsiteY29" fmla="*/ 1747838 h 1747838"/>
                <a:gd name="connsiteX30" fmla="*/ 138113 w 333375"/>
                <a:gd name="connsiteY30" fmla="*/ 1740694 h 1747838"/>
                <a:gd name="connsiteX31" fmla="*/ 121444 w 333375"/>
                <a:gd name="connsiteY31" fmla="*/ 1733550 h 1747838"/>
                <a:gd name="connsiteX32" fmla="*/ 104775 w 333375"/>
                <a:gd name="connsiteY32" fmla="*/ 1724025 h 1747838"/>
                <a:gd name="connsiteX33" fmla="*/ 85725 w 333375"/>
                <a:gd name="connsiteY33" fmla="*/ 1704975 h 1747838"/>
                <a:gd name="connsiteX34" fmla="*/ 71438 w 333375"/>
                <a:gd name="connsiteY34" fmla="*/ 1674019 h 1747838"/>
                <a:gd name="connsiteX35" fmla="*/ 47625 w 333375"/>
                <a:gd name="connsiteY35" fmla="*/ 1590675 h 1747838"/>
                <a:gd name="connsiteX36" fmla="*/ 21432 w 333375"/>
                <a:gd name="connsiteY36" fmla="*/ 1462088 h 1747838"/>
                <a:gd name="connsiteX37" fmla="*/ 26194 w 333375"/>
                <a:gd name="connsiteY37" fmla="*/ 1428750 h 1747838"/>
                <a:gd name="connsiteX38" fmla="*/ 57150 w 333375"/>
                <a:gd name="connsiteY38" fmla="*/ 1157288 h 1747838"/>
                <a:gd name="connsiteX39" fmla="*/ 66675 w 333375"/>
                <a:gd name="connsiteY39" fmla="*/ 964406 h 174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3375" h="1747838">
                  <a:moveTo>
                    <a:pt x="66675" y="964406"/>
                  </a:moveTo>
                  <a:cubicBezTo>
                    <a:pt x="65881" y="888206"/>
                    <a:pt x="65088" y="812006"/>
                    <a:pt x="64294" y="735806"/>
                  </a:cubicBezTo>
                  <a:cubicBezTo>
                    <a:pt x="65088" y="602456"/>
                    <a:pt x="65881" y="469106"/>
                    <a:pt x="66675" y="335756"/>
                  </a:cubicBezTo>
                  <a:cubicBezTo>
                    <a:pt x="65881" y="310356"/>
                    <a:pt x="65088" y="284956"/>
                    <a:pt x="64294" y="259556"/>
                  </a:cubicBezTo>
                  <a:lnTo>
                    <a:pt x="57150" y="197644"/>
                  </a:lnTo>
                  <a:lnTo>
                    <a:pt x="47625" y="135731"/>
                  </a:lnTo>
                  <a:lnTo>
                    <a:pt x="0" y="19050"/>
                  </a:lnTo>
                  <a:lnTo>
                    <a:pt x="173832" y="0"/>
                  </a:lnTo>
                  <a:lnTo>
                    <a:pt x="261938" y="116681"/>
                  </a:lnTo>
                  <a:lnTo>
                    <a:pt x="330994" y="202406"/>
                  </a:lnTo>
                  <a:lnTo>
                    <a:pt x="333375" y="211931"/>
                  </a:lnTo>
                  <a:lnTo>
                    <a:pt x="321469" y="245269"/>
                  </a:lnTo>
                  <a:lnTo>
                    <a:pt x="290513" y="328613"/>
                  </a:lnTo>
                  <a:lnTo>
                    <a:pt x="278607" y="366713"/>
                  </a:lnTo>
                  <a:lnTo>
                    <a:pt x="273844" y="407194"/>
                  </a:lnTo>
                  <a:lnTo>
                    <a:pt x="288132" y="554831"/>
                  </a:lnTo>
                  <a:lnTo>
                    <a:pt x="285750" y="740569"/>
                  </a:lnTo>
                  <a:cubicBezTo>
                    <a:pt x="287338" y="842169"/>
                    <a:pt x="288925" y="943769"/>
                    <a:pt x="290513" y="1045369"/>
                  </a:cubicBezTo>
                  <a:lnTo>
                    <a:pt x="290513" y="1297781"/>
                  </a:lnTo>
                  <a:cubicBezTo>
                    <a:pt x="289719" y="1348581"/>
                    <a:pt x="288926" y="1399381"/>
                    <a:pt x="288132" y="1450181"/>
                  </a:cubicBezTo>
                  <a:cubicBezTo>
                    <a:pt x="288926" y="1470819"/>
                    <a:pt x="289719" y="1491456"/>
                    <a:pt x="290513" y="1512094"/>
                  </a:cubicBezTo>
                  <a:lnTo>
                    <a:pt x="290513" y="1559719"/>
                  </a:lnTo>
                  <a:cubicBezTo>
                    <a:pt x="289719" y="1583531"/>
                    <a:pt x="288926" y="1607344"/>
                    <a:pt x="288132" y="1631156"/>
                  </a:cubicBezTo>
                  <a:lnTo>
                    <a:pt x="280988" y="1662113"/>
                  </a:lnTo>
                  <a:lnTo>
                    <a:pt x="271463" y="1693069"/>
                  </a:lnTo>
                  <a:lnTo>
                    <a:pt x="257175" y="1724025"/>
                  </a:lnTo>
                  <a:lnTo>
                    <a:pt x="242888" y="1735931"/>
                  </a:lnTo>
                  <a:lnTo>
                    <a:pt x="223838" y="1745456"/>
                  </a:lnTo>
                  <a:lnTo>
                    <a:pt x="202407" y="1747838"/>
                  </a:lnTo>
                  <a:lnTo>
                    <a:pt x="166688" y="1747838"/>
                  </a:lnTo>
                  <a:lnTo>
                    <a:pt x="138113" y="1740694"/>
                  </a:lnTo>
                  <a:lnTo>
                    <a:pt x="121444" y="1733550"/>
                  </a:lnTo>
                  <a:lnTo>
                    <a:pt x="104775" y="1724025"/>
                  </a:lnTo>
                  <a:lnTo>
                    <a:pt x="85725" y="1704975"/>
                  </a:lnTo>
                  <a:lnTo>
                    <a:pt x="71438" y="1674019"/>
                  </a:lnTo>
                  <a:lnTo>
                    <a:pt x="47625" y="1590675"/>
                  </a:lnTo>
                  <a:lnTo>
                    <a:pt x="21432" y="1462088"/>
                  </a:lnTo>
                  <a:lnTo>
                    <a:pt x="26194" y="1428750"/>
                  </a:lnTo>
                  <a:lnTo>
                    <a:pt x="57150" y="1157288"/>
                  </a:lnTo>
                  <a:lnTo>
                    <a:pt x="66675" y="9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3E2340CA-C886-4788-BD5C-AC4F03E66E61}"/>
                </a:ext>
              </a:extLst>
            </p:cNvPr>
            <p:cNvSpPr/>
            <p:nvPr/>
          </p:nvSpPr>
          <p:spPr>
            <a:xfrm>
              <a:off x="6923089" y="1811340"/>
              <a:ext cx="1717675" cy="1284287"/>
            </a:xfrm>
            <a:custGeom>
              <a:avLst/>
              <a:gdLst>
                <a:gd name="connsiteX0" fmla="*/ 516731 w 1719262"/>
                <a:gd name="connsiteY0" fmla="*/ 697707 h 1283494"/>
                <a:gd name="connsiteX1" fmla="*/ 192881 w 1719262"/>
                <a:gd name="connsiteY1" fmla="*/ 321469 h 1283494"/>
                <a:gd name="connsiteX2" fmla="*/ 0 w 1719262"/>
                <a:gd name="connsiteY2" fmla="*/ 104775 h 1283494"/>
                <a:gd name="connsiteX3" fmla="*/ 52387 w 1719262"/>
                <a:gd name="connsiteY3" fmla="*/ 0 h 1283494"/>
                <a:gd name="connsiteX4" fmla="*/ 216694 w 1719262"/>
                <a:gd name="connsiteY4" fmla="*/ 157163 h 1283494"/>
                <a:gd name="connsiteX5" fmla="*/ 438150 w 1719262"/>
                <a:gd name="connsiteY5" fmla="*/ 352425 h 1283494"/>
                <a:gd name="connsiteX6" fmla="*/ 650081 w 1719262"/>
                <a:gd name="connsiteY6" fmla="*/ 531019 h 1283494"/>
                <a:gd name="connsiteX7" fmla="*/ 845344 w 1719262"/>
                <a:gd name="connsiteY7" fmla="*/ 681038 h 1283494"/>
                <a:gd name="connsiteX8" fmla="*/ 1016794 w 1719262"/>
                <a:gd name="connsiteY8" fmla="*/ 804863 h 1283494"/>
                <a:gd name="connsiteX9" fmla="*/ 1176337 w 1719262"/>
                <a:gd name="connsiteY9" fmla="*/ 904875 h 1283494"/>
                <a:gd name="connsiteX10" fmla="*/ 1321594 w 1719262"/>
                <a:gd name="connsiteY10" fmla="*/ 995363 h 1283494"/>
                <a:gd name="connsiteX11" fmla="*/ 1471612 w 1719262"/>
                <a:gd name="connsiteY11" fmla="*/ 1081088 h 1283494"/>
                <a:gd name="connsiteX12" fmla="*/ 1678781 w 1719262"/>
                <a:gd name="connsiteY12" fmla="*/ 1197769 h 1283494"/>
                <a:gd name="connsiteX13" fmla="*/ 1704975 w 1719262"/>
                <a:gd name="connsiteY13" fmla="*/ 1216819 h 1283494"/>
                <a:gd name="connsiteX14" fmla="*/ 1716881 w 1719262"/>
                <a:gd name="connsiteY14" fmla="*/ 1231107 h 1283494"/>
                <a:gd name="connsiteX15" fmla="*/ 1719262 w 1719262"/>
                <a:gd name="connsiteY15" fmla="*/ 1240632 h 1283494"/>
                <a:gd name="connsiteX16" fmla="*/ 1714500 w 1719262"/>
                <a:gd name="connsiteY16" fmla="*/ 1254919 h 1283494"/>
                <a:gd name="connsiteX17" fmla="*/ 1697831 w 1719262"/>
                <a:gd name="connsiteY17" fmla="*/ 1259682 h 1283494"/>
                <a:gd name="connsiteX18" fmla="*/ 1476375 w 1719262"/>
                <a:gd name="connsiteY18" fmla="*/ 1259682 h 1283494"/>
                <a:gd name="connsiteX19" fmla="*/ 1323975 w 1719262"/>
                <a:gd name="connsiteY19" fmla="*/ 1254919 h 1283494"/>
                <a:gd name="connsiteX20" fmla="*/ 1269206 w 1719262"/>
                <a:gd name="connsiteY20" fmla="*/ 1266825 h 1283494"/>
                <a:gd name="connsiteX21" fmla="*/ 1195387 w 1719262"/>
                <a:gd name="connsiteY21" fmla="*/ 1278732 h 1283494"/>
                <a:gd name="connsiteX22" fmla="*/ 1107281 w 1719262"/>
                <a:gd name="connsiteY22" fmla="*/ 1283494 h 1283494"/>
                <a:gd name="connsiteX23" fmla="*/ 1073944 w 1719262"/>
                <a:gd name="connsiteY23" fmla="*/ 1281113 h 1283494"/>
                <a:gd name="connsiteX24" fmla="*/ 1028700 w 1719262"/>
                <a:gd name="connsiteY24" fmla="*/ 1269207 h 1283494"/>
                <a:gd name="connsiteX25" fmla="*/ 1004887 w 1719262"/>
                <a:gd name="connsiteY25" fmla="*/ 1259682 h 1283494"/>
                <a:gd name="connsiteX26" fmla="*/ 959644 w 1719262"/>
                <a:gd name="connsiteY26" fmla="*/ 1223963 h 1283494"/>
                <a:gd name="connsiteX27" fmla="*/ 845344 w 1719262"/>
                <a:gd name="connsiteY27" fmla="*/ 1085850 h 1283494"/>
                <a:gd name="connsiteX28" fmla="*/ 647700 w 1719262"/>
                <a:gd name="connsiteY28" fmla="*/ 857250 h 1283494"/>
                <a:gd name="connsiteX29" fmla="*/ 516731 w 1719262"/>
                <a:gd name="connsiteY29" fmla="*/ 69770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19262" h="1283494">
                  <a:moveTo>
                    <a:pt x="516731" y="697707"/>
                  </a:moveTo>
                  <a:lnTo>
                    <a:pt x="192881" y="321469"/>
                  </a:lnTo>
                  <a:lnTo>
                    <a:pt x="0" y="104775"/>
                  </a:lnTo>
                  <a:lnTo>
                    <a:pt x="52387" y="0"/>
                  </a:lnTo>
                  <a:lnTo>
                    <a:pt x="216694" y="157163"/>
                  </a:lnTo>
                  <a:lnTo>
                    <a:pt x="438150" y="352425"/>
                  </a:lnTo>
                  <a:lnTo>
                    <a:pt x="650081" y="531019"/>
                  </a:lnTo>
                  <a:lnTo>
                    <a:pt x="845344" y="681038"/>
                  </a:lnTo>
                  <a:lnTo>
                    <a:pt x="1016794" y="804863"/>
                  </a:lnTo>
                  <a:lnTo>
                    <a:pt x="1176337" y="904875"/>
                  </a:lnTo>
                  <a:lnTo>
                    <a:pt x="1321594" y="995363"/>
                  </a:lnTo>
                  <a:lnTo>
                    <a:pt x="1471612" y="1081088"/>
                  </a:lnTo>
                  <a:lnTo>
                    <a:pt x="1678781" y="1197769"/>
                  </a:lnTo>
                  <a:lnTo>
                    <a:pt x="1704975" y="1216819"/>
                  </a:lnTo>
                  <a:lnTo>
                    <a:pt x="1716881" y="1231107"/>
                  </a:lnTo>
                  <a:lnTo>
                    <a:pt x="1719262" y="1240632"/>
                  </a:lnTo>
                  <a:lnTo>
                    <a:pt x="1714500" y="1254919"/>
                  </a:lnTo>
                  <a:lnTo>
                    <a:pt x="1697831" y="1259682"/>
                  </a:lnTo>
                  <a:lnTo>
                    <a:pt x="1476375" y="1259682"/>
                  </a:lnTo>
                  <a:lnTo>
                    <a:pt x="1323975" y="1254919"/>
                  </a:lnTo>
                  <a:lnTo>
                    <a:pt x="1269206" y="1266825"/>
                  </a:lnTo>
                  <a:lnTo>
                    <a:pt x="1195387" y="1278732"/>
                  </a:lnTo>
                  <a:lnTo>
                    <a:pt x="1107281" y="1283494"/>
                  </a:lnTo>
                  <a:lnTo>
                    <a:pt x="1073944" y="1281113"/>
                  </a:lnTo>
                  <a:lnTo>
                    <a:pt x="1028700" y="1269207"/>
                  </a:lnTo>
                  <a:lnTo>
                    <a:pt x="1004887" y="1259682"/>
                  </a:lnTo>
                  <a:lnTo>
                    <a:pt x="959644" y="1223963"/>
                  </a:lnTo>
                  <a:lnTo>
                    <a:pt x="845344" y="1085850"/>
                  </a:lnTo>
                  <a:lnTo>
                    <a:pt x="647700" y="857250"/>
                  </a:lnTo>
                  <a:lnTo>
                    <a:pt x="516731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2">
              <a:extLst>
                <a:ext uri="{FF2B5EF4-FFF2-40B4-BE49-F238E27FC236}">
                  <a16:creationId xmlns:a16="http://schemas.microsoft.com/office/drawing/2014/main" id="{0A17A060-9178-4377-AA6A-879923597255}"/>
                </a:ext>
              </a:extLst>
            </p:cNvPr>
            <p:cNvSpPr/>
            <p:nvPr/>
          </p:nvSpPr>
          <p:spPr>
            <a:xfrm>
              <a:off x="5881689" y="3830639"/>
              <a:ext cx="2441575" cy="533400"/>
            </a:xfrm>
            <a:custGeom>
              <a:avLst/>
              <a:gdLst>
                <a:gd name="connsiteX0" fmla="*/ 1700212 w 2440781"/>
                <a:gd name="connsiteY0" fmla="*/ 311944 h 533400"/>
                <a:gd name="connsiteX1" fmla="*/ 1195387 w 2440781"/>
                <a:gd name="connsiteY1" fmla="*/ 361950 h 533400"/>
                <a:gd name="connsiteX2" fmla="*/ 1026318 w 2440781"/>
                <a:gd name="connsiteY2" fmla="*/ 397669 h 533400"/>
                <a:gd name="connsiteX3" fmla="*/ 750093 w 2440781"/>
                <a:gd name="connsiteY3" fmla="*/ 445294 h 533400"/>
                <a:gd name="connsiteX4" fmla="*/ 554831 w 2440781"/>
                <a:gd name="connsiteY4" fmla="*/ 469107 h 533400"/>
                <a:gd name="connsiteX5" fmla="*/ 469106 w 2440781"/>
                <a:gd name="connsiteY5" fmla="*/ 485775 h 533400"/>
                <a:gd name="connsiteX6" fmla="*/ 411956 w 2440781"/>
                <a:gd name="connsiteY6" fmla="*/ 502444 h 533400"/>
                <a:gd name="connsiteX7" fmla="*/ 354806 w 2440781"/>
                <a:gd name="connsiteY7" fmla="*/ 531019 h 533400"/>
                <a:gd name="connsiteX8" fmla="*/ 333375 w 2440781"/>
                <a:gd name="connsiteY8" fmla="*/ 533400 h 533400"/>
                <a:gd name="connsiteX9" fmla="*/ 271462 w 2440781"/>
                <a:gd name="connsiteY9" fmla="*/ 519113 h 533400"/>
                <a:gd name="connsiteX10" fmla="*/ 207168 w 2440781"/>
                <a:gd name="connsiteY10" fmla="*/ 490538 h 533400"/>
                <a:gd name="connsiteX11" fmla="*/ 164306 w 2440781"/>
                <a:gd name="connsiteY11" fmla="*/ 469107 h 533400"/>
                <a:gd name="connsiteX12" fmla="*/ 126206 w 2440781"/>
                <a:gd name="connsiteY12" fmla="*/ 440532 h 533400"/>
                <a:gd name="connsiteX13" fmla="*/ 85725 w 2440781"/>
                <a:gd name="connsiteY13" fmla="*/ 409575 h 533400"/>
                <a:gd name="connsiteX14" fmla="*/ 54768 w 2440781"/>
                <a:gd name="connsiteY14" fmla="*/ 376238 h 533400"/>
                <a:gd name="connsiteX15" fmla="*/ 28575 w 2440781"/>
                <a:gd name="connsiteY15" fmla="*/ 342900 h 533400"/>
                <a:gd name="connsiteX16" fmla="*/ 9525 w 2440781"/>
                <a:gd name="connsiteY16" fmla="*/ 314325 h 533400"/>
                <a:gd name="connsiteX17" fmla="*/ 0 w 2440781"/>
                <a:gd name="connsiteY17" fmla="*/ 288132 h 533400"/>
                <a:gd name="connsiteX18" fmla="*/ 0 w 2440781"/>
                <a:gd name="connsiteY18" fmla="*/ 269082 h 533400"/>
                <a:gd name="connsiteX19" fmla="*/ 7143 w 2440781"/>
                <a:gd name="connsiteY19" fmla="*/ 257175 h 533400"/>
                <a:gd name="connsiteX20" fmla="*/ 28575 w 2440781"/>
                <a:gd name="connsiteY20" fmla="*/ 245269 h 533400"/>
                <a:gd name="connsiteX21" fmla="*/ 57150 w 2440781"/>
                <a:gd name="connsiteY21" fmla="*/ 242888 h 533400"/>
                <a:gd name="connsiteX22" fmla="*/ 83343 w 2440781"/>
                <a:gd name="connsiteY22" fmla="*/ 247650 h 533400"/>
                <a:gd name="connsiteX23" fmla="*/ 140493 w 2440781"/>
                <a:gd name="connsiteY23" fmla="*/ 266700 h 533400"/>
                <a:gd name="connsiteX24" fmla="*/ 202406 w 2440781"/>
                <a:gd name="connsiteY24" fmla="*/ 283369 h 533400"/>
                <a:gd name="connsiteX25" fmla="*/ 259556 w 2440781"/>
                <a:gd name="connsiteY25" fmla="*/ 290513 h 533400"/>
                <a:gd name="connsiteX26" fmla="*/ 328612 w 2440781"/>
                <a:gd name="connsiteY26" fmla="*/ 288132 h 533400"/>
                <a:gd name="connsiteX27" fmla="*/ 509587 w 2440781"/>
                <a:gd name="connsiteY27" fmla="*/ 271463 h 533400"/>
                <a:gd name="connsiteX28" fmla="*/ 814387 w 2440781"/>
                <a:gd name="connsiteY28" fmla="*/ 228600 h 533400"/>
                <a:gd name="connsiteX29" fmla="*/ 1023937 w 2440781"/>
                <a:gd name="connsiteY29" fmla="*/ 192882 h 533400"/>
                <a:gd name="connsiteX30" fmla="*/ 1193006 w 2440781"/>
                <a:gd name="connsiteY30" fmla="*/ 178594 h 533400"/>
                <a:gd name="connsiteX31" fmla="*/ 1528762 w 2440781"/>
                <a:gd name="connsiteY31" fmla="*/ 138113 h 533400"/>
                <a:gd name="connsiteX32" fmla="*/ 1878806 w 2440781"/>
                <a:gd name="connsiteY32" fmla="*/ 90488 h 533400"/>
                <a:gd name="connsiteX33" fmla="*/ 2014537 w 2440781"/>
                <a:gd name="connsiteY33" fmla="*/ 30957 h 533400"/>
                <a:gd name="connsiteX34" fmla="*/ 2078831 w 2440781"/>
                <a:gd name="connsiteY34" fmla="*/ 0 h 533400"/>
                <a:gd name="connsiteX35" fmla="*/ 2093118 w 2440781"/>
                <a:gd name="connsiteY35" fmla="*/ 0 h 533400"/>
                <a:gd name="connsiteX36" fmla="*/ 2171700 w 2440781"/>
                <a:gd name="connsiteY36" fmla="*/ 14288 h 533400"/>
                <a:gd name="connsiteX37" fmla="*/ 2266950 w 2440781"/>
                <a:gd name="connsiteY37" fmla="*/ 35719 h 533400"/>
                <a:gd name="connsiteX38" fmla="*/ 2340768 w 2440781"/>
                <a:gd name="connsiteY38" fmla="*/ 61913 h 533400"/>
                <a:gd name="connsiteX39" fmla="*/ 2390775 w 2440781"/>
                <a:gd name="connsiteY39" fmla="*/ 88107 h 533400"/>
                <a:gd name="connsiteX40" fmla="*/ 2412206 w 2440781"/>
                <a:gd name="connsiteY40" fmla="*/ 102394 h 533400"/>
                <a:gd name="connsiteX41" fmla="*/ 2426493 w 2440781"/>
                <a:gd name="connsiteY41" fmla="*/ 114300 h 533400"/>
                <a:gd name="connsiteX42" fmla="*/ 2431256 w 2440781"/>
                <a:gd name="connsiteY42" fmla="*/ 123825 h 533400"/>
                <a:gd name="connsiteX43" fmla="*/ 2440781 w 2440781"/>
                <a:gd name="connsiteY43" fmla="*/ 157163 h 533400"/>
                <a:gd name="connsiteX44" fmla="*/ 2440781 w 2440781"/>
                <a:gd name="connsiteY44" fmla="*/ 180975 h 533400"/>
                <a:gd name="connsiteX45" fmla="*/ 2436018 w 2440781"/>
                <a:gd name="connsiteY45" fmla="*/ 226219 h 533400"/>
                <a:gd name="connsiteX46" fmla="*/ 2426493 w 2440781"/>
                <a:gd name="connsiteY46" fmla="*/ 245269 h 533400"/>
                <a:gd name="connsiteX47" fmla="*/ 2407443 w 2440781"/>
                <a:gd name="connsiteY47" fmla="*/ 264319 h 533400"/>
                <a:gd name="connsiteX48" fmla="*/ 2362200 w 2440781"/>
                <a:gd name="connsiteY48" fmla="*/ 285750 h 533400"/>
                <a:gd name="connsiteX49" fmla="*/ 2281237 w 2440781"/>
                <a:gd name="connsiteY49" fmla="*/ 292894 h 533400"/>
                <a:gd name="connsiteX50" fmla="*/ 2081212 w 2440781"/>
                <a:gd name="connsiteY50" fmla="*/ 292894 h 533400"/>
                <a:gd name="connsiteX51" fmla="*/ 1700212 w 2440781"/>
                <a:gd name="connsiteY51" fmla="*/ 3119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0781" h="533400">
                  <a:moveTo>
                    <a:pt x="1700212" y="311944"/>
                  </a:moveTo>
                  <a:lnTo>
                    <a:pt x="1195387" y="361950"/>
                  </a:lnTo>
                  <a:lnTo>
                    <a:pt x="1026318" y="397669"/>
                  </a:lnTo>
                  <a:lnTo>
                    <a:pt x="750093" y="445294"/>
                  </a:lnTo>
                  <a:lnTo>
                    <a:pt x="554831" y="469107"/>
                  </a:lnTo>
                  <a:lnTo>
                    <a:pt x="469106" y="485775"/>
                  </a:lnTo>
                  <a:lnTo>
                    <a:pt x="411956" y="502444"/>
                  </a:lnTo>
                  <a:lnTo>
                    <a:pt x="354806" y="531019"/>
                  </a:lnTo>
                  <a:lnTo>
                    <a:pt x="333375" y="533400"/>
                  </a:lnTo>
                  <a:lnTo>
                    <a:pt x="271462" y="519113"/>
                  </a:lnTo>
                  <a:lnTo>
                    <a:pt x="207168" y="490538"/>
                  </a:lnTo>
                  <a:lnTo>
                    <a:pt x="164306" y="469107"/>
                  </a:lnTo>
                  <a:lnTo>
                    <a:pt x="126206" y="440532"/>
                  </a:lnTo>
                  <a:lnTo>
                    <a:pt x="85725" y="409575"/>
                  </a:lnTo>
                  <a:lnTo>
                    <a:pt x="54768" y="376238"/>
                  </a:lnTo>
                  <a:lnTo>
                    <a:pt x="28575" y="342900"/>
                  </a:lnTo>
                  <a:lnTo>
                    <a:pt x="9525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7175"/>
                  </a:lnTo>
                  <a:lnTo>
                    <a:pt x="28575" y="245269"/>
                  </a:lnTo>
                  <a:lnTo>
                    <a:pt x="57150" y="242888"/>
                  </a:lnTo>
                  <a:lnTo>
                    <a:pt x="83343" y="247650"/>
                  </a:lnTo>
                  <a:lnTo>
                    <a:pt x="140493" y="266700"/>
                  </a:lnTo>
                  <a:lnTo>
                    <a:pt x="202406" y="283369"/>
                  </a:lnTo>
                  <a:lnTo>
                    <a:pt x="259556" y="290513"/>
                  </a:lnTo>
                  <a:lnTo>
                    <a:pt x="328612" y="288132"/>
                  </a:lnTo>
                  <a:lnTo>
                    <a:pt x="509587" y="271463"/>
                  </a:lnTo>
                  <a:lnTo>
                    <a:pt x="814387" y="228600"/>
                  </a:lnTo>
                  <a:lnTo>
                    <a:pt x="1023937" y="192882"/>
                  </a:lnTo>
                  <a:lnTo>
                    <a:pt x="1193006" y="178594"/>
                  </a:lnTo>
                  <a:lnTo>
                    <a:pt x="1528762" y="138113"/>
                  </a:lnTo>
                  <a:lnTo>
                    <a:pt x="1878806" y="90488"/>
                  </a:lnTo>
                  <a:lnTo>
                    <a:pt x="2014537" y="30957"/>
                  </a:lnTo>
                  <a:lnTo>
                    <a:pt x="2078831" y="0"/>
                  </a:lnTo>
                  <a:lnTo>
                    <a:pt x="2093118" y="0"/>
                  </a:lnTo>
                  <a:lnTo>
                    <a:pt x="2171700" y="14288"/>
                  </a:lnTo>
                  <a:lnTo>
                    <a:pt x="2266950" y="35719"/>
                  </a:lnTo>
                  <a:lnTo>
                    <a:pt x="2340768" y="61913"/>
                  </a:lnTo>
                  <a:lnTo>
                    <a:pt x="2390775" y="88107"/>
                  </a:lnTo>
                  <a:lnTo>
                    <a:pt x="2412206" y="102394"/>
                  </a:lnTo>
                  <a:lnTo>
                    <a:pt x="2426493" y="114300"/>
                  </a:lnTo>
                  <a:lnTo>
                    <a:pt x="2431256" y="123825"/>
                  </a:lnTo>
                  <a:lnTo>
                    <a:pt x="2440781" y="157163"/>
                  </a:lnTo>
                  <a:lnTo>
                    <a:pt x="2440781" y="180975"/>
                  </a:lnTo>
                  <a:lnTo>
                    <a:pt x="2436018" y="226219"/>
                  </a:lnTo>
                  <a:lnTo>
                    <a:pt x="2426493" y="245269"/>
                  </a:lnTo>
                  <a:lnTo>
                    <a:pt x="2407443" y="264319"/>
                  </a:lnTo>
                  <a:lnTo>
                    <a:pt x="2362200" y="285750"/>
                  </a:lnTo>
                  <a:lnTo>
                    <a:pt x="2281237" y="292894"/>
                  </a:lnTo>
                  <a:lnTo>
                    <a:pt x="2081212" y="292894"/>
                  </a:lnTo>
                  <a:lnTo>
                    <a:pt x="1700212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E4F6E749-2A5D-45A1-BA85-89F855144BBC}"/>
                </a:ext>
              </a:extLst>
            </p:cNvPr>
            <p:cNvSpPr/>
            <p:nvPr/>
          </p:nvSpPr>
          <p:spPr>
            <a:xfrm rot="5400000">
              <a:off x="5569744" y="4352133"/>
              <a:ext cx="2770188" cy="530225"/>
            </a:xfrm>
            <a:custGeom>
              <a:avLst/>
              <a:gdLst>
                <a:gd name="connsiteX0" fmla="*/ 1550194 w 2769394"/>
                <a:gd name="connsiteY0" fmla="*/ 342900 h 531018"/>
                <a:gd name="connsiteX1" fmla="*/ 981075 w 2769394"/>
                <a:gd name="connsiteY1" fmla="*/ 347662 h 531018"/>
                <a:gd name="connsiteX2" fmla="*/ 802482 w 2769394"/>
                <a:gd name="connsiteY2" fmla="*/ 347662 h 531018"/>
                <a:gd name="connsiteX3" fmla="*/ 528638 w 2769394"/>
                <a:gd name="connsiteY3" fmla="*/ 345281 h 531018"/>
                <a:gd name="connsiteX4" fmla="*/ 361950 w 2769394"/>
                <a:gd name="connsiteY4" fmla="*/ 347662 h 531018"/>
                <a:gd name="connsiteX5" fmla="*/ 311944 w 2769394"/>
                <a:gd name="connsiteY5" fmla="*/ 352425 h 531018"/>
                <a:gd name="connsiteX6" fmla="*/ 264319 w 2769394"/>
                <a:gd name="connsiteY6" fmla="*/ 366712 h 531018"/>
                <a:gd name="connsiteX7" fmla="*/ 216694 w 2769394"/>
                <a:gd name="connsiteY7" fmla="*/ 388143 h 531018"/>
                <a:gd name="connsiteX8" fmla="*/ 154782 w 2769394"/>
                <a:gd name="connsiteY8" fmla="*/ 423862 h 531018"/>
                <a:gd name="connsiteX9" fmla="*/ 123825 w 2769394"/>
                <a:gd name="connsiteY9" fmla="*/ 450056 h 531018"/>
                <a:gd name="connsiteX10" fmla="*/ 21432 w 2769394"/>
                <a:gd name="connsiteY10" fmla="*/ 531018 h 531018"/>
                <a:gd name="connsiteX11" fmla="*/ 0 w 2769394"/>
                <a:gd name="connsiteY11" fmla="*/ 397668 h 531018"/>
                <a:gd name="connsiteX12" fmla="*/ 78582 w 2769394"/>
                <a:gd name="connsiteY12" fmla="*/ 204787 h 531018"/>
                <a:gd name="connsiteX13" fmla="*/ 126207 w 2769394"/>
                <a:gd name="connsiteY13" fmla="*/ 85725 h 531018"/>
                <a:gd name="connsiteX14" fmla="*/ 150019 w 2769394"/>
                <a:gd name="connsiteY14" fmla="*/ 33337 h 531018"/>
                <a:gd name="connsiteX15" fmla="*/ 166688 w 2769394"/>
                <a:gd name="connsiteY15" fmla="*/ 16668 h 531018"/>
                <a:gd name="connsiteX16" fmla="*/ 188119 w 2769394"/>
                <a:gd name="connsiteY16" fmla="*/ 4762 h 531018"/>
                <a:gd name="connsiteX17" fmla="*/ 214313 w 2769394"/>
                <a:gd name="connsiteY17" fmla="*/ 0 h 531018"/>
                <a:gd name="connsiteX18" fmla="*/ 240507 w 2769394"/>
                <a:gd name="connsiteY18" fmla="*/ 0 h 531018"/>
                <a:gd name="connsiteX19" fmla="*/ 266700 w 2769394"/>
                <a:gd name="connsiteY19" fmla="*/ 7143 h 531018"/>
                <a:gd name="connsiteX20" fmla="*/ 290513 w 2769394"/>
                <a:gd name="connsiteY20" fmla="*/ 21431 h 531018"/>
                <a:gd name="connsiteX21" fmla="*/ 304800 w 2769394"/>
                <a:gd name="connsiteY21" fmla="*/ 30956 h 531018"/>
                <a:gd name="connsiteX22" fmla="*/ 333375 w 2769394"/>
                <a:gd name="connsiteY22" fmla="*/ 47625 h 531018"/>
                <a:gd name="connsiteX23" fmla="*/ 366713 w 2769394"/>
                <a:gd name="connsiteY23" fmla="*/ 57150 h 531018"/>
                <a:gd name="connsiteX24" fmla="*/ 414338 w 2769394"/>
                <a:gd name="connsiteY24" fmla="*/ 69056 h 531018"/>
                <a:gd name="connsiteX25" fmla="*/ 476250 w 2769394"/>
                <a:gd name="connsiteY25" fmla="*/ 76200 h 531018"/>
                <a:gd name="connsiteX26" fmla="*/ 533400 w 2769394"/>
                <a:gd name="connsiteY26" fmla="*/ 76200 h 531018"/>
                <a:gd name="connsiteX27" fmla="*/ 604838 w 2769394"/>
                <a:gd name="connsiteY27" fmla="*/ 83343 h 531018"/>
                <a:gd name="connsiteX28" fmla="*/ 785813 w 2769394"/>
                <a:gd name="connsiteY28" fmla="*/ 102393 h 531018"/>
                <a:gd name="connsiteX29" fmla="*/ 928688 w 2769394"/>
                <a:gd name="connsiteY29" fmla="*/ 104775 h 531018"/>
                <a:gd name="connsiteX30" fmla="*/ 1481138 w 2769394"/>
                <a:gd name="connsiteY30" fmla="*/ 97631 h 531018"/>
                <a:gd name="connsiteX31" fmla="*/ 1802607 w 2769394"/>
                <a:gd name="connsiteY31" fmla="*/ 90487 h 531018"/>
                <a:gd name="connsiteX32" fmla="*/ 2009775 w 2769394"/>
                <a:gd name="connsiteY32" fmla="*/ 85725 h 531018"/>
                <a:gd name="connsiteX33" fmla="*/ 2178844 w 2769394"/>
                <a:gd name="connsiteY33" fmla="*/ 78581 h 531018"/>
                <a:gd name="connsiteX34" fmla="*/ 2278857 w 2769394"/>
                <a:gd name="connsiteY34" fmla="*/ 83343 h 531018"/>
                <a:gd name="connsiteX35" fmla="*/ 2400300 w 2769394"/>
                <a:gd name="connsiteY35" fmla="*/ 95250 h 531018"/>
                <a:gd name="connsiteX36" fmla="*/ 2481263 w 2769394"/>
                <a:gd name="connsiteY36" fmla="*/ 107156 h 531018"/>
                <a:gd name="connsiteX37" fmla="*/ 2612232 w 2769394"/>
                <a:gd name="connsiteY37" fmla="*/ 133350 h 531018"/>
                <a:gd name="connsiteX38" fmla="*/ 2726532 w 2769394"/>
                <a:gd name="connsiteY38" fmla="*/ 164306 h 531018"/>
                <a:gd name="connsiteX39" fmla="*/ 2743200 w 2769394"/>
                <a:gd name="connsiteY39" fmla="*/ 171450 h 531018"/>
                <a:gd name="connsiteX40" fmla="*/ 2757488 w 2769394"/>
                <a:gd name="connsiteY40" fmla="*/ 180975 h 531018"/>
                <a:gd name="connsiteX41" fmla="*/ 2764632 w 2769394"/>
                <a:gd name="connsiteY41" fmla="*/ 202406 h 531018"/>
                <a:gd name="connsiteX42" fmla="*/ 2769394 w 2769394"/>
                <a:gd name="connsiteY42" fmla="*/ 219075 h 531018"/>
                <a:gd name="connsiteX43" fmla="*/ 2764632 w 2769394"/>
                <a:gd name="connsiteY43" fmla="*/ 242887 h 531018"/>
                <a:gd name="connsiteX44" fmla="*/ 2755107 w 2769394"/>
                <a:gd name="connsiteY44" fmla="*/ 257175 h 531018"/>
                <a:gd name="connsiteX45" fmla="*/ 2705100 w 2769394"/>
                <a:gd name="connsiteY45" fmla="*/ 285750 h 531018"/>
                <a:gd name="connsiteX46" fmla="*/ 2612232 w 2769394"/>
                <a:gd name="connsiteY46" fmla="*/ 321468 h 531018"/>
                <a:gd name="connsiteX47" fmla="*/ 2512219 w 2769394"/>
                <a:gd name="connsiteY47" fmla="*/ 352425 h 531018"/>
                <a:gd name="connsiteX48" fmla="*/ 2426494 w 2769394"/>
                <a:gd name="connsiteY48" fmla="*/ 366712 h 531018"/>
                <a:gd name="connsiteX49" fmla="*/ 2350294 w 2769394"/>
                <a:gd name="connsiteY49" fmla="*/ 373856 h 531018"/>
                <a:gd name="connsiteX50" fmla="*/ 2283619 w 2769394"/>
                <a:gd name="connsiteY50" fmla="*/ 361950 h 531018"/>
                <a:gd name="connsiteX51" fmla="*/ 2207419 w 2769394"/>
                <a:gd name="connsiteY51" fmla="*/ 350043 h 531018"/>
                <a:gd name="connsiteX52" fmla="*/ 2035969 w 2769394"/>
                <a:gd name="connsiteY52" fmla="*/ 345281 h 531018"/>
                <a:gd name="connsiteX53" fmla="*/ 1550194 w 2769394"/>
                <a:gd name="connsiteY53" fmla="*/ 342900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69394" h="531018">
                  <a:moveTo>
                    <a:pt x="1550194" y="342900"/>
                  </a:moveTo>
                  <a:lnTo>
                    <a:pt x="981075" y="347662"/>
                  </a:lnTo>
                  <a:lnTo>
                    <a:pt x="802482" y="347662"/>
                  </a:lnTo>
                  <a:lnTo>
                    <a:pt x="528638" y="345281"/>
                  </a:lnTo>
                  <a:lnTo>
                    <a:pt x="361950" y="347662"/>
                  </a:lnTo>
                  <a:lnTo>
                    <a:pt x="311944" y="352425"/>
                  </a:lnTo>
                  <a:lnTo>
                    <a:pt x="264319" y="366712"/>
                  </a:lnTo>
                  <a:lnTo>
                    <a:pt x="216694" y="388143"/>
                  </a:lnTo>
                  <a:lnTo>
                    <a:pt x="154782" y="423862"/>
                  </a:lnTo>
                  <a:lnTo>
                    <a:pt x="123825" y="450056"/>
                  </a:lnTo>
                  <a:lnTo>
                    <a:pt x="21432" y="531018"/>
                  </a:lnTo>
                  <a:lnTo>
                    <a:pt x="0" y="397668"/>
                  </a:lnTo>
                  <a:lnTo>
                    <a:pt x="78582" y="204787"/>
                  </a:lnTo>
                  <a:lnTo>
                    <a:pt x="126207" y="85725"/>
                  </a:lnTo>
                  <a:lnTo>
                    <a:pt x="150019" y="33337"/>
                  </a:lnTo>
                  <a:lnTo>
                    <a:pt x="166688" y="16668"/>
                  </a:lnTo>
                  <a:lnTo>
                    <a:pt x="188119" y="4762"/>
                  </a:lnTo>
                  <a:lnTo>
                    <a:pt x="214313" y="0"/>
                  </a:lnTo>
                  <a:lnTo>
                    <a:pt x="240507" y="0"/>
                  </a:lnTo>
                  <a:lnTo>
                    <a:pt x="266700" y="7143"/>
                  </a:lnTo>
                  <a:lnTo>
                    <a:pt x="290513" y="21431"/>
                  </a:lnTo>
                  <a:lnTo>
                    <a:pt x="304800" y="30956"/>
                  </a:lnTo>
                  <a:lnTo>
                    <a:pt x="333375" y="47625"/>
                  </a:lnTo>
                  <a:lnTo>
                    <a:pt x="366713" y="57150"/>
                  </a:lnTo>
                  <a:lnTo>
                    <a:pt x="414338" y="69056"/>
                  </a:lnTo>
                  <a:lnTo>
                    <a:pt x="476250" y="76200"/>
                  </a:lnTo>
                  <a:lnTo>
                    <a:pt x="533400" y="76200"/>
                  </a:lnTo>
                  <a:lnTo>
                    <a:pt x="604838" y="83343"/>
                  </a:lnTo>
                  <a:lnTo>
                    <a:pt x="785813" y="102393"/>
                  </a:lnTo>
                  <a:lnTo>
                    <a:pt x="928688" y="104775"/>
                  </a:lnTo>
                  <a:lnTo>
                    <a:pt x="1481138" y="97631"/>
                  </a:lnTo>
                  <a:lnTo>
                    <a:pt x="1802607" y="90487"/>
                  </a:lnTo>
                  <a:lnTo>
                    <a:pt x="2009775" y="85725"/>
                  </a:lnTo>
                  <a:lnTo>
                    <a:pt x="2178844" y="78581"/>
                  </a:lnTo>
                  <a:lnTo>
                    <a:pt x="2278857" y="83343"/>
                  </a:lnTo>
                  <a:lnTo>
                    <a:pt x="2400300" y="95250"/>
                  </a:lnTo>
                  <a:lnTo>
                    <a:pt x="2481263" y="107156"/>
                  </a:lnTo>
                  <a:lnTo>
                    <a:pt x="2612232" y="133350"/>
                  </a:lnTo>
                  <a:lnTo>
                    <a:pt x="2726532" y="164306"/>
                  </a:lnTo>
                  <a:lnTo>
                    <a:pt x="2743200" y="171450"/>
                  </a:lnTo>
                  <a:lnTo>
                    <a:pt x="2757488" y="180975"/>
                  </a:lnTo>
                  <a:lnTo>
                    <a:pt x="2764632" y="202406"/>
                  </a:lnTo>
                  <a:lnTo>
                    <a:pt x="2769394" y="219075"/>
                  </a:lnTo>
                  <a:lnTo>
                    <a:pt x="2764632" y="242887"/>
                  </a:lnTo>
                  <a:lnTo>
                    <a:pt x="2755107" y="257175"/>
                  </a:lnTo>
                  <a:lnTo>
                    <a:pt x="2705100" y="285750"/>
                  </a:lnTo>
                  <a:lnTo>
                    <a:pt x="2612232" y="321468"/>
                  </a:lnTo>
                  <a:lnTo>
                    <a:pt x="2512219" y="352425"/>
                  </a:lnTo>
                  <a:lnTo>
                    <a:pt x="2426494" y="366712"/>
                  </a:lnTo>
                  <a:lnTo>
                    <a:pt x="2350294" y="373856"/>
                  </a:lnTo>
                  <a:lnTo>
                    <a:pt x="2283619" y="361950"/>
                  </a:lnTo>
                  <a:lnTo>
                    <a:pt x="2207419" y="350043"/>
                  </a:lnTo>
                  <a:lnTo>
                    <a:pt x="2035969" y="345281"/>
                  </a:lnTo>
                  <a:lnTo>
                    <a:pt x="15501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842845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8ED8856-924E-495B-9C0B-D10EC9F6E4EF}"/>
              </a:ext>
            </a:extLst>
          </p:cNvPr>
          <p:cNvSpPr/>
          <p:nvPr/>
        </p:nvSpPr>
        <p:spPr>
          <a:xfrm>
            <a:off x="3649666" y="2532064"/>
            <a:ext cx="407987" cy="1235075"/>
          </a:xfrm>
          <a:custGeom>
            <a:avLst/>
            <a:gdLst>
              <a:gd name="connsiteX0" fmla="*/ 5953 w 408384"/>
              <a:gd name="connsiteY0" fmla="*/ 1054894 h 1235869"/>
              <a:gd name="connsiteX1" fmla="*/ 3572 w 408384"/>
              <a:gd name="connsiteY1" fmla="*/ 935831 h 1235869"/>
              <a:gd name="connsiteX2" fmla="*/ 15478 w 408384"/>
              <a:gd name="connsiteY2" fmla="*/ 909637 h 1235869"/>
              <a:gd name="connsiteX3" fmla="*/ 55959 w 408384"/>
              <a:gd name="connsiteY3" fmla="*/ 842962 h 1235869"/>
              <a:gd name="connsiteX4" fmla="*/ 103584 w 408384"/>
              <a:gd name="connsiteY4" fmla="*/ 754856 h 1235869"/>
              <a:gd name="connsiteX5" fmla="*/ 158353 w 408384"/>
              <a:gd name="connsiteY5" fmla="*/ 650081 h 1235869"/>
              <a:gd name="connsiteX6" fmla="*/ 210740 w 408384"/>
              <a:gd name="connsiteY6" fmla="*/ 526256 h 1235869"/>
              <a:gd name="connsiteX7" fmla="*/ 246459 w 408384"/>
              <a:gd name="connsiteY7" fmla="*/ 423862 h 1235869"/>
              <a:gd name="connsiteX8" fmla="*/ 272653 w 408384"/>
              <a:gd name="connsiteY8" fmla="*/ 307181 h 1235869"/>
              <a:gd name="connsiteX9" fmla="*/ 286940 w 408384"/>
              <a:gd name="connsiteY9" fmla="*/ 211931 h 1235869"/>
              <a:gd name="connsiteX10" fmla="*/ 294084 w 408384"/>
              <a:gd name="connsiteY10" fmla="*/ 126206 h 1235869"/>
              <a:gd name="connsiteX11" fmla="*/ 294084 w 408384"/>
              <a:gd name="connsiteY11" fmla="*/ 73819 h 1235869"/>
              <a:gd name="connsiteX12" fmla="*/ 298847 w 408384"/>
              <a:gd name="connsiteY12" fmla="*/ 50006 h 1235869"/>
              <a:gd name="connsiteX13" fmla="*/ 313134 w 408384"/>
              <a:gd name="connsiteY13" fmla="*/ 19050 h 1235869"/>
              <a:gd name="connsiteX14" fmla="*/ 325040 w 408384"/>
              <a:gd name="connsiteY14" fmla="*/ 4762 h 1235869"/>
              <a:gd name="connsiteX15" fmla="*/ 336947 w 408384"/>
              <a:gd name="connsiteY15" fmla="*/ 0 h 1235869"/>
              <a:gd name="connsiteX16" fmla="*/ 353615 w 408384"/>
              <a:gd name="connsiteY16" fmla="*/ 2381 h 1235869"/>
              <a:gd name="connsiteX17" fmla="*/ 367903 w 408384"/>
              <a:gd name="connsiteY17" fmla="*/ 19050 h 1235869"/>
              <a:gd name="connsiteX18" fmla="*/ 377428 w 408384"/>
              <a:gd name="connsiteY18" fmla="*/ 47625 h 1235869"/>
              <a:gd name="connsiteX19" fmla="*/ 386953 w 408384"/>
              <a:gd name="connsiteY19" fmla="*/ 78581 h 1235869"/>
              <a:gd name="connsiteX20" fmla="*/ 389334 w 408384"/>
              <a:gd name="connsiteY20" fmla="*/ 176212 h 1235869"/>
              <a:gd name="connsiteX21" fmla="*/ 398859 w 408384"/>
              <a:gd name="connsiteY21" fmla="*/ 261937 h 1235869"/>
              <a:gd name="connsiteX22" fmla="*/ 408384 w 408384"/>
              <a:gd name="connsiteY22" fmla="*/ 326231 h 1235869"/>
              <a:gd name="connsiteX23" fmla="*/ 408384 w 408384"/>
              <a:gd name="connsiteY23" fmla="*/ 483394 h 1235869"/>
              <a:gd name="connsiteX24" fmla="*/ 403622 w 408384"/>
              <a:gd name="connsiteY24" fmla="*/ 581025 h 1235869"/>
              <a:gd name="connsiteX25" fmla="*/ 394097 w 408384"/>
              <a:gd name="connsiteY25" fmla="*/ 688181 h 1235869"/>
              <a:gd name="connsiteX26" fmla="*/ 379809 w 408384"/>
              <a:gd name="connsiteY26" fmla="*/ 792956 h 1235869"/>
              <a:gd name="connsiteX27" fmla="*/ 358378 w 408384"/>
              <a:gd name="connsiteY27" fmla="*/ 895350 h 1235869"/>
              <a:gd name="connsiteX28" fmla="*/ 336947 w 408384"/>
              <a:gd name="connsiteY28" fmla="*/ 995362 h 1235869"/>
              <a:gd name="connsiteX29" fmla="*/ 305990 w 408384"/>
              <a:gd name="connsiteY29" fmla="*/ 1078706 h 1235869"/>
              <a:gd name="connsiteX30" fmla="*/ 279797 w 408384"/>
              <a:gd name="connsiteY30" fmla="*/ 1128712 h 1235869"/>
              <a:gd name="connsiteX31" fmla="*/ 239315 w 408384"/>
              <a:gd name="connsiteY31" fmla="*/ 1178719 h 1235869"/>
              <a:gd name="connsiteX32" fmla="*/ 201215 w 408384"/>
              <a:gd name="connsiteY32" fmla="*/ 1209675 h 1235869"/>
              <a:gd name="connsiteX33" fmla="*/ 163115 w 408384"/>
              <a:gd name="connsiteY33" fmla="*/ 1231106 h 1235869"/>
              <a:gd name="connsiteX34" fmla="*/ 146447 w 408384"/>
              <a:gd name="connsiteY34" fmla="*/ 1235869 h 1235869"/>
              <a:gd name="connsiteX35" fmla="*/ 117872 w 408384"/>
              <a:gd name="connsiteY35" fmla="*/ 1235869 h 1235869"/>
              <a:gd name="connsiteX36" fmla="*/ 91678 w 408384"/>
              <a:gd name="connsiteY36" fmla="*/ 1228725 h 1235869"/>
              <a:gd name="connsiteX37" fmla="*/ 65484 w 408384"/>
              <a:gd name="connsiteY37" fmla="*/ 1209675 h 1235869"/>
              <a:gd name="connsiteX38" fmla="*/ 44053 w 408384"/>
              <a:gd name="connsiteY38" fmla="*/ 1188244 h 1235869"/>
              <a:gd name="connsiteX39" fmla="*/ 25003 w 408384"/>
              <a:gd name="connsiteY39" fmla="*/ 1154906 h 1235869"/>
              <a:gd name="connsiteX40" fmla="*/ 5953 w 408384"/>
              <a:gd name="connsiteY40" fmla="*/ 1054894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8384" h="1235869">
                <a:moveTo>
                  <a:pt x="5953" y="1054894"/>
                </a:moveTo>
                <a:cubicBezTo>
                  <a:pt x="5159" y="1015206"/>
                  <a:pt x="0" y="965200"/>
                  <a:pt x="3572" y="935831"/>
                </a:cubicBezTo>
                <a:lnTo>
                  <a:pt x="15478" y="909637"/>
                </a:lnTo>
                <a:lnTo>
                  <a:pt x="55959" y="842962"/>
                </a:lnTo>
                <a:lnTo>
                  <a:pt x="103584" y="754856"/>
                </a:lnTo>
                <a:lnTo>
                  <a:pt x="158353" y="650081"/>
                </a:lnTo>
                <a:lnTo>
                  <a:pt x="210740" y="526256"/>
                </a:lnTo>
                <a:lnTo>
                  <a:pt x="246459" y="423862"/>
                </a:lnTo>
                <a:lnTo>
                  <a:pt x="272653" y="307181"/>
                </a:lnTo>
                <a:lnTo>
                  <a:pt x="286940" y="211931"/>
                </a:lnTo>
                <a:lnTo>
                  <a:pt x="294084" y="126206"/>
                </a:lnTo>
                <a:lnTo>
                  <a:pt x="294084" y="73819"/>
                </a:lnTo>
                <a:lnTo>
                  <a:pt x="298847" y="50006"/>
                </a:lnTo>
                <a:lnTo>
                  <a:pt x="313134" y="19050"/>
                </a:lnTo>
                <a:lnTo>
                  <a:pt x="325040" y="4762"/>
                </a:lnTo>
                <a:lnTo>
                  <a:pt x="336947" y="0"/>
                </a:lnTo>
                <a:lnTo>
                  <a:pt x="353615" y="2381"/>
                </a:lnTo>
                <a:lnTo>
                  <a:pt x="367903" y="19050"/>
                </a:lnTo>
                <a:lnTo>
                  <a:pt x="377428" y="47625"/>
                </a:lnTo>
                <a:lnTo>
                  <a:pt x="386953" y="78581"/>
                </a:lnTo>
                <a:cubicBezTo>
                  <a:pt x="387747" y="111125"/>
                  <a:pt x="388540" y="143668"/>
                  <a:pt x="389334" y="176212"/>
                </a:cubicBezTo>
                <a:lnTo>
                  <a:pt x="398859" y="261937"/>
                </a:lnTo>
                <a:lnTo>
                  <a:pt x="408384" y="326231"/>
                </a:lnTo>
                <a:lnTo>
                  <a:pt x="408384" y="483394"/>
                </a:lnTo>
                <a:lnTo>
                  <a:pt x="403622" y="581025"/>
                </a:lnTo>
                <a:lnTo>
                  <a:pt x="394097" y="688181"/>
                </a:lnTo>
                <a:lnTo>
                  <a:pt x="379809" y="792956"/>
                </a:lnTo>
                <a:lnTo>
                  <a:pt x="358378" y="895350"/>
                </a:lnTo>
                <a:lnTo>
                  <a:pt x="336947" y="995362"/>
                </a:lnTo>
                <a:lnTo>
                  <a:pt x="305990" y="1078706"/>
                </a:lnTo>
                <a:lnTo>
                  <a:pt x="279797" y="1128712"/>
                </a:lnTo>
                <a:lnTo>
                  <a:pt x="239315" y="1178719"/>
                </a:lnTo>
                <a:lnTo>
                  <a:pt x="201215" y="1209675"/>
                </a:lnTo>
                <a:lnTo>
                  <a:pt x="163115" y="1231106"/>
                </a:lnTo>
                <a:lnTo>
                  <a:pt x="146447" y="1235869"/>
                </a:lnTo>
                <a:lnTo>
                  <a:pt x="117872" y="1235869"/>
                </a:lnTo>
                <a:lnTo>
                  <a:pt x="91678" y="1228725"/>
                </a:lnTo>
                <a:lnTo>
                  <a:pt x="65484" y="1209675"/>
                </a:lnTo>
                <a:lnTo>
                  <a:pt x="44053" y="1188244"/>
                </a:lnTo>
                <a:lnTo>
                  <a:pt x="25003" y="1154906"/>
                </a:lnTo>
                <a:lnTo>
                  <a:pt x="5953" y="10548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2089B75-D21E-4D3C-92BA-711ECC05E527}"/>
              </a:ext>
            </a:extLst>
          </p:cNvPr>
          <p:cNvSpPr/>
          <p:nvPr/>
        </p:nvSpPr>
        <p:spPr>
          <a:xfrm>
            <a:off x="4891091" y="2763838"/>
            <a:ext cx="484187" cy="512762"/>
          </a:xfrm>
          <a:custGeom>
            <a:avLst/>
            <a:gdLst>
              <a:gd name="connsiteX0" fmla="*/ 259556 w 483393"/>
              <a:gd name="connsiteY0" fmla="*/ 400050 h 511969"/>
              <a:gd name="connsiteX1" fmla="*/ 166687 w 483393"/>
              <a:gd name="connsiteY1" fmla="*/ 285750 h 511969"/>
              <a:gd name="connsiteX2" fmla="*/ 80962 w 483393"/>
              <a:gd name="connsiteY2" fmla="*/ 161925 h 511969"/>
              <a:gd name="connsiteX3" fmla="*/ 26193 w 483393"/>
              <a:gd name="connsiteY3" fmla="*/ 85725 h 511969"/>
              <a:gd name="connsiteX4" fmla="*/ 9525 w 483393"/>
              <a:gd name="connsiteY4" fmla="*/ 61913 h 511969"/>
              <a:gd name="connsiteX5" fmla="*/ 0 w 483393"/>
              <a:gd name="connsiteY5" fmla="*/ 40482 h 511969"/>
              <a:gd name="connsiteX6" fmla="*/ 0 w 483393"/>
              <a:gd name="connsiteY6" fmla="*/ 23813 h 511969"/>
              <a:gd name="connsiteX7" fmla="*/ 2381 w 483393"/>
              <a:gd name="connsiteY7" fmla="*/ 11907 h 511969"/>
              <a:gd name="connsiteX8" fmla="*/ 11906 w 483393"/>
              <a:gd name="connsiteY8" fmla="*/ 2382 h 511969"/>
              <a:gd name="connsiteX9" fmla="*/ 23812 w 483393"/>
              <a:gd name="connsiteY9" fmla="*/ 0 h 511969"/>
              <a:gd name="connsiteX10" fmla="*/ 50006 w 483393"/>
              <a:gd name="connsiteY10" fmla="*/ 11907 h 511969"/>
              <a:gd name="connsiteX11" fmla="*/ 109537 w 483393"/>
              <a:gd name="connsiteY11" fmla="*/ 38100 h 511969"/>
              <a:gd name="connsiteX12" fmla="*/ 200025 w 483393"/>
              <a:gd name="connsiteY12" fmla="*/ 80963 h 511969"/>
              <a:gd name="connsiteX13" fmla="*/ 309562 w 483393"/>
              <a:gd name="connsiteY13" fmla="*/ 130969 h 511969"/>
              <a:gd name="connsiteX14" fmla="*/ 388143 w 483393"/>
              <a:gd name="connsiteY14" fmla="*/ 173832 h 511969"/>
              <a:gd name="connsiteX15" fmla="*/ 411956 w 483393"/>
              <a:gd name="connsiteY15" fmla="*/ 188119 h 511969"/>
              <a:gd name="connsiteX16" fmla="*/ 421481 w 483393"/>
              <a:gd name="connsiteY16" fmla="*/ 197644 h 511969"/>
              <a:gd name="connsiteX17" fmla="*/ 440531 w 483393"/>
              <a:gd name="connsiteY17" fmla="*/ 219075 h 511969"/>
              <a:gd name="connsiteX18" fmla="*/ 461962 w 483393"/>
              <a:gd name="connsiteY18" fmla="*/ 252413 h 511969"/>
              <a:gd name="connsiteX19" fmla="*/ 473868 w 483393"/>
              <a:gd name="connsiteY19" fmla="*/ 285750 h 511969"/>
              <a:gd name="connsiteX20" fmla="*/ 481012 w 483393"/>
              <a:gd name="connsiteY20" fmla="*/ 319088 h 511969"/>
              <a:gd name="connsiteX21" fmla="*/ 483393 w 483393"/>
              <a:gd name="connsiteY21" fmla="*/ 354807 h 511969"/>
              <a:gd name="connsiteX22" fmla="*/ 478631 w 483393"/>
              <a:gd name="connsiteY22" fmla="*/ 407194 h 511969"/>
              <a:gd name="connsiteX23" fmla="*/ 469106 w 483393"/>
              <a:gd name="connsiteY23" fmla="*/ 452438 h 511969"/>
              <a:gd name="connsiteX24" fmla="*/ 457200 w 483393"/>
              <a:gd name="connsiteY24" fmla="*/ 485775 h 511969"/>
              <a:gd name="connsiteX25" fmla="*/ 442912 w 483393"/>
              <a:gd name="connsiteY25" fmla="*/ 497682 h 511969"/>
              <a:gd name="connsiteX26" fmla="*/ 423862 w 483393"/>
              <a:gd name="connsiteY26" fmla="*/ 509588 h 511969"/>
              <a:gd name="connsiteX27" fmla="*/ 402431 w 483393"/>
              <a:gd name="connsiteY27" fmla="*/ 511969 h 511969"/>
              <a:gd name="connsiteX28" fmla="*/ 376237 w 483393"/>
              <a:gd name="connsiteY28" fmla="*/ 509588 h 511969"/>
              <a:gd name="connsiteX29" fmla="*/ 357187 w 483393"/>
              <a:gd name="connsiteY29" fmla="*/ 507207 h 511969"/>
              <a:gd name="connsiteX30" fmla="*/ 335756 w 483393"/>
              <a:gd name="connsiteY30" fmla="*/ 492919 h 511969"/>
              <a:gd name="connsiteX31" fmla="*/ 259556 w 483393"/>
              <a:gd name="connsiteY31" fmla="*/ 400050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3393" h="511969">
                <a:moveTo>
                  <a:pt x="259556" y="400050"/>
                </a:moveTo>
                <a:lnTo>
                  <a:pt x="166687" y="285750"/>
                </a:lnTo>
                <a:lnTo>
                  <a:pt x="80962" y="161925"/>
                </a:lnTo>
                <a:lnTo>
                  <a:pt x="26193" y="85725"/>
                </a:lnTo>
                <a:lnTo>
                  <a:pt x="9525" y="61913"/>
                </a:lnTo>
                <a:lnTo>
                  <a:pt x="0" y="40482"/>
                </a:lnTo>
                <a:lnTo>
                  <a:pt x="0" y="23813"/>
                </a:lnTo>
                <a:lnTo>
                  <a:pt x="2381" y="11907"/>
                </a:lnTo>
                <a:lnTo>
                  <a:pt x="11906" y="2382"/>
                </a:lnTo>
                <a:lnTo>
                  <a:pt x="23812" y="0"/>
                </a:lnTo>
                <a:lnTo>
                  <a:pt x="50006" y="11907"/>
                </a:lnTo>
                <a:lnTo>
                  <a:pt x="109537" y="38100"/>
                </a:lnTo>
                <a:lnTo>
                  <a:pt x="200025" y="80963"/>
                </a:lnTo>
                <a:lnTo>
                  <a:pt x="309562" y="130969"/>
                </a:lnTo>
                <a:lnTo>
                  <a:pt x="388143" y="173832"/>
                </a:lnTo>
                <a:lnTo>
                  <a:pt x="411956" y="188119"/>
                </a:lnTo>
                <a:lnTo>
                  <a:pt x="421481" y="197644"/>
                </a:lnTo>
                <a:lnTo>
                  <a:pt x="440531" y="219075"/>
                </a:lnTo>
                <a:lnTo>
                  <a:pt x="461962" y="252413"/>
                </a:lnTo>
                <a:lnTo>
                  <a:pt x="473868" y="285750"/>
                </a:lnTo>
                <a:lnTo>
                  <a:pt x="481012" y="319088"/>
                </a:lnTo>
                <a:lnTo>
                  <a:pt x="483393" y="354807"/>
                </a:lnTo>
                <a:lnTo>
                  <a:pt x="478631" y="407194"/>
                </a:lnTo>
                <a:lnTo>
                  <a:pt x="469106" y="452438"/>
                </a:lnTo>
                <a:lnTo>
                  <a:pt x="457200" y="485775"/>
                </a:lnTo>
                <a:lnTo>
                  <a:pt x="442912" y="497682"/>
                </a:lnTo>
                <a:lnTo>
                  <a:pt x="423862" y="509588"/>
                </a:lnTo>
                <a:lnTo>
                  <a:pt x="402431" y="511969"/>
                </a:lnTo>
                <a:lnTo>
                  <a:pt x="376237" y="509588"/>
                </a:lnTo>
                <a:lnTo>
                  <a:pt x="357187" y="507207"/>
                </a:lnTo>
                <a:lnTo>
                  <a:pt x="335756" y="492919"/>
                </a:lnTo>
                <a:lnTo>
                  <a:pt x="259556" y="4000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0D20B71-9D65-4B69-BE68-F8ADFBAED24D}"/>
              </a:ext>
            </a:extLst>
          </p:cNvPr>
          <p:cNvSpPr/>
          <p:nvPr/>
        </p:nvSpPr>
        <p:spPr>
          <a:xfrm>
            <a:off x="6415091" y="1752601"/>
            <a:ext cx="365125" cy="995363"/>
          </a:xfrm>
          <a:custGeom>
            <a:avLst/>
            <a:gdLst>
              <a:gd name="connsiteX0" fmla="*/ 45243 w 364331"/>
              <a:gd name="connsiteY0" fmla="*/ 716756 h 995363"/>
              <a:gd name="connsiteX1" fmla="*/ 78581 w 364331"/>
              <a:gd name="connsiteY1" fmla="*/ 497681 h 995363"/>
              <a:gd name="connsiteX2" fmla="*/ 92868 w 364331"/>
              <a:gd name="connsiteY2" fmla="*/ 407194 h 995363"/>
              <a:gd name="connsiteX3" fmla="*/ 119062 w 364331"/>
              <a:gd name="connsiteY3" fmla="*/ 159544 h 995363"/>
              <a:gd name="connsiteX4" fmla="*/ 80962 w 364331"/>
              <a:gd name="connsiteY4" fmla="*/ 26194 h 995363"/>
              <a:gd name="connsiteX5" fmla="*/ 200025 w 364331"/>
              <a:gd name="connsiteY5" fmla="*/ 0 h 995363"/>
              <a:gd name="connsiteX6" fmla="*/ 254793 w 364331"/>
              <a:gd name="connsiteY6" fmla="*/ 71438 h 995363"/>
              <a:gd name="connsiteX7" fmla="*/ 361950 w 364331"/>
              <a:gd name="connsiteY7" fmla="*/ 188119 h 995363"/>
              <a:gd name="connsiteX8" fmla="*/ 364331 w 364331"/>
              <a:gd name="connsiteY8" fmla="*/ 200025 h 995363"/>
              <a:gd name="connsiteX9" fmla="*/ 364331 w 364331"/>
              <a:gd name="connsiteY9" fmla="*/ 214313 h 995363"/>
              <a:gd name="connsiteX10" fmla="*/ 340518 w 364331"/>
              <a:gd name="connsiteY10" fmla="*/ 381000 h 995363"/>
              <a:gd name="connsiteX11" fmla="*/ 307181 w 364331"/>
              <a:gd name="connsiteY11" fmla="*/ 483394 h 995363"/>
              <a:gd name="connsiteX12" fmla="*/ 197643 w 364331"/>
              <a:gd name="connsiteY12" fmla="*/ 969169 h 995363"/>
              <a:gd name="connsiteX13" fmla="*/ 0 w 364331"/>
              <a:gd name="connsiteY13" fmla="*/ 995363 h 995363"/>
              <a:gd name="connsiteX14" fmla="*/ 45243 w 364331"/>
              <a:gd name="connsiteY14" fmla="*/ 716756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4331" h="995363">
                <a:moveTo>
                  <a:pt x="45243" y="716756"/>
                </a:moveTo>
                <a:lnTo>
                  <a:pt x="78581" y="497681"/>
                </a:lnTo>
                <a:lnTo>
                  <a:pt x="92868" y="407194"/>
                </a:lnTo>
                <a:lnTo>
                  <a:pt x="119062" y="159544"/>
                </a:lnTo>
                <a:lnTo>
                  <a:pt x="80962" y="26194"/>
                </a:lnTo>
                <a:lnTo>
                  <a:pt x="200025" y="0"/>
                </a:lnTo>
                <a:lnTo>
                  <a:pt x="254793" y="71438"/>
                </a:lnTo>
                <a:lnTo>
                  <a:pt x="361950" y="188119"/>
                </a:lnTo>
                <a:lnTo>
                  <a:pt x="364331" y="200025"/>
                </a:lnTo>
                <a:lnTo>
                  <a:pt x="364331" y="214313"/>
                </a:lnTo>
                <a:lnTo>
                  <a:pt x="340518" y="381000"/>
                </a:lnTo>
                <a:lnTo>
                  <a:pt x="307181" y="483394"/>
                </a:lnTo>
                <a:lnTo>
                  <a:pt x="197643" y="969169"/>
                </a:lnTo>
                <a:lnTo>
                  <a:pt x="0" y="995363"/>
                </a:lnTo>
                <a:lnTo>
                  <a:pt x="45243" y="7167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41502EB-C768-4F8A-B33E-B3ED546B2640}"/>
              </a:ext>
            </a:extLst>
          </p:cNvPr>
          <p:cNvSpPr/>
          <p:nvPr/>
        </p:nvSpPr>
        <p:spPr>
          <a:xfrm rot="16200000">
            <a:off x="2201072" y="3607595"/>
            <a:ext cx="4541837" cy="549275"/>
          </a:xfrm>
          <a:custGeom>
            <a:avLst/>
            <a:gdLst>
              <a:gd name="connsiteX0" fmla="*/ 2406701 w 4542739"/>
              <a:gd name="connsiteY0" fmla="*/ 442569 h 548640"/>
              <a:gd name="connsiteX1" fmla="*/ 1645920 w 4542739"/>
              <a:gd name="connsiteY1" fmla="*/ 431597 h 548640"/>
              <a:gd name="connsiteX2" fmla="*/ 1177747 w 4542739"/>
              <a:gd name="connsiteY2" fmla="*/ 427939 h 548640"/>
              <a:gd name="connsiteX3" fmla="*/ 607162 w 4542739"/>
              <a:gd name="connsiteY3" fmla="*/ 420624 h 548640"/>
              <a:gd name="connsiteX4" fmla="*/ 285293 w 4542739"/>
              <a:gd name="connsiteY4" fmla="*/ 416966 h 548640"/>
              <a:gd name="connsiteX5" fmla="*/ 175565 w 4542739"/>
              <a:gd name="connsiteY5" fmla="*/ 405993 h 548640"/>
              <a:gd name="connsiteX6" fmla="*/ 138989 w 4542739"/>
              <a:gd name="connsiteY6" fmla="*/ 398678 h 548640"/>
              <a:gd name="connsiteX7" fmla="*/ 87782 w 4542739"/>
              <a:gd name="connsiteY7" fmla="*/ 380390 h 548640"/>
              <a:gd name="connsiteX8" fmla="*/ 36576 w 4542739"/>
              <a:gd name="connsiteY8" fmla="*/ 358445 h 548640"/>
              <a:gd name="connsiteX9" fmla="*/ 14630 w 4542739"/>
              <a:gd name="connsiteY9" fmla="*/ 340157 h 548640"/>
              <a:gd name="connsiteX10" fmla="*/ 3658 w 4542739"/>
              <a:gd name="connsiteY10" fmla="*/ 325526 h 548640"/>
              <a:gd name="connsiteX11" fmla="*/ 0 w 4542739"/>
              <a:gd name="connsiteY11" fmla="*/ 303581 h 548640"/>
              <a:gd name="connsiteX12" fmla="*/ 10973 w 4542739"/>
              <a:gd name="connsiteY12" fmla="*/ 270662 h 548640"/>
              <a:gd name="connsiteX13" fmla="*/ 51206 w 4542739"/>
              <a:gd name="connsiteY13" fmla="*/ 226771 h 548640"/>
              <a:gd name="connsiteX14" fmla="*/ 84125 w 4542739"/>
              <a:gd name="connsiteY14" fmla="*/ 197510 h 548640"/>
              <a:gd name="connsiteX15" fmla="*/ 131674 w 4542739"/>
              <a:gd name="connsiteY15" fmla="*/ 168249 h 548640"/>
              <a:gd name="connsiteX16" fmla="*/ 208483 w 4542739"/>
              <a:gd name="connsiteY16" fmla="*/ 142646 h 548640"/>
              <a:gd name="connsiteX17" fmla="*/ 270662 w 4542739"/>
              <a:gd name="connsiteY17" fmla="*/ 131673 h 548640"/>
              <a:gd name="connsiteX18" fmla="*/ 395021 w 4542739"/>
              <a:gd name="connsiteY18" fmla="*/ 128016 h 548640"/>
              <a:gd name="connsiteX19" fmla="*/ 548640 w 4542739"/>
              <a:gd name="connsiteY19" fmla="*/ 128016 h 548640"/>
              <a:gd name="connsiteX20" fmla="*/ 797357 w 4542739"/>
              <a:gd name="connsiteY20" fmla="*/ 138989 h 548640"/>
              <a:gd name="connsiteX21" fmla="*/ 1119226 w 4542739"/>
              <a:gd name="connsiteY21" fmla="*/ 157277 h 548640"/>
              <a:gd name="connsiteX22" fmla="*/ 1569110 w 4542739"/>
              <a:gd name="connsiteY22" fmla="*/ 182880 h 548640"/>
              <a:gd name="connsiteX23" fmla="*/ 1905610 w 4542739"/>
              <a:gd name="connsiteY23" fmla="*/ 204825 h 548640"/>
              <a:gd name="connsiteX24" fmla="*/ 2381098 w 4542739"/>
              <a:gd name="connsiteY24" fmla="*/ 230429 h 548640"/>
              <a:gd name="connsiteX25" fmla="*/ 3035808 w 4542739"/>
              <a:gd name="connsiteY25" fmla="*/ 237744 h 548640"/>
              <a:gd name="connsiteX26" fmla="*/ 3705149 w 4542739"/>
              <a:gd name="connsiteY26" fmla="*/ 237744 h 548640"/>
              <a:gd name="connsiteX27" fmla="*/ 4202582 w 4542739"/>
              <a:gd name="connsiteY27" fmla="*/ 237744 h 548640"/>
              <a:gd name="connsiteX28" fmla="*/ 4264762 w 4542739"/>
              <a:gd name="connsiteY28" fmla="*/ 226771 h 548640"/>
              <a:gd name="connsiteX29" fmla="*/ 4312310 w 4542739"/>
              <a:gd name="connsiteY29" fmla="*/ 208483 h 548640"/>
              <a:gd name="connsiteX30" fmla="*/ 4359859 w 4542739"/>
              <a:gd name="connsiteY30" fmla="*/ 175565 h 548640"/>
              <a:gd name="connsiteX31" fmla="*/ 4407408 w 4542739"/>
              <a:gd name="connsiteY31" fmla="*/ 128016 h 548640"/>
              <a:gd name="connsiteX32" fmla="*/ 4451299 w 4542739"/>
              <a:gd name="connsiteY32" fmla="*/ 76809 h 548640"/>
              <a:gd name="connsiteX33" fmla="*/ 4484218 w 4542739"/>
              <a:gd name="connsiteY33" fmla="*/ 21945 h 548640"/>
              <a:gd name="connsiteX34" fmla="*/ 4498848 w 4542739"/>
              <a:gd name="connsiteY34" fmla="*/ 3657 h 548640"/>
              <a:gd name="connsiteX35" fmla="*/ 4520794 w 4542739"/>
              <a:gd name="connsiteY35" fmla="*/ 0 h 548640"/>
              <a:gd name="connsiteX36" fmla="*/ 4531766 w 4542739"/>
              <a:gd name="connsiteY36" fmla="*/ 10973 h 548640"/>
              <a:gd name="connsiteX37" fmla="*/ 4542739 w 4542739"/>
              <a:gd name="connsiteY37" fmla="*/ 47549 h 548640"/>
              <a:gd name="connsiteX38" fmla="*/ 4542739 w 4542739"/>
              <a:gd name="connsiteY38" fmla="*/ 106070 h 548640"/>
              <a:gd name="connsiteX39" fmla="*/ 4539082 w 4542739"/>
              <a:gd name="connsiteY39" fmla="*/ 153619 h 548640"/>
              <a:gd name="connsiteX40" fmla="*/ 4528109 w 4542739"/>
              <a:gd name="connsiteY40" fmla="*/ 197510 h 548640"/>
              <a:gd name="connsiteX41" fmla="*/ 4498848 w 4542739"/>
              <a:gd name="connsiteY41" fmla="*/ 281635 h 548640"/>
              <a:gd name="connsiteX42" fmla="*/ 4451299 w 4542739"/>
              <a:gd name="connsiteY42" fmla="*/ 376733 h 548640"/>
              <a:gd name="connsiteX43" fmla="*/ 4403750 w 4542739"/>
              <a:gd name="connsiteY43" fmla="*/ 442569 h 548640"/>
              <a:gd name="connsiteX44" fmla="*/ 4348886 w 4542739"/>
              <a:gd name="connsiteY44" fmla="*/ 501091 h 548640"/>
              <a:gd name="connsiteX45" fmla="*/ 4301338 w 4542739"/>
              <a:gd name="connsiteY45" fmla="*/ 541325 h 548640"/>
              <a:gd name="connsiteX46" fmla="*/ 4268419 w 4542739"/>
              <a:gd name="connsiteY46" fmla="*/ 548640 h 548640"/>
              <a:gd name="connsiteX47" fmla="*/ 4235501 w 4542739"/>
              <a:gd name="connsiteY47" fmla="*/ 548640 h 548640"/>
              <a:gd name="connsiteX48" fmla="*/ 4184294 w 4542739"/>
              <a:gd name="connsiteY48" fmla="*/ 534009 h 548640"/>
              <a:gd name="connsiteX49" fmla="*/ 4122115 w 4542739"/>
              <a:gd name="connsiteY49" fmla="*/ 501091 h 548640"/>
              <a:gd name="connsiteX50" fmla="*/ 4059936 w 4542739"/>
              <a:gd name="connsiteY50" fmla="*/ 479145 h 548640"/>
              <a:gd name="connsiteX51" fmla="*/ 3997757 w 4542739"/>
              <a:gd name="connsiteY51" fmla="*/ 464515 h 548640"/>
              <a:gd name="connsiteX52" fmla="*/ 3833165 w 4542739"/>
              <a:gd name="connsiteY52" fmla="*/ 457200 h 548640"/>
              <a:gd name="connsiteX53" fmla="*/ 3229661 w 4542739"/>
              <a:gd name="connsiteY53" fmla="*/ 453542 h 548640"/>
              <a:gd name="connsiteX54" fmla="*/ 2406701 w 4542739"/>
              <a:gd name="connsiteY54" fmla="*/ 442569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542739" h="548640">
                <a:moveTo>
                  <a:pt x="2406701" y="442569"/>
                </a:moveTo>
                <a:lnTo>
                  <a:pt x="1645920" y="431597"/>
                </a:lnTo>
                <a:lnTo>
                  <a:pt x="1177747" y="427939"/>
                </a:lnTo>
                <a:lnTo>
                  <a:pt x="607162" y="420624"/>
                </a:lnTo>
                <a:lnTo>
                  <a:pt x="285293" y="416966"/>
                </a:lnTo>
                <a:lnTo>
                  <a:pt x="175565" y="405993"/>
                </a:lnTo>
                <a:lnTo>
                  <a:pt x="138989" y="398678"/>
                </a:lnTo>
                <a:lnTo>
                  <a:pt x="87782" y="380390"/>
                </a:lnTo>
                <a:lnTo>
                  <a:pt x="36576" y="358445"/>
                </a:lnTo>
                <a:lnTo>
                  <a:pt x="14630" y="340157"/>
                </a:lnTo>
                <a:lnTo>
                  <a:pt x="3658" y="325526"/>
                </a:lnTo>
                <a:lnTo>
                  <a:pt x="0" y="303581"/>
                </a:lnTo>
                <a:lnTo>
                  <a:pt x="10973" y="270662"/>
                </a:lnTo>
                <a:lnTo>
                  <a:pt x="51206" y="226771"/>
                </a:lnTo>
                <a:lnTo>
                  <a:pt x="84125" y="197510"/>
                </a:lnTo>
                <a:lnTo>
                  <a:pt x="131674" y="168249"/>
                </a:lnTo>
                <a:lnTo>
                  <a:pt x="208483" y="142646"/>
                </a:lnTo>
                <a:lnTo>
                  <a:pt x="270662" y="131673"/>
                </a:lnTo>
                <a:lnTo>
                  <a:pt x="395021" y="128016"/>
                </a:lnTo>
                <a:lnTo>
                  <a:pt x="548640" y="128016"/>
                </a:lnTo>
                <a:lnTo>
                  <a:pt x="797357" y="138989"/>
                </a:lnTo>
                <a:lnTo>
                  <a:pt x="1119226" y="157277"/>
                </a:lnTo>
                <a:lnTo>
                  <a:pt x="1569110" y="182880"/>
                </a:lnTo>
                <a:lnTo>
                  <a:pt x="1905610" y="204825"/>
                </a:lnTo>
                <a:lnTo>
                  <a:pt x="2381098" y="230429"/>
                </a:lnTo>
                <a:lnTo>
                  <a:pt x="3035808" y="237744"/>
                </a:lnTo>
                <a:lnTo>
                  <a:pt x="3705149" y="237744"/>
                </a:lnTo>
                <a:lnTo>
                  <a:pt x="4202582" y="237744"/>
                </a:lnTo>
                <a:lnTo>
                  <a:pt x="4264762" y="226771"/>
                </a:lnTo>
                <a:lnTo>
                  <a:pt x="4312310" y="208483"/>
                </a:lnTo>
                <a:lnTo>
                  <a:pt x="4359859" y="175565"/>
                </a:lnTo>
                <a:lnTo>
                  <a:pt x="4407408" y="128016"/>
                </a:lnTo>
                <a:lnTo>
                  <a:pt x="4451299" y="76809"/>
                </a:lnTo>
                <a:lnTo>
                  <a:pt x="4484218" y="21945"/>
                </a:lnTo>
                <a:lnTo>
                  <a:pt x="4498848" y="3657"/>
                </a:lnTo>
                <a:lnTo>
                  <a:pt x="4520794" y="0"/>
                </a:lnTo>
                <a:lnTo>
                  <a:pt x="4531766" y="10973"/>
                </a:lnTo>
                <a:lnTo>
                  <a:pt x="4542739" y="47549"/>
                </a:lnTo>
                <a:lnTo>
                  <a:pt x="4542739" y="106070"/>
                </a:lnTo>
                <a:lnTo>
                  <a:pt x="4539082" y="153619"/>
                </a:lnTo>
                <a:lnTo>
                  <a:pt x="4528109" y="197510"/>
                </a:lnTo>
                <a:lnTo>
                  <a:pt x="4498848" y="281635"/>
                </a:lnTo>
                <a:lnTo>
                  <a:pt x="4451299" y="376733"/>
                </a:lnTo>
                <a:lnTo>
                  <a:pt x="4403750" y="442569"/>
                </a:lnTo>
                <a:lnTo>
                  <a:pt x="4348886" y="501091"/>
                </a:lnTo>
                <a:lnTo>
                  <a:pt x="4301338" y="541325"/>
                </a:lnTo>
                <a:lnTo>
                  <a:pt x="4268419" y="548640"/>
                </a:lnTo>
                <a:lnTo>
                  <a:pt x="4235501" y="548640"/>
                </a:lnTo>
                <a:lnTo>
                  <a:pt x="4184294" y="534009"/>
                </a:lnTo>
                <a:lnTo>
                  <a:pt x="4122115" y="501091"/>
                </a:lnTo>
                <a:lnTo>
                  <a:pt x="4059936" y="479145"/>
                </a:lnTo>
                <a:lnTo>
                  <a:pt x="3997757" y="464515"/>
                </a:lnTo>
                <a:lnTo>
                  <a:pt x="3833165" y="457200"/>
                </a:lnTo>
                <a:lnTo>
                  <a:pt x="3229661" y="453542"/>
                </a:lnTo>
                <a:lnTo>
                  <a:pt x="2406701" y="442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A99F6E6-4EA5-4F72-A994-02BDB6E742BD}"/>
              </a:ext>
            </a:extLst>
          </p:cNvPr>
          <p:cNvSpPr/>
          <p:nvPr/>
        </p:nvSpPr>
        <p:spPr>
          <a:xfrm rot="16200000">
            <a:off x="4715672" y="4040982"/>
            <a:ext cx="2081212" cy="352425"/>
          </a:xfrm>
          <a:custGeom>
            <a:avLst/>
            <a:gdLst>
              <a:gd name="connsiteX0" fmla="*/ 1131093 w 2081212"/>
              <a:gd name="connsiteY0" fmla="*/ 330994 h 352425"/>
              <a:gd name="connsiteX1" fmla="*/ 330993 w 2081212"/>
              <a:gd name="connsiteY1" fmla="*/ 330994 h 352425"/>
              <a:gd name="connsiteX2" fmla="*/ 128587 w 2081212"/>
              <a:gd name="connsiteY2" fmla="*/ 328613 h 352425"/>
              <a:gd name="connsiteX3" fmla="*/ 69056 w 2081212"/>
              <a:gd name="connsiteY3" fmla="*/ 326231 h 352425"/>
              <a:gd name="connsiteX4" fmla="*/ 47625 w 2081212"/>
              <a:gd name="connsiteY4" fmla="*/ 316706 h 352425"/>
              <a:gd name="connsiteX5" fmla="*/ 28575 w 2081212"/>
              <a:gd name="connsiteY5" fmla="*/ 300038 h 352425"/>
              <a:gd name="connsiteX6" fmla="*/ 11906 w 2081212"/>
              <a:gd name="connsiteY6" fmla="*/ 280988 h 352425"/>
              <a:gd name="connsiteX7" fmla="*/ 0 w 2081212"/>
              <a:gd name="connsiteY7" fmla="*/ 252413 h 352425"/>
              <a:gd name="connsiteX8" fmla="*/ 0 w 2081212"/>
              <a:gd name="connsiteY8" fmla="*/ 226219 h 352425"/>
              <a:gd name="connsiteX9" fmla="*/ 7143 w 2081212"/>
              <a:gd name="connsiteY9" fmla="*/ 197644 h 352425"/>
              <a:gd name="connsiteX10" fmla="*/ 28575 w 2081212"/>
              <a:gd name="connsiteY10" fmla="*/ 173831 h 352425"/>
              <a:gd name="connsiteX11" fmla="*/ 61912 w 2081212"/>
              <a:gd name="connsiteY11" fmla="*/ 150019 h 352425"/>
              <a:gd name="connsiteX12" fmla="*/ 107156 w 2081212"/>
              <a:gd name="connsiteY12" fmla="*/ 133350 h 352425"/>
              <a:gd name="connsiteX13" fmla="*/ 157162 w 2081212"/>
              <a:gd name="connsiteY13" fmla="*/ 119063 h 352425"/>
              <a:gd name="connsiteX14" fmla="*/ 228600 w 2081212"/>
              <a:gd name="connsiteY14" fmla="*/ 107156 h 352425"/>
              <a:gd name="connsiteX15" fmla="*/ 309562 w 2081212"/>
              <a:gd name="connsiteY15" fmla="*/ 104775 h 352425"/>
              <a:gd name="connsiteX16" fmla="*/ 440531 w 2081212"/>
              <a:gd name="connsiteY16" fmla="*/ 104775 h 352425"/>
              <a:gd name="connsiteX17" fmla="*/ 1109662 w 2081212"/>
              <a:gd name="connsiteY17" fmla="*/ 104775 h 352425"/>
              <a:gd name="connsiteX18" fmla="*/ 1571625 w 2081212"/>
              <a:gd name="connsiteY18" fmla="*/ 107156 h 352425"/>
              <a:gd name="connsiteX19" fmla="*/ 1764506 w 2081212"/>
              <a:gd name="connsiteY19" fmla="*/ 107156 h 352425"/>
              <a:gd name="connsiteX20" fmla="*/ 1814512 w 2081212"/>
              <a:gd name="connsiteY20" fmla="*/ 104775 h 352425"/>
              <a:gd name="connsiteX21" fmla="*/ 1843087 w 2081212"/>
              <a:gd name="connsiteY21" fmla="*/ 100013 h 352425"/>
              <a:gd name="connsiteX22" fmla="*/ 1881187 w 2081212"/>
              <a:gd name="connsiteY22" fmla="*/ 90488 h 352425"/>
              <a:gd name="connsiteX23" fmla="*/ 1921668 w 2081212"/>
              <a:gd name="connsiteY23" fmla="*/ 73819 h 352425"/>
              <a:gd name="connsiteX24" fmla="*/ 1969293 w 2081212"/>
              <a:gd name="connsiteY24" fmla="*/ 42863 h 352425"/>
              <a:gd name="connsiteX25" fmla="*/ 1995487 w 2081212"/>
              <a:gd name="connsiteY25" fmla="*/ 23813 h 352425"/>
              <a:gd name="connsiteX26" fmla="*/ 2016918 w 2081212"/>
              <a:gd name="connsiteY26" fmla="*/ 9525 h 352425"/>
              <a:gd name="connsiteX27" fmla="*/ 2040731 w 2081212"/>
              <a:gd name="connsiteY27" fmla="*/ 0 h 352425"/>
              <a:gd name="connsiteX28" fmla="*/ 2055018 w 2081212"/>
              <a:gd name="connsiteY28" fmla="*/ 0 h 352425"/>
              <a:gd name="connsiteX29" fmla="*/ 2069306 w 2081212"/>
              <a:gd name="connsiteY29" fmla="*/ 2381 h 352425"/>
              <a:gd name="connsiteX30" fmla="*/ 2076450 w 2081212"/>
              <a:gd name="connsiteY30" fmla="*/ 9525 h 352425"/>
              <a:gd name="connsiteX31" fmla="*/ 2081212 w 2081212"/>
              <a:gd name="connsiteY31" fmla="*/ 26194 h 352425"/>
              <a:gd name="connsiteX32" fmla="*/ 2074068 w 2081212"/>
              <a:gd name="connsiteY32" fmla="*/ 66675 h 352425"/>
              <a:gd name="connsiteX33" fmla="*/ 2031206 w 2081212"/>
              <a:gd name="connsiteY33" fmla="*/ 195263 h 352425"/>
              <a:gd name="connsiteX34" fmla="*/ 1983581 w 2081212"/>
              <a:gd name="connsiteY34" fmla="*/ 352425 h 352425"/>
              <a:gd name="connsiteX35" fmla="*/ 1857375 w 2081212"/>
              <a:gd name="connsiteY35" fmla="*/ 335756 h 352425"/>
              <a:gd name="connsiteX36" fmla="*/ 1131093 w 2081212"/>
              <a:gd name="connsiteY36" fmla="*/ 330994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81212" h="352425">
                <a:moveTo>
                  <a:pt x="1131093" y="330994"/>
                </a:moveTo>
                <a:lnTo>
                  <a:pt x="330993" y="330994"/>
                </a:lnTo>
                <a:lnTo>
                  <a:pt x="128587" y="328613"/>
                </a:lnTo>
                <a:lnTo>
                  <a:pt x="69056" y="326231"/>
                </a:lnTo>
                <a:lnTo>
                  <a:pt x="47625" y="316706"/>
                </a:lnTo>
                <a:lnTo>
                  <a:pt x="28575" y="300038"/>
                </a:lnTo>
                <a:lnTo>
                  <a:pt x="11906" y="280988"/>
                </a:lnTo>
                <a:lnTo>
                  <a:pt x="0" y="252413"/>
                </a:lnTo>
                <a:lnTo>
                  <a:pt x="0" y="226219"/>
                </a:lnTo>
                <a:lnTo>
                  <a:pt x="7143" y="197644"/>
                </a:lnTo>
                <a:lnTo>
                  <a:pt x="28575" y="173831"/>
                </a:lnTo>
                <a:lnTo>
                  <a:pt x="61912" y="150019"/>
                </a:lnTo>
                <a:lnTo>
                  <a:pt x="107156" y="133350"/>
                </a:lnTo>
                <a:lnTo>
                  <a:pt x="157162" y="119063"/>
                </a:lnTo>
                <a:lnTo>
                  <a:pt x="228600" y="107156"/>
                </a:lnTo>
                <a:lnTo>
                  <a:pt x="309562" y="104775"/>
                </a:lnTo>
                <a:lnTo>
                  <a:pt x="440531" y="104775"/>
                </a:lnTo>
                <a:lnTo>
                  <a:pt x="1109662" y="104775"/>
                </a:lnTo>
                <a:lnTo>
                  <a:pt x="1571625" y="107156"/>
                </a:lnTo>
                <a:lnTo>
                  <a:pt x="1764506" y="107156"/>
                </a:lnTo>
                <a:lnTo>
                  <a:pt x="1814512" y="104775"/>
                </a:lnTo>
                <a:lnTo>
                  <a:pt x="1843087" y="100013"/>
                </a:lnTo>
                <a:lnTo>
                  <a:pt x="1881187" y="90488"/>
                </a:lnTo>
                <a:lnTo>
                  <a:pt x="1921668" y="73819"/>
                </a:lnTo>
                <a:lnTo>
                  <a:pt x="1969293" y="42863"/>
                </a:lnTo>
                <a:lnTo>
                  <a:pt x="1995487" y="23813"/>
                </a:lnTo>
                <a:lnTo>
                  <a:pt x="2016918" y="9525"/>
                </a:lnTo>
                <a:lnTo>
                  <a:pt x="2040731" y="0"/>
                </a:lnTo>
                <a:lnTo>
                  <a:pt x="2055018" y="0"/>
                </a:lnTo>
                <a:lnTo>
                  <a:pt x="2069306" y="2381"/>
                </a:lnTo>
                <a:lnTo>
                  <a:pt x="2076450" y="9525"/>
                </a:lnTo>
                <a:lnTo>
                  <a:pt x="2081212" y="26194"/>
                </a:lnTo>
                <a:lnTo>
                  <a:pt x="2074068" y="66675"/>
                </a:lnTo>
                <a:lnTo>
                  <a:pt x="2031206" y="195263"/>
                </a:lnTo>
                <a:lnTo>
                  <a:pt x="1983581" y="352425"/>
                </a:lnTo>
                <a:lnTo>
                  <a:pt x="1857375" y="335756"/>
                </a:lnTo>
                <a:lnTo>
                  <a:pt x="1131093" y="3309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5880D725-FDBD-4AAD-82EE-4858281F4603}"/>
              </a:ext>
            </a:extLst>
          </p:cNvPr>
          <p:cNvSpPr/>
          <p:nvPr/>
        </p:nvSpPr>
        <p:spPr>
          <a:xfrm>
            <a:off x="5591177" y="1631951"/>
            <a:ext cx="412750" cy="1355725"/>
          </a:xfrm>
          <a:custGeom>
            <a:avLst/>
            <a:gdLst>
              <a:gd name="connsiteX0" fmla="*/ 365125 w 412750"/>
              <a:gd name="connsiteY0" fmla="*/ 419100 h 1355725"/>
              <a:gd name="connsiteX1" fmla="*/ 333375 w 412750"/>
              <a:gd name="connsiteY1" fmla="*/ 657225 h 1355725"/>
              <a:gd name="connsiteX2" fmla="*/ 307975 w 412750"/>
              <a:gd name="connsiteY2" fmla="*/ 809625 h 1355725"/>
              <a:gd name="connsiteX3" fmla="*/ 263525 w 412750"/>
              <a:gd name="connsiteY3" fmla="*/ 1057275 h 1355725"/>
              <a:gd name="connsiteX4" fmla="*/ 244475 w 412750"/>
              <a:gd name="connsiteY4" fmla="*/ 1317625 h 1355725"/>
              <a:gd name="connsiteX5" fmla="*/ 203200 w 412750"/>
              <a:gd name="connsiteY5" fmla="*/ 1343025 h 1355725"/>
              <a:gd name="connsiteX6" fmla="*/ 184150 w 412750"/>
              <a:gd name="connsiteY6" fmla="*/ 1352550 h 1355725"/>
              <a:gd name="connsiteX7" fmla="*/ 165100 w 412750"/>
              <a:gd name="connsiteY7" fmla="*/ 1355725 h 1355725"/>
              <a:gd name="connsiteX8" fmla="*/ 136525 w 412750"/>
              <a:gd name="connsiteY8" fmla="*/ 1352550 h 1355725"/>
              <a:gd name="connsiteX9" fmla="*/ 104775 w 412750"/>
              <a:gd name="connsiteY9" fmla="*/ 1333500 h 1355725"/>
              <a:gd name="connsiteX10" fmla="*/ 73025 w 412750"/>
              <a:gd name="connsiteY10" fmla="*/ 1304925 h 1355725"/>
              <a:gd name="connsiteX11" fmla="*/ 47625 w 412750"/>
              <a:gd name="connsiteY11" fmla="*/ 1266825 h 1355725"/>
              <a:gd name="connsiteX12" fmla="*/ 31750 w 412750"/>
              <a:gd name="connsiteY12" fmla="*/ 1238250 h 1355725"/>
              <a:gd name="connsiteX13" fmla="*/ 12700 w 412750"/>
              <a:gd name="connsiteY13" fmla="*/ 1193800 h 1355725"/>
              <a:gd name="connsiteX14" fmla="*/ 0 w 412750"/>
              <a:gd name="connsiteY14" fmla="*/ 1136650 h 1355725"/>
              <a:gd name="connsiteX15" fmla="*/ 6350 w 412750"/>
              <a:gd name="connsiteY15" fmla="*/ 1089025 h 1355725"/>
              <a:gd name="connsiteX16" fmla="*/ 19050 w 412750"/>
              <a:gd name="connsiteY16" fmla="*/ 1060450 h 1355725"/>
              <a:gd name="connsiteX17" fmla="*/ 47625 w 412750"/>
              <a:gd name="connsiteY17" fmla="*/ 984250 h 1355725"/>
              <a:gd name="connsiteX18" fmla="*/ 73025 w 412750"/>
              <a:gd name="connsiteY18" fmla="*/ 901700 h 1355725"/>
              <a:gd name="connsiteX19" fmla="*/ 95250 w 412750"/>
              <a:gd name="connsiteY19" fmla="*/ 812800 h 1355725"/>
              <a:gd name="connsiteX20" fmla="*/ 149225 w 412750"/>
              <a:gd name="connsiteY20" fmla="*/ 584200 h 1355725"/>
              <a:gd name="connsiteX21" fmla="*/ 171450 w 412750"/>
              <a:gd name="connsiteY21" fmla="*/ 482600 h 1355725"/>
              <a:gd name="connsiteX22" fmla="*/ 187325 w 412750"/>
              <a:gd name="connsiteY22" fmla="*/ 400050 h 1355725"/>
              <a:gd name="connsiteX23" fmla="*/ 193675 w 412750"/>
              <a:gd name="connsiteY23" fmla="*/ 327025 h 1355725"/>
              <a:gd name="connsiteX24" fmla="*/ 190500 w 412750"/>
              <a:gd name="connsiteY24" fmla="*/ 285750 h 1355725"/>
              <a:gd name="connsiteX25" fmla="*/ 177800 w 412750"/>
              <a:gd name="connsiteY25" fmla="*/ 241300 h 1355725"/>
              <a:gd name="connsiteX26" fmla="*/ 155575 w 412750"/>
              <a:gd name="connsiteY26" fmla="*/ 174625 h 1355725"/>
              <a:gd name="connsiteX27" fmla="*/ 117475 w 412750"/>
              <a:gd name="connsiteY27" fmla="*/ 111125 h 1355725"/>
              <a:gd name="connsiteX28" fmla="*/ 73025 w 412750"/>
              <a:gd name="connsiteY28" fmla="*/ 57150 h 1355725"/>
              <a:gd name="connsiteX29" fmla="*/ 60325 w 412750"/>
              <a:gd name="connsiteY29" fmla="*/ 19050 h 1355725"/>
              <a:gd name="connsiteX30" fmla="*/ 69850 w 412750"/>
              <a:gd name="connsiteY30" fmla="*/ 0 h 1355725"/>
              <a:gd name="connsiteX31" fmla="*/ 88900 w 412750"/>
              <a:gd name="connsiteY31" fmla="*/ 0 h 1355725"/>
              <a:gd name="connsiteX32" fmla="*/ 127000 w 412750"/>
              <a:gd name="connsiteY32" fmla="*/ 19050 h 1355725"/>
              <a:gd name="connsiteX33" fmla="*/ 254000 w 412750"/>
              <a:gd name="connsiteY33" fmla="*/ 69850 h 1355725"/>
              <a:gd name="connsiteX34" fmla="*/ 358775 w 412750"/>
              <a:gd name="connsiteY34" fmla="*/ 101600 h 1355725"/>
              <a:gd name="connsiteX35" fmla="*/ 412750 w 412750"/>
              <a:gd name="connsiteY35" fmla="*/ 114300 h 1355725"/>
              <a:gd name="connsiteX36" fmla="*/ 381000 w 412750"/>
              <a:gd name="connsiteY36" fmla="*/ 317500 h 1355725"/>
              <a:gd name="connsiteX37" fmla="*/ 365125 w 412750"/>
              <a:gd name="connsiteY37" fmla="*/ 419100 h 13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12750" h="1355725">
                <a:moveTo>
                  <a:pt x="365125" y="419100"/>
                </a:moveTo>
                <a:lnTo>
                  <a:pt x="333375" y="657225"/>
                </a:lnTo>
                <a:lnTo>
                  <a:pt x="307975" y="809625"/>
                </a:lnTo>
                <a:lnTo>
                  <a:pt x="263525" y="1057275"/>
                </a:lnTo>
                <a:lnTo>
                  <a:pt x="244475" y="1317625"/>
                </a:lnTo>
                <a:lnTo>
                  <a:pt x="203200" y="1343025"/>
                </a:lnTo>
                <a:lnTo>
                  <a:pt x="184150" y="1352550"/>
                </a:lnTo>
                <a:lnTo>
                  <a:pt x="165100" y="1355725"/>
                </a:lnTo>
                <a:lnTo>
                  <a:pt x="136525" y="1352550"/>
                </a:lnTo>
                <a:lnTo>
                  <a:pt x="104775" y="1333500"/>
                </a:lnTo>
                <a:lnTo>
                  <a:pt x="73025" y="1304925"/>
                </a:lnTo>
                <a:lnTo>
                  <a:pt x="47625" y="1266825"/>
                </a:lnTo>
                <a:lnTo>
                  <a:pt x="31750" y="1238250"/>
                </a:lnTo>
                <a:lnTo>
                  <a:pt x="12700" y="1193800"/>
                </a:lnTo>
                <a:lnTo>
                  <a:pt x="0" y="1136650"/>
                </a:lnTo>
                <a:lnTo>
                  <a:pt x="6350" y="1089025"/>
                </a:lnTo>
                <a:lnTo>
                  <a:pt x="19050" y="1060450"/>
                </a:lnTo>
                <a:lnTo>
                  <a:pt x="47625" y="984250"/>
                </a:lnTo>
                <a:lnTo>
                  <a:pt x="73025" y="901700"/>
                </a:lnTo>
                <a:lnTo>
                  <a:pt x="95250" y="812800"/>
                </a:lnTo>
                <a:lnTo>
                  <a:pt x="149225" y="584200"/>
                </a:lnTo>
                <a:lnTo>
                  <a:pt x="171450" y="482600"/>
                </a:lnTo>
                <a:lnTo>
                  <a:pt x="187325" y="400050"/>
                </a:lnTo>
                <a:lnTo>
                  <a:pt x="193675" y="327025"/>
                </a:lnTo>
                <a:lnTo>
                  <a:pt x="190500" y="285750"/>
                </a:lnTo>
                <a:lnTo>
                  <a:pt x="177800" y="241300"/>
                </a:lnTo>
                <a:lnTo>
                  <a:pt x="155575" y="174625"/>
                </a:lnTo>
                <a:lnTo>
                  <a:pt x="117475" y="111125"/>
                </a:lnTo>
                <a:lnTo>
                  <a:pt x="73025" y="57150"/>
                </a:lnTo>
                <a:lnTo>
                  <a:pt x="60325" y="19050"/>
                </a:lnTo>
                <a:lnTo>
                  <a:pt x="69850" y="0"/>
                </a:lnTo>
                <a:lnTo>
                  <a:pt x="88900" y="0"/>
                </a:lnTo>
                <a:lnTo>
                  <a:pt x="127000" y="19050"/>
                </a:lnTo>
                <a:lnTo>
                  <a:pt x="254000" y="69850"/>
                </a:lnTo>
                <a:lnTo>
                  <a:pt x="358775" y="101600"/>
                </a:lnTo>
                <a:lnTo>
                  <a:pt x="412750" y="114300"/>
                </a:lnTo>
                <a:lnTo>
                  <a:pt x="381000" y="317500"/>
                </a:lnTo>
                <a:lnTo>
                  <a:pt x="365125" y="419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7164587-8B95-4B85-8B0C-673E46D296CF}"/>
              </a:ext>
            </a:extLst>
          </p:cNvPr>
          <p:cNvSpPr/>
          <p:nvPr/>
        </p:nvSpPr>
        <p:spPr>
          <a:xfrm>
            <a:off x="5802316" y="2566988"/>
            <a:ext cx="1493837" cy="387350"/>
          </a:xfrm>
          <a:custGeom>
            <a:avLst/>
            <a:gdLst>
              <a:gd name="connsiteX0" fmla="*/ 369094 w 1493044"/>
              <a:gd name="connsiteY0" fmla="*/ 154781 h 388143"/>
              <a:gd name="connsiteX1" fmla="*/ 878682 w 1493044"/>
              <a:gd name="connsiteY1" fmla="*/ 97631 h 388143"/>
              <a:gd name="connsiteX2" fmla="*/ 1190625 w 1493044"/>
              <a:gd name="connsiteY2" fmla="*/ 50006 h 388143"/>
              <a:gd name="connsiteX3" fmla="*/ 1493044 w 1493044"/>
              <a:gd name="connsiteY3" fmla="*/ 0 h 388143"/>
              <a:gd name="connsiteX4" fmla="*/ 1471613 w 1493044"/>
              <a:gd name="connsiteY4" fmla="*/ 171450 h 388143"/>
              <a:gd name="connsiteX5" fmla="*/ 1381125 w 1493044"/>
              <a:gd name="connsiteY5" fmla="*/ 178593 h 388143"/>
              <a:gd name="connsiteX6" fmla="*/ 1023938 w 1493044"/>
              <a:gd name="connsiteY6" fmla="*/ 211931 h 388143"/>
              <a:gd name="connsiteX7" fmla="*/ 726282 w 1493044"/>
              <a:gd name="connsiteY7" fmla="*/ 250031 h 388143"/>
              <a:gd name="connsiteX8" fmla="*/ 450057 w 1493044"/>
              <a:gd name="connsiteY8" fmla="*/ 292893 h 388143"/>
              <a:gd name="connsiteX9" fmla="*/ 211932 w 1493044"/>
              <a:gd name="connsiteY9" fmla="*/ 335756 h 388143"/>
              <a:gd name="connsiteX10" fmla="*/ 30957 w 1493044"/>
              <a:gd name="connsiteY10" fmla="*/ 381000 h 388143"/>
              <a:gd name="connsiteX11" fmla="*/ 0 w 1493044"/>
              <a:gd name="connsiteY11" fmla="*/ 388143 h 388143"/>
              <a:gd name="connsiteX12" fmla="*/ 0 w 1493044"/>
              <a:gd name="connsiteY12" fmla="*/ 195262 h 388143"/>
              <a:gd name="connsiteX13" fmla="*/ 164307 w 1493044"/>
              <a:gd name="connsiteY13" fmla="*/ 178593 h 388143"/>
              <a:gd name="connsiteX14" fmla="*/ 369094 w 1493044"/>
              <a:gd name="connsiteY14" fmla="*/ 154781 h 38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93044" h="388143">
                <a:moveTo>
                  <a:pt x="369094" y="154781"/>
                </a:moveTo>
                <a:lnTo>
                  <a:pt x="878682" y="97631"/>
                </a:lnTo>
                <a:lnTo>
                  <a:pt x="1190625" y="50006"/>
                </a:lnTo>
                <a:lnTo>
                  <a:pt x="1493044" y="0"/>
                </a:lnTo>
                <a:lnTo>
                  <a:pt x="1471613" y="171450"/>
                </a:lnTo>
                <a:lnTo>
                  <a:pt x="1381125" y="178593"/>
                </a:lnTo>
                <a:lnTo>
                  <a:pt x="1023938" y="211931"/>
                </a:lnTo>
                <a:lnTo>
                  <a:pt x="726282" y="250031"/>
                </a:lnTo>
                <a:lnTo>
                  <a:pt x="450057" y="292893"/>
                </a:lnTo>
                <a:lnTo>
                  <a:pt x="211932" y="335756"/>
                </a:lnTo>
                <a:lnTo>
                  <a:pt x="30957" y="381000"/>
                </a:lnTo>
                <a:lnTo>
                  <a:pt x="0" y="388143"/>
                </a:lnTo>
                <a:lnTo>
                  <a:pt x="0" y="195262"/>
                </a:lnTo>
                <a:lnTo>
                  <a:pt x="164307" y="178593"/>
                </a:lnTo>
                <a:lnTo>
                  <a:pt x="369094" y="1547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6FD6928-ACDD-4BEE-A307-85C38ABEF816}"/>
              </a:ext>
            </a:extLst>
          </p:cNvPr>
          <p:cNvSpPr/>
          <p:nvPr/>
        </p:nvSpPr>
        <p:spPr>
          <a:xfrm>
            <a:off x="5899153" y="1509714"/>
            <a:ext cx="1820863" cy="1309687"/>
          </a:xfrm>
          <a:custGeom>
            <a:avLst/>
            <a:gdLst>
              <a:gd name="connsiteX0" fmla="*/ 1085850 w 1821657"/>
              <a:gd name="connsiteY0" fmla="*/ 257175 h 1309687"/>
              <a:gd name="connsiteX1" fmla="*/ 714375 w 1821657"/>
              <a:gd name="connsiteY1" fmla="*/ 295275 h 1309687"/>
              <a:gd name="connsiteX2" fmla="*/ 640557 w 1821657"/>
              <a:gd name="connsiteY2" fmla="*/ 307181 h 1309687"/>
              <a:gd name="connsiteX3" fmla="*/ 488157 w 1821657"/>
              <a:gd name="connsiteY3" fmla="*/ 345281 h 1309687"/>
              <a:gd name="connsiteX4" fmla="*/ 366713 w 1821657"/>
              <a:gd name="connsiteY4" fmla="*/ 366712 h 1309687"/>
              <a:gd name="connsiteX5" fmla="*/ 252413 w 1821657"/>
              <a:gd name="connsiteY5" fmla="*/ 381000 h 1309687"/>
              <a:gd name="connsiteX6" fmla="*/ 21432 w 1821657"/>
              <a:gd name="connsiteY6" fmla="*/ 407193 h 1309687"/>
              <a:gd name="connsiteX7" fmla="*/ 0 w 1821657"/>
              <a:gd name="connsiteY7" fmla="*/ 226218 h 1309687"/>
              <a:gd name="connsiteX8" fmla="*/ 100013 w 1821657"/>
              <a:gd name="connsiteY8" fmla="*/ 233362 h 1309687"/>
              <a:gd name="connsiteX9" fmla="*/ 145257 w 1821657"/>
              <a:gd name="connsiteY9" fmla="*/ 240506 h 1309687"/>
              <a:gd name="connsiteX10" fmla="*/ 188119 w 1821657"/>
              <a:gd name="connsiteY10" fmla="*/ 245268 h 1309687"/>
              <a:gd name="connsiteX11" fmla="*/ 271463 w 1821657"/>
              <a:gd name="connsiteY11" fmla="*/ 238125 h 1309687"/>
              <a:gd name="connsiteX12" fmla="*/ 688182 w 1821657"/>
              <a:gd name="connsiteY12" fmla="*/ 178593 h 1309687"/>
              <a:gd name="connsiteX13" fmla="*/ 995363 w 1821657"/>
              <a:gd name="connsiteY13" fmla="*/ 121443 h 1309687"/>
              <a:gd name="connsiteX14" fmla="*/ 1362075 w 1821657"/>
              <a:gd name="connsiteY14" fmla="*/ 47625 h 1309687"/>
              <a:gd name="connsiteX15" fmla="*/ 1397794 w 1821657"/>
              <a:gd name="connsiteY15" fmla="*/ 30956 h 1309687"/>
              <a:gd name="connsiteX16" fmla="*/ 1428750 w 1821657"/>
              <a:gd name="connsiteY16" fmla="*/ 7143 h 1309687"/>
              <a:gd name="connsiteX17" fmla="*/ 1440657 w 1821657"/>
              <a:gd name="connsiteY17" fmla="*/ 0 h 1309687"/>
              <a:gd name="connsiteX18" fmla="*/ 1450182 w 1821657"/>
              <a:gd name="connsiteY18" fmla="*/ 0 h 1309687"/>
              <a:gd name="connsiteX19" fmla="*/ 1509713 w 1821657"/>
              <a:gd name="connsiteY19" fmla="*/ 28575 h 1309687"/>
              <a:gd name="connsiteX20" fmla="*/ 1562100 w 1821657"/>
              <a:gd name="connsiteY20" fmla="*/ 54768 h 1309687"/>
              <a:gd name="connsiteX21" fmla="*/ 1674019 w 1821657"/>
              <a:gd name="connsiteY21" fmla="*/ 119062 h 1309687"/>
              <a:gd name="connsiteX22" fmla="*/ 1728788 w 1821657"/>
              <a:gd name="connsiteY22" fmla="*/ 152400 h 1309687"/>
              <a:gd name="connsiteX23" fmla="*/ 1764507 w 1821657"/>
              <a:gd name="connsiteY23" fmla="*/ 178593 h 1309687"/>
              <a:gd name="connsiteX24" fmla="*/ 1788319 w 1821657"/>
              <a:gd name="connsiteY24" fmla="*/ 200025 h 1309687"/>
              <a:gd name="connsiteX25" fmla="*/ 1809750 w 1821657"/>
              <a:gd name="connsiteY25" fmla="*/ 223837 h 1309687"/>
              <a:gd name="connsiteX26" fmla="*/ 1816894 w 1821657"/>
              <a:gd name="connsiteY26" fmla="*/ 238125 h 1309687"/>
              <a:gd name="connsiteX27" fmla="*/ 1821657 w 1821657"/>
              <a:gd name="connsiteY27" fmla="*/ 259556 h 1309687"/>
              <a:gd name="connsiteX28" fmla="*/ 1816894 w 1821657"/>
              <a:gd name="connsiteY28" fmla="*/ 278606 h 1309687"/>
              <a:gd name="connsiteX29" fmla="*/ 1804988 w 1821657"/>
              <a:gd name="connsiteY29" fmla="*/ 302418 h 1309687"/>
              <a:gd name="connsiteX30" fmla="*/ 1774032 w 1821657"/>
              <a:gd name="connsiteY30" fmla="*/ 328612 h 1309687"/>
              <a:gd name="connsiteX31" fmla="*/ 1738313 w 1821657"/>
              <a:gd name="connsiteY31" fmla="*/ 350043 h 1309687"/>
              <a:gd name="connsiteX32" fmla="*/ 1726407 w 1821657"/>
              <a:gd name="connsiteY32" fmla="*/ 359568 h 1309687"/>
              <a:gd name="connsiteX33" fmla="*/ 1683544 w 1821657"/>
              <a:gd name="connsiteY33" fmla="*/ 526256 h 1309687"/>
              <a:gd name="connsiteX34" fmla="*/ 1647825 w 1821657"/>
              <a:gd name="connsiteY34" fmla="*/ 661987 h 1309687"/>
              <a:gd name="connsiteX35" fmla="*/ 1566863 w 1821657"/>
              <a:gd name="connsiteY35" fmla="*/ 1045368 h 1309687"/>
              <a:gd name="connsiteX36" fmla="*/ 1533525 w 1821657"/>
              <a:gd name="connsiteY36" fmla="*/ 1197768 h 1309687"/>
              <a:gd name="connsiteX37" fmla="*/ 1519238 w 1821657"/>
              <a:gd name="connsiteY37" fmla="*/ 1247775 h 1309687"/>
              <a:gd name="connsiteX38" fmla="*/ 1507332 w 1821657"/>
              <a:gd name="connsiteY38" fmla="*/ 1281112 h 1309687"/>
              <a:gd name="connsiteX39" fmla="*/ 1490663 w 1821657"/>
              <a:gd name="connsiteY39" fmla="*/ 1300162 h 1309687"/>
              <a:gd name="connsiteX40" fmla="*/ 1469232 w 1821657"/>
              <a:gd name="connsiteY40" fmla="*/ 1309687 h 1309687"/>
              <a:gd name="connsiteX41" fmla="*/ 1435894 w 1821657"/>
              <a:gd name="connsiteY41" fmla="*/ 1304925 h 1309687"/>
              <a:gd name="connsiteX42" fmla="*/ 1397794 w 1821657"/>
              <a:gd name="connsiteY42" fmla="*/ 1283493 h 1309687"/>
              <a:gd name="connsiteX43" fmla="*/ 1350169 w 1821657"/>
              <a:gd name="connsiteY43" fmla="*/ 1250156 h 1309687"/>
              <a:gd name="connsiteX44" fmla="*/ 1307307 w 1821657"/>
              <a:gd name="connsiteY44" fmla="*/ 1209675 h 1309687"/>
              <a:gd name="connsiteX45" fmla="*/ 1302544 w 1821657"/>
              <a:gd name="connsiteY45" fmla="*/ 1097756 h 1309687"/>
              <a:gd name="connsiteX46" fmla="*/ 1373982 w 1821657"/>
              <a:gd name="connsiteY46" fmla="*/ 700087 h 1309687"/>
              <a:gd name="connsiteX47" fmla="*/ 1393032 w 1821657"/>
              <a:gd name="connsiteY47" fmla="*/ 583406 h 1309687"/>
              <a:gd name="connsiteX48" fmla="*/ 1445419 w 1821657"/>
              <a:gd name="connsiteY48" fmla="*/ 273843 h 1309687"/>
              <a:gd name="connsiteX49" fmla="*/ 1440657 w 1821657"/>
              <a:gd name="connsiteY49" fmla="*/ 252412 h 1309687"/>
              <a:gd name="connsiteX50" fmla="*/ 1433513 w 1821657"/>
              <a:gd name="connsiteY50" fmla="*/ 240506 h 1309687"/>
              <a:gd name="connsiteX51" fmla="*/ 1419225 w 1821657"/>
              <a:gd name="connsiteY51" fmla="*/ 230981 h 1309687"/>
              <a:gd name="connsiteX52" fmla="*/ 1388269 w 1821657"/>
              <a:gd name="connsiteY52" fmla="*/ 223837 h 1309687"/>
              <a:gd name="connsiteX53" fmla="*/ 1307307 w 1821657"/>
              <a:gd name="connsiteY53" fmla="*/ 230981 h 1309687"/>
              <a:gd name="connsiteX54" fmla="*/ 1085850 w 1821657"/>
              <a:gd name="connsiteY54" fmla="*/ 257175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21657" h="1309687">
                <a:moveTo>
                  <a:pt x="1085850" y="257175"/>
                </a:moveTo>
                <a:lnTo>
                  <a:pt x="714375" y="295275"/>
                </a:lnTo>
                <a:lnTo>
                  <a:pt x="640557" y="307181"/>
                </a:lnTo>
                <a:lnTo>
                  <a:pt x="488157" y="345281"/>
                </a:lnTo>
                <a:lnTo>
                  <a:pt x="366713" y="366712"/>
                </a:lnTo>
                <a:lnTo>
                  <a:pt x="252413" y="381000"/>
                </a:lnTo>
                <a:lnTo>
                  <a:pt x="21432" y="407193"/>
                </a:lnTo>
                <a:lnTo>
                  <a:pt x="0" y="226218"/>
                </a:lnTo>
                <a:lnTo>
                  <a:pt x="100013" y="233362"/>
                </a:lnTo>
                <a:lnTo>
                  <a:pt x="145257" y="240506"/>
                </a:lnTo>
                <a:lnTo>
                  <a:pt x="188119" y="245268"/>
                </a:lnTo>
                <a:lnTo>
                  <a:pt x="271463" y="238125"/>
                </a:lnTo>
                <a:lnTo>
                  <a:pt x="688182" y="178593"/>
                </a:lnTo>
                <a:lnTo>
                  <a:pt x="995363" y="121443"/>
                </a:lnTo>
                <a:lnTo>
                  <a:pt x="1362075" y="47625"/>
                </a:lnTo>
                <a:lnTo>
                  <a:pt x="1397794" y="30956"/>
                </a:lnTo>
                <a:lnTo>
                  <a:pt x="1428750" y="7143"/>
                </a:lnTo>
                <a:lnTo>
                  <a:pt x="1440657" y="0"/>
                </a:lnTo>
                <a:lnTo>
                  <a:pt x="1450182" y="0"/>
                </a:lnTo>
                <a:lnTo>
                  <a:pt x="1509713" y="28575"/>
                </a:lnTo>
                <a:lnTo>
                  <a:pt x="1562100" y="54768"/>
                </a:lnTo>
                <a:lnTo>
                  <a:pt x="1674019" y="119062"/>
                </a:lnTo>
                <a:lnTo>
                  <a:pt x="1728788" y="152400"/>
                </a:lnTo>
                <a:lnTo>
                  <a:pt x="1764507" y="178593"/>
                </a:lnTo>
                <a:lnTo>
                  <a:pt x="1788319" y="200025"/>
                </a:lnTo>
                <a:lnTo>
                  <a:pt x="1809750" y="223837"/>
                </a:lnTo>
                <a:lnTo>
                  <a:pt x="1816894" y="238125"/>
                </a:lnTo>
                <a:lnTo>
                  <a:pt x="1821657" y="259556"/>
                </a:lnTo>
                <a:lnTo>
                  <a:pt x="1816894" y="278606"/>
                </a:lnTo>
                <a:lnTo>
                  <a:pt x="1804988" y="302418"/>
                </a:lnTo>
                <a:lnTo>
                  <a:pt x="1774032" y="328612"/>
                </a:lnTo>
                <a:lnTo>
                  <a:pt x="1738313" y="350043"/>
                </a:lnTo>
                <a:lnTo>
                  <a:pt x="1726407" y="359568"/>
                </a:lnTo>
                <a:lnTo>
                  <a:pt x="1683544" y="526256"/>
                </a:lnTo>
                <a:lnTo>
                  <a:pt x="1647825" y="661987"/>
                </a:lnTo>
                <a:lnTo>
                  <a:pt x="1566863" y="1045368"/>
                </a:lnTo>
                <a:lnTo>
                  <a:pt x="1533525" y="1197768"/>
                </a:lnTo>
                <a:lnTo>
                  <a:pt x="1519238" y="1247775"/>
                </a:lnTo>
                <a:lnTo>
                  <a:pt x="1507332" y="1281112"/>
                </a:lnTo>
                <a:lnTo>
                  <a:pt x="1490663" y="1300162"/>
                </a:lnTo>
                <a:lnTo>
                  <a:pt x="1469232" y="1309687"/>
                </a:lnTo>
                <a:lnTo>
                  <a:pt x="1435894" y="1304925"/>
                </a:lnTo>
                <a:lnTo>
                  <a:pt x="1397794" y="1283493"/>
                </a:lnTo>
                <a:lnTo>
                  <a:pt x="1350169" y="1250156"/>
                </a:lnTo>
                <a:lnTo>
                  <a:pt x="1307307" y="1209675"/>
                </a:lnTo>
                <a:lnTo>
                  <a:pt x="1302544" y="1097756"/>
                </a:lnTo>
                <a:lnTo>
                  <a:pt x="1373982" y="700087"/>
                </a:lnTo>
                <a:lnTo>
                  <a:pt x="1393032" y="583406"/>
                </a:lnTo>
                <a:lnTo>
                  <a:pt x="1445419" y="273843"/>
                </a:lnTo>
                <a:lnTo>
                  <a:pt x="1440657" y="252412"/>
                </a:lnTo>
                <a:lnTo>
                  <a:pt x="1433513" y="240506"/>
                </a:lnTo>
                <a:lnTo>
                  <a:pt x="1419225" y="230981"/>
                </a:lnTo>
                <a:lnTo>
                  <a:pt x="1388269" y="223837"/>
                </a:lnTo>
                <a:lnTo>
                  <a:pt x="1307307" y="230981"/>
                </a:lnTo>
                <a:lnTo>
                  <a:pt x="1085850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2A3CD27-31B5-4C80-BC27-A69E7AEF65D7}"/>
              </a:ext>
            </a:extLst>
          </p:cNvPr>
          <p:cNvSpPr/>
          <p:nvPr/>
        </p:nvSpPr>
        <p:spPr>
          <a:xfrm>
            <a:off x="4929190" y="1952626"/>
            <a:ext cx="3371850" cy="588963"/>
          </a:xfrm>
          <a:custGeom>
            <a:avLst/>
            <a:gdLst>
              <a:gd name="connsiteX0" fmla="*/ 2126120 w 3371499"/>
              <a:gd name="connsiteY0" fmla="*/ 288905 h 589031"/>
              <a:gd name="connsiteX1" fmla="*/ 1739043 w 3371499"/>
              <a:gd name="connsiteY1" fmla="*/ 319759 h 589031"/>
              <a:gd name="connsiteX2" fmla="*/ 1559529 w 3371499"/>
              <a:gd name="connsiteY2" fmla="*/ 336589 h 589031"/>
              <a:gd name="connsiteX3" fmla="*/ 950864 w 3371499"/>
              <a:gd name="connsiteY3" fmla="*/ 431956 h 589031"/>
              <a:gd name="connsiteX4" fmla="*/ 776959 w 3371499"/>
              <a:gd name="connsiteY4" fmla="*/ 471224 h 589031"/>
              <a:gd name="connsiteX5" fmla="*/ 608665 w 3371499"/>
              <a:gd name="connsiteY5" fmla="*/ 516103 h 589031"/>
              <a:gd name="connsiteX6" fmla="*/ 535737 w 3371499"/>
              <a:gd name="connsiteY6" fmla="*/ 538542 h 589031"/>
              <a:gd name="connsiteX7" fmla="*/ 499273 w 3371499"/>
              <a:gd name="connsiteY7" fmla="*/ 560982 h 589031"/>
              <a:gd name="connsiteX8" fmla="*/ 457200 w 3371499"/>
              <a:gd name="connsiteY8" fmla="*/ 577811 h 589031"/>
              <a:gd name="connsiteX9" fmla="*/ 420736 w 3371499"/>
              <a:gd name="connsiteY9" fmla="*/ 586226 h 589031"/>
              <a:gd name="connsiteX10" fmla="*/ 378662 w 3371499"/>
              <a:gd name="connsiteY10" fmla="*/ 589031 h 589031"/>
              <a:gd name="connsiteX11" fmla="*/ 342199 w 3371499"/>
              <a:gd name="connsiteY11" fmla="*/ 580616 h 589031"/>
              <a:gd name="connsiteX12" fmla="*/ 210368 w 3371499"/>
              <a:gd name="connsiteY12" fmla="*/ 507688 h 589031"/>
              <a:gd name="connsiteX13" fmla="*/ 120611 w 3371499"/>
              <a:gd name="connsiteY13" fmla="*/ 445980 h 589031"/>
              <a:gd name="connsiteX14" fmla="*/ 50488 w 3371499"/>
              <a:gd name="connsiteY14" fmla="*/ 387077 h 589031"/>
              <a:gd name="connsiteX15" fmla="*/ 19634 w 3371499"/>
              <a:gd name="connsiteY15" fmla="*/ 353418 h 589031"/>
              <a:gd name="connsiteX16" fmla="*/ 2805 w 3371499"/>
              <a:gd name="connsiteY16" fmla="*/ 328174 h 589031"/>
              <a:gd name="connsiteX17" fmla="*/ 0 w 3371499"/>
              <a:gd name="connsiteY17" fmla="*/ 316955 h 589031"/>
              <a:gd name="connsiteX18" fmla="*/ 0 w 3371499"/>
              <a:gd name="connsiteY18" fmla="*/ 302930 h 589031"/>
              <a:gd name="connsiteX19" fmla="*/ 14024 w 3371499"/>
              <a:gd name="connsiteY19" fmla="*/ 294515 h 589031"/>
              <a:gd name="connsiteX20" fmla="*/ 33659 w 3371499"/>
              <a:gd name="connsiteY20" fmla="*/ 291710 h 589031"/>
              <a:gd name="connsiteX21" fmla="*/ 64513 w 3371499"/>
              <a:gd name="connsiteY21" fmla="*/ 300125 h 589031"/>
              <a:gd name="connsiteX22" fmla="*/ 140245 w 3371499"/>
              <a:gd name="connsiteY22" fmla="*/ 322564 h 589031"/>
              <a:gd name="connsiteX23" fmla="*/ 235612 w 3371499"/>
              <a:gd name="connsiteY23" fmla="*/ 345004 h 589031"/>
              <a:gd name="connsiteX24" fmla="*/ 319759 w 3371499"/>
              <a:gd name="connsiteY24" fmla="*/ 356223 h 589031"/>
              <a:gd name="connsiteX25" fmla="*/ 361833 w 3371499"/>
              <a:gd name="connsiteY25" fmla="*/ 359028 h 589031"/>
              <a:gd name="connsiteX26" fmla="*/ 445980 w 3371499"/>
              <a:gd name="connsiteY26" fmla="*/ 356223 h 589031"/>
              <a:gd name="connsiteX27" fmla="*/ 617080 w 3371499"/>
              <a:gd name="connsiteY27" fmla="*/ 333784 h 589031"/>
              <a:gd name="connsiteX28" fmla="*/ 824643 w 3371499"/>
              <a:gd name="connsiteY28" fmla="*/ 288905 h 589031"/>
              <a:gd name="connsiteX29" fmla="*/ 995742 w 3371499"/>
              <a:gd name="connsiteY29" fmla="*/ 272076 h 589031"/>
              <a:gd name="connsiteX30" fmla="*/ 1357575 w 3371499"/>
              <a:gd name="connsiteY30" fmla="*/ 218783 h 589031"/>
              <a:gd name="connsiteX31" fmla="*/ 1607212 w 3371499"/>
              <a:gd name="connsiteY31" fmla="*/ 176709 h 589031"/>
              <a:gd name="connsiteX32" fmla="*/ 1809165 w 3371499"/>
              <a:gd name="connsiteY32" fmla="*/ 162685 h 589031"/>
              <a:gd name="connsiteX33" fmla="*/ 2384172 w 3371499"/>
              <a:gd name="connsiteY33" fmla="*/ 112196 h 589031"/>
              <a:gd name="connsiteX34" fmla="*/ 2647833 w 3371499"/>
              <a:gd name="connsiteY34" fmla="*/ 67318 h 589031"/>
              <a:gd name="connsiteX35" fmla="*/ 2804908 w 3371499"/>
              <a:gd name="connsiteY35" fmla="*/ 61708 h 589031"/>
              <a:gd name="connsiteX36" fmla="*/ 2945153 w 3371499"/>
              <a:gd name="connsiteY36" fmla="*/ 47683 h 589031"/>
              <a:gd name="connsiteX37" fmla="*/ 2995641 w 3371499"/>
              <a:gd name="connsiteY37" fmla="*/ 22439 h 589031"/>
              <a:gd name="connsiteX38" fmla="*/ 3046130 w 3371499"/>
              <a:gd name="connsiteY38" fmla="*/ 2805 h 589031"/>
              <a:gd name="connsiteX39" fmla="*/ 3085399 w 3371499"/>
              <a:gd name="connsiteY39" fmla="*/ 0 h 589031"/>
              <a:gd name="connsiteX40" fmla="*/ 3130277 w 3371499"/>
              <a:gd name="connsiteY40" fmla="*/ 16829 h 589031"/>
              <a:gd name="connsiteX41" fmla="*/ 3211619 w 3371499"/>
              <a:gd name="connsiteY41" fmla="*/ 47683 h 589031"/>
              <a:gd name="connsiteX42" fmla="*/ 3278937 w 3371499"/>
              <a:gd name="connsiteY42" fmla="*/ 78537 h 589031"/>
              <a:gd name="connsiteX43" fmla="*/ 3312596 w 3371499"/>
              <a:gd name="connsiteY43" fmla="*/ 98172 h 589031"/>
              <a:gd name="connsiteX44" fmla="*/ 3343450 w 3371499"/>
              <a:gd name="connsiteY44" fmla="*/ 120611 h 589031"/>
              <a:gd name="connsiteX45" fmla="*/ 3363084 w 3371499"/>
              <a:gd name="connsiteY45" fmla="*/ 145855 h 589031"/>
              <a:gd name="connsiteX46" fmla="*/ 3371499 w 3371499"/>
              <a:gd name="connsiteY46" fmla="*/ 165490 h 589031"/>
              <a:gd name="connsiteX47" fmla="*/ 3371499 w 3371499"/>
              <a:gd name="connsiteY47" fmla="*/ 179514 h 589031"/>
              <a:gd name="connsiteX48" fmla="*/ 3365889 w 3371499"/>
              <a:gd name="connsiteY48" fmla="*/ 204758 h 589031"/>
              <a:gd name="connsiteX49" fmla="*/ 3346255 w 3371499"/>
              <a:gd name="connsiteY49" fmla="*/ 224393 h 589031"/>
              <a:gd name="connsiteX50" fmla="*/ 3315401 w 3371499"/>
              <a:gd name="connsiteY50" fmla="*/ 238417 h 589031"/>
              <a:gd name="connsiteX51" fmla="*/ 3278937 w 3371499"/>
              <a:gd name="connsiteY51" fmla="*/ 246832 h 589031"/>
              <a:gd name="connsiteX52" fmla="*/ 3071374 w 3371499"/>
              <a:gd name="connsiteY52" fmla="*/ 246832 h 589031"/>
              <a:gd name="connsiteX53" fmla="*/ 2583320 w 3371499"/>
              <a:gd name="connsiteY53" fmla="*/ 246832 h 589031"/>
              <a:gd name="connsiteX54" fmla="*/ 2361732 w 3371499"/>
              <a:gd name="connsiteY54" fmla="*/ 272076 h 589031"/>
              <a:gd name="connsiteX55" fmla="*/ 2126120 w 3371499"/>
              <a:gd name="connsiteY55" fmla="*/ 288905 h 589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371499" h="589031">
                <a:moveTo>
                  <a:pt x="2126120" y="288905"/>
                </a:moveTo>
                <a:lnTo>
                  <a:pt x="1739043" y="319759"/>
                </a:lnTo>
                <a:lnTo>
                  <a:pt x="1559529" y="336589"/>
                </a:lnTo>
                <a:lnTo>
                  <a:pt x="950864" y="431956"/>
                </a:lnTo>
                <a:lnTo>
                  <a:pt x="776959" y="471224"/>
                </a:lnTo>
                <a:lnTo>
                  <a:pt x="608665" y="516103"/>
                </a:lnTo>
                <a:lnTo>
                  <a:pt x="535737" y="538542"/>
                </a:lnTo>
                <a:lnTo>
                  <a:pt x="499273" y="560982"/>
                </a:lnTo>
                <a:lnTo>
                  <a:pt x="457200" y="577811"/>
                </a:lnTo>
                <a:lnTo>
                  <a:pt x="420736" y="586226"/>
                </a:lnTo>
                <a:lnTo>
                  <a:pt x="378662" y="589031"/>
                </a:lnTo>
                <a:lnTo>
                  <a:pt x="342199" y="580616"/>
                </a:lnTo>
                <a:lnTo>
                  <a:pt x="210368" y="507688"/>
                </a:lnTo>
                <a:lnTo>
                  <a:pt x="120611" y="445980"/>
                </a:lnTo>
                <a:lnTo>
                  <a:pt x="50488" y="387077"/>
                </a:lnTo>
                <a:lnTo>
                  <a:pt x="19634" y="353418"/>
                </a:lnTo>
                <a:lnTo>
                  <a:pt x="2805" y="328174"/>
                </a:lnTo>
                <a:lnTo>
                  <a:pt x="0" y="316955"/>
                </a:lnTo>
                <a:lnTo>
                  <a:pt x="0" y="302930"/>
                </a:lnTo>
                <a:lnTo>
                  <a:pt x="14024" y="294515"/>
                </a:lnTo>
                <a:lnTo>
                  <a:pt x="33659" y="291710"/>
                </a:lnTo>
                <a:lnTo>
                  <a:pt x="64513" y="300125"/>
                </a:lnTo>
                <a:lnTo>
                  <a:pt x="140245" y="322564"/>
                </a:lnTo>
                <a:lnTo>
                  <a:pt x="235612" y="345004"/>
                </a:lnTo>
                <a:lnTo>
                  <a:pt x="319759" y="356223"/>
                </a:lnTo>
                <a:lnTo>
                  <a:pt x="361833" y="359028"/>
                </a:lnTo>
                <a:lnTo>
                  <a:pt x="445980" y="356223"/>
                </a:lnTo>
                <a:lnTo>
                  <a:pt x="617080" y="333784"/>
                </a:lnTo>
                <a:lnTo>
                  <a:pt x="824643" y="288905"/>
                </a:lnTo>
                <a:lnTo>
                  <a:pt x="995742" y="272076"/>
                </a:lnTo>
                <a:lnTo>
                  <a:pt x="1357575" y="218783"/>
                </a:lnTo>
                <a:lnTo>
                  <a:pt x="1607212" y="176709"/>
                </a:lnTo>
                <a:lnTo>
                  <a:pt x="1809165" y="162685"/>
                </a:lnTo>
                <a:lnTo>
                  <a:pt x="2384172" y="112196"/>
                </a:lnTo>
                <a:lnTo>
                  <a:pt x="2647833" y="67318"/>
                </a:lnTo>
                <a:lnTo>
                  <a:pt x="2804908" y="61708"/>
                </a:lnTo>
                <a:lnTo>
                  <a:pt x="2945153" y="47683"/>
                </a:lnTo>
                <a:lnTo>
                  <a:pt x="2995641" y="22439"/>
                </a:lnTo>
                <a:lnTo>
                  <a:pt x="3046130" y="2805"/>
                </a:lnTo>
                <a:lnTo>
                  <a:pt x="3085399" y="0"/>
                </a:lnTo>
                <a:lnTo>
                  <a:pt x="3130277" y="16829"/>
                </a:lnTo>
                <a:lnTo>
                  <a:pt x="3211619" y="47683"/>
                </a:lnTo>
                <a:lnTo>
                  <a:pt x="3278937" y="78537"/>
                </a:lnTo>
                <a:lnTo>
                  <a:pt x="3312596" y="98172"/>
                </a:lnTo>
                <a:lnTo>
                  <a:pt x="3343450" y="120611"/>
                </a:lnTo>
                <a:lnTo>
                  <a:pt x="3363084" y="145855"/>
                </a:lnTo>
                <a:lnTo>
                  <a:pt x="3371499" y="165490"/>
                </a:lnTo>
                <a:lnTo>
                  <a:pt x="3371499" y="179514"/>
                </a:lnTo>
                <a:lnTo>
                  <a:pt x="3365889" y="204758"/>
                </a:lnTo>
                <a:lnTo>
                  <a:pt x="3346255" y="224393"/>
                </a:lnTo>
                <a:lnTo>
                  <a:pt x="3315401" y="238417"/>
                </a:lnTo>
                <a:lnTo>
                  <a:pt x="3278937" y="246832"/>
                </a:lnTo>
                <a:lnTo>
                  <a:pt x="3071374" y="246832"/>
                </a:lnTo>
                <a:lnTo>
                  <a:pt x="2583320" y="246832"/>
                </a:lnTo>
                <a:lnTo>
                  <a:pt x="2361732" y="272076"/>
                </a:lnTo>
                <a:lnTo>
                  <a:pt x="2126120" y="28890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2AD1D70-BBBA-4876-85DF-D60843AC8BDA}"/>
              </a:ext>
            </a:extLst>
          </p:cNvPr>
          <p:cNvSpPr/>
          <p:nvPr/>
        </p:nvSpPr>
        <p:spPr>
          <a:xfrm rot="16200000">
            <a:off x="5731670" y="3129757"/>
            <a:ext cx="2039938" cy="1870075"/>
          </a:xfrm>
          <a:custGeom>
            <a:avLst/>
            <a:gdLst>
              <a:gd name="connsiteX0" fmla="*/ 983946 w 2040014"/>
              <a:gd name="connsiteY0" fmla="*/ 1764406 h 1870012"/>
              <a:gd name="connsiteX1" fmla="*/ 316820 w 2040014"/>
              <a:gd name="connsiteY1" fmla="*/ 1766981 h 1870012"/>
              <a:gd name="connsiteX2" fmla="*/ 203486 w 2040014"/>
              <a:gd name="connsiteY2" fmla="*/ 1769557 h 1870012"/>
              <a:gd name="connsiteX3" fmla="*/ 159698 w 2040014"/>
              <a:gd name="connsiteY3" fmla="*/ 1764406 h 1870012"/>
              <a:gd name="connsiteX4" fmla="*/ 126213 w 2040014"/>
              <a:gd name="connsiteY4" fmla="*/ 1759254 h 1870012"/>
              <a:gd name="connsiteX5" fmla="*/ 85001 w 2040014"/>
              <a:gd name="connsiteY5" fmla="*/ 1748951 h 1870012"/>
              <a:gd name="connsiteX6" fmla="*/ 54091 w 2040014"/>
              <a:gd name="connsiteY6" fmla="*/ 1733496 h 1870012"/>
              <a:gd name="connsiteX7" fmla="*/ 36061 w 2040014"/>
              <a:gd name="connsiteY7" fmla="*/ 1723193 h 1870012"/>
              <a:gd name="connsiteX8" fmla="*/ 20606 w 2040014"/>
              <a:gd name="connsiteY8" fmla="*/ 1707739 h 1870012"/>
              <a:gd name="connsiteX9" fmla="*/ 7727 w 2040014"/>
              <a:gd name="connsiteY9" fmla="*/ 1681981 h 1870012"/>
              <a:gd name="connsiteX10" fmla="*/ 0 w 2040014"/>
              <a:gd name="connsiteY10" fmla="*/ 1656223 h 1870012"/>
              <a:gd name="connsiteX11" fmla="*/ 0 w 2040014"/>
              <a:gd name="connsiteY11" fmla="*/ 1635617 h 1870012"/>
              <a:gd name="connsiteX12" fmla="*/ 12879 w 2040014"/>
              <a:gd name="connsiteY12" fmla="*/ 1609859 h 1870012"/>
              <a:gd name="connsiteX13" fmla="*/ 41212 w 2040014"/>
              <a:gd name="connsiteY13" fmla="*/ 1573798 h 1870012"/>
              <a:gd name="connsiteX14" fmla="*/ 90152 w 2040014"/>
              <a:gd name="connsiteY14" fmla="*/ 1522283 h 1870012"/>
              <a:gd name="connsiteX15" fmla="*/ 157122 w 2040014"/>
              <a:gd name="connsiteY15" fmla="*/ 1460464 h 1870012"/>
              <a:gd name="connsiteX16" fmla="*/ 280759 w 2040014"/>
              <a:gd name="connsiteY16" fmla="*/ 1519707 h 1870012"/>
              <a:gd name="connsiteX17" fmla="*/ 1313645 w 2040014"/>
              <a:gd name="connsiteY17" fmla="*/ 1519707 h 1870012"/>
              <a:gd name="connsiteX18" fmla="*/ 1700011 w 2040014"/>
              <a:gd name="connsiteY18" fmla="*/ 1522283 h 1870012"/>
              <a:gd name="connsiteX19" fmla="*/ 1787588 w 2040014"/>
              <a:gd name="connsiteY19" fmla="*/ 1517131 h 1870012"/>
              <a:gd name="connsiteX20" fmla="*/ 1818497 w 2040014"/>
              <a:gd name="connsiteY20" fmla="*/ 1506828 h 1870012"/>
              <a:gd name="connsiteX21" fmla="*/ 1844255 w 2040014"/>
              <a:gd name="connsiteY21" fmla="*/ 1483646 h 1870012"/>
              <a:gd name="connsiteX22" fmla="*/ 1854558 w 2040014"/>
              <a:gd name="connsiteY22" fmla="*/ 1463040 h 1870012"/>
              <a:gd name="connsiteX23" fmla="*/ 1854558 w 2040014"/>
              <a:gd name="connsiteY23" fmla="*/ 1426979 h 1870012"/>
              <a:gd name="connsiteX24" fmla="*/ 1797891 w 2040014"/>
              <a:gd name="connsiteY24" fmla="*/ 1058643 h 1870012"/>
              <a:gd name="connsiteX25" fmla="*/ 1730921 w 2040014"/>
              <a:gd name="connsiteY25" fmla="*/ 625913 h 1870012"/>
              <a:gd name="connsiteX26" fmla="*/ 1651072 w 2040014"/>
              <a:gd name="connsiteY26" fmla="*/ 69546 h 1870012"/>
              <a:gd name="connsiteX27" fmla="*/ 1805618 w 2040014"/>
              <a:gd name="connsiteY27" fmla="*/ 0 h 1870012"/>
              <a:gd name="connsiteX28" fmla="*/ 1821073 w 2040014"/>
              <a:gd name="connsiteY28" fmla="*/ 182880 h 1870012"/>
              <a:gd name="connsiteX29" fmla="*/ 1862285 w 2040014"/>
              <a:gd name="connsiteY29" fmla="*/ 517731 h 1870012"/>
              <a:gd name="connsiteX30" fmla="*/ 1911225 w 2040014"/>
              <a:gd name="connsiteY30" fmla="*/ 862884 h 1870012"/>
              <a:gd name="connsiteX31" fmla="*/ 1967892 w 2040014"/>
              <a:gd name="connsiteY31" fmla="*/ 1187432 h 1870012"/>
              <a:gd name="connsiteX32" fmla="*/ 1993650 w 2040014"/>
              <a:gd name="connsiteY32" fmla="*/ 1357433 h 1870012"/>
              <a:gd name="connsiteX33" fmla="*/ 2003953 w 2040014"/>
              <a:gd name="connsiteY33" fmla="*/ 1388342 h 1870012"/>
              <a:gd name="connsiteX34" fmla="*/ 2021983 w 2040014"/>
              <a:gd name="connsiteY34" fmla="*/ 1434706 h 1870012"/>
              <a:gd name="connsiteX35" fmla="*/ 2034862 w 2040014"/>
              <a:gd name="connsiteY35" fmla="*/ 1486222 h 1870012"/>
              <a:gd name="connsiteX36" fmla="*/ 2040014 w 2040014"/>
              <a:gd name="connsiteY36" fmla="*/ 1522283 h 1870012"/>
              <a:gd name="connsiteX37" fmla="*/ 2037438 w 2040014"/>
              <a:gd name="connsiteY37" fmla="*/ 1555768 h 1870012"/>
              <a:gd name="connsiteX38" fmla="*/ 2011680 w 2040014"/>
              <a:gd name="connsiteY38" fmla="*/ 1625314 h 1870012"/>
              <a:gd name="connsiteX39" fmla="*/ 1947286 w 2040014"/>
              <a:gd name="connsiteY39" fmla="*/ 1730920 h 1870012"/>
              <a:gd name="connsiteX40" fmla="*/ 1911225 w 2040014"/>
              <a:gd name="connsiteY40" fmla="*/ 1777284 h 1870012"/>
              <a:gd name="connsiteX41" fmla="*/ 1836527 w 2040014"/>
              <a:gd name="connsiteY41" fmla="*/ 1859709 h 1870012"/>
              <a:gd name="connsiteX42" fmla="*/ 1821073 w 2040014"/>
              <a:gd name="connsiteY42" fmla="*/ 1870012 h 1870012"/>
              <a:gd name="connsiteX43" fmla="*/ 1792739 w 2040014"/>
              <a:gd name="connsiteY43" fmla="*/ 1867437 h 1870012"/>
              <a:gd name="connsiteX44" fmla="*/ 1759254 w 2040014"/>
              <a:gd name="connsiteY44" fmla="*/ 1849406 h 1870012"/>
              <a:gd name="connsiteX45" fmla="*/ 1684557 w 2040014"/>
              <a:gd name="connsiteY45" fmla="*/ 1772133 h 1870012"/>
              <a:gd name="connsiteX46" fmla="*/ 1653647 w 2040014"/>
              <a:gd name="connsiteY46" fmla="*/ 1766981 h 1870012"/>
              <a:gd name="connsiteX47" fmla="*/ 983946 w 2040014"/>
              <a:gd name="connsiteY47" fmla="*/ 1764406 h 187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40014" h="1870012">
                <a:moveTo>
                  <a:pt x="983946" y="1764406"/>
                </a:moveTo>
                <a:lnTo>
                  <a:pt x="316820" y="1766981"/>
                </a:lnTo>
                <a:lnTo>
                  <a:pt x="203486" y="1769557"/>
                </a:lnTo>
                <a:lnTo>
                  <a:pt x="159698" y="1764406"/>
                </a:lnTo>
                <a:lnTo>
                  <a:pt x="126213" y="1759254"/>
                </a:lnTo>
                <a:lnTo>
                  <a:pt x="85001" y="1748951"/>
                </a:lnTo>
                <a:lnTo>
                  <a:pt x="54091" y="1733496"/>
                </a:lnTo>
                <a:lnTo>
                  <a:pt x="36061" y="1723193"/>
                </a:lnTo>
                <a:lnTo>
                  <a:pt x="20606" y="1707739"/>
                </a:lnTo>
                <a:lnTo>
                  <a:pt x="7727" y="1681981"/>
                </a:lnTo>
                <a:lnTo>
                  <a:pt x="0" y="1656223"/>
                </a:lnTo>
                <a:lnTo>
                  <a:pt x="0" y="1635617"/>
                </a:lnTo>
                <a:lnTo>
                  <a:pt x="12879" y="1609859"/>
                </a:lnTo>
                <a:lnTo>
                  <a:pt x="41212" y="1573798"/>
                </a:lnTo>
                <a:lnTo>
                  <a:pt x="90152" y="1522283"/>
                </a:lnTo>
                <a:lnTo>
                  <a:pt x="157122" y="1460464"/>
                </a:lnTo>
                <a:lnTo>
                  <a:pt x="280759" y="1519707"/>
                </a:lnTo>
                <a:lnTo>
                  <a:pt x="1313645" y="1519707"/>
                </a:lnTo>
                <a:lnTo>
                  <a:pt x="1700011" y="1522283"/>
                </a:lnTo>
                <a:lnTo>
                  <a:pt x="1787588" y="1517131"/>
                </a:lnTo>
                <a:lnTo>
                  <a:pt x="1818497" y="1506828"/>
                </a:lnTo>
                <a:lnTo>
                  <a:pt x="1844255" y="1483646"/>
                </a:lnTo>
                <a:lnTo>
                  <a:pt x="1854558" y="1463040"/>
                </a:lnTo>
                <a:lnTo>
                  <a:pt x="1854558" y="1426979"/>
                </a:lnTo>
                <a:lnTo>
                  <a:pt x="1797891" y="1058643"/>
                </a:lnTo>
                <a:lnTo>
                  <a:pt x="1730921" y="625913"/>
                </a:lnTo>
                <a:lnTo>
                  <a:pt x="1651072" y="69546"/>
                </a:lnTo>
                <a:lnTo>
                  <a:pt x="1805618" y="0"/>
                </a:lnTo>
                <a:lnTo>
                  <a:pt x="1821073" y="182880"/>
                </a:lnTo>
                <a:lnTo>
                  <a:pt x="1862285" y="517731"/>
                </a:lnTo>
                <a:lnTo>
                  <a:pt x="1911225" y="862884"/>
                </a:lnTo>
                <a:lnTo>
                  <a:pt x="1967892" y="1187432"/>
                </a:lnTo>
                <a:lnTo>
                  <a:pt x="1993650" y="1357433"/>
                </a:lnTo>
                <a:lnTo>
                  <a:pt x="2003953" y="1388342"/>
                </a:lnTo>
                <a:lnTo>
                  <a:pt x="2021983" y="1434706"/>
                </a:lnTo>
                <a:lnTo>
                  <a:pt x="2034862" y="1486222"/>
                </a:lnTo>
                <a:lnTo>
                  <a:pt x="2040014" y="1522283"/>
                </a:lnTo>
                <a:lnTo>
                  <a:pt x="2037438" y="1555768"/>
                </a:lnTo>
                <a:lnTo>
                  <a:pt x="2011680" y="1625314"/>
                </a:lnTo>
                <a:lnTo>
                  <a:pt x="1947286" y="1730920"/>
                </a:lnTo>
                <a:lnTo>
                  <a:pt x="1911225" y="1777284"/>
                </a:lnTo>
                <a:lnTo>
                  <a:pt x="1836527" y="1859709"/>
                </a:lnTo>
                <a:lnTo>
                  <a:pt x="1821073" y="1870012"/>
                </a:lnTo>
                <a:lnTo>
                  <a:pt x="1792739" y="1867437"/>
                </a:lnTo>
                <a:lnTo>
                  <a:pt x="1759254" y="1849406"/>
                </a:lnTo>
                <a:lnTo>
                  <a:pt x="1684557" y="1772133"/>
                </a:lnTo>
                <a:lnTo>
                  <a:pt x="1653647" y="1766981"/>
                </a:lnTo>
                <a:lnTo>
                  <a:pt x="983946" y="176440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4525347-207C-4350-B636-BD57D3C1E8BC}"/>
              </a:ext>
            </a:extLst>
          </p:cNvPr>
          <p:cNvSpPr/>
          <p:nvPr/>
        </p:nvSpPr>
        <p:spPr>
          <a:xfrm>
            <a:off x="5837241" y="3619500"/>
            <a:ext cx="1544637" cy="331788"/>
          </a:xfrm>
          <a:custGeom>
            <a:avLst/>
            <a:gdLst>
              <a:gd name="connsiteX0" fmla="*/ 735806 w 1545431"/>
              <a:gd name="connsiteY0" fmla="*/ 250031 h 330994"/>
              <a:gd name="connsiteX1" fmla="*/ 21431 w 1545431"/>
              <a:gd name="connsiteY1" fmla="*/ 330994 h 330994"/>
              <a:gd name="connsiteX2" fmla="*/ 0 w 1545431"/>
              <a:gd name="connsiteY2" fmla="*/ 164306 h 330994"/>
              <a:gd name="connsiteX3" fmla="*/ 257175 w 1545431"/>
              <a:gd name="connsiteY3" fmla="*/ 164306 h 330994"/>
              <a:gd name="connsiteX4" fmla="*/ 435769 w 1545431"/>
              <a:gd name="connsiteY4" fmla="*/ 138113 h 330994"/>
              <a:gd name="connsiteX5" fmla="*/ 785812 w 1545431"/>
              <a:gd name="connsiteY5" fmla="*/ 85725 h 330994"/>
              <a:gd name="connsiteX6" fmla="*/ 1140619 w 1545431"/>
              <a:gd name="connsiteY6" fmla="*/ 33338 h 330994"/>
              <a:gd name="connsiteX7" fmla="*/ 1209675 w 1545431"/>
              <a:gd name="connsiteY7" fmla="*/ 16669 h 330994"/>
              <a:gd name="connsiteX8" fmla="*/ 1300162 w 1545431"/>
              <a:gd name="connsiteY8" fmla="*/ 2381 h 330994"/>
              <a:gd name="connsiteX9" fmla="*/ 1381125 w 1545431"/>
              <a:gd name="connsiteY9" fmla="*/ 0 h 330994"/>
              <a:gd name="connsiteX10" fmla="*/ 1454944 w 1545431"/>
              <a:gd name="connsiteY10" fmla="*/ 4763 h 330994"/>
              <a:gd name="connsiteX11" fmla="*/ 1545431 w 1545431"/>
              <a:gd name="connsiteY11" fmla="*/ 11906 h 330994"/>
              <a:gd name="connsiteX12" fmla="*/ 1545431 w 1545431"/>
              <a:gd name="connsiteY12" fmla="*/ 192881 h 330994"/>
              <a:gd name="connsiteX13" fmla="*/ 1304925 w 1545431"/>
              <a:gd name="connsiteY13" fmla="*/ 190500 h 330994"/>
              <a:gd name="connsiteX14" fmla="*/ 735806 w 1545431"/>
              <a:gd name="connsiteY14" fmla="*/ 250031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45431" h="330994">
                <a:moveTo>
                  <a:pt x="735806" y="250031"/>
                </a:moveTo>
                <a:lnTo>
                  <a:pt x="21431" y="330994"/>
                </a:lnTo>
                <a:lnTo>
                  <a:pt x="0" y="164306"/>
                </a:lnTo>
                <a:lnTo>
                  <a:pt x="257175" y="164306"/>
                </a:lnTo>
                <a:lnTo>
                  <a:pt x="435769" y="138113"/>
                </a:lnTo>
                <a:lnTo>
                  <a:pt x="785812" y="85725"/>
                </a:lnTo>
                <a:lnTo>
                  <a:pt x="1140619" y="33338"/>
                </a:lnTo>
                <a:lnTo>
                  <a:pt x="1209675" y="16669"/>
                </a:lnTo>
                <a:lnTo>
                  <a:pt x="1300162" y="2381"/>
                </a:lnTo>
                <a:lnTo>
                  <a:pt x="1381125" y="0"/>
                </a:lnTo>
                <a:lnTo>
                  <a:pt x="1454944" y="4763"/>
                </a:lnTo>
                <a:lnTo>
                  <a:pt x="1545431" y="11906"/>
                </a:lnTo>
                <a:lnTo>
                  <a:pt x="1545431" y="192881"/>
                </a:lnTo>
                <a:lnTo>
                  <a:pt x="1304925" y="190500"/>
                </a:lnTo>
                <a:lnTo>
                  <a:pt x="735806" y="2500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191A558-E314-44C8-A8AF-72C1DBC49081}"/>
              </a:ext>
            </a:extLst>
          </p:cNvPr>
          <p:cNvSpPr/>
          <p:nvPr/>
        </p:nvSpPr>
        <p:spPr>
          <a:xfrm>
            <a:off x="5846763" y="4176714"/>
            <a:ext cx="1535112" cy="314325"/>
          </a:xfrm>
          <a:custGeom>
            <a:avLst/>
            <a:gdLst>
              <a:gd name="connsiteX0" fmla="*/ 997744 w 1535906"/>
              <a:gd name="connsiteY0" fmla="*/ 207168 h 314325"/>
              <a:gd name="connsiteX1" fmla="*/ 397669 w 1535906"/>
              <a:gd name="connsiteY1" fmla="*/ 276225 h 314325"/>
              <a:gd name="connsiteX2" fmla="*/ 352425 w 1535906"/>
              <a:gd name="connsiteY2" fmla="*/ 295275 h 314325"/>
              <a:gd name="connsiteX3" fmla="*/ 321469 w 1535906"/>
              <a:gd name="connsiteY3" fmla="*/ 304800 h 314325"/>
              <a:gd name="connsiteX4" fmla="*/ 288131 w 1535906"/>
              <a:gd name="connsiteY4" fmla="*/ 309562 h 314325"/>
              <a:gd name="connsiteX5" fmla="*/ 247650 w 1535906"/>
              <a:gd name="connsiteY5" fmla="*/ 314325 h 314325"/>
              <a:gd name="connsiteX6" fmla="*/ 211931 w 1535906"/>
              <a:gd name="connsiteY6" fmla="*/ 314325 h 314325"/>
              <a:gd name="connsiteX7" fmla="*/ 159544 w 1535906"/>
              <a:gd name="connsiteY7" fmla="*/ 309562 h 314325"/>
              <a:gd name="connsiteX8" fmla="*/ 109537 w 1535906"/>
              <a:gd name="connsiteY8" fmla="*/ 297656 h 314325"/>
              <a:gd name="connsiteX9" fmla="*/ 14287 w 1535906"/>
              <a:gd name="connsiteY9" fmla="*/ 266700 h 314325"/>
              <a:gd name="connsiteX10" fmla="*/ 0 w 1535906"/>
              <a:gd name="connsiteY10" fmla="*/ 147637 h 314325"/>
              <a:gd name="connsiteX11" fmla="*/ 302419 w 1535906"/>
              <a:gd name="connsiteY11" fmla="*/ 142875 h 314325"/>
              <a:gd name="connsiteX12" fmla="*/ 800100 w 1535906"/>
              <a:gd name="connsiteY12" fmla="*/ 78581 h 314325"/>
              <a:gd name="connsiteX13" fmla="*/ 1147762 w 1535906"/>
              <a:gd name="connsiteY13" fmla="*/ 30956 h 314325"/>
              <a:gd name="connsiteX14" fmla="*/ 1190625 w 1535906"/>
              <a:gd name="connsiteY14" fmla="*/ 21431 h 314325"/>
              <a:gd name="connsiteX15" fmla="*/ 1266825 w 1535906"/>
              <a:gd name="connsiteY15" fmla="*/ 7143 h 314325"/>
              <a:gd name="connsiteX16" fmla="*/ 1331119 w 1535906"/>
              <a:gd name="connsiteY16" fmla="*/ 0 h 314325"/>
              <a:gd name="connsiteX17" fmla="*/ 1535906 w 1535906"/>
              <a:gd name="connsiteY17" fmla="*/ 11906 h 314325"/>
              <a:gd name="connsiteX18" fmla="*/ 1535906 w 1535906"/>
              <a:gd name="connsiteY18" fmla="*/ 195262 h 314325"/>
              <a:gd name="connsiteX19" fmla="*/ 1345406 w 1535906"/>
              <a:gd name="connsiteY19" fmla="*/ 169068 h 314325"/>
              <a:gd name="connsiteX20" fmla="*/ 997744 w 1535906"/>
              <a:gd name="connsiteY20" fmla="*/ 207168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35906" h="314325">
                <a:moveTo>
                  <a:pt x="997744" y="207168"/>
                </a:moveTo>
                <a:lnTo>
                  <a:pt x="397669" y="276225"/>
                </a:lnTo>
                <a:lnTo>
                  <a:pt x="352425" y="295275"/>
                </a:lnTo>
                <a:lnTo>
                  <a:pt x="321469" y="304800"/>
                </a:lnTo>
                <a:lnTo>
                  <a:pt x="288131" y="309562"/>
                </a:lnTo>
                <a:lnTo>
                  <a:pt x="247650" y="314325"/>
                </a:lnTo>
                <a:lnTo>
                  <a:pt x="211931" y="314325"/>
                </a:lnTo>
                <a:lnTo>
                  <a:pt x="159544" y="309562"/>
                </a:lnTo>
                <a:lnTo>
                  <a:pt x="109537" y="297656"/>
                </a:lnTo>
                <a:lnTo>
                  <a:pt x="14287" y="266700"/>
                </a:lnTo>
                <a:lnTo>
                  <a:pt x="0" y="147637"/>
                </a:lnTo>
                <a:lnTo>
                  <a:pt x="302419" y="142875"/>
                </a:lnTo>
                <a:lnTo>
                  <a:pt x="800100" y="78581"/>
                </a:lnTo>
                <a:lnTo>
                  <a:pt x="1147762" y="30956"/>
                </a:lnTo>
                <a:lnTo>
                  <a:pt x="1190625" y="21431"/>
                </a:lnTo>
                <a:lnTo>
                  <a:pt x="1266825" y="7143"/>
                </a:lnTo>
                <a:lnTo>
                  <a:pt x="1331119" y="0"/>
                </a:lnTo>
                <a:lnTo>
                  <a:pt x="1535906" y="11906"/>
                </a:lnTo>
                <a:lnTo>
                  <a:pt x="1535906" y="195262"/>
                </a:lnTo>
                <a:lnTo>
                  <a:pt x="1345406" y="169068"/>
                </a:lnTo>
                <a:lnTo>
                  <a:pt x="997744" y="20716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C94F319-8471-46F0-AD0A-F4B59FE5EDB7}"/>
              </a:ext>
            </a:extLst>
          </p:cNvPr>
          <p:cNvSpPr/>
          <p:nvPr/>
        </p:nvSpPr>
        <p:spPr>
          <a:xfrm>
            <a:off x="5856289" y="4757738"/>
            <a:ext cx="1544637" cy="323850"/>
          </a:xfrm>
          <a:custGeom>
            <a:avLst/>
            <a:gdLst>
              <a:gd name="connsiteX0" fmla="*/ 916781 w 1545431"/>
              <a:gd name="connsiteY0" fmla="*/ 252412 h 323850"/>
              <a:gd name="connsiteX1" fmla="*/ 302419 w 1545431"/>
              <a:gd name="connsiteY1" fmla="*/ 323850 h 323850"/>
              <a:gd name="connsiteX2" fmla="*/ 0 w 1545431"/>
              <a:gd name="connsiteY2" fmla="*/ 323850 h 323850"/>
              <a:gd name="connsiteX3" fmla="*/ 0 w 1545431"/>
              <a:gd name="connsiteY3" fmla="*/ 147637 h 323850"/>
              <a:gd name="connsiteX4" fmla="*/ 369094 w 1545431"/>
              <a:gd name="connsiteY4" fmla="*/ 138112 h 323850"/>
              <a:gd name="connsiteX5" fmla="*/ 697706 w 1545431"/>
              <a:gd name="connsiteY5" fmla="*/ 114300 h 323850"/>
              <a:gd name="connsiteX6" fmla="*/ 1078706 w 1545431"/>
              <a:gd name="connsiteY6" fmla="*/ 71437 h 323850"/>
              <a:gd name="connsiteX7" fmla="*/ 1545431 w 1545431"/>
              <a:gd name="connsiteY7" fmla="*/ 0 h 323850"/>
              <a:gd name="connsiteX8" fmla="*/ 1545431 w 1545431"/>
              <a:gd name="connsiteY8" fmla="*/ 183356 h 323850"/>
              <a:gd name="connsiteX9" fmla="*/ 916781 w 1545431"/>
              <a:gd name="connsiteY9" fmla="*/ 252412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5431" h="323850">
                <a:moveTo>
                  <a:pt x="916781" y="252412"/>
                </a:moveTo>
                <a:lnTo>
                  <a:pt x="302419" y="323850"/>
                </a:lnTo>
                <a:lnTo>
                  <a:pt x="0" y="323850"/>
                </a:lnTo>
                <a:lnTo>
                  <a:pt x="0" y="147637"/>
                </a:lnTo>
                <a:lnTo>
                  <a:pt x="369094" y="138112"/>
                </a:lnTo>
                <a:lnTo>
                  <a:pt x="697706" y="114300"/>
                </a:lnTo>
                <a:lnTo>
                  <a:pt x="1078706" y="71437"/>
                </a:lnTo>
                <a:lnTo>
                  <a:pt x="1545431" y="0"/>
                </a:lnTo>
                <a:lnTo>
                  <a:pt x="1545431" y="183356"/>
                </a:lnTo>
                <a:lnTo>
                  <a:pt x="916781" y="25241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DF20F78-9FA6-45CC-8B96-194008EA572D}"/>
              </a:ext>
            </a:extLst>
          </p:cNvPr>
          <p:cNvSpPr/>
          <p:nvPr/>
        </p:nvSpPr>
        <p:spPr>
          <a:xfrm>
            <a:off x="5076825" y="5143500"/>
            <a:ext cx="1233488" cy="876300"/>
          </a:xfrm>
          <a:custGeom>
            <a:avLst/>
            <a:gdLst>
              <a:gd name="connsiteX0" fmla="*/ 702469 w 1233488"/>
              <a:gd name="connsiteY0" fmla="*/ 561975 h 876300"/>
              <a:gd name="connsiteX1" fmla="*/ 378619 w 1233488"/>
              <a:gd name="connsiteY1" fmla="*/ 728663 h 876300"/>
              <a:gd name="connsiteX2" fmla="*/ 128588 w 1233488"/>
              <a:gd name="connsiteY2" fmla="*/ 842963 h 876300"/>
              <a:gd name="connsiteX3" fmla="*/ 50006 w 1233488"/>
              <a:gd name="connsiteY3" fmla="*/ 873919 h 876300"/>
              <a:gd name="connsiteX4" fmla="*/ 33338 w 1233488"/>
              <a:gd name="connsiteY4" fmla="*/ 876300 h 876300"/>
              <a:gd name="connsiteX5" fmla="*/ 14288 w 1233488"/>
              <a:gd name="connsiteY5" fmla="*/ 873919 h 876300"/>
              <a:gd name="connsiteX6" fmla="*/ 0 w 1233488"/>
              <a:gd name="connsiteY6" fmla="*/ 866775 h 876300"/>
              <a:gd name="connsiteX7" fmla="*/ 0 w 1233488"/>
              <a:gd name="connsiteY7" fmla="*/ 850106 h 876300"/>
              <a:gd name="connsiteX8" fmla="*/ 11906 w 1233488"/>
              <a:gd name="connsiteY8" fmla="*/ 828675 h 876300"/>
              <a:gd name="connsiteX9" fmla="*/ 35719 w 1233488"/>
              <a:gd name="connsiteY9" fmla="*/ 807244 h 876300"/>
              <a:gd name="connsiteX10" fmla="*/ 216694 w 1233488"/>
              <a:gd name="connsiteY10" fmla="*/ 678656 h 876300"/>
              <a:gd name="connsiteX11" fmla="*/ 452438 w 1233488"/>
              <a:gd name="connsiteY11" fmla="*/ 504825 h 876300"/>
              <a:gd name="connsiteX12" fmla="*/ 640556 w 1233488"/>
              <a:gd name="connsiteY12" fmla="*/ 352425 h 876300"/>
              <a:gd name="connsiteX13" fmla="*/ 788194 w 1233488"/>
              <a:gd name="connsiteY13" fmla="*/ 228600 h 876300"/>
              <a:gd name="connsiteX14" fmla="*/ 828675 w 1233488"/>
              <a:gd name="connsiteY14" fmla="*/ 188119 h 876300"/>
              <a:gd name="connsiteX15" fmla="*/ 847725 w 1233488"/>
              <a:gd name="connsiteY15" fmla="*/ 161925 h 876300"/>
              <a:gd name="connsiteX16" fmla="*/ 859631 w 1233488"/>
              <a:gd name="connsiteY16" fmla="*/ 140494 h 876300"/>
              <a:gd name="connsiteX17" fmla="*/ 862013 w 1233488"/>
              <a:gd name="connsiteY17" fmla="*/ 128588 h 876300"/>
              <a:gd name="connsiteX18" fmla="*/ 862013 w 1233488"/>
              <a:gd name="connsiteY18" fmla="*/ 111919 h 876300"/>
              <a:gd name="connsiteX19" fmla="*/ 850106 w 1233488"/>
              <a:gd name="connsiteY19" fmla="*/ 97631 h 876300"/>
              <a:gd name="connsiteX20" fmla="*/ 823913 w 1233488"/>
              <a:gd name="connsiteY20" fmla="*/ 78581 h 876300"/>
              <a:gd name="connsiteX21" fmla="*/ 766763 w 1233488"/>
              <a:gd name="connsiteY21" fmla="*/ 45244 h 876300"/>
              <a:gd name="connsiteX22" fmla="*/ 766763 w 1233488"/>
              <a:gd name="connsiteY22" fmla="*/ 0 h 876300"/>
              <a:gd name="connsiteX23" fmla="*/ 850106 w 1233488"/>
              <a:gd name="connsiteY23" fmla="*/ 11906 h 876300"/>
              <a:gd name="connsiteX24" fmla="*/ 888206 w 1233488"/>
              <a:gd name="connsiteY24" fmla="*/ 21431 h 876300"/>
              <a:gd name="connsiteX25" fmla="*/ 950119 w 1233488"/>
              <a:gd name="connsiteY25" fmla="*/ 45244 h 876300"/>
              <a:gd name="connsiteX26" fmla="*/ 1009650 w 1233488"/>
              <a:gd name="connsiteY26" fmla="*/ 80963 h 876300"/>
              <a:gd name="connsiteX27" fmla="*/ 1052513 w 1233488"/>
              <a:gd name="connsiteY27" fmla="*/ 102394 h 876300"/>
              <a:gd name="connsiteX28" fmla="*/ 1100138 w 1233488"/>
              <a:gd name="connsiteY28" fmla="*/ 126206 h 876300"/>
              <a:gd name="connsiteX29" fmla="*/ 1157288 w 1233488"/>
              <a:gd name="connsiteY29" fmla="*/ 157163 h 876300"/>
              <a:gd name="connsiteX30" fmla="*/ 1190625 w 1233488"/>
              <a:gd name="connsiteY30" fmla="*/ 180975 h 876300"/>
              <a:gd name="connsiteX31" fmla="*/ 1212056 w 1233488"/>
              <a:gd name="connsiteY31" fmla="*/ 207169 h 876300"/>
              <a:gd name="connsiteX32" fmla="*/ 1226344 w 1233488"/>
              <a:gd name="connsiteY32" fmla="*/ 230981 h 876300"/>
              <a:gd name="connsiteX33" fmla="*/ 1233488 w 1233488"/>
              <a:gd name="connsiteY33" fmla="*/ 250031 h 876300"/>
              <a:gd name="connsiteX34" fmla="*/ 1231106 w 1233488"/>
              <a:gd name="connsiteY34" fmla="*/ 278606 h 876300"/>
              <a:gd name="connsiteX35" fmla="*/ 1223963 w 1233488"/>
              <a:gd name="connsiteY35" fmla="*/ 300038 h 876300"/>
              <a:gd name="connsiteX36" fmla="*/ 1207294 w 1233488"/>
              <a:gd name="connsiteY36" fmla="*/ 319088 h 876300"/>
              <a:gd name="connsiteX37" fmla="*/ 1178719 w 1233488"/>
              <a:gd name="connsiteY37" fmla="*/ 333375 h 876300"/>
              <a:gd name="connsiteX38" fmla="*/ 1102519 w 1233488"/>
              <a:gd name="connsiteY38" fmla="*/ 354806 h 876300"/>
              <a:gd name="connsiteX39" fmla="*/ 1016794 w 1233488"/>
              <a:gd name="connsiteY39" fmla="*/ 388144 h 876300"/>
              <a:gd name="connsiteX40" fmla="*/ 923925 w 1233488"/>
              <a:gd name="connsiteY40" fmla="*/ 438150 h 876300"/>
              <a:gd name="connsiteX41" fmla="*/ 702469 w 1233488"/>
              <a:gd name="connsiteY41" fmla="*/ 561975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33488" h="876300">
                <a:moveTo>
                  <a:pt x="702469" y="561975"/>
                </a:moveTo>
                <a:lnTo>
                  <a:pt x="378619" y="728663"/>
                </a:lnTo>
                <a:lnTo>
                  <a:pt x="128588" y="842963"/>
                </a:lnTo>
                <a:lnTo>
                  <a:pt x="50006" y="873919"/>
                </a:lnTo>
                <a:lnTo>
                  <a:pt x="33338" y="876300"/>
                </a:lnTo>
                <a:lnTo>
                  <a:pt x="14288" y="873919"/>
                </a:lnTo>
                <a:lnTo>
                  <a:pt x="0" y="866775"/>
                </a:lnTo>
                <a:lnTo>
                  <a:pt x="0" y="850106"/>
                </a:lnTo>
                <a:lnTo>
                  <a:pt x="11906" y="828675"/>
                </a:lnTo>
                <a:lnTo>
                  <a:pt x="35719" y="807244"/>
                </a:lnTo>
                <a:lnTo>
                  <a:pt x="216694" y="678656"/>
                </a:lnTo>
                <a:lnTo>
                  <a:pt x="452438" y="504825"/>
                </a:lnTo>
                <a:lnTo>
                  <a:pt x="640556" y="352425"/>
                </a:lnTo>
                <a:lnTo>
                  <a:pt x="788194" y="228600"/>
                </a:lnTo>
                <a:lnTo>
                  <a:pt x="828675" y="188119"/>
                </a:lnTo>
                <a:lnTo>
                  <a:pt x="847725" y="161925"/>
                </a:lnTo>
                <a:lnTo>
                  <a:pt x="859631" y="140494"/>
                </a:lnTo>
                <a:lnTo>
                  <a:pt x="862013" y="128588"/>
                </a:lnTo>
                <a:lnTo>
                  <a:pt x="862013" y="111919"/>
                </a:lnTo>
                <a:lnTo>
                  <a:pt x="850106" y="97631"/>
                </a:lnTo>
                <a:lnTo>
                  <a:pt x="823913" y="78581"/>
                </a:lnTo>
                <a:lnTo>
                  <a:pt x="766763" y="45244"/>
                </a:lnTo>
                <a:lnTo>
                  <a:pt x="766763" y="0"/>
                </a:lnTo>
                <a:lnTo>
                  <a:pt x="850106" y="11906"/>
                </a:lnTo>
                <a:lnTo>
                  <a:pt x="888206" y="21431"/>
                </a:lnTo>
                <a:lnTo>
                  <a:pt x="950119" y="45244"/>
                </a:lnTo>
                <a:lnTo>
                  <a:pt x="1009650" y="80963"/>
                </a:lnTo>
                <a:lnTo>
                  <a:pt x="1052513" y="102394"/>
                </a:lnTo>
                <a:lnTo>
                  <a:pt x="1100138" y="126206"/>
                </a:lnTo>
                <a:lnTo>
                  <a:pt x="1157288" y="157163"/>
                </a:lnTo>
                <a:lnTo>
                  <a:pt x="1190625" y="180975"/>
                </a:lnTo>
                <a:lnTo>
                  <a:pt x="1212056" y="207169"/>
                </a:lnTo>
                <a:lnTo>
                  <a:pt x="1226344" y="230981"/>
                </a:lnTo>
                <a:lnTo>
                  <a:pt x="1233488" y="250031"/>
                </a:lnTo>
                <a:lnTo>
                  <a:pt x="1231106" y="278606"/>
                </a:lnTo>
                <a:lnTo>
                  <a:pt x="1223963" y="300038"/>
                </a:lnTo>
                <a:lnTo>
                  <a:pt x="1207294" y="319088"/>
                </a:lnTo>
                <a:lnTo>
                  <a:pt x="1178719" y="333375"/>
                </a:lnTo>
                <a:lnTo>
                  <a:pt x="1102519" y="354806"/>
                </a:lnTo>
                <a:lnTo>
                  <a:pt x="1016794" y="388144"/>
                </a:lnTo>
                <a:lnTo>
                  <a:pt x="923925" y="438150"/>
                </a:lnTo>
                <a:lnTo>
                  <a:pt x="702469" y="5619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EFCAE8E-17FE-458D-80B9-4E17F46F027B}"/>
              </a:ext>
            </a:extLst>
          </p:cNvPr>
          <p:cNvSpPr/>
          <p:nvPr/>
        </p:nvSpPr>
        <p:spPr>
          <a:xfrm>
            <a:off x="6967538" y="5110163"/>
            <a:ext cx="1128712" cy="933450"/>
          </a:xfrm>
          <a:custGeom>
            <a:avLst/>
            <a:gdLst>
              <a:gd name="connsiteX0" fmla="*/ 685800 w 1128712"/>
              <a:gd name="connsiteY0" fmla="*/ 592931 h 933450"/>
              <a:gd name="connsiteX1" fmla="*/ 511968 w 1128712"/>
              <a:gd name="connsiteY1" fmla="*/ 440531 h 933450"/>
              <a:gd name="connsiteX2" fmla="*/ 373856 w 1128712"/>
              <a:gd name="connsiteY2" fmla="*/ 330993 h 933450"/>
              <a:gd name="connsiteX3" fmla="*/ 219075 w 1128712"/>
              <a:gd name="connsiteY3" fmla="*/ 211931 h 933450"/>
              <a:gd name="connsiteX4" fmla="*/ 52387 w 1128712"/>
              <a:gd name="connsiteY4" fmla="*/ 90487 h 933450"/>
              <a:gd name="connsiteX5" fmla="*/ 21431 w 1128712"/>
              <a:gd name="connsiteY5" fmla="*/ 71437 h 933450"/>
              <a:gd name="connsiteX6" fmla="*/ 7143 w 1128712"/>
              <a:gd name="connsiteY6" fmla="*/ 52387 h 933450"/>
              <a:gd name="connsiteX7" fmla="*/ 0 w 1128712"/>
              <a:gd name="connsiteY7" fmla="*/ 26193 h 933450"/>
              <a:gd name="connsiteX8" fmla="*/ 4762 w 1128712"/>
              <a:gd name="connsiteY8" fmla="*/ 9525 h 933450"/>
              <a:gd name="connsiteX9" fmla="*/ 16668 w 1128712"/>
              <a:gd name="connsiteY9" fmla="*/ 0 h 933450"/>
              <a:gd name="connsiteX10" fmla="*/ 42862 w 1128712"/>
              <a:gd name="connsiteY10" fmla="*/ 0 h 933450"/>
              <a:gd name="connsiteX11" fmla="*/ 107156 w 1128712"/>
              <a:gd name="connsiteY11" fmla="*/ 23812 h 933450"/>
              <a:gd name="connsiteX12" fmla="*/ 345281 w 1128712"/>
              <a:gd name="connsiteY12" fmla="*/ 133350 h 933450"/>
              <a:gd name="connsiteX13" fmla="*/ 590550 w 1128712"/>
              <a:gd name="connsiteY13" fmla="*/ 250031 h 933450"/>
              <a:gd name="connsiteX14" fmla="*/ 842962 w 1128712"/>
              <a:gd name="connsiteY14" fmla="*/ 373856 h 933450"/>
              <a:gd name="connsiteX15" fmla="*/ 864393 w 1128712"/>
              <a:gd name="connsiteY15" fmla="*/ 395287 h 933450"/>
              <a:gd name="connsiteX16" fmla="*/ 945356 w 1128712"/>
              <a:gd name="connsiteY16" fmla="*/ 497681 h 933450"/>
              <a:gd name="connsiteX17" fmla="*/ 1038225 w 1128712"/>
              <a:gd name="connsiteY17" fmla="*/ 626268 h 933450"/>
              <a:gd name="connsiteX18" fmla="*/ 1097756 w 1128712"/>
              <a:gd name="connsiteY18" fmla="*/ 733425 h 933450"/>
              <a:gd name="connsiteX19" fmla="*/ 1121568 w 1128712"/>
              <a:gd name="connsiteY19" fmla="*/ 785812 h 933450"/>
              <a:gd name="connsiteX20" fmla="*/ 1128712 w 1128712"/>
              <a:gd name="connsiteY20" fmla="*/ 814387 h 933450"/>
              <a:gd name="connsiteX21" fmla="*/ 1128712 w 1128712"/>
              <a:gd name="connsiteY21" fmla="*/ 833437 h 933450"/>
              <a:gd name="connsiteX22" fmla="*/ 1119187 w 1128712"/>
              <a:gd name="connsiteY22" fmla="*/ 873918 h 933450"/>
              <a:gd name="connsiteX23" fmla="*/ 1107281 w 1128712"/>
              <a:gd name="connsiteY23" fmla="*/ 900112 h 933450"/>
              <a:gd name="connsiteX24" fmla="*/ 1073943 w 1128712"/>
              <a:gd name="connsiteY24" fmla="*/ 923925 h 933450"/>
              <a:gd name="connsiteX25" fmla="*/ 1028700 w 1128712"/>
              <a:gd name="connsiteY25" fmla="*/ 933450 h 933450"/>
              <a:gd name="connsiteX26" fmla="*/ 1000125 w 1128712"/>
              <a:gd name="connsiteY26" fmla="*/ 926306 h 933450"/>
              <a:gd name="connsiteX27" fmla="*/ 966787 w 1128712"/>
              <a:gd name="connsiteY27" fmla="*/ 902493 h 933450"/>
              <a:gd name="connsiteX28" fmla="*/ 862012 w 1128712"/>
              <a:gd name="connsiteY28" fmla="*/ 792956 h 933450"/>
              <a:gd name="connsiteX29" fmla="*/ 762000 w 1128712"/>
              <a:gd name="connsiteY29" fmla="*/ 669131 h 933450"/>
              <a:gd name="connsiteX30" fmla="*/ 685800 w 1128712"/>
              <a:gd name="connsiteY30" fmla="*/ 592931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28712" h="933450">
                <a:moveTo>
                  <a:pt x="685800" y="592931"/>
                </a:moveTo>
                <a:lnTo>
                  <a:pt x="511968" y="440531"/>
                </a:lnTo>
                <a:lnTo>
                  <a:pt x="373856" y="330993"/>
                </a:lnTo>
                <a:lnTo>
                  <a:pt x="219075" y="211931"/>
                </a:lnTo>
                <a:lnTo>
                  <a:pt x="52387" y="90487"/>
                </a:lnTo>
                <a:lnTo>
                  <a:pt x="21431" y="71437"/>
                </a:lnTo>
                <a:lnTo>
                  <a:pt x="7143" y="52387"/>
                </a:lnTo>
                <a:lnTo>
                  <a:pt x="0" y="26193"/>
                </a:lnTo>
                <a:lnTo>
                  <a:pt x="4762" y="9525"/>
                </a:lnTo>
                <a:lnTo>
                  <a:pt x="16668" y="0"/>
                </a:lnTo>
                <a:lnTo>
                  <a:pt x="42862" y="0"/>
                </a:lnTo>
                <a:lnTo>
                  <a:pt x="107156" y="23812"/>
                </a:lnTo>
                <a:lnTo>
                  <a:pt x="345281" y="133350"/>
                </a:lnTo>
                <a:lnTo>
                  <a:pt x="590550" y="250031"/>
                </a:lnTo>
                <a:lnTo>
                  <a:pt x="842962" y="373856"/>
                </a:lnTo>
                <a:lnTo>
                  <a:pt x="864393" y="395287"/>
                </a:lnTo>
                <a:lnTo>
                  <a:pt x="945356" y="497681"/>
                </a:lnTo>
                <a:lnTo>
                  <a:pt x="1038225" y="626268"/>
                </a:lnTo>
                <a:lnTo>
                  <a:pt x="1097756" y="733425"/>
                </a:lnTo>
                <a:lnTo>
                  <a:pt x="1121568" y="785812"/>
                </a:lnTo>
                <a:lnTo>
                  <a:pt x="1128712" y="814387"/>
                </a:lnTo>
                <a:lnTo>
                  <a:pt x="1128712" y="833437"/>
                </a:lnTo>
                <a:lnTo>
                  <a:pt x="1119187" y="873918"/>
                </a:lnTo>
                <a:lnTo>
                  <a:pt x="1107281" y="900112"/>
                </a:lnTo>
                <a:lnTo>
                  <a:pt x="1073943" y="923925"/>
                </a:lnTo>
                <a:lnTo>
                  <a:pt x="1028700" y="933450"/>
                </a:lnTo>
                <a:lnTo>
                  <a:pt x="1000125" y="926306"/>
                </a:lnTo>
                <a:lnTo>
                  <a:pt x="966787" y="902493"/>
                </a:lnTo>
                <a:lnTo>
                  <a:pt x="862012" y="792956"/>
                </a:lnTo>
                <a:lnTo>
                  <a:pt x="762000" y="669131"/>
                </a:lnTo>
                <a:lnTo>
                  <a:pt x="685800" y="5929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93439E8B-A9AE-485E-993D-A53E76AEEE95}"/>
              </a:ext>
            </a:extLst>
          </p:cNvPr>
          <p:cNvGrpSpPr/>
          <p:nvPr/>
        </p:nvGrpSpPr>
        <p:grpSpPr>
          <a:xfrm>
            <a:off x="3649666" y="1509714"/>
            <a:ext cx="4651374" cy="4643437"/>
            <a:chOff x="3649666" y="1509714"/>
            <a:chExt cx="4651374" cy="4643437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1232EEEE-04DE-4FA5-A0FA-4DC270475342}"/>
                </a:ext>
              </a:extLst>
            </p:cNvPr>
            <p:cNvSpPr/>
            <p:nvPr/>
          </p:nvSpPr>
          <p:spPr>
            <a:xfrm>
              <a:off x="3649666" y="2532064"/>
              <a:ext cx="407987" cy="1235075"/>
            </a:xfrm>
            <a:custGeom>
              <a:avLst/>
              <a:gdLst>
                <a:gd name="connsiteX0" fmla="*/ 5953 w 408384"/>
                <a:gd name="connsiteY0" fmla="*/ 1054894 h 1235869"/>
                <a:gd name="connsiteX1" fmla="*/ 3572 w 408384"/>
                <a:gd name="connsiteY1" fmla="*/ 935831 h 1235869"/>
                <a:gd name="connsiteX2" fmla="*/ 15478 w 408384"/>
                <a:gd name="connsiteY2" fmla="*/ 909637 h 1235869"/>
                <a:gd name="connsiteX3" fmla="*/ 55959 w 408384"/>
                <a:gd name="connsiteY3" fmla="*/ 842962 h 1235869"/>
                <a:gd name="connsiteX4" fmla="*/ 103584 w 408384"/>
                <a:gd name="connsiteY4" fmla="*/ 754856 h 1235869"/>
                <a:gd name="connsiteX5" fmla="*/ 158353 w 408384"/>
                <a:gd name="connsiteY5" fmla="*/ 650081 h 1235869"/>
                <a:gd name="connsiteX6" fmla="*/ 210740 w 408384"/>
                <a:gd name="connsiteY6" fmla="*/ 526256 h 1235869"/>
                <a:gd name="connsiteX7" fmla="*/ 246459 w 408384"/>
                <a:gd name="connsiteY7" fmla="*/ 423862 h 1235869"/>
                <a:gd name="connsiteX8" fmla="*/ 272653 w 408384"/>
                <a:gd name="connsiteY8" fmla="*/ 307181 h 1235869"/>
                <a:gd name="connsiteX9" fmla="*/ 286940 w 408384"/>
                <a:gd name="connsiteY9" fmla="*/ 211931 h 1235869"/>
                <a:gd name="connsiteX10" fmla="*/ 294084 w 408384"/>
                <a:gd name="connsiteY10" fmla="*/ 126206 h 1235869"/>
                <a:gd name="connsiteX11" fmla="*/ 294084 w 408384"/>
                <a:gd name="connsiteY11" fmla="*/ 73819 h 1235869"/>
                <a:gd name="connsiteX12" fmla="*/ 298847 w 408384"/>
                <a:gd name="connsiteY12" fmla="*/ 50006 h 1235869"/>
                <a:gd name="connsiteX13" fmla="*/ 313134 w 408384"/>
                <a:gd name="connsiteY13" fmla="*/ 19050 h 1235869"/>
                <a:gd name="connsiteX14" fmla="*/ 325040 w 408384"/>
                <a:gd name="connsiteY14" fmla="*/ 4762 h 1235869"/>
                <a:gd name="connsiteX15" fmla="*/ 336947 w 408384"/>
                <a:gd name="connsiteY15" fmla="*/ 0 h 1235869"/>
                <a:gd name="connsiteX16" fmla="*/ 353615 w 408384"/>
                <a:gd name="connsiteY16" fmla="*/ 2381 h 1235869"/>
                <a:gd name="connsiteX17" fmla="*/ 367903 w 408384"/>
                <a:gd name="connsiteY17" fmla="*/ 19050 h 1235869"/>
                <a:gd name="connsiteX18" fmla="*/ 377428 w 408384"/>
                <a:gd name="connsiteY18" fmla="*/ 47625 h 1235869"/>
                <a:gd name="connsiteX19" fmla="*/ 386953 w 408384"/>
                <a:gd name="connsiteY19" fmla="*/ 78581 h 1235869"/>
                <a:gd name="connsiteX20" fmla="*/ 389334 w 408384"/>
                <a:gd name="connsiteY20" fmla="*/ 176212 h 1235869"/>
                <a:gd name="connsiteX21" fmla="*/ 398859 w 408384"/>
                <a:gd name="connsiteY21" fmla="*/ 261937 h 1235869"/>
                <a:gd name="connsiteX22" fmla="*/ 408384 w 408384"/>
                <a:gd name="connsiteY22" fmla="*/ 326231 h 1235869"/>
                <a:gd name="connsiteX23" fmla="*/ 408384 w 408384"/>
                <a:gd name="connsiteY23" fmla="*/ 483394 h 1235869"/>
                <a:gd name="connsiteX24" fmla="*/ 403622 w 408384"/>
                <a:gd name="connsiteY24" fmla="*/ 581025 h 1235869"/>
                <a:gd name="connsiteX25" fmla="*/ 394097 w 408384"/>
                <a:gd name="connsiteY25" fmla="*/ 688181 h 1235869"/>
                <a:gd name="connsiteX26" fmla="*/ 379809 w 408384"/>
                <a:gd name="connsiteY26" fmla="*/ 792956 h 1235869"/>
                <a:gd name="connsiteX27" fmla="*/ 358378 w 408384"/>
                <a:gd name="connsiteY27" fmla="*/ 895350 h 1235869"/>
                <a:gd name="connsiteX28" fmla="*/ 336947 w 408384"/>
                <a:gd name="connsiteY28" fmla="*/ 995362 h 1235869"/>
                <a:gd name="connsiteX29" fmla="*/ 305990 w 408384"/>
                <a:gd name="connsiteY29" fmla="*/ 1078706 h 1235869"/>
                <a:gd name="connsiteX30" fmla="*/ 279797 w 408384"/>
                <a:gd name="connsiteY30" fmla="*/ 1128712 h 1235869"/>
                <a:gd name="connsiteX31" fmla="*/ 239315 w 408384"/>
                <a:gd name="connsiteY31" fmla="*/ 1178719 h 1235869"/>
                <a:gd name="connsiteX32" fmla="*/ 201215 w 408384"/>
                <a:gd name="connsiteY32" fmla="*/ 1209675 h 1235869"/>
                <a:gd name="connsiteX33" fmla="*/ 163115 w 408384"/>
                <a:gd name="connsiteY33" fmla="*/ 1231106 h 1235869"/>
                <a:gd name="connsiteX34" fmla="*/ 146447 w 408384"/>
                <a:gd name="connsiteY34" fmla="*/ 1235869 h 1235869"/>
                <a:gd name="connsiteX35" fmla="*/ 117872 w 408384"/>
                <a:gd name="connsiteY35" fmla="*/ 1235869 h 1235869"/>
                <a:gd name="connsiteX36" fmla="*/ 91678 w 408384"/>
                <a:gd name="connsiteY36" fmla="*/ 1228725 h 1235869"/>
                <a:gd name="connsiteX37" fmla="*/ 65484 w 408384"/>
                <a:gd name="connsiteY37" fmla="*/ 1209675 h 1235869"/>
                <a:gd name="connsiteX38" fmla="*/ 44053 w 408384"/>
                <a:gd name="connsiteY38" fmla="*/ 1188244 h 1235869"/>
                <a:gd name="connsiteX39" fmla="*/ 25003 w 408384"/>
                <a:gd name="connsiteY39" fmla="*/ 1154906 h 1235869"/>
                <a:gd name="connsiteX40" fmla="*/ 5953 w 408384"/>
                <a:gd name="connsiteY40" fmla="*/ 1054894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8384" h="1235869">
                  <a:moveTo>
                    <a:pt x="5953" y="1054894"/>
                  </a:moveTo>
                  <a:cubicBezTo>
                    <a:pt x="5159" y="1015206"/>
                    <a:pt x="0" y="965200"/>
                    <a:pt x="3572" y="935831"/>
                  </a:cubicBezTo>
                  <a:lnTo>
                    <a:pt x="15478" y="909637"/>
                  </a:lnTo>
                  <a:lnTo>
                    <a:pt x="55959" y="842962"/>
                  </a:lnTo>
                  <a:lnTo>
                    <a:pt x="103584" y="754856"/>
                  </a:lnTo>
                  <a:lnTo>
                    <a:pt x="158353" y="650081"/>
                  </a:lnTo>
                  <a:lnTo>
                    <a:pt x="210740" y="526256"/>
                  </a:lnTo>
                  <a:lnTo>
                    <a:pt x="246459" y="423862"/>
                  </a:lnTo>
                  <a:lnTo>
                    <a:pt x="272653" y="307181"/>
                  </a:lnTo>
                  <a:lnTo>
                    <a:pt x="286940" y="211931"/>
                  </a:lnTo>
                  <a:lnTo>
                    <a:pt x="294084" y="126206"/>
                  </a:lnTo>
                  <a:lnTo>
                    <a:pt x="294084" y="73819"/>
                  </a:lnTo>
                  <a:lnTo>
                    <a:pt x="298847" y="50006"/>
                  </a:lnTo>
                  <a:lnTo>
                    <a:pt x="313134" y="19050"/>
                  </a:lnTo>
                  <a:lnTo>
                    <a:pt x="325040" y="4762"/>
                  </a:lnTo>
                  <a:lnTo>
                    <a:pt x="336947" y="0"/>
                  </a:lnTo>
                  <a:lnTo>
                    <a:pt x="353615" y="2381"/>
                  </a:lnTo>
                  <a:lnTo>
                    <a:pt x="367903" y="19050"/>
                  </a:lnTo>
                  <a:lnTo>
                    <a:pt x="377428" y="47625"/>
                  </a:lnTo>
                  <a:lnTo>
                    <a:pt x="386953" y="78581"/>
                  </a:lnTo>
                  <a:cubicBezTo>
                    <a:pt x="387747" y="111125"/>
                    <a:pt x="388540" y="143668"/>
                    <a:pt x="389334" y="176212"/>
                  </a:cubicBezTo>
                  <a:lnTo>
                    <a:pt x="398859" y="261937"/>
                  </a:lnTo>
                  <a:lnTo>
                    <a:pt x="408384" y="326231"/>
                  </a:lnTo>
                  <a:lnTo>
                    <a:pt x="408384" y="483394"/>
                  </a:lnTo>
                  <a:lnTo>
                    <a:pt x="403622" y="581025"/>
                  </a:lnTo>
                  <a:lnTo>
                    <a:pt x="394097" y="688181"/>
                  </a:lnTo>
                  <a:lnTo>
                    <a:pt x="379809" y="792956"/>
                  </a:lnTo>
                  <a:lnTo>
                    <a:pt x="358378" y="895350"/>
                  </a:lnTo>
                  <a:lnTo>
                    <a:pt x="336947" y="995362"/>
                  </a:lnTo>
                  <a:lnTo>
                    <a:pt x="305990" y="1078706"/>
                  </a:lnTo>
                  <a:lnTo>
                    <a:pt x="279797" y="1128712"/>
                  </a:lnTo>
                  <a:lnTo>
                    <a:pt x="239315" y="1178719"/>
                  </a:lnTo>
                  <a:lnTo>
                    <a:pt x="201215" y="1209675"/>
                  </a:lnTo>
                  <a:lnTo>
                    <a:pt x="163115" y="1231106"/>
                  </a:lnTo>
                  <a:lnTo>
                    <a:pt x="146447" y="1235869"/>
                  </a:lnTo>
                  <a:lnTo>
                    <a:pt x="117872" y="1235869"/>
                  </a:lnTo>
                  <a:lnTo>
                    <a:pt x="91678" y="1228725"/>
                  </a:lnTo>
                  <a:lnTo>
                    <a:pt x="65484" y="1209675"/>
                  </a:lnTo>
                  <a:lnTo>
                    <a:pt x="44053" y="1188244"/>
                  </a:lnTo>
                  <a:lnTo>
                    <a:pt x="25003" y="1154906"/>
                  </a:lnTo>
                  <a:lnTo>
                    <a:pt x="5953" y="10548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D0049A2B-CBE2-4B29-9FC4-1D7E0B419985}"/>
                </a:ext>
              </a:extLst>
            </p:cNvPr>
            <p:cNvSpPr/>
            <p:nvPr/>
          </p:nvSpPr>
          <p:spPr>
            <a:xfrm>
              <a:off x="4891091" y="2763838"/>
              <a:ext cx="484187" cy="512762"/>
            </a:xfrm>
            <a:custGeom>
              <a:avLst/>
              <a:gdLst>
                <a:gd name="connsiteX0" fmla="*/ 259556 w 483393"/>
                <a:gd name="connsiteY0" fmla="*/ 400050 h 511969"/>
                <a:gd name="connsiteX1" fmla="*/ 166687 w 483393"/>
                <a:gd name="connsiteY1" fmla="*/ 285750 h 511969"/>
                <a:gd name="connsiteX2" fmla="*/ 80962 w 483393"/>
                <a:gd name="connsiteY2" fmla="*/ 161925 h 511969"/>
                <a:gd name="connsiteX3" fmla="*/ 26193 w 483393"/>
                <a:gd name="connsiteY3" fmla="*/ 85725 h 511969"/>
                <a:gd name="connsiteX4" fmla="*/ 9525 w 483393"/>
                <a:gd name="connsiteY4" fmla="*/ 61913 h 511969"/>
                <a:gd name="connsiteX5" fmla="*/ 0 w 483393"/>
                <a:gd name="connsiteY5" fmla="*/ 40482 h 511969"/>
                <a:gd name="connsiteX6" fmla="*/ 0 w 483393"/>
                <a:gd name="connsiteY6" fmla="*/ 23813 h 511969"/>
                <a:gd name="connsiteX7" fmla="*/ 2381 w 483393"/>
                <a:gd name="connsiteY7" fmla="*/ 11907 h 511969"/>
                <a:gd name="connsiteX8" fmla="*/ 11906 w 483393"/>
                <a:gd name="connsiteY8" fmla="*/ 2382 h 511969"/>
                <a:gd name="connsiteX9" fmla="*/ 23812 w 483393"/>
                <a:gd name="connsiteY9" fmla="*/ 0 h 511969"/>
                <a:gd name="connsiteX10" fmla="*/ 50006 w 483393"/>
                <a:gd name="connsiteY10" fmla="*/ 11907 h 511969"/>
                <a:gd name="connsiteX11" fmla="*/ 109537 w 483393"/>
                <a:gd name="connsiteY11" fmla="*/ 38100 h 511969"/>
                <a:gd name="connsiteX12" fmla="*/ 200025 w 483393"/>
                <a:gd name="connsiteY12" fmla="*/ 80963 h 511969"/>
                <a:gd name="connsiteX13" fmla="*/ 309562 w 483393"/>
                <a:gd name="connsiteY13" fmla="*/ 130969 h 511969"/>
                <a:gd name="connsiteX14" fmla="*/ 388143 w 483393"/>
                <a:gd name="connsiteY14" fmla="*/ 173832 h 511969"/>
                <a:gd name="connsiteX15" fmla="*/ 411956 w 483393"/>
                <a:gd name="connsiteY15" fmla="*/ 188119 h 511969"/>
                <a:gd name="connsiteX16" fmla="*/ 421481 w 483393"/>
                <a:gd name="connsiteY16" fmla="*/ 197644 h 511969"/>
                <a:gd name="connsiteX17" fmla="*/ 440531 w 483393"/>
                <a:gd name="connsiteY17" fmla="*/ 219075 h 511969"/>
                <a:gd name="connsiteX18" fmla="*/ 461962 w 483393"/>
                <a:gd name="connsiteY18" fmla="*/ 252413 h 511969"/>
                <a:gd name="connsiteX19" fmla="*/ 473868 w 483393"/>
                <a:gd name="connsiteY19" fmla="*/ 285750 h 511969"/>
                <a:gd name="connsiteX20" fmla="*/ 481012 w 483393"/>
                <a:gd name="connsiteY20" fmla="*/ 319088 h 511969"/>
                <a:gd name="connsiteX21" fmla="*/ 483393 w 483393"/>
                <a:gd name="connsiteY21" fmla="*/ 354807 h 511969"/>
                <a:gd name="connsiteX22" fmla="*/ 478631 w 483393"/>
                <a:gd name="connsiteY22" fmla="*/ 407194 h 511969"/>
                <a:gd name="connsiteX23" fmla="*/ 469106 w 483393"/>
                <a:gd name="connsiteY23" fmla="*/ 452438 h 511969"/>
                <a:gd name="connsiteX24" fmla="*/ 457200 w 483393"/>
                <a:gd name="connsiteY24" fmla="*/ 485775 h 511969"/>
                <a:gd name="connsiteX25" fmla="*/ 442912 w 483393"/>
                <a:gd name="connsiteY25" fmla="*/ 497682 h 511969"/>
                <a:gd name="connsiteX26" fmla="*/ 423862 w 483393"/>
                <a:gd name="connsiteY26" fmla="*/ 509588 h 511969"/>
                <a:gd name="connsiteX27" fmla="*/ 402431 w 483393"/>
                <a:gd name="connsiteY27" fmla="*/ 511969 h 511969"/>
                <a:gd name="connsiteX28" fmla="*/ 376237 w 483393"/>
                <a:gd name="connsiteY28" fmla="*/ 509588 h 511969"/>
                <a:gd name="connsiteX29" fmla="*/ 357187 w 483393"/>
                <a:gd name="connsiteY29" fmla="*/ 507207 h 511969"/>
                <a:gd name="connsiteX30" fmla="*/ 335756 w 483393"/>
                <a:gd name="connsiteY30" fmla="*/ 492919 h 511969"/>
                <a:gd name="connsiteX31" fmla="*/ 259556 w 483393"/>
                <a:gd name="connsiteY31" fmla="*/ 4000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3393" h="511969">
                  <a:moveTo>
                    <a:pt x="259556" y="400050"/>
                  </a:moveTo>
                  <a:lnTo>
                    <a:pt x="166687" y="285750"/>
                  </a:lnTo>
                  <a:lnTo>
                    <a:pt x="80962" y="161925"/>
                  </a:lnTo>
                  <a:lnTo>
                    <a:pt x="26193" y="85725"/>
                  </a:lnTo>
                  <a:lnTo>
                    <a:pt x="9525" y="61913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23812" y="0"/>
                  </a:lnTo>
                  <a:lnTo>
                    <a:pt x="50006" y="11907"/>
                  </a:lnTo>
                  <a:lnTo>
                    <a:pt x="109537" y="38100"/>
                  </a:lnTo>
                  <a:lnTo>
                    <a:pt x="200025" y="80963"/>
                  </a:lnTo>
                  <a:lnTo>
                    <a:pt x="309562" y="130969"/>
                  </a:lnTo>
                  <a:lnTo>
                    <a:pt x="388143" y="173832"/>
                  </a:lnTo>
                  <a:lnTo>
                    <a:pt x="411956" y="188119"/>
                  </a:lnTo>
                  <a:lnTo>
                    <a:pt x="421481" y="197644"/>
                  </a:lnTo>
                  <a:lnTo>
                    <a:pt x="440531" y="219075"/>
                  </a:lnTo>
                  <a:lnTo>
                    <a:pt x="461962" y="252413"/>
                  </a:lnTo>
                  <a:lnTo>
                    <a:pt x="473868" y="285750"/>
                  </a:lnTo>
                  <a:lnTo>
                    <a:pt x="481012" y="319088"/>
                  </a:lnTo>
                  <a:lnTo>
                    <a:pt x="483393" y="354807"/>
                  </a:lnTo>
                  <a:lnTo>
                    <a:pt x="478631" y="407194"/>
                  </a:lnTo>
                  <a:lnTo>
                    <a:pt x="469106" y="452438"/>
                  </a:lnTo>
                  <a:lnTo>
                    <a:pt x="457200" y="485775"/>
                  </a:lnTo>
                  <a:lnTo>
                    <a:pt x="442912" y="497682"/>
                  </a:lnTo>
                  <a:lnTo>
                    <a:pt x="423862" y="509588"/>
                  </a:lnTo>
                  <a:lnTo>
                    <a:pt x="402431" y="511969"/>
                  </a:lnTo>
                  <a:lnTo>
                    <a:pt x="376237" y="509588"/>
                  </a:lnTo>
                  <a:lnTo>
                    <a:pt x="357187" y="507207"/>
                  </a:lnTo>
                  <a:lnTo>
                    <a:pt x="335756" y="492919"/>
                  </a:lnTo>
                  <a:lnTo>
                    <a:pt x="259556" y="4000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18CC8DAC-9C21-470D-ADD8-14D8A917446D}"/>
                </a:ext>
              </a:extLst>
            </p:cNvPr>
            <p:cNvSpPr/>
            <p:nvPr/>
          </p:nvSpPr>
          <p:spPr>
            <a:xfrm>
              <a:off x="6415091" y="1752601"/>
              <a:ext cx="365125" cy="995363"/>
            </a:xfrm>
            <a:custGeom>
              <a:avLst/>
              <a:gdLst>
                <a:gd name="connsiteX0" fmla="*/ 45243 w 364331"/>
                <a:gd name="connsiteY0" fmla="*/ 716756 h 995363"/>
                <a:gd name="connsiteX1" fmla="*/ 78581 w 364331"/>
                <a:gd name="connsiteY1" fmla="*/ 497681 h 995363"/>
                <a:gd name="connsiteX2" fmla="*/ 92868 w 364331"/>
                <a:gd name="connsiteY2" fmla="*/ 407194 h 995363"/>
                <a:gd name="connsiteX3" fmla="*/ 119062 w 364331"/>
                <a:gd name="connsiteY3" fmla="*/ 159544 h 995363"/>
                <a:gd name="connsiteX4" fmla="*/ 80962 w 364331"/>
                <a:gd name="connsiteY4" fmla="*/ 26194 h 995363"/>
                <a:gd name="connsiteX5" fmla="*/ 200025 w 364331"/>
                <a:gd name="connsiteY5" fmla="*/ 0 h 995363"/>
                <a:gd name="connsiteX6" fmla="*/ 254793 w 364331"/>
                <a:gd name="connsiteY6" fmla="*/ 71438 h 995363"/>
                <a:gd name="connsiteX7" fmla="*/ 361950 w 364331"/>
                <a:gd name="connsiteY7" fmla="*/ 188119 h 995363"/>
                <a:gd name="connsiteX8" fmla="*/ 364331 w 364331"/>
                <a:gd name="connsiteY8" fmla="*/ 200025 h 995363"/>
                <a:gd name="connsiteX9" fmla="*/ 364331 w 364331"/>
                <a:gd name="connsiteY9" fmla="*/ 214313 h 995363"/>
                <a:gd name="connsiteX10" fmla="*/ 340518 w 364331"/>
                <a:gd name="connsiteY10" fmla="*/ 381000 h 995363"/>
                <a:gd name="connsiteX11" fmla="*/ 307181 w 364331"/>
                <a:gd name="connsiteY11" fmla="*/ 483394 h 995363"/>
                <a:gd name="connsiteX12" fmla="*/ 197643 w 364331"/>
                <a:gd name="connsiteY12" fmla="*/ 969169 h 995363"/>
                <a:gd name="connsiteX13" fmla="*/ 0 w 364331"/>
                <a:gd name="connsiteY13" fmla="*/ 995363 h 995363"/>
                <a:gd name="connsiteX14" fmla="*/ 45243 w 364331"/>
                <a:gd name="connsiteY14" fmla="*/ 716756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331" h="995363">
                  <a:moveTo>
                    <a:pt x="45243" y="716756"/>
                  </a:moveTo>
                  <a:lnTo>
                    <a:pt x="78581" y="497681"/>
                  </a:lnTo>
                  <a:lnTo>
                    <a:pt x="92868" y="407194"/>
                  </a:lnTo>
                  <a:lnTo>
                    <a:pt x="119062" y="159544"/>
                  </a:lnTo>
                  <a:lnTo>
                    <a:pt x="80962" y="26194"/>
                  </a:lnTo>
                  <a:lnTo>
                    <a:pt x="200025" y="0"/>
                  </a:lnTo>
                  <a:lnTo>
                    <a:pt x="254793" y="71438"/>
                  </a:lnTo>
                  <a:lnTo>
                    <a:pt x="361950" y="188119"/>
                  </a:lnTo>
                  <a:lnTo>
                    <a:pt x="364331" y="200025"/>
                  </a:lnTo>
                  <a:lnTo>
                    <a:pt x="364331" y="214313"/>
                  </a:lnTo>
                  <a:lnTo>
                    <a:pt x="340518" y="381000"/>
                  </a:lnTo>
                  <a:lnTo>
                    <a:pt x="307181" y="483394"/>
                  </a:lnTo>
                  <a:lnTo>
                    <a:pt x="197643" y="969169"/>
                  </a:lnTo>
                  <a:lnTo>
                    <a:pt x="0" y="995363"/>
                  </a:lnTo>
                  <a:lnTo>
                    <a:pt x="45243" y="7167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5C96AAC0-B014-4547-AD50-077D857FFD39}"/>
                </a:ext>
              </a:extLst>
            </p:cNvPr>
            <p:cNvSpPr/>
            <p:nvPr/>
          </p:nvSpPr>
          <p:spPr>
            <a:xfrm rot="16200000">
              <a:off x="2201072" y="3607595"/>
              <a:ext cx="4541837" cy="549275"/>
            </a:xfrm>
            <a:custGeom>
              <a:avLst/>
              <a:gdLst>
                <a:gd name="connsiteX0" fmla="*/ 2406701 w 4542739"/>
                <a:gd name="connsiteY0" fmla="*/ 442569 h 548640"/>
                <a:gd name="connsiteX1" fmla="*/ 1645920 w 4542739"/>
                <a:gd name="connsiteY1" fmla="*/ 431597 h 548640"/>
                <a:gd name="connsiteX2" fmla="*/ 1177747 w 4542739"/>
                <a:gd name="connsiteY2" fmla="*/ 427939 h 548640"/>
                <a:gd name="connsiteX3" fmla="*/ 607162 w 4542739"/>
                <a:gd name="connsiteY3" fmla="*/ 420624 h 548640"/>
                <a:gd name="connsiteX4" fmla="*/ 285293 w 4542739"/>
                <a:gd name="connsiteY4" fmla="*/ 416966 h 548640"/>
                <a:gd name="connsiteX5" fmla="*/ 175565 w 4542739"/>
                <a:gd name="connsiteY5" fmla="*/ 405993 h 548640"/>
                <a:gd name="connsiteX6" fmla="*/ 138989 w 4542739"/>
                <a:gd name="connsiteY6" fmla="*/ 398678 h 548640"/>
                <a:gd name="connsiteX7" fmla="*/ 87782 w 4542739"/>
                <a:gd name="connsiteY7" fmla="*/ 380390 h 548640"/>
                <a:gd name="connsiteX8" fmla="*/ 36576 w 4542739"/>
                <a:gd name="connsiteY8" fmla="*/ 358445 h 548640"/>
                <a:gd name="connsiteX9" fmla="*/ 14630 w 4542739"/>
                <a:gd name="connsiteY9" fmla="*/ 340157 h 548640"/>
                <a:gd name="connsiteX10" fmla="*/ 3658 w 4542739"/>
                <a:gd name="connsiteY10" fmla="*/ 325526 h 548640"/>
                <a:gd name="connsiteX11" fmla="*/ 0 w 4542739"/>
                <a:gd name="connsiteY11" fmla="*/ 303581 h 548640"/>
                <a:gd name="connsiteX12" fmla="*/ 10973 w 4542739"/>
                <a:gd name="connsiteY12" fmla="*/ 270662 h 548640"/>
                <a:gd name="connsiteX13" fmla="*/ 51206 w 4542739"/>
                <a:gd name="connsiteY13" fmla="*/ 226771 h 548640"/>
                <a:gd name="connsiteX14" fmla="*/ 84125 w 4542739"/>
                <a:gd name="connsiteY14" fmla="*/ 197510 h 548640"/>
                <a:gd name="connsiteX15" fmla="*/ 131674 w 4542739"/>
                <a:gd name="connsiteY15" fmla="*/ 168249 h 548640"/>
                <a:gd name="connsiteX16" fmla="*/ 208483 w 4542739"/>
                <a:gd name="connsiteY16" fmla="*/ 142646 h 548640"/>
                <a:gd name="connsiteX17" fmla="*/ 270662 w 4542739"/>
                <a:gd name="connsiteY17" fmla="*/ 131673 h 548640"/>
                <a:gd name="connsiteX18" fmla="*/ 395021 w 4542739"/>
                <a:gd name="connsiteY18" fmla="*/ 128016 h 548640"/>
                <a:gd name="connsiteX19" fmla="*/ 548640 w 4542739"/>
                <a:gd name="connsiteY19" fmla="*/ 128016 h 548640"/>
                <a:gd name="connsiteX20" fmla="*/ 797357 w 4542739"/>
                <a:gd name="connsiteY20" fmla="*/ 138989 h 548640"/>
                <a:gd name="connsiteX21" fmla="*/ 1119226 w 4542739"/>
                <a:gd name="connsiteY21" fmla="*/ 157277 h 548640"/>
                <a:gd name="connsiteX22" fmla="*/ 1569110 w 4542739"/>
                <a:gd name="connsiteY22" fmla="*/ 182880 h 548640"/>
                <a:gd name="connsiteX23" fmla="*/ 1905610 w 4542739"/>
                <a:gd name="connsiteY23" fmla="*/ 204825 h 548640"/>
                <a:gd name="connsiteX24" fmla="*/ 2381098 w 4542739"/>
                <a:gd name="connsiteY24" fmla="*/ 230429 h 548640"/>
                <a:gd name="connsiteX25" fmla="*/ 3035808 w 4542739"/>
                <a:gd name="connsiteY25" fmla="*/ 237744 h 548640"/>
                <a:gd name="connsiteX26" fmla="*/ 3705149 w 4542739"/>
                <a:gd name="connsiteY26" fmla="*/ 237744 h 548640"/>
                <a:gd name="connsiteX27" fmla="*/ 4202582 w 4542739"/>
                <a:gd name="connsiteY27" fmla="*/ 237744 h 548640"/>
                <a:gd name="connsiteX28" fmla="*/ 4264762 w 4542739"/>
                <a:gd name="connsiteY28" fmla="*/ 226771 h 548640"/>
                <a:gd name="connsiteX29" fmla="*/ 4312310 w 4542739"/>
                <a:gd name="connsiteY29" fmla="*/ 208483 h 548640"/>
                <a:gd name="connsiteX30" fmla="*/ 4359859 w 4542739"/>
                <a:gd name="connsiteY30" fmla="*/ 175565 h 548640"/>
                <a:gd name="connsiteX31" fmla="*/ 4407408 w 4542739"/>
                <a:gd name="connsiteY31" fmla="*/ 128016 h 548640"/>
                <a:gd name="connsiteX32" fmla="*/ 4451299 w 4542739"/>
                <a:gd name="connsiteY32" fmla="*/ 76809 h 548640"/>
                <a:gd name="connsiteX33" fmla="*/ 4484218 w 4542739"/>
                <a:gd name="connsiteY33" fmla="*/ 21945 h 548640"/>
                <a:gd name="connsiteX34" fmla="*/ 4498848 w 4542739"/>
                <a:gd name="connsiteY34" fmla="*/ 3657 h 548640"/>
                <a:gd name="connsiteX35" fmla="*/ 4520794 w 4542739"/>
                <a:gd name="connsiteY35" fmla="*/ 0 h 548640"/>
                <a:gd name="connsiteX36" fmla="*/ 4531766 w 4542739"/>
                <a:gd name="connsiteY36" fmla="*/ 10973 h 548640"/>
                <a:gd name="connsiteX37" fmla="*/ 4542739 w 4542739"/>
                <a:gd name="connsiteY37" fmla="*/ 47549 h 548640"/>
                <a:gd name="connsiteX38" fmla="*/ 4542739 w 4542739"/>
                <a:gd name="connsiteY38" fmla="*/ 106070 h 548640"/>
                <a:gd name="connsiteX39" fmla="*/ 4539082 w 4542739"/>
                <a:gd name="connsiteY39" fmla="*/ 153619 h 548640"/>
                <a:gd name="connsiteX40" fmla="*/ 4528109 w 4542739"/>
                <a:gd name="connsiteY40" fmla="*/ 197510 h 548640"/>
                <a:gd name="connsiteX41" fmla="*/ 4498848 w 4542739"/>
                <a:gd name="connsiteY41" fmla="*/ 281635 h 548640"/>
                <a:gd name="connsiteX42" fmla="*/ 4451299 w 4542739"/>
                <a:gd name="connsiteY42" fmla="*/ 376733 h 548640"/>
                <a:gd name="connsiteX43" fmla="*/ 4403750 w 4542739"/>
                <a:gd name="connsiteY43" fmla="*/ 442569 h 548640"/>
                <a:gd name="connsiteX44" fmla="*/ 4348886 w 4542739"/>
                <a:gd name="connsiteY44" fmla="*/ 501091 h 548640"/>
                <a:gd name="connsiteX45" fmla="*/ 4301338 w 4542739"/>
                <a:gd name="connsiteY45" fmla="*/ 541325 h 548640"/>
                <a:gd name="connsiteX46" fmla="*/ 4268419 w 4542739"/>
                <a:gd name="connsiteY46" fmla="*/ 548640 h 548640"/>
                <a:gd name="connsiteX47" fmla="*/ 4235501 w 4542739"/>
                <a:gd name="connsiteY47" fmla="*/ 548640 h 548640"/>
                <a:gd name="connsiteX48" fmla="*/ 4184294 w 4542739"/>
                <a:gd name="connsiteY48" fmla="*/ 534009 h 548640"/>
                <a:gd name="connsiteX49" fmla="*/ 4122115 w 4542739"/>
                <a:gd name="connsiteY49" fmla="*/ 501091 h 548640"/>
                <a:gd name="connsiteX50" fmla="*/ 4059936 w 4542739"/>
                <a:gd name="connsiteY50" fmla="*/ 479145 h 548640"/>
                <a:gd name="connsiteX51" fmla="*/ 3997757 w 4542739"/>
                <a:gd name="connsiteY51" fmla="*/ 464515 h 548640"/>
                <a:gd name="connsiteX52" fmla="*/ 3833165 w 4542739"/>
                <a:gd name="connsiteY52" fmla="*/ 457200 h 548640"/>
                <a:gd name="connsiteX53" fmla="*/ 3229661 w 4542739"/>
                <a:gd name="connsiteY53" fmla="*/ 453542 h 548640"/>
                <a:gd name="connsiteX54" fmla="*/ 2406701 w 4542739"/>
                <a:gd name="connsiteY54" fmla="*/ 442569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42739" h="548640">
                  <a:moveTo>
                    <a:pt x="2406701" y="442569"/>
                  </a:moveTo>
                  <a:lnTo>
                    <a:pt x="1645920" y="431597"/>
                  </a:lnTo>
                  <a:lnTo>
                    <a:pt x="1177747" y="427939"/>
                  </a:lnTo>
                  <a:lnTo>
                    <a:pt x="607162" y="420624"/>
                  </a:lnTo>
                  <a:lnTo>
                    <a:pt x="285293" y="416966"/>
                  </a:lnTo>
                  <a:lnTo>
                    <a:pt x="175565" y="405993"/>
                  </a:lnTo>
                  <a:lnTo>
                    <a:pt x="138989" y="398678"/>
                  </a:lnTo>
                  <a:lnTo>
                    <a:pt x="87782" y="380390"/>
                  </a:lnTo>
                  <a:lnTo>
                    <a:pt x="36576" y="358445"/>
                  </a:lnTo>
                  <a:lnTo>
                    <a:pt x="14630" y="340157"/>
                  </a:lnTo>
                  <a:lnTo>
                    <a:pt x="3658" y="325526"/>
                  </a:lnTo>
                  <a:lnTo>
                    <a:pt x="0" y="303581"/>
                  </a:lnTo>
                  <a:lnTo>
                    <a:pt x="10973" y="270662"/>
                  </a:lnTo>
                  <a:lnTo>
                    <a:pt x="51206" y="226771"/>
                  </a:lnTo>
                  <a:lnTo>
                    <a:pt x="84125" y="197510"/>
                  </a:lnTo>
                  <a:lnTo>
                    <a:pt x="131674" y="168249"/>
                  </a:lnTo>
                  <a:lnTo>
                    <a:pt x="208483" y="142646"/>
                  </a:lnTo>
                  <a:lnTo>
                    <a:pt x="270662" y="131673"/>
                  </a:lnTo>
                  <a:lnTo>
                    <a:pt x="395021" y="128016"/>
                  </a:lnTo>
                  <a:lnTo>
                    <a:pt x="548640" y="128016"/>
                  </a:lnTo>
                  <a:lnTo>
                    <a:pt x="797357" y="138989"/>
                  </a:lnTo>
                  <a:lnTo>
                    <a:pt x="1119226" y="157277"/>
                  </a:lnTo>
                  <a:lnTo>
                    <a:pt x="1569110" y="182880"/>
                  </a:lnTo>
                  <a:lnTo>
                    <a:pt x="1905610" y="204825"/>
                  </a:lnTo>
                  <a:lnTo>
                    <a:pt x="2381098" y="230429"/>
                  </a:lnTo>
                  <a:lnTo>
                    <a:pt x="3035808" y="237744"/>
                  </a:lnTo>
                  <a:lnTo>
                    <a:pt x="3705149" y="237744"/>
                  </a:lnTo>
                  <a:lnTo>
                    <a:pt x="4202582" y="237744"/>
                  </a:lnTo>
                  <a:lnTo>
                    <a:pt x="4264762" y="226771"/>
                  </a:lnTo>
                  <a:lnTo>
                    <a:pt x="4312310" y="208483"/>
                  </a:lnTo>
                  <a:lnTo>
                    <a:pt x="4359859" y="175565"/>
                  </a:lnTo>
                  <a:lnTo>
                    <a:pt x="4407408" y="128016"/>
                  </a:lnTo>
                  <a:lnTo>
                    <a:pt x="4451299" y="76809"/>
                  </a:lnTo>
                  <a:lnTo>
                    <a:pt x="4484218" y="21945"/>
                  </a:lnTo>
                  <a:lnTo>
                    <a:pt x="4498848" y="3657"/>
                  </a:lnTo>
                  <a:lnTo>
                    <a:pt x="4520794" y="0"/>
                  </a:lnTo>
                  <a:lnTo>
                    <a:pt x="4531766" y="10973"/>
                  </a:lnTo>
                  <a:lnTo>
                    <a:pt x="4542739" y="47549"/>
                  </a:lnTo>
                  <a:lnTo>
                    <a:pt x="4542739" y="106070"/>
                  </a:lnTo>
                  <a:lnTo>
                    <a:pt x="4539082" y="153619"/>
                  </a:lnTo>
                  <a:lnTo>
                    <a:pt x="4528109" y="197510"/>
                  </a:lnTo>
                  <a:lnTo>
                    <a:pt x="4498848" y="281635"/>
                  </a:lnTo>
                  <a:lnTo>
                    <a:pt x="4451299" y="376733"/>
                  </a:lnTo>
                  <a:lnTo>
                    <a:pt x="4403750" y="442569"/>
                  </a:lnTo>
                  <a:lnTo>
                    <a:pt x="4348886" y="501091"/>
                  </a:lnTo>
                  <a:lnTo>
                    <a:pt x="4301338" y="541325"/>
                  </a:lnTo>
                  <a:lnTo>
                    <a:pt x="4268419" y="548640"/>
                  </a:lnTo>
                  <a:lnTo>
                    <a:pt x="4235501" y="548640"/>
                  </a:lnTo>
                  <a:lnTo>
                    <a:pt x="4184294" y="534009"/>
                  </a:lnTo>
                  <a:lnTo>
                    <a:pt x="4122115" y="501091"/>
                  </a:lnTo>
                  <a:lnTo>
                    <a:pt x="4059936" y="479145"/>
                  </a:lnTo>
                  <a:lnTo>
                    <a:pt x="3997757" y="464515"/>
                  </a:lnTo>
                  <a:lnTo>
                    <a:pt x="3833165" y="457200"/>
                  </a:lnTo>
                  <a:lnTo>
                    <a:pt x="3229661" y="453542"/>
                  </a:lnTo>
                  <a:lnTo>
                    <a:pt x="2406701" y="442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271E2A82-1841-4148-86BB-112C3A14908C}"/>
                </a:ext>
              </a:extLst>
            </p:cNvPr>
            <p:cNvSpPr/>
            <p:nvPr/>
          </p:nvSpPr>
          <p:spPr>
            <a:xfrm rot="16200000">
              <a:off x="4715672" y="4040982"/>
              <a:ext cx="2081212" cy="352425"/>
            </a:xfrm>
            <a:custGeom>
              <a:avLst/>
              <a:gdLst>
                <a:gd name="connsiteX0" fmla="*/ 1131093 w 2081212"/>
                <a:gd name="connsiteY0" fmla="*/ 330994 h 352425"/>
                <a:gd name="connsiteX1" fmla="*/ 330993 w 2081212"/>
                <a:gd name="connsiteY1" fmla="*/ 330994 h 352425"/>
                <a:gd name="connsiteX2" fmla="*/ 128587 w 2081212"/>
                <a:gd name="connsiteY2" fmla="*/ 328613 h 352425"/>
                <a:gd name="connsiteX3" fmla="*/ 69056 w 2081212"/>
                <a:gd name="connsiteY3" fmla="*/ 326231 h 352425"/>
                <a:gd name="connsiteX4" fmla="*/ 47625 w 2081212"/>
                <a:gd name="connsiteY4" fmla="*/ 316706 h 352425"/>
                <a:gd name="connsiteX5" fmla="*/ 28575 w 2081212"/>
                <a:gd name="connsiteY5" fmla="*/ 300038 h 352425"/>
                <a:gd name="connsiteX6" fmla="*/ 11906 w 2081212"/>
                <a:gd name="connsiteY6" fmla="*/ 280988 h 352425"/>
                <a:gd name="connsiteX7" fmla="*/ 0 w 2081212"/>
                <a:gd name="connsiteY7" fmla="*/ 252413 h 352425"/>
                <a:gd name="connsiteX8" fmla="*/ 0 w 2081212"/>
                <a:gd name="connsiteY8" fmla="*/ 226219 h 352425"/>
                <a:gd name="connsiteX9" fmla="*/ 7143 w 2081212"/>
                <a:gd name="connsiteY9" fmla="*/ 197644 h 352425"/>
                <a:gd name="connsiteX10" fmla="*/ 28575 w 2081212"/>
                <a:gd name="connsiteY10" fmla="*/ 173831 h 352425"/>
                <a:gd name="connsiteX11" fmla="*/ 61912 w 2081212"/>
                <a:gd name="connsiteY11" fmla="*/ 150019 h 352425"/>
                <a:gd name="connsiteX12" fmla="*/ 107156 w 2081212"/>
                <a:gd name="connsiteY12" fmla="*/ 133350 h 352425"/>
                <a:gd name="connsiteX13" fmla="*/ 157162 w 2081212"/>
                <a:gd name="connsiteY13" fmla="*/ 119063 h 352425"/>
                <a:gd name="connsiteX14" fmla="*/ 228600 w 2081212"/>
                <a:gd name="connsiteY14" fmla="*/ 107156 h 352425"/>
                <a:gd name="connsiteX15" fmla="*/ 309562 w 2081212"/>
                <a:gd name="connsiteY15" fmla="*/ 104775 h 352425"/>
                <a:gd name="connsiteX16" fmla="*/ 440531 w 2081212"/>
                <a:gd name="connsiteY16" fmla="*/ 104775 h 352425"/>
                <a:gd name="connsiteX17" fmla="*/ 1109662 w 2081212"/>
                <a:gd name="connsiteY17" fmla="*/ 104775 h 352425"/>
                <a:gd name="connsiteX18" fmla="*/ 1571625 w 2081212"/>
                <a:gd name="connsiteY18" fmla="*/ 107156 h 352425"/>
                <a:gd name="connsiteX19" fmla="*/ 1764506 w 2081212"/>
                <a:gd name="connsiteY19" fmla="*/ 107156 h 352425"/>
                <a:gd name="connsiteX20" fmla="*/ 1814512 w 2081212"/>
                <a:gd name="connsiteY20" fmla="*/ 104775 h 352425"/>
                <a:gd name="connsiteX21" fmla="*/ 1843087 w 2081212"/>
                <a:gd name="connsiteY21" fmla="*/ 100013 h 352425"/>
                <a:gd name="connsiteX22" fmla="*/ 1881187 w 2081212"/>
                <a:gd name="connsiteY22" fmla="*/ 90488 h 352425"/>
                <a:gd name="connsiteX23" fmla="*/ 1921668 w 2081212"/>
                <a:gd name="connsiteY23" fmla="*/ 73819 h 352425"/>
                <a:gd name="connsiteX24" fmla="*/ 1969293 w 2081212"/>
                <a:gd name="connsiteY24" fmla="*/ 42863 h 352425"/>
                <a:gd name="connsiteX25" fmla="*/ 1995487 w 2081212"/>
                <a:gd name="connsiteY25" fmla="*/ 23813 h 352425"/>
                <a:gd name="connsiteX26" fmla="*/ 2016918 w 2081212"/>
                <a:gd name="connsiteY26" fmla="*/ 9525 h 352425"/>
                <a:gd name="connsiteX27" fmla="*/ 2040731 w 2081212"/>
                <a:gd name="connsiteY27" fmla="*/ 0 h 352425"/>
                <a:gd name="connsiteX28" fmla="*/ 2055018 w 2081212"/>
                <a:gd name="connsiteY28" fmla="*/ 0 h 352425"/>
                <a:gd name="connsiteX29" fmla="*/ 2069306 w 2081212"/>
                <a:gd name="connsiteY29" fmla="*/ 2381 h 352425"/>
                <a:gd name="connsiteX30" fmla="*/ 2076450 w 2081212"/>
                <a:gd name="connsiteY30" fmla="*/ 9525 h 352425"/>
                <a:gd name="connsiteX31" fmla="*/ 2081212 w 2081212"/>
                <a:gd name="connsiteY31" fmla="*/ 26194 h 352425"/>
                <a:gd name="connsiteX32" fmla="*/ 2074068 w 2081212"/>
                <a:gd name="connsiteY32" fmla="*/ 66675 h 352425"/>
                <a:gd name="connsiteX33" fmla="*/ 2031206 w 2081212"/>
                <a:gd name="connsiteY33" fmla="*/ 195263 h 352425"/>
                <a:gd name="connsiteX34" fmla="*/ 1983581 w 2081212"/>
                <a:gd name="connsiteY34" fmla="*/ 352425 h 352425"/>
                <a:gd name="connsiteX35" fmla="*/ 1857375 w 2081212"/>
                <a:gd name="connsiteY35" fmla="*/ 335756 h 352425"/>
                <a:gd name="connsiteX36" fmla="*/ 1131093 w 2081212"/>
                <a:gd name="connsiteY36" fmla="*/ 33099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1212" h="352425">
                  <a:moveTo>
                    <a:pt x="1131093" y="330994"/>
                  </a:moveTo>
                  <a:lnTo>
                    <a:pt x="330993" y="330994"/>
                  </a:lnTo>
                  <a:lnTo>
                    <a:pt x="128587" y="328613"/>
                  </a:lnTo>
                  <a:lnTo>
                    <a:pt x="69056" y="326231"/>
                  </a:lnTo>
                  <a:lnTo>
                    <a:pt x="47625" y="316706"/>
                  </a:lnTo>
                  <a:lnTo>
                    <a:pt x="28575" y="300038"/>
                  </a:lnTo>
                  <a:lnTo>
                    <a:pt x="11906" y="280988"/>
                  </a:lnTo>
                  <a:lnTo>
                    <a:pt x="0" y="252413"/>
                  </a:lnTo>
                  <a:lnTo>
                    <a:pt x="0" y="226219"/>
                  </a:lnTo>
                  <a:lnTo>
                    <a:pt x="7143" y="197644"/>
                  </a:lnTo>
                  <a:lnTo>
                    <a:pt x="28575" y="173831"/>
                  </a:lnTo>
                  <a:lnTo>
                    <a:pt x="61912" y="150019"/>
                  </a:lnTo>
                  <a:lnTo>
                    <a:pt x="107156" y="133350"/>
                  </a:lnTo>
                  <a:lnTo>
                    <a:pt x="157162" y="119063"/>
                  </a:lnTo>
                  <a:lnTo>
                    <a:pt x="228600" y="107156"/>
                  </a:lnTo>
                  <a:lnTo>
                    <a:pt x="309562" y="104775"/>
                  </a:lnTo>
                  <a:lnTo>
                    <a:pt x="440531" y="104775"/>
                  </a:lnTo>
                  <a:lnTo>
                    <a:pt x="1109662" y="104775"/>
                  </a:lnTo>
                  <a:lnTo>
                    <a:pt x="1571625" y="107156"/>
                  </a:lnTo>
                  <a:lnTo>
                    <a:pt x="1764506" y="107156"/>
                  </a:lnTo>
                  <a:lnTo>
                    <a:pt x="1814512" y="104775"/>
                  </a:lnTo>
                  <a:lnTo>
                    <a:pt x="1843087" y="100013"/>
                  </a:lnTo>
                  <a:lnTo>
                    <a:pt x="1881187" y="90488"/>
                  </a:lnTo>
                  <a:lnTo>
                    <a:pt x="1921668" y="73819"/>
                  </a:lnTo>
                  <a:lnTo>
                    <a:pt x="1969293" y="42863"/>
                  </a:lnTo>
                  <a:lnTo>
                    <a:pt x="1995487" y="23813"/>
                  </a:lnTo>
                  <a:lnTo>
                    <a:pt x="2016918" y="9525"/>
                  </a:lnTo>
                  <a:lnTo>
                    <a:pt x="2040731" y="0"/>
                  </a:lnTo>
                  <a:lnTo>
                    <a:pt x="2055018" y="0"/>
                  </a:lnTo>
                  <a:lnTo>
                    <a:pt x="2069306" y="2381"/>
                  </a:lnTo>
                  <a:lnTo>
                    <a:pt x="2076450" y="9525"/>
                  </a:lnTo>
                  <a:lnTo>
                    <a:pt x="2081212" y="26194"/>
                  </a:lnTo>
                  <a:lnTo>
                    <a:pt x="2074068" y="66675"/>
                  </a:lnTo>
                  <a:lnTo>
                    <a:pt x="2031206" y="195263"/>
                  </a:lnTo>
                  <a:lnTo>
                    <a:pt x="1983581" y="352425"/>
                  </a:lnTo>
                  <a:lnTo>
                    <a:pt x="1857375" y="335756"/>
                  </a:lnTo>
                  <a:lnTo>
                    <a:pt x="1131093" y="3309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6">
              <a:extLst>
                <a:ext uri="{FF2B5EF4-FFF2-40B4-BE49-F238E27FC236}">
                  <a16:creationId xmlns:a16="http://schemas.microsoft.com/office/drawing/2014/main" id="{684900AA-CA72-4F20-9574-D4B7BE4E6B44}"/>
                </a:ext>
              </a:extLst>
            </p:cNvPr>
            <p:cNvSpPr/>
            <p:nvPr/>
          </p:nvSpPr>
          <p:spPr>
            <a:xfrm>
              <a:off x="5591177" y="1631951"/>
              <a:ext cx="412750" cy="1355725"/>
            </a:xfrm>
            <a:custGeom>
              <a:avLst/>
              <a:gdLst>
                <a:gd name="connsiteX0" fmla="*/ 365125 w 412750"/>
                <a:gd name="connsiteY0" fmla="*/ 419100 h 1355725"/>
                <a:gd name="connsiteX1" fmla="*/ 333375 w 412750"/>
                <a:gd name="connsiteY1" fmla="*/ 657225 h 1355725"/>
                <a:gd name="connsiteX2" fmla="*/ 307975 w 412750"/>
                <a:gd name="connsiteY2" fmla="*/ 809625 h 1355725"/>
                <a:gd name="connsiteX3" fmla="*/ 263525 w 412750"/>
                <a:gd name="connsiteY3" fmla="*/ 1057275 h 1355725"/>
                <a:gd name="connsiteX4" fmla="*/ 244475 w 412750"/>
                <a:gd name="connsiteY4" fmla="*/ 1317625 h 1355725"/>
                <a:gd name="connsiteX5" fmla="*/ 203200 w 412750"/>
                <a:gd name="connsiteY5" fmla="*/ 1343025 h 1355725"/>
                <a:gd name="connsiteX6" fmla="*/ 184150 w 412750"/>
                <a:gd name="connsiteY6" fmla="*/ 1352550 h 1355725"/>
                <a:gd name="connsiteX7" fmla="*/ 165100 w 412750"/>
                <a:gd name="connsiteY7" fmla="*/ 1355725 h 1355725"/>
                <a:gd name="connsiteX8" fmla="*/ 136525 w 412750"/>
                <a:gd name="connsiteY8" fmla="*/ 1352550 h 1355725"/>
                <a:gd name="connsiteX9" fmla="*/ 104775 w 412750"/>
                <a:gd name="connsiteY9" fmla="*/ 1333500 h 1355725"/>
                <a:gd name="connsiteX10" fmla="*/ 73025 w 412750"/>
                <a:gd name="connsiteY10" fmla="*/ 1304925 h 1355725"/>
                <a:gd name="connsiteX11" fmla="*/ 47625 w 412750"/>
                <a:gd name="connsiteY11" fmla="*/ 1266825 h 1355725"/>
                <a:gd name="connsiteX12" fmla="*/ 31750 w 412750"/>
                <a:gd name="connsiteY12" fmla="*/ 1238250 h 1355725"/>
                <a:gd name="connsiteX13" fmla="*/ 12700 w 412750"/>
                <a:gd name="connsiteY13" fmla="*/ 1193800 h 1355725"/>
                <a:gd name="connsiteX14" fmla="*/ 0 w 412750"/>
                <a:gd name="connsiteY14" fmla="*/ 1136650 h 1355725"/>
                <a:gd name="connsiteX15" fmla="*/ 6350 w 412750"/>
                <a:gd name="connsiteY15" fmla="*/ 1089025 h 1355725"/>
                <a:gd name="connsiteX16" fmla="*/ 19050 w 412750"/>
                <a:gd name="connsiteY16" fmla="*/ 1060450 h 1355725"/>
                <a:gd name="connsiteX17" fmla="*/ 47625 w 412750"/>
                <a:gd name="connsiteY17" fmla="*/ 984250 h 1355725"/>
                <a:gd name="connsiteX18" fmla="*/ 73025 w 412750"/>
                <a:gd name="connsiteY18" fmla="*/ 901700 h 1355725"/>
                <a:gd name="connsiteX19" fmla="*/ 95250 w 412750"/>
                <a:gd name="connsiteY19" fmla="*/ 812800 h 1355725"/>
                <a:gd name="connsiteX20" fmla="*/ 149225 w 412750"/>
                <a:gd name="connsiteY20" fmla="*/ 584200 h 1355725"/>
                <a:gd name="connsiteX21" fmla="*/ 171450 w 412750"/>
                <a:gd name="connsiteY21" fmla="*/ 482600 h 1355725"/>
                <a:gd name="connsiteX22" fmla="*/ 187325 w 412750"/>
                <a:gd name="connsiteY22" fmla="*/ 400050 h 1355725"/>
                <a:gd name="connsiteX23" fmla="*/ 193675 w 412750"/>
                <a:gd name="connsiteY23" fmla="*/ 327025 h 1355725"/>
                <a:gd name="connsiteX24" fmla="*/ 190500 w 412750"/>
                <a:gd name="connsiteY24" fmla="*/ 285750 h 1355725"/>
                <a:gd name="connsiteX25" fmla="*/ 177800 w 412750"/>
                <a:gd name="connsiteY25" fmla="*/ 241300 h 1355725"/>
                <a:gd name="connsiteX26" fmla="*/ 155575 w 412750"/>
                <a:gd name="connsiteY26" fmla="*/ 174625 h 1355725"/>
                <a:gd name="connsiteX27" fmla="*/ 117475 w 412750"/>
                <a:gd name="connsiteY27" fmla="*/ 111125 h 1355725"/>
                <a:gd name="connsiteX28" fmla="*/ 73025 w 412750"/>
                <a:gd name="connsiteY28" fmla="*/ 57150 h 1355725"/>
                <a:gd name="connsiteX29" fmla="*/ 60325 w 412750"/>
                <a:gd name="connsiteY29" fmla="*/ 19050 h 1355725"/>
                <a:gd name="connsiteX30" fmla="*/ 69850 w 412750"/>
                <a:gd name="connsiteY30" fmla="*/ 0 h 1355725"/>
                <a:gd name="connsiteX31" fmla="*/ 88900 w 412750"/>
                <a:gd name="connsiteY31" fmla="*/ 0 h 1355725"/>
                <a:gd name="connsiteX32" fmla="*/ 127000 w 412750"/>
                <a:gd name="connsiteY32" fmla="*/ 19050 h 1355725"/>
                <a:gd name="connsiteX33" fmla="*/ 254000 w 412750"/>
                <a:gd name="connsiteY33" fmla="*/ 69850 h 1355725"/>
                <a:gd name="connsiteX34" fmla="*/ 358775 w 412750"/>
                <a:gd name="connsiteY34" fmla="*/ 101600 h 1355725"/>
                <a:gd name="connsiteX35" fmla="*/ 412750 w 412750"/>
                <a:gd name="connsiteY35" fmla="*/ 114300 h 1355725"/>
                <a:gd name="connsiteX36" fmla="*/ 381000 w 412750"/>
                <a:gd name="connsiteY36" fmla="*/ 317500 h 1355725"/>
                <a:gd name="connsiteX37" fmla="*/ 365125 w 412750"/>
                <a:gd name="connsiteY37" fmla="*/ 419100 h 135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2750" h="1355725">
                  <a:moveTo>
                    <a:pt x="365125" y="419100"/>
                  </a:moveTo>
                  <a:lnTo>
                    <a:pt x="333375" y="657225"/>
                  </a:lnTo>
                  <a:lnTo>
                    <a:pt x="307975" y="809625"/>
                  </a:lnTo>
                  <a:lnTo>
                    <a:pt x="263525" y="1057275"/>
                  </a:lnTo>
                  <a:lnTo>
                    <a:pt x="244475" y="1317625"/>
                  </a:lnTo>
                  <a:lnTo>
                    <a:pt x="203200" y="1343025"/>
                  </a:lnTo>
                  <a:lnTo>
                    <a:pt x="184150" y="1352550"/>
                  </a:lnTo>
                  <a:lnTo>
                    <a:pt x="165100" y="1355725"/>
                  </a:lnTo>
                  <a:lnTo>
                    <a:pt x="136525" y="1352550"/>
                  </a:lnTo>
                  <a:lnTo>
                    <a:pt x="104775" y="1333500"/>
                  </a:lnTo>
                  <a:lnTo>
                    <a:pt x="73025" y="1304925"/>
                  </a:lnTo>
                  <a:lnTo>
                    <a:pt x="47625" y="1266825"/>
                  </a:lnTo>
                  <a:lnTo>
                    <a:pt x="31750" y="1238250"/>
                  </a:lnTo>
                  <a:lnTo>
                    <a:pt x="12700" y="1193800"/>
                  </a:lnTo>
                  <a:lnTo>
                    <a:pt x="0" y="1136650"/>
                  </a:lnTo>
                  <a:lnTo>
                    <a:pt x="6350" y="1089025"/>
                  </a:lnTo>
                  <a:lnTo>
                    <a:pt x="19050" y="1060450"/>
                  </a:lnTo>
                  <a:lnTo>
                    <a:pt x="47625" y="984250"/>
                  </a:lnTo>
                  <a:lnTo>
                    <a:pt x="73025" y="901700"/>
                  </a:lnTo>
                  <a:lnTo>
                    <a:pt x="95250" y="812800"/>
                  </a:lnTo>
                  <a:lnTo>
                    <a:pt x="149225" y="584200"/>
                  </a:lnTo>
                  <a:lnTo>
                    <a:pt x="171450" y="482600"/>
                  </a:lnTo>
                  <a:lnTo>
                    <a:pt x="187325" y="400050"/>
                  </a:lnTo>
                  <a:lnTo>
                    <a:pt x="193675" y="327025"/>
                  </a:lnTo>
                  <a:lnTo>
                    <a:pt x="190500" y="285750"/>
                  </a:lnTo>
                  <a:lnTo>
                    <a:pt x="177800" y="241300"/>
                  </a:lnTo>
                  <a:lnTo>
                    <a:pt x="155575" y="174625"/>
                  </a:lnTo>
                  <a:lnTo>
                    <a:pt x="117475" y="111125"/>
                  </a:lnTo>
                  <a:lnTo>
                    <a:pt x="73025" y="57150"/>
                  </a:lnTo>
                  <a:lnTo>
                    <a:pt x="60325" y="19050"/>
                  </a:lnTo>
                  <a:lnTo>
                    <a:pt x="69850" y="0"/>
                  </a:lnTo>
                  <a:lnTo>
                    <a:pt x="88900" y="0"/>
                  </a:lnTo>
                  <a:lnTo>
                    <a:pt x="127000" y="19050"/>
                  </a:lnTo>
                  <a:lnTo>
                    <a:pt x="254000" y="69850"/>
                  </a:lnTo>
                  <a:lnTo>
                    <a:pt x="358775" y="101600"/>
                  </a:lnTo>
                  <a:lnTo>
                    <a:pt x="412750" y="114300"/>
                  </a:lnTo>
                  <a:lnTo>
                    <a:pt x="381000" y="317500"/>
                  </a:lnTo>
                  <a:lnTo>
                    <a:pt x="365125" y="419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5D83907D-AD44-4F1E-AB84-6FF368333483}"/>
                </a:ext>
              </a:extLst>
            </p:cNvPr>
            <p:cNvSpPr/>
            <p:nvPr/>
          </p:nvSpPr>
          <p:spPr>
            <a:xfrm>
              <a:off x="5802316" y="2566988"/>
              <a:ext cx="1493837" cy="387350"/>
            </a:xfrm>
            <a:custGeom>
              <a:avLst/>
              <a:gdLst>
                <a:gd name="connsiteX0" fmla="*/ 369094 w 1493044"/>
                <a:gd name="connsiteY0" fmla="*/ 154781 h 388143"/>
                <a:gd name="connsiteX1" fmla="*/ 878682 w 1493044"/>
                <a:gd name="connsiteY1" fmla="*/ 97631 h 388143"/>
                <a:gd name="connsiteX2" fmla="*/ 1190625 w 1493044"/>
                <a:gd name="connsiteY2" fmla="*/ 50006 h 388143"/>
                <a:gd name="connsiteX3" fmla="*/ 1493044 w 1493044"/>
                <a:gd name="connsiteY3" fmla="*/ 0 h 388143"/>
                <a:gd name="connsiteX4" fmla="*/ 1471613 w 1493044"/>
                <a:gd name="connsiteY4" fmla="*/ 171450 h 388143"/>
                <a:gd name="connsiteX5" fmla="*/ 1381125 w 1493044"/>
                <a:gd name="connsiteY5" fmla="*/ 178593 h 388143"/>
                <a:gd name="connsiteX6" fmla="*/ 1023938 w 1493044"/>
                <a:gd name="connsiteY6" fmla="*/ 211931 h 388143"/>
                <a:gd name="connsiteX7" fmla="*/ 726282 w 1493044"/>
                <a:gd name="connsiteY7" fmla="*/ 250031 h 388143"/>
                <a:gd name="connsiteX8" fmla="*/ 450057 w 1493044"/>
                <a:gd name="connsiteY8" fmla="*/ 292893 h 388143"/>
                <a:gd name="connsiteX9" fmla="*/ 211932 w 1493044"/>
                <a:gd name="connsiteY9" fmla="*/ 335756 h 388143"/>
                <a:gd name="connsiteX10" fmla="*/ 30957 w 1493044"/>
                <a:gd name="connsiteY10" fmla="*/ 381000 h 388143"/>
                <a:gd name="connsiteX11" fmla="*/ 0 w 1493044"/>
                <a:gd name="connsiteY11" fmla="*/ 388143 h 388143"/>
                <a:gd name="connsiteX12" fmla="*/ 0 w 1493044"/>
                <a:gd name="connsiteY12" fmla="*/ 195262 h 388143"/>
                <a:gd name="connsiteX13" fmla="*/ 164307 w 1493044"/>
                <a:gd name="connsiteY13" fmla="*/ 178593 h 388143"/>
                <a:gd name="connsiteX14" fmla="*/ 369094 w 1493044"/>
                <a:gd name="connsiteY14" fmla="*/ 154781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3044" h="388143">
                  <a:moveTo>
                    <a:pt x="369094" y="154781"/>
                  </a:moveTo>
                  <a:lnTo>
                    <a:pt x="878682" y="97631"/>
                  </a:lnTo>
                  <a:lnTo>
                    <a:pt x="1190625" y="50006"/>
                  </a:lnTo>
                  <a:lnTo>
                    <a:pt x="1493044" y="0"/>
                  </a:lnTo>
                  <a:lnTo>
                    <a:pt x="1471613" y="171450"/>
                  </a:lnTo>
                  <a:lnTo>
                    <a:pt x="1381125" y="178593"/>
                  </a:lnTo>
                  <a:lnTo>
                    <a:pt x="1023938" y="211931"/>
                  </a:lnTo>
                  <a:lnTo>
                    <a:pt x="726282" y="250031"/>
                  </a:lnTo>
                  <a:lnTo>
                    <a:pt x="450057" y="292893"/>
                  </a:lnTo>
                  <a:lnTo>
                    <a:pt x="211932" y="335756"/>
                  </a:lnTo>
                  <a:lnTo>
                    <a:pt x="30957" y="381000"/>
                  </a:lnTo>
                  <a:lnTo>
                    <a:pt x="0" y="388143"/>
                  </a:lnTo>
                  <a:lnTo>
                    <a:pt x="0" y="195262"/>
                  </a:lnTo>
                  <a:lnTo>
                    <a:pt x="164307" y="178593"/>
                  </a:lnTo>
                  <a:lnTo>
                    <a:pt x="369094" y="1547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2ED004C2-E967-41C7-AEC8-512F758E076D}"/>
                </a:ext>
              </a:extLst>
            </p:cNvPr>
            <p:cNvSpPr/>
            <p:nvPr/>
          </p:nvSpPr>
          <p:spPr>
            <a:xfrm>
              <a:off x="5899153" y="1509714"/>
              <a:ext cx="1820863" cy="1309687"/>
            </a:xfrm>
            <a:custGeom>
              <a:avLst/>
              <a:gdLst>
                <a:gd name="connsiteX0" fmla="*/ 1085850 w 1821657"/>
                <a:gd name="connsiteY0" fmla="*/ 257175 h 1309687"/>
                <a:gd name="connsiteX1" fmla="*/ 714375 w 1821657"/>
                <a:gd name="connsiteY1" fmla="*/ 295275 h 1309687"/>
                <a:gd name="connsiteX2" fmla="*/ 640557 w 1821657"/>
                <a:gd name="connsiteY2" fmla="*/ 307181 h 1309687"/>
                <a:gd name="connsiteX3" fmla="*/ 488157 w 1821657"/>
                <a:gd name="connsiteY3" fmla="*/ 345281 h 1309687"/>
                <a:gd name="connsiteX4" fmla="*/ 366713 w 1821657"/>
                <a:gd name="connsiteY4" fmla="*/ 366712 h 1309687"/>
                <a:gd name="connsiteX5" fmla="*/ 252413 w 1821657"/>
                <a:gd name="connsiteY5" fmla="*/ 381000 h 1309687"/>
                <a:gd name="connsiteX6" fmla="*/ 21432 w 1821657"/>
                <a:gd name="connsiteY6" fmla="*/ 407193 h 1309687"/>
                <a:gd name="connsiteX7" fmla="*/ 0 w 1821657"/>
                <a:gd name="connsiteY7" fmla="*/ 226218 h 1309687"/>
                <a:gd name="connsiteX8" fmla="*/ 100013 w 1821657"/>
                <a:gd name="connsiteY8" fmla="*/ 233362 h 1309687"/>
                <a:gd name="connsiteX9" fmla="*/ 145257 w 1821657"/>
                <a:gd name="connsiteY9" fmla="*/ 240506 h 1309687"/>
                <a:gd name="connsiteX10" fmla="*/ 188119 w 1821657"/>
                <a:gd name="connsiteY10" fmla="*/ 245268 h 1309687"/>
                <a:gd name="connsiteX11" fmla="*/ 271463 w 1821657"/>
                <a:gd name="connsiteY11" fmla="*/ 238125 h 1309687"/>
                <a:gd name="connsiteX12" fmla="*/ 688182 w 1821657"/>
                <a:gd name="connsiteY12" fmla="*/ 178593 h 1309687"/>
                <a:gd name="connsiteX13" fmla="*/ 995363 w 1821657"/>
                <a:gd name="connsiteY13" fmla="*/ 121443 h 1309687"/>
                <a:gd name="connsiteX14" fmla="*/ 1362075 w 1821657"/>
                <a:gd name="connsiteY14" fmla="*/ 47625 h 1309687"/>
                <a:gd name="connsiteX15" fmla="*/ 1397794 w 1821657"/>
                <a:gd name="connsiteY15" fmla="*/ 30956 h 1309687"/>
                <a:gd name="connsiteX16" fmla="*/ 1428750 w 1821657"/>
                <a:gd name="connsiteY16" fmla="*/ 7143 h 1309687"/>
                <a:gd name="connsiteX17" fmla="*/ 1440657 w 1821657"/>
                <a:gd name="connsiteY17" fmla="*/ 0 h 1309687"/>
                <a:gd name="connsiteX18" fmla="*/ 1450182 w 1821657"/>
                <a:gd name="connsiteY18" fmla="*/ 0 h 1309687"/>
                <a:gd name="connsiteX19" fmla="*/ 1509713 w 1821657"/>
                <a:gd name="connsiteY19" fmla="*/ 28575 h 1309687"/>
                <a:gd name="connsiteX20" fmla="*/ 1562100 w 1821657"/>
                <a:gd name="connsiteY20" fmla="*/ 54768 h 1309687"/>
                <a:gd name="connsiteX21" fmla="*/ 1674019 w 1821657"/>
                <a:gd name="connsiteY21" fmla="*/ 119062 h 1309687"/>
                <a:gd name="connsiteX22" fmla="*/ 1728788 w 1821657"/>
                <a:gd name="connsiteY22" fmla="*/ 152400 h 1309687"/>
                <a:gd name="connsiteX23" fmla="*/ 1764507 w 1821657"/>
                <a:gd name="connsiteY23" fmla="*/ 178593 h 1309687"/>
                <a:gd name="connsiteX24" fmla="*/ 1788319 w 1821657"/>
                <a:gd name="connsiteY24" fmla="*/ 200025 h 1309687"/>
                <a:gd name="connsiteX25" fmla="*/ 1809750 w 1821657"/>
                <a:gd name="connsiteY25" fmla="*/ 223837 h 1309687"/>
                <a:gd name="connsiteX26" fmla="*/ 1816894 w 1821657"/>
                <a:gd name="connsiteY26" fmla="*/ 238125 h 1309687"/>
                <a:gd name="connsiteX27" fmla="*/ 1821657 w 1821657"/>
                <a:gd name="connsiteY27" fmla="*/ 259556 h 1309687"/>
                <a:gd name="connsiteX28" fmla="*/ 1816894 w 1821657"/>
                <a:gd name="connsiteY28" fmla="*/ 278606 h 1309687"/>
                <a:gd name="connsiteX29" fmla="*/ 1804988 w 1821657"/>
                <a:gd name="connsiteY29" fmla="*/ 302418 h 1309687"/>
                <a:gd name="connsiteX30" fmla="*/ 1774032 w 1821657"/>
                <a:gd name="connsiteY30" fmla="*/ 328612 h 1309687"/>
                <a:gd name="connsiteX31" fmla="*/ 1738313 w 1821657"/>
                <a:gd name="connsiteY31" fmla="*/ 350043 h 1309687"/>
                <a:gd name="connsiteX32" fmla="*/ 1726407 w 1821657"/>
                <a:gd name="connsiteY32" fmla="*/ 359568 h 1309687"/>
                <a:gd name="connsiteX33" fmla="*/ 1683544 w 1821657"/>
                <a:gd name="connsiteY33" fmla="*/ 526256 h 1309687"/>
                <a:gd name="connsiteX34" fmla="*/ 1647825 w 1821657"/>
                <a:gd name="connsiteY34" fmla="*/ 661987 h 1309687"/>
                <a:gd name="connsiteX35" fmla="*/ 1566863 w 1821657"/>
                <a:gd name="connsiteY35" fmla="*/ 1045368 h 1309687"/>
                <a:gd name="connsiteX36" fmla="*/ 1533525 w 1821657"/>
                <a:gd name="connsiteY36" fmla="*/ 1197768 h 1309687"/>
                <a:gd name="connsiteX37" fmla="*/ 1519238 w 1821657"/>
                <a:gd name="connsiteY37" fmla="*/ 1247775 h 1309687"/>
                <a:gd name="connsiteX38" fmla="*/ 1507332 w 1821657"/>
                <a:gd name="connsiteY38" fmla="*/ 1281112 h 1309687"/>
                <a:gd name="connsiteX39" fmla="*/ 1490663 w 1821657"/>
                <a:gd name="connsiteY39" fmla="*/ 1300162 h 1309687"/>
                <a:gd name="connsiteX40" fmla="*/ 1469232 w 1821657"/>
                <a:gd name="connsiteY40" fmla="*/ 1309687 h 1309687"/>
                <a:gd name="connsiteX41" fmla="*/ 1435894 w 1821657"/>
                <a:gd name="connsiteY41" fmla="*/ 1304925 h 1309687"/>
                <a:gd name="connsiteX42" fmla="*/ 1397794 w 1821657"/>
                <a:gd name="connsiteY42" fmla="*/ 1283493 h 1309687"/>
                <a:gd name="connsiteX43" fmla="*/ 1350169 w 1821657"/>
                <a:gd name="connsiteY43" fmla="*/ 1250156 h 1309687"/>
                <a:gd name="connsiteX44" fmla="*/ 1307307 w 1821657"/>
                <a:gd name="connsiteY44" fmla="*/ 1209675 h 1309687"/>
                <a:gd name="connsiteX45" fmla="*/ 1302544 w 1821657"/>
                <a:gd name="connsiteY45" fmla="*/ 1097756 h 1309687"/>
                <a:gd name="connsiteX46" fmla="*/ 1373982 w 1821657"/>
                <a:gd name="connsiteY46" fmla="*/ 700087 h 1309687"/>
                <a:gd name="connsiteX47" fmla="*/ 1393032 w 1821657"/>
                <a:gd name="connsiteY47" fmla="*/ 583406 h 1309687"/>
                <a:gd name="connsiteX48" fmla="*/ 1445419 w 1821657"/>
                <a:gd name="connsiteY48" fmla="*/ 273843 h 1309687"/>
                <a:gd name="connsiteX49" fmla="*/ 1440657 w 1821657"/>
                <a:gd name="connsiteY49" fmla="*/ 252412 h 1309687"/>
                <a:gd name="connsiteX50" fmla="*/ 1433513 w 1821657"/>
                <a:gd name="connsiteY50" fmla="*/ 240506 h 1309687"/>
                <a:gd name="connsiteX51" fmla="*/ 1419225 w 1821657"/>
                <a:gd name="connsiteY51" fmla="*/ 230981 h 1309687"/>
                <a:gd name="connsiteX52" fmla="*/ 1388269 w 1821657"/>
                <a:gd name="connsiteY52" fmla="*/ 223837 h 1309687"/>
                <a:gd name="connsiteX53" fmla="*/ 1307307 w 1821657"/>
                <a:gd name="connsiteY53" fmla="*/ 230981 h 1309687"/>
                <a:gd name="connsiteX54" fmla="*/ 1085850 w 1821657"/>
                <a:gd name="connsiteY54" fmla="*/ 257175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1657" h="1309687">
                  <a:moveTo>
                    <a:pt x="1085850" y="257175"/>
                  </a:moveTo>
                  <a:lnTo>
                    <a:pt x="714375" y="295275"/>
                  </a:lnTo>
                  <a:lnTo>
                    <a:pt x="640557" y="307181"/>
                  </a:lnTo>
                  <a:lnTo>
                    <a:pt x="488157" y="345281"/>
                  </a:lnTo>
                  <a:lnTo>
                    <a:pt x="366713" y="366712"/>
                  </a:lnTo>
                  <a:lnTo>
                    <a:pt x="252413" y="381000"/>
                  </a:lnTo>
                  <a:lnTo>
                    <a:pt x="21432" y="407193"/>
                  </a:lnTo>
                  <a:lnTo>
                    <a:pt x="0" y="226218"/>
                  </a:lnTo>
                  <a:lnTo>
                    <a:pt x="100013" y="233362"/>
                  </a:lnTo>
                  <a:lnTo>
                    <a:pt x="145257" y="240506"/>
                  </a:lnTo>
                  <a:lnTo>
                    <a:pt x="188119" y="245268"/>
                  </a:lnTo>
                  <a:lnTo>
                    <a:pt x="271463" y="238125"/>
                  </a:lnTo>
                  <a:lnTo>
                    <a:pt x="688182" y="178593"/>
                  </a:lnTo>
                  <a:lnTo>
                    <a:pt x="995363" y="121443"/>
                  </a:lnTo>
                  <a:lnTo>
                    <a:pt x="1362075" y="47625"/>
                  </a:lnTo>
                  <a:lnTo>
                    <a:pt x="1397794" y="30956"/>
                  </a:lnTo>
                  <a:lnTo>
                    <a:pt x="1428750" y="7143"/>
                  </a:lnTo>
                  <a:lnTo>
                    <a:pt x="1440657" y="0"/>
                  </a:lnTo>
                  <a:lnTo>
                    <a:pt x="1450182" y="0"/>
                  </a:lnTo>
                  <a:lnTo>
                    <a:pt x="1509713" y="28575"/>
                  </a:lnTo>
                  <a:lnTo>
                    <a:pt x="1562100" y="54768"/>
                  </a:lnTo>
                  <a:lnTo>
                    <a:pt x="1674019" y="119062"/>
                  </a:lnTo>
                  <a:lnTo>
                    <a:pt x="1728788" y="152400"/>
                  </a:lnTo>
                  <a:lnTo>
                    <a:pt x="1764507" y="178593"/>
                  </a:lnTo>
                  <a:lnTo>
                    <a:pt x="1788319" y="200025"/>
                  </a:lnTo>
                  <a:lnTo>
                    <a:pt x="1809750" y="223837"/>
                  </a:lnTo>
                  <a:lnTo>
                    <a:pt x="1816894" y="238125"/>
                  </a:lnTo>
                  <a:lnTo>
                    <a:pt x="1821657" y="259556"/>
                  </a:lnTo>
                  <a:lnTo>
                    <a:pt x="1816894" y="278606"/>
                  </a:lnTo>
                  <a:lnTo>
                    <a:pt x="1804988" y="302418"/>
                  </a:lnTo>
                  <a:lnTo>
                    <a:pt x="1774032" y="328612"/>
                  </a:lnTo>
                  <a:lnTo>
                    <a:pt x="1738313" y="350043"/>
                  </a:lnTo>
                  <a:lnTo>
                    <a:pt x="1726407" y="359568"/>
                  </a:lnTo>
                  <a:lnTo>
                    <a:pt x="1683544" y="526256"/>
                  </a:lnTo>
                  <a:lnTo>
                    <a:pt x="1647825" y="661987"/>
                  </a:lnTo>
                  <a:lnTo>
                    <a:pt x="1566863" y="1045368"/>
                  </a:lnTo>
                  <a:lnTo>
                    <a:pt x="1533525" y="1197768"/>
                  </a:lnTo>
                  <a:lnTo>
                    <a:pt x="1519238" y="1247775"/>
                  </a:lnTo>
                  <a:lnTo>
                    <a:pt x="1507332" y="1281112"/>
                  </a:lnTo>
                  <a:lnTo>
                    <a:pt x="1490663" y="1300162"/>
                  </a:lnTo>
                  <a:lnTo>
                    <a:pt x="1469232" y="1309687"/>
                  </a:lnTo>
                  <a:lnTo>
                    <a:pt x="1435894" y="1304925"/>
                  </a:lnTo>
                  <a:lnTo>
                    <a:pt x="1397794" y="1283493"/>
                  </a:lnTo>
                  <a:lnTo>
                    <a:pt x="1350169" y="1250156"/>
                  </a:lnTo>
                  <a:lnTo>
                    <a:pt x="1307307" y="1209675"/>
                  </a:lnTo>
                  <a:lnTo>
                    <a:pt x="1302544" y="1097756"/>
                  </a:lnTo>
                  <a:lnTo>
                    <a:pt x="1373982" y="700087"/>
                  </a:lnTo>
                  <a:lnTo>
                    <a:pt x="1393032" y="583406"/>
                  </a:lnTo>
                  <a:lnTo>
                    <a:pt x="1445419" y="273843"/>
                  </a:lnTo>
                  <a:lnTo>
                    <a:pt x="1440657" y="252412"/>
                  </a:lnTo>
                  <a:lnTo>
                    <a:pt x="1433513" y="240506"/>
                  </a:lnTo>
                  <a:lnTo>
                    <a:pt x="1419225" y="230981"/>
                  </a:lnTo>
                  <a:lnTo>
                    <a:pt x="1388269" y="223837"/>
                  </a:lnTo>
                  <a:lnTo>
                    <a:pt x="1307307" y="230981"/>
                  </a:lnTo>
                  <a:lnTo>
                    <a:pt x="1085850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F1921676-C2D6-4EF5-B057-D241DF8A955D}"/>
                </a:ext>
              </a:extLst>
            </p:cNvPr>
            <p:cNvSpPr/>
            <p:nvPr/>
          </p:nvSpPr>
          <p:spPr>
            <a:xfrm>
              <a:off x="4929190" y="1952626"/>
              <a:ext cx="3371850" cy="588963"/>
            </a:xfrm>
            <a:custGeom>
              <a:avLst/>
              <a:gdLst>
                <a:gd name="connsiteX0" fmla="*/ 2126120 w 3371499"/>
                <a:gd name="connsiteY0" fmla="*/ 288905 h 589031"/>
                <a:gd name="connsiteX1" fmla="*/ 1739043 w 3371499"/>
                <a:gd name="connsiteY1" fmla="*/ 319759 h 589031"/>
                <a:gd name="connsiteX2" fmla="*/ 1559529 w 3371499"/>
                <a:gd name="connsiteY2" fmla="*/ 336589 h 589031"/>
                <a:gd name="connsiteX3" fmla="*/ 950864 w 3371499"/>
                <a:gd name="connsiteY3" fmla="*/ 431956 h 589031"/>
                <a:gd name="connsiteX4" fmla="*/ 776959 w 3371499"/>
                <a:gd name="connsiteY4" fmla="*/ 471224 h 589031"/>
                <a:gd name="connsiteX5" fmla="*/ 608665 w 3371499"/>
                <a:gd name="connsiteY5" fmla="*/ 516103 h 589031"/>
                <a:gd name="connsiteX6" fmla="*/ 535737 w 3371499"/>
                <a:gd name="connsiteY6" fmla="*/ 538542 h 589031"/>
                <a:gd name="connsiteX7" fmla="*/ 499273 w 3371499"/>
                <a:gd name="connsiteY7" fmla="*/ 560982 h 589031"/>
                <a:gd name="connsiteX8" fmla="*/ 457200 w 3371499"/>
                <a:gd name="connsiteY8" fmla="*/ 577811 h 589031"/>
                <a:gd name="connsiteX9" fmla="*/ 420736 w 3371499"/>
                <a:gd name="connsiteY9" fmla="*/ 586226 h 589031"/>
                <a:gd name="connsiteX10" fmla="*/ 378662 w 3371499"/>
                <a:gd name="connsiteY10" fmla="*/ 589031 h 589031"/>
                <a:gd name="connsiteX11" fmla="*/ 342199 w 3371499"/>
                <a:gd name="connsiteY11" fmla="*/ 580616 h 589031"/>
                <a:gd name="connsiteX12" fmla="*/ 210368 w 3371499"/>
                <a:gd name="connsiteY12" fmla="*/ 507688 h 589031"/>
                <a:gd name="connsiteX13" fmla="*/ 120611 w 3371499"/>
                <a:gd name="connsiteY13" fmla="*/ 445980 h 589031"/>
                <a:gd name="connsiteX14" fmla="*/ 50488 w 3371499"/>
                <a:gd name="connsiteY14" fmla="*/ 387077 h 589031"/>
                <a:gd name="connsiteX15" fmla="*/ 19634 w 3371499"/>
                <a:gd name="connsiteY15" fmla="*/ 353418 h 589031"/>
                <a:gd name="connsiteX16" fmla="*/ 2805 w 3371499"/>
                <a:gd name="connsiteY16" fmla="*/ 328174 h 589031"/>
                <a:gd name="connsiteX17" fmla="*/ 0 w 3371499"/>
                <a:gd name="connsiteY17" fmla="*/ 316955 h 589031"/>
                <a:gd name="connsiteX18" fmla="*/ 0 w 3371499"/>
                <a:gd name="connsiteY18" fmla="*/ 302930 h 589031"/>
                <a:gd name="connsiteX19" fmla="*/ 14024 w 3371499"/>
                <a:gd name="connsiteY19" fmla="*/ 294515 h 589031"/>
                <a:gd name="connsiteX20" fmla="*/ 33659 w 3371499"/>
                <a:gd name="connsiteY20" fmla="*/ 291710 h 589031"/>
                <a:gd name="connsiteX21" fmla="*/ 64513 w 3371499"/>
                <a:gd name="connsiteY21" fmla="*/ 300125 h 589031"/>
                <a:gd name="connsiteX22" fmla="*/ 140245 w 3371499"/>
                <a:gd name="connsiteY22" fmla="*/ 322564 h 589031"/>
                <a:gd name="connsiteX23" fmla="*/ 235612 w 3371499"/>
                <a:gd name="connsiteY23" fmla="*/ 345004 h 589031"/>
                <a:gd name="connsiteX24" fmla="*/ 319759 w 3371499"/>
                <a:gd name="connsiteY24" fmla="*/ 356223 h 589031"/>
                <a:gd name="connsiteX25" fmla="*/ 361833 w 3371499"/>
                <a:gd name="connsiteY25" fmla="*/ 359028 h 589031"/>
                <a:gd name="connsiteX26" fmla="*/ 445980 w 3371499"/>
                <a:gd name="connsiteY26" fmla="*/ 356223 h 589031"/>
                <a:gd name="connsiteX27" fmla="*/ 617080 w 3371499"/>
                <a:gd name="connsiteY27" fmla="*/ 333784 h 589031"/>
                <a:gd name="connsiteX28" fmla="*/ 824643 w 3371499"/>
                <a:gd name="connsiteY28" fmla="*/ 288905 h 589031"/>
                <a:gd name="connsiteX29" fmla="*/ 995742 w 3371499"/>
                <a:gd name="connsiteY29" fmla="*/ 272076 h 589031"/>
                <a:gd name="connsiteX30" fmla="*/ 1357575 w 3371499"/>
                <a:gd name="connsiteY30" fmla="*/ 218783 h 589031"/>
                <a:gd name="connsiteX31" fmla="*/ 1607212 w 3371499"/>
                <a:gd name="connsiteY31" fmla="*/ 176709 h 589031"/>
                <a:gd name="connsiteX32" fmla="*/ 1809165 w 3371499"/>
                <a:gd name="connsiteY32" fmla="*/ 162685 h 589031"/>
                <a:gd name="connsiteX33" fmla="*/ 2384172 w 3371499"/>
                <a:gd name="connsiteY33" fmla="*/ 112196 h 589031"/>
                <a:gd name="connsiteX34" fmla="*/ 2647833 w 3371499"/>
                <a:gd name="connsiteY34" fmla="*/ 67318 h 589031"/>
                <a:gd name="connsiteX35" fmla="*/ 2804908 w 3371499"/>
                <a:gd name="connsiteY35" fmla="*/ 61708 h 589031"/>
                <a:gd name="connsiteX36" fmla="*/ 2945153 w 3371499"/>
                <a:gd name="connsiteY36" fmla="*/ 47683 h 589031"/>
                <a:gd name="connsiteX37" fmla="*/ 2995641 w 3371499"/>
                <a:gd name="connsiteY37" fmla="*/ 22439 h 589031"/>
                <a:gd name="connsiteX38" fmla="*/ 3046130 w 3371499"/>
                <a:gd name="connsiteY38" fmla="*/ 2805 h 589031"/>
                <a:gd name="connsiteX39" fmla="*/ 3085399 w 3371499"/>
                <a:gd name="connsiteY39" fmla="*/ 0 h 589031"/>
                <a:gd name="connsiteX40" fmla="*/ 3130277 w 3371499"/>
                <a:gd name="connsiteY40" fmla="*/ 16829 h 589031"/>
                <a:gd name="connsiteX41" fmla="*/ 3211619 w 3371499"/>
                <a:gd name="connsiteY41" fmla="*/ 47683 h 589031"/>
                <a:gd name="connsiteX42" fmla="*/ 3278937 w 3371499"/>
                <a:gd name="connsiteY42" fmla="*/ 78537 h 589031"/>
                <a:gd name="connsiteX43" fmla="*/ 3312596 w 3371499"/>
                <a:gd name="connsiteY43" fmla="*/ 98172 h 589031"/>
                <a:gd name="connsiteX44" fmla="*/ 3343450 w 3371499"/>
                <a:gd name="connsiteY44" fmla="*/ 120611 h 589031"/>
                <a:gd name="connsiteX45" fmla="*/ 3363084 w 3371499"/>
                <a:gd name="connsiteY45" fmla="*/ 145855 h 589031"/>
                <a:gd name="connsiteX46" fmla="*/ 3371499 w 3371499"/>
                <a:gd name="connsiteY46" fmla="*/ 165490 h 589031"/>
                <a:gd name="connsiteX47" fmla="*/ 3371499 w 3371499"/>
                <a:gd name="connsiteY47" fmla="*/ 179514 h 589031"/>
                <a:gd name="connsiteX48" fmla="*/ 3365889 w 3371499"/>
                <a:gd name="connsiteY48" fmla="*/ 204758 h 589031"/>
                <a:gd name="connsiteX49" fmla="*/ 3346255 w 3371499"/>
                <a:gd name="connsiteY49" fmla="*/ 224393 h 589031"/>
                <a:gd name="connsiteX50" fmla="*/ 3315401 w 3371499"/>
                <a:gd name="connsiteY50" fmla="*/ 238417 h 589031"/>
                <a:gd name="connsiteX51" fmla="*/ 3278937 w 3371499"/>
                <a:gd name="connsiteY51" fmla="*/ 246832 h 589031"/>
                <a:gd name="connsiteX52" fmla="*/ 3071374 w 3371499"/>
                <a:gd name="connsiteY52" fmla="*/ 246832 h 589031"/>
                <a:gd name="connsiteX53" fmla="*/ 2583320 w 3371499"/>
                <a:gd name="connsiteY53" fmla="*/ 246832 h 589031"/>
                <a:gd name="connsiteX54" fmla="*/ 2361732 w 3371499"/>
                <a:gd name="connsiteY54" fmla="*/ 272076 h 589031"/>
                <a:gd name="connsiteX55" fmla="*/ 2126120 w 3371499"/>
                <a:gd name="connsiteY55" fmla="*/ 288905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71499" h="589031">
                  <a:moveTo>
                    <a:pt x="2126120" y="288905"/>
                  </a:moveTo>
                  <a:lnTo>
                    <a:pt x="1739043" y="319759"/>
                  </a:lnTo>
                  <a:lnTo>
                    <a:pt x="1559529" y="336589"/>
                  </a:lnTo>
                  <a:lnTo>
                    <a:pt x="950864" y="431956"/>
                  </a:lnTo>
                  <a:lnTo>
                    <a:pt x="776959" y="471224"/>
                  </a:lnTo>
                  <a:lnTo>
                    <a:pt x="608665" y="516103"/>
                  </a:lnTo>
                  <a:lnTo>
                    <a:pt x="535737" y="538542"/>
                  </a:lnTo>
                  <a:lnTo>
                    <a:pt x="499273" y="560982"/>
                  </a:lnTo>
                  <a:lnTo>
                    <a:pt x="457200" y="577811"/>
                  </a:lnTo>
                  <a:lnTo>
                    <a:pt x="420736" y="586226"/>
                  </a:lnTo>
                  <a:lnTo>
                    <a:pt x="378662" y="589031"/>
                  </a:lnTo>
                  <a:lnTo>
                    <a:pt x="342199" y="580616"/>
                  </a:lnTo>
                  <a:lnTo>
                    <a:pt x="210368" y="507688"/>
                  </a:lnTo>
                  <a:lnTo>
                    <a:pt x="120611" y="445980"/>
                  </a:lnTo>
                  <a:lnTo>
                    <a:pt x="50488" y="387077"/>
                  </a:lnTo>
                  <a:lnTo>
                    <a:pt x="19634" y="353418"/>
                  </a:lnTo>
                  <a:lnTo>
                    <a:pt x="2805" y="328174"/>
                  </a:lnTo>
                  <a:lnTo>
                    <a:pt x="0" y="316955"/>
                  </a:lnTo>
                  <a:lnTo>
                    <a:pt x="0" y="302930"/>
                  </a:lnTo>
                  <a:lnTo>
                    <a:pt x="14024" y="294515"/>
                  </a:lnTo>
                  <a:lnTo>
                    <a:pt x="33659" y="291710"/>
                  </a:lnTo>
                  <a:lnTo>
                    <a:pt x="64513" y="300125"/>
                  </a:lnTo>
                  <a:lnTo>
                    <a:pt x="140245" y="322564"/>
                  </a:lnTo>
                  <a:lnTo>
                    <a:pt x="235612" y="345004"/>
                  </a:lnTo>
                  <a:lnTo>
                    <a:pt x="319759" y="356223"/>
                  </a:lnTo>
                  <a:lnTo>
                    <a:pt x="361833" y="359028"/>
                  </a:lnTo>
                  <a:lnTo>
                    <a:pt x="445980" y="356223"/>
                  </a:lnTo>
                  <a:lnTo>
                    <a:pt x="617080" y="333784"/>
                  </a:lnTo>
                  <a:lnTo>
                    <a:pt x="824643" y="288905"/>
                  </a:lnTo>
                  <a:lnTo>
                    <a:pt x="995742" y="272076"/>
                  </a:lnTo>
                  <a:lnTo>
                    <a:pt x="1357575" y="218783"/>
                  </a:lnTo>
                  <a:lnTo>
                    <a:pt x="1607212" y="176709"/>
                  </a:lnTo>
                  <a:lnTo>
                    <a:pt x="1809165" y="162685"/>
                  </a:lnTo>
                  <a:lnTo>
                    <a:pt x="2384172" y="112196"/>
                  </a:lnTo>
                  <a:lnTo>
                    <a:pt x="2647833" y="67318"/>
                  </a:lnTo>
                  <a:lnTo>
                    <a:pt x="2804908" y="61708"/>
                  </a:lnTo>
                  <a:lnTo>
                    <a:pt x="2945153" y="47683"/>
                  </a:lnTo>
                  <a:lnTo>
                    <a:pt x="2995641" y="22439"/>
                  </a:lnTo>
                  <a:lnTo>
                    <a:pt x="3046130" y="2805"/>
                  </a:lnTo>
                  <a:lnTo>
                    <a:pt x="3085399" y="0"/>
                  </a:lnTo>
                  <a:lnTo>
                    <a:pt x="3130277" y="16829"/>
                  </a:lnTo>
                  <a:lnTo>
                    <a:pt x="3211619" y="47683"/>
                  </a:lnTo>
                  <a:lnTo>
                    <a:pt x="3278937" y="78537"/>
                  </a:lnTo>
                  <a:lnTo>
                    <a:pt x="3312596" y="98172"/>
                  </a:lnTo>
                  <a:lnTo>
                    <a:pt x="3343450" y="120611"/>
                  </a:lnTo>
                  <a:lnTo>
                    <a:pt x="3363084" y="145855"/>
                  </a:lnTo>
                  <a:lnTo>
                    <a:pt x="3371499" y="165490"/>
                  </a:lnTo>
                  <a:lnTo>
                    <a:pt x="3371499" y="179514"/>
                  </a:lnTo>
                  <a:lnTo>
                    <a:pt x="3365889" y="204758"/>
                  </a:lnTo>
                  <a:lnTo>
                    <a:pt x="3346255" y="224393"/>
                  </a:lnTo>
                  <a:lnTo>
                    <a:pt x="3315401" y="238417"/>
                  </a:lnTo>
                  <a:lnTo>
                    <a:pt x="3278937" y="246832"/>
                  </a:lnTo>
                  <a:lnTo>
                    <a:pt x="3071374" y="246832"/>
                  </a:lnTo>
                  <a:lnTo>
                    <a:pt x="2583320" y="246832"/>
                  </a:lnTo>
                  <a:lnTo>
                    <a:pt x="2361732" y="272076"/>
                  </a:lnTo>
                  <a:lnTo>
                    <a:pt x="2126120" y="28890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AD6AFAF2-68A8-4D3C-B379-4E907FDF30A0}"/>
                </a:ext>
              </a:extLst>
            </p:cNvPr>
            <p:cNvSpPr/>
            <p:nvPr/>
          </p:nvSpPr>
          <p:spPr>
            <a:xfrm rot="16200000">
              <a:off x="5731670" y="3129757"/>
              <a:ext cx="2039938" cy="1870075"/>
            </a:xfrm>
            <a:custGeom>
              <a:avLst/>
              <a:gdLst>
                <a:gd name="connsiteX0" fmla="*/ 983946 w 2040014"/>
                <a:gd name="connsiteY0" fmla="*/ 1764406 h 1870012"/>
                <a:gd name="connsiteX1" fmla="*/ 316820 w 2040014"/>
                <a:gd name="connsiteY1" fmla="*/ 1766981 h 1870012"/>
                <a:gd name="connsiteX2" fmla="*/ 203486 w 2040014"/>
                <a:gd name="connsiteY2" fmla="*/ 1769557 h 1870012"/>
                <a:gd name="connsiteX3" fmla="*/ 159698 w 2040014"/>
                <a:gd name="connsiteY3" fmla="*/ 1764406 h 1870012"/>
                <a:gd name="connsiteX4" fmla="*/ 126213 w 2040014"/>
                <a:gd name="connsiteY4" fmla="*/ 1759254 h 1870012"/>
                <a:gd name="connsiteX5" fmla="*/ 85001 w 2040014"/>
                <a:gd name="connsiteY5" fmla="*/ 1748951 h 1870012"/>
                <a:gd name="connsiteX6" fmla="*/ 54091 w 2040014"/>
                <a:gd name="connsiteY6" fmla="*/ 1733496 h 1870012"/>
                <a:gd name="connsiteX7" fmla="*/ 36061 w 2040014"/>
                <a:gd name="connsiteY7" fmla="*/ 1723193 h 1870012"/>
                <a:gd name="connsiteX8" fmla="*/ 20606 w 2040014"/>
                <a:gd name="connsiteY8" fmla="*/ 1707739 h 1870012"/>
                <a:gd name="connsiteX9" fmla="*/ 7727 w 2040014"/>
                <a:gd name="connsiteY9" fmla="*/ 1681981 h 1870012"/>
                <a:gd name="connsiteX10" fmla="*/ 0 w 2040014"/>
                <a:gd name="connsiteY10" fmla="*/ 1656223 h 1870012"/>
                <a:gd name="connsiteX11" fmla="*/ 0 w 2040014"/>
                <a:gd name="connsiteY11" fmla="*/ 1635617 h 1870012"/>
                <a:gd name="connsiteX12" fmla="*/ 12879 w 2040014"/>
                <a:gd name="connsiteY12" fmla="*/ 1609859 h 1870012"/>
                <a:gd name="connsiteX13" fmla="*/ 41212 w 2040014"/>
                <a:gd name="connsiteY13" fmla="*/ 1573798 h 1870012"/>
                <a:gd name="connsiteX14" fmla="*/ 90152 w 2040014"/>
                <a:gd name="connsiteY14" fmla="*/ 1522283 h 1870012"/>
                <a:gd name="connsiteX15" fmla="*/ 157122 w 2040014"/>
                <a:gd name="connsiteY15" fmla="*/ 1460464 h 1870012"/>
                <a:gd name="connsiteX16" fmla="*/ 280759 w 2040014"/>
                <a:gd name="connsiteY16" fmla="*/ 1519707 h 1870012"/>
                <a:gd name="connsiteX17" fmla="*/ 1313645 w 2040014"/>
                <a:gd name="connsiteY17" fmla="*/ 1519707 h 1870012"/>
                <a:gd name="connsiteX18" fmla="*/ 1700011 w 2040014"/>
                <a:gd name="connsiteY18" fmla="*/ 1522283 h 1870012"/>
                <a:gd name="connsiteX19" fmla="*/ 1787588 w 2040014"/>
                <a:gd name="connsiteY19" fmla="*/ 1517131 h 1870012"/>
                <a:gd name="connsiteX20" fmla="*/ 1818497 w 2040014"/>
                <a:gd name="connsiteY20" fmla="*/ 1506828 h 1870012"/>
                <a:gd name="connsiteX21" fmla="*/ 1844255 w 2040014"/>
                <a:gd name="connsiteY21" fmla="*/ 1483646 h 1870012"/>
                <a:gd name="connsiteX22" fmla="*/ 1854558 w 2040014"/>
                <a:gd name="connsiteY22" fmla="*/ 1463040 h 1870012"/>
                <a:gd name="connsiteX23" fmla="*/ 1854558 w 2040014"/>
                <a:gd name="connsiteY23" fmla="*/ 1426979 h 1870012"/>
                <a:gd name="connsiteX24" fmla="*/ 1797891 w 2040014"/>
                <a:gd name="connsiteY24" fmla="*/ 1058643 h 1870012"/>
                <a:gd name="connsiteX25" fmla="*/ 1730921 w 2040014"/>
                <a:gd name="connsiteY25" fmla="*/ 625913 h 1870012"/>
                <a:gd name="connsiteX26" fmla="*/ 1651072 w 2040014"/>
                <a:gd name="connsiteY26" fmla="*/ 69546 h 1870012"/>
                <a:gd name="connsiteX27" fmla="*/ 1805618 w 2040014"/>
                <a:gd name="connsiteY27" fmla="*/ 0 h 1870012"/>
                <a:gd name="connsiteX28" fmla="*/ 1821073 w 2040014"/>
                <a:gd name="connsiteY28" fmla="*/ 182880 h 1870012"/>
                <a:gd name="connsiteX29" fmla="*/ 1862285 w 2040014"/>
                <a:gd name="connsiteY29" fmla="*/ 517731 h 1870012"/>
                <a:gd name="connsiteX30" fmla="*/ 1911225 w 2040014"/>
                <a:gd name="connsiteY30" fmla="*/ 862884 h 1870012"/>
                <a:gd name="connsiteX31" fmla="*/ 1967892 w 2040014"/>
                <a:gd name="connsiteY31" fmla="*/ 1187432 h 1870012"/>
                <a:gd name="connsiteX32" fmla="*/ 1993650 w 2040014"/>
                <a:gd name="connsiteY32" fmla="*/ 1357433 h 1870012"/>
                <a:gd name="connsiteX33" fmla="*/ 2003953 w 2040014"/>
                <a:gd name="connsiteY33" fmla="*/ 1388342 h 1870012"/>
                <a:gd name="connsiteX34" fmla="*/ 2021983 w 2040014"/>
                <a:gd name="connsiteY34" fmla="*/ 1434706 h 1870012"/>
                <a:gd name="connsiteX35" fmla="*/ 2034862 w 2040014"/>
                <a:gd name="connsiteY35" fmla="*/ 1486222 h 1870012"/>
                <a:gd name="connsiteX36" fmla="*/ 2040014 w 2040014"/>
                <a:gd name="connsiteY36" fmla="*/ 1522283 h 1870012"/>
                <a:gd name="connsiteX37" fmla="*/ 2037438 w 2040014"/>
                <a:gd name="connsiteY37" fmla="*/ 1555768 h 1870012"/>
                <a:gd name="connsiteX38" fmla="*/ 2011680 w 2040014"/>
                <a:gd name="connsiteY38" fmla="*/ 1625314 h 1870012"/>
                <a:gd name="connsiteX39" fmla="*/ 1947286 w 2040014"/>
                <a:gd name="connsiteY39" fmla="*/ 1730920 h 1870012"/>
                <a:gd name="connsiteX40" fmla="*/ 1911225 w 2040014"/>
                <a:gd name="connsiteY40" fmla="*/ 1777284 h 1870012"/>
                <a:gd name="connsiteX41" fmla="*/ 1836527 w 2040014"/>
                <a:gd name="connsiteY41" fmla="*/ 1859709 h 1870012"/>
                <a:gd name="connsiteX42" fmla="*/ 1821073 w 2040014"/>
                <a:gd name="connsiteY42" fmla="*/ 1870012 h 1870012"/>
                <a:gd name="connsiteX43" fmla="*/ 1792739 w 2040014"/>
                <a:gd name="connsiteY43" fmla="*/ 1867437 h 1870012"/>
                <a:gd name="connsiteX44" fmla="*/ 1759254 w 2040014"/>
                <a:gd name="connsiteY44" fmla="*/ 1849406 h 1870012"/>
                <a:gd name="connsiteX45" fmla="*/ 1684557 w 2040014"/>
                <a:gd name="connsiteY45" fmla="*/ 1772133 h 1870012"/>
                <a:gd name="connsiteX46" fmla="*/ 1653647 w 2040014"/>
                <a:gd name="connsiteY46" fmla="*/ 1766981 h 1870012"/>
                <a:gd name="connsiteX47" fmla="*/ 983946 w 2040014"/>
                <a:gd name="connsiteY47" fmla="*/ 1764406 h 18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40014" h="1870012">
                  <a:moveTo>
                    <a:pt x="983946" y="1764406"/>
                  </a:moveTo>
                  <a:lnTo>
                    <a:pt x="316820" y="1766981"/>
                  </a:lnTo>
                  <a:lnTo>
                    <a:pt x="203486" y="1769557"/>
                  </a:lnTo>
                  <a:lnTo>
                    <a:pt x="159698" y="1764406"/>
                  </a:lnTo>
                  <a:lnTo>
                    <a:pt x="126213" y="1759254"/>
                  </a:lnTo>
                  <a:lnTo>
                    <a:pt x="85001" y="1748951"/>
                  </a:lnTo>
                  <a:lnTo>
                    <a:pt x="54091" y="1733496"/>
                  </a:lnTo>
                  <a:lnTo>
                    <a:pt x="36061" y="1723193"/>
                  </a:lnTo>
                  <a:lnTo>
                    <a:pt x="20606" y="1707739"/>
                  </a:lnTo>
                  <a:lnTo>
                    <a:pt x="7727" y="1681981"/>
                  </a:lnTo>
                  <a:lnTo>
                    <a:pt x="0" y="1656223"/>
                  </a:lnTo>
                  <a:lnTo>
                    <a:pt x="0" y="1635617"/>
                  </a:lnTo>
                  <a:lnTo>
                    <a:pt x="12879" y="1609859"/>
                  </a:lnTo>
                  <a:lnTo>
                    <a:pt x="41212" y="1573798"/>
                  </a:lnTo>
                  <a:lnTo>
                    <a:pt x="90152" y="1522283"/>
                  </a:lnTo>
                  <a:lnTo>
                    <a:pt x="157122" y="1460464"/>
                  </a:lnTo>
                  <a:lnTo>
                    <a:pt x="280759" y="1519707"/>
                  </a:lnTo>
                  <a:lnTo>
                    <a:pt x="1313645" y="1519707"/>
                  </a:lnTo>
                  <a:lnTo>
                    <a:pt x="1700011" y="1522283"/>
                  </a:lnTo>
                  <a:lnTo>
                    <a:pt x="1787588" y="1517131"/>
                  </a:lnTo>
                  <a:lnTo>
                    <a:pt x="1818497" y="1506828"/>
                  </a:lnTo>
                  <a:lnTo>
                    <a:pt x="1844255" y="1483646"/>
                  </a:lnTo>
                  <a:lnTo>
                    <a:pt x="1854558" y="1463040"/>
                  </a:lnTo>
                  <a:lnTo>
                    <a:pt x="1854558" y="1426979"/>
                  </a:lnTo>
                  <a:lnTo>
                    <a:pt x="1797891" y="1058643"/>
                  </a:lnTo>
                  <a:lnTo>
                    <a:pt x="1730921" y="625913"/>
                  </a:lnTo>
                  <a:lnTo>
                    <a:pt x="1651072" y="69546"/>
                  </a:lnTo>
                  <a:lnTo>
                    <a:pt x="1805618" y="0"/>
                  </a:lnTo>
                  <a:lnTo>
                    <a:pt x="1821073" y="182880"/>
                  </a:lnTo>
                  <a:lnTo>
                    <a:pt x="1862285" y="517731"/>
                  </a:lnTo>
                  <a:lnTo>
                    <a:pt x="1911225" y="862884"/>
                  </a:lnTo>
                  <a:lnTo>
                    <a:pt x="1967892" y="1187432"/>
                  </a:lnTo>
                  <a:lnTo>
                    <a:pt x="1993650" y="1357433"/>
                  </a:lnTo>
                  <a:lnTo>
                    <a:pt x="2003953" y="1388342"/>
                  </a:lnTo>
                  <a:lnTo>
                    <a:pt x="2021983" y="1434706"/>
                  </a:lnTo>
                  <a:lnTo>
                    <a:pt x="2034862" y="1486222"/>
                  </a:lnTo>
                  <a:lnTo>
                    <a:pt x="2040014" y="1522283"/>
                  </a:lnTo>
                  <a:lnTo>
                    <a:pt x="2037438" y="1555768"/>
                  </a:lnTo>
                  <a:lnTo>
                    <a:pt x="2011680" y="1625314"/>
                  </a:lnTo>
                  <a:lnTo>
                    <a:pt x="1947286" y="1730920"/>
                  </a:lnTo>
                  <a:lnTo>
                    <a:pt x="1911225" y="1777284"/>
                  </a:lnTo>
                  <a:lnTo>
                    <a:pt x="1836527" y="1859709"/>
                  </a:lnTo>
                  <a:lnTo>
                    <a:pt x="1821073" y="1870012"/>
                  </a:lnTo>
                  <a:lnTo>
                    <a:pt x="1792739" y="1867437"/>
                  </a:lnTo>
                  <a:lnTo>
                    <a:pt x="1759254" y="1849406"/>
                  </a:lnTo>
                  <a:lnTo>
                    <a:pt x="1684557" y="1772133"/>
                  </a:lnTo>
                  <a:lnTo>
                    <a:pt x="1653647" y="1766981"/>
                  </a:lnTo>
                  <a:lnTo>
                    <a:pt x="983946" y="176440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4">
              <a:extLst>
                <a:ext uri="{FF2B5EF4-FFF2-40B4-BE49-F238E27FC236}">
                  <a16:creationId xmlns:a16="http://schemas.microsoft.com/office/drawing/2014/main" id="{C4F33124-686C-4254-B1F8-DFD109F5A6CA}"/>
                </a:ext>
              </a:extLst>
            </p:cNvPr>
            <p:cNvSpPr/>
            <p:nvPr/>
          </p:nvSpPr>
          <p:spPr>
            <a:xfrm>
              <a:off x="5837241" y="3619500"/>
              <a:ext cx="1544637" cy="331788"/>
            </a:xfrm>
            <a:custGeom>
              <a:avLst/>
              <a:gdLst>
                <a:gd name="connsiteX0" fmla="*/ 735806 w 1545431"/>
                <a:gd name="connsiteY0" fmla="*/ 250031 h 330994"/>
                <a:gd name="connsiteX1" fmla="*/ 21431 w 1545431"/>
                <a:gd name="connsiteY1" fmla="*/ 330994 h 330994"/>
                <a:gd name="connsiteX2" fmla="*/ 0 w 1545431"/>
                <a:gd name="connsiteY2" fmla="*/ 164306 h 330994"/>
                <a:gd name="connsiteX3" fmla="*/ 257175 w 1545431"/>
                <a:gd name="connsiteY3" fmla="*/ 164306 h 330994"/>
                <a:gd name="connsiteX4" fmla="*/ 435769 w 1545431"/>
                <a:gd name="connsiteY4" fmla="*/ 138113 h 330994"/>
                <a:gd name="connsiteX5" fmla="*/ 785812 w 1545431"/>
                <a:gd name="connsiteY5" fmla="*/ 85725 h 330994"/>
                <a:gd name="connsiteX6" fmla="*/ 1140619 w 1545431"/>
                <a:gd name="connsiteY6" fmla="*/ 33338 h 330994"/>
                <a:gd name="connsiteX7" fmla="*/ 1209675 w 1545431"/>
                <a:gd name="connsiteY7" fmla="*/ 16669 h 330994"/>
                <a:gd name="connsiteX8" fmla="*/ 1300162 w 1545431"/>
                <a:gd name="connsiteY8" fmla="*/ 2381 h 330994"/>
                <a:gd name="connsiteX9" fmla="*/ 1381125 w 1545431"/>
                <a:gd name="connsiteY9" fmla="*/ 0 h 330994"/>
                <a:gd name="connsiteX10" fmla="*/ 1454944 w 1545431"/>
                <a:gd name="connsiteY10" fmla="*/ 4763 h 330994"/>
                <a:gd name="connsiteX11" fmla="*/ 1545431 w 1545431"/>
                <a:gd name="connsiteY11" fmla="*/ 11906 h 330994"/>
                <a:gd name="connsiteX12" fmla="*/ 1545431 w 1545431"/>
                <a:gd name="connsiteY12" fmla="*/ 192881 h 330994"/>
                <a:gd name="connsiteX13" fmla="*/ 1304925 w 1545431"/>
                <a:gd name="connsiteY13" fmla="*/ 190500 h 330994"/>
                <a:gd name="connsiteX14" fmla="*/ 735806 w 1545431"/>
                <a:gd name="connsiteY14" fmla="*/ 250031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5431" h="330994">
                  <a:moveTo>
                    <a:pt x="735806" y="250031"/>
                  </a:moveTo>
                  <a:lnTo>
                    <a:pt x="21431" y="330994"/>
                  </a:lnTo>
                  <a:lnTo>
                    <a:pt x="0" y="164306"/>
                  </a:lnTo>
                  <a:lnTo>
                    <a:pt x="257175" y="164306"/>
                  </a:lnTo>
                  <a:lnTo>
                    <a:pt x="435769" y="138113"/>
                  </a:lnTo>
                  <a:lnTo>
                    <a:pt x="785812" y="85725"/>
                  </a:lnTo>
                  <a:lnTo>
                    <a:pt x="1140619" y="33338"/>
                  </a:lnTo>
                  <a:lnTo>
                    <a:pt x="1209675" y="16669"/>
                  </a:lnTo>
                  <a:lnTo>
                    <a:pt x="1300162" y="2381"/>
                  </a:lnTo>
                  <a:lnTo>
                    <a:pt x="1381125" y="0"/>
                  </a:lnTo>
                  <a:lnTo>
                    <a:pt x="1454944" y="4763"/>
                  </a:lnTo>
                  <a:lnTo>
                    <a:pt x="1545431" y="11906"/>
                  </a:lnTo>
                  <a:lnTo>
                    <a:pt x="1545431" y="192881"/>
                  </a:lnTo>
                  <a:lnTo>
                    <a:pt x="1304925" y="190500"/>
                  </a:lnTo>
                  <a:lnTo>
                    <a:pt x="735806" y="2500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5">
              <a:extLst>
                <a:ext uri="{FF2B5EF4-FFF2-40B4-BE49-F238E27FC236}">
                  <a16:creationId xmlns:a16="http://schemas.microsoft.com/office/drawing/2014/main" id="{480C0FE6-FD97-4F6E-BE97-F46BFAE0BBF5}"/>
                </a:ext>
              </a:extLst>
            </p:cNvPr>
            <p:cNvSpPr/>
            <p:nvPr/>
          </p:nvSpPr>
          <p:spPr>
            <a:xfrm>
              <a:off x="5846763" y="4176714"/>
              <a:ext cx="1535112" cy="314325"/>
            </a:xfrm>
            <a:custGeom>
              <a:avLst/>
              <a:gdLst>
                <a:gd name="connsiteX0" fmla="*/ 997744 w 1535906"/>
                <a:gd name="connsiteY0" fmla="*/ 207168 h 314325"/>
                <a:gd name="connsiteX1" fmla="*/ 397669 w 1535906"/>
                <a:gd name="connsiteY1" fmla="*/ 276225 h 314325"/>
                <a:gd name="connsiteX2" fmla="*/ 352425 w 1535906"/>
                <a:gd name="connsiteY2" fmla="*/ 295275 h 314325"/>
                <a:gd name="connsiteX3" fmla="*/ 321469 w 1535906"/>
                <a:gd name="connsiteY3" fmla="*/ 304800 h 314325"/>
                <a:gd name="connsiteX4" fmla="*/ 288131 w 1535906"/>
                <a:gd name="connsiteY4" fmla="*/ 309562 h 314325"/>
                <a:gd name="connsiteX5" fmla="*/ 247650 w 1535906"/>
                <a:gd name="connsiteY5" fmla="*/ 314325 h 314325"/>
                <a:gd name="connsiteX6" fmla="*/ 211931 w 1535906"/>
                <a:gd name="connsiteY6" fmla="*/ 314325 h 314325"/>
                <a:gd name="connsiteX7" fmla="*/ 159544 w 1535906"/>
                <a:gd name="connsiteY7" fmla="*/ 309562 h 314325"/>
                <a:gd name="connsiteX8" fmla="*/ 109537 w 1535906"/>
                <a:gd name="connsiteY8" fmla="*/ 297656 h 314325"/>
                <a:gd name="connsiteX9" fmla="*/ 14287 w 1535906"/>
                <a:gd name="connsiteY9" fmla="*/ 266700 h 314325"/>
                <a:gd name="connsiteX10" fmla="*/ 0 w 1535906"/>
                <a:gd name="connsiteY10" fmla="*/ 147637 h 314325"/>
                <a:gd name="connsiteX11" fmla="*/ 302419 w 1535906"/>
                <a:gd name="connsiteY11" fmla="*/ 142875 h 314325"/>
                <a:gd name="connsiteX12" fmla="*/ 800100 w 1535906"/>
                <a:gd name="connsiteY12" fmla="*/ 78581 h 314325"/>
                <a:gd name="connsiteX13" fmla="*/ 1147762 w 1535906"/>
                <a:gd name="connsiteY13" fmla="*/ 30956 h 314325"/>
                <a:gd name="connsiteX14" fmla="*/ 1190625 w 1535906"/>
                <a:gd name="connsiteY14" fmla="*/ 21431 h 314325"/>
                <a:gd name="connsiteX15" fmla="*/ 1266825 w 1535906"/>
                <a:gd name="connsiteY15" fmla="*/ 7143 h 314325"/>
                <a:gd name="connsiteX16" fmla="*/ 1331119 w 1535906"/>
                <a:gd name="connsiteY16" fmla="*/ 0 h 314325"/>
                <a:gd name="connsiteX17" fmla="*/ 1535906 w 1535906"/>
                <a:gd name="connsiteY17" fmla="*/ 11906 h 314325"/>
                <a:gd name="connsiteX18" fmla="*/ 1535906 w 1535906"/>
                <a:gd name="connsiteY18" fmla="*/ 195262 h 314325"/>
                <a:gd name="connsiteX19" fmla="*/ 1345406 w 1535906"/>
                <a:gd name="connsiteY19" fmla="*/ 169068 h 314325"/>
                <a:gd name="connsiteX20" fmla="*/ 997744 w 1535906"/>
                <a:gd name="connsiteY20" fmla="*/ 2071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5906" h="314325">
                  <a:moveTo>
                    <a:pt x="997744" y="207168"/>
                  </a:moveTo>
                  <a:lnTo>
                    <a:pt x="397669" y="276225"/>
                  </a:lnTo>
                  <a:lnTo>
                    <a:pt x="352425" y="295275"/>
                  </a:lnTo>
                  <a:lnTo>
                    <a:pt x="321469" y="304800"/>
                  </a:lnTo>
                  <a:lnTo>
                    <a:pt x="288131" y="309562"/>
                  </a:lnTo>
                  <a:lnTo>
                    <a:pt x="247650" y="314325"/>
                  </a:lnTo>
                  <a:lnTo>
                    <a:pt x="211931" y="314325"/>
                  </a:lnTo>
                  <a:lnTo>
                    <a:pt x="159544" y="309562"/>
                  </a:lnTo>
                  <a:lnTo>
                    <a:pt x="109537" y="297656"/>
                  </a:lnTo>
                  <a:lnTo>
                    <a:pt x="14287" y="266700"/>
                  </a:lnTo>
                  <a:lnTo>
                    <a:pt x="0" y="147637"/>
                  </a:lnTo>
                  <a:lnTo>
                    <a:pt x="302419" y="142875"/>
                  </a:lnTo>
                  <a:lnTo>
                    <a:pt x="800100" y="78581"/>
                  </a:lnTo>
                  <a:lnTo>
                    <a:pt x="1147762" y="30956"/>
                  </a:lnTo>
                  <a:lnTo>
                    <a:pt x="1190625" y="21431"/>
                  </a:lnTo>
                  <a:lnTo>
                    <a:pt x="1266825" y="7143"/>
                  </a:lnTo>
                  <a:lnTo>
                    <a:pt x="1331119" y="0"/>
                  </a:lnTo>
                  <a:lnTo>
                    <a:pt x="1535906" y="11906"/>
                  </a:lnTo>
                  <a:lnTo>
                    <a:pt x="1535906" y="195262"/>
                  </a:lnTo>
                  <a:lnTo>
                    <a:pt x="1345406" y="169068"/>
                  </a:lnTo>
                  <a:lnTo>
                    <a:pt x="997744" y="20716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C644B797-E623-4887-88CC-7EDC1046C1BD}"/>
                </a:ext>
              </a:extLst>
            </p:cNvPr>
            <p:cNvSpPr/>
            <p:nvPr/>
          </p:nvSpPr>
          <p:spPr>
            <a:xfrm>
              <a:off x="5856289" y="4757738"/>
              <a:ext cx="1544637" cy="323850"/>
            </a:xfrm>
            <a:custGeom>
              <a:avLst/>
              <a:gdLst>
                <a:gd name="connsiteX0" fmla="*/ 916781 w 1545431"/>
                <a:gd name="connsiteY0" fmla="*/ 252412 h 323850"/>
                <a:gd name="connsiteX1" fmla="*/ 302419 w 1545431"/>
                <a:gd name="connsiteY1" fmla="*/ 323850 h 323850"/>
                <a:gd name="connsiteX2" fmla="*/ 0 w 1545431"/>
                <a:gd name="connsiteY2" fmla="*/ 323850 h 323850"/>
                <a:gd name="connsiteX3" fmla="*/ 0 w 1545431"/>
                <a:gd name="connsiteY3" fmla="*/ 147637 h 323850"/>
                <a:gd name="connsiteX4" fmla="*/ 369094 w 1545431"/>
                <a:gd name="connsiteY4" fmla="*/ 138112 h 323850"/>
                <a:gd name="connsiteX5" fmla="*/ 697706 w 1545431"/>
                <a:gd name="connsiteY5" fmla="*/ 114300 h 323850"/>
                <a:gd name="connsiteX6" fmla="*/ 1078706 w 1545431"/>
                <a:gd name="connsiteY6" fmla="*/ 71437 h 323850"/>
                <a:gd name="connsiteX7" fmla="*/ 1545431 w 1545431"/>
                <a:gd name="connsiteY7" fmla="*/ 0 h 323850"/>
                <a:gd name="connsiteX8" fmla="*/ 1545431 w 1545431"/>
                <a:gd name="connsiteY8" fmla="*/ 183356 h 323850"/>
                <a:gd name="connsiteX9" fmla="*/ 916781 w 1545431"/>
                <a:gd name="connsiteY9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431" h="323850">
                  <a:moveTo>
                    <a:pt x="916781" y="252412"/>
                  </a:moveTo>
                  <a:lnTo>
                    <a:pt x="302419" y="323850"/>
                  </a:lnTo>
                  <a:lnTo>
                    <a:pt x="0" y="323850"/>
                  </a:lnTo>
                  <a:lnTo>
                    <a:pt x="0" y="147637"/>
                  </a:lnTo>
                  <a:lnTo>
                    <a:pt x="369094" y="138112"/>
                  </a:lnTo>
                  <a:lnTo>
                    <a:pt x="697706" y="114300"/>
                  </a:lnTo>
                  <a:lnTo>
                    <a:pt x="1078706" y="71437"/>
                  </a:lnTo>
                  <a:lnTo>
                    <a:pt x="1545431" y="0"/>
                  </a:lnTo>
                  <a:lnTo>
                    <a:pt x="1545431" y="183356"/>
                  </a:lnTo>
                  <a:lnTo>
                    <a:pt x="916781" y="25241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A9728B82-2F5A-41C1-B9B1-2C1E86189729}"/>
                </a:ext>
              </a:extLst>
            </p:cNvPr>
            <p:cNvSpPr/>
            <p:nvPr/>
          </p:nvSpPr>
          <p:spPr>
            <a:xfrm>
              <a:off x="5076825" y="5143500"/>
              <a:ext cx="1233488" cy="876300"/>
            </a:xfrm>
            <a:custGeom>
              <a:avLst/>
              <a:gdLst>
                <a:gd name="connsiteX0" fmla="*/ 702469 w 1233488"/>
                <a:gd name="connsiteY0" fmla="*/ 561975 h 876300"/>
                <a:gd name="connsiteX1" fmla="*/ 378619 w 1233488"/>
                <a:gd name="connsiteY1" fmla="*/ 728663 h 876300"/>
                <a:gd name="connsiteX2" fmla="*/ 128588 w 1233488"/>
                <a:gd name="connsiteY2" fmla="*/ 842963 h 876300"/>
                <a:gd name="connsiteX3" fmla="*/ 50006 w 1233488"/>
                <a:gd name="connsiteY3" fmla="*/ 873919 h 876300"/>
                <a:gd name="connsiteX4" fmla="*/ 33338 w 1233488"/>
                <a:gd name="connsiteY4" fmla="*/ 876300 h 876300"/>
                <a:gd name="connsiteX5" fmla="*/ 14288 w 1233488"/>
                <a:gd name="connsiteY5" fmla="*/ 873919 h 876300"/>
                <a:gd name="connsiteX6" fmla="*/ 0 w 1233488"/>
                <a:gd name="connsiteY6" fmla="*/ 866775 h 876300"/>
                <a:gd name="connsiteX7" fmla="*/ 0 w 1233488"/>
                <a:gd name="connsiteY7" fmla="*/ 850106 h 876300"/>
                <a:gd name="connsiteX8" fmla="*/ 11906 w 1233488"/>
                <a:gd name="connsiteY8" fmla="*/ 828675 h 876300"/>
                <a:gd name="connsiteX9" fmla="*/ 35719 w 1233488"/>
                <a:gd name="connsiteY9" fmla="*/ 807244 h 876300"/>
                <a:gd name="connsiteX10" fmla="*/ 216694 w 1233488"/>
                <a:gd name="connsiteY10" fmla="*/ 678656 h 876300"/>
                <a:gd name="connsiteX11" fmla="*/ 452438 w 1233488"/>
                <a:gd name="connsiteY11" fmla="*/ 504825 h 876300"/>
                <a:gd name="connsiteX12" fmla="*/ 640556 w 1233488"/>
                <a:gd name="connsiteY12" fmla="*/ 352425 h 876300"/>
                <a:gd name="connsiteX13" fmla="*/ 788194 w 1233488"/>
                <a:gd name="connsiteY13" fmla="*/ 228600 h 876300"/>
                <a:gd name="connsiteX14" fmla="*/ 828675 w 1233488"/>
                <a:gd name="connsiteY14" fmla="*/ 188119 h 876300"/>
                <a:gd name="connsiteX15" fmla="*/ 847725 w 1233488"/>
                <a:gd name="connsiteY15" fmla="*/ 161925 h 876300"/>
                <a:gd name="connsiteX16" fmla="*/ 859631 w 1233488"/>
                <a:gd name="connsiteY16" fmla="*/ 140494 h 876300"/>
                <a:gd name="connsiteX17" fmla="*/ 862013 w 1233488"/>
                <a:gd name="connsiteY17" fmla="*/ 128588 h 876300"/>
                <a:gd name="connsiteX18" fmla="*/ 862013 w 1233488"/>
                <a:gd name="connsiteY18" fmla="*/ 111919 h 876300"/>
                <a:gd name="connsiteX19" fmla="*/ 850106 w 1233488"/>
                <a:gd name="connsiteY19" fmla="*/ 97631 h 876300"/>
                <a:gd name="connsiteX20" fmla="*/ 823913 w 1233488"/>
                <a:gd name="connsiteY20" fmla="*/ 78581 h 876300"/>
                <a:gd name="connsiteX21" fmla="*/ 766763 w 1233488"/>
                <a:gd name="connsiteY21" fmla="*/ 45244 h 876300"/>
                <a:gd name="connsiteX22" fmla="*/ 766763 w 1233488"/>
                <a:gd name="connsiteY22" fmla="*/ 0 h 876300"/>
                <a:gd name="connsiteX23" fmla="*/ 850106 w 1233488"/>
                <a:gd name="connsiteY23" fmla="*/ 11906 h 876300"/>
                <a:gd name="connsiteX24" fmla="*/ 888206 w 1233488"/>
                <a:gd name="connsiteY24" fmla="*/ 21431 h 876300"/>
                <a:gd name="connsiteX25" fmla="*/ 950119 w 1233488"/>
                <a:gd name="connsiteY25" fmla="*/ 45244 h 876300"/>
                <a:gd name="connsiteX26" fmla="*/ 1009650 w 1233488"/>
                <a:gd name="connsiteY26" fmla="*/ 80963 h 876300"/>
                <a:gd name="connsiteX27" fmla="*/ 1052513 w 1233488"/>
                <a:gd name="connsiteY27" fmla="*/ 102394 h 876300"/>
                <a:gd name="connsiteX28" fmla="*/ 1100138 w 1233488"/>
                <a:gd name="connsiteY28" fmla="*/ 126206 h 876300"/>
                <a:gd name="connsiteX29" fmla="*/ 1157288 w 1233488"/>
                <a:gd name="connsiteY29" fmla="*/ 157163 h 876300"/>
                <a:gd name="connsiteX30" fmla="*/ 1190625 w 1233488"/>
                <a:gd name="connsiteY30" fmla="*/ 180975 h 876300"/>
                <a:gd name="connsiteX31" fmla="*/ 1212056 w 1233488"/>
                <a:gd name="connsiteY31" fmla="*/ 207169 h 876300"/>
                <a:gd name="connsiteX32" fmla="*/ 1226344 w 1233488"/>
                <a:gd name="connsiteY32" fmla="*/ 230981 h 876300"/>
                <a:gd name="connsiteX33" fmla="*/ 1233488 w 1233488"/>
                <a:gd name="connsiteY33" fmla="*/ 250031 h 876300"/>
                <a:gd name="connsiteX34" fmla="*/ 1231106 w 1233488"/>
                <a:gd name="connsiteY34" fmla="*/ 278606 h 876300"/>
                <a:gd name="connsiteX35" fmla="*/ 1223963 w 1233488"/>
                <a:gd name="connsiteY35" fmla="*/ 300038 h 876300"/>
                <a:gd name="connsiteX36" fmla="*/ 1207294 w 1233488"/>
                <a:gd name="connsiteY36" fmla="*/ 319088 h 876300"/>
                <a:gd name="connsiteX37" fmla="*/ 1178719 w 1233488"/>
                <a:gd name="connsiteY37" fmla="*/ 333375 h 876300"/>
                <a:gd name="connsiteX38" fmla="*/ 1102519 w 1233488"/>
                <a:gd name="connsiteY38" fmla="*/ 354806 h 876300"/>
                <a:gd name="connsiteX39" fmla="*/ 1016794 w 1233488"/>
                <a:gd name="connsiteY39" fmla="*/ 388144 h 876300"/>
                <a:gd name="connsiteX40" fmla="*/ 923925 w 1233488"/>
                <a:gd name="connsiteY40" fmla="*/ 438150 h 876300"/>
                <a:gd name="connsiteX41" fmla="*/ 702469 w 1233488"/>
                <a:gd name="connsiteY41" fmla="*/ 56197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3488" h="876300">
                  <a:moveTo>
                    <a:pt x="702469" y="561975"/>
                  </a:moveTo>
                  <a:lnTo>
                    <a:pt x="378619" y="728663"/>
                  </a:lnTo>
                  <a:lnTo>
                    <a:pt x="128588" y="842963"/>
                  </a:lnTo>
                  <a:lnTo>
                    <a:pt x="50006" y="873919"/>
                  </a:lnTo>
                  <a:lnTo>
                    <a:pt x="33338" y="876300"/>
                  </a:lnTo>
                  <a:lnTo>
                    <a:pt x="14288" y="873919"/>
                  </a:lnTo>
                  <a:lnTo>
                    <a:pt x="0" y="866775"/>
                  </a:lnTo>
                  <a:lnTo>
                    <a:pt x="0" y="850106"/>
                  </a:lnTo>
                  <a:lnTo>
                    <a:pt x="11906" y="828675"/>
                  </a:lnTo>
                  <a:lnTo>
                    <a:pt x="35719" y="807244"/>
                  </a:lnTo>
                  <a:lnTo>
                    <a:pt x="216694" y="678656"/>
                  </a:lnTo>
                  <a:lnTo>
                    <a:pt x="452438" y="504825"/>
                  </a:lnTo>
                  <a:lnTo>
                    <a:pt x="640556" y="352425"/>
                  </a:lnTo>
                  <a:lnTo>
                    <a:pt x="788194" y="228600"/>
                  </a:lnTo>
                  <a:lnTo>
                    <a:pt x="828675" y="188119"/>
                  </a:lnTo>
                  <a:lnTo>
                    <a:pt x="847725" y="161925"/>
                  </a:lnTo>
                  <a:lnTo>
                    <a:pt x="859631" y="140494"/>
                  </a:lnTo>
                  <a:lnTo>
                    <a:pt x="862013" y="128588"/>
                  </a:lnTo>
                  <a:lnTo>
                    <a:pt x="862013" y="111919"/>
                  </a:lnTo>
                  <a:lnTo>
                    <a:pt x="850106" y="97631"/>
                  </a:lnTo>
                  <a:lnTo>
                    <a:pt x="823913" y="78581"/>
                  </a:lnTo>
                  <a:lnTo>
                    <a:pt x="766763" y="45244"/>
                  </a:lnTo>
                  <a:lnTo>
                    <a:pt x="766763" y="0"/>
                  </a:lnTo>
                  <a:lnTo>
                    <a:pt x="850106" y="11906"/>
                  </a:lnTo>
                  <a:lnTo>
                    <a:pt x="888206" y="21431"/>
                  </a:lnTo>
                  <a:lnTo>
                    <a:pt x="950119" y="45244"/>
                  </a:lnTo>
                  <a:lnTo>
                    <a:pt x="1009650" y="80963"/>
                  </a:lnTo>
                  <a:lnTo>
                    <a:pt x="1052513" y="102394"/>
                  </a:lnTo>
                  <a:lnTo>
                    <a:pt x="1100138" y="126206"/>
                  </a:lnTo>
                  <a:lnTo>
                    <a:pt x="1157288" y="157163"/>
                  </a:lnTo>
                  <a:lnTo>
                    <a:pt x="1190625" y="180975"/>
                  </a:lnTo>
                  <a:lnTo>
                    <a:pt x="1212056" y="207169"/>
                  </a:lnTo>
                  <a:lnTo>
                    <a:pt x="1226344" y="230981"/>
                  </a:lnTo>
                  <a:lnTo>
                    <a:pt x="1233488" y="250031"/>
                  </a:lnTo>
                  <a:lnTo>
                    <a:pt x="1231106" y="278606"/>
                  </a:lnTo>
                  <a:lnTo>
                    <a:pt x="1223963" y="300038"/>
                  </a:lnTo>
                  <a:lnTo>
                    <a:pt x="1207294" y="319088"/>
                  </a:lnTo>
                  <a:lnTo>
                    <a:pt x="1178719" y="333375"/>
                  </a:lnTo>
                  <a:lnTo>
                    <a:pt x="1102519" y="354806"/>
                  </a:lnTo>
                  <a:lnTo>
                    <a:pt x="1016794" y="388144"/>
                  </a:lnTo>
                  <a:lnTo>
                    <a:pt x="923925" y="438150"/>
                  </a:lnTo>
                  <a:lnTo>
                    <a:pt x="702469" y="5619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CBA9F3EC-BFAA-4968-9C07-44AFB52274CC}"/>
                </a:ext>
              </a:extLst>
            </p:cNvPr>
            <p:cNvSpPr/>
            <p:nvPr/>
          </p:nvSpPr>
          <p:spPr>
            <a:xfrm>
              <a:off x="6967538" y="5110163"/>
              <a:ext cx="1128712" cy="933450"/>
            </a:xfrm>
            <a:custGeom>
              <a:avLst/>
              <a:gdLst>
                <a:gd name="connsiteX0" fmla="*/ 685800 w 1128712"/>
                <a:gd name="connsiteY0" fmla="*/ 592931 h 933450"/>
                <a:gd name="connsiteX1" fmla="*/ 511968 w 1128712"/>
                <a:gd name="connsiteY1" fmla="*/ 440531 h 933450"/>
                <a:gd name="connsiteX2" fmla="*/ 373856 w 1128712"/>
                <a:gd name="connsiteY2" fmla="*/ 330993 h 933450"/>
                <a:gd name="connsiteX3" fmla="*/ 219075 w 1128712"/>
                <a:gd name="connsiteY3" fmla="*/ 211931 h 933450"/>
                <a:gd name="connsiteX4" fmla="*/ 52387 w 1128712"/>
                <a:gd name="connsiteY4" fmla="*/ 90487 h 933450"/>
                <a:gd name="connsiteX5" fmla="*/ 21431 w 1128712"/>
                <a:gd name="connsiteY5" fmla="*/ 71437 h 933450"/>
                <a:gd name="connsiteX6" fmla="*/ 7143 w 1128712"/>
                <a:gd name="connsiteY6" fmla="*/ 52387 h 933450"/>
                <a:gd name="connsiteX7" fmla="*/ 0 w 1128712"/>
                <a:gd name="connsiteY7" fmla="*/ 26193 h 933450"/>
                <a:gd name="connsiteX8" fmla="*/ 4762 w 1128712"/>
                <a:gd name="connsiteY8" fmla="*/ 9525 h 933450"/>
                <a:gd name="connsiteX9" fmla="*/ 16668 w 1128712"/>
                <a:gd name="connsiteY9" fmla="*/ 0 h 933450"/>
                <a:gd name="connsiteX10" fmla="*/ 42862 w 1128712"/>
                <a:gd name="connsiteY10" fmla="*/ 0 h 933450"/>
                <a:gd name="connsiteX11" fmla="*/ 107156 w 1128712"/>
                <a:gd name="connsiteY11" fmla="*/ 23812 h 933450"/>
                <a:gd name="connsiteX12" fmla="*/ 345281 w 1128712"/>
                <a:gd name="connsiteY12" fmla="*/ 133350 h 933450"/>
                <a:gd name="connsiteX13" fmla="*/ 590550 w 1128712"/>
                <a:gd name="connsiteY13" fmla="*/ 250031 h 933450"/>
                <a:gd name="connsiteX14" fmla="*/ 842962 w 1128712"/>
                <a:gd name="connsiteY14" fmla="*/ 373856 h 933450"/>
                <a:gd name="connsiteX15" fmla="*/ 864393 w 1128712"/>
                <a:gd name="connsiteY15" fmla="*/ 395287 h 933450"/>
                <a:gd name="connsiteX16" fmla="*/ 945356 w 1128712"/>
                <a:gd name="connsiteY16" fmla="*/ 497681 h 933450"/>
                <a:gd name="connsiteX17" fmla="*/ 1038225 w 1128712"/>
                <a:gd name="connsiteY17" fmla="*/ 626268 h 933450"/>
                <a:gd name="connsiteX18" fmla="*/ 1097756 w 1128712"/>
                <a:gd name="connsiteY18" fmla="*/ 733425 h 933450"/>
                <a:gd name="connsiteX19" fmla="*/ 1121568 w 1128712"/>
                <a:gd name="connsiteY19" fmla="*/ 785812 h 933450"/>
                <a:gd name="connsiteX20" fmla="*/ 1128712 w 1128712"/>
                <a:gd name="connsiteY20" fmla="*/ 814387 h 933450"/>
                <a:gd name="connsiteX21" fmla="*/ 1128712 w 1128712"/>
                <a:gd name="connsiteY21" fmla="*/ 833437 h 933450"/>
                <a:gd name="connsiteX22" fmla="*/ 1119187 w 1128712"/>
                <a:gd name="connsiteY22" fmla="*/ 873918 h 933450"/>
                <a:gd name="connsiteX23" fmla="*/ 1107281 w 1128712"/>
                <a:gd name="connsiteY23" fmla="*/ 900112 h 933450"/>
                <a:gd name="connsiteX24" fmla="*/ 1073943 w 1128712"/>
                <a:gd name="connsiteY24" fmla="*/ 923925 h 933450"/>
                <a:gd name="connsiteX25" fmla="*/ 1028700 w 1128712"/>
                <a:gd name="connsiteY25" fmla="*/ 933450 h 933450"/>
                <a:gd name="connsiteX26" fmla="*/ 1000125 w 1128712"/>
                <a:gd name="connsiteY26" fmla="*/ 926306 h 933450"/>
                <a:gd name="connsiteX27" fmla="*/ 966787 w 1128712"/>
                <a:gd name="connsiteY27" fmla="*/ 902493 h 933450"/>
                <a:gd name="connsiteX28" fmla="*/ 862012 w 1128712"/>
                <a:gd name="connsiteY28" fmla="*/ 792956 h 933450"/>
                <a:gd name="connsiteX29" fmla="*/ 762000 w 1128712"/>
                <a:gd name="connsiteY29" fmla="*/ 669131 h 933450"/>
                <a:gd name="connsiteX30" fmla="*/ 685800 w 1128712"/>
                <a:gd name="connsiteY30" fmla="*/ 59293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28712" h="933450">
                  <a:moveTo>
                    <a:pt x="685800" y="592931"/>
                  </a:moveTo>
                  <a:lnTo>
                    <a:pt x="511968" y="440531"/>
                  </a:lnTo>
                  <a:lnTo>
                    <a:pt x="373856" y="330993"/>
                  </a:lnTo>
                  <a:lnTo>
                    <a:pt x="219075" y="211931"/>
                  </a:lnTo>
                  <a:lnTo>
                    <a:pt x="52387" y="90487"/>
                  </a:lnTo>
                  <a:lnTo>
                    <a:pt x="21431" y="71437"/>
                  </a:lnTo>
                  <a:lnTo>
                    <a:pt x="7143" y="52387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42862" y="0"/>
                  </a:lnTo>
                  <a:lnTo>
                    <a:pt x="107156" y="23812"/>
                  </a:lnTo>
                  <a:lnTo>
                    <a:pt x="345281" y="133350"/>
                  </a:lnTo>
                  <a:lnTo>
                    <a:pt x="590550" y="250031"/>
                  </a:lnTo>
                  <a:lnTo>
                    <a:pt x="842962" y="373856"/>
                  </a:lnTo>
                  <a:lnTo>
                    <a:pt x="864393" y="395287"/>
                  </a:lnTo>
                  <a:lnTo>
                    <a:pt x="945356" y="497681"/>
                  </a:lnTo>
                  <a:lnTo>
                    <a:pt x="1038225" y="626268"/>
                  </a:lnTo>
                  <a:lnTo>
                    <a:pt x="1097756" y="733425"/>
                  </a:lnTo>
                  <a:lnTo>
                    <a:pt x="1121568" y="785812"/>
                  </a:lnTo>
                  <a:lnTo>
                    <a:pt x="1128712" y="814387"/>
                  </a:lnTo>
                  <a:lnTo>
                    <a:pt x="1128712" y="833437"/>
                  </a:lnTo>
                  <a:lnTo>
                    <a:pt x="1119187" y="873918"/>
                  </a:lnTo>
                  <a:lnTo>
                    <a:pt x="1107281" y="900112"/>
                  </a:lnTo>
                  <a:lnTo>
                    <a:pt x="1073943" y="923925"/>
                  </a:lnTo>
                  <a:lnTo>
                    <a:pt x="1028700" y="933450"/>
                  </a:lnTo>
                  <a:lnTo>
                    <a:pt x="1000125" y="926306"/>
                  </a:lnTo>
                  <a:lnTo>
                    <a:pt x="966787" y="902493"/>
                  </a:lnTo>
                  <a:lnTo>
                    <a:pt x="862012" y="792956"/>
                  </a:lnTo>
                  <a:lnTo>
                    <a:pt x="762000" y="669131"/>
                  </a:lnTo>
                  <a:lnTo>
                    <a:pt x="685800" y="5929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6559FEB6-5188-4968-A146-FFC618975E07}"/>
              </a:ext>
            </a:extLst>
          </p:cNvPr>
          <p:cNvGrpSpPr/>
          <p:nvPr/>
        </p:nvGrpSpPr>
        <p:grpSpPr>
          <a:xfrm>
            <a:off x="3649666" y="1509714"/>
            <a:ext cx="4651374" cy="4643437"/>
            <a:chOff x="3649666" y="1509714"/>
            <a:chExt cx="4651374" cy="4643437"/>
          </a:xfrm>
          <a:solidFill>
            <a:schemeClr val="tx1"/>
          </a:solidFill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8638F1FE-F081-4FAA-8A33-D87A93DD6706}"/>
                </a:ext>
              </a:extLst>
            </p:cNvPr>
            <p:cNvSpPr/>
            <p:nvPr/>
          </p:nvSpPr>
          <p:spPr>
            <a:xfrm>
              <a:off x="3649666" y="2532064"/>
              <a:ext cx="407987" cy="1235075"/>
            </a:xfrm>
            <a:custGeom>
              <a:avLst/>
              <a:gdLst>
                <a:gd name="connsiteX0" fmla="*/ 5953 w 408384"/>
                <a:gd name="connsiteY0" fmla="*/ 1054894 h 1235869"/>
                <a:gd name="connsiteX1" fmla="*/ 3572 w 408384"/>
                <a:gd name="connsiteY1" fmla="*/ 935831 h 1235869"/>
                <a:gd name="connsiteX2" fmla="*/ 15478 w 408384"/>
                <a:gd name="connsiteY2" fmla="*/ 909637 h 1235869"/>
                <a:gd name="connsiteX3" fmla="*/ 55959 w 408384"/>
                <a:gd name="connsiteY3" fmla="*/ 842962 h 1235869"/>
                <a:gd name="connsiteX4" fmla="*/ 103584 w 408384"/>
                <a:gd name="connsiteY4" fmla="*/ 754856 h 1235869"/>
                <a:gd name="connsiteX5" fmla="*/ 158353 w 408384"/>
                <a:gd name="connsiteY5" fmla="*/ 650081 h 1235869"/>
                <a:gd name="connsiteX6" fmla="*/ 210740 w 408384"/>
                <a:gd name="connsiteY6" fmla="*/ 526256 h 1235869"/>
                <a:gd name="connsiteX7" fmla="*/ 246459 w 408384"/>
                <a:gd name="connsiteY7" fmla="*/ 423862 h 1235869"/>
                <a:gd name="connsiteX8" fmla="*/ 272653 w 408384"/>
                <a:gd name="connsiteY8" fmla="*/ 307181 h 1235869"/>
                <a:gd name="connsiteX9" fmla="*/ 286940 w 408384"/>
                <a:gd name="connsiteY9" fmla="*/ 211931 h 1235869"/>
                <a:gd name="connsiteX10" fmla="*/ 294084 w 408384"/>
                <a:gd name="connsiteY10" fmla="*/ 126206 h 1235869"/>
                <a:gd name="connsiteX11" fmla="*/ 294084 w 408384"/>
                <a:gd name="connsiteY11" fmla="*/ 73819 h 1235869"/>
                <a:gd name="connsiteX12" fmla="*/ 298847 w 408384"/>
                <a:gd name="connsiteY12" fmla="*/ 50006 h 1235869"/>
                <a:gd name="connsiteX13" fmla="*/ 313134 w 408384"/>
                <a:gd name="connsiteY13" fmla="*/ 19050 h 1235869"/>
                <a:gd name="connsiteX14" fmla="*/ 325040 w 408384"/>
                <a:gd name="connsiteY14" fmla="*/ 4762 h 1235869"/>
                <a:gd name="connsiteX15" fmla="*/ 336947 w 408384"/>
                <a:gd name="connsiteY15" fmla="*/ 0 h 1235869"/>
                <a:gd name="connsiteX16" fmla="*/ 353615 w 408384"/>
                <a:gd name="connsiteY16" fmla="*/ 2381 h 1235869"/>
                <a:gd name="connsiteX17" fmla="*/ 367903 w 408384"/>
                <a:gd name="connsiteY17" fmla="*/ 19050 h 1235869"/>
                <a:gd name="connsiteX18" fmla="*/ 377428 w 408384"/>
                <a:gd name="connsiteY18" fmla="*/ 47625 h 1235869"/>
                <a:gd name="connsiteX19" fmla="*/ 386953 w 408384"/>
                <a:gd name="connsiteY19" fmla="*/ 78581 h 1235869"/>
                <a:gd name="connsiteX20" fmla="*/ 389334 w 408384"/>
                <a:gd name="connsiteY20" fmla="*/ 176212 h 1235869"/>
                <a:gd name="connsiteX21" fmla="*/ 398859 w 408384"/>
                <a:gd name="connsiteY21" fmla="*/ 261937 h 1235869"/>
                <a:gd name="connsiteX22" fmla="*/ 408384 w 408384"/>
                <a:gd name="connsiteY22" fmla="*/ 326231 h 1235869"/>
                <a:gd name="connsiteX23" fmla="*/ 408384 w 408384"/>
                <a:gd name="connsiteY23" fmla="*/ 483394 h 1235869"/>
                <a:gd name="connsiteX24" fmla="*/ 403622 w 408384"/>
                <a:gd name="connsiteY24" fmla="*/ 581025 h 1235869"/>
                <a:gd name="connsiteX25" fmla="*/ 394097 w 408384"/>
                <a:gd name="connsiteY25" fmla="*/ 688181 h 1235869"/>
                <a:gd name="connsiteX26" fmla="*/ 379809 w 408384"/>
                <a:gd name="connsiteY26" fmla="*/ 792956 h 1235869"/>
                <a:gd name="connsiteX27" fmla="*/ 358378 w 408384"/>
                <a:gd name="connsiteY27" fmla="*/ 895350 h 1235869"/>
                <a:gd name="connsiteX28" fmla="*/ 336947 w 408384"/>
                <a:gd name="connsiteY28" fmla="*/ 995362 h 1235869"/>
                <a:gd name="connsiteX29" fmla="*/ 305990 w 408384"/>
                <a:gd name="connsiteY29" fmla="*/ 1078706 h 1235869"/>
                <a:gd name="connsiteX30" fmla="*/ 279797 w 408384"/>
                <a:gd name="connsiteY30" fmla="*/ 1128712 h 1235869"/>
                <a:gd name="connsiteX31" fmla="*/ 239315 w 408384"/>
                <a:gd name="connsiteY31" fmla="*/ 1178719 h 1235869"/>
                <a:gd name="connsiteX32" fmla="*/ 201215 w 408384"/>
                <a:gd name="connsiteY32" fmla="*/ 1209675 h 1235869"/>
                <a:gd name="connsiteX33" fmla="*/ 163115 w 408384"/>
                <a:gd name="connsiteY33" fmla="*/ 1231106 h 1235869"/>
                <a:gd name="connsiteX34" fmla="*/ 146447 w 408384"/>
                <a:gd name="connsiteY34" fmla="*/ 1235869 h 1235869"/>
                <a:gd name="connsiteX35" fmla="*/ 117872 w 408384"/>
                <a:gd name="connsiteY35" fmla="*/ 1235869 h 1235869"/>
                <a:gd name="connsiteX36" fmla="*/ 91678 w 408384"/>
                <a:gd name="connsiteY36" fmla="*/ 1228725 h 1235869"/>
                <a:gd name="connsiteX37" fmla="*/ 65484 w 408384"/>
                <a:gd name="connsiteY37" fmla="*/ 1209675 h 1235869"/>
                <a:gd name="connsiteX38" fmla="*/ 44053 w 408384"/>
                <a:gd name="connsiteY38" fmla="*/ 1188244 h 1235869"/>
                <a:gd name="connsiteX39" fmla="*/ 25003 w 408384"/>
                <a:gd name="connsiteY39" fmla="*/ 1154906 h 1235869"/>
                <a:gd name="connsiteX40" fmla="*/ 5953 w 408384"/>
                <a:gd name="connsiteY40" fmla="*/ 1054894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8384" h="1235869">
                  <a:moveTo>
                    <a:pt x="5953" y="1054894"/>
                  </a:moveTo>
                  <a:cubicBezTo>
                    <a:pt x="5159" y="1015206"/>
                    <a:pt x="0" y="965200"/>
                    <a:pt x="3572" y="935831"/>
                  </a:cubicBezTo>
                  <a:lnTo>
                    <a:pt x="15478" y="909637"/>
                  </a:lnTo>
                  <a:lnTo>
                    <a:pt x="55959" y="842962"/>
                  </a:lnTo>
                  <a:lnTo>
                    <a:pt x="103584" y="754856"/>
                  </a:lnTo>
                  <a:lnTo>
                    <a:pt x="158353" y="650081"/>
                  </a:lnTo>
                  <a:lnTo>
                    <a:pt x="210740" y="526256"/>
                  </a:lnTo>
                  <a:lnTo>
                    <a:pt x="246459" y="423862"/>
                  </a:lnTo>
                  <a:lnTo>
                    <a:pt x="272653" y="307181"/>
                  </a:lnTo>
                  <a:lnTo>
                    <a:pt x="286940" y="211931"/>
                  </a:lnTo>
                  <a:lnTo>
                    <a:pt x="294084" y="126206"/>
                  </a:lnTo>
                  <a:lnTo>
                    <a:pt x="294084" y="73819"/>
                  </a:lnTo>
                  <a:lnTo>
                    <a:pt x="298847" y="50006"/>
                  </a:lnTo>
                  <a:lnTo>
                    <a:pt x="313134" y="19050"/>
                  </a:lnTo>
                  <a:lnTo>
                    <a:pt x="325040" y="4762"/>
                  </a:lnTo>
                  <a:lnTo>
                    <a:pt x="336947" y="0"/>
                  </a:lnTo>
                  <a:lnTo>
                    <a:pt x="353615" y="2381"/>
                  </a:lnTo>
                  <a:lnTo>
                    <a:pt x="367903" y="19050"/>
                  </a:lnTo>
                  <a:lnTo>
                    <a:pt x="377428" y="47625"/>
                  </a:lnTo>
                  <a:lnTo>
                    <a:pt x="386953" y="78581"/>
                  </a:lnTo>
                  <a:cubicBezTo>
                    <a:pt x="387747" y="111125"/>
                    <a:pt x="388540" y="143668"/>
                    <a:pt x="389334" y="176212"/>
                  </a:cubicBezTo>
                  <a:lnTo>
                    <a:pt x="398859" y="261937"/>
                  </a:lnTo>
                  <a:lnTo>
                    <a:pt x="408384" y="326231"/>
                  </a:lnTo>
                  <a:lnTo>
                    <a:pt x="408384" y="483394"/>
                  </a:lnTo>
                  <a:lnTo>
                    <a:pt x="403622" y="581025"/>
                  </a:lnTo>
                  <a:lnTo>
                    <a:pt x="394097" y="688181"/>
                  </a:lnTo>
                  <a:lnTo>
                    <a:pt x="379809" y="792956"/>
                  </a:lnTo>
                  <a:lnTo>
                    <a:pt x="358378" y="895350"/>
                  </a:lnTo>
                  <a:lnTo>
                    <a:pt x="336947" y="995362"/>
                  </a:lnTo>
                  <a:lnTo>
                    <a:pt x="305990" y="1078706"/>
                  </a:lnTo>
                  <a:lnTo>
                    <a:pt x="279797" y="1128712"/>
                  </a:lnTo>
                  <a:lnTo>
                    <a:pt x="239315" y="1178719"/>
                  </a:lnTo>
                  <a:lnTo>
                    <a:pt x="201215" y="1209675"/>
                  </a:lnTo>
                  <a:lnTo>
                    <a:pt x="163115" y="1231106"/>
                  </a:lnTo>
                  <a:lnTo>
                    <a:pt x="146447" y="1235869"/>
                  </a:lnTo>
                  <a:lnTo>
                    <a:pt x="117872" y="1235869"/>
                  </a:lnTo>
                  <a:lnTo>
                    <a:pt x="91678" y="1228725"/>
                  </a:lnTo>
                  <a:lnTo>
                    <a:pt x="65484" y="1209675"/>
                  </a:lnTo>
                  <a:lnTo>
                    <a:pt x="44053" y="1188244"/>
                  </a:lnTo>
                  <a:lnTo>
                    <a:pt x="25003" y="1154906"/>
                  </a:lnTo>
                  <a:lnTo>
                    <a:pt x="5953" y="1054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048339D9-6536-4F8D-95ED-AC316D648567}"/>
                </a:ext>
              </a:extLst>
            </p:cNvPr>
            <p:cNvSpPr/>
            <p:nvPr/>
          </p:nvSpPr>
          <p:spPr>
            <a:xfrm>
              <a:off x="4891091" y="2763838"/>
              <a:ext cx="484187" cy="512762"/>
            </a:xfrm>
            <a:custGeom>
              <a:avLst/>
              <a:gdLst>
                <a:gd name="connsiteX0" fmla="*/ 259556 w 483393"/>
                <a:gd name="connsiteY0" fmla="*/ 400050 h 511969"/>
                <a:gd name="connsiteX1" fmla="*/ 166687 w 483393"/>
                <a:gd name="connsiteY1" fmla="*/ 285750 h 511969"/>
                <a:gd name="connsiteX2" fmla="*/ 80962 w 483393"/>
                <a:gd name="connsiteY2" fmla="*/ 161925 h 511969"/>
                <a:gd name="connsiteX3" fmla="*/ 26193 w 483393"/>
                <a:gd name="connsiteY3" fmla="*/ 85725 h 511969"/>
                <a:gd name="connsiteX4" fmla="*/ 9525 w 483393"/>
                <a:gd name="connsiteY4" fmla="*/ 61913 h 511969"/>
                <a:gd name="connsiteX5" fmla="*/ 0 w 483393"/>
                <a:gd name="connsiteY5" fmla="*/ 40482 h 511969"/>
                <a:gd name="connsiteX6" fmla="*/ 0 w 483393"/>
                <a:gd name="connsiteY6" fmla="*/ 23813 h 511969"/>
                <a:gd name="connsiteX7" fmla="*/ 2381 w 483393"/>
                <a:gd name="connsiteY7" fmla="*/ 11907 h 511969"/>
                <a:gd name="connsiteX8" fmla="*/ 11906 w 483393"/>
                <a:gd name="connsiteY8" fmla="*/ 2382 h 511969"/>
                <a:gd name="connsiteX9" fmla="*/ 23812 w 483393"/>
                <a:gd name="connsiteY9" fmla="*/ 0 h 511969"/>
                <a:gd name="connsiteX10" fmla="*/ 50006 w 483393"/>
                <a:gd name="connsiteY10" fmla="*/ 11907 h 511969"/>
                <a:gd name="connsiteX11" fmla="*/ 109537 w 483393"/>
                <a:gd name="connsiteY11" fmla="*/ 38100 h 511969"/>
                <a:gd name="connsiteX12" fmla="*/ 200025 w 483393"/>
                <a:gd name="connsiteY12" fmla="*/ 80963 h 511969"/>
                <a:gd name="connsiteX13" fmla="*/ 309562 w 483393"/>
                <a:gd name="connsiteY13" fmla="*/ 130969 h 511969"/>
                <a:gd name="connsiteX14" fmla="*/ 388143 w 483393"/>
                <a:gd name="connsiteY14" fmla="*/ 173832 h 511969"/>
                <a:gd name="connsiteX15" fmla="*/ 411956 w 483393"/>
                <a:gd name="connsiteY15" fmla="*/ 188119 h 511969"/>
                <a:gd name="connsiteX16" fmla="*/ 421481 w 483393"/>
                <a:gd name="connsiteY16" fmla="*/ 197644 h 511969"/>
                <a:gd name="connsiteX17" fmla="*/ 440531 w 483393"/>
                <a:gd name="connsiteY17" fmla="*/ 219075 h 511969"/>
                <a:gd name="connsiteX18" fmla="*/ 461962 w 483393"/>
                <a:gd name="connsiteY18" fmla="*/ 252413 h 511969"/>
                <a:gd name="connsiteX19" fmla="*/ 473868 w 483393"/>
                <a:gd name="connsiteY19" fmla="*/ 285750 h 511969"/>
                <a:gd name="connsiteX20" fmla="*/ 481012 w 483393"/>
                <a:gd name="connsiteY20" fmla="*/ 319088 h 511969"/>
                <a:gd name="connsiteX21" fmla="*/ 483393 w 483393"/>
                <a:gd name="connsiteY21" fmla="*/ 354807 h 511969"/>
                <a:gd name="connsiteX22" fmla="*/ 478631 w 483393"/>
                <a:gd name="connsiteY22" fmla="*/ 407194 h 511969"/>
                <a:gd name="connsiteX23" fmla="*/ 469106 w 483393"/>
                <a:gd name="connsiteY23" fmla="*/ 452438 h 511969"/>
                <a:gd name="connsiteX24" fmla="*/ 457200 w 483393"/>
                <a:gd name="connsiteY24" fmla="*/ 485775 h 511969"/>
                <a:gd name="connsiteX25" fmla="*/ 442912 w 483393"/>
                <a:gd name="connsiteY25" fmla="*/ 497682 h 511969"/>
                <a:gd name="connsiteX26" fmla="*/ 423862 w 483393"/>
                <a:gd name="connsiteY26" fmla="*/ 509588 h 511969"/>
                <a:gd name="connsiteX27" fmla="*/ 402431 w 483393"/>
                <a:gd name="connsiteY27" fmla="*/ 511969 h 511969"/>
                <a:gd name="connsiteX28" fmla="*/ 376237 w 483393"/>
                <a:gd name="connsiteY28" fmla="*/ 509588 h 511969"/>
                <a:gd name="connsiteX29" fmla="*/ 357187 w 483393"/>
                <a:gd name="connsiteY29" fmla="*/ 507207 h 511969"/>
                <a:gd name="connsiteX30" fmla="*/ 335756 w 483393"/>
                <a:gd name="connsiteY30" fmla="*/ 492919 h 511969"/>
                <a:gd name="connsiteX31" fmla="*/ 259556 w 483393"/>
                <a:gd name="connsiteY31" fmla="*/ 4000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3393" h="511969">
                  <a:moveTo>
                    <a:pt x="259556" y="400050"/>
                  </a:moveTo>
                  <a:lnTo>
                    <a:pt x="166687" y="285750"/>
                  </a:lnTo>
                  <a:lnTo>
                    <a:pt x="80962" y="161925"/>
                  </a:lnTo>
                  <a:lnTo>
                    <a:pt x="26193" y="85725"/>
                  </a:lnTo>
                  <a:lnTo>
                    <a:pt x="9525" y="61913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23812" y="0"/>
                  </a:lnTo>
                  <a:lnTo>
                    <a:pt x="50006" y="11907"/>
                  </a:lnTo>
                  <a:lnTo>
                    <a:pt x="109537" y="38100"/>
                  </a:lnTo>
                  <a:lnTo>
                    <a:pt x="200025" y="80963"/>
                  </a:lnTo>
                  <a:lnTo>
                    <a:pt x="309562" y="130969"/>
                  </a:lnTo>
                  <a:lnTo>
                    <a:pt x="388143" y="173832"/>
                  </a:lnTo>
                  <a:lnTo>
                    <a:pt x="411956" y="188119"/>
                  </a:lnTo>
                  <a:lnTo>
                    <a:pt x="421481" y="197644"/>
                  </a:lnTo>
                  <a:lnTo>
                    <a:pt x="440531" y="219075"/>
                  </a:lnTo>
                  <a:lnTo>
                    <a:pt x="461962" y="252413"/>
                  </a:lnTo>
                  <a:lnTo>
                    <a:pt x="473868" y="285750"/>
                  </a:lnTo>
                  <a:lnTo>
                    <a:pt x="481012" y="319088"/>
                  </a:lnTo>
                  <a:lnTo>
                    <a:pt x="483393" y="354807"/>
                  </a:lnTo>
                  <a:lnTo>
                    <a:pt x="478631" y="407194"/>
                  </a:lnTo>
                  <a:lnTo>
                    <a:pt x="469106" y="452438"/>
                  </a:lnTo>
                  <a:lnTo>
                    <a:pt x="457200" y="485775"/>
                  </a:lnTo>
                  <a:lnTo>
                    <a:pt x="442912" y="497682"/>
                  </a:lnTo>
                  <a:lnTo>
                    <a:pt x="423862" y="509588"/>
                  </a:lnTo>
                  <a:lnTo>
                    <a:pt x="402431" y="511969"/>
                  </a:lnTo>
                  <a:lnTo>
                    <a:pt x="376237" y="509588"/>
                  </a:lnTo>
                  <a:lnTo>
                    <a:pt x="357187" y="507207"/>
                  </a:lnTo>
                  <a:lnTo>
                    <a:pt x="335756" y="492919"/>
                  </a:lnTo>
                  <a:lnTo>
                    <a:pt x="259556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F00EF924-0F70-4050-B994-B2D836CAC5A1}"/>
                </a:ext>
              </a:extLst>
            </p:cNvPr>
            <p:cNvSpPr/>
            <p:nvPr/>
          </p:nvSpPr>
          <p:spPr>
            <a:xfrm>
              <a:off x="6415091" y="1752601"/>
              <a:ext cx="365125" cy="995363"/>
            </a:xfrm>
            <a:custGeom>
              <a:avLst/>
              <a:gdLst>
                <a:gd name="connsiteX0" fmla="*/ 45243 w 364331"/>
                <a:gd name="connsiteY0" fmla="*/ 716756 h 995363"/>
                <a:gd name="connsiteX1" fmla="*/ 78581 w 364331"/>
                <a:gd name="connsiteY1" fmla="*/ 497681 h 995363"/>
                <a:gd name="connsiteX2" fmla="*/ 92868 w 364331"/>
                <a:gd name="connsiteY2" fmla="*/ 407194 h 995363"/>
                <a:gd name="connsiteX3" fmla="*/ 119062 w 364331"/>
                <a:gd name="connsiteY3" fmla="*/ 159544 h 995363"/>
                <a:gd name="connsiteX4" fmla="*/ 80962 w 364331"/>
                <a:gd name="connsiteY4" fmla="*/ 26194 h 995363"/>
                <a:gd name="connsiteX5" fmla="*/ 200025 w 364331"/>
                <a:gd name="connsiteY5" fmla="*/ 0 h 995363"/>
                <a:gd name="connsiteX6" fmla="*/ 254793 w 364331"/>
                <a:gd name="connsiteY6" fmla="*/ 71438 h 995363"/>
                <a:gd name="connsiteX7" fmla="*/ 361950 w 364331"/>
                <a:gd name="connsiteY7" fmla="*/ 188119 h 995363"/>
                <a:gd name="connsiteX8" fmla="*/ 364331 w 364331"/>
                <a:gd name="connsiteY8" fmla="*/ 200025 h 995363"/>
                <a:gd name="connsiteX9" fmla="*/ 364331 w 364331"/>
                <a:gd name="connsiteY9" fmla="*/ 214313 h 995363"/>
                <a:gd name="connsiteX10" fmla="*/ 340518 w 364331"/>
                <a:gd name="connsiteY10" fmla="*/ 381000 h 995363"/>
                <a:gd name="connsiteX11" fmla="*/ 307181 w 364331"/>
                <a:gd name="connsiteY11" fmla="*/ 483394 h 995363"/>
                <a:gd name="connsiteX12" fmla="*/ 197643 w 364331"/>
                <a:gd name="connsiteY12" fmla="*/ 969169 h 995363"/>
                <a:gd name="connsiteX13" fmla="*/ 0 w 364331"/>
                <a:gd name="connsiteY13" fmla="*/ 995363 h 995363"/>
                <a:gd name="connsiteX14" fmla="*/ 45243 w 364331"/>
                <a:gd name="connsiteY14" fmla="*/ 716756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331" h="995363">
                  <a:moveTo>
                    <a:pt x="45243" y="716756"/>
                  </a:moveTo>
                  <a:lnTo>
                    <a:pt x="78581" y="497681"/>
                  </a:lnTo>
                  <a:lnTo>
                    <a:pt x="92868" y="407194"/>
                  </a:lnTo>
                  <a:lnTo>
                    <a:pt x="119062" y="159544"/>
                  </a:lnTo>
                  <a:lnTo>
                    <a:pt x="80962" y="26194"/>
                  </a:lnTo>
                  <a:lnTo>
                    <a:pt x="200025" y="0"/>
                  </a:lnTo>
                  <a:lnTo>
                    <a:pt x="254793" y="71438"/>
                  </a:lnTo>
                  <a:lnTo>
                    <a:pt x="361950" y="188119"/>
                  </a:lnTo>
                  <a:lnTo>
                    <a:pt x="364331" y="200025"/>
                  </a:lnTo>
                  <a:lnTo>
                    <a:pt x="364331" y="214313"/>
                  </a:lnTo>
                  <a:lnTo>
                    <a:pt x="340518" y="381000"/>
                  </a:lnTo>
                  <a:lnTo>
                    <a:pt x="307181" y="483394"/>
                  </a:lnTo>
                  <a:lnTo>
                    <a:pt x="197643" y="969169"/>
                  </a:lnTo>
                  <a:lnTo>
                    <a:pt x="0" y="995363"/>
                  </a:lnTo>
                  <a:lnTo>
                    <a:pt x="45243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25DC9D41-B6A3-4700-8148-A12F01975DB8}"/>
                </a:ext>
              </a:extLst>
            </p:cNvPr>
            <p:cNvSpPr/>
            <p:nvPr/>
          </p:nvSpPr>
          <p:spPr>
            <a:xfrm rot="16200000">
              <a:off x="2201072" y="3607595"/>
              <a:ext cx="4541837" cy="549275"/>
            </a:xfrm>
            <a:custGeom>
              <a:avLst/>
              <a:gdLst>
                <a:gd name="connsiteX0" fmla="*/ 2406701 w 4542739"/>
                <a:gd name="connsiteY0" fmla="*/ 442569 h 548640"/>
                <a:gd name="connsiteX1" fmla="*/ 1645920 w 4542739"/>
                <a:gd name="connsiteY1" fmla="*/ 431597 h 548640"/>
                <a:gd name="connsiteX2" fmla="*/ 1177747 w 4542739"/>
                <a:gd name="connsiteY2" fmla="*/ 427939 h 548640"/>
                <a:gd name="connsiteX3" fmla="*/ 607162 w 4542739"/>
                <a:gd name="connsiteY3" fmla="*/ 420624 h 548640"/>
                <a:gd name="connsiteX4" fmla="*/ 285293 w 4542739"/>
                <a:gd name="connsiteY4" fmla="*/ 416966 h 548640"/>
                <a:gd name="connsiteX5" fmla="*/ 175565 w 4542739"/>
                <a:gd name="connsiteY5" fmla="*/ 405993 h 548640"/>
                <a:gd name="connsiteX6" fmla="*/ 138989 w 4542739"/>
                <a:gd name="connsiteY6" fmla="*/ 398678 h 548640"/>
                <a:gd name="connsiteX7" fmla="*/ 87782 w 4542739"/>
                <a:gd name="connsiteY7" fmla="*/ 380390 h 548640"/>
                <a:gd name="connsiteX8" fmla="*/ 36576 w 4542739"/>
                <a:gd name="connsiteY8" fmla="*/ 358445 h 548640"/>
                <a:gd name="connsiteX9" fmla="*/ 14630 w 4542739"/>
                <a:gd name="connsiteY9" fmla="*/ 340157 h 548640"/>
                <a:gd name="connsiteX10" fmla="*/ 3658 w 4542739"/>
                <a:gd name="connsiteY10" fmla="*/ 325526 h 548640"/>
                <a:gd name="connsiteX11" fmla="*/ 0 w 4542739"/>
                <a:gd name="connsiteY11" fmla="*/ 303581 h 548640"/>
                <a:gd name="connsiteX12" fmla="*/ 10973 w 4542739"/>
                <a:gd name="connsiteY12" fmla="*/ 270662 h 548640"/>
                <a:gd name="connsiteX13" fmla="*/ 51206 w 4542739"/>
                <a:gd name="connsiteY13" fmla="*/ 226771 h 548640"/>
                <a:gd name="connsiteX14" fmla="*/ 84125 w 4542739"/>
                <a:gd name="connsiteY14" fmla="*/ 197510 h 548640"/>
                <a:gd name="connsiteX15" fmla="*/ 131674 w 4542739"/>
                <a:gd name="connsiteY15" fmla="*/ 168249 h 548640"/>
                <a:gd name="connsiteX16" fmla="*/ 208483 w 4542739"/>
                <a:gd name="connsiteY16" fmla="*/ 142646 h 548640"/>
                <a:gd name="connsiteX17" fmla="*/ 270662 w 4542739"/>
                <a:gd name="connsiteY17" fmla="*/ 131673 h 548640"/>
                <a:gd name="connsiteX18" fmla="*/ 395021 w 4542739"/>
                <a:gd name="connsiteY18" fmla="*/ 128016 h 548640"/>
                <a:gd name="connsiteX19" fmla="*/ 548640 w 4542739"/>
                <a:gd name="connsiteY19" fmla="*/ 128016 h 548640"/>
                <a:gd name="connsiteX20" fmla="*/ 797357 w 4542739"/>
                <a:gd name="connsiteY20" fmla="*/ 138989 h 548640"/>
                <a:gd name="connsiteX21" fmla="*/ 1119226 w 4542739"/>
                <a:gd name="connsiteY21" fmla="*/ 157277 h 548640"/>
                <a:gd name="connsiteX22" fmla="*/ 1569110 w 4542739"/>
                <a:gd name="connsiteY22" fmla="*/ 182880 h 548640"/>
                <a:gd name="connsiteX23" fmla="*/ 1905610 w 4542739"/>
                <a:gd name="connsiteY23" fmla="*/ 204825 h 548640"/>
                <a:gd name="connsiteX24" fmla="*/ 2381098 w 4542739"/>
                <a:gd name="connsiteY24" fmla="*/ 230429 h 548640"/>
                <a:gd name="connsiteX25" fmla="*/ 3035808 w 4542739"/>
                <a:gd name="connsiteY25" fmla="*/ 237744 h 548640"/>
                <a:gd name="connsiteX26" fmla="*/ 3705149 w 4542739"/>
                <a:gd name="connsiteY26" fmla="*/ 237744 h 548640"/>
                <a:gd name="connsiteX27" fmla="*/ 4202582 w 4542739"/>
                <a:gd name="connsiteY27" fmla="*/ 237744 h 548640"/>
                <a:gd name="connsiteX28" fmla="*/ 4264762 w 4542739"/>
                <a:gd name="connsiteY28" fmla="*/ 226771 h 548640"/>
                <a:gd name="connsiteX29" fmla="*/ 4312310 w 4542739"/>
                <a:gd name="connsiteY29" fmla="*/ 208483 h 548640"/>
                <a:gd name="connsiteX30" fmla="*/ 4359859 w 4542739"/>
                <a:gd name="connsiteY30" fmla="*/ 175565 h 548640"/>
                <a:gd name="connsiteX31" fmla="*/ 4407408 w 4542739"/>
                <a:gd name="connsiteY31" fmla="*/ 128016 h 548640"/>
                <a:gd name="connsiteX32" fmla="*/ 4451299 w 4542739"/>
                <a:gd name="connsiteY32" fmla="*/ 76809 h 548640"/>
                <a:gd name="connsiteX33" fmla="*/ 4484218 w 4542739"/>
                <a:gd name="connsiteY33" fmla="*/ 21945 h 548640"/>
                <a:gd name="connsiteX34" fmla="*/ 4498848 w 4542739"/>
                <a:gd name="connsiteY34" fmla="*/ 3657 h 548640"/>
                <a:gd name="connsiteX35" fmla="*/ 4520794 w 4542739"/>
                <a:gd name="connsiteY35" fmla="*/ 0 h 548640"/>
                <a:gd name="connsiteX36" fmla="*/ 4531766 w 4542739"/>
                <a:gd name="connsiteY36" fmla="*/ 10973 h 548640"/>
                <a:gd name="connsiteX37" fmla="*/ 4542739 w 4542739"/>
                <a:gd name="connsiteY37" fmla="*/ 47549 h 548640"/>
                <a:gd name="connsiteX38" fmla="*/ 4542739 w 4542739"/>
                <a:gd name="connsiteY38" fmla="*/ 106070 h 548640"/>
                <a:gd name="connsiteX39" fmla="*/ 4539082 w 4542739"/>
                <a:gd name="connsiteY39" fmla="*/ 153619 h 548640"/>
                <a:gd name="connsiteX40" fmla="*/ 4528109 w 4542739"/>
                <a:gd name="connsiteY40" fmla="*/ 197510 h 548640"/>
                <a:gd name="connsiteX41" fmla="*/ 4498848 w 4542739"/>
                <a:gd name="connsiteY41" fmla="*/ 281635 h 548640"/>
                <a:gd name="connsiteX42" fmla="*/ 4451299 w 4542739"/>
                <a:gd name="connsiteY42" fmla="*/ 376733 h 548640"/>
                <a:gd name="connsiteX43" fmla="*/ 4403750 w 4542739"/>
                <a:gd name="connsiteY43" fmla="*/ 442569 h 548640"/>
                <a:gd name="connsiteX44" fmla="*/ 4348886 w 4542739"/>
                <a:gd name="connsiteY44" fmla="*/ 501091 h 548640"/>
                <a:gd name="connsiteX45" fmla="*/ 4301338 w 4542739"/>
                <a:gd name="connsiteY45" fmla="*/ 541325 h 548640"/>
                <a:gd name="connsiteX46" fmla="*/ 4268419 w 4542739"/>
                <a:gd name="connsiteY46" fmla="*/ 548640 h 548640"/>
                <a:gd name="connsiteX47" fmla="*/ 4235501 w 4542739"/>
                <a:gd name="connsiteY47" fmla="*/ 548640 h 548640"/>
                <a:gd name="connsiteX48" fmla="*/ 4184294 w 4542739"/>
                <a:gd name="connsiteY48" fmla="*/ 534009 h 548640"/>
                <a:gd name="connsiteX49" fmla="*/ 4122115 w 4542739"/>
                <a:gd name="connsiteY49" fmla="*/ 501091 h 548640"/>
                <a:gd name="connsiteX50" fmla="*/ 4059936 w 4542739"/>
                <a:gd name="connsiteY50" fmla="*/ 479145 h 548640"/>
                <a:gd name="connsiteX51" fmla="*/ 3997757 w 4542739"/>
                <a:gd name="connsiteY51" fmla="*/ 464515 h 548640"/>
                <a:gd name="connsiteX52" fmla="*/ 3833165 w 4542739"/>
                <a:gd name="connsiteY52" fmla="*/ 457200 h 548640"/>
                <a:gd name="connsiteX53" fmla="*/ 3229661 w 4542739"/>
                <a:gd name="connsiteY53" fmla="*/ 453542 h 548640"/>
                <a:gd name="connsiteX54" fmla="*/ 2406701 w 4542739"/>
                <a:gd name="connsiteY54" fmla="*/ 442569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42739" h="548640">
                  <a:moveTo>
                    <a:pt x="2406701" y="442569"/>
                  </a:moveTo>
                  <a:lnTo>
                    <a:pt x="1645920" y="431597"/>
                  </a:lnTo>
                  <a:lnTo>
                    <a:pt x="1177747" y="427939"/>
                  </a:lnTo>
                  <a:lnTo>
                    <a:pt x="607162" y="420624"/>
                  </a:lnTo>
                  <a:lnTo>
                    <a:pt x="285293" y="416966"/>
                  </a:lnTo>
                  <a:lnTo>
                    <a:pt x="175565" y="405993"/>
                  </a:lnTo>
                  <a:lnTo>
                    <a:pt x="138989" y="398678"/>
                  </a:lnTo>
                  <a:lnTo>
                    <a:pt x="87782" y="380390"/>
                  </a:lnTo>
                  <a:lnTo>
                    <a:pt x="36576" y="358445"/>
                  </a:lnTo>
                  <a:lnTo>
                    <a:pt x="14630" y="340157"/>
                  </a:lnTo>
                  <a:lnTo>
                    <a:pt x="3658" y="325526"/>
                  </a:lnTo>
                  <a:lnTo>
                    <a:pt x="0" y="303581"/>
                  </a:lnTo>
                  <a:lnTo>
                    <a:pt x="10973" y="270662"/>
                  </a:lnTo>
                  <a:lnTo>
                    <a:pt x="51206" y="226771"/>
                  </a:lnTo>
                  <a:lnTo>
                    <a:pt x="84125" y="197510"/>
                  </a:lnTo>
                  <a:lnTo>
                    <a:pt x="131674" y="168249"/>
                  </a:lnTo>
                  <a:lnTo>
                    <a:pt x="208483" y="142646"/>
                  </a:lnTo>
                  <a:lnTo>
                    <a:pt x="270662" y="131673"/>
                  </a:lnTo>
                  <a:lnTo>
                    <a:pt x="395021" y="128016"/>
                  </a:lnTo>
                  <a:lnTo>
                    <a:pt x="548640" y="128016"/>
                  </a:lnTo>
                  <a:lnTo>
                    <a:pt x="797357" y="138989"/>
                  </a:lnTo>
                  <a:lnTo>
                    <a:pt x="1119226" y="157277"/>
                  </a:lnTo>
                  <a:lnTo>
                    <a:pt x="1569110" y="182880"/>
                  </a:lnTo>
                  <a:lnTo>
                    <a:pt x="1905610" y="204825"/>
                  </a:lnTo>
                  <a:lnTo>
                    <a:pt x="2381098" y="230429"/>
                  </a:lnTo>
                  <a:lnTo>
                    <a:pt x="3035808" y="237744"/>
                  </a:lnTo>
                  <a:lnTo>
                    <a:pt x="3705149" y="237744"/>
                  </a:lnTo>
                  <a:lnTo>
                    <a:pt x="4202582" y="237744"/>
                  </a:lnTo>
                  <a:lnTo>
                    <a:pt x="4264762" y="226771"/>
                  </a:lnTo>
                  <a:lnTo>
                    <a:pt x="4312310" y="208483"/>
                  </a:lnTo>
                  <a:lnTo>
                    <a:pt x="4359859" y="175565"/>
                  </a:lnTo>
                  <a:lnTo>
                    <a:pt x="4407408" y="128016"/>
                  </a:lnTo>
                  <a:lnTo>
                    <a:pt x="4451299" y="76809"/>
                  </a:lnTo>
                  <a:lnTo>
                    <a:pt x="4484218" y="21945"/>
                  </a:lnTo>
                  <a:lnTo>
                    <a:pt x="4498848" y="3657"/>
                  </a:lnTo>
                  <a:lnTo>
                    <a:pt x="4520794" y="0"/>
                  </a:lnTo>
                  <a:lnTo>
                    <a:pt x="4531766" y="10973"/>
                  </a:lnTo>
                  <a:lnTo>
                    <a:pt x="4542739" y="47549"/>
                  </a:lnTo>
                  <a:lnTo>
                    <a:pt x="4542739" y="106070"/>
                  </a:lnTo>
                  <a:lnTo>
                    <a:pt x="4539082" y="153619"/>
                  </a:lnTo>
                  <a:lnTo>
                    <a:pt x="4528109" y="197510"/>
                  </a:lnTo>
                  <a:lnTo>
                    <a:pt x="4498848" y="281635"/>
                  </a:lnTo>
                  <a:lnTo>
                    <a:pt x="4451299" y="376733"/>
                  </a:lnTo>
                  <a:lnTo>
                    <a:pt x="4403750" y="442569"/>
                  </a:lnTo>
                  <a:lnTo>
                    <a:pt x="4348886" y="501091"/>
                  </a:lnTo>
                  <a:lnTo>
                    <a:pt x="4301338" y="541325"/>
                  </a:lnTo>
                  <a:lnTo>
                    <a:pt x="4268419" y="548640"/>
                  </a:lnTo>
                  <a:lnTo>
                    <a:pt x="4235501" y="548640"/>
                  </a:lnTo>
                  <a:lnTo>
                    <a:pt x="4184294" y="534009"/>
                  </a:lnTo>
                  <a:lnTo>
                    <a:pt x="4122115" y="501091"/>
                  </a:lnTo>
                  <a:lnTo>
                    <a:pt x="4059936" y="479145"/>
                  </a:lnTo>
                  <a:lnTo>
                    <a:pt x="3997757" y="464515"/>
                  </a:lnTo>
                  <a:lnTo>
                    <a:pt x="3833165" y="457200"/>
                  </a:lnTo>
                  <a:lnTo>
                    <a:pt x="3229661" y="453542"/>
                  </a:lnTo>
                  <a:lnTo>
                    <a:pt x="2406701" y="442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3C2A6C82-6939-4BCD-A5A5-7CAF806F1B49}"/>
                </a:ext>
              </a:extLst>
            </p:cNvPr>
            <p:cNvSpPr/>
            <p:nvPr/>
          </p:nvSpPr>
          <p:spPr>
            <a:xfrm rot="16200000">
              <a:off x="4715672" y="4040982"/>
              <a:ext cx="2081212" cy="352425"/>
            </a:xfrm>
            <a:custGeom>
              <a:avLst/>
              <a:gdLst>
                <a:gd name="connsiteX0" fmla="*/ 1131093 w 2081212"/>
                <a:gd name="connsiteY0" fmla="*/ 330994 h 352425"/>
                <a:gd name="connsiteX1" fmla="*/ 330993 w 2081212"/>
                <a:gd name="connsiteY1" fmla="*/ 330994 h 352425"/>
                <a:gd name="connsiteX2" fmla="*/ 128587 w 2081212"/>
                <a:gd name="connsiteY2" fmla="*/ 328613 h 352425"/>
                <a:gd name="connsiteX3" fmla="*/ 69056 w 2081212"/>
                <a:gd name="connsiteY3" fmla="*/ 326231 h 352425"/>
                <a:gd name="connsiteX4" fmla="*/ 47625 w 2081212"/>
                <a:gd name="connsiteY4" fmla="*/ 316706 h 352425"/>
                <a:gd name="connsiteX5" fmla="*/ 28575 w 2081212"/>
                <a:gd name="connsiteY5" fmla="*/ 300038 h 352425"/>
                <a:gd name="connsiteX6" fmla="*/ 11906 w 2081212"/>
                <a:gd name="connsiteY6" fmla="*/ 280988 h 352425"/>
                <a:gd name="connsiteX7" fmla="*/ 0 w 2081212"/>
                <a:gd name="connsiteY7" fmla="*/ 252413 h 352425"/>
                <a:gd name="connsiteX8" fmla="*/ 0 w 2081212"/>
                <a:gd name="connsiteY8" fmla="*/ 226219 h 352425"/>
                <a:gd name="connsiteX9" fmla="*/ 7143 w 2081212"/>
                <a:gd name="connsiteY9" fmla="*/ 197644 h 352425"/>
                <a:gd name="connsiteX10" fmla="*/ 28575 w 2081212"/>
                <a:gd name="connsiteY10" fmla="*/ 173831 h 352425"/>
                <a:gd name="connsiteX11" fmla="*/ 61912 w 2081212"/>
                <a:gd name="connsiteY11" fmla="*/ 150019 h 352425"/>
                <a:gd name="connsiteX12" fmla="*/ 107156 w 2081212"/>
                <a:gd name="connsiteY12" fmla="*/ 133350 h 352425"/>
                <a:gd name="connsiteX13" fmla="*/ 157162 w 2081212"/>
                <a:gd name="connsiteY13" fmla="*/ 119063 h 352425"/>
                <a:gd name="connsiteX14" fmla="*/ 228600 w 2081212"/>
                <a:gd name="connsiteY14" fmla="*/ 107156 h 352425"/>
                <a:gd name="connsiteX15" fmla="*/ 309562 w 2081212"/>
                <a:gd name="connsiteY15" fmla="*/ 104775 h 352425"/>
                <a:gd name="connsiteX16" fmla="*/ 440531 w 2081212"/>
                <a:gd name="connsiteY16" fmla="*/ 104775 h 352425"/>
                <a:gd name="connsiteX17" fmla="*/ 1109662 w 2081212"/>
                <a:gd name="connsiteY17" fmla="*/ 104775 h 352425"/>
                <a:gd name="connsiteX18" fmla="*/ 1571625 w 2081212"/>
                <a:gd name="connsiteY18" fmla="*/ 107156 h 352425"/>
                <a:gd name="connsiteX19" fmla="*/ 1764506 w 2081212"/>
                <a:gd name="connsiteY19" fmla="*/ 107156 h 352425"/>
                <a:gd name="connsiteX20" fmla="*/ 1814512 w 2081212"/>
                <a:gd name="connsiteY20" fmla="*/ 104775 h 352425"/>
                <a:gd name="connsiteX21" fmla="*/ 1843087 w 2081212"/>
                <a:gd name="connsiteY21" fmla="*/ 100013 h 352425"/>
                <a:gd name="connsiteX22" fmla="*/ 1881187 w 2081212"/>
                <a:gd name="connsiteY22" fmla="*/ 90488 h 352425"/>
                <a:gd name="connsiteX23" fmla="*/ 1921668 w 2081212"/>
                <a:gd name="connsiteY23" fmla="*/ 73819 h 352425"/>
                <a:gd name="connsiteX24" fmla="*/ 1969293 w 2081212"/>
                <a:gd name="connsiteY24" fmla="*/ 42863 h 352425"/>
                <a:gd name="connsiteX25" fmla="*/ 1995487 w 2081212"/>
                <a:gd name="connsiteY25" fmla="*/ 23813 h 352425"/>
                <a:gd name="connsiteX26" fmla="*/ 2016918 w 2081212"/>
                <a:gd name="connsiteY26" fmla="*/ 9525 h 352425"/>
                <a:gd name="connsiteX27" fmla="*/ 2040731 w 2081212"/>
                <a:gd name="connsiteY27" fmla="*/ 0 h 352425"/>
                <a:gd name="connsiteX28" fmla="*/ 2055018 w 2081212"/>
                <a:gd name="connsiteY28" fmla="*/ 0 h 352425"/>
                <a:gd name="connsiteX29" fmla="*/ 2069306 w 2081212"/>
                <a:gd name="connsiteY29" fmla="*/ 2381 h 352425"/>
                <a:gd name="connsiteX30" fmla="*/ 2076450 w 2081212"/>
                <a:gd name="connsiteY30" fmla="*/ 9525 h 352425"/>
                <a:gd name="connsiteX31" fmla="*/ 2081212 w 2081212"/>
                <a:gd name="connsiteY31" fmla="*/ 26194 h 352425"/>
                <a:gd name="connsiteX32" fmla="*/ 2074068 w 2081212"/>
                <a:gd name="connsiteY32" fmla="*/ 66675 h 352425"/>
                <a:gd name="connsiteX33" fmla="*/ 2031206 w 2081212"/>
                <a:gd name="connsiteY33" fmla="*/ 195263 h 352425"/>
                <a:gd name="connsiteX34" fmla="*/ 1983581 w 2081212"/>
                <a:gd name="connsiteY34" fmla="*/ 352425 h 352425"/>
                <a:gd name="connsiteX35" fmla="*/ 1857375 w 2081212"/>
                <a:gd name="connsiteY35" fmla="*/ 335756 h 352425"/>
                <a:gd name="connsiteX36" fmla="*/ 1131093 w 2081212"/>
                <a:gd name="connsiteY36" fmla="*/ 33099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1212" h="352425">
                  <a:moveTo>
                    <a:pt x="1131093" y="330994"/>
                  </a:moveTo>
                  <a:lnTo>
                    <a:pt x="330993" y="330994"/>
                  </a:lnTo>
                  <a:lnTo>
                    <a:pt x="128587" y="328613"/>
                  </a:lnTo>
                  <a:lnTo>
                    <a:pt x="69056" y="326231"/>
                  </a:lnTo>
                  <a:lnTo>
                    <a:pt x="47625" y="316706"/>
                  </a:lnTo>
                  <a:lnTo>
                    <a:pt x="28575" y="300038"/>
                  </a:lnTo>
                  <a:lnTo>
                    <a:pt x="11906" y="280988"/>
                  </a:lnTo>
                  <a:lnTo>
                    <a:pt x="0" y="252413"/>
                  </a:lnTo>
                  <a:lnTo>
                    <a:pt x="0" y="226219"/>
                  </a:lnTo>
                  <a:lnTo>
                    <a:pt x="7143" y="197644"/>
                  </a:lnTo>
                  <a:lnTo>
                    <a:pt x="28575" y="173831"/>
                  </a:lnTo>
                  <a:lnTo>
                    <a:pt x="61912" y="150019"/>
                  </a:lnTo>
                  <a:lnTo>
                    <a:pt x="107156" y="133350"/>
                  </a:lnTo>
                  <a:lnTo>
                    <a:pt x="157162" y="119063"/>
                  </a:lnTo>
                  <a:lnTo>
                    <a:pt x="228600" y="107156"/>
                  </a:lnTo>
                  <a:lnTo>
                    <a:pt x="309562" y="104775"/>
                  </a:lnTo>
                  <a:lnTo>
                    <a:pt x="440531" y="104775"/>
                  </a:lnTo>
                  <a:lnTo>
                    <a:pt x="1109662" y="104775"/>
                  </a:lnTo>
                  <a:lnTo>
                    <a:pt x="1571625" y="107156"/>
                  </a:lnTo>
                  <a:lnTo>
                    <a:pt x="1764506" y="107156"/>
                  </a:lnTo>
                  <a:lnTo>
                    <a:pt x="1814512" y="104775"/>
                  </a:lnTo>
                  <a:lnTo>
                    <a:pt x="1843087" y="100013"/>
                  </a:lnTo>
                  <a:lnTo>
                    <a:pt x="1881187" y="90488"/>
                  </a:lnTo>
                  <a:lnTo>
                    <a:pt x="1921668" y="73819"/>
                  </a:lnTo>
                  <a:lnTo>
                    <a:pt x="1969293" y="42863"/>
                  </a:lnTo>
                  <a:lnTo>
                    <a:pt x="1995487" y="23813"/>
                  </a:lnTo>
                  <a:lnTo>
                    <a:pt x="2016918" y="9525"/>
                  </a:lnTo>
                  <a:lnTo>
                    <a:pt x="2040731" y="0"/>
                  </a:lnTo>
                  <a:lnTo>
                    <a:pt x="2055018" y="0"/>
                  </a:lnTo>
                  <a:lnTo>
                    <a:pt x="2069306" y="2381"/>
                  </a:lnTo>
                  <a:lnTo>
                    <a:pt x="2076450" y="9525"/>
                  </a:lnTo>
                  <a:lnTo>
                    <a:pt x="2081212" y="26194"/>
                  </a:lnTo>
                  <a:lnTo>
                    <a:pt x="2074068" y="66675"/>
                  </a:lnTo>
                  <a:lnTo>
                    <a:pt x="2031206" y="195263"/>
                  </a:lnTo>
                  <a:lnTo>
                    <a:pt x="1983581" y="352425"/>
                  </a:lnTo>
                  <a:lnTo>
                    <a:pt x="1857375" y="335756"/>
                  </a:lnTo>
                  <a:lnTo>
                    <a:pt x="113109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A15FE6FF-8590-49DE-8165-1BC268099141}"/>
                </a:ext>
              </a:extLst>
            </p:cNvPr>
            <p:cNvSpPr/>
            <p:nvPr/>
          </p:nvSpPr>
          <p:spPr>
            <a:xfrm>
              <a:off x="5591177" y="1631951"/>
              <a:ext cx="412750" cy="1355725"/>
            </a:xfrm>
            <a:custGeom>
              <a:avLst/>
              <a:gdLst>
                <a:gd name="connsiteX0" fmla="*/ 365125 w 412750"/>
                <a:gd name="connsiteY0" fmla="*/ 419100 h 1355725"/>
                <a:gd name="connsiteX1" fmla="*/ 333375 w 412750"/>
                <a:gd name="connsiteY1" fmla="*/ 657225 h 1355725"/>
                <a:gd name="connsiteX2" fmla="*/ 307975 w 412750"/>
                <a:gd name="connsiteY2" fmla="*/ 809625 h 1355725"/>
                <a:gd name="connsiteX3" fmla="*/ 263525 w 412750"/>
                <a:gd name="connsiteY3" fmla="*/ 1057275 h 1355725"/>
                <a:gd name="connsiteX4" fmla="*/ 244475 w 412750"/>
                <a:gd name="connsiteY4" fmla="*/ 1317625 h 1355725"/>
                <a:gd name="connsiteX5" fmla="*/ 203200 w 412750"/>
                <a:gd name="connsiteY5" fmla="*/ 1343025 h 1355725"/>
                <a:gd name="connsiteX6" fmla="*/ 184150 w 412750"/>
                <a:gd name="connsiteY6" fmla="*/ 1352550 h 1355725"/>
                <a:gd name="connsiteX7" fmla="*/ 165100 w 412750"/>
                <a:gd name="connsiteY7" fmla="*/ 1355725 h 1355725"/>
                <a:gd name="connsiteX8" fmla="*/ 136525 w 412750"/>
                <a:gd name="connsiteY8" fmla="*/ 1352550 h 1355725"/>
                <a:gd name="connsiteX9" fmla="*/ 104775 w 412750"/>
                <a:gd name="connsiteY9" fmla="*/ 1333500 h 1355725"/>
                <a:gd name="connsiteX10" fmla="*/ 73025 w 412750"/>
                <a:gd name="connsiteY10" fmla="*/ 1304925 h 1355725"/>
                <a:gd name="connsiteX11" fmla="*/ 47625 w 412750"/>
                <a:gd name="connsiteY11" fmla="*/ 1266825 h 1355725"/>
                <a:gd name="connsiteX12" fmla="*/ 31750 w 412750"/>
                <a:gd name="connsiteY12" fmla="*/ 1238250 h 1355725"/>
                <a:gd name="connsiteX13" fmla="*/ 12700 w 412750"/>
                <a:gd name="connsiteY13" fmla="*/ 1193800 h 1355725"/>
                <a:gd name="connsiteX14" fmla="*/ 0 w 412750"/>
                <a:gd name="connsiteY14" fmla="*/ 1136650 h 1355725"/>
                <a:gd name="connsiteX15" fmla="*/ 6350 w 412750"/>
                <a:gd name="connsiteY15" fmla="*/ 1089025 h 1355725"/>
                <a:gd name="connsiteX16" fmla="*/ 19050 w 412750"/>
                <a:gd name="connsiteY16" fmla="*/ 1060450 h 1355725"/>
                <a:gd name="connsiteX17" fmla="*/ 47625 w 412750"/>
                <a:gd name="connsiteY17" fmla="*/ 984250 h 1355725"/>
                <a:gd name="connsiteX18" fmla="*/ 73025 w 412750"/>
                <a:gd name="connsiteY18" fmla="*/ 901700 h 1355725"/>
                <a:gd name="connsiteX19" fmla="*/ 95250 w 412750"/>
                <a:gd name="connsiteY19" fmla="*/ 812800 h 1355725"/>
                <a:gd name="connsiteX20" fmla="*/ 149225 w 412750"/>
                <a:gd name="connsiteY20" fmla="*/ 584200 h 1355725"/>
                <a:gd name="connsiteX21" fmla="*/ 171450 w 412750"/>
                <a:gd name="connsiteY21" fmla="*/ 482600 h 1355725"/>
                <a:gd name="connsiteX22" fmla="*/ 187325 w 412750"/>
                <a:gd name="connsiteY22" fmla="*/ 400050 h 1355725"/>
                <a:gd name="connsiteX23" fmla="*/ 193675 w 412750"/>
                <a:gd name="connsiteY23" fmla="*/ 327025 h 1355725"/>
                <a:gd name="connsiteX24" fmla="*/ 190500 w 412750"/>
                <a:gd name="connsiteY24" fmla="*/ 285750 h 1355725"/>
                <a:gd name="connsiteX25" fmla="*/ 177800 w 412750"/>
                <a:gd name="connsiteY25" fmla="*/ 241300 h 1355725"/>
                <a:gd name="connsiteX26" fmla="*/ 155575 w 412750"/>
                <a:gd name="connsiteY26" fmla="*/ 174625 h 1355725"/>
                <a:gd name="connsiteX27" fmla="*/ 117475 w 412750"/>
                <a:gd name="connsiteY27" fmla="*/ 111125 h 1355725"/>
                <a:gd name="connsiteX28" fmla="*/ 73025 w 412750"/>
                <a:gd name="connsiteY28" fmla="*/ 57150 h 1355725"/>
                <a:gd name="connsiteX29" fmla="*/ 60325 w 412750"/>
                <a:gd name="connsiteY29" fmla="*/ 19050 h 1355725"/>
                <a:gd name="connsiteX30" fmla="*/ 69850 w 412750"/>
                <a:gd name="connsiteY30" fmla="*/ 0 h 1355725"/>
                <a:gd name="connsiteX31" fmla="*/ 88900 w 412750"/>
                <a:gd name="connsiteY31" fmla="*/ 0 h 1355725"/>
                <a:gd name="connsiteX32" fmla="*/ 127000 w 412750"/>
                <a:gd name="connsiteY32" fmla="*/ 19050 h 1355725"/>
                <a:gd name="connsiteX33" fmla="*/ 254000 w 412750"/>
                <a:gd name="connsiteY33" fmla="*/ 69850 h 1355725"/>
                <a:gd name="connsiteX34" fmla="*/ 358775 w 412750"/>
                <a:gd name="connsiteY34" fmla="*/ 101600 h 1355725"/>
                <a:gd name="connsiteX35" fmla="*/ 412750 w 412750"/>
                <a:gd name="connsiteY35" fmla="*/ 114300 h 1355725"/>
                <a:gd name="connsiteX36" fmla="*/ 381000 w 412750"/>
                <a:gd name="connsiteY36" fmla="*/ 317500 h 1355725"/>
                <a:gd name="connsiteX37" fmla="*/ 365125 w 412750"/>
                <a:gd name="connsiteY37" fmla="*/ 419100 h 135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2750" h="1355725">
                  <a:moveTo>
                    <a:pt x="365125" y="419100"/>
                  </a:moveTo>
                  <a:lnTo>
                    <a:pt x="333375" y="657225"/>
                  </a:lnTo>
                  <a:lnTo>
                    <a:pt x="307975" y="809625"/>
                  </a:lnTo>
                  <a:lnTo>
                    <a:pt x="263525" y="1057275"/>
                  </a:lnTo>
                  <a:lnTo>
                    <a:pt x="244475" y="1317625"/>
                  </a:lnTo>
                  <a:lnTo>
                    <a:pt x="203200" y="1343025"/>
                  </a:lnTo>
                  <a:lnTo>
                    <a:pt x="184150" y="1352550"/>
                  </a:lnTo>
                  <a:lnTo>
                    <a:pt x="165100" y="1355725"/>
                  </a:lnTo>
                  <a:lnTo>
                    <a:pt x="136525" y="1352550"/>
                  </a:lnTo>
                  <a:lnTo>
                    <a:pt x="104775" y="1333500"/>
                  </a:lnTo>
                  <a:lnTo>
                    <a:pt x="73025" y="1304925"/>
                  </a:lnTo>
                  <a:lnTo>
                    <a:pt x="47625" y="1266825"/>
                  </a:lnTo>
                  <a:lnTo>
                    <a:pt x="31750" y="1238250"/>
                  </a:lnTo>
                  <a:lnTo>
                    <a:pt x="12700" y="1193800"/>
                  </a:lnTo>
                  <a:lnTo>
                    <a:pt x="0" y="1136650"/>
                  </a:lnTo>
                  <a:lnTo>
                    <a:pt x="6350" y="1089025"/>
                  </a:lnTo>
                  <a:lnTo>
                    <a:pt x="19050" y="1060450"/>
                  </a:lnTo>
                  <a:lnTo>
                    <a:pt x="47625" y="984250"/>
                  </a:lnTo>
                  <a:lnTo>
                    <a:pt x="73025" y="901700"/>
                  </a:lnTo>
                  <a:lnTo>
                    <a:pt x="95250" y="812800"/>
                  </a:lnTo>
                  <a:lnTo>
                    <a:pt x="149225" y="584200"/>
                  </a:lnTo>
                  <a:lnTo>
                    <a:pt x="171450" y="482600"/>
                  </a:lnTo>
                  <a:lnTo>
                    <a:pt x="187325" y="400050"/>
                  </a:lnTo>
                  <a:lnTo>
                    <a:pt x="193675" y="327025"/>
                  </a:lnTo>
                  <a:lnTo>
                    <a:pt x="190500" y="285750"/>
                  </a:lnTo>
                  <a:lnTo>
                    <a:pt x="177800" y="241300"/>
                  </a:lnTo>
                  <a:lnTo>
                    <a:pt x="155575" y="174625"/>
                  </a:lnTo>
                  <a:lnTo>
                    <a:pt x="117475" y="111125"/>
                  </a:lnTo>
                  <a:lnTo>
                    <a:pt x="73025" y="57150"/>
                  </a:lnTo>
                  <a:lnTo>
                    <a:pt x="60325" y="19050"/>
                  </a:lnTo>
                  <a:lnTo>
                    <a:pt x="69850" y="0"/>
                  </a:lnTo>
                  <a:lnTo>
                    <a:pt x="88900" y="0"/>
                  </a:lnTo>
                  <a:lnTo>
                    <a:pt x="127000" y="19050"/>
                  </a:lnTo>
                  <a:lnTo>
                    <a:pt x="254000" y="69850"/>
                  </a:lnTo>
                  <a:lnTo>
                    <a:pt x="358775" y="101600"/>
                  </a:lnTo>
                  <a:lnTo>
                    <a:pt x="412750" y="114300"/>
                  </a:lnTo>
                  <a:lnTo>
                    <a:pt x="381000" y="317500"/>
                  </a:lnTo>
                  <a:lnTo>
                    <a:pt x="365125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7">
              <a:extLst>
                <a:ext uri="{FF2B5EF4-FFF2-40B4-BE49-F238E27FC236}">
                  <a16:creationId xmlns:a16="http://schemas.microsoft.com/office/drawing/2014/main" id="{31F08AFC-2B5B-4B90-9F0D-8B4C29A9D7CD}"/>
                </a:ext>
              </a:extLst>
            </p:cNvPr>
            <p:cNvSpPr/>
            <p:nvPr/>
          </p:nvSpPr>
          <p:spPr>
            <a:xfrm>
              <a:off x="5802316" y="2566988"/>
              <a:ext cx="1493837" cy="387350"/>
            </a:xfrm>
            <a:custGeom>
              <a:avLst/>
              <a:gdLst>
                <a:gd name="connsiteX0" fmla="*/ 369094 w 1493044"/>
                <a:gd name="connsiteY0" fmla="*/ 154781 h 388143"/>
                <a:gd name="connsiteX1" fmla="*/ 878682 w 1493044"/>
                <a:gd name="connsiteY1" fmla="*/ 97631 h 388143"/>
                <a:gd name="connsiteX2" fmla="*/ 1190625 w 1493044"/>
                <a:gd name="connsiteY2" fmla="*/ 50006 h 388143"/>
                <a:gd name="connsiteX3" fmla="*/ 1493044 w 1493044"/>
                <a:gd name="connsiteY3" fmla="*/ 0 h 388143"/>
                <a:gd name="connsiteX4" fmla="*/ 1471613 w 1493044"/>
                <a:gd name="connsiteY4" fmla="*/ 171450 h 388143"/>
                <a:gd name="connsiteX5" fmla="*/ 1381125 w 1493044"/>
                <a:gd name="connsiteY5" fmla="*/ 178593 h 388143"/>
                <a:gd name="connsiteX6" fmla="*/ 1023938 w 1493044"/>
                <a:gd name="connsiteY6" fmla="*/ 211931 h 388143"/>
                <a:gd name="connsiteX7" fmla="*/ 726282 w 1493044"/>
                <a:gd name="connsiteY7" fmla="*/ 250031 h 388143"/>
                <a:gd name="connsiteX8" fmla="*/ 450057 w 1493044"/>
                <a:gd name="connsiteY8" fmla="*/ 292893 h 388143"/>
                <a:gd name="connsiteX9" fmla="*/ 211932 w 1493044"/>
                <a:gd name="connsiteY9" fmla="*/ 335756 h 388143"/>
                <a:gd name="connsiteX10" fmla="*/ 30957 w 1493044"/>
                <a:gd name="connsiteY10" fmla="*/ 381000 h 388143"/>
                <a:gd name="connsiteX11" fmla="*/ 0 w 1493044"/>
                <a:gd name="connsiteY11" fmla="*/ 388143 h 388143"/>
                <a:gd name="connsiteX12" fmla="*/ 0 w 1493044"/>
                <a:gd name="connsiteY12" fmla="*/ 195262 h 388143"/>
                <a:gd name="connsiteX13" fmla="*/ 164307 w 1493044"/>
                <a:gd name="connsiteY13" fmla="*/ 178593 h 388143"/>
                <a:gd name="connsiteX14" fmla="*/ 369094 w 1493044"/>
                <a:gd name="connsiteY14" fmla="*/ 154781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3044" h="388143">
                  <a:moveTo>
                    <a:pt x="369094" y="154781"/>
                  </a:moveTo>
                  <a:lnTo>
                    <a:pt x="878682" y="97631"/>
                  </a:lnTo>
                  <a:lnTo>
                    <a:pt x="1190625" y="50006"/>
                  </a:lnTo>
                  <a:lnTo>
                    <a:pt x="1493044" y="0"/>
                  </a:lnTo>
                  <a:lnTo>
                    <a:pt x="1471613" y="171450"/>
                  </a:lnTo>
                  <a:lnTo>
                    <a:pt x="1381125" y="178593"/>
                  </a:lnTo>
                  <a:lnTo>
                    <a:pt x="1023938" y="211931"/>
                  </a:lnTo>
                  <a:lnTo>
                    <a:pt x="726282" y="250031"/>
                  </a:lnTo>
                  <a:lnTo>
                    <a:pt x="450057" y="292893"/>
                  </a:lnTo>
                  <a:lnTo>
                    <a:pt x="211932" y="335756"/>
                  </a:lnTo>
                  <a:lnTo>
                    <a:pt x="30957" y="381000"/>
                  </a:lnTo>
                  <a:lnTo>
                    <a:pt x="0" y="388143"/>
                  </a:lnTo>
                  <a:lnTo>
                    <a:pt x="0" y="195262"/>
                  </a:lnTo>
                  <a:lnTo>
                    <a:pt x="164307" y="178593"/>
                  </a:lnTo>
                  <a:lnTo>
                    <a:pt x="36909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552F10BA-73DC-421C-8790-E8C27824B92B}"/>
                </a:ext>
              </a:extLst>
            </p:cNvPr>
            <p:cNvSpPr/>
            <p:nvPr/>
          </p:nvSpPr>
          <p:spPr>
            <a:xfrm>
              <a:off x="5899153" y="1509714"/>
              <a:ext cx="1820863" cy="1309687"/>
            </a:xfrm>
            <a:custGeom>
              <a:avLst/>
              <a:gdLst>
                <a:gd name="connsiteX0" fmla="*/ 1085850 w 1821657"/>
                <a:gd name="connsiteY0" fmla="*/ 257175 h 1309687"/>
                <a:gd name="connsiteX1" fmla="*/ 714375 w 1821657"/>
                <a:gd name="connsiteY1" fmla="*/ 295275 h 1309687"/>
                <a:gd name="connsiteX2" fmla="*/ 640557 w 1821657"/>
                <a:gd name="connsiteY2" fmla="*/ 307181 h 1309687"/>
                <a:gd name="connsiteX3" fmla="*/ 488157 w 1821657"/>
                <a:gd name="connsiteY3" fmla="*/ 345281 h 1309687"/>
                <a:gd name="connsiteX4" fmla="*/ 366713 w 1821657"/>
                <a:gd name="connsiteY4" fmla="*/ 366712 h 1309687"/>
                <a:gd name="connsiteX5" fmla="*/ 252413 w 1821657"/>
                <a:gd name="connsiteY5" fmla="*/ 381000 h 1309687"/>
                <a:gd name="connsiteX6" fmla="*/ 21432 w 1821657"/>
                <a:gd name="connsiteY6" fmla="*/ 407193 h 1309687"/>
                <a:gd name="connsiteX7" fmla="*/ 0 w 1821657"/>
                <a:gd name="connsiteY7" fmla="*/ 226218 h 1309687"/>
                <a:gd name="connsiteX8" fmla="*/ 100013 w 1821657"/>
                <a:gd name="connsiteY8" fmla="*/ 233362 h 1309687"/>
                <a:gd name="connsiteX9" fmla="*/ 145257 w 1821657"/>
                <a:gd name="connsiteY9" fmla="*/ 240506 h 1309687"/>
                <a:gd name="connsiteX10" fmla="*/ 188119 w 1821657"/>
                <a:gd name="connsiteY10" fmla="*/ 245268 h 1309687"/>
                <a:gd name="connsiteX11" fmla="*/ 271463 w 1821657"/>
                <a:gd name="connsiteY11" fmla="*/ 238125 h 1309687"/>
                <a:gd name="connsiteX12" fmla="*/ 688182 w 1821657"/>
                <a:gd name="connsiteY12" fmla="*/ 178593 h 1309687"/>
                <a:gd name="connsiteX13" fmla="*/ 995363 w 1821657"/>
                <a:gd name="connsiteY13" fmla="*/ 121443 h 1309687"/>
                <a:gd name="connsiteX14" fmla="*/ 1362075 w 1821657"/>
                <a:gd name="connsiteY14" fmla="*/ 47625 h 1309687"/>
                <a:gd name="connsiteX15" fmla="*/ 1397794 w 1821657"/>
                <a:gd name="connsiteY15" fmla="*/ 30956 h 1309687"/>
                <a:gd name="connsiteX16" fmla="*/ 1428750 w 1821657"/>
                <a:gd name="connsiteY16" fmla="*/ 7143 h 1309687"/>
                <a:gd name="connsiteX17" fmla="*/ 1440657 w 1821657"/>
                <a:gd name="connsiteY17" fmla="*/ 0 h 1309687"/>
                <a:gd name="connsiteX18" fmla="*/ 1450182 w 1821657"/>
                <a:gd name="connsiteY18" fmla="*/ 0 h 1309687"/>
                <a:gd name="connsiteX19" fmla="*/ 1509713 w 1821657"/>
                <a:gd name="connsiteY19" fmla="*/ 28575 h 1309687"/>
                <a:gd name="connsiteX20" fmla="*/ 1562100 w 1821657"/>
                <a:gd name="connsiteY20" fmla="*/ 54768 h 1309687"/>
                <a:gd name="connsiteX21" fmla="*/ 1674019 w 1821657"/>
                <a:gd name="connsiteY21" fmla="*/ 119062 h 1309687"/>
                <a:gd name="connsiteX22" fmla="*/ 1728788 w 1821657"/>
                <a:gd name="connsiteY22" fmla="*/ 152400 h 1309687"/>
                <a:gd name="connsiteX23" fmla="*/ 1764507 w 1821657"/>
                <a:gd name="connsiteY23" fmla="*/ 178593 h 1309687"/>
                <a:gd name="connsiteX24" fmla="*/ 1788319 w 1821657"/>
                <a:gd name="connsiteY24" fmla="*/ 200025 h 1309687"/>
                <a:gd name="connsiteX25" fmla="*/ 1809750 w 1821657"/>
                <a:gd name="connsiteY25" fmla="*/ 223837 h 1309687"/>
                <a:gd name="connsiteX26" fmla="*/ 1816894 w 1821657"/>
                <a:gd name="connsiteY26" fmla="*/ 238125 h 1309687"/>
                <a:gd name="connsiteX27" fmla="*/ 1821657 w 1821657"/>
                <a:gd name="connsiteY27" fmla="*/ 259556 h 1309687"/>
                <a:gd name="connsiteX28" fmla="*/ 1816894 w 1821657"/>
                <a:gd name="connsiteY28" fmla="*/ 278606 h 1309687"/>
                <a:gd name="connsiteX29" fmla="*/ 1804988 w 1821657"/>
                <a:gd name="connsiteY29" fmla="*/ 302418 h 1309687"/>
                <a:gd name="connsiteX30" fmla="*/ 1774032 w 1821657"/>
                <a:gd name="connsiteY30" fmla="*/ 328612 h 1309687"/>
                <a:gd name="connsiteX31" fmla="*/ 1738313 w 1821657"/>
                <a:gd name="connsiteY31" fmla="*/ 350043 h 1309687"/>
                <a:gd name="connsiteX32" fmla="*/ 1726407 w 1821657"/>
                <a:gd name="connsiteY32" fmla="*/ 359568 h 1309687"/>
                <a:gd name="connsiteX33" fmla="*/ 1683544 w 1821657"/>
                <a:gd name="connsiteY33" fmla="*/ 526256 h 1309687"/>
                <a:gd name="connsiteX34" fmla="*/ 1647825 w 1821657"/>
                <a:gd name="connsiteY34" fmla="*/ 661987 h 1309687"/>
                <a:gd name="connsiteX35" fmla="*/ 1566863 w 1821657"/>
                <a:gd name="connsiteY35" fmla="*/ 1045368 h 1309687"/>
                <a:gd name="connsiteX36" fmla="*/ 1533525 w 1821657"/>
                <a:gd name="connsiteY36" fmla="*/ 1197768 h 1309687"/>
                <a:gd name="connsiteX37" fmla="*/ 1519238 w 1821657"/>
                <a:gd name="connsiteY37" fmla="*/ 1247775 h 1309687"/>
                <a:gd name="connsiteX38" fmla="*/ 1507332 w 1821657"/>
                <a:gd name="connsiteY38" fmla="*/ 1281112 h 1309687"/>
                <a:gd name="connsiteX39" fmla="*/ 1490663 w 1821657"/>
                <a:gd name="connsiteY39" fmla="*/ 1300162 h 1309687"/>
                <a:gd name="connsiteX40" fmla="*/ 1469232 w 1821657"/>
                <a:gd name="connsiteY40" fmla="*/ 1309687 h 1309687"/>
                <a:gd name="connsiteX41" fmla="*/ 1435894 w 1821657"/>
                <a:gd name="connsiteY41" fmla="*/ 1304925 h 1309687"/>
                <a:gd name="connsiteX42" fmla="*/ 1397794 w 1821657"/>
                <a:gd name="connsiteY42" fmla="*/ 1283493 h 1309687"/>
                <a:gd name="connsiteX43" fmla="*/ 1350169 w 1821657"/>
                <a:gd name="connsiteY43" fmla="*/ 1250156 h 1309687"/>
                <a:gd name="connsiteX44" fmla="*/ 1307307 w 1821657"/>
                <a:gd name="connsiteY44" fmla="*/ 1209675 h 1309687"/>
                <a:gd name="connsiteX45" fmla="*/ 1302544 w 1821657"/>
                <a:gd name="connsiteY45" fmla="*/ 1097756 h 1309687"/>
                <a:gd name="connsiteX46" fmla="*/ 1373982 w 1821657"/>
                <a:gd name="connsiteY46" fmla="*/ 700087 h 1309687"/>
                <a:gd name="connsiteX47" fmla="*/ 1393032 w 1821657"/>
                <a:gd name="connsiteY47" fmla="*/ 583406 h 1309687"/>
                <a:gd name="connsiteX48" fmla="*/ 1445419 w 1821657"/>
                <a:gd name="connsiteY48" fmla="*/ 273843 h 1309687"/>
                <a:gd name="connsiteX49" fmla="*/ 1440657 w 1821657"/>
                <a:gd name="connsiteY49" fmla="*/ 252412 h 1309687"/>
                <a:gd name="connsiteX50" fmla="*/ 1433513 w 1821657"/>
                <a:gd name="connsiteY50" fmla="*/ 240506 h 1309687"/>
                <a:gd name="connsiteX51" fmla="*/ 1419225 w 1821657"/>
                <a:gd name="connsiteY51" fmla="*/ 230981 h 1309687"/>
                <a:gd name="connsiteX52" fmla="*/ 1388269 w 1821657"/>
                <a:gd name="connsiteY52" fmla="*/ 223837 h 1309687"/>
                <a:gd name="connsiteX53" fmla="*/ 1307307 w 1821657"/>
                <a:gd name="connsiteY53" fmla="*/ 230981 h 1309687"/>
                <a:gd name="connsiteX54" fmla="*/ 1085850 w 1821657"/>
                <a:gd name="connsiteY54" fmla="*/ 257175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1657" h="1309687">
                  <a:moveTo>
                    <a:pt x="1085850" y="257175"/>
                  </a:moveTo>
                  <a:lnTo>
                    <a:pt x="714375" y="295275"/>
                  </a:lnTo>
                  <a:lnTo>
                    <a:pt x="640557" y="307181"/>
                  </a:lnTo>
                  <a:lnTo>
                    <a:pt x="488157" y="345281"/>
                  </a:lnTo>
                  <a:lnTo>
                    <a:pt x="366713" y="366712"/>
                  </a:lnTo>
                  <a:lnTo>
                    <a:pt x="252413" y="381000"/>
                  </a:lnTo>
                  <a:lnTo>
                    <a:pt x="21432" y="407193"/>
                  </a:lnTo>
                  <a:lnTo>
                    <a:pt x="0" y="226218"/>
                  </a:lnTo>
                  <a:lnTo>
                    <a:pt x="100013" y="233362"/>
                  </a:lnTo>
                  <a:lnTo>
                    <a:pt x="145257" y="240506"/>
                  </a:lnTo>
                  <a:lnTo>
                    <a:pt x="188119" y="245268"/>
                  </a:lnTo>
                  <a:lnTo>
                    <a:pt x="271463" y="238125"/>
                  </a:lnTo>
                  <a:lnTo>
                    <a:pt x="688182" y="178593"/>
                  </a:lnTo>
                  <a:lnTo>
                    <a:pt x="995363" y="121443"/>
                  </a:lnTo>
                  <a:lnTo>
                    <a:pt x="1362075" y="47625"/>
                  </a:lnTo>
                  <a:lnTo>
                    <a:pt x="1397794" y="30956"/>
                  </a:lnTo>
                  <a:lnTo>
                    <a:pt x="1428750" y="7143"/>
                  </a:lnTo>
                  <a:lnTo>
                    <a:pt x="1440657" y="0"/>
                  </a:lnTo>
                  <a:lnTo>
                    <a:pt x="1450182" y="0"/>
                  </a:lnTo>
                  <a:lnTo>
                    <a:pt x="1509713" y="28575"/>
                  </a:lnTo>
                  <a:lnTo>
                    <a:pt x="1562100" y="54768"/>
                  </a:lnTo>
                  <a:lnTo>
                    <a:pt x="1674019" y="119062"/>
                  </a:lnTo>
                  <a:lnTo>
                    <a:pt x="1728788" y="152400"/>
                  </a:lnTo>
                  <a:lnTo>
                    <a:pt x="1764507" y="178593"/>
                  </a:lnTo>
                  <a:lnTo>
                    <a:pt x="1788319" y="200025"/>
                  </a:lnTo>
                  <a:lnTo>
                    <a:pt x="1809750" y="223837"/>
                  </a:lnTo>
                  <a:lnTo>
                    <a:pt x="1816894" y="238125"/>
                  </a:lnTo>
                  <a:lnTo>
                    <a:pt x="1821657" y="259556"/>
                  </a:lnTo>
                  <a:lnTo>
                    <a:pt x="1816894" y="278606"/>
                  </a:lnTo>
                  <a:lnTo>
                    <a:pt x="1804988" y="302418"/>
                  </a:lnTo>
                  <a:lnTo>
                    <a:pt x="1774032" y="328612"/>
                  </a:lnTo>
                  <a:lnTo>
                    <a:pt x="1738313" y="350043"/>
                  </a:lnTo>
                  <a:lnTo>
                    <a:pt x="1726407" y="359568"/>
                  </a:lnTo>
                  <a:lnTo>
                    <a:pt x="1683544" y="526256"/>
                  </a:lnTo>
                  <a:lnTo>
                    <a:pt x="1647825" y="661987"/>
                  </a:lnTo>
                  <a:lnTo>
                    <a:pt x="1566863" y="1045368"/>
                  </a:lnTo>
                  <a:lnTo>
                    <a:pt x="1533525" y="1197768"/>
                  </a:lnTo>
                  <a:lnTo>
                    <a:pt x="1519238" y="1247775"/>
                  </a:lnTo>
                  <a:lnTo>
                    <a:pt x="1507332" y="1281112"/>
                  </a:lnTo>
                  <a:lnTo>
                    <a:pt x="1490663" y="1300162"/>
                  </a:lnTo>
                  <a:lnTo>
                    <a:pt x="1469232" y="1309687"/>
                  </a:lnTo>
                  <a:lnTo>
                    <a:pt x="1435894" y="1304925"/>
                  </a:lnTo>
                  <a:lnTo>
                    <a:pt x="1397794" y="1283493"/>
                  </a:lnTo>
                  <a:lnTo>
                    <a:pt x="1350169" y="1250156"/>
                  </a:lnTo>
                  <a:lnTo>
                    <a:pt x="1307307" y="1209675"/>
                  </a:lnTo>
                  <a:lnTo>
                    <a:pt x="1302544" y="1097756"/>
                  </a:lnTo>
                  <a:lnTo>
                    <a:pt x="1373982" y="700087"/>
                  </a:lnTo>
                  <a:lnTo>
                    <a:pt x="1393032" y="583406"/>
                  </a:lnTo>
                  <a:lnTo>
                    <a:pt x="1445419" y="273843"/>
                  </a:lnTo>
                  <a:lnTo>
                    <a:pt x="1440657" y="252412"/>
                  </a:lnTo>
                  <a:lnTo>
                    <a:pt x="1433513" y="240506"/>
                  </a:lnTo>
                  <a:lnTo>
                    <a:pt x="1419225" y="230981"/>
                  </a:lnTo>
                  <a:lnTo>
                    <a:pt x="1388269" y="223837"/>
                  </a:lnTo>
                  <a:lnTo>
                    <a:pt x="1307307" y="230981"/>
                  </a:lnTo>
                  <a:lnTo>
                    <a:pt x="1085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5B5EB6EF-2538-4BD0-84DB-5A3016D0AFAE}"/>
                </a:ext>
              </a:extLst>
            </p:cNvPr>
            <p:cNvSpPr/>
            <p:nvPr/>
          </p:nvSpPr>
          <p:spPr>
            <a:xfrm>
              <a:off x="4929190" y="1952626"/>
              <a:ext cx="3371850" cy="588963"/>
            </a:xfrm>
            <a:custGeom>
              <a:avLst/>
              <a:gdLst>
                <a:gd name="connsiteX0" fmla="*/ 2126120 w 3371499"/>
                <a:gd name="connsiteY0" fmla="*/ 288905 h 589031"/>
                <a:gd name="connsiteX1" fmla="*/ 1739043 w 3371499"/>
                <a:gd name="connsiteY1" fmla="*/ 319759 h 589031"/>
                <a:gd name="connsiteX2" fmla="*/ 1559529 w 3371499"/>
                <a:gd name="connsiteY2" fmla="*/ 336589 h 589031"/>
                <a:gd name="connsiteX3" fmla="*/ 950864 w 3371499"/>
                <a:gd name="connsiteY3" fmla="*/ 431956 h 589031"/>
                <a:gd name="connsiteX4" fmla="*/ 776959 w 3371499"/>
                <a:gd name="connsiteY4" fmla="*/ 471224 h 589031"/>
                <a:gd name="connsiteX5" fmla="*/ 608665 w 3371499"/>
                <a:gd name="connsiteY5" fmla="*/ 516103 h 589031"/>
                <a:gd name="connsiteX6" fmla="*/ 535737 w 3371499"/>
                <a:gd name="connsiteY6" fmla="*/ 538542 h 589031"/>
                <a:gd name="connsiteX7" fmla="*/ 499273 w 3371499"/>
                <a:gd name="connsiteY7" fmla="*/ 560982 h 589031"/>
                <a:gd name="connsiteX8" fmla="*/ 457200 w 3371499"/>
                <a:gd name="connsiteY8" fmla="*/ 577811 h 589031"/>
                <a:gd name="connsiteX9" fmla="*/ 420736 w 3371499"/>
                <a:gd name="connsiteY9" fmla="*/ 586226 h 589031"/>
                <a:gd name="connsiteX10" fmla="*/ 378662 w 3371499"/>
                <a:gd name="connsiteY10" fmla="*/ 589031 h 589031"/>
                <a:gd name="connsiteX11" fmla="*/ 342199 w 3371499"/>
                <a:gd name="connsiteY11" fmla="*/ 580616 h 589031"/>
                <a:gd name="connsiteX12" fmla="*/ 210368 w 3371499"/>
                <a:gd name="connsiteY12" fmla="*/ 507688 h 589031"/>
                <a:gd name="connsiteX13" fmla="*/ 120611 w 3371499"/>
                <a:gd name="connsiteY13" fmla="*/ 445980 h 589031"/>
                <a:gd name="connsiteX14" fmla="*/ 50488 w 3371499"/>
                <a:gd name="connsiteY14" fmla="*/ 387077 h 589031"/>
                <a:gd name="connsiteX15" fmla="*/ 19634 w 3371499"/>
                <a:gd name="connsiteY15" fmla="*/ 353418 h 589031"/>
                <a:gd name="connsiteX16" fmla="*/ 2805 w 3371499"/>
                <a:gd name="connsiteY16" fmla="*/ 328174 h 589031"/>
                <a:gd name="connsiteX17" fmla="*/ 0 w 3371499"/>
                <a:gd name="connsiteY17" fmla="*/ 316955 h 589031"/>
                <a:gd name="connsiteX18" fmla="*/ 0 w 3371499"/>
                <a:gd name="connsiteY18" fmla="*/ 302930 h 589031"/>
                <a:gd name="connsiteX19" fmla="*/ 14024 w 3371499"/>
                <a:gd name="connsiteY19" fmla="*/ 294515 h 589031"/>
                <a:gd name="connsiteX20" fmla="*/ 33659 w 3371499"/>
                <a:gd name="connsiteY20" fmla="*/ 291710 h 589031"/>
                <a:gd name="connsiteX21" fmla="*/ 64513 w 3371499"/>
                <a:gd name="connsiteY21" fmla="*/ 300125 h 589031"/>
                <a:gd name="connsiteX22" fmla="*/ 140245 w 3371499"/>
                <a:gd name="connsiteY22" fmla="*/ 322564 h 589031"/>
                <a:gd name="connsiteX23" fmla="*/ 235612 w 3371499"/>
                <a:gd name="connsiteY23" fmla="*/ 345004 h 589031"/>
                <a:gd name="connsiteX24" fmla="*/ 319759 w 3371499"/>
                <a:gd name="connsiteY24" fmla="*/ 356223 h 589031"/>
                <a:gd name="connsiteX25" fmla="*/ 361833 w 3371499"/>
                <a:gd name="connsiteY25" fmla="*/ 359028 h 589031"/>
                <a:gd name="connsiteX26" fmla="*/ 445980 w 3371499"/>
                <a:gd name="connsiteY26" fmla="*/ 356223 h 589031"/>
                <a:gd name="connsiteX27" fmla="*/ 617080 w 3371499"/>
                <a:gd name="connsiteY27" fmla="*/ 333784 h 589031"/>
                <a:gd name="connsiteX28" fmla="*/ 824643 w 3371499"/>
                <a:gd name="connsiteY28" fmla="*/ 288905 h 589031"/>
                <a:gd name="connsiteX29" fmla="*/ 995742 w 3371499"/>
                <a:gd name="connsiteY29" fmla="*/ 272076 h 589031"/>
                <a:gd name="connsiteX30" fmla="*/ 1357575 w 3371499"/>
                <a:gd name="connsiteY30" fmla="*/ 218783 h 589031"/>
                <a:gd name="connsiteX31" fmla="*/ 1607212 w 3371499"/>
                <a:gd name="connsiteY31" fmla="*/ 176709 h 589031"/>
                <a:gd name="connsiteX32" fmla="*/ 1809165 w 3371499"/>
                <a:gd name="connsiteY32" fmla="*/ 162685 h 589031"/>
                <a:gd name="connsiteX33" fmla="*/ 2384172 w 3371499"/>
                <a:gd name="connsiteY33" fmla="*/ 112196 h 589031"/>
                <a:gd name="connsiteX34" fmla="*/ 2647833 w 3371499"/>
                <a:gd name="connsiteY34" fmla="*/ 67318 h 589031"/>
                <a:gd name="connsiteX35" fmla="*/ 2804908 w 3371499"/>
                <a:gd name="connsiteY35" fmla="*/ 61708 h 589031"/>
                <a:gd name="connsiteX36" fmla="*/ 2945153 w 3371499"/>
                <a:gd name="connsiteY36" fmla="*/ 47683 h 589031"/>
                <a:gd name="connsiteX37" fmla="*/ 2995641 w 3371499"/>
                <a:gd name="connsiteY37" fmla="*/ 22439 h 589031"/>
                <a:gd name="connsiteX38" fmla="*/ 3046130 w 3371499"/>
                <a:gd name="connsiteY38" fmla="*/ 2805 h 589031"/>
                <a:gd name="connsiteX39" fmla="*/ 3085399 w 3371499"/>
                <a:gd name="connsiteY39" fmla="*/ 0 h 589031"/>
                <a:gd name="connsiteX40" fmla="*/ 3130277 w 3371499"/>
                <a:gd name="connsiteY40" fmla="*/ 16829 h 589031"/>
                <a:gd name="connsiteX41" fmla="*/ 3211619 w 3371499"/>
                <a:gd name="connsiteY41" fmla="*/ 47683 h 589031"/>
                <a:gd name="connsiteX42" fmla="*/ 3278937 w 3371499"/>
                <a:gd name="connsiteY42" fmla="*/ 78537 h 589031"/>
                <a:gd name="connsiteX43" fmla="*/ 3312596 w 3371499"/>
                <a:gd name="connsiteY43" fmla="*/ 98172 h 589031"/>
                <a:gd name="connsiteX44" fmla="*/ 3343450 w 3371499"/>
                <a:gd name="connsiteY44" fmla="*/ 120611 h 589031"/>
                <a:gd name="connsiteX45" fmla="*/ 3363084 w 3371499"/>
                <a:gd name="connsiteY45" fmla="*/ 145855 h 589031"/>
                <a:gd name="connsiteX46" fmla="*/ 3371499 w 3371499"/>
                <a:gd name="connsiteY46" fmla="*/ 165490 h 589031"/>
                <a:gd name="connsiteX47" fmla="*/ 3371499 w 3371499"/>
                <a:gd name="connsiteY47" fmla="*/ 179514 h 589031"/>
                <a:gd name="connsiteX48" fmla="*/ 3365889 w 3371499"/>
                <a:gd name="connsiteY48" fmla="*/ 204758 h 589031"/>
                <a:gd name="connsiteX49" fmla="*/ 3346255 w 3371499"/>
                <a:gd name="connsiteY49" fmla="*/ 224393 h 589031"/>
                <a:gd name="connsiteX50" fmla="*/ 3315401 w 3371499"/>
                <a:gd name="connsiteY50" fmla="*/ 238417 h 589031"/>
                <a:gd name="connsiteX51" fmla="*/ 3278937 w 3371499"/>
                <a:gd name="connsiteY51" fmla="*/ 246832 h 589031"/>
                <a:gd name="connsiteX52" fmla="*/ 3071374 w 3371499"/>
                <a:gd name="connsiteY52" fmla="*/ 246832 h 589031"/>
                <a:gd name="connsiteX53" fmla="*/ 2583320 w 3371499"/>
                <a:gd name="connsiteY53" fmla="*/ 246832 h 589031"/>
                <a:gd name="connsiteX54" fmla="*/ 2361732 w 3371499"/>
                <a:gd name="connsiteY54" fmla="*/ 272076 h 589031"/>
                <a:gd name="connsiteX55" fmla="*/ 2126120 w 3371499"/>
                <a:gd name="connsiteY55" fmla="*/ 288905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71499" h="589031">
                  <a:moveTo>
                    <a:pt x="2126120" y="288905"/>
                  </a:moveTo>
                  <a:lnTo>
                    <a:pt x="1739043" y="319759"/>
                  </a:lnTo>
                  <a:lnTo>
                    <a:pt x="1559529" y="336589"/>
                  </a:lnTo>
                  <a:lnTo>
                    <a:pt x="950864" y="431956"/>
                  </a:lnTo>
                  <a:lnTo>
                    <a:pt x="776959" y="471224"/>
                  </a:lnTo>
                  <a:lnTo>
                    <a:pt x="608665" y="516103"/>
                  </a:lnTo>
                  <a:lnTo>
                    <a:pt x="535737" y="538542"/>
                  </a:lnTo>
                  <a:lnTo>
                    <a:pt x="499273" y="560982"/>
                  </a:lnTo>
                  <a:lnTo>
                    <a:pt x="457200" y="577811"/>
                  </a:lnTo>
                  <a:lnTo>
                    <a:pt x="420736" y="586226"/>
                  </a:lnTo>
                  <a:lnTo>
                    <a:pt x="378662" y="589031"/>
                  </a:lnTo>
                  <a:lnTo>
                    <a:pt x="342199" y="580616"/>
                  </a:lnTo>
                  <a:lnTo>
                    <a:pt x="210368" y="507688"/>
                  </a:lnTo>
                  <a:lnTo>
                    <a:pt x="120611" y="445980"/>
                  </a:lnTo>
                  <a:lnTo>
                    <a:pt x="50488" y="387077"/>
                  </a:lnTo>
                  <a:lnTo>
                    <a:pt x="19634" y="353418"/>
                  </a:lnTo>
                  <a:lnTo>
                    <a:pt x="2805" y="328174"/>
                  </a:lnTo>
                  <a:lnTo>
                    <a:pt x="0" y="316955"/>
                  </a:lnTo>
                  <a:lnTo>
                    <a:pt x="0" y="302930"/>
                  </a:lnTo>
                  <a:lnTo>
                    <a:pt x="14024" y="294515"/>
                  </a:lnTo>
                  <a:lnTo>
                    <a:pt x="33659" y="291710"/>
                  </a:lnTo>
                  <a:lnTo>
                    <a:pt x="64513" y="300125"/>
                  </a:lnTo>
                  <a:lnTo>
                    <a:pt x="140245" y="322564"/>
                  </a:lnTo>
                  <a:lnTo>
                    <a:pt x="235612" y="345004"/>
                  </a:lnTo>
                  <a:lnTo>
                    <a:pt x="319759" y="356223"/>
                  </a:lnTo>
                  <a:lnTo>
                    <a:pt x="361833" y="359028"/>
                  </a:lnTo>
                  <a:lnTo>
                    <a:pt x="445980" y="356223"/>
                  </a:lnTo>
                  <a:lnTo>
                    <a:pt x="617080" y="333784"/>
                  </a:lnTo>
                  <a:lnTo>
                    <a:pt x="824643" y="288905"/>
                  </a:lnTo>
                  <a:lnTo>
                    <a:pt x="995742" y="272076"/>
                  </a:lnTo>
                  <a:lnTo>
                    <a:pt x="1357575" y="218783"/>
                  </a:lnTo>
                  <a:lnTo>
                    <a:pt x="1607212" y="176709"/>
                  </a:lnTo>
                  <a:lnTo>
                    <a:pt x="1809165" y="162685"/>
                  </a:lnTo>
                  <a:lnTo>
                    <a:pt x="2384172" y="112196"/>
                  </a:lnTo>
                  <a:lnTo>
                    <a:pt x="2647833" y="67318"/>
                  </a:lnTo>
                  <a:lnTo>
                    <a:pt x="2804908" y="61708"/>
                  </a:lnTo>
                  <a:lnTo>
                    <a:pt x="2945153" y="47683"/>
                  </a:lnTo>
                  <a:lnTo>
                    <a:pt x="2995641" y="22439"/>
                  </a:lnTo>
                  <a:lnTo>
                    <a:pt x="3046130" y="2805"/>
                  </a:lnTo>
                  <a:lnTo>
                    <a:pt x="3085399" y="0"/>
                  </a:lnTo>
                  <a:lnTo>
                    <a:pt x="3130277" y="16829"/>
                  </a:lnTo>
                  <a:lnTo>
                    <a:pt x="3211619" y="47683"/>
                  </a:lnTo>
                  <a:lnTo>
                    <a:pt x="3278937" y="78537"/>
                  </a:lnTo>
                  <a:lnTo>
                    <a:pt x="3312596" y="98172"/>
                  </a:lnTo>
                  <a:lnTo>
                    <a:pt x="3343450" y="120611"/>
                  </a:lnTo>
                  <a:lnTo>
                    <a:pt x="3363084" y="145855"/>
                  </a:lnTo>
                  <a:lnTo>
                    <a:pt x="3371499" y="165490"/>
                  </a:lnTo>
                  <a:lnTo>
                    <a:pt x="3371499" y="179514"/>
                  </a:lnTo>
                  <a:lnTo>
                    <a:pt x="3365889" y="204758"/>
                  </a:lnTo>
                  <a:lnTo>
                    <a:pt x="3346255" y="224393"/>
                  </a:lnTo>
                  <a:lnTo>
                    <a:pt x="3315401" y="238417"/>
                  </a:lnTo>
                  <a:lnTo>
                    <a:pt x="3278937" y="246832"/>
                  </a:lnTo>
                  <a:lnTo>
                    <a:pt x="3071374" y="246832"/>
                  </a:lnTo>
                  <a:lnTo>
                    <a:pt x="2583320" y="246832"/>
                  </a:lnTo>
                  <a:lnTo>
                    <a:pt x="2361732" y="272076"/>
                  </a:lnTo>
                  <a:lnTo>
                    <a:pt x="2126120" y="2889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2C1B86A4-06C5-4319-97ED-47DF8863EF58}"/>
                </a:ext>
              </a:extLst>
            </p:cNvPr>
            <p:cNvSpPr/>
            <p:nvPr/>
          </p:nvSpPr>
          <p:spPr>
            <a:xfrm rot="16200000">
              <a:off x="5731670" y="3129757"/>
              <a:ext cx="2039938" cy="1870075"/>
            </a:xfrm>
            <a:custGeom>
              <a:avLst/>
              <a:gdLst>
                <a:gd name="connsiteX0" fmla="*/ 983946 w 2040014"/>
                <a:gd name="connsiteY0" fmla="*/ 1764406 h 1870012"/>
                <a:gd name="connsiteX1" fmla="*/ 316820 w 2040014"/>
                <a:gd name="connsiteY1" fmla="*/ 1766981 h 1870012"/>
                <a:gd name="connsiteX2" fmla="*/ 203486 w 2040014"/>
                <a:gd name="connsiteY2" fmla="*/ 1769557 h 1870012"/>
                <a:gd name="connsiteX3" fmla="*/ 159698 w 2040014"/>
                <a:gd name="connsiteY3" fmla="*/ 1764406 h 1870012"/>
                <a:gd name="connsiteX4" fmla="*/ 126213 w 2040014"/>
                <a:gd name="connsiteY4" fmla="*/ 1759254 h 1870012"/>
                <a:gd name="connsiteX5" fmla="*/ 85001 w 2040014"/>
                <a:gd name="connsiteY5" fmla="*/ 1748951 h 1870012"/>
                <a:gd name="connsiteX6" fmla="*/ 54091 w 2040014"/>
                <a:gd name="connsiteY6" fmla="*/ 1733496 h 1870012"/>
                <a:gd name="connsiteX7" fmla="*/ 36061 w 2040014"/>
                <a:gd name="connsiteY7" fmla="*/ 1723193 h 1870012"/>
                <a:gd name="connsiteX8" fmla="*/ 20606 w 2040014"/>
                <a:gd name="connsiteY8" fmla="*/ 1707739 h 1870012"/>
                <a:gd name="connsiteX9" fmla="*/ 7727 w 2040014"/>
                <a:gd name="connsiteY9" fmla="*/ 1681981 h 1870012"/>
                <a:gd name="connsiteX10" fmla="*/ 0 w 2040014"/>
                <a:gd name="connsiteY10" fmla="*/ 1656223 h 1870012"/>
                <a:gd name="connsiteX11" fmla="*/ 0 w 2040014"/>
                <a:gd name="connsiteY11" fmla="*/ 1635617 h 1870012"/>
                <a:gd name="connsiteX12" fmla="*/ 12879 w 2040014"/>
                <a:gd name="connsiteY12" fmla="*/ 1609859 h 1870012"/>
                <a:gd name="connsiteX13" fmla="*/ 41212 w 2040014"/>
                <a:gd name="connsiteY13" fmla="*/ 1573798 h 1870012"/>
                <a:gd name="connsiteX14" fmla="*/ 90152 w 2040014"/>
                <a:gd name="connsiteY14" fmla="*/ 1522283 h 1870012"/>
                <a:gd name="connsiteX15" fmla="*/ 157122 w 2040014"/>
                <a:gd name="connsiteY15" fmla="*/ 1460464 h 1870012"/>
                <a:gd name="connsiteX16" fmla="*/ 280759 w 2040014"/>
                <a:gd name="connsiteY16" fmla="*/ 1519707 h 1870012"/>
                <a:gd name="connsiteX17" fmla="*/ 1313645 w 2040014"/>
                <a:gd name="connsiteY17" fmla="*/ 1519707 h 1870012"/>
                <a:gd name="connsiteX18" fmla="*/ 1700011 w 2040014"/>
                <a:gd name="connsiteY18" fmla="*/ 1522283 h 1870012"/>
                <a:gd name="connsiteX19" fmla="*/ 1787588 w 2040014"/>
                <a:gd name="connsiteY19" fmla="*/ 1517131 h 1870012"/>
                <a:gd name="connsiteX20" fmla="*/ 1818497 w 2040014"/>
                <a:gd name="connsiteY20" fmla="*/ 1506828 h 1870012"/>
                <a:gd name="connsiteX21" fmla="*/ 1844255 w 2040014"/>
                <a:gd name="connsiteY21" fmla="*/ 1483646 h 1870012"/>
                <a:gd name="connsiteX22" fmla="*/ 1854558 w 2040014"/>
                <a:gd name="connsiteY22" fmla="*/ 1463040 h 1870012"/>
                <a:gd name="connsiteX23" fmla="*/ 1854558 w 2040014"/>
                <a:gd name="connsiteY23" fmla="*/ 1426979 h 1870012"/>
                <a:gd name="connsiteX24" fmla="*/ 1797891 w 2040014"/>
                <a:gd name="connsiteY24" fmla="*/ 1058643 h 1870012"/>
                <a:gd name="connsiteX25" fmla="*/ 1730921 w 2040014"/>
                <a:gd name="connsiteY25" fmla="*/ 625913 h 1870012"/>
                <a:gd name="connsiteX26" fmla="*/ 1651072 w 2040014"/>
                <a:gd name="connsiteY26" fmla="*/ 69546 h 1870012"/>
                <a:gd name="connsiteX27" fmla="*/ 1805618 w 2040014"/>
                <a:gd name="connsiteY27" fmla="*/ 0 h 1870012"/>
                <a:gd name="connsiteX28" fmla="*/ 1821073 w 2040014"/>
                <a:gd name="connsiteY28" fmla="*/ 182880 h 1870012"/>
                <a:gd name="connsiteX29" fmla="*/ 1862285 w 2040014"/>
                <a:gd name="connsiteY29" fmla="*/ 517731 h 1870012"/>
                <a:gd name="connsiteX30" fmla="*/ 1911225 w 2040014"/>
                <a:gd name="connsiteY30" fmla="*/ 862884 h 1870012"/>
                <a:gd name="connsiteX31" fmla="*/ 1967892 w 2040014"/>
                <a:gd name="connsiteY31" fmla="*/ 1187432 h 1870012"/>
                <a:gd name="connsiteX32" fmla="*/ 1993650 w 2040014"/>
                <a:gd name="connsiteY32" fmla="*/ 1357433 h 1870012"/>
                <a:gd name="connsiteX33" fmla="*/ 2003953 w 2040014"/>
                <a:gd name="connsiteY33" fmla="*/ 1388342 h 1870012"/>
                <a:gd name="connsiteX34" fmla="*/ 2021983 w 2040014"/>
                <a:gd name="connsiteY34" fmla="*/ 1434706 h 1870012"/>
                <a:gd name="connsiteX35" fmla="*/ 2034862 w 2040014"/>
                <a:gd name="connsiteY35" fmla="*/ 1486222 h 1870012"/>
                <a:gd name="connsiteX36" fmla="*/ 2040014 w 2040014"/>
                <a:gd name="connsiteY36" fmla="*/ 1522283 h 1870012"/>
                <a:gd name="connsiteX37" fmla="*/ 2037438 w 2040014"/>
                <a:gd name="connsiteY37" fmla="*/ 1555768 h 1870012"/>
                <a:gd name="connsiteX38" fmla="*/ 2011680 w 2040014"/>
                <a:gd name="connsiteY38" fmla="*/ 1625314 h 1870012"/>
                <a:gd name="connsiteX39" fmla="*/ 1947286 w 2040014"/>
                <a:gd name="connsiteY39" fmla="*/ 1730920 h 1870012"/>
                <a:gd name="connsiteX40" fmla="*/ 1911225 w 2040014"/>
                <a:gd name="connsiteY40" fmla="*/ 1777284 h 1870012"/>
                <a:gd name="connsiteX41" fmla="*/ 1836527 w 2040014"/>
                <a:gd name="connsiteY41" fmla="*/ 1859709 h 1870012"/>
                <a:gd name="connsiteX42" fmla="*/ 1821073 w 2040014"/>
                <a:gd name="connsiteY42" fmla="*/ 1870012 h 1870012"/>
                <a:gd name="connsiteX43" fmla="*/ 1792739 w 2040014"/>
                <a:gd name="connsiteY43" fmla="*/ 1867437 h 1870012"/>
                <a:gd name="connsiteX44" fmla="*/ 1759254 w 2040014"/>
                <a:gd name="connsiteY44" fmla="*/ 1849406 h 1870012"/>
                <a:gd name="connsiteX45" fmla="*/ 1684557 w 2040014"/>
                <a:gd name="connsiteY45" fmla="*/ 1772133 h 1870012"/>
                <a:gd name="connsiteX46" fmla="*/ 1653647 w 2040014"/>
                <a:gd name="connsiteY46" fmla="*/ 1766981 h 1870012"/>
                <a:gd name="connsiteX47" fmla="*/ 983946 w 2040014"/>
                <a:gd name="connsiteY47" fmla="*/ 1764406 h 18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40014" h="1870012">
                  <a:moveTo>
                    <a:pt x="983946" y="1764406"/>
                  </a:moveTo>
                  <a:lnTo>
                    <a:pt x="316820" y="1766981"/>
                  </a:lnTo>
                  <a:lnTo>
                    <a:pt x="203486" y="1769557"/>
                  </a:lnTo>
                  <a:lnTo>
                    <a:pt x="159698" y="1764406"/>
                  </a:lnTo>
                  <a:lnTo>
                    <a:pt x="126213" y="1759254"/>
                  </a:lnTo>
                  <a:lnTo>
                    <a:pt x="85001" y="1748951"/>
                  </a:lnTo>
                  <a:lnTo>
                    <a:pt x="54091" y="1733496"/>
                  </a:lnTo>
                  <a:lnTo>
                    <a:pt x="36061" y="1723193"/>
                  </a:lnTo>
                  <a:lnTo>
                    <a:pt x="20606" y="1707739"/>
                  </a:lnTo>
                  <a:lnTo>
                    <a:pt x="7727" y="1681981"/>
                  </a:lnTo>
                  <a:lnTo>
                    <a:pt x="0" y="1656223"/>
                  </a:lnTo>
                  <a:lnTo>
                    <a:pt x="0" y="1635617"/>
                  </a:lnTo>
                  <a:lnTo>
                    <a:pt x="12879" y="1609859"/>
                  </a:lnTo>
                  <a:lnTo>
                    <a:pt x="41212" y="1573798"/>
                  </a:lnTo>
                  <a:lnTo>
                    <a:pt x="90152" y="1522283"/>
                  </a:lnTo>
                  <a:lnTo>
                    <a:pt x="157122" y="1460464"/>
                  </a:lnTo>
                  <a:lnTo>
                    <a:pt x="280759" y="1519707"/>
                  </a:lnTo>
                  <a:lnTo>
                    <a:pt x="1313645" y="1519707"/>
                  </a:lnTo>
                  <a:lnTo>
                    <a:pt x="1700011" y="1522283"/>
                  </a:lnTo>
                  <a:lnTo>
                    <a:pt x="1787588" y="1517131"/>
                  </a:lnTo>
                  <a:lnTo>
                    <a:pt x="1818497" y="1506828"/>
                  </a:lnTo>
                  <a:lnTo>
                    <a:pt x="1844255" y="1483646"/>
                  </a:lnTo>
                  <a:lnTo>
                    <a:pt x="1854558" y="1463040"/>
                  </a:lnTo>
                  <a:lnTo>
                    <a:pt x="1854558" y="1426979"/>
                  </a:lnTo>
                  <a:lnTo>
                    <a:pt x="1797891" y="1058643"/>
                  </a:lnTo>
                  <a:lnTo>
                    <a:pt x="1730921" y="625913"/>
                  </a:lnTo>
                  <a:lnTo>
                    <a:pt x="1651072" y="69546"/>
                  </a:lnTo>
                  <a:lnTo>
                    <a:pt x="1805618" y="0"/>
                  </a:lnTo>
                  <a:lnTo>
                    <a:pt x="1821073" y="182880"/>
                  </a:lnTo>
                  <a:lnTo>
                    <a:pt x="1862285" y="517731"/>
                  </a:lnTo>
                  <a:lnTo>
                    <a:pt x="1911225" y="862884"/>
                  </a:lnTo>
                  <a:lnTo>
                    <a:pt x="1967892" y="1187432"/>
                  </a:lnTo>
                  <a:lnTo>
                    <a:pt x="1993650" y="1357433"/>
                  </a:lnTo>
                  <a:lnTo>
                    <a:pt x="2003953" y="1388342"/>
                  </a:lnTo>
                  <a:lnTo>
                    <a:pt x="2021983" y="1434706"/>
                  </a:lnTo>
                  <a:lnTo>
                    <a:pt x="2034862" y="1486222"/>
                  </a:lnTo>
                  <a:lnTo>
                    <a:pt x="2040014" y="1522283"/>
                  </a:lnTo>
                  <a:lnTo>
                    <a:pt x="2037438" y="1555768"/>
                  </a:lnTo>
                  <a:lnTo>
                    <a:pt x="2011680" y="1625314"/>
                  </a:lnTo>
                  <a:lnTo>
                    <a:pt x="1947286" y="1730920"/>
                  </a:lnTo>
                  <a:lnTo>
                    <a:pt x="1911225" y="1777284"/>
                  </a:lnTo>
                  <a:lnTo>
                    <a:pt x="1836527" y="1859709"/>
                  </a:lnTo>
                  <a:lnTo>
                    <a:pt x="1821073" y="1870012"/>
                  </a:lnTo>
                  <a:lnTo>
                    <a:pt x="1792739" y="1867437"/>
                  </a:lnTo>
                  <a:lnTo>
                    <a:pt x="1759254" y="1849406"/>
                  </a:lnTo>
                  <a:lnTo>
                    <a:pt x="1684557" y="1772133"/>
                  </a:lnTo>
                  <a:lnTo>
                    <a:pt x="1653647" y="1766981"/>
                  </a:lnTo>
                  <a:lnTo>
                    <a:pt x="983946" y="17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3AF96C6E-CBB0-4935-A75E-E17EAA5F5B1D}"/>
                </a:ext>
              </a:extLst>
            </p:cNvPr>
            <p:cNvSpPr/>
            <p:nvPr/>
          </p:nvSpPr>
          <p:spPr>
            <a:xfrm>
              <a:off x="5837241" y="3619500"/>
              <a:ext cx="1544637" cy="331788"/>
            </a:xfrm>
            <a:custGeom>
              <a:avLst/>
              <a:gdLst>
                <a:gd name="connsiteX0" fmla="*/ 735806 w 1545431"/>
                <a:gd name="connsiteY0" fmla="*/ 250031 h 330994"/>
                <a:gd name="connsiteX1" fmla="*/ 21431 w 1545431"/>
                <a:gd name="connsiteY1" fmla="*/ 330994 h 330994"/>
                <a:gd name="connsiteX2" fmla="*/ 0 w 1545431"/>
                <a:gd name="connsiteY2" fmla="*/ 164306 h 330994"/>
                <a:gd name="connsiteX3" fmla="*/ 257175 w 1545431"/>
                <a:gd name="connsiteY3" fmla="*/ 164306 h 330994"/>
                <a:gd name="connsiteX4" fmla="*/ 435769 w 1545431"/>
                <a:gd name="connsiteY4" fmla="*/ 138113 h 330994"/>
                <a:gd name="connsiteX5" fmla="*/ 785812 w 1545431"/>
                <a:gd name="connsiteY5" fmla="*/ 85725 h 330994"/>
                <a:gd name="connsiteX6" fmla="*/ 1140619 w 1545431"/>
                <a:gd name="connsiteY6" fmla="*/ 33338 h 330994"/>
                <a:gd name="connsiteX7" fmla="*/ 1209675 w 1545431"/>
                <a:gd name="connsiteY7" fmla="*/ 16669 h 330994"/>
                <a:gd name="connsiteX8" fmla="*/ 1300162 w 1545431"/>
                <a:gd name="connsiteY8" fmla="*/ 2381 h 330994"/>
                <a:gd name="connsiteX9" fmla="*/ 1381125 w 1545431"/>
                <a:gd name="connsiteY9" fmla="*/ 0 h 330994"/>
                <a:gd name="connsiteX10" fmla="*/ 1454944 w 1545431"/>
                <a:gd name="connsiteY10" fmla="*/ 4763 h 330994"/>
                <a:gd name="connsiteX11" fmla="*/ 1545431 w 1545431"/>
                <a:gd name="connsiteY11" fmla="*/ 11906 h 330994"/>
                <a:gd name="connsiteX12" fmla="*/ 1545431 w 1545431"/>
                <a:gd name="connsiteY12" fmla="*/ 192881 h 330994"/>
                <a:gd name="connsiteX13" fmla="*/ 1304925 w 1545431"/>
                <a:gd name="connsiteY13" fmla="*/ 190500 h 330994"/>
                <a:gd name="connsiteX14" fmla="*/ 735806 w 1545431"/>
                <a:gd name="connsiteY14" fmla="*/ 250031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5431" h="330994">
                  <a:moveTo>
                    <a:pt x="735806" y="250031"/>
                  </a:moveTo>
                  <a:lnTo>
                    <a:pt x="21431" y="330994"/>
                  </a:lnTo>
                  <a:lnTo>
                    <a:pt x="0" y="164306"/>
                  </a:lnTo>
                  <a:lnTo>
                    <a:pt x="257175" y="164306"/>
                  </a:lnTo>
                  <a:lnTo>
                    <a:pt x="435769" y="138113"/>
                  </a:lnTo>
                  <a:lnTo>
                    <a:pt x="785812" y="85725"/>
                  </a:lnTo>
                  <a:lnTo>
                    <a:pt x="1140619" y="33338"/>
                  </a:lnTo>
                  <a:lnTo>
                    <a:pt x="1209675" y="16669"/>
                  </a:lnTo>
                  <a:lnTo>
                    <a:pt x="1300162" y="2381"/>
                  </a:lnTo>
                  <a:lnTo>
                    <a:pt x="1381125" y="0"/>
                  </a:lnTo>
                  <a:lnTo>
                    <a:pt x="1454944" y="4763"/>
                  </a:lnTo>
                  <a:lnTo>
                    <a:pt x="1545431" y="11906"/>
                  </a:lnTo>
                  <a:lnTo>
                    <a:pt x="1545431" y="192881"/>
                  </a:lnTo>
                  <a:lnTo>
                    <a:pt x="1304925" y="190500"/>
                  </a:lnTo>
                  <a:lnTo>
                    <a:pt x="735806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5">
              <a:extLst>
                <a:ext uri="{FF2B5EF4-FFF2-40B4-BE49-F238E27FC236}">
                  <a16:creationId xmlns:a16="http://schemas.microsoft.com/office/drawing/2014/main" id="{7110669A-B2F5-4709-9BCD-0E3D1F7C7508}"/>
                </a:ext>
              </a:extLst>
            </p:cNvPr>
            <p:cNvSpPr/>
            <p:nvPr/>
          </p:nvSpPr>
          <p:spPr>
            <a:xfrm>
              <a:off x="5846763" y="4176714"/>
              <a:ext cx="1535112" cy="314325"/>
            </a:xfrm>
            <a:custGeom>
              <a:avLst/>
              <a:gdLst>
                <a:gd name="connsiteX0" fmla="*/ 997744 w 1535906"/>
                <a:gd name="connsiteY0" fmla="*/ 207168 h 314325"/>
                <a:gd name="connsiteX1" fmla="*/ 397669 w 1535906"/>
                <a:gd name="connsiteY1" fmla="*/ 276225 h 314325"/>
                <a:gd name="connsiteX2" fmla="*/ 352425 w 1535906"/>
                <a:gd name="connsiteY2" fmla="*/ 295275 h 314325"/>
                <a:gd name="connsiteX3" fmla="*/ 321469 w 1535906"/>
                <a:gd name="connsiteY3" fmla="*/ 304800 h 314325"/>
                <a:gd name="connsiteX4" fmla="*/ 288131 w 1535906"/>
                <a:gd name="connsiteY4" fmla="*/ 309562 h 314325"/>
                <a:gd name="connsiteX5" fmla="*/ 247650 w 1535906"/>
                <a:gd name="connsiteY5" fmla="*/ 314325 h 314325"/>
                <a:gd name="connsiteX6" fmla="*/ 211931 w 1535906"/>
                <a:gd name="connsiteY6" fmla="*/ 314325 h 314325"/>
                <a:gd name="connsiteX7" fmla="*/ 159544 w 1535906"/>
                <a:gd name="connsiteY7" fmla="*/ 309562 h 314325"/>
                <a:gd name="connsiteX8" fmla="*/ 109537 w 1535906"/>
                <a:gd name="connsiteY8" fmla="*/ 297656 h 314325"/>
                <a:gd name="connsiteX9" fmla="*/ 14287 w 1535906"/>
                <a:gd name="connsiteY9" fmla="*/ 266700 h 314325"/>
                <a:gd name="connsiteX10" fmla="*/ 0 w 1535906"/>
                <a:gd name="connsiteY10" fmla="*/ 147637 h 314325"/>
                <a:gd name="connsiteX11" fmla="*/ 302419 w 1535906"/>
                <a:gd name="connsiteY11" fmla="*/ 142875 h 314325"/>
                <a:gd name="connsiteX12" fmla="*/ 800100 w 1535906"/>
                <a:gd name="connsiteY12" fmla="*/ 78581 h 314325"/>
                <a:gd name="connsiteX13" fmla="*/ 1147762 w 1535906"/>
                <a:gd name="connsiteY13" fmla="*/ 30956 h 314325"/>
                <a:gd name="connsiteX14" fmla="*/ 1190625 w 1535906"/>
                <a:gd name="connsiteY14" fmla="*/ 21431 h 314325"/>
                <a:gd name="connsiteX15" fmla="*/ 1266825 w 1535906"/>
                <a:gd name="connsiteY15" fmla="*/ 7143 h 314325"/>
                <a:gd name="connsiteX16" fmla="*/ 1331119 w 1535906"/>
                <a:gd name="connsiteY16" fmla="*/ 0 h 314325"/>
                <a:gd name="connsiteX17" fmla="*/ 1535906 w 1535906"/>
                <a:gd name="connsiteY17" fmla="*/ 11906 h 314325"/>
                <a:gd name="connsiteX18" fmla="*/ 1535906 w 1535906"/>
                <a:gd name="connsiteY18" fmla="*/ 195262 h 314325"/>
                <a:gd name="connsiteX19" fmla="*/ 1345406 w 1535906"/>
                <a:gd name="connsiteY19" fmla="*/ 169068 h 314325"/>
                <a:gd name="connsiteX20" fmla="*/ 997744 w 1535906"/>
                <a:gd name="connsiteY20" fmla="*/ 2071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5906" h="314325">
                  <a:moveTo>
                    <a:pt x="997744" y="207168"/>
                  </a:moveTo>
                  <a:lnTo>
                    <a:pt x="397669" y="276225"/>
                  </a:lnTo>
                  <a:lnTo>
                    <a:pt x="352425" y="295275"/>
                  </a:lnTo>
                  <a:lnTo>
                    <a:pt x="321469" y="304800"/>
                  </a:lnTo>
                  <a:lnTo>
                    <a:pt x="288131" y="309562"/>
                  </a:lnTo>
                  <a:lnTo>
                    <a:pt x="247650" y="314325"/>
                  </a:lnTo>
                  <a:lnTo>
                    <a:pt x="211931" y="314325"/>
                  </a:lnTo>
                  <a:lnTo>
                    <a:pt x="159544" y="309562"/>
                  </a:lnTo>
                  <a:lnTo>
                    <a:pt x="109537" y="297656"/>
                  </a:lnTo>
                  <a:lnTo>
                    <a:pt x="14287" y="266700"/>
                  </a:lnTo>
                  <a:lnTo>
                    <a:pt x="0" y="147637"/>
                  </a:lnTo>
                  <a:lnTo>
                    <a:pt x="302419" y="142875"/>
                  </a:lnTo>
                  <a:lnTo>
                    <a:pt x="800100" y="78581"/>
                  </a:lnTo>
                  <a:lnTo>
                    <a:pt x="1147762" y="30956"/>
                  </a:lnTo>
                  <a:lnTo>
                    <a:pt x="1190625" y="21431"/>
                  </a:lnTo>
                  <a:lnTo>
                    <a:pt x="1266825" y="7143"/>
                  </a:lnTo>
                  <a:lnTo>
                    <a:pt x="1331119" y="0"/>
                  </a:lnTo>
                  <a:lnTo>
                    <a:pt x="1535906" y="11906"/>
                  </a:lnTo>
                  <a:lnTo>
                    <a:pt x="1535906" y="195262"/>
                  </a:lnTo>
                  <a:lnTo>
                    <a:pt x="1345406" y="169068"/>
                  </a:lnTo>
                  <a:lnTo>
                    <a:pt x="997744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6">
              <a:extLst>
                <a:ext uri="{FF2B5EF4-FFF2-40B4-BE49-F238E27FC236}">
                  <a16:creationId xmlns:a16="http://schemas.microsoft.com/office/drawing/2014/main" id="{84A2C27B-8D79-4FAD-B242-3B3D34253F27}"/>
                </a:ext>
              </a:extLst>
            </p:cNvPr>
            <p:cNvSpPr/>
            <p:nvPr/>
          </p:nvSpPr>
          <p:spPr>
            <a:xfrm>
              <a:off x="5856289" y="4757738"/>
              <a:ext cx="1544637" cy="323850"/>
            </a:xfrm>
            <a:custGeom>
              <a:avLst/>
              <a:gdLst>
                <a:gd name="connsiteX0" fmla="*/ 916781 w 1545431"/>
                <a:gd name="connsiteY0" fmla="*/ 252412 h 323850"/>
                <a:gd name="connsiteX1" fmla="*/ 302419 w 1545431"/>
                <a:gd name="connsiteY1" fmla="*/ 323850 h 323850"/>
                <a:gd name="connsiteX2" fmla="*/ 0 w 1545431"/>
                <a:gd name="connsiteY2" fmla="*/ 323850 h 323850"/>
                <a:gd name="connsiteX3" fmla="*/ 0 w 1545431"/>
                <a:gd name="connsiteY3" fmla="*/ 147637 h 323850"/>
                <a:gd name="connsiteX4" fmla="*/ 369094 w 1545431"/>
                <a:gd name="connsiteY4" fmla="*/ 138112 h 323850"/>
                <a:gd name="connsiteX5" fmla="*/ 697706 w 1545431"/>
                <a:gd name="connsiteY5" fmla="*/ 114300 h 323850"/>
                <a:gd name="connsiteX6" fmla="*/ 1078706 w 1545431"/>
                <a:gd name="connsiteY6" fmla="*/ 71437 h 323850"/>
                <a:gd name="connsiteX7" fmla="*/ 1545431 w 1545431"/>
                <a:gd name="connsiteY7" fmla="*/ 0 h 323850"/>
                <a:gd name="connsiteX8" fmla="*/ 1545431 w 1545431"/>
                <a:gd name="connsiteY8" fmla="*/ 183356 h 323850"/>
                <a:gd name="connsiteX9" fmla="*/ 916781 w 1545431"/>
                <a:gd name="connsiteY9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431" h="323850">
                  <a:moveTo>
                    <a:pt x="916781" y="252412"/>
                  </a:moveTo>
                  <a:lnTo>
                    <a:pt x="302419" y="323850"/>
                  </a:lnTo>
                  <a:lnTo>
                    <a:pt x="0" y="323850"/>
                  </a:lnTo>
                  <a:lnTo>
                    <a:pt x="0" y="147637"/>
                  </a:lnTo>
                  <a:lnTo>
                    <a:pt x="369094" y="138112"/>
                  </a:lnTo>
                  <a:lnTo>
                    <a:pt x="697706" y="114300"/>
                  </a:lnTo>
                  <a:lnTo>
                    <a:pt x="1078706" y="71437"/>
                  </a:lnTo>
                  <a:lnTo>
                    <a:pt x="1545431" y="0"/>
                  </a:lnTo>
                  <a:lnTo>
                    <a:pt x="1545431" y="183356"/>
                  </a:lnTo>
                  <a:lnTo>
                    <a:pt x="916781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7">
              <a:extLst>
                <a:ext uri="{FF2B5EF4-FFF2-40B4-BE49-F238E27FC236}">
                  <a16:creationId xmlns:a16="http://schemas.microsoft.com/office/drawing/2014/main" id="{7983FD39-F837-40CF-9AF8-0B1BA7DE6C8D}"/>
                </a:ext>
              </a:extLst>
            </p:cNvPr>
            <p:cNvSpPr/>
            <p:nvPr/>
          </p:nvSpPr>
          <p:spPr>
            <a:xfrm>
              <a:off x="5076825" y="5143500"/>
              <a:ext cx="1233488" cy="876300"/>
            </a:xfrm>
            <a:custGeom>
              <a:avLst/>
              <a:gdLst>
                <a:gd name="connsiteX0" fmla="*/ 702469 w 1233488"/>
                <a:gd name="connsiteY0" fmla="*/ 561975 h 876300"/>
                <a:gd name="connsiteX1" fmla="*/ 378619 w 1233488"/>
                <a:gd name="connsiteY1" fmla="*/ 728663 h 876300"/>
                <a:gd name="connsiteX2" fmla="*/ 128588 w 1233488"/>
                <a:gd name="connsiteY2" fmla="*/ 842963 h 876300"/>
                <a:gd name="connsiteX3" fmla="*/ 50006 w 1233488"/>
                <a:gd name="connsiteY3" fmla="*/ 873919 h 876300"/>
                <a:gd name="connsiteX4" fmla="*/ 33338 w 1233488"/>
                <a:gd name="connsiteY4" fmla="*/ 876300 h 876300"/>
                <a:gd name="connsiteX5" fmla="*/ 14288 w 1233488"/>
                <a:gd name="connsiteY5" fmla="*/ 873919 h 876300"/>
                <a:gd name="connsiteX6" fmla="*/ 0 w 1233488"/>
                <a:gd name="connsiteY6" fmla="*/ 866775 h 876300"/>
                <a:gd name="connsiteX7" fmla="*/ 0 w 1233488"/>
                <a:gd name="connsiteY7" fmla="*/ 850106 h 876300"/>
                <a:gd name="connsiteX8" fmla="*/ 11906 w 1233488"/>
                <a:gd name="connsiteY8" fmla="*/ 828675 h 876300"/>
                <a:gd name="connsiteX9" fmla="*/ 35719 w 1233488"/>
                <a:gd name="connsiteY9" fmla="*/ 807244 h 876300"/>
                <a:gd name="connsiteX10" fmla="*/ 216694 w 1233488"/>
                <a:gd name="connsiteY10" fmla="*/ 678656 h 876300"/>
                <a:gd name="connsiteX11" fmla="*/ 452438 w 1233488"/>
                <a:gd name="connsiteY11" fmla="*/ 504825 h 876300"/>
                <a:gd name="connsiteX12" fmla="*/ 640556 w 1233488"/>
                <a:gd name="connsiteY12" fmla="*/ 352425 h 876300"/>
                <a:gd name="connsiteX13" fmla="*/ 788194 w 1233488"/>
                <a:gd name="connsiteY13" fmla="*/ 228600 h 876300"/>
                <a:gd name="connsiteX14" fmla="*/ 828675 w 1233488"/>
                <a:gd name="connsiteY14" fmla="*/ 188119 h 876300"/>
                <a:gd name="connsiteX15" fmla="*/ 847725 w 1233488"/>
                <a:gd name="connsiteY15" fmla="*/ 161925 h 876300"/>
                <a:gd name="connsiteX16" fmla="*/ 859631 w 1233488"/>
                <a:gd name="connsiteY16" fmla="*/ 140494 h 876300"/>
                <a:gd name="connsiteX17" fmla="*/ 862013 w 1233488"/>
                <a:gd name="connsiteY17" fmla="*/ 128588 h 876300"/>
                <a:gd name="connsiteX18" fmla="*/ 862013 w 1233488"/>
                <a:gd name="connsiteY18" fmla="*/ 111919 h 876300"/>
                <a:gd name="connsiteX19" fmla="*/ 850106 w 1233488"/>
                <a:gd name="connsiteY19" fmla="*/ 97631 h 876300"/>
                <a:gd name="connsiteX20" fmla="*/ 823913 w 1233488"/>
                <a:gd name="connsiteY20" fmla="*/ 78581 h 876300"/>
                <a:gd name="connsiteX21" fmla="*/ 766763 w 1233488"/>
                <a:gd name="connsiteY21" fmla="*/ 45244 h 876300"/>
                <a:gd name="connsiteX22" fmla="*/ 766763 w 1233488"/>
                <a:gd name="connsiteY22" fmla="*/ 0 h 876300"/>
                <a:gd name="connsiteX23" fmla="*/ 850106 w 1233488"/>
                <a:gd name="connsiteY23" fmla="*/ 11906 h 876300"/>
                <a:gd name="connsiteX24" fmla="*/ 888206 w 1233488"/>
                <a:gd name="connsiteY24" fmla="*/ 21431 h 876300"/>
                <a:gd name="connsiteX25" fmla="*/ 950119 w 1233488"/>
                <a:gd name="connsiteY25" fmla="*/ 45244 h 876300"/>
                <a:gd name="connsiteX26" fmla="*/ 1009650 w 1233488"/>
                <a:gd name="connsiteY26" fmla="*/ 80963 h 876300"/>
                <a:gd name="connsiteX27" fmla="*/ 1052513 w 1233488"/>
                <a:gd name="connsiteY27" fmla="*/ 102394 h 876300"/>
                <a:gd name="connsiteX28" fmla="*/ 1100138 w 1233488"/>
                <a:gd name="connsiteY28" fmla="*/ 126206 h 876300"/>
                <a:gd name="connsiteX29" fmla="*/ 1157288 w 1233488"/>
                <a:gd name="connsiteY29" fmla="*/ 157163 h 876300"/>
                <a:gd name="connsiteX30" fmla="*/ 1190625 w 1233488"/>
                <a:gd name="connsiteY30" fmla="*/ 180975 h 876300"/>
                <a:gd name="connsiteX31" fmla="*/ 1212056 w 1233488"/>
                <a:gd name="connsiteY31" fmla="*/ 207169 h 876300"/>
                <a:gd name="connsiteX32" fmla="*/ 1226344 w 1233488"/>
                <a:gd name="connsiteY32" fmla="*/ 230981 h 876300"/>
                <a:gd name="connsiteX33" fmla="*/ 1233488 w 1233488"/>
                <a:gd name="connsiteY33" fmla="*/ 250031 h 876300"/>
                <a:gd name="connsiteX34" fmla="*/ 1231106 w 1233488"/>
                <a:gd name="connsiteY34" fmla="*/ 278606 h 876300"/>
                <a:gd name="connsiteX35" fmla="*/ 1223963 w 1233488"/>
                <a:gd name="connsiteY35" fmla="*/ 300038 h 876300"/>
                <a:gd name="connsiteX36" fmla="*/ 1207294 w 1233488"/>
                <a:gd name="connsiteY36" fmla="*/ 319088 h 876300"/>
                <a:gd name="connsiteX37" fmla="*/ 1178719 w 1233488"/>
                <a:gd name="connsiteY37" fmla="*/ 333375 h 876300"/>
                <a:gd name="connsiteX38" fmla="*/ 1102519 w 1233488"/>
                <a:gd name="connsiteY38" fmla="*/ 354806 h 876300"/>
                <a:gd name="connsiteX39" fmla="*/ 1016794 w 1233488"/>
                <a:gd name="connsiteY39" fmla="*/ 388144 h 876300"/>
                <a:gd name="connsiteX40" fmla="*/ 923925 w 1233488"/>
                <a:gd name="connsiteY40" fmla="*/ 438150 h 876300"/>
                <a:gd name="connsiteX41" fmla="*/ 702469 w 1233488"/>
                <a:gd name="connsiteY41" fmla="*/ 56197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3488" h="876300">
                  <a:moveTo>
                    <a:pt x="702469" y="561975"/>
                  </a:moveTo>
                  <a:lnTo>
                    <a:pt x="378619" y="728663"/>
                  </a:lnTo>
                  <a:lnTo>
                    <a:pt x="128588" y="842963"/>
                  </a:lnTo>
                  <a:lnTo>
                    <a:pt x="50006" y="873919"/>
                  </a:lnTo>
                  <a:lnTo>
                    <a:pt x="33338" y="876300"/>
                  </a:lnTo>
                  <a:lnTo>
                    <a:pt x="14288" y="873919"/>
                  </a:lnTo>
                  <a:lnTo>
                    <a:pt x="0" y="866775"/>
                  </a:lnTo>
                  <a:lnTo>
                    <a:pt x="0" y="850106"/>
                  </a:lnTo>
                  <a:lnTo>
                    <a:pt x="11906" y="828675"/>
                  </a:lnTo>
                  <a:lnTo>
                    <a:pt x="35719" y="807244"/>
                  </a:lnTo>
                  <a:lnTo>
                    <a:pt x="216694" y="678656"/>
                  </a:lnTo>
                  <a:lnTo>
                    <a:pt x="452438" y="504825"/>
                  </a:lnTo>
                  <a:lnTo>
                    <a:pt x="640556" y="352425"/>
                  </a:lnTo>
                  <a:lnTo>
                    <a:pt x="788194" y="228600"/>
                  </a:lnTo>
                  <a:lnTo>
                    <a:pt x="828675" y="188119"/>
                  </a:lnTo>
                  <a:lnTo>
                    <a:pt x="847725" y="161925"/>
                  </a:lnTo>
                  <a:lnTo>
                    <a:pt x="859631" y="140494"/>
                  </a:lnTo>
                  <a:lnTo>
                    <a:pt x="862013" y="128588"/>
                  </a:lnTo>
                  <a:lnTo>
                    <a:pt x="862013" y="111919"/>
                  </a:lnTo>
                  <a:lnTo>
                    <a:pt x="850106" y="97631"/>
                  </a:lnTo>
                  <a:lnTo>
                    <a:pt x="823913" y="78581"/>
                  </a:lnTo>
                  <a:lnTo>
                    <a:pt x="766763" y="45244"/>
                  </a:lnTo>
                  <a:lnTo>
                    <a:pt x="766763" y="0"/>
                  </a:lnTo>
                  <a:lnTo>
                    <a:pt x="850106" y="11906"/>
                  </a:lnTo>
                  <a:lnTo>
                    <a:pt x="888206" y="21431"/>
                  </a:lnTo>
                  <a:lnTo>
                    <a:pt x="950119" y="45244"/>
                  </a:lnTo>
                  <a:lnTo>
                    <a:pt x="1009650" y="80963"/>
                  </a:lnTo>
                  <a:lnTo>
                    <a:pt x="1052513" y="102394"/>
                  </a:lnTo>
                  <a:lnTo>
                    <a:pt x="1100138" y="126206"/>
                  </a:lnTo>
                  <a:lnTo>
                    <a:pt x="1157288" y="157163"/>
                  </a:lnTo>
                  <a:lnTo>
                    <a:pt x="1190625" y="180975"/>
                  </a:lnTo>
                  <a:lnTo>
                    <a:pt x="1212056" y="207169"/>
                  </a:lnTo>
                  <a:lnTo>
                    <a:pt x="1226344" y="230981"/>
                  </a:lnTo>
                  <a:lnTo>
                    <a:pt x="1233488" y="250031"/>
                  </a:lnTo>
                  <a:lnTo>
                    <a:pt x="1231106" y="278606"/>
                  </a:lnTo>
                  <a:lnTo>
                    <a:pt x="1223963" y="300038"/>
                  </a:lnTo>
                  <a:lnTo>
                    <a:pt x="1207294" y="319088"/>
                  </a:lnTo>
                  <a:lnTo>
                    <a:pt x="1178719" y="333375"/>
                  </a:lnTo>
                  <a:lnTo>
                    <a:pt x="1102519" y="354806"/>
                  </a:lnTo>
                  <a:lnTo>
                    <a:pt x="1016794" y="388144"/>
                  </a:lnTo>
                  <a:lnTo>
                    <a:pt x="923925" y="438150"/>
                  </a:lnTo>
                  <a:lnTo>
                    <a:pt x="7024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8">
              <a:extLst>
                <a:ext uri="{FF2B5EF4-FFF2-40B4-BE49-F238E27FC236}">
                  <a16:creationId xmlns:a16="http://schemas.microsoft.com/office/drawing/2014/main" id="{9C72C054-8F57-4277-82F0-ADC476E5518D}"/>
                </a:ext>
              </a:extLst>
            </p:cNvPr>
            <p:cNvSpPr/>
            <p:nvPr/>
          </p:nvSpPr>
          <p:spPr>
            <a:xfrm>
              <a:off x="6967538" y="5110163"/>
              <a:ext cx="1128712" cy="933450"/>
            </a:xfrm>
            <a:custGeom>
              <a:avLst/>
              <a:gdLst>
                <a:gd name="connsiteX0" fmla="*/ 685800 w 1128712"/>
                <a:gd name="connsiteY0" fmla="*/ 592931 h 933450"/>
                <a:gd name="connsiteX1" fmla="*/ 511968 w 1128712"/>
                <a:gd name="connsiteY1" fmla="*/ 440531 h 933450"/>
                <a:gd name="connsiteX2" fmla="*/ 373856 w 1128712"/>
                <a:gd name="connsiteY2" fmla="*/ 330993 h 933450"/>
                <a:gd name="connsiteX3" fmla="*/ 219075 w 1128712"/>
                <a:gd name="connsiteY3" fmla="*/ 211931 h 933450"/>
                <a:gd name="connsiteX4" fmla="*/ 52387 w 1128712"/>
                <a:gd name="connsiteY4" fmla="*/ 90487 h 933450"/>
                <a:gd name="connsiteX5" fmla="*/ 21431 w 1128712"/>
                <a:gd name="connsiteY5" fmla="*/ 71437 h 933450"/>
                <a:gd name="connsiteX6" fmla="*/ 7143 w 1128712"/>
                <a:gd name="connsiteY6" fmla="*/ 52387 h 933450"/>
                <a:gd name="connsiteX7" fmla="*/ 0 w 1128712"/>
                <a:gd name="connsiteY7" fmla="*/ 26193 h 933450"/>
                <a:gd name="connsiteX8" fmla="*/ 4762 w 1128712"/>
                <a:gd name="connsiteY8" fmla="*/ 9525 h 933450"/>
                <a:gd name="connsiteX9" fmla="*/ 16668 w 1128712"/>
                <a:gd name="connsiteY9" fmla="*/ 0 h 933450"/>
                <a:gd name="connsiteX10" fmla="*/ 42862 w 1128712"/>
                <a:gd name="connsiteY10" fmla="*/ 0 h 933450"/>
                <a:gd name="connsiteX11" fmla="*/ 107156 w 1128712"/>
                <a:gd name="connsiteY11" fmla="*/ 23812 h 933450"/>
                <a:gd name="connsiteX12" fmla="*/ 345281 w 1128712"/>
                <a:gd name="connsiteY12" fmla="*/ 133350 h 933450"/>
                <a:gd name="connsiteX13" fmla="*/ 590550 w 1128712"/>
                <a:gd name="connsiteY13" fmla="*/ 250031 h 933450"/>
                <a:gd name="connsiteX14" fmla="*/ 842962 w 1128712"/>
                <a:gd name="connsiteY14" fmla="*/ 373856 h 933450"/>
                <a:gd name="connsiteX15" fmla="*/ 864393 w 1128712"/>
                <a:gd name="connsiteY15" fmla="*/ 395287 h 933450"/>
                <a:gd name="connsiteX16" fmla="*/ 945356 w 1128712"/>
                <a:gd name="connsiteY16" fmla="*/ 497681 h 933450"/>
                <a:gd name="connsiteX17" fmla="*/ 1038225 w 1128712"/>
                <a:gd name="connsiteY17" fmla="*/ 626268 h 933450"/>
                <a:gd name="connsiteX18" fmla="*/ 1097756 w 1128712"/>
                <a:gd name="connsiteY18" fmla="*/ 733425 h 933450"/>
                <a:gd name="connsiteX19" fmla="*/ 1121568 w 1128712"/>
                <a:gd name="connsiteY19" fmla="*/ 785812 h 933450"/>
                <a:gd name="connsiteX20" fmla="*/ 1128712 w 1128712"/>
                <a:gd name="connsiteY20" fmla="*/ 814387 h 933450"/>
                <a:gd name="connsiteX21" fmla="*/ 1128712 w 1128712"/>
                <a:gd name="connsiteY21" fmla="*/ 833437 h 933450"/>
                <a:gd name="connsiteX22" fmla="*/ 1119187 w 1128712"/>
                <a:gd name="connsiteY22" fmla="*/ 873918 h 933450"/>
                <a:gd name="connsiteX23" fmla="*/ 1107281 w 1128712"/>
                <a:gd name="connsiteY23" fmla="*/ 900112 h 933450"/>
                <a:gd name="connsiteX24" fmla="*/ 1073943 w 1128712"/>
                <a:gd name="connsiteY24" fmla="*/ 923925 h 933450"/>
                <a:gd name="connsiteX25" fmla="*/ 1028700 w 1128712"/>
                <a:gd name="connsiteY25" fmla="*/ 933450 h 933450"/>
                <a:gd name="connsiteX26" fmla="*/ 1000125 w 1128712"/>
                <a:gd name="connsiteY26" fmla="*/ 926306 h 933450"/>
                <a:gd name="connsiteX27" fmla="*/ 966787 w 1128712"/>
                <a:gd name="connsiteY27" fmla="*/ 902493 h 933450"/>
                <a:gd name="connsiteX28" fmla="*/ 862012 w 1128712"/>
                <a:gd name="connsiteY28" fmla="*/ 792956 h 933450"/>
                <a:gd name="connsiteX29" fmla="*/ 762000 w 1128712"/>
                <a:gd name="connsiteY29" fmla="*/ 669131 h 933450"/>
                <a:gd name="connsiteX30" fmla="*/ 685800 w 1128712"/>
                <a:gd name="connsiteY30" fmla="*/ 59293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28712" h="933450">
                  <a:moveTo>
                    <a:pt x="685800" y="592931"/>
                  </a:moveTo>
                  <a:lnTo>
                    <a:pt x="511968" y="440531"/>
                  </a:lnTo>
                  <a:lnTo>
                    <a:pt x="373856" y="330993"/>
                  </a:lnTo>
                  <a:lnTo>
                    <a:pt x="219075" y="211931"/>
                  </a:lnTo>
                  <a:lnTo>
                    <a:pt x="52387" y="90487"/>
                  </a:lnTo>
                  <a:lnTo>
                    <a:pt x="21431" y="71437"/>
                  </a:lnTo>
                  <a:lnTo>
                    <a:pt x="7143" y="52387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42862" y="0"/>
                  </a:lnTo>
                  <a:lnTo>
                    <a:pt x="107156" y="23812"/>
                  </a:lnTo>
                  <a:lnTo>
                    <a:pt x="345281" y="133350"/>
                  </a:lnTo>
                  <a:lnTo>
                    <a:pt x="590550" y="250031"/>
                  </a:lnTo>
                  <a:lnTo>
                    <a:pt x="842962" y="373856"/>
                  </a:lnTo>
                  <a:lnTo>
                    <a:pt x="864393" y="395287"/>
                  </a:lnTo>
                  <a:lnTo>
                    <a:pt x="945356" y="497681"/>
                  </a:lnTo>
                  <a:lnTo>
                    <a:pt x="1038225" y="626268"/>
                  </a:lnTo>
                  <a:lnTo>
                    <a:pt x="1097756" y="733425"/>
                  </a:lnTo>
                  <a:lnTo>
                    <a:pt x="1121568" y="785812"/>
                  </a:lnTo>
                  <a:lnTo>
                    <a:pt x="1128712" y="814387"/>
                  </a:lnTo>
                  <a:lnTo>
                    <a:pt x="1128712" y="833437"/>
                  </a:lnTo>
                  <a:lnTo>
                    <a:pt x="1119187" y="873918"/>
                  </a:lnTo>
                  <a:lnTo>
                    <a:pt x="1107281" y="900112"/>
                  </a:lnTo>
                  <a:lnTo>
                    <a:pt x="1073943" y="923925"/>
                  </a:lnTo>
                  <a:lnTo>
                    <a:pt x="1028700" y="933450"/>
                  </a:lnTo>
                  <a:lnTo>
                    <a:pt x="1000125" y="926306"/>
                  </a:lnTo>
                  <a:lnTo>
                    <a:pt x="966787" y="902493"/>
                  </a:lnTo>
                  <a:lnTo>
                    <a:pt x="862012" y="792956"/>
                  </a:lnTo>
                  <a:lnTo>
                    <a:pt x="762000" y="669131"/>
                  </a:lnTo>
                  <a:lnTo>
                    <a:pt x="6858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6374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63EB62-A849-4762-9B62-1FCE94ADB078}"/>
              </a:ext>
            </a:extLst>
          </p:cNvPr>
          <p:cNvGrpSpPr/>
          <p:nvPr/>
        </p:nvGrpSpPr>
        <p:grpSpPr>
          <a:xfrm>
            <a:off x="3649666" y="1509714"/>
            <a:ext cx="4651374" cy="4643437"/>
            <a:chOff x="3649666" y="1509714"/>
            <a:chExt cx="4651374" cy="46434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3806209-42CE-4F33-9BAF-11B4D2B3495A}"/>
                </a:ext>
              </a:extLst>
            </p:cNvPr>
            <p:cNvSpPr/>
            <p:nvPr/>
          </p:nvSpPr>
          <p:spPr>
            <a:xfrm>
              <a:off x="3649666" y="2532064"/>
              <a:ext cx="407987" cy="1235075"/>
            </a:xfrm>
            <a:custGeom>
              <a:avLst/>
              <a:gdLst>
                <a:gd name="connsiteX0" fmla="*/ 5953 w 408384"/>
                <a:gd name="connsiteY0" fmla="*/ 1054894 h 1235869"/>
                <a:gd name="connsiteX1" fmla="*/ 3572 w 408384"/>
                <a:gd name="connsiteY1" fmla="*/ 935831 h 1235869"/>
                <a:gd name="connsiteX2" fmla="*/ 15478 w 408384"/>
                <a:gd name="connsiteY2" fmla="*/ 909637 h 1235869"/>
                <a:gd name="connsiteX3" fmla="*/ 55959 w 408384"/>
                <a:gd name="connsiteY3" fmla="*/ 842962 h 1235869"/>
                <a:gd name="connsiteX4" fmla="*/ 103584 w 408384"/>
                <a:gd name="connsiteY4" fmla="*/ 754856 h 1235869"/>
                <a:gd name="connsiteX5" fmla="*/ 158353 w 408384"/>
                <a:gd name="connsiteY5" fmla="*/ 650081 h 1235869"/>
                <a:gd name="connsiteX6" fmla="*/ 210740 w 408384"/>
                <a:gd name="connsiteY6" fmla="*/ 526256 h 1235869"/>
                <a:gd name="connsiteX7" fmla="*/ 246459 w 408384"/>
                <a:gd name="connsiteY7" fmla="*/ 423862 h 1235869"/>
                <a:gd name="connsiteX8" fmla="*/ 272653 w 408384"/>
                <a:gd name="connsiteY8" fmla="*/ 307181 h 1235869"/>
                <a:gd name="connsiteX9" fmla="*/ 286940 w 408384"/>
                <a:gd name="connsiteY9" fmla="*/ 211931 h 1235869"/>
                <a:gd name="connsiteX10" fmla="*/ 294084 w 408384"/>
                <a:gd name="connsiteY10" fmla="*/ 126206 h 1235869"/>
                <a:gd name="connsiteX11" fmla="*/ 294084 w 408384"/>
                <a:gd name="connsiteY11" fmla="*/ 73819 h 1235869"/>
                <a:gd name="connsiteX12" fmla="*/ 298847 w 408384"/>
                <a:gd name="connsiteY12" fmla="*/ 50006 h 1235869"/>
                <a:gd name="connsiteX13" fmla="*/ 313134 w 408384"/>
                <a:gd name="connsiteY13" fmla="*/ 19050 h 1235869"/>
                <a:gd name="connsiteX14" fmla="*/ 325040 w 408384"/>
                <a:gd name="connsiteY14" fmla="*/ 4762 h 1235869"/>
                <a:gd name="connsiteX15" fmla="*/ 336947 w 408384"/>
                <a:gd name="connsiteY15" fmla="*/ 0 h 1235869"/>
                <a:gd name="connsiteX16" fmla="*/ 353615 w 408384"/>
                <a:gd name="connsiteY16" fmla="*/ 2381 h 1235869"/>
                <a:gd name="connsiteX17" fmla="*/ 367903 w 408384"/>
                <a:gd name="connsiteY17" fmla="*/ 19050 h 1235869"/>
                <a:gd name="connsiteX18" fmla="*/ 377428 w 408384"/>
                <a:gd name="connsiteY18" fmla="*/ 47625 h 1235869"/>
                <a:gd name="connsiteX19" fmla="*/ 386953 w 408384"/>
                <a:gd name="connsiteY19" fmla="*/ 78581 h 1235869"/>
                <a:gd name="connsiteX20" fmla="*/ 389334 w 408384"/>
                <a:gd name="connsiteY20" fmla="*/ 176212 h 1235869"/>
                <a:gd name="connsiteX21" fmla="*/ 398859 w 408384"/>
                <a:gd name="connsiteY21" fmla="*/ 261937 h 1235869"/>
                <a:gd name="connsiteX22" fmla="*/ 408384 w 408384"/>
                <a:gd name="connsiteY22" fmla="*/ 326231 h 1235869"/>
                <a:gd name="connsiteX23" fmla="*/ 408384 w 408384"/>
                <a:gd name="connsiteY23" fmla="*/ 483394 h 1235869"/>
                <a:gd name="connsiteX24" fmla="*/ 403622 w 408384"/>
                <a:gd name="connsiteY24" fmla="*/ 581025 h 1235869"/>
                <a:gd name="connsiteX25" fmla="*/ 394097 w 408384"/>
                <a:gd name="connsiteY25" fmla="*/ 688181 h 1235869"/>
                <a:gd name="connsiteX26" fmla="*/ 379809 w 408384"/>
                <a:gd name="connsiteY26" fmla="*/ 792956 h 1235869"/>
                <a:gd name="connsiteX27" fmla="*/ 358378 w 408384"/>
                <a:gd name="connsiteY27" fmla="*/ 895350 h 1235869"/>
                <a:gd name="connsiteX28" fmla="*/ 336947 w 408384"/>
                <a:gd name="connsiteY28" fmla="*/ 995362 h 1235869"/>
                <a:gd name="connsiteX29" fmla="*/ 305990 w 408384"/>
                <a:gd name="connsiteY29" fmla="*/ 1078706 h 1235869"/>
                <a:gd name="connsiteX30" fmla="*/ 279797 w 408384"/>
                <a:gd name="connsiteY30" fmla="*/ 1128712 h 1235869"/>
                <a:gd name="connsiteX31" fmla="*/ 239315 w 408384"/>
                <a:gd name="connsiteY31" fmla="*/ 1178719 h 1235869"/>
                <a:gd name="connsiteX32" fmla="*/ 201215 w 408384"/>
                <a:gd name="connsiteY32" fmla="*/ 1209675 h 1235869"/>
                <a:gd name="connsiteX33" fmla="*/ 163115 w 408384"/>
                <a:gd name="connsiteY33" fmla="*/ 1231106 h 1235869"/>
                <a:gd name="connsiteX34" fmla="*/ 146447 w 408384"/>
                <a:gd name="connsiteY34" fmla="*/ 1235869 h 1235869"/>
                <a:gd name="connsiteX35" fmla="*/ 117872 w 408384"/>
                <a:gd name="connsiteY35" fmla="*/ 1235869 h 1235869"/>
                <a:gd name="connsiteX36" fmla="*/ 91678 w 408384"/>
                <a:gd name="connsiteY36" fmla="*/ 1228725 h 1235869"/>
                <a:gd name="connsiteX37" fmla="*/ 65484 w 408384"/>
                <a:gd name="connsiteY37" fmla="*/ 1209675 h 1235869"/>
                <a:gd name="connsiteX38" fmla="*/ 44053 w 408384"/>
                <a:gd name="connsiteY38" fmla="*/ 1188244 h 1235869"/>
                <a:gd name="connsiteX39" fmla="*/ 25003 w 408384"/>
                <a:gd name="connsiteY39" fmla="*/ 1154906 h 1235869"/>
                <a:gd name="connsiteX40" fmla="*/ 5953 w 408384"/>
                <a:gd name="connsiteY40" fmla="*/ 1054894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8384" h="1235869">
                  <a:moveTo>
                    <a:pt x="5953" y="1054894"/>
                  </a:moveTo>
                  <a:cubicBezTo>
                    <a:pt x="5159" y="1015206"/>
                    <a:pt x="0" y="965200"/>
                    <a:pt x="3572" y="935831"/>
                  </a:cubicBezTo>
                  <a:lnTo>
                    <a:pt x="15478" y="909637"/>
                  </a:lnTo>
                  <a:lnTo>
                    <a:pt x="55959" y="842962"/>
                  </a:lnTo>
                  <a:lnTo>
                    <a:pt x="103584" y="754856"/>
                  </a:lnTo>
                  <a:lnTo>
                    <a:pt x="158353" y="650081"/>
                  </a:lnTo>
                  <a:lnTo>
                    <a:pt x="210740" y="526256"/>
                  </a:lnTo>
                  <a:lnTo>
                    <a:pt x="246459" y="423862"/>
                  </a:lnTo>
                  <a:lnTo>
                    <a:pt x="272653" y="307181"/>
                  </a:lnTo>
                  <a:lnTo>
                    <a:pt x="286940" y="211931"/>
                  </a:lnTo>
                  <a:lnTo>
                    <a:pt x="294084" y="126206"/>
                  </a:lnTo>
                  <a:lnTo>
                    <a:pt x="294084" y="73819"/>
                  </a:lnTo>
                  <a:lnTo>
                    <a:pt x="298847" y="50006"/>
                  </a:lnTo>
                  <a:lnTo>
                    <a:pt x="313134" y="19050"/>
                  </a:lnTo>
                  <a:lnTo>
                    <a:pt x="325040" y="4762"/>
                  </a:lnTo>
                  <a:lnTo>
                    <a:pt x="336947" y="0"/>
                  </a:lnTo>
                  <a:lnTo>
                    <a:pt x="353615" y="2381"/>
                  </a:lnTo>
                  <a:lnTo>
                    <a:pt x="367903" y="19050"/>
                  </a:lnTo>
                  <a:lnTo>
                    <a:pt x="377428" y="47625"/>
                  </a:lnTo>
                  <a:lnTo>
                    <a:pt x="386953" y="78581"/>
                  </a:lnTo>
                  <a:cubicBezTo>
                    <a:pt x="387747" y="111125"/>
                    <a:pt x="388540" y="143668"/>
                    <a:pt x="389334" y="176212"/>
                  </a:cubicBezTo>
                  <a:lnTo>
                    <a:pt x="398859" y="261937"/>
                  </a:lnTo>
                  <a:lnTo>
                    <a:pt x="408384" y="326231"/>
                  </a:lnTo>
                  <a:lnTo>
                    <a:pt x="408384" y="483394"/>
                  </a:lnTo>
                  <a:lnTo>
                    <a:pt x="403622" y="581025"/>
                  </a:lnTo>
                  <a:lnTo>
                    <a:pt x="394097" y="688181"/>
                  </a:lnTo>
                  <a:lnTo>
                    <a:pt x="379809" y="792956"/>
                  </a:lnTo>
                  <a:lnTo>
                    <a:pt x="358378" y="895350"/>
                  </a:lnTo>
                  <a:lnTo>
                    <a:pt x="336947" y="995362"/>
                  </a:lnTo>
                  <a:lnTo>
                    <a:pt x="305990" y="1078706"/>
                  </a:lnTo>
                  <a:lnTo>
                    <a:pt x="279797" y="1128712"/>
                  </a:lnTo>
                  <a:lnTo>
                    <a:pt x="239315" y="1178719"/>
                  </a:lnTo>
                  <a:lnTo>
                    <a:pt x="201215" y="1209675"/>
                  </a:lnTo>
                  <a:lnTo>
                    <a:pt x="163115" y="1231106"/>
                  </a:lnTo>
                  <a:lnTo>
                    <a:pt x="146447" y="1235869"/>
                  </a:lnTo>
                  <a:lnTo>
                    <a:pt x="117872" y="1235869"/>
                  </a:lnTo>
                  <a:lnTo>
                    <a:pt x="91678" y="1228725"/>
                  </a:lnTo>
                  <a:lnTo>
                    <a:pt x="65484" y="1209675"/>
                  </a:lnTo>
                  <a:lnTo>
                    <a:pt x="44053" y="1188244"/>
                  </a:lnTo>
                  <a:lnTo>
                    <a:pt x="25003" y="1154906"/>
                  </a:lnTo>
                  <a:lnTo>
                    <a:pt x="5953" y="1054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E188864-A97F-4050-8DD2-62C7B281FF8E}"/>
                </a:ext>
              </a:extLst>
            </p:cNvPr>
            <p:cNvSpPr/>
            <p:nvPr/>
          </p:nvSpPr>
          <p:spPr>
            <a:xfrm>
              <a:off x="4891091" y="2763838"/>
              <a:ext cx="484187" cy="512762"/>
            </a:xfrm>
            <a:custGeom>
              <a:avLst/>
              <a:gdLst>
                <a:gd name="connsiteX0" fmla="*/ 259556 w 483393"/>
                <a:gd name="connsiteY0" fmla="*/ 400050 h 511969"/>
                <a:gd name="connsiteX1" fmla="*/ 166687 w 483393"/>
                <a:gd name="connsiteY1" fmla="*/ 285750 h 511969"/>
                <a:gd name="connsiteX2" fmla="*/ 80962 w 483393"/>
                <a:gd name="connsiteY2" fmla="*/ 161925 h 511969"/>
                <a:gd name="connsiteX3" fmla="*/ 26193 w 483393"/>
                <a:gd name="connsiteY3" fmla="*/ 85725 h 511969"/>
                <a:gd name="connsiteX4" fmla="*/ 9525 w 483393"/>
                <a:gd name="connsiteY4" fmla="*/ 61913 h 511969"/>
                <a:gd name="connsiteX5" fmla="*/ 0 w 483393"/>
                <a:gd name="connsiteY5" fmla="*/ 40482 h 511969"/>
                <a:gd name="connsiteX6" fmla="*/ 0 w 483393"/>
                <a:gd name="connsiteY6" fmla="*/ 23813 h 511969"/>
                <a:gd name="connsiteX7" fmla="*/ 2381 w 483393"/>
                <a:gd name="connsiteY7" fmla="*/ 11907 h 511969"/>
                <a:gd name="connsiteX8" fmla="*/ 11906 w 483393"/>
                <a:gd name="connsiteY8" fmla="*/ 2382 h 511969"/>
                <a:gd name="connsiteX9" fmla="*/ 23812 w 483393"/>
                <a:gd name="connsiteY9" fmla="*/ 0 h 511969"/>
                <a:gd name="connsiteX10" fmla="*/ 50006 w 483393"/>
                <a:gd name="connsiteY10" fmla="*/ 11907 h 511969"/>
                <a:gd name="connsiteX11" fmla="*/ 109537 w 483393"/>
                <a:gd name="connsiteY11" fmla="*/ 38100 h 511969"/>
                <a:gd name="connsiteX12" fmla="*/ 200025 w 483393"/>
                <a:gd name="connsiteY12" fmla="*/ 80963 h 511969"/>
                <a:gd name="connsiteX13" fmla="*/ 309562 w 483393"/>
                <a:gd name="connsiteY13" fmla="*/ 130969 h 511969"/>
                <a:gd name="connsiteX14" fmla="*/ 388143 w 483393"/>
                <a:gd name="connsiteY14" fmla="*/ 173832 h 511969"/>
                <a:gd name="connsiteX15" fmla="*/ 411956 w 483393"/>
                <a:gd name="connsiteY15" fmla="*/ 188119 h 511969"/>
                <a:gd name="connsiteX16" fmla="*/ 421481 w 483393"/>
                <a:gd name="connsiteY16" fmla="*/ 197644 h 511969"/>
                <a:gd name="connsiteX17" fmla="*/ 440531 w 483393"/>
                <a:gd name="connsiteY17" fmla="*/ 219075 h 511969"/>
                <a:gd name="connsiteX18" fmla="*/ 461962 w 483393"/>
                <a:gd name="connsiteY18" fmla="*/ 252413 h 511969"/>
                <a:gd name="connsiteX19" fmla="*/ 473868 w 483393"/>
                <a:gd name="connsiteY19" fmla="*/ 285750 h 511969"/>
                <a:gd name="connsiteX20" fmla="*/ 481012 w 483393"/>
                <a:gd name="connsiteY20" fmla="*/ 319088 h 511969"/>
                <a:gd name="connsiteX21" fmla="*/ 483393 w 483393"/>
                <a:gd name="connsiteY21" fmla="*/ 354807 h 511969"/>
                <a:gd name="connsiteX22" fmla="*/ 478631 w 483393"/>
                <a:gd name="connsiteY22" fmla="*/ 407194 h 511969"/>
                <a:gd name="connsiteX23" fmla="*/ 469106 w 483393"/>
                <a:gd name="connsiteY23" fmla="*/ 452438 h 511969"/>
                <a:gd name="connsiteX24" fmla="*/ 457200 w 483393"/>
                <a:gd name="connsiteY24" fmla="*/ 485775 h 511969"/>
                <a:gd name="connsiteX25" fmla="*/ 442912 w 483393"/>
                <a:gd name="connsiteY25" fmla="*/ 497682 h 511969"/>
                <a:gd name="connsiteX26" fmla="*/ 423862 w 483393"/>
                <a:gd name="connsiteY26" fmla="*/ 509588 h 511969"/>
                <a:gd name="connsiteX27" fmla="*/ 402431 w 483393"/>
                <a:gd name="connsiteY27" fmla="*/ 511969 h 511969"/>
                <a:gd name="connsiteX28" fmla="*/ 376237 w 483393"/>
                <a:gd name="connsiteY28" fmla="*/ 509588 h 511969"/>
                <a:gd name="connsiteX29" fmla="*/ 357187 w 483393"/>
                <a:gd name="connsiteY29" fmla="*/ 507207 h 511969"/>
                <a:gd name="connsiteX30" fmla="*/ 335756 w 483393"/>
                <a:gd name="connsiteY30" fmla="*/ 492919 h 511969"/>
                <a:gd name="connsiteX31" fmla="*/ 259556 w 483393"/>
                <a:gd name="connsiteY31" fmla="*/ 4000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3393" h="511969">
                  <a:moveTo>
                    <a:pt x="259556" y="400050"/>
                  </a:moveTo>
                  <a:lnTo>
                    <a:pt x="166687" y="285750"/>
                  </a:lnTo>
                  <a:lnTo>
                    <a:pt x="80962" y="161925"/>
                  </a:lnTo>
                  <a:lnTo>
                    <a:pt x="26193" y="85725"/>
                  </a:lnTo>
                  <a:lnTo>
                    <a:pt x="9525" y="61913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23812" y="0"/>
                  </a:lnTo>
                  <a:lnTo>
                    <a:pt x="50006" y="11907"/>
                  </a:lnTo>
                  <a:lnTo>
                    <a:pt x="109537" y="38100"/>
                  </a:lnTo>
                  <a:lnTo>
                    <a:pt x="200025" y="80963"/>
                  </a:lnTo>
                  <a:lnTo>
                    <a:pt x="309562" y="130969"/>
                  </a:lnTo>
                  <a:lnTo>
                    <a:pt x="388143" y="173832"/>
                  </a:lnTo>
                  <a:lnTo>
                    <a:pt x="411956" y="188119"/>
                  </a:lnTo>
                  <a:lnTo>
                    <a:pt x="421481" y="197644"/>
                  </a:lnTo>
                  <a:lnTo>
                    <a:pt x="440531" y="219075"/>
                  </a:lnTo>
                  <a:lnTo>
                    <a:pt x="461962" y="252413"/>
                  </a:lnTo>
                  <a:lnTo>
                    <a:pt x="473868" y="285750"/>
                  </a:lnTo>
                  <a:lnTo>
                    <a:pt x="481012" y="319088"/>
                  </a:lnTo>
                  <a:lnTo>
                    <a:pt x="483393" y="354807"/>
                  </a:lnTo>
                  <a:lnTo>
                    <a:pt x="478631" y="407194"/>
                  </a:lnTo>
                  <a:lnTo>
                    <a:pt x="469106" y="452438"/>
                  </a:lnTo>
                  <a:lnTo>
                    <a:pt x="457200" y="485775"/>
                  </a:lnTo>
                  <a:lnTo>
                    <a:pt x="442912" y="497682"/>
                  </a:lnTo>
                  <a:lnTo>
                    <a:pt x="423862" y="509588"/>
                  </a:lnTo>
                  <a:lnTo>
                    <a:pt x="402431" y="511969"/>
                  </a:lnTo>
                  <a:lnTo>
                    <a:pt x="376237" y="509588"/>
                  </a:lnTo>
                  <a:lnTo>
                    <a:pt x="357187" y="507207"/>
                  </a:lnTo>
                  <a:lnTo>
                    <a:pt x="335756" y="492919"/>
                  </a:lnTo>
                  <a:lnTo>
                    <a:pt x="259556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FF0AD4D4-3EDA-408C-85B4-07EFBCA84551}"/>
                </a:ext>
              </a:extLst>
            </p:cNvPr>
            <p:cNvSpPr/>
            <p:nvPr/>
          </p:nvSpPr>
          <p:spPr>
            <a:xfrm>
              <a:off x="6415091" y="1752601"/>
              <a:ext cx="365125" cy="995363"/>
            </a:xfrm>
            <a:custGeom>
              <a:avLst/>
              <a:gdLst>
                <a:gd name="connsiteX0" fmla="*/ 45243 w 364331"/>
                <a:gd name="connsiteY0" fmla="*/ 716756 h 995363"/>
                <a:gd name="connsiteX1" fmla="*/ 78581 w 364331"/>
                <a:gd name="connsiteY1" fmla="*/ 497681 h 995363"/>
                <a:gd name="connsiteX2" fmla="*/ 92868 w 364331"/>
                <a:gd name="connsiteY2" fmla="*/ 407194 h 995363"/>
                <a:gd name="connsiteX3" fmla="*/ 119062 w 364331"/>
                <a:gd name="connsiteY3" fmla="*/ 159544 h 995363"/>
                <a:gd name="connsiteX4" fmla="*/ 80962 w 364331"/>
                <a:gd name="connsiteY4" fmla="*/ 26194 h 995363"/>
                <a:gd name="connsiteX5" fmla="*/ 200025 w 364331"/>
                <a:gd name="connsiteY5" fmla="*/ 0 h 995363"/>
                <a:gd name="connsiteX6" fmla="*/ 254793 w 364331"/>
                <a:gd name="connsiteY6" fmla="*/ 71438 h 995363"/>
                <a:gd name="connsiteX7" fmla="*/ 361950 w 364331"/>
                <a:gd name="connsiteY7" fmla="*/ 188119 h 995363"/>
                <a:gd name="connsiteX8" fmla="*/ 364331 w 364331"/>
                <a:gd name="connsiteY8" fmla="*/ 200025 h 995363"/>
                <a:gd name="connsiteX9" fmla="*/ 364331 w 364331"/>
                <a:gd name="connsiteY9" fmla="*/ 214313 h 995363"/>
                <a:gd name="connsiteX10" fmla="*/ 340518 w 364331"/>
                <a:gd name="connsiteY10" fmla="*/ 381000 h 995363"/>
                <a:gd name="connsiteX11" fmla="*/ 307181 w 364331"/>
                <a:gd name="connsiteY11" fmla="*/ 483394 h 995363"/>
                <a:gd name="connsiteX12" fmla="*/ 197643 w 364331"/>
                <a:gd name="connsiteY12" fmla="*/ 969169 h 995363"/>
                <a:gd name="connsiteX13" fmla="*/ 0 w 364331"/>
                <a:gd name="connsiteY13" fmla="*/ 995363 h 995363"/>
                <a:gd name="connsiteX14" fmla="*/ 45243 w 364331"/>
                <a:gd name="connsiteY14" fmla="*/ 716756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331" h="995363">
                  <a:moveTo>
                    <a:pt x="45243" y="716756"/>
                  </a:moveTo>
                  <a:lnTo>
                    <a:pt x="78581" y="497681"/>
                  </a:lnTo>
                  <a:lnTo>
                    <a:pt x="92868" y="407194"/>
                  </a:lnTo>
                  <a:lnTo>
                    <a:pt x="119062" y="159544"/>
                  </a:lnTo>
                  <a:lnTo>
                    <a:pt x="80962" y="26194"/>
                  </a:lnTo>
                  <a:lnTo>
                    <a:pt x="200025" y="0"/>
                  </a:lnTo>
                  <a:lnTo>
                    <a:pt x="254793" y="71438"/>
                  </a:lnTo>
                  <a:lnTo>
                    <a:pt x="361950" y="188119"/>
                  </a:lnTo>
                  <a:lnTo>
                    <a:pt x="364331" y="200025"/>
                  </a:lnTo>
                  <a:lnTo>
                    <a:pt x="364331" y="214313"/>
                  </a:lnTo>
                  <a:lnTo>
                    <a:pt x="340518" y="381000"/>
                  </a:lnTo>
                  <a:lnTo>
                    <a:pt x="307181" y="483394"/>
                  </a:lnTo>
                  <a:lnTo>
                    <a:pt x="197643" y="969169"/>
                  </a:lnTo>
                  <a:lnTo>
                    <a:pt x="0" y="995363"/>
                  </a:lnTo>
                  <a:lnTo>
                    <a:pt x="45243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1D2F2FA7-A1D0-440D-BD2D-55377077306D}"/>
                </a:ext>
              </a:extLst>
            </p:cNvPr>
            <p:cNvSpPr/>
            <p:nvPr/>
          </p:nvSpPr>
          <p:spPr>
            <a:xfrm rot="16200000">
              <a:off x="2201072" y="3607595"/>
              <a:ext cx="4541837" cy="549275"/>
            </a:xfrm>
            <a:custGeom>
              <a:avLst/>
              <a:gdLst>
                <a:gd name="connsiteX0" fmla="*/ 2406701 w 4542739"/>
                <a:gd name="connsiteY0" fmla="*/ 442569 h 548640"/>
                <a:gd name="connsiteX1" fmla="*/ 1645920 w 4542739"/>
                <a:gd name="connsiteY1" fmla="*/ 431597 h 548640"/>
                <a:gd name="connsiteX2" fmla="*/ 1177747 w 4542739"/>
                <a:gd name="connsiteY2" fmla="*/ 427939 h 548640"/>
                <a:gd name="connsiteX3" fmla="*/ 607162 w 4542739"/>
                <a:gd name="connsiteY3" fmla="*/ 420624 h 548640"/>
                <a:gd name="connsiteX4" fmla="*/ 285293 w 4542739"/>
                <a:gd name="connsiteY4" fmla="*/ 416966 h 548640"/>
                <a:gd name="connsiteX5" fmla="*/ 175565 w 4542739"/>
                <a:gd name="connsiteY5" fmla="*/ 405993 h 548640"/>
                <a:gd name="connsiteX6" fmla="*/ 138989 w 4542739"/>
                <a:gd name="connsiteY6" fmla="*/ 398678 h 548640"/>
                <a:gd name="connsiteX7" fmla="*/ 87782 w 4542739"/>
                <a:gd name="connsiteY7" fmla="*/ 380390 h 548640"/>
                <a:gd name="connsiteX8" fmla="*/ 36576 w 4542739"/>
                <a:gd name="connsiteY8" fmla="*/ 358445 h 548640"/>
                <a:gd name="connsiteX9" fmla="*/ 14630 w 4542739"/>
                <a:gd name="connsiteY9" fmla="*/ 340157 h 548640"/>
                <a:gd name="connsiteX10" fmla="*/ 3658 w 4542739"/>
                <a:gd name="connsiteY10" fmla="*/ 325526 h 548640"/>
                <a:gd name="connsiteX11" fmla="*/ 0 w 4542739"/>
                <a:gd name="connsiteY11" fmla="*/ 303581 h 548640"/>
                <a:gd name="connsiteX12" fmla="*/ 10973 w 4542739"/>
                <a:gd name="connsiteY12" fmla="*/ 270662 h 548640"/>
                <a:gd name="connsiteX13" fmla="*/ 51206 w 4542739"/>
                <a:gd name="connsiteY13" fmla="*/ 226771 h 548640"/>
                <a:gd name="connsiteX14" fmla="*/ 84125 w 4542739"/>
                <a:gd name="connsiteY14" fmla="*/ 197510 h 548640"/>
                <a:gd name="connsiteX15" fmla="*/ 131674 w 4542739"/>
                <a:gd name="connsiteY15" fmla="*/ 168249 h 548640"/>
                <a:gd name="connsiteX16" fmla="*/ 208483 w 4542739"/>
                <a:gd name="connsiteY16" fmla="*/ 142646 h 548640"/>
                <a:gd name="connsiteX17" fmla="*/ 270662 w 4542739"/>
                <a:gd name="connsiteY17" fmla="*/ 131673 h 548640"/>
                <a:gd name="connsiteX18" fmla="*/ 395021 w 4542739"/>
                <a:gd name="connsiteY18" fmla="*/ 128016 h 548640"/>
                <a:gd name="connsiteX19" fmla="*/ 548640 w 4542739"/>
                <a:gd name="connsiteY19" fmla="*/ 128016 h 548640"/>
                <a:gd name="connsiteX20" fmla="*/ 797357 w 4542739"/>
                <a:gd name="connsiteY20" fmla="*/ 138989 h 548640"/>
                <a:gd name="connsiteX21" fmla="*/ 1119226 w 4542739"/>
                <a:gd name="connsiteY21" fmla="*/ 157277 h 548640"/>
                <a:gd name="connsiteX22" fmla="*/ 1569110 w 4542739"/>
                <a:gd name="connsiteY22" fmla="*/ 182880 h 548640"/>
                <a:gd name="connsiteX23" fmla="*/ 1905610 w 4542739"/>
                <a:gd name="connsiteY23" fmla="*/ 204825 h 548640"/>
                <a:gd name="connsiteX24" fmla="*/ 2381098 w 4542739"/>
                <a:gd name="connsiteY24" fmla="*/ 230429 h 548640"/>
                <a:gd name="connsiteX25" fmla="*/ 3035808 w 4542739"/>
                <a:gd name="connsiteY25" fmla="*/ 237744 h 548640"/>
                <a:gd name="connsiteX26" fmla="*/ 3705149 w 4542739"/>
                <a:gd name="connsiteY26" fmla="*/ 237744 h 548640"/>
                <a:gd name="connsiteX27" fmla="*/ 4202582 w 4542739"/>
                <a:gd name="connsiteY27" fmla="*/ 237744 h 548640"/>
                <a:gd name="connsiteX28" fmla="*/ 4264762 w 4542739"/>
                <a:gd name="connsiteY28" fmla="*/ 226771 h 548640"/>
                <a:gd name="connsiteX29" fmla="*/ 4312310 w 4542739"/>
                <a:gd name="connsiteY29" fmla="*/ 208483 h 548640"/>
                <a:gd name="connsiteX30" fmla="*/ 4359859 w 4542739"/>
                <a:gd name="connsiteY30" fmla="*/ 175565 h 548640"/>
                <a:gd name="connsiteX31" fmla="*/ 4407408 w 4542739"/>
                <a:gd name="connsiteY31" fmla="*/ 128016 h 548640"/>
                <a:gd name="connsiteX32" fmla="*/ 4451299 w 4542739"/>
                <a:gd name="connsiteY32" fmla="*/ 76809 h 548640"/>
                <a:gd name="connsiteX33" fmla="*/ 4484218 w 4542739"/>
                <a:gd name="connsiteY33" fmla="*/ 21945 h 548640"/>
                <a:gd name="connsiteX34" fmla="*/ 4498848 w 4542739"/>
                <a:gd name="connsiteY34" fmla="*/ 3657 h 548640"/>
                <a:gd name="connsiteX35" fmla="*/ 4520794 w 4542739"/>
                <a:gd name="connsiteY35" fmla="*/ 0 h 548640"/>
                <a:gd name="connsiteX36" fmla="*/ 4531766 w 4542739"/>
                <a:gd name="connsiteY36" fmla="*/ 10973 h 548640"/>
                <a:gd name="connsiteX37" fmla="*/ 4542739 w 4542739"/>
                <a:gd name="connsiteY37" fmla="*/ 47549 h 548640"/>
                <a:gd name="connsiteX38" fmla="*/ 4542739 w 4542739"/>
                <a:gd name="connsiteY38" fmla="*/ 106070 h 548640"/>
                <a:gd name="connsiteX39" fmla="*/ 4539082 w 4542739"/>
                <a:gd name="connsiteY39" fmla="*/ 153619 h 548640"/>
                <a:gd name="connsiteX40" fmla="*/ 4528109 w 4542739"/>
                <a:gd name="connsiteY40" fmla="*/ 197510 h 548640"/>
                <a:gd name="connsiteX41" fmla="*/ 4498848 w 4542739"/>
                <a:gd name="connsiteY41" fmla="*/ 281635 h 548640"/>
                <a:gd name="connsiteX42" fmla="*/ 4451299 w 4542739"/>
                <a:gd name="connsiteY42" fmla="*/ 376733 h 548640"/>
                <a:gd name="connsiteX43" fmla="*/ 4403750 w 4542739"/>
                <a:gd name="connsiteY43" fmla="*/ 442569 h 548640"/>
                <a:gd name="connsiteX44" fmla="*/ 4348886 w 4542739"/>
                <a:gd name="connsiteY44" fmla="*/ 501091 h 548640"/>
                <a:gd name="connsiteX45" fmla="*/ 4301338 w 4542739"/>
                <a:gd name="connsiteY45" fmla="*/ 541325 h 548640"/>
                <a:gd name="connsiteX46" fmla="*/ 4268419 w 4542739"/>
                <a:gd name="connsiteY46" fmla="*/ 548640 h 548640"/>
                <a:gd name="connsiteX47" fmla="*/ 4235501 w 4542739"/>
                <a:gd name="connsiteY47" fmla="*/ 548640 h 548640"/>
                <a:gd name="connsiteX48" fmla="*/ 4184294 w 4542739"/>
                <a:gd name="connsiteY48" fmla="*/ 534009 h 548640"/>
                <a:gd name="connsiteX49" fmla="*/ 4122115 w 4542739"/>
                <a:gd name="connsiteY49" fmla="*/ 501091 h 548640"/>
                <a:gd name="connsiteX50" fmla="*/ 4059936 w 4542739"/>
                <a:gd name="connsiteY50" fmla="*/ 479145 h 548640"/>
                <a:gd name="connsiteX51" fmla="*/ 3997757 w 4542739"/>
                <a:gd name="connsiteY51" fmla="*/ 464515 h 548640"/>
                <a:gd name="connsiteX52" fmla="*/ 3833165 w 4542739"/>
                <a:gd name="connsiteY52" fmla="*/ 457200 h 548640"/>
                <a:gd name="connsiteX53" fmla="*/ 3229661 w 4542739"/>
                <a:gd name="connsiteY53" fmla="*/ 453542 h 548640"/>
                <a:gd name="connsiteX54" fmla="*/ 2406701 w 4542739"/>
                <a:gd name="connsiteY54" fmla="*/ 442569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42739" h="548640">
                  <a:moveTo>
                    <a:pt x="2406701" y="442569"/>
                  </a:moveTo>
                  <a:lnTo>
                    <a:pt x="1645920" y="431597"/>
                  </a:lnTo>
                  <a:lnTo>
                    <a:pt x="1177747" y="427939"/>
                  </a:lnTo>
                  <a:lnTo>
                    <a:pt x="607162" y="420624"/>
                  </a:lnTo>
                  <a:lnTo>
                    <a:pt x="285293" y="416966"/>
                  </a:lnTo>
                  <a:lnTo>
                    <a:pt x="175565" y="405993"/>
                  </a:lnTo>
                  <a:lnTo>
                    <a:pt x="138989" y="398678"/>
                  </a:lnTo>
                  <a:lnTo>
                    <a:pt x="87782" y="380390"/>
                  </a:lnTo>
                  <a:lnTo>
                    <a:pt x="36576" y="358445"/>
                  </a:lnTo>
                  <a:lnTo>
                    <a:pt x="14630" y="340157"/>
                  </a:lnTo>
                  <a:lnTo>
                    <a:pt x="3658" y="325526"/>
                  </a:lnTo>
                  <a:lnTo>
                    <a:pt x="0" y="303581"/>
                  </a:lnTo>
                  <a:lnTo>
                    <a:pt x="10973" y="270662"/>
                  </a:lnTo>
                  <a:lnTo>
                    <a:pt x="51206" y="226771"/>
                  </a:lnTo>
                  <a:lnTo>
                    <a:pt x="84125" y="197510"/>
                  </a:lnTo>
                  <a:lnTo>
                    <a:pt x="131674" y="168249"/>
                  </a:lnTo>
                  <a:lnTo>
                    <a:pt x="208483" y="142646"/>
                  </a:lnTo>
                  <a:lnTo>
                    <a:pt x="270662" y="131673"/>
                  </a:lnTo>
                  <a:lnTo>
                    <a:pt x="395021" y="128016"/>
                  </a:lnTo>
                  <a:lnTo>
                    <a:pt x="548640" y="128016"/>
                  </a:lnTo>
                  <a:lnTo>
                    <a:pt x="797357" y="138989"/>
                  </a:lnTo>
                  <a:lnTo>
                    <a:pt x="1119226" y="157277"/>
                  </a:lnTo>
                  <a:lnTo>
                    <a:pt x="1569110" y="182880"/>
                  </a:lnTo>
                  <a:lnTo>
                    <a:pt x="1905610" y="204825"/>
                  </a:lnTo>
                  <a:lnTo>
                    <a:pt x="2381098" y="230429"/>
                  </a:lnTo>
                  <a:lnTo>
                    <a:pt x="3035808" y="237744"/>
                  </a:lnTo>
                  <a:lnTo>
                    <a:pt x="3705149" y="237744"/>
                  </a:lnTo>
                  <a:lnTo>
                    <a:pt x="4202582" y="237744"/>
                  </a:lnTo>
                  <a:lnTo>
                    <a:pt x="4264762" y="226771"/>
                  </a:lnTo>
                  <a:lnTo>
                    <a:pt x="4312310" y="208483"/>
                  </a:lnTo>
                  <a:lnTo>
                    <a:pt x="4359859" y="175565"/>
                  </a:lnTo>
                  <a:lnTo>
                    <a:pt x="4407408" y="128016"/>
                  </a:lnTo>
                  <a:lnTo>
                    <a:pt x="4451299" y="76809"/>
                  </a:lnTo>
                  <a:lnTo>
                    <a:pt x="4484218" y="21945"/>
                  </a:lnTo>
                  <a:lnTo>
                    <a:pt x="4498848" y="3657"/>
                  </a:lnTo>
                  <a:lnTo>
                    <a:pt x="4520794" y="0"/>
                  </a:lnTo>
                  <a:lnTo>
                    <a:pt x="4531766" y="10973"/>
                  </a:lnTo>
                  <a:lnTo>
                    <a:pt x="4542739" y="47549"/>
                  </a:lnTo>
                  <a:lnTo>
                    <a:pt x="4542739" y="106070"/>
                  </a:lnTo>
                  <a:lnTo>
                    <a:pt x="4539082" y="153619"/>
                  </a:lnTo>
                  <a:lnTo>
                    <a:pt x="4528109" y="197510"/>
                  </a:lnTo>
                  <a:lnTo>
                    <a:pt x="4498848" y="281635"/>
                  </a:lnTo>
                  <a:lnTo>
                    <a:pt x="4451299" y="376733"/>
                  </a:lnTo>
                  <a:lnTo>
                    <a:pt x="4403750" y="442569"/>
                  </a:lnTo>
                  <a:lnTo>
                    <a:pt x="4348886" y="501091"/>
                  </a:lnTo>
                  <a:lnTo>
                    <a:pt x="4301338" y="541325"/>
                  </a:lnTo>
                  <a:lnTo>
                    <a:pt x="4268419" y="548640"/>
                  </a:lnTo>
                  <a:lnTo>
                    <a:pt x="4235501" y="548640"/>
                  </a:lnTo>
                  <a:lnTo>
                    <a:pt x="4184294" y="534009"/>
                  </a:lnTo>
                  <a:lnTo>
                    <a:pt x="4122115" y="501091"/>
                  </a:lnTo>
                  <a:lnTo>
                    <a:pt x="4059936" y="479145"/>
                  </a:lnTo>
                  <a:lnTo>
                    <a:pt x="3997757" y="464515"/>
                  </a:lnTo>
                  <a:lnTo>
                    <a:pt x="3833165" y="457200"/>
                  </a:lnTo>
                  <a:lnTo>
                    <a:pt x="3229661" y="453542"/>
                  </a:lnTo>
                  <a:lnTo>
                    <a:pt x="2406701" y="442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7748D0D8-BF23-4BE9-9772-B1100A16FFF1}"/>
                </a:ext>
              </a:extLst>
            </p:cNvPr>
            <p:cNvSpPr/>
            <p:nvPr/>
          </p:nvSpPr>
          <p:spPr>
            <a:xfrm rot="16200000">
              <a:off x="4715672" y="4040982"/>
              <a:ext cx="2081212" cy="352425"/>
            </a:xfrm>
            <a:custGeom>
              <a:avLst/>
              <a:gdLst>
                <a:gd name="connsiteX0" fmla="*/ 1131093 w 2081212"/>
                <a:gd name="connsiteY0" fmla="*/ 330994 h 352425"/>
                <a:gd name="connsiteX1" fmla="*/ 330993 w 2081212"/>
                <a:gd name="connsiteY1" fmla="*/ 330994 h 352425"/>
                <a:gd name="connsiteX2" fmla="*/ 128587 w 2081212"/>
                <a:gd name="connsiteY2" fmla="*/ 328613 h 352425"/>
                <a:gd name="connsiteX3" fmla="*/ 69056 w 2081212"/>
                <a:gd name="connsiteY3" fmla="*/ 326231 h 352425"/>
                <a:gd name="connsiteX4" fmla="*/ 47625 w 2081212"/>
                <a:gd name="connsiteY4" fmla="*/ 316706 h 352425"/>
                <a:gd name="connsiteX5" fmla="*/ 28575 w 2081212"/>
                <a:gd name="connsiteY5" fmla="*/ 300038 h 352425"/>
                <a:gd name="connsiteX6" fmla="*/ 11906 w 2081212"/>
                <a:gd name="connsiteY6" fmla="*/ 280988 h 352425"/>
                <a:gd name="connsiteX7" fmla="*/ 0 w 2081212"/>
                <a:gd name="connsiteY7" fmla="*/ 252413 h 352425"/>
                <a:gd name="connsiteX8" fmla="*/ 0 w 2081212"/>
                <a:gd name="connsiteY8" fmla="*/ 226219 h 352425"/>
                <a:gd name="connsiteX9" fmla="*/ 7143 w 2081212"/>
                <a:gd name="connsiteY9" fmla="*/ 197644 h 352425"/>
                <a:gd name="connsiteX10" fmla="*/ 28575 w 2081212"/>
                <a:gd name="connsiteY10" fmla="*/ 173831 h 352425"/>
                <a:gd name="connsiteX11" fmla="*/ 61912 w 2081212"/>
                <a:gd name="connsiteY11" fmla="*/ 150019 h 352425"/>
                <a:gd name="connsiteX12" fmla="*/ 107156 w 2081212"/>
                <a:gd name="connsiteY12" fmla="*/ 133350 h 352425"/>
                <a:gd name="connsiteX13" fmla="*/ 157162 w 2081212"/>
                <a:gd name="connsiteY13" fmla="*/ 119063 h 352425"/>
                <a:gd name="connsiteX14" fmla="*/ 228600 w 2081212"/>
                <a:gd name="connsiteY14" fmla="*/ 107156 h 352425"/>
                <a:gd name="connsiteX15" fmla="*/ 309562 w 2081212"/>
                <a:gd name="connsiteY15" fmla="*/ 104775 h 352425"/>
                <a:gd name="connsiteX16" fmla="*/ 440531 w 2081212"/>
                <a:gd name="connsiteY16" fmla="*/ 104775 h 352425"/>
                <a:gd name="connsiteX17" fmla="*/ 1109662 w 2081212"/>
                <a:gd name="connsiteY17" fmla="*/ 104775 h 352425"/>
                <a:gd name="connsiteX18" fmla="*/ 1571625 w 2081212"/>
                <a:gd name="connsiteY18" fmla="*/ 107156 h 352425"/>
                <a:gd name="connsiteX19" fmla="*/ 1764506 w 2081212"/>
                <a:gd name="connsiteY19" fmla="*/ 107156 h 352425"/>
                <a:gd name="connsiteX20" fmla="*/ 1814512 w 2081212"/>
                <a:gd name="connsiteY20" fmla="*/ 104775 h 352425"/>
                <a:gd name="connsiteX21" fmla="*/ 1843087 w 2081212"/>
                <a:gd name="connsiteY21" fmla="*/ 100013 h 352425"/>
                <a:gd name="connsiteX22" fmla="*/ 1881187 w 2081212"/>
                <a:gd name="connsiteY22" fmla="*/ 90488 h 352425"/>
                <a:gd name="connsiteX23" fmla="*/ 1921668 w 2081212"/>
                <a:gd name="connsiteY23" fmla="*/ 73819 h 352425"/>
                <a:gd name="connsiteX24" fmla="*/ 1969293 w 2081212"/>
                <a:gd name="connsiteY24" fmla="*/ 42863 h 352425"/>
                <a:gd name="connsiteX25" fmla="*/ 1995487 w 2081212"/>
                <a:gd name="connsiteY25" fmla="*/ 23813 h 352425"/>
                <a:gd name="connsiteX26" fmla="*/ 2016918 w 2081212"/>
                <a:gd name="connsiteY26" fmla="*/ 9525 h 352425"/>
                <a:gd name="connsiteX27" fmla="*/ 2040731 w 2081212"/>
                <a:gd name="connsiteY27" fmla="*/ 0 h 352425"/>
                <a:gd name="connsiteX28" fmla="*/ 2055018 w 2081212"/>
                <a:gd name="connsiteY28" fmla="*/ 0 h 352425"/>
                <a:gd name="connsiteX29" fmla="*/ 2069306 w 2081212"/>
                <a:gd name="connsiteY29" fmla="*/ 2381 h 352425"/>
                <a:gd name="connsiteX30" fmla="*/ 2076450 w 2081212"/>
                <a:gd name="connsiteY30" fmla="*/ 9525 h 352425"/>
                <a:gd name="connsiteX31" fmla="*/ 2081212 w 2081212"/>
                <a:gd name="connsiteY31" fmla="*/ 26194 h 352425"/>
                <a:gd name="connsiteX32" fmla="*/ 2074068 w 2081212"/>
                <a:gd name="connsiteY32" fmla="*/ 66675 h 352425"/>
                <a:gd name="connsiteX33" fmla="*/ 2031206 w 2081212"/>
                <a:gd name="connsiteY33" fmla="*/ 195263 h 352425"/>
                <a:gd name="connsiteX34" fmla="*/ 1983581 w 2081212"/>
                <a:gd name="connsiteY34" fmla="*/ 352425 h 352425"/>
                <a:gd name="connsiteX35" fmla="*/ 1857375 w 2081212"/>
                <a:gd name="connsiteY35" fmla="*/ 335756 h 352425"/>
                <a:gd name="connsiteX36" fmla="*/ 1131093 w 2081212"/>
                <a:gd name="connsiteY36" fmla="*/ 33099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1212" h="352425">
                  <a:moveTo>
                    <a:pt x="1131093" y="330994"/>
                  </a:moveTo>
                  <a:lnTo>
                    <a:pt x="330993" y="330994"/>
                  </a:lnTo>
                  <a:lnTo>
                    <a:pt x="128587" y="328613"/>
                  </a:lnTo>
                  <a:lnTo>
                    <a:pt x="69056" y="326231"/>
                  </a:lnTo>
                  <a:lnTo>
                    <a:pt x="47625" y="316706"/>
                  </a:lnTo>
                  <a:lnTo>
                    <a:pt x="28575" y="300038"/>
                  </a:lnTo>
                  <a:lnTo>
                    <a:pt x="11906" y="280988"/>
                  </a:lnTo>
                  <a:lnTo>
                    <a:pt x="0" y="252413"/>
                  </a:lnTo>
                  <a:lnTo>
                    <a:pt x="0" y="226219"/>
                  </a:lnTo>
                  <a:lnTo>
                    <a:pt x="7143" y="197644"/>
                  </a:lnTo>
                  <a:lnTo>
                    <a:pt x="28575" y="173831"/>
                  </a:lnTo>
                  <a:lnTo>
                    <a:pt x="61912" y="150019"/>
                  </a:lnTo>
                  <a:lnTo>
                    <a:pt x="107156" y="133350"/>
                  </a:lnTo>
                  <a:lnTo>
                    <a:pt x="157162" y="119063"/>
                  </a:lnTo>
                  <a:lnTo>
                    <a:pt x="228600" y="107156"/>
                  </a:lnTo>
                  <a:lnTo>
                    <a:pt x="309562" y="104775"/>
                  </a:lnTo>
                  <a:lnTo>
                    <a:pt x="440531" y="104775"/>
                  </a:lnTo>
                  <a:lnTo>
                    <a:pt x="1109662" y="104775"/>
                  </a:lnTo>
                  <a:lnTo>
                    <a:pt x="1571625" y="107156"/>
                  </a:lnTo>
                  <a:lnTo>
                    <a:pt x="1764506" y="107156"/>
                  </a:lnTo>
                  <a:lnTo>
                    <a:pt x="1814512" y="104775"/>
                  </a:lnTo>
                  <a:lnTo>
                    <a:pt x="1843087" y="100013"/>
                  </a:lnTo>
                  <a:lnTo>
                    <a:pt x="1881187" y="90488"/>
                  </a:lnTo>
                  <a:lnTo>
                    <a:pt x="1921668" y="73819"/>
                  </a:lnTo>
                  <a:lnTo>
                    <a:pt x="1969293" y="42863"/>
                  </a:lnTo>
                  <a:lnTo>
                    <a:pt x="1995487" y="23813"/>
                  </a:lnTo>
                  <a:lnTo>
                    <a:pt x="2016918" y="9525"/>
                  </a:lnTo>
                  <a:lnTo>
                    <a:pt x="2040731" y="0"/>
                  </a:lnTo>
                  <a:lnTo>
                    <a:pt x="2055018" y="0"/>
                  </a:lnTo>
                  <a:lnTo>
                    <a:pt x="2069306" y="2381"/>
                  </a:lnTo>
                  <a:lnTo>
                    <a:pt x="2076450" y="9525"/>
                  </a:lnTo>
                  <a:lnTo>
                    <a:pt x="2081212" y="26194"/>
                  </a:lnTo>
                  <a:lnTo>
                    <a:pt x="2074068" y="66675"/>
                  </a:lnTo>
                  <a:lnTo>
                    <a:pt x="2031206" y="195263"/>
                  </a:lnTo>
                  <a:lnTo>
                    <a:pt x="1983581" y="352425"/>
                  </a:lnTo>
                  <a:lnTo>
                    <a:pt x="1857375" y="335756"/>
                  </a:lnTo>
                  <a:lnTo>
                    <a:pt x="113109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6">
              <a:extLst>
                <a:ext uri="{FF2B5EF4-FFF2-40B4-BE49-F238E27FC236}">
                  <a16:creationId xmlns:a16="http://schemas.microsoft.com/office/drawing/2014/main" id="{6287A2BD-7A2D-4FDF-83DF-2CD3FC9B023F}"/>
                </a:ext>
              </a:extLst>
            </p:cNvPr>
            <p:cNvSpPr/>
            <p:nvPr/>
          </p:nvSpPr>
          <p:spPr>
            <a:xfrm>
              <a:off x="5591177" y="1631951"/>
              <a:ext cx="412750" cy="1355725"/>
            </a:xfrm>
            <a:custGeom>
              <a:avLst/>
              <a:gdLst>
                <a:gd name="connsiteX0" fmla="*/ 365125 w 412750"/>
                <a:gd name="connsiteY0" fmla="*/ 419100 h 1355725"/>
                <a:gd name="connsiteX1" fmla="*/ 333375 w 412750"/>
                <a:gd name="connsiteY1" fmla="*/ 657225 h 1355725"/>
                <a:gd name="connsiteX2" fmla="*/ 307975 w 412750"/>
                <a:gd name="connsiteY2" fmla="*/ 809625 h 1355725"/>
                <a:gd name="connsiteX3" fmla="*/ 263525 w 412750"/>
                <a:gd name="connsiteY3" fmla="*/ 1057275 h 1355725"/>
                <a:gd name="connsiteX4" fmla="*/ 244475 w 412750"/>
                <a:gd name="connsiteY4" fmla="*/ 1317625 h 1355725"/>
                <a:gd name="connsiteX5" fmla="*/ 203200 w 412750"/>
                <a:gd name="connsiteY5" fmla="*/ 1343025 h 1355725"/>
                <a:gd name="connsiteX6" fmla="*/ 184150 w 412750"/>
                <a:gd name="connsiteY6" fmla="*/ 1352550 h 1355725"/>
                <a:gd name="connsiteX7" fmla="*/ 165100 w 412750"/>
                <a:gd name="connsiteY7" fmla="*/ 1355725 h 1355725"/>
                <a:gd name="connsiteX8" fmla="*/ 136525 w 412750"/>
                <a:gd name="connsiteY8" fmla="*/ 1352550 h 1355725"/>
                <a:gd name="connsiteX9" fmla="*/ 104775 w 412750"/>
                <a:gd name="connsiteY9" fmla="*/ 1333500 h 1355725"/>
                <a:gd name="connsiteX10" fmla="*/ 73025 w 412750"/>
                <a:gd name="connsiteY10" fmla="*/ 1304925 h 1355725"/>
                <a:gd name="connsiteX11" fmla="*/ 47625 w 412750"/>
                <a:gd name="connsiteY11" fmla="*/ 1266825 h 1355725"/>
                <a:gd name="connsiteX12" fmla="*/ 31750 w 412750"/>
                <a:gd name="connsiteY12" fmla="*/ 1238250 h 1355725"/>
                <a:gd name="connsiteX13" fmla="*/ 12700 w 412750"/>
                <a:gd name="connsiteY13" fmla="*/ 1193800 h 1355725"/>
                <a:gd name="connsiteX14" fmla="*/ 0 w 412750"/>
                <a:gd name="connsiteY14" fmla="*/ 1136650 h 1355725"/>
                <a:gd name="connsiteX15" fmla="*/ 6350 w 412750"/>
                <a:gd name="connsiteY15" fmla="*/ 1089025 h 1355725"/>
                <a:gd name="connsiteX16" fmla="*/ 19050 w 412750"/>
                <a:gd name="connsiteY16" fmla="*/ 1060450 h 1355725"/>
                <a:gd name="connsiteX17" fmla="*/ 47625 w 412750"/>
                <a:gd name="connsiteY17" fmla="*/ 984250 h 1355725"/>
                <a:gd name="connsiteX18" fmla="*/ 73025 w 412750"/>
                <a:gd name="connsiteY18" fmla="*/ 901700 h 1355725"/>
                <a:gd name="connsiteX19" fmla="*/ 95250 w 412750"/>
                <a:gd name="connsiteY19" fmla="*/ 812800 h 1355725"/>
                <a:gd name="connsiteX20" fmla="*/ 149225 w 412750"/>
                <a:gd name="connsiteY20" fmla="*/ 584200 h 1355725"/>
                <a:gd name="connsiteX21" fmla="*/ 171450 w 412750"/>
                <a:gd name="connsiteY21" fmla="*/ 482600 h 1355725"/>
                <a:gd name="connsiteX22" fmla="*/ 187325 w 412750"/>
                <a:gd name="connsiteY22" fmla="*/ 400050 h 1355725"/>
                <a:gd name="connsiteX23" fmla="*/ 193675 w 412750"/>
                <a:gd name="connsiteY23" fmla="*/ 327025 h 1355725"/>
                <a:gd name="connsiteX24" fmla="*/ 190500 w 412750"/>
                <a:gd name="connsiteY24" fmla="*/ 285750 h 1355725"/>
                <a:gd name="connsiteX25" fmla="*/ 177800 w 412750"/>
                <a:gd name="connsiteY25" fmla="*/ 241300 h 1355725"/>
                <a:gd name="connsiteX26" fmla="*/ 155575 w 412750"/>
                <a:gd name="connsiteY26" fmla="*/ 174625 h 1355725"/>
                <a:gd name="connsiteX27" fmla="*/ 117475 w 412750"/>
                <a:gd name="connsiteY27" fmla="*/ 111125 h 1355725"/>
                <a:gd name="connsiteX28" fmla="*/ 73025 w 412750"/>
                <a:gd name="connsiteY28" fmla="*/ 57150 h 1355725"/>
                <a:gd name="connsiteX29" fmla="*/ 60325 w 412750"/>
                <a:gd name="connsiteY29" fmla="*/ 19050 h 1355725"/>
                <a:gd name="connsiteX30" fmla="*/ 69850 w 412750"/>
                <a:gd name="connsiteY30" fmla="*/ 0 h 1355725"/>
                <a:gd name="connsiteX31" fmla="*/ 88900 w 412750"/>
                <a:gd name="connsiteY31" fmla="*/ 0 h 1355725"/>
                <a:gd name="connsiteX32" fmla="*/ 127000 w 412750"/>
                <a:gd name="connsiteY32" fmla="*/ 19050 h 1355725"/>
                <a:gd name="connsiteX33" fmla="*/ 254000 w 412750"/>
                <a:gd name="connsiteY33" fmla="*/ 69850 h 1355725"/>
                <a:gd name="connsiteX34" fmla="*/ 358775 w 412750"/>
                <a:gd name="connsiteY34" fmla="*/ 101600 h 1355725"/>
                <a:gd name="connsiteX35" fmla="*/ 412750 w 412750"/>
                <a:gd name="connsiteY35" fmla="*/ 114300 h 1355725"/>
                <a:gd name="connsiteX36" fmla="*/ 381000 w 412750"/>
                <a:gd name="connsiteY36" fmla="*/ 317500 h 1355725"/>
                <a:gd name="connsiteX37" fmla="*/ 365125 w 412750"/>
                <a:gd name="connsiteY37" fmla="*/ 419100 h 135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2750" h="1355725">
                  <a:moveTo>
                    <a:pt x="365125" y="419100"/>
                  </a:moveTo>
                  <a:lnTo>
                    <a:pt x="333375" y="657225"/>
                  </a:lnTo>
                  <a:lnTo>
                    <a:pt x="307975" y="809625"/>
                  </a:lnTo>
                  <a:lnTo>
                    <a:pt x="263525" y="1057275"/>
                  </a:lnTo>
                  <a:lnTo>
                    <a:pt x="244475" y="1317625"/>
                  </a:lnTo>
                  <a:lnTo>
                    <a:pt x="203200" y="1343025"/>
                  </a:lnTo>
                  <a:lnTo>
                    <a:pt x="184150" y="1352550"/>
                  </a:lnTo>
                  <a:lnTo>
                    <a:pt x="165100" y="1355725"/>
                  </a:lnTo>
                  <a:lnTo>
                    <a:pt x="136525" y="1352550"/>
                  </a:lnTo>
                  <a:lnTo>
                    <a:pt x="104775" y="1333500"/>
                  </a:lnTo>
                  <a:lnTo>
                    <a:pt x="73025" y="1304925"/>
                  </a:lnTo>
                  <a:lnTo>
                    <a:pt x="47625" y="1266825"/>
                  </a:lnTo>
                  <a:lnTo>
                    <a:pt x="31750" y="1238250"/>
                  </a:lnTo>
                  <a:lnTo>
                    <a:pt x="12700" y="1193800"/>
                  </a:lnTo>
                  <a:lnTo>
                    <a:pt x="0" y="1136650"/>
                  </a:lnTo>
                  <a:lnTo>
                    <a:pt x="6350" y="1089025"/>
                  </a:lnTo>
                  <a:lnTo>
                    <a:pt x="19050" y="1060450"/>
                  </a:lnTo>
                  <a:lnTo>
                    <a:pt x="47625" y="984250"/>
                  </a:lnTo>
                  <a:lnTo>
                    <a:pt x="73025" y="901700"/>
                  </a:lnTo>
                  <a:lnTo>
                    <a:pt x="95250" y="812800"/>
                  </a:lnTo>
                  <a:lnTo>
                    <a:pt x="149225" y="584200"/>
                  </a:lnTo>
                  <a:lnTo>
                    <a:pt x="171450" y="482600"/>
                  </a:lnTo>
                  <a:lnTo>
                    <a:pt x="187325" y="400050"/>
                  </a:lnTo>
                  <a:lnTo>
                    <a:pt x="193675" y="327025"/>
                  </a:lnTo>
                  <a:lnTo>
                    <a:pt x="190500" y="285750"/>
                  </a:lnTo>
                  <a:lnTo>
                    <a:pt x="177800" y="241300"/>
                  </a:lnTo>
                  <a:lnTo>
                    <a:pt x="155575" y="174625"/>
                  </a:lnTo>
                  <a:lnTo>
                    <a:pt x="117475" y="111125"/>
                  </a:lnTo>
                  <a:lnTo>
                    <a:pt x="73025" y="57150"/>
                  </a:lnTo>
                  <a:lnTo>
                    <a:pt x="60325" y="19050"/>
                  </a:lnTo>
                  <a:lnTo>
                    <a:pt x="69850" y="0"/>
                  </a:lnTo>
                  <a:lnTo>
                    <a:pt x="88900" y="0"/>
                  </a:lnTo>
                  <a:lnTo>
                    <a:pt x="127000" y="19050"/>
                  </a:lnTo>
                  <a:lnTo>
                    <a:pt x="254000" y="69850"/>
                  </a:lnTo>
                  <a:lnTo>
                    <a:pt x="358775" y="101600"/>
                  </a:lnTo>
                  <a:lnTo>
                    <a:pt x="412750" y="114300"/>
                  </a:lnTo>
                  <a:lnTo>
                    <a:pt x="381000" y="317500"/>
                  </a:lnTo>
                  <a:lnTo>
                    <a:pt x="365125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7">
              <a:extLst>
                <a:ext uri="{FF2B5EF4-FFF2-40B4-BE49-F238E27FC236}">
                  <a16:creationId xmlns:a16="http://schemas.microsoft.com/office/drawing/2014/main" id="{32D2AD33-AFE4-4120-907D-4E519E3A8C66}"/>
                </a:ext>
              </a:extLst>
            </p:cNvPr>
            <p:cNvSpPr/>
            <p:nvPr/>
          </p:nvSpPr>
          <p:spPr>
            <a:xfrm>
              <a:off x="5802316" y="2566988"/>
              <a:ext cx="1493837" cy="387350"/>
            </a:xfrm>
            <a:custGeom>
              <a:avLst/>
              <a:gdLst>
                <a:gd name="connsiteX0" fmla="*/ 369094 w 1493044"/>
                <a:gd name="connsiteY0" fmla="*/ 154781 h 388143"/>
                <a:gd name="connsiteX1" fmla="*/ 878682 w 1493044"/>
                <a:gd name="connsiteY1" fmla="*/ 97631 h 388143"/>
                <a:gd name="connsiteX2" fmla="*/ 1190625 w 1493044"/>
                <a:gd name="connsiteY2" fmla="*/ 50006 h 388143"/>
                <a:gd name="connsiteX3" fmla="*/ 1493044 w 1493044"/>
                <a:gd name="connsiteY3" fmla="*/ 0 h 388143"/>
                <a:gd name="connsiteX4" fmla="*/ 1471613 w 1493044"/>
                <a:gd name="connsiteY4" fmla="*/ 171450 h 388143"/>
                <a:gd name="connsiteX5" fmla="*/ 1381125 w 1493044"/>
                <a:gd name="connsiteY5" fmla="*/ 178593 h 388143"/>
                <a:gd name="connsiteX6" fmla="*/ 1023938 w 1493044"/>
                <a:gd name="connsiteY6" fmla="*/ 211931 h 388143"/>
                <a:gd name="connsiteX7" fmla="*/ 726282 w 1493044"/>
                <a:gd name="connsiteY7" fmla="*/ 250031 h 388143"/>
                <a:gd name="connsiteX8" fmla="*/ 450057 w 1493044"/>
                <a:gd name="connsiteY8" fmla="*/ 292893 h 388143"/>
                <a:gd name="connsiteX9" fmla="*/ 211932 w 1493044"/>
                <a:gd name="connsiteY9" fmla="*/ 335756 h 388143"/>
                <a:gd name="connsiteX10" fmla="*/ 30957 w 1493044"/>
                <a:gd name="connsiteY10" fmla="*/ 381000 h 388143"/>
                <a:gd name="connsiteX11" fmla="*/ 0 w 1493044"/>
                <a:gd name="connsiteY11" fmla="*/ 388143 h 388143"/>
                <a:gd name="connsiteX12" fmla="*/ 0 w 1493044"/>
                <a:gd name="connsiteY12" fmla="*/ 195262 h 388143"/>
                <a:gd name="connsiteX13" fmla="*/ 164307 w 1493044"/>
                <a:gd name="connsiteY13" fmla="*/ 178593 h 388143"/>
                <a:gd name="connsiteX14" fmla="*/ 369094 w 1493044"/>
                <a:gd name="connsiteY14" fmla="*/ 154781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3044" h="388143">
                  <a:moveTo>
                    <a:pt x="369094" y="154781"/>
                  </a:moveTo>
                  <a:lnTo>
                    <a:pt x="878682" y="97631"/>
                  </a:lnTo>
                  <a:lnTo>
                    <a:pt x="1190625" y="50006"/>
                  </a:lnTo>
                  <a:lnTo>
                    <a:pt x="1493044" y="0"/>
                  </a:lnTo>
                  <a:lnTo>
                    <a:pt x="1471613" y="171450"/>
                  </a:lnTo>
                  <a:lnTo>
                    <a:pt x="1381125" y="178593"/>
                  </a:lnTo>
                  <a:lnTo>
                    <a:pt x="1023938" y="211931"/>
                  </a:lnTo>
                  <a:lnTo>
                    <a:pt x="726282" y="250031"/>
                  </a:lnTo>
                  <a:lnTo>
                    <a:pt x="450057" y="292893"/>
                  </a:lnTo>
                  <a:lnTo>
                    <a:pt x="211932" y="335756"/>
                  </a:lnTo>
                  <a:lnTo>
                    <a:pt x="30957" y="381000"/>
                  </a:lnTo>
                  <a:lnTo>
                    <a:pt x="0" y="388143"/>
                  </a:lnTo>
                  <a:lnTo>
                    <a:pt x="0" y="195262"/>
                  </a:lnTo>
                  <a:lnTo>
                    <a:pt x="164307" y="178593"/>
                  </a:lnTo>
                  <a:lnTo>
                    <a:pt x="36909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18E33483-6317-4D50-B93D-3ACE5657434E}"/>
                </a:ext>
              </a:extLst>
            </p:cNvPr>
            <p:cNvSpPr/>
            <p:nvPr/>
          </p:nvSpPr>
          <p:spPr>
            <a:xfrm>
              <a:off x="5899153" y="1509714"/>
              <a:ext cx="1820863" cy="1309687"/>
            </a:xfrm>
            <a:custGeom>
              <a:avLst/>
              <a:gdLst>
                <a:gd name="connsiteX0" fmla="*/ 1085850 w 1821657"/>
                <a:gd name="connsiteY0" fmla="*/ 257175 h 1309687"/>
                <a:gd name="connsiteX1" fmla="*/ 714375 w 1821657"/>
                <a:gd name="connsiteY1" fmla="*/ 295275 h 1309687"/>
                <a:gd name="connsiteX2" fmla="*/ 640557 w 1821657"/>
                <a:gd name="connsiteY2" fmla="*/ 307181 h 1309687"/>
                <a:gd name="connsiteX3" fmla="*/ 488157 w 1821657"/>
                <a:gd name="connsiteY3" fmla="*/ 345281 h 1309687"/>
                <a:gd name="connsiteX4" fmla="*/ 366713 w 1821657"/>
                <a:gd name="connsiteY4" fmla="*/ 366712 h 1309687"/>
                <a:gd name="connsiteX5" fmla="*/ 252413 w 1821657"/>
                <a:gd name="connsiteY5" fmla="*/ 381000 h 1309687"/>
                <a:gd name="connsiteX6" fmla="*/ 21432 w 1821657"/>
                <a:gd name="connsiteY6" fmla="*/ 407193 h 1309687"/>
                <a:gd name="connsiteX7" fmla="*/ 0 w 1821657"/>
                <a:gd name="connsiteY7" fmla="*/ 226218 h 1309687"/>
                <a:gd name="connsiteX8" fmla="*/ 100013 w 1821657"/>
                <a:gd name="connsiteY8" fmla="*/ 233362 h 1309687"/>
                <a:gd name="connsiteX9" fmla="*/ 145257 w 1821657"/>
                <a:gd name="connsiteY9" fmla="*/ 240506 h 1309687"/>
                <a:gd name="connsiteX10" fmla="*/ 188119 w 1821657"/>
                <a:gd name="connsiteY10" fmla="*/ 245268 h 1309687"/>
                <a:gd name="connsiteX11" fmla="*/ 271463 w 1821657"/>
                <a:gd name="connsiteY11" fmla="*/ 238125 h 1309687"/>
                <a:gd name="connsiteX12" fmla="*/ 688182 w 1821657"/>
                <a:gd name="connsiteY12" fmla="*/ 178593 h 1309687"/>
                <a:gd name="connsiteX13" fmla="*/ 995363 w 1821657"/>
                <a:gd name="connsiteY13" fmla="*/ 121443 h 1309687"/>
                <a:gd name="connsiteX14" fmla="*/ 1362075 w 1821657"/>
                <a:gd name="connsiteY14" fmla="*/ 47625 h 1309687"/>
                <a:gd name="connsiteX15" fmla="*/ 1397794 w 1821657"/>
                <a:gd name="connsiteY15" fmla="*/ 30956 h 1309687"/>
                <a:gd name="connsiteX16" fmla="*/ 1428750 w 1821657"/>
                <a:gd name="connsiteY16" fmla="*/ 7143 h 1309687"/>
                <a:gd name="connsiteX17" fmla="*/ 1440657 w 1821657"/>
                <a:gd name="connsiteY17" fmla="*/ 0 h 1309687"/>
                <a:gd name="connsiteX18" fmla="*/ 1450182 w 1821657"/>
                <a:gd name="connsiteY18" fmla="*/ 0 h 1309687"/>
                <a:gd name="connsiteX19" fmla="*/ 1509713 w 1821657"/>
                <a:gd name="connsiteY19" fmla="*/ 28575 h 1309687"/>
                <a:gd name="connsiteX20" fmla="*/ 1562100 w 1821657"/>
                <a:gd name="connsiteY20" fmla="*/ 54768 h 1309687"/>
                <a:gd name="connsiteX21" fmla="*/ 1674019 w 1821657"/>
                <a:gd name="connsiteY21" fmla="*/ 119062 h 1309687"/>
                <a:gd name="connsiteX22" fmla="*/ 1728788 w 1821657"/>
                <a:gd name="connsiteY22" fmla="*/ 152400 h 1309687"/>
                <a:gd name="connsiteX23" fmla="*/ 1764507 w 1821657"/>
                <a:gd name="connsiteY23" fmla="*/ 178593 h 1309687"/>
                <a:gd name="connsiteX24" fmla="*/ 1788319 w 1821657"/>
                <a:gd name="connsiteY24" fmla="*/ 200025 h 1309687"/>
                <a:gd name="connsiteX25" fmla="*/ 1809750 w 1821657"/>
                <a:gd name="connsiteY25" fmla="*/ 223837 h 1309687"/>
                <a:gd name="connsiteX26" fmla="*/ 1816894 w 1821657"/>
                <a:gd name="connsiteY26" fmla="*/ 238125 h 1309687"/>
                <a:gd name="connsiteX27" fmla="*/ 1821657 w 1821657"/>
                <a:gd name="connsiteY27" fmla="*/ 259556 h 1309687"/>
                <a:gd name="connsiteX28" fmla="*/ 1816894 w 1821657"/>
                <a:gd name="connsiteY28" fmla="*/ 278606 h 1309687"/>
                <a:gd name="connsiteX29" fmla="*/ 1804988 w 1821657"/>
                <a:gd name="connsiteY29" fmla="*/ 302418 h 1309687"/>
                <a:gd name="connsiteX30" fmla="*/ 1774032 w 1821657"/>
                <a:gd name="connsiteY30" fmla="*/ 328612 h 1309687"/>
                <a:gd name="connsiteX31" fmla="*/ 1738313 w 1821657"/>
                <a:gd name="connsiteY31" fmla="*/ 350043 h 1309687"/>
                <a:gd name="connsiteX32" fmla="*/ 1726407 w 1821657"/>
                <a:gd name="connsiteY32" fmla="*/ 359568 h 1309687"/>
                <a:gd name="connsiteX33" fmla="*/ 1683544 w 1821657"/>
                <a:gd name="connsiteY33" fmla="*/ 526256 h 1309687"/>
                <a:gd name="connsiteX34" fmla="*/ 1647825 w 1821657"/>
                <a:gd name="connsiteY34" fmla="*/ 661987 h 1309687"/>
                <a:gd name="connsiteX35" fmla="*/ 1566863 w 1821657"/>
                <a:gd name="connsiteY35" fmla="*/ 1045368 h 1309687"/>
                <a:gd name="connsiteX36" fmla="*/ 1533525 w 1821657"/>
                <a:gd name="connsiteY36" fmla="*/ 1197768 h 1309687"/>
                <a:gd name="connsiteX37" fmla="*/ 1519238 w 1821657"/>
                <a:gd name="connsiteY37" fmla="*/ 1247775 h 1309687"/>
                <a:gd name="connsiteX38" fmla="*/ 1507332 w 1821657"/>
                <a:gd name="connsiteY38" fmla="*/ 1281112 h 1309687"/>
                <a:gd name="connsiteX39" fmla="*/ 1490663 w 1821657"/>
                <a:gd name="connsiteY39" fmla="*/ 1300162 h 1309687"/>
                <a:gd name="connsiteX40" fmla="*/ 1469232 w 1821657"/>
                <a:gd name="connsiteY40" fmla="*/ 1309687 h 1309687"/>
                <a:gd name="connsiteX41" fmla="*/ 1435894 w 1821657"/>
                <a:gd name="connsiteY41" fmla="*/ 1304925 h 1309687"/>
                <a:gd name="connsiteX42" fmla="*/ 1397794 w 1821657"/>
                <a:gd name="connsiteY42" fmla="*/ 1283493 h 1309687"/>
                <a:gd name="connsiteX43" fmla="*/ 1350169 w 1821657"/>
                <a:gd name="connsiteY43" fmla="*/ 1250156 h 1309687"/>
                <a:gd name="connsiteX44" fmla="*/ 1307307 w 1821657"/>
                <a:gd name="connsiteY44" fmla="*/ 1209675 h 1309687"/>
                <a:gd name="connsiteX45" fmla="*/ 1302544 w 1821657"/>
                <a:gd name="connsiteY45" fmla="*/ 1097756 h 1309687"/>
                <a:gd name="connsiteX46" fmla="*/ 1373982 w 1821657"/>
                <a:gd name="connsiteY46" fmla="*/ 700087 h 1309687"/>
                <a:gd name="connsiteX47" fmla="*/ 1393032 w 1821657"/>
                <a:gd name="connsiteY47" fmla="*/ 583406 h 1309687"/>
                <a:gd name="connsiteX48" fmla="*/ 1445419 w 1821657"/>
                <a:gd name="connsiteY48" fmla="*/ 273843 h 1309687"/>
                <a:gd name="connsiteX49" fmla="*/ 1440657 w 1821657"/>
                <a:gd name="connsiteY49" fmla="*/ 252412 h 1309687"/>
                <a:gd name="connsiteX50" fmla="*/ 1433513 w 1821657"/>
                <a:gd name="connsiteY50" fmla="*/ 240506 h 1309687"/>
                <a:gd name="connsiteX51" fmla="*/ 1419225 w 1821657"/>
                <a:gd name="connsiteY51" fmla="*/ 230981 h 1309687"/>
                <a:gd name="connsiteX52" fmla="*/ 1388269 w 1821657"/>
                <a:gd name="connsiteY52" fmla="*/ 223837 h 1309687"/>
                <a:gd name="connsiteX53" fmla="*/ 1307307 w 1821657"/>
                <a:gd name="connsiteY53" fmla="*/ 230981 h 1309687"/>
                <a:gd name="connsiteX54" fmla="*/ 1085850 w 1821657"/>
                <a:gd name="connsiteY54" fmla="*/ 257175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1657" h="1309687">
                  <a:moveTo>
                    <a:pt x="1085850" y="257175"/>
                  </a:moveTo>
                  <a:lnTo>
                    <a:pt x="714375" y="295275"/>
                  </a:lnTo>
                  <a:lnTo>
                    <a:pt x="640557" y="307181"/>
                  </a:lnTo>
                  <a:lnTo>
                    <a:pt x="488157" y="345281"/>
                  </a:lnTo>
                  <a:lnTo>
                    <a:pt x="366713" y="366712"/>
                  </a:lnTo>
                  <a:lnTo>
                    <a:pt x="252413" y="381000"/>
                  </a:lnTo>
                  <a:lnTo>
                    <a:pt x="21432" y="407193"/>
                  </a:lnTo>
                  <a:lnTo>
                    <a:pt x="0" y="226218"/>
                  </a:lnTo>
                  <a:lnTo>
                    <a:pt x="100013" y="233362"/>
                  </a:lnTo>
                  <a:lnTo>
                    <a:pt x="145257" y="240506"/>
                  </a:lnTo>
                  <a:lnTo>
                    <a:pt x="188119" y="245268"/>
                  </a:lnTo>
                  <a:lnTo>
                    <a:pt x="271463" y="238125"/>
                  </a:lnTo>
                  <a:lnTo>
                    <a:pt x="688182" y="178593"/>
                  </a:lnTo>
                  <a:lnTo>
                    <a:pt x="995363" y="121443"/>
                  </a:lnTo>
                  <a:lnTo>
                    <a:pt x="1362075" y="47625"/>
                  </a:lnTo>
                  <a:lnTo>
                    <a:pt x="1397794" y="30956"/>
                  </a:lnTo>
                  <a:lnTo>
                    <a:pt x="1428750" y="7143"/>
                  </a:lnTo>
                  <a:lnTo>
                    <a:pt x="1440657" y="0"/>
                  </a:lnTo>
                  <a:lnTo>
                    <a:pt x="1450182" y="0"/>
                  </a:lnTo>
                  <a:lnTo>
                    <a:pt x="1509713" y="28575"/>
                  </a:lnTo>
                  <a:lnTo>
                    <a:pt x="1562100" y="54768"/>
                  </a:lnTo>
                  <a:lnTo>
                    <a:pt x="1674019" y="119062"/>
                  </a:lnTo>
                  <a:lnTo>
                    <a:pt x="1728788" y="152400"/>
                  </a:lnTo>
                  <a:lnTo>
                    <a:pt x="1764507" y="178593"/>
                  </a:lnTo>
                  <a:lnTo>
                    <a:pt x="1788319" y="200025"/>
                  </a:lnTo>
                  <a:lnTo>
                    <a:pt x="1809750" y="223837"/>
                  </a:lnTo>
                  <a:lnTo>
                    <a:pt x="1816894" y="238125"/>
                  </a:lnTo>
                  <a:lnTo>
                    <a:pt x="1821657" y="259556"/>
                  </a:lnTo>
                  <a:lnTo>
                    <a:pt x="1816894" y="278606"/>
                  </a:lnTo>
                  <a:lnTo>
                    <a:pt x="1804988" y="302418"/>
                  </a:lnTo>
                  <a:lnTo>
                    <a:pt x="1774032" y="328612"/>
                  </a:lnTo>
                  <a:lnTo>
                    <a:pt x="1738313" y="350043"/>
                  </a:lnTo>
                  <a:lnTo>
                    <a:pt x="1726407" y="359568"/>
                  </a:lnTo>
                  <a:lnTo>
                    <a:pt x="1683544" y="526256"/>
                  </a:lnTo>
                  <a:lnTo>
                    <a:pt x="1647825" y="661987"/>
                  </a:lnTo>
                  <a:lnTo>
                    <a:pt x="1566863" y="1045368"/>
                  </a:lnTo>
                  <a:lnTo>
                    <a:pt x="1533525" y="1197768"/>
                  </a:lnTo>
                  <a:lnTo>
                    <a:pt x="1519238" y="1247775"/>
                  </a:lnTo>
                  <a:lnTo>
                    <a:pt x="1507332" y="1281112"/>
                  </a:lnTo>
                  <a:lnTo>
                    <a:pt x="1490663" y="1300162"/>
                  </a:lnTo>
                  <a:lnTo>
                    <a:pt x="1469232" y="1309687"/>
                  </a:lnTo>
                  <a:lnTo>
                    <a:pt x="1435894" y="1304925"/>
                  </a:lnTo>
                  <a:lnTo>
                    <a:pt x="1397794" y="1283493"/>
                  </a:lnTo>
                  <a:lnTo>
                    <a:pt x="1350169" y="1250156"/>
                  </a:lnTo>
                  <a:lnTo>
                    <a:pt x="1307307" y="1209675"/>
                  </a:lnTo>
                  <a:lnTo>
                    <a:pt x="1302544" y="1097756"/>
                  </a:lnTo>
                  <a:lnTo>
                    <a:pt x="1373982" y="700087"/>
                  </a:lnTo>
                  <a:lnTo>
                    <a:pt x="1393032" y="583406"/>
                  </a:lnTo>
                  <a:lnTo>
                    <a:pt x="1445419" y="273843"/>
                  </a:lnTo>
                  <a:lnTo>
                    <a:pt x="1440657" y="252412"/>
                  </a:lnTo>
                  <a:lnTo>
                    <a:pt x="1433513" y="240506"/>
                  </a:lnTo>
                  <a:lnTo>
                    <a:pt x="1419225" y="230981"/>
                  </a:lnTo>
                  <a:lnTo>
                    <a:pt x="1388269" y="223837"/>
                  </a:lnTo>
                  <a:lnTo>
                    <a:pt x="1307307" y="230981"/>
                  </a:lnTo>
                  <a:lnTo>
                    <a:pt x="1085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7BA15179-225E-47C2-BA33-37F14B4CA8B2}"/>
                </a:ext>
              </a:extLst>
            </p:cNvPr>
            <p:cNvSpPr/>
            <p:nvPr/>
          </p:nvSpPr>
          <p:spPr>
            <a:xfrm>
              <a:off x="4929190" y="1952626"/>
              <a:ext cx="3371850" cy="588963"/>
            </a:xfrm>
            <a:custGeom>
              <a:avLst/>
              <a:gdLst>
                <a:gd name="connsiteX0" fmla="*/ 2126120 w 3371499"/>
                <a:gd name="connsiteY0" fmla="*/ 288905 h 589031"/>
                <a:gd name="connsiteX1" fmla="*/ 1739043 w 3371499"/>
                <a:gd name="connsiteY1" fmla="*/ 319759 h 589031"/>
                <a:gd name="connsiteX2" fmla="*/ 1559529 w 3371499"/>
                <a:gd name="connsiteY2" fmla="*/ 336589 h 589031"/>
                <a:gd name="connsiteX3" fmla="*/ 950864 w 3371499"/>
                <a:gd name="connsiteY3" fmla="*/ 431956 h 589031"/>
                <a:gd name="connsiteX4" fmla="*/ 776959 w 3371499"/>
                <a:gd name="connsiteY4" fmla="*/ 471224 h 589031"/>
                <a:gd name="connsiteX5" fmla="*/ 608665 w 3371499"/>
                <a:gd name="connsiteY5" fmla="*/ 516103 h 589031"/>
                <a:gd name="connsiteX6" fmla="*/ 535737 w 3371499"/>
                <a:gd name="connsiteY6" fmla="*/ 538542 h 589031"/>
                <a:gd name="connsiteX7" fmla="*/ 499273 w 3371499"/>
                <a:gd name="connsiteY7" fmla="*/ 560982 h 589031"/>
                <a:gd name="connsiteX8" fmla="*/ 457200 w 3371499"/>
                <a:gd name="connsiteY8" fmla="*/ 577811 h 589031"/>
                <a:gd name="connsiteX9" fmla="*/ 420736 w 3371499"/>
                <a:gd name="connsiteY9" fmla="*/ 586226 h 589031"/>
                <a:gd name="connsiteX10" fmla="*/ 378662 w 3371499"/>
                <a:gd name="connsiteY10" fmla="*/ 589031 h 589031"/>
                <a:gd name="connsiteX11" fmla="*/ 342199 w 3371499"/>
                <a:gd name="connsiteY11" fmla="*/ 580616 h 589031"/>
                <a:gd name="connsiteX12" fmla="*/ 210368 w 3371499"/>
                <a:gd name="connsiteY12" fmla="*/ 507688 h 589031"/>
                <a:gd name="connsiteX13" fmla="*/ 120611 w 3371499"/>
                <a:gd name="connsiteY13" fmla="*/ 445980 h 589031"/>
                <a:gd name="connsiteX14" fmla="*/ 50488 w 3371499"/>
                <a:gd name="connsiteY14" fmla="*/ 387077 h 589031"/>
                <a:gd name="connsiteX15" fmla="*/ 19634 w 3371499"/>
                <a:gd name="connsiteY15" fmla="*/ 353418 h 589031"/>
                <a:gd name="connsiteX16" fmla="*/ 2805 w 3371499"/>
                <a:gd name="connsiteY16" fmla="*/ 328174 h 589031"/>
                <a:gd name="connsiteX17" fmla="*/ 0 w 3371499"/>
                <a:gd name="connsiteY17" fmla="*/ 316955 h 589031"/>
                <a:gd name="connsiteX18" fmla="*/ 0 w 3371499"/>
                <a:gd name="connsiteY18" fmla="*/ 302930 h 589031"/>
                <a:gd name="connsiteX19" fmla="*/ 14024 w 3371499"/>
                <a:gd name="connsiteY19" fmla="*/ 294515 h 589031"/>
                <a:gd name="connsiteX20" fmla="*/ 33659 w 3371499"/>
                <a:gd name="connsiteY20" fmla="*/ 291710 h 589031"/>
                <a:gd name="connsiteX21" fmla="*/ 64513 w 3371499"/>
                <a:gd name="connsiteY21" fmla="*/ 300125 h 589031"/>
                <a:gd name="connsiteX22" fmla="*/ 140245 w 3371499"/>
                <a:gd name="connsiteY22" fmla="*/ 322564 h 589031"/>
                <a:gd name="connsiteX23" fmla="*/ 235612 w 3371499"/>
                <a:gd name="connsiteY23" fmla="*/ 345004 h 589031"/>
                <a:gd name="connsiteX24" fmla="*/ 319759 w 3371499"/>
                <a:gd name="connsiteY24" fmla="*/ 356223 h 589031"/>
                <a:gd name="connsiteX25" fmla="*/ 361833 w 3371499"/>
                <a:gd name="connsiteY25" fmla="*/ 359028 h 589031"/>
                <a:gd name="connsiteX26" fmla="*/ 445980 w 3371499"/>
                <a:gd name="connsiteY26" fmla="*/ 356223 h 589031"/>
                <a:gd name="connsiteX27" fmla="*/ 617080 w 3371499"/>
                <a:gd name="connsiteY27" fmla="*/ 333784 h 589031"/>
                <a:gd name="connsiteX28" fmla="*/ 824643 w 3371499"/>
                <a:gd name="connsiteY28" fmla="*/ 288905 h 589031"/>
                <a:gd name="connsiteX29" fmla="*/ 995742 w 3371499"/>
                <a:gd name="connsiteY29" fmla="*/ 272076 h 589031"/>
                <a:gd name="connsiteX30" fmla="*/ 1357575 w 3371499"/>
                <a:gd name="connsiteY30" fmla="*/ 218783 h 589031"/>
                <a:gd name="connsiteX31" fmla="*/ 1607212 w 3371499"/>
                <a:gd name="connsiteY31" fmla="*/ 176709 h 589031"/>
                <a:gd name="connsiteX32" fmla="*/ 1809165 w 3371499"/>
                <a:gd name="connsiteY32" fmla="*/ 162685 h 589031"/>
                <a:gd name="connsiteX33" fmla="*/ 2384172 w 3371499"/>
                <a:gd name="connsiteY33" fmla="*/ 112196 h 589031"/>
                <a:gd name="connsiteX34" fmla="*/ 2647833 w 3371499"/>
                <a:gd name="connsiteY34" fmla="*/ 67318 h 589031"/>
                <a:gd name="connsiteX35" fmla="*/ 2804908 w 3371499"/>
                <a:gd name="connsiteY35" fmla="*/ 61708 h 589031"/>
                <a:gd name="connsiteX36" fmla="*/ 2945153 w 3371499"/>
                <a:gd name="connsiteY36" fmla="*/ 47683 h 589031"/>
                <a:gd name="connsiteX37" fmla="*/ 2995641 w 3371499"/>
                <a:gd name="connsiteY37" fmla="*/ 22439 h 589031"/>
                <a:gd name="connsiteX38" fmla="*/ 3046130 w 3371499"/>
                <a:gd name="connsiteY38" fmla="*/ 2805 h 589031"/>
                <a:gd name="connsiteX39" fmla="*/ 3085399 w 3371499"/>
                <a:gd name="connsiteY39" fmla="*/ 0 h 589031"/>
                <a:gd name="connsiteX40" fmla="*/ 3130277 w 3371499"/>
                <a:gd name="connsiteY40" fmla="*/ 16829 h 589031"/>
                <a:gd name="connsiteX41" fmla="*/ 3211619 w 3371499"/>
                <a:gd name="connsiteY41" fmla="*/ 47683 h 589031"/>
                <a:gd name="connsiteX42" fmla="*/ 3278937 w 3371499"/>
                <a:gd name="connsiteY42" fmla="*/ 78537 h 589031"/>
                <a:gd name="connsiteX43" fmla="*/ 3312596 w 3371499"/>
                <a:gd name="connsiteY43" fmla="*/ 98172 h 589031"/>
                <a:gd name="connsiteX44" fmla="*/ 3343450 w 3371499"/>
                <a:gd name="connsiteY44" fmla="*/ 120611 h 589031"/>
                <a:gd name="connsiteX45" fmla="*/ 3363084 w 3371499"/>
                <a:gd name="connsiteY45" fmla="*/ 145855 h 589031"/>
                <a:gd name="connsiteX46" fmla="*/ 3371499 w 3371499"/>
                <a:gd name="connsiteY46" fmla="*/ 165490 h 589031"/>
                <a:gd name="connsiteX47" fmla="*/ 3371499 w 3371499"/>
                <a:gd name="connsiteY47" fmla="*/ 179514 h 589031"/>
                <a:gd name="connsiteX48" fmla="*/ 3365889 w 3371499"/>
                <a:gd name="connsiteY48" fmla="*/ 204758 h 589031"/>
                <a:gd name="connsiteX49" fmla="*/ 3346255 w 3371499"/>
                <a:gd name="connsiteY49" fmla="*/ 224393 h 589031"/>
                <a:gd name="connsiteX50" fmla="*/ 3315401 w 3371499"/>
                <a:gd name="connsiteY50" fmla="*/ 238417 h 589031"/>
                <a:gd name="connsiteX51" fmla="*/ 3278937 w 3371499"/>
                <a:gd name="connsiteY51" fmla="*/ 246832 h 589031"/>
                <a:gd name="connsiteX52" fmla="*/ 3071374 w 3371499"/>
                <a:gd name="connsiteY52" fmla="*/ 246832 h 589031"/>
                <a:gd name="connsiteX53" fmla="*/ 2583320 w 3371499"/>
                <a:gd name="connsiteY53" fmla="*/ 246832 h 589031"/>
                <a:gd name="connsiteX54" fmla="*/ 2361732 w 3371499"/>
                <a:gd name="connsiteY54" fmla="*/ 272076 h 589031"/>
                <a:gd name="connsiteX55" fmla="*/ 2126120 w 3371499"/>
                <a:gd name="connsiteY55" fmla="*/ 288905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71499" h="589031">
                  <a:moveTo>
                    <a:pt x="2126120" y="288905"/>
                  </a:moveTo>
                  <a:lnTo>
                    <a:pt x="1739043" y="319759"/>
                  </a:lnTo>
                  <a:lnTo>
                    <a:pt x="1559529" y="336589"/>
                  </a:lnTo>
                  <a:lnTo>
                    <a:pt x="950864" y="431956"/>
                  </a:lnTo>
                  <a:lnTo>
                    <a:pt x="776959" y="471224"/>
                  </a:lnTo>
                  <a:lnTo>
                    <a:pt x="608665" y="516103"/>
                  </a:lnTo>
                  <a:lnTo>
                    <a:pt x="535737" y="538542"/>
                  </a:lnTo>
                  <a:lnTo>
                    <a:pt x="499273" y="560982"/>
                  </a:lnTo>
                  <a:lnTo>
                    <a:pt x="457200" y="577811"/>
                  </a:lnTo>
                  <a:lnTo>
                    <a:pt x="420736" y="586226"/>
                  </a:lnTo>
                  <a:lnTo>
                    <a:pt x="378662" y="589031"/>
                  </a:lnTo>
                  <a:lnTo>
                    <a:pt x="342199" y="580616"/>
                  </a:lnTo>
                  <a:lnTo>
                    <a:pt x="210368" y="507688"/>
                  </a:lnTo>
                  <a:lnTo>
                    <a:pt x="120611" y="445980"/>
                  </a:lnTo>
                  <a:lnTo>
                    <a:pt x="50488" y="387077"/>
                  </a:lnTo>
                  <a:lnTo>
                    <a:pt x="19634" y="353418"/>
                  </a:lnTo>
                  <a:lnTo>
                    <a:pt x="2805" y="328174"/>
                  </a:lnTo>
                  <a:lnTo>
                    <a:pt x="0" y="316955"/>
                  </a:lnTo>
                  <a:lnTo>
                    <a:pt x="0" y="302930"/>
                  </a:lnTo>
                  <a:lnTo>
                    <a:pt x="14024" y="294515"/>
                  </a:lnTo>
                  <a:lnTo>
                    <a:pt x="33659" y="291710"/>
                  </a:lnTo>
                  <a:lnTo>
                    <a:pt x="64513" y="300125"/>
                  </a:lnTo>
                  <a:lnTo>
                    <a:pt x="140245" y="322564"/>
                  </a:lnTo>
                  <a:lnTo>
                    <a:pt x="235612" y="345004"/>
                  </a:lnTo>
                  <a:lnTo>
                    <a:pt x="319759" y="356223"/>
                  </a:lnTo>
                  <a:lnTo>
                    <a:pt x="361833" y="359028"/>
                  </a:lnTo>
                  <a:lnTo>
                    <a:pt x="445980" y="356223"/>
                  </a:lnTo>
                  <a:lnTo>
                    <a:pt x="617080" y="333784"/>
                  </a:lnTo>
                  <a:lnTo>
                    <a:pt x="824643" y="288905"/>
                  </a:lnTo>
                  <a:lnTo>
                    <a:pt x="995742" y="272076"/>
                  </a:lnTo>
                  <a:lnTo>
                    <a:pt x="1357575" y="218783"/>
                  </a:lnTo>
                  <a:lnTo>
                    <a:pt x="1607212" y="176709"/>
                  </a:lnTo>
                  <a:lnTo>
                    <a:pt x="1809165" y="162685"/>
                  </a:lnTo>
                  <a:lnTo>
                    <a:pt x="2384172" y="112196"/>
                  </a:lnTo>
                  <a:lnTo>
                    <a:pt x="2647833" y="67318"/>
                  </a:lnTo>
                  <a:lnTo>
                    <a:pt x="2804908" y="61708"/>
                  </a:lnTo>
                  <a:lnTo>
                    <a:pt x="2945153" y="47683"/>
                  </a:lnTo>
                  <a:lnTo>
                    <a:pt x="2995641" y="22439"/>
                  </a:lnTo>
                  <a:lnTo>
                    <a:pt x="3046130" y="2805"/>
                  </a:lnTo>
                  <a:lnTo>
                    <a:pt x="3085399" y="0"/>
                  </a:lnTo>
                  <a:lnTo>
                    <a:pt x="3130277" y="16829"/>
                  </a:lnTo>
                  <a:lnTo>
                    <a:pt x="3211619" y="47683"/>
                  </a:lnTo>
                  <a:lnTo>
                    <a:pt x="3278937" y="78537"/>
                  </a:lnTo>
                  <a:lnTo>
                    <a:pt x="3312596" y="98172"/>
                  </a:lnTo>
                  <a:lnTo>
                    <a:pt x="3343450" y="120611"/>
                  </a:lnTo>
                  <a:lnTo>
                    <a:pt x="3363084" y="145855"/>
                  </a:lnTo>
                  <a:lnTo>
                    <a:pt x="3371499" y="165490"/>
                  </a:lnTo>
                  <a:lnTo>
                    <a:pt x="3371499" y="179514"/>
                  </a:lnTo>
                  <a:lnTo>
                    <a:pt x="3365889" y="204758"/>
                  </a:lnTo>
                  <a:lnTo>
                    <a:pt x="3346255" y="224393"/>
                  </a:lnTo>
                  <a:lnTo>
                    <a:pt x="3315401" y="238417"/>
                  </a:lnTo>
                  <a:lnTo>
                    <a:pt x="3278937" y="246832"/>
                  </a:lnTo>
                  <a:lnTo>
                    <a:pt x="3071374" y="246832"/>
                  </a:lnTo>
                  <a:lnTo>
                    <a:pt x="2583320" y="246832"/>
                  </a:lnTo>
                  <a:lnTo>
                    <a:pt x="2361732" y="272076"/>
                  </a:lnTo>
                  <a:lnTo>
                    <a:pt x="2126120" y="2889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F1BFECE7-E3A1-4955-A7B4-98C420489FFD}"/>
                </a:ext>
              </a:extLst>
            </p:cNvPr>
            <p:cNvSpPr/>
            <p:nvPr/>
          </p:nvSpPr>
          <p:spPr>
            <a:xfrm rot="16200000">
              <a:off x="5731670" y="3129757"/>
              <a:ext cx="2039938" cy="1870075"/>
            </a:xfrm>
            <a:custGeom>
              <a:avLst/>
              <a:gdLst>
                <a:gd name="connsiteX0" fmla="*/ 983946 w 2040014"/>
                <a:gd name="connsiteY0" fmla="*/ 1764406 h 1870012"/>
                <a:gd name="connsiteX1" fmla="*/ 316820 w 2040014"/>
                <a:gd name="connsiteY1" fmla="*/ 1766981 h 1870012"/>
                <a:gd name="connsiteX2" fmla="*/ 203486 w 2040014"/>
                <a:gd name="connsiteY2" fmla="*/ 1769557 h 1870012"/>
                <a:gd name="connsiteX3" fmla="*/ 159698 w 2040014"/>
                <a:gd name="connsiteY3" fmla="*/ 1764406 h 1870012"/>
                <a:gd name="connsiteX4" fmla="*/ 126213 w 2040014"/>
                <a:gd name="connsiteY4" fmla="*/ 1759254 h 1870012"/>
                <a:gd name="connsiteX5" fmla="*/ 85001 w 2040014"/>
                <a:gd name="connsiteY5" fmla="*/ 1748951 h 1870012"/>
                <a:gd name="connsiteX6" fmla="*/ 54091 w 2040014"/>
                <a:gd name="connsiteY6" fmla="*/ 1733496 h 1870012"/>
                <a:gd name="connsiteX7" fmla="*/ 36061 w 2040014"/>
                <a:gd name="connsiteY7" fmla="*/ 1723193 h 1870012"/>
                <a:gd name="connsiteX8" fmla="*/ 20606 w 2040014"/>
                <a:gd name="connsiteY8" fmla="*/ 1707739 h 1870012"/>
                <a:gd name="connsiteX9" fmla="*/ 7727 w 2040014"/>
                <a:gd name="connsiteY9" fmla="*/ 1681981 h 1870012"/>
                <a:gd name="connsiteX10" fmla="*/ 0 w 2040014"/>
                <a:gd name="connsiteY10" fmla="*/ 1656223 h 1870012"/>
                <a:gd name="connsiteX11" fmla="*/ 0 w 2040014"/>
                <a:gd name="connsiteY11" fmla="*/ 1635617 h 1870012"/>
                <a:gd name="connsiteX12" fmla="*/ 12879 w 2040014"/>
                <a:gd name="connsiteY12" fmla="*/ 1609859 h 1870012"/>
                <a:gd name="connsiteX13" fmla="*/ 41212 w 2040014"/>
                <a:gd name="connsiteY13" fmla="*/ 1573798 h 1870012"/>
                <a:gd name="connsiteX14" fmla="*/ 90152 w 2040014"/>
                <a:gd name="connsiteY14" fmla="*/ 1522283 h 1870012"/>
                <a:gd name="connsiteX15" fmla="*/ 157122 w 2040014"/>
                <a:gd name="connsiteY15" fmla="*/ 1460464 h 1870012"/>
                <a:gd name="connsiteX16" fmla="*/ 280759 w 2040014"/>
                <a:gd name="connsiteY16" fmla="*/ 1519707 h 1870012"/>
                <a:gd name="connsiteX17" fmla="*/ 1313645 w 2040014"/>
                <a:gd name="connsiteY17" fmla="*/ 1519707 h 1870012"/>
                <a:gd name="connsiteX18" fmla="*/ 1700011 w 2040014"/>
                <a:gd name="connsiteY18" fmla="*/ 1522283 h 1870012"/>
                <a:gd name="connsiteX19" fmla="*/ 1787588 w 2040014"/>
                <a:gd name="connsiteY19" fmla="*/ 1517131 h 1870012"/>
                <a:gd name="connsiteX20" fmla="*/ 1818497 w 2040014"/>
                <a:gd name="connsiteY20" fmla="*/ 1506828 h 1870012"/>
                <a:gd name="connsiteX21" fmla="*/ 1844255 w 2040014"/>
                <a:gd name="connsiteY21" fmla="*/ 1483646 h 1870012"/>
                <a:gd name="connsiteX22" fmla="*/ 1854558 w 2040014"/>
                <a:gd name="connsiteY22" fmla="*/ 1463040 h 1870012"/>
                <a:gd name="connsiteX23" fmla="*/ 1854558 w 2040014"/>
                <a:gd name="connsiteY23" fmla="*/ 1426979 h 1870012"/>
                <a:gd name="connsiteX24" fmla="*/ 1797891 w 2040014"/>
                <a:gd name="connsiteY24" fmla="*/ 1058643 h 1870012"/>
                <a:gd name="connsiteX25" fmla="*/ 1730921 w 2040014"/>
                <a:gd name="connsiteY25" fmla="*/ 625913 h 1870012"/>
                <a:gd name="connsiteX26" fmla="*/ 1651072 w 2040014"/>
                <a:gd name="connsiteY26" fmla="*/ 69546 h 1870012"/>
                <a:gd name="connsiteX27" fmla="*/ 1805618 w 2040014"/>
                <a:gd name="connsiteY27" fmla="*/ 0 h 1870012"/>
                <a:gd name="connsiteX28" fmla="*/ 1821073 w 2040014"/>
                <a:gd name="connsiteY28" fmla="*/ 182880 h 1870012"/>
                <a:gd name="connsiteX29" fmla="*/ 1862285 w 2040014"/>
                <a:gd name="connsiteY29" fmla="*/ 517731 h 1870012"/>
                <a:gd name="connsiteX30" fmla="*/ 1911225 w 2040014"/>
                <a:gd name="connsiteY30" fmla="*/ 862884 h 1870012"/>
                <a:gd name="connsiteX31" fmla="*/ 1967892 w 2040014"/>
                <a:gd name="connsiteY31" fmla="*/ 1187432 h 1870012"/>
                <a:gd name="connsiteX32" fmla="*/ 1993650 w 2040014"/>
                <a:gd name="connsiteY32" fmla="*/ 1357433 h 1870012"/>
                <a:gd name="connsiteX33" fmla="*/ 2003953 w 2040014"/>
                <a:gd name="connsiteY33" fmla="*/ 1388342 h 1870012"/>
                <a:gd name="connsiteX34" fmla="*/ 2021983 w 2040014"/>
                <a:gd name="connsiteY34" fmla="*/ 1434706 h 1870012"/>
                <a:gd name="connsiteX35" fmla="*/ 2034862 w 2040014"/>
                <a:gd name="connsiteY35" fmla="*/ 1486222 h 1870012"/>
                <a:gd name="connsiteX36" fmla="*/ 2040014 w 2040014"/>
                <a:gd name="connsiteY36" fmla="*/ 1522283 h 1870012"/>
                <a:gd name="connsiteX37" fmla="*/ 2037438 w 2040014"/>
                <a:gd name="connsiteY37" fmla="*/ 1555768 h 1870012"/>
                <a:gd name="connsiteX38" fmla="*/ 2011680 w 2040014"/>
                <a:gd name="connsiteY38" fmla="*/ 1625314 h 1870012"/>
                <a:gd name="connsiteX39" fmla="*/ 1947286 w 2040014"/>
                <a:gd name="connsiteY39" fmla="*/ 1730920 h 1870012"/>
                <a:gd name="connsiteX40" fmla="*/ 1911225 w 2040014"/>
                <a:gd name="connsiteY40" fmla="*/ 1777284 h 1870012"/>
                <a:gd name="connsiteX41" fmla="*/ 1836527 w 2040014"/>
                <a:gd name="connsiteY41" fmla="*/ 1859709 h 1870012"/>
                <a:gd name="connsiteX42" fmla="*/ 1821073 w 2040014"/>
                <a:gd name="connsiteY42" fmla="*/ 1870012 h 1870012"/>
                <a:gd name="connsiteX43" fmla="*/ 1792739 w 2040014"/>
                <a:gd name="connsiteY43" fmla="*/ 1867437 h 1870012"/>
                <a:gd name="connsiteX44" fmla="*/ 1759254 w 2040014"/>
                <a:gd name="connsiteY44" fmla="*/ 1849406 h 1870012"/>
                <a:gd name="connsiteX45" fmla="*/ 1684557 w 2040014"/>
                <a:gd name="connsiteY45" fmla="*/ 1772133 h 1870012"/>
                <a:gd name="connsiteX46" fmla="*/ 1653647 w 2040014"/>
                <a:gd name="connsiteY46" fmla="*/ 1766981 h 1870012"/>
                <a:gd name="connsiteX47" fmla="*/ 983946 w 2040014"/>
                <a:gd name="connsiteY47" fmla="*/ 1764406 h 18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40014" h="1870012">
                  <a:moveTo>
                    <a:pt x="983946" y="1764406"/>
                  </a:moveTo>
                  <a:lnTo>
                    <a:pt x="316820" y="1766981"/>
                  </a:lnTo>
                  <a:lnTo>
                    <a:pt x="203486" y="1769557"/>
                  </a:lnTo>
                  <a:lnTo>
                    <a:pt x="159698" y="1764406"/>
                  </a:lnTo>
                  <a:lnTo>
                    <a:pt x="126213" y="1759254"/>
                  </a:lnTo>
                  <a:lnTo>
                    <a:pt x="85001" y="1748951"/>
                  </a:lnTo>
                  <a:lnTo>
                    <a:pt x="54091" y="1733496"/>
                  </a:lnTo>
                  <a:lnTo>
                    <a:pt x="36061" y="1723193"/>
                  </a:lnTo>
                  <a:lnTo>
                    <a:pt x="20606" y="1707739"/>
                  </a:lnTo>
                  <a:lnTo>
                    <a:pt x="7727" y="1681981"/>
                  </a:lnTo>
                  <a:lnTo>
                    <a:pt x="0" y="1656223"/>
                  </a:lnTo>
                  <a:lnTo>
                    <a:pt x="0" y="1635617"/>
                  </a:lnTo>
                  <a:lnTo>
                    <a:pt x="12879" y="1609859"/>
                  </a:lnTo>
                  <a:lnTo>
                    <a:pt x="41212" y="1573798"/>
                  </a:lnTo>
                  <a:lnTo>
                    <a:pt x="90152" y="1522283"/>
                  </a:lnTo>
                  <a:lnTo>
                    <a:pt x="157122" y="1460464"/>
                  </a:lnTo>
                  <a:lnTo>
                    <a:pt x="280759" y="1519707"/>
                  </a:lnTo>
                  <a:lnTo>
                    <a:pt x="1313645" y="1519707"/>
                  </a:lnTo>
                  <a:lnTo>
                    <a:pt x="1700011" y="1522283"/>
                  </a:lnTo>
                  <a:lnTo>
                    <a:pt x="1787588" y="1517131"/>
                  </a:lnTo>
                  <a:lnTo>
                    <a:pt x="1818497" y="1506828"/>
                  </a:lnTo>
                  <a:lnTo>
                    <a:pt x="1844255" y="1483646"/>
                  </a:lnTo>
                  <a:lnTo>
                    <a:pt x="1854558" y="1463040"/>
                  </a:lnTo>
                  <a:lnTo>
                    <a:pt x="1854558" y="1426979"/>
                  </a:lnTo>
                  <a:lnTo>
                    <a:pt x="1797891" y="1058643"/>
                  </a:lnTo>
                  <a:lnTo>
                    <a:pt x="1730921" y="625913"/>
                  </a:lnTo>
                  <a:lnTo>
                    <a:pt x="1651072" y="69546"/>
                  </a:lnTo>
                  <a:lnTo>
                    <a:pt x="1805618" y="0"/>
                  </a:lnTo>
                  <a:lnTo>
                    <a:pt x="1821073" y="182880"/>
                  </a:lnTo>
                  <a:lnTo>
                    <a:pt x="1862285" y="517731"/>
                  </a:lnTo>
                  <a:lnTo>
                    <a:pt x="1911225" y="862884"/>
                  </a:lnTo>
                  <a:lnTo>
                    <a:pt x="1967892" y="1187432"/>
                  </a:lnTo>
                  <a:lnTo>
                    <a:pt x="1993650" y="1357433"/>
                  </a:lnTo>
                  <a:lnTo>
                    <a:pt x="2003953" y="1388342"/>
                  </a:lnTo>
                  <a:lnTo>
                    <a:pt x="2021983" y="1434706"/>
                  </a:lnTo>
                  <a:lnTo>
                    <a:pt x="2034862" y="1486222"/>
                  </a:lnTo>
                  <a:lnTo>
                    <a:pt x="2040014" y="1522283"/>
                  </a:lnTo>
                  <a:lnTo>
                    <a:pt x="2037438" y="1555768"/>
                  </a:lnTo>
                  <a:lnTo>
                    <a:pt x="2011680" y="1625314"/>
                  </a:lnTo>
                  <a:lnTo>
                    <a:pt x="1947286" y="1730920"/>
                  </a:lnTo>
                  <a:lnTo>
                    <a:pt x="1911225" y="1777284"/>
                  </a:lnTo>
                  <a:lnTo>
                    <a:pt x="1836527" y="1859709"/>
                  </a:lnTo>
                  <a:lnTo>
                    <a:pt x="1821073" y="1870012"/>
                  </a:lnTo>
                  <a:lnTo>
                    <a:pt x="1792739" y="1867437"/>
                  </a:lnTo>
                  <a:lnTo>
                    <a:pt x="1759254" y="1849406"/>
                  </a:lnTo>
                  <a:lnTo>
                    <a:pt x="1684557" y="1772133"/>
                  </a:lnTo>
                  <a:lnTo>
                    <a:pt x="1653647" y="1766981"/>
                  </a:lnTo>
                  <a:lnTo>
                    <a:pt x="983946" y="17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9305F516-E114-4E73-A75B-180D7A485588}"/>
                </a:ext>
              </a:extLst>
            </p:cNvPr>
            <p:cNvSpPr/>
            <p:nvPr/>
          </p:nvSpPr>
          <p:spPr>
            <a:xfrm>
              <a:off x="5837241" y="3619500"/>
              <a:ext cx="1544637" cy="331788"/>
            </a:xfrm>
            <a:custGeom>
              <a:avLst/>
              <a:gdLst>
                <a:gd name="connsiteX0" fmla="*/ 735806 w 1545431"/>
                <a:gd name="connsiteY0" fmla="*/ 250031 h 330994"/>
                <a:gd name="connsiteX1" fmla="*/ 21431 w 1545431"/>
                <a:gd name="connsiteY1" fmla="*/ 330994 h 330994"/>
                <a:gd name="connsiteX2" fmla="*/ 0 w 1545431"/>
                <a:gd name="connsiteY2" fmla="*/ 164306 h 330994"/>
                <a:gd name="connsiteX3" fmla="*/ 257175 w 1545431"/>
                <a:gd name="connsiteY3" fmla="*/ 164306 h 330994"/>
                <a:gd name="connsiteX4" fmla="*/ 435769 w 1545431"/>
                <a:gd name="connsiteY4" fmla="*/ 138113 h 330994"/>
                <a:gd name="connsiteX5" fmla="*/ 785812 w 1545431"/>
                <a:gd name="connsiteY5" fmla="*/ 85725 h 330994"/>
                <a:gd name="connsiteX6" fmla="*/ 1140619 w 1545431"/>
                <a:gd name="connsiteY6" fmla="*/ 33338 h 330994"/>
                <a:gd name="connsiteX7" fmla="*/ 1209675 w 1545431"/>
                <a:gd name="connsiteY7" fmla="*/ 16669 h 330994"/>
                <a:gd name="connsiteX8" fmla="*/ 1300162 w 1545431"/>
                <a:gd name="connsiteY8" fmla="*/ 2381 h 330994"/>
                <a:gd name="connsiteX9" fmla="*/ 1381125 w 1545431"/>
                <a:gd name="connsiteY9" fmla="*/ 0 h 330994"/>
                <a:gd name="connsiteX10" fmla="*/ 1454944 w 1545431"/>
                <a:gd name="connsiteY10" fmla="*/ 4763 h 330994"/>
                <a:gd name="connsiteX11" fmla="*/ 1545431 w 1545431"/>
                <a:gd name="connsiteY11" fmla="*/ 11906 h 330994"/>
                <a:gd name="connsiteX12" fmla="*/ 1545431 w 1545431"/>
                <a:gd name="connsiteY12" fmla="*/ 192881 h 330994"/>
                <a:gd name="connsiteX13" fmla="*/ 1304925 w 1545431"/>
                <a:gd name="connsiteY13" fmla="*/ 190500 h 330994"/>
                <a:gd name="connsiteX14" fmla="*/ 735806 w 1545431"/>
                <a:gd name="connsiteY14" fmla="*/ 250031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5431" h="330994">
                  <a:moveTo>
                    <a:pt x="735806" y="250031"/>
                  </a:moveTo>
                  <a:lnTo>
                    <a:pt x="21431" y="330994"/>
                  </a:lnTo>
                  <a:lnTo>
                    <a:pt x="0" y="164306"/>
                  </a:lnTo>
                  <a:lnTo>
                    <a:pt x="257175" y="164306"/>
                  </a:lnTo>
                  <a:lnTo>
                    <a:pt x="435769" y="138113"/>
                  </a:lnTo>
                  <a:lnTo>
                    <a:pt x="785812" y="85725"/>
                  </a:lnTo>
                  <a:lnTo>
                    <a:pt x="1140619" y="33338"/>
                  </a:lnTo>
                  <a:lnTo>
                    <a:pt x="1209675" y="16669"/>
                  </a:lnTo>
                  <a:lnTo>
                    <a:pt x="1300162" y="2381"/>
                  </a:lnTo>
                  <a:lnTo>
                    <a:pt x="1381125" y="0"/>
                  </a:lnTo>
                  <a:lnTo>
                    <a:pt x="1454944" y="4763"/>
                  </a:lnTo>
                  <a:lnTo>
                    <a:pt x="1545431" y="11906"/>
                  </a:lnTo>
                  <a:lnTo>
                    <a:pt x="1545431" y="192881"/>
                  </a:lnTo>
                  <a:lnTo>
                    <a:pt x="1304925" y="190500"/>
                  </a:lnTo>
                  <a:lnTo>
                    <a:pt x="735806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23E85CBF-A648-4951-A4FB-5DF4A0B4ECAF}"/>
                </a:ext>
              </a:extLst>
            </p:cNvPr>
            <p:cNvSpPr/>
            <p:nvPr/>
          </p:nvSpPr>
          <p:spPr>
            <a:xfrm>
              <a:off x="5846763" y="4176714"/>
              <a:ext cx="1535112" cy="314325"/>
            </a:xfrm>
            <a:custGeom>
              <a:avLst/>
              <a:gdLst>
                <a:gd name="connsiteX0" fmla="*/ 997744 w 1535906"/>
                <a:gd name="connsiteY0" fmla="*/ 207168 h 314325"/>
                <a:gd name="connsiteX1" fmla="*/ 397669 w 1535906"/>
                <a:gd name="connsiteY1" fmla="*/ 276225 h 314325"/>
                <a:gd name="connsiteX2" fmla="*/ 352425 w 1535906"/>
                <a:gd name="connsiteY2" fmla="*/ 295275 h 314325"/>
                <a:gd name="connsiteX3" fmla="*/ 321469 w 1535906"/>
                <a:gd name="connsiteY3" fmla="*/ 304800 h 314325"/>
                <a:gd name="connsiteX4" fmla="*/ 288131 w 1535906"/>
                <a:gd name="connsiteY4" fmla="*/ 309562 h 314325"/>
                <a:gd name="connsiteX5" fmla="*/ 247650 w 1535906"/>
                <a:gd name="connsiteY5" fmla="*/ 314325 h 314325"/>
                <a:gd name="connsiteX6" fmla="*/ 211931 w 1535906"/>
                <a:gd name="connsiteY6" fmla="*/ 314325 h 314325"/>
                <a:gd name="connsiteX7" fmla="*/ 159544 w 1535906"/>
                <a:gd name="connsiteY7" fmla="*/ 309562 h 314325"/>
                <a:gd name="connsiteX8" fmla="*/ 109537 w 1535906"/>
                <a:gd name="connsiteY8" fmla="*/ 297656 h 314325"/>
                <a:gd name="connsiteX9" fmla="*/ 14287 w 1535906"/>
                <a:gd name="connsiteY9" fmla="*/ 266700 h 314325"/>
                <a:gd name="connsiteX10" fmla="*/ 0 w 1535906"/>
                <a:gd name="connsiteY10" fmla="*/ 147637 h 314325"/>
                <a:gd name="connsiteX11" fmla="*/ 302419 w 1535906"/>
                <a:gd name="connsiteY11" fmla="*/ 142875 h 314325"/>
                <a:gd name="connsiteX12" fmla="*/ 800100 w 1535906"/>
                <a:gd name="connsiteY12" fmla="*/ 78581 h 314325"/>
                <a:gd name="connsiteX13" fmla="*/ 1147762 w 1535906"/>
                <a:gd name="connsiteY13" fmla="*/ 30956 h 314325"/>
                <a:gd name="connsiteX14" fmla="*/ 1190625 w 1535906"/>
                <a:gd name="connsiteY14" fmla="*/ 21431 h 314325"/>
                <a:gd name="connsiteX15" fmla="*/ 1266825 w 1535906"/>
                <a:gd name="connsiteY15" fmla="*/ 7143 h 314325"/>
                <a:gd name="connsiteX16" fmla="*/ 1331119 w 1535906"/>
                <a:gd name="connsiteY16" fmla="*/ 0 h 314325"/>
                <a:gd name="connsiteX17" fmla="*/ 1535906 w 1535906"/>
                <a:gd name="connsiteY17" fmla="*/ 11906 h 314325"/>
                <a:gd name="connsiteX18" fmla="*/ 1535906 w 1535906"/>
                <a:gd name="connsiteY18" fmla="*/ 195262 h 314325"/>
                <a:gd name="connsiteX19" fmla="*/ 1345406 w 1535906"/>
                <a:gd name="connsiteY19" fmla="*/ 169068 h 314325"/>
                <a:gd name="connsiteX20" fmla="*/ 997744 w 1535906"/>
                <a:gd name="connsiteY20" fmla="*/ 2071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5906" h="314325">
                  <a:moveTo>
                    <a:pt x="997744" y="207168"/>
                  </a:moveTo>
                  <a:lnTo>
                    <a:pt x="397669" y="276225"/>
                  </a:lnTo>
                  <a:lnTo>
                    <a:pt x="352425" y="295275"/>
                  </a:lnTo>
                  <a:lnTo>
                    <a:pt x="321469" y="304800"/>
                  </a:lnTo>
                  <a:lnTo>
                    <a:pt x="288131" y="309562"/>
                  </a:lnTo>
                  <a:lnTo>
                    <a:pt x="247650" y="314325"/>
                  </a:lnTo>
                  <a:lnTo>
                    <a:pt x="211931" y="314325"/>
                  </a:lnTo>
                  <a:lnTo>
                    <a:pt x="159544" y="309562"/>
                  </a:lnTo>
                  <a:lnTo>
                    <a:pt x="109537" y="297656"/>
                  </a:lnTo>
                  <a:lnTo>
                    <a:pt x="14287" y="266700"/>
                  </a:lnTo>
                  <a:lnTo>
                    <a:pt x="0" y="147637"/>
                  </a:lnTo>
                  <a:lnTo>
                    <a:pt x="302419" y="142875"/>
                  </a:lnTo>
                  <a:lnTo>
                    <a:pt x="800100" y="78581"/>
                  </a:lnTo>
                  <a:lnTo>
                    <a:pt x="1147762" y="30956"/>
                  </a:lnTo>
                  <a:lnTo>
                    <a:pt x="1190625" y="21431"/>
                  </a:lnTo>
                  <a:lnTo>
                    <a:pt x="1266825" y="7143"/>
                  </a:lnTo>
                  <a:lnTo>
                    <a:pt x="1331119" y="0"/>
                  </a:lnTo>
                  <a:lnTo>
                    <a:pt x="1535906" y="11906"/>
                  </a:lnTo>
                  <a:lnTo>
                    <a:pt x="1535906" y="195262"/>
                  </a:lnTo>
                  <a:lnTo>
                    <a:pt x="1345406" y="169068"/>
                  </a:lnTo>
                  <a:lnTo>
                    <a:pt x="997744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84FCA4DD-2F30-4205-840A-09859B78A6E2}"/>
                </a:ext>
              </a:extLst>
            </p:cNvPr>
            <p:cNvSpPr/>
            <p:nvPr/>
          </p:nvSpPr>
          <p:spPr>
            <a:xfrm>
              <a:off x="5856289" y="4757738"/>
              <a:ext cx="1544637" cy="323850"/>
            </a:xfrm>
            <a:custGeom>
              <a:avLst/>
              <a:gdLst>
                <a:gd name="connsiteX0" fmla="*/ 916781 w 1545431"/>
                <a:gd name="connsiteY0" fmla="*/ 252412 h 323850"/>
                <a:gd name="connsiteX1" fmla="*/ 302419 w 1545431"/>
                <a:gd name="connsiteY1" fmla="*/ 323850 h 323850"/>
                <a:gd name="connsiteX2" fmla="*/ 0 w 1545431"/>
                <a:gd name="connsiteY2" fmla="*/ 323850 h 323850"/>
                <a:gd name="connsiteX3" fmla="*/ 0 w 1545431"/>
                <a:gd name="connsiteY3" fmla="*/ 147637 h 323850"/>
                <a:gd name="connsiteX4" fmla="*/ 369094 w 1545431"/>
                <a:gd name="connsiteY4" fmla="*/ 138112 h 323850"/>
                <a:gd name="connsiteX5" fmla="*/ 697706 w 1545431"/>
                <a:gd name="connsiteY5" fmla="*/ 114300 h 323850"/>
                <a:gd name="connsiteX6" fmla="*/ 1078706 w 1545431"/>
                <a:gd name="connsiteY6" fmla="*/ 71437 h 323850"/>
                <a:gd name="connsiteX7" fmla="*/ 1545431 w 1545431"/>
                <a:gd name="connsiteY7" fmla="*/ 0 h 323850"/>
                <a:gd name="connsiteX8" fmla="*/ 1545431 w 1545431"/>
                <a:gd name="connsiteY8" fmla="*/ 183356 h 323850"/>
                <a:gd name="connsiteX9" fmla="*/ 916781 w 1545431"/>
                <a:gd name="connsiteY9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431" h="323850">
                  <a:moveTo>
                    <a:pt x="916781" y="252412"/>
                  </a:moveTo>
                  <a:lnTo>
                    <a:pt x="302419" y="323850"/>
                  </a:lnTo>
                  <a:lnTo>
                    <a:pt x="0" y="323850"/>
                  </a:lnTo>
                  <a:lnTo>
                    <a:pt x="0" y="147637"/>
                  </a:lnTo>
                  <a:lnTo>
                    <a:pt x="369094" y="138112"/>
                  </a:lnTo>
                  <a:lnTo>
                    <a:pt x="697706" y="114300"/>
                  </a:lnTo>
                  <a:lnTo>
                    <a:pt x="1078706" y="71437"/>
                  </a:lnTo>
                  <a:lnTo>
                    <a:pt x="1545431" y="0"/>
                  </a:lnTo>
                  <a:lnTo>
                    <a:pt x="1545431" y="183356"/>
                  </a:lnTo>
                  <a:lnTo>
                    <a:pt x="916781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08016973-508A-4E25-AC88-190F34421638}"/>
                </a:ext>
              </a:extLst>
            </p:cNvPr>
            <p:cNvSpPr/>
            <p:nvPr/>
          </p:nvSpPr>
          <p:spPr>
            <a:xfrm>
              <a:off x="5076825" y="5143500"/>
              <a:ext cx="1233488" cy="876300"/>
            </a:xfrm>
            <a:custGeom>
              <a:avLst/>
              <a:gdLst>
                <a:gd name="connsiteX0" fmla="*/ 702469 w 1233488"/>
                <a:gd name="connsiteY0" fmla="*/ 561975 h 876300"/>
                <a:gd name="connsiteX1" fmla="*/ 378619 w 1233488"/>
                <a:gd name="connsiteY1" fmla="*/ 728663 h 876300"/>
                <a:gd name="connsiteX2" fmla="*/ 128588 w 1233488"/>
                <a:gd name="connsiteY2" fmla="*/ 842963 h 876300"/>
                <a:gd name="connsiteX3" fmla="*/ 50006 w 1233488"/>
                <a:gd name="connsiteY3" fmla="*/ 873919 h 876300"/>
                <a:gd name="connsiteX4" fmla="*/ 33338 w 1233488"/>
                <a:gd name="connsiteY4" fmla="*/ 876300 h 876300"/>
                <a:gd name="connsiteX5" fmla="*/ 14288 w 1233488"/>
                <a:gd name="connsiteY5" fmla="*/ 873919 h 876300"/>
                <a:gd name="connsiteX6" fmla="*/ 0 w 1233488"/>
                <a:gd name="connsiteY6" fmla="*/ 866775 h 876300"/>
                <a:gd name="connsiteX7" fmla="*/ 0 w 1233488"/>
                <a:gd name="connsiteY7" fmla="*/ 850106 h 876300"/>
                <a:gd name="connsiteX8" fmla="*/ 11906 w 1233488"/>
                <a:gd name="connsiteY8" fmla="*/ 828675 h 876300"/>
                <a:gd name="connsiteX9" fmla="*/ 35719 w 1233488"/>
                <a:gd name="connsiteY9" fmla="*/ 807244 h 876300"/>
                <a:gd name="connsiteX10" fmla="*/ 216694 w 1233488"/>
                <a:gd name="connsiteY10" fmla="*/ 678656 h 876300"/>
                <a:gd name="connsiteX11" fmla="*/ 452438 w 1233488"/>
                <a:gd name="connsiteY11" fmla="*/ 504825 h 876300"/>
                <a:gd name="connsiteX12" fmla="*/ 640556 w 1233488"/>
                <a:gd name="connsiteY12" fmla="*/ 352425 h 876300"/>
                <a:gd name="connsiteX13" fmla="*/ 788194 w 1233488"/>
                <a:gd name="connsiteY13" fmla="*/ 228600 h 876300"/>
                <a:gd name="connsiteX14" fmla="*/ 828675 w 1233488"/>
                <a:gd name="connsiteY14" fmla="*/ 188119 h 876300"/>
                <a:gd name="connsiteX15" fmla="*/ 847725 w 1233488"/>
                <a:gd name="connsiteY15" fmla="*/ 161925 h 876300"/>
                <a:gd name="connsiteX16" fmla="*/ 859631 w 1233488"/>
                <a:gd name="connsiteY16" fmla="*/ 140494 h 876300"/>
                <a:gd name="connsiteX17" fmla="*/ 862013 w 1233488"/>
                <a:gd name="connsiteY17" fmla="*/ 128588 h 876300"/>
                <a:gd name="connsiteX18" fmla="*/ 862013 w 1233488"/>
                <a:gd name="connsiteY18" fmla="*/ 111919 h 876300"/>
                <a:gd name="connsiteX19" fmla="*/ 850106 w 1233488"/>
                <a:gd name="connsiteY19" fmla="*/ 97631 h 876300"/>
                <a:gd name="connsiteX20" fmla="*/ 823913 w 1233488"/>
                <a:gd name="connsiteY20" fmla="*/ 78581 h 876300"/>
                <a:gd name="connsiteX21" fmla="*/ 766763 w 1233488"/>
                <a:gd name="connsiteY21" fmla="*/ 45244 h 876300"/>
                <a:gd name="connsiteX22" fmla="*/ 766763 w 1233488"/>
                <a:gd name="connsiteY22" fmla="*/ 0 h 876300"/>
                <a:gd name="connsiteX23" fmla="*/ 850106 w 1233488"/>
                <a:gd name="connsiteY23" fmla="*/ 11906 h 876300"/>
                <a:gd name="connsiteX24" fmla="*/ 888206 w 1233488"/>
                <a:gd name="connsiteY24" fmla="*/ 21431 h 876300"/>
                <a:gd name="connsiteX25" fmla="*/ 950119 w 1233488"/>
                <a:gd name="connsiteY25" fmla="*/ 45244 h 876300"/>
                <a:gd name="connsiteX26" fmla="*/ 1009650 w 1233488"/>
                <a:gd name="connsiteY26" fmla="*/ 80963 h 876300"/>
                <a:gd name="connsiteX27" fmla="*/ 1052513 w 1233488"/>
                <a:gd name="connsiteY27" fmla="*/ 102394 h 876300"/>
                <a:gd name="connsiteX28" fmla="*/ 1100138 w 1233488"/>
                <a:gd name="connsiteY28" fmla="*/ 126206 h 876300"/>
                <a:gd name="connsiteX29" fmla="*/ 1157288 w 1233488"/>
                <a:gd name="connsiteY29" fmla="*/ 157163 h 876300"/>
                <a:gd name="connsiteX30" fmla="*/ 1190625 w 1233488"/>
                <a:gd name="connsiteY30" fmla="*/ 180975 h 876300"/>
                <a:gd name="connsiteX31" fmla="*/ 1212056 w 1233488"/>
                <a:gd name="connsiteY31" fmla="*/ 207169 h 876300"/>
                <a:gd name="connsiteX32" fmla="*/ 1226344 w 1233488"/>
                <a:gd name="connsiteY32" fmla="*/ 230981 h 876300"/>
                <a:gd name="connsiteX33" fmla="*/ 1233488 w 1233488"/>
                <a:gd name="connsiteY33" fmla="*/ 250031 h 876300"/>
                <a:gd name="connsiteX34" fmla="*/ 1231106 w 1233488"/>
                <a:gd name="connsiteY34" fmla="*/ 278606 h 876300"/>
                <a:gd name="connsiteX35" fmla="*/ 1223963 w 1233488"/>
                <a:gd name="connsiteY35" fmla="*/ 300038 h 876300"/>
                <a:gd name="connsiteX36" fmla="*/ 1207294 w 1233488"/>
                <a:gd name="connsiteY36" fmla="*/ 319088 h 876300"/>
                <a:gd name="connsiteX37" fmla="*/ 1178719 w 1233488"/>
                <a:gd name="connsiteY37" fmla="*/ 333375 h 876300"/>
                <a:gd name="connsiteX38" fmla="*/ 1102519 w 1233488"/>
                <a:gd name="connsiteY38" fmla="*/ 354806 h 876300"/>
                <a:gd name="connsiteX39" fmla="*/ 1016794 w 1233488"/>
                <a:gd name="connsiteY39" fmla="*/ 388144 h 876300"/>
                <a:gd name="connsiteX40" fmla="*/ 923925 w 1233488"/>
                <a:gd name="connsiteY40" fmla="*/ 438150 h 876300"/>
                <a:gd name="connsiteX41" fmla="*/ 702469 w 1233488"/>
                <a:gd name="connsiteY41" fmla="*/ 56197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3488" h="876300">
                  <a:moveTo>
                    <a:pt x="702469" y="561975"/>
                  </a:moveTo>
                  <a:lnTo>
                    <a:pt x="378619" y="728663"/>
                  </a:lnTo>
                  <a:lnTo>
                    <a:pt x="128588" y="842963"/>
                  </a:lnTo>
                  <a:lnTo>
                    <a:pt x="50006" y="873919"/>
                  </a:lnTo>
                  <a:lnTo>
                    <a:pt x="33338" y="876300"/>
                  </a:lnTo>
                  <a:lnTo>
                    <a:pt x="14288" y="873919"/>
                  </a:lnTo>
                  <a:lnTo>
                    <a:pt x="0" y="866775"/>
                  </a:lnTo>
                  <a:lnTo>
                    <a:pt x="0" y="850106"/>
                  </a:lnTo>
                  <a:lnTo>
                    <a:pt x="11906" y="828675"/>
                  </a:lnTo>
                  <a:lnTo>
                    <a:pt x="35719" y="807244"/>
                  </a:lnTo>
                  <a:lnTo>
                    <a:pt x="216694" y="678656"/>
                  </a:lnTo>
                  <a:lnTo>
                    <a:pt x="452438" y="504825"/>
                  </a:lnTo>
                  <a:lnTo>
                    <a:pt x="640556" y="352425"/>
                  </a:lnTo>
                  <a:lnTo>
                    <a:pt x="788194" y="228600"/>
                  </a:lnTo>
                  <a:lnTo>
                    <a:pt x="828675" y="188119"/>
                  </a:lnTo>
                  <a:lnTo>
                    <a:pt x="847725" y="161925"/>
                  </a:lnTo>
                  <a:lnTo>
                    <a:pt x="859631" y="140494"/>
                  </a:lnTo>
                  <a:lnTo>
                    <a:pt x="862013" y="128588"/>
                  </a:lnTo>
                  <a:lnTo>
                    <a:pt x="862013" y="111919"/>
                  </a:lnTo>
                  <a:lnTo>
                    <a:pt x="850106" y="97631"/>
                  </a:lnTo>
                  <a:lnTo>
                    <a:pt x="823913" y="78581"/>
                  </a:lnTo>
                  <a:lnTo>
                    <a:pt x="766763" y="45244"/>
                  </a:lnTo>
                  <a:lnTo>
                    <a:pt x="766763" y="0"/>
                  </a:lnTo>
                  <a:lnTo>
                    <a:pt x="850106" y="11906"/>
                  </a:lnTo>
                  <a:lnTo>
                    <a:pt x="888206" y="21431"/>
                  </a:lnTo>
                  <a:lnTo>
                    <a:pt x="950119" y="45244"/>
                  </a:lnTo>
                  <a:lnTo>
                    <a:pt x="1009650" y="80963"/>
                  </a:lnTo>
                  <a:lnTo>
                    <a:pt x="1052513" y="102394"/>
                  </a:lnTo>
                  <a:lnTo>
                    <a:pt x="1100138" y="126206"/>
                  </a:lnTo>
                  <a:lnTo>
                    <a:pt x="1157288" y="157163"/>
                  </a:lnTo>
                  <a:lnTo>
                    <a:pt x="1190625" y="180975"/>
                  </a:lnTo>
                  <a:lnTo>
                    <a:pt x="1212056" y="207169"/>
                  </a:lnTo>
                  <a:lnTo>
                    <a:pt x="1226344" y="230981"/>
                  </a:lnTo>
                  <a:lnTo>
                    <a:pt x="1233488" y="250031"/>
                  </a:lnTo>
                  <a:lnTo>
                    <a:pt x="1231106" y="278606"/>
                  </a:lnTo>
                  <a:lnTo>
                    <a:pt x="1223963" y="300038"/>
                  </a:lnTo>
                  <a:lnTo>
                    <a:pt x="1207294" y="319088"/>
                  </a:lnTo>
                  <a:lnTo>
                    <a:pt x="1178719" y="333375"/>
                  </a:lnTo>
                  <a:lnTo>
                    <a:pt x="1102519" y="354806"/>
                  </a:lnTo>
                  <a:lnTo>
                    <a:pt x="1016794" y="388144"/>
                  </a:lnTo>
                  <a:lnTo>
                    <a:pt x="923925" y="438150"/>
                  </a:lnTo>
                  <a:lnTo>
                    <a:pt x="7024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44C8E0D5-8148-4DD6-A456-205B577C37DD}"/>
                </a:ext>
              </a:extLst>
            </p:cNvPr>
            <p:cNvSpPr/>
            <p:nvPr/>
          </p:nvSpPr>
          <p:spPr>
            <a:xfrm>
              <a:off x="6967538" y="5110163"/>
              <a:ext cx="1128712" cy="933450"/>
            </a:xfrm>
            <a:custGeom>
              <a:avLst/>
              <a:gdLst>
                <a:gd name="connsiteX0" fmla="*/ 685800 w 1128712"/>
                <a:gd name="connsiteY0" fmla="*/ 592931 h 933450"/>
                <a:gd name="connsiteX1" fmla="*/ 511968 w 1128712"/>
                <a:gd name="connsiteY1" fmla="*/ 440531 h 933450"/>
                <a:gd name="connsiteX2" fmla="*/ 373856 w 1128712"/>
                <a:gd name="connsiteY2" fmla="*/ 330993 h 933450"/>
                <a:gd name="connsiteX3" fmla="*/ 219075 w 1128712"/>
                <a:gd name="connsiteY3" fmla="*/ 211931 h 933450"/>
                <a:gd name="connsiteX4" fmla="*/ 52387 w 1128712"/>
                <a:gd name="connsiteY4" fmla="*/ 90487 h 933450"/>
                <a:gd name="connsiteX5" fmla="*/ 21431 w 1128712"/>
                <a:gd name="connsiteY5" fmla="*/ 71437 h 933450"/>
                <a:gd name="connsiteX6" fmla="*/ 7143 w 1128712"/>
                <a:gd name="connsiteY6" fmla="*/ 52387 h 933450"/>
                <a:gd name="connsiteX7" fmla="*/ 0 w 1128712"/>
                <a:gd name="connsiteY7" fmla="*/ 26193 h 933450"/>
                <a:gd name="connsiteX8" fmla="*/ 4762 w 1128712"/>
                <a:gd name="connsiteY8" fmla="*/ 9525 h 933450"/>
                <a:gd name="connsiteX9" fmla="*/ 16668 w 1128712"/>
                <a:gd name="connsiteY9" fmla="*/ 0 h 933450"/>
                <a:gd name="connsiteX10" fmla="*/ 42862 w 1128712"/>
                <a:gd name="connsiteY10" fmla="*/ 0 h 933450"/>
                <a:gd name="connsiteX11" fmla="*/ 107156 w 1128712"/>
                <a:gd name="connsiteY11" fmla="*/ 23812 h 933450"/>
                <a:gd name="connsiteX12" fmla="*/ 345281 w 1128712"/>
                <a:gd name="connsiteY12" fmla="*/ 133350 h 933450"/>
                <a:gd name="connsiteX13" fmla="*/ 590550 w 1128712"/>
                <a:gd name="connsiteY13" fmla="*/ 250031 h 933450"/>
                <a:gd name="connsiteX14" fmla="*/ 842962 w 1128712"/>
                <a:gd name="connsiteY14" fmla="*/ 373856 h 933450"/>
                <a:gd name="connsiteX15" fmla="*/ 864393 w 1128712"/>
                <a:gd name="connsiteY15" fmla="*/ 395287 h 933450"/>
                <a:gd name="connsiteX16" fmla="*/ 945356 w 1128712"/>
                <a:gd name="connsiteY16" fmla="*/ 497681 h 933450"/>
                <a:gd name="connsiteX17" fmla="*/ 1038225 w 1128712"/>
                <a:gd name="connsiteY17" fmla="*/ 626268 h 933450"/>
                <a:gd name="connsiteX18" fmla="*/ 1097756 w 1128712"/>
                <a:gd name="connsiteY18" fmla="*/ 733425 h 933450"/>
                <a:gd name="connsiteX19" fmla="*/ 1121568 w 1128712"/>
                <a:gd name="connsiteY19" fmla="*/ 785812 h 933450"/>
                <a:gd name="connsiteX20" fmla="*/ 1128712 w 1128712"/>
                <a:gd name="connsiteY20" fmla="*/ 814387 h 933450"/>
                <a:gd name="connsiteX21" fmla="*/ 1128712 w 1128712"/>
                <a:gd name="connsiteY21" fmla="*/ 833437 h 933450"/>
                <a:gd name="connsiteX22" fmla="*/ 1119187 w 1128712"/>
                <a:gd name="connsiteY22" fmla="*/ 873918 h 933450"/>
                <a:gd name="connsiteX23" fmla="*/ 1107281 w 1128712"/>
                <a:gd name="connsiteY23" fmla="*/ 900112 h 933450"/>
                <a:gd name="connsiteX24" fmla="*/ 1073943 w 1128712"/>
                <a:gd name="connsiteY24" fmla="*/ 923925 h 933450"/>
                <a:gd name="connsiteX25" fmla="*/ 1028700 w 1128712"/>
                <a:gd name="connsiteY25" fmla="*/ 933450 h 933450"/>
                <a:gd name="connsiteX26" fmla="*/ 1000125 w 1128712"/>
                <a:gd name="connsiteY26" fmla="*/ 926306 h 933450"/>
                <a:gd name="connsiteX27" fmla="*/ 966787 w 1128712"/>
                <a:gd name="connsiteY27" fmla="*/ 902493 h 933450"/>
                <a:gd name="connsiteX28" fmla="*/ 862012 w 1128712"/>
                <a:gd name="connsiteY28" fmla="*/ 792956 h 933450"/>
                <a:gd name="connsiteX29" fmla="*/ 762000 w 1128712"/>
                <a:gd name="connsiteY29" fmla="*/ 669131 h 933450"/>
                <a:gd name="connsiteX30" fmla="*/ 685800 w 1128712"/>
                <a:gd name="connsiteY30" fmla="*/ 59293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28712" h="933450">
                  <a:moveTo>
                    <a:pt x="685800" y="592931"/>
                  </a:moveTo>
                  <a:lnTo>
                    <a:pt x="511968" y="440531"/>
                  </a:lnTo>
                  <a:lnTo>
                    <a:pt x="373856" y="330993"/>
                  </a:lnTo>
                  <a:lnTo>
                    <a:pt x="219075" y="211931"/>
                  </a:lnTo>
                  <a:lnTo>
                    <a:pt x="52387" y="90487"/>
                  </a:lnTo>
                  <a:lnTo>
                    <a:pt x="21431" y="71437"/>
                  </a:lnTo>
                  <a:lnTo>
                    <a:pt x="7143" y="52387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42862" y="0"/>
                  </a:lnTo>
                  <a:lnTo>
                    <a:pt x="107156" y="23812"/>
                  </a:lnTo>
                  <a:lnTo>
                    <a:pt x="345281" y="133350"/>
                  </a:lnTo>
                  <a:lnTo>
                    <a:pt x="590550" y="250031"/>
                  </a:lnTo>
                  <a:lnTo>
                    <a:pt x="842962" y="373856"/>
                  </a:lnTo>
                  <a:lnTo>
                    <a:pt x="864393" y="395287"/>
                  </a:lnTo>
                  <a:lnTo>
                    <a:pt x="945356" y="497681"/>
                  </a:lnTo>
                  <a:lnTo>
                    <a:pt x="1038225" y="626268"/>
                  </a:lnTo>
                  <a:lnTo>
                    <a:pt x="1097756" y="733425"/>
                  </a:lnTo>
                  <a:lnTo>
                    <a:pt x="1121568" y="785812"/>
                  </a:lnTo>
                  <a:lnTo>
                    <a:pt x="1128712" y="814387"/>
                  </a:lnTo>
                  <a:lnTo>
                    <a:pt x="1128712" y="833437"/>
                  </a:lnTo>
                  <a:lnTo>
                    <a:pt x="1119187" y="873918"/>
                  </a:lnTo>
                  <a:lnTo>
                    <a:pt x="1107281" y="900112"/>
                  </a:lnTo>
                  <a:lnTo>
                    <a:pt x="1073943" y="923925"/>
                  </a:lnTo>
                  <a:lnTo>
                    <a:pt x="1028700" y="933450"/>
                  </a:lnTo>
                  <a:lnTo>
                    <a:pt x="1000125" y="926306"/>
                  </a:lnTo>
                  <a:lnTo>
                    <a:pt x="966787" y="902493"/>
                  </a:lnTo>
                  <a:lnTo>
                    <a:pt x="862012" y="792956"/>
                  </a:lnTo>
                  <a:lnTo>
                    <a:pt x="762000" y="669131"/>
                  </a:lnTo>
                  <a:lnTo>
                    <a:pt x="6858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8779551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1DFAC1D-52E4-456F-BDD8-35425C95468D}"/>
              </a:ext>
            </a:extLst>
          </p:cNvPr>
          <p:cNvSpPr/>
          <p:nvPr/>
        </p:nvSpPr>
        <p:spPr>
          <a:xfrm>
            <a:off x="3579815" y="2619375"/>
            <a:ext cx="1841500" cy="522288"/>
          </a:xfrm>
          <a:custGeom>
            <a:avLst/>
            <a:gdLst>
              <a:gd name="connsiteX0" fmla="*/ 1459706 w 1843087"/>
              <a:gd name="connsiteY0" fmla="*/ 283369 h 521494"/>
              <a:gd name="connsiteX1" fmla="*/ 1185862 w 1843087"/>
              <a:gd name="connsiteY1" fmla="*/ 321469 h 521494"/>
              <a:gd name="connsiteX2" fmla="*/ 902494 w 1843087"/>
              <a:gd name="connsiteY2" fmla="*/ 381000 h 521494"/>
              <a:gd name="connsiteX3" fmla="*/ 750094 w 1843087"/>
              <a:gd name="connsiteY3" fmla="*/ 414338 h 521494"/>
              <a:gd name="connsiteX4" fmla="*/ 616744 w 1843087"/>
              <a:gd name="connsiteY4" fmla="*/ 447675 h 521494"/>
              <a:gd name="connsiteX5" fmla="*/ 509587 w 1843087"/>
              <a:gd name="connsiteY5" fmla="*/ 476250 h 521494"/>
              <a:gd name="connsiteX6" fmla="*/ 364331 w 1843087"/>
              <a:gd name="connsiteY6" fmla="*/ 521494 h 521494"/>
              <a:gd name="connsiteX7" fmla="*/ 342900 w 1843087"/>
              <a:gd name="connsiteY7" fmla="*/ 516731 h 521494"/>
              <a:gd name="connsiteX8" fmla="*/ 292894 w 1843087"/>
              <a:gd name="connsiteY8" fmla="*/ 497681 h 521494"/>
              <a:gd name="connsiteX9" fmla="*/ 235744 w 1843087"/>
              <a:gd name="connsiteY9" fmla="*/ 469106 h 521494"/>
              <a:gd name="connsiteX10" fmla="*/ 204787 w 1843087"/>
              <a:gd name="connsiteY10" fmla="*/ 450056 h 521494"/>
              <a:gd name="connsiteX11" fmla="*/ 171450 w 1843087"/>
              <a:gd name="connsiteY11" fmla="*/ 423863 h 521494"/>
              <a:gd name="connsiteX12" fmla="*/ 138112 w 1843087"/>
              <a:gd name="connsiteY12" fmla="*/ 397669 h 521494"/>
              <a:gd name="connsiteX13" fmla="*/ 92869 w 1843087"/>
              <a:gd name="connsiteY13" fmla="*/ 352425 h 521494"/>
              <a:gd name="connsiteX14" fmla="*/ 54769 w 1843087"/>
              <a:gd name="connsiteY14" fmla="*/ 307181 h 521494"/>
              <a:gd name="connsiteX15" fmla="*/ 23812 w 1843087"/>
              <a:gd name="connsiteY15" fmla="*/ 266700 h 521494"/>
              <a:gd name="connsiteX16" fmla="*/ 11906 w 1843087"/>
              <a:gd name="connsiteY16" fmla="*/ 242888 h 521494"/>
              <a:gd name="connsiteX17" fmla="*/ 2381 w 1843087"/>
              <a:gd name="connsiteY17" fmla="*/ 219075 h 521494"/>
              <a:gd name="connsiteX18" fmla="*/ 0 w 1843087"/>
              <a:gd name="connsiteY18" fmla="*/ 195263 h 521494"/>
              <a:gd name="connsiteX19" fmla="*/ 2381 w 1843087"/>
              <a:gd name="connsiteY19" fmla="*/ 183356 h 521494"/>
              <a:gd name="connsiteX20" fmla="*/ 9525 w 1843087"/>
              <a:gd name="connsiteY20" fmla="*/ 171450 h 521494"/>
              <a:gd name="connsiteX21" fmla="*/ 23812 w 1843087"/>
              <a:gd name="connsiteY21" fmla="*/ 166688 h 521494"/>
              <a:gd name="connsiteX22" fmla="*/ 40481 w 1843087"/>
              <a:gd name="connsiteY22" fmla="*/ 171450 h 521494"/>
              <a:gd name="connsiteX23" fmla="*/ 64294 w 1843087"/>
              <a:gd name="connsiteY23" fmla="*/ 195263 h 521494"/>
              <a:gd name="connsiteX24" fmla="*/ 97631 w 1843087"/>
              <a:gd name="connsiteY24" fmla="*/ 219075 h 521494"/>
              <a:gd name="connsiteX25" fmla="*/ 142875 w 1843087"/>
              <a:gd name="connsiteY25" fmla="*/ 242888 h 521494"/>
              <a:gd name="connsiteX26" fmla="*/ 192881 w 1843087"/>
              <a:gd name="connsiteY26" fmla="*/ 261938 h 521494"/>
              <a:gd name="connsiteX27" fmla="*/ 252412 w 1843087"/>
              <a:gd name="connsiteY27" fmla="*/ 271463 h 521494"/>
              <a:gd name="connsiteX28" fmla="*/ 311944 w 1843087"/>
              <a:gd name="connsiteY28" fmla="*/ 276225 h 521494"/>
              <a:gd name="connsiteX29" fmla="*/ 385762 w 1843087"/>
              <a:gd name="connsiteY29" fmla="*/ 269081 h 521494"/>
              <a:gd name="connsiteX30" fmla="*/ 742950 w 1843087"/>
              <a:gd name="connsiteY30" fmla="*/ 195263 h 521494"/>
              <a:gd name="connsiteX31" fmla="*/ 1016794 w 1843087"/>
              <a:gd name="connsiteY31" fmla="*/ 135731 h 521494"/>
              <a:gd name="connsiteX32" fmla="*/ 1190625 w 1843087"/>
              <a:gd name="connsiteY32" fmla="*/ 102394 h 521494"/>
              <a:gd name="connsiteX33" fmla="*/ 1295400 w 1843087"/>
              <a:gd name="connsiteY33" fmla="*/ 76200 h 521494"/>
              <a:gd name="connsiteX34" fmla="*/ 1390650 w 1843087"/>
              <a:gd name="connsiteY34" fmla="*/ 45244 h 521494"/>
              <a:gd name="connsiteX35" fmla="*/ 1428750 w 1843087"/>
              <a:gd name="connsiteY35" fmla="*/ 26194 h 521494"/>
              <a:gd name="connsiteX36" fmla="*/ 1459706 w 1843087"/>
              <a:gd name="connsiteY36" fmla="*/ 7144 h 521494"/>
              <a:gd name="connsiteX37" fmla="*/ 1476375 w 1843087"/>
              <a:gd name="connsiteY37" fmla="*/ 0 h 521494"/>
              <a:gd name="connsiteX38" fmla="*/ 1535906 w 1843087"/>
              <a:gd name="connsiteY38" fmla="*/ 4763 h 521494"/>
              <a:gd name="connsiteX39" fmla="*/ 1581150 w 1843087"/>
              <a:gd name="connsiteY39" fmla="*/ 14288 h 521494"/>
              <a:gd name="connsiteX40" fmla="*/ 1626394 w 1843087"/>
              <a:gd name="connsiteY40" fmla="*/ 30956 h 521494"/>
              <a:gd name="connsiteX41" fmla="*/ 1685925 w 1843087"/>
              <a:gd name="connsiteY41" fmla="*/ 59531 h 521494"/>
              <a:gd name="connsiteX42" fmla="*/ 1759744 w 1843087"/>
              <a:gd name="connsiteY42" fmla="*/ 95250 h 521494"/>
              <a:gd name="connsiteX43" fmla="*/ 1795462 w 1843087"/>
              <a:gd name="connsiteY43" fmla="*/ 114300 h 521494"/>
              <a:gd name="connsiteX44" fmla="*/ 1821656 w 1843087"/>
              <a:gd name="connsiteY44" fmla="*/ 133350 h 521494"/>
              <a:gd name="connsiteX45" fmla="*/ 1835944 w 1843087"/>
              <a:gd name="connsiteY45" fmla="*/ 147638 h 521494"/>
              <a:gd name="connsiteX46" fmla="*/ 1843087 w 1843087"/>
              <a:gd name="connsiteY46" fmla="*/ 169069 h 521494"/>
              <a:gd name="connsiteX47" fmla="*/ 1843087 w 1843087"/>
              <a:gd name="connsiteY47" fmla="*/ 183356 h 521494"/>
              <a:gd name="connsiteX48" fmla="*/ 1835944 w 1843087"/>
              <a:gd name="connsiteY48" fmla="*/ 207169 h 521494"/>
              <a:gd name="connsiteX49" fmla="*/ 1814512 w 1843087"/>
              <a:gd name="connsiteY49" fmla="*/ 230981 h 521494"/>
              <a:gd name="connsiteX50" fmla="*/ 1771650 w 1843087"/>
              <a:gd name="connsiteY50" fmla="*/ 252413 h 521494"/>
              <a:gd name="connsiteX51" fmla="*/ 1683544 w 1843087"/>
              <a:gd name="connsiteY51" fmla="*/ 257175 h 521494"/>
              <a:gd name="connsiteX52" fmla="*/ 1459706 w 1843087"/>
              <a:gd name="connsiteY52" fmla="*/ 283369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843087" h="521494">
                <a:moveTo>
                  <a:pt x="1459706" y="283369"/>
                </a:moveTo>
                <a:lnTo>
                  <a:pt x="1185862" y="321469"/>
                </a:lnTo>
                <a:lnTo>
                  <a:pt x="902494" y="381000"/>
                </a:lnTo>
                <a:lnTo>
                  <a:pt x="750094" y="414338"/>
                </a:lnTo>
                <a:lnTo>
                  <a:pt x="616744" y="447675"/>
                </a:lnTo>
                <a:lnTo>
                  <a:pt x="509587" y="476250"/>
                </a:lnTo>
                <a:lnTo>
                  <a:pt x="364331" y="521494"/>
                </a:lnTo>
                <a:lnTo>
                  <a:pt x="342900" y="516731"/>
                </a:lnTo>
                <a:lnTo>
                  <a:pt x="292894" y="497681"/>
                </a:lnTo>
                <a:lnTo>
                  <a:pt x="235744" y="469106"/>
                </a:lnTo>
                <a:lnTo>
                  <a:pt x="204787" y="450056"/>
                </a:lnTo>
                <a:lnTo>
                  <a:pt x="171450" y="423863"/>
                </a:lnTo>
                <a:lnTo>
                  <a:pt x="138112" y="397669"/>
                </a:lnTo>
                <a:lnTo>
                  <a:pt x="92869" y="352425"/>
                </a:lnTo>
                <a:lnTo>
                  <a:pt x="54769" y="307181"/>
                </a:lnTo>
                <a:lnTo>
                  <a:pt x="23812" y="266700"/>
                </a:lnTo>
                <a:lnTo>
                  <a:pt x="11906" y="242888"/>
                </a:lnTo>
                <a:lnTo>
                  <a:pt x="2381" y="219075"/>
                </a:lnTo>
                <a:lnTo>
                  <a:pt x="0" y="195263"/>
                </a:lnTo>
                <a:lnTo>
                  <a:pt x="2381" y="183356"/>
                </a:lnTo>
                <a:lnTo>
                  <a:pt x="9525" y="171450"/>
                </a:lnTo>
                <a:lnTo>
                  <a:pt x="23812" y="166688"/>
                </a:lnTo>
                <a:lnTo>
                  <a:pt x="40481" y="171450"/>
                </a:lnTo>
                <a:lnTo>
                  <a:pt x="64294" y="195263"/>
                </a:lnTo>
                <a:lnTo>
                  <a:pt x="97631" y="219075"/>
                </a:lnTo>
                <a:lnTo>
                  <a:pt x="142875" y="242888"/>
                </a:lnTo>
                <a:lnTo>
                  <a:pt x="192881" y="261938"/>
                </a:lnTo>
                <a:lnTo>
                  <a:pt x="252412" y="271463"/>
                </a:lnTo>
                <a:lnTo>
                  <a:pt x="311944" y="276225"/>
                </a:lnTo>
                <a:lnTo>
                  <a:pt x="385762" y="269081"/>
                </a:lnTo>
                <a:lnTo>
                  <a:pt x="742950" y="195263"/>
                </a:lnTo>
                <a:lnTo>
                  <a:pt x="1016794" y="135731"/>
                </a:lnTo>
                <a:lnTo>
                  <a:pt x="1190625" y="102394"/>
                </a:lnTo>
                <a:lnTo>
                  <a:pt x="1295400" y="76200"/>
                </a:lnTo>
                <a:lnTo>
                  <a:pt x="1390650" y="45244"/>
                </a:lnTo>
                <a:lnTo>
                  <a:pt x="1428750" y="26194"/>
                </a:lnTo>
                <a:lnTo>
                  <a:pt x="1459706" y="7144"/>
                </a:lnTo>
                <a:lnTo>
                  <a:pt x="1476375" y="0"/>
                </a:lnTo>
                <a:lnTo>
                  <a:pt x="1535906" y="4763"/>
                </a:lnTo>
                <a:lnTo>
                  <a:pt x="1581150" y="14288"/>
                </a:lnTo>
                <a:lnTo>
                  <a:pt x="1626394" y="30956"/>
                </a:lnTo>
                <a:lnTo>
                  <a:pt x="1685925" y="59531"/>
                </a:lnTo>
                <a:lnTo>
                  <a:pt x="1759744" y="95250"/>
                </a:lnTo>
                <a:lnTo>
                  <a:pt x="1795462" y="114300"/>
                </a:lnTo>
                <a:lnTo>
                  <a:pt x="1821656" y="133350"/>
                </a:lnTo>
                <a:lnTo>
                  <a:pt x="1835944" y="147638"/>
                </a:lnTo>
                <a:lnTo>
                  <a:pt x="1843087" y="169069"/>
                </a:lnTo>
                <a:lnTo>
                  <a:pt x="1843087" y="183356"/>
                </a:lnTo>
                <a:lnTo>
                  <a:pt x="1835944" y="207169"/>
                </a:lnTo>
                <a:lnTo>
                  <a:pt x="1814512" y="230981"/>
                </a:lnTo>
                <a:lnTo>
                  <a:pt x="1771650" y="252413"/>
                </a:lnTo>
                <a:lnTo>
                  <a:pt x="1683544" y="257175"/>
                </a:lnTo>
                <a:lnTo>
                  <a:pt x="1459706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FDB20EE-2FCF-414A-8668-EE3B64DFA1C9}"/>
              </a:ext>
            </a:extLst>
          </p:cNvPr>
          <p:cNvSpPr/>
          <p:nvPr/>
        </p:nvSpPr>
        <p:spPr>
          <a:xfrm rot="16200000">
            <a:off x="2396334" y="3434557"/>
            <a:ext cx="4440238" cy="631825"/>
          </a:xfrm>
          <a:custGeom>
            <a:avLst/>
            <a:gdLst>
              <a:gd name="connsiteX0" fmla="*/ 2190902 w 4440326"/>
              <a:gd name="connsiteY0" fmla="*/ 457200 h 632764"/>
              <a:gd name="connsiteX1" fmla="*/ 1470355 w 4440326"/>
              <a:gd name="connsiteY1" fmla="*/ 431596 h 632764"/>
              <a:gd name="connsiteX2" fmla="*/ 1170432 w 4440326"/>
              <a:gd name="connsiteY2" fmla="*/ 424281 h 632764"/>
              <a:gd name="connsiteX3" fmla="*/ 742493 w 4440326"/>
              <a:gd name="connsiteY3" fmla="*/ 427939 h 632764"/>
              <a:gd name="connsiteX4" fmla="*/ 395021 w 4440326"/>
              <a:gd name="connsiteY4" fmla="*/ 427939 h 632764"/>
              <a:gd name="connsiteX5" fmla="*/ 128016 w 4440326"/>
              <a:gd name="connsiteY5" fmla="*/ 427939 h 632764"/>
              <a:gd name="connsiteX6" fmla="*/ 76810 w 4440326"/>
              <a:gd name="connsiteY6" fmla="*/ 420624 h 632764"/>
              <a:gd name="connsiteX7" fmla="*/ 40234 w 4440326"/>
              <a:gd name="connsiteY7" fmla="*/ 405993 h 632764"/>
              <a:gd name="connsiteX8" fmla="*/ 14630 w 4440326"/>
              <a:gd name="connsiteY8" fmla="*/ 387705 h 632764"/>
              <a:gd name="connsiteX9" fmla="*/ 3658 w 4440326"/>
              <a:gd name="connsiteY9" fmla="*/ 362102 h 632764"/>
              <a:gd name="connsiteX10" fmla="*/ 0 w 4440326"/>
              <a:gd name="connsiteY10" fmla="*/ 332841 h 632764"/>
              <a:gd name="connsiteX11" fmla="*/ 14630 w 4440326"/>
              <a:gd name="connsiteY11" fmla="*/ 296265 h 632764"/>
              <a:gd name="connsiteX12" fmla="*/ 36576 w 4440326"/>
              <a:gd name="connsiteY12" fmla="*/ 270662 h 632764"/>
              <a:gd name="connsiteX13" fmla="*/ 69494 w 4440326"/>
              <a:gd name="connsiteY13" fmla="*/ 241401 h 632764"/>
              <a:gd name="connsiteX14" fmla="*/ 113386 w 4440326"/>
              <a:gd name="connsiteY14" fmla="*/ 212140 h 632764"/>
              <a:gd name="connsiteX15" fmla="*/ 171907 w 4440326"/>
              <a:gd name="connsiteY15" fmla="*/ 186537 h 632764"/>
              <a:gd name="connsiteX16" fmla="*/ 270662 w 4440326"/>
              <a:gd name="connsiteY16" fmla="*/ 157276 h 632764"/>
              <a:gd name="connsiteX17" fmla="*/ 398678 w 4440326"/>
              <a:gd name="connsiteY17" fmla="*/ 128016 h 632764"/>
              <a:gd name="connsiteX18" fmla="*/ 555955 w 4440326"/>
              <a:gd name="connsiteY18" fmla="*/ 109728 h 632764"/>
              <a:gd name="connsiteX19" fmla="*/ 596189 w 4440326"/>
              <a:gd name="connsiteY19" fmla="*/ 128016 h 632764"/>
              <a:gd name="connsiteX20" fmla="*/ 651053 w 4440326"/>
              <a:gd name="connsiteY20" fmla="*/ 149961 h 632764"/>
              <a:gd name="connsiteX21" fmla="*/ 735178 w 4440326"/>
              <a:gd name="connsiteY21" fmla="*/ 168249 h 632764"/>
              <a:gd name="connsiteX22" fmla="*/ 877824 w 4440326"/>
              <a:gd name="connsiteY22" fmla="*/ 190195 h 632764"/>
              <a:gd name="connsiteX23" fmla="*/ 1108253 w 4440326"/>
              <a:gd name="connsiteY23" fmla="*/ 215798 h 632764"/>
              <a:gd name="connsiteX24" fmla="*/ 1547165 w 4440326"/>
              <a:gd name="connsiteY24" fmla="*/ 237744 h 632764"/>
              <a:gd name="connsiteX25" fmla="*/ 1993392 w 4440326"/>
              <a:gd name="connsiteY25" fmla="*/ 245059 h 632764"/>
              <a:gd name="connsiteX26" fmla="*/ 2501798 w 4440326"/>
              <a:gd name="connsiteY26" fmla="*/ 252374 h 632764"/>
              <a:gd name="connsiteX27" fmla="*/ 3193085 w 4440326"/>
              <a:gd name="connsiteY27" fmla="*/ 270662 h 632764"/>
              <a:gd name="connsiteX28" fmla="*/ 3631997 w 4440326"/>
              <a:gd name="connsiteY28" fmla="*/ 274320 h 632764"/>
              <a:gd name="connsiteX29" fmla="*/ 4012387 w 4440326"/>
              <a:gd name="connsiteY29" fmla="*/ 274320 h 632764"/>
              <a:gd name="connsiteX30" fmla="*/ 4089197 w 4440326"/>
              <a:gd name="connsiteY30" fmla="*/ 263347 h 632764"/>
              <a:gd name="connsiteX31" fmla="*/ 4155034 w 4440326"/>
              <a:gd name="connsiteY31" fmla="*/ 245059 h 632764"/>
              <a:gd name="connsiteX32" fmla="*/ 4206240 w 4440326"/>
              <a:gd name="connsiteY32" fmla="*/ 219456 h 632764"/>
              <a:gd name="connsiteX33" fmla="*/ 4261104 w 4440326"/>
              <a:gd name="connsiteY33" fmla="*/ 179222 h 632764"/>
              <a:gd name="connsiteX34" fmla="*/ 4304995 w 4440326"/>
              <a:gd name="connsiteY34" fmla="*/ 128016 h 632764"/>
              <a:gd name="connsiteX35" fmla="*/ 4348886 w 4440326"/>
              <a:gd name="connsiteY35" fmla="*/ 65836 h 632764"/>
              <a:gd name="connsiteX36" fmla="*/ 4370832 w 4440326"/>
              <a:gd name="connsiteY36" fmla="*/ 25603 h 632764"/>
              <a:gd name="connsiteX37" fmla="*/ 4396435 w 4440326"/>
              <a:gd name="connsiteY37" fmla="*/ 7315 h 632764"/>
              <a:gd name="connsiteX38" fmla="*/ 4411066 w 4440326"/>
              <a:gd name="connsiteY38" fmla="*/ 0 h 632764"/>
              <a:gd name="connsiteX39" fmla="*/ 4425696 w 4440326"/>
              <a:gd name="connsiteY39" fmla="*/ 3657 h 632764"/>
              <a:gd name="connsiteX40" fmla="*/ 4440326 w 4440326"/>
              <a:gd name="connsiteY40" fmla="*/ 14630 h 632764"/>
              <a:gd name="connsiteX41" fmla="*/ 4440326 w 4440326"/>
              <a:gd name="connsiteY41" fmla="*/ 62179 h 632764"/>
              <a:gd name="connsiteX42" fmla="*/ 4425696 w 4440326"/>
              <a:gd name="connsiteY42" fmla="*/ 168249 h 632764"/>
              <a:gd name="connsiteX43" fmla="*/ 4396435 w 4440326"/>
              <a:gd name="connsiteY43" fmla="*/ 270662 h 632764"/>
              <a:gd name="connsiteX44" fmla="*/ 4356202 w 4440326"/>
              <a:gd name="connsiteY44" fmla="*/ 376732 h 632764"/>
              <a:gd name="connsiteX45" fmla="*/ 4308653 w 4440326"/>
              <a:gd name="connsiteY45" fmla="*/ 460857 h 632764"/>
              <a:gd name="connsiteX46" fmla="*/ 4235501 w 4440326"/>
              <a:gd name="connsiteY46" fmla="*/ 552297 h 632764"/>
              <a:gd name="connsiteX47" fmla="*/ 4158691 w 4440326"/>
              <a:gd name="connsiteY47" fmla="*/ 621792 h 632764"/>
              <a:gd name="connsiteX48" fmla="*/ 4140403 w 4440326"/>
              <a:gd name="connsiteY48" fmla="*/ 632764 h 632764"/>
              <a:gd name="connsiteX49" fmla="*/ 4111142 w 4440326"/>
              <a:gd name="connsiteY49" fmla="*/ 629107 h 632764"/>
              <a:gd name="connsiteX50" fmla="*/ 4067251 w 4440326"/>
              <a:gd name="connsiteY50" fmla="*/ 596188 h 632764"/>
              <a:gd name="connsiteX51" fmla="*/ 4037990 w 4440326"/>
              <a:gd name="connsiteY51" fmla="*/ 577900 h 632764"/>
              <a:gd name="connsiteX52" fmla="*/ 3979469 w 4440326"/>
              <a:gd name="connsiteY52" fmla="*/ 559612 h 632764"/>
              <a:gd name="connsiteX53" fmla="*/ 3855110 w 4440326"/>
              <a:gd name="connsiteY53" fmla="*/ 541324 h 632764"/>
              <a:gd name="connsiteX54" fmla="*/ 3606394 w 4440326"/>
              <a:gd name="connsiteY54" fmla="*/ 519379 h 632764"/>
              <a:gd name="connsiteX55" fmla="*/ 3236976 w 4440326"/>
              <a:gd name="connsiteY55" fmla="*/ 493776 h 632764"/>
              <a:gd name="connsiteX56" fmla="*/ 3039466 w 4440326"/>
              <a:gd name="connsiteY56" fmla="*/ 490118 h 632764"/>
              <a:gd name="connsiteX57" fmla="*/ 2604211 w 4440326"/>
              <a:gd name="connsiteY57" fmla="*/ 475488 h 632764"/>
              <a:gd name="connsiteX58" fmla="*/ 2542032 w 4440326"/>
              <a:gd name="connsiteY58" fmla="*/ 468172 h 632764"/>
              <a:gd name="connsiteX59" fmla="*/ 2190902 w 4440326"/>
              <a:gd name="connsiteY59" fmla="*/ 457200 h 63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440326" h="632764">
                <a:moveTo>
                  <a:pt x="2190902" y="457200"/>
                </a:moveTo>
                <a:lnTo>
                  <a:pt x="1470355" y="431596"/>
                </a:lnTo>
                <a:lnTo>
                  <a:pt x="1170432" y="424281"/>
                </a:lnTo>
                <a:lnTo>
                  <a:pt x="742493" y="427939"/>
                </a:lnTo>
                <a:lnTo>
                  <a:pt x="395021" y="427939"/>
                </a:lnTo>
                <a:lnTo>
                  <a:pt x="128016" y="427939"/>
                </a:lnTo>
                <a:lnTo>
                  <a:pt x="76810" y="420624"/>
                </a:lnTo>
                <a:lnTo>
                  <a:pt x="40234" y="405993"/>
                </a:lnTo>
                <a:lnTo>
                  <a:pt x="14630" y="387705"/>
                </a:lnTo>
                <a:lnTo>
                  <a:pt x="3658" y="362102"/>
                </a:lnTo>
                <a:lnTo>
                  <a:pt x="0" y="332841"/>
                </a:lnTo>
                <a:lnTo>
                  <a:pt x="14630" y="296265"/>
                </a:lnTo>
                <a:lnTo>
                  <a:pt x="36576" y="270662"/>
                </a:lnTo>
                <a:lnTo>
                  <a:pt x="69494" y="241401"/>
                </a:lnTo>
                <a:lnTo>
                  <a:pt x="113386" y="212140"/>
                </a:lnTo>
                <a:lnTo>
                  <a:pt x="171907" y="186537"/>
                </a:lnTo>
                <a:lnTo>
                  <a:pt x="270662" y="157276"/>
                </a:lnTo>
                <a:lnTo>
                  <a:pt x="398678" y="128016"/>
                </a:lnTo>
                <a:lnTo>
                  <a:pt x="555955" y="109728"/>
                </a:lnTo>
                <a:lnTo>
                  <a:pt x="596189" y="128016"/>
                </a:lnTo>
                <a:lnTo>
                  <a:pt x="651053" y="149961"/>
                </a:lnTo>
                <a:lnTo>
                  <a:pt x="735178" y="168249"/>
                </a:lnTo>
                <a:lnTo>
                  <a:pt x="877824" y="190195"/>
                </a:lnTo>
                <a:lnTo>
                  <a:pt x="1108253" y="215798"/>
                </a:lnTo>
                <a:lnTo>
                  <a:pt x="1547165" y="237744"/>
                </a:lnTo>
                <a:lnTo>
                  <a:pt x="1993392" y="245059"/>
                </a:lnTo>
                <a:lnTo>
                  <a:pt x="2501798" y="252374"/>
                </a:lnTo>
                <a:lnTo>
                  <a:pt x="3193085" y="270662"/>
                </a:lnTo>
                <a:lnTo>
                  <a:pt x="3631997" y="274320"/>
                </a:lnTo>
                <a:lnTo>
                  <a:pt x="4012387" y="274320"/>
                </a:lnTo>
                <a:lnTo>
                  <a:pt x="4089197" y="263347"/>
                </a:lnTo>
                <a:lnTo>
                  <a:pt x="4155034" y="245059"/>
                </a:lnTo>
                <a:lnTo>
                  <a:pt x="4206240" y="219456"/>
                </a:lnTo>
                <a:lnTo>
                  <a:pt x="4261104" y="179222"/>
                </a:lnTo>
                <a:lnTo>
                  <a:pt x="4304995" y="128016"/>
                </a:lnTo>
                <a:lnTo>
                  <a:pt x="4348886" y="65836"/>
                </a:lnTo>
                <a:lnTo>
                  <a:pt x="4370832" y="25603"/>
                </a:lnTo>
                <a:lnTo>
                  <a:pt x="4396435" y="7315"/>
                </a:lnTo>
                <a:lnTo>
                  <a:pt x="4411066" y="0"/>
                </a:lnTo>
                <a:lnTo>
                  <a:pt x="4425696" y="3657"/>
                </a:lnTo>
                <a:lnTo>
                  <a:pt x="4440326" y="14630"/>
                </a:lnTo>
                <a:lnTo>
                  <a:pt x="4440326" y="62179"/>
                </a:lnTo>
                <a:lnTo>
                  <a:pt x="4425696" y="168249"/>
                </a:lnTo>
                <a:lnTo>
                  <a:pt x="4396435" y="270662"/>
                </a:lnTo>
                <a:lnTo>
                  <a:pt x="4356202" y="376732"/>
                </a:lnTo>
                <a:lnTo>
                  <a:pt x="4308653" y="460857"/>
                </a:lnTo>
                <a:lnTo>
                  <a:pt x="4235501" y="552297"/>
                </a:lnTo>
                <a:lnTo>
                  <a:pt x="4158691" y="621792"/>
                </a:lnTo>
                <a:lnTo>
                  <a:pt x="4140403" y="632764"/>
                </a:lnTo>
                <a:lnTo>
                  <a:pt x="4111142" y="629107"/>
                </a:lnTo>
                <a:lnTo>
                  <a:pt x="4067251" y="596188"/>
                </a:lnTo>
                <a:lnTo>
                  <a:pt x="4037990" y="577900"/>
                </a:lnTo>
                <a:lnTo>
                  <a:pt x="3979469" y="559612"/>
                </a:lnTo>
                <a:lnTo>
                  <a:pt x="3855110" y="541324"/>
                </a:lnTo>
                <a:lnTo>
                  <a:pt x="3606394" y="519379"/>
                </a:lnTo>
                <a:lnTo>
                  <a:pt x="3236976" y="493776"/>
                </a:lnTo>
                <a:lnTo>
                  <a:pt x="3039466" y="490118"/>
                </a:lnTo>
                <a:lnTo>
                  <a:pt x="2604211" y="475488"/>
                </a:lnTo>
                <a:lnTo>
                  <a:pt x="2542032" y="468172"/>
                </a:lnTo>
                <a:lnTo>
                  <a:pt x="2190902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FA4E827-1C7E-4F53-B663-E854AC844185}"/>
              </a:ext>
            </a:extLst>
          </p:cNvPr>
          <p:cNvSpPr/>
          <p:nvPr/>
        </p:nvSpPr>
        <p:spPr>
          <a:xfrm rot="16200000">
            <a:off x="3061495" y="3356769"/>
            <a:ext cx="2008188" cy="1123950"/>
          </a:xfrm>
          <a:custGeom>
            <a:avLst/>
            <a:gdLst>
              <a:gd name="connsiteX0" fmla="*/ 862012 w 2007394"/>
              <a:gd name="connsiteY0" fmla="*/ 688181 h 1123950"/>
              <a:gd name="connsiteX1" fmla="*/ 554831 w 2007394"/>
              <a:gd name="connsiteY1" fmla="*/ 471488 h 1123950"/>
              <a:gd name="connsiteX2" fmla="*/ 307181 w 2007394"/>
              <a:gd name="connsiteY2" fmla="*/ 290513 h 1123950"/>
              <a:gd name="connsiteX3" fmla="*/ 138112 w 2007394"/>
              <a:gd name="connsiteY3" fmla="*/ 159544 h 1123950"/>
              <a:gd name="connsiteX4" fmla="*/ 26194 w 2007394"/>
              <a:gd name="connsiteY4" fmla="*/ 73819 h 1123950"/>
              <a:gd name="connsiteX5" fmla="*/ 11906 w 2007394"/>
              <a:gd name="connsiteY5" fmla="*/ 59531 h 1123950"/>
              <a:gd name="connsiteX6" fmla="*/ 4762 w 2007394"/>
              <a:gd name="connsiteY6" fmla="*/ 47625 h 1123950"/>
              <a:gd name="connsiteX7" fmla="*/ 0 w 2007394"/>
              <a:gd name="connsiteY7" fmla="*/ 28575 h 1123950"/>
              <a:gd name="connsiteX8" fmla="*/ 2381 w 2007394"/>
              <a:gd name="connsiteY8" fmla="*/ 14288 h 1123950"/>
              <a:gd name="connsiteX9" fmla="*/ 11906 w 2007394"/>
              <a:gd name="connsiteY9" fmla="*/ 2381 h 1123950"/>
              <a:gd name="connsiteX10" fmla="*/ 28575 w 2007394"/>
              <a:gd name="connsiteY10" fmla="*/ 0 h 1123950"/>
              <a:gd name="connsiteX11" fmla="*/ 54769 w 2007394"/>
              <a:gd name="connsiteY11" fmla="*/ 9525 h 1123950"/>
              <a:gd name="connsiteX12" fmla="*/ 150019 w 2007394"/>
              <a:gd name="connsiteY12" fmla="*/ 71438 h 1123950"/>
              <a:gd name="connsiteX13" fmla="*/ 295275 w 2007394"/>
              <a:gd name="connsiteY13" fmla="*/ 164306 h 1123950"/>
              <a:gd name="connsiteX14" fmla="*/ 452437 w 2007394"/>
              <a:gd name="connsiteY14" fmla="*/ 261938 h 1123950"/>
              <a:gd name="connsiteX15" fmla="*/ 611981 w 2007394"/>
              <a:gd name="connsiteY15" fmla="*/ 354806 h 1123950"/>
              <a:gd name="connsiteX16" fmla="*/ 845344 w 2007394"/>
              <a:gd name="connsiteY16" fmla="*/ 488156 h 1123950"/>
              <a:gd name="connsiteX17" fmla="*/ 1021556 w 2007394"/>
              <a:gd name="connsiteY17" fmla="*/ 581025 h 1123950"/>
              <a:gd name="connsiteX18" fmla="*/ 1176337 w 2007394"/>
              <a:gd name="connsiteY18" fmla="*/ 664369 h 1123950"/>
              <a:gd name="connsiteX19" fmla="*/ 1371600 w 2007394"/>
              <a:gd name="connsiteY19" fmla="*/ 762000 h 1123950"/>
              <a:gd name="connsiteX20" fmla="*/ 1495425 w 2007394"/>
              <a:gd name="connsiteY20" fmla="*/ 819150 h 1123950"/>
              <a:gd name="connsiteX21" fmla="*/ 1602581 w 2007394"/>
              <a:gd name="connsiteY21" fmla="*/ 864394 h 1123950"/>
              <a:gd name="connsiteX22" fmla="*/ 1685925 w 2007394"/>
              <a:gd name="connsiteY22" fmla="*/ 895350 h 1123950"/>
              <a:gd name="connsiteX23" fmla="*/ 1752600 w 2007394"/>
              <a:gd name="connsiteY23" fmla="*/ 919163 h 1123950"/>
              <a:gd name="connsiteX24" fmla="*/ 1812131 w 2007394"/>
              <a:gd name="connsiteY24" fmla="*/ 938213 h 1123950"/>
              <a:gd name="connsiteX25" fmla="*/ 1866900 w 2007394"/>
              <a:gd name="connsiteY25" fmla="*/ 952500 h 1123950"/>
              <a:gd name="connsiteX26" fmla="*/ 1978819 w 2007394"/>
              <a:gd name="connsiteY26" fmla="*/ 957263 h 1123950"/>
              <a:gd name="connsiteX27" fmla="*/ 2007394 w 2007394"/>
              <a:gd name="connsiteY27" fmla="*/ 1123950 h 1123950"/>
              <a:gd name="connsiteX28" fmla="*/ 1443037 w 2007394"/>
              <a:gd name="connsiteY28" fmla="*/ 1097756 h 1123950"/>
              <a:gd name="connsiteX29" fmla="*/ 1352550 w 2007394"/>
              <a:gd name="connsiteY29" fmla="*/ 1031081 h 1123950"/>
              <a:gd name="connsiteX30" fmla="*/ 1197769 w 2007394"/>
              <a:gd name="connsiteY30" fmla="*/ 921544 h 1123950"/>
              <a:gd name="connsiteX31" fmla="*/ 1021556 w 2007394"/>
              <a:gd name="connsiteY31" fmla="*/ 802481 h 1123950"/>
              <a:gd name="connsiteX32" fmla="*/ 862012 w 2007394"/>
              <a:gd name="connsiteY32" fmla="*/ 688181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07394" h="1123950">
                <a:moveTo>
                  <a:pt x="862012" y="688181"/>
                </a:moveTo>
                <a:lnTo>
                  <a:pt x="554831" y="471488"/>
                </a:lnTo>
                <a:lnTo>
                  <a:pt x="307181" y="290513"/>
                </a:lnTo>
                <a:lnTo>
                  <a:pt x="138112" y="159544"/>
                </a:lnTo>
                <a:lnTo>
                  <a:pt x="26194" y="73819"/>
                </a:lnTo>
                <a:lnTo>
                  <a:pt x="11906" y="59531"/>
                </a:lnTo>
                <a:lnTo>
                  <a:pt x="4762" y="47625"/>
                </a:lnTo>
                <a:lnTo>
                  <a:pt x="0" y="28575"/>
                </a:lnTo>
                <a:lnTo>
                  <a:pt x="2381" y="14288"/>
                </a:lnTo>
                <a:lnTo>
                  <a:pt x="11906" y="2381"/>
                </a:lnTo>
                <a:lnTo>
                  <a:pt x="28575" y="0"/>
                </a:lnTo>
                <a:lnTo>
                  <a:pt x="54769" y="9525"/>
                </a:lnTo>
                <a:lnTo>
                  <a:pt x="150019" y="71438"/>
                </a:lnTo>
                <a:lnTo>
                  <a:pt x="295275" y="164306"/>
                </a:lnTo>
                <a:lnTo>
                  <a:pt x="452437" y="261938"/>
                </a:lnTo>
                <a:lnTo>
                  <a:pt x="611981" y="354806"/>
                </a:lnTo>
                <a:lnTo>
                  <a:pt x="845344" y="488156"/>
                </a:lnTo>
                <a:lnTo>
                  <a:pt x="1021556" y="581025"/>
                </a:lnTo>
                <a:lnTo>
                  <a:pt x="1176337" y="664369"/>
                </a:lnTo>
                <a:lnTo>
                  <a:pt x="1371600" y="762000"/>
                </a:lnTo>
                <a:lnTo>
                  <a:pt x="1495425" y="819150"/>
                </a:lnTo>
                <a:lnTo>
                  <a:pt x="1602581" y="864394"/>
                </a:lnTo>
                <a:lnTo>
                  <a:pt x="1685925" y="895350"/>
                </a:lnTo>
                <a:lnTo>
                  <a:pt x="1752600" y="919163"/>
                </a:lnTo>
                <a:lnTo>
                  <a:pt x="1812131" y="938213"/>
                </a:lnTo>
                <a:lnTo>
                  <a:pt x="1866900" y="952500"/>
                </a:lnTo>
                <a:lnTo>
                  <a:pt x="1978819" y="957263"/>
                </a:lnTo>
                <a:lnTo>
                  <a:pt x="2007394" y="1123950"/>
                </a:lnTo>
                <a:lnTo>
                  <a:pt x="1443037" y="1097756"/>
                </a:lnTo>
                <a:lnTo>
                  <a:pt x="1352550" y="1031081"/>
                </a:lnTo>
                <a:lnTo>
                  <a:pt x="1197769" y="921544"/>
                </a:lnTo>
                <a:lnTo>
                  <a:pt x="1021556" y="802481"/>
                </a:lnTo>
                <a:lnTo>
                  <a:pt x="862012" y="6881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D5108AB-AFF3-4ED4-879C-C5EE78567D7F}"/>
              </a:ext>
            </a:extLst>
          </p:cNvPr>
          <p:cNvSpPr/>
          <p:nvPr/>
        </p:nvSpPr>
        <p:spPr>
          <a:xfrm>
            <a:off x="4703765" y="3338514"/>
            <a:ext cx="669925" cy="604837"/>
          </a:xfrm>
          <a:custGeom>
            <a:avLst/>
            <a:gdLst>
              <a:gd name="connsiteX0" fmla="*/ 381000 w 671512"/>
              <a:gd name="connsiteY0" fmla="*/ 381000 h 604837"/>
              <a:gd name="connsiteX1" fmla="*/ 280987 w 671512"/>
              <a:gd name="connsiteY1" fmla="*/ 276225 h 604837"/>
              <a:gd name="connsiteX2" fmla="*/ 216694 w 671512"/>
              <a:gd name="connsiteY2" fmla="*/ 219075 h 604837"/>
              <a:gd name="connsiteX3" fmla="*/ 164306 w 671512"/>
              <a:gd name="connsiteY3" fmla="*/ 178593 h 604837"/>
              <a:gd name="connsiteX4" fmla="*/ 104775 w 671512"/>
              <a:gd name="connsiteY4" fmla="*/ 138112 h 604837"/>
              <a:gd name="connsiteX5" fmla="*/ 7144 w 671512"/>
              <a:gd name="connsiteY5" fmla="*/ 83343 h 604837"/>
              <a:gd name="connsiteX6" fmla="*/ 0 w 671512"/>
              <a:gd name="connsiteY6" fmla="*/ 0 h 604837"/>
              <a:gd name="connsiteX7" fmla="*/ 114300 w 671512"/>
              <a:gd name="connsiteY7" fmla="*/ 2381 h 604837"/>
              <a:gd name="connsiteX8" fmla="*/ 223837 w 671512"/>
              <a:gd name="connsiteY8" fmla="*/ 11906 h 604837"/>
              <a:gd name="connsiteX9" fmla="*/ 292894 w 671512"/>
              <a:gd name="connsiteY9" fmla="*/ 23812 h 604837"/>
              <a:gd name="connsiteX10" fmla="*/ 347662 w 671512"/>
              <a:gd name="connsiteY10" fmla="*/ 30956 h 604837"/>
              <a:gd name="connsiteX11" fmla="*/ 392906 w 671512"/>
              <a:gd name="connsiteY11" fmla="*/ 42862 h 604837"/>
              <a:gd name="connsiteX12" fmla="*/ 438150 w 671512"/>
              <a:gd name="connsiteY12" fmla="*/ 59531 h 604837"/>
              <a:gd name="connsiteX13" fmla="*/ 464344 w 671512"/>
              <a:gd name="connsiteY13" fmla="*/ 78581 h 604837"/>
              <a:gd name="connsiteX14" fmla="*/ 497681 w 671512"/>
              <a:gd name="connsiteY14" fmla="*/ 121443 h 604837"/>
              <a:gd name="connsiteX15" fmla="*/ 550069 w 671512"/>
              <a:gd name="connsiteY15" fmla="*/ 188118 h 604837"/>
              <a:gd name="connsiteX16" fmla="*/ 588169 w 671512"/>
              <a:gd name="connsiteY16" fmla="*/ 250031 h 604837"/>
              <a:gd name="connsiteX17" fmla="*/ 621506 w 671512"/>
              <a:gd name="connsiteY17" fmla="*/ 311943 h 604837"/>
              <a:gd name="connsiteX18" fmla="*/ 640556 w 671512"/>
              <a:gd name="connsiteY18" fmla="*/ 373856 h 604837"/>
              <a:gd name="connsiteX19" fmla="*/ 659606 w 671512"/>
              <a:gd name="connsiteY19" fmla="*/ 438150 h 604837"/>
              <a:gd name="connsiteX20" fmla="*/ 671512 w 671512"/>
              <a:gd name="connsiteY20" fmla="*/ 497681 h 604837"/>
              <a:gd name="connsiteX21" fmla="*/ 669131 w 671512"/>
              <a:gd name="connsiteY21" fmla="*/ 521493 h 604837"/>
              <a:gd name="connsiteX22" fmla="*/ 661987 w 671512"/>
              <a:gd name="connsiteY22" fmla="*/ 559593 h 604837"/>
              <a:gd name="connsiteX23" fmla="*/ 650081 w 671512"/>
              <a:gd name="connsiteY23" fmla="*/ 588168 h 604837"/>
              <a:gd name="connsiteX24" fmla="*/ 638175 w 671512"/>
              <a:gd name="connsiteY24" fmla="*/ 600075 h 604837"/>
              <a:gd name="connsiteX25" fmla="*/ 623887 w 671512"/>
              <a:gd name="connsiteY25" fmla="*/ 604837 h 604837"/>
              <a:gd name="connsiteX26" fmla="*/ 602456 w 671512"/>
              <a:gd name="connsiteY26" fmla="*/ 604837 h 604837"/>
              <a:gd name="connsiteX27" fmla="*/ 569119 w 671512"/>
              <a:gd name="connsiteY27" fmla="*/ 590550 h 604837"/>
              <a:gd name="connsiteX28" fmla="*/ 538162 w 671512"/>
              <a:gd name="connsiteY28" fmla="*/ 564356 h 604837"/>
              <a:gd name="connsiteX29" fmla="*/ 497681 w 671512"/>
              <a:gd name="connsiteY29" fmla="*/ 514350 h 604837"/>
              <a:gd name="connsiteX30" fmla="*/ 381000 w 671512"/>
              <a:gd name="connsiteY30" fmla="*/ 381000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1512" h="604837">
                <a:moveTo>
                  <a:pt x="381000" y="381000"/>
                </a:moveTo>
                <a:lnTo>
                  <a:pt x="280987" y="276225"/>
                </a:lnTo>
                <a:lnTo>
                  <a:pt x="216694" y="219075"/>
                </a:lnTo>
                <a:lnTo>
                  <a:pt x="164306" y="178593"/>
                </a:lnTo>
                <a:lnTo>
                  <a:pt x="104775" y="138112"/>
                </a:lnTo>
                <a:lnTo>
                  <a:pt x="7144" y="83343"/>
                </a:lnTo>
                <a:lnTo>
                  <a:pt x="0" y="0"/>
                </a:lnTo>
                <a:lnTo>
                  <a:pt x="114300" y="2381"/>
                </a:lnTo>
                <a:lnTo>
                  <a:pt x="223837" y="11906"/>
                </a:lnTo>
                <a:lnTo>
                  <a:pt x="292894" y="23812"/>
                </a:lnTo>
                <a:lnTo>
                  <a:pt x="347662" y="30956"/>
                </a:lnTo>
                <a:lnTo>
                  <a:pt x="392906" y="42862"/>
                </a:lnTo>
                <a:lnTo>
                  <a:pt x="438150" y="59531"/>
                </a:lnTo>
                <a:lnTo>
                  <a:pt x="464344" y="78581"/>
                </a:lnTo>
                <a:lnTo>
                  <a:pt x="497681" y="121443"/>
                </a:lnTo>
                <a:lnTo>
                  <a:pt x="550069" y="188118"/>
                </a:lnTo>
                <a:lnTo>
                  <a:pt x="588169" y="250031"/>
                </a:lnTo>
                <a:lnTo>
                  <a:pt x="621506" y="311943"/>
                </a:lnTo>
                <a:lnTo>
                  <a:pt x="640556" y="373856"/>
                </a:lnTo>
                <a:lnTo>
                  <a:pt x="659606" y="438150"/>
                </a:lnTo>
                <a:lnTo>
                  <a:pt x="671512" y="497681"/>
                </a:lnTo>
                <a:lnTo>
                  <a:pt x="669131" y="521493"/>
                </a:lnTo>
                <a:lnTo>
                  <a:pt x="661987" y="559593"/>
                </a:lnTo>
                <a:lnTo>
                  <a:pt x="650081" y="588168"/>
                </a:lnTo>
                <a:lnTo>
                  <a:pt x="638175" y="600075"/>
                </a:lnTo>
                <a:lnTo>
                  <a:pt x="623887" y="604837"/>
                </a:lnTo>
                <a:lnTo>
                  <a:pt x="602456" y="604837"/>
                </a:lnTo>
                <a:lnTo>
                  <a:pt x="569119" y="590550"/>
                </a:lnTo>
                <a:lnTo>
                  <a:pt x="538162" y="564356"/>
                </a:lnTo>
                <a:lnTo>
                  <a:pt x="497681" y="514350"/>
                </a:lnTo>
                <a:lnTo>
                  <a:pt x="381000" y="3810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50BB6FE-A7F0-413D-8683-E6E52CC1EFCC}"/>
              </a:ext>
            </a:extLst>
          </p:cNvPr>
          <p:cNvSpPr/>
          <p:nvPr/>
        </p:nvSpPr>
        <p:spPr>
          <a:xfrm>
            <a:off x="5114927" y="1457325"/>
            <a:ext cx="1552575" cy="1917700"/>
          </a:xfrm>
          <a:custGeom>
            <a:avLst/>
            <a:gdLst>
              <a:gd name="connsiteX0" fmla="*/ 1017430 w 1553192"/>
              <a:gd name="connsiteY0" fmla="*/ 958189 h 1916377"/>
              <a:gd name="connsiteX1" fmla="*/ 816520 w 1553192"/>
              <a:gd name="connsiteY1" fmla="*/ 1190008 h 1916377"/>
              <a:gd name="connsiteX2" fmla="*/ 659398 w 1553192"/>
              <a:gd name="connsiteY2" fmla="*/ 1349706 h 1916377"/>
              <a:gd name="connsiteX3" fmla="*/ 430154 w 1553192"/>
              <a:gd name="connsiteY3" fmla="*/ 1566071 h 1916377"/>
              <a:gd name="connsiteX4" fmla="*/ 265304 w 1553192"/>
              <a:gd name="connsiteY4" fmla="*/ 1718042 h 1916377"/>
              <a:gd name="connsiteX5" fmla="*/ 61818 w 1553192"/>
              <a:gd name="connsiteY5" fmla="*/ 1903498 h 1916377"/>
              <a:gd name="connsiteX6" fmla="*/ 38636 w 1553192"/>
              <a:gd name="connsiteY6" fmla="*/ 1913801 h 1916377"/>
              <a:gd name="connsiteX7" fmla="*/ 20606 w 1553192"/>
              <a:gd name="connsiteY7" fmla="*/ 1916377 h 1916377"/>
              <a:gd name="connsiteX8" fmla="*/ 2575 w 1553192"/>
              <a:gd name="connsiteY8" fmla="*/ 1908649 h 1916377"/>
              <a:gd name="connsiteX9" fmla="*/ 0 w 1553192"/>
              <a:gd name="connsiteY9" fmla="*/ 1893195 h 1916377"/>
              <a:gd name="connsiteX10" fmla="*/ 7727 w 1553192"/>
              <a:gd name="connsiteY10" fmla="*/ 1864861 h 1916377"/>
              <a:gd name="connsiteX11" fmla="*/ 46363 w 1553192"/>
              <a:gd name="connsiteY11" fmla="*/ 1818497 h 1916377"/>
              <a:gd name="connsiteX12" fmla="*/ 164849 w 1553192"/>
              <a:gd name="connsiteY12" fmla="*/ 1687133 h 1916377"/>
              <a:gd name="connsiteX13" fmla="*/ 265304 w 1553192"/>
              <a:gd name="connsiteY13" fmla="*/ 1563496 h 1916377"/>
              <a:gd name="connsiteX14" fmla="*/ 414699 w 1553192"/>
              <a:gd name="connsiteY14" fmla="*/ 1372888 h 1916377"/>
              <a:gd name="connsiteX15" fmla="*/ 538336 w 1553192"/>
              <a:gd name="connsiteY15" fmla="*/ 1208039 h 1916377"/>
              <a:gd name="connsiteX16" fmla="*/ 705762 w 1553192"/>
              <a:gd name="connsiteY16" fmla="*/ 983946 h 1916377"/>
              <a:gd name="connsiteX17" fmla="*/ 826823 w 1553192"/>
              <a:gd name="connsiteY17" fmla="*/ 803642 h 1916377"/>
              <a:gd name="connsiteX18" fmla="*/ 953036 w 1553192"/>
              <a:gd name="connsiteY18" fmla="*/ 615611 h 1916377"/>
              <a:gd name="connsiteX19" fmla="*/ 1063794 w 1553192"/>
              <a:gd name="connsiteY19" fmla="*/ 432731 h 1916377"/>
              <a:gd name="connsiteX20" fmla="*/ 1133340 w 1553192"/>
              <a:gd name="connsiteY20" fmla="*/ 314245 h 1916377"/>
              <a:gd name="connsiteX21" fmla="*/ 1146219 w 1553192"/>
              <a:gd name="connsiteY21" fmla="*/ 285911 h 1916377"/>
              <a:gd name="connsiteX22" fmla="*/ 1151371 w 1553192"/>
              <a:gd name="connsiteY22" fmla="*/ 262729 h 1916377"/>
              <a:gd name="connsiteX23" fmla="*/ 1148795 w 1553192"/>
              <a:gd name="connsiteY23" fmla="*/ 234396 h 1916377"/>
              <a:gd name="connsiteX24" fmla="*/ 1143643 w 1553192"/>
              <a:gd name="connsiteY24" fmla="*/ 213790 h 1916377"/>
              <a:gd name="connsiteX25" fmla="*/ 1123037 w 1553192"/>
              <a:gd name="connsiteY25" fmla="*/ 182880 h 1916377"/>
              <a:gd name="connsiteX26" fmla="*/ 1061219 w 1553192"/>
              <a:gd name="connsiteY26" fmla="*/ 128789 h 1916377"/>
              <a:gd name="connsiteX27" fmla="*/ 1025158 w 1553192"/>
              <a:gd name="connsiteY27" fmla="*/ 103031 h 1916377"/>
              <a:gd name="connsiteX28" fmla="*/ 991673 w 1553192"/>
              <a:gd name="connsiteY28" fmla="*/ 87577 h 1916377"/>
              <a:gd name="connsiteX29" fmla="*/ 971067 w 1553192"/>
              <a:gd name="connsiteY29" fmla="*/ 77274 h 1916377"/>
              <a:gd name="connsiteX30" fmla="*/ 947885 w 1553192"/>
              <a:gd name="connsiteY30" fmla="*/ 59243 h 1916377"/>
              <a:gd name="connsiteX31" fmla="*/ 937581 w 1553192"/>
              <a:gd name="connsiteY31" fmla="*/ 43789 h 1916377"/>
              <a:gd name="connsiteX32" fmla="*/ 935006 w 1553192"/>
              <a:gd name="connsiteY32" fmla="*/ 23182 h 1916377"/>
              <a:gd name="connsiteX33" fmla="*/ 942733 w 1553192"/>
              <a:gd name="connsiteY33" fmla="*/ 5152 h 1916377"/>
              <a:gd name="connsiteX34" fmla="*/ 968491 w 1553192"/>
              <a:gd name="connsiteY34" fmla="*/ 0 h 1916377"/>
              <a:gd name="connsiteX35" fmla="*/ 1030309 w 1553192"/>
              <a:gd name="connsiteY35" fmla="*/ 5152 h 1916377"/>
              <a:gd name="connsiteX36" fmla="*/ 1135916 w 1553192"/>
              <a:gd name="connsiteY36" fmla="*/ 12879 h 1916377"/>
              <a:gd name="connsiteX37" fmla="*/ 1179704 w 1553192"/>
              <a:gd name="connsiteY37" fmla="*/ 18031 h 1916377"/>
              <a:gd name="connsiteX38" fmla="*/ 1256978 w 1553192"/>
              <a:gd name="connsiteY38" fmla="*/ 30910 h 1916377"/>
              <a:gd name="connsiteX39" fmla="*/ 1316220 w 1553192"/>
              <a:gd name="connsiteY39" fmla="*/ 46364 h 1916377"/>
              <a:gd name="connsiteX40" fmla="*/ 1362584 w 1553192"/>
              <a:gd name="connsiteY40" fmla="*/ 61819 h 1916377"/>
              <a:gd name="connsiteX41" fmla="*/ 1390918 w 1553192"/>
              <a:gd name="connsiteY41" fmla="*/ 74698 h 1916377"/>
              <a:gd name="connsiteX42" fmla="*/ 1421827 w 1553192"/>
              <a:gd name="connsiteY42" fmla="*/ 92728 h 1916377"/>
              <a:gd name="connsiteX43" fmla="*/ 1450161 w 1553192"/>
              <a:gd name="connsiteY43" fmla="*/ 115910 h 1916377"/>
              <a:gd name="connsiteX44" fmla="*/ 1475918 w 1553192"/>
              <a:gd name="connsiteY44" fmla="*/ 136517 h 1916377"/>
              <a:gd name="connsiteX45" fmla="*/ 1496525 w 1553192"/>
              <a:gd name="connsiteY45" fmla="*/ 159698 h 1916377"/>
              <a:gd name="connsiteX46" fmla="*/ 1514555 w 1553192"/>
              <a:gd name="connsiteY46" fmla="*/ 188032 h 1916377"/>
              <a:gd name="connsiteX47" fmla="*/ 1532585 w 1553192"/>
              <a:gd name="connsiteY47" fmla="*/ 221517 h 1916377"/>
              <a:gd name="connsiteX48" fmla="*/ 1545464 w 1553192"/>
              <a:gd name="connsiteY48" fmla="*/ 257578 h 1916377"/>
              <a:gd name="connsiteX49" fmla="*/ 1553192 w 1553192"/>
              <a:gd name="connsiteY49" fmla="*/ 298790 h 1916377"/>
              <a:gd name="connsiteX50" fmla="*/ 1553192 w 1553192"/>
              <a:gd name="connsiteY50" fmla="*/ 329700 h 1916377"/>
              <a:gd name="connsiteX51" fmla="*/ 1548040 w 1553192"/>
              <a:gd name="connsiteY51" fmla="*/ 352882 h 1916377"/>
              <a:gd name="connsiteX52" fmla="*/ 1537737 w 1553192"/>
              <a:gd name="connsiteY52" fmla="*/ 368336 h 1916377"/>
              <a:gd name="connsiteX53" fmla="*/ 1426979 w 1553192"/>
              <a:gd name="connsiteY53" fmla="*/ 435306 h 1916377"/>
              <a:gd name="connsiteX54" fmla="*/ 1390918 w 1553192"/>
              <a:gd name="connsiteY54" fmla="*/ 473943 h 1916377"/>
              <a:gd name="connsiteX55" fmla="*/ 1241523 w 1553192"/>
              <a:gd name="connsiteY55" fmla="*/ 674853 h 1916377"/>
              <a:gd name="connsiteX56" fmla="*/ 1097280 w 1553192"/>
              <a:gd name="connsiteY56" fmla="*/ 860309 h 1916377"/>
              <a:gd name="connsiteX57" fmla="*/ 1017430 w 1553192"/>
              <a:gd name="connsiteY57" fmla="*/ 958189 h 1916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553192" h="1916377">
                <a:moveTo>
                  <a:pt x="1017430" y="958189"/>
                </a:moveTo>
                <a:lnTo>
                  <a:pt x="816520" y="1190008"/>
                </a:lnTo>
                <a:lnTo>
                  <a:pt x="659398" y="1349706"/>
                </a:lnTo>
                <a:lnTo>
                  <a:pt x="430154" y="1566071"/>
                </a:lnTo>
                <a:lnTo>
                  <a:pt x="265304" y="1718042"/>
                </a:lnTo>
                <a:lnTo>
                  <a:pt x="61818" y="1903498"/>
                </a:lnTo>
                <a:lnTo>
                  <a:pt x="38636" y="1913801"/>
                </a:lnTo>
                <a:lnTo>
                  <a:pt x="20606" y="1916377"/>
                </a:lnTo>
                <a:lnTo>
                  <a:pt x="2575" y="1908649"/>
                </a:lnTo>
                <a:lnTo>
                  <a:pt x="0" y="1893195"/>
                </a:lnTo>
                <a:lnTo>
                  <a:pt x="7727" y="1864861"/>
                </a:lnTo>
                <a:lnTo>
                  <a:pt x="46363" y="1818497"/>
                </a:lnTo>
                <a:lnTo>
                  <a:pt x="164849" y="1687133"/>
                </a:lnTo>
                <a:lnTo>
                  <a:pt x="265304" y="1563496"/>
                </a:lnTo>
                <a:lnTo>
                  <a:pt x="414699" y="1372888"/>
                </a:lnTo>
                <a:lnTo>
                  <a:pt x="538336" y="1208039"/>
                </a:lnTo>
                <a:lnTo>
                  <a:pt x="705762" y="983946"/>
                </a:lnTo>
                <a:lnTo>
                  <a:pt x="826823" y="803642"/>
                </a:lnTo>
                <a:lnTo>
                  <a:pt x="953036" y="615611"/>
                </a:lnTo>
                <a:lnTo>
                  <a:pt x="1063794" y="432731"/>
                </a:lnTo>
                <a:lnTo>
                  <a:pt x="1133340" y="314245"/>
                </a:lnTo>
                <a:lnTo>
                  <a:pt x="1146219" y="285911"/>
                </a:lnTo>
                <a:lnTo>
                  <a:pt x="1151371" y="262729"/>
                </a:lnTo>
                <a:lnTo>
                  <a:pt x="1148795" y="234396"/>
                </a:lnTo>
                <a:lnTo>
                  <a:pt x="1143643" y="213790"/>
                </a:lnTo>
                <a:lnTo>
                  <a:pt x="1123037" y="182880"/>
                </a:lnTo>
                <a:lnTo>
                  <a:pt x="1061219" y="128789"/>
                </a:lnTo>
                <a:lnTo>
                  <a:pt x="1025158" y="103031"/>
                </a:lnTo>
                <a:lnTo>
                  <a:pt x="991673" y="87577"/>
                </a:lnTo>
                <a:lnTo>
                  <a:pt x="971067" y="77274"/>
                </a:lnTo>
                <a:lnTo>
                  <a:pt x="947885" y="59243"/>
                </a:lnTo>
                <a:lnTo>
                  <a:pt x="937581" y="43789"/>
                </a:lnTo>
                <a:lnTo>
                  <a:pt x="935006" y="23182"/>
                </a:lnTo>
                <a:lnTo>
                  <a:pt x="942733" y="5152"/>
                </a:lnTo>
                <a:lnTo>
                  <a:pt x="968491" y="0"/>
                </a:lnTo>
                <a:lnTo>
                  <a:pt x="1030309" y="5152"/>
                </a:lnTo>
                <a:lnTo>
                  <a:pt x="1135916" y="12879"/>
                </a:lnTo>
                <a:lnTo>
                  <a:pt x="1179704" y="18031"/>
                </a:lnTo>
                <a:lnTo>
                  <a:pt x="1256978" y="30910"/>
                </a:lnTo>
                <a:lnTo>
                  <a:pt x="1316220" y="46364"/>
                </a:lnTo>
                <a:lnTo>
                  <a:pt x="1362584" y="61819"/>
                </a:lnTo>
                <a:lnTo>
                  <a:pt x="1390918" y="74698"/>
                </a:lnTo>
                <a:lnTo>
                  <a:pt x="1421827" y="92728"/>
                </a:lnTo>
                <a:lnTo>
                  <a:pt x="1450161" y="115910"/>
                </a:lnTo>
                <a:lnTo>
                  <a:pt x="1475918" y="136517"/>
                </a:lnTo>
                <a:lnTo>
                  <a:pt x="1496525" y="159698"/>
                </a:lnTo>
                <a:lnTo>
                  <a:pt x="1514555" y="188032"/>
                </a:lnTo>
                <a:lnTo>
                  <a:pt x="1532585" y="221517"/>
                </a:lnTo>
                <a:lnTo>
                  <a:pt x="1545464" y="257578"/>
                </a:lnTo>
                <a:lnTo>
                  <a:pt x="1553192" y="298790"/>
                </a:lnTo>
                <a:lnTo>
                  <a:pt x="1553192" y="329700"/>
                </a:lnTo>
                <a:lnTo>
                  <a:pt x="1548040" y="352882"/>
                </a:lnTo>
                <a:lnTo>
                  <a:pt x="1537737" y="368336"/>
                </a:lnTo>
                <a:lnTo>
                  <a:pt x="1426979" y="435306"/>
                </a:lnTo>
                <a:lnTo>
                  <a:pt x="1390918" y="473943"/>
                </a:lnTo>
                <a:lnTo>
                  <a:pt x="1241523" y="674853"/>
                </a:lnTo>
                <a:lnTo>
                  <a:pt x="1097280" y="860309"/>
                </a:lnTo>
                <a:lnTo>
                  <a:pt x="1017430" y="9581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FDB9789-3AC4-48A0-9511-7EF3111C1CEF}"/>
              </a:ext>
            </a:extLst>
          </p:cNvPr>
          <p:cNvSpPr/>
          <p:nvPr/>
        </p:nvSpPr>
        <p:spPr>
          <a:xfrm>
            <a:off x="6438901" y="1857375"/>
            <a:ext cx="2179638" cy="1417638"/>
          </a:xfrm>
          <a:custGeom>
            <a:avLst/>
            <a:gdLst>
              <a:gd name="connsiteX0" fmla="*/ 788194 w 2178844"/>
              <a:gd name="connsiteY0" fmla="*/ 804863 h 1416844"/>
              <a:gd name="connsiteX1" fmla="*/ 602456 w 2178844"/>
              <a:gd name="connsiteY1" fmla="*/ 588169 h 1416844"/>
              <a:gd name="connsiteX2" fmla="*/ 478631 w 2178844"/>
              <a:gd name="connsiteY2" fmla="*/ 442913 h 1416844"/>
              <a:gd name="connsiteX3" fmla="*/ 371475 w 2178844"/>
              <a:gd name="connsiteY3" fmla="*/ 333375 h 1416844"/>
              <a:gd name="connsiteX4" fmla="*/ 292894 w 2178844"/>
              <a:gd name="connsiteY4" fmla="*/ 261938 h 1416844"/>
              <a:gd name="connsiteX5" fmla="*/ 254794 w 2178844"/>
              <a:gd name="connsiteY5" fmla="*/ 223838 h 1416844"/>
              <a:gd name="connsiteX6" fmla="*/ 200025 w 2178844"/>
              <a:gd name="connsiteY6" fmla="*/ 180975 h 1416844"/>
              <a:gd name="connsiteX7" fmla="*/ 157163 w 2178844"/>
              <a:gd name="connsiteY7" fmla="*/ 147638 h 1416844"/>
              <a:gd name="connsiteX8" fmla="*/ 123825 w 2178844"/>
              <a:gd name="connsiteY8" fmla="*/ 126206 h 1416844"/>
              <a:gd name="connsiteX9" fmla="*/ 88106 w 2178844"/>
              <a:gd name="connsiteY9" fmla="*/ 111919 h 1416844"/>
              <a:gd name="connsiteX10" fmla="*/ 0 w 2178844"/>
              <a:gd name="connsiteY10" fmla="*/ 78581 h 1416844"/>
              <a:gd name="connsiteX11" fmla="*/ 52388 w 2178844"/>
              <a:gd name="connsiteY11" fmla="*/ 0 h 1416844"/>
              <a:gd name="connsiteX12" fmla="*/ 166688 w 2178844"/>
              <a:gd name="connsiteY12" fmla="*/ 52388 h 1416844"/>
              <a:gd name="connsiteX13" fmla="*/ 228600 w 2178844"/>
              <a:gd name="connsiteY13" fmla="*/ 78581 h 1416844"/>
              <a:gd name="connsiteX14" fmla="*/ 280988 w 2178844"/>
              <a:gd name="connsiteY14" fmla="*/ 109538 h 1416844"/>
              <a:gd name="connsiteX15" fmla="*/ 354806 w 2178844"/>
              <a:gd name="connsiteY15" fmla="*/ 159544 h 1416844"/>
              <a:gd name="connsiteX16" fmla="*/ 514350 w 2178844"/>
              <a:gd name="connsiteY16" fmla="*/ 278606 h 1416844"/>
              <a:gd name="connsiteX17" fmla="*/ 719138 w 2178844"/>
              <a:gd name="connsiteY17" fmla="*/ 431006 h 1416844"/>
              <a:gd name="connsiteX18" fmla="*/ 876300 w 2178844"/>
              <a:gd name="connsiteY18" fmla="*/ 550069 h 1416844"/>
              <a:gd name="connsiteX19" fmla="*/ 1031081 w 2178844"/>
              <a:gd name="connsiteY19" fmla="*/ 661988 h 1416844"/>
              <a:gd name="connsiteX20" fmla="*/ 1181100 w 2178844"/>
              <a:gd name="connsiteY20" fmla="*/ 776288 h 1416844"/>
              <a:gd name="connsiteX21" fmla="*/ 1343025 w 2178844"/>
              <a:gd name="connsiteY21" fmla="*/ 897731 h 1416844"/>
              <a:gd name="connsiteX22" fmla="*/ 1431131 w 2178844"/>
              <a:gd name="connsiteY22" fmla="*/ 971550 h 1416844"/>
              <a:gd name="connsiteX23" fmla="*/ 1540669 w 2178844"/>
              <a:gd name="connsiteY23" fmla="*/ 1045369 h 1416844"/>
              <a:gd name="connsiteX24" fmla="*/ 1664494 w 2178844"/>
              <a:gd name="connsiteY24" fmla="*/ 1116806 h 1416844"/>
              <a:gd name="connsiteX25" fmla="*/ 1878806 w 2178844"/>
              <a:gd name="connsiteY25" fmla="*/ 1223963 h 1416844"/>
              <a:gd name="connsiteX26" fmla="*/ 2050256 w 2178844"/>
              <a:gd name="connsiteY26" fmla="*/ 1304925 h 1416844"/>
              <a:gd name="connsiteX27" fmla="*/ 2131219 w 2178844"/>
              <a:gd name="connsiteY27" fmla="*/ 1340644 h 1416844"/>
              <a:gd name="connsiteX28" fmla="*/ 2155031 w 2178844"/>
              <a:gd name="connsiteY28" fmla="*/ 1350169 h 1416844"/>
              <a:gd name="connsiteX29" fmla="*/ 2166938 w 2178844"/>
              <a:gd name="connsiteY29" fmla="*/ 1362075 h 1416844"/>
              <a:gd name="connsiteX30" fmla="*/ 2176463 w 2178844"/>
              <a:gd name="connsiteY30" fmla="*/ 1378744 h 1416844"/>
              <a:gd name="connsiteX31" fmla="*/ 2178844 w 2178844"/>
              <a:gd name="connsiteY31" fmla="*/ 1395413 h 1416844"/>
              <a:gd name="connsiteX32" fmla="*/ 2171700 w 2178844"/>
              <a:gd name="connsiteY32" fmla="*/ 1409700 h 1416844"/>
              <a:gd name="connsiteX33" fmla="*/ 2150269 w 2178844"/>
              <a:gd name="connsiteY33" fmla="*/ 1416844 h 1416844"/>
              <a:gd name="connsiteX34" fmla="*/ 1976438 w 2178844"/>
              <a:gd name="connsiteY34" fmla="*/ 1416844 h 1416844"/>
              <a:gd name="connsiteX35" fmla="*/ 1671638 w 2178844"/>
              <a:gd name="connsiteY35" fmla="*/ 1416844 h 1416844"/>
              <a:gd name="connsiteX36" fmla="*/ 1428750 w 2178844"/>
              <a:gd name="connsiteY36" fmla="*/ 1416844 h 1416844"/>
              <a:gd name="connsiteX37" fmla="*/ 1354931 w 2178844"/>
              <a:gd name="connsiteY37" fmla="*/ 1416844 h 1416844"/>
              <a:gd name="connsiteX38" fmla="*/ 1323975 w 2178844"/>
              <a:gd name="connsiteY38" fmla="*/ 1412081 h 1416844"/>
              <a:gd name="connsiteX39" fmla="*/ 1295400 w 2178844"/>
              <a:gd name="connsiteY39" fmla="*/ 1404938 h 1416844"/>
              <a:gd name="connsiteX40" fmla="*/ 1273969 w 2178844"/>
              <a:gd name="connsiteY40" fmla="*/ 1388269 h 1416844"/>
              <a:gd name="connsiteX41" fmla="*/ 1123950 w 2178844"/>
              <a:gd name="connsiteY41" fmla="*/ 1212056 h 1416844"/>
              <a:gd name="connsiteX42" fmla="*/ 945356 w 2178844"/>
              <a:gd name="connsiteY42" fmla="*/ 995363 h 1416844"/>
              <a:gd name="connsiteX43" fmla="*/ 788194 w 2178844"/>
              <a:gd name="connsiteY43" fmla="*/ 804863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78844" h="1416844">
                <a:moveTo>
                  <a:pt x="788194" y="804863"/>
                </a:moveTo>
                <a:lnTo>
                  <a:pt x="602456" y="588169"/>
                </a:lnTo>
                <a:lnTo>
                  <a:pt x="478631" y="442913"/>
                </a:lnTo>
                <a:lnTo>
                  <a:pt x="371475" y="333375"/>
                </a:lnTo>
                <a:lnTo>
                  <a:pt x="292894" y="261938"/>
                </a:lnTo>
                <a:lnTo>
                  <a:pt x="254794" y="223838"/>
                </a:lnTo>
                <a:lnTo>
                  <a:pt x="200025" y="180975"/>
                </a:lnTo>
                <a:lnTo>
                  <a:pt x="157163" y="147638"/>
                </a:lnTo>
                <a:lnTo>
                  <a:pt x="123825" y="126206"/>
                </a:lnTo>
                <a:lnTo>
                  <a:pt x="88106" y="111919"/>
                </a:lnTo>
                <a:lnTo>
                  <a:pt x="0" y="78581"/>
                </a:lnTo>
                <a:lnTo>
                  <a:pt x="52388" y="0"/>
                </a:lnTo>
                <a:lnTo>
                  <a:pt x="166688" y="52388"/>
                </a:lnTo>
                <a:lnTo>
                  <a:pt x="228600" y="78581"/>
                </a:lnTo>
                <a:lnTo>
                  <a:pt x="280988" y="109538"/>
                </a:lnTo>
                <a:lnTo>
                  <a:pt x="354806" y="159544"/>
                </a:lnTo>
                <a:lnTo>
                  <a:pt x="514350" y="278606"/>
                </a:lnTo>
                <a:lnTo>
                  <a:pt x="719138" y="431006"/>
                </a:lnTo>
                <a:lnTo>
                  <a:pt x="876300" y="550069"/>
                </a:lnTo>
                <a:lnTo>
                  <a:pt x="1031081" y="661988"/>
                </a:lnTo>
                <a:lnTo>
                  <a:pt x="1181100" y="776288"/>
                </a:lnTo>
                <a:lnTo>
                  <a:pt x="1343025" y="897731"/>
                </a:lnTo>
                <a:lnTo>
                  <a:pt x="1431131" y="971550"/>
                </a:lnTo>
                <a:lnTo>
                  <a:pt x="1540669" y="1045369"/>
                </a:lnTo>
                <a:lnTo>
                  <a:pt x="1664494" y="1116806"/>
                </a:lnTo>
                <a:lnTo>
                  <a:pt x="1878806" y="1223963"/>
                </a:lnTo>
                <a:lnTo>
                  <a:pt x="2050256" y="1304925"/>
                </a:lnTo>
                <a:lnTo>
                  <a:pt x="2131219" y="1340644"/>
                </a:lnTo>
                <a:lnTo>
                  <a:pt x="2155031" y="1350169"/>
                </a:lnTo>
                <a:lnTo>
                  <a:pt x="2166938" y="1362075"/>
                </a:lnTo>
                <a:lnTo>
                  <a:pt x="2176463" y="1378744"/>
                </a:lnTo>
                <a:lnTo>
                  <a:pt x="2178844" y="1395413"/>
                </a:lnTo>
                <a:lnTo>
                  <a:pt x="2171700" y="1409700"/>
                </a:lnTo>
                <a:lnTo>
                  <a:pt x="2150269" y="1416844"/>
                </a:lnTo>
                <a:lnTo>
                  <a:pt x="1976438" y="1416844"/>
                </a:lnTo>
                <a:lnTo>
                  <a:pt x="1671638" y="1416844"/>
                </a:lnTo>
                <a:lnTo>
                  <a:pt x="1428750" y="1416844"/>
                </a:lnTo>
                <a:lnTo>
                  <a:pt x="1354931" y="1416844"/>
                </a:lnTo>
                <a:lnTo>
                  <a:pt x="1323975" y="1412081"/>
                </a:lnTo>
                <a:lnTo>
                  <a:pt x="1295400" y="1404938"/>
                </a:lnTo>
                <a:lnTo>
                  <a:pt x="1273969" y="1388269"/>
                </a:lnTo>
                <a:lnTo>
                  <a:pt x="1123950" y="1212056"/>
                </a:lnTo>
                <a:lnTo>
                  <a:pt x="945356" y="995363"/>
                </a:lnTo>
                <a:lnTo>
                  <a:pt x="788194" y="804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D400911-8E66-4E0C-B99C-F3E2260E791D}"/>
              </a:ext>
            </a:extLst>
          </p:cNvPr>
          <p:cNvSpPr/>
          <p:nvPr/>
        </p:nvSpPr>
        <p:spPr>
          <a:xfrm>
            <a:off x="5668964" y="2819401"/>
            <a:ext cx="1631950" cy="409575"/>
          </a:xfrm>
          <a:custGeom>
            <a:avLst/>
            <a:gdLst>
              <a:gd name="connsiteX0" fmla="*/ 1173957 w 1631157"/>
              <a:gd name="connsiteY0" fmla="*/ 300038 h 409575"/>
              <a:gd name="connsiteX1" fmla="*/ 914400 w 1631157"/>
              <a:gd name="connsiteY1" fmla="*/ 340519 h 409575"/>
              <a:gd name="connsiteX2" fmla="*/ 728663 w 1631157"/>
              <a:gd name="connsiteY2" fmla="*/ 366713 h 409575"/>
              <a:gd name="connsiteX3" fmla="*/ 607219 w 1631157"/>
              <a:gd name="connsiteY3" fmla="*/ 378619 h 409575"/>
              <a:gd name="connsiteX4" fmla="*/ 538163 w 1631157"/>
              <a:gd name="connsiteY4" fmla="*/ 392906 h 409575"/>
              <a:gd name="connsiteX5" fmla="*/ 488157 w 1631157"/>
              <a:gd name="connsiteY5" fmla="*/ 402431 h 409575"/>
              <a:gd name="connsiteX6" fmla="*/ 445294 w 1631157"/>
              <a:gd name="connsiteY6" fmla="*/ 407194 h 409575"/>
              <a:gd name="connsiteX7" fmla="*/ 407194 w 1631157"/>
              <a:gd name="connsiteY7" fmla="*/ 407194 h 409575"/>
              <a:gd name="connsiteX8" fmla="*/ 359569 w 1631157"/>
              <a:gd name="connsiteY8" fmla="*/ 409575 h 409575"/>
              <a:gd name="connsiteX9" fmla="*/ 328613 w 1631157"/>
              <a:gd name="connsiteY9" fmla="*/ 404813 h 409575"/>
              <a:gd name="connsiteX10" fmla="*/ 297657 w 1631157"/>
              <a:gd name="connsiteY10" fmla="*/ 397669 h 409575"/>
              <a:gd name="connsiteX11" fmla="*/ 252413 w 1631157"/>
              <a:gd name="connsiteY11" fmla="*/ 378619 h 409575"/>
              <a:gd name="connsiteX12" fmla="*/ 150019 w 1631157"/>
              <a:gd name="connsiteY12" fmla="*/ 319088 h 409575"/>
              <a:gd name="connsiteX13" fmla="*/ 66675 w 1631157"/>
              <a:gd name="connsiteY13" fmla="*/ 257175 h 409575"/>
              <a:gd name="connsiteX14" fmla="*/ 16669 w 1631157"/>
              <a:gd name="connsiteY14" fmla="*/ 216694 h 409575"/>
              <a:gd name="connsiteX15" fmla="*/ 7144 w 1631157"/>
              <a:gd name="connsiteY15" fmla="*/ 202406 h 409575"/>
              <a:gd name="connsiteX16" fmla="*/ 0 w 1631157"/>
              <a:gd name="connsiteY16" fmla="*/ 176213 h 409575"/>
              <a:gd name="connsiteX17" fmla="*/ 0 w 1631157"/>
              <a:gd name="connsiteY17" fmla="*/ 157163 h 409575"/>
              <a:gd name="connsiteX18" fmla="*/ 9525 w 1631157"/>
              <a:gd name="connsiteY18" fmla="*/ 150019 h 409575"/>
              <a:gd name="connsiteX19" fmla="*/ 26194 w 1631157"/>
              <a:gd name="connsiteY19" fmla="*/ 147638 h 409575"/>
              <a:gd name="connsiteX20" fmla="*/ 47625 w 1631157"/>
              <a:gd name="connsiteY20" fmla="*/ 157163 h 409575"/>
              <a:gd name="connsiteX21" fmla="*/ 100013 w 1631157"/>
              <a:gd name="connsiteY21" fmla="*/ 180975 h 409575"/>
              <a:gd name="connsiteX22" fmla="*/ 171450 w 1631157"/>
              <a:gd name="connsiteY22" fmla="*/ 207169 h 409575"/>
              <a:gd name="connsiteX23" fmla="*/ 254794 w 1631157"/>
              <a:gd name="connsiteY23" fmla="*/ 226219 h 409575"/>
              <a:gd name="connsiteX24" fmla="*/ 345282 w 1631157"/>
              <a:gd name="connsiteY24" fmla="*/ 233363 h 409575"/>
              <a:gd name="connsiteX25" fmla="*/ 435769 w 1631157"/>
              <a:gd name="connsiteY25" fmla="*/ 228600 h 409575"/>
              <a:gd name="connsiteX26" fmla="*/ 540544 w 1631157"/>
              <a:gd name="connsiteY26" fmla="*/ 219075 h 409575"/>
              <a:gd name="connsiteX27" fmla="*/ 664369 w 1631157"/>
              <a:gd name="connsiteY27" fmla="*/ 200025 h 409575"/>
              <a:gd name="connsiteX28" fmla="*/ 873919 w 1631157"/>
              <a:gd name="connsiteY28" fmla="*/ 154781 h 409575"/>
              <a:gd name="connsiteX29" fmla="*/ 1081088 w 1631157"/>
              <a:gd name="connsiteY29" fmla="*/ 95250 h 409575"/>
              <a:gd name="connsiteX30" fmla="*/ 1190625 w 1631157"/>
              <a:gd name="connsiteY30" fmla="*/ 61913 h 409575"/>
              <a:gd name="connsiteX31" fmla="*/ 1297782 w 1631157"/>
              <a:gd name="connsiteY31" fmla="*/ 14288 h 409575"/>
              <a:gd name="connsiteX32" fmla="*/ 1328738 w 1631157"/>
              <a:gd name="connsiteY32" fmla="*/ 2381 h 409575"/>
              <a:gd name="connsiteX33" fmla="*/ 1381125 w 1631157"/>
              <a:gd name="connsiteY33" fmla="*/ 0 h 409575"/>
              <a:gd name="connsiteX34" fmla="*/ 1426369 w 1631157"/>
              <a:gd name="connsiteY34" fmla="*/ 7144 h 409575"/>
              <a:gd name="connsiteX35" fmla="*/ 1464469 w 1631157"/>
              <a:gd name="connsiteY35" fmla="*/ 16669 h 409575"/>
              <a:gd name="connsiteX36" fmla="*/ 1504950 w 1631157"/>
              <a:gd name="connsiteY36" fmla="*/ 30956 h 409575"/>
              <a:gd name="connsiteX37" fmla="*/ 1543050 w 1631157"/>
              <a:gd name="connsiteY37" fmla="*/ 50006 h 409575"/>
              <a:gd name="connsiteX38" fmla="*/ 1590675 w 1631157"/>
              <a:gd name="connsiteY38" fmla="*/ 80963 h 409575"/>
              <a:gd name="connsiteX39" fmla="*/ 1614488 w 1631157"/>
              <a:gd name="connsiteY39" fmla="*/ 104775 h 409575"/>
              <a:gd name="connsiteX40" fmla="*/ 1624013 w 1631157"/>
              <a:gd name="connsiteY40" fmla="*/ 119063 h 409575"/>
              <a:gd name="connsiteX41" fmla="*/ 1631157 w 1631157"/>
              <a:gd name="connsiteY41" fmla="*/ 135731 h 409575"/>
              <a:gd name="connsiteX42" fmla="*/ 1624013 w 1631157"/>
              <a:gd name="connsiteY42" fmla="*/ 157163 h 409575"/>
              <a:gd name="connsiteX43" fmla="*/ 1602582 w 1631157"/>
              <a:gd name="connsiteY43" fmla="*/ 183356 h 409575"/>
              <a:gd name="connsiteX44" fmla="*/ 1552575 w 1631157"/>
              <a:gd name="connsiteY44" fmla="*/ 214313 h 409575"/>
              <a:gd name="connsiteX45" fmla="*/ 1428750 w 1631157"/>
              <a:gd name="connsiteY45" fmla="*/ 247650 h 409575"/>
              <a:gd name="connsiteX46" fmla="*/ 1321594 w 1631157"/>
              <a:gd name="connsiteY46" fmla="*/ 269081 h 409575"/>
              <a:gd name="connsiteX47" fmla="*/ 1173957 w 1631157"/>
              <a:gd name="connsiteY47" fmla="*/ 300038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31157" h="409575">
                <a:moveTo>
                  <a:pt x="1173957" y="300038"/>
                </a:moveTo>
                <a:lnTo>
                  <a:pt x="914400" y="340519"/>
                </a:lnTo>
                <a:lnTo>
                  <a:pt x="728663" y="366713"/>
                </a:lnTo>
                <a:lnTo>
                  <a:pt x="607219" y="378619"/>
                </a:lnTo>
                <a:lnTo>
                  <a:pt x="538163" y="392906"/>
                </a:lnTo>
                <a:lnTo>
                  <a:pt x="488157" y="402431"/>
                </a:lnTo>
                <a:lnTo>
                  <a:pt x="445294" y="407194"/>
                </a:lnTo>
                <a:lnTo>
                  <a:pt x="407194" y="407194"/>
                </a:lnTo>
                <a:lnTo>
                  <a:pt x="359569" y="409575"/>
                </a:lnTo>
                <a:lnTo>
                  <a:pt x="328613" y="404813"/>
                </a:lnTo>
                <a:lnTo>
                  <a:pt x="297657" y="397669"/>
                </a:lnTo>
                <a:lnTo>
                  <a:pt x="252413" y="378619"/>
                </a:lnTo>
                <a:lnTo>
                  <a:pt x="150019" y="319088"/>
                </a:lnTo>
                <a:lnTo>
                  <a:pt x="66675" y="257175"/>
                </a:lnTo>
                <a:lnTo>
                  <a:pt x="16669" y="216694"/>
                </a:lnTo>
                <a:lnTo>
                  <a:pt x="7144" y="202406"/>
                </a:lnTo>
                <a:lnTo>
                  <a:pt x="0" y="176213"/>
                </a:lnTo>
                <a:lnTo>
                  <a:pt x="0" y="157163"/>
                </a:lnTo>
                <a:lnTo>
                  <a:pt x="9525" y="150019"/>
                </a:lnTo>
                <a:lnTo>
                  <a:pt x="26194" y="147638"/>
                </a:lnTo>
                <a:lnTo>
                  <a:pt x="47625" y="157163"/>
                </a:lnTo>
                <a:lnTo>
                  <a:pt x="100013" y="180975"/>
                </a:lnTo>
                <a:lnTo>
                  <a:pt x="171450" y="207169"/>
                </a:lnTo>
                <a:lnTo>
                  <a:pt x="254794" y="226219"/>
                </a:lnTo>
                <a:lnTo>
                  <a:pt x="345282" y="233363"/>
                </a:lnTo>
                <a:lnTo>
                  <a:pt x="435769" y="228600"/>
                </a:lnTo>
                <a:lnTo>
                  <a:pt x="540544" y="219075"/>
                </a:lnTo>
                <a:lnTo>
                  <a:pt x="664369" y="200025"/>
                </a:lnTo>
                <a:lnTo>
                  <a:pt x="873919" y="154781"/>
                </a:lnTo>
                <a:lnTo>
                  <a:pt x="1081088" y="95250"/>
                </a:lnTo>
                <a:lnTo>
                  <a:pt x="1190625" y="61913"/>
                </a:lnTo>
                <a:lnTo>
                  <a:pt x="1297782" y="14288"/>
                </a:lnTo>
                <a:lnTo>
                  <a:pt x="1328738" y="2381"/>
                </a:lnTo>
                <a:lnTo>
                  <a:pt x="1381125" y="0"/>
                </a:lnTo>
                <a:lnTo>
                  <a:pt x="1426369" y="7144"/>
                </a:lnTo>
                <a:lnTo>
                  <a:pt x="1464469" y="16669"/>
                </a:lnTo>
                <a:lnTo>
                  <a:pt x="1504950" y="30956"/>
                </a:lnTo>
                <a:lnTo>
                  <a:pt x="1543050" y="50006"/>
                </a:lnTo>
                <a:lnTo>
                  <a:pt x="1590675" y="80963"/>
                </a:lnTo>
                <a:lnTo>
                  <a:pt x="1614488" y="104775"/>
                </a:lnTo>
                <a:lnTo>
                  <a:pt x="1624013" y="119063"/>
                </a:lnTo>
                <a:lnTo>
                  <a:pt x="1631157" y="135731"/>
                </a:lnTo>
                <a:lnTo>
                  <a:pt x="1624013" y="157163"/>
                </a:lnTo>
                <a:lnTo>
                  <a:pt x="1602582" y="183356"/>
                </a:lnTo>
                <a:lnTo>
                  <a:pt x="1552575" y="214313"/>
                </a:lnTo>
                <a:lnTo>
                  <a:pt x="1428750" y="247650"/>
                </a:lnTo>
                <a:lnTo>
                  <a:pt x="1321594" y="269081"/>
                </a:lnTo>
                <a:lnTo>
                  <a:pt x="1173957" y="3000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E242F95-4B03-4D00-A137-2A39CA7307F3}"/>
              </a:ext>
            </a:extLst>
          </p:cNvPr>
          <p:cNvSpPr/>
          <p:nvPr/>
        </p:nvSpPr>
        <p:spPr>
          <a:xfrm>
            <a:off x="5411789" y="3627438"/>
            <a:ext cx="495300" cy="1079500"/>
          </a:xfrm>
          <a:custGeom>
            <a:avLst/>
            <a:gdLst>
              <a:gd name="connsiteX0" fmla="*/ 180975 w 495300"/>
              <a:gd name="connsiteY0" fmla="*/ 626269 h 1081087"/>
              <a:gd name="connsiteX1" fmla="*/ 150019 w 495300"/>
              <a:gd name="connsiteY1" fmla="*/ 445294 h 1081087"/>
              <a:gd name="connsiteX2" fmla="*/ 138113 w 495300"/>
              <a:gd name="connsiteY2" fmla="*/ 376237 h 1081087"/>
              <a:gd name="connsiteX3" fmla="*/ 107157 w 495300"/>
              <a:gd name="connsiteY3" fmla="*/ 266700 h 1081087"/>
              <a:gd name="connsiteX4" fmla="*/ 71438 w 495300"/>
              <a:gd name="connsiteY4" fmla="*/ 180975 h 1081087"/>
              <a:gd name="connsiteX5" fmla="*/ 50007 w 495300"/>
              <a:gd name="connsiteY5" fmla="*/ 128587 h 1081087"/>
              <a:gd name="connsiteX6" fmla="*/ 23813 w 495300"/>
              <a:gd name="connsiteY6" fmla="*/ 85725 h 1081087"/>
              <a:gd name="connsiteX7" fmla="*/ 4763 w 495300"/>
              <a:gd name="connsiteY7" fmla="*/ 54769 h 1081087"/>
              <a:gd name="connsiteX8" fmla="*/ 0 w 495300"/>
              <a:gd name="connsiteY8" fmla="*/ 35719 h 1081087"/>
              <a:gd name="connsiteX9" fmla="*/ 2382 w 495300"/>
              <a:gd name="connsiteY9" fmla="*/ 21431 h 1081087"/>
              <a:gd name="connsiteX10" fmla="*/ 7144 w 495300"/>
              <a:gd name="connsiteY10" fmla="*/ 9525 h 1081087"/>
              <a:gd name="connsiteX11" fmla="*/ 30957 w 495300"/>
              <a:gd name="connsiteY11" fmla="*/ 0 h 1081087"/>
              <a:gd name="connsiteX12" fmla="*/ 59532 w 495300"/>
              <a:gd name="connsiteY12" fmla="*/ 2381 h 1081087"/>
              <a:gd name="connsiteX13" fmla="*/ 97632 w 495300"/>
              <a:gd name="connsiteY13" fmla="*/ 9525 h 1081087"/>
              <a:gd name="connsiteX14" fmla="*/ 142875 w 495300"/>
              <a:gd name="connsiteY14" fmla="*/ 30956 h 1081087"/>
              <a:gd name="connsiteX15" fmla="*/ 197644 w 495300"/>
              <a:gd name="connsiteY15" fmla="*/ 61912 h 1081087"/>
              <a:gd name="connsiteX16" fmla="*/ 271463 w 495300"/>
              <a:gd name="connsiteY16" fmla="*/ 111919 h 1081087"/>
              <a:gd name="connsiteX17" fmla="*/ 300038 w 495300"/>
              <a:gd name="connsiteY17" fmla="*/ 138112 h 1081087"/>
              <a:gd name="connsiteX18" fmla="*/ 309563 w 495300"/>
              <a:gd name="connsiteY18" fmla="*/ 219075 h 1081087"/>
              <a:gd name="connsiteX19" fmla="*/ 354807 w 495300"/>
              <a:gd name="connsiteY19" fmla="*/ 383381 h 1081087"/>
              <a:gd name="connsiteX20" fmla="*/ 397669 w 495300"/>
              <a:gd name="connsiteY20" fmla="*/ 566737 h 1081087"/>
              <a:gd name="connsiteX21" fmla="*/ 461963 w 495300"/>
              <a:gd name="connsiteY21" fmla="*/ 804862 h 1081087"/>
              <a:gd name="connsiteX22" fmla="*/ 495300 w 495300"/>
              <a:gd name="connsiteY22" fmla="*/ 885825 h 1081087"/>
              <a:gd name="connsiteX23" fmla="*/ 495300 w 495300"/>
              <a:gd name="connsiteY23" fmla="*/ 957262 h 1081087"/>
              <a:gd name="connsiteX24" fmla="*/ 488157 w 495300"/>
              <a:gd name="connsiteY24" fmla="*/ 1012031 h 1081087"/>
              <a:gd name="connsiteX25" fmla="*/ 476250 w 495300"/>
              <a:gd name="connsiteY25" fmla="*/ 1050131 h 1081087"/>
              <a:gd name="connsiteX26" fmla="*/ 464344 w 495300"/>
              <a:gd name="connsiteY26" fmla="*/ 1069181 h 1081087"/>
              <a:gd name="connsiteX27" fmla="*/ 442913 w 495300"/>
              <a:gd name="connsiteY27" fmla="*/ 1081087 h 1081087"/>
              <a:gd name="connsiteX28" fmla="*/ 407194 w 495300"/>
              <a:gd name="connsiteY28" fmla="*/ 1081087 h 1081087"/>
              <a:gd name="connsiteX29" fmla="*/ 376238 w 495300"/>
              <a:gd name="connsiteY29" fmla="*/ 1073944 h 1081087"/>
              <a:gd name="connsiteX30" fmla="*/ 333375 w 495300"/>
              <a:gd name="connsiteY30" fmla="*/ 1047750 h 1081087"/>
              <a:gd name="connsiteX31" fmla="*/ 304800 w 495300"/>
              <a:gd name="connsiteY31" fmla="*/ 1023937 h 1081087"/>
              <a:gd name="connsiteX32" fmla="*/ 285750 w 495300"/>
              <a:gd name="connsiteY32" fmla="*/ 997744 h 1081087"/>
              <a:gd name="connsiteX33" fmla="*/ 271463 w 495300"/>
              <a:gd name="connsiteY33" fmla="*/ 962025 h 1081087"/>
              <a:gd name="connsiteX34" fmla="*/ 223838 w 495300"/>
              <a:gd name="connsiteY34" fmla="*/ 816769 h 1081087"/>
              <a:gd name="connsiteX35" fmla="*/ 180975 w 495300"/>
              <a:gd name="connsiteY35" fmla="*/ 626269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95300" h="1081087">
                <a:moveTo>
                  <a:pt x="180975" y="626269"/>
                </a:moveTo>
                <a:lnTo>
                  <a:pt x="150019" y="445294"/>
                </a:lnTo>
                <a:lnTo>
                  <a:pt x="138113" y="376237"/>
                </a:lnTo>
                <a:lnTo>
                  <a:pt x="107157" y="266700"/>
                </a:lnTo>
                <a:lnTo>
                  <a:pt x="71438" y="180975"/>
                </a:lnTo>
                <a:lnTo>
                  <a:pt x="50007" y="128587"/>
                </a:lnTo>
                <a:lnTo>
                  <a:pt x="23813" y="85725"/>
                </a:lnTo>
                <a:lnTo>
                  <a:pt x="4763" y="54769"/>
                </a:lnTo>
                <a:lnTo>
                  <a:pt x="0" y="35719"/>
                </a:lnTo>
                <a:lnTo>
                  <a:pt x="2382" y="21431"/>
                </a:lnTo>
                <a:lnTo>
                  <a:pt x="7144" y="9525"/>
                </a:lnTo>
                <a:lnTo>
                  <a:pt x="30957" y="0"/>
                </a:lnTo>
                <a:lnTo>
                  <a:pt x="59532" y="2381"/>
                </a:lnTo>
                <a:lnTo>
                  <a:pt x="97632" y="9525"/>
                </a:lnTo>
                <a:lnTo>
                  <a:pt x="142875" y="30956"/>
                </a:lnTo>
                <a:lnTo>
                  <a:pt x="197644" y="61912"/>
                </a:lnTo>
                <a:lnTo>
                  <a:pt x="271463" y="111919"/>
                </a:lnTo>
                <a:lnTo>
                  <a:pt x="300038" y="138112"/>
                </a:lnTo>
                <a:lnTo>
                  <a:pt x="309563" y="219075"/>
                </a:lnTo>
                <a:lnTo>
                  <a:pt x="354807" y="383381"/>
                </a:lnTo>
                <a:lnTo>
                  <a:pt x="397669" y="566737"/>
                </a:lnTo>
                <a:lnTo>
                  <a:pt x="461963" y="804862"/>
                </a:lnTo>
                <a:lnTo>
                  <a:pt x="495300" y="885825"/>
                </a:lnTo>
                <a:lnTo>
                  <a:pt x="495300" y="957262"/>
                </a:lnTo>
                <a:lnTo>
                  <a:pt x="488157" y="1012031"/>
                </a:lnTo>
                <a:lnTo>
                  <a:pt x="476250" y="1050131"/>
                </a:lnTo>
                <a:lnTo>
                  <a:pt x="464344" y="1069181"/>
                </a:lnTo>
                <a:lnTo>
                  <a:pt x="442913" y="1081087"/>
                </a:lnTo>
                <a:lnTo>
                  <a:pt x="407194" y="1081087"/>
                </a:lnTo>
                <a:lnTo>
                  <a:pt x="376238" y="1073944"/>
                </a:lnTo>
                <a:lnTo>
                  <a:pt x="333375" y="1047750"/>
                </a:lnTo>
                <a:lnTo>
                  <a:pt x="304800" y="1023937"/>
                </a:lnTo>
                <a:lnTo>
                  <a:pt x="285750" y="997744"/>
                </a:lnTo>
                <a:lnTo>
                  <a:pt x="271463" y="962025"/>
                </a:lnTo>
                <a:lnTo>
                  <a:pt x="223838" y="816769"/>
                </a:lnTo>
                <a:lnTo>
                  <a:pt x="180975" y="6262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BB53A5C-E907-4B99-B468-3E0494C0FF23}"/>
              </a:ext>
            </a:extLst>
          </p:cNvPr>
          <p:cNvSpPr/>
          <p:nvPr/>
        </p:nvSpPr>
        <p:spPr>
          <a:xfrm>
            <a:off x="5629276" y="3459163"/>
            <a:ext cx="2224088" cy="1046162"/>
          </a:xfrm>
          <a:custGeom>
            <a:avLst/>
            <a:gdLst>
              <a:gd name="connsiteX0" fmla="*/ 1366838 w 2224088"/>
              <a:gd name="connsiteY0" fmla="*/ 297657 h 1045369"/>
              <a:gd name="connsiteX1" fmla="*/ 1014413 w 2224088"/>
              <a:gd name="connsiteY1" fmla="*/ 354807 h 1045369"/>
              <a:gd name="connsiteX2" fmla="*/ 819150 w 2224088"/>
              <a:gd name="connsiteY2" fmla="*/ 369094 h 1045369"/>
              <a:gd name="connsiteX3" fmla="*/ 628650 w 2224088"/>
              <a:gd name="connsiteY3" fmla="*/ 392907 h 1045369"/>
              <a:gd name="connsiteX4" fmla="*/ 481013 w 2224088"/>
              <a:gd name="connsiteY4" fmla="*/ 407194 h 1045369"/>
              <a:gd name="connsiteX5" fmla="*/ 330994 w 2224088"/>
              <a:gd name="connsiteY5" fmla="*/ 419100 h 1045369"/>
              <a:gd name="connsiteX6" fmla="*/ 223838 w 2224088"/>
              <a:gd name="connsiteY6" fmla="*/ 423863 h 1045369"/>
              <a:gd name="connsiteX7" fmla="*/ 47625 w 2224088"/>
              <a:gd name="connsiteY7" fmla="*/ 416719 h 1045369"/>
              <a:gd name="connsiteX8" fmla="*/ 0 w 2224088"/>
              <a:gd name="connsiteY8" fmla="*/ 285750 h 1045369"/>
              <a:gd name="connsiteX9" fmla="*/ 309563 w 2224088"/>
              <a:gd name="connsiteY9" fmla="*/ 271463 h 1045369"/>
              <a:gd name="connsiteX10" fmla="*/ 481013 w 2224088"/>
              <a:gd name="connsiteY10" fmla="*/ 257175 h 1045369"/>
              <a:gd name="connsiteX11" fmla="*/ 819150 w 2224088"/>
              <a:gd name="connsiteY11" fmla="*/ 209550 h 1045369"/>
              <a:gd name="connsiteX12" fmla="*/ 1012031 w 2224088"/>
              <a:gd name="connsiteY12" fmla="*/ 176213 h 1045369"/>
              <a:gd name="connsiteX13" fmla="*/ 1459706 w 2224088"/>
              <a:gd name="connsiteY13" fmla="*/ 107157 h 1045369"/>
              <a:gd name="connsiteX14" fmla="*/ 1754981 w 2224088"/>
              <a:gd name="connsiteY14" fmla="*/ 54769 h 1045369"/>
              <a:gd name="connsiteX15" fmla="*/ 1795463 w 2224088"/>
              <a:gd name="connsiteY15" fmla="*/ 40482 h 1045369"/>
              <a:gd name="connsiteX16" fmla="*/ 1833563 w 2224088"/>
              <a:gd name="connsiteY16" fmla="*/ 19050 h 1045369"/>
              <a:gd name="connsiteX17" fmla="*/ 1854994 w 2224088"/>
              <a:gd name="connsiteY17" fmla="*/ 4763 h 1045369"/>
              <a:gd name="connsiteX18" fmla="*/ 1883569 w 2224088"/>
              <a:gd name="connsiteY18" fmla="*/ 0 h 1045369"/>
              <a:gd name="connsiteX19" fmla="*/ 1914525 w 2224088"/>
              <a:gd name="connsiteY19" fmla="*/ 7144 h 1045369"/>
              <a:gd name="connsiteX20" fmla="*/ 1952625 w 2224088"/>
              <a:gd name="connsiteY20" fmla="*/ 23813 h 1045369"/>
              <a:gd name="connsiteX21" fmla="*/ 2005013 w 2224088"/>
              <a:gd name="connsiteY21" fmla="*/ 50007 h 1045369"/>
              <a:gd name="connsiteX22" fmla="*/ 2055019 w 2224088"/>
              <a:gd name="connsiteY22" fmla="*/ 78582 h 1045369"/>
              <a:gd name="connsiteX23" fmla="*/ 2116931 w 2224088"/>
              <a:gd name="connsiteY23" fmla="*/ 119063 h 1045369"/>
              <a:gd name="connsiteX24" fmla="*/ 2162175 w 2224088"/>
              <a:gd name="connsiteY24" fmla="*/ 157163 h 1045369"/>
              <a:gd name="connsiteX25" fmla="*/ 2193131 w 2224088"/>
              <a:gd name="connsiteY25" fmla="*/ 188119 h 1045369"/>
              <a:gd name="connsiteX26" fmla="*/ 2212181 w 2224088"/>
              <a:gd name="connsiteY26" fmla="*/ 214313 h 1045369"/>
              <a:gd name="connsiteX27" fmla="*/ 2221706 w 2224088"/>
              <a:gd name="connsiteY27" fmla="*/ 238125 h 1045369"/>
              <a:gd name="connsiteX28" fmla="*/ 2224088 w 2224088"/>
              <a:gd name="connsiteY28" fmla="*/ 259557 h 1045369"/>
              <a:gd name="connsiteX29" fmla="*/ 2224088 w 2224088"/>
              <a:gd name="connsiteY29" fmla="*/ 276225 h 1045369"/>
              <a:gd name="connsiteX30" fmla="*/ 2212181 w 2224088"/>
              <a:gd name="connsiteY30" fmla="*/ 302419 h 1045369"/>
              <a:gd name="connsiteX31" fmla="*/ 2176463 w 2224088"/>
              <a:gd name="connsiteY31" fmla="*/ 326232 h 1045369"/>
              <a:gd name="connsiteX32" fmla="*/ 2140744 w 2224088"/>
              <a:gd name="connsiteY32" fmla="*/ 345282 h 1045369"/>
              <a:gd name="connsiteX33" fmla="*/ 2116931 w 2224088"/>
              <a:gd name="connsiteY33" fmla="*/ 373857 h 1045369"/>
              <a:gd name="connsiteX34" fmla="*/ 2095500 w 2224088"/>
              <a:gd name="connsiteY34" fmla="*/ 421482 h 1045369"/>
              <a:gd name="connsiteX35" fmla="*/ 2009775 w 2224088"/>
              <a:gd name="connsiteY35" fmla="*/ 645319 h 1045369"/>
              <a:gd name="connsiteX36" fmla="*/ 1914525 w 2224088"/>
              <a:gd name="connsiteY36" fmla="*/ 888207 h 1045369"/>
              <a:gd name="connsiteX37" fmla="*/ 1871663 w 2224088"/>
              <a:gd name="connsiteY37" fmla="*/ 1004888 h 1045369"/>
              <a:gd name="connsiteX38" fmla="*/ 1862138 w 2224088"/>
              <a:gd name="connsiteY38" fmla="*/ 1023938 h 1045369"/>
              <a:gd name="connsiteX39" fmla="*/ 1845469 w 2224088"/>
              <a:gd name="connsiteY39" fmla="*/ 1040607 h 1045369"/>
              <a:gd name="connsiteX40" fmla="*/ 1821656 w 2224088"/>
              <a:gd name="connsiteY40" fmla="*/ 1045369 h 1045369"/>
              <a:gd name="connsiteX41" fmla="*/ 1795463 w 2224088"/>
              <a:gd name="connsiteY41" fmla="*/ 1035844 h 1045369"/>
              <a:gd name="connsiteX42" fmla="*/ 1769269 w 2224088"/>
              <a:gd name="connsiteY42" fmla="*/ 1012032 h 1045369"/>
              <a:gd name="connsiteX43" fmla="*/ 1743075 w 2224088"/>
              <a:gd name="connsiteY43" fmla="*/ 995363 h 1045369"/>
              <a:gd name="connsiteX44" fmla="*/ 1695450 w 2224088"/>
              <a:gd name="connsiteY44" fmla="*/ 976313 h 1045369"/>
              <a:gd name="connsiteX45" fmla="*/ 1726406 w 2224088"/>
              <a:gd name="connsiteY45" fmla="*/ 826294 h 1045369"/>
              <a:gd name="connsiteX46" fmla="*/ 1804988 w 2224088"/>
              <a:gd name="connsiteY46" fmla="*/ 469107 h 1045369"/>
              <a:gd name="connsiteX47" fmla="*/ 1838325 w 2224088"/>
              <a:gd name="connsiteY47" fmla="*/ 321469 h 1045369"/>
              <a:gd name="connsiteX48" fmla="*/ 1843088 w 2224088"/>
              <a:gd name="connsiteY48" fmla="*/ 297657 h 1045369"/>
              <a:gd name="connsiteX49" fmla="*/ 1840706 w 2224088"/>
              <a:gd name="connsiteY49" fmla="*/ 273844 h 1045369"/>
              <a:gd name="connsiteX50" fmla="*/ 1831181 w 2224088"/>
              <a:gd name="connsiteY50" fmla="*/ 259557 h 1045369"/>
              <a:gd name="connsiteX51" fmla="*/ 1814513 w 2224088"/>
              <a:gd name="connsiteY51" fmla="*/ 242888 h 1045369"/>
              <a:gd name="connsiteX52" fmla="*/ 1795463 w 2224088"/>
              <a:gd name="connsiteY52" fmla="*/ 238125 h 1045369"/>
              <a:gd name="connsiteX53" fmla="*/ 1745456 w 2224088"/>
              <a:gd name="connsiteY53" fmla="*/ 242888 h 1045369"/>
              <a:gd name="connsiteX54" fmla="*/ 1366838 w 2224088"/>
              <a:gd name="connsiteY54" fmla="*/ 297657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24088" h="1045369">
                <a:moveTo>
                  <a:pt x="1366838" y="297657"/>
                </a:moveTo>
                <a:lnTo>
                  <a:pt x="1014413" y="354807"/>
                </a:lnTo>
                <a:lnTo>
                  <a:pt x="819150" y="369094"/>
                </a:lnTo>
                <a:lnTo>
                  <a:pt x="628650" y="392907"/>
                </a:lnTo>
                <a:lnTo>
                  <a:pt x="481013" y="407194"/>
                </a:lnTo>
                <a:lnTo>
                  <a:pt x="330994" y="419100"/>
                </a:lnTo>
                <a:lnTo>
                  <a:pt x="223838" y="423863"/>
                </a:lnTo>
                <a:lnTo>
                  <a:pt x="47625" y="416719"/>
                </a:lnTo>
                <a:lnTo>
                  <a:pt x="0" y="285750"/>
                </a:lnTo>
                <a:lnTo>
                  <a:pt x="309563" y="271463"/>
                </a:lnTo>
                <a:lnTo>
                  <a:pt x="481013" y="257175"/>
                </a:lnTo>
                <a:lnTo>
                  <a:pt x="819150" y="209550"/>
                </a:lnTo>
                <a:lnTo>
                  <a:pt x="1012031" y="176213"/>
                </a:lnTo>
                <a:lnTo>
                  <a:pt x="1459706" y="107157"/>
                </a:lnTo>
                <a:lnTo>
                  <a:pt x="1754981" y="54769"/>
                </a:lnTo>
                <a:lnTo>
                  <a:pt x="1795463" y="40482"/>
                </a:lnTo>
                <a:lnTo>
                  <a:pt x="1833563" y="19050"/>
                </a:lnTo>
                <a:lnTo>
                  <a:pt x="1854994" y="4763"/>
                </a:lnTo>
                <a:lnTo>
                  <a:pt x="1883569" y="0"/>
                </a:lnTo>
                <a:lnTo>
                  <a:pt x="1914525" y="7144"/>
                </a:lnTo>
                <a:lnTo>
                  <a:pt x="1952625" y="23813"/>
                </a:lnTo>
                <a:lnTo>
                  <a:pt x="2005013" y="50007"/>
                </a:lnTo>
                <a:lnTo>
                  <a:pt x="2055019" y="78582"/>
                </a:lnTo>
                <a:lnTo>
                  <a:pt x="2116931" y="119063"/>
                </a:lnTo>
                <a:lnTo>
                  <a:pt x="2162175" y="157163"/>
                </a:lnTo>
                <a:lnTo>
                  <a:pt x="2193131" y="188119"/>
                </a:lnTo>
                <a:lnTo>
                  <a:pt x="2212181" y="214313"/>
                </a:lnTo>
                <a:lnTo>
                  <a:pt x="2221706" y="238125"/>
                </a:lnTo>
                <a:lnTo>
                  <a:pt x="2224088" y="259557"/>
                </a:lnTo>
                <a:lnTo>
                  <a:pt x="2224088" y="276225"/>
                </a:lnTo>
                <a:lnTo>
                  <a:pt x="2212181" y="302419"/>
                </a:lnTo>
                <a:lnTo>
                  <a:pt x="2176463" y="326232"/>
                </a:lnTo>
                <a:lnTo>
                  <a:pt x="2140744" y="345282"/>
                </a:lnTo>
                <a:lnTo>
                  <a:pt x="2116931" y="373857"/>
                </a:lnTo>
                <a:lnTo>
                  <a:pt x="2095500" y="421482"/>
                </a:lnTo>
                <a:lnTo>
                  <a:pt x="2009775" y="645319"/>
                </a:lnTo>
                <a:lnTo>
                  <a:pt x="1914525" y="888207"/>
                </a:lnTo>
                <a:lnTo>
                  <a:pt x="1871663" y="1004888"/>
                </a:lnTo>
                <a:lnTo>
                  <a:pt x="1862138" y="1023938"/>
                </a:lnTo>
                <a:lnTo>
                  <a:pt x="1845469" y="1040607"/>
                </a:lnTo>
                <a:lnTo>
                  <a:pt x="1821656" y="1045369"/>
                </a:lnTo>
                <a:lnTo>
                  <a:pt x="1795463" y="1035844"/>
                </a:lnTo>
                <a:lnTo>
                  <a:pt x="1769269" y="1012032"/>
                </a:lnTo>
                <a:lnTo>
                  <a:pt x="1743075" y="995363"/>
                </a:lnTo>
                <a:lnTo>
                  <a:pt x="1695450" y="976313"/>
                </a:lnTo>
                <a:lnTo>
                  <a:pt x="1726406" y="826294"/>
                </a:lnTo>
                <a:lnTo>
                  <a:pt x="1804988" y="469107"/>
                </a:lnTo>
                <a:lnTo>
                  <a:pt x="1838325" y="321469"/>
                </a:lnTo>
                <a:lnTo>
                  <a:pt x="1843088" y="297657"/>
                </a:lnTo>
                <a:lnTo>
                  <a:pt x="1840706" y="273844"/>
                </a:lnTo>
                <a:lnTo>
                  <a:pt x="1831181" y="259557"/>
                </a:lnTo>
                <a:lnTo>
                  <a:pt x="1814513" y="242888"/>
                </a:lnTo>
                <a:lnTo>
                  <a:pt x="1795463" y="238125"/>
                </a:lnTo>
                <a:lnTo>
                  <a:pt x="1745456" y="242888"/>
                </a:lnTo>
                <a:lnTo>
                  <a:pt x="1366838" y="29765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04DA09D-F18F-4069-A653-C935E22661DE}"/>
              </a:ext>
            </a:extLst>
          </p:cNvPr>
          <p:cNvSpPr/>
          <p:nvPr/>
        </p:nvSpPr>
        <p:spPr>
          <a:xfrm>
            <a:off x="5757863" y="4249739"/>
            <a:ext cx="1676400" cy="314325"/>
          </a:xfrm>
          <a:custGeom>
            <a:avLst/>
            <a:gdLst>
              <a:gd name="connsiteX0" fmla="*/ 1088231 w 1676400"/>
              <a:gd name="connsiteY0" fmla="*/ 190500 h 314325"/>
              <a:gd name="connsiteX1" fmla="*/ 847725 w 1676400"/>
              <a:gd name="connsiteY1" fmla="*/ 207169 h 314325"/>
              <a:gd name="connsiteX2" fmla="*/ 614362 w 1676400"/>
              <a:gd name="connsiteY2" fmla="*/ 226219 h 314325"/>
              <a:gd name="connsiteX3" fmla="*/ 66675 w 1676400"/>
              <a:gd name="connsiteY3" fmla="*/ 314325 h 314325"/>
              <a:gd name="connsiteX4" fmla="*/ 0 w 1676400"/>
              <a:gd name="connsiteY4" fmla="*/ 171450 h 314325"/>
              <a:gd name="connsiteX5" fmla="*/ 335756 w 1676400"/>
              <a:gd name="connsiteY5" fmla="*/ 130969 h 314325"/>
              <a:gd name="connsiteX6" fmla="*/ 638175 w 1676400"/>
              <a:gd name="connsiteY6" fmla="*/ 92869 h 314325"/>
              <a:gd name="connsiteX7" fmla="*/ 871537 w 1676400"/>
              <a:gd name="connsiteY7" fmla="*/ 54769 h 314325"/>
              <a:gd name="connsiteX8" fmla="*/ 1147762 w 1676400"/>
              <a:gd name="connsiteY8" fmla="*/ 21432 h 314325"/>
              <a:gd name="connsiteX9" fmla="*/ 1340643 w 1676400"/>
              <a:gd name="connsiteY9" fmla="*/ 7144 h 314325"/>
              <a:gd name="connsiteX10" fmla="*/ 1488281 w 1676400"/>
              <a:gd name="connsiteY10" fmla="*/ 0 h 314325"/>
              <a:gd name="connsiteX11" fmla="*/ 1652587 w 1676400"/>
              <a:gd name="connsiteY11" fmla="*/ 7144 h 314325"/>
              <a:gd name="connsiteX12" fmla="*/ 1676400 w 1676400"/>
              <a:gd name="connsiteY12" fmla="*/ 200025 h 314325"/>
              <a:gd name="connsiteX13" fmla="*/ 1564481 w 1676400"/>
              <a:gd name="connsiteY13" fmla="*/ 185738 h 314325"/>
              <a:gd name="connsiteX14" fmla="*/ 1519237 w 1676400"/>
              <a:gd name="connsiteY14" fmla="*/ 173832 h 314325"/>
              <a:gd name="connsiteX15" fmla="*/ 1440656 w 1676400"/>
              <a:gd name="connsiteY15" fmla="*/ 161925 h 314325"/>
              <a:gd name="connsiteX16" fmla="*/ 1364456 w 1676400"/>
              <a:gd name="connsiteY16" fmla="*/ 161925 h 314325"/>
              <a:gd name="connsiteX17" fmla="*/ 1264443 w 1676400"/>
              <a:gd name="connsiteY17" fmla="*/ 171450 h 314325"/>
              <a:gd name="connsiteX18" fmla="*/ 1088231 w 1676400"/>
              <a:gd name="connsiteY18" fmla="*/ 19050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76400" h="314325">
                <a:moveTo>
                  <a:pt x="1088231" y="190500"/>
                </a:moveTo>
                <a:lnTo>
                  <a:pt x="847725" y="207169"/>
                </a:lnTo>
                <a:lnTo>
                  <a:pt x="614362" y="226219"/>
                </a:lnTo>
                <a:lnTo>
                  <a:pt x="66675" y="314325"/>
                </a:lnTo>
                <a:lnTo>
                  <a:pt x="0" y="171450"/>
                </a:lnTo>
                <a:lnTo>
                  <a:pt x="335756" y="130969"/>
                </a:lnTo>
                <a:lnTo>
                  <a:pt x="638175" y="92869"/>
                </a:lnTo>
                <a:lnTo>
                  <a:pt x="871537" y="54769"/>
                </a:lnTo>
                <a:lnTo>
                  <a:pt x="1147762" y="21432"/>
                </a:lnTo>
                <a:lnTo>
                  <a:pt x="1340643" y="7144"/>
                </a:lnTo>
                <a:lnTo>
                  <a:pt x="1488281" y="0"/>
                </a:lnTo>
                <a:lnTo>
                  <a:pt x="1652587" y="7144"/>
                </a:lnTo>
                <a:lnTo>
                  <a:pt x="1676400" y="200025"/>
                </a:lnTo>
                <a:lnTo>
                  <a:pt x="1564481" y="185738"/>
                </a:lnTo>
                <a:lnTo>
                  <a:pt x="1519237" y="173832"/>
                </a:lnTo>
                <a:lnTo>
                  <a:pt x="1440656" y="161925"/>
                </a:lnTo>
                <a:lnTo>
                  <a:pt x="1364456" y="161925"/>
                </a:lnTo>
                <a:lnTo>
                  <a:pt x="1264443" y="171450"/>
                </a:lnTo>
                <a:lnTo>
                  <a:pt x="1088231" y="1905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612B69BA-2D06-4158-95AE-B7302F3E99C9}"/>
              </a:ext>
            </a:extLst>
          </p:cNvPr>
          <p:cNvSpPr/>
          <p:nvPr/>
        </p:nvSpPr>
        <p:spPr>
          <a:xfrm rot="16200000">
            <a:off x="4572796" y="3755232"/>
            <a:ext cx="2786062" cy="1533525"/>
          </a:xfrm>
          <a:custGeom>
            <a:avLst/>
            <a:gdLst>
              <a:gd name="connsiteX0" fmla="*/ 1859756 w 2786062"/>
              <a:gd name="connsiteY0" fmla="*/ 1464469 h 1533525"/>
              <a:gd name="connsiteX1" fmla="*/ 1583531 w 2786062"/>
              <a:gd name="connsiteY1" fmla="*/ 1450181 h 1533525"/>
              <a:gd name="connsiteX2" fmla="*/ 1481137 w 2786062"/>
              <a:gd name="connsiteY2" fmla="*/ 1435894 h 1533525"/>
              <a:gd name="connsiteX3" fmla="*/ 1331118 w 2786062"/>
              <a:gd name="connsiteY3" fmla="*/ 1404938 h 1533525"/>
              <a:gd name="connsiteX4" fmla="*/ 1257300 w 2786062"/>
              <a:gd name="connsiteY4" fmla="*/ 1383506 h 1533525"/>
              <a:gd name="connsiteX5" fmla="*/ 1104900 w 2786062"/>
              <a:gd name="connsiteY5" fmla="*/ 1323975 h 1533525"/>
              <a:gd name="connsiteX6" fmla="*/ 1023937 w 2786062"/>
              <a:gd name="connsiteY6" fmla="*/ 1285875 h 1533525"/>
              <a:gd name="connsiteX7" fmla="*/ 954881 w 2786062"/>
              <a:gd name="connsiteY7" fmla="*/ 1247775 h 1533525"/>
              <a:gd name="connsiteX8" fmla="*/ 876300 w 2786062"/>
              <a:gd name="connsiteY8" fmla="*/ 1200150 h 1533525"/>
              <a:gd name="connsiteX9" fmla="*/ 797718 w 2786062"/>
              <a:gd name="connsiteY9" fmla="*/ 1145381 h 1533525"/>
              <a:gd name="connsiteX10" fmla="*/ 714375 w 2786062"/>
              <a:gd name="connsiteY10" fmla="*/ 1078706 h 1533525"/>
              <a:gd name="connsiteX11" fmla="*/ 621506 w 2786062"/>
              <a:gd name="connsiteY11" fmla="*/ 992981 h 1533525"/>
              <a:gd name="connsiteX12" fmla="*/ 521493 w 2786062"/>
              <a:gd name="connsiteY12" fmla="*/ 885825 h 1533525"/>
              <a:gd name="connsiteX13" fmla="*/ 431006 w 2786062"/>
              <a:gd name="connsiteY13" fmla="*/ 771525 h 1533525"/>
              <a:gd name="connsiteX14" fmla="*/ 345281 w 2786062"/>
              <a:gd name="connsiteY14" fmla="*/ 650081 h 1533525"/>
              <a:gd name="connsiteX15" fmla="*/ 247650 w 2786062"/>
              <a:gd name="connsiteY15" fmla="*/ 502444 h 1533525"/>
              <a:gd name="connsiteX16" fmla="*/ 164306 w 2786062"/>
              <a:gd name="connsiteY16" fmla="*/ 366713 h 1533525"/>
              <a:gd name="connsiteX17" fmla="*/ 73818 w 2786062"/>
              <a:gd name="connsiteY17" fmla="*/ 202406 h 1533525"/>
              <a:gd name="connsiteX18" fmla="*/ 14287 w 2786062"/>
              <a:gd name="connsiteY18" fmla="*/ 88106 h 1533525"/>
              <a:gd name="connsiteX19" fmla="*/ 2381 w 2786062"/>
              <a:gd name="connsiteY19" fmla="*/ 59531 h 1533525"/>
              <a:gd name="connsiteX20" fmla="*/ 0 w 2786062"/>
              <a:gd name="connsiteY20" fmla="*/ 33338 h 1533525"/>
              <a:gd name="connsiteX21" fmla="*/ 2381 w 2786062"/>
              <a:gd name="connsiteY21" fmla="*/ 9525 h 1533525"/>
              <a:gd name="connsiteX22" fmla="*/ 14287 w 2786062"/>
              <a:gd name="connsiteY22" fmla="*/ 0 h 1533525"/>
              <a:gd name="connsiteX23" fmla="*/ 30956 w 2786062"/>
              <a:gd name="connsiteY23" fmla="*/ 2381 h 1533525"/>
              <a:gd name="connsiteX24" fmla="*/ 54768 w 2786062"/>
              <a:gd name="connsiteY24" fmla="*/ 19050 h 1533525"/>
              <a:gd name="connsiteX25" fmla="*/ 114300 w 2786062"/>
              <a:gd name="connsiteY25" fmla="*/ 114300 h 1533525"/>
              <a:gd name="connsiteX26" fmla="*/ 180975 w 2786062"/>
              <a:gd name="connsiteY26" fmla="*/ 211931 h 1533525"/>
              <a:gd name="connsiteX27" fmla="*/ 245268 w 2786062"/>
              <a:gd name="connsiteY27" fmla="*/ 302419 h 1533525"/>
              <a:gd name="connsiteX28" fmla="*/ 295275 w 2786062"/>
              <a:gd name="connsiteY28" fmla="*/ 369094 h 1533525"/>
              <a:gd name="connsiteX29" fmla="*/ 371475 w 2786062"/>
              <a:gd name="connsiteY29" fmla="*/ 454819 h 1533525"/>
              <a:gd name="connsiteX30" fmla="*/ 435768 w 2786062"/>
              <a:gd name="connsiteY30" fmla="*/ 531019 h 1533525"/>
              <a:gd name="connsiteX31" fmla="*/ 511968 w 2786062"/>
              <a:gd name="connsiteY31" fmla="*/ 611981 h 1533525"/>
              <a:gd name="connsiteX32" fmla="*/ 588168 w 2786062"/>
              <a:gd name="connsiteY32" fmla="*/ 683419 h 1533525"/>
              <a:gd name="connsiteX33" fmla="*/ 700087 w 2786062"/>
              <a:gd name="connsiteY33" fmla="*/ 785813 h 1533525"/>
              <a:gd name="connsiteX34" fmla="*/ 800100 w 2786062"/>
              <a:gd name="connsiteY34" fmla="*/ 864394 h 1533525"/>
              <a:gd name="connsiteX35" fmla="*/ 902493 w 2786062"/>
              <a:gd name="connsiteY35" fmla="*/ 933450 h 1533525"/>
              <a:gd name="connsiteX36" fmla="*/ 969168 w 2786062"/>
              <a:gd name="connsiteY36" fmla="*/ 976313 h 1533525"/>
              <a:gd name="connsiteX37" fmla="*/ 1031081 w 2786062"/>
              <a:gd name="connsiteY37" fmla="*/ 1009650 h 1533525"/>
              <a:gd name="connsiteX38" fmla="*/ 1107281 w 2786062"/>
              <a:gd name="connsiteY38" fmla="*/ 1050131 h 1533525"/>
              <a:gd name="connsiteX39" fmla="*/ 1162050 w 2786062"/>
              <a:gd name="connsiteY39" fmla="*/ 1076325 h 1533525"/>
              <a:gd name="connsiteX40" fmla="*/ 1266825 w 2786062"/>
              <a:gd name="connsiteY40" fmla="*/ 1114425 h 1533525"/>
              <a:gd name="connsiteX41" fmla="*/ 1357312 w 2786062"/>
              <a:gd name="connsiteY41" fmla="*/ 1140619 h 1533525"/>
              <a:gd name="connsiteX42" fmla="*/ 1466850 w 2786062"/>
              <a:gd name="connsiteY42" fmla="*/ 1162050 h 1533525"/>
              <a:gd name="connsiteX43" fmla="*/ 1540668 w 2786062"/>
              <a:gd name="connsiteY43" fmla="*/ 1176338 h 1533525"/>
              <a:gd name="connsiteX44" fmla="*/ 1702593 w 2786062"/>
              <a:gd name="connsiteY44" fmla="*/ 1202531 h 1533525"/>
              <a:gd name="connsiteX45" fmla="*/ 1847850 w 2786062"/>
              <a:gd name="connsiteY45" fmla="*/ 1216819 h 1533525"/>
              <a:gd name="connsiteX46" fmla="*/ 1976437 w 2786062"/>
              <a:gd name="connsiteY46" fmla="*/ 1223963 h 1533525"/>
              <a:gd name="connsiteX47" fmla="*/ 2093118 w 2786062"/>
              <a:gd name="connsiteY47" fmla="*/ 1223963 h 1533525"/>
              <a:gd name="connsiteX48" fmla="*/ 2233612 w 2786062"/>
              <a:gd name="connsiteY48" fmla="*/ 1223963 h 1533525"/>
              <a:gd name="connsiteX49" fmla="*/ 2428875 w 2786062"/>
              <a:gd name="connsiteY49" fmla="*/ 1223963 h 1533525"/>
              <a:gd name="connsiteX50" fmla="*/ 2478881 w 2786062"/>
              <a:gd name="connsiteY50" fmla="*/ 1219200 h 1533525"/>
              <a:gd name="connsiteX51" fmla="*/ 2528887 w 2786062"/>
              <a:gd name="connsiteY51" fmla="*/ 1207294 h 1533525"/>
              <a:gd name="connsiteX52" fmla="*/ 2564606 w 2786062"/>
              <a:gd name="connsiteY52" fmla="*/ 1185863 h 1533525"/>
              <a:gd name="connsiteX53" fmla="*/ 2607468 w 2786062"/>
              <a:gd name="connsiteY53" fmla="*/ 1152525 h 1533525"/>
              <a:gd name="connsiteX54" fmla="*/ 2745581 w 2786062"/>
              <a:gd name="connsiteY54" fmla="*/ 1009650 h 1533525"/>
              <a:gd name="connsiteX55" fmla="*/ 2786062 w 2786062"/>
              <a:gd name="connsiteY55" fmla="*/ 1159669 h 1533525"/>
              <a:gd name="connsiteX56" fmla="*/ 2697956 w 2786062"/>
              <a:gd name="connsiteY56" fmla="*/ 1281113 h 1533525"/>
              <a:gd name="connsiteX57" fmla="*/ 2655093 w 2786062"/>
              <a:gd name="connsiteY57" fmla="*/ 1359694 h 1533525"/>
              <a:gd name="connsiteX58" fmla="*/ 2588418 w 2786062"/>
              <a:gd name="connsiteY58" fmla="*/ 1464469 h 1533525"/>
              <a:gd name="connsiteX59" fmla="*/ 2557462 w 2786062"/>
              <a:gd name="connsiteY59" fmla="*/ 1509713 h 1533525"/>
              <a:gd name="connsiteX60" fmla="*/ 2540793 w 2786062"/>
              <a:gd name="connsiteY60" fmla="*/ 1526381 h 1533525"/>
              <a:gd name="connsiteX61" fmla="*/ 2524125 w 2786062"/>
              <a:gd name="connsiteY61" fmla="*/ 1533525 h 1533525"/>
              <a:gd name="connsiteX62" fmla="*/ 2500312 w 2786062"/>
              <a:gd name="connsiteY62" fmla="*/ 1533525 h 1533525"/>
              <a:gd name="connsiteX63" fmla="*/ 2486025 w 2786062"/>
              <a:gd name="connsiteY63" fmla="*/ 1528763 h 1533525"/>
              <a:gd name="connsiteX64" fmla="*/ 2466975 w 2786062"/>
              <a:gd name="connsiteY64" fmla="*/ 1514475 h 1533525"/>
              <a:gd name="connsiteX65" fmla="*/ 2445543 w 2786062"/>
              <a:gd name="connsiteY65" fmla="*/ 1485900 h 1533525"/>
              <a:gd name="connsiteX66" fmla="*/ 2440781 w 2786062"/>
              <a:gd name="connsiteY66" fmla="*/ 1471613 h 1533525"/>
              <a:gd name="connsiteX67" fmla="*/ 2266950 w 2786062"/>
              <a:gd name="connsiteY67" fmla="*/ 1471613 h 1533525"/>
              <a:gd name="connsiteX68" fmla="*/ 2109787 w 2786062"/>
              <a:gd name="connsiteY68" fmla="*/ 1466850 h 1533525"/>
              <a:gd name="connsiteX69" fmla="*/ 1859756 w 2786062"/>
              <a:gd name="connsiteY69" fmla="*/ 1464469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86062" h="1533525">
                <a:moveTo>
                  <a:pt x="1859756" y="1464469"/>
                </a:moveTo>
                <a:lnTo>
                  <a:pt x="1583531" y="1450181"/>
                </a:lnTo>
                <a:lnTo>
                  <a:pt x="1481137" y="1435894"/>
                </a:lnTo>
                <a:lnTo>
                  <a:pt x="1331118" y="1404938"/>
                </a:lnTo>
                <a:lnTo>
                  <a:pt x="1257300" y="1383506"/>
                </a:lnTo>
                <a:lnTo>
                  <a:pt x="1104900" y="1323975"/>
                </a:lnTo>
                <a:lnTo>
                  <a:pt x="1023937" y="1285875"/>
                </a:lnTo>
                <a:lnTo>
                  <a:pt x="954881" y="1247775"/>
                </a:lnTo>
                <a:lnTo>
                  <a:pt x="876300" y="1200150"/>
                </a:lnTo>
                <a:lnTo>
                  <a:pt x="797718" y="1145381"/>
                </a:lnTo>
                <a:lnTo>
                  <a:pt x="714375" y="1078706"/>
                </a:lnTo>
                <a:lnTo>
                  <a:pt x="621506" y="992981"/>
                </a:lnTo>
                <a:lnTo>
                  <a:pt x="521493" y="885825"/>
                </a:lnTo>
                <a:lnTo>
                  <a:pt x="431006" y="771525"/>
                </a:lnTo>
                <a:lnTo>
                  <a:pt x="345281" y="650081"/>
                </a:lnTo>
                <a:lnTo>
                  <a:pt x="247650" y="502444"/>
                </a:lnTo>
                <a:lnTo>
                  <a:pt x="164306" y="366713"/>
                </a:lnTo>
                <a:lnTo>
                  <a:pt x="73818" y="202406"/>
                </a:lnTo>
                <a:lnTo>
                  <a:pt x="14287" y="88106"/>
                </a:lnTo>
                <a:lnTo>
                  <a:pt x="2381" y="59531"/>
                </a:lnTo>
                <a:lnTo>
                  <a:pt x="0" y="33338"/>
                </a:lnTo>
                <a:lnTo>
                  <a:pt x="2381" y="9525"/>
                </a:lnTo>
                <a:lnTo>
                  <a:pt x="14287" y="0"/>
                </a:lnTo>
                <a:lnTo>
                  <a:pt x="30956" y="2381"/>
                </a:lnTo>
                <a:lnTo>
                  <a:pt x="54768" y="19050"/>
                </a:lnTo>
                <a:lnTo>
                  <a:pt x="114300" y="114300"/>
                </a:lnTo>
                <a:lnTo>
                  <a:pt x="180975" y="211931"/>
                </a:lnTo>
                <a:lnTo>
                  <a:pt x="245268" y="302419"/>
                </a:lnTo>
                <a:lnTo>
                  <a:pt x="295275" y="369094"/>
                </a:lnTo>
                <a:lnTo>
                  <a:pt x="371475" y="454819"/>
                </a:lnTo>
                <a:lnTo>
                  <a:pt x="435768" y="531019"/>
                </a:lnTo>
                <a:lnTo>
                  <a:pt x="511968" y="611981"/>
                </a:lnTo>
                <a:lnTo>
                  <a:pt x="588168" y="683419"/>
                </a:lnTo>
                <a:lnTo>
                  <a:pt x="700087" y="785813"/>
                </a:lnTo>
                <a:lnTo>
                  <a:pt x="800100" y="864394"/>
                </a:lnTo>
                <a:lnTo>
                  <a:pt x="902493" y="933450"/>
                </a:lnTo>
                <a:lnTo>
                  <a:pt x="969168" y="976313"/>
                </a:lnTo>
                <a:lnTo>
                  <a:pt x="1031081" y="1009650"/>
                </a:lnTo>
                <a:lnTo>
                  <a:pt x="1107281" y="1050131"/>
                </a:lnTo>
                <a:lnTo>
                  <a:pt x="1162050" y="1076325"/>
                </a:lnTo>
                <a:lnTo>
                  <a:pt x="1266825" y="1114425"/>
                </a:lnTo>
                <a:lnTo>
                  <a:pt x="1357312" y="1140619"/>
                </a:lnTo>
                <a:lnTo>
                  <a:pt x="1466850" y="1162050"/>
                </a:lnTo>
                <a:lnTo>
                  <a:pt x="1540668" y="1176338"/>
                </a:lnTo>
                <a:lnTo>
                  <a:pt x="1702593" y="1202531"/>
                </a:lnTo>
                <a:lnTo>
                  <a:pt x="1847850" y="1216819"/>
                </a:lnTo>
                <a:lnTo>
                  <a:pt x="1976437" y="1223963"/>
                </a:lnTo>
                <a:lnTo>
                  <a:pt x="2093118" y="1223963"/>
                </a:lnTo>
                <a:lnTo>
                  <a:pt x="2233612" y="1223963"/>
                </a:lnTo>
                <a:lnTo>
                  <a:pt x="2428875" y="1223963"/>
                </a:lnTo>
                <a:lnTo>
                  <a:pt x="2478881" y="1219200"/>
                </a:lnTo>
                <a:lnTo>
                  <a:pt x="2528887" y="1207294"/>
                </a:lnTo>
                <a:lnTo>
                  <a:pt x="2564606" y="1185863"/>
                </a:lnTo>
                <a:lnTo>
                  <a:pt x="2607468" y="1152525"/>
                </a:lnTo>
                <a:lnTo>
                  <a:pt x="2745581" y="1009650"/>
                </a:lnTo>
                <a:lnTo>
                  <a:pt x="2786062" y="1159669"/>
                </a:lnTo>
                <a:lnTo>
                  <a:pt x="2697956" y="1281113"/>
                </a:lnTo>
                <a:lnTo>
                  <a:pt x="2655093" y="1359694"/>
                </a:lnTo>
                <a:lnTo>
                  <a:pt x="2588418" y="1464469"/>
                </a:lnTo>
                <a:lnTo>
                  <a:pt x="2557462" y="1509713"/>
                </a:lnTo>
                <a:lnTo>
                  <a:pt x="2540793" y="1526381"/>
                </a:lnTo>
                <a:lnTo>
                  <a:pt x="2524125" y="1533525"/>
                </a:lnTo>
                <a:lnTo>
                  <a:pt x="2500312" y="1533525"/>
                </a:lnTo>
                <a:lnTo>
                  <a:pt x="2486025" y="1528763"/>
                </a:lnTo>
                <a:lnTo>
                  <a:pt x="2466975" y="1514475"/>
                </a:lnTo>
                <a:lnTo>
                  <a:pt x="2445543" y="1485900"/>
                </a:lnTo>
                <a:lnTo>
                  <a:pt x="2440781" y="1471613"/>
                </a:lnTo>
                <a:lnTo>
                  <a:pt x="2266950" y="1471613"/>
                </a:lnTo>
                <a:lnTo>
                  <a:pt x="2109787" y="1466850"/>
                </a:lnTo>
                <a:lnTo>
                  <a:pt x="1859756" y="14644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6AABD07-73FD-48BE-9DD9-379CAC9AE784}"/>
              </a:ext>
            </a:extLst>
          </p:cNvPr>
          <p:cNvSpPr/>
          <p:nvPr/>
        </p:nvSpPr>
        <p:spPr>
          <a:xfrm>
            <a:off x="6524626" y="4524375"/>
            <a:ext cx="1927225" cy="1385888"/>
          </a:xfrm>
          <a:custGeom>
            <a:avLst/>
            <a:gdLst>
              <a:gd name="connsiteX0" fmla="*/ 745331 w 1926431"/>
              <a:gd name="connsiteY0" fmla="*/ 935831 h 1385888"/>
              <a:gd name="connsiteX1" fmla="*/ 485775 w 1926431"/>
              <a:gd name="connsiteY1" fmla="*/ 616744 h 1385888"/>
              <a:gd name="connsiteX2" fmla="*/ 335756 w 1926431"/>
              <a:gd name="connsiteY2" fmla="*/ 438150 h 1385888"/>
              <a:gd name="connsiteX3" fmla="*/ 183356 w 1926431"/>
              <a:gd name="connsiteY3" fmla="*/ 266700 h 1385888"/>
              <a:gd name="connsiteX4" fmla="*/ 0 w 1926431"/>
              <a:gd name="connsiteY4" fmla="*/ 73819 h 1385888"/>
              <a:gd name="connsiteX5" fmla="*/ 16669 w 1926431"/>
              <a:gd name="connsiteY5" fmla="*/ 0 h 1385888"/>
              <a:gd name="connsiteX6" fmla="*/ 107156 w 1926431"/>
              <a:gd name="connsiteY6" fmla="*/ 61913 h 1385888"/>
              <a:gd name="connsiteX7" fmla="*/ 183356 w 1926431"/>
              <a:gd name="connsiteY7" fmla="*/ 111919 h 1385888"/>
              <a:gd name="connsiteX8" fmla="*/ 283369 w 1926431"/>
              <a:gd name="connsiteY8" fmla="*/ 183356 h 1385888"/>
              <a:gd name="connsiteX9" fmla="*/ 438150 w 1926431"/>
              <a:gd name="connsiteY9" fmla="*/ 311944 h 1385888"/>
              <a:gd name="connsiteX10" fmla="*/ 559594 w 1926431"/>
              <a:gd name="connsiteY10" fmla="*/ 416719 h 1385888"/>
              <a:gd name="connsiteX11" fmla="*/ 664369 w 1926431"/>
              <a:gd name="connsiteY11" fmla="*/ 504825 h 1385888"/>
              <a:gd name="connsiteX12" fmla="*/ 819150 w 1926431"/>
              <a:gd name="connsiteY12" fmla="*/ 633413 h 1385888"/>
              <a:gd name="connsiteX13" fmla="*/ 919163 w 1926431"/>
              <a:gd name="connsiteY13" fmla="*/ 714375 h 1385888"/>
              <a:gd name="connsiteX14" fmla="*/ 997744 w 1926431"/>
              <a:gd name="connsiteY14" fmla="*/ 781050 h 1385888"/>
              <a:gd name="connsiteX15" fmla="*/ 1107281 w 1926431"/>
              <a:gd name="connsiteY15" fmla="*/ 866775 h 1385888"/>
              <a:gd name="connsiteX16" fmla="*/ 1209675 w 1926431"/>
              <a:gd name="connsiteY16" fmla="*/ 947738 h 1385888"/>
              <a:gd name="connsiteX17" fmla="*/ 1314450 w 1926431"/>
              <a:gd name="connsiteY17" fmla="*/ 1016794 h 1385888"/>
              <a:gd name="connsiteX18" fmla="*/ 1395413 w 1926431"/>
              <a:gd name="connsiteY18" fmla="*/ 1069181 h 1385888"/>
              <a:gd name="connsiteX19" fmla="*/ 1488281 w 1926431"/>
              <a:gd name="connsiteY19" fmla="*/ 1121569 h 1385888"/>
              <a:gd name="connsiteX20" fmla="*/ 1578769 w 1926431"/>
              <a:gd name="connsiteY20" fmla="*/ 1164431 h 1385888"/>
              <a:gd name="connsiteX21" fmla="*/ 1685925 w 1926431"/>
              <a:gd name="connsiteY21" fmla="*/ 1214438 h 1385888"/>
              <a:gd name="connsiteX22" fmla="*/ 1802606 w 1926431"/>
              <a:gd name="connsiteY22" fmla="*/ 1262063 h 1385888"/>
              <a:gd name="connsiteX23" fmla="*/ 1874044 w 1926431"/>
              <a:gd name="connsiteY23" fmla="*/ 1288256 h 1385888"/>
              <a:gd name="connsiteX24" fmla="*/ 1905000 w 1926431"/>
              <a:gd name="connsiteY24" fmla="*/ 1304925 h 1385888"/>
              <a:gd name="connsiteX25" fmla="*/ 1919288 w 1926431"/>
              <a:gd name="connsiteY25" fmla="*/ 1319213 h 1385888"/>
              <a:gd name="connsiteX26" fmla="*/ 1926431 w 1926431"/>
              <a:gd name="connsiteY26" fmla="*/ 1335881 h 1385888"/>
              <a:gd name="connsiteX27" fmla="*/ 1926431 w 1926431"/>
              <a:gd name="connsiteY27" fmla="*/ 1354931 h 1385888"/>
              <a:gd name="connsiteX28" fmla="*/ 1916906 w 1926431"/>
              <a:gd name="connsiteY28" fmla="*/ 1371600 h 1385888"/>
              <a:gd name="connsiteX29" fmla="*/ 1895475 w 1926431"/>
              <a:gd name="connsiteY29" fmla="*/ 1381125 h 1385888"/>
              <a:gd name="connsiteX30" fmla="*/ 1764506 w 1926431"/>
              <a:gd name="connsiteY30" fmla="*/ 1385888 h 1385888"/>
              <a:gd name="connsiteX31" fmla="*/ 1514475 w 1926431"/>
              <a:gd name="connsiteY31" fmla="*/ 1383506 h 1385888"/>
              <a:gd name="connsiteX32" fmla="*/ 1233488 w 1926431"/>
              <a:gd name="connsiteY32" fmla="*/ 1385888 h 1385888"/>
              <a:gd name="connsiteX33" fmla="*/ 1164431 w 1926431"/>
              <a:gd name="connsiteY33" fmla="*/ 1385888 h 1385888"/>
              <a:gd name="connsiteX34" fmla="*/ 1147763 w 1926431"/>
              <a:gd name="connsiteY34" fmla="*/ 1383506 h 1385888"/>
              <a:gd name="connsiteX35" fmla="*/ 1126331 w 1926431"/>
              <a:gd name="connsiteY35" fmla="*/ 1373981 h 1385888"/>
              <a:gd name="connsiteX36" fmla="*/ 1073944 w 1926431"/>
              <a:gd name="connsiteY36" fmla="*/ 1335881 h 1385888"/>
              <a:gd name="connsiteX37" fmla="*/ 990600 w 1926431"/>
              <a:gd name="connsiteY37" fmla="*/ 1250156 h 1385888"/>
              <a:gd name="connsiteX38" fmla="*/ 862013 w 1926431"/>
              <a:gd name="connsiteY38" fmla="*/ 1090613 h 1385888"/>
              <a:gd name="connsiteX39" fmla="*/ 745331 w 1926431"/>
              <a:gd name="connsiteY39" fmla="*/ 935831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926431" h="1385888">
                <a:moveTo>
                  <a:pt x="745331" y="935831"/>
                </a:moveTo>
                <a:lnTo>
                  <a:pt x="485775" y="616744"/>
                </a:lnTo>
                <a:lnTo>
                  <a:pt x="335756" y="438150"/>
                </a:lnTo>
                <a:lnTo>
                  <a:pt x="183356" y="266700"/>
                </a:lnTo>
                <a:lnTo>
                  <a:pt x="0" y="73819"/>
                </a:lnTo>
                <a:lnTo>
                  <a:pt x="16669" y="0"/>
                </a:lnTo>
                <a:lnTo>
                  <a:pt x="107156" y="61913"/>
                </a:lnTo>
                <a:lnTo>
                  <a:pt x="183356" y="111919"/>
                </a:lnTo>
                <a:lnTo>
                  <a:pt x="283369" y="183356"/>
                </a:lnTo>
                <a:lnTo>
                  <a:pt x="438150" y="311944"/>
                </a:lnTo>
                <a:lnTo>
                  <a:pt x="559594" y="416719"/>
                </a:lnTo>
                <a:lnTo>
                  <a:pt x="664369" y="504825"/>
                </a:lnTo>
                <a:lnTo>
                  <a:pt x="819150" y="633413"/>
                </a:lnTo>
                <a:lnTo>
                  <a:pt x="919163" y="714375"/>
                </a:lnTo>
                <a:lnTo>
                  <a:pt x="997744" y="781050"/>
                </a:lnTo>
                <a:lnTo>
                  <a:pt x="1107281" y="866775"/>
                </a:lnTo>
                <a:lnTo>
                  <a:pt x="1209675" y="947738"/>
                </a:lnTo>
                <a:lnTo>
                  <a:pt x="1314450" y="1016794"/>
                </a:lnTo>
                <a:lnTo>
                  <a:pt x="1395413" y="1069181"/>
                </a:lnTo>
                <a:lnTo>
                  <a:pt x="1488281" y="1121569"/>
                </a:lnTo>
                <a:lnTo>
                  <a:pt x="1578769" y="1164431"/>
                </a:lnTo>
                <a:lnTo>
                  <a:pt x="1685925" y="1214438"/>
                </a:lnTo>
                <a:lnTo>
                  <a:pt x="1802606" y="1262063"/>
                </a:lnTo>
                <a:lnTo>
                  <a:pt x="1874044" y="1288256"/>
                </a:lnTo>
                <a:lnTo>
                  <a:pt x="1905000" y="1304925"/>
                </a:lnTo>
                <a:lnTo>
                  <a:pt x="1919288" y="1319213"/>
                </a:lnTo>
                <a:lnTo>
                  <a:pt x="1926431" y="1335881"/>
                </a:lnTo>
                <a:lnTo>
                  <a:pt x="1926431" y="1354931"/>
                </a:lnTo>
                <a:lnTo>
                  <a:pt x="1916906" y="1371600"/>
                </a:lnTo>
                <a:lnTo>
                  <a:pt x="1895475" y="1381125"/>
                </a:lnTo>
                <a:lnTo>
                  <a:pt x="1764506" y="1385888"/>
                </a:lnTo>
                <a:lnTo>
                  <a:pt x="1514475" y="1383506"/>
                </a:lnTo>
                <a:lnTo>
                  <a:pt x="1233488" y="1385888"/>
                </a:lnTo>
                <a:lnTo>
                  <a:pt x="1164431" y="1385888"/>
                </a:lnTo>
                <a:lnTo>
                  <a:pt x="1147763" y="1383506"/>
                </a:lnTo>
                <a:lnTo>
                  <a:pt x="1126331" y="1373981"/>
                </a:lnTo>
                <a:lnTo>
                  <a:pt x="1073944" y="1335881"/>
                </a:lnTo>
                <a:lnTo>
                  <a:pt x="990600" y="1250156"/>
                </a:lnTo>
                <a:lnTo>
                  <a:pt x="862013" y="1090613"/>
                </a:lnTo>
                <a:lnTo>
                  <a:pt x="745331" y="9358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AFF4C54-0659-4283-A652-E067688ED051}"/>
              </a:ext>
            </a:extLst>
          </p:cNvPr>
          <p:cNvGrpSpPr/>
          <p:nvPr/>
        </p:nvGrpSpPr>
        <p:grpSpPr>
          <a:xfrm>
            <a:off x="3503614" y="1457325"/>
            <a:ext cx="5114925" cy="4513264"/>
            <a:chOff x="3503614" y="1457325"/>
            <a:chExt cx="5114925" cy="4513264"/>
          </a:xfrm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7B0D3AC8-1CBC-4658-89B2-FDCFF819D83C}"/>
                </a:ext>
              </a:extLst>
            </p:cNvPr>
            <p:cNvSpPr/>
            <p:nvPr/>
          </p:nvSpPr>
          <p:spPr>
            <a:xfrm>
              <a:off x="3579815" y="2619375"/>
              <a:ext cx="1841500" cy="522288"/>
            </a:xfrm>
            <a:custGeom>
              <a:avLst/>
              <a:gdLst>
                <a:gd name="connsiteX0" fmla="*/ 1459706 w 1843087"/>
                <a:gd name="connsiteY0" fmla="*/ 283369 h 521494"/>
                <a:gd name="connsiteX1" fmla="*/ 1185862 w 1843087"/>
                <a:gd name="connsiteY1" fmla="*/ 321469 h 521494"/>
                <a:gd name="connsiteX2" fmla="*/ 902494 w 1843087"/>
                <a:gd name="connsiteY2" fmla="*/ 381000 h 521494"/>
                <a:gd name="connsiteX3" fmla="*/ 750094 w 1843087"/>
                <a:gd name="connsiteY3" fmla="*/ 414338 h 521494"/>
                <a:gd name="connsiteX4" fmla="*/ 616744 w 1843087"/>
                <a:gd name="connsiteY4" fmla="*/ 447675 h 521494"/>
                <a:gd name="connsiteX5" fmla="*/ 509587 w 1843087"/>
                <a:gd name="connsiteY5" fmla="*/ 476250 h 521494"/>
                <a:gd name="connsiteX6" fmla="*/ 364331 w 1843087"/>
                <a:gd name="connsiteY6" fmla="*/ 521494 h 521494"/>
                <a:gd name="connsiteX7" fmla="*/ 342900 w 1843087"/>
                <a:gd name="connsiteY7" fmla="*/ 516731 h 521494"/>
                <a:gd name="connsiteX8" fmla="*/ 292894 w 1843087"/>
                <a:gd name="connsiteY8" fmla="*/ 497681 h 521494"/>
                <a:gd name="connsiteX9" fmla="*/ 235744 w 1843087"/>
                <a:gd name="connsiteY9" fmla="*/ 469106 h 521494"/>
                <a:gd name="connsiteX10" fmla="*/ 204787 w 1843087"/>
                <a:gd name="connsiteY10" fmla="*/ 450056 h 521494"/>
                <a:gd name="connsiteX11" fmla="*/ 171450 w 1843087"/>
                <a:gd name="connsiteY11" fmla="*/ 423863 h 521494"/>
                <a:gd name="connsiteX12" fmla="*/ 138112 w 1843087"/>
                <a:gd name="connsiteY12" fmla="*/ 397669 h 521494"/>
                <a:gd name="connsiteX13" fmla="*/ 92869 w 1843087"/>
                <a:gd name="connsiteY13" fmla="*/ 352425 h 521494"/>
                <a:gd name="connsiteX14" fmla="*/ 54769 w 1843087"/>
                <a:gd name="connsiteY14" fmla="*/ 307181 h 521494"/>
                <a:gd name="connsiteX15" fmla="*/ 23812 w 1843087"/>
                <a:gd name="connsiteY15" fmla="*/ 266700 h 521494"/>
                <a:gd name="connsiteX16" fmla="*/ 11906 w 1843087"/>
                <a:gd name="connsiteY16" fmla="*/ 242888 h 521494"/>
                <a:gd name="connsiteX17" fmla="*/ 2381 w 1843087"/>
                <a:gd name="connsiteY17" fmla="*/ 219075 h 521494"/>
                <a:gd name="connsiteX18" fmla="*/ 0 w 1843087"/>
                <a:gd name="connsiteY18" fmla="*/ 195263 h 521494"/>
                <a:gd name="connsiteX19" fmla="*/ 2381 w 1843087"/>
                <a:gd name="connsiteY19" fmla="*/ 183356 h 521494"/>
                <a:gd name="connsiteX20" fmla="*/ 9525 w 1843087"/>
                <a:gd name="connsiteY20" fmla="*/ 171450 h 521494"/>
                <a:gd name="connsiteX21" fmla="*/ 23812 w 1843087"/>
                <a:gd name="connsiteY21" fmla="*/ 166688 h 521494"/>
                <a:gd name="connsiteX22" fmla="*/ 40481 w 1843087"/>
                <a:gd name="connsiteY22" fmla="*/ 171450 h 521494"/>
                <a:gd name="connsiteX23" fmla="*/ 64294 w 1843087"/>
                <a:gd name="connsiteY23" fmla="*/ 195263 h 521494"/>
                <a:gd name="connsiteX24" fmla="*/ 97631 w 1843087"/>
                <a:gd name="connsiteY24" fmla="*/ 219075 h 521494"/>
                <a:gd name="connsiteX25" fmla="*/ 142875 w 1843087"/>
                <a:gd name="connsiteY25" fmla="*/ 242888 h 521494"/>
                <a:gd name="connsiteX26" fmla="*/ 192881 w 1843087"/>
                <a:gd name="connsiteY26" fmla="*/ 261938 h 521494"/>
                <a:gd name="connsiteX27" fmla="*/ 252412 w 1843087"/>
                <a:gd name="connsiteY27" fmla="*/ 271463 h 521494"/>
                <a:gd name="connsiteX28" fmla="*/ 311944 w 1843087"/>
                <a:gd name="connsiteY28" fmla="*/ 276225 h 521494"/>
                <a:gd name="connsiteX29" fmla="*/ 385762 w 1843087"/>
                <a:gd name="connsiteY29" fmla="*/ 269081 h 521494"/>
                <a:gd name="connsiteX30" fmla="*/ 742950 w 1843087"/>
                <a:gd name="connsiteY30" fmla="*/ 195263 h 521494"/>
                <a:gd name="connsiteX31" fmla="*/ 1016794 w 1843087"/>
                <a:gd name="connsiteY31" fmla="*/ 135731 h 521494"/>
                <a:gd name="connsiteX32" fmla="*/ 1190625 w 1843087"/>
                <a:gd name="connsiteY32" fmla="*/ 102394 h 521494"/>
                <a:gd name="connsiteX33" fmla="*/ 1295400 w 1843087"/>
                <a:gd name="connsiteY33" fmla="*/ 76200 h 521494"/>
                <a:gd name="connsiteX34" fmla="*/ 1390650 w 1843087"/>
                <a:gd name="connsiteY34" fmla="*/ 45244 h 521494"/>
                <a:gd name="connsiteX35" fmla="*/ 1428750 w 1843087"/>
                <a:gd name="connsiteY35" fmla="*/ 26194 h 521494"/>
                <a:gd name="connsiteX36" fmla="*/ 1459706 w 1843087"/>
                <a:gd name="connsiteY36" fmla="*/ 7144 h 521494"/>
                <a:gd name="connsiteX37" fmla="*/ 1476375 w 1843087"/>
                <a:gd name="connsiteY37" fmla="*/ 0 h 521494"/>
                <a:gd name="connsiteX38" fmla="*/ 1535906 w 1843087"/>
                <a:gd name="connsiteY38" fmla="*/ 4763 h 521494"/>
                <a:gd name="connsiteX39" fmla="*/ 1581150 w 1843087"/>
                <a:gd name="connsiteY39" fmla="*/ 14288 h 521494"/>
                <a:gd name="connsiteX40" fmla="*/ 1626394 w 1843087"/>
                <a:gd name="connsiteY40" fmla="*/ 30956 h 521494"/>
                <a:gd name="connsiteX41" fmla="*/ 1685925 w 1843087"/>
                <a:gd name="connsiteY41" fmla="*/ 59531 h 521494"/>
                <a:gd name="connsiteX42" fmla="*/ 1759744 w 1843087"/>
                <a:gd name="connsiteY42" fmla="*/ 95250 h 521494"/>
                <a:gd name="connsiteX43" fmla="*/ 1795462 w 1843087"/>
                <a:gd name="connsiteY43" fmla="*/ 114300 h 521494"/>
                <a:gd name="connsiteX44" fmla="*/ 1821656 w 1843087"/>
                <a:gd name="connsiteY44" fmla="*/ 133350 h 521494"/>
                <a:gd name="connsiteX45" fmla="*/ 1835944 w 1843087"/>
                <a:gd name="connsiteY45" fmla="*/ 147638 h 521494"/>
                <a:gd name="connsiteX46" fmla="*/ 1843087 w 1843087"/>
                <a:gd name="connsiteY46" fmla="*/ 169069 h 521494"/>
                <a:gd name="connsiteX47" fmla="*/ 1843087 w 1843087"/>
                <a:gd name="connsiteY47" fmla="*/ 183356 h 521494"/>
                <a:gd name="connsiteX48" fmla="*/ 1835944 w 1843087"/>
                <a:gd name="connsiteY48" fmla="*/ 207169 h 521494"/>
                <a:gd name="connsiteX49" fmla="*/ 1814512 w 1843087"/>
                <a:gd name="connsiteY49" fmla="*/ 230981 h 521494"/>
                <a:gd name="connsiteX50" fmla="*/ 1771650 w 1843087"/>
                <a:gd name="connsiteY50" fmla="*/ 252413 h 521494"/>
                <a:gd name="connsiteX51" fmla="*/ 1683544 w 1843087"/>
                <a:gd name="connsiteY51" fmla="*/ 257175 h 521494"/>
                <a:gd name="connsiteX52" fmla="*/ 1459706 w 1843087"/>
                <a:gd name="connsiteY52" fmla="*/ 28336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43087" h="521494">
                  <a:moveTo>
                    <a:pt x="1459706" y="283369"/>
                  </a:moveTo>
                  <a:lnTo>
                    <a:pt x="1185862" y="321469"/>
                  </a:lnTo>
                  <a:lnTo>
                    <a:pt x="902494" y="381000"/>
                  </a:lnTo>
                  <a:lnTo>
                    <a:pt x="750094" y="414338"/>
                  </a:lnTo>
                  <a:lnTo>
                    <a:pt x="616744" y="447675"/>
                  </a:lnTo>
                  <a:lnTo>
                    <a:pt x="509587" y="476250"/>
                  </a:lnTo>
                  <a:lnTo>
                    <a:pt x="364331" y="521494"/>
                  </a:lnTo>
                  <a:lnTo>
                    <a:pt x="342900" y="516731"/>
                  </a:lnTo>
                  <a:lnTo>
                    <a:pt x="292894" y="497681"/>
                  </a:lnTo>
                  <a:lnTo>
                    <a:pt x="235744" y="469106"/>
                  </a:lnTo>
                  <a:lnTo>
                    <a:pt x="204787" y="450056"/>
                  </a:lnTo>
                  <a:lnTo>
                    <a:pt x="171450" y="423863"/>
                  </a:lnTo>
                  <a:lnTo>
                    <a:pt x="138112" y="397669"/>
                  </a:lnTo>
                  <a:lnTo>
                    <a:pt x="92869" y="352425"/>
                  </a:lnTo>
                  <a:lnTo>
                    <a:pt x="54769" y="307181"/>
                  </a:lnTo>
                  <a:lnTo>
                    <a:pt x="23812" y="266700"/>
                  </a:lnTo>
                  <a:lnTo>
                    <a:pt x="11906" y="242888"/>
                  </a:lnTo>
                  <a:lnTo>
                    <a:pt x="2381" y="219075"/>
                  </a:lnTo>
                  <a:lnTo>
                    <a:pt x="0" y="195263"/>
                  </a:lnTo>
                  <a:lnTo>
                    <a:pt x="2381" y="183356"/>
                  </a:lnTo>
                  <a:lnTo>
                    <a:pt x="9525" y="171450"/>
                  </a:lnTo>
                  <a:lnTo>
                    <a:pt x="23812" y="166688"/>
                  </a:lnTo>
                  <a:lnTo>
                    <a:pt x="40481" y="171450"/>
                  </a:lnTo>
                  <a:lnTo>
                    <a:pt x="64294" y="195263"/>
                  </a:lnTo>
                  <a:lnTo>
                    <a:pt x="97631" y="219075"/>
                  </a:lnTo>
                  <a:lnTo>
                    <a:pt x="142875" y="242888"/>
                  </a:lnTo>
                  <a:lnTo>
                    <a:pt x="192881" y="261938"/>
                  </a:lnTo>
                  <a:lnTo>
                    <a:pt x="252412" y="271463"/>
                  </a:lnTo>
                  <a:lnTo>
                    <a:pt x="311944" y="276225"/>
                  </a:lnTo>
                  <a:lnTo>
                    <a:pt x="385762" y="269081"/>
                  </a:lnTo>
                  <a:lnTo>
                    <a:pt x="742950" y="195263"/>
                  </a:lnTo>
                  <a:lnTo>
                    <a:pt x="1016794" y="135731"/>
                  </a:lnTo>
                  <a:lnTo>
                    <a:pt x="1190625" y="102394"/>
                  </a:lnTo>
                  <a:lnTo>
                    <a:pt x="1295400" y="76200"/>
                  </a:lnTo>
                  <a:lnTo>
                    <a:pt x="1390650" y="45244"/>
                  </a:lnTo>
                  <a:lnTo>
                    <a:pt x="1428750" y="26194"/>
                  </a:lnTo>
                  <a:lnTo>
                    <a:pt x="1459706" y="7144"/>
                  </a:lnTo>
                  <a:lnTo>
                    <a:pt x="1476375" y="0"/>
                  </a:lnTo>
                  <a:lnTo>
                    <a:pt x="1535906" y="4763"/>
                  </a:lnTo>
                  <a:lnTo>
                    <a:pt x="1581150" y="14288"/>
                  </a:lnTo>
                  <a:lnTo>
                    <a:pt x="1626394" y="30956"/>
                  </a:lnTo>
                  <a:lnTo>
                    <a:pt x="1685925" y="59531"/>
                  </a:lnTo>
                  <a:lnTo>
                    <a:pt x="1759744" y="95250"/>
                  </a:lnTo>
                  <a:lnTo>
                    <a:pt x="1795462" y="114300"/>
                  </a:lnTo>
                  <a:lnTo>
                    <a:pt x="1821656" y="133350"/>
                  </a:lnTo>
                  <a:lnTo>
                    <a:pt x="1835944" y="147638"/>
                  </a:lnTo>
                  <a:lnTo>
                    <a:pt x="1843087" y="169069"/>
                  </a:lnTo>
                  <a:lnTo>
                    <a:pt x="1843087" y="183356"/>
                  </a:lnTo>
                  <a:lnTo>
                    <a:pt x="1835944" y="207169"/>
                  </a:lnTo>
                  <a:lnTo>
                    <a:pt x="1814512" y="230981"/>
                  </a:lnTo>
                  <a:lnTo>
                    <a:pt x="1771650" y="252413"/>
                  </a:lnTo>
                  <a:lnTo>
                    <a:pt x="1683544" y="257175"/>
                  </a:lnTo>
                  <a:lnTo>
                    <a:pt x="1459706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6">
              <a:extLst>
                <a:ext uri="{FF2B5EF4-FFF2-40B4-BE49-F238E27FC236}">
                  <a16:creationId xmlns:a16="http://schemas.microsoft.com/office/drawing/2014/main" id="{EE8CC42E-53B8-4722-82B8-D1B9FDEBAB8C}"/>
                </a:ext>
              </a:extLst>
            </p:cNvPr>
            <p:cNvSpPr/>
            <p:nvPr/>
          </p:nvSpPr>
          <p:spPr>
            <a:xfrm rot="16200000">
              <a:off x="2396334" y="3434557"/>
              <a:ext cx="4440238" cy="631825"/>
            </a:xfrm>
            <a:custGeom>
              <a:avLst/>
              <a:gdLst>
                <a:gd name="connsiteX0" fmla="*/ 2190902 w 4440326"/>
                <a:gd name="connsiteY0" fmla="*/ 457200 h 632764"/>
                <a:gd name="connsiteX1" fmla="*/ 1470355 w 4440326"/>
                <a:gd name="connsiteY1" fmla="*/ 431596 h 632764"/>
                <a:gd name="connsiteX2" fmla="*/ 1170432 w 4440326"/>
                <a:gd name="connsiteY2" fmla="*/ 424281 h 632764"/>
                <a:gd name="connsiteX3" fmla="*/ 742493 w 4440326"/>
                <a:gd name="connsiteY3" fmla="*/ 427939 h 632764"/>
                <a:gd name="connsiteX4" fmla="*/ 395021 w 4440326"/>
                <a:gd name="connsiteY4" fmla="*/ 427939 h 632764"/>
                <a:gd name="connsiteX5" fmla="*/ 128016 w 4440326"/>
                <a:gd name="connsiteY5" fmla="*/ 427939 h 632764"/>
                <a:gd name="connsiteX6" fmla="*/ 76810 w 4440326"/>
                <a:gd name="connsiteY6" fmla="*/ 420624 h 632764"/>
                <a:gd name="connsiteX7" fmla="*/ 40234 w 4440326"/>
                <a:gd name="connsiteY7" fmla="*/ 405993 h 632764"/>
                <a:gd name="connsiteX8" fmla="*/ 14630 w 4440326"/>
                <a:gd name="connsiteY8" fmla="*/ 387705 h 632764"/>
                <a:gd name="connsiteX9" fmla="*/ 3658 w 4440326"/>
                <a:gd name="connsiteY9" fmla="*/ 362102 h 632764"/>
                <a:gd name="connsiteX10" fmla="*/ 0 w 4440326"/>
                <a:gd name="connsiteY10" fmla="*/ 332841 h 632764"/>
                <a:gd name="connsiteX11" fmla="*/ 14630 w 4440326"/>
                <a:gd name="connsiteY11" fmla="*/ 296265 h 632764"/>
                <a:gd name="connsiteX12" fmla="*/ 36576 w 4440326"/>
                <a:gd name="connsiteY12" fmla="*/ 270662 h 632764"/>
                <a:gd name="connsiteX13" fmla="*/ 69494 w 4440326"/>
                <a:gd name="connsiteY13" fmla="*/ 241401 h 632764"/>
                <a:gd name="connsiteX14" fmla="*/ 113386 w 4440326"/>
                <a:gd name="connsiteY14" fmla="*/ 212140 h 632764"/>
                <a:gd name="connsiteX15" fmla="*/ 171907 w 4440326"/>
                <a:gd name="connsiteY15" fmla="*/ 186537 h 632764"/>
                <a:gd name="connsiteX16" fmla="*/ 270662 w 4440326"/>
                <a:gd name="connsiteY16" fmla="*/ 157276 h 632764"/>
                <a:gd name="connsiteX17" fmla="*/ 398678 w 4440326"/>
                <a:gd name="connsiteY17" fmla="*/ 128016 h 632764"/>
                <a:gd name="connsiteX18" fmla="*/ 555955 w 4440326"/>
                <a:gd name="connsiteY18" fmla="*/ 109728 h 632764"/>
                <a:gd name="connsiteX19" fmla="*/ 596189 w 4440326"/>
                <a:gd name="connsiteY19" fmla="*/ 128016 h 632764"/>
                <a:gd name="connsiteX20" fmla="*/ 651053 w 4440326"/>
                <a:gd name="connsiteY20" fmla="*/ 149961 h 632764"/>
                <a:gd name="connsiteX21" fmla="*/ 735178 w 4440326"/>
                <a:gd name="connsiteY21" fmla="*/ 168249 h 632764"/>
                <a:gd name="connsiteX22" fmla="*/ 877824 w 4440326"/>
                <a:gd name="connsiteY22" fmla="*/ 190195 h 632764"/>
                <a:gd name="connsiteX23" fmla="*/ 1108253 w 4440326"/>
                <a:gd name="connsiteY23" fmla="*/ 215798 h 632764"/>
                <a:gd name="connsiteX24" fmla="*/ 1547165 w 4440326"/>
                <a:gd name="connsiteY24" fmla="*/ 237744 h 632764"/>
                <a:gd name="connsiteX25" fmla="*/ 1993392 w 4440326"/>
                <a:gd name="connsiteY25" fmla="*/ 245059 h 632764"/>
                <a:gd name="connsiteX26" fmla="*/ 2501798 w 4440326"/>
                <a:gd name="connsiteY26" fmla="*/ 252374 h 632764"/>
                <a:gd name="connsiteX27" fmla="*/ 3193085 w 4440326"/>
                <a:gd name="connsiteY27" fmla="*/ 270662 h 632764"/>
                <a:gd name="connsiteX28" fmla="*/ 3631997 w 4440326"/>
                <a:gd name="connsiteY28" fmla="*/ 274320 h 632764"/>
                <a:gd name="connsiteX29" fmla="*/ 4012387 w 4440326"/>
                <a:gd name="connsiteY29" fmla="*/ 274320 h 632764"/>
                <a:gd name="connsiteX30" fmla="*/ 4089197 w 4440326"/>
                <a:gd name="connsiteY30" fmla="*/ 263347 h 632764"/>
                <a:gd name="connsiteX31" fmla="*/ 4155034 w 4440326"/>
                <a:gd name="connsiteY31" fmla="*/ 245059 h 632764"/>
                <a:gd name="connsiteX32" fmla="*/ 4206240 w 4440326"/>
                <a:gd name="connsiteY32" fmla="*/ 219456 h 632764"/>
                <a:gd name="connsiteX33" fmla="*/ 4261104 w 4440326"/>
                <a:gd name="connsiteY33" fmla="*/ 179222 h 632764"/>
                <a:gd name="connsiteX34" fmla="*/ 4304995 w 4440326"/>
                <a:gd name="connsiteY34" fmla="*/ 128016 h 632764"/>
                <a:gd name="connsiteX35" fmla="*/ 4348886 w 4440326"/>
                <a:gd name="connsiteY35" fmla="*/ 65836 h 632764"/>
                <a:gd name="connsiteX36" fmla="*/ 4370832 w 4440326"/>
                <a:gd name="connsiteY36" fmla="*/ 25603 h 632764"/>
                <a:gd name="connsiteX37" fmla="*/ 4396435 w 4440326"/>
                <a:gd name="connsiteY37" fmla="*/ 7315 h 632764"/>
                <a:gd name="connsiteX38" fmla="*/ 4411066 w 4440326"/>
                <a:gd name="connsiteY38" fmla="*/ 0 h 632764"/>
                <a:gd name="connsiteX39" fmla="*/ 4425696 w 4440326"/>
                <a:gd name="connsiteY39" fmla="*/ 3657 h 632764"/>
                <a:gd name="connsiteX40" fmla="*/ 4440326 w 4440326"/>
                <a:gd name="connsiteY40" fmla="*/ 14630 h 632764"/>
                <a:gd name="connsiteX41" fmla="*/ 4440326 w 4440326"/>
                <a:gd name="connsiteY41" fmla="*/ 62179 h 632764"/>
                <a:gd name="connsiteX42" fmla="*/ 4425696 w 4440326"/>
                <a:gd name="connsiteY42" fmla="*/ 168249 h 632764"/>
                <a:gd name="connsiteX43" fmla="*/ 4396435 w 4440326"/>
                <a:gd name="connsiteY43" fmla="*/ 270662 h 632764"/>
                <a:gd name="connsiteX44" fmla="*/ 4356202 w 4440326"/>
                <a:gd name="connsiteY44" fmla="*/ 376732 h 632764"/>
                <a:gd name="connsiteX45" fmla="*/ 4308653 w 4440326"/>
                <a:gd name="connsiteY45" fmla="*/ 460857 h 632764"/>
                <a:gd name="connsiteX46" fmla="*/ 4235501 w 4440326"/>
                <a:gd name="connsiteY46" fmla="*/ 552297 h 632764"/>
                <a:gd name="connsiteX47" fmla="*/ 4158691 w 4440326"/>
                <a:gd name="connsiteY47" fmla="*/ 621792 h 632764"/>
                <a:gd name="connsiteX48" fmla="*/ 4140403 w 4440326"/>
                <a:gd name="connsiteY48" fmla="*/ 632764 h 632764"/>
                <a:gd name="connsiteX49" fmla="*/ 4111142 w 4440326"/>
                <a:gd name="connsiteY49" fmla="*/ 629107 h 632764"/>
                <a:gd name="connsiteX50" fmla="*/ 4067251 w 4440326"/>
                <a:gd name="connsiteY50" fmla="*/ 596188 h 632764"/>
                <a:gd name="connsiteX51" fmla="*/ 4037990 w 4440326"/>
                <a:gd name="connsiteY51" fmla="*/ 577900 h 632764"/>
                <a:gd name="connsiteX52" fmla="*/ 3979469 w 4440326"/>
                <a:gd name="connsiteY52" fmla="*/ 559612 h 632764"/>
                <a:gd name="connsiteX53" fmla="*/ 3855110 w 4440326"/>
                <a:gd name="connsiteY53" fmla="*/ 541324 h 632764"/>
                <a:gd name="connsiteX54" fmla="*/ 3606394 w 4440326"/>
                <a:gd name="connsiteY54" fmla="*/ 519379 h 632764"/>
                <a:gd name="connsiteX55" fmla="*/ 3236976 w 4440326"/>
                <a:gd name="connsiteY55" fmla="*/ 493776 h 632764"/>
                <a:gd name="connsiteX56" fmla="*/ 3039466 w 4440326"/>
                <a:gd name="connsiteY56" fmla="*/ 490118 h 632764"/>
                <a:gd name="connsiteX57" fmla="*/ 2604211 w 4440326"/>
                <a:gd name="connsiteY57" fmla="*/ 475488 h 632764"/>
                <a:gd name="connsiteX58" fmla="*/ 2542032 w 4440326"/>
                <a:gd name="connsiteY58" fmla="*/ 468172 h 632764"/>
                <a:gd name="connsiteX59" fmla="*/ 2190902 w 4440326"/>
                <a:gd name="connsiteY59" fmla="*/ 457200 h 6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40326" h="632764">
                  <a:moveTo>
                    <a:pt x="2190902" y="457200"/>
                  </a:moveTo>
                  <a:lnTo>
                    <a:pt x="1470355" y="431596"/>
                  </a:lnTo>
                  <a:lnTo>
                    <a:pt x="1170432" y="424281"/>
                  </a:lnTo>
                  <a:lnTo>
                    <a:pt x="742493" y="427939"/>
                  </a:lnTo>
                  <a:lnTo>
                    <a:pt x="395021" y="427939"/>
                  </a:lnTo>
                  <a:lnTo>
                    <a:pt x="128016" y="427939"/>
                  </a:lnTo>
                  <a:lnTo>
                    <a:pt x="76810" y="420624"/>
                  </a:lnTo>
                  <a:lnTo>
                    <a:pt x="40234" y="405993"/>
                  </a:lnTo>
                  <a:lnTo>
                    <a:pt x="14630" y="387705"/>
                  </a:lnTo>
                  <a:lnTo>
                    <a:pt x="3658" y="362102"/>
                  </a:lnTo>
                  <a:lnTo>
                    <a:pt x="0" y="332841"/>
                  </a:lnTo>
                  <a:lnTo>
                    <a:pt x="14630" y="296265"/>
                  </a:lnTo>
                  <a:lnTo>
                    <a:pt x="36576" y="270662"/>
                  </a:lnTo>
                  <a:lnTo>
                    <a:pt x="69494" y="241401"/>
                  </a:lnTo>
                  <a:lnTo>
                    <a:pt x="113386" y="212140"/>
                  </a:lnTo>
                  <a:lnTo>
                    <a:pt x="171907" y="186537"/>
                  </a:lnTo>
                  <a:lnTo>
                    <a:pt x="270662" y="157276"/>
                  </a:lnTo>
                  <a:lnTo>
                    <a:pt x="398678" y="128016"/>
                  </a:lnTo>
                  <a:lnTo>
                    <a:pt x="555955" y="109728"/>
                  </a:lnTo>
                  <a:lnTo>
                    <a:pt x="596189" y="128016"/>
                  </a:lnTo>
                  <a:lnTo>
                    <a:pt x="651053" y="149961"/>
                  </a:lnTo>
                  <a:lnTo>
                    <a:pt x="735178" y="168249"/>
                  </a:lnTo>
                  <a:lnTo>
                    <a:pt x="877824" y="190195"/>
                  </a:lnTo>
                  <a:lnTo>
                    <a:pt x="1108253" y="215798"/>
                  </a:lnTo>
                  <a:lnTo>
                    <a:pt x="1547165" y="237744"/>
                  </a:lnTo>
                  <a:lnTo>
                    <a:pt x="1993392" y="245059"/>
                  </a:lnTo>
                  <a:lnTo>
                    <a:pt x="2501798" y="252374"/>
                  </a:lnTo>
                  <a:lnTo>
                    <a:pt x="3193085" y="270662"/>
                  </a:lnTo>
                  <a:lnTo>
                    <a:pt x="3631997" y="274320"/>
                  </a:lnTo>
                  <a:lnTo>
                    <a:pt x="4012387" y="274320"/>
                  </a:lnTo>
                  <a:lnTo>
                    <a:pt x="4089197" y="263347"/>
                  </a:lnTo>
                  <a:lnTo>
                    <a:pt x="4155034" y="245059"/>
                  </a:lnTo>
                  <a:lnTo>
                    <a:pt x="4206240" y="219456"/>
                  </a:lnTo>
                  <a:lnTo>
                    <a:pt x="4261104" y="179222"/>
                  </a:lnTo>
                  <a:lnTo>
                    <a:pt x="4304995" y="128016"/>
                  </a:lnTo>
                  <a:lnTo>
                    <a:pt x="4348886" y="65836"/>
                  </a:lnTo>
                  <a:lnTo>
                    <a:pt x="4370832" y="25603"/>
                  </a:lnTo>
                  <a:lnTo>
                    <a:pt x="4396435" y="7315"/>
                  </a:lnTo>
                  <a:lnTo>
                    <a:pt x="4411066" y="0"/>
                  </a:lnTo>
                  <a:lnTo>
                    <a:pt x="4425696" y="3657"/>
                  </a:lnTo>
                  <a:lnTo>
                    <a:pt x="4440326" y="14630"/>
                  </a:lnTo>
                  <a:lnTo>
                    <a:pt x="4440326" y="62179"/>
                  </a:lnTo>
                  <a:lnTo>
                    <a:pt x="4425696" y="168249"/>
                  </a:lnTo>
                  <a:lnTo>
                    <a:pt x="4396435" y="270662"/>
                  </a:lnTo>
                  <a:lnTo>
                    <a:pt x="4356202" y="376732"/>
                  </a:lnTo>
                  <a:lnTo>
                    <a:pt x="4308653" y="460857"/>
                  </a:lnTo>
                  <a:lnTo>
                    <a:pt x="4235501" y="552297"/>
                  </a:lnTo>
                  <a:lnTo>
                    <a:pt x="4158691" y="621792"/>
                  </a:lnTo>
                  <a:lnTo>
                    <a:pt x="4140403" y="632764"/>
                  </a:lnTo>
                  <a:lnTo>
                    <a:pt x="4111142" y="629107"/>
                  </a:lnTo>
                  <a:lnTo>
                    <a:pt x="4067251" y="596188"/>
                  </a:lnTo>
                  <a:lnTo>
                    <a:pt x="4037990" y="577900"/>
                  </a:lnTo>
                  <a:lnTo>
                    <a:pt x="3979469" y="559612"/>
                  </a:lnTo>
                  <a:lnTo>
                    <a:pt x="3855110" y="541324"/>
                  </a:lnTo>
                  <a:lnTo>
                    <a:pt x="3606394" y="519379"/>
                  </a:lnTo>
                  <a:lnTo>
                    <a:pt x="3236976" y="493776"/>
                  </a:lnTo>
                  <a:lnTo>
                    <a:pt x="3039466" y="490118"/>
                  </a:lnTo>
                  <a:lnTo>
                    <a:pt x="2604211" y="475488"/>
                  </a:lnTo>
                  <a:lnTo>
                    <a:pt x="2542032" y="468172"/>
                  </a:lnTo>
                  <a:lnTo>
                    <a:pt x="2190902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5">
              <a:extLst>
                <a:ext uri="{FF2B5EF4-FFF2-40B4-BE49-F238E27FC236}">
                  <a16:creationId xmlns:a16="http://schemas.microsoft.com/office/drawing/2014/main" id="{6A3C317B-3231-43AA-B24D-265491766DE9}"/>
                </a:ext>
              </a:extLst>
            </p:cNvPr>
            <p:cNvSpPr/>
            <p:nvPr/>
          </p:nvSpPr>
          <p:spPr>
            <a:xfrm rot="16200000">
              <a:off x="3061495" y="3356769"/>
              <a:ext cx="2008188" cy="1123950"/>
            </a:xfrm>
            <a:custGeom>
              <a:avLst/>
              <a:gdLst>
                <a:gd name="connsiteX0" fmla="*/ 862012 w 2007394"/>
                <a:gd name="connsiteY0" fmla="*/ 688181 h 1123950"/>
                <a:gd name="connsiteX1" fmla="*/ 554831 w 2007394"/>
                <a:gd name="connsiteY1" fmla="*/ 471488 h 1123950"/>
                <a:gd name="connsiteX2" fmla="*/ 307181 w 2007394"/>
                <a:gd name="connsiteY2" fmla="*/ 290513 h 1123950"/>
                <a:gd name="connsiteX3" fmla="*/ 138112 w 2007394"/>
                <a:gd name="connsiteY3" fmla="*/ 159544 h 1123950"/>
                <a:gd name="connsiteX4" fmla="*/ 26194 w 2007394"/>
                <a:gd name="connsiteY4" fmla="*/ 73819 h 1123950"/>
                <a:gd name="connsiteX5" fmla="*/ 11906 w 2007394"/>
                <a:gd name="connsiteY5" fmla="*/ 59531 h 1123950"/>
                <a:gd name="connsiteX6" fmla="*/ 4762 w 2007394"/>
                <a:gd name="connsiteY6" fmla="*/ 47625 h 1123950"/>
                <a:gd name="connsiteX7" fmla="*/ 0 w 2007394"/>
                <a:gd name="connsiteY7" fmla="*/ 28575 h 1123950"/>
                <a:gd name="connsiteX8" fmla="*/ 2381 w 2007394"/>
                <a:gd name="connsiteY8" fmla="*/ 14288 h 1123950"/>
                <a:gd name="connsiteX9" fmla="*/ 11906 w 2007394"/>
                <a:gd name="connsiteY9" fmla="*/ 2381 h 1123950"/>
                <a:gd name="connsiteX10" fmla="*/ 28575 w 2007394"/>
                <a:gd name="connsiteY10" fmla="*/ 0 h 1123950"/>
                <a:gd name="connsiteX11" fmla="*/ 54769 w 2007394"/>
                <a:gd name="connsiteY11" fmla="*/ 9525 h 1123950"/>
                <a:gd name="connsiteX12" fmla="*/ 150019 w 2007394"/>
                <a:gd name="connsiteY12" fmla="*/ 71438 h 1123950"/>
                <a:gd name="connsiteX13" fmla="*/ 295275 w 2007394"/>
                <a:gd name="connsiteY13" fmla="*/ 164306 h 1123950"/>
                <a:gd name="connsiteX14" fmla="*/ 452437 w 2007394"/>
                <a:gd name="connsiteY14" fmla="*/ 261938 h 1123950"/>
                <a:gd name="connsiteX15" fmla="*/ 611981 w 2007394"/>
                <a:gd name="connsiteY15" fmla="*/ 354806 h 1123950"/>
                <a:gd name="connsiteX16" fmla="*/ 845344 w 2007394"/>
                <a:gd name="connsiteY16" fmla="*/ 488156 h 1123950"/>
                <a:gd name="connsiteX17" fmla="*/ 1021556 w 2007394"/>
                <a:gd name="connsiteY17" fmla="*/ 581025 h 1123950"/>
                <a:gd name="connsiteX18" fmla="*/ 1176337 w 2007394"/>
                <a:gd name="connsiteY18" fmla="*/ 664369 h 1123950"/>
                <a:gd name="connsiteX19" fmla="*/ 1371600 w 2007394"/>
                <a:gd name="connsiteY19" fmla="*/ 762000 h 1123950"/>
                <a:gd name="connsiteX20" fmla="*/ 1495425 w 2007394"/>
                <a:gd name="connsiteY20" fmla="*/ 819150 h 1123950"/>
                <a:gd name="connsiteX21" fmla="*/ 1602581 w 2007394"/>
                <a:gd name="connsiteY21" fmla="*/ 864394 h 1123950"/>
                <a:gd name="connsiteX22" fmla="*/ 1685925 w 2007394"/>
                <a:gd name="connsiteY22" fmla="*/ 895350 h 1123950"/>
                <a:gd name="connsiteX23" fmla="*/ 1752600 w 2007394"/>
                <a:gd name="connsiteY23" fmla="*/ 919163 h 1123950"/>
                <a:gd name="connsiteX24" fmla="*/ 1812131 w 2007394"/>
                <a:gd name="connsiteY24" fmla="*/ 938213 h 1123950"/>
                <a:gd name="connsiteX25" fmla="*/ 1866900 w 2007394"/>
                <a:gd name="connsiteY25" fmla="*/ 952500 h 1123950"/>
                <a:gd name="connsiteX26" fmla="*/ 1978819 w 2007394"/>
                <a:gd name="connsiteY26" fmla="*/ 957263 h 1123950"/>
                <a:gd name="connsiteX27" fmla="*/ 2007394 w 2007394"/>
                <a:gd name="connsiteY27" fmla="*/ 1123950 h 1123950"/>
                <a:gd name="connsiteX28" fmla="*/ 1443037 w 2007394"/>
                <a:gd name="connsiteY28" fmla="*/ 1097756 h 1123950"/>
                <a:gd name="connsiteX29" fmla="*/ 1352550 w 2007394"/>
                <a:gd name="connsiteY29" fmla="*/ 1031081 h 1123950"/>
                <a:gd name="connsiteX30" fmla="*/ 1197769 w 2007394"/>
                <a:gd name="connsiteY30" fmla="*/ 921544 h 1123950"/>
                <a:gd name="connsiteX31" fmla="*/ 1021556 w 2007394"/>
                <a:gd name="connsiteY31" fmla="*/ 802481 h 1123950"/>
                <a:gd name="connsiteX32" fmla="*/ 862012 w 2007394"/>
                <a:gd name="connsiteY32" fmla="*/ 68818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7394" h="1123950">
                  <a:moveTo>
                    <a:pt x="862012" y="688181"/>
                  </a:moveTo>
                  <a:lnTo>
                    <a:pt x="554831" y="471488"/>
                  </a:lnTo>
                  <a:lnTo>
                    <a:pt x="307181" y="290513"/>
                  </a:lnTo>
                  <a:lnTo>
                    <a:pt x="138112" y="159544"/>
                  </a:lnTo>
                  <a:lnTo>
                    <a:pt x="26194" y="73819"/>
                  </a:lnTo>
                  <a:lnTo>
                    <a:pt x="11906" y="59531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0019" y="71438"/>
                  </a:lnTo>
                  <a:lnTo>
                    <a:pt x="295275" y="164306"/>
                  </a:lnTo>
                  <a:lnTo>
                    <a:pt x="452437" y="261938"/>
                  </a:lnTo>
                  <a:lnTo>
                    <a:pt x="611981" y="354806"/>
                  </a:lnTo>
                  <a:lnTo>
                    <a:pt x="845344" y="488156"/>
                  </a:lnTo>
                  <a:lnTo>
                    <a:pt x="1021556" y="581025"/>
                  </a:lnTo>
                  <a:lnTo>
                    <a:pt x="1176337" y="664369"/>
                  </a:lnTo>
                  <a:lnTo>
                    <a:pt x="1371600" y="762000"/>
                  </a:lnTo>
                  <a:lnTo>
                    <a:pt x="1495425" y="819150"/>
                  </a:lnTo>
                  <a:lnTo>
                    <a:pt x="1602581" y="864394"/>
                  </a:lnTo>
                  <a:lnTo>
                    <a:pt x="1685925" y="895350"/>
                  </a:lnTo>
                  <a:lnTo>
                    <a:pt x="1752600" y="919163"/>
                  </a:lnTo>
                  <a:lnTo>
                    <a:pt x="1812131" y="938213"/>
                  </a:lnTo>
                  <a:lnTo>
                    <a:pt x="1866900" y="952500"/>
                  </a:lnTo>
                  <a:lnTo>
                    <a:pt x="1978819" y="957263"/>
                  </a:lnTo>
                  <a:lnTo>
                    <a:pt x="2007394" y="1123950"/>
                  </a:lnTo>
                  <a:lnTo>
                    <a:pt x="1443037" y="1097756"/>
                  </a:lnTo>
                  <a:lnTo>
                    <a:pt x="1352550" y="1031081"/>
                  </a:lnTo>
                  <a:lnTo>
                    <a:pt x="1197769" y="921544"/>
                  </a:lnTo>
                  <a:lnTo>
                    <a:pt x="1021556" y="802481"/>
                  </a:lnTo>
                  <a:lnTo>
                    <a:pt x="862012" y="6881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B776D2A0-5D66-4CF6-B87E-9A48CACC80FA}"/>
                </a:ext>
              </a:extLst>
            </p:cNvPr>
            <p:cNvSpPr/>
            <p:nvPr/>
          </p:nvSpPr>
          <p:spPr>
            <a:xfrm>
              <a:off x="4703765" y="3338514"/>
              <a:ext cx="669925" cy="604837"/>
            </a:xfrm>
            <a:custGeom>
              <a:avLst/>
              <a:gdLst>
                <a:gd name="connsiteX0" fmla="*/ 381000 w 671512"/>
                <a:gd name="connsiteY0" fmla="*/ 381000 h 604837"/>
                <a:gd name="connsiteX1" fmla="*/ 280987 w 671512"/>
                <a:gd name="connsiteY1" fmla="*/ 276225 h 604837"/>
                <a:gd name="connsiteX2" fmla="*/ 216694 w 671512"/>
                <a:gd name="connsiteY2" fmla="*/ 219075 h 604837"/>
                <a:gd name="connsiteX3" fmla="*/ 164306 w 671512"/>
                <a:gd name="connsiteY3" fmla="*/ 178593 h 604837"/>
                <a:gd name="connsiteX4" fmla="*/ 104775 w 671512"/>
                <a:gd name="connsiteY4" fmla="*/ 138112 h 604837"/>
                <a:gd name="connsiteX5" fmla="*/ 7144 w 671512"/>
                <a:gd name="connsiteY5" fmla="*/ 83343 h 604837"/>
                <a:gd name="connsiteX6" fmla="*/ 0 w 671512"/>
                <a:gd name="connsiteY6" fmla="*/ 0 h 604837"/>
                <a:gd name="connsiteX7" fmla="*/ 114300 w 671512"/>
                <a:gd name="connsiteY7" fmla="*/ 2381 h 604837"/>
                <a:gd name="connsiteX8" fmla="*/ 223837 w 671512"/>
                <a:gd name="connsiteY8" fmla="*/ 11906 h 604837"/>
                <a:gd name="connsiteX9" fmla="*/ 292894 w 671512"/>
                <a:gd name="connsiteY9" fmla="*/ 23812 h 604837"/>
                <a:gd name="connsiteX10" fmla="*/ 347662 w 671512"/>
                <a:gd name="connsiteY10" fmla="*/ 30956 h 604837"/>
                <a:gd name="connsiteX11" fmla="*/ 392906 w 671512"/>
                <a:gd name="connsiteY11" fmla="*/ 42862 h 604837"/>
                <a:gd name="connsiteX12" fmla="*/ 438150 w 671512"/>
                <a:gd name="connsiteY12" fmla="*/ 59531 h 604837"/>
                <a:gd name="connsiteX13" fmla="*/ 464344 w 671512"/>
                <a:gd name="connsiteY13" fmla="*/ 78581 h 604837"/>
                <a:gd name="connsiteX14" fmla="*/ 497681 w 671512"/>
                <a:gd name="connsiteY14" fmla="*/ 121443 h 604837"/>
                <a:gd name="connsiteX15" fmla="*/ 550069 w 671512"/>
                <a:gd name="connsiteY15" fmla="*/ 188118 h 604837"/>
                <a:gd name="connsiteX16" fmla="*/ 588169 w 671512"/>
                <a:gd name="connsiteY16" fmla="*/ 250031 h 604837"/>
                <a:gd name="connsiteX17" fmla="*/ 621506 w 671512"/>
                <a:gd name="connsiteY17" fmla="*/ 311943 h 604837"/>
                <a:gd name="connsiteX18" fmla="*/ 640556 w 671512"/>
                <a:gd name="connsiteY18" fmla="*/ 373856 h 604837"/>
                <a:gd name="connsiteX19" fmla="*/ 659606 w 671512"/>
                <a:gd name="connsiteY19" fmla="*/ 438150 h 604837"/>
                <a:gd name="connsiteX20" fmla="*/ 671512 w 671512"/>
                <a:gd name="connsiteY20" fmla="*/ 497681 h 604837"/>
                <a:gd name="connsiteX21" fmla="*/ 669131 w 671512"/>
                <a:gd name="connsiteY21" fmla="*/ 521493 h 604837"/>
                <a:gd name="connsiteX22" fmla="*/ 661987 w 671512"/>
                <a:gd name="connsiteY22" fmla="*/ 559593 h 604837"/>
                <a:gd name="connsiteX23" fmla="*/ 650081 w 671512"/>
                <a:gd name="connsiteY23" fmla="*/ 588168 h 604837"/>
                <a:gd name="connsiteX24" fmla="*/ 638175 w 671512"/>
                <a:gd name="connsiteY24" fmla="*/ 600075 h 604837"/>
                <a:gd name="connsiteX25" fmla="*/ 623887 w 671512"/>
                <a:gd name="connsiteY25" fmla="*/ 604837 h 604837"/>
                <a:gd name="connsiteX26" fmla="*/ 602456 w 671512"/>
                <a:gd name="connsiteY26" fmla="*/ 604837 h 604837"/>
                <a:gd name="connsiteX27" fmla="*/ 569119 w 671512"/>
                <a:gd name="connsiteY27" fmla="*/ 590550 h 604837"/>
                <a:gd name="connsiteX28" fmla="*/ 538162 w 671512"/>
                <a:gd name="connsiteY28" fmla="*/ 564356 h 604837"/>
                <a:gd name="connsiteX29" fmla="*/ 497681 w 671512"/>
                <a:gd name="connsiteY29" fmla="*/ 514350 h 604837"/>
                <a:gd name="connsiteX30" fmla="*/ 381000 w 671512"/>
                <a:gd name="connsiteY30" fmla="*/ 3810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04837">
                  <a:moveTo>
                    <a:pt x="381000" y="381000"/>
                  </a:moveTo>
                  <a:lnTo>
                    <a:pt x="280987" y="276225"/>
                  </a:lnTo>
                  <a:lnTo>
                    <a:pt x="216694" y="219075"/>
                  </a:lnTo>
                  <a:lnTo>
                    <a:pt x="164306" y="178593"/>
                  </a:lnTo>
                  <a:lnTo>
                    <a:pt x="104775" y="138112"/>
                  </a:lnTo>
                  <a:lnTo>
                    <a:pt x="7144" y="83343"/>
                  </a:lnTo>
                  <a:lnTo>
                    <a:pt x="0" y="0"/>
                  </a:lnTo>
                  <a:lnTo>
                    <a:pt x="114300" y="2381"/>
                  </a:lnTo>
                  <a:lnTo>
                    <a:pt x="223837" y="11906"/>
                  </a:lnTo>
                  <a:lnTo>
                    <a:pt x="292894" y="23812"/>
                  </a:lnTo>
                  <a:lnTo>
                    <a:pt x="347662" y="30956"/>
                  </a:lnTo>
                  <a:lnTo>
                    <a:pt x="392906" y="42862"/>
                  </a:lnTo>
                  <a:lnTo>
                    <a:pt x="438150" y="59531"/>
                  </a:lnTo>
                  <a:lnTo>
                    <a:pt x="464344" y="78581"/>
                  </a:lnTo>
                  <a:lnTo>
                    <a:pt x="497681" y="121443"/>
                  </a:lnTo>
                  <a:lnTo>
                    <a:pt x="550069" y="188118"/>
                  </a:lnTo>
                  <a:lnTo>
                    <a:pt x="588169" y="250031"/>
                  </a:lnTo>
                  <a:lnTo>
                    <a:pt x="621506" y="311943"/>
                  </a:lnTo>
                  <a:lnTo>
                    <a:pt x="640556" y="373856"/>
                  </a:lnTo>
                  <a:lnTo>
                    <a:pt x="659606" y="438150"/>
                  </a:lnTo>
                  <a:lnTo>
                    <a:pt x="671512" y="497681"/>
                  </a:lnTo>
                  <a:lnTo>
                    <a:pt x="669131" y="521493"/>
                  </a:lnTo>
                  <a:lnTo>
                    <a:pt x="661987" y="559593"/>
                  </a:lnTo>
                  <a:lnTo>
                    <a:pt x="650081" y="588168"/>
                  </a:lnTo>
                  <a:lnTo>
                    <a:pt x="638175" y="600075"/>
                  </a:lnTo>
                  <a:lnTo>
                    <a:pt x="623887" y="604837"/>
                  </a:lnTo>
                  <a:lnTo>
                    <a:pt x="602456" y="604837"/>
                  </a:lnTo>
                  <a:lnTo>
                    <a:pt x="569119" y="590550"/>
                  </a:lnTo>
                  <a:lnTo>
                    <a:pt x="538162" y="564356"/>
                  </a:lnTo>
                  <a:lnTo>
                    <a:pt x="497681" y="514350"/>
                  </a:lnTo>
                  <a:lnTo>
                    <a:pt x="381000" y="3810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91C45A6E-0A7B-4655-988A-6AFFAE6C3E9A}"/>
                </a:ext>
              </a:extLst>
            </p:cNvPr>
            <p:cNvSpPr/>
            <p:nvPr/>
          </p:nvSpPr>
          <p:spPr>
            <a:xfrm>
              <a:off x="5114927" y="1457325"/>
              <a:ext cx="1552575" cy="1917700"/>
            </a:xfrm>
            <a:custGeom>
              <a:avLst/>
              <a:gdLst>
                <a:gd name="connsiteX0" fmla="*/ 1017430 w 1553192"/>
                <a:gd name="connsiteY0" fmla="*/ 958189 h 1916377"/>
                <a:gd name="connsiteX1" fmla="*/ 816520 w 1553192"/>
                <a:gd name="connsiteY1" fmla="*/ 1190008 h 1916377"/>
                <a:gd name="connsiteX2" fmla="*/ 659398 w 1553192"/>
                <a:gd name="connsiteY2" fmla="*/ 1349706 h 1916377"/>
                <a:gd name="connsiteX3" fmla="*/ 430154 w 1553192"/>
                <a:gd name="connsiteY3" fmla="*/ 1566071 h 1916377"/>
                <a:gd name="connsiteX4" fmla="*/ 265304 w 1553192"/>
                <a:gd name="connsiteY4" fmla="*/ 1718042 h 1916377"/>
                <a:gd name="connsiteX5" fmla="*/ 61818 w 1553192"/>
                <a:gd name="connsiteY5" fmla="*/ 1903498 h 1916377"/>
                <a:gd name="connsiteX6" fmla="*/ 38636 w 1553192"/>
                <a:gd name="connsiteY6" fmla="*/ 1913801 h 1916377"/>
                <a:gd name="connsiteX7" fmla="*/ 20606 w 1553192"/>
                <a:gd name="connsiteY7" fmla="*/ 1916377 h 1916377"/>
                <a:gd name="connsiteX8" fmla="*/ 2575 w 1553192"/>
                <a:gd name="connsiteY8" fmla="*/ 1908649 h 1916377"/>
                <a:gd name="connsiteX9" fmla="*/ 0 w 1553192"/>
                <a:gd name="connsiteY9" fmla="*/ 1893195 h 1916377"/>
                <a:gd name="connsiteX10" fmla="*/ 7727 w 1553192"/>
                <a:gd name="connsiteY10" fmla="*/ 1864861 h 1916377"/>
                <a:gd name="connsiteX11" fmla="*/ 46363 w 1553192"/>
                <a:gd name="connsiteY11" fmla="*/ 1818497 h 1916377"/>
                <a:gd name="connsiteX12" fmla="*/ 164849 w 1553192"/>
                <a:gd name="connsiteY12" fmla="*/ 1687133 h 1916377"/>
                <a:gd name="connsiteX13" fmla="*/ 265304 w 1553192"/>
                <a:gd name="connsiteY13" fmla="*/ 1563496 h 1916377"/>
                <a:gd name="connsiteX14" fmla="*/ 414699 w 1553192"/>
                <a:gd name="connsiteY14" fmla="*/ 1372888 h 1916377"/>
                <a:gd name="connsiteX15" fmla="*/ 538336 w 1553192"/>
                <a:gd name="connsiteY15" fmla="*/ 1208039 h 1916377"/>
                <a:gd name="connsiteX16" fmla="*/ 705762 w 1553192"/>
                <a:gd name="connsiteY16" fmla="*/ 983946 h 1916377"/>
                <a:gd name="connsiteX17" fmla="*/ 826823 w 1553192"/>
                <a:gd name="connsiteY17" fmla="*/ 803642 h 1916377"/>
                <a:gd name="connsiteX18" fmla="*/ 953036 w 1553192"/>
                <a:gd name="connsiteY18" fmla="*/ 615611 h 1916377"/>
                <a:gd name="connsiteX19" fmla="*/ 1063794 w 1553192"/>
                <a:gd name="connsiteY19" fmla="*/ 432731 h 1916377"/>
                <a:gd name="connsiteX20" fmla="*/ 1133340 w 1553192"/>
                <a:gd name="connsiteY20" fmla="*/ 314245 h 1916377"/>
                <a:gd name="connsiteX21" fmla="*/ 1146219 w 1553192"/>
                <a:gd name="connsiteY21" fmla="*/ 285911 h 1916377"/>
                <a:gd name="connsiteX22" fmla="*/ 1151371 w 1553192"/>
                <a:gd name="connsiteY22" fmla="*/ 262729 h 1916377"/>
                <a:gd name="connsiteX23" fmla="*/ 1148795 w 1553192"/>
                <a:gd name="connsiteY23" fmla="*/ 234396 h 1916377"/>
                <a:gd name="connsiteX24" fmla="*/ 1143643 w 1553192"/>
                <a:gd name="connsiteY24" fmla="*/ 213790 h 1916377"/>
                <a:gd name="connsiteX25" fmla="*/ 1123037 w 1553192"/>
                <a:gd name="connsiteY25" fmla="*/ 182880 h 1916377"/>
                <a:gd name="connsiteX26" fmla="*/ 1061219 w 1553192"/>
                <a:gd name="connsiteY26" fmla="*/ 128789 h 1916377"/>
                <a:gd name="connsiteX27" fmla="*/ 1025158 w 1553192"/>
                <a:gd name="connsiteY27" fmla="*/ 103031 h 1916377"/>
                <a:gd name="connsiteX28" fmla="*/ 991673 w 1553192"/>
                <a:gd name="connsiteY28" fmla="*/ 87577 h 1916377"/>
                <a:gd name="connsiteX29" fmla="*/ 971067 w 1553192"/>
                <a:gd name="connsiteY29" fmla="*/ 77274 h 1916377"/>
                <a:gd name="connsiteX30" fmla="*/ 947885 w 1553192"/>
                <a:gd name="connsiteY30" fmla="*/ 59243 h 1916377"/>
                <a:gd name="connsiteX31" fmla="*/ 937581 w 1553192"/>
                <a:gd name="connsiteY31" fmla="*/ 43789 h 1916377"/>
                <a:gd name="connsiteX32" fmla="*/ 935006 w 1553192"/>
                <a:gd name="connsiteY32" fmla="*/ 23182 h 1916377"/>
                <a:gd name="connsiteX33" fmla="*/ 942733 w 1553192"/>
                <a:gd name="connsiteY33" fmla="*/ 5152 h 1916377"/>
                <a:gd name="connsiteX34" fmla="*/ 968491 w 1553192"/>
                <a:gd name="connsiteY34" fmla="*/ 0 h 1916377"/>
                <a:gd name="connsiteX35" fmla="*/ 1030309 w 1553192"/>
                <a:gd name="connsiteY35" fmla="*/ 5152 h 1916377"/>
                <a:gd name="connsiteX36" fmla="*/ 1135916 w 1553192"/>
                <a:gd name="connsiteY36" fmla="*/ 12879 h 1916377"/>
                <a:gd name="connsiteX37" fmla="*/ 1179704 w 1553192"/>
                <a:gd name="connsiteY37" fmla="*/ 18031 h 1916377"/>
                <a:gd name="connsiteX38" fmla="*/ 1256978 w 1553192"/>
                <a:gd name="connsiteY38" fmla="*/ 30910 h 1916377"/>
                <a:gd name="connsiteX39" fmla="*/ 1316220 w 1553192"/>
                <a:gd name="connsiteY39" fmla="*/ 46364 h 1916377"/>
                <a:gd name="connsiteX40" fmla="*/ 1362584 w 1553192"/>
                <a:gd name="connsiteY40" fmla="*/ 61819 h 1916377"/>
                <a:gd name="connsiteX41" fmla="*/ 1390918 w 1553192"/>
                <a:gd name="connsiteY41" fmla="*/ 74698 h 1916377"/>
                <a:gd name="connsiteX42" fmla="*/ 1421827 w 1553192"/>
                <a:gd name="connsiteY42" fmla="*/ 92728 h 1916377"/>
                <a:gd name="connsiteX43" fmla="*/ 1450161 w 1553192"/>
                <a:gd name="connsiteY43" fmla="*/ 115910 h 1916377"/>
                <a:gd name="connsiteX44" fmla="*/ 1475918 w 1553192"/>
                <a:gd name="connsiteY44" fmla="*/ 136517 h 1916377"/>
                <a:gd name="connsiteX45" fmla="*/ 1496525 w 1553192"/>
                <a:gd name="connsiteY45" fmla="*/ 159698 h 1916377"/>
                <a:gd name="connsiteX46" fmla="*/ 1514555 w 1553192"/>
                <a:gd name="connsiteY46" fmla="*/ 188032 h 1916377"/>
                <a:gd name="connsiteX47" fmla="*/ 1532585 w 1553192"/>
                <a:gd name="connsiteY47" fmla="*/ 221517 h 1916377"/>
                <a:gd name="connsiteX48" fmla="*/ 1545464 w 1553192"/>
                <a:gd name="connsiteY48" fmla="*/ 257578 h 1916377"/>
                <a:gd name="connsiteX49" fmla="*/ 1553192 w 1553192"/>
                <a:gd name="connsiteY49" fmla="*/ 298790 h 1916377"/>
                <a:gd name="connsiteX50" fmla="*/ 1553192 w 1553192"/>
                <a:gd name="connsiteY50" fmla="*/ 329700 h 1916377"/>
                <a:gd name="connsiteX51" fmla="*/ 1548040 w 1553192"/>
                <a:gd name="connsiteY51" fmla="*/ 352882 h 1916377"/>
                <a:gd name="connsiteX52" fmla="*/ 1537737 w 1553192"/>
                <a:gd name="connsiteY52" fmla="*/ 368336 h 1916377"/>
                <a:gd name="connsiteX53" fmla="*/ 1426979 w 1553192"/>
                <a:gd name="connsiteY53" fmla="*/ 435306 h 1916377"/>
                <a:gd name="connsiteX54" fmla="*/ 1390918 w 1553192"/>
                <a:gd name="connsiteY54" fmla="*/ 473943 h 1916377"/>
                <a:gd name="connsiteX55" fmla="*/ 1241523 w 1553192"/>
                <a:gd name="connsiteY55" fmla="*/ 674853 h 1916377"/>
                <a:gd name="connsiteX56" fmla="*/ 1097280 w 1553192"/>
                <a:gd name="connsiteY56" fmla="*/ 860309 h 1916377"/>
                <a:gd name="connsiteX57" fmla="*/ 1017430 w 1553192"/>
                <a:gd name="connsiteY57" fmla="*/ 958189 h 191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53192" h="1916377">
                  <a:moveTo>
                    <a:pt x="1017430" y="958189"/>
                  </a:moveTo>
                  <a:lnTo>
                    <a:pt x="816520" y="1190008"/>
                  </a:lnTo>
                  <a:lnTo>
                    <a:pt x="659398" y="1349706"/>
                  </a:lnTo>
                  <a:lnTo>
                    <a:pt x="430154" y="1566071"/>
                  </a:lnTo>
                  <a:lnTo>
                    <a:pt x="265304" y="1718042"/>
                  </a:lnTo>
                  <a:lnTo>
                    <a:pt x="61818" y="1903498"/>
                  </a:lnTo>
                  <a:lnTo>
                    <a:pt x="38636" y="1913801"/>
                  </a:lnTo>
                  <a:lnTo>
                    <a:pt x="20606" y="1916377"/>
                  </a:lnTo>
                  <a:lnTo>
                    <a:pt x="2575" y="1908649"/>
                  </a:lnTo>
                  <a:lnTo>
                    <a:pt x="0" y="1893195"/>
                  </a:lnTo>
                  <a:lnTo>
                    <a:pt x="7727" y="1864861"/>
                  </a:lnTo>
                  <a:lnTo>
                    <a:pt x="46363" y="1818497"/>
                  </a:lnTo>
                  <a:lnTo>
                    <a:pt x="164849" y="1687133"/>
                  </a:lnTo>
                  <a:lnTo>
                    <a:pt x="265304" y="1563496"/>
                  </a:lnTo>
                  <a:lnTo>
                    <a:pt x="414699" y="1372888"/>
                  </a:lnTo>
                  <a:lnTo>
                    <a:pt x="538336" y="1208039"/>
                  </a:lnTo>
                  <a:lnTo>
                    <a:pt x="705762" y="983946"/>
                  </a:lnTo>
                  <a:lnTo>
                    <a:pt x="826823" y="803642"/>
                  </a:lnTo>
                  <a:lnTo>
                    <a:pt x="953036" y="615611"/>
                  </a:lnTo>
                  <a:lnTo>
                    <a:pt x="1063794" y="432731"/>
                  </a:lnTo>
                  <a:lnTo>
                    <a:pt x="1133340" y="314245"/>
                  </a:lnTo>
                  <a:lnTo>
                    <a:pt x="1146219" y="285911"/>
                  </a:lnTo>
                  <a:lnTo>
                    <a:pt x="1151371" y="262729"/>
                  </a:lnTo>
                  <a:lnTo>
                    <a:pt x="1148795" y="234396"/>
                  </a:lnTo>
                  <a:lnTo>
                    <a:pt x="1143643" y="213790"/>
                  </a:lnTo>
                  <a:lnTo>
                    <a:pt x="1123037" y="182880"/>
                  </a:lnTo>
                  <a:lnTo>
                    <a:pt x="1061219" y="128789"/>
                  </a:lnTo>
                  <a:lnTo>
                    <a:pt x="1025158" y="103031"/>
                  </a:lnTo>
                  <a:lnTo>
                    <a:pt x="991673" y="87577"/>
                  </a:lnTo>
                  <a:lnTo>
                    <a:pt x="971067" y="77274"/>
                  </a:lnTo>
                  <a:lnTo>
                    <a:pt x="947885" y="59243"/>
                  </a:lnTo>
                  <a:lnTo>
                    <a:pt x="937581" y="43789"/>
                  </a:lnTo>
                  <a:lnTo>
                    <a:pt x="935006" y="23182"/>
                  </a:lnTo>
                  <a:lnTo>
                    <a:pt x="942733" y="5152"/>
                  </a:lnTo>
                  <a:lnTo>
                    <a:pt x="968491" y="0"/>
                  </a:lnTo>
                  <a:lnTo>
                    <a:pt x="1030309" y="5152"/>
                  </a:lnTo>
                  <a:lnTo>
                    <a:pt x="1135916" y="12879"/>
                  </a:lnTo>
                  <a:lnTo>
                    <a:pt x="1179704" y="18031"/>
                  </a:lnTo>
                  <a:lnTo>
                    <a:pt x="1256978" y="30910"/>
                  </a:lnTo>
                  <a:lnTo>
                    <a:pt x="1316220" y="46364"/>
                  </a:lnTo>
                  <a:lnTo>
                    <a:pt x="1362584" y="61819"/>
                  </a:lnTo>
                  <a:lnTo>
                    <a:pt x="1390918" y="74698"/>
                  </a:lnTo>
                  <a:lnTo>
                    <a:pt x="1421827" y="92728"/>
                  </a:lnTo>
                  <a:lnTo>
                    <a:pt x="1450161" y="115910"/>
                  </a:lnTo>
                  <a:lnTo>
                    <a:pt x="1475918" y="136517"/>
                  </a:lnTo>
                  <a:lnTo>
                    <a:pt x="1496525" y="159698"/>
                  </a:lnTo>
                  <a:lnTo>
                    <a:pt x="1514555" y="188032"/>
                  </a:lnTo>
                  <a:lnTo>
                    <a:pt x="1532585" y="221517"/>
                  </a:lnTo>
                  <a:lnTo>
                    <a:pt x="1545464" y="257578"/>
                  </a:lnTo>
                  <a:lnTo>
                    <a:pt x="1553192" y="298790"/>
                  </a:lnTo>
                  <a:lnTo>
                    <a:pt x="1553192" y="329700"/>
                  </a:lnTo>
                  <a:lnTo>
                    <a:pt x="1548040" y="352882"/>
                  </a:lnTo>
                  <a:lnTo>
                    <a:pt x="1537737" y="368336"/>
                  </a:lnTo>
                  <a:lnTo>
                    <a:pt x="1426979" y="435306"/>
                  </a:lnTo>
                  <a:lnTo>
                    <a:pt x="1390918" y="473943"/>
                  </a:lnTo>
                  <a:lnTo>
                    <a:pt x="1241523" y="674853"/>
                  </a:lnTo>
                  <a:lnTo>
                    <a:pt x="1097280" y="860309"/>
                  </a:lnTo>
                  <a:lnTo>
                    <a:pt x="1017430" y="9581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4A5CDBE9-EDD4-4281-98A2-601C098694DB}"/>
                </a:ext>
              </a:extLst>
            </p:cNvPr>
            <p:cNvSpPr/>
            <p:nvPr/>
          </p:nvSpPr>
          <p:spPr>
            <a:xfrm>
              <a:off x="6438901" y="1857375"/>
              <a:ext cx="2179638" cy="1417638"/>
            </a:xfrm>
            <a:custGeom>
              <a:avLst/>
              <a:gdLst>
                <a:gd name="connsiteX0" fmla="*/ 788194 w 2178844"/>
                <a:gd name="connsiteY0" fmla="*/ 804863 h 1416844"/>
                <a:gd name="connsiteX1" fmla="*/ 602456 w 2178844"/>
                <a:gd name="connsiteY1" fmla="*/ 588169 h 1416844"/>
                <a:gd name="connsiteX2" fmla="*/ 478631 w 2178844"/>
                <a:gd name="connsiteY2" fmla="*/ 442913 h 1416844"/>
                <a:gd name="connsiteX3" fmla="*/ 371475 w 2178844"/>
                <a:gd name="connsiteY3" fmla="*/ 333375 h 1416844"/>
                <a:gd name="connsiteX4" fmla="*/ 292894 w 2178844"/>
                <a:gd name="connsiteY4" fmla="*/ 261938 h 1416844"/>
                <a:gd name="connsiteX5" fmla="*/ 254794 w 2178844"/>
                <a:gd name="connsiteY5" fmla="*/ 223838 h 1416844"/>
                <a:gd name="connsiteX6" fmla="*/ 200025 w 2178844"/>
                <a:gd name="connsiteY6" fmla="*/ 180975 h 1416844"/>
                <a:gd name="connsiteX7" fmla="*/ 157163 w 2178844"/>
                <a:gd name="connsiteY7" fmla="*/ 147638 h 1416844"/>
                <a:gd name="connsiteX8" fmla="*/ 123825 w 2178844"/>
                <a:gd name="connsiteY8" fmla="*/ 126206 h 1416844"/>
                <a:gd name="connsiteX9" fmla="*/ 88106 w 2178844"/>
                <a:gd name="connsiteY9" fmla="*/ 111919 h 1416844"/>
                <a:gd name="connsiteX10" fmla="*/ 0 w 2178844"/>
                <a:gd name="connsiteY10" fmla="*/ 78581 h 1416844"/>
                <a:gd name="connsiteX11" fmla="*/ 52388 w 2178844"/>
                <a:gd name="connsiteY11" fmla="*/ 0 h 1416844"/>
                <a:gd name="connsiteX12" fmla="*/ 166688 w 2178844"/>
                <a:gd name="connsiteY12" fmla="*/ 52388 h 1416844"/>
                <a:gd name="connsiteX13" fmla="*/ 228600 w 2178844"/>
                <a:gd name="connsiteY13" fmla="*/ 78581 h 1416844"/>
                <a:gd name="connsiteX14" fmla="*/ 280988 w 2178844"/>
                <a:gd name="connsiteY14" fmla="*/ 109538 h 1416844"/>
                <a:gd name="connsiteX15" fmla="*/ 354806 w 2178844"/>
                <a:gd name="connsiteY15" fmla="*/ 159544 h 1416844"/>
                <a:gd name="connsiteX16" fmla="*/ 514350 w 2178844"/>
                <a:gd name="connsiteY16" fmla="*/ 278606 h 1416844"/>
                <a:gd name="connsiteX17" fmla="*/ 719138 w 2178844"/>
                <a:gd name="connsiteY17" fmla="*/ 431006 h 1416844"/>
                <a:gd name="connsiteX18" fmla="*/ 876300 w 2178844"/>
                <a:gd name="connsiteY18" fmla="*/ 550069 h 1416844"/>
                <a:gd name="connsiteX19" fmla="*/ 1031081 w 2178844"/>
                <a:gd name="connsiteY19" fmla="*/ 661988 h 1416844"/>
                <a:gd name="connsiteX20" fmla="*/ 1181100 w 2178844"/>
                <a:gd name="connsiteY20" fmla="*/ 776288 h 1416844"/>
                <a:gd name="connsiteX21" fmla="*/ 1343025 w 2178844"/>
                <a:gd name="connsiteY21" fmla="*/ 897731 h 1416844"/>
                <a:gd name="connsiteX22" fmla="*/ 1431131 w 2178844"/>
                <a:gd name="connsiteY22" fmla="*/ 971550 h 1416844"/>
                <a:gd name="connsiteX23" fmla="*/ 1540669 w 2178844"/>
                <a:gd name="connsiteY23" fmla="*/ 1045369 h 1416844"/>
                <a:gd name="connsiteX24" fmla="*/ 1664494 w 2178844"/>
                <a:gd name="connsiteY24" fmla="*/ 1116806 h 1416844"/>
                <a:gd name="connsiteX25" fmla="*/ 1878806 w 2178844"/>
                <a:gd name="connsiteY25" fmla="*/ 1223963 h 1416844"/>
                <a:gd name="connsiteX26" fmla="*/ 2050256 w 2178844"/>
                <a:gd name="connsiteY26" fmla="*/ 1304925 h 1416844"/>
                <a:gd name="connsiteX27" fmla="*/ 2131219 w 2178844"/>
                <a:gd name="connsiteY27" fmla="*/ 1340644 h 1416844"/>
                <a:gd name="connsiteX28" fmla="*/ 2155031 w 2178844"/>
                <a:gd name="connsiteY28" fmla="*/ 1350169 h 1416844"/>
                <a:gd name="connsiteX29" fmla="*/ 2166938 w 2178844"/>
                <a:gd name="connsiteY29" fmla="*/ 1362075 h 1416844"/>
                <a:gd name="connsiteX30" fmla="*/ 2176463 w 2178844"/>
                <a:gd name="connsiteY30" fmla="*/ 1378744 h 1416844"/>
                <a:gd name="connsiteX31" fmla="*/ 2178844 w 2178844"/>
                <a:gd name="connsiteY31" fmla="*/ 1395413 h 1416844"/>
                <a:gd name="connsiteX32" fmla="*/ 2171700 w 2178844"/>
                <a:gd name="connsiteY32" fmla="*/ 1409700 h 1416844"/>
                <a:gd name="connsiteX33" fmla="*/ 2150269 w 2178844"/>
                <a:gd name="connsiteY33" fmla="*/ 1416844 h 1416844"/>
                <a:gd name="connsiteX34" fmla="*/ 1976438 w 2178844"/>
                <a:gd name="connsiteY34" fmla="*/ 1416844 h 1416844"/>
                <a:gd name="connsiteX35" fmla="*/ 1671638 w 2178844"/>
                <a:gd name="connsiteY35" fmla="*/ 1416844 h 1416844"/>
                <a:gd name="connsiteX36" fmla="*/ 1428750 w 2178844"/>
                <a:gd name="connsiteY36" fmla="*/ 1416844 h 1416844"/>
                <a:gd name="connsiteX37" fmla="*/ 1354931 w 2178844"/>
                <a:gd name="connsiteY37" fmla="*/ 1416844 h 1416844"/>
                <a:gd name="connsiteX38" fmla="*/ 1323975 w 2178844"/>
                <a:gd name="connsiteY38" fmla="*/ 1412081 h 1416844"/>
                <a:gd name="connsiteX39" fmla="*/ 1295400 w 2178844"/>
                <a:gd name="connsiteY39" fmla="*/ 1404938 h 1416844"/>
                <a:gd name="connsiteX40" fmla="*/ 1273969 w 2178844"/>
                <a:gd name="connsiteY40" fmla="*/ 1388269 h 1416844"/>
                <a:gd name="connsiteX41" fmla="*/ 1123950 w 2178844"/>
                <a:gd name="connsiteY41" fmla="*/ 1212056 h 1416844"/>
                <a:gd name="connsiteX42" fmla="*/ 945356 w 2178844"/>
                <a:gd name="connsiteY42" fmla="*/ 995363 h 1416844"/>
                <a:gd name="connsiteX43" fmla="*/ 788194 w 2178844"/>
                <a:gd name="connsiteY43" fmla="*/ 804863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8844" h="1416844">
                  <a:moveTo>
                    <a:pt x="788194" y="804863"/>
                  </a:moveTo>
                  <a:lnTo>
                    <a:pt x="602456" y="588169"/>
                  </a:lnTo>
                  <a:lnTo>
                    <a:pt x="478631" y="442913"/>
                  </a:lnTo>
                  <a:lnTo>
                    <a:pt x="371475" y="333375"/>
                  </a:lnTo>
                  <a:lnTo>
                    <a:pt x="292894" y="261938"/>
                  </a:lnTo>
                  <a:lnTo>
                    <a:pt x="254794" y="223838"/>
                  </a:lnTo>
                  <a:lnTo>
                    <a:pt x="200025" y="180975"/>
                  </a:lnTo>
                  <a:lnTo>
                    <a:pt x="157163" y="147638"/>
                  </a:lnTo>
                  <a:lnTo>
                    <a:pt x="123825" y="126206"/>
                  </a:lnTo>
                  <a:lnTo>
                    <a:pt x="88106" y="111919"/>
                  </a:lnTo>
                  <a:lnTo>
                    <a:pt x="0" y="78581"/>
                  </a:lnTo>
                  <a:lnTo>
                    <a:pt x="52388" y="0"/>
                  </a:lnTo>
                  <a:lnTo>
                    <a:pt x="166688" y="52388"/>
                  </a:lnTo>
                  <a:lnTo>
                    <a:pt x="228600" y="78581"/>
                  </a:lnTo>
                  <a:lnTo>
                    <a:pt x="280988" y="109538"/>
                  </a:lnTo>
                  <a:lnTo>
                    <a:pt x="354806" y="159544"/>
                  </a:lnTo>
                  <a:lnTo>
                    <a:pt x="514350" y="278606"/>
                  </a:lnTo>
                  <a:lnTo>
                    <a:pt x="719138" y="431006"/>
                  </a:lnTo>
                  <a:lnTo>
                    <a:pt x="876300" y="550069"/>
                  </a:lnTo>
                  <a:lnTo>
                    <a:pt x="1031081" y="661988"/>
                  </a:lnTo>
                  <a:lnTo>
                    <a:pt x="1181100" y="776288"/>
                  </a:lnTo>
                  <a:lnTo>
                    <a:pt x="1343025" y="897731"/>
                  </a:lnTo>
                  <a:lnTo>
                    <a:pt x="1431131" y="971550"/>
                  </a:lnTo>
                  <a:lnTo>
                    <a:pt x="1540669" y="1045369"/>
                  </a:lnTo>
                  <a:lnTo>
                    <a:pt x="1664494" y="1116806"/>
                  </a:lnTo>
                  <a:lnTo>
                    <a:pt x="1878806" y="1223963"/>
                  </a:lnTo>
                  <a:lnTo>
                    <a:pt x="2050256" y="1304925"/>
                  </a:lnTo>
                  <a:lnTo>
                    <a:pt x="2131219" y="1340644"/>
                  </a:lnTo>
                  <a:lnTo>
                    <a:pt x="2155031" y="1350169"/>
                  </a:lnTo>
                  <a:lnTo>
                    <a:pt x="2166938" y="1362075"/>
                  </a:lnTo>
                  <a:lnTo>
                    <a:pt x="2176463" y="1378744"/>
                  </a:lnTo>
                  <a:lnTo>
                    <a:pt x="2178844" y="1395413"/>
                  </a:lnTo>
                  <a:lnTo>
                    <a:pt x="2171700" y="1409700"/>
                  </a:lnTo>
                  <a:lnTo>
                    <a:pt x="2150269" y="1416844"/>
                  </a:lnTo>
                  <a:lnTo>
                    <a:pt x="1976438" y="1416844"/>
                  </a:lnTo>
                  <a:lnTo>
                    <a:pt x="1671638" y="1416844"/>
                  </a:lnTo>
                  <a:lnTo>
                    <a:pt x="1428750" y="1416844"/>
                  </a:lnTo>
                  <a:lnTo>
                    <a:pt x="1354931" y="1416844"/>
                  </a:lnTo>
                  <a:lnTo>
                    <a:pt x="1323975" y="1412081"/>
                  </a:lnTo>
                  <a:lnTo>
                    <a:pt x="1295400" y="1404938"/>
                  </a:lnTo>
                  <a:lnTo>
                    <a:pt x="1273969" y="1388269"/>
                  </a:lnTo>
                  <a:lnTo>
                    <a:pt x="1123950" y="1212056"/>
                  </a:lnTo>
                  <a:lnTo>
                    <a:pt x="945356" y="995363"/>
                  </a:lnTo>
                  <a:lnTo>
                    <a:pt x="788194" y="804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1A8972EA-060D-49F6-AA27-7BE64D9D261B}"/>
                </a:ext>
              </a:extLst>
            </p:cNvPr>
            <p:cNvSpPr/>
            <p:nvPr/>
          </p:nvSpPr>
          <p:spPr>
            <a:xfrm>
              <a:off x="5668964" y="2819401"/>
              <a:ext cx="1631950" cy="409575"/>
            </a:xfrm>
            <a:custGeom>
              <a:avLst/>
              <a:gdLst>
                <a:gd name="connsiteX0" fmla="*/ 1173957 w 1631157"/>
                <a:gd name="connsiteY0" fmla="*/ 300038 h 409575"/>
                <a:gd name="connsiteX1" fmla="*/ 914400 w 1631157"/>
                <a:gd name="connsiteY1" fmla="*/ 340519 h 409575"/>
                <a:gd name="connsiteX2" fmla="*/ 728663 w 1631157"/>
                <a:gd name="connsiteY2" fmla="*/ 366713 h 409575"/>
                <a:gd name="connsiteX3" fmla="*/ 607219 w 1631157"/>
                <a:gd name="connsiteY3" fmla="*/ 378619 h 409575"/>
                <a:gd name="connsiteX4" fmla="*/ 538163 w 1631157"/>
                <a:gd name="connsiteY4" fmla="*/ 392906 h 409575"/>
                <a:gd name="connsiteX5" fmla="*/ 488157 w 1631157"/>
                <a:gd name="connsiteY5" fmla="*/ 402431 h 409575"/>
                <a:gd name="connsiteX6" fmla="*/ 445294 w 1631157"/>
                <a:gd name="connsiteY6" fmla="*/ 407194 h 409575"/>
                <a:gd name="connsiteX7" fmla="*/ 407194 w 1631157"/>
                <a:gd name="connsiteY7" fmla="*/ 407194 h 409575"/>
                <a:gd name="connsiteX8" fmla="*/ 359569 w 1631157"/>
                <a:gd name="connsiteY8" fmla="*/ 409575 h 409575"/>
                <a:gd name="connsiteX9" fmla="*/ 328613 w 1631157"/>
                <a:gd name="connsiteY9" fmla="*/ 404813 h 409575"/>
                <a:gd name="connsiteX10" fmla="*/ 297657 w 1631157"/>
                <a:gd name="connsiteY10" fmla="*/ 397669 h 409575"/>
                <a:gd name="connsiteX11" fmla="*/ 252413 w 1631157"/>
                <a:gd name="connsiteY11" fmla="*/ 378619 h 409575"/>
                <a:gd name="connsiteX12" fmla="*/ 150019 w 1631157"/>
                <a:gd name="connsiteY12" fmla="*/ 319088 h 409575"/>
                <a:gd name="connsiteX13" fmla="*/ 66675 w 1631157"/>
                <a:gd name="connsiteY13" fmla="*/ 257175 h 409575"/>
                <a:gd name="connsiteX14" fmla="*/ 16669 w 1631157"/>
                <a:gd name="connsiteY14" fmla="*/ 216694 h 409575"/>
                <a:gd name="connsiteX15" fmla="*/ 7144 w 1631157"/>
                <a:gd name="connsiteY15" fmla="*/ 202406 h 409575"/>
                <a:gd name="connsiteX16" fmla="*/ 0 w 1631157"/>
                <a:gd name="connsiteY16" fmla="*/ 176213 h 409575"/>
                <a:gd name="connsiteX17" fmla="*/ 0 w 1631157"/>
                <a:gd name="connsiteY17" fmla="*/ 157163 h 409575"/>
                <a:gd name="connsiteX18" fmla="*/ 9525 w 1631157"/>
                <a:gd name="connsiteY18" fmla="*/ 150019 h 409575"/>
                <a:gd name="connsiteX19" fmla="*/ 26194 w 1631157"/>
                <a:gd name="connsiteY19" fmla="*/ 147638 h 409575"/>
                <a:gd name="connsiteX20" fmla="*/ 47625 w 1631157"/>
                <a:gd name="connsiteY20" fmla="*/ 157163 h 409575"/>
                <a:gd name="connsiteX21" fmla="*/ 100013 w 1631157"/>
                <a:gd name="connsiteY21" fmla="*/ 180975 h 409575"/>
                <a:gd name="connsiteX22" fmla="*/ 171450 w 1631157"/>
                <a:gd name="connsiteY22" fmla="*/ 207169 h 409575"/>
                <a:gd name="connsiteX23" fmla="*/ 254794 w 1631157"/>
                <a:gd name="connsiteY23" fmla="*/ 226219 h 409575"/>
                <a:gd name="connsiteX24" fmla="*/ 345282 w 1631157"/>
                <a:gd name="connsiteY24" fmla="*/ 233363 h 409575"/>
                <a:gd name="connsiteX25" fmla="*/ 435769 w 1631157"/>
                <a:gd name="connsiteY25" fmla="*/ 228600 h 409575"/>
                <a:gd name="connsiteX26" fmla="*/ 540544 w 1631157"/>
                <a:gd name="connsiteY26" fmla="*/ 219075 h 409575"/>
                <a:gd name="connsiteX27" fmla="*/ 664369 w 1631157"/>
                <a:gd name="connsiteY27" fmla="*/ 200025 h 409575"/>
                <a:gd name="connsiteX28" fmla="*/ 873919 w 1631157"/>
                <a:gd name="connsiteY28" fmla="*/ 154781 h 409575"/>
                <a:gd name="connsiteX29" fmla="*/ 1081088 w 1631157"/>
                <a:gd name="connsiteY29" fmla="*/ 95250 h 409575"/>
                <a:gd name="connsiteX30" fmla="*/ 1190625 w 1631157"/>
                <a:gd name="connsiteY30" fmla="*/ 61913 h 409575"/>
                <a:gd name="connsiteX31" fmla="*/ 1297782 w 1631157"/>
                <a:gd name="connsiteY31" fmla="*/ 14288 h 409575"/>
                <a:gd name="connsiteX32" fmla="*/ 1328738 w 1631157"/>
                <a:gd name="connsiteY32" fmla="*/ 2381 h 409575"/>
                <a:gd name="connsiteX33" fmla="*/ 1381125 w 1631157"/>
                <a:gd name="connsiteY33" fmla="*/ 0 h 409575"/>
                <a:gd name="connsiteX34" fmla="*/ 1426369 w 1631157"/>
                <a:gd name="connsiteY34" fmla="*/ 7144 h 409575"/>
                <a:gd name="connsiteX35" fmla="*/ 1464469 w 1631157"/>
                <a:gd name="connsiteY35" fmla="*/ 16669 h 409575"/>
                <a:gd name="connsiteX36" fmla="*/ 1504950 w 1631157"/>
                <a:gd name="connsiteY36" fmla="*/ 30956 h 409575"/>
                <a:gd name="connsiteX37" fmla="*/ 1543050 w 1631157"/>
                <a:gd name="connsiteY37" fmla="*/ 50006 h 409575"/>
                <a:gd name="connsiteX38" fmla="*/ 1590675 w 1631157"/>
                <a:gd name="connsiteY38" fmla="*/ 80963 h 409575"/>
                <a:gd name="connsiteX39" fmla="*/ 1614488 w 1631157"/>
                <a:gd name="connsiteY39" fmla="*/ 104775 h 409575"/>
                <a:gd name="connsiteX40" fmla="*/ 1624013 w 1631157"/>
                <a:gd name="connsiteY40" fmla="*/ 119063 h 409575"/>
                <a:gd name="connsiteX41" fmla="*/ 1631157 w 1631157"/>
                <a:gd name="connsiteY41" fmla="*/ 135731 h 409575"/>
                <a:gd name="connsiteX42" fmla="*/ 1624013 w 1631157"/>
                <a:gd name="connsiteY42" fmla="*/ 157163 h 409575"/>
                <a:gd name="connsiteX43" fmla="*/ 1602582 w 1631157"/>
                <a:gd name="connsiteY43" fmla="*/ 183356 h 409575"/>
                <a:gd name="connsiteX44" fmla="*/ 1552575 w 1631157"/>
                <a:gd name="connsiteY44" fmla="*/ 214313 h 409575"/>
                <a:gd name="connsiteX45" fmla="*/ 1428750 w 1631157"/>
                <a:gd name="connsiteY45" fmla="*/ 247650 h 409575"/>
                <a:gd name="connsiteX46" fmla="*/ 1321594 w 1631157"/>
                <a:gd name="connsiteY46" fmla="*/ 269081 h 409575"/>
                <a:gd name="connsiteX47" fmla="*/ 1173957 w 1631157"/>
                <a:gd name="connsiteY47" fmla="*/ 3000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31157" h="409575">
                  <a:moveTo>
                    <a:pt x="1173957" y="300038"/>
                  </a:moveTo>
                  <a:lnTo>
                    <a:pt x="914400" y="340519"/>
                  </a:lnTo>
                  <a:lnTo>
                    <a:pt x="728663" y="366713"/>
                  </a:lnTo>
                  <a:lnTo>
                    <a:pt x="607219" y="378619"/>
                  </a:lnTo>
                  <a:lnTo>
                    <a:pt x="538163" y="392906"/>
                  </a:lnTo>
                  <a:lnTo>
                    <a:pt x="488157" y="402431"/>
                  </a:lnTo>
                  <a:lnTo>
                    <a:pt x="445294" y="407194"/>
                  </a:lnTo>
                  <a:lnTo>
                    <a:pt x="407194" y="407194"/>
                  </a:lnTo>
                  <a:lnTo>
                    <a:pt x="359569" y="409575"/>
                  </a:lnTo>
                  <a:lnTo>
                    <a:pt x="328613" y="404813"/>
                  </a:lnTo>
                  <a:lnTo>
                    <a:pt x="297657" y="397669"/>
                  </a:lnTo>
                  <a:lnTo>
                    <a:pt x="252413" y="378619"/>
                  </a:lnTo>
                  <a:lnTo>
                    <a:pt x="150019" y="319088"/>
                  </a:lnTo>
                  <a:lnTo>
                    <a:pt x="66675" y="257175"/>
                  </a:lnTo>
                  <a:lnTo>
                    <a:pt x="16669" y="216694"/>
                  </a:lnTo>
                  <a:lnTo>
                    <a:pt x="7144" y="202406"/>
                  </a:lnTo>
                  <a:lnTo>
                    <a:pt x="0" y="176213"/>
                  </a:lnTo>
                  <a:lnTo>
                    <a:pt x="0" y="157163"/>
                  </a:lnTo>
                  <a:lnTo>
                    <a:pt x="9525" y="150019"/>
                  </a:lnTo>
                  <a:lnTo>
                    <a:pt x="26194" y="147638"/>
                  </a:lnTo>
                  <a:lnTo>
                    <a:pt x="47625" y="157163"/>
                  </a:lnTo>
                  <a:lnTo>
                    <a:pt x="100013" y="180975"/>
                  </a:lnTo>
                  <a:lnTo>
                    <a:pt x="171450" y="207169"/>
                  </a:lnTo>
                  <a:lnTo>
                    <a:pt x="254794" y="226219"/>
                  </a:lnTo>
                  <a:lnTo>
                    <a:pt x="345282" y="233363"/>
                  </a:lnTo>
                  <a:lnTo>
                    <a:pt x="435769" y="228600"/>
                  </a:lnTo>
                  <a:lnTo>
                    <a:pt x="540544" y="219075"/>
                  </a:lnTo>
                  <a:lnTo>
                    <a:pt x="664369" y="200025"/>
                  </a:lnTo>
                  <a:lnTo>
                    <a:pt x="873919" y="154781"/>
                  </a:lnTo>
                  <a:lnTo>
                    <a:pt x="1081088" y="95250"/>
                  </a:lnTo>
                  <a:lnTo>
                    <a:pt x="1190625" y="61913"/>
                  </a:lnTo>
                  <a:lnTo>
                    <a:pt x="1297782" y="14288"/>
                  </a:lnTo>
                  <a:lnTo>
                    <a:pt x="1328738" y="2381"/>
                  </a:lnTo>
                  <a:lnTo>
                    <a:pt x="1381125" y="0"/>
                  </a:lnTo>
                  <a:lnTo>
                    <a:pt x="1426369" y="7144"/>
                  </a:lnTo>
                  <a:lnTo>
                    <a:pt x="1464469" y="16669"/>
                  </a:lnTo>
                  <a:lnTo>
                    <a:pt x="1504950" y="30956"/>
                  </a:lnTo>
                  <a:lnTo>
                    <a:pt x="1543050" y="50006"/>
                  </a:lnTo>
                  <a:lnTo>
                    <a:pt x="1590675" y="80963"/>
                  </a:lnTo>
                  <a:lnTo>
                    <a:pt x="1614488" y="104775"/>
                  </a:lnTo>
                  <a:lnTo>
                    <a:pt x="1624013" y="119063"/>
                  </a:lnTo>
                  <a:lnTo>
                    <a:pt x="1631157" y="135731"/>
                  </a:lnTo>
                  <a:lnTo>
                    <a:pt x="1624013" y="157163"/>
                  </a:lnTo>
                  <a:lnTo>
                    <a:pt x="1602582" y="183356"/>
                  </a:lnTo>
                  <a:lnTo>
                    <a:pt x="1552575" y="214313"/>
                  </a:lnTo>
                  <a:lnTo>
                    <a:pt x="1428750" y="247650"/>
                  </a:lnTo>
                  <a:lnTo>
                    <a:pt x="1321594" y="269081"/>
                  </a:lnTo>
                  <a:lnTo>
                    <a:pt x="1173957" y="3000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ABBCC9A8-914C-433A-9DAC-F1F677F2C466}"/>
                </a:ext>
              </a:extLst>
            </p:cNvPr>
            <p:cNvSpPr/>
            <p:nvPr/>
          </p:nvSpPr>
          <p:spPr>
            <a:xfrm>
              <a:off x="5411789" y="3627438"/>
              <a:ext cx="495300" cy="1079500"/>
            </a:xfrm>
            <a:custGeom>
              <a:avLst/>
              <a:gdLst>
                <a:gd name="connsiteX0" fmla="*/ 180975 w 495300"/>
                <a:gd name="connsiteY0" fmla="*/ 626269 h 1081087"/>
                <a:gd name="connsiteX1" fmla="*/ 150019 w 495300"/>
                <a:gd name="connsiteY1" fmla="*/ 445294 h 1081087"/>
                <a:gd name="connsiteX2" fmla="*/ 138113 w 495300"/>
                <a:gd name="connsiteY2" fmla="*/ 376237 h 1081087"/>
                <a:gd name="connsiteX3" fmla="*/ 107157 w 495300"/>
                <a:gd name="connsiteY3" fmla="*/ 266700 h 1081087"/>
                <a:gd name="connsiteX4" fmla="*/ 71438 w 495300"/>
                <a:gd name="connsiteY4" fmla="*/ 180975 h 1081087"/>
                <a:gd name="connsiteX5" fmla="*/ 50007 w 495300"/>
                <a:gd name="connsiteY5" fmla="*/ 128587 h 1081087"/>
                <a:gd name="connsiteX6" fmla="*/ 23813 w 495300"/>
                <a:gd name="connsiteY6" fmla="*/ 85725 h 1081087"/>
                <a:gd name="connsiteX7" fmla="*/ 4763 w 495300"/>
                <a:gd name="connsiteY7" fmla="*/ 54769 h 1081087"/>
                <a:gd name="connsiteX8" fmla="*/ 0 w 495300"/>
                <a:gd name="connsiteY8" fmla="*/ 35719 h 1081087"/>
                <a:gd name="connsiteX9" fmla="*/ 2382 w 495300"/>
                <a:gd name="connsiteY9" fmla="*/ 21431 h 1081087"/>
                <a:gd name="connsiteX10" fmla="*/ 7144 w 495300"/>
                <a:gd name="connsiteY10" fmla="*/ 9525 h 1081087"/>
                <a:gd name="connsiteX11" fmla="*/ 30957 w 495300"/>
                <a:gd name="connsiteY11" fmla="*/ 0 h 1081087"/>
                <a:gd name="connsiteX12" fmla="*/ 59532 w 495300"/>
                <a:gd name="connsiteY12" fmla="*/ 2381 h 1081087"/>
                <a:gd name="connsiteX13" fmla="*/ 97632 w 495300"/>
                <a:gd name="connsiteY13" fmla="*/ 9525 h 1081087"/>
                <a:gd name="connsiteX14" fmla="*/ 142875 w 495300"/>
                <a:gd name="connsiteY14" fmla="*/ 30956 h 1081087"/>
                <a:gd name="connsiteX15" fmla="*/ 197644 w 495300"/>
                <a:gd name="connsiteY15" fmla="*/ 61912 h 1081087"/>
                <a:gd name="connsiteX16" fmla="*/ 271463 w 495300"/>
                <a:gd name="connsiteY16" fmla="*/ 111919 h 1081087"/>
                <a:gd name="connsiteX17" fmla="*/ 300038 w 495300"/>
                <a:gd name="connsiteY17" fmla="*/ 138112 h 1081087"/>
                <a:gd name="connsiteX18" fmla="*/ 309563 w 495300"/>
                <a:gd name="connsiteY18" fmla="*/ 219075 h 1081087"/>
                <a:gd name="connsiteX19" fmla="*/ 354807 w 495300"/>
                <a:gd name="connsiteY19" fmla="*/ 383381 h 1081087"/>
                <a:gd name="connsiteX20" fmla="*/ 397669 w 495300"/>
                <a:gd name="connsiteY20" fmla="*/ 566737 h 1081087"/>
                <a:gd name="connsiteX21" fmla="*/ 461963 w 495300"/>
                <a:gd name="connsiteY21" fmla="*/ 804862 h 1081087"/>
                <a:gd name="connsiteX22" fmla="*/ 495300 w 495300"/>
                <a:gd name="connsiteY22" fmla="*/ 885825 h 1081087"/>
                <a:gd name="connsiteX23" fmla="*/ 495300 w 495300"/>
                <a:gd name="connsiteY23" fmla="*/ 957262 h 1081087"/>
                <a:gd name="connsiteX24" fmla="*/ 488157 w 495300"/>
                <a:gd name="connsiteY24" fmla="*/ 1012031 h 1081087"/>
                <a:gd name="connsiteX25" fmla="*/ 476250 w 495300"/>
                <a:gd name="connsiteY25" fmla="*/ 1050131 h 1081087"/>
                <a:gd name="connsiteX26" fmla="*/ 464344 w 495300"/>
                <a:gd name="connsiteY26" fmla="*/ 1069181 h 1081087"/>
                <a:gd name="connsiteX27" fmla="*/ 442913 w 495300"/>
                <a:gd name="connsiteY27" fmla="*/ 1081087 h 1081087"/>
                <a:gd name="connsiteX28" fmla="*/ 407194 w 495300"/>
                <a:gd name="connsiteY28" fmla="*/ 1081087 h 1081087"/>
                <a:gd name="connsiteX29" fmla="*/ 376238 w 495300"/>
                <a:gd name="connsiteY29" fmla="*/ 1073944 h 1081087"/>
                <a:gd name="connsiteX30" fmla="*/ 333375 w 495300"/>
                <a:gd name="connsiteY30" fmla="*/ 1047750 h 1081087"/>
                <a:gd name="connsiteX31" fmla="*/ 304800 w 495300"/>
                <a:gd name="connsiteY31" fmla="*/ 1023937 h 1081087"/>
                <a:gd name="connsiteX32" fmla="*/ 285750 w 495300"/>
                <a:gd name="connsiteY32" fmla="*/ 997744 h 1081087"/>
                <a:gd name="connsiteX33" fmla="*/ 271463 w 495300"/>
                <a:gd name="connsiteY33" fmla="*/ 962025 h 1081087"/>
                <a:gd name="connsiteX34" fmla="*/ 223838 w 495300"/>
                <a:gd name="connsiteY34" fmla="*/ 816769 h 1081087"/>
                <a:gd name="connsiteX35" fmla="*/ 180975 w 495300"/>
                <a:gd name="connsiteY35" fmla="*/ 62626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5300" h="1081087">
                  <a:moveTo>
                    <a:pt x="180975" y="626269"/>
                  </a:moveTo>
                  <a:lnTo>
                    <a:pt x="150019" y="445294"/>
                  </a:lnTo>
                  <a:lnTo>
                    <a:pt x="138113" y="376237"/>
                  </a:lnTo>
                  <a:lnTo>
                    <a:pt x="107157" y="266700"/>
                  </a:lnTo>
                  <a:lnTo>
                    <a:pt x="71438" y="180975"/>
                  </a:lnTo>
                  <a:lnTo>
                    <a:pt x="50007" y="128587"/>
                  </a:lnTo>
                  <a:lnTo>
                    <a:pt x="23813" y="85725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2381"/>
                  </a:lnTo>
                  <a:lnTo>
                    <a:pt x="97632" y="9525"/>
                  </a:lnTo>
                  <a:lnTo>
                    <a:pt x="142875" y="30956"/>
                  </a:lnTo>
                  <a:lnTo>
                    <a:pt x="197644" y="61912"/>
                  </a:lnTo>
                  <a:lnTo>
                    <a:pt x="271463" y="111919"/>
                  </a:lnTo>
                  <a:lnTo>
                    <a:pt x="300038" y="138112"/>
                  </a:lnTo>
                  <a:lnTo>
                    <a:pt x="309563" y="219075"/>
                  </a:lnTo>
                  <a:lnTo>
                    <a:pt x="354807" y="383381"/>
                  </a:lnTo>
                  <a:lnTo>
                    <a:pt x="397669" y="566737"/>
                  </a:lnTo>
                  <a:lnTo>
                    <a:pt x="461963" y="804862"/>
                  </a:lnTo>
                  <a:lnTo>
                    <a:pt x="495300" y="885825"/>
                  </a:lnTo>
                  <a:lnTo>
                    <a:pt x="495300" y="957262"/>
                  </a:lnTo>
                  <a:lnTo>
                    <a:pt x="488157" y="1012031"/>
                  </a:lnTo>
                  <a:lnTo>
                    <a:pt x="476250" y="1050131"/>
                  </a:lnTo>
                  <a:lnTo>
                    <a:pt x="464344" y="1069181"/>
                  </a:lnTo>
                  <a:lnTo>
                    <a:pt x="442913" y="1081087"/>
                  </a:lnTo>
                  <a:lnTo>
                    <a:pt x="407194" y="1081087"/>
                  </a:lnTo>
                  <a:lnTo>
                    <a:pt x="376238" y="1073944"/>
                  </a:lnTo>
                  <a:lnTo>
                    <a:pt x="333375" y="1047750"/>
                  </a:lnTo>
                  <a:lnTo>
                    <a:pt x="304800" y="1023937"/>
                  </a:lnTo>
                  <a:lnTo>
                    <a:pt x="285750" y="997744"/>
                  </a:lnTo>
                  <a:lnTo>
                    <a:pt x="271463" y="962025"/>
                  </a:lnTo>
                  <a:lnTo>
                    <a:pt x="223838" y="816769"/>
                  </a:lnTo>
                  <a:lnTo>
                    <a:pt x="180975" y="6262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8FE68608-D012-45FD-8EB6-5F1C881A8FEA}"/>
                </a:ext>
              </a:extLst>
            </p:cNvPr>
            <p:cNvSpPr/>
            <p:nvPr/>
          </p:nvSpPr>
          <p:spPr>
            <a:xfrm>
              <a:off x="5629276" y="3459163"/>
              <a:ext cx="2224088" cy="1046162"/>
            </a:xfrm>
            <a:custGeom>
              <a:avLst/>
              <a:gdLst>
                <a:gd name="connsiteX0" fmla="*/ 1366838 w 2224088"/>
                <a:gd name="connsiteY0" fmla="*/ 297657 h 1045369"/>
                <a:gd name="connsiteX1" fmla="*/ 1014413 w 2224088"/>
                <a:gd name="connsiteY1" fmla="*/ 354807 h 1045369"/>
                <a:gd name="connsiteX2" fmla="*/ 819150 w 2224088"/>
                <a:gd name="connsiteY2" fmla="*/ 369094 h 1045369"/>
                <a:gd name="connsiteX3" fmla="*/ 628650 w 2224088"/>
                <a:gd name="connsiteY3" fmla="*/ 392907 h 1045369"/>
                <a:gd name="connsiteX4" fmla="*/ 481013 w 2224088"/>
                <a:gd name="connsiteY4" fmla="*/ 407194 h 1045369"/>
                <a:gd name="connsiteX5" fmla="*/ 330994 w 2224088"/>
                <a:gd name="connsiteY5" fmla="*/ 419100 h 1045369"/>
                <a:gd name="connsiteX6" fmla="*/ 223838 w 2224088"/>
                <a:gd name="connsiteY6" fmla="*/ 423863 h 1045369"/>
                <a:gd name="connsiteX7" fmla="*/ 47625 w 2224088"/>
                <a:gd name="connsiteY7" fmla="*/ 416719 h 1045369"/>
                <a:gd name="connsiteX8" fmla="*/ 0 w 2224088"/>
                <a:gd name="connsiteY8" fmla="*/ 285750 h 1045369"/>
                <a:gd name="connsiteX9" fmla="*/ 309563 w 2224088"/>
                <a:gd name="connsiteY9" fmla="*/ 271463 h 1045369"/>
                <a:gd name="connsiteX10" fmla="*/ 481013 w 2224088"/>
                <a:gd name="connsiteY10" fmla="*/ 257175 h 1045369"/>
                <a:gd name="connsiteX11" fmla="*/ 819150 w 2224088"/>
                <a:gd name="connsiteY11" fmla="*/ 209550 h 1045369"/>
                <a:gd name="connsiteX12" fmla="*/ 1012031 w 2224088"/>
                <a:gd name="connsiteY12" fmla="*/ 176213 h 1045369"/>
                <a:gd name="connsiteX13" fmla="*/ 1459706 w 2224088"/>
                <a:gd name="connsiteY13" fmla="*/ 107157 h 1045369"/>
                <a:gd name="connsiteX14" fmla="*/ 1754981 w 2224088"/>
                <a:gd name="connsiteY14" fmla="*/ 54769 h 1045369"/>
                <a:gd name="connsiteX15" fmla="*/ 1795463 w 2224088"/>
                <a:gd name="connsiteY15" fmla="*/ 40482 h 1045369"/>
                <a:gd name="connsiteX16" fmla="*/ 1833563 w 2224088"/>
                <a:gd name="connsiteY16" fmla="*/ 19050 h 1045369"/>
                <a:gd name="connsiteX17" fmla="*/ 1854994 w 2224088"/>
                <a:gd name="connsiteY17" fmla="*/ 4763 h 1045369"/>
                <a:gd name="connsiteX18" fmla="*/ 1883569 w 2224088"/>
                <a:gd name="connsiteY18" fmla="*/ 0 h 1045369"/>
                <a:gd name="connsiteX19" fmla="*/ 1914525 w 2224088"/>
                <a:gd name="connsiteY19" fmla="*/ 7144 h 1045369"/>
                <a:gd name="connsiteX20" fmla="*/ 1952625 w 2224088"/>
                <a:gd name="connsiteY20" fmla="*/ 23813 h 1045369"/>
                <a:gd name="connsiteX21" fmla="*/ 2005013 w 2224088"/>
                <a:gd name="connsiteY21" fmla="*/ 50007 h 1045369"/>
                <a:gd name="connsiteX22" fmla="*/ 2055019 w 2224088"/>
                <a:gd name="connsiteY22" fmla="*/ 78582 h 1045369"/>
                <a:gd name="connsiteX23" fmla="*/ 2116931 w 2224088"/>
                <a:gd name="connsiteY23" fmla="*/ 119063 h 1045369"/>
                <a:gd name="connsiteX24" fmla="*/ 2162175 w 2224088"/>
                <a:gd name="connsiteY24" fmla="*/ 157163 h 1045369"/>
                <a:gd name="connsiteX25" fmla="*/ 2193131 w 2224088"/>
                <a:gd name="connsiteY25" fmla="*/ 188119 h 1045369"/>
                <a:gd name="connsiteX26" fmla="*/ 2212181 w 2224088"/>
                <a:gd name="connsiteY26" fmla="*/ 214313 h 1045369"/>
                <a:gd name="connsiteX27" fmla="*/ 2221706 w 2224088"/>
                <a:gd name="connsiteY27" fmla="*/ 238125 h 1045369"/>
                <a:gd name="connsiteX28" fmla="*/ 2224088 w 2224088"/>
                <a:gd name="connsiteY28" fmla="*/ 259557 h 1045369"/>
                <a:gd name="connsiteX29" fmla="*/ 2224088 w 2224088"/>
                <a:gd name="connsiteY29" fmla="*/ 276225 h 1045369"/>
                <a:gd name="connsiteX30" fmla="*/ 2212181 w 2224088"/>
                <a:gd name="connsiteY30" fmla="*/ 302419 h 1045369"/>
                <a:gd name="connsiteX31" fmla="*/ 2176463 w 2224088"/>
                <a:gd name="connsiteY31" fmla="*/ 326232 h 1045369"/>
                <a:gd name="connsiteX32" fmla="*/ 2140744 w 2224088"/>
                <a:gd name="connsiteY32" fmla="*/ 345282 h 1045369"/>
                <a:gd name="connsiteX33" fmla="*/ 2116931 w 2224088"/>
                <a:gd name="connsiteY33" fmla="*/ 373857 h 1045369"/>
                <a:gd name="connsiteX34" fmla="*/ 2095500 w 2224088"/>
                <a:gd name="connsiteY34" fmla="*/ 421482 h 1045369"/>
                <a:gd name="connsiteX35" fmla="*/ 2009775 w 2224088"/>
                <a:gd name="connsiteY35" fmla="*/ 645319 h 1045369"/>
                <a:gd name="connsiteX36" fmla="*/ 1914525 w 2224088"/>
                <a:gd name="connsiteY36" fmla="*/ 888207 h 1045369"/>
                <a:gd name="connsiteX37" fmla="*/ 1871663 w 2224088"/>
                <a:gd name="connsiteY37" fmla="*/ 1004888 h 1045369"/>
                <a:gd name="connsiteX38" fmla="*/ 1862138 w 2224088"/>
                <a:gd name="connsiteY38" fmla="*/ 1023938 h 1045369"/>
                <a:gd name="connsiteX39" fmla="*/ 1845469 w 2224088"/>
                <a:gd name="connsiteY39" fmla="*/ 1040607 h 1045369"/>
                <a:gd name="connsiteX40" fmla="*/ 1821656 w 2224088"/>
                <a:gd name="connsiteY40" fmla="*/ 1045369 h 1045369"/>
                <a:gd name="connsiteX41" fmla="*/ 1795463 w 2224088"/>
                <a:gd name="connsiteY41" fmla="*/ 1035844 h 1045369"/>
                <a:gd name="connsiteX42" fmla="*/ 1769269 w 2224088"/>
                <a:gd name="connsiteY42" fmla="*/ 1012032 h 1045369"/>
                <a:gd name="connsiteX43" fmla="*/ 1743075 w 2224088"/>
                <a:gd name="connsiteY43" fmla="*/ 995363 h 1045369"/>
                <a:gd name="connsiteX44" fmla="*/ 1695450 w 2224088"/>
                <a:gd name="connsiteY44" fmla="*/ 976313 h 1045369"/>
                <a:gd name="connsiteX45" fmla="*/ 1726406 w 2224088"/>
                <a:gd name="connsiteY45" fmla="*/ 826294 h 1045369"/>
                <a:gd name="connsiteX46" fmla="*/ 1804988 w 2224088"/>
                <a:gd name="connsiteY46" fmla="*/ 469107 h 1045369"/>
                <a:gd name="connsiteX47" fmla="*/ 1838325 w 2224088"/>
                <a:gd name="connsiteY47" fmla="*/ 321469 h 1045369"/>
                <a:gd name="connsiteX48" fmla="*/ 1843088 w 2224088"/>
                <a:gd name="connsiteY48" fmla="*/ 297657 h 1045369"/>
                <a:gd name="connsiteX49" fmla="*/ 1840706 w 2224088"/>
                <a:gd name="connsiteY49" fmla="*/ 273844 h 1045369"/>
                <a:gd name="connsiteX50" fmla="*/ 1831181 w 2224088"/>
                <a:gd name="connsiteY50" fmla="*/ 259557 h 1045369"/>
                <a:gd name="connsiteX51" fmla="*/ 1814513 w 2224088"/>
                <a:gd name="connsiteY51" fmla="*/ 242888 h 1045369"/>
                <a:gd name="connsiteX52" fmla="*/ 1795463 w 2224088"/>
                <a:gd name="connsiteY52" fmla="*/ 238125 h 1045369"/>
                <a:gd name="connsiteX53" fmla="*/ 1745456 w 2224088"/>
                <a:gd name="connsiteY53" fmla="*/ 242888 h 1045369"/>
                <a:gd name="connsiteX54" fmla="*/ 1366838 w 2224088"/>
                <a:gd name="connsiteY54" fmla="*/ 2976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24088" h="1045369">
                  <a:moveTo>
                    <a:pt x="1366838" y="297657"/>
                  </a:moveTo>
                  <a:lnTo>
                    <a:pt x="1014413" y="354807"/>
                  </a:lnTo>
                  <a:lnTo>
                    <a:pt x="819150" y="369094"/>
                  </a:lnTo>
                  <a:lnTo>
                    <a:pt x="628650" y="392907"/>
                  </a:lnTo>
                  <a:lnTo>
                    <a:pt x="481013" y="407194"/>
                  </a:lnTo>
                  <a:lnTo>
                    <a:pt x="330994" y="419100"/>
                  </a:lnTo>
                  <a:lnTo>
                    <a:pt x="223838" y="423863"/>
                  </a:lnTo>
                  <a:lnTo>
                    <a:pt x="47625" y="416719"/>
                  </a:lnTo>
                  <a:lnTo>
                    <a:pt x="0" y="285750"/>
                  </a:lnTo>
                  <a:lnTo>
                    <a:pt x="309563" y="271463"/>
                  </a:lnTo>
                  <a:lnTo>
                    <a:pt x="481013" y="257175"/>
                  </a:lnTo>
                  <a:lnTo>
                    <a:pt x="819150" y="209550"/>
                  </a:lnTo>
                  <a:lnTo>
                    <a:pt x="1012031" y="176213"/>
                  </a:lnTo>
                  <a:lnTo>
                    <a:pt x="1459706" y="107157"/>
                  </a:lnTo>
                  <a:lnTo>
                    <a:pt x="1754981" y="54769"/>
                  </a:lnTo>
                  <a:lnTo>
                    <a:pt x="1795463" y="40482"/>
                  </a:lnTo>
                  <a:lnTo>
                    <a:pt x="1833563" y="19050"/>
                  </a:lnTo>
                  <a:lnTo>
                    <a:pt x="1854994" y="4763"/>
                  </a:lnTo>
                  <a:lnTo>
                    <a:pt x="1883569" y="0"/>
                  </a:lnTo>
                  <a:lnTo>
                    <a:pt x="1914525" y="7144"/>
                  </a:lnTo>
                  <a:lnTo>
                    <a:pt x="1952625" y="23813"/>
                  </a:lnTo>
                  <a:lnTo>
                    <a:pt x="2005013" y="50007"/>
                  </a:lnTo>
                  <a:lnTo>
                    <a:pt x="2055019" y="78582"/>
                  </a:lnTo>
                  <a:lnTo>
                    <a:pt x="2116931" y="119063"/>
                  </a:lnTo>
                  <a:lnTo>
                    <a:pt x="2162175" y="157163"/>
                  </a:lnTo>
                  <a:lnTo>
                    <a:pt x="2193131" y="188119"/>
                  </a:lnTo>
                  <a:lnTo>
                    <a:pt x="2212181" y="214313"/>
                  </a:lnTo>
                  <a:lnTo>
                    <a:pt x="2221706" y="238125"/>
                  </a:lnTo>
                  <a:lnTo>
                    <a:pt x="2224088" y="259557"/>
                  </a:lnTo>
                  <a:lnTo>
                    <a:pt x="2224088" y="276225"/>
                  </a:lnTo>
                  <a:lnTo>
                    <a:pt x="2212181" y="302419"/>
                  </a:lnTo>
                  <a:lnTo>
                    <a:pt x="2176463" y="326232"/>
                  </a:lnTo>
                  <a:lnTo>
                    <a:pt x="2140744" y="345282"/>
                  </a:lnTo>
                  <a:lnTo>
                    <a:pt x="2116931" y="373857"/>
                  </a:lnTo>
                  <a:lnTo>
                    <a:pt x="2095500" y="421482"/>
                  </a:lnTo>
                  <a:lnTo>
                    <a:pt x="2009775" y="645319"/>
                  </a:lnTo>
                  <a:lnTo>
                    <a:pt x="1914525" y="888207"/>
                  </a:lnTo>
                  <a:lnTo>
                    <a:pt x="1871663" y="1004888"/>
                  </a:lnTo>
                  <a:lnTo>
                    <a:pt x="1862138" y="1023938"/>
                  </a:lnTo>
                  <a:lnTo>
                    <a:pt x="1845469" y="1040607"/>
                  </a:lnTo>
                  <a:lnTo>
                    <a:pt x="1821656" y="1045369"/>
                  </a:lnTo>
                  <a:lnTo>
                    <a:pt x="1795463" y="1035844"/>
                  </a:lnTo>
                  <a:lnTo>
                    <a:pt x="1769269" y="1012032"/>
                  </a:lnTo>
                  <a:lnTo>
                    <a:pt x="1743075" y="995363"/>
                  </a:lnTo>
                  <a:lnTo>
                    <a:pt x="1695450" y="976313"/>
                  </a:lnTo>
                  <a:lnTo>
                    <a:pt x="1726406" y="826294"/>
                  </a:lnTo>
                  <a:lnTo>
                    <a:pt x="1804988" y="469107"/>
                  </a:lnTo>
                  <a:lnTo>
                    <a:pt x="1838325" y="321469"/>
                  </a:lnTo>
                  <a:lnTo>
                    <a:pt x="1843088" y="297657"/>
                  </a:lnTo>
                  <a:lnTo>
                    <a:pt x="1840706" y="273844"/>
                  </a:lnTo>
                  <a:lnTo>
                    <a:pt x="1831181" y="259557"/>
                  </a:lnTo>
                  <a:lnTo>
                    <a:pt x="1814513" y="242888"/>
                  </a:lnTo>
                  <a:lnTo>
                    <a:pt x="1795463" y="238125"/>
                  </a:lnTo>
                  <a:lnTo>
                    <a:pt x="1745456" y="242888"/>
                  </a:lnTo>
                  <a:lnTo>
                    <a:pt x="1366838" y="29765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8B073E82-AEC4-429A-BD6E-27CA06DDCF0C}"/>
                </a:ext>
              </a:extLst>
            </p:cNvPr>
            <p:cNvSpPr/>
            <p:nvPr/>
          </p:nvSpPr>
          <p:spPr>
            <a:xfrm>
              <a:off x="5757863" y="4249739"/>
              <a:ext cx="1676400" cy="314325"/>
            </a:xfrm>
            <a:custGeom>
              <a:avLst/>
              <a:gdLst>
                <a:gd name="connsiteX0" fmla="*/ 1088231 w 1676400"/>
                <a:gd name="connsiteY0" fmla="*/ 190500 h 314325"/>
                <a:gd name="connsiteX1" fmla="*/ 847725 w 1676400"/>
                <a:gd name="connsiteY1" fmla="*/ 207169 h 314325"/>
                <a:gd name="connsiteX2" fmla="*/ 614362 w 1676400"/>
                <a:gd name="connsiteY2" fmla="*/ 226219 h 314325"/>
                <a:gd name="connsiteX3" fmla="*/ 66675 w 1676400"/>
                <a:gd name="connsiteY3" fmla="*/ 314325 h 314325"/>
                <a:gd name="connsiteX4" fmla="*/ 0 w 1676400"/>
                <a:gd name="connsiteY4" fmla="*/ 171450 h 314325"/>
                <a:gd name="connsiteX5" fmla="*/ 335756 w 1676400"/>
                <a:gd name="connsiteY5" fmla="*/ 130969 h 314325"/>
                <a:gd name="connsiteX6" fmla="*/ 638175 w 1676400"/>
                <a:gd name="connsiteY6" fmla="*/ 92869 h 314325"/>
                <a:gd name="connsiteX7" fmla="*/ 871537 w 1676400"/>
                <a:gd name="connsiteY7" fmla="*/ 54769 h 314325"/>
                <a:gd name="connsiteX8" fmla="*/ 1147762 w 1676400"/>
                <a:gd name="connsiteY8" fmla="*/ 21432 h 314325"/>
                <a:gd name="connsiteX9" fmla="*/ 1340643 w 1676400"/>
                <a:gd name="connsiteY9" fmla="*/ 7144 h 314325"/>
                <a:gd name="connsiteX10" fmla="*/ 1488281 w 1676400"/>
                <a:gd name="connsiteY10" fmla="*/ 0 h 314325"/>
                <a:gd name="connsiteX11" fmla="*/ 1652587 w 1676400"/>
                <a:gd name="connsiteY11" fmla="*/ 7144 h 314325"/>
                <a:gd name="connsiteX12" fmla="*/ 1676400 w 1676400"/>
                <a:gd name="connsiteY12" fmla="*/ 200025 h 314325"/>
                <a:gd name="connsiteX13" fmla="*/ 1564481 w 1676400"/>
                <a:gd name="connsiteY13" fmla="*/ 185738 h 314325"/>
                <a:gd name="connsiteX14" fmla="*/ 1519237 w 1676400"/>
                <a:gd name="connsiteY14" fmla="*/ 173832 h 314325"/>
                <a:gd name="connsiteX15" fmla="*/ 1440656 w 1676400"/>
                <a:gd name="connsiteY15" fmla="*/ 161925 h 314325"/>
                <a:gd name="connsiteX16" fmla="*/ 1364456 w 1676400"/>
                <a:gd name="connsiteY16" fmla="*/ 161925 h 314325"/>
                <a:gd name="connsiteX17" fmla="*/ 1264443 w 1676400"/>
                <a:gd name="connsiteY17" fmla="*/ 171450 h 314325"/>
                <a:gd name="connsiteX18" fmla="*/ 1088231 w 1676400"/>
                <a:gd name="connsiteY18" fmla="*/ 1905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76400" h="314325">
                  <a:moveTo>
                    <a:pt x="1088231" y="190500"/>
                  </a:moveTo>
                  <a:lnTo>
                    <a:pt x="847725" y="207169"/>
                  </a:lnTo>
                  <a:lnTo>
                    <a:pt x="614362" y="226219"/>
                  </a:lnTo>
                  <a:lnTo>
                    <a:pt x="66675" y="314325"/>
                  </a:lnTo>
                  <a:lnTo>
                    <a:pt x="0" y="171450"/>
                  </a:lnTo>
                  <a:lnTo>
                    <a:pt x="335756" y="130969"/>
                  </a:lnTo>
                  <a:lnTo>
                    <a:pt x="638175" y="92869"/>
                  </a:lnTo>
                  <a:lnTo>
                    <a:pt x="871537" y="54769"/>
                  </a:lnTo>
                  <a:lnTo>
                    <a:pt x="1147762" y="21432"/>
                  </a:lnTo>
                  <a:lnTo>
                    <a:pt x="1340643" y="7144"/>
                  </a:lnTo>
                  <a:lnTo>
                    <a:pt x="1488281" y="0"/>
                  </a:lnTo>
                  <a:lnTo>
                    <a:pt x="1652587" y="7144"/>
                  </a:lnTo>
                  <a:lnTo>
                    <a:pt x="1676400" y="200025"/>
                  </a:lnTo>
                  <a:lnTo>
                    <a:pt x="1564481" y="185738"/>
                  </a:lnTo>
                  <a:lnTo>
                    <a:pt x="1519237" y="173832"/>
                  </a:lnTo>
                  <a:lnTo>
                    <a:pt x="1440656" y="161925"/>
                  </a:lnTo>
                  <a:lnTo>
                    <a:pt x="1364456" y="161925"/>
                  </a:lnTo>
                  <a:lnTo>
                    <a:pt x="1264443" y="171450"/>
                  </a:lnTo>
                  <a:lnTo>
                    <a:pt x="1088231" y="1905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7">
              <a:extLst>
                <a:ext uri="{FF2B5EF4-FFF2-40B4-BE49-F238E27FC236}">
                  <a16:creationId xmlns:a16="http://schemas.microsoft.com/office/drawing/2014/main" id="{51632EA1-E04D-44BF-BB91-255299B23E21}"/>
                </a:ext>
              </a:extLst>
            </p:cNvPr>
            <p:cNvSpPr/>
            <p:nvPr/>
          </p:nvSpPr>
          <p:spPr>
            <a:xfrm rot="16200000">
              <a:off x="4572796" y="3755232"/>
              <a:ext cx="2786062" cy="1533525"/>
            </a:xfrm>
            <a:custGeom>
              <a:avLst/>
              <a:gdLst>
                <a:gd name="connsiteX0" fmla="*/ 1859756 w 2786062"/>
                <a:gd name="connsiteY0" fmla="*/ 1464469 h 1533525"/>
                <a:gd name="connsiteX1" fmla="*/ 1583531 w 2786062"/>
                <a:gd name="connsiteY1" fmla="*/ 1450181 h 1533525"/>
                <a:gd name="connsiteX2" fmla="*/ 1481137 w 2786062"/>
                <a:gd name="connsiteY2" fmla="*/ 1435894 h 1533525"/>
                <a:gd name="connsiteX3" fmla="*/ 1331118 w 2786062"/>
                <a:gd name="connsiteY3" fmla="*/ 1404938 h 1533525"/>
                <a:gd name="connsiteX4" fmla="*/ 1257300 w 2786062"/>
                <a:gd name="connsiteY4" fmla="*/ 1383506 h 1533525"/>
                <a:gd name="connsiteX5" fmla="*/ 1104900 w 2786062"/>
                <a:gd name="connsiteY5" fmla="*/ 1323975 h 1533525"/>
                <a:gd name="connsiteX6" fmla="*/ 1023937 w 2786062"/>
                <a:gd name="connsiteY6" fmla="*/ 1285875 h 1533525"/>
                <a:gd name="connsiteX7" fmla="*/ 954881 w 2786062"/>
                <a:gd name="connsiteY7" fmla="*/ 1247775 h 1533525"/>
                <a:gd name="connsiteX8" fmla="*/ 876300 w 2786062"/>
                <a:gd name="connsiteY8" fmla="*/ 1200150 h 1533525"/>
                <a:gd name="connsiteX9" fmla="*/ 797718 w 2786062"/>
                <a:gd name="connsiteY9" fmla="*/ 1145381 h 1533525"/>
                <a:gd name="connsiteX10" fmla="*/ 714375 w 2786062"/>
                <a:gd name="connsiteY10" fmla="*/ 1078706 h 1533525"/>
                <a:gd name="connsiteX11" fmla="*/ 621506 w 2786062"/>
                <a:gd name="connsiteY11" fmla="*/ 992981 h 1533525"/>
                <a:gd name="connsiteX12" fmla="*/ 521493 w 2786062"/>
                <a:gd name="connsiteY12" fmla="*/ 885825 h 1533525"/>
                <a:gd name="connsiteX13" fmla="*/ 431006 w 2786062"/>
                <a:gd name="connsiteY13" fmla="*/ 771525 h 1533525"/>
                <a:gd name="connsiteX14" fmla="*/ 345281 w 2786062"/>
                <a:gd name="connsiteY14" fmla="*/ 650081 h 1533525"/>
                <a:gd name="connsiteX15" fmla="*/ 247650 w 2786062"/>
                <a:gd name="connsiteY15" fmla="*/ 502444 h 1533525"/>
                <a:gd name="connsiteX16" fmla="*/ 164306 w 2786062"/>
                <a:gd name="connsiteY16" fmla="*/ 366713 h 1533525"/>
                <a:gd name="connsiteX17" fmla="*/ 73818 w 2786062"/>
                <a:gd name="connsiteY17" fmla="*/ 202406 h 1533525"/>
                <a:gd name="connsiteX18" fmla="*/ 14287 w 2786062"/>
                <a:gd name="connsiteY18" fmla="*/ 88106 h 1533525"/>
                <a:gd name="connsiteX19" fmla="*/ 2381 w 2786062"/>
                <a:gd name="connsiteY19" fmla="*/ 59531 h 1533525"/>
                <a:gd name="connsiteX20" fmla="*/ 0 w 2786062"/>
                <a:gd name="connsiteY20" fmla="*/ 33338 h 1533525"/>
                <a:gd name="connsiteX21" fmla="*/ 2381 w 2786062"/>
                <a:gd name="connsiteY21" fmla="*/ 9525 h 1533525"/>
                <a:gd name="connsiteX22" fmla="*/ 14287 w 2786062"/>
                <a:gd name="connsiteY22" fmla="*/ 0 h 1533525"/>
                <a:gd name="connsiteX23" fmla="*/ 30956 w 2786062"/>
                <a:gd name="connsiteY23" fmla="*/ 2381 h 1533525"/>
                <a:gd name="connsiteX24" fmla="*/ 54768 w 2786062"/>
                <a:gd name="connsiteY24" fmla="*/ 19050 h 1533525"/>
                <a:gd name="connsiteX25" fmla="*/ 114300 w 2786062"/>
                <a:gd name="connsiteY25" fmla="*/ 114300 h 1533525"/>
                <a:gd name="connsiteX26" fmla="*/ 180975 w 2786062"/>
                <a:gd name="connsiteY26" fmla="*/ 211931 h 1533525"/>
                <a:gd name="connsiteX27" fmla="*/ 245268 w 2786062"/>
                <a:gd name="connsiteY27" fmla="*/ 302419 h 1533525"/>
                <a:gd name="connsiteX28" fmla="*/ 295275 w 2786062"/>
                <a:gd name="connsiteY28" fmla="*/ 369094 h 1533525"/>
                <a:gd name="connsiteX29" fmla="*/ 371475 w 2786062"/>
                <a:gd name="connsiteY29" fmla="*/ 454819 h 1533525"/>
                <a:gd name="connsiteX30" fmla="*/ 435768 w 2786062"/>
                <a:gd name="connsiteY30" fmla="*/ 531019 h 1533525"/>
                <a:gd name="connsiteX31" fmla="*/ 511968 w 2786062"/>
                <a:gd name="connsiteY31" fmla="*/ 611981 h 1533525"/>
                <a:gd name="connsiteX32" fmla="*/ 588168 w 2786062"/>
                <a:gd name="connsiteY32" fmla="*/ 683419 h 1533525"/>
                <a:gd name="connsiteX33" fmla="*/ 700087 w 2786062"/>
                <a:gd name="connsiteY33" fmla="*/ 785813 h 1533525"/>
                <a:gd name="connsiteX34" fmla="*/ 800100 w 2786062"/>
                <a:gd name="connsiteY34" fmla="*/ 864394 h 1533525"/>
                <a:gd name="connsiteX35" fmla="*/ 902493 w 2786062"/>
                <a:gd name="connsiteY35" fmla="*/ 933450 h 1533525"/>
                <a:gd name="connsiteX36" fmla="*/ 969168 w 2786062"/>
                <a:gd name="connsiteY36" fmla="*/ 976313 h 1533525"/>
                <a:gd name="connsiteX37" fmla="*/ 1031081 w 2786062"/>
                <a:gd name="connsiteY37" fmla="*/ 1009650 h 1533525"/>
                <a:gd name="connsiteX38" fmla="*/ 1107281 w 2786062"/>
                <a:gd name="connsiteY38" fmla="*/ 1050131 h 1533525"/>
                <a:gd name="connsiteX39" fmla="*/ 1162050 w 2786062"/>
                <a:gd name="connsiteY39" fmla="*/ 1076325 h 1533525"/>
                <a:gd name="connsiteX40" fmla="*/ 1266825 w 2786062"/>
                <a:gd name="connsiteY40" fmla="*/ 1114425 h 1533525"/>
                <a:gd name="connsiteX41" fmla="*/ 1357312 w 2786062"/>
                <a:gd name="connsiteY41" fmla="*/ 1140619 h 1533525"/>
                <a:gd name="connsiteX42" fmla="*/ 1466850 w 2786062"/>
                <a:gd name="connsiteY42" fmla="*/ 1162050 h 1533525"/>
                <a:gd name="connsiteX43" fmla="*/ 1540668 w 2786062"/>
                <a:gd name="connsiteY43" fmla="*/ 1176338 h 1533525"/>
                <a:gd name="connsiteX44" fmla="*/ 1702593 w 2786062"/>
                <a:gd name="connsiteY44" fmla="*/ 1202531 h 1533525"/>
                <a:gd name="connsiteX45" fmla="*/ 1847850 w 2786062"/>
                <a:gd name="connsiteY45" fmla="*/ 1216819 h 1533525"/>
                <a:gd name="connsiteX46" fmla="*/ 1976437 w 2786062"/>
                <a:gd name="connsiteY46" fmla="*/ 1223963 h 1533525"/>
                <a:gd name="connsiteX47" fmla="*/ 2093118 w 2786062"/>
                <a:gd name="connsiteY47" fmla="*/ 1223963 h 1533525"/>
                <a:gd name="connsiteX48" fmla="*/ 2233612 w 2786062"/>
                <a:gd name="connsiteY48" fmla="*/ 1223963 h 1533525"/>
                <a:gd name="connsiteX49" fmla="*/ 2428875 w 2786062"/>
                <a:gd name="connsiteY49" fmla="*/ 1223963 h 1533525"/>
                <a:gd name="connsiteX50" fmla="*/ 2478881 w 2786062"/>
                <a:gd name="connsiteY50" fmla="*/ 1219200 h 1533525"/>
                <a:gd name="connsiteX51" fmla="*/ 2528887 w 2786062"/>
                <a:gd name="connsiteY51" fmla="*/ 1207294 h 1533525"/>
                <a:gd name="connsiteX52" fmla="*/ 2564606 w 2786062"/>
                <a:gd name="connsiteY52" fmla="*/ 1185863 h 1533525"/>
                <a:gd name="connsiteX53" fmla="*/ 2607468 w 2786062"/>
                <a:gd name="connsiteY53" fmla="*/ 1152525 h 1533525"/>
                <a:gd name="connsiteX54" fmla="*/ 2745581 w 2786062"/>
                <a:gd name="connsiteY54" fmla="*/ 1009650 h 1533525"/>
                <a:gd name="connsiteX55" fmla="*/ 2786062 w 2786062"/>
                <a:gd name="connsiteY55" fmla="*/ 1159669 h 1533525"/>
                <a:gd name="connsiteX56" fmla="*/ 2697956 w 2786062"/>
                <a:gd name="connsiteY56" fmla="*/ 1281113 h 1533525"/>
                <a:gd name="connsiteX57" fmla="*/ 2655093 w 2786062"/>
                <a:gd name="connsiteY57" fmla="*/ 1359694 h 1533525"/>
                <a:gd name="connsiteX58" fmla="*/ 2588418 w 2786062"/>
                <a:gd name="connsiteY58" fmla="*/ 1464469 h 1533525"/>
                <a:gd name="connsiteX59" fmla="*/ 2557462 w 2786062"/>
                <a:gd name="connsiteY59" fmla="*/ 1509713 h 1533525"/>
                <a:gd name="connsiteX60" fmla="*/ 2540793 w 2786062"/>
                <a:gd name="connsiteY60" fmla="*/ 1526381 h 1533525"/>
                <a:gd name="connsiteX61" fmla="*/ 2524125 w 2786062"/>
                <a:gd name="connsiteY61" fmla="*/ 1533525 h 1533525"/>
                <a:gd name="connsiteX62" fmla="*/ 2500312 w 2786062"/>
                <a:gd name="connsiteY62" fmla="*/ 1533525 h 1533525"/>
                <a:gd name="connsiteX63" fmla="*/ 2486025 w 2786062"/>
                <a:gd name="connsiteY63" fmla="*/ 1528763 h 1533525"/>
                <a:gd name="connsiteX64" fmla="*/ 2466975 w 2786062"/>
                <a:gd name="connsiteY64" fmla="*/ 1514475 h 1533525"/>
                <a:gd name="connsiteX65" fmla="*/ 2445543 w 2786062"/>
                <a:gd name="connsiteY65" fmla="*/ 1485900 h 1533525"/>
                <a:gd name="connsiteX66" fmla="*/ 2440781 w 2786062"/>
                <a:gd name="connsiteY66" fmla="*/ 1471613 h 1533525"/>
                <a:gd name="connsiteX67" fmla="*/ 2266950 w 2786062"/>
                <a:gd name="connsiteY67" fmla="*/ 1471613 h 1533525"/>
                <a:gd name="connsiteX68" fmla="*/ 2109787 w 2786062"/>
                <a:gd name="connsiteY68" fmla="*/ 1466850 h 1533525"/>
                <a:gd name="connsiteX69" fmla="*/ 1859756 w 2786062"/>
                <a:gd name="connsiteY69" fmla="*/ 1464469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6062" h="1533525">
                  <a:moveTo>
                    <a:pt x="1859756" y="1464469"/>
                  </a:moveTo>
                  <a:lnTo>
                    <a:pt x="1583531" y="1450181"/>
                  </a:lnTo>
                  <a:lnTo>
                    <a:pt x="1481137" y="1435894"/>
                  </a:lnTo>
                  <a:lnTo>
                    <a:pt x="1331118" y="1404938"/>
                  </a:lnTo>
                  <a:lnTo>
                    <a:pt x="1257300" y="1383506"/>
                  </a:lnTo>
                  <a:lnTo>
                    <a:pt x="1104900" y="1323975"/>
                  </a:lnTo>
                  <a:lnTo>
                    <a:pt x="1023937" y="1285875"/>
                  </a:lnTo>
                  <a:lnTo>
                    <a:pt x="954881" y="1247775"/>
                  </a:lnTo>
                  <a:lnTo>
                    <a:pt x="876300" y="1200150"/>
                  </a:lnTo>
                  <a:lnTo>
                    <a:pt x="797718" y="1145381"/>
                  </a:lnTo>
                  <a:lnTo>
                    <a:pt x="714375" y="1078706"/>
                  </a:lnTo>
                  <a:lnTo>
                    <a:pt x="621506" y="992981"/>
                  </a:lnTo>
                  <a:lnTo>
                    <a:pt x="521493" y="885825"/>
                  </a:lnTo>
                  <a:lnTo>
                    <a:pt x="431006" y="771525"/>
                  </a:lnTo>
                  <a:lnTo>
                    <a:pt x="345281" y="650081"/>
                  </a:lnTo>
                  <a:lnTo>
                    <a:pt x="247650" y="502444"/>
                  </a:lnTo>
                  <a:lnTo>
                    <a:pt x="164306" y="366713"/>
                  </a:lnTo>
                  <a:lnTo>
                    <a:pt x="73818" y="202406"/>
                  </a:lnTo>
                  <a:lnTo>
                    <a:pt x="14287" y="88106"/>
                  </a:lnTo>
                  <a:lnTo>
                    <a:pt x="2381" y="59531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4768" y="19050"/>
                  </a:lnTo>
                  <a:lnTo>
                    <a:pt x="114300" y="114300"/>
                  </a:lnTo>
                  <a:lnTo>
                    <a:pt x="180975" y="211931"/>
                  </a:lnTo>
                  <a:lnTo>
                    <a:pt x="245268" y="302419"/>
                  </a:lnTo>
                  <a:lnTo>
                    <a:pt x="295275" y="369094"/>
                  </a:lnTo>
                  <a:lnTo>
                    <a:pt x="371475" y="454819"/>
                  </a:lnTo>
                  <a:lnTo>
                    <a:pt x="435768" y="531019"/>
                  </a:lnTo>
                  <a:lnTo>
                    <a:pt x="511968" y="611981"/>
                  </a:lnTo>
                  <a:lnTo>
                    <a:pt x="588168" y="683419"/>
                  </a:lnTo>
                  <a:lnTo>
                    <a:pt x="700087" y="785813"/>
                  </a:lnTo>
                  <a:lnTo>
                    <a:pt x="800100" y="864394"/>
                  </a:lnTo>
                  <a:lnTo>
                    <a:pt x="902493" y="933450"/>
                  </a:lnTo>
                  <a:lnTo>
                    <a:pt x="969168" y="976313"/>
                  </a:lnTo>
                  <a:lnTo>
                    <a:pt x="1031081" y="1009650"/>
                  </a:lnTo>
                  <a:lnTo>
                    <a:pt x="1107281" y="1050131"/>
                  </a:lnTo>
                  <a:lnTo>
                    <a:pt x="1162050" y="1076325"/>
                  </a:lnTo>
                  <a:lnTo>
                    <a:pt x="1266825" y="1114425"/>
                  </a:lnTo>
                  <a:lnTo>
                    <a:pt x="1357312" y="1140619"/>
                  </a:lnTo>
                  <a:lnTo>
                    <a:pt x="1466850" y="1162050"/>
                  </a:lnTo>
                  <a:lnTo>
                    <a:pt x="1540668" y="1176338"/>
                  </a:lnTo>
                  <a:lnTo>
                    <a:pt x="1702593" y="1202531"/>
                  </a:lnTo>
                  <a:lnTo>
                    <a:pt x="1847850" y="1216819"/>
                  </a:lnTo>
                  <a:lnTo>
                    <a:pt x="1976437" y="1223963"/>
                  </a:lnTo>
                  <a:lnTo>
                    <a:pt x="2093118" y="1223963"/>
                  </a:lnTo>
                  <a:lnTo>
                    <a:pt x="2233612" y="1223963"/>
                  </a:lnTo>
                  <a:lnTo>
                    <a:pt x="2428875" y="1223963"/>
                  </a:lnTo>
                  <a:lnTo>
                    <a:pt x="2478881" y="1219200"/>
                  </a:lnTo>
                  <a:lnTo>
                    <a:pt x="2528887" y="1207294"/>
                  </a:lnTo>
                  <a:lnTo>
                    <a:pt x="2564606" y="1185863"/>
                  </a:lnTo>
                  <a:lnTo>
                    <a:pt x="2607468" y="1152525"/>
                  </a:lnTo>
                  <a:lnTo>
                    <a:pt x="2745581" y="1009650"/>
                  </a:lnTo>
                  <a:lnTo>
                    <a:pt x="2786062" y="1159669"/>
                  </a:lnTo>
                  <a:lnTo>
                    <a:pt x="2697956" y="1281113"/>
                  </a:lnTo>
                  <a:lnTo>
                    <a:pt x="2655093" y="1359694"/>
                  </a:lnTo>
                  <a:lnTo>
                    <a:pt x="2588418" y="1464469"/>
                  </a:lnTo>
                  <a:lnTo>
                    <a:pt x="2557462" y="1509713"/>
                  </a:lnTo>
                  <a:lnTo>
                    <a:pt x="2540793" y="1526381"/>
                  </a:lnTo>
                  <a:lnTo>
                    <a:pt x="2524125" y="1533525"/>
                  </a:lnTo>
                  <a:lnTo>
                    <a:pt x="2500312" y="1533525"/>
                  </a:lnTo>
                  <a:lnTo>
                    <a:pt x="2486025" y="1528763"/>
                  </a:lnTo>
                  <a:lnTo>
                    <a:pt x="2466975" y="1514475"/>
                  </a:lnTo>
                  <a:lnTo>
                    <a:pt x="2445543" y="1485900"/>
                  </a:lnTo>
                  <a:lnTo>
                    <a:pt x="2440781" y="1471613"/>
                  </a:lnTo>
                  <a:lnTo>
                    <a:pt x="2266950" y="1471613"/>
                  </a:lnTo>
                  <a:lnTo>
                    <a:pt x="2109787" y="1466850"/>
                  </a:lnTo>
                  <a:lnTo>
                    <a:pt x="1859756" y="14644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524F77B0-C812-4125-A5F2-65D906ADC5ED}"/>
                </a:ext>
              </a:extLst>
            </p:cNvPr>
            <p:cNvSpPr/>
            <p:nvPr/>
          </p:nvSpPr>
          <p:spPr>
            <a:xfrm>
              <a:off x="6524626" y="4524375"/>
              <a:ext cx="1927225" cy="1385888"/>
            </a:xfrm>
            <a:custGeom>
              <a:avLst/>
              <a:gdLst>
                <a:gd name="connsiteX0" fmla="*/ 745331 w 1926431"/>
                <a:gd name="connsiteY0" fmla="*/ 935831 h 1385888"/>
                <a:gd name="connsiteX1" fmla="*/ 485775 w 1926431"/>
                <a:gd name="connsiteY1" fmla="*/ 616744 h 1385888"/>
                <a:gd name="connsiteX2" fmla="*/ 335756 w 1926431"/>
                <a:gd name="connsiteY2" fmla="*/ 438150 h 1385888"/>
                <a:gd name="connsiteX3" fmla="*/ 183356 w 1926431"/>
                <a:gd name="connsiteY3" fmla="*/ 266700 h 1385888"/>
                <a:gd name="connsiteX4" fmla="*/ 0 w 1926431"/>
                <a:gd name="connsiteY4" fmla="*/ 73819 h 1385888"/>
                <a:gd name="connsiteX5" fmla="*/ 16669 w 1926431"/>
                <a:gd name="connsiteY5" fmla="*/ 0 h 1385888"/>
                <a:gd name="connsiteX6" fmla="*/ 107156 w 1926431"/>
                <a:gd name="connsiteY6" fmla="*/ 61913 h 1385888"/>
                <a:gd name="connsiteX7" fmla="*/ 183356 w 1926431"/>
                <a:gd name="connsiteY7" fmla="*/ 111919 h 1385888"/>
                <a:gd name="connsiteX8" fmla="*/ 283369 w 1926431"/>
                <a:gd name="connsiteY8" fmla="*/ 183356 h 1385888"/>
                <a:gd name="connsiteX9" fmla="*/ 438150 w 1926431"/>
                <a:gd name="connsiteY9" fmla="*/ 311944 h 1385888"/>
                <a:gd name="connsiteX10" fmla="*/ 559594 w 1926431"/>
                <a:gd name="connsiteY10" fmla="*/ 416719 h 1385888"/>
                <a:gd name="connsiteX11" fmla="*/ 664369 w 1926431"/>
                <a:gd name="connsiteY11" fmla="*/ 504825 h 1385888"/>
                <a:gd name="connsiteX12" fmla="*/ 819150 w 1926431"/>
                <a:gd name="connsiteY12" fmla="*/ 633413 h 1385888"/>
                <a:gd name="connsiteX13" fmla="*/ 919163 w 1926431"/>
                <a:gd name="connsiteY13" fmla="*/ 714375 h 1385888"/>
                <a:gd name="connsiteX14" fmla="*/ 997744 w 1926431"/>
                <a:gd name="connsiteY14" fmla="*/ 781050 h 1385888"/>
                <a:gd name="connsiteX15" fmla="*/ 1107281 w 1926431"/>
                <a:gd name="connsiteY15" fmla="*/ 866775 h 1385888"/>
                <a:gd name="connsiteX16" fmla="*/ 1209675 w 1926431"/>
                <a:gd name="connsiteY16" fmla="*/ 947738 h 1385888"/>
                <a:gd name="connsiteX17" fmla="*/ 1314450 w 1926431"/>
                <a:gd name="connsiteY17" fmla="*/ 1016794 h 1385888"/>
                <a:gd name="connsiteX18" fmla="*/ 1395413 w 1926431"/>
                <a:gd name="connsiteY18" fmla="*/ 1069181 h 1385888"/>
                <a:gd name="connsiteX19" fmla="*/ 1488281 w 1926431"/>
                <a:gd name="connsiteY19" fmla="*/ 1121569 h 1385888"/>
                <a:gd name="connsiteX20" fmla="*/ 1578769 w 1926431"/>
                <a:gd name="connsiteY20" fmla="*/ 1164431 h 1385888"/>
                <a:gd name="connsiteX21" fmla="*/ 1685925 w 1926431"/>
                <a:gd name="connsiteY21" fmla="*/ 1214438 h 1385888"/>
                <a:gd name="connsiteX22" fmla="*/ 1802606 w 1926431"/>
                <a:gd name="connsiteY22" fmla="*/ 1262063 h 1385888"/>
                <a:gd name="connsiteX23" fmla="*/ 1874044 w 1926431"/>
                <a:gd name="connsiteY23" fmla="*/ 1288256 h 1385888"/>
                <a:gd name="connsiteX24" fmla="*/ 1905000 w 1926431"/>
                <a:gd name="connsiteY24" fmla="*/ 1304925 h 1385888"/>
                <a:gd name="connsiteX25" fmla="*/ 1919288 w 1926431"/>
                <a:gd name="connsiteY25" fmla="*/ 1319213 h 1385888"/>
                <a:gd name="connsiteX26" fmla="*/ 1926431 w 1926431"/>
                <a:gd name="connsiteY26" fmla="*/ 1335881 h 1385888"/>
                <a:gd name="connsiteX27" fmla="*/ 1926431 w 1926431"/>
                <a:gd name="connsiteY27" fmla="*/ 1354931 h 1385888"/>
                <a:gd name="connsiteX28" fmla="*/ 1916906 w 1926431"/>
                <a:gd name="connsiteY28" fmla="*/ 1371600 h 1385888"/>
                <a:gd name="connsiteX29" fmla="*/ 1895475 w 1926431"/>
                <a:gd name="connsiteY29" fmla="*/ 1381125 h 1385888"/>
                <a:gd name="connsiteX30" fmla="*/ 1764506 w 1926431"/>
                <a:gd name="connsiteY30" fmla="*/ 1385888 h 1385888"/>
                <a:gd name="connsiteX31" fmla="*/ 1514475 w 1926431"/>
                <a:gd name="connsiteY31" fmla="*/ 1383506 h 1385888"/>
                <a:gd name="connsiteX32" fmla="*/ 1233488 w 1926431"/>
                <a:gd name="connsiteY32" fmla="*/ 1385888 h 1385888"/>
                <a:gd name="connsiteX33" fmla="*/ 1164431 w 1926431"/>
                <a:gd name="connsiteY33" fmla="*/ 1385888 h 1385888"/>
                <a:gd name="connsiteX34" fmla="*/ 1147763 w 1926431"/>
                <a:gd name="connsiteY34" fmla="*/ 1383506 h 1385888"/>
                <a:gd name="connsiteX35" fmla="*/ 1126331 w 1926431"/>
                <a:gd name="connsiteY35" fmla="*/ 1373981 h 1385888"/>
                <a:gd name="connsiteX36" fmla="*/ 1073944 w 1926431"/>
                <a:gd name="connsiteY36" fmla="*/ 1335881 h 1385888"/>
                <a:gd name="connsiteX37" fmla="*/ 990600 w 1926431"/>
                <a:gd name="connsiteY37" fmla="*/ 1250156 h 1385888"/>
                <a:gd name="connsiteX38" fmla="*/ 862013 w 1926431"/>
                <a:gd name="connsiteY38" fmla="*/ 1090613 h 1385888"/>
                <a:gd name="connsiteX39" fmla="*/ 745331 w 1926431"/>
                <a:gd name="connsiteY39" fmla="*/ 935831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6431" h="1385888">
                  <a:moveTo>
                    <a:pt x="745331" y="935831"/>
                  </a:moveTo>
                  <a:lnTo>
                    <a:pt x="485775" y="616744"/>
                  </a:lnTo>
                  <a:lnTo>
                    <a:pt x="335756" y="438150"/>
                  </a:lnTo>
                  <a:lnTo>
                    <a:pt x="183356" y="266700"/>
                  </a:lnTo>
                  <a:lnTo>
                    <a:pt x="0" y="73819"/>
                  </a:lnTo>
                  <a:lnTo>
                    <a:pt x="16669" y="0"/>
                  </a:lnTo>
                  <a:lnTo>
                    <a:pt x="107156" y="61913"/>
                  </a:lnTo>
                  <a:lnTo>
                    <a:pt x="183356" y="111919"/>
                  </a:lnTo>
                  <a:lnTo>
                    <a:pt x="283369" y="183356"/>
                  </a:lnTo>
                  <a:lnTo>
                    <a:pt x="438150" y="311944"/>
                  </a:lnTo>
                  <a:lnTo>
                    <a:pt x="559594" y="416719"/>
                  </a:lnTo>
                  <a:lnTo>
                    <a:pt x="664369" y="504825"/>
                  </a:lnTo>
                  <a:lnTo>
                    <a:pt x="819150" y="633413"/>
                  </a:lnTo>
                  <a:lnTo>
                    <a:pt x="919163" y="714375"/>
                  </a:lnTo>
                  <a:lnTo>
                    <a:pt x="997744" y="781050"/>
                  </a:lnTo>
                  <a:lnTo>
                    <a:pt x="1107281" y="866775"/>
                  </a:lnTo>
                  <a:lnTo>
                    <a:pt x="1209675" y="947738"/>
                  </a:lnTo>
                  <a:lnTo>
                    <a:pt x="1314450" y="1016794"/>
                  </a:lnTo>
                  <a:lnTo>
                    <a:pt x="1395413" y="1069181"/>
                  </a:lnTo>
                  <a:lnTo>
                    <a:pt x="1488281" y="1121569"/>
                  </a:lnTo>
                  <a:lnTo>
                    <a:pt x="1578769" y="1164431"/>
                  </a:lnTo>
                  <a:lnTo>
                    <a:pt x="1685925" y="1214438"/>
                  </a:lnTo>
                  <a:lnTo>
                    <a:pt x="1802606" y="1262063"/>
                  </a:lnTo>
                  <a:lnTo>
                    <a:pt x="1874044" y="1288256"/>
                  </a:lnTo>
                  <a:lnTo>
                    <a:pt x="1905000" y="1304925"/>
                  </a:lnTo>
                  <a:lnTo>
                    <a:pt x="1919288" y="1319213"/>
                  </a:lnTo>
                  <a:lnTo>
                    <a:pt x="1926431" y="1335881"/>
                  </a:lnTo>
                  <a:lnTo>
                    <a:pt x="1926431" y="1354931"/>
                  </a:lnTo>
                  <a:lnTo>
                    <a:pt x="1916906" y="1371600"/>
                  </a:lnTo>
                  <a:lnTo>
                    <a:pt x="1895475" y="1381125"/>
                  </a:lnTo>
                  <a:lnTo>
                    <a:pt x="1764506" y="1385888"/>
                  </a:lnTo>
                  <a:lnTo>
                    <a:pt x="1514475" y="1383506"/>
                  </a:lnTo>
                  <a:lnTo>
                    <a:pt x="1233488" y="1385888"/>
                  </a:lnTo>
                  <a:lnTo>
                    <a:pt x="1164431" y="1385888"/>
                  </a:lnTo>
                  <a:lnTo>
                    <a:pt x="1147763" y="1383506"/>
                  </a:lnTo>
                  <a:lnTo>
                    <a:pt x="1126331" y="1373981"/>
                  </a:lnTo>
                  <a:lnTo>
                    <a:pt x="1073944" y="1335881"/>
                  </a:lnTo>
                  <a:lnTo>
                    <a:pt x="990600" y="1250156"/>
                  </a:lnTo>
                  <a:lnTo>
                    <a:pt x="862013" y="1090613"/>
                  </a:lnTo>
                  <a:lnTo>
                    <a:pt x="745331" y="9358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744087AB-D76F-4AD6-BABF-A14DF30B3EDE}"/>
              </a:ext>
            </a:extLst>
          </p:cNvPr>
          <p:cNvGrpSpPr/>
          <p:nvPr/>
        </p:nvGrpSpPr>
        <p:grpSpPr>
          <a:xfrm>
            <a:off x="3496470" y="1457325"/>
            <a:ext cx="5114925" cy="4513264"/>
            <a:chOff x="3503614" y="1457325"/>
            <a:chExt cx="5114925" cy="4513264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93FE7D83-5563-456E-A26D-8265DFBAC3FF}"/>
                </a:ext>
              </a:extLst>
            </p:cNvPr>
            <p:cNvSpPr/>
            <p:nvPr/>
          </p:nvSpPr>
          <p:spPr>
            <a:xfrm>
              <a:off x="3579815" y="2619375"/>
              <a:ext cx="1841500" cy="522288"/>
            </a:xfrm>
            <a:custGeom>
              <a:avLst/>
              <a:gdLst>
                <a:gd name="connsiteX0" fmla="*/ 1459706 w 1843087"/>
                <a:gd name="connsiteY0" fmla="*/ 283369 h 521494"/>
                <a:gd name="connsiteX1" fmla="*/ 1185862 w 1843087"/>
                <a:gd name="connsiteY1" fmla="*/ 321469 h 521494"/>
                <a:gd name="connsiteX2" fmla="*/ 902494 w 1843087"/>
                <a:gd name="connsiteY2" fmla="*/ 381000 h 521494"/>
                <a:gd name="connsiteX3" fmla="*/ 750094 w 1843087"/>
                <a:gd name="connsiteY3" fmla="*/ 414338 h 521494"/>
                <a:gd name="connsiteX4" fmla="*/ 616744 w 1843087"/>
                <a:gd name="connsiteY4" fmla="*/ 447675 h 521494"/>
                <a:gd name="connsiteX5" fmla="*/ 509587 w 1843087"/>
                <a:gd name="connsiteY5" fmla="*/ 476250 h 521494"/>
                <a:gd name="connsiteX6" fmla="*/ 364331 w 1843087"/>
                <a:gd name="connsiteY6" fmla="*/ 521494 h 521494"/>
                <a:gd name="connsiteX7" fmla="*/ 342900 w 1843087"/>
                <a:gd name="connsiteY7" fmla="*/ 516731 h 521494"/>
                <a:gd name="connsiteX8" fmla="*/ 292894 w 1843087"/>
                <a:gd name="connsiteY8" fmla="*/ 497681 h 521494"/>
                <a:gd name="connsiteX9" fmla="*/ 235744 w 1843087"/>
                <a:gd name="connsiteY9" fmla="*/ 469106 h 521494"/>
                <a:gd name="connsiteX10" fmla="*/ 204787 w 1843087"/>
                <a:gd name="connsiteY10" fmla="*/ 450056 h 521494"/>
                <a:gd name="connsiteX11" fmla="*/ 171450 w 1843087"/>
                <a:gd name="connsiteY11" fmla="*/ 423863 h 521494"/>
                <a:gd name="connsiteX12" fmla="*/ 138112 w 1843087"/>
                <a:gd name="connsiteY12" fmla="*/ 397669 h 521494"/>
                <a:gd name="connsiteX13" fmla="*/ 92869 w 1843087"/>
                <a:gd name="connsiteY13" fmla="*/ 352425 h 521494"/>
                <a:gd name="connsiteX14" fmla="*/ 54769 w 1843087"/>
                <a:gd name="connsiteY14" fmla="*/ 307181 h 521494"/>
                <a:gd name="connsiteX15" fmla="*/ 23812 w 1843087"/>
                <a:gd name="connsiteY15" fmla="*/ 266700 h 521494"/>
                <a:gd name="connsiteX16" fmla="*/ 11906 w 1843087"/>
                <a:gd name="connsiteY16" fmla="*/ 242888 h 521494"/>
                <a:gd name="connsiteX17" fmla="*/ 2381 w 1843087"/>
                <a:gd name="connsiteY17" fmla="*/ 219075 h 521494"/>
                <a:gd name="connsiteX18" fmla="*/ 0 w 1843087"/>
                <a:gd name="connsiteY18" fmla="*/ 195263 h 521494"/>
                <a:gd name="connsiteX19" fmla="*/ 2381 w 1843087"/>
                <a:gd name="connsiteY19" fmla="*/ 183356 h 521494"/>
                <a:gd name="connsiteX20" fmla="*/ 9525 w 1843087"/>
                <a:gd name="connsiteY20" fmla="*/ 171450 h 521494"/>
                <a:gd name="connsiteX21" fmla="*/ 23812 w 1843087"/>
                <a:gd name="connsiteY21" fmla="*/ 166688 h 521494"/>
                <a:gd name="connsiteX22" fmla="*/ 40481 w 1843087"/>
                <a:gd name="connsiteY22" fmla="*/ 171450 h 521494"/>
                <a:gd name="connsiteX23" fmla="*/ 64294 w 1843087"/>
                <a:gd name="connsiteY23" fmla="*/ 195263 h 521494"/>
                <a:gd name="connsiteX24" fmla="*/ 97631 w 1843087"/>
                <a:gd name="connsiteY24" fmla="*/ 219075 h 521494"/>
                <a:gd name="connsiteX25" fmla="*/ 142875 w 1843087"/>
                <a:gd name="connsiteY25" fmla="*/ 242888 h 521494"/>
                <a:gd name="connsiteX26" fmla="*/ 192881 w 1843087"/>
                <a:gd name="connsiteY26" fmla="*/ 261938 h 521494"/>
                <a:gd name="connsiteX27" fmla="*/ 252412 w 1843087"/>
                <a:gd name="connsiteY27" fmla="*/ 271463 h 521494"/>
                <a:gd name="connsiteX28" fmla="*/ 311944 w 1843087"/>
                <a:gd name="connsiteY28" fmla="*/ 276225 h 521494"/>
                <a:gd name="connsiteX29" fmla="*/ 385762 w 1843087"/>
                <a:gd name="connsiteY29" fmla="*/ 269081 h 521494"/>
                <a:gd name="connsiteX30" fmla="*/ 742950 w 1843087"/>
                <a:gd name="connsiteY30" fmla="*/ 195263 h 521494"/>
                <a:gd name="connsiteX31" fmla="*/ 1016794 w 1843087"/>
                <a:gd name="connsiteY31" fmla="*/ 135731 h 521494"/>
                <a:gd name="connsiteX32" fmla="*/ 1190625 w 1843087"/>
                <a:gd name="connsiteY32" fmla="*/ 102394 h 521494"/>
                <a:gd name="connsiteX33" fmla="*/ 1295400 w 1843087"/>
                <a:gd name="connsiteY33" fmla="*/ 76200 h 521494"/>
                <a:gd name="connsiteX34" fmla="*/ 1390650 w 1843087"/>
                <a:gd name="connsiteY34" fmla="*/ 45244 h 521494"/>
                <a:gd name="connsiteX35" fmla="*/ 1428750 w 1843087"/>
                <a:gd name="connsiteY35" fmla="*/ 26194 h 521494"/>
                <a:gd name="connsiteX36" fmla="*/ 1459706 w 1843087"/>
                <a:gd name="connsiteY36" fmla="*/ 7144 h 521494"/>
                <a:gd name="connsiteX37" fmla="*/ 1476375 w 1843087"/>
                <a:gd name="connsiteY37" fmla="*/ 0 h 521494"/>
                <a:gd name="connsiteX38" fmla="*/ 1535906 w 1843087"/>
                <a:gd name="connsiteY38" fmla="*/ 4763 h 521494"/>
                <a:gd name="connsiteX39" fmla="*/ 1581150 w 1843087"/>
                <a:gd name="connsiteY39" fmla="*/ 14288 h 521494"/>
                <a:gd name="connsiteX40" fmla="*/ 1626394 w 1843087"/>
                <a:gd name="connsiteY40" fmla="*/ 30956 h 521494"/>
                <a:gd name="connsiteX41" fmla="*/ 1685925 w 1843087"/>
                <a:gd name="connsiteY41" fmla="*/ 59531 h 521494"/>
                <a:gd name="connsiteX42" fmla="*/ 1759744 w 1843087"/>
                <a:gd name="connsiteY42" fmla="*/ 95250 h 521494"/>
                <a:gd name="connsiteX43" fmla="*/ 1795462 w 1843087"/>
                <a:gd name="connsiteY43" fmla="*/ 114300 h 521494"/>
                <a:gd name="connsiteX44" fmla="*/ 1821656 w 1843087"/>
                <a:gd name="connsiteY44" fmla="*/ 133350 h 521494"/>
                <a:gd name="connsiteX45" fmla="*/ 1835944 w 1843087"/>
                <a:gd name="connsiteY45" fmla="*/ 147638 h 521494"/>
                <a:gd name="connsiteX46" fmla="*/ 1843087 w 1843087"/>
                <a:gd name="connsiteY46" fmla="*/ 169069 h 521494"/>
                <a:gd name="connsiteX47" fmla="*/ 1843087 w 1843087"/>
                <a:gd name="connsiteY47" fmla="*/ 183356 h 521494"/>
                <a:gd name="connsiteX48" fmla="*/ 1835944 w 1843087"/>
                <a:gd name="connsiteY48" fmla="*/ 207169 h 521494"/>
                <a:gd name="connsiteX49" fmla="*/ 1814512 w 1843087"/>
                <a:gd name="connsiteY49" fmla="*/ 230981 h 521494"/>
                <a:gd name="connsiteX50" fmla="*/ 1771650 w 1843087"/>
                <a:gd name="connsiteY50" fmla="*/ 252413 h 521494"/>
                <a:gd name="connsiteX51" fmla="*/ 1683544 w 1843087"/>
                <a:gd name="connsiteY51" fmla="*/ 257175 h 521494"/>
                <a:gd name="connsiteX52" fmla="*/ 1459706 w 1843087"/>
                <a:gd name="connsiteY52" fmla="*/ 28336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43087" h="521494">
                  <a:moveTo>
                    <a:pt x="1459706" y="283369"/>
                  </a:moveTo>
                  <a:lnTo>
                    <a:pt x="1185862" y="321469"/>
                  </a:lnTo>
                  <a:lnTo>
                    <a:pt x="902494" y="381000"/>
                  </a:lnTo>
                  <a:lnTo>
                    <a:pt x="750094" y="414338"/>
                  </a:lnTo>
                  <a:lnTo>
                    <a:pt x="616744" y="447675"/>
                  </a:lnTo>
                  <a:lnTo>
                    <a:pt x="509587" y="476250"/>
                  </a:lnTo>
                  <a:lnTo>
                    <a:pt x="364331" y="521494"/>
                  </a:lnTo>
                  <a:lnTo>
                    <a:pt x="342900" y="516731"/>
                  </a:lnTo>
                  <a:lnTo>
                    <a:pt x="292894" y="497681"/>
                  </a:lnTo>
                  <a:lnTo>
                    <a:pt x="235744" y="469106"/>
                  </a:lnTo>
                  <a:lnTo>
                    <a:pt x="204787" y="450056"/>
                  </a:lnTo>
                  <a:lnTo>
                    <a:pt x="171450" y="423863"/>
                  </a:lnTo>
                  <a:lnTo>
                    <a:pt x="138112" y="397669"/>
                  </a:lnTo>
                  <a:lnTo>
                    <a:pt x="92869" y="352425"/>
                  </a:lnTo>
                  <a:lnTo>
                    <a:pt x="54769" y="307181"/>
                  </a:lnTo>
                  <a:lnTo>
                    <a:pt x="23812" y="266700"/>
                  </a:lnTo>
                  <a:lnTo>
                    <a:pt x="11906" y="242888"/>
                  </a:lnTo>
                  <a:lnTo>
                    <a:pt x="2381" y="219075"/>
                  </a:lnTo>
                  <a:lnTo>
                    <a:pt x="0" y="195263"/>
                  </a:lnTo>
                  <a:lnTo>
                    <a:pt x="2381" y="183356"/>
                  </a:lnTo>
                  <a:lnTo>
                    <a:pt x="9525" y="171450"/>
                  </a:lnTo>
                  <a:lnTo>
                    <a:pt x="23812" y="166688"/>
                  </a:lnTo>
                  <a:lnTo>
                    <a:pt x="40481" y="171450"/>
                  </a:lnTo>
                  <a:lnTo>
                    <a:pt x="64294" y="195263"/>
                  </a:lnTo>
                  <a:lnTo>
                    <a:pt x="97631" y="219075"/>
                  </a:lnTo>
                  <a:lnTo>
                    <a:pt x="142875" y="242888"/>
                  </a:lnTo>
                  <a:lnTo>
                    <a:pt x="192881" y="261938"/>
                  </a:lnTo>
                  <a:lnTo>
                    <a:pt x="252412" y="271463"/>
                  </a:lnTo>
                  <a:lnTo>
                    <a:pt x="311944" y="276225"/>
                  </a:lnTo>
                  <a:lnTo>
                    <a:pt x="385762" y="269081"/>
                  </a:lnTo>
                  <a:lnTo>
                    <a:pt x="742950" y="195263"/>
                  </a:lnTo>
                  <a:lnTo>
                    <a:pt x="1016794" y="135731"/>
                  </a:lnTo>
                  <a:lnTo>
                    <a:pt x="1190625" y="102394"/>
                  </a:lnTo>
                  <a:lnTo>
                    <a:pt x="1295400" y="76200"/>
                  </a:lnTo>
                  <a:lnTo>
                    <a:pt x="1390650" y="45244"/>
                  </a:lnTo>
                  <a:lnTo>
                    <a:pt x="1428750" y="26194"/>
                  </a:lnTo>
                  <a:lnTo>
                    <a:pt x="1459706" y="7144"/>
                  </a:lnTo>
                  <a:lnTo>
                    <a:pt x="1476375" y="0"/>
                  </a:lnTo>
                  <a:lnTo>
                    <a:pt x="1535906" y="4763"/>
                  </a:lnTo>
                  <a:lnTo>
                    <a:pt x="1581150" y="14288"/>
                  </a:lnTo>
                  <a:lnTo>
                    <a:pt x="1626394" y="30956"/>
                  </a:lnTo>
                  <a:lnTo>
                    <a:pt x="1685925" y="59531"/>
                  </a:lnTo>
                  <a:lnTo>
                    <a:pt x="1759744" y="95250"/>
                  </a:lnTo>
                  <a:lnTo>
                    <a:pt x="1795462" y="114300"/>
                  </a:lnTo>
                  <a:lnTo>
                    <a:pt x="1821656" y="133350"/>
                  </a:lnTo>
                  <a:lnTo>
                    <a:pt x="1835944" y="147638"/>
                  </a:lnTo>
                  <a:lnTo>
                    <a:pt x="1843087" y="169069"/>
                  </a:lnTo>
                  <a:lnTo>
                    <a:pt x="1843087" y="183356"/>
                  </a:lnTo>
                  <a:lnTo>
                    <a:pt x="1835944" y="207169"/>
                  </a:lnTo>
                  <a:lnTo>
                    <a:pt x="1814512" y="230981"/>
                  </a:lnTo>
                  <a:lnTo>
                    <a:pt x="1771650" y="252413"/>
                  </a:lnTo>
                  <a:lnTo>
                    <a:pt x="1683544" y="257175"/>
                  </a:lnTo>
                  <a:lnTo>
                    <a:pt x="14597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6">
              <a:extLst>
                <a:ext uri="{FF2B5EF4-FFF2-40B4-BE49-F238E27FC236}">
                  <a16:creationId xmlns:a16="http://schemas.microsoft.com/office/drawing/2014/main" id="{72D2776C-E1DC-4B6A-ABB2-013C423A7D23}"/>
                </a:ext>
              </a:extLst>
            </p:cNvPr>
            <p:cNvSpPr/>
            <p:nvPr/>
          </p:nvSpPr>
          <p:spPr>
            <a:xfrm rot="16200000">
              <a:off x="2396334" y="3434557"/>
              <a:ext cx="4440238" cy="631825"/>
            </a:xfrm>
            <a:custGeom>
              <a:avLst/>
              <a:gdLst>
                <a:gd name="connsiteX0" fmla="*/ 2190902 w 4440326"/>
                <a:gd name="connsiteY0" fmla="*/ 457200 h 632764"/>
                <a:gd name="connsiteX1" fmla="*/ 1470355 w 4440326"/>
                <a:gd name="connsiteY1" fmla="*/ 431596 h 632764"/>
                <a:gd name="connsiteX2" fmla="*/ 1170432 w 4440326"/>
                <a:gd name="connsiteY2" fmla="*/ 424281 h 632764"/>
                <a:gd name="connsiteX3" fmla="*/ 742493 w 4440326"/>
                <a:gd name="connsiteY3" fmla="*/ 427939 h 632764"/>
                <a:gd name="connsiteX4" fmla="*/ 395021 w 4440326"/>
                <a:gd name="connsiteY4" fmla="*/ 427939 h 632764"/>
                <a:gd name="connsiteX5" fmla="*/ 128016 w 4440326"/>
                <a:gd name="connsiteY5" fmla="*/ 427939 h 632764"/>
                <a:gd name="connsiteX6" fmla="*/ 76810 w 4440326"/>
                <a:gd name="connsiteY6" fmla="*/ 420624 h 632764"/>
                <a:gd name="connsiteX7" fmla="*/ 40234 w 4440326"/>
                <a:gd name="connsiteY7" fmla="*/ 405993 h 632764"/>
                <a:gd name="connsiteX8" fmla="*/ 14630 w 4440326"/>
                <a:gd name="connsiteY8" fmla="*/ 387705 h 632764"/>
                <a:gd name="connsiteX9" fmla="*/ 3658 w 4440326"/>
                <a:gd name="connsiteY9" fmla="*/ 362102 h 632764"/>
                <a:gd name="connsiteX10" fmla="*/ 0 w 4440326"/>
                <a:gd name="connsiteY10" fmla="*/ 332841 h 632764"/>
                <a:gd name="connsiteX11" fmla="*/ 14630 w 4440326"/>
                <a:gd name="connsiteY11" fmla="*/ 296265 h 632764"/>
                <a:gd name="connsiteX12" fmla="*/ 36576 w 4440326"/>
                <a:gd name="connsiteY12" fmla="*/ 270662 h 632764"/>
                <a:gd name="connsiteX13" fmla="*/ 69494 w 4440326"/>
                <a:gd name="connsiteY13" fmla="*/ 241401 h 632764"/>
                <a:gd name="connsiteX14" fmla="*/ 113386 w 4440326"/>
                <a:gd name="connsiteY14" fmla="*/ 212140 h 632764"/>
                <a:gd name="connsiteX15" fmla="*/ 171907 w 4440326"/>
                <a:gd name="connsiteY15" fmla="*/ 186537 h 632764"/>
                <a:gd name="connsiteX16" fmla="*/ 270662 w 4440326"/>
                <a:gd name="connsiteY16" fmla="*/ 157276 h 632764"/>
                <a:gd name="connsiteX17" fmla="*/ 398678 w 4440326"/>
                <a:gd name="connsiteY17" fmla="*/ 128016 h 632764"/>
                <a:gd name="connsiteX18" fmla="*/ 555955 w 4440326"/>
                <a:gd name="connsiteY18" fmla="*/ 109728 h 632764"/>
                <a:gd name="connsiteX19" fmla="*/ 596189 w 4440326"/>
                <a:gd name="connsiteY19" fmla="*/ 128016 h 632764"/>
                <a:gd name="connsiteX20" fmla="*/ 651053 w 4440326"/>
                <a:gd name="connsiteY20" fmla="*/ 149961 h 632764"/>
                <a:gd name="connsiteX21" fmla="*/ 735178 w 4440326"/>
                <a:gd name="connsiteY21" fmla="*/ 168249 h 632764"/>
                <a:gd name="connsiteX22" fmla="*/ 877824 w 4440326"/>
                <a:gd name="connsiteY22" fmla="*/ 190195 h 632764"/>
                <a:gd name="connsiteX23" fmla="*/ 1108253 w 4440326"/>
                <a:gd name="connsiteY23" fmla="*/ 215798 h 632764"/>
                <a:gd name="connsiteX24" fmla="*/ 1547165 w 4440326"/>
                <a:gd name="connsiteY24" fmla="*/ 237744 h 632764"/>
                <a:gd name="connsiteX25" fmla="*/ 1993392 w 4440326"/>
                <a:gd name="connsiteY25" fmla="*/ 245059 h 632764"/>
                <a:gd name="connsiteX26" fmla="*/ 2501798 w 4440326"/>
                <a:gd name="connsiteY26" fmla="*/ 252374 h 632764"/>
                <a:gd name="connsiteX27" fmla="*/ 3193085 w 4440326"/>
                <a:gd name="connsiteY27" fmla="*/ 270662 h 632764"/>
                <a:gd name="connsiteX28" fmla="*/ 3631997 w 4440326"/>
                <a:gd name="connsiteY28" fmla="*/ 274320 h 632764"/>
                <a:gd name="connsiteX29" fmla="*/ 4012387 w 4440326"/>
                <a:gd name="connsiteY29" fmla="*/ 274320 h 632764"/>
                <a:gd name="connsiteX30" fmla="*/ 4089197 w 4440326"/>
                <a:gd name="connsiteY30" fmla="*/ 263347 h 632764"/>
                <a:gd name="connsiteX31" fmla="*/ 4155034 w 4440326"/>
                <a:gd name="connsiteY31" fmla="*/ 245059 h 632764"/>
                <a:gd name="connsiteX32" fmla="*/ 4206240 w 4440326"/>
                <a:gd name="connsiteY32" fmla="*/ 219456 h 632764"/>
                <a:gd name="connsiteX33" fmla="*/ 4261104 w 4440326"/>
                <a:gd name="connsiteY33" fmla="*/ 179222 h 632764"/>
                <a:gd name="connsiteX34" fmla="*/ 4304995 w 4440326"/>
                <a:gd name="connsiteY34" fmla="*/ 128016 h 632764"/>
                <a:gd name="connsiteX35" fmla="*/ 4348886 w 4440326"/>
                <a:gd name="connsiteY35" fmla="*/ 65836 h 632764"/>
                <a:gd name="connsiteX36" fmla="*/ 4370832 w 4440326"/>
                <a:gd name="connsiteY36" fmla="*/ 25603 h 632764"/>
                <a:gd name="connsiteX37" fmla="*/ 4396435 w 4440326"/>
                <a:gd name="connsiteY37" fmla="*/ 7315 h 632764"/>
                <a:gd name="connsiteX38" fmla="*/ 4411066 w 4440326"/>
                <a:gd name="connsiteY38" fmla="*/ 0 h 632764"/>
                <a:gd name="connsiteX39" fmla="*/ 4425696 w 4440326"/>
                <a:gd name="connsiteY39" fmla="*/ 3657 h 632764"/>
                <a:gd name="connsiteX40" fmla="*/ 4440326 w 4440326"/>
                <a:gd name="connsiteY40" fmla="*/ 14630 h 632764"/>
                <a:gd name="connsiteX41" fmla="*/ 4440326 w 4440326"/>
                <a:gd name="connsiteY41" fmla="*/ 62179 h 632764"/>
                <a:gd name="connsiteX42" fmla="*/ 4425696 w 4440326"/>
                <a:gd name="connsiteY42" fmla="*/ 168249 h 632764"/>
                <a:gd name="connsiteX43" fmla="*/ 4396435 w 4440326"/>
                <a:gd name="connsiteY43" fmla="*/ 270662 h 632764"/>
                <a:gd name="connsiteX44" fmla="*/ 4356202 w 4440326"/>
                <a:gd name="connsiteY44" fmla="*/ 376732 h 632764"/>
                <a:gd name="connsiteX45" fmla="*/ 4308653 w 4440326"/>
                <a:gd name="connsiteY45" fmla="*/ 460857 h 632764"/>
                <a:gd name="connsiteX46" fmla="*/ 4235501 w 4440326"/>
                <a:gd name="connsiteY46" fmla="*/ 552297 h 632764"/>
                <a:gd name="connsiteX47" fmla="*/ 4158691 w 4440326"/>
                <a:gd name="connsiteY47" fmla="*/ 621792 h 632764"/>
                <a:gd name="connsiteX48" fmla="*/ 4140403 w 4440326"/>
                <a:gd name="connsiteY48" fmla="*/ 632764 h 632764"/>
                <a:gd name="connsiteX49" fmla="*/ 4111142 w 4440326"/>
                <a:gd name="connsiteY49" fmla="*/ 629107 h 632764"/>
                <a:gd name="connsiteX50" fmla="*/ 4067251 w 4440326"/>
                <a:gd name="connsiteY50" fmla="*/ 596188 h 632764"/>
                <a:gd name="connsiteX51" fmla="*/ 4037990 w 4440326"/>
                <a:gd name="connsiteY51" fmla="*/ 577900 h 632764"/>
                <a:gd name="connsiteX52" fmla="*/ 3979469 w 4440326"/>
                <a:gd name="connsiteY52" fmla="*/ 559612 h 632764"/>
                <a:gd name="connsiteX53" fmla="*/ 3855110 w 4440326"/>
                <a:gd name="connsiteY53" fmla="*/ 541324 h 632764"/>
                <a:gd name="connsiteX54" fmla="*/ 3606394 w 4440326"/>
                <a:gd name="connsiteY54" fmla="*/ 519379 h 632764"/>
                <a:gd name="connsiteX55" fmla="*/ 3236976 w 4440326"/>
                <a:gd name="connsiteY55" fmla="*/ 493776 h 632764"/>
                <a:gd name="connsiteX56" fmla="*/ 3039466 w 4440326"/>
                <a:gd name="connsiteY56" fmla="*/ 490118 h 632764"/>
                <a:gd name="connsiteX57" fmla="*/ 2604211 w 4440326"/>
                <a:gd name="connsiteY57" fmla="*/ 475488 h 632764"/>
                <a:gd name="connsiteX58" fmla="*/ 2542032 w 4440326"/>
                <a:gd name="connsiteY58" fmla="*/ 468172 h 632764"/>
                <a:gd name="connsiteX59" fmla="*/ 2190902 w 4440326"/>
                <a:gd name="connsiteY59" fmla="*/ 457200 h 6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40326" h="632764">
                  <a:moveTo>
                    <a:pt x="2190902" y="457200"/>
                  </a:moveTo>
                  <a:lnTo>
                    <a:pt x="1470355" y="431596"/>
                  </a:lnTo>
                  <a:lnTo>
                    <a:pt x="1170432" y="424281"/>
                  </a:lnTo>
                  <a:lnTo>
                    <a:pt x="742493" y="427939"/>
                  </a:lnTo>
                  <a:lnTo>
                    <a:pt x="395021" y="427939"/>
                  </a:lnTo>
                  <a:lnTo>
                    <a:pt x="128016" y="427939"/>
                  </a:lnTo>
                  <a:lnTo>
                    <a:pt x="76810" y="420624"/>
                  </a:lnTo>
                  <a:lnTo>
                    <a:pt x="40234" y="405993"/>
                  </a:lnTo>
                  <a:lnTo>
                    <a:pt x="14630" y="387705"/>
                  </a:lnTo>
                  <a:lnTo>
                    <a:pt x="3658" y="362102"/>
                  </a:lnTo>
                  <a:lnTo>
                    <a:pt x="0" y="332841"/>
                  </a:lnTo>
                  <a:lnTo>
                    <a:pt x="14630" y="296265"/>
                  </a:lnTo>
                  <a:lnTo>
                    <a:pt x="36576" y="270662"/>
                  </a:lnTo>
                  <a:lnTo>
                    <a:pt x="69494" y="241401"/>
                  </a:lnTo>
                  <a:lnTo>
                    <a:pt x="113386" y="212140"/>
                  </a:lnTo>
                  <a:lnTo>
                    <a:pt x="171907" y="186537"/>
                  </a:lnTo>
                  <a:lnTo>
                    <a:pt x="270662" y="157276"/>
                  </a:lnTo>
                  <a:lnTo>
                    <a:pt x="398678" y="128016"/>
                  </a:lnTo>
                  <a:lnTo>
                    <a:pt x="555955" y="109728"/>
                  </a:lnTo>
                  <a:lnTo>
                    <a:pt x="596189" y="128016"/>
                  </a:lnTo>
                  <a:lnTo>
                    <a:pt x="651053" y="149961"/>
                  </a:lnTo>
                  <a:lnTo>
                    <a:pt x="735178" y="168249"/>
                  </a:lnTo>
                  <a:lnTo>
                    <a:pt x="877824" y="190195"/>
                  </a:lnTo>
                  <a:lnTo>
                    <a:pt x="1108253" y="215798"/>
                  </a:lnTo>
                  <a:lnTo>
                    <a:pt x="1547165" y="237744"/>
                  </a:lnTo>
                  <a:lnTo>
                    <a:pt x="1993392" y="245059"/>
                  </a:lnTo>
                  <a:lnTo>
                    <a:pt x="2501798" y="252374"/>
                  </a:lnTo>
                  <a:lnTo>
                    <a:pt x="3193085" y="270662"/>
                  </a:lnTo>
                  <a:lnTo>
                    <a:pt x="3631997" y="274320"/>
                  </a:lnTo>
                  <a:lnTo>
                    <a:pt x="4012387" y="274320"/>
                  </a:lnTo>
                  <a:lnTo>
                    <a:pt x="4089197" y="263347"/>
                  </a:lnTo>
                  <a:lnTo>
                    <a:pt x="4155034" y="245059"/>
                  </a:lnTo>
                  <a:lnTo>
                    <a:pt x="4206240" y="219456"/>
                  </a:lnTo>
                  <a:lnTo>
                    <a:pt x="4261104" y="179222"/>
                  </a:lnTo>
                  <a:lnTo>
                    <a:pt x="4304995" y="128016"/>
                  </a:lnTo>
                  <a:lnTo>
                    <a:pt x="4348886" y="65836"/>
                  </a:lnTo>
                  <a:lnTo>
                    <a:pt x="4370832" y="25603"/>
                  </a:lnTo>
                  <a:lnTo>
                    <a:pt x="4396435" y="7315"/>
                  </a:lnTo>
                  <a:lnTo>
                    <a:pt x="4411066" y="0"/>
                  </a:lnTo>
                  <a:lnTo>
                    <a:pt x="4425696" y="3657"/>
                  </a:lnTo>
                  <a:lnTo>
                    <a:pt x="4440326" y="14630"/>
                  </a:lnTo>
                  <a:lnTo>
                    <a:pt x="4440326" y="62179"/>
                  </a:lnTo>
                  <a:lnTo>
                    <a:pt x="4425696" y="168249"/>
                  </a:lnTo>
                  <a:lnTo>
                    <a:pt x="4396435" y="270662"/>
                  </a:lnTo>
                  <a:lnTo>
                    <a:pt x="4356202" y="376732"/>
                  </a:lnTo>
                  <a:lnTo>
                    <a:pt x="4308653" y="460857"/>
                  </a:lnTo>
                  <a:lnTo>
                    <a:pt x="4235501" y="552297"/>
                  </a:lnTo>
                  <a:lnTo>
                    <a:pt x="4158691" y="621792"/>
                  </a:lnTo>
                  <a:lnTo>
                    <a:pt x="4140403" y="632764"/>
                  </a:lnTo>
                  <a:lnTo>
                    <a:pt x="4111142" y="629107"/>
                  </a:lnTo>
                  <a:lnTo>
                    <a:pt x="4067251" y="596188"/>
                  </a:lnTo>
                  <a:lnTo>
                    <a:pt x="4037990" y="577900"/>
                  </a:lnTo>
                  <a:lnTo>
                    <a:pt x="3979469" y="559612"/>
                  </a:lnTo>
                  <a:lnTo>
                    <a:pt x="3855110" y="541324"/>
                  </a:lnTo>
                  <a:lnTo>
                    <a:pt x="3606394" y="519379"/>
                  </a:lnTo>
                  <a:lnTo>
                    <a:pt x="3236976" y="493776"/>
                  </a:lnTo>
                  <a:lnTo>
                    <a:pt x="3039466" y="490118"/>
                  </a:lnTo>
                  <a:lnTo>
                    <a:pt x="2604211" y="475488"/>
                  </a:lnTo>
                  <a:lnTo>
                    <a:pt x="2542032" y="468172"/>
                  </a:lnTo>
                  <a:lnTo>
                    <a:pt x="2190902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">
              <a:extLst>
                <a:ext uri="{FF2B5EF4-FFF2-40B4-BE49-F238E27FC236}">
                  <a16:creationId xmlns:a16="http://schemas.microsoft.com/office/drawing/2014/main" id="{0730ECDC-BACB-4B98-9E0F-97F2F8596152}"/>
                </a:ext>
              </a:extLst>
            </p:cNvPr>
            <p:cNvSpPr/>
            <p:nvPr/>
          </p:nvSpPr>
          <p:spPr>
            <a:xfrm rot="16200000">
              <a:off x="3061495" y="3356769"/>
              <a:ext cx="2008188" cy="1123950"/>
            </a:xfrm>
            <a:custGeom>
              <a:avLst/>
              <a:gdLst>
                <a:gd name="connsiteX0" fmla="*/ 862012 w 2007394"/>
                <a:gd name="connsiteY0" fmla="*/ 688181 h 1123950"/>
                <a:gd name="connsiteX1" fmla="*/ 554831 w 2007394"/>
                <a:gd name="connsiteY1" fmla="*/ 471488 h 1123950"/>
                <a:gd name="connsiteX2" fmla="*/ 307181 w 2007394"/>
                <a:gd name="connsiteY2" fmla="*/ 290513 h 1123950"/>
                <a:gd name="connsiteX3" fmla="*/ 138112 w 2007394"/>
                <a:gd name="connsiteY3" fmla="*/ 159544 h 1123950"/>
                <a:gd name="connsiteX4" fmla="*/ 26194 w 2007394"/>
                <a:gd name="connsiteY4" fmla="*/ 73819 h 1123950"/>
                <a:gd name="connsiteX5" fmla="*/ 11906 w 2007394"/>
                <a:gd name="connsiteY5" fmla="*/ 59531 h 1123950"/>
                <a:gd name="connsiteX6" fmla="*/ 4762 w 2007394"/>
                <a:gd name="connsiteY6" fmla="*/ 47625 h 1123950"/>
                <a:gd name="connsiteX7" fmla="*/ 0 w 2007394"/>
                <a:gd name="connsiteY7" fmla="*/ 28575 h 1123950"/>
                <a:gd name="connsiteX8" fmla="*/ 2381 w 2007394"/>
                <a:gd name="connsiteY8" fmla="*/ 14288 h 1123950"/>
                <a:gd name="connsiteX9" fmla="*/ 11906 w 2007394"/>
                <a:gd name="connsiteY9" fmla="*/ 2381 h 1123950"/>
                <a:gd name="connsiteX10" fmla="*/ 28575 w 2007394"/>
                <a:gd name="connsiteY10" fmla="*/ 0 h 1123950"/>
                <a:gd name="connsiteX11" fmla="*/ 54769 w 2007394"/>
                <a:gd name="connsiteY11" fmla="*/ 9525 h 1123950"/>
                <a:gd name="connsiteX12" fmla="*/ 150019 w 2007394"/>
                <a:gd name="connsiteY12" fmla="*/ 71438 h 1123950"/>
                <a:gd name="connsiteX13" fmla="*/ 295275 w 2007394"/>
                <a:gd name="connsiteY13" fmla="*/ 164306 h 1123950"/>
                <a:gd name="connsiteX14" fmla="*/ 452437 w 2007394"/>
                <a:gd name="connsiteY14" fmla="*/ 261938 h 1123950"/>
                <a:gd name="connsiteX15" fmla="*/ 611981 w 2007394"/>
                <a:gd name="connsiteY15" fmla="*/ 354806 h 1123950"/>
                <a:gd name="connsiteX16" fmla="*/ 845344 w 2007394"/>
                <a:gd name="connsiteY16" fmla="*/ 488156 h 1123950"/>
                <a:gd name="connsiteX17" fmla="*/ 1021556 w 2007394"/>
                <a:gd name="connsiteY17" fmla="*/ 581025 h 1123950"/>
                <a:gd name="connsiteX18" fmla="*/ 1176337 w 2007394"/>
                <a:gd name="connsiteY18" fmla="*/ 664369 h 1123950"/>
                <a:gd name="connsiteX19" fmla="*/ 1371600 w 2007394"/>
                <a:gd name="connsiteY19" fmla="*/ 762000 h 1123950"/>
                <a:gd name="connsiteX20" fmla="*/ 1495425 w 2007394"/>
                <a:gd name="connsiteY20" fmla="*/ 819150 h 1123950"/>
                <a:gd name="connsiteX21" fmla="*/ 1602581 w 2007394"/>
                <a:gd name="connsiteY21" fmla="*/ 864394 h 1123950"/>
                <a:gd name="connsiteX22" fmla="*/ 1685925 w 2007394"/>
                <a:gd name="connsiteY22" fmla="*/ 895350 h 1123950"/>
                <a:gd name="connsiteX23" fmla="*/ 1752600 w 2007394"/>
                <a:gd name="connsiteY23" fmla="*/ 919163 h 1123950"/>
                <a:gd name="connsiteX24" fmla="*/ 1812131 w 2007394"/>
                <a:gd name="connsiteY24" fmla="*/ 938213 h 1123950"/>
                <a:gd name="connsiteX25" fmla="*/ 1866900 w 2007394"/>
                <a:gd name="connsiteY25" fmla="*/ 952500 h 1123950"/>
                <a:gd name="connsiteX26" fmla="*/ 1978819 w 2007394"/>
                <a:gd name="connsiteY26" fmla="*/ 957263 h 1123950"/>
                <a:gd name="connsiteX27" fmla="*/ 2007394 w 2007394"/>
                <a:gd name="connsiteY27" fmla="*/ 1123950 h 1123950"/>
                <a:gd name="connsiteX28" fmla="*/ 1443037 w 2007394"/>
                <a:gd name="connsiteY28" fmla="*/ 1097756 h 1123950"/>
                <a:gd name="connsiteX29" fmla="*/ 1352550 w 2007394"/>
                <a:gd name="connsiteY29" fmla="*/ 1031081 h 1123950"/>
                <a:gd name="connsiteX30" fmla="*/ 1197769 w 2007394"/>
                <a:gd name="connsiteY30" fmla="*/ 921544 h 1123950"/>
                <a:gd name="connsiteX31" fmla="*/ 1021556 w 2007394"/>
                <a:gd name="connsiteY31" fmla="*/ 802481 h 1123950"/>
                <a:gd name="connsiteX32" fmla="*/ 862012 w 2007394"/>
                <a:gd name="connsiteY32" fmla="*/ 68818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7394" h="1123950">
                  <a:moveTo>
                    <a:pt x="862012" y="688181"/>
                  </a:moveTo>
                  <a:lnTo>
                    <a:pt x="554831" y="471488"/>
                  </a:lnTo>
                  <a:lnTo>
                    <a:pt x="307181" y="290513"/>
                  </a:lnTo>
                  <a:lnTo>
                    <a:pt x="138112" y="159544"/>
                  </a:lnTo>
                  <a:lnTo>
                    <a:pt x="26194" y="73819"/>
                  </a:lnTo>
                  <a:lnTo>
                    <a:pt x="11906" y="59531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0019" y="71438"/>
                  </a:lnTo>
                  <a:lnTo>
                    <a:pt x="295275" y="164306"/>
                  </a:lnTo>
                  <a:lnTo>
                    <a:pt x="452437" y="261938"/>
                  </a:lnTo>
                  <a:lnTo>
                    <a:pt x="611981" y="354806"/>
                  </a:lnTo>
                  <a:lnTo>
                    <a:pt x="845344" y="488156"/>
                  </a:lnTo>
                  <a:lnTo>
                    <a:pt x="1021556" y="581025"/>
                  </a:lnTo>
                  <a:lnTo>
                    <a:pt x="1176337" y="664369"/>
                  </a:lnTo>
                  <a:lnTo>
                    <a:pt x="1371600" y="762000"/>
                  </a:lnTo>
                  <a:lnTo>
                    <a:pt x="1495425" y="819150"/>
                  </a:lnTo>
                  <a:lnTo>
                    <a:pt x="1602581" y="864394"/>
                  </a:lnTo>
                  <a:lnTo>
                    <a:pt x="1685925" y="895350"/>
                  </a:lnTo>
                  <a:lnTo>
                    <a:pt x="1752600" y="919163"/>
                  </a:lnTo>
                  <a:lnTo>
                    <a:pt x="1812131" y="938213"/>
                  </a:lnTo>
                  <a:lnTo>
                    <a:pt x="1866900" y="952500"/>
                  </a:lnTo>
                  <a:lnTo>
                    <a:pt x="1978819" y="957263"/>
                  </a:lnTo>
                  <a:lnTo>
                    <a:pt x="2007394" y="1123950"/>
                  </a:lnTo>
                  <a:lnTo>
                    <a:pt x="1443037" y="1097756"/>
                  </a:lnTo>
                  <a:lnTo>
                    <a:pt x="1352550" y="1031081"/>
                  </a:lnTo>
                  <a:lnTo>
                    <a:pt x="1197769" y="921544"/>
                  </a:lnTo>
                  <a:lnTo>
                    <a:pt x="1021556" y="802481"/>
                  </a:lnTo>
                  <a:lnTo>
                    <a:pt x="862012" y="688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31F7203A-9B4D-4D63-9F68-B1D7BA7C2B15}"/>
                </a:ext>
              </a:extLst>
            </p:cNvPr>
            <p:cNvSpPr/>
            <p:nvPr/>
          </p:nvSpPr>
          <p:spPr>
            <a:xfrm>
              <a:off x="4703765" y="3338514"/>
              <a:ext cx="669925" cy="604837"/>
            </a:xfrm>
            <a:custGeom>
              <a:avLst/>
              <a:gdLst>
                <a:gd name="connsiteX0" fmla="*/ 381000 w 671512"/>
                <a:gd name="connsiteY0" fmla="*/ 381000 h 604837"/>
                <a:gd name="connsiteX1" fmla="*/ 280987 w 671512"/>
                <a:gd name="connsiteY1" fmla="*/ 276225 h 604837"/>
                <a:gd name="connsiteX2" fmla="*/ 216694 w 671512"/>
                <a:gd name="connsiteY2" fmla="*/ 219075 h 604837"/>
                <a:gd name="connsiteX3" fmla="*/ 164306 w 671512"/>
                <a:gd name="connsiteY3" fmla="*/ 178593 h 604837"/>
                <a:gd name="connsiteX4" fmla="*/ 104775 w 671512"/>
                <a:gd name="connsiteY4" fmla="*/ 138112 h 604837"/>
                <a:gd name="connsiteX5" fmla="*/ 7144 w 671512"/>
                <a:gd name="connsiteY5" fmla="*/ 83343 h 604837"/>
                <a:gd name="connsiteX6" fmla="*/ 0 w 671512"/>
                <a:gd name="connsiteY6" fmla="*/ 0 h 604837"/>
                <a:gd name="connsiteX7" fmla="*/ 114300 w 671512"/>
                <a:gd name="connsiteY7" fmla="*/ 2381 h 604837"/>
                <a:gd name="connsiteX8" fmla="*/ 223837 w 671512"/>
                <a:gd name="connsiteY8" fmla="*/ 11906 h 604837"/>
                <a:gd name="connsiteX9" fmla="*/ 292894 w 671512"/>
                <a:gd name="connsiteY9" fmla="*/ 23812 h 604837"/>
                <a:gd name="connsiteX10" fmla="*/ 347662 w 671512"/>
                <a:gd name="connsiteY10" fmla="*/ 30956 h 604837"/>
                <a:gd name="connsiteX11" fmla="*/ 392906 w 671512"/>
                <a:gd name="connsiteY11" fmla="*/ 42862 h 604837"/>
                <a:gd name="connsiteX12" fmla="*/ 438150 w 671512"/>
                <a:gd name="connsiteY12" fmla="*/ 59531 h 604837"/>
                <a:gd name="connsiteX13" fmla="*/ 464344 w 671512"/>
                <a:gd name="connsiteY13" fmla="*/ 78581 h 604837"/>
                <a:gd name="connsiteX14" fmla="*/ 497681 w 671512"/>
                <a:gd name="connsiteY14" fmla="*/ 121443 h 604837"/>
                <a:gd name="connsiteX15" fmla="*/ 550069 w 671512"/>
                <a:gd name="connsiteY15" fmla="*/ 188118 h 604837"/>
                <a:gd name="connsiteX16" fmla="*/ 588169 w 671512"/>
                <a:gd name="connsiteY16" fmla="*/ 250031 h 604837"/>
                <a:gd name="connsiteX17" fmla="*/ 621506 w 671512"/>
                <a:gd name="connsiteY17" fmla="*/ 311943 h 604837"/>
                <a:gd name="connsiteX18" fmla="*/ 640556 w 671512"/>
                <a:gd name="connsiteY18" fmla="*/ 373856 h 604837"/>
                <a:gd name="connsiteX19" fmla="*/ 659606 w 671512"/>
                <a:gd name="connsiteY19" fmla="*/ 438150 h 604837"/>
                <a:gd name="connsiteX20" fmla="*/ 671512 w 671512"/>
                <a:gd name="connsiteY20" fmla="*/ 497681 h 604837"/>
                <a:gd name="connsiteX21" fmla="*/ 669131 w 671512"/>
                <a:gd name="connsiteY21" fmla="*/ 521493 h 604837"/>
                <a:gd name="connsiteX22" fmla="*/ 661987 w 671512"/>
                <a:gd name="connsiteY22" fmla="*/ 559593 h 604837"/>
                <a:gd name="connsiteX23" fmla="*/ 650081 w 671512"/>
                <a:gd name="connsiteY23" fmla="*/ 588168 h 604837"/>
                <a:gd name="connsiteX24" fmla="*/ 638175 w 671512"/>
                <a:gd name="connsiteY24" fmla="*/ 600075 h 604837"/>
                <a:gd name="connsiteX25" fmla="*/ 623887 w 671512"/>
                <a:gd name="connsiteY25" fmla="*/ 604837 h 604837"/>
                <a:gd name="connsiteX26" fmla="*/ 602456 w 671512"/>
                <a:gd name="connsiteY26" fmla="*/ 604837 h 604837"/>
                <a:gd name="connsiteX27" fmla="*/ 569119 w 671512"/>
                <a:gd name="connsiteY27" fmla="*/ 590550 h 604837"/>
                <a:gd name="connsiteX28" fmla="*/ 538162 w 671512"/>
                <a:gd name="connsiteY28" fmla="*/ 564356 h 604837"/>
                <a:gd name="connsiteX29" fmla="*/ 497681 w 671512"/>
                <a:gd name="connsiteY29" fmla="*/ 514350 h 604837"/>
                <a:gd name="connsiteX30" fmla="*/ 381000 w 671512"/>
                <a:gd name="connsiteY30" fmla="*/ 3810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04837">
                  <a:moveTo>
                    <a:pt x="381000" y="381000"/>
                  </a:moveTo>
                  <a:lnTo>
                    <a:pt x="280987" y="276225"/>
                  </a:lnTo>
                  <a:lnTo>
                    <a:pt x="216694" y="219075"/>
                  </a:lnTo>
                  <a:lnTo>
                    <a:pt x="164306" y="178593"/>
                  </a:lnTo>
                  <a:lnTo>
                    <a:pt x="104775" y="138112"/>
                  </a:lnTo>
                  <a:lnTo>
                    <a:pt x="7144" y="83343"/>
                  </a:lnTo>
                  <a:lnTo>
                    <a:pt x="0" y="0"/>
                  </a:lnTo>
                  <a:lnTo>
                    <a:pt x="114300" y="2381"/>
                  </a:lnTo>
                  <a:lnTo>
                    <a:pt x="223837" y="11906"/>
                  </a:lnTo>
                  <a:lnTo>
                    <a:pt x="292894" y="23812"/>
                  </a:lnTo>
                  <a:lnTo>
                    <a:pt x="347662" y="30956"/>
                  </a:lnTo>
                  <a:lnTo>
                    <a:pt x="392906" y="42862"/>
                  </a:lnTo>
                  <a:lnTo>
                    <a:pt x="438150" y="59531"/>
                  </a:lnTo>
                  <a:lnTo>
                    <a:pt x="464344" y="78581"/>
                  </a:lnTo>
                  <a:lnTo>
                    <a:pt x="497681" y="121443"/>
                  </a:lnTo>
                  <a:lnTo>
                    <a:pt x="550069" y="188118"/>
                  </a:lnTo>
                  <a:lnTo>
                    <a:pt x="588169" y="250031"/>
                  </a:lnTo>
                  <a:lnTo>
                    <a:pt x="621506" y="311943"/>
                  </a:lnTo>
                  <a:lnTo>
                    <a:pt x="640556" y="373856"/>
                  </a:lnTo>
                  <a:lnTo>
                    <a:pt x="659606" y="438150"/>
                  </a:lnTo>
                  <a:lnTo>
                    <a:pt x="671512" y="497681"/>
                  </a:lnTo>
                  <a:lnTo>
                    <a:pt x="669131" y="521493"/>
                  </a:lnTo>
                  <a:lnTo>
                    <a:pt x="661987" y="559593"/>
                  </a:lnTo>
                  <a:lnTo>
                    <a:pt x="650081" y="588168"/>
                  </a:lnTo>
                  <a:lnTo>
                    <a:pt x="638175" y="600075"/>
                  </a:lnTo>
                  <a:lnTo>
                    <a:pt x="623887" y="604837"/>
                  </a:lnTo>
                  <a:lnTo>
                    <a:pt x="602456" y="604837"/>
                  </a:lnTo>
                  <a:lnTo>
                    <a:pt x="569119" y="590550"/>
                  </a:lnTo>
                  <a:lnTo>
                    <a:pt x="538162" y="564356"/>
                  </a:lnTo>
                  <a:lnTo>
                    <a:pt x="497681" y="514350"/>
                  </a:lnTo>
                  <a:lnTo>
                    <a:pt x="381000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09E5721D-B639-4B76-A8EA-0AEC0F9326EF}"/>
                </a:ext>
              </a:extLst>
            </p:cNvPr>
            <p:cNvSpPr/>
            <p:nvPr/>
          </p:nvSpPr>
          <p:spPr>
            <a:xfrm>
              <a:off x="5114927" y="1457325"/>
              <a:ext cx="1552575" cy="1917700"/>
            </a:xfrm>
            <a:custGeom>
              <a:avLst/>
              <a:gdLst>
                <a:gd name="connsiteX0" fmla="*/ 1017430 w 1553192"/>
                <a:gd name="connsiteY0" fmla="*/ 958189 h 1916377"/>
                <a:gd name="connsiteX1" fmla="*/ 816520 w 1553192"/>
                <a:gd name="connsiteY1" fmla="*/ 1190008 h 1916377"/>
                <a:gd name="connsiteX2" fmla="*/ 659398 w 1553192"/>
                <a:gd name="connsiteY2" fmla="*/ 1349706 h 1916377"/>
                <a:gd name="connsiteX3" fmla="*/ 430154 w 1553192"/>
                <a:gd name="connsiteY3" fmla="*/ 1566071 h 1916377"/>
                <a:gd name="connsiteX4" fmla="*/ 265304 w 1553192"/>
                <a:gd name="connsiteY4" fmla="*/ 1718042 h 1916377"/>
                <a:gd name="connsiteX5" fmla="*/ 61818 w 1553192"/>
                <a:gd name="connsiteY5" fmla="*/ 1903498 h 1916377"/>
                <a:gd name="connsiteX6" fmla="*/ 38636 w 1553192"/>
                <a:gd name="connsiteY6" fmla="*/ 1913801 h 1916377"/>
                <a:gd name="connsiteX7" fmla="*/ 20606 w 1553192"/>
                <a:gd name="connsiteY7" fmla="*/ 1916377 h 1916377"/>
                <a:gd name="connsiteX8" fmla="*/ 2575 w 1553192"/>
                <a:gd name="connsiteY8" fmla="*/ 1908649 h 1916377"/>
                <a:gd name="connsiteX9" fmla="*/ 0 w 1553192"/>
                <a:gd name="connsiteY9" fmla="*/ 1893195 h 1916377"/>
                <a:gd name="connsiteX10" fmla="*/ 7727 w 1553192"/>
                <a:gd name="connsiteY10" fmla="*/ 1864861 h 1916377"/>
                <a:gd name="connsiteX11" fmla="*/ 46363 w 1553192"/>
                <a:gd name="connsiteY11" fmla="*/ 1818497 h 1916377"/>
                <a:gd name="connsiteX12" fmla="*/ 164849 w 1553192"/>
                <a:gd name="connsiteY12" fmla="*/ 1687133 h 1916377"/>
                <a:gd name="connsiteX13" fmla="*/ 265304 w 1553192"/>
                <a:gd name="connsiteY13" fmla="*/ 1563496 h 1916377"/>
                <a:gd name="connsiteX14" fmla="*/ 414699 w 1553192"/>
                <a:gd name="connsiteY14" fmla="*/ 1372888 h 1916377"/>
                <a:gd name="connsiteX15" fmla="*/ 538336 w 1553192"/>
                <a:gd name="connsiteY15" fmla="*/ 1208039 h 1916377"/>
                <a:gd name="connsiteX16" fmla="*/ 705762 w 1553192"/>
                <a:gd name="connsiteY16" fmla="*/ 983946 h 1916377"/>
                <a:gd name="connsiteX17" fmla="*/ 826823 w 1553192"/>
                <a:gd name="connsiteY17" fmla="*/ 803642 h 1916377"/>
                <a:gd name="connsiteX18" fmla="*/ 953036 w 1553192"/>
                <a:gd name="connsiteY18" fmla="*/ 615611 h 1916377"/>
                <a:gd name="connsiteX19" fmla="*/ 1063794 w 1553192"/>
                <a:gd name="connsiteY19" fmla="*/ 432731 h 1916377"/>
                <a:gd name="connsiteX20" fmla="*/ 1133340 w 1553192"/>
                <a:gd name="connsiteY20" fmla="*/ 314245 h 1916377"/>
                <a:gd name="connsiteX21" fmla="*/ 1146219 w 1553192"/>
                <a:gd name="connsiteY21" fmla="*/ 285911 h 1916377"/>
                <a:gd name="connsiteX22" fmla="*/ 1151371 w 1553192"/>
                <a:gd name="connsiteY22" fmla="*/ 262729 h 1916377"/>
                <a:gd name="connsiteX23" fmla="*/ 1148795 w 1553192"/>
                <a:gd name="connsiteY23" fmla="*/ 234396 h 1916377"/>
                <a:gd name="connsiteX24" fmla="*/ 1143643 w 1553192"/>
                <a:gd name="connsiteY24" fmla="*/ 213790 h 1916377"/>
                <a:gd name="connsiteX25" fmla="*/ 1123037 w 1553192"/>
                <a:gd name="connsiteY25" fmla="*/ 182880 h 1916377"/>
                <a:gd name="connsiteX26" fmla="*/ 1061219 w 1553192"/>
                <a:gd name="connsiteY26" fmla="*/ 128789 h 1916377"/>
                <a:gd name="connsiteX27" fmla="*/ 1025158 w 1553192"/>
                <a:gd name="connsiteY27" fmla="*/ 103031 h 1916377"/>
                <a:gd name="connsiteX28" fmla="*/ 991673 w 1553192"/>
                <a:gd name="connsiteY28" fmla="*/ 87577 h 1916377"/>
                <a:gd name="connsiteX29" fmla="*/ 971067 w 1553192"/>
                <a:gd name="connsiteY29" fmla="*/ 77274 h 1916377"/>
                <a:gd name="connsiteX30" fmla="*/ 947885 w 1553192"/>
                <a:gd name="connsiteY30" fmla="*/ 59243 h 1916377"/>
                <a:gd name="connsiteX31" fmla="*/ 937581 w 1553192"/>
                <a:gd name="connsiteY31" fmla="*/ 43789 h 1916377"/>
                <a:gd name="connsiteX32" fmla="*/ 935006 w 1553192"/>
                <a:gd name="connsiteY32" fmla="*/ 23182 h 1916377"/>
                <a:gd name="connsiteX33" fmla="*/ 942733 w 1553192"/>
                <a:gd name="connsiteY33" fmla="*/ 5152 h 1916377"/>
                <a:gd name="connsiteX34" fmla="*/ 968491 w 1553192"/>
                <a:gd name="connsiteY34" fmla="*/ 0 h 1916377"/>
                <a:gd name="connsiteX35" fmla="*/ 1030309 w 1553192"/>
                <a:gd name="connsiteY35" fmla="*/ 5152 h 1916377"/>
                <a:gd name="connsiteX36" fmla="*/ 1135916 w 1553192"/>
                <a:gd name="connsiteY36" fmla="*/ 12879 h 1916377"/>
                <a:gd name="connsiteX37" fmla="*/ 1179704 w 1553192"/>
                <a:gd name="connsiteY37" fmla="*/ 18031 h 1916377"/>
                <a:gd name="connsiteX38" fmla="*/ 1256978 w 1553192"/>
                <a:gd name="connsiteY38" fmla="*/ 30910 h 1916377"/>
                <a:gd name="connsiteX39" fmla="*/ 1316220 w 1553192"/>
                <a:gd name="connsiteY39" fmla="*/ 46364 h 1916377"/>
                <a:gd name="connsiteX40" fmla="*/ 1362584 w 1553192"/>
                <a:gd name="connsiteY40" fmla="*/ 61819 h 1916377"/>
                <a:gd name="connsiteX41" fmla="*/ 1390918 w 1553192"/>
                <a:gd name="connsiteY41" fmla="*/ 74698 h 1916377"/>
                <a:gd name="connsiteX42" fmla="*/ 1421827 w 1553192"/>
                <a:gd name="connsiteY42" fmla="*/ 92728 h 1916377"/>
                <a:gd name="connsiteX43" fmla="*/ 1450161 w 1553192"/>
                <a:gd name="connsiteY43" fmla="*/ 115910 h 1916377"/>
                <a:gd name="connsiteX44" fmla="*/ 1475918 w 1553192"/>
                <a:gd name="connsiteY44" fmla="*/ 136517 h 1916377"/>
                <a:gd name="connsiteX45" fmla="*/ 1496525 w 1553192"/>
                <a:gd name="connsiteY45" fmla="*/ 159698 h 1916377"/>
                <a:gd name="connsiteX46" fmla="*/ 1514555 w 1553192"/>
                <a:gd name="connsiteY46" fmla="*/ 188032 h 1916377"/>
                <a:gd name="connsiteX47" fmla="*/ 1532585 w 1553192"/>
                <a:gd name="connsiteY47" fmla="*/ 221517 h 1916377"/>
                <a:gd name="connsiteX48" fmla="*/ 1545464 w 1553192"/>
                <a:gd name="connsiteY48" fmla="*/ 257578 h 1916377"/>
                <a:gd name="connsiteX49" fmla="*/ 1553192 w 1553192"/>
                <a:gd name="connsiteY49" fmla="*/ 298790 h 1916377"/>
                <a:gd name="connsiteX50" fmla="*/ 1553192 w 1553192"/>
                <a:gd name="connsiteY50" fmla="*/ 329700 h 1916377"/>
                <a:gd name="connsiteX51" fmla="*/ 1548040 w 1553192"/>
                <a:gd name="connsiteY51" fmla="*/ 352882 h 1916377"/>
                <a:gd name="connsiteX52" fmla="*/ 1537737 w 1553192"/>
                <a:gd name="connsiteY52" fmla="*/ 368336 h 1916377"/>
                <a:gd name="connsiteX53" fmla="*/ 1426979 w 1553192"/>
                <a:gd name="connsiteY53" fmla="*/ 435306 h 1916377"/>
                <a:gd name="connsiteX54" fmla="*/ 1390918 w 1553192"/>
                <a:gd name="connsiteY54" fmla="*/ 473943 h 1916377"/>
                <a:gd name="connsiteX55" fmla="*/ 1241523 w 1553192"/>
                <a:gd name="connsiteY55" fmla="*/ 674853 h 1916377"/>
                <a:gd name="connsiteX56" fmla="*/ 1097280 w 1553192"/>
                <a:gd name="connsiteY56" fmla="*/ 860309 h 1916377"/>
                <a:gd name="connsiteX57" fmla="*/ 1017430 w 1553192"/>
                <a:gd name="connsiteY57" fmla="*/ 958189 h 191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53192" h="1916377">
                  <a:moveTo>
                    <a:pt x="1017430" y="958189"/>
                  </a:moveTo>
                  <a:lnTo>
                    <a:pt x="816520" y="1190008"/>
                  </a:lnTo>
                  <a:lnTo>
                    <a:pt x="659398" y="1349706"/>
                  </a:lnTo>
                  <a:lnTo>
                    <a:pt x="430154" y="1566071"/>
                  </a:lnTo>
                  <a:lnTo>
                    <a:pt x="265304" y="1718042"/>
                  </a:lnTo>
                  <a:lnTo>
                    <a:pt x="61818" y="1903498"/>
                  </a:lnTo>
                  <a:lnTo>
                    <a:pt x="38636" y="1913801"/>
                  </a:lnTo>
                  <a:lnTo>
                    <a:pt x="20606" y="1916377"/>
                  </a:lnTo>
                  <a:lnTo>
                    <a:pt x="2575" y="1908649"/>
                  </a:lnTo>
                  <a:lnTo>
                    <a:pt x="0" y="1893195"/>
                  </a:lnTo>
                  <a:lnTo>
                    <a:pt x="7727" y="1864861"/>
                  </a:lnTo>
                  <a:lnTo>
                    <a:pt x="46363" y="1818497"/>
                  </a:lnTo>
                  <a:lnTo>
                    <a:pt x="164849" y="1687133"/>
                  </a:lnTo>
                  <a:lnTo>
                    <a:pt x="265304" y="1563496"/>
                  </a:lnTo>
                  <a:lnTo>
                    <a:pt x="414699" y="1372888"/>
                  </a:lnTo>
                  <a:lnTo>
                    <a:pt x="538336" y="1208039"/>
                  </a:lnTo>
                  <a:lnTo>
                    <a:pt x="705762" y="983946"/>
                  </a:lnTo>
                  <a:lnTo>
                    <a:pt x="826823" y="803642"/>
                  </a:lnTo>
                  <a:lnTo>
                    <a:pt x="953036" y="615611"/>
                  </a:lnTo>
                  <a:lnTo>
                    <a:pt x="1063794" y="432731"/>
                  </a:lnTo>
                  <a:lnTo>
                    <a:pt x="1133340" y="314245"/>
                  </a:lnTo>
                  <a:lnTo>
                    <a:pt x="1146219" y="285911"/>
                  </a:lnTo>
                  <a:lnTo>
                    <a:pt x="1151371" y="262729"/>
                  </a:lnTo>
                  <a:lnTo>
                    <a:pt x="1148795" y="234396"/>
                  </a:lnTo>
                  <a:lnTo>
                    <a:pt x="1143643" y="213790"/>
                  </a:lnTo>
                  <a:lnTo>
                    <a:pt x="1123037" y="182880"/>
                  </a:lnTo>
                  <a:lnTo>
                    <a:pt x="1061219" y="128789"/>
                  </a:lnTo>
                  <a:lnTo>
                    <a:pt x="1025158" y="103031"/>
                  </a:lnTo>
                  <a:lnTo>
                    <a:pt x="991673" y="87577"/>
                  </a:lnTo>
                  <a:lnTo>
                    <a:pt x="971067" y="77274"/>
                  </a:lnTo>
                  <a:lnTo>
                    <a:pt x="947885" y="59243"/>
                  </a:lnTo>
                  <a:lnTo>
                    <a:pt x="937581" y="43789"/>
                  </a:lnTo>
                  <a:lnTo>
                    <a:pt x="935006" y="23182"/>
                  </a:lnTo>
                  <a:lnTo>
                    <a:pt x="942733" y="5152"/>
                  </a:lnTo>
                  <a:lnTo>
                    <a:pt x="968491" y="0"/>
                  </a:lnTo>
                  <a:lnTo>
                    <a:pt x="1030309" y="5152"/>
                  </a:lnTo>
                  <a:lnTo>
                    <a:pt x="1135916" y="12879"/>
                  </a:lnTo>
                  <a:lnTo>
                    <a:pt x="1179704" y="18031"/>
                  </a:lnTo>
                  <a:lnTo>
                    <a:pt x="1256978" y="30910"/>
                  </a:lnTo>
                  <a:lnTo>
                    <a:pt x="1316220" y="46364"/>
                  </a:lnTo>
                  <a:lnTo>
                    <a:pt x="1362584" y="61819"/>
                  </a:lnTo>
                  <a:lnTo>
                    <a:pt x="1390918" y="74698"/>
                  </a:lnTo>
                  <a:lnTo>
                    <a:pt x="1421827" y="92728"/>
                  </a:lnTo>
                  <a:lnTo>
                    <a:pt x="1450161" y="115910"/>
                  </a:lnTo>
                  <a:lnTo>
                    <a:pt x="1475918" y="136517"/>
                  </a:lnTo>
                  <a:lnTo>
                    <a:pt x="1496525" y="159698"/>
                  </a:lnTo>
                  <a:lnTo>
                    <a:pt x="1514555" y="188032"/>
                  </a:lnTo>
                  <a:lnTo>
                    <a:pt x="1532585" y="221517"/>
                  </a:lnTo>
                  <a:lnTo>
                    <a:pt x="1545464" y="257578"/>
                  </a:lnTo>
                  <a:lnTo>
                    <a:pt x="1553192" y="298790"/>
                  </a:lnTo>
                  <a:lnTo>
                    <a:pt x="1553192" y="329700"/>
                  </a:lnTo>
                  <a:lnTo>
                    <a:pt x="1548040" y="352882"/>
                  </a:lnTo>
                  <a:lnTo>
                    <a:pt x="1537737" y="368336"/>
                  </a:lnTo>
                  <a:lnTo>
                    <a:pt x="1426979" y="435306"/>
                  </a:lnTo>
                  <a:lnTo>
                    <a:pt x="1390918" y="473943"/>
                  </a:lnTo>
                  <a:lnTo>
                    <a:pt x="1241523" y="674853"/>
                  </a:lnTo>
                  <a:lnTo>
                    <a:pt x="1097280" y="860309"/>
                  </a:lnTo>
                  <a:lnTo>
                    <a:pt x="1017430" y="958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34BA06FA-B9D8-498D-931F-FF49752D017C}"/>
                </a:ext>
              </a:extLst>
            </p:cNvPr>
            <p:cNvSpPr/>
            <p:nvPr/>
          </p:nvSpPr>
          <p:spPr>
            <a:xfrm>
              <a:off x="6438901" y="1857375"/>
              <a:ext cx="2179638" cy="1417638"/>
            </a:xfrm>
            <a:custGeom>
              <a:avLst/>
              <a:gdLst>
                <a:gd name="connsiteX0" fmla="*/ 788194 w 2178844"/>
                <a:gd name="connsiteY0" fmla="*/ 804863 h 1416844"/>
                <a:gd name="connsiteX1" fmla="*/ 602456 w 2178844"/>
                <a:gd name="connsiteY1" fmla="*/ 588169 h 1416844"/>
                <a:gd name="connsiteX2" fmla="*/ 478631 w 2178844"/>
                <a:gd name="connsiteY2" fmla="*/ 442913 h 1416844"/>
                <a:gd name="connsiteX3" fmla="*/ 371475 w 2178844"/>
                <a:gd name="connsiteY3" fmla="*/ 333375 h 1416844"/>
                <a:gd name="connsiteX4" fmla="*/ 292894 w 2178844"/>
                <a:gd name="connsiteY4" fmla="*/ 261938 h 1416844"/>
                <a:gd name="connsiteX5" fmla="*/ 254794 w 2178844"/>
                <a:gd name="connsiteY5" fmla="*/ 223838 h 1416844"/>
                <a:gd name="connsiteX6" fmla="*/ 200025 w 2178844"/>
                <a:gd name="connsiteY6" fmla="*/ 180975 h 1416844"/>
                <a:gd name="connsiteX7" fmla="*/ 157163 w 2178844"/>
                <a:gd name="connsiteY7" fmla="*/ 147638 h 1416844"/>
                <a:gd name="connsiteX8" fmla="*/ 123825 w 2178844"/>
                <a:gd name="connsiteY8" fmla="*/ 126206 h 1416844"/>
                <a:gd name="connsiteX9" fmla="*/ 88106 w 2178844"/>
                <a:gd name="connsiteY9" fmla="*/ 111919 h 1416844"/>
                <a:gd name="connsiteX10" fmla="*/ 0 w 2178844"/>
                <a:gd name="connsiteY10" fmla="*/ 78581 h 1416844"/>
                <a:gd name="connsiteX11" fmla="*/ 52388 w 2178844"/>
                <a:gd name="connsiteY11" fmla="*/ 0 h 1416844"/>
                <a:gd name="connsiteX12" fmla="*/ 166688 w 2178844"/>
                <a:gd name="connsiteY12" fmla="*/ 52388 h 1416844"/>
                <a:gd name="connsiteX13" fmla="*/ 228600 w 2178844"/>
                <a:gd name="connsiteY13" fmla="*/ 78581 h 1416844"/>
                <a:gd name="connsiteX14" fmla="*/ 280988 w 2178844"/>
                <a:gd name="connsiteY14" fmla="*/ 109538 h 1416844"/>
                <a:gd name="connsiteX15" fmla="*/ 354806 w 2178844"/>
                <a:gd name="connsiteY15" fmla="*/ 159544 h 1416844"/>
                <a:gd name="connsiteX16" fmla="*/ 514350 w 2178844"/>
                <a:gd name="connsiteY16" fmla="*/ 278606 h 1416844"/>
                <a:gd name="connsiteX17" fmla="*/ 719138 w 2178844"/>
                <a:gd name="connsiteY17" fmla="*/ 431006 h 1416844"/>
                <a:gd name="connsiteX18" fmla="*/ 876300 w 2178844"/>
                <a:gd name="connsiteY18" fmla="*/ 550069 h 1416844"/>
                <a:gd name="connsiteX19" fmla="*/ 1031081 w 2178844"/>
                <a:gd name="connsiteY19" fmla="*/ 661988 h 1416844"/>
                <a:gd name="connsiteX20" fmla="*/ 1181100 w 2178844"/>
                <a:gd name="connsiteY20" fmla="*/ 776288 h 1416844"/>
                <a:gd name="connsiteX21" fmla="*/ 1343025 w 2178844"/>
                <a:gd name="connsiteY21" fmla="*/ 897731 h 1416844"/>
                <a:gd name="connsiteX22" fmla="*/ 1431131 w 2178844"/>
                <a:gd name="connsiteY22" fmla="*/ 971550 h 1416844"/>
                <a:gd name="connsiteX23" fmla="*/ 1540669 w 2178844"/>
                <a:gd name="connsiteY23" fmla="*/ 1045369 h 1416844"/>
                <a:gd name="connsiteX24" fmla="*/ 1664494 w 2178844"/>
                <a:gd name="connsiteY24" fmla="*/ 1116806 h 1416844"/>
                <a:gd name="connsiteX25" fmla="*/ 1878806 w 2178844"/>
                <a:gd name="connsiteY25" fmla="*/ 1223963 h 1416844"/>
                <a:gd name="connsiteX26" fmla="*/ 2050256 w 2178844"/>
                <a:gd name="connsiteY26" fmla="*/ 1304925 h 1416844"/>
                <a:gd name="connsiteX27" fmla="*/ 2131219 w 2178844"/>
                <a:gd name="connsiteY27" fmla="*/ 1340644 h 1416844"/>
                <a:gd name="connsiteX28" fmla="*/ 2155031 w 2178844"/>
                <a:gd name="connsiteY28" fmla="*/ 1350169 h 1416844"/>
                <a:gd name="connsiteX29" fmla="*/ 2166938 w 2178844"/>
                <a:gd name="connsiteY29" fmla="*/ 1362075 h 1416844"/>
                <a:gd name="connsiteX30" fmla="*/ 2176463 w 2178844"/>
                <a:gd name="connsiteY30" fmla="*/ 1378744 h 1416844"/>
                <a:gd name="connsiteX31" fmla="*/ 2178844 w 2178844"/>
                <a:gd name="connsiteY31" fmla="*/ 1395413 h 1416844"/>
                <a:gd name="connsiteX32" fmla="*/ 2171700 w 2178844"/>
                <a:gd name="connsiteY32" fmla="*/ 1409700 h 1416844"/>
                <a:gd name="connsiteX33" fmla="*/ 2150269 w 2178844"/>
                <a:gd name="connsiteY33" fmla="*/ 1416844 h 1416844"/>
                <a:gd name="connsiteX34" fmla="*/ 1976438 w 2178844"/>
                <a:gd name="connsiteY34" fmla="*/ 1416844 h 1416844"/>
                <a:gd name="connsiteX35" fmla="*/ 1671638 w 2178844"/>
                <a:gd name="connsiteY35" fmla="*/ 1416844 h 1416844"/>
                <a:gd name="connsiteX36" fmla="*/ 1428750 w 2178844"/>
                <a:gd name="connsiteY36" fmla="*/ 1416844 h 1416844"/>
                <a:gd name="connsiteX37" fmla="*/ 1354931 w 2178844"/>
                <a:gd name="connsiteY37" fmla="*/ 1416844 h 1416844"/>
                <a:gd name="connsiteX38" fmla="*/ 1323975 w 2178844"/>
                <a:gd name="connsiteY38" fmla="*/ 1412081 h 1416844"/>
                <a:gd name="connsiteX39" fmla="*/ 1295400 w 2178844"/>
                <a:gd name="connsiteY39" fmla="*/ 1404938 h 1416844"/>
                <a:gd name="connsiteX40" fmla="*/ 1273969 w 2178844"/>
                <a:gd name="connsiteY40" fmla="*/ 1388269 h 1416844"/>
                <a:gd name="connsiteX41" fmla="*/ 1123950 w 2178844"/>
                <a:gd name="connsiteY41" fmla="*/ 1212056 h 1416844"/>
                <a:gd name="connsiteX42" fmla="*/ 945356 w 2178844"/>
                <a:gd name="connsiteY42" fmla="*/ 995363 h 1416844"/>
                <a:gd name="connsiteX43" fmla="*/ 788194 w 2178844"/>
                <a:gd name="connsiteY43" fmla="*/ 804863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8844" h="1416844">
                  <a:moveTo>
                    <a:pt x="788194" y="804863"/>
                  </a:moveTo>
                  <a:lnTo>
                    <a:pt x="602456" y="588169"/>
                  </a:lnTo>
                  <a:lnTo>
                    <a:pt x="478631" y="442913"/>
                  </a:lnTo>
                  <a:lnTo>
                    <a:pt x="371475" y="333375"/>
                  </a:lnTo>
                  <a:lnTo>
                    <a:pt x="292894" y="261938"/>
                  </a:lnTo>
                  <a:lnTo>
                    <a:pt x="254794" y="223838"/>
                  </a:lnTo>
                  <a:lnTo>
                    <a:pt x="200025" y="180975"/>
                  </a:lnTo>
                  <a:lnTo>
                    <a:pt x="157163" y="147638"/>
                  </a:lnTo>
                  <a:lnTo>
                    <a:pt x="123825" y="126206"/>
                  </a:lnTo>
                  <a:lnTo>
                    <a:pt x="88106" y="111919"/>
                  </a:lnTo>
                  <a:lnTo>
                    <a:pt x="0" y="78581"/>
                  </a:lnTo>
                  <a:lnTo>
                    <a:pt x="52388" y="0"/>
                  </a:lnTo>
                  <a:lnTo>
                    <a:pt x="166688" y="52388"/>
                  </a:lnTo>
                  <a:lnTo>
                    <a:pt x="228600" y="78581"/>
                  </a:lnTo>
                  <a:lnTo>
                    <a:pt x="280988" y="109538"/>
                  </a:lnTo>
                  <a:lnTo>
                    <a:pt x="354806" y="159544"/>
                  </a:lnTo>
                  <a:lnTo>
                    <a:pt x="514350" y="278606"/>
                  </a:lnTo>
                  <a:lnTo>
                    <a:pt x="719138" y="431006"/>
                  </a:lnTo>
                  <a:lnTo>
                    <a:pt x="876300" y="550069"/>
                  </a:lnTo>
                  <a:lnTo>
                    <a:pt x="1031081" y="661988"/>
                  </a:lnTo>
                  <a:lnTo>
                    <a:pt x="1181100" y="776288"/>
                  </a:lnTo>
                  <a:lnTo>
                    <a:pt x="1343025" y="897731"/>
                  </a:lnTo>
                  <a:lnTo>
                    <a:pt x="1431131" y="971550"/>
                  </a:lnTo>
                  <a:lnTo>
                    <a:pt x="1540669" y="1045369"/>
                  </a:lnTo>
                  <a:lnTo>
                    <a:pt x="1664494" y="1116806"/>
                  </a:lnTo>
                  <a:lnTo>
                    <a:pt x="1878806" y="1223963"/>
                  </a:lnTo>
                  <a:lnTo>
                    <a:pt x="2050256" y="1304925"/>
                  </a:lnTo>
                  <a:lnTo>
                    <a:pt x="2131219" y="1340644"/>
                  </a:lnTo>
                  <a:lnTo>
                    <a:pt x="2155031" y="1350169"/>
                  </a:lnTo>
                  <a:lnTo>
                    <a:pt x="2166938" y="1362075"/>
                  </a:lnTo>
                  <a:lnTo>
                    <a:pt x="2176463" y="1378744"/>
                  </a:lnTo>
                  <a:lnTo>
                    <a:pt x="2178844" y="1395413"/>
                  </a:lnTo>
                  <a:lnTo>
                    <a:pt x="2171700" y="1409700"/>
                  </a:lnTo>
                  <a:lnTo>
                    <a:pt x="2150269" y="1416844"/>
                  </a:lnTo>
                  <a:lnTo>
                    <a:pt x="1976438" y="1416844"/>
                  </a:lnTo>
                  <a:lnTo>
                    <a:pt x="1671638" y="1416844"/>
                  </a:lnTo>
                  <a:lnTo>
                    <a:pt x="1428750" y="1416844"/>
                  </a:lnTo>
                  <a:lnTo>
                    <a:pt x="1354931" y="1416844"/>
                  </a:lnTo>
                  <a:lnTo>
                    <a:pt x="1323975" y="1412081"/>
                  </a:lnTo>
                  <a:lnTo>
                    <a:pt x="1295400" y="1404938"/>
                  </a:lnTo>
                  <a:lnTo>
                    <a:pt x="1273969" y="1388269"/>
                  </a:lnTo>
                  <a:lnTo>
                    <a:pt x="1123950" y="1212056"/>
                  </a:lnTo>
                  <a:lnTo>
                    <a:pt x="945356" y="995363"/>
                  </a:lnTo>
                  <a:lnTo>
                    <a:pt x="788194" y="804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5D5236C8-239C-460D-B466-5A3FADC34156}"/>
                </a:ext>
              </a:extLst>
            </p:cNvPr>
            <p:cNvSpPr/>
            <p:nvPr/>
          </p:nvSpPr>
          <p:spPr>
            <a:xfrm>
              <a:off x="5668964" y="2819401"/>
              <a:ext cx="1631950" cy="409575"/>
            </a:xfrm>
            <a:custGeom>
              <a:avLst/>
              <a:gdLst>
                <a:gd name="connsiteX0" fmla="*/ 1173957 w 1631157"/>
                <a:gd name="connsiteY0" fmla="*/ 300038 h 409575"/>
                <a:gd name="connsiteX1" fmla="*/ 914400 w 1631157"/>
                <a:gd name="connsiteY1" fmla="*/ 340519 h 409575"/>
                <a:gd name="connsiteX2" fmla="*/ 728663 w 1631157"/>
                <a:gd name="connsiteY2" fmla="*/ 366713 h 409575"/>
                <a:gd name="connsiteX3" fmla="*/ 607219 w 1631157"/>
                <a:gd name="connsiteY3" fmla="*/ 378619 h 409575"/>
                <a:gd name="connsiteX4" fmla="*/ 538163 w 1631157"/>
                <a:gd name="connsiteY4" fmla="*/ 392906 h 409575"/>
                <a:gd name="connsiteX5" fmla="*/ 488157 w 1631157"/>
                <a:gd name="connsiteY5" fmla="*/ 402431 h 409575"/>
                <a:gd name="connsiteX6" fmla="*/ 445294 w 1631157"/>
                <a:gd name="connsiteY6" fmla="*/ 407194 h 409575"/>
                <a:gd name="connsiteX7" fmla="*/ 407194 w 1631157"/>
                <a:gd name="connsiteY7" fmla="*/ 407194 h 409575"/>
                <a:gd name="connsiteX8" fmla="*/ 359569 w 1631157"/>
                <a:gd name="connsiteY8" fmla="*/ 409575 h 409575"/>
                <a:gd name="connsiteX9" fmla="*/ 328613 w 1631157"/>
                <a:gd name="connsiteY9" fmla="*/ 404813 h 409575"/>
                <a:gd name="connsiteX10" fmla="*/ 297657 w 1631157"/>
                <a:gd name="connsiteY10" fmla="*/ 397669 h 409575"/>
                <a:gd name="connsiteX11" fmla="*/ 252413 w 1631157"/>
                <a:gd name="connsiteY11" fmla="*/ 378619 h 409575"/>
                <a:gd name="connsiteX12" fmla="*/ 150019 w 1631157"/>
                <a:gd name="connsiteY12" fmla="*/ 319088 h 409575"/>
                <a:gd name="connsiteX13" fmla="*/ 66675 w 1631157"/>
                <a:gd name="connsiteY13" fmla="*/ 257175 h 409575"/>
                <a:gd name="connsiteX14" fmla="*/ 16669 w 1631157"/>
                <a:gd name="connsiteY14" fmla="*/ 216694 h 409575"/>
                <a:gd name="connsiteX15" fmla="*/ 7144 w 1631157"/>
                <a:gd name="connsiteY15" fmla="*/ 202406 h 409575"/>
                <a:gd name="connsiteX16" fmla="*/ 0 w 1631157"/>
                <a:gd name="connsiteY16" fmla="*/ 176213 h 409575"/>
                <a:gd name="connsiteX17" fmla="*/ 0 w 1631157"/>
                <a:gd name="connsiteY17" fmla="*/ 157163 h 409575"/>
                <a:gd name="connsiteX18" fmla="*/ 9525 w 1631157"/>
                <a:gd name="connsiteY18" fmla="*/ 150019 h 409575"/>
                <a:gd name="connsiteX19" fmla="*/ 26194 w 1631157"/>
                <a:gd name="connsiteY19" fmla="*/ 147638 h 409575"/>
                <a:gd name="connsiteX20" fmla="*/ 47625 w 1631157"/>
                <a:gd name="connsiteY20" fmla="*/ 157163 h 409575"/>
                <a:gd name="connsiteX21" fmla="*/ 100013 w 1631157"/>
                <a:gd name="connsiteY21" fmla="*/ 180975 h 409575"/>
                <a:gd name="connsiteX22" fmla="*/ 171450 w 1631157"/>
                <a:gd name="connsiteY22" fmla="*/ 207169 h 409575"/>
                <a:gd name="connsiteX23" fmla="*/ 254794 w 1631157"/>
                <a:gd name="connsiteY23" fmla="*/ 226219 h 409575"/>
                <a:gd name="connsiteX24" fmla="*/ 345282 w 1631157"/>
                <a:gd name="connsiteY24" fmla="*/ 233363 h 409575"/>
                <a:gd name="connsiteX25" fmla="*/ 435769 w 1631157"/>
                <a:gd name="connsiteY25" fmla="*/ 228600 h 409575"/>
                <a:gd name="connsiteX26" fmla="*/ 540544 w 1631157"/>
                <a:gd name="connsiteY26" fmla="*/ 219075 h 409575"/>
                <a:gd name="connsiteX27" fmla="*/ 664369 w 1631157"/>
                <a:gd name="connsiteY27" fmla="*/ 200025 h 409575"/>
                <a:gd name="connsiteX28" fmla="*/ 873919 w 1631157"/>
                <a:gd name="connsiteY28" fmla="*/ 154781 h 409575"/>
                <a:gd name="connsiteX29" fmla="*/ 1081088 w 1631157"/>
                <a:gd name="connsiteY29" fmla="*/ 95250 h 409575"/>
                <a:gd name="connsiteX30" fmla="*/ 1190625 w 1631157"/>
                <a:gd name="connsiteY30" fmla="*/ 61913 h 409575"/>
                <a:gd name="connsiteX31" fmla="*/ 1297782 w 1631157"/>
                <a:gd name="connsiteY31" fmla="*/ 14288 h 409575"/>
                <a:gd name="connsiteX32" fmla="*/ 1328738 w 1631157"/>
                <a:gd name="connsiteY32" fmla="*/ 2381 h 409575"/>
                <a:gd name="connsiteX33" fmla="*/ 1381125 w 1631157"/>
                <a:gd name="connsiteY33" fmla="*/ 0 h 409575"/>
                <a:gd name="connsiteX34" fmla="*/ 1426369 w 1631157"/>
                <a:gd name="connsiteY34" fmla="*/ 7144 h 409575"/>
                <a:gd name="connsiteX35" fmla="*/ 1464469 w 1631157"/>
                <a:gd name="connsiteY35" fmla="*/ 16669 h 409575"/>
                <a:gd name="connsiteX36" fmla="*/ 1504950 w 1631157"/>
                <a:gd name="connsiteY36" fmla="*/ 30956 h 409575"/>
                <a:gd name="connsiteX37" fmla="*/ 1543050 w 1631157"/>
                <a:gd name="connsiteY37" fmla="*/ 50006 h 409575"/>
                <a:gd name="connsiteX38" fmla="*/ 1590675 w 1631157"/>
                <a:gd name="connsiteY38" fmla="*/ 80963 h 409575"/>
                <a:gd name="connsiteX39" fmla="*/ 1614488 w 1631157"/>
                <a:gd name="connsiteY39" fmla="*/ 104775 h 409575"/>
                <a:gd name="connsiteX40" fmla="*/ 1624013 w 1631157"/>
                <a:gd name="connsiteY40" fmla="*/ 119063 h 409575"/>
                <a:gd name="connsiteX41" fmla="*/ 1631157 w 1631157"/>
                <a:gd name="connsiteY41" fmla="*/ 135731 h 409575"/>
                <a:gd name="connsiteX42" fmla="*/ 1624013 w 1631157"/>
                <a:gd name="connsiteY42" fmla="*/ 157163 h 409575"/>
                <a:gd name="connsiteX43" fmla="*/ 1602582 w 1631157"/>
                <a:gd name="connsiteY43" fmla="*/ 183356 h 409575"/>
                <a:gd name="connsiteX44" fmla="*/ 1552575 w 1631157"/>
                <a:gd name="connsiteY44" fmla="*/ 214313 h 409575"/>
                <a:gd name="connsiteX45" fmla="*/ 1428750 w 1631157"/>
                <a:gd name="connsiteY45" fmla="*/ 247650 h 409575"/>
                <a:gd name="connsiteX46" fmla="*/ 1321594 w 1631157"/>
                <a:gd name="connsiteY46" fmla="*/ 269081 h 409575"/>
                <a:gd name="connsiteX47" fmla="*/ 1173957 w 1631157"/>
                <a:gd name="connsiteY47" fmla="*/ 3000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31157" h="409575">
                  <a:moveTo>
                    <a:pt x="1173957" y="300038"/>
                  </a:moveTo>
                  <a:lnTo>
                    <a:pt x="914400" y="340519"/>
                  </a:lnTo>
                  <a:lnTo>
                    <a:pt x="728663" y="366713"/>
                  </a:lnTo>
                  <a:lnTo>
                    <a:pt x="607219" y="378619"/>
                  </a:lnTo>
                  <a:lnTo>
                    <a:pt x="538163" y="392906"/>
                  </a:lnTo>
                  <a:lnTo>
                    <a:pt x="488157" y="402431"/>
                  </a:lnTo>
                  <a:lnTo>
                    <a:pt x="445294" y="407194"/>
                  </a:lnTo>
                  <a:lnTo>
                    <a:pt x="407194" y="407194"/>
                  </a:lnTo>
                  <a:lnTo>
                    <a:pt x="359569" y="409575"/>
                  </a:lnTo>
                  <a:lnTo>
                    <a:pt x="328613" y="404813"/>
                  </a:lnTo>
                  <a:lnTo>
                    <a:pt x="297657" y="397669"/>
                  </a:lnTo>
                  <a:lnTo>
                    <a:pt x="252413" y="378619"/>
                  </a:lnTo>
                  <a:lnTo>
                    <a:pt x="150019" y="319088"/>
                  </a:lnTo>
                  <a:lnTo>
                    <a:pt x="66675" y="257175"/>
                  </a:lnTo>
                  <a:lnTo>
                    <a:pt x="16669" y="216694"/>
                  </a:lnTo>
                  <a:lnTo>
                    <a:pt x="7144" y="202406"/>
                  </a:lnTo>
                  <a:lnTo>
                    <a:pt x="0" y="176213"/>
                  </a:lnTo>
                  <a:lnTo>
                    <a:pt x="0" y="157163"/>
                  </a:lnTo>
                  <a:lnTo>
                    <a:pt x="9525" y="150019"/>
                  </a:lnTo>
                  <a:lnTo>
                    <a:pt x="26194" y="147638"/>
                  </a:lnTo>
                  <a:lnTo>
                    <a:pt x="47625" y="157163"/>
                  </a:lnTo>
                  <a:lnTo>
                    <a:pt x="100013" y="180975"/>
                  </a:lnTo>
                  <a:lnTo>
                    <a:pt x="171450" y="207169"/>
                  </a:lnTo>
                  <a:lnTo>
                    <a:pt x="254794" y="226219"/>
                  </a:lnTo>
                  <a:lnTo>
                    <a:pt x="345282" y="233363"/>
                  </a:lnTo>
                  <a:lnTo>
                    <a:pt x="435769" y="228600"/>
                  </a:lnTo>
                  <a:lnTo>
                    <a:pt x="540544" y="219075"/>
                  </a:lnTo>
                  <a:lnTo>
                    <a:pt x="664369" y="200025"/>
                  </a:lnTo>
                  <a:lnTo>
                    <a:pt x="873919" y="154781"/>
                  </a:lnTo>
                  <a:lnTo>
                    <a:pt x="1081088" y="95250"/>
                  </a:lnTo>
                  <a:lnTo>
                    <a:pt x="1190625" y="61913"/>
                  </a:lnTo>
                  <a:lnTo>
                    <a:pt x="1297782" y="14288"/>
                  </a:lnTo>
                  <a:lnTo>
                    <a:pt x="1328738" y="2381"/>
                  </a:lnTo>
                  <a:lnTo>
                    <a:pt x="1381125" y="0"/>
                  </a:lnTo>
                  <a:lnTo>
                    <a:pt x="1426369" y="7144"/>
                  </a:lnTo>
                  <a:lnTo>
                    <a:pt x="1464469" y="16669"/>
                  </a:lnTo>
                  <a:lnTo>
                    <a:pt x="1504950" y="30956"/>
                  </a:lnTo>
                  <a:lnTo>
                    <a:pt x="1543050" y="50006"/>
                  </a:lnTo>
                  <a:lnTo>
                    <a:pt x="1590675" y="80963"/>
                  </a:lnTo>
                  <a:lnTo>
                    <a:pt x="1614488" y="104775"/>
                  </a:lnTo>
                  <a:lnTo>
                    <a:pt x="1624013" y="119063"/>
                  </a:lnTo>
                  <a:lnTo>
                    <a:pt x="1631157" y="135731"/>
                  </a:lnTo>
                  <a:lnTo>
                    <a:pt x="1624013" y="157163"/>
                  </a:lnTo>
                  <a:lnTo>
                    <a:pt x="1602582" y="183356"/>
                  </a:lnTo>
                  <a:lnTo>
                    <a:pt x="1552575" y="214313"/>
                  </a:lnTo>
                  <a:lnTo>
                    <a:pt x="1428750" y="247650"/>
                  </a:lnTo>
                  <a:lnTo>
                    <a:pt x="1321594" y="269081"/>
                  </a:lnTo>
                  <a:lnTo>
                    <a:pt x="1173957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59E6387B-57C5-46AB-AABF-38DF3E6E178F}"/>
                </a:ext>
              </a:extLst>
            </p:cNvPr>
            <p:cNvSpPr/>
            <p:nvPr/>
          </p:nvSpPr>
          <p:spPr>
            <a:xfrm>
              <a:off x="5411789" y="3627438"/>
              <a:ext cx="495300" cy="1079500"/>
            </a:xfrm>
            <a:custGeom>
              <a:avLst/>
              <a:gdLst>
                <a:gd name="connsiteX0" fmla="*/ 180975 w 495300"/>
                <a:gd name="connsiteY0" fmla="*/ 626269 h 1081087"/>
                <a:gd name="connsiteX1" fmla="*/ 150019 w 495300"/>
                <a:gd name="connsiteY1" fmla="*/ 445294 h 1081087"/>
                <a:gd name="connsiteX2" fmla="*/ 138113 w 495300"/>
                <a:gd name="connsiteY2" fmla="*/ 376237 h 1081087"/>
                <a:gd name="connsiteX3" fmla="*/ 107157 w 495300"/>
                <a:gd name="connsiteY3" fmla="*/ 266700 h 1081087"/>
                <a:gd name="connsiteX4" fmla="*/ 71438 w 495300"/>
                <a:gd name="connsiteY4" fmla="*/ 180975 h 1081087"/>
                <a:gd name="connsiteX5" fmla="*/ 50007 w 495300"/>
                <a:gd name="connsiteY5" fmla="*/ 128587 h 1081087"/>
                <a:gd name="connsiteX6" fmla="*/ 23813 w 495300"/>
                <a:gd name="connsiteY6" fmla="*/ 85725 h 1081087"/>
                <a:gd name="connsiteX7" fmla="*/ 4763 w 495300"/>
                <a:gd name="connsiteY7" fmla="*/ 54769 h 1081087"/>
                <a:gd name="connsiteX8" fmla="*/ 0 w 495300"/>
                <a:gd name="connsiteY8" fmla="*/ 35719 h 1081087"/>
                <a:gd name="connsiteX9" fmla="*/ 2382 w 495300"/>
                <a:gd name="connsiteY9" fmla="*/ 21431 h 1081087"/>
                <a:gd name="connsiteX10" fmla="*/ 7144 w 495300"/>
                <a:gd name="connsiteY10" fmla="*/ 9525 h 1081087"/>
                <a:gd name="connsiteX11" fmla="*/ 30957 w 495300"/>
                <a:gd name="connsiteY11" fmla="*/ 0 h 1081087"/>
                <a:gd name="connsiteX12" fmla="*/ 59532 w 495300"/>
                <a:gd name="connsiteY12" fmla="*/ 2381 h 1081087"/>
                <a:gd name="connsiteX13" fmla="*/ 97632 w 495300"/>
                <a:gd name="connsiteY13" fmla="*/ 9525 h 1081087"/>
                <a:gd name="connsiteX14" fmla="*/ 142875 w 495300"/>
                <a:gd name="connsiteY14" fmla="*/ 30956 h 1081087"/>
                <a:gd name="connsiteX15" fmla="*/ 197644 w 495300"/>
                <a:gd name="connsiteY15" fmla="*/ 61912 h 1081087"/>
                <a:gd name="connsiteX16" fmla="*/ 271463 w 495300"/>
                <a:gd name="connsiteY16" fmla="*/ 111919 h 1081087"/>
                <a:gd name="connsiteX17" fmla="*/ 300038 w 495300"/>
                <a:gd name="connsiteY17" fmla="*/ 138112 h 1081087"/>
                <a:gd name="connsiteX18" fmla="*/ 309563 w 495300"/>
                <a:gd name="connsiteY18" fmla="*/ 219075 h 1081087"/>
                <a:gd name="connsiteX19" fmla="*/ 354807 w 495300"/>
                <a:gd name="connsiteY19" fmla="*/ 383381 h 1081087"/>
                <a:gd name="connsiteX20" fmla="*/ 397669 w 495300"/>
                <a:gd name="connsiteY20" fmla="*/ 566737 h 1081087"/>
                <a:gd name="connsiteX21" fmla="*/ 461963 w 495300"/>
                <a:gd name="connsiteY21" fmla="*/ 804862 h 1081087"/>
                <a:gd name="connsiteX22" fmla="*/ 495300 w 495300"/>
                <a:gd name="connsiteY22" fmla="*/ 885825 h 1081087"/>
                <a:gd name="connsiteX23" fmla="*/ 495300 w 495300"/>
                <a:gd name="connsiteY23" fmla="*/ 957262 h 1081087"/>
                <a:gd name="connsiteX24" fmla="*/ 488157 w 495300"/>
                <a:gd name="connsiteY24" fmla="*/ 1012031 h 1081087"/>
                <a:gd name="connsiteX25" fmla="*/ 476250 w 495300"/>
                <a:gd name="connsiteY25" fmla="*/ 1050131 h 1081087"/>
                <a:gd name="connsiteX26" fmla="*/ 464344 w 495300"/>
                <a:gd name="connsiteY26" fmla="*/ 1069181 h 1081087"/>
                <a:gd name="connsiteX27" fmla="*/ 442913 w 495300"/>
                <a:gd name="connsiteY27" fmla="*/ 1081087 h 1081087"/>
                <a:gd name="connsiteX28" fmla="*/ 407194 w 495300"/>
                <a:gd name="connsiteY28" fmla="*/ 1081087 h 1081087"/>
                <a:gd name="connsiteX29" fmla="*/ 376238 w 495300"/>
                <a:gd name="connsiteY29" fmla="*/ 1073944 h 1081087"/>
                <a:gd name="connsiteX30" fmla="*/ 333375 w 495300"/>
                <a:gd name="connsiteY30" fmla="*/ 1047750 h 1081087"/>
                <a:gd name="connsiteX31" fmla="*/ 304800 w 495300"/>
                <a:gd name="connsiteY31" fmla="*/ 1023937 h 1081087"/>
                <a:gd name="connsiteX32" fmla="*/ 285750 w 495300"/>
                <a:gd name="connsiteY32" fmla="*/ 997744 h 1081087"/>
                <a:gd name="connsiteX33" fmla="*/ 271463 w 495300"/>
                <a:gd name="connsiteY33" fmla="*/ 962025 h 1081087"/>
                <a:gd name="connsiteX34" fmla="*/ 223838 w 495300"/>
                <a:gd name="connsiteY34" fmla="*/ 816769 h 1081087"/>
                <a:gd name="connsiteX35" fmla="*/ 180975 w 495300"/>
                <a:gd name="connsiteY35" fmla="*/ 62626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5300" h="1081087">
                  <a:moveTo>
                    <a:pt x="180975" y="626269"/>
                  </a:moveTo>
                  <a:lnTo>
                    <a:pt x="150019" y="445294"/>
                  </a:lnTo>
                  <a:lnTo>
                    <a:pt x="138113" y="376237"/>
                  </a:lnTo>
                  <a:lnTo>
                    <a:pt x="107157" y="266700"/>
                  </a:lnTo>
                  <a:lnTo>
                    <a:pt x="71438" y="180975"/>
                  </a:lnTo>
                  <a:lnTo>
                    <a:pt x="50007" y="128587"/>
                  </a:lnTo>
                  <a:lnTo>
                    <a:pt x="23813" y="85725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2381"/>
                  </a:lnTo>
                  <a:lnTo>
                    <a:pt x="97632" y="9525"/>
                  </a:lnTo>
                  <a:lnTo>
                    <a:pt x="142875" y="30956"/>
                  </a:lnTo>
                  <a:lnTo>
                    <a:pt x="197644" y="61912"/>
                  </a:lnTo>
                  <a:lnTo>
                    <a:pt x="271463" y="111919"/>
                  </a:lnTo>
                  <a:lnTo>
                    <a:pt x="300038" y="138112"/>
                  </a:lnTo>
                  <a:lnTo>
                    <a:pt x="309563" y="219075"/>
                  </a:lnTo>
                  <a:lnTo>
                    <a:pt x="354807" y="383381"/>
                  </a:lnTo>
                  <a:lnTo>
                    <a:pt x="397669" y="566737"/>
                  </a:lnTo>
                  <a:lnTo>
                    <a:pt x="461963" y="804862"/>
                  </a:lnTo>
                  <a:lnTo>
                    <a:pt x="495300" y="885825"/>
                  </a:lnTo>
                  <a:lnTo>
                    <a:pt x="495300" y="957262"/>
                  </a:lnTo>
                  <a:lnTo>
                    <a:pt x="488157" y="1012031"/>
                  </a:lnTo>
                  <a:lnTo>
                    <a:pt x="476250" y="1050131"/>
                  </a:lnTo>
                  <a:lnTo>
                    <a:pt x="464344" y="1069181"/>
                  </a:lnTo>
                  <a:lnTo>
                    <a:pt x="442913" y="1081087"/>
                  </a:lnTo>
                  <a:lnTo>
                    <a:pt x="407194" y="1081087"/>
                  </a:lnTo>
                  <a:lnTo>
                    <a:pt x="376238" y="1073944"/>
                  </a:lnTo>
                  <a:lnTo>
                    <a:pt x="333375" y="1047750"/>
                  </a:lnTo>
                  <a:lnTo>
                    <a:pt x="304800" y="1023937"/>
                  </a:lnTo>
                  <a:lnTo>
                    <a:pt x="285750" y="997744"/>
                  </a:lnTo>
                  <a:lnTo>
                    <a:pt x="271463" y="962025"/>
                  </a:lnTo>
                  <a:lnTo>
                    <a:pt x="223838" y="816769"/>
                  </a:lnTo>
                  <a:lnTo>
                    <a:pt x="180975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FA2E0DED-7344-49EE-9628-EA9947B8A008}"/>
                </a:ext>
              </a:extLst>
            </p:cNvPr>
            <p:cNvSpPr/>
            <p:nvPr/>
          </p:nvSpPr>
          <p:spPr>
            <a:xfrm>
              <a:off x="5629276" y="3459163"/>
              <a:ext cx="2224088" cy="1046162"/>
            </a:xfrm>
            <a:custGeom>
              <a:avLst/>
              <a:gdLst>
                <a:gd name="connsiteX0" fmla="*/ 1366838 w 2224088"/>
                <a:gd name="connsiteY0" fmla="*/ 297657 h 1045369"/>
                <a:gd name="connsiteX1" fmla="*/ 1014413 w 2224088"/>
                <a:gd name="connsiteY1" fmla="*/ 354807 h 1045369"/>
                <a:gd name="connsiteX2" fmla="*/ 819150 w 2224088"/>
                <a:gd name="connsiteY2" fmla="*/ 369094 h 1045369"/>
                <a:gd name="connsiteX3" fmla="*/ 628650 w 2224088"/>
                <a:gd name="connsiteY3" fmla="*/ 392907 h 1045369"/>
                <a:gd name="connsiteX4" fmla="*/ 481013 w 2224088"/>
                <a:gd name="connsiteY4" fmla="*/ 407194 h 1045369"/>
                <a:gd name="connsiteX5" fmla="*/ 330994 w 2224088"/>
                <a:gd name="connsiteY5" fmla="*/ 419100 h 1045369"/>
                <a:gd name="connsiteX6" fmla="*/ 223838 w 2224088"/>
                <a:gd name="connsiteY6" fmla="*/ 423863 h 1045369"/>
                <a:gd name="connsiteX7" fmla="*/ 47625 w 2224088"/>
                <a:gd name="connsiteY7" fmla="*/ 416719 h 1045369"/>
                <a:gd name="connsiteX8" fmla="*/ 0 w 2224088"/>
                <a:gd name="connsiteY8" fmla="*/ 285750 h 1045369"/>
                <a:gd name="connsiteX9" fmla="*/ 309563 w 2224088"/>
                <a:gd name="connsiteY9" fmla="*/ 271463 h 1045369"/>
                <a:gd name="connsiteX10" fmla="*/ 481013 w 2224088"/>
                <a:gd name="connsiteY10" fmla="*/ 257175 h 1045369"/>
                <a:gd name="connsiteX11" fmla="*/ 819150 w 2224088"/>
                <a:gd name="connsiteY11" fmla="*/ 209550 h 1045369"/>
                <a:gd name="connsiteX12" fmla="*/ 1012031 w 2224088"/>
                <a:gd name="connsiteY12" fmla="*/ 176213 h 1045369"/>
                <a:gd name="connsiteX13" fmla="*/ 1459706 w 2224088"/>
                <a:gd name="connsiteY13" fmla="*/ 107157 h 1045369"/>
                <a:gd name="connsiteX14" fmla="*/ 1754981 w 2224088"/>
                <a:gd name="connsiteY14" fmla="*/ 54769 h 1045369"/>
                <a:gd name="connsiteX15" fmla="*/ 1795463 w 2224088"/>
                <a:gd name="connsiteY15" fmla="*/ 40482 h 1045369"/>
                <a:gd name="connsiteX16" fmla="*/ 1833563 w 2224088"/>
                <a:gd name="connsiteY16" fmla="*/ 19050 h 1045369"/>
                <a:gd name="connsiteX17" fmla="*/ 1854994 w 2224088"/>
                <a:gd name="connsiteY17" fmla="*/ 4763 h 1045369"/>
                <a:gd name="connsiteX18" fmla="*/ 1883569 w 2224088"/>
                <a:gd name="connsiteY18" fmla="*/ 0 h 1045369"/>
                <a:gd name="connsiteX19" fmla="*/ 1914525 w 2224088"/>
                <a:gd name="connsiteY19" fmla="*/ 7144 h 1045369"/>
                <a:gd name="connsiteX20" fmla="*/ 1952625 w 2224088"/>
                <a:gd name="connsiteY20" fmla="*/ 23813 h 1045369"/>
                <a:gd name="connsiteX21" fmla="*/ 2005013 w 2224088"/>
                <a:gd name="connsiteY21" fmla="*/ 50007 h 1045369"/>
                <a:gd name="connsiteX22" fmla="*/ 2055019 w 2224088"/>
                <a:gd name="connsiteY22" fmla="*/ 78582 h 1045369"/>
                <a:gd name="connsiteX23" fmla="*/ 2116931 w 2224088"/>
                <a:gd name="connsiteY23" fmla="*/ 119063 h 1045369"/>
                <a:gd name="connsiteX24" fmla="*/ 2162175 w 2224088"/>
                <a:gd name="connsiteY24" fmla="*/ 157163 h 1045369"/>
                <a:gd name="connsiteX25" fmla="*/ 2193131 w 2224088"/>
                <a:gd name="connsiteY25" fmla="*/ 188119 h 1045369"/>
                <a:gd name="connsiteX26" fmla="*/ 2212181 w 2224088"/>
                <a:gd name="connsiteY26" fmla="*/ 214313 h 1045369"/>
                <a:gd name="connsiteX27" fmla="*/ 2221706 w 2224088"/>
                <a:gd name="connsiteY27" fmla="*/ 238125 h 1045369"/>
                <a:gd name="connsiteX28" fmla="*/ 2224088 w 2224088"/>
                <a:gd name="connsiteY28" fmla="*/ 259557 h 1045369"/>
                <a:gd name="connsiteX29" fmla="*/ 2224088 w 2224088"/>
                <a:gd name="connsiteY29" fmla="*/ 276225 h 1045369"/>
                <a:gd name="connsiteX30" fmla="*/ 2212181 w 2224088"/>
                <a:gd name="connsiteY30" fmla="*/ 302419 h 1045369"/>
                <a:gd name="connsiteX31" fmla="*/ 2176463 w 2224088"/>
                <a:gd name="connsiteY31" fmla="*/ 326232 h 1045369"/>
                <a:gd name="connsiteX32" fmla="*/ 2140744 w 2224088"/>
                <a:gd name="connsiteY32" fmla="*/ 345282 h 1045369"/>
                <a:gd name="connsiteX33" fmla="*/ 2116931 w 2224088"/>
                <a:gd name="connsiteY33" fmla="*/ 373857 h 1045369"/>
                <a:gd name="connsiteX34" fmla="*/ 2095500 w 2224088"/>
                <a:gd name="connsiteY34" fmla="*/ 421482 h 1045369"/>
                <a:gd name="connsiteX35" fmla="*/ 2009775 w 2224088"/>
                <a:gd name="connsiteY35" fmla="*/ 645319 h 1045369"/>
                <a:gd name="connsiteX36" fmla="*/ 1914525 w 2224088"/>
                <a:gd name="connsiteY36" fmla="*/ 888207 h 1045369"/>
                <a:gd name="connsiteX37" fmla="*/ 1871663 w 2224088"/>
                <a:gd name="connsiteY37" fmla="*/ 1004888 h 1045369"/>
                <a:gd name="connsiteX38" fmla="*/ 1862138 w 2224088"/>
                <a:gd name="connsiteY38" fmla="*/ 1023938 h 1045369"/>
                <a:gd name="connsiteX39" fmla="*/ 1845469 w 2224088"/>
                <a:gd name="connsiteY39" fmla="*/ 1040607 h 1045369"/>
                <a:gd name="connsiteX40" fmla="*/ 1821656 w 2224088"/>
                <a:gd name="connsiteY40" fmla="*/ 1045369 h 1045369"/>
                <a:gd name="connsiteX41" fmla="*/ 1795463 w 2224088"/>
                <a:gd name="connsiteY41" fmla="*/ 1035844 h 1045369"/>
                <a:gd name="connsiteX42" fmla="*/ 1769269 w 2224088"/>
                <a:gd name="connsiteY42" fmla="*/ 1012032 h 1045369"/>
                <a:gd name="connsiteX43" fmla="*/ 1743075 w 2224088"/>
                <a:gd name="connsiteY43" fmla="*/ 995363 h 1045369"/>
                <a:gd name="connsiteX44" fmla="*/ 1695450 w 2224088"/>
                <a:gd name="connsiteY44" fmla="*/ 976313 h 1045369"/>
                <a:gd name="connsiteX45" fmla="*/ 1726406 w 2224088"/>
                <a:gd name="connsiteY45" fmla="*/ 826294 h 1045369"/>
                <a:gd name="connsiteX46" fmla="*/ 1804988 w 2224088"/>
                <a:gd name="connsiteY46" fmla="*/ 469107 h 1045369"/>
                <a:gd name="connsiteX47" fmla="*/ 1838325 w 2224088"/>
                <a:gd name="connsiteY47" fmla="*/ 321469 h 1045369"/>
                <a:gd name="connsiteX48" fmla="*/ 1843088 w 2224088"/>
                <a:gd name="connsiteY48" fmla="*/ 297657 h 1045369"/>
                <a:gd name="connsiteX49" fmla="*/ 1840706 w 2224088"/>
                <a:gd name="connsiteY49" fmla="*/ 273844 h 1045369"/>
                <a:gd name="connsiteX50" fmla="*/ 1831181 w 2224088"/>
                <a:gd name="connsiteY50" fmla="*/ 259557 h 1045369"/>
                <a:gd name="connsiteX51" fmla="*/ 1814513 w 2224088"/>
                <a:gd name="connsiteY51" fmla="*/ 242888 h 1045369"/>
                <a:gd name="connsiteX52" fmla="*/ 1795463 w 2224088"/>
                <a:gd name="connsiteY52" fmla="*/ 238125 h 1045369"/>
                <a:gd name="connsiteX53" fmla="*/ 1745456 w 2224088"/>
                <a:gd name="connsiteY53" fmla="*/ 242888 h 1045369"/>
                <a:gd name="connsiteX54" fmla="*/ 1366838 w 2224088"/>
                <a:gd name="connsiteY54" fmla="*/ 2976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24088" h="1045369">
                  <a:moveTo>
                    <a:pt x="1366838" y="297657"/>
                  </a:moveTo>
                  <a:lnTo>
                    <a:pt x="1014413" y="354807"/>
                  </a:lnTo>
                  <a:lnTo>
                    <a:pt x="819150" y="369094"/>
                  </a:lnTo>
                  <a:lnTo>
                    <a:pt x="628650" y="392907"/>
                  </a:lnTo>
                  <a:lnTo>
                    <a:pt x="481013" y="407194"/>
                  </a:lnTo>
                  <a:lnTo>
                    <a:pt x="330994" y="419100"/>
                  </a:lnTo>
                  <a:lnTo>
                    <a:pt x="223838" y="423863"/>
                  </a:lnTo>
                  <a:lnTo>
                    <a:pt x="47625" y="416719"/>
                  </a:lnTo>
                  <a:lnTo>
                    <a:pt x="0" y="285750"/>
                  </a:lnTo>
                  <a:lnTo>
                    <a:pt x="309563" y="271463"/>
                  </a:lnTo>
                  <a:lnTo>
                    <a:pt x="481013" y="257175"/>
                  </a:lnTo>
                  <a:lnTo>
                    <a:pt x="819150" y="209550"/>
                  </a:lnTo>
                  <a:lnTo>
                    <a:pt x="1012031" y="176213"/>
                  </a:lnTo>
                  <a:lnTo>
                    <a:pt x="1459706" y="107157"/>
                  </a:lnTo>
                  <a:lnTo>
                    <a:pt x="1754981" y="54769"/>
                  </a:lnTo>
                  <a:lnTo>
                    <a:pt x="1795463" y="40482"/>
                  </a:lnTo>
                  <a:lnTo>
                    <a:pt x="1833563" y="19050"/>
                  </a:lnTo>
                  <a:lnTo>
                    <a:pt x="1854994" y="4763"/>
                  </a:lnTo>
                  <a:lnTo>
                    <a:pt x="1883569" y="0"/>
                  </a:lnTo>
                  <a:lnTo>
                    <a:pt x="1914525" y="7144"/>
                  </a:lnTo>
                  <a:lnTo>
                    <a:pt x="1952625" y="23813"/>
                  </a:lnTo>
                  <a:lnTo>
                    <a:pt x="2005013" y="50007"/>
                  </a:lnTo>
                  <a:lnTo>
                    <a:pt x="2055019" y="78582"/>
                  </a:lnTo>
                  <a:lnTo>
                    <a:pt x="2116931" y="119063"/>
                  </a:lnTo>
                  <a:lnTo>
                    <a:pt x="2162175" y="157163"/>
                  </a:lnTo>
                  <a:lnTo>
                    <a:pt x="2193131" y="188119"/>
                  </a:lnTo>
                  <a:lnTo>
                    <a:pt x="2212181" y="214313"/>
                  </a:lnTo>
                  <a:lnTo>
                    <a:pt x="2221706" y="238125"/>
                  </a:lnTo>
                  <a:lnTo>
                    <a:pt x="2224088" y="259557"/>
                  </a:lnTo>
                  <a:lnTo>
                    <a:pt x="2224088" y="276225"/>
                  </a:lnTo>
                  <a:lnTo>
                    <a:pt x="2212181" y="302419"/>
                  </a:lnTo>
                  <a:lnTo>
                    <a:pt x="2176463" y="326232"/>
                  </a:lnTo>
                  <a:lnTo>
                    <a:pt x="2140744" y="345282"/>
                  </a:lnTo>
                  <a:lnTo>
                    <a:pt x="2116931" y="373857"/>
                  </a:lnTo>
                  <a:lnTo>
                    <a:pt x="2095500" y="421482"/>
                  </a:lnTo>
                  <a:lnTo>
                    <a:pt x="2009775" y="645319"/>
                  </a:lnTo>
                  <a:lnTo>
                    <a:pt x="1914525" y="888207"/>
                  </a:lnTo>
                  <a:lnTo>
                    <a:pt x="1871663" y="1004888"/>
                  </a:lnTo>
                  <a:lnTo>
                    <a:pt x="1862138" y="1023938"/>
                  </a:lnTo>
                  <a:lnTo>
                    <a:pt x="1845469" y="1040607"/>
                  </a:lnTo>
                  <a:lnTo>
                    <a:pt x="1821656" y="1045369"/>
                  </a:lnTo>
                  <a:lnTo>
                    <a:pt x="1795463" y="1035844"/>
                  </a:lnTo>
                  <a:lnTo>
                    <a:pt x="1769269" y="1012032"/>
                  </a:lnTo>
                  <a:lnTo>
                    <a:pt x="1743075" y="995363"/>
                  </a:lnTo>
                  <a:lnTo>
                    <a:pt x="1695450" y="976313"/>
                  </a:lnTo>
                  <a:lnTo>
                    <a:pt x="1726406" y="826294"/>
                  </a:lnTo>
                  <a:lnTo>
                    <a:pt x="1804988" y="469107"/>
                  </a:lnTo>
                  <a:lnTo>
                    <a:pt x="1838325" y="321469"/>
                  </a:lnTo>
                  <a:lnTo>
                    <a:pt x="1843088" y="297657"/>
                  </a:lnTo>
                  <a:lnTo>
                    <a:pt x="1840706" y="273844"/>
                  </a:lnTo>
                  <a:lnTo>
                    <a:pt x="1831181" y="259557"/>
                  </a:lnTo>
                  <a:lnTo>
                    <a:pt x="1814513" y="242888"/>
                  </a:lnTo>
                  <a:lnTo>
                    <a:pt x="1795463" y="238125"/>
                  </a:lnTo>
                  <a:lnTo>
                    <a:pt x="1745456" y="242888"/>
                  </a:lnTo>
                  <a:lnTo>
                    <a:pt x="1366838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4CB790E0-086E-41EA-93CC-4D48B2F9ABE9}"/>
                </a:ext>
              </a:extLst>
            </p:cNvPr>
            <p:cNvSpPr/>
            <p:nvPr/>
          </p:nvSpPr>
          <p:spPr>
            <a:xfrm>
              <a:off x="5757863" y="4249739"/>
              <a:ext cx="1676400" cy="314325"/>
            </a:xfrm>
            <a:custGeom>
              <a:avLst/>
              <a:gdLst>
                <a:gd name="connsiteX0" fmla="*/ 1088231 w 1676400"/>
                <a:gd name="connsiteY0" fmla="*/ 190500 h 314325"/>
                <a:gd name="connsiteX1" fmla="*/ 847725 w 1676400"/>
                <a:gd name="connsiteY1" fmla="*/ 207169 h 314325"/>
                <a:gd name="connsiteX2" fmla="*/ 614362 w 1676400"/>
                <a:gd name="connsiteY2" fmla="*/ 226219 h 314325"/>
                <a:gd name="connsiteX3" fmla="*/ 66675 w 1676400"/>
                <a:gd name="connsiteY3" fmla="*/ 314325 h 314325"/>
                <a:gd name="connsiteX4" fmla="*/ 0 w 1676400"/>
                <a:gd name="connsiteY4" fmla="*/ 171450 h 314325"/>
                <a:gd name="connsiteX5" fmla="*/ 335756 w 1676400"/>
                <a:gd name="connsiteY5" fmla="*/ 130969 h 314325"/>
                <a:gd name="connsiteX6" fmla="*/ 638175 w 1676400"/>
                <a:gd name="connsiteY6" fmla="*/ 92869 h 314325"/>
                <a:gd name="connsiteX7" fmla="*/ 871537 w 1676400"/>
                <a:gd name="connsiteY7" fmla="*/ 54769 h 314325"/>
                <a:gd name="connsiteX8" fmla="*/ 1147762 w 1676400"/>
                <a:gd name="connsiteY8" fmla="*/ 21432 h 314325"/>
                <a:gd name="connsiteX9" fmla="*/ 1340643 w 1676400"/>
                <a:gd name="connsiteY9" fmla="*/ 7144 h 314325"/>
                <a:gd name="connsiteX10" fmla="*/ 1488281 w 1676400"/>
                <a:gd name="connsiteY10" fmla="*/ 0 h 314325"/>
                <a:gd name="connsiteX11" fmla="*/ 1652587 w 1676400"/>
                <a:gd name="connsiteY11" fmla="*/ 7144 h 314325"/>
                <a:gd name="connsiteX12" fmla="*/ 1676400 w 1676400"/>
                <a:gd name="connsiteY12" fmla="*/ 200025 h 314325"/>
                <a:gd name="connsiteX13" fmla="*/ 1564481 w 1676400"/>
                <a:gd name="connsiteY13" fmla="*/ 185738 h 314325"/>
                <a:gd name="connsiteX14" fmla="*/ 1519237 w 1676400"/>
                <a:gd name="connsiteY14" fmla="*/ 173832 h 314325"/>
                <a:gd name="connsiteX15" fmla="*/ 1440656 w 1676400"/>
                <a:gd name="connsiteY15" fmla="*/ 161925 h 314325"/>
                <a:gd name="connsiteX16" fmla="*/ 1364456 w 1676400"/>
                <a:gd name="connsiteY16" fmla="*/ 161925 h 314325"/>
                <a:gd name="connsiteX17" fmla="*/ 1264443 w 1676400"/>
                <a:gd name="connsiteY17" fmla="*/ 171450 h 314325"/>
                <a:gd name="connsiteX18" fmla="*/ 1088231 w 1676400"/>
                <a:gd name="connsiteY18" fmla="*/ 1905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76400" h="314325">
                  <a:moveTo>
                    <a:pt x="1088231" y="190500"/>
                  </a:moveTo>
                  <a:lnTo>
                    <a:pt x="847725" y="207169"/>
                  </a:lnTo>
                  <a:lnTo>
                    <a:pt x="614362" y="226219"/>
                  </a:lnTo>
                  <a:lnTo>
                    <a:pt x="66675" y="314325"/>
                  </a:lnTo>
                  <a:lnTo>
                    <a:pt x="0" y="171450"/>
                  </a:lnTo>
                  <a:lnTo>
                    <a:pt x="335756" y="130969"/>
                  </a:lnTo>
                  <a:lnTo>
                    <a:pt x="638175" y="92869"/>
                  </a:lnTo>
                  <a:lnTo>
                    <a:pt x="871537" y="54769"/>
                  </a:lnTo>
                  <a:lnTo>
                    <a:pt x="1147762" y="21432"/>
                  </a:lnTo>
                  <a:lnTo>
                    <a:pt x="1340643" y="7144"/>
                  </a:lnTo>
                  <a:lnTo>
                    <a:pt x="1488281" y="0"/>
                  </a:lnTo>
                  <a:lnTo>
                    <a:pt x="1652587" y="7144"/>
                  </a:lnTo>
                  <a:lnTo>
                    <a:pt x="1676400" y="200025"/>
                  </a:lnTo>
                  <a:lnTo>
                    <a:pt x="1564481" y="185738"/>
                  </a:lnTo>
                  <a:lnTo>
                    <a:pt x="1519237" y="173832"/>
                  </a:lnTo>
                  <a:lnTo>
                    <a:pt x="1440656" y="161925"/>
                  </a:lnTo>
                  <a:lnTo>
                    <a:pt x="1364456" y="161925"/>
                  </a:lnTo>
                  <a:lnTo>
                    <a:pt x="1264443" y="171450"/>
                  </a:lnTo>
                  <a:lnTo>
                    <a:pt x="1088231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7">
              <a:extLst>
                <a:ext uri="{FF2B5EF4-FFF2-40B4-BE49-F238E27FC236}">
                  <a16:creationId xmlns:a16="http://schemas.microsoft.com/office/drawing/2014/main" id="{53BC8801-0123-4283-9228-302777B136FB}"/>
                </a:ext>
              </a:extLst>
            </p:cNvPr>
            <p:cNvSpPr/>
            <p:nvPr/>
          </p:nvSpPr>
          <p:spPr>
            <a:xfrm rot="16200000">
              <a:off x="4572796" y="3755232"/>
              <a:ext cx="2786062" cy="1533525"/>
            </a:xfrm>
            <a:custGeom>
              <a:avLst/>
              <a:gdLst>
                <a:gd name="connsiteX0" fmla="*/ 1859756 w 2786062"/>
                <a:gd name="connsiteY0" fmla="*/ 1464469 h 1533525"/>
                <a:gd name="connsiteX1" fmla="*/ 1583531 w 2786062"/>
                <a:gd name="connsiteY1" fmla="*/ 1450181 h 1533525"/>
                <a:gd name="connsiteX2" fmla="*/ 1481137 w 2786062"/>
                <a:gd name="connsiteY2" fmla="*/ 1435894 h 1533525"/>
                <a:gd name="connsiteX3" fmla="*/ 1331118 w 2786062"/>
                <a:gd name="connsiteY3" fmla="*/ 1404938 h 1533525"/>
                <a:gd name="connsiteX4" fmla="*/ 1257300 w 2786062"/>
                <a:gd name="connsiteY4" fmla="*/ 1383506 h 1533525"/>
                <a:gd name="connsiteX5" fmla="*/ 1104900 w 2786062"/>
                <a:gd name="connsiteY5" fmla="*/ 1323975 h 1533525"/>
                <a:gd name="connsiteX6" fmla="*/ 1023937 w 2786062"/>
                <a:gd name="connsiteY6" fmla="*/ 1285875 h 1533525"/>
                <a:gd name="connsiteX7" fmla="*/ 954881 w 2786062"/>
                <a:gd name="connsiteY7" fmla="*/ 1247775 h 1533525"/>
                <a:gd name="connsiteX8" fmla="*/ 876300 w 2786062"/>
                <a:gd name="connsiteY8" fmla="*/ 1200150 h 1533525"/>
                <a:gd name="connsiteX9" fmla="*/ 797718 w 2786062"/>
                <a:gd name="connsiteY9" fmla="*/ 1145381 h 1533525"/>
                <a:gd name="connsiteX10" fmla="*/ 714375 w 2786062"/>
                <a:gd name="connsiteY10" fmla="*/ 1078706 h 1533525"/>
                <a:gd name="connsiteX11" fmla="*/ 621506 w 2786062"/>
                <a:gd name="connsiteY11" fmla="*/ 992981 h 1533525"/>
                <a:gd name="connsiteX12" fmla="*/ 521493 w 2786062"/>
                <a:gd name="connsiteY12" fmla="*/ 885825 h 1533525"/>
                <a:gd name="connsiteX13" fmla="*/ 431006 w 2786062"/>
                <a:gd name="connsiteY13" fmla="*/ 771525 h 1533525"/>
                <a:gd name="connsiteX14" fmla="*/ 345281 w 2786062"/>
                <a:gd name="connsiteY14" fmla="*/ 650081 h 1533525"/>
                <a:gd name="connsiteX15" fmla="*/ 247650 w 2786062"/>
                <a:gd name="connsiteY15" fmla="*/ 502444 h 1533525"/>
                <a:gd name="connsiteX16" fmla="*/ 164306 w 2786062"/>
                <a:gd name="connsiteY16" fmla="*/ 366713 h 1533525"/>
                <a:gd name="connsiteX17" fmla="*/ 73818 w 2786062"/>
                <a:gd name="connsiteY17" fmla="*/ 202406 h 1533525"/>
                <a:gd name="connsiteX18" fmla="*/ 14287 w 2786062"/>
                <a:gd name="connsiteY18" fmla="*/ 88106 h 1533525"/>
                <a:gd name="connsiteX19" fmla="*/ 2381 w 2786062"/>
                <a:gd name="connsiteY19" fmla="*/ 59531 h 1533525"/>
                <a:gd name="connsiteX20" fmla="*/ 0 w 2786062"/>
                <a:gd name="connsiteY20" fmla="*/ 33338 h 1533525"/>
                <a:gd name="connsiteX21" fmla="*/ 2381 w 2786062"/>
                <a:gd name="connsiteY21" fmla="*/ 9525 h 1533525"/>
                <a:gd name="connsiteX22" fmla="*/ 14287 w 2786062"/>
                <a:gd name="connsiteY22" fmla="*/ 0 h 1533525"/>
                <a:gd name="connsiteX23" fmla="*/ 30956 w 2786062"/>
                <a:gd name="connsiteY23" fmla="*/ 2381 h 1533525"/>
                <a:gd name="connsiteX24" fmla="*/ 54768 w 2786062"/>
                <a:gd name="connsiteY24" fmla="*/ 19050 h 1533525"/>
                <a:gd name="connsiteX25" fmla="*/ 114300 w 2786062"/>
                <a:gd name="connsiteY25" fmla="*/ 114300 h 1533525"/>
                <a:gd name="connsiteX26" fmla="*/ 180975 w 2786062"/>
                <a:gd name="connsiteY26" fmla="*/ 211931 h 1533525"/>
                <a:gd name="connsiteX27" fmla="*/ 245268 w 2786062"/>
                <a:gd name="connsiteY27" fmla="*/ 302419 h 1533525"/>
                <a:gd name="connsiteX28" fmla="*/ 295275 w 2786062"/>
                <a:gd name="connsiteY28" fmla="*/ 369094 h 1533525"/>
                <a:gd name="connsiteX29" fmla="*/ 371475 w 2786062"/>
                <a:gd name="connsiteY29" fmla="*/ 454819 h 1533525"/>
                <a:gd name="connsiteX30" fmla="*/ 435768 w 2786062"/>
                <a:gd name="connsiteY30" fmla="*/ 531019 h 1533525"/>
                <a:gd name="connsiteX31" fmla="*/ 511968 w 2786062"/>
                <a:gd name="connsiteY31" fmla="*/ 611981 h 1533525"/>
                <a:gd name="connsiteX32" fmla="*/ 588168 w 2786062"/>
                <a:gd name="connsiteY32" fmla="*/ 683419 h 1533525"/>
                <a:gd name="connsiteX33" fmla="*/ 700087 w 2786062"/>
                <a:gd name="connsiteY33" fmla="*/ 785813 h 1533525"/>
                <a:gd name="connsiteX34" fmla="*/ 800100 w 2786062"/>
                <a:gd name="connsiteY34" fmla="*/ 864394 h 1533525"/>
                <a:gd name="connsiteX35" fmla="*/ 902493 w 2786062"/>
                <a:gd name="connsiteY35" fmla="*/ 933450 h 1533525"/>
                <a:gd name="connsiteX36" fmla="*/ 969168 w 2786062"/>
                <a:gd name="connsiteY36" fmla="*/ 976313 h 1533525"/>
                <a:gd name="connsiteX37" fmla="*/ 1031081 w 2786062"/>
                <a:gd name="connsiteY37" fmla="*/ 1009650 h 1533525"/>
                <a:gd name="connsiteX38" fmla="*/ 1107281 w 2786062"/>
                <a:gd name="connsiteY38" fmla="*/ 1050131 h 1533525"/>
                <a:gd name="connsiteX39" fmla="*/ 1162050 w 2786062"/>
                <a:gd name="connsiteY39" fmla="*/ 1076325 h 1533525"/>
                <a:gd name="connsiteX40" fmla="*/ 1266825 w 2786062"/>
                <a:gd name="connsiteY40" fmla="*/ 1114425 h 1533525"/>
                <a:gd name="connsiteX41" fmla="*/ 1357312 w 2786062"/>
                <a:gd name="connsiteY41" fmla="*/ 1140619 h 1533525"/>
                <a:gd name="connsiteX42" fmla="*/ 1466850 w 2786062"/>
                <a:gd name="connsiteY42" fmla="*/ 1162050 h 1533525"/>
                <a:gd name="connsiteX43" fmla="*/ 1540668 w 2786062"/>
                <a:gd name="connsiteY43" fmla="*/ 1176338 h 1533525"/>
                <a:gd name="connsiteX44" fmla="*/ 1702593 w 2786062"/>
                <a:gd name="connsiteY44" fmla="*/ 1202531 h 1533525"/>
                <a:gd name="connsiteX45" fmla="*/ 1847850 w 2786062"/>
                <a:gd name="connsiteY45" fmla="*/ 1216819 h 1533525"/>
                <a:gd name="connsiteX46" fmla="*/ 1976437 w 2786062"/>
                <a:gd name="connsiteY46" fmla="*/ 1223963 h 1533525"/>
                <a:gd name="connsiteX47" fmla="*/ 2093118 w 2786062"/>
                <a:gd name="connsiteY47" fmla="*/ 1223963 h 1533525"/>
                <a:gd name="connsiteX48" fmla="*/ 2233612 w 2786062"/>
                <a:gd name="connsiteY48" fmla="*/ 1223963 h 1533525"/>
                <a:gd name="connsiteX49" fmla="*/ 2428875 w 2786062"/>
                <a:gd name="connsiteY49" fmla="*/ 1223963 h 1533525"/>
                <a:gd name="connsiteX50" fmla="*/ 2478881 w 2786062"/>
                <a:gd name="connsiteY50" fmla="*/ 1219200 h 1533525"/>
                <a:gd name="connsiteX51" fmla="*/ 2528887 w 2786062"/>
                <a:gd name="connsiteY51" fmla="*/ 1207294 h 1533525"/>
                <a:gd name="connsiteX52" fmla="*/ 2564606 w 2786062"/>
                <a:gd name="connsiteY52" fmla="*/ 1185863 h 1533525"/>
                <a:gd name="connsiteX53" fmla="*/ 2607468 w 2786062"/>
                <a:gd name="connsiteY53" fmla="*/ 1152525 h 1533525"/>
                <a:gd name="connsiteX54" fmla="*/ 2745581 w 2786062"/>
                <a:gd name="connsiteY54" fmla="*/ 1009650 h 1533525"/>
                <a:gd name="connsiteX55" fmla="*/ 2786062 w 2786062"/>
                <a:gd name="connsiteY55" fmla="*/ 1159669 h 1533525"/>
                <a:gd name="connsiteX56" fmla="*/ 2697956 w 2786062"/>
                <a:gd name="connsiteY56" fmla="*/ 1281113 h 1533525"/>
                <a:gd name="connsiteX57" fmla="*/ 2655093 w 2786062"/>
                <a:gd name="connsiteY57" fmla="*/ 1359694 h 1533525"/>
                <a:gd name="connsiteX58" fmla="*/ 2588418 w 2786062"/>
                <a:gd name="connsiteY58" fmla="*/ 1464469 h 1533525"/>
                <a:gd name="connsiteX59" fmla="*/ 2557462 w 2786062"/>
                <a:gd name="connsiteY59" fmla="*/ 1509713 h 1533525"/>
                <a:gd name="connsiteX60" fmla="*/ 2540793 w 2786062"/>
                <a:gd name="connsiteY60" fmla="*/ 1526381 h 1533525"/>
                <a:gd name="connsiteX61" fmla="*/ 2524125 w 2786062"/>
                <a:gd name="connsiteY61" fmla="*/ 1533525 h 1533525"/>
                <a:gd name="connsiteX62" fmla="*/ 2500312 w 2786062"/>
                <a:gd name="connsiteY62" fmla="*/ 1533525 h 1533525"/>
                <a:gd name="connsiteX63" fmla="*/ 2486025 w 2786062"/>
                <a:gd name="connsiteY63" fmla="*/ 1528763 h 1533525"/>
                <a:gd name="connsiteX64" fmla="*/ 2466975 w 2786062"/>
                <a:gd name="connsiteY64" fmla="*/ 1514475 h 1533525"/>
                <a:gd name="connsiteX65" fmla="*/ 2445543 w 2786062"/>
                <a:gd name="connsiteY65" fmla="*/ 1485900 h 1533525"/>
                <a:gd name="connsiteX66" fmla="*/ 2440781 w 2786062"/>
                <a:gd name="connsiteY66" fmla="*/ 1471613 h 1533525"/>
                <a:gd name="connsiteX67" fmla="*/ 2266950 w 2786062"/>
                <a:gd name="connsiteY67" fmla="*/ 1471613 h 1533525"/>
                <a:gd name="connsiteX68" fmla="*/ 2109787 w 2786062"/>
                <a:gd name="connsiteY68" fmla="*/ 1466850 h 1533525"/>
                <a:gd name="connsiteX69" fmla="*/ 1859756 w 2786062"/>
                <a:gd name="connsiteY69" fmla="*/ 1464469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6062" h="1533525">
                  <a:moveTo>
                    <a:pt x="1859756" y="1464469"/>
                  </a:moveTo>
                  <a:lnTo>
                    <a:pt x="1583531" y="1450181"/>
                  </a:lnTo>
                  <a:lnTo>
                    <a:pt x="1481137" y="1435894"/>
                  </a:lnTo>
                  <a:lnTo>
                    <a:pt x="1331118" y="1404938"/>
                  </a:lnTo>
                  <a:lnTo>
                    <a:pt x="1257300" y="1383506"/>
                  </a:lnTo>
                  <a:lnTo>
                    <a:pt x="1104900" y="1323975"/>
                  </a:lnTo>
                  <a:lnTo>
                    <a:pt x="1023937" y="1285875"/>
                  </a:lnTo>
                  <a:lnTo>
                    <a:pt x="954881" y="1247775"/>
                  </a:lnTo>
                  <a:lnTo>
                    <a:pt x="876300" y="1200150"/>
                  </a:lnTo>
                  <a:lnTo>
                    <a:pt x="797718" y="1145381"/>
                  </a:lnTo>
                  <a:lnTo>
                    <a:pt x="714375" y="1078706"/>
                  </a:lnTo>
                  <a:lnTo>
                    <a:pt x="621506" y="992981"/>
                  </a:lnTo>
                  <a:lnTo>
                    <a:pt x="521493" y="885825"/>
                  </a:lnTo>
                  <a:lnTo>
                    <a:pt x="431006" y="771525"/>
                  </a:lnTo>
                  <a:lnTo>
                    <a:pt x="345281" y="650081"/>
                  </a:lnTo>
                  <a:lnTo>
                    <a:pt x="247650" y="502444"/>
                  </a:lnTo>
                  <a:lnTo>
                    <a:pt x="164306" y="366713"/>
                  </a:lnTo>
                  <a:lnTo>
                    <a:pt x="73818" y="202406"/>
                  </a:lnTo>
                  <a:lnTo>
                    <a:pt x="14287" y="88106"/>
                  </a:lnTo>
                  <a:lnTo>
                    <a:pt x="2381" y="59531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4768" y="19050"/>
                  </a:lnTo>
                  <a:lnTo>
                    <a:pt x="114300" y="114300"/>
                  </a:lnTo>
                  <a:lnTo>
                    <a:pt x="180975" y="211931"/>
                  </a:lnTo>
                  <a:lnTo>
                    <a:pt x="245268" y="302419"/>
                  </a:lnTo>
                  <a:lnTo>
                    <a:pt x="295275" y="369094"/>
                  </a:lnTo>
                  <a:lnTo>
                    <a:pt x="371475" y="454819"/>
                  </a:lnTo>
                  <a:lnTo>
                    <a:pt x="435768" y="531019"/>
                  </a:lnTo>
                  <a:lnTo>
                    <a:pt x="511968" y="611981"/>
                  </a:lnTo>
                  <a:lnTo>
                    <a:pt x="588168" y="683419"/>
                  </a:lnTo>
                  <a:lnTo>
                    <a:pt x="700087" y="785813"/>
                  </a:lnTo>
                  <a:lnTo>
                    <a:pt x="800100" y="864394"/>
                  </a:lnTo>
                  <a:lnTo>
                    <a:pt x="902493" y="933450"/>
                  </a:lnTo>
                  <a:lnTo>
                    <a:pt x="969168" y="976313"/>
                  </a:lnTo>
                  <a:lnTo>
                    <a:pt x="1031081" y="1009650"/>
                  </a:lnTo>
                  <a:lnTo>
                    <a:pt x="1107281" y="1050131"/>
                  </a:lnTo>
                  <a:lnTo>
                    <a:pt x="1162050" y="1076325"/>
                  </a:lnTo>
                  <a:lnTo>
                    <a:pt x="1266825" y="1114425"/>
                  </a:lnTo>
                  <a:lnTo>
                    <a:pt x="1357312" y="1140619"/>
                  </a:lnTo>
                  <a:lnTo>
                    <a:pt x="1466850" y="1162050"/>
                  </a:lnTo>
                  <a:lnTo>
                    <a:pt x="1540668" y="1176338"/>
                  </a:lnTo>
                  <a:lnTo>
                    <a:pt x="1702593" y="1202531"/>
                  </a:lnTo>
                  <a:lnTo>
                    <a:pt x="1847850" y="1216819"/>
                  </a:lnTo>
                  <a:lnTo>
                    <a:pt x="1976437" y="1223963"/>
                  </a:lnTo>
                  <a:lnTo>
                    <a:pt x="2093118" y="1223963"/>
                  </a:lnTo>
                  <a:lnTo>
                    <a:pt x="2233612" y="1223963"/>
                  </a:lnTo>
                  <a:lnTo>
                    <a:pt x="2428875" y="1223963"/>
                  </a:lnTo>
                  <a:lnTo>
                    <a:pt x="2478881" y="1219200"/>
                  </a:lnTo>
                  <a:lnTo>
                    <a:pt x="2528887" y="1207294"/>
                  </a:lnTo>
                  <a:lnTo>
                    <a:pt x="2564606" y="1185863"/>
                  </a:lnTo>
                  <a:lnTo>
                    <a:pt x="2607468" y="1152525"/>
                  </a:lnTo>
                  <a:lnTo>
                    <a:pt x="2745581" y="1009650"/>
                  </a:lnTo>
                  <a:lnTo>
                    <a:pt x="2786062" y="1159669"/>
                  </a:lnTo>
                  <a:lnTo>
                    <a:pt x="2697956" y="1281113"/>
                  </a:lnTo>
                  <a:lnTo>
                    <a:pt x="2655093" y="1359694"/>
                  </a:lnTo>
                  <a:lnTo>
                    <a:pt x="2588418" y="1464469"/>
                  </a:lnTo>
                  <a:lnTo>
                    <a:pt x="2557462" y="1509713"/>
                  </a:lnTo>
                  <a:lnTo>
                    <a:pt x="2540793" y="1526381"/>
                  </a:lnTo>
                  <a:lnTo>
                    <a:pt x="2524125" y="1533525"/>
                  </a:lnTo>
                  <a:lnTo>
                    <a:pt x="2500312" y="1533525"/>
                  </a:lnTo>
                  <a:lnTo>
                    <a:pt x="2486025" y="1528763"/>
                  </a:lnTo>
                  <a:lnTo>
                    <a:pt x="2466975" y="1514475"/>
                  </a:lnTo>
                  <a:lnTo>
                    <a:pt x="2445543" y="1485900"/>
                  </a:lnTo>
                  <a:lnTo>
                    <a:pt x="2440781" y="1471613"/>
                  </a:lnTo>
                  <a:lnTo>
                    <a:pt x="2266950" y="1471613"/>
                  </a:lnTo>
                  <a:lnTo>
                    <a:pt x="2109787" y="1466850"/>
                  </a:lnTo>
                  <a:lnTo>
                    <a:pt x="1859756" y="1464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65025EF3-A9F2-4C76-8204-C99CE91AD688}"/>
                </a:ext>
              </a:extLst>
            </p:cNvPr>
            <p:cNvSpPr/>
            <p:nvPr/>
          </p:nvSpPr>
          <p:spPr>
            <a:xfrm>
              <a:off x="6524626" y="4524375"/>
              <a:ext cx="1927225" cy="1385888"/>
            </a:xfrm>
            <a:custGeom>
              <a:avLst/>
              <a:gdLst>
                <a:gd name="connsiteX0" fmla="*/ 745331 w 1926431"/>
                <a:gd name="connsiteY0" fmla="*/ 935831 h 1385888"/>
                <a:gd name="connsiteX1" fmla="*/ 485775 w 1926431"/>
                <a:gd name="connsiteY1" fmla="*/ 616744 h 1385888"/>
                <a:gd name="connsiteX2" fmla="*/ 335756 w 1926431"/>
                <a:gd name="connsiteY2" fmla="*/ 438150 h 1385888"/>
                <a:gd name="connsiteX3" fmla="*/ 183356 w 1926431"/>
                <a:gd name="connsiteY3" fmla="*/ 266700 h 1385888"/>
                <a:gd name="connsiteX4" fmla="*/ 0 w 1926431"/>
                <a:gd name="connsiteY4" fmla="*/ 73819 h 1385888"/>
                <a:gd name="connsiteX5" fmla="*/ 16669 w 1926431"/>
                <a:gd name="connsiteY5" fmla="*/ 0 h 1385888"/>
                <a:gd name="connsiteX6" fmla="*/ 107156 w 1926431"/>
                <a:gd name="connsiteY6" fmla="*/ 61913 h 1385888"/>
                <a:gd name="connsiteX7" fmla="*/ 183356 w 1926431"/>
                <a:gd name="connsiteY7" fmla="*/ 111919 h 1385888"/>
                <a:gd name="connsiteX8" fmla="*/ 283369 w 1926431"/>
                <a:gd name="connsiteY8" fmla="*/ 183356 h 1385888"/>
                <a:gd name="connsiteX9" fmla="*/ 438150 w 1926431"/>
                <a:gd name="connsiteY9" fmla="*/ 311944 h 1385888"/>
                <a:gd name="connsiteX10" fmla="*/ 559594 w 1926431"/>
                <a:gd name="connsiteY10" fmla="*/ 416719 h 1385888"/>
                <a:gd name="connsiteX11" fmla="*/ 664369 w 1926431"/>
                <a:gd name="connsiteY11" fmla="*/ 504825 h 1385888"/>
                <a:gd name="connsiteX12" fmla="*/ 819150 w 1926431"/>
                <a:gd name="connsiteY12" fmla="*/ 633413 h 1385888"/>
                <a:gd name="connsiteX13" fmla="*/ 919163 w 1926431"/>
                <a:gd name="connsiteY13" fmla="*/ 714375 h 1385888"/>
                <a:gd name="connsiteX14" fmla="*/ 997744 w 1926431"/>
                <a:gd name="connsiteY14" fmla="*/ 781050 h 1385888"/>
                <a:gd name="connsiteX15" fmla="*/ 1107281 w 1926431"/>
                <a:gd name="connsiteY15" fmla="*/ 866775 h 1385888"/>
                <a:gd name="connsiteX16" fmla="*/ 1209675 w 1926431"/>
                <a:gd name="connsiteY16" fmla="*/ 947738 h 1385888"/>
                <a:gd name="connsiteX17" fmla="*/ 1314450 w 1926431"/>
                <a:gd name="connsiteY17" fmla="*/ 1016794 h 1385888"/>
                <a:gd name="connsiteX18" fmla="*/ 1395413 w 1926431"/>
                <a:gd name="connsiteY18" fmla="*/ 1069181 h 1385888"/>
                <a:gd name="connsiteX19" fmla="*/ 1488281 w 1926431"/>
                <a:gd name="connsiteY19" fmla="*/ 1121569 h 1385888"/>
                <a:gd name="connsiteX20" fmla="*/ 1578769 w 1926431"/>
                <a:gd name="connsiteY20" fmla="*/ 1164431 h 1385888"/>
                <a:gd name="connsiteX21" fmla="*/ 1685925 w 1926431"/>
                <a:gd name="connsiteY21" fmla="*/ 1214438 h 1385888"/>
                <a:gd name="connsiteX22" fmla="*/ 1802606 w 1926431"/>
                <a:gd name="connsiteY22" fmla="*/ 1262063 h 1385888"/>
                <a:gd name="connsiteX23" fmla="*/ 1874044 w 1926431"/>
                <a:gd name="connsiteY23" fmla="*/ 1288256 h 1385888"/>
                <a:gd name="connsiteX24" fmla="*/ 1905000 w 1926431"/>
                <a:gd name="connsiteY24" fmla="*/ 1304925 h 1385888"/>
                <a:gd name="connsiteX25" fmla="*/ 1919288 w 1926431"/>
                <a:gd name="connsiteY25" fmla="*/ 1319213 h 1385888"/>
                <a:gd name="connsiteX26" fmla="*/ 1926431 w 1926431"/>
                <a:gd name="connsiteY26" fmla="*/ 1335881 h 1385888"/>
                <a:gd name="connsiteX27" fmla="*/ 1926431 w 1926431"/>
                <a:gd name="connsiteY27" fmla="*/ 1354931 h 1385888"/>
                <a:gd name="connsiteX28" fmla="*/ 1916906 w 1926431"/>
                <a:gd name="connsiteY28" fmla="*/ 1371600 h 1385888"/>
                <a:gd name="connsiteX29" fmla="*/ 1895475 w 1926431"/>
                <a:gd name="connsiteY29" fmla="*/ 1381125 h 1385888"/>
                <a:gd name="connsiteX30" fmla="*/ 1764506 w 1926431"/>
                <a:gd name="connsiteY30" fmla="*/ 1385888 h 1385888"/>
                <a:gd name="connsiteX31" fmla="*/ 1514475 w 1926431"/>
                <a:gd name="connsiteY31" fmla="*/ 1383506 h 1385888"/>
                <a:gd name="connsiteX32" fmla="*/ 1233488 w 1926431"/>
                <a:gd name="connsiteY32" fmla="*/ 1385888 h 1385888"/>
                <a:gd name="connsiteX33" fmla="*/ 1164431 w 1926431"/>
                <a:gd name="connsiteY33" fmla="*/ 1385888 h 1385888"/>
                <a:gd name="connsiteX34" fmla="*/ 1147763 w 1926431"/>
                <a:gd name="connsiteY34" fmla="*/ 1383506 h 1385888"/>
                <a:gd name="connsiteX35" fmla="*/ 1126331 w 1926431"/>
                <a:gd name="connsiteY35" fmla="*/ 1373981 h 1385888"/>
                <a:gd name="connsiteX36" fmla="*/ 1073944 w 1926431"/>
                <a:gd name="connsiteY36" fmla="*/ 1335881 h 1385888"/>
                <a:gd name="connsiteX37" fmla="*/ 990600 w 1926431"/>
                <a:gd name="connsiteY37" fmla="*/ 1250156 h 1385888"/>
                <a:gd name="connsiteX38" fmla="*/ 862013 w 1926431"/>
                <a:gd name="connsiteY38" fmla="*/ 1090613 h 1385888"/>
                <a:gd name="connsiteX39" fmla="*/ 745331 w 1926431"/>
                <a:gd name="connsiteY39" fmla="*/ 935831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6431" h="1385888">
                  <a:moveTo>
                    <a:pt x="745331" y="935831"/>
                  </a:moveTo>
                  <a:lnTo>
                    <a:pt x="485775" y="616744"/>
                  </a:lnTo>
                  <a:lnTo>
                    <a:pt x="335756" y="438150"/>
                  </a:lnTo>
                  <a:lnTo>
                    <a:pt x="183356" y="266700"/>
                  </a:lnTo>
                  <a:lnTo>
                    <a:pt x="0" y="73819"/>
                  </a:lnTo>
                  <a:lnTo>
                    <a:pt x="16669" y="0"/>
                  </a:lnTo>
                  <a:lnTo>
                    <a:pt x="107156" y="61913"/>
                  </a:lnTo>
                  <a:lnTo>
                    <a:pt x="183356" y="111919"/>
                  </a:lnTo>
                  <a:lnTo>
                    <a:pt x="283369" y="183356"/>
                  </a:lnTo>
                  <a:lnTo>
                    <a:pt x="438150" y="311944"/>
                  </a:lnTo>
                  <a:lnTo>
                    <a:pt x="559594" y="416719"/>
                  </a:lnTo>
                  <a:lnTo>
                    <a:pt x="664369" y="504825"/>
                  </a:lnTo>
                  <a:lnTo>
                    <a:pt x="819150" y="633413"/>
                  </a:lnTo>
                  <a:lnTo>
                    <a:pt x="919163" y="714375"/>
                  </a:lnTo>
                  <a:lnTo>
                    <a:pt x="997744" y="781050"/>
                  </a:lnTo>
                  <a:lnTo>
                    <a:pt x="1107281" y="866775"/>
                  </a:lnTo>
                  <a:lnTo>
                    <a:pt x="1209675" y="947738"/>
                  </a:lnTo>
                  <a:lnTo>
                    <a:pt x="1314450" y="1016794"/>
                  </a:lnTo>
                  <a:lnTo>
                    <a:pt x="1395413" y="1069181"/>
                  </a:lnTo>
                  <a:lnTo>
                    <a:pt x="1488281" y="1121569"/>
                  </a:lnTo>
                  <a:lnTo>
                    <a:pt x="1578769" y="1164431"/>
                  </a:lnTo>
                  <a:lnTo>
                    <a:pt x="1685925" y="1214438"/>
                  </a:lnTo>
                  <a:lnTo>
                    <a:pt x="1802606" y="1262063"/>
                  </a:lnTo>
                  <a:lnTo>
                    <a:pt x="1874044" y="1288256"/>
                  </a:lnTo>
                  <a:lnTo>
                    <a:pt x="1905000" y="1304925"/>
                  </a:lnTo>
                  <a:lnTo>
                    <a:pt x="1919288" y="1319213"/>
                  </a:lnTo>
                  <a:lnTo>
                    <a:pt x="1926431" y="1335881"/>
                  </a:lnTo>
                  <a:lnTo>
                    <a:pt x="1926431" y="1354931"/>
                  </a:lnTo>
                  <a:lnTo>
                    <a:pt x="1916906" y="1371600"/>
                  </a:lnTo>
                  <a:lnTo>
                    <a:pt x="1895475" y="1381125"/>
                  </a:lnTo>
                  <a:lnTo>
                    <a:pt x="1764506" y="1385888"/>
                  </a:lnTo>
                  <a:lnTo>
                    <a:pt x="1514475" y="1383506"/>
                  </a:lnTo>
                  <a:lnTo>
                    <a:pt x="1233488" y="1385888"/>
                  </a:lnTo>
                  <a:lnTo>
                    <a:pt x="1164431" y="1385888"/>
                  </a:lnTo>
                  <a:lnTo>
                    <a:pt x="1147763" y="1383506"/>
                  </a:lnTo>
                  <a:lnTo>
                    <a:pt x="1126331" y="1373981"/>
                  </a:lnTo>
                  <a:lnTo>
                    <a:pt x="1073944" y="1335881"/>
                  </a:lnTo>
                  <a:lnTo>
                    <a:pt x="990600" y="1250156"/>
                  </a:lnTo>
                  <a:lnTo>
                    <a:pt x="862013" y="1090613"/>
                  </a:lnTo>
                  <a:lnTo>
                    <a:pt x="745331" y="935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8393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EA24010-A031-4F38-87F9-63564FA2DA52}"/>
              </a:ext>
            </a:extLst>
          </p:cNvPr>
          <p:cNvGrpSpPr/>
          <p:nvPr/>
        </p:nvGrpSpPr>
        <p:grpSpPr>
          <a:xfrm>
            <a:off x="3503614" y="1457325"/>
            <a:ext cx="5114925" cy="4513264"/>
            <a:chOff x="3503614" y="1457325"/>
            <a:chExt cx="5114925" cy="451326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202EE1B-5FE2-4142-9F32-40EADF4A9A34}"/>
                </a:ext>
              </a:extLst>
            </p:cNvPr>
            <p:cNvSpPr/>
            <p:nvPr/>
          </p:nvSpPr>
          <p:spPr>
            <a:xfrm>
              <a:off x="3579815" y="2619375"/>
              <a:ext cx="1841500" cy="522288"/>
            </a:xfrm>
            <a:custGeom>
              <a:avLst/>
              <a:gdLst>
                <a:gd name="connsiteX0" fmla="*/ 1459706 w 1843087"/>
                <a:gd name="connsiteY0" fmla="*/ 283369 h 521494"/>
                <a:gd name="connsiteX1" fmla="*/ 1185862 w 1843087"/>
                <a:gd name="connsiteY1" fmla="*/ 321469 h 521494"/>
                <a:gd name="connsiteX2" fmla="*/ 902494 w 1843087"/>
                <a:gd name="connsiteY2" fmla="*/ 381000 h 521494"/>
                <a:gd name="connsiteX3" fmla="*/ 750094 w 1843087"/>
                <a:gd name="connsiteY3" fmla="*/ 414338 h 521494"/>
                <a:gd name="connsiteX4" fmla="*/ 616744 w 1843087"/>
                <a:gd name="connsiteY4" fmla="*/ 447675 h 521494"/>
                <a:gd name="connsiteX5" fmla="*/ 509587 w 1843087"/>
                <a:gd name="connsiteY5" fmla="*/ 476250 h 521494"/>
                <a:gd name="connsiteX6" fmla="*/ 364331 w 1843087"/>
                <a:gd name="connsiteY6" fmla="*/ 521494 h 521494"/>
                <a:gd name="connsiteX7" fmla="*/ 342900 w 1843087"/>
                <a:gd name="connsiteY7" fmla="*/ 516731 h 521494"/>
                <a:gd name="connsiteX8" fmla="*/ 292894 w 1843087"/>
                <a:gd name="connsiteY8" fmla="*/ 497681 h 521494"/>
                <a:gd name="connsiteX9" fmla="*/ 235744 w 1843087"/>
                <a:gd name="connsiteY9" fmla="*/ 469106 h 521494"/>
                <a:gd name="connsiteX10" fmla="*/ 204787 w 1843087"/>
                <a:gd name="connsiteY10" fmla="*/ 450056 h 521494"/>
                <a:gd name="connsiteX11" fmla="*/ 171450 w 1843087"/>
                <a:gd name="connsiteY11" fmla="*/ 423863 h 521494"/>
                <a:gd name="connsiteX12" fmla="*/ 138112 w 1843087"/>
                <a:gd name="connsiteY12" fmla="*/ 397669 h 521494"/>
                <a:gd name="connsiteX13" fmla="*/ 92869 w 1843087"/>
                <a:gd name="connsiteY13" fmla="*/ 352425 h 521494"/>
                <a:gd name="connsiteX14" fmla="*/ 54769 w 1843087"/>
                <a:gd name="connsiteY14" fmla="*/ 307181 h 521494"/>
                <a:gd name="connsiteX15" fmla="*/ 23812 w 1843087"/>
                <a:gd name="connsiteY15" fmla="*/ 266700 h 521494"/>
                <a:gd name="connsiteX16" fmla="*/ 11906 w 1843087"/>
                <a:gd name="connsiteY16" fmla="*/ 242888 h 521494"/>
                <a:gd name="connsiteX17" fmla="*/ 2381 w 1843087"/>
                <a:gd name="connsiteY17" fmla="*/ 219075 h 521494"/>
                <a:gd name="connsiteX18" fmla="*/ 0 w 1843087"/>
                <a:gd name="connsiteY18" fmla="*/ 195263 h 521494"/>
                <a:gd name="connsiteX19" fmla="*/ 2381 w 1843087"/>
                <a:gd name="connsiteY19" fmla="*/ 183356 h 521494"/>
                <a:gd name="connsiteX20" fmla="*/ 9525 w 1843087"/>
                <a:gd name="connsiteY20" fmla="*/ 171450 h 521494"/>
                <a:gd name="connsiteX21" fmla="*/ 23812 w 1843087"/>
                <a:gd name="connsiteY21" fmla="*/ 166688 h 521494"/>
                <a:gd name="connsiteX22" fmla="*/ 40481 w 1843087"/>
                <a:gd name="connsiteY22" fmla="*/ 171450 h 521494"/>
                <a:gd name="connsiteX23" fmla="*/ 64294 w 1843087"/>
                <a:gd name="connsiteY23" fmla="*/ 195263 h 521494"/>
                <a:gd name="connsiteX24" fmla="*/ 97631 w 1843087"/>
                <a:gd name="connsiteY24" fmla="*/ 219075 h 521494"/>
                <a:gd name="connsiteX25" fmla="*/ 142875 w 1843087"/>
                <a:gd name="connsiteY25" fmla="*/ 242888 h 521494"/>
                <a:gd name="connsiteX26" fmla="*/ 192881 w 1843087"/>
                <a:gd name="connsiteY26" fmla="*/ 261938 h 521494"/>
                <a:gd name="connsiteX27" fmla="*/ 252412 w 1843087"/>
                <a:gd name="connsiteY27" fmla="*/ 271463 h 521494"/>
                <a:gd name="connsiteX28" fmla="*/ 311944 w 1843087"/>
                <a:gd name="connsiteY28" fmla="*/ 276225 h 521494"/>
                <a:gd name="connsiteX29" fmla="*/ 385762 w 1843087"/>
                <a:gd name="connsiteY29" fmla="*/ 269081 h 521494"/>
                <a:gd name="connsiteX30" fmla="*/ 742950 w 1843087"/>
                <a:gd name="connsiteY30" fmla="*/ 195263 h 521494"/>
                <a:gd name="connsiteX31" fmla="*/ 1016794 w 1843087"/>
                <a:gd name="connsiteY31" fmla="*/ 135731 h 521494"/>
                <a:gd name="connsiteX32" fmla="*/ 1190625 w 1843087"/>
                <a:gd name="connsiteY32" fmla="*/ 102394 h 521494"/>
                <a:gd name="connsiteX33" fmla="*/ 1295400 w 1843087"/>
                <a:gd name="connsiteY33" fmla="*/ 76200 h 521494"/>
                <a:gd name="connsiteX34" fmla="*/ 1390650 w 1843087"/>
                <a:gd name="connsiteY34" fmla="*/ 45244 h 521494"/>
                <a:gd name="connsiteX35" fmla="*/ 1428750 w 1843087"/>
                <a:gd name="connsiteY35" fmla="*/ 26194 h 521494"/>
                <a:gd name="connsiteX36" fmla="*/ 1459706 w 1843087"/>
                <a:gd name="connsiteY36" fmla="*/ 7144 h 521494"/>
                <a:gd name="connsiteX37" fmla="*/ 1476375 w 1843087"/>
                <a:gd name="connsiteY37" fmla="*/ 0 h 521494"/>
                <a:gd name="connsiteX38" fmla="*/ 1535906 w 1843087"/>
                <a:gd name="connsiteY38" fmla="*/ 4763 h 521494"/>
                <a:gd name="connsiteX39" fmla="*/ 1581150 w 1843087"/>
                <a:gd name="connsiteY39" fmla="*/ 14288 h 521494"/>
                <a:gd name="connsiteX40" fmla="*/ 1626394 w 1843087"/>
                <a:gd name="connsiteY40" fmla="*/ 30956 h 521494"/>
                <a:gd name="connsiteX41" fmla="*/ 1685925 w 1843087"/>
                <a:gd name="connsiteY41" fmla="*/ 59531 h 521494"/>
                <a:gd name="connsiteX42" fmla="*/ 1759744 w 1843087"/>
                <a:gd name="connsiteY42" fmla="*/ 95250 h 521494"/>
                <a:gd name="connsiteX43" fmla="*/ 1795462 w 1843087"/>
                <a:gd name="connsiteY43" fmla="*/ 114300 h 521494"/>
                <a:gd name="connsiteX44" fmla="*/ 1821656 w 1843087"/>
                <a:gd name="connsiteY44" fmla="*/ 133350 h 521494"/>
                <a:gd name="connsiteX45" fmla="*/ 1835944 w 1843087"/>
                <a:gd name="connsiteY45" fmla="*/ 147638 h 521494"/>
                <a:gd name="connsiteX46" fmla="*/ 1843087 w 1843087"/>
                <a:gd name="connsiteY46" fmla="*/ 169069 h 521494"/>
                <a:gd name="connsiteX47" fmla="*/ 1843087 w 1843087"/>
                <a:gd name="connsiteY47" fmla="*/ 183356 h 521494"/>
                <a:gd name="connsiteX48" fmla="*/ 1835944 w 1843087"/>
                <a:gd name="connsiteY48" fmla="*/ 207169 h 521494"/>
                <a:gd name="connsiteX49" fmla="*/ 1814512 w 1843087"/>
                <a:gd name="connsiteY49" fmla="*/ 230981 h 521494"/>
                <a:gd name="connsiteX50" fmla="*/ 1771650 w 1843087"/>
                <a:gd name="connsiteY50" fmla="*/ 252413 h 521494"/>
                <a:gd name="connsiteX51" fmla="*/ 1683544 w 1843087"/>
                <a:gd name="connsiteY51" fmla="*/ 257175 h 521494"/>
                <a:gd name="connsiteX52" fmla="*/ 1459706 w 1843087"/>
                <a:gd name="connsiteY52" fmla="*/ 28336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43087" h="521494">
                  <a:moveTo>
                    <a:pt x="1459706" y="283369"/>
                  </a:moveTo>
                  <a:lnTo>
                    <a:pt x="1185862" y="321469"/>
                  </a:lnTo>
                  <a:lnTo>
                    <a:pt x="902494" y="381000"/>
                  </a:lnTo>
                  <a:lnTo>
                    <a:pt x="750094" y="414338"/>
                  </a:lnTo>
                  <a:lnTo>
                    <a:pt x="616744" y="447675"/>
                  </a:lnTo>
                  <a:lnTo>
                    <a:pt x="509587" y="476250"/>
                  </a:lnTo>
                  <a:lnTo>
                    <a:pt x="364331" y="521494"/>
                  </a:lnTo>
                  <a:lnTo>
                    <a:pt x="342900" y="516731"/>
                  </a:lnTo>
                  <a:lnTo>
                    <a:pt x="292894" y="497681"/>
                  </a:lnTo>
                  <a:lnTo>
                    <a:pt x="235744" y="469106"/>
                  </a:lnTo>
                  <a:lnTo>
                    <a:pt x="204787" y="450056"/>
                  </a:lnTo>
                  <a:lnTo>
                    <a:pt x="171450" y="423863"/>
                  </a:lnTo>
                  <a:lnTo>
                    <a:pt x="138112" y="397669"/>
                  </a:lnTo>
                  <a:lnTo>
                    <a:pt x="92869" y="352425"/>
                  </a:lnTo>
                  <a:lnTo>
                    <a:pt x="54769" y="307181"/>
                  </a:lnTo>
                  <a:lnTo>
                    <a:pt x="23812" y="266700"/>
                  </a:lnTo>
                  <a:lnTo>
                    <a:pt x="11906" y="242888"/>
                  </a:lnTo>
                  <a:lnTo>
                    <a:pt x="2381" y="219075"/>
                  </a:lnTo>
                  <a:lnTo>
                    <a:pt x="0" y="195263"/>
                  </a:lnTo>
                  <a:lnTo>
                    <a:pt x="2381" y="183356"/>
                  </a:lnTo>
                  <a:lnTo>
                    <a:pt x="9525" y="171450"/>
                  </a:lnTo>
                  <a:lnTo>
                    <a:pt x="23812" y="166688"/>
                  </a:lnTo>
                  <a:lnTo>
                    <a:pt x="40481" y="171450"/>
                  </a:lnTo>
                  <a:lnTo>
                    <a:pt x="64294" y="195263"/>
                  </a:lnTo>
                  <a:lnTo>
                    <a:pt x="97631" y="219075"/>
                  </a:lnTo>
                  <a:lnTo>
                    <a:pt x="142875" y="242888"/>
                  </a:lnTo>
                  <a:lnTo>
                    <a:pt x="192881" y="261938"/>
                  </a:lnTo>
                  <a:lnTo>
                    <a:pt x="252412" y="271463"/>
                  </a:lnTo>
                  <a:lnTo>
                    <a:pt x="311944" y="276225"/>
                  </a:lnTo>
                  <a:lnTo>
                    <a:pt x="385762" y="269081"/>
                  </a:lnTo>
                  <a:lnTo>
                    <a:pt x="742950" y="195263"/>
                  </a:lnTo>
                  <a:lnTo>
                    <a:pt x="1016794" y="135731"/>
                  </a:lnTo>
                  <a:lnTo>
                    <a:pt x="1190625" y="102394"/>
                  </a:lnTo>
                  <a:lnTo>
                    <a:pt x="1295400" y="76200"/>
                  </a:lnTo>
                  <a:lnTo>
                    <a:pt x="1390650" y="45244"/>
                  </a:lnTo>
                  <a:lnTo>
                    <a:pt x="1428750" y="26194"/>
                  </a:lnTo>
                  <a:lnTo>
                    <a:pt x="1459706" y="7144"/>
                  </a:lnTo>
                  <a:lnTo>
                    <a:pt x="1476375" y="0"/>
                  </a:lnTo>
                  <a:lnTo>
                    <a:pt x="1535906" y="4763"/>
                  </a:lnTo>
                  <a:lnTo>
                    <a:pt x="1581150" y="14288"/>
                  </a:lnTo>
                  <a:lnTo>
                    <a:pt x="1626394" y="30956"/>
                  </a:lnTo>
                  <a:lnTo>
                    <a:pt x="1685925" y="59531"/>
                  </a:lnTo>
                  <a:lnTo>
                    <a:pt x="1759744" y="95250"/>
                  </a:lnTo>
                  <a:lnTo>
                    <a:pt x="1795462" y="114300"/>
                  </a:lnTo>
                  <a:lnTo>
                    <a:pt x="1821656" y="133350"/>
                  </a:lnTo>
                  <a:lnTo>
                    <a:pt x="1835944" y="147638"/>
                  </a:lnTo>
                  <a:lnTo>
                    <a:pt x="1843087" y="169069"/>
                  </a:lnTo>
                  <a:lnTo>
                    <a:pt x="1843087" y="183356"/>
                  </a:lnTo>
                  <a:lnTo>
                    <a:pt x="1835944" y="207169"/>
                  </a:lnTo>
                  <a:lnTo>
                    <a:pt x="1814512" y="230981"/>
                  </a:lnTo>
                  <a:lnTo>
                    <a:pt x="1771650" y="252413"/>
                  </a:lnTo>
                  <a:lnTo>
                    <a:pt x="1683544" y="257175"/>
                  </a:lnTo>
                  <a:lnTo>
                    <a:pt x="14597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6">
              <a:extLst>
                <a:ext uri="{FF2B5EF4-FFF2-40B4-BE49-F238E27FC236}">
                  <a16:creationId xmlns:a16="http://schemas.microsoft.com/office/drawing/2014/main" id="{09F4EB74-732C-4C0E-B530-1BD6A4E77AD8}"/>
                </a:ext>
              </a:extLst>
            </p:cNvPr>
            <p:cNvSpPr/>
            <p:nvPr/>
          </p:nvSpPr>
          <p:spPr>
            <a:xfrm rot="16200000">
              <a:off x="2396334" y="3434557"/>
              <a:ext cx="4440238" cy="631825"/>
            </a:xfrm>
            <a:custGeom>
              <a:avLst/>
              <a:gdLst>
                <a:gd name="connsiteX0" fmla="*/ 2190902 w 4440326"/>
                <a:gd name="connsiteY0" fmla="*/ 457200 h 632764"/>
                <a:gd name="connsiteX1" fmla="*/ 1470355 w 4440326"/>
                <a:gd name="connsiteY1" fmla="*/ 431596 h 632764"/>
                <a:gd name="connsiteX2" fmla="*/ 1170432 w 4440326"/>
                <a:gd name="connsiteY2" fmla="*/ 424281 h 632764"/>
                <a:gd name="connsiteX3" fmla="*/ 742493 w 4440326"/>
                <a:gd name="connsiteY3" fmla="*/ 427939 h 632764"/>
                <a:gd name="connsiteX4" fmla="*/ 395021 w 4440326"/>
                <a:gd name="connsiteY4" fmla="*/ 427939 h 632764"/>
                <a:gd name="connsiteX5" fmla="*/ 128016 w 4440326"/>
                <a:gd name="connsiteY5" fmla="*/ 427939 h 632764"/>
                <a:gd name="connsiteX6" fmla="*/ 76810 w 4440326"/>
                <a:gd name="connsiteY6" fmla="*/ 420624 h 632764"/>
                <a:gd name="connsiteX7" fmla="*/ 40234 w 4440326"/>
                <a:gd name="connsiteY7" fmla="*/ 405993 h 632764"/>
                <a:gd name="connsiteX8" fmla="*/ 14630 w 4440326"/>
                <a:gd name="connsiteY8" fmla="*/ 387705 h 632764"/>
                <a:gd name="connsiteX9" fmla="*/ 3658 w 4440326"/>
                <a:gd name="connsiteY9" fmla="*/ 362102 h 632764"/>
                <a:gd name="connsiteX10" fmla="*/ 0 w 4440326"/>
                <a:gd name="connsiteY10" fmla="*/ 332841 h 632764"/>
                <a:gd name="connsiteX11" fmla="*/ 14630 w 4440326"/>
                <a:gd name="connsiteY11" fmla="*/ 296265 h 632764"/>
                <a:gd name="connsiteX12" fmla="*/ 36576 w 4440326"/>
                <a:gd name="connsiteY12" fmla="*/ 270662 h 632764"/>
                <a:gd name="connsiteX13" fmla="*/ 69494 w 4440326"/>
                <a:gd name="connsiteY13" fmla="*/ 241401 h 632764"/>
                <a:gd name="connsiteX14" fmla="*/ 113386 w 4440326"/>
                <a:gd name="connsiteY14" fmla="*/ 212140 h 632764"/>
                <a:gd name="connsiteX15" fmla="*/ 171907 w 4440326"/>
                <a:gd name="connsiteY15" fmla="*/ 186537 h 632764"/>
                <a:gd name="connsiteX16" fmla="*/ 270662 w 4440326"/>
                <a:gd name="connsiteY16" fmla="*/ 157276 h 632764"/>
                <a:gd name="connsiteX17" fmla="*/ 398678 w 4440326"/>
                <a:gd name="connsiteY17" fmla="*/ 128016 h 632764"/>
                <a:gd name="connsiteX18" fmla="*/ 555955 w 4440326"/>
                <a:gd name="connsiteY18" fmla="*/ 109728 h 632764"/>
                <a:gd name="connsiteX19" fmla="*/ 596189 w 4440326"/>
                <a:gd name="connsiteY19" fmla="*/ 128016 h 632764"/>
                <a:gd name="connsiteX20" fmla="*/ 651053 w 4440326"/>
                <a:gd name="connsiteY20" fmla="*/ 149961 h 632764"/>
                <a:gd name="connsiteX21" fmla="*/ 735178 w 4440326"/>
                <a:gd name="connsiteY21" fmla="*/ 168249 h 632764"/>
                <a:gd name="connsiteX22" fmla="*/ 877824 w 4440326"/>
                <a:gd name="connsiteY22" fmla="*/ 190195 h 632764"/>
                <a:gd name="connsiteX23" fmla="*/ 1108253 w 4440326"/>
                <a:gd name="connsiteY23" fmla="*/ 215798 h 632764"/>
                <a:gd name="connsiteX24" fmla="*/ 1547165 w 4440326"/>
                <a:gd name="connsiteY24" fmla="*/ 237744 h 632764"/>
                <a:gd name="connsiteX25" fmla="*/ 1993392 w 4440326"/>
                <a:gd name="connsiteY25" fmla="*/ 245059 h 632764"/>
                <a:gd name="connsiteX26" fmla="*/ 2501798 w 4440326"/>
                <a:gd name="connsiteY26" fmla="*/ 252374 h 632764"/>
                <a:gd name="connsiteX27" fmla="*/ 3193085 w 4440326"/>
                <a:gd name="connsiteY27" fmla="*/ 270662 h 632764"/>
                <a:gd name="connsiteX28" fmla="*/ 3631997 w 4440326"/>
                <a:gd name="connsiteY28" fmla="*/ 274320 h 632764"/>
                <a:gd name="connsiteX29" fmla="*/ 4012387 w 4440326"/>
                <a:gd name="connsiteY29" fmla="*/ 274320 h 632764"/>
                <a:gd name="connsiteX30" fmla="*/ 4089197 w 4440326"/>
                <a:gd name="connsiteY30" fmla="*/ 263347 h 632764"/>
                <a:gd name="connsiteX31" fmla="*/ 4155034 w 4440326"/>
                <a:gd name="connsiteY31" fmla="*/ 245059 h 632764"/>
                <a:gd name="connsiteX32" fmla="*/ 4206240 w 4440326"/>
                <a:gd name="connsiteY32" fmla="*/ 219456 h 632764"/>
                <a:gd name="connsiteX33" fmla="*/ 4261104 w 4440326"/>
                <a:gd name="connsiteY33" fmla="*/ 179222 h 632764"/>
                <a:gd name="connsiteX34" fmla="*/ 4304995 w 4440326"/>
                <a:gd name="connsiteY34" fmla="*/ 128016 h 632764"/>
                <a:gd name="connsiteX35" fmla="*/ 4348886 w 4440326"/>
                <a:gd name="connsiteY35" fmla="*/ 65836 h 632764"/>
                <a:gd name="connsiteX36" fmla="*/ 4370832 w 4440326"/>
                <a:gd name="connsiteY36" fmla="*/ 25603 h 632764"/>
                <a:gd name="connsiteX37" fmla="*/ 4396435 w 4440326"/>
                <a:gd name="connsiteY37" fmla="*/ 7315 h 632764"/>
                <a:gd name="connsiteX38" fmla="*/ 4411066 w 4440326"/>
                <a:gd name="connsiteY38" fmla="*/ 0 h 632764"/>
                <a:gd name="connsiteX39" fmla="*/ 4425696 w 4440326"/>
                <a:gd name="connsiteY39" fmla="*/ 3657 h 632764"/>
                <a:gd name="connsiteX40" fmla="*/ 4440326 w 4440326"/>
                <a:gd name="connsiteY40" fmla="*/ 14630 h 632764"/>
                <a:gd name="connsiteX41" fmla="*/ 4440326 w 4440326"/>
                <a:gd name="connsiteY41" fmla="*/ 62179 h 632764"/>
                <a:gd name="connsiteX42" fmla="*/ 4425696 w 4440326"/>
                <a:gd name="connsiteY42" fmla="*/ 168249 h 632764"/>
                <a:gd name="connsiteX43" fmla="*/ 4396435 w 4440326"/>
                <a:gd name="connsiteY43" fmla="*/ 270662 h 632764"/>
                <a:gd name="connsiteX44" fmla="*/ 4356202 w 4440326"/>
                <a:gd name="connsiteY44" fmla="*/ 376732 h 632764"/>
                <a:gd name="connsiteX45" fmla="*/ 4308653 w 4440326"/>
                <a:gd name="connsiteY45" fmla="*/ 460857 h 632764"/>
                <a:gd name="connsiteX46" fmla="*/ 4235501 w 4440326"/>
                <a:gd name="connsiteY46" fmla="*/ 552297 h 632764"/>
                <a:gd name="connsiteX47" fmla="*/ 4158691 w 4440326"/>
                <a:gd name="connsiteY47" fmla="*/ 621792 h 632764"/>
                <a:gd name="connsiteX48" fmla="*/ 4140403 w 4440326"/>
                <a:gd name="connsiteY48" fmla="*/ 632764 h 632764"/>
                <a:gd name="connsiteX49" fmla="*/ 4111142 w 4440326"/>
                <a:gd name="connsiteY49" fmla="*/ 629107 h 632764"/>
                <a:gd name="connsiteX50" fmla="*/ 4067251 w 4440326"/>
                <a:gd name="connsiteY50" fmla="*/ 596188 h 632764"/>
                <a:gd name="connsiteX51" fmla="*/ 4037990 w 4440326"/>
                <a:gd name="connsiteY51" fmla="*/ 577900 h 632764"/>
                <a:gd name="connsiteX52" fmla="*/ 3979469 w 4440326"/>
                <a:gd name="connsiteY52" fmla="*/ 559612 h 632764"/>
                <a:gd name="connsiteX53" fmla="*/ 3855110 w 4440326"/>
                <a:gd name="connsiteY53" fmla="*/ 541324 h 632764"/>
                <a:gd name="connsiteX54" fmla="*/ 3606394 w 4440326"/>
                <a:gd name="connsiteY54" fmla="*/ 519379 h 632764"/>
                <a:gd name="connsiteX55" fmla="*/ 3236976 w 4440326"/>
                <a:gd name="connsiteY55" fmla="*/ 493776 h 632764"/>
                <a:gd name="connsiteX56" fmla="*/ 3039466 w 4440326"/>
                <a:gd name="connsiteY56" fmla="*/ 490118 h 632764"/>
                <a:gd name="connsiteX57" fmla="*/ 2604211 w 4440326"/>
                <a:gd name="connsiteY57" fmla="*/ 475488 h 632764"/>
                <a:gd name="connsiteX58" fmla="*/ 2542032 w 4440326"/>
                <a:gd name="connsiteY58" fmla="*/ 468172 h 632764"/>
                <a:gd name="connsiteX59" fmla="*/ 2190902 w 4440326"/>
                <a:gd name="connsiteY59" fmla="*/ 457200 h 6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40326" h="632764">
                  <a:moveTo>
                    <a:pt x="2190902" y="457200"/>
                  </a:moveTo>
                  <a:lnTo>
                    <a:pt x="1470355" y="431596"/>
                  </a:lnTo>
                  <a:lnTo>
                    <a:pt x="1170432" y="424281"/>
                  </a:lnTo>
                  <a:lnTo>
                    <a:pt x="742493" y="427939"/>
                  </a:lnTo>
                  <a:lnTo>
                    <a:pt x="395021" y="427939"/>
                  </a:lnTo>
                  <a:lnTo>
                    <a:pt x="128016" y="427939"/>
                  </a:lnTo>
                  <a:lnTo>
                    <a:pt x="76810" y="420624"/>
                  </a:lnTo>
                  <a:lnTo>
                    <a:pt x="40234" y="405993"/>
                  </a:lnTo>
                  <a:lnTo>
                    <a:pt x="14630" y="387705"/>
                  </a:lnTo>
                  <a:lnTo>
                    <a:pt x="3658" y="362102"/>
                  </a:lnTo>
                  <a:lnTo>
                    <a:pt x="0" y="332841"/>
                  </a:lnTo>
                  <a:lnTo>
                    <a:pt x="14630" y="296265"/>
                  </a:lnTo>
                  <a:lnTo>
                    <a:pt x="36576" y="270662"/>
                  </a:lnTo>
                  <a:lnTo>
                    <a:pt x="69494" y="241401"/>
                  </a:lnTo>
                  <a:lnTo>
                    <a:pt x="113386" y="212140"/>
                  </a:lnTo>
                  <a:lnTo>
                    <a:pt x="171907" y="186537"/>
                  </a:lnTo>
                  <a:lnTo>
                    <a:pt x="270662" y="157276"/>
                  </a:lnTo>
                  <a:lnTo>
                    <a:pt x="398678" y="128016"/>
                  </a:lnTo>
                  <a:lnTo>
                    <a:pt x="555955" y="109728"/>
                  </a:lnTo>
                  <a:lnTo>
                    <a:pt x="596189" y="128016"/>
                  </a:lnTo>
                  <a:lnTo>
                    <a:pt x="651053" y="149961"/>
                  </a:lnTo>
                  <a:lnTo>
                    <a:pt x="735178" y="168249"/>
                  </a:lnTo>
                  <a:lnTo>
                    <a:pt x="877824" y="190195"/>
                  </a:lnTo>
                  <a:lnTo>
                    <a:pt x="1108253" y="215798"/>
                  </a:lnTo>
                  <a:lnTo>
                    <a:pt x="1547165" y="237744"/>
                  </a:lnTo>
                  <a:lnTo>
                    <a:pt x="1993392" y="245059"/>
                  </a:lnTo>
                  <a:lnTo>
                    <a:pt x="2501798" y="252374"/>
                  </a:lnTo>
                  <a:lnTo>
                    <a:pt x="3193085" y="270662"/>
                  </a:lnTo>
                  <a:lnTo>
                    <a:pt x="3631997" y="274320"/>
                  </a:lnTo>
                  <a:lnTo>
                    <a:pt x="4012387" y="274320"/>
                  </a:lnTo>
                  <a:lnTo>
                    <a:pt x="4089197" y="263347"/>
                  </a:lnTo>
                  <a:lnTo>
                    <a:pt x="4155034" y="245059"/>
                  </a:lnTo>
                  <a:lnTo>
                    <a:pt x="4206240" y="219456"/>
                  </a:lnTo>
                  <a:lnTo>
                    <a:pt x="4261104" y="179222"/>
                  </a:lnTo>
                  <a:lnTo>
                    <a:pt x="4304995" y="128016"/>
                  </a:lnTo>
                  <a:lnTo>
                    <a:pt x="4348886" y="65836"/>
                  </a:lnTo>
                  <a:lnTo>
                    <a:pt x="4370832" y="25603"/>
                  </a:lnTo>
                  <a:lnTo>
                    <a:pt x="4396435" y="7315"/>
                  </a:lnTo>
                  <a:lnTo>
                    <a:pt x="4411066" y="0"/>
                  </a:lnTo>
                  <a:lnTo>
                    <a:pt x="4425696" y="3657"/>
                  </a:lnTo>
                  <a:lnTo>
                    <a:pt x="4440326" y="14630"/>
                  </a:lnTo>
                  <a:lnTo>
                    <a:pt x="4440326" y="62179"/>
                  </a:lnTo>
                  <a:lnTo>
                    <a:pt x="4425696" y="168249"/>
                  </a:lnTo>
                  <a:lnTo>
                    <a:pt x="4396435" y="270662"/>
                  </a:lnTo>
                  <a:lnTo>
                    <a:pt x="4356202" y="376732"/>
                  </a:lnTo>
                  <a:lnTo>
                    <a:pt x="4308653" y="460857"/>
                  </a:lnTo>
                  <a:lnTo>
                    <a:pt x="4235501" y="552297"/>
                  </a:lnTo>
                  <a:lnTo>
                    <a:pt x="4158691" y="621792"/>
                  </a:lnTo>
                  <a:lnTo>
                    <a:pt x="4140403" y="632764"/>
                  </a:lnTo>
                  <a:lnTo>
                    <a:pt x="4111142" y="629107"/>
                  </a:lnTo>
                  <a:lnTo>
                    <a:pt x="4067251" y="596188"/>
                  </a:lnTo>
                  <a:lnTo>
                    <a:pt x="4037990" y="577900"/>
                  </a:lnTo>
                  <a:lnTo>
                    <a:pt x="3979469" y="559612"/>
                  </a:lnTo>
                  <a:lnTo>
                    <a:pt x="3855110" y="541324"/>
                  </a:lnTo>
                  <a:lnTo>
                    <a:pt x="3606394" y="519379"/>
                  </a:lnTo>
                  <a:lnTo>
                    <a:pt x="3236976" y="493776"/>
                  </a:lnTo>
                  <a:lnTo>
                    <a:pt x="3039466" y="490118"/>
                  </a:lnTo>
                  <a:lnTo>
                    <a:pt x="2604211" y="475488"/>
                  </a:lnTo>
                  <a:lnTo>
                    <a:pt x="2542032" y="468172"/>
                  </a:lnTo>
                  <a:lnTo>
                    <a:pt x="2190902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5">
              <a:extLst>
                <a:ext uri="{FF2B5EF4-FFF2-40B4-BE49-F238E27FC236}">
                  <a16:creationId xmlns:a16="http://schemas.microsoft.com/office/drawing/2014/main" id="{8EF10BCB-3D8E-4405-8049-E587C5ECD461}"/>
                </a:ext>
              </a:extLst>
            </p:cNvPr>
            <p:cNvSpPr/>
            <p:nvPr/>
          </p:nvSpPr>
          <p:spPr>
            <a:xfrm rot="16200000">
              <a:off x="3061495" y="3356769"/>
              <a:ext cx="2008188" cy="1123950"/>
            </a:xfrm>
            <a:custGeom>
              <a:avLst/>
              <a:gdLst>
                <a:gd name="connsiteX0" fmla="*/ 862012 w 2007394"/>
                <a:gd name="connsiteY0" fmla="*/ 688181 h 1123950"/>
                <a:gd name="connsiteX1" fmla="*/ 554831 w 2007394"/>
                <a:gd name="connsiteY1" fmla="*/ 471488 h 1123950"/>
                <a:gd name="connsiteX2" fmla="*/ 307181 w 2007394"/>
                <a:gd name="connsiteY2" fmla="*/ 290513 h 1123950"/>
                <a:gd name="connsiteX3" fmla="*/ 138112 w 2007394"/>
                <a:gd name="connsiteY3" fmla="*/ 159544 h 1123950"/>
                <a:gd name="connsiteX4" fmla="*/ 26194 w 2007394"/>
                <a:gd name="connsiteY4" fmla="*/ 73819 h 1123950"/>
                <a:gd name="connsiteX5" fmla="*/ 11906 w 2007394"/>
                <a:gd name="connsiteY5" fmla="*/ 59531 h 1123950"/>
                <a:gd name="connsiteX6" fmla="*/ 4762 w 2007394"/>
                <a:gd name="connsiteY6" fmla="*/ 47625 h 1123950"/>
                <a:gd name="connsiteX7" fmla="*/ 0 w 2007394"/>
                <a:gd name="connsiteY7" fmla="*/ 28575 h 1123950"/>
                <a:gd name="connsiteX8" fmla="*/ 2381 w 2007394"/>
                <a:gd name="connsiteY8" fmla="*/ 14288 h 1123950"/>
                <a:gd name="connsiteX9" fmla="*/ 11906 w 2007394"/>
                <a:gd name="connsiteY9" fmla="*/ 2381 h 1123950"/>
                <a:gd name="connsiteX10" fmla="*/ 28575 w 2007394"/>
                <a:gd name="connsiteY10" fmla="*/ 0 h 1123950"/>
                <a:gd name="connsiteX11" fmla="*/ 54769 w 2007394"/>
                <a:gd name="connsiteY11" fmla="*/ 9525 h 1123950"/>
                <a:gd name="connsiteX12" fmla="*/ 150019 w 2007394"/>
                <a:gd name="connsiteY12" fmla="*/ 71438 h 1123950"/>
                <a:gd name="connsiteX13" fmla="*/ 295275 w 2007394"/>
                <a:gd name="connsiteY13" fmla="*/ 164306 h 1123950"/>
                <a:gd name="connsiteX14" fmla="*/ 452437 w 2007394"/>
                <a:gd name="connsiteY14" fmla="*/ 261938 h 1123950"/>
                <a:gd name="connsiteX15" fmla="*/ 611981 w 2007394"/>
                <a:gd name="connsiteY15" fmla="*/ 354806 h 1123950"/>
                <a:gd name="connsiteX16" fmla="*/ 845344 w 2007394"/>
                <a:gd name="connsiteY16" fmla="*/ 488156 h 1123950"/>
                <a:gd name="connsiteX17" fmla="*/ 1021556 w 2007394"/>
                <a:gd name="connsiteY17" fmla="*/ 581025 h 1123950"/>
                <a:gd name="connsiteX18" fmla="*/ 1176337 w 2007394"/>
                <a:gd name="connsiteY18" fmla="*/ 664369 h 1123950"/>
                <a:gd name="connsiteX19" fmla="*/ 1371600 w 2007394"/>
                <a:gd name="connsiteY19" fmla="*/ 762000 h 1123950"/>
                <a:gd name="connsiteX20" fmla="*/ 1495425 w 2007394"/>
                <a:gd name="connsiteY20" fmla="*/ 819150 h 1123950"/>
                <a:gd name="connsiteX21" fmla="*/ 1602581 w 2007394"/>
                <a:gd name="connsiteY21" fmla="*/ 864394 h 1123950"/>
                <a:gd name="connsiteX22" fmla="*/ 1685925 w 2007394"/>
                <a:gd name="connsiteY22" fmla="*/ 895350 h 1123950"/>
                <a:gd name="connsiteX23" fmla="*/ 1752600 w 2007394"/>
                <a:gd name="connsiteY23" fmla="*/ 919163 h 1123950"/>
                <a:gd name="connsiteX24" fmla="*/ 1812131 w 2007394"/>
                <a:gd name="connsiteY24" fmla="*/ 938213 h 1123950"/>
                <a:gd name="connsiteX25" fmla="*/ 1866900 w 2007394"/>
                <a:gd name="connsiteY25" fmla="*/ 952500 h 1123950"/>
                <a:gd name="connsiteX26" fmla="*/ 1978819 w 2007394"/>
                <a:gd name="connsiteY26" fmla="*/ 957263 h 1123950"/>
                <a:gd name="connsiteX27" fmla="*/ 2007394 w 2007394"/>
                <a:gd name="connsiteY27" fmla="*/ 1123950 h 1123950"/>
                <a:gd name="connsiteX28" fmla="*/ 1443037 w 2007394"/>
                <a:gd name="connsiteY28" fmla="*/ 1097756 h 1123950"/>
                <a:gd name="connsiteX29" fmla="*/ 1352550 w 2007394"/>
                <a:gd name="connsiteY29" fmla="*/ 1031081 h 1123950"/>
                <a:gd name="connsiteX30" fmla="*/ 1197769 w 2007394"/>
                <a:gd name="connsiteY30" fmla="*/ 921544 h 1123950"/>
                <a:gd name="connsiteX31" fmla="*/ 1021556 w 2007394"/>
                <a:gd name="connsiteY31" fmla="*/ 802481 h 1123950"/>
                <a:gd name="connsiteX32" fmla="*/ 862012 w 2007394"/>
                <a:gd name="connsiteY32" fmla="*/ 68818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7394" h="1123950">
                  <a:moveTo>
                    <a:pt x="862012" y="688181"/>
                  </a:moveTo>
                  <a:lnTo>
                    <a:pt x="554831" y="471488"/>
                  </a:lnTo>
                  <a:lnTo>
                    <a:pt x="307181" y="290513"/>
                  </a:lnTo>
                  <a:lnTo>
                    <a:pt x="138112" y="159544"/>
                  </a:lnTo>
                  <a:lnTo>
                    <a:pt x="26194" y="73819"/>
                  </a:lnTo>
                  <a:lnTo>
                    <a:pt x="11906" y="59531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0019" y="71438"/>
                  </a:lnTo>
                  <a:lnTo>
                    <a:pt x="295275" y="164306"/>
                  </a:lnTo>
                  <a:lnTo>
                    <a:pt x="452437" y="261938"/>
                  </a:lnTo>
                  <a:lnTo>
                    <a:pt x="611981" y="354806"/>
                  </a:lnTo>
                  <a:lnTo>
                    <a:pt x="845344" y="488156"/>
                  </a:lnTo>
                  <a:lnTo>
                    <a:pt x="1021556" y="581025"/>
                  </a:lnTo>
                  <a:lnTo>
                    <a:pt x="1176337" y="664369"/>
                  </a:lnTo>
                  <a:lnTo>
                    <a:pt x="1371600" y="762000"/>
                  </a:lnTo>
                  <a:lnTo>
                    <a:pt x="1495425" y="819150"/>
                  </a:lnTo>
                  <a:lnTo>
                    <a:pt x="1602581" y="864394"/>
                  </a:lnTo>
                  <a:lnTo>
                    <a:pt x="1685925" y="895350"/>
                  </a:lnTo>
                  <a:lnTo>
                    <a:pt x="1752600" y="919163"/>
                  </a:lnTo>
                  <a:lnTo>
                    <a:pt x="1812131" y="938213"/>
                  </a:lnTo>
                  <a:lnTo>
                    <a:pt x="1866900" y="952500"/>
                  </a:lnTo>
                  <a:lnTo>
                    <a:pt x="1978819" y="957263"/>
                  </a:lnTo>
                  <a:lnTo>
                    <a:pt x="2007394" y="1123950"/>
                  </a:lnTo>
                  <a:lnTo>
                    <a:pt x="1443037" y="1097756"/>
                  </a:lnTo>
                  <a:lnTo>
                    <a:pt x="1352550" y="1031081"/>
                  </a:lnTo>
                  <a:lnTo>
                    <a:pt x="1197769" y="921544"/>
                  </a:lnTo>
                  <a:lnTo>
                    <a:pt x="1021556" y="802481"/>
                  </a:lnTo>
                  <a:lnTo>
                    <a:pt x="862012" y="688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116E3023-4BA3-4739-ADEF-1849D2979191}"/>
                </a:ext>
              </a:extLst>
            </p:cNvPr>
            <p:cNvSpPr/>
            <p:nvPr/>
          </p:nvSpPr>
          <p:spPr>
            <a:xfrm>
              <a:off x="4703765" y="3338514"/>
              <a:ext cx="669925" cy="604837"/>
            </a:xfrm>
            <a:custGeom>
              <a:avLst/>
              <a:gdLst>
                <a:gd name="connsiteX0" fmla="*/ 381000 w 671512"/>
                <a:gd name="connsiteY0" fmla="*/ 381000 h 604837"/>
                <a:gd name="connsiteX1" fmla="*/ 280987 w 671512"/>
                <a:gd name="connsiteY1" fmla="*/ 276225 h 604837"/>
                <a:gd name="connsiteX2" fmla="*/ 216694 w 671512"/>
                <a:gd name="connsiteY2" fmla="*/ 219075 h 604837"/>
                <a:gd name="connsiteX3" fmla="*/ 164306 w 671512"/>
                <a:gd name="connsiteY3" fmla="*/ 178593 h 604837"/>
                <a:gd name="connsiteX4" fmla="*/ 104775 w 671512"/>
                <a:gd name="connsiteY4" fmla="*/ 138112 h 604837"/>
                <a:gd name="connsiteX5" fmla="*/ 7144 w 671512"/>
                <a:gd name="connsiteY5" fmla="*/ 83343 h 604837"/>
                <a:gd name="connsiteX6" fmla="*/ 0 w 671512"/>
                <a:gd name="connsiteY6" fmla="*/ 0 h 604837"/>
                <a:gd name="connsiteX7" fmla="*/ 114300 w 671512"/>
                <a:gd name="connsiteY7" fmla="*/ 2381 h 604837"/>
                <a:gd name="connsiteX8" fmla="*/ 223837 w 671512"/>
                <a:gd name="connsiteY8" fmla="*/ 11906 h 604837"/>
                <a:gd name="connsiteX9" fmla="*/ 292894 w 671512"/>
                <a:gd name="connsiteY9" fmla="*/ 23812 h 604837"/>
                <a:gd name="connsiteX10" fmla="*/ 347662 w 671512"/>
                <a:gd name="connsiteY10" fmla="*/ 30956 h 604837"/>
                <a:gd name="connsiteX11" fmla="*/ 392906 w 671512"/>
                <a:gd name="connsiteY11" fmla="*/ 42862 h 604837"/>
                <a:gd name="connsiteX12" fmla="*/ 438150 w 671512"/>
                <a:gd name="connsiteY12" fmla="*/ 59531 h 604837"/>
                <a:gd name="connsiteX13" fmla="*/ 464344 w 671512"/>
                <a:gd name="connsiteY13" fmla="*/ 78581 h 604837"/>
                <a:gd name="connsiteX14" fmla="*/ 497681 w 671512"/>
                <a:gd name="connsiteY14" fmla="*/ 121443 h 604837"/>
                <a:gd name="connsiteX15" fmla="*/ 550069 w 671512"/>
                <a:gd name="connsiteY15" fmla="*/ 188118 h 604837"/>
                <a:gd name="connsiteX16" fmla="*/ 588169 w 671512"/>
                <a:gd name="connsiteY16" fmla="*/ 250031 h 604837"/>
                <a:gd name="connsiteX17" fmla="*/ 621506 w 671512"/>
                <a:gd name="connsiteY17" fmla="*/ 311943 h 604837"/>
                <a:gd name="connsiteX18" fmla="*/ 640556 w 671512"/>
                <a:gd name="connsiteY18" fmla="*/ 373856 h 604837"/>
                <a:gd name="connsiteX19" fmla="*/ 659606 w 671512"/>
                <a:gd name="connsiteY19" fmla="*/ 438150 h 604837"/>
                <a:gd name="connsiteX20" fmla="*/ 671512 w 671512"/>
                <a:gd name="connsiteY20" fmla="*/ 497681 h 604837"/>
                <a:gd name="connsiteX21" fmla="*/ 669131 w 671512"/>
                <a:gd name="connsiteY21" fmla="*/ 521493 h 604837"/>
                <a:gd name="connsiteX22" fmla="*/ 661987 w 671512"/>
                <a:gd name="connsiteY22" fmla="*/ 559593 h 604837"/>
                <a:gd name="connsiteX23" fmla="*/ 650081 w 671512"/>
                <a:gd name="connsiteY23" fmla="*/ 588168 h 604837"/>
                <a:gd name="connsiteX24" fmla="*/ 638175 w 671512"/>
                <a:gd name="connsiteY24" fmla="*/ 600075 h 604837"/>
                <a:gd name="connsiteX25" fmla="*/ 623887 w 671512"/>
                <a:gd name="connsiteY25" fmla="*/ 604837 h 604837"/>
                <a:gd name="connsiteX26" fmla="*/ 602456 w 671512"/>
                <a:gd name="connsiteY26" fmla="*/ 604837 h 604837"/>
                <a:gd name="connsiteX27" fmla="*/ 569119 w 671512"/>
                <a:gd name="connsiteY27" fmla="*/ 590550 h 604837"/>
                <a:gd name="connsiteX28" fmla="*/ 538162 w 671512"/>
                <a:gd name="connsiteY28" fmla="*/ 564356 h 604837"/>
                <a:gd name="connsiteX29" fmla="*/ 497681 w 671512"/>
                <a:gd name="connsiteY29" fmla="*/ 514350 h 604837"/>
                <a:gd name="connsiteX30" fmla="*/ 381000 w 671512"/>
                <a:gd name="connsiteY30" fmla="*/ 3810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04837">
                  <a:moveTo>
                    <a:pt x="381000" y="381000"/>
                  </a:moveTo>
                  <a:lnTo>
                    <a:pt x="280987" y="276225"/>
                  </a:lnTo>
                  <a:lnTo>
                    <a:pt x="216694" y="219075"/>
                  </a:lnTo>
                  <a:lnTo>
                    <a:pt x="164306" y="178593"/>
                  </a:lnTo>
                  <a:lnTo>
                    <a:pt x="104775" y="138112"/>
                  </a:lnTo>
                  <a:lnTo>
                    <a:pt x="7144" y="83343"/>
                  </a:lnTo>
                  <a:lnTo>
                    <a:pt x="0" y="0"/>
                  </a:lnTo>
                  <a:lnTo>
                    <a:pt x="114300" y="2381"/>
                  </a:lnTo>
                  <a:lnTo>
                    <a:pt x="223837" y="11906"/>
                  </a:lnTo>
                  <a:lnTo>
                    <a:pt x="292894" y="23812"/>
                  </a:lnTo>
                  <a:lnTo>
                    <a:pt x="347662" y="30956"/>
                  </a:lnTo>
                  <a:lnTo>
                    <a:pt x="392906" y="42862"/>
                  </a:lnTo>
                  <a:lnTo>
                    <a:pt x="438150" y="59531"/>
                  </a:lnTo>
                  <a:lnTo>
                    <a:pt x="464344" y="78581"/>
                  </a:lnTo>
                  <a:lnTo>
                    <a:pt x="497681" y="121443"/>
                  </a:lnTo>
                  <a:lnTo>
                    <a:pt x="550069" y="188118"/>
                  </a:lnTo>
                  <a:lnTo>
                    <a:pt x="588169" y="250031"/>
                  </a:lnTo>
                  <a:lnTo>
                    <a:pt x="621506" y="311943"/>
                  </a:lnTo>
                  <a:lnTo>
                    <a:pt x="640556" y="373856"/>
                  </a:lnTo>
                  <a:lnTo>
                    <a:pt x="659606" y="438150"/>
                  </a:lnTo>
                  <a:lnTo>
                    <a:pt x="671512" y="497681"/>
                  </a:lnTo>
                  <a:lnTo>
                    <a:pt x="669131" y="521493"/>
                  </a:lnTo>
                  <a:lnTo>
                    <a:pt x="661987" y="559593"/>
                  </a:lnTo>
                  <a:lnTo>
                    <a:pt x="650081" y="588168"/>
                  </a:lnTo>
                  <a:lnTo>
                    <a:pt x="638175" y="600075"/>
                  </a:lnTo>
                  <a:lnTo>
                    <a:pt x="623887" y="604837"/>
                  </a:lnTo>
                  <a:lnTo>
                    <a:pt x="602456" y="604837"/>
                  </a:lnTo>
                  <a:lnTo>
                    <a:pt x="569119" y="590550"/>
                  </a:lnTo>
                  <a:lnTo>
                    <a:pt x="538162" y="564356"/>
                  </a:lnTo>
                  <a:lnTo>
                    <a:pt x="497681" y="514350"/>
                  </a:lnTo>
                  <a:lnTo>
                    <a:pt x="381000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2D510B4D-989B-4454-AA03-2D93E6F311C6}"/>
                </a:ext>
              </a:extLst>
            </p:cNvPr>
            <p:cNvSpPr/>
            <p:nvPr/>
          </p:nvSpPr>
          <p:spPr>
            <a:xfrm>
              <a:off x="5114927" y="1457325"/>
              <a:ext cx="1552575" cy="1917700"/>
            </a:xfrm>
            <a:custGeom>
              <a:avLst/>
              <a:gdLst>
                <a:gd name="connsiteX0" fmla="*/ 1017430 w 1553192"/>
                <a:gd name="connsiteY0" fmla="*/ 958189 h 1916377"/>
                <a:gd name="connsiteX1" fmla="*/ 816520 w 1553192"/>
                <a:gd name="connsiteY1" fmla="*/ 1190008 h 1916377"/>
                <a:gd name="connsiteX2" fmla="*/ 659398 w 1553192"/>
                <a:gd name="connsiteY2" fmla="*/ 1349706 h 1916377"/>
                <a:gd name="connsiteX3" fmla="*/ 430154 w 1553192"/>
                <a:gd name="connsiteY3" fmla="*/ 1566071 h 1916377"/>
                <a:gd name="connsiteX4" fmla="*/ 265304 w 1553192"/>
                <a:gd name="connsiteY4" fmla="*/ 1718042 h 1916377"/>
                <a:gd name="connsiteX5" fmla="*/ 61818 w 1553192"/>
                <a:gd name="connsiteY5" fmla="*/ 1903498 h 1916377"/>
                <a:gd name="connsiteX6" fmla="*/ 38636 w 1553192"/>
                <a:gd name="connsiteY6" fmla="*/ 1913801 h 1916377"/>
                <a:gd name="connsiteX7" fmla="*/ 20606 w 1553192"/>
                <a:gd name="connsiteY7" fmla="*/ 1916377 h 1916377"/>
                <a:gd name="connsiteX8" fmla="*/ 2575 w 1553192"/>
                <a:gd name="connsiteY8" fmla="*/ 1908649 h 1916377"/>
                <a:gd name="connsiteX9" fmla="*/ 0 w 1553192"/>
                <a:gd name="connsiteY9" fmla="*/ 1893195 h 1916377"/>
                <a:gd name="connsiteX10" fmla="*/ 7727 w 1553192"/>
                <a:gd name="connsiteY10" fmla="*/ 1864861 h 1916377"/>
                <a:gd name="connsiteX11" fmla="*/ 46363 w 1553192"/>
                <a:gd name="connsiteY11" fmla="*/ 1818497 h 1916377"/>
                <a:gd name="connsiteX12" fmla="*/ 164849 w 1553192"/>
                <a:gd name="connsiteY12" fmla="*/ 1687133 h 1916377"/>
                <a:gd name="connsiteX13" fmla="*/ 265304 w 1553192"/>
                <a:gd name="connsiteY13" fmla="*/ 1563496 h 1916377"/>
                <a:gd name="connsiteX14" fmla="*/ 414699 w 1553192"/>
                <a:gd name="connsiteY14" fmla="*/ 1372888 h 1916377"/>
                <a:gd name="connsiteX15" fmla="*/ 538336 w 1553192"/>
                <a:gd name="connsiteY15" fmla="*/ 1208039 h 1916377"/>
                <a:gd name="connsiteX16" fmla="*/ 705762 w 1553192"/>
                <a:gd name="connsiteY16" fmla="*/ 983946 h 1916377"/>
                <a:gd name="connsiteX17" fmla="*/ 826823 w 1553192"/>
                <a:gd name="connsiteY17" fmla="*/ 803642 h 1916377"/>
                <a:gd name="connsiteX18" fmla="*/ 953036 w 1553192"/>
                <a:gd name="connsiteY18" fmla="*/ 615611 h 1916377"/>
                <a:gd name="connsiteX19" fmla="*/ 1063794 w 1553192"/>
                <a:gd name="connsiteY19" fmla="*/ 432731 h 1916377"/>
                <a:gd name="connsiteX20" fmla="*/ 1133340 w 1553192"/>
                <a:gd name="connsiteY20" fmla="*/ 314245 h 1916377"/>
                <a:gd name="connsiteX21" fmla="*/ 1146219 w 1553192"/>
                <a:gd name="connsiteY21" fmla="*/ 285911 h 1916377"/>
                <a:gd name="connsiteX22" fmla="*/ 1151371 w 1553192"/>
                <a:gd name="connsiteY22" fmla="*/ 262729 h 1916377"/>
                <a:gd name="connsiteX23" fmla="*/ 1148795 w 1553192"/>
                <a:gd name="connsiteY23" fmla="*/ 234396 h 1916377"/>
                <a:gd name="connsiteX24" fmla="*/ 1143643 w 1553192"/>
                <a:gd name="connsiteY24" fmla="*/ 213790 h 1916377"/>
                <a:gd name="connsiteX25" fmla="*/ 1123037 w 1553192"/>
                <a:gd name="connsiteY25" fmla="*/ 182880 h 1916377"/>
                <a:gd name="connsiteX26" fmla="*/ 1061219 w 1553192"/>
                <a:gd name="connsiteY26" fmla="*/ 128789 h 1916377"/>
                <a:gd name="connsiteX27" fmla="*/ 1025158 w 1553192"/>
                <a:gd name="connsiteY27" fmla="*/ 103031 h 1916377"/>
                <a:gd name="connsiteX28" fmla="*/ 991673 w 1553192"/>
                <a:gd name="connsiteY28" fmla="*/ 87577 h 1916377"/>
                <a:gd name="connsiteX29" fmla="*/ 971067 w 1553192"/>
                <a:gd name="connsiteY29" fmla="*/ 77274 h 1916377"/>
                <a:gd name="connsiteX30" fmla="*/ 947885 w 1553192"/>
                <a:gd name="connsiteY30" fmla="*/ 59243 h 1916377"/>
                <a:gd name="connsiteX31" fmla="*/ 937581 w 1553192"/>
                <a:gd name="connsiteY31" fmla="*/ 43789 h 1916377"/>
                <a:gd name="connsiteX32" fmla="*/ 935006 w 1553192"/>
                <a:gd name="connsiteY32" fmla="*/ 23182 h 1916377"/>
                <a:gd name="connsiteX33" fmla="*/ 942733 w 1553192"/>
                <a:gd name="connsiteY33" fmla="*/ 5152 h 1916377"/>
                <a:gd name="connsiteX34" fmla="*/ 968491 w 1553192"/>
                <a:gd name="connsiteY34" fmla="*/ 0 h 1916377"/>
                <a:gd name="connsiteX35" fmla="*/ 1030309 w 1553192"/>
                <a:gd name="connsiteY35" fmla="*/ 5152 h 1916377"/>
                <a:gd name="connsiteX36" fmla="*/ 1135916 w 1553192"/>
                <a:gd name="connsiteY36" fmla="*/ 12879 h 1916377"/>
                <a:gd name="connsiteX37" fmla="*/ 1179704 w 1553192"/>
                <a:gd name="connsiteY37" fmla="*/ 18031 h 1916377"/>
                <a:gd name="connsiteX38" fmla="*/ 1256978 w 1553192"/>
                <a:gd name="connsiteY38" fmla="*/ 30910 h 1916377"/>
                <a:gd name="connsiteX39" fmla="*/ 1316220 w 1553192"/>
                <a:gd name="connsiteY39" fmla="*/ 46364 h 1916377"/>
                <a:gd name="connsiteX40" fmla="*/ 1362584 w 1553192"/>
                <a:gd name="connsiteY40" fmla="*/ 61819 h 1916377"/>
                <a:gd name="connsiteX41" fmla="*/ 1390918 w 1553192"/>
                <a:gd name="connsiteY41" fmla="*/ 74698 h 1916377"/>
                <a:gd name="connsiteX42" fmla="*/ 1421827 w 1553192"/>
                <a:gd name="connsiteY42" fmla="*/ 92728 h 1916377"/>
                <a:gd name="connsiteX43" fmla="*/ 1450161 w 1553192"/>
                <a:gd name="connsiteY43" fmla="*/ 115910 h 1916377"/>
                <a:gd name="connsiteX44" fmla="*/ 1475918 w 1553192"/>
                <a:gd name="connsiteY44" fmla="*/ 136517 h 1916377"/>
                <a:gd name="connsiteX45" fmla="*/ 1496525 w 1553192"/>
                <a:gd name="connsiteY45" fmla="*/ 159698 h 1916377"/>
                <a:gd name="connsiteX46" fmla="*/ 1514555 w 1553192"/>
                <a:gd name="connsiteY46" fmla="*/ 188032 h 1916377"/>
                <a:gd name="connsiteX47" fmla="*/ 1532585 w 1553192"/>
                <a:gd name="connsiteY47" fmla="*/ 221517 h 1916377"/>
                <a:gd name="connsiteX48" fmla="*/ 1545464 w 1553192"/>
                <a:gd name="connsiteY48" fmla="*/ 257578 h 1916377"/>
                <a:gd name="connsiteX49" fmla="*/ 1553192 w 1553192"/>
                <a:gd name="connsiteY49" fmla="*/ 298790 h 1916377"/>
                <a:gd name="connsiteX50" fmla="*/ 1553192 w 1553192"/>
                <a:gd name="connsiteY50" fmla="*/ 329700 h 1916377"/>
                <a:gd name="connsiteX51" fmla="*/ 1548040 w 1553192"/>
                <a:gd name="connsiteY51" fmla="*/ 352882 h 1916377"/>
                <a:gd name="connsiteX52" fmla="*/ 1537737 w 1553192"/>
                <a:gd name="connsiteY52" fmla="*/ 368336 h 1916377"/>
                <a:gd name="connsiteX53" fmla="*/ 1426979 w 1553192"/>
                <a:gd name="connsiteY53" fmla="*/ 435306 h 1916377"/>
                <a:gd name="connsiteX54" fmla="*/ 1390918 w 1553192"/>
                <a:gd name="connsiteY54" fmla="*/ 473943 h 1916377"/>
                <a:gd name="connsiteX55" fmla="*/ 1241523 w 1553192"/>
                <a:gd name="connsiteY55" fmla="*/ 674853 h 1916377"/>
                <a:gd name="connsiteX56" fmla="*/ 1097280 w 1553192"/>
                <a:gd name="connsiteY56" fmla="*/ 860309 h 1916377"/>
                <a:gd name="connsiteX57" fmla="*/ 1017430 w 1553192"/>
                <a:gd name="connsiteY57" fmla="*/ 958189 h 191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53192" h="1916377">
                  <a:moveTo>
                    <a:pt x="1017430" y="958189"/>
                  </a:moveTo>
                  <a:lnTo>
                    <a:pt x="816520" y="1190008"/>
                  </a:lnTo>
                  <a:lnTo>
                    <a:pt x="659398" y="1349706"/>
                  </a:lnTo>
                  <a:lnTo>
                    <a:pt x="430154" y="1566071"/>
                  </a:lnTo>
                  <a:lnTo>
                    <a:pt x="265304" y="1718042"/>
                  </a:lnTo>
                  <a:lnTo>
                    <a:pt x="61818" y="1903498"/>
                  </a:lnTo>
                  <a:lnTo>
                    <a:pt x="38636" y="1913801"/>
                  </a:lnTo>
                  <a:lnTo>
                    <a:pt x="20606" y="1916377"/>
                  </a:lnTo>
                  <a:lnTo>
                    <a:pt x="2575" y="1908649"/>
                  </a:lnTo>
                  <a:lnTo>
                    <a:pt x="0" y="1893195"/>
                  </a:lnTo>
                  <a:lnTo>
                    <a:pt x="7727" y="1864861"/>
                  </a:lnTo>
                  <a:lnTo>
                    <a:pt x="46363" y="1818497"/>
                  </a:lnTo>
                  <a:lnTo>
                    <a:pt x="164849" y="1687133"/>
                  </a:lnTo>
                  <a:lnTo>
                    <a:pt x="265304" y="1563496"/>
                  </a:lnTo>
                  <a:lnTo>
                    <a:pt x="414699" y="1372888"/>
                  </a:lnTo>
                  <a:lnTo>
                    <a:pt x="538336" y="1208039"/>
                  </a:lnTo>
                  <a:lnTo>
                    <a:pt x="705762" y="983946"/>
                  </a:lnTo>
                  <a:lnTo>
                    <a:pt x="826823" y="803642"/>
                  </a:lnTo>
                  <a:lnTo>
                    <a:pt x="953036" y="615611"/>
                  </a:lnTo>
                  <a:lnTo>
                    <a:pt x="1063794" y="432731"/>
                  </a:lnTo>
                  <a:lnTo>
                    <a:pt x="1133340" y="314245"/>
                  </a:lnTo>
                  <a:lnTo>
                    <a:pt x="1146219" y="285911"/>
                  </a:lnTo>
                  <a:lnTo>
                    <a:pt x="1151371" y="262729"/>
                  </a:lnTo>
                  <a:lnTo>
                    <a:pt x="1148795" y="234396"/>
                  </a:lnTo>
                  <a:lnTo>
                    <a:pt x="1143643" y="213790"/>
                  </a:lnTo>
                  <a:lnTo>
                    <a:pt x="1123037" y="182880"/>
                  </a:lnTo>
                  <a:lnTo>
                    <a:pt x="1061219" y="128789"/>
                  </a:lnTo>
                  <a:lnTo>
                    <a:pt x="1025158" y="103031"/>
                  </a:lnTo>
                  <a:lnTo>
                    <a:pt x="991673" y="87577"/>
                  </a:lnTo>
                  <a:lnTo>
                    <a:pt x="971067" y="77274"/>
                  </a:lnTo>
                  <a:lnTo>
                    <a:pt x="947885" y="59243"/>
                  </a:lnTo>
                  <a:lnTo>
                    <a:pt x="937581" y="43789"/>
                  </a:lnTo>
                  <a:lnTo>
                    <a:pt x="935006" y="23182"/>
                  </a:lnTo>
                  <a:lnTo>
                    <a:pt x="942733" y="5152"/>
                  </a:lnTo>
                  <a:lnTo>
                    <a:pt x="968491" y="0"/>
                  </a:lnTo>
                  <a:lnTo>
                    <a:pt x="1030309" y="5152"/>
                  </a:lnTo>
                  <a:lnTo>
                    <a:pt x="1135916" y="12879"/>
                  </a:lnTo>
                  <a:lnTo>
                    <a:pt x="1179704" y="18031"/>
                  </a:lnTo>
                  <a:lnTo>
                    <a:pt x="1256978" y="30910"/>
                  </a:lnTo>
                  <a:lnTo>
                    <a:pt x="1316220" y="46364"/>
                  </a:lnTo>
                  <a:lnTo>
                    <a:pt x="1362584" y="61819"/>
                  </a:lnTo>
                  <a:lnTo>
                    <a:pt x="1390918" y="74698"/>
                  </a:lnTo>
                  <a:lnTo>
                    <a:pt x="1421827" y="92728"/>
                  </a:lnTo>
                  <a:lnTo>
                    <a:pt x="1450161" y="115910"/>
                  </a:lnTo>
                  <a:lnTo>
                    <a:pt x="1475918" y="136517"/>
                  </a:lnTo>
                  <a:lnTo>
                    <a:pt x="1496525" y="159698"/>
                  </a:lnTo>
                  <a:lnTo>
                    <a:pt x="1514555" y="188032"/>
                  </a:lnTo>
                  <a:lnTo>
                    <a:pt x="1532585" y="221517"/>
                  </a:lnTo>
                  <a:lnTo>
                    <a:pt x="1545464" y="257578"/>
                  </a:lnTo>
                  <a:lnTo>
                    <a:pt x="1553192" y="298790"/>
                  </a:lnTo>
                  <a:lnTo>
                    <a:pt x="1553192" y="329700"/>
                  </a:lnTo>
                  <a:lnTo>
                    <a:pt x="1548040" y="352882"/>
                  </a:lnTo>
                  <a:lnTo>
                    <a:pt x="1537737" y="368336"/>
                  </a:lnTo>
                  <a:lnTo>
                    <a:pt x="1426979" y="435306"/>
                  </a:lnTo>
                  <a:lnTo>
                    <a:pt x="1390918" y="473943"/>
                  </a:lnTo>
                  <a:lnTo>
                    <a:pt x="1241523" y="674853"/>
                  </a:lnTo>
                  <a:lnTo>
                    <a:pt x="1097280" y="860309"/>
                  </a:lnTo>
                  <a:lnTo>
                    <a:pt x="1017430" y="958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F1E92987-3ABD-4535-89AD-1E6993CBF36D}"/>
                </a:ext>
              </a:extLst>
            </p:cNvPr>
            <p:cNvSpPr/>
            <p:nvPr/>
          </p:nvSpPr>
          <p:spPr>
            <a:xfrm>
              <a:off x="6438901" y="1857375"/>
              <a:ext cx="2179638" cy="1417638"/>
            </a:xfrm>
            <a:custGeom>
              <a:avLst/>
              <a:gdLst>
                <a:gd name="connsiteX0" fmla="*/ 788194 w 2178844"/>
                <a:gd name="connsiteY0" fmla="*/ 804863 h 1416844"/>
                <a:gd name="connsiteX1" fmla="*/ 602456 w 2178844"/>
                <a:gd name="connsiteY1" fmla="*/ 588169 h 1416844"/>
                <a:gd name="connsiteX2" fmla="*/ 478631 w 2178844"/>
                <a:gd name="connsiteY2" fmla="*/ 442913 h 1416844"/>
                <a:gd name="connsiteX3" fmla="*/ 371475 w 2178844"/>
                <a:gd name="connsiteY3" fmla="*/ 333375 h 1416844"/>
                <a:gd name="connsiteX4" fmla="*/ 292894 w 2178844"/>
                <a:gd name="connsiteY4" fmla="*/ 261938 h 1416844"/>
                <a:gd name="connsiteX5" fmla="*/ 254794 w 2178844"/>
                <a:gd name="connsiteY5" fmla="*/ 223838 h 1416844"/>
                <a:gd name="connsiteX6" fmla="*/ 200025 w 2178844"/>
                <a:gd name="connsiteY6" fmla="*/ 180975 h 1416844"/>
                <a:gd name="connsiteX7" fmla="*/ 157163 w 2178844"/>
                <a:gd name="connsiteY7" fmla="*/ 147638 h 1416844"/>
                <a:gd name="connsiteX8" fmla="*/ 123825 w 2178844"/>
                <a:gd name="connsiteY8" fmla="*/ 126206 h 1416844"/>
                <a:gd name="connsiteX9" fmla="*/ 88106 w 2178844"/>
                <a:gd name="connsiteY9" fmla="*/ 111919 h 1416844"/>
                <a:gd name="connsiteX10" fmla="*/ 0 w 2178844"/>
                <a:gd name="connsiteY10" fmla="*/ 78581 h 1416844"/>
                <a:gd name="connsiteX11" fmla="*/ 52388 w 2178844"/>
                <a:gd name="connsiteY11" fmla="*/ 0 h 1416844"/>
                <a:gd name="connsiteX12" fmla="*/ 166688 w 2178844"/>
                <a:gd name="connsiteY12" fmla="*/ 52388 h 1416844"/>
                <a:gd name="connsiteX13" fmla="*/ 228600 w 2178844"/>
                <a:gd name="connsiteY13" fmla="*/ 78581 h 1416844"/>
                <a:gd name="connsiteX14" fmla="*/ 280988 w 2178844"/>
                <a:gd name="connsiteY14" fmla="*/ 109538 h 1416844"/>
                <a:gd name="connsiteX15" fmla="*/ 354806 w 2178844"/>
                <a:gd name="connsiteY15" fmla="*/ 159544 h 1416844"/>
                <a:gd name="connsiteX16" fmla="*/ 514350 w 2178844"/>
                <a:gd name="connsiteY16" fmla="*/ 278606 h 1416844"/>
                <a:gd name="connsiteX17" fmla="*/ 719138 w 2178844"/>
                <a:gd name="connsiteY17" fmla="*/ 431006 h 1416844"/>
                <a:gd name="connsiteX18" fmla="*/ 876300 w 2178844"/>
                <a:gd name="connsiteY18" fmla="*/ 550069 h 1416844"/>
                <a:gd name="connsiteX19" fmla="*/ 1031081 w 2178844"/>
                <a:gd name="connsiteY19" fmla="*/ 661988 h 1416844"/>
                <a:gd name="connsiteX20" fmla="*/ 1181100 w 2178844"/>
                <a:gd name="connsiteY20" fmla="*/ 776288 h 1416844"/>
                <a:gd name="connsiteX21" fmla="*/ 1343025 w 2178844"/>
                <a:gd name="connsiteY21" fmla="*/ 897731 h 1416844"/>
                <a:gd name="connsiteX22" fmla="*/ 1431131 w 2178844"/>
                <a:gd name="connsiteY22" fmla="*/ 971550 h 1416844"/>
                <a:gd name="connsiteX23" fmla="*/ 1540669 w 2178844"/>
                <a:gd name="connsiteY23" fmla="*/ 1045369 h 1416844"/>
                <a:gd name="connsiteX24" fmla="*/ 1664494 w 2178844"/>
                <a:gd name="connsiteY24" fmla="*/ 1116806 h 1416844"/>
                <a:gd name="connsiteX25" fmla="*/ 1878806 w 2178844"/>
                <a:gd name="connsiteY25" fmla="*/ 1223963 h 1416844"/>
                <a:gd name="connsiteX26" fmla="*/ 2050256 w 2178844"/>
                <a:gd name="connsiteY26" fmla="*/ 1304925 h 1416844"/>
                <a:gd name="connsiteX27" fmla="*/ 2131219 w 2178844"/>
                <a:gd name="connsiteY27" fmla="*/ 1340644 h 1416844"/>
                <a:gd name="connsiteX28" fmla="*/ 2155031 w 2178844"/>
                <a:gd name="connsiteY28" fmla="*/ 1350169 h 1416844"/>
                <a:gd name="connsiteX29" fmla="*/ 2166938 w 2178844"/>
                <a:gd name="connsiteY29" fmla="*/ 1362075 h 1416844"/>
                <a:gd name="connsiteX30" fmla="*/ 2176463 w 2178844"/>
                <a:gd name="connsiteY30" fmla="*/ 1378744 h 1416844"/>
                <a:gd name="connsiteX31" fmla="*/ 2178844 w 2178844"/>
                <a:gd name="connsiteY31" fmla="*/ 1395413 h 1416844"/>
                <a:gd name="connsiteX32" fmla="*/ 2171700 w 2178844"/>
                <a:gd name="connsiteY32" fmla="*/ 1409700 h 1416844"/>
                <a:gd name="connsiteX33" fmla="*/ 2150269 w 2178844"/>
                <a:gd name="connsiteY33" fmla="*/ 1416844 h 1416844"/>
                <a:gd name="connsiteX34" fmla="*/ 1976438 w 2178844"/>
                <a:gd name="connsiteY34" fmla="*/ 1416844 h 1416844"/>
                <a:gd name="connsiteX35" fmla="*/ 1671638 w 2178844"/>
                <a:gd name="connsiteY35" fmla="*/ 1416844 h 1416844"/>
                <a:gd name="connsiteX36" fmla="*/ 1428750 w 2178844"/>
                <a:gd name="connsiteY36" fmla="*/ 1416844 h 1416844"/>
                <a:gd name="connsiteX37" fmla="*/ 1354931 w 2178844"/>
                <a:gd name="connsiteY37" fmla="*/ 1416844 h 1416844"/>
                <a:gd name="connsiteX38" fmla="*/ 1323975 w 2178844"/>
                <a:gd name="connsiteY38" fmla="*/ 1412081 h 1416844"/>
                <a:gd name="connsiteX39" fmla="*/ 1295400 w 2178844"/>
                <a:gd name="connsiteY39" fmla="*/ 1404938 h 1416844"/>
                <a:gd name="connsiteX40" fmla="*/ 1273969 w 2178844"/>
                <a:gd name="connsiteY40" fmla="*/ 1388269 h 1416844"/>
                <a:gd name="connsiteX41" fmla="*/ 1123950 w 2178844"/>
                <a:gd name="connsiteY41" fmla="*/ 1212056 h 1416844"/>
                <a:gd name="connsiteX42" fmla="*/ 945356 w 2178844"/>
                <a:gd name="connsiteY42" fmla="*/ 995363 h 1416844"/>
                <a:gd name="connsiteX43" fmla="*/ 788194 w 2178844"/>
                <a:gd name="connsiteY43" fmla="*/ 804863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8844" h="1416844">
                  <a:moveTo>
                    <a:pt x="788194" y="804863"/>
                  </a:moveTo>
                  <a:lnTo>
                    <a:pt x="602456" y="588169"/>
                  </a:lnTo>
                  <a:lnTo>
                    <a:pt x="478631" y="442913"/>
                  </a:lnTo>
                  <a:lnTo>
                    <a:pt x="371475" y="333375"/>
                  </a:lnTo>
                  <a:lnTo>
                    <a:pt x="292894" y="261938"/>
                  </a:lnTo>
                  <a:lnTo>
                    <a:pt x="254794" y="223838"/>
                  </a:lnTo>
                  <a:lnTo>
                    <a:pt x="200025" y="180975"/>
                  </a:lnTo>
                  <a:lnTo>
                    <a:pt x="157163" y="147638"/>
                  </a:lnTo>
                  <a:lnTo>
                    <a:pt x="123825" y="126206"/>
                  </a:lnTo>
                  <a:lnTo>
                    <a:pt x="88106" y="111919"/>
                  </a:lnTo>
                  <a:lnTo>
                    <a:pt x="0" y="78581"/>
                  </a:lnTo>
                  <a:lnTo>
                    <a:pt x="52388" y="0"/>
                  </a:lnTo>
                  <a:lnTo>
                    <a:pt x="166688" y="52388"/>
                  </a:lnTo>
                  <a:lnTo>
                    <a:pt x="228600" y="78581"/>
                  </a:lnTo>
                  <a:lnTo>
                    <a:pt x="280988" y="109538"/>
                  </a:lnTo>
                  <a:lnTo>
                    <a:pt x="354806" y="159544"/>
                  </a:lnTo>
                  <a:lnTo>
                    <a:pt x="514350" y="278606"/>
                  </a:lnTo>
                  <a:lnTo>
                    <a:pt x="719138" y="431006"/>
                  </a:lnTo>
                  <a:lnTo>
                    <a:pt x="876300" y="550069"/>
                  </a:lnTo>
                  <a:lnTo>
                    <a:pt x="1031081" y="661988"/>
                  </a:lnTo>
                  <a:lnTo>
                    <a:pt x="1181100" y="776288"/>
                  </a:lnTo>
                  <a:lnTo>
                    <a:pt x="1343025" y="897731"/>
                  </a:lnTo>
                  <a:lnTo>
                    <a:pt x="1431131" y="971550"/>
                  </a:lnTo>
                  <a:lnTo>
                    <a:pt x="1540669" y="1045369"/>
                  </a:lnTo>
                  <a:lnTo>
                    <a:pt x="1664494" y="1116806"/>
                  </a:lnTo>
                  <a:lnTo>
                    <a:pt x="1878806" y="1223963"/>
                  </a:lnTo>
                  <a:lnTo>
                    <a:pt x="2050256" y="1304925"/>
                  </a:lnTo>
                  <a:lnTo>
                    <a:pt x="2131219" y="1340644"/>
                  </a:lnTo>
                  <a:lnTo>
                    <a:pt x="2155031" y="1350169"/>
                  </a:lnTo>
                  <a:lnTo>
                    <a:pt x="2166938" y="1362075"/>
                  </a:lnTo>
                  <a:lnTo>
                    <a:pt x="2176463" y="1378744"/>
                  </a:lnTo>
                  <a:lnTo>
                    <a:pt x="2178844" y="1395413"/>
                  </a:lnTo>
                  <a:lnTo>
                    <a:pt x="2171700" y="1409700"/>
                  </a:lnTo>
                  <a:lnTo>
                    <a:pt x="2150269" y="1416844"/>
                  </a:lnTo>
                  <a:lnTo>
                    <a:pt x="1976438" y="1416844"/>
                  </a:lnTo>
                  <a:lnTo>
                    <a:pt x="1671638" y="1416844"/>
                  </a:lnTo>
                  <a:lnTo>
                    <a:pt x="1428750" y="1416844"/>
                  </a:lnTo>
                  <a:lnTo>
                    <a:pt x="1354931" y="1416844"/>
                  </a:lnTo>
                  <a:lnTo>
                    <a:pt x="1323975" y="1412081"/>
                  </a:lnTo>
                  <a:lnTo>
                    <a:pt x="1295400" y="1404938"/>
                  </a:lnTo>
                  <a:lnTo>
                    <a:pt x="1273969" y="1388269"/>
                  </a:lnTo>
                  <a:lnTo>
                    <a:pt x="1123950" y="1212056"/>
                  </a:lnTo>
                  <a:lnTo>
                    <a:pt x="945356" y="995363"/>
                  </a:lnTo>
                  <a:lnTo>
                    <a:pt x="788194" y="804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2B18127E-F287-41FF-8BB1-22306283BBB5}"/>
                </a:ext>
              </a:extLst>
            </p:cNvPr>
            <p:cNvSpPr/>
            <p:nvPr/>
          </p:nvSpPr>
          <p:spPr>
            <a:xfrm>
              <a:off x="5668964" y="2819401"/>
              <a:ext cx="1631950" cy="409575"/>
            </a:xfrm>
            <a:custGeom>
              <a:avLst/>
              <a:gdLst>
                <a:gd name="connsiteX0" fmla="*/ 1173957 w 1631157"/>
                <a:gd name="connsiteY0" fmla="*/ 300038 h 409575"/>
                <a:gd name="connsiteX1" fmla="*/ 914400 w 1631157"/>
                <a:gd name="connsiteY1" fmla="*/ 340519 h 409575"/>
                <a:gd name="connsiteX2" fmla="*/ 728663 w 1631157"/>
                <a:gd name="connsiteY2" fmla="*/ 366713 h 409575"/>
                <a:gd name="connsiteX3" fmla="*/ 607219 w 1631157"/>
                <a:gd name="connsiteY3" fmla="*/ 378619 h 409575"/>
                <a:gd name="connsiteX4" fmla="*/ 538163 w 1631157"/>
                <a:gd name="connsiteY4" fmla="*/ 392906 h 409575"/>
                <a:gd name="connsiteX5" fmla="*/ 488157 w 1631157"/>
                <a:gd name="connsiteY5" fmla="*/ 402431 h 409575"/>
                <a:gd name="connsiteX6" fmla="*/ 445294 w 1631157"/>
                <a:gd name="connsiteY6" fmla="*/ 407194 h 409575"/>
                <a:gd name="connsiteX7" fmla="*/ 407194 w 1631157"/>
                <a:gd name="connsiteY7" fmla="*/ 407194 h 409575"/>
                <a:gd name="connsiteX8" fmla="*/ 359569 w 1631157"/>
                <a:gd name="connsiteY8" fmla="*/ 409575 h 409575"/>
                <a:gd name="connsiteX9" fmla="*/ 328613 w 1631157"/>
                <a:gd name="connsiteY9" fmla="*/ 404813 h 409575"/>
                <a:gd name="connsiteX10" fmla="*/ 297657 w 1631157"/>
                <a:gd name="connsiteY10" fmla="*/ 397669 h 409575"/>
                <a:gd name="connsiteX11" fmla="*/ 252413 w 1631157"/>
                <a:gd name="connsiteY11" fmla="*/ 378619 h 409575"/>
                <a:gd name="connsiteX12" fmla="*/ 150019 w 1631157"/>
                <a:gd name="connsiteY12" fmla="*/ 319088 h 409575"/>
                <a:gd name="connsiteX13" fmla="*/ 66675 w 1631157"/>
                <a:gd name="connsiteY13" fmla="*/ 257175 h 409575"/>
                <a:gd name="connsiteX14" fmla="*/ 16669 w 1631157"/>
                <a:gd name="connsiteY14" fmla="*/ 216694 h 409575"/>
                <a:gd name="connsiteX15" fmla="*/ 7144 w 1631157"/>
                <a:gd name="connsiteY15" fmla="*/ 202406 h 409575"/>
                <a:gd name="connsiteX16" fmla="*/ 0 w 1631157"/>
                <a:gd name="connsiteY16" fmla="*/ 176213 h 409575"/>
                <a:gd name="connsiteX17" fmla="*/ 0 w 1631157"/>
                <a:gd name="connsiteY17" fmla="*/ 157163 h 409575"/>
                <a:gd name="connsiteX18" fmla="*/ 9525 w 1631157"/>
                <a:gd name="connsiteY18" fmla="*/ 150019 h 409575"/>
                <a:gd name="connsiteX19" fmla="*/ 26194 w 1631157"/>
                <a:gd name="connsiteY19" fmla="*/ 147638 h 409575"/>
                <a:gd name="connsiteX20" fmla="*/ 47625 w 1631157"/>
                <a:gd name="connsiteY20" fmla="*/ 157163 h 409575"/>
                <a:gd name="connsiteX21" fmla="*/ 100013 w 1631157"/>
                <a:gd name="connsiteY21" fmla="*/ 180975 h 409575"/>
                <a:gd name="connsiteX22" fmla="*/ 171450 w 1631157"/>
                <a:gd name="connsiteY22" fmla="*/ 207169 h 409575"/>
                <a:gd name="connsiteX23" fmla="*/ 254794 w 1631157"/>
                <a:gd name="connsiteY23" fmla="*/ 226219 h 409575"/>
                <a:gd name="connsiteX24" fmla="*/ 345282 w 1631157"/>
                <a:gd name="connsiteY24" fmla="*/ 233363 h 409575"/>
                <a:gd name="connsiteX25" fmla="*/ 435769 w 1631157"/>
                <a:gd name="connsiteY25" fmla="*/ 228600 h 409575"/>
                <a:gd name="connsiteX26" fmla="*/ 540544 w 1631157"/>
                <a:gd name="connsiteY26" fmla="*/ 219075 h 409575"/>
                <a:gd name="connsiteX27" fmla="*/ 664369 w 1631157"/>
                <a:gd name="connsiteY27" fmla="*/ 200025 h 409575"/>
                <a:gd name="connsiteX28" fmla="*/ 873919 w 1631157"/>
                <a:gd name="connsiteY28" fmla="*/ 154781 h 409575"/>
                <a:gd name="connsiteX29" fmla="*/ 1081088 w 1631157"/>
                <a:gd name="connsiteY29" fmla="*/ 95250 h 409575"/>
                <a:gd name="connsiteX30" fmla="*/ 1190625 w 1631157"/>
                <a:gd name="connsiteY30" fmla="*/ 61913 h 409575"/>
                <a:gd name="connsiteX31" fmla="*/ 1297782 w 1631157"/>
                <a:gd name="connsiteY31" fmla="*/ 14288 h 409575"/>
                <a:gd name="connsiteX32" fmla="*/ 1328738 w 1631157"/>
                <a:gd name="connsiteY32" fmla="*/ 2381 h 409575"/>
                <a:gd name="connsiteX33" fmla="*/ 1381125 w 1631157"/>
                <a:gd name="connsiteY33" fmla="*/ 0 h 409575"/>
                <a:gd name="connsiteX34" fmla="*/ 1426369 w 1631157"/>
                <a:gd name="connsiteY34" fmla="*/ 7144 h 409575"/>
                <a:gd name="connsiteX35" fmla="*/ 1464469 w 1631157"/>
                <a:gd name="connsiteY35" fmla="*/ 16669 h 409575"/>
                <a:gd name="connsiteX36" fmla="*/ 1504950 w 1631157"/>
                <a:gd name="connsiteY36" fmla="*/ 30956 h 409575"/>
                <a:gd name="connsiteX37" fmla="*/ 1543050 w 1631157"/>
                <a:gd name="connsiteY37" fmla="*/ 50006 h 409575"/>
                <a:gd name="connsiteX38" fmla="*/ 1590675 w 1631157"/>
                <a:gd name="connsiteY38" fmla="*/ 80963 h 409575"/>
                <a:gd name="connsiteX39" fmla="*/ 1614488 w 1631157"/>
                <a:gd name="connsiteY39" fmla="*/ 104775 h 409575"/>
                <a:gd name="connsiteX40" fmla="*/ 1624013 w 1631157"/>
                <a:gd name="connsiteY40" fmla="*/ 119063 h 409575"/>
                <a:gd name="connsiteX41" fmla="*/ 1631157 w 1631157"/>
                <a:gd name="connsiteY41" fmla="*/ 135731 h 409575"/>
                <a:gd name="connsiteX42" fmla="*/ 1624013 w 1631157"/>
                <a:gd name="connsiteY42" fmla="*/ 157163 h 409575"/>
                <a:gd name="connsiteX43" fmla="*/ 1602582 w 1631157"/>
                <a:gd name="connsiteY43" fmla="*/ 183356 h 409575"/>
                <a:gd name="connsiteX44" fmla="*/ 1552575 w 1631157"/>
                <a:gd name="connsiteY44" fmla="*/ 214313 h 409575"/>
                <a:gd name="connsiteX45" fmla="*/ 1428750 w 1631157"/>
                <a:gd name="connsiteY45" fmla="*/ 247650 h 409575"/>
                <a:gd name="connsiteX46" fmla="*/ 1321594 w 1631157"/>
                <a:gd name="connsiteY46" fmla="*/ 269081 h 409575"/>
                <a:gd name="connsiteX47" fmla="*/ 1173957 w 1631157"/>
                <a:gd name="connsiteY47" fmla="*/ 3000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31157" h="409575">
                  <a:moveTo>
                    <a:pt x="1173957" y="300038"/>
                  </a:moveTo>
                  <a:lnTo>
                    <a:pt x="914400" y="340519"/>
                  </a:lnTo>
                  <a:lnTo>
                    <a:pt x="728663" y="366713"/>
                  </a:lnTo>
                  <a:lnTo>
                    <a:pt x="607219" y="378619"/>
                  </a:lnTo>
                  <a:lnTo>
                    <a:pt x="538163" y="392906"/>
                  </a:lnTo>
                  <a:lnTo>
                    <a:pt x="488157" y="402431"/>
                  </a:lnTo>
                  <a:lnTo>
                    <a:pt x="445294" y="407194"/>
                  </a:lnTo>
                  <a:lnTo>
                    <a:pt x="407194" y="407194"/>
                  </a:lnTo>
                  <a:lnTo>
                    <a:pt x="359569" y="409575"/>
                  </a:lnTo>
                  <a:lnTo>
                    <a:pt x="328613" y="404813"/>
                  </a:lnTo>
                  <a:lnTo>
                    <a:pt x="297657" y="397669"/>
                  </a:lnTo>
                  <a:lnTo>
                    <a:pt x="252413" y="378619"/>
                  </a:lnTo>
                  <a:lnTo>
                    <a:pt x="150019" y="319088"/>
                  </a:lnTo>
                  <a:lnTo>
                    <a:pt x="66675" y="257175"/>
                  </a:lnTo>
                  <a:lnTo>
                    <a:pt x="16669" y="216694"/>
                  </a:lnTo>
                  <a:lnTo>
                    <a:pt x="7144" y="202406"/>
                  </a:lnTo>
                  <a:lnTo>
                    <a:pt x="0" y="176213"/>
                  </a:lnTo>
                  <a:lnTo>
                    <a:pt x="0" y="157163"/>
                  </a:lnTo>
                  <a:lnTo>
                    <a:pt x="9525" y="150019"/>
                  </a:lnTo>
                  <a:lnTo>
                    <a:pt x="26194" y="147638"/>
                  </a:lnTo>
                  <a:lnTo>
                    <a:pt x="47625" y="157163"/>
                  </a:lnTo>
                  <a:lnTo>
                    <a:pt x="100013" y="180975"/>
                  </a:lnTo>
                  <a:lnTo>
                    <a:pt x="171450" y="207169"/>
                  </a:lnTo>
                  <a:lnTo>
                    <a:pt x="254794" y="226219"/>
                  </a:lnTo>
                  <a:lnTo>
                    <a:pt x="345282" y="233363"/>
                  </a:lnTo>
                  <a:lnTo>
                    <a:pt x="435769" y="228600"/>
                  </a:lnTo>
                  <a:lnTo>
                    <a:pt x="540544" y="219075"/>
                  </a:lnTo>
                  <a:lnTo>
                    <a:pt x="664369" y="200025"/>
                  </a:lnTo>
                  <a:lnTo>
                    <a:pt x="873919" y="154781"/>
                  </a:lnTo>
                  <a:lnTo>
                    <a:pt x="1081088" y="95250"/>
                  </a:lnTo>
                  <a:lnTo>
                    <a:pt x="1190625" y="61913"/>
                  </a:lnTo>
                  <a:lnTo>
                    <a:pt x="1297782" y="14288"/>
                  </a:lnTo>
                  <a:lnTo>
                    <a:pt x="1328738" y="2381"/>
                  </a:lnTo>
                  <a:lnTo>
                    <a:pt x="1381125" y="0"/>
                  </a:lnTo>
                  <a:lnTo>
                    <a:pt x="1426369" y="7144"/>
                  </a:lnTo>
                  <a:lnTo>
                    <a:pt x="1464469" y="16669"/>
                  </a:lnTo>
                  <a:lnTo>
                    <a:pt x="1504950" y="30956"/>
                  </a:lnTo>
                  <a:lnTo>
                    <a:pt x="1543050" y="50006"/>
                  </a:lnTo>
                  <a:lnTo>
                    <a:pt x="1590675" y="80963"/>
                  </a:lnTo>
                  <a:lnTo>
                    <a:pt x="1614488" y="104775"/>
                  </a:lnTo>
                  <a:lnTo>
                    <a:pt x="1624013" y="119063"/>
                  </a:lnTo>
                  <a:lnTo>
                    <a:pt x="1631157" y="135731"/>
                  </a:lnTo>
                  <a:lnTo>
                    <a:pt x="1624013" y="157163"/>
                  </a:lnTo>
                  <a:lnTo>
                    <a:pt x="1602582" y="183356"/>
                  </a:lnTo>
                  <a:lnTo>
                    <a:pt x="1552575" y="214313"/>
                  </a:lnTo>
                  <a:lnTo>
                    <a:pt x="1428750" y="247650"/>
                  </a:lnTo>
                  <a:lnTo>
                    <a:pt x="1321594" y="269081"/>
                  </a:lnTo>
                  <a:lnTo>
                    <a:pt x="1173957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BB3AAF89-0BCA-4561-86B5-C9F31CF69E36}"/>
                </a:ext>
              </a:extLst>
            </p:cNvPr>
            <p:cNvSpPr/>
            <p:nvPr/>
          </p:nvSpPr>
          <p:spPr>
            <a:xfrm>
              <a:off x="5411789" y="3627438"/>
              <a:ext cx="495300" cy="1079500"/>
            </a:xfrm>
            <a:custGeom>
              <a:avLst/>
              <a:gdLst>
                <a:gd name="connsiteX0" fmla="*/ 180975 w 495300"/>
                <a:gd name="connsiteY0" fmla="*/ 626269 h 1081087"/>
                <a:gd name="connsiteX1" fmla="*/ 150019 w 495300"/>
                <a:gd name="connsiteY1" fmla="*/ 445294 h 1081087"/>
                <a:gd name="connsiteX2" fmla="*/ 138113 w 495300"/>
                <a:gd name="connsiteY2" fmla="*/ 376237 h 1081087"/>
                <a:gd name="connsiteX3" fmla="*/ 107157 w 495300"/>
                <a:gd name="connsiteY3" fmla="*/ 266700 h 1081087"/>
                <a:gd name="connsiteX4" fmla="*/ 71438 w 495300"/>
                <a:gd name="connsiteY4" fmla="*/ 180975 h 1081087"/>
                <a:gd name="connsiteX5" fmla="*/ 50007 w 495300"/>
                <a:gd name="connsiteY5" fmla="*/ 128587 h 1081087"/>
                <a:gd name="connsiteX6" fmla="*/ 23813 w 495300"/>
                <a:gd name="connsiteY6" fmla="*/ 85725 h 1081087"/>
                <a:gd name="connsiteX7" fmla="*/ 4763 w 495300"/>
                <a:gd name="connsiteY7" fmla="*/ 54769 h 1081087"/>
                <a:gd name="connsiteX8" fmla="*/ 0 w 495300"/>
                <a:gd name="connsiteY8" fmla="*/ 35719 h 1081087"/>
                <a:gd name="connsiteX9" fmla="*/ 2382 w 495300"/>
                <a:gd name="connsiteY9" fmla="*/ 21431 h 1081087"/>
                <a:gd name="connsiteX10" fmla="*/ 7144 w 495300"/>
                <a:gd name="connsiteY10" fmla="*/ 9525 h 1081087"/>
                <a:gd name="connsiteX11" fmla="*/ 30957 w 495300"/>
                <a:gd name="connsiteY11" fmla="*/ 0 h 1081087"/>
                <a:gd name="connsiteX12" fmla="*/ 59532 w 495300"/>
                <a:gd name="connsiteY12" fmla="*/ 2381 h 1081087"/>
                <a:gd name="connsiteX13" fmla="*/ 97632 w 495300"/>
                <a:gd name="connsiteY13" fmla="*/ 9525 h 1081087"/>
                <a:gd name="connsiteX14" fmla="*/ 142875 w 495300"/>
                <a:gd name="connsiteY14" fmla="*/ 30956 h 1081087"/>
                <a:gd name="connsiteX15" fmla="*/ 197644 w 495300"/>
                <a:gd name="connsiteY15" fmla="*/ 61912 h 1081087"/>
                <a:gd name="connsiteX16" fmla="*/ 271463 w 495300"/>
                <a:gd name="connsiteY16" fmla="*/ 111919 h 1081087"/>
                <a:gd name="connsiteX17" fmla="*/ 300038 w 495300"/>
                <a:gd name="connsiteY17" fmla="*/ 138112 h 1081087"/>
                <a:gd name="connsiteX18" fmla="*/ 309563 w 495300"/>
                <a:gd name="connsiteY18" fmla="*/ 219075 h 1081087"/>
                <a:gd name="connsiteX19" fmla="*/ 354807 w 495300"/>
                <a:gd name="connsiteY19" fmla="*/ 383381 h 1081087"/>
                <a:gd name="connsiteX20" fmla="*/ 397669 w 495300"/>
                <a:gd name="connsiteY20" fmla="*/ 566737 h 1081087"/>
                <a:gd name="connsiteX21" fmla="*/ 461963 w 495300"/>
                <a:gd name="connsiteY21" fmla="*/ 804862 h 1081087"/>
                <a:gd name="connsiteX22" fmla="*/ 495300 w 495300"/>
                <a:gd name="connsiteY22" fmla="*/ 885825 h 1081087"/>
                <a:gd name="connsiteX23" fmla="*/ 495300 w 495300"/>
                <a:gd name="connsiteY23" fmla="*/ 957262 h 1081087"/>
                <a:gd name="connsiteX24" fmla="*/ 488157 w 495300"/>
                <a:gd name="connsiteY24" fmla="*/ 1012031 h 1081087"/>
                <a:gd name="connsiteX25" fmla="*/ 476250 w 495300"/>
                <a:gd name="connsiteY25" fmla="*/ 1050131 h 1081087"/>
                <a:gd name="connsiteX26" fmla="*/ 464344 w 495300"/>
                <a:gd name="connsiteY26" fmla="*/ 1069181 h 1081087"/>
                <a:gd name="connsiteX27" fmla="*/ 442913 w 495300"/>
                <a:gd name="connsiteY27" fmla="*/ 1081087 h 1081087"/>
                <a:gd name="connsiteX28" fmla="*/ 407194 w 495300"/>
                <a:gd name="connsiteY28" fmla="*/ 1081087 h 1081087"/>
                <a:gd name="connsiteX29" fmla="*/ 376238 w 495300"/>
                <a:gd name="connsiteY29" fmla="*/ 1073944 h 1081087"/>
                <a:gd name="connsiteX30" fmla="*/ 333375 w 495300"/>
                <a:gd name="connsiteY30" fmla="*/ 1047750 h 1081087"/>
                <a:gd name="connsiteX31" fmla="*/ 304800 w 495300"/>
                <a:gd name="connsiteY31" fmla="*/ 1023937 h 1081087"/>
                <a:gd name="connsiteX32" fmla="*/ 285750 w 495300"/>
                <a:gd name="connsiteY32" fmla="*/ 997744 h 1081087"/>
                <a:gd name="connsiteX33" fmla="*/ 271463 w 495300"/>
                <a:gd name="connsiteY33" fmla="*/ 962025 h 1081087"/>
                <a:gd name="connsiteX34" fmla="*/ 223838 w 495300"/>
                <a:gd name="connsiteY34" fmla="*/ 816769 h 1081087"/>
                <a:gd name="connsiteX35" fmla="*/ 180975 w 495300"/>
                <a:gd name="connsiteY35" fmla="*/ 62626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5300" h="1081087">
                  <a:moveTo>
                    <a:pt x="180975" y="626269"/>
                  </a:moveTo>
                  <a:lnTo>
                    <a:pt x="150019" y="445294"/>
                  </a:lnTo>
                  <a:lnTo>
                    <a:pt x="138113" y="376237"/>
                  </a:lnTo>
                  <a:lnTo>
                    <a:pt x="107157" y="266700"/>
                  </a:lnTo>
                  <a:lnTo>
                    <a:pt x="71438" y="180975"/>
                  </a:lnTo>
                  <a:lnTo>
                    <a:pt x="50007" y="128587"/>
                  </a:lnTo>
                  <a:lnTo>
                    <a:pt x="23813" y="85725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2381"/>
                  </a:lnTo>
                  <a:lnTo>
                    <a:pt x="97632" y="9525"/>
                  </a:lnTo>
                  <a:lnTo>
                    <a:pt x="142875" y="30956"/>
                  </a:lnTo>
                  <a:lnTo>
                    <a:pt x="197644" y="61912"/>
                  </a:lnTo>
                  <a:lnTo>
                    <a:pt x="271463" y="111919"/>
                  </a:lnTo>
                  <a:lnTo>
                    <a:pt x="300038" y="138112"/>
                  </a:lnTo>
                  <a:lnTo>
                    <a:pt x="309563" y="219075"/>
                  </a:lnTo>
                  <a:lnTo>
                    <a:pt x="354807" y="383381"/>
                  </a:lnTo>
                  <a:lnTo>
                    <a:pt x="397669" y="566737"/>
                  </a:lnTo>
                  <a:lnTo>
                    <a:pt x="461963" y="804862"/>
                  </a:lnTo>
                  <a:lnTo>
                    <a:pt x="495300" y="885825"/>
                  </a:lnTo>
                  <a:lnTo>
                    <a:pt x="495300" y="957262"/>
                  </a:lnTo>
                  <a:lnTo>
                    <a:pt x="488157" y="1012031"/>
                  </a:lnTo>
                  <a:lnTo>
                    <a:pt x="476250" y="1050131"/>
                  </a:lnTo>
                  <a:lnTo>
                    <a:pt x="464344" y="1069181"/>
                  </a:lnTo>
                  <a:lnTo>
                    <a:pt x="442913" y="1081087"/>
                  </a:lnTo>
                  <a:lnTo>
                    <a:pt x="407194" y="1081087"/>
                  </a:lnTo>
                  <a:lnTo>
                    <a:pt x="376238" y="1073944"/>
                  </a:lnTo>
                  <a:lnTo>
                    <a:pt x="333375" y="1047750"/>
                  </a:lnTo>
                  <a:lnTo>
                    <a:pt x="304800" y="1023937"/>
                  </a:lnTo>
                  <a:lnTo>
                    <a:pt x="285750" y="997744"/>
                  </a:lnTo>
                  <a:lnTo>
                    <a:pt x="271463" y="962025"/>
                  </a:lnTo>
                  <a:lnTo>
                    <a:pt x="223838" y="816769"/>
                  </a:lnTo>
                  <a:lnTo>
                    <a:pt x="180975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647DE055-BA9E-4DBB-A66E-BEF7B832995D}"/>
                </a:ext>
              </a:extLst>
            </p:cNvPr>
            <p:cNvSpPr/>
            <p:nvPr/>
          </p:nvSpPr>
          <p:spPr>
            <a:xfrm>
              <a:off x="5629276" y="3459163"/>
              <a:ext cx="2224088" cy="1046162"/>
            </a:xfrm>
            <a:custGeom>
              <a:avLst/>
              <a:gdLst>
                <a:gd name="connsiteX0" fmla="*/ 1366838 w 2224088"/>
                <a:gd name="connsiteY0" fmla="*/ 297657 h 1045369"/>
                <a:gd name="connsiteX1" fmla="*/ 1014413 w 2224088"/>
                <a:gd name="connsiteY1" fmla="*/ 354807 h 1045369"/>
                <a:gd name="connsiteX2" fmla="*/ 819150 w 2224088"/>
                <a:gd name="connsiteY2" fmla="*/ 369094 h 1045369"/>
                <a:gd name="connsiteX3" fmla="*/ 628650 w 2224088"/>
                <a:gd name="connsiteY3" fmla="*/ 392907 h 1045369"/>
                <a:gd name="connsiteX4" fmla="*/ 481013 w 2224088"/>
                <a:gd name="connsiteY4" fmla="*/ 407194 h 1045369"/>
                <a:gd name="connsiteX5" fmla="*/ 330994 w 2224088"/>
                <a:gd name="connsiteY5" fmla="*/ 419100 h 1045369"/>
                <a:gd name="connsiteX6" fmla="*/ 223838 w 2224088"/>
                <a:gd name="connsiteY6" fmla="*/ 423863 h 1045369"/>
                <a:gd name="connsiteX7" fmla="*/ 47625 w 2224088"/>
                <a:gd name="connsiteY7" fmla="*/ 416719 h 1045369"/>
                <a:gd name="connsiteX8" fmla="*/ 0 w 2224088"/>
                <a:gd name="connsiteY8" fmla="*/ 285750 h 1045369"/>
                <a:gd name="connsiteX9" fmla="*/ 309563 w 2224088"/>
                <a:gd name="connsiteY9" fmla="*/ 271463 h 1045369"/>
                <a:gd name="connsiteX10" fmla="*/ 481013 w 2224088"/>
                <a:gd name="connsiteY10" fmla="*/ 257175 h 1045369"/>
                <a:gd name="connsiteX11" fmla="*/ 819150 w 2224088"/>
                <a:gd name="connsiteY11" fmla="*/ 209550 h 1045369"/>
                <a:gd name="connsiteX12" fmla="*/ 1012031 w 2224088"/>
                <a:gd name="connsiteY12" fmla="*/ 176213 h 1045369"/>
                <a:gd name="connsiteX13" fmla="*/ 1459706 w 2224088"/>
                <a:gd name="connsiteY13" fmla="*/ 107157 h 1045369"/>
                <a:gd name="connsiteX14" fmla="*/ 1754981 w 2224088"/>
                <a:gd name="connsiteY14" fmla="*/ 54769 h 1045369"/>
                <a:gd name="connsiteX15" fmla="*/ 1795463 w 2224088"/>
                <a:gd name="connsiteY15" fmla="*/ 40482 h 1045369"/>
                <a:gd name="connsiteX16" fmla="*/ 1833563 w 2224088"/>
                <a:gd name="connsiteY16" fmla="*/ 19050 h 1045369"/>
                <a:gd name="connsiteX17" fmla="*/ 1854994 w 2224088"/>
                <a:gd name="connsiteY17" fmla="*/ 4763 h 1045369"/>
                <a:gd name="connsiteX18" fmla="*/ 1883569 w 2224088"/>
                <a:gd name="connsiteY18" fmla="*/ 0 h 1045369"/>
                <a:gd name="connsiteX19" fmla="*/ 1914525 w 2224088"/>
                <a:gd name="connsiteY19" fmla="*/ 7144 h 1045369"/>
                <a:gd name="connsiteX20" fmla="*/ 1952625 w 2224088"/>
                <a:gd name="connsiteY20" fmla="*/ 23813 h 1045369"/>
                <a:gd name="connsiteX21" fmla="*/ 2005013 w 2224088"/>
                <a:gd name="connsiteY21" fmla="*/ 50007 h 1045369"/>
                <a:gd name="connsiteX22" fmla="*/ 2055019 w 2224088"/>
                <a:gd name="connsiteY22" fmla="*/ 78582 h 1045369"/>
                <a:gd name="connsiteX23" fmla="*/ 2116931 w 2224088"/>
                <a:gd name="connsiteY23" fmla="*/ 119063 h 1045369"/>
                <a:gd name="connsiteX24" fmla="*/ 2162175 w 2224088"/>
                <a:gd name="connsiteY24" fmla="*/ 157163 h 1045369"/>
                <a:gd name="connsiteX25" fmla="*/ 2193131 w 2224088"/>
                <a:gd name="connsiteY25" fmla="*/ 188119 h 1045369"/>
                <a:gd name="connsiteX26" fmla="*/ 2212181 w 2224088"/>
                <a:gd name="connsiteY26" fmla="*/ 214313 h 1045369"/>
                <a:gd name="connsiteX27" fmla="*/ 2221706 w 2224088"/>
                <a:gd name="connsiteY27" fmla="*/ 238125 h 1045369"/>
                <a:gd name="connsiteX28" fmla="*/ 2224088 w 2224088"/>
                <a:gd name="connsiteY28" fmla="*/ 259557 h 1045369"/>
                <a:gd name="connsiteX29" fmla="*/ 2224088 w 2224088"/>
                <a:gd name="connsiteY29" fmla="*/ 276225 h 1045369"/>
                <a:gd name="connsiteX30" fmla="*/ 2212181 w 2224088"/>
                <a:gd name="connsiteY30" fmla="*/ 302419 h 1045369"/>
                <a:gd name="connsiteX31" fmla="*/ 2176463 w 2224088"/>
                <a:gd name="connsiteY31" fmla="*/ 326232 h 1045369"/>
                <a:gd name="connsiteX32" fmla="*/ 2140744 w 2224088"/>
                <a:gd name="connsiteY32" fmla="*/ 345282 h 1045369"/>
                <a:gd name="connsiteX33" fmla="*/ 2116931 w 2224088"/>
                <a:gd name="connsiteY33" fmla="*/ 373857 h 1045369"/>
                <a:gd name="connsiteX34" fmla="*/ 2095500 w 2224088"/>
                <a:gd name="connsiteY34" fmla="*/ 421482 h 1045369"/>
                <a:gd name="connsiteX35" fmla="*/ 2009775 w 2224088"/>
                <a:gd name="connsiteY35" fmla="*/ 645319 h 1045369"/>
                <a:gd name="connsiteX36" fmla="*/ 1914525 w 2224088"/>
                <a:gd name="connsiteY36" fmla="*/ 888207 h 1045369"/>
                <a:gd name="connsiteX37" fmla="*/ 1871663 w 2224088"/>
                <a:gd name="connsiteY37" fmla="*/ 1004888 h 1045369"/>
                <a:gd name="connsiteX38" fmla="*/ 1862138 w 2224088"/>
                <a:gd name="connsiteY38" fmla="*/ 1023938 h 1045369"/>
                <a:gd name="connsiteX39" fmla="*/ 1845469 w 2224088"/>
                <a:gd name="connsiteY39" fmla="*/ 1040607 h 1045369"/>
                <a:gd name="connsiteX40" fmla="*/ 1821656 w 2224088"/>
                <a:gd name="connsiteY40" fmla="*/ 1045369 h 1045369"/>
                <a:gd name="connsiteX41" fmla="*/ 1795463 w 2224088"/>
                <a:gd name="connsiteY41" fmla="*/ 1035844 h 1045369"/>
                <a:gd name="connsiteX42" fmla="*/ 1769269 w 2224088"/>
                <a:gd name="connsiteY42" fmla="*/ 1012032 h 1045369"/>
                <a:gd name="connsiteX43" fmla="*/ 1743075 w 2224088"/>
                <a:gd name="connsiteY43" fmla="*/ 995363 h 1045369"/>
                <a:gd name="connsiteX44" fmla="*/ 1695450 w 2224088"/>
                <a:gd name="connsiteY44" fmla="*/ 976313 h 1045369"/>
                <a:gd name="connsiteX45" fmla="*/ 1726406 w 2224088"/>
                <a:gd name="connsiteY45" fmla="*/ 826294 h 1045369"/>
                <a:gd name="connsiteX46" fmla="*/ 1804988 w 2224088"/>
                <a:gd name="connsiteY46" fmla="*/ 469107 h 1045369"/>
                <a:gd name="connsiteX47" fmla="*/ 1838325 w 2224088"/>
                <a:gd name="connsiteY47" fmla="*/ 321469 h 1045369"/>
                <a:gd name="connsiteX48" fmla="*/ 1843088 w 2224088"/>
                <a:gd name="connsiteY48" fmla="*/ 297657 h 1045369"/>
                <a:gd name="connsiteX49" fmla="*/ 1840706 w 2224088"/>
                <a:gd name="connsiteY49" fmla="*/ 273844 h 1045369"/>
                <a:gd name="connsiteX50" fmla="*/ 1831181 w 2224088"/>
                <a:gd name="connsiteY50" fmla="*/ 259557 h 1045369"/>
                <a:gd name="connsiteX51" fmla="*/ 1814513 w 2224088"/>
                <a:gd name="connsiteY51" fmla="*/ 242888 h 1045369"/>
                <a:gd name="connsiteX52" fmla="*/ 1795463 w 2224088"/>
                <a:gd name="connsiteY52" fmla="*/ 238125 h 1045369"/>
                <a:gd name="connsiteX53" fmla="*/ 1745456 w 2224088"/>
                <a:gd name="connsiteY53" fmla="*/ 242888 h 1045369"/>
                <a:gd name="connsiteX54" fmla="*/ 1366838 w 2224088"/>
                <a:gd name="connsiteY54" fmla="*/ 2976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24088" h="1045369">
                  <a:moveTo>
                    <a:pt x="1366838" y="297657"/>
                  </a:moveTo>
                  <a:lnTo>
                    <a:pt x="1014413" y="354807"/>
                  </a:lnTo>
                  <a:lnTo>
                    <a:pt x="819150" y="369094"/>
                  </a:lnTo>
                  <a:lnTo>
                    <a:pt x="628650" y="392907"/>
                  </a:lnTo>
                  <a:lnTo>
                    <a:pt x="481013" y="407194"/>
                  </a:lnTo>
                  <a:lnTo>
                    <a:pt x="330994" y="419100"/>
                  </a:lnTo>
                  <a:lnTo>
                    <a:pt x="223838" y="423863"/>
                  </a:lnTo>
                  <a:lnTo>
                    <a:pt x="47625" y="416719"/>
                  </a:lnTo>
                  <a:lnTo>
                    <a:pt x="0" y="285750"/>
                  </a:lnTo>
                  <a:lnTo>
                    <a:pt x="309563" y="271463"/>
                  </a:lnTo>
                  <a:lnTo>
                    <a:pt x="481013" y="257175"/>
                  </a:lnTo>
                  <a:lnTo>
                    <a:pt x="819150" y="209550"/>
                  </a:lnTo>
                  <a:lnTo>
                    <a:pt x="1012031" y="176213"/>
                  </a:lnTo>
                  <a:lnTo>
                    <a:pt x="1459706" y="107157"/>
                  </a:lnTo>
                  <a:lnTo>
                    <a:pt x="1754981" y="54769"/>
                  </a:lnTo>
                  <a:lnTo>
                    <a:pt x="1795463" y="40482"/>
                  </a:lnTo>
                  <a:lnTo>
                    <a:pt x="1833563" y="19050"/>
                  </a:lnTo>
                  <a:lnTo>
                    <a:pt x="1854994" y="4763"/>
                  </a:lnTo>
                  <a:lnTo>
                    <a:pt x="1883569" y="0"/>
                  </a:lnTo>
                  <a:lnTo>
                    <a:pt x="1914525" y="7144"/>
                  </a:lnTo>
                  <a:lnTo>
                    <a:pt x="1952625" y="23813"/>
                  </a:lnTo>
                  <a:lnTo>
                    <a:pt x="2005013" y="50007"/>
                  </a:lnTo>
                  <a:lnTo>
                    <a:pt x="2055019" y="78582"/>
                  </a:lnTo>
                  <a:lnTo>
                    <a:pt x="2116931" y="119063"/>
                  </a:lnTo>
                  <a:lnTo>
                    <a:pt x="2162175" y="157163"/>
                  </a:lnTo>
                  <a:lnTo>
                    <a:pt x="2193131" y="188119"/>
                  </a:lnTo>
                  <a:lnTo>
                    <a:pt x="2212181" y="214313"/>
                  </a:lnTo>
                  <a:lnTo>
                    <a:pt x="2221706" y="238125"/>
                  </a:lnTo>
                  <a:lnTo>
                    <a:pt x="2224088" y="259557"/>
                  </a:lnTo>
                  <a:lnTo>
                    <a:pt x="2224088" y="276225"/>
                  </a:lnTo>
                  <a:lnTo>
                    <a:pt x="2212181" y="302419"/>
                  </a:lnTo>
                  <a:lnTo>
                    <a:pt x="2176463" y="326232"/>
                  </a:lnTo>
                  <a:lnTo>
                    <a:pt x="2140744" y="345282"/>
                  </a:lnTo>
                  <a:lnTo>
                    <a:pt x="2116931" y="373857"/>
                  </a:lnTo>
                  <a:lnTo>
                    <a:pt x="2095500" y="421482"/>
                  </a:lnTo>
                  <a:lnTo>
                    <a:pt x="2009775" y="645319"/>
                  </a:lnTo>
                  <a:lnTo>
                    <a:pt x="1914525" y="888207"/>
                  </a:lnTo>
                  <a:lnTo>
                    <a:pt x="1871663" y="1004888"/>
                  </a:lnTo>
                  <a:lnTo>
                    <a:pt x="1862138" y="1023938"/>
                  </a:lnTo>
                  <a:lnTo>
                    <a:pt x="1845469" y="1040607"/>
                  </a:lnTo>
                  <a:lnTo>
                    <a:pt x="1821656" y="1045369"/>
                  </a:lnTo>
                  <a:lnTo>
                    <a:pt x="1795463" y="1035844"/>
                  </a:lnTo>
                  <a:lnTo>
                    <a:pt x="1769269" y="1012032"/>
                  </a:lnTo>
                  <a:lnTo>
                    <a:pt x="1743075" y="995363"/>
                  </a:lnTo>
                  <a:lnTo>
                    <a:pt x="1695450" y="976313"/>
                  </a:lnTo>
                  <a:lnTo>
                    <a:pt x="1726406" y="826294"/>
                  </a:lnTo>
                  <a:lnTo>
                    <a:pt x="1804988" y="469107"/>
                  </a:lnTo>
                  <a:lnTo>
                    <a:pt x="1838325" y="321469"/>
                  </a:lnTo>
                  <a:lnTo>
                    <a:pt x="1843088" y="297657"/>
                  </a:lnTo>
                  <a:lnTo>
                    <a:pt x="1840706" y="273844"/>
                  </a:lnTo>
                  <a:lnTo>
                    <a:pt x="1831181" y="259557"/>
                  </a:lnTo>
                  <a:lnTo>
                    <a:pt x="1814513" y="242888"/>
                  </a:lnTo>
                  <a:lnTo>
                    <a:pt x="1795463" y="238125"/>
                  </a:lnTo>
                  <a:lnTo>
                    <a:pt x="1745456" y="242888"/>
                  </a:lnTo>
                  <a:lnTo>
                    <a:pt x="1366838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8A0202CD-2D26-4502-8C3F-3FF97CB75BFD}"/>
                </a:ext>
              </a:extLst>
            </p:cNvPr>
            <p:cNvSpPr/>
            <p:nvPr/>
          </p:nvSpPr>
          <p:spPr>
            <a:xfrm>
              <a:off x="5757863" y="4249739"/>
              <a:ext cx="1676400" cy="314325"/>
            </a:xfrm>
            <a:custGeom>
              <a:avLst/>
              <a:gdLst>
                <a:gd name="connsiteX0" fmla="*/ 1088231 w 1676400"/>
                <a:gd name="connsiteY0" fmla="*/ 190500 h 314325"/>
                <a:gd name="connsiteX1" fmla="*/ 847725 w 1676400"/>
                <a:gd name="connsiteY1" fmla="*/ 207169 h 314325"/>
                <a:gd name="connsiteX2" fmla="*/ 614362 w 1676400"/>
                <a:gd name="connsiteY2" fmla="*/ 226219 h 314325"/>
                <a:gd name="connsiteX3" fmla="*/ 66675 w 1676400"/>
                <a:gd name="connsiteY3" fmla="*/ 314325 h 314325"/>
                <a:gd name="connsiteX4" fmla="*/ 0 w 1676400"/>
                <a:gd name="connsiteY4" fmla="*/ 171450 h 314325"/>
                <a:gd name="connsiteX5" fmla="*/ 335756 w 1676400"/>
                <a:gd name="connsiteY5" fmla="*/ 130969 h 314325"/>
                <a:gd name="connsiteX6" fmla="*/ 638175 w 1676400"/>
                <a:gd name="connsiteY6" fmla="*/ 92869 h 314325"/>
                <a:gd name="connsiteX7" fmla="*/ 871537 w 1676400"/>
                <a:gd name="connsiteY7" fmla="*/ 54769 h 314325"/>
                <a:gd name="connsiteX8" fmla="*/ 1147762 w 1676400"/>
                <a:gd name="connsiteY8" fmla="*/ 21432 h 314325"/>
                <a:gd name="connsiteX9" fmla="*/ 1340643 w 1676400"/>
                <a:gd name="connsiteY9" fmla="*/ 7144 h 314325"/>
                <a:gd name="connsiteX10" fmla="*/ 1488281 w 1676400"/>
                <a:gd name="connsiteY10" fmla="*/ 0 h 314325"/>
                <a:gd name="connsiteX11" fmla="*/ 1652587 w 1676400"/>
                <a:gd name="connsiteY11" fmla="*/ 7144 h 314325"/>
                <a:gd name="connsiteX12" fmla="*/ 1676400 w 1676400"/>
                <a:gd name="connsiteY12" fmla="*/ 200025 h 314325"/>
                <a:gd name="connsiteX13" fmla="*/ 1564481 w 1676400"/>
                <a:gd name="connsiteY13" fmla="*/ 185738 h 314325"/>
                <a:gd name="connsiteX14" fmla="*/ 1519237 w 1676400"/>
                <a:gd name="connsiteY14" fmla="*/ 173832 h 314325"/>
                <a:gd name="connsiteX15" fmla="*/ 1440656 w 1676400"/>
                <a:gd name="connsiteY15" fmla="*/ 161925 h 314325"/>
                <a:gd name="connsiteX16" fmla="*/ 1364456 w 1676400"/>
                <a:gd name="connsiteY16" fmla="*/ 161925 h 314325"/>
                <a:gd name="connsiteX17" fmla="*/ 1264443 w 1676400"/>
                <a:gd name="connsiteY17" fmla="*/ 171450 h 314325"/>
                <a:gd name="connsiteX18" fmla="*/ 1088231 w 1676400"/>
                <a:gd name="connsiteY18" fmla="*/ 1905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76400" h="314325">
                  <a:moveTo>
                    <a:pt x="1088231" y="190500"/>
                  </a:moveTo>
                  <a:lnTo>
                    <a:pt x="847725" y="207169"/>
                  </a:lnTo>
                  <a:lnTo>
                    <a:pt x="614362" y="226219"/>
                  </a:lnTo>
                  <a:lnTo>
                    <a:pt x="66675" y="314325"/>
                  </a:lnTo>
                  <a:lnTo>
                    <a:pt x="0" y="171450"/>
                  </a:lnTo>
                  <a:lnTo>
                    <a:pt x="335756" y="130969"/>
                  </a:lnTo>
                  <a:lnTo>
                    <a:pt x="638175" y="92869"/>
                  </a:lnTo>
                  <a:lnTo>
                    <a:pt x="871537" y="54769"/>
                  </a:lnTo>
                  <a:lnTo>
                    <a:pt x="1147762" y="21432"/>
                  </a:lnTo>
                  <a:lnTo>
                    <a:pt x="1340643" y="7144"/>
                  </a:lnTo>
                  <a:lnTo>
                    <a:pt x="1488281" y="0"/>
                  </a:lnTo>
                  <a:lnTo>
                    <a:pt x="1652587" y="7144"/>
                  </a:lnTo>
                  <a:lnTo>
                    <a:pt x="1676400" y="200025"/>
                  </a:lnTo>
                  <a:lnTo>
                    <a:pt x="1564481" y="185738"/>
                  </a:lnTo>
                  <a:lnTo>
                    <a:pt x="1519237" y="173832"/>
                  </a:lnTo>
                  <a:lnTo>
                    <a:pt x="1440656" y="161925"/>
                  </a:lnTo>
                  <a:lnTo>
                    <a:pt x="1364456" y="161925"/>
                  </a:lnTo>
                  <a:lnTo>
                    <a:pt x="1264443" y="171450"/>
                  </a:lnTo>
                  <a:lnTo>
                    <a:pt x="1088231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21983886-49E4-45FF-A4C6-D4398DDCF6FD}"/>
                </a:ext>
              </a:extLst>
            </p:cNvPr>
            <p:cNvSpPr/>
            <p:nvPr/>
          </p:nvSpPr>
          <p:spPr>
            <a:xfrm rot="16200000">
              <a:off x="4572796" y="3755232"/>
              <a:ext cx="2786062" cy="1533525"/>
            </a:xfrm>
            <a:custGeom>
              <a:avLst/>
              <a:gdLst>
                <a:gd name="connsiteX0" fmla="*/ 1859756 w 2786062"/>
                <a:gd name="connsiteY0" fmla="*/ 1464469 h 1533525"/>
                <a:gd name="connsiteX1" fmla="*/ 1583531 w 2786062"/>
                <a:gd name="connsiteY1" fmla="*/ 1450181 h 1533525"/>
                <a:gd name="connsiteX2" fmla="*/ 1481137 w 2786062"/>
                <a:gd name="connsiteY2" fmla="*/ 1435894 h 1533525"/>
                <a:gd name="connsiteX3" fmla="*/ 1331118 w 2786062"/>
                <a:gd name="connsiteY3" fmla="*/ 1404938 h 1533525"/>
                <a:gd name="connsiteX4" fmla="*/ 1257300 w 2786062"/>
                <a:gd name="connsiteY4" fmla="*/ 1383506 h 1533525"/>
                <a:gd name="connsiteX5" fmla="*/ 1104900 w 2786062"/>
                <a:gd name="connsiteY5" fmla="*/ 1323975 h 1533525"/>
                <a:gd name="connsiteX6" fmla="*/ 1023937 w 2786062"/>
                <a:gd name="connsiteY6" fmla="*/ 1285875 h 1533525"/>
                <a:gd name="connsiteX7" fmla="*/ 954881 w 2786062"/>
                <a:gd name="connsiteY7" fmla="*/ 1247775 h 1533525"/>
                <a:gd name="connsiteX8" fmla="*/ 876300 w 2786062"/>
                <a:gd name="connsiteY8" fmla="*/ 1200150 h 1533525"/>
                <a:gd name="connsiteX9" fmla="*/ 797718 w 2786062"/>
                <a:gd name="connsiteY9" fmla="*/ 1145381 h 1533525"/>
                <a:gd name="connsiteX10" fmla="*/ 714375 w 2786062"/>
                <a:gd name="connsiteY10" fmla="*/ 1078706 h 1533525"/>
                <a:gd name="connsiteX11" fmla="*/ 621506 w 2786062"/>
                <a:gd name="connsiteY11" fmla="*/ 992981 h 1533525"/>
                <a:gd name="connsiteX12" fmla="*/ 521493 w 2786062"/>
                <a:gd name="connsiteY12" fmla="*/ 885825 h 1533525"/>
                <a:gd name="connsiteX13" fmla="*/ 431006 w 2786062"/>
                <a:gd name="connsiteY13" fmla="*/ 771525 h 1533525"/>
                <a:gd name="connsiteX14" fmla="*/ 345281 w 2786062"/>
                <a:gd name="connsiteY14" fmla="*/ 650081 h 1533525"/>
                <a:gd name="connsiteX15" fmla="*/ 247650 w 2786062"/>
                <a:gd name="connsiteY15" fmla="*/ 502444 h 1533525"/>
                <a:gd name="connsiteX16" fmla="*/ 164306 w 2786062"/>
                <a:gd name="connsiteY16" fmla="*/ 366713 h 1533525"/>
                <a:gd name="connsiteX17" fmla="*/ 73818 w 2786062"/>
                <a:gd name="connsiteY17" fmla="*/ 202406 h 1533525"/>
                <a:gd name="connsiteX18" fmla="*/ 14287 w 2786062"/>
                <a:gd name="connsiteY18" fmla="*/ 88106 h 1533525"/>
                <a:gd name="connsiteX19" fmla="*/ 2381 w 2786062"/>
                <a:gd name="connsiteY19" fmla="*/ 59531 h 1533525"/>
                <a:gd name="connsiteX20" fmla="*/ 0 w 2786062"/>
                <a:gd name="connsiteY20" fmla="*/ 33338 h 1533525"/>
                <a:gd name="connsiteX21" fmla="*/ 2381 w 2786062"/>
                <a:gd name="connsiteY21" fmla="*/ 9525 h 1533525"/>
                <a:gd name="connsiteX22" fmla="*/ 14287 w 2786062"/>
                <a:gd name="connsiteY22" fmla="*/ 0 h 1533525"/>
                <a:gd name="connsiteX23" fmla="*/ 30956 w 2786062"/>
                <a:gd name="connsiteY23" fmla="*/ 2381 h 1533525"/>
                <a:gd name="connsiteX24" fmla="*/ 54768 w 2786062"/>
                <a:gd name="connsiteY24" fmla="*/ 19050 h 1533525"/>
                <a:gd name="connsiteX25" fmla="*/ 114300 w 2786062"/>
                <a:gd name="connsiteY25" fmla="*/ 114300 h 1533525"/>
                <a:gd name="connsiteX26" fmla="*/ 180975 w 2786062"/>
                <a:gd name="connsiteY26" fmla="*/ 211931 h 1533525"/>
                <a:gd name="connsiteX27" fmla="*/ 245268 w 2786062"/>
                <a:gd name="connsiteY27" fmla="*/ 302419 h 1533525"/>
                <a:gd name="connsiteX28" fmla="*/ 295275 w 2786062"/>
                <a:gd name="connsiteY28" fmla="*/ 369094 h 1533525"/>
                <a:gd name="connsiteX29" fmla="*/ 371475 w 2786062"/>
                <a:gd name="connsiteY29" fmla="*/ 454819 h 1533525"/>
                <a:gd name="connsiteX30" fmla="*/ 435768 w 2786062"/>
                <a:gd name="connsiteY30" fmla="*/ 531019 h 1533525"/>
                <a:gd name="connsiteX31" fmla="*/ 511968 w 2786062"/>
                <a:gd name="connsiteY31" fmla="*/ 611981 h 1533525"/>
                <a:gd name="connsiteX32" fmla="*/ 588168 w 2786062"/>
                <a:gd name="connsiteY32" fmla="*/ 683419 h 1533525"/>
                <a:gd name="connsiteX33" fmla="*/ 700087 w 2786062"/>
                <a:gd name="connsiteY33" fmla="*/ 785813 h 1533525"/>
                <a:gd name="connsiteX34" fmla="*/ 800100 w 2786062"/>
                <a:gd name="connsiteY34" fmla="*/ 864394 h 1533525"/>
                <a:gd name="connsiteX35" fmla="*/ 902493 w 2786062"/>
                <a:gd name="connsiteY35" fmla="*/ 933450 h 1533525"/>
                <a:gd name="connsiteX36" fmla="*/ 969168 w 2786062"/>
                <a:gd name="connsiteY36" fmla="*/ 976313 h 1533525"/>
                <a:gd name="connsiteX37" fmla="*/ 1031081 w 2786062"/>
                <a:gd name="connsiteY37" fmla="*/ 1009650 h 1533525"/>
                <a:gd name="connsiteX38" fmla="*/ 1107281 w 2786062"/>
                <a:gd name="connsiteY38" fmla="*/ 1050131 h 1533525"/>
                <a:gd name="connsiteX39" fmla="*/ 1162050 w 2786062"/>
                <a:gd name="connsiteY39" fmla="*/ 1076325 h 1533525"/>
                <a:gd name="connsiteX40" fmla="*/ 1266825 w 2786062"/>
                <a:gd name="connsiteY40" fmla="*/ 1114425 h 1533525"/>
                <a:gd name="connsiteX41" fmla="*/ 1357312 w 2786062"/>
                <a:gd name="connsiteY41" fmla="*/ 1140619 h 1533525"/>
                <a:gd name="connsiteX42" fmla="*/ 1466850 w 2786062"/>
                <a:gd name="connsiteY42" fmla="*/ 1162050 h 1533525"/>
                <a:gd name="connsiteX43" fmla="*/ 1540668 w 2786062"/>
                <a:gd name="connsiteY43" fmla="*/ 1176338 h 1533525"/>
                <a:gd name="connsiteX44" fmla="*/ 1702593 w 2786062"/>
                <a:gd name="connsiteY44" fmla="*/ 1202531 h 1533525"/>
                <a:gd name="connsiteX45" fmla="*/ 1847850 w 2786062"/>
                <a:gd name="connsiteY45" fmla="*/ 1216819 h 1533525"/>
                <a:gd name="connsiteX46" fmla="*/ 1976437 w 2786062"/>
                <a:gd name="connsiteY46" fmla="*/ 1223963 h 1533525"/>
                <a:gd name="connsiteX47" fmla="*/ 2093118 w 2786062"/>
                <a:gd name="connsiteY47" fmla="*/ 1223963 h 1533525"/>
                <a:gd name="connsiteX48" fmla="*/ 2233612 w 2786062"/>
                <a:gd name="connsiteY48" fmla="*/ 1223963 h 1533525"/>
                <a:gd name="connsiteX49" fmla="*/ 2428875 w 2786062"/>
                <a:gd name="connsiteY49" fmla="*/ 1223963 h 1533525"/>
                <a:gd name="connsiteX50" fmla="*/ 2478881 w 2786062"/>
                <a:gd name="connsiteY50" fmla="*/ 1219200 h 1533525"/>
                <a:gd name="connsiteX51" fmla="*/ 2528887 w 2786062"/>
                <a:gd name="connsiteY51" fmla="*/ 1207294 h 1533525"/>
                <a:gd name="connsiteX52" fmla="*/ 2564606 w 2786062"/>
                <a:gd name="connsiteY52" fmla="*/ 1185863 h 1533525"/>
                <a:gd name="connsiteX53" fmla="*/ 2607468 w 2786062"/>
                <a:gd name="connsiteY53" fmla="*/ 1152525 h 1533525"/>
                <a:gd name="connsiteX54" fmla="*/ 2745581 w 2786062"/>
                <a:gd name="connsiteY54" fmla="*/ 1009650 h 1533525"/>
                <a:gd name="connsiteX55" fmla="*/ 2786062 w 2786062"/>
                <a:gd name="connsiteY55" fmla="*/ 1159669 h 1533525"/>
                <a:gd name="connsiteX56" fmla="*/ 2697956 w 2786062"/>
                <a:gd name="connsiteY56" fmla="*/ 1281113 h 1533525"/>
                <a:gd name="connsiteX57" fmla="*/ 2655093 w 2786062"/>
                <a:gd name="connsiteY57" fmla="*/ 1359694 h 1533525"/>
                <a:gd name="connsiteX58" fmla="*/ 2588418 w 2786062"/>
                <a:gd name="connsiteY58" fmla="*/ 1464469 h 1533525"/>
                <a:gd name="connsiteX59" fmla="*/ 2557462 w 2786062"/>
                <a:gd name="connsiteY59" fmla="*/ 1509713 h 1533525"/>
                <a:gd name="connsiteX60" fmla="*/ 2540793 w 2786062"/>
                <a:gd name="connsiteY60" fmla="*/ 1526381 h 1533525"/>
                <a:gd name="connsiteX61" fmla="*/ 2524125 w 2786062"/>
                <a:gd name="connsiteY61" fmla="*/ 1533525 h 1533525"/>
                <a:gd name="connsiteX62" fmla="*/ 2500312 w 2786062"/>
                <a:gd name="connsiteY62" fmla="*/ 1533525 h 1533525"/>
                <a:gd name="connsiteX63" fmla="*/ 2486025 w 2786062"/>
                <a:gd name="connsiteY63" fmla="*/ 1528763 h 1533525"/>
                <a:gd name="connsiteX64" fmla="*/ 2466975 w 2786062"/>
                <a:gd name="connsiteY64" fmla="*/ 1514475 h 1533525"/>
                <a:gd name="connsiteX65" fmla="*/ 2445543 w 2786062"/>
                <a:gd name="connsiteY65" fmla="*/ 1485900 h 1533525"/>
                <a:gd name="connsiteX66" fmla="*/ 2440781 w 2786062"/>
                <a:gd name="connsiteY66" fmla="*/ 1471613 h 1533525"/>
                <a:gd name="connsiteX67" fmla="*/ 2266950 w 2786062"/>
                <a:gd name="connsiteY67" fmla="*/ 1471613 h 1533525"/>
                <a:gd name="connsiteX68" fmla="*/ 2109787 w 2786062"/>
                <a:gd name="connsiteY68" fmla="*/ 1466850 h 1533525"/>
                <a:gd name="connsiteX69" fmla="*/ 1859756 w 2786062"/>
                <a:gd name="connsiteY69" fmla="*/ 1464469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6062" h="1533525">
                  <a:moveTo>
                    <a:pt x="1859756" y="1464469"/>
                  </a:moveTo>
                  <a:lnTo>
                    <a:pt x="1583531" y="1450181"/>
                  </a:lnTo>
                  <a:lnTo>
                    <a:pt x="1481137" y="1435894"/>
                  </a:lnTo>
                  <a:lnTo>
                    <a:pt x="1331118" y="1404938"/>
                  </a:lnTo>
                  <a:lnTo>
                    <a:pt x="1257300" y="1383506"/>
                  </a:lnTo>
                  <a:lnTo>
                    <a:pt x="1104900" y="1323975"/>
                  </a:lnTo>
                  <a:lnTo>
                    <a:pt x="1023937" y="1285875"/>
                  </a:lnTo>
                  <a:lnTo>
                    <a:pt x="954881" y="1247775"/>
                  </a:lnTo>
                  <a:lnTo>
                    <a:pt x="876300" y="1200150"/>
                  </a:lnTo>
                  <a:lnTo>
                    <a:pt x="797718" y="1145381"/>
                  </a:lnTo>
                  <a:lnTo>
                    <a:pt x="714375" y="1078706"/>
                  </a:lnTo>
                  <a:lnTo>
                    <a:pt x="621506" y="992981"/>
                  </a:lnTo>
                  <a:lnTo>
                    <a:pt x="521493" y="885825"/>
                  </a:lnTo>
                  <a:lnTo>
                    <a:pt x="431006" y="771525"/>
                  </a:lnTo>
                  <a:lnTo>
                    <a:pt x="345281" y="650081"/>
                  </a:lnTo>
                  <a:lnTo>
                    <a:pt x="247650" y="502444"/>
                  </a:lnTo>
                  <a:lnTo>
                    <a:pt x="164306" y="366713"/>
                  </a:lnTo>
                  <a:lnTo>
                    <a:pt x="73818" y="202406"/>
                  </a:lnTo>
                  <a:lnTo>
                    <a:pt x="14287" y="88106"/>
                  </a:lnTo>
                  <a:lnTo>
                    <a:pt x="2381" y="59531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4768" y="19050"/>
                  </a:lnTo>
                  <a:lnTo>
                    <a:pt x="114300" y="114300"/>
                  </a:lnTo>
                  <a:lnTo>
                    <a:pt x="180975" y="211931"/>
                  </a:lnTo>
                  <a:lnTo>
                    <a:pt x="245268" y="302419"/>
                  </a:lnTo>
                  <a:lnTo>
                    <a:pt x="295275" y="369094"/>
                  </a:lnTo>
                  <a:lnTo>
                    <a:pt x="371475" y="454819"/>
                  </a:lnTo>
                  <a:lnTo>
                    <a:pt x="435768" y="531019"/>
                  </a:lnTo>
                  <a:lnTo>
                    <a:pt x="511968" y="611981"/>
                  </a:lnTo>
                  <a:lnTo>
                    <a:pt x="588168" y="683419"/>
                  </a:lnTo>
                  <a:lnTo>
                    <a:pt x="700087" y="785813"/>
                  </a:lnTo>
                  <a:lnTo>
                    <a:pt x="800100" y="864394"/>
                  </a:lnTo>
                  <a:lnTo>
                    <a:pt x="902493" y="933450"/>
                  </a:lnTo>
                  <a:lnTo>
                    <a:pt x="969168" y="976313"/>
                  </a:lnTo>
                  <a:lnTo>
                    <a:pt x="1031081" y="1009650"/>
                  </a:lnTo>
                  <a:lnTo>
                    <a:pt x="1107281" y="1050131"/>
                  </a:lnTo>
                  <a:lnTo>
                    <a:pt x="1162050" y="1076325"/>
                  </a:lnTo>
                  <a:lnTo>
                    <a:pt x="1266825" y="1114425"/>
                  </a:lnTo>
                  <a:lnTo>
                    <a:pt x="1357312" y="1140619"/>
                  </a:lnTo>
                  <a:lnTo>
                    <a:pt x="1466850" y="1162050"/>
                  </a:lnTo>
                  <a:lnTo>
                    <a:pt x="1540668" y="1176338"/>
                  </a:lnTo>
                  <a:lnTo>
                    <a:pt x="1702593" y="1202531"/>
                  </a:lnTo>
                  <a:lnTo>
                    <a:pt x="1847850" y="1216819"/>
                  </a:lnTo>
                  <a:lnTo>
                    <a:pt x="1976437" y="1223963"/>
                  </a:lnTo>
                  <a:lnTo>
                    <a:pt x="2093118" y="1223963"/>
                  </a:lnTo>
                  <a:lnTo>
                    <a:pt x="2233612" y="1223963"/>
                  </a:lnTo>
                  <a:lnTo>
                    <a:pt x="2428875" y="1223963"/>
                  </a:lnTo>
                  <a:lnTo>
                    <a:pt x="2478881" y="1219200"/>
                  </a:lnTo>
                  <a:lnTo>
                    <a:pt x="2528887" y="1207294"/>
                  </a:lnTo>
                  <a:lnTo>
                    <a:pt x="2564606" y="1185863"/>
                  </a:lnTo>
                  <a:lnTo>
                    <a:pt x="2607468" y="1152525"/>
                  </a:lnTo>
                  <a:lnTo>
                    <a:pt x="2745581" y="1009650"/>
                  </a:lnTo>
                  <a:lnTo>
                    <a:pt x="2786062" y="1159669"/>
                  </a:lnTo>
                  <a:lnTo>
                    <a:pt x="2697956" y="1281113"/>
                  </a:lnTo>
                  <a:lnTo>
                    <a:pt x="2655093" y="1359694"/>
                  </a:lnTo>
                  <a:lnTo>
                    <a:pt x="2588418" y="1464469"/>
                  </a:lnTo>
                  <a:lnTo>
                    <a:pt x="2557462" y="1509713"/>
                  </a:lnTo>
                  <a:lnTo>
                    <a:pt x="2540793" y="1526381"/>
                  </a:lnTo>
                  <a:lnTo>
                    <a:pt x="2524125" y="1533525"/>
                  </a:lnTo>
                  <a:lnTo>
                    <a:pt x="2500312" y="1533525"/>
                  </a:lnTo>
                  <a:lnTo>
                    <a:pt x="2486025" y="1528763"/>
                  </a:lnTo>
                  <a:lnTo>
                    <a:pt x="2466975" y="1514475"/>
                  </a:lnTo>
                  <a:lnTo>
                    <a:pt x="2445543" y="1485900"/>
                  </a:lnTo>
                  <a:lnTo>
                    <a:pt x="2440781" y="1471613"/>
                  </a:lnTo>
                  <a:lnTo>
                    <a:pt x="2266950" y="1471613"/>
                  </a:lnTo>
                  <a:lnTo>
                    <a:pt x="2109787" y="1466850"/>
                  </a:lnTo>
                  <a:lnTo>
                    <a:pt x="1859756" y="1464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A77F401-C848-46A3-99B5-93D3C8F40E01}"/>
                </a:ext>
              </a:extLst>
            </p:cNvPr>
            <p:cNvSpPr/>
            <p:nvPr/>
          </p:nvSpPr>
          <p:spPr>
            <a:xfrm>
              <a:off x="6524626" y="4524375"/>
              <a:ext cx="1927225" cy="1385888"/>
            </a:xfrm>
            <a:custGeom>
              <a:avLst/>
              <a:gdLst>
                <a:gd name="connsiteX0" fmla="*/ 745331 w 1926431"/>
                <a:gd name="connsiteY0" fmla="*/ 935831 h 1385888"/>
                <a:gd name="connsiteX1" fmla="*/ 485775 w 1926431"/>
                <a:gd name="connsiteY1" fmla="*/ 616744 h 1385888"/>
                <a:gd name="connsiteX2" fmla="*/ 335756 w 1926431"/>
                <a:gd name="connsiteY2" fmla="*/ 438150 h 1385888"/>
                <a:gd name="connsiteX3" fmla="*/ 183356 w 1926431"/>
                <a:gd name="connsiteY3" fmla="*/ 266700 h 1385888"/>
                <a:gd name="connsiteX4" fmla="*/ 0 w 1926431"/>
                <a:gd name="connsiteY4" fmla="*/ 73819 h 1385888"/>
                <a:gd name="connsiteX5" fmla="*/ 16669 w 1926431"/>
                <a:gd name="connsiteY5" fmla="*/ 0 h 1385888"/>
                <a:gd name="connsiteX6" fmla="*/ 107156 w 1926431"/>
                <a:gd name="connsiteY6" fmla="*/ 61913 h 1385888"/>
                <a:gd name="connsiteX7" fmla="*/ 183356 w 1926431"/>
                <a:gd name="connsiteY7" fmla="*/ 111919 h 1385888"/>
                <a:gd name="connsiteX8" fmla="*/ 283369 w 1926431"/>
                <a:gd name="connsiteY8" fmla="*/ 183356 h 1385888"/>
                <a:gd name="connsiteX9" fmla="*/ 438150 w 1926431"/>
                <a:gd name="connsiteY9" fmla="*/ 311944 h 1385888"/>
                <a:gd name="connsiteX10" fmla="*/ 559594 w 1926431"/>
                <a:gd name="connsiteY10" fmla="*/ 416719 h 1385888"/>
                <a:gd name="connsiteX11" fmla="*/ 664369 w 1926431"/>
                <a:gd name="connsiteY11" fmla="*/ 504825 h 1385888"/>
                <a:gd name="connsiteX12" fmla="*/ 819150 w 1926431"/>
                <a:gd name="connsiteY12" fmla="*/ 633413 h 1385888"/>
                <a:gd name="connsiteX13" fmla="*/ 919163 w 1926431"/>
                <a:gd name="connsiteY13" fmla="*/ 714375 h 1385888"/>
                <a:gd name="connsiteX14" fmla="*/ 997744 w 1926431"/>
                <a:gd name="connsiteY14" fmla="*/ 781050 h 1385888"/>
                <a:gd name="connsiteX15" fmla="*/ 1107281 w 1926431"/>
                <a:gd name="connsiteY15" fmla="*/ 866775 h 1385888"/>
                <a:gd name="connsiteX16" fmla="*/ 1209675 w 1926431"/>
                <a:gd name="connsiteY16" fmla="*/ 947738 h 1385888"/>
                <a:gd name="connsiteX17" fmla="*/ 1314450 w 1926431"/>
                <a:gd name="connsiteY17" fmla="*/ 1016794 h 1385888"/>
                <a:gd name="connsiteX18" fmla="*/ 1395413 w 1926431"/>
                <a:gd name="connsiteY18" fmla="*/ 1069181 h 1385888"/>
                <a:gd name="connsiteX19" fmla="*/ 1488281 w 1926431"/>
                <a:gd name="connsiteY19" fmla="*/ 1121569 h 1385888"/>
                <a:gd name="connsiteX20" fmla="*/ 1578769 w 1926431"/>
                <a:gd name="connsiteY20" fmla="*/ 1164431 h 1385888"/>
                <a:gd name="connsiteX21" fmla="*/ 1685925 w 1926431"/>
                <a:gd name="connsiteY21" fmla="*/ 1214438 h 1385888"/>
                <a:gd name="connsiteX22" fmla="*/ 1802606 w 1926431"/>
                <a:gd name="connsiteY22" fmla="*/ 1262063 h 1385888"/>
                <a:gd name="connsiteX23" fmla="*/ 1874044 w 1926431"/>
                <a:gd name="connsiteY23" fmla="*/ 1288256 h 1385888"/>
                <a:gd name="connsiteX24" fmla="*/ 1905000 w 1926431"/>
                <a:gd name="connsiteY24" fmla="*/ 1304925 h 1385888"/>
                <a:gd name="connsiteX25" fmla="*/ 1919288 w 1926431"/>
                <a:gd name="connsiteY25" fmla="*/ 1319213 h 1385888"/>
                <a:gd name="connsiteX26" fmla="*/ 1926431 w 1926431"/>
                <a:gd name="connsiteY26" fmla="*/ 1335881 h 1385888"/>
                <a:gd name="connsiteX27" fmla="*/ 1926431 w 1926431"/>
                <a:gd name="connsiteY27" fmla="*/ 1354931 h 1385888"/>
                <a:gd name="connsiteX28" fmla="*/ 1916906 w 1926431"/>
                <a:gd name="connsiteY28" fmla="*/ 1371600 h 1385888"/>
                <a:gd name="connsiteX29" fmla="*/ 1895475 w 1926431"/>
                <a:gd name="connsiteY29" fmla="*/ 1381125 h 1385888"/>
                <a:gd name="connsiteX30" fmla="*/ 1764506 w 1926431"/>
                <a:gd name="connsiteY30" fmla="*/ 1385888 h 1385888"/>
                <a:gd name="connsiteX31" fmla="*/ 1514475 w 1926431"/>
                <a:gd name="connsiteY31" fmla="*/ 1383506 h 1385888"/>
                <a:gd name="connsiteX32" fmla="*/ 1233488 w 1926431"/>
                <a:gd name="connsiteY32" fmla="*/ 1385888 h 1385888"/>
                <a:gd name="connsiteX33" fmla="*/ 1164431 w 1926431"/>
                <a:gd name="connsiteY33" fmla="*/ 1385888 h 1385888"/>
                <a:gd name="connsiteX34" fmla="*/ 1147763 w 1926431"/>
                <a:gd name="connsiteY34" fmla="*/ 1383506 h 1385888"/>
                <a:gd name="connsiteX35" fmla="*/ 1126331 w 1926431"/>
                <a:gd name="connsiteY35" fmla="*/ 1373981 h 1385888"/>
                <a:gd name="connsiteX36" fmla="*/ 1073944 w 1926431"/>
                <a:gd name="connsiteY36" fmla="*/ 1335881 h 1385888"/>
                <a:gd name="connsiteX37" fmla="*/ 990600 w 1926431"/>
                <a:gd name="connsiteY37" fmla="*/ 1250156 h 1385888"/>
                <a:gd name="connsiteX38" fmla="*/ 862013 w 1926431"/>
                <a:gd name="connsiteY38" fmla="*/ 1090613 h 1385888"/>
                <a:gd name="connsiteX39" fmla="*/ 745331 w 1926431"/>
                <a:gd name="connsiteY39" fmla="*/ 935831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6431" h="1385888">
                  <a:moveTo>
                    <a:pt x="745331" y="935831"/>
                  </a:moveTo>
                  <a:lnTo>
                    <a:pt x="485775" y="616744"/>
                  </a:lnTo>
                  <a:lnTo>
                    <a:pt x="335756" y="438150"/>
                  </a:lnTo>
                  <a:lnTo>
                    <a:pt x="183356" y="266700"/>
                  </a:lnTo>
                  <a:lnTo>
                    <a:pt x="0" y="73819"/>
                  </a:lnTo>
                  <a:lnTo>
                    <a:pt x="16669" y="0"/>
                  </a:lnTo>
                  <a:lnTo>
                    <a:pt x="107156" y="61913"/>
                  </a:lnTo>
                  <a:lnTo>
                    <a:pt x="183356" y="111919"/>
                  </a:lnTo>
                  <a:lnTo>
                    <a:pt x="283369" y="183356"/>
                  </a:lnTo>
                  <a:lnTo>
                    <a:pt x="438150" y="311944"/>
                  </a:lnTo>
                  <a:lnTo>
                    <a:pt x="559594" y="416719"/>
                  </a:lnTo>
                  <a:lnTo>
                    <a:pt x="664369" y="504825"/>
                  </a:lnTo>
                  <a:lnTo>
                    <a:pt x="819150" y="633413"/>
                  </a:lnTo>
                  <a:lnTo>
                    <a:pt x="919163" y="714375"/>
                  </a:lnTo>
                  <a:lnTo>
                    <a:pt x="997744" y="781050"/>
                  </a:lnTo>
                  <a:lnTo>
                    <a:pt x="1107281" y="866775"/>
                  </a:lnTo>
                  <a:lnTo>
                    <a:pt x="1209675" y="947738"/>
                  </a:lnTo>
                  <a:lnTo>
                    <a:pt x="1314450" y="1016794"/>
                  </a:lnTo>
                  <a:lnTo>
                    <a:pt x="1395413" y="1069181"/>
                  </a:lnTo>
                  <a:lnTo>
                    <a:pt x="1488281" y="1121569"/>
                  </a:lnTo>
                  <a:lnTo>
                    <a:pt x="1578769" y="1164431"/>
                  </a:lnTo>
                  <a:lnTo>
                    <a:pt x="1685925" y="1214438"/>
                  </a:lnTo>
                  <a:lnTo>
                    <a:pt x="1802606" y="1262063"/>
                  </a:lnTo>
                  <a:lnTo>
                    <a:pt x="1874044" y="1288256"/>
                  </a:lnTo>
                  <a:lnTo>
                    <a:pt x="1905000" y="1304925"/>
                  </a:lnTo>
                  <a:lnTo>
                    <a:pt x="1919288" y="1319213"/>
                  </a:lnTo>
                  <a:lnTo>
                    <a:pt x="1926431" y="1335881"/>
                  </a:lnTo>
                  <a:lnTo>
                    <a:pt x="1926431" y="1354931"/>
                  </a:lnTo>
                  <a:lnTo>
                    <a:pt x="1916906" y="1371600"/>
                  </a:lnTo>
                  <a:lnTo>
                    <a:pt x="1895475" y="1381125"/>
                  </a:lnTo>
                  <a:lnTo>
                    <a:pt x="1764506" y="1385888"/>
                  </a:lnTo>
                  <a:lnTo>
                    <a:pt x="1514475" y="1383506"/>
                  </a:lnTo>
                  <a:lnTo>
                    <a:pt x="1233488" y="1385888"/>
                  </a:lnTo>
                  <a:lnTo>
                    <a:pt x="1164431" y="1385888"/>
                  </a:lnTo>
                  <a:lnTo>
                    <a:pt x="1147763" y="1383506"/>
                  </a:lnTo>
                  <a:lnTo>
                    <a:pt x="1126331" y="1373981"/>
                  </a:lnTo>
                  <a:lnTo>
                    <a:pt x="1073944" y="1335881"/>
                  </a:lnTo>
                  <a:lnTo>
                    <a:pt x="990600" y="1250156"/>
                  </a:lnTo>
                  <a:lnTo>
                    <a:pt x="862013" y="1090613"/>
                  </a:lnTo>
                  <a:lnTo>
                    <a:pt x="745331" y="935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085468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C7311180-5FD7-45FF-897F-A834F9E0F291}"/>
              </a:ext>
            </a:extLst>
          </p:cNvPr>
          <p:cNvSpPr/>
          <p:nvPr/>
        </p:nvSpPr>
        <p:spPr>
          <a:xfrm>
            <a:off x="3898106" y="1395413"/>
            <a:ext cx="966788" cy="1289050"/>
          </a:xfrm>
          <a:custGeom>
            <a:avLst/>
            <a:gdLst>
              <a:gd name="connsiteX0" fmla="*/ 466725 w 966788"/>
              <a:gd name="connsiteY0" fmla="*/ 557212 h 1288256"/>
              <a:gd name="connsiteX1" fmla="*/ 514350 w 966788"/>
              <a:gd name="connsiteY1" fmla="*/ 466725 h 1288256"/>
              <a:gd name="connsiteX2" fmla="*/ 552450 w 966788"/>
              <a:gd name="connsiteY2" fmla="*/ 383381 h 1288256"/>
              <a:gd name="connsiteX3" fmla="*/ 585788 w 966788"/>
              <a:gd name="connsiteY3" fmla="*/ 295275 h 1288256"/>
              <a:gd name="connsiteX4" fmla="*/ 597694 w 966788"/>
              <a:gd name="connsiteY4" fmla="*/ 252412 h 1288256"/>
              <a:gd name="connsiteX5" fmla="*/ 600075 w 966788"/>
              <a:gd name="connsiteY5" fmla="*/ 216693 h 1288256"/>
              <a:gd name="connsiteX6" fmla="*/ 600075 w 966788"/>
              <a:gd name="connsiteY6" fmla="*/ 188118 h 1288256"/>
              <a:gd name="connsiteX7" fmla="*/ 590550 w 966788"/>
              <a:gd name="connsiteY7" fmla="*/ 161925 h 1288256"/>
              <a:gd name="connsiteX8" fmla="*/ 573881 w 966788"/>
              <a:gd name="connsiteY8" fmla="*/ 138112 h 1288256"/>
              <a:gd name="connsiteX9" fmla="*/ 552450 w 966788"/>
              <a:gd name="connsiteY9" fmla="*/ 116681 h 1288256"/>
              <a:gd name="connsiteX10" fmla="*/ 526256 w 966788"/>
              <a:gd name="connsiteY10" fmla="*/ 95250 h 1288256"/>
              <a:gd name="connsiteX11" fmla="*/ 490538 w 966788"/>
              <a:gd name="connsiteY11" fmla="*/ 73818 h 1288256"/>
              <a:gd name="connsiteX12" fmla="*/ 447675 w 966788"/>
              <a:gd name="connsiteY12" fmla="*/ 50006 h 1288256"/>
              <a:gd name="connsiteX13" fmla="*/ 435769 w 966788"/>
              <a:gd name="connsiteY13" fmla="*/ 38100 h 1288256"/>
              <a:gd name="connsiteX14" fmla="*/ 426244 w 966788"/>
              <a:gd name="connsiteY14" fmla="*/ 14287 h 1288256"/>
              <a:gd name="connsiteX15" fmla="*/ 433388 w 966788"/>
              <a:gd name="connsiteY15" fmla="*/ 2381 h 1288256"/>
              <a:gd name="connsiteX16" fmla="*/ 450056 w 966788"/>
              <a:gd name="connsiteY16" fmla="*/ 0 h 1288256"/>
              <a:gd name="connsiteX17" fmla="*/ 490538 w 966788"/>
              <a:gd name="connsiteY17" fmla="*/ 4762 h 1288256"/>
              <a:gd name="connsiteX18" fmla="*/ 531019 w 966788"/>
              <a:gd name="connsiteY18" fmla="*/ 2381 h 1288256"/>
              <a:gd name="connsiteX19" fmla="*/ 607219 w 966788"/>
              <a:gd name="connsiteY19" fmla="*/ 9525 h 1288256"/>
              <a:gd name="connsiteX20" fmla="*/ 661988 w 966788"/>
              <a:gd name="connsiteY20" fmla="*/ 19050 h 1288256"/>
              <a:gd name="connsiteX21" fmla="*/ 711994 w 966788"/>
              <a:gd name="connsiteY21" fmla="*/ 38100 h 1288256"/>
              <a:gd name="connsiteX22" fmla="*/ 762000 w 966788"/>
              <a:gd name="connsiteY22" fmla="*/ 59531 h 1288256"/>
              <a:gd name="connsiteX23" fmla="*/ 821531 w 966788"/>
              <a:gd name="connsiteY23" fmla="*/ 90487 h 1288256"/>
              <a:gd name="connsiteX24" fmla="*/ 854869 w 966788"/>
              <a:gd name="connsiteY24" fmla="*/ 114300 h 1288256"/>
              <a:gd name="connsiteX25" fmla="*/ 883444 w 966788"/>
              <a:gd name="connsiteY25" fmla="*/ 135731 h 1288256"/>
              <a:gd name="connsiteX26" fmla="*/ 912019 w 966788"/>
              <a:gd name="connsiteY26" fmla="*/ 166687 h 1288256"/>
              <a:gd name="connsiteX27" fmla="*/ 950119 w 966788"/>
              <a:gd name="connsiteY27" fmla="*/ 223837 h 1288256"/>
              <a:gd name="connsiteX28" fmla="*/ 964406 w 966788"/>
              <a:gd name="connsiteY28" fmla="*/ 252412 h 1288256"/>
              <a:gd name="connsiteX29" fmla="*/ 966788 w 966788"/>
              <a:gd name="connsiteY29" fmla="*/ 276225 h 1288256"/>
              <a:gd name="connsiteX30" fmla="*/ 962025 w 966788"/>
              <a:gd name="connsiteY30" fmla="*/ 292893 h 1288256"/>
              <a:gd name="connsiteX31" fmla="*/ 954881 w 966788"/>
              <a:gd name="connsiteY31" fmla="*/ 304800 h 1288256"/>
              <a:gd name="connsiteX32" fmla="*/ 931069 w 966788"/>
              <a:gd name="connsiteY32" fmla="*/ 314325 h 1288256"/>
              <a:gd name="connsiteX33" fmla="*/ 900113 w 966788"/>
              <a:gd name="connsiteY33" fmla="*/ 328612 h 1288256"/>
              <a:gd name="connsiteX34" fmla="*/ 862013 w 966788"/>
              <a:gd name="connsiteY34" fmla="*/ 354806 h 1288256"/>
              <a:gd name="connsiteX35" fmla="*/ 833438 w 966788"/>
              <a:gd name="connsiteY35" fmla="*/ 388143 h 1288256"/>
              <a:gd name="connsiteX36" fmla="*/ 809625 w 966788"/>
              <a:gd name="connsiteY36" fmla="*/ 426243 h 1288256"/>
              <a:gd name="connsiteX37" fmla="*/ 783431 w 966788"/>
              <a:gd name="connsiteY37" fmla="*/ 481012 h 1288256"/>
              <a:gd name="connsiteX38" fmla="*/ 762000 w 966788"/>
              <a:gd name="connsiteY38" fmla="*/ 528637 h 1288256"/>
              <a:gd name="connsiteX39" fmla="*/ 740569 w 966788"/>
              <a:gd name="connsiteY39" fmla="*/ 559593 h 1288256"/>
              <a:gd name="connsiteX40" fmla="*/ 619125 w 966788"/>
              <a:gd name="connsiteY40" fmla="*/ 673893 h 1288256"/>
              <a:gd name="connsiteX41" fmla="*/ 583406 w 966788"/>
              <a:gd name="connsiteY41" fmla="*/ 719137 h 1288256"/>
              <a:gd name="connsiteX42" fmla="*/ 497681 w 966788"/>
              <a:gd name="connsiteY42" fmla="*/ 828675 h 1288256"/>
              <a:gd name="connsiteX43" fmla="*/ 414338 w 966788"/>
              <a:gd name="connsiteY43" fmla="*/ 923925 h 1288256"/>
              <a:gd name="connsiteX44" fmla="*/ 311944 w 966788"/>
              <a:gd name="connsiteY44" fmla="*/ 1040606 h 1288256"/>
              <a:gd name="connsiteX45" fmla="*/ 204788 w 966788"/>
              <a:gd name="connsiteY45" fmla="*/ 1147762 h 1288256"/>
              <a:gd name="connsiteX46" fmla="*/ 121444 w 966788"/>
              <a:gd name="connsiteY46" fmla="*/ 1223962 h 1288256"/>
              <a:gd name="connsiteX47" fmla="*/ 64294 w 966788"/>
              <a:gd name="connsiteY47" fmla="*/ 1271587 h 1288256"/>
              <a:gd name="connsiteX48" fmla="*/ 38100 w 966788"/>
              <a:gd name="connsiteY48" fmla="*/ 1285875 h 1288256"/>
              <a:gd name="connsiteX49" fmla="*/ 21431 w 966788"/>
              <a:gd name="connsiteY49" fmla="*/ 1288256 h 1288256"/>
              <a:gd name="connsiteX50" fmla="*/ 4763 w 966788"/>
              <a:gd name="connsiteY50" fmla="*/ 1283493 h 1288256"/>
              <a:gd name="connsiteX51" fmla="*/ 0 w 966788"/>
              <a:gd name="connsiteY51" fmla="*/ 1266825 h 1288256"/>
              <a:gd name="connsiteX52" fmla="*/ 14288 w 966788"/>
              <a:gd name="connsiteY52" fmla="*/ 1235868 h 1288256"/>
              <a:gd name="connsiteX53" fmla="*/ 54769 w 966788"/>
              <a:gd name="connsiteY53" fmla="*/ 1178718 h 1288256"/>
              <a:gd name="connsiteX54" fmla="*/ 121444 w 966788"/>
              <a:gd name="connsiteY54" fmla="*/ 1090612 h 1288256"/>
              <a:gd name="connsiteX55" fmla="*/ 223838 w 966788"/>
              <a:gd name="connsiteY55" fmla="*/ 947737 h 1288256"/>
              <a:gd name="connsiteX56" fmla="*/ 309563 w 966788"/>
              <a:gd name="connsiteY56" fmla="*/ 821531 h 1288256"/>
              <a:gd name="connsiteX57" fmla="*/ 400050 w 966788"/>
              <a:gd name="connsiteY57" fmla="*/ 676275 h 1288256"/>
              <a:gd name="connsiteX58" fmla="*/ 466725 w 966788"/>
              <a:gd name="connsiteY58" fmla="*/ 557212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966788" h="1288256">
                <a:moveTo>
                  <a:pt x="466725" y="557212"/>
                </a:moveTo>
                <a:lnTo>
                  <a:pt x="514350" y="466725"/>
                </a:lnTo>
                <a:lnTo>
                  <a:pt x="552450" y="383381"/>
                </a:lnTo>
                <a:lnTo>
                  <a:pt x="585788" y="295275"/>
                </a:lnTo>
                <a:lnTo>
                  <a:pt x="597694" y="252412"/>
                </a:lnTo>
                <a:lnTo>
                  <a:pt x="600075" y="216693"/>
                </a:lnTo>
                <a:lnTo>
                  <a:pt x="600075" y="188118"/>
                </a:lnTo>
                <a:lnTo>
                  <a:pt x="590550" y="161925"/>
                </a:lnTo>
                <a:lnTo>
                  <a:pt x="573881" y="138112"/>
                </a:lnTo>
                <a:lnTo>
                  <a:pt x="552450" y="116681"/>
                </a:lnTo>
                <a:lnTo>
                  <a:pt x="526256" y="95250"/>
                </a:lnTo>
                <a:lnTo>
                  <a:pt x="490538" y="73818"/>
                </a:lnTo>
                <a:lnTo>
                  <a:pt x="447675" y="50006"/>
                </a:lnTo>
                <a:lnTo>
                  <a:pt x="435769" y="38100"/>
                </a:lnTo>
                <a:lnTo>
                  <a:pt x="426244" y="14287"/>
                </a:lnTo>
                <a:lnTo>
                  <a:pt x="433388" y="2381"/>
                </a:lnTo>
                <a:lnTo>
                  <a:pt x="450056" y="0"/>
                </a:lnTo>
                <a:lnTo>
                  <a:pt x="490538" y="4762"/>
                </a:lnTo>
                <a:lnTo>
                  <a:pt x="531019" y="2381"/>
                </a:lnTo>
                <a:lnTo>
                  <a:pt x="607219" y="9525"/>
                </a:lnTo>
                <a:lnTo>
                  <a:pt x="661988" y="19050"/>
                </a:lnTo>
                <a:lnTo>
                  <a:pt x="711994" y="38100"/>
                </a:lnTo>
                <a:lnTo>
                  <a:pt x="762000" y="59531"/>
                </a:lnTo>
                <a:lnTo>
                  <a:pt x="821531" y="90487"/>
                </a:lnTo>
                <a:lnTo>
                  <a:pt x="854869" y="114300"/>
                </a:lnTo>
                <a:lnTo>
                  <a:pt x="883444" y="135731"/>
                </a:lnTo>
                <a:lnTo>
                  <a:pt x="912019" y="166687"/>
                </a:lnTo>
                <a:lnTo>
                  <a:pt x="950119" y="223837"/>
                </a:lnTo>
                <a:lnTo>
                  <a:pt x="964406" y="252412"/>
                </a:lnTo>
                <a:lnTo>
                  <a:pt x="966788" y="276225"/>
                </a:lnTo>
                <a:lnTo>
                  <a:pt x="962025" y="292893"/>
                </a:lnTo>
                <a:lnTo>
                  <a:pt x="954881" y="304800"/>
                </a:lnTo>
                <a:lnTo>
                  <a:pt x="931069" y="314325"/>
                </a:lnTo>
                <a:lnTo>
                  <a:pt x="900113" y="328612"/>
                </a:lnTo>
                <a:lnTo>
                  <a:pt x="862013" y="354806"/>
                </a:lnTo>
                <a:lnTo>
                  <a:pt x="833438" y="388143"/>
                </a:lnTo>
                <a:lnTo>
                  <a:pt x="809625" y="426243"/>
                </a:lnTo>
                <a:lnTo>
                  <a:pt x="783431" y="481012"/>
                </a:lnTo>
                <a:lnTo>
                  <a:pt x="762000" y="528637"/>
                </a:lnTo>
                <a:lnTo>
                  <a:pt x="740569" y="559593"/>
                </a:lnTo>
                <a:lnTo>
                  <a:pt x="619125" y="673893"/>
                </a:lnTo>
                <a:lnTo>
                  <a:pt x="583406" y="719137"/>
                </a:lnTo>
                <a:lnTo>
                  <a:pt x="497681" y="828675"/>
                </a:lnTo>
                <a:lnTo>
                  <a:pt x="414338" y="923925"/>
                </a:lnTo>
                <a:lnTo>
                  <a:pt x="311944" y="1040606"/>
                </a:lnTo>
                <a:lnTo>
                  <a:pt x="204788" y="1147762"/>
                </a:lnTo>
                <a:lnTo>
                  <a:pt x="121444" y="1223962"/>
                </a:lnTo>
                <a:lnTo>
                  <a:pt x="64294" y="1271587"/>
                </a:lnTo>
                <a:lnTo>
                  <a:pt x="38100" y="1285875"/>
                </a:lnTo>
                <a:lnTo>
                  <a:pt x="21431" y="1288256"/>
                </a:lnTo>
                <a:lnTo>
                  <a:pt x="4763" y="1283493"/>
                </a:lnTo>
                <a:lnTo>
                  <a:pt x="0" y="1266825"/>
                </a:lnTo>
                <a:lnTo>
                  <a:pt x="14288" y="1235868"/>
                </a:lnTo>
                <a:lnTo>
                  <a:pt x="54769" y="1178718"/>
                </a:lnTo>
                <a:lnTo>
                  <a:pt x="121444" y="1090612"/>
                </a:lnTo>
                <a:lnTo>
                  <a:pt x="223838" y="947737"/>
                </a:lnTo>
                <a:lnTo>
                  <a:pt x="309563" y="821531"/>
                </a:lnTo>
                <a:lnTo>
                  <a:pt x="400050" y="676275"/>
                </a:lnTo>
                <a:lnTo>
                  <a:pt x="466725" y="5572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82326FF-2810-435F-B284-414B253E55C3}"/>
              </a:ext>
            </a:extLst>
          </p:cNvPr>
          <p:cNvSpPr/>
          <p:nvPr/>
        </p:nvSpPr>
        <p:spPr>
          <a:xfrm>
            <a:off x="5753895" y="1390650"/>
            <a:ext cx="879475" cy="935038"/>
          </a:xfrm>
          <a:custGeom>
            <a:avLst/>
            <a:gdLst>
              <a:gd name="connsiteX0" fmla="*/ 395287 w 881062"/>
              <a:gd name="connsiteY0" fmla="*/ 471488 h 935831"/>
              <a:gd name="connsiteX1" fmla="*/ 454819 w 881062"/>
              <a:gd name="connsiteY1" fmla="*/ 395288 h 935831"/>
              <a:gd name="connsiteX2" fmla="*/ 476250 w 881062"/>
              <a:gd name="connsiteY2" fmla="*/ 366713 h 935831"/>
              <a:gd name="connsiteX3" fmla="*/ 497681 w 881062"/>
              <a:gd name="connsiteY3" fmla="*/ 335756 h 935831"/>
              <a:gd name="connsiteX4" fmla="*/ 514350 w 881062"/>
              <a:gd name="connsiteY4" fmla="*/ 309563 h 935831"/>
              <a:gd name="connsiteX5" fmla="*/ 526256 w 881062"/>
              <a:gd name="connsiteY5" fmla="*/ 283369 h 935831"/>
              <a:gd name="connsiteX6" fmla="*/ 535781 w 881062"/>
              <a:gd name="connsiteY6" fmla="*/ 252413 h 935831"/>
              <a:gd name="connsiteX7" fmla="*/ 542925 w 881062"/>
              <a:gd name="connsiteY7" fmla="*/ 223838 h 935831"/>
              <a:gd name="connsiteX8" fmla="*/ 550069 w 881062"/>
              <a:gd name="connsiteY8" fmla="*/ 185738 h 935831"/>
              <a:gd name="connsiteX9" fmla="*/ 550069 w 881062"/>
              <a:gd name="connsiteY9" fmla="*/ 164306 h 935831"/>
              <a:gd name="connsiteX10" fmla="*/ 540544 w 881062"/>
              <a:gd name="connsiteY10" fmla="*/ 147638 h 935831"/>
              <a:gd name="connsiteX11" fmla="*/ 528637 w 881062"/>
              <a:gd name="connsiteY11" fmla="*/ 133350 h 935831"/>
              <a:gd name="connsiteX12" fmla="*/ 502444 w 881062"/>
              <a:gd name="connsiteY12" fmla="*/ 111919 h 935831"/>
              <a:gd name="connsiteX13" fmla="*/ 485775 w 881062"/>
              <a:gd name="connsiteY13" fmla="*/ 102394 h 935831"/>
              <a:gd name="connsiteX14" fmla="*/ 459581 w 881062"/>
              <a:gd name="connsiteY14" fmla="*/ 88106 h 935831"/>
              <a:gd name="connsiteX15" fmla="*/ 433387 w 881062"/>
              <a:gd name="connsiteY15" fmla="*/ 80963 h 935831"/>
              <a:gd name="connsiteX16" fmla="*/ 404812 w 881062"/>
              <a:gd name="connsiteY16" fmla="*/ 66675 h 935831"/>
              <a:gd name="connsiteX17" fmla="*/ 385762 w 881062"/>
              <a:gd name="connsiteY17" fmla="*/ 45244 h 935831"/>
              <a:gd name="connsiteX18" fmla="*/ 385762 w 881062"/>
              <a:gd name="connsiteY18" fmla="*/ 30956 h 935831"/>
              <a:gd name="connsiteX19" fmla="*/ 395287 w 881062"/>
              <a:gd name="connsiteY19" fmla="*/ 16669 h 935831"/>
              <a:gd name="connsiteX20" fmla="*/ 414337 w 881062"/>
              <a:gd name="connsiteY20" fmla="*/ 9525 h 935831"/>
              <a:gd name="connsiteX21" fmla="*/ 442912 w 881062"/>
              <a:gd name="connsiteY21" fmla="*/ 2381 h 935831"/>
              <a:gd name="connsiteX22" fmla="*/ 495300 w 881062"/>
              <a:gd name="connsiteY22" fmla="*/ 0 h 935831"/>
              <a:gd name="connsiteX23" fmla="*/ 578644 w 881062"/>
              <a:gd name="connsiteY23" fmla="*/ 2381 h 935831"/>
              <a:gd name="connsiteX24" fmla="*/ 626269 w 881062"/>
              <a:gd name="connsiteY24" fmla="*/ 11906 h 935831"/>
              <a:gd name="connsiteX25" fmla="*/ 676275 w 881062"/>
              <a:gd name="connsiteY25" fmla="*/ 33338 h 935831"/>
              <a:gd name="connsiteX26" fmla="*/ 738187 w 881062"/>
              <a:gd name="connsiteY26" fmla="*/ 69056 h 935831"/>
              <a:gd name="connsiteX27" fmla="*/ 783431 w 881062"/>
              <a:gd name="connsiteY27" fmla="*/ 100013 h 935831"/>
              <a:gd name="connsiteX28" fmla="*/ 814387 w 881062"/>
              <a:gd name="connsiteY28" fmla="*/ 126206 h 935831"/>
              <a:gd name="connsiteX29" fmla="*/ 842962 w 881062"/>
              <a:gd name="connsiteY29" fmla="*/ 161925 h 935831"/>
              <a:gd name="connsiteX30" fmla="*/ 864394 w 881062"/>
              <a:gd name="connsiteY30" fmla="*/ 195263 h 935831"/>
              <a:gd name="connsiteX31" fmla="*/ 876300 w 881062"/>
              <a:gd name="connsiteY31" fmla="*/ 219075 h 935831"/>
              <a:gd name="connsiteX32" fmla="*/ 881062 w 881062"/>
              <a:gd name="connsiteY32" fmla="*/ 240506 h 935831"/>
              <a:gd name="connsiteX33" fmla="*/ 876300 w 881062"/>
              <a:gd name="connsiteY33" fmla="*/ 271463 h 935831"/>
              <a:gd name="connsiteX34" fmla="*/ 864394 w 881062"/>
              <a:gd name="connsiteY34" fmla="*/ 290513 h 935831"/>
              <a:gd name="connsiteX35" fmla="*/ 838200 w 881062"/>
              <a:gd name="connsiteY35" fmla="*/ 309563 h 935831"/>
              <a:gd name="connsiteX36" fmla="*/ 804862 w 881062"/>
              <a:gd name="connsiteY36" fmla="*/ 328613 h 935831"/>
              <a:gd name="connsiteX37" fmla="*/ 759619 w 881062"/>
              <a:gd name="connsiteY37" fmla="*/ 357188 h 935831"/>
              <a:gd name="connsiteX38" fmla="*/ 709612 w 881062"/>
              <a:gd name="connsiteY38" fmla="*/ 402431 h 935831"/>
              <a:gd name="connsiteX39" fmla="*/ 573881 w 881062"/>
              <a:gd name="connsiteY39" fmla="*/ 538163 h 935831"/>
              <a:gd name="connsiteX40" fmla="*/ 447675 w 881062"/>
              <a:gd name="connsiteY40" fmla="*/ 640556 h 935831"/>
              <a:gd name="connsiteX41" fmla="*/ 271462 w 881062"/>
              <a:gd name="connsiteY41" fmla="*/ 773906 h 935831"/>
              <a:gd name="connsiteX42" fmla="*/ 130969 w 881062"/>
              <a:gd name="connsiteY42" fmla="*/ 873919 h 935831"/>
              <a:gd name="connsiteX43" fmla="*/ 52387 w 881062"/>
              <a:gd name="connsiteY43" fmla="*/ 926306 h 935831"/>
              <a:gd name="connsiteX44" fmla="*/ 26194 w 881062"/>
              <a:gd name="connsiteY44" fmla="*/ 935831 h 935831"/>
              <a:gd name="connsiteX45" fmla="*/ 9525 w 881062"/>
              <a:gd name="connsiteY45" fmla="*/ 935831 h 935831"/>
              <a:gd name="connsiteX46" fmla="*/ 0 w 881062"/>
              <a:gd name="connsiteY46" fmla="*/ 923925 h 935831"/>
              <a:gd name="connsiteX47" fmla="*/ 4762 w 881062"/>
              <a:gd name="connsiteY47" fmla="*/ 897731 h 935831"/>
              <a:gd name="connsiteX48" fmla="*/ 11906 w 881062"/>
              <a:gd name="connsiteY48" fmla="*/ 885825 h 935831"/>
              <a:gd name="connsiteX49" fmla="*/ 42862 w 881062"/>
              <a:gd name="connsiteY49" fmla="*/ 850106 h 935831"/>
              <a:gd name="connsiteX50" fmla="*/ 107156 w 881062"/>
              <a:gd name="connsiteY50" fmla="*/ 783431 h 935831"/>
              <a:gd name="connsiteX51" fmla="*/ 178594 w 881062"/>
              <a:gd name="connsiteY51" fmla="*/ 709613 h 935831"/>
              <a:gd name="connsiteX52" fmla="*/ 247650 w 881062"/>
              <a:gd name="connsiteY52" fmla="*/ 638175 h 935831"/>
              <a:gd name="connsiteX53" fmla="*/ 350044 w 881062"/>
              <a:gd name="connsiteY53" fmla="*/ 523875 h 935831"/>
              <a:gd name="connsiteX54" fmla="*/ 395287 w 881062"/>
              <a:gd name="connsiteY54" fmla="*/ 471488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81062" h="935831">
                <a:moveTo>
                  <a:pt x="395287" y="471488"/>
                </a:moveTo>
                <a:lnTo>
                  <a:pt x="454819" y="395288"/>
                </a:lnTo>
                <a:lnTo>
                  <a:pt x="476250" y="366713"/>
                </a:lnTo>
                <a:lnTo>
                  <a:pt x="497681" y="335756"/>
                </a:lnTo>
                <a:lnTo>
                  <a:pt x="514350" y="309563"/>
                </a:lnTo>
                <a:lnTo>
                  <a:pt x="526256" y="283369"/>
                </a:lnTo>
                <a:lnTo>
                  <a:pt x="535781" y="252413"/>
                </a:lnTo>
                <a:lnTo>
                  <a:pt x="542925" y="223838"/>
                </a:lnTo>
                <a:lnTo>
                  <a:pt x="550069" y="185738"/>
                </a:lnTo>
                <a:lnTo>
                  <a:pt x="550069" y="164306"/>
                </a:lnTo>
                <a:lnTo>
                  <a:pt x="540544" y="147638"/>
                </a:lnTo>
                <a:lnTo>
                  <a:pt x="528637" y="133350"/>
                </a:lnTo>
                <a:lnTo>
                  <a:pt x="502444" y="111919"/>
                </a:lnTo>
                <a:lnTo>
                  <a:pt x="485775" y="102394"/>
                </a:lnTo>
                <a:lnTo>
                  <a:pt x="459581" y="88106"/>
                </a:lnTo>
                <a:lnTo>
                  <a:pt x="433387" y="80963"/>
                </a:lnTo>
                <a:lnTo>
                  <a:pt x="404812" y="66675"/>
                </a:lnTo>
                <a:lnTo>
                  <a:pt x="385762" y="45244"/>
                </a:lnTo>
                <a:lnTo>
                  <a:pt x="385762" y="30956"/>
                </a:lnTo>
                <a:lnTo>
                  <a:pt x="395287" y="16669"/>
                </a:lnTo>
                <a:lnTo>
                  <a:pt x="414337" y="9525"/>
                </a:lnTo>
                <a:lnTo>
                  <a:pt x="442912" y="2381"/>
                </a:lnTo>
                <a:lnTo>
                  <a:pt x="495300" y="0"/>
                </a:lnTo>
                <a:lnTo>
                  <a:pt x="578644" y="2381"/>
                </a:lnTo>
                <a:lnTo>
                  <a:pt x="626269" y="11906"/>
                </a:lnTo>
                <a:lnTo>
                  <a:pt x="676275" y="33338"/>
                </a:lnTo>
                <a:lnTo>
                  <a:pt x="738187" y="69056"/>
                </a:lnTo>
                <a:lnTo>
                  <a:pt x="783431" y="100013"/>
                </a:lnTo>
                <a:lnTo>
                  <a:pt x="814387" y="126206"/>
                </a:lnTo>
                <a:lnTo>
                  <a:pt x="842962" y="161925"/>
                </a:lnTo>
                <a:lnTo>
                  <a:pt x="864394" y="195263"/>
                </a:lnTo>
                <a:lnTo>
                  <a:pt x="876300" y="219075"/>
                </a:lnTo>
                <a:lnTo>
                  <a:pt x="881062" y="240506"/>
                </a:lnTo>
                <a:lnTo>
                  <a:pt x="876300" y="271463"/>
                </a:lnTo>
                <a:lnTo>
                  <a:pt x="864394" y="290513"/>
                </a:lnTo>
                <a:lnTo>
                  <a:pt x="838200" y="309563"/>
                </a:lnTo>
                <a:lnTo>
                  <a:pt x="804862" y="328613"/>
                </a:lnTo>
                <a:lnTo>
                  <a:pt x="759619" y="357188"/>
                </a:lnTo>
                <a:lnTo>
                  <a:pt x="709612" y="402431"/>
                </a:lnTo>
                <a:lnTo>
                  <a:pt x="573881" y="538163"/>
                </a:lnTo>
                <a:lnTo>
                  <a:pt x="447675" y="640556"/>
                </a:lnTo>
                <a:lnTo>
                  <a:pt x="271462" y="773906"/>
                </a:lnTo>
                <a:lnTo>
                  <a:pt x="130969" y="873919"/>
                </a:lnTo>
                <a:lnTo>
                  <a:pt x="52387" y="926306"/>
                </a:lnTo>
                <a:lnTo>
                  <a:pt x="26194" y="935831"/>
                </a:lnTo>
                <a:lnTo>
                  <a:pt x="9525" y="935831"/>
                </a:lnTo>
                <a:lnTo>
                  <a:pt x="0" y="923925"/>
                </a:lnTo>
                <a:lnTo>
                  <a:pt x="4762" y="897731"/>
                </a:lnTo>
                <a:lnTo>
                  <a:pt x="11906" y="885825"/>
                </a:lnTo>
                <a:lnTo>
                  <a:pt x="42862" y="850106"/>
                </a:lnTo>
                <a:lnTo>
                  <a:pt x="107156" y="783431"/>
                </a:lnTo>
                <a:lnTo>
                  <a:pt x="178594" y="709613"/>
                </a:lnTo>
                <a:lnTo>
                  <a:pt x="247650" y="638175"/>
                </a:lnTo>
                <a:lnTo>
                  <a:pt x="350044" y="523875"/>
                </a:lnTo>
                <a:lnTo>
                  <a:pt x="395287" y="4714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7E94379-0D0F-4E48-833A-49498E631034}"/>
              </a:ext>
            </a:extLst>
          </p:cNvPr>
          <p:cNvSpPr/>
          <p:nvPr/>
        </p:nvSpPr>
        <p:spPr>
          <a:xfrm>
            <a:off x="4147345" y="2693989"/>
            <a:ext cx="1406525" cy="422275"/>
          </a:xfrm>
          <a:custGeom>
            <a:avLst/>
            <a:gdLst>
              <a:gd name="connsiteX0" fmla="*/ 557213 w 1404938"/>
              <a:gd name="connsiteY0" fmla="*/ 219075 h 423862"/>
              <a:gd name="connsiteX1" fmla="*/ 652463 w 1404938"/>
              <a:gd name="connsiteY1" fmla="*/ 200025 h 423862"/>
              <a:gd name="connsiteX2" fmla="*/ 733425 w 1404938"/>
              <a:gd name="connsiteY2" fmla="*/ 180975 h 423862"/>
              <a:gd name="connsiteX3" fmla="*/ 840582 w 1404938"/>
              <a:gd name="connsiteY3" fmla="*/ 152400 h 423862"/>
              <a:gd name="connsiteX4" fmla="*/ 897732 w 1404938"/>
              <a:gd name="connsiteY4" fmla="*/ 135731 h 423862"/>
              <a:gd name="connsiteX5" fmla="*/ 942975 w 1404938"/>
              <a:gd name="connsiteY5" fmla="*/ 116681 h 423862"/>
              <a:gd name="connsiteX6" fmla="*/ 1004888 w 1404938"/>
              <a:gd name="connsiteY6" fmla="*/ 85725 h 423862"/>
              <a:gd name="connsiteX7" fmla="*/ 1062038 w 1404938"/>
              <a:gd name="connsiteY7" fmla="*/ 50006 h 423862"/>
              <a:gd name="connsiteX8" fmla="*/ 1102519 w 1404938"/>
              <a:gd name="connsiteY8" fmla="*/ 21431 h 423862"/>
              <a:gd name="connsiteX9" fmla="*/ 1123950 w 1404938"/>
              <a:gd name="connsiteY9" fmla="*/ 4762 h 423862"/>
              <a:gd name="connsiteX10" fmla="*/ 1140619 w 1404938"/>
              <a:gd name="connsiteY10" fmla="*/ 0 h 423862"/>
              <a:gd name="connsiteX11" fmla="*/ 1195388 w 1404938"/>
              <a:gd name="connsiteY11" fmla="*/ 9525 h 423862"/>
              <a:gd name="connsiteX12" fmla="*/ 1252538 w 1404938"/>
              <a:gd name="connsiteY12" fmla="*/ 23812 h 423862"/>
              <a:gd name="connsiteX13" fmla="*/ 1302544 w 1404938"/>
              <a:gd name="connsiteY13" fmla="*/ 40481 h 423862"/>
              <a:gd name="connsiteX14" fmla="*/ 1343025 w 1404938"/>
              <a:gd name="connsiteY14" fmla="*/ 61912 h 423862"/>
              <a:gd name="connsiteX15" fmla="*/ 1373982 w 1404938"/>
              <a:gd name="connsiteY15" fmla="*/ 83344 h 423862"/>
              <a:gd name="connsiteX16" fmla="*/ 1395413 w 1404938"/>
              <a:gd name="connsiteY16" fmla="*/ 100012 h 423862"/>
              <a:gd name="connsiteX17" fmla="*/ 1402557 w 1404938"/>
              <a:gd name="connsiteY17" fmla="*/ 114300 h 423862"/>
              <a:gd name="connsiteX18" fmla="*/ 1404938 w 1404938"/>
              <a:gd name="connsiteY18" fmla="*/ 140494 h 423862"/>
              <a:gd name="connsiteX19" fmla="*/ 1400175 w 1404938"/>
              <a:gd name="connsiteY19" fmla="*/ 173831 h 423862"/>
              <a:gd name="connsiteX20" fmla="*/ 1385888 w 1404938"/>
              <a:gd name="connsiteY20" fmla="*/ 192881 h 423862"/>
              <a:gd name="connsiteX21" fmla="*/ 1357313 w 1404938"/>
              <a:gd name="connsiteY21" fmla="*/ 204787 h 423862"/>
              <a:gd name="connsiteX22" fmla="*/ 1207294 w 1404938"/>
              <a:gd name="connsiteY22" fmla="*/ 238125 h 423862"/>
              <a:gd name="connsiteX23" fmla="*/ 992982 w 1404938"/>
              <a:gd name="connsiteY23" fmla="*/ 283369 h 423862"/>
              <a:gd name="connsiteX24" fmla="*/ 821532 w 1404938"/>
              <a:gd name="connsiteY24" fmla="*/ 316706 h 423862"/>
              <a:gd name="connsiteX25" fmla="*/ 633413 w 1404938"/>
              <a:gd name="connsiteY25" fmla="*/ 376237 h 423862"/>
              <a:gd name="connsiteX26" fmla="*/ 507207 w 1404938"/>
              <a:gd name="connsiteY26" fmla="*/ 400050 h 423862"/>
              <a:gd name="connsiteX27" fmla="*/ 378619 w 1404938"/>
              <a:gd name="connsiteY27" fmla="*/ 421481 h 423862"/>
              <a:gd name="connsiteX28" fmla="*/ 330994 w 1404938"/>
              <a:gd name="connsiteY28" fmla="*/ 423862 h 423862"/>
              <a:gd name="connsiteX29" fmla="*/ 300038 w 1404938"/>
              <a:gd name="connsiteY29" fmla="*/ 421481 h 423862"/>
              <a:gd name="connsiteX30" fmla="*/ 254794 w 1404938"/>
              <a:gd name="connsiteY30" fmla="*/ 411956 h 423862"/>
              <a:gd name="connsiteX31" fmla="*/ 183357 w 1404938"/>
              <a:gd name="connsiteY31" fmla="*/ 383381 h 423862"/>
              <a:gd name="connsiteX32" fmla="*/ 133350 w 1404938"/>
              <a:gd name="connsiteY32" fmla="*/ 352425 h 423862"/>
              <a:gd name="connsiteX33" fmla="*/ 66675 w 1404938"/>
              <a:gd name="connsiteY33" fmla="*/ 309562 h 423862"/>
              <a:gd name="connsiteX34" fmla="*/ 14288 w 1404938"/>
              <a:gd name="connsiteY34" fmla="*/ 269081 h 423862"/>
              <a:gd name="connsiteX35" fmla="*/ 0 w 1404938"/>
              <a:gd name="connsiteY35" fmla="*/ 242887 h 423862"/>
              <a:gd name="connsiteX36" fmla="*/ 2382 w 1404938"/>
              <a:gd name="connsiteY36" fmla="*/ 226219 h 423862"/>
              <a:gd name="connsiteX37" fmla="*/ 9525 w 1404938"/>
              <a:gd name="connsiteY37" fmla="*/ 219075 h 423862"/>
              <a:gd name="connsiteX38" fmla="*/ 52388 w 1404938"/>
              <a:gd name="connsiteY38" fmla="*/ 223837 h 423862"/>
              <a:gd name="connsiteX39" fmla="*/ 164307 w 1404938"/>
              <a:gd name="connsiteY39" fmla="*/ 238125 h 423862"/>
              <a:gd name="connsiteX40" fmla="*/ 285750 w 1404938"/>
              <a:gd name="connsiteY40" fmla="*/ 245269 h 423862"/>
              <a:gd name="connsiteX41" fmla="*/ 373857 w 1404938"/>
              <a:gd name="connsiteY41" fmla="*/ 242887 h 423862"/>
              <a:gd name="connsiteX42" fmla="*/ 557213 w 1404938"/>
              <a:gd name="connsiteY42" fmla="*/ 21907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04938" h="423862">
                <a:moveTo>
                  <a:pt x="557213" y="219075"/>
                </a:moveTo>
                <a:lnTo>
                  <a:pt x="652463" y="200025"/>
                </a:lnTo>
                <a:lnTo>
                  <a:pt x="733425" y="180975"/>
                </a:lnTo>
                <a:lnTo>
                  <a:pt x="840582" y="152400"/>
                </a:lnTo>
                <a:lnTo>
                  <a:pt x="897732" y="135731"/>
                </a:lnTo>
                <a:lnTo>
                  <a:pt x="942975" y="116681"/>
                </a:lnTo>
                <a:lnTo>
                  <a:pt x="1004888" y="85725"/>
                </a:lnTo>
                <a:lnTo>
                  <a:pt x="1062038" y="50006"/>
                </a:lnTo>
                <a:lnTo>
                  <a:pt x="1102519" y="21431"/>
                </a:lnTo>
                <a:lnTo>
                  <a:pt x="1123950" y="4762"/>
                </a:lnTo>
                <a:lnTo>
                  <a:pt x="1140619" y="0"/>
                </a:lnTo>
                <a:lnTo>
                  <a:pt x="1195388" y="9525"/>
                </a:lnTo>
                <a:lnTo>
                  <a:pt x="1252538" y="23812"/>
                </a:lnTo>
                <a:lnTo>
                  <a:pt x="1302544" y="40481"/>
                </a:lnTo>
                <a:lnTo>
                  <a:pt x="1343025" y="61912"/>
                </a:lnTo>
                <a:lnTo>
                  <a:pt x="1373982" y="83344"/>
                </a:lnTo>
                <a:lnTo>
                  <a:pt x="1395413" y="100012"/>
                </a:lnTo>
                <a:lnTo>
                  <a:pt x="1402557" y="114300"/>
                </a:lnTo>
                <a:lnTo>
                  <a:pt x="1404938" y="140494"/>
                </a:lnTo>
                <a:lnTo>
                  <a:pt x="1400175" y="173831"/>
                </a:lnTo>
                <a:lnTo>
                  <a:pt x="1385888" y="192881"/>
                </a:lnTo>
                <a:lnTo>
                  <a:pt x="1357313" y="204787"/>
                </a:lnTo>
                <a:lnTo>
                  <a:pt x="1207294" y="238125"/>
                </a:lnTo>
                <a:lnTo>
                  <a:pt x="992982" y="283369"/>
                </a:lnTo>
                <a:lnTo>
                  <a:pt x="821532" y="316706"/>
                </a:lnTo>
                <a:lnTo>
                  <a:pt x="633413" y="376237"/>
                </a:lnTo>
                <a:lnTo>
                  <a:pt x="507207" y="400050"/>
                </a:lnTo>
                <a:lnTo>
                  <a:pt x="378619" y="421481"/>
                </a:lnTo>
                <a:lnTo>
                  <a:pt x="330994" y="423862"/>
                </a:lnTo>
                <a:lnTo>
                  <a:pt x="300038" y="421481"/>
                </a:lnTo>
                <a:lnTo>
                  <a:pt x="254794" y="411956"/>
                </a:lnTo>
                <a:lnTo>
                  <a:pt x="183357" y="383381"/>
                </a:lnTo>
                <a:lnTo>
                  <a:pt x="133350" y="352425"/>
                </a:lnTo>
                <a:lnTo>
                  <a:pt x="66675" y="309562"/>
                </a:lnTo>
                <a:lnTo>
                  <a:pt x="14288" y="269081"/>
                </a:lnTo>
                <a:lnTo>
                  <a:pt x="0" y="242887"/>
                </a:lnTo>
                <a:lnTo>
                  <a:pt x="2382" y="226219"/>
                </a:lnTo>
                <a:lnTo>
                  <a:pt x="9525" y="219075"/>
                </a:lnTo>
                <a:lnTo>
                  <a:pt x="52388" y="223837"/>
                </a:lnTo>
                <a:lnTo>
                  <a:pt x="164307" y="238125"/>
                </a:lnTo>
                <a:lnTo>
                  <a:pt x="285750" y="245269"/>
                </a:lnTo>
                <a:lnTo>
                  <a:pt x="373857" y="242887"/>
                </a:lnTo>
                <a:lnTo>
                  <a:pt x="557213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C4EB28E2-F11F-4A3E-91B5-E8F74F503E56}"/>
              </a:ext>
            </a:extLst>
          </p:cNvPr>
          <p:cNvSpPr/>
          <p:nvPr/>
        </p:nvSpPr>
        <p:spPr>
          <a:xfrm>
            <a:off x="3848101" y="4168776"/>
            <a:ext cx="4295775" cy="619125"/>
          </a:xfrm>
          <a:custGeom>
            <a:avLst/>
            <a:gdLst>
              <a:gd name="connsiteX0" fmla="*/ 1210963 w 4296621"/>
              <a:gd name="connsiteY0" fmla="*/ 285970 h 617838"/>
              <a:gd name="connsiteX1" fmla="*/ 1765251 w 4296621"/>
              <a:gd name="connsiteY1" fmla="*/ 229482 h 617838"/>
              <a:gd name="connsiteX2" fmla="*/ 2072405 w 4296621"/>
              <a:gd name="connsiteY2" fmla="*/ 194177 h 617838"/>
              <a:gd name="connsiteX3" fmla="*/ 2291296 w 4296621"/>
              <a:gd name="connsiteY3" fmla="*/ 155342 h 617838"/>
              <a:gd name="connsiteX4" fmla="*/ 2587858 w 4296621"/>
              <a:gd name="connsiteY4" fmla="*/ 134159 h 617838"/>
              <a:gd name="connsiteX5" fmla="*/ 3110373 w 4296621"/>
              <a:gd name="connsiteY5" fmla="*/ 98854 h 617838"/>
              <a:gd name="connsiteX6" fmla="*/ 3392813 w 4296621"/>
              <a:gd name="connsiteY6" fmla="*/ 81201 h 617838"/>
              <a:gd name="connsiteX7" fmla="*/ 3608173 w 4296621"/>
              <a:gd name="connsiteY7" fmla="*/ 63549 h 617838"/>
              <a:gd name="connsiteX8" fmla="*/ 3650539 w 4296621"/>
              <a:gd name="connsiteY8" fmla="*/ 52957 h 617838"/>
              <a:gd name="connsiteX9" fmla="*/ 3703497 w 4296621"/>
              <a:gd name="connsiteY9" fmla="*/ 31774 h 617838"/>
              <a:gd name="connsiteX10" fmla="*/ 3752924 w 4296621"/>
              <a:gd name="connsiteY10" fmla="*/ 0 h 617838"/>
              <a:gd name="connsiteX11" fmla="*/ 3802351 w 4296621"/>
              <a:gd name="connsiteY11" fmla="*/ 3530 h 617838"/>
              <a:gd name="connsiteX12" fmla="*/ 3968285 w 4296621"/>
              <a:gd name="connsiteY12" fmla="*/ 38835 h 617838"/>
              <a:gd name="connsiteX13" fmla="*/ 4081261 w 4296621"/>
              <a:gd name="connsiteY13" fmla="*/ 77671 h 617838"/>
              <a:gd name="connsiteX14" fmla="*/ 4158932 w 4296621"/>
              <a:gd name="connsiteY14" fmla="*/ 112976 h 617838"/>
              <a:gd name="connsiteX15" fmla="*/ 4222481 w 4296621"/>
              <a:gd name="connsiteY15" fmla="*/ 151811 h 617838"/>
              <a:gd name="connsiteX16" fmla="*/ 4257786 w 4296621"/>
              <a:gd name="connsiteY16" fmla="*/ 180055 h 617838"/>
              <a:gd name="connsiteX17" fmla="*/ 4278969 w 4296621"/>
              <a:gd name="connsiteY17" fmla="*/ 204769 h 617838"/>
              <a:gd name="connsiteX18" fmla="*/ 4293091 w 4296621"/>
              <a:gd name="connsiteY18" fmla="*/ 229482 h 617838"/>
              <a:gd name="connsiteX19" fmla="*/ 4296621 w 4296621"/>
              <a:gd name="connsiteY19" fmla="*/ 250665 h 617838"/>
              <a:gd name="connsiteX20" fmla="*/ 4282499 w 4296621"/>
              <a:gd name="connsiteY20" fmla="*/ 282440 h 617838"/>
              <a:gd name="connsiteX21" fmla="*/ 4268377 w 4296621"/>
              <a:gd name="connsiteY21" fmla="*/ 296562 h 617838"/>
              <a:gd name="connsiteX22" fmla="*/ 4240133 w 4296621"/>
              <a:gd name="connsiteY22" fmla="*/ 314214 h 617838"/>
              <a:gd name="connsiteX23" fmla="*/ 4187176 w 4296621"/>
              <a:gd name="connsiteY23" fmla="*/ 331867 h 617838"/>
              <a:gd name="connsiteX24" fmla="*/ 4130688 w 4296621"/>
              <a:gd name="connsiteY24" fmla="*/ 321275 h 617838"/>
              <a:gd name="connsiteX25" fmla="*/ 3957693 w 4296621"/>
              <a:gd name="connsiteY25" fmla="*/ 300092 h 617838"/>
              <a:gd name="connsiteX26" fmla="*/ 3682314 w 4296621"/>
              <a:gd name="connsiteY26" fmla="*/ 278909 h 617838"/>
              <a:gd name="connsiteX27" fmla="*/ 3424587 w 4296621"/>
              <a:gd name="connsiteY27" fmla="*/ 268318 h 617838"/>
              <a:gd name="connsiteX28" fmla="*/ 3149208 w 4296621"/>
              <a:gd name="connsiteY28" fmla="*/ 264787 h 617838"/>
              <a:gd name="connsiteX29" fmla="*/ 2923256 w 4296621"/>
              <a:gd name="connsiteY29" fmla="*/ 268318 h 617838"/>
              <a:gd name="connsiteX30" fmla="*/ 2690243 w 4296621"/>
              <a:gd name="connsiteY30" fmla="*/ 285970 h 617838"/>
              <a:gd name="connsiteX31" fmla="*/ 2400742 w 4296621"/>
              <a:gd name="connsiteY31" fmla="*/ 310684 h 617838"/>
              <a:gd name="connsiteX32" fmla="*/ 1722885 w 4296621"/>
              <a:gd name="connsiteY32" fmla="*/ 384824 h 617838"/>
              <a:gd name="connsiteX33" fmla="*/ 1355713 w 4296621"/>
              <a:gd name="connsiteY33" fmla="*/ 434252 h 617838"/>
              <a:gd name="connsiteX34" fmla="*/ 1055621 w 4296621"/>
              <a:gd name="connsiteY34" fmla="*/ 483679 h 617838"/>
              <a:gd name="connsiteX35" fmla="*/ 695509 w 4296621"/>
              <a:gd name="connsiteY35" fmla="*/ 557819 h 617838"/>
              <a:gd name="connsiteX36" fmla="*/ 437783 w 4296621"/>
              <a:gd name="connsiteY36" fmla="*/ 617838 h 617838"/>
              <a:gd name="connsiteX37" fmla="*/ 406008 w 4296621"/>
              <a:gd name="connsiteY37" fmla="*/ 617838 h 617838"/>
              <a:gd name="connsiteX38" fmla="*/ 370703 w 4296621"/>
              <a:gd name="connsiteY38" fmla="*/ 600185 h 617838"/>
              <a:gd name="connsiteX39" fmla="*/ 271849 w 4296621"/>
              <a:gd name="connsiteY39" fmla="*/ 533106 h 617838"/>
              <a:gd name="connsiteX40" fmla="*/ 190648 w 4296621"/>
              <a:gd name="connsiteY40" fmla="*/ 469557 h 617838"/>
              <a:gd name="connsiteX41" fmla="*/ 109446 w 4296621"/>
              <a:gd name="connsiteY41" fmla="*/ 388355 h 617838"/>
              <a:gd name="connsiteX42" fmla="*/ 28244 w 4296621"/>
              <a:gd name="connsiteY42" fmla="*/ 296562 h 617838"/>
              <a:gd name="connsiteX43" fmla="*/ 0 w 4296621"/>
              <a:gd name="connsiteY43" fmla="*/ 247135 h 617838"/>
              <a:gd name="connsiteX44" fmla="*/ 0 w 4296621"/>
              <a:gd name="connsiteY44" fmla="*/ 233013 h 617838"/>
              <a:gd name="connsiteX45" fmla="*/ 3531 w 4296621"/>
              <a:gd name="connsiteY45" fmla="*/ 222421 h 617838"/>
              <a:gd name="connsiteX46" fmla="*/ 10592 w 4296621"/>
              <a:gd name="connsiteY46" fmla="*/ 215360 h 617838"/>
              <a:gd name="connsiteX47" fmla="*/ 35305 w 4296621"/>
              <a:gd name="connsiteY47" fmla="*/ 215360 h 617838"/>
              <a:gd name="connsiteX48" fmla="*/ 45897 w 4296621"/>
              <a:gd name="connsiteY48" fmla="*/ 215360 h 617838"/>
              <a:gd name="connsiteX49" fmla="*/ 67080 w 4296621"/>
              <a:gd name="connsiteY49" fmla="*/ 229482 h 617838"/>
              <a:gd name="connsiteX50" fmla="*/ 123568 w 4296621"/>
              <a:gd name="connsiteY50" fmla="*/ 271848 h 617838"/>
              <a:gd name="connsiteX51" fmla="*/ 162404 w 4296621"/>
              <a:gd name="connsiteY51" fmla="*/ 296562 h 617838"/>
              <a:gd name="connsiteX52" fmla="*/ 215361 w 4296621"/>
              <a:gd name="connsiteY52" fmla="*/ 324806 h 617838"/>
              <a:gd name="connsiteX53" fmla="*/ 271849 w 4296621"/>
              <a:gd name="connsiteY53" fmla="*/ 342458 h 617838"/>
              <a:gd name="connsiteX54" fmla="*/ 356581 w 4296621"/>
              <a:gd name="connsiteY54" fmla="*/ 356580 h 617838"/>
              <a:gd name="connsiteX55" fmla="*/ 596655 w 4296621"/>
              <a:gd name="connsiteY55" fmla="*/ 338928 h 617838"/>
              <a:gd name="connsiteX56" fmla="*/ 1210963 w 4296621"/>
              <a:gd name="connsiteY56" fmla="*/ 285970 h 61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96621" h="617838">
                <a:moveTo>
                  <a:pt x="1210963" y="285970"/>
                </a:moveTo>
                <a:lnTo>
                  <a:pt x="1765251" y="229482"/>
                </a:lnTo>
                <a:lnTo>
                  <a:pt x="2072405" y="194177"/>
                </a:lnTo>
                <a:lnTo>
                  <a:pt x="2291296" y="155342"/>
                </a:lnTo>
                <a:lnTo>
                  <a:pt x="2587858" y="134159"/>
                </a:lnTo>
                <a:lnTo>
                  <a:pt x="3110373" y="98854"/>
                </a:lnTo>
                <a:lnTo>
                  <a:pt x="3392813" y="81201"/>
                </a:lnTo>
                <a:lnTo>
                  <a:pt x="3608173" y="63549"/>
                </a:lnTo>
                <a:lnTo>
                  <a:pt x="3650539" y="52957"/>
                </a:lnTo>
                <a:lnTo>
                  <a:pt x="3703497" y="31774"/>
                </a:lnTo>
                <a:lnTo>
                  <a:pt x="3752924" y="0"/>
                </a:lnTo>
                <a:lnTo>
                  <a:pt x="3802351" y="3530"/>
                </a:lnTo>
                <a:lnTo>
                  <a:pt x="3968285" y="38835"/>
                </a:lnTo>
                <a:lnTo>
                  <a:pt x="4081261" y="77671"/>
                </a:lnTo>
                <a:lnTo>
                  <a:pt x="4158932" y="112976"/>
                </a:lnTo>
                <a:lnTo>
                  <a:pt x="4222481" y="151811"/>
                </a:lnTo>
                <a:lnTo>
                  <a:pt x="4257786" y="180055"/>
                </a:lnTo>
                <a:lnTo>
                  <a:pt x="4278969" y="204769"/>
                </a:lnTo>
                <a:lnTo>
                  <a:pt x="4293091" y="229482"/>
                </a:lnTo>
                <a:lnTo>
                  <a:pt x="4296621" y="250665"/>
                </a:lnTo>
                <a:lnTo>
                  <a:pt x="4282499" y="282440"/>
                </a:lnTo>
                <a:lnTo>
                  <a:pt x="4268377" y="296562"/>
                </a:lnTo>
                <a:lnTo>
                  <a:pt x="4240133" y="314214"/>
                </a:lnTo>
                <a:lnTo>
                  <a:pt x="4187176" y="331867"/>
                </a:lnTo>
                <a:lnTo>
                  <a:pt x="4130688" y="321275"/>
                </a:lnTo>
                <a:lnTo>
                  <a:pt x="3957693" y="300092"/>
                </a:lnTo>
                <a:lnTo>
                  <a:pt x="3682314" y="278909"/>
                </a:lnTo>
                <a:lnTo>
                  <a:pt x="3424587" y="268318"/>
                </a:lnTo>
                <a:lnTo>
                  <a:pt x="3149208" y="264787"/>
                </a:lnTo>
                <a:lnTo>
                  <a:pt x="2923256" y="268318"/>
                </a:lnTo>
                <a:lnTo>
                  <a:pt x="2690243" y="285970"/>
                </a:lnTo>
                <a:lnTo>
                  <a:pt x="2400742" y="310684"/>
                </a:lnTo>
                <a:lnTo>
                  <a:pt x="1722885" y="384824"/>
                </a:lnTo>
                <a:lnTo>
                  <a:pt x="1355713" y="434252"/>
                </a:lnTo>
                <a:lnTo>
                  <a:pt x="1055621" y="483679"/>
                </a:lnTo>
                <a:lnTo>
                  <a:pt x="695509" y="557819"/>
                </a:lnTo>
                <a:lnTo>
                  <a:pt x="437783" y="617838"/>
                </a:lnTo>
                <a:lnTo>
                  <a:pt x="406008" y="617838"/>
                </a:lnTo>
                <a:lnTo>
                  <a:pt x="370703" y="600185"/>
                </a:lnTo>
                <a:lnTo>
                  <a:pt x="271849" y="533106"/>
                </a:lnTo>
                <a:lnTo>
                  <a:pt x="190648" y="469557"/>
                </a:lnTo>
                <a:lnTo>
                  <a:pt x="109446" y="388355"/>
                </a:lnTo>
                <a:lnTo>
                  <a:pt x="28244" y="296562"/>
                </a:lnTo>
                <a:lnTo>
                  <a:pt x="0" y="247135"/>
                </a:lnTo>
                <a:lnTo>
                  <a:pt x="0" y="233013"/>
                </a:lnTo>
                <a:lnTo>
                  <a:pt x="3531" y="222421"/>
                </a:lnTo>
                <a:lnTo>
                  <a:pt x="10592" y="215360"/>
                </a:lnTo>
                <a:lnTo>
                  <a:pt x="35305" y="215360"/>
                </a:lnTo>
                <a:lnTo>
                  <a:pt x="45897" y="215360"/>
                </a:lnTo>
                <a:lnTo>
                  <a:pt x="67080" y="229482"/>
                </a:lnTo>
                <a:lnTo>
                  <a:pt x="123568" y="271848"/>
                </a:lnTo>
                <a:lnTo>
                  <a:pt x="162404" y="296562"/>
                </a:lnTo>
                <a:lnTo>
                  <a:pt x="215361" y="324806"/>
                </a:lnTo>
                <a:lnTo>
                  <a:pt x="271849" y="342458"/>
                </a:lnTo>
                <a:lnTo>
                  <a:pt x="356581" y="356580"/>
                </a:lnTo>
                <a:lnTo>
                  <a:pt x="596655" y="338928"/>
                </a:lnTo>
                <a:lnTo>
                  <a:pt x="1210963" y="28597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1864611-77E1-4D1D-BEC0-4EBE69C9DFA6}"/>
              </a:ext>
            </a:extLst>
          </p:cNvPr>
          <p:cNvSpPr/>
          <p:nvPr/>
        </p:nvSpPr>
        <p:spPr>
          <a:xfrm>
            <a:off x="4461669" y="1704975"/>
            <a:ext cx="1339850" cy="363538"/>
          </a:xfrm>
          <a:custGeom>
            <a:avLst/>
            <a:gdLst>
              <a:gd name="connsiteX0" fmla="*/ 350044 w 1338263"/>
              <a:gd name="connsiteY0" fmla="*/ 359569 h 364331"/>
              <a:gd name="connsiteX1" fmla="*/ 252413 w 1338263"/>
              <a:gd name="connsiteY1" fmla="*/ 364331 h 364331"/>
              <a:gd name="connsiteX2" fmla="*/ 145257 w 1338263"/>
              <a:gd name="connsiteY2" fmla="*/ 364331 h 364331"/>
              <a:gd name="connsiteX3" fmla="*/ 0 w 1338263"/>
              <a:gd name="connsiteY3" fmla="*/ 361950 h 364331"/>
              <a:gd name="connsiteX4" fmla="*/ 107157 w 1338263"/>
              <a:gd name="connsiteY4" fmla="*/ 223838 h 364331"/>
              <a:gd name="connsiteX5" fmla="*/ 228600 w 1338263"/>
              <a:gd name="connsiteY5" fmla="*/ 226219 h 364331"/>
              <a:gd name="connsiteX6" fmla="*/ 326232 w 1338263"/>
              <a:gd name="connsiteY6" fmla="*/ 219075 h 364331"/>
              <a:gd name="connsiteX7" fmla="*/ 423863 w 1338263"/>
              <a:gd name="connsiteY7" fmla="*/ 207169 h 364331"/>
              <a:gd name="connsiteX8" fmla="*/ 535782 w 1338263"/>
              <a:gd name="connsiteY8" fmla="*/ 185738 h 364331"/>
              <a:gd name="connsiteX9" fmla="*/ 635794 w 1338263"/>
              <a:gd name="connsiteY9" fmla="*/ 159544 h 364331"/>
              <a:gd name="connsiteX10" fmla="*/ 735807 w 1338263"/>
              <a:gd name="connsiteY10" fmla="*/ 128588 h 364331"/>
              <a:gd name="connsiteX11" fmla="*/ 823913 w 1338263"/>
              <a:gd name="connsiteY11" fmla="*/ 97631 h 364331"/>
              <a:gd name="connsiteX12" fmla="*/ 909638 w 1338263"/>
              <a:gd name="connsiteY12" fmla="*/ 59531 h 364331"/>
              <a:gd name="connsiteX13" fmla="*/ 942975 w 1338263"/>
              <a:gd name="connsiteY13" fmla="*/ 38100 h 364331"/>
              <a:gd name="connsiteX14" fmla="*/ 983457 w 1338263"/>
              <a:gd name="connsiteY14" fmla="*/ 14288 h 364331"/>
              <a:gd name="connsiteX15" fmla="*/ 1023938 w 1338263"/>
              <a:gd name="connsiteY15" fmla="*/ 0 h 364331"/>
              <a:gd name="connsiteX16" fmla="*/ 1057275 w 1338263"/>
              <a:gd name="connsiteY16" fmla="*/ 0 h 364331"/>
              <a:gd name="connsiteX17" fmla="*/ 1095375 w 1338263"/>
              <a:gd name="connsiteY17" fmla="*/ 4763 h 364331"/>
              <a:gd name="connsiteX18" fmla="*/ 1162050 w 1338263"/>
              <a:gd name="connsiteY18" fmla="*/ 19050 h 364331"/>
              <a:gd name="connsiteX19" fmla="*/ 1250157 w 1338263"/>
              <a:gd name="connsiteY19" fmla="*/ 47625 h 364331"/>
              <a:gd name="connsiteX20" fmla="*/ 1300163 w 1338263"/>
              <a:gd name="connsiteY20" fmla="*/ 69056 h 364331"/>
              <a:gd name="connsiteX21" fmla="*/ 1314450 w 1338263"/>
              <a:gd name="connsiteY21" fmla="*/ 78581 h 364331"/>
              <a:gd name="connsiteX22" fmla="*/ 1326357 w 1338263"/>
              <a:gd name="connsiteY22" fmla="*/ 92869 h 364331"/>
              <a:gd name="connsiteX23" fmla="*/ 1335882 w 1338263"/>
              <a:gd name="connsiteY23" fmla="*/ 114300 h 364331"/>
              <a:gd name="connsiteX24" fmla="*/ 1338263 w 1338263"/>
              <a:gd name="connsiteY24" fmla="*/ 128588 h 364331"/>
              <a:gd name="connsiteX25" fmla="*/ 1338263 w 1338263"/>
              <a:gd name="connsiteY25" fmla="*/ 145256 h 364331"/>
              <a:gd name="connsiteX26" fmla="*/ 1331119 w 1338263"/>
              <a:gd name="connsiteY26" fmla="*/ 169069 h 364331"/>
              <a:gd name="connsiteX27" fmla="*/ 1314450 w 1338263"/>
              <a:gd name="connsiteY27" fmla="*/ 197644 h 364331"/>
              <a:gd name="connsiteX28" fmla="*/ 1297782 w 1338263"/>
              <a:gd name="connsiteY28" fmla="*/ 211931 h 364331"/>
              <a:gd name="connsiteX29" fmla="*/ 1231107 w 1338263"/>
              <a:gd name="connsiteY29" fmla="*/ 223838 h 364331"/>
              <a:gd name="connsiteX30" fmla="*/ 1050132 w 1338263"/>
              <a:gd name="connsiteY30" fmla="*/ 259556 h 364331"/>
              <a:gd name="connsiteX31" fmla="*/ 857250 w 1338263"/>
              <a:gd name="connsiteY31" fmla="*/ 297656 h 364331"/>
              <a:gd name="connsiteX32" fmla="*/ 614363 w 1338263"/>
              <a:gd name="connsiteY32" fmla="*/ 335756 h 364331"/>
              <a:gd name="connsiteX33" fmla="*/ 495300 w 1338263"/>
              <a:gd name="connsiteY33" fmla="*/ 347663 h 364331"/>
              <a:gd name="connsiteX34" fmla="*/ 350044 w 1338263"/>
              <a:gd name="connsiteY34" fmla="*/ 35956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8263" h="364331">
                <a:moveTo>
                  <a:pt x="350044" y="359569"/>
                </a:moveTo>
                <a:lnTo>
                  <a:pt x="252413" y="364331"/>
                </a:lnTo>
                <a:lnTo>
                  <a:pt x="145257" y="364331"/>
                </a:lnTo>
                <a:lnTo>
                  <a:pt x="0" y="361950"/>
                </a:lnTo>
                <a:lnTo>
                  <a:pt x="107157" y="223838"/>
                </a:lnTo>
                <a:lnTo>
                  <a:pt x="228600" y="226219"/>
                </a:lnTo>
                <a:lnTo>
                  <a:pt x="326232" y="219075"/>
                </a:lnTo>
                <a:lnTo>
                  <a:pt x="423863" y="207169"/>
                </a:lnTo>
                <a:lnTo>
                  <a:pt x="535782" y="185738"/>
                </a:lnTo>
                <a:lnTo>
                  <a:pt x="635794" y="159544"/>
                </a:lnTo>
                <a:lnTo>
                  <a:pt x="735807" y="128588"/>
                </a:lnTo>
                <a:lnTo>
                  <a:pt x="823913" y="97631"/>
                </a:lnTo>
                <a:lnTo>
                  <a:pt x="909638" y="59531"/>
                </a:lnTo>
                <a:lnTo>
                  <a:pt x="942975" y="38100"/>
                </a:lnTo>
                <a:lnTo>
                  <a:pt x="983457" y="14288"/>
                </a:lnTo>
                <a:lnTo>
                  <a:pt x="1023938" y="0"/>
                </a:lnTo>
                <a:lnTo>
                  <a:pt x="1057275" y="0"/>
                </a:lnTo>
                <a:lnTo>
                  <a:pt x="1095375" y="4763"/>
                </a:lnTo>
                <a:lnTo>
                  <a:pt x="1162050" y="19050"/>
                </a:lnTo>
                <a:lnTo>
                  <a:pt x="1250157" y="47625"/>
                </a:lnTo>
                <a:lnTo>
                  <a:pt x="1300163" y="69056"/>
                </a:lnTo>
                <a:lnTo>
                  <a:pt x="1314450" y="78581"/>
                </a:lnTo>
                <a:lnTo>
                  <a:pt x="1326357" y="92869"/>
                </a:lnTo>
                <a:lnTo>
                  <a:pt x="1335882" y="114300"/>
                </a:lnTo>
                <a:lnTo>
                  <a:pt x="1338263" y="128588"/>
                </a:lnTo>
                <a:lnTo>
                  <a:pt x="1338263" y="145256"/>
                </a:lnTo>
                <a:lnTo>
                  <a:pt x="1331119" y="169069"/>
                </a:lnTo>
                <a:lnTo>
                  <a:pt x="1314450" y="197644"/>
                </a:lnTo>
                <a:lnTo>
                  <a:pt x="1297782" y="211931"/>
                </a:lnTo>
                <a:lnTo>
                  <a:pt x="1231107" y="223838"/>
                </a:lnTo>
                <a:lnTo>
                  <a:pt x="1050132" y="259556"/>
                </a:lnTo>
                <a:lnTo>
                  <a:pt x="857250" y="297656"/>
                </a:lnTo>
                <a:lnTo>
                  <a:pt x="614363" y="335756"/>
                </a:lnTo>
                <a:lnTo>
                  <a:pt x="495300" y="347663"/>
                </a:lnTo>
                <a:lnTo>
                  <a:pt x="350044" y="359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17C75DB-4A06-41ED-BF2F-E33FC78D684D}"/>
              </a:ext>
            </a:extLst>
          </p:cNvPr>
          <p:cNvSpPr/>
          <p:nvPr/>
        </p:nvSpPr>
        <p:spPr>
          <a:xfrm>
            <a:off x="4969670" y="2014539"/>
            <a:ext cx="352425" cy="585787"/>
          </a:xfrm>
          <a:custGeom>
            <a:avLst/>
            <a:gdLst>
              <a:gd name="connsiteX0" fmla="*/ 83343 w 352425"/>
              <a:gd name="connsiteY0" fmla="*/ 214312 h 585787"/>
              <a:gd name="connsiteX1" fmla="*/ 59531 w 352425"/>
              <a:gd name="connsiteY1" fmla="*/ 145256 h 585787"/>
              <a:gd name="connsiteX2" fmla="*/ 23812 w 352425"/>
              <a:gd name="connsiteY2" fmla="*/ 45243 h 585787"/>
              <a:gd name="connsiteX3" fmla="*/ 0 w 352425"/>
              <a:gd name="connsiteY3" fmla="*/ 0 h 585787"/>
              <a:gd name="connsiteX4" fmla="*/ 100012 w 352425"/>
              <a:gd name="connsiteY4" fmla="*/ 35718 h 585787"/>
              <a:gd name="connsiteX5" fmla="*/ 150018 w 352425"/>
              <a:gd name="connsiteY5" fmla="*/ 78581 h 585787"/>
              <a:gd name="connsiteX6" fmla="*/ 214312 w 352425"/>
              <a:gd name="connsiteY6" fmla="*/ 135731 h 585787"/>
              <a:gd name="connsiteX7" fmla="*/ 250031 w 352425"/>
              <a:gd name="connsiteY7" fmla="*/ 173831 h 585787"/>
              <a:gd name="connsiteX8" fmla="*/ 276225 w 352425"/>
              <a:gd name="connsiteY8" fmla="*/ 209550 h 585787"/>
              <a:gd name="connsiteX9" fmla="*/ 302418 w 352425"/>
              <a:gd name="connsiteY9" fmla="*/ 250031 h 585787"/>
              <a:gd name="connsiteX10" fmla="*/ 321468 w 352425"/>
              <a:gd name="connsiteY10" fmla="*/ 288131 h 585787"/>
              <a:gd name="connsiteX11" fmla="*/ 335756 w 352425"/>
              <a:gd name="connsiteY11" fmla="*/ 328612 h 585787"/>
              <a:gd name="connsiteX12" fmla="*/ 347662 w 352425"/>
              <a:gd name="connsiteY12" fmla="*/ 378618 h 585787"/>
              <a:gd name="connsiteX13" fmla="*/ 352425 w 352425"/>
              <a:gd name="connsiteY13" fmla="*/ 431006 h 585787"/>
              <a:gd name="connsiteX14" fmla="*/ 350043 w 352425"/>
              <a:gd name="connsiteY14" fmla="*/ 473868 h 585787"/>
              <a:gd name="connsiteX15" fmla="*/ 342900 w 352425"/>
              <a:gd name="connsiteY15" fmla="*/ 514350 h 585787"/>
              <a:gd name="connsiteX16" fmla="*/ 330993 w 352425"/>
              <a:gd name="connsiteY16" fmla="*/ 542925 h 585787"/>
              <a:gd name="connsiteX17" fmla="*/ 309562 w 352425"/>
              <a:gd name="connsiteY17" fmla="*/ 566737 h 585787"/>
              <a:gd name="connsiteX18" fmla="*/ 285750 w 352425"/>
              <a:gd name="connsiteY18" fmla="*/ 578643 h 585787"/>
              <a:gd name="connsiteX19" fmla="*/ 254793 w 352425"/>
              <a:gd name="connsiteY19" fmla="*/ 585787 h 585787"/>
              <a:gd name="connsiteX20" fmla="*/ 233362 w 352425"/>
              <a:gd name="connsiteY20" fmla="*/ 583406 h 585787"/>
              <a:gd name="connsiteX21" fmla="*/ 209550 w 352425"/>
              <a:gd name="connsiteY21" fmla="*/ 573881 h 585787"/>
              <a:gd name="connsiteX22" fmla="*/ 185737 w 352425"/>
              <a:gd name="connsiteY22" fmla="*/ 554831 h 585787"/>
              <a:gd name="connsiteX23" fmla="*/ 159543 w 352425"/>
              <a:gd name="connsiteY23" fmla="*/ 526256 h 585787"/>
              <a:gd name="connsiteX24" fmla="*/ 133350 w 352425"/>
              <a:gd name="connsiteY24" fmla="*/ 471487 h 585787"/>
              <a:gd name="connsiteX25" fmla="*/ 128587 w 352425"/>
              <a:gd name="connsiteY25" fmla="*/ 426243 h 585787"/>
              <a:gd name="connsiteX26" fmla="*/ 119062 w 352425"/>
              <a:gd name="connsiteY26" fmla="*/ 352425 h 585787"/>
              <a:gd name="connsiteX27" fmla="*/ 83343 w 352425"/>
              <a:gd name="connsiteY27" fmla="*/ 214312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52425" h="585787">
                <a:moveTo>
                  <a:pt x="83343" y="214312"/>
                </a:moveTo>
                <a:lnTo>
                  <a:pt x="59531" y="145256"/>
                </a:lnTo>
                <a:lnTo>
                  <a:pt x="23812" y="45243"/>
                </a:lnTo>
                <a:lnTo>
                  <a:pt x="0" y="0"/>
                </a:lnTo>
                <a:lnTo>
                  <a:pt x="100012" y="35718"/>
                </a:lnTo>
                <a:lnTo>
                  <a:pt x="150018" y="78581"/>
                </a:lnTo>
                <a:lnTo>
                  <a:pt x="214312" y="135731"/>
                </a:lnTo>
                <a:lnTo>
                  <a:pt x="250031" y="173831"/>
                </a:lnTo>
                <a:lnTo>
                  <a:pt x="276225" y="209550"/>
                </a:lnTo>
                <a:lnTo>
                  <a:pt x="302418" y="250031"/>
                </a:lnTo>
                <a:lnTo>
                  <a:pt x="321468" y="288131"/>
                </a:lnTo>
                <a:lnTo>
                  <a:pt x="335756" y="328612"/>
                </a:lnTo>
                <a:lnTo>
                  <a:pt x="347662" y="378618"/>
                </a:lnTo>
                <a:lnTo>
                  <a:pt x="352425" y="431006"/>
                </a:lnTo>
                <a:lnTo>
                  <a:pt x="350043" y="473868"/>
                </a:lnTo>
                <a:lnTo>
                  <a:pt x="342900" y="514350"/>
                </a:lnTo>
                <a:lnTo>
                  <a:pt x="330993" y="542925"/>
                </a:lnTo>
                <a:lnTo>
                  <a:pt x="309562" y="566737"/>
                </a:lnTo>
                <a:lnTo>
                  <a:pt x="285750" y="578643"/>
                </a:lnTo>
                <a:lnTo>
                  <a:pt x="254793" y="585787"/>
                </a:lnTo>
                <a:lnTo>
                  <a:pt x="233362" y="583406"/>
                </a:lnTo>
                <a:lnTo>
                  <a:pt x="209550" y="573881"/>
                </a:lnTo>
                <a:lnTo>
                  <a:pt x="185737" y="554831"/>
                </a:lnTo>
                <a:lnTo>
                  <a:pt x="159543" y="526256"/>
                </a:lnTo>
                <a:lnTo>
                  <a:pt x="133350" y="471487"/>
                </a:lnTo>
                <a:lnTo>
                  <a:pt x="128587" y="426243"/>
                </a:lnTo>
                <a:lnTo>
                  <a:pt x="119062" y="352425"/>
                </a:lnTo>
                <a:lnTo>
                  <a:pt x="83343" y="2143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4DE2BB8-940D-49DF-8E4F-F7D5517F5603}"/>
              </a:ext>
            </a:extLst>
          </p:cNvPr>
          <p:cNvSpPr/>
          <p:nvPr/>
        </p:nvSpPr>
        <p:spPr>
          <a:xfrm>
            <a:off x="6307931" y="1598613"/>
            <a:ext cx="1589088" cy="355600"/>
          </a:xfrm>
          <a:custGeom>
            <a:avLst/>
            <a:gdLst>
              <a:gd name="connsiteX0" fmla="*/ 792956 w 1588294"/>
              <a:gd name="connsiteY0" fmla="*/ 142875 h 357187"/>
              <a:gd name="connsiteX1" fmla="*/ 647700 w 1588294"/>
              <a:gd name="connsiteY1" fmla="*/ 171450 h 357187"/>
              <a:gd name="connsiteX2" fmla="*/ 542925 w 1588294"/>
              <a:gd name="connsiteY2" fmla="*/ 188119 h 357187"/>
              <a:gd name="connsiteX3" fmla="*/ 423863 w 1588294"/>
              <a:gd name="connsiteY3" fmla="*/ 202406 h 357187"/>
              <a:gd name="connsiteX4" fmla="*/ 376238 w 1588294"/>
              <a:gd name="connsiteY4" fmla="*/ 202406 h 357187"/>
              <a:gd name="connsiteX5" fmla="*/ 278606 w 1588294"/>
              <a:gd name="connsiteY5" fmla="*/ 192881 h 357187"/>
              <a:gd name="connsiteX6" fmla="*/ 197644 w 1588294"/>
              <a:gd name="connsiteY6" fmla="*/ 180975 h 357187"/>
              <a:gd name="connsiteX7" fmla="*/ 104775 w 1588294"/>
              <a:gd name="connsiteY7" fmla="*/ 166687 h 357187"/>
              <a:gd name="connsiteX8" fmla="*/ 0 w 1588294"/>
              <a:gd name="connsiteY8" fmla="*/ 297656 h 357187"/>
              <a:gd name="connsiteX9" fmla="*/ 69056 w 1588294"/>
              <a:gd name="connsiteY9" fmla="*/ 323850 h 357187"/>
              <a:gd name="connsiteX10" fmla="*/ 114300 w 1588294"/>
              <a:gd name="connsiteY10" fmla="*/ 335756 h 357187"/>
              <a:gd name="connsiteX11" fmla="*/ 159544 w 1588294"/>
              <a:gd name="connsiteY11" fmla="*/ 345281 h 357187"/>
              <a:gd name="connsiteX12" fmla="*/ 223838 w 1588294"/>
              <a:gd name="connsiteY12" fmla="*/ 352425 h 357187"/>
              <a:gd name="connsiteX13" fmla="*/ 266700 w 1588294"/>
              <a:gd name="connsiteY13" fmla="*/ 357187 h 357187"/>
              <a:gd name="connsiteX14" fmla="*/ 342900 w 1588294"/>
              <a:gd name="connsiteY14" fmla="*/ 357187 h 357187"/>
              <a:gd name="connsiteX15" fmla="*/ 464344 w 1588294"/>
              <a:gd name="connsiteY15" fmla="*/ 357187 h 357187"/>
              <a:gd name="connsiteX16" fmla="*/ 714375 w 1588294"/>
              <a:gd name="connsiteY16" fmla="*/ 335756 h 357187"/>
              <a:gd name="connsiteX17" fmla="*/ 862013 w 1588294"/>
              <a:gd name="connsiteY17" fmla="*/ 309562 h 357187"/>
              <a:gd name="connsiteX18" fmla="*/ 1047750 w 1588294"/>
              <a:gd name="connsiteY18" fmla="*/ 278606 h 357187"/>
              <a:gd name="connsiteX19" fmla="*/ 1219200 w 1588294"/>
              <a:gd name="connsiteY19" fmla="*/ 247650 h 357187"/>
              <a:gd name="connsiteX20" fmla="*/ 1378744 w 1588294"/>
              <a:gd name="connsiteY20" fmla="*/ 221456 h 357187"/>
              <a:gd name="connsiteX21" fmla="*/ 1473994 w 1588294"/>
              <a:gd name="connsiteY21" fmla="*/ 204787 h 357187"/>
              <a:gd name="connsiteX22" fmla="*/ 1512094 w 1588294"/>
              <a:gd name="connsiteY22" fmla="*/ 195262 h 357187"/>
              <a:gd name="connsiteX23" fmla="*/ 1554956 w 1588294"/>
              <a:gd name="connsiteY23" fmla="*/ 173831 h 357187"/>
              <a:gd name="connsiteX24" fmla="*/ 1581150 w 1588294"/>
              <a:gd name="connsiteY24" fmla="*/ 152400 h 357187"/>
              <a:gd name="connsiteX25" fmla="*/ 1588294 w 1588294"/>
              <a:gd name="connsiteY25" fmla="*/ 135731 h 357187"/>
              <a:gd name="connsiteX26" fmla="*/ 1588294 w 1588294"/>
              <a:gd name="connsiteY26" fmla="*/ 126206 h 357187"/>
              <a:gd name="connsiteX27" fmla="*/ 1585913 w 1588294"/>
              <a:gd name="connsiteY27" fmla="*/ 114300 h 357187"/>
              <a:gd name="connsiteX28" fmla="*/ 1569244 w 1588294"/>
              <a:gd name="connsiteY28" fmla="*/ 95250 h 357187"/>
              <a:gd name="connsiteX29" fmla="*/ 1531144 w 1588294"/>
              <a:gd name="connsiteY29" fmla="*/ 73819 h 357187"/>
              <a:gd name="connsiteX30" fmla="*/ 1476375 w 1588294"/>
              <a:gd name="connsiteY30" fmla="*/ 50006 h 357187"/>
              <a:gd name="connsiteX31" fmla="*/ 1397794 w 1588294"/>
              <a:gd name="connsiteY31" fmla="*/ 21431 h 357187"/>
              <a:gd name="connsiteX32" fmla="*/ 1340644 w 1588294"/>
              <a:gd name="connsiteY32" fmla="*/ 7144 h 357187"/>
              <a:gd name="connsiteX33" fmla="*/ 1254919 w 1588294"/>
              <a:gd name="connsiteY33" fmla="*/ 0 h 357187"/>
              <a:gd name="connsiteX34" fmla="*/ 1226344 w 1588294"/>
              <a:gd name="connsiteY34" fmla="*/ 11906 h 357187"/>
              <a:gd name="connsiteX35" fmla="*/ 1135856 w 1588294"/>
              <a:gd name="connsiteY35" fmla="*/ 47625 h 357187"/>
              <a:gd name="connsiteX36" fmla="*/ 1047750 w 1588294"/>
              <a:gd name="connsiteY36" fmla="*/ 76200 h 357187"/>
              <a:gd name="connsiteX37" fmla="*/ 892969 w 1588294"/>
              <a:gd name="connsiteY37" fmla="*/ 119062 h 357187"/>
              <a:gd name="connsiteX38" fmla="*/ 792956 w 1588294"/>
              <a:gd name="connsiteY38" fmla="*/ 1428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88294" h="357187">
                <a:moveTo>
                  <a:pt x="792956" y="142875"/>
                </a:moveTo>
                <a:lnTo>
                  <a:pt x="647700" y="171450"/>
                </a:lnTo>
                <a:lnTo>
                  <a:pt x="542925" y="188119"/>
                </a:lnTo>
                <a:lnTo>
                  <a:pt x="423863" y="202406"/>
                </a:lnTo>
                <a:lnTo>
                  <a:pt x="376238" y="202406"/>
                </a:lnTo>
                <a:lnTo>
                  <a:pt x="278606" y="192881"/>
                </a:lnTo>
                <a:lnTo>
                  <a:pt x="197644" y="180975"/>
                </a:lnTo>
                <a:lnTo>
                  <a:pt x="104775" y="166687"/>
                </a:lnTo>
                <a:lnTo>
                  <a:pt x="0" y="297656"/>
                </a:lnTo>
                <a:lnTo>
                  <a:pt x="69056" y="323850"/>
                </a:lnTo>
                <a:lnTo>
                  <a:pt x="114300" y="335756"/>
                </a:lnTo>
                <a:lnTo>
                  <a:pt x="159544" y="345281"/>
                </a:lnTo>
                <a:lnTo>
                  <a:pt x="223838" y="352425"/>
                </a:lnTo>
                <a:lnTo>
                  <a:pt x="266700" y="357187"/>
                </a:lnTo>
                <a:lnTo>
                  <a:pt x="342900" y="357187"/>
                </a:lnTo>
                <a:lnTo>
                  <a:pt x="464344" y="357187"/>
                </a:lnTo>
                <a:lnTo>
                  <a:pt x="714375" y="335756"/>
                </a:lnTo>
                <a:lnTo>
                  <a:pt x="862013" y="309562"/>
                </a:lnTo>
                <a:lnTo>
                  <a:pt x="1047750" y="278606"/>
                </a:lnTo>
                <a:lnTo>
                  <a:pt x="1219200" y="247650"/>
                </a:lnTo>
                <a:lnTo>
                  <a:pt x="1378744" y="221456"/>
                </a:lnTo>
                <a:lnTo>
                  <a:pt x="1473994" y="204787"/>
                </a:lnTo>
                <a:lnTo>
                  <a:pt x="1512094" y="195262"/>
                </a:lnTo>
                <a:lnTo>
                  <a:pt x="1554956" y="173831"/>
                </a:lnTo>
                <a:lnTo>
                  <a:pt x="1581150" y="152400"/>
                </a:lnTo>
                <a:lnTo>
                  <a:pt x="1588294" y="135731"/>
                </a:lnTo>
                <a:lnTo>
                  <a:pt x="1588294" y="126206"/>
                </a:lnTo>
                <a:lnTo>
                  <a:pt x="1585913" y="114300"/>
                </a:lnTo>
                <a:lnTo>
                  <a:pt x="1569244" y="95250"/>
                </a:lnTo>
                <a:lnTo>
                  <a:pt x="1531144" y="73819"/>
                </a:lnTo>
                <a:lnTo>
                  <a:pt x="1476375" y="50006"/>
                </a:lnTo>
                <a:lnTo>
                  <a:pt x="1397794" y="21431"/>
                </a:lnTo>
                <a:lnTo>
                  <a:pt x="1340644" y="7144"/>
                </a:lnTo>
                <a:lnTo>
                  <a:pt x="1254919" y="0"/>
                </a:lnTo>
                <a:lnTo>
                  <a:pt x="1226344" y="11906"/>
                </a:lnTo>
                <a:lnTo>
                  <a:pt x="1135856" y="47625"/>
                </a:lnTo>
                <a:lnTo>
                  <a:pt x="1047750" y="76200"/>
                </a:lnTo>
                <a:lnTo>
                  <a:pt x="892969" y="119062"/>
                </a:lnTo>
                <a:lnTo>
                  <a:pt x="792956" y="1428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4B01675-1424-472D-B009-AE944EDF67E5}"/>
              </a:ext>
            </a:extLst>
          </p:cNvPr>
          <p:cNvSpPr/>
          <p:nvPr/>
        </p:nvSpPr>
        <p:spPr>
          <a:xfrm>
            <a:off x="6450806" y="1887539"/>
            <a:ext cx="687388" cy="682625"/>
          </a:xfrm>
          <a:custGeom>
            <a:avLst/>
            <a:gdLst>
              <a:gd name="connsiteX0" fmla="*/ 245269 w 688181"/>
              <a:gd name="connsiteY0" fmla="*/ 311944 h 681038"/>
              <a:gd name="connsiteX1" fmla="*/ 295275 w 688181"/>
              <a:gd name="connsiteY1" fmla="*/ 233363 h 681038"/>
              <a:gd name="connsiteX2" fmla="*/ 309563 w 688181"/>
              <a:gd name="connsiteY2" fmla="*/ 207169 h 681038"/>
              <a:gd name="connsiteX3" fmla="*/ 321469 w 688181"/>
              <a:gd name="connsiteY3" fmla="*/ 180975 h 681038"/>
              <a:gd name="connsiteX4" fmla="*/ 326231 w 688181"/>
              <a:gd name="connsiteY4" fmla="*/ 161925 h 681038"/>
              <a:gd name="connsiteX5" fmla="*/ 328613 w 688181"/>
              <a:gd name="connsiteY5" fmla="*/ 133350 h 681038"/>
              <a:gd name="connsiteX6" fmla="*/ 326231 w 688181"/>
              <a:gd name="connsiteY6" fmla="*/ 104775 h 681038"/>
              <a:gd name="connsiteX7" fmla="*/ 316706 w 688181"/>
              <a:gd name="connsiteY7" fmla="*/ 35719 h 681038"/>
              <a:gd name="connsiteX8" fmla="*/ 316706 w 688181"/>
              <a:gd name="connsiteY8" fmla="*/ 19050 h 681038"/>
              <a:gd name="connsiteX9" fmla="*/ 542925 w 688181"/>
              <a:gd name="connsiteY9" fmla="*/ 0 h 681038"/>
              <a:gd name="connsiteX10" fmla="*/ 590550 w 688181"/>
              <a:gd name="connsiteY10" fmla="*/ 59532 h 681038"/>
              <a:gd name="connsiteX11" fmla="*/ 619125 w 688181"/>
              <a:gd name="connsiteY11" fmla="*/ 90488 h 681038"/>
              <a:gd name="connsiteX12" fmla="*/ 664369 w 688181"/>
              <a:gd name="connsiteY12" fmla="*/ 121444 h 681038"/>
              <a:gd name="connsiteX13" fmla="*/ 683419 w 688181"/>
              <a:gd name="connsiteY13" fmla="*/ 135732 h 681038"/>
              <a:gd name="connsiteX14" fmla="*/ 688181 w 688181"/>
              <a:gd name="connsiteY14" fmla="*/ 147638 h 681038"/>
              <a:gd name="connsiteX15" fmla="*/ 688181 w 688181"/>
              <a:gd name="connsiteY15" fmla="*/ 171450 h 681038"/>
              <a:gd name="connsiteX16" fmla="*/ 681038 w 688181"/>
              <a:gd name="connsiteY16" fmla="*/ 197644 h 681038"/>
              <a:gd name="connsiteX17" fmla="*/ 661988 w 688181"/>
              <a:gd name="connsiteY17" fmla="*/ 219075 h 681038"/>
              <a:gd name="connsiteX18" fmla="*/ 619125 w 688181"/>
              <a:gd name="connsiteY18" fmla="*/ 245269 h 681038"/>
              <a:gd name="connsiteX19" fmla="*/ 576263 w 688181"/>
              <a:gd name="connsiteY19" fmla="*/ 264319 h 681038"/>
              <a:gd name="connsiteX20" fmla="*/ 502444 w 688181"/>
              <a:gd name="connsiteY20" fmla="*/ 323850 h 681038"/>
              <a:gd name="connsiteX21" fmla="*/ 311944 w 688181"/>
              <a:gd name="connsiteY21" fmla="*/ 473869 h 681038"/>
              <a:gd name="connsiteX22" fmla="*/ 145256 w 688181"/>
              <a:gd name="connsiteY22" fmla="*/ 602457 h 681038"/>
              <a:gd name="connsiteX23" fmla="*/ 50006 w 688181"/>
              <a:gd name="connsiteY23" fmla="*/ 673894 h 681038"/>
              <a:gd name="connsiteX24" fmla="*/ 33338 w 688181"/>
              <a:gd name="connsiteY24" fmla="*/ 681038 h 681038"/>
              <a:gd name="connsiteX25" fmla="*/ 16669 w 688181"/>
              <a:gd name="connsiteY25" fmla="*/ 681038 h 681038"/>
              <a:gd name="connsiteX26" fmla="*/ 2381 w 688181"/>
              <a:gd name="connsiteY26" fmla="*/ 676275 h 681038"/>
              <a:gd name="connsiteX27" fmla="*/ 0 w 688181"/>
              <a:gd name="connsiteY27" fmla="*/ 652463 h 681038"/>
              <a:gd name="connsiteX28" fmla="*/ 11906 w 688181"/>
              <a:gd name="connsiteY28" fmla="*/ 621507 h 681038"/>
              <a:gd name="connsiteX29" fmla="*/ 47625 w 688181"/>
              <a:gd name="connsiteY29" fmla="*/ 578644 h 681038"/>
              <a:gd name="connsiteX30" fmla="*/ 107156 w 688181"/>
              <a:gd name="connsiteY30" fmla="*/ 504825 h 681038"/>
              <a:gd name="connsiteX31" fmla="*/ 200025 w 688181"/>
              <a:gd name="connsiteY31" fmla="*/ 383382 h 681038"/>
              <a:gd name="connsiteX32" fmla="*/ 245269 w 688181"/>
              <a:gd name="connsiteY32" fmla="*/ 311944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88181" h="681038">
                <a:moveTo>
                  <a:pt x="245269" y="311944"/>
                </a:moveTo>
                <a:lnTo>
                  <a:pt x="295275" y="233363"/>
                </a:lnTo>
                <a:lnTo>
                  <a:pt x="309563" y="207169"/>
                </a:lnTo>
                <a:lnTo>
                  <a:pt x="321469" y="180975"/>
                </a:lnTo>
                <a:lnTo>
                  <a:pt x="326231" y="161925"/>
                </a:lnTo>
                <a:lnTo>
                  <a:pt x="328613" y="133350"/>
                </a:lnTo>
                <a:lnTo>
                  <a:pt x="326231" y="104775"/>
                </a:lnTo>
                <a:lnTo>
                  <a:pt x="316706" y="35719"/>
                </a:lnTo>
                <a:lnTo>
                  <a:pt x="316706" y="19050"/>
                </a:lnTo>
                <a:lnTo>
                  <a:pt x="542925" y="0"/>
                </a:lnTo>
                <a:lnTo>
                  <a:pt x="590550" y="59532"/>
                </a:lnTo>
                <a:lnTo>
                  <a:pt x="619125" y="90488"/>
                </a:lnTo>
                <a:lnTo>
                  <a:pt x="664369" y="121444"/>
                </a:lnTo>
                <a:lnTo>
                  <a:pt x="683419" y="135732"/>
                </a:lnTo>
                <a:lnTo>
                  <a:pt x="688181" y="147638"/>
                </a:lnTo>
                <a:lnTo>
                  <a:pt x="688181" y="171450"/>
                </a:lnTo>
                <a:lnTo>
                  <a:pt x="681038" y="197644"/>
                </a:lnTo>
                <a:lnTo>
                  <a:pt x="661988" y="219075"/>
                </a:lnTo>
                <a:lnTo>
                  <a:pt x="619125" y="245269"/>
                </a:lnTo>
                <a:lnTo>
                  <a:pt x="576263" y="264319"/>
                </a:lnTo>
                <a:lnTo>
                  <a:pt x="502444" y="323850"/>
                </a:lnTo>
                <a:lnTo>
                  <a:pt x="311944" y="473869"/>
                </a:lnTo>
                <a:lnTo>
                  <a:pt x="145256" y="602457"/>
                </a:lnTo>
                <a:lnTo>
                  <a:pt x="50006" y="673894"/>
                </a:lnTo>
                <a:lnTo>
                  <a:pt x="33338" y="681038"/>
                </a:lnTo>
                <a:lnTo>
                  <a:pt x="16669" y="681038"/>
                </a:lnTo>
                <a:lnTo>
                  <a:pt x="2381" y="676275"/>
                </a:lnTo>
                <a:lnTo>
                  <a:pt x="0" y="652463"/>
                </a:lnTo>
                <a:lnTo>
                  <a:pt x="11906" y="621507"/>
                </a:lnTo>
                <a:lnTo>
                  <a:pt x="47625" y="578644"/>
                </a:lnTo>
                <a:lnTo>
                  <a:pt x="107156" y="504825"/>
                </a:lnTo>
                <a:lnTo>
                  <a:pt x="200025" y="383382"/>
                </a:lnTo>
                <a:lnTo>
                  <a:pt x="245269" y="3119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8ED8DED-7420-4FFF-8005-D3C926902086}"/>
              </a:ext>
            </a:extLst>
          </p:cNvPr>
          <p:cNvSpPr/>
          <p:nvPr/>
        </p:nvSpPr>
        <p:spPr>
          <a:xfrm>
            <a:off x="4767264" y="2947988"/>
            <a:ext cx="231775" cy="755650"/>
          </a:xfrm>
          <a:custGeom>
            <a:avLst/>
            <a:gdLst>
              <a:gd name="connsiteX0" fmla="*/ 228600 w 230981"/>
              <a:gd name="connsiteY0" fmla="*/ 295275 h 754856"/>
              <a:gd name="connsiteX1" fmla="*/ 226218 w 230981"/>
              <a:gd name="connsiteY1" fmla="*/ 21431 h 754856"/>
              <a:gd name="connsiteX2" fmla="*/ 226218 w 230981"/>
              <a:gd name="connsiteY2" fmla="*/ 0 h 754856"/>
              <a:gd name="connsiteX3" fmla="*/ 0 w 230981"/>
              <a:gd name="connsiteY3" fmla="*/ 52387 h 754856"/>
              <a:gd name="connsiteX4" fmla="*/ 2381 w 230981"/>
              <a:gd name="connsiteY4" fmla="*/ 283368 h 754856"/>
              <a:gd name="connsiteX5" fmla="*/ 4762 w 230981"/>
              <a:gd name="connsiteY5" fmla="*/ 754856 h 754856"/>
              <a:gd name="connsiteX6" fmla="*/ 230981 w 230981"/>
              <a:gd name="connsiteY6" fmla="*/ 695325 h 754856"/>
              <a:gd name="connsiteX7" fmla="*/ 228600 w 230981"/>
              <a:gd name="connsiteY7" fmla="*/ 295275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981" h="754856">
                <a:moveTo>
                  <a:pt x="228600" y="295275"/>
                </a:moveTo>
                <a:lnTo>
                  <a:pt x="226218" y="21431"/>
                </a:lnTo>
                <a:lnTo>
                  <a:pt x="226218" y="0"/>
                </a:lnTo>
                <a:lnTo>
                  <a:pt x="0" y="52387"/>
                </a:lnTo>
                <a:cubicBezTo>
                  <a:pt x="794" y="129381"/>
                  <a:pt x="1587" y="206374"/>
                  <a:pt x="2381" y="283368"/>
                </a:cubicBezTo>
                <a:cubicBezTo>
                  <a:pt x="3175" y="440531"/>
                  <a:pt x="3968" y="597693"/>
                  <a:pt x="4762" y="754856"/>
                </a:cubicBezTo>
                <a:lnTo>
                  <a:pt x="230981" y="695325"/>
                </a:lnTo>
                <a:cubicBezTo>
                  <a:pt x="230187" y="572294"/>
                  <a:pt x="229394" y="449262"/>
                  <a:pt x="228600" y="29527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AF38E7B-C5DE-48FC-9B7D-7347A611E692}"/>
              </a:ext>
            </a:extLst>
          </p:cNvPr>
          <p:cNvSpPr/>
          <p:nvPr/>
        </p:nvSpPr>
        <p:spPr>
          <a:xfrm>
            <a:off x="3983038" y="3386139"/>
            <a:ext cx="1739900" cy="644525"/>
          </a:xfrm>
          <a:custGeom>
            <a:avLst/>
            <a:gdLst>
              <a:gd name="connsiteX0" fmla="*/ 652463 w 1738313"/>
              <a:gd name="connsiteY0" fmla="*/ 290512 h 645318"/>
              <a:gd name="connsiteX1" fmla="*/ 731044 w 1738313"/>
              <a:gd name="connsiteY1" fmla="*/ 264318 h 645318"/>
              <a:gd name="connsiteX2" fmla="*/ 814388 w 1738313"/>
              <a:gd name="connsiteY2" fmla="*/ 238125 h 645318"/>
              <a:gd name="connsiteX3" fmla="*/ 1002507 w 1738313"/>
              <a:gd name="connsiteY3" fmla="*/ 202406 h 645318"/>
              <a:gd name="connsiteX4" fmla="*/ 1178719 w 1738313"/>
              <a:gd name="connsiteY4" fmla="*/ 150018 h 645318"/>
              <a:gd name="connsiteX5" fmla="*/ 1364457 w 1738313"/>
              <a:gd name="connsiteY5" fmla="*/ 92868 h 645318"/>
              <a:gd name="connsiteX6" fmla="*/ 1497807 w 1738313"/>
              <a:gd name="connsiteY6" fmla="*/ 52387 h 645318"/>
              <a:gd name="connsiteX7" fmla="*/ 1643063 w 1738313"/>
              <a:gd name="connsiteY7" fmla="*/ 9525 h 645318"/>
              <a:gd name="connsiteX8" fmla="*/ 1683544 w 1738313"/>
              <a:gd name="connsiteY8" fmla="*/ 0 h 645318"/>
              <a:gd name="connsiteX9" fmla="*/ 1702594 w 1738313"/>
              <a:gd name="connsiteY9" fmla="*/ 0 h 645318"/>
              <a:gd name="connsiteX10" fmla="*/ 1724025 w 1738313"/>
              <a:gd name="connsiteY10" fmla="*/ 2381 h 645318"/>
              <a:gd name="connsiteX11" fmla="*/ 1735932 w 1738313"/>
              <a:gd name="connsiteY11" fmla="*/ 11906 h 645318"/>
              <a:gd name="connsiteX12" fmla="*/ 1738313 w 1738313"/>
              <a:gd name="connsiteY12" fmla="*/ 19050 h 645318"/>
              <a:gd name="connsiteX13" fmla="*/ 1738313 w 1738313"/>
              <a:gd name="connsiteY13" fmla="*/ 42862 h 645318"/>
              <a:gd name="connsiteX14" fmla="*/ 1724025 w 1738313"/>
              <a:gd name="connsiteY14" fmla="*/ 64293 h 645318"/>
              <a:gd name="connsiteX15" fmla="*/ 1671638 w 1738313"/>
              <a:gd name="connsiteY15" fmla="*/ 90487 h 645318"/>
              <a:gd name="connsiteX16" fmla="*/ 1464469 w 1738313"/>
              <a:gd name="connsiteY16" fmla="*/ 173831 h 645318"/>
              <a:gd name="connsiteX17" fmla="*/ 1281113 w 1738313"/>
              <a:gd name="connsiteY17" fmla="*/ 250031 h 645318"/>
              <a:gd name="connsiteX18" fmla="*/ 1081088 w 1738313"/>
              <a:gd name="connsiteY18" fmla="*/ 333375 h 645318"/>
              <a:gd name="connsiteX19" fmla="*/ 854869 w 1738313"/>
              <a:gd name="connsiteY19" fmla="*/ 428625 h 645318"/>
              <a:gd name="connsiteX20" fmla="*/ 669132 w 1738313"/>
              <a:gd name="connsiteY20" fmla="*/ 502443 h 645318"/>
              <a:gd name="connsiteX21" fmla="*/ 542925 w 1738313"/>
              <a:gd name="connsiteY21" fmla="*/ 557212 h 645318"/>
              <a:gd name="connsiteX22" fmla="*/ 500063 w 1738313"/>
              <a:gd name="connsiteY22" fmla="*/ 602456 h 645318"/>
              <a:gd name="connsiteX23" fmla="*/ 464344 w 1738313"/>
              <a:gd name="connsiteY23" fmla="*/ 631031 h 645318"/>
              <a:gd name="connsiteX24" fmla="*/ 431007 w 1738313"/>
              <a:gd name="connsiteY24" fmla="*/ 645318 h 645318"/>
              <a:gd name="connsiteX25" fmla="*/ 411957 w 1738313"/>
              <a:gd name="connsiteY25" fmla="*/ 645318 h 645318"/>
              <a:gd name="connsiteX26" fmla="*/ 388144 w 1738313"/>
              <a:gd name="connsiteY26" fmla="*/ 640556 h 645318"/>
              <a:gd name="connsiteX27" fmla="*/ 364332 w 1738313"/>
              <a:gd name="connsiteY27" fmla="*/ 626268 h 645318"/>
              <a:gd name="connsiteX28" fmla="*/ 316707 w 1738313"/>
              <a:gd name="connsiteY28" fmla="*/ 597693 h 645318"/>
              <a:gd name="connsiteX29" fmla="*/ 242888 w 1738313"/>
              <a:gd name="connsiteY29" fmla="*/ 547687 h 645318"/>
              <a:gd name="connsiteX30" fmla="*/ 173832 w 1738313"/>
              <a:gd name="connsiteY30" fmla="*/ 495300 h 645318"/>
              <a:gd name="connsiteX31" fmla="*/ 97632 w 1738313"/>
              <a:gd name="connsiteY31" fmla="*/ 431006 h 645318"/>
              <a:gd name="connsiteX32" fmla="*/ 33338 w 1738313"/>
              <a:gd name="connsiteY32" fmla="*/ 366712 h 645318"/>
              <a:gd name="connsiteX33" fmla="*/ 7144 w 1738313"/>
              <a:gd name="connsiteY33" fmla="*/ 333375 h 645318"/>
              <a:gd name="connsiteX34" fmla="*/ 2382 w 1738313"/>
              <a:gd name="connsiteY34" fmla="*/ 316706 h 645318"/>
              <a:gd name="connsiteX35" fmla="*/ 0 w 1738313"/>
              <a:gd name="connsiteY35" fmla="*/ 297656 h 645318"/>
              <a:gd name="connsiteX36" fmla="*/ 9525 w 1738313"/>
              <a:gd name="connsiteY36" fmla="*/ 283368 h 645318"/>
              <a:gd name="connsiteX37" fmla="*/ 30957 w 1738313"/>
              <a:gd name="connsiteY37" fmla="*/ 280987 h 645318"/>
              <a:gd name="connsiteX38" fmla="*/ 57150 w 1738313"/>
              <a:gd name="connsiteY38" fmla="*/ 292893 h 645318"/>
              <a:gd name="connsiteX39" fmla="*/ 107157 w 1738313"/>
              <a:gd name="connsiteY39" fmla="*/ 316706 h 645318"/>
              <a:gd name="connsiteX40" fmla="*/ 169069 w 1738313"/>
              <a:gd name="connsiteY40" fmla="*/ 338137 h 645318"/>
              <a:gd name="connsiteX41" fmla="*/ 240507 w 1738313"/>
              <a:gd name="connsiteY41" fmla="*/ 354806 h 645318"/>
              <a:gd name="connsiteX42" fmla="*/ 295275 w 1738313"/>
              <a:gd name="connsiteY42" fmla="*/ 359568 h 645318"/>
              <a:gd name="connsiteX43" fmla="*/ 378619 w 1738313"/>
              <a:gd name="connsiteY43" fmla="*/ 359568 h 645318"/>
              <a:gd name="connsiteX44" fmla="*/ 419100 w 1738313"/>
              <a:gd name="connsiteY44" fmla="*/ 354806 h 645318"/>
              <a:gd name="connsiteX45" fmla="*/ 588169 w 1738313"/>
              <a:gd name="connsiteY45" fmla="*/ 309562 h 645318"/>
              <a:gd name="connsiteX46" fmla="*/ 652463 w 1738313"/>
              <a:gd name="connsiteY46" fmla="*/ 290512 h 64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38313" h="645318">
                <a:moveTo>
                  <a:pt x="652463" y="290512"/>
                </a:moveTo>
                <a:lnTo>
                  <a:pt x="731044" y="264318"/>
                </a:lnTo>
                <a:lnTo>
                  <a:pt x="814388" y="238125"/>
                </a:lnTo>
                <a:lnTo>
                  <a:pt x="1002507" y="202406"/>
                </a:lnTo>
                <a:lnTo>
                  <a:pt x="1178719" y="150018"/>
                </a:lnTo>
                <a:lnTo>
                  <a:pt x="1364457" y="92868"/>
                </a:lnTo>
                <a:lnTo>
                  <a:pt x="1497807" y="52387"/>
                </a:lnTo>
                <a:lnTo>
                  <a:pt x="1643063" y="9525"/>
                </a:lnTo>
                <a:lnTo>
                  <a:pt x="1683544" y="0"/>
                </a:lnTo>
                <a:lnTo>
                  <a:pt x="1702594" y="0"/>
                </a:lnTo>
                <a:lnTo>
                  <a:pt x="1724025" y="2381"/>
                </a:lnTo>
                <a:lnTo>
                  <a:pt x="1735932" y="11906"/>
                </a:lnTo>
                <a:lnTo>
                  <a:pt x="1738313" y="19050"/>
                </a:lnTo>
                <a:lnTo>
                  <a:pt x="1738313" y="42862"/>
                </a:lnTo>
                <a:lnTo>
                  <a:pt x="1724025" y="64293"/>
                </a:lnTo>
                <a:lnTo>
                  <a:pt x="1671638" y="90487"/>
                </a:lnTo>
                <a:lnTo>
                  <a:pt x="1464469" y="173831"/>
                </a:lnTo>
                <a:lnTo>
                  <a:pt x="1281113" y="250031"/>
                </a:lnTo>
                <a:lnTo>
                  <a:pt x="1081088" y="333375"/>
                </a:lnTo>
                <a:lnTo>
                  <a:pt x="854869" y="428625"/>
                </a:lnTo>
                <a:lnTo>
                  <a:pt x="669132" y="502443"/>
                </a:lnTo>
                <a:lnTo>
                  <a:pt x="542925" y="557212"/>
                </a:lnTo>
                <a:lnTo>
                  <a:pt x="500063" y="602456"/>
                </a:lnTo>
                <a:lnTo>
                  <a:pt x="464344" y="631031"/>
                </a:lnTo>
                <a:lnTo>
                  <a:pt x="431007" y="645318"/>
                </a:lnTo>
                <a:lnTo>
                  <a:pt x="411957" y="645318"/>
                </a:lnTo>
                <a:lnTo>
                  <a:pt x="388144" y="640556"/>
                </a:lnTo>
                <a:lnTo>
                  <a:pt x="364332" y="626268"/>
                </a:lnTo>
                <a:lnTo>
                  <a:pt x="316707" y="597693"/>
                </a:lnTo>
                <a:lnTo>
                  <a:pt x="242888" y="547687"/>
                </a:lnTo>
                <a:lnTo>
                  <a:pt x="173832" y="495300"/>
                </a:lnTo>
                <a:lnTo>
                  <a:pt x="97632" y="431006"/>
                </a:lnTo>
                <a:lnTo>
                  <a:pt x="33338" y="366712"/>
                </a:lnTo>
                <a:lnTo>
                  <a:pt x="7144" y="333375"/>
                </a:lnTo>
                <a:lnTo>
                  <a:pt x="2382" y="316706"/>
                </a:lnTo>
                <a:lnTo>
                  <a:pt x="0" y="297656"/>
                </a:lnTo>
                <a:lnTo>
                  <a:pt x="9525" y="283368"/>
                </a:lnTo>
                <a:lnTo>
                  <a:pt x="30957" y="280987"/>
                </a:lnTo>
                <a:lnTo>
                  <a:pt x="57150" y="292893"/>
                </a:lnTo>
                <a:lnTo>
                  <a:pt x="107157" y="316706"/>
                </a:lnTo>
                <a:lnTo>
                  <a:pt x="169069" y="338137"/>
                </a:lnTo>
                <a:lnTo>
                  <a:pt x="240507" y="354806"/>
                </a:lnTo>
                <a:lnTo>
                  <a:pt x="295275" y="359568"/>
                </a:lnTo>
                <a:lnTo>
                  <a:pt x="378619" y="359568"/>
                </a:lnTo>
                <a:lnTo>
                  <a:pt x="419100" y="354806"/>
                </a:lnTo>
                <a:lnTo>
                  <a:pt x="588169" y="309562"/>
                </a:lnTo>
                <a:lnTo>
                  <a:pt x="652463" y="2905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48B0052-456A-45B6-9347-810D1398E99B}"/>
              </a:ext>
            </a:extLst>
          </p:cNvPr>
          <p:cNvSpPr/>
          <p:nvPr/>
        </p:nvSpPr>
        <p:spPr>
          <a:xfrm>
            <a:off x="5653089" y="2619376"/>
            <a:ext cx="638175" cy="1312863"/>
          </a:xfrm>
          <a:custGeom>
            <a:avLst/>
            <a:gdLst>
              <a:gd name="connsiteX0" fmla="*/ 385762 w 638175"/>
              <a:gd name="connsiteY0" fmla="*/ 588169 h 1312069"/>
              <a:gd name="connsiteX1" fmla="*/ 402431 w 638175"/>
              <a:gd name="connsiteY1" fmla="*/ 509588 h 1312069"/>
              <a:gd name="connsiteX2" fmla="*/ 411956 w 638175"/>
              <a:gd name="connsiteY2" fmla="*/ 435769 h 1312069"/>
              <a:gd name="connsiteX3" fmla="*/ 414337 w 638175"/>
              <a:gd name="connsiteY3" fmla="*/ 390525 h 1312069"/>
              <a:gd name="connsiteX4" fmla="*/ 414337 w 638175"/>
              <a:gd name="connsiteY4" fmla="*/ 340519 h 1312069"/>
              <a:gd name="connsiteX5" fmla="*/ 404812 w 638175"/>
              <a:gd name="connsiteY5" fmla="*/ 288131 h 1312069"/>
              <a:gd name="connsiteX6" fmla="*/ 392906 w 638175"/>
              <a:gd name="connsiteY6" fmla="*/ 242888 h 1312069"/>
              <a:gd name="connsiteX7" fmla="*/ 376237 w 638175"/>
              <a:gd name="connsiteY7" fmla="*/ 190500 h 1312069"/>
              <a:gd name="connsiteX8" fmla="*/ 347662 w 638175"/>
              <a:gd name="connsiteY8" fmla="*/ 145256 h 1312069"/>
              <a:gd name="connsiteX9" fmla="*/ 319087 w 638175"/>
              <a:gd name="connsiteY9" fmla="*/ 109538 h 1312069"/>
              <a:gd name="connsiteX10" fmla="*/ 283368 w 638175"/>
              <a:gd name="connsiteY10" fmla="*/ 73819 h 1312069"/>
              <a:gd name="connsiteX11" fmla="*/ 254793 w 638175"/>
              <a:gd name="connsiteY11" fmla="*/ 52388 h 1312069"/>
              <a:gd name="connsiteX12" fmla="*/ 250031 w 638175"/>
              <a:gd name="connsiteY12" fmla="*/ 33338 h 1312069"/>
              <a:gd name="connsiteX13" fmla="*/ 250031 w 638175"/>
              <a:gd name="connsiteY13" fmla="*/ 14288 h 1312069"/>
              <a:gd name="connsiteX14" fmla="*/ 257175 w 638175"/>
              <a:gd name="connsiteY14" fmla="*/ 4763 h 1312069"/>
              <a:gd name="connsiteX15" fmla="*/ 269081 w 638175"/>
              <a:gd name="connsiteY15" fmla="*/ 0 h 1312069"/>
              <a:gd name="connsiteX16" fmla="*/ 300037 w 638175"/>
              <a:gd name="connsiteY16" fmla="*/ 2381 h 1312069"/>
              <a:gd name="connsiteX17" fmla="*/ 416718 w 638175"/>
              <a:gd name="connsiteY17" fmla="*/ 38100 h 1312069"/>
              <a:gd name="connsiteX18" fmla="*/ 561975 w 638175"/>
              <a:gd name="connsiteY18" fmla="*/ 90488 h 1312069"/>
              <a:gd name="connsiteX19" fmla="*/ 628650 w 638175"/>
              <a:gd name="connsiteY19" fmla="*/ 119063 h 1312069"/>
              <a:gd name="connsiteX20" fmla="*/ 638175 w 638175"/>
              <a:gd name="connsiteY20" fmla="*/ 273844 h 1312069"/>
              <a:gd name="connsiteX21" fmla="*/ 635793 w 638175"/>
              <a:gd name="connsiteY21" fmla="*/ 338138 h 1312069"/>
              <a:gd name="connsiteX22" fmla="*/ 621506 w 638175"/>
              <a:gd name="connsiteY22" fmla="*/ 447675 h 1312069"/>
              <a:gd name="connsiteX23" fmla="*/ 592931 w 638175"/>
              <a:gd name="connsiteY23" fmla="*/ 573881 h 1312069"/>
              <a:gd name="connsiteX24" fmla="*/ 540543 w 638175"/>
              <a:gd name="connsiteY24" fmla="*/ 711994 h 1312069"/>
              <a:gd name="connsiteX25" fmla="*/ 490537 w 638175"/>
              <a:gd name="connsiteY25" fmla="*/ 826294 h 1312069"/>
              <a:gd name="connsiteX26" fmla="*/ 433387 w 638175"/>
              <a:gd name="connsiteY26" fmla="*/ 935831 h 1312069"/>
              <a:gd name="connsiteX27" fmla="*/ 373856 w 638175"/>
              <a:gd name="connsiteY27" fmla="*/ 1023938 h 1312069"/>
              <a:gd name="connsiteX28" fmla="*/ 323850 w 638175"/>
              <a:gd name="connsiteY28" fmla="*/ 1083469 h 1312069"/>
              <a:gd name="connsiteX29" fmla="*/ 245268 w 638175"/>
              <a:gd name="connsiteY29" fmla="*/ 1164431 h 1312069"/>
              <a:gd name="connsiteX30" fmla="*/ 159543 w 638175"/>
              <a:gd name="connsiteY30" fmla="*/ 1245394 h 1312069"/>
              <a:gd name="connsiteX31" fmla="*/ 121443 w 638175"/>
              <a:gd name="connsiteY31" fmla="*/ 1278731 h 1312069"/>
              <a:gd name="connsiteX32" fmla="*/ 78581 w 638175"/>
              <a:gd name="connsiteY32" fmla="*/ 1293019 h 1312069"/>
              <a:gd name="connsiteX33" fmla="*/ 28575 w 638175"/>
              <a:gd name="connsiteY33" fmla="*/ 1312069 h 1312069"/>
              <a:gd name="connsiteX34" fmla="*/ 9525 w 638175"/>
              <a:gd name="connsiteY34" fmla="*/ 1312069 h 1312069"/>
              <a:gd name="connsiteX35" fmla="*/ 0 w 638175"/>
              <a:gd name="connsiteY35" fmla="*/ 1302544 h 1312069"/>
              <a:gd name="connsiteX36" fmla="*/ 0 w 638175"/>
              <a:gd name="connsiteY36" fmla="*/ 1283494 h 1312069"/>
              <a:gd name="connsiteX37" fmla="*/ 9525 w 638175"/>
              <a:gd name="connsiteY37" fmla="*/ 1254919 h 1312069"/>
              <a:gd name="connsiteX38" fmla="*/ 35718 w 638175"/>
              <a:gd name="connsiteY38" fmla="*/ 1228725 h 1312069"/>
              <a:gd name="connsiteX39" fmla="*/ 92868 w 638175"/>
              <a:gd name="connsiteY39" fmla="*/ 1169194 h 1312069"/>
              <a:gd name="connsiteX40" fmla="*/ 171450 w 638175"/>
              <a:gd name="connsiteY40" fmla="*/ 1066800 h 1312069"/>
              <a:gd name="connsiteX41" fmla="*/ 240506 w 638175"/>
              <a:gd name="connsiteY41" fmla="*/ 959644 h 1312069"/>
              <a:gd name="connsiteX42" fmla="*/ 295275 w 638175"/>
              <a:gd name="connsiteY42" fmla="*/ 852488 h 1312069"/>
              <a:gd name="connsiteX43" fmla="*/ 316706 w 638175"/>
              <a:gd name="connsiteY43" fmla="*/ 804863 h 1312069"/>
              <a:gd name="connsiteX44" fmla="*/ 345281 w 638175"/>
              <a:gd name="connsiteY44" fmla="*/ 728663 h 1312069"/>
              <a:gd name="connsiteX45" fmla="*/ 385762 w 638175"/>
              <a:gd name="connsiteY45" fmla="*/ 588169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38175" h="1312069">
                <a:moveTo>
                  <a:pt x="385762" y="588169"/>
                </a:moveTo>
                <a:lnTo>
                  <a:pt x="402431" y="509588"/>
                </a:lnTo>
                <a:lnTo>
                  <a:pt x="411956" y="435769"/>
                </a:lnTo>
                <a:lnTo>
                  <a:pt x="414337" y="390525"/>
                </a:lnTo>
                <a:lnTo>
                  <a:pt x="414337" y="340519"/>
                </a:lnTo>
                <a:lnTo>
                  <a:pt x="404812" y="288131"/>
                </a:lnTo>
                <a:lnTo>
                  <a:pt x="392906" y="242888"/>
                </a:lnTo>
                <a:lnTo>
                  <a:pt x="376237" y="190500"/>
                </a:lnTo>
                <a:lnTo>
                  <a:pt x="347662" y="145256"/>
                </a:lnTo>
                <a:lnTo>
                  <a:pt x="319087" y="109538"/>
                </a:lnTo>
                <a:lnTo>
                  <a:pt x="283368" y="73819"/>
                </a:lnTo>
                <a:lnTo>
                  <a:pt x="254793" y="52388"/>
                </a:lnTo>
                <a:lnTo>
                  <a:pt x="250031" y="33338"/>
                </a:lnTo>
                <a:lnTo>
                  <a:pt x="250031" y="14288"/>
                </a:lnTo>
                <a:lnTo>
                  <a:pt x="257175" y="4763"/>
                </a:lnTo>
                <a:lnTo>
                  <a:pt x="269081" y="0"/>
                </a:lnTo>
                <a:lnTo>
                  <a:pt x="300037" y="2381"/>
                </a:lnTo>
                <a:lnTo>
                  <a:pt x="416718" y="38100"/>
                </a:lnTo>
                <a:lnTo>
                  <a:pt x="561975" y="90488"/>
                </a:lnTo>
                <a:lnTo>
                  <a:pt x="628650" y="119063"/>
                </a:lnTo>
                <a:lnTo>
                  <a:pt x="638175" y="273844"/>
                </a:lnTo>
                <a:lnTo>
                  <a:pt x="635793" y="338138"/>
                </a:lnTo>
                <a:lnTo>
                  <a:pt x="621506" y="447675"/>
                </a:lnTo>
                <a:lnTo>
                  <a:pt x="592931" y="573881"/>
                </a:lnTo>
                <a:lnTo>
                  <a:pt x="540543" y="711994"/>
                </a:lnTo>
                <a:lnTo>
                  <a:pt x="490537" y="826294"/>
                </a:lnTo>
                <a:lnTo>
                  <a:pt x="433387" y="935831"/>
                </a:lnTo>
                <a:lnTo>
                  <a:pt x="373856" y="1023938"/>
                </a:lnTo>
                <a:lnTo>
                  <a:pt x="323850" y="1083469"/>
                </a:lnTo>
                <a:lnTo>
                  <a:pt x="245268" y="1164431"/>
                </a:lnTo>
                <a:lnTo>
                  <a:pt x="159543" y="1245394"/>
                </a:lnTo>
                <a:lnTo>
                  <a:pt x="121443" y="1278731"/>
                </a:lnTo>
                <a:lnTo>
                  <a:pt x="78581" y="1293019"/>
                </a:lnTo>
                <a:lnTo>
                  <a:pt x="28575" y="1312069"/>
                </a:lnTo>
                <a:lnTo>
                  <a:pt x="9525" y="1312069"/>
                </a:lnTo>
                <a:lnTo>
                  <a:pt x="0" y="1302544"/>
                </a:lnTo>
                <a:lnTo>
                  <a:pt x="0" y="1283494"/>
                </a:lnTo>
                <a:lnTo>
                  <a:pt x="9525" y="1254919"/>
                </a:lnTo>
                <a:lnTo>
                  <a:pt x="35718" y="1228725"/>
                </a:lnTo>
                <a:lnTo>
                  <a:pt x="92868" y="1169194"/>
                </a:lnTo>
                <a:lnTo>
                  <a:pt x="171450" y="1066800"/>
                </a:lnTo>
                <a:lnTo>
                  <a:pt x="240506" y="959644"/>
                </a:lnTo>
                <a:lnTo>
                  <a:pt x="295275" y="852488"/>
                </a:lnTo>
                <a:lnTo>
                  <a:pt x="316706" y="804863"/>
                </a:lnTo>
                <a:lnTo>
                  <a:pt x="345281" y="728663"/>
                </a:lnTo>
                <a:lnTo>
                  <a:pt x="385762" y="5881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864FCAE-73B0-4636-8C79-1932EF0EED10}"/>
              </a:ext>
            </a:extLst>
          </p:cNvPr>
          <p:cNvSpPr/>
          <p:nvPr/>
        </p:nvSpPr>
        <p:spPr>
          <a:xfrm>
            <a:off x="6199188" y="2532064"/>
            <a:ext cx="2095500" cy="1411287"/>
          </a:xfrm>
          <a:custGeom>
            <a:avLst/>
            <a:gdLst>
              <a:gd name="connsiteX0" fmla="*/ 535781 w 2095500"/>
              <a:gd name="connsiteY0" fmla="*/ 283369 h 1412081"/>
              <a:gd name="connsiteX1" fmla="*/ 728662 w 2095500"/>
              <a:gd name="connsiteY1" fmla="*/ 250031 h 1412081"/>
              <a:gd name="connsiteX2" fmla="*/ 747712 w 2095500"/>
              <a:gd name="connsiteY2" fmla="*/ 247650 h 1412081"/>
              <a:gd name="connsiteX3" fmla="*/ 766762 w 2095500"/>
              <a:gd name="connsiteY3" fmla="*/ 250031 h 1412081"/>
              <a:gd name="connsiteX4" fmla="*/ 776287 w 2095500"/>
              <a:gd name="connsiteY4" fmla="*/ 257175 h 1412081"/>
              <a:gd name="connsiteX5" fmla="*/ 783431 w 2095500"/>
              <a:gd name="connsiteY5" fmla="*/ 271462 h 1412081"/>
              <a:gd name="connsiteX6" fmla="*/ 785812 w 2095500"/>
              <a:gd name="connsiteY6" fmla="*/ 290512 h 1412081"/>
              <a:gd name="connsiteX7" fmla="*/ 785812 w 2095500"/>
              <a:gd name="connsiteY7" fmla="*/ 316706 h 1412081"/>
              <a:gd name="connsiteX8" fmla="*/ 773906 w 2095500"/>
              <a:gd name="connsiteY8" fmla="*/ 385762 h 1412081"/>
              <a:gd name="connsiteX9" fmla="*/ 759619 w 2095500"/>
              <a:gd name="connsiteY9" fmla="*/ 469106 h 1412081"/>
              <a:gd name="connsiteX10" fmla="*/ 750094 w 2095500"/>
              <a:gd name="connsiteY10" fmla="*/ 545306 h 1412081"/>
              <a:gd name="connsiteX11" fmla="*/ 742950 w 2095500"/>
              <a:gd name="connsiteY11" fmla="*/ 626269 h 1412081"/>
              <a:gd name="connsiteX12" fmla="*/ 738187 w 2095500"/>
              <a:gd name="connsiteY12" fmla="*/ 764381 h 1412081"/>
              <a:gd name="connsiteX13" fmla="*/ 740569 w 2095500"/>
              <a:gd name="connsiteY13" fmla="*/ 907256 h 1412081"/>
              <a:gd name="connsiteX14" fmla="*/ 745331 w 2095500"/>
              <a:gd name="connsiteY14" fmla="*/ 992981 h 1412081"/>
              <a:gd name="connsiteX15" fmla="*/ 750094 w 2095500"/>
              <a:gd name="connsiteY15" fmla="*/ 1038225 h 1412081"/>
              <a:gd name="connsiteX16" fmla="*/ 759619 w 2095500"/>
              <a:gd name="connsiteY16" fmla="*/ 1092994 h 1412081"/>
              <a:gd name="connsiteX17" fmla="*/ 769144 w 2095500"/>
              <a:gd name="connsiteY17" fmla="*/ 1128712 h 1412081"/>
              <a:gd name="connsiteX18" fmla="*/ 783431 w 2095500"/>
              <a:gd name="connsiteY18" fmla="*/ 1169194 h 1412081"/>
              <a:gd name="connsiteX19" fmla="*/ 800100 w 2095500"/>
              <a:gd name="connsiteY19" fmla="*/ 1202531 h 1412081"/>
              <a:gd name="connsiteX20" fmla="*/ 819150 w 2095500"/>
              <a:gd name="connsiteY20" fmla="*/ 1228725 h 1412081"/>
              <a:gd name="connsiteX21" fmla="*/ 845344 w 2095500"/>
              <a:gd name="connsiteY21" fmla="*/ 1257300 h 1412081"/>
              <a:gd name="connsiteX22" fmla="*/ 876300 w 2095500"/>
              <a:gd name="connsiteY22" fmla="*/ 1283494 h 1412081"/>
              <a:gd name="connsiteX23" fmla="*/ 907256 w 2095500"/>
              <a:gd name="connsiteY23" fmla="*/ 1304925 h 1412081"/>
              <a:gd name="connsiteX24" fmla="*/ 959644 w 2095500"/>
              <a:gd name="connsiteY24" fmla="*/ 1335881 h 1412081"/>
              <a:gd name="connsiteX25" fmla="*/ 1009650 w 2095500"/>
              <a:gd name="connsiteY25" fmla="*/ 1354931 h 1412081"/>
              <a:gd name="connsiteX26" fmla="*/ 1078706 w 2095500"/>
              <a:gd name="connsiteY26" fmla="*/ 1378744 h 1412081"/>
              <a:gd name="connsiteX27" fmla="*/ 1138237 w 2095500"/>
              <a:gd name="connsiteY27" fmla="*/ 1393031 h 1412081"/>
              <a:gd name="connsiteX28" fmla="*/ 1219200 w 2095500"/>
              <a:gd name="connsiteY28" fmla="*/ 1404937 h 1412081"/>
              <a:gd name="connsiteX29" fmla="*/ 1304925 w 2095500"/>
              <a:gd name="connsiteY29" fmla="*/ 1412081 h 1412081"/>
              <a:gd name="connsiteX30" fmla="*/ 1416844 w 2095500"/>
              <a:gd name="connsiteY30" fmla="*/ 1412081 h 1412081"/>
              <a:gd name="connsiteX31" fmla="*/ 1526381 w 2095500"/>
              <a:gd name="connsiteY31" fmla="*/ 1404937 h 1412081"/>
              <a:gd name="connsiteX32" fmla="*/ 1638300 w 2095500"/>
              <a:gd name="connsiteY32" fmla="*/ 1393031 h 1412081"/>
              <a:gd name="connsiteX33" fmla="*/ 1807369 w 2095500"/>
              <a:gd name="connsiteY33" fmla="*/ 1366837 h 1412081"/>
              <a:gd name="connsiteX34" fmla="*/ 1924050 w 2095500"/>
              <a:gd name="connsiteY34" fmla="*/ 1350169 h 1412081"/>
              <a:gd name="connsiteX35" fmla="*/ 1988344 w 2095500"/>
              <a:gd name="connsiteY35" fmla="*/ 1333500 h 1412081"/>
              <a:gd name="connsiteX36" fmla="*/ 2026444 w 2095500"/>
              <a:gd name="connsiteY36" fmla="*/ 1319212 h 1412081"/>
              <a:gd name="connsiteX37" fmla="*/ 2050256 w 2095500"/>
              <a:gd name="connsiteY37" fmla="*/ 1304925 h 1412081"/>
              <a:gd name="connsiteX38" fmla="*/ 2071687 w 2095500"/>
              <a:gd name="connsiteY38" fmla="*/ 1285875 h 1412081"/>
              <a:gd name="connsiteX39" fmla="*/ 2083594 w 2095500"/>
              <a:gd name="connsiteY39" fmla="*/ 1273969 h 1412081"/>
              <a:gd name="connsiteX40" fmla="*/ 2090737 w 2095500"/>
              <a:gd name="connsiteY40" fmla="*/ 1259681 h 1412081"/>
              <a:gd name="connsiteX41" fmla="*/ 2095500 w 2095500"/>
              <a:gd name="connsiteY41" fmla="*/ 1235869 h 1412081"/>
              <a:gd name="connsiteX42" fmla="*/ 2095500 w 2095500"/>
              <a:gd name="connsiteY42" fmla="*/ 1219200 h 1412081"/>
              <a:gd name="connsiteX43" fmla="*/ 2090737 w 2095500"/>
              <a:gd name="connsiteY43" fmla="*/ 1190625 h 1412081"/>
              <a:gd name="connsiteX44" fmla="*/ 2078831 w 2095500"/>
              <a:gd name="connsiteY44" fmla="*/ 1164431 h 1412081"/>
              <a:gd name="connsiteX45" fmla="*/ 2062162 w 2095500"/>
              <a:gd name="connsiteY45" fmla="*/ 1128712 h 1412081"/>
              <a:gd name="connsiteX46" fmla="*/ 1671637 w 2095500"/>
              <a:gd name="connsiteY46" fmla="*/ 1152525 h 1412081"/>
              <a:gd name="connsiteX47" fmla="*/ 1647825 w 2095500"/>
              <a:gd name="connsiteY47" fmla="*/ 1162050 h 1412081"/>
              <a:gd name="connsiteX48" fmla="*/ 1604962 w 2095500"/>
              <a:gd name="connsiteY48" fmla="*/ 1178719 h 1412081"/>
              <a:gd name="connsiteX49" fmla="*/ 1540669 w 2095500"/>
              <a:gd name="connsiteY49" fmla="*/ 1193006 h 1412081"/>
              <a:gd name="connsiteX50" fmla="*/ 1466850 w 2095500"/>
              <a:gd name="connsiteY50" fmla="*/ 1204912 h 1412081"/>
              <a:gd name="connsiteX51" fmla="*/ 1362075 w 2095500"/>
              <a:gd name="connsiteY51" fmla="*/ 1212056 h 1412081"/>
              <a:gd name="connsiteX52" fmla="*/ 1254919 w 2095500"/>
              <a:gd name="connsiteY52" fmla="*/ 1212056 h 1412081"/>
              <a:gd name="connsiteX53" fmla="*/ 1197769 w 2095500"/>
              <a:gd name="connsiteY53" fmla="*/ 1209675 h 1412081"/>
              <a:gd name="connsiteX54" fmla="*/ 1152525 w 2095500"/>
              <a:gd name="connsiteY54" fmla="*/ 1200150 h 1412081"/>
              <a:gd name="connsiteX55" fmla="*/ 1114425 w 2095500"/>
              <a:gd name="connsiteY55" fmla="*/ 1190625 h 1412081"/>
              <a:gd name="connsiteX56" fmla="*/ 1059656 w 2095500"/>
              <a:gd name="connsiteY56" fmla="*/ 1166812 h 1412081"/>
              <a:gd name="connsiteX57" fmla="*/ 1028700 w 2095500"/>
              <a:gd name="connsiteY57" fmla="*/ 1145381 h 1412081"/>
              <a:gd name="connsiteX58" fmla="*/ 1009650 w 2095500"/>
              <a:gd name="connsiteY58" fmla="*/ 1128712 h 1412081"/>
              <a:gd name="connsiteX59" fmla="*/ 990600 w 2095500"/>
              <a:gd name="connsiteY59" fmla="*/ 1102519 h 1412081"/>
              <a:gd name="connsiteX60" fmla="*/ 976312 w 2095500"/>
              <a:gd name="connsiteY60" fmla="*/ 1083469 h 1412081"/>
              <a:gd name="connsiteX61" fmla="*/ 959644 w 2095500"/>
              <a:gd name="connsiteY61" fmla="*/ 1050131 h 1412081"/>
              <a:gd name="connsiteX62" fmla="*/ 945356 w 2095500"/>
              <a:gd name="connsiteY62" fmla="*/ 1002506 h 1412081"/>
              <a:gd name="connsiteX63" fmla="*/ 938212 w 2095500"/>
              <a:gd name="connsiteY63" fmla="*/ 957262 h 1412081"/>
              <a:gd name="connsiteX64" fmla="*/ 940594 w 2095500"/>
              <a:gd name="connsiteY64" fmla="*/ 888206 h 1412081"/>
              <a:gd name="connsiteX65" fmla="*/ 947737 w 2095500"/>
              <a:gd name="connsiteY65" fmla="*/ 785812 h 1412081"/>
              <a:gd name="connsiteX66" fmla="*/ 957262 w 2095500"/>
              <a:gd name="connsiteY66" fmla="*/ 700087 h 1412081"/>
              <a:gd name="connsiteX67" fmla="*/ 976312 w 2095500"/>
              <a:gd name="connsiteY67" fmla="*/ 597694 h 1412081"/>
              <a:gd name="connsiteX68" fmla="*/ 995362 w 2095500"/>
              <a:gd name="connsiteY68" fmla="*/ 519112 h 1412081"/>
              <a:gd name="connsiteX69" fmla="*/ 1012031 w 2095500"/>
              <a:gd name="connsiteY69" fmla="*/ 459581 h 1412081"/>
              <a:gd name="connsiteX70" fmla="*/ 1042987 w 2095500"/>
              <a:gd name="connsiteY70" fmla="*/ 383381 h 1412081"/>
              <a:gd name="connsiteX71" fmla="*/ 1069181 w 2095500"/>
              <a:gd name="connsiteY71" fmla="*/ 333375 h 1412081"/>
              <a:gd name="connsiteX72" fmla="*/ 1097756 w 2095500"/>
              <a:gd name="connsiteY72" fmla="*/ 292894 h 1412081"/>
              <a:gd name="connsiteX73" fmla="*/ 1123950 w 2095500"/>
              <a:gd name="connsiteY73" fmla="*/ 266700 h 1412081"/>
              <a:gd name="connsiteX74" fmla="*/ 1140619 w 2095500"/>
              <a:gd name="connsiteY74" fmla="*/ 242887 h 1412081"/>
              <a:gd name="connsiteX75" fmla="*/ 1152525 w 2095500"/>
              <a:gd name="connsiteY75" fmla="*/ 219075 h 1412081"/>
              <a:gd name="connsiteX76" fmla="*/ 1154906 w 2095500"/>
              <a:gd name="connsiteY76" fmla="*/ 195262 h 1412081"/>
              <a:gd name="connsiteX77" fmla="*/ 1152525 w 2095500"/>
              <a:gd name="connsiteY77" fmla="*/ 161925 h 1412081"/>
              <a:gd name="connsiteX78" fmla="*/ 1143000 w 2095500"/>
              <a:gd name="connsiteY78" fmla="*/ 140494 h 1412081"/>
              <a:gd name="connsiteX79" fmla="*/ 1114425 w 2095500"/>
              <a:gd name="connsiteY79" fmla="*/ 121444 h 1412081"/>
              <a:gd name="connsiteX80" fmla="*/ 1033462 w 2095500"/>
              <a:gd name="connsiteY80" fmla="*/ 69056 h 1412081"/>
              <a:gd name="connsiteX81" fmla="*/ 947737 w 2095500"/>
              <a:gd name="connsiteY81" fmla="*/ 11906 h 1412081"/>
              <a:gd name="connsiteX82" fmla="*/ 935831 w 2095500"/>
              <a:gd name="connsiteY82" fmla="*/ 7144 h 1412081"/>
              <a:gd name="connsiteX83" fmla="*/ 897731 w 2095500"/>
              <a:gd name="connsiteY83" fmla="*/ 0 h 1412081"/>
              <a:gd name="connsiteX84" fmla="*/ 873919 w 2095500"/>
              <a:gd name="connsiteY84" fmla="*/ 2381 h 1412081"/>
              <a:gd name="connsiteX85" fmla="*/ 838200 w 2095500"/>
              <a:gd name="connsiteY85" fmla="*/ 9525 h 1412081"/>
              <a:gd name="connsiteX86" fmla="*/ 802481 w 2095500"/>
              <a:gd name="connsiteY86" fmla="*/ 23812 h 1412081"/>
              <a:gd name="connsiteX87" fmla="*/ 771525 w 2095500"/>
              <a:gd name="connsiteY87" fmla="*/ 45244 h 1412081"/>
              <a:gd name="connsiteX88" fmla="*/ 740569 w 2095500"/>
              <a:gd name="connsiteY88" fmla="*/ 71437 h 1412081"/>
              <a:gd name="connsiteX89" fmla="*/ 657225 w 2095500"/>
              <a:gd name="connsiteY89" fmla="*/ 90487 h 1412081"/>
              <a:gd name="connsiteX90" fmla="*/ 426244 w 2095500"/>
              <a:gd name="connsiteY90" fmla="*/ 138112 h 1412081"/>
              <a:gd name="connsiteX91" fmla="*/ 42862 w 2095500"/>
              <a:gd name="connsiteY91" fmla="*/ 216694 h 1412081"/>
              <a:gd name="connsiteX92" fmla="*/ 0 w 2095500"/>
              <a:gd name="connsiteY92" fmla="*/ 226219 h 1412081"/>
              <a:gd name="connsiteX93" fmla="*/ 26194 w 2095500"/>
              <a:gd name="connsiteY93" fmla="*/ 373856 h 1412081"/>
              <a:gd name="connsiteX94" fmla="*/ 261937 w 2095500"/>
              <a:gd name="connsiteY94" fmla="*/ 333375 h 1412081"/>
              <a:gd name="connsiteX95" fmla="*/ 535781 w 2095500"/>
              <a:gd name="connsiteY95" fmla="*/ 283369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095500" h="1412081">
                <a:moveTo>
                  <a:pt x="535781" y="283369"/>
                </a:moveTo>
                <a:lnTo>
                  <a:pt x="728662" y="250031"/>
                </a:lnTo>
                <a:lnTo>
                  <a:pt x="747712" y="247650"/>
                </a:lnTo>
                <a:lnTo>
                  <a:pt x="766762" y="250031"/>
                </a:lnTo>
                <a:lnTo>
                  <a:pt x="776287" y="257175"/>
                </a:lnTo>
                <a:lnTo>
                  <a:pt x="783431" y="271462"/>
                </a:lnTo>
                <a:lnTo>
                  <a:pt x="785812" y="290512"/>
                </a:lnTo>
                <a:lnTo>
                  <a:pt x="785812" y="316706"/>
                </a:lnTo>
                <a:lnTo>
                  <a:pt x="773906" y="385762"/>
                </a:lnTo>
                <a:lnTo>
                  <a:pt x="759619" y="469106"/>
                </a:lnTo>
                <a:lnTo>
                  <a:pt x="750094" y="545306"/>
                </a:lnTo>
                <a:lnTo>
                  <a:pt x="742950" y="626269"/>
                </a:lnTo>
                <a:lnTo>
                  <a:pt x="738187" y="764381"/>
                </a:lnTo>
                <a:lnTo>
                  <a:pt x="740569" y="907256"/>
                </a:lnTo>
                <a:lnTo>
                  <a:pt x="745331" y="992981"/>
                </a:lnTo>
                <a:lnTo>
                  <a:pt x="750094" y="1038225"/>
                </a:lnTo>
                <a:lnTo>
                  <a:pt x="759619" y="1092994"/>
                </a:lnTo>
                <a:lnTo>
                  <a:pt x="769144" y="1128712"/>
                </a:lnTo>
                <a:lnTo>
                  <a:pt x="783431" y="1169194"/>
                </a:lnTo>
                <a:lnTo>
                  <a:pt x="800100" y="1202531"/>
                </a:lnTo>
                <a:lnTo>
                  <a:pt x="819150" y="1228725"/>
                </a:lnTo>
                <a:lnTo>
                  <a:pt x="845344" y="1257300"/>
                </a:lnTo>
                <a:lnTo>
                  <a:pt x="876300" y="1283494"/>
                </a:lnTo>
                <a:lnTo>
                  <a:pt x="907256" y="1304925"/>
                </a:lnTo>
                <a:lnTo>
                  <a:pt x="959644" y="1335881"/>
                </a:lnTo>
                <a:lnTo>
                  <a:pt x="1009650" y="1354931"/>
                </a:lnTo>
                <a:lnTo>
                  <a:pt x="1078706" y="1378744"/>
                </a:lnTo>
                <a:lnTo>
                  <a:pt x="1138237" y="1393031"/>
                </a:lnTo>
                <a:lnTo>
                  <a:pt x="1219200" y="1404937"/>
                </a:lnTo>
                <a:lnTo>
                  <a:pt x="1304925" y="1412081"/>
                </a:lnTo>
                <a:lnTo>
                  <a:pt x="1416844" y="1412081"/>
                </a:lnTo>
                <a:lnTo>
                  <a:pt x="1526381" y="1404937"/>
                </a:lnTo>
                <a:lnTo>
                  <a:pt x="1638300" y="1393031"/>
                </a:lnTo>
                <a:lnTo>
                  <a:pt x="1807369" y="1366837"/>
                </a:lnTo>
                <a:lnTo>
                  <a:pt x="1924050" y="1350169"/>
                </a:lnTo>
                <a:lnTo>
                  <a:pt x="1988344" y="1333500"/>
                </a:lnTo>
                <a:lnTo>
                  <a:pt x="2026444" y="1319212"/>
                </a:lnTo>
                <a:lnTo>
                  <a:pt x="2050256" y="1304925"/>
                </a:lnTo>
                <a:lnTo>
                  <a:pt x="2071687" y="1285875"/>
                </a:lnTo>
                <a:lnTo>
                  <a:pt x="2083594" y="1273969"/>
                </a:lnTo>
                <a:lnTo>
                  <a:pt x="2090737" y="1259681"/>
                </a:lnTo>
                <a:lnTo>
                  <a:pt x="2095500" y="1235869"/>
                </a:lnTo>
                <a:lnTo>
                  <a:pt x="2095500" y="1219200"/>
                </a:lnTo>
                <a:lnTo>
                  <a:pt x="2090737" y="1190625"/>
                </a:lnTo>
                <a:lnTo>
                  <a:pt x="2078831" y="1164431"/>
                </a:lnTo>
                <a:lnTo>
                  <a:pt x="2062162" y="1128712"/>
                </a:lnTo>
                <a:lnTo>
                  <a:pt x="1671637" y="1152525"/>
                </a:lnTo>
                <a:lnTo>
                  <a:pt x="1647825" y="1162050"/>
                </a:lnTo>
                <a:lnTo>
                  <a:pt x="1604962" y="1178719"/>
                </a:lnTo>
                <a:lnTo>
                  <a:pt x="1540669" y="1193006"/>
                </a:lnTo>
                <a:lnTo>
                  <a:pt x="1466850" y="1204912"/>
                </a:lnTo>
                <a:lnTo>
                  <a:pt x="1362075" y="1212056"/>
                </a:lnTo>
                <a:lnTo>
                  <a:pt x="1254919" y="1212056"/>
                </a:lnTo>
                <a:lnTo>
                  <a:pt x="1197769" y="1209675"/>
                </a:lnTo>
                <a:lnTo>
                  <a:pt x="1152525" y="1200150"/>
                </a:lnTo>
                <a:lnTo>
                  <a:pt x="1114425" y="1190625"/>
                </a:lnTo>
                <a:lnTo>
                  <a:pt x="1059656" y="1166812"/>
                </a:lnTo>
                <a:lnTo>
                  <a:pt x="1028700" y="1145381"/>
                </a:lnTo>
                <a:lnTo>
                  <a:pt x="1009650" y="1128712"/>
                </a:lnTo>
                <a:lnTo>
                  <a:pt x="990600" y="1102519"/>
                </a:lnTo>
                <a:lnTo>
                  <a:pt x="976312" y="1083469"/>
                </a:lnTo>
                <a:lnTo>
                  <a:pt x="959644" y="1050131"/>
                </a:lnTo>
                <a:lnTo>
                  <a:pt x="945356" y="1002506"/>
                </a:lnTo>
                <a:lnTo>
                  <a:pt x="938212" y="957262"/>
                </a:lnTo>
                <a:lnTo>
                  <a:pt x="940594" y="888206"/>
                </a:lnTo>
                <a:lnTo>
                  <a:pt x="947737" y="785812"/>
                </a:lnTo>
                <a:lnTo>
                  <a:pt x="957262" y="700087"/>
                </a:lnTo>
                <a:lnTo>
                  <a:pt x="976312" y="597694"/>
                </a:lnTo>
                <a:lnTo>
                  <a:pt x="995362" y="519112"/>
                </a:lnTo>
                <a:lnTo>
                  <a:pt x="1012031" y="459581"/>
                </a:lnTo>
                <a:lnTo>
                  <a:pt x="1042987" y="383381"/>
                </a:lnTo>
                <a:lnTo>
                  <a:pt x="1069181" y="333375"/>
                </a:lnTo>
                <a:lnTo>
                  <a:pt x="1097756" y="292894"/>
                </a:lnTo>
                <a:lnTo>
                  <a:pt x="1123950" y="266700"/>
                </a:lnTo>
                <a:lnTo>
                  <a:pt x="1140619" y="242887"/>
                </a:lnTo>
                <a:lnTo>
                  <a:pt x="1152525" y="219075"/>
                </a:lnTo>
                <a:lnTo>
                  <a:pt x="1154906" y="195262"/>
                </a:lnTo>
                <a:lnTo>
                  <a:pt x="1152525" y="161925"/>
                </a:lnTo>
                <a:lnTo>
                  <a:pt x="1143000" y="140494"/>
                </a:lnTo>
                <a:lnTo>
                  <a:pt x="1114425" y="121444"/>
                </a:lnTo>
                <a:lnTo>
                  <a:pt x="1033462" y="69056"/>
                </a:lnTo>
                <a:lnTo>
                  <a:pt x="947737" y="11906"/>
                </a:lnTo>
                <a:lnTo>
                  <a:pt x="935831" y="7144"/>
                </a:lnTo>
                <a:lnTo>
                  <a:pt x="897731" y="0"/>
                </a:lnTo>
                <a:lnTo>
                  <a:pt x="873919" y="2381"/>
                </a:lnTo>
                <a:lnTo>
                  <a:pt x="838200" y="9525"/>
                </a:lnTo>
                <a:lnTo>
                  <a:pt x="802481" y="23812"/>
                </a:lnTo>
                <a:lnTo>
                  <a:pt x="771525" y="45244"/>
                </a:lnTo>
                <a:lnTo>
                  <a:pt x="740569" y="71437"/>
                </a:lnTo>
                <a:lnTo>
                  <a:pt x="657225" y="90487"/>
                </a:lnTo>
                <a:lnTo>
                  <a:pt x="426244" y="138112"/>
                </a:lnTo>
                <a:lnTo>
                  <a:pt x="42862" y="216694"/>
                </a:lnTo>
                <a:lnTo>
                  <a:pt x="0" y="226219"/>
                </a:lnTo>
                <a:lnTo>
                  <a:pt x="26194" y="373856"/>
                </a:lnTo>
                <a:lnTo>
                  <a:pt x="261937" y="333375"/>
                </a:lnTo>
                <a:lnTo>
                  <a:pt x="535781" y="283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8BF95A8-7E98-4EAF-B763-27335DC2A50B}"/>
              </a:ext>
            </a:extLst>
          </p:cNvPr>
          <p:cNvSpPr/>
          <p:nvPr/>
        </p:nvSpPr>
        <p:spPr>
          <a:xfrm>
            <a:off x="7773988" y="3017838"/>
            <a:ext cx="512762" cy="704850"/>
          </a:xfrm>
          <a:custGeom>
            <a:avLst/>
            <a:gdLst>
              <a:gd name="connsiteX0" fmla="*/ 273844 w 511969"/>
              <a:gd name="connsiteY0" fmla="*/ 271462 h 704850"/>
              <a:gd name="connsiteX1" fmla="*/ 228600 w 511969"/>
              <a:gd name="connsiteY1" fmla="*/ 461962 h 704850"/>
              <a:gd name="connsiteX2" fmla="*/ 204788 w 511969"/>
              <a:gd name="connsiteY2" fmla="*/ 552450 h 704850"/>
              <a:gd name="connsiteX3" fmla="*/ 190500 w 511969"/>
              <a:gd name="connsiteY3" fmla="*/ 585787 h 704850"/>
              <a:gd name="connsiteX4" fmla="*/ 173832 w 511969"/>
              <a:gd name="connsiteY4" fmla="*/ 611981 h 704850"/>
              <a:gd name="connsiteX5" fmla="*/ 152400 w 511969"/>
              <a:gd name="connsiteY5" fmla="*/ 633412 h 704850"/>
              <a:gd name="connsiteX6" fmla="*/ 121444 w 511969"/>
              <a:gd name="connsiteY6" fmla="*/ 652462 h 704850"/>
              <a:gd name="connsiteX7" fmla="*/ 97632 w 511969"/>
              <a:gd name="connsiteY7" fmla="*/ 664369 h 704850"/>
              <a:gd name="connsiteX8" fmla="*/ 50007 w 511969"/>
              <a:gd name="connsiteY8" fmla="*/ 690562 h 704850"/>
              <a:gd name="connsiteX9" fmla="*/ 0 w 511969"/>
              <a:gd name="connsiteY9" fmla="*/ 704850 h 704850"/>
              <a:gd name="connsiteX10" fmla="*/ 511969 w 511969"/>
              <a:gd name="connsiteY10" fmla="*/ 702469 h 704850"/>
              <a:gd name="connsiteX11" fmla="*/ 485775 w 511969"/>
              <a:gd name="connsiteY11" fmla="*/ 642937 h 704850"/>
              <a:gd name="connsiteX12" fmla="*/ 469107 w 511969"/>
              <a:gd name="connsiteY12" fmla="*/ 623887 h 704850"/>
              <a:gd name="connsiteX13" fmla="*/ 445294 w 511969"/>
              <a:gd name="connsiteY13" fmla="*/ 600075 h 704850"/>
              <a:gd name="connsiteX14" fmla="*/ 435769 w 511969"/>
              <a:gd name="connsiteY14" fmla="*/ 588169 h 704850"/>
              <a:gd name="connsiteX15" fmla="*/ 416719 w 511969"/>
              <a:gd name="connsiteY15" fmla="*/ 559594 h 704850"/>
              <a:gd name="connsiteX16" fmla="*/ 402432 w 511969"/>
              <a:gd name="connsiteY16" fmla="*/ 523875 h 704850"/>
              <a:gd name="connsiteX17" fmla="*/ 390525 w 511969"/>
              <a:gd name="connsiteY17" fmla="*/ 469106 h 704850"/>
              <a:gd name="connsiteX18" fmla="*/ 390525 w 511969"/>
              <a:gd name="connsiteY18" fmla="*/ 352425 h 704850"/>
              <a:gd name="connsiteX19" fmla="*/ 388144 w 511969"/>
              <a:gd name="connsiteY19" fmla="*/ 42862 h 704850"/>
              <a:gd name="connsiteX20" fmla="*/ 385763 w 511969"/>
              <a:gd name="connsiteY20" fmla="*/ 26194 h 704850"/>
              <a:gd name="connsiteX21" fmla="*/ 376238 w 511969"/>
              <a:gd name="connsiteY21" fmla="*/ 11906 h 704850"/>
              <a:gd name="connsiteX22" fmla="*/ 357188 w 511969"/>
              <a:gd name="connsiteY22" fmla="*/ 0 h 704850"/>
              <a:gd name="connsiteX23" fmla="*/ 340519 w 511969"/>
              <a:gd name="connsiteY23" fmla="*/ 2381 h 704850"/>
              <a:gd name="connsiteX24" fmla="*/ 330994 w 511969"/>
              <a:gd name="connsiteY24" fmla="*/ 14287 h 704850"/>
              <a:gd name="connsiteX25" fmla="*/ 316707 w 511969"/>
              <a:gd name="connsiteY25" fmla="*/ 59531 h 704850"/>
              <a:gd name="connsiteX26" fmla="*/ 273844 w 511969"/>
              <a:gd name="connsiteY26" fmla="*/ 271462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11969" h="704850">
                <a:moveTo>
                  <a:pt x="273844" y="271462"/>
                </a:moveTo>
                <a:lnTo>
                  <a:pt x="228600" y="461962"/>
                </a:lnTo>
                <a:lnTo>
                  <a:pt x="204788" y="552450"/>
                </a:lnTo>
                <a:lnTo>
                  <a:pt x="190500" y="585787"/>
                </a:lnTo>
                <a:lnTo>
                  <a:pt x="173832" y="611981"/>
                </a:lnTo>
                <a:lnTo>
                  <a:pt x="152400" y="633412"/>
                </a:lnTo>
                <a:lnTo>
                  <a:pt x="121444" y="652462"/>
                </a:lnTo>
                <a:lnTo>
                  <a:pt x="97632" y="664369"/>
                </a:lnTo>
                <a:lnTo>
                  <a:pt x="50007" y="690562"/>
                </a:lnTo>
                <a:lnTo>
                  <a:pt x="0" y="704850"/>
                </a:lnTo>
                <a:lnTo>
                  <a:pt x="511969" y="702469"/>
                </a:lnTo>
                <a:lnTo>
                  <a:pt x="485775" y="642937"/>
                </a:lnTo>
                <a:lnTo>
                  <a:pt x="469107" y="623887"/>
                </a:lnTo>
                <a:lnTo>
                  <a:pt x="445294" y="600075"/>
                </a:lnTo>
                <a:lnTo>
                  <a:pt x="435769" y="588169"/>
                </a:lnTo>
                <a:lnTo>
                  <a:pt x="416719" y="559594"/>
                </a:lnTo>
                <a:lnTo>
                  <a:pt x="402432" y="523875"/>
                </a:lnTo>
                <a:lnTo>
                  <a:pt x="390525" y="469106"/>
                </a:lnTo>
                <a:lnTo>
                  <a:pt x="390525" y="352425"/>
                </a:lnTo>
                <a:cubicBezTo>
                  <a:pt x="389731" y="249237"/>
                  <a:pt x="388938" y="146050"/>
                  <a:pt x="388144" y="42862"/>
                </a:cubicBezTo>
                <a:lnTo>
                  <a:pt x="385763" y="26194"/>
                </a:lnTo>
                <a:lnTo>
                  <a:pt x="376238" y="11906"/>
                </a:lnTo>
                <a:lnTo>
                  <a:pt x="357188" y="0"/>
                </a:lnTo>
                <a:lnTo>
                  <a:pt x="340519" y="2381"/>
                </a:lnTo>
                <a:lnTo>
                  <a:pt x="330994" y="14287"/>
                </a:lnTo>
                <a:lnTo>
                  <a:pt x="316707" y="59531"/>
                </a:lnTo>
                <a:lnTo>
                  <a:pt x="273844" y="2714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AF1C1FD-C8B6-4011-A869-6546D7AEB485}"/>
              </a:ext>
            </a:extLst>
          </p:cNvPr>
          <p:cNvSpPr/>
          <p:nvPr/>
        </p:nvSpPr>
        <p:spPr>
          <a:xfrm>
            <a:off x="6200776" y="3078163"/>
            <a:ext cx="582613" cy="603250"/>
          </a:xfrm>
          <a:custGeom>
            <a:avLst/>
            <a:gdLst>
              <a:gd name="connsiteX0" fmla="*/ 285750 w 583406"/>
              <a:gd name="connsiteY0" fmla="*/ 376238 h 602457"/>
              <a:gd name="connsiteX1" fmla="*/ 204788 w 583406"/>
              <a:gd name="connsiteY1" fmla="*/ 283369 h 602457"/>
              <a:gd name="connsiteX2" fmla="*/ 66675 w 583406"/>
              <a:gd name="connsiteY2" fmla="*/ 128588 h 602457"/>
              <a:gd name="connsiteX3" fmla="*/ 0 w 583406"/>
              <a:gd name="connsiteY3" fmla="*/ 57150 h 602457"/>
              <a:gd name="connsiteX4" fmla="*/ 35719 w 583406"/>
              <a:gd name="connsiteY4" fmla="*/ 0 h 602457"/>
              <a:gd name="connsiteX5" fmla="*/ 161925 w 583406"/>
              <a:gd name="connsiteY5" fmla="*/ 73819 h 602457"/>
              <a:gd name="connsiteX6" fmla="*/ 342900 w 583406"/>
              <a:gd name="connsiteY6" fmla="*/ 183357 h 602457"/>
              <a:gd name="connsiteX7" fmla="*/ 481013 w 583406"/>
              <a:gd name="connsiteY7" fmla="*/ 269082 h 602457"/>
              <a:gd name="connsiteX8" fmla="*/ 514350 w 583406"/>
              <a:gd name="connsiteY8" fmla="*/ 292894 h 602457"/>
              <a:gd name="connsiteX9" fmla="*/ 528638 w 583406"/>
              <a:gd name="connsiteY9" fmla="*/ 307182 h 602457"/>
              <a:gd name="connsiteX10" fmla="*/ 547688 w 583406"/>
              <a:gd name="connsiteY10" fmla="*/ 330994 h 602457"/>
              <a:gd name="connsiteX11" fmla="*/ 564356 w 583406"/>
              <a:gd name="connsiteY11" fmla="*/ 366713 h 602457"/>
              <a:gd name="connsiteX12" fmla="*/ 578644 w 583406"/>
              <a:gd name="connsiteY12" fmla="*/ 416719 h 602457"/>
              <a:gd name="connsiteX13" fmla="*/ 583406 w 583406"/>
              <a:gd name="connsiteY13" fmla="*/ 473869 h 602457"/>
              <a:gd name="connsiteX14" fmla="*/ 583406 w 583406"/>
              <a:gd name="connsiteY14" fmla="*/ 535782 h 602457"/>
              <a:gd name="connsiteX15" fmla="*/ 573881 w 583406"/>
              <a:gd name="connsiteY15" fmla="*/ 564357 h 602457"/>
              <a:gd name="connsiteX16" fmla="*/ 554831 w 583406"/>
              <a:gd name="connsiteY16" fmla="*/ 585788 h 602457"/>
              <a:gd name="connsiteX17" fmla="*/ 538163 w 583406"/>
              <a:gd name="connsiteY17" fmla="*/ 597694 h 602457"/>
              <a:gd name="connsiteX18" fmla="*/ 516731 w 583406"/>
              <a:gd name="connsiteY18" fmla="*/ 602457 h 602457"/>
              <a:gd name="connsiteX19" fmla="*/ 478631 w 583406"/>
              <a:gd name="connsiteY19" fmla="*/ 592932 h 602457"/>
              <a:gd name="connsiteX20" fmla="*/ 440531 w 583406"/>
              <a:gd name="connsiteY20" fmla="*/ 569119 h 602457"/>
              <a:gd name="connsiteX21" fmla="*/ 385763 w 583406"/>
              <a:gd name="connsiteY21" fmla="*/ 497682 h 602457"/>
              <a:gd name="connsiteX22" fmla="*/ 285750 w 583406"/>
              <a:gd name="connsiteY22" fmla="*/ 376238 h 60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83406" h="602457">
                <a:moveTo>
                  <a:pt x="285750" y="376238"/>
                </a:moveTo>
                <a:lnTo>
                  <a:pt x="204788" y="283369"/>
                </a:lnTo>
                <a:lnTo>
                  <a:pt x="66675" y="128588"/>
                </a:lnTo>
                <a:lnTo>
                  <a:pt x="0" y="57150"/>
                </a:lnTo>
                <a:lnTo>
                  <a:pt x="35719" y="0"/>
                </a:lnTo>
                <a:lnTo>
                  <a:pt x="161925" y="73819"/>
                </a:lnTo>
                <a:lnTo>
                  <a:pt x="342900" y="183357"/>
                </a:lnTo>
                <a:lnTo>
                  <a:pt x="481013" y="269082"/>
                </a:lnTo>
                <a:lnTo>
                  <a:pt x="514350" y="292894"/>
                </a:lnTo>
                <a:lnTo>
                  <a:pt x="528638" y="307182"/>
                </a:lnTo>
                <a:lnTo>
                  <a:pt x="547688" y="330994"/>
                </a:lnTo>
                <a:lnTo>
                  <a:pt x="564356" y="366713"/>
                </a:lnTo>
                <a:lnTo>
                  <a:pt x="578644" y="416719"/>
                </a:lnTo>
                <a:lnTo>
                  <a:pt x="583406" y="473869"/>
                </a:lnTo>
                <a:lnTo>
                  <a:pt x="583406" y="535782"/>
                </a:lnTo>
                <a:lnTo>
                  <a:pt x="573881" y="564357"/>
                </a:lnTo>
                <a:lnTo>
                  <a:pt x="554831" y="585788"/>
                </a:lnTo>
                <a:lnTo>
                  <a:pt x="538163" y="597694"/>
                </a:lnTo>
                <a:lnTo>
                  <a:pt x="516731" y="602457"/>
                </a:lnTo>
                <a:lnTo>
                  <a:pt x="478631" y="592932"/>
                </a:lnTo>
                <a:lnTo>
                  <a:pt x="440531" y="569119"/>
                </a:lnTo>
                <a:lnTo>
                  <a:pt x="385763" y="497682"/>
                </a:lnTo>
                <a:lnTo>
                  <a:pt x="285750" y="3762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376C1D-EA5B-4CCF-848E-12A98F4B25FF}"/>
              </a:ext>
            </a:extLst>
          </p:cNvPr>
          <p:cNvSpPr/>
          <p:nvPr/>
        </p:nvSpPr>
        <p:spPr>
          <a:xfrm>
            <a:off x="5757864" y="3843339"/>
            <a:ext cx="447675" cy="2130425"/>
          </a:xfrm>
          <a:custGeom>
            <a:avLst/>
            <a:gdLst>
              <a:gd name="connsiteX0" fmla="*/ 143050 w 448785"/>
              <a:gd name="connsiteY0" fmla="*/ 1236964 h 2131730"/>
              <a:gd name="connsiteX1" fmla="*/ 165489 w 448785"/>
              <a:gd name="connsiteY1" fmla="*/ 911595 h 2131730"/>
              <a:gd name="connsiteX2" fmla="*/ 179514 w 448785"/>
              <a:gd name="connsiteY2" fmla="*/ 684397 h 2131730"/>
              <a:gd name="connsiteX3" fmla="*/ 154270 w 448785"/>
              <a:gd name="connsiteY3" fmla="*/ 527323 h 2131730"/>
              <a:gd name="connsiteX4" fmla="*/ 154270 w 448785"/>
              <a:gd name="connsiteY4" fmla="*/ 412321 h 2131730"/>
              <a:gd name="connsiteX5" fmla="*/ 151465 w 448785"/>
              <a:gd name="connsiteY5" fmla="*/ 350613 h 2131730"/>
              <a:gd name="connsiteX6" fmla="*/ 143050 w 448785"/>
              <a:gd name="connsiteY6" fmla="*/ 294515 h 2131730"/>
              <a:gd name="connsiteX7" fmla="*/ 131830 w 448785"/>
              <a:gd name="connsiteY7" fmla="*/ 255247 h 2131730"/>
              <a:gd name="connsiteX8" fmla="*/ 120611 w 448785"/>
              <a:gd name="connsiteY8" fmla="*/ 221588 h 2131730"/>
              <a:gd name="connsiteX9" fmla="*/ 95366 w 448785"/>
              <a:gd name="connsiteY9" fmla="*/ 168294 h 2131730"/>
              <a:gd name="connsiteX10" fmla="*/ 67317 w 448785"/>
              <a:gd name="connsiteY10" fmla="*/ 117806 h 2131730"/>
              <a:gd name="connsiteX11" fmla="*/ 33659 w 448785"/>
              <a:gd name="connsiteY11" fmla="*/ 70123 h 2131730"/>
              <a:gd name="connsiteX12" fmla="*/ 0 w 448785"/>
              <a:gd name="connsiteY12" fmla="*/ 25244 h 2131730"/>
              <a:gd name="connsiteX13" fmla="*/ 30854 w 448785"/>
              <a:gd name="connsiteY13" fmla="*/ 0 h 2131730"/>
              <a:gd name="connsiteX14" fmla="*/ 126220 w 448785"/>
              <a:gd name="connsiteY14" fmla="*/ 25244 h 2131730"/>
              <a:gd name="connsiteX15" fmla="*/ 227197 w 448785"/>
              <a:gd name="connsiteY15" fmla="*/ 61708 h 2131730"/>
              <a:gd name="connsiteX16" fmla="*/ 325369 w 448785"/>
              <a:gd name="connsiteY16" fmla="*/ 112196 h 2131730"/>
              <a:gd name="connsiteX17" fmla="*/ 398297 w 448785"/>
              <a:gd name="connsiteY17" fmla="*/ 154270 h 2131730"/>
              <a:gd name="connsiteX18" fmla="*/ 423541 w 448785"/>
              <a:gd name="connsiteY18" fmla="*/ 171099 h 2131730"/>
              <a:gd name="connsiteX19" fmla="*/ 431955 w 448785"/>
              <a:gd name="connsiteY19" fmla="*/ 182319 h 2131730"/>
              <a:gd name="connsiteX20" fmla="*/ 445980 w 448785"/>
              <a:gd name="connsiteY20" fmla="*/ 207563 h 2131730"/>
              <a:gd name="connsiteX21" fmla="*/ 448785 w 448785"/>
              <a:gd name="connsiteY21" fmla="*/ 232807 h 2131730"/>
              <a:gd name="connsiteX22" fmla="*/ 440370 w 448785"/>
              <a:gd name="connsiteY22" fmla="*/ 255247 h 2131730"/>
              <a:gd name="connsiteX23" fmla="*/ 420736 w 448785"/>
              <a:gd name="connsiteY23" fmla="*/ 277686 h 2131730"/>
              <a:gd name="connsiteX24" fmla="*/ 406711 w 448785"/>
              <a:gd name="connsiteY24" fmla="*/ 316955 h 2131730"/>
              <a:gd name="connsiteX25" fmla="*/ 398297 w 448785"/>
              <a:gd name="connsiteY25" fmla="*/ 359028 h 2131730"/>
              <a:gd name="connsiteX26" fmla="*/ 401101 w 448785"/>
              <a:gd name="connsiteY26" fmla="*/ 504883 h 2131730"/>
              <a:gd name="connsiteX27" fmla="*/ 375857 w 448785"/>
              <a:gd name="connsiteY27" fmla="*/ 639519 h 2131730"/>
              <a:gd name="connsiteX28" fmla="*/ 375857 w 448785"/>
              <a:gd name="connsiteY28" fmla="*/ 1301477 h 2131730"/>
              <a:gd name="connsiteX29" fmla="*/ 378662 w 448785"/>
              <a:gd name="connsiteY29" fmla="*/ 1654896 h 2131730"/>
              <a:gd name="connsiteX30" fmla="*/ 378662 w 448785"/>
              <a:gd name="connsiteY30" fmla="*/ 1879288 h 2131730"/>
              <a:gd name="connsiteX31" fmla="*/ 364638 w 448785"/>
              <a:gd name="connsiteY31" fmla="*/ 1955021 h 2131730"/>
              <a:gd name="connsiteX32" fmla="*/ 353418 w 448785"/>
              <a:gd name="connsiteY32" fmla="*/ 2002704 h 2131730"/>
              <a:gd name="connsiteX33" fmla="*/ 336589 w 448785"/>
              <a:gd name="connsiteY33" fmla="*/ 2053193 h 2131730"/>
              <a:gd name="connsiteX34" fmla="*/ 311344 w 448785"/>
              <a:gd name="connsiteY34" fmla="*/ 2103681 h 2131730"/>
              <a:gd name="connsiteX35" fmla="*/ 291710 w 448785"/>
              <a:gd name="connsiteY35" fmla="*/ 2123315 h 2131730"/>
              <a:gd name="connsiteX36" fmla="*/ 272076 w 448785"/>
              <a:gd name="connsiteY36" fmla="*/ 2131730 h 2131730"/>
              <a:gd name="connsiteX37" fmla="*/ 255246 w 448785"/>
              <a:gd name="connsiteY37" fmla="*/ 2131730 h 2131730"/>
              <a:gd name="connsiteX38" fmla="*/ 232807 w 448785"/>
              <a:gd name="connsiteY38" fmla="*/ 2120510 h 2131730"/>
              <a:gd name="connsiteX39" fmla="*/ 213173 w 448785"/>
              <a:gd name="connsiteY39" fmla="*/ 2098071 h 2131730"/>
              <a:gd name="connsiteX40" fmla="*/ 179514 w 448785"/>
              <a:gd name="connsiteY40" fmla="*/ 2025143 h 2131730"/>
              <a:gd name="connsiteX41" fmla="*/ 145855 w 448785"/>
              <a:gd name="connsiteY41" fmla="*/ 1935386 h 2131730"/>
              <a:gd name="connsiteX42" fmla="*/ 109391 w 448785"/>
              <a:gd name="connsiteY42" fmla="*/ 1809166 h 2131730"/>
              <a:gd name="connsiteX43" fmla="*/ 109391 w 448785"/>
              <a:gd name="connsiteY43" fmla="*/ 1778312 h 2131730"/>
              <a:gd name="connsiteX44" fmla="*/ 123416 w 448785"/>
              <a:gd name="connsiteY44" fmla="*/ 1570748 h 2131730"/>
              <a:gd name="connsiteX45" fmla="*/ 143050 w 448785"/>
              <a:gd name="connsiteY45" fmla="*/ 1236964 h 213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8785" h="2131730">
                <a:moveTo>
                  <a:pt x="143050" y="1236964"/>
                </a:moveTo>
                <a:lnTo>
                  <a:pt x="165489" y="911595"/>
                </a:lnTo>
                <a:lnTo>
                  <a:pt x="179514" y="684397"/>
                </a:lnTo>
                <a:lnTo>
                  <a:pt x="154270" y="527323"/>
                </a:lnTo>
                <a:lnTo>
                  <a:pt x="154270" y="412321"/>
                </a:lnTo>
                <a:lnTo>
                  <a:pt x="151465" y="350613"/>
                </a:lnTo>
                <a:lnTo>
                  <a:pt x="143050" y="294515"/>
                </a:lnTo>
                <a:lnTo>
                  <a:pt x="131830" y="255247"/>
                </a:lnTo>
                <a:lnTo>
                  <a:pt x="120611" y="221588"/>
                </a:lnTo>
                <a:lnTo>
                  <a:pt x="95366" y="168294"/>
                </a:lnTo>
                <a:lnTo>
                  <a:pt x="67317" y="117806"/>
                </a:lnTo>
                <a:lnTo>
                  <a:pt x="33659" y="70123"/>
                </a:lnTo>
                <a:lnTo>
                  <a:pt x="0" y="25244"/>
                </a:lnTo>
                <a:lnTo>
                  <a:pt x="30854" y="0"/>
                </a:lnTo>
                <a:lnTo>
                  <a:pt x="126220" y="25244"/>
                </a:lnTo>
                <a:lnTo>
                  <a:pt x="227197" y="61708"/>
                </a:lnTo>
                <a:lnTo>
                  <a:pt x="325369" y="112196"/>
                </a:lnTo>
                <a:lnTo>
                  <a:pt x="398297" y="154270"/>
                </a:lnTo>
                <a:lnTo>
                  <a:pt x="423541" y="171099"/>
                </a:lnTo>
                <a:lnTo>
                  <a:pt x="431955" y="182319"/>
                </a:lnTo>
                <a:lnTo>
                  <a:pt x="445980" y="207563"/>
                </a:lnTo>
                <a:lnTo>
                  <a:pt x="448785" y="232807"/>
                </a:lnTo>
                <a:lnTo>
                  <a:pt x="440370" y="255247"/>
                </a:lnTo>
                <a:lnTo>
                  <a:pt x="420736" y="277686"/>
                </a:lnTo>
                <a:lnTo>
                  <a:pt x="406711" y="316955"/>
                </a:lnTo>
                <a:lnTo>
                  <a:pt x="398297" y="359028"/>
                </a:lnTo>
                <a:cubicBezTo>
                  <a:pt x="399232" y="407646"/>
                  <a:pt x="400166" y="456265"/>
                  <a:pt x="401101" y="504883"/>
                </a:cubicBezTo>
                <a:lnTo>
                  <a:pt x="375857" y="639519"/>
                </a:lnTo>
                <a:lnTo>
                  <a:pt x="375857" y="1301477"/>
                </a:lnTo>
                <a:lnTo>
                  <a:pt x="378662" y="1654896"/>
                </a:lnTo>
                <a:lnTo>
                  <a:pt x="378662" y="1879288"/>
                </a:lnTo>
                <a:lnTo>
                  <a:pt x="364638" y="1955021"/>
                </a:lnTo>
                <a:lnTo>
                  <a:pt x="353418" y="2002704"/>
                </a:lnTo>
                <a:lnTo>
                  <a:pt x="336589" y="2053193"/>
                </a:lnTo>
                <a:lnTo>
                  <a:pt x="311344" y="2103681"/>
                </a:lnTo>
                <a:lnTo>
                  <a:pt x="291710" y="2123315"/>
                </a:lnTo>
                <a:lnTo>
                  <a:pt x="272076" y="2131730"/>
                </a:lnTo>
                <a:lnTo>
                  <a:pt x="255246" y="2131730"/>
                </a:lnTo>
                <a:lnTo>
                  <a:pt x="232807" y="2120510"/>
                </a:lnTo>
                <a:lnTo>
                  <a:pt x="213173" y="2098071"/>
                </a:lnTo>
                <a:lnTo>
                  <a:pt x="179514" y="2025143"/>
                </a:lnTo>
                <a:lnTo>
                  <a:pt x="145855" y="1935386"/>
                </a:lnTo>
                <a:lnTo>
                  <a:pt x="109391" y="1809166"/>
                </a:lnTo>
                <a:lnTo>
                  <a:pt x="109391" y="1778312"/>
                </a:lnTo>
                <a:lnTo>
                  <a:pt x="123416" y="1570748"/>
                </a:lnTo>
                <a:lnTo>
                  <a:pt x="143050" y="123696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9102566-FADA-4D86-9B25-1AE282B19515}"/>
              </a:ext>
            </a:extLst>
          </p:cNvPr>
          <p:cNvSpPr/>
          <p:nvPr/>
        </p:nvSpPr>
        <p:spPr>
          <a:xfrm>
            <a:off x="3916364" y="4462464"/>
            <a:ext cx="2054225" cy="1354137"/>
          </a:xfrm>
          <a:custGeom>
            <a:avLst/>
            <a:gdLst>
              <a:gd name="connsiteX0" fmla="*/ 1315502 w 2053193"/>
              <a:gd name="connsiteY0" fmla="*/ 465614 h 1354770"/>
              <a:gd name="connsiteX1" fmla="*/ 1472577 w 2053193"/>
              <a:gd name="connsiteY1" fmla="*/ 336589 h 1354770"/>
              <a:gd name="connsiteX2" fmla="*/ 1674530 w 2053193"/>
              <a:gd name="connsiteY2" fmla="*/ 154270 h 1354770"/>
              <a:gd name="connsiteX3" fmla="*/ 1795141 w 2053193"/>
              <a:gd name="connsiteY3" fmla="*/ 36463 h 1354770"/>
              <a:gd name="connsiteX4" fmla="*/ 2053193 w 2053193"/>
              <a:gd name="connsiteY4" fmla="*/ 0 h 1354770"/>
              <a:gd name="connsiteX5" fmla="*/ 2039168 w 2053193"/>
              <a:gd name="connsiteY5" fmla="*/ 67317 h 1354770"/>
              <a:gd name="connsiteX6" fmla="*/ 1974655 w 2053193"/>
              <a:gd name="connsiteY6" fmla="*/ 131830 h 1354770"/>
              <a:gd name="connsiteX7" fmla="*/ 1865264 w 2053193"/>
              <a:gd name="connsiteY7" fmla="*/ 252441 h 1354770"/>
              <a:gd name="connsiteX8" fmla="*/ 1696969 w 2053193"/>
              <a:gd name="connsiteY8" fmla="*/ 415126 h 1354770"/>
              <a:gd name="connsiteX9" fmla="*/ 1517455 w 2053193"/>
              <a:gd name="connsiteY9" fmla="*/ 566591 h 1354770"/>
              <a:gd name="connsiteX10" fmla="*/ 1351966 w 2053193"/>
              <a:gd name="connsiteY10" fmla="*/ 690007 h 1354770"/>
              <a:gd name="connsiteX11" fmla="*/ 1135988 w 2053193"/>
              <a:gd name="connsiteY11" fmla="*/ 835862 h 1354770"/>
              <a:gd name="connsiteX12" fmla="*/ 877936 w 2053193"/>
              <a:gd name="connsiteY12" fmla="*/ 990132 h 1354770"/>
              <a:gd name="connsiteX13" fmla="*/ 608665 w 2053193"/>
              <a:gd name="connsiteY13" fmla="*/ 1127573 h 1354770"/>
              <a:gd name="connsiteX14" fmla="*/ 342199 w 2053193"/>
              <a:gd name="connsiteY14" fmla="*/ 1248184 h 1354770"/>
              <a:gd name="connsiteX15" fmla="*/ 123416 w 2053193"/>
              <a:gd name="connsiteY15" fmla="*/ 1329526 h 1354770"/>
              <a:gd name="connsiteX16" fmla="*/ 50488 w 2053193"/>
              <a:gd name="connsiteY16" fmla="*/ 1354770 h 1354770"/>
              <a:gd name="connsiteX17" fmla="*/ 25244 w 2053193"/>
              <a:gd name="connsiteY17" fmla="*/ 1354770 h 1354770"/>
              <a:gd name="connsiteX18" fmla="*/ 14025 w 2053193"/>
              <a:gd name="connsiteY18" fmla="*/ 1349160 h 1354770"/>
              <a:gd name="connsiteX19" fmla="*/ 0 w 2053193"/>
              <a:gd name="connsiteY19" fmla="*/ 1337941 h 1354770"/>
              <a:gd name="connsiteX20" fmla="*/ 2805 w 2053193"/>
              <a:gd name="connsiteY20" fmla="*/ 1323916 h 1354770"/>
              <a:gd name="connsiteX21" fmla="*/ 11220 w 2053193"/>
              <a:gd name="connsiteY21" fmla="*/ 1307087 h 1354770"/>
              <a:gd name="connsiteX22" fmla="*/ 30854 w 2053193"/>
              <a:gd name="connsiteY22" fmla="*/ 1287452 h 1354770"/>
              <a:gd name="connsiteX23" fmla="*/ 140245 w 2053193"/>
              <a:gd name="connsiteY23" fmla="*/ 1234159 h 1354770"/>
              <a:gd name="connsiteX24" fmla="*/ 322564 w 2053193"/>
              <a:gd name="connsiteY24" fmla="*/ 1135987 h 1354770"/>
              <a:gd name="connsiteX25" fmla="*/ 555372 w 2053193"/>
              <a:gd name="connsiteY25" fmla="*/ 1001352 h 1354770"/>
              <a:gd name="connsiteX26" fmla="*/ 776959 w 2053193"/>
              <a:gd name="connsiteY26" fmla="*/ 861106 h 1354770"/>
              <a:gd name="connsiteX27" fmla="*/ 1026596 w 2053193"/>
              <a:gd name="connsiteY27" fmla="*/ 687202 h 1354770"/>
              <a:gd name="connsiteX28" fmla="*/ 1315502 w 2053193"/>
              <a:gd name="connsiteY28" fmla="*/ 465614 h 1354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053193" h="1354770">
                <a:moveTo>
                  <a:pt x="1315502" y="465614"/>
                </a:moveTo>
                <a:lnTo>
                  <a:pt x="1472577" y="336589"/>
                </a:lnTo>
                <a:lnTo>
                  <a:pt x="1674530" y="154270"/>
                </a:lnTo>
                <a:lnTo>
                  <a:pt x="1795141" y="36463"/>
                </a:lnTo>
                <a:lnTo>
                  <a:pt x="2053193" y="0"/>
                </a:lnTo>
                <a:lnTo>
                  <a:pt x="2039168" y="67317"/>
                </a:lnTo>
                <a:lnTo>
                  <a:pt x="1974655" y="131830"/>
                </a:lnTo>
                <a:lnTo>
                  <a:pt x="1865264" y="252441"/>
                </a:lnTo>
                <a:lnTo>
                  <a:pt x="1696969" y="415126"/>
                </a:lnTo>
                <a:lnTo>
                  <a:pt x="1517455" y="566591"/>
                </a:lnTo>
                <a:lnTo>
                  <a:pt x="1351966" y="690007"/>
                </a:lnTo>
                <a:lnTo>
                  <a:pt x="1135988" y="835862"/>
                </a:lnTo>
                <a:lnTo>
                  <a:pt x="877936" y="990132"/>
                </a:lnTo>
                <a:lnTo>
                  <a:pt x="608665" y="1127573"/>
                </a:lnTo>
                <a:lnTo>
                  <a:pt x="342199" y="1248184"/>
                </a:lnTo>
                <a:lnTo>
                  <a:pt x="123416" y="1329526"/>
                </a:lnTo>
                <a:lnTo>
                  <a:pt x="50488" y="1354770"/>
                </a:lnTo>
                <a:lnTo>
                  <a:pt x="25244" y="1354770"/>
                </a:lnTo>
                <a:lnTo>
                  <a:pt x="14025" y="1349160"/>
                </a:lnTo>
                <a:lnTo>
                  <a:pt x="0" y="1337941"/>
                </a:lnTo>
                <a:lnTo>
                  <a:pt x="2805" y="1323916"/>
                </a:lnTo>
                <a:lnTo>
                  <a:pt x="11220" y="1307087"/>
                </a:lnTo>
                <a:lnTo>
                  <a:pt x="30854" y="1287452"/>
                </a:lnTo>
                <a:lnTo>
                  <a:pt x="140245" y="1234159"/>
                </a:lnTo>
                <a:lnTo>
                  <a:pt x="322564" y="1135987"/>
                </a:lnTo>
                <a:lnTo>
                  <a:pt x="555372" y="1001352"/>
                </a:lnTo>
                <a:lnTo>
                  <a:pt x="776959" y="861106"/>
                </a:lnTo>
                <a:lnTo>
                  <a:pt x="1026596" y="687202"/>
                </a:lnTo>
                <a:lnTo>
                  <a:pt x="1315502" y="46561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64CDA65-A182-4737-BAEF-C19B3E34ECC7}"/>
              </a:ext>
            </a:extLst>
          </p:cNvPr>
          <p:cNvSpPr/>
          <p:nvPr/>
        </p:nvSpPr>
        <p:spPr>
          <a:xfrm>
            <a:off x="6091239" y="4445000"/>
            <a:ext cx="2301875" cy="1352550"/>
          </a:xfrm>
          <a:custGeom>
            <a:avLst/>
            <a:gdLst>
              <a:gd name="connsiteX0" fmla="*/ 645129 w 2302829"/>
              <a:gd name="connsiteY0" fmla="*/ 614275 h 1351966"/>
              <a:gd name="connsiteX1" fmla="*/ 356223 w 2302829"/>
              <a:gd name="connsiteY1" fmla="*/ 347809 h 1351966"/>
              <a:gd name="connsiteX2" fmla="*/ 0 w 2302829"/>
              <a:gd name="connsiteY2" fmla="*/ 14025 h 1351966"/>
              <a:gd name="connsiteX3" fmla="*/ 134635 w 2302829"/>
              <a:gd name="connsiteY3" fmla="*/ 0 h 1351966"/>
              <a:gd name="connsiteX4" fmla="*/ 249636 w 2302829"/>
              <a:gd name="connsiteY4" fmla="*/ 86952 h 1351966"/>
              <a:gd name="connsiteX5" fmla="*/ 465614 w 2302829"/>
              <a:gd name="connsiteY5" fmla="*/ 244027 h 1351966"/>
              <a:gd name="connsiteX6" fmla="*/ 774154 w 2302829"/>
              <a:gd name="connsiteY6" fmla="*/ 465615 h 1351966"/>
              <a:gd name="connsiteX7" fmla="*/ 1046230 w 2302829"/>
              <a:gd name="connsiteY7" fmla="*/ 656349 h 1351966"/>
              <a:gd name="connsiteX8" fmla="*/ 1312697 w 2302829"/>
              <a:gd name="connsiteY8" fmla="*/ 827448 h 1351966"/>
              <a:gd name="connsiteX9" fmla="*/ 1391234 w 2302829"/>
              <a:gd name="connsiteY9" fmla="*/ 872327 h 1351966"/>
              <a:gd name="connsiteX10" fmla="*/ 1604407 w 2302829"/>
              <a:gd name="connsiteY10" fmla="*/ 976108 h 1351966"/>
              <a:gd name="connsiteX11" fmla="*/ 1966240 w 2302829"/>
              <a:gd name="connsiteY11" fmla="*/ 1144403 h 1351966"/>
              <a:gd name="connsiteX12" fmla="*/ 2249536 w 2302829"/>
              <a:gd name="connsiteY12" fmla="*/ 1270623 h 1351966"/>
              <a:gd name="connsiteX13" fmla="*/ 2283195 w 2302829"/>
              <a:gd name="connsiteY13" fmla="*/ 1290258 h 1351966"/>
              <a:gd name="connsiteX14" fmla="*/ 2294414 w 2302829"/>
              <a:gd name="connsiteY14" fmla="*/ 1304282 h 1351966"/>
              <a:gd name="connsiteX15" fmla="*/ 2302829 w 2302829"/>
              <a:gd name="connsiteY15" fmla="*/ 1323917 h 1351966"/>
              <a:gd name="connsiteX16" fmla="*/ 2302829 w 2302829"/>
              <a:gd name="connsiteY16" fmla="*/ 1335136 h 1351966"/>
              <a:gd name="connsiteX17" fmla="*/ 2294414 w 2302829"/>
              <a:gd name="connsiteY17" fmla="*/ 1346356 h 1351966"/>
              <a:gd name="connsiteX18" fmla="*/ 2246731 w 2302829"/>
              <a:gd name="connsiteY18" fmla="*/ 1351966 h 1351966"/>
              <a:gd name="connsiteX19" fmla="*/ 1999899 w 2302829"/>
              <a:gd name="connsiteY19" fmla="*/ 1351966 h 1351966"/>
              <a:gd name="connsiteX20" fmla="*/ 1682944 w 2302829"/>
              <a:gd name="connsiteY20" fmla="*/ 1351966 h 1351966"/>
              <a:gd name="connsiteX21" fmla="*/ 1548309 w 2302829"/>
              <a:gd name="connsiteY21" fmla="*/ 1346356 h 1351966"/>
              <a:gd name="connsiteX22" fmla="*/ 1520260 w 2302829"/>
              <a:gd name="connsiteY22" fmla="*/ 1343551 h 1351966"/>
              <a:gd name="connsiteX23" fmla="*/ 1466967 w 2302829"/>
              <a:gd name="connsiteY23" fmla="*/ 1335136 h 1351966"/>
              <a:gd name="connsiteX24" fmla="*/ 1424893 w 2302829"/>
              <a:gd name="connsiteY24" fmla="*/ 1323917 h 1351966"/>
              <a:gd name="connsiteX25" fmla="*/ 1391234 w 2302829"/>
              <a:gd name="connsiteY25" fmla="*/ 1309892 h 1351966"/>
              <a:gd name="connsiteX26" fmla="*/ 1301477 w 2302829"/>
              <a:gd name="connsiteY26" fmla="*/ 1228550 h 1351966"/>
              <a:gd name="connsiteX27" fmla="*/ 1107938 w 2302829"/>
              <a:gd name="connsiteY27" fmla="*/ 1049036 h 1351966"/>
              <a:gd name="connsiteX28" fmla="*/ 827448 w 2302829"/>
              <a:gd name="connsiteY28" fmla="*/ 788179 h 1351966"/>
              <a:gd name="connsiteX29" fmla="*/ 645129 w 2302829"/>
              <a:gd name="connsiteY29" fmla="*/ 614275 h 135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302829" h="1351966">
                <a:moveTo>
                  <a:pt x="645129" y="614275"/>
                </a:moveTo>
                <a:lnTo>
                  <a:pt x="356223" y="347809"/>
                </a:lnTo>
                <a:lnTo>
                  <a:pt x="0" y="14025"/>
                </a:lnTo>
                <a:lnTo>
                  <a:pt x="134635" y="0"/>
                </a:lnTo>
                <a:lnTo>
                  <a:pt x="249636" y="86952"/>
                </a:lnTo>
                <a:lnTo>
                  <a:pt x="465614" y="244027"/>
                </a:lnTo>
                <a:lnTo>
                  <a:pt x="774154" y="465615"/>
                </a:lnTo>
                <a:lnTo>
                  <a:pt x="1046230" y="656349"/>
                </a:lnTo>
                <a:lnTo>
                  <a:pt x="1312697" y="827448"/>
                </a:lnTo>
                <a:lnTo>
                  <a:pt x="1391234" y="872327"/>
                </a:lnTo>
                <a:lnTo>
                  <a:pt x="1604407" y="976108"/>
                </a:lnTo>
                <a:lnTo>
                  <a:pt x="1966240" y="1144403"/>
                </a:lnTo>
                <a:lnTo>
                  <a:pt x="2249536" y="1270623"/>
                </a:lnTo>
                <a:lnTo>
                  <a:pt x="2283195" y="1290258"/>
                </a:lnTo>
                <a:lnTo>
                  <a:pt x="2294414" y="1304282"/>
                </a:lnTo>
                <a:lnTo>
                  <a:pt x="2302829" y="1323917"/>
                </a:lnTo>
                <a:lnTo>
                  <a:pt x="2302829" y="1335136"/>
                </a:lnTo>
                <a:lnTo>
                  <a:pt x="2294414" y="1346356"/>
                </a:lnTo>
                <a:lnTo>
                  <a:pt x="2246731" y="1351966"/>
                </a:lnTo>
                <a:lnTo>
                  <a:pt x="1999899" y="1351966"/>
                </a:lnTo>
                <a:lnTo>
                  <a:pt x="1682944" y="1351966"/>
                </a:lnTo>
                <a:lnTo>
                  <a:pt x="1548309" y="1346356"/>
                </a:lnTo>
                <a:lnTo>
                  <a:pt x="1520260" y="1343551"/>
                </a:lnTo>
                <a:lnTo>
                  <a:pt x="1466967" y="1335136"/>
                </a:lnTo>
                <a:lnTo>
                  <a:pt x="1424893" y="1323917"/>
                </a:lnTo>
                <a:lnTo>
                  <a:pt x="1391234" y="1309892"/>
                </a:lnTo>
                <a:lnTo>
                  <a:pt x="1301477" y="1228550"/>
                </a:lnTo>
                <a:lnTo>
                  <a:pt x="1107938" y="1049036"/>
                </a:lnTo>
                <a:lnTo>
                  <a:pt x="827448" y="788179"/>
                </a:lnTo>
                <a:lnTo>
                  <a:pt x="645129" y="614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434A83B-5119-440B-9130-1575700C3F2C}"/>
              </a:ext>
            </a:extLst>
          </p:cNvPr>
          <p:cNvGrpSpPr/>
          <p:nvPr/>
        </p:nvGrpSpPr>
        <p:grpSpPr>
          <a:xfrm>
            <a:off x="3848101" y="1390650"/>
            <a:ext cx="4545013" cy="4583114"/>
            <a:chOff x="3848101" y="1390650"/>
            <a:chExt cx="4545013" cy="4583114"/>
          </a:xfrm>
        </p:grpSpPr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B3D82895-6EFA-487B-BC6C-E7E5172FA945}"/>
                </a:ext>
              </a:extLst>
            </p:cNvPr>
            <p:cNvSpPr/>
            <p:nvPr/>
          </p:nvSpPr>
          <p:spPr>
            <a:xfrm>
              <a:off x="3898106" y="1395413"/>
              <a:ext cx="966788" cy="1289050"/>
            </a:xfrm>
            <a:custGeom>
              <a:avLst/>
              <a:gdLst>
                <a:gd name="connsiteX0" fmla="*/ 466725 w 966788"/>
                <a:gd name="connsiteY0" fmla="*/ 557212 h 1288256"/>
                <a:gd name="connsiteX1" fmla="*/ 514350 w 966788"/>
                <a:gd name="connsiteY1" fmla="*/ 466725 h 1288256"/>
                <a:gd name="connsiteX2" fmla="*/ 552450 w 966788"/>
                <a:gd name="connsiteY2" fmla="*/ 383381 h 1288256"/>
                <a:gd name="connsiteX3" fmla="*/ 585788 w 966788"/>
                <a:gd name="connsiteY3" fmla="*/ 295275 h 1288256"/>
                <a:gd name="connsiteX4" fmla="*/ 597694 w 966788"/>
                <a:gd name="connsiteY4" fmla="*/ 252412 h 1288256"/>
                <a:gd name="connsiteX5" fmla="*/ 600075 w 966788"/>
                <a:gd name="connsiteY5" fmla="*/ 216693 h 1288256"/>
                <a:gd name="connsiteX6" fmla="*/ 600075 w 966788"/>
                <a:gd name="connsiteY6" fmla="*/ 188118 h 1288256"/>
                <a:gd name="connsiteX7" fmla="*/ 590550 w 966788"/>
                <a:gd name="connsiteY7" fmla="*/ 161925 h 1288256"/>
                <a:gd name="connsiteX8" fmla="*/ 573881 w 966788"/>
                <a:gd name="connsiteY8" fmla="*/ 138112 h 1288256"/>
                <a:gd name="connsiteX9" fmla="*/ 552450 w 966788"/>
                <a:gd name="connsiteY9" fmla="*/ 116681 h 1288256"/>
                <a:gd name="connsiteX10" fmla="*/ 526256 w 966788"/>
                <a:gd name="connsiteY10" fmla="*/ 95250 h 1288256"/>
                <a:gd name="connsiteX11" fmla="*/ 490538 w 966788"/>
                <a:gd name="connsiteY11" fmla="*/ 73818 h 1288256"/>
                <a:gd name="connsiteX12" fmla="*/ 447675 w 966788"/>
                <a:gd name="connsiteY12" fmla="*/ 50006 h 1288256"/>
                <a:gd name="connsiteX13" fmla="*/ 435769 w 966788"/>
                <a:gd name="connsiteY13" fmla="*/ 38100 h 1288256"/>
                <a:gd name="connsiteX14" fmla="*/ 426244 w 966788"/>
                <a:gd name="connsiteY14" fmla="*/ 14287 h 1288256"/>
                <a:gd name="connsiteX15" fmla="*/ 433388 w 966788"/>
                <a:gd name="connsiteY15" fmla="*/ 2381 h 1288256"/>
                <a:gd name="connsiteX16" fmla="*/ 450056 w 966788"/>
                <a:gd name="connsiteY16" fmla="*/ 0 h 1288256"/>
                <a:gd name="connsiteX17" fmla="*/ 490538 w 966788"/>
                <a:gd name="connsiteY17" fmla="*/ 4762 h 1288256"/>
                <a:gd name="connsiteX18" fmla="*/ 531019 w 966788"/>
                <a:gd name="connsiteY18" fmla="*/ 2381 h 1288256"/>
                <a:gd name="connsiteX19" fmla="*/ 607219 w 966788"/>
                <a:gd name="connsiteY19" fmla="*/ 9525 h 1288256"/>
                <a:gd name="connsiteX20" fmla="*/ 661988 w 966788"/>
                <a:gd name="connsiteY20" fmla="*/ 19050 h 1288256"/>
                <a:gd name="connsiteX21" fmla="*/ 711994 w 966788"/>
                <a:gd name="connsiteY21" fmla="*/ 38100 h 1288256"/>
                <a:gd name="connsiteX22" fmla="*/ 762000 w 966788"/>
                <a:gd name="connsiteY22" fmla="*/ 59531 h 1288256"/>
                <a:gd name="connsiteX23" fmla="*/ 821531 w 966788"/>
                <a:gd name="connsiteY23" fmla="*/ 90487 h 1288256"/>
                <a:gd name="connsiteX24" fmla="*/ 854869 w 966788"/>
                <a:gd name="connsiteY24" fmla="*/ 114300 h 1288256"/>
                <a:gd name="connsiteX25" fmla="*/ 883444 w 966788"/>
                <a:gd name="connsiteY25" fmla="*/ 135731 h 1288256"/>
                <a:gd name="connsiteX26" fmla="*/ 912019 w 966788"/>
                <a:gd name="connsiteY26" fmla="*/ 166687 h 1288256"/>
                <a:gd name="connsiteX27" fmla="*/ 950119 w 966788"/>
                <a:gd name="connsiteY27" fmla="*/ 223837 h 1288256"/>
                <a:gd name="connsiteX28" fmla="*/ 964406 w 966788"/>
                <a:gd name="connsiteY28" fmla="*/ 252412 h 1288256"/>
                <a:gd name="connsiteX29" fmla="*/ 966788 w 966788"/>
                <a:gd name="connsiteY29" fmla="*/ 276225 h 1288256"/>
                <a:gd name="connsiteX30" fmla="*/ 962025 w 966788"/>
                <a:gd name="connsiteY30" fmla="*/ 292893 h 1288256"/>
                <a:gd name="connsiteX31" fmla="*/ 954881 w 966788"/>
                <a:gd name="connsiteY31" fmla="*/ 304800 h 1288256"/>
                <a:gd name="connsiteX32" fmla="*/ 931069 w 966788"/>
                <a:gd name="connsiteY32" fmla="*/ 314325 h 1288256"/>
                <a:gd name="connsiteX33" fmla="*/ 900113 w 966788"/>
                <a:gd name="connsiteY33" fmla="*/ 328612 h 1288256"/>
                <a:gd name="connsiteX34" fmla="*/ 862013 w 966788"/>
                <a:gd name="connsiteY34" fmla="*/ 354806 h 1288256"/>
                <a:gd name="connsiteX35" fmla="*/ 833438 w 966788"/>
                <a:gd name="connsiteY35" fmla="*/ 388143 h 1288256"/>
                <a:gd name="connsiteX36" fmla="*/ 809625 w 966788"/>
                <a:gd name="connsiteY36" fmla="*/ 426243 h 1288256"/>
                <a:gd name="connsiteX37" fmla="*/ 783431 w 966788"/>
                <a:gd name="connsiteY37" fmla="*/ 481012 h 1288256"/>
                <a:gd name="connsiteX38" fmla="*/ 762000 w 966788"/>
                <a:gd name="connsiteY38" fmla="*/ 528637 h 1288256"/>
                <a:gd name="connsiteX39" fmla="*/ 740569 w 966788"/>
                <a:gd name="connsiteY39" fmla="*/ 559593 h 1288256"/>
                <a:gd name="connsiteX40" fmla="*/ 619125 w 966788"/>
                <a:gd name="connsiteY40" fmla="*/ 673893 h 1288256"/>
                <a:gd name="connsiteX41" fmla="*/ 583406 w 966788"/>
                <a:gd name="connsiteY41" fmla="*/ 719137 h 1288256"/>
                <a:gd name="connsiteX42" fmla="*/ 497681 w 966788"/>
                <a:gd name="connsiteY42" fmla="*/ 828675 h 1288256"/>
                <a:gd name="connsiteX43" fmla="*/ 414338 w 966788"/>
                <a:gd name="connsiteY43" fmla="*/ 923925 h 1288256"/>
                <a:gd name="connsiteX44" fmla="*/ 311944 w 966788"/>
                <a:gd name="connsiteY44" fmla="*/ 1040606 h 1288256"/>
                <a:gd name="connsiteX45" fmla="*/ 204788 w 966788"/>
                <a:gd name="connsiteY45" fmla="*/ 1147762 h 1288256"/>
                <a:gd name="connsiteX46" fmla="*/ 121444 w 966788"/>
                <a:gd name="connsiteY46" fmla="*/ 1223962 h 1288256"/>
                <a:gd name="connsiteX47" fmla="*/ 64294 w 966788"/>
                <a:gd name="connsiteY47" fmla="*/ 1271587 h 1288256"/>
                <a:gd name="connsiteX48" fmla="*/ 38100 w 966788"/>
                <a:gd name="connsiteY48" fmla="*/ 1285875 h 1288256"/>
                <a:gd name="connsiteX49" fmla="*/ 21431 w 966788"/>
                <a:gd name="connsiteY49" fmla="*/ 1288256 h 1288256"/>
                <a:gd name="connsiteX50" fmla="*/ 4763 w 966788"/>
                <a:gd name="connsiteY50" fmla="*/ 1283493 h 1288256"/>
                <a:gd name="connsiteX51" fmla="*/ 0 w 966788"/>
                <a:gd name="connsiteY51" fmla="*/ 1266825 h 1288256"/>
                <a:gd name="connsiteX52" fmla="*/ 14288 w 966788"/>
                <a:gd name="connsiteY52" fmla="*/ 1235868 h 1288256"/>
                <a:gd name="connsiteX53" fmla="*/ 54769 w 966788"/>
                <a:gd name="connsiteY53" fmla="*/ 1178718 h 1288256"/>
                <a:gd name="connsiteX54" fmla="*/ 121444 w 966788"/>
                <a:gd name="connsiteY54" fmla="*/ 1090612 h 1288256"/>
                <a:gd name="connsiteX55" fmla="*/ 223838 w 966788"/>
                <a:gd name="connsiteY55" fmla="*/ 947737 h 1288256"/>
                <a:gd name="connsiteX56" fmla="*/ 309563 w 966788"/>
                <a:gd name="connsiteY56" fmla="*/ 821531 h 1288256"/>
                <a:gd name="connsiteX57" fmla="*/ 400050 w 966788"/>
                <a:gd name="connsiteY57" fmla="*/ 676275 h 1288256"/>
                <a:gd name="connsiteX58" fmla="*/ 466725 w 966788"/>
                <a:gd name="connsiteY58" fmla="*/ 557212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66788" h="1288256">
                  <a:moveTo>
                    <a:pt x="466725" y="557212"/>
                  </a:moveTo>
                  <a:lnTo>
                    <a:pt x="514350" y="466725"/>
                  </a:lnTo>
                  <a:lnTo>
                    <a:pt x="552450" y="383381"/>
                  </a:lnTo>
                  <a:lnTo>
                    <a:pt x="585788" y="295275"/>
                  </a:lnTo>
                  <a:lnTo>
                    <a:pt x="597694" y="252412"/>
                  </a:lnTo>
                  <a:lnTo>
                    <a:pt x="600075" y="216693"/>
                  </a:lnTo>
                  <a:lnTo>
                    <a:pt x="600075" y="188118"/>
                  </a:lnTo>
                  <a:lnTo>
                    <a:pt x="590550" y="161925"/>
                  </a:lnTo>
                  <a:lnTo>
                    <a:pt x="573881" y="138112"/>
                  </a:lnTo>
                  <a:lnTo>
                    <a:pt x="552450" y="116681"/>
                  </a:lnTo>
                  <a:lnTo>
                    <a:pt x="526256" y="95250"/>
                  </a:lnTo>
                  <a:lnTo>
                    <a:pt x="490538" y="73818"/>
                  </a:lnTo>
                  <a:lnTo>
                    <a:pt x="447675" y="50006"/>
                  </a:lnTo>
                  <a:lnTo>
                    <a:pt x="435769" y="38100"/>
                  </a:lnTo>
                  <a:lnTo>
                    <a:pt x="426244" y="14287"/>
                  </a:lnTo>
                  <a:lnTo>
                    <a:pt x="433388" y="2381"/>
                  </a:lnTo>
                  <a:lnTo>
                    <a:pt x="450056" y="0"/>
                  </a:lnTo>
                  <a:lnTo>
                    <a:pt x="490538" y="4762"/>
                  </a:lnTo>
                  <a:lnTo>
                    <a:pt x="531019" y="2381"/>
                  </a:lnTo>
                  <a:lnTo>
                    <a:pt x="607219" y="9525"/>
                  </a:lnTo>
                  <a:lnTo>
                    <a:pt x="661988" y="19050"/>
                  </a:lnTo>
                  <a:lnTo>
                    <a:pt x="711994" y="38100"/>
                  </a:lnTo>
                  <a:lnTo>
                    <a:pt x="762000" y="59531"/>
                  </a:lnTo>
                  <a:lnTo>
                    <a:pt x="821531" y="90487"/>
                  </a:lnTo>
                  <a:lnTo>
                    <a:pt x="854869" y="114300"/>
                  </a:lnTo>
                  <a:lnTo>
                    <a:pt x="883444" y="135731"/>
                  </a:lnTo>
                  <a:lnTo>
                    <a:pt x="912019" y="166687"/>
                  </a:lnTo>
                  <a:lnTo>
                    <a:pt x="950119" y="223837"/>
                  </a:lnTo>
                  <a:lnTo>
                    <a:pt x="964406" y="252412"/>
                  </a:lnTo>
                  <a:lnTo>
                    <a:pt x="966788" y="276225"/>
                  </a:lnTo>
                  <a:lnTo>
                    <a:pt x="962025" y="292893"/>
                  </a:lnTo>
                  <a:lnTo>
                    <a:pt x="954881" y="304800"/>
                  </a:lnTo>
                  <a:lnTo>
                    <a:pt x="931069" y="314325"/>
                  </a:lnTo>
                  <a:lnTo>
                    <a:pt x="900113" y="328612"/>
                  </a:lnTo>
                  <a:lnTo>
                    <a:pt x="862013" y="354806"/>
                  </a:lnTo>
                  <a:lnTo>
                    <a:pt x="833438" y="388143"/>
                  </a:lnTo>
                  <a:lnTo>
                    <a:pt x="809625" y="426243"/>
                  </a:lnTo>
                  <a:lnTo>
                    <a:pt x="783431" y="481012"/>
                  </a:lnTo>
                  <a:lnTo>
                    <a:pt x="762000" y="528637"/>
                  </a:lnTo>
                  <a:lnTo>
                    <a:pt x="740569" y="559593"/>
                  </a:lnTo>
                  <a:lnTo>
                    <a:pt x="619125" y="673893"/>
                  </a:lnTo>
                  <a:lnTo>
                    <a:pt x="583406" y="719137"/>
                  </a:lnTo>
                  <a:lnTo>
                    <a:pt x="497681" y="828675"/>
                  </a:lnTo>
                  <a:lnTo>
                    <a:pt x="414338" y="923925"/>
                  </a:lnTo>
                  <a:lnTo>
                    <a:pt x="311944" y="1040606"/>
                  </a:lnTo>
                  <a:lnTo>
                    <a:pt x="204788" y="1147762"/>
                  </a:lnTo>
                  <a:lnTo>
                    <a:pt x="121444" y="1223962"/>
                  </a:lnTo>
                  <a:lnTo>
                    <a:pt x="64294" y="1271587"/>
                  </a:lnTo>
                  <a:lnTo>
                    <a:pt x="38100" y="1285875"/>
                  </a:lnTo>
                  <a:lnTo>
                    <a:pt x="21431" y="1288256"/>
                  </a:lnTo>
                  <a:lnTo>
                    <a:pt x="4763" y="1283493"/>
                  </a:lnTo>
                  <a:lnTo>
                    <a:pt x="0" y="1266825"/>
                  </a:lnTo>
                  <a:lnTo>
                    <a:pt x="14288" y="1235868"/>
                  </a:lnTo>
                  <a:lnTo>
                    <a:pt x="54769" y="1178718"/>
                  </a:lnTo>
                  <a:lnTo>
                    <a:pt x="121444" y="1090612"/>
                  </a:lnTo>
                  <a:lnTo>
                    <a:pt x="223838" y="947737"/>
                  </a:lnTo>
                  <a:lnTo>
                    <a:pt x="309563" y="821531"/>
                  </a:lnTo>
                  <a:lnTo>
                    <a:pt x="400050" y="676275"/>
                  </a:lnTo>
                  <a:lnTo>
                    <a:pt x="466725" y="5572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88A03F43-9694-48FE-92D9-719C63ACBDFB}"/>
                </a:ext>
              </a:extLst>
            </p:cNvPr>
            <p:cNvSpPr/>
            <p:nvPr/>
          </p:nvSpPr>
          <p:spPr>
            <a:xfrm>
              <a:off x="5753895" y="1390650"/>
              <a:ext cx="879475" cy="935038"/>
            </a:xfrm>
            <a:custGeom>
              <a:avLst/>
              <a:gdLst>
                <a:gd name="connsiteX0" fmla="*/ 395287 w 881062"/>
                <a:gd name="connsiteY0" fmla="*/ 471488 h 935831"/>
                <a:gd name="connsiteX1" fmla="*/ 454819 w 881062"/>
                <a:gd name="connsiteY1" fmla="*/ 395288 h 935831"/>
                <a:gd name="connsiteX2" fmla="*/ 476250 w 881062"/>
                <a:gd name="connsiteY2" fmla="*/ 366713 h 935831"/>
                <a:gd name="connsiteX3" fmla="*/ 497681 w 881062"/>
                <a:gd name="connsiteY3" fmla="*/ 335756 h 935831"/>
                <a:gd name="connsiteX4" fmla="*/ 514350 w 881062"/>
                <a:gd name="connsiteY4" fmla="*/ 309563 h 935831"/>
                <a:gd name="connsiteX5" fmla="*/ 526256 w 881062"/>
                <a:gd name="connsiteY5" fmla="*/ 283369 h 935831"/>
                <a:gd name="connsiteX6" fmla="*/ 535781 w 881062"/>
                <a:gd name="connsiteY6" fmla="*/ 252413 h 935831"/>
                <a:gd name="connsiteX7" fmla="*/ 542925 w 881062"/>
                <a:gd name="connsiteY7" fmla="*/ 223838 h 935831"/>
                <a:gd name="connsiteX8" fmla="*/ 550069 w 881062"/>
                <a:gd name="connsiteY8" fmla="*/ 185738 h 935831"/>
                <a:gd name="connsiteX9" fmla="*/ 550069 w 881062"/>
                <a:gd name="connsiteY9" fmla="*/ 164306 h 935831"/>
                <a:gd name="connsiteX10" fmla="*/ 540544 w 881062"/>
                <a:gd name="connsiteY10" fmla="*/ 147638 h 935831"/>
                <a:gd name="connsiteX11" fmla="*/ 528637 w 881062"/>
                <a:gd name="connsiteY11" fmla="*/ 133350 h 935831"/>
                <a:gd name="connsiteX12" fmla="*/ 502444 w 881062"/>
                <a:gd name="connsiteY12" fmla="*/ 111919 h 935831"/>
                <a:gd name="connsiteX13" fmla="*/ 485775 w 881062"/>
                <a:gd name="connsiteY13" fmla="*/ 102394 h 935831"/>
                <a:gd name="connsiteX14" fmla="*/ 459581 w 881062"/>
                <a:gd name="connsiteY14" fmla="*/ 88106 h 935831"/>
                <a:gd name="connsiteX15" fmla="*/ 433387 w 881062"/>
                <a:gd name="connsiteY15" fmla="*/ 80963 h 935831"/>
                <a:gd name="connsiteX16" fmla="*/ 404812 w 881062"/>
                <a:gd name="connsiteY16" fmla="*/ 66675 h 935831"/>
                <a:gd name="connsiteX17" fmla="*/ 385762 w 881062"/>
                <a:gd name="connsiteY17" fmla="*/ 45244 h 935831"/>
                <a:gd name="connsiteX18" fmla="*/ 385762 w 881062"/>
                <a:gd name="connsiteY18" fmla="*/ 30956 h 935831"/>
                <a:gd name="connsiteX19" fmla="*/ 395287 w 881062"/>
                <a:gd name="connsiteY19" fmla="*/ 16669 h 935831"/>
                <a:gd name="connsiteX20" fmla="*/ 414337 w 881062"/>
                <a:gd name="connsiteY20" fmla="*/ 9525 h 935831"/>
                <a:gd name="connsiteX21" fmla="*/ 442912 w 881062"/>
                <a:gd name="connsiteY21" fmla="*/ 2381 h 935831"/>
                <a:gd name="connsiteX22" fmla="*/ 495300 w 881062"/>
                <a:gd name="connsiteY22" fmla="*/ 0 h 935831"/>
                <a:gd name="connsiteX23" fmla="*/ 578644 w 881062"/>
                <a:gd name="connsiteY23" fmla="*/ 2381 h 935831"/>
                <a:gd name="connsiteX24" fmla="*/ 626269 w 881062"/>
                <a:gd name="connsiteY24" fmla="*/ 11906 h 935831"/>
                <a:gd name="connsiteX25" fmla="*/ 676275 w 881062"/>
                <a:gd name="connsiteY25" fmla="*/ 33338 h 935831"/>
                <a:gd name="connsiteX26" fmla="*/ 738187 w 881062"/>
                <a:gd name="connsiteY26" fmla="*/ 69056 h 935831"/>
                <a:gd name="connsiteX27" fmla="*/ 783431 w 881062"/>
                <a:gd name="connsiteY27" fmla="*/ 100013 h 935831"/>
                <a:gd name="connsiteX28" fmla="*/ 814387 w 881062"/>
                <a:gd name="connsiteY28" fmla="*/ 126206 h 935831"/>
                <a:gd name="connsiteX29" fmla="*/ 842962 w 881062"/>
                <a:gd name="connsiteY29" fmla="*/ 161925 h 935831"/>
                <a:gd name="connsiteX30" fmla="*/ 864394 w 881062"/>
                <a:gd name="connsiteY30" fmla="*/ 195263 h 935831"/>
                <a:gd name="connsiteX31" fmla="*/ 876300 w 881062"/>
                <a:gd name="connsiteY31" fmla="*/ 219075 h 935831"/>
                <a:gd name="connsiteX32" fmla="*/ 881062 w 881062"/>
                <a:gd name="connsiteY32" fmla="*/ 240506 h 935831"/>
                <a:gd name="connsiteX33" fmla="*/ 876300 w 881062"/>
                <a:gd name="connsiteY33" fmla="*/ 271463 h 935831"/>
                <a:gd name="connsiteX34" fmla="*/ 864394 w 881062"/>
                <a:gd name="connsiteY34" fmla="*/ 290513 h 935831"/>
                <a:gd name="connsiteX35" fmla="*/ 838200 w 881062"/>
                <a:gd name="connsiteY35" fmla="*/ 309563 h 935831"/>
                <a:gd name="connsiteX36" fmla="*/ 804862 w 881062"/>
                <a:gd name="connsiteY36" fmla="*/ 328613 h 935831"/>
                <a:gd name="connsiteX37" fmla="*/ 759619 w 881062"/>
                <a:gd name="connsiteY37" fmla="*/ 357188 h 935831"/>
                <a:gd name="connsiteX38" fmla="*/ 709612 w 881062"/>
                <a:gd name="connsiteY38" fmla="*/ 402431 h 935831"/>
                <a:gd name="connsiteX39" fmla="*/ 573881 w 881062"/>
                <a:gd name="connsiteY39" fmla="*/ 538163 h 935831"/>
                <a:gd name="connsiteX40" fmla="*/ 447675 w 881062"/>
                <a:gd name="connsiteY40" fmla="*/ 640556 h 935831"/>
                <a:gd name="connsiteX41" fmla="*/ 271462 w 881062"/>
                <a:gd name="connsiteY41" fmla="*/ 773906 h 935831"/>
                <a:gd name="connsiteX42" fmla="*/ 130969 w 881062"/>
                <a:gd name="connsiteY42" fmla="*/ 873919 h 935831"/>
                <a:gd name="connsiteX43" fmla="*/ 52387 w 881062"/>
                <a:gd name="connsiteY43" fmla="*/ 926306 h 935831"/>
                <a:gd name="connsiteX44" fmla="*/ 26194 w 881062"/>
                <a:gd name="connsiteY44" fmla="*/ 935831 h 935831"/>
                <a:gd name="connsiteX45" fmla="*/ 9525 w 881062"/>
                <a:gd name="connsiteY45" fmla="*/ 935831 h 935831"/>
                <a:gd name="connsiteX46" fmla="*/ 0 w 881062"/>
                <a:gd name="connsiteY46" fmla="*/ 923925 h 935831"/>
                <a:gd name="connsiteX47" fmla="*/ 4762 w 881062"/>
                <a:gd name="connsiteY47" fmla="*/ 897731 h 935831"/>
                <a:gd name="connsiteX48" fmla="*/ 11906 w 881062"/>
                <a:gd name="connsiteY48" fmla="*/ 885825 h 935831"/>
                <a:gd name="connsiteX49" fmla="*/ 42862 w 881062"/>
                <a:gd name="connsiteY49" fmla="*/ 850106 h 935831"/>
                <a:gd name="connsiteX50" fmla="*/ 107156 w 881062"/>
                <a:gd name="connsiteY50" fmla="*/ 783431 h 935831"/>
                <a:gd name="connsiteX51" fmla="*/ 178594 w 881062"/>
                <a:gd name="connsiteY51" fmla="*/ 709613 h 935831"/>
                <a:gd name="connsiteX52" fmla="*/ 247650 w 881062"/>
                <a:gd name="connsiteY52" fmla="*/ 638175 h 935831"/>
                <a:gd name="connsiteX53" fmla="*/ 350044 w 881062"/>
                <a:gd name="connsiteY53" fmla="*/ 523875 h 935831"/>
                <a:gd name="connsiteX54" fmla="*/ 395287 w 881062"/>
                <a:gd name="connsiteY54" fmla="*/ 4714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81062" h="935831">
                  <a:moveTo>
                    <a:pt x="395287" y="471488"/>
                  </a:moveTo>
                  <a:lnTo>
                    <a:pt x="454819" y="395288"/>
                  </a:lnTo>
                  <a:lnTo>
                    <a:pt x="476250" y="366713"/>
                  </a:lnTo>
                  <a:lnTo>
                    <a:pt x="497681" y="335756"/>
                  </a:lnTo>
                  <a:lnTo>
                    <a:pt x="514350" y="309563"/>
                  </a:lnTo>
                  <a:lnTo>
                    <a:pt x="526256" y="283369"/>
                  </a:lnTo>
                  <a:lnTo>
                    <a:pt x="535781" y="252413"/>
                  </a:lnTo>
                  <a:lnTo>
                    <a:pt x="542925" y="223838"/>
                  </a:lnTo>
                  <a:lnTo>
                    <a:pt x="550069" y="185738"/>
                  </a:lnTo>
                  <a:lnTo>
                    <a:pt x="550069" y="164306"/>
                  </a:lnTo>
                  <a:lnTo>
                    <a:pt x="540544" y="147638"/>
                  </a:lnTo>
                  <a:lnTo>
                    <a:pt x="528637" y="133350"/>
                  </a:lnTo>
                  <a:lnTo>
                    <a:pt x="502444" y="111919"/>
                  </a:lnTo>
                  <a:lnTo>
                    <a:pt x="485775" y="102394"/>
                  </a:lnTo>
                  <a:lnTo>
                    <a:pt x="459581" y="88106"/>
                  </a:lnTo>
                  <a:lnTo>
                    <a:pt x="433387" y="80963"/>
                  </a:lnTo>
                  <a:lnTo>
                    <a:pt x="404812" y="66675"/>
                  </a:lnTo>
                  <a:lnTo>
                    <a:pt x="385762" y="45244"/>
                  </a:lnTo>
                  <a:lnTo>
                    <a:pt x="385762" y="30956"/>
                  </a:lnTo>
                  <a:lnTo>
                    <a:pt x="395287" y="16669"/>
                  </a:lnTo>
                  <a:lnTo>
                    <a:pt x="414337" y="9525"/>
                  </a:lnTo>
                  <a:lnTo>
                    <a:pt x="442912" y="2381"/>
                  </a:lnTo>
                  <a:lnTo>
                    <a:pt x="495300" y="0"/>
                  </a:lnTo>
                  <a:lnTo>
                    <a:pt x="578644" y="2381"/>
                  </a:lnTo>
                  <a:lnTo>
                    <a:pt x="626269" y="11906"/>
                  </a:lnTo>
                  <a:lnTo>
                    <a:pt x="676275" y="33338"/>
                  </a:lnTo>
                  <a:lnTo>
                    <a:pt x="738187" y="69056"/>
                  </a:lnTo>
                  <a:lnTo>
                    <a:pt x="783431" y="100013"/>
                  </a:lnTo>
                  <a:lnTo>
                    <a:pt x="814387" y="126206"/>
                  </a:lnTo>
                  <a:lnTo>
                    <a:pt x="842962" y="161925"/>
                  </a:lnTo>
                  <a:lnTo>
                    <a:pt x="864394" y="195263"/>
                  </a:lnTo>
                  <a:lnTo>
                    <a:pt x="876300" y="219075"/>
                  </a:lnTo>
                  <a:lnTo>
                    <a:pt x="881062" y="240506"/>
                  </a:lnTo>
                  <a:lnTo>
                    <a:pt x="876300" y="271463"/>
                  </a:lnTo>
                  <a:lnTo>
                    <a:pt x="864394" y="290513"/>
                  </a:lnTo>
                  <a:lnTo>
                    <a:pt x="838200" y="309563"/>
                  </a:lnTo>
                  <a:lnTo>
                    <a:pt x="804862" y="328613"/>
                  </a:lnTo>
                  <a:lnTo>
                    <a:pt x="759619" y="357188"/>
                  </a:lnTo>
                  <a:lnTo>
                    <a:pt x="709612" y="402431"/>
                  </a:lnTo>
                  <a:lnTo>
                    <a:pt x="573881" y="538163"/>
                  </a:lnTo>
                  <a:lnTo>
                    <a:pt x="447675" y="640556"/>
                  </a:lnTo>
                  <a:lnTo>
                    <a:pt x="271462" y="773906"/>
                  </a:lnTo>
                  <a:lnTo>
                    <a:pt x="130969" y="873919"/>
                  </a:lnTo>
                  <a:lnTo>
                    <a:pt x="52387" y="926306"/>
                  </a:lnTo>
                  <a:lnTo>
                    <a:pt x="26194" y="935831"/>
                  </a:lnTo>
                  <a:lnTo>
                    <a:pt x="9525" y="935831"/>
                  </a:lnTo>
                  <a:lnTo>
                    <a:pt x="0" y="923925"/>
                  </a:lnTo>
                  <a:lnTo>
                    <a:pt x="4762" y="897731"/>
                  </a:lnTo>
                  <a:lnTo>
                    <a:pt x="11906" y="885825"/>
                  </a:lnTo>
                  <a:lnTo>
                    <a:pt x="42862" y="850106"/>
                  </a:lnTo>
                  <a:lnTo>
                    <a:pt x="107156" y="783431"/>
                  </a:lnTo>
                  <a:lnTo>
                    <a:pt x="178594" y="709613"/>
                  </a:lnTo>
                  <a:lnTo>
                    <a:pt x="247650" y="638175"/>
                  </a:lnTo>
                  <a:lnTo>
                    <a:pt x="350044" y="523875"/>
                  </a:lnTo>
                  <a:lnTo>
                    <a:pt x="395287" y="4714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41A6CB34-AF6E-433E-AF90-7DD28D677CAF}"/>
                </a:ext>
              </a:extLst>
            </p:cNvPr>
            <p:cNvSpPr/>
            <p:nvPr/>
          </p:nvSpPr>
          <p:spPr>
            <a:xfrm>
              <a:off x="4147345" y="2693989"/>
              <a:ext cx="1406525" cy="422275"/>
            </a:xfrm>
            <a:custGeom>
              <a:avLst/>
              <a:gdLst>
                <a:gd name="connsiteX0" fmla="*/ 557213 w 1404938"/>
                <a:gd name="connsiteY0" fmla="*/ 219075 h 423862"/>
                <a:gd name="connsiteX1" fmla="*/ 652463 w 1404938"/>
                <a:gd name="connsiteY1" fmla="*/ 200025 h 423862"/>
                <a:gd name="connsiteX2" fmla="*/ 733425 w 1404938"/>
                <a:gd name="connsiteY2" fmla="*/ 180975 h 423862"/>
                <a:gd name="connsiteX3" fmla="*/ 840582 w 1404938"/>
                <a:gd name="connsiteY3" fmla="*/ 152400 h 423862"/>
                <a:gd name="connsiteX4" fmla="*/ 897732 w 1404938"/>
                <a:gd name="connsiteY4" fmla="*/ 135731 h 423862"/>
                <a:gd name="connsiteX5" fmla="*/ 942975 w 1404938"/>
                <a:gd name="connsiteY5" fmla="*/ 116681 h 423862"/>
                <a:gd name="connsiteX6" fmla="*/ 1004888 w 1404938"/>
                <a:gd name="connsiteY6" fmla="*/ 85725 h 423862"/>
                <a:gd name="connsiteX7" fmla="*/ 1062038 w 1404938"/>
                <a:gd name="connsiteY7" fmla="*/ 50006 h 423862"/>
                <a:gd name="connsiteX8" fmla="*/ 1102519 w 1404938"/>
                <a:gd name="connsiteY8" fmla="*/ 21431 h 423862"/>
                <a:gd name="connsiteX9" fmla="*/ 1123950 w 1404938"/>
                <a:gd name="connsiteY9" fmla="*/ 4762 h 423862"/>
                <a:gd name="connsiteX10" fmla="*/ 1140619 w 1404938"/>
                <a:gd name="connsiteY10" fmla="*/ 0 h 423862"/>
                <a:gd name="connsiteX11" fmla="*/ 1195388 w 1404938"/>
                <a:gd name="connsiteY11" fmla="*/ 9525 h 423862"/>
                <a:gd name="connsiteX12" fmla="*/ 1252538 w 1404938"/>
                <a:gd name="connsiteY12" fmla="*/ 23812 h 423862"/>
                <a:gd name="connsiteX13" fmla="*/ 1302544 w 1404938"/>
                <a:gd name="connsiteY13" fmla="*/ 40481 h 423862"/>
                <a:gd name="connsiteX14" fmla="*/ 1343025 w 1404938"/>
                <a:gd name="connsiteY14" fmla="*/ 61912 h 423862"/>
                <a:gd name="connsiteX15" fmla="*/ 1373982 w 1404938"/>
                <a:gd name="connsiteY15" fmla="*/ 83344 h 423862"/>
                <a:gd name="connsiteX16" fmla="*/ 1395413 w 1404938"/>
                <a:gd name="connsiteY16" fmla="*/ 100012 h 423862"/>
                <a:gd name="connsiteX17" fmla="*/ 1402557 w 1404938"/>
                <a:gd name="connsiteY17" fmla="*/ 114300 h 423862"/>
                <a:gd name="connsiteX18" fmla="*/ 1404938 w 1404938"/>
                <a:gd name="connsiteY18" fmla="*/ 140494 h 423862"/>
                <a:gd name="connsiteX19" fmla="*/ 1400175 w 1404938"/>
                <a:gd name="connsiteY19" fmla="*/ 173831 h 423862"/>
                <a:gd name="connsiteX20" fmla="*/ 1385888 w 1404938"/>
                <a:gd name="connsiteY20" fmla="*/ 192881 h 423862"/>
                <a:gd name="connsiteX21" fmla="*/ 1357313 w 1404938"/>
                <a:gd name="connsiteY21" fmla="*/ 204787 h 423862"/>
                <a:gd name="connsiteX22" fmla="*/ 1207294 w 1404938"/>
                <a:gd name="connsiteY22" fmla="*/ 238125 h 423862"/>
                <a:gd name="connsiteX23" fmla="*/ 992982 w 1404938"/>
                <a:gd name="connsiteY23" fmla="*/ 283369 h 423862"/>
                <a:gd name="connsiteX24" fmla="*/ 821532 w 1404938"/>
                <a:gd name="connsiteY24" fmla="*/ 316706 h 423862"/>
                <a:gd name="connsiteX25" fmla="*/ 633413 w 1404938"/>
                <a:gd name="connsiteY25" fmla="*/ 376237 h 423862"/>
                <a:gd name="connsiteX26" fmla="*/ 507207 w 1404938"/>
                <a:gd name="connsiteY26" fmla="*/ 400050 h 423862"/>
                <a:gd name="connsiteX27" fmla="*/ 378619 w 1404938"/>
                <a:gd name="connsiteY27" fmla="*/ 421481 h 423862"/>
                <a:gd name="connsiteX28" fmla="*/ 330994 w 1404938"/>
                <a:gd name="connsiteY28" fmla="*/ 423862 h 423862"/>
                <a:gd name="connsiteX29" fmla="*/ 300038 w 1404938"/>
                <a:gd name="connsiteY29" fmla="*/ 421481 h 423862"/>
                <a:gd name="connsiteX30" fmla="*/ 254794 w 1404938"/>
                <a:gd name="connsiteY30" fmla="*/ 411956 h 423862"/>
                <a:gd name="connsiteX31" fmla="*/ 183357 w 1404938"/>
                <a:gd name="connsiteY31" fmla="*/ 383381 h 423862"/>
                <a:gd name="connsiteX32" fmla="*/ 133350 w 1404938"/>
                <a:gd name="connsiteY32" fmla="*/ 352425 h 423862"/>
                <a:gd name="connsiteX33" fmla="*/ 66675 w 1404938"/>
                <a:gd name="connsiteY33" fmla="*/ 309562 h 423862"/>
                <a:gd name="connsiteX34" fmla="*/ 14288 w 1404938"/>
                <a:gd name="connsiteY34" fmla="*/ 269081 h 423862"/>
                <a:gd name="connsiteX35" fmla="*/ 0 w 1404938"/>
                <a:gd name="connsiteY35" fmla="*/ 242887 h 423862"/>
                <a:gd name="connsiteX36" fmla="*/ 2382 w 1404938"/>
                <a:gd name="connsiteY36" fmla="*/ 226219 h 423862"/>
                <a:gd name="connsiteX37" fmla="*/ 9525 w 1404938"/>
                <a:gd name="connsiteY37" fmla="*/ 219075 h 423862"/>
                <a:gd name="connsiteX38" fmla="*/ 52388 w 1404938"/>
                <a:gd name="connsiteY38" fmla="*/ 223837 h 423862"/>
                <a:gd name="connsiteX39" fmla="*/ 164307 w 1404938"/>
                <a:gd name="connsiteY39" fmla="*/ 238125 h 423862"/>
                <a:gd name="connsiteX40" fmla="*/ 285750 w 1404938"/>
                <a:gd name="connsiteY40" fmla="*/ 245269 h 423862"/>
                <a:gd name="connsiteX41" fmla="*/ 373857 w 1404938"/>
                <a:gd name="connsiteY41" fmla="*/ 242887 h 423862"/>
                <a:gd name="connsiteX42" fmla="*/ 557213 w 1404938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4938" h="423862">
                  <a:moveTo>
                    <a:pt x="557213" y="219075"/>
                  </a:moveTo>
                  <a:lnTo>
                    <a:pt x="652463" y="200025"/>
                  </a:lnTo>
                  <a:lnTo>
                    <a:pt x="733425" y="180975"/>
                  </a:lnTo>
                  <a:lnTo>
                    <a:pt x="840582" y="152400"/>
                  </a:lnTo>
                  <a:lnTo>
                    <a:pt x="897732" y="135731"/>
                  </a:lnTo>
                  <a:lnTo>
                    <a:pt x="942975" y="116681"/>
                  </a:lnTo>
                  <a:lnTo>
                    <a:pt x="1004888" y="85725"/>
                  </a:lnTo>
                  <a:lnTo>
                    <a:pt x="1062038" y="50006"/>
                  </a:lnTo>
                  <a:lnTo>
                    <a:pt x="1102519" y="21431"/>
                  </a:lnTo>
                  <a:lnTo>
                    <a:pt x="1123950" y="4762"/>
                  </a:lnTo>
                  <a:lnTo>
                    <a:pt x="1140619" y="0"/>
                  </a:lnTo>
                  <a:lnTo>
                    <a:pt x="1195388" y="9525"/>
                  </a:lnTo>
                  <a:lnTo>
                    <a:pt x="1252538" y="23812"/>
                  </a:lnTo>
                  <a:lnTo>
                    <a:pt x="1302544" y="40481"/>
                  </a:lnTo>
                  <a:lnTo>
                    <a:pt x="1343025" y="61912"/>
                  </a:lnTo>
                  <a:lnTo>
                    <a:pt x="1373982" y="83344"/>
                  </a:lnTo>
                  <a:lnTo>
                    <a:pt x="1395413" y="100012"/>
                  </a:lnTo>
                  <a:lnTo>
                    <a:pt x="1402557" y="114300"/>
                  </a:lnTo>
                  <a:lnTo>
                    <a:pt x="1404938" y="140494"/>
                  </a:lnTo>
                  <a:lnTo>
                    <a:pt x="1400175" y="173831"/>
                  </a:lnTo>
                  <a:lnTo>
                    <a:pt x="1385888" y="192881"/>
                  </a:lnTo>
                  <a:lnTo>
                    <a:pt x="1357313" y="204787"/>
                  </a:lnTo>
                  <a:lnTo>
                    <a:pt x="1207294" y="238125"/>
                  </a:lnTo>
                  <a:lnTo>
                    <a:pt x="992982" y="283369"/>
                  </a:lnTo>
                  <a:lnTo>
                    <a:pt x="821532" y="316706"/>
                  </a:lnTo>
                  <a:lnTo>
                    <a:pt x="633413" y="376237"/>
                  </a:lnTo>
                  <a:lnTo>
                    <a:pt x="507207" y="400050"/>
                  </a:lnTo>
                  <a:lnTo>
                    <a:pt x="378619" y="421481"/>
                  </a:lnTo>
                  <a:lnTo>
                    <a:pt x="330994" y="423862"/>
                  </a:lnTo>
                  <a:lnTo>
                    <a:pt x="300038" y="421481"/>
                  </a:lnTo>
                  <a:lnTo>
                    <a:pt x="254794" y="411956"/>
                  </a:lnTo>
                  <a:lnTo>
                    <a:pt x="183357" y="383381"/>
                  </a:lnTo>
                  <a:lnTo>
                    <a:pt x="133350" y="352425"/>
                  </a:lnTo>
                  <a:lnTo>
                    <a:pt x="66675" y="309562"/>
                  </a:lnTo>
                  <a:lnTo>
                    <a:pt x="14288" y="269081"/>
                  </a:lnTo>
                  <a:lnTo>
                    <a:pt x="0" y="242887"/>
                  </a:lnTo>
                  <a:lnTo>
                    <a:pt x="2382" y="226219"/>
                  </a:lnTo>
                  <a:lnTo>
                    <a:pt x="9525" y="219075"/>
                  </a:lnTo>
                  <a:lnTo>
                    <a:pt x="52388" y="223837"/>
                  </a:lnTo>
                  <a:lnTo>
                    <a:pt x="164307" y="238125"/>
                  </a:lnTo>
                  <a:lnTo>
                    <a:pt x="285750" y="245269"/>
                  </a:lnTo>
                  <a:lnTo>
                    <a:pt x="373857" y="242887"/>
                  </a:lnTo>
                  <a:lnTo>
                    <a:pt x="557213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5">
              <a:extLst>
                <a:ext uri="{FF2B5EF4-FFF2-40B4-BE49-F238E27FC236}">
                  <a16:creationId xmlns:a16="http://schemas.microsoft.com/office/drawing/2014/main" id="{CE3AD27D-187E-473C-A0BA-2E2744B3C888}"/>
                </a:ext>
              </a:extLst>
            </p:cNvPr>
            <p:cNvSpPr/>
            <p:nvPr/>
          </p:nvSpPr>
          <p:spPr>
            <a:xfrm>
              <a:off x="3848101" y="4168776"/>
              <a:ext cx="4295775" cy="619125"/>
            </a:xfrm>
            <a:custGeom>
              <a:avLst/>
              <a:gdLst>
                <a:gd name="connsiteX0" fmla="*/ 1210963 w 4296621"/>
                <a:gd name="connsiteY0" fmla="*/ 285970 h 617838"/>
                <a:gd name="connsiteX1" fmla="*/ 1765251 w 4296621"/>
                <a:gd name="connsiteY1" fmla="*/ 229482 h 617838"/>
                <a:gd name="connsiteX2" fmla="*/ 2072405 w 4296621"/>
                <a:gd name="connsiteY2" fmla="*/ 194177 h 617838"/>
                <a:gd name="connsiteX3" fmla="*/ 2291296 w 4296621"/>
                <a:gd name="connsiteY3" fmla="*/ 155342 h 617838"/>
                <a:gd name="connsiteX4" fmla="*/ 2587858 w 4296621"/>
                <a:gd name="connsiteY4" fmla="*/ 134159 h 617838"/>
                <a:gd name="connsiteX5" fmla="*/ 3110373 w 4296621"/>
                <a:gd name="connsiteY5" fmla="*/ 98854 h 617838"/>
                <a:gd name="connsiteX6" fmla="*/ 3392813 w 4296621"/>
                <a:gd name="connsiteY6" fmla="*/ 81201 h 617838"/>
                <a:gd name="connsiteX7" fmla="*/ 3608173 w 4296621"/>
                <a:gd name="connsiteY7" fmla="*/ 63549 h 617838"/>
                <a:gd name="connsiteX8" fmla="*/ 3650539 w 4296621"/>
                <a:gd name="connsiteY8" fmla="*/ 52957 h 617838"/>
                <a:gd name="connsiteX9" fmla="*/ 3703497 w 4296621"/>
                <a:gd name="connsiteY9" fmla="*/ 31774 h 617838"/>
                <a:gd name="connsiteX10" fmla="*/ 3752924 w 4296621"/>
                <a:gd name="connsiteY10" fmla="*/ 0 h 617838"/>
                <a:gd name="connsiteX11" fmla="*/ 3802351 w 4296621"/>
                <a:gd name="connsiteY11" fmla="*/ 3530 h 617838"/>
                <a:gd name="connsiteX12" fmla="*/ 3968285 w 4296621"/>
                <a:gd name="connsiteY12" fmla="*/ 38835 h 617838"/>
                <a:gd name="connsiteX13" fmla="*/ 4081261 w 4296621"/>
                <a:gd name="connsiteY13" fmla="*/ 77671 h 617838"/>
                <a:gd name="connsiteX14" fmla="*/ 4158932 w 4296621"/>
                <a:gd name="connsiteY14" fmla="*/ 112976 h 617838"/>
                <a:gd name="connsiteX15" fmla="*/ 4222481 w 4296621"/>
                <a:gd name="connsiteY15" fmla="*/ 151811 h 617838"/>
                <a:gd name="connsiteX16" fmla="*/ 4257786 w 4296621"/>
                <a:gd name="connsiteY16" fmla="*/ 180055 h 617838"/>
                <a:gd name="connsiteX17" fmla="*/ 4278969 w 4296621"/>
                <a:gd name="connsiteY17" fmla="*/ 204769 h 617838"/>
                <a:gd name="connsiteX18" fmla="*/ 4293091 w 4296621"/>
                <a:gd name="connsiteY18" fmla="*/ 229482 h 617838"/>
                <a:gd name="connsiteX19" fmla="*/ 4296621 w 4296621"/>
                <a:gd name="connsiteY19" fmla="*/ 250665 h 617838"/>
                <a:gd name="connsiteX20" fmla="*/ 4282499 w 4296621"/>
                <a:gd name="connsiteY20" fmla="*/ 282440 h 617838"/>
                <a:gd name="connsiteX21" fmla="*/ 4268377 w 4296621"/>
                <a:gd name="connsiteY21" fmla="*/ 296562 h 617838"/>
                <a:gd name="connsiteX22" fmla="*/ 4240133 w 4296621"/>
                <a:gd name="connsiteY22" fmla="*/ 314214 h 617838"/>
                <a:gd name="connsiteX23" fmla="*/ 4187176 w 4296621"/>
                <a:gd name="connsiteY23" fmla="*/ 331867 h 617838"/>
                <a:gd name="connsiteX24" fmla="*/ 4130688 w 4296621"/>
                <a:gd name="connsiteY24" fmla="*/ 321275 h 617838"/>
                <a:gd name="connsiteX25" fmla="*/ 3957693 w 4296621"/>
                <a:gd name="connsiteY25" fmla="*/ 300092 h 617838"/>
                <a:gd name="connsiteX26" fmla="*/ 3682314 w 4296621"/>
                <a:gd name="connsiteY26" fmla="*/ 278909 h 617838"/>
                <a:gd name="connsiteX27" fmla="*/ 3424587 w 4296621"/>
                <a:gd name="connsiteY27" fmla="*/ 268318 h 617838"/>
                <a:gd name="connsiteX28" fmla="*/ 3149208 w 4296621"/>
                <a:gd name="connsiteY28" fmla="*/ 264787 h 617838"/>
                <a:gd name="connsiteX29" fmla="*/ 2923256 w 4296621"/>
                <a:gd name="connsiteY29" fmla="*/ 268318 h 617838"/>
                <a:gd name="connsiteX30" fmla="*/ 2690243 w 4296621"/>
                <a:gd name="connsiteY30" fmla="*/ 285970 h 617838"/>
                <a:gd name="connsiteX31" fmla="*/ 2400742 w 4296621"/>
                <a:gd name="connsiteY31" fmla="*/ 310684 h 617838"/>
                <a:gd name="connsiteX32" fmla="*/ 1722885 w 4296621"/>
                <a:gd name="connsiteY32" fmla="*/ 384824 h 617838"/>
                <a:gd name="connsiteX33" fmla="*/ 1355713 w 4296621"/>
                <a:gd name="connsiteY33" fmla="*/ 434252 h 617838"/>
                <a:gd name="connsiteX34" fmla="*/ 1055621 w 4296621"/>
                <a:gd name="connsiteY34" fmla="*/ 483679 h 617838"/>
                <a:gd name="connsiteX35" fmla="*/ 695509 w 4296621"/>
                <a:gd name="connsiteY35" fmla="*/ 557819 h 617838"/>
                <a:gd name="connsiteX36" fmla="*/ 437783 w 4296621"/>
                <a:gd name="connsiteY36" fmla="*/ 617838 h 617838"/>
                <a:gd name="connsiteX37" fmla="*/ 406008 w 4296621"/>
                <a:gd name="connsiteY37" fmla="*/ 617838 h 617838"/>
                <a:gd name="connsiteX38" fmla="*/ 370703 w 4296621"/>
                <a:gd name="connsiteY38" fmla="*/ 600185 h 617838"/>
                <a:gd name="connsiteX39" fmla="*/ 271849 w 4296621"/>
                <a:gd name="connsiteY39" fmla="*/ 533106 h 617838"/>
                <a:gd name="connsiteX40" fmla="*/ 190648 w 4296621"/>
                <a:gd name="connsiteY40" fmla="*/ 469557 h 617838"/>
                <a:gd name="connsiteX41" fmla="*/ 109446 w 4296621"/>
                <a:gd name="connsiteY41" fmla="*/ 388355 h 617838"/>
                <a:gd name="connsiteX42" fmla="*/ 28244 w 4296621"/>
                <a:gd name="connsiteY42" fmla="*/ 296562 h 617838"/>
                <a:gd name="connsiteX43" fmla="*/ 0 w 4296621"/>
                <a:gd name="connsiteY43" fmla="*/ 247135 h 617838"/>
                <a:gd name="connsiteX44" fmla="*/ 0 w 4296621"/>
                <a:gd name="connsiteY44" fmla="*/ 233013 h 617838"/>
                <a:gd name="connsiteX45" fmla="*/ 3531 w 4296621"/>
                <a:gd name="connsiteY45" fmla="*/ 222421 h 617838"/>
                <a:gd name="connsiteX46" fmla="*/ 10592 w 4296621"/>
                <a:gd name="connsiteY46" fmla="*/ 215360 h 617838"/>
                <a:gd name="connsiteX47" fmla="*/ 35305 w 4296621"/>
                <a:gd name="connsiteY47" fmla="*/ 215360 h 617838"/>
                <a:gd name="connsiteX48" fmla="*/ 45897 w 4296621"/>
                <a:gd name="connsiteY48" fmla="*/ 215360 h 617838"/>
                <a:gd name="connsiteX49" fmla="*/ 67080 w 4296621"/>
                <a:gd name="connsiteY49" fmla="*/ 229482 h 617838"/>
                <a:gd name="connsiteX50" fmla="*/ 123568 w 4296621"/>
                <a:gd name="connsiteY50" fmla="*/ 271848 h 617838"/>
                <a:gd name="connsiteX51" fmla="*/ 162404 w 4296621"/>
                <a:gd name="connsiteY51" fmla="*/ 296562 h 617838"/>
                <a:gd name="connsiteX52" fmla="*/ 215361 w 4296621"/>
                <a:gd name="connsiteY52" fmla="*/ 324806 h 617838"/>
                <a:gd name="connsiteX53" fmla="*/ 271849 w 4296621"/>
                <a:gd name="connsiteY53" fmla="*/ 342458 h 617838"/>
                <a:gd name="connsiteX54" fmla="*/ 356581 w 4296621"/>
                <a:gd name="connsiteY54" fmla="*/ 356580 h 617838"/>
                <a:gd name="connsiteX55" fmla="*/ 596655 w 4296621"/>
                <a:gd name="connsiteY55" fmla="*/ 338928 h 617838"/>
                <a:gd name="connsiteX56" fmla="*/ 1210963 w 4296621"/>
                <a:gd name="connsiteY56" fmla="*/ 285970 h 6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96621" h="617838">
                  <a:moveTo>
                    <a:pt x="1210963" y="285970"/>
                  </a:moveTo>
                  <a:lnTo>
                    <a:pt x="1765251" y="229482"/>
                  </a:lnTo>
                  <a:lnTo>
                    <a:pt x="2072405" y="194177"/>
                  </a:lnTo>
                  <a:lnTo>
                    <a:pt x="2291296" y="155342"/>
                  </a:lnTo>
                  <a:lnTo>
                    <a:pt x="2587858" y="134159"/>
                  </a:lnTo>
                  <a:lnTo>
                    <a:pt x="3110373" y="98854"/>
                  </a:lnTo>
                  <a:lnTo>
                    <a:pt x="3392813" y="81201"/>
                  </a:lnTo>
                  <a:lnTo>
                    <a:pt x="3608173" y="63549"/>
                  </a:lnTo>
                  <a:lnTo>
                    <a:pt x="3650539" y="52957"/>
                  </a:lnTo>
                  <a:lnTo>
                    <a:pt x="3703497" y="31774"/>
                  </a:lnTo>
                  <a:lnTo>
                    <a:pt x="3752924" y="0"/>
                  </a:lnTo>
                  <a:lnTo>
                    <a:pt x="3802351" y="3530"/>
                  </a:lnTo>
                  <a:lnTo>
                    <a:pt x="3968285" y="38835"/>
                  </a:lnTo>
                  <a:lnTo>
                    <a:pt x="4081261" y="77671"/>
                  </a:lnTo>
                  <a:lnTo>
                    <a:pt x="4158932" y="112976"/>
                  </a:lnTo>
                  <a:lnTo>
                    <a:pt x="4222481" y="151811"/>
                  </a:lnTo>
                  <a:lnTo>
                    <a:pt x="4257786" y="180055"/>
                  </a:lnTo>
                  <a:lnTo>
                    <a:pt x="4278969" y="204769"/>
                  </a:lnTo>
                  <a:lnTo>
                    <a:pt x="4293091" y="229482"/>
                  </a:lnTo>
                  <a:lnTo>
                    <a:pt x="4296621" y="250665"/>
                  </a:lnTo>
                  <a:lnTo>
                    <a:pt x="4282499" y="282440"/>
                  </a:lnTo>
                  <a:lnTo>
                    <a:pt x="4268377" y="296562"/>
                  </a:lnTo>
                  <a:lnTo>
                    <a:pt x="4240133" y="314214"/>
                  </a:lnTo>
                  <a:lnTo>
                    <a:pt x="4187176" y="331867"/>
                  </a:lnTo>
                  <a:lnTo>
                    <a:pt x="4130688" y="321275"/>
                  </a:lnTo>
                  <a:lnTo>
                    <a:pt x="3957693" y="300092"/>
                  </a:lnTo>
                  <a:lnTo>
                    <a:pt x="3682314" y="278909"/>
                  </a:lnTo>
                  <a:lnTo>
                    <a:pt x="3424587" y="268318"/>
                  </a:lnTo>
                  <a:lnTo>
                    <a:pt x="3149208" y="264787"/>
                  </a:lnTo>
                  <a:lnTo>
                    <a:pt x="2923256" y="268318"/>
                  </a:lnTo>
                  <a:lnTo>
                    <a:pt x="2690243" y="285970"/>
                  </a:lnTo>
                  <a:lnTo>
                    <a:pt x="2400742" y="310684"/>
                  </a:lnTo>
                  <a:lnTo>
                    <a:pt x="1722885" y="384824"/>
                  </a:lnTo>
                  <a:lnTo>
                    <a:pt x="1355713" y="434252"/>
                  </a:lnTo>
                  <a:lnTo>
                    <a:pt x="1055621" y="483679"/>
                  </a:lnTo>
                  <a:lnTo>
                    <a:pt x="695509" y="557819"/>
                  </a:lnTo>
                  <a:lnTo>
                    <a:pt x="437783" y="617838"/>
                  </a:lnTo>
                  <a:lnTo>
                    <a:pt x="406008" y="617838"/>
                  </a:lnTo>
                  <a:lnTo>
                    <a:pt x="370703" y="600185"/>
                  </a:lnTo>
                  <a:lnTo>
                    <a:pt x="271849" y="533106"/>
                  </a:lnTo>
                  <a:lnTo>
                    <a:pt x="190648" y="469557"/>
                  </a:lnTo>
                  <a:lnTo>
                    <a:pt x="109446" y="388355"/>
                  </a:lnTo>
                  <a:lnTo>
                    <a:pt x="28244" y="296562"/>
                  </a:lnTo>
                  <a:lnTo>
                    <a:pt x="0" y="247135"/>
                  </a:lnTo>
                  <a:lnTo>
                    <a:pt x="0" y="233013"/>
                  </a:lnTo>
                  <a:lnTo>
                    <a:pt x="3531" y="222421"/>
                  </a:lnTo>
                  <a:lnTo>
                    <a:pt x="10592" y="215360"/>
                  </a:lnTo>
                  <a:lnTo>
                    <a:pt x="35305" y="215360"/>
                  </a:lnTo>
                  <a:lnTo>
                    <a:pt x="45897" y="215360"/>
                  </a:lnTo>
                  <a:lnTo>
                    <a:pt x="67080" y="229482"/>
                  </a:lnTo>
                  <a:lnTo>
                    <a:pt x="123568" y="271848"/>
                  </a:lnTo>
                  <a:lnTo>
                    <a:pt x="162404" y="296562"/>
                  </a:lnTo>
                  <a:lnTo>
                    <a:pt x="215361" y="324806"/>
                  </a:lnTo>
                  <a:lnTo>
                    <a:pt x="271849" y="342458"/>
                  </a:lnTo>
                  <a:lnTo>
                    <a:pt x="356581" y="356580"/>
                  </a:lnTo>
                  <a:lnTo>
                    <a:pt x="596655" y="338928"/>
                  </a:lnTo>
                  <a:lnTo>
                    <a:pt x="1210963" y="28597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8808A482-B04B-4F21-AE38-CBE230708D98}"/>
                </a:ext>
              </a:extLst>
            </p:cNvPr>
            <p:cNvSpPr/>
            <p:nvPr/>
          </p:nvSpPr>
          <p:spPr>
            <a:xfrm>
              <a:off x="4461669" y="1704975"/>
              <a:ext cx="1339850" cy="363538"/>
            </a:xfrm>
            <a:custGeom>
              <a:avLst/>
              <a:gdLst>
                <a:gd name="connsiteX0" fmla="*/ 350044 w 1338263"/>
                <a:gd name="connsiteY0" fmla="*/ 359569 h 364331"/>
                <a:gd name="connsiteX1" fmla="*/ 252413 w 1338263"/>
                <a:gd name="connsiteY1" fmla="*/ 364331 h 364331"/>
                <a:gd name="connsiteX2" fmla="*/ 145257 w 1338263"/>
                <a:gd name="connsiteY2" fmla="*/ 364331 h 364331"/>
                <a:gd name="connsiteX3" fmla="*/ 0 w 1338263"/>
                <a:gd name="connsiteY3" fmla="*/ 361950 h 364331"/>
                <a:gd name="connsiteX4" fmla="*/ 107157 w 1338263"/>
                <a:gd name="connsiteY4" fmla="*/ 223838 h 364331"/>
                <a:gd name="connsiteX5" fmla="*/ 228600 w 1338263"/>
                <a:gd name="connsiteY5" fmla="*/ 226219 h 364331"/>
                <a:gd name="connsiteX6" fmla="*/ 326232 w 1338263"/>
                <a:gd name="connsiteY6" fmla="*/ 219075 h 364331"/>
                <a:gd name="connsiteX7" fmla="*/ 423863 w 1338263"/>
                <a:gd name="connsiteY7" fmla="*/ 207169 h 364331"/>
                <a:gd name="connsiteX8" fmla="*/ 535782 w 1338263"/>
                <a:gd name="connsiteY8" fmla="*/ 185738 h 364331"/>
                <a:gd name="connsiteX9" fmla="*/ 635794 w 1338263"/>
                <a:gd name="connsiteY9" fmla="*/ 159544 h 364331"/>
                <a:gd name="connsiteX10" fmla="*/ 735807 w 1338263"/>
                <a:gd name="connsiteY10" fmla="*/ 128588 h 364331"/>
                <a:gd name="connsiteX11" fmla="*/ 823913 w 1338263"/>
                <a:gd name="connsiteY11" fmla="*/ 97631 h 364331"/>
                <a:gd name="connsiteX12" fmla="*/ 909638 w 1338263"/>
                <a:gd name="connsiteY12" fmla="*/ 59531 h 364331"/>
                <a:gd name="connsiteX13" fmla="*/ 942975 w 1338263"/>
                <a:gd name="connsiteY13" fmla="*/ 38100 h 364331"/>
                <a:gd name="connsiteX14" fmla="*/ 983457 w 1338263"/>
                <a:gd name="connsiteY14" fmla="*/ 14288 h 364331"/>
                <a:gd name="connsiteX15" fmla="*/ 1023938 w 1338263"/>
                <a:gd name="connsiteY15" fmla="*/ 0 h 364331"/>
                <a:gd name="connsiteX16" fmla="*/ 1057275 w 1338263"/>
                <a:gd name="connsiteY16" fmla="*/ 0 h 364331"/>
                <a:gd name="connsiteX17" fmla="*/ 1095375 w 1338263"/>
                <a:gd name="connsiteY17" fmla="*/ 4763 h 364331"/>
                <a:gd name="connsiteX18" fmla="*/ 1162050 w 1338263"/>
                <a:gd name="connsiteY18" fmla="*/ 19050 h 364331"/>
                <a:gd name="connsiteX19" fmla="*/ 1250157 w 1338263"/>
                <a:gd name="connsiteY19" fmla="*/ 47625 h 364331"/>
                <a:gd name="connsiteX20" fmla="*/ 1300163 w 1338263"/>
                <a:gd name="connsiteY20" fmla="*/ 69056 h 364331"/>
                <a:gd name="connsiteX21" fmla="*/ 1314450 w 1338263"/>
                <a:gd name="connsiteY21" fmla="*/ 78581 h 364331"/>
                <a:gd name="connsiteX22" fmla="*/ 1326357 w 1338263"/>
                <a:gd name="connsiteY22" fmla="*/ 92869 h 364331"/>
                <a:gd name="connsiteX23" fmla="*/ 1335882 w 1338263"/>
                <a:gd name="connsiteY23" fmla="*/ 114300 h 364331"/>
                <a:gd name="connsiteX24" fmla="*/ 1338263 w 1338263"/>
                <a:gd name="connsiteY24" fmla="*/ 128588 h 364331"/>
                <a:gd name="connsiteX25" fmla="*/ 1338263 w 1338263"/>
                <a:gd name="connsiteY25" fmla="*/ 145256 h 364331"/>
                <a:gd name="connsiteX26" fmla="*/ 1331119 w 1338263"/>
                <a:gd name="connsiteY26" fmla="*/ 169069 h 364331"/>
                <a:gd name="connsiteX27" fmla="*/ 1314450 w 1338263"/>
                <a:gd name="connsiteY27" fmla="*/ 197644 h 364331"/>
                <a:gd name="connsiteX28" fmla="*/ 1297782 w 1338263"/>
                <a:gd name="connsiteY28" fmla="*/ 211931 h 364331"/>
                <a:gd name="connsiteX29" fmla="*/ 1231107 w 1338263"/>
                <a:gd name="connsiteY29" fmla="*/ 223838 h 364331"/>
                <a:gd name="connsiteX30" fmla="*/ 1050132 w 1338263"/>
                <a:gd name="connsiteY30" fmla="*/ 259556 h 364331"/>
                <a:gd name="connsiteX31" fmla="*/ 857250 w 1338263"/>
                <a:gd name="connsiteY31" fmla="*/ 297656 h 364331"/>
                <a:gd name="connsiteX32" fmla="*/ 614363 w 1338263"/>
                <a:gd name="connsiteY32" fmla="*/ 335756 h 364331"/>
                <a:gd name="connsiteX33" fmla="*/ 495300 w 1338263"/>
                <a:gd name="connsiteY33" fmla="*/ 347663 h 364331"/>
                <a:gd name="connsiteX34" fmla="*/ 350044 w 1338263"/>
                <a:gd name="connsiteY34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8263" h="364331">
                  <a:moveTo>
                    <a:pt x="350044" y="359569"/>
                  </a:moveTo>
                  <a:lnTo>
                    <a:pt x="252413" y="364331"/>
                  </a:lnTo>
                  <a:lnTo>
                    <a:pt x="145257" y="364331"/>
                  </a:lnTo>
                  <a:lnTo>
                    <a:pt x="0" y="361950"/>
                  </a:lnTo>
                  <a:lnTo>
                    <a:pt x="107157" y="223838"/>
                  </a:lnTo>
                  <a:lnTo>
                    <a:pt x="228600" y="226219"/>
                  </a:lnTo>
                  <a:lnTo>
                    <a:pt x="326232" y="219075"/>
                  </a:lnTo>
                  <a:lnTo>
                    <a:pt x="423863" y="207169"/>
                  </a:lnTo>
                  <a:lnTo>
                    <a:pt x="535782" y="185738"/>
                  </a:lnTo>
                  <a:lnTo>
                    <a:pt x="635794" y="159544"/>
                  </a:lnTo>
                  <a:lnTo>
                    <a:pt x="735807" y="128588"/>
                  </a:lnTo>
                  <a:lnTo>
                    <a:pt x="823913" y="97631"/>
                  </a:lnTo>
                  <a:lnTo>
                    <a:pt x="909638" y="59531"/>
                  </a:lnTo>
                  <a:lnTo>
                    <a:pt x="942975" y="38100"/>
                  </a:lnTo>
                  <a:lnTo>
                    <a:pt x="983457" y="14288"/>
                  </a:lnTo>
                  <a:lnTo>
                    <a:pt x="1023938" y="0"/>
                  </a:lnTo>
                  <a:lnTo>
                    <a:pt x="1057275" y="0"/>
                  </a:lnTo>
                  <a:lnTo>
                    <a:pt x="1095375" y="4763"/>
                  </a:lnTo>
                  <a:lnTo>
                    <a:pt x="1162050" y="19050"/>
                  </a:lnTo>
                  <a:lnTo>
                    <a:pt x="1250157" y="47625"/>
                  </a:lnTo>
                  <a:lnTo>
                    <a:pt x="1300163" y="69056"/>
                  </a:lnTo>
                  <a:lnTo>
                    <a:pt x="1314450" y="78581"/>
                  </a:lnTo>
                  <a:lnTo>
                    <a:pt x="1326357" y="92869"/>
                  </a:lnTo>
                  <a:lnTo>
                    <a:pt x="1335882" y="114300"/>
                  </a:lnTo>
                  <a:lnTo>
                    <a:pt x="1338263" y="128588"/>
                  </a:lnTo>
                  <a:lnTo>
                    <a:pt x="1338263" y="145256"/>
                  </a:lnTo>
                  <a:lnTo>
                    <a:pt x="1331119" y="169069"/>
                  </a:lnTo>
                  <a:lnTo>
                    <a:pt x="1314450" y="197644"/>
                  </a:lnTo>
                  <a:lnTo>
                    <a:pt x="1297782" y="211931"/>
                  </a:lnTo>
                  <a:lnTo>
                    <a:pt x="1231107" y="223838"/>
                  </a:lnTo>
                  <a:lnTo>
                    <a:pt x="1050132" y="259556"/>
                  </a:lnTo>
                  <a:lnTo>
                    <a:pt x="857250" y="297656"/>
                  </a:lnTo>
                  <a:lnTo>
                    <a:pt x="614363" y="335756"/>
                  </a:lnTo>
                  <a:lnTo>
                    <a:pt x="495300" y="347663"/>
                  </a:lnTo>
                  <a:lnTo>
                    <a:pt x="350044" y="359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E85B9155-363C-4194-8EC4-7F12308C58B1}"/>
                </a:ext>
              </a:extLst>
            </p:cNvPr>
            <p:cNvSpPr/>
            <p:nvPr/>
          </p:nvSpPr>
          <p:spPr>
            <a:xfrm>
              <a:off x="4969670" y="2014539"/>
              <a:ext cx="352425" cy="585787"/>
            </a:xfrm>
            <a:custGeom>
              <a:avLst/>
              <a:gdLst>
                <a:gd name="connsiteX0" fmla="*/ 83343 w 352425"/>
                <a:gd name="connsiteY0" fmla="*/ 214312 h 585787"/>
                <a:gd name="connsiteX1" fmla="*/ 59531 w 352425"/>
                <a:gd name="connsiteY1" fmla="*/ 145256 h 585787"/>
                <a:gd name="connsiteX2" fmla="*/ 23812 w 352425"/>
                <a:gd name="connsiteY2" fmla="*/ 45243 h 585787"/>
                <a:gd name="connsiteX3" fmla="*/ 0 w 352425"/>
                <a:gd name="connsiteY3" fmla="*/ 0 h 585787"/>
                <a:gd name="connsiteX4" fmla="*/ 100012 w 352425"/>
                <a:gd name="connsiteY4" fmla="*/ 35718 h 585787"/>
                <a:gd name="connsiteX5" fmla="*/ 150018 w 352425"/>
                <a:gd name="connsiteY5" fmla="*/ 78581 h 585787"/>
                <a:gd name="connsiteX6" fmla="*/ 214312 w 352425"/>
                <a:gd name="connsiteY6" fmla="*/ 135731 h 585787"/>
                <a:gd name="connsiteX7" fmla="*/ 250031 w 352425"/>
                <a:gd name="connsiteY7" fmla="*/ 173831 h 585787"/>
                <a:gd name="connsiteX8" fmla="*/ 276225 w 352425"/>
                <a:gd name="connsiteY8" fmla="*/ 209550 h 585787"/>
                <a:gd name="connsiteX9" fmla="*/ 302418 w 352425"/>
                <a:gd name="connsiteY9" fmla="*/ 250031 h 585787"/>
                <a:gd name="connsiteX10" fmla="*/ 321468 w 352425"/>
                <a:gd name="connsiteY10" fmla="*/ 288131 h 585787"/>
                <a:gd name="connsiteX11" fmla="*/ 335756 w 352425"/>
                <a:gd name="connsiteY11" fmla="*/ 328612 h 585787"/>
                <a:gd name="connsiteX12" fmla="*/ 347662 w 352425"/>
                <a:gd name="connsiteY12" fmla="*/ 378618 h 585787"/>
                <a:gd name="connsiteX13" fmla="*/ 352425 w 352425"/>
                <a:gd name="connsiteY13" fmla="*/ 431006 h 585787"/>
                <a:gd name="connsiteX14" fmla="*/ 350043 w 352425"/>
                <a:gd name="connsiteY14" fmla="*/ 473868 h 585787"/>
                <a:gd name="connsiteX15" fmla="*/ 342900 w 352425"/>
                <a:gd name="connsiteY15" fmla="*/ 514350 h 585787"/>
                <a:gd name="connsiteX16" fmla="*/ 330993 w 352425"/>
                <a:gd name="connsiteY16" fmla="*/ 542925 h 585787"/>
                <a:gd name="connsiteX17" fmla="*/ 309562 w 352425"/>
                <a:gd name="connsiteY17" fmla="*/ 566737 h 585787"/>
                <a:gd name="connsiteX18" fmla="*/ 285750 w 352425"/>
                <a:gd name="connsiteY18" fmla="*/ 578643 h 585787"/>
                <a:gd name="connsiteX19" fmla="*/ 254793 w 352425"/>
                <a:gd name="connsiteY19" fmla="*/ 585787 h 585787"/>
                <a:gd name="connsiteX20" fmla="*/ 233362 w 352425"/>
                <a:gd name="connsiteY20" fmla="*/ 583406 h 585787"/>
                <a:gd name="connsiteX21" fmla="*/ 209550 w 352425"/>
                <a:gd name="connsiteY21" fmla="*/ 573881 h 585787"/>
                <a:gd name="connsiteX22" fmla="*/ 185737 w 352425"/>
                <a:gd name="connsiteY22" fmla="*/ 554831 h 585787"/>
                <a:gd name="connsiteX23" fmla="*/ 159543 w 352425"/>
                <a:gd name="connsiteY23" fmla="*/ 526256 h 585787"/>
                <a:gd name="connsiteX24" fmla="*/ 133350 w 352425"/>
                <a:gd name="connsiteY24" fmla="*/ 471487 h 585787"/>
                <a:gd name="connsiteX25" fmla="*/ 128587 w 352425"/>
                <a:gd name="connsiteY25" fmla="*/ 426243 h 585787"/>
                <a:gd name="connsiteX26" fmla="*/ 119062 w 352425"/>
                <a:gd name="connsiteY26" fmla="*/ 352425 h 585787"/>
                <a:gd name="connsiteX27" fmla="*/ 83343 w 352425"/>
                <a:gd name="connsiteY27" fmla="*/ 21431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2425" h="585787">
                  <a:moveTo>
                    <a:pt x="83343" y="214312"/>
                  </a:moveTo>
                  <a:lnTo>
                    <a:pt x="59531" y="145256"/>
                  </a:lnTo>
                  <a:lnTo>
                    <a:pt x="23812" y="45243"/>
                  </a:lnTo>
                  <a:lnTo>
                    <a:pt x="0" y="0"/>
                  </a:lnTo>
                  <a:lnTo>
                    <a:pt x="100012" y="35718"/>
                  </a:lnTo>
                  <a:lnTo>
                    <a:pt x="150018" y="78581"/>
                  </a:lnTo>
                  <a:lnTo>
                    <a:pt x="214312" y="135731"/>
                  </a:lnTo>
                  <a:lnTo>
                    <a:pt x="250031" y="173831"/>
                  </a:lnTo>
                  <a:lnTo>
                    <a:pt x="276225" y="209550"/>
                  </a:lnTo>
                  <a:lnTo>
                    <a:pt x="302418" y="250031"/>
                  </a:lnTo>
                  <a:lnTo>
                    <a:pt x="321468" y="288131"/>
                  </a:lnTo>
                  <a:lnTo>
                    <a:pt x="335756" y="328612"/>
                  </a:lnTo>
                  <a:lnTo>
                    <a:pt x="347662" y="378618"/>
                  </a:lnTo>
                  <a:lnTo>
                    <a:pt x="352425" y="431006"/>
                  </a:lnTo>
                  <a:lnTo>
                    <a:pt x="350043" y="473868"/>
                  </a:lnTo>
                  <a:lnTo>
                    <a:pt x="342900" y="514350"/>
                  </a:lnTo>
                  <a:lnTo>
                    <a:pt x="330993" y="542925"/>
                  </a:lnTo>
                  <a:lnTo>
                    <a:pt x="309562" y="566737"/>
                  </a:lnTo>
                  <a:lnTo>
                    <a:pt x="285750" y="578643"/>
                  </a:lnTo>
                  <a:lnTo>
                    <a:pt x="254793" y="585787"/>
                  </a:lnTo>
                  <a:lnTo>
                    <a:pt x="233362" y="583406"/>
                  </a:lnTo>
                  <a:lnTo>
                    <a:pt x="209550" y="573881"/>
                  </a:lnTo>
                  <a:lnTo>
                    <a:pt x="185737" y="554831"/>
                  </a:lnTo>
                  <a:lnTo>
                    <a:pt x="159543" y="526256"/>
                  </a:lnTo>
                  <a:lnTo>
                    <a:pt x="133350" y="471487"/>
                  </a:lnTo>
                  <a:lnTo>
                    <a:pt x="128587" y="426243"/>
                  </a:lnTo>
                  <a:lnTo>
                    <a:pt x="119062" y="352425"/>
                  </a:lnTo>
                  <a:lnTo>
                    <a:pt x="83343" y="2143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4AD84263-253E-4C50-8C56-80E7D56698D3}"/>
                </a:ext>
              </a:extLst>
            </p:cNvPr>
            <p:cNvSpPr/>
            <p:nvPr/>
          </p:nvSpPr>
          <p:spPr>
            <a:xfrm>
              <a:off x="6307931" y="1598613"/>
              <a:ext cx="1589088" cy="355600"/>
            </a:xfrm>
            <a:custGeom>
              <a:avLst/>
              <a:gdLst>
                <a:gd name="connsiteX0" fmla="*/ 792956 w 1588294"/>
                <a:gd name="connsiteY0" fmla="*/ 142875 h 357187"/>
                <a:gd name="connsiteX1" fmla="*/ 647700 w 1588294"/>
                <a:gd name="connsiteY1" fmla="*/ 171450 h 357187"/>
                <a:gd name="connsiteX2" fmla="*/ 542925 w 1588294"/>
                <a:gd name="connsiteY2" fmla="*/ 188119 h 357187"/>
                <a:gd name="connsiteX3" fmla="*/ 423863 w 1588294"/>
                <a:gd name="connsiteY3" fmla="*/ 202406 h 357187"/>
                <a:gd name="connsiteX4" fmla="*/ 376238 w 1588294"/>
                <a:gd name="connsiteY4" fmla="*/ 202406 h 357187"/>
                <a:gd name="connsiteX5" fmla="*/ 278606 w 1588294"/>
                <a:gd name="connsiteY5" fmla="*/ 192881 h 357187"/>
                <a:gd name="connsiteX6" fmla="*/ 197644 w 1588294"/>
                <a:gd name="connsiteY6" fmla="*/ 180975 h 357187"/>
                <a:gd name="connsiteX7" fmla="*/ 104775 w 1588294"/>
                <a:gd name="connsiteY7" fmla="*/ 166687 h 357187"/>
                <a:gd name="connsiteX8" fmla="*/ 0 w 1588294"/>
                <a:gd name="connsiteY8" fmla="*/ 297656 h 357187"/>
                <a:gd name="connsiteX9" fmla="*/ 69056 w 1588294"/>
                <a:gd name="connsiteY9" fmla="*/ 323850 h 357187"/>
                <a:gd name="connsiteX10" fmla="*/ 114300 w 1588294"/>
                <a:gd name="connsiteY10" fmla="*/ 335756 h 357187"/>
                <a:gd name="connsiteX11" fmla="*/ 159544 w 1588294"/>
                <a:gd name="connsiteY11" fmla="*/ 345281 h 357187"/>
                <a:gd name="connsiteX12" fmla="*/ 223838 w 1588294"/>
                <a:gd name="connsiteY12" fmla="*/ 352425 h 357187"/>
                <a:gd name="connsiteX13" fmla="*/ 266700 w 1588294"/>
                <a:gd name="connsiteY13" fmla="*/ 357187 h 357187"/>
                <a:gd name="connsiteX14" fmla="*/ 342900 w 1588294"/>
                <a:gd name="connsiteY14" fmla="*/ 357187 h 357187"/>
                <a:gd name="connsiteX15" fmla="*/ 464344 w 1588294"/>
                <a:gd name="connsiteY15" fmla="*/ 357187 h 357187"/>
                <a:gd name="connsiteX16" fmla="*/ 714375 w 1588294"/>
                <a:gd name="connsiteY16" fmla="*/ 335756 h 357187"/>
                <a:gd name="connsiteX17" fmla="*/ 862013 w 1588294"/>
                <a:gd name="connsiteY17" fmla="*/ 309562 h 357187"/>
                <a:gd name="connsiteX18" fmla="*/ 1047750 w 1588294"/>
                <a:gd name="connsiteY18" fmla="*/ 278606 h 357187"/>
                <a:gd name="connsiteX19" fmla="*/ 1219200 w 1588294"/>
                <a:gd name="connsiteY19" fmla="*/ 247650 h 357187"/>
                <a:gd name="connsiteX20" fmla="*/ 1378744 w 1588294"/>
                <a:gd name="connsiteY20" fmla="*/ 221456 h 357187"/>
                <a:gd name="connsiteX21" fmla="*/ 1473994 w 1588294"/>
                <a:gd name="connsiteY21" fmla="*/ 204787 h 357187"/>
                <a:gd name="connsiteX22" fmla="*/ 1512094 w 1588294"/>
                <a:gd name="connsiteY22" fmla="*/ 195262 h 357187"/>
                <a:gd name="connsiteX23" fmla="*/ 1554956 w 1588294"/>
                <a:gd name="connsiteY23" fmla="*/ 173831 h 357187"/>
                <a:gd name="connsiteX24" fmla="*/ 1581150 w 1588294"/>
                <a:gd name="connsiteY24" fmla="*/ 152400 h 357187"/>
                <a:gd name="connsiteX25" fmla="*/ 1588294 w 1588294"/>
                <a:gd name="connsiteY25" fmla="*/ 135731 h 357187"/>
                <a:gd name="connsiteX26" fmla="*/ 1588294 w 1588294"/>
                <a:gd name="connsiteY26" fmla="*/ 126206 h 357187"/>
                <a:gd name="connsiteX27" fmla="*/ 1585913 w 1588294"/>
                <a:gd name="connsiteY27" fmla="*/ 114300 h 357187"/>
                <a:gd name="connsiteX28" fmla="*/ 1569244 w 1588294"/>
                <a:gd name="connsiteY28" fmla="*/ 95250 h 357187"/>
                <a:gd name="connsiteX29" fmla="*/ 1531144 w 1588294"/>
                <a:gd name="connsiteY29" fmla="*/ 73819 h 357187"/>
                <a:gd name="connsiteX30" fmla="*/ 1476375 w 1588294"/>
                <a:gd name="connsiteY30" fmla="*/ 50006 h 357187"/>
                <a:gd name="connsiteX31" fmla="*/ 1397794 w 1588294"/>
                <a:gd name="connsiteY31" fmla="*/ 21431 h 357187"/>
                <a:gd name="connsiteX32" fmla="*/ 1340644 w 1588294"/>
                <a:gd name="connsiteY32" fmla="*/ 7144 h 357187"/>
                <a:gd name="connsiteX33" fmla="*/ 1254919 w 1588294"/>
                <a:gd name="connsiteY33" fmla="*/ 0 h 357187"/>
                <a:gd name="connsiteX34" fmla="*/ 1226344 w 1588294"/>
                <a:gd name="connsiteY34" fmla="*/ 11906 h 357187"/>
                <a:gd name="connsiteX35" fmla="*/ 1135856 w 1588294"/>
                <a:gd name="connsiteY35" fmla="*/ 47625 h 357187"/>
                <a:gd name="connsiteX36" fmla="*/ 1047750 w 1588294"/>
                <a:gd name="connsiteY36" fmla="*/ 76200 h 357187"/>
                <a:gd name="connsiteX37" fmla="*/ 892969 w 1588294"/>
                <a:gd name="connsiteY37" fmla="*/ 119062 h 357187"/>
                <a:gd name="connsiteX38" fmla="*/ 792956 w 1588294"/>
                <a:gd name="connsiteY38" fmla="*/ 1428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88294" h="357187">
                  <a:moveTo>
                    <a:pt x="792956" y="142875"/>
                  </a:moveTo>
                  <a:lnTo>
                    <a:pt x="647700" y="171450"/>
                  </a:lnTo>
                  <a:lnTo>
                    <a:pt x="542925" y="188119"/>
                  </a:lnTo>
                  <a:lnTo>
                    <a:pt x="423863" y="202406"/>
                  </a:lnTo>
                  <a:lnTo>
                    <a:pt x="376238" y="202406"/>
                  </a:lnTo>
                  <a:lnTo>
                    <a:pt x="278606" y="192881"/>
                  </a:lnTo>
                  <a:lnTo>
                    <a:pt x="197644" y="180975"/>
                  </a:lnTo>
                  <a:lnTo>
                    <a:pt x="104775" y="166687"/>
                  </a:lnTo>
                  <a:lnTo>
                    <a:pt x="0" y="297656"/>
                  </a:lnTo>
                  <a:lnTo>
                    <a:pt x="69056" y="323850"/>
                  </a:lnTo>
                  <a:lnTo>
                    <a:pt x="114300" y="335756"/>
                  </a:lnTo>
                  <a:lnTo>
                    <a:pt x="159544" y="345281"/>
                  </a:lnTo>
                  <a:lnTo>
                    <a:pt x="223838" y="352425"/>
                  </a:lnTo>
                  <a:lnTo>
                    <a:pt x="266700" y="357187"/>
                  </a:lnTo>
                  <a:lnTo>
                    <a:pt x="342900" y="357187"/>
                  </a:lnTo>
                  <a:lnTo>
                    <a:pt x="464344" y="357187"/>
                  </a:lnTo>
                  <a:lnTo>
                    <a:pt x="714375" y="335756"/>
                  </a:lnTo>
                  <a:lnTo>
                    <a:pt x="862013" y="309562"/>
                  </a:lnTo>
                  <a:lnTo>
                    <a:pt x="1047750" y="278606"/>
                  </a:lnTo>
                  <a:lnTo>
                    <a:pt x="1219200" y="247650"/>
                  </a:lnTo>
                  <a:lnTo>
                    <a:pt x="1378744" y="221456"/>
                  </a:lnTo>
                  <a:lnTo>
                    <a:pt x="1473994" y="204787"/>
                  </a:lnTo>
                  <a:lnTo>
                    <a:pt x="1512094" y="195262"/>
                  </a:lnTo>
                  <a:lnTo>
                    <a:pt x="1554956" y="173831"/>
                  </a:lnTo>
                  <a:lnTo>
                    <a:pt x="1581150" y="152400"/>
                  </a:lnTo>
                  <a:lnTo>
                    <a:pt x="1588294" y="135731"/>
                  </a:lnTo>
                  <a:lnTo>
                    <a:pt x="1588294" y="126206"/>
                  </a:lnTo>
                  <a:lnTo>
                    <a:pt x="1585913" y="114300"/>
                  </a:lnTo>
                  <a:lnTo>
                    <a:pt x="1569244" y="95250"/>
                  </a:lnTo>
                  <a:lnTo>
                    <a:pt x="1531144" y="73819"/>
                  </a:lnTo>
                  <a:lnTo>
                    <a:pt x="1476375" y="50006"/>
                  </a:lnTo>
                  <a:lnTo>
                    <a:pt x="1397794" y="21431"/>
                  </a:lnTo>
                  <a:lnTo>
                    <a:pt x="1340644" y="7144"/>
                  </a:lnTo>
                  <a:lnTo>
                    <a:pt x="1254919" y="0"/>
                  </a:lnTo>
                  <a:lnTo>
                    <a:pt x="1226344" y="11906"/>
                  </a:lnTo>
                  <a:lnTo>
                    <a:pt x="1135856" y="47625"/>
                  </a:lnTo>
                  <a:lnTo>
                    <a:pt x="1047750" y="76200"/>
                  </a:lnTo>
                  <a:lnTo>
                    <a:pt x="892969" y="119062"/>
                  </a:lnTo>
                  <a:lnTo>
                    <a:pt x="792956" y="1428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882BE03D-2C9B-4179-A169-AED36ACA05E7}"/>
                </a:ext>
              </a:extLst>
            </p:cNvPr>
            <p:cNvSpPr/>
            <p:nvPr/>
          </p:nvSpPr>
          <p:spPr>
            <a:xfrm>
              <a:off x="6450806" y="1887539"/>
              <a:ext cx="687388" cy="682625"/>
            </a:xfrm>
            <a:custGeom>
              <a:avLst/>
              <a:gdLst>
                <a:gd name="connsiteX0" fmla="*/ 245269 w 688181"/>
                <a:gd name="connsiteY0" fmla="*/ 311944 h 681038"/>
                <a:gd name="connsiteX1" fmla="*/ 295275 w 688181"/>
                <a:gd name="connsiteY1" fmla="*/ 233363 h 681038"/>
                <a:gd name="connsiteX2" fmla="*/ 309563 w 688181"/>
                <a:gd name="connsiteY2" fmla="*/ 207169 h 681038"/>
                <a:gd name="connsiteX3" fmla="*/ 321469 w 688181"/>
                <a:gd name="connsiteY3" fmla="*/ 180975 h 681038"/>
                <a:gd name="connsiteX4" fmla="*/ 326231 w 688181"/>
                <a:gd name="connsiteY4" fmla="*/ 161925 h 681038"/>
                <a:gd name="connsiteX5" fmla="*/ 328613 w 688181"/>
                <a:gd name="connsiteY5" fmla="*/ 133350 h 681038"/>
                <a:gd name="connsiteX6" fmla="*/ 326231 w 688181"/>
                <a:gd name="connsiteY6" fmla="*/ 104775 h 681038"/>
                <a:gd name="connsiteX7" fmla="*/ 316706 w 688181"/>
                <a:gd name="connsiteY7" fmla="*/ 35719 h 681038"/>
                <a:gd name="connsiteX8" fmla="*/ 316706 w 688181"/>
                <a:gd name="connsiteY8" fmla="*/ 19050 h 681038"/>
                <a:gd name="connsiteX9" fmla="*/ 542925 w 688181"/>
                <a:gd name="connsiteY9" fmla="*/ 0 h 681038"/>
                <a:gd name="connsiteX10" fmla="*/ 590550 w 688181"/>
                <a:gd name="connsiteY10" fmla="*/ 59532 h 681038"/>
                <a:gd name="connsiteX11" fmla="*/ 619125 w 688181"/>
                <a:gd name="connsiteY11" fmla="*/ 90488 h 681038"/>
                <a:gd name="connsiteX12" fmla="*/ 664369 w 688181"/>
                <a:gd name="connsiteY12" fmla="*/ 121444 h 681038"/>
                <a:gd name="connsiteX13" fmla="*/ 683419 w 688181"/>
                <a:gd name="connsiteY13" fmla="*/ 135732 h 681038"/>
                <a:gd name="connsiteX14" fmla="*/ 688181 w 688181"/>
                <a:gd name="connsiteY14" fmla="*/ 147638 h 681038"/>
                <a:gd name="connsiteX15" fmla="*/ 688181 w 688181"/>
                <a:gd name="connsiteY15" fmla="*/ 171450 h 681038"/>
                <a:gd name="connsiteX16" fmla="*/ 681038 w 688181"/>
                <a:gd name="connsiteY16" fmla="*/ 197644 h 681038"/>
                <a:gd name="connsiteX17" fmla="*/ 661988 w 688181"/>
                <a:gd name="connsiteY17" fmla="*/ 219075 h 681038"/>
                <a:gd name="connsiteX18" fmla="*/ 619125 w 688181"/>
                <a:gd name="connsiteY18" fmla="*/ 245269 h 681038"/>
                <a:gd name="connsiteX19" fmla="*/ 576263 w 688181"/>
                <a:gd name="connsiteY19" fmla="*/ 264319 h 681038"/>
                <a:gd name="connsiteX20" fmla="*/ 502444 w 688181"/>
                <a:gd name="connsiteY20" fmla="*/ 323850 h 681038"/>
                <a:gd name="connsiteX21" fmla="*/ 311944 w 688181"/>
                <a:gd name="connsiteY21" fmla="*/ 473869 h 681038"/>
                <a:gd name="connsiteX22" fmla="*/ 145256 w 688181"/>
                <a:gd name="connsiteY22" fmla="*/ 602457 h 681038"/>
                <a:gd name="connsiteX23" fmla="*/ 50006 w 688181"/>
                <a:gd name="connsiteY23" fmla="*/ 673894 h 681038"/>
                <a:gd name="connsiteX24" fmla="*/ 33338 w 688181"/>
                <a:gd name="connsiteY24" fmla="*/ 681038 h 681038"/>
                <a:gd name="connsiteX25" fmla="*/ 16669 w 688181"/>
                <a:gd name="connsiteY25" fmla="*/ 681038 h 681038"/>
                <a:gd name="connsiteX26" fmla="*/ 2381 w 688181"/>
                <a:gd name="connsiteY26" fmla="*/ 676275 h 681038"/>
                <a:gd name="connsiteX27" fmla="*/ 0 w 688181"/>
                <a:gd name="connsiteY27" fmla="*/ 652463 h 681038"/>
                <a:gd name="connsiteX28" fmla="*/ 11906 w 688181"/>
                <a:gd name="connsiteY28" fmla="*/ 621507 h 681038"/>
                <a:gd name="connsiteX29" fmla="*/ 47625 w 688181"/>
                <a:gd name="connsiteY29" fmla="*/ 578644 h 681038"/>
                <a:gd name="connsiteX30" fmla="*/ 107156 w 688181"/>
                <a:gd name="connsiteY30" fmla="*/ 504825 h 681038"/>
                <a:gd name="connsiteX31" fmla="*/ 200025 w 688181"/>
                <a:gd name="connsiteY31" fmla="*/ 383382 h 681038"/>
                <a:gd name="connsiteX32" fmla="*/ 245269 w 688181"/>
                <a:gd name="connsiteY32" fmla="*/ 3119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8181" h="681038">
                  <a:moveTo>
                    <a:pt x="245269" y="311944"/>
                  </a:moveTo>
                  <a:lnTo>
                    <a:pt x="295275" y="233363"/>
                  </a:lnTo>
                  <a:lnTo>
                    <a:pt x="309563" y="207169"/>
                  </a:lnTo>
                  <a:lnTo>
                    <a:pt x="321469" y="180975"/>
                  </a:lnTo>
                  <a:lnTo>
                    <a:pt x="326231" y="161925"/>
                  </a:lnTo>
                  <a:lnTo>
                    <a:pt x="328613" y="133350"/>
                  </a:lnTo>
                  <a:lnTo>
                    <a:pt x="326231" y="104775"/>
                  </a:lnTo>
                  <a:lnTo>
                    <a:pt x="316706" y="35719"/>
                  </a:lnTo>
                  <a:lnTo>
                    <a:pt x="316706" y="19050"/>
                  </a:lnTo>
                  <a:lnTo>
                    <a:pt x="542925" y="0"/>
                  </a:lnTo>
                  <a:lnTo>
                    <a:pt x="590550" y="59532"/>
                  </a:lnTo>
                  <a:lnTo>
                    <a:pt x="619125" y="90488"/>
                  </a:lnTo>
                  <a:lnTo>
                    <a:pt x="664369" y="121444"/>
                  </a:lnTo>
                  <a:lnTo>
                    <a:pt x="683419" y="135732"/>
                  </a:lnTo>
                  <a:lnTo>
                    <a:pt x="688181" y="147638"/>
                  </a:lnTo>
                  <a:lnTo>
                    <a:pt x="688181" y="171450"/>
                  </a:lnTo>
                  <a:lnTo>
                    <a:pt x="681038" y="197644"/>
                  </a:lnTo>
                  <a:lnTo>
                    <a:pt x="661988" y="219075"/>
                  </a:lnTo>
                  <a:lnTo>
                    <a:pt x="619125" y="245269"/>
                  </a:lnTo>
                  <a:lnTo>
                    <a:pt x="576263" y="264319"/>
                  </a:lnTo>
                  <a:lnTo>
                    <a:pt x="502444" y="323850"/>
                  </a:lnTo>
                  <a:lnTo>
                    <a:pt x="311944" y="473869"/>
                  </a:lnTo>
                  <a:lnTo>
                    <a:pt x="145256" y="602457"/>
                  </a:lnTo>
                  <a:lnTo>
                    <a:pt x="50006" y="673894"/>
                  </a:lnTo>
                  <a:lnTo>
                    <a:pt x="33338" y="681038"/>
                  </a:lnTo>
                  <a:lnTo>
                    <a:pt x="16669" y="681038"/>
                  </a:lnTo>
                  <a:lnTo>
                    <a:pt x="2381" y="676275"/>
                  </a:lnTo>
                  <a:lnTo>
                    <a:pt x="0" y="652463"/>
                  </a:lnTo>
                  <a:lnTo>
                    <a:pt x="11906" y="621507"/>
                  </a:lnTo>
                  <a:lnTo>
                    <a:pt x="47625" y="578644"/>
                  </a:lnTo>
                  <a:lnTo>
                    <a:pt x="107156" y="504825"/>
                  </a:lnTo>
                  <a:lnTo>
                    <a:pt x="200025" y="383382"/>
                  </a:lnTo>
                  <a:lnTo>
                    <a:pt x="245269" y="3119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6E8322C9-4C1D-4C10-8009-F15E290213A6}"/>
                </a:ext>
              </a:extLst>
            </p:cNvPr>
            <p:cNvSpPr/>
            <p:nvPr/>
          </p:nvSpPr>
          <p:spPr>
            <a:xfrm>
              <a:off x="4767264" y="2947988"/>
              <a:ext cx="231775" cy="755650"/>
            </a:xfrm>
            <a:custGeom>
              <a:avLst/>
              <a:gdLst>
                <a:gd name="connsiteX0" fmla="*/ 228600 w 230981"/>
                <a:gd name="connsiteY0" fmla="*/ 295275 h 754856"/>
                <a:gd name="connsiteX1" fmla="*/ 226218 w 230981"/>
                <a:gd name="connsiteY1" fmla="*/ 21431 h 754856"/>
                <a:gd name="connsiteX2" fmla="*/ 226218 w 230981"/>
                <a:gd name="connsiteY2" fmla="*/ 0 h 754856"/>
                <a:gd name="connsiteX3" fmla="*/ 0 w 230981"/>
                <a:gd name="connsiteY3" fmla="*/ 52387 h 754856"/>
                <a:gd name="connsiteX4" fmla="*/ 2381 w 230981"/>
                <a:gd name="connsiteY4" fmla="*/ 283368 h 754856"/>
                <a:gd name="connsiteX5" fmla="*/ 4762 w 230981"/>
                <a:gd name="connsiteY5" fmla="*/ 754856 h 754856"/>
                <a:gd name="connsiteX6" fmla="*/ 230981 w 230981"/>
                <a:gd name="connsiteY6" fmla="*/ 695325 h 754856"/>
                <a:gd name="connsiteX7" fmla="*/ 228600 w 230981"/>
                <a:gd name="connsiteY7" fmla="*/ 2952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81" h="754856">
                  <a:moveTo>
                    <a:pt x="228600" y="295275"/>
                  </a:moveTo>
                  <a:lnTo>
                    <a:pt x="226218" y="21431"/>
                  </a:lnTo>
                  <a:lnTo>
                    <a:pt x="226218" y="0"/>
                  </a:lnTo>
                  <a:lnTo>
                    <a:pt x="0" y="52387"/>
                  </a:lnTo>
                  <a:cubicBezTo>
                    <a:pt x="794" y="129381"/>
                    <a:pt x="1587" y="206374"/>
                    <a:pt x="2381" y="283368"/>
                  </a:cubicBezTo>
                  <a:cubicBezTo>
                    <a:pt x="3175" y="440531"/>
                    <a:pt x="3968" y="597693"/>
                    <a:pt x="4762" y="754856"/>
                  </a:cubicBezTo>
                  <a:lnTo>
                    <a:pt x="230981" y="695325"/>
                  </a:lnTo>
                  <a:cubicBezTo>
                    <a:pt x="230187" y="572294"/>
                    <a:pt x="229394" y="449262"/>
                    <a:pt x="228600" y="29527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59C686DC-E07F-4109-BA27-CF5C5C6FB231}"/>
                </a:ext>
              </a:extLst>
            </p:cNvPr>
            <p:cNvSpPr/>
            <p:nvPr/>
          </p:nvSpPr>
          <p:spPr>
            <a:xfrm>
              <a:off x="3983038" y="3386139"/>
              <a:ext cx="1739900" cy="644525"/>
            </a:xfrm>
            <a:custGeom>
              <a:avLst/>
              <a:gdLst>
                <a:gd name="connsiteX0" fmla="*/ 652463 w 1738313"/>
                <a:gd name="connsiteY0" fmla="*/ 290512 h 645318"/>
                <a:gd name="connsiteX1" fmla="*/ 731044 w 1738313"/>
                <a:gd name="connsiteY1" fmla="*/ 264318 h 645318"/>
                <a:gd name="connsiteX2" fmla="*/ 814388 w 1738313"/>
                <a:gd name="connsiteY2" fmla="*/ 238125 h 645318"/>
                <a:gd name="connsiteX3" fmla="*/ 1002507 w 1738313"/>
                <a:gd name="connsiteY3" fmla="*/ 202406 h 645318"/>
                <a:gd name="connsiteX4" fmla="*/ 1178719 w 1738313"/>
                <a:gd name="connsiteY4" fmla="*/ 150018 h 645318"/>
                <a:gd name="connsiteX5" fmla="*/ 1364457 w 1738313"/>
                <a:gd name="connsiteY5" fmla="*/ 92868 h 645318"/>
                <a:gd name="connsiteX6" fmla="*/ 1497807 w 1738313"/>
                <a:gd name="connsiteY6" fmla="*/ 52387 h 645318"/>
                <a:gd name="connsiteX7" fmla="*/ 1643063 w 1738313"/>
                <a:gd name="connsiteY7" fmla="*/ 9525 h 645318"/>
                <a:gd name="connsiteX8" fmla="*/ 1683544 w 1738313"/>
                <a:gd name="connsiteY8" fmla="*/ 0 h 645318"/>
                <a:gd name="connsiteX9" fmla="*/ 1702594 w 1738313"/>
                <a:gd name="connsiteY9" fmla="*/ 0 h 645318"/>
                <a:gd name="connsiteX10" fmla="*/ 1724025 w 1738313"/>
                <a:gd name="connsiteY10" fmla="*/ 2381 h 645318"/>
                <a:gd name="connsiteX11" fmla="*/ 1735932 w 1738313"/>
                <a:gd name="connsiteY11" fmla="*/ 11906 h 645318"/>
                <a:gd name="connsiteX12" fmla="*/ 1738313 w 1738313"/>
                <a:gd name="connsiteY12" fmla="*/ 19050 h 645318"/>
                <a:gd name="connsiteX13" fmla="*/ 1738313 w 1738313"/>
                <a:gd name="connsiteY13" fmla="*/ 42862 h 645318"/>
                <a:gd name="connsiteX14" fmla="*/ 1724025 w 1738313"/>
                <a:gd name="connsiteY14" fmla="*/ 64293 h 645318"/>
                <a:gd name="connsiteX15" fmla="*/ 1671638 w 1738313"/>
                <a:gd name="connsiteY15" fmla="*/ 90487 h 645318"/>
                <a:gd name="connsiteX16" fmla="*/ 1464469 w 1738313"/>
                <a:gd name="connsiteY16" fmla="*/ 173831 h 645318"/>
                <a:gd name="connsiteX17" fmla="*/ 1281113 w 1738313"/>
                <a:gd name="connsiteY17" fmla="*/ 250031 h 645318"/>
                <a:gd name="connsiteX18" fmla="*/ 1081088 w 1738313"/>
                <a:gd name="connsiteY18" fmla="*/ 333375 h 645318"/>
                <a:gd name="connsiteX19" fmla="*/ 854869 w 1738313"/>
                <a:gd name="connsiteY19" fmla="*/ 428625 h 645318"/>
                <a:gd name="connsiteX20" fmla="*/ 669132 w 1738313"/>
                <a:gd name="connsiteY20" fmla="*/ 502443 h 645318"/>
                <a:gd name="connsiteX21" fmla="*/ 542925 w 1738313"/>
                <a:gd name="connsiteY21" fmla="*/ 557212 h 645318"/>
                <a:gd name="connsiteX22" fmla="*/ 500063 w 1738313"/>
                <a:gd name="connsiteY22" fmla="*/ 602456 h 645318"/>
                <a:gd name="connsiteX23" fmla="*/ 464344 w 1738313"/>
                <a:gd name="connsiteY23" fmla="*/ 631031 h 645318"/>
                <a:gd name="connsiteX24" fmla="*/ 431007 w 1738313"/>
                <a:gd name="connsiteY24" fmla="*/ 645318 h 645318"/>
                <a:gd name="connsiteX25" fmla="*/ 411957 w 1738313"/>
                <a:gd name="connsiteY25" fmla="*/ 645318 h 645318"/>
                <a:gd name="connsiteX26" fmla="*/ 388144 w 1738313"/>
                <a:gd name="connsiteY26" fmla="*/ 640556 h 645318"/>
                <a:gd name="connsiteX27" fmla="*/ 364332 w 1738313"/>
                <a:gd name="connsiteY27" fmla="*/ 626268 h 645318"/>
                <a:gd name="connsiteX28" fmla="*/ 316707 w 1738313"/>
                <a:gd name="connsiteY28" fmla="*/ 597693 h 645318"/>
                <a:gd name="connsiteX29" fmla="*/ 242888 w 1738313"/>
                <a:gd name="connsiteY29" fmla="*/ 547687 h 645318"/>
                <a:gd name="connsiteX30" fmla="*/ 173832 w 1738313"/>
                <a:gd name="connsiteY30" fmla="*/ 495300 h 645318"/>
                <a:gd name="connsiteX31" fmla="*/ 97632 w 1738313"/>
                <a:gd name="connsiteY31" fmla="*/ 431006 h 645318"/>
                <a:gd name="connsiteX32" fmla="*/ 33338 w 1738313"/>
                <a:gd name="connsiteY32" fmla="*/ 366712 h 645318"/>
                <a:gd name="connsiteX33" fmla="*/ 7144 w 1738313"/>
                <a:gd name="connsiteY33" fmla="*/ 333375 h 645318"/>
                <a:gd name="connsiteX34" fmla="*/ 2382 w 1738313"/>
                <a:gd name="connsiteY34" fmla="*/ 316706 h 645318"/>
                <a:gd name="connsiteX35" fmla="*/ 0 w 1738313"/>
                <a:gd name="connsiteY35" fmla="*/ 297656 h 645318"/>
                <a:gd name="connsiteX36" fmla="*/ 9525 w 1738313"/>
                <a:gd name="connsiteY36" fmla="*/ 283368 h 645318"/>
                <a:gd name="connsiteX37" fmla="*/ 30957 w 1738313"/>
                <a:gd name="connsiteY37" fmla="*/ 280987 h 645318"/>
                <a:gd name="connsiteX38" fmla="*/ 57150 w 1738313"/>
                <a:gd name="connsiteY38" fmla="*/ 292893 h 645318"/>
                <a:gd name="connsiteX39" fmla="*/ 107157 w 1738313"/>
                <a:gd name="connsiteY39" fmla="*/ 316706 h 645318"/>
                <a:gd name="connsiteX40" fmla="*/ 169069 w 1738313"/>
                <a:gd name="connsiteY40" fmla="*/ 338137 h 645318"/>
                <a:gd name="connsiteX41" fmla="*/ 240507 w 1738313"/>
                <a:gd name="connsiteY41" fmla="*/ 354806 h 645318"/>
                <a:gd name="connsiteX42" fmla="*/ 295275 w 1738313"/>
                <a:gd name="connsiteY42" fmla="*/ 359568 h 645318"/>
                <a:gd name="connsiteX43" fmla="*/ 378619 w 1738313"/>
                <a:gd name="connsiteY43" fmla="*/ 359568 h 645318"/>
                <a:gd name="connsiteX44" fmla="*/ 419100 w 1738313"/>
                <a:gd name="connsiteY44" fmla="*/ 354806 h 645318"/>
                <a:gd name="connsiteX45" fmla="*/ 588169 w 1738313"/>
                <a:gd name="connsiteY45" fmla="*/ 309562 h 645318"/>
                <a:gd name="connsiteX46" fmla="*/ 652463 w 1738313"/>
                <a:gd name="connsiteY46" fmla="*/ 290512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8313" h="645318">
                  <a:moveTo>
                    <a:pt x="652463" y="290512"/>
                  </a:moveTo>
                  <a:lnTo>
                    <a:pt x="731044" y="264318"/>
                  </a:lnTo>
                  <a:lnTo>
                    <a:pt x="814388" y="238125"/>
                  </a:lnTo>
                  <a:lnTo>
                    <a:pt x="1002507" y="202406"/>
                  </a:lnTo>
                  <a:lnTo>
                    <a:pt x="1178719" y="150018"/>
                  </a:lnTo>
                  <a:lnTo>
                    <a:pt x="1364457" y="92868"/>
                  </a:lnTo>
                  <a:lnTo>
                    <a:pt x="1497807" y="52387"/>
                  </a:lnTo>
                  <a:lnTo>
                    <a:pt x="1643063" y="9525"/>
                  </a:lnTo>
                  <a:lnTo>
                    <a:pt x="1683544" y="0"/>
                  </a:lnTo>
                  <a:lnTo>
                    <a:pt x="1702594" y="0"/>
                  </a:lnTo>
                  <a:lnTo>
                    <a:pt x="1724025" y="2381"/>
                  </a:lnTo>
                  <a:lnTo>
                    <a:pt x="1735932" y="11906"/>
                  </a:lnTo>
                  <a:lnTo>
                    <a:pt x="1738313" y="19050"/>
                  </a:lnTo>
                  <a:lnTo>
                    <a:pt x="1738313" y="42862"/>
                  </a:lnTo>
                  <a:lnTo>
                    <a:pt x="1724025" y="64293"/>
                  </a:lnTo>
                  <a:lnTo>
                    <a:pt x="1671638" y="90487"/>
                  </a:lnTo>
                  <a:lnTo>
                    <a:pt x="1464469" y="173831"/>
                  </a:lnTo>
                  <a:lnTo>
                    <a:pt x="1281113" y="250031"/>
                  </a:lnTo>
                  <a:lnTo>
                    <a:pt x="1081088" y="333375"/>
                  </a:lnTo>
                  <a:lnTo>
                    <a:pt x="854869" y="428625"/>
                  </a:lnTo>
                  <a:lnTo>
                    <a:pt x="669132" y="502443"/>
                  </a:lnTo>
                  <a:lnTo>
                    <a:pt x="542925" y="557212"/>
                  </a:lnTo>
                  <a:lnTo>
                    <a:pt x="500063" y="602456"/>
                  </a:lnTo>
                  <a:lnTo>
                    <a:pt x="464344" y="631031"/>
                  </a:lnTo>
                  <a:lnTo>
                    <a:pt x="431007" y="645318"/>
                  </a:lnTo>
                  <a:lnTo>
                    <a:pt x="411957" y="645318"/>
                  </a:lnTo>
                  <a:lnTo>
                    <a:pt x="388144" y="640556"/>
                  </a:lnTo>
                  <a:lnTo>
                    <a:pt x="364332" y="626268"/>
                  </a:lnTo>
                  <a:lnTo>
                    <a:pt x="316707" y="597693"/>
                  </a:lnTo>
                  <a:lnTo>
                    <a:pt x="242888" y="547687"/>
                  </a:lnTo>
                  <a:lnTo>
                    <a:pt x="173832" y="495300"/>
                  </a:lnTo>
                  <a:lnTo>
                    <a:pt x="97632" y="431006"/>
                  </a:lnTo>
                  <a:lnTo>
                    <a:pt x="33338" y="366712"/>
                  </a:lnTo>
                  <a:lnTo>
                    <a:pt x="7144" y="333375"/>
                  </a:lnTo>
                  <a:lnTo>
                    <a:pt x="2382" y="316706"/>
                  </a:lnTo>
                  <a:lnTo>
                    <a:pt x="0" y="297656"/>
                  </a:lnTo>
                  <a:lnTo>
                    <a:pt x="9525" y="283368"/>
                  </a:lnTo>
                  <a:lnTo>
                    <a:pt x="30957" y="280987"/>
                  </a:lnTo>
                  <a:lnTo>
                    <a:pt x="57150" y="292893"/>
                  </a:lnTo>
                  <a:lnTo>
                    <a:pt x="107157" y="316706"/>
                  </a:lnTo>
                  <a:lnTo>
                    <a:pt x="169069" y="338137"/>
                  </a:lnTo>
                  <a:lnTo>
                    <a:pt x="240507" y="354806"/>
                  </a:lnTo>
                  <a:lnTo>
                    <a:pt x="295275" y="359568"/>
                  </a:lnTo>
                  <a:lnTo>
                    <a:pt x="378619" y="359568"/>
                  </a:lnTo>
                  <a:lnTo>
                    <a:pt x="419100" y="354806"/>
                  </a:lnTo>
                  <a:lnTo>
                    <a:pt x="588169" y="309562"/>
                  </a:lnTo>
                  <a:lnTo>
                    <a:pt x="652463" y="2905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5EC672EC-C44E-4E3E-BCD2-385763945FFB}"/>
                </a:ext>
              </a:extLst>
            </p:cNvPr>
            <p:cNvSpPr/>
            <p:nvPr/>
          </p:nvSpPr>
          <p:spPr>
            <a:xfrm>
              <a:off x="5653089" y="2619376"/>
              <a:ext cx="638175" cy="1312863"/>
            </a:xfrm>
            <a:custGeom>
              <a:avLst/>
              <a:gdLst>
                <a:gd name="connsiteX0" fmla="*/ 385762 w 638175"/>
                <a:gd name="connsiteY0" fmla="*/ 588169 h 1312069"/>
                <a:gd name="connsiteX1" fmla="*/ 402431 w 638175"/>
                <a:gd name="connsiteY1" fmla="*/ 509588 h 1312069"/>
                <a:gd name="connsiteX2" fmla="*/ 411956 w 638175"/>
                <a:gd name="connsiteY2" fmla="*/ 435769 h 1312069"/>
                <a:gd name="connsiteX3" fmla="*/ 414337 w 638175"/>
                <a:gd name="connsiteY3" fmla="*/ 390525 h 1312069"/>
                <a:gd name="connsiteX4" fmla="*/ 414337 w 638175"/>
                <a:gd name="connsiteY4" fmla="*/ 340519 h 1312069"/>
                <a:gd name="connsiteX5" fmla="*/ 404812 w 638175"/>
                <a:gd name="connsiteY5" fmla="*/ 288131 h 1312069"/>
                <a:gd name="connsiteX6" fmla="*/ 392906 w 638175"/>
                <a:gd name="connsiteY6" fmla="*/ 242888 h 1312069"/>
                <a:gd name="connsiteX7" fmla="*/ 376237 w 638175"/>
                <a:gd name="connsiteY7" fmla="*/ 190500 h 1312069"/>
                <a:gd name="connsiteX8" fmla="*/ 347662 w 638175"/>
                <a:gd name="connsiteY8" fmla="*/ 145256 h 1312069"/>
                <a:gd name="connsiteX9" fmla="*/ 319087 w 638175"/>
                <a:gd name="connsiteY9" fmla="*/ 109538 h 1312069"/>
                <a:gd name="connsiteX10" fmla="*/ 283368 w 638175"/>
                <a:gd name="connsiteY10" fmla="*/ 73819 h 1312069"/>
                <a:gd name="connsiteX11" fmla="*/ 254793 w 638175"/>
                <a:gd name="connsiteY11" fmla="*/ 52388 h 1312069"/>
                <a:gd name="connsiteX12" fmla="*/ 250031 w 638175"/>
                <a:gd name="connsiteY12" fmla="*/ 33338 h 1312069"/>
                <a:gd name="connsiteX13" fmla="*/ 250031 w 638175"/>
                <a:gd name="connsiteY13" fmla="*/ 14288 h 1312069"/>
                <a:gd name="connsiteX14" fmla="*/ 257175 w 638175"/>
                <a:gd name="connsiteY14" fmla="*/ 4763 h 1312069"/>
                <a:gd name="connsiteX15" fmla="*/ 269081 w 638175"/>
                <a:gd name="connsiteY15" fmla="*/ 0 h 1312069"/>
                <a:gd name="connsiteX16" fmla="*/ 300037 w 638175"/>
                <a:gd name="connsiteY16" fmla="*/ 2381 h 1312069"/>
                <a:gd name="connsiteX17" fmla="*/ 416718 w 638175"/>
                <a:gd name="connsiteY17" fmla="*/ 38100 h 1312069"/>
                <a:gd name="connsiteX18" fmla="*/ 561975 w 638175"/>
                <a:gd name="connsiteY18" fmla="*/ 90488 h 1312069"/>
                <a:gd name="connsiteX19" fmla="*/ 628650 w 638175"/>
                <a:gd name="connsiteY19" fmla="*/ 119063 h 1312069"/>
                <a:gd name="connsiteX20" fmla="*/ 638175 w 638175"/>
                <a:gd name="connsiteY20" fmla="*/ 273844 h 1312069"/>
                <a:gd name="connsiteX21" fmla="*/ 635793 w 638175"/>
                <a:gd name="connsiteY21" fmla="*/ 338138 h 1312069"/>
                <a:gd name="connsiteX22" fmla="*/ 621506 w 638175"/>
                <a:gd name="connsiteY22" fmla="*/ 447675 h 1312069"/>
                <a:gd name="connsiteX23" fmla="*/ 592931 w 638175"/>
                <a:gd name="connsiteY23" fmla="*/ 573881 h 1312069"/>
                <a:gd name="connsiteX24" fmla="*/ 540543 w 638175"/>
                <a:gd name="connsiteY24" fmla="*/ 711994 h 1312069"/>
                <a:gd name="connsiteX25" fmla="*/ 490537 w 638175"/>
                <a:gd name="connsiteY25" fmla="*/ 826294 h 1312069"/>
                <a:gd name="connsiteX26" fmla="*/ 433387 w 638175"/>
                <a:gd name="connsiteY26" fmla="*/ 935831 h 1312069"/>
                <a:gd name="connsiteX27" fmla="*/ 373856 w 638175"/>
                <a:gd name="connsiteY27" fmla="*/ 1023938 h 1312069"/>
                <a:gd name="connsiteX28" fmla="*/ 323850 w 638175"/>
                <a:gd name="connsiteY28" fmla="*/ 1083469 h 1312069"/>
                <a:gd name="connsiteX29" fmla="*/ 245268 w 638175"/>
                <a:gd name="connsiteY29" fmla="*/ 1164431 h 1312069"/>
                <a:gd name="connsiteX30" fmla="*/ 159543 w 638175"/>
                <a:gd name="connsiteY30" fmla="*/ 1245394 h 1312069"/>
                <a:gd name="connsiteX31" fmla="*/ 121443 w 638175"/>
                <a:gd name="connsiteY31" fmla="*/ 1278731 h 1312069"/>
                <a:gd name="connsiteX32" fmla="*/ 78581 w 638175"/>
                <a:gd name="connsiteY32" fmla="*/ 1293019 h 1312069"/>
                <a:gd name="connsiteX33" fmla="*/ 28575 w 638175"/>
                <a:gd name="connsiteY33" fmla="*/ 1312069 h 1312069"/>
                <a:gd name="connsiteX34" fmla="*/ 9525 w 638175"/>
                <a:gd name="connsiteY34" fmla="*/ 1312069 h 1312069"/>
                <a:gd name="connsiteX35" fmla="*/ 0 w 638175"/>
                <a:gd name="connsiteY35" fmla="*/ 1302544 h 1312069"/>
                <a:gd name="connsiteX36" fmla="*/ 0 w 638175"/>
                <a:gd name="connsiteY36" fmla="*/ 1283494 h 1312069"/>
                <a:gd name="connsiteX37" fmla="*/ 9525 w 638175"/>
                <a:gd name="connsiteY37" fmla="*/ 1254919 h 1312069"/>
                <a:gd name="connsiteX38" fmla="*/ 35718 w 638175"/>
                <a:gd name="connsiteY38" fmla="*/ 1228725 h 1312069"/>
                <a:gd name="connsiteX39" fmla="*/ 92868 w 638175"/>
                <a:gd name="connsiteY39" fmla="*/ 1169194 h 1312069"/>
                <a:gd name="connsiteX40" fmla="*/ 171450 w 638175"/>
                <a:gd name="connsiteY40" fmla="*/ 1066800 h 1312069"/>
                <a:gd name="connsiteX41" fmla="*/ 240506 w 638175"/>
                <a:gd name="connsiteY41" fmla="*/ 959644 h 1312069"/>
                <a:gd name="connsiteX42" fmla="*/ 295275 w 638175"/>
                <a:gd name="connsiteY42" fmla="*/ 852488 h 1312069"/>
                <a:gd name="connsiteX43" fmla="*/ 316706 w 638175"/>
                <a:gd name="connsiteY43" fmla="*/ 804863 h 1312069"/>
                <a:gd name="connsiteX44" fmla="*/ 345281 w 638175"/>
                <a:gd name="connsiteY44" fmla="*/ 728663 h 1312069"/>
                <a:gd name="connsiteX45" fmla="*/ 385762 w 638175"/>
                <a:gd name="connsiteY45" fmla="*/ 588169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38175" h="1312069">
                  <a:moveTo>
                    <a:pt x="385762" y="588169"/>
                  </a:moveTo>
                  <a:lnTo>
                    <a:pt x="402431" y="509588"/>
                  </a:lnTo>
                  <a:lnTo>
                    <a:pt x="411956" y="435769"/>
                  </a:lnTo>
                  <a:lnTo>
                    <a:pt x="414337" y="390525"/>
                  </a:lnTo>
                  <a:lnTo>
                    <a:pt x="414337" y="340519"/>
                  </a:lnTo>
                  <a:lnTo>
                    <a:pt x="404812" y="288131"/>
                  </a:lnTo>
                  <a:lnTo>
                    <a:pt x="392906" y="242888"/>
                  </a:lnTo>
                  <a:lnTo>
                    <a:pt x="376237" y="190500"/>
                  </a:lnTo>
                  <a:lnTo>
                    <a:pt x="347662" y="145256"/>
                  </a:lnTo>
                  <a:lnTo>
                    <a:pt x="319087" y="109538"/>
                  </a:lnTo>
                  <a:lnTo>
                    <a:pt x="283368" y="73819"/>
                  </a:lnTo>
                  <a:lnTo>
                    <a:pt x="254793" y="52388"/>
                  </a:lnTo>
                  <a:lnTo>
                    <a:pt x="250031" y="33338"/>
                  </a:lnTo>
                  <a:lnTo>
                    <a:pt x="250031" y="14288"/>
                  </a:lnTo>
                  <a:lnTo>
                    <a:pt x="257175" y="4763"/>
                  </a:lnTo>
                  <a:lnTo>
                    <a:pt x="269081" y="0"/>
                  </a:lnTo>
                  <a:lnTo>
                    <a:pt x="300037" y="2381"/>
                  </a:lnTo>
                  <a:lnTo>
                    <a:pt x="416718" y="38100"/>
                  </a:lnTo>
                  <a:lnTo>
                    <a:pt x="561975" y="90488"/>
                  </a:lnTo>
                  <a:lnTo>
                    <a:pt x="628650" y="119063"/>
                  </a:lnTo>
                  <a:lnTo>
                    <a:pt x="638175" y="273844"/>
                  </a:lnTo>
                  <a:lnTo>
                    <a:pt x="635793" y="338138"/>
                  </a:lnTo>
                  <a:lnTo>
                    <a:pt x="621506" y="447675"/>
                  </a:lnTo>
                  <a:lnTo>
                    <a:pt x="592931" y="573881"/>
                  </a:lnTo>
                  <a:lnTo>
                    <a:pt x="540543" y="711994"/>
                  </a:lnTo>
                  <a:lnTo>
                    <a:pt x="490537" y="826294"/>
                  </a:lnTo>
                  <a:lnTo>
                    <a:pt x="433387" y="935831"/>
                  </a:lnTo>
                  <a:lnTo>
                    <a:pt x="373856" y="1023938"/>
                  </a:lnTo>
                  <a:lnTo>
                    <a:pt x="323850" y="1083469"/>
                  </a:lnTo>
                  <a:lnTo>
                    <a:pt x="245268" y="1164431"/>
                  </a:lnTo>
                  <a:lnTo>
                    <a:pt x="159543" y="1245394"/>
                  </a:lnTo>
                  <a:lnTo>
                    <a:pt x="121443" y="1278731"/>
                  </a:lnTo>
                  <a:lnTo>
                    <a:pt x="78581" y="1293019"/>
                  </a:lnTo>
                  <a:lnTo>
                    <a:pt x="28575" y="1312069"/>
                  </a:lnTo>
                  <a:lnTo>
                    <a:pt x="9525" y="1312069"/>
                  </a:lnTo>
                  <a:lnTo>
                    <a:pt x="0" y="1302544"/>
                  </a:lnTo>
                  <a:lnTo>
                    <a:pt x="0" y="1283494"/>
                  </a:lnTo>
                  <a:lnTo>
                    <a:pt x="9525" y="1254919"/>
                  </a:lnTo>
                  <a:lnTo>
                    <a:pt x="35718" y="1228725"/>
                  </a:lnTo>
                  <a:lnTo>
                    <a:pt x="92868" y="1169194"/>
                  </a:lnTo>
                  <a:lnTo>
                    <a:pt x="171450" y="1066800"/>
                  </a:lnTo>
                  <a:lnTo>
                    <a:pt x="240506" y="959644"/>
                  </a:lnTo>
                  <a:lnTo>
                    <a:pt x="295275" y="852488"/>
                  </a:lnTo>
                  <a:lnTo>
                    <a:pt x="316706" y="804863"/>
                  </a:lnTo>
                  <a:lnTo>
                    <a:pt x="345281" y="728663"/>
                  </a:lnTo>
                  <a:lnTo>
                    <a:pt x="385762" y="5881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82750117-5955-42FC-8800-E2DBE23E0015}"/>
                </a:ext>
              </a:extLst>
            </p:cNvPr>
            <p:cNvSpPr/>
            <p:nvPr/>
          </p:nvSpPr>
          <p:spPr>
            <a:xfrm>
              <a:off x="6199188" y="2532064"/>
              <a:ext cx="2095500" cy="1411287"/>
            </a:xfrm>
            <a:custGeom>
              <a:avLst/>
              <a:gdLst>
                <a:gd name="connsiteX0" fmla="*/ 535781 w 2095500"/>
                <a:gd name="connsiteY0" fmla="*/ 283369 h 1412081"/>
                <a:gd name="connsiteX1" fmla="*/ 728662 w 2095500"/>
                <a:gd name="connsiteY1" fmla="*/ 250031 h 1412081"/>
                <a:gd name="connsiteX2" fmla="*/ 747712 w 2095500"/>
                <a:gd name="connsiteY2" fmla="*/ 247650 h 1412081"/>
                <a:gd name="connsiteX3" fmla="*/ 766762 w 2095500"/>
                <a:gd name="connsiteY3" fmla="*/ 250031 h 1412081"/>
                <a:gd name="connsiteX4" fmla="*/ 776287 w 2095500"/>
                <a:gd name="connsiteY4" fmla="*/ 257175 h 1412081"/>
                <a:gd name="connsiteX5" fmla="*/ 783431 w 2095500"/>
                <a:gd name="connsiteY5" fmla="*/ 271462 h 1412081"/>
                <a:gd name="connsiteX6" fmla="*/ 785812 w 2095500"/>
                <a:gd name="connsiteY6" fmla="*/ 290512 h 1412081"/>
                <a:gd name="connsiteX7" fmla="*/ 785812 w 2095500"/>
                <a:gd name="connsiteY7" fmla="*/ 316706 h 1412081"/>
                <a:gd name="connsiteX8" fmla="*/ 773906 w 2095500"/>
                <a:gd name="connsiteY8" fmla="*/ 385762 h 1412081"/>
                <a:gd name="connsiteX9" fmla="*/ 759619 w 2095500"/>
                <a:gd name="connsiteY9" fmla="*/ 469106 h 1412081"/>
                <a:gd name="connsiteX10" fmla="*/ 750094 w 2095500"/>
                <a:gd name="connsiteY10" fmla="*/ 545306 h 1412081"/>
                <a:gd name="connsiteX11" fmla="*/ 742950 w 2095500"/>
                <a:gd name="connsiteY11" fmla="*/ 626269 h 1412081"/>
                <a:gd name="connsiteX12" fmla="*/ 738187 w 2095500"/>
                <a:gd name="connsiteY12" fmla="*/ 764381 h 1412081"/>
                <a:gd name="connsiteX13" fmla="*/ 740569 w 2095500"/>
                <a:gd name="connsiteY13" fmla="*/ 907256 h 1412081"/>
                <a:gd name="connsiteX14" fmla="*/ 745331 w 2095500"/>
                <a:gd name="connsiteY14" fmla="*/ 992981 h 1412081"/>
                <a:gd name="connsiteX15" fmla="*/ 750094 w 2095500"/>
                <a:gd name="connsiteY15" fmla="*/ 1038225 h 1412081"/>
                <a:gd name="connsiteX16" fmla="*/ 759619 w 2095500"/>
                <a:gd name="connsiteY16" fmla="*/ 1092994 h 1412081"/>
                <a:gd name="connsiteX17" fmla="*/ 769144 w 2095500"/>
                <a:gd name="connsiteY17" fmla="*/ 1128712 h 1412081"/>
                <a:gd name="connsiteX18" fmla="*/ 783431 w 2095500"/>
                <a:gd name="connsiteY18" fmla="*/ 1169194 h 1412081"/>
                <a:gd name="connsiteX19" fmla="*/ 800100 w 2095500"/>
                <a:gd name="connsiteY19" fmla="*/ 1202531 h 1412081"/>
                <a:gd name="connsiteX20" fmla="*/ 819150 w 2095500"/>
                <a:gd name="connsiteY20" fmla="*/ 1228725 h 1412081"/>
                <a:gd name="connsiteX21" fmla="*/ 845344 w 2095500"/>
                <a:gd name="connsiteY21" fmla="*/ 1257300 h 1412081"/>
                <a:gd name="connsiteX22" fmla="*/ 876300 w 2095500"/>
                <a:gd name="connsiteY22" fmla="*/ 1283494 h 1412081"/>
                <a:gd name="connsiteX23" fmla="*/ 907256 w 2095500"/>
                <a:gd name="connsiteY23" fmla="*/ 1304925 h 1412081"/>
                <a:gd name="connsiteX24" fmla="*/ 959644 w 2095500"/>
                <a:gd name="connsiteY24" fmla="*/ 1335881 h 1412081"/>
                <a:gd name="connsiteX25" fmla="*/ 1009650 w 2095500"/>
                <a:gd name="connsiteY25" fmla="*/ 1354931 h 1412081"/>
                <a:gd name="connsiteX26" fmla="*/ 1078706 w 2095500"/>
                <a:gd name="connsiteY26" fmla="*/ 1378744 h 1412081"/>
                <a:gd name="connsiteX27" fmla="*/ 1138237 w 2095500"/>
                <a:gd name="connsiteY27" fmla="*/ 1393031 h 1412081"/>
                <a:gd name="connsiteX28" fmla="*/ 1219200 w 2095500"/>
                <a:gd name="connsiteY28" fmla="*/ 1404937 h 1412081"/>
                <a:gd name="connsiteX29" fmla="*/ 1304925 w 2095500"/>
                <a:gd name="connsiteY29" fmla="*/ 1412081 h 1412081"/>
                <a:gd name="connsiteX30" fmla="*/ 1416844 w 2095500"/>
                <a:gd name="connsiteY30" fmla="*/ 1412081 h 1412081"/>
                <a:gd name="connsiteX31" fmla="*/ 1526381 w 2095500"/>
                <a:gd name="connsiteY31" fmla="*/ 1404937 h 1412081"/>
                <a:gd name="connsiteX32" fmla="*/ 1638300 w 2095500"/>
                <a:gd name="connsiteY32" fmla="*/ 1393031 h 1412081"/>
                <a:gd name="connsiteX33" fmla="*/ 1807369 w 2095500"/>
                <a:gd name="connsiteY33" fmla="*/ 1366837 h 1412081"/>
                <a:gd name="connsiteX34" fmla="*/ 1924050 w 2095500"/>
                <a:gd name="connsiteY34" fmla="*/ 1350169 h 1412081"/>
                <a:gd name="connsiteX35" fmla="*/ 1988344 w 2095500"/>
                <a:gd name="connsiteY35" fmla="*/ 1333500 h 1412081"/>
                <a:gd name="connsiteX36" fmla="*/ 2026444 w 2095500"/>
                <a:gd name="connsiteY36" fmla="*/ 1319212 h 1412081"/>
                <a:gd name="connsiteX37" fmla="*/ 2050256 w 2095500"/>
                <a:gd name="connsiteY37" fmla="*/ 1304925 h 1412081"/>
                <a:gd name="connsiteX38" fmla="*/ 2071687 w 2095500"/>
                <a:gd name="connsiteY38" fmla="*/ 1285875 h 1412081"/>
                <a:gd name="connsiteX39" fmla="*/ 2083594 w 2095500"/>
                <a:gd name="connsiteY39" fmla="*/ 1273969 h 1412081"/>
                <a:gd name="connsiteX40" fmla="*/ 2090737 w 2095500"/>
                <a:gd name="connsiteY40" fmla="*/ 1259681 h 1412081"/>
                <a:gd name="connsiteX41" fmla="*/ 2095500 w 2095500"/>
                <a:gd name="connsiteY41" fmla="*/ 1235869 h 1412081"/>
                <a:gd name="connsiteX42" fmla="*/ 2095500 w 2095500"/>
                <a:gd name="connsiteY42" fmla="*/ 1219200 h 1412081"/>
                <a:gd name="connsiteX43" fmla="*/ 2090737 w 2095500"/>
                <a:gd name="connsiteY43" fmla="*/ 1190625 h 1412081"/>
                <a:gd name="connsiteX44" fmla="*/ 2078831 w 2095500"/>
                <a:gd name="connsiteY44" fmla="*/ 1164431 h 1412081"/>
                <a:gd name="connsiteX45" fmla="*/ 2062162 w 2095500"/>
                <a:gd name="connsiteY45" fmla="*/ 1128712 h 1412081"/>
                <a:gd name="connsiteX46" fmla="*/ 1671637 w 2095500"/>
                <a:gd name="connsiteY46" fmla="*/ 1152525 h 1412081"/>
                <a:gd name="connsiteX47" fmla="*/ 1647825 w 2095500"/>
                <a:gd name="connsiteY47" fmla="*/ 1162050 h 1412081"/>
                <a:gd name="connsiteX48" fmla="*/ 1604962 w 2095500"/>
                <a:gd name="connsiteY48" fmla="*/ 1178719 h 1412081"/>
                <a:gd name="connsiteX49" fmla="*/ 1540669 w 2095500"/>
                <a:gd name="connsiteY49" fmla="*/ 1193006 h 1412081"/>
                <a:gd name="connsiteX50" fmla="*/ 1466850 w 2095500"/>
                <a:gd name="connsiteY50" fmla="*/ 1204912 h 1412081"/>
                <a:gd name="connsiteX51" fmla="*/ 1362075 w 2095500"/>
                <a:gd name="connsiteY51" fmla="*/ 1212056 h 1412081"/>
                <a:gd name="connsiteX52" fmla="*/ 1254919 w 2095500"/>
                <a:gd name="connsiteY52" fmla="*/ 1212056 h 1412081"/>
                <a:gd name="connsiteX53" fmla="*/ 1197769 w 2095500"/>
                <a:gd name="connsiteY53" fmla="*/ 1209675 h 1412081"/>
                <a:gd name="connsiteX54" fmla="*/ 1152525 w 2095500"/>
                <a:gd name="connsiteY54" fmla="*/ 1200150 h 1412081"/>
                <a:gd name="connsiteX55" fmla="*/ 1114425 w 2095500"/>
                <a:gd name="connsiteY55" fmla="*/ 1190625 h 1412081"/>
                <a:gd name="connsiteX56" fmla="*/ 1059656 w 2095500"/>
                <a:gd name="connsiteY56" fmla="*/ 1166812 h 1412081"/>
                <a:gd name="connsiteX57" fmla="*/ 1028700 w 2095500"/>
                <a:gd name="connsiteY57" fmla="*/ 1145381 h 1412081"/>
                <a:gd name="connsiteX58" fmla="*/ 1009650 w 2095500"/>
                <a:gd name="connsiteY58" fmla="*/ 1128712 h 1412081"/>
                <a:gd name="connsiteX59" fmla="*/ 990600 w 2095500"/>
                <a:gd name="connsiteY59" fmla="*/ 1102519 h 1412081"/>
                <a:gd name="connsiteX60" fmla="*/ 976312 w 2095500"/>
                <a:gd name="connsiteY60" fmla="*/ 1083469 h 1412081"/>
                <a:gd name="connsiteX61" fmla="*/ 959644 w 2095500"/>
                <a:gd name="connsiteY61" fmla="*/ 1050131 h 1412081"/>
                <a:gd name="connsiteX62" fmla="*/ 945356 w 2095500"/>
                <a:gd name="connsiteY62" fmla="*/ 1002506 h 1412081"/>
                <a:gd name="connsiteX63" fmla="*/ 938212 w 2095500"/>
                <a:gd name="connsiteY63" fmla="*/ 957262 h 1412081"/>
                <a:gd name="connsiteX64" fmla="*/ 940594 w 2095500"/>
                <a:gd name="connsiteY64" fmla="*/ 888206 h 1412081"/>
                <a:gd name="connsiteX65" fmla="*/ 947737 w 2095500"/>
                <a:gd name="connsiteY65" fmla="*/ 785812 h 1412081"/>
                <a:gd name="connsiteX66" fmla="*/ 957262 w 2095500"/>
                <a:gd name="connsiteY66" fmla="*/ 700087 h 1412081"/>
                <a:gd name="connsiteX67" fmla="*/ 976312 w 2095500"/>
                <a:gd name="connsiteY67" fmla="*/ 597694 h 1412081"/>
                <a:gd name="connsiteX68" fmla="*/ 995362 w 2095500"/>
                <a:gd name="connsiteY68" fmla="*/ 519112 h 1412081"/>
                <a:gd name="connsiteX69" fmla="*/ 1012031 w 2095500"/>
                <a:gd name="connsiteY69" fmla="*/ 459581 h 1412081"/>
                <a:gd name="connsiteX70" fmla="*/ 1042987 w 2095500"/>
                <a:gd name="connsiteY70" fmla="*/ 383381 h 1412081"/>
                <a:gd name="connsiteX71" fmla="*/ 1069181 w 2095500"/>
                <a:gd name="connsiteY71" fmla="*/ 333375 h 1412081"/>
                <a:gd name="connsiteX72" fmla="*/ 1097756 w 2095500"/>
                <a:gd name="connsiteY72" fmla="*/ 292894 h 1412081"/>
                <a:gd name="connsiteX73" fmla="*/ 1123950 w 2095500"/>
                <a:gd name="connsiteY73" fmla="*/ 266700 h 1412081"/>
                <a:gd name="connsiteX74" fmla="*/ 1140619 w 2095500"/>
                <a:gd name="connsiteY74" fmla="*/ 242887 h 1412081"/>
                <a:gd name="connsiteX75" fmla="*/ 1152525 w 2095500"/>
                <a:gd name="connsiteY75" fmla="*/ 219075 h 1412081"/>
                <a:gd name="connsiteX76" fmla="*/ 1154906 w 2095500"/>
                <a:gd name="connsiteY76" fmla="*/ 195262 h 1412081"/>
                <a:gd name="connsiteX77" fmla="*/ 1152525 w 2095500"/>
                <a:gd name="connsiteY77" fmla="*/ 161925 h 1412081"/>
                <a:gd name="connsiteX78" fmla="*/ 1143000 w 2095500"/>
                <a:gd name="connsiteY78" fmla="*/ 140494 h 1412081"/>
                <a:gd name="connsiteX79" fmla="*/ 1114425 w 2095500"/>
                <a:gd name="connsiteY79" fmla="*/ 121444 h 1412081"/>
                <a:gd name="connsiteX80" fmla="*/ 1033462 w 2095500"/>
                <a:gd name="connsiteY80" fmla="*/ 69056 h 1412081"/>
                <a:gd name="connsiteX81" fmla="*/ 947737 w 2095500"/>
                <a:gd name="connsiteY81" fmla="*/ 11906 h 1412081"/>
                <a:gd name="connsiteX82" fmla="*/ 935831 w 2095500"/>
                <a:gd name="connsiteY82" fmla="*/ 7144 h 1412081"/>
                <a:gd name="connsiteX83" fmla="*/ 897731 w 2095500"/>
                <a:gd name="connsiteY83" fmla="*/ 0 h 1412081"/>
                <a:gd name="connsiteX84" fmla="*/ 873919 w 2095500"/>
                <a:gd name="connsiteY84" fmla="*/ 2381 h 1412081"/>
                <a:gd name="connsiteX85" fmla="*/ 838200 w 2095500"/>
                <a:gd name="connsiteY85" fmla="*/ 9525 h 1412081"/>
                <a:gd name="connsiteX86" fmla="*/ 802481 w 2095500"/>
                <a:gd name="connsiteY86" fmla="*/ 23812 h 1412081"/>
                <a:gd name="connsiteX87" fmla="*/ 771525 w 2095500"/>
                <a:gd name="connsiteY87" fmla="*/ 45244 h 1412081"/>
                <a:gd name="connsiteX88" fmla="*/ 740569 w 2095500"/>
                <a:gd name="connsiteY88" fmla="*/ 71437 h 1412081"/>
                <a:gd name="connsiteX89" fmla="*/ 657225 w 2095500"/>
                <a:gd name="connsiteY89" fmla="*/ 90487 h 1412081"/>
                <a:gd name="connsiteX90" fmla="*/ 426244 w 2095500"/>
                <a:gd name="connsiteY90" fmla="*/ 138112 h 1412081"/>
                <a:gd name="connsiteX91" fmla="*/ 42862 w 2095500"/>
                <a:gd name="connsiteY91" fmla="*/ 216694 h 1412081"/>
                <a:gd name="connsiteX92" fmla="*/ 0 w 2095500"/>
                <a:gd name="connsiteY92" fmla="*/ 226219 h 1412081"/>
                <a:gd name="connsiteX93" fmla="*/ 26194 w 2095500"/>
                <a:gd name="connsiteY93" fmla="*/ 373856 h 1412081"/>
                <a:gd name="connsiteX94" fmla="*/ 261937 w 2095500"/>
                <a:gd name="connsiteY94" fmla="*/ 333375 h 1412081"/>
                <a:gd name="connsiteX95" fmla="*/ 535781 w 2095500"/>
                <a:gd name="connsiteY95" fmla="*/ 283369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5500" h="1412081">
                  <a:moveTo>
                    <a:pt x="535781" y="283369"/>
                  </a:moveTo>
                  <a:lnTo>
                    <a:pt x="728662" y="250031"/>
                  </a:lnTo>
                  <a:lnTo>
                    <a:pt x="747712" y="247650"/>
                  </a:lnTo>
                  <a:lnTo>
                    <a:pt x="766762" y="250031"/>
                  </a:lnTo>
                  <a:lnTo>
                    <a:pt x="776287" y="257175"/>
                  </a:lnTo>
                  <a:lnTo>
                    <a:pt x="783431" y="271462"/>
                  </a:lnTo>
                  <a:lnTo>
                    <a:pt x="785812" y="290512"/>
                  </a:lnTo>
                  <a:lnTo>
                    <a:pt x="785812" y="316706"/>
                  </a:lnTo>
                  <a:lnTo>
                    <a:pt x="773906" y="385762"/>
                  </a:lnTo>
                  <a:lnTo>
                    <a:pt x="759619" y="469106"/>
                  </a:lnTo>
                  <a:lnTo>
                    <a:pt x="750094" y="545306"/>
                  </a:lnTo>
                  <a:lnTo>
                    <a:pt x="742950" y="626269"/>
                  </a:lnTo>
                  <a:lnTo>
                    <a:pt x="738187" y="764381"/>
                  </a:lnTo>
                  <a:lnTo>
                    <a:pt x="740569" y="907256"/>
                  </a:lnTo>
                  <a:lnTo>
                    <a:pt x="745331" y="992981"/>
                  </a:lnTo>
                  <a:lnTo>
                    <a:pt x="750094" y="1038225"/>
                  </a:lnTo>
                  <a:lnTo>
                    <a:pt x="759619" y="1092994"/>
                  </a:lnTo>
                  <a:lnTo>
                    <a:pt x="769144" y="1128712"/>
                  </a:lnTo>
                  <a:lnTo>
                    <a:pt x="783431" y="1169194"/>
                  </a:lnTo>
                  <a:lnTo>
                    <a:pt x="800100" y="1202531"/>
                  </a:lnTo>
                  <a:lnTo>
                    <a:pt x="819150" y="1228725"/>
                  </a:lnTo>
                  <a:lnTo>
                    <a:pt x="845344" y="1257300"/>
                  </a:lnTo>
                  <a:lnTo>
                    <a:pt x="876300" y="1283494"/>
                  </a:lnTo>
                  <a:lnTo>
                    <a:pt x="907256" y="1304925"/>
                  </a:lnTo>
                  <a:lnTo>
                    <a:pt x="959644" y="1335881"/>
                  </a:lnTo>
                  <a:lnTo>
                    <a:pt x="1009650" y="1354931"/>
                  </a:lnTo>
                  <a:lnTo>
                    <a:pt x="1078706" y="1378744"/>
                  </a:lnTo>
                  <a:lnTo>
                    <a:pt x="1138237" y="1393031"/>
                  </a:lnTo>
                  <a:lnTo>
                    <a:pt x="1219200" y="1404937"/>
                  </a:lnTo>
                  <a:lnTo>
                    <a:pt x="1304925" y="1412081"/>
                  </a:lnTo>
                  <a:lnTo>
                    <a:pt x="1416844" y="1412081"/>
                  </a:lnTo>
                  <a:lnTo>
                    <a:pt x="1526381" y="1404937"/>
                  </a:lnTo>
                  <a:lnTo>
                    <a:pt x="1638300" y="1393031"/>
                  </a:lnTo>
                  <a:lnTo>
                    <a:pt x="1807369" y="1366837"/>
                  </a:lnTo>
                  <a:lnTo>
                    <a:pt x="1924050" y="1350169"/>
                  </a:lnTo>
                  <a:lnTo>
                    <a:pt x="1988344" y="1333500"/>
                  </a:lnTo>
                  <a:lnTo>
                    <a:pt x="2026444" y="1319212"/>
                  </a:lnTo>
                  <a:lnTo>
                    <a:pt x="2050256" y="1304925"/>
                  </a:lnTo>
                  <a:lnTo>
                    <a:pt x="2071687" y="1285875"/>
                  </a:lnTo>
                  <a:lnTo>
                    <a:pt x="2083594" y="1273969"/>
                  </a:lnTo>
                  <a:lnTo>
                    <a:pt x="2090737" y="1259681"/>
                  </a:lnTo>
                  <a:lnTo>
                    <a:pt x="2095500" y="1235869"/>
                  </a:lnTo>
                  <a:lnTo>
                    <a:pt x="2095500" y="1219200"/>
                  </a:lnTo>
                  <a:lnTo>
                    <a:pt x="2090737" y="1190625"/>
                  </a:lnTo>
                  <a:lnTo>
                    <a:pt x="2078831" y="1164431"/>
                  </a:lnTo>
                  <a:lnTo>
                    <a:pt x="2062162" y="1128712"/>
                  </a:lnTo>
                  <a:lnTo>
                    <a:pt x="1671637" y="1152525"/>
                  </a:lnTo>
                  <a:lnTo>
                    <a:pt x="1647825" y="1162050"/>
                  </a:lnTo>
                  <a:lnTo>
                    <a:pt x="1604962" y="1178719"/>
                  </a:lnTo>
                  <a:lnTo>
                    <a:pt x="1540669" y="1193006"/>
                  </a:lnTo>
                  <a:lnTo>
                    <a:pt x="1466850" y="1204912"/>
                  </a:lnTo>
                  <a:lnTo>
                    <a:pt x="1362075" y="1212056"/>
                  </a:lnTo>
                  <a:lnTo>
                    <a:pt x="1254919" y="1212056"/>
                  </a:lnTo>
                  <a:lnTo>
                    <a:pt x="1197769" y="1209675"/>
                  </a:lnTo>
                  <a:lnTo>
                    <a:pt x="1152525" y="1200150"/>
                  </a:lnTo>
                  <a:lnTo>
                    <a:pt x="1114425" y="1190625"/>
                  </a:lnTo>
                  <a:lnTo>
                    <a:pt x="1059656" y="1166812"/>
                  </a:lnTo>
                  <a:lnTo>
                    <a:pt x="1028700" y="1145381"/>
                  </a:lnTo>
                  <a:lnTo>
                    <a:pt x="1009650" y="1128712"/>
                  </a:lnTo>
                  <a:lnTo>
                    <a:pt x="990600" y="1102519"/>
                  </a:lnTo>
                  <a:lnTo>
                    <a:pt x="976312" y="1083469"/>
                  </a:lnTo>
                  <a:lnTo>
                    <a:pt x="959644" y="1050131"/>
                  </a:lnTo>
                  <a:lnTo>
                    <a:pt x="945356" y="1002506"/>
                  </a:lnTo>
                  <a:lnTo>
                    <a:pt x="938212" y="957262"/>
                  </a:lnTo>
                  <a:lnTo>
                    <a:pt x="940594" y="888206"/>
                  </a:lnTo>
                  <a:lnTo>
                    <a:pt x="947737" y="785812"/>
                  </a:lnTo>
                  <a:lnTo>
                    <a:pt x="957262" y="700087"/>
                  </a:lnTo>
                  <a:lnTo>
                    <a:pt x="976312" y="597694"/>
                  </a:lnTo>
                  <a:lnTo>
                    <a:pt x="995362" y="519112"/>
                  </a:lnTo>
                  <a:lnTo>
                    <a:pt x="1012031" y="459581"/>
                  </a:lnTo>
                  <a:lnTo>
                    <a:pt x="1042987" y="383381"/>
                  </a:lnTo>
                  <a:lnTo>
                    <a:pt x="1069181" y="333375"/>
                  </a:lnTo>
                  <a:lnTo>
                    <a:pt x="1097756" y="292894"/>
                  </a:lnTo>
                  <a:lnTo>
                    <a:pt x="1123950" y="266700"/>
                  </a:lnTo>
                  <a:lnTo>
                    <a:pt x="1140619" y="242887"/>
                  </a:lnTo>
                  <a:lnTo>
                    <a:pt x="1152525" y="219075"/>
                  </a:lnTo>
                  <a:lnTo>
                    <a:pt x="1154906" y="195262"/>
                  </a:lnTo>
                  <a:lnTo>
                    <a:pt x="1152525" y="161925"/>
                  </a:lnTo>
                  <a:lnTo>
                    <a:pt x="1143000" y="140494"/>
                  </a:lnTo>
                  <a:lnTo>
                    <a:pt x="1114425" y="121444"/>
                  </a:lnTo>
                  <a:lnTo>
                    <a:pt x="1033462" y="69056"/>
                  </a:lnTo>
                  <a:lnTo>
                    <a:pt x="947737" y="11906"/>
                  </a:lnTo>
                  <a:lnTo>
                    <a:pt x="935831" y="7144"/>
                  </a:lnTo>
                  <a:lnTo>
                    <a:pt x="897731" y="0"/>
                  </a:lnTo>
                  <a:lnTo>
                    <a:pt x="873919" y="2381"/>
                  </a:lnTo>
                  <a:lnTo>
                    <a:pt x="838200" y="9525"/>
                  </a:lnTo>
                  <a:lnTo>
                    <a:pt x="802481" y="23812"/>
                  </a:lnTo>
                  <a:lnTo>
                    <a:pt x="771525" y="45244"/>
                  </a:lnTo>
                  <a:lnTo>
                    <a:pt x="740569" y="71437"/>
                  </a:lnTo>
                  <a:lnTo>
                    <a:pt x="657225" y="90487"/>
                  </a:lnTo>
                  <a:lnTo>
                    <a:pt x="426244" y="138112"/>
                  </a:lnTo>
                  <a:lnTo>
                    <a:pt x="42862" y="216694"/>
                  </a:lnTo>
                  <a:lnTo>
                    <a:pt x="0" y="226219"/>
                  </a:lnTo>
                  <a:lnTo>
                    <a:pt x="26194" y="373856"/>
                  </a:lnTo>
                  <a:lnTo>
                    <a:pt x="261937" y="333375"/>
                  </a:lnTo>
                  <a:lnTo>
                    <a:pt x="535781" y="283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4">
              <a:extLst>
                <a:ext uri="{FF2B5EF4-FFF2-40B4-BE49-F238E27FC236}">
                  <a16:creationId xmlns:a16="http://schemas.microsoft.com/office/drawing/2014/main" id="{4F93C703-DAEE-4A86-BD29-7FDF48EC4255}"/>
                </a:ext>
              </a:extLst>
            </p:cNvPr>
            <p:cNvSpPr/>
            <p:nvPr/>
          </p:nvSpPr>
          <p:spPr>
            <a:xfrm>
              <a:off x="7773988" y="3017838"/>
              <a:ext cx="512762" cy="704850"/>
            </a:xfrm>
            <a:custGeom>
              <a:avLst/>
              <a:gdLst>
                <a:gd name="connsiteX0" fmla="*/ 273844 w 511969"/>
                <a:gd name="connsiteY0" fmla="*/ 271462 h 704850"/>
                <a:gd name="connsiteX1" fmla="*/ 228600 w 511969"/>
                <a:gd name="connsiteY1" fmla="*/ 461962 h 704850"/>
                <a:gd name="connsiteX2" fmla="*/ 204788 w 511969"/>
                <a:gd name="connsiteY2" fmla="*/ 552450 h 704850"/>
                <a:gd name="connsiteX3" fmla="*/ 190500 w 511969"/>
                <a:gd name="connsiteY3" fmla="*/ 585787 h 704850"/>
                <a:gd name="connsiteX4" fmla="*/ 173832 w 511969"/>
                <a:gd name="connsiteY4" fmla="*/ 611981 h 704850"/>
                <a:gd name="connsiteX5" fmla="*/ 152400 w 511969"/>
                <a:gd name="connsiteY5" fmla="*/ 633412 h 704850"/>
                <a:gd name="connsiteX6" fmla="*/ 121444 w 511969"/>
                <a:gd name="connsiteY6" fmla="*/ 652462 h 704850"/>
                <a:gd name="connsiteX7" fmla="*/ 97632 w 511969"/>
                <a:gd name="connsiteY7" fmla="*/ 664369 h 704850"/>
                <a:gd name="connsiteX8" fmla="*/ 50007 w 511969"/>
                <a:gd name="connsiteY8" fmla="*/ 690562 h 704850"/>
                <a:gd name="connsiteX9" fmla="*/ 0 w 511969"/>
                <a:gd name="connsiteY9" fmla="*/ 704850 h 704850"/>
                <a:gd name="connsiteX10" fmla="*/ 511969 w 511969"/>
                <a:gd name="connsiteY10" fmla="*/ 702469 h 704850"/>
                <a:gd name="connsiteX11" fmla="*/ 485775 w 511969"/>
                <a:gd name="connsiteY11" fmla="*/ 642937 h 704850"/>
                <a:gd name="connsiteX12" fmla="*/ 469107 w 511969"/>
                <a:gd name="connsiteY12" fmla="*/ 623887 h 704850"/>
                <a:gd name="connsiteX13" fmla="*/ 445294 w 511969"/>
                <a:gd name="connsiteY13" fmla="*/ 600075 h 704850"/>
                <a:gd name="connsiteX14" fmla="*/ 435769 w 511969"/>
                <a:gd name="connsiteY14" fmla="*/ 588169 h 704850"/>
                <a:gd name="connsiteX15" fmla="*/ 416719 w 511969"/>
                <a:gd name="connsiteY15" fmla="*/ 559594 h 704850"/>
                <a:gd name="connsiteX16" fmla="*/ 402432 w 511969"/>
                <a:gd name="connsiteY16" fmla="*/ 523875 h 704850"/>
                <a:gd name="connsiteX17" fmla="*/ 390525 w 511969"/>
                <a:gd name="connsiteY17" fmla="*/ 469106 h 704850"/>
                <a:gd name="connsiteX18" fmla="*/ 390525 w 511969"/>
                <a:gd name="connsiteY18" fmla="*/ 352425 h 704850"/>
                <a:gd name="connsiteX19" fmla="*/ 388144 w 511969"/>
                <a:gd name="connsiteY19" fmla="*/ 42862 h 704850"/>
                <a:gd name="connsiteX20" fmla="*/ 385763 w 511969"/>
                <a:gd name="connsiteY20" fmla="*/ 26194 h 704850"/>
                <a:gd name="connsiteX21" fmla="*/ 376238 w 511969"/>
                <a:gd name="connsiteY21" fmla="*/ 11906 h 704850"/>
                <a:gd name="connsiteX22" fmla="*/ 357188 w 511969"/>
                <a:gd name="connsiteY22" fmla="*/ 0 h 704850"/>
                <a:gd name="connsiteX23" fmla="*/ 340519 w 511969"/>
                <a:gd name="connsiteY23" fmla="*/ 2381 h 704850"/>
                <a:gd name="connsiteX24" fmla="*/ 330994 w 511969"/>
                <a:gd name="connsiteY24" fmla="*/ 14287 h 704850"/>
                <a:gd name="connsiteX25" fmla="*/ 316707 w 511969"/>
                <a:gd name="connsiteY25" fmla="*/ 59531 h 704850"/>
                <a:gd name="connsiteX26" fmla="*/ 273844 w 511969"/>
                <a:gd name="connsiteY26" fmla="*/ 27146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1969" h="704850">
                  <a:moveTo>
                    <a:pt x="273844" y="271462"/>
                  </a:moveTo>
                  <a:lnTo>
                    <a:pt x="228600" y="461962"/>
                  </a:lnTo>
                  <a:lnTo>
                    <a:pt x="204788" y="552450"/>
                  </a:lnTo>
                  <a:lnTo>
                    <a:pt x="190500" y="585787"/>
                  </a:lnTo>
                  <a:lnTo>
                    <a:pt x="173832" y="611981"/>
                  </a:lnTo>
                  <a:lnTo>
                    <a:pt x="152400" y="633412"/>
                  </a:lnTo>
                  <a:lnTo>
                    <a:pt x="121444" y="652462"/>
                  </a:lnTo>
                  <a:lnTo>
                    <a:pt x="97632" y="664369"/>
                  </a:lnTo>
                  <a:lnTo>
                    <a:pt x="50007" y="690562"/>
                  </a:lnTo>
                  <a:lnTo>
                    <a:pt x="0" y="704850"/>
                  </a:lnTo>
                  <a:lnTo>
                    <a:pt x="511969" y="702469"/>
                  </a:lnTo>
                  <a:lnTo>
                    <a:pt x="485775" y="642937"/>
                  </a:lnTo>
                  <a:lnTo>
                    <a:pt x="469107" y="623887"/>
                  </a:lnTo>
                  <a:lnTo>
                    <a:pt x="445294" y="600075"/>
                  </a:lnTo>
                  <a:lnTo>
                    <a:pt x="435769" y="588169"/>
                  </a:lnTo>
                  <a:lnTo>
                    <a:pt x="416719" y="559594"/>
                  </a:lnTo>
                  <a:lnTo>
                    <a:pt x="402432" y="523875"/>
                  </a:lnTo>
                  <a:lnTo>
                    <a:pt x="390525" y="469106"/>
                  </a:lnTo>
                  <a:lnTo>
                    <a:pt x="390525" y="352425"/>
                  </a:lnTo>
                  <a:cubicBezTo>
                    <a:pt x="389731" y="249237"/>
                    <a:pt x="388938" y="146050"/>
                    <a:pt x="388144" y="42862"/>
                  </a:cubicBezTo>
                  <a:lnTo>
                    <a:pt x="385763" y="26194"/>
                  </a:lnTo>
                  <a:lnTo>
                    <a:pt x="376238" y="11906"/>
                  </a:lnTo>
                  <a:lnTo>
                    <a:pt x="357188" y="0"/>
                  </a:lnTo>
                  <a:lnTo>
                    <a:pt x="340519" y="2381"/>
                  </a:lnTo>
                  <a:lnTo>
                    <a:pt x="330994" y="14287"/>
                  </a:lnTo>
                  <a:lnTo>
                    <a:pt x="316707" y="59531"/>
                  </a:lnTo>
                  <a:lnTo>
                    <a:pt x="273844" y="2714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8">
              <a:extLst>
                <a:ext uri="{FF2B5EF4-FFF2-40B4-BE49-F238E27FC236}">
                  <a16:creationId xmlns:a16="http://schemas.microsoft.com/office/drawing/2014/main" id="{1DF8A74D-0499-4F21-B942-59E73150A89B}"/>
                </a:ext>
              </a:extLst>
            </p:cNvPr>
            <p:cNvSpPr/>
            <p:nvPr/>
          </p:nvSpPr>
          <p:spPr>
            <a:xfrm>
              <a:off x="6200776" y="3078163"/>
              <a:ext cx="582613" cy="603250"/>
            </a:xfrm>
            <a:custGeom>
              <a:avLst/>
              <a:gdLst>
                <a:gd name="connsiteX0" fmla="*/ 285750 w 583406"/>
                <a:gd name="connsiteY0" fmla="*/ 376238 h 602457"/>
                <a:gd name="connsiteX1" fmla="*/ 204788 w 583406"/>
                <a:gd name="connsiteY1" fmla="*/ 283369 h 602457"/>
                <a:gd name="connsiteX2" fmla="*/ 66675 w 583406"/>
                <a:gd name="connsiteY2" fmla="*/ 128588 h 602457"/>
                <a:gd name="connsiteX3" fmla="*/ 0 w 583406"/>
                <a:gd name="connsiteY3" fmla="*/ 57150 h 602457"/>
                <a:gd name="connsiteX4" fmla="*/ 35719 w 583406"/>
                <a:gd name="connsiteY4" fmla="*/ 0 h 602457"/>
                <a:gd name="connsiteX5" fmla="*/ 161925 w 583406"/>
                <a:gd name="connsiteY5" fmla="*/ 73819 h 602457"/>
                <a:gd name="connsiteX6" fmla="*/ 342900 w 583406"/>
                <a:gd name="connsiteY6" fmla="*/ 183357 h 602457"/>
                <a:gd name="connsiteX7" fmla="*/ 481013 w 583406"/>
                <a:gd name="connsiteY7" fmla="*/ 269082 h 602457"/>
                <a:gd name="connsiteX8" fmla="*/ 514350 w 583406"/>
                <a:gd name="connsiteY8" fmla="*/ 292894 h 602457"/>
                <a:gd name="connsiteX9" fmla="*/ 528638 w 583406"/>
                <a:gd name="connsiteY9" fmla="*/ 307182 h 602457"/>
                <a:gd name="connsiteX10" fmla="*/ 547688 w 583406"/>
                <a:gd name="connsiteY10" fmla="*/ 330994 h 602457"/>
                <a:gd name="connsiteX11" fmla="*/ 564356 w 583406"/>
                <a:gd name="connsiteY11" fmla="*/ 366713 h 602457"/>
                <a:gd name="connsiteX12" fmla="*/ 578644 w 583406"/>
                <a:gd name="connsiteY12" fmla="*/ 416719 h 602457"/>
                <a:gd name="connsiteX13" fmla="*/ 583406 w 583406"/>
                <a:gd name="connsiteY13" fmla="*/ 473869 h 602457"/>
                <a:gd name="connsiteX14" fmla="*/ 583406 w 583406"/>
                <a:gd name="connsiteY14" fmla="*/ 535782 h 602457"/>
                <a:gd name="connsiteX15" fmla="*/ 573881 w 583406"/>
                <a:gd name="connsiteY15" fmla="*/ 564357 h 602457"/>
                <a:gd name="connsiteX16" fmla="*/ 554831 w 583406"/>
                <a:gd name="connsiteY16" fmla="*/ 585788 h 602457"/>
                <a:gd name="connsiteX17" fmla="*/ 538163 w 583406"/>
                <a:gd name="connsiteY17" fmla="*/ 597694 h 602457"/>
                <a:gd name="connsiteX18" fmla="*/ 516731 w 583406"/>
                <a:gd name="connsiteY18" fmla="*/ 602457 h 602457"/>
                <a:gd name="connsiteX19" fmla="*/ 478631 w 583406"/>
                <a:gd name="connsiteY19" fmla="*/ 592932 h 602457"/>
                <a:gd name="connsiteX20" fmla="*/ 440531 w 583406"/>
                <a:gd name="connsiteY20" fmla="*/ 569119 h 602457"/>
                <a:gd name="connsiteX21" fmla="*/ 385763 w 583406"/>
                <a:gd name="connsiteY21" fmla="*/ 497682 h 602457"/>
                <a:gd name="connsiteX22" fmla="*/ 285750 w 583406"/>
                <a:gd name="connsiteY22" fmla="*/ 37623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3406" h="602457">
                  <a:moveTo>
                    <a:pt x="285750" y="376238"/>
                  </a:moveTo>
                  <a:lnTo>
                    <a:pt x="204788" y="283369"/>
                  </a:lnTo>
                  <a:lnTo>
                    <a:pt x="66675" y="128588"/>
                  </a:lnTo>
                  <a:lnTo>
                    <a:pt x="0" y="57150"/>
                  </a:lnTo>
                  <a:lnTo>
                    <a:pt x="35719" y="0"/>
                  </a:lnTo>
                  <a:lnTo>
                    <a:pt x="161925" y="73819"/>
                  </a:lnTo>
                  <a:lnTo>
                    <a:pt x="342900" y="183357"/>
                  </a:lnTo>
                  <a:lnTo>
                    <a:pt x="481013" y="269082"/>
                  </a:lnTo>
                  <a:lnTo>
                    <a:pt x="514350" y="292894"/>
                  </a:lnTo>
                  <a:lnTo>
                    <a:pt x="528638" y="307182"/>
                  </a:lnTo>
                  <a:lnTo>
                    <a:pt x="547688" y="330994"/>
                  </a:lnTo>
                  <a:lnTo>
                    <a:pt x="564356" y="366713"/>
                  </a:lnTo>
                  <a:lnTo>
                    <a:pt x="578644" y="416719"/>
                  </a:lnTo>
                  <a:lnTo>
                    <a:pt x="583406" y="473869"/>
                  </a:lnTo>
                  <a:lnTo>
                    <a:pt x="583406" y="535782"/>
                  </a:lnTo>
                  <a:lnTo>
                    <a:pt x="573881" y="564357"/>
                  </a:lnTo>
                  <a:lnTo>
                    <a:pt x="554831" y="585788"/>
                  </a:lnTo>
                  <a:lnTo>
                    <a:pt x="538163" y="597694"/>
                  </a:lnTo>
                  <a:lnTo>
                    <a:pt x="516731" y="602457"/>
                  </a:lnTo>
                  <a:lnTo>
                    <a:pt x="478631" y="592932"/>
                  </a:lnTo>
                  <a:lnTo>
                    <a:pt x="440531" y="569119"/>
                  </a:lnTo>
                  <a:lnTo>
                    <a:pt x="385763" y="497682"/>
                  </a:lnTo>
                  <a:lnTo>
                    <a:pt x="285750" y="3762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6">
              <a:extLst>
                <a:ext uri="{FF2B5EF4-FFF2-40B4-BE49-F238E27FC236}">
                  <a16:creationId xmlns:a16="http://schemas.microsoft.com/office/drawing/2014/main" id="{41CDE1AF-D61F-41D3-817E-B6084D12E1DB}"/>
                </a:ext>
              </a:extLst>
            </p:cNvPr>
            <p:cNvSpPr/>
            <p:nvPr/>
          </p:nvSpPr>
          <p:spPr>
            <a:xfrm>
              <a:off x="5757864" y="3843339"/>
              <a:ext cx="447675" cy="2130425"/>
            </a:xfrm>
            <a:custGeom>
              <a:avLst/>
              <a:gdLst>
                <a:gd name="connsiteX0" fmla="*/ 143050 w 448785"/>
                <a:gd name="connsiteY0" fmla="*/ 1236964 h 2131730"/>
                <a:gd name="connsiteX1" fmla="*/ 165489 w 448785"/>
                <a:gd name="connsiteY1" fmla="*/ 911595 h 2131730"/>
                <a:gd name="connsiteX2" fmla="*/ 179514 w 448785"/>
                <a:gd name="connsiteY2" fmla="*/ 684397 h 2131730"/>
                <a:gd name="connsiteX3" fmla="*/ 154270 w 448785"/>
                <a:gd name="connsiteY3" fmla="*/ 527323 h 2131730"/>
                <a:gd name="connsiteX4" fmla="*/ 154270 w 448785"/>
                <a:gd name="connsiteY4" fmla="*/ 412321 h 2131730"/>
                <a:gd name="connsiteX5" fmla="*/ 151465 w 448785"/>
                <a:gd name="connsiteY5" fmla="*/ 350613 h 2131730"/>
                <a:gd name="connsiteX6" fmla="*/ 143050 w 448785"/>
                <a:gd name="connsiteY6" fmla="*/ 294515 h 2131730"/>
                <a:gd name="connsiteX7" fmla="*/ 131830 w 448785"/>
                <a:gd name="connsiteY7" fmla="*/ 255247 h 2131730"/>
                <a:gd name="connsiteX8" fmla="*/ 120611 w 448785"/>
                <a:gd name="connsiteY8" fmla="*/ 221588 h 2131730"/>
                <a:gd name="connsiteX9" fmla="*/ 95366 w 448785"/>
                <a:gd name="connsiteY9" fmla="*/ 168294 h 2131730"/>
                <a:gd name="connsiteX10" fmla="*/ 67317 w 448785"/>
                <a:gd name="connsiteY10" fmla="*/ 117806 h 2131730"/>
                <a:gd name="connsiteX11" fmla="*/ 33659 w 448785"/>
                <a:gd name="connsiteY11" fmla="*/ 70123 h 2131730"/>
                <a:gd name="connsiteX12" fmla="*/ 0 w 448785"/>
                <a:gd name="connsiteY12" fmla="*/ 25244 h 2131730"/>
                <a:gd name="connsiteX13" fmla="*/ 30854 w 448785"/>
                <a:gd name="connsiteY13" fmla="*/ 0 h 2131730"/>
                <a:gd name="connsiteX14" fmla="*/ 126220 w 448785"/>
                <a:gd name="connsiteY14" fmla="*/ 25244 h 2131730"/>
                <a:gd name="connsiteX15" fmla="*/ 227197 w 448785"/>
                <a:gd name="connsiteY15" fmla="*/ 61708 h 2131730"/>
                <a:gd name="connsiteX16" fmla="*/ 325369 w 448785"/>
                <a:gd name="connsiteY16" fmla="*/ 112196 h 2131730"/>
                <a:gd name="connsiteX17" fmla="*/ 398297 w 448785"/>
                <a:gd name="connsiteY17" fmla="*/ 154270 h 2131730"/>
                <a:gd name="connsiteX18" fmla="*/ 423541 w 448785"/>
                <a:gd name="connsiteY18" fmla="*/ 171099 h 2131730"/>
                <a:gd name="connsiteX19" fmla="*/ 431955 w 448785"/>
                <a:gd name="connsiteY19" fmla="*/ 182319 h 2131730"/>
                <a:gd name="connsiteX20" fmla="*/ 445980 w 448785"/>
                <a:gd name="connsiteY20" fmla="*/ 207563 h 2131730"/>
                <a:gd name="connsiteX21" fmla="*/ 448785 w 448785"/>
                <a:gd name="connsiteY21" fmla="*/ 232807 h 2131730"/>
                <a:gd name="connsiteX22" fmla="*/ 440370 w 448785"/>
                <a:gd name="connsiteY22" fmla="*/ 255247 h 2131730"/>
                <a:gd name="connsiteX23" fmla="*/ 420736 w 448785"/>
                <a:gd name="connsiteY23" fmla="*/ 277686 h 2131730"/>
                <a:gd name="connsiteX24" fmla="*/ 406711 w 448785"/>
                <a:gd name="connsiteY24" fmla="*/ 316955 h 2131730"/>
                <a:gd name="connsiteX25" fmla="*/ 398297 w 448785"/>
                <a:gd name="connsiteY25" fmla="*/ 359028 h 2131730"/>
                <a:gd name="connsiteX26" fmla="*/ 401101 w 448785"/>
                <a:gd name="connsiteY26" fmla="*/ 504883 h 2131730"/>
                <a:gd name="connsiteX27" fmla="*/ 375857 w 448785"/>
                <a:gd name="connsiteY27" fmla="*/ 639519 h 2131730"/>
                <a:gd name="connsiteX28" fmla="*/ 375857 w 448785"/>
                <a:gd name="connsiteY28" fmla="*/ 1301477 h 2131730"/>
                <a:gd name="connsiteX29" fmla="*/ 378662 w 448785"/>
                <a:gd name="connsiteY29" fmla="*/ 1654896 h 2131730"/>
                <a:gd name="connsiteX30" fmla="*/ 378662 w 448785"/>
                <a:gd name="connsiteY30" fmla="*/ 1879288 h 2131730"/>
                <a:gd name="connsiteX31" fmla="*/ 364638 w 448785"/>
                <a:gd name="connsiteY31" fmla="*/ 1955021 h 2131730"/>
                <a:gd name="connsiteX32" fmla="*/ 353418 w 448785"/>
                <a:gd name="connsiteY32" fmla="*/ 2002704 h 2131730"/>
                <a:gd name="connsiteX33" fmla="*/ 336589 w 448785"/>
                <a:gd name="connsiteY33" fmla="*/ 2053193 h 2131730"/>
                <a:gd name="connsiteX34" fmla="*/ 311344 w 448785"/>
                <a:gd name="connsiteY34" fmla="*/ 2103681 h 2131730"/>
                <a:gd name="connsiteX35" fmla="*/ 291710 w 448785"/>
                <a:gd name="connsiteY35" fmla="*/ 2123315 h 2131730"/>
                <a:gd name="connsiteX36" fmla="*/ 272076 w 448785"/>
                <a:gd name="connsiteY36" fmla="*/ 2131730 h 2131730"/>
                <a:gd name="connsiteX37" fmla="*/ 255246 w 448785"/>
                <a:gd name="connsiteY37" fmla="*/ 2131730 h 2131730"/>
                <a:gd name="connsiteX38" fmla="*/ 232807 w 448785"/>
                <a:gd name="connsiteY38" fmla="*/ 2120510 h 2131730"/>
                <a:gd name="connsiteX39" fmla="*/ 213173 w 448785"/>
                <a:gd name="connsiteY39" fmla="*/ 2098071 h 2131730"/>
                <a:gd name="connsiteX40" fmla="*/ 179514 w 448785"/>
                <a:gd name="connsiteY40" fmla="*/ 2025143 h 2131730"/>
                <a:gd name="connsiteX41" fmla="*/ 145855 w 448785"/>
                <a:gd name="connsiteY41" fmla="*/ 1935386 h 2131730"/>
                <a:gd name="connsiteX42" fmla="*/ 109391 w 448785"/>
                <a:gd name="connsiteY42" fmla="*/ 1809166 h 2131730"/>
                <a:gd name="connsiteX43" fmla="*/ 109391 w 448785"/>
                <a:gd name="connsiteY43" fmla="*/ 1778312 h 2131730"/>
                <a:gd name="connsiteX44" fmla="*/ 123416 w 448785"/>
                <a:gd name="connsiteY44" fmla="*/ 1570748 h 2131730"/>
                <a:gd name="connsiteX45" fmla="*/ 143050 w 448785"/>
                <a:gd name="connsiteY45" fmla="*/ 1236964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8785" h="2131730">
                  <a:moveTo>
                    <a:pt x="143050" y="1236964"/>
                  </a:moveTo>
                  <a:lnTo>
                    <a:pt x="165489" y="911595"/>
                  </a:lnTo>
                  <a:lnTo>
                    <a:pt x="179514" y="684397"/>
                  </a:lnTo>
                  <a:lnTo>
                    <a:pt x="154270" y="527323"/>
                  </a:lnTo>
                  <a:lnTo>
                    <a:pt x="154270" y="412321"/>
                  </a:lnTo>
                  <a:lnTo>
                    <a:pt x="151465" y="350613"/>
                  </a:lnTo>
                  <a:lnTo>
                    <a:pt x="143050" y="294515"/>
                  </a:lnTo>
                  <a:lnTo>
                    <a:pt x="131830" y="255247"/>
                  </a:lnTo>
                  <a:lnTo>
                    <a:pt x="120611" y="221588"/>
                  </a:lnTo>
                  <a:lnTo>
                    <a:pt x="95366" y="168294"/>
                  </a:lnTo>
                  <a:lnTo>
                    <a:pt x="67317" y="117806"/>
                  </a:lnTo>
                  <a:lnTo>
                    <a:pt x="33659" y="70123"/>
                  </a:lnTo>
                  <a:lnTo>
                    <a:pt x="0" y="25244"/>
                  </a:lnTo>
                  <a:lnTo>
                    <a:pt x="30854" y="0"/>
                  </a:lnTo>
                  <a:lnTo>
                    <a:pt x="126220" y="25244"/>
                  </a:lnTo>
                  <a:lnTo>
                    <a:pt x="227197" y="61708"/>
                  </a:lnTo>
                  <a:lnTo>
                    <a:pt x="325369" y="112196"/>
                  </a:lnTo>
                  <a:lnTo>
                    <a:pt x="398297" y="154270"/>
                  </a:lnTo>
                  <a:lnTo>
                    <a:pt x="423541" y="171099"/>
                  </a:lnTo>
                  <a:lnTo>
                    <a:pt x="431955" y="182319"/>
                  </a:lnTo>
                  <a:lnTo>
                    <a:pt x="445980" y="207563"/>
                  </a:lnTo>
                  <a:lnTo>
                    <a:pt x="448785" y="232807"/>
                  </a:lnTo>
                  <a:lnTo>
                    <a:pt x="440370" y="255247"/>
                  </a:lnTo>
                  <a:lnTo>
                    <a:pt x="420736" y="277686"/>
                  </a:lnTo>
                  <a:lnTo>
                    <a:pt x="406711" y="316955"/>
                  </a:lnTo>
                  <a:lnTo>
                    <a:pt x="398297" y="359028"/>
                  </a:lnTo>
                  <a:cubicBezTo>
                    <a:pt x="399232" y="407646"/>
                    <a:pt x="400166" y="456265"/>
                    <a:pt x="401101" y="504883"/>
                  </a:cubicBezTo>
                  <a:lnTo>
                    <a:pt x="375857" y="639519"/>
                  </a:lnTo>
                  <a:lnTo>
                    <a:pt x="375857" y="1301477"/>
                  </a:lnTo>
                  <a:lnTo>
                    <a:pt x="378662" y="1654896"/>
                  </a:lnTo>
                  <a:lnTo>
                    <a:pt x="378662" y="1879288"/>
                  </a:lnTo>
                  <a:lnTo>
                    <a:pt x="364638" y="1955021"/>
                  </a:lnTo>
                  <a:lnTo>
                    <a:pt x="353418" y="2002704"/>
                  </a:lnTo>
                  <a:lnTo>
                    <a:pt x="336589" y="2053193"/>
                  </a:lnTo>
                  <a:lnTo>
                    <a:pt x="311344" y="2103681"/>
                  </a:lnTo>
                  <a:lnTo>
                    <a:pt x="291710" y="2123315"/>
                  </a:lnTo>
                  <a:lnTo>
                    <a:pt x="272076" y="2131730"/>
                  </a:lnTo>
                  <a:lnTo>
                    <a:pt x="255246" y="2131730"/>
                  </a:lnTo>
                  <a:lnTo>
                    <a:pt x="232807" y="2120510"/>
                  </a:lnTo>
                  <a:lnTo>
                    <a:pt x="213173" y="2098071"/>
                  </a:lnTo>
                  <a:lnTo>
                    <a:pt x="179514" y="2025143"/>
                  </a:lnTo>
                  <a:lnTo>
                    <a:pt x="145855" y="1935386"/>
                  </a:lnTo>
                  <a:lnTo>
                    <a:pt x="109391" y="1809166"/>
                  </a:lnTo>
                  <a:lnTo>
                    <a:pt x="109391" y="1778312"/>
                  </a:lnTo>
                  <a:lnTo>
                    <a:pt x="123416" y="1570748"/>
                  </a:lnTo>
                  <a:lnTo>
                    <a:pt x="143050" y="123696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0">
              <a:extLst>
                <a:ext uri="{FF2B5EF4-FFF2-40B4-BE49-F238E27FC236}">
                  <a16:creationId xmlns:a16="http://schemas.microsoft.com/office/drawing/2014/main" id="{CCC74A53-7B04-481F-9FED-1ADE93A5616F}"/>
                </a:ext>
              </a:extLst>
            </p:cNvPr>
            <p:cNvSpPr/>
            <p:nvPr/>
          </p:nvSpPr>
          <p:spPr>
            <a:xfrm>
              <a:off x="3916364" y="4462464"/>
              <a:ext cx="2054225" cy="1354137"/>
            </a:xfrm>
            <a:custGeom>
              <a:avLst/>
              <a:gdLst>
                <a:gd name="connsiteX0" fmla="*/ 1315502 w 2053193"/>
                <a:gd name="connsiteY0" fmla="*/ 465614 h 1354770"/>
                <a:gd name="connsiteX1" fmla="*/ 1472577 w 2053193"/>
                <a:gd name="connsiteY1" fmla="*/ 336589 h 1354770"/>
                <a:gd name="connsiteX2" fmla="*/ 1674530 w 2053193"/>
                <a:gd name="connsiteY2" fmla="*/ 154270 h 1354770"/>
                <a:gd name="connsiteX3" fmla="*/ 1795141 w 2053193"/>
                <a:gd name="connsiteY3" fmla="*/ 36463 h 1354770"/>
                <a:gd name="connsiteX4" fmla="*/ 2053193 w 2053193"/>
                <a:gd name="connsiteY4" fmla="*/ 0 h 1354770"/>
                <a:gd name="connsiteX5" fmla="*/ 2039168 w 2053193"/>
                <a:gd name="connsiteY5" fmla="*/ 67317 h 1354770"/>
                <a:gd name="connsiteX6" fmla="*/ 1974655 w 2053193"/>
                <a:gd name="connsiteY6" fmla="*/ 131830 h 1354770"/>
                <a:gd name="connsiteX7" fmla="*/ 1865264 w 2053193"/>
                <a:gd name="connsiteY7" fmla="*/ 252441 h 1354770"/>
                <a:gd name="connsiteX8" fmla="*/ 1696969 w 2053193"/>
                <a:gd name="connsiteY8" fmla="*/ 415126 h 1354770"/>
                <a:gd name="connsiteX9" fmla="*/ 1517455 w 2053193"/>
                <a:gd name="connsiteY9" fmla="*/ 566591 h 1354770"/>
                <a:gd name="connsiteX10" fmla="*/ 1351966 w 2053193"/>
                <a:gd name="connsiteY10" fmla="*/ 690007 h 1354770"/>
                <a:gd name="connsiteX11" fmla="*/ 1135988 w 2053193"/>
                <a:gd name="connsiteY11" fmla="*/ 835862 h 1354770"/>
                <a:gd name="connsiteX12" fmla="*/ 877936 w 2053193"/>
                <a:gd name="connsiteY12" fmla="*/ 990132 h 1354770"/>
                <a:gd name="connsiteX13" fmla="*/ 608665 w 2053193"/>
                <a:gd name="connsiteY13" fmla="*/ 1127573 h 1354770"/>
                <a:gd name="connsiteX14" fmla="*/ 342199 w 2053193"/>
                <a:gd name="connsiteY14" fmla="*/ 1248184 h 1354770"/>
                <a:gd name="connsiteX15" fmla="*/ 123416 w 2053193"/>
                <a:gd name="connsiteY15" fmla="*/ 1329526 h 1354770"/>
                <a:gd name="connsiteX16" fmla="*/ 50488 w 2053193"/>
                <a:gd name="connsiteY16" fmla="*/ 1354770 h 1354770"/>
                <a:gd name="connsiteX17" fmla="*/ 25244 w 2053193"/>
                <a:gd name="connsiteY17" fmla="*/ 1354770 h 1354770"/>
                <a:gd name="connsiteX18" fmla="*/ 14025 w 2053193"/>
                <a:gd name="connsiteY18" fmla="*/ 1349160 h 1354770"/>
                <a:gd name="connsiteX19" fmla="*/ 0 w 2053193"/>
                <a:gd name="connsiteY19" fmla="*/ 1337941 h 1354770"/>
                <a:gd name="connsiteX20" fmla="*/ 2805 w 2053193"/>
                <a:gd name="connsiteY20" fmla="*/ 1323916 h 1354770"/>
                <a:gd name="connsiteX21" fmla="*/ 11220 w 2053193"/>
                <a:gd name="connsiteY21" fmla="*/ 1307087 h 1354770"/>
                <a:gd name="connsiteX22" fmla="*/ 30854 w 2053193"/>
                <a:gd name="connsiteY22" fmla="*/ 1287452 h 1354770"/>
                <a:gd name="connsiteX23" fmla="*/ 140245 w 2053193"/>
                <a:gd name="connsiteY23" fmla="*/ 1234159 h 1354770"/>
                <a:gd name="connsiteX24" fmla="*/ 322564 w 2053193"/>
                <a:gd name="connsiteY24" fmla="*/ 1135987 h 1354770"/>
                <a:gd name="connsiteX25" fmla="*/ 555372 w 2053193"/>
                <a:gd name="connsiteY25" fmla="*/ 1001352 h 1354770"/>
                <a:gd name="connsiteX26" fmla="*/ 776959 w 2053193"/>
                <a:gd name="connsiteY26" fmla="*/ 861106 h 1354770"/>
                <a:gd name="connsiteX27" fmla="*/ 1026596 w 2053193"/>
                <a:gd name="connsiteY27" fmla="*/ 687202 h 1354770"/>
                <a:gd name="connsiteX28" fmla="*/ 1315502 w 2053193"/>
                <a:gd name="connsiteY28" fmla="*/ 465614 h 13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53193" h="1354770">
                  <a:moveTo>
                    <a:pt x="1315502" y="465614"/>
                  </a:moveTo>
                  <a:lnTo>
                    <a:pt x="1472577" y="336589"/>
                  </a:lnTo>
                  <a:lnTo>
                    <a:pt x="1674530" y="154270"/>
                  </a:lnTo>
                  <a:lnTo>
                    <a:pt x="1795141" y="36463"/>
                  </a:lnTo>
                  <a:lnTo>
                    <a:pt x="2053193" y="0"/>
                  </a:lnTo>
                  <a:lnTo>
                    <a:pt x="2039168" y="67317"/>
                  </a:lnTo>
                  <a:lnTo>
                    <a:pt x="1974655" y="131830"/>
                  </a:lnTo>
                  <a:lnTo>
                    <a:pt x="1865264" y="252441"/>
                  </a:lnTo>
                  <a:lnTo>
                    <a:pt x="1696969" y="415126"/>
                  </a:lnTo>
                  <a:lnTo>
                    <a:pt x="1517455" y="566591"/>
                  </a:lnTo>
                  <a:lnTo>
                    <a:pt x="1351966" y="690007"/>
                  </a:lnTo>
                  <a:lnTo>
                    <a:pt x="1135988" y="835862"/>
                  </a:lnTo>
                  <a:lnTo>
                    <a:pt x="877936" y="990132"/>
                  </a:lnTo>
                  <a:lnTo>
                    <a:pt x="608665" y="1127573"/>
                  </a:lnTo>
                  <a:lnTo>
                    <a:pt x="342199" y="1248184"/>
                  </a:lnTo>
                  <a:lnTo>
                    <a:pt x="123416" y="1329526"/>
                  </a:lnTo>
                  <a:lnTo>
                    <a:pt x="50488" y="1354770"/>
                  </a:lnTo>
                  <a:lnTo>
                    <a:pt x="25244" y="1354770"/>
                  </a:lnTo>
                  <a:lnTo>
                    <a:pt x="14025" y="1349160"/>
                  </a:lnTo>
                  <a:lnTo>
                    <a:pt x="0" y="1337941"/>
                  </a:lnTo>
                  <a:lnTo>
                    <a:pt x="2805" y="1323916"/>
                  </a:lnTo>
                  <a:lnTo>
                    <a:pt x="11220" y="1307087"/>
                  </a:lnTo>
                  <a:lnTo>
                    <a:pt x="30854" y="1287452"/>
                  </a:lnTo>
                  <a:lnTo>
                    <a:pt x="140245" y="1234159"/>
                  </a:lnTo>
                  <a:lnTo>
                    <a:pt x="322564" y="1135987"/>
                  </a:lnTo>
                  <a:lnTo>
                    <a:pt x="555372" y="1001352"/>
                  </a:lnTo>
                  <a:lnTo>
                    <a:pt x="776959" y="861106"/>
                  </a:lnTo>
                  <a:lnTo>
                    <a:pt x="1026596" y="687202"/>
                  </a:lnTo>
                  <a:lnTo>
                    <a:pt x="1315502" y="46561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9">
              <a:extLst>
                <a:ext uri="{FF2B5EF4-FFF2-40B4-BE49-F238E27FC236}">
                  <a16:creationId xmlns:a16="http://schemas.microsoft.com/office/drawing/2014/main" id="{F16C2432-67D4-4B30-AE3F-DD96DEBFE791}"/>
                </a:ext>
              </a:extLst>
            </p:cNvPr>
            <p:cNvSpPr/>
            <p:nvPr/>
          </p:nvSpPr>
          <p:spPr>
            <a:xfrm>
              <a:off x="6091239" y="4445000"/>
              <a:ext cx="2301875" cy="1352550"/>
            </a:xfrm>
            <a:custGeom>
              <a:avLst/>
              <a:gdLst>
                <a:gd name="connsiteX0" fmla="*/ 645129 w 2302829"/>
                <a:gd name="connsiteY0" fmla="*/ 614275 h 1351966"/>
                <a:gd name="connsiteX1" fmla="*/ 356223 w 2302829"/>
                <a:gd name="connsiteY1" fmla="*/ 347809 h 1351966"/>
                <a:gd name="connsiteX2" fmla="*/ 0 w 2302829"/>
                <a:gd name="connsiteY2" fmla="*/ 14025 h 1351966"/>
                <a:gd name="connsiteX3" fmla="*/ 134635 w 2302829"/>
                <a:gd name="connsiteY3" fmla="*/ 0 h 1351966"/>
                <a:gd name="connsiteX4" fmla="*/ 249636 w 2302829"/>
                <a:gd name="connsiteY4" fmla="*/ 86952 h 1351966"/>
                <a:gd name="connsiteX5" fmla="*/ 465614 w 2302829"/>
                <a:gd name="connsiteY5" fmla="*/ 244027 h 1351966"/>
                <a:gd name="connsiteX6" fmla="*/ 774154 w 2302829"/>
                <a:gd name="connsiteY6" fmla="*/ 465615 h 1351966"/>
                <a:gd name="connsiteX7" fmla="*/ 1046230 w 2302829"/>
                <a:gd name="connsiteY7" fmla="*/ 656349 h 1351966"/>
                <a:gd name="connsiteX8" fmla="*/ 1312697 w 2302829"/>
                <a:gd name="connsiteY8" fmla="*/ 827448 h 1351966"/>
                <a:gd name="connsiteX9" fmla="*/ 1391234 w 2302829"/>
                <a:gd name="connsiteY9" fmla="*/ 872327 h 1351966"/>
                <a:gd name="connsiteX10" fmla="*/ 1604407 w 2302829"/>
                <a:gd name="connsiteY10" fmla="*/ 976108 h 1351966"/>
                <a:gd name="connsiteX11" fmla="*/ 1966240 w 2302829"/>
                <a:gd name="connsiteY11" fmla="*/ 1144403 h 1351966"/>
                <a:gd name="connsiteX12" fmla="*/ 2249536 w 2302829"/>
                <a:gd name="connsiteY12" fmla="*/ 1270623 h 1351966"/>
                <a:gd name="connsiteX13" fmla="*/ 2283195 w 2302829"/>
                <a:gd name="connsiteY13" fmla="*/ 1290258 h 1351966"/>
                <a:gd name="connsiteX14" fmla="*/ 2294414 w 2302829"/>
                <a:gd name="connsiteY14" fmla="*/ 1304282 h 1351966"/>
                <a:gd name="connsiteX15" fmla="*/ 2302829 w 2302829"/>
                <a:gd name="connsiteY15" fmla="*/ 1323917 h 1351966"/>
                <a:gd name="connsiteX16" fmla="*/ 2302829 w 2302829"/>
                <a:gd name="connsiteY16" fmla="*/ 1335136 h 1351966"/>
                <a:gd name="connsiteX17" fmla="*/ 2294414 w 2302829"/>
                <a:gd name="connsiteY17" fmla="*/ 1346356 h 1351966"/>
                <a:gd name="connsiteX18" fmla="*/ 2246731 w 2302829"/>
                <a:gd name="connsiteY18" fmla="*/ 1351966 h 1351966"/>
                <a:gd name="connsiteX19" fmla="*/ 1999899 w 2302829"/>
                <a:gd name="connsiteY19" fmla="*/ 1351966 h 1351966"/>
                <a:gd name="connsiteX20" fmla="*/ 1682944 w 2302829"/>
                <a:gd name="connsiteY20" fmla="*/ 1351966 h 1351966"/>
                <a:gd name="connsiteX21" fmla="*/ 1548309 w 2302829"/>
                <a:gd name="connsiteY21" fmla="*/ 1346356 h 1351966"/>
                <a:gd name="connsiteX22" fmla="*/ 1520260 w 2302829"/>
                <a:gd name="connsiteY22" fmla="*/ 1343551 h 1351966"/>
                <a:gd name="connsiteX23" fmla="*/ 1466967 w 2302829"/>
                <a:gd name="connsiteY23" fmla="*/ 1335136 h 1351966"/>
                <a:gd name="connsiteX24" fmla="*/ 1424893 w 2302829"/>
                <a:gd name="connsiteY24" fmla="*/ 1323917 h 1351966"/>
                <a:gd name="connsiteX25" fmla="*/ 1391234 w 2302829"/>
                <a:gd name="connsiteY25" fmla="*/ 1309892 h 1351966"/>
                <a:gd name="connsiteX26" fmla="*/ 1301477 w 2302829"/>
                <a:gd name="connsiteY26" fmla="*/ 1228550 h 1351966"/>
                <a:gd name="connsiteX27" fmla="*/ 1107938 w 2302829"/>
                <a:gd name="connsiteY27" fmla="*/ 1049036 h 1351966"/>
                <a:gd name="connsiteX28" fmla="*/ 827448 w 2302829"/>
                <a:gd name="connsiteY28" fmla="*/ 788179 h 1351966"/>
                <a:gd name="connsiteX29" fmla="*/ 645129 w 2302829"/>
                <a:gd name="connsiteY29" fmla="*/ 614275 h 135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2829" h="1351966">
                  <a:moveTo>
                    <a:pt x="645129" y="614275"/>
                  </a:moveTo>
                  <a:lnTo>
                    <a:pt x="356223" y="347809"/>
                  </a:lnTo>
                  <a:lnTo>
                    <a:pt x="0" y="14025"/>
                  </a:lnTo>
                  <a:lnTo>
                    <a:pt x="134635" y="0"/>
                  </a:lnTo>
                  <a:lnTo>
                    <a:pt x="249636" y="86952"/>
                  </a:lnTo>
                  <a:lnTo>
                    <a:pt x="465614" y="244027"/>
                  </a:lnTo>
                  <a:lnTo>
                    <a:pt x="774154" y="465615"/>
                  </a:lnTo>
                  <a:lnTo>
                    <a:pt x="1046230" y="656349"/>
                  </a:lnTo>
                  <a:lnTo>
                    <a:pt x="1312697" y="827448"/>
                  </a:lnTo>
                  <a:lnTo>
                    <a:pt x="1391234" y="872327"/>
                  </a:lnTo>
                  <a:lnTo>
                    <a:pt x="1604407" y="976108"/>
                  </a:lnTo>
                  <a:lnTo>
                    <a:pt x="1966240" y="1144403"/>
                  </a:lnTo>
                  <a:lnTo>
                    <a:pt x="2249536" y="1270623"/>
                  </a:lnTo>
                  <a:lnTo>
                    <a:pt x="2283195" y="1290258"/>
                  </a:lnTo>
                  <a:lnTo>
                    <a:pt x="2294414" y="1304282"/>
                  </a:lnTo>
                  <a:lnTo>
                    <a:pt x="2302829" y="1323917"/>
                  </a:lnTo>
                  <a:lnTo>
                    <a:pt x="2302829" y="1335136"/>
                  </a:lnTo>
                  <a:lnTo>
                    <a:pt x="2294414" y="1346356"/>
                  </a:lnTo>
                  <a:lnTo>
                    <a:pt x="2246731" y="1351966"/>
                  </a:lnTo>
                  <a:lnTo>
                    <a:pt x="1999899" y="1351966"/>
                  </a:lnTo>
                  <a:lnTo>
                    <a:pt x="1682944" y="1351966"/>
                  </a:lnTo>
                  <a:lnTo>
                    <a:pt x="1548309" y="1346356"/>
                  </a:lnTo>
                  <a:lnTo>
                    <a:pt x="1520260" y="1343551"/>
                  </a:lnTo>
                  <a:lnTo>
                    <a:pt x="1466967" y="1335136"/>
                  </a:lnTo>
                  <a:lnTo>
                    <a:pt x="1424893" y="1323917"/>
                  </a:lnTo>
                  <a:lnTo>
                    <a:pt x="1391234" y="1309892"/>
                  </a:lnTo>
                  <a:lnTo>
                    <a:pt x="1301477" y="1228550"/>
                  </a:lnTo>
                  <a:lnTo>
                    <a:pt x="1107938" y="1049036"/>
                  </a:lnTo>
                  <a:lnTo>
                    <a:pt x="827448" y="788179"/>
                  </a:lnTo>
                  <a:lnTo>
                    <a:pt x="645129" y="614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131D0746-7908-40FA-A8B7-35B7588B363C}"/>
              </a:ext>
            </a:extLst>
          </p:cNvPr>
          <p:cNvGrpSpPr/>
          <p:nvPr/>
        </p:nvGrpSpPr>
        <p:grpSpPr>
          <a:xfrm>
            <a:off x="3848101" y="1389856"/>
            <a:ext cx="4545013" cy="4583114"/>
            <a:chOff x="3848101" y="1390650"/>
            <a:chExt cx="4545013" cy="4583114"/>
          </a:xfrm>
          <a:solidFill>
            <a:schemeClr val="tx1"/>
          </a:solidFill>
        </p:grpSpPr>
        <p:sp>
          <p:nvSpPr>
            <p:cNvPr id="50" name="フリーフォーム 17">
              <a:extLst>
                <a:ext uri="{FF2B5EF4-FFF2-40B4-BE49-F238E27FC236}">
                  <a16:creationId xmlns:a16="http://schemas.microsoft.com/office/drawing/2014/main" id="{D1D2CAD2-876A-4733-82B4-EFF0A5947F16}"/>
                </a:ext>
              </a:extLst>
            </p:cNvPr>
            <p:cNvSpPr/>
            <p:nvPr/>
          </p:nvSpPr>
          <p:spPr>
            <a:xfrm>
              <a:off x="3898106" y="1395413"/>
              <a:ext cx="966788" cy="1289050"/>
            </a:xfrm>
            <a:custGeom>
              <a:avLst/>
              <a:gdLst>
                <a:gd name="connsiteX0" fmla="*/ 466725 w 966788"/>
                <a:gd name="connsiteY0" fmla="*/ 557212 h 1288256"/>
                <a:gd name="connsiteX1" fmla="*/ 514350 w 966788"/>
                <a:gd name="connsiteY1" fmla="*/ 466725 h 1288256"/>
                <a:gd name="connsiteX2" fmla="*/ 552450 w 966788"/>
                <a:gd name="connsiteY2" fmla="*/ 383381 h 1288256"/>
                <a:gd name="connsiteX3" fmla="*/ 585788 w 966788"/>
                <a:gd name="connsiteY3" fmla="*/ 295275 h 1288256"/>
                <a:gd name="connsiteX4" fmla="*/ 597694 w 966788"/>
                <a:gd name="connsiteY4" fmla="*/ 252412 h 1288256"/>
                <a:gd name="connsiteX5" fmla="*/ 600075 w 966788"/>
                <a:gd name="connsiteY5" fmla="*/ 216693 h 1288256"/>
                <a:gd name="connsiteX6" fmla="*/ 600075 w 966788"/>
                <a:gd name="connsiteY6" fmla="*/ 188118 h 1288256"/>
                <a:gd name="connsiteX7" fmla="*/ 590550 w 966788"/>
                <a:gd name="connsiteY7" fmla="*/ 161925 h 1288256"/>
                <a:gd name="connsiteX8" fmla="*/ 573881 w 966788"/>
                <a:gd name="connsiteY8" fmla="*/ 138112 h 1288256"/>
                <a:gd name="connsiteX9" fmla="*/ 552450 w 966788"/>
                <a:gd name="connsiteY9" fmla="*/ 116681 h 1288256"/>
                <a:gd name="connsiteX10" fmla="*/ 526256 w 966788"/>
                <a:gd name="connsiteY10" fmla="*/ 95250 h 1288256"/>
                <a:gd name="connsiteX11" fmla="*/ 490538 w 966788"/>
                <a:gd name="connsiteY11" fmla="*/ 73818 h 1288256"/>
                <a:gd name="connsiteX12" fmla="*/ 447675 w 966788"/>
                <a:gd name="connsiteY12" fmla="*/ 50006 h 1288256"/>
                <a:gd name="connsiteX13" fmla="*/ 435769 w 966788"/>
                <a:gd name="connsiteY13" fmla="*/ 38100 h 1288256"/>
                <a:gd name="connsiteX14" fmla="*/ 426244 w 966788"/>
                <a:gd name="connsiteY14" fmla="*/ 14287 h 1288256"/>
                <a:gd name="connsiteX15" fmla="*/ 433388 w 966788"/>
                <a:gd name="connsiteY15" fmla="*/ 2381 h 1288256"/>
                <a:gd name="connsiteX16" fmla="*/ 450056 w 966788"/>
                <a:gd name="connsiteY16" fmla="*/ 0 h 1288256"/>
                <a:gd name="connsiteX17" fmla="*/ 490538 w 966788"/>
                <a:gd name="connsiteY17" fmla="*/ 4762 h 1288256"/>
                <a:gd name="connsiteX18" fmla="*/ 531019 w 966788"/>
                <a:gd name="connsiteY18" fmla="*/ 2381 h 1288256"/>
                <a:gd name="connsiteX19" fmla="*/ 607219 w 966788"/>
                <a:gd name="connsiteY19" fmla="*/ 9525 h 1288256"/>
                <a:gd name="connsiteX20" fmla="*/ 661988 w 966788"/>
                <a:gd name="connsiteY20" fmla="*/ 19050 h 1288256"/>
                <a:gd name="connsiteX21" fmla="*/ 711994 w 966788"/>
                <a:gd name="connsiteY21" fmla="*/ 38100 h 1288256"/>
                <a:gd name="connsiteX22" fmla="*/ 762000 w 966788"/>
                <a:gd name="connsiteY22" fmla="*/ 59531 h 1288256"/>
                <a:gd name="connsiteX23" fmla="*/ 821531 w 966788"/>
                <a:gd name="connsiteY23" fmla="*/ 90487 h 1288256"/>
                <a:gd name="connsiteX24" fmla="*/ 854869 w 966788"/>
                <a:gd name="connsiteY24" fmla="*/ 114300 h 1288256"/>
                <a:gd name="connsiteX25" fmla="*/ 883444 w 966788"/>
                <a:gd name="connsiteY25" fmla="*/ 135731 h 1288256"/>
                <a:gd name="connsiteX26" fmla="*/ 912019 w 966788"/>
                <a:gd name="connsiteY26" fmla="*/ 166687 h 1288256"/>
                <a:gd name="connsiteX27" fmla="*/ 950119 w 966788"/>
                <a:gd name="connsiteY27" fmla="*/ 223837 h 1288256"/>
                <a:gd name="connsiteX28" fmla="*/ 964406 w 966788"/>
                <a:gd name="connsiteY28" fmla="*/ 252412 h 1288256"/>
                <a:gd name="connsiteX29" fmla="*/ 966788 w 966788"/>
                <a:gd name="connsiteY29" fmla="*/ 276225 h 1288256"/>
                <a:gd name="connsiteX30" fmla="*/ 962025 w 966788"/>
                <a:gd name="connsiteY30" fmla="*/ 292893 h 1288256"/>
                <a:gd name="connsiteX31" fmla="*/ 954881 w 966788"/>
                <a:gd name="connsiteY31" fmla="*/ 304800 h 1288256"/>
                <a:gd name="connsiteX32" fmla="*/ 931069 w 966788"/>
                <a:gd name="connsiteY32" fmla="*/ 314325 h 1288256"/>
                <a:gd name="connsiteX33" fmla="*/ 900113 w 966788"/>
                <a:gd name="connsiteY33" fmla="*/ 328612 h 1288256"/>
                <a:gd name="connsiteX34" fmla="*/ 862013 w 966788"/>
                <a:gd name="connsiteY34" fmla="*/ 354806 h 1288256"/>
                <a:gd name="connsiteX35" fmla="*/ 833438 w 966788"/>
                <a:gd name="connsiteY35" fmla="*/ 388143 h 1288256"/>
                <a:gd name="connsiteX36" fmla="*/ 809625 w 966788"/>
                <a:gd name="connsiteY36" fmla="*/ 426243 h 1288256"/>
                <a:gd name="connsiteX37" fmla="*/ 783431 w 966788"/>
                <a:gd name="connsiteY37" fmla="*/ 481012 h 1288256"/>
                <a:gd name="connsiteX38" fmla="*/ 762000 w 966788"/>
                <a:gd name="connsiteY38" fmla="*/ 528637 h 1288256"/>
                <a:gd name="connsiteX39" fmla="*/ 740569 w 966788"/>
                <a:gd name="connsiteY39" fmla="*/ 559593 h 1288256"/>
                <a:gd name="connsiteX40" fmla="*/ 619125 w 966788"/>
                <a:gd name="connsiteY40" fmla="*/ 673893 h 1288256"/>
                <a:gd name="connsiteX41" fmla="*/ 583406 w 966788"/>
                <a:gd name="connsiteY41" fmla="*/ 719137 h 1288256"/>
                <a:gd name="connsiteX42" fmla="*/ 497681 w 966788"/>
                <a:gd name="connsiteY42" fmla="*/ 828675 h 1288256"/>
                <a:gd name="connsiteX43" fmla="*/ 414338 w 966788"/>
                <a:gd name="connsiteY43" fmla="*/ 923925 h 1288256"/>
                <a:gd name="connsiteX44" fmla="*/ 311944 w 966788"/>
                <a:gd name="connsiteY44" fmla="*/ 1040606 h 1288256"/>
                <a:gd name="connsiteX45" fmla="*/ 204788 w 966788"/>
                <a:gd name="connsiteY45" fmla="*/ 1147762 h 1288256"/>
                <a:gd name="connsiteX46" fmla="*/ 121444 w 966788"/>
                <a:gd name="connsiteY46" fmla="*/ 1223962 h 1288256"/>
                <a:gd name="connsiteX47" fmla="*/ 64294 w 966788"/>
                <a:gd name="connsiteY47" fmla="*/ 1271587 h 1288256"/>
                <a:gd name="connsiteX48" fmla="*/ 38100 w 966788"/>
                <a:gd name="connsiteY48" fmla="*/ 1285875 h 1288256"/>
                <a:gd name="connsiteX49" fmla="*/ 21431 w 966788"/>
                <a:gd name="connsiteY49" fmla="*/ 1288256 h 1288256"/>
                <a:gd name="connsiteX50" fmla="*/ 4763 w 966788"/>
                <a:gd name="connsiteY50" fmla="*/ 1283493 h 1288256"/>
                <a:gd name="connsiteX51" fmla="*/ 0 w 966788"/>
                <a:gd name="connsiteY51" fmla="*/ 1266825 h 1288256"/>
                <a:gd name="connsiteX52" fmla="*/ 14288 w 966788"/>
                <a:gd name="connsiteY52" fmla="*/ 1235868 h 1288256"/>
                <a:gd name="connsiteX53" fmla="*/ 54769 w 966788"/>
                <a:gd name="connsiteY53" fmla="*/ 1178718 h 1288256"/>
                <a:gd name="connsiteX54" fmla="*/ 121444 w 966788"/>
                <a:gd name="connsiteY54" fmla="*/ 1090612 h 1288256"/>
                <a:gd name="connsiteX55" fmla="*/ 223838 w 966788"/>
                <a:gd name="connsiteY55" fmla="*/ 947737 h 1288256"/>
                <a:gd name="connsiteX56" fmla="*/ 309563 w 966788"/>
                <a:gd name="connsiteY56" fmla="*/ 821531 h 1288256"/>
                <a:gd name="connsiteX57" fmla="*/ 400050 w 966788"/>
                <a:gd name="connsiteY57" fmla="*/ 676275 h 1288256"/>
                <a:gd name="connsiteX58" fmla="*/ 466725 w 966788"/>
                <a:gd name="connsiteY58" fmla="*/ 557212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66788" h="1288256">
                  <a:moveTo>
                    <a:pt x="466725" y="557212"/>
                  </a:moveTo>
                  <a:lnTo>
                    <a:pt x="514350" y="466725"/>
                  </a:lnTo>
                  <a:lnTo>
                    <a:pt x="552450" y="383381"/>
                  </a:lnTo>
                  <a:lnTo>
                    <a:pt x="585788" y="295275"/>
                  </a:lnTo>
                  <a:lnTo>
                    <a:pt x="597694" y="252412"/>
                  </a:lnTo>
                  <a:lnTo>
                    <a:pt x="600075" y="216693"/>
                  </a:lnTo>
                  <a:lnTo>
                    <a:pt x="600075" y="188118"/>
                  </a:lnTo>
                  <a:lnTo>
                    <a:pt x="590550" y="161925"/>
                  </a:lnTo>
                  <a:lnTo>
                    <a:pt x="573881" y="138112"/>
                  </a:lnTo>
                  <a:lnTo>
                    <a:pt x="552450" y="116681"/>
                  </a:lnTo>
                  <a:lnTo>
                    <a:pt x="526256" y="95250"/>
                  </a:lnTo>
                  <a:lnTo>
                    <a:pt x="490538" y="73818"/>
                  </a:lnTo>
                  <a:lnTo>
                    <a:pt x="447675" y="50006"/>
                  </a:lnTo>
                  <a:lnTo>
                    <a:pt x="435769" y="38100"/>
                  </a:lnTo>
                  <a:lnTo>
                    <a:pt x="426244" y="14287"/>
                  </a:lnTo>
                  <a:lnTo>
                    <a:pt x="433388" y="2381"/>
                  </a:lnTo>
                  <a:lnTo>
                    <a:pt x="450056" y="0"/>
                  </a:lnTo>
                  <a:lnTo>
                    <a:pt x="490538" y="4762"/>
                  </a:lnTo>
                  <a:lnTo>
                    <a:pt x="531019" y="2381"/>
                  </a:lnTo>
                  <a:lnTo>
                    <a:pt x="607219" y="9525"/>
                  </a:lnTo>
                  <a:lnTo>
                    <a:pt x="661988" y="19050"/>
                  </a:lnTo>
                  <a:lnTo>
                    <a:pt x="711994" y="38100"/>
                  </a:lnTo>
                  <a:lnTo>
                    <a:pt x="762000" y="59531"/>
                  </a:lnTo>
                  <a:lnTo>
                    <a:pt x="821531" y="90487"/>
                  </a:lnTo>
                  <a:lnTo>
                    <a:pt x="854869" y="114300"/>
                  </a:lnTo>
                  <a:lnTo>
                    <a:pt x="883444" y="135731"/>
                  </a:lnTo>
                  <a:lnTo>
                    <a:pt x="912019" y="166687"/>
                  </a:lnTo>
                  <a:lnTo>
                    <a:pt x="950119" y="223837"/>
                  </a:lnTo>
                  <a:lnTo>
                    <a:pt x="964406" y="252412"/>
                  </a:lnTo>
                  <a:lnTo>
                    <a:pt x="966788" y="276225"/>
                  </a:lnTo>
                  <a:lnTo>
                    <a:pt x="962025" y="292893"/>
                  </a:lnTo>
                  <a:lnTo>
                    <a:pt x="954881" y="304800"/>
                  </a:lnTo>
                  <a:lnTo>
                    <a:pt x="931069" y="314325"/>
                  </a:lnTo>
                  <a:lnTo>
                    <a:pt x="900113" y="328612"/>
                  </a:lnTo>
                  <a:lnTo>
                    <a:pt x="862013" y="354806"/>
                  </a:lnTo>
                  <a:lnTo>
                    <a:pt x="833438" y="388143"/>
                  </a:lnTo>
                  <a:lnTo>
                    <a:pt x="809625" y="426243"/>
                  </a:lnTo>
                  <a:lnTo>
                    <a:pt x="783431" y="481012"/>
                  </a:lnTo>
                  <a:lnTo>
                    <a:pt x="762000" y="528637"/>
                  </a:lnTo>
                  <a:lnTo>
                    <a:pt x="740569" y="559593"/>
                  </a:lnTo>
                  <a:lnTo>
                    <a:pt x="619125" y="673893"/>
                  </a:lnTo>
                  <a:lnTo>
                    <a:pt x="583406" y="719137"/>
                  </a:lnTo>
                  <a:lnTo>
                    <a:pt x="497681" y="828675"/>
                  </a:lnTo>
                  <a:lnTo>
                    <a:pt x="414338" y="923925"/>
                  </a:lnTo>
                  <a:lnTo>
                    <a:pt x="311944" y="1040606"/>
                  </a:lnTo>
                  <a:lnTo>
                    <a:pt x="204788" y="1147762"/>
                  </a:lnTo>
                  <a:lnTo>
                    <a:pt x="121444" y="1223962"/>
                  </a:lnTo>
                  <a:lnTo>
                    <a:pt x="64294" y="1271587"/>
                  </a:lnTo>
                  <a:lnTo>
                    <a:pt x="38100" y="1285875"/>
                  </a:lnTo>
                  <a:lnTo>
                    <a:pt x="21431" y="1288256"/>
                  </a:lnTo>
                  <a:lnTo>
                    <a:pt x="4763" y="1283493"/>
                  </a:lnTo>
                  <a:lnTo>
                    <a:pt x="0" y="1266825"/>
                  </a:lnTo>
                  <a:lnTo>
                    <a:pt x="14288" y="1235868"/>
                  </a:lnTo>
                  <a:lnTo>
                    <a:pt x="54769" y="1178718"/>
                  </a:lnTo>
                  <a:lnTo>
                    <a:pt x="121444" y="1090612"/>
                  </a:lnTo>
                  <a:lnTo>
                    <a:pt x="223838" y="947737"/>
                  </a:lnTo>
                  <a:lnTo>
                    <a:pt x="309563" y="821531"/>
                  </a:lnTo>
                  <a:lnTo>
                    <a:pt x="400050" y="676275"/>
                  </a:lnTo>
                  <a:lnTo>
                    <a:pt x="466725" y="557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858CC2A5-1BF9-4383-9B6F-BE406140525B}"/>
                </a:ext>
              </a:extLst>
            </p:cNvPr>
            <p:cNvSpPr/>
            <p:nvPr/>
          </p:nvSpPr>
          <p:spPr>
            <a:xfrm>
              <a:off x="5753895" y="1390650"/>
              <a:ext cx="879475" cy="935038"/>
            </a:xfrm>
            <a:custGeom>
              <a:avLst/>
              <a:gdLst>
                <a:gd name="connsiteX0" fmla="*/ 395287 w 881062"/>
                <a:gd name="connsiteY0" fmla="*/ 471488 h 935831"/>
                <a:gd name="connsiteX1" fmla="*/ 454819 w 881062"/>
                <a:gd name="connsiteY1" fmla="*/ 395288 h 935831"/>
                <a:gd name="connsiteX2" fmla="*/ 476250 w 881062"/>
                <a:gd name="connsiteY2" fmla="*/ 366713 h 935831"/>
                <a:gd name="connsiteX3" fmla="*/ 497681 w 881062"/>
                <a:gd name="connsiteY3" fmla="*/ 335756 h 935831"/>
                <a:gd name="connsiteX4" fmla="*/ 514350 w 881062"/>
                <a:gd name="connsiteY4" fmla="*/ 309563 h 935831"/>
                <a:gd name="connsiteX5" fmla="*/ 526256 w 881062"/>
                <a:gd name="connsiteY5" fmla="*/ 283369 h 935831"/>
                <a:gd name="connsiteX6" fmla="*/ 535781 w 881062"/>
                <a:gd name="connsiteY6" fmla="*/ 252413 h 935831"/>
                <a:gd name="connsiteX7" fmla="*/ 542925 w 881062"/>
                <a:gd name="connsiteY7" fmla="*/ 223838 h 935831"/>
                <a:gd name="connsiteX8" fmla="*/ 550069 w 881062"/>
                <a:gd name="connsiteY8" fmla="*/ 185738 h 935831"/>
                <a:gd name="connsiteX9" fmla="*/ 550069 w 881062"/>
                <a:gd name="connsiteY9" fmla="*/ 164306 h 935831"/>
                <a:gd name="connsiteX10" fmla="*/ 540544 w 881062"/>
                <a:gd name="connsiteY10" fmla="*/ 147638 h 935831"/>
                <a:gd name="connsiteX11" fmla="*/ 528637 w 881062"/>
                <a:gd name="connsiteY11" fmla="*/ 133350 h 935831"/>
                <a:gd name="connsiteX12" fmla="*/ 502444 w 881062"/>
                <a:gd name="connsiteY12" fmla="*/ 111919 h 935831"/>
                <a:gd name="connsiteX13" fmla="*/ 485775 w 881062"/>
                <a:gd name="connsiteY13" fmla="*/ 102394 h 935831"/>
                <a:gd name="connsiteX14" fmla="*/ 459581 w 881062"/>
                <a:gd name="connsiteY14" fmla="*/ 88106 h 935831"/>
                <a:gd name="connsiteX15" fmla="*/ 433387 w 881062"/>
                <a:gd name="connsiteY15" fmla="*/ 80963 h 935831"/>
                <a:gd name="connsiteX16" fmla="*/ 404812 w 881062"/>
                <a:gd name="connsiteY16" fmla="*/ 66675 h 935831"/>
                <a:gd name="connsiteX17" fmla="*/ 385762 w 881062"/>
                <a:gd name="connsiteY17" fmla="*/ 45244 h 935831"/>
                <a:gd name="connsiteX18" fmla="*/ 385762 w 881062"/>
                <a:gd name="connsiteY18" fmla="*/ 30956 h 935831"/>
                <a:gd name="connsiteX19" fmla="*/ 395287 w 881062"/>
                <a:gd name="connsiteY19" fmla="*/ 16669 h 935831"/>
                <a:gd name="connsiteX20" fmla="*/ 414337 w 881062"/>
                <a:gd name="connsiteY20" fmla="*/ 9525 h 935831"/>
                <a:gd name="connsiteX21" fmla="*/ 442912 w 881062"/>
                <a:gd name="connsiteY21" fmla="*/ 2381 h 935831"/>
                <a:gd name="connsiteX22" fmla="*/ 495300 w 881062"/>
                <a:gd name="connsiteY22" fmla="*/ 0 h 935831"/>
                <a:gd name="connsiteX23" fmla="*/ 578644 w 881062"/>
                <a:gd name="connsiteY23" fmla="*/ 2381 h 935831"/>
                <a:gd name="connsiteX24" fmla="*/ 626269 w 881062"/>
                <a:gd name="connsiteY24" fmla="*/ 11906 h 935831"/>
                <a:gd name="connsiteX25" fmla="*/ 676275 w 881062"/>
                <a:gd name="connsiteY25" fmla="*/ 33338 h 935831"/>
                <a:gd name="connsiteX26" fmla="*/ 738187 w 881062"/>
                <a:gd name="connsiteY26" fmla="*/ 69056 h 935831"/>
                <a:gd name="connsiteX27" fmla="*/ 783431 w 881062"/>
                <a:gd name="connsiteY27" fmla="*/ 100013 h 935831"/>
                <a:gd name="connsiteX28" fmla="*/ 814387 w 881062"/>
                <a:gd name="connsiteY28" fmla="*/ 126206 h 935831"/>
                <a:gd name="connsiteX29" fmla="*/ 842962 w 881062"/>
                <a:gd name="connsiteY29" fmla="*/ 161925 h 935831"/>
                <a:gd name="connsiteX30" fmla="*/ 864394 w 881062"/>
                <a:gd name="connsiteY30" fmla="*/ 195263 h 935831"/>
                <a:gd name="connsiteX31" fmla="*/ 876300 w 881062"/>
                <a:gd name="connsiteY31" fmla="*/ 219075 h 935831"/>
                <a:gd name="connsiteX32" fmla="*/ 881062 w 881062"/>
                <a:gd name="connsiteY32" fmla="*/ 240506 h 935831"/>
                <a:gd name="connsiteX33" fmla="*/ 876300 w 881062"/>
                <a:gd name="connsiteY33" fmla="*/ 271463 h 935831"/>
                <a:gd name="connsiteX34" fmla="*/ 864394 w 881062"/>
                <a:gd name="connsiteY34" fmla="*/ 290513 h 935831"/>
                <a:gd name="connsiteX35" fmla="*/ 838200 w 881062"/>
                <a:gd name="connsiteY35" fmla="*/ 309563 h 935831"/>
                <a:gd name="connsiteX36" fmla="*/ 804862 w 881062"/>
                <a:gd name="connsiteY36" fmla="*/ 328613 h 935831"/>
                <a:gd name="connsiteX37" fmla="*/ 759619 w 881062"/>
                <a:gd name="connsiteY37" fmla="*/ 357188 h 935831"/>
                <a:gd name="connsiteX38" fmla="*/ 709612 w 881062"/>
                <a:gd name="connsiteY38" fmla="*/ 402431 h 935831"/>
                <a:gd name="connsiteX39" fmla="*/ 573881 w 881062"/>
                <a:gd name="connsiteY39" fmla="*/ 538163 h 935831"/>
                <a:gd name="connsiteX40" fmla="*/ 447675 w 881062"/>
                <a:gd name="connsiteY40" fmla="*/ 640556 h 935831"/>
                <a:gd name="connsiteX41" fmla="*/ 271462 w 881062"/>
                <a:gd name="connsiteY41" fmla="*/ 773906 h 935831"/>
                <a:gd name="connsiteX42" fmla="*/ 130969 w 881062"/>
                <a:gd name="connsiteY42" fmla="*/ 873919 h 935831"/>
                <a:gd name="connsiteX43" fmla="*/ 52387 w 881062"/>
                <a:gd name="connsiteY43" fmla="*/ 926306 h 935831"/>
                <a:gd name="connsiteX44" fmla="*/ 26194 w 881062"/>
                <a:gd name="connsiteY44" fmla="*/ 935831 h 935831"/>
                <a:gd name="connsiteX45" fmla="*/ 9525 w 881062"/>
                <a:gd name="connsiteY45" fmla="*/ 935831 h 935831"/>
                <a:gd name="connsiteX46" fmla="*/ 0 w 881062"/>
                <a:gd name="connsiteY46" fmla="*/ 923925 h 935831"/>
                <a:gd name="connsiteX47" fmla="*/ 4762 w 881062"/>
                <a:gd name="connsiteY47" fmla="*/ 897731 h 935831"/>
                <a:gd name="connsiteX48" fmla="*/ 11906 w 881062"/>
                <a:gd name="connsiteY48" fmla="*/ 885825 h 935831"/>
                <a:gd name="connsiteX49" fmla="*/ 42862 w 881062"/>
                <a:gd name="connsiteY49" fmla="*/ 850106 h 935831"/>
                <a:gd name="connsiteX50" fmla="*/ 107156 w 881062"/>
                <a:gd name="connsiteY50" fmla="*/ 783431 h 935831"/>
                <a:gd name="connsiteX51" fmla="*/ 178594 w 881062"/>
                <a:gd name="connsiteY51" fmla="*/ 709613 h 935831"/>
                <a:gd name="connsiteX52" fmla="*/ 247650 w 881062"/>
                <a:gd name="connsiteY52" fmla="*/ 638175 h 935831"/>
                <a:gd name="connsiteX53" fmla="*/ 350044 w 881062"/>
                <a:gd name="connsiteY53" fmla="*/ 523875 h 935831"/>
                <a:gd name="connsiteX54" fmla="*/ 395287 w 881062"/>
                <a:gd name="connsiteY54" fmla="*/ 4714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81062" h="935831">
                  <a:moveTo>
                    <a:pt x="395287" y="471488"/>
                  </a:moveTo>
                  <a:lnTo>
                    <a:pt x="454819" y="395288"/>
                  </a:lnTo>
                  <a:lnTo>
                    <a:pt x="476250" y="366713"/>
                  </a:lnTo>
                  <a:lnTo>
                    <a:pt x="497681" y="335756"/>
                  </a:lnTo>
                  <a:lnTo>
                    <a:pt x="514350" y="309563"/>
                  </a:lnTo>
                  <a:lnTo>
                    <a:pt x="526256" y="283369"/>
                  </a:lnTo>
                  <a:lnTo>
                    <a:pt x="535781" y="252413"/>
                  </a:lnTo>
                  <a:lnTo>
                    <a:pt x="542925" y="223838"/>
                  </a:lnTo>
                  <a:lnTo>
                    <a:pt x="550069" y="185738"/>
                  </a:lnTo>
                  <a:lnTo>
                    <a:pt x="550069" y="164306"/>
                  </a:lnTo>
                  <a:lnTo>
                    <a:pt x="540544" y="147638"/>
                  </a:lnTo>
                  <a:lnTo>
                    <a:pt x="528637" y="133350"/>
                  </a:lnTo>
                  <a:lnTo>
                    <a:pt x="502444" y="111919"/>
                  </a:lnTo>
                  <a:lnTo>
                    <a:pt x="485775" y="102394"/>
                  </a:lnTo>
                  <a:lnTo>
                    <a:pt x="459581" y="88106"/>
                  </a:lnTo>
                  <a:lnTo>
                    <a:pt x="433387" y="80963"/>
                  </a:lnTo>
                  <a:lnTo>
                    <a:pt x="404812" y="66675"/>
                  </a:lnTo>
                  <a:lnTo>
                    <a:pt x="385762" y="45244"/>
                  </a:lnTo>
                  <a:lnTo>
                    <a:pt x="385762" y="30956"/>
                  </a:lnTo>
                  <a:lnTo>
                    <a:pt x="395287" y="16669"/>
                  </a:lnTo>
                  <a:lnTo>
                    <a:pt x="414337" y="9525"/>
                  </a:lnTo>
                  <a:lnTo>
                    <a:pt x="442912" y="2381"/>
                  </a:lnTo>
                  <a:lnTo>
                    <a:pt x="495300" y="0"/>
                  </a:lnTo>
                  <a:lnTo>
                    <a:pt x="578644" y="2381"/>
                  </a:lnTo>
                  <a:lnTo>
                    <a:pt x="626269" y="11906"/>
                  </a:lnTo>
                  <a:lnTo>
                    <a:pt x="676275" y="33338"/>
                  </a:lnTo>
                  <a:lnTo>
                    <a:pt x="738187" y="69056"/>
                  </a:lnTo>
                  <a:lnTo>
                    <a:pt x="783431" y="100013"/>
                  </a:lnTo>
                  <a:lnTo>
                    <a:pt x="814387" y="126206"/>
                  </a:lnTo>
                  <a:lnTo>
                    <a:pt x="842962" y="161925"/>
                  </a:lnTo>
                  <a:lnTo>
                    <a:pt x="864394" y="195263"/>
                  </a:lnTo>
                  <a:lnTo>
                    <a:pt x="876300" y="219075"/>
                  </a:lnTo>
                  <a:lnTo>
                    <a:pt x="881062" y="240506"/>
                  </a:lnTo>
                  <a:lnTo>
                    <a:pt x="876300" y="271463"/>
                  </a:lnTo>
                  <a:lnTo>
                    <a:pt x="864394" y="290513"/>
                  </a:lnTo>
                  <a:lnTo>
                    <a:pt x="838200" y="309563"/>
                  </a:lnTo>
                  <a:lnTo>
                    <a:pt x="804862" y="328613"/>
                  </a:lnTo>
                  <a:lnTo>
                    <a:pt x="759619" y="357188"/>
                  </a:lnTo>
                  <a:lnTo>
                    <a:pt x="709612" y="402431"/>
                  </a:lnTo>
                  <a:lnTo>
                    <a:pt x="573881" y="538163"/>
                  </a:lnTo>
                  <a:lnTo>
                    <a:pt x="447675" y="640556"/>
                  </a:lnTo>
                  <a:lnTo>
                    <a:pt x="271462" y="773906"/>
                  </a:lnTo>
                  <a:lnTo>
                    <a:pt x="130969" y="873919"/>
                  </a:lnTo>
                  <a:lnTo>
                    <a:pt x="52387" y="926306"/>
                  </a:lnTo>
                  <a:lnTo>
                    <a:pt x="26194" y="935831"/>
                  </a:lnTo>
                  <a:lnTo>
                    <a:pt x="9525" y="935831"/>
                  </a:lnTo>
                  <a:lnTo>
                    <a:pt x="0" y="923925"/>
                  </a:lnTo>
                  <a:lnTo>
                    <a:pt x="4762" y="897731"/>
                  </a:lnTo>
                  <a:lnTo>
                    <a:pt x="11906" y="885825"/>
                  </a:lnTo>
                  <a:lnTo>
                    <a:pt x="42862" y="850106"/>
                  </a:lnTo>
                  <a:lnTo>
                    <a:pt x="107156" y="783431"/>
                  </a:lnTo>
                  <a:lnTo>
                    <a:pt x="178594" y="709613"/>
                  </a:lnTo>
                  <a:lnTo>
                    <a:pt x="247650" y="638175"/>
                  </a:lnTo>
                  <a:lnTo>
                    <a:pt x="350044" y="523875"/>
                  </a:lnTo>
                  <a:lnTo>
                    <a:pt x="395287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C2028C9B-7233-4B15-9F2F-974B8C634B0A}"/>
                </a:ext>
              </a:extLst>
            </p:cNvPr>
            <p:cNvSpPr/>
            <p:nvPr/>
          </p:nvSpPr>
          <p:spPr>
            <a:xfrm>
              <a:off x="4147345" y="2693989"/>
              <a:ext cx="1406525" cy="422275"/>
            </a:xfrm>
            <a:custGeom>
              <a:avLst/>
              <a:gdLst>
                <a:gd name="connsiteX0" fmla="*/ 557213 w 1404938"/>
                <a:gd name="connsiteY0" fmla="*/ 219075 h 423862"/>
                <a:gd name="connsiteX1" fmla="*/ 652463 w 1404938"/>
                <a:gd name="connsiteY1" fmla="*/ 200025 h 423862"/>
                <a:gd name="connsiteX2" fmla="*/ 733425 w 1404938"/>
                <a:gd name="connsiteY2" fmla="*/ 180975 h 423862"/>
                <a:gd name="connsiteX3" fmla="*/ 840582 w 1404938"/>
                <a:gd name="connsiteY3" fmla="*/ 152400 h 423862"/>
                <a:gd name="connsiteX4" fmla="*/ 897732 w 1404938"/>
                <a:gd name="connsiteY4" fmla="*/ 135731 h 423862"/>
                <a:gd name="connsiteX5" fmla="*/ 942975 w 1404938"/>
                <a:gd name="connsiteY5" fmla="*/ 116681 h 423862"/>
                <a:gd name="connsiteX6" fmla="*/ 1004888 w 1404938"/>
                <a:gd name="connsiteY6" fmla="*/ 85725 h 423862"/>
                <a:gd name="connsiteX7" fmla="*/ 1062038 w 1404938"/>
                <a:gd name="connsiteY7" fmla="*/ 50006 h 423862"/>
                <a:gd name="connsiteX8" fmla="*/ 1102519 w 1404938"/>
                <a:gd name="connsiteY8" fmla="*/ 21431 h 423862"/>
                <a:gd name="connsiteX9" fmla="*/ 1123950 w 1404938"/>
                <a:gd name="connsiteY9" fmla="*/ 4762 h 423862"/>
                <a:gd name="connsiteX10" fmla="*/ 1140619 w 1404938"/>
                <a:gd name="connsiteY10" fmla="*/ 0 h 423862"/>
                <a:gd name="connsiteX11" fmla="*/ 1195388 w 1404938"/>
                <a:gd name="connsiteY11" fmla="*/ 9525 h 423862"/>
                <a:gd name="connsiteX12" fmla="*/ 1252538 w 1404938"/>
                <a:gd name="connsiteY12" fmla="*/ 23812 h 423862"/>
                <a:gd name="connsiteX13" fmla="*/ 1302544 w 1404938"/>
                <a:gd name="connsiteY13" fmla="*/ 40481 h 423862"/>
                <a:gd name="connsiteX14" fmla="*/ 1343025 w 1404938"/>
                <a:gd name="connsiteY14" fmla="*/ 61912 h 423862"/>
                <a:gd name="connsiteX15" fmla="*/ 1373982 w 1404938"/>
                <a:gd name="connsiteY15" fmla="*/ 83344 h 423862"/>
                <a:gd name="connsiteX16" fmla="*/ 1395413 w 1404938"/>
                <a:gd name="connsiteY16" fmla="*/ 100012 h 423862"/>
                <a:gd name="connsiteX17" fmla="*/ 1402557 w 1404938"/>
                <a:gd name="connsiteY17" fmla="*/ 114300 h 423862"/>
                <a:gd name="connsiteX18" fmla="*/ 1404938 w 1404938"/>
                <a:gd name="connsiteY18" fmla="*/ 140494 h 423862"/>
                <a:gd name="connsiteX19" fmla="*/ 1400175 w 1404938"/>
                <a:gd name="connsiteY19" fmla="*/ 173831 h 423862"/>
                <a:gd name="connsiteX20" fmla="*/ 1385888 w 1404938"/>
                <a:gd name="connsiteY20" fmla="*/ 192881 h 423862"/>
                <a:gd name="connsiteX21" fmla="*/ 1357313 w 1404938"/>
                <a:gd name="connsiteY21" fmla="*/ 204787 h 423862"/>
                <a:gd name="connsiteX22" fmla="*/ 1207294 w 1404938"/>
                <a:gd name="connsiteY22" fmla="*/ 238125 h 423862"/>
                <a:gd name="connsiteX23" fmla="*/ 992982 w 1404938"/>
                <a:gd name="connsiteY23" fmla="*/ 283369 h 423862"/>
                <a:gd name="connsiteX24" fmla="*/ 821532 w 1404938"/>
                <a:gd name="connsiteY24" fmla="*/ 316706 h 423862"/>
                <a:gd name="connsiteX25" fmla="*/ 633413 w 1404938"/>
                <a:gd name="connsiteY25" fmla="*/ 376237 h 423862"/>
                <a:gd name="connsiteX26" fmla="*/ 507207 w 1404938"/>
                <a:gd name="connsiteY26" fmla="*/ 400050 h 423862"/>
                <a:gd name="connsiteX27" fmla="*/ 378619 w 1404938"/>
                <a:gd name="connsiteY27" fmla="*/ 421481 h 423862"/>
                <a:gd name="connsiteX28" fmla="*/ 330994 w 1404938"/>
                <a:gd name="connsiteY28" fmla="*/ 423862 h 423862"/>
                <a:gd name="connsiteX29" fmla="*/ 300038 w 1404938"/>
                <a:gd name="connsiteY29" fmla="*/ 421481 h 423862"/>
                <a:gd name="connsiteX30" fmla="*/ 254794 w 1404938"/>
                <a:gd name="connsiteY30" fmla="*/ 411956 h 423862"/>
                <a:gd name="connsiteX31" fmla="*/ 183357 w 1404938"/>
                <a:gd name="connsiteY31" fmla="*/ 383381 h 423862"/>
                <a:gd name="connsiteX32" fmla="*/ 133350 w 1404938"/>
                <a:gd name="connsiteY32" fmla="*/ 352425 h 423862"/>
                <a:gd name="connsiteX33" fmla="*/ 66675 w 1404938"/>
                <a:gd name="connsiteY33" fmla="*/ 309562 h 423862"/>
                <a:gd name="connsiteX34" fmla="*/ 14288 w 1404938"/>
                <a:gd name="connsiteY34" fmla="*/ 269081 h 423862"/>
                <a:gd name="connsiteX35" fmla="*/ 0 w 1404938"/>
                <a:gd name="connsiteY35" fmla="*/ 242887 h 423862"/>
                <a:gd name="connsiteX36" fmla="*/ 2382 w 1404938"/>
                <a:gd name="connsiteY36" fmla="*/ 226219 h 423862"/>
                <a:gd name="connsiteX37" fmla="*/ 9525 w 1404938"/>
                <a:gd name="connsiteY37" fmla="*/ 219075 h 423862"/>
                <a:gd name="connsiteX38" fmla="*/ 52388 w 1404938"/>
                <a:gd name="connsiteY38" fmla="*/ 223837 h 423862"/>
                <a:gd name="connsiteX39" fmla="*/ 164307 w 1404938"/>
                <a:gd name="connsiteY39" fmla="*/ 238125 h 423862"/>
                <a:gd name="connsiteX40" fmla="*/ 285750 w 1404938"/>
                <a:gd name="connsiteY40" fmla="*/ 245269 h 423862"/>
                <a:gd name="connsiteX41" fmla="*/ 373857 w 1404938"/>
                <a:gd name="connsiteY41" fmla="*/ 242887 h 423862"/>
                <a:gd name="connsiteX42" fmla="*/ 557213 w 1404938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4938" h="423862">
                  <a:moveTo>
                    <a:pt x="557213" y="219075"/>
                  </a:moveTo>
                  <a:lnTo>
                    <a:pt x="652463" y="200025"/>
                  </a:lnTo>
                  <a:lnTo>
                    <a:pt x="733425" y="180975"/>
                  </a:lnTo>
                  <a:lnTo>
                    <a:pt x="840582" y="152400"/>
                  </a:lnTo>
                  <a:lnTo>
                    <a:pt x="897732" y="135731"/>
                  </a:lnTo>
                  <a:lnTo>
                    <a:pt x="942975" y="116681"/>
                  </a:lnTo>
                  <a:lnTo>
                    <a:pt x="1004888" y="85725"/>
                  </a:lnTo>
                  <a:lnTo>
                    <a:pt x="1062038" y="50006"/>
                  </a:lnTo>
                  <a:lnTo>
                    <a:pt x="1102519" y="21431"/>
                  </a:lnTo>
                  <a:lnTo>
                    <a:pt x="1123950" y="4762"/>
                  </a:lnTo>
                  <a:lnTo>
                    <a:pt x="1140619" y="0"/>
                  </a:lnTo>
                  <a:lnTo>
                    <a:pt x="1195388" y="9525"/>
                  </a:lnTo>
                  <a:lnTo>
                    <a:pt x="1252538" y="23812"/>
                  </a:lnTo>
                  <a:lnTo>
                    <a:pt x="1302544" y="40481"/>
                  </a:lnTo>
                  <a:lnTo>
                    <a:pt x="1343025" y="61912"/>
                  </a:lnTo>
                  <a:lnTo>
                    <a:pt x="1373982" y="83344"/>
                  </a:lnTo>
                  <a:lnTo>
                    <a:pt x="1395413" y="100012"/>
                  </a:lnTo>
                  <a:lnTo>
                    <a:pt x="1402557" y="114300"/>
                  </a:lnTo>
                  <a:lnTo>
                    <a:pt x="1404938" y="140494"/>
                  </a:lnTo>
                  <a:lnTo>
                    <a:pt x="1400175" y="173831"/>
                  </a:lnTo>
                  <a:lnTo>
                    <a:pt x="1385888" y="192881"/>
                  </a:lnTo>
                  <a:lnTo>
                    <a:pt x="1357313" y="204787"/>
                  </a:lnTo>
                  <a:lnTo>
                    <a:pt x="1207294" y="238125"/>
                  </a:lnTo>
                  <a:lnTo>
                    <a:pt x="992982" y="283369"/>
                  </a:lnTo>
                  <a:lnTo>
                    <a:pt x="821532" y="316706"/>
                  </a:lnTo>
                  <a:lnTo>
                    <a:pt x="633413" y="376237"/>
                  </a:lnTo>
                  <a:lnTo>
                    <a:pt x="507207" y="400050"/>
                  </a:lnTo>
                  <a:lnTo>
                    <a:pt x="378619" y="421481"/>
                  </a:lnTo>
                  <a:lnTo>
                    <a:pt x="330994" y="423862"/>
                  </a:lnTo>
                  <a:lnTo>
                    <a:pt x="300038" y="421481"/>
                  </a:lnTo>
                  <a:lnTo>
                    <a:pt x="254794" y="411956"/>
                  </a:lnTo>
                  <a:lnTo>
                    <a:pt x="183357" y="383381"/>
                  </a:lnTo>
                  <a:lnTo>
                    <a:pt x="133350" y="352425"/>
                  </a:lnTo>
                  <a:lnTo>
                    <a:pt x="66675" y="309562"/>
                  </a:lnTo>
                  <a:lnTo>
                    <a:pt x="14288" y="269081"/>
                  </a:lnTo>
                  <a:lnTo>
                    <a:pt x="0" y="242887"/>
                  </a:lnTo>
                  <a:lnTo>
                    <a:pt x="2382" y="226219"/>
                  </a:lnTo>
                  <a:lnTo>
                    <a:pt x="9525" y="219075"/>
                  </a:lnTo>
                  <a:lnTo>
                    <a:pt x="52388" y="223837"/>
                  </a:lnTo>
                  <a:lnTo>
                    <a:pt x="164307" y="238125"/>
                  </a:lnTo>
                  <a:lnTo>
                    <a:pt x="285750" y="245269"/>
                  </a:lnTo>
                  <a:lnTo>
                    <a:pt x="373857" y="242887"/>
                  </a:lnTo>
                  <a:lnTo>
                    <a:pt x="55721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5">
              <a:extLst>
                <a:ext uri="{FF2B5EF4-FFF2-40B4-BE49-F238E27FC236}">
                  <a16:creationId xmlns:a16="http://schemas.microsoft.com/office/drawing/2014/main" id="{F6C45695-B5A9-4F91-B004-1A3A5FFFD4FB}"/>
                </a:ext>
              </a:extLst>
            </p:cNvPr>
            <p:cNvSpPr/>
            <p:nvPr/>
          </p:nvSpPr>
          <p:spPr>
            <a:xfrm>
              <a:off x="3848101" y="4168776"/>
              <a:ext cx="4295775" cy="619125"/>
            </a:xfrm>
            <a:custGeom>
              <a:avLst/>
              <a:gdLst>
                <a:gd name="connsiteX0" fmla="*/ 1210963 w 4296621"/>
                <a:gd name="connsiteY0" fmla="*/ 285970 h 617838"/>
                <a:gd name="connsiteX1" fmla="*/ 1765251 w 4296621"/>
                <a:gd name="connsiteY1" fmla="*/ 229482 h 617838"/>
                <a:gd name="connsiteX2" fmla="*/ 2072405 w 4296621"/>
                <a:gd name="connsiteY2" fmla="*/ 194177 h 617838"/>
                <a:gd name="connsiteX3" fmla="*/ 2291296 w 4296621"/>
                <a:gd name="connsiteY3" fmla="*/ 155342 h 617838"/>
                <a:gd name="connsiteX4" fmla="*/ 2587858 w 4296621"/>
                <a:gd name="connsiteY4" fmla="*/ 134159 h 617838"/>
                <a:gd name="connsiteX5" fmla="*/ 3110373 w 4296621"/>
                <a:gd name="connsiteY5" fmla="*/ 98854 h 617838"/>
                <a:gd name="connsiteX6" fmla="*/ 3392813 w 4296621"/>
                <a:gd name="connsiteY6" fmla="*/ 81201 h 617838"/>
                <a:gd name="connsiteX7" fmla="*/ 3608173 w 4296621"/>
                <a:gd name="connsiteY7" fmla="*/ 63549 h 617838"/>
                <a:gd name="connsiteX8" fmla="*/ 3650539 w 4296621"/>
                <a:gd name="connsiteY8" fmla="*/ 52957 h 617838"/>
                <a:gd name="connsiteX9" fmla="*/ 3703497 w 4296621"/>
                <a:gd name="connsiteY9" fmla="*/ 31774 h 617838"/>
                <a:gd name="connsiteX10" fmla="*/ 3752924 w 4296621"/>
                <a:gd name="connsiteY10" fmla="*/ 0 h 617838"/>
                <a:gd name="connsiteX11" fmla="*/ 3802351 w 4296621"/>
                <a:gd name="connsiteY11" fmla="*/ 3530 h 617838"/>
                <a:gd name="connsiteX12" fmla="*/ 3968285 w 4296621"/>
                <a:gd name="connsiteY12" fmla="*/ 38835 h 617838"/>
                <a:gd name="connsiteX13" fmla="*/ 4081261 w 4296621"/>
                <a:gd name="connsiteY13" fmla="*/ 77671 h 617838"/>
                <a:gd name="connsiteX14" fmla="*/ 4158932 w 4296621"/>
                <a:gd name="connsiteY14" fmla="*/ 112976 h 617838"/>
                <a:gd name="connsiteX15" fmla="*/ 4222481 w 4296621"/>
                <a:gd name="connsiteY15" fmla="*/ 151811 h 617838"/>
                <a:gd name="connsiteX16" fmla="*/ 4257786 w 4296621"/>
                <a:gd name="connsiteY16" fmla="*/ 180055 h 617838"/>
                <a:gd name="connsiteX17" fmla="*/ 4278969 w 4296621"/>
                <a:gd name="connsiteY17" fmla="*/ 204769 h 617838"/>
                <a:gd name="connsiteX18" fmla="*/ 4293091 w 4296621"/>
                <a:gd name="connsiteY18" fmla="*/ 229482 h 617838"/>
                <a:gd name="connsiteX19" fmla="*/ 4296621 w 4296621"/>
                <a:gd name="connsiteY19" fmla="*/ 250665 h 617838"/>
                <a:gd name="connsiteX20" fmla="*/ 4282499 w 4296621"/>
                <a:gd name="connsiteY20" fmla="*/ 282440 h 617838"/>
                <a:gd name="connsiteX21" fmla="*/ 4268377 w 4296621"/>
                <a:gd name="connsiteY21" fmla="*/ 296562 h 617838"/>
                <a:gd name="connsiteX22" fmla="*/ 4240133 w 4296621"/>
                <a:gd name="connsiteY22" fmla="*/ 314214 h 617838"/>
                <a:gd name="connsiteX23" fmla="*/ 4187176 w 4296621"/>
                <a:gd name="connsiteY23" fmla="*/ 331867 h 617838"/>
                <a:gd name="connsiteX24" fmla="*/ 4130688 w 4296621"/>
                <a:gd name="connsiteY24" fmla="*/ 321275 h 617838"/>
                <a:gd name="connsiteX25" fmla="*/ 3957693 w 4296621"/>
                <a:gd name="connsiteY25" fmla="*/ 300092 h 617838"/>
                <a:gd name="connsiteX26" fmla="*/ 3682314 w 4296621"/>
                <a:gd name="connsiteY26" fmla="*/ 278909 h 617838"/>
                <a:gd name="connsiteX27" fmla="*/ 3424587 w 4296621"/>
                <a:gd name="connsiteY27" fmla="*/ 268318 h 617838"/>
                <a:gd name="connsiteX28" fmla="*/ 3149208 w 4296621"/>
                <a:gd name="connsiteY28" fmla="*/ 264787 h 617838"/>
                <a:gd name="connsiteX29" fmla="*/ 2923256 w 4296621"/>
                <a:gd name="connsiteY29" fmla="*/ 268318 h 617838"/>
                <a:gd name="connsiteX30" fmla="*/ 2690243 w 4296621"/>
                <a:gd name="connsiteY30" fmla="*/ 285970 h 617838"/>
                <a:gd name="connsiteX31" fmla="*/ 2400742 w 4296621"/>
                <a:gd name="connsiteY31" fmla="*/ 310684 h 617838"/>
                <a:gd name="connsiteX32" fmla="*/ 1722885 w 4296621"/>
                <a:gd name="connsiteY32" fmla="*/ 384824 h 617838"/>
                <a:gd name="connsiteX33" fmla="*/ 1355713 w 4296621"/>
                <a:gd name="connsiteY33" fmla="*/ 434252 h 617838"/>
                <a:gd name="connsiteX34" fmla="*/ 1055621 w 4296621"/>
                <a:gd name="connsiteY34" fmla="*/ 483679 h 617838"/>
                <a:gd name="connsiteX35" fmla="*/ 695509 w 4296621"/>
                <a:gd name="connsiteY35" fmla="*/ 557819 h 617838"/>
                <a:gd name="connsiteX36" fmla="*/ 437783 w 4296621"/>
                <a:gd name="connsiteY36" fmla="*/ 617838 h 617838"/>
                <a:gd name="connsiteX37" fmla="*/ 406008 w 4296621"/>
                <a:gd name="connsiteY37" fmla="*/ 617838 h 617838"/>
                <a:gd name="connsiteX38" fmla="*/ 370703 w 4296621"/>
                <a:gd name="connsiteY38" fmla="*/ 600185 h 617838"/>
                <a:gd name="connsiteX39" fmla="*/ 271849 w 4296621"/>
                <a:gd name="connsiteY39" fmla="*/ 533106 h 617838"/>
                <a:gd name="connsiteX40" fmla="*/ 190648 w 4296621"/>
                <a:gd name="connsiteY40" fmla="*/ 469557 h 617838"/>
                <a:gd name="connsiteX41" fmla="*/ 109446 w 4296621"/>
                <a:gd name="connsiteY41" fmla="*/ 388355 h 617838"/>
                <a:gd name="connsiteX42" fmla="*/ 28244 w 4296621"/>
                <a:gd name="connsiteY42" fmla="*/ 296562 h 617838"/>
                <a:gd name="connsiteX43" fmla="*/ 0 w 4296621"/>
                <a:gd name="connsiteY43" fmla="*/ 247135 h 617838"/>
                <a:gd name="connsiteX44" fmla="*/ 0 w 4296621"/>
                <a:gd name="connsiteY44" fmla="*/ 233013 h 617838"/>
                <a:gd name="connsiteX45" fmla="*/ 3531 w 4296621"/>
                <a:gd name="connsiteY45" fmla="*/ 222421 h 617838"/>
                <a:gd name="connsiteX46" fmla="*/ 10592 w 4296621"/>
                <a:gd name="connsiteY46" fmla="*/ 215360 h 617838"/>
                <a:gd name="connsiteX47" fmla="*/ 35305 w 4296621"/>
                <a:gd name="connsiteY47" fmla="*/ 215360 h 617838"/>
                <a:gd name="connsiteX48" fmla="*/ 45897 w 4296621"/>
                <a:gd name="connsiteY48" fmla="*/ 215360 h 617838"/>
                <a:gd name="connsiteX49" fmla="*/ 67080 w 4296621"/>
                <a:gd name="connsiteY49" fmla="*/ 229482 h 617838"/>
                <a:gd name="connsiteX50" fmla="*/ 123568 w 4296621"/>
                <a:gd name="connsiteY50" fmla="*/ 271848 h 617838"/>
                <a:gd name="connsiteX51" fmla="*/ 162404 w 4296621"/>
                <a:gd name="connsiteY51" fmla="*/ 296562 h 617838"/>
                <a:gd name="connsiteX52" fmla="*/ 215361 w 4296621"/>
                <a:gd name="connsiteY52" fmla="*/ 324806 h 617838"/>
                <a:gd name="connsiteX53" fmla="*/ 271849 w 4296621"/>
                <a:gd name="connsiteY53" fmla="*/ 342458 h 617838"/>
                <a:gd name="connsiteX54" fmla="*/ 356581 w 4296621"/>
                <a:gd name="connsiteY54" fmla="*/ 356580 h 617838"/>
                <a:gd name="connsiteX55" fmla="*/ 596655 w 4296621"/>
                <a:gd name="connsiteY55" fmla="*/ 338928 h 617838"/>
                <a:gd name="connsiteX56" fmla="*/ 1210963 w 4296621"/>
                <a:gd name="connsiteY56" fmla="*/ 285970 h 6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96621" h="617838">
                  <a:moveTo>
                    <a:pt x="1210963" y="285970"/>
                  </a:moveTo>
                  <a:lnTo>
                    <a:pt x="1765251" y="229482"/>
                  </a:lnTo>
                  <a:lnTo>
                    <a:pt x="2072405" y="194177"/>
                  </a:lnTo>
                  <a:lnTo>
                    <a:pt x="2291296" y="155342"/>
                  </a:lnTo>
                  <a:lnTo>
                    <a:pt x="2587858" y="134159"/>
                  </a:lnTo>
                  <a:lnTo>
                    <a:pt x="3110373" y="98854"/>
                  </a:lnTo>
                  <a:lnTo>
                    <a:pt x="3392813" y="81201"/>
                  </a:lnTo>
                  <a:lnTo>
                    <a:pt x="3608173" y="63549"/>
                  </a:lnTo>
                  <a:lnTo>
                    <a:pt x="3650539" y="52957"/>
                  </a:lnTo>
                  <a:lnTo>
                    <a:pt x="3703497" y="31774"/>
                  </a:lnTo>
                  <a:lnTo>
                    <a:pt x="3752924" y="0"/>
                  </a:lnTo>
                  <a:lnTo>
                    <a:pt x="3802351" y="3530"/>
                  </a:lnTo>
                  <a:lnTo>
                    <a:pt x="3968285" y="38835"/>
                  </a:lnTo>
                  <a:lnTo>
                    <a:pt x="4081261" y="77671"/>
                  </a:lnTo>
                  <a:lnTo>
                    <a:pt x="4158932" y="112976"/>
                  </a:lnTo>
                  <a:lnTo>
                    <a:pt x="4222481" y="151811"/>
                  </a:lnTo>
                  <a:lnTo>
                    <a:pt x="4257786" y="180055"/>
                  </a:lnTo>
                  <a:lnTo>
                    <a:pt x="4278969" y="204769"/>
                  </a:lnTo>
                  <a:lnTo>
                    <a:pt x="4293091" y="229482"/>
                  </a:lnTo>
                  <a:lnTo>
                    <a:pt x="4296621" y="250665"/>
                  </a:lnTo>
                  <a:lnTo>
                    <a:pt x="4282499" y="282440"/>
                  </a:lnTo>
                  <a:lnTo>
                    <a:pt x="4268377" y="296562"/>
                  </a:lnTo>
                  <a:lnTo>
                    <a:pt x="4240133" y="314214"/>
                  </a:lnTo>
                  <a:lnTo>
                    <a:pt x="4187176" y="331867"/>
                  </a:lnTo>
                  <a:lnTo>
                    <a:pt x="4130688" y="321275"/>
                  </a:lnTo>
                  <a:lnTo>
                    <a:pt x="3957693" y="300092"/>
                  </a:lnTo>
                  <a:lnTo>
                    <a:pt x="3682314" y="278909"/>
                  </a:lnTo>
                  <a:lnTo>
                    <a:pt x="3424587" y="268318"/>
                  </a:lnTo>
                  <a:lnTo>
                    <a:pt x="3149208" y="264787"/>
                  </a:lnTo>
                  <a:lnTo>
                    <a:pt x="2923256" y="268318"/>
                  </a:lnTo>
                  <a:lnTo>
                    <a:pt x="2690243" y="285970"/>
                  </a:lnTo>
                  <a:lnTo>
                    <a:pt x="2400742" y="310684"/>
                  </a:lnTo>
                  <a:lnTo>
                    <a:pt x="1722885" y="384824"/>
                  </a:lnTo>
                  <a:lnTo>
                    <a:pt x="1355713" y="434252"/>
                  </a:lnTo>
                  <a:lnTo>
                    <a:pt x="1055621" y="483679"/>
                  </a:lnTo>
                  <a:lnTo>
                    <a:pt x="695509" y="557819"/>
                  </a:lnTo>
                  <a:lnTo>
                    <a:pt x="437783" y="617838"/>
                  </a:lnTo>
                  <a:lnTo>
                    <a:pt x="406008" y="617838"/>
                  </a:lnTo>
                  <a:lnTo>
                    <a:pt x="370703" y="600185"/>
                  </a:lnTo>
                  <a:lnTo>
                    <a:pt x="271849" y="533106"/>
                  </a:lnTo>
                  <a:lnTo>
                    <a:pt x="190648" y="469557"/>
                  </a:lnTo>
                  <a:lnTo>
                    <a:pt x="109446" y="388355"/>
                  </a:lnTo>
                  <a:lnTo>
                    <a:pt x="28244" y="296562"/>
                  </a:lnTo>
                  <a:lnTo>
                    <a:pt x="0" y="247135"/>
                  </a:lnTo>
                  <a:lnTo>
                    <a:pt x="0" y="233013"/>
                  </a:lnTo>
                  <a:lnTo>
                    <a:pt x="3531" y="222421"/>
                  </a:lnTo>
                  <a:lnTo>
                    <a:pt x="10592" y="215360"/>
                  </a:lnTo>
                  <a:lnTo>
                    <a:pt x="35305" y="215360"/>
                  </a:lnTo>
                  <a:lnTo>
                    <a:pt x="45897" y="215360"/>
                  </a:lnTo>
                  <a:lnTo>
                    <a:pt x="67080" y="229482"/>
                  </a:lnTo>
                  <a:lnTo>
                    <a:pt x="123568" y="271848"/>
                  </a:lnTo>
                  <a:lnTo>
                    <a:pt x="162404" y="296562"/>
                  </a:lnTo>
                  <a:lnTo>
                    <a:pt x="215361" y="324806"/>
                  </a:lnTo>
                  <a:lnTo>
                    <a:pt x="271849" y="342458"/>
                  </a:lnTo>
                  <a:lnTo>
                    <a:pt x="356581" y="356580"/>
                  </a:lnTo>
                  <a:lnTo>
                    <a:pt x="596655" y="338928"/>
                  </a:lnTo>
                  <a:lnTo>
                    <a:pt x="1210963" y="2859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91EA3B05-25C0-4618-96CB-11EDB0D55386}"/>
                </a:ext>
              </a:extLst>
            </p:cNvPr>
            <p:cNvSpPr/>
            <p:nvPr/>
          </p:nvSpPr>
          <p:spPr>
            <a:xfrm>
              <a:off x="4461669" y="1704975"/>
              <a:ext cx="1339850" cy="363538"/>
            </a:xfrm>
            <a:custGeom>
              <a:avLst/>
              <a:gdLst>
                <a:gd name="connsiteX0" fmla="*/ 350044 w 1338263"/>
                <a:gd name="connsiteY0" fmla="*/ 359569 h 364331"/>
                <a:gd name="connsiteX1" fmla="*/ 252413 w 1338263"/>
                <a:gd name="connsiteY1" fmla="*/ 364331 h 364331"/>
                <a:gd name="connsiteX2" fmla="*/ 145257 w 1338263"/>
                <a:gd name="connsiteY2" fmla="*/ 364331 h 364331"/>
                <a:gd name="connsiteX3" fmla="*/ 0 w 1338263"/>
                <a:gd name="connsiteY3" fmla="*/ 361950 h 364331"/>
                <a:gd name="connsiteX4" fmla="*/ 107157 w 1338263"/>
                <a:gd name="connsiteY4" fmla="*/ 223838 h 364331"/>
                <a:gd name="connsiteX5" fmla="*/ 228600 w 1338263"/>
                <a:gd name="connsiteY5" fmla="*/ 226219 h 364331"/>
                <a:gd name="connsiteX6" fmla="*/ 326232 w 1338263"/>
                <a:gd name="connsiteY6" fmla="*/ 219075 h 364331"/>
                <a:gd name="connsiteX7" fmla="*/ 423863 w 1338263"/>
                <a:gd name="connsiteY7" fmla="*/ 207169 h 364331"/>
                <a:gd name="connsiteX8" fmla="*/ 535782 w 1338263"/>
                <a:gd name="connsiteY8" fmla="*/ 185738 h 364331"/>
                <a:gd name="connsiteX9" fmla="*/ 635794 w 1338263"/>
                <a:gd name="connsiteY9" fmla="*/ 159544 h 364331"/>
                <a:gd name="connsiteX10" fmla="*/ 735807 w 1338263"/>
                <a:gd name="connsiteY10" fmla="*/ 128588 h 364331"/>
                <a:gd name="connsiteX11" fmla="*/ 823913 w 1338263"/>
                <a:gd name="connsiteY11" fmla="*/ 97631 h 364331"/>
                <a:gd name="connsiteX12" fmla="*/ 909638 w 1338263"/>
                <a:gd name="connsiteY12" fmla="*/ 59531 h 364331"/>
                <a:gd name="connsiteX13" fmla="*/ 942975 w 1338263"/>
                <a:gd name="connsiteY13" fmla="*/ 38100 h 364331"/>
                <a:gd name="connsiteX14" fmla="*/ 983457 w 1338263"/>
                <a:gd name="connsiteY14" fmla="*/ 14288 h 364331"/>
                <a:gd name="connsiteX15" fmla="*/ 1023938 w 1338263"/>
                <a:gd name="connsiteY15" fmla="*/ 0 h 364331"/>
                <a:gd name="connsiteX16" fmla="*/ 1057275 w 1338263"/>
                <a:gd name="connsiteY16" fmla="*/ 0 h 364331"/>
                <a:gd name="connsiteX17" fmla="*/ 1095375 w 1338263"/>
                <a:gd name="connsiteY17" fmla="*/ 4763 h 364331"/>
                <a:gd name="connsiteX18" fmla="*/ 1162050 w 1338263"/>
                <a:gd name="connsiteY18" fmla="*/ 19050 h 364331"/>
                <a:gd name="connsiteX19" fmla="*/ 1250157 w 1338263"/>
                <a:gd name="connsiteY19" fmla="*/ 47625 h 364331"/>
                <a:gd name="connsiteX20" fmla="*/ 1300163 w 1338263"/>
                <a:gd name="connsiteY20" fmla="*/ 69056 h 364331"/>
                <a:gd name="connsiteX21" fmla="*/ 1314450 w 1338263"/>
                <a:gd name="connsiteY21" fmla="*/ 78581 h 364331"/>
                <a:gd name="connsiteX22" fmla="*/ 1326357 w 1338263"/>
                <a:gd name="connsiteY22" fmla="*/ 92869 h 364331"/>
                <a:gd name="connsiteX23" fmla="*/ 1335882 w 1338263"/>
                <a:gd name="connsiteY23" fmla="*/ 114300 h 364331"/>
                <a:gd name="connsiteX24" fmla="*/ 1338263 w 1338263"/>
                <a:gd name="connsiteY24" fmla="*/ 128588 h 364331"/>
                <a:gd name="connsiteX25" fmla="*/ 1338263 w 1338263"/>
                <a:gd name="connsiteY25" fmla="*/ 145256 h 364331"/>
                <a:gd name="connsiteX26" fmla="*/ 1331119 w 1338263"/>
                <a:gd name="connsiteY26" fmla="*/ 169069 h 364331"/>
                <a:gd name="connsiteX27" fmla="*/ 1314450 w 1338263"/>
                <a:gd name="connsiteY27" fmla="*/ 197644 h 364331"/>
                <a:gd name="connsiteX28" fmla="*/ 1297782 w 1338263"/>
                <a:gd name="connsiteY28" fmla="*/ 211931 h 364331"/>
                <a:gd name="connsiteX29" fmla="*/ 1231107 w 1338263"/>
                <a:gd name="connsiteY29" fmla="*/ 223838 h 364331"/>
                <a:gd name="connsiteX30" fmla="*/ 1050132 w 1338263"/>
                <a:gd name="connsiteY30" fmla="*/ 259556 h 364331"/>
                <a:gd name="connsiteX31" fmla="*/ 857250 w 1338263"/>
                <a:gd name="connsiteY31" fmla="*/ 297656 h 364331"/>
                <a:gd name="connsiteX32" fmla="*/ 614363 w 1338263"/>
                <a:gd name="connsiteY32" fmla="*/ 335756 h 364331"/>
                <a:gd name="connsiteX33" fmla="*/ 495300 w 1338263"/>
                <a:gd name="connsiteY33" fmla="*/ 347663 h 364331"/>
                <a:gd name="connsiteX34" fmla="*/ 350044 w 1338263"/>
                <a:gd name="connsiteY34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8263" h="364331">
                  <a:moveTo>
                    <a:pt x="350044" y="359569"/>
                  </a:moveTo>
                  <a:lnTo>
                    <a:pt x="252413" y="364331"/>
                  </a:lnTo>
                  <a:lnTo>
                    <a:pt x="145257" y="364331"/>
                  </a:lnTo>
                  <a:lnTo>
                    <a:pt x="0" y="361950"/>
                  </a:lnTo>
                  <a:lnTo>
                    <a:pt x="107157" y="223838"/>
                  </a:lnTo>
                  <a:lnTo>
                    <a:pt x="228600" y="226219"/>
                  </a:lnTo>
                  <a:lnTo>
                    <a:pt x="326232" y="219075"/>
                  </a:lnTo>
                  <a:lnTo>
                    <a:pt x="423863" y="207169"/>
                  </a:lnTo>
                  <a:lnTo>
                    <a:pt x="535782" y="185738"/>
                  </a:lnTo>
                  <a:lnTo>
                    <a:pt x="635794" y="159544"/>
                  </a:lnTo>
                  <a:lnTo>
                    <a:pt x="735807" y="128588"/>
                  </a:lnTo>
                  <a:lnTo>
                    <a:pt x="823913" y="97631"/>
                  </a:lnTo>
                  <a:lnTo>
                    <a:pt x="909638" y="59531"/>
                  </a:lnTo>
                  <a:lnTo>
                    <a:pt x="942975" y="38100"/>
                  </a:lnTo>
                  <a:lnTo>
                    <a:pt x="983457" y="14288"/>
                  </a:lnTo>
                  <a:lnTo>
                    <a:pt x="1023938" y="0"/>
                  </a:lnTo>
                  <a:lnTo>
                    <a:pt x="1057275" y="0"/>
                  </a:lnTo>
                  <a:lnTo>
                    <a:pt x="1095375" y="4763"/>
                  </a:lnTo>
                  <a:lnTo>
                    <a:pt x="1162050" y="19050"/>
                  </a:lnTo>
                  <a:lnTo>
                    <a:pt x="1250157" y="47625"/>
                  </a:lnTo>
                  <a:lnTo>
                    <a:pt x="1300163" y="69056"/>
                  </a:lnTo>
                  <a:lnTo>
                    <a:pt x="1314450" y="78581"/>
                  </a:lnTo>
                  <a:lnTo>
                    <a:pt x="1326357" y="92869"/>
                  </a:lnTo>
                  <a:lnTo>
                    <a:pt x="1335882" y="114300"/>
                  </a:lnTo>
                  <a:lnTo>
                    <a:pt x="1338263" y="128588"/>
                  </a:lnTo>
                  <a:lnTo>
                    <a:pt x="1338263" y="145256"/>
                  </a:lnTo>
                  <a:lnTo>
                    <a:pt x="1331119" y="169069"/>
                  </a:lnTo>
                  <a:lnTo>
                    <a:pt x="1314450" y="197644"/>
                  </a:lnTo>
                  <a:lnTo>
                    <a:pt x="1297782" y="211931"/>
                  </a:lnTo>
                  <a:lnTo>
                    <a:pt x="1231107" y="223838"/>
                  </a:lnTo>
                  <a:lnTo>
                    <a:pt x="1050132" y="259556"/>
                  </a:lnTo>
                  <a:lnTo>
                    <a:pt x="857250" y="297656"/>
                  </a:lnTo>
                  <a:lnTo>
                    <a:pt x="614363" y="335756"/>
                  </a:lnTo>
                  <a:lnTo>
                    <a:pt x="495300" y="347663"/>
                  </a:lnTo>
                  <a:lnTo>
                    <a:pt x="35004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FEEB7777-0449-43D2-B8DF-D5ECEAA873ED}"/>
                </a:ext>
              </a:extLst>
            </p:cNvPr>
            <p:cNvSpPr/>
            <p:nvPr/>
          </p:nvSpPr>
          <p:spPr>
            <a:xfrm>
              <a:off x="4969670" y="2014539"/>
              <a:ext cx="352425" cy="585787"/>
            </a:xfrm>
            <a:custGeom>
              <a:avLst/>
              <a:gdLst>
                <a:gd name="connsiteX0" fmla="*/ 83343 w 352425"/>
                <a:gd name="connsiteY0" fmla="*/ 214312 h 585787"/>
                <a:gd name="connsiteX1" fmla="*/ 59531 w 352425"/>
                <a:gd name="connsiteY1" fmla="*/ 145256 h 585787"/>
                <a:gd name="connsiteX2" fmla="*/ 23812 w 352425"/>
                <a:gd name="connsiteY2" fmla="*/ 45243 h 585787"/>
                <a:gd name="connsiteX3" fmla="*/ 0 w 352425"/>
                <a:gd name="connsiteY3" fmla="*/ 0 h 585787"/>
                <a:gd name="connsiteX4" fmla="*/ 100012 w 352425"/>
                <a:gd name="connsiteY4" fmla="*/ 35718 h 585787"/>
                <a:gd name="connsiteX5" fmla="*/ 150018 w 352425"/>
                <a:gd name="connsiteY5" fmla="*/ 78581 h 585787"/>
                <a:gd name="connsiteX6" fmla="*/ 214312 w 352425"/>
                <a:gd name="connsiteY6" fmla="*/ 135731 h 585787"/>
                <a:gd name="connsiteX7" fmla="*/ 250031 w 352425"/>
                <a:gd name="connsiteY7" fmla="*/ 173831 h 585787"/>
                <a:gd name="connsiteX8" fmla="*/ 276225 w 352425"/>
                <a:gd name="connsiteY8" fmla="*/ 209550 h 585787"/>
                <a:gd name="connsiteX9" fmla="*/ 302418 w 352425"/>
                <a:gd name="connsiteY9" fmla="*/ 250031 h 585787"/>
                <a:gd name="connsiteX10" fmla="*/ 321468 w 352425"/>
                <a:gd name="connsiteY10" fmla="*/ 288131 h 585787"/>
                <a:gd name="connsiteX11" fmla="*/ 335756 w 352425"/>
                <a:gd name="connsiteY11" fmla="*/ 328612 h 585787"/>
                <a:gd name="connsiteX12" fmla="*/ 347662 w 352425"/>
                <a:gd name="connsiteY12" fmla="*/ 378618 h 585787"/>
                <a:gd name="connsiteX13" fmla="*/ 352425 w 352425"/>
                <a:gd name="connsiteY13" fmla="*/ 431006 h 585787"/>
                <a:gd name="connsiteX14" fmla="*/ 350043 w 352425"/>
                <a:gd name="connsiteY14" fmla="*/ 473868 h 585787"/>
                <a:gd name="connsiteX15" fmla="*/ 342900 w 352425"/>
                <a:gd name="connsiteY15" fmla="*/ 514350 h 585787"/>
                <a:gd name="connsiteX16" fmla="*/ 330993 w 352425"/>
                <a:gd name="connsiteY16" fmla="*/ 542925 h 585787"/>
                <a:gd name="connsiteX17" fmla="*/ 309562 w 352425"/>
                <a:gd name="connsiteY17" fmla="*/ 566737 h 585787"/>
                <a:gd name="connsiteX18" fmla="*/ 285750 w 352425"/>
                <a:gd name="connsiteY18" fmla="*/ 578643 h 585787"/>
                <a:gd name="connsiteX19" fmla="*/ 254793 w 352425"/>
                <a:gd name="connsiteY19" fmla="*/ 585787 h 585787"/>
                <a:gd name="connsiteX20" fmla="*/ 233362 w 352425"/>
                <a:gd name="connsiteY20" fmla="*/ 583406 h 585787"/>
                <a:gd name="connsiteX21" fmla="*/ 209550 w 352425"/>
                <a:gd name="connsiteY21" fmla="*/ 573881 h 585787"/>
                <a:gd name="connsiteX22" fmla="*/ 185737 w 352425"/>
                <a:gd name="connsiteY22" fmla="*/ 554831 h 585787"/>
                <a:gd name="connsiteX23" fmla="*/ 159543 w 352425"/>
                <a:gd name="connsiteY23" fmla="*/ 526256 h 585787"/>
                <a:gd name="connsiteX24" fmla="*/ 133350 w 352425"/>
                <a:gd name="connsiteY24" fmla="*/ 471487 h 585787"/>
                <a:gd name="connsiteX25" fmla="*/ 128587 w 352425"/>
                <a:gd name="connsiteY25" fmla="*/ 426243 h 585787"/>
                <a:gd name="connsiteX26" fmla="*/ 119062 w 352425"/>
                <a:gd name="connsiteY26" fmla="*/ 352425 h 585787"/>
                <a:gd name="connsiteX27" fmla="*/ 83343 w 352425"/>
                <a:gd name="connsiteY27" fmla="*/ 21431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2425" h="585787">
                  <a:moveTo>
                    <a:pt x="83343" y="214312"/>
                  </a:moveTo>
                  <a:lnTo>
                    <a:pt x="59531" y="145256"/>
                  </a:lnTo>
                  <a:lnTo>
                    <a:pt x="23812" y="45243"/>
                  </a:lnTo>
                  <a:lnTo>
                    <a:pt x="0" y="0"/>
                  </a:lnTo>
                  <a:lnTo>
                    <a:pt x="100012" y="35718"/>
                  </a:lnTo>
                  <a:lnTo>
                    <a:pt x="150018" y="78581"/>
                  </a:lnTo>
                  <a:lnTo>
                    <a:pt x="214312" y="135731"/>
                  </a:lnTo>
                  <a:lnTo>
                    <a:pt x="250031" y="173831"/>
                  </a:lnTo>
                  <a:lnTo>
                    <a:pt x="276225" y="209550"/>
                  </a:lnTo>
                  <a:lnTo>
                    <a:pt x="302418" y="250031"/>
                  </a:lnTo>
                  <a:lnTo>
                    <a:pt x="321468" y="288131"/>
                  </a:lnTo>
                  <a:lnTo>
                    <a:pt x="335756" y="328612"/>
                  </a:lnTo>
                  <a:lnTo>
                    <a:pt x="347662" y="378618"/>
                  </a:lnTo>
                  <a:lnTo>
                    <a:pt x="352425" y="431006"/>
                  </a:lnTo>
                  <a:lnTo>
                    <a:pt x="350043" y="473868"/>
                  </a:lnTo>
                  <a:lnTo>
                    <a:pt x="342900" y="514350"/>
                  </a:lnTo>
                  <a:lnTo>
                    <a:pt x="330993" y="542925"/>
                  </a:lnTo>
                  <a:lnTo>
                    <a:pt x="309562" y="566737"/>
                  </a:lnTo>
                  <a:lnTo>
                    <a:pt x="285750" y="578643"/>
                  </a:lnTo>
                  <a:lnTo>
                    <a:pt x="254793" y="585787"/>
                  </a:lnTo>
                  <a:lnTo>
                    <a:pt x="233362" y="583406"/>
                  </a:lnTo>
                  <a:lnTo>
                    <a:pt x="209550" y="573881"/>
                  </a:lnTo>
                  <a:lnTo>
                    <a:pt x="185737" y="554831"/>
                  </a:lnTo>
                  <a:lnTo>
                    <a:pt x="159543" y="526256"/>
                  </a:lnTo>
                  <a:lnTo>
                    <a:pt x="133350" y="471487"/>
                  </a:lnTo>
                  <a:lnTo>
                    <a:pt x="128587" y="426243"/>
                  </a:lnTo>
                  <a:lnTo>
                    <a:pt x="119062" y="352425"/>
                  </a:lnTo>
                  <a:lnTo>
                    <a:pt x="83343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2">
              <a:extLst>
                <a:ext uri="{FF2B5EF4-FFF2-40B4-BE49-F238E27FC236}">
                  <a16:creationId xmlns:a16="http://schemas.microsoft.com/office/drawing/2014/main" id="{AF2ABB09-3DD0-42C0-95DB-81477960221C}"/>
                </a:ext>
              </a:extLst>
            </p:cNvPr>
            <p:cNvSpPr/>
            <p:nvPr/>
          </p:nvSpPr>
          <p:spPr>
            <a:xfrm>
              <a:off x="6307931" y="1598613"/>
              <a:ext cx="1589088" cy="355600"/>
            </a:xfrm>
            <a:custGeom>
              <a:avLst/>
              <a:gdLst>
                <a:gd name="connsiteX0" fmla="*/ 792956 w 1588294"/>
                <a:gd name="connsiteY0" fmla="*/ 142875 h 357187"/>
                <a:gd name="connsiteX1" fmla="*/ 647700 w 1588294"/>
                <a:gd name="connsiteY1" fmla="*/ 171450 h 357187"/>
                <a:gd name="connsiteX2" fmla="*/ 542925 w 1588294"/>
                <a:gd name="connsiteY2" fmla="*/ 188119 h 357187"/>
                <a:gd name="connsiteX3" fmla="*/ 423863 w 1588294"/>
                <a:gd name="connsiteY3" fmla="*/ 202406 h 357187"/>
                <a:gd name="connsiteX4" fmla="*/ 376238 w 1588294"/>
                <a:gd name="connsiteY4" fmla="*/ 202406 h 357187"/>
                <a:gd name="connsiteX5" fmla="*/ 278606 w 1588294"/>
                <a:gd name="connsiteY5" fmla="*/ 192881 h 357187"/>
                <a:gd name="connsiteX6" fmla="*/ 197644 w 1588294"/>
                <a:gd name="connsiteY6" fmla="*/ 180975 h 357187"/>
                <a:gd name="connsiteX7" fmla="*/ 104775 w 1588294"/>
                <a:gd name="connsiteY7" fmla="*/ 166687 h 357187"/>
                <a:gd name="connsiteX8" fmla="*/ 0 w 1588294"/>
                <a:gd name="connsiteY8" fmla="*/ 297656 h 357187"/>
                <a:gd name="connsiteX9" fmla="*/ 69056 w 1588294"/>
                <a:gd name="connsiteY9" fmla="*/ 323850 h 357187"/>
                <a:gd name="connsiteX10" fmla="*/ 114300 w 1588294"/>
                <a:gd name="connsiteY10" fmla="*/ 335756 h 357187"/>
                <a:gd name="connsiteX11" fmla="*/ 159544 w 1588294"/>
                <a:gd name="connsiteY11" fmla="*/ 345281 h 357187"/>
                <a:gd name="connsiteX12" fmla="*/ 223838 w 1588294"/>
                <a:gd name="connsiteY12" fmla="*/ 352425 h 357187"/>
                <a:gd name="connsiteX13" fmla="*/ 266700 w 1588294"/>
                <a:gd name="connsiteY13" fmla="*/ 357187 h 357187"/>
                <a:gd name="connsiteX14" fmla="*/ 342900 w 1588294"/>
                <a:gd name="connsiteY14" fmla="*/ 357187 h 357187"/>
                <a:gd name="connsiteX15" fmla="*/ 464344 w 1588294"/>
                <a:gd name="connsiteY15" fmla="*/ 357187 h 357187"/>
                <a:gd name="connsiteX16" fmla="*/ 714375 w 1588294"/>
                <a:gd name="connsiteY16" fmla="*/ 335756 h 357187"/>
                <a:gd name="connsiteX17" fmla="*/ 862013 w 1588294"/>
                <a:gd name="connsiteY17" fmla="*/ 309562 h 357187"/>
                <a:gd name="connsiteX18" fmla="*/ 1047750 w 1588294"/>
                <a:gd name="connsiteY18" fmla="*/ 278606 h 357187"/>
                <a:gd name="connsiteX19" fmla="*/ 1219200 w 1588294"/>
                <a:gd name="connsiteY19" fmla="*/ 247650 h 357187"/>
                <a:gd name="connsiteX20" fmla="*/ 1378744 w 1588294"/>
                <a:gd name="connsiteY20" fmla="*/ 221456 h 357187"/>
                <a:gd name="connsiteX21" fmla="*/ 1473994 w 1588294"/>
                <a:gd name="connsiteY21" fmla="*/ 204787 h 357187"/>
                <a:gd name="connsiteX22" fmla="*/ 1512094 w 1588294"/>
                <a:gd name="connsiteY22" fmla="*/ 195262 h 357187"/>
                <a:gd name="connsiteX23" fmla="*/ 1554956 w 1588294"/>
                <a:gd name="connsiteY23" fmla="*/ 173831 h 357187"/>
                <a:gd name="connsiteX24" fmla="*/ 1581150 w 1588294"/>
                <a:gd name="connsiteY24" fmla="*/ 152400 h 357187"/>
                <a:gd name="connsiteX25" fmla="*/ 1588294 w 1588294"/>
                <a:gd name="connsiteY25" fmla="*/ 135731 h 357187"/>
                <a:gd name="connsiteX26" fmla="*/ 1588294 w 1588294"/>
                <a:gd name="connsiteY26" fmla="*/ 126206 h 357187"/>
                <a:gd name="connsiteX27" fmla="*/ 1585913 w 1588294"/>
                <a:gd name="connsiteY27" fmla="*/ 114300 h 357187"/>
                <a:gd name="connsiteX28" fmla="*/ 1569244 w 1588294"/>
                <a:gd name="connsiteY28" fmla="*/ 95250 h 357187"/>
                <a:gd name="connsiteX29" fmla="*/ 1531144 w 1588294"/>
                <a:gd name="connsiteY29" fmla="*/ 73819 h 357187"/>
                <a:gd name="connsiteX30" fmla="*/ 1476375 w 1588294"/>
                <a:gd name="connsiteY30" fmla="*/ 50006 h 357187"/>
                <a:gd name="connsiteX31" fmla="*/ 1397794 w 1588294"/>
                <a:gd name="connsiteY31" fmla="*/ 21431 h 357187"/>
                <a:gd name="connsiteX32" fmla="*/ 1340644 w 1588294"/>
                <a:gd name="connsiteY32" fmla="*/ 7144 h 357187"/>
                <a:gd name="connsiteX33" fmla="*/ 1254919 w 1588294"/>
                <a:gd name="connsiteY33" fmla="*/ 0 h 357187"/>
                <a:gd name="connsiteX34" fmla="*/ 1226344 w 1588294"/>
                <a:gd name="connsiteY34" fmla="*/ 11906 h 357187"/>
                <a:gd name="connsiteX35" fmla="*/ 1135856 w 1588294"/>
                <a:gd name="connsiteY35" fmla="*/ 47625 h 357187"/>
                <a:gd name="connsiteX36" fmla="*/ 1047750 w 1588294"/>
                <a:gd name="connsiteY36" fmla="*/ 76200 h 357187"/>
                <a:gd name="connsiteX37" fmla="*/ 892969 w 1588294"/>
                <a:gd name="connsiteY37" fmla="*/ 119062 h 357187"/>
                <a:gd name="connsiteX38" fmla="*/ 792956 w 1588294"/>
                <a:gd name="connsiteY38" fmla="*/ 1428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88294" h="357187">
                  <a:moveTo>
                    <a:pt x="792956" y="142875"/>
                  </a:moveTo>
                  <a:lnTo>
                    <a:pt x="647700" y="171450"/>
                  </a:lnTo>
                  <a:lnTo>
                    <a:pt x="542925" y="188119"/>
                  </a:lnTo>
                  <a:lnTo>
                    <a:pt x="423863" y="202406"/>
                  </a:lnTo>
                  <a:lnTo>
                    <a:pt x="376238" y="202406"/>
                  </a:lnTo>
                  <a:lnTo>
                    <a:pt x="278606" y="192881"/>
                  </a:lnTo>
                  <a:lnTo>
                    <a:pt x="197644" y="180975"/>
                  </a:lnTo>
                  <a:lnTo>
                    <a:pt x="104775" y="166687"/>
                  </a:lnTo>
                  <a:lnTo>
                    <a:pt x="0" y="297656"/>
                  </a:lnTo>
                  <a:lnTo>
                    <a:pt x="69056" y="323850"/>
                  </a:lnTo>
                  <a:lnTo>
                    <a:pt x="114300" y="335756"/>
                  </a:lnTo>
                  <a:lnTo>
                    <a:pt x="159544" y="345281"/>
                  </a:lnTo>
                  <a:lnTo>
                    <a:pt x="223838" y="352425"/>
                  </a:lnTo>
                  <a:lnTo>
                    <a:pt x="266700" y="357187"/>
                  </a:lnTo>
                  <a:lnTo>
                    <a:pt x="342900" y="357187"/>
                  </a:lnTo>
                  <a:lnTo>
                    <a:pt x="464344" y="357187"/>
                  </a:lnTo>
                  <a:lnTo>
                    <a:pt x="714375" y="335756"/>
                  </a:lnTo>
                  <a:lnTo>
                    <a:pt x="862013" y="309562"/>
                  </a:lnTo>
                  <a:lnTo>
                    <a:pt x="1047750" y="278606"/>
                  </a:lnTo>
                  <a:lnTo>
                    <a:pt x="1219200" y="247650"/>
                  </a:lnTo>
                  <a:lnTo>
                    <a:pt x="1378744" y="221456"/>
                  </a:lnTo>
                  <a:lnTo>
                    <a:pt x="1473994" y="204787"/>
                  </a:lnTo>
                  <a:lnTo>
                    <a:pt x="1512094" y="195262"/>
                  </a:lnTo>
                  <a:lnTo>
                    <a:pt x="1554956" y="173831"/>
                  </a:lnTo>
                  <a:lnTo>
                    <a:pt x="1581150" y="152400"/>
                  </a:lnTo>
                  <a:lnTo>
                    <a:pt x="1588294" y="135731"/>
                  </a:lnTo>
                  <a:lnTo>
                    <a:pt x="1588294" y="126206"/>
                  </a:lnTo>
                  <a:lnTo>
                    <a:pt x="1585913" y="114300"/>
                  </a:lnTo>
                  <a:lnTo>
                    <a:pt x="1569244" y="95250"/>
                  </a:lnTo>
                  <a:lnTo>
                    <a:pt x="1531144" y="73819"/>
                  </a:lnTo>
                  <a:lnTo>
                    <a:pt x="1476375" y="50006"/>
                  </a:lnTo>
                  <a:lnTo>
                    <a:pt x="1397794" y="21431"/>
                  </a:lnTo>
                  <a:lnTo>
                    <a:pt x="1340644" y="7144"/>
                  </a:lnTo>
                  <a:lnTo>
                    <a:pt x="1254919" y="0"/>
                  </a:lnTo>
                  <a:lnTo>
                    <a:pt x="1226344" y="11906"/>
                  </a:lnTo>
                  <a:lnTo>
                    <a:pt x="1135856" y="47625"/>
                  </a:lnTo>
                  <a:lnTo>
                    <a:pt x="1047750" y="76200"/>
                  </a:lnTo>
                  <a:lnTo>
                    <a:pt x="892969" y="119062"/>
                  </a:lnTo>
                  <a:lnTo>
                    <a:pt x="792956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9524783E-F2DC-44FB-ADFD-7B586016133A}"/>
                </a:ext>
              </a:extLst>
            </p:cNvPr>
            <p:cNvSpPr/>
            <p:nvPr/>
          </p:nvSpPr>
          <p:spPr>
            <a:xfrm>
              <a:off x="6450806" y="1887539"/>
              <a:ext cx="687388" cy="682625"/>
            </a:xfrm>
            <a:custGeom>
              <a:avLst/>
              <a:gdLst>
                <a:gd name="connsiteX0" fmla="*/ 245269 w 688181"/>
                <a:gd name="connsiteY0" fmla="*/ 311944 h 681038"/>
                <a:gd name="connsiteX1" fmla="*/ 295275 w 688181"/>
                <a:gd name="connsiteY1" fmla="*/ 233363 h 681038"/>
                <a:gd name="connsiteX2" fmla="*/ 309563 w 688181"/>
                <a:gd name="connsiteY2" fmla="*/ 207169 h 681038"/>
                <a:gd name="connsiteX3" fmla="*/ 321469 w 688181"/>
                <a:gd name="connsiteY3" fmla="*/ 180975 h 681038"/>
                <a:gd name="connsiteX4" fmla="*/ 326231 w 688181"/>
                <a:gd name="connsiteY4" fmla="*/ 161925 h 681038"/>
                <a:gd name="connsiteX5" fmla="*/ 328613 w 688181"/>
                <a:gd name="connsiteY5" fmla="*/ 133350 h 681038"/>
                <a:gd name="connsiteX6" fmla="*/ 326231 w 688181"/>
                <a:gd name="connsiteY6" fmla="*/ 104775 h 681038"/>
                <a:gd name="connsiteX7" fmla="*/ 316706 w 688181"/>
                <a:gd name="connsiteY7" fmla="*/ 35719 h 681038"/>
                <a:gd name="connsiteX8" fmla="*/ 316706 w 688181"/>
                <a:gd name="connsiteY8" fmla="*/ 19050 h 681038"/>
                <a:gd name="connsiteX9" fmla="*/ 542925 w 688181"/>
                <a:gd name="connsiteY9" fmla="*/ 0 h 681038"/>
                <a:gd name="connsiteX10" fmla="*/ 590550 w 688181"/>
                <a:gd name="connsiteY10" fmla="*/ 59532 h 681038"/>
                <a:gd name="connsiteX11" fmla="*/ 619125 w 688181"/>
                <a:gd name="connsiteY11" fmla="*/ 90488 h 681038"/>
                <a:gd name="connsiteX12" fmla="*/ 664369 w 688181"/>
                <a:gd name="connsiteY12" fmla="*/ 121444 h 681038"/>
                <a:gd name="connsiteX13" fmla="*/ 683419 w 688181"/>
                <a:gd name="connsiteY13" fmla="*/ 135732 h 681038"/>
                <a:gd name="connsiteX14" fmla="*/ 688181 w 688181"/>
                <a:gd name="connsiteY14" fmla="*/ 147638 h 681038"/>
                <a:gd name="connsiteX15" fmla="*/ 688181 w 688181"/>
                <a:gd name="connsiteY15" fmla="*/ 171450 h 681038"/>
                <a:gd name="connsiteX16" fmla="*/ 681038 w 688181"/>
                <a:gd name="connsiteY16" fmla="*/ 197644 h 681038"/>
                <a:gd name="connsiteX17" fmla="*/ 661988 w 688181"/>
                <a:gd name="connsiteY17" fmla="*/ 219075 h 681038"/>
                <a:gd name="connsiteX18" fmla="*/ 619125 w 688181"/>
                <a:gd name="connsiteY18" fmla="*/ 245269 h 681038"/>
                <a:gd name="connsiteX19" fmla="*/ 576263 w 688181"/>
                <a:gd name="connsiteY19" fmla="*/ 264319 h 681038"/>
                <a:gd name="connsiteX20" fmla="*/ 502444 w 688181"/>
                <a:gd name="connsiteY20" fmla="*/ 323850 h 681038"/>
                <a:gd name="connsiteX21" fmla="*/ 311944 w 688181"/>
                <a:gd name="connsiteY21" fmla="*/ 473869 h 681038"/>
                <a:gd name="connsiteX22" fmla="*/ 145256 w 688181"/>
                <a:gd name="connsiteY22" fmla="*/ 602457 h 681038"/>
                <a:gd name="connsiteX23" fmla="*/ 50006 w 688181"/>
                <a:gd name="connsiteY23" fmla="*/ 673894 h 681038"/>
                <a:gd name="connsiteX24" fmla="*/ 33338 w 688181"/>
                <a:gd name="connsiteY24" fmla="*/ 681038 h 681038"/>
                <a:gd name="connsiteX25" fmla="*/ 16669 w 688181"/>
                <a:gd name="connsiteY25" fmla="*/ 681038 h 681038"/>
                <a:gd name="connsiteX26" fmla="*/ 2381 w 688181"/>
                <a:gd name="connsiteY26" fmla="*/ 676275 h 681038"/>
                <a:gd name="connsiteX27" fmla="*/ 0 w 688181"/>
                <a:gd name="connsiteY27" fmla="*/ 652463 h 681038"/>
                <a:gd name="connsiteX28" fmla="*/ 11906 w 688181"/>
                <a:gd name="connsiteY28" fmla="*/ 621507 h 681038"/>
                <a:gd name="connsiteX29" fmla="*/ 47625 w 688181"/>
                <a:gd name="connsiteY29" fmla="*/ 578644 h 681038"/>
                <a:gd name="connsiteX30" fmla="*/ 107156 w 688181"/>
                <a:gd name="connsiteY30" fmla="*/ 504825 h 681038"/>
                <a:gd name="connsiteX31" fmla="*/ 200025 w 688181"/>
                <a:gd name="connsiteY31" fmla="*/ 383382 h 681038"/>
                <a:gd name="connsiteX32" fmla="*/ 245269 w 688181"/>
                <a:gd name="connsiteY32" fmla="*/ 3119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8181" h="681038">
                  <a:moveTo>
                    <a:pt x="245269" y="311944"/>
                  </a:moveTo>
                  <a:lnTo>
                    <a:pt x="295275" y="233363"/>
                  </a:lnTo>
                  <a:lnTo>
                    <a:pt x="309563" y="207169"/>
                  </a:lnTo>
                  <a:lnTo>
                    <a:pt x="321469" y="180975"/>
                  </a:lnTo>
                  <a:lnTo>
                    <a:pt x="326231" y="161925"/>
                  </a:lnTo>
                  <a:lnTo>
                    <a:pt x="328613" y="133350"/>
                  </a:lnTo>
                  <a:lnTo>
                    <a:pt x="326231" y="104775"/>
                  </a:lnTo>
                  <a:lnTo>
                    <a:pt x="316706" y="35719"/>
                  </a:lnTo>
                  <a:lnTo>
                    <a:pt x="316706" y="19050"/>
                  </a:lnTo>
                  <a:lnTo>
                    <a:pt x="542925" y="0"/>
                  </a:lnTo>
                  <a:lnTo>
                    <a:pt x="590550" y="59532"/>
                  </a:lnTo>
                  <a:lnTo>
                    <a:pt x="619125" y="90488"/>
                  </a:lnTo>
                  <a:lnTo>
                    <a:pt x="664369" y="121444"/>
                  </a:lnTo>
                  <a:lnTo>
                    <a:pt x="683419" y="135732"/>
                  </a:lnTo>
                  <a:lnTo>
                    <a:pt x="688181" y="147638"/>
                  </a:lnTo>
                  <a:lnTo>
                    <a:pt x="688181" y="171450"/>
                  </a:lnTo>
                  <a:lnTo>
                    <a:pt x="681038" y="197644"/>
                  </a:lnTo>
                  <a:lnTo>
                    <a:pt x="661988" y="219075"/>
                  </a:lnTo>
                  <a:lnTo>
                    <a:pt x="619125" y="245269"/>
                  </a:lnTo>
                  <a:lnTo>
                    <a:pt x="576263" y="264319"/>
                  </a:lnTo>
                  <a:lnTo>
                    <a:pt x="502444" y="323850"/>
                  </a:lnTo>
                  <a:lnTo>
                    <a:pt x="311944" y="473869"/>
                  </a:lnTo>
                  <a:lnTo>
                    <a:pt x="145256" y="602457"/>
                  </a:lnTo>
                  <a:lnTo>
                    <a:pt x="50006" y="673894"/>
                  </a:lnTo>
                  <a:lnTo>
                    <a:pt x="33338" y="681038"/>
                  </a:lnTo>
                  <a:lnTo>
                    <a:pt x="16669" y="681038"/>
                  </a:lnTo>
                  <a:lnTo>
                    <a:pt x="2381" y="676275"/>
                  </a:lnTo>
                  <a:lnTo>
                    <a:pt x="0" y="652463"/>
                  </a:lnTo>
                  <a:lnTo>
                    <a:pt x="11906" y="621507"/>
                  </a:lnTo>
                  <a:lnTo>
                    <a:pt x="47625" y="578644"/>
                  </a:lnTo>
                  <a:lnTo>
                    <a:pt x="107156" y="504825"/>
                  </a:lnTo>
                  <a:lnTo>
                    <a:pt x="200025" y="383382"/>
                  </a:lnTo>
                  <a:lnTo>
                    <a:pt x="245269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5">
              <a:extLst>
                <a:ext uri="{FF2B5EF4-FFF2-40B4-BE49-F238E27FC236}">
                  <a16:creationId xmlns:a16="http://schemas.microsoft.com/office/drawing/2014/main" id="{D0D3BCE5-AA73-4BA5-9898-3960641E42CB}"/>
                </a:ext>
              </a:extLst>
            </p:cNvPr>
            <p:cNvSpPr/>
            <p:nvPr/>
          </p:nvSpPr>
          <p:spPr>
            <a:xfrm>
              <a:off x="4767264" y="2947988"/>
              <a:ext cx="231775" cy="755650"/>
            </a:xfrm>
            <a:custGeom>
              <a:avLst/>
              <a:gdLst>
                <a:gd name="connsiteX0" fmla="*/ 228600 w 230981"/>
                <a:gd name="connsiteY0" fmla="*/ 295275 h 754856"/>
                <a:gd name="connsiteX1" fmla="*/ 226218 w 230981"/>
                <a:gd name="connsiteY1" fmla="*/ 21431 h 754856"/>
                <a:gd name="connsiteX2" fmla="*/ 226218 w 230981"/>
                <a:gd name="connsiteY2" fmla="*/ 0 h 754856"/>
                <a:gd name="connsiteX3" fmla="*/ 0 w 230981"/>
                <a:gd name="connsiteY3" fmla="*/ 52387 h 754856"/>
                <a:gd name="connsiteX4" fmla="*/ 2381 w 230981"/>
                <a:gd name="connsiteY4" fmla="*/ 283368 h 754856"/>
                <a:gd name="connsiteX5" fmla="*/ 4762 w 230981"/>
                <a:gd name="connsiteY5" fmla="*/ 754856 h 754856"/>
                <a:gd name="connsiteX6" fmla="*/ 230981 w 230981"/>
                <a:gd name="connsiteY6" fmla="*/ 695325 h 754856"/>
                <a:gd name="connsiteX7" fmla="*/ 228600 w 230981"/>
                <a:gd name="connsiteY7" fmla="*/ 2952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81" h="754856">
                  <a:moveTo>
                    <a:pt x="228600" y="295275"/>
                  </a:moveTo>
                  <a:lnTo>
                    <a:pt x="226218" y="21431"/>
                  </a:lnTo>
                  <a:lnTo>
                    <a:pt x="226218" y="0"/>
                  </a:lnTo>
                  <a:lnTo>
                    <a:pt x="0" y="52387"/>
                  </a:lnTo>
                  <a:cubicBezTo>
                    <a:pt x="794" y="129381"/>
                    <a:pt x="1587" y="206374"/>
                    <a:pt x="2381" y="283368"/>
                  </a:cubicBezTo>
                  <a:cubicBezTo>
                    <a:pt x="3175" y="440531"/>
                    <a:pt x="3968" y="597693"/>
                    <a:pt x="4762" y="754856"/>
                  </a:cubicBezTo>
                  <a:lnTo>
                    <a:pt x="230981" y="695325"/>
                  </a:lnTo>
                  <a:cubicBezTo>
                    <a:pt x="230187" y="572294"/>
                    <a:pt x="229394" y="449262"/>
                    <a:pt x="228600" y="295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6">
              <a:extLst>
                <a:ext uri="{FF2B5EF4-FFF2-40B4-BE49-F238E27FC236}">
                  <a16:creationId xmlns:a16="http://schemas.microsoft.com/office/drawing/2014/main" id="{58925B3D-24F9-41CB-9988-581C4D6D78CC}"/>
                </a:ext>
              </a:extLst>
            </p:cNvPr>
            <p:cNvSpPr/>
            <p:nvPr/>
          </p:nvSpPr>
          <p:spPr>
            <a:xfrm>
              <a:off x="3983038" y="3386139"/>
              <a:ext cx="1739900" cy="644525"/>
            </a:xfrm>
            <a:custGeom>
              <a:avLst/>
              <a:gdLst>
                <a:gd name="connsiteX0" fmla="*/ 652463 w 1738313"/>
                <a:gd name="connsiteY0" fmla="*/ 290512 h 645318"/>
                <a:gd name="connsiteX1" fmla="*/ 731044 w 1738313"/>
                <a:gd name="connsiteY1" fmla="*/ 264318 h 645318"/>
                <a:gd name="connsiteX2" fmla="*/ 814388 w 1738313"/>
                <a:gd name="connsiteY2" fmla="*/ 238125 h 645318"/>
                <a:gd name="connsiteX3" fmla="*/ 1002507 w 1738313"/>
                <a:gd name="connsiteY3" fmla="*/ 202406 h 645318"/>
                <a:gd name="connsiteX4" fmla="*/ 1178719 w 1738313"/>
                <a:gd name="connsiteY4" fmla="*/ 150018 h 645318"/>
                <a:gd name="connsiteX5" fmla="*/ 1364457 w 1738313"/>
                <a:gd name="connsiteY5" fmla="*/ 92868 h 645318"/>
                <a:gd name="connsiteX6" fmla="*/ 1497807 w 1738313"/>
                <a:gd name="connsiteY6" fmla="*/ 52387 h 645318"/>
                <a:gd name="connsiteX7" fmla="*/ 1643063 w 1738313"/>
                <a:gd name="connsiteY7" fmla="*/ 9525 h 645318"/>
                <a:gd name="connsiteX8" fmla="*/ 1683544 w 1738313"/>
                <a:gd name="connsiteY8" fmla="*/ 0 h 645318"/>
                <a:gd name="connsiteX9" fmla="*/ 1702594 w 1738313"/>
                <a:gd name="connsiteY9" fmla="*/ 0 h 645318"/>
                <a:gd name="connsiteX10" fmla="*/ 1724025 w 1738313"/>
                <a:gd name="connsiteY10" fmla="*/ 2381 h 645318"/>
                <a:gd name="connsiteX11" fmla="*/ 1735932 w 1738313"/>
                <a:gd name="connsiteY11" fmla="*/ 11906 h 645318"/>
                <a:gd name="connsiteX12" fmla="*/ 1738313 w 1738313"/>
                <a:gd name="connsiteY12" fmla="*/ 19050 h 645318"/>
                <a:gd name="connsiteX13" fmla="*/ 1738313 w 1738313"/>
                <a:gd name="connsiteY13" fmla="*/ 42862 h 645318"/>
                <a:gd name="connsiteX14" fmla="*/ 1724025 w 1738313"/>
                <a:gd name="connsiteY14" fmla="*/ 64293 h 645318"/>
                <a:gd name="connsiteX15" fmla="*/ 1671638 w 1738313"/>
                <a:gd name="connsiteY15" fmla="*/ 90487 h 645318"/>
                <a:gd name="connsiteX16" fmla="*/ 1464469 w 1738313"/>
                <a:gd name="connsiteY16" fmla="*/ 173831 h 645318"/>
                <a:gd name="connsiteX17" fmla="*/ 1281113 w 1738313"/>
                <a:gd name="connsiteY17" fmla="*/ 250031 h 645318"/>
                <a:gd name="connsiteX18" fmla="*/ 1081088 w 1738313"/>
                <a:gd name="connsiteY18" fmla="*/ 333375 h 645318"/>
                <a:gd name="connsiteX19" fmla="*/ 854869 w 1738313"/>
                <a:gd name="connsiteY19" fmla="*/ 428625 h 645318"/>
                <a:gd name="connsiteX20" fmla="*/ 669132 w 1738313"/>
                <a:gd name="connsiteY20" fmla="*/ 502443 h 645318"/>
                <a:gd name="connsiteX21" fmla="*/ 542925 w 1738313"/>
                <a:gd name="connsiteY21" fmla="*/ 557212 h 645318"/>
                <a:gd name="connsiteX22" fmla="*/ 500063 w 1738313"/>
                <a:gd name="connsiteY22" fmla="*/ 602456 h 645318"/>
                <a:gd name="connsiteX23" fmla="*/ 464344 w 1738313"/>
                <a:gd name="connsiteY23" fmla="*/ 631031 h 645318"/>
                <a:gd name="connsiteX24" fmla="*/ 431007 w 1738313"/>
                <a:gd name="connsiteY24" fmla="*/ 645318 h 645318"/>
                <a:gd name="connsiteX25" fmla="*/ 411957 w 1738313"/>
                <a:gd name="connsiteY25" fmla="*/ 645318 h 645318"/>
                <a:gd name="connsiteX26" fmla="*/ 388144 w 1738313"/>
                <a:gd name="connsiteY26" fmla="*/ 640556 h 645318"/>
                <a:gd name="connsiteX27" fmla="*/ 364332 w 1738313"/>
                <a:gd name="connsiteY27" fmla="*/ 626268 h 645318"/>
                <a:gd name="connsiteX28" fmla="*/ 316707 w 1738313"/>
                <a:gd name="connsiteY28" fmla="*/ 597693 h 645318"/>
                <a:gd name="connsiteX29" fmla="*/ 242888 w 1738313"/>
                <a:gd name="connsiteY29" fmla="*/ 547687 h 645318"/>
                <a:gd name="connsiteX30" fmla="*/ 173832 w 1738313"/>
                <a:gd name="connsiteY30" fmla="*/ 495300 h 645318"/>
                <a:gd name="connsiteX31" fmla="*/ 97632 w 1738313"/>
                <a:gd name="connsiteY31" fmla="*/ 431006 h 645318"/>
                <a:gd name="connsiteX32" fmla="*/ 33338 w 1738313"/>
                <a:gd name="connsiteY32" fmla="*/ 366712 h 645318"/>
                <a:gd name="connsiteX33" fmla="*/ 7144 w 1738313"/>
                <a:gd name="connsiteY33" fmla="*/ 333375 h 645318"/>
                <a:gd name="connsiteX34" fmla="*/ 2382 w 1738313"/>
                <a:gd name="connsiteY34" fmla="*/ 316706 h 645318"/>
                <a:gd name="connsiteX35" fmla="*/ 0 w 1738313"/>
                <a:gd name="connsiteY35" fmla="*/ 297656 h 645318"/>
                <a:gd name="connsiteX36" fmla="*/ 9525 w 1738313"/>
                <a:gd name="connsiteY36" fmla="*/ 283368 h 645318"/>
                <a:gd name="connsiteX37" fmla="*/ 30957 w 1738313"/>
                <a:gd name="connsiteY37" fmla="*/ 280987 h 645318"/>
                <a:gd name="connsiteX38" fmla="*/ 57150 w 1738313"/>
                <a:gd name="connsiteY38" fmla="*/ 292893 h 645318"/>
                <a:gd name="connsiteX39" fmla="*/ 107157 w 1738313"/>
                <a:gd name="connsiteY39" fmla="*/ 316706 h 645318"/>
                <a:gd name="connsiteX40" fmla="*/ 169069 w 1738313"/>
                <a:gd name="connsiteY40" fmla="*/ 338137 h 645318"/>
                <a:gd name="connsiteX41" fmla="*/ 240507 w 1738313"/>
                <a:gd name="connsiteY41" fmla="*/ 354806 h 645318"/>
                <a:gd name="connsiteX42" fmla="*/ 295275 w 1738313"/>
                <a:gd name="connsiteY42" fmla="*/ 359568 h 645318"/>
                <a:gd name="connsiteX43" fmla="*/ 378619 w 1738313"/>
                <a:gd name="connsiteY43" fmla="*/ 359568 h 645318"/>
                <a:gd name="connsiteX44" fmla="*/ 419100 w 1738313"/>
                <a:gd name="connsiteY44" fmla="*/ 354806 h 645318"/>
                <a:gd name="connsiteX45" fmla="*/ 588169 w 1738313"/>
                <a:gd name="connsiteY45" fmla="*/ 309562 h 645318"/>
                <a:gd name="connsiteX46" fmla="*/ 652463 w 1738313"/>
                <a:gd name="connsiteY46" fmla="*/ 290512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8313" h="645318">
                  <a:moveTo>
                    <a:pt x="652463" y="290512"/>
                  </a:moveTo>
                  <a:lnTo>
                    <a:pt x="731044" y="264318"/>
                  </a:lnTo>
                  <a:lnTo>
                    <a:pt x="814388" y="238125"/>
                  </a:lnTo>
                  <a:lnTo>
                    <a:pt x="1002507" y="202406"/>
                  </a:lnTo>
                  <a:lnTo>
                    <a:pt x="1178719" y="150018"/>
                  </a:lnTo>
                  <a:lnTo>
                    <a:pt x="1364457" y="92868"/>
                  </a:lnTo>
                  <a:lnTo>
                    <a:pt x="1497807" y="52387"/>
                  </a:lnTo>
                  <a:lnTo>
                    <a:pt x="1643063" y="9525"/>
                  </a:lnTo>
                  <a:lnTo>
                    <a:pt x="1683544" y="0"/>
                  </a:lnTo>
                  <a:lnTo>
                    <a:pt x="1702594" y="0"/>
                  </a:lnTo>
                  <a:lnTo>
                    <a:pt x="1724025" y="2381"/>
                  </a:lnTo>
                  <a:lnTo>
                    <a:pt x="1735932" y="11906"/>
                  </a:lnTo>
                  <a:lnTo>
                    <a:pt x="1738313" y="19050"/>
                  </a:lnTo>
                  <a:lnTo>
                    <a:pt x="1738313" y="42862"/>
                  </a:lnTo>
                  <a:lnTo>
                    <a:pt x="1724025" y="64293"/>
                  </a:lnTo>
                  <a:lnTo>
                    <a:pt x="1671638" y="90487"/>
                  </a:lnTo>
                  <a:lnTo>
                    <a:pt x="1464469" y="173831"/>
                  </a:lnTo>
                  <a:lnTo>
                    <a:pt x="1281113" y="250031"/>
                  </a:lnTo>
                  <a:lnTo>
                    <a:pt x="1081088" y="333375"/>
                  </a:lnTo>
                  <a:lnTo>
                    <a:pt x="854869" y="428625"/>
                  </a:lnTo>
                  <a:lnTo>
                    <a:pt x="669132" y="502443"/>
                  </a:lnTo>
                  <a:lnTo>
                    <a:pt x="542925" y="557212"/>
                  </a:lnTo>
                  <a:lnTo>
                    <a:pt x="500063" y="602456"/>
                  </a:lnTo>
                  <a:lnTo>
                    <a:pt x="464344" y="631031"/>
                  </a:lnTo>
                  <a:lnTo>
                    <a:pt x="431007" y="645318"/>
                  </a:lnTo>
                  <a:lnTo>
                    <a:pt x="411957" y="645318"/>
                  </a:lnTo>
                  <a:lnTo>
                    <a:pt x="388144" y="640556"/>
                  </a:lnTo>
                  <a:lnTo>
                    <a:pt x="364332" y="626268"/>
                  </a:lnTo>
                  <a:lnTo>
                    <a:pt x="316707" y="597693"/>
                  </a:lnTo>
                  <a:lnTo>
                    <a:pt x="242888" y="547687"/>
                  </a:lnTo>
                  <a:lnTo>
                    <a:pt x="173832" y="495300"/>
                  </a:lnTo>
                  <a:lnTo>
                    <a:pt x="97632" y="431006"/>
                  </a:lnTo>
                  <a:lnTo>
                    <a:pt x="33338" y="366712"/>
                  </a:lnTo>
                  <a:lnTo>
                    <a:pt x="7144" y="333375"/>
                  </a:lnTo>
                  <a:lnTo>
                    <a:pt x="2382" y="316706"/>
                  </a:lnTo>
                  <a:lnTo>
                    <a:pt x="0" y="297656"/>
                  </a:lnTo>
                  <a:lnTo>
                    <a:pt x="9525" y="283368"/>
                  </a:lnTo>
                  <a:lnTo>
                    <a:pt x="30957" y="280987"/>
                  </a:lnTo>
                  <a:lnTo>
                    <a:pt x="57150" y="292893"/>
                  </a:lnTo>
                  <a:lnTo>
                    <a:pt x="107157" y="316706"/>
                  </a:lnTo>
                  <a:lnTo>
                    <a:pt x="169069" y="338137"/>
                  </a:lnTo>
                  <a:lnTo>
                    <a:pt x="240507" y="354806"/>
                  </a:lnTo>
                  <a:lnTo>
                    <a:pt x="295275" y="359568"/>
                  </a:lnTo>
                  <a:lnTo>
                    <a:pt x="378619" y="359568"/>
                  </a:lnTo>
                  <a:lnTo>
                    <a:pt x="419100" y="354806"/>
                  </a:lnTo>
                  <a:lnTo>
                    <a:pt x="588169" y="309562"/>
                  </a:lnTo>
                  <a:lnTo>
                    <a:pt x="6524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7">
              <a:extLst>
                <a:ext uri="{FF2B5EF4-FFF2-40B4-BE49-F238E27FC236}">
                  <a16:creationId xmlns:a16="http://schemas.microsoft.com/office/drawing/2014/main" id="{69A370F3-70D7-48AE-AC1E-C6C5CF6947C7}"/>
                </a:ext>
              </a:extLst>
            </p:cNvPr>
            <p:cNvSpPr/>
            <p:nvPr/>
          </p:nvSpPr>
          <p:spPr>
            <a:xfrm>
              <a:off x="5653089" y="2619376"/>
              <a:ext cx="638175" cy="1312863"/>
            </a:xfrm>
            <a:custGeom>
              <a:avLst/>
              <a:gdLst>
                <a:gd name="connsiteX0" fmla="*/ 385762 w 638175"/>
                <a:gd name="connsiteY0" fmla="*/ 588169 h 1312069"/>
                <a:gd name="connsiteX1" fmla="*/ 402431 w 638175"/>
                <a:gd name="connsiteY1" fmla="*/ 509588 h 1312069"/>
                <a:gd name="connsiteX2" fmla="*/ 411956 w 638175"/>
                <a:gd name="connsiteY2" fmla="*/ 435769 h 1312069"/>
                <a:gd name="connsiteX3" fmla="*/ 414337 w 638175"/>
                <a:gd name="connsiteY3" fmla="*/ 390525 h 1312069"/>
                <a:gd name="connsiteX4" fmla="*/ 414337 w 638175"/>
                <a:gd name="connsiteY4" fmla="*/ 340519 h 1312069"/>
                <a:gd name="connsiteX5" fmla="*/ 404812 w 638175"/>
                <a:gd name="connsiteY5" fmla="*/ 288131 h 1312069"/>
                <a:gd name="connsiteX6" fmla="*/ 392906 w 638175"/>
                <a:gd name="connsiteY6" fmla="*/ 242888 h 1312069"/>
                <a:gd name="connsiteX7" fmla="*/ 376237 w 638175"/>
                <a:gd name="connsiteY7" fmla="*/ 190500 h 1312069"/>
                <a:gd name="connsiteX8" fmla="*/ 347662 w 638175"/>
                <a:gd name="connsiteY8" fmla="*/ 145256 h 1312069"/>
                <a:gd name="connsiteX9" fmla="*/ 319087 w 638175"/>
                <a:gd name="connsiteY9" fmla="*/ 109538 h 1312069"/>
                <a:gd name="connsiteX10" fmla="*/ 283368 w 638175"/>
                <a:gd name="connsiteY10" fmla="*/ 73819 h 1312069"/>
                <a:gd name="connsiteX11" fmla="*/ 254793 w 638175"/>
                <a:gd name="connsiteY11" fmla="*/ 52388 h 1312069"/>
                <a:gd name="connsiteX12" fmla="*/ 250031 w 638175"/>
                <a:gd name="connsiteY12" fmla="*/ 33338 h 1312069"/>
                <a:gd name="connsiteX13" fmla="*/ 250031 w 638175"/>
                <a:gd name="connsiteY13" fmla="*/ 14288 h 1312069"/>
                <a:gd name="connsiteX14" fmla="*/ 257175 w 638175"/>
                <a:gd name="connsiteY14" fmla="*/ 4763 h 1312069"/>
                <a:gd name="connsiteX15" fmla="*/ 269081 w 638175"/>
                <a:gd name="connsiteY15" fmla="*/ 0 h 1312069"/>
                <a:gd name="connsiteX16" fmla="*/ 300037 w 638175"/>
                <a:gd name="connsiteY16" fmla="*/ 2381 h 1312069"/>
                <a:gd name="connsiteX17" fmla="*/ 416718 w 638175"/>
                <a:gd name="connsiteY17" fmla="*/ 38100 h 1312069"/>
                <a:gd name="connsiteX18" fmla="*/ 561975 w 638175"/>
                <a:gd name="connsiteY18" fmla="*/ 90488 h 1312069"/>
                <a:gd name="connsiteX19" fmla="*/ 628650 w 638175"/>
                <a:gd name="connsiteY19" fmla="*/ 119063 h 1312069"/>
                <a:gd name="connsiteX20" fmla="*/ 638175 w 638175"/>
                <a:gd name="connsiteY20" fmla="*/ 273844 h 1312069"/>
                <a:gd name="connsiteX21" fmla="*/ 635793 w 638175"/>
                <a:gd name="connsiteY21" fmla="*/ 338138 h 1312069"/>
                <a:gd name="connsiteX22" fmla="*/ 621506 w 638175"/>
                <a:gd name="connsiteY22" fmla="*/ 447675 h 1312069"/>
                <a:gd name="connsiteX23" fmla="*/ 592931 w 638175"/>
                <a:gd name="connsiteY23" fmla="*/ 573881 h 1312069"/>
                <a:gd name="connsiteX24" fmla="*/ 540543 w 638175"/>
                <a:gd name="connsiteY24" fmla="*/ 711994 h 1312069"/>
                <a:gd name="connsiteX25" fmla="*/ 490537 w 638175"/>
                <a:gd name="connsiteY25" fmla="*/ 826294 h 1312069"/>
                <a:gd name="connsiteX26" fmla="*/ 433387 w 638175"/>
                <a:gd name="connsiteY26" fmla="*/ 935831 h 1312069"/>
                <a:gd name="connsiteX27" fmla="*/ 373856 w 638175"/>
                <a:gd name="connsiteY27" fmla="*/ 1023938 h 1312069"/>
                <a:gd name="connsiteX28" fmla="*/ 323850 w 638175"/>
                <a:gd name="connsiteY28" fmla="*/ 1083469 h 1312069"/>
                <a:gd name="connsiteX29" fmla="*/ 245268 w 638175"/>
                <a:gd name="connsiteY29" fmla="*/ 1164431 h 1312069"/>
                <a:gd name="connsiteX30" fmla="*/ 159543 w 638175"/>
                <a:gd name="connsiteY30" fmla="*/ 1245394 h 1312069"/>
                <a:gd name="connsiteX31" fmla="*/ 121443 w 638175"/>
                <a:gd name="connsiteY31" fmla="*/ 1278731 h 1312069"/>
                <a:gd name="connsiteX32" fmla="*/ 78581 w 638175"/>
                <a:gd name="connsiteY32" fmla="*/ 1293019 h 1312069"/>
                <a:gd name="connsiteX33" fmla="*/ 28575 w 638175"/>
                <a:gd name="connsiteY33" fmla="*/ 1312069 h 1312069"/>
                <a:gd name="connsiteX34" fmla="*/ 9525 w 638175"/>
                <a:gd name="connsiteY34" fmla="*/ 1312069 h 1312069"/>
                <a:gd name="connsiteX35" fmla="*/ 0 w 638175"/>
                <a:gd name="connsiteY35" fmla="*/ 1302544 h 1312069"/>
                <a:gd name="connsiteX36" fmla="*/ 0 w 638175"/>
                <a:gd name="connsiteY36" fmla="*/ 1283494 h 1312069"/>
                <a:gd name="connsiteX37" fmla="*/ 9525 w 638175"/>
                <a:gd name="connsiteY37" fmla="*/ 1254919 h 1312069"/>
                <a:gd name="connsiteX38" fmla="*/ 35718 w 638175"/>
                <a:gd name="connsiteY38" fmla="*/ 1228725 h 1312069"/>
                <a:gd name="connsiteX39" fmla="*/ 92868 w 638175"/>
                <a:gd name="connsiteY39" fmla="*/ 1169194 h 1312069"/>
                <a:gd name="connsiteX40" fmla="*/ 171450 w 638175"/>
                <a:gd name="connsiteY40" fmla="*/ 1066800 h 1312069"/>
                <a:gd name="connsiteX41" fmla="*/ 240506 w 638175"/>
                <a:gd name="connsiteY41" fmla="*/ 959644 h 1312069"/>
                <a:gd name="connsiteX42" fmla="*/ 295275 w 638175"/>
                <a:gd name="connsiteY42" fmla="*/ 852488 h 1312069"/>
                <a:gd name="connsiteX43" fmla="*/ 316706 w 638175"/>
                <a:gd name="connsiteY43" fmla="*/ 804863 h 1312069"/>
                <a:gd name="connsiteX44" fmla="*/ 345281 w 638175"/>
                <a:gd name="connsiteY44" fmla="*/ 728663 h 1312069"/>
                <a:gd name="connsiteX45" fmla="*/ 385762 w 638175"/>
                <a:gd name="connsiteY45" fmla="*/ 588169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38175" h="1312069">
                  <a:moveTo>
                    <a:pt x="385762" y="588169"/>
                  </a:moveTo>
                  <a:lnTo>
                    <a:pt x="402431" y="509588"/>
                  </a:lnTo>
                  <a:lnTo>
                    <a:pt x="411956" y="435769"/>
                  </a:lnTo>
                  <a:lnTo>
                    <a:pt x="414337" y="390525"/>
                  </a:lnTo>
                  <a:lnTo>
                    <a:pt x="414337" y="340519"/>
                  </a:lnTo>
                  <a:lnTo>
                    <a:pt x="404812" y="288131"/>
                  </a:lnTo>
                  <a:lnTo>
                    <a:pt x="392906" y="242888"/>
                  </a:lnTo>
                  <a:lnTo>
                    <a:pt x="376237" y="190500"/>
                  </a:lnTo>
                  <a:lnTo>
                    <a:pt x="347662" y="145256"/>
                  </a:lnTo>
                  <a:lnTo>
                    <a:pt x="319087" y="109538"/>
                  </a:lnTo>
                  <a:lnTo>
                    <a:pt x="283368" y="73819"/>
                  </a:lnTo>
                  <a:lnTo>
                    <a:pt x="254793" y="52388"/>
                  </a:lnTo>
                  <a:lnTo>
                    <a:pt x="250031" y="33338"/>
                  </a:lnTo>
                  <a:lnTo>
                    <a:pt x="250031" y="14288"/>
                  </a:lnTo>
                  <a:lnTo>
                    <a:pt x="257175" y="4763"/>
                  </a:lnTo>
                  <a:lnTo>
                    <a:pt x="269081" y="0"/>
                  </a:lnTo>
                  <a:lnTo>
                    <a:pt x="300037" y="2381"/>
                  </a:lnTo>
                  <a:lnTo>
                    <a:pt x="416718" y="38100"/>
                  </a:lnTo>
                  <a:lnTo>
                    <a:pt x="561975" y="90488"/>
                  </a:lnTo>
                  <a:lnTo>
                    <a:pt x="628650" y="119063"/>
                  </a:lnTo>
                  <a:lnTo>
                    <a:pt x="638175" y="273844"/>
                  </a:lnTo>
                  <a:lnTo>
                    <a:pt x="635793" y="338138"/>
                  </a:lnTo>
                  <a:lnTo>
                    <a:pt x="621506" y="447675"/>
                  </a:lnTo>
                  <a:lnTo>
                    <a:pt x="592931" y="573881"/>
                  </a:lnTo>
                  <a:lnTo>
                    <a:pt x="540543" y="711994"/>
                  </a:lnTo>
                  <a:lnTo>
                    <a:pt x="490537" y="826294"/>
                  </a:lnTo>
                  <a:lnTo>
                    <a:pt x="433387" y="935831"/>
                  </a:lnTo>
                  <a:lnTo>
                    <a:pt x="373856" y="1023938"/>
                  </a:lnTo>
                  <a:lnTo>
                    <a:pt x="323850" y="1083469"/>
                  </a:lnTo>
                  <a:lnTo>
                    <a:pt x="245268" y="1164431"/>
                  </a:lnTo>
                  <a:lnTo>
                    <a:pt x="159543" y="1245394"/>
                  </a:lnTo>
                  <a:lnTo>
                    <a:pt x="121443" y="1278731"/>
                  </a:lnTo>
                  <a:lnTo>
                    <a:pt x="78581" y="1293019"/>
                  </a:lnTo>
                  <a:lnTo>
                    <a:pt x="28575" y="1312069"/>
                  </a:lnTo>
                  <a:lnTo>
                    <a:pt x="9525" y="1312069"/>
                  </a:lnTo>
                  <a:lnTo>
                    <a:pt x="0" y="1302544"/>
                  </a:lnTo>
                  <a:lnTo>
                    <a:pt x="0" y="1283494"/>
                  </a:lnTo>
                  <a:lnTo>
                    <a:pt x="9525" y="1254919"/>
                  </a:lnTo>
                  <a:lnTo>
                    <a:pt x="35718" y="1228725"/>
                  </a:lnTo>
                  <a:lnTo>
                    <a:pt x="92868" y="1169194"/>
                  </a:lnTo>
                  <a:lnTo>
                    <a:pt x="171450" y="1066800"/>
                  </a:lnTo>
                  <a:lnTo>
                    <a:pt x="240506" y="959644"/>
                  </a:lnTo>
                  <a:lnTo>
                    <a:pt x="295275" y="852488"/>
                  </a:lnTo>
                  <a:lnTo>
                    <a:pt x="316706" y="804863"/>
                  </a:lnTo>
                  <a:lnTo>
                    <a:pt x="345281" y="728663"/>
                  </a:lnTo>
                  <a:lnTo>
                    <a:pt x="38576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3">
              <a:extLst>
                <a:ext uri="{FF2B5EF4-FFF2-40B4-BE49-F238E27FC236}">
                  <a16:creationId xmlns:a16="http://schemas.microsoft.com/office/drawing/2014/main" id="{7CAA279C-978E-4CF0-A452-91F59F54B5A4}"/>
                </a:ext>
              </a:extLst>
            </p:cNvPr>
            <p:cNvSpPr/>
            <p:nvPr/>
          </p:nvSpPr>
          <p:spPr>
            <a:xfrm>
              <a:off x="6199188" y="2532064"/>
              <a:ext cx="2095500" cy="1411287"/>
            </a:xfrm>
            <a:custGeom>
              <a:avLst/>
              <a:gdLst>
                <a:gd name="connsiteX0" fmla="*/ 535781 w 2095500"/>
                <a:gd name="connsiteY0" fmla="*/ 283369 h 1412081"/>
                <a:gd name="connsiteX1" fmla="*/ 728662 w 2095500"/>
                <a:gd name="connsiteY1" fmla="*/ 250031 h 1412081"/>
                <a:gd name="connsiteX2" fmla="*/ 747712 w 2095500"/>
                <a:gd name="connsiteY2" fmla="*/ 247650 h 1412081"/>
                <a:gd name="connsiteX3" fmla="*/ 766762 w 2095500"/>
                <a:gd name="connsiteY3" fmla="*/ 250031 h 1412081"/>
                <a:gd name="connsiteX4" fmla="*/ 776287 w 2095500"/>
                <a:gd name="connsiteY4" fmla="*/ 257175 h 1412081"/>
                <a:gd name="connsiteX5" fmla="*/ 783431 w 2095500"/>
                <a:gd name="connsiteY5" fmla="*/ 271462 h 1412081"/>
                <a:gd name="connsiteX6" fmla="*/ 785812 w 2095500"/>
                <a:gd name="connsiteY6" fmla="*/ 290512 h 1412081"/>
                <a:gd name="connsiteX7" fmla="*/ 785812 w 2095500"/>
                <a:gd name="connsiteY7" fmla="*/ 316706 h 1412081"/>
                <a:gd name="connsiteX8" fmla="*/ 773906 w 2095500"/>
                <a:gd name="connsiteY8" fmla="*/ 385762 h 1412081"/>
                <a:gd name="connsiteX9" fmla="*/ 759619 w 2095500"/>
                <a:gd name="connsiteY9" fmla="*/ 469106 h 1412081"/>
                <a:gd name="connsiteX10" fmla="*/ 750094 w 2095500"/>
                <a:gd name="connsiteY10" fmla="*/ 545306 h 1412081"/>
                <a:gd name="connsiteX11" fmla="*/ 742950 w 2095500"/>
                <a:gd name="connsiteY11" fmla="*/ 626269 h 1412081"/>
                <a:gd name="connsiteX12" fmla="*/ 738187 w 2095500"/>
                <a:gd name="connsiteY12" fmla="*/ 764381 h 1412081"/>
                <a:gd name="connsiteX13" fmla="*/ 740569 w 2095500"/>
                <a:gd name="connsiteY13" fmla="*/ 907256 h 1412081"/>
                <a:gd name="connsiteX14" fmla="*/ 745331 w 2095500"/>
                <a:gd name="connsiteY14" fmla="*/ 992981 h 1412081"/>
                <a:gd name="connsiteX15" fmla="*/ 750094 w 2095500"/>
                <a:gd name="connsiteY15" fmla="*/ 1038225 h 1412081"/>
                <a:gd name="connsiteX16" fmla="*/ 759619 w 2095500"/>
                <a:gd name="connsiteY16" fmla="*/ 1092994 h 1412081"/>
                <a:gd name="connsiteX17" fmla="*/ 769144 w 2095500"/>
                <a:gd name="connsiteY17" fmla="*/ 1128712 h 1412081"/>
                <a:gd name="connsiteX18" fmla="*/ 783431 w 2095500"/>
                <a:gd name="connsiteY18" fmla="*/ 1169194 h 1412081"/>
                <a:gd name="connsiteX19" fmla="*/ 800100 w 2095500"/>
                <a:gd name="connsiteY19" fmla="*/ 1202531 h 1412081"/>
                <a:gd name="connsiteX20" fmla="*/ 819150 w 2095500"/>
                <a:gd name="connsiteY20" fmla="*/ 1228725 h 1412081"/>
                <a:gd name="connsiteX21" fmla="*/ 845344 w 2095500"/>
                <a:gd name="connsiteY21" fmla="*/ 1257300 h 1412081"/>
                <a:gd name="connsiteX22" fmla="*/ 876300 w 2095500"/>
                <a:gd name="connsiteY22" fmla="*/ 1283494 h 1412081"/>
                <a:gd name="connsiteX23" fmla="*/ 907256 w 2095500"/>
                <a:gd name="connsiteY23" fmla="*/ 1304925 h 1412081"/>
                <a:gd name="connsiteX24" fmla="*/ 959644 w 2095500"/>
                <a:gd name="connsiteY24" fmla="*/ 1335881 h 1412081"/>
                <a:gd name="connsiteX25" fmla="*/ 1009650 w 2095500"/>
                <a:gd name="connsiteY25" fmla="*/ 1354931 h 1412081"/>
                <a:gd name="connsiteX26" fmla="*/ 1078706 w 2095500"/>
                <a:gd name="connsiteY26" fmla="*/ 1378744 h 1412081"/>
                <a:gd name="connsiteX27" fmla="*/ 1138237 w 2095500"/>
                <a:gd name="connsiteY27" fmla="*/ 1393031 h 1412081"/>
                <a:gd name="connsiteX28" fmla="*/ 1219200 w 2095500"/>
                <a:gd name="connsiteY28" fmla="*/ 1404937 h 1412081"/>
                <a:gd name="connsiteX29" fmla="*/ 1304925 w 2095500"/>
                <a:gd name="connsiteY29" fmla="*/ 1412081 h 1412081"/>
                <a:gd name="connsiteX30" fmla="*/ 1416844 w 2095500"/>
                <a:gd name="connsiteY30" fmla="*/ 1412081 h 1412081"/>
                <a:gd name="connsiteX31" fmla="*/ 1526381 w 2095500"/>
                <a:gd name="connsiteY31" fmla="*/ 1404937 h 1412081"/>
                <a:gd name="connsiteX32" fmla="*/ 1638300 w 2095500"/>
                <a:gd name="connsiteY32" fmla="*/ 1393031 h 1412081"/>
                <a:gd name="connsiteX33" fmla="*/ 1807369 w 2095500"/>
                <a:gd name="connsiteY33" fmla="*/ 1366837 h 1412081"/>
                <a:gd name="connsiteX34" fmla="*/ 1924050 w 2095500"/>
                <a:gd name="connsiteY34" fmla="*/ 1350169 h 1412081"/>
                <a:gd name="connsiteX35" fmla="*/ 1988344 w 2095500"/>
                <a:gd name="connsiteY35" fmla="*/ 1333500 h 1412081"/>
                <a:gd name="connsiteX36" fmla="*/ 2026444 w 2095500"/>
                <a:gd name="connsiteY36" fmla="*/ 1319212 h 1412081"/>
                <a:gd name="connsiteX37" fmla="*/ 2050256 w 2095500"/>
                <a:gd name="connsiteY37" fmla="*/ 1304925 h 1412081"/>
                <a:gd name="connsiteX38" fmla="*/ 2071687 w 2095500"/>
                <a:gd name="connsiteY38" fmla="*/ 1285875 h 1412081"/>
                <a:gd name="connsiteX39" fmla="*/ 2083594 w 2095500"/>
                <a:gd name="connsiteY39" fmla="*/ 1273969 h 1412081"/>
                <a:gd name="connsiteX40" fmla="*/ 2090737 w 2095500"/>
                <a:gd name="connsiteY40" fmla="*/ 1259681 h 1412081"/>
                <a:gd name="connsiteX41" fmla="*/ 2095500 w 2095500"/>
                <a:gd name="connsiteY41" fmla="*/ 1235869 h 1412081"/>
                <a:gd name="connsiteX42" fmla="*/ 2095500 w 2095500"/>
                <a:gd name="connsiteY42" fmla="*/ 1219200 h 1412081"/>
                <a:gd name="connsiteX43" fmla="*/ 2090737 w 2095500"/>
                <a:gd name="connsiteY43" fmla="*/ 1190625 h 1412081"/>
                <a:gd name="connsiteX44" fmla="*/ 2078831 w 2095500"/>
                <a:gd name="connsiteY44" fmla="*/ 1164431 h 1412081"/>
                <a:gd name="connsiteX45" fmla="*/ 2062162 w 2095500"/>
                <a:gd name="connsiteY45" fmla="*/ 1128712 h 1412081"/>
                <a:gd name="connsiteX46" fmla="*/ 1671637 w 2095500"/>
                <a:gd name="connsiteY46" fmla="*/ 1152525 h 1412081"/>
                <a:gd name="connsiteX47" fmla="*/ 1647825 w 2095500"/>
                <a:gd name="connsiteY47" fmla="*/ 1162050 h 1412081"/>
                <a:gd name="connsiteX48" fmla="*/ 1604962 w 2095500"/>
                <a:gd name="connsiteY48" fmla="*/ 1178719 h 1412081"/>
                <a:gd name="connsiteX49" fmla="*/ 1540669 w 2095500"/>
                <a:gd name="connsiteY49" fmla="*/ 1193006 h 1412081"/>
                <a:gd name="connsiteX50" fmla="*/ 1466850 w 2095500"/>
                <a:gd name="connsiteY50" fmla="*/ 1204912 h 1412081"/>
                <a:gd name="connsiteX51" fmla="*/ 1362075 w 2095500"/>
                <a:gd name="connsiteY51" fmla="*/ 1212056 h 1412081"/>
                <a:gd name="connsiteX52" fmla="*/ 1254919 w 2095500"/>
                <a:gd name="connsiteY52" fmla="*/ 1212056 h 1412081"/>
                <a:gd name="connsiteX53" fmla="*/ 1197769 w 2095500"/>
                <a:gd name="connsiteY53" fmla="*/ 1209675 h 1412081"/>
                <a:gd name="connsiteX54" fmla="*/ 1152525 w 2095500"/>
                <a:gd name="connsiteY54" fmla="*/ 1200150 h 1412081"/>
                <a:gd name="connsiteX55" fmla="*/ 1114425 w 2095500"/>
                <a:gd name="connsiteY55" fmla="*/ 1190625 h 1412081"/>
                <a:gd name="connsiteX56" fmla="*/ 1059656 w 2095500"/>
                <a:gd name="connsiteY56" fmla="*/ 1166812 h 1412081"/>
                <a:gd name="connsiteX57" fmla="*/ 1028700 w 2095500"/>
                <a:gd name="connsiteY57" fmla="*/ 1145381 h 1412081"/>
                <a:gd name="connsiteX58" fmla="*/ 1009650 w 2095500"/>
                <a:gd name="connsiteY58" fmla="*/ 1128712 h 1412081"/>
                <a:gd name="connsiteX59" fmla="*/ 990600 w 2095500"/>
                <a:gd name="connsiteY59" fmla="*/ 1102519 h 1412081"/>
                <a:gd name="connsiteX60" fmla="*/ 976312 w 2095500"/>
                <a:gd name="connsiteY60" fmla="*/ 1083469 h 1412081"/>
                <a:gd name="connsiteX61" fmla="*/ 959644 w 2095500"/>
                <a:gd name="connsiteY61" fmla="*/ 1050131 h 1412081"/>
                <a:gd name="connsiteX62" fmla="*/ 945356 w 2095500"/>
                <a:gd name="connsiteY62" fmla="*/ 1002506 h 1412081"/>
                <a:gd name="connsiteX63" fmla="*/ 938212 w 2095500"/>
                <a:gd name="connsiteY63" fmla="*/ 957262 h 1412081"/>
                <a:gd name="connsiteX64" fmla="*/ 940594 w 2095500"/>
                <a:gd name="connsiteY64" fmla="*/ 888206 h 1412081"/>
                <a:gd name="connsiteX65" fmla="*/ 947737 w 2095500"/>
                <a:gd name="connsiteY65" fmla="*/ 785812 h 1412081"/>
                <a:gd name="connsiteX66" fmla="*/ 957262 w 2095500"/>
                <a:gd name="connsiteY66" fmla="*/ 700087 h 1412081"/>
                <a:gd name="connsiteX67" fmla="*/ 976312 w 2095500"/>
                <a:gd name="connsiteY67" fmla="*/ 597694 h 1412081"/>
                <a:gd name="connsiteX68" fmla="*/ 995362 w 2095500"/>
                <a:gd name="connsiteY68" fmla="*/ 519112 h 1412081"/>
                <a:gd name="connsiteX69" fmla="*/ 1012031 w 2095500"/>
                <a:gd name="connsiteY69" fmla="*/ 459581 h 1412081"/>
                <a:gd name="connsiteX70" fmla="*/ 1042987 w 2095500"/>
                <a:gd name="connsiteY70" fmla="*/ 383381 h 1412081"/>
                <a:gd name="connsiteX71" fmla="*/ 1069181 w 2095500"/>
                <a:gd name="connsiteY71" fmla="*/ 333375 h 1412081"/>
                <a:gd name="connsiteX72" fmla="*/ 1097756 w 2095500"/>
                <a:gd name="connsiteY72" fmla="*/ 292894 h 1412081"/>
                <a:gd name="connsiteX73" fmla="*/ 1123950 w 2095500"/>
                <a:gd name="connsiteY73" fmla="*/ 266700 h 1412081"/>
                <a:gd name="connsiteX74" fmla="*/ 1140619 w 2095500"/>
                <a:gd name="connsiteY74" fmla="*/ 242887 h 1412081"/>
                <a:gd name="connsiteX75" fmla="*/ 1152525 w 2095500"/>
                <a:gd name="connsiteY75" fmla="*/ 219075 h 1412081"/>
                <a:gd name="connsiteX76" fmla="*/ 1154906 w 2095500"/>
                <a:gd name="connsiteY76" fmla="*/ 195262 h 1412081"/>
                <a:gd name="connsiteX77" fmla="*/ 1152525 w 2095500"/>
                <a:gd name="connsiteY77" fmla="*/ 161925 h 1412081"/>
                <a:gd name="connsiteX78" fmla="*/ 1143000 w 2095500"/>
                <a:gd name="connsiteY78" fmla="*/ 140494 h 1412081"/>
                <a:gd name="connsiteX79" fmla="*/ 1114425 w 2095500"/>
                <a:gd name="connsiteY79" fmla="*/ 121444 h 1412081"/>
                <a:gd name="connsiteX80" fmla="*/ 1033462 w 2095500"/>
                <a:gd name="connsiteY80" fmla="*/ 69056 h 1412081"/>
                <a:gd name="connsiteX81" fmla="*/ 947737 w 2095500"/>
                <a:gd name="connsiteY81" fmla="*/ 11906 h 1412081"/>
                <a:gd name="connsiteX82" fmla="*/ 935831 w 2095500"/>
                <a:gd name="connsiteY82" fmla="*/ 7144 h 1412081"/>
                <a:gd name="connsiteX83" fmla="*/ 897731 w 2095500"/>
                <a:gd name="connsiteY83" fmla="*/ 0 h 1412081"/>
                <a:gd name="connsiteX84" fmla="*/ 873919 w 2095500"/>
                <a:gd name="connsiteY84" fmla="*/ 2381 h 1412081"/>
                <a:gd name="connsiteX85" fmla="*/ 838200 w 2095500"/>
                <a:gd name="connsiteY85" fmla="*/ 9525 h 1412081"/>
                <a:gd name="connsiteX86" fmla="*/ 802481 w 2095500"/>
                <a:gd name="connsiteY86" fmla="*/ 23812 h 1412081"/>
                <a:gd name="connsiteX87" fmla="*/ 771525 w 2095500"/>
                <a:gd name="connsiteY87" fmla="*/ 45244 h 1412081"/>
                <a:gd name="connsiteX88" fmla="*/ 740569 w 2095500"/>
                <a:gd name="connsiteY88" fmla="*/ 71437 h 1412081"/>
                <a:gd name="connsiteX89" fmla="*/ 657225 w 2095500"/>
                <a:gd name="connsiteY89" fmla="*/ 90487 h 1412081"/>
                <a:gd name="connsiteX90" fmla="*/ 426244 w 2095500"/>
                <a:gd name="connsiteY90" fmla="*/ 138112 h 1412081"/>
                <a:gd name="connsiteX91" fmla="*/ 42862 w 2095500"/>
                <a:gd name="connsiteY91" fmla="*/ 216694 h 1412081"/>
                <a:gd name="connsiteX92" fmla="*/ 0 w 2095500"/>
                <a:gd name="connsiteY92" fmla="*/ 226219 h 1412081"/>
                <a:gd name="connsiteX93" fmla="*/ 26194 w 2095500"/>
                <a:gd name="connsiteY93" fmla="*/ 373856 h 1412081"/>
                <a:gd name="connsiteX94" fmla="*/ 261937 w 2095500"/>
                <a:gd name="connsiteY94" fmla="*/ 333375 h 1412081"/>
                <a:gd name="connsiteX95" fmla="*/ 535781 w 2095500"/>
                <a:gd name="connsiteY95" fmla="*/ 283369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5500" h="1412081">
                  <a:moveTo>
                    <a:pt x="535781" y="283369"/>
                  </a:moveTo>
                  <a:lnTo>
                    <a:pt x="728662" y="250031"/>
                  </a:lnTo>
                  <a:lnTo>
                    <a:pt x="747712" y="247650"/>
                  </a:lnTo>
                  <a:lnTo>
                    <a:pt x="766762" y="250031"/>
                  </a:lnTo>
                  <a:lnTo>
                    <a:pt x="776287" y="257175"/>
                  </a:lnTo>
                  <a:lnTo>
                    <a:pt x="783431" y="271462"/>
                  </a:lnTo>
                  <a:lnTo>
                    <a:pt x="785812" y="290512"/>
                  </a:lnTo>
                  <a:lnTo>
                    <a:pt x="785812" y="316706"/>
                  </a:lnTo>
                  <a:lnTo>
                    <a:pt x="773906" y="385762"/>
                  </a:lnTo>
                  <a:lnTo>
                    <a:pt x="759619" y="469106"/>
                  </a:lnTo>
                  <a:lnTo>
                    <a:pt x="750094" y="545306"/>
                  </a:lnTo>
                  <a:lnTo>
                    <a:pt x="742950" y="626269"/>
                  </a:lnTo>
                  <a:lnTo>
                    <a:pt x="738187" y="764381"/>
                  </a:lnTo>
                  <a:lnTo>
                    <a:pt x="740569" y="907256"/>
                  </a:lnTo>
                  <a:lnTo>
                    <a:pt x="745331" y="992981"/>
                  </a:lnTo>
                  <a:lnTo>
                    <a:pt x="750094" y="1038225"/>
                  </a:lnTo>
                  <a:lnTo>
                    <a:pt x="759619" y="1092994"/>
                  </a:lnTo>
                  <a:lnTo>
                    <a:pt x="769144" y="1128712"/>
                  </a:lnTo>
                  <a:lnTo>
                    <a:pt x="783431" y="1169194"/>
                  </a:lnTo>
                  <a:lnTo>
                    <a:pt x="800100" y="1202531"/>
                  </a:lnTo>
                  <a:lnTo>
                    <a:pt x="819150" y="1228725"/>
                  </a:lnTo>
                  <a:lnTo>
                    <a:pt x="845344" y="1257300"/>
                  </a:lnTo>
                  <a:lnTo>
                    <a:pt x="876300" y="1283494"/>
                  </a:lnTo>
                  <a:lnTo>
                    <a:pt x="907256" y="1304925"/>
                  </a:lnTo>
                  <a:lnTo>
                    <a:pt x="959644" y="1335881"/>
                  </a:lnTo>
                  <a:lnTo>
                    <a:pt x="1009650" y="1354931"/>
                  </a:lnTo>
                  <a:lnTo>
                    <a:pt x="1078706" y="1378744"/>
                  </a:lnTo>
                  <a:lnTo>
                    <a:pt x="1138237" y="1393031"/>
                  </a:lnTo>
                  <a:lnTo>
                    <a:pt x="1219200" y="1404937"/>
                  </a:lnTo>
                  <a:lnTo>
                    <a:pt x="1304925" y="1412081"/>
                  </a:lnTo>
                  <a:lnTo>
                    <a:pt x="1416844" y="1412081"/>
                  </a:lnTo>
                  <a:lnTo>
                    <a:pt x="1526381" y="1404937"/>
                  </a:lnTo>
                  <a:lnTo>
                    <a:pt x="1638300" y="1393031"/>
                  </a:lnTo>
                  <a:lnTo>
                    <a:pt x="1807369" y="1366837"/>
                  </a:lnTo>
                  <a:lnTo>
                    <a:pt x="1924050" y="1350169"/>
                  </a:lnTo>
                  <a:lnTo>
                    <a:pt x="1988344" y="1333500"/>
                  </a:lnTo>
                  <a:lnTo>
                    <a:pt x="2026444" y="1319212"/>
                  </a:lnTo>
                  <a:lnTo>
                    <a:pt x="2050256" y="1304925"/>
                  </a:lnTo>
                  <a:lnTo>
                    <a:pt x="2071687" y="1285875"/>
                  </a:lnTo>
                  <a:lnTo>
                    <a:pt x="2083594" y="1273969"/>
                  </a:lnTo>
                  <a:lnTo>
                    <a:pt x="2090737" y="1259681"/>
                  </a:lnTo>
                  <a:lnTo>
                    <a:pt x="2095500" y="1235869"/>
                  </a:lnTo>
                  <a:lnTo>
                    <a:pt x="2095500" y="1219200"/>
                  </a:lnTo>
                  <a:lnTo>
                    <a:pt x="2090737" y="1190625"/>
                  </a:lnTo>
                  <a:lnTo>
                    <a:pt x="2078831" y="1164431"/>
                  </a:lnTo>
                  <a:lnTo>
                    <a:pt x="2062162" y="1128712"/>
                  </a:lnTo>
                  <a:lnTo>
                    <a:pt x="1671637" y="1152525"/>
                  </a:lnTo>
                  <a:lnTo>
                    <a:pt x="1647825" y="1162050"/>
                  </a:lnTo>
                  <a:lnTo>
                    <a:pt x="1604962" y="1178719"/>
                  </a:lnTo>
                  <a:lnTo>
                    <a:pt x="1540669" y="1193006"/>
                  </a:lnTo>
                  <a:lnTo>
                    <a:pt x="1466850" y="1204912"/>
                  </a:lnTo>
                  <a:lnTo>
                    <a:pt x="1362075" y="1212056"/>
                  </a:lnTo>
                  <a:lnTo>
                    <a:pt x="1254919" y="1212056"/>
                  </a:lnTo>
                  <a:lnTo>
                    <a:pt x="1197769" y="1209675"/>
                  </a:lnTo>
                  <a:lnTo>
                    <a:pt x="1152525" y="1200150"/>
                  </a:lnTo>
                  <a:lnTo>
                    <a:pt x="1114425" y="1190625"/>
                  </a:lnTo>
                  <a:lnTo>
                    <a:pt x="1059656" y="1166812"/>
                  </a:lnTo>
                  <a:lnTo>
                    <a:pt x="1028700" y="1145381"/>
                  </a:lnTo>
                  <a:lnTo>
                    <a:pt x="1009650" y="1128712"/>
                  </a:lnTo>
                  <a:lnTo>
                    <a:pt x="990600" y="1102519"/>
                  </a:lnTo>
                  <a:lnTo>
                    <a:pt x="976312" y="1083469"/>
                  </a:lnTo>
                  <a:lnTo>
                    <a:pt x="959644" y="1050131"/>
                  </a:lnTo>
                  <a:lnTo>
                    <a:pt x="945356" y="1002506"/>
                  </a:lnTo>
                  <a:lnTo>
                    <a:pt x="938212" y="957262"/>
                  </a:lnTo>
                  <a:lnTo>
                    <a:pt x="940594" y="888206"/>
                  </a:lnTo>
                  <a:lnTo>
                    <a:pt x="947737" y="785812"/>
                  </a:lnTo>
                  <a:lnTo>
                    <a:pt x="957262" y="700087"/>
                  </a:lnTo>
                  <a:lnTo>
                    <a:pt x="976312" y="597694"/>
                  </a:lnTo>
                  <a:lnTo>
                    <a:pt x="995362" y="519112"/>
                  </a:lnTo>
                  <a:lnTo>
                    <a:pt x="1012031" y="459581"/>
                  </a:lnTo>
                  <a:lnTo>
                    <a:pt x="1042987" y="383381"/>
                  </a:lnTo>
                  <a:lnTo>
                    <a:pt x="1069181" y="333375"/>
                  </a:lnTo>
                  <a:lnTo>
                    <a:pt x="1097756" y="292894"/>
                  </a:lnTo>
                  <a:lnTo>
                    <a:pt x="1123950" y="266700"/>
                  </a:lnTo>
                  <a:lnTo>
                    <a:pt x="1140619" y="242887"/>
                  </a:lnTo>
                  <a:lnTo>
                    <a:pt x="1152525" y="219075"/>
                  </a:lnTo>
                  <a:lnTo>
                    <a:pt x="1154906" y="195262"/>
                  </a:lnTo>
                  <a:lnTo>
                    <a:pt x="1152525" y="161925"/>
                  </a:lnTo>
                  <a:lnTo>
                    <a:pt x="1143000" y="140494"/>
                  </a:lnTo>
                  <a:lnTo>
                    <a:pt x="1114425" y="121444"/>
                  </a:lnTo>
                  <a:lnTo>
                    <a:pt x="1033462" y="69056"/>
                  </a:lnTo>
                  <a:lnTo>
                    <a:pt x="947737" y="11906"/>
                  </a:lnTo>
                  <a:lnTo>
                    <a:pt x="935831" y="7144"/>
                  </a:lnTo>
                  <a:lnTo>
                    <a:pt x="897731" y="0"/>
                  </a:lnTo>
                  <a:lnTo>
                    <a:pt x="873919" y="2381"/>
                  </a:lnTo>
                  <a:lnTo>
                    <a:pt x="838200" y="9525"/>
                  </a:lnTo>
                  <a:lnTo>
                    <a:pt x="802481" y="23812"/>
                  </a:lnTo>
                  <a:lnTo>
                    <a:pt x="771525" y="45244"/>
                  </a:lnTo>
                  <a:lnTo>
                    <a:pt x="740569" y="71437"/>
                  </a:lnTo>
                  <a:lnTo>
                    <a:pt x="657225" y="90487"/>
                  </a:lnTo>
                  <a:lnTo>
                    <a:pt x="426244" y="138112"/>
                  </a:lnTo>
                  <a:lnTo>
                    <a:pt x="42862" y="216694"/>
                  </a:lnTo>
                  <a:lnTo>
                    <a:pt x="0" y="226219"/>
                  </a:lnTo>
                  <a:lnTo>
                    <a:pt x="26194" y="373856"/>
                  </a:lnTo>
                  <a:lnTo>
                    <a:pt x="261937" y="333375"/>
                  </a:lnTo>
                  <a:lnTo>
                    <a:pt x="5357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4">
              <a:extLst>
                <a:ext uri="{FF2B5EF4-FFF2-40B4-BE49-F238E27FC236}">
                  <a16:creationId xmlns:a16="http://schemas.microsoft.com/office/drawing/2014/main" id="{D0CF513E-0C3F-4282-B70C-15CECAEFFD2E}"/>
                </a:ext>
              </a:extLst>
            </p:cNvPr>
            <p:cNvSpPr/>
            <p:nvPr/>
          </p:nvSpPr>
          <p:spPr>
            <a:xfrm>
              <a:off x="7773988" y="3017838"/>
              <a:ext cx="512762" cy="704850"/>
            </a:xfrm>
            <a:custGeom>
              <a:avLst/>
              <a:gdLst>
                <a:gd name="connsiteX0" fmla="*/ 273844 w 511969"/>
                <a:gd name="connsiteY0" fmla="*/ 271462 h 704850"/>
                <a:gd name="connsiteX1" fmla="*/ 228600 w 511969"/>
                <a:gd name="connsiteY1" fmla="*/ 461962 h 704850"/>
                <a:gd name="connsiteX2" fmla="*/ 204788 w 511969"/>
                <a:gd name="connsiteY2" fmla="*/ 552450 h 704850"/>
                <a:gd name="connsiteX3" fmla="*/ 190500 w 511969"/>
                <a:gd name="connsiteY3" fmla="*/ 585787 h 704850"/>
                <a:gd name="connsiteX4" fmla="*/ 173832 w 511969"/>
                <a:gd name="connsiteY4" fmla="*/ 611981 h 704850"/>
                <a:gd name="connsiteX5" fmla="*/ 152400 w 511969"/>
                <a:gd name="connsiteY5" fmla="*/ 633412 h 704850"/>
                <a:gd name="connsiteX6" fmla="*/ 121444 w 511969"/>
                <a:gd name="connsiteY6" fmla="*/ 652462 h 704850"/>
                <a:gd name="connsiteX7" fmla="*/ 97632 w 511969"/>
                <a:gd name="connsiteY7" fmla="*/ 664369 h 704850"/>
                <a:gd name="connsiteX8" fmla="*/ 50007 w 511969"/>
                <a:gd name="connsiteY8" fmla="*/ 690562 h 704850"/>
                <a:gd name="connsiteX9" fmla="*/ 0 w 511969"/>
                <a:gd name="connsiteY9" fmla="*/ 704850 h 704850"/>
                <a:gd name="connsiteX10" fmla="*/ 511969 w 511969"/>
                <a:gd name="connsiteY10" fmla="*/ 702469 h 704850"/>
                <a:gd name="connsiteX11" fmla="*/ 485775 w 511969"/>
                <a:gd name="connsiteY11" fmla="*/ 642937 h 704850"/>
                <a:gd name="connsiteX12" fmla="*/ 469107 w 511969"/>
                <a:gd name="connsiteY12" fmla="*/ 623887 h 704850"/>
                <a:gd name="connsiteX13" fmla="*/ 445294 w 511969"/>
                <a:gd name="connsiteY13" fmla="*/ 600075 h 704850"/>
                <a:gd name="connsiteX14" fmla="*/ 435769 w 511969"/>
                <a:gd name="connsiteY14" fmla="*/ 588169 h 704850"/>
                <a:gd name="connsiteX15" fmla="*/ 416719 w 511969"/>
                <a:gd name="connsiteY15" fmla="*/ 559594 h 704850"/>
                <a:gd name="connsiteX16" fmla="*/ 402432 w 511969"/>
                <a:gd name="connsiteY16" fmla="*/ 523875 h 704850"/>
                <a:gd name="connsiteX17" fmla="*/ 390525 w 511969"/>
                <a:gd name="connsiteY17" fmla="*/ 469106 h 704850"/>
                <a:gd name="connsiteX18" fmla="*/ 390525 w 511969"/>
                <a:gd name="connsiteY18" fmla="*/ 352425 h 704850"/>
                <a:gd name="connsiteX19" fmla="*/ 388144 w 511969"/>
                <a:gd name="connsiteY19" fmla="*/ 42862 h 704850"/>
                <a:gd name="connsiteX20" fmla="*/ 385763 w 511969"/>
                <a:gd name="connsiteY20" fmla="*/ 26194 h 704850"/>
                <a:gd name="connsiteX21" fmla="*/ 376238 w 511969"/>
                <a:gd name="connsiteY21" fmla="*/ 11906 h 704850"/>
                <a:gd name="connsiteX22" fmla="*/ 357188 w 511969"/>
                <a:gd name="connsiteY22" fmla="*/ 0 h 704850"/>
                <a:gd name="connsiteX23" fmla="*/ 340519 w 511969"/>
                <a:gd name="connsiteY23" fmla="*/ 2381 h 704850"/>
                <a:gd name="connsiteX24" fmla="*/ 330994 w 511969"/>
                <a:gd name="connsiteY24" fmla="*/ 14287 h 704850"/>
                <a:gd name="connsiteX25" fmla="*/ 316707 w 511969"/>
                <a:gd name="connsiteY25" fmla="*/ 59531 h 704850"/>
                <a:gd name="connsiteX26" fmla="*/ 273844 w 511969"/>
                <a:gd name="connsiteY26" fmla="*/ 27146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1969" h="704850">
                  <a:moveTo>
                    <a:pt x="273844" y="271462"/>
                  </a:moveTo>
                  <a:lnTo>
                    <a:pt x="228600" y="461962"/>
                  </a:lnTo>
                  <a:lnTo>
                    <a:pt x="204788" y="552450"/>
                  </a:lnTo>
                  <a:lnTo>
                    <a:pt x="190500" y="585787"/>
                  </a:lnTo>
                  <a:lnTo>
                    <a:pt x="173832" y="611981"/>
                  </a:lnTo>
                  <a:lnTo>
                    <a:pt x="152400" y="633412"/>
                  </a:lnTo>
                  <a:lnTo>
                    <a:pt x="121444" y="652462"/>
                  </a:lnTo>
                  <a:lnTo>
                    <a:pt x="97632" y="664369"/>
                  </a:lnTo>
                  <a:lnTo>
                    <a:pt x="50007" y="690562"/>
                  </a:lnTo>
                  <a:lnTo>
                    <a:pt x="0" y="704850"/>
                  </a:lnTo>
                  <a:lnTo>
                    <a:pt x="511969" y="702469"/>
                  </a:lnTo>
                  <a:lnTo>
                    <a:pt x="485775" y="642937"/>
                  </a:lnTo>
                  <a:lnTo>
                    <a:pt x="469107" y="623887"/>
                  </a:lnTo>
                  <a:lnTo>
                    <a:pt x="445294" y="600075"/>
                  </a:lnTo>
                  <a:lnTo>
                    <a:pt x="435769" y="588169"/>
                  </a:lnTo>
                  <a:lnTo>
                    <a:pt x="416719" y="559594"/>
                  </a:lnTo>
                  <a:lnTo>
                    <a:pt x="402432" y="523875"/>
                  </a:lnTo>
                  <a:lnTo>
                    <a:pt x="390525" y="469106"/>
                  </a:lnTo>
                  <a:lnTo>
                    <a:pt x="390525" y="352425"/>
                  </a:lnTo>
                  <a:cubicBezTo>
                    <a:pt x="389731" y="249237"/>
                    <a:pt x="388938" y="146050"/>
                    <a:pt x="388144" y="42862"/>
                  </a:cubicBezTo>
                  <a:lnTo>
                    <a:pt x="385763" y="26194"/>
                  </a:lnTo>
                  <a:lnTo>
                    <a:pt x="376238" y="11906"/>
                  </a:lnTo>
                  <a:lnTo>
                    <a:pt x="357188" y="0"/>
                  </a:lnTo>
                  <a:lnTo>
                    <a:pt x="340519" y="2381"/>
                  </a:lnTo>
                  <a:lnTo>
                    <a:pt x="330994" y="14287"/>
                  </a:lnTo>
                  <a:lnTo>
                    <a:pt x="316707" y="59531"/>
                  </a:lnTo>
                  <a:lnTo>
                    <a:pt x="273844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28">
              <a:extLst>
                <a:ext uri="{FF2B5EF4-FFF2-40B4-BE49-F238E27FC236}">
                  <a16:creationId xmlns:a16="http://schemas.microsoft.com/office/drawing/2014/main" id="{88AF3FEA-30AF-433D-A670-EC18AC711145}"/>
                </a:ext>
              </a:extLst>
            </p:cNvPr>
            <p:cNvSpPr/>
            <p:nvPr/>
          </p:nvSpPr>
          <p:spPr>
            <a:xfrm>
              <a:off x="6200776" y="3078163"/>
              <a:ext cx="582613" cy="603250"/>
            </a:xfrm>
            <a:custGeom>
              <a:avLst/>
              <a:gdLst>
                <a:gd name="connsiteX0" fmla="*/ 285750 w 583406"/>
                <a:gd name="connsiteY0" fmla="*/ 376238 h 602457"/>
                <a:gd name="connsiteX1" fmla="*/ 204788 w 583406"/>
                <a:gd name="connsiteY1" fmla="*/ 283369 h 602457"/>
                <a:gd name="connsiteX2" fmla="*/ 66675 w 583406"/>
                <a:gd name="connsiteY2" fmla="*/ 128588 h 602457"/>
                <a:gd name="connsiteX3" fmla="*/ 0 w 583406"/>
                <a:gd name="connsiteY3" fmla="*/ 57150 h 602457"/>
                <a:gd name="connsiteX4" fmla="*/ 35719 w 583406"/>
                <a:gd name="connsiteY4" fmla="*/ 0 h 602457"/>
                <a:gd name="connsiteX5" fmla="*/ 161925 w 583406"/>
                <a:gd name="connsiteY5" fmla="*/ 73819 h 602457"/>
                <a:gd name="connsiteX6" fmla="*/ 342900 w 583406"/>
                <a:gd name="connsiteY6" fmla="*/ 183357 h 602457"/>
                <a:gd name="connsiteX7" fmla="*/ 481013 w 583406"/>
                <a:gd name="connsiteY7" fmla="*/ 269082 h 602457"/>
                <a:gd name="connsiteX8" fmla="*/ 514350 w 583406"/>
                <a:gd name="connsiteY8" fmla="*/ 292894 h 602457"/>
                <a:gd name="connsiteX9" fmla="*/ 528638 w 583406"/>
                <a:gd name="connsiteY9" fmla="*/ 307182 h 602457"/>
                <a:gd name="connsiteX10" fmla="*/ 547688 w 583406"/>
                <a:gd name="connsiteY10" fmla="*/ 330994 h 602457"/>
                <a:gd name="connsiteX11" fmla="*/ 564356 w 583406"/>
                <a:gd name="connsiteY11" fmla="*/ 366713 h 602457"/>
                <a:gd name="connsiteX12" fmla="*/ 578644 w 583406"/>
                <a:gd name="connsiteY12" fmla="*/ 416719 h 602457"/>
                <a:gd name="connsiteX13" fmla="*/ 583406 w 583406"/>
                <a:gd name="connsiteY13" fmla="*/ 473869 h 602457"/>
                <a:gd name="connsiteX14" fmla="*/ 583406 w 583406"/>
                <a:gd name="connsiteY14" fmla="*/ 535782 h 602457"/>
                <a:gd name="connsiteX15" fmla="*/ 573881 w 583406"/>
                <a:gd name="connsiteY15" fmla="*/ 564357 h 602457"/>
                <a:gd name="connsiteX16" fmla="*/ 554831 w 583406"/>
                <a:gd name="connsiteY16" fmla="*/ 585788 h 602457"/>
                <a:gd name="connsiteX17" fmla="*/ 538163 w 583406"/>
                <a:gd name="connsiteY17" fmla="*/ 597694 h 602457"/>
                <a:gd name="connsiteX18" fmla="*/ 516731 w 583406"/>
                <a:gd name="connsiteY18" fmla="*/ 602457 h 602457"/>
                <a:gd name="connsiteX19" fmla="*/ 478631 w 583406"/>
                <a:gd name="connsiteY19" fmla="*/ 592932 h 602457"/>
                <a:gd name="connsiteX20" fmla="*/ 440531 w 583406"/>
                <a:gd name="connsiteY20" fmla="*/ 569119 h 602457"/>
                <a:gd name="connsiteX21" fmla="*/ 385763 w 583406"/>
                <a:gd name="connsiteY21" fmla="*/ 497682 h 602457"/>
                <a:gd name="connsiteX22" fmla="*/ 285750 w 583406"/>
                <a:gd name="connsiteY22" fmla="*/ 37623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3406" h="602457">
                  <a:moveTo>
                    <a:pt x="285750" y="376238"/>
                  </a:moveTo>
                  <a:lnTo>
                    <a:pt x="204788" y="283369"/>
                  </a:lnTo>
                  <a:lnTo>
                    <a:pt x="66675" y="128588"/>
                  </a:lnTo>
                  <a:lnTo>
                    <a:pt x="0" y="57150"/>
                  </a:lnTo>
                  <a:lnTo>
                    <a:pt x="35719" y="0"/>
                  </a:lnTo>
                  <a:lnTo>
                    <a:pt x="161925" y="73819"/>
                  </a:lnTo>
                  <a:lnTo>
                    <a:pt x="342900" y="183357"/>
                  </a:lnTo>
                  <a:lnTo>
                    <a:pt x="481013" y="269082"/>
                  </a:lnTo>
                  <a:lnTo>
                    <a:pt x="514350" y="292894"/>
                  </a:lnTo>
                  <a:lnTo>
                    <a:pt x="528638" y="307182"/>
                  </a:lnTo>
                  <a:lnTo>
                    <a:pt x="547688" y="330994"/>
                  </a:lnTo>
                  <a:lnTo>
                    <a:pt x="564356" y="366713"/>
                  </a:lnTo>
                  <a:lnTo>
                    <a:pt x="578644" y="416719"/>
                  </a:lnTo>
                  <a:lnTo>
                    <a:pt x="583406" y="473869"/>
                  </a:lnTo>
                  <a:lnTo>
                    <a:pt x="583406" y="535782"/>
                  </a:lnTo>
                  <a:lnTo>
                    <a:pt x="573881" y="564357"/>
                  </a:lnTo>
                  <a:lnTo>
                    <a:pt x="554831" y="585788"/>
                  </a:lnTo>
                  <a:lnTo>
                    <a:pt x="538163" y="597694"/>
                  </a:lnTo>
                  <a:lnTo>
                    <a:pt x="516731" y="602457"/>
                  </a:lnTo>
                  <a:lnTo>
                    <a:pt x="478631" y="592932"/>
                  </a:lnTo>
                  <a:lnTo>
                    <a:pt x="440531" y="569119"/>
                  </a:lnTo>
                  <a:lnTo>
                    <a:pt x="385763" y="497682"/>
                  </a:lnTo>
                  <a:lnTo>
                    <a:pt x="285750" y="376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6">
              <a:extLst>
                <a:ext uri="{FF2B5EF4-FFF2-40B4-BE49-F238E27FC236}">
                  <a16:creationId xmlns:a16="http://schemas.microsoft.com/office/drawing/2014/main" id="{BC52D4FC-5ED9-43DA-92EE-7FF4B132F990}"/>
                </a:ext>
              </a:extLst>
            </p:cNvPr>
            <p:cNvSpPr/>
            <p:nvPr/>
          </p:nvSpPr>
          <p:spPr>
            <a:xfrm>
              <a:off x="5757864" y="3843339"/>
              <a:ext cx="447675" cy="2130425"/>
            </a:xfrm>
            <a:custGeom>
              <a:avLst/>
              <a:gdLst>
                <a:gd name="connsiteX0" fmla="*/ 143050 w 448785"/>
                <a:gd name="connsiteY0" fmla="*/ 1236964 h 2131730"/>
                <a:gd name="connsiteX1" fmla="*/ 165489 w 448785"/>
                <a:gd name="connsiteY1" fmla="*/ 911595 h 2131730"/>
                <a:gd name="connsiteX2" fmla="*/ 179514 w 448785"/>
                <a:gd name="connsiteY2" fmla="*/ 684397 h 2131730"/>
                <a:gd name="connsiteX3" fmla="*/ 154270 w 448785"/>
                <a:gd name="connsiteY3" fmla="*/ 527323 h 2131730"/>
                <a:gd name="connsiteX4" fmla="*/ 154270 w 448785"/>
                <a:gd name="connsiteY4" fmla="*/ 412321 h 2131730"/>
                <a:gd name="connsiteX5" fmla="*/ 151465 w 448785"/>
                <a:gd name="connsiteY5" fmla="*/ 350613 h 2131730"/>
                <a:gd name="connsiteX6" fmla="*/ 143050 w 448785"/>
                <a:gd name="connsiteY6" fmla="*/ 294515 h 2131730"/>
                <a:gd name="connsiteX7" fmla="*/ 131830 w 448785"/>
                <a:gd name="connsiteY7" fmla="*/ 255247 h 2131730"/>
                <a:gd name="connsiteX8" fmla="*/ 120611 w 448785"/>
                <a:gd name="connsiteY8" fmla="*/ 221588 h 2131730"/>
                <a:gd name="connsiteX9" fmla="*/ 95366 w 448785"/>
                <a:gd name="connsiteY9" fmla="*/ 168294 h 2131730"/>
                <a:gd name="connsiteX10" fmla="*/ 67317 w 448785"/>
                <a:gd name="connsiteY10" fmla="*/ 117806 h 2131730"/>
                <a:gd name="connsiteX11" fmla="*/ 33659 w 448785"/>
                <a:gd name="connsiteY11" fmla="*/ 70123 h 2131730"/>
                <a:gd name="connsiteX12" fmla="*/ 0 w 448785"/>
                <a:gd name="connsiteY12" fmla="*/ 25244 h 2131730"/>
                <a:gd name="connsiteX13" fmla="*/ 30854 w 448785"/>
                <a:gd name="connsiteY13" fmla="*/ 0 h 2131730"/>
                <a:gd name="connsiteX14" fmla="*/ 126220 w 448785"/>
                <a:gd name="connsiteY14" fmla="*/ 25244 h 2131730"/>
                <a:gd name="connsiteX15" fmla="*/ 227197 w 448785"/>
                <a:gd name="connsiteY15" fmla="*/ 61708 h 2131730"/>
                <a:gd name="connsiteX16" fmla="*/ 325369 w 448785"/>
                <a:gd name="connsiteY16" fmla="*/ 112196 h 2131730"/>
                <a:gd name="connsiteX17" fmla="*/ 398297 w 448785"/>
                <a:gd name="connsiteY17" fmla="*/ 154270 h 2131730"/>
                <a:gd name="connsiteX18" fmla="*/ 423541 w 448785"/>
                <a:gd name="connsiteY18" fmla="*/ 171099 h 2131730"/>
                <a:gd name="connsiteX19" fmla="*/ 431955 w 448785"/>
                <a:gd name="connsiteY19" fmla="*/ 182319 h 2131730"/>
                <a:gd name="connsiteX20" fmla="*/ 445980 w 448785"/>
                <a:gd name="connsiteY20" fmla="*/ 207563 h 2131730"/>
                <a:gd name="connsiteX21" fmla="*/ 448785 w 448785"/>
                <a:gd name="connsiteY21" fmla="*/ 232807 h 2131730"/>
                <a:gd name="connsiteX22" fmla="*/ 440370 w 448785"/>
                <a:gd name="connsiteY22" fmla="*/ 255247 h 2131730"/>
                <a:gd name="connsiteX23" fmla="*/ 420736 w 448785"/>
                <a:gd name="connsiteY23" fmla="*/ 277686 h 2131730"/>
                <a:gd name="connsiteX24" fmla="*/ 406711 w 448785"/>
                <a:gd name="connsiteY24" fmla="*/ 316955 h 2131730"/>
                <a:gd name="connsiteX25" fmla="*/ 398297 w 448785"/>
                <a:gd name="connsiteY25" fmla="*/ 359028 h 2131730"/>
                <a:gd name="connsiteX26" fmla="*/ 401101 w 448785"/>
                <a:gd name="connsiteY26" fmla="*/ 504883 h 2131730"/>
                <a:gd name="connsiteX27" fmla="*/ 375857 w 448785"/>
                <a:gd name="connsiteY27" fmla="*/ 639519 h 2131730"/>
                <a:gd name="connsiteX28" fmla="*/ 375857 w 448785"/>
                <a:gd name="connsiteY28" fmla="*/ 1301477 h 2131730"/>
                <a:gd name="connsiteX29" fmla="*/ 378662 w 448785"/>
                <a:gd name="connsiteY29" fmla="*/ 1654896 h 2131730"/>
                <a:gd name="connsiteX30" fmla="*/ 378662 w 448785"/>
                <a:gd name="connsiteY30" fmla="*/ 1879288 h 2131730"/>
                <a:gd name="connsiteX31" fmla="*/ 364638 w 448785"/>
                <a:gd name="connsiteY31" fmla="*/ 1955021 h 2131730"/>
                <a:gd name="connsiteX32" fmla="*/ 353418 w 448785"/>
                <a:gd name="connsiteY32" fmla="*/ 2002704 h 2131730"/>
                <a:gd name="connsiteX33" fmla="*/ 336589 w 448785"/>
                <a:gd name="connsiteY33" fmla="*/ 2053193 h 2131730"/>
                <a:gd name="connsiteX34" fmla="*/ 311344 w 448785"/>
                <a:gd name="connsiteY34" fmla="*/ 2103681 h 2131730"/>
                <a:gd name="connsiteX35" fmla="*/ 291710 w 448785"/>
                <a:gd name="connsiteY35" fmla="*/ 2123315 h 2131730"/>
                <a:gd name="connsiteX36" fmla="*/ 272076 w 448785"/>
                <a:gd name="connsiteY36" fmla="*/ 2131730 h 2131730"/>
                <a:gd name="connsiteX37" fmla="*/ 255246 w 448785"/>
                <a:gd name="connsiteY37" fmla="*/ 2131730 h 2131730"/>
                <a:gd name="connsiteX38" fmla="*/ 232807 w 448785"/>
                <a:gd name="connsiteY38" fmla="*/ 2120510 h 2131730"/>
                <a:gd name="connsiteX39" fmla="*/ 213173 w 448785"/>
                <a:gd name="connsiteY39" fmla="*/ 2098071 h 2131730"/>
                <a:gd name="connsiteX40" fmla="*/ 179514 w 448785"/>
                <a:gd name="connsiteY40" fmla="*/ 2025143 h 2131730"/>
                <a:gd name="connsiteX41" fmla="*/ 145855 w 448785"/>
                <a:gd name="connsiteY41" fmla="*/ 1935386 h 2131730"/>
                <a:gd name="connsiteX42" fmla="*/ 109391 w 448785"/>
                <a:gd name="connsiteY42" fmla="*/ 1809166 h 2131730"/>
                <a:gd name="connsiteX43" fmla="*/ 109391 w 448785"/>
                <a:gd name="connsiteY43" fmla="*/ 1778312 h 2131730"/>
                <a:gd name="connsiteX44" fmla="*/ 123416 w 448785"/>
                <a:gd name="connsiteY44" fmla="*/ 1570748 h 2131730"/>
                <a:gd name="connsiteX45" fmla="*/ 143050 w 448785"/>
                <a:gd name="connsiteY45" fmla="*/ 1236964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8785" h="2131730">
                  <a:moveTo>
                    <a:pt x="143050" y="1236964"/>
                  </a:moveTo>
                  <a:lnTo>
                    <a:pt x="165489" y="911595"/>
                  </a:lnTo>
                  <a:lnTo>
                    <a:pt x="179514" y="684397"/>
                  </a:lnTo>
                  <a:lnTo>
                    <a:pt x="154270" y="527323"/>
                  </a:lnTo>
                  <a:lnTo>
                    <a:pt x="154270" y="412321"/>
                  </a:lnTo>
                  <a:lnTo>
                    <a:pt x="151465" y="350613"/>
                  </a:lnTo>
                  <a:lnTo>
                    <a:pt x="143050" y="294515"/>
                  </a:lnTo>
                  <a:lnTo>
                    <a:pt x="131830" y="255247"/>
                  </a:lnTo>
                  <a:lnTo>
                    <a:pt x="120611" y="221588"/>
                  </a:lnTo>
                  <a:lnTo>
                    <a:pt x="95366" y="168294"/>
                  </a:lnTo>
                  <a:lnTo>
                    <a:pt x="67317" y="117806"/>
                  </a:lnTo>
                  <a:lnTo>
                    <a:pt x="33659" y="70123"/>
                  </a:lnTo>
                  <a:lnTo>
                    <a:pt x="0" y="25244"/>
                  </a:lnTo>
                  <a:lnTo>
                    <a:pt x="30854" y="0"/>
                  </a:lnTo>
                  <a:lnTo>
                    <a:pt x="126220" y="25244"/>
                  </a:lnTo>
                  <a:lnTo>
                    <a:pt x="227197" y="61708"/>
                  </a:lnTo>
                  <a:lnTo>
                    <a:pt x="325369" y="112196"/>
                  </a:lnTo>
                  <a:lnTo>
                    <a:pt x="398297" y="154270"/>
                  </a:lnTo>
                  <a:lnTo>
                    <a:pt x="423541" y="171099"/>
                  </a:lnTo>
                  <a:lnTo>
                    <a:pt x="431955" y="182319"/>
                  </a:lnTo>
                  <a:lnTo>
                    <a:pt x="445980" y="207563"/>
                  </a:lnTo>
                  <a:lnTo>
                    <a:pt x="448785" y="232807"/>
                  </a:lnTo>
                  <a:lnTo>
                    <a:pt x="440370" y="255247"/>
                  </a:lnTo>
                  <a:lnTo>
                    <a:pt x="420736" y="277686"/>
                  </a:lnTo>
                  <a:lnTo>
                    <a:pt x="406711" y="316955"/>
                  </a:lnTo>
                  <a:lnTo>
                    <a:pt x="398297" y="359028"/>
                  </a:lnTo>
                  <a:cubicBezTo>
                    <a:pt x="399232" y="407646"/>
                    <a:pt x="400166" y="456265"/>
                    <a:pt x="401101" y="504883"/>
                  </a:cubicBezTo>
                  <a:lnTo>
                    <a:pt x="375857" y="639519"/>
                  </a:lnTo>
                  <a:lnTo>
                    <a:pt x="375857" y="1301477"/>
                  </a:lnTo>
                  <a:lnTo>
                    <a:pt x="378662" y="1654896"/>
                  </a:lnTo>
                  <a:lnTo>
                    <a:pt x="378662" y="1879288"/>
                  </a:lnTo>
                  <a:lnTo>
                    <a:pt x="364638" y="1955021"/>
                  </a:lnTo>
                  <a:lnTo>
                    <a:pt x="353418" y="2002704"/>
                  </a:lnTo>
                  <a:lnTo>
                    <a:pt x="336589" y="2053193"/>
                  </a:lnTo>
                  <a:lnTo>
                    <a:pt x="311344" y="2103681"/>
                  </a:lnTo>
                  <a:lnTo>
                    <a:pt x="291710" y="2123315"/>
                  </a:lnTo>
                  <a:lnTo>
                    <a:pt x="272076" y="2131730"/>
                  </a:lnTo>
                  <a:lnTo>
                    <a:pt x="255246" y="2131730"/>
                  </a:lnTo>
                  <a:lnTo>
                    <a:pt x="232807" y="2120510"/>
                  </a:lnTo>
                  <a:lnTo>
                    <a:pt x="213173" y="2098071"/>
                  </a:lnTo>
                  <a:lnTo>
                    <a:pt x="179514" y="2025143"/>
                  </a:lnTo>
                  <a:lnTo>
                    <a:pt x="145855" y="1935386"/>
                  </a:lnTo>
                  <a:lnTo>
                    <a:pt x="109391" y="1809166"/>
                  </a:lnTo>
                  <a:lnTo>
                    <a:pt x="109391" y="1778312"/>
                  </a:lnTo>
                  <a:lnTo>
                    <a:pt x="123416" y="1570748"/>
                  </a:lnTo>
                  <a:lnTo>
                    <a:pt x="143050" y="12369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0">
              <a:extLst>
                <a:ext uri="{FF2B5EF4-FFF2-40B4-BE49-F238E27FC236}">
                  <a16:creationId xmlns:a16="http://schemas.microsoft.com/office/drawing/2014/main" id="{DA022BF3-E76C-4392-A675-4F12AED733FA}"/>
                </a:ext>
              </a:extLst>
            </p:cNvPr>
            <p:cNvSpPr/>
            <p:nvPr/>
          </p:nvSpPr>
          <p:spPr>
            <a:xfrm>
              <a:off x="3916364" y="4462464"/>
              <a:ext cx="2054225" cy="1354137"/>
            </a:xfrm>
            <a:custGeom>
              <a:avLst/>
              <a:gdLst>
                <a:gd name="connsiteX0" fmla="*/ 1315502 w 2053193"/>
                <a:gd name="connsiteY0" fmla="*/ 465614 h 1354770"/>
                <a:gd name="connsiteX1" fmla="*/ 1472577 w 2053193"/>
                <a:gd name="connsiteY1" fmla="*/ 336589 h 1354770"/>
                <a:gd name="connsiteX2" fmla="*/ 1674530 w 2053193"/>
                <a:gd name="connsiteY2" fmla="*/ 154270 h 1354770"/>
                <a:gd name="connsiteX3" fmla="*/ 1795141 w 2053193"/>
                <a:gd name="connsiteY3" fmla="*/ 36463 h 1354770"/>
                <a:gd name="connsiteX4" fmla="*/ 2053193 w 2053193"/>
                <a:gd name="connsiteY4" fmla="*/ 0 h 1354770"/>
                <a:gd name="connsiteX5" fmla="*/ 2039168 w 2053193"/>
                <a:gd name="connsiteY5" fmla="*/ 67317 h 1354770"/>
                <a:gd name="connsiteX6" fmla="*/ 1974655 w 2053193"/>
                <a:gd name="connsiteY6" fmla="*/ 131830 h 1354770"/>
                <a:gd name="connsiteX7" fmla="*/ 1865264 w 2053193"/>
                <a:gd name="connsiteY7" fmla="*/ 252441 h 1354770"/>
                <a:gd name="connsiteX8" fmla="*/ 1696969 w 2053193"/>
                <a:gd name="connsiteY8" fmla="*/ 415126 h 1354770"/>
                <a:gd name="connsiteX9" fmla="*/ 1517455 w 2053193"/>
                <a:gd name="connsiteY9" fmla="*/ 566591 h 1354770"/>
                <a:gd name="connsiteX10" fmla="*/ 1351966 w 2053193"/>
                <a:gd name="connsiteY10" fmla="*/ 690007 h 1354770"/>
                <a:gd name="connsiteX11" fmla="*/ 1135988 w 2053193"/>
                <a:gd name="connsiteY11" fmla="*/ 835862 h 1354770"/>
                <a:gd name="connsiteX12" fmla="*/ 877936 w 2053193"/>
                <a:gd name="connsiteY12" fmla="*/ 990132 h 1354770"/>
                <a:gd name="connsiteX13" fmla="*/ 608665 w 2053193"/>
                <a:gd name="connsiteY13" fmla="*/ 1127573 h 1354770"/>
                <a:gd name="connsiteX14" fmla="*/ 342199 w 2053193"/>
                <a:gd name="connsiteY14" fmla="*/ 1248184 h 1354770"/>
                <a:gd name="connsiteX15" fmla="*/ 123416 w 2053193"/>
                <a:gd name="connsiteY15" fmla="*/ 1329526 h 1354770"/>
                <a:gd name="connsiteX16" fmla="*/ 50488 w 2053193"/>
                <a:gd name="connsiteY16" fmla="*/ 1354770 h 1354770"/>
                <a:gd name="connsiteX17" fmla="*/ 25244 w 2053193"/>
                <a:gd name="connsiteY17" fmla="*/ 1354770 h 1354770"/>
                <a:gd name="connsiteX18" fmla="*/ 14025 w 2053193"/>
                <a:gd name="connsiteY18" fmla="*/ 1349160 h 1354770"/>
                <a:gd name="connsiteX19" fmla="*/ 0 w 2053193"/>
                <a:gd name="connsiteY19" fmla="*/ 1337941 h 1354770"/>
                <a:gd name="connsiteX20" fmla="*/ 2805 w 2053193"/>
                <a:gd name="connsiteY20" fmla="*/ 1323916 h 1354770"/>
                <a:gd name="connsiteX21" fmla="*/ 11220 w 2053193"/>
                <a:gd name="connsiteY21" fmla="*/ 1307087 h 1354770"/>
                <a:gd name="connsiteX22" fmla="*/ 30854 w 2053193"/>
                <a:gd name="connsiteY22" fmla="*/ 1287452 h 1354770"/>
                <a:gd name="connsiteX23" fmla="*/ 140245 w 2053193"/>
                <a:gd name="connsiteY23" fmla="*/ 1234159 h 1354770"/>
                <a:gd name="connsiteX24" fmla="*/ 322564 w 2053193"/>
                <a:gd name="connsiteY24" fmla="*/ 1135987 h 1354770"/>
                <a:gd name="connsiteX25" fmla="*/ 555372 w 2053193"/>
                <a:gd name="connsiteY25" fmla="*/ 1001352 h 1354770"/>
                <a:gd name="connsiteX26" fmla="*/ 776959 w 2053193"/>
                <a:gd name="connsiteY26" fmla="*/ 861106 h 1354770"/>
                <a:gd name="connsiteX27" fmla="*/ 1026596 w 2053193"/>
                <a:gd name="connsiteY27" fmla="*/ 687202 h 1354770"/>
                <a:gd name="connsiteX28" fmla="*/ 1315502 w 2053193"/>
                <a:gd name="connsiteY28" fmla="*/ 465614 h 13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53193" h="1354770">
                  <a:moveTo>
                    <a:pt x="1315502" y="465614"/>
                  </a:moveTo>
                  <a:lnTo>
                    <a:pt x="1472577" y="336589"/>
                  </a:lnTo>
                  <a:lnTo>
                    <a:pt x="1674530" y="154270"/>
                  </a:lnTo>
                  <a:lnTo>
                    <a:pt x="1795141" y="36463"/>
                  </a:lnTo>
                  <a:lnTo>
                    <a:pt x="2053193" y="0"/>
                  </a:lnTo>
                  <a:lnTo>
                    <a:pt x="2039168" y="67317"/>
                  </a:lnTo>
                  <a:lnTo>
                    <a:pt x="1974655" y="131830"/>
                  </a:lnTo>
                  <a:lnTo>
                    <a:pt x="1865264" y="252441"/>
                  </a:lnTo>
                  <a:lnTo>
                    <a:pt x="1696969" y="415126"/>
                  </a:lnTo>
                  <a:lnTo>
                    <a:pt x="1517455" y="566591"/>
                  </a:lnTo>
                  <a:lnTo>
                    <a:pt x="1351966" y="690007"/>
                  </a:lnTo>
                  <a:lnTo>
                    <a:pt x="1135988" y="835862"/>
                  </a:lnTo>
                  <a:lnTo>
                    <a:pt x="877936" y="990132"/>
                  </a:lnTo>
                  <a:lnTo>
                    <a:pt x="608665" y="1127573"/>
                  </a:lnTo>
                  <a:lnTo>
                    <a:pt x="342199" y="1248184"/>
                  </a:lnTo>
                  <a:lnTo>
                    <a:pt x="123416" y="1329526"/>
                  </a:lnTo>
                  <a:lnTo>
                    <a:pt x="50488" y="1354770"/>
                  </a:lnTo>
                  <a:lnTo>
                    <a:pt x="25244" y="1354770"/>
                  </a:lnTo>
                  <a:lnTo>
                    <a:pt x="14025" y="1349160"/>
                  </a:lnTo>
                  <a:lnTo>
                    <a:pt x="0" y="1337941"/>
                  </a:lnTo>
                  <a:lnTo>
                    <a:pt x="2805" y="1323916"/>
                  </a:lnTo>
                  <a:lnTo>
                    <a:pt x="11220" y="1307087"/>
                  </a:lnTo>
                  <a:lnTo>
                    <a:pt x="30854" y="1287452"/>
                  </a:lnTo>
                  <a:lnTo>
                    <a:pt x="140245" y="1234159"/>
                  </a:lnTo>
                  <a:lnTo>
                    <a:pt x="322564" y="1135987"/>
                  </a:lnTo>
                  <a:lnTo>
                    <a:pt x="555372" y="1001352"/>
                  </a:lnTo>
                  <a:lnTo>
                    <a:pt x="776959" y="861106"/>
                  </a:lnTo>
                  <a:lnTo>
                    <a:pt x="1026596" y="687202"/>
                  </a:lnTo>
                  <a:lnTo>
                    <a:pt x="1315502" y="465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9">
              <a:extLst>
                <a:ext uri="{FF2B5EF4-FFF2-40B4-BE49-F238E27FC236}">
                  <a16:creationId xmlns:a16="http://schemas.microsoft.com/office/drawing/2014/main" id="{717065F3-225A-4EA1-B6D5-FB172E109B9E}"/>
                </a:ext>
              </a:extLst>
            </p:cNvPr>
            <p:cNvSpPr/>
            <p:nvPr/>
          </p:nvSpPr>
          <p:spPr>
            <a:xfrm>
              <a:off x="6091239" y="4445000"/>
              <a:ext cx="2301875" cy="1352550"/>
            </a:xfrm>
            <a:custGeom>
              <a:avLst/>
              <a:gdLst>
                <a:gd name="connsiteX0" fmla="*/ 645129 w 2302829"/>
                <a:gd name="connsiteY0" fmla="*/ 614275 h 1351966"/>
                <a:gd name="connsiteX1" fmla="*/ 356223 w 2302829"/>
                <a:gd name="connsiteY1" fmla="*/ 347809 h 1351966"/>
                <a:gd name="connsiteX2" fmla="*/ 0 w 2302829"/>
                <a:gd name="connsiteY2" fmla="*/ 14025 h 1351966"/>
                <a:gd name="connsiteX3" fmla="*/ 134635 w 2302829"/>
                <a:gd name="connsiteY3" fmla="*/ 0 h 1351966"/>
                <a:gd name="connsiteX4" fmla="*/ 249636 w 2302829"/>
                <a:gd name="connsiteY4" fmla="*/ 86952 h 1351966"/>
                <a:gd name="connsiteX5" fmla="*/ 465614 w 2302829"/>
                <a:gd name="connsiteY5" fmla="*/ 244027 h 1351966"/>
                <a:gd name="connsiteX6" fmla="*/ 774154 w 2302829"/>
                <a:gd name="connsiteY6" fmla="*/ 465615 h 1351966"/>
                <a:gd name="connsiteX7" fmla="*/ 1046230 w 2302829"/>
                <a:gd name="connsiteY7" fmla="*/ 656349 h 1351966"/>
                <a:gd name="connsiteX8" fmla="*/ 1312697 w 2302829"/>
                <a:gd name="connsiteY8" fmla="*/ 827448 h 1351966"/>
                <a:gd name="connsiteX9" fmla="*/ 1391234 w 2302829"/>
                <a:gd name="connsiteY9" fmla="*/ 872327 h 1351966"/>
                <a:gd name="connsiteX10" fmla="*/ 1604407 w 2302829"/>
                <a:gd name="connsiteY10" fmla="*/ 976108 h 1351966"/>
                <a:gd name="connsiteX11" fmla="*/ 1966240 w 2302829"/>
                <a:gd name="connsiteY11" fmla="*/ 1144403 h 1351966"/>
                <a:gd name="connsiteX12" fmla="*/ 2249536 w 2302829"/>
                <a:gd name="connsiteY12" fmla="*/ 1270623 h 1351966"/>
                <a:gd name="connsiteX13" fmla="*/ 2283195 w 2302829"/>
                <a:gd name="connsiteY13" fmla="*/ 1290258 h 1351966"/>
                <a:gd name="connsiteX14" fmla="*/ 2294414 w 2302829"/>
                <a:gd name="connsiteY14" fmla="*/ 1304282 h 1351966"/>
                <a:gd name="connsiteX15" fmla="*/ 2302829 w 2302829"/>
                <a:gd name="connsiteY15" fmla="*/ 1323917 h 1351966"/>
                <a:gd name="connsiteX16" fmla="*/ 2302829 w 2302829"/>
                <a:gd name="connsiteY16" fmla="*/ 1335136 h 1351966"/>
                <a:gd name="connsiteX17" fmla="*/ 2294414 w 2302829"/>
                <a:gd name="connsiteY17" fmla="*/ 1346356 h 1351966"/>
                <a:gd name="connsiteX18" fmla="*/ 2246731 w 2302829"/>
                <a:gd name="connsiteY18" fmla="*/ 1351966 h 1351966"/>
                <a:gd name="connsiteX19" fmla="*/ 1999899 w 2302829"/>
                <a:gd name="connsiteY19" fmla="*/ 1351966 h 1351966"/>
                <a:gd name="connsiteX20" fmla="*/ 1682944 w 2302829"/>
                <a:gd name="connsiteY20" fmla="*/ 1351966 h 1351966"/>
                <a:gd name="connsiteX21" fmla="*/ 1548309 w 2302829"/>
                <a:gd name="connsiteY21" fmla="*/ 1346356 h 1351966"/>
                <a:gd name="connsiteX22" fmla="*/ 1520260 w 2302829"/>
                <a:gd name="connsiteY22" fmla="*/ 1343551 h 1351966"/>
                <a:gd name="connsiteX23" fmla="*/ 1466967 w 2302829"/>
                <a:gd name="connsiteY23" fmla="*/ 1335136 h 1351966"/>
                <a:gd name="connsiteX24" fmla="*/ 1424893 w 2302829"/>
                <a:gd name="connsiteY24" fmla="*/ 1323917 h 1351966"/>
                <a:gd name="connsiteX25" fmla="*/ 1391234 w 2302829"/>
                <a:gd name="connsiteY25" fmla="*/ 1309892 h 1351966"/>
                <a:gd name="connsiteX26" fmla="*/ 1301477 w 2302829"/>
                <a:gd name="connsiteY26" fmla="*/ 1228550 h 1351966"/>
                <a:gd name="connsiteX27" fmla="*/ 1107938 w 2302829"/>
                <a:gd name="connsiteY27" fmla="*/ 1049036 h 1351966"/>
                <a:gd name="connsiteX28" fmla="*/ 827448 w 2302829"/>
                <a:gd name="connsiteY28" fmla="*/ 788179 h 1351966"/>
                <a:gd name="connsiteX29" fmla="*/ 645129 w 2302829"/>
                <a:gd name="connsiteY29" fmla="*/ 614275 h 135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2829" h="1351966">
                  <a:moveTo>
                    <a:pt x="645129" y="614275"/>
                  </a:moveTo>
                  <a:lnTo>
                    <a:pt x="356223" y="347809"/>
                  </a:lnTo>
                  <a:lnTo>
                    <a:pt x="0" y="14025"/>
                  </a:lnTo>
                  <a:lnTo>
                    <a:pt x="134635" y="0"/>
                  </a:lnTo>
                  <a:lnTo>
                    <a:pt x="249636" y="86952"/>
                  </a:lnTo>
                  <a:lnTo>
                    <a:pt x="465614" y="244027"/>
                  </a:lnTo>
                  <a:lnTo>
                    <a:pt x="774154" y="465615"/>
                  </a:lnTo>
                  <a:lnTo>
                    <a:pt x="1046230" y="656349"/>
                  </a:lnTo>
                  <a:lnTo>
                    <a:pt x="1312697" y="827448"/>
                  </a:lnTo>
                  <a:lnTo>
                    <a:pt x="1391234" y="872327"/>
                  </a:lnTo>
                  <a:lnTo>
                    <a:pt x="1604407" y="976108"/>
                  </a:lnTo>
                  <a:lnTo>
                    <a:pt x="1966240" y="1144403"/>
                  </a:lnTo>
                  <a:lnTo>
                    <a:pt x="2249536" y="1270623"/>
                  </a:lnTo>
                  <a:lnTo>
                    <a:pt x="2283195" y="1290258"/>
                  </a:lnTo>
                  <a:lnTo>
                    <a:pt x="2294414" y="1304282"/>
                  </a:lnTo>
                  <a:lnTo>
                    <a:pt x="2302829" y="1323917"/>
                  </a:lnTo>
                  <a:lnTo>
                    <a:pt x="2302829" y="1335136"/>
                  </a:lnTo>
                  <a:lnTo>
                    <a:pt x="2294414" y="1346356"/>
                  </a:lnTo>
                  <a:lnTo>
                    <a:pt x="2246731" y="1351966"/>
                  </a:lnTo>
                  <a:lnTo>
                    <a:pt x="1999899" y="1351966"/>
                  </a:lnTo>
                  <a:lnTo>
                    <a:pt x="1682944" y="1351966"/>
                  </a:lnTo>
                  <a:lnTo>
                    <a:pt x="1548309" y="1346356"/>
                  </a:lnTo>
                  <a:lnTo>
                    <a:pt x="1520260" y="1343551"/>
                  </a:lnTo>
                  <a:lnTo>
                    <a:pt x="1466967" y="1335136"/>
                  </a:lnTo>
                  <a:lnTo>
                    <a:pt x="1424893" y="1323917"/>
                  </a:lnTo>
                  <a:lnTo>
                    <a:pt x="1391234" y="1309892"/>
                  </a:lnTo>
                  <a:lnTo>
                    <a:pt x="1301477" y="1228550"/>
                  </a:lnTo>
                  <a:lnTo>
                    <a:pt x="1107938" y="1049036"/>
                  </a:lnTo>
                  <a:lnTo>
                    <a:pt x="827448" y="788179"/>
                  </a:lnTo>
                  <a:lnTo>
                    <a:pt x="645129" y="614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1241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2" grpId="0" animBg="1"/>
      <p:bldP spid="25" grpId="0" animBg="1"/>
      <p:bldP spid="16" grpId="0" animBg="1"/>
      <p:bldP spid="19" grpId="0" animBg="1"/>
      <p:bldP spid="20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14" grpId="0" animBg="1"/>
      <p:bldP spid="15" grpId="0" animBg="1"/>
      <p:bldP spid="29" grpId="0" animBg="1"/>
      <p:bldP spid="17" grpId="0" animBg="1"/>
      <p:bldP spid="31" grpId="0" animBg="1"/>
      <p:bldP spid="30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4C4326AC-AB33-4581-B38E-7A7801B756FF}"/>
              </a:ext>
            </a:extLst>
          </p:cNvPr>
          <p:cNvGrpSpPr/>
          <p:nvPr/>
        </p:nvGrpSpPr>
        <p:grpSpPr>
          <a:xfrm>
            <a:off x="3848101" y="1390650"/>
            <a:ext cx="4545013" cy="4583114"/>
            <a:chOff x="3848101" y="1390650"/>
            <a:chExt cx="4545013" cy="4583114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15E99345-49E8-4D6B-BCCD-F49955AF53C5}"/>
                </a:ext>
              </a:extLst>
            </p:cNvPr>
            <p:cNvSpPr/>
            <p:nvPr/>
          </p:nvSpPr>
          <p:spPr>
            <a:xfrm>
              <a:off x="3898106" y="1395413"/>
              <a:ext cx="966788" cy="1289050"/>
            </a:xfrm>
            <a:custGeom>
              <a:avLst/>
              <a:gdLst>
                <a:gd name="connsiteX0" fmla="*/ 466725 w 966788"/>
                <a:gd name="connsiteY0" fmla="*/ 557212 h 1288256"/>
                <a:gd name="connsiteX1" fmla="*/ 514350 w 966788"/>
                <a:gd name="connsiteY1" fmla="*/ 466725 h 1288256"/>
                <a:gd name="connsiteX2" fmla="*/ 552450 w 966788"/>
                <a:gd name="connsiteY2" fmla="*/ 383381 h 1288256"/>
                <a:gd name="connsiteX3" fmla="*/ 585788 w 966788"/>
                <a:gd name="connsiteY3" fmla="*/ 295275 h 1288256"/>
                <a:gd name="connsiteX4" fmla="*/ 597694 w 966788"/>
                <a:gd name="connsiteY4" fmla="*/ 252412 h 1288256"/>
                <a:gd name="connsiteX5" fmla="*/ 600075 w 966788"/>
                <a:gd name="connsiteY5" fmla="*/ 216693 h 1288256"/>
                <a:gd name="connsiteX6" fmla="*/ 600075 w 966788"/>
                <a:gd name="connsiteY6" fmla="*/ 188118 h 1288256"/>
                <a:gd name="connsiteX7" fmla="*/ 590550 w 966788"/>
                <a:gd name="connsiteY7" fmla="*/ 161925 h 1288256"/>
                <a:gd name="connsiteX8" fmla="*/ 573881 w 966788"/>
                <a:gd name="connsiteY8" fmla="*/ 138112 h 1288256"/>
                <a:gd name="connsiteX9" fmla="*/ 552450 w 966788"/>
                <a:gd name="connsiteY9" fmla="*/ 116681 h 1288256"/>
                <a:gd name="connsiteX10" fmla="*/ 526256 w 966788"/>
                <a:gd name="connsiteY10" fmla="*/ 95250 h 1288256"/>
                <a:gd name="connsiteX11" fmla="*/ 490538 w 966788"/>
                <a:gd name="connsiteY11" fmla="*/ 73818 h 1288256"/>
                <a:gd name="connsiteX12" fmla="*/ 447675 w 966788"/>
                <a:gd name="connsiteY12" fmla="*/ 50006 h 1288256"/>
                <a:gd name="connsiteX13" fmla="*/ 435769 w 966788"/>
                <a:gd name="connsiteY13" fmla="*/ 38100 h 1288256"/>
                <a:gd name="connsiteX14" fmla="*/ 426244 w 966788"/>
                <a:gd name="connsiteY14" fmla="*/ 14287 h 1288256"/>
                <a:gd name="connsiteX15" fmla="*/ 433388 w 966788"/>
                <a:gd name="connsiteY15" fmla="*/ 2381 h 1288256"/>
                <a:gd name="connsiteX16" fmla="*/ 450056 w 966788"/>
                <a:gd name="connsiteY16" fmla="*/ 0 h 1288256"/>
                <a:gd name="connsiteX17" fmla="*/ 490538 w 966788"/>
                <a:gd name="connsiteY17" fmla="*/ 4762 h 1288256"/>
                <a:gd name="connsiteX18" fmla="*/ 531019 w 966788"/>
                <a:gd name="connsiteY18" fmla="*/ 2381 h 1288256"/>
                <a:gd name="connsiteX19" fmla="*/ 607219 w 966788"/>
                <a:gd name="connsiteY19" fmla="*/ 9525 h 1288256"/>
                <a:gd name="connsiteX20" fmla="*/ 661988 w 966788"/>
                <a:gd name="connsiteY20" fmla="*/ 19050 h 1288256"/>
                <a:gd name="connsiteX21" fmla="*/ 711994 w 966788"/>
                <a:gd name="connsiteY21" fmla="*/ 38100 h 1288256"/>
                <a:gd name="connsiteX22" fmla="*/ 762000 w 966788"/>
                <a:gd name="connsiteY22" fmla="*/ 59531 h 1288256"/>
                <a:gd name="connsiteX23" fmla="*/ 821531 w 966788"/>
                <a:gd name="connsiteY23" fmla="*/ 90487 h 1288256"/>
                <a:gd name="connsiteX24" fmla="*/ 854869 w 966788"/>
                <a:gd name="connsiteY24" fmla="*/ 114300 h 1288256"/>
                <a:gd name="connsiteX25" fmla="*/ 883444 w 966788"/>
                <a:gd name="connsiteY25" fmla="*/ 135731 h 1288256"/>
                <a:gd name="connsiteX26" fmla="*/ 912019 w 966788"/>
                <a:gd name="connsiteY26" fmla="*/ 166687 h 1288256"/>
                <a:gd name="connsiteX27" fmla="*/ 950119 w 966788"/>
                <a:gd name="connsiteY27" fmla="*/ 223837 h 1288256"/>
                <a:gd name="connsiteX28" fmla="*/ 964406 w 966788"/>
                <a:gd name="connsiteY28" fmla="*/ 252412 h 1288256"/>
                <a:gd name="connsiteX29" fmla="*/ 966788 w 966788"/>
                <a:gd name="connsiteY29" fmla="*/ 276225 h 1288256"/>
                <a:gd name="connsiteX30" fmla="*/ 962025 w 966788"/>
                <a:gd name="connsiteY30" fmla="*/ 292893 h 1288256"/>
                <a:gd name="connsiteX31" fmla="*/ 954881 w 966788"/>
                <a:gd name="connsiteY31" fmla="*/ 304800 h 1288256"/>
                <a:gd name="connsiteX32" fmla="*/ 931069 w 966788"/>
                <a:gd name="connsiteY32" fmla="*/ 314325 h 1288256"/>
                <a:gd name="connsiteX33" fmla="*/ 900113 w 966788"/>
                <a:gd name="connsiteY33" fmla="*/ 328612 h 1288256"/>
                <a:gd name="connsiteX34" fmla="*/ 862013 w 966788"/>
                <a:gd name="connsiteY34" fmla="*/ 354806 h 1288256"/>
                <a:gd name="connsiteX35" fmla="*/ 833438 w 966788"/>
                <a:gd name="connsiteY35" fmla="*/ 388143 h 1288256"/>
                <a:gd name="connsiteX36" fmla="*/ 809625 w 966788"/>
                <a:gd name="connsiteY36" fmla="*/ 426243 h 1288256"/>
                <a:gd name="connsiteX37" fmla="*/ 783431 w 966788"/>
                <a:gd name="connsiteY37" fmla="*/ 481012 h 1288256"/>
                <a:gd name="connsiteX38" fmla="*/ 762000 w 966788"/>
                <a:gd name="connsiteY38" fmla="*/ 528637 h 1288256"/>
                <a:gd name="connsiteX39" fmla="*/ 740569 w 966788"/>
                <a:gd name="connsiteY39" fmla="*/ 559593 h 1288256"/>
                <a:gd name="connsiteX40" fmla="*/ 619125 w 966788"/>
                <a:gd name="connsiteY40" fmla="*/ 673893 h 1288256"/>
                <a:gd name="connsiteX41" fmla="*/ 583406 w 966788"/>
                <a:gd name="connsiteY41" fmla="*/ 719137 h 1288256"/>
                <a:gd name="connsiteX42" fmla="*/ 497681 w 966788"/>
                <a:gd name="connsiteY42" fmla="*/ 828675 h 1288256"/>
                <a:gd name="connsiteX43" fmla="*/ 414338 w 966788"/>
                <a:gd name="connsiteY43" fmla="*/ 923925 h 1288256"/>
                <a:gd name="connsiteX44" fmla="*/ 311944 w 966788"/>
                <a:gd name="connsiteY44" fmla="*/ 1040606 h 1288256"/>
                <a:gd name="connsiteX45" fmla="*/ 204788 w 966788"/>
                <a:gd name="connsiteY45" fmla="*/ 1147762 h 1288256"/>
                <a:gd name="connsiteX46" fmla="*/ 121444 w 966788"/>
                <a:gd name="connsiteY46" fmla="*/ 1223962 h 1288256"/>
                <a:gd name="connsiteX47" fmla="*/ 64294 w 966788"/>
                <a:gd name="connsiteY47" fmla="*/ 1271587 h 1288256"/>
                <a:gd name="connsiteX48" fmla="*/ 38100 w 966788"/>
                <a:gd name="connsiteY48" fmla="*/ 1285875 h 1288256"/>
                <a:gd name="connsiteX49" fmla="*/ 21431 w 966788"/>
                <a:gd name="connsiteY49" fmla="*/ 1288256 h 1288256"/>
                <a:gd name="connsiteX50" fmla="*/ 4763 w 966788"/>
                <a:gd name="connsiteY50" fmla="*/ 1283493 h 1288256"/>
                <a:gd name="connsiteX51" fmla="*/ 0 w 966788"/>
                <a:gd name="connsiteY51" fmla="*/ 1266825 h 1288256"/>
                <a:gd name="connsiteX52" fmla="*/ 14288 w 966788"/>
                <a:gd name="connsiteY52" fmla="*/ 1235868 h 1288256"/>
                <a:gd name="connsiteX53" fmla="*/ 54769 w 966788"/>
                <a:gd name="connsiteY53" fmla="*/ 1178718 h 1288256"/>
                <a:gd name="connsiteX54" fmla="*/ 121444 w 966788"/>
                <a:gd name="connsiteY54" fmla="*/ 1090612 h 1288256"/>
                <a:gd name="connsiteX55" fmla="*/ 223838 w 966788"/>
                <a:gd name="connsiteY55" fmla="*/ 947737 h 1288256"/>
                <a:gd name="connsiteX56" fmla="*/ 309563 w 966788"/>
                <a:gd name="connsiteY56" fmla="*/ 821531 h 1288256"/>
                <a:gd name="connsiteX57" fmla="*/ 400050 w 966788"/>
                <a:gd name="connsiteY57" fmla="*/ 676275 h 1288256"/>
                <a:gd name="connsiteX58" fmla="*/ 466725 w 966788"/>
                <a:gd name="connsiteY58" fmla="*/ 557212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66788" h="1288256">
                  <a:moveTo>
                    <a:pt x="466725" y="557212"/>
                  </a:moveTo>
                  <a:lnTo>
                    <a:pt x="514350" y="466725"/>
                  </a:lnTo>
                  <a:lnTo>
                    <a:pt x="552450" y="383381"/>
                  </a:lnTo>
                  <a:lnTo>
                    <a:pt x="585788" y="295275"/>
                  </a:lnTo>
                  <a:lnTo>
                    <a:pt x="597694" y="252412"/>
                  </a:lnTo>
                  <a:lnTo>
                    <a:pt x="600075" y="216693"/>
                  </a:lnTo>
                  <a:lnTo>
                    <a:pt x="600075" y="188118"/>
                  </a:lnTo>
                  <a:lnTo>
                    <a:pt x="590550" y="161925"/>
                  </a:lnTo>
                  <a:lnTo>
                    <a:pt x="573881" y="138112"/>
                  </a:lnTo>
                  <a:lnTo>
                    <a:pt x="552450" y="116681"/>
                  </a:lnTo>
                  <a:lnTo>
                    <a:pt x="526256" y="95250"/>
                  </a:lnTo>
                  <a:lnTo>
                    <a:pt x="490538" y="73818"/>
                  </a:lnTo>
                  <a:lnTo>
                    <a:pt x="447675" y="50006"/>
                  </a:lnTo>
                  <a:lnTo>
                    <a:pt x="435769" y="38100"/>
                  </a:lnTo>
                  <a:lnTo>
                    <a:pt x="426244" y="14287"/>
                  </a:lnTo>
                  <a:lnTo>
                    <a:pt x="433388" y="2381"/>
                  </a:lnTo>
                  <a:lnTo>
                    <a:pt x="450056" y="0"/>
                  </a:lnTo>
                  <a:lnTo>
                    <a:pt x="490538" y="4762"/>
                  </a:lnTo>
                  <a:lnTo>
                    <a:pt x="531019" y="2381"/>
                  </a:lnTo>
                  <a:lnTo>
                    <a:pt x="607219" y="9525"/>
                  </a:lnTo>
                  <a:lnTo>
                    <a:pt x="661988" y="19050"/>
                  </a:lnTo>
                  <a:lnTo>
                    <a:pt x="711994" y="38100"/>
                  </a:lnTo>
                  <a:lnTo>
                    <a:pt x="762000" y="59531"/>
                  </a:lnTo>
                  <a:lnTo>
                    <a:pt x="821531" y="90487"/>
                  </a:lnTo>
                  <a:lnTo>
                    <a:pt x="854869" y="114300"/>
                  </a:lnTo>
                  <a:lnTo>
                    <a:pt x="883444" y="135731"/>
                  </a:lnTo>
                  <a:lnTo>
                    <a:pt x="912019" y="166687"/>
                  </a:lnTo>
                  <a:lnTo>
                    <a:pt x="950119" y="223837"/>
                  </a:lnTo>
                  <a:lnTo>
                    <a:pt x="964406" y="252412"/>
                  </a:lnTo>
                  <a:lnTo>
                    <a:pt x="966788" y="276225"/>
                  </a:lnTo>
                  <a:lnTo>
                    <a:pt x="962025" y="292893"/>
                  </a:lnTo>
                  <a:lnTo>
                    <a:pt x="954881" y="304800"/>
                  </a:lnTo>
                  <a:lnTo>
                    <a:pt x="931069" y="314325"/>
                  </a:lnTo>
                  <a:lnTo>
                    <a:pt x="900113" y="328612"/>
                  </a:lnTo>
                  <a:lnTo>
                    <a:pt x="862013" y="354806"/>
                  </a:lnTo>
                  <a:lnTo>
                    <a:pt x="833438" y="388143"/>
                  </a:lnTo>
                  <a:lnTo>
                    <a:pt x="809625" y="426243"/>
                  </a:lnTo>
                  <a:lnTo>
                    <a:pt x="783431" y="481012"/>
                  </a:lnTo>
                  <a:lnTo>
                    <a:pt x="762000" y="528637"/>
                  </a:lnTo>
                  <a:lnTo>
                    <a:pt x="740569" y="559593"/>
                  </a:lnTo>
                  <a:lnTo>
                    <a:pt x="619125" y="673893"/>
                  </a:lnTo>
                  <a:lnTo>
                    <a:pt x="583406" y="719137"/>
                  </a:lnTo>
                  <a:lnTo>
                    <a:pt x="497681" y="828675"/>
                  </a:lnTo>
                  <a:lnTo>
                    <a:pt x="414338" y="923925"/>
                  </a:lnTo>
                  <a:lnTo>
                    <a:pt x="311944" y="1040606"/>
                  </a:lnTo>
                  <a:lnTo>
                    <a:pt x="204788" y="1147762"/>
                  </a:lnTo>
                  <a:lnTo>
                    <a:pt x="121444" y="1223962"/>
                  </a:lnTo>
                  <a:lnTo>
                    <a:pt x="64294" y="1271587"/>
                  </a:lnTo>
                  <a:lnTo>
                    <a:pt x="38100" y="1285875"/>
                  </a:lnTo>
                  <a:lnTo>
                    <a:pt x="21431" y="1288256"/>
                  </a:lnTo>
                  <a:lnTo>
                    <a:pt x="4763" y="1283493"/>
                  </a:lnTo>
                  <a:lnTo>
                    <a:pt x="0" y="1266825"/>
                  </a:lnTo>
                  <a:lnTo>
                    <a:pt x="14288" y="1235868"/>
                  </a:lnTo>
                  <a:lnTo>
                    <a:pt x="54769" y="1178718"/>
                  </a:lnTo>
                  <a:lnTo>
                    <a:pt x="121444" y="1090612"/>
                  </a:lnTo>
                  <a:lnTo>
                    <a:pt x="223838" y="947737"/>
                  </a:lnTo>
                  <a:lnTo>
                    <a:pt x="309563" y="821531"/>
                  </a:lnTo>
                  <a:lnTo>
                    <a:pt x="400050" y="676275"/>
                  </a:lnTo>
                  <a:lnTo>
                    <a:pt x="466725" y="557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1">
              <a:extLst>
                <a:ext uri="{FF2B5EF4-FFF2-40B4-BE49-F238E27FC236}">
                  <a16:creationId xmlns:a16="http://schemas.microsoft.com/office/drawing/2014/main" id="{D96CB42D-B6EA-4FA7-8DB8-55382BF52F3A}"/>
                </a:ext>
              </a:extLst>
            </p:cNvPr>
            <p:cNvSpPr/>
            <p:nvPr/>
          </p:nvSpPr>
          <p:spPr>
            <a:xfrm>
              <a:off x="5753895" y="1390650"/>
              <a:ext cx="879475" cy="935038"/>
            </a:xfrm>
            <a:custGeom>
              <a:avLst/>
              <a:gdLst>
                <a:gd name="connsiteX0" fmla="*/ 395287 w 881062"/>
                <a:gd name="connsiteY0" fmla="*/ 471488 h 935831"/>
                <a:gd name="connsiteX1" fmla="*/ 454819 w 881062"/>
                <a:gd name="connsiteY1" fmla="*/ 395288 h 935831"/>
                <a:gd name="connsiteX2" fmla="*/ 476250 w 881062"/>
                <a:gd name="connsiteY2" fmla="*/ 366713 h 935831"/>
                <a:gd name="connsiteX3" fmla="*/ 497681 w 881062"/>
                <a:gd name="connsiteY3" fmla="*/ 335756 h 935831"/>
                <a:gd name="connsiteX4" fmla="*/ 514350 w 881062"/>
                <a:gd name="connsiteY4" fmla="*/ 309563 h 935831"/>
                <a:gd name="connsiteX5" fmla="*/ 526256 w 881062"/>
                <a:gd name="connsiteY5" fmla="*/ 283369 h 935831"/>
                <a:gd name="connsiteX6" fmla="*/ 535781 w 881062"/>
                <a:gd name="connsiteY6" fmla="*/ 252413 h 935831"/>
                <a:gd name="connsiteX7" fmla="*/ 542925 w 881062"/>
                <a:gd name="connsiteY7" fmla="*/ 223838 h 935831"/>
                <a:gd name="connsiteX8" fmla="*/ 550069 w 881062"/>
                <a:gd name="connsiteY8" fmla="*/ 185738 h 935831"/>
                <a:gd name="connsiteX9" fmla="*/ 550069 w 881062"/>
                <a:gd name="connsiteY9" fmla="*/ 164306 h 935831"/>
                <a:gd name="connsiteX10" fmla="*/ 540544 w 881062"/>
                <a:gd name="connsiteY10" fmla="*/ 147638 h 935831"/>
                <a:gd name="connsiteX11" fmla="*/ 528637 w 881062"/>
                <a:gd name="connsiteY11" fmla="*/ 133350 h 935831"/>
                <a:gd name="connsiteX12" fmla="*/ 502444 w 881062"/>
                <a:gd name="connsiteY12" fmla="*/ 111919 h 935831"/>
                <a:gd name="connsiteX13" fmla="*/ 485775 w 881062"/>
                <a:gd name="connsiteY13" fmla="*/ 102394 h 935831"/>
                <a:gd name="connsiteX14" fmla="*/ 459581 w 881062"/>
                <a:gd name="connsiteY14" fmla="*/ 88106 h 935831"/>
                <a:gd name="connsiteX15" fmla="*/ 433387 w 881062"/>
                <a:gd name="connsiteY15" fmla="*/ 80963 h 935831"/>
                <a:gd name="connsiteX16" fmla="*/ 404812 w 881062"/>
                <a:gd name="connsiteY16" fmla="*/ 66675 h 935831"/>
                <a:gd name="connsiteX17" fmla="*/ 385762 w 881062"/>
                <a:gd name="connsiteY17" fmla="*/ 45244 h 935831"/>
                <a:gd name="connsiteX18" fmla="*/ 385762 w 881062"/>
                <a:gd name="connsiteY18" fmla="*/ 30956 h 935831"/>
                <a:gd name="connsiteX19" fmla="*/ 395287 w 881062"/>
                <a:gd name="connsiteY19" fmla="*/ 16669 h 935831"/>
                <a:gd name="connsiteX20" fmla="*/ 414337 w 881062"/>
                <a:gd name="connsiteY20" fmla="*/ 9525 h 935831"/>
                <a:gd name="connsiteX21" fmla="*/ 442912 w 881062"/>
                <a:gd name="connsiteY21" fmla="*/ 2381 h 935831"/>
                <a:gd name="connsiteX22" fmla="*/ 495300 w 881062"/>
                <a:gd name="connsiteY22" fmla="*/ 0 h 935831"/>
                <a:gd name="connsiteX23" fmla="*/ 578644 w 881062"/>
                <a:gd name="connsiteY23" fmla="*/ 2381 h 935831"/>
                <a:gd name="connsiteX24" fmla="*/ 626269 w 881062"/>
                <a:gd name="connsiteY24" fmla="*/ 11906 h 935831"/>
                <a:gd name="connsiteX25" fmla="*/ 676275 w 881062"/>
                <a:gd name="connsiteY25" fmla="*/ 33338 h 935831"/>
                <a:gd name="connsiteX26" fmla="*/ 738187 w 881062"/>
                <a:gd name="connsiteY26" fmla="*/ 69056 h 935831"/>
                <a:gd name="connsiteX27" fmla="*/ 783431 w 881062"/>
                <a:gd name="connsiteY27" fmla="*/ 100013 h 935831"/>
                <a:gd name="connsiteX28" fmla="*/ 814387 w 881062"/>
                <a:gd name="connsiteY28" fmla="*/ 126206 h 935831"/>
                <a:gd name="connsiteX29" fmla="*/ 842962 w 881062"/>
                <a:gd name="connsiteY29" fmla="*/ 161925 h 935831"/>
                <a:gd name="connsiteX30" fmla="*/ 864394 w 881062"/>
                <a:gd name="connsiteY30" fmla="*/ 195263 h 935831"/>
                <a:gd name="connsiteX31" fmla="*/ 876300 w 881062"/>
                <a:gd name="connsiteY31" fmla="*/ 219075 h 935831"/>
                <a:gd name="connsiteX32" fmla="*/ 881062 w 881062"/>
                <a:gd name="connsiteY32" fmla="*/ 240506 h 935831"/>
                <a:gd name="connsiteX33" fmla="*/ 876300 w 881062"/>
                <a:gd name="connsiteY33" fmla="*/ 271463 h 935831"/>
                <a:gd name="connsiteX34" fmla="*/ 864394 w 881062"/>
                <a:gd name="connsiteY34" fmla="*/ 290513 h 935831"/>
                <a:gd name="connsiteX35" fmla="*/ 838200 w 881062"/>
                <a:gd name="connsiteY35" fmla="*/ 309563 h 935831"/>
                <a:gd name="connsiteX36" fmla="*/ 804862 w 881062"/>
                <a:gd name="connsiteY36" fmla="*/ 328613 h 935831"/>
                <a:gd name="connsiteX37" fmla="*/ 759619 w 881062"/>
                <a:gd name="connsiteY37" fmla="*/ 357188 h 935831"/>
                <a:gd name="connsiteX38" fmla="*/ 709612 w 881062"/>
                <a:gd name="connsiteY38" fmla="*/ 402431 h 935831"/>
                <a:gd name="connsiteX39" fmla="*/ 573881 w 881062"/>
                <a:gd name="connsiteY39" fmla="*/ 538163 h 935831"/>
                <a:gd name="connsiteX40" fmla="*/ 447675 w 881062"/>
                <a:gd name="connsiteY40" fmla="*/ 640556 h 935831"/>
                <a:gd name="connsiteX41" fmla="*/ 271462 w 881062"/>
                <a:gd name="connsiteY41" fmla="*/ 773906 h 935831"/>
                <a:gd name="connsiteX42" fmla="*/ 130969 w 881062"/>
                <a:gd name="connsiteY42" fmla="*/ 873919 h 935831"/>
                <a:gd name="connsiteX43" fmla="*/ 52387 w 881062"/>
                <a:gd name="connsiteY43" fmla="*/ 926306 h 935831"/>
                <a:gd name="connsiteX44" fmla="*/ 26194 w 881062"/>
                <a:gd name="connsiteY44" fmla="*/ 935831 h 935831"/>
                <a:gd name="connsiteX45" fmla="*/ 9525 w 881062"/>
                <a:gd name="connsiteY45" fmla="*/ 935831 h 935831"/>
                <a:gd name="connsiteX46" fmla="*/ 0 w 881062"/>
                <a:gd name="connsiteY46" fmla="*/ 923925 h 935831"/>
                <a:gd name="connsiteX47" fmla="*/ 4762 w 881062"/>
                <a:gd name="connsiteY47" fmla="*/ 897731 h 935831"/>
                <a:gd name="connsiteX48" fmla="*/ 11906 w 881062"/>
                <a:gd name="connsiteY48" fmla="*/ 885825 h 935831"/>
                <a:gd name="connsiteX49" fmla="*/ 42862 w 881062"/>
                <a:gd name="connsiteY49" fmla="*/ 850106 h 935831"/>
                <a:gd name="connsiteX50" fmla="*/ 107156 w 881062"/>
                <a:gd name="connsiteY50" fmla="*/ 783431 h 935831"/>
                <a:gd name="connsiteX51" fmla="*/ 178594 w 881062"/>
                <a:gd name="connsiteY51" fmla="*/ 709613 h 935831"/>
                <a:gd name="connsiteX52" fmla="*/ 247650 w 881062"/>
                <a:gd name="connsiteY52" fmla="*/ 638175 h 935831"/>
                <a:gd name="connsiteX53" fmla="*/ 350044 w 881062"/>
                <a:gd name="connsiteY53" fmla="*/ 523875 h 935831"/>
                <a:gd name="connsiteX54" fmla="*/ 395287 w 881062"/>
                <a:gd name="connsiteY54" fmla="*/ 4714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81062" h="935831">
                  <a:moveTo>
                    <a:pt x="395287" y="471488"/>
                  </a:moveTo>
                  <a:lnTo>
                    <a:pt x="454819" y="395288"/>
                  </a:lnTo>
                  <a:lnTo>
                    <a:pt x="476250" y="366713"/>
                  </a:lnTo>
                  <a:lnTo>
                    <a:pt x="497681" y="335756"/>
                  </a:lnTo>
                  <a:lnTo>
                    <a:pt x="514350" y="309563"/>
                  </a:lnTo>
                  <a:lnTo>
                    <a:pt x="526256" y="283369"/>
                  </a:lnTo>
                  <a:lnTo>
                    <a:pt x="535781" y="252413"/>
                  </a:lnTo>
                  <a:lnTo>
                    <a:pt x="542925" y="223838"/>
                  </a:lnTo>
                  <a:lnTo>
                    <a:pt x="550069" y="185738"/>
                  </a:lnTo>
                  <a:lnTo>
                    <a:pt x="550069" y="164306"/>
                  </a:lnTo>
                  <a:lnTo>
                    <a:pt x="540544" y="147638"/>
                  </a:lnTo>
                  <a:lnTo>
                    <a:pt x="528637" y="133350"/>
                  </a:lnTo>
                  <a:lnTo>
                    <a:pt x="502444" y="111919"/>
                  </a:lnTo>
                  <a:lnTo>
                    <a:pt x="485775" y="102394"/>
                  </a:lnTo>
                  <a:lnTo>
                    <a:pt x="459581" y="88106"/>
                  </a:lnTo>
                  <a:lnTo>
                    <a:pt x="433387" y="80963"/>
                  </a:lnTo>
                  <a:lnTo>
                    <a:pt x="404812" y="66675"/>
                  </a:lnTo>
                  <a:lnTo>
                    <a:pt x="385762" y="45244"/>
                  </a:lnTo>
                  <a:lnTo>
                    <a:pt x="385762" y="30956"/>
                  </a:lnTo>
                  <a:lnTo>
                    <a:pt x="395287" y="16669"/>
                  </a:lnTo>
                  <a:lnTo>
                    <a:pt x="414337" y="9525"/>
                  </a:lnTo>
                  <a:lnTo>
                    <a:pt x="442912" y="2381"/>
                  </a:lnTo>
                  <a:lnTo>
                    <a:pt x="495300" y="0"/>
                  </a:lnTo>
                  <a:lnTo>
                    <a:pt x="578644" y="2381"/>
                  </a:lnTo>
                  <a:lnTo>
                    <a:pt x="626269" y="11906"/>
                  </a:lnTo>
                  <a:lnTo>
                    <a:pt x="676275" y="33338"/>
                  </a:lnTo>
                  <a:lnTo>
                    <a:pt x="738187" y="69056"/>
                  </a:lnTo>
                  <a:lnTo>
                    <a:pt x="783431" y="100013"/>
                  </a:lnTo>
                  <a:lnTo>
                    <a:pt x="814387" y="126206"/>
                  </a:lnTo>
                  <a:lnTo>
                    <a:pt x="842962" y="161925"/>
                  </a:lnTo>
                  <a:lnTo>
                    <a:pt x="864394" y="195263"/>
                  </a:lnTo>
                  <a:lnTo>
                    <a:pt x="876300" y="219075"/>
                  </a:lnTo>
                  <a:lnTo>
                    <a:pt x="881062" y="240506"/>
                  </a:lnTo>
                  <a:lnTo>
                    <a:pt x="876300" y="271463"/>
                  </a:lnTo>
                  <a:lnTo>
                    <a:pt x="864394" y="290513"/>
                  </a:lnTo>
                  <a:lnTo>
                    <a:pt x="838200" y="309563"/>
                  </a:lnTo>
                  <a:lnTo>
                    <a:pt x="804862" y="328613"/>
                  </a:lnTo>
                  <a:lnTo>
                    <a:pt x="759619" y="357188"/>
                  </a:lnTo>
                  <a:lnTo>
                    <a:pt x="709612" y="402431"/>
                  </a:lnTo>
                  <a:lnTo>
                    <a:pt x="573881" y="538163"/>
                  </a:lnTo>
                  <a:lnTo>
                    <a:pt x="447675" y="640556"/>
                  </a:lnTo>
                  <a:lnTo>
                    <a:pt x="271462" y="773906"/>
                  </a:lnTo>
                  <a:lnTo>
                    <a:pt x="130969" y="873919"/>
                  </a:lnTo>
                  <a:lnTo>
                    <a:pt x="52387" y="926306"/>
                  </a:lnTo>
                  <a:lnTo>
                    <a:pt x="26194" y="935831"/>
                  </a:lnTo>
                  <a:lnTo>
                    <a:pt x="9525" y="935831"/>
                  </a:lnTo>
                  <a:lnTo>
                    <a:pt x="0" y="923925"/>
                  </a:lnTo>
                  <a:lnTo>
                    <a:pt x="4762" y="897731"/>
                  </a:lnTo>
                  <a:lnTo>
                    <a:pt x="11906" y="885825"/>
                  </a:lnTo>
                  <a:lnTo>
                    <a:pt x="42862" y="850106"/>
                  </a:lnTo>
                  <a:lnTo>
                    <a:pt x="107156" y="783431"/>
                  </a:lnTo>
                  <a:lnTo>
                    <a:pt x="178594" y="709613"/>
                  </a:lnTo>
                  <a:lnTo>
                    <a:pt x="247650" y="638175"/>
                  </a:lnTo>
                  <a:lnTo>
                    <a:pt x="350044" y="523875"/>
                  </a:lnTo>
                  <a:lnTo>
                    <a:pt x="395287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66401AE1-E3D1-4345-AE66-8A61F94C5E51}"/>
                </a:ext>
              </a:extLst>
            </p:cNvPr>
            <p:cNvSpPr/>
            <p:nvPr/>
          </p:nvSpPr>
          <p:spPr>
            <a:xfrm>
              <a:off x="4147345" y="2693989"/>
              <a:ext cx="1406525" cy="422275"/>
            </a:xfrm>
            <a:custGeom>
              <a:avLst/>
              <a:gdLst>
                <a:gd name="connsiteX0" fmla="*/ 557213 w 1404938"/>
                <a:gd name="connsiteY0" fmla="*/ 219075 h 423862"/>
                <a:gd name="connsiteX1" fmla="*/ 652463 w 1404938"/>
                <a:gd name="connsiteY1" fmla="*/ 200025 h 423862"/>
                <a:gd name="connsiteX2" fmla="*/ 733425 w 1404938"/>
                <a:gd name="connsiteY2" fmla="*/ 180975 h 423862"/>
                <a:gd name="connsiteX3" fmla="*/ 840582 w 1404938"/>
                <a:gd name="connsiteY3" fmla="*/ 152400 h 423862"/>
                <a:gd name="connsiteX4" fmla="*/ 897732 w 1404938"/>
                <a:gd name="connsiteY4" fmla="*/ 135731 h 423862"/>
                <a:gd name="connsiteX5" fmla="*/ 942975 w 1404938"/>
                <a:gd name="connsiteY5" fmla="*/ 116681 h 423862"/>
                <a:gd name="connsiteX6" fmla="*/ 1004888 w 1404938"/>
                <a:gd name="connsiteY6" fmla="*/ 85725 h 423862"/>
                <a:gd name="connsiteX7" fmla="*/ 1062038 w 1404938"/>
                <a:gd name="connsiteY7" fmla="*/ 50006 h 423862"/>
                <a:gd name="connsiteX8" fmla="*/ 1102519 w 1404938"/>
                <a:gd name="connsiteY8" fmla="*/ 21431 h 423862"/>
                <a:gd name="connsiteX9" fmla="*/ 1123950 w 1404938"/>
                <a:gd name="connsiteY9" fmla="*/ 4762 h 423862"/>
                <a:gd name="connsiteX10" fmla="*/ 1140619 w 1404938"/>
                <a:gd name="connsiteY10" fmla="*/ 0 h 423862"/>
                <a:gd name="connsiteX11" fmla="*/ 1195388 w 1404938"/>
                <a:gd name="connsiteY11" fmla="*/ 9525 h 423862"/>
                <a:gd name="connsiteX12" fmla="*/ 1252538 w 1404938"/>
                <a:gd name="connsiteY12" fmla="*/ 23812 h 423862"/>
                <a:gd name="connsiteX13" fmla="*/ 1302544 w 1404938"/>
                <a:gd name="connsiteY13" fmla="*/ 40481 h 423862"/>
                <a:gd name="connsiteX14" fmla="*/ 1343025 w 1404938"/>
                <a:gd name="connsiteY14" fmla="*/ 61912 h 423862"/>
                <a:gd name="connsiteX15" fmla="*/ 1373982 w 1404938"/>
                <a:gd name="connsiteY15" fmla="*/ 83344 h 423862"/>
                <a:gd name="connsiteX16" fmla="*/ 1395413 w 1404938"/>
                <a:gd name="connsiteY16" fmla="*/ 100012 h 423862"/>
                <a:gd name="connsiteX17" fmla="*/ 1402557 w 1404938"/>
                <a:gd name="connsiteY17" fmla="*/ 114300 h 423862"/>
                <a:gd name="connsiteX18" fmla="*/ 1404938 w 1404938"/>
                <a:gd name="connsiteY18" fmla="*/ 140494 h 423862"/>
                <a:gd name="connsiteX19" fmla="*/ 1400175 w 1404938"/>
                <a:gd name="connsiteY19" fmla="*/ 173831 h 423862"/>
                <a:gd name="connsiteX20" fmla="*/ 1385888 w 1404938"/>
                <a:gd name="connsiteY20" fmla="*/ 192881 h 423862"/>
                <a:gd name="connsiteX21" fmla="*/ 1357313 w 1404938"/>
                <a:gd name="connsiteY21" fmla="*/ 204787 h 423862"/>
                <a:gd name="connsiteX22" fmla="*/ 1207294 w 1404938"/>
                <a:gd name="connsiteY22" fmla="*/ 238125 h 423862"/>
                <a:gd name="connsiteX23" fmla="*/ 992982 w 1404938"/>
                <a:gd name="connsiteY23" fmla="*/ 283369 h 423862"/>
                <a:gd name="connsiteX24" fmla="*/ 821532 w 1404938"/>
                <a:gd name="connsiteY24" fmla="*/ 316706 h 423862"/>
                <a:gd name="connsiteX25" fmla="*/ 633413 w 1404938"/>
                <a:gd name="connsiteY25" fmla="*/ 376237 h 423862"/>
                <a:gd name="connsiteX26" fmla="*/ 507207 w 1404938"/>
                <a:gd name="connsiteY26" fmla="*/ 400050 h 423862"/>
                <a:gd name="connsiteX27" fmla="*/ 378619 w 1404938"/>
                <a:gd name="connsiteY27" fmla="*/ 421481 h 423862"/>
                <a:gd name="connsiteX28" fmla="*/ 330994 w 1404938"/>
                <a:gd name="connsiteY28" fmla="*/ 423862 h 423862"/>
                <a:gd name="connsiteX29" fmla="*/ 300038 w 1404938"/>
                <a:gd name="connsiteY29" fmla="*/ 421481 h 423862"/>
                <a:gd name="connsiteX30" fmla="*/ 254794 w 1404938"/>
                <a:gd name="connsiteY30" fmla="*/ 411956 h 423862"/>
                <a:gd name="connsiteX31" fmla="*/ 183357 w 1404938"/>
                <a:gd name="connsiteY31" fmla="*/ 383381 h 423862"/>
                <a:gd name="connsiteX32" fmla="*/ 133350 w 1404938"/>
                <a:gd name="connsiteY32" fmla="*/ 352425 h 423862"/>
                <a:gd name="connsiteX33" fmla="*/ 66675 w 1404938"/>
                <a:gd name="connsiteY33" fmla="*/ 309562 h 423862"/>
                <a:gd name="connsiteX34" fmla="*/ 14288 w 1404938"/>
                <a:gd name="connsiteY34" fmla="*/ 269081 h 423862"/>
                <a:gd name="connsiteX35" fmla="*/ 0 w 1404938"/>
                <a:gd name="connsiteY35" fmla="*/ 242887 h 423862"/>
                <a:gd name="connsiteX36" fmla="*/ 2382 w 1404938"/>
                <a:gd name="connsiteY36" fmla="*/ 226219 h 423862"/>
                <a:gd name="connsiteX37" fmla="*/ 9525 w 1404938"/>
                <a:gd name="connsiteY37" fmla="*/ 219075 h 423862"/>
                <a:gd name="connsiteX38" fmla="*/ 52388 w 1404938"/>
                <a:gd name="connsiteY38" fmla="*/ 223837 h 423862"/>
                <a:gd name="connsiteX39" fmla="*/ 164307 w 1404938"/>
                <a:gd name="connsiteY39" fmla="*/ 238125 h 423862"/>
                <a:gd name="connsiteX40" fmla="*/ 285750 w 1404938"/>
                <a:gd name="connsiteY40" fmla="*/ 245269 h 423862"/>
                <a:gd name="connsiteX41" fmla="*/ 373857 w 1404938"/>
                <a:gd name="connsiteY41" fmla="*/ 242887 h 423862"/>
                <a:gd name="connsiteX42" fmla="*/ 557213 w 1404938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4938" h="423862">
                  <a:moveTo>
                    <a:pt x="557213" y="219075"/>
                  </a:moveTo>
                  <a:lnTo>
                    <a:pt x="652463" y="200025"/>
                  </a:lnTo>
                  <a:lnTo>
                    <a:pt x="733425" y="180975"/>
                  </a:lnTo>
                  <a:lnTo>
                    <a:pt x="840582" y="152400"/>
                  </a:lnTo>
                  <a:lnTo>
                    <a:pt x="897732" y="135731"/>
                  </a:lnTo>
                  <a:lnTo>
                    <a:pt x="942975" y="116681"/>
                  </a:lnTo>
                  <a:lnTo>
                    <a:pt x="1004888" y="85725"/>
                  </a:lnTo>
                  <a:lnTo>
                    <a:pt x="1062038" y="50006"/>
                  </a:lnTo>
                  <a:lnTo>
                    <a:pt x="1102519" y="21431"/>
                  </a:lnTo>
                  <a:lnTo>
                    <a:pt x="1123950" y="4762"/>
                  </a:lnTo>
                  <a:lnTo>
                    <a:pt x="1140619" y="0"/>
                  </a:lnTo>
                  <a:lnTo>
                    <a:pt x="1195388" y="9525"/>
                  </a:lnTo>
                  <a:lnTo>
                    <a:pt x="1252538" y="23812"/>
                  </a:lnTo>
                  <a:lnTo>
                    <a:pt x="1302544" y="40481"/>
                  </a:lnTo>
                  <a:lnTo>
                    <a:pt x="1343025" y="61912"/>
                  </a:lnTo>
                  <a:lnTo>
                    <a:pt x="1373982" y="83344"/>
                  </a:lnTo>
                  <a:lnTo>
                    <a:pt x="1395413" y="100012"/>
                  </a:lnTo>
                  <a:lnTo>
                    <a:pt x="1402557" y="114300"/>
                  </a:lnTo>
                  <a:lnTo>
                    <a:pt x="1404938" y="140494"/>
                  </a:lnTo>
                  <a:lnTo>
                    <a:pt x="1400175" y="173831"/>
                  </a:lnTo>
                  <a:lnTo>
                    <a:pt x="1385888" y="192881"/>
                  </a:lnTo>
                  <a:lnTo>
                    <a:pt x="1357313" y="204787"/>
                  </a:lnTo>
                  <a:lnTo>
                    <a:pt x="1207294" y="238125"/>
                  </a:lnTo>
                  <a:lnTo>
                    <a:pt x="992982" y="283369"/>
                  </a:lnTo>
                  <a:lnTo>
                    <a:pt x="821532" y="316706"/>
                  </a:lnTo>
                  <a:lnTo>
                    <a:pt x="633413" y="376237"/>
                  </a:lnTo>
                  <a:lnTo>
                    <a:pt x="507207" y="400050"/>
                  </a:lnTo>
                  <a:lnTo>
                    <a:pt x="378619" y="421481"/>
                  </a:lnTo>
                  <a:lnTo>
                    <a:pt x="330994" y="423862"/>
                  </a:lnTo>
                  <a:lnTo>
                    <a:pt x="300038" y="421481"/>
                  </a:lnTo>
                  <a:lnTo>
                    <a:pt x="254794" y="411956"/>
                  </a:lnTo>
                  <a:lnTo>
                    <a:pt x="183357" y="383381"/>
                  </a:lnTo>
                  <a:lnTo>
                    <a:pt x="133350" y="352425"/>
                  </a:lnTo>
                  <a:lnTo>
                    <a:pt x="66675" y="309562"/>
                  </a:lnTo>
                  <a:lnTo>
                    <a:pt x="14288" y="269081"/>
                  </a:lnTo>
                  <a:lnTo>
                    <a:pt x="0" y="242887"/>
                  </a:lnTo>
                  <a:lnTo>
                    <a:pt x="2382" y="226219"/>
                  </a:lnTo>
                  <a:lnTo>
                    <a:pt x="9525" y="219075"/>
                  </a:lnTo>
                  <a:lnTo>
                    <a:pt x="52388" y="223837"/>
                  </a:lnTo>
                  <a:lnTo>
                    <a:pt x="164307" y="238125"/>
                  </a:lnTo>
                  <a:lnTo>
                    <a:pt x="285750" y="245269"/>
                  </a:lnTo>
                  <a:lnTo>
                    <a:pt x="373857" y="242887"/>
                  </a:lnTo>
                  <a:lnTo>
                    <a:pt x="55721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5">
              <a:extLst>
                <a:ext uri="{FF2B5EF4-FFF2-40B4-BE49-F238E27FC236}">
                  <a16:creationId xmlns:a16="http://schemas.microsoft.com/office/drawing/2014/main" id="{CC728B6B-CB51-45AF-B9EF-FBF87E37A62E}"/>
                </a:ext>
              </a:extLst>
            </p:cNvPr>
            <p:cNvSpPr/>
            <p:nvPr/>
          </p:nvSpPr>
          <p:spPr>
            <a:xfrm>
              <a:off x="3848101" y="4168776"/>
              <a:ext cx="4295775" cy="619125"/>
            </a:xfrm>
            <a:custGeom>
              <a:avLst/>
              <a:gdLst>
                <a:gd name="connsiteX0" fmla="*/ 1210963 w 4296621"/>
                <a:gd name="connsiteY0" fmla="*/ 285970 h 617838"/>
                <a:gd name="connsiteX1" fmla="*/ 1765251 w 4296621"/>
                <a:gd name="connsiteY1" fmla="*/ 229482 h 617838"/>
                <a:gd name="connsiteX2" fmla="*/ 2072405 w 4296621"/>
                <a:gd name="connsiteY2" fmla="*/ 194177 h 617838"/>
                <a:gd name="connsiteX3" fmla="*/ 2291296 w 4296621"/>
                <a:gd name="connsiteY3" fmla="*/ 155342 h 617838"/>
                <a:gd name="connsiteX4" fmla="*/ 2587858 w 4296621"/>
                <a:gd name="connsiteY4" fmla="*/ 134159 h 617838"/>
                <a:gd name="connsiteX5" fmla="*/ 3110373 w 4296621"/>
                <a:gd name="connsiteY5" fmla="*/ 98854 h 617838"/>
                <a:gd name="connsiteX6" fmla="*/ 3392813 w 4296621"/>
                <a:gd name="connsiteY6" fmla="*/ 81201 h 617838"/>
                <a:gd name="connsiteX7" fmla="*/ 3608173 w 4296621"/>
                <a:gd name="connsiteY7" fmla="*/ 63549 h 617838"/>
                <a:gd name="connsiteX8" fmla="*/ 3650539 w 4296621"/>
                <a:gd name="connsiteY8" fmla="*/ 52957 h 617838"/>
                <a:gd name="connsiteX9" fmla="*/ 3703497 w 4296621"/>
                <a:gd name="connsiteY9" fmla="*/ 31774 h 617838"/>
                <a:gd name="connsiteX10" fmla="*/ 3752924 w 4296621"/>
                <a:gd name="connsiteY10" fmla="*/ 0 h 617838"/>
                <a:gd name="connsiteX11" fmla="*/ 3802351 w 4296621"/>
                <a:gd name="connsiteY11" fmla="*/ 3530 h 617838"/>
                <a:gd name="connsiteX12" fmla="*/ 3968285 w 4296621"/>
                <a:gd name="connsiteY12" fmla="*/ 38835 h 617838"/>
                <a:gd name="connsiteX13" fmla="*/ 4081261 w 4296621"/>
                <a:gd name="connsiteY13" fmla="*/ 77671 h 617838"/>
                <a:gd name="connsiteX14" fmla="*/ 4158932 w 4296621"/>
                <a:gd name="connsiteY14" fmla="*/ 112976 h 617838"/>
                <a:gd name="connsiteX15" fmla="*/ 4222481 w 4296621"/>
                <a:gd name="connsiteY15" fmla="*/ 151811 h 617838"/>
                <a:gd name="connsiteX16" fmla="*/ 4257786 w 4296621"/>
                <a:gd name="connsiteY16" fmla="*/ 180055 h 617838"/>
                <a:gd name="connsiteX17" fmla="*/ 4278969 w 4296621"/>
                <a:gd name="connsiteY17" fmla="*/ 204769 h 617838"/>
                <a:gd name="connsiteX18" fmla="*/ 4293091 w 4296621"/>
                <a:gd name="connsiteY18" fmla="*/ 229482 h 617838"/>
                <a:gd name="connsiteX19" fmla="*/ 4296621 w 4296621"/>
                <a:gd name="connsiteY19" fmla="*/ 250665 h 617838"/>
                <a:gd name="connsiteX20" fmla="*/ 4282499 w 4296621"/>
                <a:gd name="connsiteY20" fmla="*/ 282440 h 617838"/>
                <a:gd name="connsiteX21" fmla="*/ 4268377 w 4296621"/>
                <a:gd name="connsiteY21" fmla="*/ 296562 h 617838"/>
                <a:gd name="connsiteX22" fmla="*/ 4240133 w 4296621"/>
                <a:gd name="connsiteY22" fmla="*/ 314214 h 617838"/>
                <a:gd name="connsiteX23" fmla="*/ 4187176 w 4296621"/>
                <a:gd name="connsiteY23" fmla="*/ 331867 h 617838"/>
                <a:gd name="connsiteX24" fmla="*/ 4130688 w 4296621"/>
                <a:gd name="connsiteY24" fmla="*/ 321275 h 617838"/>
                <a:gd name="connsiteX25" fmla="*/ 3957693 w 4296621"/>
                <a:gd name="connsiteY25" fmla="*/ 300092 h 617838"/>
                <a:gd name="connsiteX26" fmla="*/ 3682314 w 4296621"/>
                <a:gd name="connsiteY26" fmla="*/ 278909 h 617838"/>
                <a:gd name="connsiteX27" fmla="*/ 3424587 w 4296621"/>
                <a:gd name="connsiteY27" fmla="*/ 268318 h 617838"/>
                <a:gd name="connsiteX28" fmla="*/ 3149208 w 4296621"/>
                <a:gd name="connsiteY28" fmla="*/ 264787 h 617838"/>
                <a:gd name="connsiteX29" fmla="*/ 2923256 w 4296621"/>
                <a:gd name="connsiteY29" fmla="*/ 268318 h 617838"/>
                <a:gd name="connsiteX30" fmla="*/ 2690243 w 4296621"/>
                <a:gd name="connsiteY30" fmla="*/ 285970 h 617838"/>
                <a:gd name="connsiteX31" fmla="*/ 2400742 w 4296621"/>
                <a:gd name="connsiteY31" fmla="*/ 310684 h 617838"/>
                <a:gd name="connsiteX32" fmla="*/ 1722885 w 4296621"/>
                <a:gd name="connsiteY32" fmla="*/ 384824 h 617838"/>
                <a:gd name="connsiteX33" fmla="*/ 1355713 w 4296621"/>
                <a:gd name="connsiteY33" fmla="*/ 434252 h 617838"/>
                <a:gd name="connsiteX34" fmla="*/ 1055621 w 4296621"/>
                <a:gd name="connsiteY34" fmla="*/ 483679 h 617838"/>
                <a:gd name="connsiteX35" fmla="*/ 695509 w 4296621"/>
                <a:gd name="connsiteY35" fmla="*/ 557819 h 617838"/>
                <a:gd name="connsiteX36" fmla="*/ 437783 w 4296621"/>
                <a:gd name="connsiteY36" fmla="*/ 617838 h 617838"/>
                <a:gd name="connsiteX37" fmla="*/ 406008 w 4296621"/>
                <a:gd name="connsiteY37" fmla="*/ 617838 h 617838"/>
                <a:gd name="connsiteX38" fmla="*/ 370703 w 4296621"/>
                <a:gd name="connsiteY38" fmla="*/ 600185 h 617838"/>
                <a:gd name="connsiteX39" fmla="*/ 271849 w 4296621"/>
                <a:gd name="connsiteY39" fmla="*/ 533106 h 617838"/>
                <a:gd name="connsiteX40" fmla="*/ 190648 w 4296621"/>
                <a:gd name="connsiteY40" fmla="*/ 469557 h 617838"/>
                <a:gd name="connsiteX41" fmla="*/ 109446 w 4296621"/>
                <a:gd name="connsiteY41" fmla="*/ 388355 h 617838"/>
                <a:gd name="connsiteX42" fmla="*/ 28244 w 4296621"/>
                <a:gd name="connsiteY42" fmla="*/ 296562 h 617838"/>
                <a:gd name="connsiteX43" fmla="*/ 0 w 4296621"/>
                <a:gd name="connsiteY43" fmla="*/ 247135 h 617838"/>
                <a:gd name="connsiteX44" fmla="*/ 0 w 4296621"/>
                <a:gd name="connsiteY44" fmla="*/ 233013 h 617838"/>
                <a:gd name="connsiteX45" fmla="*/ 3531 w 4296621"/>
                <a:gd name="connsiteY45" fmla="*/ 222421 h 617838"/>
                <a:gd name="connsiteX46" fmla="*/ 10592 w 4296621"/>
                <a:gd name="connsiteY46" fmla="*/ 215360 h 617838"/>
                <a:gd name="connsiteX47" fmla="*/ 35305 w 4296621"/>
                <a:gd name="connsiteY47" fmla="*/ 215360 h 617838"/>
                <a:gd name="connsiteX48" fmla="*/ 45897 w 4296621"/>
                <a:gd name="connsiteY48" fmla="*/ 215360 h 617838"/>
                <a:gd name="connsiteX49" fmla="*/ 67080 w 4296621"/>
                <a:gd name="connsiteY49" fmla="*/ 229482 h 617838"/>
                <a:gd name="connsiteX50" fmla="*/ 123568 w 4296621"/>
                <a:gd name="connsiteY50" fmla="*/ 271848 h 617838"/>
                <a:gd name="connsiteX51" fmla="*/ 162404 w 4296621"/>
                <a:gd name="connsiteY51" fmla="*/ 296562 h 617838"/>
                <a:gd name="connsiteX52" fmla="*/ 215361 w 4296621"/>
                <a:gd name="connsiteY52" fmla="*/ 324806 h 617838"/>
                <a:gd name="connsiteX53" fmla="*/ 271849 w 4296621"/>
                <a:gd name="connsiteY53" fmla="*/ 342458 h 617838"/>
                <a:gd name="connsiteX54" fmla="*/ 356581 w 4296621"/>
                <a:gd name="connsiteY54" fmla="*/ 356580 h 617838"/>
                <a:gd name="connsiteX55" fmla="*/ 596655 w 4296621"/>
                <a:gd name="connsiteY55" fmla="*/ 338928 h 617838"/>
                <a:gd name="connsiteX56" fmla="*/ 1210963 w 4296621"/>
                <a:gd name="connsiteY56" fmla="*/ 285970 h 6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96621" h="617838">
                  <a:moveTo>
                    <a:pt x="1210963" y="285970"/>
                  </a:moveTo>
                  <a:lnTo>
                    <a:pt x="1765251" y="229482"/>
                  </a:lnTo>
                  <a:lnTo>
                    <a:pt x="2072405" y="194177"/>
                  </a:lnTo>
                  <a:lnTo>
                    <a:pt x="2291296" y="155342"/>
                  </a:lnTo>
                  <a:lnTo>
                    <a:pt x="2587858" y="134159"/>
                  </a:lnTo>
                  <a:lnTo>
                    <a:pt x="3110373" y="98854"/>
                  </a:lnTo>
                  <a:lnTo>
                    <a:pt x="3392813" y="81201"/>
                  </a:lnTo>
                  <a:lnTo>
                    <a:pt x="3608173" y="63549"/>
                  </a:lnTo>
                  <a:lnTo>
                    <a:pt x="3650539" y="52957"/>
                  </a:lnTo>
                  <a:lnTo>
                    <a:pt x="3703497" y="31774"/>
                  </a:lnTo>
                  <a:lnTo>
                    <a:pt x="3752924" y="0"/>
                  </a:lnTo>
                  <a:lnTo>
                    <a:pt x="3802351" y="3530"/>
                  </a:lnTo>
                  <a:lnTo>
                    <a:pt x="3968285" y="38835"/>
                  </a:lnTo>
                  <a:lnTo>
                    <a:pt x="4081261" y="77671"/>
                  </a:lnTo>
                  <a:lnTo>
                    <a:pt x="4158932" y="112976"/>
                  </a:lnTo>
                  <a:lnTo>
                    <a:pt x="4222481" y="151811"/>
                  </a:lnTo>
                  <a:lnTo>
                    <a:pt x="4257786" y="180055"/>
                  </a:lnTo>
                  <a:lnTo>
                    <a:pt x="4278969" y="204769"/>
                  </a:lnTo>
                  <a:lnTo>
                    <a:pt x="4293091" y="229482"/>
                  </a:lnTo>
                  <a:lnTo>
                    <a:pt x="4296621" y="250665"/>
                  </a:lnTo>
                  <a:lnTo>
                    <a:pt x="4282499" y="282440"/>
                  </a:lnTo>
                  <a:lnTo>
                    <a:pt x="4268377" y="296562"/>
                  </a:lnTo>
                  <a:lnTo>
                    <a:pt x="4240133" y="314214"/>
                  </a:lnTo>
                  <a:lnTo>
                    <a:pt x="4187176" y="331867"/>
                  </a:lnTo>
                  <a:lnTo>
                    <a:pt x="4130688" y="321275"/>
                  </a:lnTo>
                  <a:lnTo>
                    <a:pt x="3957693" y="300092"/>
                  </a:lnTo>
                  <a:lnTo>
                    <a:pt x="3682314" y="278909"/>
                  </a:lnTo>
                  <a:lnTo>
                    <a:pt x="3424587" y="268318"/>
                  </a:lnTo>
                  <a:lnTo>
                    <a:pt x="3149208" y="264787"/>
                  </a:lnTo>
                  <a:lnTo>
                    <a:pt x="2923256" y="268318"/>
                  </a:lnTo>
                  <a:lnTo>
                    <a:pt x="2690243" y="285970"/>
                  </a:lnTo>
                  <a:lnTo>
                    <a:pt x="2400742" y="310684"/>
                  </a:lnTo>
                  <a:lnTo>
                    <a:pt x="1722885" y="384824"/>
                  </a:lnTo>
                  <a:lnTo>
                    <a:pt x="1355713" y="434252"/>
                  </a:lnTo>
                  <a:lnTo>
                    <a:pt x="1055621" y="483679"/>
                  </a:lnTo>
                  <a:lnTo>
                    <a:pt x="695509" y="557819"/>
                  </a:lnTo>
                  <a:lnTo>
                    <a:pt x="437783" y="617838"/>
                  </a:lnTo>
                  <a:lnTo>
                    <a:pt x="406008" y="617838"/>
                  </a:lnTo>
                  <a:lnTo>
                    <a:pt x="370703" y="600185"/>
                  </a:lnTo>
                  <a:lnTo>
                    <a:pt x="271849" y="533106"/>
                  </a:lnTo>
                  <a:lnTo>
                    <a:pt x="190648" y="469557"/>
                  </a:lnTo>
                  <a:lnTo>
                    <a:pt x="109446" y="388355"/>
                  </a:lnTo>
                  <a:lnTo>
                    <a:pt x="28244" y="296562"/>
                  </a:lnTo>
                  <a:lnTo>
                    <a:pt x="0" y="247135"/>
                  </a:lnTo>
                  <a:lnTo>
                    <a:pt x="0" y="233013"/>
                  </a:lnTo>
                  <a:lnTo>
                    <a:pt x="3531" y="222421"/>
                  </a:lnTo>
                  <a:lnTo>
                    <a:pt x="10592" y="215360"/>
                  </a:lnTo>
                  <a:lnTo>
                    <a:pt x="35305" y="215360"/>
                  </a:lnTo>
                  <a:lnTo>
                    <a:pt x="45897" y="215360"/>
                  </a:lnTo>
                  <a:lnTo>
                    <a:pt x="67080" y="229482"/>
                  </a:lnTo>
                  <a:lnTo>
                    <a:pt x="123568" y="271848"/>
                  </a:lnTo>
                  <a:lnTo>
                    <a:pt x="162404" y="296562"/>
                  </a:lnTo>
                  <a:lnTo>
                    <a:pt x="215361" y="324806"/>
                  </a:lnTo>
                  <a:lnTo>
                    <a:pt x="271849" y="342458"/>
                  </a:lnTo>
                  <a:lnTo>
                    <a:pt x="356581" y="356580"/>
                  </a:lnTo>
                  <a:lnTo>
                    <a:pt x="596655" y="338928"/>
                  </a:lnTo>
                  <a:lnTo>
                    <a:pt x="1210963" y="2859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02C59B35-02A9-45DD-863E-42F98003D441}"/>
                </a:ext>
              </a:extLst>
            </p:cNvPr>
            <p:cNvSpPr/>
            <p:nvPr/>
          </p:nvSpPr>
          <p:spPr>
            <a:xfrm>
              <a:off x="4461669" y="1704975"/>
              <a:ext cx="1339850" cy="363538"/>
            </a:xfrm>
            <a:custGeom>
              <a:avLst/>
              <a:gdLst>
                <a:gd name="connsiteX0" fmla="*/ 350044 w 1338263"/>
                <a:gd name="connsiteY0" fmla="*/ 359569 h 364331"/>
                <a:gd name="connsiteX1" fmla="*/ 252413 w 1338263"/>
                <a:gd name="connsiteY1" fmla="*/ 364331 h 364331"/>
                <a:gd name="connsiteX2" fmla="*/ 145257 w 1338263"/>
                <a:gd name="connsiteY2" fmla="*/ 364331 h 364331"/>
                <a:gd name="connsiteX3" fmla="*/ 0 w 1338263"/>
                <a:gd name="connsiteY3" fmla="*/ 361950 h 364331"/>
                <a:gd name="connsiteX4" fmla="*/ 107157 w 1338263"/>
                <a:gd name="connsiteY4" fmla="*/ 223838 h 364331"/>
                <a:gd name="connsiteX5" fmla="*/ 228600 w 1338263"/>
                <a:gd name="connsiteY5" fmla="*/ 226219 h 364331"/>
                <a:gd name="connsiteX6" fmla="*/ 326232 w 1338263"/>
                <a:gd name="connsiteY6" fmla="*/ 219075 h 364331"/>
                <a:gd name="connsiteX7" fmla="*/ 423863 w 1338263"/>
                <a:gd name="connsiteY7" fmla="*/ 207169 h 364331"/>
                <a:gd name="connsiteX8" fmla="*/ 535782 w 1338263"/>
                <a:gd name="connsiteY8" fmla="*/ 185738 h 364331"/>
                <a:gd name="connsiteX9" fmla="*/ 635794 w 1338263"/>
                <a:gd name="connsiteY9" fmla="*/ 159544 h 364331"/>
                <a:gd name="connsiteX10" fmla="*/ 735807 w 1338263"/>
                <a:gd name="connsiteY10" fmla="*/ 128588 h 364331"/>
                <a:gd name="connsiteX11" fmla="*/ 823913 w 1338263"/>
                <a:gd name="connsiteY11" fmla="*/ 97631 h 364331"/>
                <a:gd name="connsiteX12" fmla="*/ 909638 w 1338263"/>
                <a:gd name="connsiteY12" fmla="*/ 59531 h 364331"/>
                <a:gd name="connsiteX13" fmla="*/ 942975 w 1338263"/>
                <a:gd name="connsiteY13" fmla="*/ 38100 h 364331"/>
                <a:gd name="connsiteX14" fmla="*/ 983457 w 1338263"/>
                <a:gd name="connsiteY14" fmla="*/ 14288 h 364331"/>
                <a:gd name="connsiteX15" fmla="*/ 1023938 w 1338263"/>
                <a:gd name="connsiteY15" fmla="*/ 0 h 364331"/>
                <a:gd name="connsiteX16" fmla="*/ 1057275 w 1338263"/>
                <a:gd name="connsiteY16" fmla="*/ 0 h 364331"/>
                <a:gd name="connsiteX17" fmla="*/ 1095375 w 1338263"/>
                <a:gd name="connsiteY17" fmla="*/ 4763 h 364331"/>
                <a:gd name="connsiteX18" fmla="*/ 1162050 w 1338263"/>
                <a:gd name="connsiteY18" fmla="*/ 19050 h 364331"/>
                <a:gd name="connsiteX19" fmla="*/ 1250157 w 1338263"/>
                <a:gd name="connsiteY19" fmla="*/ 47625 h 364331"/>
                <a:gd name="connsiteX20" fmla="*/ 1300163 w 1338263"/>
                <a:gd name="connsiteY20" fmla="*/ 69056 h 364331"/>
                <a:gd name="connsiteX21" fmla="*/ 1314450 w 1338263"/>
                <a:gd name="connsiteY21" fmla="*/ 78581 h 364331"/>
                <a:gd name="connsiteX22" fmla="*/ 1326357 w 1338263"/>
                <a:gd name="connsiteY22" fmla="*/ 92869 h 364331"/>
                <a:gd name="connsiteX23" fmla="*/ 1335882 w 1338263"/>
                <a:gd name="connsiteY23" fmla="*/ 114300 h 364331"/>
                <a:gd name="connsiteX24" fmla="*/ 1338263 w 1338263"/>
                <a:gd name="connsiteY24" fmla="*/ 128588 h 364331"/>
                <a:gd name="connsiteX25" fmla="*/ 1338263 w 1338263"/>
                <a:gd name="connsiteY25" fmla="*/ 145256 h 364331"/>
                <a:gd name="connsiteX26" fmla="*/ 1331119 w 1338263"/>
                <a:gd name="connsiteY26" fmla="*/ 169069 h 364331"/>
                <a:gd name="connsiteX27" fmla="*/ 1314450 w 1338263"/>
                <a:gd name="connsiteY27" fmla="*/ 197644 h 364331"/>
                <a:gd name="connsiteX28" fmla="*/ 1297782 w 1338263"/>
                <a:gd name="connsiteY28" fmla="*/ 211931 h 364331"/>
                <a:gd name="connsiteX29" fmla="*/ 1231107 w 1338263"/>
                <a:gd name="connsiteY29" fmla="*/ 223838 h 364331"/>
                <a:gd name="connsiteX30" fmla="*/ 1050132 w 1338263"/>
                <a:gd name="connsiteY30" fmla="*/ 259556 h 364331"/>
                <a:gd name="connsiteX31" fmla="*/ 857250 w 1338263"/>
                <a:gd name="connsiteY31" fmla="*/ 297656 h 364331"/>
                <a:gd name="connsiteX32" fmla="*/ 614363 w 1338263"/>
                <a:gd name="connsiteY32" fmla="*/ 335756 h 364331"/>
                <a:gd name="connsiteX33" fmla="*/ 495300 w 1338263"/>
                <a:gd name="connsiteY33" fmla="*/ 347663 h 364331"/>
                <a:gd name="connsiteX34" fmla="*/ 350044 w 1338263"/>
                <a:gd name="connsiteY34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8263" h="364331">
                  <a:moveTo>
                    <a:pt x="350044" y="359569"/>
                  </a:moveTo>
                  <a:lnTo>
                    <a:pt x="252413" y="364331"/>
                  </a:lnTo>
                  <a:lnTo>
                    <a:pt x="145257" y="364331"/>
                  </a:lnTo>
                  <a:lnTo>
                    <a:pt x="0" y="361950"/>
                  </a:lnTo>
                  <a:lnTo>
                    <a:pt x="107157" y="223838"/>
                  </a:lnTo>
                  <a:lnTo>
                    <a:pt x="228600" y="226219"/>
                  </a:lnTo>
                  <a:lnTo>
                    <a:pt x="326232" y="219075"/>
                  </a:lnTo>
                  <a:lnTo>
                    <a:pt x="423863" y="207169"/>
                  </a:lnTo>
                  <a:lnTo>
                    <a:pt x="535782" y="185738"/>
                  </a:lnTo>
                  <a:lnTo>
                    <a:pt x="635794" y="159544"/>
                  </a:lnTo>
                  <a:lnTo>
                    <a:pt x="735807" y="128588"/>
                  </a:lnTo>
                  <a:lnTo>
                    <a:pt x="823913" y="97631"/>
                  </a:lnTo>
                  <a:lnTo>
                    <a:pt x="909638" y="59531"/>
                  </a:lnTo>
                  <a:lnTo>
                    <a:pt x="942975" y="38100"/>
                  </a:lnTo>
                  <a:lnTo>
                    <a:pt x="983457" y="14288"/>
                  </a:lnTo>
                  <a:lnTo>
                    <a:pt x="1023938" y="0"/>
                  </a:lnTo>
                  <a:lnTo>
                    <a:pt x="1057275" y="0"/>
                  </a:lnTo>
                  <a:lnTo>
                    <a:pt x="1095375" y="4763"/>
                  </a:lnTo>
                  <a:lnTo>
                    <a:pt x="1162050" y="19050"/>
                  </a:lnTo>
                  <a:lnTo>
                    <a:pt x="1250157" y="47625"/>
                  </a:lnTo>
                  <a:lnTo>
                    <a:pt x="1300163" y="69056"/>
                  </a:lnTo>
                  <a:lnTo>
                    <a:pt x="1314450" y="78581"/>
                  </a:lnTo>
                  <a:lnTo>
                    <a:pt x="1326357" y="92869"/>
                  </a:lnTo>
                  <a:lnTo>
                    <a:pt x="1335882" y="114300"/>
                  </a:lnTo>
                  <a:lnTo>
                    <a:pt x="1338263" y="128588"/>
                  </a:lnTo>
                  <a:lnTo>
                    <a:pt x="1338263" y="145256"/>
                  </a:lnTo>
                  <a:lnTo>
                    <a:pt x="1331119" y="169069"/>
                  </a:lnTo>
                  <a:lnTo>
                    <a:pt x="1314450" y="197644"/>
                  </a:lnTo>
                  <a:lnTo>
                    <a:pt x="1297782" y="211931"/>
                  </a:lnTo>
                  <a:lnTo>
                    <a:pt x="1231107" y="223838"/>
                  </a:lnTo>
                  <a:lnTo>
                    <a:pt x="1050132" y="259556"/>
                  </a:lnTo>
                  <a:lnTo>
                    <a:pt x="857250" y="297656"/>
                  </a:lnTo>
                  <a:lnTo>
                    <a:pt x="614363" y="335756"/>
                  </a:lnTo>
                  <a:lnTo>
                    <a:pt x="495300" y="347663"/>
                  </a:lnTo>
                  <a:lnTo>
                    <a:pt x="35004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A99E549F-49B4-43EA-B416-06A3A0FD85F2}"/>
                </a:ext>
              </a:extLst>
            </p:cNvPr>
            <p:cNvSpPr/>
            <p:nvPr/>
          </p:nvSpPr>
          <p:spPr>
            <a:xfrm>
              <a:off x="4969670" y="2014539"/>
              <a:ext cx="352425" cy="585787"/>
            </a:xfrm>
            <a:custGeom>
              <a:avLst/>
              <a:gdLst>
                <a:gd name="connsiteX0" fmla="*/ 83343 w 352425"/>
                <a:gd name="connsiteY0" fmla="*/ 214312 h 585787"/>
                <a:gd name="connsiteX1" fmla="*/ 59531 w 352425"/>
                <a:gd name="connsiteY1" fmla="*/ 145256 h 585787"/>
                <a:gd name="connsiteX2" fmla="*/ 23812 w 352425"/>
                <a:gd name="connsiteY2" fmla="*/ 45243 h 585787"/>
                <a:gd name="connsiteX3" fmla="*/ 0 w 352425"/>
                <a:gd name="connsiteY3" fmla="*/ 0 h 585787"/>
                <a:gd name="connsiteX4" fmla="*/ 100012 w 352425"/>
                <a:gd name="connsiteY4" fmla="*/ 35718 h 585787"/>
                <a:gd name="connsiteX5" fmla="*/ 150018 w 352425"/>
                <a:gd name="connsiteY5" fmla="*/ 78581 h 585787"/>
                <a:gd name="connsiteX6" fmla="*/ 214312 w 352425"/>
                <a:gd name="connsiteY6" fmla="*/ 135731 h 585787"/>
                <a:gd name="connsiteX7" fmla="*/ 250031 w 352425"/>
                <a:gd name="connsiteY7" fmla="*/ 173831 h 585787"/>
                <a:gd name="connsiteX8" fmla="*/ 276225 w 352425"/>
                <a:gd name="connsiteY8" fmla="*/ 209550 h 585787"/>
                <a:gd name="connsiteX9" fmla="*/ 302418 w 352425"/>
                <a:gd name="connsiteY9" fmla="*/ 250031 h 585787"/>
                <a:gd name="connsiteX10" fmla="*/ 321468 w 352425"/>
                <a:gd name="connsiteY10" fmla="*/ 288131 h 585787"/>
                <a:gd name="connsiteX11" fmla="*/ 335756 w 352425"/>
                <a:gd name="connsiteY11" fmla="*/ 328612 h 585787"/>
                <a:gd name="connsiteX12" fmla="*/ 347662 w 352425"/>
                <a:gd name="connsiteY12" fmla="*/ 378618 h 585787"/>
                <a:gd name="connsiteX13" fmla="*/ 352425 w 352425"/>
                <a:gd name="connsiteY13" fmla="*/ 431006 h 585787"/>
                <a:gd name="connsiteX14" fmla="*/ 350043 w 352425"/>
                <a:gd name="connsiteY14" fmla="*/ 473868 h 585787"/>
                <a:gd name="connsiteX15" fmla="*/ 342900 w 352425"/>
                <a:gd name="connsiteY15" fmla="*/ 514350 h 585787"/>
                <a:gd name="connsiteX16" fmla="*/ 330993 w 352425"/>
                <a:gd name="connsiteY16" fmla="*/ 542925 h 585787"/>
                <a:gd name="connsiteX17" fmla="*/ 309562 w 352425"/>
                <a:gd name="connsiteY17" fmla="*/ 566737 h 585787"/>
                <a:gd name="connsiteX18" fmla="*/ 285750 w 352425"/>
                <a:gd name="connsiteY18" fmla="*/ 578643 h 585787"/>
                <a:gd name="connsiteX19" fmla="*/ 254793 w 352425"/>
                <a:gd name="connsiteY19" fmla="*/ 585787 h 585787"/>
                <a:gd name="connsiteX20" fmla="*/ 233362 w 352425"/>
                <a:gd name="connsiteY20" fmla="*/ 583406 h 585787"/>
                <a:gd name="connsiteX21" fmla="*/ 209550 w 352425"/>
                <a:gd name="connsiteY21" fmla="*/ 573881 h 585787"/>
                <a:gd name="connsiteX22" fmla="*/ 185737 w 352425"/>
                <a:gd name="connsiteY22" fmla="*/ 554831 h 585787"/>
                <a:gd name="connsiteX23" fmla="*/ 159543 w 352425"/>
                <a:gd name="connsiteY23" fmla="*/ 526256 h 585787"/>
                <a:gd name="connsiteX24" fmla="*/ 133350 w 352425"/>
                <a:gd name="connsiteY24" fmla="*/ 471487 h 585787"/>
                <a:gd name="connsiteX25" fmla="*/ 128587 w 352425"/>
                <a:gd name="connsiteY25" fmla="*/ 426243 h 585787"/>
                <a:gd name="connsiteX26" fmla="*/ 119062 w 352425"/>
                <a:gd name="connsiteY26" fmla="*/ 352425 h 585787"/>
                <a:gd name="connsiteX27" fmla="*/ 83343 w 352425"/>
                <a:gd name="connsiteY27" fmla="*/ 21431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2425" h="585787">
                  <a:moveTo>
                    <a:pt x="83343" y="214312"/>
                  </a:moveTo>
                  <a:lnTo>
                    <a:pt x="59531" y="145256"/>
                  </a:lnTo>
                  <a:lnTo>
                    <a:pt x="23812" y="45243"/>
                  </a:lnTo>
                  <a:lnTo>
                    <a:pt x="0" y="0"/>
                  </a:lnTo>
                  <a:lnTo>
                    <a:pt x="100012" y="35718"/>
                  </a:lnTo>
                  <a:lnTo>
                    <a:pt x="150018" y="78581"/>
                  </a:lnTo>
                  <a:lnTo>
                    <a:pt x="214312" y="135731"/>
                  </a:lnTo>
                  <a:lnTo>
                    <a:pt x="250031" y="173831"/>
                  </a:lnTo>
                  <a:lnTo>
                    <a:pt x="276225" y="209550"/>
                  </a:lnTo>
                  <a:lnTo>
                    <a:pt x="302418" y="250031"/>
                  </a:lnTo>
                  <a:lnTo>
                    <a:pt x="321468" y="288131"/>
                  </a:lnTo>
                  <a:lnTo>
                    <a:pt x="335756" y="328612"/>
                  </a:lnTo>
                  <a:lnTo>
                    <a:pt x="347662" y="378618"/>
                  </a:lnTo>
                  <a:lnTo>
                    <a:pt x="352425" y="431006"/>
                  </a:lnTo>
                  <a:lnTo>
                    <a:pt x="350043" y="473868"/>
                  </a:lnTo>
                  <a:lnTo>
                    <a:pt x="342900" y="514350"/>
                  </a:lnTo>
                  <a:lnTo>
                    <a:pt x="330993" y="542925"/>
                  </a:lnTo>
                  <a:lnTo>
                    <a:pt x="309562" y="566737"/>
                  </a:lnTo>
                  <a:lnTo>
                    <a:pt x="285750" y="578643"/>
                  </a:lnTo>
                  <a:lnTo>
                    <a:pt x="254793" y="585787"/>
                  </a:lnTo>
                  <a:lnTo>
                    <a:pt x="233362" y="583406"/>
                  </a:lnTo>
                  <a:lnTo>
                    <a:pt x="209550" y="573881"/>
                  </a:lnTo>
                  <a:lnTo>
                    <a:pt x="185737" y="554831"/>
                  </a:lnTo>
                  <a:lnTo>
                    <a:pt x="159543" y="526256"/>
                  </a:lnTo>
                  <a:lnTo>
                    <a:pt x="133350" y="471487"/>
                  </a:lnTo>
                  <a:lnTo>
                    <a:pt x="128587" y="426243"/>
                  </a:lnTo>
                  <a:lnTo>
                    <a:pt x="119062" y="352425"/>
                  </a:lnTo>
                  <a:lnTo>
                    <a:pt x="83343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5A0D514E-18F6-4F57-97CD-4368099C4F72}"/>
                </a:ext>
              </a:extLst>
            </p:cNvPr>
            <p:cNvSpPr/>
            <p:nvPr/>
          </p:nvSpPr>
          <p:spPr>
            <a:xfrm>
              <a:off x="6307931" y="1598613"/>
              <a:ext cx="1589088" cy="355600"/>
            </a:xfrm>
            <a:custGeom>
              <a:avLst/>
              <a:gdLst>
                <a:gd name="connsiteX0" fmla="*/ 792956 w 1588294"/>
                <a:gd name="connsiteY0" fmla="*/ 142875 h 357187"/>
                <a:gd name="connsiteX1" fmla="*/ 647700 w 1588294"/>
                <a:gd name="connsiteY1" fmla="*/ 171450 h 357187"/>
                <a:gd name="connsiteX2" fmla="*/ 542925 w 1588294"/>
                <a:gd name="connsiteY2" fmla="*/ 188119 h 357187"/>
                <a:gd name="connsiteX3" fmla="*/ 423863 w 1588294"/>
                <a:gd name="connsiteY3" fmla="*/ 202406 h 357187"/>
                <a:gd name="connsiteX4" fmla="*/ 376238 w 1588294"/>
                <a:gd name="connsiteY4" fmla="*/ 202406 h 357187"/>
                <a:gd name="connsiteX5" fmla="*/ 278606 w 1588294"/>
                <a:gd name="connsiteY5" fmla="*/ 192881 h 357187"/>
                <a:gd name="connsiteX6" fmla="*/ 197644 w 1588294"/>
                <a:gd name="connsiteY6" fmla="*/ 180975 h 357187"/>
                <a:gd name="connsiteX7" fmla="*/ 104775 w 1588294"/>
                <a:gd name="connsiteY7" fmla="*/ 166687 h 357187"/>
                <a:gd name="connsiteX8" fmla="*/ 0 w 1588294"/>
                <a:gd name="connsiteY8" fmla="*/ 297656 h 357187"/>
                <a:gd name="connsiteX9" fmla="*/ 69056 w 1588294"/>
                <a:gd name="connsiteY9" fmla="*/ 323850 h 357187"/>
                <a:gd name="connsiteX10" fmla="*/ 114300 w 1588294"/>
                <a:gd name="connsiteY10" fmla="*/ 335756 h 357187"/>
                <a:gd name="connsiteX11" fmla="*/ 159544 w 1588294"/>
                <a:gd name="connsiteY11" fmla="*/ 345281 h 357187"/>
                <a:gd name="connsiteX12" fmla="*/ 223838 w 1588294"/>
                <a:gd name="connsiteY12" fmla="*/ 352425 h 357187"/>
                <a:gd name="connsiteX13" fmla="*/ 266700 w 1588294"/>
                <a:gd name="connsiteY13" fmla="*/ 357187 h 357187"/>
                <a:gd name="connsiteX14" fmla="*/ 342900 w 1588294"/>
                <a:gd name="connsiteY14" fmla="*/ 357187 h 357187"/>
                <a:gd name="connsiteX15" fmla="*/ 464344 w 1588294"/>
                <a:gd name="connsiteY15" fmla="*/ 357187 h 357187"/>
                <a:gd name="connsiteX16" fmla="*/ 714375 w 1588294"/>
                <a:gd name="connsiteY16" fmla="*/ 335756 h 357187"/>
                <a:gd name="connsiteX17" fmla="*/ 862013 w 1588294"/>
                <a:gd name="connsiteY17" fmla="*/ 309562 h 357187"/>
                <a:gd name="connsiteX18" fmla="*/ 1047750 w 1588294"/>
                <a:gd name="connsiteY18" fmla="*/ 278606 h 357187"/>
                <a:gd name="connsiteX19" fmla="*/ 1219200 w 1588294"/>
                <a:gd name="connsiteY19" fmla="*/ 247650 h 357187"/>
                <a:gd name="connsiteX20" fmla="*/ 1378744 w 1588294"/>
                <a:gd name="connsiteY20" fmla="*/ 221456 h 357187"/>
                <a:gd name="connsiteX21" fmla="*/ 1473994 w 1588294"/>
                <a:gd name="connsiteY21" fmla="*/ 204787 h 357187"/>
                <a:gd name="connsiteX22" fmla="*/ 1512094 w 1588294"/>
                <a:gd name="connsiteY22" fmla="*/ 195262 h 357187"/>
                <a:gd name="connsiteX23" fmla="*/ 1554956 w 1588294"/>
                <a:gd name="connsiteY23" fmla="*/ 173831 h 357187"/>
                <a:gd name="connsiteX24" fmla="*/ 1581150 w 1588294"/>
                <a:gd name="connsiteY24" fmla="*/ 152400 h 357187"/>
                <a:gd name="connsiteX25" fmla="*/ 1588294 w 1588294"/>
                <a:gd name="connsiteY25" fmla="*/ 135731 h 357187"/>
                <a:gd name="connsiteX26" fmla="*/ 1588294 w 1588294"/>
                <a:gd name="connsiteY26" fmla="*/ 126206 h 357187"/>
                <a:gd name="connsiteX27" fmla="*/ 1585913 w 1588294"/>
                <a:gd name="connsiteY27" fmla="*/ 114300 h 357187"/>
                <a:gd name="connsiteX28" fmla="*/ 1569244 w 1588294"/>
                <a:gd name="connsiteY28" fmla="*/ 95250 h 357187"/>
                <a:gd name="connsiteX29" fmla="*/ 1531144 w 1588294"/>
                <a:gd name="connsiteY29" fmla="*/ 73819 h 357187"/>
                <a:gd name="connsiteX30" fmla="*/ 1476375 w 1588294"/>
                <a:gd name="connsiteY30" fmla="*/ 50006 h 357187"/>
                <a:gd name="connsiteX31" fmla="*/ 1397794 w 1588294"/>
                <a:gd name="connsiteY31" fmla="*/ 21431 h 357187"/>
                <a:gd name="connsiteX32" fmla="*/ 1340644 w 1588294"/>
                <a:gd name="connsiteY32" fmla="*/ 7144 h 357187"/>
                <a:gd name="connsiteX33" fmla="*/ 1254919 w 1588294"/>
                <a:gd name="connsiteY33" fmla="*/ 0 h 357187"/>
                <a:gd name="connsiteX34" fmla="*/ 1226344 w 1588294"/>
                <a:gd name="connsiteY34" fmla="*/ 11906 h 357187"/>
                <a:gd name="connsiteX35" fmla="*/ 1135856 w 1588294"/>
                <a:gd name="connsiteY35" fmla="*/ 47625 h 357187"/>
                <a:gd name="connsiteX36" fmla="*/ 1047750 w 1588294"/>
                <a:gd name="connsiteY36" fmla="*/ 76200 h 357187"/>
                <a:gd name="connsiteX37" fmla="*/ 892969 w 1588294"/>
                <a:gd name="connsiteY37" fmla="*/ 119062 h 357187"/>
                <a:gd name="connsiteX38" fmla="*/ 792956 w 1588294"/>
                <a:gd name="connsiteY38" fmla="*/ 1428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88294" h="357187">
                  <a:moveTo>
                    <a:pt x="792956" y="142875"/>
                  </a:moveTo>
                  <a:lnTo>
                    <a:pt x="647700" y="171450"/>
                  </a:lnTo>
                  <a:lnTo>
                    <a:pt x="542925" y="188119"/>
                  </a:lnTo>
                  <a:lnTo>
                    <a:pt x="423863" y="202406"/>
                  </a:lnTo>
                  <a:lnTo>
                    <a:pt x="376238" y="202406"/>
                  </a:lnTo>
                  <a:lnTo>
                    <a:pt x="278606" y="192881"/>
                  </a:lnTo>
                  <a:lnTo>
                    <a:pt x="197644" y="180975"/>
                  </a:lnTo>
                  <a:lnTo>
                    <a:pt x="104775" y="166687"/>
                  </a:lnTo>
                  <a:lnTo>
                    <a:pt x="0" y="297656"/>
                  </a:lnTo>
                  <a:lnTo>
                    <a:pt x="69056" y="323850"/>
                  </a:lnTo>
                  <a:lnTo>
                    <a:pt x="114300" y="335756"/>
                  </a:lnTo>
                  <a:lnTo>
                    <a:pt x="159544" y="345281"/>
                  </a:lnTo>
                  <a:lnTo>
                    <a:pt x="223838" y="352425"/>
                  </a:lnTo>
                  <a:lnTo>
                    <a:pt x="266700" y="357187"/>
                  </a:lnTo>
                  <a:lnTo>
                    <a:pt x="342900" y="357187"/>
                  </a:lnTo>
                  <a:lnTo>
                    <a:pt x="464344" y="357187"/>
                  </a:lnTo>
                  <a:lnTo>
                    <a:pt x="714375" y="335756"/>
                  </a:lnTo>
                  <a:lnTo>
                    <a:pt x="862013" y="309562"/>
                  </a:lnTo>
                  <a:lnTo>
                    <a:pt x="1047750" y="278606"/>
                  </a:lnTo>
                  <a:lnTo>
                    <a:pt x="1219200" y="247650"/>
                  </a:lnTo>
                  <a:lnTo>
                    <a:pt x="1378744" y="221456"/>
                  </a:lnTo>
                  <a:lnTo>
                    <a:pt x="1473994" y="204787"/>
                  </a:lnTo>
                  <a:lnTo>
                    <a:pt x="1512094" y="195262"/>
                  </a:lnTo>
                  <a:lnTo>
                    <a:pt x="1554956" y="173831"/>
                  </a:lnTo>
                  <a:lnTo>
                    <a:pt x="1581150" y="152400"/>
                  </a:lnTo>
                  <a:lnTo>
                    <a:pt x="1588294" y="135731"/>
                  </a:lnTo>
                  <a:lnTo>
                    <a:pt x="1588294" y="126206"/>
                  </a:lnTo>
                  <a:lnTo>
                    <a:pt x="1585913" y="114300"/>
                  </a:lnTo>
                  <a:lnTo>
                    <a:pt x="1569244" y="95250"/>
                  </a:lnTo>
                  <a:lnTo>
                    <a:pt x="1531144" y="73819"/>
                  </a:lnTo>
                  <a:lnTo>
                    <a:pt x="1476375" y="50006"/>
                  </a:lnTo>
                  <a:lnTo>
                    <a:pt x="1397794" y="21431"/>
                  </a:lnTo>
                  <a:lnTo>
                    <a:pt x="1340644" y="7144"/>
                  </a:lnTo>
                  <a:lnTo>
                    <a:pt x="1254919" y="0"/>
                  </a:lnTo>
                  <a:lnTo>
                    <a:pt x="1226344" y="11906"/>
                  </a:lnTo>
                  <a:lnTo>
                    <a:pt x="1135856" y="47625"/>
                  </a:lnTo>
                  <a:lnTo>
                    <a:pt x="1047750" y="76200"/>
                  </a:lnTo>
                  <a:lnTo>
                    <a:pt x="892969" y="119062"/>
                  </a:lnTo>
                  <a:lnTo>
                    <a:pt x="792956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3041BDD9-99BD-4385-9579-115C083D5F8B}"/>
                </a:ext>
              </a:extLst>
            </p:cNvPr>
            <p:cNvSpPr/>
            <p:nvPr/>
          </p:nvSpPr>
          <p:spPr>
            <a:xfrm>
              <a:off x="6450806" y="1887539"/>
              <a:ext cx="687388" cy="682625"/>
            </a:xfrm>
            <a:custGeom>
              <a:avLst/>
              <a:gdLst>
                <a:gd name="connsiteX0" fmla="*/ 245269 w 688181"/>
                <a:gd name="connsiteY0" fmla="*/ 311944 h 681038"/>
                <a:gd name="connsiteX1" fmla="*/ 295275 w 688181"/>
                <a:gd name="connsiteY1" fmla="*/ 233363 h 681038"/>
                <a:gd name="connsiteX2" fmla="*/ 309563 w 688181"/>
                <a:gd name="connsiteY2" fmla="*/ 207169 h 681038"/>
                <a:gd name="connsiteX3" fmla="*/ 321469 w 688181"/>
                <a:gd name="connsiteY3" fmla="*/ 180975 h 681038"/>
                <a:gd name="connsiteX4" fmla="*/ 326231 w 688181"/>
                <a:gd name="connsiteY4" fmla="*/ 161925 h 681038"/>
                <a:gd name="connsiteX5" fmla="*/ 328613 w 688181"/>
                <a:gd name="connsiteY5" fmla="*/ 133350 h 681038"/>
                <a:gd name="connsiteX6" fmla="*/ 326231 w 688181"/>
                <a:gd name="connsiteY6" fmla="*/ 104775 h 681038"/>
                <a:gd name="connsiteX7" fmla="*/ 316706 w 688181"/>
                <a:gd name="connsiteY7" fmla="*/ 35719 h 681038"/>
                <a:gd name="connsiteX8" fmla="*/ 316706 w 688181"/>
                <a:gd name="connsiteY8" fmla="*/ 19050 h 681038"/>
                <a:gd name="connsiteX9" fmla="*/ 542925 w 688181"/>
                <a:gd name="connsiteY9" fmla="*/ 0 h 681038"/>
                <a:gd name="connsiteX10" fmla="*/ 590550 w 688181"/>
                <a:gd name="connsiteY10" fmla="*/ 59532 h 681038"/>
                <a:gd name="connsiteX11" fmla="*/ 619125 w 688181"/>
                <a:gd name="connsiteY11" fmla="*/ 90488 h 681038"/>
                <a:gd name="connsiteX12" fmla="*/ 664369 w 688181"/>
                <a:gd name="connsiteY12" fmla="*/ 121444 h 681038"/>
                <a:gd name="connsiteX13" fmla="*/ 683419 w 688181"/>
                <a:gd name="connsiteY13" fmla="*/ 135732 h 681038"/>
                <a:gd name="connsiteX14" fmla="*/ 688181 w 688181"/>
                <a:gd name="connsiteY14" fmla="*/ 147638 h 681038"/>
                <a:gd name="connsiteX15" fmla="*/ 688181 w 688181"/>
                <a:gd name="connsiteY15" fmla="*/ 171450 h 681038"/>
                <a:gd name="connsiteX16" fmla="*/ 681038 w 688181"/>
                <a:gd name="connsiteY16" fmla="*/ 197644 h 681038"/>
                <a:gd name="connsiteX17" fmla="*/ 661988 w 688181"/>
                <a:gd name="connsiteY17" fmla="*/ 219075 h 681038"/>
                <a:gd name="connsiteX18" fmla="*/ 619125 w 688181"/>
                <a:gd name="connsiteY18" fmla="*/ 245269 h 681038"/>
                <a:gd name="connsiteX19" fmla="*/ 576263 w 688181"/>
                <a:gd name="connsiteY19" fmla="*/ 264319 h 681038"/>
                <a:gd name="connsiteX20" fmla="*/ 502444 w 688181"/>
                <a:gd name="connsiteY20" fmla="*/ 323850 h 681038"/>
                <a:gd name="connsiteX21" fmla="*/ 311944 w 688181"/>
                <a:gd name="connsiteY21" fmla="*/ 473869 h 681038"/>
                <a:gd name="connsiteX22" fmla="*/ 145256 w 688181"/>
                <a:gd name="connsiteY22" fmla="*/ 602457 h 681038"/>
                <a:gd name="connsiteX23" fmla="*/ 50006 w 688181"/>
                <a:gd name="connsiteY23" fmla="*/ 673894 h 681038"/>
                <a:gd name="connsiteX24" fmla="*/ 33338 w 688181"/>
                <a:gd name="connsiteY24" fmla="*/ 681038 h 681038"/>
                <a:gd name="connsiteX25" fmla="*/ 16669 w 688181"/>
                <a:gd name="connsiteY25" fmla="*/ 681038 h 681038"/>
                <a:gd name="connsiteX26" fmla="*/ 2381 w 688181"/>
                <a:gd name="connsiteY26" fmla="*/ 676275 h 681038"/>
                <a:gd name="connsiteX27" fmla="*/ 0 w 688181"/>
                <a:gd name="connsiteY27" fmla="*/ 652463 h 681038"/>
                <a:gd name="connsiteX28" fmla="*/ 11906 w 688181"/>
                <a:gd name="connsiteY28" fmla="*/ 621507 h 681038"/>
                <a:gd name="connsiteX29" fmla="*/ 47625 w 688181"/>
                <a:gd name="connsiteY29" fmla="*/ 578644 h 681038"/>
                <a:gd name="connsiteX30" fmla="*/ 107156 w 688181"/>
                <a:gd name="connsiteY30" fmla="*/ 504825 h 681038"/>
                <a:gd name="connsiteX31" fmla="*/ 200025 w 688181"/>
                <a:gd name="connsiteY31" fmla="*/ 383382 h 681038"/>
                <a:gd name="connsiteX32" fmla="*/ 245269 w 688181"/>
                <a:gd name="connsiteY32" fmla="*/ 3119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8181" h="681038">
                  <a:moveTo>
                    <a:pt x="245269" y="311944"/>
                  </a:moveTo>
                  <a:lnTo>
                    <a:pt x="295275" y="233363"/>
                  </a:lnTo>
                  <a:lnTo>
                    <a:pt x="309563" y="207169"/>
                  </a:lnTo>
                  <a:lnTo>
                    <a:pt x="321469" y="180975"/>
                  </a:lnTo>
                  <a:lnTo>
                    <a:pt x="326231" y="161925"/>
                  </a:lnTo>
                  <a:lnTo>
                    <a:pt x="328613" y="133350"/>
                  </a:lnTo>
                  <a:lnTo>
                    <a:pt x="326231" y="104775"/>
                  </a:lnTo>
                  <a:lnTo>
                    <a:pt x="316706" y="35719"/>
                  </a:lnTo>
                  <a:lnTo>
                    <a:pt x="316706" y="19050"/>
                  </a:lnTo>
                  <a:lnTo>
                    <a:pt x="542925" y="0"/>
                  </a:lnTo>
                  <a:lnTo>
                    <a:pt x="590550" y="59532"/>
                  </a:lnTo>
                  <a:lnTo>
                    <a:pt x="619125" y="90488"/>
                  </a:lnTo>
                  <a:lnTo>
                    <a:pt x="664369" y="121444"/>
                  </a:lnTo>
                  <a:lnTo>
                    <a:pt x="683419" y="135732"/>
                  </a:lnTo>
                  <a:lnTo>
                    <a:pt x="688181" y="147638"/>
                  </a:lnTo>
                  <a:lnTo>
                    <a:pt x="688181" y="171450"/>
                  </a:lnTo>
                  <a:lnTo>
                    <a:pt x="681038" y="197644"/>
                  </a:lnTo>
                  <a:lnTo>
                    <a:pt x="661988" y="219075"/>
                  </a:lnTo>
                  <a:lnTo>
                    <a:pt x="619125" y="245269"/>
                  </a:lnTo>
                  <a:lnTo>
                    <a:pt x="576263" y="264319"/>
                  </a:lnTo>
                  <a:lnTo>
                    <a:pt x="502444" y="323850"/>
                  </a:lnTo>
                  <a:lnTo>
                    <a:pt x="311944" y="473869"/>
                  </a:lnTo>
                  <a:lnTo>
                    <a:pt x="145256" y="602457"/>
                  </a:lnTo>
                  <a:lnTo>
                    <a:pt x="50006" y="673894"/>
                  </a:lnTo>
                  <a:lnTo>
                    <a:pt x="33338" y="681038"/>
                  </a:lnTo>
                  <a:lnTo>
                    <a:pt x="16669" y="681038"/>
                  </a:lnTo>
                  <a:lnTo>
                    <a:pt x="2381" y="676275"/>
                  </a:lnTo>
                  <a:lnTo>
                    <a:pt x="0" y="652463"/>
                  </a:lnTo>
                  <a:lnTo>
                    <a:pt x="11906" y="621507"/>
                  </a:lnTo>
                  <a:lnTo>
                    <a:pt x="47625" y="578644"/>
                  </a:lnTo>
                  <a:lnTo>
                    <a:pt x="107156" y="504825"/>
                  </a:lnTo>
                  <a:lnTo>
                    <a:pt x="200025" y="383382"/>
                  </a:lnTo>
                  <a:lnTo>
                    <a:pt x="245269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43669F35-244D-418B-8A89-FEB66C1529E3}"/>
                </a:ext>
              </a:extLst>
            </p:cNvPr>
            <p:cNvSpPr/>
            <p:nvPr/>
          </p:nvSpPr>
          <p:spPr>
            <a:xfrm>
              <a:off x="4767264" y="2947988"/>
              <a:ext cx="231775" cy="755650"/>
            </a:xfrm>
            <a:custGeom>
              <a:avLst/>
              <a:gdLst>
                <a:gd name="connsiteX0" fmla="*/ 228600 w 230981"/>
                <a:gd name="connsiteY0" fmla="*/ 295275 h 754856"/>
                <a:gd name="connsiteX1" fmla="*/ 226218 w 230981"/>
                <a:gd name="connsiteY1" fmla="*/ 21431 h 754856"/>
                <a:gd name="connsiteX2" fmla="*/ 226218 w 230981"/>
                <a:gd name="connsiteY2" fmla="*/ 0 h 754856"/>
                <a:gd name="connsiteX3" fmla="*/ 0 w 230981"/>
                <a:gd name="connsiteY3" fmla="*/ 52387 h 754856"/>
                <a:gd name="connsiteX4" fmla="*/ 2381 w 230981"/>
                <a:gd name="connsiteY4" fmla="*/ 283368 h 754856"/>
                <a:gd name="connsiteX5" fmla="*/ 4762 w 230981"/>
                <a:gd name="connsiteY5" fmla="*/ 754856 h 754856"/>
                <a:gd name="connsiteX6" fmla="*/ 230981 w 230981"/>
                <a:gd name="connsiteY6" fmla="*/ 695325 h 754856"/>
                <a:gd name="connsiteX7" fmla="*/ 228600 w 230981"/>
                <a:gd name="connsiteY7" fmla="*/ 2952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81" h="754856">
                  <a:moveTo>
                    <a:pt x="228600" y="295275"/>
                  </a:moveTo>
                  <a:lnTo>
                    <a:pt x="226218" y="21431"/>
                  </a:lnTo>
                  <a:lnTo>
                    <a:pt x="226218" y="0"/>
                  </a:lnTo>
                  <a:lnTo>
                    <a:pt x="0" y="52387"/>
                  </a:lnTo>
                  <a:cubicBezTo>
                    <a:pt x="794" y="129381"/>
                    <a:pt x="1587" y="206374"/>
                    <a:pt x="2381" y="283368"/>
                  </a:cubicBezTo>
                  <a:cubicBezTo>
                    <a:pt x="3175" y="440531"/>
                    <a:pt x="3968" y="597693"/>
                    <a:pt x="4762" y="754856"/>
                  </a:cubicBezTo>
                  <a:lnTo>
                    <a:pt x="230981" y="695325"/>
                  </a:lnTo>
                  <a:cubicBezTo>
                    <a:pt x="230187" y="572294"/>
                    <a:pt x="229394" y="449262"/>
                    <a:pt x="228600" y="295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80A65712-210E-4700-8749-9DA2EA62F332}"/>
                </a:ext>
              </a:extLst>
            </p:cNvPr>
            <p:cNvSpPr/>
            <p:nvPr/>
          </p:nvSpPr>
          <p:spPr>
            <a:xfrm>
              <a:off x="3983038" y="3386139"/>
              <a:ext cx="1739900" cy="644525"/>
            </a:xfrm>
            <a:custGeom>
              <a:avLst/>
              <a:gdLst>
                <a:gd name="connsiteX0" fmla="*/ 652463 w 1738313"/>
                <a:gd name="connsiteY0" fmla="*/ 290512 h 645318"/>
                <a:gd name="connsiteX1" fmla="*/ 731044 w 1738313"/>
                <a:gd name="connsiteY1" fmla="*/ 264318 h 645318"/>
                <a:gd name="connsiteX2" fmla="*/ 814388 w 1738313"/>
                <a:gd name="connsiteY2" fmla="*/ 238125 h 645318"/>
                <a:gd name="connsiteX3" fmla="*/ 1002507 w 1738313"/>
                <a:gd name="connsiteY3" fmla="*/ 202406 h 645318"/>
                <a:gd name="connsiteX4" fmla="*/ 1178719 w 1738313"/>
                <a:gd name="connsiteY4" fmla="*/ 150018 h 645318"/>
                <a:gd name="connsiteX5" fmla="*/ 1364457 w 1738313"/>
                <a:gd name="connsiteY5" fmla="*/ 92868 h 645318"/>
                <a:gd name="connsiteX6" fmla="*/ 1497807 w 1738313"/>
                <a:gd name="connsiteY6" fmla="*/ 52387 h 645318"/>
                <a:gd name="connsiteX7" fmla="*/ 1643063 w 1738313"/>
                <a:gd name="connsiteY7" fmla="*/ 9525 h 645318"/>
                <a:gd name="connsiteX8" fmla="*/ 1683544 w 1738313"/>
                <a:gd name="connsiteY8" fmla="*/ 0 h 645318"/>
                <a:gd name="connsiteX9" fmla="*/ 1702594 w 1738313"/>
                <a:gd name="connsiteY9" fmla="*/ 0 h 645318"/>
                <a:gd name="connsiteX10" fmla="*/ 1724025 w 1738313"/>
                <a:gd name="connsiteY10" fmla="*/ 2381 h 645318"/>
                <a:gd name="connsiteX11" fmla="*/ 1735932 w 1738313"/>
                <a:gd name="connsiteY11" fmla="*/ 11906 h 645318"/>
                <a:gd name="connsiteX12" fmla="*/ 1738313 w 1738313"/>
                <a:gd name="connsiteY12" fmla="*/ 19050 h 645318"/>
                <a:gd name="connsiteX13" fmla="*/ 1738313 w 1738313"/>
                <a:gd name="connsiteY13" fmla="*/ 42862 h 645318"/>
                <a:gd name="connsiteX14" fmla="*/ 1724025 w 1738313"/>
                <a:gd name="connsiteY14" fmla="*/ 64293 h 645318"/>
                <a:gd name="connsiteX15" fmla="*/ 1671638 w 1738313"/>
                <a:gd name="connsiteY15" fmla="*/ 90487 h 645318"/>
                <a:gd name="connsiteX16" fmla="*/ 1464469 w 1738313"/>
                <a:gd name="connsiteY16" fmla="*/ 173831 h 645318"/>
                <a:gd name="connsiteX17" fmla="*/ 1281113 w 1738313"/>
                <a:gd name="connsiteY17" fmla="*/ 250031 h 645318"/>
                <a:gd name="connsiteX18" fmla="*/ 1081088 w 1738313"/>
                <a:gd name="connsiteY18" fmla="*/ 333375 h 645318"/>
                <a:gd name="connsiteX19" fmla="*/ 854869 w 1738313"/>
                <a:gd name="connsiteY19" fmla="*/ 428625 h 645318"/>
                <a:gd name="connsiteX20" fmla="*/ 669132 w 1738313"/>
                <a:gd name="connsiteY20" fmla="*/ 502443 h 645318"/>
                <a:gd name="connsiteX21" fmla="*/ 542925 w 1738313"/>
                <a:gd name="connsiteY21" fmla="*/ 557212 h 645318"/>
                <a:gd name="connsiteX22" fmla="*/ 500063 w 1738313"/>
                <a:gd name="connsiteY22" fmla="*/ 602456 h 645318"/>
                <a:gd name="connsiteX23" fmla="*/ 464344 w 1738313"/>
                <a:gd name="connsiteY23" fmla="*/ 631031 h 645318"/>
                <a:gd name="connsiteX24" fmla="*/ 431007 w 1738313"/>
                <a:gd name="connsiteY24" fmla="*/ 645318 h 645318"/>
                <a:gd name="connsiteX25" fmla="*/ 411957 w 1738313"/>
                <a:gd name="connsiteY25" fmla="*/ 645318 h 645318"/>
                <a:gd name="connsiteX26" fmla="*/ 388144 w 1738313"/>
                <a:gd name="connsiteY26" fmla="*/ 640556 h 645318"/>
                <a:gd name="connsiteX27" fmla="*/ 364332 w 1738313"/>
                <a:gd name="connsiteY27" fmla="*/ 626268 h 645318"/>
                <a:gd name="connsiteX28" fmla="*/ 316707 w 1738313"/>
                <a:gd name="connsiteY28" fmla="*/ 597693 h 645318"/>
                <a:gd name="connsiteX29" fmla="*/ 242888 w 1738313"/>
                <a:gd name="connsiteY29" fmla="*/ 547687 h 645318"/>
                <a:gd name="connsiteX30" fmla="*/ 173832 w 1738313"/>
                <a:gd name="connsiteY30" fmla="*/ 495300 h 645318"/>
                <a:gd name="connsiteX31" fmla="*/ 97632 w 1738313"/>
                <a:gd name="connsiteY31" fmla="*/ 431006 h 645318"/>
                <a:gd name="connsiteX32" fmla="*/ 33338 w 1738313"/>
                <a:gd name="connsiteY32" fmla="*/ 366712 h 645318"/>
                <a:gd name="connsiteX33" fmla="*/ 7144 w 1738313"/>
                <a:gd name="connsiteY33" fmla="*/ 333375 h 645318"/>
                <a:gd name="connsiteX34" fmla="*/ 2382 w 1738313"/>
                <a:gd name="connsiteY34" fmla="*/ 316706 h 645318"/>
                <a:gd name="connsiteX35" fmla="*/ 0 w 1738313"/>
                <a:gd name="connsiteY35" fmla="*/ 297656 h 645318"/>
                <a:gd name="connsiteX36" fmla="*/ 9525 w 1738313"/>
                <a:gd name="connsiteY36" fmla="*/ 283368 h 645318"/>
                <a:gd name="connsiteX37" fmla="*/ 30957 w 1738313"/>
                <a:gd name="connsiteY37" fmla="*/ 280987 h 645318"/>
                <a:gd name="connsiteX38" fmla="*/ 57150 w 1738313"/>
                <a:gd name="connsiteY38" fmla="*/ 292893 h 645318"/>
                <a:gd name="connsiteX39" fmla="*/ 107157 w 1738313"/>
                <a:gd name="connsiteY39" fmla="*/ 316706 h 645318"/>
                <a:gd name="connsiteX40" fmla="*/ 169069 w 1738313"/>
                <a:gd name="connsiteY40" fmla="*/ 338137 h 645318"/>
                <a:gd name="connsiteX41" fmla="*/ 240507 w 1738313"/>
                <a:gd name="connsiteY41" fmla="*/ 354806 h 645318"/>
                <a:gd name="connsiteX42" fmla="*/ 295275 w 1738313"/>
                <a:gd name="connsiteY42" fmla="*/ 359568 h 645318"/>
                <a:gd name="connsiteX43" fmla="*/ 378619 w 1738313"/>
                <a:gd name="connsiteY43" fmla="*/ 359568 h 645318"/>
                <a:gd name="connsiteX44" fmla="*/ 419100 w 1738313"/>
                <a:gd name="connsiteY44" fmla="*/ 354806 h 645318"/>
                <a:gd name="connsiteX45" fmla="*/ 588169 w 1738313"/>
                <a:gd name="connsiteY45" fmla="*/ 309562 h 645318"/>
                <a:gd name="connsiteX46" fmla="*/ 652463 w 1738313"/>
                <a:gd name="connsiteY46" fmla="*/ 290512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8313" h="645318">
                  <a:moveTo>
                    <a:pt x="652463" y="290512"/>
                  </a:moveTo>
                  <a:lnTo>
                    <a:pt x="731044" y="264318"/>
                  </a:lnTo>
                  <a:lnTo>
                    <a:pt x="814388" y="238125"/>
                  </a:lnTo>
                  <a:lnTo>
                    <a:pt x="1002507" y="202406"/>
                  </a:lnTo>
                  <a:lnTo>
                    <a:pt x="1178719" y="150018"/>
                  </a:lnTo>
                  <a:lnTo>
                    <a:pt x="1364457" y="92868"/>
                  </a:lnTo>
                  <a:lnTo>
                    <a:pt x="1497807" y="52387"/>
                  </a:lnTo>
                  <a:lnTo>
                    <a:pt x="1643063" y="9525"/>
                  </a:lnTo>
                  <a:lnTo>
                    <a:pt x="1683544" y="0"/>
                  </a:lnTo>
                  <a:lnTo>
                    <a:pt x="1702594" y="0"/>
                  </a:lnTo>
                  <a:lnTo>
                    <a:pt x="1724025" y="2381"/>
                  </a:lnTo>
                  <a:lnTo>
                    <a:pt x="1735932" y="11906"/>
                  </a:lnTo>
                  <a:lnTo>
                    <a:pt x="1738313" y="19050"/>
                  </a:lnTo>
                  <a:lnTo>
                    <a:pt x="1738313" y="42862"/>
                  </a:lnTo>
                  <a:lnTo>
                    <a:pt x="1724025" y="64293"/>
                  </a:lnTo>
                  <a:lnTo>
                    <a:pt x="1671638" y="90487"/>
                  </a:lnTo>
                  <a:lnTo>
                    <a:pt x="1464469" y="173831"/>
                  </a:lnTo>
                  <a:lnTo>
                    <a:pt x="1281113" y="250031"/>
                  </a:lnTo>
                  <a:lnTo>
                    <a:pt x="1081088" y="333375"/>
                  </a:lnTo>
                  <a:lnTo>
                    <a:pt x="854869" y="428625"/>
                  </a:lnTo>
                  <a:lnTo>
                    <a:pt x="669132" y="502443"/>
                  </a:lnTo>
                  <a:lnTo>
                    <a:pt x="542925" y="557212"/>
                  </a:lnTo>
                  <a:lnTo>
                    <a:pt x="500063" y="602456"/>
                  </a:lnTo>
                  <a:lnTo>
                    <a:pt x="464344" y="631031"/>
                  </a:lnTo>
                  <a:lnTo>
                    <a:pt x="431007" y="645318"/>
                  </a:lnTo>
                  <a:lnTo>
                    <a:pt x="411957" y="645318"/>
                  </a:lnTo>
                  <a:lnTo>
                    <a:pt x="388144" y="640556"/>
                  </a:lnTo>
                  <a:lnTo>
                    <a:pt x="364332" y="626268"/>
                  </a:lnTo>
                  <a:lnTo>
                    <a:pt x="316707" y="597693"/>
                  </a:lnTo>
                  <a:lnTo>
                    <a:pt x="242888" y="547687"/>
                  </a:lnTo>
                  <a:lnTo>
                    <a:pt x="173832" y="495300"/>
                  </a:lnTo>
                  <a:lnTo>
                    <a:pt x="97632" y="431006"/>
                  </a:lnTo>
                  <a:lnTo>
                    <a:pt x="33338" y="366712"/>
                  </a:lnTo>
                  <a:lnTo>
                    <a:pt x="7144" y="333375"/>
                  </a:lnTo>
                  <a:lnTo>
                    <a:pt x="2382" y="316706"/>
                  </a:lnTo>
                  <a:lnTo>
                    <a:pt x="0" y="297656"/>
                  </a:lnTo>
                  <a:lnTo>
                    <a:pt x="9525" y="283368"/>
                  </a:lnTo>
                  <a:lnTo>
                    <a:pt x="30957" y="280987"/>
                  </a:lnTo>
                  <a:lnTo>
                    <a:pt x="57150" y="292893"/>
                  </a:lnTo>
                  <a:lnTo>
                    <a:pt x="107157" y="316706"/>
                  </a:lnTo>
                  <a:lnTo>
                    <a:pt x="169069" y="338137"/>
                  </a:lnTo>
                  <a:lnTo>
                    <a:pt x="240507" y="354806"/>
                  </a:lnTo>
                  <a:lnTo>
                    <a:pt x="295275" y="359568"/>
                  </a:lnTo>
                  <a:lnTo>
                    <a:pt x="378619" y="359568"/>
                  </a:lnTo>
                  <a:lnTo>
                    <a:pt x="419100" y="354806"/>
                  </a:lnTo>
                  <a:lnTo>
                    <a:pt x="588169" y="309562"/>
                  </a:lnTo>
                  <a:lnTo>
                    <a:pt x="6524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B58E2F2D-C918-41DE-8D91-7258FBE1D30E}"/>
                </a:ext>
              </a:extLst>
            </p:cNvPr>
            <p:cNvSpPr/>
            <p:nvPr/>
          </p:nvSpPr>
          <p:spPr>
            <a:xfrm>
              <a:off x="5653089" y="2619376"/>
              <a:ext cx="638175" cy="1312863"/>
            </a:xfrm>
            <a:custGeom>
              <a:avLst/>
              <a:gdLst>
                <a:gd name="connsiteX0" fmla="*/ 385762 w 638175"/>
                <a:gd name="connsiteY0" fmla="*/ 588169 h 1312069"/>
                <a:gd name="connsiteX1" fmla="*/ 402431 w 638175"/>
                <a:gd name="connsiteY1" fmla="*/ 509588 h 1312069"/>
                <a:gd name="connsiteX2" fmla="*/ 411956 w 638175"/>
                <a:gd name="connsiteY2" fmla="*/ 435769 h 1312069"/>
                <a:gd name="connsiteX3" fmla="*/ 414337 w 638175"/>
                <a:gd name="connsiteY3" fmla="*/ 390525 h 1312069"/>
                <a:gd name="connsiteX4" fmla="*/ 414337 w 638175"/>
                <a:gd name="connsiteY4" fmla="*/ 340519 h 1312069"/>
                <a:gd name="connsiteX5" fmla="*/ 404812 w 638175"/>
                <a:gd name="connsiteY5" fmla="*/ 288131 h 1312069"/>
                <a:gd name="connsiteX6" fmla="*/ 392906 w 638175"/>
                <a:gd name="connsiteY6" fmla="*/ 242888 h 1312069"/>
                <a:gd name="connsiteX7" fmla="*/ 376237 w 638175"/>
                <a:gd name="connsiteY7" fmla="*/ 190500 h 1312069"/>
                <a:gd name="connsiteX8" fmla="*/ 347662 w 638175"/>
                <a:gd name="connsiteY8" fmla="*/ 145256 h 1312069"/>
                <a:gd name="connsiteX9" fmla="*/ 319087 w 638175"/>
                <a:gd name="connsiteY9" fmla="*/ 109538 h 1312069"/>
                <a:gd name="connsiteX10" fmla="*/ 283368 w 638175"/>
                <a:gd name="connsiteY10" fmla="*/ 73819 h 1312069"/>
                <a:gd name="connsiteX11" fmla="*/ 254793 w 638175"/>
                <a:gd name="connsiteY11" fmla="*/ 52388 h 1312069"/>
                <a:gd name="connsiteX12" fmla="*/ 250031 w 638175"/>
                <a:gd name="connsiteY12" fmla="*/ 33338 h 1312069"/>
                <a:gd name="connsiteX13" fmla="*/ 250031 w 638175"/>
                <a:gd name="connsiteY13" fmla="*/ 14288 h 1312069"/>
                <a:gd name="connsiteX14" fmla="*/ 257175 w 638175"/>
                <a:gd name="connsiteY14" fmla="*/ 4763 h 1312069"/>
                <a:gd name="connsiteX15" fmla="*/ 269081 w 638175"/>
                <a:gd name="connsiteY15" fmla="*/ 0 h 1312069"/>
                <a:gd name="connsiteX16" fmla="*/ 300037 w 638175"/>
                <a:gd name="connsiteY16" fmla="*/ 2381 h 1312069"/>
                <a:gd name="connsiteX17" fmla="*/ 416718 w 638175"/>
                <a:gd name="connsiteY17" fmla="*/ 38100 h 1312069"/>
                <a:gd name="connsiteX18" fmla="*/ 561975 w 638175"/>
                <a:gd name="connsiteY18" fmla="*/ 90488 h 1312069"/>
                <a:gd name="connsiteX19" fmla="*/ 628650 w 638175"/>
                <a:gd name="connsiteY19" fmla="*/ 119063 h 1312069"/>
                <a:gd name="connsiteX20" fmla="*/ 638175 w 638175"/>
                <a:gd name="connsiteY20" fmla="*/ 273844 h 1312069"/>
                <a:gd name="connsiteX21" fmla="*/ 635793 w 638175"/>
                <a:gd name="connsiteY21" fmla="*/ 338138 h 1312069"/>
                <a:gd name="connsiteX22" fmla="*/ 621506 w 638175"/>
                <a:gd name="connsiteY22" fmla="*/ 447675 h 1312069"/>
                <a:gd name="connsiteX23" fmla="*/ 592931 w 638175"/>
                <a:gd name="connsiteY23" fmla="*/ 573881 h 1312069"/>
                <a:gd name="connsiteX24" fmla="*/ 540543 w 638175"/>
                <a:gd name="connsiteY24" fmla="*/ 711994 h 1312069"/>
                <a:gd name="connsiteX25" fmla="*/ 490537 w 638175"/>
                <a:gd name="connsiteY25" fmla="*/ 826294 h 1312069"/>
                <a:gd name="connsiteX26" fmla="*/ 433387 w 638175"/>
                <a:gd name="connsiteY26" fmla="*/ 935831 h 1312069"/>
                <a:gd name="connsiteX27" fmla="*/ 373856 w 638175"/>
                <a:gd name="connsiteY27" fmla="*/ 1023938 h 1312069"/>
                <a:gd name="connsiteX28" fmla="*/ 323850 w 638175"/>
                <a:gd name="connsiteY28" fmla="*/ 1083469 h 1312069"/>
                <a:gd name="connsiteX29" fmla="*/ 245268 w 638175"/>
                <a:gd name="connsiteY29" fmla="*/ 1164431 h 1312069"/>
                <a:gd name="connsiteX30" fmla="*/ 159543 w 638175"/>
                <a:gd name="connsiteY30" fmla="*/ 1245394 h 1312069"/>
                <a:gd name="connsiteX31" fmla="*/ 121443 w 638175"/>
                <a:gd name="connsiteY31" fmla="*/ 1278731 h 1312069"/>
                <a:gd name="connsiteX32" fmla="*/ 78581 w 638175"/>
                <a:gd name="connsiteY32" fmla="*/ 1293019 h 1312069"/>
                <a:gd name="connsiteX33" fmla="*/ 28575 w 638175"/>
                <a:gd name="connsiteY33" fmla="*/ 1312069 h 1312069"/>
                <a:gd name="connsiteX34" fmla="*/ 9525 w 638175"/>
                <a:gd name="connsiteY34" fmla="*/ 1312069 h 1312069"/>
                <a:gd name="connsiteX35" fmla="*/ 0 w 638175"/>
                <a:gd name="connsiteY35" fmla="*/ 1302544 h 1312069"/>
                <a:gd name="connsiteX36" fmla="*/ 0 w 638175"/>
                <a:gd name="connsiteY36" fmla="*/ 1283494 h 1312069"/>
                <a:gd name="connsiteX37" fmla="*/ 9525 w 638175"/>
                <a:gd name="connsiteY37" fmla="*/ 1254919 h 1312069"/>
                <a:gd name="connsiteX38" fmla="*/ 35718 w 638175"/>
                <a:gd name="connsiteY38" fmla="*/ 1228725 h 1312069"/>
                <a:gd name="connsiteX39" fmla="*/ 92868 w 638175"/>
                <a:gd name="connsiteY39" fmla="*/ 1169194 h 1312069"/>
                <a:gd name="connsiteX40" fmla="*/ 171450 w 638175"/>
                <a:gd name="connsiteY40" fmla="*/ 1066800 h 1312069"/>
                <a:gd name="connsiteX41" fmla="*/ 240506 w 638175"/>
                <a:gd name="connsiteY41" fmla="*/ 959644 h 1312069"/>
                <a:gd name="connsiteX42" fmla="*/ 295275 w 638175"/>
                <a:gd name="connsiteY42" fmla="*/ 852488 h 1312069"/>
                <a:gd name="connsiteX43" fmla="*/ 316706 w 638175"/>
                <a:gd name="connsiteY43" fmla="*/ 804863 h 1312069"/>
                <a:gd name="connsiteX44" fmla="*/ 345281 w 638175"/>
                <a:gd name="connsiteY44" fmla="*/ 728663 h 1312069"/>
                <a:gd name="connsiteX45" fmla="*/ 385762 w 638175"/>
                <a:gd name="connsiteY45" fmla="*/ 588169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38175" h="1312069">
                  <a:moveTo>
                    <a:pt x="385762" y="588169"/>
                  </a:moveTo>
                  <a:lnTo>
                    <a:pt x="402431" y="509588"/>
                  </a:lnTo>
                  <a:lnTo>
                    <a:pt x="411956" y="435769"/>
                  </a:lnTo>
                  <a:lnTo>
                    <a:pt x="414337" y="390525"/>
                  </a:lnTo>
                  <a:lnTo>
                    <a:pt x="414337" y="340519"/>
                  </a:lnTo>
                  <a:lnTo>
                    <a:pt x="404812" y="288131"/>
                  </a:lnTo>
                  <a:lnTo>
                    <a:pt x="392906" y="242888"/>
                  </a:lnTo>
                  <a:lnTo>
                    <a:pt x="376237" y="190500"/>
                  </a:lnTo>
                  <a:lnTo>
                    <a:pt x="347662" y="145256"/>
                  </a:lnTo>
                  <a:lnTo>
                    <a:pt x="319087" y="109538"/>
                  </a:lnTo>
                  <a:lnTo>
                    <a:pt x="283368" y="73819"/>
                  </a:lnTo>
                  <a:lnTo>
                    <a:pt x="254793" y="52388"/>
                  </a:lnTo>
                  <a:lnTo>
                    <a:pt x="250031" y="33338"/>
                  </a:lnTo>
                  <a:lnTo>
                    <a:pt x="250031" y="14288"/>
                  </a:lnTo>
                  <a:lnTo>
                    <a:pt x="257175" y="4763"/>
                  </a:lnTo>
                  <a:lnTo>
                    <a:pt x="269081" y="0"/>
                  </a:lnTo>
                  <a:lnTo>
                    <a:pt x="300037" y="2381"/>
                  </a:lnTo>
                  <a:lnTo>
                    <a:pt x="416718" y="38100"/>
                  </a:lnTo>
                  <a:lnTo>
                    <a:pt x="561975" y="90488"/>
                  </a:lnTo>
                  <a:lnTo>
                    <a:pt x="628650" y="119063"/>
                  </a:lnTo>
                  <a:lnTo>
                    <a:pt x="638175" y="273844"/>
                  </a:lnTo>
                  <a:lnTo>
                    <a:pt x="635793" y="338138"/>
                  </a:lnTo>
                  <a:lnTo>
                    <a:pt x="621506" y="447675"/>
                  </a:lnTo>
                  <a:lnTo>
                    <a:pt x="592931" y="573881"/>
                  </a:lnTo>
                  <a:lnTo>
                    <a:pt x="540543" y="711994"/>
                  </a:lnTo>
                  <a:lnTo>
                    <a:pt x="490537" y="826294"/>
                  </a:lnTo>
                  <a:lnTo>
                    <a:pt x="433387" y="935831"/>
                  </a:lnTo>
                  <a:lnTo>
                    <a:pt x="373856" y="1023938"/>
                  </a:lnTo>
                  <a:lnTo>
                    <a:pt x="323850" y="1083469"/>
                  </a:lnTo>
                  <a:lnTo>
                    <a:pt x="245268" y="1164431"/>
                  </a:lnTo>
                  <a:lnTo>
                    <a:pt x="159543" y="1245394"/>
                  </a:lnTo>
                  <a:lnTo>
                    <a:pt x="121443" y="1278731"/>
                  </a:lnTo>
                  <a:lnTo>
                    <a:pt x="78581" y="1293019"/>
                  </a:lnTo>
                  <a:lnTo>
                    <a:pt x="28575" y="1312069"/>
                  </a:lnTo>
                  <a:lnTo>
                    <a:pt x="9525" y="1312069"/>
                  </a:lnTo>
                  <a:lnTo>
                    <a:pt x="0" y="1302544"/>
                  </a:lnTo>
                  <a:lnTo>
                    <a:pt x="0" y="1283494"/>
                  </a:lnTo>
                  <a:lnTo>
                    <a:pt x="9525" y="1254919"/>
                  </a:lnTo>
                  <a:lnTo>
                    <a:pt x="35718" y="1228725"/>
                  </a:lnTo>
                  <a:lnTo>
                    <a:pt x="92868" y="1169194"/>
                  </a:lnTo>
                  <a:lnTo>
                    <a:pt x="171450" y="1066800"/>
                  </a:lnTo>
                  <a:lnTo>
                    <a:pt x="240506" y="959644"/>
                  </a:lnTo>
                  <a:lnTo>
                    <a:pt x="295275" y="852488"/>
                  </a:lnTo>
                  <a:lnTo>
                    <a:pt x="316706" y="804863"/>
                  </a:lnTo>
                  <a:lnTo>
                    <a:pt x="345281" y="728663"/>
                  </a:lnTo>
                  <a:lnTo>
                    <a:pt x="38576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DD67321-FF54-4DFF-8313-C13FD981AFDA}"/>
                </a:ext>
              </a:extLst>
            </p:cNvPr>
            <p:cNvSpPr/>
            <p:nvPr/>
          </p:nvSpPr>
          <p:spPr>
            <a:xfrm>
              <a:off x="6199188" y="2532064"/>
              <a:ext cx="2095500" cy="1411287"/>
            </a:xfrm>
            <a:custGeom>
              <a:avLst/>
              <a:gdLst>
                <a:gd name="connsiteX0" fmla="*/ 535781 w 2095500"/>
                <a:gd name="connsiteY0" fmla="*/ 283369 h 1412081"/>
                <a:gd name="connsiteX1" fmla="*/ 728662 w 2095500"/>
                <a:gd name="connsiteY1" fmla="*/ 250031 h 1412081"/>
                <a:gd name="connsiteX2" fmla="*/ 747712 w 2095500"/>
                <a:gd name="connsiteY2" fmla="*/ 247650 h 1412081"/>
                <a:gd name="connsiteX3" fmla="*/ 766762 w 2095500"/>
                <a:gd name="connsiteY3" fmla="*/ 250031 h 1412081"/>
                <a:gd name="connsiteX4" fmla="*/ 776287 w 2095500"/>
                <a:gd name="connsiteY4" fmla="*/ 257175 h 1412081"/>
                <a:gd name="connsiteX5" fmla="*/ 783431 w 2095500"/>
                <a:gd name="connsiteY5" fmla="*/ 271462 h 1412081"/>
                <a:gd name="connsiteX6" fmla="*/ 785812 w 2095500"/>
                <a:gd name="connsiteY6" fmla="*/ 290512 h 1412081"/>
                <a:gd name="connsiteX7" fmla="*/ 785812 w 2095500"/>
                <a:gd name="connsiteY7" fmla="*/ 316706 h 1412081"/>
                <a:gd name="connsiteX8" fmla="*/ 773906 w 2095500"/>
                <a:gd name="connsiteY8" fmla="*/ 385762 h 1412081"/>
                <a:gd name="connsiteX9" fmla="*/ 759619 w 2095500"/>
                <a:gd name="connsiteY9" fmla="*/ 469106 h 1412081"/>
                <a:gd name="connsiteX10" fmla="*/ 750094 w 2095500"/>
                <a:gd name="connsiteY10" fmla="*/ 545306 h 1412081"/>
                <a:gd name="connsiteX11" fmla="*/ 742950 w 2095500"/>
                <a:gd name="connsiteY11" fmla="*/ 626269 h 1412081"/>
                <a:gd name="connsiteX12" fmla="*/ 738187 w 2095500"/>
                <a:gd name="connsiteY12" fmla="*/ 764381 h 1412081"/>
                <a:gd name="connsiteX13" fmla="*/ 740569 w 2095500"/>
                <a:gd name="connsiteY13" fmla="*/ 907256 h 1412081"/>
                <a:gd name="connsiteX14" fmla="*/ 745331 w 2095500"/>
                <a:gd name="connsiteY14" fmla="*/ 992981 h 1412081"/>
                <a:gd name="connsiteX15" fmla="*/ 750094 w 2095500"/>
                <a:gd name="connsiteY15" fmla="*/ 1038225 h 1412081"/>
                <a:gd name="connsiteX16" fmla="*/ 759619 w 2095500"/>
                <a:gd name="connsiteY16" fmla="*/ 1092994 h 1412081"/>
                <a:gd name="connsiteX17" fmla="*/ 769144 w 2095500"/>
                <a:gd name="connsiteY17" fmla="*/ 1128712 h 1412081"/>
                <a:gd name="connsiteX18" fmla="*/ 783431 w 2095500"/>
                <a:gd name="connsiteY18" fmla="*/ 1169194 h 1412081"/>
                <a:gd name="connsiteX19" fmla="*/ 800100 w 2095500"/>
                <a:gd name="connsiteY19" fmla="*/ 1202531 h 1412081"/>
                <a:gd name="connsiteX20" fmla="*/ 819150 w 2095500"/>
                <a:gd name="connsiteY20" fmla="*/ 1228725 h 1412081"/>
                <a:gd name="connsiteX21" fmla="*/ 845344 w 2095500"/>
                <a:gd name="connsiteY21" fmla="*/ 1257300 h 1412081"/>
                <a:gd name="connsiteX22" fmla="*/ 876300 w 2095500"/>
                <a:gd name="connsiteY22" fmla="*/ 1283494 h 1412081"/>
                <a:gd name="connsiteX23" fmla="*/ 907256 w 2095500"/>
                <a:gd name="connsiteY23" fmla="*/ 1304925 h 1412081"/>
                <a:gd name="connsiteX24" fmla="*/ 959644 w 2095500"/>
                <a:gd name="connsiteY24" fmla="*/ 1335881 h 1412081"/>
                <a:gd name="connsiteX25" fmla="*/ 1009650 w 2095500"/>
                <a:gd name="connsiteY25" fmla="*/ 1354931 h 1412081"/>
                <a:gd name="connsiteX26" fmla="*/ 1078706 w 2095500"/>
                <a:gd name="connsiteY26" fmla="*/ 1378744 h 1412081"/>
                <a:gd name="connsiteX27" fmla="*/ 1138237 w 2095500"/>
                <a:gd name="connsiteY27" fmla="*/ 1393031 h 1412081"/>
                <a:gd name="connsiteX28" fmla="*/ 1219200 w 2095500"/>
                <a:gd name="connsiteY28" fmla="*/ 1404937 h 1412081"/>
                <a:gd name="connsiteX29" fmla="*/ 1304925 w 2095500"/>
                <a:gd name="connsiteY29" fmla="*/ 1412081 h 1412081"/>
                <a:gd name="connsiteX30" fmla="*/ 1416844 w 2095500"/>
                <a:gd name="connsiteY30" fmla="*/ 1412081 h 1412081"/>
                <a:gd name="connsiteX31" fmla="*/ 1526381 w 2095500"/>
                <a:gd name="connsiteY31" fmla="*/ 1404937 h 1412081"/>
                <a:gd name="connsiteX32" fmla="*/ 1638300 w 2095500"/>
                <a:gd name="connsiteY32" fmla="*/ 1393031 h 1412081"/>
                <a:gd name="connsiteX33" fmla="*/ 1807369 w 2095500"/>
                <a:gd name="connsiteY33" fmla="*/ 1366837 h 1412081"/>
                <a:gd name="connsiteX34" fmla="*/ 1924050 w 2095500"/>
                <a:gd name="connsiteY34" fmla="*/ 1350169 h 1412081"/>
                <a:gd name="connsiteX35" fmla="*/ 1988344 w 2095500"/>
                <a:gd name="connsiteY35" fmla="*/ 1333500 h 1412081"/>
                <a:gd name="connsiteX36" fmla="*/ 2026444 w 2095500"/>
                <a:gd name="connsiteY36" fmla="*/ 1319212 h 1412081"/>
                <a:gd name="connsiteX37" fmla="*/ 2050256 w 2095500"/>
                <a:gd name="connsiteY37" fmla="*/ 1304925 h 1412081"/>
                <a:gd name="connsiteX38" fmla="*/ 2071687 w 2095500"/>
                <a:gd name="connsiteY38" fmla="*/ 1285875 h 1412081"/>
                <a:gd name="connsiteX39" fmla="*/ 2083594 w 2095500"/>
                <a:gd name="connsiteY39" fmla="*/ 1273969 h 1412081"/>
                <a:gd name="connsiteX40" fmla="*/ 2090737 w 2095500"/>
                <a:gd name="connsiteY40" fmla="*/ 1259681 h 1412081"/>
                <a:gd name="connsiteX41" fmla="*/ 2095500 w 2095500"/>
                <a:gd name="connsiteY41" fmla="*/ 1235869 h 1412081"/>
                <a:gd name="connsiteX42" fmla="*/ 2095500 w 2095500"/>
                <a:gd name="connsiteY42" fmla="*/ 1219200 h 1412081"/>
                <a:gd name="connsiteX43" fmla="*/ 2090737 w 2095500"/>
                <a:gd name="connsiteY43" fmla="*/ 1190625 h 1412081"/>
                <a:gd name="connsiteX44" fmla="*/ 2078831 w 2095500"/>
                <a:gd name="connsiteY44" fmla="*/ 1164431 h 1412081"/>
                <a:gd name="connsiteX45" fmla="*/ 2062162 w 2095500"/>
                <a:gd name="connsiteY45" fmla="*/ 1128712 h 1412081"/>
                <a:gd name="connsiteX46" fmla="*/ 1671637 w 2095500"/>
                <a:gd name="connsiteY46" fmla="*/ 1152525 h 1412081"/>
                <a:gd name="connsiteX47" fmla="*/ 1647825 w 2095500"/>
                <a:gd name="connsiteY47" fmla="*/ 1162050 h 1412081"/>
                <a:gd name="connsiteX48" fmla="*/ 1604962 w 2095500"/>
                <a:gd name="connsiteY48" fmla="*/ 1178719 h 1412081"/>
                <a:gd name="connsiteX49" fmla="*/ 1540669 w 2095500"/>
                <a:gd name="connsiteY49" fmla="*/ 1193006 h 1412081"/>
                <a:gd name="connsiteX50" fmla="*/ 1466850 w 2095500"/>
                <a:gd name="connsiteY50" fmla="*/ 1204912 h 1412081"/>
                <a:gd name="connsiteX51" fmla="*/ 1362075 w 2095500"/>
                <a:gd name="connsiteY51" fmla="*/ 1212056 h 1412081"/>
                <a:gd name="connsiteX52" fmla="*/ 1254919 w 2095500"/>
                <a:gd name="connsiteY52" fmla="*/ 1212056 h 1412081"/>
                <a:gd name="connsiteX53" fmla="*/ 1197769 w 2095500"/>
                <a:gd name="connsiteY53" fmla="*/ 1209675 h 1412081"/>
                <a:gd name="connsiteX54" fmla="*/ 1152525 w 2095500"/>
                <a:gd name="connsiteY54" fmla="*/ 1200150 h 1412081"/>
                <a:gd name="connsiteX55" fmla="*/ 1114425 w 2095500"/>
                <a:gd name="connsiteY55" fmla="*/ 1190625 h 1412081"/>
                <a:gd name="connsiteX56" fmla="*/ 1059656 w 2095500"/>
                <a:gd name="connsiteY56" fmla="*/ 1166812 h 1412081"/>
                <a:gd name="connsiteX57" fmla="*/ 1028700 w 2095500"/>
                <a:gd name="connsiteY57" fmla="*/ 1145381 h 1412081"/>
                <a:gd name="connsiteX58" fmla="*/ 1009650 w 2095500"/>
                <a:gd name="connsiteY58" fmla="*/ 1128712 h 1412081"/>
                <a:gd name="connsiteX59" fmla="*/ 990600 w 2095500"/>
                <a:gd name="connsiteY59" fmla="*/ 1102519 h 1412081"/>
                <a:gd name="connsiteX60" fmla="*/ 976312 w 2095500"/>
                <a:gd name="connsiteY60" fmla="*/ 1083469 h 1412081"/>
                <a:gd name="connsiteX61" fmla="*/ 959644 w 2095500"/>
                <a:gd name="connsiteY61" fmla="*/ 1050131 h 1412081"/>
                <a:gd name="connsiteX62" fmla="*/ 945356 w 2095500"/>
                <a:gd name="connsiteY62" fmla="*/ 1002506 h 1412081"/>
                <a:gd name="connsiteX63" fmla="*/ 938212 w 2095500"/>
                <a:gd name="connsiteY63" fmla="*/ 957262 h 1412081"/>
                <a:gd name="connsiteX64" fmla="*/ 940594 w 2095500"/>
                <a:gd name="connsiteY64" fmla="*/ 888206 h 1412081"/>
                <a:gd name="connsiteX65" fmla="*/ 947737 w 2095500"/>
                <a:gd name="connsiteY65" fmla="*/ 785812 h 1412081"/>
                <a:gd name="connsiteX66" fmla="*/ 957262 w 2095500"/>
                <a:gd name="connsiteY66" fmla="*/ 700087 h 1412081"/>
                <a:gd name="connsiteX67" fmla="*/ 976312 w 2095500"/>
                <a:gd name="connsiteY67" fmla="*/ 597694 h 1412081"/>
                <a:gd name="connsiteX68" fmla="*/ 995362 w 2095500"/>
                <a:gd name="connsiteY68" fmla="*/ 519112 h 1412081"/>
                <a:gd name="connsiteX69" fmla="*/ 1012031 w 2095500"/>
                <a:gd name="connsiteY69" fmla="*/ 459581 h 1412081"/>
                <a:gd name="connsiteX70" fmla="*/ 1042987 w 2095500"/>
                <a:gd name="connsiteY70" fmla="*/ 383381 h 1412081"/>
                <a:gd name="connsiteX71" fmla="*/ 1069181 w 2095500"/>
                <a:gd name="connsiteY71" fmla="*/ 333375 h 1412081"/>
                <a:gd name="connsiteX72" fmla="*/ 1097756 w 2095500"/>
                <a:gd name="connsiteY72" fmla="*/ 292894 h 1412081"/>
                <a:gd name="connsiteX73" fmla="*/ 1123950 w 2095500"/>
                <a:gd name="connsiteY73" fmla="*/ 266700 h 1412081"/>
                <a:gd name="connsiteX74" fmla="*/ 1140619 w 2095500"/>
                <a:gd name="connsiteY74" fmla="*/ 242887 h 1412081"/>
                <a:gd name="connsiteX75" fmla="*/ 1152525 w 2095500"/>
                <a:gd name="connsiteY75" fmla="*/ 219075 h 1412081"/>
                <a:gd name="connsiteX76" fmla="*/ 1154906 w 2095500"/>
                <a:gd name="connsiteY76" fmla="*/ 195262 h 1412081"/>
                <a:gd name="connsiteX77" fmla="*/ 1152525 w 2095500"/>
                <a:gd name="connsiteY77" fmla="*/ 161925 h 1412081"/>
                <a:gd name="connsiteX78" fmla="*/ 1143000 w 2095500"/>
                <a:gd name="connsiteY78" fmla="*/ 140494 h 1412081"/>
                <a:gd name="connsiteX79" fmla="*/ 1114425 w 2095500"/>
                <a:gd name="connsiteY79" fmla="*/ 121444 h 1412081"/>
                <a:gd name="connsiteX80" fmla="*/ 1033462 w 2095500"/>
                <a:gd name="connsiteY80" fmla="*/ 69056 h 1412081"/>
                <a:gd name="connsiteX81" fmla="*/ 947737 w 2095500"/>
                <a:gd name="connsiteY81" fmla="*/ 11906 h 1412081"/>
                <a:gd name="connsiteX82" fmla="*/ 935831 w 2095500"/>
                <a:gd name="connsiteY82" fmla="*/ 7144 h 1412081"/>
                <a:gd name="connsiteX83" fmla="*/ 897731 w 2095500"/>
                <a:gd name="connsiteY83" fmla="*/ 0 h 1412081"/>
                <a:gd name="connsiteX84" fmla="*/ 873919 w 2095500"/>
                <a:gd name="connsiteY84" fmla="*/ 2381 h 1412081"/>
                <a:gd name="connsiteX85" fmla="*/ 838200 w 2095500"/>
                <a:gd name="connsiteY85" fmla="*/ 9525 h 1412081"/>
                <a:gd name="connsiteX86" fmla="*/ 802481 w 2095500"/>
                <a:gd name="connsiteY86" fmla="*/ 23812 h 1412081"/>
                <a:gd name="connsiteX87" fmla="*/ 771525 w 2095500"/>
                <a:gd name="connsiteY87" fmla="*/ 45244 h 1412081"/>
                <a:gd name="connsiteX88" fmla="*/ 740569 w 2095500"/>
                <a:gd name="connsiteY88" fmla="*/ 71437 h 1412081"/>
                <a:gd name="connsiteX89" fmla="*/ 657225 w 2095500"/>
                <a:gd name="connsiteY89" fmla="*/ 90487 h 1412081"/>
                <a:gd name="connsiteX90" fmla="*/ 426244 w 2095500"/>
                <a:gd name="connsiteY90" fmla="*/ 138112 h 1412081"/>
                <a:gd name="connsiteX91" fmla="*/ 42862 w 2095500"/>
                <a:gd name="connsiteY91" fmla="*/ 216694 h 1412081"/>
                <a:gd name="connsiteX92" fmla="*/ 0 w 2095500"/>
                <a:gd name="connsiteY92" fmla="*/ 226219 h 1412081"/>
                <a:gd name="connsiteX93" fmla="*/ 26194 w 2095500"/>
                <a:gd name="connsiteY93" fmla="*/ 373856 h 1412081"/>
                <a:gd name="connsiteX94" fmla="*/ 261937 w 2095500"/>
                <a:gd name="connsiteY94" fmla="*/ 333375 h 1412081"/>
                <a:gd name="connsiteX95" fmla="*/ 535781 w 2095500"/>
                <a:gd name="connsiteY95" fmla="*/ 283369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5500" h="1412081">
                  <a:moveTo>
                    <a:pt x="535781" y="283369"/>
                  </a:moveTo>
                  <a:lnTo>
                    <a:pt x="728662" y="250031"/>
                  </a:lnTo>
                  <a:lnTo>
                    <a:pt x="747712" y="247650"/>
                  </a:lnTo>
                  <a:lnTo>
                    <a:pt x="766762" y="250031"/>
                  </a:lnTo>
                  <a:lnTo>
                    <a:pt x="776287" y="257175"/>
                  </a:lnTo>
                  <a:lnTo>
                    <a:pt x="783431" y="271462"/>
                  </a:lnTo>
                  <a:lnTo>
                    <a:pt x="785812" y="290512"/>
                  </a:lnTo>
                  <a:lnTo>
                    <a:pt x="785812" y="316706"/>
                  </a:lnTo>
                  <a:lnTo>
                    <a:pt x="773906" y="385762"/>
                  </a:lnTo>
                  <a:lnTo>
                    <a:pt x="759619" y="469106"/>
                  </a:lnTo>
                  <a:lnTo>
                    <a:pt x="750094" y="545306"/>
                  </a:lnTo>
                  <a:lnTo>
                    <a:pt x="742950" y="626269"/>
                  </a:lnTo>
                  <a:lnTo>
                    <a:pt x="738187" y="764381"/>
                  </a:lnTo>
                  <a:lnTo>
                    <a:pt x="740569" y="907256"/>
                  </a:lnTo>
                  <a:lnTo>
                    <a:pt x="745331" y="992981"/>
                  </a:lnTo>
                  <a:lnTo>
                    <a:pt x="750094" y="1038225"/>
                  </a:lnTo>
                  <a:lnTo>
                    <a:pt x="759619" y="1092994"/>
                  </a:lnTo>
                  <a:lnTo>
                    <a:pt x="769144" y="1128712"/>
                  </a:lnTo>
                  <a:lnTo>
                    <a:pt x="783431" y="1169194"/>
                  </a:lnTo>
                  <a:lnTo>
                    <a:pt x="800100" y="1202531"/>
                  </a:lnTo>
                  <a:lnTo>
                    <a:pt x="819150" y="1228725"/>
                  </a:lnTo>
                  <a:lnTo>
                    <a:pt x="845344" y="1257300"/>
                  </a:lnTo>
                  <a:lnTo>
                    <a:pt x="876300" y="1283494"/>
                  </a:lnTo>
                  <a:lnTo>
                    <a:pt x="907256" y="1304925"/>
                  </a:lnTo>
                  <a:lnTo>
                    <a:pt x="959644" y="1335881"/>
                  </a:lnTo>
                  <a:lnTo>
                    <a:pt x="1009650" y="1354931"/>
                  </a:lnTo>
                  <a:lnTo>
                    <a:pt x="1078706" y="1378744"/>
                  </a:lnTo>
                  <a:lnTo>
                    <a:pt x="1138237" y="1393031"/>
                  </a:lnTo>
                  <a:lnTo>
                    <a:pt x="1219200" y="1404937"/>
                  </a:lnTo>
                  <a:lnTo>
                    <a:pt x="1304925" y="1412081"/>
                  </a:lnTo>
                  <a:lnTo>
                    <a:pt x="1416844" y="1412081"/>
                  </a:lnTo>
                  <a:lnTo>
                    <a:pt x="1526381" y="1404937"/>
                  </a:lnTo>
                  <a:lnTo>
                    <a:pt x="1638300" y="1393031"/>
                  </a:lnTo>
                  <a:lnTo>
                    <a:pt x="1807369" y="1366837"/>
                  </a:lnTo>
                  <a:lnTo>
                    <a:pt x="1924050" y="1350169"/>
                  </a:lnTo>
                  <a:lnTo>
                    <a:pt x="1988344" y="1333500"/>
                  </a:lnTo>
                  <a:lnTo>
                    <a:pt x="2026444" y="1319212"/>
                  </a:lnTo>
                  <a:lnTo>
                    <a:pt x="2050256" y="1304925"/>
                  </a:lnTo>
                  <a:lnTo>
                    <a:pt x="2071687" y="1285875"/>
                  </a:lnTo>
                  <a:lnTo>
                    <a:pt x="2083594" y="1273969"/>
                  </a:lnTo>
                  <a:lnTo>
                    <a:pt x="2090737" y="1259681"/>
                  </a:lnTo>
                  <a:lnTo>
                    <a:pt x="2095500" y="1235869"/>
                  </a:lnTo>
                  <a:lnTo>
                    <a:pt x="2095500" y="1219200"/>
                  </a:lnTo>
                  <a:lnTo>
                    <a:pt x="2090737" y="1190625"/>
                  </a:lnTo>
                  <a:lnTo>
                    <a:pt x="2078831" y="1164431"/>
                  </a:lnTo>
                  <a:lnTo>
                    <a:pt x="2062162" y="1128712"/>
                  </a:lnTo>
                  <a:lnTo>
                    <a:pt x="1671637" y="1152525"/>
                  </a:lnTo>
                  <a:lnTo>
                    <a:pt x="1647825" y="1162050"/>
                  </a:lnTo>
                  <a:lnTo>
                    <a:pt x="1604962" y="1178719"/>
                  </a:lnTo>
                  <a:lnTo>
                    <a:pt x="1540669" y="1193006"/>
                  </a:lnTo>
                  <a:lnTo>
                    <a:pt x="1466850" y="1204912"/>
                  </a:lnTo>
                  <a:lnTo>
                    <a:pt x="1362075" y="1212056"/>
                  </a:lnTo>
                  <a:lnTo>
                    <a:pt x="1254919" y="1212056"/>
                  </a:lnTo>
                  <a:lnTo>
                    <a:pt x="1197769" y="1209675"/>
                  </a:lnTo>
                  <a:lnTo>
                    <a:pt x="1152525" y="1200150"/>
                  </a:lnTo>
                  <a:lnTo>
                    <a:pt x="1114425" y="1190625"/>
                  </a:lnTo>
                  <a:lnTo>
                    <a:pt x="1059656" y="1166812"/>
                  </a:lnTo>
                  <a:lnTo>
                    <a:pt x="1028700" y="1145381"/>
                  </a:lnTo>
                  <a:lnTo>
                    <a:pt x="1009650" y="1128712"/>
                  </a:lnTo>
                  <a:lnTo>
                    <a:pt x="990600" y="1102519"/>
                  </a:lnTo>
                  <a:lnTo>
                    <a:pt x="976312" y="1083469"/>
                  </a:lnTo>
                  <a:lnTo>
                    <a:pt x="959644" y="1050131"/>
                  </a:lnTo>
                  <a:lnTo>
                    <a:pt x="945356" y="1002506"/>
                  </a:lnTo>
                  <a:lnTo>
                    <a:pt x="938212" y="957262"/>
                  </a:lnTo>
                  <a:lnTo>
                    <a:pt x="940594" y="888206"/>
                  </a:lnTo>
                  <a:lnTo>
                    <a:pt x="947737" y="785812"/>
                  </a:lnTo>
                  <a:lnTo>
                    <a:pt x="957262" y="700087"/>
                  </a:lnTo>
                  <a:lnTo>
                    <a:pt x="976312" y="597694"/>
                  </a:lnTo>
                  <a:lnTo>
                    <a:pt x="995362" y="519112"/>
                  </a:lnTo>
                  <a:lnTo>
                    <a:pt x="1012031" y="459581"/>
                  </a:lnTo>
                  <a:lnTo>
                    <a:pt x="1042987" y="383381"/>
                  </a:lnTo>
                  <a:lnTo>
                    <a:pt x="1069181" y="333375"/>
                  </a:lnTo>
                  <a:lnTo>
                    <a:pt x="1097756" y="292894"/>
                  </a:lnTo>
                  <a:lnTo>
                    <a:pt x="1123950" y="266700"/>
                  </a:lnTo>
                  <a:lnTo>
                    <a:pt x="1140619" y="242887"/>
                  </a:lnTo>
                  <a:lnTo>
                    <a:pt x="1152525" y="219075"/>
                  </a:lnTo>
                  <a:lnTo>
                    <a:pt x="1154906" y="195262"/>
                  </a:lnTo>
                  <a:lnTo>
                    <a:pt x="1152525" y="161925"/>
                  </a:lnTo>
                  <a:lnTo>
                    <a:pt x="1143000" y="140494"/>
                  </a:lnTo>
                  <a:lnTo>
                    <a:pt x="1114425" y="121444"/>
                  </a:lnTo>
                  <a:lnTo>
                    <a:pt x="1033462" y="69056"/>
                  </a:lnTo>
                  <a:lnTo>
                    <a:pt x="947737" y="11906"/>
                  </a:lnTo>
                  <a:lnTo>
                    <a:pt x="935831" y="7144"/>
                  </a:lnTo>
                  <a:lnTo>
                    <a:pt x="897731" y="0"/>
                  </a:lnTo>
                  <a:lnTo>
                    <a:pt x="873919" y="2381"/>
                  </a:lnTo>
                  <a:lnTo>
                    <a:pt x="838200" y="9525"/>
                  </a:lnTo>
                  <a:lnTo>
                    <a:pt x="802481" y="23812"/>
                  </a:lnTo>
                  <a:lnTo>
                    <a:pt x="771525" y="45244"/>
                  </a:lnTo>
                  <a:lnTo>
                    <a:pt x="740569" y="71437"/>
                  </a:lnTo>
                  <a:lnTo>
                    <a:pt x="657225" y="90487"/>
                  </a:lnTo>
                  <a:lnTo>
                    <a:pt x="426244" y="138112"/>
                  </a:lnTo>
                  <a:lnTo>
                    <a:pt x="42862" y="216694"/>
                  </a:lnTo>
                  <a:lnTo>
                    <a:pt x="0" y="226219"/>
                  </a:lnTo>
                  <a:lnTo>
                    <a:pt x="26194" y="373856"/>
                  </a:lnTo>
                  <a:lnTo>
                    <a:pt x="261937" y="333375"/>
                  </a:lnTo>
                  <a:lnTo>
                    <a:pt x="5357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D1DFD799-944F-41B4-8C1F-8905BEFD8343}"/>
                </a:ext>
              </a:extLst>
            </p:cNvPr>
            <p:cNvSpPr/>
            <p:nvPr/>
          </p:nvSpPr>
          <p:spPr>
            <a:xfrm>
              <a:off x="7773988" y="3017838"/>
              <a:ext cx="512762" cy="704850"/>
            </a:xfrm>
            <a:custGeom>
              <a:avLst/>
              <a:gdLst>
                <a:gd name="connsiteX0" fmla="*/ 273844 w 511969"/>
                <a:gd name="connsiteY0" fmla="*/ 271462 h 704850"/>
                <a:gd name="connsiteX1" fmla="*/ 228600 w 511969"/>
                <a:gd name="connsiteY1" fmla="*/ 461962 h 704850"/>
                <a:gd name="connsiteX2" fmla="*/ 204788 w 511969"/>
                <a:gd name="connsiteY2" fmla="*/ 552450 h 704850"/>
                <a:gd name="connsiteX3" fmla="*/ 190500 w 511969"/>
                <a:gd name="connsiteY3" fmla="*/ 585787 h 704850"/>
                <a:gd name="connsiteX4" fmla="*/ 173832 w 511969"/>
                <a:gd name="connsiteY4" fmla="*/ 611981 h 704850"/>
                <a:gd name="connsiteX5" fmla="*/ 152400 w 511969"/>
                <a:gd name="connsiteY5" fmla="*/ 633412 h 704850"/>
                <a:gd name="connsiteX6" fmla="*/ 121444 w 511969"/>
                <a:gd name="connsiteY6" fmla="*/ 652462 h 704850"/>
                <a:gd name="connsiteX7" fmla="*/ 97632 w 511969"/>
                <a:gd name="connsiteY7" fmla="*/ 664369 h 704850"/>
                <a:gd name="connsiteX8" fmla="*/ 50007 w 511969"/>
                <a:gd name="connsiteY8" fmla="*/ 690562 h 704850"/>
                <a:gd name="connsiteX9" fmla="*/ 0 w 511969"/>
                <a:gd name="connsiteY9" fmla="*/ 704850 h 704850"/>
                <a:gd name="connsiteX10" fmla="*/ 511969 w 511969"/>
                <a:gd name="connsiteY10" fmla="*/ 702469 h 704850"/>
                <a:gd name="connsiteX11" fmla="*/ 485775 w 511969"/>
                <a:gd name="connsiteY11" fmla="*/ 642937 h 704850"/>
                <a:gd name="connsiteX12" fmla="*/ 469107 w 511969"/>
                <a:gd name="connsiteY12" fmla="*/ 623887 h 704850"/>
                <a:gd name="connsiteX13" fmla="*/ 445294 w 511969"/>
                <a:gd name="connsiteY13" fmla="*/ 600075 h 704850"/>
                <a:gd name="connsiteX14" fmla="*/ 435769 w 511969"/>
                <a:gd name="connsiteY14" fmla="*/ 588169 h 704850"/>
                <a:gd name="connsiteX15" fmla="*/ 416719 w 511969"/>
                <a:gd name="connsiteY15" fmla="*/ 559594 h 704850"/>
                <a:gd name="connsiteX16" fmla="*/ 402432 w 511969"/>
                <a:gd name="connsiteY16" fmla="*/ 523875 h 704850"/>
                <a:gd name="connsiteX17" fmla="*/ 390525 w 511969"/>
                <a:gd name="connsiteY17" fmla="*/ 469106 h 704850"/>
                <a:gd name="connsiteX18" fmla="*/ 390525 w 511969"/>
                <a:gd name="connsiteY18" fmla="*/ 352425 h 704850"/>
                <a:gd name="connsiteX19" fmla="*/ 388144 w 511969"/>
                <a:gd name="connsiteY19" fmla="*/ 42862 h 704850"/>
                <a:gd name="connsiteX20" fmla="*/ 385763 w 511969"/>
                <a:gd name="connsiteY20" fmla="*/ 26194 h 704850"/>
                <a:gd name="connsiteX21" fmla="*/ 376238 w 511969"/>
                <a:gd name="connsiteY21" fmla="*/ 11906 h 704850"/>
                <a:gd name="connsiteX22" fmla="*/ 357188 w 511969"/>
                <a:gd name="connsiteY22" fmla="*/ 0 h 704850"/>
                <a:gd name="connsiteX23" fmla="*/ 340519 w 511969"/>
                <a:gd name="connsiteY23" fmla="*/ 2381 h 704850"/>
                <a:gd name="connsiteX24" fmla="*/ 330994 w 511969"/>
                <a:gd name="connsiteY24" fmla="*/ 14287 h 704850"/>
                <a:gd name="connsiteX25" fmla="*/ 316707 w 511969"/>
                <a:gd name="connsiteY25" fmla="*/ 59531 h 704850"/>
                <a:gd name="connsiteX26" fmla="*/ 273844 w 511969"/>
                <a:gd name="connsiteY26" fmla="*/ 27146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1969" h="704850">
                  <a:moveTo>
                    <a:pt x="273844" y="271462"/>
                  </a:moveTo>
                  <a:lnTo>
                    <a:pt x="228600" y="461962"/>
                  </a:lnTo>
                  <a:lnTo>
                    <a:pt x="204788" y="552450"/>
                  </a:lnTo>
                  <a:lnTo>
                    <a:pt x="190500" y="585787"/>
                  </a:lnTo>
                  <a:lnTo>
                    <a:pt x="173832" y="611981"/>
                  </a:lnTo>
                  <a:lnTo>
                    <a:pt x="152400" y="633412"/>
                  </a:lnTo>
                  <a:lnTo>
                    <a:pt x="121444" y="652462"/>
                  </a:lnTo>
                  <a:lnTo>
                    <a:pt x="97632" y="664369"/>
                  </a:lnTo>
                  <a:lnTo>
                    <a:pt x="50007" y="690562"/>
                  </a:lnTo>
                  <a:lnTo>
                    <a:pt x="0" y="704850"/>
                  </a:lnTo>
                  <a:lnTo>
                    <a:pt x="511969" y="702469"/>
                  </a:lnTo>
                  <a:lnTo>
                    <a:pt x="485775" y="642937"/>
                  </a:lnTo>
                  <a:lnTo>
                    <a:pt x="469107" y="623887"/>
                  </a:lnTo>
                  <a:lnTo>
                    <a:pt x="445294" y="600075"/>
                  </a:lnTo>
                  <a:lnTo>
                    <a:pt x="435769" y="588169"/>
                  </a:lnTo>
                  <a:lnTo>
                    <a:pt x="416719" y="559594"/>
                  </a:lnTo>
                  <a:lnTo>
                    <a:pt x="402432" y="523875"/>
                  </a:lnTo>
                  <a:lnTo>
                    <a:pt x="390525" y="469106"/>
                  </a:lnTo>
                  <a:lnTo>
                    <a:pt x="390525" y="352425"/>
                  </a:lnTo>
                  <a:cubicBezTo>
                    <a:pt x="389731" y="249237"/>
                    <a:pt x="388938" y="146050"/>
                    <a:pt x="388144" y="42862"/>
                  </a:cubicBezTo>
                  <a:lnTo>
                    <a:pt x="385763" y="26194"/>
                  </a:lnTo>
                  <a:lnTo>
                    <a:pt x="376238" y="11906"/>
                  </a:lnTo>
                  <a:lnTo>
                    <a:pt x="357188" y="0"/>
                  </a:lnTo>
                  <a:lnTo>
                    <a:pt x="340519" y="2381"/>
                  </a:lnTo>
                  <a:lnTo>
                    <a:pt x="330994" y="14287"/>
                  </a:lnTo>
                  <a:lnTo>
                    <a:pt x="316707" y="59531"/>
                  </a:lnTo>
                  <a:lnTo>
                    <a:pt x="273844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F4B23B99-86B0-44CA-B003-59827AF9D1B1}"/>
                </a:ext>
              </a:extLst>
            </p:cNvPr>
            <p:cNvSpPr/>
            <p:nvPr/>
          </p:nvSpPr>
          <p:spPr>
            <a:xfrm>
              <a:off x="6200776" y="3078163"/>
              <a:ext cx="582613" cy="603250"/>
            </a:xfrm>
            <a:custGeom>
              <a:avLst/>
              <a:gdLst>
                <a:gd name="connsiteX0" fmla="*/ 285750 w 583406"/>
                <a:gd name="connsiteY0" fmla="*/ 376238 h 602457"/>
                <a:gd name="connsiteX1" fmla="*/ 204788 w 583406"/>
                <a:gd name="connsiteY1" fmla="*/ 283369 h 602457"/>
                <a:gd name="connsiteX2" fmla="*/ 66675 w 583406"/>
                <a:gd name="connsiteY2" fmla="*/ 128588 h 602457"/>
                <a:gd name="connsiteX3" fmla="*/ 0 w 583406"/>
                <a:gd name="connsiteY3" fmla="*/ 57150 h 602457"/>
                <a:gd name="connsiteX4" fmla="*/ 35719 w 583406"/>
                <a:gd name="connsiteY4" fmla="*/ 0 h 602457"/>
                <a:gd name="connsiteX5" fmla="*/ 161925 w 583406"/>
                <a:gd name="connsiteY5" fmla="*/ 73819 h 602457"/>
                <a:gd name="connsiteX6" fmla="*/ 342900 w 583406"/>
                <a:gd name="connsiteY6" fmla="*/ 183357 h 602457"/>
                <a:gd name="connsiteX7" fmla="*/ 481013 w 583406"/>
                <a:gd name="connsiteY7" fmla="*/ 269082 h 602457"/>
                <a:gd name="connsiteX8" fmla="*/ 514350 w 583406"/>
                <a:gd name="connsiteY8" fmla="*/ 292894 h 602457"/>
                <a:gd name="connsiteX9" fmla="*/ 528638 w 583406"/>
                <a:gd name="connsiteY9" fmla="*/ 307182 h 602457"/>
                <a:gd name="connsiteX10" fmla="*/ 547688 w 583406"/>
                <a:gd name="connsiteY10" fmla="*/ 330994 h 602457"/>
                <a:gd name="connsiteX11" fmla="*/ 564356 w 583406"/>
                <a:gd name="connsiteY11" fmla="*/ 366713 h 602457"/>
                <a:gd name="connsiteX12" fmla="*/ 578644 w 583406"/>
                <a:gd name="connsiteY12" fmla="*/ 416719 h 602457"/>
                <a:gd name="connsiteX13" fmla="*/ 583406 w 583406"/>
                <a:gd name="connsiteY13" fmla="*/ 473869 h 602457"/>
                <a:gd name="connsiteX14" fmla="*/ 583406 w 583406"/>
                <a:gd name="connsiteY14" fmla="*/ 535782 h 602457"/>
                <a:gd name="connsiteX15" fmla="*/ 573881 w 583406"/>
                <a:gd name="connsiteY15" fmla="*/ 564357 h 602457"/>
                <a:gd name="connsiteX16" fmla="*/ 554831 w 583406"/>
                <a:gd name="connsiteY16" fmla="*/ 585788 h 602457"/>
                <a:gd name="connsiteX17" fmla="*/ 538163 w 583406"/>
                <a:gd name="connsiteY17" fmla="*/ 597694 h 602457"/>
                <a:gd name="connsiteX18" fmla="*/ 516731 w 583406"/>
                <a:gd name="connsiteY18" fmla="*/ 602457 h 602457"/>
                <a:gd name="connsiteX19" fmla="*/ 478631 w 583406"/>
                <a:gd name="connsiteY19" fmla="*/ 592932 h 602457"/>
                <a:gd name="connsiteX20" fmla="*/ 440531 w 583406"/>
                <a:gd name="connsiteY20" fmla="*/ 569119 h 602457"/>
                <a:gd name="connsiteX21" fmla="*/ 385763 w 583406"/>
                <a:gd name="connsiteY21" fmla="*/ 497682 h 602457"/>
                <a:gd name="connsiteX22" fmla="*/ 285750 w 583406"/>
                <a:gd name="connsiteY22" fmla="*/ 37623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3406" h="602457">
                  <a:moveTo>
                    <a:pt x="285750" y="376238"/>
                  </a:moveTo>
                  <a:lnTo>
                    <a:pt x="204788" y="283369"/>
                  </a:lnTo>
                  <a:lnTo>
                    <a:pt x="66675" y="128588"/>
                  </a:lnTo>
                  <a:lnTo>
                    <a:pt x="0" y="57150"/>
                  </a:lnTo>
                  <a:lnTo>
                    <a:pt x="35719" y="0"/>
                  </a:lnTo>
                  <a:lnTo>
                    <a:pt x="161925" y="73819"/>
                  </a:lnTo>
                  <a:lnTo>
                    <a:pt x="342900" y="183357"/>
                  </a:lnTo>
                  <a:lnTo>
                    <a:pt x="481013" y="269082"/>
                  </a:lnTo>
                  <a:lnTo>
                    <a:pt x="514350" y="292894"/>
                  </a:lnTo>
                  <a:lnTo>
                    <a:pt x="528638" y="307182"/>
                  </a:lnTo>
                  <a:lnTo>
                    <a:pt x="547688" y="330994"/>
                  </a:lnTo>
                  <a:lnTo>
                    <a:pt x="564356" y="366713"/>
                  </a:lnTo>
                  <a:lnTo>
                    <a:pt x="578644" y="416719"/>
                  </a:lnTo>
                  <a:lnTo>
                    <a:pt x="583406" y="473869"/>
                  </a:lnTo>
                  <a:lnTo>
                    <a:pt x="583406" y="535782"/>
                  </a:lnTo>
                  <a:lnTo>
                    <a:pt x="573881" y="564357"/>
                  </a:lnTo>
                  <a:lnTo>
                    <a:pt x="554831" y="585788"/>
                  </a:lnTo>
                  <a:lnTo>
                    <a:pt x="538163" y="597694"/>
                  </a:lnTo>
                  <a:lnTo>
                    <a:pt x="516731" y="602457"/>
                  </a:lnTo>
                  <a:lnTo>
                    <a:pt x="478631" y="592932"/>
                  </a:lnTo>
                  <a:lnTo>
                    <a:pt x="440531" y="569119"/>
                  </a:lnTo>
                  <a:lnTo>
                    <a:pt x="385763" y="497682"/>
                  </a:lnTo>
                  <a:lnTo>
                    <a:pt x="285750" y="376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207C731B-B108-4DD2-A83E-2BB95248F3CF}"/>
                </a:ext>
              </a:extLst>
            </p:cNvPr>
            <p:cNvSpPr/>
            <p:nvPr/>
          </p:nvSpPr>
          <p:spPr>
            <a:xfrm>
              <a:off x="5757864" y="3843339"/>
              <a:ext cx="447675" cy="2130425"/>
            </a:xfrm>
            <a:custGeom>
              <a:avLst/>
              <a:gdLst>
                <a:gd name="connsiteX0" fmla="*/ 143050 w 448785"/>
                <a:gd name="connsiteY0" fmla="*/ 1236964 h 2131730"/>
                <a:gd name="connsiteX1" fmla="*/ 165489 w 448785"/>
                <a:gd name="connsiteY1" fmla="*/ 911595 h 2131730"/>
                <a:gd name="connsiteX2" fmla="*/ 179514 w 448785"/>
                <a:gd name="connsiteY2" fmla="*/ 684397 h 2131730"/>
                <a:gd name="connsiteX3" fmla="*/ 154270 w 448785"/>
                <a:gd name="connsiteY3" fmla="*/ 527323 h 2131730"/>
                <a:gd name="connsiteX4" fmla="*/ 154270 w 448785"/>
                <a:gd name="connsiteY4" fmla="*/ 412321 h 2131730"/>
                <a:gd name="connsiteX5" fmla="*/ 151465 w 448785"/>
                <a:gd name="connsiteY5" fmla="*/ 350613 h 2131730"/>
                <a:gd name="connsiteX6" fmla="*/ 143050 w 448785"/>
                <a:gd name="connsiteY6" fmla="*/ 294515 h 2131730"/>
                <a:gd name="connsiteX7" fmla="*/ 131830 w 448785"/>
                <a:gd name="connsiteY7" fmla="*/ 255247 h 2131730"/>
                <a:gd name="connsiteX8" fmla="*/ 120611 w 448785"/>
                <a:gd name="connsiteY8" fmla="*/ 221588 h 2131730"/>
                <a:gd name="connsiteX9" fmla="*/ 95366 w 448785"/>
                <a:gd name="connsiteY9" fmla="*/ 168294 h 2131730"/>
                <a:gd name="connsiteX10" fmla="*/ 67317 w 448785"/>
                <a:gd name="connsiteY10" fmla="*/ 117806 h 2131730"/>
                <a:gd name="connsiteX11" fmla="*/ 33659 w 448785"/>
                <a:gd name="connsiteY11" fmla="*/ 70123 h 2131730"/>
                <a:gd name="connsiteX12" fmla="*/ 0 w 448785"/>
                <a:gd name="connsiteY12" fmla="*/ 25244 h 2131730"/>
                <a:gd name="connsiteX13" fmla="*/ 30854 w 448785"/>
                <a:gd name="connsiteY13" fmla="*/ 0 h 2131730"/>
                <a:gd name="connsiteX14" fmla="*/ 126220 w 448785"/>
                <a:gd name="connsiteY14" fmla="*/ 25244 h 2131730"/>
                <a:gd name="connsiteX15" fmla="*/ 227197 w 448785"/>
                <a:gd name="connsiteY15" fmla="*/ 61708 h 2131730"/>
                <a:gd name="connsiteX16" fmla="*/ 325369 w 448785"/>
                <a:gd name="connsiteY16" fmla="*/ 112196 h 2131730"/>
                <a:gd name="connsiteX17" fmla="*/ 398297 w 448785"/>
                <a:gd name="connsiteY17" fmla="*/ 154270 h 2131730"/>
                <a:gd name="connsiteX18" fmla="*/ 423541 w 448785"/>
                <a:gd name="connsiteY18" fmla="*/ 171099 h 2131730"/>
                <a:gd name="connsiteX19" fmla="*/ 431955 w 448785"/>
                <a:gd name="connsiteY19" fmla="*/ 182319 h 2131730"/>
                <a:gd name="connsiteX20" fmla="*/ 445980 w 448785"/>
                <a:gd name="connsiteY20" fmla="*/ 207563 h 2131730"/>
                <a:gd name="connsiteX21" fmla="*/ 448785 w 448785"/>
                <a:gd name="connsiteY21" fmla="*/ 232807 h 2131730"/>
                <a:gd name="connsiteX22" fmla="*/ 440370 w 448785"/>
                <a:gd name="connsiteY22" fmla="*/ 255247 h 2131730"/>
                <a:gd name="connsiteX23" fmla="*/ 420736 w 448785"/>
                <a:gd name="connsiteY23" fmla="*/ 277686 h 2131730"/>
                <a:gd name="connsiteX24" fmla="*/ 406711 w 448785"/>
                <a:gd name="connsiteY24" fmla="*/ 316955 h 2131730"/>
                <a:gd name="connsiteX25" fmla="*/ 398297 w 448785"/>
                <a:gd name="connsiteY25" fmla="*/ 359028 h 2131730"/>
                <a:gd name="connsiteX26" fmla="*/ 401101 w 448785"/>
                <a:gd name="connsiteY26" fmla="*/ 504883 h 2131730"/>
                <a:gd name="connsiteX27" fmla="*/ 375857 w 448785"/>
                <a:gd name="connsiteY27" fmla="*/ 639519 h 2131730"/>
                <a:gd name="connsiteX28" fmla="*/ 375857 w 448785"/>
                <a:gd name="connsiteY28" fmla="*/ 1301477 h 2131730"/>
                <a:gd name="connsiteX29" fmla="*/ 378662 w 448785"/>
                <a:gd name="connsiteY29" fmla="*/ 1654896 h 2131730"/>
                <a:gd name="connsiteX30" fmla="*/ 378662 w 448785"/>
                <a:gd name="connsiteY30" fmla="*/ 1879288 h 2131730"/>
                <a:gd name="connsiteX31" fmla="*/ 364638 w 448785"/>
                <a:gd name="connsiteY31" fmla="*/ 1955021 h 2131730"/>
                <a:gd name="connsiteX32" fmla="*/ 353418 w 448785"/>
                <a:gd name="connsiteY32" fmla="*/ 2002704 h 2131730"/>
                <a:gd name="connsiteX33" fmla="*/ 336589 w 448785"/>
                <a:gd name="connsiteY33" fmla="*/ 2053193 h 2131730"/>
                <a:gd name="connsiteX34" fmla="*/ 311344 w 448785"/>
                <a:gd name="connsiteY34" fmla="*/ 2103681 h 2131730"/>
                <a:gd name="connsiteX35" fmla="*/ 291710 w 448785"/>
                <a:gd name="connsiteY35" fmla="*/ 2123315 h 2131730"/>
                <a:gd name="connsiteX36" fmla="*/ 272076 w 448785"/>
                <a:gd name="connsiteY36" fmla="*/ 2131730 h 2131730"/>
                <a:gd name="connsiteX37" fmla="*/ 255246 w 448785"/>
                <a:gd name="connsiteY37" fmla="*/ 2131730 h 2131730"/>
                <a:gd name="connsiteX38" fmla="*/ 232807 w 448785"/>
                <a:gd name="connsiteY38" fmla="*/ 2120510 h 2131730"/>
                <a:gd name="connsiteX39" fmla="*/ 213173 w 448785"/>
                <a:gd name="connsiteY39" fmla="*/ 2098071 h 2131730"/>
                <a:gd name="connsiteX40" fmla="*/ 179514 w 448785"/>
                <a:gd name="connsiteY40" fmla="*/ 2025143 h 2131730"/>
                <a:gd name="connsiteX41" fmla="*/ 145855 w 448785"/>
                <a:gd name="connsiteY41" fmla="*/ 1935386 h 2131730"/>
                <a:gd name="connsiteX42" fmla="*/ 109391 w 448785"/>
                <a:gd name="connsiteY42" fmla="*/ 1809166 h 2131730"/>
                <a:gd name="connsiteX43" fmla="*/ 109391 w 448785"/>
                <a:gd name="connsiteY43" fmla="*/ 1778312 h 2131730"/>
                <a:gd name="connsiteX44" fmla="*/ 123416 w 448785"/>
                <a:gd name="connsiteY44" fmla="*/ 1570748 h 2131730"/>
                <a:gd name="connsiteX45" fmla="*/ 143050 w 448785"/>
                <a:gd name="connsiteY45" fmla="*/ 1236964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8785" h="2131730">
                  <a:moveTo>
                    <a:pt x="143050" y="1236964"/>
                  </a:moveTo>
                  <a:lnTo>
                    <a:pt x="165489" y="911595"/>
                  </a:lnTo>
                  <a:lnTo>
                    <a:pt x="179514" y="684397"/>
                  </a:lnTo>
                  <a:lnTo>
                    <a:pt x="154270" y="527323"/>
                  </a:lnTo>
                  <a:lnTo>
                    <a:pt x="154270" y="412321"/>
                  </a:lnTo>
                  <a:lnTo>
                    <a:pt x="151465" y="350613"/>
                  </a:lnTo>
                  <a:lnTo>
                    <a:pt x="143050" y="294515"/>
                  </a:lnTo>
                  <a:lnTo>
                    <a:pt x="131830" y="255247"/>
                  </a:lnTo>
                  <a:lnTo>
                    <a:pt x="120611" y="221588"/>
                  </a:lnTo>
                  <a:lnTo>
                    <a:pt x="95366" y="168294"/>
                  </a:lnTo>
                  <a:lnTo>
                    <a:pt x="67317" y="117806"/>
                  </a:lnTo>
                  <a:lnTo>
                    <a:pt x="33659" y="70123"/>
                  </a:lnTo>
                  <a:lnTo>
                    <a:pt x="0" y="25244"/>
                  </a:lnTo>
                  <a:lnTo>
                    <a:pt x="30854" y="0"/>
                  </a:lnTo>
                  <a:lnTo>
                    <a:pt x="126220" y="25244"/>
                  </a:lnTo>
                  <a:lnTo>
                    <a:pt x="227197" y="61708"/>
                  </a:lnTo>
                  <a:lnTo>
                    <a:pt x="325369" y="112196"/>
                  </a:lnTo>
                  <a:lnTo>
                    <a:pt x="398297" y="154270"/>
                  </a:lnTo>
                  <a:lnTo>
                    <a:pt x="423541" y="171099"/>
                  </a:lnTo>
                  <a:lnTo>
                    <a:pt x="431955" y="182319"/>
                  </a:lnTo>
                  <a:lnTo>
                    <a:pt x="445980" y="207563"/>
                  </a:lnTo>
                  <a:lnTo>
                    <a:pt x="448785" y="232807"/>
                  </a:lnTo>
                  <a:lnTo>
                    <a:pt x="440370" y="255247"/>
                  </a:lnTo>
                  <a:lnTo>
                    <a:pt x="420736" y="277686"/>
                  </a:lnTo>
                  <a:lnTo>
                    <a:pt x="406711" y="316955"/>
                  </a:lnTo>
                  <a:lnTo>
                    <a:pt x="398297" y="359028"/>
                  </a:lnTo>
                  <a:cubicBezTo>
                    <a:pt x="399232" y="407646"/>
                    <a:pt x="400166" y="456265"/>
                    <a:pt x="401101" y="504883"/>
                  </a:cubicBezTo>
                  <a:lnTo>
                    <a:pt x="375857" y="639519"/>
                  </a:lnTo>
                  <a:lnTo>
                    <a:pt x="375857" y="1301477"/>
                  </a:lnTo>
                  <a:lnTo>
                    <a:pt x="378662" y="1654896"/>
                  </a:lnTo>
                  <a:lnTo>
                    <a:pt x="378662" y="1879288"/>
                  </a:lnTo>
                  <a:lnTo>
                    <a:pt x="364638" y="1955021"/>
                  </a:lnTo>
                  <a:lnTo>
                    <a:pt x="353418" y="2002704"/>
                  </a:lnTo>
                  <a:lnTo>
                    <a:pt x="336589" y="2053193"/>
                  </a:lnTo>
                  <a:lnTo>
                    <a:pt x="311344" y="2103681"/>
                  </a:lnTo>
                  <a:lnTo>
                    <a:pt x="291710" y="2123315"/>
                  </a:lnTo>
                  <a:lnTo>
                    <a:pt x="272076" y="2131730"/>
                  </a:lnTo>
                  <a:lnTo>
                    <a:pt x="255246" y="2131730"/>
                  </a:lnTo>
                  <a:lnTo>
                    <a:pt x="232807" y="2120510"/>
                  </a:lnTo>
                  <a:lnTo>
                    <a:pt x="213173" y="2098071"/>
                  </a:lnTo>
                  <a:lnTo>
                    <a:pt x="179514" y="2025143"/>
                  </a:lnTo>
                  <a:lnTo>
                    <a:pt x="145855" y="1935386"/>
                  </a:lnTo>
                  <a:lnTo>
                    <a:pt x="109391" y="1809166"/>
                  </a:lnTo>
                  <a:lnTo>
                    <a:pt x="109391" y="1778312"/>
                  </a:lnTo>
                  <a:lnTo>
                    <a:pt x="123416" y="1570748"/>
                  </a:lnTo>
                  <a:lnTo>
                    <a:pt x="143050" y="12369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0">
              <a:extLst>
                <a:ext uri="{FF2B5EF4-FFF2-40B4-BE49-F238E27FC236}">
                  <a16:creationId xmlns:a16="http://schemas.microsoft.com/office/drawing/2014/main" id="{ADF56156-7748-4BAC-87E2-197D0452AB20}"/>
                </a:ext>
              </a:extLst>
            </p:cNvPr>
            <p:cNvSpPr/>
            <p:nvPr/>
          </p:nvSpPr>
          <p:spPr>
            <a:xfrm>
              <a:off x="3916364" y="4462464"/>
              <a:ext cx="2054225" cy="1354137"/>
            </a:xfrm>
            <a:custGeom>
              <a:avLst/>
              <a:gdLst>
                <a:gd name="connsiteX0" fmla="*/ 1315502 w 2053193"/>
                <a:gd name="connsiteY0" fmla="*/ 465614 h 1354770"/>
                <a:gd name="connsiteX1" fmla="*/ 1472577 w 2053193"/>
                <a:gd name="connsiteY1" fmla="*/ 336589 h 1354770"/>
                <a:gd name="connsiteX2" fmla="*/ 1674530 w 2053193"/>
                <a:gd name="connsiteY2" fmla="*/ 154270 h 1354770"/>
                <a:gd name="connsiteX3" fmla="*/ 1795141 w 2053193"/>
                <a:gd name="connsiteY3" fmla="*/ 36463 h 1354770"/>
                <a:gd name="connsiteX4" fmla="*/ 2053193 w 2053193"/>
                <a:gd name="connsiteY4" fmla="*/ 0 h 1354770"/>
                <a:gd name="connsiteX5" fmla="*/ 2039168 w 2053193"/>
                <a:gd name="connsiteY5" fmla="*/ 67317 h 1354770"/>
                <a:gd name="connsiteX6" fmla="*/ 1974655 w 2053193"/>
                <a:gd name="connsiteY6" fmla="*/ 131830 h 1354770"/>
                <a:gd name="connsiteX7" fmla="*/ 1865264 w 2053193"/>
                <a:gd name="connsiteY7" fmla="*/ 252441 h 1354770"/>
                <a:gd name="connsiteX8" fmla="*/ 1696969 w 2053193"/>
                <a:gd name="connsiteY8" fmla="*/ 415126 h 1354770"/>
                <a:gd name="connsiteX9" fmla="*/ 1517455 w 2053193"/>
                <a:gd name="connsiteY9" fmla="*/ 566591 h 1354770"/>
                <a:gd name="connsiteX10" fmla="*/ 1351966 w 2053193"/>
                <a:gd name="connsiteY10" fmla="*/ 690007 h 1354770"/>
                <a:gd name="connsiteX11" fmla="*/ 1135988 w 2053193"/>
                <a:gd name="connsiteY11" fmla="*/ 835862 h 1354770"/>
                <a:gd name="connsiteX12" fmla="*/ 877936 w 2053193"/>
                <a:gd name="connsiteY12" fmla="*/ 990132 h 1354770"/>
                <a:gd name="connsiteX13" fmla="*/ 608665 w 2053193"/>
                <a:gd name="connsiteY13" fmla="*/ 1127573 h 1354770"/>
                <a:gd name="connsiteX14" fmla="*/ 342199 w 2053193"/>
                <a:gd name="connsiteY14" fmla="*/ 1248184 h 1354770"/>
                <a:gd name="connsiteX15" fmla="*/ 123416 w 2053193"/>
                <a:gd name="connsiteY15" fmla="*/ 1329526 h 1354770"/>
                <a:gd name="connsiteX16" fmla="*/ 50488 w 2053193"/>
                <a:gd name="connsiteY16" fmla="*/ 1354770 h 1354770"/>
                <a:gd name="connsiteX17" fmla="*/ 25244 w 2053193"/>
                <a:gd name="connsiteY17" fmla="*/ 1354770 h 1354770"/>
                <a:gd name="connsiteX18" fmla="*/ 14025 w 2053193"/>
                <a:gd name="connsiteY18" fmla="*/ 1349160 h 1354770"/>
                <a:gd name="connsiteX19" fmla="*/ 0 w 2053193"/>
                <a:gd name="connsiteY19" fmla="*/ 1337941 h 1354770"/>
                <a:gd name="connsiteX20" fmla="*/ 2805 w 2053193"/>
                <a:gd name="connsiteY20" fmla="*/ 1323916 h 1354770"/>
                <a:gd name="connsiteX21" fmla="*/ 11220 w 2053193"/>
                <a:gd name="connsiteY21" fmla="*/ 1307087 h 1354770"/>
                <a:gd name="connsiteX22" fmla="*/ 30854 w 2053193"/>
                <a:gd name="connsiteY22" fmla="*/ 1287452 h 1354770"/>
                <a:gd name="connsiteX23" fmla="*/ 140245 w 2053193"/>
                <a:gd name="connsiteY23" fmla="*/ 1234159 h 1354770"/>
                <a:gd name="connsiteX24" fmla="*/ 322564 w 2053193"/>
                <a:gd name="connsiteY24" fmla="*/ 1135987 h 1354770"/>
                <a:gd name="connsiteX25" fmla="*/ 555372 w 2053193"/>
                <a:gd name="connsiteY25" fmla="*/ 1001352 h 1354770"/>
                <a:gd name="connsiteX26" fmla="*/ 776959 w 2053193"/>
                <a:gd name="connsiteY26" fmla="*/ 861106 h 1354770"/>
                <a:gd name="connsiteX27" fmla="*/ 1026596 w 2053193"/>
                <a:gd name="connsiteY27" fmla="*/ 687202 h 1354770"/>
                <a:gd name="connsiteX28" fmla="*/ 1315502 w 2053193"/>
                <a:gd name="connsiteY28" fmla="*/ 465614 h 13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53193" h="1354770">
                  <a:moveTo>
                    <a:pt x="1315502" y="465614"/>
                  </a:moveTo>
                  <a:lnTo>
                    <a:pt x="1472577" y="336589"/>
                  </a:lnTo>
                  <a:lnTo>
                    <a:pt x="1674530" y="154270"/>
                  </a:lnTo>
                  <a:lnTo>
                    <a:pt x="1795141" y="36463"/>
                  </a:lnTo>
                  <a:lnTo>
                    <a:pt x="2053193" y="0"/>
                  </a:lnTo>
                  <a:lnTo>
                    <a:pt x="2039168" y="67317"/>
                  </a:lnTo>
                  <a:lnTo>
                    <a:pt x="1974655" y="131830"/>
                  </a:lnTo>
                  <a:lnTo>
                    <a:pt x="1865264" y="252441"/>
                  </a:lnTo>
                  <a:lnTo>
                    <a:pt x="1696969" y="415126"/>
                  </a:lnTo>
                  <a:lnTo>
                    <a:pt x="1517455" y="566591"/>
                  </a:lnTo>
                  <a:lnTo>
                    <a:pt x="1351966" y="690007"/>
                  </a:lnTo>
                  <a:lnTo>
                    <a:pt x="1135988" y="835862"/>
                  </a:lnTo>
                  <a:lnTo>
                    <a:pt x="877936" y="990132"/>
                  </a:lnTo>
                  <a:lnTo>
                    <a:pt x="608665" y="1127573"/>
                  </a:lnTo>
                  <a:lnTo>
                    <a:pt x="342199" y="1248184"/>
                  </a:lnTo>
                  <a:lnTo>
                    <a:pt x="123416" y="1329526"/>
                  </a:lnTo>
                  <a:lnTo>
                    <a:pt x="50488" y="1354770"/>
                  </a:lnTo>
                  <a:lnTo>
                    <a:pt x="25244" y="1354770"/>
                  </a:lnTo>
                  <a:lnTo>
                    <a:pt x="14025" y="1349160"/>
                  </a:lnTo>
                  <a:lnTo>
                    <a:pt x="0" y="1337941"/>
                  </a:lnTo>
                  <a:lnTo>
                    <a:pt x="2805" y="1323916"/>
                  </a:lnTo>
                  <a:lnTo>
                    <a:pt x="11220" y="1307087"/>
                  </a:lnTo>
                  <a:lnTo>
                    <a:pt x="30854" y="1287452"/>
                  </a:lnTo>
                  <a:lnTo>
                    <a:pt x="140245" y="1234159"/>
                  </a:lnTo>
                  <a:lnTo>
                    <a:pt x="322564" y="1135987"/>
                  </a:lnTo>
                  <a:lnTo>
                    <a:pt x="555372" y="1001352"/>
                  </a:lnTo>
                  <a:lnTo>
                    <a:pt x="776959" y="861106"/>
                  </a:lnTo>
                  <a:lnTo>
                    <a:pt x="1026596" y="687202"/>
                  </a:lnTo>
                  <a:lnTo>
                    <a:pt x="1315502" y="465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98F4F0AE-B84D-49A3-8CA8-907E5BABC2BE}"/>
                </a:ext>
              </a:extLst>
            </p:cNvPr>
            <p:cNvSpPr/>
            <p:nvPr/>
          </p:nvSpPr>
          <p:spPr>
            <a:xfrm>
              <a:off x="6091239" y="4445000"/>
              <a:ext cx="2301875" cy="1352550"/>
            </a:xfrm>
            <a:custGeom>
              <a:avLst/>
              <a:gdLst>
                <a:gd name="connsiteX0" fmla="*/ 645129 w 2302829"/>
                <a:gd name="connsiteY0" fmla="*/ 614275 h 1351966"/>
                <a:gd name="connsiteX1" fmla="*/ 356223 w 2302829"/>
                <a:gd name="connsiteY1" fmla="*/ 347809 h 1351966"/>
                <a:gd name="connsiteX2" fmla="*/ 0 w 2302829"/>
                <a:gd name="connsiteY2" fmla="*/ 14025 h 1351966"/>
                <a:gd name="connsiteX3" fmla="*/ 134635 w 2302829"/>
                <a:gd name="connsiteY3" fmla="*/ 0 h 1351966"/>
                <a:gd name="connsiteX4" fmla="*/ 249636 w 2302829"/>
                <a:gd name="connsiteY4" fmla="*/ 86952 h 1351966"/>
                <a:gd name="connsiteX5" fmla="*/ 465614 w 2302829"/>
                <a:gd name="connsiteY5" fmla="*/ 244027 h 1351966"/>
                <a:gd name="connsiteX6" fmla="*/ 774154 w 2302829"/>
                <a:gd name="connsiteY6" fmla="*/ 465615 h 1351966"/>
                <a:gd name="connsiteX7" fmla="*/ 1046230 w 2302829"/>
                <a:gd name="connsiteY7" fmla="*/ 656349 h 1351966"/>
                <a:gd name="connsiteX8" fmla="*/ 1312697 w 2302829"/>
                <a:gd name="connsiteY8" fmla="*/ 827448 h 1351966"/>
                <a:gd name="connsiteX9" fmla="*/ 1391234 w 2302829"/>
                <a:gd name="connsiteY9" fmla="*/ 872327 h 1351966"/>
                <a:gd name="connsiteX10" fmla="*/ 1604407 w 2302829"/>
                <a:gd name="connsiteY10" fmla="*/ 976108 h 1351966"/>
                <a:gd name="connsiteX11" fmla="*/ 1966240 w 2302829"/>
                <a:gd name="connsiteY11" fmla="*/ 1144403 h 1351966"/>
                <a:gd name="connsiteX12" fmla="*/ 2249536 w 2302829"/>
                <a:gd name="connsiteY12" fmla="*/ 1270623 h 1351966"/>
                <a:gd name="connsiteX13" fmla="*/ 2283195 w 2302829"/>
                <a:gd name="connsiteY13" fmla="*/ 1290258 h 1351966"/>
                <a:gd name="connsiteX14" fmla="*/ 2294414 w 2302829"/>
                <a:gd name="connsiteY14" fmla="*/ 1304282 h 1351966"/>
                <a:gd name="connsiteX15" fmla="*/ 2302829 w 2302829"/>
                <a:gd name="connsiteY15" fmla="*/ 1323917 h 1351966"/>
                <a:gd name="connsiteX16" fmla="*/ 2302829 w 2302829"/>
                <a:gd name="connsiteY16" fmla="*/ 1335136 h 1351966"/>
                <a:gd name="connsiteX17" fmla="*/ 2294414 w 2302829"/>
                <a:gd name="connsiteY17" fmla="*/ 1346356 h 1351966"/>
                <a:gd name="connsiteX18" fmla="*/ 2246731 w 2302829"/>
                <a:gd name="connsiteY18" fmla="*/ 1351966 h 1351966"/>
                <a:gd name="connsiteX19" fmla="*/ 1999899 w 2302829"/>
                <a:gd name="connsiteY19" fmla="*/ 1351966 h 1351966"/>
                <a:gd name="connsiteX20" fmla="*/ 1682944 w 2302829"/>
                <a:gd name="connsiteY20" fmla="*/ 1351966 h 1351966"/>
                <a:gd name="connsiteX21" fmla="*/ 1548309 w 2302829"/>
                <a:gd name="connsiteY21" fmla="*/ 1346356 h 1351966"/>
                <a:gd name="connsiteX22" fmla="*/ 1520260 w 2302829"/>
                <a:gd name="connsiteY22" fmla="*/ 1343551 h 1351966"/>
                <a:gd name="connsiteX23" fmla="*/ 1466967 w 2302829"/>
                <a:gd name="connsiteY23" fmla="*/ 1335136 h 1351966"/>
                <a:gd name="connsiteX24" fmla="*/ 1424893 w 2302829"/>
                <a:gd name="connsiteY24" fmla="*/ 1323917 h 1351966"/>
                <a:gd name="connsiteX25" fmla="*/ 1391234 w 2302829"/>
                <a:gd name="connsiteY25" fmla="*/ 1309892 h 1351966"/>
                <a:gd name="connsiteX26" fmla="*/ 1301477 w 2302829"/>
                <a:gd name="connsiteY26" fmla="*/ 1228550 h 1351966"/>
                <a:gd name="connsiteX27" fmla="*/ 1107938 w 2302829"/>
                <a:gd name="connsiteY27" fmla="*/ 1049036 h 1351966"/>
                <a:gd name="connsiteX28" fmla="*/ 827448 w 2302829"/>
                <a:gd name="connsiteY28" fmla="*/ 788179 h 1351966"/>
                <a:gd name="connsiteX29" fmla="*/ 645129 w 2302829"/>
                <a:gd name="connsiteY29" fmla="*/ 614275 h 135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2829" h="1351966">
                  <a:moveTo>
                    <a:pt x="645129" y="614275"/>
                  </a:moveTo>
                  <a:lnTo>
                    <a:pt x="356223" y="347809"/>
                  </a:lnTo>
                  <a:lnTo>
                    <a:pt x="0" y="14025"/>
                  </a:lnTo>
                  <a:lnTo>
                    <a:pt x="134635" y="0"/>
                  </a:lnTo>
                  <a:lnTo>
                    <a:pt x="249636" y="86952"/>
                  </a:lnTo>
                  <a:lnTo>
                    <a:pt x="465614" y="244027"/>
                  </a:lnTo>
                  <a:lnTo>
                    <a:pt x="774154" y="465615"/>
                  </a:lnTo>
                  <a:lnTo>
                    <a:pt x="1046230" y="656349"/>
                  </a:lnTo>
                  <a:lnTo>
                    <a:pt x="1312697" y="827448"/>
                  </a:lnTo>
                  <a:lnTo>
                    <a:pt x="1391234" y="872327"/>
                  </a:lnTo>
                  <a:lnTo>
                    <a:pt x="1604407" y="976108"/>
                  </a:lnTo>
                  <a:lnTo>
                    <a:pt x="1966240" y="1144403"/>
                  </a:lnTo>
                  <a:lnTo>
                    <a:pt x="2249536" y="1270623"/>
                  </a:lnTo>
                  <a:lnTo>
                    <a:pt x="2283195" y="1290258"/>
                  </a:lnTo>
                  <a:lnTo>
                    <a:pt x="2294414" y="1304282"/>
                  </a:lnTo>
                  <a:lnTo>
                    <a:pt x="2302829" y="1323917"/>
                  </a:lnTo>
                  <a:lnTo>
                    <a:pt x="2302829" y="1335136"/>
                  </a:lnTo>
                  <a:lnTo>
                    <a:pt x="2294414" y="1346356"/>
                  </a:lnTo>
                  <a:lnTo>
                    <a:pt x="2246731" y="1351966"/>
                  </a:lnTo>
                  <a:lnTo>
                    <a:pt x="1999899" y="1351966"/>
                  </a:lnTo>
                  <a:lnTo>
                    <a:pt x="1682944" y="1351966"/>
                  </a:lnTo>
                  <a:lnTo>
                    <a:pt x="1548309" y="1346356"/>
                  </a:lnTo>
                  <a:lnTo>
                    <a:pt x="1520260" y="1343551"/>
                  </a:lnTo>
                  <a:lnTo>
                    <a:pt x="1466967" y="1335136"/>
                  </a:lnTo>
                  <a:lnTo>
                    <a:pt x="1424893" y="1323917"/>
                  </a:lnTo>
                  <a:lnTo>
                    <a:pt x="1391234" y="1309892"/>
                  </a:lnTo>
                  <a:lnTo>
                    <a:pt x="1301477" y="1228550"/>
                  </a:lnTo>
                  <a:lnTo>
                    <a:pt x="1107938" y="1049036"/>
                  </a:lnTo>
                  <a:lnTo>
                    <a:pt x="827448" y="788179"/>
                  </a:lnTo>
                  <a:lnTo>
                    <a:pt x="645129" y="614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131340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8A43D3-DA4B-47B3-A60C-9CC2ECCE537F}"/>
              </a:ext>
            </a:extLst>
          </p:cNvPr>
          <p:cNvGrpSpPr/>
          <p:nvPr/>
        </p:nvGrpSpPr>
        <p:grpSpPr>
          <a:xfrm>
            <a:off x="3575050" y="1500189"/>
            <a:ext cx="4991101" cy="4573587"/>
            <a:chOff x="3575050" y="1500189"/>
            <a:chExt cx="4991101" cy="457358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5EE905B2-3A9F-47FE-A006-C86BE31AAFFA}"/>
                </a:ext>
              </a:extLst>
            </p:cNvPr>
            <p:cNvSpPr/>
            <p:nvPr/>
          </p:nvSpPr>
          <p:spPr>
            <a:xfrm>
              <a:off x="4181475" y="1573214"/>
              <a:ext cx="1136650" cy="454025"/>
            </a:xfrm>
            <a:custGeom>
              <a:avLst/>
              <a:gdLst>
                <a:gd name="connsiteX0" fmla="*/ 681038 w 1135856"/>
                <a:gd name="connsiteY0" fmla="*/ 395288 h 452438"/>
                <a:gd name="connsiteX1" fmla="*/ 523875 w 1135856"/>
                <a:gd name="connsiteY1" fmla="*/ 347663 h 452438"/>
                <a:gd name="connsiteX2" fmla="*/ 445294 w 1135856"/>
                <a:gd name="connsiteY2" fmla="*/ 314325 h 452438"/>
                <a:gd name="connsiteX3" fmla="*/ 304800 w 1135856"/>
                <a:gd name="connsiteY3" fmla="*/ 245269 h 452438"/>
                <a:gd name="connsiteX4" fmla="*/ 135731 w 1135856"/>
                <a:gd name="connsiteY4" fmla="*/ 138113 h 452438"/>
                <a:gd name="connsiteX5" fmla="*/ 42863 w 1135856"/>
                <a:gd name="connsiteY5" fmla="*/ 78582 h 452438"/>
                <a:gd name="connsiteX6" fmla="*/ 11906 w 1135856"/>
                <a:gd name="connsiteY6" fmla="*/ 54769 h 452438"/>
                <a:gd name="connsiteX7" fmla="*/ 2381 w 1135856"/>
                <a:gd name="connsiteY7" fmla="*/ 40482 h 452438"/>
                <a:gd name="connsiteX8" fmla="*/ 0 w 1135856"/>
                <a:gd name="connsiteY8" fmla="*/ 23813 h 452438"/>
                <a:gd name="connsiteX9" fmla="*/ 4763 w 1135856"/>
                <a:gd name="connsiteY9" fmla="*/ 9525 h 452438"/>
                <a:gd name="connsiteX10" fmla="*/ 19050 w 1135856"/>
                <a:gd name="connsiteY10" fmla="*/ 0 h 452438"/>
                <a:gd name="connsiteX11" fmla="*/ 50006 w 1135856"/>
                <a:gd name="connsiteY11" fmla="*/ 4763 h 452438"/>
                <a:gd name="connsiteX12" fmla="*/ 161925 w 1135856"/>
                <a:gd name="connsiteY12" fmla="*/ 40482 h 452438"/>
                <a:gd name="connsiteX13" fmla="*/ 269081 w 1135856"/>
                <a:gd name="connsiteY13" fmla="*/ 69057 h 452438"/>
                <a:gd name="connsiteX14" fmla="*/ 373856 w 1135856"/>
                <a:gd name="connsiteY14" fmla="*/ 92869 h 452438"/>
                <a:gd name="connsiteX15" fmla="*/ 488156 w 1135856"/>
                <a:gd name="connsiteY15" fmla="*/ 109538 h 452438"/>
                <a:gd name="connsiteX16" fmla="*/ 602456 w 1135856"/>
                <a:gd name="connsiteY16" fmla="*/ 126207 h 452438"/>
                <a:gd name="connsiteX17" fmla="*/ 723900 w 1135856"/>
                <a:gd name="connsiteY17" fmla="*/ 135732 h 452438"/>
                <a:gd name="connsiteX18" fmla="*/ 828675 w 1135856"/>
                <a:gd name="connsiteY18" fmla="*/ 140494 h 452438"/>
                <a:gd name="connsiteX19" fmla="*/ 947738 w 1135856"/>
                <a:gd name="connsiteY19" fmla="*/ 138113 h 452438"/>
                <a:gd name="connsiteX20" fmla="*/ 964406 w 1135856"/>
                <a:gd name="connsiteY20" fmla="*/ 142875 h 452438"/>
                <a:gd name="connsiteX21" fmla="*/ 1021556 w 1135856"/>
                <a:gd name="connsiteY21" fmla="*/ 180975 h 452438"/>
                <a:gd name="connsiteX22" fmla="*/ 1064419 w 1135856"/>
                <a:gd name="connsiteY22" fmla="*/ 216694 h 452438"/>
                <a:gd name="connsiteX23" fmla="*/ 1097756 w 1135856"/>
                <a:gd name="connsiteY23" fmla="*/ 250032 h 452438"/>
                <a:gd name="connsiteX24" fmla="*/ 1119188 w 1135856"/>
                <a:gd name="connsiteY24" fmla="*/ 280988 h 452438"/>
                <a:gd name="connsiteX25" fmla="*/ 1131094 w 1135856"/>
                <a:gd name="connsiteY25" fmla="*/ 319088 h 452438"/>
                <a:gd name="connsiteX26" fmla="*/ 1135856 w 1135856"/>
                <a:gd name="connsiteY26" fmla="*/ 354807 h 452438"/>
                <a:gd name="connsiteX27" fmla="*/ 1128713 w 1135856"/>
                <a:gd name="connsiteY27" fmla="*/ 397669 h 452438"/>
                <a:gd name="connsiteX28" fmla="*/ 1112044 w 1135856"/>
                <a:gd name="connsiteY28" fmla="*/ 421482 h 452438"/>
                <a:gd name="connsiteX29" fmla="*/ 1085850 w 1135856"/>
                <a:gd name="connsiteY29" fmla="*/ 435769 h 452438"/>
                <a:gd name="connsiteX30" fmla="*/ 1040606 w 1135856"/>
                <a:gd name="connsiteY30" fmla="*/ 450057 h 452438"/>
                <a:gd name="connsiteX31" fmla="*/ 969169 w 1135856"/>
                <a:gd name="connsiteY31" fmla="*/ 452438 h 452438"/>
                <a:gd name="connsiteX32" fmla="*/ 859631 w 1135856"/>
                <a:gd name="connsiteY32" fmla="*/ 438150 h 452438"/>
                <a:gd name="connsiteX33" fmla="*/ 681038 w 1135856"/>
                <a:gd name="connsiteY33" fmla="*/ 3952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56" h="452438">
                  <a:moveTo>
                    <a:pt x="681038" y="395288"/>
                  </a:moveTo>
                  <a:lnTo>
                    <a:pt x="523875" y="347663"/>
                  </a:lnTo>
                  <a:lnTo>
                    <a:pt x="445294" y="314325"/>
                  </a:lnTo>
                  <a:lnTo>
                    <a:pt x="304800" y="245269"/>
                  </a:lnTo>
                  <a:lnTo>
                    <a:pt x="135731" y="138113"/>
                  </a:lnTo>
                  <a:lnTo>
                    <a:pt x="42863" y="78582"/>
                  </a:lnTo>
                  <a:lnTo>
                    <a:pt x="11906" y="54769"/>
                  </a:lnTo>
                  <a:lnTo>
                    <a:pt x="2381" y="40482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50006" y="4763"/>
                  </a:lnTo>
                  <a:lnTo>
                    <a:pt x="161925" y="40482"/>
                  </a:lnTo>
                  <a:lnTo>
                    <a:pt x="269081" y="69057"/>
                  </a:lnTo>
                  <a:lnTo>
                    <a:pt x="373856" y="92869"/>
                  </a:lnTo>
                  <a:lnTo>
                    <a:pt x="488156" y="109538"/>
                  </a:lnTo>
                  <a:lnTo>
                    <a:pt x="602456" y="126207"/>
                  </a:lnTo>
                  <a:lnTo>
                    <a:pt x="723900" y="135732"/>
                  </a:lnTo>
                  <a:lnTo>
                    <a:pt x="828675" y="140494"/>
                  </a:lnTo>
                  <a:lnTo>
                    <a:pt x="947738" y="138113"/>
                  </a:lnTo>
                  <a:lnTo>
                    <a:pt x="964406" y="142875"/>
                  </a:lnTo>
                  <a:lnTo>
                    <a:pt x="1021556" y="180975"/>
                  </a:lnTo>
                  <a:lnTo>
                    <a:pt x="1064419" y="216694"/>
                  </a:lnTo>
                  <a:lnTo>
                    <a:pt x="1097756" y="250032"/>
                  </a:lnTo>
                  <a:lnTo>
                    <a:pt x="1119188" y="280988"/>
                  </a:lnTo>
                  <a:lnTo>
                    <a:pt x="1131094" y="319088"/>
                  </a:lnTo>
                  <a:lnTo>
                    <a:pt x="1135856" y="354807"/>
                  </a:lnTo>
                  <a:lnTo>
                    <a:pt x="1128713" y="397669"/>
                  </a:lnTo>
                  <a:lnTo>
                    <a:pt x="1112044" y="421482"/>
                  </a:lnTo>
                  <a:lnTo>
                    <a:pt x="1085850" y="435769"/>
                  </a:lnTo>
                  <a:lnTo>
                    <a:pt x="1040606" y="450057"/>
                  </a:lnTo>
                  <a:lnTo>
                    <a:pt x="969169" y="452438"/>
                  </a:lnTo>
                  <a:lnTo>
                    <a:pt x="859631" y="438150"/>
                  </a:lnTo>
                  <a:lnTo>
                    <a:pt x="681038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405CBD58-C9B2-430B-8423-E4BBD56286BC}"/>
                </a:ext>
              </a:extLst>
            </p:cNvPr>
            <p:cNvSpPr/>
            <p:nvPr/>
          </p:nvSpPr>
          <p:spPr>
            <a:xfrm>
              <a:off x="3575050" y="2268538"/>
              <a:ext cx="2254250" cy="647700"/>
            </a:xfrm>
            <a:custGeom>
              <a:avLst/>
              <a:gdLst>
                <a:gd name="connsiteX0" fmla="*/ 1395413 w 2255044"/>
                <a:gd name="connsiteY0" fmla="*/ 371475 h 647700"/>
                <a:gd name="connsiteX1" fmla="*/ 981075 w 2255044"/>
                <a:gd name="connsiteY1" fmla="*/ 469107 h 647700"/>
                <a:gd name="connsiteX2" fmla="*/ 533400 w 2255044"/>
                <a:gd name="connsiteY2" fmla="*/ 600075 h 647700"/>
                <a:gd name="connsiteX3" fmla="*/ 421482 w 2255044"/>
                <a:gd name="connsiteY3" fmla="*/ 647700 h 647700"/>
                <a:gd name="connsiteX4" fmla="*/ 407194 w 2255044"/>
                <a:gd name="connsiteY4" fmla="*/ 647700 h 647700"/>
                <a:gd name="connsiteX5" fmla="*/ 371475 w 2255044"/>
                <a:gd name="connsiteY5" fmla="*/ 640557 h 647700"/>
                <a:gd name="connsiteX6" fmla="*/ 311944 w 2255044"/>
                <a:gd name="connsiteY6" fmla="*/ 616744 h 647700"/>
                <a:gd name="connsiteX7" fmla="*/ 254794 w 2255044"/>
                <a:gd name="connsiteY7" fmla="*/ 573882 h 647700"/>
                <a:gd name="connsiteX8" fmla="*/ 204788 w 2255044"/>
                <a:gd name="connsiteY8" fmla="*/ 535782 h 647700"/>
                <a:gd name="connsiteX9" fmla="*/ 145257 w 2255044"/>
                <a:gd name="connsiteY9" fmla="*/ 481013 h 647700"/>
                <a:gd name="connsiteX10" fmla="*/ 57150 w 2255044"/>
                <a:gd name="connsiteY10" fmla="*/ 390525 h 647700"/>
                <a:gd name="connsiteX11" fmla="*/ 21432 w 2255044"/>
                <a:gd name="connsiteY11" fmla="*/ 350044 h 647700"/>
                <a:gd name="connsiteX12" fmla="*/ 2382 w 2255044"/>
                <a:gd name="connsiteY12" fmla="*/ 323850 h 647700"/>
                <a:gd name="connsiteX13" fmla="*/ 0 w 2255044"/>
                <a:gd name="connsiteY13" fmla="*/ 309563 h 647700"/>
                <a:gd name="connsiteX14" fmla="*/ 2382 w 2255044"/>
                <a:gd name="connsiteY14" fmla="*/ 292894 h 647700"/>
                <a:gd name="connsiteX15" fmla="*/ 7144 w 2255044"/>
                <a:gd name="connsiteY15" fmla="*/ 283369 h 647700"/>
                <a:gd name="connsiteX16" fmla="*/ 28575 w 2255044"/>
                <a:gd name="connsiteY16" fmla="*/ 280988 h 647700"/>
                <a:gd name="connsiteX17" fmla="*/ 57150 w 2255044"/>
                <a:gd name="connsiteY17" fmla="*/ 297657 h 647700"/>
                <a:gd name="connsiteX18" fmla="*/ 116682 w 2255044"/>
                <a:gd name="connsiteY18" fmla="*/ 335757 h 647700"/>
                <a:gd name="connsiteX19" fmla="*/ 164307 w 2255044"/>
                <a:gd name="connsiteY19" fmla="*/ 364332 h 647700"/>
                <a:gd name="connsiteX20" fmla="*/ 207169 w 2255044"/>
                <a:gd name="connsiteY20" fmla="*/ 381000 h 647700"/>
                <a:gd name="connsiteX21" fmla="*/ 264319 w 2255044"/>
                <a:gd name="connsiteY21" fmla="*/ 400050 h 647700"/>
                <a:gd name="connsiteX22" fmla="*/ 316707 w 2255044"/>
                <a:gd name="connsiteY22" fmla="*/ 409575 h 647700"/>
                <a:gd name="connsiteX23" fmla="*/ 361950 w 2255044"/>
                <a:gd name="connsiteY23" fmla="*/ 414338 h 647700"/>
                <a:gd name="connsiteX24" fmla="*/ 395288 w 2255044"/>
                <a:gd name="connsiteY24" fmla="*/ 409575 h 647700"/>
                <a:gd name="connsiteX25" fmla="*/ 709613 w 2255044"/>
                <a:gd name="connsiteY25" fmla="*/ 333375 h 647700"/>
                <a:gd name="connsiteX26" fmla="*/ 1200150 w 2255044"/>
                <a:gd name="connsiteY26" fmla="*/ 209550 h 647700"/>
                <a:gd name="connsiteX27" fmla="*/ 1481138 w 2255044"/>
                <a:gd name="connsiteY27" fmla="*/ 135732 h 647700"/>
                <a:gd name="connsiteX28" fmla="*/ 1666875 w 2255044"/>
                <a:gd name="connsiteY28" fmla="*/ 88107 h 647700"/>
                <a:gd name="connsiteX29" fmla="*/ 1814513 w 2255044"/>
                <a:gd name="connsiteY29" fmla="*/ 0 h 647700"/>
                <a:gd name="connsiteX30" fmla="*/ 1840707 w 2255044"/>
                <a:gd name="connsiteY30" fmla="*/ 0 h 647700"/>
                <a:gd name="connsiteX31" fmla="*/ 1905000 w 2255044"/>
                <a:gd name="connsiteY31" fmla="*/ 4763 h 647700"/>
                <a:gd name="connsiteX32" fmla="*/ 1969294 w 2255044"/>
                <a:gd name="connsiteY32" fmla="*/ 14288 h 647700"/>
                <a:gd name="connsiteX33" fmla="*/ 2038350 w 2255044"/>
                <a:gd name="connsiteY33" fmla="*/ 35719 h 647700"/>
                <a:gd name="connsiteX34" fmla="*/ 2097882 w 2255044"/>
                <a:gd name="connsiteY34" fmla="*/ 59532 h 647700"/>
                <a:gd name="connsiteX35" fmla="*/ 2157413 w 2255044"/>
                <a:gd name="connsiteY35" fmla="*/ 95250 h 647700"/>
                <a:gd name="connsiteX36" fmla="*/ 2190750 w 2255044"/>
                <a:gd name="connsiteY36" fmla="*/ 114300 h 647700"/>
                <a:gd name="connsiteX37" fmla="*/ 2231232 w 2255044"/>
                <a:gd name="connsiteY37" fmla="*/ 142875 h 647700"/>
                <a:gd name="connsiteX38" fmla="*/ 2247900 w 2255044"/>
                <a:gd name="connsiteY38" fmla="*/ 161925 h 647700"/>
                <a:gd name="connsiteX39" fmla="*/ 2255044 w 2255044"/>
                <a:gd name="connsiteY39" fmla="*/ 180975 h 647700"/>
                <a:gd name="connsiteX40" fmla="*/ 2252663 w 2255044"/>
                <a:gd name="connsiteY40" fmla="*/ 195263 h 647700"/>
                <a:gd name="connsiteX41" fmla="*/ 2245519 w 2255044"/>
                <a:gd name="connsiteY41" fmla="*/ 209550 h 647700"/>
                <a:gd name="connsiteX42" fmla="*/ 2226469 w 2255044"/>
                <a:gd name="connsiteY42" fmla="*/ 226219 h 647700"/>
                <a:gd name="connsiteX43" fmla="*/ 2185988 w 2255044"/>
                <a:gd name="connsiteY43" fmla="*/ 242888 h 647700"/>
                <a:gd name="connsiteX44" fmla="*/ 2069307 w 2255044"/>
                <a:gd name="connsiteY44" fmla="*/ 259557 h 647700"/>
                <a:gd name="connsiteX45" fmla="*/ 1874044 w 2255044"/>
                <a:gd name="connsiteY45" fmla="*/ 283369 h 647700"/>
                <a:gd name="connsiteX46" fmla="*/ 1614488 w 2255044"/>
                <a:gd name="connsiteY46" fmla="*/ 328613 h 647700"/>
                <a:gd name="connsiteX47" fmla="*/ 1395413 w 2255044"/>
                <a:gd name="connsiteY47" fmla="*/ 37147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5044" h="647700">
                  <a:moveTo>
                    <a:pt x="1395413" y="371475"/>
                  </a:moveTo>
                  <a:lnTo>
                    <a:pt x="981075" y="469107"/>
                  </a:lnTo>
                  <a:lnTo>
                    <a:pt x="533400" y="600075"/>
                  </a:lnTo>
                  <a:lnTo>
                    <a:pt x="421482" y="647700"/>
                  </a:lnTo>
                  <a:lnTo>
                    <a:pt x="407194" y="647700"/>
                  </a:lnTo>
                  <a:lnTo>
                    <a:pt x="371475" y="640557"/>
                  </a:lnTo>
                  <a:lnTo>
                    <a:pt x="311944" y="616744"/>
                  </a:lnTo>
                  <a:lnTo>
                    <a:pt x="254794" y="573882"/>
                  </a:lnTo>
                  <a:lnTo>
                    <a:pt x="204788" y="535782"/>
                  </a:lnTo>
                  <a:lnTo>
                    <a:pt x="145257" y="481013"/>
                  </a:lnTo>
                  <a:lnTo>
                    <a:pt x="57150" y="390525"/>
                  </a:lnTo>
                  <a:lnTo>
                    <a:pt x="21432" y="350044"/>
                  </a:lnTo>
                  <a:lnTo>
                    <a:pt x="2382" y="323850"/>
                  </a:lnTo>
                  <a:lnTo>
                    <a:pt x="0" y="309563"/>
                  </a:lnTo>
                  <a:lnTo>
                    <a:pt x="2382" y="292894"/>
                  </a:lnTo>
                  <a:lnTo>
                    <a:pt x="7144" y="283369"/>
                  </a:lnTo>
                  <a:lnTo>
                    <a:pt x="28575" y="280988"/>
                  </a:lnTo>
                  <a:lnTo>
                    <a:pt x="57150" y="297657"/>
                  </a:lnTo>
                  <a:lnTo>
                    <a:pt x="116682" y="335757"/>
                  </a:lnTo>
                  <a:lnTo>
                    <a:pt x="164307" y="364332"/>
                  </a:lnTo>
                  <a:lnTo>
                    <a:pt x="207169" y="381000"/>
                  </a:lnTo>
                  <a:lnTo>
                    <a:pt x="264319" y="400050"/>
                  </a:lnTo>
                  <a:lnTo>
                    <a:pt x="316707" y="409575"/>
                  </a:lnTo>
                  <a:lnTo>
                    <a:pt x="361950" y="414338"/>
                  </a:lnTo>
                  <a:lnTo>
                    <a:pt x="395288" y="409575"/>
                  </a:lnTo>
                  <a:lnTo>
                    <a:pt x="709613" y="333375"/>
                  </a:lnTo>
                  <a:lnTo>
                    <a:pt x="1200150" y="209550"/>
                  </a:lnTo>
                  <a:lnTo>
                    <a:pt x="1481138" y="135732"/>
                  </a:lnTo>
                  <a:lnTo>
                    <a:pt x="1666875" y="88107"/>
                  </a:lnTo>
                  <a:lnTo>
                    <a:pt x="1814513" y="0"/>
                  </a:lnTo>
                  <a:lnTo>
                    <a:pt x="1840707" y="0"/>
                  </a:lnTo>
                  <a:lnTo>
                    <a:pt x="1905000" y="4763"/>
                  </a:lnTo>
                  <a:lnTo>
                    <a:pt x="1969294" y="14288"/>
                  </a:lnTo>
                  <a:lnTo>
                    <a:pt x="2038350" y="35719"/>
                  </a:lnTo>
                  <a:lnTo>
                    <a:pt x="2097882" y="59532"/>
                  </a:lnTo>
                  <a:lnTo>
                    <a:pt x="2157413" y="95250"/>
                  </a:lnTo>
                  <a:lnTo>
                    <a:pt x="2190750" y="114300"/>
                  </a:lnTo>
                  <a:lnTo>
                    <a:pt x="2231232" y="142875"/>
                  </a:lnTo>
                  <a:lnTo>
                    <a:pt x="2247900" y="161925"/>
                  </a:lnTo>
                  <a:lnTo>
                    <a:pt x="2255044" y="180975"/>
                  </a:lnTo>
                  <a:lnTo>
                    <a:pt x="2252663" y="195263"/>
                  </a:lnTo>
                  <a:lnTo>
                    <a:pt x="2245519" y="209550"/>
                  </a:lnTo>
                  <a:lnTo>
                    <a:pt x="2226469" y="226219"/>
                  </a:lnTo>
                  <a:lnTo>
                    <a:pt x="2185988" y="242888"/>
                  </a:lnTo>
                  <a:lnTo>
                    <a:pt x="2069307" y="259557"/>
                  </a:lnTo>
                  <a:lnTo>
                    <a:pt x="1874044" y="283369"/>
                  </a:lnTo>
                  <a:lnTo>
                    <a:pt x="1614488" y="328613"/>
                  </a:lnTo>
                  <a:lnTo>
                    <a:pt x="139541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5F06E29A-3051-49A1-B0F1-FFC957D2AC0D}"/>
                </a:ext>
              </a:extLst>
            </p:cNvPr>
            <p:cNvSpPr/>
            <p:nvPr/>
          </p:nvSpPr>
          <p:spPr>
            <a:xfrm>
              <a:off x="4041776" y="3068639"/>
              <a:ext cx="1357313" cy="396875"/>
            </a:xfrm>
            <a:custGeom>
              <a:avLst/>
              <a:gdLst>
                <a:gd name="connsiteX0" fmla="*/ 866775 w 1357313"/>
                <a:gd name="connsiteY0" fmla="*/ 314325 h 395288"/>
                <a:gd name="connsiteX1" fmla="*/ 581025 w 1357313"/>
                <a:gd name="connsiteY1" fmla="*/ 378619 h 395288"/>
                <a:gd name="connsiteX2" fmla="*/ 504825 w 1357313"/>
                <a:gd name="connsiteY2" fmla="*/ 390525 h 395288"/>
                <a:gd name="connsiteX3" fmla="*/ 426244 w 1357313"/>
                <a:gd name="connsiteY3" fmla="*/ 395288 h 395288"/>
                <a:gd name="connsiteX4" fmla="*/ 342900 w 1357313"/>
                <a:gd name="connsiteY4" fmla="*/ 392907 h 395288"/>
                <a:gd name="connsiteX5" fmla="*/ 261938 w 1357313"/>
                <a:gd name="connsiteY5" fmla="*/ 388144 h 395288"/>
                <a:gd name="connsiteX6" fmla="*/ 233363 w 1357313"/>
                <a:gd name="connsiteY6" fmla="*/ 383382 h 395288"/>
                <a:gd name="connsiteX7" fmla="*/ 202407 w 1357313"/>
                <a:gd name="connsiteY7" fmla="*/ 369094 h 395288"/>
                <a:gd name="connsiteX8" fmla="*/ 147638 w 1357313"/>
                <a:gd name="connsiteY8" fmla="*/ 340519 h 395288"/>
                <a:gd name="connsiteX9" fmla="*/ 97632 w 1357313"/>
                <a:gd name="connsiteY9" fmla="*/ 309563 h 395288"/>
                <a:gd name="connsiteX10" fmla="*/ 59532 w 1357313"/>
                <a:gd name="connsiteY10" fmla="*/ 278607 h 395288"/>
                <a:gd name="connsiteX11" fmla="*/ 30957 w 1357313"/>
                <a:gd name="connsiteY11" fmla="*/ 252413 h 395288"/>
                <a:gd name="connsiteX12" fmla="*/ 14288 w 1357313"/>
                <a:gd name="connsiteY12" fmla="*/ 233363 h 395288"/>
                <a:gd name="connsiteX13" fmla="*/ 4763 w 1357313"/>
                <a:gd name="connsiteY13" fmla="*/ 209550 h 395288"/>
                <a:gd name="connsiteX14" fmla="*/ 0 w 1357313"/>
                <a:gd name="connsiteY14" fmla="*/ 190500 h 395288"/>
                <a:gd name="connsiteX15" fmla="*/ 2382 w 1357313"/>
                <a:gd name="connsiteY15" fmla="*/ 178594 h 395288"/>
                <a:gd name="connsiteX16" fmla="*/ 7144 w 1357313"/>
                <a:gd name="connsiteY16" fmla="*/ 169069 h 395288"/>
                <a:gd name="connsiteX17" fmla="*/ 19050 w 1357313"/>
                <a:gd name="connsiteY17" fmla="*/ 164307 h 395288"/>
                <a:gd name="connsiteX18" fmla="*/ 52388 w 1357313"/>
                <a:gd name="connsiteY18" fmla="*/ 173832 h 395288"/>
                <a:gd name="connsiteX19" fmla="*/ 90488 w 1357313"/>
                <a:gd name="connsiteY19" fmla="*/ 190500 h 395288"/>
                <a:gd name="connsiteX20" fmla="*/ 130969 w 1357313"/>
                <a:gd name="connsiteY20" fmla="*/ 207169 h 395288"/>
                <a:gd name="connsiteX21" fmla="*/ 200025 w 1357313"/>
                <a:gd name="connsiteY21" fmla="*/ 221457 h 395288"/>
                <a:gd name="connsiteX22" fmla="*/ 264319 w 1357313"/>
                <a:gd name="connsiteY22" fmla="*/ 226219 h 395288"/>
                <a:gd name="connsiteX23" fmla="*/ 338138 w 1357313"/>
                <a:gd name="connsiteY23" fmla="*/ 226219 h 395288"/>
                <a:gd name="connsiteX24" fmla="*/ 423863 w 1357313"/>
                <a:gd name="connsiteY24" fmla="*/ 219075 h 395288"/>
                <a:gd name="connsiteX25" fmla="*/ 533400 w 1357313"/>
                <a:gd name="connsiteY25" fmla="*/ 197644 h 395288"/>
                <a:gd name="connsiteX26" fmla="*/ 666750 w 1357313"/>
                <a:gd name="connsiteY26" fmla="*/ 164307 h 395288"/>
                <a:gd name="connsiteX27" fmla="*/ 773907 w 1357313"/>
                <a:gd name="connsiteY27" fmla="*/ 130969 h 395288"/>
                <a:gd name="connsiteX28" fmla="*/ 885825 w 1357313"/>
                <a:gd name="connsiteY28" fmla="*/ 83344 h 395288"/>
                <a:gd name="connsiteX29" fmla="*/ 966788 w 1357313"/>
                <a:gd name="connsiteY29" fmla="*/ 40482 h 395288"/>
                <a:gd name="connsiteX30" fmla="*/ 1023938 w 1357313"/>
                <a:gd name="connsiteY30" fmla="*/ 0 h 395288"/>
                <a:gd name="connsiteX31" fmla="*/ 1062038 w 1357313"/>
                <a:gd name="connsiteY31" fmla="*/ 0 h 395288"/>
                <a:gd name="connsiteX32" fmla="*/ 1133475 w 1357313"/>
                <a:gd name="connsiteY32" fmla="*/ 4763 h 395288"/>
                <a:gd name="connsiteX33" fmla="*/ 1197769 w 1357313"/>
                <a:gd name="connsiteY33" fmla="*/ 14288 h 395288"/>
                <a:gd name="connsiteX34" fmla="*/ 1264444 w 1357313"/>
                <a:gd name="connsiteY34" fmla="*/ 28575 h 395288"/>
                <a:gd name="connsiteX35" fmla="*/ 1309688 w 1357313"/>
                <a:gd name="connsiteY35" fmla="*/ 45244 h 395288"/>
                <a:gd name="connsiteX36" fmla="*/ 1323975 w 1357313"/>
                <a:gd name="connsiteY36" fmla="*/ 54769 h 395288"/>
                <a:gd name="connsiteX37" fmla="*/ 1340644 w 1357313"/>
                <a:gd name="connsiteY37" fmla="*/ 80963 h 395288"/>
                <a:gd name="connsiteX38" fmla="*/ 1352550 w 1357313"/>
                <a:gd name="connsiteY38" fmla="*/ 111919 h 395288"/>
                <a:gd name="connsiteX39" fmla="*/ 1357313 w 1357313"/>
                <a:gd name="connsiteY39" fmla="*/ 142875 h 395288"/>
                <a:gd name="connsiteX40" fmla="*/ 1347788 w 1357313"/>
                <a:gd name="connsiteY40" fmla="*/ 169069 h 395288"/>
                <a:gd name="connsiteX41" fmla="*/ 1323975 w 1357313"/>
                <a:gd name="connsiteY41" fmla="*/ 197644 h 395288"/>
                <a:gd name="connsiteX42" fmla="*/ 1278732 w 1357313"/>
                <a:gd name="connsiteY42" fmla="*/ 219075 h 395288"/>
                <a:gd name="connsiteX43" fmla="*/ 1052513 w 1357313"/>
                <a:gd name="connsiteY43" fmla="*/ 276225 h 395288"/>
                <a:gd name="connsiteX44" fmla="*/ 866775 w 1357313"/>
                <a:gd name="connsiteY44" fmla="*/ 314325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7313" h="395288">
                  <a:moveTo>
                    <a:pt x="866775" y="314325"/>
                  </a:moveTo>
                  <a:lnTo>
                    <a:pt x="581025" y="378619"/>
                  </a:lnTo>
                  <a:lnTo>
                    <a:pt x="504825" y="390525"/>
                  </a:lnTo>
                  <a:lnTo>
                    <a:pt x="426244" y="395288"/>
                  </a:lnTo>
                  <a:lnTo>
                    <a:pt x="342900" y="392907"/>
                  </a:lnTo>
                  <a:lnTo>
                    <a:pt x="261938" y="388144"/>
                  </a:lnTo>
                  <a:lnTo>
                    <a:pt x="233363" y="383382"/>
                  </a:lnTo>
                  <a:lnTo>
                    <a:pt x="202407" y="369094"/>
                  </a:lnTo>
                  <a:lnTo>
                    <a:pt x="147638" y="340519"/>
                  </a:lnTo>
                  <a:lnTo>
                    <a:pt x="97632" y="309563"/>
                  </a:lnTo>
                  <a:lnTo>
                    <a:pt x="59532" y="278607"/>
                  </a:lnTo>
                  <a:lnTo>
                    <a:pt x="30957" y="252413"/>
                  </a:lnTo>
                  <a:lnTo>
                    <a:pt x="14288" y="233363"/>
                  </a:lnTo>
                  <a:lnTo>
                    <a:pt x="4763" y="209550"/>
                  </a:lnTo>
                  <a:lnTo>
                    <a:pt x="0" y="190500"/>
                  </a:lnTo>
                  <a:lnTo>
                    <a:pt x="2382" y="178594"/>
                  </a:lnTo>
                  <a:lnTo>
                    <a:pt x="7144" y="169069"/>
                  </a:lnTo>
                  <a:lnTo>
                    <a:pt x="19050" y="164307"/>
                  </a:lnTo>
                  <a:lnTo>
                    <a:pt x="52388" y="173832"/>
                  </a:lnTo>
                  <a:lnTo>
                    <a:pt x="90488" y="190500"/>
                  </a:lnTo>
                  <a:lnTo>
                    <a:pt x="130969" y="207169"/>
                  </a:lnTo>
                  <a:lnTo>
                    <a:pt x="200025" y="221457"/>
                  </a:lnTo>
                  <a:lnTo>
                    <a:pt x="264319" y="226219"/>
                  </a:lnTo>
                  <a:lnTo>
                    <a:pt x="338138" y="226219"/>
                  </a:lnTo>
                  <a:lnTo>
                    <a:pt x="423863" y="219075"/>
                  </a:lnTo>
                  <a:lnTo>
                    <a:pt x="533400" y="197644"/>
                  </a:lnTo>
                  <a:lnTo>
                    <a:pt x="666750" y="164307"/>
                  </a:lnTo>
                  <a:lnTo>
                    <a:pt x="773907" y="130969"/>
                  </a:lnTo>
                  <a:lnTo>
                    <a:pt x="885825" y="83344"/>
                  </a:lnTo>
                  <a:lnTo>
                    <a:pt x="966788" y="40482"/>
                  </a:lnTo>
                  <a:lnTo>
                    <a:pt x="1023938" y="0"/>
                  </a:lnTo>
                  <a:lnTo>
                    <a:pt x="1062038" y="0"/>
                  </a:lnTo>
                  <a:lnTo>
                    <a:pt x="1133475" y="4763"/>
                  </a:lnTo>
                  <a:lnTo>
                    <a:pt x="1197769" y="14288"/>
                  </a:lnTo>
                  <a:lnTo>
                    <a:pt x="1264444" y="28575"/>
                  </a:lnTo>
                  <a:lnTo>
                    <a:pt x="1309688" y="45244"/>
                  </a:lnTo>
                  <a:lnTo>
                    <a:pt x="1323975" y="54769"/>
                  </a:lnTo>
                  <a:lnTo>
                    <a:pt x="1340644" y="80963"/>
                  </a:lnTo>
                  <a:lnTo>
                    <a:pt x="1352550" y="111919"/>
                  </a:lnTo>
                  <a:lnTo>
                    <a:pt x="1357313" y="142875"/>
                  </a:lnTo>
                  <a:lnTo>
                    <a:pt x="1347788" y="169069"/>
                  </a:lnTo>
                  <a:lnTo>
                    <a:pt x="1323975" y="197644"/>
                  </a:lnTo>
                  <a:lnTo>
                    <a:pt x="1278732" y="219075"/>
                  </a:lnTo>
                  <a:lnTo>
                    <a:pt x="1052513" y="276225"/>
                  </a:lnTo>
                  <a:lnTo>
                    <a:pt x="8667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823D3C9D-8C39-4FB6-8651-CF24E6E30D56}"/>
                </a:ext>
              </a:extLst>
            </p:cNvPr>
            <p:cNvSpPr/>
            <p:nvPr/>
          </p:nvSpPr>
          <p:spPr>
            <a:xfrm>
              <a:off x="4013200" y="3763964"/>
              <a:ext cx="1423988" cy="403225"/>
            </a:xfrm>
            <a:custGeom>
              <a:avLst/>
              <a:gdLst>
                <a:gd name="connsiteX0" fmla="*/ 897732 w 1423988"/>
                <a:gd name="connsiteY0" fmla="*/ 278607 h 402432"/>
                <a:gd name="connsiteX1" fmla="*/ 526257 w 1423988"/>
                <a:gd name="connsiteY1" fmla="*/ 369094 h 402432"/>
                <a:gd name="connsiteX2" fmla="*/ 388144 w 1423988"/>
                <a:gd name="connsiteY2" fmla="*/ 400050 h 402432"/>
                <a:gd name="connsiteX3" fmla="*/ 335757 w 1423988"/>
                <a:gd name="connsiteY3" fmla="*/ 402432 h 402432"/>
                <a:gd name="connsiteX4" fmla="*/ 297657 w 1423988"/>
                <a:gd name="connsiteY4" fmla="*/ 400050 h 402432"/>
                <a:gd name="connsiteX5" fmla="*/ 247650 w 1423988"/>
                <a:gd name="connsiteY5" fmla="*/ 390525 h 402432"/>
                <a:gd name="connsiteX6" fmla="*/ 209550 w 1423988"/>
                <a:gd name="connsiteY6" fmla="*/ 381000 h 402432"/>
                <a:gd name="connsiteX7" fmla="*/ 164307 w 1423988"/>
                <a:gd name="connsiteY7" fmla="*/ 361950 h 402432"/>
                <a:gd name="connsiteX8" fmla="*/ 119063 w 1423988"/>
                <a:gd name="connsiteY8" fmla="*/ 333375 h 402432"/>
                <a:gd name="connsiteX9" fmla="*/ 83344 w 1423988"/>
                <a:gd name="connsiteY9" fmla="*/ 304800 h 402432"/>
                <a:gd name="connsiteX10" fmla="*/ 45244 w 1423988"/>
                <a:gd name="connsiteY10" fmla="*/ 264319 h 402432"/>
                <a:gd name="connsiteX11" fmla="*/ 23813 w 1423988"/>
                <a:gd name="connsiteY11" fmla="*/ 242888 h 402432"/>
                <a:gd name="connsiteX12" fmla="*/ 2382 w 1423988"/>
                <a:gd name="connsiteY12" fmla="*/ 211932 h 402432"/>
                <a:gd name="connsiteX13" fmla="*/ 0 w 1423988"/>
                <a:gd name="connsiteY13" fmla="*/ 192882 h 402432"/>
                <a:gd name="connsiteX14" fmla="*/ 2382 w 1423988"/>
                <a:gd name="connsiteY14" fmla="*/ 176213 h 402432"/>
                <a:gd name="connsiteX15" fmla="*/ 9525 w 1423988"/>
                <a:gd name="connsiteY15" fmla="*/ 164307 h 402432"/>
                <a:gd name="connsiteX16" fmla="*/ 26194 w 1423988"/>
                <a:gd name="connsiteY16" fmla="*/ 159544 h 402432"/>
                <a:gd name="connsiteX17" fmla="*/ 42863 w 1423988"/>
                <a:gd name="connsiteY17" fmla="*/ 159544 h 402432"/>
                <a:gd name="connsiteX18" fmla="*/ 61913 w 1423988"/>
                <a:gd name="connsiteY18" fmla="*/ 173832 h 402432"/>
                <a:gd name="connsiteX19" fmla="*/ 78582 w 1423988"/>
                <a:gd name="connsiteY19" fmla="*/ 190500 h 402432"/>
                <a:gd name="connsiteX20" fmla="*/ 107157 w 1423988"/>
                <a:gd name="connsiteY20" fmla="*/ 211932 h 402432"/>
                <a:gd name="connsiteX21" fmla="*/ 157163 w 1423988"/>
                <a:gd name="connsiteY21" fmla="*/ 233363 h 402432"/>
                <a:gd name="connsiteX22" fmla="*/ 204788 w 1423988"/>
                <a:gd name="connsiteY22" fmla="*/ 245269 h 402432"/>
                <a:gd name="connsiteX23" fmla="*/ 235744 w 1423988"/>
                <a:gd name="connsiteY23" fmla="*/ 245269 h 402432"/>
                <a:gd name="connsiteX24" fmla="*/ 290513 w 1423988"/>
                <a:gd name="connsiteY24" fmla="*/ 235744 h 402432"/>
                <a:gd name="connsiteX25" fmla="*/ 657225 w 1423988"/>
                <a:gd name="connsiteY25" fmla="*/ 159544 h 402432"/>
                <a:gd name="connsiteX26" fmla="*/ 976313 w 1423988"/>
                <a:gd name="connsiteY26" fmla="*/ 71438 h 402432"/>
                <a:gd name="connsiteX27" fmla="*/ 1000125 w 1423988"/>
                <a:gd name="connsiteY27" fmla="*/ 50007 h 402432"/>
                <a:gd name="connsiteX28" fmla="*/ 1026319 w 1423988"/>
                <a:gd name="connsiteY28" fmla="*/ 28575 h 402432"/>
                <a:gd name="connsiteX29" fmla="*/ 1062038 w 1423988"/>
                <a:gd name="connsiteY29" fmla="*/ 11907 h 402432"/>
                <a:gd name="connsiteX30" fmla="*/ 1107282 w 1423988"/>
                <a:gd name="connsiteY30" fmla="*/ 0 h 402432"/>
                <a:gd name="connsiteX31" fmla="*/ 1121569 w 1423988"/>
                <a:gd name="connsiteY31" fmla="*/ 0 h 402432"/>
                <a:gd name="connsiteX32" fmla="*/ 1173957 w 1423988"/>
                <a:gd name="connsiteY32" fmla="*/ 14288 h 402432"/>
                <a:gd name="connsiteX33" fmla="*/ 1254919 w 1423988"/>
                <a:gd name="connsiteY33" fmla="*/ 40482 h 402432"/>
                <a:gd name="connsiteX34" fmla="*/ 1323975 w 1423988"/>
                <a:gd name="connsiteY34" fmla="*/ 57150 h 402432"/>
                <a:gd name="connsiteX35" fmla="*/ 1366838 w 1423988"/>
                <a:gd name="connsiteY35" fmla="*/ 66675 h 402432"/>
                <a:gd name="connsiteX36" fmla="*/ 1383507 w 1423988"/>
                <a:gd name="connsiteY36" fmla="*/ 76200 h 402432"/>
                <a:gd name="connsiteX37" fmla="*/ 1404938 w 1423988"/>
                <a:gd name="connsiteY37" fmla="*/ 95250 h 402432"/>
                <a:gd name="connsiteX38" fmla="*/ 1419225 w 1423988"/>
                <a:gd name="connsiteY38" fmla="*/ 116682 h 402432"/>
                <a:gd name="connsiteX39" fmla="*/ 1423988 w 1423988"/>
                <a:gd name="connsiteY39" fmla="*/ 138113 h 402432"/>
                <a:gd name="connsiteX40" fmla="*/ 1423988 w 1423988"/>
                <a:gd name="connsiteY40" fmla="*/ 164307 h 402432"/>
                <a:gd name="connsiteX41" fmla="*/ 1412082 w 1423988"/>
                <a:gd name="connsiteY41" fmla="*/ 190500 h 402432"/>
                <a:gd name="connsiteX42" fmla="*/ 1390650 w 1423988"/>
                <a:gd name="connsiteY42" fmla="*/ 216694 h 402432"/>
                <a:gd name="connsiteX43" fmla="*/ 1371600 w 1423988"/>
                <a:gd name="connsiteY43" fmla="*/ 221457 h 402432"/>
                <a:gd name="connsiteX44" fmla="*/ 1195388 w 1423988"/>
                <a:gd name="connsiteY44" fmla="*/ 233363 h 402432"/>
                <a:gd name="connsiteX45" fmla="*/ 1054894 w 1423988"/>
                <a:gd name="connsiteY45" fmla="*/ 247650 h 402432"/>
                <a:gd name="connsiteX46" fmla="*/ 897732 w 1423988"/>
                <a:gd name="connsiteY46" fmla="*/ 278607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3988" h="402432">
                  <a:moveTo>
                    <a:pt x="897732" y="278607"/>
                  </a:moveTo>
                  <a:lnTo>
                    <a:pt x="526257" y="369094"/>
                  </a:lnTo>
                  <a:lnTo>
                    <a:pt x="388144" y="400050"/>
                  </a:lnTo>
                  <a:lnTo>
                    <a:pt x="335757" y="402432"/>
                  </a:lnTo>
                  <a:lnTo>
                    <a:pt x="297657" y="400050"/>
                  </a:lnTo>
                  <a:lnTo>
                    <a:pt x="247650" y="390525"/>
                  </a:lnTo>
                  <a:lnTo>
                    <a:pt x="209550" y="381000"/>
                  </a:lnTo>
                  <a:lnTo>
                    <a:pt x="164307" y="361950"/>
                  </a:lnTo>
                  <a:lnTo>
                    <a:pt x="119063" y="333375"/>
                  </a:lnTo>
                  <a:lnTo>
                    <a:pt x="83344" y="304800"/>
                  </a:lnTo>
                  <a:lnTo>
                    <a:pt x="45244" y="264319"/>
                  </a:lnTo>
                  <a:lnTo>
                    <a:pt x="23813" y="242888"/>
                  </a:lnTo>
                  <a:lnTo>
                    <a:pt x="2382" y="211932"/>
                  </a:lnTo>
                  <a:lnTo>
                    <a:pt x="0" y="192882"/>
                  </a:lnTo>
                  <a:lnTo>
                    <a:pt x="2382" y="176213"/>
                  </a:lnTo>
                  <a:lnTo>
                    <a:pt x="9525" y="164307"/>
                  </a:lnTo>
                  <a:lnTo>
                    <a:pt x="26194" y="159544"/>
                  </a:lnTo>
                  <a:lnTo>
                    <a:pt x="42863" y="159544"/>
                  </a:lnTo>
                  <a:lnTo>
                    <a:pt x="61913" y="173832"/>
                  </a:lnTo>
                  <a:lnTo>
                    <a:pt x="78582" y="190500"/>
                  </a:lnTo>
                  <a:lnTo>
                    <a:pt x="107157" y="211932"/>
                  </a:lnTo>
                  <a:lnTo>
                    <a:pt x="157163" y="233363"/>
                  </a:lnTo>
                  <a:lnTo>
                    <a:pt x="204788" y="245269"/>
                  </a:lnTo>
                  <a:lnTo>
                    <a:pt x="235744" y="245269"/>
                  </a:lnTo>
                  <a:lnTo>
                    <a:pt x="290513" y="235744"/>
                  </a:lnTo>
                  <a:lnTo>
                    <a:pt x="657225" y="159544"/>
                  </a:lnTo>
                  <a:lnTo>
                    <a:pt x="976313" y="71438"/>
                  </a:lnTo>
                  <a:lnTo>
                    <a:pt x="1000125" y="50007"/>
                  </a:lnTo>
                  <a:lnTo>
                    <a:pt x="1026319" y="28575"/>
                  </a:lnTo>
                  <a:lnTo>
                    <a:pt x="1062038" y="11907"/>
                  </a:lnTo>
                  <a:lnTo>
                    <a:pt x="1107282" y="0"/>
                  </a:lnTo>
                  <a:lnTo>
                    <a:pt x="1121569" y="0"/>
                  </a:lnTo>
                  <a:lnTo>
                    <a:pt x="1173957" y="14288"/>
                  </a:lnTo>
                  <a:lnTo>
                    <a:pt x="1254919" y="40482"/>
                  </a:lnTo>
                  <a:lnTo>
                    <a:pt x="1323975" y="57150"/>
                  </a:lnTo>
                  <a:lnTo>
                    <a:pt x="1366838" y="66675"/>
                  </a:lnTo>
                  <a:lnTo>
                    <a:pt x="1383507" y="76200"/>
                  </a:lnTo>
                  <a:lnTo>
                    <a:pt x="1404938" y="95250"/>
                  </a:lnTo>
                  <a:lnTo>
                    <a:pt x="1419225" y="116682"/>
                  </a:lnTo>
                  <a:lnTo>
                    <a:pt x="1423988" y="138113"/>
                  </a:lnTo>
                  <a:lnTo>
                    <a:pt x="1423988" y="164307"/>
                  </a:lnTo>
                  <a:lnTo>
                    <a:pt x="1412082" y="190500"/>
                  </a:lnTo>
                  <a:lnTo>
                    <a:pt x="1390650" y="216694"/>
                  </a:lnTo>
                  <a:lnTo>
                    <a:pt x="1371600" y="221457"/>
                  </a:lnTo>
                  <a:lnTo>
                    <a:pt x="1195388" y="233363"/>
                  </a:lnTo>
                  <a:lnTo>
                    <a:pt x="1054894" y="247650"/>
                  </a:lnTo>
                  <a:lnTo>
                    <a:pt x="897732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37F00835-0722-4449-B9FB-D4E287E6BE00}"/>
                </a:ext>
              </a:extLst>
            </p:cNvPr>
            <p:cNvSpPr/>
            <p:nvPr/>
          </p:nvSpPr>
          <p:spPr>
            <a:xfrm>
              <a:off x="3908425" y="4643438"/>
              <a:ext cx="642938" cy="1130300"/>
            </a:xfrm>
            <a:custGeom>
              <a:avLst/>
              <a:gdLst>
                <a:gd name="connsiteX0" fmla="*/ 283369 w 642938"/>
                <a:gd name="connsiteY0" fmla="*/ 681037 h 1131093"/>
                <a:gd name="connsiteX1" fmla="*/ 214313 w 642938"/>
                <a:gd name="connsiteY1" fmla="*/ 423862 h 1131093"/>
                <a:gd name="connsiteX2" fmla="*/ 176213 w 642938"/>
                <a:gd name="connsiteY2" fmla="*/ 323850 h 1131093"/>
                <a:gd name="connsiteX3" fmla="*/ 142875 w 642938"/>
                <a:gd name="connsiteY3" fmla="*/ 245268 h 1131093"/>
                <a:gd name="connsiteX4" fmla="*/ 100013 w 642938"/>
                <a:gd name="connsiteY4" fmla="*/ 166687 h 1131093"/>
                <a:gd name="connsiteX5" fmla="*/ 35719 w 642938"/>
                <a:gd name="connsiteY5" fmla="*/ 83343 h 1131093"/>
                <a:gd name="connsiteX6" fmla="*/ 19050 w 642938"/>
                <a:gd name="connsiteY6" fmla="*/ 66675 h 1131093"/>
                <a:gd name="connsiteX7" fmla="*/ 4763 w 642938"/>
                <a:gd name="connsiteY7" fmla="*/ 45243 h 1131093"/>
                <a:gd name="connsiteX8" fmla="*/ 0 w 642938"/>
                <a:gd name="connsiteY8" fmla="*/ 23812 h 1131093"/>
                <a:gd name="connsiteX9" fmla="*/ 2382 w 642938"/>
                <a:gd name="connsiteY9" fmla="*/ 9525 h 1131093"/>
                <a:gd name="connsiteX10" fmla="*/ 9525 w 642938"/>
                <a:gd name="connsiteY10" fmla="*/ 0 h 1131093"/>
                <a:gd name="connsiteX11" fmla="*/ 26194 w 642938"/>
                <a:gd name="connsiteY11" fmla="*/ 0 h 1131093"/>
                <a:gd name="connsiteX12" fmla="*/ 59532 w 642938"/>
                <a:gd name="connsiteY12" fmla="*/ 7143 h 1131093"/>
                <a:gd name="connsiteX13" fmla="*/ 111919 w 642938"/>
                <a:gd name="connsiteY13" fmla="*/ 16668 h 1131093"/>
                <a:gd name="connsiteX14" fmla="*/ 180975 w 642938"/>
                <a:gd name="connsiteY14" fmla="*/ 35718 h 1131093"/>
                <a:gd name="connsiteX15" fmla="*/ 240507 w 642938"/>
                <a:gd name="connsiteY15" fmla="*/ 54768 h 1131093"/>
                <a:gd name="connsiteX16" fmla="*/ 309563 w 642938"/>
                <a:gd name="connsiteY16" fmla="*/ 88106 h 1131093"/>
                <a:gd name="connsiteX17" fmla="*/ 397669 w 642938"/>
                <a:gd name="connsiteY17" fmla="*/ 142875 h 1131093"/>
                <a:gd name="connsiteX18" fmla="*/ 411957 w 642938"/>
                <a:gd name="connsiteY18" fmla="*/ 230981 h 1131093"/>
                <a:gd name="connsiteX19" fmla="*/ 507207 w 642938"/>
                <a:gd name="connsiteY19" fmla="*/ 550068 h 1131093"/>
                <a:gd name="connsiteX20" fmla="*/ 607219 w 642938"/>
                <a:gd name="connsiteY20" fmla="*/ 859631 h 1131093"/>
                <a:gd name="connsiteX21" fmla="*/ 642938 w 642938"/>
                <a:gd name="connsiteY21" fmla="*/ 969168 h 1131093"/>
                <a:gd name="connsiteX22" fmla="*/ 640557 w 642938"/>
                <a:gd name="connsiteY22" fmla="*/ 1031081 h 1131093"/>
                <a:gd name="connsiteX23" fmla="*/ 628650 w 642938"/>
                <a:gd name="connsiteY23" fmla="*/ 1081087 h 1131093"/>
                <a:gd name="connsiteX24" fmla="*/ 614363 w 642938"/>
                <a:gd name="connsiteY24" fmla="*/ 1109662 h 1131093"/>
                <a:gd name="connsiteX25" fmla="*/ 597694 w 642938"/>
                <a:gd name="connsiteY25" fmla="*/ 1123950 h 1131093"/>
                <a:gd name="connsiteX26" fmla="*/ 581025 w 642938"/>
                <a:gd name="connsiteY26" fmla="*/ 1128712 h 1131093"/>
                <a:gd name="connsiteX27" fmla="*/ 550069 w 642938"/>
                <a:gd name="connsiteY27" fmla="*/ 1131093 h 1131093"/>
                <a:gd name="connsiteX28" fmla="*/ 514350 w 642938"/>
                <a:gd name="connsiteY28" fmla="*/ 1123950 h 1131093"/>
                <a:gd name="connsiteX29" fmla="*/ 471488 w 642938"/>
                <a:gd name="connsiteY29" fmla="*/ 1100137 h 1131093"/>
                <a:gd name="connsiteX30" fmla="*/ 428625 w 642938"/>
                <a:gd name="connsiteY30" fmla="*/ 1062037 h 1131093"/>
                <a:gd name="connsiteX31" fmla="*/ 383382 w 642938"/>
                <a:gd name="connsiteY31" fmla="*/ 1009650 h 1131093"/>
                <a:gd name="connsiteX32" fmla="*/ 347663 w 642938"/>
                <a:gd name="connsiteY32" fmla="*/ 952500 h 1131093"/>
                <a:gd name="connsiteX33" fmla="*/ 323850 w 642938"/>
                <a:gd name="connsiteY33" fmla="*/ 904875 h 1131093"/>
                <a:gd name="connsiteX34" fmla="*/ 283369 w 642938"/>
                <a:gd name="connsiteY34" fmla="*/ 681037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8" h="1131093">
                  <a:moveTo>
                    <a:pt x="283369" y="681037"/>
                  </a:moveTo>
                  <a:lnTo>
                    <a:pt x="214313" y="423862"/>
                  </a:lnTo>
                  <a:lnTo>
                    <a:pt x="176213" y="323850"/>
                  </a:lnTo>
                  <a:lnTo>
                    <a:pt x="142875" y="245268"/>
                  </a:lnTo>
                  <a:lnTo>
                    <a:pt x="100013" y="166687"/>
                  </a:lnTo>
                  <a:lnTo>
                    <a:pt x="35719" y="83343"/>
                  </a:lnTo>
                  <a:lnTo>
                    <a:pt x="19050" y="66675"/>
                  </a:lnTo>
                  <a:lnTo>
                    <a:pt x="4763" y="45243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9532" y="7143"/>
                  </a:lnTo>
                  <a:lnTo>
                    <a:pt x="111919" y="16668"/>
                  </a:lnTo>
                  <a:lnTo>
                    <a:pt x="180975" y="35718"/>
                  </a:lnTo>
                  <a:lnTo>
                    <a:pt x="240507" y="54768"/>
                  </a:lnTo>
                  <a:lnTo>
                    <a:pt x="309563" y="88106"/>
                  </a:lnTo>
                  <a:lnTo>
                    <a:pt x="397669" y="142875"/>
                  </a:lnTo>
                  <a:lnTo>
                    <a:pt x="411957" y="230981"/>
                  </a:lnTo>
                  <a:lnTo>
                    <a:pt x="507207" y="550068"/>
                  </a:lnTo>
                  <a:lnTo>
                    <a:pt x="607219" y="859631"/>
                  </a:lnTo>
                  <a:lnTo>
                    <a:pt x="642938" y="969168"/>
                  </a:lnTo>
                  <a:cubicBezTo>
                    <a:pt x="642144" y="989806"/>
                    <a:pt x="641351" y="1010443"/>
                    <a:pt x="640557" y="1031081"/>
                  </a:cubicBezTo>
                  <a:lnTo>
                    <a:pt x="628650" y="1081087"/>
                  </a:lnTo>
                  <a:lnTo>
                    <a:pt x="614363" y="1109662"/>
                  </a:lnTo>
                  <a:lnTo>
                    <a:pt x="597694" y="1123950"/>
                  </a:lnTo>
                  <a:lnTo>
                    <a:pt x="581025" y="1128712"/>
                  </a:lnTo>
                  <a:lnTo>
                    <a:pt x="550069" y="1131093"/>
                  </a:lnTo>
                  <a:lnTo>
                    <a:pt x="514350" y="1123950"/>
                  </a:lnTo>
                  <a:lnTo>
                    <a:pt x="471488" y="1100137"/>
                  </a:lnTo>
                  <a:lnTo>
                    <a:pt x="428625" y="1062037"/>
                  </a:lnTo>
                  <a:lnTo>
                    <a:pt x="383382" y="1009650"/>
                  </a:lnTo>
                  <a:lnTo>
                    <a:pt x="347663" y="952500"/>
                  </a:lnTo>
                  <a:lnTo>
                    <a:pt x="323850" y="904875"/>
                  </a:lnTo>
                  <a:lnTo>
                    <a:pt x="283369" y="681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312C10D4-5B49-431B-A353-7B3A535DEB3A}"/>
                </a:ext>
              </a:extLst>
            </p:cNvPr>
            <p:cNvSpPr/>
            <p:nvPr/>
          </p:nvSpPr>
          <p:spPr>
            <a:xfrm>
              <a:off x="5586413" y="1500189"/>
              <a:ext cx="1243012" cy="1762125"/>
            </a:xfrm>
            <a:custGeom>
              <a:avLst/>
              <a:gdLst>
                <a:gd name="connsiteX0" fmla="*/ 919162 w 1243012"/>
                <a:gd name="connsiteY0" fmla="*/ 790575 h 1762125"/>
                <a:gd name="connsiteX1" fmla="*/ 735806 w 1243012"/>
                <a:gd name="connsiteY1" fmla="*/ 1071562 h 1762125"/>
                <a:gd name="connsiteX2" fmla="*/ 645318 w 1243012"/>
                <a:gd name="connsiteY2" fmla="*/ 1181100 h 1762125"/>
                <a:gd name="connsiteX3" fmla="*/ 564356 w 1243012"/>
                <a:gd name="connsiteY3" fmla="*/ 1288256 h 1762125"/>
                <a:gd name="connsiteX4" fmla="*/ 440531 w 1243012"/>
                <a:gd name="connsiteY4" fmla="*/ 1431131 h 1762125"/>
                <a:gd name="connsiteX5" fmla="*/ 323850 w 1243012"/>
                <a:gd name="connsiteY5" fmla="*/ 1543050 h 1762125"/>
                <a:gd name="connsiteX6" fmla="*/ 228600 w 1243012"/>
                <a:gd name="connsiteY6" fmla="*/ 1628775 h 1762125"/>
                <a:gd name="connsiteX7" fmla="*/ 104775 w 1243012"/>
                <a:gd name="connsiteY7" fmla="*/ 1719262 h 1762125"/>
                <a:gd name="connsiteX8" fmla="*/ 61912 w 1243012"/>
                <a:gd name="connsiteY8" fmla="*/ 1747837 h 1762125"/>
                <a:gd name="connsiteX9" fmla="*/ 45243 w 1243012"/>
                <a:gd name="connsiteY9" fmla="*/ 1754981 h 1762125"/>
                <a:gd name="connsiteX10" fmla="*/ 23812 w 1243012"/>
                <a:gd name="connsiteY10" fmla="*/ 1762125 h 1762125"/>
                <a:gd name="connsiteX11" fmla="*/ 7143 w 1243012"/>
                <a:gd name="connsiteY11" fmla="*/ 1757362 h 1762125"/>
                <a:gd name="connsiteX12" fmla="*/ 0 w 1243012"/>
                <a:gd name="connsiteY12" fmla="*/ 1740693 h 1762125"/>
                <a:gd name="connsiteX13" fmla="*/ 4762 w 1243012"/>
                <a:gd name="connsiteY13" fmla="*/ 1726406 h 1762125"/>
                <a:gd name="connsiteX14" fmla="*/ 80962 w 1243012"/>
                <a:gd name="connsiteY14" fmla="*/ 1633537 h 1762125"/>
                <a:gd name="connsiteX15" fmla="*/ 233362 w 1243012"/>
                <a:gd name="connsiteY15" fmla="*/ 1435893 h 1762125"/>
                <a:gd name="connsiteX16" fmla="*/ 352425 w 1243012"/>
                <a:gd name="connsiteY16" fmla="*/ 1269206 h 1762125"/>
                <a:gd name="connsiteX17" fmla="*/ 440531 w 1243012"/>
                <a:gd name="connsiteY17" fmla="*/ 1138237 h 1762125"/>
                <a:gd name="connsiteX18" fmla="*/ 552450 w 1243012"/>
                <a:gd name="connsiteY18" fmla="*/ 959643 h 1762125"/>
                <a:gd name="connsiteX19" fmla="*/ 654843 w 1243012"/>
                <a:gd name="connsiteY19" fmla="*/ 778668 h 1762125"/>
                <a:gd name="connsiteX20" fmla="*/ 742950 w 1243012"/>
                <a:gd name="connsiteY20" fmla="*/ 607218 h 1762125"/>
                <a:gd name="connsiteX21" fmla="*/ 795337 w 1243012"/>
                <a:gd name="connsiteY21" fmla="*/ 492918 h 1762125"/>
                <a:gd name="connsiteX22" fmla="*/ 847725 w 1243012"/>
                <a:gd name="connsiteY22" fmla="*/ 347662 h 1762125"/>
                <a:gd name="connsiteX23" fmla="*/ 857250 w 1243012"/>
                <a:gd name="connsiteY23" fmla="*/ 297656 h 1762125"/>
                <a:gd name="connsiteX24" fmla="*/ 859631 w 1243012"/>
                <a:gd name="connsiteY24" fmla="*/ 278606 h 1762125"/>
                <a:gd name="connsiteX25" fmla="*/ 859631 w 1243012"/>
                <a:gd name="connsiteY25" fmla="*/ 257175 h 1762125"/>
                <a:gd name="connsiteX26" fmla="*/ 850106 w 1243012"/>
                <a:gd name="connsiteY26" fmla="*/ 226218 h 1762125"/>
                <a:gd name="connsiteX27" fmla="*/ 823912 w 1243012"/>
                <a:gd name="connsiteY27" fmla="*/ 183356 h 1762125"/>
                <a:gd name="connsiteX28" fmla="*/ 800100 w 1243012"/>
                <a:gd name="connsiteY28" fmla="*/ 150018 h 1762125"/>
                <a:gd name="connsiteX29" fmla="*/ 752475 w 1243012"/>
                <a:gd name="connsiteY29" fmla="*/ 102393 h 1762125"/>
                <a:gd name="connsiteX30" fmla="*/ 714375 w 1243012"/>
                <a:gd name="connsiteY30" fmla="*/ 69056 h 1762125"/>
                <a:gd name="connsiteX31" fmla="*/ 700087 w 1243012"/>
                <a:gd name="connsiteY31" fmla="*/ 52387 h 1762125"/>
                <a:gd name="connsiteX32" fmla="*/ 692943 w 1243012"/>
                <a:gd name="connsiteY32" fmla="*/ 33337 h 1762125"/>
                <a:gd name="connsiteX33" fmla="*/ 695325 w 1243012"/>
                <a:gd name="connsiteY33" fmla="*/ 14287 h 1762125"/>
                <a:gd name="connsiteX34" fmla="*/ 707231 w 1243012"/>
                <a:gd name="connsiteY34" fmla="*/ 2381 h 1762125"/>
                <a:gd name="connsiteX35" fmla="*/ 726281 w 1243012"/>
                <a:gd name="connsiteY35" fmla="*/ 0 h 1762125"/>
                <a:gd name="connsiteX36" fmla="*/ 754856 w 1243012"/>
                <a:gd name="connsiteY36" fmla="*/ 7143 h 1762125"/>
                <a:gd name="connsiteX37" fmla="*/ 835818 w 1243012"/>
                <a:gd name="connsiteY37" fmla="*/ 35718 h 1762125"/>
                <a:gd name="connsiteX38" fmla="*/ 935831 w 1243012"/>
                <a:gd name="connsiteY38" fmla="*/ 76200 h 1762125"/>
                <a:gd name="connsiteX39" fmla="*/ 1004887 w 1243012"/>
                <a:gd name="connsiteY39" fmla="*/ 111918 h 1762125"/>
                <a:gd name="connsiteX40" fmla="*/ 1057275 w 1243012"/>
                <a:gd name="connsiteY40" fmla="*/ 138112 h 1762125"/>
                <a:gd name="connsiteX41" fmla="*/ 1121568 w 1243012"/>
                <a:gd name="connsiteY41" fmla="*/ 178593 h 1762125"/>
                <a:gd name="connsiteX42" fmla="*/ 1169193 w 1243012"/>
                <a:gd name="connsiteY42" fmla="*/ 211931 h 1762125"/>
                <a:gd name="connsiteX43" fmla="*/ 1209675 w 1243012"/>
                <a:gd name="connsiteY43" fmla="*/ 245268 h 1762125"/>
                <a:gd name="connsiteX44" fmla="*/ 1228725 w 1243012"/>
                <a:gd name="connsiteY44" fmla="*/ 266700 h 1762125"/>
                <a:gd name="connsiteX45" fmla="*/ 1240631 w 1243012"/>
                <a:gd name="connsiteY45" fmla="*/ 290512 h 1762125"/>
                <a:gd name="connsiteX46" fmla="*/ 1243012 w 1243012"/>
                <a:gd name="connsiteY46" fmla="*/ 309562 h 1762125"/>
                <a:gd name="connsiteX47" fmla="*/ 1238250 w 1243012"/>
                <a:gd name="connsiteY47" fmla="*/ 338137 h 1762125"/>
                <a:gd name="connsiteX48" fmla="*/ 1228725 w 1243012"/>
                <a:gd name="connsiteY48" fmla="*/ 357187 h 1762125"/>
                <a:gd name="connsiteX49" fmla="*/ 1200150 w 1243012"/>
                <a:gd name="connsiteY49" fmla="*/ 383381 h 1762125"/>
                <a:gd name="connsiteX50" fmla="*/ 1162050 w 1243012"/>
                <a:gd name="connsiteY50" fmla="*/ 407193 h 1762125"/>
                <a:gd name="connsiteX51" fmla="*/ 1128712 w 1243012"/>
                <a:gd name="connsiteY51" fmla="*/ 442912 h 1762125"/>
                <a:gd name="connsiteX52" fmla="*/ 1085850 w 1243012"/>
                <a:gd name="connsiteY52" fmla="*/ 511968 h 1762125"/>
                <a:gd name="connsiteX53" fmla="*/ 978693 w 1243012"/>
                <a:gd name="connsiteY53" fmla="*/ 692943 h 1762125"/>
                <a:gd name="connsiteX54" fmla="*/ 919162 w 1243012"/>
                <a:gd name="connsiteY54" fmla="*/ 790575 h 176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43012" h="1762125">
                  <a:moveTo>
                    <a:pt x="919162" y="790575"/>
                  </a:moveTo>
                  <a:lnTo>
                    <a:pt x="735806" y="1071562"/>
                  </a:lnTo>
                  <a:lnTo>
                    <a:pt x="645318" y="1181100"/>
                  </a:lnTo>
                  <a:lnTo>
                    <a:pt x="564356" y="1288256"/>
                  </a:lnTo>
                  <a:lnTo>
                    <a:pt x="440531" y="1431131"/>
                  </a:lnTo>
                  <a:lnTo>
                    <a:pt x="323850" y="1543050"/>
                  </a:lnTo>
                  <a:lnTo>
                    <a:pt x="228600" y="1628775"/>
                  </a:lnTo>
                  <a:lnTo>
                    <a:pt x="104775" y="1719262"/>
                  </a:lnTo>
                  <a:lnTo>
                    <a:pt x="61912" y="1747837"/>
                  </a:lnTo>
                  <a:lnTo>
                    <a:pt x="45243" y="1754981"/>
                  </a:lnTo>
                  <a:lnTo>
                    <a:pt x="23812" y="1762125"/>
                  </a:lnTo>
                  <a:lnTo>
                    <a:pt x="7143" y="1757362"/>
                  </a:lnTo>
                  <a:lnTo>
                    <a:pt x="0" y="1740693"/>
                  </a:lnTo>
                  <a:lnTo>
                    <a:pt x="4762" y="1726406"/>
                  </a:lnTo>
                  <a:lnTo>
                    <a:pt x="80962" y="1633537"/>
                  </a:lnTo>
                  <a:lnTo>
                    <a:pt x="233362" y="1435893"/>
                  </a:lnTo>
                  <a:lnTo>
                    <a:pt x="352425" y="1269206"/>
                  </a:lnTo>
                  <a:lnTo>
                    <a:pt x="440531" y="1138237"/>
                  </a:lnTo>
                  <a:lnTo>
                    <a:pt x="552450" y="959643"/>
                  </a:lnTo>
                  <a:lnTo>
                    <a:pt x="654843" y="778668"/>
                  </a:lnTo>
                  <a:lnTo>
                    <a:pt x="742950" y="607218"/>
                  </a:lnTo>
                  <a:lnTo>
                    <a:pt x="795337" y="492918"/>
                  </a:lnTo>
                  <a:lnTo>
                    <a:pt x="847725" y="347662"/>
                  </a:lnTo>
                  <a:lnTo>
                    <a:pt x="857250" y="297656"/>
                  </a:lnTo>
                  <a:lnTo>
                    <a:pt x="859631" y="278606"/>
                  </a:lnTo>
                  <a:lnTo>
                    <a:pt x="859631" y="257175"/>
                  </a:lnTo>
                  <a:lnTo>
                    <a:pt x="850106" y="226218"/>
                  </a:lnTo>
                  <a:lnTo>
                    <a:pt x="823912" y="183356"/>
                  </a:lnTo>
                  <a:lnTo>
                    <a:pt x="800100" y="150018"/>
                  </a:lnTo>
                  <a:lnTo>
                    <a:pt x="752475" y="102393"/>
                  </a:lnTo>
                  <a:lnTo>
                    <a:pt x="714375" y="69056"/>
                  </a:lnTo>
                  <a:lnTo>
                    <a:pt x="700087" y="52387"/>
                  </a:lnTo>
                  <a:lnTo>
                    <a:pt x="692943" y="33337"/>
                  </a:lnTo>
                  <a:lnTo>
                    <a:pt x="695325" y="14287"/>
                  </a:lnTo>
                  <a:lnTo>
                    <a:pt x="707231" y="2381"/>
                  </a:lnTo>
                  <a:lnTo>
                    <a:pt x="726281" y="0"/>
                  </a:lnTo>
                  <a:lnTo>
                    <a:pt x="754856" y="7143"/>
                  </a:lnTo>
                  <a:lnTo>
                    <a:pt x="835818" y="35718"/>
                  </a:lnTo>
                  <a:lnTo>
                    <a:pt x="935831" y="76200"/>
                  </a:lnTo>
                  <a:lnTo>
                    <a:pt x="1004887" y="111918"/>
                  </a:lnTo>
                  <a:lnTo>
                    <a:pt x="1057275" y="138112"/>
                  </a:lnTo>
                  <a:lnTo>
                    <a:pt x="1121568" y="178593"/>
                  </a:lnTo>
                  <a:lnTo>
                    <a:pt x="1169193" y="211931"/>
                  </a:lnTo>
                  <a:lnTo>
                    <a:pt x="1209675" y="245268"/>
                  </a:lnTo>
                  <a:lnTo>
                    <a:pt x="1228725" y="266700"/>
                  </a:lnTo>
                  <a:lnTo>
                    <a:pt x="1240631" y="290512"/>
                  </a:lnTo>
                  <a:lnTo>
                    <a:pt x="1243012" y="309562"/>
                  </a:lnTo>
                  <a:lnTo>
                    <a:pt x="1238250" y="338137"/>
                  </a:lnTo>
                  <a:lnTo>
                    <a:pt x="1228725" y="357187"/>
                  </a:lnTo>
                  <a:lnTo>
                    <a:pt x="1200150" y="383381"/>
                  </a:lnTo>
                  <a:lnTo>
                    <a:pt x="1162050" y="407193"/>
                  </a:lnTo>
                  <a:lnTo>
                    <a:pt x="1128712" y="442912"/>
                  </a:lnTo>
                  <a:lnTo>
                    <a:pt x="1085850" y="511968"/>
                  </a:lnTo>
                  <a:lnTo>
                    <a:pt x="978693" y="692943"/>
                  </a:lnTo>
                  <a:lnTo>
                    <a:pt x="919162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1A19B7E9-B70E-4631-8600-F9E221079373}"/>
                </a:ext>
              </a:extLst>
            </p:cNvPr>
            <p:cNvSpPr/>
            <p:nvPr/>
          </p:nvSpPr>
          <p:spPr>
            <a:xfrm>
              <a:off x="4208463" y="4452939"/>
              <a:ext cx="1471612" cy="942975"/>
            </a:xfrm>
            <a:custGeom>
              <a:avLst/>
              <a:gdLst>
                <a:gd name="connsiteX0" fmla="*/ 550069 w 1471612"/>
                <a:gd name="connsiteY0" fmla="*/ 333375 h 942975"/>
                <a:gd name="connsiteX1" fmla="*/ 73819 w 1471612"/>
                <a:gd name="connsiteY1" fmla="*/ 461962 h 942975"/>
                <a:gd name="connsiteX2" fmla="*/ 0 w 1471612"/>
                <a:gd name="connsiteY2" fmla="*/ 333375 h 942975"/>
                <a:gd name="connsiteX3" fmla="*/ 581025 w 1471612"/>
                <a:gd name="connsiteY3" fmla="*/ 178593 h 942975"/>
                <a:gd name="connsiteX4" fmla="*/ 902494 w 1471612"/>
                <a:gd name="connsiteY4" fmla="*/ 90487 h 942975"/>
                <a:gd name="connsiteX5" fmla="*/ 964406 w 1471612"/>
                <a:gd name="connsiteY5" fmla="*/ 59531 h 942975"/>
                <a:gd name="connsiteX6" fmla="*/ 1019175 w 1471612"/>
                <a:gd name="connsiteY6" fmla="*/ 35718 h 942975"/>
                <a:gd name="connsiteX7" fmla="*/ 1076325 w 1471612"/>
                <a:gd name="connsiteY7" fmla="*/ 14287 h 942975"/>
                <a:gd name="connsiteX8" fmla="*/ 1107281 w 1471612"/>
                <a:gd name="connsiteY8" fmla="*/ 4762 h 942975"/>
                <a:gd name="connsiteX9" fmla="*/ 1131094 w 1471612"/>
                <a:gd name="connsiteY9" fmla="*/ 0 h 942975"/>
                <a:gd name="connsiteX10" fmla="*/ 1154906 w 1471612"/>
                <a:gd name="connsiteY10" fmla="*/ 2381 h 942975"/>
                <a:gd name="connsiteX11" fmla="*/ 1185862 w 1471612"/>
                <a:gd name="connsiteY11" fmla="*/ 16668 h 942975"/>
                <a:gd name="connsiteX12" fmla="*/ 1216819 w 1471612"/>
                <a:gd name="connsiteY12" fmla="*/ 38100 h 942975"/>
                <a:gd name="connsiteX13" fmla="*/ 1257300 w 1471612"/>
                <a:gd name="connsiteY13" fmla="*/ 71437 h 942975"/>
                <a:gd name="connsiteX14" fmla="*/ 1304925 w 1471612"/>
                <a:gd name="connsiteY14" fmla="*/ 116681 h 942975"/>
                <a:gd name="connsiteX15" fmla="*/ 1350169 w 1471612"/>
                <a:gd name="connsiteY15" fmla="*/ 145256 h 942975"/>
                <a:gd name="connsiteX16" fmla="*/ 1397794 w 1471612"/>
                <a:gd name="connsiteY16" fmla="*/ 178593 h 942975"/>
                <a:gd name="connsiteX17" fmla="*/ 1426369 w 1471612"/>
                <a:gd name="connsiteY17" fmla="*/ 202406 h 942975"/>
                <a:gd name="connsiteX18" fmla="*/ 1452562 w 1471612"/>
                <a:gd name="connsiteY18" fmla="*/ 230981 h 942975"/>
                <a:gd name="connsiteX19" fmla="*/ 1466850 w 1471612"/>
                <a:gd name="connsiteY19" fmla="*/ 252412 h 942975"/>
                <a:gd name="connsiteX20" fmla="*/ 1471612 w 1471612"/>
                <a:gd name="connsiteY20" fmla="*/ 276225 h 942975"/>
                <a:gd name="connsiteX21" fmla="*/ 1464469 w 1471612"/>
                <a:gd name="connsiteY21" fmla="*/ 304800 h 942975"/>
                <a:gd name="connsiteX22" fmla="*/ 1443037 w 1471612"/>
                <a:gd name="connsiteY22" fmla="*/ 330993 h 942975"/>
                <a:gd name="connsiteX23" fmla="*/ 1423987 w 1471612"/>
                <a:gd name="connsiteY23" fmla="*/ 354806 h 942975"/>
                <a:gd name="connsiteX24" fmla="*/ 1393031 w 1471612"/>
                <a:gd name="connsiteY24" fmla="*/ 404812 h 942975"/>
                <a:gd name="connsiteX25" fmla="*/ 1362075 w 1471612"/>
                <a:gd name="connsiteY25" fmla="*/ 478631 h 942975"/>
                <a:gd name="connsiteX26" fmla="*/ 1319212 w 1471612"/>
                <a:gd name="connsiteY26" fmla="*/ 607218 h 942975"/>
                <a:gd name="connsiteX27" fmla="*/ 1264444 w 1471612"/>
                <a:gd name="connsiteY27" fmla="*/ 797718 h 942975"/>
                <a:gd name="connsiteX28" fmla="*/ 1257300 w 1471612"/>
                <a:gd name="connsiteY28" fmla="*/ 835818 h 942975"/>
                <a:gd name="connsiteX29" fmla="*/ 1245394 w 1471612"/>
                <a:gd name="connsiteY29" fmla="*/ 942975 h 942975"/>
                <a:gd name="connsiteX30" fmla="*/ 1007269 w 1471612"/>
                <a:gd name="connsiteY30" fmla="*/ 921543 h 942975"/>
                <a:gd name="connsiteX31" fmla="*/ 1064419 w 1471612"/>
                <a:gd name="connsiteY31" fmla="*/ 659606 h 942975"/>
                <a:gd name="connsiteX32" fmla="*/ 1119187 w 1471612"/>
                <a:gd name="connsiteY32" fmla="*/ 404812 h 942975"/>
                <a:gd name="connsiteX33" fmla="*/ 1145381 w 1471612"/>
                <a:gd name="connsiteY33" fmla="*/ 278606 h 942975"/>
                <a:gd name="connsiteX34" fmla="*/ 1147762 w 1471612"/>
                <a:gd name="connsiteY34" fmla="*/ 247650 h 942975"/>
                <a:gd name="connsiteX35" fmla="*/ 1140619 w 1471612"/>
                <a:gd name="connsiteY35" fmla="*/ 221456 h 942975"/>
                <a:gd name="connsiteX36" fmla="*/ 1119187 w 1471612"/>
                <a:gd name="connsiteY36" fmla="*/ 207168 h 942975"/>
                <a:gd name="connsiteX37" fmla="*/ 1083469 w 1471612"/>
                <a:gd name="connsiteY37" fmla="*/ 202406 h 942975"/>
                <a:gd name="connsiteX38" fmla="*/ 1035844 w 1471612"/>
                <a:gd name="connsiteY38" fmla="*/ 209550 h 942975"/>
                <a:gd name="connsiteX39" fmla="*/ 773906 w 1471612"/>
                <a:gd name="connsiteY39" fmla="*/ 278606 h 942975"/>
                <a:gd name="connsiteX40" fmla="*/ 550069 w 1471612"/>
                <a:gd name="connsiteY40" fmla="*/ 3333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71612" h="942975">
                  <a:moveTo>
                    <a:pt x="550069" y="333375"/>
                  </a:moveTo>
                  <a:lnTo>
                    <a:pt x="73819" y="461962"/>
                  </a:lnTo>
                  <a:lnTo>
                    <a:pt x="0" y="333375"/>
                  </a:lnTo>
                  <a:lnTo>
                    <a:pt x="581025" y="178593"/>
                  </a:lnTo>
                  <a:lnTo>
                    <a:pt x="902494" y="90487"/>
                  </a:lnTo>
                  <a:lnTo>
                    <a:pt x="964406" y="59531"/>
                  </a:lnTo>
                  <a:lnTo>
                    <a:pt x="1019175" y="35718"/>
                  </a:lnTo>
                  <a:lnTo>
                    <a:pt x="1076325" y="14287"/>
                  </a:lnTo>
                  <a:lnTo>
                    <a:pt x="1107281" y="4762"/>
                  </a:lnTo>
                  <a:lnTo>
                    <a:pt x="1131094" y="0"/>
                  </a:lnTo>
                  <a:lnTo>
                    <a:pt x="1154906" y="2381"/>
                  </a:lnTo>
                  <a:lnTo>
                    <a:pt x="1185862" y="16668"/>
                  </a:lnTo>
                  <a:lnTo>
                    <a:pt x="1216819" y="38100"/>
                  </a:lnTo>
                  <a:lnTo>
                    <a:pt x="1257300" y="71437"/>
                  </a:lnTo>
                  <a:lnTo>
                    <a:pt x="1304925" y="116681"/>
                  </a:lnTo>
                  <a:lnTo>
                    <a:pt x="1350169" y="145256"/>
                  </a:lnTo>
                  <a:lnTo>
                    <a:pt x="1397794" y="178593"/>
                  </a:lnTo>
                  <a:lnTo>
                    <a:pt x="1426369" y="202406"/>
                  </a:lnTo>
                  <a:lnTo>
                    <a:pt x="1452562" y="230981"/>
                  </a:lnTo>
                  <a:lnTo>
                    <a:pt x="1466850" y="252412"/>
                  </a:lnTo>
                  <a:lnTo>
                    <a:pt x="1471612" y="276225"/>
                  </a:lnTo>
                  <a:lnTo>
                    <a:pt x="1464469" y="304800"/>
                  </a:lnTo>
                  <a:lnTo>
                    <a:pt x="1443037" y="330993"/>
                  </a:lnTo>
                  <a:lnTo>
                    <a:pt x="1423987" y="354806"/>
                  </a:lnTo>
                  <a:lnTo>
                    <a:pt x="1393031" y="404812"/>
                  </a:lnTo>
                  <a:lnTo>
                    <a:pt x="1362075" y="478631"/>
                  </a:lnTo>
                  <a:lnTo>
                    <a:pt x="1319212" y="607218"/>
                  </a:lnTo>
                  <a:lnTo>
                    <a:pt x="1264444" y="797718"/>
                  </a:lnTo>
                  <a:lnTo>
                    <a:pt x="1257300" y="835818"/>
                  </a:lnTo>
                  <a:lnTo>
                    <a:pt x="1245394" y="942975"/>
                  </a:lnTo>
                  <a:lnTo>
                    <a:pt x="1007269" y="921543"/>
                  </a:lnTo>
                  <a:lnTo>
                    <a:pt x="1064419" y="659606"/>
                  </a:lnTo>
                  <a:lnTo>
                    <a:pt x="1119187" y="404812"/>
                  </a:lnTo>
                  <a:lnTo>
                    <a:pt x="1145381" y="278606"/>
                  </a:lnTo>
                  <a:lnTo>
                    <a:pt x="1147762" y="247650"/>
                  </a:lnTo>
                  <a:lnTo>
                    <a:pt x="1140619" y="221456"/>
                  </a:lnTo>
                  <a:lnTo>
                    <a:pt x="1119187" y="207168"/>
                  </a:lnTo>
                  <a:lnTo>
                    <a:pt x="1083469" y="202406"/>
                  </a:lnTo>
                  <a:lnTo>
                    <a:pt x="1035844" y="209550"/>
                  </a:lnTo>
                  <a:lnTo>
                    <a:pt x="773906" y="278606"/>
                  </a:lnTo>
                  <a:lnTo>
                    <a:pt x="550069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AF7C0CAA-EE38-4114-B836-473EA4D89348}"/>
                </a:ext>
              </a:extLst>
            </p:cNvPr>
            <p:cNvSpPr/>
            <p:nvPr/>
          </p:nvSpPr>
          <p:spPr>
            <a:xfrm>
              <a:off x="4437064" y="5276850"/>
              <a:ext cx="1019175" cy="388938"/>
            </a:xfrm>
            <a:custGeom>
              <a:avLst/>
              <a:gdLst>
                <a:gd name="connsiteX0" fmla="*/ 359569 w 1019175"/>
                <a:gd name="connsiteY0" fmla="*/ 280988 h 388144"/>
                <a:gd name="connsiteX1" fmla="*/ 54769 w 1019175"/>
                <a:gd name="connsiteY1" fmla="*/ 388144 h 388144"/>
                <a:gd name="connsiteX2" fmla="*/ 0 w 1019175"/>
                <a:gd name="connsiteY2" fmla="*/ 228600 h 388144"/>
                <a:gd name="connsiteX3" fmla="*/ 171450 w 1019175"/>
                <a:gd name="connsiteY3" fmla="*/ 176213 h 388144"/>
                <a:gd name="connsiteX4" fmla="*/ 552450 w 1019175"/>
                <a:gd name="connsiteY4" fmla="*/ 66675 h 388144"/>
                <a:gd name="connsiteX5" fmla="*/ 812006 w 1019175"/>
                <a:gd name="connsiteY5" fmla="*/ 0 h 388144"/>
                <a:gd name="connsiteX6" fmla="*/ 1009650 w 1019175"/>
                <a:gd name="connsiteY6" fmla="*/ 42863 h 388144"/>
                <a:gd name="connsiteX7" fmla="*/ 1019175 w 1019175"/>
                <a:gd name="connsiteY7" fmla="*/ 69056 h 388144"/>
                <a:gd name="connsiteX8" fmla="*/ 1016794 w 1019175"/>
                <a:gd name="connsiteY8" fmla="*/ 130969 h 388144"/>
                <a:gd name="connsiteX9" fmla="*/ 1007269 w 1019175"/>
                <a:gd name="connsiteY9" fmla="*/ 150019 h 388144"/>
                <a:gd name="connsiteX10" fmla="*/ 983456 w 1019175"/>
                <a:gd name="connsiteY10" fmla="*/ 180975 h 388144"/>
                <a:gd name="connsiteX11" fmla="*/ 954881 w 1019175"/>
                <a:gd name="connsiteY11" fmla="*/ 200025 h 388144"/>
                <a:gd name="connsiteX12" fmla="*/ 881062 w 1019175"/>
                <a:gd name="connsiteY12" fmla="*/ 209550 h 388144"/>
                <a:gd name="connsiteX13" fmla="*/ 714375 w 1019175"/>
                <a:gd name="connsiteY13" fmla="*/ 207169 h 388144"/>
                <a:gd name="connsiteX14" fmla="*/ 564356 w 1019175"/>
                <a:gd name="connsiteY14" fmla="*/ 221456 h 388144"/>
                <a:gd name="connsiteX15" fmla="*/ 504825 w 1019175"/>
                <a:gd name="connsiteY15" fmla="*/ 238125 h 388144"/>
                <a:gd name="connsiteX16" fmla="*/ 359569 w 1019175"/>
                <a:gd name="connsiteY16" fmla="*/ 280988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175" h="388144">
                  <a:moveTo>
                    <a:pt x="359569" y="280988"/>
                  </a:moveTo>
                  <a:lnTo>
                    <a:pt x="54769" y="388144"/>
                  </a:lnTo>
                  <a:lnTo>
                    <a:pt x="0" y="228600"/>
                  </a:lnTo>
                  <a:lnTo>
                    <a:pt x="171450" y="176213"/>
                  </a:lnTo>
                  <a:lnTo>
                    <a:pt x="552450" y="66675"/>
                  </a:lnTo>
                  <a:lnTo>
                    <a:pt x="812006" y="0"/>
                  </a:lnTo>
                  <a:lnTo>
                    <a:pt x="1009650" y="42863"/>
                  </a:lnTo>
                  <a:lnTo>
                    <a:pt x="1019175" y="69056"/>
                  </a:lnTo>
                  <a:cubicBezTo>
                    <a:pt x="1018381" y="89694"/>
                    <a:pt x="1017588" y="110331"/>
                    <a:pt x="1016794" y="130969"/>
                  </a:cubicBezTo>
                  <a:lnTo>
                    <a:pt x="1007269" y="150019"/>
                  </a:lnTo>
                  <a:lnTo>
                    <a:pt x="983456" y="180975"/>
                  </a:lnTo>
                  <a:lnTo>
                    <a:pt x="954881" y="200025"/>
                  </a:lnTo>
                  <a:lnTo>
                    <a:pt x="881062" y="209550"/>
                  </a:lnTo>
                  <a:lnTo>
                    <a:pt x="714375" y="207169"/>
                  </a:lnTo>
                  <a:lnTo>
                    <a:pt x="564356" y="221456"/>
                  </a:lnTo>
                  <a:lnTo>
                    <a:pt x="504825" y="238125"/>
                  </a:lnTo>
                  <a:lnTo>
                    <a:pt x="359569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B8BB6A0B-C6A1-46A9-9F24-17664FF98642}"/>
                </a:ext>
              </a:extLst>
            </p:cNvPr>
            <p:cNvSpPr/>
            <p:nvPr/>
          </p:nvSpPr>
          <p:spPr>
            <a:xfrm>
              <a:off x="6161088" y="2265363"/>
              <a:ext cx="1924050" cy="449262"/>
            </a:xfrm>
            <a:custGeom>
              <a:avLst/>
              <a:gdLst>
                <a:gd name="connsiteX0" fmla="*/ 1321594 w 1924050"/>
                <a:gd name="connsiteY0" fmla="*/ 316706 h 450056"/>
                <a:gd name="connsiteX1" fmla="*/ 831056 w 1924050"/>
                <a:gd name="connsiteY1" fmla="*/ 390525 h 450056"/>
                <a:gd name="connsiteX2" fmla="*/ 781050 w 1924050"/>
                <a:gd name="connsiteY2" fmla="*/ 423862 h 450056"/>
                <a:gd name="connsiteX3" fmla="*/ 495300 w 1924050"/>
                <a:gd name="connsiteY3" fmla="*/ 440531 h 450056"/>
                <a:gd name="connsiteX4" fmla="*/ 290512 w 1924050"/>
                <a:gd name="connsiteY4" fmla="*/ 450056 h 450056"/>
                <a:gd name="connsiteX5" fmla="*/ 0 w 1924050"/>
                <a:gd name="connsiteY5" fmla="*/ 388144 h 450056"/>
                <a:gd name="connsiteX6" fmla="*/ 88106 w 1924050"/>
                <a:gd name="connsiteY6" fmla="*/ 276225 h 450056"/>
                <a:gd name="connsiteX7" fmla="*/ 195262 w 1924050"/>
                <a:gd name="connsiteY7" fmla="*/ 292894 h 450056"/>
                <a:gd name="connsiteX8" fmla="*/ 450056 w 1924050"/>
                <a:gd name="connsiteY8" fmla="*/ 285750 h 450056"/>
                <a:gd name="connsiteX9" fmla="*/ 628650 w 1924050"/>
                <a:gd name="connsiteY9" fmla="*/ 264319 h 450056"/>
                <a:gd name="connsiteX10" fmla="*/ 907256 w 1924050"/>
                <a:gd name="connsiteY10" fmla="*/ 211931 h 450056"/>
                <a:gd name="connsiteX11" fmla="*/ 1095375 w 1924050"/>
                <a:gd name="connsiteY11" fmla="*/ 166687 h 450056"/>
                <a:gd name="connsiteX12" fmla="*/ 1347787 w 1924050"/>
                <a:gd name="connsiteY12" fmla="*/ 100012 h 450056"/>
                <a:gd name="connsiteX13" fmla="*/ 1381125 w 1924050"/>
                <a:gd name="connsiteY13" fmla="*/ 78581 h 450056"/>
                <a:gd name="connsiteX14" fmla="*/ 1452562 w 1924050"/>
                <a:gd name="connsiteY14" fmla="*/ 35719 h 450056"/>
                <a:gd name="connsiteX15" fmla="*/ 1497806 w 1924050"/>
                <a:gd name="connsiteY15" fmla="*/ 11906 h 450056"/>
                <a:gd name="connsiteX16" fmla="*/ 1531144 w 1924050"/>
                <a:gd name="connsiteY16" fmla="*/ 0 h 450056"/>
                <a:gd name="connsiteX17" fmla="*/ 1557337 w 1924050"/>
                <a:gd name="connsiteY17" fmla="*/ 2381 h 450056"/>
                <a:gd name="connsiteX18" fmla="*/ 1633537 w 1924050"/>
                <a:gd name="connsiteY18" fmla="*/ 19050 h 450056"/>
                <a:gd name="connsiteX19" fmla="*/ 1750219 w 1924050"/>
                <a:gd name="connsiteY19" fmla="*/ 54769 h 450056"/>
                <a:gd name="connsiteX20" fmla="*/ 1816894 w 1924050"/>
                <a:gd name="connsiteY20" fmla="*/ 78581 h 450056"/>
                <a:gd name="connsiteX21" fmla="*/ 1871662 w 1924050"/>
                <a:gd name="connsiteY21" fmla="*/ 107156 h 450056"/>
                <a:gd name="connsiteX22" fmla="*/ 1907381 w 1924050"/>
                <a:gd name="connsiteY22" fmla="*/ 128587 h 450056"/>
                <a:gd name="connsiteX23" fmla="*/ 1921669 w 1924050"/>
                <a:gd name="connsiteY23" fmla="*/ 140494 h 450056"/>
                <a:gd name="connsiteX24" fmla="*/ 1924050 w 1924050"/>
                <a:gd name="connsiteY24" fmla="*/ 159544 h 450056"/>
                <a:gd name="connsiteX25" fmla="*/ 1909762 w 1924050"/>
                <a:gd name="connsiteY25" fmla="*/ 188119 h 450056"/>
                <a:gd name="connsiteX26" fmla="*/ 1881187 w 1924050"/>
                <a:gd name="connsiteY26" fmla="*/ 219075 h 450056"/>
                <a:gd name="connsiteX27" fmla="*/ 1826419 w 1924050"/>
                <a:gd name="connsiteY27" fmla="*/ 242887 h 450056"/>
                <a:gd name="connsiteX28" fmla="*/ 1766887 w 1924050"/>
                <a:gd name="connsiteY28" fmla="*/ 254794 h 450056"/>
                <a:gd name="connsiteX29" fmla="*/ 1571625 w 1924050"/>
                <a:gd name="connsiteY29" fmla="*/ 280987 h 450056"/>
                <a:gd name="connsiteX30" fmla="*/ 1321594 w 1924050"/>
                <a:gd name="connsiteY30" fmla="*/ 3167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4050" h="450056">
                  <a:moveTo>
                    <a:pt x="1321594" y="316706"/>
                  </a:moveTo>
                  <a:lnTo>
                    <a:pt x="831056" y="390525"/>
                  </a:lnTo>
                  <a:lnTo>
                    <a:pt x="781050" y="423862"/>
                  </a:lnTo>
                  <a:lnTo>
                    <a:pt x="495300" y="440531"/>
                  </a:lnTo>
                  <a:lnTo>
                    <a:pt x="290512" y="450056"/>
                  </a:lnTo>
                  <a:lnTo>
                    <a:pt x="0" y="388144"/>
                  </a:lnTo>
                  <a:lnTo>
                    <a:pt x="88106" y="276225"/>
                  </a:lnTo>
                  <a:lnTo>
                    <a:pt x="195262" y="292894"/>
                  </a:lnTo>
                  <a:lnTo>
                    <a:pt x="450056" y="285750"/>
                  </a:lnTo>
                  <a:lnTo>
                    <a:pt x="628650" y="264319"/>
                  </a:lnTo>
                  <a:lnTo>
                    <a:pt x="907256" y="211931"/>
                  </a:lnTo>
                  <a:lnTo>
                    <a:pt x="1095375" y="166687"/>
                  </a:lnTo>
                  <a:lnTo>
                    <a:pt x="1347787" y="100012"/>
                  </a:lnTo>
                  <a:lnTo>
                    <a:pt x="1381125" y="78581"/>
                  </a:lnTo>
                  <a:lnTo>
                    <a:pt x="1452562" y="35719"/>
                  </a:lnTo>
                  <a:lnTo>
                    <a:pt x="1497806" y="11906"/>
                  </a:lnTo>
                  <a:lnTo>
                    <a:pt x="1531144" y="0"/>
                  </a:lnTo>
                  <a:lnTo>
                    <a:pt x="1557337" y="2381"/>
                  </a:lnTo>
                  <a:lnTo>
                    <a:pt x="1633537" y="19050"/>
                  </a:lnTo>
                  <a:lnTo>
                    <a:pt x="1750219" y="54769"/>
                  </a:lnTo>
                  <a:lnTo>
                    <a:pt x="1816894" y="78581"/>
                  </a:lnTo>
                  <a:lnTo>
                    <a:pt x="1871662" y="107156"/>
                  </a:lnTo>
                  <a:lnTo>
                    <a:pt x="1907381" y="128587"/>
                  </a:lnTo>
                  <a:lnTo>
                    <a:pt x="1921669" y="140494"/>
                  </a:lnTo>
                  <a:lnTo>
                    <a:pt x="1924050" y="159544"/>
                  </a:lnTo>
                  <a:lnTo>
                    <a:pt x="1909762" y="188119"/>
                  </a:lnTo>
                  <a:lnTo>
                    <a:pt x="1881187" y="219075"/>
                  </a:lnTo>
                  <a:lnTo>
                    <a:pt x="1826419" y="242887"/>
                  </a:lnTo>
                  <a:lnTo>
                    <a:pt x="1766887" y="254794"/>
                  </a:lnTo>
                  <a:lnTo>
                    <a:pt x="1571625" y="280987"/>
                  </a:lnTo>
                  <a:lnTo>
                    <a:pt x="1321594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2329AA16-8205-4FA6-8745-273A8A80F58F}"/>
                </a:ext>
              </a:extLst>
            </p:cNvPr>
            <p:cNvSpPr/>
            <p:nvPr/>
          </p:nvSpPr>
          <p:spPr>
            <a:xfrm>
              <a:off x="5611814" y="3340101"/>
              <a:ext cx="2954337" cy="650875"/>
            </a:xfrm>
            <a:custGeom>
              <a:avLst/>
              <a:gdLst>
                <a:gd name="connsiteX0" fmla="*/ 2099362 w 2953637"/>
                <a:gd name="connsiteY0" fmla="*/ 308140 h 651353"/>
                <a:gd name="connsiteX1" fmla="*/ 1608341 w 2953637"/>
                <a:gd name="connsiteY1" fmla="*/ 343213 h 651353"/>
                <a:gd name="connsiteX2" fmla="*/ 1392894 w 2953637"/>
                <a:gd name="connsiteY2" fmla="*/ 373276 h 651353"/>
                <a:gd name="connsiteX3" fmla="*/ 1159910 w 2953637"/>
                <a:gd name="connsiteY3" fmla="*/ 413359 h 651353"/>
                <a:gd name="connsiteX4" fmla="*/ 997071 w 2953637"/>
                <a:gd name="connsiteY4" fmla="*/ 448432 h 651353"/>
                <a:gd name="connsiteX5" fmla="*/ 874316 w 2953637"/>
                <a:gd name="connsiteY5" fmla="*/ 478494 h 651353"/>
                <a:gd name="connsiteX6" fmla="*/ 754066 w 2953637"/>
                <a:gd name="connsiteY6" fmla="*/ 513567 h 651353"/>
                <a:gd name="connsiteX7" fmla="*/ 663879 w 2953637"/>
                <a:gd name="connsiteY7" fmla="*/ 546135 h 651353"/>
                <a:gd name="connsiteX8" fmla="*/ 571186 w 2953637"/>
                <a:gd name="connsiteY8" fmla="*/ 591228 h 651353"/>
                <a:gd name="connsiteX9" fmla="*/ 523588 w 2953637"/>
                <a:gd name="connsiteY9" fmla="*/ 618786 h 651353"/>
                <a:gd name="connsiteX10" fmla="*/ 480999 w 2953637"/>
                <a:gd name="connsiteY10" fmla="*/ 638827 h 651353"/>
                <a:gd name="connsiteX11" fmla="*/ 445926 w 2953637"/>
                <a:gd name="connsiteY11" fmla="*/ 648848 h 651353"/>
                <a:gd name="connsiteX12" fmla="*/ 425885 w 2953637"/>
                <a:gd name="connsiteY12" fmla="*/ 651353 h 651353"/>
                <a:gd name="connsiteX13" fmla="*/ 400832 w 2953637"/>
                <a:gd name="connsiteY13" fmla="*/ 648848 h 651353"/>
                <a:gd name="connsiteX14" fmla="*/ 348223 w 2953637"/>
                <a:gd name="connsiteY14" fmla="*/ 628806 h 651353"/>
                <a:gd name="connsiteX15" fmla="*/ 278077 w 2953637"/>
                <a:gd name="connsiteY15" fmla="*/ 588723 h 651353"/>
                <a:gd name="connsiteX16" fmla="*/ 210437 w 2953637"/>
                <a:gd name="connsiteY16" fmla="*/ 538619 h 651353"/>
                <a:gd name="connsiteX17" fmla="*/ 145301 w 2953637"/>
                <a:gd name="connsiteY17" fmla="*/ 483505 h 651353"/>
                <a:gd name="connsiteX18" fmla="*/ 92692 w 2953637"/>
                <a:gd name="connsiteY18" fmla="*/ 433400 h 651353"/>
                <a:gd name="connsiteX19" fmla="*/ 72651 w 2953637"/>
                <a:gd name="connsiteY19" fmla="*/ 408348 h 651353"/>
                <a:gd name="connsiteX20" fmla="*/ 45093 w 2953637"/>
                <a:gd name="connsiteY20" fmla="*/ 375781 h 651353"/>
                <a:gd name="connsiteX21" fmla="*/ 25052 w 2953637"/>
                <a:gd name="connsiteY21" fmla="*/ 343213 h 651353"/>
                <a:gd name="connsiteX22" fmla="*/ 10020 w 2953637"/>
                <a:gd name="connsiteY22" fmla="*/ 308140 h 651353"/>
                <a:gd name="connsiteX23" fmla="*/ 0 w 2953637"/>
                <a:gd name="connsiteY23" fmla="*/ 275573 h 651353"/>
                <a:gd name="connsiteX24" fmla="*/ 0 w 2953637"/>
                <a:gd name="connsiteY24" fmla="*/ 255531 h 651353"/>
                <a:gd name="connsiteX25" fmla="*/ 10020 w 2953637"/>
                <a:gd name="connsiteY25" fmla="*/ 240500 h 651353"/>
                <a:gd name="connsiteX26" fmla="*/ 37578 w 2953637"/>
                <a:gd name="connsiteY26" fmla="*/ 235489 h 651353"/>
                <a:gd name="connsiteX27" fmla="*/ 52609 w 2953637"/>
                <a:gd name="connsiteY27" fmla="*/ 243005 h 651353"/>
                <a:gd name="connsiteX28" fmla="*/ 77661 w 2953637"/>
                <a:gd name="connsiteY28" fmla="*/ 273067 h 651353"/>
                <a:gd name="connsiteX29" fmla="*/ 127765 w 2953637"/>
                <a:gd name="connsiteY29" fmla="*/ 318161 h 651353"/>
                <a:gd name="connsiteX30" fmla="*/ 170354 w 2953637"/>
                <a:gd name="connsiteY30" fmla="*/ 350729 h 651353"/>
                <a:gd name="connsiteX31" fmla="*/ 220458 w 2953637"/>
                <a:gd name="connsiteY31" fmla="*/ 380791 h 651353"/>
                <a:gd name="connsiteX32" fmla="*/ 273067 w 2953637"/>
                <a:gd name="connsiteY32" fmla="*/ 400833 h 651353"/>
                <a:gd name="connsiteX33" fmla="*/ 333192 w 2953637"/>
                <a:gd name="connsiteY33" fmla="*/ 408348 h 651353"/>
                <a:gd name="connsiteX34" fmla="*/ 388306 w 2953637"/>
                <a:gd name="connsiteY34" fmla="*/ 405843 h 651353"/>
                <a:gd name="connsiteX35" fmla="*/ 455947 w 2953637"/>
                <a:gd name="connsiteY35" fmla="*/ 390812 h 651353"/>
                <a:gd name="connsiteX36" fmla="*/ 553650 w 2953637"/>
                <a:gd name="connsiteY36" fmla="*/ 365760 h 651353"/>
                <a:gd name="connsiteX37" fmla="*/ 1124837 w 2953637"/>
                <a:gd name="connsiteY37" fmla="*/ 245510 h 651353"/>
                <a:gd name="connsiteX38" fmla="*/ 1397904 w 2953637"/>
                <a:gd name="connsiteY38" fmla="*/ 195406 h 651353"/>
                <a:gd name="connsiteX39" fmla="*/ 1615857 w 2953637"/>
                <a:gd name="connsiteY39" fmla="*/ 165343 h 651353"/>
                <a:gd name="connsiteX40" fmla="*/ 1898945 w 2953637"/>
                <a:gd name="connsiteY40" fmla="*/ 120250 h 651353"/>
                <a:gd name="connsiteX41" fmla="*/ 2269716 w 2953637"/>
                <a:gd name="connsiteY41" fmla="*/ 80166 h 651353"/>
                <a:gd name="connsiteX42" fmla="*/ 2379945 w 2953637"/>
                <a:gd name="connsiteY42" fmla="*/ 70146 h 651353"/>
                <a:gd name="connsiteX43" fmla="*/ 2415018 w 2953637"/>
                <a:gd name="connsiteY43" fmla="*/ 47599 h 651353"/>
                <a:gd name="connsiteX44" fmla="*/ 2495184 w 2953637"/>
                <a:gd name="connsiteY44" fmla="*/ 15031 h 651353"/>
                <a:gd name="connsiteX45" fmla="*/ 2567835 w 2953637"/>
                <a:gd name="connsiteY45" fmla="*/ 0 h 651353"/>
                <a:gd name="connsiteX46" fmla="*/ 2595392 w 2953637"/>
                <a:gd name="connsiteY46" fmla="*/ 2505 h 651353"/>
                <a:gd name="connsiteX47" fmla="*/ 2678064 w 2953637"/>
                <a:gd name="connsiteY47" fmla="*/ 30062 h 651353"/>
                <a:gd name="connsiteX48" fmla="*/ 2765746 w 2953637"/>
                <a:gd name="connsiteY48" fmla="*/ 65135 h 651353"/>
                <a:gd name="connsiteX49" fmla="*/ 2823366 w 2953637"/>
                <a:gd name="connsiteY49" fmla="*/ 90187 h 651353"/>
                <a:gd name="connsiteX50" fmla="*/ 2843408 w 2953637"/>
                <a:gd name="connsiteY50" fmla="*/ 105219 h 651353"/>
                <a:gd name="connsiteX51" fmla="*/ 2898522 w 2953637"/>
                <a:gd name="connsiteY51" fmla="*/ 142797 h 651353"/>
                <a:gd name="connsiteX52" fmla="*/ 2933595 w 2953637"/>
                <a:gd name="connsiteY52" fmla="*/ 172859 h 651353"/>
                <a:gd name="connsiteX53" fmla="*/ 2948626 w 2953637"/>
                <a:gd name="connsiteY53" fmla="*/ 187890 h 651353"/>
                <a:gd name="connsiteX54" fmla="*/ 2953637 w 2953637"/>
                <a:gd name="connsiteY54" fmla="*/ 200416 h 651353"/>
                <a:gd name="connsiteX55" fmla="*/ 2953637 w 2953637"/>
                <a:gd name="connsiteY55" fmla="*/ 225468 h 651353"/>
                <a:gd name="connsiteX56" fmla="*/ 2936100 w 2953637"/>
                <a:gd name="connsiteY56" fmla="*/ 273067 h 651353"/>
                <a:gd name="connsiteX57" fmla="*/ 2916059 w 2953637"/>
                <a:gd name="connsiteY57" fmla="*/ 290604 h 651353"/>
                <a:gd name="connsiteX58" fmla="*/ 2853429 w 2953637"/>
                <a:gd name="connsiteY58" fmla="*/ 298119 h 651353"/>
                <a:gd name="connsiteX59" fmla="*/ 2442575 w 2953637"/>
                <a:gd name="connsiteY59" fmla="*/ 295614 h 651353"/>
                <a:gd name="connsiteX60" fmla="*/ 2099362 w 2953637"/>
                <a:gd name="connsiteY60" fmla="*/ 308140 h 65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53637" h="651353">
                  <a:moveTo>
                    <a:pt x="2099362" y="308140"/>
                  </a:moveTo>
                  <a:lnTo>
                    <a:pt x="1608341" y="343213"/>
                  </a:lnTo>
                  <a:lnTo>
                    <a:pt x="1392894" y="373276"/>
                  </a:lnTo>
                  <a:lnTo>
                    <a:pt x="1159910" y="413359"/>
                  </a:lnTo>
                  <a:lnTo>
                    <a:pt x="997071" y="448432"/>
                  </a:lnTo>
                  <a:lnTo>
                    <a:pt x="874316" y="478494"/>
                  </a:lnTo>
                  <a:lnTo>
                    <a:pt x="754066" y="513567"/>
                  </a:lnTo>
                  <a:lnTo>
                    <a:pt x="663879" y="546135"/>
                  </a:lnTo>
                  <a:lnTo>
                    <a:pt x="571186" y="591228"/>
                  </a:lnTo>
                  <a:lnTo>
                    <a:pt x="523588" y="618786"/>
                  </a:lnTo>
                  <a:lnTo>
                    <a:pt x="480999" y="638827"/>
                  </a:lnTo>
                  <a:lnTo>
                    <a:pt x="445926" y="648848"/>
                  </a:lnTo>
                  <a:lnTo>
                    <a:pt x="425885" y="651353"/>
                  </a:lnTo>
                  <a:lnTo>
                    <a:pt x="400832" y="648848"/>
                  </a:lnTo>
                  <a:lnTo>
                    <a:pt x="348223" y="628806"/>
                  </a:lnTo>
                  <a:lnTo>
                    <a:pt x="278077" y="588723"/>
                  </a:lnTo>
                  <a:lnTo>
                    <a:pt x="210437" y="538619"/>
                  </a:lnTo>
                  <a:lnTo>
                    <a:pt x="145301" y="483505"/>
                  </a:lnTo>
                  <a:lnTo>
                    <a:pt x="92692" y="433400"/>
                  </a:lnTo>
                  <a:lnTo>
                    <a:pt x="72651" y="408348"/>
                  </a:lnTo>
                  <a:lnTo>
                    <a:pt x="45093" y="375781"/>
                  </a:lnTo>
                  <a:lnTo>
                    <a:pt x="25052" y="343213"/>
                  </a:lnTo>
                  <a:lnTo>
                    <a:pt x="10020" y="308140"/>
                  </a:lnTo>
                  <a:lnTo>
                    <a:pt x="0" y="275573"/>
                  </a:lnTo>
                  <a:lnTo>
                    <a:pt x="0" y="255531"/>
                  </a:lnTo>
                  <a:lnTo>
                    <a:pt x="10020" y="240500"/>
                  </a:lnTo>
                  <a:lnTo>
                    <a:pt x="37578" y="235489"/>
                  </a:lnTo>
                  <a:lnTo>
                    <a:pt x="52609" y="243005"/>
                  </a:lnTo>
                  <a:lnTo>
                    <a:pt x="77661" y="273067"/>
                  </a:lnTo>
                  <a:lnTo>
                    <a:pt x="127765" y="318161"/>
                  </a:lnTo>
                  <a:lnTo>
                    <a:pt x="170354" y="350729"/>
                  </a:lnTo>
                  <a:lnTo>
                    <a:pt x="220458" y="380791"/>
                  </a:lnTo>
                  <a:lnTo>
                    <a:pt x="273067" y="400833"/>
                  </a:lnTo>
                  <a:lnTo>
                    <a:pt x="333192" y="408348"/>
                  </a:lnTo>
                  <a:lnTo>
                    <a:pt x="388306" y="405843"/>
                  </a:lnTo>
                  <a:lnTo>
                    <a:pt x="455947" y="390812"/>
                  </a:lnTo>
                  <a:lnTo>
                    <a:pt x="553650" y="365760"/>
                  </a:lnTo>
                  <a:lnTo>
                    <a:pt x="1124837" y="245510"/>
                  </a:lnTo>
                  <a:lnTo>
                    <a:pt x="1397904" y="195406"/>
                  </a:lnTo>
                  <a:lnTo>
                    <a:pt x="1615857" y="165343"/>
                  </a:lnTo>
                  <a:lnTo>
                    <a:pt x="1898945" y="120250"/>
                  </a:lnTo>
                  <a:lnTo>
                    <a:pt x="2269716" y="80166"/>
                  </a:lnTo>
                  <a:lnTo>
                    <a:pt x="2379945" y="70146"/>
                  </a:lnTo>
                  <a:lnTo>
                    <a:pt x="2415018" y="47599"/>
                  </a:lnTo>
                  <a:lnTo>
                    <a:pt x="2495184" y="15031"/>
                  </a:lnTo>
                  <a:lnTo>
                    <a:pt x="2567835" y="0"/>
                  </a:lnTo>
                  <a:lnTo>
                    <a:pt x="2595392" y="2505"/>
                  </a:lnTo>
                  <a:lnTo>
                    <a:pt x="2678064" y="30062"/>
                  </a:lnTo>
                  <a:lnTo>
                    <a:pt x="2765746" y="65135"/>
                  </a:lnTo>
                  <a:lnTo>
                    <a:pt x="2823366" y="90187"/>
                  </a:lnTo>
                  <a:lnTo>
                    <a:pt x="2843408" y="105219"/>
                  </a:lnTo>
                  <a:lnTo>
                    <a:pt x="2898522" y="142797"/>
                  </a:lnTo>
                  <a:lnTo>
                    <a:pt x="2933595" y="172859"/>
                  </a:lnTo>
                  <a:lnTo>
                    <a:pt x="2948626" y="187890"/>
                  </a:lnTo>
                  <a:lnTo>
                    <a:pt x="2953637" y="200416"/>
                  </a:lnTo>
                  <a:lnTo>
                    <a:pt x="2953637" y="225468"/>
                  </a:lnTo>
                  <a:lnTo>
                    <a:pt x="2936100" y="273067"/>
                  </a:lnTo>
                  <a:lnTo>
                    <a:pt x="2916059" y="290604"/>
                  </a:lnTo>
                  <a:lnTo>
                    <a:pt x="2853429" y="298119"/>
                  </a:lnTo>
                  <a:lnTo>
                    <a:pt x="2442575" y="295614"/>
                  </a:lnTo>
                  <a:lnTo>
                    <a:pt x="2099362" y="3081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A689F84D-5680-4C05-86A2-F03E92B3907A}"/>
                </a:ext>
              </a:extLst>
            </p:cNvPr>
            <p:cNvSpPr/>
            <p:nvPr/>
          </p:nvSpPr>
          <p:spPr>
            <a:xfrm rot="16200000">
              <a:off x="5331620" y="4102895"/>
              <a:ext cx="3468687" cy="473075"/>
            </a:xfrm>
            <a:custGeom>
              <a:avLst/>
              <a:gdLst>
                <a:gd name="connsiteX0" fmla="*/ 1797070 w 3470105"/>
                <a:gd name="connsiteY0" fmla="*/ 421143 h 473065"/>
                <a:gd name="connsiteX1" fmla="*/ 1263430 w 3470105"/>
                <a:gd name="connsiteY1" fmla="*/ 403836 h 473065"/>
                <a:gd name="connsiteX2" fmla="*/ 974976 w 3470105"/>
                <a:gd name="connsiteY2" fmla="*/ 392298 h 473065"/>
                <a:gd name="connsiteX3" fmla="*/ 703829 w 3470105"/>
                <a:gd name="connsiteY3" fmla="*/ 380759 h 473065"/>
                <a:gd name="connsiteX4" fmla="*/ 524987 w 3470105"/>
                <a:gd name="connsiteY4" fmla="*/ 369221 h 473065"/>
                <a:gd name="connsiteX5" fmla="*/ 406721 w 3470105"/>
                <a:gd name="connsiteY5" fmla="*/ 360568 h 473065"/>
                <a:gd name="connsiteX6" fmla="*/ 282685 w 3470105"/>
                <a:gd name="connsiteY6" fmla="*/ 346145 h 473065"/>
                <a:gd name="connsiteX7" fmla="*/ 173073 w 3470105"/>
                <a:gd name="connsiteY7" fmla="*/ 331722 h 473065"/>
                <a:gd name="connsiteX8" fmla="*/ 112497 w 3470105"/>
                <a:gd name="connsiteY8" fmla="*/ 320184 h 473065"/>
                <a:gd name="connsiteX9" fmla="*/ 60576 w 3470105"/>
                <a:gd name="connsiteY9" fmla="*/ 308646 h 473065"/>
                <a:gd name="connsiteX10" fmla="*/ 28846 w 3470105"/>
                <a:gd name="connsiteY10" fmla="*/ 297108 h 473065"/>
                <a:gd name="connsiteX11" fmla="*/ 8654 w 3470105"/>
                <a:gd name="connsiteY11" fmla="*/ 285570 h 473065"/>
                <a:gd name="connsiteX12" fmla="*/ 0 w 3470105"/>
                <a:gd name="connsiteY12" fmla="*/ 268262 h 473065"/>
                <a:gd name="connsiteX13" fmla="*/ 2885 w 3470105"/>
                <a:gd name="connsiteY13" fmla="*/ 242301 h 473065"/>
                <a:gd name="connsiteX14" fmla="*/ 34615 w 3470105"/>
                <a:gd name="connsiteY14" fmla="*/ 207687 h 473065"/>
                <a:gd name="connsiteX15" fmla="*/ 63460 w 3470105"/>
                <a:gd name="connsiteY15" fmla="*/ 196149 h 473065"/>
                <a:gd name="connsiteX16" fmla="*/ 594216 w 3470105"/>
                <a:gd name="connsiteY16" fmla="*/ 164419 h 473065"/>
                <a:gd name="connsiteX17" fmla="*/ 1081704 w 3470105"/>
                <a:gd name="connsiteY17" fmla="*/ 149996 h 473065"/>
                <a:gd name="connsiteX18" fmla="*/ 1661497 w 3470105"/>
                <a:gd name="connsiteY18" fmla="*/ 149996 h 473065"/>
                <a:gd name="connsiteX19" fmla="*/ 2371094 w 3470105"/>
                <a:gd name="connsiteY19" fmla="*/ 152881 h 473065"/>
                <a:gd name="connsiteX20" fmla="*/ 2515321 w 3470105"/>
                <a:gd name="connsiteY20" fmla="*/ 152881 h 473065"/>
                <a:gd name="connsiteX21" fmla="*/ 3196073 w 3470105"/>
                <a:gd name="connsiteY21" fmla="*/ 155765 h 473065"/>
                <a:gd name="connsiteX22" fmla="*/ 3265303 w 3470105"/>
                <a:gd name="connsiteY22" fmla="*/ 147112 h 473065"/>
                <a:gd name="connsiteX23" fmla="*/ 3305686 w 3470105"/>
                <a:gd name="connsiteY23" fmla="*/ 135573 h 473065"/>
                <a:gd name="connsiteX24" fmla="*/ 3337416 w 3470105"/>
                <a:gd name="connsiteY24" fmla="*/ 118266 h 473065"/>
                <a:gd name="connsiteX25" fmla="*/ 3363377 w 3470105"/>
                <a:gd name="connsiteY25" fmla="*/ 92305 h 473065"/>
                <a:gd name="connsiteX26" fmla="*/ 3415299 w 3470105"/>
                <a:gd name="connsiteY26" fmla="*/ 0 h 473065"/>
                <a:gd name="connsiteX27" fmla="*/ 3470105 w 3470105"/>
                <a:gd name="connsiteY27" fmla="*/ 141342 h 473065"/>
                <a:gd name="connsiteX28" fmla="*/ 3389338 w 3470105"/>
                <a:gd name="connsiteY28" fmla="*/ 262493 h 473065"/>
                <a:gd name="connsiteX29" fmla="*/ 3334532 w 3470105"/>
                <a:gd name="connsiteY29" fmla="*/ 372106 h 473065"/>
                <a:gd name="connsiteX30" fmla="*/ 3299917 w 3470105"/>
                <a:gd name="connsiteY30" fmla="*/ 447104 h 473065"/>
                <a:gd name="connsiteX31" fmla="*/ 3291263 w 3470105"/>
                <a:gd name="connsiteY31" fmla="*/ 470180 h 473065"/>
                <a:gd name="connsiteX32" fmla="*/ 3271072 w 3470105"/>
                <a:gd name="connsiteY32" fmla="*/ 473065 h 473065"/>
                <a:gd name="connsiteX33" fmla="*/ 3236457 w 3470105"/>
                <a:gd name="connsiteY33" fmla="*/ 467296 h 473065"/>
                <a:gd name="connsiteX34" fmla="*/ 3190304 w 3470105"/>
                <a:gd name="connsiteY34" fmla="*/ 452873 h 473065"/>
                <a:gd name="connsiteX35" fmla="*/ 3132614 w 3470105"/>
                <a:gd name="connsiteY35" fmla="*/ 418259 h 473065"/>
                <a:gd name="connsiteX36" fmla="*/ 2549936 w 3470105"/>
                <a:gd name="connsiteY36" fmla="*/ 421143 h 473065"/>
                <a:gd name="connsiteX37" fmla="*/ 2402824 w 3470105"/>
                <a:gd name="connsiteY37" fmla="*/ 412489 h 473065"/>
                <a:gd name="connsiteX38" fmla="*/ 1797070 w 3470105"/>
                <a:gd name="connsiteY38" fmla="*/ 421143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70105" h="473065">
                  <a:moveTo>
                    <a:pt x="1797070" y="421143"/>
                  </a:moveTo>
                  <a:lnTo>
                    <a:pt x="1263430" y="403836"/>
                  </a:lnTo>
                  <a:lnTo>
                    <a:pt x="974976" y="392298"/>
                  </a:lnTo>
                  <a:lnTo>
                    <a:pt x="703829" y="380759"/>
                  </a:lnTo>
                  <a:lnTo>
                    <a:pt x="524987" y="369221"/>
                  </a:lnTo>
                  <a:lnTo>
                    <a:pt x="406721" y="360568"/>
                  </a:lnTo>
                  <a:lnTo>
                    <a:pt x="282685" y="346145"/>
                  </a:lnTo>
                  <a:lnTo>
                    <a:pt x="173073" y="331722"/>
                  </a:lnTo>
                  <a:lnTo>
                    <a:pt x="112497" y="320184"/>
                  </a:lnTo>
                  <a:lnTo>
                    <a:pt x="60576" y="308646"/>
                  </a:lnTo>
                  <a:lnTo>
                    <a:pt x="28846" y="297108"/>
                  </a:lnTo>
                  <a:lnTo>
                    <a:pt x="8654" y="285570"/>
                  </a:lnTo>
                  <a:lnTo>
                    <a:pt x="0" y="268262"/>
                  </a:lnTo>
                  <a:lnTo>
                    <a:pt x="2885" y="242301"/>
                  </a:lnTo>
                  <a:lnTo>
                    <a:pt x="34615" y="207687"/>
                  </a:lnTo>
                  <a:lnTo>
                    <a:pt x="63460" y="196149"/>
                  </a:lnTo>
                  <a:lnTo>
                    <a:pt x="594216" y="164419"/>
                  </a:lnTo>
                  <a:lnTo>
                    <a:pt x="1081704" y="149996"/>
                  </a:lnTo>
                  <a:lnTo>
                    <a:pt x="1661497" y="149996"/>
                  </a:lnTo>
                  <a:lnTo>
                    <a:pt x="2371094" y="152881"/>
                  </a:lnTo>
                  <a:lnTo>
                    <a:pt x="2515321" y="152881"/>
                  </a:lnTo>
                  <a:lnTo>
                    <a:pt x="3196073" y="155765"/>
                  </a:lnTo>
                  <a:lnTo>
                    <a:pt x="3265303" y="147112"/>
                  </a:lnTo>
                  <a:lnTo>
                    <a:pt x="3305686" y="135573"/>
                  </a:lnTo>
                  <a:lnTo>
                    <a:pt x="3337416" y="118266"/>
                  </a:lnTo>
                  <a:lnTo>
                    <a:pt x="3363377" y="92305"/>
                  </a:lnTo>
                  <a:lnTo>
                    <a:pt x="3415299" y="0"/>
                  </a:lnTo>
                  <a:lnTo>
                    <a:pt x="3470105" y="141342"/>
                  </a:lnTo>
                  <a:lnTo>
                    <a:pt x="3389338" y="262493"/>
                  </a:lnTo>
                  <a:lnTo>
                    <a:pt x="3334532" y="372106"/>
                  </a:lnTo>
                  <a:lnTo>
                    <a:pt x="3299917" y="447104"/>
                  </a:lnTo>
                  <a:lnTo>
                    <a:pt x="3291263" y="470180"/>
                  </a:lnTo>
                  <a:lnTo>
                    <a:pt x="3271072" y="473065"/>
                  </a:lnTo>
                  <a:lnTo>
                    <a:pt x="3236457" y="467296"/>
                  </a:lnTo>
                  <a:lnTo>
                    <a:pt x="3190304" y="452873"/>
                  </a:lnTo>
                  <a:lnTo>
                    <a:pt x="3132614" y="418259"/>
                  </a:lnTo>
                  <a:lnTo>
                    <a:pt x="2549936" y="421143"/>
                  </a:lnTo>
                  <a:lnTo>
                    <a:pt x="2402824" y="412489"/>
                  </a:lnTo>
                  <a:lnTo>
                    <a:pt x="1797070" y="421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148499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B7232CD-1E88-400E-876E-F28944B40F74}"/>
              </a:ext>
            </a:extLst>
          </p:cNvPr>
          <p:cNvSpPr/>
          <p:nvPr/>
        </p:nvSpPr>
        <p:spPr>
          <a:xfrm>
            <a:off x="3692526" y="1668463"/>
            <a:ext cx="4651375" cy="781050"/>
          </a:xfrm>
          <a:custGeom>
            <a:avLst/>
            <a:gdLst>
              <a:gd name="connsiteX0" fmla="*/ 2807970 w 4652010"/>
              <a:gd name="connsiteY0" fmla="*/ 369570 h 781050"/>
              <a:gd name="connsiteX1" fmla="*/ 2354580 w 4652010"/>
              <a:gd name="connsiteY1" fmla="*/ 419100 h 781050"/>
              <a:gd name="connsiteX2" fmla="*/ 1943100 w 4652010"/>
              <a:gd name="connsiteY2" fmla="*/ 468630 h 781050"/>
              <a:gd name="connsiteX3" fmla="*/ 1562100 w 4652010"/>
              <a:gd name="connsiteY3" fmla="*/ 521970 h 781050"/>
              <a:gd name="connsiteX4" fmla="*/ 1283970 w 4652010"/>
              <a:gd name="connsiteY4" fmla="*/ 571500 h 781050"/>
              <a:gd name="connsiteX5" fmla="*/ 899160 w 4652010"/>
              <a:gd name="connsiteY5" fmla="*/ 651510 h 781050"/>
              <a:gd name="connsiteX6" fmla="*/ 636270 w 4652010"/>
              <a:gd name="connsiteY6" fmla="*/ 708660 h 781050"/>
              <a:gd name="connsiteX7" fmla="*/ 453390 w 4652010"/>
              <a:gd name="connsiteY7" fmla="*/ 750570 h 781050"/>
              <a:gd name="connsiteX8" fmla="*/ 361950 w 4652010"/>
              <a:gd name="connsiteY8" fmla="*/ 781050 h 781050"/>
              <a:gd name="connsiteX9" fmla="*/ 339090 w 4652010"/>
              <a:gd name="connsiteY9" fmla="*/ 773430 h 781050"/>
              <a:gd name="connsiteX10" fmla="*/ 293370 w 4652010"/>
              <a:gd name="connsiteY10" fmla="*/ 746760 h 781050"/>
              <a:gd name="connsiteX11" fmla="*/ 198120 w 4652010"/>
              <a:gd name="connsiteY11" fmla="*/ 636270 h 781050"/>
              <a:gd name="connsiteX12" fmla="*/ 87630 w 4652010"/>
              <a:gd name="connsiteY12" fmla="*/ 480060 h 781050"/>
              <a:gd name="connsiteX13" fmla="*/ 11430 w 4652010"/>
              <a:gd name="connsiteY13" fmla="*/ 365760 h 781050"/>
              <a:gd name="connsiteX14" fmla="*/ 0 w 4652010"/>
              <a:gd name="connsiteY14" fmla="*/ 335280 h 781050"/>
              <a:gd name="connsiteX15" fmla="*/ 0 w 4652010"/>
              <a:gd name="connsiteY15" fmla="*/ 323850 h 781050"/>
              <a:gd name="connsiteX16" fmla="*/ 3810 w 4652010"/>
              <a:gd name="connsiteY16" fmla="*/ 312420 h 781050"/>
              <a:gd name="connsiteX17" fmla="*/ 26670 w 4652010"/>
              <a:gd name="connsiteY17" fmla="*/ 300990 h 781050"/>
              <a:gd name="connsiteX18" fmla="*/ 45720 w 4652010"/>
              <a:gd name="connsiteY18" fmla="*/ 304800 h 781050"/>
              <a:gd name="connsiteX19" fmla="*/ 125730 w 4652010"/>
              <a:gd name="connsiteY19" fmla="*/ 361950 h 781050"/>
              <a:gd name="connsiteX20" fmla="*/ 190500 w 4652010"/>
              <a:gd name="connsiteY20" fmla="*/ 403860 h 781050"/>
              <a:gd name="connsiteX21" fmla="*/ 243840 w 4652010"/>
              <a:gd name="connsiteY21" fmla="*/ 430530 h 781050"/>
              <a:gd name="connsiteX22" fmla="*/ 304800 w 4652010"/>
              <a:gd name="connsiteY22" fmla="*/ 453390 h 781050"/>
              <a:gd name="connsiteX23" fmla="*/ 331470 w 4652010"/>
              <a:gd name="connsiteY23" fmla="*/ 461010 h 781050"/>
              <a:gd name="connsiteX24" fmla="*/ 377190 w 4652010"/>
              <a:gd name="connsiteY24" fmla="*/ 464820 h 781050"/>
              <a:gd name="connsiteX25" fmla="*/ 582930 w 4652010"/>
              <a:gd name="connsiteY25" fmla="*/ 457200 h 781050"/>
              <a:gd name="connsiteX26" fmla="*/ 1097280 w 4652010"/>
              <a:gd name="connsiteY26" fmla="*/ 392430 h 781050"/>
              <a:gd name="connsiteX27" fmla="*/ 1794510 w 4652010"/>
              <a:gd name="connsiteY27" fmla="*/ 289560 h 781050"/>
              <a:gd name="connsiteX28" fmla="*/ 2583180 w 4652010"/>
              <a:gd name="connsiteY28" fmla="*/ 201930 h 781050"/>
              <a:gd name="connsiteX29" fmla="*/ 3448050 w 4652010"/>
              <a:gd name="connsiteY29" fmla="*/ 129540 h 781050"/>
              <a:gd name="connsiteX30" fmla="*/ 3760470 w 4652010"/>
              <a:gd name="connsiteY30" fmla="*/ 110490 h 781050"/>
              <a:gd name="connsiteX31" fmla="*/ 3836670 w 4652010"/>
              <a:gd name="connsiteY31" fmla="*/ 91440 h 781050"/>
              <a:gd name="connsiteX32" fmla="*/ 3943350 w 4652010"/>
              <a:gd name="connsiteY32" fmla="*/ 60960 h 781050"/>
              <a:gd name="connsiteX33" fmla="*/ 4076700 w 4652010"/>
              <a:gd name="connsiteY33" fmla="*/ 0 h 781050"/>
              <a:gd name="connsiteX34" fmla="*/ 4168140 w 4652010"/>
              <a:gd name="connsiteY34" fmla="*/ 30480 h 781050"/>
              <a:gd name="connsiteX35" fmla="*/ 4309110 w 4652010"/>
              <a:gd name="connsiteY35" fmla="*/ 83820 h 781050"/>
              <a:gd name="connsiteX36" fmla="*/ 4427220 w 4652010"/>
              <a:gd name="connsiteY36" fmla="*/ 133350 h 781050"/>
              <a:gd name="connsiteX37" fmla="*/ 4522470 w 4652010"/>
              <a:gd name="connsiteY37" fmla="*/ 179070 h 781050"/>
              <a:gd name="connsiteX38" fmla="*/ 4583430 w 4652010"/>
              <a:gd name="connsiteY38" fmla="*/ 213360 h 781050"/>
              <a:gd name="connsiteX39" fmla="*/ 4613910 w 4652010"/>
              <a:gd name="connsiteY39" fmla="*/ 236220 h 781050"/>
              <a:gd name="connsiteX40" fmla="*/ 4636770 w 4652010"/>
              <a:gd name="connsiteY40" fmla="*/ 270510 h 781050"/>
              <a:gd name="connsiteX41" fmla="*/ 4648200 w 4652010"/>
              <a:gd name="connsiteY41" fmla="*/ 300990 h 781050"/>
              <a:gd name="connsiteX42" fmla="*/ 4652010 w 4652010"/>
              <a:gd name="connsiteY42" fmla="*/ 335280 h 781050"/>
              <a:gd name="connsiteX43" fmla="*/ 4644390 w 4652010"/>
              <a:gd name="connsiteY43" fmla="*/ 365760 h 781050"/>
              <a:gd name="connsiteX44" fmla="*/ 4621530 w 4652010"/>
              <a:gd name="connsiteY44" fmla="*/ 384810 h 781050"/>
              <a:gd name="connsiteX45" fmla="*/ 4594860 w 4652010"/>
              <a:gd name="connsiteY45" fmla="*/ 396240 h 781050"/>
              <a:gd name="connsiteX46" fmla="*/ 4229100 w 4652010"/>
              <a:gd name="connsiteY46" fmla="*/ 373380 h 781050"/>
              <a:gd name="connsiteX47" fmla="*/ 3897630 w 4652010"/>
              <a:gd name="connsiteY47" fmla="*/ 354330 h 781050"/>
              <a:gd name="connsiteX48" fmla="*/ 3470910 w 4652010"/>
              <a:gd name="connsiteY48" fmla="*/ 346710 h 781050"/>
              <a:gd name="connsiteX49" fmla="*/ 3131820 w 4652010"/>
              <a:gd name="connsiteY49" fmla="*/ 350520 h 781050"/>
              <a:gd name="connsiteX50" fmla="*/ 3028950 w 4652010"/>
              <a:gd name="connsiteY50" fmla="*/ 350520 h 781050"/>
              <a:gd name="connsiteX51" fmla="*/ 2807970 w 4652010"/>
              <a:gd name="connsiteY51" fmla="*/ 36957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652010" h="781050">
                <a:moveTo>
                  <a:pt x="2807970" y="369570"/>
                </a:moveTo>
                <a:lnTo>
                  <a:pt x="2354580" y="419100"/>
                </a:lnTo>
                <a:lnTo>
                  <a:pt x="1943100" y="468630"/>
                </a:lnTo>
                <a:lnTo>
                  <a:pt x="1562100" y="521970"/>
                </a:lnTo>
                <a:lnTo>
                  <a:pt x="1283970" y="571500"/>
                </a:lnTo>
                <a:lnTo>
                  <a:pt x="899160" y="651510"/>
                </a:lnTo>
                <a:lnTo>
                  <a:pt x="636270" y="708660"/>
                </a:lnTo>
                <a:lnTo>
                  <a:pt x="453390" y="750570"/>
                </a:lnTo>
                <a:lnTo>
                  <a:pt x="361950" y="781050"/>
                </a:lnTo>
                <a:lnTo>
                  <a:pt x="339090" y="773430"/>
                </a:lnTo>
                <a:lnTo>
                  <a:pt x="293370" y="746760"/>
                </a:lnTo>
                <a:lnTo>
                  <a:pt x="198120" y="636270"/>
                </a:lnTo>
                <a:lnTo>
                  <a:pt x="87630" y="480060"/>
                </a:lnTo>
                <a:lnTo>
                  <a:pt x="11430" y="365760"/>
                </a:lnTo>
                <a:lnTo>
                  <a:pt x="0" y="335280"/>
                </a:lnTo>
                <a:lnTo>
                  <a:pt x="0" y="323850"/>
                </a:lnTo>
                <a:lnTo>
                  <a:pt x="3810" y="312420"/>
                </a:lnTo>
                <a:lnTo>
                  <a:pt x="26670" y="300990"/>
                </a:lnTo>
                <a:lnTo>
                  <a:pt x="45720" y="304800"/>
                </a:lnTo>
                <a:lnTo>
                  <a:pt x="125730" y="361950"/>
                </a:lnTo>
                <a:lnTo>
                  <a:pt x="190500" y="403860"/>
                </a:lnTo>
                <a:lnTo>
                  <a:pt x="243840" y="430530"/>
                </a:lnTo>
                <a:lnTo>
                  <a:pt x="304800" y="453390"/>
                </a:lnTo>
                <a:lnTo>
                  <a:pt x="331470" y="461010"/>
                </a:lnTo>
                <a:lnTo>
                  <a:pt x="377190" y="464820"/>
                </a:lnTo>
                <a:lnTo>
                  <a:pt x="582930" y="457200"/>
                </a:lnTo>
                <a:lnTo>
                  <a:pt x="1097280" y="392430"/>
                </a:lnTo>
                <a:lnTo>
                  <a:pt x="1794510" y="289560"/>
                </a:lnTo>
                <a:lnTo>
                  <a:pt x="2583180" y="201930"/>
                </a:lnTo>
                <a:lnTo>
                  <a:pt x="3448050" y="129540"/>
                </a:lnTo>
                <a:lnTo>
                  <a:pt x="3760470" y="110490"/>
                </a:lnTo>
                <a:lnTo>
                  <a:pt x="3836670" y="91440"/>
                </a:lnTo>
                <a:lnTo>
                  <a:pt x="3943350" y="60960"/>
                </a:lnTo>
                <a:lnTo>
                  <a:pt x="4076700" y="0"/>
                </a:lnTo>
                <a:lnTo>
                  <a:pt x="4168140" y="30480"/>
                </a:lnTo>
                <a:lnTo>
                  <a:pt x="4309110" y="83820"/>
                </a:lnTo>
                <a:lnTo>
                  <a:pt x="4427220" y="133350"/>
                </a:lnTo>
                <a:lnTo>
                  <a:pt x="4522470" y="179070"/>
                </a:lnTo>
                <a:lnTo>
                  <a:pt x="4583430" y="213360"/>
                </a:lnTo>
                <a:lnTo>
                  <a:pt x="4613910" y="236220"/>
                </a:lnTo>
                <a:lnTo>
                  <a:pt x="4636770" y="270510"/>
                </a:lnTo>
                <a:lnTo>
                  <a:pt x="4648200" y="300990"/>
                </a:lnTo>
                <a:lnTo>
                  <a:pt x="4652010" y="335280"/>
                </a:lnTo>
                <a:lnTo>
                  <a:pt x="4644390" y="365760"/>
                </a:lnTo>
                <a:lnTo>
                  <a:pt x="4621530" y="384810"/>
                </a:lnTo>
                <a:lnTo>
                  <a:pt x="4594860" y="396240"/>
                </a:lnTo>
                <a:lnTo>
                  <a:pt x="4229100" y="373380"/>
                </a:lnTo>
                <a:lnTo>
                  <a:pt x="3897630" y="354330"/>
                </a:lnTo>
                <a:lnTo>
                  <a:pt x="3470910" y="346710"/>
                </a:lnTo>
                <a:lnTo>
                  <a:pt x="3131820" y="350520"/>
                </a:lnTo>
                <a:lnTo>
                  <a:pt x="3028950" y="350520"/>
                </a:lnTo>
                <a:lnTo>
                  <a:pt x="2807970" y="3695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39A3BE5-82C5-4AEA-8AE1-5B416E6B0157}"/>
              </a:ext>
            </a:extLst>
          </p:cNvPr>
          <p:cNvSpPr/>
          <p:nvPr/>
        </p:nvSpPr>
        <p:spPr>
          <a:xfrm>
            <a:off x="4422776" y="2922588"/>
            <a:ext cx="601663" cy="1504950"/>
          </a:xfrm>
          <a:custGeom>
            <a:avLst/>
            <a:gdLst>
              <a:gd name="connsiteX0" fmla="*/ 283369 w 602457"/>
              <a:gd name="connsiteY0" fmla="*/ 762000 h 1504950"/>
              <a:gd name="connsiteX1" fmla="*/ 216694 w 602457"/>
              <a:gd name="connsiteY1" fmla="*/ 323850 h 1504950"/>
              <a:gd name="connsiteX2" fmla="*/ 211932 w 602457"/>
              <a:gd name="connsiteY2" fmla="*/ 302419 h 1504950"/>
              <a:gd name="connsiteX3" fmla="*/ 195263 w 602457"/>
              <a:gd name="connsiteY3" fmla="*/ 264319 h 1504950"/>
              <a:gd name="connsiteX4" fmla="*/ 152400 w 602457"/>
              <a:gd name="connsiteY4" fmla="*/ 202406 h 1504950"/>
              <a:gd name="connsiteX5" fmla="*/ 104775 w 602457"/>
              <a:gd name="connsiteY5" fmla="*/ 150019 h 1504950"/>
              <a:gd name="connsiteX6" fmla="*/ 33338 w 602457"/>
              <a:gd name="connsiteY6" fmla="*/ 80962 h 1504950"/>
              <a:gd name="connsiteX7" fmla="*/ 16669 w 602457"/>
              <a:gd name="connsiteY7" fmla="*/ 71437 h 1504950"/>
              <a:gd name="connsiteX8" fmla="*/ 2382 w 602457"/>
              <a:gd name="connsiteY8" fmla="*/ 52387 h 1504950"/>
              <a:gd name="connsiteX9" fmla="*/ 0 w 602457"/>
              <a:gd name="connsiteY9" fmla="*/ 28575 h 1504950"/>
              <a:gd name="connsiteX10" fmla="*/ 0 w 602457"/>
              <a:gd name="connsiteY10" fmla="*/ 19050 h 1504950"/>
              <a:gd name="connsiteX11" fmla="*/ 4763 w 602457"/>
              <a:gd name="connsiteY11" fmla="*/ 4762 h 1504950"/>
              <a:gd name="connsiteX12" fmla="*/ 14288 w 602457"/>
              <a:gd name="connsiteY12" fmla="*/ 0 h 1504950"/>
              <a:gd name="connsiteX13" fmla="*/ 35719 w 602457"/>
              <a:gd name="connsiteY13" fmla="*/ 2381 h 1504950"/>
              <a:gd name="connsiteX14" fmla="*/ 54769 w 602457"/>
              <a:gd name="connsiteY14" fmla="*/ 9525 h 1504950"/>
              <a:gd name="connsiteX15" fmla="*/ 138113 w 602457"/>
              <a:gd name="connsiteY15" fmla="*/ 35719 h 1504950"/>
              <a:gd name="connsiteX16" fmla="*/ 216694 w 602457"/>
              <a:gd name="connsiteY16" fmla="*/ 59531 h 1504950"/>
              <a:gd name="connsiteX17" fmla="*/ 295275 w 602457"/>
              <a:gd name="connsiteY17" fmla="*/ 85725 h 1504950"/>
              <a:gd name="connsiteX18" fmla="*/ 390525 w 602457"/>
              <a:gd name="connsiteY18" fmla="*/ 123825 h 1504950"/>
              <a:gd name="connsiteX19" fmla="*/ 447675 w 602457"/>
              <a:gd name="connsiteY19" fmla="*/ 150019 h 1504950"/>
              <a:gd name="connsiteX20" fmla="*/ 473869 w 602457"/>
              <a:gd name="connsiteY20" fmla="*/ 169069 h 1504950"/>
              <a:gd name="connsiteX21" fmla="*/ 457200 w 602457"/>
              <a:gd name="connsiteY21" fmla="*/ 297656 h 1504950"/>
              <a:gd name="connsiteX22" fmla="*/ 509588 w 602457"/>
              <a:gd name="connsiteY22" fmla="*/ 681037 h 1504950"/>
              <a:gd name="connsiteX23" fmla="*/ 583407 w 602457"/>
              <a:gd name="connsiteY23" fmla="*/ 1112044 h 1504950"/>
              <a:gd name="connsiteX24" fmla="*/ 590550 w 602457"/>
              <a:gd name="connsiteY24" fmla="*/ 1216819 h 1504950"/>
              <a:gd name="connsiteX25" fmla="*/ 600075 w 602457"/>
              <a:gd name="connsiteY25" fmla="*/ 1281112 h 1504950"/>
              <a:gd name="connsiteX26" fmla="*/ 602457 w 602457"/>
              <a:gd name="connsiteY26" fmla="*/ 1328737 h 1504950"/>
              <a:gd name="connsiteX27" fmla="*/ 597694 w 602457"/>
              <a:gd name="connsiteY27" fmla="*/ 1371600 h 1504950"/>
              <a:gd name="connsiteX28" fmla="*/ 588169 w 602457"/>
              <a:gd name="connsiteY28" fmla="*/ 1412081 h 1504950"/>
              <a:gd name="connsiteX29" fmla="*/ 571500 w 602457"/>
              <a:gd name="connsiteY29" fmla="*/ 1452562 h 1504950"/>
              <a:gd name="connsiteX30" fmla="*/ 554832 w 602457"/>
              <a:gd name="connsiteY30" fmla="*/ 1478756 h 1504950"/>
              <a:gd name="connsiteX31" fmla="*/ 533400 w 602457"/>
              <a:gd name="connsiteY31" fmla="*/ 1495425 h 1504950"/>
              <a:gd name="connsiteX32" fmla="*/ 516732 w 602457"/>
              <a:gd name="connsiteY32" fmla="*/ 1504950 h 1504950"/>
              <a:gd name="connsiteX33" fmla="*/ 495300 w 602457"/>
              <a:gd name="connsiteY33" fmla="*/ 1504950 h 1504950"/>
              <a:gd name="connsiteX34" fmla="*/ 466725 w 602457"/>
              <a:gd name="connsiteY34" fmla="*/ 1497806 h 1504950"/>
              <a:gd name="connsiteX35" fmla="*/ 442913 w 602457"/>
              <a:gd name="connsiteY35" fmla="*/ 1481137 h 1504950"/>
              <a:gd name="connsiteX36" fmla="*/ 414338 w 602457"/>
              <a:gd name="connsiteY36" fmla="*/ 1447800 h 1504950"/>
              <a:gd name="connsiteX37" fmla="*/ 383382 w 602457"/>
              <a:gd name="connsiteY37" fmla="*/ 1400175 h 1504950"/>
              <a:gd name="connsiteX38" fmla="*/ 359569 w 602457"/>
              <a:gd name="connsiteY38" fmla="*/ 1357312 h 1504950"/>
              <a:gd name="connsiteX39" fmla="*/ 342900 w 602457"/>
              <a:gd name="connsiteY39" fmla="*/ 1312069 h 1504950"/>
              <a:gd name="connsiteX40" fmla="*/ 330994 w 602457"/>
              <a:gd name="connsiteY40" fmla="*/ 1238250 h 1504950"/>
              <a:gd name="connsiteX41" fmla="*/ 326232 w 602457"/>
              <a:gd name="connsiteY41" fmla="*/ 1159669 h 1504950"/>
              <a:gd name="connsiteX42" fmla="*/ 283369 w 602457"/>
              <a:gd name="connsiteY42" fmla="*/ 762000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02457" h="1504950">
                <a:moveTo>
                  <a:pt x="283369" y="762000"/>
                </a:moveTo>
                <a:lnTo>
                  <a:pt x="216694" y="323850"/>
                </a:lnTo>
                <a:lnTo>
                  <a:pt x="211932" y="302419"/>
                </a:lnTo>
                <a:lnTo>
                  <a:pt x="195263" y="264319"/>
                </a:lnTo>
                <a:lnTo>
                  <a:pt x="152400" y="202406"/>
                </a:lnTo>
                <a:lnTo>
                  <a:pt x="104775" y="150019"/>
                </a:lnTo>
                <a:lnTo>
                  <a:pt x="33338" y="80962"/>
                </a:lnTo>
                <a:lnTo>
                  <a:pt x="16669" y="71437"/>
                </a:lnTo>
                <a:lnTo>
                  <a:pt x="2382" y="52387"/>
                </a:lnTo>
                <a:lnTo>
                  <a:pt x="0" y="28575"/>
                </a:lnTo>
                <a:lnTo>
                  <a:pt x="0" y="19050"/>
                </a:lnTo>
                <a:lnTo>
                  <a:pt x="4763" y="4762"/>
                </a:lnTo>
                <a:lnTo>
                  <a:pt x="14288" y="0"/>
                </a:lnTo>
                <a:lnTo>
                  <a:pt x="35719" y="2381"/>
                </a:lnTo>
                <a:lnTo>
                  <a:pt x="54769" y="9525"/>
                </a:lnTo>
                <a:lnTo>
                  <a:pt x="138113" y="35719"/>
                </a:lnTo>
                <a:lnTo>
                  <a:pt x="216694" y="59531"/>
                </a:lnTo>
                <a:lnTo>
                  <a:pt x="295275" y="85725"/>
                </a:lnTo>
                <a:lnTo>
                  <a:pt x="390525" y="123825"/>
                </a:lnTo>
                <a:lnTo>
                  <a:pt x="447675" y="150019"/>
                </a:lnTo>
                <a:lnTo>
                  <a:pt x="473869" y="169069"/>
                </a:lnTo>
                <a:lnTo>
                  <a:pt x="457200" y="297656"/>
                </a:lnTo>
                <a:lnTo>
                  <a:pt x="509588" y="681037"/>
                </a:lnTo>
                <a:lnTo>
                  <a:pt x="583407" y="1112044"/>
                </a:lnTo>
                <a:lnTo>
                  <a:pt x="590550" y="1216819"/>
                </a:lnTo>
                <a:lnTo>
                  <a:pt x="600075" y="1281112"/>
                </a:lnTo>
                <a:lnTo>
                  <a:pt x="602457" y="1328737"/>
                </a:lnTo>
                <a:lnTo>
                  <a:pt x="597694" y="1371600"/>
                </a:lnTo>
                <a:lnTo>
                  <a:pt x="588169" y="1412081"/>
                </a:lnTo>
                <a:lnTo>
                  <a:pt x="571500" y="1452562"/>
                </a:lnTo>
                <a:lnTo>
                  <a:pt x="554832" y="1478756"/>
                </a:lnTo>
                <a:lnTo>
                  <a:pt x="533400" y="1495425"/>
                </a:lnTo>
                <a:lnTo>
                  <a:pt x="516732" y="1504950"/>
                </a:lnTo>
                <a:lnTo>
                  <a:pt x="495300" y="1504950"/>
                </a:lnTo>
                <a:lnTo>
                  <a:pt x="466725" y="1497806"/>
                </a:lnTo>
                <a:lnTo>
                  <a:pt x="442913" y="1481137"/>
                </a:lnTo>
                <a:lnTo>
                  <a:pt x="414338" y="1447800"/>
                </a:lnTo>
                <a:lnTo>
                  <a:pt x="383382" y="1400175"/>
                </a:lnTo>
                <a:lnTo>
                  <a:pt x="359569" y="1357312"/>
                </a:lnTo>
                <a:lnTo>
                  <a:pt x="342900" y="1312069"/>
                </a:lnTo>
                <a:lnTo>
                  <a:pt x="330994" y="1238250"/>
                </a:lnTo>
                <a:lnTo>
                  <a:pt x="326232" y="1159669"/>
                </a:lnTo>
                <a:lnTo>
                  <a:pt x="283369" y="7620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6C63BA7-CA81-4509-B440-DC6DF069F250}"/>
              </a:ext>
            </a:extLst>
          </p:cNvPr>
          <p:cNvSpPr/>
          <p:nvPr/>
        </p:nvSpPr>
        <p:spPr>
          <a:xfrm>
            <a:off x="4743451" y="2781301"/>
            <a:ext cx="1712913" cy="1147763"/>
          </a:xfrm>
          <a:custGeom>
            <a:avLst/>
            <a:gdLst>
              <a:gd name="connsiteX0" fmla="*/ 714375 w 1712119"/>
              <a:gd name="connsiteY0" fmla="*/ 335756 h 1188244"/>
              <a:gd name="connsiteX1" fmla="*/ 80963 w 1712119"/>
              <a:gd name="connsiteY1" fmla="*/ 483394 h 1188244"/>
              <a:gd name="connsiteX2" fmla="*/ 0 w 1712119"/>
              <a:gd name="connsiteY2" fmla="*/ 311944 h 1188244"/>
              <a:gd name="connsiteX3" fmla="*/ 528638 w 1712119"/>
              <a:gd name="connsiteY3" fmla="*/ 202406 h 1188244"/>
              <a:gd name="connsiteX4" fmla="*/ 1054894 w 1712119"/>
              <a:gd name="connsiteY4" fmla="*/ 88106 h 1188244"/>
              <a:gd name="connsiteX5" fmla="*/ 1207294 w 1712119"/>
              <a:gd name="connsiteY5" fmla="*/ 0 h 1188244"/>
              <a:gd name="connsiteX6" fmla="*/ 1219200 w 1712119"/>
              <a:gd name="connsiteY6" fmla="*/ 0 h 1188244"/>
              <a:gd name="connsiteX7" fmla="*/ 1271588 w 1712119"/>
              <a:gd name="connsiteY7" fmla="*/ 11906 h 1188244"/>
              <a:gd name="connsiteX8" fmla="*/ 1343025 w 1712119"/>
              <a:gd name="connsiteY8" fmla="*/ 35719 h 1188244"/>
              <a:gd name="connsiteX9" fmla="*/ 1426369 w 1712119"/>
              <a:gd name="connsiteY9" fmla="*/ 71438 h 1188244"/>
              <a:gd name="connsiteX10" fmla="*/ 1543050 w 1712119"/>
              <a:gd name="connsiteY10" fmla="*/ 130969 h 1188244"/>
              <a:gd name="connsiteX11" fmla="*/ 1628775 w 1712119"/>
              <a:gd name="connsiteY11" fmla="*/ 178594 h 1188244"/>
              <a:gd name="connsiteX12" fmla="*/ 1669256 w 1712119"/>
              <a:gd name="connsiteY12" fmla="*/ 207169 h 1188244"/>
              <a:gd name="connsiteX13" fmla="*/ 1690688 w 1712119"/>
              <a:gd name="connsiteY13" fmla="*/ 228600 h 1188244"/>
              <a:gd name="connsiteX14" fmla="*/ 1707356 w 1712119"/>
              <a:gd name="connsiteY14" fmla="*/ 254794 h 1188244"/>
              <a:gd name="connsiteX15" fmla="*/ 1712119 w 1712119"/>
              <a:gd name="connsiteY15" fmla="*/ 273844 h 1188244"/>
              <a:gd name="connsiteX16" fmla="*/ 1709738 w 1712119"/>
              <a:gd name="connsiteY16" fmla="*/ 297656 h 1188244"/>
              <a:gd name="connsiteX17" fmla="*/ 1697831 w 1712119"/>
              <a:gd name="connsiteY17" fmla="*/ 321469 h 1188244"/>
              <a:gd name="connsiteX18" fmla="*/ 1669256 w 1712119"/>
              <a:gd name="connsiteY18" fmla="*/ 347663 h 1188244"/>
              <a:gd name="connsiteX19" fmla="*/ 1647825 w 1712119"/>
              <a:gd name="connsiteY19" fmla="*/ 361950 h 1188244"/>
              <a:gd name="connsiteX20" fmla="*/ 1626394 w 1712119"/>
              <a:gd name="connsiteY20" fmla="*/ 404813 h 1188244"/>
              <a:gd name="connsiteX21" fmla="*/ 1595438 w 1712119"/>
              <a:gd name="connsiteY21" fmla="*/ 461963 h 1188244"/>
              <a:gd name="connsiteX22" fmla="*/ 1516856 w 1712119"/>
              <a:gd name="connsiteY22" fmla="*/ 669131 h 1188244"/>
              <a:gd name="connsiteX23" fmla="*/ 1440656 w 1712119"/>
              <a:gd name="connsiteY23" fmla="*/ 926306 h 1188244"/>
              <a:gd name="connsiteX24" fmla="*/ 1364456 w 1712119"/>
              <a:gd name="connsiteY24" fmla="*/ 1188244 h 1188244"/>
              <a:gd name="connsiteX25" fmla="*/ 1169194 w 1712119"/>
              <a:gd name="connsiteY25" fmla="*/ 1135856 h 1188244"/>
              <a:gd name="connsiteX26" fmla="*/ 1262063 w 1712119"/>
              <a:gd name="connsiteY26" fmla="*/ 657225 h 1188244"/>
              <a:gd name="connsiteX27" fmla="*/ 1307306 w 1712119"/>
              <a:gd name="connsiteY27" fmla="*/ 373856 h 1188244"/>
              <a:gd name="connsiteX28" fmla="*/ 1312069 w 1712119"/>
              <a:gd name="connsiteY28" fmla="*/ 323850 h 1188244"/>
              <a:gd name="connsiteX29" fmla="*/ 1309688 w 1712119"/>
              <a:gd name="connsiteY29" fmla="*/ 297656 h 1188244"/>
              <a:gd name="connsiteX30" fmla="*/ 1302544 w 1712119"/>
              <a:gd name="connsiteY30" fmla="*/ 271463 h 1188244"/>
              <a:gd name="connsiteX31" fmla="*/ 1285875 w 1712119"/>
              <a:gd name="connsiteY31" fmla="*/ 250031 h 1188244"/>
              <a:gd name="connsiteX32" fmla="*/ 1262063 w 1712119"/>
              <a:gd name="connsiteY32" fmla="*/ 230981 h 1188244"/>
              <a:gd name="connsiteX33" fmla="*/ 1228725 w 1712119"/>
              <a:gd name="connsiteY33" fmla="*/ 223838 h 1188244"/>
              <a:gd name="connsiteX34" fmla="*/ 1126331 w 1712119"/>
              <a:gd name="connsiteY34" fmla="*/ 245269 h 1188244"/>
              <a:gd name="connsiteX35" fmla="*/ 714375 w 1712119"/>
              <a:gd name="connsiteY35" fmla="*/ 335756 h 1188244"/>
              <a:gd name="connsiteX0" fmla="*/ 714375 w 1712119"/>
              <a:gd name="connsiteY0" fmla="*/ 335756 h 1188244"/>
              <a:gd name="connsiteX1" fmla="*/ 80963 w 1712119"/>
              <a:gd name="connsiteY1" fmla="*/ 483394 h 1188244"/>
              <a:gd name="connsiteX2" fmla="*/ 0 w 1712119"/>
              <a:gd name="connsiteY2" fmla="*/ 311944 h 1188244"/>
              <a:gd name="connsiteX3" fmla="*/ 528638 w 1712119"/>
              <a:gd name="connsiteY3" fmla="*/ 202406 h 1188244"/>
              <a:gd name="connsiteX4" fmla="*/ 1054894 w 1712119"/>
              <a:gd name="connsiteY4" fmla="*/ 88106 h 1188244"/>
              <a:gd name="connsiteX5" fmla="*/ 1207294 w 1712119"/>
              <a:gd name="connsiteY5" fmla="*/ 0 h 1188244"/>
              <a:gd name="connsiteX6" fmla="*/ 1219200 w 1712119"/>
              <a:gd name="connsiteY6" fmla="*/ 0 h 1188244"/>
              <a:gd name="connsiteX7" fmla="*/ 1271588 w 1712119"/>
              <a:gd name="connsiteY7" fmla="*/ 11906 h 1188244"/>
              <a:gd name="connsiteX8" fmla="*/ 1343025 w 1712119"/>
              <a:gd name="connsiteY8" fmla="*/ 35719 h 1188244"/>
              <a:gd name="connsiteX9" fmla="*/ 1426369 w 1712119"/>
              <a:gd name="connsiteY9" fmla="*/ 71438 h 1188244"/>
              <a:gd name="connsiteX10" fmla="*/ 1543050 w 1712119"/>
              <a:gd name="connsiteY10" fmla="*/ 130969 h 1188244"/>
              <a:gd name="connsiteX11" fmla="*/ 1628775 w 1712119"/>
              <a:gd name="connsiteY11" fmla="*/ 178594 h 1188244"/>
              <a:gd name="connsiteX12" fmla="*/ 1669256 w 1712119"/>
              <a:gd name="connsiteY12" fmla="*/ 207169 h 1188244"/>
              <a:gd name="connsiteX13" fmla="*/ 1690688 w 1712119"/>
              <a:gd name="connsiteY13" fmla="*/ 228600 h 1188244"/>
              <a:gd name="connsiteX14" fmla="*/ 1707356 w 1712119"/>
              <a:gd name="connsiteY14" fmla="*/ 254794 h 1188244"/>
              <a:gd name="connsiteX15" fmla="*/ 1712119 w 1712119"/>
              <a:gd name="connsiteY15" fmla="*/ 273844 h 1188244"/>
              <a:gd name="connsiteX16" fmla="*/ 1709738 w 1712119"/>
              <a:gd name="connsiteY16" fmla="*/ 297656 h 1188244"/>
              <a:gd name="connsiteX17" fmla="*/ 1697831 w 1712119"/>
              <a:gd name="connsiteY17" fmla="*/ 321469 h 1188244"/>
              <a:gd name="connsiteX18" fmla="*/ 1669256 w 1712119"/>
              <a:gd name="connsiteY18" fmla="*/ 347663 h 1188244"/>
              <a:gd name="connsiteX19" fmla="*/ 1647825 w 1712119"/>
              <a:gd name="connsiteY19" fmla="*/ 361950 h 1188244"/>
              <a:gd name="connsiteX20" fmla="*/ 1626394 w 1712119"/>
              <a:gd name="connsiteY20" fmla="*/ 404813 h 1188244"/>
              <a:gd name="connsiteX21" fmla="*/ 1595438 w 1712119"/>
              <a:gd name="connsiteY21" fmla="*/ 461963 h 1188244"/>
              <a:gd name="connsiteX22" fmla="*/ 1516856 w 1712119"/>
              <a:gd name="connsiteY22" fmla="*/ 669131 h 1188244"/>
              <a:gd name="connsiteX23" fmla="*/ 1440656 w 1712119"/>
              <a:gd name="connsiteY23" fmla="*/ 926306 h 1188244"/>
              <a:gd name="connsiteX24" fmla="*/ 1364456 w 1712119"/>
              <a:gd name="connsiteY24" fmla="*/ 1188244 h 1188244"/>
              <a:gd name="connsiteX25" fmla="*/ 1169194 w 1712119"/>
              <a:gd name="connsiteY25" fmla="*/ 1135856 h 1188244"/>
              <a:gd name="connsiteX26" fmla="*/ 1180553 w 1712119"/>
              <a:gd name="connsiteY26" fmla="*/ 1075606 h 1188244"/>
              <a:gd name="connsiteX27" fmla="*/ 1262063 w 1712119"/>
              <a:gd name="connsiteY27" fmla="*/ 657225 h 1188244"/>
              <a:gd name="connsiteX28" fmla="*/ 1307306 w 1712119"/>
              <a:gd name="connsiteY28" fmla="*/ 373856 h 1188244"/>
              <a:gd name="connsiteX29" fmla="*/ 1312069 w 1712119"/>
              <a:gd name="connsiteY29" fmla="*/ 323850 h 1188244"/>
              <a:gd name="connsiteX30" fmla="*/ 1309688 w 1712119"/>
              <a:gd name="connsiteY30" fmla="*/ 297656 h 1188244"/>
              <a:gd name="connsiteX31" fmla="*/ 1302544 w 1712119"/>
              <a:gd name="connsiteY31" fmla="*/ 271463 h 1188244"/>
              <a:gd name="connsiteX32" fmla="*/ 1285875 w 1712119"/>
              <a:gd name="connsiteY32" fmla="*/ 250031 h 1188244"/>
              <a:gd name="connsiteX33" fmla="*/ 1262063 w 1712119"/>
              <a:gd name="connsiteY33" fmla="*/ 230981 h 1188244"/>
              <a:gd name="connsiteX34" fmla="*/ 1228725 w 1712119"/>
              <a:gd name="connsiteY34" fmla="*/ 223838 h 1188244"/>
              <a:gd name="connsiteX35" fmla="*/ 1126331 w 1712119"/>
              <a:gd name="connsiteY35" fmla="*/ 245269 h 1188244"/>
              <a:gd name="connsiteX36" fmla="*/ 714375 w 1712119"/>
              <a:gd name="connsiteY36" fmla="*/ 335756 h 1188244"/>
              <a:gd name="connsiteX0" fmla="*/ 714375 w 1712119"/>
              <a:gd name="connsiteY0" fmla="*/ 335756 h 1188244"/>
              <a:gd name="connsiteX1" fmla="*/ 80963 w 1712119"/>
              <a:gd name="connsiteY1" fmla="*/ 483394 h 1188244"/>
              <a:gd name="connsiteX2" fmla="*/ 0 w 1712119"/>
              <a:gd name="connsiteY2" fmla="*/ 311944 h 1188244"/>
              <a:gd name="connsiteX3" fmla="*/ 528638 w 1712119"/>
              <a:gd name="connsiteY3" fmla="*/ 202406 h 1188244"/>
              <a:gd name="connsiteX4" fmla="*/ 1054894 w 1712119"/>
              <a:gd name="connsiteY4" fmla="*/ 88106 h 1188244"/>
              <a:gd name="connsiteX5" fmla="*/ 1207294 w 1712119"/>
              <a:gd name="connsiteY5" fmla="*/ 0 h 1188244"/>
              <a:gd name="connsiteX6" fmla="*/ 1219200 w 1712119"/>
              <a:gd name="connsiteY6" fmla="*/ 0 h 1188244"/>
              <a:gd name="connsiteX7" fmla="*/ 1271588 w 1712119"/>
              <a:gd name="connsiteY7" fmla="*/ 11906 h 1188244"/>
              <a:gd name="connsiteX8" fmla="*/ 1343025 w 1712119"/>
              <a:gd name="connsiteY8" fmla="*/ 35719 h 1188244"/>
              <a:gd name="connsiteX9" fmla="*/ 1426369 w 1712119"/>
              <a:gd name="connsiteY9" fmla="*/ 71438 h 1188244"/>
              <a:gd name="connsiteX10" fmla="*/ 1543050 w 1712119"/>
              <a:gd name="connsiteY10" fmla="*/ 130969 h 1188244"/>
              <a:gd name="connsiteX11" fmla="*/ 1628775 w 1712119"/>
              <a:gd name="connsiteY11" fmla="*/ 178594 h 1188244"/>
              <a:gd name="connsiteX12" fmla="*/ 1669256 w 1712119"/>
              <a:gd name="connsiteY12" fmla="*/ 207169 h 1188244"/>
              <a:gd name="connsiteX13" fmla="*/ 1690688 w 1712119"/>
              <a:gd name="connsiteY13" fmla="*/ 228600 h 1188244"/>
              <a:gd name="connsiteX14" fmla="*/ 1707356 w 1712119"/>
              <a:gd name="connsiteY14" fmla="*/ 254794 h 1188244"/>
              <a:gd name="connsiteX15" fmla="*/ 1712119 w 1712119"/>
              <a:gd name="connsiteY15" fmla="*/ 273844 h 1188244"/>
              <a:gd name="connsiteX16" fmla="*/ 1709738 w 1712119"/>
              <a:gd name="connsiteY16" fmla="*/ 297656 h 1188244"/>
              <a:gd name="connsiteX17" fmla="*/ 1697831 w 1712119"/>
              <a:gd name="connsiteY17" fmla="*/ 321469 h 1188244"/>
              <a:gd name="connsiteX18" fmla="*/ 1669256 w 1712119"/>
              <a:gd name="connsiteY18" fmla="*/ 347663 h 1188244"/>
              <a:gd name="connsiteX19" fmla="*/ 1647825 w 1712119"/>
              <a:gd name="connsiteY19" fmla="*/ 361950 h 1188244"/>
              <a:gd name="connsiteX20" fmla="*/ 1626394 w 1712119"/>
              <a:gd name="connsiteY20" fmla="*/ 404813 h 1188244"/>
              <a:gd name="connsiteX21" fmla="*/ 1595438 w 1712119"/>
              <a:gd name="connsiteY21" fmla="*/ 461963 h 1188244"/>
              <a:gd name="connsiteX22" fmla="*/ 1516856 w 1712119"/>
              <a:gd name="connsiteY22" fmla="*/ 669131 h 1188244"/>
              <a:gd name="connsiteX23" fmla="*/ 1440656 w 1712119"/>
              <a:gd name="connsiteY23" fmla="*/ 926306 h 1188244"/>
              <a:gd name="connsiteX24" fmla="*/ 1373344 w 1712119"/>
              <a:gd name="connsiteY24" fmla="*/ 1146997 h 1188244"/>
              <a:gd name="connsiteX25" fmla="*/ 1364456 w 1712119"/>
              <a:gd name="connsiteY25" fmla="*/ 1188244 h 1188244"/>
              <a:gd name="connsiteX26" fmla="*/ 1169194 w 1712119"/>
              <a:gd name="connsiteY26" fmla="*/ 1135856 h 1188244"/>
              <a:gd name="connsiteX27" fmla="*/ 1180553 w 1712119"/>
              <a:gd name="connsiteY27" fmla="*/ 1075606 h 1188244"/>
              <a:gd name="connsiteX28" fmla="*/ 1262063 w 1712119"/>
              <a:gd name="connsiteY28" fmla="*/ 657225 h 1188244"/>
              <a:gd name="connsiteX29" fmla="*/ 1307306 w 1712119"/>
              <a:gd name="connsiteY29" fmla="*/ 373856 h 1188244"/>
              <a:gd name="connsiteX30" fmla="*/ 1312069 w 1712119"/>
              <a:gd name="connsiteY30" fmla="*/ 323850 h 1188244"/>
              <a:gd name="connsiteX31" fmla="*/ 1309688 w 1712119"/>
              <a:gd name="connsiteY31" fmla="*/ 297656 h 1188244"/>
              <a:gd name="connsiteX32" fmla="*/ 1302544 w 1712119"/>
              <a:gd name="connsiteY32" fmla="*/ 271463 h 1188244"/>
              <a:gd name="connsiteX33" fmla="*/ 1285875 w 1712119"/>
              <a:gd name="connsiteY33" fmla="*/ 250031 h 1188244"/>
              <a:gd name="connsiteX34" fmla="*/ 1262063 w 1712119"/>
              <a:gd name="connsiteY34" fmla="*/ 230981 h 1188244"/>
              <a:gd name="connsiteX35" fmla="*/ 1228725 w 1712119"/>
              <a:gd name="connsiteY35" fmla="*/ 223838 h 1188244"/>
              <a:gd name="connsiteX36" fmla="*/ 1126331 w 1712119"/>
              <a:gd name="connsiteY36" fmla="*/ 245269 h 1188244"/>
              <a:gd name="connsiteX37" fmla="*/ 714375 w 1712119"/>
              <a:gd name="connsiteY37" fmla="*/ 335756 h 1188244"/>
              <a:gd name="connsiteX0" fmla="*/ 714375 w 1712119"/>
              <a:gd name="connsiteY0" fmla="*/ 335756 h 1146997"/>
              <a:gd name="connsiteX1" fmla="*/ 80963 w 1712119"/>
              <a:gd name="connsiteY1" fmla="*/ 483394 h 1146997"/>
              <a:gd name="connsiteX2" fmla="*/ 0 w 1712119"/>
              <a:gd name="connsiteY2" fmla="*/ 311944 h 1146997"/>
              <a:gd name="connsiteX3" fmla="*/ 528638 w 1712119"/>
              <a:gd name="connsiteY3" fmla="*/ 202406 h 1146997"/>
              <a:gd name="connsiteX4" fmla="*/ 1054894 w 1712119"/>
              <a:gd name="connsiteY4" fmla="*/ 88106 h 1146997"/>
              <a:gd name="connsiteX5" fmla="*/ 1207294 w 1712119"/>
              <a:gd name="connsiteY5" fmla="*/ 0 h 1146997"/>
              <a:gd name="connsiteX6" fmla="*/ 1219200 w 1712119"/>
              <a:gd name="connsiteY6" fmla="*/ 0 h 1146997"/>
              <a:gd name="connsiteX7" fmla="*/ 1271588 w 1712119"/>
              <a:gd name="connsiteY7" fmla="*/ 11906 h 1146997"/>
              <a:gd name="connsiteX8" fmla="*/ 1343025 w 1712119"/>
              <a:gd name="connsiteY8" fmla="*/ 35719 h 1146997"/>
              <a:gd name="connsiteX9" fmla="*/ 1426369 w 1712119"/>
              <a:gd name="connsiteY9" fmla="*/ 71438 h 1146997"/>
              <a:gd name="connsiteX10" fmla="*/ 1543050 w 1712119"/>
              <a:gd name="connsiteY10" fmla="*/ 130969 h 1146997"/>
              <a:gd name="connsiteX11" fmla="*/ 1628775 w 1712119"/>
              <a:gd name="connsiteY11" fmla="*/ 178594 h 1146997"/>
              <a:gd name="connsiteX12" fmla="*/ 1669256 w 1712119"/>
              <a:gd name="connsiteY12" fmla="*/ 207169 h 1146997"/>
              <a:gd name="connsiteX13" fmla="*/ 1690688 w 1712119"/>
              <a:gd name="connsiteY13" fmla="*/ 228600 h 1146997"/>
              <a:gd name="connsiteX14" fmla="*/ 1707356 w 1712119"/>
              <a:gd name="connsiteY14" fmla="*/ 254794 h 1146997"/>
              <a:gd name="connsiteX15" fmla="*/ 1712119 w 1712119"/>
              <a:gd name="connsiteY15" fmla="*/ 273844 h 1146997"/>
              <a:gd name="connsiteX16" fmla="*/ 1709738 w 1712119"/>
              <a:gd name="connsiteY16" fmla="*/ 297656 h 1146997"/>
              <a:gd name="connsiteX17" fmla="*/ 1697831 w 1712119"/>
              <a:gd name="connsiteY17" fmla="*/ 321469 h 1146997"/>
              <a:gd name="connsiteX18" fmla="*/ 1669256 w 1712119"/>
              <a:gd name="connsiteY18" fmla="*/ 347663 h 1146997"/>
              <a:gd name="connsiteX19" fmla="*/ 1647825 w 1712119"/>
              <a:gd name="connsiteY19" fmla="*/ 361950 h 1146997"/>
              <a:gd name="connsiteX20" fmla="*/ 1626394 w 1712119"/>
              <a:gd name="connsiteY20" fmla="*/ 404813 h 1146997"/>
              <a:gd name="connsiteX21" fmla="*/ 1595438 w 1712119"/>
              <a:gd name="connsiteY21" fmla="*/ 461963 h 1146997"/>
              <a:gd name="connsiteX22" fmla="*/ 1516856 w 1712119"/>
              <a:gd name="connsiteY22" fmla="*/ 669131 h 1146997"/>
              <a:gd name="connsiteX23" fmla="*/ 1440656 w 1712119"/>
              <a:gd name="connsiteY23" fmla="*/ 926306 h 1146997"/>
              <a:gd name="connsiteX24" fmla="*/ 1373344 w 1712119"/>
              <a:gd name="connsiteY24" fmla="*/ 1146997 h 1146997"/>
              <a:gd name="connsiteX25" fmla="*/ 1169194 w 1712119"/>
              <a:gd name="connsiteY25" fmla="*/ 1135856 h 1146997"/>
              <a:gd name="connsiteX26" fmla="*/ 1180553 w 1712119"/>
              <a:gd name="connsiteY26" fmla="*/ 1075606 h 1146997"/>
              <a:gd name="connsiteX27" fmla="*/ 1262063 w 1712119"/>
              <a:gd name="connsiteY27" fmla="*/ 657225 h 1146997"/>
              <a:gd name="connsiteX28" fmla="*/ 1307306 w 1712119"/>
              <a:gd name="connsiteY28" fmla="*/ 373856 h 1146997"/>
              <a:gd name="connsiteX29" fmla="*/ 1312069 w 1712119"/>
              <a:gd name="connsiteY29" fmla="*/ 323850 h 1146997"/>
              <a:gd name="connsiteX30" fmla="*/ 1309688 w 1712119"/>
              <a:gd name="connsiteY30" fmla="*/ 297656 h 1146997"/>
              <a:gd name="connsiteX31" fmla="*/ 1302544 w 1712119"/>
              <a:gd name="connsiteY31" fmla="*/ 271463 h 1146997"/>
              <a:gd name="connsiteX32" fmla="*/ 1285875 w 1712119"/>
              <a:gd name="connsiteY32" fmla="*/ 250031 h 1146997"/>
              <a:gd name="connsiteX33" fmla="*/ 1262063 w 1712119"/>
              <a:gd name="connsiteY33" fmla="*/ 230981 h 1146997"/>
              <a:gd name="connsiteX34" fmla="*/ 1228725 w 1712119"/>
              <a:gd name="connsiteY34" fmla="*/ 223838 h 1146997"/>
              <a:gd name="connsiteX35" fmla="*/ 1126331 w 1712119"/>
              <a:gd name="connsiteY35" fmla="*/ 245269 h 1146997"/>
              <a:gd name="connsiteX36" fmla="*/ 714375 w 1712119"/>
              <a:gd name="connsiteY36" fmla="*/ 335756 h 1146997"/>
              <a:gd name="connsiteX0" fmla="*/ 714375 w 1712119"/>
              <a:gd name="connsiteY0" fmla="*/ 335756 h 1146997"/>
              <a:gd name="connsiteX1" fmla="*/ 80963 w 1712119"/>
              <a:gd name="connsiteY1" fmla="*/ 483394 h 1146997"/>
              <a:gd name="connsiteX2" fmla="*/ 0 w 1712119"/>
              <a:gd name="connsiteY2" fmla="*/ 311944 h 1146997"/>
              <a:gd name="connsiteX3" fmla="*/ 528638 w 1712119"/>
              <a:gd name="connsiteY3" fmla="*/ 202406 h 1146997"/>
              <a:gd name="connsiteX4" fmla="*/ 1054894 w 1712119"/>
              <a:gd name="connsiteY4" fmla="*/ 88106 h 1146997"/>
              <a:gd name="connsiteX5" fmla="*/ 1207294 w 1712119"/>
              <a:gd name="connsiteY5" fmla="*/ 0 h 1146997"/>
              <a:gd name="connsiteX6" fmla="*/ 1219200 w 1712119"/>
              <a:gd name="connsiteY6" fmla="*/ 0 h 1146997"/>
              <a:gd name="connsiteX7" fmla="*/ 1271588 w 1712119"/>
              <a:gd name="connsiteY7" fmla="*/ 11906 h 1146997"/>
              <a:gd name="connsiteX8" fmla="*/ 1343025 w 1712119"/>
              <a:gd name="connsiteY8" fmla="*/ 35719 h 1146997"/>
              <a:gd name="connsiteX9" fmla="*/ 1426369 w 1712119"/>
              <a:gd name="connsiteY9" fmla="*/ 71438 h 1146997"/>
              <a:gd name="connsiteX10" fmla="*/ 1543050 w 1712119"/>
              <a:gd name="connsiteY10" fmla="*/ 130969 h 1146997"/>
              <a:gd name="connsiteX11" fmla="*/ 1628775 w 1712119"/>
              <a:gd name="connsiteY11" fmla="*/ 178594 h 1146997"/>
              <a:gd name="connsiteX12" fmla="*/ 1669256 w 1712119"/>
              <a:gd name="connsiteY12" fmla="*/ 207169 h 1146997"/>
              <a:gd name="connsiteX13" fmla="*/ 1690688 w 1712119"/>
              <a:gd name="connsiteY13" fmla="*/ 228600 h 1146997"/>
              <a:gd name="connsiteX14" fmla="*/ 1707356 w 1712119"/>
              <a:gd name="connsiteY14" fmla="*/ 254794 h 1146997"/>
              <a:gd name="connsiteX15" fmla="*/ 1712119 w 1712119"/>
              <a:gd name="connsiteY15" fmla="*/ 273844 h 1146997"/>
              <a:gd name="connsiteX16" fmla="*/ 1709738 w 1712119"/>
              <a:gd name="connsiteY16" fmla="*/ 297656 h 1146997"/>
              <a:gd name="connsiteX17" fmla="*/ 1697831 w 1712119"/>
              <a:gd name="connsiteY17" fmla="*/ 321469 h 1146997"/>
              <a:gd name="connsiteX18" fmla="*/ 1669256 w 1712119"/>
              <a:gd name="connsiteY18" fmla="*/ 347663 h 1146997"/>
              <a:gd name="connsiteX19" fmla="*/ 1647825 w 1712119"/>
              <a:gd name="connsiteY19" fmla="*/ 361950 h 1146997"/>
              <a:gd name="connsiteX20" fmla="*/ 1626394 w 1712119"/>
              <a:gd name="connsiteY20" fmla="*/ 404813 h 1146997"/>
              <a:gd name="connsiteX21" fmla="*/ 1595438 w 1712119"/>
              <a:gd name="connsiteY21" fmla="*/ 461963 h 1146997"/>
              <a:gd name="connsiteX22" fmla="*/ 1516856 w 1712119"/>
              <a:gd name="connsiteY22" fmla="*/ 669131 h 1146997"/>
              <a:gd name="connsiteX23" fmla="*/ 1440656 w 1712119"/>
              <a:gd name="connsiteY23" fmla="*/ 926306 h 1146997"/>
              <a:gd name="connsiteX24" fmla="*/ 1373344 w 1712119"/>
              <a:gd name="connsiteY24" fmla="*/ 1146997 h 1146997"/>
              <a:gd name="connsiteX25" fmla="*/ 1180553 w 1712119"/>
              <a:gd name="connsiteY25" fmla="*/ 1075606 h 1146997"/>
              <a:gd name="connsiteX26" fmla="*/ 1262063 w 1712119"/>
              <a:gd name="connsiteY26" fmla="*/ 657225 h 1146997"/>
              <a:gd name="connsiteX27" fmla="*/ 1307306 w 1712119"/>
              <a:gd name="connsiteY27" fmla="*/ 373856 h 1146997"/>
              <a:gd name="connsiteX28" fmla="*/ 1312069 w 1712119"/>
              <a:gd name="connsiteY28" fmla="*/ 323850 h 1146997"/>
              <a:gd name="connsiteX29" fmla="*/ 1309688 w 1712119"/>
              <a:gd name="connsiteY29" fmla="*/ 297656 h 1146997"/>
              <a:gd name="connsiteX30" fmla="*/ 1302544 w 1712119"/>
              <a:gd name="connsiteY30" fmla="*/ 271463 h 1146997"/>
              <a:gd name="connsiteX31" fmla="*/ 1285875 w 1712119"/>
              <a:gd name="connsiteY31" fmla="*/ 250031 h 1146997"/>
              <a:gd name="connsiteX32" fmla="*/ 1262063 w 1712119"/>
              <a:gd name="connsiteY32" fmla="*/ 230981 h 1146997"/>
              <a:gd name="connsiteX33" fmla="*/ 1228725 w 1712119"/>
              <a:gd name="connsiteY33" fmla="*/ 223838 h 1146997"/>
              <a:gd name="connsiteX34" fmla="*/ 1126331 w 1712119"/>
              <a:gd name="connsiteY34" fmla="*/ 245269 h 1146997"/>
              <a:gd name="connsiteX35" fmla="*/ 714375 w 1712119"/>
              <a:gd name="connsiteY35" fmla="*/ 335756 h 114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712119" h="1146997">
                <a:moveTo>
                  <a:pt x="714375" y="335756"/>
                </a:moveTo>
                <a:lnTo>
                  <a:pt x="80963" y="483394"/>
                </a:lnTo>
                <a:lnTo>
                  <a:pt x="0" y="311944"/>
                </a:lnTo>
                <a:lnTo>
                  <a:pt x="528638" y="202406"/>
                </a:lnTo>
                <a:lnTo>
                  <a:pt x="1054894" y="88106"/>
                </a:lnTo>
                <a:lnTo>
                  <a:pt x="1207294" y="0"/>
                </a:lnTo>
                <a:lnTo>
                  <a:pt x="1219200" y="0"/>
                </a:lnTo>
                <a:lnTo>
                  <a:pt x="1271588" y="11906"/>
                </a:lnTo>
                <a:lnTo>
                  <a:pt x="1343025" y="35719"/>
                </a:lnTo>
                <a:lnTo>
                  <a:pt x="1426369" y="71438"/>
                </a:lnTo>
                <a:lnTo>
                  <a:pt x="1543050" y="130969"/>
                </a:lnTo>
                <a:lnTo>
                  <a:pt x="1628775" y="178594"/>
                </a:lnTo>
                <a:lnTo>
                  <a:pt x="1669256" y="207169"/>
                </a:lnTo>
                <a:lnTo>
                  <a:pt x="1690688" y="228600"/>
                </a:lnTo>
                <a:lnTo>
                  <a:pt x="1707356" y="254794"/>
                </a:lnTo>
                <a:lnTo>
                  <a:pt x="1712119" y="273844"/>
                </a:lnTo>
                <a:lnTo>
                  <a:pt x="1709738" y="297656"/>
                </a:lnTo>
                <a:lnTo>
                  <a:pt x="1697831" y="321469"/>
                </a:lnTo>
                <a:lnTo>
                  <a:pt x="1669256" y="347663"/>
                </a:lnTo>
                <a:lnTo>
                  <a:pt x="1647825" y="361950"/>
                </a:lnTo>
                <a:lnTo>
                  <a:pt x="1626394" y="404813"/>
                </a:lnTo>
                <a:lnTo>
                  <a:pt x="1595438" y="461963"/>
                </a:lnTo>
                <a:lnTo>
                  <a:pt x="1516856" y="669131"/>
                </a:lnTo>
                <a:lnTo>
                  <a:pt x="1440656" y="926306"/>
                </a:lnTo>
                <a:lnTo>
                  <a:pt x="1373344" y="1146997"/>
                </a:lnTo>
                <a:lnTo>
                  <a:pt x="1180553" y="1075606"/>
                </a:lnTo>
                <a:lnTo>
                  <a:pt x="1262063" y="657225"/>
                </a:lnTo>
                <a:lnTo>
                  <a:pt x="1307306" y="373856"/>
                </a:lnTo>
                <a:lnTo>
                  <a:pt x="1312069" y="323850"/>
                </a:lnTo>
                <a:lnTo>
                  <a:pt x="1309688" y="297656"/>
                </a:lnTo>
                <a:lnTo>
                  <a:pt x="1302544" y="271463"/>
                </a:lnTo>
                <a:lnTo>
                  <a:pt x="1285875" y="250031"/>
                </a:lnTo>
                <a:lnTo>
                  <a:pt x="1262063" y="230981"/>
                </a:lnTo>
                <a:lnTo>
                  <a:pt x="1228725" y="223838"/>
                </a:lnTo>
                <a:lnTo>
                  <a:pt x="1126331" y="245269"/>
                </a:lnTo>
                <a:lnTo>
                  <a:pt x="714375" y="3357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D3112F2-1E7B-4A9F-A729-F80025653E9D}"/>
              </a:ext>
            </a:extLst>
          </p:cNvPr>
          <p:cNvSpPr/>
          <p:nvPr/>
        </p:nvSpPr>
        <p:spPr>
          <a:xfrm>
            <a:off x="4929189" y="3824288"/>
            <a:ext cx="1246187" cy="355600"/>
          </a:xfrm>
          <a:custGeom>
            <a:avLst/>
            <a:gdLst>
              <a:gd name="connsiteX0" fmla="*/ 704850 w 1245393"/>
              <a:gd name="connsiteY0" fmla="*/ 214312 h 354806"/>
              <a:gd name="connsiteX1" fmla="*/ 504825 w 1245393"/>
              <a:gd name="connsiteY1" fmla="*/ 233362 h 354806"/>
              <a:gd name="connsiteX2" fmla="*/ 366712 w 1245393"/>
              <a:gd name="connsiteY2" fmla="*/ 259556 h 354806"/>
              <a:gd name="connsiteX3" fmla="*/ 240506 w 1245393"/>
              <a:gd name="connsiteY3" fmla="*/ 290512 h 354806"/>
              <a:gd name="connsiteX4" fmla="*/ 42862 w 1245393"/>
              <a:gd name="connsiteY4" fmla="*/ 354806 h 354806"/>
              <a:gd name="connsiteX5" fmla="*/ 0 w 1245393"/>
              <a:gd name="connsiteY5" fmla="*/ 197643 h 354806"/>
              <a:gd name="connsiteX6" fmla="*/ 381000 w 1245393"/>
              <a:gd name="connsiteY6" fmla="*/ 97631 h 354806"/>
              <a:gd name="connsiteX7" fmla="*/ 523875 w 1245393"/>
              <a:gd name="connsiteY7" fmla="*/ 66675 h 354806"/>
              <a:gd name="connsiteX8" fmla="*/ 707231 w 1245393"/>
              <a:gd name="connsiteY8" fmla="*/ 35718 h 354806"/>
              <a:gd name="connsiteX9" fmla="*/ 862012 w 1245393"/>
              <a:gd name="connsiteY9" fmla="*/ 16668 h 354806"/>
              <a:gd name="connsiteX10" fmla="*/ 1040606 w 1245393"/>
              <a:gd name="connsiteY10" fmla="*/ 0 h 354806"/>
              <a:gd name="connsiteX11" fmla="*/ 1200150 w 1245393"/>
              <a:gd name="connsiteY11" fmla="*/ 59531 h 354806"/>
              <a:gd name="connsiteX12" fmla="*/ 1245393 w 1245393"/>
              <a:gd name="connsiteY12" fmla="*/ 133350 h 354806"/>
              <a:gd name="connsiteX13" fmla="*/ 1245393 w 1245393"/>
              <a:gd name="connsiteY13" fmla="*/ 150018 h 354806"/>
              <a:gd name="connsiteX14" fmla="*/ 1226343 w 1245393"/>
              <a:gd name="connsiteY14" fmla="*/ 207168 h 354806"/>
              <a:gd name="connsiteX15" fmla="*/ 1193006 w 1245393"/>
              <a:gd name="connsiteY15" fmla="*/ 211931 h 354806"/>
              <a:gd name="connsiteX16" fmla="*/ 969168 w 1245393"/>
              <a:gd name="connsiteY16" fmla="*/ 204787 h 354806"/>
              <a:gd name="connsiteX17" fmla="*/ 704850 w 1245393"/>
              <a:gd name="connsiteY17" fmla="*/ 214312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45393" h="354806">
                <a:moveTo>
                  <a:pt x="704850" y="214312"/>
                </a:moveTo>
                <a:lnTo>
                  <a:pt x="504825" y="233362"/>
                </a:lnTo>
                <a:lnTo>
                  <a:pt x="366712" y="259556"/>
                </a:lnTo>
                <a:lnTo>
                  <a:pt x="240506" y="290512"/>
                </a:lnTo>
                <a:lnTo>
                  <a:pt x="42862" y="354806"/>
                </a:lnTo>
                <a:lnTo>
                  <a:pt x="0" y="197643"/>
                </a:lnTo>
                <a:lnTo>
                  <a:pt x="381000" y="97631"/>
                </a:lnTo>
                <a:lnTo>
                  <a:pt x="523875" y="66675"/>
                </a:lnTo>
                <a:lnTo>
                  <a:pt x="707231" y="35718"/>
                </a:lnTo>
                <a:lnTo>
                  <a:pt x="862012" y="16668"/>
                </a:lnTo>
                <a:lnTo>
                  <a:pt x="1040606" y="0"/>
                </a:lnTo>
                <a:lnTo>
                  <a:pt x="1200150" y="59531"/>
                </a:lnTo>
                <a:lnTo>
                  <a:pt x="1245393" y="133350"/>
                </a:lnTo>
                <a:lnTo>
                  <a:pt x="1245393" y="150018"/>
                </a:lnTo>
                <a:lnTo>
                  <a:pt x="1226343" y="207168"/>
                </a:lnTo>
                <a:lnTo>
                  <a:pt x="1193006" y="211931"/>
                </a:lnTo>
                <a:lnTo>
                  <a:pt x="969168" y="204787"/>
                </a:lnTo>
                <a:lnTo>
                  <a:pt x="704850" y="2143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6D8FF20-96C4-4E11-A0D4-CBB992446998}"/>
              </a:ext>
            </a:extLst>
          </p:cNvPr>
          <p:cNvSpPr/>
          <p:nvPr/>
        </p:nvSpPr>
        <p:spPr>
          <a:xfrm rot="16200000">
            <a:off x="4910139" y="3694114"/>
            <a:ext cx="4086225" cy="638175"/>
          </a:xfrm>
          <a:custGeom>
            <a:avLst/>
            <a:gdLst>
              <a:gd name="connsiteX0" fmla="*/ 2015759 w 4085906"/>
              <a:gd name="connsiteY0" fmla="*/ 588071 h 639060"/>
              <a:gd name="connsiteX1" fmla="*/ 1417490 w 4085906"/>
              <a:gd name="connsiteY1" fmla="*/ 608467 h 639060"/>
              <a:gd name="connsiteX2" fmla="*/ 1104758 w 4085906"/>
              <a:gd name="connsiteY2" fmla="*/ 615265 h 639060"/>
              <a:gd name="connsiteX3" fmla="*/ 965388 w 4085906"/>
              <a:gd name="connsiteY3" fmla="*/ 625463 h 639060"/>
              <a:gd name="connsiteX4" fmla="*/ 696847 w 4085906"/>
              <a:gd name="connsiteY4" fmla="*/ 639060 h 639060"/>
              <a:gd name="connsiteX5" fmla="*/ 557478 w 4085906"/>
              <a:gd name="connsiteY5" fmla="*/ 635661 h 639060"/>
              <a:gd name="connsiteX6" fmla="*/ 489493 w 4085906"/>
              <a:gd name="connsiteY6" fmla="*/ 628862 h 639060"/>
              <a:gd name="connsiteX7" fmla="*/ 397713 w 4085906"/>
              <a:gd name="connsiteY7" fmla="*/ 605067 h 639060"/>
              <a:gd name="connsiteX8" fmla="*/ 237948 w 4085906"/>
              <a:gd name="connsiteY8" fmla="*/ 547280 h 639060"/>
              <a:gd name="connsiteX9" fmla="*/ 98578 w 4085906"/>
              <a:gd name="connsiteY9" fmla="*/ 479295 h 639060"/>
              <a:gd name="connsiteX10" fmla="*/ 37391 w 4085906"/>
              <a:gd name="connsiteY10" fmla="*/ 445302 h 639060"/>
              <a:gd name="connsiteX11" fmla="*/ 10197 w 4085906"/>
              <a:gd name="connsiteY11" fmla="*/ 418108 h 639060"/>
              <a:gd name="connsiteX12" fmla="*/ 0 w 4085906"/>
              <a:gd name="connsiteY12" fmla="*/ 387515 h 639060"/>
              <a:gd name="connsiteX13" fmla="*/ 0 w 4085906"/>
              <a:gd name="connsiteY13" fmla="*/ 363720 h 639060"/>
              <a:gd name="connsiteX14" fmla="*/ 6798 w 4085906"/>
              <a:gd name="connsiteY14" fmla="*/ 343325 h 639060"/>
              <a:gd name="connsiteX15" fmla="*/ 37391 w 4085906"/>
              <a:gd name="connsiteY15" fmla="*/ 319530 h 639060"/>
              <a:gd name="connsiteX16" fmla="*/ 105377 w 4085906"/>
              <a:gd name="connsiteY16" fmla="*/ 278739 h 639060"/>
              <a:gd name="connsiteX17" fmla="*/ 197156 w 4085906"/>
              <a:gd name="connsiteY17" fmla="*/ 207354 h 639060"/>
              <a:gd name="connsiteX18" fmla="*/ 628862 w 4085906"/>
              <a:gd name="connsiteY18" fmla="*/ 295735 h 639060"/>
              <a:gd name="connsiteX19" fmla="*/ 659455 w 4085906"/>
              <a:gd name="connsiteY19" fmla="*/ 312731 h 639060"/>
              <a:gd name="connsiteX20" fmla="*/ 707045 w 4085906"/>
              <a:gd name="connsiteY20" fmla="*/ 333127 h 639060"/>
              <a:gd name="connsiteX21" fmla="*/ 785228 w 4085906"/>
              <a:gd name="connsiteY21" fmla="*/ 353522 h 639060"/>
              <a:gd name="connsiteX22" fmla="*/ 904202 w 4085906"/>
              <a:gd name="connsiteY22" fmla="*/ 367119 h 639060"/>
              <a:gd name="connsiteX23" fmla="*/ 1533064 w 4085906"/>
              <a:gd name="connsiteY23" fmla="*/ 363720 h 639060"/>
              <a:gd name="connsiteX24" fmla="*/ 2389677 w 4085906"/>
              <a:gd name="connsiteY24" fmla="*/ 353522 h 639060"/>
              <a:gd name="connsiteX25" fmla="*/ 3205498 w 4085906"/>
              <a:gd name="connsiteY25" fmla="*/ 346724 h 639060"/>
              <a:gd name="connsiteX26" fmla="*/ 3406055 w 4085906"/>
              <a:gd name="connsiteY26" fmla="*/ 343325 h 639060"/>
              <a:gd name="connsiteX27" fmla="*/ 3555622 w 4085906"/>
              <a:gd name="connsiteY27" fmla="*/ 333127 h 639060"/>
              <a:gd name="connsiteX28" fmla="*/ 3691592 w 4085906"/>
              <a:gd name="connsiteY28" fmla="*/ 319530 h 639060"/>
              <a:gd name="connsiteX29" fmla="*/ 3756178 w 4085906"/>
              <a:gd name="connsiteY29" fmla="*/ 302534 h 639060"/>
              <a:gd name="connsiteX30" fmla="*/ 3807167 w 4085906"/>
              <a:gd name="connsiteY30" fmla="*/ 275339 h 639060"/>
              <a:gd name="connsiteX31" fmla="*/ 3864954 w 4085906"/>
              <a:gd name="connsiteY31" fmla="*/ 231149 h 639060"/>
              <a:gd name="connsiteX32" fmla="*/ 3932939 w 4085906"/>
              <a:gd name="connsiteY32" fmla="*/ 156365 h 639060"/>
              <a:gd name="connsiteX33" fmla="*/ 4075708 w 4085906"/>
              <a:gd name="connsiteY33" fmla="*/ 0 h 639060"/>
              <a:gd name="connsiteX34" fmla="*/ 4085906 w 4085906"/>
              <a:gd name="connsiteY34" fmla="*/ 169963 h 639060"/>
              <a:gd name="connsiteX35" fmla="*/ 3970331 w 4085906"/>
              <a:gd name="connsiteY35" fmla="*/ 292336 h 639060"/>
              <a:gd name="connsiteX36" fmla="*/ 3868354 w 4085906"/>
              <a:gd name="connsiteY36" fmla="*/ 421508 h 639060"/>
              <a:gd name="connsiteX37" fmla="*/ 3779973 w 4085906"/>
              <a:gd name="connsiteY37" fmla="*/ 520086 h 639060"/>
              <a:gd name="connsiteX38" fmla="*/ 3654200 w 4085906"/>
              <a:gd name="connsiteY38" fmla="*/ 594870 h 639060"/>
              <a:gd name="connsiteX39" fmla="*/ 3596413 w 4085906"/>
              <a:gd name="connsiteY39" fmla="*/ 577873 h 639060"/>
              <a:gd name="connsiteX40" fmla="*/ 3508032 w 4085906"/>
              <a:gd name="connsiteY40" fmla="*/ 557478 h 639060"/>
              <a:gd name="connsiteX41" fmla="*/ 3392458 w 4085906"/>
              <a:gd name="connsiteY41" fmla="*/ 547280 h 639060"/>
              <a:gd name="connsiteX42" fmla="*/ 2923360 w 4085906"/>
              <a:gd name="connsiteY42" fmla="*/ 564276 h 639060"/>
              <a:gd name="connsiteX43" fmla="*/ 2015759 w 4085906"/>
              <a:gd name="connsiteY43" fmla="*/ 588071 h 63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85906" h="639060">
                <a:moveTo>
                  <a:pt x="2015759" y="588071"/>
                </a:moveTo>
                <a:lnTo>
                  <a:pt x="1417490" y="608467"/>
                </a:lnTo>
                <a:lnTo>
                  <a:pt x="1104758" y="615265"/>
                </a:lnTo>
                <a:lnTo>
                  <a:pt x="965388" y="625463"/>
                </a:lnTo>
                <a:lnTo>
                  <a:pt x="696847" y="639060"/>
                </a:lnTo>
                <a:lnTo>
                  <a:pt x="557478" y="635661"/>
                </a:lnTo>
                <a:lnTo>
                  <a:pt x="489493" y="628862"/>
                </a:lnTo>
                <a:lnTo>
                  <a:pt x="397713" y="605067"/>
                </a:lnTo>
                <a:lnTo>
                  <a:pt x="237948" y="547280"/>
                </a:lnTo>
                <a:lnTo>
                  <a:pt x="98578" y="479295"/>
                </a:lnTo>
                <a:lnTo>
                  <a:pt x="37391" y="445302"/>
                </a:lnTo>
                <a:lnTo>
                  <a:pt x="10197" y="418108"/>
                </a:lnTo>
                <a:lnTo>
                  <a:pt x="0" y="387515"/>
                </a:lnTo>
                <a:lnTo>
                  <a:pt x="0" y="363720"/>
                </a:lnTo>
                <a:lnTo>
                  <a:pt x="6798" y="343325"/>
                </a:lnTo>
                <a:lnTo>
                  <a:pt x="37391" y="319530"/>
                </a:lnTo>
                <a:lnTo>
                  <a:pt x="105377" y="278739"/>
                </a:lnTo>
                <a:lnTo>
                  <a:pt x="197156" y="207354"/>
                </a:lnTo>
                <a:lnTo>
                  <a:pt x="628862" y="295735"/>
                </a:lnTo>
                <a:lnTo>
                  <a:pt x="659455" y="312731"/>
                </a:lnTo>
                <a:lnTo>
                  <a:pt x="707045" y="333127"/>
                </a:lnTo>
                <a:lnTo>
                  <a:pt x="785228" y="353522"/>
                </a:lnTo>
                <a:lnTo>
                  <a:pt x="904202" y="367119"/>
                </a:lnTo>
                <a:lnTo>
                  <a:pt x="1533064" y="363720"/>
                </a:lnTo>
                <a:lnTo>
                  <a:pt x="2389677" y="353522"/>
                </a:lnTo>
                <a:lnTo>
                  <a:pt x="3205498" y="346724"/>
                </a:lnTo>
                <a:lnTo>
                  <a:pt x="3406055" y="343325"/>
                </a:lnTo>
                <a:lnTo>
                  <a:pt x="3555622" y="333127"/>
                </a:lnTo>
                <a:lnTo>
                  <a:pt x="3691592" y="319530"/>
                </a:lnTo>
                <a:lnTo>
                  <a:pt x="3756178" y="302534"/>
                </a:lnTo>
                <a:lnTo>
                  <a:pt x="3807167" y="275339"/>
                </a:lnTo>
                <a:lnTo>
                  <a:pt x="3864954" y="231149"/>
                </a:lnTo>
                <a:lnTo>
                  <a:pt x="3932939" y="156365"/>
                </a:lnTo>
                <a:lnTo>
                  <a:pt x="4075708" y="0"/>
                </a:lnTo>
                <a:lnTo>
                  <a:pt x="4085906" y="169963"/>
                </a:lnTo>
                <a:lnTo>
                  <a:pt x="3970331" y="292336"/>
                </a:lnTo>
                <a:lnTo>
                  <a:pt x="3868354" y="421508"/>
                </a:lnTo>
                <a:lnTo>
                  <a:pt x="3779973" y="520086"/>
                </a:lnTo>
                <a:lnTo>
                  <a:pt x="3654200" y="594870"/>
                </a:lnTo>
                <a:lnTo>
                  <a:pt x="3596413" y="577873"/>
                </a:lnTo>
                <a:lnTo>
                  <a:pt x="3508032" y="557478"/>
                </a:lnTo>
                <a:lnTo>
                  <a:pt x="3392458" y="547280"/>
                </a:lnTo>
                <a:lnTo>
                  <a:pt x="2923360" y="564276"/>
                </a:lnTo>
                <a:lnTo>
                  <a:pt x="2015759" y="5880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AA2BA96-9BD2-4E81-A7B6-AA345F75A6DC}"/>
              </a:ext>
            </a:extLst>
          </p:cNvPr>
          <p:cNvSpPr/>
          <p:nvPr/>
        </p:nvSpPr>
        <p:spPr>
          <a:xfrm>
            <a:off x="6024563" y="5272088"/>
            <a:ext cx="952500" cy="615950"/>
          </a:xfrm>
          <a:custGeom>
            <a:avLst/>
            <a:gdLst>
              <a:gd name="connsiteX0" fmla="*/ 392906 w 952500"/>
              <a:gd name="connsiteY0" fmla="*/ 116681 h 616743"/>
              <a:gd name="connsiteX1" fmla="*/ 681037 w 952500"/>
              <a:gd name="connsiteY1" fmla="*/ 192881 h 616743"/>
              <a:gd name="connsiteX2" fmla="*/ 762000 w 952500"/>
              <a:gd name="connsiteY2" fmla="*/ 209550 h 616743"/>
              <a:gd name="connsiteX3" fmla="*/ 807243 w 952500"/>
              <a:gd name="connsiteY3" fmla="*/ 214312 h 616743"/>
              <a:gd name="connsiteX4" fmla="*/ 823912 w 952500"/>
              <a:gd name="connsiteY4" fmla="*/ 211931 h 616743"/>
              <a:gd name="connsiteX5" fmla="*/ 842962 w 952500"/>
              <a:gd name="connsiteY5" fmla="*/ 207168 h 616743"/>
              <a:gd name="connsiteX6" fmla="*/ 859631 w 952500"/>
              <a:gd name="connsiteY6" fmla="*/ 197643 h 616743"/>
              <a:gd name="connsiteX7" fmla="*/ 952500 w 952500"/>
              <a:gd name="connsiteY7" fmla="*/ 104775 h 616743"/>
              <a:gd name="connsiteX8" fmla="*/ 859631 w 952500"/>
              <a:gd name="connsiteY8" fmla="*/ 616743 h 616743"/>
              <a:gd name="connsiteX9" fmla="*/ 814387 w 952500"/>
              <a:gd name="connsiteY9" fmla="*/ 583406 h 616743"/>
              <a:gd name="connsiteX10" fmla="*/ 728662 w 952500"/>
              <a:gd name="connsiteY10" fmla="*/ 500062 h 616743"/>
              <a:gd name="connsiteX11" fmla="*/ 650081 w 952500"/>
              <a:gd name="connsiteY11" fmla="*/ 428625 h 616743"/>
              <a:gd name="connsiteX12" fmla="*/ 542925 w 952500"/>
              <a:gd name="connsiteY12" fmla="*/ 345281 h 616743"/>
              <a:gd name="connsiteX13" fmla="*/ 419100 w 952500"/>
              <a:gd name="connsiteY13" fmla="*/ 264318 h 616743"/>
              <a:gd name="connsiteX14" fmla="*/ 245268 w 952500"/>
              <a:gd name="connsiteY14" fmla="*/ 166687 h 616743"/>
              <a:gd name="connsiteX15" fmla="*/ 61912 w 952500"/>
              <a:gd name="connsiteY15" fmla="*/ 76200 h 616743"/>
              <a:gd name="connsiteX16" fmla="*/ 40481 w 952500"/>
              <a:gd name="connsiteY16" fmla="*/ 61912 h 616743"/>
              <a:gd name="connsiteX17" fmla="*/ 14287 w 952500"/>
              <a:gd name="connsiteY17" fmla="*/ 45243 h 616743"/>
              <a:gd name="connsiteX18" fmla="*/ 2381 w 952500"/>
              <a:gd name="connsiteY18" fmla="*/ 30956 h 616743"/>
              <a:gd name="connsiteX19" fmla="*/ 0 w 952500"/>
              <a:gd name="connsiteY19" fmla="*/ 16668 h 616743"/>
              <a:gd name="connsiteX20" fmla="*/ 7143 w 952500"/>
              <a:gd name="connsiteY20" fmla="*/ 4762 h 616743"/>
              <a:gd name="connsiteX21" fmla="*/ 35718 w 952500"/>
              <a:gd name="connsiteY21" fmla="*/ 0 h 616743"/>
              <a:gd name="connsiteX22" fmla="*/ 92868 w 952500"/>
              <a:gd name="connsiteY22" fmla="*/ 11906 h 616743"/>
              <a:gd name="connsiteX23" fmla="*/ 392906 w 952500"/>
              <a:gd name="connsiteY23" fmla="*/ 116681 h 616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2500" h="616743">
                <a:moveTo>
                  <a:pt x="392906" y="116681"/>
                </a:moveTo>
                <a:lnTo>
                  <a:pt x="681037" y="192881"/>
                </a:lnTo>
                <a:lnTo>
                  <a:pt x="762000" y="209550"/>
                </a:lnTo>
                <a:lnTo>
                  <a:pt x="807243" y="214312"/>
                </a:lnTo>
                <a:lnTo>
                  <a:pt x="823912" y="211931"/>
                </a:lnTo>
                <a:lnTo>
                  <a:pt x="842962" y="207168"/>
                </a:lnTo>
                <a:lnTo>
                  <a:pt x="859631" y="197643"/>
                </a:lnTo>
                <a:lnTo>
                  <a:pt x="952500" y="104775"/>
                </a:lnTo>
                <a:lnTo>
                  <a:pt x="859631" y="616743"/>
                </a:lnTo>
                <a:lnTo>
                  <a:pt x="814387" y="583406"/>
                </a:lnTo>
                <a:lnTo>
                  <a:pt x="728662" y="500062"/>
                </a:lnTo>
                <a:lnTo>
                  <a:pt x="650081" y="428625"/>
                </a:lnTo>
                <a:lnTo>
                  <a:pt x="542925" y="345281"/>
                </a:lnTo>
                <a:lnTo>
                  <a:pt x="419100" y="264318"/>
                </a:lnTo>
                <a:lnTo>
                  <a:pt x="245268" y="166687"/>
                </a:lnTo>
                <a:lnTo>
                  <a:pt x="61912" y="76200"/>
                </a:lnTo>
                <a:lnTo>
                  <a:pt x="40481" y="61912"/>
                </a:lnTo>
                <a:lnTo>
                  <a:pt x="14287" y="45243"/>
                </a:lnTo>
                <a:lnTo>
                  <a:pt x="2381" y="30956"/>
                </a:lnTo>
                <a:lnTo>
                  <a:pt x="0" y="16668"/>
                </a:lnTo>
                <a:lnTo>
                  <a:pt x="7143" y="4762"/>
                </a:lnTo>
                <a:lnTo>
                  <a:pt x="35718" y="0"/>
                </a:lnTo>
                <a:lnTo>
                  <a:pt x="92868" y="11906"/>
                </a:lnTo>
                <a:lnTo>
                  <a:pt x="392906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86DE1E4B-8DC4-4649-9FE7-19AF4A10EBA5}"/>
              </a:ext>
            </a:extLst>
          </p:cNvPr>
          <p:cNvGrpSpPr/>
          <p:nvPr/>
        </p:nvGrpSpPr>
        <p:grpSpPr>
          <a:xfrm>
            <a:off x="3692526" y="1668463"/>
            <a:ext cx="4651375" cy="4387851"/>
            <a:chOff x="3692526" y="1668463"/>
            <a:chExt cx="4651375" cy="4387851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30B772C1-168D-4934-9C48-891D0A7E6B84}"/>
                </a:ext>
              </a:extLst>
            </p:cNvPr>
            <p:cNvSpPr/>
            <p:nvPr/>
          </p:nvSpPr>
          <p:spPr>
            <a:xfrm>
              <a:off x="3692526" y="1668463"/>
              <a:ext cx="4651375" cy="781050"/>
            </a:xfrm>
            <a:custGeom>
              <a:avLst/>
              <a:gdLst>
                <a:gd name="connsiteX0" fmla="*/ 2807970 w 4652010"/>
                <a:gd name="connsiteY0" fmla="*/ 369570 h 781050"/>
                <a:gd name="connsiteX1" fmla="*/ 2354580 w 4652010"/>
                <a:gd name="connsiteY1" fmla="*/ 419100 h 781050"/>
                <a:gd name="connsiteX2" fmla="*/ 1943100 w 4652010"/>
                <a:gd name="connsiteY2" fmla="*/ 468630 h 781050"/>
                <a:gd name="connsiteX3" fmla="*/ 1562100 w 4652010"/>
                <a:gd name="connsiteY3" fmla="*/ 521970 h 781050"/>
                <a:gd name="connsiteX4" fmla="*/ 1283970 w 4652010"/>
                <a:gd name="connsiteY4" fmla="*/ 571500 h 781050"/>
                <a:gd name="connsiteX5" fmla="*/ 899160 w 4652010"/>
                <a:gd name="connsiteY5" fmla="*/ 651510 h 781050"/>
                <a:gd name="connsiteX6" fmla="*/ 636270 w 4652010"/>
                <a:gd name="connsiteY6" fmla="*/ 708660 h 781050"/>
                <a:gd name="connsiteX7" fmla="*/ 453390 w 4652010"/>
                <a:gd name="connsiteY7" fmla="*/ 750570 h 781050"/>
                <a:gd name="connsiteX8" fmla="*/ 361950 w 4652010"/>
                <a:gd name="connsiteY8" fmla="*/ 781050 h 781050"/>
                <a:gd name="connsiteX9" fmla="*/ 339090 w 4652010"/>
                <a:gd name="connsiteY9" fmla="*/ 773430 h 781050"/>
                <a:gd name="connsiteX10" fmla="*/ 293370 w 4652010"/>
                <a:gd name="connsiteY10" fmla="*/ 746760 h 781050"/>
                <a:gd name="connsiteX11" fmla="*/ 198120 w 4652010"/>
                <a:gd name="connsiteY11" fmla="*/ 636270 h 781050"/>
                <a:gd name="connsiteX12" fmla="*/ 87630 w 4652010"/>
                <a:gd name="connsiteY12" fmla="*/ 480060 h 781050"/>
                <a:gd name="connsiteX13" fmla="*/ 11430 w 4652010"/>
                <a:gd name="connsiteY13" fmla="*/ 365760 h 781050"/>
                <a:gd name="connsiteX14" fmla="*/ 0 w 4652010"/>
                <a:gd name="connsiteY14" fmla="*/ 335280 h 781050"/>
                <a:gd name="connsiteX15" fmla="*/ 0 w 4652010"/>
                <a:gd name="connsiteY15" fmla="*/ 323850 h 781050"/>
                <a:gd name="connsiteX16" fmla="*/ 3810 w 4652010"/>
                <a:gd name="connsiteY16" fmla="*/ 312420 h 781050"/>
                <a:gd name="connsiteX17" fmla="*/ 26670 w 4652010"/>
                <a:gd name="connsiteY17" fmla="*/ 300990 h 781050"/>
                <a:gd name="connsiteX18" fmla="*/ 45720 w 4652010"/>
                <a:gd name="connsiteY18" fmla="*/ 304800 h 781050"/>
                <a:gd name="connsiteX19" fmla="*/ 125730 w 4652010"/>
                <a:gd name="connsiteY19" fmla="*/ 361950 h 781050"/>
                <a:gd name="connsiteX20" fmla="*/ 190500 w 4652010"/>
                <a:gd name="connsiteY20" fmla="*/ 403860 h 781050"/>
                <a:gd name="connsiteX21" fmla="*/ 243840 w 4652010"/>
                <a:gd name="connsiteY21" fmla="*/ 430530 h 781050"/>
                <a:gd name="connsiteX22" fmla="*/ 304800 w 4652010"/>
                <a:gd name="connsiteY22" fmla="*/ 453390 h 781050"/>
                <a:gd name="connsiteX23" fmla="*/ 331470 w 4652010"/>
                <a:gd name="connsiteY23" fmla="*/ 461010 h 781050"/>
                <a:gd name="connsiteX24" fmla="*/ 377190 w 4652010"/>
                <a:gd name="connsiteY24" fmla="*/ 464820 h 781050"/>
                <a:gd name="connsiteX25" fmla="*/ 582930 w 4652010"/>
                <a:gd name="connsiteY25" fmla="*/ 457200 h 781050"/>
                <a:gd name="connsiteX26" fmla="*/ 1097280 w 4652010"/>
                <a:gd name="connsiteY26" fmla="*/ 392430 h 781050"/>
                <a:gd name="connsiteX27" fmla="*/ 1794510 w 4652010"/>
                <a:gd name="connsiteY27" fmla="*/ 289560 h 781050"/>
                <a:gd name="connsiteX28" fmla="*/ 2583180 w 4652010"/>
                <a:gd name="connsiteY28" fmla="*/ 201930 h 781050"/>
                <a:gd name="connsiteX29" fmla="*/ 3448050 w 4652010"/>
                <a:gd name="connsiteY29" fmla="*/ 129540 h 781050"/>
                <a:gd name="connsiteX30" fmla="*/ 3760470 w 4652010"/>
                <a:gd name="connsiteY30" fmla="*/ 110490 h 781050"/>
                <a:gd name="connsiteX31" fmla="*/ 3836670 w 4652010"/>
                <a:gd name="connsiteY31" fmla="*/ 91440 h 781050"/>
                <a:gd name="connsiteX32" fmla="*/ 3943350 w 4652010"/>
                <a:gd name="connsiteY32" fmla="*/ 60960 h 781050"/>
                <a:gd name="connsiteX33" fmla="*/ 4076700 w 4652010"/>
                <a:gd name="connsiteY33" fmla="*/ 0 h 781050"/>
                <a:gd name="connsiteX34" fmla="*/ 4168140 w 4652010"/>
                <a:gd name="connsiteY34" fmla="*/ 30480 h 781050"/>
                <a:gd name="connsiteX35" fmla="*/ 4309110 w 4652010"/>
                <a:gd name="connsiteY35" fmla="*/ 83820 h 781050"/>
                <a:gd name="connsiteX36" fmla="*/ 4427220 w 4652010"/>
                <a:gd name="connsiteY36" fmla="*/ 133350 h 781050"/>
                <a:gd name="connsiteX37" fmla="*/ 4522470 w 4652010"/>
                <a:gd name="connsiteY37" fmla="*/ 179070 h 781050"/>
                <a:gd name="connsiteX38" fmla="*/ 4583430 w 4652010"/>
                <a:gd name="connsiteY38" fmla="*/ 213360 h 781050"/>
                <a:gd name="connsiteX39" fmla="*/ 4613910 w 4652010"/>
                <a:gd name="connsiteY39" fmla="*/ 236220 h 781050"/>
                <a:gd name="connsiteX40" fmla="*/ 4636770 w 4652010"/>
                <a:gd name="connsiteY40" fmla="*/ 270510 h 781050"/>
                <a:gd name="connsiteX41" fmla="*/ 4648200 w 4652010"/>
                <a:gd name="connsiteY41" fmla="*/ 300990 h 781050"/>
                <a:gd name="connsiteX42" fmla="*/ 4652010 w 4652010"/>
                <a:gd name="connsiteY42" fmla="*/ 335280 h 781050"/>
                <a:gd name="connsiteX43" fmla="*/ 4644390 w 4652010"/>
                <a:gd name="connsiteY43" fmla="*/ 365760 h 781050"/>
                <a:gd name="connsiteX44" fmla="*/ 4621530 w 4652010"/>
                <a:gd name="connsiteY44" fmla="*/ 384810 h 781050"/>
                <a:gd name="connsiteX45" fmla="*/ 4594860 w 4652010"/>
                <a:gd name="connsiteY45" fmla="*/ 396240 h 781050"/>
                <a:gd name="connsiteX46" fmla="*/ 4229100 w 4652010"/>
                <a:gd name="connsiteY46" fmla="*/ 373380 h 781050"/>
                <a:gd name="connsiteX47" fmla="*/ 3897630 w 4652010"/>
                <a:gd name="connsiteY47" fmla="*/ 354330 h 781050"/>
                <a:gd name="connsiteX48" fmla="*/ 3470910 w 4652010"/>
                <a:gd name="connsiteY48" fmla="*/ 346710 h 781050"/>
                <a:gd name="connsiteX49" fmla="*/ 3131820 w 4652010"/>
                <a:gd name="connsiteY49" fmla="*/ 350520 h 781050"/>
                <a:gd name="connsiteX50" fmla="*/ 3028950 w 4652010"/>
                <a:gd name="connsiteY50" fmla="*/ 350520 h 781050"/>
                <a:gd name="connsiteX51" fmla="*/ 2807970 w 4652010"/>
                <a:gd name="connsiteY51" fmla="*/ 36957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652010" h="781050">
                  <a:moveTo>
                    <a:pt x="2807970" y="369570"/>
                  </a:moveTo>
                  <a:lnTo>
                    <a:pt x="2354580" y="419100"/>
                  </a:lnTo>
                  <a:lnTo>
                    <a:pt x="1943100" y="468630"/>
                  </a:lnTo>
                  <a:lnTo>
                    <a:pt x="1562100" y="521970"/>
                  </a:lnTo>
                  <a:lnTo>
                    <a:pt x="1283970" y="571500"/>
                  </a:lnTo>
                  <a:lnTo>
                    <a:pt x="899160" y="651510"/>
                  </a:lnTo>
                  <a:lnTo>
                    <a:pt x="636270" y="708660"/>
                  </a:lnTo>
                  <a:lnTo>
                    <a:pt x="453390" y="750570"/>
                  </a:lnTo>
                  <a:lnTo>
                    <a:pt x="361950" y="781050"/>
                  </a:lnTo>
                  <a:lnTo>
                    <a:pt x="339090" y="773430"/>
                  </a:lnTo>
                  <a:lnTo>
                    <a:pt x="293370" y="746760"/>
                  </a:lnTo>
                  <a:lnTo>
                    <a:pt x="198120" y="636270"/>
                  </a:lnTo>
                  <a:lnTo>
                    <a:pt x="87630" y="480060"/>
                  </a:lnTo>
                  <a:lnTo>
                    <a:pt x="11430" y="365760"/>
                  </a:lnTo>
                  <a:lnTo>
                    <a:pt x="0" y="335280"/>
                  </a:lnTo>
                  <a:lnTo>
                    <a:pt x="0" y="323850"/>
                  </a:lnTo>
                  <a:lnTo>
                    <a:pt x="3810" y="312420"/>
                  </a:lnTo>
                  <a:lnTo>
                    <a:pt x="26670" y="300990"/>
                  </a:lnTo>
                  <a:lnTo>
                    <a:pt x="45720" y="304800"/>
                  </a:lnTo>
                  <a:lnTo>
                    <a:pt x="125730" y="361950"/>
                  </a:lnTo>
                  <a:lnTo>
                    <a:pt x="190500" y="403860"/>
                  </a:lnTo>
                  <a:lnTo>
                    <a:pt x="243840" y="430530"/>
                  </a:lnTo>
                  <a:lnTo>
                    <a:pt x="304800" y="453390"/>
                  </a:lnTo>
                  <a:lnTo>
                    <a:pt x="331470" y="461010"/>
                  </a:lnTo>
                  <a:lnTo>
                    <a:pt x="377190" y="464820"/>
                  </a:lnTo>
                  <a:lnTo>
                    <a:pt x="582930" y="457200"/>
                  </a:lnTo>
                  <a:lnTo>
                    <a:pt x="1097280" y="392430"/>
                  </a:lnTo>
                  <a:lnTo>
                    <a:pt x="1794510" y="289560"/>
                  </a:lnTo>
                  <a:lnTo>
                    <a:pt x="2583180" y="201930"/>
                  </a:lnTo>
                  <a:lnTo>
                    <a:pt x="3448050" y="129540"/>
                  </a:lnTo>
                  <a:lnTo>
                    <a:pt x="3760470" y="110490"/>
                  </a:lnTo>
                  <a:lnTo>
                    <a:pt x="3836670" y="91440"/>
                  </a:lnTo>
                  <a:lnTo>
                    <a:pt x="3943350" y="60960"/>
                  </a:lnTo>
                  <a:lnTo>
                    <a:pt x="4076700" y="0"/>
                  </a:lnTo>
                  <a:lnTo>
                    <a:pt x="4168140" y="30480"/>
                  </a:lnTo>
                  <a:lnTo>
                    <a:pt x="4309110" y="83820"/>
                  </a:lnTo>
                  <a:lnTo>
                    <a:pt x="4427220" y="133350"/>
                  </a:lnTo>
                  <a:lnTo>
                    <a:pt x="4522470" y="179070"/>
                  </a:lnTo>
                  <a:lnTo>
                    <a:pt x="4583430" y="213360"/>
                  </a:lnTo>
                  <a:lnTo>
                    <a:pt x="4613910" y="236220"/>
                  </a:lnTo>
                  <a:lnTo>
                    <a:pt x="4636770" y="270510"/>
                  </a:lnTo>
                  <a:lnTo>
                    <a:pt x="4648200" y="300990"/>
                  </a:lnTo>
                  <a:lnTo>
                    <a:pt x="4652010" y="335280"/>
                  </a:lnTo>
                  <a:lnTo>
                    <a:pt x="4644390" y="365760"/>
                  </a:lnTo>
                  <a:lnTo>
                    <a:pt x="4621530" y="384810"/>
                  </a:lnTo>
                  <a:lnTo>
                    <a:pt x="4594860" y="396240"/>
                  </a:lnTo>
                  <a:lnTo>
                    <a:pt x="4229100" y="373380"/>
                  </a:lnTo>
                  <a:lnTo>
                    <a:pt x="3897630" y="354330"/>
                  </a:lnTo>
                  <a:lnTo>
                    <a:pt x="3470910" y="346710"/>
                  </a:lnTo>
                  <a:lnTo>
                    <a:pt x="3131820" y="350520"/>
                  </a:lnTo>
                  <a:lnTo>
                    <a:pt x="3028950" y="350520"/>
                  </a:lnTo>
                  <a:lnTo>
                    <a:pt x="2807970" y="3695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22129F93-81DC-4764-906E-B32C047A64F3}"/>
                </a:ext>
              </a:extLst>
            </p:cNvPr>
            <p:cNvSpPr/>
            <p:nvPr/>
          </p:nvSpPr>
          <p:spPr>
            <a:xfrm>
              <a:off x="4422776" y="2922588"/>
              <a:ext cx="601663" cy="1504950"/>
            </a:xfrm>
            <a:custGeom>
              <a:avLst/>
              <a:gdLst>
                <a:gd name="connsiteX0" fmla="*/ 283369 w 602457"/>
                <a:gd name="connsiteY0" fmla="*/ 762000 h 1504950"/>
                <a:gd name="connsiteX1" fmla="*/ 216694 w 602457"/>
                <a:gd name="connsiteY1" fmla="*/ 323850 h 1504950"/>
                <a:gd name="connsiteX2" fmla="*/ 211932 w 602457"/>
                <a:gd name="connsiteY2" fmla="*/ 302419 h 1504950"/>
                <a:gd name="connsiteX3" fmla="*/ 195263 w 602457"/>
                <a:gd name="connsiteY3" fmla="*/ 264319 h 1504950"/>
                <a:gd name="connsiteX4" fmla="*/ 152400 w 602457"/>
                <a:gd name="connsiteY4" fmla="*/ 202406 h 1504950"/>
                <a:gd name="connsiteX5" fmla="*/ 104775 w 602457"/>
                <a:gd name="connsiteY5" fmla="*/ 150019 h 1504950"/>
                <a:gd name="connsiteX6" fmla="*/ 33338 w 602457"/>
                <a:gd name="connsiteY6" fmla="*/ 80962 h 1504950"/>
                <a:gd name="connsiteX7" fmla="*/ 16669 w 602457"/>
                <a:gd name="connsiteY7" fmla="*/ 71437 h 1504950"/>
                <a:gd name="connsiteX8" fmla="*/ 2382 w 602457"/>
                <a:gd name="connsiteY8" fmla="*/ 52387 h 1504950"/>
                <a:gd name="connsiteX9" fmla="*/ 0 w 602457"/>
                <a:gd name="connsiteY9" fmla="*/ 28575 h 1504950"/>
                <a:gd name="connsiteX10" fmla="*/ 0 w 602457"/>
                <a:gd name="connsiteY10" fmla="*/ 19050 h 1504950"/>
                <a:gd name="connsiteX11" fmla="*/ 4763 w 602457"/>
                <a:gd name="connsiteY11" fmla="*/ 4762 h 1504950"/>
                <a:gd name="connsiteX12" fmla="*/ 14288 w 602457"/>
                <a:gd name="connsiteY12" fmla="*/ 0 h 1504950"/>
                <a:gd name="connsiteX13" fmla="*/ 35719 w 602457"/>
                <a:gd name="connsiteY13" fmla="*/ 2381 h 1504950"/>
                <a:gd name="connsiteX14" fmla="*/ 54769 w 602457"/>
                <a:gd name="connsiteY14" fmla="*/ 9525 h 1504950"/>
                <a:gd name="connsiteX15" fmla="*/ 138113 w 602457"/>
                <a:gd name="connsiteY15" fmla="*/ 35719 h 1504950"/>
                <a:gd name="connsiteX16" fmla="*/ 216694 w 602457"/>
                <a:gd name="connsiteY16" fmla="*/ 59531 h 1504950"/>
                <a:gd name="connsiteX17" fmla="*/ 295275 w 602457"/>
                <a:gd name="connsiteY17" fmla="*/ 85725 h 1504950"/>
                <a:gd name="connsiteX18" fmla="*/ 390525 w 602457"/>
                <a:gd name="connsiteY18" fmla="*/ 123825 h 1504950"/>
                <a:gd name="connsiteX19" fmla="*/ 447675 w 602457"/>
                <a:gd name="connsiteY19" fmla="*/ 150019 h 1504950"/>
                <a:gd name="connsiteX20" fmla="*/ 473869 w 602457"/>
                <a:gd name="connsiteY20" fmla="*/ 169069 h 1504950"/>
                <a:gd name="connsiteX21" fmla="*/ 457200 w 602457"/>
                <a:gd name="connsiteY21" fmla="*/ 297656 h 1504950"/>
                <a:gd name="connsiteX22" fmla="*/ 509588 w 602457"/>
                <a:gd name="connsiteY22" fmla="*/ 681037 h 1504950"/>
                <a:gd name="connsiteX23" fmla="*/ 583407 w 602457"/>
                <a:gd name="connsiteY23" fmla="*/ 1112044 h 1504950"/>
                <a:gd name="connsiteX24" fmla="*/ 590550 w 602457"/>
                <a:gd name="connsiteY24" fmla="*/ 1216819 h 1504950"/>
                <a:gd name="connsiteX25" fmla="*/ 600075 w 602457"/>
                <a:gd name="connsiteY25" fmla="*/ 1281112 h 1504950"/>
                <a:gd name="connsiteX26" fmla="*/ 602457 w 602457"/>
                <a:gd name="connsiteY26" fmla="*/ 1328737 h 1504950"/>
                <a:gd name="connsiteX27" fmla="*/ 597694 w 602457"/>
                <a:gd name="connsiteY27" fmla="*/ 1371600 h 1504950"/>
                <a:gd name="connsiteX28" fmla="*/ 588169 w 602457"/>
                <a:gd name="connsiteY28" fmla="*/ 1412081 h 1504950"/>
                <a:gd name="connsiteX29" fmla="*/ 571500 w 602457"/>
                <a:gd name="connsiteY29" fmla="*/ 1452562 h 1504950"/>
                <a:gd name="connsiteX30" fmla="*/ 554832 w 602457"/>
                <a:gd name="connsiteY30" fmla="*/ 1478756 h 1504950"/>
                <a:gd name="connsiteX31" fmla="*/ 533400 w 602457"/>
                <a:gd name="connsiteY31" fmla="*/ 1495425 h 1504950"/>
                <a:gd name="connsiteX32" fmla="*/ 516732 w 602457"/>
                <a:gd name="connsiteY32" fmla="*/ 1504950 h 1504950"/>
                <a:gd name="connsiteX33" fmla="*/ 495300 w 602457"/>
                <a:gd name="connsiteY33" fmla="*/ 1504950 h 1504950"/>
                <a:gd name="connsiteX34" fmla="*/ 466725 w 602457"/>
                <a:gd name="connsiteY34" fmla="*/ 1497806 h 1504950"/>
                <a:gd name="connsiteX35" fmla="*/ 442913 w 602457"/>
                <a:gd name="connsiteY35" fmla="*/ 1481137 h 1504950"/>
                <a:gd name="connsiteX36" fmla="*/ 414338 w 602457"/>
                <a:gd name="connsiteY36" fmla="*/ 1447800 h 1504950"/>
                <a:gd name="connsiteX37" fmla="*/ 383382 w 602457"/>
                <a:gd name="connsiteY37" fmla="*/ 1400175 h 1504950"/>
                <a:gd name="connsiteX38" fmla="*/ 359569 w 602457"/>
                <a:gd name="connsiteY38" fmla="*/ 1357312 h 1504950"/>
                <a:gd name="connsiteX39" fmla="*/ 342900 w 602457"/>
                <a:gd name="connsiteY39" fmla="*/ 1312069 h 1504950"/>
                <a:gd name="connsiteX40" fmla="*/ 330994 w 602457"/>
                <a:gd name="connsiteY40" fmla="*/ 1238250 h 1504950"/>
                <a:gd name="connsiteX41" fmla="*/ 326232 w 602457"/>
                <a:gd name="connsiteY41" fmla="*/ 1159669 h 1504950"/>
                <a:gd name="connsiteX42" fmla="*/ 283369 w 602457"/>
                <a:gd name="connsiteY42" fmla="*/ 762000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2457" h="1504950">
                  <a:moveTo>
                    <a:pt x="283369" y="762000"/>
                  </a:moveTo>
                  <a:lnTo>
                    <a:pt x="216694" y="323850"/>
                  </a:lnTo>
                  <a:lnTo>
                    <a:pt x="211932" y="302419"/>
                  </a:lnTo>
                  <a:lnTo>
                    <a:pt x="195263" y="264319"/>
                  </a:lnTo>
                  <a:lnTo>
                    <a:pt x="152400" y="202406"/>
                  </a:lnTo>
                  <a:lnTo>
                    <a:pt x="104775" y="150019"/>
                  </a:lnTo>
                  <a:lnTo>
                    <a:pt x="33338" y="80962"/>
                  </a:lnTo>
                  <a:lnTo>
                    <a:pt x="16669" y="71437"/>
                  </a:lnTo>
                  <a:lnTo>
                    <a:pt x="2382" y="52387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54769" y="9525"/>
                  </a:lnTo>
                  <a:lnTo>
                    <a:pt x="138113" y="35719"/>
                  </a:lnTo>
                  <a:lnTo>
                    <a:pt x="216694" y="59531"/>
                  </a:lnTo>
                  <a:lnTo>
                    <a:pt x="295275" y="85725"/>
                  </a:lnTo>
                  <a:lnTo>
                    <a:pt x="390525" y="123825"/>
                  </a:lnTo>
                  <a:lnTo>
                    <a:pt x="447675" y="150019"/>
                  </a:lnTo>
                  <a:lnTo>
                    <a:pt x="473869" y="169069"/>
                  </a:lnTo>
                  <a:lnTo>
                    <a:pt x="457200" y="297656"/>
                  </a:lnTo>
                  <a:lnTo>
                    <a:pt x="509588" y="681037"/>
                  </a:lnTo>
                  <a:lnTo>
                    <a:pt x="583407" y="1112044"/>
                  </a:lnTo>
                  <a:lnTo>
                    <a:pt x="590550" y="1216819"/>
                  </a:lnTo>
                  <a:lnTo>
                    <a:pt x="600075" y="1281112"/>
                  </a:lnTo>
                  <a:lnTo>
                    <a:pt x="602457" y="1328737"/>
                  </a:lnTo>
                  <a:lnTo>
                    <a:pt x="597694" y="1371600"/>
                  </a:lnTo>
                  <a:lnTo>
                    <a:pt x="588169" y="1412081"/>
                  </a:lnTo>
                  <a:lnTo>
                    <a:pt x="571500" y="1452562"/>
                  </a:lnTo>
                  <a:lnTo>
                    <a:pt x="554832" y="1478756"/>
                  </a:lnTo>
                  <a:lnTo>
                    <a:pt x="533400" y="1495425"/>
                  </a:lnTo>
                  <a:lnTo>
                    <a:pt x="516732" y="1504950"/>
                  </a:lnTo>
                  <a:lnTo>
                    <a:pt x="495300" y="1504950"/>
                  </a:lnTo>
                  <a:lnTo>
                    <a:pt x="466725" y="1497806"/>
                  </a:lnTo>
                  <a:lnTo>
                    <a:pt x="442913" y="1481137"/>
                  </a:lnTo>
                  <a:lnTo>
                    <a:pt x="414338" y="1447800"/>
                  </a:lnTo>
                  <a:lnTo>
                    <a:pt x="383382" y="1400175"/>
                  </a:lnTo>
                  <a:lnTo>
                    <a:pt x="359569" y="1357312"/>
                  </a:lnTo>
                  <a:lnTo>
                    <a:pt x="342900" y="1312069"/>
                  </a:lnTo>
                  <a:lnTo>
                    <a:pt x="330994" y="1238250"/>
                  </a:lnTo>
                  <a:lnTo>
                    <a:pt x="326232" y="1159669"/>
                  </a:lnTo>
                  <a:lnTo>
                    <a:pt x="283369" y="7620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83E39406-1C08-413B-BE82-A2961C3407C8}"/>
                </a:ext>
              </a:extLst>
            </p:cNvPr>
            <p:cNvSpPr/>
            <p:nvPr/>
          </p:nvSpPr>
          <p:spPr>
            <a:xfrm>
              <a:off x="4743451" y="2781301"/>
              <a:ext cx="1712913" cy="1147763"/>
            </a:xfrm>
            <a:custGeom>
              <a:avLst/>
              <a:gdLst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262063 w 1712119"/>
                <a:gd name="connsiteY26" fmla="*/ 657225 h 1188244"/>
                <a:gd name="connsiteX27" fmla="*/ 1307306 w 1712119"/>
                <a:gd name="connsiteY27" fmla="*/ 373856 h 1188244"/>
                <a:gd name="connsiteX28" fmla="*/ 1312069 w 1712119"/>
                <a:gd name="connsiteY28" fmla="*/ 323850 h 1188244"/>
                <a:gd name="connsiteX29" fmla="*/ 1309688 w 1712119"/>
                <a:gd name="connsiteY29" fmla="*/ 297656 h 1188244"/>
                <a:gd name="connsiteX30" fmla="*/ 1302544 w 1712119"/>
                <a:gd name="connsiteY30" fmla="*/ 271463 h 1188244"/>
                <a:gd name="connsiteX31" fmla="*/ 1285875 w 1712119"/>
                <a:gd name="connsiteY31" fmla="*/ 250031 h 1188244"/>
                <a:gd name="connsiteX32" fmla="*/ 1262063 w 1712119"/>
                <a:gd name="connsiteY32" fmla="*/ 230981 h 1188244"/>
                <a:gd name="connsiteX33" fmla="*/ 1228725 w 1712119"/>
                <a:gd name="connsiteY33" fmla="*/ 223838 h 1188244"/>
                <a:gd name="connsiteX34" fmla="*/ 1126331 w 1712119"/>
                <a:gd name="connsiteY34" fmla="*/ 245269 h 1188244"/>
                <a:gd name="connsiteX35" fmla="*/ 714375 w 1712119"/>
                <a:gd name="connsiteY35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180553 w 1712119"/>
                <a:gd name="connsiteY26" fmla="*/ 1075606 h 1188244"/>
                <a:gd name="connsiteX27" fmla="*/ 1262063 w 1712119"/>
                <a:gd name="connsiteY27" fmla="*/ 657225 h 1188244"/>
                <a:gd name="connsiteX28" fmla="*/ 1307306 w 1712119"/>
                <a:gd name="connsiteY28" fmla="*/ 373856 h 1188244"/>
                <a:gd name="connsiteX29" fmla="*/ 1312069 w 1712119"/>
                <a:gd name="connsiteY29" fmla="*/ 323850 h 1188244"/>
                <a:gd name="connsiteX30" fmla="*/ 1309688 w 1712119"/>
                <a:gd name="connsiteY30" fmla="*/ 297656 h 1188244"/>
                <a:gd name="connsiteX31" fmla="*/ 1302544 w 1712119"/>
                <a:gd name="connsiteY31" fmla="*/ 271463 h 1188244"/>
                <a:gd name="connsiteX32" fmla="*/ 1285875 w 1712119"/>
                <a:gd name="connsiteY32" fmla="*/ 250031 h 1188244"/>
                <a:gd name="connsiteX33" fmla="*/ 1262063 w 1712119"/>
                <a:gd name="connsiteY33" fmla="*/ 230981 h 1188244"/>
                <a:gd name="connsiteX34" fmla="*/ 1228725 w 1712119"/>
                <a:gd name="connsiteY34" fmla="*/ 223838 h 1188244"/>
                <a:gd name="connsiteX35" fmla="*/ 1126331 w 1712119"/>
                <a:gd name="connsiteY35" fmla="*/ 245269 h 1188244"/>
                <a:gd name="connsiteX36" fmla="*/ 714375 w 1712119"/>
                <a:gd name="connsiteY36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73344 w 1712119"/>
                <a:gd name="connsiteY24" fmla="*/ 1146997 h 1188244"/>
                <a:gd name="connsiteX25" fmla="*/ 1364456 w 1712119"/>
                <a:gd name="connsiteY25" fmla="*/ 1188244 h 1188244"/>
                <a:gd name="connsiteX26" fmla="*/ 1169194 w 1712119"/>
                <a:gd name="connsiteY26" fmla="*/ 1135856 h 1188244"/>
                <a:gd name="connsiteX27" fmla="*/ 1180553 w 1712119"/>
                <a:gd name="connsiteY27" fmla="*/ 1075606 h 1188244"/>
                <a:gd name="connsiteX28" fmla="*/ 1262063 w 1712119"/>
                <a:gd name="connsiteY28" fmla="*/ 657225 h 1188244"/>
                <a:gd name="connsiteX29" fmla="*/ 1307306 w 1712119"/>
                <a:gd name="connsiteY29" fmla="*/ 373856 h 1188244"/>
                <a:gd name="connsiteX30" fmla="*/ 1312069 w 1712119"/>
                <a:gd name="connsiteY30" fmla="*/ 323850 h 1188244"/>
                <a:gd name="connsiteX31" fmla="*/ 1309688 w 1712119"/>
                <a:gd name="connsiteY31" fmla="*/ 297656 h 1188244"/>
                <a:gd name="connsiteX32" fmla="*/ 1302544 w 1712119"/>
                <a:gd name="connsiteY32" fmla="*/ 271463 h 1188244"/>
                <a:gd name="connsiteX33" fmla="*/ 1285875 w 1712119"/>
                <a:gd name="connsiteY33" fmla="*/ 250031 h 1188244"/>
                <a:gd name="connsiteX34" fmla="*/ 1262063 w 1712119"/>
                <a:gd name="connsiteY34" fmla="*/ 230981 h 1188244"/>
                <a:gd name="connsiteX35" fmla="*/ 1228725 w 1712119"/>
                <a:gd name="connsiteY35" fmla="*/ 223838 h 1188244"/>
                <a:gd name="connsiteX36" fmla="*/ 1126331 w 1712119"/>
                <a:gd name="connsiteY36" fmla="*/ 245269 h 1188244"/>
                <a:gd name="connsiteX37" fmla="*/ 714375 w 1712119"/>
                <a:gd name="connsiteY37" fmla="*/ 335756 h 1188244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69194 w 1712119"/>
                <a:gd name="connsiteY25" fmla="*/ 1135856 h 1146997"/>
                <a:gd name="connsiteX26" fmla="*/ 1180553 w 1712119"/>
                <a:gd name="connsiteY26" fmla="*/ 1075606 h 1146997"/>
                <a:gd name="connsiteX27" fmla="*/ 1262063 w 1712119"/>
                <a:gd name="connsiteY27" fmla="*/ 657225 h 1146997"/>
                <a:gd name="connsiteX28" fmla="*/ 1307306 w 1712119"/>
                <a:gd name="connsiteY28" fmla="*/ 373856 h 1146997"/>
                <a:gd name="connsiteX29" fmla="*/ 1312069 w 1712119"/>
                <a:gd name="connsiteY29" fmla="*/ 323850 h 1146997"/>
                <a:gd name="connsiteX30" fmla="*/ 1309688 w 1712119"/>
                <a:gd name="connsiteY30" fmla="*/ 297656 h 1146997"/>
                <a:gd name="connsiteX31" fmla="*/ 1302544 w 1712119"/>
                <a:gd name="connsiteY31" fmla="*/ 271463 h 1146997"/>
                <a:gd name="connsiteX32" fmla="*/ 1285875 w 1712119"/>
                <a:gd name="connsiteY32" fmla="*/ 250031 h 1146997"/>
                <a:gd name="connsiteX33" fmla="*/ 1262063 w 1712119"/>
                <a:gd name="connsiteY33" fmla="*/ 230981 h 1146997"/>
                <a:gd name="connsiteX34" fmla="*/ 1228725 w 1712119"/>
                <a:gd name="connsiteY34" fmla="*/ 223838 h 1146997"/>
                <a:gd name="connsiteX35" fmla="*/ 1126331 w 1712119"/>
                <a:gd name="connsiteY35" fmla="*/ 245269 h 1146997"/>
                <a:gd name="connsiteX36" fmla="*/ 714375 w 1712119"/>
                <a:gd name="connsiteY36" fmla="*/ 335756 h 1146997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80553 w 1712119"/>
                <a:gd name="connsiteY25" fmla="*/ 1075606 h 1146997"/>
                <a:gd name="connsiteX26" fmla="*/ 1262063 w 1712119"/>
                <a:gd name="connsiteY26" fmla="*/ 657225 h 1146997"/>
                <a:gd name="connsiteX27" fmla="*/ 1307306 w 1712119"/>
                <a:gd name="connsiteY27" fmla="*/ 373856 h 1146997"/>
                <a:gd name="connsiteX28" fmla="*/ 1312069 w 1712119"/>
                <a:gd name="connsiteY28" fmla="*/ 323850 h 1146997"/>
                <a:gd name="connsiteX29" fmla="*/ 1309688 w 1712119"/>
                <a:gd name="connsiteY29" fmla="*/ 297656 h 1146997"/>
                <a:gd name="connsiteX30" fmla="*/ 1302544 w 1712119"/>
                <a:gd name="connsiteY30" fmla="*/ 271463 h 1146997"/>
                <a:gd name="connsiteX31" fmla="*/ 1285875 w 1712119"/>
                <a:gd name="connsiteY31" fmla="*/ 250031 h 1146997"/>
                <a:gd name="connsiteX32" fmla="*/ 1262063 w 1712119"/>
                <a:gd name="connsiteY32" fmla="*/ 230981 h 1146997"/>
                <a:gd name="connsiteX33" fmla="*/ 1228725 w 1712119"/>
                <a:gd name="connsiteY33" fmla="*/ 223838 h 1146997"/>
                <a:gd name="connsiteX34" fmla="*/ 1126331 w 1712119"/>
                <a:gd name="connsiteY34" fmla="*/ 245269 h 1146997"/>
                <a:gd name="connsiteX35" fmla="*/ 714375 w 1712119"/>
                <a:gd name="connsiteY35" fmla="*/ 335756 h 114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119" h="1146997">
                  <a:moveTo>
                    <a:pt x="714375" y="335756"/>
                  </a:moveTo>
                  <a:lnTo>
                    <a:pt x="80963" y="483394"/>
                  </a:lnTo>
                  <a:lnTo>
                    <a:pt x="0" y="311944"/>
                  </a:lnTo>
                  <a:lnTo>
                    <a:pt x="528638" y="202406"/>
                  </a:lnTo>
                  <a:lnTo>
                    <a:pt x="1054894" y="88106"/>
                  </a:lnTo>
                  <a:lnTo>
                    <a:pt x="1207294" y="0"/>
                  </a:lnTo>
                  <a:lnTo>
                    <a:pt x="1219200" y="0"/>
                  </a:lnTo>
                  <a:lnTo>
                    <a:pt x="1271588" y="11906"/>
                  </a:lnTo>
                  <a:lnTo>
                    <a:pt x="1343025" y="35719"/>
                  </a:lnTo>
                  <a:lnTo>
                    <a:pt x="1426369" y="71438"/>
                  </a:lnTo>
                  <a:lnTo>
                    <a:pt x="1543050" y="130969"/>
                  </a:lnTo>
                  <a:lnTo>
                    <a:pt x="1628775" y="178594"/>
                  </a:lnTo>
                  <a:lnTo>
                    <a:pt x="1669256" y="207169"/>
                  </a:lnTo>
                  <a:lnTo>
                    <a:pt x="1690688" y="228600"/>
                  </a:lnTo>
                  <a:lnTo>
                    <a:pt x="1707356" y="254794"/>
                  </a:lnTo>
                  <a:lnTo>
                    <a:pt x="1712119" y="273844"/>
                  </a:lnTo>
                  <a:lnTo>
                    <a:pt x="1709738" y="297656"/>
                  </a:lnTo>
                  <a:lnTo>
                    <a:pt x="1697831" y="321469"/>
                  </a:lnTo>
                  <a:lnTo>
                    <a:pt x="1669256" y="347663"/>
                  </a:lnTo>
                  <a:lnTo>
                    <a:pt x="1647825" y="361950"/>
                  </a:lnTo>
                  <a:lnTo>
                    <a:pt x="1626394" y="404813"/>
                  </a:lnTo>
                  <a:lnTo>
                    <a:pt x="1595438" y="461963"/>
                  </a:lnTo>
                  <a:lnTo>
                    <a:pt x="1516856" y="669131"/>
                  </a:lnTo>
                  <a:lnTo>
                    <a:pt x="1440656" y="926306"/>
                  </a:lnTo>
                  <a:lnTo>
                    <a:pt x="1373344" y="1146997"/>
                  </a:lnTo>
                  <a:lnTo>
                    <a:pt x="1180553" y="1075606"/>
                  </a:lnTo>
                  <a:lnTo>
                    <a:pt x="1262063" y="657225"/>
                  </a:lnTo>
                  <a:lnTo>
                    <a:pt x="1307306" y="373856"/>
                  </a:lnTo>
                  <a:lnTo>
                    <a:pt x="1312069" y="323850"/>
                  </a:lnTo>
                  <a:lnTo>
                    <a:pt x="1309688" y="297656"/>
                  </a:lnTo>
                  <a:lnTo>
                    <a:pt x="1302544" y="271463"/>
                  </a:lnTo>
                  <a:lnTo>
                    <a:pt x="1285875" y="250031"/>
                  </a:lnTo>
                  <a:lnTo>
                    <a:pt x="1262063" y="230981"/>
                  </a:lnTo>
                  <a:lnTo>
                    <a:pt x="1228725" y="223838"/>
                  </a:lnTo>
                  <a:lnTo>
                    <a:pt x="1126331" y="245269"/>
                  </a:lnTo>
                  <a:lnTo>
                    <a:pt x="714375" y="3357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0166888F-933C-40FB-AF1E-939B62666882}"/>
                </a:ext>
              </a:extLst>
            </p:cNvPr>
            <p:cNvSpPr/>
            <p:nvPr/>
          </p:nvSpPr>
          <p:spPr>
            <a:xfrm>
              <a:off x="4929189" y="3824288"/>
              <a:ext cx="1246187" cy="355600"/>
            </a:xfrm>
            <a:custGeom>
              <a:avLst/>
              <a:gdLst>
                <a:gd name="connsiteX0" fmla="*/ 704850 w 1245393"/>
                <a:gd name="connsiteY0" fmla="*/ 214312 h 354806"/>
                <a:gd name="connsiteX1" fmla="*/ 504825 w 1245393"/>
                <a:gd name="connsiteY1" fmla="*/ 233362 h 354806"/>
                <a:gd name="connsiteX2" fmla="*/ 366712 w 1245393"/>
                <a:gd name="connsiteY2" fmla="*/ 259556 h 354806"/>
                <a:gd name="connsiteX3" fmla="*/ 240506 w 1245393"/>
                <a:gd name="connsiteY3" fmla="*/ 290512 h 354806"/>
                <a:gd name="connsiteX4" fmla="*/ 42862 w 1245393"/>
                <a:gd name="connsiteY4" fmla="*/ 354806 h 354806"/>
                <a:gd name="connsiteX5" fmla="*/ 0 w 1245393"/>
                <a:gd name="connsiteY5" fmla="*/ 197643 h 354806"/>
                <a:gd name="connsiteX6" fmla="*/ 381000 w 1245393"/>
                <a:gd name="connsiteY6" fmla="*/ 97631 h 354806"/>
                <a:gd name="connsiteX7" fmla="*/ 523875 w 1245393"/>
                <a:gd name="connsiteY7" fmla="*/ 66675 h 354806"/>
                <a:gd name="connsiteX8" fmla="*/ 707231 w 1245393"/>
                <a:gd name="connsiteY8" fmla="*/ 35718 h 354806"/>
                <a:gd name="connsiteX9" fmla="*/ 862012 w 1245393"/>
                <a:gd name="connsiteY9" fmla="*/ 16668 h 354806"/>
                <a:gd name="connsiteX10" fmla="*/ 1040606 w 1245393"/>
                <a:gd name="connsiteY10" fmla="*/ 0 h 354806"/>
                <a:gd name="connsiteX11" fmla="*/ 1200150 w 1245393"/>
                <a:gd name="connsiteY11" fmla="*/ 59531 h 354806"/>
                <a:gd name="connsiteX12" fmla="*/ 1245393 w 1245393"/>
                <a:gd name="connsiteY12" fmla="*/ 133350 h 354806"/>
                <a:gd name="connsiteX13" fmla="*/ 1245393 w 1245393"/>
                <a:gd name="connsiteY13" fmla="*/ 150018 h 354806"/>
                <a:gd name="connsiteX14" fmla="*/ 1226343 w 1245393"/>
                <a:gd name="connsiteY14" fmla="*/ 207168 h 354806"/>
                <a:gd name="connsiteX15" fmla="*/ 1193006 w 1245393"/>
                <a:gd name="connsiteY15" fmla="*/ 211931 h 354806"/>
                <a:gd name="connsiteX16" fmla="*/ 969168 w 1245393"/>
                <a:gd name="connsiteY16" fmla="*/ 204787 h 354806"/>
                <a:gd name="connsiteX17" fmla="*/ 704850 w 1245393"/>
                <a:gd name="connsiteY17" fmla="*/ 214312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5393" h="354806">
                  <a:moveTo>
                    <a:pt x="704850" y="214312"/>
                  </a:moveTo>
                  <a:lnTo>
                    <a:pt x="504825" y="233362"/>
                  </a:lnTo>
                  <a:lnTo>
                    <a:pt x="366712" y="259556"/>
                  </a:lnTo>
                  <a:lnTo>
                    <a:pt x="240506" y="290512"/>
                  </a:lnTo>
                  <a:lnTo>
                    <a:pt x="42862" y="354806"/>
                  </a:lnTo>
                  <a:lnTo>
                    <a:pt x="0" y="197643"/>
                  </a:lnTo>
                  <a:lnTo>
                    <a:pt x="381000" y="97631"/>
                  </a:lnTo>
                  <a:lnTo>
                    <a:pt x="523875" y="66675"/>
                  </a:lnTo>
                  <a:lnTo>
                    <a:pt x="707231" y="35718"/>
                  </a:lnTo>
                  <a:lnTo>
                    <a:pt x="862012" y="16668"/>
                  </a:lnTo>
                  <a:lnTo>
                    <a:pt x="1040606" y="0"/>
                  </a:lnTo>
                  <a:lnTo>
                    <a:pt x="1200150" y="59531"/>
                  </a:lnTo>
                  <a:lnTo>
                    <a:pt x="1245393" y="133350"/>
                  </a:lnTo>
                  <a:lnTo>
                    <a:pt x="1245393" y="150018"/>
                  </a:lnTo>
                  <a:lnTo>
                    <a:pt x="1226343" y="207168"/>
                  </a:lnTo>
                  <a:lnTo>
                    <a:pt x="1193006" y="211931"/>
                  </a:lnTo>
                  <a:lnTo>
                    <a:pt x="969168" y="204787"/>
                  </a:lnTo>
                  <a:lnTo>
                    <a:pt x="704850" y="2143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FE019E6-2B39-4D96-A261-5000D6603E47}"/>
                </a:ext>
              </a:extLst>
            </p:cNvPr>
            <p:cNvSpPr/>
            <p:nvPr/>
          </p:nvSpPr>
          <p:spPr>
            <a:xfrm rot="16200000">
              <a:off x="4910139" y="3694114"/>
              <a:ext cx="4086225" cy="638175"/>
            </a:xfrm>
            <a:custGeom>
              <a:avLst/>
              <a:gdLst>
                <a:gd name="connsiteX0" fmla="*/ 2015759 w 4085906"/>
                <a:gd name="connsiteY0" fmla="*/ 588071 h 639060"/>
                <a:gd name="connsiteX1" fmla="*/ 1417490 w 4085906"/>
                <a:gd name="connsiteY1" fmla="*/ 608467 h 639060"/>
                <a:gd name="connsiteX2" fmla="*/ 1104758 w 4085906"/>
                <a:gd name="connsiteY2" fmla="*/ 615265 h 639060"/>
                <a:gd name="connsiteX3" fmla="*/ 965388 w 4085906"/>
                <a:gd name="connsiteY3" fmla="*/ 625463 h 639060"/>
                <a:gd name="connsiteX4" fmla="*/ 696847 w 4085906"/>
                <a:gd name="connsiteY4" fmla="*/ 639060 h 639060"/>
                <a:gd name="connsiteX5" fmla="*/ 557478 w 4085906"/>
                <a:gd name="connsiteY5" fmla="*/ 635661 h 639060"/>
                <a:gd name="connsiteX6" fmla="*/ 489493 w 4085906"/>
                <a:gd name="connsiteY6" fmla="*/ 628862 h 639060"/>
                <a:gd name="connsiteX7" fmla="*/ 397713 w 4085906"/>
                <a:gd name="connsiteY7" fmla="*/ 605067 h 639060"/>
                <a:gd name="connsiteX8" fmla="*/ 237948 w 4085906"/>
                <a:gd name="connsiteY8" fmla="*/ 547280 h 639060"/>
                <a:gd name="connsiteX9" fmla="*/ 98578 w 4085906"/>
                <a:gd name="connsiteY9" fmla="*/ 479295 h 639060"/>
                <a:gd name="connsiteX10" fmla="*/ 37391 w 4085906"/>
                <a:gd name="connsiteY10" fmla="*/ 445302 h 639060"/>
                <a:gd name="connsiteX11" fmla="*/ 10197 w 4085906"/>
                <a:gd name="connsiteY11" fmla="*/ 418108 h 639060"/>
                <a:gd name="connsiteX12" fmla="*/ 0 w 4085906"/>
                <a:gd name="connsiteY12" fmla="*/ 387515 h 639060"/>
                <a:gd name="connsiteX13" fmla="*/ 0 w 4085906"/>
                <a:gd name="connsiteY13" fmla="*/ 363720 h 639060"/>
                <a:gd name="connsiteX14" fmla="*/ 6798 w 4085906"/>
                <a:gd name="connsiteY14" fmla="*/ 343325 h 639060"/>
                <a:gd name="connsiteX15" fmla="*/ 37391 w 4085906"/>
                <a:gd name="connsiteY15" fmla="*/ 319530 h 639060"/>
                <a:gd name="connsiteX16" fmla="*/ 105377 w 4085906"/>
                <a:gd name="connsiteY16" fmla="*/ 278739 h 639060"/>
                <a:gd name="connsiteX17" fmla="*/ 197156 w 4085906"/>
                <a:gd name="connsiteY17" fmla="*/ 207354 h 639060"/>
                <a:gd name="connsiteX18" fmla="*/ 628862 w 4085906"/>
                <a:gd name="connsiteY18" fmla="*/ 295735 h 639060"/>
                <a:gd name="connsiteX19" fmla="*/ 659455 w 4085906"/>
                <a:gd name="connsiteY19" fmla="*/ 312731 h 639060"/>
                <a:gd name="connsiteX20" fmla="*/ 707045 w 4085906"/>
                <a:gd name="connsiteY20" fmla="*/ 333127 h 639060"/>
                <a:gd name="connsiteX21" fmla="*/ 785228 w 4085906"/>
                <a:gd name="connsiteY21" fmla="*/ 353522 h 639060"/>
                <a:gd name="connsiteX22" fmla="*/ 904202 w 4085906"/>
                <a:gd name="connsiteY22" fmla="*/ 367119 h 639060"/>
                <a:gd name="connsiteX23" fmla="*/ 1533064 w 4085906"/>
                <a:gd name="connsiteY23" fmla="*/ 363720 h 639060"/>
                <a:gd name="connsiteX24" fmla="*/ 2389677 w 4085906"/>
                <a:gd name="connsiteY24" fmla="*/ 353522 h 639060"/>
                <a:gd name="connsiteX25" fmla="*/ 3205498 w 4085906"/>
                <a:gd name="connsiteY25" fmla="*/ 346724 h 639060"/>
                <a:gd name="connsiteX26" fmla="*/ 3406055 w 4085906"/>
                <a:gd name="connsiteY26" fmla="*/ 343325 h 639060"/>
                <a:gd name="connsiteX27" fmla="*/ 3555622 w 4085906"/>
                <a:gd name="connsiteY27" fmla="*/ 333127 h 639060"/>
                <a:gd name="connsiteX28" fmla="*/ 3691592 w 4085906"/>
                <a:gd name="connsiteY28" fmla="*/ 319530 h 639060"/>
                <a:gd name="connsiteX29" fmla="*/ 3756178 w 4085906"/>
                <a:gd name="connsiteY29" fmla="*/ 302534 h 639060"/>
                <a:gd name="connsiteX30" fmla="*/ 3807167 w 4085906"/>
                <a:gd name="connsiteY30" fmla="*/ 275339 h 639060"/>
                <a:gd name="connsiteX31" fmla="*/ 3864954 w 4085906"/>
                <a:gd name="connsiteY31" fmla="*/ 231149 h 639060"/>
                <a:gd name="connsiteX32" fmla="*/ 3932939 w 4085906"/>
                <a:gd name="connsiteY32" fmla="*/ 156365 h 639060"/>
                <a:gd name="connsiteX33" fmla="*/ 4075708 w 4085906"/>
                <a:gd name="connsiteY33" fmla="*/ 0 h 639060"/>
                <a:gd name="connsiteX34" fmla="*/ 4085906 w 4085906"/>
                <a:gd name="connsiteY34" fmla="*/ 169963 h 639060"/>
                <a:gd name="connsiteX35" fmla="*/ 3970331 w 4085906"/>
                <a:gd name="connsiteY35" fmla="*/ 292336 h 639060"/>
                <a:gd name="connsiteX36" fmla="*/ 3868354 w 4085906"/>
                <a:gd name="connsiteY36" fmla="*/ 421508 h 639060"/>
                <a:gd name="connsiteX37" fmla="*/ 3779973 w 4085906"/>
                <a:gd name="connsiteY37" fmla="*/ 520086 h 639060"/>
                <a:gd name="connsiteX38" fmla="*/ 3654200 w 4085906"/>
                <a:gd name="connsiteY38" fmla="*/ 594870 h 639060"/>
                <a:gd name="connsiteX39" fmla="*/ 3596413 w 4085906"/>
                <a:gd name="connsiteY39" fmla="*/ 577873 h 639060"/>
                <a:gd name="connsiteX40" fmla="*/ 3508032 w 4085906"/>
                <a:gd name="connsiteY40" fmla="*/ 557478 h 639060"/>
                <a:gd name="connsiteX41" fmla="*/ 3392458 w 4085906"/>
                <a:gd name="connsiteY41" fmla="*/ 547280 h 639060"/>
                <a:gd name="connsiteX42" fmla="*/ 2923360 w 4085906"/>
                <a:gd name="connsiteY42" fmla="*/ 564276 h 639060"/>
                <a:gd name="connsiteX43" fmla="*/ 2015759 w 4085906"/>
                <a:gd name="connsiteY43" fmla="*/ 588071 h 63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85906" h="639060">
                  <a:moveTo>
                    <a:pt x="2015759" y="588071"/>
                  </a:moveTo>
                  <a:lnTo>
                    <a:pt x="1417490" y="608467"/>
                  </a:lnTo>
                  <a:lnTo>
                    <a:pt x="1104758" y="615265"/>
                  </a:lnTo>
                  <a:lnTo>
                    <a:pt x="965388" y="625463"/>
                  </a:lnTo>
                  <a:lnTo>
                    <a:pt x="696847" y="639060"/>
                  </a:lnTo>
                  <a:lnTo>
                    <a:pt x="557478" y="635661"/>
                  </a:lnTo>
                  <a:lnTo>
                    <a:pt x="489493" y="628862"/>
                  </a:lnTo>
                  <a:lnTo>
                    <a:pt x="397713" y="605067"/>
                  </a:lnTo>
                  <a:lnTo>
                    <a:pt x="237948" y="547280"/>
                  </a:lnTo>
                  <a:lnTo>
                    <a:pt x="98578" y="479295"/>
                  </a:lnTo>
                  <a:lnTo>
                    <a:pt x="37391" y="445302"/>
                  </a:lnTo>
                  <a:lnTo>
                    <a:pt x="10197" y="418108"/>
                  </a:lnTo>
                  <a:lnTo>
                    <a:pt x="0" y="387515"/>
                  </a:lnTo>
                  <a:lnTo>
                    <a:pt x="0" y="363720"/>
                  </a:lnTo>
                  <a:lnTo>
                    <a:pt x="6798" y="343325"/>
                  </a:lnTo>
                  <a:lnTo>
                    <a:pt x="37391" y="319530"/>
                  </a:lnTo>
                  <a:lnTo>
                    <a:pt x="105377" y="278739"/>
                  </a:lnTo>
                  <a:lnTo>
                    <a:pt x="197156" y="207354"/>
                  </a:lnTo>
                  <a:lnTo>
                    <a:pt x="628862" y="295735"/>
                  </a:lnTo>
                  <a:lnTo>
                    <a:pt x="659455" y="312731"/>
                  </a:lnTo>
                  <a:lnTo>
                    <a:pt x="707045" y="333127"/>
                  </a:lnTo>
                  <a:lnTo>
                    <a:pt x="785228" y="353522"/>
                  </a:lnTo>
                  <a:lnTo>
                    <a:pt x="904202" y="367119"/>
                  </a:lnTo>
                  <a:lnTo>
                    <a:pt x="1533064" y="363720"/>
                  </a:lnTo>
                  <a:lnTo>
                    <a:pt x="2389677" y="353522"/>
                  </a:lnTo>
                  <a:lnTo>
                    <a:pt x="3205498" y="346724"/>
                  </a:lnTo>
                  <a:lnTo>
                    <a:pt x="3406055" y="343325"/>
                  </a:lnTo>
                  <a:lnTo>
                    <a:pt x="3555622" y="333127"/>
                  </a:lnTo>
                  <a:lnTo>
                    <a:pt x="3691592" y="319530"/>
                  </a:lnTo>
                  <a:lnTo>
                    <a:pt x="3756178" y="302534"/>
                  </a:lnTo>
                  <a:lnTo>
                    <a:pt x="3807167" y="275339"/>
                  </a:lnTo>
                  <a:lnTo>
                    <a:pt x="3864954" y="231149"/>
                  </a:lnTo>
                  <a:lnTo>
                    <a:pt x="3932939" y="156365"/>
                  </a:lnTo>
                  <a:lnTo>
                    <a:pt x="4075708" y="0"/>
                  </a:lnTo>
                  <a:lnTo>
                    <a:pt x="4085906" y="169963"/>
                  </a:lnTo>
                  <a:lnTo>
                    <a:pt x="3970331" y="292336"/>
                  </a:lnTo>
                  <a:lnTo>
                    <a:pt x="3868354" y="421508"/>
                  </a:lnTo>
                  <a:lnTo>
                    <a:pt x="3779973" y="520086"/>
                  </a:lnTo>
                  <a:lnTo>
                    <a:pt x="3654200" y="594870"/>
                  </a:lnTo>
                  <a:lnTo>
                    <a:pt x="3596413" y="577873"/>
                  </a:lnTo>
                  <a:lnTo>
                    <a:pt x="3508032" y="557478"/>
                  </a:lnTo>
                  <a:lnTo>
                    <a:pt x="3392458" y="547280"/>
                  </a:lnTo>
                  <a:lnTo>
                    <a:pt x="2923360" y="564276"/>
                  </a:lnTo>
                  <a:lnTo>
                    <a:pt x="2015759" y="5880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">
              <a:extLst>
                <a:ext uri="{FF2B5EF4-FFF2-40B4-BE49-F238E27FC236}">
                  <a16:creationId xmlns:a16="http://schemas.microsoft.com/office/drawing/2014/main" id="{BC528FD3-AB8B-44AA-829F-E435D484B3EC}"/>
                </a:ext>
              </a:extLst>
            </p:cNvPr>
            <p:cNvSpPr/>
            <p:nvPr/>
          </p:nvSpPr>
          <p:spPr>
            <a:xfrm>
              <a:off x="6024563" y="5272088"/>
              <a:ext cx="952500" cy="615950"/>
            </a:xfrm>
            <a:custGeom>
              <a:avLst/>
              <a:gdLst>
                <a:gd name="connsiteX0" fmla="*/ 392906 w 952500"/>
                <a:gd name="connsiteY0" fmla="*/ 116681 h 616743"/>
                <a:gd name="connsiteX1" fmla="*/ 681037 w 952500"/>
                <a:gd name="connsiteY1" fmla="*/ 192881 h 616743"/>
                <a:gd name="connsiteX2" fmla="*/ 762000 w 952500"/>
                <a:gd name="connsiteY2" fmla="*/ 209550 h 616743"/>
                <a:gd name="connsiteX3" fmla="*/ 807243 w 952500"/>
                <a:gd name="connsiteY3" fmla="*/ 214312 h 616743"/>
                <a:gd name="connsiteX4" fmla="*/ 823912 w 952500"/>
                <a:gd name="connsiteY4" fmla="*/ 211931 h 616743"/>
                <a:gd name="connsiteX5" fmla="*/ 842962 w 952500"/>
                <a:gd name="connsiteY5" fmla="*/ 207168 h 616743"/>
                <a:gd name="connsiteX6" fmla="*/ 859631 w 952500"/>
                <a:gd name="connsiteY6" fmla="*/ 197643 h 616743"/>
                <a:gd name="connsiteX7" fmla="*/ 952500 w 952500"/>
                <a:gd name="connsiteY7" fmla="*/ 104775 h 616743"/>
                <a:gd name="connsiteX8" fmla="*/ 859631 w 952500"/>
                <a:gd name="connsiteY8" fmla="*/ 616743 h 616743"/>
                <a:gd name="connsiteX9" fmla="*/ 814387 w 952500"/>
                <a:gd name="connsiteY9" fmla="*/ 583406 h 616743"/>
                <a:gd name="connsiteX10" fmla="*/ 728662 w 952500"/>
                <a:gd name="connsiteY10" fmla="*/ 500062 h 616743"/>
                <a:gd name="connsiteX11" fmla="*/ 650081 w 952500"/>
                <a:gd name="connsiteY11" fmla="*/ 428625 h 616743"/>
                <a:gd name="connsiteX12" fmla="*/ 542925 w 952500"/>
                <a:gd name="connsiteY12" fmla="*/ 345281 h 616743"/>
                <a:gd name="connsiteX13" fmla="*/ 419100 w 952500"/>
                <a:gd name="connsiteY13" fmla="*/ 264318 h 616743"/>
                <a:gd name="connsiteX14" fmla="*/ 245268 w 952500"/>
                <a:gd name="connsiteY14" fmla="*/ 166687 h 616743"/>
                <a:gd name="connsiteX15" fmla="*/ 61912 w 952500"/>
                <a:gd name="connsiteY15" fmla="*/ 76200 h 616743"/>
                <a:gd name="connsiteX16" fmla="*/ 40481 w 952500"/>
                <a:gd name="connsiteY16" fmla="*/ 61912 h 616743"/>
                <a:gd name="connsiteX17" fmla="*/ 14287 w 952500"/>
                <a:gd name="connsiteY17" fmla="*/ 45243 h 616743"/>
                <a:gd name="connsiteX18" fmla="*/ 2381 w 952500"/>
                <a:gd name="connsiteY18" fmla="*/ 30956 h 616743"/>
                <a:gd name="connsiteX19" fmla="*/ 0 w 952500"/>
                <a:gd name="connsiteY19" fmla="*/ 16668 h 616743"/>
                <a:gd name="connsiteX20" fmla="*/ 7143 w 952500"/>
                <a:gd name="connsiteY20" fmla="*/ 4762 h 616743"/>
                <a:gd name="connsiteX21" fmla="*/ 35718 w 952500"/>
                <a:gd name="connsiteY21" fmla="*/ 0 h 616743"/>
                <a:gd name="connsiteX22" fmla="*/ 92868 w 952500"/>
                <a:gd name="connsiteY22" fmla="*/ 11906 h 616743"/>
                <a:gd name="connsiteX23" fmla="*/ 392906 w 952500"/>
                <a:gd name="connsiteY23" fmla="*/ 116681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00" h="616743">
                  <a:moveTo>
                    <a:pt x="392906" y="116681"/>
                  </a:moveTo>
                  <a:lnTo>
                    <a:pt x="681037" y="192881"/>
                  </a:lnTo>
                  <a:lnTo>
                    <a:pt x="762000" y="209550"/>
                  </a:lnTo>
                  <a:lnTo>
                    <a:pt x="807243" y="214312"/>
                  </a:lnTo>
                  <a:lnTo>
                    <a:pt x="823912" y="211931"/>
                  </a:lnTo>
                  <a:lnTo>
                    <a:pt x="842962" y="207168"/>
                  </a:lnTo>
                  <a:lnTo>
                    <a:pt x="859631" y="197643"/>
                  </a:lnTo>
                  <a:lnTo>
                    <a:pt x="952500" y="104775"/>
                  </a:lnTo>
                  <a:lnTo>
                    <a:pt x="859631" y="616743"/>
                  </a:lnTo>
                  <a:lnTo>
                    <a:pt x="814387" y="583406"/>
                  </a:lnTo>
                  <a:lnTo>
                    <a:pt x="728662" y="500062"/>
                  </a:lnTo>
                  <a:lnTo>
                    <a:pt x="650081" y="428625"/>
                  </a:lnTo>
                  <a:lnTo>
                    <a:pt x="542925" y="345281"/>
                  </a:lnTo>
                  <a:lnTo>
                    <a:pt x="419100" y="264318"/>
                  </a:lnTo>
                  <a:lnTo>
                    <a:pt x="245268" y="166687"/>
                  </a:lnTo>
                  <a:lnTo>
                    <a:pt x="61912" y="76200"/>
                  </a:lnTo>
                  <a:lnTo>
                    <a:pt x="40481" y="61912"/>
                  </a:lnTo>
                  <a:lnTo>
                    <a:pt x="14287" y="45243"/>
                  </a:lnTo>
                  <a:lnTo>
                    <a:pt x="2381" y="30956"/>
                  </a:lnTo>
                  <a:lnTo>
                    <a:pt x="0" y="16668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2868" y="11906"/>
                  </a:lnTo>
                  <a:lnTo>
                    <a:pt x="392906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72C63829-CCA3-48FD-995D-11F6A7D8491E}"/>
              </a:ext>
            </a:extLst>
          </p:cNvPr>
          <p:cNvGrpSpPr/>
          <p:nvPr/>
        </p:nvGrpSpPr>
        <p:grpSpPr>
          <a:xfrm>
            <a:off x="3698875" y="1668463"/>
            <a:ext cx="4651375" cy="4387851"/>
            <a:chOff x="3692526" y="1668463"/>
            <a:chExt cx="4651375" cy="4387851"/>
          </a:xfrm>
          <a:solidFill>
            <a:schemeClr val="tx1"/>
          </a:solidFill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9EC625AE-1E5F-4301-A922-A3B17A4DF237}"/>
                </a:ext>
              </a:extLst>
            </p:cNvPr>
            <p:cNvSpPr/>
            <p:nvPr/>
          </p:nvSpPr>
          <p:spPr>
            <a:xfrm>
              <a:off x="3692526" y="1668463"/>
              <a:ext cx="4651375" cy="781050"/>
            </a:xfrm>
            <a:custGeom>
              <a:avLst/>
              <a:gdLst>
                <a:gd name="connsiteX0" fmla="*/ 2807970 w 4652010"/>
                <a:gd name="connsiteY0" fmla="*/ 369570 h 781050"/>
                <a:gd name="connsiteX1" fmla="*/ 2354580 w 4652010"/>
                <a:gd name="connsiteY1" fmla="*/ 419100 h 781050"/>
                <a:gd name="connsiteX2" fmla="*/ 1943100 w 4652010"/>
                <a:gd name="connsiteY2" fmla="*/ 468630 h 781050"/>
                <a:gd name="connsiteX3" fmla="*/ 1562100 w 4652010"/>
                <a:gd name="connsiteY3" fmla="*/ 521970 h 781050"/>
                <a:gd name="connsiteX4" fmla="*/ 1283970 w 4652010"/>
                <a:gd name="connsiteY4" fmla="*/ 571500 h 781050"/>
                <a:gd name="connsiteX5" fmla="*/ 899160 w 4652010"/>
                <a:gd name="connsiteY5" fmla="*/ 651510 h 781050"/>
                <a:gd name="connsiteX6" fmla="*/ 636270 w 4652010"/>
                <a:gd name="connsiteY6" fmla="*/ 708660 h 781050"/>
                <a:gd name="connsiteX7" fmla="*/ 453390 w 4652010"/>
                <a:gd name="connsiteY7" fmla="*/ 750570 h 781050"/>
                <a:gd name="connsiteX8" fmla="*/ 361950 w 4652010"/>
                <a:gd name="connsiteY8" fmla="*/ 781050 h 781050"/>
                <a:gd name="connsiteX9" fmla="*/ 339090 w 4652010"/>
                <a:gd name="connsiteY9" fmla="*/ 773430 h 781050"/>
                <a:gd name="connsiteX10" fmla="*/ 293370 w 4652010"/>
                <a:gd name="connsiteY10" fmla="*/ 746760 h 781050"/>
                <a:gd name="connsiteX11" fmla="*/ 198120 w 4652010"/>
                <a:gd name="connsiteY11" fmla="*/ 636270 h 781050"/>
                <a:gd name="connsiteX12" fmla="*/ 87630 w 4652010"/>
                <a:gd name="connsiteY12" fmla="*/ 480060 h 781050"/>
                <a:gd name="connsiteX13" fmla="*/ 11430 w 4652010"/>
                <a:gd name="connsiteY13" fmla="*/ 365760 h 781050"/>
                <a:gd name="connsiteX14" fmla="*/ 0 w 4652010"/>
                <a:gd name="connsiteY14" fmla="*/ 335280 h 781050"/>
                <a:gd name="connsiteX15" fmla="*/ 0 w 4652010"/>
                <a:gd name="connsiteY15" fmla="*/ 323850 h 781050"/>
                <a:gd name="connsiteX16" fmla="*/ 3810 w 4652010"/>
                <a:gd name="connsiteY16" fmla="*/ 312420 h 781050"/>
                <a:gd name="connsiteX17" fmla="*/ 26670 w 4652010"/>
                <a:gd name="connsiteY17" fmla="*/ 300990 h 781050"/>
                <a:gd name="connsiteX18" fmla="*/ 45720 w 4652010"/>
                <a:gd name="connsiteY18" fmla="*/ 304800 h 781050"/>
                <a:gd name="connsiteX19" fmla="*/ 125730 w 4652010"/>
                <a:gd name="connsiteY19" fmla="*/ 361950 h 781050"/>
                <a:gd name="connsiteX20" fmla="*/ 190500 w 4652010"/>
                <a:gd name="connsiteY20" fmla="*/ 403860 h 781050"/>
                <a:gd name="connsiteX21" fmla="*/ 243840 w 4652010"/>
                <a:gd name="connsiteY21" fmla="*/ 430530 h 781050"/>
                <a:gd name="connsiteX22" fmla="*/ 304800 w 4652010"/>
                <a:gd name="connsiteY22" fmla="*/ 453390 h 781050"/>
                <a:gd name="connsiteX23" fmla="*/ 331470 w 4652010"/>
                <a:gd name="connsiteY23" fmla="*/ 461010 h 781050"/>
                <a:gd name="connsiteX24" fmla="*/ 377190 w 4652010"/>
                <a:gd name="connsiteY24" fmla="*/ 464820 h 781050"/>
                <a:gd name="connsiteX25" fmla="*/ 582930 w 4652010"/>
                <a:gd name="connsiteY25" fmla="*/ 457200 h 781050"/>
                <a:gd name="connsiteX26" fmla="*/ 1097280 w 4652010"/>
                <a:gd name="connsiteY26" fmla="*/ 392430 h 781050"/>
                <a:gd name="connsiteX27" fmla="*/ 1794510 w 4652010"/>
                <a:gd name="connsiteY27" fmla="*/ 289560 h 781050"/>
                <a:gd name="connsiteX28" fmla="*/ 2583180 w 4652010"/>
                <a:gd name="connsiteY28" fmla="*/ 201930 h 781050"/>
                <a:gd name="connsiteX29" fmla="*/ 3448050 w 4652010"/>
                <a:gd name="connsiteY29" fmla="*/ 129540 h 781050"/>
                <a:gd name="connsiteX30" fmla="*/ 3760470 w 4652010"/>
                <a:gd name="connsiteY30" fmla="*/ 110490 h 781050"/>
                <a:gd name="connsiteX31" fmla="*/ 3836670 w 4652010"/>
                <a:gd name="connsiteY31" fmla="*/ 91440 h 781050"/>
                <a:gd name="connsiteX32" fmla="*/ 3943350 w 4652010"/>
                <a:gd name="connsiteY32" fmla="*/ 60960 h 781050"/>
                <a:gd name="connsiteX33" fmla="*/ 4076700 w 4652010"/>
                <a:gd name="connsiteY33" fmla="*/ 0 h 781050"/>
                <a:gd name="connsiteX34" fmla="*/ 4168140 w 4652010"/>
                <a:gd name="connsiteY34" fmla="*/ 30480 h 781050"/>
                <a:gd name="connsiteX35" fmla="*/ 4309110 w 4652010"/>
                <a:gd name="connsiteY35" fmla="*/ 83820 h 781050"/>
                <a:gd name="connsiteX36" fmla="*/ 4427220 w 4652010"/>
                <a:gd name="connsiteY36" fmla="*/ 133350 h 781050"/>
                <a:gd name="connsiteX37" fmla="*/ 4522470 w 4652010"/>
                <a:gd name="connsiteY37" fmla="*/ 179070 h 781050"/>
                <a:gd name="connsiteX38" fmla="*/ 4583430 w 4652010"/>
                <a:gd name="connsiteY38" fmla="*/ 213360 h 781050"/>
                <a:gd name="connsiteX39" fmla="*/ 4613910 w 4652010"/>
                <a:gd name="connsiteY39" fmla="*/ 236220 h 781050"/>
                <a:gd name="connsiteX40" fmla="*/ 4636770 w 4652010"/>
                <a:gd name="connsiteY40" fmla="*/ 270510 h 781050"/>
                <a:gd name="connsiteX41" fmla="*/ 4648200 w 4652010"/>
                <a:gd name="connsiteY41" fmla="*/ 300990 h 781050"/>
                <a:gd name="connsiteX42" fmla="*/ 4652010 w 4652010"/>
                <a:gd name="connsiteY42" fmla="*/ 335280 h 781050"/>
                <a:gd name="connsiteX43" fmla="*/ 4644390 w 4652010"/>
                <a:gd name="connsiteY43" fmla="*/ 365760 h 781050"/>
                <a:gd name="connsiteX44" fmla="*/ 4621530 w 4652010"/>
                <a:gd name="connsiteY44" fmla="*/ 384810 h 781050"/>
                <a:gd name="connsiteX45" fmla="*/ 4594860 w 4652010"/>
                <a:gd name="connsiteY45" fmla="*/ 396240 h 781050"/>
                <a:gd name="connsiteX46" fmla="*/ 4229100 w 4652010"/>
                <a:gd name="connsiteY46" fmla="*/ 373380 h 781050"/>
                <a:gd name="connsiteX47" fmla="*/ 3897630 w 4652010"/>
                <a:gd name="connsiteY47" fmla="*/ 354330 h 781050"/>
                <a:gd name="connsiteX48" fmla="*/ 3470910 w 4652010"/>
                <a:gd name="connsiteY48" fmla="*/ 346710 h 781050"/>
                <a:gd name="connsiteX49" fmla="*/ 3131820 w 4652010"/>
                <a:gd name="connsiteY49" fmla="*/ 350520 h 781050"/>
                <a:gd name="connsiteX50" fmla="*/ 3028950 w 4652010"/>
                <a:gd name="connsiteY50" fmla="*/ 350520 h 781050"/>
                <a:gd name="connsiteX51" fmla="*/ 2807970 w 4652010"/>
                <a:gd name="connsiteY51" fmla="*/ 36957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652010" h="781050">
                  <a:moveTo>
                    <a:pt x="2807970" y="369570"/>
                  </a:moveTo>
                  <a:lnTo>
                    <a:pt x="2354580" y="419100"/>
                  </a:lnTo>
                  <a:lnTo>
                    <a:pt x="1943100" y="468630"/>
                  </a:lnTo>
                  <a:lnTo>
                    <a:pt x="1562100" y="521970"/>
                  </a:lnTo>
                  <a:lnTo>
                    <a:pt x="1283970" y="571500"/>
                  </a:lnTo>
                  <a:lnTo>
                    <a:pt x="899160" y="651510"/>
                  </a:lnTo>
                  <a:lnTo>
                    <a:pt x="636270" y="708660"/>
                  </a:lnTo>
                  <a:lnTo>
                    <a:pt x="453390" y="750570"/>
                  </a:lnTo>
                  <a:lnTo>
                    <a:pt x="361950" y="781050"/>
                  </a:lnTo>
                  <a:lnTo>
                    <a:pt x="339090" y="773430"/>
                  </a:lnTo>
                  <a:lnTo>
                    <a:pt x="293370" y="746760"/>
                  </a:lnTo>
                  <a:lnTo>
                    <a:pt x="198120" y="636270"/>
                  </a:lnTo>
                  <a:lnTo>
                    <a:pt x="87630" y="480060"/>
                  </a:lnTo>
                  <a:lnTo>
                    <a:pt x="11430" y="365760"/>
                  </a:lnTo>
                  <a:lnTo>
                    <a:pt x="0" y="335280"/>
                  </a:lnTo>
                  <a:lnTo>
                    <a:pt x="0" y="323850"/>
                  </a:lnTo>
                  <a:lnTo>
                    <a:pt x="3810" y="312420"/>
                  </a:lnTo>
                  <a:lnTo>
                    <a:pt x="26670" y="300990"/>
                  </a:lnTo>
                  <a:lnTo>
                    <a:pt x="45720" y="304800"/>
                  </a:lnTo>
                  <a:lnTo>
                    <a:pt x="125730" y="361950"/>
                  </a:lnTo>
                  <a:lnTo>
                    <a:pt x="190500" y="403860"/>
                  </a:lnTo>
                  <a:lnTo>
                    <a:pt x="243840" y="430530"/>
                  </a:lnTo>
                  <a:lnTo>
                    <a:pt x="304800" y="453390"/>
                  </a:lnTo>
                  <a:lnTo>
                    <a:pt x="331470" y="461010"/>
                  </a:lnTo>
                  <a:lnTo>
                    <a:pt x="377190" y="464820"/>
                  </a:lnTo>
                  <a:lnTo>
                    <a:pt x="582930" y="457200"/>
                  </a:lnTo>
                  <a:lnTo>
                    <a:pt x="1097280" y="392430"/>
                  </a:lnTo>
                  <a:lnTo>
                    <a:pt x="1794510" y="289560"/>
                  </a:lnTo>
                  <a:lnTo>
                    <a:pt x="2583180" y="201930"/>
                  </a:lnTo>
                  <a:lnTo>
                    <a:pt x="3448050" y="129540"/>
                  </a:lnTo>
                  <a:lnTo>
                    <a:pt x="3760470" y="110490"/>
                  </a:lnTo>
                  <a:lnTo>
                    <a:pt x="3836670" y="91440"/>
                  </a:lnTo>
                  <a:lnTo>
                    <a:pt x="3943350" y="60960"/>
                  </a:lnTo>
                  <a:lnTo>
                    <a:pt x="4076700" y="0"/>
                  </a:lnTo>
                  <a:lnTo>
                    <a:pt x="4168140" y="30480"/>
                  </a:lnTo>
                  <a:lnTo>
                    <a:pt x="4309110" y="83820"/>
                  </a:lnTo>
                  <a:lnTo>
                    <a:pt x="4427220" y="133350"/>
                  </a:lnTo>
                  <a:lnTo>
                    <a:pt x="4522470" y="179070"/>
                  </a:lnTo>
                  <a:lnTo>
                    <a:pt x="4583430" y="213360"/>
                  </a:lnTo>
                  <a:lnTo>
                    <a:pt x="4613910" y="236220"/>
                  </a:lnTo>
                  <a:lnTo>
                    <a:pt x="4636770" y="270510"/>
                  </a:lnTo>
                  <a:lnTo>
                    <a:pt x="4648200" y="300990"/>
                  </a:lnTo>
                  <a:lnTo>
                    <a:pt x="4652010" y="335280"/>
                  </a:lnTo>
                  <a:lnTo>
                    <a:pt x="4644390" y="365760"/>
                  </a:lnTo>
                  <a:lnTo>
                    <a:pt x="4621530" y="384810"/>
                  </a:lnTo>
                  <a:lnTo>
                    <a:pt x="4594860" y="396240"/>
                  </a:lnTo>
                  <a:lnTo>
                    <a:pt x="4229100" y="373380"/>
                  </a:lnTo>
                  <a:lnTo>
                    <a:pt x="3897630" y="354330"/>
                  </a:lnTo>
                  <a:lnTo>
                    <a:pt x="3470910" y="346710"/>
                  </a:lnTo>
                  <a:lnTo>
                    <a:pt x="3131820" y="350520"/>
                  </a:lnTo>
                  <a:lnTo>
                    <a:pt x="3028950" y="350520"/>
                  </a:lnTo>
                  <a:lnTo>
                    <a:pt x="2807970" y="369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E328A46D-B4AF-4C1E-AC6C-5D74417362A6}"/>
                </a:ext>
              </a:extLst>
            </p:cNvPr>
            <p:cNvSpPr/>
            <p:nvPr/>
          </p:nvSpPr>
          <p:spPr>
            <a:xfrm>
              <a:off x="4422776" y="2922588"/>
              <a:ext cx="601663" cy="1504950"/>
            </a:xfrm>
            <a:custGeom>
              <a:avLst/>
              <a:gdLst>
                <a:gd name="connsiteX0" fmla="*/ 283369 w 602457"/>
                <a:gd name="connsiteY0" fmla="*/ 762000 h 1504950"/>
                <a:gd name="connsiteX1" fmla="*/ 216694 w 602457"/>
                <a:gd name="connsiteY1" fmla="*/ 323850 h 1504950"/>
                <a:gd name="connsiteX2" fmla="*/ 211932 w 602457"/>
                <a:gd name="connsiteY2" fmla="*/ 302419 h 1504950"/>
                <a:gd name="connsiteX3" fmla="*/ 195263 w 602457"/>
                <a:gd name="connsiteY3" fmla="*/ 264319 h 1504950"/>
                <a:gd name="connsiteX4" fmla="*/ 152400 w 602457"/>
                <a:gd name="connsiteY4" fmla="*/ 202406 h 1504950"/>
                <a:gd name="connsiteX5" fmla="*/ 104775 w 602457"/>
                <a:gd name="connsiteY5" fmla="*/ 150019 h 1504950"/>
                <a:gd name="connsiteX6" fmla="*/ 33338 w 602457"/>
                <a:gd name="connsiteY6" fmla="*/ 80962 h 1504950"/>
                <a:gd name="connsiteX7" fmla="*/ 16669 w 602457"/>
                <a:gd name="connsiteY7" fmla="*/ 71437 h 1504950"/>
                <a:gd name="connsiteX8" fmla="*/ 2382 w 602457"/>
                <a:gd name="connsiteY8" fmla="*/ 52387 h 1504950"/>
                <a:gd name="connsiteX9" fmla="*/ 0 w 602457"/>
                <a:gd name="connsiteY9" fmla="*/ 28575 h 1504950"/>
                <a:gd name="connsiteX10" fmla="*/ 0 w 602457"/>
                <a:gd name="connsiteY10" fmla="*/ 19050 h 1504950"/>
                <a:gd name="connsiteX11" fmla="*/ 4763 w 602457"/>
                <a:gd name="connsiteY11" fmla="*/ 4762 h 1504950"/>
                <a:gd name="connsiteX12" fmla="*/ 14288 w 602457"/>
                <a:gd name="connsiteY12" fmla="*/ 0 h 1504950"/>
                <a:gd name="connsiteX13" fmla="*/ 35719 w 602457"/>
                <a:gd name="connsiteY13" fmla="*/ 2381 h 1504950"/>
                <a:gd name="connsiteX14" fmla="*/ 54769 w 602457"/>
                <a:gd name="connsiteY14" fmla="*/ 9525 h 1504950"/>
                <a:gd name="connsiteX15" fmla="*/ 138113 w 602457"/>
                <a:gd name="connsiteY15" fmla="*/ 35719 h 1504950"/>
                <a:gd name="connsiteX16" fmla="*/ 216694 w 602457"/>
                <a:gd name="connsiteY16" fmla="*/ 59531 h 1504950"/>
                <a:gd name="connsiteX17" fmla="*/ 295275 w 602457"/>
                <a:gd name="connsiteY17" fmla="*/ 85725 h 1504950"/>
                <a:gd name="connsiteX18" fmla="*/ 390525 w 602457"/>
                <a:gd name="connsiteY18" fmla="*/ 123825 h 1504950"/>
                <a:gd name="connsiteX19" fmla="*/ 447675 w 602457"/>
                <a:gd name="connsiteY19" fmla="*/ 150019 h 1504950"/>
                <a:gd name="connsiteX20" fmla="*/ 473869 w 602457"/>
                <a:gd name="connsiteY20" fmla="*/ 169069 h 1504950"/>
                <a:gd name="connsiteX21" fmla="*/ 457200 w 602457"/>
                <a:gd name="connsiteY21" fmla="*/ 297656 h 1504950"/>
                <a:gd name="connsiteX22" fmla="*/ 509588 w 602457"/>
                <a:gd name="connsiteY22" fmla="*/ 681037 h 1504950"/>
                <a:gd name="connsiteX23" fmla="*/ 583407 w 602457"/>
                <a:gd name="connsiteY23" fmla="*/ 1112044 h 1504950"/>
                <a:gd name="connsiteX24" fmla="*/ 590550 w 602457"/>
                <a:gd name="connsiteY24" fmla="*/ 1216819 h 1504950"/>
                <a:gd name="connsiteX25" fmla="*/ 600075 w 602457"/>
                <a:gd name="connsiteY25" fmla="*/ 1281112 h 1504950"/>
                <a:gd name="connsiteX26" fmla="*/ 602457 w 602457"/>
                <a:gd name="connsiteY26" fmla="*/ 1328737 h 1504950"/>
                <a:gd name="connsiteX27" fmla="*/ 597694 w 602457"/>
                <a:gd name="connsiteY27" fmla="*/ 1371600 h 1504950"/>
                <a:gd name="connsiteX28" fmla="*/ 588169 w 602457"/>
                <a:gd name="connsiteY28" fmla="*/ 1412081 h 1504950"/>
                <a:gd name="connsiteX29" fmla="*/ 571500 w 602457"/>
                <a:gd name="connsiteY29" fmla="*/ 1452562 h 1504950"/>
                <a:gd name="connsiteX30" fmla="*/ 554832 w 602457"/>
                <a:gd name="connsiteY30" fmla="*/ 1478756 h 1504950"/>
                <a:gd name="connsiteX31" fmla="*/ 533400 w 602457"/>
                <a:gd name="connsiteY31" fmla="*/ 1495425 h 1504950"/>
                <a:gd name="connsiteX32" fmla="*/ 516732 w 602457"/>
                <a:gd name="connsiteY32" fmla="*/ 1504950 h 1504950"/>
                <a:gd name="connsiteX33" fmla="*/ 495300 w 602457"/>
                <a:gd name="connsiteY33" fmla="*/ 1504950 h 1504950"/>
                <a:gd name="connsiteX34" fmla="*/ 466725 w 602457"/>
                <a:gd name="connsiteY34" fmla="*/ 1497806 h 1504950"/>
                <a:gd name="connsiteX35" fmla="*/ 442913 w 602457"/>
                <a:gd name="connsiteY35" fmla="*/ 1481137 h 1504950"/>
                <a:gd name="connsiteX36" fmla="*/ 414338 w 602457"/>
                <a:gd name="connsiteY36" fmla="*/ 1447800 h 1504950"/>
                <a:gd name="connsiteX37" fmla="*/ 383382 w 602457"/>
                <a:gd name="connsiteY37" fmla="*/ 1400175 h 1504950"/>
                <a:gd name="connsiteX38" fmla="*/ 359569 w 602457"/>
                <a:gd name="connsiteY38" fmla="*/ 1357312 h 1504950"/>
                <a:gd name="connsiteX39" fmla="*/ 342900 w 602457"/>
                <a:gd name="connsiteY39" fmla="*/ 1312069 h 1504950"/>
                <a:gd name="connsiteX40" fmla="*/ 330994 w 602457"/>
                <a:gd name="connsiteY40" fmla="*/ 1238250 h 1504950"/>
                <a:gd name="connsiteX41" fmla="*/ 326232 w 602457"/>
                <a:gd name="connsiteY41" fmla="*/ 1159669 h 1504950"/>
                <a:gd name="connsiteX42" fmla="*/ 283369 w 602457"/>
                <a:gd name="connsiteY42" fmla="*/ 762000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2457" h="1504950">
                  <a:moveTo>
                    <a:pt x="283369" y="762000"/>
                  </a:moveTo>
                  <a:lnTo>
                    <a:pt x="216694" y="323850"/>
                  </a:lnTo>
                  <a:lnTo>
                    <a:pt x="211932" y="302419"/>
                  </a:lnTo>
                  <a:lnTo>
                    <a:pt x="195263" y="264319"/>
                  </a:lnTo>
                  <a:lnTo>
                    <a:pt x="152400" y="202406"/>
                  </a:lnTo>
                  <a:lnTo>
                    <a:pt x="104775" y="150019"/>
                  </a:lnTo>
                  <a:lnTo>
                    <a:pt x="33338" y="80962"/>
                  </a:lnTo>
                  <a:lnTo>
                    <a:pt x="16669" y="71437"/>
                  </a:lnTo>
                  <a:lnTo>
                    <a:pt x="2382" y="52387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54769" y="9525"/>
                  </a:lnTo>
                  <a:lnTo>
                    <a:pt x="138113" y="35719"/>
                  </a:lnTo>
                  <a:lnTo>
                    <a:pt x="216694" y="59531"/>
                  </a:lnTo>
                  <a:lnTo>
                    <a:pt x="295275" y="85725"/>
                  </a:lnTo>
                  <a:lnTo>
                    <a:pt x="390525" y="123825"/>
                  </a:lnTo>
                  <a:lnTo>
                    <a:pt x="447675" y="150019"/>
                  </a:lnTo>
                  <a:lnTo>
                    <a:pt x="473869" y="169069"/>
                  </a:lnTo>
                  <a:lnTo>
                    <a:pt x="457200" y="297656"/>
                  </a:lnTo>
                  <a:lnTo>
                    <a:pt x="509588" y="681037"/>
                  </a:lnTo>
                  <a:lnTo>
                    <a:pt x="583407" y="1112044"/>
                  </a:lnTo>
                  <a:lnTo>
                    <a:pt x="590550" y="1216819"/>
                  </a:lnTo>
                  <a:lnTo>
                    <a:pt x="600075" y="1281112"/>
                  </a:lnTo>
                  <a:lnTo>
                    <a:pt x="602457" y="1328737"/>
                  </a:lnTo>
                  <a:lnTo>
                    <a:pt x="597694" y="1371600"/>
                  </a:lnTo>
                  <a:lnTo>
                    <a:pt x="588169" y="1412081"/>
                  </a:lnTo>
                  <a:lnTo>
                    <a:pt x="571500" y="1452562"/>
                  </a:lnTo>
                  <a:lnTo>
                    <a:pt x="554832" y="1478756"/>
                  </a:lnTo>
                  <a:lnTo>
                    <a:pt x="533400" y="1495425"/>
                  </a:lnTo>
                  <a:lnTo>
                    <a:pt x="516732" y="1504950"/>
                  </a:lnTo>
                  <a:lnTo>
                    <a:pt x="495300" y="1504950"/>
                  </a:lnTo>
                  <a:lnTo>
                    <a:pt x="466725" y="1497806"/>
                  </a:lnTo>
                  <a:lnTo>
                    <a:pt x="442913" y="1481137"/>
                  </a:lnTo>
                  <a:lnTo>
                    <a:pt x="414338" y="1447800"/>
                  </a:lnTo>
                  <a:lnTo>
                    <a:pt x="383382" y="1400175"/>
                  </a:lnTo>
                  <a:lnTo>
                    <a:pt x="359569" y="1357312"/>
                  </a:lnTo>
                  <a:lnTo>
                    <a:pt x="342900" y="1312069"/>
                  </a:lnTo>
                  <a:lnTo>
                    <a:pt x="330994" y="1238250"/>
                  </a:lnTo>
                  <a:lnTo>
                    <a:pt x="326232" y="1159669"/>
                  </a:lnTo>
                  <a:lnTo>
                    <a:pt x="283369" y="762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FB2BCF7E-9D4C-46EF-BCF7-EB76198A5483}"/>
                </a:ext>
              </a:extLst>
            </p:cNvPr>
            <p:cNvSpPr/>
            <p:nvPr/>
          </p:nvSpPr>
          <p:spPr>
            <a:xfrm>
              <a:off x="4743451" y="2781301"/>
              <a:ext cx="1712913" cy="1147763"/>
            </a:xfrm>
            <a:custGeom>
              <a:avLst/>
              <a:gdLst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262063 w 1712119"/>
                <a:gd name="connsiteY26" fmla="*/ 657225 h 1188244"/>
                <a:gd name="connsiteX27" fmla="*/ 1307306 w 1712119"/>
                <a:gd name="connsiteY27" fmla="*/ 373856 h 1188244"/>
                <a:gd name="connsiteX28" fmla="*/ 1312069 w 1712119"/>
                <a:gd name="connsiteY28" fmla="*/ 323850 h 1188244"/>
                <a:gd name="connsiteX29" fmla="*/ 1309688 w 1712119"/>
                <a:gd name="connsiteY29" fmla="*/ 297656 h 1188244"/>
                <a:gd name="connsiteX30" fmla="*/ 1302544 w 1712119"/>
                <a:gd name="connsiteY30" fmla="*/ 271463 h 1188244"/>
                <a:gd name="connsiteX31" fmla="*/ 1285875 w 1712119"/>
                <a:gd name="connsiteY31" fmla="*/ 250031 h 1188244"/>
                <a:gd name="connsiteX32" fmla="*/ 1262063 w 1712119"/>
                <a:gd name="connsiteY32" fmla="*/ 230981 h 1188244"/>
                <a:gd name="connsiteX33" fmla="*/ 1228725 w 1712119"/>
                <a:gd name="connsiteY33" fmla="*/ 223838 h 1188244"/>
                <a:gd name="connsiteX34" fmla="*/ 1126331 w 1712119"/>
                <a:gd name="connsiteY34" fmla="*/ 245269 h 1188244"/>
                <a:gd name="connsiteX35" fmla="*/ 714375 w 1712119"/>
                <a:gd name="connsiteY35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180553 w 1712119"/>
                <a:gd name="connsiteY26" fmla="*/ 1075606 h 1188244"/>
                <a:gd name="connsiteX27" fmla="*/ 1262063 w 1712119"/>
                <a:gd name="connsiteY27" fmla="*/ 657225 h 1188244"/>
                <a:gd name="connsiteX28" fmla="*/ 1307306 w 1712119"/>
                <a:gd name="connsiteY28" fmla="*/ 373856 h 1188244"/>
                <a:gd name="connsiteX29" fmla="*/ 1312069 w 1712119"/>
                <a:gd name="connsiteY29" fmla="*/ 323850 h 1188244"/>
                <a:gd name="connsiteX30" fmla="*/ 1309688 w 1712119"/>
                <a:gd name="connsiteY30" fmla="*/ 297656 h 1188244"/>
                <a:gd name="connsiteX31" fmla="*/ 1302544 w 1712119"/>
                <a:gd name="connsiteY31" fmla="*/ 271463 h 1188244"/>
                <a:gd name="connsiteX32" fmla="*/ 1285875 w 1712119"/>
                <a:gd name="connsiteY32" fmla="*/ 250031 h 1188244"/>
                <a:gd name="connsiteX33" fmla="*/ 1262063 w 1712119"/>
                <a:gd name="connsiteY33" fmla="*/ 230981 h 1188244"/>
                <a:gd name="connsiteX34" fmla="*/ 1228725 w 1712119"/>
                <a:gd name="connsiteY34" fmla="*/ 223838 h 1188244"/>
                <a:gd name="connsiteX35" fmla="*/ 1126331 w 1712119"/>
                <a:gd name="connsiteY35" fmla="*/ 245269 h 1188244"/>
                <a:gd name="connsiteX36" fmla="*/ 714375 w 1712119"/>
                <a:gd name="connsiteY36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73344 w 1712119"/>
                <a:gd name="connsiteY24" fmla="*/ 1146997 h 1188244"/>
                <a:gd name="connsiteX25" fmla="*/ 1364456 w 1712119"/>
                <a:gd name="connsiteY25" fmla="*/ 1188244 h 1188244"/>
                <a:gd name="connsiteX26" fmla="*/ 1169194 w 1712119"/>
                <a:gd name="connsiteY26" fmla="*/ 1135856 h 1188244"/>
                <a:gd name="connsiteX27" fmla="*/ 1180553 w 1712119"/>
                <a:gd name="connsiteY27" fmla="*/ 1075606 h 1188244"/>
                <a:gd name="connsiteX28" fmla="*/ 1262063 w 1712119"/>
                <a:gd name="connsiteY28" fmla="*/ 657225 h 1188244"/>
                <a:gd name="connsiteX29" fmla="*/ 1307306 w 1712119"/>
                <a:gd name="connsiteY29" fmla="*/ 373856 h 1188244"/>
                <a:gd name="connsiteX30" fmla="*/ 1312069 w 1712119"/>
                <a:gd name="connsiteY30" fmla="*/ 323850 h 1188244"/>
                <a:gd name="connsiteX31" fmla="*/ 1309688 w 1712119"/>
                <a:gd name="connsiteY31" fmla="*/ 297656 h 1188244"/>
                <a:gd name="connsiteX32" fmla="*/ 1302544 w 1712119"/>
                <a:gd name="connsiteY32" fmla="*/ 271463 h 1188244"/>
                <a:gd name="connsiteX33" fmla="*/ 1285875 w 1712119"/>
                <a:gd name="connsiteY33" fmla="*/ 250031 h 1188244"/>
                <a:gd name="connsiteX34" fmla="*/ 1262063 w 1712119"/>
                <a:gd name="connsiteY34" fmla="*/ 230981 h 1188244"/>
                <a:gd name="connsiteX35" fmla="*/ 1228725 w 1712119"/>
                <a:gd name="connsiteY35" fmla="*/ 223838 h 1188244"/>
                <a:gd name="connsiteX36" fmla="*/ 1126331 w 1712119"/>
                <a:gd name="connsiteY36" fmla="*/ 245269 h 1188244"/>
                <a:gd name="connsiteX37" fmla="*/ 714375 w 1712119"/>
                <a:gd name="connsiteY37" fmla="*/ 335756 h 1188244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69194 w 1712119"/>
                <a:gd name="connsiteY25" fmla="*/ 1135856 h 1146997"/>
                <a:gd name="connsiteX26" fmla="*/ 1180553 w 1712119"/>
                <a:gd name="connsiteY26" fmla="*/ 1075606 h 1146997"/>
                <a:gd name="connsiteX27" fmla="*/ 1262063 w 1712119"/>
                <a:gd name="connsiteY27" fmla="*/ 657225 h 1146997"/>
                <a:gd name="connsiteX28" fmla="*/ 1307306 w 1712119"/>
                <a:gd name="connsiteY28" fmla="*/ 373856 h 1146997"/>
                <a:gd name="connsiteX29" fmla="*/ 1312069 w 1712119"/>
                <a:gd name="connsiteY29" fmla="*/ 323850 h 1146997"/>
                <a:gd name="connsiteX30" fmla="*/ 1309688 w 1712119"/>
                <a:gd name="connsiteY30" fmla="*/ 297656 h 1146997"/>
                <a:gd name="connsiteX31" fmla="*/ 1302544 w 1712119"/>
                <a:gd name="connsiteY31" fmla="*/ 271463 h 1146997"/>
                <a:gd name="connsiteX32" fmla="*/ 1285875 w 1712119"/>
                <a:gd name="connsiteY32" fmla="*/ 250031 h 1146997"/>
                <a:gd name="connsiteX33" fmla="*/ 1262063 w 1712119"/>
                <a:gd name="connsiteY33" fmla="*/ 230981 h 1146997"/>
                <a:gd name="connsiteX34" fmla="*/ 1228725 w 1712119"/>
                <a:gd name="connsiteY34" fmla="*/ 223838 h 1146997"/>
                <a:gd name="connsiteX35" fmla="*/ 1126331 w 1712119"/>
                <a:gd name="connsiteY35" fmla="*/ 245269 h 1146997"/>
                <a:gd name="connsiteX36" fmla="*/ 714375 w 1712119"/>
                <a:gd name="connsiteY36" fmla="*/ 335756 h 1146997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80553 w 1712119"/>
                <a:gd name="connsiteY25" fmla="*/ 1075606 h 1146997"/>
                <a:gd name="connsiteX26" fmla="*/ 1262063 w 1712119"/>
                <a:gd name="connsiteY26" fmla="*/ 657225 h 1146997"/>
                <a:gd name="connsiteX27" fmla="*/ 1307306 w 1712119"/>
                <a:gd name="connsiteY27" fmla="*/ 373856 h 1146997"/>
                <a:gd name="connsiteX28" fmla="*/ 1312069 w 1712119"/>
                <a:gd name="connsiteY28" fmla="*/ 323850 h 1146997"/>
                <a:gd name="connsiteX29" fmla="*/ 1309688 w 1712119"/>
                <a:gd name="connsiteY29" fmla="*/ 297656 h 1146997"/>
                <a:gd name="connsiteX30" fmla="*/ 1302544 w 1712119"/>
                <a:gd name="connsiteY30" fmla="*/ 271463 h 1146997"/>
                <a:gd name="connsiteX31" fmla="*/ 1285875 w 1712119"/>
                <a:gd name="connsiteY31" fmla="*/ 250031 h 1146997"/>
                <a:gd name="connsiteX32" fmla="*/ 1262063 w 1712119"/>
                <a:gd name="connsiteY32" fmla="*/ 230981 h 1146997"/>
                <a:gd name="connsiteX33" fmla="*/ 1228725 w 1712119"/>
                <a:gd name="connsiteY33" fmla="*/ 223838 h 1146997"/>
                <a:gd name="connsiteX34" fmla="*/ 1126331 w 1712119"/>
                <a:gd name="connsiteY34" fmla="*/ 245269 h 1146997"/>
                <a:gd name="connsiteX35" fmla="*/ 714375 w 1712119"/>
                <a:gd name="connsiteY35" fmla="*/ 335756 h 114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119" h="1146997">
                  <a:moveTo>
                    <a:pt x="714375" y="335756"/>
                  </a:moveTo>
                  <a:lnTo>
                    <a:pt x="80963" y="483394"/>
                  </a:lnTo>
                  <a:lnTo>
                    <a:pt x="0" y="311944"/>
                  </a:lnTo>
                  <a:lnTo>
                    <a:pt x="528638" y="202406"/>
                  </a:lnTo>
                  <a:lnTo>
                    <a:pt x="1054894" y="88106"/>
                  </a:lnTo>
                  <a:lnTo>
                    <a:pt x="1207294" y="0"/>
                  </a:lnTo>
                  <a:lnTo>
                    <a:pt x="1219200" y="0"/>
                  </a:lnTo>
                  <a:lnTo>
                    <a:pt x="1271588" y="11906"/>
                  </a:lnTo>
                  <a:lnTo>
                    <a:pt x="1343025" y="35719"/>
                  </a:lnTo>
                  <a:lnTo>
                    <a:pt x="1426369" y="71438"/>
                  </a:lnTo>
                  <a:lnTo>
                    <a:pt x="1543050" y="130969"/>
                  </a:lnTo>
                  <a:lnTo>
                    <a:pt x="1628775" y="178594"/>
                  </a:lnTo>
                  <a:lnTo>
                    <a:pt x="1669256" y="207169"/>
                  </a:lnTo>
                  <a:lnTo>
                    <a:pt x="1690688" y="228600"/>
                  </a:lnTo>
                  <a:lnTo>
                    <a:pt x="1707356" y="254794"/>
                  </a:lnTo>
                  <a:lnTo>
                    <a:pt x="1712119" y="273844"/>
                  </a:lnTo>
                  <a:lnTo>
                    <a:pt x="1709738" y="297656"/>
                  </a:lnTo>
                  <a:lnTo>
                    <a:pt x="1697831" y="321469"/>
                  </a:lnTo>
                  <a:lnTo>
                    <a:pt x="1669256" y="347663"/>
                  </a:lnTo>
                  <a:lnTo>
                    <a:pt x="1647825" y="361950"/>
                  </a:lnTo>
                  <a:lnTo>
                    <a:pt x="1626394" y="404813"/>
                  </a:lnTo>
                  <a:lnTo>
                    <a:pt x="1595438" y="461963"/>
                  </a:lnTo>
                  <a:lnTo>
                    <a:pt x="1516856" y="669131"/>
                  </a:lnTo>
                  <a:lnTo>
                    <a:pt x="1440656" y="926306"/>
                  </a:lnTo>
                  <a:lnTo>
                    <a:pt x="1373344" y="1146997"/>
                  </a:lnTo>
                  <a:lnTo>
                    <a:pt x="1180553" y="1075606"/>
                  </a:lnTo>
                  <a:lnTo>
                    <a:pt x="1262063" y="657225"/>
                  </a:lnTo>
                  <a:lnTo>
                    <a:pt x="1307306" y="373856"/>
                  </a:lnTo>
                  <a:lnTo>
                    <a:pt x="1312069" y="323850"/>
                  </a:lnTo>
                  <a:lnTo>
                    <a:pt x="1309688" y="297656"/>
                  </a:lnTo>
                  <a:lnTo>
                    <a:pt x="1302544" y="271463"/>
                  </a:lnTo>
                  <a:lnTo>
                    <a:pt x="1285875" y="250031"/>
                  </a:lnTo>
                  <a:lnTo>
                    <a:pt x="1262063" y="230981"/>
                  </a:lnTo>
                  <a:lnTo>
                    <a:pt x="1228725" y="223838"/>
                  </a:lnTo>
                  <a:lnTo>
                    <a:pt x="1126331" y="245269"/>
                  </a:lnTo>
                  <a:lnTo>
                    <a:pt x="71437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EF0DFDB4-E7A0-4F9E-BFAE-795D9DB99A57}"/>
                </a:ext>
              </a:extLst>
            </p:cNvPr>
            <p:cNvSpPr/>
            <p:nvPr/>
          </p:nvSpPr>
          <p:spPr>
            <a:xfrm>
              <a:off x="4929189" y="3824288"/>
              <a:ext cx="1246187" cy="355600"/>
            </a:xfrm>
            <a:custGeom>
              <a:avLst/>
              <a:gdLst>
                <a:gd name="connsiteX0" fmla="*/ 704850 w 1245393"/>
                <a:gd name="connsiteY0" fmla="*/ 214312 h 354806"/>
                <a:gd name="connsiteX1" fmla="*/ 504825 w 1245393"/>
                <a:gd name="connsiteY1" fmla="*/ 233362 h 354806"/>
                <a:gd name="connsiteX2" fmla="*/ 366712 w 1245393"/>
                <a:gd name="connsiteY2" fmla="*/ 259556 h 354806"/>
                <a:gd name="connsiteX3" fmla="*/ 240506 w 1245393"/>
                <a:gd name="connsiteY3" fmla="*/ 290512 h 354806"/>
                <a:gd name="connsiteX4" fmla="*/ 42862 w 1245393"/>
                <a:gd name="connsiteY4" fmla="*/ 354806 h 354806"/>
                <a:gd name="connsiteX5" fmla="*/ 0 w 1245393"/>
                <a:gd name="connsiteY5" fmla="*/ 197643 h 354806"/>
                <a:gd name="connsiteX6" fmla="*/ 381000 w 1245393"/>
                <a:gd name="connsiteY6" fmla="*/ 97631 h 354806"/>
                <a:gd name="connsiteX7" fmla="*/ 523875 w 1245393"/>
                <a:gd name="connsiteY7" fmla="*/ 66675 h 354806"/>
                <a:gd name="connsiteX8" fmla="*/ 707231 w 1245393"/>
                <a:gd name="connsiteY8" fmla="*/ 35718 h 354806"/>
                <a:gd name="connsiteX9" fmla="*/ 862012 w 1245393"/>
                <a:gd name="connsiteY9" fmla="*/ 16668 h 354806"/>
                <a:gd name="connsiteX10" fmla="*/ 1040606 w 1245393"/>
                <a:gd name="connsiteY10" fmla="*/ 0 h 354806"/>
                <a:gd name="connsiteX11" fmla="*/ 1200150 w 1245393"/>
                <a:gd name="connsiteY11" fmla="*/ 59531 h 354806"/>
                <a:gd name="connsiteX12" fmla="*/ 1245393 w 1245393"/>
                <a:gd name="connsiteY12" fmla="*/ 133350 h 354806"/>
                <a:gd name="connsiteX13" fmla="*/ 1245393 w 1245393"/>
                <a:gd name="connsiteY13" fmla="*/ 150018 h 354806"/>
                <a:gd name="connsiteX14" fmla="*/ 1226343 w 1245393"/>
                <a:gd name="connsiteY14" fmla="*/ 207168 h 354806"/>
                <a:gd name="connsiteX15" fmla="*/ 1193006 w 1245393"/>
                <a:gd name="connsiteY15" fmla="*/ 211931 h 354806"/>
                <a:gd name="connsiteX16" fmla="*/ 969168 w 1245393"/>
                <a:gd name="connsiteY16" fmla="*/ 204787 h 354806"/>
                <a:gd name="connsiteX17" fmla="*/ 704850 w 1245393"/>
                <a:gd name="connsiteY17" fmla="*/ 214312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5393" h="354806">
                  <a:moveTo>
                    <a:pt x="704850" y="214312"/>
                  </a:moveTo>
                  <a:lnTo>
                    <a:pt x="504825" y="233362"/>
                  </a:lnTo>
                  <a:lnTo>
                    <a:pt x="366712" y="259556"/>
                  </a:lnTo>
                  <a:lnTo>
                    <a:pt x="240506" y="290512"/>
                  </a:lnTo>
                  <a:lnTo>
                    <a:pt x="42862" y="354806"/>
                  </a:lnTo>
                  <a:lnTo>
                    <a:pt x="0" y="197643"/>
                  </a:lnTo>
                  <a:lnTo>
                    <a:pt x="381000" y="97631"/>
                  </a:lnTo>
                  <a:lnTo>
                    <a:pt x="523875" y="66675"/>
                  </a:lnTo>
                  <a:lnTo>
                    <a:pt x="707231" y="35718"/>
                  </a:lnTo>
                  <a:lnTo>
                    <a:pt x="862012" y="16668"/>
                  </a:lnTo>
                  <a:lnTo>
                    <a:pt x="1040606" y="0"/>
                  </a:lnTo>
                  <a:lnTo>
                    <a:pt x="1200150" y="59531"/>
                  </a:lnTo>
                  <a:lnTo>
                    <a:pt x="1245393" y="133350"/>
                  </a:lnTo>
                  <a:lnTo>
                    <a:pt x="1245393" y="150018"/>
                  </a:lnTo>
                  <a:lnTo>
                    <a:pt x="1226343" y="207168"/>
                  </a:lnTo>
                  <a:lnTo>
                    <a:pt x="1193006" y="211931"/>
                  </a:lnTo>
                  <a:lnTo>
                    <a:pt x="969168" y="204787"/>
                  </a:lnTo>
                  <a:lnTo>
                    <a:pt x="704850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7BC42F81-A24F-42B0-9A66-BF99164E4173}"/>
                </a:ext>
              </a:extLst>
            </p:cNvPr>
            <p:cNvSpPr/>
            <p:nvPr/>
          </p:nvSpPr>
          <p:spPr>
            <a:xfrm rot="16200000">
              <a:off x="4910139" y="3694114"/>
              <a:ext cx="4086225" cy="638175"/>
            </a:xfrm>
            <a:custGeom>
              <a:avLst/>
              <a:gdLst>
                <a:gd name="connsiteX0" fmla="*/ 2015759 w 4085906"/>
                <a:gd name="connsiteY0" fmla="*/ 588071 h 639060"/>
                <a:gd name="connsiteX1" fmla="*/ 1417490 w 4085906"/>
                <a:gd name="connsiteY1" fmla="*/ 608467 h 639060"/>
                <a:gd name="connsiteX2" fmla="*/ 1104758 w 4085906"/>
                <a:gd name="connsiteY2" fmla="*/ 615265 h 639060"/>
                <a:gd name="connsiteX3" fmla="*/ 965388 w 4085906"/>
                <a:gd name="connsiteY3" fmla="*/ 625463 h 639060"/>
                <a:gd name="connsiteX4" fmla="*/ 696847 w 4085906"/>
                <a:gd name="connsiteY4" fmla="*/ 639060 h 639060"/>
                <a:gd name="connsiteX5" fmla="*/ 557478 w 4085906"/>
                <a:gd name="connsiteY5" fmla="*/ 635661 h 639060"/>
                <a:gd name="connsiteX6" fmla="*/ 489493 w 4085906"/>
                <a:gd name="connsiteY6" fmla="*/ 628862 h 639060"/>
                <a:gd name="connsiteX7" fmla="*/ 397713 w 4085906"/>
                <a:gd name="connsiteY7" fmla="*/ 605067 h 639060"/>
                <a:gd name="connsiteX8" fmla="*/ 237948 w 4085906"/>
                <a:gd name="connsiteY8" fmla="*/ 547280 h 639060"/>
                <a:gd name="connsiteX9" fmla="*/ 98578 w 4085906"/>
                <a:gd name="connsiteY9" fmla="*/ 479295 h 639060"/>
                <a:gd name="connsiteX10" fmla="*/ 37391 w 4085906"/>
                <a:gd name="connsiteY10" fmla="*/ 445302 h 639060"/>
                <a:gd name="connsiteX11" fmla="*/ 10197 w 4085906"/>
                <a:gd name="connsiteY11" fmla="*/ 418108 h 639060"/>
                <a:gd name="connsiteX12" fmla="*/ 0 w 4085906"/>
                <a:gd name="connsiteY12" fmla="*/ 387515 h 639060"/>
                <a:gd name="connsiteX13" fmla="*/ 0 w 4085906"/>
                <a:gd name="connsiteY13" fmla="*/ 363720 h 639060"/>
                <a:gd name="connsiteX14" fmla="*/ 6798 w 4085906"/>
                <a:gd name="connsiteY14" fmla="*/ 343325 h 639060"/>
                <a:gd name="connsiteX15" fmla="*/ 37391 w 4085906"/>
                <a:gd name="connsiteY15" fmla="*/ 319530 h 639060"/>
                <a:gd name="connsiteX16" fmla="*/ 105377 w 4085906"/>
                <a:gd name="connsiteY16" fmla="*/ 278739 h 639060"/>
                <a:gd name="connsiteX17" fmla="*/ 197156 w 4085906"/>
                <a:gd name="connsiteY17" fmla="*/ 207354 h 639060"/>
                <a:gd name="connsiteX18" fmla="*/ 628862 w 4085906"/>
                <a:gd name="connsiteY18" fmla="*/ 295735 h 639060"/>
                <a:gd name="connsiteX19" fmla="*/ 659455 w 4085906"/>
                <a:gd name="connsiteY19" fmla="*/ 312731 h 639060"/>
                <a:gd name="connsiteX20" fmla="*/ 707045 w 4085906"/>
                <a:gd name="connsiteY20" fmla="*/ 333127 h 639060"/>
                <a:gd name="connsiteX21" fmla="*/ 785228 w 4085906"/>
                <a:gd name="connsiteY21" fmla="*/ 353522 h 639060"/>
                <a:gd name="connsiteX22" fmla="*/ 904202 w 4085906"/>
                <a:gd name="connsiteY22" fmla="*/ 367119 h 639060"/>
                <a:gd name="connsiteX23" fmla="*/ 1533064 w 4085906"/>
                <a:gd name="connsiteY23" fmla="*/ 363720 h 639060"/>
                <a:gd name="connsiteX24" fmla="*/ 2389677 w 4085906"/>
                <a:gd name="connsiteY24" fmla="*/ 353522 h 639060"/>
                <a:gd name="connsiteX25" fmla="*/ 3205498 w 4085906"/>
                <a:gd name="connsiteY25" fmla="*/ 346724 h 639060"/>
                <a:gd name="connsiteX26" fmla="*/ 3406055 w 4085906"/>
                <a:gd name="connsiteY26" fmla="*/ 343325 h 639060"/>
                <a:gd name="connsiteX27" fmla="*/ 3555622 w 4085906"/>
                <a:gd name="connsiteY27" fmla="*/ 333127 h 639060"/>
                <a:gd name="connsiteX28" fmla="*/ 3691592 w 4085906"/>
                <a:gd name="connsiteY28" fmla="*/ 319530 h 639060"/>
                <a:gd name="connsiteX29" fmla="*/ 3756178 w 4085906"/>
                <a:gd name="connsiteY29" fmla="*/ 302534 h 639060"/>
                <a:gd name="connsiteX30" fmla="*/ 3807167 w 4085906"/>
                <a:gd name="connsiteY30" fmla="*/ 275339 h 639060"/>
                <a:gd name="connsiteX31" fmla="*/ 3864954 w 4085906"/>
                <a:gd name="connsiteY31" fmla="*/ 231149 h 639060"/>
                <a:gd name="connsiteX32" fmla="*/ 3932939 w 4085906"/>
                <a:gd name="connsiteY32" fmla="*/ 156365 h 639060"/>
                <a:gd name="connsiteX33" fmla="*/ 4075708 w 4085906"/>
                <a:gd name="connsiteY33" fmla="*/ 0 h 639060"/>
                <a:gd name="connsiteX34" fmla="*/ 4085906 w 4085906"/>
                <a:gd name="connsiteY34" fmla="*/ 169963 h 639060"/>
                <a:gd name="connsiteX35" fmla="*/ 3970331 w 4085906"/>
                <a:gd name="connsiteY35" fmla="*/ 292336 h 639060"/>
                <a:gd name="connsiteX36" fmla="*/ 3868354 w 4085906"/>
                <a:gd name="connsiteY36" fmla="*/ 421508 h 639060"/>
                <a:gd name="connsiteX37" fmla="*/ 3779973 w 4085906"/>
                <a:gd name="connsiteY37" fmla="*/ 520086 h 639060"/>
                <a:gd name="connsiteX38" fmla="*/ 3654200 w 4085906"/>
                <a:gd name="connsiteY38" fmla="*/ 594870 h 639060"/>
                <a:gd name="connsiteX39" fmla="*/ 3596413 w 4085906"/>
                <a:gd name="connsiteY39" fmla="*/ 577873 h 639060"/>
                <a:gd name="connsiteX40" fmla="*/ 3508032 w 4085906"/>
                <a:gd name="connsiteY40" fmla="*/ 557478 h 639060"/>
                <a:gd name="connsiteX41" fmla="*/ 3392458 w 4085906"/>
                <a:gd name="connsiteY41" fmla="*/ 547280 h 639060"/>
                <a:gd name="connsiteX42" fmla="*/ 2923360 w 4085906"/>
                <a:gd name="connsiteY42" fmla="*/ 564276 h 639060"/>
                <a:gd name="connsiteX43" fmla="*/ 2015759 w 4085906"/>
                <a:gd name="connsiteY43" fmla="*/ 588071 h 63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85906" h="639060">
                  <a:moveTo>
                    <a:pt x="2015759" y="588071"/>
                  </a:moveTo>
                  <a:lnTo>
                    <a:pt x="1417490" y="608467"/>
                  </a:lnTo>
                  <a:lnTo>
                    <a:pt x="1104758" y="615265"/>
                  </a:lnTo>
                  <a:lnTo>
                    <a:pt x="965388" y="625463"/>
                  </a:lnTo>
                  <a:lnTo>
                    <a:pt x="696847" y="639060"/>
                  </a:lnTo>
                  <a:lnTo>
                    <a:pt x="557478" y="635661"/>
                  </a:lnTo>
                  <a:lnTo>
                    <a:pt x="489493" y="628862"/>
                  </a:lnTo>
                  <a:lnTo>
                    <a:pt x="397713" y="605067"/>
                  </a:lnTo>
                  <a:lnTo>
                    <a:pt x="237948" y="547280"/>
                  </a:lnTo>
                  <a:lnTo>
                    <a:pt x="98578" y="479295"/>
                  </a:lnTo>
                  <a:lnTo>
                    <a:pt x="37391" y="445302"/>
                  </a:lnTo>
                  <a:lnTo>
                    <a:pt x="10197" y="418108"/>
                  </a:lnTo>
                  <a:lnTo>
                    <a:pt x="0" y="387515"/>
                  </a:lnTo>
                  <a:lnTo>
                    <a:pt x="0" y="363720"/>
                  </a:lnTo>
                  <a:lnTo>
                    <a:pt x="6798" y="343325"/>
                  </a:lnTo>
                  <a:lnTo>
                    <a:pt x="37391" y="319530"/>
                  </a:lnTo>
                  <a:lnTo>
                    <a:pt x="105377" y="278739"/>
                  </a:lnTo>
                  <a:lnTo>
                    <a:pt x="197156" y="207354"/>
                  </a:lnTo>
                  <a:lnTo>
                    <a:pt x="628862" y="295735"/>
                  </a:lnTo>
                  <a:lnTo>
                    <a:pt x="659455" y="312731"/>
                  </a:lnTo>
                  <a:lnTo>
                    <a:pt x="707045" y="333127"/>
                  </a:lnTo>
                  <a:lnTo>
                    <a:pt x="785228" y="353522"/>
                  </a:lnTo>
                  <a:lnTo>
                    <a:pt x="904202" y="367119"/>
                  </a:lnTo>
                  <a:lnTo>
                    <a:pt x="1533064" y="363720"/>
                  </a:lnTo>
                  <a:lnTo>
                    <a:pt x="2389677" y="353522"/>
                  </a:lnTo>
                  <a:lnTo>
                    <a:pt x="3205498" y="346724"/>
                  </a:lnTo>
                  <a:lnTo>
                    <a:pt x="3406055" y="343325"/>
                  </a:lnTo>
                  <a:lnTo>
                    <a:pt x="3555622" y="333127"/>
                  </a:lnTo>
                  <a:lnTo>
                    <a:pt x="3691592" y="319530"/>
                  </a:lnTo>
                  <a:lnTo>
                    <a:pt x="3756178" y="302534"/>
                  </a:lnTo>
                  <a:lnTo>
                    <a:pt x="3807167" y="275339"/>
                  </a:lnTo>
                  <a:lnTo>
                    <a:pt x="3864954" y="231149"/>
                  </a:lnTo>
                  <a:lnTo>
                    <a:pt x="3932939" y="156365"/>
                  </a:lnTo>
                  <a:lnTo>
                    <a:pt x="4075708" y="0"/>
                  </a:lnTo>
                  <a:lnTo>
                    <a:pt x="4085906" y="169963"/>
                  </a:lnTo>
                  <a:lnTo>
                    <a:pt x="3970331" y="292336"/>
                  </a:lnTo>
                  <a:lnTo>
                    <a:pt x="3868354" y="421508"/>
                  </a:lnTo>
                  <a:lnTo>
                    <a:pt x="3779973" y="520086"/>
                  </a:lnTo>
                  <a:lnTo>
                    <a:pt x="3654200" y="594870"/>
                  </a:lnTo>
                  <a:lnTo>
                    <a:pt x="3596413" y="577873"/>
                  </a:lnTo>
                  <a:lnTo>
                    <a:pt x="3508032" y="557478"/>
                  </a:lnTo>
                  <a:lnTo>
                    <a:pt x="3392458" y="547280"/>
                  </a:lnTo>
                  <a:lnTo>
                    <a:pt x="2923360" y="564276"/>
                  </a:lnTo>
                  <a:lnTo>
                    <a:pt x="2015759" y="588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19EFE134-9554-41A7-A922-B33E2D337FAA}"/>
                </a:ext>
              </a:extLst>
            </p:cNvPr>
            <p:cNvSpPr/>
            <p:nvPr/>
          </p:nvSpPr>
          <p:spPr>
            <a:xfrm>
              <a:off x="6024563" y="5272088"/>
              <a:ext cx="952500" cy="615950"/>
            </a:xfrm>
            <a:custGeom>
              <a:avLst/>
              <a:gdLst>
                <a:gd name="connsiteX0" fmla="*/ 392906 w 952500"/>
                <a:gd name="connsiteY0" fmla="*/ 116681 h 616743"/>
                <a:gd name="connsiteX1" fmla="*/ 681037 w 952500"/>
                <a:gd name="connsiteY1" fmla="*/ 192881 h 616743"/>
                <a:gd name="connsiteX2" fmla="*/ 762000 w 952500"/>
                <a:gd name="connsiteY2" fmla="*/ 209550 h 616743"/>
                <a:gd name="connsiteX3" fmla="*/ 807243 w 952500"/>
                <a:gd name="connsiteY3" fmla="*/ 214312 h 616743"/>
                <a:gd name="connsiteX4" fmla="*/ 823912 w 952500"/>
                <a:gd name="connsiteY4" fmla="*/ 211931 h 616743"/>
                <a:gd name="connsiteX5" fmla="*/ 842962 w 952500"/>
                <a:gd name="connsiteY5" fmla="*/ 207168 h 616743"/>
                <a:gd name="connsiteX6" fmla="*/ 859631 w 952500"/>
                <a:gd name="connsiteY6" fmla="*/ 197643 h 616743"/>
                <a:gd name="connsiteX7" fmla="*/ 952500 w 952500"/>
                <a:gd name="connsiteY7" fmla="*/ 104775 h 616743"/>
                <a:gd name="connsiteX8" fmla="*/ 859631 w 952500"/>
                <a:gd name="connsiteY8" fmla="*/ 616743 h 616743"/>
                <a:gd name="connsiteX9" fmla="*/ 814387 w 952500"/>
                <a:gd name="connsiteY9" fmla="*/ 583406 h 616743"/>
                <a:gd name="connsiteX10" fmla="*/ 728662 w 952500"/>
                <a:gd name="connsiteY10" fmla="*/ 500062 h 616743"/>
                <a:gd name="connsiteX11" fmla="*/ 650081 w 952500"/>
                <a:gd name="connsiteY11" fmla="*/ 428625 h 616743"/>
                <a:gd name="connsiteX12" fmla="*/ 542925 w 952500"/>
                <a:gd name="connsiteY12" fmla="*/ 345281 h 616743"/>
                <a:gd name="connsiteX13" fmla="*/ 419100 w 952500"/>
                <a:gd name="connsiteY13" fmla="*/ 264318 h 616743"/>
                <a:gd name="connsiteX14" fmla="*/ 245268 w 952500"/>
                <a:gd name="connsiteY14" fmla="*/ 166687 h 616743"/>
                <a:gd name="connsiteX15" fmla="*/ 61912 w 952500"/>
                <a:gd name="connsiteY15" fmla="*/ 76200 h 616743"/>
                <a:gd name="connsiteX16" fmla="*/ 40481 w 952500"/>
                <a:gd name="connsiteY16" fmla="*/ 61912 h 616743"/>
                <a:gd name="connsiteX17" fmla="*/ 14287 w 952500"/>
                <a:gd name="connsiteY17" fmla="*/ 45243 h 616743"/>
                <a:gd name="connsiteX18" fmla="*/ 2381 w 952500"/>
                <a:gd name="connsiteY18" fmla="*/ 30956 h 616743"/>
                <a:gd name="connsiteX19" fmla="*/ 0 w 952500"/>
                <a:gd name="connsiteY19" fmla="*/ 16668 h 616743"/>
                <a:gd name="connsiteX20" fmla="*/ 7143 w 952500"/>
                <a:gd name="connsiteY20" fmla="*/ 4762 h 616743"/>
                <a:gd name="connsiteX21" fmla="*/ 35718 w 952500"/>
                <a:gd name="connsiteY21" fmla="*/ 0 h 616743"/>
                <a:gd name="connsiteX22" fmla="*/ 92868 w 952500"/>
                <a:gd name="connsiteY22" fmla="*/ 11906 h 616743"/>
                <a:gd name="connsiteX23" fmla="*/ 392906 w 952500"/>
                <a:gd name="connsiteY23" fmla="*/ 116681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00" h="616743">
                  <a:moveTo>
                    <a:pt x="392906" y="116681"/>
                  </a:moveTo>
                  <a:lnTo>
                    <a:pt x="681037" y="192881"/>
                  </a:lnTo>
                  <a:lnTo>
                    <a:pt x="762000" y="209550"/>
                  </a:lnTo>
                  <a:lnTo>
                    <a:pt x="807243" y="214312"/>
                  </a:lnTo>
                  <a:lnTo>
                    <a:pt x="823912" y="211931"/>
                  </a:lnTo>
                  <a:lnTo>
                    <a:pt x="842962" y="207168"/>
                  </a:lnTo>
                  <a:lnTo>
                    <a:pt x="859631" y="197643"/>
                  </a:lnTo>
                  <a:lnTo>
                    <a:pt x="952500" y="104775"/>
                  </a:lnTo>
                  <a:lnTo>
                    <a:pt x="859631" y="616743"/>
                  </a:lnTo>
                  <a:lnTo>
                    <a:pt x="814387" y="583406"/>
                  </a:lnTo>
                  <a:lnTo>
                    <a:pt x="728662" y="500062"/>
                  </a:lnTo>
                  <a:lnTo>
                    <a:pt x="650081" y="428625"/>
                  </a:lnTo>
                  <a:lnTo>
                    <a:pt x="542925" y="345281"/>
                  </a:lnTo>
                  <a:lnTo>
                    <a:pt x="419100" y="264318"/>
                  </a:lnTo>
                  <a:lnTo>
                    <a:pt x="245268" y="166687"/>
                  </a:lnTo>
                  <a:lnTo>
                    <a:pt x="61912" y="76200"/>
                  </a:lnTo>
                  <a:lnTo>
                    <a:pt x="40481" y="61912"/>
                  </a:lnTo>
                  <a:lnTo>
                    <a:pt x="14287" y="45243"/>
                  </a:lnTo>
                  <a:lnTo>
                    <a:pt x="2381" y="30956"/>
                  </a:lnTo>
                  <a:lnTo>
                    <a:pt x="0" y="16668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2868" y="11906"/>
                  </a:lnTo>
                  <a:lnTo>
                    <a:pt x="392906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8958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B28EBC-1040-488B-BC48-51F42A5DD89E}"/>
              </a:ext>
            </a:extLst>
          </p:cNvPr>
          <p:cNvGrpSpPr/>
          <p:nvPr/>
        </p:nvGrpSpPr>
        <p:grpSpPr>
          <a:xfrm>
            <a:off x="3692526" y="1668463"/>
            <a:ext cx="4651375" cy="4387851"/>
            <a:chOff x="3692526" y="1668463"/>
            <a:chExt cx="4651375" cy="438785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8D3D6A6-DF08-4F9B-B189-B35A911761E3}"/>
                </a:ext>
              </a:extLst>
            </p:cNvPr>
            <p:cNvSpPr/>
            <p:nvPr/>
          </p:nvSpPr>
          <p:spPr>
            <a:xfrm>
              <a:off x="3692526" y="1668463"/>
              <a:ext cx="4651375" cy="781050"/>
            </a:xfrm>
            <a:custGeom>
              <a:avLst/>
              <a:gdLst>
                <a:gd name="connsiteX0" fmla="*/ 2807970 w 4652010"/>
                <a:gd name="connsiteY0" fmla="*/ 369570 h 781050"/>
                <a:gd name="connsiteX1" fmla="*/ 2354580 w 4652010"/>
                <a:gd name="connsiteY1" fmla="*/ 419100 h 781050"/>
                <a:gd name="connsiteX2" fmla="*/ 1943100 w 4652010"/>
                <a:gd name="connsiteY2" fmla="*/ 468630 h 781050"/>
                <a:gd name="connsiteX3" fmla="*/ 1562100 w 4652010"/>
                <a:gd name="connsiteY3" fmla="*/ 521970 h 781050"/>
                <a:gd name="connsiteX4" fmla="*/ 1283970 w 4652010"/>
                <a:gd name="connsiteY4" fmla="*/ 571500 h 781050"/>
                <a:gd name="connsiteX5" fmla="*/ 899160 w 4652010"/>
                <a:gd name="connsiteY5" fmla="*/ 651510 h 781050"/>
                <a:gd name="connsiteX6" fmla="*/ 636270 w 4652010"/>
                <a:gd name="connsiteY6" fmla="*/ 708660 h 781050"/>
                <a:gd name="connsiteX7" fmla="*/ 453390 w 4652010"/>
                <a:gd name="connsiteY7" fmla="*/ 750570 h 781050"/>
                <a:gd name="connsiteX8" fmla="*/ 361950 w 4652010"/>
                <a:gd name="connsiteY8" fmla="*/ 781050 h 781050"/>
                <a:gd name="connsiteX9" fmla="*/ 339090 w 4652010"/>
                <a:gd name="connsiteY9" fmla="*/ 773430 h 781050"/>
                <a:gd name="connsiteX10" fmla="*/ 293370 w 4652010"/>
                <a:gd name="connsiteY10" fmla="*/ 746760 h 781050"/>
                <a:gd name="connsiteX11" fmla="*/ 198120 w 4652010"/>
                <a:gd name="connsiteY11" fmla="*/ 636270 h 781050"/>
                <a:gd name="connsiteX12" fmla="*/ 87630 w 4652010"/>
                <a:gd name="connsiteY12" fmla="*/ 480060 h 781050"/>
                <a:gd name="connsiteX13" fmla="*/ 11430 w 4652010"/>
                <a:gd name="connsiteY13" fmla="*/ 365760 h 781050"/>
                <a:gd name="connsiteX14" fmla="*/ 0 w 4652010"/>
                <a:gd name="connsiteY14" fmla="*/ 335280 h 781050"/>
                <a:gd name="connsiteX15" fmla="*/ 0 w 4652010"/>
                <a:gd name="connsiteY15" fmla="*/ 323850 h 781050"/>
                <a:gd name="connsiteX16" fmla="*/ 3810 w 4652010"/>
                <a:gd name="connsiteY16" fmla="*/ 312420 h 781050"/>
                <a:gd name="connsiteX17" fmla="*/ 26670 w 4652010"/>
                <a:gd name="connsiteY17" fmla="*/ 300990 h 781050"/>
                <a:gd name="connsiteX18" fmla="*/ 45720 w 4652010"/>
                <a:gd name="connsiteY18" fmla="*/ 304800 h 781050"/>
                <a:gd name="connsiteX19" fmla="*/ 125730 w 4652010"/>
                <a:gd name="connsiteY19" fmla="*/ 361950 h 781050"/>
                <a:gd name="connsiteX20" fmla="*/ 190500 w 4652010"/>
                <a:gd name="connsiteY20" fmla="*/ 403860 h 781050"/>
                <a:gd name="connsiteX21" fmla="*/ 243840 w 4652010"/>
                <a:gd name="connsiteY21" fmla="*/ 430530 h 781050"/>
                <a:gd name="connsiteX22" fmla="*/ 304800 w 4652010"/>
                <a:gd name="connsiteY22" fmla="*/ 453390 h 781050"/>
                <a:gd name="connsiteX23" fmla="*/ 331470 w 4652010"/>
                <a:gd name="connsiteY23" fmla="*/ 461010 h 781050"/>
                <a:gd name="connsiteX24" fmla="*/ 377190 w 4652010"/>
                <a:gd name="connsiteY24" fmla="*/ 464820 h 781050"/>
                <a:gd name="connsiteX25" fmla="*/ 582930 w 4652010"/>
                <a:gd name="connsiteY25" fmla="*/ 457200 h 781050"/>
                <a:gd name="connsiteX26" fmla="*/ 1097280 w 4652010"/>
                <a:gd name="connsiteY26" fmla="*/ 392430 h 781050"/>
                <a:gd name="connsiteX27" fmla="*/ 1794510 w 4652010"/>
                <a:gd name="connsiteY27" fmla="*/ 289560 h 781050"/>
                <a:gd name="connsiteX28" fmla="*/ 2583180 w 4652010"/>
                <a:gd name="connsiteY28" fmla="*/ 201930 h 781050"/>
                <a:gd name="connsiteX29" fmla="*/ 3448050 w 4652010"/>
                <a:gd name="connsiteY29" fmla="*/ 129540 h 781050"/>
                <a:gd name="connsiteX30" fmla="*/ 3760470 w 4652010"/>
                <a:gd name="connsiteY30" fmla="*/ 110490 h 781050"/>
                <a:gd name="connsiteX31" fmla="*/ 3836670 w 4652010"/>
                <a:gd name="connsiteY31" fmla="*/ 91440 h 781050"/>
                <a:gd name="connsiteX32" fmla="*/ 3943350 w 4652010"/>
                <a:gd name="connsiteY32" fmla="*/ 60960 h 781050"/>
                <a:gd name="connsiteX33" fmla="*/ 4076700 w 4652010"/>
                <a:gd name="connsiteY33" fmla="*/ 0 h 781050"/>
                <a:gd name="connsiteX34" fmla="*/ 4168140 w 4652010"/>
                <a:gd name="connsiteY34" fmla="*/ 30480 h 781050"/>
                <a:gd name="connsiteX35" fmla="*/ 4309110 w 4652010"/>
                <a:gd name="connsiteY35" fmla="*/ 83820 h 781050"/>
                <a:gd name="connsiteX36" fmla="*/ 4427220 w 4652010"/>
                <a:gd name="connsiteY36" fmla="*/ 133350 h 781050"/>
                <a:gd name="connsiteX37" fmla="*/ 4522470 w 4652010"/>
                <a:gd name="connsiteY37" fmla="*/ 179070 h 781050"/>
                <a:gd name="connsiteX38" fmla="*/ 4583430 w 4652010"/>
                <a:gd name="connsiteY38" fmla="*/ 213360 h 781050"/>
                <a:gd name="connsiteX39" fmla="*/ 4613910 w 4652010"/>
                <a:gd name="connsiteY39" fmla="*/ 236220 h 781050"/>
                <a:gd name="connsiteX40" fmla="*/ 4636770 w 4652010"/>
                <a:gd name="connsiteY40" fmla="*/ 270510 h 781050"/>
                <a:gd name="connsiteX41" fmla="*/ 4648200 w 4652010"/>
                <a:gd name="connsiteY41" fmla="*/ 300990 h 781050"/>
                <a:gd name="connsiteX42" fmla="*/ 4652010 w 4652010"/>
                <a:gd name="connsiteY42" fmla="*/ 335280 h 781050"/>
                <a:gd name="connsiteX43" fmla="*/ 4644390 w 4652010"/>
                <a:gd name="connsiteY43" fmla="*/ 365760 h 781050"/>
                <a:gd name="connsiteX44" fmla="*/ 4621530 w 4652010"/>
                <a:gd name="connsiteY44" fmla="*/ 384810 h 781050"/>
                <a:gd name="connsiteX45" fmla="*/ 4594860 w 4652010"/>
                <a:gd name="connsiteY45" fmla="*/ 396240 h 781050"/>
                <a:gd name="connsiteX46" fmla="*/ 4229100 w 4652010"/>
                <a:gd name="connsiteY46" fmla="*/ 373380 h 781050"/>
                <a:gd name="connsiteX47" fmla="*/ 3897630 w 4652010"/>
                <a:gd name="connsiteY47" fmla="*/ 354330 h 781050"/>
                <a:gd name="connsiteX48" fmla="*/ 3470910 w 4652010"/>
                <a:gd name="connsiteY48" fmla="*/ 346710 h 781050"/>
                <a:gd name="connsiteX49" fmla="*/ 3131820 w 4652010"/>
                <a:gd name="connsiteY49" fmla="*/ 350520 h 781050"/>
                <a:gd name="connsiteX50" fmla="*/ 3028950 w 4652010"/>
                <a:gd name="connsiteY50" fmla="*/ 350520 h 781050"/>
                <a:gd name="connsiteX51" fmla="*/ 2807970 w 4652010"/>
                <a:gd name="connsiteY51" fmla="*/ 36957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652010" h="781050">
                  <a:moveTo>
                    <a:pt x="2807970" y="369570"/>
                  </a:moveTo>
                  <a:lnTo>
                    <a:pt x="2354580" y="419100"/>
                  </a:lnTo>
                  <a:lnTo>
                    <a:pt x="1943100" y="468630"/>
                  </a:lnTo>
                  <a:lnTo>
                    <a:pt x="1562100" y="521970"/>
                  </a:lnTo>
                  <a:lnTo>
                    <a:pt x="1283970" y="571500"/>
                  </a:lnTo>
                  <a:lnTo>
                    <a:pt x="899160" y="651510"/>
                  </a:lnTo>
                  <a:lnTo>
                    <a:pt x="636270" y="708660"/>
                  </a:lnTo>
                  <a:lnTo>
                    <a:pt x="453390" y="750570"/>
                  </a:lnTo>
                  <a:lnTo>
                    <a:pt x="361950" y="781050"/>
                  </a:lnTo>
                  <a:lnTo>
                    <a:pt x="339090" y="773430"/>
                  </a:lnTo>
                  <a:lnTo>
                    <a:pt x="293370" y="746760"/>
                  </a:lnTo>
                  <a:lnTo>
                    <a:pt x="198120" y="636270"/>
                  </a:lnTo>
                  <a:lnTo>
                    <a:pt x="87630" y="480060"/>
                  </a:lnTo>
                  <a:lnTo>
                    <a:pt x="11430" y="365760"/>
                  </a:lnTo>
                  <a:lnTo>
                    <a:pt x="0" y="335280"/>
                  </a:lnTo>
                  <a:lnTo>
                    <a:pt x="0" y="323850"/>
                  </a:lnTo>
                  <a:lnTo>
                    <a:pt x="3810" y="312420"/>
                  </a:lnTo>
                  <a:lnTo>
                    <a:pt x="26670" y="300990"/>
                  </a:lnTo>
                  <a:lnTo>
                    <a:pt x="45720" y="304800"/>
                  </a:lnTo>
                  <a:lnTo>
                    <a:pt x="125730" y="361950"/>
                  </a:lnTo>
                  <a:lnTo>
                    <a:pt x="190500" y="403860"/>
                  </a:lnTo>
                  <a:lnTo>
                    <a:pt x="243840" y="430530"/>
                  </a:lnTo>
                  <a:lnTo>
                    <a:pt x="304800" y="453390"/>
                  </a:lnTo>
                  <a:lnTo>
                    <a:pt x="331470" y="461010"/>
                  </a:lnTo>
                  <a:lnTo>
                    <a:pt x="377190" y="464820"/>
                  </a:lnTo>
                  <a:lnTo>
                    <a:pt x="582930" y="457200"/>
                  </a:lnTo>
                  <a:lnTo>
                    <a:pt x="1097280" y="392430"/>
                  </a:lnTo>
                  <a:lnTo>
                    <a:pt x="1794510" y="289560"/>
                  </a:lnTo>
                  <a:lnTo>
                    <a:pt x="2583180" y="201930"/>
                  </a:lnTo>
                  <a:lnTo>
                    <a:pt x="3448050" y="129540"/>
                  </a:lnTo>
                  <a:lnTo>
                    <a:pt x="3760470" y="110490"/>
                  </a:lnTo>
                  <a:lnTo>
                    <a:pt x="3836670" y="91440"/>
                  </a:lnTo>
                  <a:lnTo>
                    <a:pt x="3943350" y="60960"/>
                  </a:lnTo>
                  <a:lnTo>
                    <a:pt x="4076700" y="0"/>
                  </a:lnTo>
                  <a:lnTo>
                    <a:pt x="4168140" y="30480"/>
                  </a:lnTo>
                  <a:lnTo>
                    <a:pt x="4309110" y="83820"/>
                  </a:lnTo>
                  <a:lnTo>
                    <a:pt x="4427220" y="133350"/>
                  </a:lnTo>
                  <a:lnTo>
                    <a:pt x="4522470" y="179070"/>
                  </a:lnTo>
                  <a:lnTo>
                    <a:pt x="4583430" y="213360"/>
                  </a:lnTo>
                  <a:lnTo>
                    <a:pt x="4613910" y="236220"/>
                  </a:lnTo>
                  <a:lnTo>
                    <a:pt x="4636770" y="270510"/>
                  </a:lnTo>
                  <a:lnTo>
                    <a:pt x="4648200" y="300990"/>
                  </a:lnTo>
                  <a:lnTo>
                    <a:pt x="4652010" y="335280"/>
                  </a:lnTo>
                  <a:lnTo>
                    <a:pt x="4644390" y="365760"/>
                  </a:lnTo>
                  <a:lnTo>
                    <a:pt x="4621530" y="384810"/>
                  </a:lnTo>
                  <a:lnTo>
                    <a:pt x="4594860" y="396240"/>
                  </a:lnTo>
                  <a:lnTo>
                    <a:pt x="4229100" y="373380"/>
                  </a:lnTo>
                  <a:lnTo>
                    <a:pt x="3897630" y="354330"/>
                  </a:lnTo>
                  <a:lnTo>
                    <a:pt x="3470910" y="346710"/>
                  </a:lnTo>
                  <a:lnTo>
                    <a:pt x="3131820" y="350520"/>
                  </a:lnTo>
                  <a:lnTo>
                    <a:pt x="3028950" y="350520"/>
                  </a:lnTo>
                  <a:lnTo>
                    <a:pt x="2807970" y="369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583D5EE-D3C0-40BE-BA56-2A0DC99CFAC1}"/>
                </a:ext>
              </a:extLst>
            </p:cNvPr>
            <p:cNvSpPr/>
            <p:nvPr/>
          </p:nvSpPr>
          <p:spPr>
            <a:xfrm>
              <a:off x="4422776" y="2922588"/>
              <a:ext cx="601663" cy="1504950"/>
            </a:xfrm>
            <a:custGeom>
              <a:avLst/>
              <a:gdLst>
                <a:gd name="connsiteX0" fmla="*/ 283369 w 602457"/>
                <a:gd name="connsiteY0" fmla="*/ 762000 h 1504950"/>
                <a:gd name="connsiteX1" fmla="*/ 216694 w 602457"/>
                <a:gd name="connsiteY1" fmla="*/ 323850 h 1504950"/>
                <a:gd name="connsiteX2" fmla="*/ 211932 w 602457"/>
                <a:gd name="connsiteY2" fmla="*/ 302419 h 1504950"/>
                <a:gd name="connsiteX3" fmla="*/ 195263 w 602457"/>
                <a:gd name="connsiteY3" fmla="*/ 264319 h 1504950"/>
                <a:gd name="connsiteX4" fmla="*/ 152400 w 602457"/>
                <a:gd name="connsiteY4" fmla="*/ 202406 h 1504950"/>
                <a:gd name="connsiteX5" fmla="*/ 104775 w 602457"/>
                <a:gd name="connsiteY5" fmla="*/ 150019 h 1504950"/>
                <a:gd name="connsiteX6" fmla="*/ 33338 w 602457"/>
                <a:gd name="connsiteY6" fmla="*/ 80962 h 1504950"/>
                <a:gd name="connsiteX7" fmla="*/ 16669 w 602457"/>
                <a:gd name="connsiteY7" fmla="*/ 71437 h 1504950"/>
                <a:gd name="connsiteX8" fmla="*/ 2382 w 602457"/>
                <a:gd name="connsiteY8" fmla="*/ 52387 h 1504950"/>
                <a:gd name="connsiteX9" fmla="*/ 0 w 602457"/>
                <a:gd name="connsiteY9" fmla="*/ 28575 h 1504950"/>
                <a:gd name="connsiteX10" fmla="*/ 0 w 602457"/>
                <a:gd name="connsiteY10" fmla="*/ 19050 h 1504950"/>
                <a:gd name="connsiteX11" fmla="*/ 4763 w 602457"/>
                <a:gd name="connsiteY11" fmla="*/ 4762 h 1504950"/>
                <a:gd name="connsiteX12" fmla="*/ 14288 w 602457"/>
                <a:gd name="connsiteY12" fmla="*/ 0 h 1504950"/>
                <a:gd name="connsiteX13" fmla="*/ 35719 w 602457"/>
                <a:gd name="connsiteY13" fmla="*/ 2381 h 1504950"/>
                <a:gd name="connsiteX14" fmla="*/ 54769 w 602457"/>
                <a:gd name="connsiteY14" fmla="*/ 9525 h 1504950"/>
                <a:gd name="connsiteX15" fmla="*/ 138113 w 602457"/>
                <a:gd name="connsiteY15" fmla="*/ 35719 h 1504950"/>
                <a:gd name="connsiteX16" fmla="*/ 216694 w 602457"/>
                <a:gd name="connsiteY16" fmla="*/ 59531 h 1504950"/>
                <a:gd name="connsiteX17" fmla="*/ 295275 w 602457"/>
                <a:gd name="connsiteY17" fmla="*/ 85725 h 1504950"/>
                <a:gd name="connsiteX18" fmla="*/ 390525 w 602457"/>
                <a:gd name="connsiteY18" fmla="*/ 123825 h 1504950"/>
                <a:gd name="connsiteX19" fmla="*/ 447675 w 602457"/>
                <a:gd name="connsiteY19" fmla="*/ 150019 h 1504950"/>
                <a:gd name="connsiteX20" fmla="*/ 473869 w 602457"/>
                <a:gd name="connsiteY20" fmla="*/ 169069 h 1504950"/>
                <a:gd name="connsiteX21" fmla="*/ 457200 w 602457"/>
                <a:gd name="connsiteY21" fmla="*/ 297656 h 1504950"/>
                <a:gd name="connsiteX22" fmla="*/ 509588 w 602457"/>
                <a:gd name="connsiteY22" fmla="*/ 681037 h 1504950"/>
                <a:gd name="connsiteX23" fmla="*/ 583407 w 602457"/>
                <a:gd name="connsiteY23" fmla="*/ 1112044 h 1504950"/>
                <a:gd name="connsiteX24" fmla="*/ 590550 w 602457"/>
                <a:gd name="connsiteY24" fmla="*/ 1216819 h 1504950"/>
                <a:gd name="connsiteX25" fmla="*/ 600075 w 602457"/>
                <a:gd name="connsiteY25" fmla="*/ 1281112 h 1504950"/>
                <a:gd name="connsiteX26" fmla="*/ 602457 w 602457"/>
                <a:gd name="connsiteY26" fmla="*/ 1328737 h 1504950"/>
                <a:gd name="connsiteX27" fmla="*/ 597694 w 602457"/>
                <a:gd name="connsiteY27" fmla="*/ 1371600 h 1504950"/>
                <a:gd name="connsiteX28" fmla="*/ 588169 w 602457"/>
                <a:gd name="connsiteY28" fmla="*/ 1412081 h 1504950"/>
                <a:gd name="connsiteX29" fmla="*/ 571500 w 602457"/>
                <a:gd name="connsiteY29" fmla="*/ 1452562 h 1504950"/>
                <a:gd name="connsiteX30" fmla="*/ 554832 w 602457"/>
                <a:gd name="connsiteY30" fmla="*/ 1478756 h 1504950"/>
                <a:gd name="connsiteX31" fmla="*/ 533400 w 602457"/>
                <a:gd name="connsiteY31" fmla="*/ 1495425 h 1504950"/>
                <a:gd name="connsiteX32" fmla="*/ 516732 w 602457"/>
                <a:gd name="connsiteY32" fmla="*/ 1504950 h 1504950"/>
                <a:gd name="connsiteX33" fmla="*/ 495300 w 602457"/>
                <a:gd name="connsiteY33" fmla="*/ 1504950 h 1504950"/>
                <a:gd name="connsiteX34" fmla="*/ 466725 w 602457"/>
                <a:gd name="connsiteY34" fmla="*/ 1497806 h 1504950"/>
                <a:gd name="connsiteX35" fmla="*/ 442913 w 602457"/>
                <a:gd name="connsiteY35" fmla="*/ 1481137 h 1504950"/>
                <a:gd name="connsiteX36" fmla="*/ 414338 w 602457"/>
                <a:gd name="connsiteY36" fmla="*/ 1447800 h 1504950"/>
                <a:gd name="connsiteX37" fmla="*/ 383382 w 602457"/>
                <a:gd name="connsiteY37" fmla="*/ 1400175 h 1504950"/>
                <a:gd name="connsiteX38" fmla="*/ 359569 w 602457"/>
                <a:gd name="connsiteY38" fmla="*/ 1357312 h 1504950"/>
                <a:gd name="connsiteX39" fmla="*/ 342900 w 602457"/>
                <a:gd name="connsiteY39" fmla="*/ 1312069 h 1504950"/>
                <a:gd name="connsiteX40" fmla="*/ 330994 w 602457"/>
                <a:gd name="connsiteY40" fmla="*/ 1238250 h 1504950"/>
                <a:gd name="connsiteX41" fmla="*/ 326232 w 602457"/>
                <a:gd name="connsiteY41" fmla="*/ 1159669 h 1504950"/>
                <a:gd name="connsiteX42" fmla="*/ 283369 w 602457"/>
                <a:gd name="connsiteY42" fmla="*/ 762000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2457" h="1504950">
                  <a:moveTo>
                    <a:pt x="283369" y="762000"/>
                  </a:moveTo>
                  <a:lnTo>
                    <a:pt x="216694" y="323850"/>
                  </a:lnTo>
                  <a:lnTo>
                    <a:pt x="211932" y="302419"/>
                  </a:lnTo>
                  <a:lnTo>
                    <a:pt x="195263" y="264319"/>
                  </a:lnTo>
                  <a:lnTo>
                    <a:pt x="152400" y="202406"/>
                  </a:lnTo>
                  <a:lnTo>
                    <a:pt x="104775" y="150019"/>
                  </a:lnTo>
                  <a:lnTo>
                    <a:pt x="33338" y="80962"/>
                  </a:lnTo>
                  <a:lnTo>
                    <a:pt x="16669" y="71437"/>
                  </a:lnTo>
                  <a:lnTo>
                    <a:pt x="2382" y="52387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54769" y="9525"/>
                  </a:lnTo>
                  <a:lnTo>
                    <a:pt x="138113" y="35719"/>
                  </a:lnTo>
                  <a:lnTo>
                    <a:pt x="216694" y="59531"/>
                  </a:lnTo>
                  <a:lnTo>
                    <a:pt x="295275" y="85725"/>
                  </a:lnTo>
                  <a:lnTo>
                    <a:pt x="390525" y="123825"/>
                  </a:lnTo>
                  <a:lnTo>
                    <a:pt x="447675" y="150019"/>
                  </a:lnTo>
                  <a:lnTo>
                    <a:pt x="473869" y="169069"/>
                  </a:lnTo>
                  <a:lnTo>
                    <a:pt x="457200" y="297656"/>
                  </a:lnTo>
                  <a:lnTo>
                    <a:pt x="509588" y="681037"/>
                  </a:lnTo>
                  <a:lnTo>
                    <a:pt x="583407" y="1112044"/>
                  </a:lnTo>
                  <a:lnTo>
                    <a:pt x="590550" y="1216819"/>
                  </a:lnTo>
                  <a:lnTo>
                    <a:pt x="600075" y="1281112"/>
                  </a:lnTo>
                  <a:lnTo>
                    <a:pt x="602457" y="1328737"/>
                  </a:lnTo>
                  <a:lnTo>
                    <a:pt x="597694" y="1371600"/>
                  </a:lnTo>
                  <a:lnTo>
                    <a:pt x="588169" y="1412081"/>
                  </a:lnTo>
                  <a:lnTo>
                    <a:pt x="571500" y="1452562"/>
                  </a:lnTo>
                  <a:lnTo>
                    <a:pt x="554832" y="1478756"/>
                  </a:lnTo>
                  <a:lnTo>
                    <a:pt x="533400" y="1495425"/>
                  </a:lnTo>
                  <a:lnTo>
                    <a:pt x="516732" y="1504950"/>
                  </a:lnTo>
                  <a:lnTo>
                    <a:pt x="495300" y="1504950"/>
                  </a:lnTo>
                  <a:lnTo>
                    <a:pt x="466725" y="1497806"/>
                  </a:lnTo>
                  <a:lnTo>
                    <a:pt x="442913" y="1481137"/>
                  </a:lnTo>
                  <a:lnTo>
                    <a:pt x="414338" y="1447800"/>
                  </a:lnTo>
                  <a:lnTo>
                    <a:pt x="383382" y="1400175"/>
                  </a:lnTo>
                  <a:lnTo>
                    <a:pt x="359569" y="1357312"/>
                  </a:lnTo>
                  <a:lnTo>
                    <a:pt x="342900" y="1312069"/>
                  </a:lnTo>
                  <a:lnTo>
                    <a:pt x="330994" y="1238250"/>
                  </a:lnTo>
                  <a:lnTo>
                    <a:pt x="326232" y="1159669"/>
                  </a:lnTo>
                  <a:lnTo>
                    <a:pt x="283369" y="762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66FB8721-58D3-47E8-B8A8-EE6F0AE54B4B}"/>
                </a:ext>
              </a:extLst>
            </p:cNvPr>
            <p:cNvSpPr/>
            <p:nvPr/>
          </p:nvSpPr>
          <p:spPr>
            <a:xfrm>
              <a:off x="4743451" y="2781301"/>
              <a:ext cx="1712913" cy="1147763"/>
            </a:xfrm>
            <a:custGeom>
              <a:avLst/>
              <a:gdLst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262063 w 1712119"/>
                <a:gd name="connsiteY26" fmla="*/ 657225 h 1188244"/>
                <a:gd name="connsiteX27" fmla="*/ 1307306 w 1712119"/>
                <a:gd name="connsiteY27" fmla="*/ 373856 h 1188244"/>
                <a:gd name="connsiteX28" fmla="*/ 1312069 w 1712119"/>
                <a:gd name="connsiteY28" fmla="*/ 323850 h 1188244"/>
                <a:gd name="connsiteX29" fmla="*/ 1309688 w 1712119"/>
                <a:gd name="connsiteY29" fmla="*/ 297656 h 1188244"/>
                <a:gd name="connsiteX30" fmla="*/ 1302544 w 1712119"/>
                <a:gd name="connsiteY30" fmla="*/ 271463 h 1188244"/>
                <a:gd name="connsiteX31" fmla="*/ 1285875 w 1712119"/>
                <a:gd name="connsiteY31" fmla="*/ 250031 h 1188244"/>
                <a:gd name="connsiteX32" fmla="*/ 1262063 w 1712119"/>
                <a:gd name="connsiteY32" fmla="*/ 230981 h 1188244"/>
                <a:gd name="connsiteX33" fmla="*/ 1228725 w 1712119"/>
                <a:gd name="connsiteY33" fmla="*/ 223838 h 1188244"/>
                <a:gd name="connsiteX34" fmla="*/ 1126331 w 1712119"/>
                <a:gd name="connsiteY34" fmla="*/ 245269 h 1188244"/>
                <a:gd name="connsiteX35" fmla="*/ 714375 w 1712119"/>
                <a:gd name="connsiteY35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180553 w 1712119"/>
                <a:gd name="connsiteY26" fmla="*/ 1075606 h 1188244"/>
                <a:gd name="connsiteX27" fmla="*/ 1262063 w 1712119"/>
                <a:gd name="connsiteY27" fmla="*/ 657225 h 1188244"/>
                <a:gd name="connsiteX28" fmla="*/ 1307306 w 1712119"/>
                <a:gd name="connsiteY28" fmla="*/ 373856 h 1188244"/>
                <a:gd name="connsiteX29" fmla="*/ 1312069 w 1712119"/>
                <a:gd name="connsiteY29" fmla="*/ 323850 h 1188244"/>
                <a:gd name="connsiteX30" fmla="*/ 1309688 w 1712119"/>
                <a:gd name="connsiteY30" fmla="*/ 297656 h 1188244"/>
                <a:gd name="connsiteX31" fmla="*/ 1302544 w 1712119"/>
                <a:gd name="connsiteY31" fmla="*/ 271463 h 1188244"/>
                <a:gd name="connsiteX32" fmla="*/ 1285875 w 1712119"/>
                <a:gd name="connsiteY32" fmla="*/ 250031 h 1188244"/>
                <a:gd name="connsiteX33" fmla="*/ 1262063 w 1712119"/>
                <a:gd name="connsiteY33" fmla="*/ 230981 h 1188244"/>
                <a:gd name="connsiteX34" fmla="*/ 1228725 w 1712119"/>
                <a:gd name="connsiteY34" fmla="*/ 223838 h 1188244"/>
                <a:gd name="connsiteX35" fmla="*/ 1126331 w 1712119"/>
                <a:gd name="connsiteY35" fmla="*/ 245269 h 1188244"/>
                <a:gd name="connsiteX36" fmla="*/ 714375 w 1712119"/>
                <a:gd name="connsiteY36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73344 w 1712119"/>
                <a:gd name="connsiteY24" fmla="*/ 1146997 h 1188244"/>
                <a:gd name="connsiteX25" fmla="*/ 1364456 w 1712119"/>
                <a:gd name="connsiteY25" fmla="*/ 1188244 h 1188244"/>
                <a:gd name="connsiteX26" fmla="*/ 1169194 w 1712119"/>
                <a:gd name="connsiteY26" fmla="*/ 1135856 h 1188244"/>
                <a:gd name="connsiteX27" fmla="*/ 1180553 w 1712119"/>
                <a:gd name="connsiteY27" fmla="*/ 1075606 h 1188244"/>
                <a:gd name="connsiteX28" fmla="*/ 1262063 w 1712119"/>
                <a:gd name="connsiteY28" fmla="*/ 657225 h 1188244"/>
                <a:gd name="connsiteX29" fmla="*/ 1307306 w 1712119"/>
                <a:gd name="connsiteY29" fmla="*/ 373856 h 1188244"/>
                <a:gd name="connsiteX30" fmla="*/ 1312069 w 1712119"/>
                <a:gd name="connsiteY30" fmla="*/ 323850 h 1188244"/>
                <a:gd name="connsiteX31" fmla="*/ 1309688 w 1712119"/>
                <a:gd name="connsiteY31" fmla="*/ 297656 h 1188244"/>
                <a:gd name="connsiteX32" fmla="*/ 1302544 w 1712119"/>
                <a:gd name="connsiteY32" fmla="*/ 271463 h 1188244"/>
                <a:gd name="connsiteX33" fmla="*/ 1285875 w 1712119"/>
                <a:gd name="connsiteY33" fmla="*/ 250031 h 1188244"/>
                <a:gd name="connsiteX34" fmla="*/ 1262063 w 1712119"/>
                <a:gd name="connsiteY34" fmla="*/ 230981 h 1188244"/>
                <a:gd name="connsiteX35" fmla="*/ 1228725 w 1712119"/>
                <a:gd name="connsiteY35" fmla="*/ 223838 h 1188244"/>
                <a:gd name="connsiteX36" fmla="*/ 1126331 w 1712119"/>
                <a:gd name="connsiteY36" fmla="*/ 245269 h 1188244"/>
                <a:gd name="connsiteX37" fmla="*/ 714375 w 1712119"/>
                <a:gd name="connsiteY37" fmla="*/ 335756 h 1188244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69194 w 1712119"/>
                <a:gd name="connsiteY25" fmla="*/ 1135856 h 1146997"/>
                <a:gd name="connsiteX26" fmla="*/ 1180553 w 1712119"/>
                <a:gd name="connsiteY26" fmla="*/ 1075606 h 1146997"/>
                <a:gd name="connsiteX27" fmla="*/ 1262063 w 1712119"/>
                <a:gd name="connsiteY27" fmla="*/ 657225 h 1146997"/>
                <a:gd name="connsiteX28" fmla="*/ 1307306 w 1712119"/>
                <a:gd name="connsiteY28" fmla="*/ 373856 h 1146997"/>
                <a:gd name="connsiteX29" fmla="*/ 1312069 w 1712119"/>
                <a:gd name="connsiteY29" fmla="*/ 323850 h 1146997"/>
                <a:gd name="connsiteX30" fmla="*/ 1309688 w 1712119"/>
                <a:gd name="connsiteY30" fmla="*/ 297656 h 1146997"/>
                <a:gd name="connsiteX31" fmla="*/ 1302544 w 1712119"/>
                <a:gd name="connsiteY31" fmla="*/ 271463 h 1146997"/>
                <a:gd name="connsiteX32" fmla="*/ 1285875 w 1712119"/>
                <a:gd name="connsiteY32" fmla="*/ 250031 h 1146997"/>
                <a:gd name="connsiteX33" fmla="*/ 1262063 w 1712119"/>
                <a:gd name="connsiteY33" fmla="*/ 230981 h 1146997"/>
                <a:gd name="connsiteX34" fmla="*/ 1228725 w 1712119"/>
                <a:gd name="connsiteY34" fmla="*/ 223838 h 1146997"/>
                <a:gd name="connsiteX35" fmla="*/ 1126331 w 1712119"/>
                <a:gd name="connsiteY35" fmla="*/ 245269 h 1146997"/>
                <a:gd name="connsiteX36" fmla="*/ 714375 w 1712119"/>
                <a:gd name="connsiteY36" fmla="*/ 335756 h 1146997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80553 w 1712119"/>
                <a:gd name="connsiteY25" fmla="*/ 1075606 h 1146997"/>
                <a:gd name="connsiteX26" fmla="*/ 1262063 w 1712119"/>
                <a:gd name="connsiteY26" fmla="*/ 657225 h 1146997"/>
                <a:gd name="connsiteX27" fmla="*/ 1307306 w 1712119"/>
                <a:gd name="connsiteY27" fmla="*/ 373856 h 1146997"/>
                <a:gd name="connsiteX28" fmla="*/ 1312069 w 1712119"/>
                <a:gd name="connsiteY28" fmla="*/ 323850 h 1146997"/>
                <a:gd name="connsiteX29" fmla="*/ 1309688 w 1712119"/>
                <a:gd name="connsiteY29" fmla="*/ 297656 h 1146997"/>
                <a:gd name="connsiteX30" fmla="*/ 1302544 w 1712119"/>
                <a:gd name="connsiteY30" fmla="*/ 271463 h 1146997"/>
                <a:gd name="connsiteX31" fmla="*/ 1285875 w 1712119"/>
                <a:gd name="connsiteY31" fmla="*/ 250031 h 1146997"/>
                <a:gd name="connsiteX32" fmla="*/ 1262063 w 1712119"/>
                <a:gd name="connsiteY32" fmla="*/ 230981 h 1146997"/>
                <a:gd name="connsiteX33" fmla="*/ 1228725 w 1712119"/>
                <a:gd name="connsiteY33" fmla="*/ 223838 h 1146997"/>
                <a:gd name="connsiteX34" fmla="*/ 1126331 w 1712119"/>
                <a:gd name="connsiteY34" fmla="*/ 245269 h 1146997"/>
                <a:gd name="connsiteX35" fmla="*/ 714375 w 1712119"/>
                <a:gd name="connsiteY35" fmla="*/ 335756 h 114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119" h="1146997">
                  <a:moveTo>
                    <a:pt x="714375" y="335756"/>
                  </a:moveTo>
                  <a:lnTo>
                    <a:pt x="80963" y="483394"/>
                  </a:lnTo>
                  <a:lnTo>
                    <a:pt x="0" y="311944"/>
                  </a:lnTo>
                  <a:lnTo>
                    <a:pt x="528638" y="202406"/>
                  </a:lnTo>
                  <a:lnTo>
                    <a:pt x="1054894" y="88106"/>
                  </a:lnTo>
                  <a:lnTo>
                    <a:pt x="1207294" y="0"/>
                  </a:lnTo>
                  <a:lnTo>
                    <a:pt x="1219200" y="0"/>
                  </a:lnTo>
                  <a:lnTo>
                    <a:pt x="1271588" y="11906"/>
                  </a:lnTo>
                  <a:lnTo>
                    <a:pt x="1343025" y="35719"/>
                  </a:lnTo>
                  <a:lnTo>
                    <a:pt x="1426369" y="71438"/>
                  </a:lnTo>
                  <a:lnTo>
                    <a:pt x="1543050" y="130969"/>
                  </a:lnTo>
                  <a:lnTo>
                    <a:pt x="1628775" y="178594"/>
                  </a:lnTo>
                  <a:lnTo>
                    <a:pt x="1669256" y="207169"/>
                  </a:lnTo>
                  <a:lnTo>
                    <a:pt x="1690688" y="228600"/>
                  </a:lnTo>
                  <a:lnTo>
                    <a:pt x="1707356" y="254794"/>
                  </a:lnTo>
                  <a:lnTo>
                    <a:pt x="1712119" y="273844"/>
                  </a:lnTo>
                  <a:lnTo>
                    <a:pt x="1709738" y="297656"/>
                  </a:lnTo>
                  <a:lnTo>
                    <a:pt x="1697831" y="321469"/>
                  </a:lnTo>
                  <a:lnTo>
                    <a:pt x="1669256" y="347663"/>
                  </a:lnTo>
                  <a:lnTo>
                    <a:pt x="1647825" y="361950"/>
                  </a:lnTo>
                  <a:lnTo>
                    <a:pt x="1626394" y="404813"/>
                  </a:lnTo>
                  <a:lnTo>
                    <a:pt x="1595438" y="461963"/>
                  </a:lnTo>
                  <a:lnTo>
                    <a:pt x="1516856" y="669131"/>
                  </a:lnTo>
                  <a:lnTo>
                    <a:pt x="1440656" y="926306"/>
                  </a:lnTo>
                  <a:lnTo>
                    <a:pt x="1373344" y="1146997"/>
                  </a:lnTo>
                  <a:lnTo>
                    <a:pt x="1180553" y="1075606"/>
                  </a:lnTo>
                  <a:lnTo>
                    <a:pt x="1262063" y="657225"/>
                  </a:lnTo>
                  <a:lnTo>
                    <a:pt x="1307306" y="373856"/>
                  </a:lnTo>
                  <a:lnTo>
                    <a:pt x="1312069" y="323850"/>
                  </a:lnTo>
                  <a:lnTo>
                    <a:pt x="1309688" y="297656"/>
                  </a:lnTo>
                  <a:lnTo>
                    <a:pt x="1302544" y="271463"/>
                  </a:lnTo>
                  <a:lnTo>
                    <a:pt x="1285875" y="250031"/>
                  </a:lnTo>
                  <a:lnTo>
                    <a:pt x="1262063" y="230981"/>
                  </a:lnTo>
                  <a:lnTo>
                    <a:pt x="1228725" y="223838"/>
                  </a:lnTo>
                  <a:lnTo>
                    <a:pt x="1126331" y="245269"/>
                  </a:lnTo>
                  <a:lnTo>
                    <a:pt x="71437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D8591138-C61B-4B7C-9156-D15026E0CE19}"/>
                </a:ext>
              </a:extLst>
            </p:cNvPr>
            <p:cNvSpPr/>
            <p:nvPr/>
          </p:nvSpPr>
          <p:spPr>
            <a:xfrm>
              <a:off x="4929189" y="3824288"/>
              <a:ext cx="1246187" cy="355600"/>
            </a:xfrm>
            <a:custGeom>
              <a:avLst/>
              <a:gdLst>
                <a:gd name="connsiteX0" fmla="*/ 704850 w 1245393"/>
                <a:gd name="connsiteY0" fmla="*/ 214312 h 354806"/>
                <a:gd name="connsiteX1" fmla="*/ 504825 w 1245393"/>
                <a:gd name="connsiteY1" fmla="*/ 233362 h 354806"/>
                <a:gd name="connsiteX2" fmla="*/ 366712 w 1245393"/>
                <a:gd name="connsiteY2" fmla="*/ 259556 h 354806"/>
                <a:gd name="connsiteX3" fmla="*/ 240506 w 1245393"/>
                <a:gd name="connsiteY3" fmla="*/ 290512 h 354806"/>
                <a:gd name="connsiteX4" fmla="*/ 42862 w 1245393"/>
                <a:gd name="connsiteY4" fmla="*/ 354806 h 354806"/>
                <a:gd name="connsiteX5" fmla="*/ 0 w 1245393"/>
                <a:gd name="connsiteY5" fmla="*/ 197643 h 354806"/>
                <a:gd name="connsiteX6" fmla="*/ 381000 w 1245393"/>
                <a:gd name="connsiteY6" fmla="*/ 97631 h 354806"/>
                <a:gd name="connsiteX7" fmla="*/ 523875 w 1245393"/>
                <a:gd name="connsiteY7" fmla="*/ 66675 h 354806"/>
                <a:gd name="connsiteX8" fmla="*/ 707231 w 1245393"/>
                <a:gd name="connsiteY8" fmla="*/ 35718 h 354806"/>
                <a:gd name="connsiteX9" fmla="*/ 862012 w 1245393"/>
                <a:gd name="connsiteY9" fmla="*/ 16668 h 354806"/>
                <a:gd name="connsiteX10" fmla="*/ 1040606 w 1245393"/>
                <a:gd name="connsiteY10" fmla="*/ 0 h 354806"/>
                <a:gd name="connsiteX11" fmla="*/ 1200150 w 1245393"/>
                <a:gd name="connsiteY11" fmla="*/ 59531 h 354806"/>
                <a:gd name="connsiteX12" fmla="*/ 1245393 w 1245393"/>
                <a:gd name="connsiteY12" fmla="*/ 133350 h 354806"/>
                <a:gd name="connsiteX13" fmla="*/ 1245393 w 1245393"/>
                <a:gd name="connsiteY13" fmla="*/ 150018 h 354806"/>
                <a:gd name="connsiteX14" fmla="*/ 1226343 w 1245393"/>
                <a:gd name="connsiteY14" fmla="*/ 207168 h 354806"/>
                <a:gd name="connsiteX15" fmla="*/ 1193006 w 1245393"/>
                <a:gd name="connsiteY15" fmla="*/ 211931 h 354806"/>
                <a:gd name="connsiteX16" fmla="*/ 969168 w 1245393"/>
                <a:gd name="connsiteY16" fmla="*/ 204787 h 354806"/>
                <a:gd name="connsiteX17" fmla="*/ 704850 w 1245393"/>
                <a:gd name="connsiteY17" fmla="*/ 214312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5393" h="354806">
                  <a:moveTo>
                    <a:pt x="704850" y="214312"/>
                  </a:moveTo>
                  <a:lnTo>
                    <a:pt x="504825" y="233362"/>
                  </a:lnTo>
                  <a:lnTo>
                    <a:pt x="366712" y="259556"/>
                  </a:lnTo>
                  <a:lnTo>
                    <a:pt x="240506" y="290512"/>
                  </a:lnTo>
                  <a:lnTo>
                    <a:pt x="42862" y="354806"/>
                  </a:lnTo>
                  <a:lnTo>
                    <a:pt x="0" y="197643"/>
                  </a:lnTo>
                  <a:lnTo>
                    <a:pt x="381000" y="97631"/>
                  </a:lnTo>
                  <a:lnTo>
                    <a:pt x="523875" y="66675"/>
                  </a:lnTo>
                  <a:lnTo>
                    <a:pt x="707231" y="35718"/>
                  </a:lnTo>
                  <a:lnTo>
                    <a:pt x="862012" y="16668"/>
                  </a:lnTo>
                  <a:lnTo>
                    <a:pt x="1040606" y="0"/>
                  </a:lnTo>
                  <a:lnTo>
                    <a:pt x="1200150" y="59531"/>
                  </a:lnTo>
                  <a:lnTo>
                    <a:pt x="1245393" y="133350"/>
                  </a:lnTo>
                  <a:lnTo>
                    <a:pt x="1245393" y="150018"/>
                  </a:lnTo>
                  <a:lnTo>
                    <a:pt x="1226343" y="207168"/>
                  </a:lnTo>
                  <a:lnTo>
                    <a:pt x="1193006" y="211931"/>
                  </a:lnTo>
                  <a:lnTo>
                    <a:pt x="969168" y="204787"/>
                  </a:lnTo>
                  <a:lnTo>
                    <a:pt x="704850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58E56346-2B4F-47D9-A183-E42025B5FB38}"/>
                </a:ext>
              </a:extLst>
            </p:cNvPr>
            <p:cNvSpPr/>
            <p:nvPr/>
          </p:nvSpPr>
          <p:spPr>
            <a:xfrm rot="16200000">
              <a:off x="4910139" y="3694114"/>
              <a:ext cx="4086225" cy="638175"/>
            </a:xfrm>
            <a:custGeom>
              <a:avLst/>
              <a:gdLst>
                <a:gd name="connsiteX0" fmla="*/ 2015759 w 4085906"/>
                <a:gd name="connsiteY0" fmla="*/ 588071 h 639060"/>
                <a:gd name="connsiteX1" fmla="*/ 1417490 w 4085906"/>
                <a:gd name="connsiteY1" fmla="*/ 608467 h 639060"/>
                <a:gd name="connsiteX2" fmla="*/ 1104758 w 4085906"/>
                <a:gd name="connsiteY2" fmla="*/ 615265 h 639060"/>
                <a:gd name="connsiteX3" fmla="*/ 965388 w 4085906"/>
                <a:gd name="connsiteY3" fmla="*/ 625463 h 639060"/>
                <a:gd name="connsiteX4" fmla="*/ 696847 w 4085906"/>
                <a:gd name="connsiteY4" fmla="*/ 639060 h 639060"/>
                <a:gd name="connsiteX5" fmla="*/ 557478 w 4085906"/>
                <a:gd name="connsiteY5" fmla="*/ 635661 h 639060"/>
                <a:gd name="connsiteX6" fmla="*/ 489493 w 4085906"/>
                <a:gd name="connsiteY6" fmla="*/ 628862 h 639060"/>
                <a:gd name="connsiteX7" fmla="*/ 397713 w 4085906"/>
                <a:gd name="connsiteY7" fmla="*/ 605067 h 639060"/>
                <a:gd name="connsiteX8" fmla="*/ 237948 w 4085906"/>
                <a:gd name="connsiteY8" fmla="*/ 547280 h 639060"/>
                <a:gd name="connsiteX9" fmla="*/ 98578 w 4085906"/>
                <a:gd name="connsiteY9" fmla="*/ 479295 h 639060"/>
                <a:gd name="connsiteX10" fmla="*/ 37391 w 4085906"/>
                <a:gd name="connsiteY10" fmla="*/ 445302 h 639060"/>
                <a:gd name="connsiteX11" fmla="*/ 10197 w 4085906"/>
                <a:gd name="connsiteY11" fmla="*/ 418108 h 639060"/>
                <a:gd name="connsiteX12" fmla="*/ 0 w 4085906"/>
                <a:gd name="connsiteY12" fmla="*/ 387515 h 639060"/>
                <a:gd name="connsiteX13" fmla="*/ 0 w 4085906"/>
                <a:gd name="connsiteY13" fmla="*/ 363720 h 639060"/>
                <a:gd name="connsiteX14" fmla="*/ 6798 w 4085906"/>
                <a:gd name="connsiteY14" fmla="*/ 343325 h 639060"/>
                <a:gd name="connsiteX15" fmla="*/ 37391 w 4085906"/>
                <a:gd name="connsiteY15" fmla="*/ 319530 h 639060"/>
                <a:gd name="connsiteX16" fmla="*/ 105377 w 4085906"/>
                <a:gd name="connsiteY16" fmla="*/ 278739 h 639060"/>
                <a:gd name="connsiteX17" fmla="*/ 197156 w 4085906"/>
                <a:gd name="connsiteY17" fmla="*/ 207354 h 639060"/>
                <a:gd name="connsiteX18" fmla="*/ 628862 w 4085906"/>
                <a:gd name="connsiteY18" fmla="*/ 295735 h 639060"/>
                <a:gd name="connsiteX19" fmla="*/ 659455 w 4085906"/>
                <a:gd name="connsiteY19" fmla="*/ 312731 h 639060"/>
                <a:gd name="connsiteX20" fmla="*/ 707045 w 4085906"/>
                <a:gd name="connsiteY20" fmla="*/ 333127 h 639060"/>
                <a:gd name="connsiteX21" fmla="*/ 785228 w 4085906"/>
                <a:gd name="connsiteY21" fmla="*/ 353522 h 639060"/>
                <a:gd name="connsiteX22" fmla="*/ 904202 w 4085906"/>
                <a:gd name="connsiteY22" fmla="*/ 367119 h 639060"/>
                <a:gd name="connsiteX23" fmla="*/ 1533064 w 4085906"/>
                <a:gd name="connsiteY23" fmla="*/ 363720 h 639060"/>
                <a:gd name="connsiteX24" fmla="*/ 2389677 w 4085906"/>
                <a:gd name="connsiteY24" fmla="*/ 353522 h 639060"/>
                <a:gd name="connsiteX25" fmla="*/ 3205498 w 4085906"/>
                <a:gd name="connsiteY25" fmla="*/ 346724 h 639060"/>
                <a:gd name="connsiteX26" fmla="*/ 3406055 w 4085906"/>
                <a:gd name="connsiteY26" fmla="*/ 343325 h 639060"/>
                <a:gd name="connsiteX27" fmla="*/ 3555622 w 4085906"/>
                <a:gd name="connsiteY27" fmla="*/ 333127 h 639060"/>
                <a:gd name="connsiteX28" fmla="*/ 3691592 w 4085906"/>
                <a:gd name="connsiteY28" fmla="*/ 319530 h 639060"/>
                <a:gd name="connsiteX29" fmla="*/ 3756178 w 4085906"/>
                <a:gd name="connsiteY29" fmla="*/ 302534 h 639060"/>
                <a:gd name="connsiteX30" fmla="*/ 3807167 w 4085906"/>
                <a:gd name="connsiteY30" fmla="*/ 275339 h 639060"/>
                <a:gd name="connsiteX31" fmla="*/ 3864954 w 4085906"/>
                <a:gd name="connsiteY31" fmla="*/ 231149 h 639060"/>
                <a:gd name="connsiteX32" fmla="*/ 3932939 w 4085906"/>
                <a:gd name="connsiteY32" fmla="*/ 156365 h 639060"/>
                <a:gd name="connsiteX33" fmla="*/ 4075708 w 4085906"/>
                <a:gd name="connsiteY33" fmla="*/ 0 h 639060"/>
                <a:gd name="connsiteX34" fmla="*/ 4085906 w 4085906"/>
                <a:gd name="connsiteY34" fmla="*/ 169963 h 639060"/>
                <a:gd name="connsiteX35" fmla="*/ 3970331 w 4085906"/>
                <a:gd name="connsiteY35" fmla="*/ 292336 h 639060"/>
                <a:gd name="connsiteX36" fmla="*/ 3868354 w 4085906"/>
                <a:gd name="connsiteY36" fmla="*/ 421508 h 639060"/>
                <a:gd name="connsiteX37" fmla="*/ 3779973 w 4085906"/>
                <a:gd name="connsiteY37" fmla="*/ 520086 h 639060"/>
                <a:gd name="connsiteX38" fmla="*/ 3654200 w 4085906"/>
                <a:gd name="connsiteY38" fmla="*/ 594870 h 639060"/>
                <a:gd name="connsiteX39" fmla="*/ 3596413 w 4085906"/>
                <a:gd name="connsiteY39" fmla="*/ 577873 h 639060"/>
                <a:gd name="connsiteX40" fmla="*/ 3508032 w 4085906"/>
                <a:gd name="connsiteY40" fmla="*/ 557478 h 639060"/>
                <a:gd name="connsiteX41" fmla="*/ 3392458 w 4085906"/>
                <a:gd name="connsiteY41" fmla="*/ 547280 h 639060"/>
                <a:gd name="connsiteX42" fmla="*/ 2923360 w 4085906"/>
                <a:gd name="connsiteY42" fmla="*/ 564276 h 639060"/>
                <a:gd name="connsiteX43" fmla="*/ 2015759 w 4085906"/>
                <a:gd name="connsiteY43" fmla="*/ 588071 h 63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85906" h="639060">
                  <a:moveTo>
                    <a:pt x="2015759" y="588071"/>
                  </a:moveTo>
                  <a:lnTo>
                    <a:pt x="1417490" y="608467"/>
                  </a:lnTo>
                  <a:lnTo>
                    <a:pt x="1104758" y="615265"/>
                  </a:lnTo>
                  <a:lnTo>
                    <a:pt x="965388" y="625463"/>
                  </a:lnTo>
                  <a:lnTo>
                    <a:pt x="696847" y="639060"/>
                  </a:lnTo>
                  <a:lnTo>
                    <a:pt x="557478" y="635661"/>
                  </a:lnTo>
                  <a:lnTo>
                    <a:pt x="489493" y="628862"/>
                  </a:lnTo>
                  <a:lnTo>
                    <a:pt x="397713" y="605067"/>
                  </a:lnTo>
                  <a:lnTo>
                    <a:pt x="237948" y="547280"/>
                  </a:lnTo>
                  <a:lnTo>
                    <a:pt x="98578" y="479295"/>
                  </a:lnTo>
                  <a:lnTo>
                    <a:pt x="37391" y="445302"/>
                  </a:lnTo>
                  <a:lnTo>
                    <a:pt x="10197" y="418108"/>
                  </a:lnTo>
                  <a:lnTo>
                    <a:pt x="0" y="387515"/>
                  </a:lnTo>
                  <a:lnTo>
                    <a:pt x="0" y="363720"/>
                  </a:lnTo>
                  <a:lnTo>
                    <a:pt x="6798" y="343325"/>
                  </a:lnTo>
                  <a:lnTo>
                    <a:pt x="37391" y="319530"/>
                  </a:lnTo>
                  <a:lnTo>
                    <a:pt x="105377" y="278739"/>
                  </a:lnTo>
                  <a:lnTo>
                    <a:pt x="197156" y="207354"/>
                  </a:lnTo>
                  <a:lnTo>
                    <a:pt x="628862" y="295735"/>
                  </a:lnTo>
                  <a:lnTo>
                    <a:pt x="659455" y="312731"/>
                  </a:lnTo>
                  <a:lnTo>
                    <a:pt x="707045" y="333127"/>
                  </a:lnTo>
                  <a:lnTo>
                    <a:pt x="785228" y="353522"/>
                  </a:lnTo>
                  <a:lnTo>
                    <a:pt x="904202" y="367119"/>
                  </a:lnTo>
                  <a:lnTo>
                    <a:pt x="1533064" y="363720"/>
                  </a:lnTo>
                  <a:lnTo>
                    <a:pt x="2389677" y="353522"/>
                  </a:lnTo>
                  <a:lnTo>
                    <a:pt x="3205498" y="346724"/>
                  </a:lnTo>
                  <a:lnTo>
                    <a:pt x="3406055" y="343325"/>
                  </a:lnTo>
                  <a:lnTo>
                    <a:pt x="3555622" y="333127"/>
                  </a:lnTo>
                  <a:lnTo>
                    <a:pt x="3691592" y="319530"/>
                  </a:lnTo>
                  <a:lnTo>
                    <a:pt x="3756178" y="302534"/>
                  </a:lnTo>
                  <a:lnTo>
                    <a:pt x="3807167" y="275339"/>
                  </a:lnTo>
                  <a:lnTo>
                    <a:pt x="3864954" y="231149"/>
                  </a:lnTo>
                  <a:lnTo>
                    <a:pt x="3932939" y="156365"/>
                  </a:lnTo>
                  <a:lnTo>
                    <a:pt x="4075708" y="0"/>
                  </a:lnTo>
                  <a:lnTo>
                    <a:pt x="4085906" y="169963"/>
                  </a:lnTo>
                  <a:lnTo>
                    <a:pt x="3970331" y="292336"/>
                  </a:lnTo>
                  <a:lnTo>
                    <a:pt x="3868354" y="421508"/>
                  </a:lnTo>
                  <a:lnTo>
                    <a:pt x="3779973" y="520086"/>
                  </a:lnTo>
                  <a:lnTo>
                    <a:pt x="3654200" y="594870"/>
                  </a:lnTo>
                  <a:lnTo>
                    <a:pt x="3596413" y="577873"/>
                  </a:lnTo>
                  <a:lnTo>
                    <a:pt x="3508032" y="557478"/>
                  </a:lnTo>
                  <a:lnTo>
                    <a:pt x="3392458" y="547280"/>
                  </a:lnTo>
                  <a:lnTo>
                    <a:pt x="2923360" y="564276"/>
                  </a:lnTo>
                  <a:lnTo>
                    <a:pt x="2015759" y="588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E771980D-D9CE-4D54-A8CD-60A55BFD7E5B}"/>
                </a:ext>
              </a:extLst>
            </p:cNvPr>
            <p:cNvSpPr/>
            <p:nvPr/>
          </p:nvSpPr>
          <p:spPr>
            <a:xfrm>
              <a:off x="6024563" y="5272088"/>
              <a:ext cx="952500" cy="615950"/>
            </a:xfrm>
            <a:custGeom>
              <a:avLst/>
              <a:gdLst>
                <a:gd name="connsiteX0" fmla="*/ 392906 w 952500"/>
                <a:gd name="connsiteY0" fmla="*/ 116681 h 616743"/>
                <a:gd name="connsiteX1" fmla="*/ 681037 w 952500"/>
                <a:gd name="connsiteY1" fmla="*/ 192881 h 616743"/>
                <a:gd name="connsiteX2" fmla="*/ 762000 w 952500"/>
                <a:gd name="connsiteY2" fmla="*/ 209550 h 616743"/>
                <a:gd name="connsiteX3" fmla="*/ 807243 w 952500"/>
                <a:gd name="connsiteY3" fmla="*/ 214312 h 616743"/>
                <a:gd name="connsiteX4" fmla="*/ 823912 w 952500"/>
                <a:gd name="connsiteY4" fmla="*/ 211931 h 616743"/>
                <a:gd name="connsiteX5" fmla="*/ 842962 w 952500"/>
                <a:gd name="connsiteY5" fmla="*/ 207168 h 616743"/>
                <a:gd name="connsiteX6" fmla="*/ 859631 w 952500"/>
                <a:gd name="connsiteY6" fmla="*/ 197643 h 616743"/>
                <a:gd name="connsiteX7" fmla="*/ 952500 w 952500"/>
                <a:gd name="connsiteY7" fmla="*/ 104775 h 616743"/>
                <a:gd name="connsiteX8" fmla="*/ 859631 w 952500"/>
                <a:gd name="connsiteY8" fmla="*/ 616743 h 616743"/>
                <a:gd name="connsiteX9" fmla="*/ 814387 w 952500"/>
                <a:gd name="connsiteY9" fmla="*/ 583406 h 616743"/>
                <a:gd name="connsiteX10" fmla="*/ 728662 w 952500"/>
                <a:gd name="connsiteY10" fmla="*/ 500062 h 616743"/>
                <a:gd name="connsiteX11" fmla="*/ 650081 w 952500"/>
                <a:gd name="connsiteY11" fmla="*/ 428625 h 616743"/>
                <a:gd name="connsiteX12" fmla="*/ 542925 w 952500"/>
                <a:gd name="connsiteY12" fmla="*/ 345281 h 616743"/>
                <a:gd name="connsiteX13" fmla="*/ 419100 w 952500"/>
                <a:gd name="connsiteY13" fmla="*/ 264318 h 616743"/>
                <a:gd name="connsiteX14" fmla="*/ 245268 w 952500"/>
                <a:gd name="connsiteY14" fmla="*/ 166687 h 616743"/>
                <a:gd name="connsiteX15" fmla="*/ 61912 w 952500"/>
                <a:gd name="connsiteY15" fmla="*/ 76200 h 616743"/>
                <a:gd name="connsiteX16" fmla="*/ 40481 w 952500"/>
                <a:gd name="connsiteY16" fmla="*/ 61912 h 616743"/>
                <a:gd name="connsiteX17" fmla="*/ 14287 w 952500"/>
                <a:gd name="connsiteY17" fmla="*/ 45243 h 616743"/>
                <a:gd name="connsiteX18" fmla="*/ 2381 w 952500"/>
                <a:gd name="connsiteY18" fmla="*/ 30956 h 616743"/>
                <a:gd name="connsiteX19" fmla="*/ 0 w 952500"/>
                <a:gd name="connsiteY19" fmla="*/ 16668 h 616743"/>
                <a:gd name="connsiteX20" fmla="*/ 7143 w 952500"/>
                <a:gd name="connsiteY20" fmla="*/ 4762 h 616743"/>
                <a:gd name="connsiteX21" fmla="*/ 35718 w 952500"/>
                <a:gd name="connsiteY21" fmla="*/ 0 h 616743"/>
                <a:gd name="connsiteX22" fmla="*/ 92868 w 952500"/>
                <a:gd name="connsiteY22" fmla="*/ 11906 h 616743"/>
                <a:gd name="connsiteX23" fmla="*/ 392906 w 952500"/>
                <a:gd name="connsiteY23" fmla="*/ 116681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00" h="616743">
                  <a:moveTo>
                    <a:pt x="392906" y="116681"/>
                  </a:moveTo>
                  <a:lnTo>
                    <a:pt x="681037" y="192881"/>
                  </a:lnTo>
                  <a:lnTo>
                    <a:pt x="762000" y="209550"/>
                  </a:lnTo>
                  <a:lnTo>
                    <a:pt x="807243" y="214312"/>
                  </a:lnTo>
                  <a:lnTo>
                    <a:pt x="823912" y="211931"/>
                  </a:lnTo>
                  <a:lnTo>
                    <a:pt x="842962" y="207168"/>
                  </a:lnTo>
                  <a:lnTo>
                    <a:pt x="859631" y="197643"/>
                  </a:lnTo>
                  <a:lnTo>
                    <a:pt x="952500" y="104775"/>
                  </a:lnTo>
                  <a:lnTo>
                    <a:pt x="859631" y="616743"/>
                  </a:lnTo>
                  <a:lnTo>
                    <a:pt x="814387" y="583406"/>
                  </a:lnTo>
                  <a:lnTo>
                    <a:pt x="728662" y="500062"/>
                  </a:lnTo>
                  <a:lnTo>
                    <a:pt x="650081" y="428625"/>
                  </a:lnTo>
                  <a:lnTo>
                    <a:pt x="542925" y="345281"/>
                  </a:lnTo>
                  <a:lnTo>
                    <a:pt x="419100" y="264318"/>
                  </a:lnTo>
                  <a:lnTo>
                    <a:pt x="245268" y="166687"/>
                  </a:lnTo>
                  <a:lnTo>
                    <a:pt x="61912" y="76200"/>
                  </a:lnTo>
                  <a:lnTo>
                    <a:pt x="40481" y="61912"/>
                  </a:lnTo>
                  <a:lnTo>
                    <a:pt x="14287" y="45243"/>
                  </a:lnTo>
                  <a:lnTo>
                    <a:pt x="2381" y="30956"/>
                  </a:lnTo>
                  <a:lnTo>
                    <a:pt x="0" y="16668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2868" y="11906"/>
                  </a:lnTo>
                  <a:lnTo>
                    <a:pt x="392906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467286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5342" y="2875659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友だちといっしょに、本をしょうかいしよう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寄 舎 績 演 設 精 個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0182226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24C11D1-11E4-4336-9C53-EC5BC7CDFE90}"/>
              </a:ext>
            </a:extLst>
          </p:cNvPr>
          <p:cNvSpPr/>
          <p:nvPr/>
        </p:nvSpPr>
        <p:spPr>
          <a:xfrm>
            <a:off x="5738814" y="1371600"/>
            <a:ext cx="574675" cy="628650"/>
          </a:xfrm>
          <a:custGeom>
            <a:avLst/>
            <a:gdLst>
              <a:gd name="connsiteX0" fmla="*/ 238125 w 573881"/>
              <a:gd name="connsiteY0" fmla="*/ 454819 h 628650"/>
              <a:gd name="connsiteX1" fmla="*/ 235743 w 573881"/>
              <a:gd name="connsiteY1" fmla="*/ 280988 h 628650"/>
              <a:gd name="connsiteX2" fmla="*/ 230981 w 573881"/>
              <a:gd name="connsiteY2" fmla="*/ 245269 h 628650"/>
              <a:gd name="connsiteX3" fmla="*/ 219075 w 573881"/>
              <a:gd name="connsiteY3" fmla="*/ 216694 h 628650"/>
              <a:gd name="connsiteX4" fmla="*/ 202406 w 573881"/>
              <a:gd name="connsiteY4" fmla="*/ 192881 h 628650"/>
              <a:gd name="connsiteX5" fmla="*/ 183356 w 573881"/>
              <a:gd name="connsiteY5" fmla="*/ 169069 h 628650"/>
              <a:gd name="connsiteX6" fmla="*/ 161925 w 573881"/>
              <a:gd name="connsiteY6" fmla="*/ 147638 h 628650"/>
              <a:gd name="connsiteX7" fmla="*/ 133350 w 573881"/>
              <a:gd name="connsiteY7" fmla="*/ 126206 h 628650"/>
              <a:gd name="connsiteX8" fmla="*/ 76200 w 573881"/>
              <a:gd name="connsiteY8" fmla="*/ 92869 h 628650"/>
              <a:gd name="connsiteX9" fmla="*/ 45243 w 573881"/>
              <a:gd name="connsiteY9" fmla="*/ 78581 h 628650"/>
              <a:gd name="connsiteX10" fmla="*/ 28575 w 573881"/>
              <a:gd name="connsiteY10" fmla="*/ 69056 h 628650"/>
              <a:gd name="connsiteX11" fmla="*/ 7143 w 573881"/>
              <a:gd name="connsiteY11" fmla="*/ 47625 h 628650"/>
              <a:gd name="connsiteX12" fmla="*/ 0 w 573881"/>
              <a:gd name="connsiteY12" fmla="*/ 26194 h 628650"/>
              <a:gd name="connsiteX13" fmla="*/ 2381 w 573881"/>
              <a:gd name="connsiteY13" fmla="*/ 11906 h 628650"/>
              <a:gd name="connsiteX14" fmla="*/ 14287 w 573881"/>
              <a:gd name="connsiteY14" fmla="*/ 2381 h 628650"/>
              <a:gd name="connsiteX15" fmla="*/ 38100 w 573881"/>
              <a:gd name="connsiteY15" fmla="*/ 0 h 628650"/>
              <a:gd name="connsiteX16" fmla="*/ 104775 w 573881"/>
              <a:gd name="connsiteY16" fmla="*/ 2381 h 628650"/>
              <a:gd name="connsiteX17" fmla="*/ 195262 w 573881"/>
              <a:gd name="connsiteY17" fmla="*/ 4763 h 628650"/>
              <a:gd name="connsiteX18" fmla="*/ 276225 w 573881"/>
              <a:gd name="connsiteY18" fmla="*/ 11906 h 628650"/>
              <a:gd name="connsiteX19" fmla="*/ 321468 w 573881"/>
              <a:gd name="connsiteY19" fmla="*/ 16669 h 628650"/>
              <a:gd name="connsiteX20" fmla="*/ 385762 w 573881"/>
              <a:gd name="connsiteY20" fmla="*/ 35719 h 628650"/>
              <a:gd name="connsiteX21" fmla="*/ 419100 w 573881"/>
              <a:gd name="connsiteY21" fmla="*/ 50006 h 628650"/>
              <a:gd name="connsiteX22" fmla="*/ 454818 w 573881"/>
              <a:gd name="connsiteY22" fmla="*/ 69056 h 628650"/>
              <a:gd name="connsiteX23" fmla="*/ 495300 w 573881"/>
              <a:gd name="connsiteY23" fmla="*/ 95250 h 628650"/>
              <a:gd name="connsiteX24" fmla="*/ 526256 w 573881"/>
              <a:gd name="connsiteY24" fmla="*/ 126206 h 628650"/>
              <a:gd name="connsiteX25" fmla="*/ 550068 w 573881"/>
              <a:gd name="connsiteY25" fmla="*/ 154781 h 628650"/>
              <a:gd name="connsiteX26" fmla="*/ 566737 w 573881"/>
              <a:gd name="connsiteY26" fmla="*/ 183356 h 628650"/>
              <a:gd name="connsiteX27" fmla="*/ 573881 w 573881"/>
              <a:gd name="connsiteY27" fmla="*/ 209550 h 628650"/>
              <a:gd name="connsiteX28" fmla="*/ 573881 w 573881"/>
              <a:gd name="connsiteY28" fmla="*/ 230981 h 628650"/>
              <a:gd name="connsiteX29" fmla="*/ 564356 w 573881"/>
              <a:gd name="connsiteY29" fmla="*/ 252413 h 628650"/>
              <a:gd name="connsiteX30" fmla="*/ 545306 w 573881"/>
              <a:gd name="connsiteY30" fmla="*/ 276225 h 628650"/>
              <a:gd name="connsiteX31" fmla="*/ 531018 w 573881"/>
              <a:gd name="connsiteY31" fmla="*/ 297656 h 628650"/>
              <a:gd name="connsiteX32" fmla="*/ 521493 w 573881"/>
              <a:gd name="connsiteY32" fmla="*/ 330994 h 628650"/>
              <a:gd name="connsiteX33" fmla="*/ 519112 w 573881"/>
              <a:gd name="connsiteY33" fmla="*/ 371475 h 628650"/>
              <a:gd name="connsiteX34" fmla="*/ 528637 w 573881"/>
              <a:gd name="connsiteY34" fmla="*/ 595313 h 628650"/>
              <a:gd name="connsiteX35" fmla="*/ 238125 w 573881"/>
              <a:gd name="connsiteY35" fmla="*/ 628650 h 628650"/>
              <a:gd name="connsiteX36" fmla="*/ 238125 w 573881"/>
              <a:gd name="connsiteY36" fmla="*/ 45481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3881" h="628650">
                <a:moveTo>
                  <a:pt x="238125" y="454819"/>
                </a:moveTo>
                <a:lnTo>
                  <a:pt x="235743" y="280988"/>
                </a:lnTo>
                <a:lnTo>
                  <a:pt x="230981" y="245269"/>
                </a:lnTo>
                <a:lnTo>
                  <a:pt x="219075" y="216694"/>
                </a:lnTo>
                <a:lnTo>
                  <a:pt x="202406" y="192881"/>
                </a:lnTo>
                <a:lnTo>
                  <a:pt x="183356" y="169069"/>
                </a:lnTo>
                <a:lnTo>
                  <a:pt x="161925" y="147638"/>
                </a:lnTo>
                <a:lnTo>
                  <a:pt x="133350" y="126206"/>
                </a:lnTo>
                <a:lnTo>
                  <a:pt x="76200" y="92869"/>
                </a:lnTo>
                <a:lnTo>
                  <a:pt x="45243" y="78581"/>
                </a:lnTo>
                <a:lnTo>
                  <a:pt x="28575" y="69056"/>
                </a:lnTo>
                <a:lnTo>
                  <a:pt x="7143" y="47625"/>
                </a:lnTo>
                <a:lnTo>
                  <a:pt x="0" y="26194"/>
                </a:lnTo>
                <a:lnTo>
                  <a:pt x="2381" y="11906"/>
                </a:lnTo>
                <a:lnTo>
                  <a:pt x="14287" y="2381"/>
                </a:lnTo>
                <a:lnTo>
                  <a:pt x="38100" y="0"/>
                </a:lnTo>
                <a:lnTo>
                  <a:pt x="104775" y="2381"/>
                </a:lnTo>
                <a:lnTo>
                  <a:pt x="195262" y="4763"/>
                </a:lnTo>
                <a:lnTo>
                  <a:pt x="276225" y="11906"/>
                </a:lnTo>
                <a:lnTo>
                  <a:pt x="321468" y="16669"/>
                </a:lnTo>
                <a:lnTo>
                  <a:pt x="385762" y="35719"/>
                </a:lnTo>
                <a:lnTo>
                  <a:pt x="419100" y="50006"/>
                </a:lnTo>
                <a:lnTo>
                  <a:pt x="454818" y="69056"/>
                </a:lnTo>
                <a:lnTo>
                  <a:pt x="495300" y="95250"/>
                </a:lnTo>
                <a:lnTo>
                  <a:pt x="526256" y="126206"/>
                </a:lnTo>
                <a:lnTo>
                  <a:pt x="550068" y="154781"/>
                </a:lnTo>
                <a:lnTo>
                  <a:pt x="566737" y="183356"/>
                </a:lnTo>
                <a:lnTo>
                  <a:pt x="573881" y="209550"/>
                </a:lnTo>
                <a:lnTo>
                  <a:pt x="573881" y="230981"/>
                </a:lnTo>
                <a:lnTo>
                  <a:pt x="564356" y="252413"/>
                </a:lnTo>
                <a:lnTo>
                  <a:pt x="545306" y="276225"/>
                </a:lnTo>
                <a:lnTo>
                  <a:pt x="531018" y="297656"/>
                </a:lnTo>
                <a:lnTo>
                  <a:pt x="521493" y="330994"/>
                </a:lnTo>
                <a:lnTo>
                  <a:pt x="519112" y="371475"/>
                </a:lnTo>
                <a:lnTo>
                  <a:pt x="528637" y="595313"/>
                </a:lnTo>
                <a:lnTo>
                  <a:pt x="238125" y="628650"/>
                </a:lnTo>
                <a:lnTo>
                  <a:pt x="238125" y="4548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37B7E5C-2905-4F30-9120-2DBE2E2787BE}"/>
              </a:ext>
            </a:extLst>
          </p:cNvPr>
          <p:cNvSpPr/>
          <p:nvPr/>
        </p:nvSpPr>
        <p:spPr>
          <a:xfrm>
            <a:off x="4100513" y="1789113"/>
            <a:ext cx="438150" cy="1154112"/>
          </a:xfrm>
          <a:custGeom>
            <a:avLst/>
            <a:gdLst>
              <a:gd name="connsiteX0" fmla="*/ 9525 w 438150"/>
              <a:gd name="connsiteY0" fmla="*/ 978694 h 1154906"/>
              <a:gd name="connsiteX1" fmla="*/ 0 w 438150"/>
              <a:gd name="connsiteY1" fmla="*/ 802481 h 1154906"/>
              <a:gd name="connsiteX2" fmla="*/ 7143 w 438150"/>
              <a:gd name="connsiteY2" fmla="*/ 781050 h 1154906"/>
              <a:gd name="connsiteX3" fmla="*/ 57150 w 438150"/>
              <a:gd name="connsiteY3" fmla="*/ 719137 h 1154906"/>
              <a:gd name="connsiteX4" fmla="*/ 116681 w 438150"/>
              <a:gd name="connsiteY4" fmla="*/ 659606 h 1154906"/>
              <a:gd name="connsiteX5" fmla="*/ 135731 w 438150"/>
              <a:gd name="connsiteY5" fmla="*/ 631031 h 1154906"/>
              <a:gd name="connsiteX6" fmla="*/ 178593 w 438150"/>
              <a:gd name="connsiteY6" fmla="*/ 547687 h 1154906"/>
              <a:gd name="connsiteX7" fmla="*/ 202406 w 438150"/>
              <a:gd name="connsiteY7" fmla="*/ 483394 h 1154906"/>
              <a:gd name="connsiteX8" fmla="*/ 221456 w 438150"/>
              <a:gd name="connsiteY8" fmla="*/ 397669 h 1154906"/>
              <a:gd name="connsiteX9" fmla="*/ 228600 w 438150"/>
              <a:gd name="connsiteY9" fmla="*/ 345281 h 1154906"/>
              <a:gd name="connsiteX10" fmla="*/ 228600 w 438150"/>
              <a:gd name="connsiteY10" fmla="*/ 269081 h 1154906"/>
              <a:gd name="connsiteX11" fmla="*/ 219075 w 438150"/>
              <a:gd name="connsiteY11" fmla="*/ 171450 h 1154906"/>
              <a:gd name="connsiteX12" fmla="*/ 207168 w 438150"/>
              <a:gd name="connsiteY12" fmla="*/ 88106 h 1154906"/>
              <a:gd name="connsiteX13" fmla="*/ 202406 w 438150"/>
              <a:gd name="connsiteY13" fmla="*/ 42862 h 1154906"/>
              <a:gd name="connsiteX14" fmla="*/ 202406 w 438150"/>
              <a:gd name="connsiteY14" fmla="*/ 19050 h 1154906"/>
              <a:gd name="connsiteX15" fmla="*/ 211931 w 438150"/>
              <a:gd name="connsiteY15" fmla="*/ 2381 h 1154906"/>
              <a:gd name="connsiteX16" fmla="*/ 221456 w 438150"/>
              <a:gd name="connsiteY16" fmla="*/ 0 h 1154906"/>
              <a:gd name="connsiteX17" fmla="*/ 242887 w 438150"/>
              <a:gd name="connsiteY17" fmla="*/ 2381 h 1154906"/>
              <a:gd name="connsiteX18" fmla="*/ 259556 w 438150"/>
              <a:gd name="connsiteY18" fmla="*/ 16669 h 1154906"/>
              <a:gd name="connsiteX19" fmla="*/ 283368 w 438150"/>
              <a:gd name="connsiteY19" fmla="*/ 50006 h 1154906"/>
              <a:gd name="connsiteX20" fmla="*/ 354806 w 438150"/>
              <a:gd name="connsiteY20" fmla="*/ 164306 h 1154906"/>
              <a:gd name="connsiteX21" fmla="*/ 438150 w 438150"/>
              <a:gd name="connsiteY21" fmla="*/ 328612 h 1154906"/>
              <a:gd name="connsiteX22" fmla="*/ 428625 w 438150"/>
              <a:gd name="connsiteY22" fmla="*/ 447675 h 1154906"/>
              <a:gd name="connsiteX23" fmla="*/ 421481 w 438150"/>
              <a:gd name="connsiteY23" fmla="*/ 561975 h 1154906"/>
              <a:gd name="connsiteX24" fmla="*/ 402431 w 438150"/>
              <a:gd name="connsiteY24" fmla="*/ 669131 h 1154906"/>
              <a:gd name="connsiteX25" fmla="*/ 373856 w 438150"/>
              <a:gd name="connsiteY25" fmla="*/ 762000 h 1154906"/>
              <a:gd name="connsiteX26" fmla="*/ 335756 w 438150"/>
              <a:gd name="connsiteY26" fmla="*/ 857250 h 1154906"/>
              <a:gd name="connsiteX27" fmla="*/ 283368 w 438150"/>
              <a:gd name="connsiteY27" fmla="*/ 962025 h 1154906"/>
              <a:gd name="connsiteX28" fmla="*/ 240506 w 438150"/>
              <a:gd name="connsiteY28" fmla="*/ 1035844 h 1154906"/>
              <a:gd name="connsiteX29" fmla="*/ 202406 w 438150"/>
              <a:gd name="connsiteY29" fmla="*/ 1088231 h 1154906"/>
              <a:gd name="connsiteX30" fmla="*/ 166687 w 438150"/>
              <a:gd name="connsiteY30" fmla="*/ 1119187 h 1154906"/>
              <a:gd name="connsiteX31" fmla="*/ 126206 w 438150"/>
              <a:gd name="connsiteY31" fmla="*/ 1143000 h 1154906"/>
              <a:gd name="connsiteX32" fmla="*/ 78581 w 438150"/>
              <a:gd name="connsiteY32" fmla="*/ 1154906 h 1154906"/>
              <a:gd name="connsiteX33" fmla="*/ 59531 w 438150"/>
              <a:gd name="connsiteY33" fmla="*/ 1145381 h 1154906"/>
              <a:gd name="connsiteX34" fmla="*/ 42862 w 438150"/>
              <a:gd name="connsiteY34" fmla="*/ 1128712 h 1154906"/>
              <a:gd name="connsiteX35" fmla="*/ 23812 w 438150"/>
              <a:gd name="connsiteY35" fmla="*/ 1081087 h 1154906"/>
              <a:gd name="connsiteX36" fmla="*/ 9525 w 438150"/>
              <a:gd name="connsiteY36" fmla="*/ 978694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8150" h="1154906">
                <a:moveTo>
                  <a:pt x="9525" y="978694"/>
                </a:moveTo>
                <a:lnTo>
                  <a:pt x="0" y="802481"/>
                </a:lnTo>
                <a:lnTo>
                  <a:pt x="7143" y="781050"/>
                </a:lnTo>
                <a:lnTo>
                  <a:pt x="57150" y="719137"/>
                </a:lnTo>
                <a:lnTo>
                  <a:pt x="116681" y="659606"/>
                </a:lnTo>
                <a:lnTo>
                  <a:pt x="135731" y="631031"/>
                </a:lnTo>
                <a:lnTo>
                  <a:pt x="178593" y="547687"/>
                </a:lnTo>
                <a:lnTo>
                  <a:pt x="202406" y="483394"/>
                </a:lnTo>
                <a:lnTo>
                  <a:pt x="221456" y="397669"/>
                </a:lnTo>
                <a:lnTo>
                  <a:pt x="228600" y="345281"/>
                </a:lnTo>
                <a:lnTo>
                  <a:pt x="228600" y="269081"/>
                </a:lnTo>
                <a:lnTo>
                  <a:pt x="219075" y="171450"/>
                </a:lnTo>
                <a:lnTo>
                  <a:pt x="207168" y="88106"/>
                </a:lnTo>
                <a:lnTo>
                  <a:pt x="202406" y="42862"/>
                </a:lnTo>
                <a:lnTo>
                  <a:pt x="202406" y="19050"/>
                </a:lnTo>
                <a:lnTo>
                  <a:pt x="211931" y="2381"/>
                </a:lnTo>
                <a:lnTo>
                  <a:pt x="221456" y="0"/>
                </a:lnTo>
                <a:lnTo>
                  <a:pt x="242887" y="2381"/>
                </a:lnTo>
                <a:lnTo>
                  <a:pt x="259556" y="16669"/>
                </a:lnTo>
                <a:lnTo>
                  <a:pt x="283368" y="50006"/>
                </a:lnTo>
                <a:lnTo>
                  <a:pt x="354806" y="164306"/>
                </a:lnTo>
                <a:lnTo>
                  <a:pt x="438150" y="328612"/>
                </a:lnTo>
                <a:lnTo>
                  <a:pt x="428625" y="447675"/>
                </a:lnTo>
                <a:lnTo>
                  <a:pt x="421481" y="561975"/>
                </a:lnTo>
                <a:lnTo>
                  <a:pt x="402431" y="669131"/>
                </a:lnTo>
                <a:lnTo>
                  <a:pt x="373856" y="762000"/>
                </a:lnTo>
                <a:lnTo>
                  <a:pt x="335756" y="857250"/>
                </a:lnTo>
                <a:lnTo>
                  <a:pt x="283368" y="962025"/>
                </a:lnTo>
                <a:lnTo>
                  <a:pt x="240506" y="1035844"/>
                </a:lnTo>
                <a:lnTo>
                  <a:pt x="202406" y="1088231"/>
                </a:lnTo>
                <a:lnTo>
                  <a:pt x="166687" y="1119187"/>
                </a:lnTo>
                <a:lnTo>
                  <a:pt x="126206" y="1143000"/>
                </a:lnTo>
                <a:lnTo>
                  <a:pt x="78581" y="1154906"/>
                </a:lnTo>
                <a:lnTo>
                  <a:pt x="59531" y="1145381"/>
                </a:lnTo>
                <a:lnTo>
                  <a:pt x="42862" y="1128712"/>
                </a:lnTo>
                <a:lnTo>
                  <a:pt x="23812" y="1081087"/>
                </a:lnTo>
                <a:lnTo>
                  <a:pt x="9525" y="9786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B77D12A-CCE3-4086-B67C-C053FC697298}"/>
              </a:ext>
            </a:extLst>
          </p:cNvPr>
          <p:cNvSpPr/>
          <p:nvPr/>
        </p:nvSpPr>
        <p:spPr>
          <a:xfrm>
            <a:off x="4887914" y="2343151"/>
            <a:ext cx="2274887" cy="506413"/>
          </a:xfrm>
          <a:custGeom>
            <a:avLst/>
            <a:gdLst>
              <a:gd name="connsiteX0" fmla="*/ 1604963 w 2274094"/>
              <a:gd name="connsiteY0" fmla="*/ 290513 h 507206"/>
              <a:gd name="connsiteX1" fmla="*/ 1166813 w 2274094"/>
              <a:gd name="connsiteY1" fmla="*/ 354806 h 507206"/>
              <a:gd name="connsiteX2" fmla="*/ 928688 w 2274094"/>
              <a:gd name="connsiteY2" fmla="*/ 411956 h 507206"/>
              <a:gd name="connsiteX3" fmla="*/ 700088 w 2274094"/>
              <a:gd name="connsiteY3" fmla="*/ 447675 h 507206"/>
              <a:gd name="connsiteX4" fmla="*/ 490538 w 2274094"/>
              <a:gd name="connsiteY4" fmla="*/ 485775 h 507206"/>
              <a:gd name="connsiteX5" fmla="*/ 435769 w 2274094"/>
              <a:gd name="connsiteY5" fmla="*/ 500063 h 507206"/>
              <a:gd name="connsiteX6" fmla="*/ 352425 w 2274094"/>
              <a:gd name="connsiteY6" fmla="*/ 507206 h 507206"/>
              <a:gd name="connsiteX7" fmla="*/ 297657 w 2274094"/>
              <a:gd name="connsiteY7" fmla="*/ 507206 h 507206"/>
              <a:gd name="connsiteX8" fmla="*/ 273844 w 2274094"/>
              <a:gd name="connsiteY8" fmla="*/ 502444 h 507206"/>
              <a:gd name="connsiteX9" fmla="*/ 242888 w 2274094"/>
              <a:gd name="connsiteY9" fmla="*/ 490538 h 507206"/>
              <a:gd name="connsiteX10" fmla="*/ 195263 w 2274094"/>
              <a:gd name="connsiteY10" fmla="*/ 457200 h 507206"/>
              <a:gd name="connsiteX11" fmla="*/ 133350 w 2274094"/>
              <a:gd name="connsiteY11" fmla="*/ 400050 h 507206"/>
              <a:gd name="connsiteX12" fmla="*/ 92869 w 2274094"/>
              <a:gd name="connsiteY12" fmla="*/ 352425 h 507206"/>
              <a:gd name="connsiteX13" fmla="*/ 47625 w 2274094"/>
              <a:gd name="connsiteY13" fmla="*/ 288131 h 507206"/>
              <a:gd name="connsiteX14" fmla="*/ 21432 w 2274094"/>
              <a:gd name="connsiteY14" fmla="*/ 252413 h 507206"/>
              <a:gd name="connsiteX15" fmla="*/ 4763 w 2274094"/>
              <a:gd name="connsiteY15" fmla="*/ 223838 h 507206"/>
              <a:gd name="connsiteX16" fmla="*/ 0 w 2274094"/>
              <a:gd name="connsiteY16" fmla="*/ 207169 h 507206"/>
              <a:gd name="connsiteX17" fmla="*/ 2382 w 2274094"/>
              <a:gd name="connsiteY17" fmla="*/ 192881 h 507206"/>
              <a:gd name="connsiteX18" fmla="*/ 7144 w 2274094"/>
              <a:gd name="connsiteY18" fmla="*/ 180975 h 507206"/>
              <a:gd name="connsiteX19" fmla="*/ 19050 w 2274094"/>
              <a:gd name="connsiteY19" fmla="*/ 176213 h 507206"/>
              <a:gd name="connsiteX20" fmla="*/ 33338 w 2274094"/>
              <a:gd name="connsiteY20" fmla="*/ 178594 h 507206"/>
              <a:gd name="connsiteX21" fmla="*/ 59532 w 2274094"/>
              <a:gd name="connsiteY21" fmla="*/ 190500 h 507206"/>
              <a:gd name="connsiteX22" fmla="*/ 107157 w 2274094"/>
              <a:gd name="connsiteY22" fmla="*/ 226219 h 507206"/>
              <a:gd name="connsiteX23" fmla="*/ 169069 w 2274094"/>
              <a:gd name="connsiteY23" fmla="*/ 266700 h 507206"/>
              <a:gd name="connsiteX24" fmla="*/ 216694 w 2274094"/>
              <a:gd name="connsiteY24" fmla="*/ 292894 h 507206"/>
              <a:gd name="connsiteX25" fmla="*/ 283369 w 2274094"/>
              <a:gd name="connsiteY25" fmla="*/ 321469 h 507206"/>
              <a:gd name="connsiteX26" fmla="*/ 340519 w 2274094"/>
              <a:gd name="connsiteY26" fmla="*/ 335756 h 507206"/>
              <a:gd name="connsiteX27" fmla="*/ 421482 w 2274094"/>
              <a:gd name="connsiteY27" fmla="*/ 338138 h 507206"/>
              <a:gd name="connsiteX28" fmla="*/ 495300 w 2274094"/>
              <a:gd name="connsiteY28" fmla="*/ 333375 h 507206"/>
              <a:gd name="connsiteX29" fmla="*/ 771525 w 2274094"/>
              <a:gd name="connsiteY29" fmla="*/ 271463 h 507206"/>
              <a:gd name="connsiteX30" fmla="*/ 1045369 w 2274094"/>
              <a:gd name="connsiteY30" fmla="*/ 204788 h 507206"/>
              <a:gd name="connsiteX31" fmla="*/ 1233488 w 2274094"/>
              <a:gd name="connsiteY31" fmla="*/ 176213 h 507206"/>
              <a:gd name="connsiteX32" fmla="*/ 1726407 w 2274094"/>
              <a:gd name="connsiteY32" fmla="*/ 85725 h 507206"/>
              <a:gd name="connsiteX33" fmla="*/ 1752600 w 2274094"/>
              <a:gd name="connsiteY33" fmla="*/ 59531 h 507206"/>
              <a:gd name="connsiteX34" fmla="*/ 1776413 w 2274094"/>
              <a:gd name="connsiteY34" fmla="*/ 35719 h 507206"/>
              <a:gd name="connsiteX35" fmla="*/ 1804988 w 2274094"/>
              <a:gd name="connsiteY35" fmla="*/ 11906 h 507206"/>
              <a:gd name="connsiteX36" fmla="*/ 1831182 w 2274094"/>
              <a:gd name="connsiteY36" fmla="*/ 2381 h 507206"/>
              <a:gd name="connsiteX37" fmla="*/ 1862138 w 2274094"/>
              <a:gd name="connsiteY37" fmla="*/ 0 h 507206"/>
              <a:gd name="connsiteX38" fmla="*/ 1897857 w 2274094"/>
              <a:gd name="connsiteY38" fmla="*/ 7144 h 507206"/>
              <a:gd name="connsiteX39" fmla="*/ 1921669 w 2274094"/>
              <a:gd name="connsiteY39" fmla="*/ 9525 h 507206"/>
              <a:gd name="connsiteX40" fmla="*/ 1983582 w 2274094"/>
              <a:gd name="connsiteY40" fmla="*/ 21431 h 507206"/>
              <a:gd name="connsiteX41" fmla="*/ 2081213 w 2274094"/>
              <a:gd name="connsiteY41" fmla="*/ 52388 h 507206"/>
              <a:gd name="connsiteX42" fmla="*/ 2193132 w 2274094"/>
              <a:gd name="connsiteY42" fmla="*/ 100013 h 507206"/>
              <a:gd name="connsiteX43" fmla="*/ 2250282 w 2274094"/>
              <a:gd name="connsiteY43" fmla="*/ 126206 h 507206"/>
              <a:gd name="connsiteX44" fmla="*/ 2262188 w 2274094"/>
              <a:gd name="connsiteY44" fmla="*/ 138113 h 507206"/>
              <a:gd name="connsiteX45" fmla="*/ 2269332 w 2274094"/>
              <a:gd name="connsiteY45" fmla="*/ 159544 h 507206"/>
              <a:gd name="connsiteX46" fmla="*/ 2274094 w 2274094"/>
              <a:gd name="connsiteY46" fmla="*/ 192881 h 507206"/>
              <a:gd name="connsiteX47" fmla="*/ 2266950 w 2274094"/>
              <a:gd name="connsiteY47" fmla="*/ 219075 h 507206"/>
              <a:gd name="connsiteX48" fmla="*/ 2250282 w 2274094"/>
              <a:gd name="connsiteY48" fmla="*/ 230981 h 507206"/>
              <a:gd name="connsiteX49" fmla="*/ 2147888 w 2274094"/>
              <a:gd name="connsiteY49" fmla="*/ 245269 h 507206"/>
              <a:gd name="connsiteX50" fmla="*/ 1869282 w 2274094"/>
              <a:gd name="connsiteY50" fmla="*/ 259556 h 507206"/>
              <a:gd name="connsiteX51" fmla="*/ 1604963 w 2274094"/>
              <a:gd name="connsiteY51" fmla="*/ 29051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74094" h="507206">
                <a:moveTo>
                  <a:pt x="1604963" y="290513"/>
                </a:moveTo>
                <a:lnTo>
                  <a:pt x="1166813" y="354806"/>
                </a:lnTo>
                <a:lnTo>
                  <a:pt x="928688" y="411956"/>
                </a:lnTo>
                <a:lnTo>
                  <a:pt x="700088" y="447675"/>
                </a:lnTo>
                <a:lnTo>
                  <a:pt x="490538" y="485775"/>
                </a:lnTo>
                <a:lnTo>
                  <a:pt x="435769" y="500063"/>
                </a:lnTo>
                <a:lnTo>
                  <a:pt x="352425" y="507206"/>
                </a:lnTo>
                <a:lnTo>
                  <a:pt x="297657" y="507206"/>
                </a:lnTo>
                <a:lnTo>
                  <a:pt x="273844" y="502444"/>
                </a:lnTo>
                <a:lnTo>
                  <a:pt x="242888" y="490538"/>
                </a:lnTo>
                <a:lnTo>
                  <a:pt x="195263" y="457200"/>
                </a:lnTo>
                <a:lnTo>
                  <a:pt x="133350" y="400050"/>
                </a:lnTo>
                <a:lnTo>
                  <a:pt x="92869" y="352425"/>
                </a:lnTo>
                <a:lnTo>
                  <a:pt x="47625" y="288131"/>
                </a:lnTo>
                <a:lnTo>
                  <a:pt x="21432" y="252413"/>
                </a:lnTo>
                <a:lnTo>
                  <a:pt x="4763" y="223838"/>
                </a:lnTo>
                <a:lnTo>
                  <a:pt x="0" y="207169"/>
                </a:lnTo>
                <a:lnTo>
                  <a:pt x="2382" y="192881"/>
                </a:lnTo>
                <a:lnTo>
                  <a:pt x="7144" y="180975"/>
                </a:lnTo>
                <a:lnTo>
                  <a:pt x="19050" y="176213"/>
                </a:lnTo>
                <a:lnTo>
                  <a:pt x="33338" y="178594"/>
                </a:lnTo>
                <a:lnTo>
                  <a:pt x="59532" y="190500"/>
                </a:lnTo>
                <a:lnTo>
                  <a:pt x="107157" y="226219"/>
                </a:lnTo>
                <a:lnTo>
                  <a:pt x="169069" y="266700"/>
                </a:lnTo>
                <a:lnTo>
                  <a:pt x="216694" y="292894"/>
                </a:lnTo>
                <a:lnTo>
                  <a:pt x="283369" y="321469"/>
                </a:lnTo>
                <a:lnTo>
                  <a:pt x="340519" y="335756"/>
                </a:lnTo>
                <a:lnTo>
                  <a:pt x="421482" y="338138"/>
                </a:lnTo>
                <a:lnTo>
                  <a:pt x="495300" y="333375"/>
                </a:lnTo>
                <a:lnTo>
                  <a:pt x="771525" y="271463"/>
                </a:lnTo>
                <a:lnTo>
                  <a:pt x="1045369" y="204788"/>
                </a:lnTo>
                <a:lnTo>
                  <a:pt x="1233488" y="176213"/>
                </a:lnTo>
                <a:lnTo>
                  <a:pt x="1726407" y="85725"/>
                </a:lnTo>
                <a:lnTo>
                  <a:pt x="1752600" y="59531"/>
                </a:lnTo>
                <a:lnTo>
                  <a:pt x="1776413" y="35719"/>
                </a:lnTo>
                <a:lnTo>
                  <a:pt x="1804988" y="11906"/>
                </a:lnTo>
                <a:lnTo>
                  <a:pt x="1831182" y="2381"/>
                </a:lnTo>
                <a:lnTo>
                  <a:pt x="1862138" y="0"/>
                </a:lnTo>
                <a:lnTo>
                  <a:pt x="1897857" y="7144"/>
                </a:lnTo>
                <a:lnTo>
                  <a:pt x="1921669" y="9525"/>
                </a:lnTo>
                <a:lnTo>
                  <a:pt x="1983582" y="21431"/>
                </a:lnTo>
                <a:lnTo>
                  <a:pt x="2081213" y="52388"/>
                </a:lnTo>
                <a:lnTo>
                  <a:pt x="2193132" y="100013"/>
                </a:lnTo>
                <a:lnTo>
                  <a:pt x="2250282" y="126206"/>
                </a:lnTo>
                <a:lnTo>
                  <a:pt x="2262188" y="138113"/>
                </a:lnTo>
                <a:lnTo>
                  <a:pt x="2269332" y="159544"/>
                </a:lnTo>
                <a:lnTo>
                  <a:pt x="2274094" y="192881"/>
                </a:lnTo>
                <a:lnTo>
                  <a:pt x="2266950" y="219075"/>
                </a:lnTo>
                <a:lnTo>
                  <a:pt x="2250282" y="230981"/>
                </a:lnTo>
                <a:lnTo>
                  <a:pt x="2147888" y="245269"/>
                </a:lnTo>
                <a:lnTo>
                  <a:pt x="1869282" y="259556"/>
                </a:lnTo>
                <a:lnTo>
                  <a:pt x="1604963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52ACC5B-9575-4454-83AA-E29DE69AB93A}"/>
              </a:ext>
            </a:extLst>
          </p:cNvPr>
          <p:cNvSpPr/>
          <p:nvPr/>
        </p:nvSpPr>
        <p:spPr>
          <a:xfrm>
            <a:off x="3897314" y="3265489"/>
            <a:ext cx="4421187" cy="655637"/>
          </a:xfrm>
          <a:custGeom>
            <a:avLst/>
            <a:gdLst>
              <a:gd name="connsiteX0" fmla="*/ 2348179 w 4422038"/>
              <a:gd name="connsiteY0" fmla="*/ 332841 h 654710"/>
              <a:gd name="connsiteX1" fmla="*/ 1700784 w 4422038"/>
              <a:gd name="connsiteY1" fmla="*/ 398678 h 654710"/>
              <a:gd name="connsiteX2" fmla="*/ 1239926 w 4422038"/>
              <a:gd name="connsiteY2" fmla="*/ 468173 h 654710"/>
              <a:gd name="connsiteX3" fmla="*/ 892454 w 4422038"/>
              <a:gd name="connsiteY3" fmla="*/ 523037 h 654710"/>
              <a:gd name="connsiteX4" fmla="*/ 738835 w 4422038"/>
              <a:gd name="connsiteY4" fmla="*/ 555955 h 654710"/>
              <a:gd name="connsiteX5" fmla="*/ 508406 w 4422038"/>
              <a:gd name="connsiteY5" fmla="*/ 632765 h 654710"/>
              <a:gd name="connsiteX6" fmla="*/ 453542 w 4422038"/>
              <a:gd name="connsiteY6" fmla="*/ 654710 h 654710"/>
              <a:gd name="connsiteX7" fmla="*/ 413309 w 4422038"/>
              <a:gd name="connsiteY7" fmla="*/ 640080 h 654710"/>
              <a:gd name="connsiteX8" fmla="*/ 336499 w 4422038"/>
              <a:gd name="connsiteY8" fmla="*/ 599846 h 654710"/>
              <a:gd name="connsiteX9" fmla="*/ 226771 w 4422038"/>
              <a:gd name="connsiteY9" fmla="*/ 530352 h 654710"/>
              <a:gd name="connsiteX10" fmla="*/ 160934 w 4422038"/>
              <a:gd name="connsiteY10" fmla="*/ 479145 h 654710"/>
              <a:gd name="connsiteX11" fmla="*/ 84125 w 4422038"/>
              <a:gd name="connsiteY11" fmla="*/ 402336 h 654710"/>
              <a:gd name="connsiteX12" fmla="*/ 18288 w 4422038"/>
              <a:gd name="connsiteY12" fmla="*/ 325526 h 654710"/>
              <a:gd name="connsiteX13" fmla="*/ 3657 w 4422038"/>
              <a:gd name="connsiteY13" fmla="*/ 303581 h 654710"/>
              <a:gd name="connsiteX14" fmla="*/ 0 w 4422038"/>
              <a:gd name="connsiteY14" fmla="*/ 270662 h 654710"/>
              <a:gd name="connsiteX15" fmla="*/ 3657 w 4422038"/>
              <a:gd name="connsiteY15" fmla="*/ 245059 h 654710"/>
              <a:gd name="connsiteX16" fmla="*/ 14630 w 4422038"/>
              <a:gd name="connsiteY16" fmla="*/ 230429 h 654710"/>
              <a:gd name="connsiteX17" fmla="*/ 36576 w 4422038"/>
              <a:gd name="connsiteY17" fmla="*/ 223113 h 654710"/>
              <a:gd name="connsiteX18" fmla="*/ 69494 w 4422038"/>
              <a:gd name="connsiteY18" fmla="*/ 226771 h 654710"/>
              <a:gd name="connsiteX19" fmla="*/ 113385 w 4422038"/>
              <a:gd name="connsiteY19" fmla="*/ 256032 h 654710"/>
              <a:gd name="connsiteX20" fmla="*/ 168249 w 4422038"/>
              <a:gd name="connsiteY20" fmla="*/ 292608 h 654710"/>
              <a:gd name="connsiteX21" fmla="*/ 223113 w 4422038"/>
              <a:gd name="connsiteY21" fmla="*/ 318211 h 654710"/>
              <a:gd name="connsiteX22" fmla="*/ 307238 w 4422038"/>
              <a:gd name="connsiteY22" fmla="*/ 347472 h 654710"/>
              <a:gd name="connsiteX23" fmla="*/ 384048 w 4422038"/>
              <a:gd name="connsiteY23" fmla="*/ 362102 h 654710"/>
              <a:gd name="connsiteX24" fmla="*/ 431597 w 4422038"/>
              <a:gd name="connsiteY24" fmla="*/ 369417 h 654710"/>
              <a:gd name="connsiteX25" fmla="*/ 541325 w 4422038"/>
              <a:gd name="connsiteY25" fmla="*/ 354787 h 654710"/>
              <a:gd name="connsiteX26" fmla="*/ 1111910 w 4422038"/>
              <a:gd name="connsiteY26" fmla="*/ 277977 h 654710"/>
              <a:gd name="connsiteX27" fmla="*/ 1594713 w 4422038"/>
              <a:gd name="connsiteY27" fmla="*/ 212141 h 654710"/>
              <a:gd name="connsiteX28" fmla="*/ 2048256 w 4422038"/>
              <a:gd name="connsiteY28" fmla="*/ 171907 h 654710"/>
              <a:gd name="connsiteX29" fmla="*/ 2798064 w 4422038"/>
              <a:gd name="connsiteY29" fmla="*/ 117043 h 654710"/>
              <a:gd name="connsiteX30" fmla="*/ 3452774 w 4422038"/>
              <a:gd name="connsiteY30" fmla="*/ 87782 h 654710"/>
              <a:gd name="connsiteX31" fmla="*/ 3781958 w 4422038"/>
              <a:gd name="connsiteY31" fmla="*/ 76809 h 654710"/>
              <a:gd name="connsiteX32" fmla="*/ 3968496 w 4422038"/>
              <a:gd name="connsiteY32" fmla="*/ 29261 h 654710"/>
              <a:gd name="connsiteX33" fmla="*/ 4005072 w 4422038"/>
              <a:gd name="connsiteY33" fmla="*/ 10973 h 654710"/>
              <a:gd name="connsiteX34" fmla="*/ 4067251 w 4422038"/>
              <a:gd name="connsiteY34" fmla="*/ 0 h 654710"/>
              <a:gd name="connsiteX35" fmla="*/ 4133088 w 4422038"/>
              <a:gd name="connsiteY35" fmla="*/ 14630 h 654710"/>
              <a:gd name="connsiteX36" fmla="*/ 4206240 w 4422038"/>
              <a:gd name="connsiteY36" fmla="*/ 43891 h 654710"/>
              <a:gd name="connsiteX37" fmla="*/ 4294022 w 4422038"/>
              <a:gd name="connsiteY37" fmla="*/ 95097 h 654710"/>
              <a:gd name="connsiteX38" fmla="*/ 4370832 w 4422038"/>
              <a:gd name="connsiteY38" fmla="*/ 149961 h 654710"/>
              <a:gd name="connsiteX39" fmla="*/ 4403750 w 4422038"/>
              <a:gd name="connsiteY39" fmla="*/ 182880 h 654710"/>
              <a:gd name="connsiteX40" fmla="*/ 4414723 w 4422038"/>
              <a:gd name="connsiteY40" fmla="*/ 201168 h 654710"/>
              <a:gd name="connsiteX41" fmla="*/ 4422038 w 4422038"/>
              <a:gd name="connsiteY41" fmla="*/ 223113 h 654710"/>
              <a:gd name="connsiteX42" fmla="*/ 4422038 w 4422038"/>
              <a:gd name="connsiteY42" fmla="*/ 248717 h 654710"/>
              <a:gd name="connsiteX43" fmla="*/ 4403750 w 4422038"/>
              <a:gd name="connsiteY43" fmla="*/ 274320 h 654710"/>
              <a:gd name="connsiteX44" fmla="*/ 4370832 w 4422038"/>
              <a:gd name="connsiteY44" fmla="*/ 288950 h 654710"/>
              <a:gd name="connsiteX45" fmla="*/ 4326941 w 4422038"/>
              <a:gd name="connsiteY45" fmla="*/ 299923 h 654710"/>
              <a:gd name="connsiteX46" fmla="*/ 4052621 w 4422038"/>
              <a:gd name="connsiteY46" fmla="*/ 277977 h 654710"/>
              <a:gd name="connsiteX47" fmla="*/ 3752697 w 4422038"/>
              <a:gd name="connsiteY47" fmla="*/ 263347 h 654710"/>
              <a:gd name="connsiteX48" fmla="*/ 3577133 w 4422038"/>
              <a:gd name="connsiteY48" fmla="*/ 267005 h 654710"/>
              <a:gd name="connsiteX49" fmla="*/ 3438144 w 4422038"/>
              <a:gd name="connsiteY49" fmla="*/ 277977 h 654710"/>
              <a:gd name="connsiteX50" fmla="*/ 2991917 w 4422038"/>
              <a:gd name="connsiteY50" fmla="*/ 296265 h 654710"/>
              <a:gd name="connsiteX51" fmla="*/ 2860243 w 4422038"/>
              <a:gd name="connsiteY51" fmla="*/ 292608 h 654710"/>
              <a:gd name="connsiteX52" fmla="*/ 2348179 w 4422038"/>
              <a:gd name="connsiteY52" fmla="*/ 332841 h 65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422038" h="654710">
                <a:moveTo>
                  <a:pt x="2348179" y="332841"/>
                </a:moveTo>
                <a:lnTo>
                  <a:pt x="1700784" y="398678"/>
                </a:lnTo>
                <a:lnTo>
                  <a:pt x="1239926" y="468173"/>
                </a:lnTo>
                <a:lnTo>
                  <a:pt x="892454" y="523037"/>
                </a:lnTo>
                <a:lnTo>
                  <a:pt x="738835" y="555955"/>
                </a:lnTo>
                <a:lnTo>
                  <a:pt x="508406" y="632765"/>
                </a:lnTo>
                <a:lnTo>
                  <a:pt x="453542" y="654710"/>
                </a:lnTo>
                <a:lnTo>
                  <a:pt x="413309" y="640080"/>
                </a:lnTo>
                <a:lnTo>
                  <a:pt x="336499" y="599846"/>
                </a:lnTo>
                <a:lnTo>
                  <a:pt x="226771" y="530352"/>
                </a:lnTo>
                <a:lnTo>
                  <a:pt x="160934" y="479145"/>
                </a:lnTo>
                <a:lnTo>
                  <a:pt x="84125" y="402336"/>
                </a:lnTo>
                <a:lnTo>
                  <a:pt x="18288" y="325526"/>
                </a:lnTo>
                <a:lnTo>
                  <a:pt x="3657" y="303581"/>
                </a:lnTo>
                <a:lnTo>
                  <a:pt x="0" y="270662"/>
                </a:lnTo>
                <a:lnTo>
                  <a:pt x="3657" y="245059"/>
                </a:lnTo>
                <a:lnTo>
                  <a:pt x="14630" y="230429"/>
                </a:lnTo>
                <a:lnTo>
                  <a:pt x="36576" y="223113"/>
                </a:lnTo>
                <a:lnTo>
                  <a:pt x="69494" y="226771"/>
                </a:lnTo>
                <a:lnTo>
                  <a:pt x="113385" y="256032"/>
                </a:lnTo>
                <a:lnTo>
                  <a:pt x="168249" y="292608"/>
                </a:lnTo>
                <a:lnTo>
                  <a:pt x="223113" y="318211"/>
                </a:lnTo>
                <a:lnTo>
                  <a:pt x="307238" y="347472"/>
                </a:lnTo>
                <a:lnTo>
                  <a:pt x="384048" y="362102"/>
                </a:lnTo>
                <a:lnTo>
                  <a:pt x="431597" y="369417"/>
                </a:lnTo>
                <a:lnTo>
                  <a:pt x="541325" y="354787"/>
                </a:lnTo>
                <a:lnTo>
                  <a:pt x="1111910" y="277977"/>
                </a:lnTo>
                <a:lnTo>
                  <a:pt x="1594713" y="212141"/>
                </a:lnTo>
                <a:lnTo>
                  <a:pt x="2048256" y="171907"/>
                </a:lnTo>
                <a:lnTo>
                  <a:pt x="2798064" y="117043"/>
                </a:lnTo>
                <a:lnTo>
                  <a:pt x="3452774" y="87782"/>
                </a:lnTo>
                <a:lnTo>
                  <a:pt x="3781958" y="76809"/>
                </a:lnTo>
                <a:lnTo>
                  <a:pt x="3968496" y="29261"/>
                </a:lnTo>
                <a:lnTo>
                  <a:pt x="4005072" y="10973"/>
                </a:lnTo>
                <a:lnTo>
                  <a:pt x="4067251" y="0"/>
                </a:lnTo>
                <a:lnTo>
                  <a:pt x="4133088" y="14630"/>
                </a:lnTo>
                <a:lnTo>
                  <a:pt x="4206240" y="43891"/>
                </a:lnTo>
                <a:lnTo>
                  <a:pt x="4294022" y="95097"/>
                </a:lnTo>
                <a:lnTo>
                  <a:pt x="4370832" y="149961"/>
                </a:lnTo>
                <a:lnTo>
                  <a:pt x="4403750" y="182880"/>
                </a:lnTo>
                <a:lnTo>
                  <a:pt x="4414723" y="201168"/>
                </a:lnTo>
                <a:lnTo>
                  <a:pt x="4422038" y="223113"/>
                </a:lnTo>
                <a:lnTo>
                  <a:pt x="4422038" y="248717"/>
                </a:lnTo>
                <a:lnTo>
                  <a:pt x="4403750" y="274320"/>
                </a:lnTo>
                <a:lnTo>
                  <a:pt x="4370832" y="288950"/>
                </a:lnTo>
                <a:lnTo>
                  <a:pt x="4326941" y="299923"/>
                </a:lnTo>
                <a:lnTo>
                  <a:pt x="4052621" y="277977"/>
                </a:lnTo>
                <a:lnTo>
                  <a:pt x="3752697" y="263347"/>
                </a:lnTo>
                <a:lnTo>
                  <a:pt x="3577133" y="267005"/>
                </a:lnTo>
                <a:lnTo>
                  <a:pt x="3438144" y="277977"/>
                </a:lnTo>
                <a:lnTo>
                  <a:pt x="2991917" y="296265"/>
                </a:lnTo>
                <a:lnTo>
                  <a:pt x="2860243" y="292608"/>
                </a:lnTo>
                <a:lnTo>
                  <a:pt x="2348179" y="33284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ECD55B-3AD3-4293-B40C-4676B3D38D43}"/>
              </a:ext>
            </a:extLst>
          </p:cNvPr>
          <p:cNvSpPr/>
          <p:nvPr/>
        </p:nvSpPr>
        <p:spPr>
          <a:xfrm>
            <a:off x="4595813" y="4205289"/>
            <a:ext cx="520700" cy="1101725"/>
          </a:xfrm>
          <a:custGeom>
            <a:avLst/>
            <a:gdLst>
              <a:gd name="connsiteX0" fmla="*/ 238125 w 521493"/>
              <a:gd name="connsiteY0" fmla="*/ 766762 h 1102518"/>
              <a:gd name="connsiteX1" fmla="*/ 197643 w 521493"/>
              <a:gd name="connsiteY1" fmla="*/ 435768 h 1102518"/>
              <a:gd name="connsiteX2" fmla="*/ 161925 w 521493"/>
              <a:gd name="connsiteY2" fmla="*/ 314325 h 1102518"/>
              <a:gd name="connsiteX3" fmla="*/ 109537 w 521493"/>
              <a:gd name="connsiteY3" fmla="*/ 197643 h 1102518"/>
              <a:gd name="connsiteX4" fmla="*/ 61912 w 521493"/>
              <a:gd name="connsiteY4" fmla="*/ 121443 h 1102518"/>
              <a:gd name="connsiteX5" fmla="*/ 35718 w 521493"/>
              <a:gd name="connsiteY5" fmla="*/ 107156 h 1102518"/>
              <a:gd name="connsiteX6" fmla="*/ 16668 w 521493"/>
              <a:gd name="connsiteY6" fmla="*/ 90487 h 1102518"/>
              <a:gd name="connsiteX7" fmla="*/ 4762 w 521493"/>
              <a:gd name="connsiteY7" fmla="*/ 73818 h 1102518"/>
              <a:gd name="connsiteX8" fmla="*/ 0 w 521493"/>
              <a:gd name="connsiteY8" fmla="*/ 45243 h 1102518"/>
              <a:gd name="connsiteX9" fmla="*/ 7143 w 521493"/>
              <a:gd name="connsiteY9" fmla="*/ 16668 h 1102518"/>
              <a:gd name="connsiteX10" fmla="*/ 16668 w 521493"/>
              <a:gd name="connsiteY10" fmla="*/ 2381 h 1102518"/>
              <a:gd name="connsiteX11" fmla="*/ 33337 w 521493"/>
              <a:gd name="connsiteY11" fmla="*/ 0 h 1102518"/>
              <a:gd name="connsiteX12" fmla="*/ 100012 w 521493"/>
              <a:gd name="connsiteY12" fmla="*/ 16668 h 1102518"/>
              <a:gd name="connsiteX13" fmla="*/ 235743 w 521493"/>
              <a:gd name="connsiteY13" fmla="*/ 66675 h 1102518"/>
              <a:gd name="connsiteX14" fmla="*/ 352425 w 521493"/>
              <a:gd name="connsiteY14" fmla="*/ 114300 h 1102518"/>
              <a:gd name="connsiteX15" fmla="*/ 390525 w 521493"/>
              <a:gd name="connsiteY15" fmla="*/ 195262 h 1102518"/>
              <a:gd name="connsiteX16" fmla="*/ 492918 w 521493"/>
              <a:gd name="connsiteY16" fmla="*/ 792956 h 1102518"/>
              <a:gd name="connsiteX17" fmla="*/ 521493 w 521493"/>
              <a:gd name="connsiteY17" fmla="*/ 916781 h 1102518"/>
              <a:gd name="connsiteX18" fmla="*/ 485775 w 521493"/>
              <a:gd name="connsiteY18" fmla="*/ 1007268 h 1102518"/>
              <a:gd name="connsiteX19" fmla="*/ 454818 w 521493"/>
              <a:gd name="connsiteY19" fmla="*/ 1059656 h 1102518"/>
              <a:gd name="connsiteX20" fmla="*/ 433387 w 521493"/>
              <a:gd name="connsiteY20" fmla="*/ 1083468 h 1102518"/>
              <a:gd name="connsiteX21" fmla="*/ 404812 w 521493"/>
              <a:gd name="connsiteY21" fmla="*/ 1102518 h 1102518"/>
              <a:gd name="connsiteX22" fmla="*/ 381000 w 521493"/>
              <a:gd name="connsiteY22" fmla="*/ 1102518 h 1102518"/>
              <a:gd name="connsiteX23" fmla="*/ 342900 w 521493"/>
              <a:gd name="connsiteY23" fmla="*/ 1092993 h 1102518"/>
              <a:gd name="connsiteX24" fmla="*/ 314325 w 521493"/>
              <a:gd name="connsiteY24" fmla="*/ 1078706 h 1102518"/>
              <a:gd name="connsiteX25" fmla="*/ 300037 w 521493"/>
              <a:gd name="connsiteY25" fmla="*/ 1062037 h 1102518"/>
              <a:gd name="connsiteX26" fmla="*/ 278606 w 521493"/>
              <a:gd name="connsiteY26" fmla="*/ 1026318 h 1102518"/>
              <a:gd name="connsiteX27" fmla="*/ 264318 w 521493"/>
              <a:gd name="connsiteY27" fmla="*/ 971550 h 1102518"/>
              <a:gd name="connsiteX28" fmla="*/ 238125 w 521493"/>
              <a:gd name="connsiteY28" fmla="*/ 766762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1493" h="1102518">
                <a:moveTo>
                  <a:pt x="238125" y="766762"/>
                </a:moveTo>
                <a:lnTo>
                  <a:pt x="197643" y="435768"/>
                </a:lnTo>
                <a:lnTo>
                  <a:pt x="161925" y="314325"/>
                </a:lnTo>
                <a:lnTo>
                  <a:pt x="109537" y="197643"/>
                </a:lnTo>
                <a:lnTo>
                  <a:pt x="61912" y="121443"/>
                </a:lnTo>
                <a:lnTo>
                  <a:pt x="35718" y="107156"/>
                </a:lnTo>
                <a:lnTo>
                  <a:pt x="16668" y="90487"/>
                </a:lnTo>
                <a:lnTo>
                  <a:pt x="4762" y="73818"/>
                </a:lnTo>
                <a:lnTo>
                  <a:pt x="0" y="45243"/>
                </a:lnTo>
                <a:lnTo>
                  <a:pt x="7143" y="16668"/>
                </a:lnTo>
                <a:lnTo>
                  <a:pt x="16668" y="2381"/>
                </a:lnTo>
                <a:lnTo>
                  <a:pt x="33337" y="0"/>
                </a:lnTo>
                <a:lnTo>
                  <a:pt x="100012" y="16668"/>
                </a:lnTo>
                <a:lnTo>
                  <a:pt x="235743" y="66675"/>
                </a:lnTo>
                <a:lnTo>
                  <a:pt x="352425" y="114300"/>
                </a:lnTo>
                <a:lnTo>
                  <a:pt x="390525" y="195262"/>
                </a:lnTo>
                <a:lnTo>
                  <a:pt x="492918" y="792956"/>
                </a:lnTo>
                <a:lnTo>
                  <a:pt x="521493" y="916781"/>
                </a:lnTo>
                <a:lnTo>
                  <a:pt x="485775" y="1007268"/>
                </a:lnTo>
                <a:lnTo>
                  <a:pt x="454818" y="1059656"/>
                </a:lnTo>
                <a:lnTo>
                  <a:pt x="433387" y="1083468"/>
                </a:lnTo>
                <a:lnTo>
                  <a:pt x="404812" y="1102518"/>
                </a:lnTo>
                <a:lnTo>
                  <a:pt x="381000" y="1102518"/>
                </a:lnTo>
                <a:lnTo>
                  <a:pt x="342900" y="1092993"/>
                </a:lnTo>
                <a:lnTo>
                  <a:pt x="314325" y="1078706"/>
                </a:lnTo>
                <a:lnTo>
                  <a:pt x="300037" y="1062037"/>
                </a:lnTo>
                <a:lnTo>
                  <a:pt x="278606" y="1026318"/>
                </a:lnTo>
                <a:lnTo>
                  <a:pt x="264318" y="971550"/>
                </a:lnTo>
                <a:lnTo>
                  <a:pt x="238125" y="7667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A4564C-C43B-4379-A2F5-569A8494FB45}"/>
              </a:ext>
            </a:extLst>
          </p:cNvPr>
          <p:cNvSpPr/>
          <p:nvPr/>
        </p:nvSpPr>
        <p:spPr>
          <a:xfrm>
            <a:off x="4422775" y="1752601"/>
            <a:ext cx="3879850" cy="523875"/>
          </a:xfrm>
          <a:custGeom>
            <a:avLst/>
            <a:gdLst>
              <a:gd name="connsiteX0" fmla="*/ 1063625 w 3879850"/>
              <a:gd name="connsiteY0" fmla="*/ 393700 h 523875"/>
              <a:gd name="connsiteX1" fmla="*/ 38100 w 3879850"/>
              <a:gd name="connsiteY1" fmla="*/ 523875 h 523875"/>
              <a:gd name="connsiteX2" fmla="*/ 0 w 3879850"/>
              <a:gd name="connsiteY2" fmla="*/ 342900 h 523875"/>
              <a:gd name="connsiteX3" fmla="*/ 523875 w 3879850"/>
              <a:gd name="connsiteY3" fmla="*/ 292100 h 523875"/>
              <a:gd name="connsiteX4" fmla="*/ 1041400 w 3879850"/>
              <a:gd name="connsiteY4" fmla="*/ 231775 h 523875"/>
              <a:gd name="connsiteX5" fmla="*/ 1568450 w 3879850"/>
              <a:gd name="connsiteY5" fmla="*/ 155575 h 523875"/>
              <a:gd name="connsiteX6" fmla="*/ 1838325 w 3879850"/>
              <a:gd name="connsiteY6" fmla="*/ 136525 h 523875"/>
              <a:gd name="connsiteX7" fmla="*/ 2447925 w 3879850"/>
              <a:gd name="connsiteY7" fmla="*/ 95250 h 523875"/>
              <a:gd name="connsiteX8" fmla="*/ 3171825 w 3879850"/>
              <a:gd name="connsiteY8" fmla="*/ 66675 h 523875"/>
              <a:gd name="connsiteX9" fmla="*/ 3216275 w 3879850"/>
              <a:gd name="connsiteY9" fmla="*/ 57150 h 523875"/>
              <a:gd name="connsiteX10" fmla="*/ 3295650 w 3879850"/>
              <a:gd name="connsiteY10" fmla="*/ 28575 h 523875"/>
              <a:gd name="connsiteX11" fmla="*/ 3362325 w 3879850"/>
              <a:gd name="connsiteY11" fmla="*/ 9525 h 523875"/>
              <a:gd name="connsiteX12" fmla="*/ 3409950 w 3879850"/>
              <a:gd name="connsiteY12" fmla="*/ 0 h 523875"/>
              <a:gd name="connsiteX13" fmla="*/ 3444875 w 3879850"/>
              <a:gd name="connsiteY13" fmla="*/ 6350 h 523875"/>
              <a:gd name="connsiteX14" fmla="*/ 3498850 w 3879850"/>
              <a:gd name="connsiteY14" fmla="*/ 28575 h 523875"/>
              <a:gd name="connsiteX15" fmla="*/ 3562350 w 3879850"/>
              <a:gd name="connsiteY15" fmla="*/ 66675 h 523875"/>
              <a:gd name="connsiteX16" fmla="*/ 3622675 w 3879850"/>
              <a:gd name="connsiteY16" fmla="*/ 130175 h 523875"/>
              <a:gd name="connsiteX17" fmla="*/ 3727450 w 3879850"/>
              <a:gd name="connsiteY17" fmla="*/ 241300 h 523875"/>
              <a:gd name="connsiteX18" fmla="*/ 3813175 w 3879850"/>
              <a:gd name="connsiteY18" fmla="*/ 342900 h 523875"/>
              <a:gd name="connsiteX19" fmla="*/ 3854450 w 3879850"/>
              <a:gd name="connsiteY19" fmla="*/ 403225 h 523875"/>
              <a:gd name="connsiteX20" fmla="*/ 3870325 w 3879850"/>
              <a:gd name="connsiteY20" fmla="*/ 431800 h 523875"/>
              <a:gd name="connsiteX21" fmla="*/ 3879850 w 3879850"/>
              <a:gd name="connsiteY21" fmla="*/ 454025 h 523875"/>
              <a:gd name="connsiteX22" fmla="*/ 3879850 w 3879850"/>
              <a:gd name="connsiteY22" fmla="*/ 469900 h 523875"/>
              <a:gd name="connsiteX23" fmla="*/ 3870325 w 3879850"/>
              <a:gd name="connsiteY23" fmla="*/ 492125 h 523875"/>
              <a:gd name="connsiteX24" fmla="*/ 3848100 w 3879850"/>
              <a:gd name="connsiteY24" fmla="*/ 504825 h 523875"/>
              <a:gd name="connsiteX25" fmla="*/ 3822700 w 3879850"/>
              <a:gd name="connsiteY25" fmla="*/ 517525 h 523875"/>
              <a:gd name="connsiteX26" fmla="*/ 3349625 w 3879850"/>
              <a:gd name="connsiteY26" fmla="*/ 295275 h 523875"/>
              <a:gd name="connsiteX27" fmla="*/ 3292475 w 3879850"/>
              <a:gd name="connsiteY27" fmla="*/ 266700 h 523875"/>
              <a:gd name="connsiteX28" fmla="*/ 3222625 w 3879850"/>
              <a:gd name="connsiteY28" fmla="*/ 250825 h 523875"/>
              <a:gd name="connsiteX29" fmla="*/ 3060700 w 3879850"/>
              <a:gd name="connsiteY29" fmla="*/ 244475 h 523875"/>
              <a:gd name="connsiteX30" fmla="*/ 2762250 w 3879850"/>
              <a:gd name="connsiteY30" fmla="*/ 250825 h 523875"/>
              <a:gd name="connsiteX31" fmla="*/ 2232025 w 3879850"/>
              <a:gd name="connsiteY31" fmla="*/ 273050 h 523875"/>
              <a:gd name="connsiteX32" fmla="*/ 1609725 w 3879850"/>
              <a:gd name="connsiteY32" fmla="*/ 317500 h 523875"/>
              <a:gd name="connsiteX33" fmla="*/ 1435100 w 3879850"/>
              <a:gd name="connsiteY33" fmla="*/ 355600 h 523875"/>
              <a:gd name="connsiteX34" fmla="*/ 1063625 w 3879850"/>
              <a:gd name="connsiteY34" fmla="*/ 39370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879850" h="523875">
                <a:moveTo>
                  <a:pt x="1063625" y="393700"/>
                </a:moveTo>
                <a:lnTo>
                  <a:pt x="38100" y="523875"/>
                </a:lnTo>
                <a:lnTo>
                  <a:pt x="0" y="342900"/>
                </a:lnTo>
                <a:lnTo>
                  <a:pt x="523875" y="292100"/>
                </a:lnTo>
                <a:lnTo>
                  <a:pt x="1041400" y="231775"/>
                </a:lnTo>
                <a:lnTo>
                  <a:pt x="1568450" y="155575"/>
                </a:lnTo>
                <a:lnTo>
                  <a:pt x="1838325" y="136525"/>
                </a:lnTo>
                <a:lnTo>
                  <a:pt x="2447925" y="95250"/>
                </a:lnTo>
                <a:lnTo>
                  <a:pt x="3171825" y="66675"/>
                </a:lnTo>
                <a:lnTo>
                  <a:pt x="3216275" y="57150"/>
                </a:lnTo>
                <a:lnTo>
                  <a:pt x="3295650" y="28575"/>
                </a:lnTo>
                <a:lnTo>
                  <a:pt x="3362325" y="9525"/>
                </a:lnTo>
                <a:lnTo>
                  <a:pt x="3409950" y="0"/>
                </a:lnTo>
                <a:lnTo>
                  <a:pt x="3444875" y="6350"/>
                </a:lnTo>
                <a:lnTo>
                  <a:pt x="3498850" y="28575"/>
                </a:lnTo>
                <a:lnTo>
                  <a:pt x="3562350" y="66675"/>
                </a:lnTo>
                <a:lnTo>
                  <a:pt x="3622675" y="130175"/>
                </a:lnTo>
                <a:lnTo>
                  <a:pt x="3727450" y="241300"/>
                </a:lnTo>
                <a:lnTo>
                  <a:pt x="3813175" y="342900"/>
                </a:lnTo>
                <a:lnTo>
                  <a:pt x="3854450" y="403225"/>
                </a:lnTo>
                <a:lnTo>
                  <a:pt x="3870325" y="431800"/>
                </a:lnTo>
                <a:lnTo>
                  <a:pt x="3879850" y="454025"/>
                </a:lnTo>
                <a:lnTo>
                  <a:pt x="3879850" y="469900"/>
                </a:lnTo>
                <a:lnTo>
                  <a:pt x="3870325" y="492125"/>
                </a:lnTo>
                <a:lnTo>
                  <a:pt x="3848100" y="504825"/>
                </a:lnTo>
                <a:lnTo>
                  <a:pt x="3822700" y="517525"/>
                </a:lnTo>
                <a:lnTo>
                  <a:pt x="3349625" y="295275"/>
                </a:lnTo>
                <a:lnTo>
                  <a:pt x="3292475" y="266700"/>
                </a:lnTo>
                <a:lnTo>
                  <a:pt x="3222625" y="250825"/>
                </a:lnTo>
                <a:lnTo>
                  <a:pt x="3060700" y="244475"/>
                </a:lnTo>
                <a:lnTo>
                  <a:pt x="2762250" y="250825"/>
                </a:lnTo>
                <a:lnTo>
                  <a:pt x="2232025" y="273050"/>
                </a:lnTo>
                <a:lnTo>
                  <a:pt x="1609725" y="317500"/>
                </a:lnTo>
                <a:lnTo>
                  <a:pt x="1435100" y="355600"/>
                </a:lnTo>
                <a:lnTo>
                  <a:pt x="1063625" y="3937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707FEA-D68D-404C-89FF-DEEF48FB89E3}"/>
              </a:ext>
            </a:extLst>
          </p:cNvPr>
          <p:cNvSpPr/>
          <p:nvPr/>
        </p:nvSpPr>
        <p:spPr>
          <a:xfrm>
            <a:off x="7434263" y="1933575"/>
            <a:ext cx="831850" cy="552450"/>
          </a:xfrm>
          <a:custGeom>
            <a:avLst/>
            <a:gdLst>
              <a:gd name="connsiteX0" fmla="*/ 116681 w 831056"/>
              <a:gd name="connsiteY0" fmla="*/ 361950 h 552450"/>
              <a:gd name="connsiteX1" fmla="*/ 304800 w 831056"/>
              <a:gd name="connsiteY1" fmla="*/ 135731 h 552450"/>
              <a:gd name="connsiteX2" fmla="*/ 304800 w 831056"/>
              <a:gd name="connsiteY2" fmla="*/ 123825 h 552450"/>
              <a:gd name="connsiteX3" fmla="*/ 238125 w 831056"/>
              <a:gd name="connsiteY3" fmla="*/ 0 h 552450"/>
              <a:gd name="connsiteX4" fmla="*/ 831056 w 831056"/>
              <a:gd name="connsiteY4" fmla="*/ 314325 h 552450"/>
              <a:gd name="connsiteX5" fmla="*/ 809625 w 831056"/>
              <a:gd name="connsiteY5" fmla="*/ 335756 h 552450"/>
              <a:gd name="connsiteX6" fmla="*/ 707231 w 831056"/>
              <a:gd name="connsiteY6" fmla="*/ 333375 h 552450"/>
              <a:gd name="connsiteX7" fmla="*/ 566737 w 831056"/>
              <a:gd name="connsiteY7" fmla="*/ 347663 h 552450"/>
              <a:gd name="connsiteX8" fmla="*/ 471487 w 831056"/>
              <a:gd name="connsiteY8" fmla="*/ 364331 h 552450"/>
              <a:gd name="connsiteX9" fmla="*/ 300037 w 831056"/>
              <a:gd name="connsiteY9" fmla="*/ 431006 h 552450"/>
              <a:gd name="connsiteX10" fmla="*/ 52387 w 831056"/>
              <a:gd name="connsiteY10" fmla="*/ 542925 h 552450"/>
              <a:gd name="connsiteX11" fmla="*/ 28575 w 831056"/>
              <a:gd name="connsiteY11" fmla="*/ 552450 h 552450"/>
              <a:gd name="connsiteX12" fmla="*/ 11906 w 831056"/>
              <a:gd name="connsiteY12" fmla="*/ 550069 h 552450"/>
              <a:gd name="connsiteX13" fmla="*/ 2381 w 831056"/>
              <a:gd name="connsiteY13" fmla="*/ 542925 h 552450"/>
              <a:gd name="connsiteX14" fmla="*/ 0 w 831056"/>
              <a:gd name="connsiteY14" fmla="*/ 516731 h 552450"/>
              <a:gd name="connsiteX15" fmla="*/ 14287 w 831056"/>
              <a:gd name="connsiteY15" fmla="*/ 485775 h 552450"/>
              <a:gd name="connsiteX16" fmla="*/ 116681 w 831056"/>
              <a:gd name="connsiteY16" fmla="*/ 36195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31056" h="552450">
                <a:moveTo>
                  <a:pt x="116681" y="361950"/>
                </a:moveTo>
                <a:lnTo>
                  <a:pt x="304800" y="135731"/>
                </a:lnTo>
                <a:lnTo>
                  <a:pt x="304800" y="123825"/>
                </a:lnTo>
                <a:lnTo>
                  <a:pt x="238125" y="0"/>
                </a:lnTo>
                <a:lnTo>
                  <a:pt x="831056" y="314325"/>
                </a:lnTo>
                <a:lnTo>
                  <a:pt x="809625" y="335756"/>
                </a:lnTo>
                <a:lnTo>
                  <a:pt x="707231" y="333375"/>
                </a:lnTo>
                <a:lnTo>
                  <a:pt x="566737" y="347663"/>
                </a:lnTo>
                <a:lnTo>
                  <a:pt x="471487" y="364331"/>
                </a:lnTo>
                <a:lnTo>
                  <a:pt x="300037" y="431006"/>
                </a:lnTo>
                <a:lnTo>
                  <a:pt x="52387" y="542925"/>
                </a:lnTo>
                <a:lnTo>
                  <a:pt x="28575" y="552450"/>
                </a:lnTo>
                <a:lnTo>
                  <a:pt x="11906" y="550069"/>
                </a:lnTo>
                <a:lnTo>
                  <a:pt x="2381" y="542925"/>
                </a:lnTo>
                <a:lnTo>
                  <a:pt x="0" y="516731"/>
                </a:lnTo>
                <a:lnTo>
                  <a:pt x="14287" y="485775"/>
                </a:lnTo>
                <a:lnTo>
                  <a:pt x="116681" y="3619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545238-8E8C-4A4F-8FA9-A4C6926EAA3B}"/>
              </a:ext>
            </a:extLst>
          </p:cNvPr>
          <p:cNvSpPr/>
          <p:nvPr/>
        </p:nvSpPr>
        <p:spPr>
          <a:xfrm>
            <a:off x="5014913" y="2020888"/>
            <a:ext cx="1206500" cy="1365250"/>
          </a:xfrm>
          <a:custGeom>
            <a:avLst/>
            <a:gdLst>
              <a:gd name="connsiteX0" fmla="*/ 816768 w 1207293"/>
              <a:gd name="connsiteY0" fmla="*/ 950119 h 1364457"/>
              <a:gd name="connsiteX1" fmla="*/ 673893 w 1207293"/>
              <a:gd name="connsiteY1" fmla="*/ 1057275 h 1364457"/>
              <a:gd name="connsiteX2" fmla="*/ 502443 w 1207293"/>
              <a:gd name="connsiteY2" fmla="*/ 1166813 h 1364457"/>
              <a:gd name="connsiteX3" fmla="*/ 335756 w 1207293"/>
              <a:gd name="connsiteY3" fmla="*/ 1254919 h 1364457"/>
              <a:gd name="connsiteX4" fmla="*/ 164306 w 1207293"/>
              <a:gd name="connsiteY4" fmla="*/ 1331119 h 1364457"/>
              <a:gd name="connsiteX5" fmla="*/ 76200 w 1207293"/>
              <a:gd name="connsiteY5" fmla="*/ 1364457 h 1364457"/>
              <a:gd name="connsiteX6" fmla="*/ 50006 w 1207293"/>
              <a:gd name="connsiteY6" fmla="*/ 1364457 h 1364457"/>
              <a:gd name="connsiteX7" fmla="*/ 21431 w 1207293"/>
              <a:gd name="connsiteY7" fmla="*/ 1359694 h 1364457"/>
              <a:gd name="connsiteX8" fmla="*/ 4762 w 1207293"/>
              <a:gd name="connsiteY8" fmla="*/ 1352550 h 1364457"/>
              <a:gd name="connsiteX9" fmla="*/ 0 w 1207293"/>
              <a:gd name="connsiteY9" fmla="*/ 1345407 h 1364457"/>
              <a:gd name="connsiteX10" fmla="*/ 2381 w 1207293"/>
              <a:gd name="connsiteY10" fmla="*/ 1326357 h 1364457"/>
              <a:gd name="connsiteX11" fmla="*/ 11906 w 1207293"/>
              <a:gd name="connsiteY11" fmla="*/ 1309688 h 1364457"/>
              <a:gd name="connsiteX12" fmla="*/ 35718 w 1207293"/>
              <a:gd name="connsiteY12" fmla="*/ 1290638 h 1364457"/>
              <a:gd name="connsiteX13" fmla="*/ 226218 w 1207293"/>
              <a:gd name="connsiteY13" fmla="*/ 1195388 h 1364457"/>
              <a:gd name="connsiteX14" fmla="*/ 385762 w 1207293"/>
              <a:gd name="connsiteY14" fmla="*/ 1090613 h 1364457"/>
              <a:gd name="connsiteX15" fmla="*/ 519112 w 1207293"/>
              <a:gd name="connsiteY15" fmla="*/ 995363 h 1364457"/>
              <a:gd name="connsiteX16" fmla="*/ 647700 w 1207293"/>
              <a:gd name="connsiteY16" fmla="*/ 878682 h 1364457"/>
              <a:gd name="connsiteX17" fmla="*/ 709612 w 1207293"/>
              <a:gd name="connsiteY17" fmla="*/ 807244 h 1364457"/>
              <a:gd name="connsiteX18" fmla="*/ 788193 w 1207293"/>
              <a:gd name="connsiteY18" fmla="*/ 700088 h 1364457"/>
              <a:gd name="connsiteX19" fmla="*/ 873918 w 1207293"/>
              <a:gd name="connsiteY19" fmla="*/ 540544 h 1364457"/>
              <a:gd name="connsiteX20" fmla="*/ 897731 w 1207293"/>
              <a:gd name="connsiteY20" fmla="*/ 457200 h 1364457"/>
              <a:gd name="connsiteX21" fmla="*/ 904875 w 1207293"/>
              <a:gd name="connsiteY21" fmla="*/ 411957 h 1364457"/>
              <a:gd name="connsiteX22" fmla="*/ 904875 w 1207293"/>
              <a:gd name="connsiteY22" fmla="*/ 359569 h 1364457"/>
              <a:gd name="connsiteX23" fmla="*/ 897731 w 1207293"/>
              <a:gd name="connsiteY23" fmla="*/ 280988 h 1364457"/>
              <a:gd name="connsiteX24" fmla="*/ 883443 w 1207293"/>
              <a:gd name="connsiteY24" fmla="*/ 216694 h 1364457"/>
              <a:gd name="connsiteX25" fmla="*/ 873918 w 1207293"/>
              <a:gd name="connsiteY25" fmla="*/ 188119 h 1364457"/>
              <a:gd name="connsiteX26" fmla="*/ 857250 w 1207293"/>
              <a:gd name="connsiteY26" fmla="*/ 154782 h 1364457"/>
              <a:gd name="connsiteX27" fmla="*/ 842962 w 1207293"/>
              <a:gd name="connsiteY27" fmla="*/ 138113 h 1364457"/>
              <a:gd name="connsiteX28" fmla="*/ 740568 w 1207293"/>
              <a:gd name="connsiteY28" fmla="*/ 42863 h 1364457"/>
              <a:gd name="connsiteX29" fmla="*/ 981075 w 1207293"/>
              <a:gd name="connsiteY29" fmla="*/ 0 h 1364457"/>
              <a:gd name="connsiteX30" fmla="*/ 1095375 w 1207293"/>
              <a:gd name="connsiteY30" fmla="*/ 71438 h 1364457"/>
              <a:gd name="connsiteX31" fmla="*/ 1131093 w 1207293"/>
              <a:gd name="connsiteY31" fmla="*/ 95250 h 1364457"/>
              <a:gd name="connsiteX32" fmla="*/ 1154906 w 1207293"/>
              <a:gd name="connsiteY32" fmla="*/ 116682 h 1364457"/>
              <a:gd name="connsiteX33" fmla="*/ 1171575 w 1207293"/>
              <a:gd name="connsiteY33" fmla="*/ 138113 h 1364457"/>
              <a:gd name="connsiteX34" fmla="*/ 1193006 w 1207293"/>
              <a:gd name="connsiteY34" fmla="*/ 166688 h 1364457"/>
              <a:gd name="connsiteX35" fmla="*/ 1207293 w 1207293"/>
              <a:gd name="connsiteY35" fmla="*/ 221457 h 1364457"/>
              <a:gd name="connsiteX36" fmla="*/ 1195387 w 1207293"/>
              <a:gd name="connsiteY36" fmla="*/ 297657 h 1364457"/>
              <a:gd name="connsiteX37" fmla="*/ 1135856 w 1207293"/>
              <a:gd name="connsiteY37" fmla="*/ 504825 h 1364457"/>
              <a:gd name="connsiteX38" fmla="*/ 1114425 w 1207293"/>
              <a:gd name="connsiteY38" fmla="*/ 657225 h 1364457"/>
              <a:gd name="connsiteX39" fmla="*/ 1009650 w 1207293"/>
              <a:gd name="connsiteY39" fmla="*/ 776288 h 1364457"/>
              <a:gd name="connsiteX40" fmla="*/ 816768 w 1207293"/>
              <a:gd name="connsiteY40" fmla="*/ 950119 h 136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07293" h="1364457">
                <a:moveTo>
                  <a:pt x="816768" y="950119"/>
                </a:moveTo>
                <a:lnTo>
                  <a:pt x="673893" y="1057275"/>
                </a:lnTo>
                <a:lnTo>
                  <a:pt x="502443" y="1166813"/>
                </a:lnTo>
                <a:lnTo>
                  <a:pt x="335756" y="1254919"/>
                </a:lnTo>
                <a:lnTo>
                  <a:pt x="164306" y="1331119"/>
                </a:lnTo>
                <a:lnTo>
                  <a:pt x="76200" y="1364457"/>
                </a:lnTo>
                <a:lnTo>
                  <a:pt x="50006" y="1364457"/>
                </a:lnTo>
                <a:lnTo>
                  <a:pt x="21431" y="1359694"/>
                </a:lnTo>
                <a:lnTo>
                  <a:pt x="4762" y="1352550"/>
                </a:lnTo>
                <a:lnTo>
                  <a:pt x="0" y="1345407"/>
                </a:lnTo>
                <a:lnTo>
                  <a:pt x="2381" y="1326357"/>
                </a:lnTo>
                <a:lnTo>
                  <a:pt x="11906" y="1309688"/>
                </a:lnTo>
                <a:lnTo>
                  <a:pt x="35718" y="1290638"/>
                </a:lnTo>
                <a:lnTo>
                  <a:pt x="226218" y="1195388"/>
                </a:lnTo>
                <a:lnTo>
                  <a:pt x="385762" y="1090613"/>
                </a:lnTo>
                <a:lnTo>
                  <a:pt x="519112" y="995363"/>
                </a:lnTo>
                <a:lnTo>
                  <a:pt x="647700" y="878682"/>
                </a:lnTo>
                <a:lnTo>
                  <a:pt x="709612" y="807244"/>
                </a:lnTo>
                <a:lnTo>
                  <a:pt x="788193" y="700088"/>
                </a:lnTo>
                <a:lnTo>
                  <a:pt x="873918" y="540544"/>
                </a:lnTo>
                <a:lnTo>
                  <a:pt x="897731" y="457200"/>
                </a:lnTo>
                <a:lnTo>
                  <a:pt x="904875" y="411957"/>
                </a:lnTo>
                <a:lnTo>
                  <a:pt x="904875" y="359569"/>
                </a:lnTo>
                <a:lnTo>
                  <a:pt x="897731" y="280988"/>
                </a:lnTo>
                <a:lnTo>
                  <a:pt x="883443" y="216694"/>
                </a:lnTo>
                <a:lnTo>
                  <a:pt x="873918" y="188119"/>
                </a:lnTo>
                <a:lnTo>
                  <a:pt x="857250" y="154782"/>
                </a:lnTo>
                <a:lnTo>
                  <a:pt x="842962" y="138113"/>
                </a:lnTo>
                <a:lnTo>
                  <a:pt x="740568" y="42863"/>
                </a:lnTo>
                <a:lnTo>
                  <a:pt x="981075" y="0"/>
                </a:lnTo>
                <a:lnTo>
                  <a:pt x="1095375" y="71438"/>
                </a:lnTo>
                <a:lnTo>
                  <a:pt x="1131093" y="95250"/>
                </a:lnTo>
                <a:lnTo>
                  <a:pt x="1154906" y="116682"/>
                </a:lnTo>
                <a:lnTo>
                  <a:pt x="1171575" y="138113"/>
                </a:lnTo>
                <a:lnTo>
                  <a:pt x="1193006" y="166688"/>
                </a:lnTo>
                <a:lnTo>
                  <a:pt x="1207293" y="221457"/>
                </a:lnTo>
                <a:lnTo>
                  <a:pt x="1195387" y="297657"/>
                </a:lnTo>
                <a:lnTo>
                  <a:pt x="1135856" y="504825"/>
                </a:lnTo>
                <a:lnTo>
                  <a:pt x="1114425" y="657225"/>
                </a:lnTo>
                <a:lnTo>
                  <a:pt x="1009650" y="776288"/>
                </a:lnTo>
                <a:lnTo>
                  <a:pt x="816768" y="950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4865BBA-6DFD-403F-80E9-86A8A22BCF3B}"/>
              </a:ext>
            </a:extLst>
          </p:cNvPr>
          <p:cNvSpPr/>
          <p:nvPr/>
        </p:nvSpPr>
        <p:spPr>
          <a:xfrm>
            <a:off x="5986463" y="2659064"/>
            <a:ext cx="1085850" cy="523875"/>
          </a:xfrm>
          <a:custGeom>
            <a:avLst/>
            <a:gdLst>
              <a:gd name="connsiteX0" fmla="*/ 488156 w 1085850"/>
              <a:gd name="connsiteY0" fmla="*/ 326232 h 523875"/>
              <a:gd name="connsiteX1" fmla="*/ 0 w 1085850"/>
              <a:gd name="connsiteY1" fmla="*/ 100013 h 523875"/>
              <a:gd name="connsiteX2" fmla="*/ 28575 w 1085850"/>
              <a:gd name="connsiteY2" fmla="*/ 0 h 523875"/>
              <a:gd name="connsiteX3" fmla="*/ 154781 w 1085850"/>
              <a:gd name="connsiteY3" fmla="*/ 30957 h 523875"/>
              <a:gd name="connsiteX4" fmla="*/ 395287 w 1085850"/>
              <a:gd name="connsiteY4" fmla="*/ 100013 h 523875"/>
              <a:gd name="connsiteX5" fmla="*/ 700087 w 1085850"/>
              <a:gd name="connsiteY5" fmla="*/ 185738 h 523875"/>
              <a:gd name="connsiteX6" fmla="*/ 847725 w 1085850"/>
              <a:gd name="connsiteY6" fmla="*/ 230982 h 523875"/>
              <a:gd name="connsiteX7" fmla="*/ 945356 w 1085850"/>
              <a:gd name="connsiteY7" fmla="*/ 261938 h 523875"/>
              <a:gd name="connsiteX8" fmla="*/ 1007268 w 1085850"/>
              <a:gd name="connsiteY8" fmla="*/ 292894 h 523875"/>
              <a:gd name="connsiteX9" fmla="*/ 1042987 w 1085850"/>
              <a:gd name="connsiteY9" fmla="*/ 319088 h 523875"/>
              <a:gd name="connsiteX10" fmla="*/ 1069181 w 1085850"/>
              <a:gd name="connsiteY10" fmla="*/ 350044 h 523875"/>
              <a:gd name="connsiteX11" fmla="*/ 1081087 w 1085850"/>
              <a:gd name="connsiteY11" fmla="*/ 373857 h 523875"/>
              <a:gd name="connsiteX12" fmla="*/ 1085850 w 1085850"/>
              <a:gd name="connsiteY12" fmla="*/ 409575 h 523875"/>
              <a:gd name="connsiteX13" fmla="*/ 1085850 w 1085850"/>
              <a:gd name="connsiteY13" fmla="*/ 442913 h 523875"/>
              <a:gd name="connsiteX14" fmla="*/ 1073943 w 1085850"/>
              <a:gd name="connsiteY14" fmla="*/ 483394 h 523875"/>
              <a:gd name="connsiteX15" fmla="*/ 1047750 w 1085850"/>
              <a:gd name="connsiteY15" fmla="*/ 511969 h 523875"/>
              <a:gd name="connsiteX16" fmla="*/ 1021556 w 1085850"/>
              <a:gd name="connsiteY16" fmla="*/ 521494 h 523875"/>
              <a:gd name="connsiteX17" fmla="*/ 959643 w 1085850"/>
              <a:gd name="connsiteY17" fmla="*/ 523875 h 523875"/>
              <a:gd name="connsiteX18" fmla="*/ 862012 w 1085850"/>
              <a:gd name="connsiteY18" fmla="*/ 514350 h 523875"/>
              <a:gd name="connsiteX19" fmla="*/ 826293 w 1085850"/>
              <a:gd name="connsiteY19" fmla="*/ 504825 h 523875"/>
              <a:gd name="connsiteX20" fmla="*/ 488156 w 1085850"/>
              <a:gd name="connsiteY20" fmla="*/ 326232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85850" h="523875">
                <a:moveTo>
                  <a:pt x="488156" y="326232"/>
                </a:moveTo>
                <a:lnTo>
                  <a:pt x="0" y="100013"/>
                </a:lnTo>
                <a:lnTo>
                  <a:pt x="28575" y="0"/>
                </a:lnTo>
                <a:lnTo>
                  <a:pt x="154781" y="30957"/>
                </a:lnTo>
                <a:lnTo>
                  <a:pt x="395287" y="100013"/>
                </a:lnTo>
                <a:lnTo>
                  <a:pt x="700087" y="185738"/>
                </a:lnTo>
                <a:lnTo>
                  <a:pt x="847725" y="230982"/>
                </a:lnTo>
                <a:lnTo>
                  <a:pt x="945356" y="261938"/>
                </a:lnTo>
                <a:lnTo>
                  <a:pt x="1007268" y="292894"/>
                </a:lnTo>
                <a:lnTo>
                  <a:pt x="1042987" y="319088"/>
                </a:lnTo>
                <a:lnTo>
                  <a:pt x="1069181" y="350044"/>
                </a:lnTo>
                <a:lnTo>
                  <a:pt x="1081087" y="373857"/>
                </a:lnTo>
                <a:lnTo>
                  <a:pt x="1085850" y="409575"/>
                </a:lnTo>
                <a:lnTo>
                  <a:pt x="1085850" y="442913"/>
                </a:lnTo>
                <a:lnTo>
                  <a:pt x="1073943" y="483394"/>
                </a:lnTo>
                <a:lnTo>
                  <a:pt x="1047750" y="511969"/>
                </a:lnTo>
                <a:lnTo>
                  <a:pt x="1021556" y="521494"/>
                </a:lnTo>
                <a:lnTo>
                  <a:pt x="959643" y="523875"/>
                </a:lnTo>
                <a:lnTo>
                  <a:pt x="862012" y="514350"/>
                </a:lnTo>
                <a:lnTo>
                  <a:pt x="826293" y="504825"/>
                </a:lnTo>
                <a:lnTo>
                  <a:pt x="488156" y="3262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B044BCB-3E72-4690-AE42-722726CC0D54}"/>
              </a:ext>
            </a:extLst>
          </p:cNvPr>
          <p:cNvSpPr/>
          <p:nvPr/>
        </p:nvSpPr>
        <p:spPr>
          <a:xfrm>
            <a:off x="4840289" y="4075114"/>
            <a:ext cx="1597025" cy="1011237"/>
          </a:xfrm>
          <a:custGeom>
            <a:avLst/>
            <a:gdLst>
              <a:gd name="connsiteX0" fmla="*/ 714375 w 1595438"/>
              <a:gd name="connsiteY0" fmla="*/ 283369 h 1012031"/>
              <a:gd name="connsiteX1" fmla="*/ 78582 w 1595438"/>
              <a:gd name="connsiteY1" fmla="*/ 373856 h 1012031"/>
              <a:gd name="connsiteX2" fmla="*/ 0 w 1595438"/>
              <a:gd name="connsiteY2" fmla="*/ 235744 h 1012031"/>
              <a:gd name="connsiteX3" fmla="*/ 383382 w 1595438"/>
              <a:gd name="connsiteY3" fmla="*/ 171450 h 1012031"/>
              <a:gd name="connsiteX4" fmla="*/ 771525 w 1595438"/>
              <a:gd name="connsiteY4" fmla="*/ 107156 h 1012031"/>
              <a:gd name="connsiteX5" fmla="*/ 1009650 w 1595438"/>
              <a:gd name="connsiteY5" fmla="*/ 69056 h 1012031"/>
              <a:gd name="connsiteX6" fmla="*/ 1173957 w 1595438"/>
              <a:gd name="connsiteY6" fmla="*/ 2381 h 1012031"/>
              <a:gd name="connsiteX7" fmla="*/ 1185863 w 1595438"/>
              <a:gd name="connsiteY7" fmla="*/ 0 h 1012031"/>
              <a:gd name="connsiteX8" fmla="*/ 1233488 w 1595438"/>
              <a:gd name="connsiteY8" fmla="*/ 14287 h 1012031"/>
              <a:gd name="connsiteX9" fmla="*/ 1357313 w 1595438"/>
              <a:gd name="connsiteY9" fmla="*/ 66675 h 1012031"/>
              <a:gd name="connsiteX10" fmla="*/ 1438275 w 1595438"/>
              <a:gd name="connsiteY10" fmla="*/ 111919 h 1012031"/>
              <a:gd name="connsiteX11" fmla="*/ 1497807 w 1595438"/>
              <a:gd name="connsiteY11" fmla="*/ 154781 h 1012031"/>
              <a:gd name="connsiteX12" fmla="*/ 1528763 w 1595438"/>
              <a:gd name="connsiteY12" fmla="*/ 183356 h 1012031"/>
              <a:gd name="connsiteX13" fmla="*/ 1554957 w 1595438"/>
              <a:gd name="connsiteY13" fmla="*/ 211931 h 1012031"/>
              <a:gd name="connsiteX14" fmla="*/ 1590675 w 1595438"/>
              <a:gd name="connsiteY14" fmla="*/ 269081 h 1012031"/>
              <a:gd name="connsiteX15" fmla="*/ 1595438 w 1595438"/>
              <a:gd name="connsiteY15" fmla="*/ 297656 h 1012031"/>
              <a:gd name="connsiteX16" fmla="*/ 1588294 w 1595438"/>
              <a:gd name="connsiteY16" fmla="*/ 338137 h 1012031"/>
              <a:gd name="connsiteX17" fmla="*/ 1559719 w 1595438"/>
              <a:gd name="connsiteY17" fmla="*/ 383381 h 1012031"/>
              <a:gd name="connsiteX18" fmla="*/ 1509713 w 1595438"/>
              <a:gd name="connsiteY18" fmla="*/ 438150 h 1012031"/>
              <a:gd name="connsiteX19" fmla="*/ 1490663 w 1595438"/>
              <a:gd name="connsiteY19" fmla="*/ 471487 h 1012031"/>
              <a:gd name="connsiteX20" fmla="*/ 1459707 w 1595438"/>
              <a:gd name="connsiteY20" fmla="*/ 566737 h 1012031"/>
              <a:gd name="connsiteX21" fmla="*/ 1373982 w 1595438"/>
              <a:gd name="connsiteY21" fmla="*/ 838200 h 1012031"/>
              <a:gd name="connsiteX22" fmla="*/ 1335882 w 1595438"/>
              <a:gd name="connsiteY22" fmla="*/ 962025 h 1012031"/>
              <a:gd name="connsiteX23" fmla="*/ 1307307 w 1595438"/>
              <a:gd name="connsiteY23" fmla="*/ 981075 h 1012031"/>
              <a:gd name="connsiteX24" fmla="*/ 1254919 w 1595438"/>
              <a:gd name="connsiteY24" fmla="*/ 1002506 h 1012031"/>
              <a:gd name="connsiteX25" fmla="*/ 1209675 w 1595438"/>
              <a:gd name="connsiteY25" fmla="*/ 1012031 h 1012031"/>
              <a:gd name="connsiteX26" fmla="*/ 1185863 w 1595438"/>
              <a:gd name="connsiteY26" fmla="*/ 1009650 h 1012031"/>
              <a:gd name="connsiteX27" fmla="*/ 1154907 w 1595438"/>
              <a:gd name="connsiteY27" fmla="*/ 812006 h 1012031"/>
              <a:gd name="connsiteX28" fmla="*/ 1176338 w 1595438"/>
              <a:gd name="connsiteY28" fmla="*/ 464344 h 1012031"/>
              <a:gd name="connsiteX29" fmla="*/ 1181100 w 1595438"/>
              <a:gd name="connsiteY29" fmla="*/ 309562 h 1012031"/>
              <a:gd name="connsiteX30" fmla="*/ 1178719 w 1595438"/>
              <a:gd name="connsiteY30" fmla="*/ 283369 h 1012031"/>
              <a:gd name="connsiteX31" fmla="*/ 1171575 w 1595438"/>
              <a:gd name="connsiteY31" fmla="*/ 264319 h 1012031"/>
              <a:gd name="connsiteX32" fmla="*/ 1162050 w 1595438"/>
              <a:gd name="connsiteY32" fmla="*/ 250031 h 1012031"/>
              <a:gd name="connsiteX33" fmla="*/ 1145382 w 1595438"/>
              <a:gd name="connsiteY33" fmla="*/ 238125 h 1012031"/>
              <a:gd name="connsiteX34" fmla="*/ 1123950 w 1595438"/>
              <a:gd name="connsiteY34" fmla="*/ 230981 h 1012031"/>
              <a:gd name="connsiteX35" fmla="*/ 1085850 w 1595438"/>
              <a:gd name="connsiteY35" fmla="*/ 228600 h 1012031"/>
              <a:gd name="connsiteX36" fmla="*/ 714375 w 1595438"/>
              <a:gd name="connsiteY36" fmla="*/ 283369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595438" h="1012031">
                <a:moveTo>
                  <a:pt x="714375" y="283369"/>
                </a:moveTo>
                <a:lnTo>
                  <a:pt x="78582" y="373856"/>
                </a:lnTo>
                <a:lnTo>
                  <a:pt x="0" y="235744"/>
                </a:lnTo>
                <a:lnTo>
                  <a:pt x="383382" y="171450"/>
                </a:lnTo>
                <a:lnTo>
                  <a:pt x="771525" y="107156"/>
                </a:lnTo>
                <a:lnTo>
                  <a:pt x="1009650" y="69056"/>
                </a:lnTo>
                <a:lnTo>
                  <a:pt x="1173957" y="2381"/>
                </a:lnTo>
                <a:lnTo>
                  <a:pt x="1185863" y="0"/>
                </a:lnTo>
                <a:lnTo>
                  <a:pt x="1233488" y="14287"/>
                </a:lnTo>
                <a:lnTo>
                  <a:pt x="1357313" y="66675"/>
                </a:lnTo>
                <a:lnTo>
                  <a:pt x="1438275" y="111919"/>
                </a:lnTo>
                <a:lnTo>
                  <a:pt x="1497807" y="154781"/>
                </a:lnTo>
                <a:lnTo>
                  <a:pt x="1528763" y="183356"/>
                </a:lnTo>
                <a:lnTo>
                  <a:pt x="1554957" y="211931"/>
                </a:lnTo>
                <a:lnTo>
                  <a:pt x="1590675" y="269081"/>
                </a:lnTo>
                <a:lnTo>
                  <a:pt x="1595438" y="297656"/>
                </a:lnTo>
                <a:lnTo>
                  <a:pt x="1588294" y="338137"/>
                </a:lnTo>
                <a:lnTo>
                  <a:pt x="1559719" y="383381"/>
                </a:lnTo>
                <a:lnTo>
                  <a:pt x="1509713" y="438150"/>
                </a:lnTo>
                <a:lnTo>
                  <a:pt x="1490663" y="471487"/>
                </a:lnTo>
                <a:lnTo>
                  <a:pt x="1459707" y="566737"/>
                </a:lnTo>
                <a:lnTo>
                  <a:pt x="1373982" y="838200"/>
                </a:lnTo>
                <a:lnTo>
                  <a:pt x="1335882" y="962025"/>
                </a:lnTo>
                <a:lnTo>
                  <a:pt x="1307307" y="981075"/>
                </a:lnTo>
                <a:lnTo>
                  <a:pt x="1254919" y="1002506"/>
                </a:lnTo>
                <a:lnTo>
                  <a:pt x="1209675" y="1012031"/>
                </a:lnTo>
                <a:lnTo>
                  <a:pt x="1185863" y="1009650"/>
                </a:lnTo>
                <a:lnTo>
                  <a:pt x="1154907" y="812006"/>
                </a:lnTo>
                <a:lnTo>
                  <a:pt x="1176338" y="464344"/>
                </a:lnTo>
                <a:lnTo>
                  <a:pt x="1181100" y="309562"/>
                </a:lnTo>
                <a:lnTo>
                  <a:pt x="1178719" y="283369"/>
                </a:lnTo>
                <a:lnTo>
                  <a:pt x="1171575" y="264319"/>
                </a:lnTo>
                <a:lnTo>
                  <a:pt x="1162050" y="250031"/>
                </a:lnTo>
                <a:lnTo>
                  <a:pt x="1145382" y="238125"/>
                </a:lnTo>
                <a:lnTo>
                  <a:pt x="1123950" y="230981"/>
                </a:lnTo>
                <a:lnTo>
                  <a:pt x="1085850" y="228600"/>
                </a:lnTo>
                <a:lnTo>
                  <a:pt x="714375" y="2833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FC59879-6278-44F3-AD0D-321707B42CC6}"/>
              </a:ext>
            </a:extLst>
          </p:cNvPr>
          <p:cNvSpPr/>
          <p:nvPr/>
        </p:nvSpPr>
        <p:spPr>
          <a:xfrm>
            <a:off x="5002213" y="4857750"/>
            <a:ext cx="1104900" cy="304800"/>
          </a:xfrm>
          <a:custGeom>
            <a:avLst/>
            <a:gdLst>
              <a:gd name="connsiteX0" fmla="*/ 573882 w 1104900"/>
              <a:gd name="connsiteY0" fmla="*/ 207169 h 304800"/>
              <a:gd name="connsiteX1" fmla="*/ 35719 w 1104900"/>
              <a:gd name="connsiteY1" fmla="*/ 304800 h 304800"/>
              <a:gd name="connsiteX2" fmla="*/ 0 w 1104900"/>
              <a:gd name="connsiteY2" fmla="*/ 114300 h 304800"/>
              <a:gd name="connsiteX3" fmla="*/ 238125 w 1104900"/>
              <a:gd name="connsiteY3" fmla="*/ 111919 h 304800"/>
              <a:gd name="connsiteX4" fmla="*/ 378619 w 1104900"/>
              <a:gd name="connsiteY4" fmla="*/ 85725 h 304800"/>
              <a:gd name="connsiteX5" fmla="*/ 650082 w 1104900"/>
              <a:gd name="connsiteY5" fmla="*/ 33338 h 304800"/>
              <a:gd name="connsiteX6" fmla="*/ 828675 w 1104900"/>
              <a:gd name="connsiteY6" fmla="*/ 0 h 304800"/>
              <a:gd name="connsiteX7" fmla="*/ 1038225 w 1104900"/>
              <a:gd name="connsiteY7" fmla="*/ 4763 h 304800"/>
              <a:gd name="connsiteX8" fmla="*/ 1104900 w 1104900"/>
              <a:gd name="connsiteY8" fmla="*/ 202406 h 304800"/>
              <a:gd name="connsiteX9" fmla="*/ 1028700 w 1104900"/>
              <a:gd name="connsiteY9" fmla="*/ 226219 h 304800"/>
              <a:gd name="connsiteX10" fmla="*/ 976313 w 1104900"/>
              <a:gd name="connsiteY10" fmla="*/ 207169 h 304800"/>
              <a:gd name="connsiteX11" fmla="*/ 859632 w 1104900"/>
              <a:gd name="connsiteY11" fmla="*/ 157163 h 304800"/>
              <a:gd name="connsiteX12" fmla="*/ 573882 w 1104900"/>
              <a:gd name="connsiteY12" fmla="*/ 2071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4900" h="304800">
                <a:moveTo>
                  <a:pt x="573882" y="207169"/>
                </a:moveTo>
                <a:lnTo>
                  <a:pt x="35719" y="304800"/>
                </a:lnTo>
                <a:lnTo>
                  <a:pt x="0" y="114300"/>
                </a:lnTo>
                <a:lnTo>
                  <a:pt x="238125" y="111919"/>
                </a:lnTo>
                <a:lnTo>
                  <a:pt x="378619" y="85725"/>
                </a:lnTo>
                <a:lnTo>
                  <a:pt x="650082" y="33338"/>
                </a:lnTo>
                <a:lnTo>
                  <a:pt x="828675" y="0"/>
                </a:lnTo>
                <a:lnTo>
                  <a:pt x="1038225" y="4763"/>
                </a:lnTo>
                <a:lnTo>
                  <a:pt x="1104900" y="202406"/>
                </a:lnTo>
                <a:lnTo>
                  <a:pt x="1028700" y="226219"/>
                </a:lnTo>
                <a:lnTo>
                  <a:pt x="976313" y="207169"/>
                </a:lnTo>
                <a:lnTo>
                  <a:pt x="859632" y="157163"/>
                </a:lnTo>
                <a:lnTo>
                  <a:pt x="573882" y="2071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E8ECB8B-FF04-4D39-B19A-F1E3B0E50720}"/>
              </a:ext>
            </a:extLst>
          </p:cNvPr>
          <p:cNvSpPr/>
          <p:nvPr/>
        </p:nvSpPr>
        <p:spPr>
          <a:xfrm>
            <a:off x="6665914" y="3492501"/>
            <a:ext cx="574675" cy="2619375"/>
          </a:xfrm>
          <a:custGeom>
            <a:avLst/>
            <a:gdLst>
              <a:gd name="connsiteX0" fmla="*/ 296266 w 574243"/>
              <a:gd name="connsiteY0" fmla="*/ 1389888 h 2618842"/>
              <a:gd name="connsiteX1" fmla="*/ 292608 w 574243"/>
              <a:gd name="connsiteY1" fmla="*/ 647395 h 2618842"/>
              <a:gd name="connsiteX2" fmla="*/ 285293 w 574243"/>
              <a:gd name="connsiteY2" fmla="*/ 570586 h 2618842"/>
              <a:gd name="connsiteX3" fmla="*/ 259690 w 574243"/>
              <a:gd name="connsiteY3" fmla="*/ 460858 h 2618842"/>
              <a:gd name="connsiteX4" fmla="*/ 230429 w 574243"/>
              <a:gd name="connsiteY4" fmla="*/ 373075 h 2618842"/>
              <a:gd name="connsiteX5" fmla="*/ 197510 w 574243"/>
              <a:gd name="connsiteY5" fmla="*/ 296266 h 2618842"/>
              <a:gd name="connsiteX6" fmla="*/ 149962 w 574243"/>
              <a:gd name="connsiteY6" fmla="*/ 219456 h 2618842"/>
              <a:gd name="connsiteX7" fmla="*/ 0 w 574243"/>
              <a:gd name="connsiteY7" fmla="*/ 7315 h 2618842"/>
              <a:gd name="connsiteX8" fmla="*/ 186538 w 574243"/>
              <a:gd name="connsiteY8" fmla="*/ 0 h 2618842"/>
              <a:gd name="connsiteX9" fmla="*/ 310896 w 574243"/>
              <a:gd name="connsiteY9" fmla="*/ 131674 h 2618842"/>
              <a:gd name="connsiteX10" fmla="*/ 409651 w 574243"/>
              <a:gd name="connsiteY10" fmla="*/ 212141 h 2618842"/>
              <a:gd name="connsiteX11" fmla="*/ 486461 w 574243"/>
              <a:gd name="connsiteY11" fmla="*/ 277978 h 2618842"/>
              <a:gd name="connsiteX12" fmla="*/ 519379 w 574243"/>
              <a:gd name="connsiteY12" fmla="*/ 307238 h 2618842"/>
              <a:gd name="connsiteX13" fmla="*/ 548640 w 574243"/>
              <a:gd name="connsiteY13" fmla="*/ 343814 h 2618842"/>
              <a:gd name="connsiteX14" fmla="*/ 574243 w 574243"/>
              <a:gd name="connsiteY14" fmla="*/ 384048 h 2618842"/>
              <a:gd name="connsiteX15" fmla="*/ 574243 w 574243"/>
              <a:gd name="connsiteY15" fmla="*/ 409651 h 2618842"/>
              <a:gd name="connsiteX16" fmla="*/ 555955 w 574243"/>
              <a:gd name="connsiteY16" fmla="*/ 464515 h 2618842"/>
              <a:gd name="connsiteX17" fmla="*/ 544982 w 574243"/>
              <a:gd name="connsiteY17" fmla="*/ 519379 h 2618842"/>
              <a:gd name="connsiteX18" fmla="*/ 534010 w 574243"/>
              <a:gd name="connsiteY18" fmla="*/ 588874 h 2618842"/>
              <a:gd name="connsiteX19" fmla="*/ 544982 w 574243"/>
              <a:gd name="connsiteY19" fmla="*/ 1002182 h 2618842"/>
              <a:gd name="connsiteX20" fmla="*/ 541325 w 574243"/>
              <a:gd name="connsiteY20" fmla="*/ 1602029 h 2618842"/>
              <a:gd name="connsiteX21" fmla="*/ 541325 w 574243"/>
              <a:gd name="connsiteY21" fmla="*/ 2143354 h 2618842"/>
              <a:gd name="connsiteX22" fmla="*/ 526694 w 574243"/>
              <a:gd name="connsiteY22" fmla="*/ 2198218 h 2618842"/>
              <a:gd name="connsiteX23" fmla="*/ 493776 w 574243"/>
              <a:gd name="connsiteY23" fmla="*/ 2311603 h 2618842"/>
              <a:gd name="connsiteX24" fmla="*/ 468173 w 574243"/>
              <a:gd name="connsiteY24" fmla="*/ 2424989 h 2618842"/>
              <a:gd name="connsiteX25" fmla="*/ 435254 w 574243"/>
              <a:gd name="connsiteY25" fmla="*/ 2509114 h 2618842"/>
              <a:gd name="connsiteX26" fmla="*/ 402336 w 574243"/>
              <a:gd name="connsiteY26" fmla="*/ 2553005 h 2618842"/>
              <a:gd name="connsiteX27" fmla="*/ 362102 w 574243"/>
              <a:gd name="connsiteY27" fmla="*/ 2593238 h 2618842"/>
              <a:gd name="connsiteX28" fmla="*/ 321869 w 574243"/>
              <a:gd name="connsiteY28" fmla="*/ 2618842 h 2618842"/>
              <a:gd name="connsiteX29" fmla="*/ 296266 w 574243"/>
              <a:gd name="connsiteY29" fmla="*/ 2618842 h 2618842"/>
              <a:gd name="connsiteX30" fmla="*/ 267005 w 574243"/>
              <a:gd name="connsiteY30" fmla="*/ 2596896 h 2618842"/>
              <a:gd name="connsiteX31" fmla="*/ 219456 w 574243"/>
              <a:gd name="connsiteY31" fmla="*/ 2549347 h 2618842"/>
              <a:gd name="connsiteX32" fmla="*/ 175565 w 574243"/>
              <a:gd name="connsiteY32" fmla="*/ 2483510 h 2618842"/>
              <a:gd name="connsiteX33" fmla="*/ 281635 w 574243"/>
              <a:gd name="connsiteY33" fmla="*/ 2062886 h 2618842"/>
              <a:gd name="connsiteX34" fmla="*/ 288950 w 574243"/>
              <a:gd name="connsiteY34" fmla="*/ 2029968 h 2618842"/>
              <a:gd name="connsiteX35" fmla="*/ 296266 w 574243"/>
              <a:gd name="connsiteY35" fmla="*/ 1898294 h 2618842"/>
              <a:gd name="connsiteX36" fmla="*/ 296266 w 574243"/>
              <a:gd name="connsiteY36" fmla="*/ 1389888 h 2618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4243" h="2618842">
                <a:moveTo>
                  <a:pt x="296266" y="1389888"/>
                </a:moveTo>
                <a:cubicBezTo>
                  <a:pt x="295047" y="1142390"/>
                  <a:pt x="293827" y="894893"/>
                  <a:pt x="292608" y="647395"/>
                </a:cubicBezTo>
                <a:lnTo>
                  <a:pt x="285293" y="570586"/>
                </a:lnTo>
                <a:lnTo>
                  <a:pt x="259690" y="460858"/>
                </a:lnTo>
                <a:lnTo>
                  <a:pt x="230429" y="373075"/>
                </a:lnTo>
                <a:lnTo>
                  <a:pt x="197510" y="296266"/>
                </a:lnTo>
                <a:lnTo>
                  <a:pt x="149962" y="219456"/>
                </a:lnTo>
                <a:lnTo>
                  <a:pt x="0" y="7315"/>
                </a:lnTo>
                <a:lnTo>
                  <a:pt x="186538" y="0"/>
                </a:lnTo>
                <a:lnTo>
                  <a:pt x="310896" y="131674"/>
                </a:lnTo>
                <a:lnTo>
                  <a:pt x="409651" y="212141"/>
                </a:lnTo>
                <a:lnTo>
                  <a:pt x="486461" y="277978"/>
                </a:lnTo>
                <a:lnTo>
                  <a:pt x="519379" y="307238"/>
                </a:lnTo>
                <a:lnTo>
                  <a:pt x="548640" y="343814"/>
                </a:lnTo>
                <a:lnTo>
                  <a:pt x="574243" y="384048"/>
                </a:lnTo>
                <a:lnTo>
                  <a:pt x="574243" y="409651"/>
                </a:lnTo>
                <a:lnTo>
                  <a:pt x="555955" y="464515"/>
                </a:lnTo>
                <a:lnTo>
                  <a:pt x="544982" y="519379"/>
                </a:lnTo>
                <a:lnTo>
                  <a:pt x="534010" y="588874"/>
                </a:lnTo>
                <a:lnTo>
                  <a:pt x="544982" y="1002182"/>
                </a:lnTo>
                <a:lnTo>
                  <a:pt x="541325" y="1602029"/>
                </a:lnTo>
                <a:lnTo>
                  <a:pt x="541325" y="2143354"/>
                </a:lnTo>
                <a:lnTo>
                  <a:pt x="526694" y="2198218"/>
                </a:lnTo>
                <a:lnTo>
                  <a:pt x="493776" y="2311603"/>
                </a:lnTo>
                <a:lnTo>
                  <a:pt x="468173" y="2424989"/>
                </a:lnTo>
                <a:lnTo>
                  <a:pt x="435254" y="2509114"/>
                </a:lnTo>
                <a:lnTo>
                  <a:pt x="402336" y="2553005"/>
                </a:lnTo>
                <a:lnTo>
                  <a:pt x="362102" y="2593238"/>
                </a:lnTo>
                <a:lnTo>
                  <a:pt x="321869" y="2618842"/>
                </a:lnTo>
                <a:lnTo>
                  <a:pt x="296266" y="2618842"/>
                </a:lnTo>
                <a:lnTo>
                  <a:pt x="267005" y="2596896"/>
                </a:lnTo>
                <a:lnTo>
                  <a:pt x="219456" y="2549347"/>
                </a:lnTo>
                <a:lnTo>
                  <a:pt x="175565" y="2483510"/>
                </a:lnTo>
                <a:lnTo>
                  <a:pt x="281635" y="2062886"/>
                </a:lnTo>
                <a:lnTo>
                  <a:pt x="288950" y="2029968"/>
                </a:lnTo>
                <a:lnTo>
                  <a:pt x="296266" y="1898294"/>
                </a:lnTo>
                <a:lnTo>
                  <a:pt x="296266" y="138988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C96DFC2-F44D-4991-901A-FF7B6D227473}"/>
              </a:ext>
            </a:extLst>
          </p:cNvPr>
          <p:cNvSpPr/>
          <p:nvPr/>
        </p:nvSpPr>
        <p:spPr>
          <a:xfrm>
            <a:off x="6199188" y="5462589"/>
            <a:ext cx="781050" cy="568325"/>
          </a:xfrm>
          <a:custGeom>
            <a:avLst/>
            <a:gdLst>
              <a:gd name="connsiteX0" fmla="*/ 211931 w 781050"/>
              <a:gd name="connsiteY0" fmla="*/ 54768 h 569118"/>
              <a:gd name="connsiteX1" fmla="*/ 604837 w 781050"/>
              <a:gd name="connsiteY1" fmla="*/ 135731 h 569118"/>
              <a:gd name="connsiteX2" fmla="*/ 652462 w 781050"/>
              <a:gd name="connsiteY2" fmla="*/ 142875 h 569118"/>
              <a:gd name="connsiteX3" fmla="*/ 700087 w 781050"/>
              <a:gd name="connsiteY3" fmla="*/ 135731 h 569118"/>
              <a:gd name="connsiteX4" fmla="*/ 721519 w 781050"/>
              <a:gd name="connsiteY4" fmla="*/ 123825 h 569118"/>
              <a:gd name="connsiteX5" fmla="*/ 742950 w 781050"/>
              <a:gd name="connsiteY5" fmla="*/ 95250 h 569118"/>
              <a:gd name="connsiteX6" fmla="*/ 781050 w 781050"/>
              <a:gd name="connsiteY6" fmla="*/ 16668 h 569118"/>
              <a:gd name="connsiteX7" fmla="*/ 709612 w 781050"/>
              <a:gd name="connsiteY7" fmla="*/ 569118 h 569118"/>
              <a:gd name="connsiteX8" fmla="*/ 642937 w 781050"/>
              <a:gd name="connsiteY8" fmla="*/ 511968 h 569118"/>
              <a:gd name="connsiteX9" fmla="*/ 578644 w 781050"/>
              <a:gd name="connsiteY9" fmla="*/ 440531 h 569118"/>
              <a:gd name="connsiteX10" fmla="*/ 528637 w 781050"/>
              <a:gd name="connsiteY10" fmla="*/ 392906 h 569118"/>
              <a:gd name="connsiteX11" fmla="*/ 447675 w 781050"/>
              <a:gd name="connsiteY11" fmla="*/ 321468 h 569118"/>
              <a:gd name="connsiteX12" fmla="*/ 383381 w 781050"/>
              <a:gd name="connsiteY12" fmla="*/ 269081 h 569118"/>
              <a:gd name="connsiteX13" fmla="*/ 300037 w 781050"/>
              <a:gd name="connsiteY13" fmla="*/ 214312 h 569118"/>
              <a:gd name="connsiteX14" fmla="*/ 219075 w 781050"/>
              <a:gd name="connsiteY14" fmla="*/ 164306 h 569118"/>
              <a:gd name="connsiteX15" fmla="*/ 133350 w 781050"/>
              <a:gd name="connsiteY15" fmla="*/ 114300 h 569118"/>
              <a:gd name="connsiteX16" fmla="*/ 64294 w 781050"/>
              <a:gd name="connsiteY16" fmla="*/ 80962 h 569118"/>
              <a:gd name="connsiteX17" fmla="*/ 28575 w 781050"/>
              <a:gd name="connsiteY17" fmla="*/ 57150 h 569118"/>
              <a:gd name="connsiteX18" fmla="*/ 9525 w 781050"/>
              <a:gd name="connsiteY18" fmla="*/ 38100 h 569118"/>
              <a:gd name="connsiteX19" fmla="*/ 0 w 781050"/>
              <a:gd name="connsiteY19" fmla="*/ 21431 h 569118"/>
              <a:gd name="connsiteX20" fmla="*/ 0 w 781050"/>
              <a:gd name="connsiteY20" fmla="*/ 9525 h 569118"/>
              <a:gd name="connsiteX21" fmla="*/ 4762 w 781050"/>
              <a:gd name="connsiteY21" fmla="*/ 0 h 569118"/>
              <a:gd name="connsiteX22" fmla="*/ 21431 w 781050"/>
              <a:gd name="connsiteY22" fmla="*/ 0 h 569118"/>
              <a:gd name="connsiteX23" fmla="*/ 71437 w 781050"/>
              <a:gd name="connsiteY23" fmla="*/ 16668 h 569118"/>
              <a:gd name="connsiteX24" fmla="*/ 211931 w 781050"/>
              <a:gd name="connsiteY24" fmla="*/ 54768 h 5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81050" h="569118">
                <a:moveTo>
                  <a:pt x="211931" y="54768"/>
                </a:moveTo>
                <a:lnTo>
                  <a:pt x="604837" y="135731"/>
                </a:lnTo>
                <a:lnTo>
                  <a:pt x="652462" y="142875"/>
                </a:lnTo>
                <a:lnTo>
                  <a:pt x="700087" y="135731"/>
                </a:lnTo>
                <a:lnTo>
                  <a:pt x="721519" y="123825"/>
                </a:lnTo>
                <a:lnTo>
                  <a:pt x="742950" y="95250"/>
                </a:lnTo>
                <a:lnTo>
                  <a:pt x="781050" y="16668"/>
                </a:lnTo>
                <a:lnTo>
                  <a:pt x="709612" y="569118"/>
                </a:lnTo>
                <a:lnTo>
                  <a:pt x="642937" y="511968"/>
                </a:lnTo>
                <a:lnTo>
                  <a:pt x="578644" y="440531"/>
                </a:lnTo>
                <a:lnTo>
                  <a:pt x="528637" y="392906"/>
                </a:lnTo>
                <a:lnTo>
                  <a:pt x="447675" y="321468"/>
                </a:lnTo>
                <a:lnTo>
                  <a:pt x="383381" y="269081"/>
                </a:lnTo>
                <a:lnTo>
                  <a:pt x="300037" y="214312"/>
                </a:lnTo>
                <a:lnTo>
                  <a:pt x="219075" y="164306"/>
                </a:lnTo>
                <a:lnTo>
                  <a:pt x="133350" y="114300"/>
                </a:lnTo>
                <a:lnTo>
                  <a:pt x="64294" y="80962"/>
                </a:lnTo>
                <a:lnTo>
                  <a:pt x="28575" y="57150"/>
                </a:lnTo>
                <a:lnTo>
                  <a:pt x="9525" y="38100"/>
                </a:lnTo>
                <a:lnTo>
                  <a:pt x="0" y="21431"/>
                </a:lnTo>
                <a:lnTo>
                  <a:pt x="0" y="9525"/>
                </a:lnTo>
                <a:lnTo>
                  <a:pt x="4762" y="0"/>
                </a:lnTo>
                <a:lnTo>
                  <a:pt x="21431" y="0"/>
                </a:lnTo>
                <a:lnTo>
                  <a:pt x="71437" y="16668"/>
                </a:lnTo>
                <a:lnTo>
                  <a:pt x="211931" y="5476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B8F794B-D179-4CEB-8F91-8469B724DD3F}"/>
              </a:ext>
            </a:extLst>
          </p:cNvPr>
          <p:cNvGrpSpPr/>
          <p:nvPr/>
        </p:nvGrpSpPr>
        <p:grpSpPr>
          <a:xfrm>
            <a:off x="3897314" y="1371600"/>
            <a:ext cx="4421187" cy="4740276"/>
            <a:chOff x="3897314" y="1371600"/>
            <a:chExt cx="4421187" cy="4740276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752F6293-62F0-4988-BBBF-419740DBC269}"/>
                </a:ext>
              </a:extLst>
            </p:cNvPr>
            <p:cNvSpPr/>
            <p:nvPr/>
          </p:nvSpPr>
          <p:spPr>
            <a:xfrm>
              <a:off x="5738814" y="1371600"/>
              <a:ext cx="574675" cy="628650"/>
            </a:xfrm>
            <a:custGeom>
              <a:avLst/>
              <a:gdLst>
                <a:gd name="connsiteX0" fmla="*/ 238125 w 573881"/>
                <a:gd name="connsiteY0" fmla="*/ 454819 h 628650"/>
                <a:gd name="connsiteX1" fmla="*/ 235743 w 573881"/>
                <a:gd name="connsiteY1" fmla="*/ 280988 h 628650"/>
                <a:gd name="connsiteX2" fmla="*/ 230981 w 573881"/>
                <a:gd name="connsiteY2" fmla="*/ 245269 h 628650"/>
                <a:gd name="connsiteX3" fmla="*/ 219075 w 573881"/>
                <a:gd name="connsiteY3" fmla="*/ 216694 h 628650"/>
                <a:gd name="connsiteX4" fmla="*/ 202406 w 573881"/>
                <a:gd name="connsiteY4" fmla="*/ 192881 h 628650"/>
                <a:gd name="connsiteX5" fmla="*/ 183356 w 573881"/>
                <a:gd name="connsiteY5" fmla="*/ 169069 h 628650"/>
                <a:gd name="connsiteX6" fmla="*/ 161925 w 573881"/>
                <a:gd name="connsiteY6" fmla="*/ 147638 h 628650"/>
                <a:gd name="connsiteX7" fmla="*/ 133350 w 573881"/>
                <a:gd name="connsiteY7" fmla="*/ 126206 h 628650"/>
                <a:gd name="connsiteX8" fmla="*/ 76200 w 573881"/>
                <a:gd name="connsiteY8" fmla="*/ 92869 h 628650"/>
                <a:gd name="connsiteX9" fmla="*/ 45243 w 573881"/>
                <a:gd name="connsiteY9" fmla="*/ 78581 h 628650"/>
                <a:gd name="connsiteX10" fmla="*/ 28575 w 573881"/>
                <a:gd name="connsiteY10" fmla="*/ 69056 h 628650"/>
                <a:gd name="connsiteX11" fmla="*/ 7143 w 573881"/>
                <a:gd name="connsiteY11" fmla="*/ 47625 h 628650"/>
                <a:gd name="connsiteX12" fmla="*/ 0 w 573881"/>
                <a:gd name="connsiteY12" fmla="*/ 26194 h 628650"/>
                <a:gd name="connsiteX13" fmla="*/ 2381 w 573881"/>
                <a:gd name="connsiteY13" fmla="*/ 11906 h 628650"/>
                <a:gd name="connsiteX14" fmla="*/ 14287 w 573881"/>
                <a:gd name="connsiteY14" fmla="*/ 2381 h 628650"/>
                <a:gd name="connsiteX15" fmla="*/ 38100 w 573881"/>
                <a:gd name="connsiteY15" fmla="*/ 0 h 628650"/>
                <a:gd name="connsiteX16" fmla="*/ 104775 w 573881"/>
                <a:gd name="connsiteY16" fmla="*/ 2381 h 628650"/>
                <a:gd name="connsiteX17" fmla="*/ 195262 w 573881"/>
                <a:gd name="connsiteY17" fmla="*/ 4763 h 628650"/>
                <a:gd name="connsiteX18" fmla="*/ 276225 w 573881"/>
                <a:gd name="connsiteY18" fmla="*/ 11906 h 628650"/>
                <a:gd name="connsiteX19" fmla="*/ 321468 w 573881"/>
                <a:gd name="connsiteY19" fmla="*/ 16669 h 628650"/>
                <a:gd name="connsiteX20" fmla="*/ 385762 w 573881"/>
                <a:gd name="connsiteY20" fmla="*/ 35719 h 628650"/>
                <a:gd name="connsiteX21" fmla="*/ 419100 w 573881"/>
                <a:gd name="connsiteY21" fmla="*/ 50006 h 628650"/>
                <a:gd name="connsiteX22" fmla="*/ 454818 w 573881"/>
                <a:gd name="connsiteY22" fmla="*/ 69056 h 628650"/>
                <a:gd name="connsiteX23" fmla="*/ 495300 w 573881"/>
                <a:gd name="connsiteY23" fmla="*/ 95250 h 628650"/>
                <a:gd name="connsiteX24" fmla="*/ 526256 w 573881"/>
                <a:gd name="connsiteY24" fmla="*/ 126206 h 628650"/>
                <a:gd name="connsiteX25" fmla="*/ 550068 w 573881"/>
                <a:gd name="connsiteY25" fmla="*/ 154781 h 628650"/>
                <a:gd name="connsiteX26" fmla="*/ 566737 w 573881"/>
                <a:gd name="connsiteY26" fmla="*/ 183356 h 628650"/>
                <a:gd name="connsiteX27" fmla="*/ 573881 w 573881"/>
                <a:gd name="connsiteY27" fmla="*/ 209550 h 628650"/>
                <a:gd name="connsiteX28" fmla="*/ 573881 w 573881"/>
                <a:gd name="connsiteY28" fmla="*/ 230981 h 628650"/>
                <a:gd name="connsiteX29" fmla="*/ 564356 w 573881"/>
                <a:gd name="connsiteY29" fmla="*/ 252413 h 628650"/>
                <a:gd name="connsiteX30" fmla="*/ 545306 w 573881"/>
                <a:gd name="connsiteY30" fmla="*/ 276225 h 628650"/>
                <a:gd name="connsiteX31" fmla="*/ 531018 w 573881"/>
                <a:gd name="connsiteY31" fmla="*/ 297656 h 628650"/>
                <a:gd name="connsiteX32" fmla="*/ 521493 w 573881"/>
                <a:gd name="connsiteY32" fmla="*/ 330994 h 628650"/>
                <a:gd name="connsiteX33" fmla="*/ 519112 w 573881"/>
                <a:gd name="connsiteY33" fmla="*/ 371475 h 628650"/>
                <a:gd name="connsiteX34" fmla="*/ 528637 w 573881"/>
                <a:gd name="connsiteY34" fmla="*/ 595313 h 628650"/>
                <a:gd name="connsiteX35" fmla="*/ 238125 w 573881"/>
                <a:gd name="connsiteY35" fmla="*/ 628650 h 628650"/>
                <a:gd name="connsiteX36" fmla="*/ 238125 w 573881"/>
                <a:gd name="connsiteY36" fmla="*/ 4548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881" h="628650">
                  <a:moveTo>
                    <a:pt x="238125" y="454819"/>
                  </a:moveTo>
                  <a:lnTo>
                    <a:pt x="235743" y="280988"/>
                  </a:lnTo>
                  <a:lnTo>
                    <a:pt x="230981" y="245269"/>
                  </a:lnTo>
                  <a:lnTo>
                    <a:pt x="219075" y="216694"/>
                  </a:lnTo>
                  <a:lnTo>
                    <a:pt x="202406" y="192881"/>
                  </a:lnTo>
                  <a:lnTo>
                    <a:pt x="183356" y="169069"/>
                  </a:lnTo>
                  <a:lnTo>
                    <a:pt x="161925" y="147638"/>
                  </a:lnTo>
                  <a:lnTo>
                    <a:pt x="133350" y="126206"/>
                  </a:lnTo>
                  <a:lnTo>
                    <a:pt x="76200" y="92869"/>
                  </a:lnTo>
                  <a:lnTo>
                    <a:pt x="45243" y="78581"/>
                  </a:lnTo>
                  <a:lnTo>
                    <a:pt x="28575" y="69056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8100" y="0"/>
                  </a:lnTo>
                  <a:lnTo>
                    <a:pt x="104775" y="2381"/>
                  </a:lnTo>
                  <a:lnTo>
                    <a:pt x="195262" y="4763"/>
                  </a:lnTo>
                  <a:lnTo>
                    <a:pt x="276225" y="11906"/>
                  </a:lnTo>
                  <a:lnTo>
                    <a:pt x="321468" y="16669"/>
                  </a:lnTo>
                  <a:lnTo>
                    <a:pt x="385762" y="35719"/>
                  </a:lnTo>
                  <a:lnTo>
                    <a:pt x="419100" y="50006"/>
                  </a:lnTo>
                  <a:lnTo>
                    <a:pt x="454818" y="69056"/>
                  </a:lnTo>
                  <a:lnTo>
                    <a:pt x="495300" y="95250"/>
                  </a:lnTo>
                  <a:lnTo>
                    <a:pt x="526256" y="126206"/>
                  </a:lnTo>
                  <a:lnTo>
                    <a:pt x="550068" y="154781"/>
                  </a:lnTo>
                  <a:lnTo>
                    <a:pt x="566737" y="183356"/>
                  </a:lnTo>
                  <a:lnTo>
                    <a:pt x="573881" y="209550"/>
                  </a:lnTo>
                  <a:lnTo>
                    <a:pt x="573881" y="230981"/>
                  </a:lnTo>
                  <a:lnTo>
                    <a:pt x="564356" y="252413"/>
                  </a:lnTo>
                  <a:lnTo>
                    <a:pt x="545306" y="276225"/>
                  </a:lnTo>
                  <a:lnTo>
                    <a:pt x="531018" y="297656"/>
                  </a:lnTo>
                  <a:lnTo>
                    <a:pt x="521493" y="330994"/>
                  </a:lnTo>
                  <a:lnTo>
                    <a:pt x="519112" y="371475"/>
                  </a:lnTo>
                  <a:lnTo>
                    <a:pt x="528637" y="595313"/>
                  </a:lnTo>
                  <a:lnTo>
                    <a:pt x="238125" y="628650"/>
                  </a:lnTo>
                  <a:lnTo>
                    <a:pt x="238125" y="4548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1E9B9859-7CC1-4FDF-8E04-8A660DD93B60}"/>
                </a:ext>
              </a:extLst>
            </p:cNvPr>
            <p:cNvSpPr/>
            <p:nvPr/>
          </p:nvSpPr>
          <p:spPr>
            <a:xfrm>
              <a:off x="4100513" y="1789113"/>
              <a:ext cx="438150" cy="1154112"/>
            </a:xfrm>
            <a:custGeom>
              <a:avLst/>
              <a:gdLst>
                <a:gd name="connsiteX0" fmla="*/ 9525 w 438150"/>
                <a:gd name="connsiteY0" fmla="*/ 978694 h 1154906"/>
                <a:gd name="connsiteX1" fmla="*/ 0 w 438150"/>
                <a:gd name="connsiteY1" fmla="*/ 802481 h 1154906"/>
                <a:gd name="connsiteX2" fmla="*/ 7143 w 438150"/>
                <a:gd name="connsiteY2" fmla="*/ 781050 h 1154906"/>
                <a:gd name="connsiteX3" fmla="*/ 57150 w 438150"/>
                <a:gd name="connsiteY3" fmla="*/ 719137 h 1154906"/>
                <a:gd name="connsiteX4" fmla="*/ 116681 w 438150"/>
                <a:gd name="connsiteY4" fmla="*/ 659606 h 1154906"/>
                <a:gd name="connsiteX5" fmla="*/ 135731 w 438150"/>
                <a:gd name="connsiteY5" fmla="*/ 631031 h 1154906"/>
                <a:gd name="connsiteX6" fmla="*/ 178593 w 438150"/>
                <a:gd name="connsiteY6" fmla="*/ 547687 h 1154906"/>
                <a:gd name="connsiteX7" fmla="*/ 202406 w 438150"/>
                <a:gd name="connsiteY7" fmla="*/ 483394 h 1154906"/>
                <a:gd name="connsiteX8" fmla="*/ 221456 w 438150"/>
                <a:gd name="connsiteY8" fmla="*/ 397669 h 1154906"/>
                <a:gd name="connsiteX9" fmla="*/ 228600 w 438150"/>
                <a:gd name="connsiteY9" fmla="*/ 345281 h 1154906"/>
                <a:gd name="connsiteX10" fmla="*/ 228600 w 438150"/>
                <a:gd name="connsiteY10" fmla="*/ 269081 h 1154906"/>
                <a:gd name="connsiteX11" fmla="*/ 219075 w 438150"/>
                <a:gd name="connsiteY11" fmla="*/ 171450 h 1154906"/>
                <a:gd name="connsiteX12" fmla="*/ 207168 w 438150"/>
                <a:gd name="connsiteY12" fmla="*/ 88106 h 1154906"/>
                <a:gd name="connsiteX13" fmla="*/ 202406 w 438150"/>
                <a:gd name="connsiteY13" fmla="*/ 42862 h 1154906"/>
                <a:gd name="connsiteX14" fmla="*/ 202406 w 438150"/>
                <a:gd name="connsiteY14" fmla="*/ 19050 h 1154906"/>
                <a:gd name="connsiteX15" fmla="*/ 211931 w 438150"/>
                <a:gd name="connsiteY15" fmla="*/ 2381 h 1154906"/>
                <a:gd name="connsiteX16" fmla="*/ 221456 w 438150"/>
                <a:gd name="connsiteY16" fmla="*/ 0 h 1154906"/>
                <a:gd name="connsiteX17" fmla="*/ 242887 w 438150"/>
                <a:gd name="connsiteY17" fmla="*/ 2381 h 1154906"/>
                <a:gd name="connsiteX18" fmla="*/ 259556 w 438150"/>
                <a:gd name="connsiteY18" fmla="*/ 16669 h 1154906"/>
                <a:gd name="connsiteX19" fmla="*/ 283368 w 438150"/>
                <a:gd name="connsiteY19" fmla="*/ 50006 h 1154906"/>
                <a:gd name="connsiteX20" fmla="*/ 354806 w 438150"/>
                <a:gd name="connsiteY20" fmla="*/ 164306 h 1154906"/>
                <a:gd name="connsiteX21" fmla="*/ 438150 w 438150"/>
                <a:gd name="connsiteY21" fmla="*/ 328612 h 1154906"/>
                <a:gd name="connsiteX22" fmla="*/ 428625 w 438150"/>
                <a:gd name="connsiteY22" fmla="*/ 447675 h 1154906"/>
                <a:gd name="connsiteX23" fmla="*/ 421481 w 438150"/>
                <a:gd name="connsiteY23" fmla="*/ 561975 h 1154906"/>
                <a:gd name="connsiteX24" fmla="*/ 402431 w 438150"/>
                <a:gd name="connsiteY24" fmla="*/ 669131 h 1154906"/>
                <a:gd name="connsiteX25" fmla="*/ 373856 w 438150"/>
                <a:gd name="connsiteY25" fmla="*/ 762000 h 1154906"/>
                <a:gd name="connsiteX26" fmla="*/ 335756 w 438150"/>
                <a:gd name="connsiteY26" fmla="*/ 857250 h 1154906"/>
                <a:gd name="connsiteX27" fmla="*/ 283368 w 438150"/>
                <a:gd name="connsiteY27" fmla="*/ 962025 h 1154906"/>
                <a:gd name="connsiteX28" fmla="*/ 240506 w 438150"/>
                <a:gd name="connsiteY28" fmla="*/ 1035844 h 1154906"/>
                <a:gd name="connsiteX29" fmla="*/ 202406 w 438150"/>
                <a:gd name="connsiteY29" fmla="*/ 1088231 h 1154906"/>
                <a:gd name="connsiteX30" fmla="*/ 166687 w 438150"/>
                <a:gd name="connsiteY30" fmla="*/ 1119187 h 1154906"/>
                <a:gd name="connsiteX31" fmla="*/ 126206 w 438150"/>
                <a:gd name="connsiteY31" fmla="*/ 1143000 h 1154906"/>
                <a:gd name="connsiteX32" fmla="*/ 78581 w 438150"/>
                <a:gd name="connsiteY32" fmla="*/ 1154906 h 1154906"/>
                <a:gd name="connsiteX33" fmla="*/ 59531 w 438150"/>
                <a:gd name="connsiteY33" fmla="*/ 1145381 h 1154906"/>
                <a:gd name="connsiteX34" fmla="*/ 42862 w 438150"/>
                <a:gd name="connsiteY34" fmla="*/ 1128712 h 1154906"/>
                <a:gd name="connsiteX35" fmla="*/ 23812 w 438150"/>
                <a:gd name="connsiteY35" fmla="*/ 1081087 h 1154906"/>
                <a:gd name="connsiteX36" fmla="*/ 9525 w 438150"/>
                <a:gd name="connsiteY36" fmla="*/ 978694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150" h="1154906">
                  <a:moveTo>
                    <a:pt x="9525" y="978694"/>
                  </a:moveTo>
                  <a:lnTo>
                    <a:pt x="0" y="802481"/>
                  </a:lnTo>
                  <a:lnTo>
                    <a:pt x="7143" y="781050"/>
                  </a:lnTo>
                  <a:lnTo>
                    <a:pt x="57150" y="719137"/>
                  </a:lnTo>
                  <a:lnTo>
                    <a:pt x="116681" y="659606"/>
                  </a:lnTo>
                  <a:lnTo>
                    <a:pt x="135731" y="631031"/>
                  </a:lnTo>
                  <a:lnTo>
                    <a:pt x="178593" y="547687"/>
                  </a:lnTo>
                  <a:lnTo>
                    <a:pt x="202406" y="483394"/>
                  </a:lnTo>
                  <a:lnTo>
                    <a:pt x="221456" y="397669"/>
                  </a:lnTo>
                  <a:lnTo>
                    <a:pt x="228600" y="345281"/>
                  </a:lnTo>
                  <a:lnTo>
                    <a:pt x="228600" y="269081"/>
                  </a:lnTo>
                  <a:lnTo>
                    <a:pt x="219075" y="171450"/>
                  </a:lnTo>
                  <a:lnTo>
                    <a:pt x="207168" y="88106"/>
                  </a:lnTo>
                  <a:lnTo>
                    <a:pt x="202406" y="42862"/>
                  </a:lnTo>
                  <a:lnTo>
                    <a:pt x="202406" y="19050"/>
                  </a:lnTo>
                  <a:lnTo>
                    <a:pt x="211931" y="2381"/>
                  </a:lnTo>
                  <a:lnTo>
                    <a:pt x="221456" y="0"/>
                  </a:lnTo>
                  <a:lnTo>
                    <a:pt x="242887" y="2381"/>
                  </a:lnTo>
                  <a:lnTo>
                    <a:pt x="259556" y="16669"/>
                  </a:lnTo>
                  <a:lnTo>
                    <a:pt x="283368" y="50006"/>
                  </a:lnTo>
                  <a:lnTo>
                    <a:pt x="354806" y="164306"/>
                  </a:lnTo>
                  <a:lnTo>
                    <a:pt x="438150" y="328612"/>
                  </a:lnTo>
                  <a:lnTo>
                    <a:pt x="428625" y="447675"/>
                  </a:lnTo>
                  <a:lnTo>
                    <a:pt x="421481" y="561975"/>
                  </a:lnTo>
                  <a:lnTo>
                    <a:pt x="402431" y="669131"/>
                  </a:lnTo>
                  <a:lnTo>
                    <a:pt x="373856" y="762000"/>
                  </a:lnTo>
                  <a:lnTo>
                    <a:pt x="335756" y="857250"/>
                  </a:lnTo>
                  <a:lnTo>
                    <a:pt x="283368" y="962025"/>
                  </a:lnTo>
                  <a:lnTo>
                    <a:pt x="240506" y="1035844"/>
                  </a:lnTo>
                  <a:lnTo>
                    <a:pt x="202406" y="1088231"/>
                  </a:lnTo>
                  <a:lnTo>
                    <a:pt x="166687" y="1119187"/>
                  </a:lnTo>
                  <a:lnTo>
                    <a:pt x="126206" y="1143000"/>
                  </a:lnTo>
                  <a:lnTo>
                    <a:pt x="78581" y="1154906"/>
                  </a:lnTo>
                  <a:lnTo>
                    <a:pt x="59531" y="1145381"/>
                  </a:lnTo>
                  <a:lnTo>
                    <a:pt x="42862" y="1128712"/>
                  </a:lnTo>
                  <a:lnTo>
                    <a:pt x="23812" y="1081087"/>
                  </a:lnTo>
                  <a:lnTo>
                    <a:pt x="9525" y="9786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00DFAA6E-0ED9-4607-8887-B3526355979A}"/>
                </a:ext>
              </a:extLst>
            </p:cNvPr>
            <p:cNvSpPr/>
            <p:nvPr/>
          </p:nvSpPr>
          <p:spPr>
            <a:xfrm>
              <a:off x="4887914" y="2343151"/>
              <a:ext cx="2274887" cy="506413"/>
            </a:xfrm>
            <a:custGeom>
              <a:avLst/>
              <a:gdLst>
                <a:gd name="connsiteX0" fmla="*/ 1604963 w 2274094"/>
                <a:gd name="connsiteY0" fmla="*/ 290513 h 507206"/>
                <a:gd name="connsiteX1" fmla="*/ 1166813 w 2274094"/>
                <a:gd name="connsiteY1" fmla="*/ 354806 h 507206"/>
                <a:gd name="connsiteX2" fmla="*/ 928688 w 2274094"/>
                <a:gd name="connsiteY2" fmla="*/ 411956 h 507206"/>
                <a:gd name="connsiteX3" fmla="*/ 700088 w 2274094"/>
                <a:gd name="connsiteY3" fmla="*/ 447675 h 507206"/>
                <a:gd name="connsiteX4" fmla="*/ 490538 w 2274094"/>
                <a:gd name="connsiteY4" fmla="*/ 485775 h 507206"/>
                <a:gd name="connsiteX5" fmla="*/ 435769 w 2274094"/>
                <a:gd name="connsiteY5" fmla="*/ 500063 h 507206"/>
                <a:gd name="connsiteX6" fmla="*/ 352425 w 2274094"/>
                <a:gd name="connsiteY6" fmla="*/ 507206 h 507206"/>
                <a:gd name="connsiteX7" fmla="*/ 297657 w 2274094"/>
                <a:gd name="connsiteY7" fmla="*/ 507206 h 507206"/>
                <a:gd name="connsiteX8" fmla="*/ 273844 w 2274094"/>
                <a:gd name="connsiteY8" fmla="*/ 502444 h 507206"/>
                <a:gd name="connsiteX9" fmla="*/ 242888 w 2274094"/>
                <a:gd name="connsiteY9" fmla="*/ 490538 h 507206"/>
                <a:gd name="connsiteX10" fmla="*/ 195263 w 2274094"/>
                <a:gd name="connsiteY10" fmla="*/ 457200 h 507206"/>
                <a:gd name="connsiteX11" fmla="*/ 133350 w 2274094"/>
                <a:gd name="connsiteY11" fmla="*/ 400050 h 507206"/>
                <a:gd name="connsiteX12" fmla="*/ 92869 w 2274094"/>
                <a:gd name="connsiteY12" fmla="*/ 352425 h 507206"/>
                <a:gd name="connsiteX13" fmla="*/ 47625 w 2274094"/>
                <a:gd name="connsiteY13" fmla="*/ 288131 h 507206"/>
                <a:gd name="connsiteX14" fmla="*/ 21432 w 2274094"/>
                <a:gd name="connsiteY14" fmla="*/ 252413 h 507206"/>
                <a:gd name="connsiteX15" fmla="*/ 4763 w 2274094"/>
                <a:gd name="connsiteY15" fmla="*/ 223838 h 507206"/>
                <a:gd name="connsiteX16" fmla="*/ 0 w 2274094"/>
                <a:gd name="connsiteY16" fmla="*/ 207169 h 507206"/>
                <a:gd name="connsiteX17" fmla="*/ 2382 w 2274094"/>
                <a:gd name="connsiteY17" fmla="*/ 192881 h 507206"/>
                <a:gd name="connsiteX18" fmla="*/ 7144 w 2274094"/>
                <a:gd name="connsiteY18" fmla="*/ 180975 h 507206"/>
                <a:gd name="connsiteX19" fmla="*/ 19050 w 2274094"/>
                <a:gd name="connsiteY19" fmla="*/ 176213 h 507206"/>
                <a:gd name="connsiteX20" fmla="*/ 33338 w 2274094"/>
                <a:gd name="connsiteY20" fmla="*/ 178594 h 507206"/>
                <a:gd name="connsiteX21" fmla="*/ 59532 w 2274094"/>
                <a:gd name="connsiteY21" fmla="*/ 190500 h 507206"/>
                <a:gd name="connsiteX22" fmla="*/ 107157 w 2274094"/>
                <a:gd name="connsiteY22" fmla="*/ 226219 h 507206"/>
                <a:gd name="connsiteX23" fmla="*/ 169069 w 2274094"/>
                <a:gd name="connsiteY23" fmla="*/ 266700 h 507206"/>
                <a:gd name="connsiteX24" fmla="*/ 216694 w 2274094"/>
                <a:gd name="connsiteY24" fmla="*/ 292894 h 507206"/>
                <a:gd name="connsiteX25" fmla="*/ 283369 w 2274094"/>
                <a:gd name="connsiteY25" fmla="*/ 321469 h 507206"/>
                <a:gd name="connsiteX26" fmla="*/ 340519 w 2274094"/>
                <a:gd name="connsiteY26" fmla="*/ 335756 h 507206"/>
                <a:gd name="connsiteX27" fmla="*/ 421482 w 2274094"/>
                <a:gd name="connsiteY27" fmla="*/ 338138 h 507206"/>
                <a:gd name="connsiteX28" fmla="*/ 495300 w 2274094"/>
                <a:gd name="connsiteY28" fmla="*/ 333375 h 507206"/>
                <a:gd name="connsiteX29" fmla="*/ 771525 w 2274094"/>
                <a:gd name="connsiteY29" fmla="*/ 271463 h 507206"/>
                <a:gd name="connsiteX30" fmla="*/ 1045369 w 2274094"/>
                <a:gd name="connsiteY30" fmla="*/ 204788 h 507206"/>
                <a:gd name="connsiteX31" fmla="*/ 1233488 w 2274094"/>
                <a:gd name="connsiteY31" fmla="*/ 176213 h 507206"/>
                <a:gd name="connsiteX32" fmla="*/ 1726407 w 2274094"/>
                <a:gd name="connsiteY32" fmla="*/ 85725 h 507206"/>
                <a:gd name="connsiteX33" fmla="*/ 1752600 w 2274094"/>
                <a:gd name="connsiteY33" fmla="*/ 59531 h 507206"/>
                <a:gd name="connsiteX34" fmla="*/ 1776413 w 2274094"/>
                <a:gd name="connsiteY34" fmla="*/ 35719 h 507206"/>
                <a:gd name="connsiteX35" fmla="*/ 1804988 w 2274094"/>
                <a:gd name="connsiteY35" fmla="*/ 11906 h 507206"/>
                <a:gd name="connsiteX36" fmla="*/ 1831182 w 2274094"/>
                <a:gd name="connsiteY36" fmla="*/ 2381 h 507206"/>
                <a:gd name="connsiteX37" fmla="*/ 1862138 w 2274094"/>
                <a:gd name="connsiteY37" fmla="*/ 0 h 507206"/>
                <a:gd name="connsiteX38" fmla="*/ 1897857 w 2274094"/>
                <a:gd name="connsiteY38" fmla="*/ 7144 h 507206"/>
                <a:gd name="connsiteX39" fmla="*/ 1921669 w 2274094"/>
                <a:gd name="connsiteY39" fmla="*/ 9525 h 507206"/>
                <a:gd name="connsiteX40" fmla="*/ 1983582 w 2274094"/>
                <a:gd name="connsiteY40" fmla="*/ 21431 h 507206"/>
                <a:gd name="connsiteX41" fmla="*/ 2081213 w 2274094"/>
                <a:gd name="connsiteY41" fmla="*/ 52388 h 507206"/>
                <a:gd name="connsiteX42" fmla="*/ 2193132 w 2274094"/>
                <a:gd name="connsiteY42" fmla="*/ 100013 h 507206"/>
                <a:gd name="connsiteX43" fmla="*/ 2250282 w 2274094"/>
                <a:gd name="connsiteY43" fmla="*/ 126206 h 507206"/>
                <a:gd name="connsiteX44" fmla="*/ 2262188 w 2274094"/>
                <a:gd name="connsiteY44" fmla="*/ 138113 h 507206"/>
                <a:gd name="connsiteX45" fmla="*/ 2269332 w 2274094"/>
                <a:gd name="connsiteY45" fmla="*/ 159544 h 507206"/>
                <a:gd name="connsiteX46" fmla="*/ 2274094 w 2274094"/>
                <a:gd name="connsiteY46" fmla="*/ 192881 h 507206"/>
                <a:gd name="connsiteX47" fmla="*/ 2266950 w 2274094"/>
                <a:gd name="connsiteY47" fmla="*/ 219075 h 507206"/>
                <a:gd name="connsiteX48" fmla="*/ 2250282 w 2274094"/>
                <a:gd name="connsiteY48" fmla="*/ 230981 h 507206"/>
                <a:gd name="connsiteX49" fmla="*/ 2147888 w 2274094"/>
                <a:gd name="connsiteY49" fmla="*/ 245269 h 507206"/>
                <a:gd name="connsiteX50" fmla="*/ 1869282 w 2274094"/>
                <a:gd name="connsiteY50" fmla="*/ 259556 h 507206"/>
                <a:gd name="connsiteX51" fmla="*/ 1604963 w 2274094"/>
                <a:gd name="connsiteY51" fmla="*/ 29051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74094" h="507206">
                  <a:moveTo>
                    <a:pt x="1604963" y="290513"/>
                  </a:moveTo>
                  <a:lnTo>
                    <a:pt x="1166813" y="354806"/>
                  </a:lnTo>
                  <a:lnTo>
                    <a:pt x="928688" y="411956"/>
                  </a:lnTo>
                  <a:lnTo>
                    <a:pt x="700088" y="447675"/>
                  </a:lnTo>
                  <a:lnTo>
                    <a:pt x="490538" y="485775"/>
                  </a:lnTo>
                  <a:lnTo>
                    <a:pt x="435769" y="500063"/>
                  </a:lnTo>
                  <a:lnTo>
                    <a:pt x="352425" y="507206"/>
                  </a:lnTo>
                  <a:lnTo>
                    <a:pt x="297657" y="507206"/>
                  </a:lnTo>
                  <a:lnTo>
                    <a:pt x="273844" y="502444"/>
                  </a:lnTo>
                  <a:lnTo>
                    <a:pt x="242888" y="490538"/>
                  </a:lnTo>
                  <a:lnTo>
                    <a:pt x="195263" y="457200"/>
                  </a:lnTo>
                  <a:lnTo>
                    <a:pt x="133350" y="400050"/>
                  </a:lnTo>
                  <a:lnTo>
                    <a:pt x="92869" y="352425"/>
                  </a:lnTo>
                  <a:lnTo>
                    <a:pt x="47625" y="288131"/>
                  </a:lnTo>
                  <a:lnTo>
                    <a:pt x="21432" y="252413"/>
                  </a:lnTo>
                  <a:lnTo>
                    <a:pt x="4763" y="223838"/>
                  </a:lnTo>
                  <a:lnTo>
                    <a:pt x="0" y="207169"/>
                  </a:lnTo>
                  <a:lnTo>
                    <a:pt x="2382" y="192881"/>
                  </a:lnTo>
                  <a:lnTo>
                    <a:pt x="7144" y="180975"/>
                  </a:lnTo>
                  <a:lnTo>
                    <a:pt x="19050" y="176213"/>
                  </a:lnTo>
                  <a:lnTo>
                    <a:pt x="33338" y="178594"/>
                  </a:lnTo>
                  <a:lnTo>
                    <a:pt x="59532" y="190500"/>
                  </a:lnTo>
                  <a:lnTo>
                    <a:pt x="107157" y="226219"/>
                  </a:lnTo>
                  <a:lnTo>
                    <a:pt x="169069" y="266700"/>
                  </a:lnTo>
                  <a:lnTo>
                    <a:pt x="216694" y="292894"/>
                  </a:lnTo>
                  <a:lnTo>
                    <a:pt x="283369" y="321469"/>
                  </a:lnTo>
                  <a:lnTo>
                    <a:pt x="340519" y="335756"/>
                  </a:lnTo>
                  <a:lnTo>
                    <a:pt x="421482" y="338138"/>
                  </a:lnTo>
                  <a:lnTo>
                    <a:pt x="495300" y="333375"/>
                  </a:lnTo>
                  <a:lnTo>
                    <a:pt x="771525" y="271463"/>
                  </a:lnTo>
                  <a:lnTo>
                    <a:pt x="1045369" y="204788"/>
                  </a:lnTo>
                  <a:lnTo>
                    <a:pt x="1233488" y="176213"/>
                  </a:lnTo>
                  <a:lnTo>
                    <a:pt x="1726407" y="85725"/>
                  </a:lnTo>
                  <a:lnTo>
                    <a:pt x="1752600" y="59531"/>
                  </a:lnTo>
                  <a:lnTo>
                    <a:pt x="1776413" y="35719"/>
                  </a:lnTo>
                  <a:lnTo>
                    <a:pt x="1804988" y="11906"/>
                  </a:lnTo>
                  <a:lnTo>
                    <a:pt x="1831182" y="2381"/>
                  </a:lnTo>
                  <a:lnTo>
                    <a:pt x="1862138" y="0"/>
                  </a:lnTo>
                  <a:lnTo>
                    <a:pt x="1897857" y="7144"/>
                  </a:lnTo>
                  <a:lnTo>
                    <a:pt x="1921669" y="9525"/>
                  </a:lnTo>
                  <a:lnTo>
                    <a:pt x="1983582" y="21431"/>
                  </a:lnTo>
                  <a:lnTo>
                    <a:pt x="2081213" y="52388"/>
                  </a:lnTo>
                  <a:lnTo>
                    <a:pt x="2193132" y="100013"/>
                  </a:lnTo>
                  <a:lnTo>
                    <a:pt x="2250282" y="126206"/>
                  </a:lnTo>
                  <a:lnTo>
                    <a:pt x="2262188" y="138113"/>
                  </a:lnTo>
                  <a:lnTo>
                    <a:pt x="2269332" y="159544"/>
                  </a:lnTo>
                  <a:lnTo>
                    <a:pt x="2274094" y="192881"/>
                  </a:lnTo>
                  <a:lnTo>
                    <a:pt x="2266950" y="219075"/>
                  </a:lnTo>
                  <a:lnTo>
                    <a:pt x="2250282" y="230981"/>
                  </a:lnTo>
                  <a:lnTo>
                    <a:pt x="2147888" y="245269"/>
                  </a:lnTo>
                  <a:lnTo>
                    <a:pt x="1869282" y="259556"/>
                  </a:lnTo>
                  <a:lnTo>
                    <a:pt x="1604963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915EFC5F-6CB5-44C7-9856-E3B3DAEAE844}"/>
                </a:ext>
              </a:extLst>
            </p:cNvPr>
            <p:cNvSpPr/>
            <p:nvPr/>
          </p:nvSpPr>
          <p:spPr>
            <a:xfrm>
              <a:off x="3897314" y="3265489"/>
              <a:ext cx="4421187" cy="655637"/>
            </a:xfrm>
            <a:custGeom>
              <a:avLst/>
              <a:gdLst>
                <a:gd name="connsiteX0" fmla="*/ 2348179 w 4422038"/>
                <a:gd name="connsiteY0" fmla="*/ 332841 h 654710"/>
                <a:gd name="connsiteX1" fmla="*/ 1700784 w 4422038"/>
                <a:gd name="connsiteY1" fmla="*/ 398678 h 654710"/>
                <a:gd name="connsiteX2" fmla="*/ 1239926 w 4422038"/>
                <a:gd name="connsiteY2" fmla="*/ 468173 h 654710"/>
                <a:gd name="connsiteX3" fmla="*/ 892454 w 4422038"/>
                <a:gd name="connsiteY3" fmla="*/ 523037 h 654710"/>
                <a:gd name="connsiteX4" fmla="*/ 738835 w 4422038"/>
                <a:gd name="connsiteY4" fmla="*/ 555955 h 654710"/>
                <a:gd name="connsiteX5" fmla="*/ 508406 w 4422038"/>
                <a:gd name="connsiteY5" fmla="*/ 632765 h 654710"/>
                <a:gd name="connsiteX6" fmla="*/ 453542 w 4422038"/>
                <a:gd name="connsiteY6" fmla="*/ 654710 h 654710"/>
                <a:gd name="connsiteX7" fmla="*/ 413309 w 4422038"/>
                <a:gd name="connsiteY7" fmla="*/ 640080 h 654710"/>
                <a:gd name="connsiteX8" fmla="*/ 336499 w 4422038"/>
                <a:gd name="connsiteY8" fmla="*/ 599846 h 654710"/>
                <a:gd name="connsiteX9" fmla="*/ 226771 w 4422038"/>
                <a:gd name="connsiteY9" fmla="*/ 530352 h 654710"/>
                <a:gd name="connsiteX10" fmla="*/ 160934 w 4422038"/>
                <a:gd name="connsiteY10" fmla="*/ 479145 h 654710"/>
                <a:gd name="connsiteX11" fmla="*/ 84125 w 4422038"/>
                <a:gd name="connsiteY11" fmla="*/ 402336 h 654710"/>
                <a:gd name="connsiteX12" fmla="*/ 18288 w 4422038"/>
                <a:gd name="connsiteY12" fmla="*/ 325526 h 654710"/>
                <a:gd name="connsiteX13" fmla="*/ 3657 w 4422038"/>
                <a:gd name="connsiteY13" fmla="*/ 303581 h 654710"/>
                <a:gd name="connsiteX14" fmla="*/ 0 w 4422038"/>
                <a:gd name="connsiteY14" fmla="*/ 270662 h 654710"/>
                <a:gd name="connsiteX15" fmla="*/ 3657 w 4422038"/>
                <a:gd name="connsiteY15" fmla="*/ 245059 h 654710"/>
                <a:gd name="connsiteX16" fmla="*/ 14630 w 4422038"/>
                <a:gd name="connsiteY16" fmla="*/ 230429 h 654710"/>
                <a:gd name="connsiteX17" fmla="*/ 36576 w 4422038"/>
                <a:gd name="connsiteY17" fmla="*/ 223113 h 654710"/>
                <a:gd name="connsiteX18" fmla="*/ 69494 w 4422038"/>
                <a:gd name="connsiteY18" fmla="*/ 226771 h 654710"/>
                <a:gd name="connsiteX19" fmla="*/ 113385 w 4422038"/>
                <a:gd name="connsiteY19" fmla="*/ 256032 h 654710"/>
                <a:gd name="connsiteX20" fmla="*/ 168249 w 4422038"/>
                <a:gd name="connsiteY20" fmla="*/ 292608 h 654710"/>
                <a:gd name="connsiteX21" fmla="*/ 223113 w 4422038"/>
                <a:gd name="connsiteY21" fmla="*/ 318211 h 654710"/>
                <a:gd name="connsiteX22" fmla="*/ 307238 w 4422038"/>
                <a:gd name="connsiteY22" fmla="*/ 347472 h 654710"/>
                <a:gd name="connsiteX23" fmla="*/ 384048 w 4422038"/>
                <a:gd name="connsiteY23" fmla="*/ 362102 h 654710"/>
                <a:gd name="connsiteX24" fmla="*/ 431597 w 4422038"/>
                <a:gd name="connsiteY24" fmla="*/ 369417 h 654710"/>
                <a:gd name="connsiteX25" fmla="*/ 541325 w 4422038"/>
                <a:gd name="connsiteY25" fmla="*/ 354787 h 654710"/>
                <a:gd name="connsiteX26" fmla="*/ 1111910 w 4422038"/>
                <a:gd name="connsiteY26" fmla="*/ 277977 h 654710"/>
                <a:gd name="connsiteX27" fmla="*/ 1594713 w 4422038"/>
                <a:gd name="connsiteY27" fmla="*/ 212141 h 654710"/>
                <a:gd name="connsiteX28" fmla="*/ 2048256 w 4422038"/>
                <a:gd name="connsiteY28" fmla="*/ 171907 h 654710"/>
                <a:gd name="connsiteX29" fmla="*/ 2798064 w 4422038"/>
                <a:gd name="connsiteY29" fmla="*/ 117043 h 654710"/>
                <a:gd name="connsiteX30" fmla="*/ 3452774 w 4422038"/>
                <a:gd name="connsiteY30" fmla="*/ 87782 h 654710"/>
                <a:gd name="connsiteX31" fmla="*/ 3781958 w 4422038"/>
                <a:gd name="connsiteY31" fmla="*/ 76809 h 654710"/>
                <a:gd name="connsiteX32" fmla="*/ 3968496 w 4422038"/>
                <a:gd name="connsiteY32" fmla="*/ 29261 h 654710"/>
                <a:gd name="connsiteX33" fmla="*/ 4005072 w 4422038"/>
                <a:gd name="connsiteY33" fmla="*/ 10973 h 654710"/>
                <a:gd name="connsiteX34" fmla="*/ 4067251 w 4422038"/>
                <a:gd name="connsiteY34" fmla="*/ 0 h 654710"/>
                <a:gd name="connsiteX35" fmla="*/ 4133088 w 4422038"/>
                <a:gd name="connsiteY35" fmla="*/ 14630 h 654710"/>
                <a:gd name="connsiteX36" fmla="*/ 4206240 w 4422038"/>
                <a:gd name="connsiteY36" fmla="*/ 43891 h 654710"/>
                <a:gd name="connsiteX37" fmla="*/ 4294022 w 4422038"/>
                <a:gd name="connsiteY37" fmla="*/ 95097 h 654710"/>
                <a:gd name="connsiteX38" fmla="*/ 4370832 w 4422038"/>
                <a:gd name="connsiteY38" fmla="*/ 149961 h 654710"/>
                <a:gd name="connsiteX39" fmla="*/ 4403750 w 4422038"/>
                <a:gd name="connsiteY39" fmla="*/ 182880 h 654710"/>
                <a:gd name="connsiteX40" fmla="*/ 4414723 w 4422038"/>
                <a:gd name="connsiteY40" fmla="*/ 201168 h 654710"/>
                <a:gd name="connsiteX41" fmla="*/ 4422038 w 4422038"/>
                <a:gd name="connsiteY41" fmla="*/ 223113 h 654710"/>
                <a:gd name="connsiteX42" fmla="*/ 4422038 w 4422038"/>
                <a:gd name="connsiteY42" fmla="*/ 248717 h 654710"/>
                <a:gd name="connsiteX43" fmla="*/ 4403750 w 4422038"/>
                <a:gd name="connsiteY43" fmla="*/ 274320 h 654710"/>
                <a:gd name="connsiteX44" fmla="*/ 4370832 w 4422038"/>
                <a:gd name="connsiteY44" fmla="*/ 288950 h 654710"/>
                <a:gd name="connsiteX45" fmla="*/ 4326941 w 4422038"/>
                <a:gd name="connsiteY45" fmla="*/ 299923 h 654710"/>
                <a:gd name="connsiteX46" fmla="*/ 4052621 w 4422038"/>
                <a:gd name="connsiteY46" fmla="*/ 277977 h 654710"/>
                <a:gd name="connsiteX47" fmla="*/ 3752697 w 4422038"/>
                <a:gd name="connsiteY47" fmla="*/ 263347 h 654710"/>
                <a:gd name="connsiteX48" fmla="*/ 3577133 w 4422038"/>
                <a:gd name="connsiteY48" fmla="*/ 267005 h 654710"/>
                <a:gd name="connsiteX49" fmla="*/ 3438144 w 4422038"/>
                <a:gd name="connsiteY49" fmla="*/ 277977 h 654710"/>
                <a:gd name="connsiteX50" fmla="*/ 2991917 w 4422038"/>
                <a:gd name="connsiteY50" fmla="*/ 296265 h 654710"/>
                <a:gd name="connsiteX51" fmla="*/ 2860243 w 4422038"/>
                <a:gd name="connsiteY51" fmla="*/ 292608 h 654710"/>
                <a:gd name="connsiteX52" fmla="*/ 2348179 w 4422038"/>
                <a:gd name="connsiteY52" fmla="*/ 332841 h 6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22038" h="654710">
                  <a:moveTo>
                    <a:pt x="2348179" y="332841"/>
                  </a:moveTo>
                  <a:lnTo>
                    <a:pt x="1700784" y="398678"/>
                  </a:lnTo>
                  <a:lnTo>
                    <a:pt x="1239926" y="468173"/>
                  </a:lnTo>
                  <a:lnTo>
                    <a:pt x="892454" y="523037"/>
                  </a:lnTo>
                  <a:lnTo>
                    <a:pt x="738835" y="555955"/>
                  </a:lnTo>
                  <a:lnTo>
                    <a:pt x="508406" y="632765"/>
                  </a:lnTo>
                  <a:lnTo>
                    <a:pt x="453542" y="654710"/>
                  </a:lnTo>
                  <a:lnTo>
                    <a:pt x="413309" y="640080"/>
                  </a:lnTo>
                  <a:lnTo>
                    <a:pt x="336499" y="599846"/>
                  </a:lnTo>
                  <a:lnTo>
                    <a:pt x="226771" y="530352"/>
                  </a:lnTo>
                  <a:lnTo>
                    <a:pt x="160934" y="479145"/>
                  </a:lnTo>
                  <a:lnTo>
                    <a:pt x="84125" y="402336"/>
                  </a:lnTo>
                  <a:lnTo>
                    <a:pt x="18288" y="325526"/>
                  </a:lnTo>
                  <a:lnTo>
                    <a:pt x="3657" y="303581"/>
                  </a:lnTo>
                  <a:lnTo>
                    <a:pt x="0" y="270662"/>
                  </a:lnTo>
                  <a:lnTo>
                    <a:pt x="3657" y="245059"/>
                  </a:lnTo>
                  <a:lnTo>
                    <a:pt x="14630" y="230429"/>
                  </a:lnTo>
                  <a:lnTo>
                    <a:pt x="36576" y="223113"/>
                  </a:lnTo>
                  <a:lnTo>
                    <a:pt x="69494" y="226771"/>
                  </a:lnTo>
                  <a:lnTo>
                    <a:pt x="113385" y="256032"/>
                  </a:lnTo>
                  <a:lnTo>
                    <a:pt x="168249" y="292608"/>
                  </a:lnTo>
                  <a:lnTo>
                    <a:pt x="223113" y="318211"/>
                  </a:lnTo>
                  <a:lnTo>
                    <a:pt x="307238" y="347472"/>
                  </a:lnTo>
                  <a:lnTo>
                    <a:pt x="384048" y="362102"/>
                  </a:lnTo>
                  <a:lnTo>
                    <a:pt x="431597" y="369417"/>
                  </a:lnTo>
                  <a:lnTo>
                    <a:pt x="541325" y="354787"/>
                  </a:lnTo>
                  <a:lnTo>
                    <a:pt x="1111910" y="277977"/>
                  </a:lnTo>
                  <a:lnTo>
                    <a:pt x="1594713" y="212141"/>
                  </a:lnTo>
                  <a:lnTo>
                    <a:pt x="2048256" y="171907"/>
                  </a:lnTo>
                  <a:lnTo>
                    <a:pt x="2798064" y="117043"/>
                  </a:lnTo>
                  <a:lnTo>
                    <a:pt x="3452774" y="87782"/>
                  </a:lnTo>
                  <a:lnTo>
                    <a:pt x="3781958" y="76809"/>
                  </a:lnTo>
                  <a:lnTo>
                    <a:pt x="3968496" y="29261"/>
                  </a:lnTo>
                  <a:lnTo>
                    <a:pt x="4005072" y="10973"/>
                  </a:lnTo>
                  <a:lnTo>
                    <a:pt x="4067251" y="0"/>
                  </a:lnTo>
                  <a:lnTo>
                    <a:pt x="4133088" y="14630"/>
                  </a:lnTo>
                  <a:lnTo>
                    <a:pt x="4206240" y="43891"/>
                  </a:lnTo>
                  <a:lnTo>
                    <a:pt x="4294022" y="95097"/>
                  </a:lnTo>
                  <a:lnTo>
                    <a:pt x="4370832" y="149961"/>
                  </a:lnTo>
                  <a:lnTo>
                    <a:pt x="4403750" y="182880"/>
                  </a:lnTo>
                  <a:lnTo>
                    <a:pt x="4414723" y="201168"/>
                  </a:lnTo>
                  <a:lnTo>
                    <a:pt x="4422038" y="223113"/>
                  </a:lnTo>
                  <a:lnTo>
                    <a:pt x="4422038" y="248717"/>
                  </a:lnTo>
                  <a:lnTo>
                    <a:pt x="4403750" y="274320"/>
                  </a:lnTo>
                  <a:lnTo>
                    <a:pt x="4370832" y="288950"/>
                  </a:lnTo>
                  <a:lnTo>
                    <a:pt x="4326941" y="299923"/>
                  </a:lnTo>
                  <a:lnTo>
                    <a:pt x="4052621" y="277977"/>
                  </a:lnTo>
                  <a:lnTo>
                    <a:pt x="3752697" y="263347"/>
                  </a:lnTo>
                  <a:lnTo>
                    <a:pt x="3577133" y="267005"/>
                  </a:lnTo>
                  <a:lnTo>
                    <a:pt x="3438144" y="277977"/>
                  </a:lnTo>
                  <a:lnTo>
                    <a:pt x="2991917" y="296265"/>
                  </a:lnTo>
                  <a:lnTo>
                    <a:pt x="2860243" y="292608"/>
                  </a:lnTo>
                  <a:lnTo>
                    <a:pt x="2348179" y="33284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35FD3AFE-EA5C-41F6-B0DC-55249CBC49E3}"/>
                </a:ext>
              </a:extLst>
            </p:cNvPr>
            <p:cNvSpPr/>
            <p:nvPr/>
          </p:nvSpPr>
          <p:spPr>
            <a:xfrm>
              <a:off x="4595813" y="4205289"/>
              <a:ext cx="520700" cy="1101725"/>
            </a:xfrm>
            <a:custGeom>
              <a:avLst/>
              <a:gdLst>
                <a:gd name="connsiteX0" fmla="*/ 238125 w 521493"/>
                <a:gd name="connsiteY0" fmla="*/ 766762 h 1102518"/>
                <a:gd name="connsiteX1" fmla="*/ 197643 w 521493"/>
                <a:gd name="connsiteY1" fmla="*/ 435768 h 1102518"/>
                <a:gd name="connsiteX2" fmla="*/ 161925 w 521493"/>
                <a:gd name="connsiteY2" fmla="*/ 314325 h 1102518"/>
                <a:gd name="connsiteX3" fmla="*/ 109537 w 521493"/>
                <a:gd name="connsiteY3" fmla="*/ 197643 h 1102518"/>
                <a:gd name="connsiteX4" fmla="*/ 61912 w 521493"/>
                <a:gd name="connsiteY4" fmla="*/ 121443 h 1102518"/>
                <a:gd name="connsiteX5" fmla="*/ 35718 w 521493"/>
                <a:gd name="connsiteY5" fmla="*/ 107156 h 1102518"/>
                <a:gd name="connsiteX6" fmla="*/ 16668 w 521493"/>
                <a:gd name="connsiteY6" fmla="*/ 90487 h 1102518"/>
                <a:gd name="connsiteX7" fmla="*/ 4762 w 521493"/>
                <a:gd name="connsiteY7" fmla="*/ 73818 h 1102518"/>
                <a:gd name="connsiteX8" fmla="*/ 0 w 521493"/>
                <a:gd name="connsiteY8" fmla="*/ 45243 h 1102518"/>
                <a:gd name="connsiteX9" fmla="*/ 7143 w 521493"/>
                <a:gd name="connsiteY9" fmla="*/ 16668 h 1102518"/>
                <a:gd name="connsiteX10" fmla="*/ 16668 w 521493"/>
                <a:gd name="connsiteY10" fmla="*/ 2381 h 1102518"/>
                <a:gd name="connsiteX11" fmla="*/ 33337 w 521493"/>
                <a:gd name="connsiteY11" fmla="*/ 0 h 1102518"/>
                <a:gd name="connsiteX12" fmla="*/ 100012 w 521493"/>
                <a:gd name="connsiteY12" fmla="*/ 16668 h 1102518"/>
                <a:gd name="connsiteX13" fmla="*/ 235743 w 521493"/>
                <a:gd name="connsiteY13" fmla="*/ 66675 h 1102518"/>
                <a:gd name="connsiteX14" fmla="*/ 352425 w 521493"/>
                <a:gd name="connsiteY14" fmla="*/ 114300 h 1102518"/>
                <a:gd name="connsiteX15" fmla="*/ 390525 w 521493"/>
                <a:gd name="connsiteY15" fmla="*/ 195262 h 1102518"/>
                <a:gd name="connsiteX16" fmla="*/ 492918 w 521493"/>
                <a:gd name="connsiteY16" fmla="*/ 792956 h 1102518"/>
                <a:gd name="connsiteX17" fmla="*/ 521493 w 521493"/>
                <a:gd name="connsiteY17" fmla="*/ 916781 h 1102518"/>
                <a:gd name="connsiteX18" fmla="*/ 485775 w 521493"/>
                <a:gd name="connsiteY18" fmla="*/ 1007268 h 1102518"/>
                <a:gd name="connsiteX19" fmla="*/ 454818 w 521493"/>
                <a:gd name="connsiteY19" fmla="*/ 1059656 h 1102518"/>
                <a:gd name="connsiteX20" fmla="*/ 433387 w 521493"/>
                <a:gd name="connsiteY20" fmla="*/ 1083468 h 1102518"/>
                <a:gd name="connsiteX21" fmla="*/ 404812 w 521493"/>
                <a:gd name="connsiteY21" fmla="*/ 1102518 h 1102518"/>
                <a:gd name="connsiteX22" fmla="*/ 381000 w 521493"/>
                <a:gd name="connsiteY22" fmla="*/ 1102518 h 1102518"/>
                <a:gd name="connsiteX23" fmla="*/ 342900 w 521493"/>
                <a:gd name="connsiteY23" fmla="*/ 1092993 h 1102518"/>
                <a:gd name="connsiteX24" fmla="*/ 314325 w 521493"/>
                <a:gd name="connsiteY24" fmla="*/ 1078706 h 1102518"/>
                <a:gd name="connsiteX25" fmla="*/ 300037 w 521493"/>
                <a:gd name="connsiteY25" fmla="*/ 1062037 h 1102518"/>
                <a:gd name="connsiteX26" fmla="*/ 278606 w 521493"/>
                <a:gd name="connsiteY26" fmla="*/ 1026318 h 1102518"/>
                <a:gd name="connsiteX27" fmla="*/ 264318 w 521493"/>
                <a:gd name="connsiteY27" fmla="*/ 971550 h 1102518"/>
                <a:gd name="connsiteX28" fmla="*/ 238125 w 521493"/>
                <a:gd name="connsiteY28" fmla="*/ 766762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3" h="1102518">
                  <a:moveTo>
                    <a:pt x="238125" y="766762"/>
                  </a:moveTo>
                  <a:lnTo>
                    <a:pt x="197643" y="435768"/>
                  </a:lnTo>
                  <a:lnTo>
                    <a:pt x="161925" y="314325"/>
                  </a:lnTo>
                  <a:lnTo>
                    <a:pt x="109537" y="197643"/>
                  </a:lnTo>
                  <a:lnTo>
                    <a:pt x="61912" y="121443"/>
                  </a:lnTo>
                  <a:lnTo>
                    <a:pt x="35718" y="107156"/>
                  </a:lnTo>
                  <a:lnTo>
                    <a:pt x="16668" y="90487"/>
                  </a:lnTo>
                  <a:lnTo>
                    <a:pt x="4762" y="73818"/>
                  </a:lnTo>
                  <a:lnTo>
                    <a:pt x="0" y="45243"/>
                  </a:lnTo>
                  <a:lnTo>
                    <a:pt x="7143" y="16668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100012" y="16668"/>
                  </a:lnTo>
                  <a:lnTo>
                    <a:pt x="235743" y="66675"/>
                  </a:lnTo>
                  <a:lnTo>
                    <a:pt x="352425" y="114300"/>
                  </a:lnTo>
                  <a:lnTo>
                    <a:pt x="390525" y="195262"/>
                  </a:lnTo>
                  <a:lnTo>
                    <a:pt x="492918" y="792956"/>
                  </a:lnTo>
                  <a:lnTo>
                    <a:pt x="521493" y="916781"/>
                  </a:lnTo>
                  <a:lnTo>
                    <a:pt x="485775" y="1007268"/>
                  </a:lnTo>
                  <a:lnTo>
                    <a:pt x="454818" y="1059656"/>
                  </a:lnTo>
                  <a:lnTo>
                    <a:pt x="433387" y="1083468"/>
                  </a:lnTo>
                  <a:lnTo>
                    <a:pt x="404812" y="1102518"/>
                  </a:lnTo>
                  <a:lnTo>
                    <a:pt x="381000" y="1102518"/>
                  </a:lnTo>
                  <a:lnTo>
                    <a:pt x="342900" y="1092993"/>
                  </a:lnTo>
                  <a:lnTo>
                    <a:pt x="314325" y="1078706"/>
                  </a:lnTo>
                  <a:lnTo>
                    <a:pt x="300037" y="1062037"/>
                  </a:lnTo>
                  <a:lnTo>
                    <a:pt x="278606" y="1026318"/>
                  </a:lnTo>
                  <a:lnTo>
                    <a:pt x="264318" y="971550"/>
                  </a:lnTo>
                  <a:lnTo>
                    <a:pt x="238125" y="7667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78015069-37AA-40FD-862F-3459D46BEC4B}"/>
                </a:ext>
              </a:extLst>
            </p:cNvPr>
            <p:cNvSpPr/>
            <p:nvPr/>
          </p:nvSpPr>
          <p:spPr>
            <a:xfrm>
              <a:off x="4422775" y="1752601"/>
              <a:ext cx="3879850" cy="523875"/>
            </a:xfrm>
            <a:custGeom>
              <a:avLst/>
              <a:gdLst>
                <a:gd name="connsiteX0" fmla="*/ 1063625 w 3879850"/>
                <a:gd name="connsiteY0" fmla="*/ 393700 h 523875"/>
                <a:gd name="connsiteX1" fmla="*/ 38100 w 3879850"/>
                <a:gd name="connsiteY1" fmla="*/ 523875 h 523875"/>
                <a:gd name="connsiteX2" fmla="*/ 0 w 3879850"/>
                <a:gd name="connsiteY2" fmla="*/ 342900 h 523875"/>
                <a:gd name="connsiteX3" fmla="*/ 523875 w 3879850"/>
                <a:gd name="connsiteY3" fmla="*/ 292100 h 523875"/>
                <a:gd name="connsiteX4" fmla="*/ 1041400 w 3879850"/>
                <a:gd name="connsiteY4" fmla="*/ 231775 h 523875"/>
                <a:gd name="connsiteX5" fmla="*/ 1568450 w 3879850"/>
                <a:gd name="connsiteY5" fmla="*/ 155575 h 523875"/>
                <a:gd name="connsiteX6" fmla="*/ 1838325 w 3879850"/>
                <a:gd name="connsiteY6" fmla="*/ 136525 h 523875"/>
                <a:gd name="connsiteX7" fmla="*/ 2447925 w 3879850"/>
                <a:gd name="connsiteY7" fmla="*/ 95250 h 523875"/>
                <a:gd name="connsiteX8" fmla="*/ 3171825 w 3879850"/>
                <a:gd name="connsiteY8" fmla="*/ 66675 h 523875"/>
                <a:gd name="connsiteX9" fmla="*/ 3216275 w 3879850"/>
                <a:gd name="connsiteY9" fmla="*/ 57150 h 523875"/>
                <a:gd name="connsiteX10" fmla="*/ 3295650 w 3879850"/>
                <a:gd name="connsiteY10" fmla="*/ 28575 h 523875"/>
                <a:gd name="connsiteX11" fmla="*/ 3362325 w 3879850"/>
                <a:gd name="connsiteY11" fmla="*/ 9525 h 523875"/>
                <a:gd name="connsiteX12" fmla="*/ 3409950 w 3879850"/>
                <a:gd name="connsiteY12" fmla="*/ 0 h 523875"/>
                <a:gd name="connsiteX13" fmla="*/ 3444875 w 3879850"/>
                <a:gd name="connsiteY13" fmla="*/ 6350 h 523875"/>
                <a:gd name="connsiteX14" fmla="*/ 3498850 w 3879850"/>
                <a:gd name="connsiteY14" fmla="*/ 28575 h 523875"/>
                <a:gd name="connsiteX15" fmla="*/ 3562350 w 3879850"/>
                <a:gd name="connsiteY15" fmla="*/ 66675 h 523875"/>
                <a:gd name="connsiteX16" fmla="*/ 3622675 w 3879850"/>
                <a:gd name="connsiteY16" fmla="*/ 130175 h 523875"/>
                <a:gd name="connsiteX17" fmla="*/ 3727450 w 3879850"/>
                <a:gd name="connsiteY17" fmla="*/ 241300 h 523875"/>
                <a:gd name="connsiteX18" fmla="*/ 3813175 w 3879850"/>
                <a:gd name="connsiteY18" fmla="*/ 342900 h 523875"/>
                <a:gd name="connsiteX19" fmla="*/ 3854450 w 3879850"/>
                <a:gd name="connsiteY19" fmla="*/ 403225 h 523875"/>
                <a:gd name="connsiteX20" fmla="*/ 3870325 w 3879850"/>
                <a:gd name="connsiteY20" fmla="*/ 431800 h 523875"/>
                <a:gd name="connsiteX21" fmla="*/ 3879850 w 3879850"/>
                <a:gd name="connsiteY21" fmla="*/ 454025 h 523875"/>
                <a:gd name="connsiteX22" fmla="*/ 3879850 w 3879850"/>
                <a:gd name="connsiteY22" fmla="*/ 469900 h 523875"/>
                <a:gd name="connsiteX23" fmla="*/ 3870325 w 3879850"/>
                <a:gd name="connsiteY23" fmla="*/ 492125 h 523875"/>
                <a:gd name="connsiteX24" fmla="*/ 3848100 w 3879850"/>
                <a:gd name="connsiteY24" fmla="*/ 504825 h 523875"/>
                <a:gd name="connsiteX25" fmla="*/ 3822700 w 3879850"/>
                <a:gd name="connsiteY25" fmla="*/ 517525 h 523875"/>
                <a:gd name="connsiteX26" fmla="*/ 3349625 w 3879850"/>
                <a:gd name="connsiteY26" fmla="*/ 295275 h 523875"/>
                <a:gd name="connsiteX27" fmla="*/ 3292475 w 3879850"/>
                <a:gd name="connsiteY27" fmla="*/ 266700 h 523875"/>
                <a:gd name="connsiteX28" fmla="*/ 3222625 w 3879850"/>
                <a:gd name="connsiteY28" fmla="*/ 250825 h 523875"/>
                <a:gd name="connsiteX29" fmla="*/ 3060700 w 3879850"/>
                <a:gd name="connsiteY29" fmla="*/ 244475 h 523875"/>
                <a:gd name="connsiteX30" fmla="*/ 2762250 w 3879850"/>
                <a:gd name="connsiteY30" fmla="*/ 250825 h 523875"/>
                <a:gd name="connsiteX31" fmla="*/ 2232025 w 3879850"/>
                <a:gd name="connsiteY31" fmla="*/ 273050 h 523875"/>
                <a:gd name="connsiteX32" fmla="*/ 1609725 w 3879850"/>
                <a:gd name="connsiteY32" fmla="*/ 317500 h 523875"/>
                <a:gd name="connsiteX33" fmla="*/ 1435100 w 3879850"/>
                <a:gd name="connsiteY33" fmla="*/ 355600 h 523875"/>
                <a:gd name="connsiteX34" fmla="*/ 1063625 w 3879850"/>
                <a:gd name="connsiteY34" fmla="*/ 39370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79850" h="523875">
                  <a:moveTo>
                    <a:pt x="1063625" y="393700"/>
                  </a:moveTo>
                  <a:lnTo>
                    <a:pt x="38100" y="523875"/>
                  </a:lnTo>
                  <a:lnTo>
                    <a:pt x="0" y="342900"/>
                  </a:lnTo>
                  <a:lnTo>
                    <a:pt x="523875" y="292100"/>
                  </a:lnTo>
                  <a:lnTo>
                    <a:pt x="1041400" y="231775"/>
                  </a:lnTo>
                  <a:lnTo>
                    <a:pt x="1568450" y="155575"/>
                  </a:lnTo>
                  <a:lnTo>
                    <a:pt x="1838325" y="136525"/>
                  </a:lnTo>
                  <a:lnTo>
                    <a:pt x="2447925" y="95250"/>
                  </a:lnTo>
                  <a:lnTo>
                    <a:pt x="3171825" y="66675"/>
                  </a:lnTo>
                  <a:lnTo>
                    <a:pt x="3216275" y="57150"/>
                  </a:lnTo>
                  <a:lnTo>
                    <a:pt x="3295650" y="28575"/>
                  </a:lnTo>
                  <a:lnTo>
                    <a:pt x="3362325" y="9525"/>
                  </a:lnTo>
                  <a:lnTo>
                    <a:pt x="3409950" y="0"/>
                  </a:lnTo>
                  <a:lnTo>
                    <a:pt x="3444875" y="6350"/>
                  </a:lnTo>
                  <a:lnTo>
                    <a:pt x="3498850" y="28575"/>
                  </a:lnTo>
                  <a:lnTo>
                    <a:pt x="3562350" y="66675"/>
                  </a:lnTo>
                  <a:lnTo>
                    <a:pt x="3622675" y="130175"/>
                  </a:lnTo>
                  <a:lnTo>
                    <a:pt x="3727450" y="241300"/>
                  </a:lnTo>
                  <a:lnTo>
                    <a:pt x="3813175" y="342900"/>
                  </a:lnTo>
                  <a:lnTo>
                    <a:pt x="3854450" y="403225"/>
                  </a:lnTo>
                  <a:lnTo>
                    <a:pt x="3870325" y="431800"/>
                  </a:lnTo>
                  <a:lnTo>
                    <a:pt x="3879850" y="454025"/>
                  </a:lnTo>
                  <a:lnTo>
                    <a:pt x="3879850" y="469900"/>
                  </a:lnTo>
                  <a:lnTo>
                    <a:pt x="3870325" y="492125"/>
                  </a:lnTo>
                  <a:lnTo>
                    <a:pt x="3848100" y="504825"/>
                  </a:lnTo>
                  <a:lnTo>
                    <a:pt x="3822700" y="517525"/>
                  </a:lnTo>
                  <a:lnTo>
                    <a:pt x="3349625" y="295275"/>
                  </a:lnTo>
                  <a:lnTo>
                    <a:pt x="3292475" y="266700"/>
                  </a:lnTo>
                  <a:lnTo>
                    <a:pt x="3222625" y="250825"/>
                  </a:lnTo>
                  <a:lnTo>
                    <a:pt x="3060700" y="244475"/>
                  </a:lnTo>
                  <a:lnTo>
                    <a:pt x="2762250" y="250825"/>
                  </a:lnTo>
                  <a:lnTo>
                    <a:pt x="2232025" y="273050"/>
                  </a:lnTo>
                  <a:lnTo>
                    <a:pt x="1609725" y="317500"/>
                  </a:lnTo>
                  <a:lnTo>
                    <a:pt x="1435100" y="355600"/>
                  </a:lnTo>
                  <a:lnTo>
                    <a:pt x="1063625" y="3937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672E5290-D6BB-4F9C-80A1-6EA0F47D0EA3}"/>
                </a:ext>
              </a:extLst>
            </p:cNvPr>
            <p:cNvSpPr/>
            <p:nvPr/>
          </p:nvSpPr>
          <p:spPr>
            <a:xfrm>
              <a:off x="7434263" y="1933575"/>
              <a:ext cx="831850" cy="552450"/>
            </a:xfrm>
            <a:custGeom>
              <a:avLst/>
              <a:gdLst>
                <a:gd name="connsiteX0" fmla="*/ 116681 w 831056"/>
                <a:gd name="connsiteY0" fmla="*/ 361950 h 552450"/>
                <a:gd name="connsiteX1" fmla="*/ 304800 w 831056"/>
                <a:gd name="connsiteY1" fmla="*/ 135731 h 552450"/>
                <a:gd name="connsiteX2" fmla="*/ 304800 w 831056"/>
                <a:gd name="connsiteY2" fmla="*/ 123825 h 552450"/>
                <a:gd name="connsiteX3" fmla="*/ 238125 w 831056"/>
                <a:gd name="connsiteY3" fmla="*/ 0 h 552450"/>
                <a:gd name="connsiteX4" fmla="*/ 831056 w 831056"/>
                <a:gd name="connsiteY4" fmla="*/ 314325 h 552450"/>
                <a:gd name="connsiteX5" fmla="*/ 809625 w 831056"/>
                <a:gd name="connsiteY5" fmla="*/ 335756 h 552450"/>
                <a:gd name="connsiteX6" fmla="*/ 707231 w 831056"/>
                <a:gd name="connsiteY6" fmla="*/ 333375 h 552450"/>
                <a:gd name="connsiteX7" fmla="*/ 566737 w 831056"/>
                <a:gd name="connsiteY7" fmla="*/ 347663 h 552450"/>
                <a:gd name="connsiteX8" fmla="*/ 471487 w 831056"/>
                <a:gd name="connsiteY8" fmla="*/ 364331 h 552450"/>
                <a:gd name="connsiteX9" fmla="*/ 300037 w 831056"/>
                <a:gd name="connsiteY9" fmla="*/ 431006 h 552450"/>
                <a:gd name="connsiteX10" fmla="*/ 52387 w 831056"/>
                <a:gd name="connsiteY10" fmla="*/ 542925 h 552450"/>
                <a:gd name="connsiteX11" fmla="*/ 28575 w 831056"/>
                <a:gd name="connsiteY11" fmla="*/ 552450 h 552450"/>
                <a:gd name="connsiteX12" fmla="*/ 11906 w 831056"/>
                <a:gd name="connsiteY12" fmla="*/ 550069 h 552450"/>
                <a:gd name="connsiteX13" fmla="*/ 2381 w 831056"/>
                <a:gd name="connsiteY13" fmla="*/ 542925 h 552450"/>
                <a:gd name="connsiteX14" fmla="*/ 0 w 831056"/>
                <a:gd name="connsiteY14" fmla="*/ 516731 h 552450"/>
                <a:gd name="connsiteX15" fmla="*/ 14287 w 831056"/>
                <a:gd name="connsiteY15" fmla="*/ 485775 h 552450"/>
                <a:gd name="connsiteX16" fmla="*/ 116681 w 831056"/>
                <a:gd name="connsiteY16" fmla="*/ 3619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1056" h="552450">
                  <a:moveTo>
                    <a:pt x="116681" y="361950"/>
                  </a:moveTo>
                  <a:lnTo>
                    <a:pt x="304800" y="135731"/>
                  </a:lnTo>
                  <a:lnTo>
                    <a:pt x="304800" y="123825"/>
                  </a:lnTo>
                  <a:lnTo>
                    <a:pt x="238125" y="0"/>
                  </a:lnTo>
                  <a:lnTo>
                    <a:pt x="831056" y="314325"/>
                  </a:lnTo>
                  <a:lnTo>
                    <a:pt x="809625" y="335756"/>
                  </a:lnTo>
                  <a:lnTo>
                    <a:pt x="707231" y="333375"/>
                  </a:lnTo>
                  <a:lnTo>
                    <a:pt x="566737" y="347663"/>
                  </a:lnTo>
                  <a:lnTo>
                    <a:pt x="471487" y="364331"/>
                  </a:lnTo>
                  <a:lnTo>
                    <a:pt x="300037" y="431006"/>
                  </a:lnTo>
                  <a:lnTo>
                    <a:pt x="52387" y="542925"/>
                  </a:lnTo>
                  <a:lnTo>
                    <a:pt x="28575" y="552450"/>
                  </a:lnTo>
                  <a:lnTo>
                    <a:pt x="11906" y="550069"/>
                  </a:lnTo>
                  <a:lnTo>
                    <a:pt x="2381" y="542925"/>
                  </a:lnTo>
                  <a:lnTo>
                    <a:pt x="0" y="516731"/>
                  </a:lnTo>
                  <a:lnTo>
                    <a:pt x="14287" y="485775"/>
                  </a:lnTo>
                  <a:lnTo>
                    <a:pt x="116681" y="3619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AE106EB9-195D-45B6-9F13-D4F99B0CC124}"/>
                </a:ext>
              </a:extLst>
            </p:cNvPr>
            <p:cNvSpPr/>
            <p:nvPr/>
          </p:nvSpPr>
          <p:spPr>
            <a:xfrm>
              <a:off x="5014913" y="2020888"/>
              <a:ext cx="1206500" cy="1365250"/>
            </a:xfrm>
            <a:custGeom>
              <a:avLst/>
              <a:gdLst>
                <a:gd name="connsiteX0" fmla="*/ 816768 w 1207293"/>
                <a:gd name="connsiteY0" fmla="*/ 950119 h 1364457"/>
                <a:gd name="connsiteX1" fmla="*/ 673893 w 1207293"/>
                <a:gd name="connsiteY1" fmla="*/ 1057275 h 1364457"/>
                <a:gd name="connsiteX2" fmla="*/ 502443 w 1207293"/>
                <a:gd name="connsiteY2" fmla="*/ 1166813 h 1364457"/>
                <a:gd name="connsiteX3" fmla="*/ 335756 w 1207293"/>
                <a:gd name="connsiteY3" fmla="*/ 1254919 h 1364457"/>
                <a:gd name="connsiteX4" fmla="*/ 164306 w 1207293"/>
                <a:gd name="connsiteY4" fmla="*/ 1331119 h 1364457"/>
                <a:gd name="connsiteX5" fmla="*/ 76200 w 1207293"/>
                <a:gd name="connsiteY5" fmla="*/ 1364457 h 1364457"/>
                <a:gd name="connsiteX6" fmla="*/ 50006 w 1207293"/>
                <a:gd name="connsiteY6" fmla="*/ 1364457 h 1364457"/>
                <a:gd name="connsiteX7" fmla="*/ 21431 w 1207293"/>
                <a:gd name="connsiteY7" fmla="*/ 1359694 h 1364457"/>
                <a:gd name="connsiteX8" fmla="*/ 4762 w 1207293"/>
                <a:gd name="connsiteY8" fmla="*/ 1352550 h 1364457"/>
                <a:gd name="connsiteX9" fmla="*/ 0 w 1207293"/>
                <a:gd name="connsiteY9" fmla="*/ 1345407 h 1364457"/>
                <a:gd name="connsiteX10" fmla="*/ 2381 w 1207293"/>
                <a:gd name="connsiteY10" fmla="*/ 1326357 h 1364457"/>
                <a:gd name="connsiteX11" fmla="*/ 11906 w 1207293"/>
                <a:gd name="connsiteY11" fmla="*/ 1309688 h 1364457"/>
                <a:gd name="connsiteX12" fmla="*/ 35718 w 1207293"/>
                <a:gd name="connsiteY12" fmla="*/ 1290638 h 1364457"/>
                <a:gd name="connsiteX13" fmla="*/ 226218 w 1207293"/>
                <a:gd name="connsiteY13" fmla="*/ 1195388 h 1364457"/>
                <a:gd name="connsiteX14" fmla="*/ 385762 w 1207293"/>
                <a:gd name="connsiteY14" fmla="*/ 1090613 h 1364457"/>
                <a:gd name="connsiteX15" fmla="*/ 519112 w 1207293"/>
                <a:gd name="connsiteY15" fmla="*/ 995363 h 1364457"/>
                <a:gd name="connsiteX16" fmla="*/ 647700 w 1207293"/>
                <a:gd name="connsiteY16" fmla="*/ 878682 h 1364457"/>
                <a:gd name="connsiteX17" fmla="*/ 709612 w 1207293"/>
                <a:gd name="connsiteY17" fmla="*/ 807244 h 1364457"/>
                <a:gd name="connsiteX18" fmla="*/ 788193 w 1207293"/>
                <a:gd name="connsiteY18" fmla="*/ 700088 h 1364457"/>
                <a:gd name="connsiteX19" fmla="*/ 873918 w 1207293"/>
                <a:gd name="connsiteY19" fmla="*/ 540544 h 1364457"/>
                <a:gd name="connsiteX20" fmla="*/ 897731 w 1207293"/>
                <a:gd name="connsiteY20" fmla="*/ 457200 h 1364457"/>
                <a:gd name="connsiteX21" fmla="*/ 904875 w 1207293"/>
                <a:gd name="connsiteY21" fmla="*/ 411957 h 1364457"/>
                <a:gd name="connsiteX22" fmla="*/ 904875 w 1207293"/>
                <a:gd name="connsiteY22" fmla="*/ 359569 h 1364457"/>
                <a:gd name="connsiteX23" fmla="*/ 897731 w 1207293"/>
                <a:gd name="connsiteY23" fmla="*/ 280988 h 1364457"/>
                <a:gd name="connsiteX24" fmla="*/ 883443 w 1207293"/>
                <a:gd name="connsiteY24" fmla="*/ 216694 h 1364457"/>
                <a:gd name="connsiteX25" fmla="*/ 873918 w 1207293"/>
                <a:gd name="connsiteY25" fmla="*/ 188119 h 1364457"/>
                <a:gd name="connsiteX26" fmla="*/ 857250 w 1207293"/>
                <a:gd name="connsiteY26" fmla="*/ 154782 h 1364457"/>
                <a:gd name="connsiteX27" fmla="*/ 842962 w 1207293"/>
                <a:gd name="connsiteY27" fmla="*/ 138113 h 1364457"/>
                <a:gd name="connsiteX28" fmla="*/ 740568 w 1207293"/>
                <a:gd name="connsiteY28" fmla="*/ 42863 h 1364457"/>
                <a:gd name="connsiteX29" fmla="*/ 981075 w 1207293"/>
                <a:gd name="connsiteY29" fmla="*/ 0 h 1364457"/>
                <a:gd name="connsiteX30" fmla="*/ 1095375 w 1207293"/>
                <a:gd name="connsiteY30" fmla="*/ 71438 h 1364457"/>
                <a:gd name="connsiteX31" fmla="*/ 1131093 w 1207293"/>
                <a:gd name="connsiteY31" fmla="*/ 95250 h 1364457"/>
                <a:gd name="connsiteX32" fmla="*/ 1154906 w 1207293"/>
                <a:gd name="connsiteY32" fmla="*/ 116682 h 1364457"/>
                <a:gd name="connsiteX33" fmla="*/ 1171575 w 1207293"/>
                <a:gd name="connsiteY33" fmla="*/ 138113 h 1364457"/>
                <a:gd name="connsiteX34" fmla="*/ 1193006 w 1207293"/>
                <a:gd name="connsiteY34" fmla="*/ 166688 h 1364457"/>
                <a:gd name="connsiteX35" fmla="*/ 1207293 w 1207293"/>
                <a:gd name="connsiteY35" fmla="*/ 221457 h 1364457"/>
                <a:gd name="connsiteX36" fmla="*/ 1195387 w 1207293"/>
                <a:gd name="connsiteY36" fmla="*/ 297657 h 1364457"/>
                <a:gd name="connsiteX37" fmla="*/ 1135856 w 1207293"/>
                <a:gd name="connsiteY37" fmla="*/ 504825 h 1364457"/>
                <a:gd name="connsiteX38" fmla="*/ 1114425 w 1207293"/>
                <a:gd name="connsiteY38" fmla="*/ 657225 h 1364457"/>
                <a:gd name="connsiteX39" fmla="*/ 1009650 w 1207293"/>
                <a:gd name="connsiteY39" fmla="*/ 776288 h 1364457"/>
                <a:gd name="connsiteX40" fmla="*/ 816768 w 1207293"/>
                <a:gd name="connsiteY40" fmla="*/ 950119 h 1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293" h="1364457">
                  <a:moveTo>
                    <a:pt x="816768" y="950119"/>
                  </a:moveTo>
                  <a:lnTo>
                    <a:pt x="673893" y="1057275"/>
                  </a:lnTo>
                  <a:lnTo>
                    <a:pt x="502443" y="1166813"/>
                  </a:lnTo>
                  <a:lnTo>
                    <a:pt x="335756" y="1254919"/>
                  </a:lnTo>
                  <a:lnTo>
                    <a:pt x="164306" y="1331119"/>
                  </a:lnTo>
                  <a:lnTo>
                    <a:pt x="76200" y="1364457"/>
                  </a:lnTo>
                  <a:lnTo>
                    <a:pt x="50006" y="1364457"/>
                  </a:lnTo>
                  <a:lnTo>
                    <a:pt x="21431" y="1359694"/>
                  </a:lnTo>
                  <a:lnTo>
                    <a:pt x="4762" y="1352550"/>
                  </a:lnTo>
                  <a:lnTo>
                    <a:pt x="0" y="1345407"/>
                  </a:lnTo>
                  <a:lnTo>
                    <a:pt x="2381" y="1326357"/>
                  </a:lnTo>
                  <a:lnTo>
                    <a:pt x="11906" y="1309688"/>
                  </a:lnTo>
                  <a:lnTo>
                    <a:pt x="35718" y="1290638"/>
                  </a:lnTo>
                  <a:lnTo>
                    <a:pt x="226218" y="1195388"/>
                  </a:lnTo>
                  <a:lnTo>
                    <a:pt x="385762" y="1090613"/>
                  </a:lnTo>
                  <a:lnTo>
                    <a:pt x="519112" y="995363"/>
                  </a:lnTo>
                  <a:lnTo>
                    <a:pt x="647700" y="878682"/>
                  </a:lnTo>
                  <a:lnTo>
                    <a:pt x="709612" y="807244"/>
                  </a:lnTo>
                  <a:lnTo>
                    <a:pt x="788193" y="700088"/>
                  </a:lnTo>
                  <a:lnTo>
                    <a:pt x="873918" y="540544"/>
                  </a:lnTo>
                  <a:lnTo>
                    <a:pt x="897731" y="457200"/>
                  </a:lnTo>
                  <a:lnTo>
                    <a:pt x="904875" y="411957"/>
                  </a:lnTo>
                  <a:lnTo>
                    <a:pt x="904875" y="359569"/>
                  </a:lnTo>
                  <a:lnTo>
                    <a:pt x="897731" y="280988"/>
                  </a:lnTo>
                  <a:lnTo>
                    <a:pt x="883443" y="216694"/>
                  </a:lnTo>
                  <a:lnTo>
                    <a:pt x="873918" y="188119"/>
                  </a:lnTo>
                  <a:lnTo>
                    <a:pt x="857250" y="154782"/>
                  </a:lnTo>
                  <a:lnTo>
                    <a:pt x="842962" y="138113"/>
                  </a:lnTo>
                  <a:lnTo>
                    <a:pt x="740568" y="42863"/>
                  </a:lnTo>
                  <a:lnTo>
                    <a:pt x="981075" y="0"/>
                  </a:lnTo>
                  <a:lnTo>
                    <a:pt x="1095375" y="71438"/>
                  </a:lnTo>
                  <a:lnTo>
                    <a:pt x="1131093" y="95250"/>
                  </a:lnTo>
                  <a:lnTo>
                    <a:pt x="1154906" y="116682"/>
                  </a:lnTo>
                  <a:lnTo>
                    <a:pt x="1171575" y="138113"/>
                  </a:lnTo>
                  <a:lnTo>
                    <a:pt x="1193006" y="166688"/>
                  </a:lnTo>
                  <a:lnTo>
                    <a:pt x="1207293" y="221457"/>
                  </a:lnTo>
                  <a:lnTo>
                    <a:pt x="1195387" y="297657"/>
                  </a:lnTo>
                  <a:lnTo>
                    <a:pt x="1135856" y="504825"/>
                  </a:lnTo>
                  <a:lnTo>
                    <a:pt x="1114425" y="657225"/>
                  </a:lnTo>
                  <a:lnTo>
                    <a:pt x="1009650" y="776288"/>
                  </a:lnTo>
                  <a:lnTo>
                    <a:pt x="816768" y="950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C810F8CE-42DA-4FA7-AA93-AE8159AE1E14}"/>
                </a:ext>
              </a:extLst>
            </p:cNvPr>
            <p:cNvSpPr/>
            <p:nvPr/>
          </p:nvSpPr>
          <p:spPr>
            <a:xfrm>
              <a:off x="5986463" y="2659064"/>
              <a:ext cx="1085850" cy="523875"/>
            </a:xfrm>
            <a:custGeom>
              <a:avLst/>
              <a:gdLst>
                <a:gd name="connsiteX0" fmla="*/ 488156 w 1085850"/>
                <a:gd name="connsiteY0" fmla="*/ 326232 h 523875"/>
                <a:gd name="connsiteX1" fmla="*/ 0 w 1085850"/>
                <a:gd name="connsiteY1" fmla="*/ 100013 h 523875"/>
                <a:gd name="connsiteX2" fmla="*/ 28575 w 1085850"/>
                <a:gd name="connsiteY2" fmla="*/ 0 h 523875"/>
                <a:gd name="connsiteX3" fmla="*/ 154781 w 1085850"/>
                <a:gd name="connsiteY3" fmla="*/ 30957 h 523875"/>
                <a:gd name="connsiteX4" fmla="*/ 395287 w 1085850"/>
                <a:gd name="connsiteY4" fmla="*/ 100013 h 523875"/>
                <a:gd name="connsiteX5" fmla="*/ 700087 w 1085850"/>
                <a:gd name="connsiteY5" fmla="*/ 185738 h 523875"/>
                <a:gd name="connsiteX6" fmla="*/ 847725 w 1085850"/>
                <a:gd name="connsiteY6" fmla="*/ 230982 h 523875"/>
                <a:gd name="connsiteX7" fmla="*/ 945356 w 1085850"/>
                <a:gd name="connsiteY7" fmla="*/ 261938 h 523875"/>
                <a:gd name="connsiteX8" fmla="*/ 1007268 w 1085850"/>
                <a:gd name="connsiteY8" fmla="*/ 292894 h 523875"/>
                <a:gd name="connsiteX9" fmla="*/ 1042987 w 1085850"/>
                <a:gd name="connsiteY9" fmla="*/ 319088 h 523875"/>
                <a:gd name="connsiteX10" fmla="*/ 1069181 w 1085850"/>
                <a:gd name="connsiteY10" fmla="*/ 350044 h 523875"/>
                <a:gd name="connsiteX11" fmla="*/ 1081087 w 1085850"/>
                <a:gd name="connsiteY11" fmla="*/ 373857 h 523875"/>
                <a:gd name="connsiteX12" fmla="*/ 1085850 w 1085850"/>
                <a:gd name="connsiteY12" fmla="*/ 409575 h 523875"/>
                <a:gd name="connsiteX13" fmla="*/ 1085850 w 1085850"/>
                <a:gd name="connsiteY13" fmla="*/ 442913 h 523875"/>
                <a:gd name="connsiteX14" fmla="*/ 1073943 w 1085850"/>
                <a:gd name="connsiteY14" fmla="*/ 483394 h 523875"/>
                <a:gd name="connsiteX15" fmla="*/ 1047750 w 1085850"/>
                <a:gd name="connsiteY15" fmla="*/ 511969 h 523875"/>
                <a:gd name="connsiteX16" fmla="*/ 1021556 w 1085850"/>
                <a:gd name="connsiteY16" fmla="*/ 521494 h 523875"/>
                <a:gd name="connsiteX17" fmla="*/ 959643 w 1085850"/>
                <a:gd name="connsiteY17" fmla="*/ 523875 h 523875"/>
                <a:gd name="connsiteX18" fmla="*/ 862012 w 1085850"/>
                <a:gd name="connsiteY18" fmla="*/ 514350 h 523875"/>
                <a:gd name="connsiteX19" fmla="*/ 826293 w 1085850"/>
                <a:gd name="connsiteY19" fmla="*/ 504825 h 523875"/>
                <a:gd name="connsiteX20" fmla="*/ 488156 w 1085850"/>
                <a:gd name="connsiteY20" fmla="*/ 32623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5850" h="523875">
                  <a:moveTo>
                    <a:pt x="488156" y="326232"/>
                  </a:moveTo>
                  <a:lnTo>
                    <a:pt x="0" y="100013"/>
                  </a:lnTo>
                  <a:lnTo>
                    <a:pt x="28575" y="0"/>
                  </a:lnTo>
                  <a:lnTo>
                    <a:pt x="154781" y="30957"/>
                  </a:lnTo>
                  <a:lnTo>
                    <a:pt x="395287" y="100013"/>
                  </a:lnTo>
                  <a:lnTo>
                    <a:pt x="700087" y="185738"/>
                  </a:lnTo>
                  <a:lnTo>
                    <a:pt x="847725" y="230982"/>
                  </a:lnTo>
                  <a:lnTo>
                    <a:pt x="945356" y="261938"/>
                  </a:lnTo>
                  <a:lnTo>
                    <a:pt x="1007268" y="292894"/>
                  </a:lnTo>
                  <a:lnTo>
                    <a:pt x="1042987" y="319088"/>
                  </a:lnTo>
                  <a:lnTo>
                    <a:pt x="1069181" y="350044"/>
                  </a:lnTo>
                  <a:lnTo>
                    <a:pt x="1081087" y="373857"/>
                  </a:lnTo>
                  <a:lnTo>
                    <a:pt x="1085850" y="409575"/>
                  </a:lnTo>
                  <a:lnTo>
                    <a:pt x="1085850" y="442913"/>
                  </a:lnTo>
                  <a:lnTo>
                    <a:pt x="1073943" y="483394"/>
                  </a:lnTo>
                  <a:lnTo>
                    <a:pt x="1047750" y="511969"/>
                  </a:lnTo>
                  <a:lnTo>
                    <a:pt x="1021556" y="521494"/>
                  </a:lnTo>
                  <a:lnTo>
                    <a:pt x="959643" y="523875"/>
                  </a:lnTo>
                  <a:lnTo>
                    <a:pt x="862012" y="514350"/>
                  </a:lnTo>
                  <a:lnTo>
                    <a:pt x="826293" y="504825"/>
                  </a:lnTo>
                  <a:lnTo>
                    <a:pt x="488156" y="3262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13336CD8-66EA-4586-937E-8E2542717BE4}"/>
                </a:ext>
              </a:extLst>
            </p:cNvPr>
            <p:cNvSpPr/>
            <p:nvPr/>
          </p:nvSpPr>
          <p:spPr>
            <a:xfrm>
              <a:off x="4840289" y="4075114"/>
              <a:ext cx="1597025" cy="1011237"/>
            </a:xfrm>
            <a:custGeom>
              <a:avLst/>
              <a:gdLst>
                <a:gd name="connsiteX0" fmla="*/ 714375 w 1595438"/>
                <a:gd name="connsiteY0" fmla="*/ 283369 h 1012031"/>
                <a:gd name="connsiteX1" fmla="*/ 78582 w 1595438"/>
                <a:gd name="connsiteY1" fmla="*/ 373856 h 1012031"/>
                <a:gd name="connsiteX2" fmla="*/ 0 w 1595438"/>
                <a:gd name="connsiteY2" fmla="*/ 235744 h 1012031"/>
                <a:gd name="connsiteX3" fmla="*/ 383382 w 1595438"/>
                <a:gd name="connsiteY3" fmla="*/ 171450 h 1012031"/>
                <a:gd name="connsiteX4" fmla="*/ 771525 w 1595438"/>
                <a:gd name="connsiteY4" fmla="*/ 107156 h 1012031"/>
                <a:gd name="connsiteX5" fmla="*/ 1009650 w 1595438"/>
                <a:gd name="connsiteY5" fmla="*/ 69056 h 1012031"/>
                <a:gd name="connsiteX6" fmla="*/ 1173957 w 1595438"/>
                <a:gd name="connsiteY6" fmla="*/ 2381 h 1012031"/>
                <a:gd name="connsiteX7" fmla="*/ 1185863 w 1595438"/>
                <a:gd name="connsiteY7" fmla="*/ 0 h 1012031"/>
                <a:gd name="connsiteX8" fmla="*/ 1233488 w 1595438"/>
                <a:gd name="connsiteY8" fmla="*/ 14287 h 1012031"/>
                <a:gd name="connsiteX9" fmla="*/ 1357313 w 1595438"/>
                <a:gd name="connsiteY9" fmla="*/ 66675 h 1012031"/>
                <a:gd name="connsiteX10" fmla="*/ 1438275 w 1595438"/>
                <a:gd name="connsiteY10" fmla="*/ 111919 h 1012031"/>
                <a:gd name="connsiteX11" fmla="*/ 1497807 w 1595438"/>
                <a:gd name="connsiteY11" fmla="*/ 154781 h 1012031"/>
                <a:gd name="connsiteX12" fmla="*/ 1528763 w 1595438"/>
                <a:gd name="connsiteY12" fmla="*/ 183356 h 1012031"/>
                <a:gd name="connsiteX13" fmla="*/ 1554957 w 1595438"/>
                <a:gd name="connsiteY13" fmla="*/ 211931 h 1012031"/>
                <a:gd name="connsiteX14" fmla="*/ 1590675 w 1595438"/>
                <a:gd name="connsiteY14" fmla="*/ 269081 h 1012031"/>
                <a:gd name="connsiteX15" fmla="*/ 1595438 w 1595438"/>
                <a:gd name="connsiteY15" fmla="*/ 297656 h 1012031"/>
                <a:gd name="connsiteX16" fmla="*/ 1588294 w 1595438"/>
                <a:gd name="connsiteY16" fmla="*/ 338137 h 1012031"/>
                <a:gd name="connsiteX17" fmla="*/ 1559719 w 1595438"/>
                <a:gd name="connsiteY17" fmla="*/ 383381 h 1012031"/>
                <a:gd name="connsiteX18" fmla="*/ 1509713 w 1595438"/>
                <a:gd name="connsiteY18" fmla="*/ 438150 h 1012031"/>
                <a:gd name="connsiteX19" fmla="*/ 1490663 w 1595438"/>
                <a:gd name="connsiteY19" fmla="*/ 471487 h 1012031"/>
                <a:gd name="connsiteX20" fmla="*/ 1459707 w 1595438"/>
                <a:gd name="connsiteY20" fmla="*/ 566737 h 1012031"/>
                <a:gd name="connsiteX21" fmla="*/ 1373982 w 1595438"/>
                <a:gd name="connsiteY21" fmla="*/ 838200 h 1012031"/>
                <a:gd name="connsiteX22" fmla="*/ 1335882 w 1595438"/>
                <a:gd name="connsiteY22" fmla="*/ 962025 h 1012031"/>
                <a:gd name="connsiteX23" fmla="*/ 1307307 w 1595438"/>
                <a:gd name="connsiteY23" fmla="*/ 981075 h 1012031"/>
                <a:gd name="connsiteX24" fmla="*/ 1254919 w 1595438"/>
                <a:gd name="connsiteY24" fmla="*/ 1002506 h 1012031"/>
                <a:gd name="connsiteX25" fmla="*/ 1209675 w 1595438"/>
                <a:gd name="connsiteY25" fmla="*/ 1012031 h 1012031"/>
                <a:gd name="connsiteX26" fmla="*/ 1185863 w 1595438"/>
                <a:gd name="connsiteY26" fmla="*/ 1009650 h 1012031"/>
                <a:gd name="connsiteX27" fmla="*/ 1154907 w 1595438"/>
                <a:gd name="connsiteY27" fmla="*/ 812006 h 1012031"/>
                <a:gd name="connsiteX28" fmla="*/ 1176338 w 1595438"/>
                <a:gd name="connsiteY28" fmla="*/ 464344 h 1012031"/>
                <a:gd name="connsiteX29" fmla="*/ 1181100 w 1595438"/>
                <a:gd name="connsiteY29" fmla="*/ 309562 h 1012031"/>
                <a:gd name="connsiteX30" fmla="*/ 1178719 w 1595438"/>
                <a:gd name="connsiteY30" fmla="*/ 283369 h 1012031"/>
                <a:gd name="connsiteX31" fmla="*/ 1171575 w 1595438"/>
                <a:gd name="connsiteY31" fmla="*/ 264319 h 1012031"/>
                <a:gd name="connsiteX32" fmla="*/ 1162050 w 1595438"/>
                <a:gd name="connsiteY32" fmla="*/ 250031 h 1012031"/>
                <a:gd name="connsiteX33" fmla="*/ 1145382 w 1595438"/>
                <a:gd name="connsiteY33" fmla="*/ 238125 h 1012031"/>
                <a:gd name="connsiteX34" fmla="*/ 1123950 w 1595438"/>
                <a:gd name="connsiteY34" fmla="*/ 230981 h 1012031"/>
                <a:gd name="connsiteX35" fmla="*/ 1085850 w 1595438"/>
                <a:gd name="connsiteY35" fmla="*/ 228600 h 1012031"/>
                <a:gd name="connsiteX36" fmla="*/ 714375 w 1595438"/>
                <a:gd name="connsiteY36" fmla="*/ 283369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95438" h="1012031">
                  <a:moveTo>
                    <a:pt x="714375" y="283369"/>
                  </a:moveTo>
                  <a:lnTo>
                    <a:pt x="78582" y="373856"/>
                  </a:lnTo>
                  <a:lnTo>
                    <a:pt x="0" y="235744"/>
                  </a:lnTo>
                  <a:lnTo>
                    <a:pt x="383382" y="171450"/>
                  </a:lnTo>
                  <a:lnTo>
                    <a:pt x="771525" y="107156"/>
                  </a:lnTo>
                  <a:lnTo>
                    <a:pt x="1009650" y="69056"/>
                  </a:lnTo>
                  <a:lnTo>
                    <a:pt x="1173957" y="2381"/>
                  </a:lnTo>
                  <a:lnTo>
                    <a:pt x="1185863" y="0"/>
                  </a:lnTo>
                  <a:lnTo>
                    <a:pt x="1233488" y="14287"/>
                  </a:lnTo>
                  <a:lnTo>
                    <a:pt x="1357313" y="66675"/>
                  </a:lnTo>
                  <a:lnTo>
                    <a:pt x="1438275" y="111919"/>
                  </a:lnTo>
                  <a:lnTo>
                    <a:pt x="1497807" y="154781"/>
                  </a:lnTo>
                  <a:lnTo>
                    <a:pt x="1528763" y="183356"/>
                  </a:lnTo>
                  <a:lnTo>
                    <a:pt x="1554957" y="211931"/>
                  </a:lnTo>
                  <a:lnTo>
                    <a:pt x="1590675" y="269081"/>
                  </a:lnTo>
                  <a:lnTo>
                    <a:pt x="1595438" y="297656"/>
                  </a:lnTo>
                  <a:lnTo>
                    <a:pt x="1588294" y="338137"/>
                  </a:lnTo>
                  <a:lnTo>
                    <a:pt x="1559719" y="383381"/>
                  </a:lnTo>
                  <a:lnTo>
                    <a:pt x="1509713" y="438150"/>
                  </a:lnTo>
                  <a:lnTo>
                    <a:pt x="1490663" y="471487"/>
                  </a:lnTo>
                  <a:lnTo>
                    <a:pt x="1459707" y="566737"/>
                  </a:lnTo>
                  <a:lnTo>
                    <a:pt x="1373982" y="838200"/>
                  </a:lnTo>
                  <a:lnTo>
                    <a:pt x="1335882" y="962025"/>
                  </a:lnTo>
                  <a:lnTo>
                    <a:pt x="1307307" y="981075"/>
                  </a:lnTo>
                  <a:lnTo>
                    <a:pt x="1254919" y="1002506"/>
                  </a:lnTo>
                  <a:lnTo>
                    <a:pt x="1209675" y="1012031"/>
                  </a:lnTo>
                  <a:lnTo>
                    <a:pt x="1185863" y="1009650"/>
                  </a:lnTo>
                  <a:lnTo>
                    <a:pt x="1154907" y="812006"/>
                  </a:lnTo>
                  <a:lnTo>
                    <a:pt x="1176338" y="464344"/>
                  </a:lnTo>
                  <a:lnTo>
                    <a:pt x="1181100" y="309562"/>
                  </a:lnTo>
                  <a:lnTo>
                    <a:pt x="1178719" y="283369"/>
                  </a:lnTo>
                  <a:lnTo>
                    <a:pt x="1171575" y="264319"/>
                  </a:lnTo>
                  <a:lnTo>
                    <a:pt x="1162050" y="250031"/>
                  </a:lnTo>
                  <a:lnTo>
                    <a:pt x="1145382" y="238125"/>
                  </a:lnTo>
                  <a:lnTo>
                    <a:pt x="1123950" y="230981"/>
                  </a:lnTo>
                  <a:lnTo>
                    <a:pt x="1085850" y="228600"/>
                  </a:lnTo>
                  <a:lnTo>
                    <a:pt x="714375" y="2833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7720E367-FAEF-45E3-8827-8B3D0B892F23}"/>
                </a:ext>
              </a:extLst>
            </p:cNvPr>
            <p:cNvSpPr/>
            <p:nvPr/>
          </p:nvSpPr>
          <p:spPr>
            <a:xfrm>
              <a:off x="5002213" y="4857750"/>
              <a:ext cx="1104900" cy="304800"/>
            </a:xfrm>
            <a:custGeom>
              <a:avLst/>
              <a:gdLst>
                <a:gd name="connsiteX0" fmla="*/ 573882 w 1104900"/>
                <a:gd name="connsiteY0" fmla="*/ 207169 h 304800"/>
                <a:gd name="connsiteX1" fmla="*/ 35719 w 1104900"/>
                <a:gd name="connsiteY1" fmla="*/ 304800 h 304800"/>
                <a:gd name="connsiteX2" fmla="*/ 0 w 1104900"/>
                <a:gd name="connsiteY2" fmla="*/ 114300 h 304800"/>
                <a:gd name="connsiteX3" fmla="*/ 238125 w 1104900"/>
                <a:gd name="connsiteY3" fmla="*/ 111919 h 304800"/>
                <a:gd name="connsiteX4" fmla="*/ 378619 w 1104900"/>
                <a:gd name="connsiteY4" fmla="*/ 85725 h 304800"/>
                <a:gd name="connsiteX5" fmla="*/ 650082 w 1104900"/>
                <a:gd name="connsiteY5" fmla="*/ 33338 h 304800"/>
                <a:gd name="connsiteX6" fmla="*/ 828675 w 1104900"/>
                <a:gd name="connsiteY6" fmla="*/ 0 h 304800"/>
                <a:gd name="connsiteX7" fmla="*/ 1038225 w 1104900"/>
                <a:gd name="connsiteY7" fmla="*/ 4763 h 304800"/>
                <a:gd name="connsiteX8" fmla="*/ 1104900 w 1104900"/>
                <a:gd name="connsiteY8" fmla="*/ 202406 h 304800"/>
                <a:gd name="connsiteX9" fmla="*/ 1028700 w 1104900"/>
                <a:gd name="connsiteY9" fmla="*/ 226219 h 304800"/>
                <a:gd name="connsiteX10" fmla="*/ 976313 w 1104900"/>
                <a:gd name="connsiteY10" fmla="*/ 207169 h 304800"/>
                <a:gd name="connsiteX11" fmla="*/ 859632 w 1104900"/>
                <a:gd name="connsiteY11" fmla="*/ 157163 h 304800"/>
                <a:gd name="connsiteX12" fmla="*/ 573882 w 1104900"/>
                <a:gd name="connsiteY12" fmla="*/ 2071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304800">
                  <a:moveTo>
                    <a:pt x="573882" y="207169"/>
                  </a:moveTo>
                  <a:lnTo>
                    <a:pt x="35719" y="304800"/>
                  </a:lnTo>
                  <a:lnTo>
                    <a:pt x="0" y="114300"/>
                  </a:lnTo>
                  <a:lnTo>
                    <a:pt x="238125" y="111919"/>
                  </a:lnTo>
                  <a:lnTo>
                    <a:pt x="378619" y="85725"/>
                  </a:lnTo>
                  <a:lnTo>
                    <a:pt x="650082" y="33338"/>
                  </a:lnTo>
                  <a:lnTo>
                    <a:pt x="828675" y="0"/>
                  </a:lnTo>
                  <a:lnTo>
                    <a:pt x="1038225" y="4763"/>
                  </a:lnTo>
                  <a:lnTo>
                    <a:pt x="1104900" y="202406"/>
                  </a:lnTo>
                  <a:lnTo>
                    <a:pt x="1028700" y="226219"/>
                  </a:lnTo>
                  <a:lnTo>
                    <a:pt x="976313" y="207169"/>
                  </a:lnTo>
                  <a:lnTo>
                    <a:pt x="859632" y="157163"/>
                  </a:lnTo>
                  <a:lnTo>
                    <a:pt x="573882" y="2071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870E95D-2BE3-4242-82C6-3BC2FF3BA8BA}"/>
                </a:ext>
              </a:extLst>
            </p:cNvPr>
            <p:cNvSpPr/>
            <p:nvPr/>
          </p:nvSpPr>
          <p:spPr>
            <a:xfrm>
              <a:off x="6665914" y="3492501"/>
              <a:ext cx="574675" cy="2619375"/>
            </a:xfrm>
            <a:custGeom>
              <a:avLst/>
              <a:gdLst>
                <a:gd name="connsiteX0" fmla="*/ 296266 w 574243"/>
                <a:gd name="connsiteY0" fmla="*/ 1389888 h 2618842"/>
                <a:gd name="connsiteX1" fmla="*/ 292608 w 574243"/>
                <a:gd name="connsiteY1" fmla="*/ 647395 h 2618842"/>
                <a:gd name="connsiteX2" fmla="*/ 285293 w 574243"/>
                <a:gd name="connsiteY2" fmla="*/ 570586 h 2618842"/>
                <a:gd name="connsiteX3" fmla="*/ 259690 w 574243"/>
                <a:gd name="connsiteY3" fmla="*/ 460858 h 2618842"/>
                <a:gd name="connsiteX4" fmla="*/ 230429 w 574243"/>
                <a:gd name="connsiteY4" fmla="*/ 373075 h 2618842"/>
                <a:gd name="connsiteX5" fmla="*/ 197510 w 574243"/>
                <a:gd name="connsiteY5" fmla="*/ 296266 h 2618842"/>
                <a:gd name="connsiteX6" fmla="*/ 149962 w 574243"/>
                <a:gd name="connsiteY6" fmla="*/ 219456 h 2618842"/>
                <a:gd name="connsiteX7" fmla="*/ 0 w 574243"/>
                <a:gd name="connsiteY7" fmla="*/ 7315 h 2618842"/>
                <a:gd name="connsiteX8" fmla="*/ 186538 w 574243"/>
                <a:gd name="connsiteY8" fmla="*/ 0 h 2618842"/>
                <a:gd name="connsiteX9" fmla="*/ 310896 w 574243"/>
                <a:gd name="connsiteY9" fmla="*/ 131674 h 2618842"/>
                <a:gd name="connsiteX10" fmla="*/ 409651 w 574243"/>
                <a:gd name="connsiteY10" fmla="*/ 212141 h 2618842"/>
                <a:gd name="connsiteX11" fmla="*/ 486461 w 574243"/>
                <a:gd name="connsiteY11" fmla="*/ 277978 h 2618842"/>
                <a:gd name="connsiteX12" fmla="*/ 519379 w 574243"/>
                <a:gd name="connsiteY12" fmla="*/ 307238 h 2618842"/>
                <a:gd name="connsiteX13" fmla="*/ 548640 w 574243"/>
                <a:gd name="connsiteY13" fmla="*/ 343814 h 2618842"/>
                <a:gd name="connsiteX14" fmla="*/ 574243 w 574243"/>
                <a:gd name="connsiteY14" fmla="*/ 384048 h 2618842"/>
                <a:gd name="connsiteX15" fmla="*/ 574243 w 574243"/>
                <a:gd name="connsiteY15" fmla="*/ 409651 h 2618842"/>
                <a:gd name="connsiteX16" fmla="*/ 555955 w 574243"/>
                <a:gd name="connsiteY16" fmla="*/ 464515 h 2618842"/>
                <a:gd name="connsiteX17" fmla="*/ 544982 w 574243"/>
                <a:gd name="connsiteY17" fmla="*/ 519379 h 2618842"/>
                <a:gd name="connsiteX18" fmla="*/ 534010 w 574243"/>
                <a:gd name="connsiteY18" fmla="*/ 588874 h 2618842"/>
                <a:gd name="connsiteX19" fmla="*/ 544982 w 574243"/>
                <a:gd name="connsiteY19" fmla="*/ 1002182 h 2618842"/>
                <a:gd name="connsiteX20" fmla="*/ 541325 w 574243"/>
                <a:gd name="connsiteY20" fmla="*/ 1602029 h 2618842"/>
                <a:gd name="connsiteX21" fmla="*/ 541325 w 574243"/>
                <a:gd name="connsiteY21" fmla="*/ 2143354 h 2618842"/>
                <a:gd name="connsiteX22" fmla="*/ 526694 w 574243"/>
                <a:gd name="connsiteY22" fmla="*/ 2198218 h 2618842"/>
                <a:gd name="connsiteX23" fmla="*/ 493776 w 574243"/>
                <a:gd name="connsiteY23" fmla="*/ 2311603 h 2618842"/>
                <a:gd name="connsiteX24" fmla="*/ 468173 w 574243"/>
                <a:gd name="connsiteY24" fmla="*/ 2424989 h 2618842"/>
                <a:gd name="connsiteX25" fmla="*/ 435254 w 574243"/>
                <a:gd name="connsiteY25" fmla="*/ 2509114 h 2618842"/>
                <a:gd name="connsiteX26" fmla="*/ 402336 w 574243"/>
                <a:gd name="connsiteY26" fmla="*/ 2553005 h 2618842"/>
                <a:gd name="connsiteX27" fmla="*/ 362102 w 574243"/>
                <a:gd name="connsiteY27" fmla="*/ 2593238 h 2618842"/>
                <a:gd name="connsiteX28" fmla="*/ 321869 w 574243"/>
                <a:gd name="connsiteY28" fmla="*/ 2618842 h 2618842"/>
                <a:gd name="connsiteX29" fmla="*/ 296266 w 574243"/>
                <a:gd name="connsiteY29" fmla="*/ 2618842 h 2618842"/>
                <a:gd name="connsiteX30" fmla="*/ 267005 w 574243"/>
                <a:gd name="connsiteY30" fmla="*/ 2596896 h 2618842"/>
                <a:gd name="connsiteX31" fmla="*/ 219456 w 574243"/>
                <a:gd name="connsiteY31" fmla="*/ 2549347 h 2618842"/>
                <a:gd name="connsiteX32" fmla="*/ 175565 w 574243"/>
                <a:gd name="connsiteY32" fmla="*/ 2483510 h 2618842"/>
                <a:gd name="connsiteX33" fmla="*/ 281635 w 574243"/>
                <a:gd name="connsiteY33" fmla="*/ 2062886 h 2618842"/>
                <a:gd name="connsiteX34" fmla="*/ 288950 w 574243"/>
                <a:gd name="connsiteY34" fmla="*/ 2029968 h 2618842"/>
                <a:gd name="connsiteX35" fmla="*/ 296266 w 574243"/>
                <a:gd name="connsiteY35" fmla="*/ 1898294 h 2618842"/>
                <a:gd name="connsiteX36" fmla="*/ 296266 w 574243"/>
                <a:gd name="connsiteY36" fmla="*/ 1389888 h 26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243" h="2618842">
                  <a:moveTo>
                    <a:pt x="296266" y="1389888"/>
                  </a:moveTo>
                  <a:cubicBezTo>
                    <a:pt x="295047" y="1142390"/>
                    <a:pt x="293827" y="894893"/>
                    <a:pt x="292608" y="647395"/>
                  </a:cubicBezTo>
                  <a:lnTo>
                    <a:pt x="285293" y="570586"/>
                  </a:lnTo>
                  <a:lnTo>
                    <a:pt x="259690" y="460858"/>
                  </a:lnTo>
                  <a:lnTo>
                    <a:pt x="230429" y="373075"/>
                  </a:lnTo>
                  <a:lnTo>
                    <a:pt x="197510" y="296266"/>
                  </a:lnTo>
                  <a:lnTo>
                    <a:pt x="149962" y="219456"/>
                  </a:lnTo>
                  <a:lnTo>
                    <a:pt x="0" y="7315"/>
                  </a:lnTo>
                  <a:lnTo>
                    <a:pt x="186538" y="0"/>
                  </a:lnTo>
                  <a:lnTo>
                    <a:pt x="310896" y="131674"/>
                  </a:lnTo>
                  <a:lnTo>
                    <a:pt x="409651" y="212141"/>
                  </a:lnTo>
                  <a:lnTo>
                    <a:pt x="486461" y="277978"/>
                  </a:lnTo>
                  <a:lnTo>
                    <a:pt x="519379" y="307238"/>
                  </a:lnTo>
                  <a:lnTo>
                    <a:pt x="548640" y="343814"/>
                  </a:lnTo>
                  <a:lnTo>
                    <a:pt x="574243" y="384048"/>
                  </a:lnTo>
                  <a:lnTo>
                    <a:pt x="574243" y="409651"/>
                  </a:lnTo>
                  <a:lnTo>
                    <a:pt x="555955" y="464515"/>
                  </a:lnTo>
                  <a:lnTo>
                    <a:pt x="544982" y="519379"/>
                  </a:lnTo>
                  <a:lnTo>
                    <a:pt x="534010" y="588874"/>
                  </a:lnTo>
                  <a:lnTo>
                    <a:pt x="544982" y="1002182"/>
                  </a:lnTo>
                  <a:lnTo>
                    <a:pt x="541325" y="1602029"/>
                  </a:lnTo>
                  <a:lnTo>
                    <a:pt x="541325" y="2143354"/>
                  </a:lnTo>
                  <a:lnTo>
                    <a:pt x="526694" y="2198218"/>
                  </a:lnTo>
                  <a:lnTo>
                    <a:pt x="493776" y="2311603"/>
                  </a:lnTo>
                  <a:lnTo>
                    <a:pt x="468173" y="2424989"/>
                  </a:lnTo>
                  <a:lnTo>
                    <a:pt x="435254" y="2509114"/>
                  </a:lnTo>
                  <a:lnTo>
                    <a:pt x="402336" y="2553005"/>
                  </a:lnTo>
                  <a:lnTo>
                    <a:pt x="362102" y="2593238"/>
                  </a:lnTo>
                  <a:lnTo>
                    <a:pt x="321869" y="2618842"/>
                  </a:lnTo>
                  <a:lnTo>
                    <a:pt x="296266" y="2618842"/>
                  </a:lnTo>
                  <a:lnTo>
                    <a:pt x="267005" y="2596896"/>
                  </a:lnTo>
                  <a:lnTo>
                    <a:pt x="219456" y="2549347"/>
                  </a:lnTo>
                  <a:lnTo>
                    <a:pt x="175565" y="2483510"/>
                  </a:lnTo>
                  <a:lnTo>
                    <a:pt x="281635" y="2062886"/>
                  </a:lnTo>
                  <a:lnTo>
                    <a:pt x="288950" y="2029968"/>
                  </a:lnTo>
                  <a:lnTo>
                    <a:pt x="296266" y="1898294"/>
                  </a:lnTo>
                  <a:lnTo>
                    <a:pt x="296266" y="138988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B3CBEDE6-DFD2-4889-BCAC-6CE55767EE12}"/>
                </a:ext>
              </a:extLst>
            </p:cNvPr>
            <p:cNvSpPr/>
            <p:nvPr/>
          </p:nvSpPr>
          <p:spPr>
            <a:xfrm>
              <a:off x="6199188" y="5462589"/>
              <a:ext cx="781050" cy="568325"/>
            </a:xfrm>
            <a:custGeom>
              <a:avLst/>
              <a:gdLst>
                <a:gd name="connsiteX0" fmla="*/ 211931 w 781050"/>
                <a:gd name="connsiteY0" fmla="*/ 54768 h 569118"/>
                <a:gd name="connsiteX1" fmla="*/ 604837 w 781050"/>
                <a:gd name="connsiteY1" fmla="*/ 135731 h 569118"/>
                <a:gd name="connsiteX2" fmla="*/ 652462 w 781050"/>
                <a:gd name="connsiteY2" fmla="*/ 142875 h 569118"/>
                <a:gd name="connsiteX3" fmla="*/ 700087 w 781050"/>
                <a:gd name="connsiteY3" fmla="*/ 135731 h 569118"/>
                <a:gd name="connsiteX4" fmla="*/ 721519 w 781050"/>
                <a:gd name="connsiteY4" fmla="*/ 123825 h 569118"/>
                <a:gd name="connsiteX5" fmla="*/ 742950 w 781050"/>
                <a:gd name="connsiteY5" fmla="*/ 95250 h 569118"/>
                <a:gd name="connsiteX6" fmla="*/ 781050 w 781050"/>
                <a:gd name="connsiteY6" fmla="*/ 16668 h 569118"/>
                <a:gd name="connsiteX7" fmla="*/ 709612 w 781050"/>
                <a:gd name="connsiteY7" fmla="*/ 569118 h 569118"/>
                <a:gd name="connsiteX8" fmla="*/ 642937 w 781050"/>
                <a:gd name="connsiteY8" fmla="*/ 511968 h 569118"/>
                <a:gd name="connsiteX9" fmla="*/ 578644 w 781050"/>
                <a:gd name="connsiteY9" fmla="*/ 440531 h 569118"/>
                <a:gd name="connsiteX10" fmla="*/ 528637 w 781050"/>
                <a:gd name="connsiteY10" fmla="*/ 392906 h 569118"/>
                <a:gd name="connsiteX11" fmla="*/ 447675 w 781050"/>
                <a:gd name="connsiteY11" fmla="*/ 321468 h 569118"/>
                <a:gd name="connsiteX12" fmla="*/ 383381 w 781050"/>
                <a:gd name="connsiteY12" fmla="*/ 269081 h 569118"/>
                <a:gd name="connsiteX13" fmla="*/ 300037 w 781050"/>
                <a:gd name="connsiteY13" fmla="*/ 214312 h 569118"/>
                <a:gd name="connsiteX14" fmla="*/ 219075 w 781050"/>
                <a:gd name="connsiteY14" fmla="*/ 164306 h 569118"/>
                <a:gd name="connsiteX15" fmla="*/ 133350 w 781050"/>
                <a:gd name="connsiteY15" fmla="*/ 114300 h 569118"/>
                <a:gd name="connsiteX16" fmla="*/ 64294 w 781050"/>
                <a:gd name="connsiteY16" fmla="*/ 80962 h 569118"/>
                <a:gd name="connsiteX17" fmla="*/ 28575 w 781050"/>
                <a:gd name="connsiteY17" fmla="*/ 57150 h 569118"/>
                <a:gd name="connsiteX18" fmla="*/ 9525 w 781050"/>
                <a:gd name="connsiteY18" fmla="*/ 38100 h 569118"/>
                <a:gd name="connsiteX19" fmla="*/ 0 w 781050"/>
                <a:gd name="connsiteY19" fmla="*/ 21431 h 569118"/>
                <a:gd name="connsiteX20" fmla="*/ 0 w 781050"/>
                <a:gd name="connsiteY20" fmla="*/ 9525 h 569118"/>
                <a:gd name="connsiteX21" fmla="*/ 4762 w 781050"/>
                <a:gd name="connsiteY21" fmla="*/ 0 h 569118"/>
                <a:gd name="connsiteX22" fmla="*/ 21431 w 781050"/>
                <a:gd name="connsiteY22" fmla="*/ 0 h 569118"/>
                <a:gd name="connsiteX23" fmla="*/ 71437 w 781050"/>
                <a:gd name="connsiteY23" fmla="*/ 16668 h 569118"/>
                <a:gd name="connsiteX24" fmla="*/ 211931 w 781050"/>
                <a:gd name="connsiteY24" fmla="*/ 54768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569118">
                  <a:moveTo>
                    <a:pt x="211931" y="54768"/>
                  </a:moveTo>
                  <a:lnTo>
                    <a:pt x="604837" y="135731"/>
                  </a:lnTo>
                  <a:lnTo>
                    <a:pt x="652462" y="142875"/>
                  </a:lnTo>
                  <a:lnTo>
                    <a:pt x="700087" y="135731"/>
                  </a:lnTo>
                  <a:lnTo>
                    <a:pt x="721519" y="123825"/>
                  </a:lnTo>
                  <a:lnTo>
                    <a:pt x="742950" y="95250"/>
                  </a:lnTo>
                  <a:lnTo>
                    <a:pt x="781050" y="16668"/>
                  </a:lnTo>
                  <a:lnTo>
                    <a:pt x="709612" y="569118"/>
                  </a:lnTo>
                  <a:lnTo>
                    <a:pt x="642937" y="511968"/>
                  </a:lnTo>
                  <a:lnTo>
                    <a:pt x="578644" y="440531"/>
                  </a:lnTo>
                  <a:lnTo>
                    <a:pt x="528637" y="392906"/>
                  </a:lnTo>
                  <a:lnTo>
                    <a:pt x="447675" y="321468"/>
                  </a:lnTo>
                  <a:lnTo>
                    <a:pt x="383381" y="269081"/>
                  </a:lnTo>
                  <a:lnTo>
                    <a:pt x="300037" y="214312"/>
                  </a:lnTo>
                  <a:lnTo>
                    <a:pt x="219075" y="164306"/>
                  </a:lnTo>
                  <a:lnTo>
                    <a:pt x="133350" y="114300"/>
                  </a:lnTo>
                  <a:lnTo>
                    <a:pt x="64294" y="80962"/>
                  </a:lnTo>
                  <a:lnTo>
                    <a:pt x="28575" y="57150"/>
                  </a:lnTo>
                  <a:lnTo>
                    <a:pt x="9525" y="38100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1431" y="0"/>
                  </a:lnTo>
                  <a:lnTo>
                    <a:pt x="71437" y="16668"/>
                  </a:lnTo>
                  <a:lnTo>
                    <a:pt x="211931" y="5476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55121A3-B77D-49DC-963A-B7BE10E65EE3}"/>
              </a:ext>
            </a:extLst>
          </p:cNvPr>
          <p:cNvGrpSpPr/>
          <p:nvPr/>
        </p:nvGrpSpPr>
        <p:grpSpPr>
          <a:xfrm>
            <a:off x="3885406" y="1371600"/>
            <a:ext cx="4421187" cy="4740276"/>
            <a:chOff x="3897314" y="1371600"/>
            <a:chExt cx="4421187" cy="4740276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90DB8186-31B7-4F9F-8E66-C8F50A387A6C}"/>
                </a:ext>
              </a:extLst>
            </p:cNvPr>
            <p:cNvSpPr/>
            <p:nvPr/>
          </p:nvSpPr>
          <p:spPr>
            <a:xfrm>
              <a:off x="5738814" y="1371600"/>
              <a:ext cx="574675" cy="628650"/>
            </a:xfrm>
            <a:custGeom>
              <a:avLst/>
              <a:gdLst>
                <a:gd name="connsiteX0" fmla="*/ 238125 w 573881"/>
                <a:gd name="connsiteY0" fmla="*/ 454819 h 628650"/>
                <a:gd name="connsiteX1" fmla="*/ 235743 w 573881"/>
                <a:gd name="connsiteY1" fmla="*/ 280988 h 628650"/>
                <a:gd name="connsiteX2" fmla="*/ 230981 w 573881"/>
                <a:gd name="connsiteY2" fmla="*/ 245269 h 628650"/>
                <a:gd name="connsiteX3" fmla="*/ 219075 w 573881"/>
                <a:gd name="connsiteY3" fmla="*/ 216694 h 628650"/>
                <a:gd name="connsiteX4" fmla="*/ 202406 w 573881"/>
                <a:gd name="connsiteY4" fmla="*/ 192881 h 628650"/>
                <a:gd name="connsiteX5" fmla="*/ 183356 w 573881"/>
                <a:gd name="connsiteY5" fmla="*/ 169069 h 628650"/>
                <a:gd name="connsiteX6" fmla="*/ 161925 w 573881"/>
                <a:gd name="connsiteY6" fmla="*/ 147638 h 628650"/>
                <a:gd name="connsiteX7" fmla="*/ 133350 w 573881"/>
                <a:gd name="connsiteY7" fmla="*/ 126206 h 628650"/>
                <a:gd name="connsiteX8" fmla="*/ 76200 w 573881"/>
                <a:gd name="connsiteY8" fmla="*/ 92869 h 628650"/>
                <a:gd name="connsiteX9" fmla="*/ 45243 w 573881"/>
                <a:gd name="connsiteY9" fmla="*/ 78581 h 628650"/>
                <a:gd name="connsiteX10" fmla="*/ 28575 w 573881"/>
                <a:gd name="connsiteY10" fmla="*/ 69056 h 628650"/>
                <a:gd name="connsiteX11" fmla="*/ 7143 w 573881"/>
                <a:gd name="connsiteY11" fmla="*/ 47625 h 628650"/>
                <a:gd name="connsiteX12" fmla="*/ 0 w 573881"/>
                <a:gd name="connsiteY12" fmla="*/ 26194 h 628650"/>
                <a:gd name="connsiteX13" fmla="*/ 2381 w 573881"/>
                <a:gd name="connsiteY13" fmla="*/ 11906 h 628650"/>
                <a:gd name="connsiteX14" fmla="*/ 14287 w 573881"/>
                <a:gd name="connsiteY14" fmla="*/ 2381 h 628650"/>
                <a:gd name="connsiteX15" fmla="*/ 38100 w 573881"/>
                <a:gd name="connsiteY15" fmla="*/ 0 h 628650"/>
                <a:gd name="connsiteX16" fmla="*/ 104775 w 573881"/>
                <a:gd name="connsiteY16" fmla="*/ 2381 h 628650"/>
                <a:gd name="connsiteX17" fmla="*/ 195262 w 573881"/>
                <a:gd name="connsiteY17" fmla="*/ 4763 h 628650"/>
                <a:gd name="connsiteX18" fmla="*/ 276225 w 573881"/>
                <a:gd name="connsiteY18" fmla="*/ 11906 h 628650"/>
                <a:gd name="connsiteX19" fmla="*/ 321468 w 573881"/>
                <a:gd name="connsiteY19" fmla="*/ 16669 h 628650"/>
                <a:gd name="connsiteX20" fmla="*/ 385762 w 573881"/>
                <a:gd name="connsiteY20" fmla="*/ 35719 h 628650"/>
                <a:gd name="connsiteX21" fmla="*/ 419100 w 573881"/>
                <a:gd name="connsiteY21" fmla="*/ 50006 h 628650"/>
                <a:gd name="connsiteX22" fmla="*/ 454818 w 573881"/>
                <a:gd name="connsiteY22" fmla="*/ 69056 h 628650"/>
                <a:gd name="connsiteX23" fmla="*/ 495300 w 573881"/>
                <a:gd name="connsiteY23" fmla="*/ 95250 h 628650"/>
                <a:gd name="connsiteX24" fmla="*/ 526256 w 573881"/>
                <a:gd name="connsiteY24" fmla="*/ 126206 h 628650"/>
                <a:gd name="connsiteX25" fmla="*/ 550068 w 573881"/>
                <a:gd name="connsiteY25" fmla="*/ 154781 h 628650"/>
                <a:gd name="connsiteX26" fmla="*/ 566737 w 573881"/>
                <a:gd name="connsiteY26" fmla="*/ 183356 h 628650"/>
                <a:gd name="connsiteX27" fmla="*/ 573881 w 573881"/>
                <a:gd name="connsiteY27" fmla="*/ 209550 h 628650"/>
                <a:gd name="connsiteX28" fmla="*/ 573881 w 573881"/>
                <a:gd name="connsiteY28" fmla="*/ 230981 h 628650"/>
                <a:gd name="connsiteX29" fmla="*/ 564356 w 573881"/>
                <a:gd name="connsiteY29" fmla="*/ 252413 h 628650"/>
                <a:gd name="connsiteX30" fmla="*/ 545306 w 573881"/>
                <a:gd name="connsiteY30" fmla="*/ 276225 h 628650"/>
                <a:gd name="connsiteX31" fmla="*/ 531018 w 573881"/>
                <a:gd name="connsiteY31" fmla="*/ 297656 h 628650"/>
                <a:gd name="connsiteX32" fmla="*/ 521493 w 573881"/>
                <a:gd name="connsiteY32" fmla="*/ 330994 h 628650"/>
                <a:gd name="connsiteX33" fmla="*/ 519112 w 573881"/>
                <a:gd name="connsiteY33" fmla="*/ 371475 h 628650"/>
                <a:gd name="connsiteX34" fmla="*/ 528637 w 573881"/>
                <a:gd name="connsiteY34" fmla="*/ 595313 h 628650"/>
                <a:gd name="connsiteX35" fmla="*/ 238125 w 573881"/>
                <a:gd name="connsiteY35" fmla="*/ 628650 h 628650"/>
                <a:gd name="connsiteX36" fmla="*/ 238125 w 573881"/>
                <a:gd name="connsiteY36" fmla="*/ 4548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881" h="628650">
                  <a:moveTo>
                    <a:pt x="238125" y="454819"/>
                  </a:moveTo>
                  <a:lnTo>
                    <a:pt x="235743" y="280988"/>
                  </a:lnTo>
                  <a:lnTo>
                    <a:pt x="230981" y="245269"/>
                  </a:lnTo>
                  <a:lnTo>
                    <a:pt x="219075" y="216694"/>
                  </a:lnTo>
                  <a:lnTo>
                    <a:pt x="202406" y="192881"/>
                  </a:lnTo>
                  <a:lnTo>
                    <a:pt x="183356" y="169069"/>
                  </a:lnTo>
                  <a:lnTo>
                    <a:pt x="161925" y="147638"/>
                  </a:lnTo>
                  <a:lnTo>
                    <a:pt x="133350" y="126206"/>
                  </a:lnTo>
                  <a:lnTo>
                    <a:pt x="76200" y="92869"/>
                  </a:lnTo>
                  <a:lnTo>
                    <a:pt x="45243" y="78581"/>
                  </a:lnTo>
                  <a:lnTo>
                    <a:pt x="28575" y="69056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8100" y="0"/>
                  </a:lnTo>
                  <a:lnTo>
                    <a:pt x="104775" y="2381"/>
                  </a:lnTo>
                  <a:lnTo>
                    <a:pt x="195262" y="4763"/>
                  </a:lnTo>
                  <a:lnTo>
                    <a:pt x="276225" y="11906"/>
                  </a:lnTo>
                  <a:lnTo>
                    <a:pt x="321468" y="16669"/>
                  </a:lnTo>
                  <a:lnTo>
                    <a:pt x="385762" y="35719"/>
                  </a:lnTo>
                  <a:lnTo>
                    <a:pt x="419100" y="50006"/>
                  </a:lnTo>
                  <a:lnTo>
                    <a:pt x="454818" y="69056"/>
                  </a:lnTo>
                  <a:lnTo>
                    <a:pt x="495300" y="95250"/>
                  </a:lnTo>
                  <a:lnTo>
                    <a:pt x="526256" y="126206"/>
                  </a:lnTo>
                  <a:lnTo>
                    <a:pt x="550068" y="154781"/>
                  </a:lnTo>
                  <a:lnTo>
                    <a:pt x="566737" y="183356"/>
                  </a:lnTo>
                  <a:lnTo>
                    <a:pt x="573881" y="209550"/>
                  </a:lnTo>
                  <a:lnTo>
                    <a:pt x="573881" y="230981"/>
                  </a:lnTo>
                  <a:lnTo>
                    <a:pt x="564356" y="252413"/>
                  </a:lnTo>
                  <a:lnTo>
                    <a:pt x="545306" y="276225"/>
                  </a:lnTo>
                  <a:lnTo>
                    <a:pt x="531018" y="297656"/>
                  </a:lnTo>
                  <a:lnTo>
                    <a:pt x="521493" y="330994"/>
                  </a:lnTo>
                  <a:lnTo>
                    <a:pt x="519112" y="371475"/>
                  </a:lnTo>
                  <a:lnTo>
                    <a:pt x="528637" y="595313"/>
                  </a:lnTo>
                  <a:lnTo>
                    <a:pt x="238125" y="628650"/>
                  </a:lnTo>
                  <a:lnTo>
                    <a:pt x="238125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B31B4FD0-945F-44AC-B3A9-7B3768DF102A}"/>
                </a:ext>
              </a:extLst>
            </p:cNvPr>
            <p:cNvSpPr/>
            <p:nvPr/>
          </p:nvSpPr>
          <p:spPr>
            <a:xfrm>
              <a:off x="4100513" y="1789113"/>
              <a:ext cx="438150" cy="1154112"/>
            </a:xfrm>
            <a:custGeom>
              <a:avLst/>
              <a:gdLst>
                <a:gd name="connsiteX0" fmla="*/ 9525 w 438150"/>
                <a:gd name="connsiteY0" fmla="*/ 978694 h 1154906"/>
                <a:gd name="connsiteX1" fmla="*/ 0 w 438150"/>
                <a:gd name="connsiteY1" fmla="*/ 802481 h 1154906"/>
                <a:gd name="connsiteX2" fmla="*/ 7143 w 438150"/>
                <a:gd name="connsiteY2" fmla="*/ 781050 h 1154906"/>
                <a:gd name="connsiteX3" fmla="*/ 57150 w 438150"/>
                <a:gd name="connsiteY3" fmla="*/ 719137 h 1154906"/>
                <a:gd name="connsiteX4" fmla="*/ 116681 w 438150"/>
                <a:gd name="connsiteY4" fmla="*/ 659606 h 1154906"/>
                <a:gd name="connsiteX5" fmla="*/ 135731 w 438150"/>
                <a:gd name="connsiteY5" fmla="*/ 631031 h 1154906"/>
                <a:gd name="connsiteX6" fmla="*/ 178593 w 438150"/>
                <a:gd name="connsiteY6" fmla="*/ 547687 h 1154906"/>
                <a:gd name="connsiteX7" fmla="*/ 202406 w 438150"/>
                <a:gd name="connsiteY7" fmla="*/ 483394 h 1154906"/>
                <a:gd name="connsiteX8" fmla="*/ 221456 w 438150"/>
                <a:gd name="connsiteY8" fmla="*/ 397669 h 1154906"/>
                <a:gd name="connsiteX9" fmla="*/ 228600 w 438150"/>
                <a:gd name="connsiteY9" fmla="*/ 345281 h 1154906"/>
                <a:gd name="connsiteX10" fmla="*/ 228600 w 438150"/>
                <a:gd name="connsiteY10" fmla="*/ 269081 h 1154906"/>
                <a:gd name="connsiteX11" fmla="*/ 219075 w 438150"/>
                <a:gd name="connsiteY11" fmla="*/ 171450 h 1154906"/>
                <a:gd name="connsiteX12" fmla="*/ 207168 w 438150"/>
                <a:gd name="connsiteY12" fmla="*/ 88106 h 1154906"/>
                <a:gd name="connsiteX13" fmla="*/ 202406 w 438150"/>
                <a:gd name="connsiteY13" fmla="*/ 42862 h 1154906"/>
                <a:gd name="connsiteX14" fmla="*/ 202406 w 438150"/>
                <a:gd name="connsiteY14" fmla="*/ 19050 h 1154906"/>
                <a:gd name="connsiteX15" fmla="*/ 211931 w 438150"/>
                <a:gd name="connsiteY15" fmla="*/ 2381 h 1154906"/>
                <a:gd name="connsiteX16" fmla="*/ 221456 w 438150"/>
                <a:gd name="connsiteY16" fmla="*/ 0 h 1154906"/>
                <a:gd name="connsiteX17" fmla="*/ 242887 w 438150"/>
                <a:gd name="connsiteY17" fmla="*/ 2381 h 1154906"/>
                <a:gd name="connsiteX18" fmla="*/ 259556 w 438150"/>
                <a:gd name="connsiteY18" fmla="*/ 16669 h 1154906"/>
                <a:gd name="connsiteX19" fmla="*/ 283368 w 438150"/>
                <a:gd name="connsiteY19" fmla="*/ 50006 h 1154906"/>
                <a:gd name="connsiteX20" fmla="*/ 354806 w 438150"/>
                <a:gd name="connsiteY20" fmla="*/ 164306 h 1154906"/>
                <a:gd name="connsiteX21" fmla="*/ 438150 w 438150"/>
                <a:gd name="connsiteY21" fmla="*/ 328612 h 1154906"/>
                <a:gd name="connsiteX22" fmla="*/ 428625 w 438150"/>
                <a:gd name="connsiteY22" fmla="*/ 447675 h 1154906"/>
                <a:gd name="connsiteX23" fmla="*/ 421481 w 438150"/>
                <a:gd name="connsiteY23" fmla="*/ 561975 h 1154906"/>
                <a:gd name="connsiteX24" fmla="*/ 402431 w 438150"/>
                <a:gd name="connsiteY24" fmla="*/ 669131 h 1154906"/>
                <a:gd name="connsiteX25" fmla="*/ 373856 w 438150"/>
                <a:gd name="connsiteY25" fmla="*/ 762000 h 1154906"/>
                <a:gd name="connsiteX26" fmla="*/ 335756 w 438150"/>
                <a:gd name="connsiteY26" fmla="*/ 857250 h 1154906"/>
                <a:gd name="connsiteX27" fmla="*/ 283368 w 438150"/>
                <a:gd name="connsiteY27" fmla="*/ 962025 h 1154906"/>
                <a:gd name="connsiteX28" fmla="*/ 240506 w 438150"/>
                <a:gd name="connsiteY28" fmla="*/ 1035844 h 1154906"/>
                <a:gd name="connsiteX29" fmla="*/ 202406 w 438150"/>
                <a:gd name="connsiteY29" fmla="*/ 1088231 h 1154906"/>
                <a:gd name="connsiteX30" fmla="*/ 166687 w 438150"/>
                <a:gd name="connsiteY30" fmla="*/ 1119187 h 1154906"/>
                <a:gd name="connsiteX31" fmla="*/ 126206 w 438150"/>
                <a:gd name="connsiteY31" fmla="*/ 1143000 h 1154906"/>
                <a:gd name="connsiteX32" fmla="*/ 78581 w 438150"/>
                <a:gd name="connsiteY32" fmla="*/ 1154906 h 1154906"/>
                <a:gd name="connsiteX33" fmla="*/ 59531 w 438150"/>
                <a:gd name="connsiteY33" fmla="*/ 1145381 h 1154906"/>
                <a:gd name="connsiteX34" fmla="*/ 42862 w 438150"/>
                <a:gd name="connsiteY34" fmla="*/ 1128712 h 1154906"/>
                <a:gd name="connsiteX35" fmla="*/ 23812 w 438150"/>
                <a:gd name="connsiteY35" fmla="*/ 1081087 h 1154906"/>
                <a:gd name="connsiteX36" fmla="*/ 9525 w 438150"/>
                <a:gd name="connsiteY36" fmla="*/ 978694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150" h="1154906">
                  <a:moveTo>
                    <a:pt x="9525" y="978694"/>
                  </a:moveTo>
                  <a:lnTo>
                    <a:pt x="0" y="802481"/>
                  </a:lnTo>
                  <a:lnTo>
                    <a:pt x="7143" y="781050"/>
                  </a:lnTo>
                  <a:lnTo>
                    <a:pt x="57150" y="719137"/>
                  </a:lnTo>
                  <a:lnTo>
                    <a:pt x="116681" y="659606"/>
                  </a:lnTo>
                  <a:lnTo>
                    <a:pt x="135731" y="631031"/>
                  </a:lnTo>
                  <a:lnTo>
                    <a:pt x="178593" y="547687"/>
                  </a:lnTo>
                  <a:lnTo>
                    <a:pt x="202406" y="483394"/>
                  </a:lnTo>
                  <a:lnTo>
                    <a:pt x="221456" y="397669"/>
                  </a:lnTo>
                  <a:lnTo>
                    <a:pt x="228600" y="345281"/>
                  </a:lnTo>
                  <a:lnTo>
                    <a:pt x="228600" y="269081"/>
                  </a:lnTo>
                  <a:lnTo>
                    <a:pt x="219075" y="171450"/>
                  </a:lnTo>
                  <a:lnTo>
                    <a:pt x="207168" y="88106"/>
                  </a:lnTo>
                  <a:lnTo>
                    <a:pt x="202406" y="42862"/>
                  </a:lnTo>
                  <a:lnTo>
                    <a:pt x="202406" y="19050"/>
                  </a:lnTo>
                  <a:lnTo>
                    <a:pt x="211931" y="2381"/>
                  </a:lnTo>
                  <a:lnTo>
                    <a:pt x="221456" y="0"/>
                  </a:lnTo>
                  <a:lnTo>
                    <a:pt x="242887" y="2381"/>
                  </a:lnTo>
                  <a:lnTo>
                    <a:pt x="259556" y="16669"/>
                  </a:lnTo>
                  <a:lnTo>
                    <a:pt x="283368" y="50006"/>
                  </a:lnTo>
                  <a:lnTo>
                    <a:pt x="354806" y="164306"/>
                  </a:lnTo>
                  <a:lnTo>
                    <a:pt x="438150" y="328612"/>
                  </a:lnTo>
                  <a:lnTo>
                    <a:pt x="428625" y="447675"/>
                  </a:lnTo>
                  <a:lnTo>
                    <a:pt x="421481" y="561975"/>
                  </a:lnTo>
                  <a:lnTo>
                    <a:pt x="402431" y="669131"/>
                  </a:lnTo>
                  <a:lnTo>
                    <a:pt x="373856" y="762000"/>
                  </a:lnTo>
                  <a:lnTo>
                    <a:pt x="335756" y="857250"/>
                  </a:lnTo>
                  <a:lnTo>
                    <a:pt x="283368" y="962025"/>
                  </a:lnTo>
                  <a:lnTo>
                    <a:pt x="240506" y="1035844"/>
                  </a:lnTo>
                  <a:lnTo>
                    <a:pt x="202406" y="1088231"/>
                  </a:lnTo>
                  <a:lnTo>
                    <a:pt x="166687" y="1119187"/>
                  </a:lnTo>
                  <a:lnTo>
                    <a:pt x="126206" y="1143000"/>
                  </a:lnTo>
                  <a:lnTo>
                    <a:pt x="78581" y="1154906"/>
                  </a:lnTo>
                  <a:lnTo>
                    <a:pt x="59531" y="1145381"/>
                  </a:lnTo>
                  <a:lnTo>
                    <a:pt x="42862" y="1128712"/>
                  </a:lnTo>
                  <a:lnTo>
                    <a:pt x="23812" y="1081087"/>
                  </a:lnTo>
                  <a:lnTo>
                    <a:pt x="9525" y="978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648B5056-0190-4896-AAE6-83F5000D0058}"/>
                </a:ext>
              </a:extLst>
            </p:cNvPr>
            <p:cNvSpPr/>
            <p:nvPr/>
          </p:nvSpPr>
          <p:spPr>
            <a:xfrm>
              <a:off x="4887914" y="2343151"/>
              <a:ext cx="2274887" cy="506413"/>
            </a:xfrm>
            <a:custGeom>
              <a:avLst/>
              <a:gdLst>
                <a:gd name="connsiteX0" fmla="*/ 1604963 w 2274094"/>
                <a:gd name="connsiteY0" fmla="*/ 290513 h 507206"/>
                <a:gd name="connsiteX1" fmla="*/ 1166813 w 2274094"/>
                <a:gd name="connsiteY1" fmla="*/ 354806 h 507206"/>
                <a:gd name="connsiteX2" fmla="*/ 928688 w 2274094"/>
                <a:gd name="connsiteY2" fmla="*/ 411956 h 507206"/>
                <a:gd name="connsiteX3" fmla="*/ 700088 w 2274094"/>
                <a:gd name="connsiteY3" fmla="*/ 447675 h 507206"/>
                <a:gd name="connsiteX4" fmla="*/ 490538 w 2274094"/>
                <a:gd name="connsiteY4" fmla="*/ 485775 h 507206"/>
                <a:gd name="connsiteX5" fmla="*/ 435769 w 2274094"/>
                <a:gd name="connsiteY5" fmla="*/ 500063 h 507206"/>
                <a:gd name="connsiteX6" fmla="*/ 352425 w 2274094"/>
                <a:gd name="connsiteY6" fmla="*/ 507206 h 507206"/>
                <a:gd name="connsiteX7" fmla="*/ 297657 w 2274094"/>
                <a:gd name="connsiteY7" fmla="*/ 507206 h 507206"/>
                <a:gd name="connsiteX8" fmla="*/ 273844 w 2274094"/>
                <a:gd name="connsiteY8" fmla="*/ 502444 h 507206"/>
                <a:gd name="connsiteX9" fmla="*/ 242888 w 2274094"/>
                <a:gd name="connsiteY9" fmla="*/ 490538 h 507206"/>
                <a:gd name="connsiteX10" fmla="*/ 195263 w 2274094"/>
                <a:gd name="connsiteY10" fmla="*/ 457200 h 507206"/>
                <a:gd name="connsiteX11" fmla="*/ 133350 w 2274094"/>
                <a:gd name="connsiteY11" fmla="*/ 400050 h 507206"/>
                <a:gd name="connsiteX12" fmla="*/ 92869 w 2274094"/>
                <a:gd name="connsiteY12" fmla="*/ 352425 h 507206"/>
                <a:gd name="connsiteX13" fmla="*/ 47625 w 2274094"/>
                <a:gd name="connsiteY13" fmla="*/ 288131 h 507206"/>
                <a:gd name="connsiteX14" fmla="*/ 21432 w 2274094"/>
                <a:gd name="connsiteY14" fmla="*/ 252413 h 507206"/>
                <a:gd name="connsiteX15" fmla="*/ 4763 w 2274094"/>
                <a:gd name="connsiteY15" fmla="*/ 223838 h 507206"/>
                <a:gd name="connsiteX16" fmla="*/ 0 w 2274094"/>
                <a:gd name="connsiteY16" fmla="*/ 207169 h 507206"/>
                <a:gd name="connsiteX17" fmla="*/ 2382 w 2274094"/>
                <a:gd name="connsiteY17" fmla="*/ 192881 h 507206"/>
                <a:gd name="connsiteX18" fmla="*/ 7144 w 2274094"/>
                <a:gd name="connsiteY18" fmla="*/ 180975 h 507206"/>
                <a:gd name="connsiteX19" fmla="*/ 19050 w 2274094"/>
                <a:gd name="connsiteY19" fmla="*/ 176213 h 507206"/>
                <a:gd name="connsiteX20" fmla="*/ 33338 w 2274094"/>
                <a:gd name="connsiteY20" fmla="*/ 178594 h 507206"/>
                <a:gd name="connsiteX21" fmla="*/ 59532 w 2274094"/>
                <a:gd name="connsiteY21" fmla="*/ 190500 h 507206"/>
                <a:gd name="connsiteX22" fmla="*/ 107157 w 2274094"/>
                <a:gd name="connsiteY22" fmla="*/ 226219 h 507206"/>
                <a:gd name="connsiteX23" fmla="*/ 169069 w 2274094"/>
                <a:gd name="connsiteY23" fmla="*/ 266700 h 507206"/>
                <a:gd name="connsiteX24" fmla="*/ 216694 w 2274094"/>
                <a:gd name="connsiteY24" fmla="*/ 292894 h 507206"/>
                <a:gd name="connsiteX25" fmla="*/ 283369 w 2274094"/>
                <a:gd name="connsiteY25" fmla="*/ 321469 h 507206"/>
                <a:gd name="connsiteX26" fmla="*/ 340519 w 2274094"/>
                <a:gd name="connsiteY26" fmla="*/ 335756 h 507206"/>
                <a:gd name="connsiteX27" fmla="*/ 421482 w 2274094"/>
                <a:gd name="connsiteY27" fmla="*/ 338138 h 507206"/>
                <a:gd name="connsiteX28" fmla="*/ 495300 w 2274094"/>
                <a:gd name="connsiteY28" fmla="*/ 333375 h 507206"/>
                <a:gd name="connsiteX29" fmla="*/ 771525 w 2274094"/>
                <a:gd name="connsiteY29" fmla="*/ 271463 h 507206"/>
                <a:gd name="connsiteX30" fmla="*/ 1045369 w 2274094"/>
                <a:gd name="connsiteY30" fmla="*/ 204788 h 507206"/>
                <a:gd name="connsiteX31" fmla="*/ 1233488 w 2274094"/>
                <a:gd name="connsiteY31" fmla="*/ 176213 h 507206"/>
                <a:gd name="connsiteX32" fmla="*/ 1726407 w 2274094"/>
                <a:gd name="connsiteY32" fmla="*/ 85725 h 507206"/>
                <a:gd name="connsiteX33" fmla="*/ 1752600 w 2274094"/>
                <a:gd name="connsiteY33" fmla="*/ 59531 h 507206"/>
                <a:gd name="connsiteX34" fmla="*/ 1776413 w 2274094"/>
                <a:gd name="connsiteY34" fmla="*/ 35719 h 507206"/>
                <a:gd name="connsiteX35" fmla="*/ 1804988 w 2274094"/>
                <a:gd name="connsiteY35" fmla="*/ 11906 h 507206"/>
                <a:gd name="connsiteX36" fmla="*/ 1831182 w 2274094"/>
                <a:gd name="connsiteY36" fmla="*/ 2381 h 507206"/>
                <a:gd name="connsiteX37" fmla="*/ 1862138 w 2274094"/>
                <a:gd name="connsiteY37" fmla="*/ 0 h 507206"/>
                <a:gd name="connsiteX38" fmla="*/ 1897857 w 2274094"/>
                <a:gd name="connsiteY38" fmla="*/ 7144 h 507206"/>
                <a:gd name="connsiteX39" fmla="*/ 1921669 w 2274094"/>
                <a:gd name="connsiteY39" fmla="*/ 9525 h 507206"/>
                <a:gd name="connsiteX40" fmla="*/ 1983582 w 2274094"/>
                <a:gd name="connsiteY40" fmla="*/ 21431 h 507206"/>
                <a:gd name="connsiteX41" fmla="*/ 2081213 w 2274094"/>
                <a:gd name="connsiteY41" fmla="*/ 52388 h 507206"/>
                <a:gd name="connsiteX42" fmla="*/ 2193132 w 2274094"/>
                <a:gd name="connsiteY42" fmla="*/ 100013 h 507206"/>
                <a:gd name="connsiteX43" fmla="*/ 2250282 w 2274094"/>
                <a:gd name="connsiteY43" fmla="*/ 126206 h 507206"/>
                <a:gd name="connsiteX44" fmla="*/ 2262188 w 2274094"/>
                <a:gd name="connsiteY44" fmla="*/ 138113 h 507206"/>
                <a:gd name="connsiteX45" fmla="*/ 2269332 w 2274094"/>
                <a:gd name="connsiteY45" fmla="*/ 159544 h 507206"/>
                <a:gd name="connsiteX46" fmla="*/ 2274094 w 2274094"/>
                <a:gd name="connsiteY46" fmla="*/ 192881 h 507206"/>
                <a:gd name="connsiteX47" fmla="*/ 2266950 w 2274094"/>
                <a:gd name="connsiteY47" fmla="*/ 219075 h 507206"/>
                <a:gd name="connsiteX48" fmla="*/ 2250282 w 2274094"/>
                <a:gd name="connsiteY48" fmla="*/ 230981 h 507206"/>
                <a:gd name="connsiteX49" fmla="*/ 2147888 w 2274094"/>
                <a:gd name="connsiteY49" fmla="*/ 245269 h 507206"/>
                <a:gd name="connsiteX50" fmla="*/ 1869282 w 2274094"/>
                <a:gd name="connsiteY50" fmla="*/ 259556 h 507206"/>
                <a:gd name="connsiteX51" fmla="*/ 1604963 w 2274094"/>
                <a:gd name="connsiteY51" fmla="*/ 29051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74094" h="507206">
                  <a:moveTo>
                    <a:pt x="1604963" y="290513"/>
                  </a:moveTo>
                  <a:lnTo>
                    <a:pt x="1166813" y="354806"/>
                  </a:lnTo>
                  <a:lnTo>
                    <a:pt x="928688" y="411956"/>
                  </a:lnTo>
                  <a:lnTo>
                    <a:pt x="700088" y="447675"/>
                  </a:lnTo>
                  <a:lnTo>
                    <a:pt x="490538" y="485775"/>
                  </a:lnTo>
                  <a:lnTo>
                    <a:pt x="435769" y="500063"/>
                  </a:lnTo>
                  <a:lnTo>
                    <a:pt x="352425" y="507206"/>
                  </a:lnTo>
                  <a:lnTo>
                    <a:pt x="297657" y="507206"/>
                  </a:lnTo>
                  <a:lnTo>
                    <a:pt x="273844" y="502444"/>
                  </a:lnTo>
                  <a:lnTo>
                    <a:pt x="242888" y="490538"/>
                  </a:lnTo>
                  <a:lnTo>
                    <a:pt x="195263" y="457200"/>
                  </a:lnTo>
                  <a:lnTo>
                    <a:pt x="133350" y="400050"/>
                  </a:lnTo>
                  <a:lnTo>
                    <a:pt x="92869" y="352425"/>
                  </a:lnTo>
                  <a:lnTo>
                    <a:pt x="47625" y="288131"/>
                  </a:lnTo>
                  <a:lnTo>
                    <a:pt x="21432" y="252413"/>
                  </a:lnTo>
                  <a:lnTo>
                    <a:pt x="4763" y="223838"/>
                  </a:lnTo>
                  <a:lnTo>
                    <a:pt x="0" y="207169"/>
                  </a:lnTo>
                  <a:lnTo>
                    <a:pt x="2382" y="192881"/>
                  </a:lnTo>
                  <a:lnTo>
                    <a:pt x="7144" y="180975"/>
                  </a:lnTo>
                  <a:lnTo>
                    <a:pt x="19050" y="176213"/>
                  </a:lnTo>
                  <a:lnTo>
                    <a:pt x="33338" y="178594"/>
                  </a:lnTo>
                  <a:lnTo>
                    <a:pt x="59532" y="190500"/>
                  </a:lnTo>
                  <a:lnTo>
                    <a:pt x="107157" y="226219"/>
                  </a:lnTo>
                  <a:lnTo>
                    <a:pt x="169069" y="266700"/>
                  </a:lnTo>
                  <a:lnTo>
                    <a:pt x="216694" y="292894"/>
                  </a:lnTo>
                  <a:lnTo>
                    <a:pt x="283369" y="321469"/>
                  </a:lnTo>
                  <a:lnTo>
                    <a:pt x="340519" y="335756"/>
                  </a:lnTo>
                  <a:lnTo>
                    <a:pt x="421482" y="338138"/>
                  </a:lnTo>
                  <a:lnTo>
                    <a:pt x="495300" y="333375"/>
                  </a:lnTo>
                  <a:lnTo>
                    <a:pt x="771525" y="271463"/>
                  </a:lnTo>
                  <a:lnTo>
                    <a:pt x="1045369" y="204788"/>
                  </a:lnTo>
                  <a:lnTo>
                    <a:pt x="1233488" y="176213"/>
                  </a:lnTo>
                  <a:lnTo>
                    <a:pt x="1726407" y="85725"/>
                  </a:lnTo>
                  <a:lnTo>
                    <a:pt x="1752600" y="59531"/>
                  </a:lnTo>
                  <a:lnTo>
                    <a:pt x="1776413" y="35719"/>
                  </a:lnTo>
                  <a:lnTo>
                    <a:pt x="1804988" y="11906"/>
                  </a:lnTo>
                  <a:lnTo>
                    <a:pt x="1831182" y="2381"/>
                  </a:lnTo>
                  <a:lnTo>
                    <a:pt x="1862138" y="0"/>
                  </a:lnTo>
                  <a:lnTo>
                    <a:pt x="1897857" y="7144"/>
                  </a:lnTo>
                  <a:lnTo>
                    <a:pt x="1921669" y="9525"/>
                  </a:lnTo>
                  <a:lnTo>
                    <a:pt x="1983582" y="21431"/>
                  </a:lnTo>
                  <a:lnTo>
                    <a:pt x="2081213" y="52388"/>
                  </a:lnTo>
                  <a:lnTo>
                    <a:pt x="2193132" y="100013"/>
                  </a:lnTo>
                  <a:lnTo>
                    <a:pt x="2250282" y="126206"/>
                  </a:lnTo>
                  <a:lnTo>
                    <a:pt x="2262188" y="138113"/>
                  </a:lnTo>
                  <a:lnTo>
                    <a:pt x="2269332" y="159544"/>
                  </a:lnTo>
                  <a:lnTo>
                    <a:pt x="2274094" y="192881"/>
                  </a:lnTo>
                  <a:lnTo>
                    <a:pt x="2266950" y="219075"/>
                  </a:lnTo>
                  <a:lnTo>
                    <a:pt x="2250282" y="230981"/>
                  </a:lnTo>
                  <a:lnTo>
                    <a:pt x="2147888" y="245269"/>
                  </a:lnTo>
                  <a:lnTo>
                    <a:pt x="1869282" y="259556"/>
                  </a:lnTo>
                  <a:lnTo>
                    <a:pt x="16049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10AE2E4C-28A5-4E92-9776-A112D9DFA1AC}"/>
                </a:ext>
              </a:extLst>
            </p:cNvPr>
            <p:cNvSpPr/>
            <p:nvPr/>
          </p:nvSpPr>
          <p:spPr>
            <a:xfrm>
              <a:off x="3897314" y="3265489"/>
              <a:ext cx="4421187" cy="655637"/>
            </a:xfrm>
            <a:custGeom>
              <a:avLst/>
              <a:gdLst>
                <a:gd name="connsiteX0" fmla="*/ 2348179 w 4422038"/>
                <a:gd name="connsiteY0" fmla="*/ 332841 h 654710"/>
                <a:gd name="connsiteX1" fmla="*/ 1700784 w 4422038"/>
                <a:gd name="connsiteY1" fmla="*/ 398678 h 654710"/>
                <a:gd name="connsiteX2" fmla="*/ 1239926 w 4422038"/>
                <a:gd name="connsiteY2" fmla="*/ 468173 h 654710"/>
                <a:gd name="connsiteX3" fmla="*/ 892454 w 4422038"/>
                <a:gd name="connsiteY3" fmla="*/ 523037 h 654710"/>
                <a:gd name="connsiteX4" fmla="*/ 738835 w 4422038"/>
                <a:gd name="connsiteY4" fmla="*/ 555955 h 654710"/>
                <a:gd name="connsiteX5" fmla="*/ 508406 w 4422038"/>
                <a:gd name="connsiteY5" fmla="*/ 632765 h 654710"/>
                <a:gd name="connsiteX6" fmla="*/ 453542 w 4422038"/>
                <a:gd name="connsiteY6" fmla="*/ 654710 h 654710"/>
                <a:gd name="connsiteX7" fmla="*/ 413309 w 4422038"/>
                <a:gd name="connsiteY7" fmla="*/ 640080 h 654710"/>
                <a:gd name="connsiteX8" fmla="*/ 336499 w 4422038"/>
                <a:gd name="connsiteY8" fmla="*/ 599846 h 654710"/>
                <a:gd name="connsiteX9" fmla="*/ 226771 w 4422038"/>
                <a:gd name="connsiteY9" fmla="*/ 530352 h 654710"/>
                <a:gd name="connsiteX10" fmla="*/ 160934 w 4422038"/>
                <a:gd name="connsiteY10" fmla="*/ 479145 h 654710"/>
                <a:gd name="connsiteX11" fmla="*/ 84125 w 4422038"/>
                <a:gd name="connsiteY11" fmla="*/ 402336 h 654710"/>
                <a:gd name="connsiteX12" fmla="*/ 18288 w 4422038"/>
                <a:gd name="connsiteY12" fmla="*/ 325526 h 654710"/>
                <a:gd name="connsiteX13" fmla="*/ 3657 w 4422038"/>
                <a:gd name="connsiteY13" fmla="*/ 303581 h 654710"/>
                <a:gd name="connsiteX14" fmla="*/ 0 w 4422038"/>
                <a:gd name="connsiteY14" fmla="*/ 270662 h 654710"/>
                <a:gd name="connsiteX15" fmla="*/ 3657 w 4422038"/>
                <a:gd name="connsiteY15" fmla="*/ 245059 h 654710"/>
                <a:gd name="connsiteX16" fmla="*/ 14630 w 4422038"/>
                <a:gd name="connsiteY16" fmla="*/ 230429 h 654710"/>
                <a:gd name="connsiteX17" fmla="*/ 36576 w 4422038"/>
                <a:gd name="connsiteY17" fmla="*/ 223113 h 654710"/>
                <a:gd name="connsiteX18" fmla="*/ 69494 w 4422038"/>
                <a:gd name="connsiteY18" fmla="*/ 226771 h 654710"/>
                <a:gd name="connsiteX19" fmla="*/ 113385 w 4422038"/>
                <a:gd name="connsiteY19" fmla="*/ 256032 h 654710"/>
                <a:gd name="connsiteX20" fmla="*/ 168249 w 4422038"/>
                <a:gd name="connsiteY20" fmla="*/ 292608 h 654710"/>
                <a:gd name="connsiteX21" fmla="*/ 223113 w 4422038"/>
                <a:gd name="connsiteY21" fmla="*/ 318211 h 654710"/>
                <a:gd name="connsiteX22" fmla="*/ 307238 w 4422038"/>
                <a:gd name="connsiteY22" fmla="*/ 347472 h 654710"/>
                <a:gd name="connsiteX23" fmla="*/ 384048 w 4422038"/>
                <a:gd name="connsiteY23" fmla="*/ 362102 h 654710"/>
                <a:gd name="connsiteX24" fmla="*/ 431597 w 4422038"/>
                <a:gd name="connsiteY24" fmla="*/ 369417 h 654710"/>
                <a:gd name="connsiteX25" fmla="*/ 541325 w 4422038"/>
                <a:gd name="connsiteY25" fmla="*/ 354787 h 654710"/>
                <a:gd name="connsiteX26" fmla="*/ 1111910 w 4422038"/>
                <a:gd name="connsiteY26" fmla="*/ 277977 h 654710"/>
                <a:gd name="connsiteX27" fmla="*/ 1594713 w 4422038"/>
                <a:gd name="connsiteY27" fmla="*/ 212141 h 654710"/>
                <a:gd name="connsiteX28" fmla="*/ 2048256 w 4422038"/>
                <a:gd name="connsiteY28" fmla="*/ 171907 h 654710"/>
                <a:gd name="connsiteX29" fmla="*/ 2798064 w 4422038"/>
                <a:gd name="connsiteY29" fmla="*/ 117043 h 654710"/>
                <a:gd name="connsiteX30" fmla="*/ 3452774 w 4422038"/>
                <a:gd name="connsiteY30" fmla="*/ 87782 h 654710"/>
                <a:gd name="connsiteX31" fmla="*/ 3781958 w 4422038"/>
                <a:gd name="connsiteY31" fmla="*/ 76809 h 654710"/>
                <a:gd name="connsiteX32" fmla="*/ 3968496 w 4422038"/>
                <a:gd name="connsiteY32" fmla="*/ 29261 h 654710"/>
                <a:gd name="connsiteX33" fmla="*/ 4005072 w 4422038"/>
                <a:gd name="connsiteY33" fmla="*/ 10973 h 654710"/>
                <a:gd name="connsiteX34" fmla="*/ 4067251 w 4422038"/>
                <a:gd name="connsiteY34" fmla="*/ 0 h 654710"/>
                <a:gd name="connsiteX35" fmla="*/ 4133088 w 4422038"/>
                <a:gd name="connsiteY35" fmla="*/ 14630 h 654710"/>
                <a:gd name="connsiteX36" fmla="*/ 4206240 w 4422038"/>
                <a:gd name="connsiteY36" fmla="*/ 43891 h 654710"/>
                <a:gd name="connsiteX37" fmla="*/ 4294022 w 4422038"/>
                <a:gd name="connsiteY37" fmla="*/ 95097 h 654710"/>
                <a:gd name="connsiteX38" fmla="*/ 4370832 w 4422038"/>
                <a:gd name="connsiteY38" fmla="*/ 149961 h 654710"/>
                <a:gd name="connsiteX39" fmla="*/ 4403750 w 4422038"/>
                <a:gd name="connsiteY39" fmla="*/ 182880 h 654710"/>
                <a:gd name="connsiteX40" fmla="*/ 4414723 w 4422038"/>
                <a:gd name="connsiteY40" fmla="*/ 201168 h 654710"/>
                <a:gd name="connsiteX41" fmla="*/ 4422038 w 4422038"/>
                <a:gd name="connsiteY41" fmla="*/ 223113 h 654710"/>
                <a:gd name="connsiteX42" fmla="*/ 4422038 w 4422038"/>
                <a:gd name="connsiteY42" fmla="*/ 248717 h 654710"/>
                <a:gd name="connsiteX43" fmla="*/ 4403750 w 4422038"/>
                <a:gd name="connsiteY43" fmla="*/ 274320 h 654710"/>
                <a:gd name="connsiteX44" fmla="*/ 4370832 w 4422038"/>
                <a:gd name="connsiteY44" fmla="*/ 288950 h 654710"/>
                <a:gd name="connsiteX45" fmla="*/ 4326941 w 4422038"/>
                <a:gd name="connsiteY45" fmla="*/ 299923 h 654710"/>
                <a:gd name="connsiteX46" fmla="*/ 4052621 w 4422038"/>
                <a:gd name="connsiteY46" fmla="*/ 277977 h 654710"/>
                <a:gd name="connsiteX47" fmla="*/ 3752697 w 4422038"/>
                <a:gd name="connsiteY47" fmla="*/ 263347 h 654710"/>
                <a:gd name="connsiteX48" fmla="*/ 3577133 w 4422038"/>
                <a:gd name="connsiteY48" fmla="*/ 267005 h 654710"/>
                <a:gd name="connsiteX49" fmla="*/ 3438144 w 4422038"/>
                <a:gd name="connsiteY49" fmla="*/ 277977 h 654710"/>
                <a:gd name="connsiteX50" fmla="*/ 2991917 w 4422038"/>
                <a:gd name="connsiteY50" fmla="*/ 296265 h 654710"/>
                <a:gd name="connsiteX51" fmla="*/ 2860243 w 4422038"/>
                <a:gd name="connsiteY51" fmla="*/ 292608 h 654710"/>
                <a:gd name="connsiteX52" fmla="*/ 2348179 w 4422038"/>
                <a:gd name="connsiteY52" fmla="*/ 332841 h 6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22038" h="654710">
                  <a:moveTo>
                    <a:pt x="2348179" y="332841"/>
                  </a:moveTo>
                  <a:lnTo>
                    <a:pt x="1700784" y="398678"/>
                  </a:lnTo>
                  <a:lnTo>
                    <a:pt x="1239926" y="468173"/>
                  </a:lnTo>
                  <a:lnTo>
                    <a:pt x="892454" y="523037"/>
                  </a:lnTo>
                  <a:lnTo>
                    <a:pt x="738835" y="555955"/>
                  </a:lnTo>
                  <a:lnTo>
                    <a:pt x="508406" y="632765"/>
                  </a:lnTo>
                  <a:lnTo>
                    <a:pt x="453542" y="654710"/>
                  </a:lnTo>
                  <a:lnTo>
                    <a:pt x="413309" y="640080"/>
                  </a:lnTo>
                  <a:lnTo>
                    <a:pt x="336499" y="599846"/>
                  </a:lnTo>
                  <a:lnTo>
                    <a:pt x="226771" y="530352"/>
                  </a:lnTo>
                  <a:lnTo>
                    <a:pt x="160934" y="479145"/>
                  </a:lnTo>
                  <a:lnTo>
                    <a:pt x="84125" y="402336"/>
                  </a:lnTo>
                  <a:lnTo>
                    <a:pt x="18288" y="325526"/>
                  </a:lnTo>
                  <a:lnTo>
                    <a:pt x="3657" y="303581"/>
                  </a:lnTo>
                  <a:lnTo>
                    <a:pt x="0" y="270662"/>
                  </a:lnTo>
                  <a:lnTo>
                    <a:pt x="3657" y="245059"/>
                  </a:lnTo>
                  <a:lnTo>
                    <a:pt x="14630" y="230429"/>
                  </a:lnTo>
                  <a:lnTo>
                    <a:pt x="36576" y="223113"/>
                  </a:lnTo>
                  <a:lnTo>
                    <a:pt x="69494" y="226771"/>
                  </a:lnTo>
                  <a:lnTo>
                    <a:pt x="113385" y="256032"/>
                  </a:lnTo>
                  <a:lnTo>
                    <a:pt x="168249" y="292608"/>
                  </a:lnTo>
                  <a:lnTo>
                    <a:pt x="223113" y="318211"/>
                  </a:lnTo>
                  <a:lnTo>
                    <a:pt x="307238" y="347472"/>
                  </a:lnTo>
                  <a:lnTo>
                    <a:pt x="384048" y="362102"/>
                  </a:lnTo>
                  <a:lnTo>
                    <a:pt x="431597" y="369417"/>
                  </a:lnTo>
                  <a:lnTo>
                    <a:pt x="541325" y="354787"/>
                  </a:lnTo>
                  <a:lnTo>
                    <a:pt x="1111910" y="277977"/>
                  </a:lnTo>
                  <a:lnTo>
                    <a:pt x="1594713" y="212141"/>
                  </a:lnTo>
                  <a:lnTo>
                    <a:pt x="2048256" y="171907"/>
                  </a:lnTo>
                  <a:lnTo>
                    <a:pt x="2798064" y="117043"/>
                  </a:lnTo>
                  <a:lnTo>
                    <a:pt x="3452774" y="87782"/>
                  </a:lnTo>
                  <a:lnTo>
                    <a:pt x="3781958" y="76809"/>
                  </a:lnTo>
                  <a:lnTo>
                    <a:pt x="3968496" y="29261"/>
                  </a:lnTo>
                  <a:lnTo>
                    <a:pt x="4005072" y="10973"/>
                  </a:lnTo>
                  <a:lnTo>
                    <a:pt x="4067251" y="0"/>
                  </a:lnTo>
                  <a:lnTo>
                    <a:pt x="4133088" y="14630"/>
                  </a:lnTo>
                  <a:lnTo>
                    <a:pt x="4206240" y="43891"/>
                  </a:lnTo>
                  <a:lnTo>
                    <a:pt x="4294022" y="95097"/>
                  </a:lnTo>
                  <a:lnTo>
                    <a:pt x="4370832" y="149961"/>
                  </a:lnTo>
                  <a:lnTo>
                    <a:pt x="4403750" y="182880"/>
                  </a:lnTo>
                  <a:lnTo>
                    <a:pt x="4414723" y="201168"/>
                  </a:lnTo>
                  <a:lnTo>
                    <a:pt x="4422038" y="223113"/>
                  </a:lnTo>
                  <a:lnTo>
                    <a:pt x="4422038" y="248717"/>
                  </a:lnTo>
                  <a:lnTo>
                    <a:pt x="4403750" y="274320"/>
                  </a:lnTo>
                  <a:lnTo>
                    <a:pt x="4370832" y="288950"/>
                  </a:lnTo>
                  <a:lnTo>
                    <a:pt x="4326941" y="299923"/>
                  </a:lnTo>
                  <a:lnTo>
                    <a:pt x="4052621" y="277977"/>
                  </a:lnTo>
                  <a:lnTo>
                    <a:pt x="3752697" y="263347"/>
                  </a:lnTo>
                  <a:lnTo>
                    <a:pt x="3577133" y="267005"/>
                  </a:lnTo>
                  <a:lnTo>
                    <a:pt x="3438144" y="277977"/>
                  </a:lnTo>
                  <a:lnTo>
                    <a:pt x="2991917" y="296265"/>
                  </a:lnTo>
                  <a:lnTo>
                    <a:pt x="2860243" y="292608"/>
                  </a:lnTo>
                  <a:lnTo>
                    <a:pt x="2348179" y="3328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475727C1-72BD-4B24-866B-FAA239D1C5CE}"/>
                </a:ext>
              </a:extLst>
            </p:cNvPr>
            <p:cNvSpPr/>
            <p:nvPr/>
          </p:nvSpPr>
          <p:spPr>
            <a:xfrm>
              <a:off x="4595813" y="4205289"/>
              <a:ext cx="520700" cy="1101725"/>
            </a:xfrm>
            <a:custGeom>
              <a:avLst/>
              <a:gdLst>
                <a:gd name="connsiteX0" fmla="*/ 238125 w 521493"/>
                <a:gd name="connsiteY0" fmla="*/ 766762 h 1102518"/>
                <a:gd name="connsiteX1" fmla="*/ 197643 w 521493"/>
                <a:gd name="connsiteY1" fmla="*/ 435768 h 1102518"/>
                <a:gd name="connsiteX2" fmla="*/ 161925 w 521493"/>
                <a:gd name="connsiteY2" fmla="*/ 314325 h 1102518"/>
                <a:gd name="connsiteX3" fmla="*/ 109537 w 521493"/>
                <a:gd name="connsiteY3" fmla="*/ 197643 h 1102518"/>
                <a:gd name="connsiteX4" fmla="*/ 61912 w 521493"/>
                <a:gd name="connsiteY4" fmla="*/ 121443 h 1102518"/>
                <a:gd name="connsiteX5" fmla="*/ 35718 w 521493"/>
                <a:gd name="connsiteY5" fmla="*/ 107156 h 1102518"/>
                <a:gd name="connsiteX6" fmla="*/ 16668 w 521493"/>
                <a:gd name="connsiteY6" fmla="*/ 90487 h 1102518"/>
                <a:gd name="connsiteX7" fmla="*/ 4762 w 521493"/>
                <a:gd name="connsiteY7" fmla="*/ 73818 h 1102518"/>
                <a:gd name="connsiteX8" fmla="*/ 0 w 521493"/>
                <a:gd name="connsiteY8" fmla="*/ 45243 h 1102518"/>
                <a:gd name="connsiteX9" fmla="*/ 7143 w 521493"/>
                <a:gd name="connsiteY9" fmla="*/ 16668 h 1102518"/>
                <a:gd name="connsiteX10" fmla="*/ 16668 w 521493"/>
                <a:gd name="connsiteY10" fmla="*/ 2381 h 1102518"/>
                <a:gd name="connsiteX11" fmla="*/ 33337 w 521493"/>
                <a:gd name="connsiteY11" fmla="*/ 0 h 1102518"/>
                <a:gd name="connsiteX12" fmla="*/ 100012 w 521493"/>
                <a:gd name="connsiteY12" fmla="*/ 16668 h 1102518"/>
                <a:gd name="connsiteX13" fmla="*/ 235743 w 521493"/>
                <a:gd name="connsiteY13" fmla="*/ 66675 h 1102518"/>
                <a:gd name="connsiteX14" fmla="*/ 352425 w 521493"/>
                <a:gd name="connsiteY14" fmla="*/ 114300 h 1102518"/>
                <a:gd name="connsiteX15" fmla="*/ 390525 w 521493"/>
                <a:gd name="connsiteY15" fmla="*/ 195262 h 1102518"/>
                <a:gd name="connsiteX16" fmla="*/ 492918 w 521493"/>
                <a:gd name="connsiteY16" fmla="*/ 792956 h 1102518"/>
                <a:gd name="connsiteX17" fmla="*/ 521493 w 521493"/>
                <a:gd name="connsiteY17" fmla="*/ 916781 h 1102518"/>
                <a:gd name="connsiteX18" fmla="*/ 485775 w 521493"/>
                <a:gd name="connsiteY18" fmla="*/ 1007268 h 1102518"/>
                <a:gd name="connsiteX19" fmla="*/ 454818 w 521493"/>
                <a:gd name="connsiteY19" fmla="*/ 1059656 h 1102518"/>
                <a:gd name="connsiteX20" fmla="*/ 433387 w 521493"/>
                <a:gd name="connsiteY20" fmla="*/ 1083468 h 1102518"/>
                <a:gd name="connsiteX21" fmla="*/ 404812 w 521493"/>
                <a:gd name="connsiteY21" fmla="*/ 1102518 h 1102518"/>
                <a:gd name="connsiteX22" fmla="*/ 381000 w 521493"/>
                <a:gd name="connsiteY22" fmla="*/ 1102518 h 1102518"/>
                <a:gd name="connsiteX23" fmla="*/ 342900 w 521493"/>
                <a:gd name="connsiteY23" fmla="*/ 1092993 h 1102518"/>
                <a:gd name="connsiteX24" fmla="*/ 314325 w 521493"/>
                <a:gd name="connsiteY24" fmla="*/ 1078706 h 1102518"/>
                <a:gd name="connsiteX25" fmla="*/ 300037 w 521493"/>
                <a:gd name="connsiteY25" fmla="*/ 1062037 h 1102518"/>
                <a:gd name="connsiteX26" fmla="*/ 278606 w 521493"/>
                <a:gd name="connsiteY26" fmla="*/ 1026318 h 1102518"/>
                <a:gd name="connsiteX27" fmla="*/ 264318 w 521493"/>
                <a:gd name="connsiteY27" fmla="*/ 971550 h 1102518"/>
                <a:gd name="connsiteX28" fmla="*/ 238125 w 521493"/>
                <a:gd name="connsiteY28" fmla="*/ 766762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3" h="1102518">
                  <a:moveTo>
                    <a:pt x="238125" y="766762"/>
                  </a:moveTo>
                  <a:lnTo>
                    <a:pt x="197643" y="435768"/>
                  </a:lnTo>
                  <a:lnTo>
                    <a:pt x="161925" y="314325"/>
                  </a:lnTo>
                  <a:lnTo>
                    <a:pt x="109537" y="197643"/>
                  </a:lnTo>
                  <a:lnTo>
                    <a:pt x="61912" y="121443"/>
                  </a:lnTo>
                  <a:lnTo>
                    <a:pt x="35718" y="107156"/>
                  </a:lnTo>
                  <a:lnTo>
                    <a:pt x="16668" y="90487"/>
                  </a:lnTo>
                  <a:lnTo>
                    <a:pt x="4762" y="73818"/>
                  </a:lnTo>
                  <a:lnTo>
                    <a:pt x="0" y="45243"/>
                  </a:lnTo>
                  <a:lnTo>
                    <a:pt x="7143" y="16668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100012" y="16668"/>
                  </a:lnTo>
                  <a:lnTo>
                    <a:pt x="235743" y="66675"/>
                  </a:lnTo>
                  <a:lnTo>
                    <a:pt x="352425" y="114300"/>
                  </a:lnTo>
                  <a:lnTo>
                    <a:pt x="390525" y="195262"/>
                  </a:lnTo>
                  <a:lnTo>
                    <a:pt x="492918" y="792956"/>
                  </a:lnTo>
                  <a:lnTo>
                    <a:pt x="521493" y="916781"/>
                  </a:lnTo>
                  <a:lnTo>
                    <a:pt x="485775" y="1007268"/>
                  </a:lnTo>
                  <a:lnTo>
                    <a:pt x="454818" y="1059656"/>
                  </a:lnTo>
                  <a:lnTo>
                    <a:pt x="433387" y="1083468"/>
                  </a:lnTo>
                  <a:lnTo>
                    <a:pt x="404812" y="1102518"/>
                  </a:lnTo>
                  <a:lnTo>
                    <a:pt x="381000" y="1102518"/>
                  </a:lnTo>
                  <a:lnTo>
                    <a:pt x="342900" y="1092993"/>
                  </a:lnTo>
                  <a:lnTo>
                    <a:pt x="314325" y="1078706"/>
                  </a:lnTo>
                  <a:lnTo>
                    <a:pt x="300037" y="1062037"/>
                  </a:lnTo>
                  <a:lnTo>
                    <a:pt x="278606" y="1026318"/>
                  </a:lnTo>
                  <a:lnTo>
                    <a:pt x="264318" y="971550"/>
                  </a:lnTo>
                  <a:lnTo>
                    <a:pt x="238125" y="766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D6F3EA95-74CA-4C2C-B8D4-A1B153D69321}"/>
                </a:ext>
              </a:extLst>
            </p:cNvPr>
            <p:cNvSpPr/>
            <p:nvPr/>
          </p:nvSpPr>
          <p:spPr>
            <a:xfrm>
              <a:off x="4422775" y="1752601"/>
              <a:ext cx="3879850" cy="523875"/>
            </a:xfrm>
            <a:custGeom>
              <a:avLst/>
              <a:gdLst>
                <a:gd name="connsiteX0" fmla="*/ 1063625 w 3879850"/>
                <a:gd name="connsiteY0" fmla="*/ 393700 h 523875"/>
                <a:gd name="connsiteX1" fmla="*/ 38100 w 3879850"/>
                <a:gd name="connsiteY1" fmla="*/ 523875 h 523875"/>
                <a:gd name="connsiteX2" fmla="*/ 0 w 3879850"/>
                <a:gd name="connsiteY2" fmla="*/ 342900 h 523875"/>
                <a:gd name="connsiteX3" fmla="*/ 523875 w 3879850"/>
                <a:gd name="connsiteY3" fmla="*/ 292100 h 523875"/>
                <a:gd name="connsiteX4" fmla="*/ 1041400 w 3879850"/>
                <a:gd name="connsiteY4" fmla="*/ 231775 h 523875"/>
                <a:gd name="connsiteX5" fmla="*/ 1568450 w 3879850"/>
                <a:gd name="connsiteY5" fmla="*/ 155575 h 523875"/>
                <a:gd name="connsiteX6" fmla="*/ 1838325 w 3879850"/>
                <a:gd name="connsiteY6" fmla="*/ 136525 h 523875"/>
                <a:gd name="connsiteX7" fmla="*/ 2447925 w 3879850"/>
                <a:gd name="connsiteY7" fmla="*/ 95250 h 523875"/>
                <a:gd name="connsiteX8" fmla="*/ 3171825 w 3879850"/>
                <a:gd name="connsiteY8" fmla="*/ 66675 h 523875"/>
                <a:gd name="connsiteX9" fmla="*/ 3216275 w 3879850"/>
                <a:gd name="connsiteY9" fmla="*/ 57150 h 523875"/>
                <a:gd name="connsiteX10" fmla="*/ 3295650 w 3879850"/>
                <a:gd name="connsiteY10" fmla="*/ 28575 h 523875"/>
                <a:gd name="connsiteX11" fmla="*/ 3362325 w 3879850"/>
                <a:gd name="connsiteY11" fmla="*/ 9525 h 523875"/>
                <a:gd name="connsiteX12" fmla="*/ 3409950 w 3879850"/>
                <a:gd name="connsiteY12" fmla="*/ 0 h 523875"/>
                <a:gd name="connsiteX13" fmla="*/ 3444875 w 3879850"/>
                <a:gd name="connsiteY13" fmla="*/ 6350 h 523875"/>
                <a:gd name="connsiteX14" fmla="*/ 3498850 w 3879850"/>
                <a:gd name="connsiteY14" fmla="*/ 28575 h 523875"/>
                <a:gd name="connsiteX15" fmla="*/ 3562350 w 3879850"/>
                <a:gd name="connsiteY15" fmla="*/ 66675 h 523875"/>
                <a:gd name="connsiteX16" fmla="*/ 3622675 w 3879850"/>
                <a:gd name="connsiteY16" fmla="*/ 130175 h 523875"/>
                <a:gd name="connsiteX17" fmla="*/ 3727450 w 3879850"/>
                <a:gd name="connsiteY17" fmla="*/ 241300 h 523875"/>
                <a:gd name="connsiteX18" fmla="*/ 3813175 w 3879850"/>
                <a:gd name="connsiteY18" fmla="*/ 342900 h 523875"/>
                <a:gd name="connsiteX19" fmla="*/ 3854450 w 3879850"/>
                <a:gd name="connsiteY19" fmla="*/ 403225 h 523875"/>
                <a:gd name="connsiteX20" fmla="*/ 3870325 w 3879850"/>
                <a:gd name="connsiteY20" fmla="*/ 431800 h 523875"/>
                <a:gd name="connsiteX21" fmla="*/ 3879850 w 3879850"/>
                <a:gd name="connsiteY21" fmla="*/ 454025 h 523875"/>
                <a:gd name="connsiteX22" fmla="*/ 3879850 w 3879850"/>
                <a:gd name="connsiteY22" fmla="*/ 469900 h 523875"/>
                <a:gd name="connsiteX23" fmla="*/ 3870325 w 3879850"/>
                <a:gd name="connsiteY23" fmla="*/ 492125 h 523875"/>
                <a:gd name="connsiteX24" fmla="*/ 3848100 w 3879850"/>
                <a:gd name="connsiteY24" fmla="*/ 504825 h 523875"/>
                <a:gd name="connsiteX25" fmla="*/ 3822700 w 3879850"/>
                <a:gd name="connsiteY25" fmla="*/ 517525 h 523875"/>
                <a:gd name="connsiteX26" fmla="*/ 3349625 w 3879850"/>
                <a:gd name="connsiteY26" fmla="*/ 295275 h 523875"/>
                <a:gd name="connsiteX27" fmla="*/ 3292475 w 3879850"/>
                <a:gd name="connsiteY27" fmla="*/ 266700 h 523875"/>
                <a:gd name="connsiteX28" fmla="*/ 3222625 w 3879850"/>
                <a:gd name="connsiteY28" fmla="*/ 250825 h 523875"/>
                <a:gd name="connsiteX29" fmla="*/ 3060700 w 3879850"/>
                <a:gd name="connsiteY29" fmla="*/ 244475 h 523875"/>
                <a:gd name="connsiteX30" fmla="*/ 2762250 w 3879850"/>
                <a:gd name="connsiteY30" fmla="*/ 250825 h 523875"/>
                <a:gd name="connsiteX31" fmla="*/ 2232025 w 3879850"/>
                <a:gd name="connsiteY31" fmla="*/ 273050 h 523875"/>
                <a:gd name="connsiteX32" fmla="*/ 1609725 w 3879850"/>
                <a:gd name="connsiteY32" fmla="*/ 317500 h 523875"/>
                <a:gd name="connsiteX33" fmla="*/ 1435100 w 3879850"/>
                <a:gd name="connsiteY33" fmla="*/ 355600 h 523875"/>
                <a:gd name="connsiteX34" fmla="*/ 1063625 w 3879850"/>
                <a:gd name="connsiteY34" fmla="*/ 39370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79850" h="523875">
                  <a:moveTo>
                    <a:pt x="1063625" y="393700"/>
                  </a:moveTo>
                  <a:lnTo>
                    <a:pt x="38100" y="523875"/>
                  </a:lnTo>
                  <a:lnTo>
                    <a:pt x="0" y="342900"/>
                  </a:lnTo>
                  <a:lnTo>
                    <a:pt x="523875" y="292100"/>
                  </a:lnTo>
                  <a:lnTo>
                    <a:pt x="1041400" y="231775"/>
                  </a:lnTo>
                  <a:lnTo>
                    <a:pt x="1568450" y="155575"/>
                  </a:lnTo>
                  <a:lnTo>
                    <a:pt x="1838325" y="136525"/>
                  </a:lnTo>
                  <a:lnTo>
                    <a:pt x="2447925" y="95250"/>
                  </a:lnTo>
                  <a:lnTo>
                    <a:pt x="3171825" y="66675"/>
                  </a:lnTo>
                  <a:lnTo>
                    <a:pt x="3216275" y="57150"/>
                  </a:lnTo>
                  <a:lnTo>
                    <a:pt x="3295650" y="28575"/>
                  </a:lnTo>
                  <a:lnTo>
                    <a:pt x="3362325" y="9525"/>
                  </a:lnTo>
                  <a:lnTo>
                    <a:pt x="3409950" y="0"/>
                  </a:lnTo>
                  <a:lnTo>
                    <a:pt x="3444875" y="6350"/>
                  </a:lnTo>
                  <a:lnTo>
                    <a:pt x="3498850" y="28575"/>
                  </a:lnTo>
                  <a:lnTo>
                    <a:pt x="3562350" y="66675"/>
                  </a:lnTo>
                  <a:lnTo>
                    <a:pt x="3622675" y="130175"/>
                  </a:lnTo>
                  <a:lnTo>
                    <a:pt x="3727450" y="241300"/>
                  </a:lnTo>
                  <a:lnTo>
                    <a:pt x="3813175" y="342900"/>
                  </a:lnTo>
                  <a:lnTo>
                    <a:pt x="3854450" y="403225"/>
                  </a:lnTo>
                  <a:lnTo>
                    <a:pt x="3870325" y="431800"/>
                  </a:lnTo>
                  <a:lnTo>
                    <a:pt x="3879850" y="454025"/>
                  </a:lnTo>
                  <a:lnTo>
                    <a:pt x="3879850" y="469900"/>
                  </a:lnTo>
                  <a:lnTo>
                    <a:pt x="3870325" y="492125"/>
                  </a:lnTo>
                  <a:lnTo>
                    <a:pt x="3848100" y="504825"/>
                  </a:lnTo>
                  <a:lnTo>
                    <a:pt x="3822700" y="517525"/>
                  </a:lnTo>
                  <a:lnTo>
                    <a:pt x="3349625" y="295275"/>
                  </a:lnTo>
                  <a:lnTo>
                    <a:pt x="3292475" y="266700"/>
                  </a:lnTo>
                  <a:lnTo>
                    <a:pt x="3222625" y="250825"/>
                  </a:lnTo>
                  <a:lnTo>
                    <a:pt x="3060700" y="244475"/>
                  </a:lnTo>
                  <a:lnTo>
                    <a:pt x="2762250" y="250825"/>
                  </a:lnTo>
                  <a:lnTo>
                    <a:pt x="2232025" y="273050"/>
                  </a:lnTo>
                  <a:lnTo>
                    <a:pt x="1609725" y="317500"/>
                  </a:lnTo>
                  <a:lnTo>
                    <a:pt x="1435100" y="355600"/>
                  </a:lnTo>
                  <a:lnTo>
                    <a:pt x="106362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F6F66B47-A325-463F-8942-C9E148727532}"/>
                </a:ext>
              </a:extLst>
            </p:cNvPr>
            <p:cNvSpPr/>
            <p:nvPr/>
          </p:nvSpPr>
          <p:spPr>
            <a:xfrm>
              <a:off x="7434263" y="1933575"/>
              <a:ext cx="831850" cy="552450"/>
            </a:xfrm>
            <a:custGeom>
              <a:avLst/>
              <a:gdLst>
                <a:gd name="connsiteX0" fmla="*/ 116681 w 831056"/>
                <a:gd name="connsiteY0" fmla="*/ 361950 h 552450"/>
                <a:gd name="connsiteX1" fmla="*/ 304800 w 831056"/>
                <a:gd name="connsiteY1" fmla="*/ 135731 h 552450"/>
                <a:gd name="connsiteX2" fmla="*/ 304800 w 831056"/>
                <a:gd name="connsiteY2" fmla="*/ 123825 h 552450"/>
                <a:gd name="connsiteX3" fmla="*/ 238125 w 831056"/>
                <a:gd name="connsiteY3" fmla="*/ 0 h 552450"/>
                <a:gd name="connsiteX4" fmla="*/ 831056 w 831056"/>
                <a:gd name="connsiteY4" fmla="*/ 314325 h 552450"/>
                <a:gd name="connsiteX5" fmla="*/ 809625 w 831056"/>
                <a:gd name="connsiteY5" fmla="*/ 335756 h 552450"/>
                <a:gd name="connsiteX6" fmla="*/ 707231 w 831056"/>
                <a:gd name="connsiteY6" fmla="*/ 333375 h 552450"/>
                <a:gd name="connsiteX7" fmla="*/ 566737 w 831056"/>
                <a:gd name="connsiteY7" fmla="*/ 347663 h 552450"/>
                <a:gd name="connsiteX8" fmla="*/ 471487 w 831056"/>
                <a:gd name="connsiteY8" fmla="*/ 364331 h 552450"/>
                <a:gd name="connsiteX9" fmla="*/ 300037 w 831056"/>
                <a:gd name="connsiteY9" fmla="*/ 431006 h 552450"/>
                <a:gd name="connsiteX10" fmla="*/ 52387 w 831056"/>
                <a:gd name="connsiteY10" fmla="*/ 542925 h 552450"/>
                <a:gd name="connsiteX11" fmla="*/ 28575 w 831056"/>
                <a:gd name="connsiteY11" fmla="*/ 552450 h 552450"/>
                <a:gd name="connsiteX12" fmla="*/ 11906 w 831056"/>
                <a:gd name="connsiteY12" fmla="*/ 550069 h 552450"/>
                <a:gd name="connsiteX13" fmla="*/ 2381 w 831056"/>
                <a:gd name="connsiteY13" fmla="*/ 542925 h 552450"/>
                <a:gd name="connsiteX14" fmla="*/ 0 w 831056"/>
                <a:gd name="connsiteY14" fmla="*/ 516731 h 552450"/>
                <a:gd name="connsiteX15" fmla="*/ 14287 w 831056"/>
                <a:gd name="connsiteY15" fmla="*/ 485775 h 552450"/>
                <a:gd name="connsiteX16" fmla="*/ 116681 w 831056"/>
                <a:gd name="connsiteY16" fmla="*/ 3619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1056" h="552450">
                  <a:moveTo>
                    <a:pt x="116681" y="361950"/>
                  </a:moveTo>
                  <a:lnTo>
                    <a:pt x="304800" y="135731"/>
                  </a:lnTo>
                  <a:lnTo>
                    <a:pt x="304800" y="123825"/>
                  </a:lnTo>
                  <a:lnTo>
                    <a:pt x="238125" y="0"/>
                  </a:lnTo>
                  <a:lnTo>
                    <a:pt x="831056" y="314325"/>
                  </a:lnTo>
                  <a:lnTo>
                    <a:pt x="809625" y="335756"/>
                  </a:lnTo>
                  <a:lnTo>
                    <a:pt x="707231" y="333375"/>
                  </a:lnTo>
                  <a:lnTo>
                    <a:pt x="566737" y="347663"/>
                  </a:lnTo>
                  <a:lnTo>
                    <a:pt x="471487" y="364331"/>
                  </a:lnTo>
                  <a:lnTo>
                    <a:pt x="300037" y="431006"/>
                  </a:lnTo>
                  <a:lnTo>
                    <a:pt x="52387" y="542925"/>
                  </a:lnTo>
                  <a:lnTo>
                    <a:pt x="28575" y="552450"/>
                  </a:lnTo>
                  <a:lnTo>
                    <a:pt x="11906" y="550069"/>
                  </a:lnTo>
                  <a:lnTo>
                    <a:pt x="2381" y="542925"/>
                  </a:lnTo>
                  <a:lnTo>
                    <a:pt x="0" y="516731"/>
                  </a:lnTo>
                  <a:lnTo>
                    <a:pt x="14287" y="485775"/>
                  </a:lnTo>
                  <a:lnTo>
                    <a:pt x="116681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97AD1E0F-2C46-4EDB-A406-263B05540411}"/>
                </a:ext>
              </a:extLst>
            </p:cNvPr>
            <p:cNvSpPr/>
            <p:nvPr/>
          </p:nvSpPr>
          <p:spPr>
            <a:xfrm>
              <a:off x="5014913" y="2020888"/>
              <a:ext cx="1206500" cy="1365250"/>
            </a:xfrm>
            <a:custGeom>
              <a:avLst/>
              <a:gdLst>
                <a:gd name="connsiteX0" fmla="*/ 816768 w 1207293"/>
                <a:gd name="connsiteY0" fmla="*/ 950119 h 1364457"/>
                <a:gd name="connsiteX1" fmla="*/ 673893 w 1207293"/>
                <a:gd name="connsiteY1" fmla="*/ 1057275 h 1364457"/>
                <a:gd name="connsiteX2" fmla="*/ 502443 w 1207293"/>
                <a:gd name="connsiteY2" fmla="*/ 1166813 h 1364457"/>
                <a:gd name="connsiteX3" fmla="*/ 335756 w 1207293"/>
                <a:gd name="connsiteY3" fmla="*/ 1254919 h 1364457"/>
                <a:gd name="connsiteX4" fmla="*/ 164306 w 1207293"/>
                <a:gd name="connsiteY4" fmla="*/ 1331119 h 1364457"/>
                <a:gd name="connsiteX5" fmla="*/ 76200 w 1207293"/>
                <a:gd name="connsiteY5" fmla="*/ 1364457 h 1364457"/>
                <a:gd name="connsiteX6" fmla="*/ 50006 w 1207293"/>
                <a:gd name="connsiteY6" fmla="*/ 1364457 h 1364457"/>
                <a:gd name="connsiteX7" fmla="*/ 21431 w 1207293"/>
                <a:gd name="connsiteY7" fmla="*/ 1359694 h 1364457"/>
                <a:gd name="connsiteX8" fmla="*/ 4762 w 1207293"/>
                <a:gd name="connsiteY8" fmla="*/ 1352550 h 1364457"/>
                <a:gd name="connsiteX9" fmla="*/ 0 w 1207293"/>
                <a:gd name="connsiteY9" fmla="*/ 1345407 h 1364457"/>
                <a:gd name="connsiteX10" fmla="*/ 2381 w 1207293"/>
                <a:gd name="connsiteY10" fmla="*/ 1326357 h 1364457"/>
                <a:gd name="connsiteX11" fmla="*/ 11906 w 1207293"/>
                <a:gd name="connsiteY11" fmla="*/ 1309688 h 1364457"/>
                <a:gd name="connsiteX12" fmla="*/ 35718 w 1207293"/>
                <a:gd name="connsiteY12" fmla="*/ 1290638 h 1364457"/>
                <a:gd name="connsiteX13" fmla="*/ 226218 w 1207293"/>
                <a:gd name="connsiteY13" fmla="*/ 1195388 h 1364457"/>
                <a:gd name="connsiteX14" fmla="*/ 385762 w 1207293"/>
                <a:gd name="connsiteY14" fmla="*/ 1090613 h 1364457"/>
                <a:gd name="connsiteX15" fmla="*/ 519112 w 1207293"/>
                <a:gd name="connsiteY15" fmla="*/ 995363 h 1364457"/>
                <a:gd name="connsiteX16" fmla="*/ 647700 w 1207293"/>
                <a:gd name="connsiteY16" fmla="*/ 878682 h 1364457"/>
                <a:gd name="connsiteX17" fmla="*/ 709612 w 1207293"/>
                <a:gd name="connsiteY17" fmla="*/ 807244 h 1364457"/>
                <a:gd name="connsiteX18" fmla="*/ 788193 w 1207293"/>
                <a:gd name="connsiteY18" fmla="*/ 700088 h 1364457"/>
                <a:gd name="connsiteX19" fmla="*/ 873918 w 1207293"/>
                <a:gd name="connsiteY19" fmla="*/ 540544 h 1364457"/>
                <a:gd name="connsiteX20" fmla="*/ 897731 w 1207293"/>
                <a:gd name="connsiteY20" fmla="*/ 457200 h 1364457"/>
                <a:gd name="connsiteX21" fmla="*/ 904875 w 1207293"/>
                <a:gd name="connsiteY21" fmla="*/ 411957 h 1364457"/>
                <a:gd name="connsiteX22" fmla="*/ 904875 w 1207293"/>
                <a:gd name="connsiteY22" fmla="*/ 359569 h 1364457"/>
                <a:gd name="connsiteX23" fmla="*/ 897731 w 1207293"/>
                <a:gd name="connsiteY23" fmla="*/ 280988 h 1364457"/>
                <a:gd name="connsiteX24" fmla="*/ 883443 w 1207293"/>
                <a:gd name="connsiteY24" fmla="*/ 216694 h 1364457"/>
                <a:gd name="connsiteX25" fmla="*/ 873918 w 1207293"/>
                <a:gd name="connsiteY25" fmla="*/ 188119 h 1364457"/>
                <a:gd name="connsiteX26" fmla="*/ 857250 w 1207293"/>
                <a:gd name="connsiteY26" fmla="*/ 154782 h 1364457"/>
                <a:gd name="connsiteX27" fmla="*/ 842962 w 1207293"/>
                <a:gd name="connsiteY27" fmla="*/ 138113 h 1364457"/>
                <a:gd name="connsiteX28" fmla="*/ 740568 w 1207293"/>
                <a:gd name="connsiteY28" fmla="*/ 42863 h 1364457"/>
                <a:gd name="connsiteX29" fmla="*/ 981075 w 1207293"/>
                <a:gd name="connsiteY29" fmla="*/ 0 h 1364457"/>
                <a:gd name="connsiteX30" fmla="*/ 1095375 w 1207293"/>
                <a:gd name="connsiteY30" fmla="*/ 71438 h 1364457"/>
                <a:gd name="connsiteX31" fmla="*/ 1131093 w 1207293"/>
                <a:gd name="connsiteY31" fmla="*/ 95250 h 1364457"/>
                <a:gd name="connsiteX32" fmla="*/ 1154906 w 1207293"/>
                <a:gd name="connsiteY32" fmla="*/ 116682 h 1364457"/>
                <a:gd name="connsiteX33" fmla="*/ 1171575 w 1207293"/>
                <a:gd name="connsiteY33" fmla="*/ 138113 h 1364457"/>
                <a:gd name="connsiteX34" fmla="*/ 1193006 w 1207293"/>
                <a:gd name="connsiteY34" fmla="*/ 166688 h 1364457"/>
                <a:gd name="connsiteX35" fmla="*/ 1207293 w 1207293"/>
                <a:gd name="connsiteY35" fmla="*/ 221457 h 1364457"/>
                <a:gd name="connsiteX36" fmla="*/ 1195387 w 1207293"/>
                <a:gd name="connsiteY36" fmla="*/ 297657 h 1364457"/>
                <a:gd name="connsiteX37" fmla="*/ 1135856 w 1207293"/>
                <a:gd name="connsiteY37" fmla="*/ 504825 h 1364457"/>
                <a:gd name="connsiteX38" fmla="*/ 1114425 w 1207293"/>
                <a:gd name="connsiteY38" fmla="*/ 657225 h 1364457"/>
                <a:gd name="connsiteX39" fmla="*/ 1009650 w 1207293"/>
                <a:gd name="connsiteY39" fmla="*/ 776288 h 1364457"/>
                <a:gd name="connsiteX40" fmla="*/ 816768 w 1207293"/>
                <a:gd name="connsiteY40" fmla="*/ 950119 h 1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293" h="1364457">
                  <a:moveTo>
                    <a:pt x="816768" y="950119"/>
                  </a:moveTo>
                  <a:lnTo>
                    <a:pt x="673893" y="1057275"/>
                  </a:lnTo>
                  <a:lnTo>
                    <a:pt x="502443" y="1166813"/>
                  </a:lnTo>
                  <a:lnTo>
                    <a:pt x="335756" y="1254919"/>
                  </a:lnTo>
                  <a:lnTo>
                    <a:pt x="164306" y="1331119"/>
                  </a:lnTo>
                  <a:lnTo>
                    <a:pt x="76200" y="1364457"/>
                  </a:lnTo>
                  <a:lnTo>
                    <a:pt x="50006" y="1364457"/>
                  </a:lnTo>
                  <a:lnTo>
                    <a:pt x="21431" y="1359694"/>
                  </a:lnTo>
                  <a:lnTo>
                    <a:pt x="4762" y="1352550"/>
                  </a:lnTo>
                  <a:lnTo>
                    <a:pt x="0" y="1345407"/>
                  </a:lnTo>
                  <a:lnTo>
                    <a:pt x="2381" y="1326357"/>
                  </a:lnTo>
                  <a:lnTo>
                    <a:pt x="11906" y="1309688"/>
                  </a:lnTo>
                  <a:lnTo>
                    <a:pt x="35718" y="1290638"/>
                  </a:lnTo>
                  <a:lnTo>
                    <a:pt x="226218" y="1195388"/>
                  </a:lnTo>
                  <a:lnTo>
                    <a:pt x="385762" y="1090613"/>
                  </a:lnTo>
                  <a:lnTo>
                    <a:pt x="519112" y="995363"/>
                  </a:lnTo>
                  <a:lnTo>
                    <a:pt x="647700" y="878682"/>
                  </a:lnTo>
                  <a:lnTo>
                    <a:pt x="709612" y="807244"/>
                  </a:lnTo>
                  <a:lnTo>
                    <a:pt x="788193" y="700088"/>
                  </a:lnTo>
                  <a:lnTo>
                    <a:pt x="873918" y="540544"/>
                  </a:lnTo>
                  <a:lnTo>
                    <a:pt x="897731" y="457200"/>
                  </a:lnTo>
                  <a:lnTo>
                    <a:pt x="904875" y="411957"/>
                  </a:lnTo>
                  <a:lnTo>
                    <a:pt x="904875" y="359569"/>
                  </a:lnTo>
                  <a:lnTo>
                    <a:pt x="897731" y="280988"/>
                  </a:lnTo>
                  <a:lnTo>
                    <a:pt x="883443" y="216694"/>
                  </a:lnTo>
                  <a:lnTo>
                    <a:pt x="873918" y="188119"/>
                  </a:lnTo>
                  <a:lnTo>
                    <a:pt x="857250" y="154782"/>
                  </a:lnTo>
                  <a:lnTo>
                    <a:pt x="842962" y="138113"/>
                  </a:lnTo>
                  <a:lnTo>
                    <a:pt x="740568" y="42863"/>
                  </a:lnTo>
                  <a:lnTo>
                    <a:pt x="981075" y="0"/>
                  </a:lnTo>
                  <a:lnTo>
                    <a:pt x="1095375" y="71438"/>
                  </a:lnTo>
                  <a:lnTo>
                    <a:pt x="1131093" y="95250"/>
                  </a:lnTo>
                  <a:lnTo>
                    <a:pt x="1154906" y="116682"/>
                  </a:lnTo>
                  <a:lnTo>
                    <a:pt x="1171575" y="138113"/>
                  </a:lnTo>
                  <a:lnTo>
                    <a:pt x="1193006" y="166688"/>
                  </a:lnTo>
                  <a:lnTo>
                    <a:pt x="1207293" y="221457"/>
                  </a:lnTo>
                  <a:lnTo>
                    <a:pt x="1195387" y="297657"/>
                  </a:lnTo>
                  <a:lnTo>
                    <a:pt x="1135856" y="504825"/>
                  </a:lnTo>
                  <a:lnTo>
                    <a:pt x="1114425" y="657225"/>
                  </a:lnTo>
                  <a:lnTo>
                    <a:pt x="1009650" y="776288"/>
                  </a:lnTo>
                  <a:lnTo>
                    <a:pt x="816768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AC25524D-F9C4-4AD3-8D45-A30C2C28CA3C}"/>
                </a:ext>
              </a:extLst>
            </p:cNvPr>
            <p:cNvSpPr/>
            <p:nvPr/>
          </p:nvSpPr>
          <p:spPr>
            <a:xfrm>
              <a:off x="5986463" y="2659064"/>
              <a:ext cx="1085850" cy="523875"/>
            </a:xfrm>
            <a:custGeom>
              <a:avLst/>
              <a:gdLst>
                <a:gd name="connsiteX0" fmla="*/ 488156 w 1085850"/>
                <a:gd name="connsiteY0" fmla="*/ 326232 h 523875"/>
                <a:gd name="connsiteX1" fmla="*/ 0 w 1085850"/>
                <a:gd name="connsiteY1" fmla="*/ 100013 h 523875"/>
                <a:gd name="connsiteX2" fmla="*/ 28575 w 1085850"/>
                <a:gd name="connsiteY2" fmla="*/ 0 h 523875"/>
                <a:gd name="connsiteX3" fmla="*/ 154781 w 1085850"/>
                <a:gd name="connsiteY3" fmla="*/ 30957 h 523875"/>
                <a:gd name="connsiteX4" fmla="*/ 395287 w 1085850"/>
                <a:gd name="connsiteY4" fmla="*/ 100013 h 523875"/>
                <a:gd name="connsiteX5" fmla="*/ 700087 w 1085850"/>
                <a:gd name="connsiteY5" fmla="*/ 185738 h 523875"/>
                <a:gd name="connsiteX6" fmla="*/ 847725 w 1085850"/>
                <a:gd name="connsiteY6" fmla="*/ 230982 h 523875"/>
                <a:gd name="connsiteX7" fmla="*/ 945356 w 1085850"/>
                <a:gd name="connsiteY7" fmla="*/ 261938 h 523875"/>
                <a:gd name="connsiteX8" fmla="*/ 1007268 w 1085850"/>
                <a:gd name="connsiteY8" fmla="*/ 292894 h 523875"/>
                <a:gd name="connsiteX9" fmla="*/ 1042987 w 1085850"/>
                <a:gd name="connsiteY9" fmla="*/ 319088 h 523875"/>
                <a:gd name="connsiteX10" fmla="*/ 1069181 w 1085850"/>
                <a:gd name="connsiteY10" fmla="*/ 350044 h 523875"/>
                <a:gd name="connsiteX11" fmla="*/ 1081087 w 1085850"/>
                <a:gd name="connsiteY11" fmla="*/ 373857 h 523875"/>
                <a:gd name="connsiteX12" fmla="*/ 1085850 w 1085850"/>
                <a:gd name="connsiteY12" fmla="*/ 409575 h 523875"/>
                <a:gd name="connsiteX13" fmla="*/ 1085850 w 1085850"/>
                <a:gd name="connsiteY13" fmla="*/ 442913 h 523875"/>
                <a:gd name="connsiteX14" fmla="*/ 1073943 w 1085850"/>
                <a:gd name="connsiteY14" fmla="*/ 483394 h 523875"/>
                <a:gd name="connsiteX15" fmla="*/ 1047750 w 1085850"/>
                <a:gd name="connsiteY15" fmla="*/ 511969 h 523875"/>
                <a:gd name="connsiteX16" fmla="*/ 1021556 w 1085850"/>
                <a:gd name="connsiteY16" fmla="*/ 521494 h 523875"/>
                <a:gd name="connsiteX17" fmla="*/ 959643 w 1085850"/>
                <a:gd name="connsiteY17" fmla="*/ 523875 h 523875"/>
                <a:gd name="connsiteX18" fmla="*/ 862012 w 1085850"/>
                <a:gd name="connsiteY18" fmla="*/ 514350 h 523875"/>
                <a:gd name="connsiteX19" fmla="*/ 826293 w 1085850"/>
                <a:gd name="connsiteY19" fmla="*/ 504825 h 523875"/>
                <a:gd name="connsiteX20" fmla="*/ 488156 w 1085850"/>
                <a:gd name="connsiteY20" fmla="*/ 32623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5850" h="523875">
                  <a:moveTo>
                    <a:pt x="488156" y="326232"/>
                  </a:moveTo>
                  <a:lnTo>
                    <a:pt x="0" y="100013"/>
                  </a:lnTo>
                  <a:lnTo>
                    <a:pt x="28575" y="0"/>
                  </a:lnTo>
                  <a:lnTo>
                    <a:pt x="154781" y="30957"/>
                  </a:lnTo>
                  <a:lnTo>
                    <a:pt x="395287" y="100013"/>
                  </a:lnTo>
                  <a:lnTo>
                    <a:pt x="700087" y="185738"/>
                  </a:lnTo>
                  <a:lnTo>
                    <a:pt x="847725" y="230982"/>
                  </a:lnTo>
                  <a:lnTo>
                    <a:pt x="945356" y="261938"/>
                  </a:lnTo>
                  <a:lnTo>
                    <a:pt x="1007268" y="292894"/>
                  </a:lnTo>
                  <a:lnTo>
                    <a:pt x="1042987" y="319088"/>
                  </a:lnTo>
                  <a:lnTo>
                    <a:pt x="1069181" y="350044"/>
                  </a:lnTo>
                  <a:lnTo>
                    <a:pt x="1081087" y="373857"/>
                  </a:lnTo>
                  <a:lnTo>
                    <a:pt x="1085850" y="409575"/>
                  </a:lnTo>
                  <a:lnTo>
                    <a:pt x="1085850" y="442913"/>
                  </a:lnTo>
                  <a:lnTo>
                    <a:pt x="1073943" y="483394"/>
                  </a:lnTo>
                  <a:lnTo>
                    <a:pt x="1047750" y="511969"/>
                  </a:lnTo>
                  <a:lnTo>
                    <a:pt x="1021556" y="521494"/>
                  </a:lnTo>
                  <a:lnTo>
                    <a:pt x="959643" y="523875"/>
                  </a:lnTo>
                  <a:lnTo>
                    <a:pt x="862012" y="514350"/>
                  </a:lnTo>
                  <a:lnTo>
                    <a:pt x="826293" y="504825"/>
                  </a:lnTo>
                  <a:lnTo>
                    <a:pt x="488156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5C3ED477-5212-4F87-BEDA-0CEF5406154C}"/>
                </a:ext>
              </a:extLst>
            </p:cNvPr>
            <p:cNvSpPr/>
            <p:nvPr/>
          </p:nvSpPr>
          <p:spPr>
            <a:xfrm>
              <a:off x="4840289" y="4075114"/>
              <a:ext cx="1597025" cy="1011237"/>
            </a:xfrm>
            <a:custGeom>
              <a:avLst/>
              <a:gdLst>
                <a:gd name="connsiteX0" fmla="*/ 714375 w 1595438"/>
                <a:gd name="connsiteY0" fmla="*/ 283369 h 1012031"/>
                <a:gd name="connsiteX1" fmla="*/ 78582 w 1595438"/>
                <a:gd name="connsiteY1" fmla="*/ 373856 h 1012031"/>
                <a:gd name="connsiteX2" fmla="*/ 0 w 1595438"/>
                <a:gd name="connsiteY2" fmla="*/ 235744 h 1012031"/>
                <a:gd name="connsiteX3" fmla="*/ 383382 w 1595438"/>
                <a:gd name="connsiteY3" fmla="*/ 171450 h 1012031"/>
                <a:gd name="connsiteX4" fmla="*/ 771525 w 1595438"/>
                <a:gd name="connsiteY4" fmla="*/ 107156 h 1012031"/>
                <a:gd name="connsiteX5" fmla="*/ 1009650 w 1595438"/>
                <a:gd name="connsiteY5" fmla="*/ 69056 h 1012031"/>
                <a:gd name="connsiteX6" fmla="*/ 1173957 w 1595438"/>
                <a:gd name="connsiteY6" fmla="*/ 2381 h 1012031"/>
                <a:gd name="connsiteX7" fmla="*/ 1185863 w 1595438"/>
                <a:gd name="connsiteY7" fmla="*/ 0 h 1012031"/>
                <a:gd name="connsiteX8" fmla="*/ 1233488 w 1595438"/>
                <a:gd name="connsiteY8" fmla="*/ 14287 h 1012031"/>
                <a:gd name="connsiteX9" fmla="*/ 1357313 w 1595438"/>
                <a:gd name="connsiteY9" fmla="*/ 66675 h 1012031"/>
                <a:gd name="connsiteX10" fmla="*/ 1438275 w 1595438"/>
                <a:gd name="connsiteY10" fmla="*/ 111919 h 1012031"/>
                <a:gd name="connsiteX11" fmla="*/ 1497807 w 1595438"/>
                <a:gd name="connsiteY11" fmla="*/ 154781 h 1012031"/>
                <a:gd name="connsiteX12" fmla="*/ 1528763 w 1595438"/>
                <a:gd name="connsiteY12" fmla="*/ 183356 h 1012031"/>
                <a:gd name="connsiteX13" fmla="*/ 1554957 w 1595438"/>
                <a:gd name="connsiteY13" fmla="*/ 211931 h 1012031"/>
                <a:gd name="connsiteX14" fmla="*/ 1590675 w 1595438"/>
                <a:gd name="connsiteY14" fmla="*/ 269081 h 1012031"/>
                <a:gd name="connsiteX15" fmla="*/ 1595438 w 1595438"/>
                <a:gd name="connsiteY15" fmla="*/ 297656 h 1012031"/>
                <a:gd name="connsiteX16" fmla="*/ 1588294 w 1595438"/>
                <a:gd name="connsiteY16" fmla="*/ 338137 h 1012031"/>
                <a:gd name="connsiteX17" fmla="*/ 1559719 w 1595438"/>
                <a:gd name="connsiteY17" fmla="*/ 383381 h 1012031"/>
                <a:gd name="connsiteX18" fmla="*/ 1509713 w 1595438"/>
                <a:gd name="connsiteY18" fmla="*/ 438150 h 1012031"/>
                <a:gd name="connsiteX19" fmla="*/ 1490663 w 1595438"/>
                <a:gd name="connsiteY19" fmla="*/ 471487 h 1012031"/>
                <a:gd name="connsiteX20" fmla="*/ 1459707 w 1595438"/>
                <a:gd name="connsiteY20" fmla="*/ 566737 h 1012031"/>
                <a:gd name="connsiteX21" fmla="*/ 1373982 w 1595438"/>
                <a:gd name="connsiteY21" fmla="*/ 838200 h 1012031"/>
                <a:gd name="connsiteX22" fmla="*/ 1335882 w 1595438"/>
                <a:gd name="connsiteY22" fmla="*/ 962025 h 1012031"/>
                <a:gd name="connsiteX23" fmla="*/ 1307307 w 1595438"/>
                <a:gd name="connsiteY23" fmla="*/ 981075 h 1012031"/>
                <a:gd name="connsiteX24" fmla="*/ 1254919 w 1595438"/>
                <a:gd name="connsiteY24" fmla="*/ 1002506 h 1012031"/>
                <a:gd name="connsiteX25" fmla="*/ 1209675 w 1595438"/>
                <a:gd name="connsiteY25" fmla="*/ 1012031 h 1012031"/>
                <a:gd name="connsiteX26" fmla="*/ 1185863 w 1595438"/>
                <a:gd name="connsiteY26" fmla="*/ 1009650 h 1012031"/>
                <a:gd name="connsiteX27" fmla="*/ 1154907 w 1595438"/>
                <a:gd name="connsiteY27" fmla="*/ 812006 h 1012031"/>
                <a:gd name="connsiteX28" fmla="*/ 1176338 w 1595438"/>
                <a:gd name="connsiteY28" fmla="*/ 464344 h 1012031"/>
                <a:gd name="connsiteX29" fmla="*/ 1181100 w 1595438"/>
                <a:gd name="connsiteY29" fmla="*/ 309562 h 1012031"/>
                <a:gd name="connsiteX30" fmla="*/ 1178719 w 1595438"/>
                <a:gd name="connsiteY30" fmla="*/ 283369 h 1012031"/>
                <a:gd name="connsiteX31" fmla="*/ 1171575 w 1595438"/>
                <a:gd name="connsiteY31" fmla="*/ 264319 h 1012031"/>
                <a:gd name="connsiteX32" fmla="*/ 1162050 w 1595438"/>
                <a:gd name="connsiteY32" fmla="*/ 250031 h 1012031"/>
                <a:gd name="connsiteX33" fmla="*/ 1145382 w 1595438"/>
                <a:gd name="connsiteY33" fmla="*/ 238125 h 1012031"/>
                <a:gd name="connsiteX34" fmla="*/ 1123950 w 1595438"/>
                <a:gd name="connsiteY34" fmla="*/ 230981 h 1012031"/>
                <a:gd name="connsiteX35" fmla="*/ 1085850 w 1595438"/>
                <a:gd name="connsiteY35" fmla="*/ 228600 h 1012031"/>
                <a:gd name="connsiteX36" fmla="*/ 714375 w 1595438"/>
                <a:gd name="connsiteY36" fmla="*/ 283369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95438" h="1012031">
                  <a:moveTo>
                    <a:pt x="714375" y="283369"/>
                  </a:moveTo>
                  <a:lnTo>
                    <a:pt x="78582" y="373856"/>
                  </a:lnTo>
                  <a:lnTo>
                    <a:pt x="0" y="235744"/>
                  </a:lnTo>
                  <a:lnTo>
                    <a:pt x="383382" y="171450"/>
                  </a:lnTo>
                  <a:lnTo>
                    <a:pt x="771525" y="107156"/>
                  </a:lnTo>
                  <a:lnTo>
                    <a:pt x="1009650" y="69056"/>
                  </a:lnTo>
                  <a:lnTo>
                    <a:pt x="1173957" y="2381"/>
                  </a:lnTo>
                  <a:lnTo>
                    <a:pt x="1185863" y="0"/>
                  </a:lnTo>
                  <a:lnTo>
                    <a:pt x="1233488" y="14287"/>
                  </a:lnTo>
                  <a:lnTo>
                    <a:pt x="1357313" y="66675"/>
                  </a:lnTo>
                  <a:lnTo>
                    <a:pt x="1438275" y="111919"/>
                  </a:lnTo>
                  <a:lnTo>
                    <a:pt x="1497807" y="154781"/>
                  </a:lnTo>
                  <a:lnTo>
                    <a:pt x="1528763" y="183356"/>
                  </a:lnTo>
                  <a:lnTo>
                    <a:pt x="1554957" y="211931"/>
                  </a:lnTo>
                  <a:lnTo>
                    <a:pt x="1590675" y="269081"/>
                  </a:lnTo>
                  <a:lnTo>
                    <a:pt x="1595438" y="297656"/>
                  </a:lnTo>
                  <a:lnTo>
                    <a:pt x="1588294" y="338137"/>
                  </a:lnTo>
                  <a:lnTo>
                    <a:pt x="1559719" y="383381"/>
                  </a:lnTo>
                  <a:lnTo>
                    <a:pt x="1509713" y="438150"/>
                  </a:lnTo>
                  <a:lnTo>
                    <a:pt x="1490663" y="471487"/>
                  </a:lnTo>
                  <a:lnTo>
                    <a:pt x="1459707" y="566737"/>
                  </a:lnTo>
                  <a:lnTo>
                    <a:pt x="1373982" y="838200"/>
                  </a:lnTo>
                  <a:lnTo>
                    <a:pt x="1335882" y="962025"/>
                  </a:lnTo>
                  <a:lnTo>
                    <a:pt x="1307307" y="981075"/>
                  </a:lnTo>
                  <a:lnTo>
                    <a:pt x="1254919" y="1002506"/>
                  </a:lnTo>
                  <a:lnTo>
                    <a:pt x="1209675" y="1012031"/>
                  </a:lnTo>
                  <a:lnTo>
                    <a:pt x="1185863" y="1009650"/>
                  </a:lnTo>
                  <a:lnTo>
                    <a:pt x="1154907" y="812006"/>
                  </a:lnTo>
                  <a:lnTo>
                    <a:pt x="1176338" y="464344"/>
                  </a:lnTo>
                  <a:lnTo>
                    <a:pt x="1181100" y="309562"/>
                  </a:lnTo>
                  <a:lnTo>
                    <a:pt x="1178719" y="283369"/>
                  </a:lnTo>
                  <a:lnTo>
                    <a:pt x="1171575" y="264319"/>
                  </a:lnTo>
                  <a:lnTo>
                    <a:pt x="1162050" y="250031"/>
                  </a:lnTo>
                  <a:lnTo>
                    <a:pt x="1145382" y="238125"/>
                  </a:lnTo>
                  <a:lnTo>
                    <a:pt x="1123950" y="230981"/>
                  </a:lnTo>
                  <a:lnTo>
                    <a:pt x="1085850" y="228600"/>
                  </a:lnTo>
                  <a:lnTo>
                    <a:pt x="714375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A51A67FD-CADF-4883-8AF2-4933265BB7A8}"/>
                </a:ext>
              </a:extLst>
            </p:cNvPr>
            <p:cNvSpPr/>
            <p:nvPr/>
          </p:nvSpPr>
          <p:spPr>
            <a:xfrm>
              <a:off x="5002213" y="4857750"/>
              <a:ext cx="1104900" cy="304800"/>
            </a:xfrm>
            <a:custGeom>
              <a:avLst/>
              <a:gdLst>
                <a:gd name="connsiteX0" fmla="*/ 573882 w 1104900"/>
                <a:gd name="connsiteY0" fmla="*/ 207169 h 304800"/>
                <a:gd name="connsiteX1" fmla="*/ 35719 w 1104900"/>
                <a:gd name="connsiteY1" fmla="*/ 304800 h 304800"/>
                <a:gd name="connsiteX2" fmla="*/ 0 w 1104900"/>
                <a:gd name="connsiteY2" fmla="*/ 114300 h 304800"/>
                <a:gd name="connsiteX3" fmla="*/ 238125 w 1104900"/>
                <a:gd name="connsiteY3" fmla="*/ 111919 h 304800"/>
                <a:gd name="connsiteX4" fmla="*/ 378619 w 1104900"/>
                <a:gd name="connsiteY4" fmla="*/ 85725 h 304800"/>
                <a:gd name="connsiteX5" fmla="*/ 650082 w 1104900"/>
                <a:gd name="connsiteY5" fmla="*/ 33338 h 304800"/>
                <a:gd name="connsiteX6" fmla="*/ 828675 w 1104900"/>
                <a:gd name="connsiteY6" fmla="*/ 0 h 304800"/>
                <a:gd name="connsiteX7" fmla="*/ 1038225 w 1104900"/>
                <a:gd name="connsiteY7" fmla="*/ 4763 h 304800"/>
                <a:gd name="connsiteX8" fmla="*/ 1104900 w 1104900"/>
                <a:gd name="connsiteY8" fmla="*/ 202406 h 304800"/>
                <a:gd name="connsiteX9" fmla="*/ 1028700 w 1104900"/>
                <a:gd name="connsiteY9" fmla="*/ 226219 h 304800"/>
                <a:gd name="connsiteX10" fmla="*/ 976313 w 1104900"/>
                <a:gd name="connsiteY10" fmla="*/ 207169 h 304800"/>
                <a:gd name="connsiteX11" fmla="*/ 859632 w 1104900"/>
                <a:gd name="connsiteY11" fmla="*/ 157163 h 304800"/>
                <a:gd name="connsiteX12" fmla="*/ 573882 w 1104900"/>
                <a:gd name="connsiteY12" fmla="*/ 2071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304800">
                  <a:moveTo>
                    <a:pt x="573882" y="207169"/>
                  </a:moveTo>
                  <a:lnTo>
                    <a:pt x="35719" y="304800"/>
                  </a:lnTo>
                  <a:lnTo>
                    <a:pt x="0" y="114300"/>
                  </a:lnTo>
                  <a:lnTo>
                    <a:pt x="238125" y="111919"/>
                  </a:lnTo>
                  <a:lnTo>
                    <a:pt x="378619" y="85725"/>
                  </a:lnTo>
                  <a:lnTo>
                    <a:pt x="650082" y="33338"/>
                  </a:lnTo>
                  <a:lnTo>
                    <a:pt x="828675" y="0"/>
                  </a:lnTo>
                  <a:lnTo>
                    <a:pt x="1038225" y="4763"/>
                  </a:lnTo>
                  <a:lnTo>
                    <a:pt x="1104900" y="202406"/>
                  </a:lnTo>
                  <a:lnTo>
                    <a:pt x="1028700" y="226219"/>
                  </a:lnTo>
                  <a:lnTo>
                    <a:pt x="976313" y="207169"/>
                  </a:lnTo>
                  <a:lnTo>
                    <a:pt x="859632" y="157163"/>
                  </a:lnTo>
                  <a:lnTo>
                    <a:pt x="573882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E93AC4EC-A07C-499B-9EF8-8D9E9D5EED2D}"/>
                </a:ext>
              </a:extLst>
            </p:cNvPr>
            <p:cNvSpPr/>
            <p:nvPr/>
          </p:nvSpPr>
          <p:spPr>
            <a:xfrm>
              <a:off x="6665914" y="3492501"/>
              <a:ext cx="574675" cy="2619375"/>
            </a:xfrm>
            <a:custGeom>
              <a:avLst/>
              <a:gdLst>
                <a:gd name="connsiteX0" fmla="*/ 296266 w 574243"/>
                <a:gd name="connsiteY0" fmla="*/ 1389888 h 2618842"/>
                <a:gd name="connsiteX1" fmla="*/ 292608 w 574243"/>
                <a:gd name="connsiteY1" fmla="*/ 647395 h 2618842"/>
                <a:gd name="connsiteX2" fmla="*/ 285293 w 574243"/>
                <a:gd name="connsiteY2" fmla="*/ 570586 h 2618842"/>
                <a:gd name="connsiteX3" fmla="*/ 259690 w 574243"/>
                <a:gd name="connsiteY3" fmla="*/ 460858 h 2618842"/>
                <a:gd name="connsiteX4" fmla="*/ 230429 w 574243"/>
                <a:gd name="connsiteY4" fmla="*/ 373075 h 2618842"/>
                <a:gd name="connsiteX5" fmla="*/ 197510 w 574243"/>
                <a:gd name="connsiteY5" fmla="*/ 296266 h 2618842"/>
                <a:gd name="connsiteX6" fmla="*/ 149962 w 574243"/>
                <a:gd name="connsiteY6" fmla="*/ 219456 h 2618842"/>
                <a:gd name="connsiteX7" fmla="*/ 0 w 574243"/>
                <a:gd name="connsiteY7" fmla="*/ 7315 h 2618842"/>
                <a:gd name="connsiteX8" fmla="*/ 186538 w 574243"/>
                <a:gd name="connsiteY8" fmla="*/ 0 h 2618842"/>
                <a:gd name="connsiteX9" fmla="*/ 310896 w 574243"/>
                <a:gd name="connsiteY9" fmla="*/ 131674 h 2618842"/>
                <a:gd name="connsiteX10" fmla="*/ 409651 w 574243"/>
                <a:gd name="connsiteY10" fmla="*/ 212141 h 2618842"/>
                <a:gd name="connsiteX11" fmla="*/ 486461 w 574243"/>
                <a:gd name="connsiteY11" fmla="*/ 277978 h 2618842"/>
                <a:gd name="connsiteX12" fmla="*/ 519379 w 574243"/>
                <a:gd name="connsiteY12" fmla="*/ 307238 h 2618842"/>
                <a:gd name="connsiteX13" fmla="*/ 548640 w 574243"/>
                <a:gd name="connsiteY13" fmla="*/ 343814 h 2618842"/>
                <a:gd name="connsiteX14" fmla="*/ 574243 w 574243"/>
                <a:gd name="connsiteY14" fmla="*/ 384048 h 2618842"/>
                <a:gd name="connsiteX15" fmla="*/ 574243 w 574243"/>
                <a:gd name="connsiteY15" fmla="*/ 409651 h 2618842"/>
                <a:gd name="connsiteX16" fmla="*/ 555955 w 574243"/>
                <a:gd name="connsiteY16" fmla="*/ 464515 h 2618842"/>
                <a:gd name="connsiteX17" fmla="*/ 544982 w 574243"/>
                <a:gd name="connsiteY17" fmla="*/ 519379 h 2618842"/>
                <a:gd name="connsiteX18" fmla="*/ 534010 w 574243"/>
                <a:gd name="connsiteY18" fmla="*/ 588874 h 2618842"/>
                <a:gd name="connsiteX19" fmla="*/ 544982 w 574243"/>
                <a:gd name="connsiteY19" fmla="*/ 1002182 h 2618842"/>
                <a:gd name="connsiteX20" fmla="*/ 541325 w 574243"/>
                <a:gd name="connsiteY20" fmla="*/ 1602029 h 2618842"/>
                <a:gd name="connsiteX21" fmla="*/ 541325 w 574243"/>
                <a:gd name="connsiteY21" fmla="*/ 2143354 h 2618842"/>
                <a:gd name="connsiteX22" fmla="*/ 526694 w 574243"/>
                <a:gd name="connsiteY22" fmla="*/ 2198218 h 2618842"/>
                <a:gd name="connsiteX23" fmla="*/ 493776 w 574243"/>
                <a:gd name="connsiteY23" fmla="*/ 2311603 h 2618842"/>
                <a:gd name="connsiteX24" fmla="*/ 468173 w 574243"/>
                <a:gd name="connsiteY24" fmla="*/ 2424989 h 2618842"/>
                <a:gd name="connsiteX25" fmla="*/ 435254 w 574243"/>
                <a:gd name="connsiteY25" fmla="*/ 2509114 h 2618842"/>
                <a:gd name="connsiteX26" fmla="*/ 402336 w 574243"/>
                <a:gd name="connsiteY26" fmla="*/ 2553005 h 2618842"/>
                <a:gd name="connsiteX27" fmla="*/ 362102 w 574243"/>
                <a:gd name="connsiteY27" fmla="*/ 2593238 h 2618842"/>
                <a:gd name="connsiteX28" fmla="*/ 321869 w 574243"/>
                <a:gd name="connsiteY28" fmla="*/ 2618842 h 2618842"/>
                <a:gd name="connsiteX29" fmla="*/ 296266 w 574243"/>
                <a:gd name="connsiteY29" fmla="*/ 2618842 h 2618842"/>
                <a:gd name="connsiteX30" fmla="*/ 267005 w 574243"/>
                <a:gd name="connsiteY30" fmla="*/ 2596896 h 2618842"/>
                <a:gd name="connsiteX31" fmla="*/ 219456 w 574243"/>
                <a:gd name="connsiteY31" fmla="*/ 2549347 h 2618842"/>
                <a:gd name="connsiteX32" fmla="*/ 175565 w 574243"/>
                <a:gd name="connsiteY32" fmla="*/ 2483510 h 2618842"/>
                <a:gd name="connsiteX33" fmla="*/ 281635 w 574243"/>
                <a:gd name="connsiteY33" fmla="*/ 2062886 h 2618842"/>
                <a:gd name="connsiteX34" fmla="*/ 288950 w 574243"/>
                <a:gd name="connsiteY34" fmla="*/ 2029968 h 2618842"/>
                <a:gd name="connsiteX35" fmla="*/ 296266 w 574243"/>
                <a:gd name="connsiteY35" fmla="*/ 1898294 h 2618842"/>
                <a:gd name="connsiteX36" fmla="*/ 296266 w 574243"/>
                <a:gd name="connsiteY36" fmla="*/ 1389888 h 26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243" h="2618842">
                  <a:moveTo>
                    <a:pt x="296266" y="1389888"/>
                  </a:moveTo>
                  <a:cubicBezTo>
                    <a:pt x="295047" y="1142390"/>
                    <a:pt x="293827" y="894893"/>
                    <a:pt x="292608" y="647395"/>
                  </a:cubicBezTo>
                  <a:lnTo>
                    <a:pt x="285293" y="570586"/>
                  </a:lnTo>
                  <a:lnTo>
                    <a:pt x="259690" y="460858"/>
                  </a:lnTo>
                  <a:lnTo>
                    <a:pt x="230429" y="373075"/>
                  </a:lnTo>
                  <a:lnTo>
                    <a:pt x="197510" y="296266"/>
                  </a:lnTo>
                  <a:lnTo>
                    <a:pt x="149962" y="219456"/>
                  </a:lnTo>
                  <a:lnTo>
                    <a:pt x="0" y="7315"/>
                  </a:lnTo>
                  <a:lnTo>
                    <a:pt x="186538" y="0"/>
                  </a:lnTo>
                  <a:lnTo>
                    <a:pt x="310896" y="131674"/>
                  </a:lnTo>
                  <a:lnTo>
                    <a:pt x="409651" y="212141"/>
                  </a:lnTo>
                  <a:lnTo>
                    <a:pt x="486461" y="277978"/>
                  </a:lnTo>
                  <a:lnTo>
                    <a:pt x="519379" y="307238"/>
                  </a:lnTo>
                  <a:lnTo>
                    <a:pt x="548640" y="343814"/>
                  </a:lnTo>
                  <a:lnTo>
                    <a:pt x="574243" y="384048"/>
                  </a:lnTo>
                  <a:lnTo>
                    <a:pt x="574243" y="409651"/>
                  </a:lnTo>
                  <a:lnTo>
                    <a:pt x="555955" y="464515"/>
                  </a:lnTo>
                  <a:lnTo>
                    <a:pt x="544982" y="519379"/>
                  </a:lnTo>
                  <a:lnTo>
                    <a:pt x="534010" y="588874"/>
                  </a:lnTo>
                  <a:lnTo>
                    <a:pt x="544982" y="1002182"/>
                  </a:lnTo>
                  <a:lnTo>
                    <a:pt x="541325" y="1602029"/>
                  </a:lnTo>
                  <a:lnTo>
                    <a:pt x="541325" y="2143354"/>
                  </a:lnTo>
                  <a:lnTo>
                    <a:pt x="526694" y="2198218"/>
                  </a:lnTo>
                  <a:lnTo>
                    <a:pt x="493776" y="2311603"/>
                  </a:lnTo>
                  <a:lnTo>
                    <a:pt x="468173" y="2424989"/>
                  </a:lnTo>
                  <a:lnTo>
                    <a:pt x="435254" y="2509114"/>
                  </a:lnTo>
                  <a:lnTo>
                    <a:pt x="402336" y="2553005"/>
                  </a:lnTo>
                  <a:lnTo>
                    <a:pt x="362102" y="2593238"/>
                  </a:lnTo>
                  <a:lnTo>
                    <a:pt x="321869" y="2618842"/>
                  </a:lnTo>
                  <a:lnTo>
                    <a:pt x="296266" y="2618842"/>
                  </a:lnTo>
                  <a:lnTo>
                    <a:pt x="267005" y="2596896"/>
                  </a:lnTo>
                  <a:lnTo>
                    <a:pt x="219456" y="2549347"/>
                  </a:lnTo>
                  <a:lnTo>
                    <a:pt x="175565" y="2483510"/>
                  </a:lnTo>
                  <a:lnTo>
                    <a:pt x="281635" y="2062886"/>
                  </a:lnTo>
                  <a:lnTo>
                    <a:pt x="288950" y="2029968"/>
                  </a:lnTo>
                  <a:lnTo>
                    <a:pt x="296266" y="1898294"/>
                  </a:lnTo>
                  <a:lnTo>
                    <a:pt x="296266" y="1389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0D2A1B3C-A263-44A6-B98F-F4AC6D824F39}"/>
                </a:ext>
              </a:extLst>
            </p:cNvPr>
            <p:cNvSpPr/>
            <p:nvPr/>
          </p:nvSpPr>
          <p:spPr>
            <a:xfrm>
              <a:off x="6199188" y="5462589"/>
              <a:ext cx="781050" cy="568325"/>
            </a:xfrm>
            <a:custGeom>
              <a:avLst/>
              <a:gdLst>
                <a:gd name="connsiteX0" fmla="*/ 211931 w 781050"/>
                <a:gd name="connsiteY0" fmla="*/ 54768 h 569118"/>
                <a:gd name="connsiteX1" fmla="*/ 604837 w 781050"/>
                <a:gd name="connsiteY1" fmla="*/ 135731 h 569118"/>
                <a:gd name="connsiteX2" fmla="*/ 652462 w 781050"/>
                <a:gd name="connsiteY2" fmla="*/ 142875 h 569118"/>
                <a:gd name="connsiteX3" fmla="*/ 700087 w 781050"/>
                <a:gd name="connsiteY3" fmla="*/ 135731 h 569118"/>
                <a:gd name="connsiteX4" fmla="*/ 721519 w 781050"/>
                <a:gd name="connsiteY4" fmla="*/ 123825 h 569118"/>
                <a:gd name="connsiteX5" fmla="*/ 742950 w 781050"/>
                <a:gd name="connsiteY5" fmla="*/ 95250 h 569118"/>
                <a:gd name="connsiteX6" fmla="*/ 781050 w 781050"/>
                <a:gd name="connsiteY6" fmla="*/ 16668 h 569118"/>
                <a:gd name="connsiteX7" fmla="*/ 709612 w 781050"/>
                <a:gd name="connsiteY7" fmla="*/ 569118 h 569118"/>
                <a:gd name="connsiteX8" fmla="*/ 642937 w 781050"/>
                <a:gd name="connsiteY8" fmla="*/ 511968 h 569118"/>
                <a:gd name="connsiteX9" fmla="*/ 578644 w 781050"/>
                <a:gd name="connsiteY9" fmla="*/ 440531 h 569118"/>
                <a:gd name="connsiteX10" fmla="*/ 528637 w 781050"/>
                <a:gd name="connsiteY10" fmla="*/ 392906 h 569118"/>
                <a:gd name="connsiteX11" fmla="*/ 447675 w 781050"/>
                <a:gd name="connsiteY11" fmla="*/ 321468 h 569118"/>
                <a:gd name="connsiteX12" fmla="*/ 383381 w 781050"/>
                <a:gd name="connsiteY12" fmla="*/ 269081 h 569118"/>
                <a:gd name="connsiteX13" fmla="*/ 300037 w 781050"/>
                <a:gd name="connsiteY13" fmla="*/ 214312 h 569118"/>
                <a:gd name="connsiteX14" fmla="*/ 219075 w 781050"/>
                <a:gd name="connsiteY14" fmla="*/ 164306 h 569118"/>
                <a:gd name="connsiteX15" fmla="*/ 133350 w 781050"/>
                <a:gd name="connsiteY15" fmla="*/ 114300 h 569118"/>
                <a:gd name="connsiteX16" fmla="*/ 64294 w 781050"/>
                <a:gd name="connsiteY16" fmla="*/ 80962 h 569118"/>
                <a:gd name="connsiteX17" fmla="*/ 28575 w 781050"/>
                <a:gd name="connsiteY17" fmla="*/ 57150 h 569118"/>
                <a:gd name="connsiteX18" fmla="*/ 9525 w 781050"/>
                <a:gd name="connsiteY18" fmla="*/ 38100 h 569118"/>
                <a:gd name="connsiteX19" fmla="*/ 0 w 781050"/>
                <a:gd name="connsiteY19" fmla="*/ 21431 h 569118"/>
                <a:gd name="connsiteX20" fmla="*/ 0 w 781050"/>
                <a:gd name="connsiteY20" fmla="*/ 9525 h 569118"/>
                <a:gd name="connsiteX21" fmla="*/ 4762 w 781050"/>
                <a:gd name="connsiteY21" fmla="*/ 0 h 569118"/>
                <a:gd name="connsiteX22" fmla="*/ 21431 w 781050"/>
                <a:gd name="connsiteY22" fmla="*/ 0 h 569118"/>
                <a:gd name="connsiteX23" fmla="*/ 71437 w 781050"/>
                <a:gd name="connsiteY23" fmla="*/ 16668 h 569118"/>
                <a:gd name="connsiteX24" fmla="*/ 211931 w 781050"/>
                <a:gd name="connsiteY24" fmla="*/ 54768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569118">
                  <a:moveTo>
                    <a:pt x="211931" y="54768"/>
                  </a:moveTo>
                  <a:lnTo>
                    <a:pt x="604837" y="135731"/>
                  </a:lnTo>
                  <a:lnTo>
                    <a:pt x="652462" y="142875"/>
                  </a:lnTo>
                  <a:lnTo>
                    <a:pt x="700087" y="135731"/>
                  </a:lnTo>
                  <a:lnTo>
                    <a:pt x="721519" y="123825"/>
                  </a:lnTo>
                  <a:lnTo>
                    <a:pt x="742950" y="95250"/>
                  </a:lnTo>
                  <a:lnTo>
                    <a:pt x="781050" y="16668"/>
                  </a:lnTo>
                  <a:lnTo>
                    <a:pt x="709612" y="569118"/>
                  </a:lnTo>
                  <a:lnTo>
                    <a:pt x="642937" y="511968"/>
                  </a:lnTo>
                  <a:lnTo>
                    <a:pt x="578644" y="440531"/>
                  </a:lnTo>
                  <a:lnTo>
                    <a:pt x="528637" y="392906"/>
                  </a:lnTo>
                  <a:lnTo>
                    <a:pt x="447675" y="321468"/>
                  </a:lnTo>
                  <a:lnTo>
                    <a:pt x="383381" y="269081"/>
                  </a:lnTo>
                  <a:lnTo>
                    <a:pt x="300037" y="214312"/>
                  </a:lnTo>
                  <a:lnTo>
                    <a:pt x="219075" y="164306"/>
                  </a:lnTo>
                  <a:lnTo>
                    <a:pt x="133350" y="114300"/>
                  </a:lnTo>
                  <a:lnTo>
                    <a:pt x="64294" y="80962"/>
                  </a:lnTo>
                  <a:lnTo>
                    <a:pt x="28575" y="57150"/>
                  </a:lnTo>
                  <a:lnTo>
                    <a:pt x="9525" y="38100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1431" y="0"/>
                  </a:lnTo>
                  <a:lnTo>
                    <a:pt x="71437" y="16668"/>
                  </a:lnTo>
                  <a:lnTo>
                    <a:pt x="211931" y="54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7272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9269E3-8186-4FB2-BAEB-A879639A70B9}"/>
              </a:ext>
            </a:extLst>
          </p:cNvPr>
          <p:cNvGrpSpPr/>
          <p:nvPr/>
        </p:nvGrpSpPr>
        <p:grpSpPr>
          <a:xfrm>
            <a:off x="3885406" y="1371600"/>
            <a:ext cx="4421187" cy="4740276"/>
            <a:chOff x="3897314" y="1371600"/>
            <a:chExt cx="4421187" cy="474027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D752923-B007-4F5D-B2A6-428CED258617}"/>
                </a:ext>
              </a:extLst>
            </p:cNvPr>
            <p:cNvSpPr/>
            <p:nvPr/>
          </p:nvSpPr>
          <p:spPr>
            <a:xfrm>
              <a:off x="5738814" y="1371600"/>
              <a:ext cx="574675" cy="628650"/>
            </a:xfrm>
            <a:custGeom>
              <a:avLst/>
              <a:gdLst>
                <a:gd name="connsiteX0" fmla="*/ 238125 w 573881"/>
                <a:gd name="connsiteY0" fmla="*/ 454819 h 628650"/>
                <a:gd name="connsiteX1" fmla="*/ 235743 w 573881"/>
                <a:gd name="connsiteY1" fmla="*/ 280988 h 628650"/>
                <a:gd name="connsiteX2" fmla="*/ 230981 w 573881"/>
                <a:gd name="connsiteY2" fmla="*/ 245269 h 628650"/>
                <a:gd name="connsiteX3" fmla="*/ 219075 w 573881"/>
                <a:gd name="connsiteY3" fmla="*/ 216694 h 628650"/>
                <a:gd name="connsiteX4" fmla="*/ 202406 w 573881"/>
                <a:gd name="connsiteY4" fmla="*/ 192881 h 628650"/>
                <a:gd name="connsiteX5" fmla="*/ 183356 w 573881"/>
                <a:gd name="connsiteY5" fmla="*/ 169069 h 628650"/>
                <a:gd name="connsiteX6" fmla="*/ 161925 w 573881"/>
                <a:gd name="connsiteY6" fmla="*/ 147638 h 628650"/>
                <a:gd name="connsiteX7" fmla="*/ 133350 w 573881"/>
                <a:gd name="connsiteY7" fmla="*/ 126206 h 628650"/>
                <a:gd name="connsiteX8" fmla="*/ 76200 w 573881"/>
                <a:gd name="connsiteY8" fmla="*/ 92869 h 628650"/>
                <a:gd name="connsiteX9" fmla="*/ 45243 w 573881"/>
                <a:gd name="connsiteY9" fmla="*/ 78581 h 628650"/>
                <a:gd name="connsiteX10" fmla="*/ 28575 w 573881"/>
                <a:gd name="connsiteY10" fmla="*/ 69056 h 628650"/>
                <a:gd name="connsiteX11" fmla="*/ 7143 w 573881"/>
                <a:gd name="connsiteY11" fmla="*/ 47625 h 628650"/>
                <a:gd name="connsiteX12" fmla="*/ 0 w 573881"/>
                <a:gd name="connsiteY12" fmla="*/ 26194 h 628650"/>
                <a:gd name="connsiteX13" fmla="*/ 2381 w 573881"/>
                <a:gd name="connsiteY13" fmla="*/ 11906 h 628650"/>
                <a:gd name="connsiteX14" fmla="*/ 14287 w 573881"/>
                <a:gd name="connsiteY14" fmla="*/ 2381 h 628650"/>
                <a:gd name="connsiteX15" fmla="*/ 38100 w 573881"/>
                <a:gd name="connsiteY15" fmla="*/ 0 h 628650"/>
                <a:gd name="connsiteX16" fmla="*/ 104775 w 573881"/>
                <a:gd name="connsiteY16" fmla="*/ 2381 h 628650"/>
                <a:gd name="connsiteX17" fmla="*/ 195262 w 573881"/>
                <a:gd name="connsiteY17" fmla="*/ 4763 h 628650"/>
                <a:gd name="connsiteX18" fmla="*/ 276225 w 573881"/>
                <a:gd name="connsiteY18" fmla="*/ 11906 h 628650"/>
                <a:gd name="connsiteX19" fmla="*/ 321468 w 573881"/>
                <a:gd name="connsiteY19" fmla="*/ 16669 h 628650"/>
                <a:gd name="connsiteX20" fmla="*/ 385762 w 573881"/>
                <a:gd name="connsiteY20" fmla="*/ 35719 h 628650"/>
                <a:gd name="connsiteX21" fmla="*/ 419100 w 573881"/>
                <a:gd name="connsiteY21" fmla="*/ 50006 h 628650"/>
                <a:gd name="connsiteX22" fmla="*/ 454818 w 573881"/>
                <a:gd name="connsiteY22" fmla="*/ 69056 h 628650"/>
                <a:gd name="connsiteX23" fmla="*/ 495300 w 573881"/>
                <a:gd name="connsiteY23" fmla="*/ 95250 h 628650"/>
                <a:gd name="connsiteX24" fmla="*/ 526256 w 573881"/>
                <a:gd name="connsiteY24" fmla="*/ 126206 h 628650"/>
                <a:gd name="connsiteX25" fmla="*/ 550068 w 573881"/>
                <a:gd name="connsiteY25" fmla="*/ 154781 h 628650"/>
                <a:gd name="connsiteX26" fmla="*/ 566737 w 573881"/>
                <a:gd name="connsiteY26" fmla="*/ 183356 h 628650"/>
                <a:gd name="connsiteX27" fmla="*/ 573881 w 573881"/>
                <a:gd name="connsiteY27" fmla="*/ 209550 h 628650"/>
                <a:gd name="connsiteX28" fmla="*/ 573881 w 573881"/>
                <a:gd name="connsiteY28" fmla="*/ 230981 h 628650"/>
                <a:gd name="connsiteX29" fmla="*/ 564356 w 573881"/>
                <a:gd name="connsiteY29" fmla="*/ 252413 h 628650"/>
                <a:gd name="connsiteX30" fmla="*/ 545306 w 573881"/>
                <a:gd name="connsiteY30" fmla="*/ 276225 h 628650"/>
                <a:gd name="connsiteX31" fmla="*/ 531018 w 573881"/>
                <a:gd name="connsiteY31" fmla="*/ 297656 h 628650"/>
                <a:gd name="connsiteX32" fmla="*/ 521493 w 573881"/>
                <a:gd name="connsiteY32" fmla="*/ 330994 h 628650"/>
                <a:gd name="connsiteX33" fmla="*/ 519112 w 573881"/>
                <a:gd name="connsiteY33" fmla="*/ 371475 h 628650"/>
                <a:gd name="connsiteX34" fmla="*/ 528637 w 573881"/>
                <a:gd name="connsiteY34" fmla="*/ 595313 h 628650"/>
                <a:gd name="connsiteX35" fmla="*/ 238125 w 573881"/>
                <a:gd name="connsiteY35" fmla="*/ 628650 h 628650"/>
                <a:gd name="connsiteX36" fmla="*/ 238125 w 573881"/>
                <a:gd name="connsiteY36" fmla="*/ 4548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881" h="628650">
                  <a:moveTo>
                    <a:pt x="238125" y="454819"/>
                  </a:moveTo>
                  <a:lnTo>
                    <a:pt x="235743" y="280988"/>
                  </a:lnTo>
                  <a:lnTo>
                    <a:pt x="230981" y="245269"/>
                  </a:lnTo>
                  <a:lnTo>
                    <a:pt x="219075" y="216694"/>
                  </a:lnTo>
                  <a:lnTo>
                    <a:pt x="202406" y="192881"/>
                  </a:lnTo>
                  <a:lnTo>
                    <a:pt x="183356" y="169069"/>
                  </a:lnTo>
                  <a:lnTo>
                    <a:pt x="161925" y="147638"/>
                  </a:lnTo>
                  <a:lnTo>
                    <a:pt x="133350" y="126206"/>
                  </a:lnTo>
                  <a:lnTo>
                    <a:pt x="76200" y="92869"/>
                  </a:lnTo>
                  <a:lnTo>
                    <a:pt x="45243" y="78581"/>
                  </a:lnTo>
                  <a:lnTo>
                    <a:pt x="28575" y="69056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8100" y="0"/>
                  </a:lnTo>
                  <a:lnTo>
                    <a:pt x="104775" y="2381"/>
                  </a:lnTo>
                  <a:lnTo>
                    <a:pt x="195262" y="4763"/>
                  </a:lnTo>
                  <a:lnTo>
                    <a:pt x="276225" y="11906"/>
                  </a:lnTo>
                  <a:lnTo>
                    <a:pt x="321468" y="16669"/>
                  </a:lnTo>
                  <a:lnTo>
                    <a:pt x="385762" y="35719"/>
                  </a:lnTo>
                  <a:lnTo>
                    <a:pt x="419100" y="50006"/>
                  </a:lnTo>
                  <a:lnTo>
                    <a:pt x="454818" y="69056"/>
                  </a:lnTo>
                  <a:lnTo>
                    <a:pt x="495300" y="95250"/>
                  </a:lnTo>
                  <a:lnTo>
                    <a:pt x="526256" y="126206"/>
                  </a:lnTo>
                  <a:lnTo>
                    <a:pt x="550068" y="154781"/>
                  </a:lnTo>
                  <a:lnTo>
                    <a:pt x="566737" y="183356"/>
                  </a:lnTo>
                  <a:lnTo>
                    <a:pt x="573881" y="209550"/>
                  </a:lnTo>
                  <a:lnTo>
                    <a:pt x="573881" y="230981"/>
                  </a:lnTo>
                  <a:lnTo>
                    <a:pt x="564356" y="252413"/>
                  </a:lnTo>
                  <a:lnTo>
                    <a:pt x="545306" y="276225"/>
                  </a:lnTo>
                  <a:lnTo>
                    <a:pt x="531018" y="297656"/>
                  </a:lnTo>
                  <a:lnTo>
                    <a:pt x="521493" y="330994"/>
                  </a:lnTo>
                  <a:lnTo>
                    <a:pt x="519112" y="371475"/>
                  </a:lnTo>
                  <a:lnTo>
                    <a:pt x="528637" y="595313"/>
                  </a:lnTo>
                  <a:lnTo>
                    <a:pt x="238125" y="628650"/>
                  </a:lnTo>
                  <a:lnTo>
                    <a:pt x="238125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B814BB0-E4F8-4E7C-AB94-40AC6152FBC9}"/>
                </a:ext>
              </a:extLst>
            </p:cNvPr>
            <p:cNvSpPr/>
            <p:nvPr/>
          </p:nvSpPr>
          <p:spPr>
            <a:xfrm>
              <a:off x="4100513" y="1789113"/>
              <a:ext cx="438150" cy="1154112"/>
            </a:xfrm>
            <a:custGeom>
              <a:avLst/>
              <a:gdLst>
                <a:gd name="connsiteX0" fmla="*/ 9525 w 438150"/>
                <a:gd name="connsiteY0" fmla="*/ 978694 h 1154906"/>
                <a:gd name="connsiteX1" fmla="*/ 0 w 438150"/>
                <a:gd name="connsiteY1" fmla="*/ 802481 h 1154906"/>
                <a:gd name="connsiteX2" fmla="*/ 7143 w 438150"/>
                <a:gd name="connsiteY2" fmla="*/ 781050 h 1154906"/>
                <a:gd name="connsiteX3" fmla="*/ 57150 w 438150"/>
                <a:gd name="connsiteY3" fmla="*/ 719137 h 1154906"/>
                <a:gd name="connsiteX4" fmla="*/ 116681 w 438150"/>
                <a:gd name="connsiteY4" fmla="*/ 659606 h 1154906"/>
                <a:gd name="connsiteX5" fmla="*/ 135731 w 438150"/>
                <a:gd name="connsiteY5" fmla="*/ 631031 h 1154906"/>
                <a:gd name="connsiteX6" fmla="*/ 178593 w 438150"/>
                <a:gd name="connsiteY6" fmla="*/ 547687 h 1154906"/>
                <a:gd name="connsiteX7" fmla="*/ 202406 w 438150"/>
                <a:gd name="connsiteY7" fmla="*/ 483394 h 1154906"/>
                <a:gd name="connsiteX8" fmla="*/ 221456 w 438150"/>
                <a:gd name="connsiteY8" fmla="*/ 397669 h 1154906"/>
                <a:gd name="connsiteX9" fmla="*/ 228600 w 438150"/>
                <a:gd name="connsiteY9" fmla="*/ 345281 h 1154906"/>
                <a:gd name="connsiteX10" fmla="*/ 228600 w 438150"/>
                <a:gd name="connsiteY10" fmla="*/ 269081 h 1154906"/>
                <a:gd name="connsiteX11" fmla="*/ 219075 w 438150"/>
                <a:gd name="connsiteY11" fmla="*/ 171450 h 1154906"/>
                <a:gd name="connsiteX12" fmla="*/ 207168 w 438150"/>
                <a:gd name="connsiteY12" fmla="*/ 88106 h 1154906"/>
                <a:gd name="connsiteX13" fmla="*/ 202406 w 438150"/>
                <a:gd name="connsiteY13" fmla="*/ 42862 h 1154906"/>
                <a:gd name="connsiteX14" fmla="*/ 202406 w 438150"/>
                <a:gd name="connsiteY14" fmla="*/ 19050 h 1154906"/>
                <a:gd name="connsiteX15" fmla="*/ 211931 w 438150"/>
                <a:gd name="connsiteY15" fmla="*/ 2381 h 1154906"/>
                <a:gd name="connsiteX16" fmla="*/ 221456 w 438150"/>
                <a:gd name="connsiteY16" fmla="*/ 0 h 1154906"/>
                <a:gd name="connsiteX17" fmla="*/ 242887 w 438150"/>
                <a:gd name="connsiteY17" fmla="*/ 2381 h 1154906"/>
                <a:gd name="connsiteX18" fmla="*/ 259556 w 438150"/>
                <a:gd name="connsiteY18" fmla="*/ 16669 h 1154906"/>
                <a:gd name="connsiteX19" fmla="*/ 283368 w 438150"/>
                <a:gd name="connsiteY19" fmla="*/ 50006 h 1154906"/>
                <a:gd name="connsiteX20" fmla="*/ 354806 w 438150"/>
                <a:gd name="connsiteY20" fmla="*/ 164306 h 1154906"/>
                <a:gd name="connsiteX21" fmla="*/ 438150 w 438150"/>
                <a:gd name="connsiteY21" fmla="*/ 328612 h 1154906"/>
                <a:gd name="connsiteX22" fmla="*/ 428625 w 438150"/>
                <a:gd name="connsiteY22" fmla="*/ 447675 h 1154906"/>
                <a:gd name="connsiteX23" fmla="*/ 421481 w 438150"/>
                <a:gd name="connsiteY23" fmla="*/ 561975 h 1154906"/>
                <a:gd name="connsiteX24" fmla="*/ 402431 w 438150"/>
                <a:gd name="connsiteY24" fmla="*/ 669131 h 1154906"/>
                <a:gd name="connsiteX25" fmla="*/ 373856 w 438150"/>
                <a:gd name="connsiteY25" fmla="*/ 762000 h 1154906"/>
                <a:gd name="connsiteX26" fmla="*/ 335756 w 438150"/>
                <a:gd name="connsiteY26" fmla="*/ 857250 h 1154906"/>
                <a:gd name="connsiteX27" fmla="*/ 283368 w 438150"/>
                <a:gd name="connsiteY27" fmla="*/ 962025 h 1154906"/>
                <a:gd name="connsiteX28" fmla="*/ 240506 w 438150"/>
                <a:gd name="connsiteY28" fmla="*/ 1035844 h 1154906"/>
                <a:gd name="connsiteX29" fmla="*/ 202406 w 438150"/>
                <a:gd name="connsiteY29" fmla="*/ 1088231 h 1154906"/>
                <a:gd name="connsiteX30" fmla="*/ 166687 w 438150"/>
                <a:gd name="connsiteY30" fmla="*/ 1119187 h 1154906"/>
                <a:gd name="connsiteX31" fmla="*/ 126206 w 438150"/>
                <a:gd name="connsiteY31" fmla="*/ 1143000 h 1154906"/>
                <a:gd name="connsiteX32" fmla="*/ 78581 w 438150"/>
                <a:gd name="connsiteY32" fmla="*/ 1154906 h 1154906"/>
                <a:gd name="connsiteX33" fmla="*/ 59531 w 438150"/>
                <a:gd name="connsiteY33" fmla="*/ 1145381 h 1154906"/>
                <a:gd name="connsiteX34" fmla="*/ 42862 w 438150"/>
                <a:gd name="connsiteY34" fmla="*/ 1128712 h 1154906"/>
                <a:gd name="connsiteX35" fmla="*/ 23812 w 438150"/>
                <a:gd name="connsiteY35" fmla="*/ 1081087 h 1154906"/>
                <a:gd name="connsiteX36" fmla="*/ 9525 w 438150"/>
                <a:gd name="connsiteY36" fmla="*/ 978694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150" h="1154906">
                  <a:moveTo>
                    <a:pt x="9525" y="978694"/>
                  </a:moveTo>
                  <a:lnTo>
                    <a:pt x="0" y="802481"/>
                  </a:lnTo>
                  <a:lnTo>
                    <a:pt x="7143" y="781050"/>
                  </a:lnTo>
                  <a:lnTo>
                    <a:pt x="57150" y="719137"/>
                  </a:lnTo>
                  <a:lnTo>
                    <a:pt x="116681" y="659606"/>
                  </a:lnTo>
                  <a:lnTo>
                    <a:pt x="135731" y="631031"/>
                  </a:lnTo>
                  <a:lnTo>
                    <a:pt x="178593" y="547687"/>
                  </a:lnTo>
                  <a:lnTo>
                    <a:pt x="202406" y="483394"/>
                  </a:lnTo>
                  <a:lnTo>
                    <a:pt x="221456" y="397669"/>
                  </a:lnTo>
                  <a:lnTo>
                    <a:pt x="228600" y="345281"/>
                  </a:lnTo>
                  <a:lnTo>
                    <a:pt x="228600" y="269081"/>
                  </a:lnTo>
                  <a:lnTo>
                    <a:pt x="219075" y="171450"/>
                  </a:lnTo>
                  <a:lnTo>
                    <a:pt x="207168" y="88106"/>
                  </a:lnTo>
                  <a:lnTo>
                    <a:pt x="202406" y="42862"/>
                  </a:lnTo>
                  <a:lnTo>
                    <a:pt x="202406" y="19050"/>
                  </a:lnTo>
                  <a:lnTo>
                    <a:pt x="211931" y="2381"/>
                  </a:lnTo>
                  <a:lnTo>
                    <a:pt x="221456" y="0"/>
                  </a:lnTo>
                  <a:lnTo>
                    <a:pt x="242887" y="2381"/>
                  </a:lnTo>
                  <a:lnTo>
                    <a:pt x="259556" y="16669"/>
                  </a:lnTo>
                  <a:lnTo>
                    <a:pt x="283368" y="50006"/>
                  </a:lnTo>
                  <a:lnTo>
                    <a:pt x="354806" y="164306"/>
                  </a:lnTo>
                  <a:lnTo>
                    <a:pt x="438150" y="328612"/>
                  </a:lnTo>
                  <a:lnTo>
                    <a:pt x="428625" y="447675"/>
                  </a:lnTo>
                  <a:lnTo>
                    <a:pt x="421481" y="561975"/>
                  </a:lnTo>
                  <a:lnTo>
                    <a:pt x="402431" y="669131"/>
                  </a:lnTo>
                  <a:lnTo>
                    <a:pt x="373856" y="762000"/>
                  </a:lnTo>
                  <a:lnTo>
                    <a:pt x="335756" y="857250"/>
                  </a:lnTo>
                  <a:lnTo>
                    <a:pt x="283368" y="962025"/>
                  </a:lnTo>
                  <a:lnTo>
                    <a:pt x="240506" y="1035844"/>
                  </a:lnTo>
                  <a:lnTo>
                    <a:pt x="202406" y="1088231"/>
                  </a:lnTo>
                  <a:lnTo>
                    <a:pt x="166687" y="1119187"/>
                  </a:lnTo>
                  <a:lnTo>
                    <a:pt x="126206" y="1143000"/>
                  </a:lnTo>
                  <a:lnTo>
                    <a:pt x="78581" y="1154906"/>
                  </a:lnTo>
                  <a:lnTo>
                    <a:pt x="59531" y="1145381"/>
                  </a:lnTo>
                  <a:lnTo>
                    <a:pt x="42862" y="1128712"/>
                  </a:lnTo>
                  <a:lnTo>
                    <a:pt x="23812" y="1081087"/>
                  </a:lnTo>
                  <a:lnTo>
                    <a:pt x="9525" y="978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FD95B9BB-AB75-4750-A37D-360250D7F09B}"/>
                </a:ext>
              </a:extLst>
            </p:cNvPr>
            <p:cNvSpPr/>
            <p:nvPr/>
          </p:nvSpPr>
          <p:spPr>
            <a:xfrm>
              <a:off x="4887914" y="2343151"/>
              <a:ext cx="2274887" cy="506413"/>
            </a:xfrm>
            <a:custGeom>
              <a:avLst/>
              <a:gdLst>
                <a:gd name="connsiteX0" fmla="*/ 1604963 w 2274094"/>
                <a:gd name="connsiteY0" fmla="*/ 290513 h 507206"/>
                <a:gd name="connsiteX1" fmla="*/ 1166813 w 2274094"/>
                <a:gd name="connsiteY1" fmla="*/ 354806 h 507206"/>
                <a:gd name="connsiteX2" fmla="*/ 928688 w 2274094"/>
                <a:gd name="connsiteY2" fmla="*/ 411956 h 507206"/>
                <a:gd name="connsiteX3" fmla="*/ 700088 w 2274094"/>
                <a:gd name="connsiteY3" fmla="*/ 447675 h 507206"/>
                <a:gd name="connsiteX4" fmla="*/ 490538 w 2274094"/>
                <a:gd name="connsiteY4" fmla="*/ 485775 h 507206"/>
                <a:gd name="connsiteX5" fmla="*/ 435769 w 2274094"/>
                <a:gd name="connsiteY5" fmla="*/ 500063 h 507206"/>
                <a:gd name="connsiteX6" fmla="*/ 352425 w 2274094"/>
                <a:gd name="connsiteY6" fmla="*/ 507206 h 507206"/>
                <a:gd name="connsiteX7" fmla="*/ 297657 w 2274094"/>
                <a:gd name="connsiteY7" fmla="*/ 507206 h 507206"/>
                <a:gd name="connsiteX8" fmla="*/ 273844 w 2274094"/>
                <a:gd name="connsiteY8" fmla="*/ 502444 h 507206"/>
                <a:gd name="connsiteX9" fmla="*/ 242888 w 2274094"/>
                <a:gd name="connsiteY9" fmla="*/ 490538 h 507206"/>
                <a:gd name="connsiteX10" fmla="*/ 195263 w 2274094"/>
                <a:gd name="connsiteY10" fmla="*/ 457200 h 507206"/>
                <a:gd name="connsiteX11" fmla="*/ 133350 w 2274094"/>
                <a:gd name="connsiteY11" fmla="*/ 400050 h 507206"/>
                <a:gd name="connsiteX12" fmla="*/ 92869 w 2274094"/>
                <a:gd name="connsiteY12" fmla="*/ 352425 h 507206"/>
                <a:gd name="connsiteX13" fmla="*/ 47625 w 2274094"/>
                <a:gd name="connsiteY13" fmla="*/ 288131 h 507206"/>
                <a:gd name="connsiteX14" fmla="*/ 21432 w 2274094"/>
                <a:gd name="connsiteY14" fmla="*/ 252413 h 507206"/>
                <a:gd name="connsiteX15" fmla="*/ 4763 w 2274094"/>
                <a:gd name="connsiteY15" fmla="*/ 223838 h 507206"/>
                <a:gd name="connsiteX16" fmla="*/ 0 w 2274094"/>
                <a:gd name="connsiteY16" fmla="*/ 207169 h 507206"/>
                <a:gd name="connsiteX17" fmla="*/ 2382 w 2274094"/>
                <a:gd name="connsiteY17" fmla="*/ 192881 h 507206"/>
                <a:gd name="connsiteX18" fmla="*/ 7144 w 2274094"/>
                <a:gd name="connsiteY18" fmla="*/ 180975 h 507206"/>
                <a:gd name="connsiteX19" fmla="*/ 19050 w 2274094"/>
                <a:gd name="connsiteY19" fmla="*/ 176213 h 507206"/>
                <a:gd name="connsiteX20" fmla="*/ 33338 w 2274094"/>
                <a:gd name="connsiteY20" fmla="*/ 178594 h 507206"/>
                <a:gd name="connsiteX21" fmla="*/ 59532 w 2274094"/>
                <a:gd name="connsiteY21" fmla="*/ 190500 h 507206"/>
                <a:gd name="connsiteX22" fmla="*/ 107157 w 2274094"/>
                <a:gd name="connsiteY22" fmla="*/ 226219 h 507206"/>
                <a:gd name="connsiteX23" fmla="*/ 169069 w 2274094"/>
                <a:gd name="connsiteY23" fmla="*/ 266700 h 507206"/>
                <a:gd name="connsiteX24" fmla="*/ 216694 w 2274094"/>
                <a:gd name="connsiteY24" fmla="*/ 292894 h 507206"/>
                <a:gd name="connsiteX25" fmla="*/ 283369 w 2274094"/>
                <a:gd name="connsiteY25" fmla="*/ 321469 h 507206"/>
                <a:gd name="connsiteX26" fmla="*/ 340519 w 2274094"/>
                <a:gd name="connsiteY26" fmla="*/ 335756 h 507206"/>
                <a:gd name="connsiteX27" fmla="*/ 421482 w 2274094"/>
                <a:gd name="connsiteY27" fmla="*/ 338138 h 507206"/>
                <a:gd name="connsiteX28" fmla="*/ 495300 w 2274094"/>
                <a:gd name="connsiteY28" fmla="*/ 333375 h 507206"/>
                <a:gd name="connsiteX29" fmla="*/ 771525 w 2274094"/>
                <a:gd name="connsiteY29" fmla="*/ 271463 h 507206"/>
                <a:gd name="connsiteX30" fmla="*/ 1045369 w 2274094"/>
                <a:gd name="connsiteY30" fmla="*/ 204788 h 507206"/>
                <a:gd name="connsiteX31" fmla="*/ 1233488 w 2274094"/>
                <a:gd name="connsiteY31" fmla="*/ 176213 h 507206"/>
                <a:gd name="connsiteX32" fmla="*/ 1726407 w 2274094"/>
                <a:gd name="connsiteY32" fmla="*/ 85725 h 507206"/>
                <a:gd name="connsiteX33" fmla="*/ 1752600 w 2274094"/>
                <a:gd name="connsiteY33" fmla="*/ 59531 h 507206"/>
                <a:gd name="connsiteX34" fmla="*/ 1776413 w 2274094"/>
                <a:gd name="connsiteY34" fmla="*/ 35719 h 507206"/>
                <a:gd name="connsiteX35" fmla="*/ 1804988 w 2274094"/>
                <a:gd name="connsiteY35" fmla="*/ 11906 h 507206"/>
                <a:gd name="connsiteX36" fmla="*/ 1831182 w 2274094"/>
                <a:gd name="connsiteY36" fmla="*/ 2381 h 507206"/>
                <a:gd name="connsiteX37" fmla="*/ 1862138 w 2274094"/>
                <a:gd name="connsiteY37" fmla="*/ 0 h 507206"/>
                <a:gd name="connsiteX38" fmla="*/ 1897857 w 2274094"/>
                <a:gd name="connsiteY38" fmla="*/ 7144 h 507206"/>
                <a:gd name="connsiteX39" fmla="*/ 1921669 w 2274094"/>
                <a:gd name="connsiteY39" fmla="*/ 9525 h 507206"/>
                <a:gd name="connsiteX40" fmla="*/ 1983582 w 2274094"/>
                <a:gd name="connsiteY40" fmla="*/ 21431 h 507206"/>
                <a:gd name="connsiteX41" fmla="*/ 2081213 w 2274094"/>
                <a:gd name="connsiteY41" fmla="*/ 52388 h 507206"/>
                <a:gd name="connsiteX42" fmla="*/ 2193132 w 2274094"/>
                <a:gd name="connsiteY42" fmla="*/ 100013 h 507206"/>
                <a:gd name="connsiteX43" fmla="*/ 2250282 w 2274094"/>
                <a:gd name="connsiteY43" fmla="*/ 126206 h 507206"/>
                <a:gd name="connsiteX44" fmla="*/ 2262188 w 2274094"/>
                <a:gd name="connsiteY44" fmla="*/ 138113 h 507206"/>
                <a:gd name="connsiteX45" fmla="*/ 2269332 w 2274094"/>
                <a:gd name="connsiteY45" fmla="*/ 159544 h 507206"/>
                <a:gd name="connsiteX46" fmla="*/ 2274094 w 2274094"/>
                <a:gd name="connsiteY46" fmla="*/ 192881 h 507206"/>
                <a:gd name="connsiteX47" fmla="*/ 2266950 w 2274094"/>
                <a:gd name="connsiteY47" fmla="*/ 219075 h 507206"/>
                <a:gd name="connsiteX48" fmla="*/ 2250282 w 2274094"/>
                <a:gd name="connsiteY48" fmla="*/ 230981 h 507206"/>
                <a:gd name="connsiteX49" fmla="*/ 2147888 w 2274094"/>
                <a:gd name="connsiteY49" fmla="*/ 245269 h 507206"/>
                <a:gd name="connsiteX50" fmla="*/ 1869282 w 2274094"/>
                <a:gd name="connsiteY50" fmla="*/ 259556 h 507206"/>
                <a:gd name="connsiteX51" fmla="*/ 1604963 w 2274094"/>
                <a:gd name="connsiteY51" fmla="*/ 29051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74094" h="507206">
                  <a:moveTo>
                    <a:pt x="1604963" y="290513"/>
                  </a:moveTo>
                  <a:lnTo>
                    <a:pt x="1166813" y="354806"/>
                  </a:lnTo>
                  <a:lnTo>
                    <a:pt x="928688" y="411956"/>
                  </a:lnTo>
                  <a:lnTo>
                    <a:pt x="700088" y="447675"/>
                  </a:lnTo>
                  <a:lnTo>
                    <a:pt x="490538" y="485775"/>
                  </a:lnTo>
                  <a:lnTo>
                    <a:pt x="435769" y="500063"/>
                  </a:lnTo>
                  <a:lnTo>
                    <a:pt x="352425" y="507206"/>
                  </a:lnTo>
                  <a:lnTo>
                    <a:pt x="297657" y="507206"/>
                  </a:lnTo>
                  <a:lnTo>
                    <a:pt x="273844" y="502444"/>
                  </a:lnTo>
                  <a:lnTo>
                    <a:pt x="242888" y="490538"/>
                  </a:lnTo>
                  <a:lnTo>
                    <a:pt x="195263" y="457200"/>
                  </a:lnTo>
                  <a:lnTo>
                    <a:pt x="133350" y="400050"/>
                  </a:lnTo>
                  <a:lnTo>
                    <a:pt x="92869" y="352425"/>
                  </a:lnTo>
                  <a:lnTo>
                    <a:pt x="47625" y="288131"/>
                  </a:lnTo>
                  <a:lnTo>
                    <a:pt x="21432" y="252413"/>
                  </a:lnTo>
                  <a:lnTo>
                    <a:pt x="4763" y="223838"/>
                  </a:lnTo>
                  <a:lnTo>
                    <a:pt x="0" y="207169"/>
                  </a:lnTo>
                  <a:lnTo>
                    <a:pt x="2382" y="192881"/>
                  </a:lnTo>
                  <a:lnTo>
                    <a:pt x="7144" y="180975"/>
                  </a:lnTo>
                  <a:lnTo>
                    <a:pt x="19050" y="176213"/>
                  </a:lnTo>
                  <a:lnTo>
                    <a:pt x="33338" y="178594"/>
                  </a:lnTo>
                  <a:lnTo>
                    <a:pt x="59532" y="190500"/>
                  </a:lnTo>
                  <a:lnTo>
                    <a:pt x="107157" y="226219"/>
                  </a:lnTo>
                  <a:lnTo>
                    <a:pt x="169069" y="266700"/>
                  </a:lnTo>
                  <a:lnTo>
                    <a:pt x="216694" y="292894"/>
                  </a:lnTo>
                  <a:lnTo>
                    <a:pt x="283369" y="321469"/>
                  </a:lnTo>
                  <a:lnTo>
                    <a:pt x="340519" y="335756"/>
                  </a:lnTo>
                  <a:lnTo>
                    <a:pt x="421482" y="338138"/>
                  </a:lnTo>
                  <a:lnTo>
                    <a:pt x="495300" y="333375"/>
                  </a:lnTo>
                  <a:lnTo>
                    <a:pt x="771525" y="271463"/>
                  </a:lnTo>
                  <a:lnTo>
                    <a:pt x="1045369" y="204788"/>
                  </a:lnTo>
                  <a:lnTo>
                    <a:pt x="1233488" y="176213"/>
                  </a:lnTo>
                  <a:lnTo>
                    <a:pt x="1726407" y="85725"/>
                  </a:lnTo>
                  <a:lnTo>
                    <a:pt x="1752600" y="59531"/>
                  </a:lnTo>
                  <a:lnTo>
                    <a:pt x="1776413" y="35719"/>
                  </a:lnTo>
                  <a:lnTo>
                    <a:pt x="1804988" y="11906"/>
                  </a:lnTo>
                  <a:lnTo>
                    <a:pt x="1831182" y="2381"/>
                  </a:lnTo>
                  <a:lnTo>
                    <a:pt x="1862138" y="0"/>
                  </a:lnTo>
                  <a:lnTo>
                    <a:pt x="1897857" y="7144"/>
                  </a:lnTo>
                  <a:lnTo>
                    <a:pt x="1921669" y="9525"/>
                  </a:lnTo>
                  <a:lnTo>
                    <a:pt x="1983582" y="21431"/>
                  </a:lnTo>
                  <a:lnTo>
                    <a:pt x="2081213" y="52388"/>
                  </a:lnTo>
                  <a:lnTo>
                    <a:pt x="2193132" y="100013"/>
                  </a:lnTo>
                  <a:lnTo>
                    <a:pt x="2250282" y="126206"/>
                  </a:lnTo>
                  <a:lnTo>
                    <a:pt x="2262188" y="138113"/>
                  </a:lnTo>
                  <a:lnTo>
                    <a:pt x="2269332" y="159544"/>
                  </a:lnTo>
                  <a:lnTo>
                    <a:pt x="2274094" y="192881"/>
                  </a:lnTo>
                  <a:lnTo>
                    <a:pt x="2266950" y="219075"/>
                  </a:lnTo>
                  <a:lnTo>
                    <a:pt x="2250282" y="230981"/>
                  </a:lnTo>
                  <a:lnTo>
                    <a:pt x="2147888" y="245269"/>
                  </a:lnTo>
                  <a:lnTo>
                    <a:pt x="1869282" y="259556"/>
                  </a:lnTo>
                  <a:lnTo>
                    <a:pt x="16049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09D12C48-87F8-4FCB-9EC6-751D43BEFA99}"/>
                </a:ext>
              </a:extLst>
            </p:cNvPr>
            <p:cNvSpPr/>
            <p:nvPr/>
          </p:nvSpPr>
          <p:spPr>
            <a:xfrm>
              <a:off x="3897314" y="3265489"/>
              <a:ext cx="4421187" cy="655637"/>
            </a:xfrm>
            <a:custGeom>
              <a:avLst/>
              <a:gdLst>
                <a:gd name="connsiteX0" fmla="*/ 2348179 w 4422038"/>
                <a:gd name="connsiteY0" fmla="*/ 332841 h 654710"/>
                <a:gd name="connsiteX1" fmla="*/ 1700784 w 4422038"/>
                <a:gd name="connsiteY1" fmla="*/ 398678 h 654710"/>
                <a:gd name="connsiteX2" fmla="*/ 1239926 w 4422038"/>
                <a:gd name="connsiteY2" fmla="*/ 468173 h 654710"/>
                <a:gd name="connsiteX3" fmla="*/ 892454 w 4422038"/>
                <a:gd name="connsiteY3" fmla="*/ 523037 h 654710"/>
                <a:gd name="connsiteX4" fmla="*/ 738835 w 4422038"/>
                <a:gd name="connsiteY4" fmla="*/ 555955 h 654710"/>
                <a:gd name="connsiteX5" fmla="*/ 508406 w 4422038"/>
                <a:gd name="connsiteY5" fmla="*/ 632765 h 654710"/>
                <a:gd name="connsiteX6" fmla="*/ 453542 w 4422038"/>
                <a:gd name="connsiteY6" fmla="*/ 654710 h 654710"/>
                <a:gd name="connsiteX7" fmla="*/ 413309 w 4422038"/>
                <a:gd name="connsiteY7" fmla="*/ 640080 h 654710"/>
                <a:gd name="connsiteX8" fmla="*/ 336499 w 4422038"/>
                <a:gd name="connsiteY8" fmla="*/ 599846 h 654710"/>
                <a:gd name="connsiteX9" fmla="*/ 226771 w 4422038"/>
                <a:gd name="connsiteY9" fmla="*/ 530352 h 654710"/>
                <a:gd name="connsiteX10" fmla="*/ 160934 w 4422038"/>
                <a:gd name="connsiteY10" fmla="*/ 479145 h 654710"/>
                <a:gd name="connsiteX11" fmla="*/ 84125 w 4422038"/>
                <a:gd name="connsiteY11" fmla="*/ 402336 h 654710"/>
                <a:gd name="connsiteX12" fmla="*/ 18288 w 4422038"/>
                <a:gd name="connsiteY12" fmla="*/ 325526 h 654710"/>
                <a:gd name="connsiteX13" fmla="*/ 3657 w 4422038"/>
                <a:gd name="connsiteY13" fmla="*/ 303581 h 654710"/>
                <a:gd name="connsiteX14" fmla="*/ 0 w 4422038"/>
                <a:gd name="connsiteY14" fmla="*/ 270662 h 654710"/>
                <a:gd name="connsiteX15" fmla="*/ 3657 w 4422038"/>
                <a:gd name="connsiteY15" fmla="*/ 245059 h 654710"/>
                <a:gd name="connsiteX16" fmla="*/ 14630 w 4422038"/>
                <a:gd name="connsiteY16" fmla="*/ 230429 h 654710"/>
                <a:gd name="connsiteX17" fmla="*/ 36576 w 4422038"/>
                <a:gd name="connsiteY17" fmla="*/ 223113 h 654710"/>
                <a:gd name="connsiteX18" fmla="*/ 69494 w 4422038"/>
                <a:gd name="connsiteY18" fmla="*/ 226771 h 654710"/>
                <a:gd name="connsiteX19" fmla="*/ 113385 w 4422038"/>
                <a:gd name="connsiteY19" fmla="*/ 256032 h 654710"/>
                <a:gd name="connsiteX20" fmla="*/ 168249 w 4422038"/>
                <a:gd name="connsiteY20" fmla="*/ 292608 h 654710"/>
                <a:gd name="connsiteX21" fmla="*/ 223113 w 4422038"/>
                <a:gd name="connsiteY21" fmla="*/ 318211 h 654710"/>
                <a:gd name="connsiteX22" fmla="*/ 307238 w 4422038"/>
                <a:gd name="connsiteY22" fmla="*/ 347472 h 654710"/>
                <a:gd name="connsiteX23" fmla="*/ 384048 w 4422038"/>
                <a:gd name="connsiteY23" fmla="*/ 362102 h 654710"/>
                <a:gd name="connsiteX24" fmla="*/ 431597 w 4422038"/>
                <a:gd name="connsiteY24" fmla="*/ 369417 h 654710"/>
                <a:gd name="connsiteX25" fmla="*/ 541325 w 4422038"/>
                <a:gd name="connsiteY25" fmla="*/ 354787 h 654710"/>
                <a:gd name="connsiteX26" fmla="*/ 1111910 w 4422038"/>
                <a:gd name="connsiteY26" fmla="*/ 277977 h 654710"/>
                <a:gd name="connsiteX27" fmla="*/ 1594713 w 4422038"/>
                <a:gd name="connsiteY27" fmla="*/ 212141 h 654710"/>
                <a:gd name="connsiteX28" fmla="*/ 2048256 w 4422038"/>
                <a:gd name="connsiteY28" fmla="*/ 171907 h 654710"/>
                <a:gd name="connsiteX29" fmla="*/ 2798064 w 4422038"/>
                <a:gd name="connsiteY29" fmla="*/ 117043 h 654710"/>
                <a:gd name="connsiteX30" fmla="*/ 3452774 w 4422038"/>
                <a:gd name="connsiteY30" fmla="*/ 87782 h 654710"/>
                <a:gd name="connsiteX31" fmla="*/ 3781958 w 4422038"/>
                <a:gd name="connsiteY31" fmla="*/ 76809 h 654710"/>
                <a:gd name="connsiteX32" fmla="*/ 3968496 w 4422038"/>
                <a:gd name="connsiteY32" fmla="*/ 29261 h 654710"/>
                <a:gd name="connsiteX33" fmla="*/ 4005072 w 4422038"/>
                <a:gd name="connsiteY33" fmla="*/ 10973 h 654710"/>
                <a:gd name="connsiteX34" fmla="*/ 4067251 w 4422038"/>
                <a:gd name="connsiteY34" fmla="*/ 0 h 654710"/>
                <a:gd name="connsiteX35" fmla="*/ 4133088 w 4422038"/>
                <a:gd name="connsiteY35" fmla="*/ 14630 h 654710"/>
                <a:gd name="connsiteX36" fmla="*/ 4206240 w 4422038"/>
                <a:gd name="connsiteY36" fmla="*/ 43891 h 654710"/>
                <a:gd name="connsiteX37" fmla="*/ 4294022 w 4422038"/>
                <a:gd name="connsiteY37" fmla="*/ 95097 h 654710"/>
                <a:gd name="connsiteX38" fmla="*/ 4370832 w 4422038"/>
                <a:gd name="connsiteY38" fmla="*/ 149961 h 654710"/>
                <a:gd name="connsiteX39" fmla="*/ 4403750 w 4422038"/>
                <a:gd name="connsiteY39" fmla="*/ 182880 h 654710"/>
                <a:gd name="connsiteX40" fmla="*/ 4414723 w 4422038"/>
                <a:gd name="connsiteY40" fmla="*/ 201168 h 654710"/>
                <a:gd name="connsiteX41" fmla="*/ 4422038 w 4422038"/>
                <a:gd name="connsiteY41" fmla="*/ 223113 h 654710"/>
                <a:gd name="connsiteX42" fmla="*/ 4422038 w 4422038"/>
                <a:gd name="connsiteY42" fmla="*/ 248717 h 654710"/>
                <a:gd name="connsiteX43" fmla="*/ 4403750 w 4422038"/>
                <a:gd name="connsiteY43" fmla="*/ 274320 h 654710"/>
                <a:gd name="connsiteX44" fmla="*/ 4370832 w 4422038"/>
                <a:gd name="connsiteY44" fmla="*/ 288950 h 654710"/>
                <a:gd name="connsiteX45" fmla="*/ 4326941 w 4422038"/>
                <a:gd name="connsiteY45" fmla="*/ 299923 h 654710"/>
                <a:gd name="connsiteX46" fmla="*/ 4052621 w 4422038"/>
                <a:gd name="connsiteY46" fmla="*/ 277977 h 654710"/>
                <a:gd name="connsiteX47" fmla="*/ 3752697 w 4422038"/>
                <a:gd name="connsiteY47" fmla="*/ 263347 h 654710"/>
                <a:gd name="connsiteX48" fmla="*/ 3577133 w 4422038"/>
                <a:gd name="connsiteY48" fmla="*/ 267005 h 654710"/>
                <a:gd name="connsiteX49" fmla="*/ 3438144 w 4422038"/>
                <a:gd name="connsiteY49" fmla="*/ 277977 h 654710"/>
                <a:gd name="connsiteX50" fmla="*/ 2991917 w 4422038"/>
                <a:gd name="connsiteY50" fmla="*/ 296265 h 654710"/>
                <a:gd name="connsiteX51" fmla="*/ 2860243 w 4422038"/>
                <a:gd name="connsiteY51" fmla="*/ 292608 h 654710"/>
                <a:gd name="connsiteX52" fmla="*/ 2348179 w 4422038"/>
                <a:gd name="connsiteY52" fmla="*/ 332841 h 6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22038" h="654710">
                  <a:moveTo>
                    <a:pt x="2348179" y="332841"/>
                  </a:moveTo>
                  <a:lnTo>
                    <a:pt x="1700784" y="398678"/>
                  </a:lnTo>
                  <a:lnTo>
                    <a:pt x="1239926" y="468173"/>
                  </a:lnTo>
                  <a:lnTo>
                    <a:pt x="892454" y="523037"/>
                  </a:lnTo>
                  <a:lnTo>
                    <a:pt x="738835" y="555955"/>
                  </a:lnTo>
                  <a:lnTo>
                    <a:pt x="508406" y="632765"/>
                  </a:lnTo>
                  <a:lnTo>
                    <a:pt x="453542" y="654710"/>
                  </a:lnTo>
                  <a:lnTo>
                    <a:pt x="413309" y="640080"/>
                  </a:lnTo>
                  <a:lnTo>
                    <a:pt x="336499" y="599846"/>
                  </a:lnTo>
                  <a:lnTo>
                    <a:pt x="226771" y="530352"/>
                  </a:lnTo>
                  <a:lnTo>
                    <a:pt x="160934" y="479145"/>
                  </a:lnTo>
                  <a:lnTo>
                    <a:pt x="84125" y="402336"/>
                  </a:lnTo>
                  <a:lnTo>
                    <a:pt x="18288" y="325526"/>
                  </a:lnTo>
                  <a:lnTo>
                    <a:pt x="3657" y="303581"/>
                  </a:lnTo>
                  <a:lnTo>
                    <a:pt x="0" y="270662"/>
                  </a:lnTo>
                  <a:lnTo>
                    <a:pt x="3657" y="245059"/>
                  </a:lnTo>
                  <a:lnTo>
                    <a:pt x="14630" y="230429"/>
                  </a:lnTo>
                  <a:lnTo>
                    <a:pt x="36576" y="223113"/>
                  </a:lnTo>
                  <a:lnTo>
                    <a:pt x="69494" y="226771"/>
                  </a:lnTo>
                  <a:lnTo>
                    <a:pt x="113385" y="256032"/>
                  </a:lnTo>
                  <a:lnTo>
                    <a:pt x="168249" y="292608"/>
                  </a:lnTo>
                  <a:lnTo>
                    <a:pt x="223113" y="318211"/>
                  </a:lnTo>
                  <a:lnTo>
                    <a:pt x="307238" y="347472"/>
                  </a:lnTo>
                  <a:lnTo>
                    <a:pt x="384048" y="362102"/>
                  </a:lnTo>
                  <a:lnTo>
                    <a:pt x="431597" y="369417"/>
                  </a:lnTo>
                  <a:lnTo>
                    <a:pt x="541325" y="354787"/>
                  </a:lnTo>
                  <a:lnTo>
                    <a:pt x="1111910" y="277977"/>
                  </a:lnTo>
                  <a:lnTo>
                    <a:pt x="1594713" y="212141"/>
                  </a:lnTo>
                  <a:lnTo>
                    <a:pt x="2048256" y="171907"/>
                  </a:lnTo>
                  <a:lnTo>
                    <a:pt x="2798064" y="117043"/>
                  </a:lnTo>
                  <a:lnTo>
                    <a:pt x="3452774" y="87782"/>
                  </a:lnTo>
                  <a:lnTo>
                    <a:pt x="3781958" y="76809"/>
                  </a:lnTo>
                  <a:lnTo>
                    <a:pt x="3968496" y="29261"/>
                  </a:lnTo>
                  <a:lnTo>
                    <a:pt x="4005072" y="10973"/>
                  </a:lnTo>
                  <a:lnTo>
                    <a:pt x="4067251" y="0"/>
                  </a:lnTo>
                  <a:lnTo>
                    <a:pt x="4133088" y="14630"/>
                  </a:lnTo>
                  <a:lnTo>
                    <a:pt x="4206240" y="43891"/>
                  </a:lnTo>
                  <a:lnTo>
                    <a:pt x="4294022" y="95097"/>
                  </a:lnTo>
                  <a:lnTo>
                    <a:pt x="4370832" y="149961"/>
                  </a:lnTo>
                  <a:lnTo>
                    <a:pt x="4403750" y="182880"/>
                  </a:lnTo>
                  <a:lnTo>
                    <a:pt x="4414723" y="201168"/>
                  </a:lnTo>
                  <a:lnTo>
                    <a:pt x="4422038" y="223113"/>
                  </a:lnTo>
                  <a:lnTo>
                    <a:pt x="4422038" y="248717"/>
                  </a:lnTo>
                  <a:lnTo>
                    <a:pt x="4403750" y="274320"/>
                  </a:lnTo>
                  <a:lnTo>
                    <a:pt x="4370832" y="288950"/>
                  </a:lnTo>
                  <a:lnTo>
                    <a:pt x="4326941" y="299923"/>
                  </a:lnTo>
                  <a:lnTo>
                    <a:pt x="4052621" y="277977"/>
                  </a:lnTo>
                  <a:lnTo>
                    <a:pt x="3752697" y="263347"/>
                  </a:lnTo>
                  <a:lnTo>
                    <a:pt x="3577133" y="267005"/>
                  </a:lnTo>
                  <a:lnTo>
                    <a:pt x="3438144" y="277977"/>
                  </a:lnTo>
                  <a:lnTo>
                    <a:pt x="2991917" y="296265"/>
                  </a:lnTo>
                  <a:lnTo>
                    <a:pt x="2860243" y="292608"/>
                  </a:lnTo>
                  <a:lnTo>
                    <a:pt x="2348179" y="3328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3D1AB7D3-B111-4C4E-A104-8B29DC1A37AC}"/>
                </a:ext>
              </a:extLst>
            </p:cNvPr>
            <p:cNvSpPr/>
            <p:nvPr/>
          </p:nvSpPr>
          <p:spPr>
            <a:xfrm>
              <a:off x="4595813" y="4205289"/>
              <a:ext cx="520700" cy="1101725"/>
            </a:xfrm>
            <a:custGeom>
              <a:avLst/>
              <a:gdLst>
                <a:gd name="connsiteX0" fmla="*/ 238125 w 521493"/>
                <a:gd name="connsiteY0" fmla="*/ 766762 h 1102518"/>
                <a:gd name="connsiteX1" fmla="*/ 197643 w 521493"/>
                <a:gd name="connsiteY1" fmla="*/ 435768 h 1102518"/>
                <a:gd name="connsiteX2" fmla="*/ 161925 w 521493"/>
                <a:gd name="connsiteY2" fmla="*/ 314325 h 1102518"/>
                <a:gd name="connsiteX3" fmla="*/ 109537 w 521493"/>
                <a:gd name="connsiteY3" fmla="*/ 197643 h 1102518"/>
                <a:gd name="connsiteX4" fmla="*/ 61912 w 521493"/>
                <a:gd name="connsiteY4" fmla="*/ 121443 h 1102518"/>
                <a:gd name="connsiteX5" fmla="*/ 35718 w 521493"/>
                <a:gd name="connsiteY5" fmla="*/ 107156 h 1102518"/>
                <a:gd name="connsiteX6" fmla="*/ 16668 w 521493"/>
                <a:gd name="connsiteY6" fmla="*/ 90487 h 1102518"/>
                <a:gd name="connsiteX7" fmla="*/ 4762 w 521493"/>
                <a:gd name="connsiteY7" fmla="*/ 73818 h 1102518"/>
                <a:gd name="connsiteX8" fmla="*/ 0 w 521493"/>
                <a:gd name="connsiteY8" fmla="*/ 45243 h 1102518"/>
                <a:gd name="connsiteX9" fmla="*/ 7143 w 521493"/>
                <a:gd name="connsiteY9" fmla="*/ 16668 h 1102518"/>
                <a:gd name="connsiteX10" fmla="*/ 16668 w 521493"/>
                <a:gd name="connsiteY10" fmla="*/ 2381 h 1102518"/>
                <a:gd name="connsiteX11" fmla="*/ 33337 w 521493"/>
                <a:gd name="connsiteY11" fmla="*/ 0 h 1102518"/>
                <a:gd name="connsiteX12" fmla="*/ 100012 w 521493"/>
                <a:gd name="connsiteY12" fmla="*/ 16668 h 1102518"/>
                <a:gd name="connsiteX13" fmla="*/ 235743 w 521493"/>
                <a:gd name="connsiteY13" fmla="*/ 66675 h 1102518"/>
                <a:gd name="connsiteX14" fmla="*/ 352425 w 521493"/>
                <a:gd name="connsiteY14" fmla="*/ 114300 h 1102518"/>
                <a:gd name="connsiteX15" fmla="*/ 390525 w 521493"/>
                <a:gd name="connsiteY15" fmla="*/ 195262 h 1102518"/>
                <a:gd name="connsiteX16" fmla="*/ 492918 w 521493"/>
                <a:gd name="connsiteY16" fmla="*/ 792956 h 1102518"/>
                <a:gd name="connsiteX17" fmla="*/ 521493 w 521493"/>
                <a:gd name="connsiteY17" fmla="*/ 916781 h 1102518"/>
                <a:gd name="connsiteX18" fmla="*/ 485775 w 521493"/>
                <a:gd name="connsiteY18" fmla="*/ 1007268 h 1102518"/>
                <a:gd name="connsiteX19" fmla="*/ 454818 w 521493"/>
                <a:gd name="connsiteY19" fmla="*/ 1059656 h 1102518"/>
                <a:gd name="connsiteX20" fmla="*/ 433387 w 521493"/>
                <a:gd name="connsiteY20" fmla="*/ 1083468 h 1102518"/>
                <a:gd name="connsiteX21" fmla="*/ 404812 w 521493"/>
                <a:gd name="connsiteY21" fmla="*/ 1102518 h 1102518"/>
                <a:gd name="connsiteX22" fmla="*/ 381000 w 521493"/>
                <a:gd name="connsiteY22" fmla="*/ 1102518 h 1102518"/>
                <a:gd name="connsiteX23" fmla="*/ 342900 w 521493"/>
                <a:gd name="connsiteY23" fmla="*/ 1092993 h 1102518"/>
                <a:gd name="connsiteX24" fmla="*/ 314325 w 521493"/>
                <a:gd name="connsiteY24" fmla="*/ 1078706 h 1102518"/>
                <a:gd name="connsiteX25" fmla="*/ 300037 w 521493"/>
                <a:gd name="connsiteY25" fmla="*/ 1062037 h 1102518"/>
                <a:gd name="connsiteX26" fmla="*/ 278606 w 521493"/>
                <a:gd name="connsiteY26" fmla="*/ 1026318 h 1102518"/>
                <a:gd name="connsiteX27" fmla="*/ 264318 w 521493"/>
                <a:gd name="connsiteY27" fmla="*/ 971550 h 1102518"/>
                <a:gd name="connsiteX28" fmla="*/ 238125 w 521493"/>
                <a:gd name="connsiteY28" fmla="*/ 766762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3" h="1102518">
                  <a:moveTo>
                    <a:pt x="238125" y="766762"/>
                  </a:moveTo>
                  <a:lnTo>
                    <a:pt x="197643" y="435768"/>
                  </a:lnTo>
                  <a:lnTo>
                    <a:pt x="161925" y="314325"/>
                  </a:lnTo>
                  <a:lnTo>
                    <a:pt x="109537" y="197643"/>
                  </a:lnTo>
                  <a:lnTo>
                    <a:pt x="61912" y="121443"/>
                  </a:lnTo>
                  <a:lnTo>
                    <a:pt x="35718" y="107156"/>
                  </a:lnTo>
                  <a:lnTo>
                    <a:pt x="16668" y="90487"/>
                  </a:lnTo>
                  <a:lnTo>
                    <a:pt x="4762" y="73818"/>
                  </a:lnTo>
                  <a:lnTo>
                    <a:pt x="0" y="45243"/>
                  </a:lnTo>
                  <a:lnTo>
                    <a:pt x="7143" y="16668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100012" y="16668"/>
                  </a:lnTo>
                  <a:lnTo>
                    <a:pt x="235743" y="66675"/>
                  </a:lnTo>
                  <a:lnTo>
                    <a:pt x="352425" y="114300"/>
                  </a:lnTo>
                  <a:lnTo>
                    <a:pt x="390525" y="195262"/>
                  </a:lnTo>
                  <a:lnTo>
                    <a:pt x="492918" y="792956"/>
                  </a:lnTo>
                  <a:lnTo>
                    <a:pt x="521493" y="916781"/>
                  </a:lnTo>
                  <a:lnTo>
                    <a:pt x="485775" y="1007268"/>
                  </a:lnTo>
                  <a:lnTo>
                    <a:pt x="454818" y="1059656"/>
                  </a:lnTo>
                  <a:lnTo>
                    <a:pt x="433387" y="1083468"/>
                  </a:lnTo>
                  <a:lnTo>
                    <a:pt x="404812" y="1102518"/>
                  </a:lnTo>
                  <a:lnTo>
                    <a:pt x="381000" y="1102518"/>
                  </a:lnTo>
                  <a:lnTo>
                    <a:pt x="342900" y="1092993"/>
                  </a:lnTo>
                  <a:lnTo>
                    <a:pt x="314325" y="1078706"/>
                  </a:lnTo>
                  <a:lnTo>
                    <a:pt x="300037" y="1062037"/>
                  </a:lnTo>
                  <a:lnTo>
                    <a:pt x="278606" y="1026318"/>
                  </a:lnTo>
                  <a:lnTo>
                    <a:pt x="264318" y="971550"/>
                  </a:lnTo>
                  <a:lnTo>
                    <a:pt x="238125" y="766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18BCF21F-C5B2-4954-8653-E26E8D74E057}"/>
                </a:ext>
              </a:extLst>
            </p:cNvPr>
            <p:cNvSpPr/>
            <p:nvPr/>
          </p:nvSpPr>
          <p:spPr>
            <a:xfrm>
              <a:off x="4422775" y="1752601"/>
              <a:ext cx="3879850" cy="523875"/>
            </a:xfrm>
            <a:custGeom>
              <a:avLst/>
              <a:gdLst>
                <a:gd name="connsiteX0" fmla="*/ 1063625 w 3879850"/>
                <a:gd name="connsiteY0" fmla="*/ 393700 h 523875"/>
                <a:gd name="connsiteX1" fmla="*/ 38100 w 3879850"/>
                <a:gd name="connsiteY1" fmla="*/ 523875 h 523875"/>
                <a:gd name="connsiteX2" fmla="*/ 0 w 3879850"/>
                <a:gd name="connsiteY2" fmla="*/ 342900 h 523875"/>
                <a:gd name="connsiteX3" fmla="*/ 523875 w 3879850"/>
                <a:gd name="connsiteY3" fmla="*/ 292100 h 523875"/>
                <a:gd name="connsiteX4" fmla="*/ 1041400 w 3879850"/>
                <a:gd name="connsiteY4" fmla="*/ 231775 h 523875"/>
                <a:gd name="connsiteX5" fmla="*/ 1568450 w 3879850"/>
                <a:gd name="connsiteY5" fmla="*/ 155575 h 523875"/>
                <a:gd name="connsiteX6" fmla="*/ 1838325 w 3879850"/>
                <a:gd name="connsiteY6" fmla="*/ 136525 h 523875"/>
                <a:gd name="connsiteX7" fmla="*/ 2447925 w 3879850"/>
                <a:gd name="connsiteY7" fmla="*/ 95250 h 523875"/>
                <a:gd name="connsiteX8" fmla="*/ 3171825 w 3879850"/>
                <a:gd name="connsiteY8" fmla="*/ 66675 h 523875"/>
                <a:gd name="connsiteX9" fmla="*/ 3216275 w 3879850"/>
                <a:gd name="connsiteY9" fmla="*/ 57150 h 523875"/>
                <a:gd name="connsiteX10" fmla="*/ 3295650 w 3879850"/>
                <a:gd name="connsiteY10" fmla="*/ 28575 h 523875"/>
                <a:gd name="connsiteX11" fmla="*/ 3362325 w 3879850"/>
                <a:gd name="connsiteY11" fmla="*/ 9525 h 523875"/>
                <a:gd name="connsiteX12" fmla="*/ 3409950 w 3879850"/>
                <a:gd name="connsiteY12" fmla="*/ 0 h 523875"/>
                <a:gd name="connsiteX13" fmla="*/ 3444875 w 3879850"/>
                <a:gd name="connsiteY13" fmla="*/ 6350 h 523875"/>
                <a:gd name="connsiteX14" fmla="*/ 3498850 w 3879850"/>
                <a:gd name="connsiteY14" fmla="*/ 28575 h 523875"/>
                <a:gd name="connsiteX15" fmla="*/ 3562350 w 3879850"/>
                <a:gd name="connsiteY15" fmla="*/ 66675 h 523875"/>
                <a:gd name="connsiteX16" fmla="*/ 3622675 w 3879850"/>
                <a:gd name="connsiteY16" fmla="*/ 130175 h 523875"/>
                <a:gd name="connsiteX17" fmla="*/ 3727450 w 3879850"/>
                <a:gd name="connsiteY17" fmla="*/ 241300 h 523875"/>
                <a:gd name="connsiteX18" fmla="*/ 3813175 w 3879850"/>
                <a:gd name="connsiteY18" fmla="*/ 342900 h 523875"/>
                <a:gd name="connsiteX19" fmla="*/ 3854450 w 3879850"/>
                <a:gd name="connsiteY19" fmla="*/ 403225 h 523875"/>
                <a:gd name="connsiteX20" fmla="*/ 3870325 w 3879850"/>
                <a:gd name="connsiteY20" fmla="*/ 431800 h 523875"/>
                <a:gd name="connsiteX21" fmla="*/ 3879850 w 3879850"/>
                <a:gd name="connsiteY21" fmla="*/ 454025 h 523875"/>
                <a:gd name="connsiteX22" fmla="*/ 3879850 w 3879850"/>
                <a:gd name="connsiteY22" fmla="*/ 469900 h 523875"/>
                <a:gd name="connsiteX23" fmla="*/ 3870325 w 3879850"/>
                <a:gd name="connsiteY23" fmla="*/ 492125 h 523875"/>
                <a:gd name="connsiteX24" fmla="*/ 3848100 w 3879850"/>
                <a:gd name="connsiteY24" fmla="*/ 504825 h 523875"/>
                <a:gd name="connsiteX25" fmla="*/ 3822700 w 3879850"/>
                <a:gd name="connsiteY25" fmla="*/ 517525 h 523875"/>
                <a:gd name="connsiteX26" fmla="*/ 3349625 w 3879850"/>
                <a:gd name="connsiteY26" fmla="*/ 295275 h 523875"/>
                <a:gd name="connsiteX27" fmla="*/ 3292475 w 3879850"/>
                <a:gd name="connsiteY27" fmla="*/ 266700 h 523875"/>
                <a:gd name="connsiteX28" fmla="*/ 3222625 w 3879850"/>
                <a:gd name="connsiteY28" fmla="*/ 250825 h 523875"/>
                <a:gd name="connsiteX29" fmla="*/ 3060700 w 3879850"/>
                <a:gd name="connsiteY29" fmla="*/ 244475 h 523875"/>
                <a:gd name="connsiteX30" fmla="*/ 2762250 w 3879850"/>
                <a:gd name="connsiteY30" fmla="*/ 250825 h 523875"/>
                <a:gd name="connsiteX31" fmla="*/ 2232025 w 3879850"/>
                <a:gd name="connsiteY31" fmla="*/ 273050 h 523875"/>
                <a:gd name="connsiteX32" fmla="*/ 1609725 w 3879850"/>
                <a:gd name="connsiteY32" fmla="*/ 317500 h 523875"/>
                <a:gd name="connsiteX33" fmla="*/ 1435100 w 3879850"/>
                <a:gd name="connsiteY33" fmla="*/ 355600 h 523875"/>
                <a:gd name="connsiteX34" fmla="*/ 1063625 w 3879850"/>
                <a:gd name="connsiteY34" fmla="*/ 39370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79850" h="523875">
                  <a:moveTo>
                    <a:pt x="1063625" y="393700"/>
                  </a:moveTo>
                  <a:lnTo>
                    <a:pt x="38100" y="523875"/>
                  </a:lnTo>
                  <a:lnTo>
                    <a:pt x="0" y="342900"/>
                  </a:lnTo>
                  <a:lnTo>
                    <a:pt x="523875" y="292100"/>
                  </a:lnTo>
                  <a:lnTo>
                    <a:pt x="1041400" y="231775"/>
                  </a:lnTo>
                  <a:lnTo>
                    <a:pt x="1568450" y="155575"/>
                  </a:lnTo>
                  <a:lnTo>
                    <a:pt x="1838325" y="136525"/>
                  </a:lnTo>
                  <a:lnTo>
                    <a:pt x="2447925" y="95250"/>
                  </a:lnTo>
                  <a:lnTo>
                    <a:pt x="3171825" y="66675"/>
                  </a:lnTo>
                  <a:lnTo>
                    <a:pt x="3216275" y="57150"/>
                  </a:lnTo>
                  <a:lnTo>
                    <a:pt x="3295650" y="28575"/>
                  </a:lnTo>
                  <a:lnTo>
                    <a:pt x="3362325" y="9525"/>
                  </a:lnTo>
                  <a:lnTo>
                    <a:pt x="3409950" y="0"/>
                  </a:lnTo>
                  <a:lnTo>
                    <a:pt x="3444875" y="6350"/>
                  </a:lnTo>
                  <a:lnTo>
                    <a:pt x="3498850" y="28575"/>
                  </a:lnTo>
                  <a:lnTo>
                    <a:pt x="3562350" y="66675"/>
                  </a:lnTo>
                  <a:lnTo>
                    <a:pt x="3622675" y="130175"/>
                  </a:lnTo>
                  <a:lnTo>
                    <a:pt x="3727450" y="241300"/>
                  </a:lnTo>
                  <a:lnTo>
                    <a:pt x="3813175" y="342900"/>
                  </a:lnTo>
                  <a:lnTo>
                    <a:pt x="3854450" y="403225"/>
                  </a:lnTo>
                  <a:lnTo>
                    <a:pt x="3870325" y="431800"/>
                  </a:lnTo>
                  <a:lnTo>
                    <a:pt x="3879850" y="454025"/>
                  </a:lnTo>
                  <a:lnTo>
                    <a:pt x="3879850" y="469900"/>
                  </a:lnTo>
                  <a:lnTo>
                    <a:pt x="3870325" y="492125"/>
                  </a:lnTo>
                  <a:lnTo>
                    <a:pt x="3848100" y="504825"/>
                  </a:lnTo>
                  <a:lnTo>
                    <a:pt x="3822700" y="517525"/>
                  </a:lnTo>
                  <a:lnTo>
                    <a:pt x="3349625" y="295275"/>
                  </a:lnTo>
                  <a:lnTo>
                    <a:pt x="3292475" y="266700"/>
                  </a:lnTo>
                  <a:lnTo>
                    <a:pt x="3222625" y="250825"/>
                  </a:lnTo>
                  <a:lnTo>
                    <a:pt x="3060700" y="244475"/>
                  </a:lnTo>
                  <a:lnTo>
                    <a:pt x="2762250" y="250825"/>
                  </a:lnTo>
                  <a:lnTo>
                    <a:pt x="2232025" y="273050"/>
                  </a:lnTo>
                  <a:lnTo>
                    <a:pt x="1609725" y="317500"/>
                  </a:lnTo>
                  <a:lnTo>
                    <a:pt x="1435100" y="355600"/>
                  </a:lnTo>
                  <a:lnTo>
                    <a:pt x="106362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02649EC5-55CC-4B84-AFA2-C60F89F73046}"/>
                </a:ext>
              </a:extLst>
            </p:cNvPr>
            <p:cNvSpPr/>
            <p:nvPr/>
          </p:nvSpPr>
          <p:spPr>
            <a:xfrm>
              <a:off x="7434263" y="1933575"/>
              <a:ext cx="831850" cy="552450"/>
            </a:xfrm>
            <a:custGeom>
              <a:avLst/>
              <a:gdLst>
                <a:gd name="connsiteX0" fmla="*/ 116681 w 831056"/>
                <a:gd name="connsiteY0" fmla="*/ 361950 h 552450"/>
                <a:gd name="connsiteX1" fmla="*/ 304800 w 831056"/>
                <a:gd name="connsiteY1" fmla="*/ 135731 h 552450"/>
                <a:gd name="connsiteX2" fmla="*/ 304800 w 831056"/>
                <a:gd name="connsiteY2" fmla="*/ 123825 h 552450"/>
                <a:gd name="connsiteX3" fmla="*/ 238125 w 831056"/>
                <a:gd name="connsiteY3" fmla="*/ 0 h 552450"/>
                <a:gd name="connsiteX4" fmla="*/ 831056 w 831056"/>
                <a:gd name="connsiteY4" fmla="*/ 314325 h 552450"/>
                <a:gd name="connsiteX5" fmla="*/ 809625 w 831056"/>
                <a:gd name="connsiteY5" fmla="*/ 335756 h 552450"/>
                <a:gd name="connsiteX6" fmla="*/ 707231 w 831056"/>
                <a:gd name="connsiteY6" fmla="*/ 333375 h 552450"/>
                <a:gd name="connsiteX7" fmla="*/ 566737 w 831056"/>
                <a:gd name="connsiteY7" fmla="*/ 347663 h 552450"/>
                <a:gd name="connsiteX8" fmla="*/ 471487 w 831056"/>
                <a:gd name="connsiteY8" fmla="*/ 364331 h 552450"/>
                <a:gd name="connsiteX9" fmla="*/ 300037 w 831056"/>
                <a:gd name="connsiteY9" fmla="*/ 431006 h 552450"/>
                <a:gd name="connsiteX10" fmla="*/ 52387 w 831056"/>
                <a:gd name="connsiteY10" fmla="*/ 542925 h 552450"/>
                <a:gd name="connsiteX11" fmla="*/ 28575 w 831056"/>
                <a:gd name="connsiteY11" fmla="*/ 552450 h 552450"/>
                <a:gd name="connsiteX12" fmla="*/ 11906 w 831056"/>
                <a:gd name="connsiteY12" fmla="*/ 550069 h 552450"/>
                <a:gd name="connsiteX13" fmla="*/ 2381 w 831056"/>
                <a:gd name="connsiteY13" fmla="*/ 542925 h 552450"/>
                <a:gd name="connsiteX14" fmla="*/ 0 w 831056"/>
                <a:gd name="connsiteY14" fmla="*/ 516731 h 552450"/>
                <a:gd name="connsiteX15" fmla="*/ 14287 w 831056"/>
                <a:gd name="connsiteY15" fmla="*/ 485775 h 552450"/>
                <a:gd name="connsiteX16" fmla="*/ 116681 w 831056"/>
                <a:gd name="connsiteY16" fmla="*/ 3619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1056" h="552450">
                  <a:moveTo>
                    <a:pt x="116681" y="361950"/>
                  </a:moveTo>
                  <a:lnTo>
                    <a:pt x="304800" y="135731"/>
                  </a:lnTo>
                  <a:lnTo>
                    <a:pt x="304800" y="123825"/>
                  </a:lnTo>
                  <a:lnTo>
                    <a:pt x="238125" y="0"/>
                  </a:lnTo>
                  <a:lnTo>
                    <a:pt x="831056" y="314325"/>
                  </a:lnTo>
                  <a:lnTo>
                    <a:pt x="809625" y="335756"/>
                  </a:lnTo>
                  <a:lnTo>
                    <a:pt x="707231" y="333375"/>
                  </a:lnTo>
                  <a:lnTo>
                    <a:pt x="566737" y="347663"/>
                  </a:lnTo>
                  <a:lnTo>
                    <a:pt x="471487" y="364331"/>
                  </a:lnTo>
                  <a:lnTo>
                    <a:pt x="300037" y="431006"/>
                  </a:lnTo>
                  <a:lnTo>
                    <a:pt x="52387" y="542925"/>
                  </a:lnTo>
                  <a:lnTo>
                    <a:pt x="28575" y="552450"/>
                  </a:lnTo>
                  <a:lnTo>
                    <a:pt x="11906" y="550069"/>
                  </a:lnTo>
                  <a:lnTo>
                    <a:pt x="2381" y="542925"/>
                  </a:lnTo>
                  <a:lnTo>
                    <a:pt x="0" y="516731"/>
                  </a:lnTo>
                  <a:lnTo>
                    <a:pt x="14287" y="485775"/>
                  </a:lnTo>
                  <a:lnTo>
                    <a:pt x="116681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9C898B55-487B-4853-ADEF-CD57FD43AC11}"/>
                </a:ext>
              </a:extLst>
            </p:cNvPr>
            <p:cNvSpPr/>
            <p:nvPr/>
          </p:nvSpPr>
          <p:spPr>
            <a:xfrm>
              <a:off x="5014913" y="2020888"/>
              <a:ext cx="1206500" cy="1365250"/>
            </a:xfrm>
            <a:custGeom>
              <a:avLst/>
              <a:gdLst>
                <a:gd name="connsiteX0" fmla="*/ 816768 w 1207293"/>
                <a:gd name="connsiteY0" fmla="*/ 950119 h 1364457"/>
                <a:gd name="connsiteX1" fmla="*/ 673893 w 1207293"/>
                <a:gd name="connsiteY1" fmla="*/ 1057275 h 1364457"/>
                <a:gd name="connsiteX2" fmla="*/ 502443 w 1207293"/>
                <a:gd name="connsiteY2" fmla="*/ 1166813 h 1364457"/>
                <a:gd name="connsiteX3" fmla="*/ 335756 w 1207293"/>
                <a:gd name="connsiteY3" fmla="*/ 1254919 h 1364457"/>
                <a:gd name="connsiteX4" fmla="*/ 164306 w 1207293"/>
                <a:gd name="connsiteY4" fmla="*/ 1331119 h 1364457"/>
                <a:gd name="connsiteX5" fmla="*/ 76200 w 1207293"/>
                <a:gd name="connsiteY5" fmla="*/ 1364457 h 1364457"/>
                <a:gd name="connsiteX6" fmla="*/ 50006 w 1207293"/>
                <a:gd name="connsiteY6" fmla="*/ 1364457 h 1364457"/>
                <a:gd name="connsiteX7" fmla="*/ 21431 w 1207293"/>
                <a:gd name="connsiteY7" fmla="*/ 1359694 h 1364457"/>
                <a:gd name="connsiteX8" fmla="*/ 4762 w 1207293"/>
                <a:gd name="connsiteY8" fmla="*/ 1352550 h 1364457"/>
                <a:gd name="connsiteX9" fmla="*/ 0 w 1207293"/>
                <a:gd name="connsiteY9" fmla="*/ 1345407 h 1364457"/>
                <a:gd name="connsiteX10" fmla="*/ 2381 w 1207293"/>
                <a:gd name="connsiteY10" fmla="*/ 1326357 h 1364457"/>
                <a:gd name="connsiteX11" fmla="*/ 11906 w 1207293"/>
                <a:gd name="connsiteY11" fmla="*/ 1309688 h 1364457"/>
                <a:gd name="connsiteX12" fmla="*/ 35718 w 1207293"/>
                <a:gd name="connsiteY12" fmla="*/ 1290638 h 1364457"/>
                <a:gd name="connsiteX13" fmla="*/ 226218 w 1207293"/>
                <a:gd name="connsiteY13" fmla="*/ 1195388 h 1364457"/>
                <a:gd name="connsiteX14" fmla="*/ 385762 w 1207293"/>
                <a:gd name="connsiteY14" fmla="*/ 1090613 h 1364457"/>
                <a:gd name="connsiteX15" fmla="*/ 519112 w 1207293"/>
                <a:gd name="connsiteY15" fmla="*/ 995363 h 1364457"/>
                <a:gd name="connsiteX16" fmla="*/ 647700 w 1207293"/>
                <a:gd name="connsiteY16" fmla="*/ 878682 h 1364457"/>
                <a:gd name="connsiteX17" fmla="*/ 709612 w 1207293"/>
                <a:gd name="connsiteY17" fmla="*/ 807244 h 1364457"/>
                <a:gd name="connsiteX18" fmla="*/ 788193 w 1207293"/>
                <a:gd name="connsiteY18" fmla="*/ 700088 h 1364457"/>
                <a:gd name="connsiteX19" fmla="*/ 873918 w 1207293"/>
                <a:gd name="connsiteY19" fmla="*/ 540544 h 1364457"/>
                <a:gd name="connsiteX20" fmla="*/ 897731 w 1207293"/>
                <a:gd name="connsiteY20" fmla="*/ 457200 h 1364457"/>
                <a:gd name="connsiteX21" fmla="*/ 904875 w 1207293"/>
                <a:gd name="connsiteY21" fmla="*/ 411957 h 1364457"/>
                <a:gd name="connsiteX22" fmla="*/ 904875 w 1207293"/>
                <a:gd name="connsiteY22" fmla="*/ 359569 h 1364457"/>
                <a:gd name="connsiteX23" fmla="*/ 897731 w 1207293"/>
                <a:gd name="connsiteY23" fmla="*/ 280988 h 1364457"/>
                <a:gd name="connsiteX24" fmla="*/ 883443 w 1207293"/>
                <a:gd name="connsiteY24" fmla="*/ 216694 h 1364457"/>
                <a:gd name="connsiteX25" fmla="*/ 873918 w 1207293"/>
                <a:gd name="connsiteY25" fmla="*/ 188119 h 1364457"/>
                <a:gd name="connsiteX26" fmla="*/ 857250 w 1207293"/>
                <a:gd name="connsiteY26" fmla="*/ 154782 h 1364457"/>
                <a:gd name="connsiteX27" fmla="*/ 842962 w 1207293"/>
                <a:gd name="connsiteY27" fmla="*/ 138113 h 1364457"/>
                <a:gd name="connsiteX28" fmla="*/ 740568 w 1207293"/>
                <a:gd name="connsiteY28" fmla="*/ 42863 h 1364457"/>
                <a:gd name="connsiteX29" fmla="*/ 981075 w 1207293"/>
                <a:gd name="connsiteY29" fmla="*/ 0 h 1364457"/>
                <a:gd name="connsiteX30" fmla="*/ 1095375 w 1207293"/>
                <a:gd name="connsiteY30" fmla="*/ 71438 h 1364457"/>
                <a:gd name="connsiteX31" fmla="*/ 1131093 w 1207293"/>
                <a:gd name="connsiteY31" fmla="*/ 95250 h 1364457"/>
                <a:gd name="connsiteX32" fmla="*/ 1154906 w 1207293"/>
                <a:gd name="connsiteY32" fmla="*/ 116682 h 1364457"/>
                <a:gd name="connsiteX33" fmla="*/ 1171575 w 1207293"/>
                <a:gd name="connsiteY33" fmla="*/ 138113 h 1364457"/>
                <a:gd name="connsiteX34" fmla="*/ 1193006 w 1207293"/>
                <a:gd name="connsiteY34" fmla="*/ 166688 h 1364457"/>
                <a:gd name="connsiteX35" fmla="*/ 1207293 w 1207293"/>
                <a:gd name="connsiteY35" fmla="*/ 221457 h 1364457"/>
                <a:gd name="connsiteX36" fmla="*/ 1195387 w 1207293"/>
                <a:gd name="connsiteY36" fmla="*/ 297657 h 1364457"/>
                <a:gd name="connsiteX37" fmla="*/ 1135856 w 1207293"/>
                <a:gd name="connsiteY37" fmla="*/ 504825 h 1364457"/>
                <a:gd name="connsiteX38" fmla="*/ 1114425 w 1207293"/>
                <a:gd name="connsiteY38" fmla="*/ 657225 h 1364457"/>
                <a:gd name="connsiteX39" fmla="*/ 1009650 w 1207293"/>
                <a:gd name="connsiteY39" fmla="*/ 776288 h 1364457"/>
                <a:gd name="connsiteX40" fmla="*/ 816768 w 1207293"/>
                <a:gd name="connsiteY40" fmla="*/ 950119 h 1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293" h="1364457">
                  <a:moveTo>
                    <a:pt x="816768" y="950119"/>
                  </a:moveTo>
                  <a:lnTo>
                    <a:pt x="673893" y="1057275"/>
                  </a:lnTo>
                  <a:lnTo>
                    <a:pt x="502443" y="1166813"/>
                  </a:lnTo>
                  <a:lnTo>
                    <a:pt x="335756" y="1254919"/>
                  </a:lnTo>
                  <a:lnTo>
                    <a:pt x="164306" y="1331119"/>
                  </a:lnTo>
                  <a:lnTo>
                    <a:pt x="76200" y="1364457"/>
                  </a:lnTo>
                  <a:lnTo>
                    <a:pt x="50006" y="1364457"/>
                  </a:lnTo>
                  <a:lnTo>
                    <a:pt x="21431" y="1359694"/>
                  </a:lnTo>
                  <a:lnTo>
                    <a:pt x="4762" y="1352550"/>
                  </a:lnTo>
                  <a:lnTo>
                    <a:pt x="0" y="1345407"/>
                  </a:lnTo>
                  <a:lnTo>
                    <a:pt x="2381" y="1326357"/>
                  </a:lnTo>
                  <a:lnTo>
                    <a:pt x="11906" y="1309688"/>
                  </a:lnTo>
                  <a:lnTo>
                    <a:pt x="35718" y="1290638"/>
                  </a:lnTo>
                  <a:lnTo>
                    <a:pt x="226218" y="1195388"/>
                  </a:lnTo>
                  <a:lnTo>
                    <a:pt x="385762" y="1090613"/>
                  </a:lnTo>
                  <a:lnTo>
                    <a:pt x="519112" y="995363"/>
                  </a:lnTo>
                  <a:lnTo>
                    <a:pt x="647700" y="878682"/>
                  </a:lnTo>
                  <a:lnTo>
                    <a:pt x="709612" y="807244"/>
                  </a:lnTo>
                  <a:lnTo>
                    <a:pt x="788193" y="700088"/>
                  </a:lnTo>
                  <a:lnTo>
                    <a:pt x="873918" y="540544"/>
                  </a:lnTo>
                  <a:lnTo>
                    <a:pt x="897731" y="457200"/>
                  </a:lnTo>
                  <a:lnTo>
                    <a:pt x="904875" y="411957"/>
                  </a:lnTo>
                  <a:lnTo>
                    <a:pt x="904875" y="359569"/>
                  </a:lnTo>
                  <a:lnTo>
                    <a:pt x="897731" y="280988"/>
                  </a:lnTo>
                  <a:lnTo>
                    <a:pt x="883443" y="216694"/>
                  </a:lnTo>
                  <a:lnTo>
                    <a:pt x="873918" y="188119"/>
                  </a:lnTo>
                  <a:lnTo>
                    <a:pt x="857250" y="154782"/>
                  </a:lnTo>
                  <a:lnTo>
                    <a:pt x="842962" y="138113"/>
                  </a:lnTo>
                  <a:lnTo>
                    <a:pt x="740568" y="42863"/>
                  </a:lnTo>
                  <a:lnTo>
                    <a:pt x="981075" y="0"/>
                  </a:lnTo>
                  <a:lnTo>
                    <a:pt x="1095375" y="71438"/>
                  </a:lnTo>
                  <a:lnTo>
                    <a:pt x="1131093" y="95250"/>
                  </a:lnTo>
                  <a:lnTo>
                    <a:pt x="1154906" y="116682"/>
                  </a:lnTo>
                  <a:lnTo>
                    <a:pt x="1171575" y="138113"/>
                  </a:lnTo>
                  <a:lnTo>
                    <a:pt x="1193006" y="166688"/>
                  </a:lnTo>
                  <a:lnTo>
                    <a:pt x="1207293" y="221457"/>
                  </a:lnTo>
                  <a:lnTo>
                    <a:pt x="1195387" y="297657"/>
                  </a:lnTo>
                  <a:lnTo>
                    <a:pt x="1135856" y="504825"/>
                  </a:lnTo>
                  <a:lnTo>
                    <a:pt x="1114425" y="657225"/>
                  </a:lnTo>
                  <a:lnTo>
                    <a:pt x="1009650" y="776288"/>
                  </a:lnTo>
                  <a:lnTo>
                    <a:pt x="816768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6D48F4C4-5E67-4C33-BCE1-5484DDA8B7AD}"/>
                </a:ext>
              </a:extLst>
            </p:cNvPr>
            <p:cNvSpPr/>
            <p:nvPr/>
          </p:nvSpPr>
          <p:spPr>
            <a:xfrm>
              <a:off x="5986463" y="2659064"/>
              <a:ext cx="1085850" cy="523875"/>
            </a:xfrm>
            <a:custGeom>
              <a:avLst/>
              <a:gdLst>
                <a:gd name="connsiteX0" fmla="*/ 488156 w 1085850"/>
                <a:gd name="connsiteY0" fmla="*/ 326232 h 523875"/>
                <a:gd name="connsiteX1" fmla="*/ 0 w 1085850"/>
                <a:gd name="connsiteY1" fmla="*/ 100013 h 523875"/>
                <a:gd name="connsiteX2" fmla="*/ 28575 w 1085850"/>
                <a:gd name="connsiteY2" fmla="*/ 0 h 523875"/>
                <a:gd name="connsiteX3" fmla="*/ 154781 w 1085850"/>
                <a:gd name="connsiteY3" fmla="*/ 30957 h 523875"/>
                <a:gd name="connsiteX4" fmla="*/ 395287 w 1085850"/>
                <a:gd name="connsiteY4" fmla="*/ 100013 h 523875"/>
                <a:gd name="connsiteX5" fmla="*/ 700087 w 1085850"/>
                <a:gd name="connsiteY5" fmla="*/ 185738 h 523875"/>
                <a:gd name="connsiteX6" fmla="*/ 847725 w 1085850"/>
                <a:gd name="connsiteY6" fmla="*/ 230982 h 523875"/>
                <a:gd name="connsiteX7" fmla="*/ 945356 w 1085850"/>
                <a:gd name="connsiteY7" fmla="*/ 261938 h 523875"/>
                <a:gd name="connsiteX8" fmla="*/ 1007268 w 1085850"/>
                <a:gd name="connsiteY8" fmla="*/ 292894 h 523875"/>
                <a:gd name="connsiteX9" fmla="*/ 1042987 w 1085850"/>
                <a:gd name="connsiteY9" fmla="*/ 319088 h 523875"/>
                <a:gd name="connsiteX10" fmla="*/ 1069181 w 1085850"/>
                <a:gd name="connsiteY10" fmla="*/ 350044 h 523875"/>
                <a:gd name="connsiteX11" fmla="*/ 1081087 w 1085850"/>
                <a:gd name="connsiteY11" fmla="*/ 373857 h 523875"/>
                <a:gd name="connsiteX12" fmla="*/ 1085850 w 1085850"/>
                <a:gd name="connsiteY12" fmla="*/ 409575 h 523875"/>
                <a:gd name="connsiteX13" fmla="*/ 1085850 w 1085850"/>
                <a:gd name="connsiteY13" fmla="*/ 442913 h 523875"/>
                <a:gd name="connsiteX14" fmla="*/ 1073943 w 1085850"/>
                <a:gd name="connsiteY14" fmla="*/ 483394 h 523875"/>
                <a:gd name="connsiteX15" fmla="*/ 1047750 w 1085850"/>
                <a:gd name="connsiteY15" fmla="*/ 511969 h 523875"/>
                <a:gd name="connsiteX16" fmla="*/ 1021556 w 1085850"/>
                <a:gd name="connsiteY16" fmla="*/ 521494 h 523875"/>
                <a:gd name="connsiteX17" fmla="*/ 959643 w 1085850"/>
                <a:gd name="connsiteY17" fmla="*/ 523875 h 523875"/>
                <a:gd name="connsiteX18" fmla="*/ 862012 w 1085850"/>
                <a:gd name="connsiteY18" fmla="*/ 514350 h 523875"/>
                <a:gd name="connsiteX19" fmla="*/ 826293 w 1085850"/>
                <a:gd name="connsiteY19" fmla="*/ 504825 h 523875"/>
                <a:gd name="connsiteX20" fmla="*/ 488156 w 1085850"/>
                <a:gd name="connsiteY20" fmla="*/ 32623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5850" h="523875">
                  <a:moveTo>
                    <a:pt x="488156" y="326232"/>
                  </a:moveTo>
                  <a:lnTo>
                    <a:pt x="0" y="100013"/>
                  </a:lnTo>
                  <a:lnTo>
                    <a:pt x="28575" y="0"/>
                  </a:lnTo>
                  <a:lnTo>
                    <a:pt x="154781" y="30957"/>
                  </a:lnTo>
                  <a:lnTo>
                    <a:pt x="395287" y="100013"/>
                  </a:lnTo>
                  <a:lnTo>
                    <a:pt x="700087" y="185738"/>
                  </a:lnTo>
                  <a:lnTo>
                    <a:pt x="847725" y="230982"/>
                  </a:lnTo>
                  <a:lnTo>
                    <a:pt x="945356" y="261938"/>
                  </a:lnTo>
                  <a:lnTo>
                    <a:pt x="1007268" y="292894"/>
                  </a:lnTo>
                  <a:lnTo>
                    <a:pt x="1042987" y="319088"/>
                  </a:lnTo>
                  <a:lnTo>
                    <a:pt x="1069181" y="350044"/>
                  </a:lnTo>
                  <a:lnTo>
                    <a:pt x="1081087" y="373857"/>
                  </a:lnTo>
                  <a:lnTo>
                    <a:pt x="1085850" y="409575"/>
                  </a:lnTo>
                  <a:lnTo>
                    <a:pt x="1085850" y="442913"/>
                  </a:lnTo>
                  <a:lnTo>
                    <a:pt x="1073943" y="483394"/>
                  </a:lnTo>
                  <a:lnTo>
                    <a:pt x="1047750" y="511969"/>
                  </a:lnTo>
                  <a:lnTo>
                    <a:pt x="1021556" y="521494"/>
                  </a:lnTo>
                  <a:lnTo>
                    <a:pt x="959643" y="523875"/>
                  </a:lnTo>
                  <a:lnTo>
                    <a:pt x="862012" y="514350"/>
                  </a:lnTo>
                  <a:lnTo>
                    <a:pt x="826293" y="504825"/>
                  </a:lnTo>
                  <a:lnTo>
                    <a:pt x="488156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59373BF7-E284-4829-9F36-4446F0AE5AD0}"/>
                </a:ext>
              </a:extLst>
            </p:cNvPr>
            <p:cNvSpPr/>
            <p:nvPr/>
          </p:nvSpPr>
          <p:spPr>
            <a:xfrm>
              <a:off x="4840289" y="4075114"/>
              <a:ext cx="1597025" cy="1011237"/>
            </a:xfrm>
            <a:custGeom>
              <a:avLst/>
              <a:gdLst>
                <a:gd name="connsiteX0" fmla="*/ 714375 w 1595438"/>
                <a:gd name="connsiteY0" fmla="*/ 283369 h 1012031"/>
                <a:gd name="connsiteX1" fmla="*/ 78582 w 1595438"/>
                <a:gd name="connsiteY1" fmla="*/ 373856 h 1012031"/>
                <a:gd name="connsiteX2" fmla="*/ 0 w 1595438"/>
                <a:gd name="connsiteY2" fmla="*/ 235744 h 1012031"/>
                <a:gd name="connsiteX3" fmla="*/ 383382 w 1595438"/>
                <a:gd name="connsiteY3" fmla="*/ 171450 h 1012031"/>
                <a:gd name="connsiteX4" fmla="*/ 771525 w 1595438"/>
                <a:gd name="connsiteY4" fmla="*/ 107156 h 1012031"/>
                <a:gd name="connsiteX5" fmla="*/ 1009650 w 1595438"/>
                <a:gd name="connsiteY5" fmla="*/ 69056 h 1012031"/>
                <a:gd name="connsiteX6" fmla="*/ 1173957 w 1595438"/>
                <a:gd name="connsiteY6" fmla="*/ 2381 h 1012031"/>
                <a:gd name="connsiteX7" fmla="*/ 1185863 w 1595438"/>
                <a:gd name="connsiteY7" fmla="*/ 0 h 1012031"/>
                <a:gd name="connsiteX8" fmla="*/ 1233488 w 1595438"/>
                <a:gd name="connsiteY8" fmla="*/ 14287 h 1012031"/>
                <a:gd name="connsiteX9" fmla="*/ 1357313 w 1595438"/>
                <a:gd name="connsiteY9" fmla="*/ 66675 h 1012031"/>
                <a:gd name="connsiteX10" fmla="*/ 1438275 w 1595438"/>
                <a:gd name="connsiteY10" fmla="*/ 111919 h 1012031"/>
                <a:gd name="connsiteX11" fmla="*/ 1497807 w 1595438"/>
                <a:gd name="connsiteY11" fmla="*/ 154781 h 1012031"/>
                <a:gd name="connsiteX12" fmla="*/ 1528763 w 1595438"/>
                <a:gd name="connsiteY12" fmla="*/ 183356 h 1012031"/>
                <a:gd name="connsiteX13" fmla="*/ 1554957 w 1595438"/>
                <a:gd name="connsiteY13" fmla="*/ 211931 h 1012031"/>
                <a:gd name="connsiteX14" fmla="*/ 1590675 w 1595438"/>
                <a:gd name="connsiteY14" fmla="*/ 269081 h 1012031"/>
                <a:gd name="connsiteX15" fmla="*/ 1595438 w 1595438"/>
                <a:gd name="connsiteY15" fmla="*/ 297656 h 1012031"/>
                <a:gd name="connsiteX16" fmla="*/ 1588294 w 1595438"/>
                <a:gd name="connsiteY16" fmla="*/ 338137 h 1012031"/>
                <a:gd name="connsiteX17" fmla="*/ 1559719 w 1595438"/>
                <a:gd name="connsiteY17" fmla="*/ 383381 h 1012031"/>
                <a:gd name="connsiteX18" fmla="*/ 1509713 w 1595438"/>
                <a:gd name="connsiteY18" fmla="*/ 438150 h 1012031"/>
                <a:gd name="connsiteX19" fmla="*/ 1490663 w 1595438"/>
                <a:gd name="connsiteY19" fmla="*/ 471487 h 1012031"/>
                <a:gd name="connsiteX20" fmla="*/ 1459707 w 1595438"/>
                <a:gd name="connsiteY20" fmla="*/ 566737 h 1012031"/>
                <a:gd name="connsiteX21" fmla="*/ 1373982 w 1595438"/>
                <a:gd name="connsiteY21" fmla="*/ 838200 h 1012031"/>
                <a:gd name="connsiteX22" fmla="*/ 1335882 w 1595438"/>
                <a:gd name="connsiteY22" fmla="*/ 962025 h 1012031"/>
                <a:gd name="connsiteX23" fmla="*/ 1307307 w 1595438"/>
                <a:gd name="connsiteY23" fmla="*/ 981075 h 1012031"/>
                <a:gd name="connsiteX24" fmla="*/ 1254919 w 1595438"/>
                <a:gd name="connsiteY24" fmla="*/ 1002506 h 1012031"/>
                <a:gd name="connsiteX25" fmla="*/ 1209675 w 1595438"/>
                <a:gd name="connsiteY25" fmla="*/ 1012031 h 1012031"/>
                <a:gd name="connsiteX26" fmla="*/ 1185863 w 1595438"/>
                <a:gd name="connsiteY26" fmla="*/ 1009650 h 1012031"/>
                <a:gd name="connsiteX27" fmla="*/ 1154907 w 1595438"/>
                <a:gd name="connsiteY27" fmla="*/ 812006 h 1012031"/>
                <a:gd name="connsiteX28" fmla="*/ 1176338 w 1595438"/>
                <a:gd name="connsiteY28" fmla="*/ 464344 h 1012031"/>
                <a:gd name="connsiteX29" fmla="*/ 1181100 w 1595438"/>
                <a:gd name="connsiteY29" fmla="*/ 309562 h 1012031"/>
                <a:gd name="connsiteX30" fmla="*/ 1178719 w 1595438"/>
                <a:gd name="connsiteY30" fmla="*/ 283369 h 1012031"/>
                <a:gd name="connsiteX31" fmla="*/ 1171575 w 1595438"/>
                <a:gd name="connsiteY31" fmla="*/ 264319 h 1012031"/>
                <a:gd name="connsiteX32" fmla="*/ 1162050 w 1595438"/>
                <a:gd name="connsiteY32" fmla="*/ 250031 h 1012031"/>
                <a:gd name="connsiteX33" fmla="*/ 1145382 w 1595438"/>
                <a:gd name="connsiteY33" fmla="*/ 238125 h 1012031"/>
                <a:gd name="connsiteX34" fmla="*/ 1123950 w 1595438"/>
                <a:gd name="connsiteY34" fmla="*/ 230981 h 1012031"/>
                <a:gd name="connsiteX35" fmla="*/ 1085850 w 1595438"/>
                <a:gd name="connsiteY35" fmla="*/ 228600 h 1012031"/>
                <a:gd name="connsiteX36" fmla="*/ 714375 w 1595438"/>
                <a:gd name="connsiteY36" fmla="*/ 283369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95438" h="1012031">
                  <a:moveTo>
                    <a:pt x="714375" y="283369"/>
                  </a:moveTo>
                  <a:lnTo>
                    <a:pt x="78582" y="373856"/>
                  </a:lnTo>
                  <a:lnTo>
                    <a:pt x="0" y="235744"/>
                  </a:lnTo>
                  <a:lnTo>
                    <a:pt x="383382" y="171450"/>
                  </a:lnTo>
                  <a:lnTo>
                    <a:pt x="771525" y="107156"/>
                  </a:lnTo>
                  <a:lnTo>
                    <a:pt x="1009650" y="69056"/>
                  </a:lnTo>
                  <a:lnTo>
                    <a:pt x="1173957" y="2381"/>
                  </a:lnTo>
                  <a:lnTo>
                    <a:pt x="1185863" y="0"/>
                  </a:lnTo>
                  <a:lnTo>
                    <a:pt x="1233488" y="14287"/>
                  </a:lnTo>
                  <a:lnTo>
                    <a:pt x="1357313" y="66675"/>
                  </a:lnTo>
                  <a:lnTo>
                    <a:pt x="1438275" y="111919"/>
                  </a:lnTo>
                  <a:lnTo>
                    <a:pt x="1497807" y="154781"/>
                  </a:lnTo>
                  <a:lnTo>
                    <a:pt x="1528763" y="183356"/>
                  </a:lnTo>
                  <a:lnTo>
                    <a:pt x="1554957" y="211931"/>
                  </a:lnTo>
                  <a:lnTo>
                    <a:pt x="1590675" y="269081"/>
                  </a:lnTo>
                  <a:lnTo>
                    <a:pt x="1595438" y="297656"/>
                  </a:lnTo>
                  <a:lnTo>
                    <a:pt x="1588294" y="338137"/>
                  </a:lnTo>
                  <a:lnTo>
                    <a:pt x="1559719" y="383381"/>
                  </a:lnTo>
                  <a:lnTo>
                    <a:pt x="1509713" y="438150"/>
                  </a:lnTo>
                  <a:lnTo>
                    <a:pt x="1490663" y="471487"/>
                  </a:lnTo>
                  <a:lnTo>
                    <a:pt x="1459707" y="566737"/>
                  </a:lnTo>
                  <a:lnTo>
                    <a:pt x="1373982" y="838200"/>
                  </a:lnTo>
                  <a:lnTo>
                    <a:pt x="1335882" y="962025"/>
                  </a:lnTo>
                  <a:lnTo>
                    <a:pt x="1307307" y="981075"/>
                  </a:lnTo>
                  <a:lnTo>
                    <a:pt x="1254919" y="1002506"/>
                  </a:lnTo>
                  <a:lnTo>
                    <a:pt x="1209675" y="1012031"/>
                  </a:lnTo>
                  <a:lnTo>
                    <a:pt x="1185863" y="1009650"/>
                  </a:lnTo>
                  <a:lnTo>
                    <a:pt x="1154907" y="812006"/>
                  </a:lnTo>
                  <a:lnTo>
                    <a:pt x="1176338" y="464344"/>
                  </a:lnTo>
                  <a:lnTo>
                    <a:pt x="1181100" y="309562"/>
                  </a:lnTo>
                  <a:lnTo>
                    <a:pt x="1178719" y="283369"/>
                  </a:lnTo>
                  <a:lnTo>
                    <a:pt x="1171575" y="264319"/>
                  </a:lnTo>
                  <a:lnTo>
                    <a:pt x="1162050" y="250031"/>
                  </a:lnTo>
                  <a:lnTo>
                    <a:pt x="1145382" y="238125"/>
                  </a:lnTo>
                  <a:lnTo>
                    <a:pt x="1123950" y="230981"/>
                  </a:lnTo>
                  <a:lnTo>
                    <a:pt x="1085850" y="228600"/>
                  </a:lnTo>
                  <a:lnTo>
                    <a:pt x="714375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E105FEB0-C346-49EF-BBBA-74744706890F}"/>
                </a:ext>
              </a:extLst>
            </p:cNvPr>
            <p:cNvSpPr/>
            <p:nvPr/>
          </p:nvSpPr>
          <p:spPr>
            <a:xfrm>
              <a:off x="5002213" y="4857750"/>
              <a:ext cx="1104900" cy="304800"/>
            </a:xfrm>
            <a:custGeom>
              <a:avLst/>
              <a:gdLst>
                <a:gd name="connsiteX0" fmla="*/ 573882 w 1104900"/>
                <a:gd name="connsiteY0" fmla="*/ 207169 h 304800"/>
                <a:gd name="connsiteX1" fmla="*/ 35719 w 1104900"/>
                <a:gd name="connsiteY1" fmla="*/ 304800 h 304800"/>
                <a:gd name="connsiteX2" fmla="*/ 0 w 1104900"/>
                <a:gd name="connsiteY2" fmla="*/ 114300 h 304800"/>
                <a:gd name="connsiteX3" fmla="*/ 238125 w 1104900"/>
                <a:gd name="connsiteY3" fmla="*/ 111919 h 304800"/>
                <a:gd name="connsiteX4" fmla="*/ 378619 w 1104900"/>
                <a:gd name="connsiteY4" fmla="*/ 85725 h 304800"/>
                <a:gd name="connsiteX5" fmla="*/ 650082 w 1104900"/>
                <a:gd name="connsiteY5" fmla="*/ 33338 h 304800"/>
                <a:gd name="connsiteX6" fmla="*/ 828675 w 1104900"/>
                <a:gd name="connsiteY6" fmla="*/ 0 h 304800"/>
                <a:gd name="connsiteX7" fmla="*/ 1038225 w 1104900"/>
                <a:gd name="connsiteY7" fmla="*/ 4763 h 304800"/>
                <a:gd name="connsiteX8" fmla="*/ 1104900 w 1104900"/>
                <a:gd name="connsiteY8" fmla="*/ 202406 h 304800"/>
                <a:gd name="connsiteX9" fmla="*/ 1028700 w 1104900"/>
                <a:gd name="connsiteY9" fmla="*/ 226219 h 304800"/>
                <a:gd name="connsiteX10" fmla="*/ 976313 w 1104900"/>
                <a:gd name="connsiteY10" fmla="*/ 207169 h 304800"/>
                <a:gd name="connsiteX11" fmla="*/ 859632 w 1104900"/>
                <a:gd name="connsiteY11" fmla="*/ 157163 h 304800"/>
                <a:gd name="connsiteX12" fmla="*/ 573882 w 1104900"/>
                <a:gd name="connsiteY12" fmla="*/ 2071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304800">
                  <a:moveTo>
                    <a:pt x="573882" y="207169"/>
                  </a:moveTo>
                  <a:lnTo>
                    <a:pt x="35719" y="304800"/>
                  </a:lnTo>
                  <a:lnTo>
                    <a:pt x="0" y="114300"/>
                  </a:lnTo>
                  <a:lnTo>
                    <a:pt x="238125" y="111919"/>
                  </a:lnTo>
                  <a:lnTo>
                    <a:pt x="378619" y="85725"/>
                  </a:lnTo>
                  <a:lnTo>
                    <a:pt x="650082" y="33338"/>
                  </a:lnTo>
                  <a:lnTo>
                    <a:pt x="828675" y="0"/>
                  </a:lnTo>
                  <a:lnTo>
                    <a:pt x="1038225" y="4763"/>
                  </a:lnTo>
                  <a:lnTo>
                    <a:pt x="1104900" y="202406"/>
                  </a:lnTo>
                  <a:lnTo>
                    <a:pt x="1028700" y="226219"/>
                  </a:lnTo>
                  <a:lnTo>
                    <a:pt x="976313" y="207169"/>
                  </a:lnTo>
                  <a:lnTo>
                    <a:pt x="859632" y="157163"/>
                  </a:lnTo>
                  <a:lnTo>
                    <a:pt x="573882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1DB11F15-3E0F-4C86-AF1C-3ECA1A6DAD0D}"/>
                </a:ext>
              </a:extLst>
            </p:cNvPr>
            <p:cNvSpPr/>
            <p:nvPr/>
          </p:nvSpPr>
          <p:spPr>
            <a:xfrm>
              <a:off x="6665914" y="3492501"/>
              <a:ext cx="574675" cy="2619375"/>
            </a:xfrm>
            <a:custGeom>
              <a:avLst/>
              <a:gdLst>
                <a:gd name="connsiteX0" fmla="*/ 296266 w 574243"/>
                <a:gd name="connsiteY0" fmla="*/ 1389888 h 2618842"/>
                <a:gd name="connsiteX1" fmla="*/ 292608 w 574243"/>
                <a:gd name="connsiteY1" fmla="*/ 647395 h 2618842"/>
                <a:gd name="connsiteX2" fmla="*/ 285293 w 574243"/>
                <a:gd name="connsiteY2" fmla="*/ 570586 h 2618842"/>
                <a:gd name="connsiteX3" fmla="*/ 259690 w 574243"/>
                <a:gd name="connsiteY3" fmla="*/ 460858 h 2618842"/>
                <a:gd name="connsiteX4" fmla="*/ 230429 w 574243"/>
                <a:gd name="connsiteY4" fmla="*/ 373075 h 2618842"/>
                <a:gd name="connsiteX5" fmla="*/ 197510 w 574243"/>
                <a:gd name="connsiteY5" fmla="*/ 296266 h 2618842"/>
                <a:gd name="connsiteX6" fmla="*/ 149962 w 574243"/>
                <a:gd name="connsiteY6" fmla="*/ 219456 h 2618842"/>
                <a:gd name="connsiteX7" fmla="*/ 0 w 574243"/>
                <a:gd name="connsiteY7" fmla="*/ 7315 h 2618842"/>
                <a:gd name="connsiteX8" fmla="*/ 186538 w 574243"/>
                <a:gd name="connsiteY8" fmla="*/ 0 h 2618842"/>
                <a:gd name="connsiteX9" fmla="*/ 310896 w 574243"/>
                <a:gd name="connsiteY9" fmla="*/ 131674 h 2618842"/>
                <a:gd name="connsiteX10" fmla="*/ 409651 w 574243"/>
                <a:gd name="connsiteY10" fmla="*/ 212141 h 2618842"/>
                <a:gd name="connsiteX11" fmla="*/ 486461 w 574243"/>
                <a:gd name="connsiteY11" fmla="*/ 277978 h 2618842"/>
                <a:gd name="connsiteX12" fmla="*/ 519379 w 574243"/>
                <a:gd name="connsiteY12" fmla="*/ 307238 h 2618842"/>
                <a:gd name="connsiteX13" fmla="*/ 548640 w 574243"/>
                <a:gd name="connsiteY13" fmla="*/ 343814 h 2618842"/>
                <a:gd name="connsiteX14" fmla="*/ 574243 w 574243"/>
                <a:gd name="connsiteY14" fmla="*/ 384048 h 2618842"/>
                <a:gd name="connsiteX15" fmla="*/ 574243 w 574243"/>
                <a:gd name="connsiteY15" fmla="*/ 409651 h 2618842"/>
                <a:gd name="connsiteX16" fmla="*/ 555955 w 574243"/>
                <a:gd name="connsiteY16" fmla="*/ 464515 h 2618842"/>
                <a:gd name="connsiteX17" fmla="*/ 544982 w 574243"/>
                <a:gd name="connsiteY17" fmla="*/ 519379 h 2618842"/>
                <a:gd name="connsiteX18" fmla="*/ 534010 w 574243"/>
                <a:gd name="connsiteY18" fmla="*/ 588874 h 2618842"/>
                <a:gd name="connsiteX19" fmla="*/ 544982 w 574243"/>
                <a:gd name="connsiteY19" fmla="*/ 1002182 h 2618842"/>
                <a:gd name="connsiteX20" fmla="*/ 541325 w 574243"/>
                <a:gd name="connsiteY20" fmla="*/ 1602029 h 2618842"/>
                <a:gd name="connsiteX21" fmla="*/ 541325 w 574243"/>
                <a:gd name="connsiteY21" fmla="*/ 2143354 h 2618842"/>
                <a:gd name="connsiteX22" fmla="*/ 526694 w 574243"/>
                <a:gd name="connsiteY22" fmla="*/ 2198218 h 2618842"/>
                <a:gd name="connsiteX23" fmla="*/ 493776 w 574243"/>
                <a:gd name="connsiteY23" fmla="*/ 2311603 h 2618842"/>
                <a:gd name="connsiteX24" fmla="*/ 468173 w 574243"/>
                <a:gd name="connsiteY24" fmla="*/ 2424989 h 2618842"/>
                <a:gd name="connsiteX25" fmla="*/ 435254 w 574243"/>
                <a:gd name="connsiteY25" fmla="*/ 2509114 h 2618842"/>
                <a:gd name="connsiteX26" fmla="*/ 402336 w 574243"/>
                <a:gd name="connsiteY26" fmla="*/ 2553005 h 2618842"/>
                <a:gd name="connsiteX27" fmla="*/ 362102 w 574243"/>
                <a:gd name="connsiteY27" fmla="*/ 2593238 h 2618842"/>
                <a:gd name="connsiteX28" fmla="*/ 321869 w 574243"/>
                <a:gd name="connsiteY28" fmla="*/ 2618842 h 2618842"/>
                <a:gd name="connsiteX29" fmla="*/ 296266 w 574243"/>
                <a:gd name="connsiteY29" fmla="*/ 2618842 h 2618842"/>
                <a:gd name="connsiteX30" fmla="*/ 267005 w 574243"/>
                <a:gd name="connsiteY30" fmla="*/ 2596896 h 2618842"/>
                <a:gd name="connsiteX31" fmla="*/ 219456 w 574243"/>
                <a:gd name="connsiteY31" fmla="*/ 2549347 h 2618842"/>
                <a:gd name="connsiteX32" fmla="*/ 175565 w 574243"/>
                <a:gd name="connsiteY32" fmla="*/ 2483510 h 2618842"/>
                <a:gd name="connsiteX33" fmla="*/ 281635 w 574243"/>
                <a:gd name="connsiteY33" fmla="*/ 2062886 h 2618842"/>
                <a:gd name="connsiteX34" fmla="*/ 288950 w 574243"/>
                <a:gd name="connsiteY34" fmla="*/ 2029968 h 2618842"/>
                <a:gd name="connsiteX35" fmla="*/ 296266 w 574243"/>
                <a:gd name="connsiteY35" fmla="*/ 1898294 h 2618842"/>
                <a:gd name="connsiteX36" fmla="*/ 296266 w 574243"/>
                <a:gd name="connsiteY36" fmla="*/ 1389888 h 26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243" h="2618842">
                  <a:moveTo>
                    <a:pt x="296266" y="1389888"/>
                  </a:moveTo>
                  <a:cubicBezTo>
                    <a:pt x="295047" y="1142390"/>
                    <a:pt x="293827" y="894893"/>
                    <a:pt x="292608" y="647395"/>
                  </a:cubicBezTo>
                  <a:lnTo>
                    <a:pt x="285293" y="570586"/>
                  </a:lnTo>
                  <a:lnTo>
                    <a:pt x="259690" y="460858"/>
                  </a:lnTo>
                  <a:lnTo>
                    <a:pt x="230429" y="373075"/>
                  </a:lnTo>
                  <a:lnTo>
                    <a:pt x="197510" y="296266"/>
                  </a:lnTo>
                  <a:lnTo>
                    <a:pt x="149962" y="219456"/>
                  </a:lnTo>
                  <a:lnTo>
                    <a:pt x="0" y="7315"/>
                  </a:lnTo>
                  <a:lnTo>
                    <a:pt x="186538" y="0"/>
                  </a:lnTo>
                  <a:lnTo>
                    <a:pt x="310896" y="131674"/>
                  </a:lnTo>
                  <a:lnTo>
                    <a:pt x="409651" y="212141"/>
                  </a:lnTo>
                  <a:lnTo>
                    <a:pt x="486461" y="277978"/>
                  </a:lnTo>
                  <a:lnTo>
                    <a:pt x="519379" y="307238"/>
                  </a:lnTo>
                  <a:lnTo>
                    <a:pt x="548640" y="343814"/>
                  </a:lnTo>
                  <a:lnTo>
                    <a:pt x="574243" y="384048"/>
                  </a:lnTo>
                  <a:lnTo>
                    <a:pt x="574243" y="409651"/>
                  </a:lnTo>
                  <a:lnTo>
                    <a:pt x="555955" y="464515"/>
                  </a:lnTo>
                  <a:lnTo>
                    <a:pt x="544982" y="519379"/>
                  </a:lnTo>
                  <a:lnTo>
                    <a:pt x="534010" y="588874"/>
                  </a:lnTo>
                  <a:lnTo>
                    <a:pt x="544982" y="1002182"/>
                  </a:lnTo>
                  <a:lnTo>
                    <a:pt x="541325" y="1602029"/>
                  </a:lnTo>
                  <a:lnTo>
                    <a:pt x="541325" y="2143354"/>
                  </a:lnTo>
                  <a:lnTo>
                    <a:pt x="526694" y="2198218"/>
                  </a:lnTo>
                  <a:lnTo>
                    <a:pt x="493776" y="2311603"/>
                  </a:lnTo>
                  <a:lnTo>
                    <a:pt x="468173" y="2424989"/>
                  </a:lnTo>
                  <a:lnTo>
                    <a:pt x="435254" y="2509114"/>
                  </a:lnTo>
                  <a:lnTo>
                    <a:pt x="402336" y="2553005"/>
                  </a:lnTo>
                  <a:lnTo>
                    <a:pt x="362102" y="2593238"/>
                  </a:lnTo>
                  <a:lnTo>
                    <a:pt x="321869" y="2618842"/>
                  </a:lnTo>
                  <a:lnTo>
                    <a:pt x="296266" y="2618842"/>
                  </a:lnTo>
                  <a:lnTo>
                    <a:pt x="267005" y="2596896"/>
                  </a:lnTo>
                  <a:lnTo>
                    <a:pt x="219456" y="2549347"/>
                  </a:lnTo>
                  <a:lnTo>
                    <a:pt x="175565" y="2483510"/>
                  </a:lnTo>
                  <a:lnTo>
                    <a:pt x="281635" y="2062886"/>
                  </a:lnTo>
                  <a:lnTo>
                    <a:pt x="288950" y="2029968"/>
                  </a:lnTo>
                  <a:lnTo>
                    <a:pt x="296266" y="1898294"/>
                  </a:lnTo>
                  <a:lnTo>
                    <a:pt x="296266" y="1389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46B0D78C-F300-4A1D-BB30-F54975BC4F10}"/>
                </a:ext>
              </a:extLst>
            </p:cNvPr>
            <p:cNvSpPr/>
            <p:nvPr/>
          </p:nvSpPr>
          <p:spPr>
            <a:xfrm>
              <a:off x="6199188" y="5462589"/>
              <a:ext cx="781050" cy="568325"/>
            </a:xfrm>
            <a:custGeom>
              <a:avLst/>
              <a:gdLst>
                <a:gd name="connsiteX0" fmla="*/ 211931 w 781050"/>
                <a:gd name="connsiteY0" fmla="*/ 54768 h 569118"/>
                <a:gd name="connsiteX1" fmla="*/ 604837 w 781050"/>
                <a:gd name="connsiteY1" fmla="*/ 135731 h 569118"/>
                <a:gd name="connsiteX2" fmla="*/ 652462 w 781050"/>
                <a:gd name="connsiteY2" fmla="*/ 142875 h 569118"/>
                <a:gd name="connsiteX3" fmla="*/ 700087 w 781050"/>
                <a:gd name="connsiteY3" fmla="*/ 135731 h 569118"/>
                <a:gd name="connsiteX4" fmla="*/ 721519 w 781050"/>
                <a:gd name="connsiteY4" fmla="*/ 123825 h 569118"/>
                <a:gd name="connsiteX5" fmla="*/ 742950 w 781050"/>
                <a:gd name="connsiteY5" fmla="*/ 95250 h 569118"/>
                <a:gd name="connsiteX6" fmla="*/ 781050 w 781050"/>
                <a:gd name="connsiteY6" fmla="*/ 16668 h 569118"/>
                <a:gd name="connsiteX7" fmla="*/ 709612 w 781050"/>
                <a:gd name="connsiteY7" fmla="*/ 569118 h 569118"/>
                <a:gd name="connsiteX8" fmla="*/ 642937 w 781050"/>
                <a:gd name="connsiteY8" fmla="*/ 511968 h 569118"/>
                <a:gd name="connsiteX9" fmla="*/ 578644 w 781050"/>
                <a:gd name="connsiteY9" fmla="*/ 440531 h 569118"/>
                <a:gd name="connsiteX10" fmla="*/ 528637 w 781050"/>
                <a:gd name="connsiteY10" fmla="*/ 392906 h 569118"/>
                <a:gd name="connsiteX11" fmla="*/ 447675 w 781050"/>
                <a:gd name="connsiteY11" fmla="*/ 321468 h 569118"/>
                <a:gd name="connsiteX12" fmla="*/ 383381 w 781050"/>
                <a:gd name="connsiteY12" fmla="*/ 269081 h 569118"/>
                <a:gd name="connsiteX13" fmla="*/ 300037 w 781050"/>
                <a:gd name="connsiteY13" fmla="*/ 214312 h 569118"/>
                <a:gd name="connsiteX14" fmla="*/ 219075 w 781050"/>
                <a:gd name="connsiteY14" fmla="*/ 164306 h 569118"/>
                <a:gd name="connsiteX15" fmla="*/ 133350 w 781050"/>
                <a:gd name="connsiteY15" fmla="*/ 114300 h 569118"/>
                <a:gd name="connsiteX16" fmla="*/ 64294 w 781050"/>
                <a:gd name="connsiteY16" fmla="*/ 80962 h 569118"/>
                <a:gd name="connsiteX17" fmla="*/ 28575 w 781050"/>
                <a:gd name="connsiteY17" fmla="*/ 57150 h 569118"/>
                <a:gd name="connsiteX18" fmla="*/ 9525 w 781050"/>
                <a:gd name="connsiteY18" fmla="*/ 38100 h 569118"/>
                <a:gd name="connsiteX19" fmla="*/ 0 w 781050"/>
                <a:gd name="connsiteY19" fmla="*/ 21431 h 569118"/>
                <a:gd name="connsiteX20" fmla="*/ 0 w 781050"/>
                <a:gd name="connsiteY20" fmla="*/ 9525 h 569118"/>
                <a:gd name="connsiteX21" fmla="*/ 4762 w 781050"/>
                <a:gd name="connsiteY21" fmla="*/ 0 h 569118"/>
                <a:gd name="connsiteX22" fmla="*/ 21431 w 781050"/>
                <a:gd name="connsiteY22" fmla="*/ 0 h 569118"/>
                <a:gd name="connsiteX23" fmla="*/ 71437 w 781050"/>
                <a:gd name="connsiteY23" fmla="*/ 16668 h 569118"/>
                <a:gd name="connsiteX24" fmla="*/ 211931 w 781050"/>
                <a:gd name="connsiteY24" fmla="*/ 54768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569118">
                  <a:moveTo>
                    <a:pt x="211931" y="54768"/>
                  </a:moveTo>
                  <a:lnTo>
                    <a:pt x="604837" y="135731"/>
                  </a:lnTo>
                  <a:lnTo>
                    <a:pt x="652462" y="142875"/>
                  </a:lnTo>
                  <a:lnTo>
                    <a:pt x="700087" y="135731"/>
                  </a:lnTo>
                  <a:lnTo>
                    <a:pt x="721519" y="123825"/>
                  </a:lnTo>
                  <a:lnTo>
                    <a:pt x="742950" y="95250"/>
                  </a:lnTo>
                  <a:lnTo>
                    <a:pt x="781050" y="16668"/>
                  </a:lnTo>
                  <a:lnTo>
                    <a:pt x="709612" y="569118"/>
                  </a:lnTo>
                  <a:lnTo>
                    <a:pt x="642937" y="511968"/>
                  </a:lnTo>
                  <a:lnTo>
                    <a:pt x="578644" y="440531"/>
                  </a:lnTo>
                  <a:lnTo>
                    <a:pt x="528637" y="392906"/>
                  </a:lnTo>
                  <a:lnTo>
                    <a:pt x="447675" y="321468"/>
                  </a:lnTo>
                  <a:lnTo>
                    <a:pt x="383381" y="269081"/>
                  </a:lnTo>
                  <a:lnTo>
                    <a:pt x="300037" y="214312"/>
                  </a:lnTo>
                  <a:lnTo>
                    <a:pt x="219075" y="164306"/>
                  </a:lnTo>
                  <a:lnTo>
                    <a:pt x="133350" y="114300"/>
                  </a:lnTo>
                  <a:lnTo>
                    <a:pt x="64294" y="80962"/>
                  </a:lnTo>
                  <a:lnTo>
                    <a:pt x="28575" y="57150"/>
                  </a:lnTo>
                  <a:lnTo>
                    <a:pt x="9525" y="38100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1431" y="0"/>
                  </a:lnTo>
                  <a:lnTo>
                    <a:pt x="71437" y="16668"/>
                  </a:lnTo>
                  <a:lnTo>
                    <a:pt x="211931" y="54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157130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3E1B014-8437-46FC-8DC0-448F22A4A7F7}"/>
              </a:ext>
            </a:extLst>
          </p:cNvPr>
          <p:cNvSpPr/>
          <p:nvPr/>
        </p:nvSpPr>
        <p:spPr>
          <a:xfrm>
            <a:off x="3657601" y="1435100"/>
            <a:ext cx="2416175" cy="2292350"/>
          </a:xfrm>
          <a:custGeom>
            <a:avLst/>
            <a:gdLst>
              <a:gd name="connsiteX0" fmla="*/ 1651000 w 2416175"/>
              <a:gd name="connsiteY0" fmla="*/ 1095375 h 2292350"/>
              <a:gd name="connsiteX1" fmla="*/ 1450975 w 2416175"/>
              <a:gd name="connsiteY1" fmla="*/ 1298575 h 2292350"/>
              <a:gd name="connsiteX2" fmla="*/ 1292225 w 2416175"/>
              <a:gd name="connsiteY2" fmla="*/ 1450975 h 2292350"/>
              <a:gd name="connsiteX3" fmla="*/ 1095375 w 2416175"/>
              <a:gd name="connsiteY3" fmla="*/ 1625600 h 2292350"/>
              <a:gd name="connsiteX4" fmla="*/ 946150 w 2416175"/>
              <a:gd name="connsiteY4" fmla="*/ 1746250 h 2292350"/>
              <a:gd name="connsiteX5" fmla="*/ 796925 w 2416175"/>
              <a:gd name="connsiteY5" fmla="*/ 1857375 h 2292350"/>
              <a:gd name="connsiteX6" fmla="*/ 615950 w 2416175"/>
              <a:gd name="connsiteY6" fmla="*/ 1981200 h 2292350"/>
              <a:gd name="connsiteX7" fmla="*/ 466725 w 2416175"/>
              <a:gd name="connsiteY7" fmla="*/ 2073275 h 2292350"/>
              <a:gd name="connsiteX8" fmla="*/ 288925 w 2416175"/>
              <a:gd name="connsiteY8" fmla="*/ 2178050 h 2292350"/>
              <a:gd name="connsiteX9" fmla="*/ 139700 w 2416175"/>
              <a:gd name="connsiteY9" fmla="*/ 2257425 h 2292350"/>
              <a:gd name="connsiteX10" fmla="*/ 79375 w 2416175"/>
              <a:gd name="connsiteY10" fmla="*/ 2286000 h 2292350"/>
              <a:gd name="connsiteX11" fmla="*/ 50800 w 2416175"/>
              <a:gd name="connsiteY11" fmla="*/ 2292350 h 2292350"/>
              <a:gd name="connsiteX12" fmla="*/ 28575 w 2416175"/>
              <a:gd name="connsiteY12" fmla="*/ 2292350 h 2292350"/>
              <a:gd name="connsiteX13" fmla="*/ 6350 w 2416175"/>
              <a:gd name="connsiteY13" fmla="*/ 2286000 h 2292350"/>
              <a:gd name="connsiteX14" fmla="*/ 0 w 2416175"/>
              <a:gd name="connsiteY14" fmla="*/ 2273300 h 2292350"/>
              <a:gd name="connsiteX15" fmla="*/ 9525 w 2416175"/>
              <a:gd name="connsiteY15" fmla="*/ 2251075 h 2292350"/>
              <a:gd name="connsiteX16" fmla="*/ 44450 w 2416175"/>
              <a:gd name="connsiteY16" fmla="*/ 2212975 h 2292350"/>
              <a:gd name="connsiteX17" fmla="*/ 174625 w 2416175"/>
              <a:gd name="connsiteY17" fmla="*/ 2136775 h 2292350"/>
              <a:gd name="connsiteX18" fmla="*/ 387350 w 2416175"/>
              <a:gd name="connsiteY18" fmla="*/ 1993900 h 2292350"/>
              <a:gd name="connsiteX19" fmla="*/ 590550 w 2416175"/>
              <a:gd name="connsiteY19" fmla="*/ 1835150 h 2292350"/>
              <a:gd name="connsiteX20" fmla="*/ 755650 w 2416175"/>
              <a:gd name="connsiteY20" fmla="*/ 1701800 h 2292350"/>
              <a:gd name="connsiteX21" fmla="*/ 962025 w 2416175"/>
              <a:gd name="connsiteY21" fmla="*/ 1517650 h 2292350"/>
              <a:gd name="connsiteX22" fmla="*/ 1114425 w 2416175"/>
              <a:gd name="connsiteY22" fmla="*/ 1365250 h 2292350"/>
              <a:gd name="connsiteX23" fmla="*/ 1289050 w 2416175"/>
              <a:gd name="connsiteY23" fmla="*/ 1177925 h 2292350"/>
              <a:gd name="connsiteX24" fmla="*/ 1482725 w 2416175"/>
              <a:gd name="connsiteY24" fmla="*/ 955675 h 2292350"/>
              <a:gd name="connsiteX25" fmla="*/ 1654175 w 2416175"/>
              <a:gd name="connsiteY25" fmla="*/ 749300 h 2292350"/>
              <a:gd name="connsiteX26" fmla="*/ 1774825 w 2416175"/>
              <a:gd name="connsiteY26" fmla="*/ 584200 h 2292350"/>
              <a:gd name="connsiteX27" fmla="*/ 1924050 w 2416175"/>
              <a:gd name="connsiteY27" fmla="*/ 377825 h 2292350"/>
              <a:gd name="connsiteX28" fmla="*/ 1978025 w 2416175"/>
              <a:gd name="connsiteY28" fmla="*/ 301625 h 2292350"/>
              <a:gd name="connsiteX29" fmla="*/ 2003425 w 2416175"/>
              <a:gd name="connsiteY29" fmla="*/ 266700 h 2292350"/>
              <a:gd name="connsiteX30" fmla="*/ 2012950 w 2416175"/>
              <a:gd name="connsiteY30" fmla="*/ 238125 h 2292350"/>
              <a:gd name="connsiteX31" fmla="*/ 2012950 w 2416175"/>
              <a:gd name="connsiteY31" fmla="*/ 212725 h 2292350"/>
              <a:gd name="connsiteX32" fmla="*/ 2000250 w 2416175"/>
              <a:gd name="connsiteY32" fmla="*/ 177800 h 2292350"/>
              <a:gd name="connsiteX33" fmla="*/ 1965325 w 2416175"/>
              <a:gd name="connsiteY33" fmla="*/ 127000 h 2292350"/>
              <a:gd name="connsiteX34" fmla="*/ 1924050 w 2416175"/>
              <a:gd name="connsiteY34" fmla="*/ 85725 h 2292350"/>
              <a:gd name="connsiteX35" fmla="*/ 1905000 w 2416175"/>
              <a:gd name="connsiteY35" fmla="*/ 63500 h 2292350"/>
              <a:gd name="connsiteX36" fmla="*/ 1895475 w 2416175"/>
              <a:gd name="connsiteY36" fmla="*/ 44450 h 2292350"/>
              <a:gd name="connsiteX37" fmla="*/ 1889125 w 2416175"/>
              <a:gd name="connsiteY37" fmla="*/ 22225 h 2292350"/>
              <a:gd name="connsiteX38" fmla="*/ 1895475 w 2416175"/>
              <a:gd name="connsiteY38" fmla="*/ 6350 h 2292350"/>
              <a:gd name="connsiteX39" fmla="*/ 1930400 w 2416175"/>
              <a:gd name="connsiteY39" fmla="*/ 0 h 2292350"/>
              <a:gd name="connsiteX40" fmla="*/ 1990725 w 2416175"/>
              <a:gd name="connsiteY40" fmla="*/ 9525 h 2292350"/>
              <a:gd name="connsiteX41" fmla="*/ 2085975 w 2416175"/>
              <a:gd name="connsiteY41" fmla="*/ 44450 h 2292350"/>
              <a:gd name="connsiteX42" fmla="*/ 2168525 w 2416175"/>
              <a:gd name="connsiteY42" fmla="*/ 79375 h 2292350"/>
              <a:gd name="connsiteX43" fmla="*/ 2254250 w 2416175"/>
              <a:gd name="connsiteY43" fmla="*/ 133350 h 2292350"/>
              <a:gd name="connsiteX44" fmla="*/ 2330450 w 2416175"/>
              <a:gd name="connsiteY44" fmla="*/ 193675 h 2292350"/>
              <a:gd name="connsiteX45" fmla="*/ 2371725 w 2416175"/>
              <a:gd name="connsiteY45" fmla="*/ 234950 h 2292350"/>
              <a:gd name="connsiteX46" fmla="*/ 2400300 w 2416175"/>
              <a:gd name="connsiteY46" fmla="*/ 269875 h 2292350"/>
              <a:gd name="connsiteX47" fmla="*/ 2409825 w 2416175"/>
              <a:gd name="connsiteY47" fmla="*/ 295275 h 2292350"/>
              <a:gd name="connsiteX48" fmla="*/ 2416175 w 2416175"/>
              <a:gd name="connsiteY48" fmla="*/ 317500 h 2292350"/>
              <a:gd name="connsiteX49" fmla="*/ 2409825 w 2416175"/>
              <a:gd name="connsiteY49" fmla="*/ 339725 h 2292350"/>
              <a:gd name="connsiteX50" fmla="*/ 2384425 w 2416175"/>
              <a:gd name="connsiteY50" fmla="*/ 361950 h 2292350"/>
              <a:gd name="connsiteX51" fmla="*/ 2254250 w 2416175"/>
              <a:gd name="connsiteY51" fmla="*/ 441325 h 2292350"/>
              <a:gd name="connsiteX52" fmla="*/ 2235200 w 2416175"/>
              <a:gd name="connsiteY52" fmla="*/ 476250 h 2292350"/>
              <a:gd name="connsiteX53" fmla="*/ 2105025 w 2416175"/>
              <a:gd name="connsiteY53" fmla="*/ 609600 h 2292350"/>
              <a:gd name="connsiteX54" fmla="*/ 1965325 w 2416175"/>
              <a:gd name="connsiteY54" fmla="*/ 762000 h 2292350"/>
              <a:gd name="connsiteX55" fmla="*/ 1825625 w 2416175"/>
              <a:gd name="connsiteY55" fmla="*/ 914400 h 2292350"/>
              <a:gd name="connsiteX56" fmla="*/ 1651000 w 2416175"/>
              <a:gd name="connsiteY56" fmla="*/ 1095375 h 229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16175" h="2292350">
                <a:moveTo>
                  <a:pt x="1651000" y="1095375"/>
                </a:moveTo>
                <a:lnTo>
                  <a:pt x="1450975" y="1298575"/>
                </a:lnTo>
                <a:lnTo>
                  <a:pt x="1292225" y="1450975"/>
                </a:lnTo>
                <a:lnTo>
                  <a:pt x="1095375" y="1625600"/>
                </a:lnTo>
                <a:lnTo>
                  <a:pt x="946150" y="1746250"/>
                </a:lnTo>
                <a:lnTo>
                  <a:pt x="796925" y="1857375"/>
                </a:lnTo>
                <a:lnTo>
                  <a:pt x="615950" y="1981200"/>
                </a:lnTo>
                <a:lnTo>
                  <a:pt x="466725" y="2073275"/>
                </a:lnTo>
                <a:lnTo>
                  <a:pt x="288925" y="2178050"/>
                </a:lnTo>
                <a:lnTo>
                  <a:pt x="139700" y="2257425"/>
                </a:lnTo>
                <a:lnTo>
                  <a:pt x="79375" y="2286000"/>
                </a:lnTo>
                <a:lnTo>
                  <a:pt x="50800" y="2292350"/>
                </a:lnTo>
                <a:lnTo>
                  <a:pt x="28575" y="2292350"/>
                </a:lnTo>
                <a:lnTo>
                  <a:pt x="6350" y="2286000"/>
                </a:lnTo>
                <a:lnTo>
                  <a:pt x="0" y="2273300"/>
                </a:lnTo>
                <a:lnTo>
                  <a:pt x="9525" y="2251075"/>
                </a:lnTo>
                <a:lnTo>
                  <a:pt x="44450" y="2212975"/>
                </a:lnTo>
                <a:lnTo>
                  <a:pt x="174625" y="2136775"/>
                </a:lnTo>
                <a:lnTo>
                  <a:pt x="387350" y="1993900"/>
                </a:lnTo>
                <a:lnTo>
                  <a:pt x="590550" y="1835150"/>
                </a:lnTo>
                <a:lnTo>
                  <a:pt x="755650" y="1701800"/>
                </a:lnTo>
                <a:lnTo>
                  <a:pt x="962025" y="1517650"/>
                </a:lnTo>
                <a:lnTo>
                  <a:pt x="1114425" y="1365250"/>
                </a:lnTo>
                <a:lnTo>
                  <a:pt x="1289050" y="1177925"/>
                </a:lnTo>
                <a:lnTo>
                  <a:pt x="1482725" y="955675"/>
                </a:lnTo>
                <a:lnTo>
                  <a:pt x="1654175" y="749300"/>
                </a:lnTo>
                <a:lnTo>
                  <a:pt x="1774825" y="584200"/>
                </a:lnTo>
                <a:lnTo>
                  <a:pt x="1924050" y="377825"/>
                </a:lnTo>
                <a:lnTo>
                  <a:pt x="1978025" y="301625"/>
                </a:lnTo>
                <a:lnTo>
                  <a:pt x="2003425" y="266700"/>
                </a:lnTo>
                <a:lnTo>
                  <a:pt x="2012950" y="238125"/>
                </a:lnTo>
                <a:lnTo>
                  <a:pt x="2012950" y="212725"/>
                </a:lnTo>
                <a:lnTo>
                  <a:pt x="2000250" y="177800"/>
                </a:lnTo>
                <a:lnTo>
                  <a:pt x="1965325" y="127000"/>
                </a:lnTo>
                <a:lnTo>
                  <a:pt x="1924050" y="85725"/>
                </a:lnTo>
                <a:lnTo>
                  <a:pt x="1905000" y="63500"/>
                </a:lnTo>
                <a:lnTo>
                  <a:pt x="1895475" y="44450"/>
                </a:lnTo>
                <a:lnTo>
                  <a:pt x="1889125" y="22225"/>
                </a:lnTo>
                <a:lnTo>
                  <a:pt x="1895475" y="6350"/>
                </a:lnTo>
                <a:lnTo>
                  <a:pt x="1930400" y="0"/>
                </a:lnTo>
                <a:lnTo>
                  <a:pt x="1990725" y="9525"/>
                </a:lnTo>
                <a:lnTo>
                  <a:pt x="2085975" y="44450"/>
                </a:lnTo>
                <a:lnTo>
                  <a:pt x="2168525" y="79375"/>
                </a:lnTo>
                <a:lnTo>
                  <a:pt x="2254250" y="133350"/>
                </a:lnTo>
                <a:lnTo>
                  <a:pt x="2330450" y="193675"/>
                </a:lnTo>
                <a:lnTo>
                  <a:pt x="2371725" y="234950"/>
                </a:lnTo>
                <a:lnTo>
                  <a:pt x="2400300" y="269875"/>
                </a:lnTo>
                <a:lnTo>
                  <a:pt x="2409825" y="295275"/>
                </a:lnTo>
                <a:lnTo>
                  <a:pt x="2416175" y="317500"/>
                </a:lnTo>
                <a:lnTo>
                  <a:pt x="2409825" y="339725"/>
                </a:lnTo>
                <a:lnTo>
                  <a:pt x="2384425" y="361950"/>
                </a:lnTo>
                <a:lnTo>
                  <a:pt x="2254250" y="441325"/>
                </a:lnTo>
                <a:lnTo>
                  <a:pt x="2235200" y="476250"/>
                </a:lnTo>
                <a:lnTo>
                  <a:pt x="2105025" y="609600"/>
                </a:lnTo>
                <a:lnTo>
                  <a:pt x="1965325" y="762000"/>
                </a:lnTo>
                <a:lnTo>
                  <a:pt x="1825625" y="914400"/>
                </a:lnTo>
                <a:lnTo>
                  <a:pt x="1651000" y="10953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FC1641-2148-4766-914E-B8597486970E}"/>
              </a:ext>
            </a:extLst>
          </p:cNvPr>
          <p:cNvSpPr/>
          <p:nvPr/>
        </p:nvSpPr>
        <p:spPr>
          <a:xfrm>
            <a:off x="4668839" y="4786314"/>
            <a:ext cx="619125" cy="1323975"/>
          </a:xfrm>
          <a:custGeom>
            <a:avLst/>
            <a:gdLst>
              <a:gd name="connsiteX0" fmla="*/ 278607 w 619125"/>
              <a:gd name="connsiteY0" fmla="*/ 733425 h 1323975"/>
              <a:gd name="connsiteX1" fmla="*/ 242888 w 619125"/>
              <a:gd name="connsiteY1" fmla="*/ 509587 h 1323975"/>
              <a:gd name="connsiteX2" fmla="*/ 219075 w 619125"/>
              <a:gd name="connsiteY2" fmla="*/ 361950 h 1323975"/>
              <a:gd name="connsiteX3" fmla="*/ 207169 w 619125"/>
              <a:gd name="connsiteY3" fmla="*/ 316706 h 1323975"/>
              <a:gd name="connsiteX4" fmla="*/ 188119 w 619125"/>
              <a:gd name="connsiteY4" fmla="*/ 264318 h 1323975"/>
              <a:gd name="connsiteX5" fmla="*/ 152400 w 619125"/>
              <a:gd name="connsiteY5" fmla="*/ 202406 h 1323975"/>
              <a:gd name="connsiteX6" fmla="*/ 109538 w 619125"/>
              <a:gd name="connsiteY6" fmla="*/ 147637 h 1323975"/>
              <a:gd name="connsiteX7" fmla="*/ 71438 w 619125"/>
              <a:gd name="connsiteY7" fmla="*/ 111918 h 1323975"/>
              <a:gd name="connsiteX8" fmla="*/ 38100 w 619125"/>
              <a:gd name="connsiteY8" fmla="*/ 80962 h 1323975"/>
              <a:gd name="connsiteX9" fmla="*/ 16669 w 619125"/>
              <a:gd name="connsiteY9" fmla="*/ 54768 h 1323975"/>
              <a:gd name="connsiteX10" fmla="*/ 4763 w 619125"/>
              <a:gd name="connsiteY10" fmla="*/ 38100 h 1323975"/>
              <a:gd name="connsiteX11" fmla="*/ 0 w 619125"/>
              <a:gd name="connsiteY11" fmla="*/ 19050 h 1323975"/>
              <a:gd name="connsiteX12" fmla="*/ 9525 w 619125"/>
              <a:gd name="connsiteY12" fmla="*/ 7143 h 1323975"/>
              <a:gd name="connsiteX13" fmla="*/ 30957 w 619125"/>
              <a:gd name="connsiteY13" fmla="*/ 0 h 1323975"/>
              <a:gd name="connsiteX14" fmla="*/ 97632 w 619125"/>
              <a:gd name="connsiteY14" fmla="*/ 4762 h 1323975"/>
              <a:gd name="connsiteX15" fmla="*/ 164307 w 619125"/>
              <a:gd name="connsiteY15" fmla="*/ 16668 h 1323975"/>
              <a:gd name="connsiteX16" fmla="*/ 285750 w 619125"/>
              <a:gd name="connsiteY16" fmla="*/ 40481 h 1323975"/>
              <a:gd name="connsiteX17" fmla="*/ 390525 w 619125"/>
              <a:gd name="connsiteY17" fmla="*/ 69056 h 1323975"/>
              <a:gd name="connsiteX18" fmla="*/ 431007 w 619125"/>
              <a:gd name="connsiteY18" fmla="*/ 90487 h 1323975"/>
              <a:gd name="connsiteX19" fmla="*/ 454819 w 619125"/>
              <a:gd name="connsiteY19" fmla="*/ 192881 h 1323975"/>
              <a:gd name="connsiteX20" fmla="*/ 488157 w 619125"/>
              <a:gd name="connsiteY20" fmla="*/ 426243 h 1323975"/>
              <a:gd name="connsiteX21" fmla="*/ 519113 w 619125"/>
              <a:gd name="connsiteY21" fmla="*/ 650081 h 1323975"/>
              <a:gd name="connsiteX22" fmla="*/ 542925 w 619125"/>
              <a:gd name="connsiteY22" fmla="*/ 812006 h 1323975"/>
              <a:gd name="connsiteX23" fmla="*/ 576263 w 619125"/>
              <a:gd name="connsiteY23" fmla="*/ 1066800 h 1323975"/>
              <a:gd name="connsiteX24" fmla="*/ 619125 w 619125"/>
              <a:gd name="connsiteY24" fmla="*/ 1159668 h 1323975"/>
              <a:gd name="connsiteX25" fmla="*/ 604838 w 619125"/>
              <a:gd name="connsiteY25" fmla="*/ 1231106 h 1323975"/>
              <a:gd name="connsiteX26" fmla="*/ 585788 w 619125"/>
              <a:gd name="connsiteY26" fmla="*/ 1285875 h 1323975"/>
              <a:gd name="connsiteX27" fmla="*/ 569119 w 619125"/>
              <a:gd name="connsiteY27" fmla="*/ 1309687 h 1323975"/>
              <a:gd name="connsiteX28" fmla="*/ 545307 w 619125"/>
              <a:gd name="connsiteY28" fmla="*/ 1321593 h 1323975"/>
              <a:gd name="connsiteX29" fmla="*/ 528638 w 619125"/>
              <a:gd name="connsiteY29" fmla="*/ 1323975 h 1323975"/>
              <a:gd name="connsiteX30" fmla="*/ 488157 w 619125"/>
              <a:gd name="connsiteY30" fmla="*/ 1323975 h 1323975"/>
              <a:gd name="connsiteX31" fmla="*/ 457200 w 619125"/>
              <a:gd name="connsiteY31" fmla="*/ 1312068 h 1323975"/>
              <a:gd name="connsiteX32" fmla="*/ 419100 w 619125"/>
              <a:gd name="connsiteY32" fmla="*/ 1288256 h 1323975"/>
              <a:gd name="connsiteX33" fmla="*/ 390525 w 619125"/>
              <a:gd name="connsiteY33" fmla="*/ 1257300 h 1323975"/>
              <a:gd name="connsiteX34" fmla="*/ 369094 w 619125"/>
              <a:gd name="connsiteY34" fmla="*/ 1221581 h 1323975"/>
              <a:gd name="connsiteX35" fmla="*/ 350044 w 619125"/>
              <a:gd name="connsiteY35" fmla="*/ 1154906 h 1323975"/>
              <a:gd name="connsiteX36" fmla="*/ 333375 w 619125"/>
              <a:gd name="connsiteY36" fmla="*/ 1050131 h 1323975"/>
              <a:gd name="connsiteX37" fmla="*/ 278607 w 619125"/>
              <a:gd name="connsiteY37" fmla="*/ 733425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9125" h="1323975">
                <a:moveTo>
                  <a:pt x="278607" y="733425"/>
                </a:moveTo>
                <a:lnTo>
                  <a:pt x="242888" y="509587"/>
                </a:lnTo>
                <a:lnTo>
                  <a:pt x="219075" y="361950"/>
                </a:lnTo>
                <a:lnTo>
                  <a:pt x="207169" y="316706"/>
                </a:lnTo>
                <a:lnTo>
                  <a:pt x="188119" y="264318"/>
                </a:lnTo>
                <a:lnTo>
                  <a:pt x="152400" y="202406"/>
                </a:lnTo>
                <a:lnTo>
                  <a:pt x="109538" y="147637"/>
                </a:lnTo>
                <a:lnTo>
                  <a:pt x="71438" y="111918"/>
                </a:lnTo>
                <a:lnTo>
                  <a:pt x="38100" y="80962"/>
                </a:lnTo>
                <a:lnTo>
                  <a:pt x="16669" y="54768"/>
                </a:lnTo>
                <a:lnTo>
                  <a:pt x="4763" y="38100"/>
                </a:lnTo>
                <a:lnTo>
                  <a:pt x="0" y="19050"/>
                </a:lnTo>
                <a:lnTo>
                  <a:pt x="9525" y="7143"/>
                </a:lnTo>
                <a:lnTo>
                  <a:pt x="30957" y="0"/>
                </a:lnTo>
                <a:lnTo>
                  <a:pt x="97632" y="4762"/>
                </a:lnTo>
                <a:lnTo>
                  <a:pt x="164307" y="16668"/>
                </a:lnTo>
                <a:lnTo>
                  <a:pt x="285750" y="40481"/>
                </a:lnTo>
                <a:lnTo>
                  <a:pt x="390525" y="69056"/>
                </a:lnTo>
                <a:lnTo>
                  <a:pt x="431007" y="90487"/>
                </a:lnTo>
                <a:lnTo>
                  <a:pt x="454819" y="192881"/>
                </a:lnTo>
                <a:lnTo>
                  <a:pt x="488157" y="426243"/>
                </a:lnTo>
                <a:lnTo>
                  <a:pt x="519113" y="650081"/>
                </a:lnTo>
                <a:lnTo>
                  <a:pt x="542925" y="812006"/>
                </a:lnTo>
                <a:lnTo>
                  <a:pt x="576263" y="1066800"/>
                </a:lnTo>
                <a:lnTo>
                  <a:pt x="619125" y="1159668"/>
                </a:lnTo>
                <a:lnTo>
                  <a:pt x="604838" y="1231106"/>
                </a:lnTo>
                <a:lnTo>
                  <a:pt x="585788" y="1285875"/>
                </a:lnTo>
                <a:lnTo>
                  <a:pt x="569119" y="1309687"/>
                </a:lnTo>
                <a:lnTo>
                  <a:pt x="545307" y="1321593"/>
                </a:lnTo>
                <a:lnTo>
                  <a:pt x="528638" y="1323975"/>
                </a:lnTo>
                <a:lnTo>
                  <a:pt x="488157" y="1323975"/>
                </a:lnTo>
                <a:lnTo>
                  <a:pt x="457200" y="1312068"/>
                </a:lnTo>
                <a:lnTo>
                  <a:pt x="419100" y="1288256"/>
                </a:lnTo>
                <a:lnTo>
                  <a:pt x="390525" y="1257300"/>
                </a:lnTo>
                <a:lnTo>
                  <a:pt x="369094" y="1221581"/>
                </a:lnTo>
                <a:lnTo>
                  <a:pt x="350044" y="1154906"/>
                </a:lnTo>
                <a:lnTo>
                  <a:pt x="333375" y="1050131"/>
                </a:lnTo>
                <a:lnTo>
                  <a:pt x="278607" y="7334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51DBA6-A420-46DA-ADA7-9B682E803AC6}"/>
              </a:ext>
            </a:extLst>
          </p:cNvPr>
          <p:cNvSpPr/>
          <p:nvPr/>
        </p:nvSpPr>
        <p:spPr>
          <a:xfrm>
            <a:off x="5788026" y="1838326"/>
            <a:ext cx="2714625" cy="1863725"/>
          </a:xfrm>
          <a:custGeom>
            <a:avLst/>
            <a:gdLst>
              <a:gd name="connsiteX0" fmla="*/ 869950 w 2714625"/>
              <a:gd name="connsiteY0" fmla="*/ 860425 h 1863725"/>
              <a:gd name="connsiteX1" fmla="*/ 660400 w 2714625"/>
              <a:gd name="connsiteY1" fmla="*/ 641350 h 1863725"/>
              <a:gd name="connsiteX2" fmla="*/ 419100 w 2714625"/>
              <a:gd name="connsiteY2" fmla="*/ 400050 h 1863725"/>
              <a:gd name="connsiteX3" fmla="*/ 257175 w 2714625"/>
              <a:gd name="connsiteY3" fmla="*/ 231775 h 1863725"/>
              <a:gd name="connsiteX4" fmla="*/ 212725 w 2714625"/>
              <a:gd name="connsiteY4" fmla="*/ 184150 h 1863725"/>
              <a:gd name="connsiteX5" fmla="*/ 180975 w 2714625"/>
              <a:gd name="connsiteY5" fmla="*/ 149225 h 1863725"/>
              <a:gd name="connsiteX6" fmla="*/ 149225 w 2714625"/>
              <a:gd name="connsiteY6" fmla="*/ 120650 h 1863725"/>
              <a:gd name="connsiteX7" fmla="*/ 107950 w 2714625"/>
              <a:gd name="connsiteY7" fmla="*/ 98425 h 1863725"/>
              <a:gd name="connsiteX8" fmla="*/ 0 w 2714625"/>
              <a:gd name="connsiteY8" fmla="*/ 82550 h 1863725"/>
              <a:gd name="connsiteX9" fmla="*/ 88900 w 2714625"/>
              <a:gd name="connsiteY9" fmla="*/ 0 h 1863725"/>
              <a:gd name="connsiteX10" fmla="*/ 193675 w 2714625"/>
              <a:gd name="connsiteY10" fmla="*/ 47625 h 1863725"/>
              <a:gd name="connsiteX11" fmla="*/ 257175 w 2714625"/>
              <a:gd name="connsiteY11" fmla="*/ 85725 h 1863725"/>
              <a:gd name="connsiteX12" fmla="*/ 349250 w 2714625"/>
              <a:gd name="connsiteY12" fmla="*/ 155575 h 1863725"/>
              <a:gd name="connsiteX13" fmla="*/ 514350 w 2714625"/>
              <a:gd name="connsiteY13" fmla="*/ 282575 h 1863725"/>
              <a:gd name="connsiteX14" fmla="*/ 701675 w 2714625"/>
              <a:gd name="connsiteY14" fmla="*/ 444500 h 1863725"/>
              <a:gd name="connsiteX15" fmla="*/ 936625 w 2714625"/>
              <a:gd name="connsiteY15" fmla="*/ 650875 h 1863725"/>
              <a:gd name="connsiteX16" fmla="*/ 1076325 w 2714625"/>
              <a:gd name="connsiteY16" fmla="*/ 781050 h 1863725"/>
              <a:gd name="connsiteX17" fmla="*/ 1231900 w 2714625"/>
              <a:gd name="connsiteY17" fmla="*/ 898525 h 1863725"/>
              <a:gd name="connsiteX18" fmla="*/ 1492250 w 2714625"/>
              <a:gd name="connsiteY18" fmla="*/ 1089025 h 1863725"/>
              <a:gd name="connsiteX19" fmla="*/ 1708150 w 2714625"/>
              <a:gd name="connsiteY19" fmla="*/ 1247775 h 1863725"/>
              <a:gd name="connsiteX20" fmla="*/ 1943100 w 2714625"/>
              <a:gd name="connsiteY20" fmla="*/ 1397000 h 1863725"/>
              <a:gd name="connsiteX21" fmla="*/ 2143125 w 2714625"/>
              <a:gd name="connsiteY21" fmla="*/ 1520825 h 1863725"/>
              <a:gd name="connsiteX22" fmla="*/ 2422525 w 2714625"/>
              <a:gd name="connsiteY22" fmla="*/ 1676400 h 1863725"/>
              <a:gd name="connsiteX23" fmla="*/ 2679700 w 2714625"/>
              <a:gd name="connsiteY23" fmla="*/ 1809750 h 1863725"/>
              <a:gd name="connsiteX24" fmla="*/ 2708275 w 2714625"/>
              <a:gd name="connsiteY24" fmla="*/ 1828800 h 1863725"/>
              <a:gd name="connsiteX25" fmla="*/ 2714625 w 2714625"/>
              <a:gd name="connsiteY25" fmla="*/ 1844675 h 1863725"/>
              <a:gd name="connsiteX26" fmla="*/ 2695575 w 2714625"/>
              <a:gd name="connsiteY26" fmla="*/ 1857375 h 1863725"/>
              <a:gd name="connsiteX27" fmla="*/ 2619375 w 2714625"/>
              <a:gd name="connsiteY27" fmla="*/ 1863725 h 1863725"/>
              <a:gd name="connsiteX28" fmla="*/ 2403475 w 2714625"/>
              <a:gd name="connsiteY28" fmla="*/ 1857375 h 1863725"/>
              <a:gd name="connsiteX29" fmla="*/ 2273300 w 2714625"/>
              <a:gd name="connsiteY29" fmla="*/ 1854200 h 1863725"/>
              <a:gd name="connsiteX30" fmla="*/ 2181225 w 2714625"/>
              <a:gd name="connsiteY30" fmla="*/ 1844675 h 1863725"/>
              <a:gd name="connsiteX31" fmla="*/ 2092325 w 2714625"/>
              <a:gd name="connsiteY31" fmla="*/ 1822450 h 1863725"/>
              <a:gd name="connsiteX32" fmla="*/ 1955800 w 2714625"/>
              <a:gd name="connsiteY32" fmla="*/ 1778000 h 1863725"/>
              <a:gd name="connsiteX33" fmla="*/ 1793875 w 2714625"/>
              <a:gd name="connsiteY33" fmla="*/ 1701800 h 1863725"/>
              <a:gd name="connsiteX34" fmla="*/ 1666875 w 2714625"/>
              <a:gd name="connsiteY34" fmla="*/ 1625600 h 1863725"/>
              <a:gd name="connsiteX35" fmla="*/ 1517650 w 2714625"/>
              <a:gd name="connsiteY35" fmla="*/ 1514475 h 1863725"/>
              <a:gd name="connsiteX36" fmla="*/ 1368425 w 2714625"/>
              <a:gd name="connsiteY36" fmla="*/ 1368425 h 1863725"/>
              <a:gd name="connsiteX37" fmla="*/ 1114425 w 2714625"/>
              <a:gd name="connsiteY37" fmla="*/ 1104900 h 1863725"/>
              <a:gd name="connsiteX38" fmla="*/ 869950 w 2714625"/>
              <a:gd name="connsiteY38" fmla="*/ 860425 h 186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714625" h="1863725">
                <a:moveTo>
                  <a:pt x="869950" y="860425"/>
                </a:moveTo>
                <a:lnTo>
                  <a:pt x="660400" y="641350"/>
                </a:lnTo>
                <a:lnTo>
                  <a:pt x="419100" y="400050"/>
                </a:lnTo>
                <a:lnTo>
                  <a:pt x="257175" y="231775"/>
                </a:lnTo>
                <a:lnTo>
                  <a:pt x="212725" y="184150"/>
                </a:lnTo>
                <a:lnTo>
                  <a:pt x="180975" y="149225"/>
                </a:lnTo>
                <a:lnTo>
                  <a:pt x="149225" y="120650"/>
                </a:lnTo>
                <a:lnTo>
                  <a:pt x="107950" y="98425"/>
                </a:lnTo>
                <a:lnTo>
                  <a:pt x="0" y="82550"/>
                </a:lnTo>
                <a:lnTo>
                  <a:pt x="88900" y="0"/>
                </a:lnTo>
                <a:lnTo>
                  <a:pt x="193675" y="47625"/>
                </a:lnTo>
                <a:lnTo>
                  <a:pt x="257175" y="85725"/>
                </a:lnTo>
                <a:lnTo>
                  <a:pt x="349250" y="155575"/>
                </a:lnTo>
                <a:lnTo>
                  <a:pt x="514350" y="282575"/>
                </a:lnTo>
                <a:lnTo>
                  <a:pt x="701675" y="444500"/>
                </a:lnTo>
                <a:lnTo>
                  <a:pt x="936625" y="650875"/>
                </a:lnTo>
                <a:lnTo>
                  <a:pt x="1076325" y="781050"/>
                </a:lnTo>
                <a:lnTo>
                  <a:pt x="1231900" y="898525"/>
                </a:lnTo>
                <a:lnTo>
                  <a:pt x="1492250" y="1089025"/>
                </a:lnTo>
                <a:lnTo>
                  <a:pt x="1708150" y="1247775"/>
                </a:lnTo>
                <a:lnTo>
                  <a:pt x="1943100" y="1397000"/>
                </a:lnTo>
                <a:lnTo>
                  <a:pt x="2143125" y="1520825"/>
                </a:lnTo>
                <a:lnTo>
                  <a:pt x="2422525" y="1676400"/>
                </a:lnTo>
                <a:lnTo>
                  <a:pt x="2679700" y="1809750"/>
                </a:lnTo>
                <a:lnTo>
                  <a:pt x="2708275" y="1828800"/>
                </a:lnTo>
                <a:lnTo>
                  <a:pt x="2714625" y="1844675"/>
                </a:lnTo>
                <a:lnTo>
                  <a:pt x="2695575" y="1857375"/>
                </a:lnTo>
                <a:lnTo>
                  <a:pt x="2619375" y="1863725"/>
                </a:lnTo>
                <a:lnTo>
                  <a:pt x="2403475" y="1857375"/>
                </a:lnTo>
                <a:lnTo>
                  <a:pt x="2273300" y="1854200"/>
                </a:lnTo>
                <a:lnTo>
                  <a:pt x="2181225" y="1844675"/>
                </a:lnTo>
                <a:lnTo>
                  <a:pt x="2092325" y="1822450"/>
                </a:lnTo>
                <a:lnTo>
                  <a:pt x="1955800" y="1778000"/>
                </a:lnTo>
                <a:lnTo>
                  <a:pt x="1793875" y="1701800"/>
                </a:lnTo>
                <a:lnTo>
                  <a:pt x="1666875" y="1625600"/>
                </a:lnTo>
                <a:lnTo>
                  <a:pt x="1517650" y="1514475"/>
                </a:lnTo>
                <a:lnTo>
                  <a:pt x="1368425" y="1368425"/>
                </a:lnTo>
                <a:lnTo>
                  <a:pt x="1114425" y="1104900"/>
                </a:lnTo>
                <a:lnTo>
                  <a:pt x="869950" y="8604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62765E-9923-4E52-9931-FF1DC23A297A}"/>
              </a:ext>
            </a:extLst>
          </p:cNvPr>
          <p:cNvSpPr/>
          <p:nvPr/>
        </p:nvSpPr>
        <p:spPr>
          <a:xfrm>
            <a:off x="4814889" y="3182938"/>
            <a:ext cx="2162175" cy="444500"/>
          </a:xfrm>
          <a:custGeom>
            <a:avLst/>
            <a:gdLst>
              <a:gd name="connsiteX0" fmla="*/ 1407318 w 2162175"/>
              <a:gd name="connsiteY0" fmla="*/ 266700 h 442913"/>
              <a:gd name="connsiteX1" fmla="*/ 1200150 w 2162175"/>
              <a:gd name="connsiteY1" fmla="*/ 292894 h 442913"/>
              <a:gd name="connsiteX2" fmla="*/ 985837 w 2162175"/>
              <a:gd name="connsiteY2" fmla="*/ 311944 h 442913"/>
              <a:gd name="connsiteX3" fmla="*/ 747712 w 2162175"/>
              <a:gd name="connsiteY3" fmla="*/ 350044 h 442913"/>
              <a:gd name="connsiteX4" fmla="*/ 633412 w 2162175"/>
              <a:gd name="connsiteY4" fmla="*/ 376238 h 442913"/>
              <a:gd name="connsiteX5" fmla="*/ 542925 w 2162175"/>
              <a:gd name="connsiteY5" fmla="*/ 397669 h 442913"/>
              <a:gd name="connsiteX6" fmla="*/ 492918 w 2162175"/>
              <a:gd name="connsiteY6" fmla="*/ 416719 h 442913"/>
              <a:gd name="connsiteX7" fmla="*/ 469106 w 2162175"/>
              <a:gd name="connsiteY7" fmla="*/ 428625 h 442913"/>
              <a:gd name="connsiteX8" fmla="*/ 438150 w 2162175"/>
              <a:gd name="connsiteY8" fmla="*/ 438150 h 442913"/>
              <a:gd name="connsiteX9" fmla="*/ 385762 w 2162175"/>
              <a:gd name="connsiteY9" fmla="*/ 442913 h 442913"/>
              <a:gd name="connsiteX10" fmla="*/ 330993 w 2162175"/>
              <a:gd name="connsiteY10" fmla="*/ 431007 h 442913"/>
              <a:gd name="connsiteX11" fmla="*/ 278606 w 2162175"/>
              <a:gd name="connsiteY11" fmla="*/ 411957 h 442913"/>
              <a:gd name="connsiteX12" fmla="*/ 221456 w 2162175"/>
              <a:gd name="connsiteY12" fmla="*/ 378619 h 442913"/>
              <a:gd name="connsiteX13" fmla="*/ 173831 w 2162175"/>
              <a:gd name="connsiteY13" fmla="*/ 340519 h 442913"/>
              <a:gd name="connsiteX14" fmla="*/ 116681 w 2162175"/>
              <a:gd name="connsiteY14" fmla="*/ 288132 h 442913"/>
              <a:gd name="connsiteX15" fmla="*/ 73818 w 2162175"/>
              <a:gd name="connsiteY15" fmla="*/ 240507 h 442913"/>
              <a:gd name="connsiteX16" fmla="*/ 45243 w 2162175"/>
              <a:gd name="connsiteY16" fmla="*/ 202407 h 442913"/>
              <a:gd name="connsiteX17" fmla="*/ 19050 w 2162175"/>
              <a:gd name="connsiteY17" fmla="*/ 159544 h 442913"/>
              <a:gd name="connsiteX18" fmla="*/ 7143 w 2162175"/>
              <a:gd name="connsiteY18" fmla="*/ 135732 h 442913"/>
              <a:gd name="connsiteX19" fmla="*/ 0 w 2162175"/>
              <a:gd name="connsiteY19" fmla="*/ 111919 h 442913"/>
              <a:gd name="connsiteX20" fmla="*/ 0 w 2162175"/>
              <a:gd name="connsiteY20" fmla="*/ 88107 h 442913"/>
              <a:gd name="connsiteX21" fmla="*/ 4762 w 2162175"/>
              <a:gd name="connsiteY21" fmla="*/ 76200 h 442913"/>
              <a:gd name="connsiteX22" fmla="*/ 19050 w 2162175"/>
              <a:gd name="connsiteY22" fmla="*/ 71438 h 442913"/>
              <a:gd name="connsiteX23" fmla="*/ 38100 w 2162175"/>
              <a:gd name="connsiteY23" fmla="*/ 76200 h 442913"/>
              <a:gd name="connsiteX24" fmla="*/ 64293 w 2162175"/>
              <a:gd name="connsiteY24" fmla="*/ 100013 h 442913"/>
              <a:gd name="connsiteX25" fmla="*/ 128587 w 2162175"/>
              <a:gd name="connsiteY25" fmla="*/ 140494 h 442913"/>
              <a:gd name="connsiteX26" fmla="*/ 197643 w 2162175"/>
              <a:gd name="connsiteY26" fmla="*/ 171450 h 442913"/>
              <a:gd name="connsiteX27" fmla="*/ 273843 w 2162175"/>
              <a:gd name="connsiteY27" fmla="*/ 197644 h 442913"/>
              <a:gd name="connsiteX28" fmla="*/ 333375 w 2162175"/>
              <a:gd name="connsiteY28" fmla="*/ 209550 h 442913"/>
              <a:gd name="connsiteX29" fmla="*/ 371475 w 2162175"/>
              <a:gd name="connsiteY29" fmla="*/ 214313 h 442913"/>
              <a:gd name="connsiteX30" fmla="*/ 428625 w 2162175"/>
              <a:gd name="connsiteY30" fmla="*/ 214313 h 442913"/>
              <a:gd name="connsiteX31" fmla="*/ 531018 w 2162175"/>
              <a:gd name="connsiteY31" fmla="*/ 195263 h 442913"/>
              <a:gd name="connsiteX32" fmla="*/ 750093 w 2162175"/>
              <a:gd name="connsiteY32" fmla="*/ 152400 h 442913"/>
              <a:gd name="connsiteX33" fmla="*/ 988218 w 2162175"/>
              <a:gd name="connsiteY33" fmla="*/ 104775 h 442913"/>
              <a:gd name="connsiteX34" fmla="*/ 1190625 w 2162175"/>
              <a:gd name="connsiteY34" fmla="*/ 90488 h 442913"/>
              <a:gd name="connsiteX35" fmla="*/ 1393031 w 2162175"/>
              <a:gd name="connsiteY35" fmla="*/ 69057 h 442913"/>
              <a:gd name="connsiteX36" fmla="*/ 1788318 w 2162175"/>
              <a:gd name="connsiteY36" fmla="*/ 16669 h 442913"/>
              <a:gd name="connsiteX37" fmla="*/ 1852612 w 2162175"/>
              <a:gd name="connsiteY37" fmla="*/ 0 h 442913"/>
              <a:gd name="connsiteX38" fmla="*/ 1876425 w 2162175"/>
              <a:gd name="connsiteY38" fmla="*/ 0 h 442913"/>
              <a:gd name="connsiteX39" fmla="*/ 1943100 w 2162175"/>
              <a:gd name="connsiteY39" fmla="*/ 11907 h 442913"/>
              <a:gd name="connsiteX40" fmla="*/ 2047875 w 2162175"/>
              <a:gd name="connsiteY40" fmla="*/ 50007 h 442913"/>
              <a:gd name="connsiteX41" fmla="*/ 2085975 w 2162175"/>
              <a:gd name="connsiteY41" fmla="*/ 71438 h 442913"/>
              <a:gd name="connsiteX42" fmla="*/ 2114550 w 2162175"/>
              <a:gd name="connsiteY42" fmla="*/ 97632 h 442913"/>
              <a:gd name="connsiteX43" fmla="*/ 2143125 w 2162175"/>
              <a:gd name="connsiteY43" fmla="*/ 130969 h 442913"/>
              <a:gd name="connsiteX44" fmla="*/ 2157412 w 2162175"/>
              <a:gd name="connsiteY44" fmla="*/ 154782 h 442913"/>
              <a:gd name="connsiteX45" fmla="*/ 2162175 w 2162175"/>
              <a:gd name="connsiteY45" fmla="*/ 173832 h 442913"/>
              <a:gd name="connsiteX46" fmla="*/ 2162175 w 2162175"/>
              <a:gd name="connsiteY46" fmla="*/ 188119 h 442913"/>
              <a:gd name="connsiteX47" fmla="*/ 2152650 w 2162175"/>
              <a:gd name="connsiteY47" fmla="*/ 211932 h 442913"/>
              <a:gd name="connsiteX48" fmla="*/ 2131218 w 2162175"/>
              <a:gd name="connsiteY48" fmla="*/ 228600 h 442913"/>
              <a:gd name="connsiteX49" fmla="*/ 2097881 w 2162175"/>
              <a:gd name="connsiteY49" fmla="*/ 240507 h 442913"/>
              <a:gd name="connsiteX50" fmla="*/ 2028825 w 2162175"/>
              <a:gd name="connsiteY50" fmla="*/ 245269 h 442913"/>
              <a:gd name="connsiteX51" fmla="*/ 1850231 w 2162175"/>
              <a:gd name="connsiteY51" fmla="*/ 235744 h 442913"/>
              <a:gd name="connsiteX52" fmla="*/ 1688306 w 2162175"/>
              <a:gd name="connsiteY52" fmla="*/ 245269 h 442913"/>
              <a:gd name="connsiteX53" fmla="*/ 1407318 w 2162175"/>
              <a:gd name="connsiteY53" fmla="*/ 266700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62175" h="442913">
                <a:moveTo>
                  <a:pt x="1407318" y="266700"/>
                </a:moveTo>
                <a:lnTo>
                  <a:pt x="1200150" y="292894"/>
                </a:lnTo>
                <a:lnTo>
                  <a:pt x="985837" y="311944"/>
                </a:lnTo>
                <a:lnTo>
                  <a:pt x="747712" y="350044"/>
                </a:lnTo>
                <a:lnTo>
                  <a:pt x="633412" y="376238"/>
                </a:lnTo>
                <a:lnTo>
                  <a:pt x="542925" y="397669"/>
                </a:lnTo>
                <a:lnTo>
                  <a:pt x="492918" y="416719"/>
                </a:lnTo>
                <a:lnTo>
                  <a:pt x="469106" y="428625"/>
                </a:lnTo>
                <a:lnTo>
                  <a:pt x="438150" y="438150"/>
                </a:lnTo>
                <a:lnTo>
                  <a:pt x="385762" y="442913"/>
                </a:lnTo>
                <a:lnTo>
                  <a:pt x="330993" y="431007"/>
                </a:lnTo>
                <a:lnTo>
                  <a:pt x="278606" y="411957"/>
                </a:lnTo>
                <a:lnTo>
                  <a:pt x="221456" y="378619"/>
                </a:lnTo>
                <a:lnTo>
                  <a:pt x="173831" y="340519"/>
                </a:lnTo>
                <a:lnTo>
                  <a:pt x="116681" y="288132"/>
                </a:lnTo>
                <a:lnTo>
                  <a:pt x="73818" y="240507"/>
                </a:lnTo>
                <a:lnTo>
                  <a:pt x="45243" y="202407"/>
                </a:lnTo>
                <a:lnTo>
                  <a:pt x="19050" y="159544"/>
                </a:lnTo>
                <a:lnTo>
                  <a:pt x="7143" y="135732"/>
                </a:lnTo>
                <a:lnTo>
                  <a:pt x="0" y="111919"/>
                </a:lnTo>
                <a:lnTo>
                  <a:pt x="0" y="88107"/>
                </a:lnTo>
                <a:lnTo>
                  <a:pt x="4762" y="76200"/>
                </a:lnTo>
                <a:lnTo>
                  <a:pt x="19050" y="71438"/>
                </a:lnTo>
                <a:lnTo>
                  <a:pt x="38100" y="76200"/>
                </a:lnTo>
                <a:lnTo>
                  <a:pt x="64293" y="100013"/>
                </a:lnTo>
                <a:lnTo>
                  <a:pt x="128587" y="140494"/>
                </a:lnTo>
                <a:lnTo>
                  <a:pt x="197643" y="171450"/>
                </a:lnTo>
                <a:lnTo>
                  <a:pt x="273843" y="197644"/>
                </a:lnTo>
                <a:lnTo>
                  <a:pt x="333375" y="209550"/>
                </a:lnTo>
                <a:lnTo>
                  <a:pt x="371475" y="214313"/>
                </a:lnTo>
                <a:lnTo>
                  <a:pt x="428625" y="214313"/>
                </a:lnTo>
                <a:lnTo>
                  <a:pt x="531018" y="195263"/>
                </a:lnTo>
                <a:lnTo>
                  <a:pt x="750093" y="152400"/>
                </a:lnTo>
                <a:lnTo>
                  <a:pt x="988218" y="104775"/>
                </a:lnTo>
                <a:lnTo>
                  <a:pt x="1190625" y="90488"/>
                </a:lnTo>
                <a:lnTo>
                  <a:pt x="1393031" y="69057"/>
                </a:lnTo>
                <a:lnTo>
                  <a:pt x="1788318" y="16669"/>
                </a:lnTo>
                <a:lnTo>
                  <a:pt x="1852612" y="0"/>
                </a:lnTo>
                <a:lnTo>
                  <a:pt x="1876425" y="0"/>
                </a:lnTo>
                <a:lnTo>
                  <a:pt x="1943100" y="11907"/>
                </a:lnTo>
                <a:lnTo>
                  <a:pt x="2047875" y="50007"/>
                </a:lnTo>
                <a:lnTo>
                  <a:pt x="2085975" y="71438"/>
                </a:lnTo>
                <a:lnTo>
                  <a:pt x="2114550" y="97632"/>
                </a:lnTo>
                <a:lnTo>
                  <a:pt x="2143125" y="130969"/>
                </a:lnTo>
                <a:lnTo>
                  <a:pt x="2157412" y="154782"/>
                </a:lnTo>
                <a:lnTo>
                  <a:pt x="2162175" y="173832"/>
                </a:lnTo>
                <a:lnTo>
                  <a:pt x="2162175" y="188119"/>
                </a:lnTo>
                <a:lnTo>
                  <a:pt x="2152650" y="211932"/>
                </a:lnTo>
                <a:lnTo>
                  <a:pt x="2131218" y="228600"/>
                </a:lnTo>
                <a:lnTo>
                  <a:pt x="2097881" y="240507"/>
                </a:lnTo>
                <a:lnTo>
                  <a:pt x="2028825" y="245269"/>
                </a:lnTo>
                <a:lnTo>
                  <a:pt x="1850231" y="235744"/>
                </a:lnTo>
                <a:lnTo>
                  <a:pt x="1688306" y="245269"/>
                </a:lnTo>
                <a:lnTo>
                  <a:pt x="1407318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895E499-0669-4157-92D7-51189F96C651}"/>
              </a:ext>
            </a:extLst>
          </p:cNvPr>
          <p:cNvSpPr/>
          <p:nvPr/>
        </p:nvSpPr>
        <p:spPr>
          <a:xfrm>
            <a:off x="5589589" y="2646363"/>
            <a:ext cx="504825" cy="1473200"/>
          </a:xfrm>
          <a:custGeom>
            <a:avLst/>
            <a:gdLst>
              <a:gd name="connsiteX0" fmla="*/ 188119 w 504825"/>
              <a:gd name="connsiteY0" fmla="*/ 926306 h 1473994"/>
              <a:gd name="connsiteX1" fmla="*/ 188119 w 504825"/>
              <a:gd name="connsiteY1" fmla="*/ 538162 h 1473994"/>
              <a:gd name="connsiteX2" fmla="*/ 183356 w 504825"/>
              <a:gd name="connsiteY2" fmla="*/ 400050 h 1473994"/>
              <a:gd name="connsiteX3" fmla="*/ 178594 w 504825"/>
              <a:gd name="connsiteY3" fmla="*/ 307181 h 1473994"/>
              <a:gd name="connsiteX4" fmla="*/ 171450 w 504825"/>
              <a:gd name="connsiteY4" fmla="*/ 250031 h 1473994"/>
              <a:gd name="connsiteX5" fmla="*/ 161925 w 504825"/>
              <a:gd name="connsiteY5" fmla="*/ 209550 h 1473994"/>
              <a:gd name="connsiteX6" fmla="*/ 140494 w 504825"/>
              <a:gd name="connsiteY6" fmla="*/ 176212 h 1473994"/>
              <a:gd name="connsiteX7" fmla="*/ 111919 w 504825"/>
              <a:gd name="connsiteY7" fmla="*/ 140494 h 1473994"/>
              <a:gd name="connsiteX8" fmla="*/ 73819 w 504825"/>
              <a:gd name="connsiteY8" fmla="*/ 116681 h 1473994"/>
              <a:gd name="connsiteX9" fmla="*/ 33337 w 504825"/>
              <a:gd name="connsiteY9" fmla="*/ 90487 h 1473994"/>
              <a:gd name="connsiteX10" fmla="*/ 11906 w 504825"/>
              <a:gd name="connsiteY10" fmla="*/ 73819 h 1473994"/>
              <a:gd name="connsiteX11" fmla="*/ 0 w 504825"/>
              <a:gd name="connsiteY11" fmla="*/ 54769 h 1473994"/>
              <a:gd name="connsiteX12" fmla="*/ 0 w 504825"/>
              <a:gd name="connsiteY12" fmla="*/ 38100 h 1473994"/>
              <a:gd name="connsiteX13" fmla="*/ 7144 w 504825"/>
              <a:gd name="connsiteY13" fmla="*/ 21431 h 1473994"/>
              <a:gd name="connsiteX14" fmla="*/ 40481 w 504825"/>
              <a:gd name="connsiteY14" fmla="*/ 4762 h 1473994"/>
              <a:gd name="connsiteX15" fmla="*/ 83344 w 504825"/>
              <a:gd name="connsiteY15" fmla="*/ 0 h 1473994"/>
              <a:gd name="connsiteX16" fmla="*/ 123825 w 504825"/>
              <a:gd name="connsiteY16" fmla="*/ 2381 h 1473994"/>
              <a:gd name="connsiteX17" fmla="*/ 190500 w 504825"/>
              <a:gd name="connsiteY17" fmla="*/ 14287 h 1473994"/>
              <a:gd name="connsiteX18" fmla="*/ 261937 w 504825"/>
              <a:gd name="connsiteY18" fmla="*/ 33337 h 1473994"/>
              <a:gd name="connsiteX19" fmla="*/ 321469 w 504825"/>
              <a:gd name="connsiteY19" fmla="*/ 57150 h 1473994"/>
              <a:gd name="connsiteX20" fmla="*/ 371475 w 504825"/>
              <a:gd name="connsiteY20" fmla="*/ 83344 h 1473994"/>
              <a:gd name="connsiteX21" fmla="*/ 421481 w 504825"/>
              <a:gd name="connsiteY21" fmla="*/ 111919 h 1473994"/>
              <a:gd name="connsiteX22" fmla="*/ 457200 w 504825"/>
              <a:gd name="connsiteY22" fmla="*/ 135731 h 1473994"/>
              <a:gd name="connsiteX23" fmla="*/ 476250 w 504825"/>
              <a:gd name="connsiteY23" fmla="*/ 152400 h 1473994"/>
              <a:gd name="connsiteX24" fmla="*/ 488156 w 504825"/>
              <a:gd name="connsiteY24" fmla="*/ 166687 h 1473994"/>
              <a:gd name="connsiteX25" fmla="*/ 500062 w 504825"/>
              <a:gd name="connsiteY25" fmla="*/ 192881 h 1473994"/>
              <a:gd name="connsiteX26" fmla="*/ 504825 w 504825"/>
              <a:gd name="connsiteY26" fmla="*/ 219075 h 1473994"/>
              <a:gd name="connsiteX27" fmla="*/ 504825 w 504825"/>
              <a:gd name="connsiteY27" fmla="*/ 252412 h 1473994"/>
              <a:gd name="connsiteX28" fmla="*/ 495300 w 504825"/>
              <a:gd name="connsiteY28" fmla="*/ 285750 h 1473994"/>
              <a:gd name="connsiteX29" fmla="*/ 476250 w 504825"/>
              <a:gd name="connsiteY29" fmla="*/ 326231 h 1473994"/>
              <a:gd name="connsiteX30" fmla="*/ 459581 w 504825"/>
              <a:gd name="connsiteY30" fmla="*/ 373856 h 1473994"/>
              <a:gd name="connsiteX31" fmla="*/ 452437 w 504825"/>
              <a:gd name="connsiteY31" fmla="*/ 428625 h 1473994"/>
              <a:gd name="connsiteX32" fmla="*/ 452437 w 504825"/>
              <a:gd name="connsiteY32" fmla="*/ 495300 h 1473994"/>
              <a:gd name="connsiteX33" fmla="*/ 457200 w 504825"/>
              <a:gd name="connsiteY33" fmla="*/ 628650 h 1473994"/>
              <a:gd name="connsiteX34" fmla="*/ 457200 w 504825"/>
              <a:gd name="connsiteY34" fmla="*/ 809625 h 1473994"/>
              <a:gd name="connsiteX35" fmla="*/ 400050 w 504825"/>
              <a:gd name="connsiteY35" fmla="*/ 1457325 h 1473994"/>
              <a:gd name="connsiteX36" fmla="*/ 178594 w 504825"/>
              <a:gd name="connsiteY36" fmla="*/ 1473994 h 1473994"/>
              <a:gd name="connsiteX37" fmla="*/ 188119 w 504825"/>
              <a:gd name="connsiteY37" fmla="*/ 926306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4825" h="1473994">
                <a:moveTo>
                  <a:pt x="188119" y="926306"/>
                </a:moveTo>
                <a:lnTo>
                  <a:pt x="188119" y="538162"/>
                </a:lnTo>
                <a:lnTo>
                  <a:pt x="183356" y="400050"/>
                </a:lnTo>
                <a:lnTo>
                  <a:pt x="178594" y="307181"/>
                </a:lnTo>
                <a:lnTo>
                  <a:pt x="171450" y="250031"/>
                </a:lnTo>
                <a:lnTo>
                  <a:pt x="161925" y="209550"/>
                </a:lnTo>
                <a:lnTo>
                  <a:pt x="140494" y="176212"/>
                </a:lnTo>
                <a:lnTo>
                  <a:pt x="111919" y="140494"/>
                </a:lnTo>
                <a:lnTo>
                  <a:pt x="73819" y="116681"/>
                </a:lnTo>
                <a:lnTo>
                  <a:pt x="33337" y="90487"/>
                </a:lnTo>
                <a:lnTo>
                  <a:pt x="11906" y="73819"/>
                </a:lnTo>
                <a:lnTo>
                  <a:pt x="0" y="54769"/>
                </a:lnTo>
                <a:lnTo>
                  <a:pt x="0" y="38100"/>
                </a:lnTo>
                <a:lnTo>
                  <a:pt x="7144" y="21431"/>
                </a:lnTo>
                <a:lnTo>
                  <a:pt x="40481" y="4762"/>
                </a:lnTo>
                <a:lnTo>
                  <a:pt x="83344" y="0"/>
                </a:lnTo>
                <a:lnTo>
                  <a:pt x="123825" y="2381"/>
                </a:lnTo>
                <a:lnTo>
                  <a:pt x="190500" y="14287"/>
                </a:lnTo>
                <a:lnTo>
                  <a:pt x="261937" y="33337"/>
                </a:lnTo>
                <a:lnTo>
                  <a:pt x="321469" y="57150"/>
                </a:lnTo>
                <a:lnTo>
                  <a:pt x="371475" y="83344"/>
                </a:lnTo>
                <a:lnTo>
                  <a:pt x="421481" y="111919"/>
                </a:lnTo>
                <a:lnTo>
                  <a:pt x="457200" y="135731"/>
                </a:lnTo>
                <a:lnTo>
                  <a:pt x="476250" y="152400"/>
                </a:lnTo>
                <a:lnTo>
                  <a:pt x="488156" y="166687"/>
                </a:lnTo>
                <a:lnTo>
                  <a:pt x="500062" y="192881"/>
                </a:lnTo>
                <a:lnTo>
                  <a:pt x="504825" y="219075"/>
                </a:lnTo>
                <a:lnTo>
                  <a:pt x="504825" y="252412"/>
                </a:lnTo>
                <a:lnTo>
                  <a:pt x="495300" y="285750"/>
                </a:lnTo>
                <a:lnTo>
                  <a:pt x="476250" y="326231"/>
                </a:lnTo>
                <a:lnTo>
                  <a:pt x="459581" y="373856"/>
                </a:lnTo>
                <a:lnTo>
                  <a:pt x="452437" y="428625"/>
                </a:lnTo>
                <a:lnTo>
                  <a:pt x="452437" y="495300"/>
                </a:lnTo>
                <a:lnTo>
                  <a:pt x="457200" y="628650"/>
                </a:lnTo>
                <a:lnTo>
                  <a:pt x="457200" y="809625"/>
                </a:lnTo>
                <a:lnTo>
                  <a:pt x="400050" y="1457325"/>
                </a:lnTo>
                <a:lnTo>
                  <a:pt x="178594" y="1473994"/>
                </a:lnTo>
                <a:lnTo>
                  <a:pt x="188119" y="926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654EBA0-78D2-418C-AF23-1273B6A8B433}"/>
              </a:ext>
            </a:extLst>
          </p:cNvPr>
          <p:cNvSpPr/>
          <p:nvPr/>
        </p:nvSpPr>
        <p:spPr>
          <a:xfrm>
            <a:off x="4291013" y="3943350"/>
            <a:ext cx="3306762" cy="471488"/>
          </a:xfrm>
          <a:custGeom>
            <a:avLst/>
            <a:gdLst>
              <a:gd name="connsiteX0" fmla="*/ 1798864 w 3306536"/>
              <a:gd name="connsiteY0" fmla="*/ 258536 h 470807"/>
              <a:gd name="connsiteX1" fmla="*/ 1447800 w 3306536"/>
              <a:gd name="connsiteY1" fmla="*/ 285750 h 470807"/>
              <a:gd name="connsiteX2" fmla="*/ 1240971 w 3306536"/>
              <a:gd name="connsiteY2" fmla="*/ 312964 h 470807"/>
              <a:gd name="connsiteX3" fmla="*/ 1047750 w 3306536"/>
              <a:gd name="connsiteY3" fmla="*/ 334736 h 470807"/>
              <a:gd name="connsiteX4" fmla="*/ 903514 w 3306536"/>
              <a:gd name="connsiteY4" fmla="*/ 356507 h 470807"/>
              <a:gd name="connsiteX5" fmla="*/ 770164 w 3306536"/>
              <a:gd name="connsiteY5" fmla="*/ 383721 h 470807"/>
              <a:gd name="connsiteX6" fmla="*/ 658586 w 3306536"/>
              <a:gd name="connsiteY6" fmla="*/ 413657 h 470807"/>
              <a:gd name="connsiteX7" fmla="*/ 566057 w 3306536"/>
              <a:gd name="connsiteY7" fmla="*/ 449036 h 470807"/>
              <a:gd name="connsiteX8" fmla="*/ 517071 w 3306536"/>
              <a:gd name="connsiteY8" fmla="*/ 470807 h 470807"/>
              <a:gd name="connsiteX9" fmla="*/ 470807 w 3306536"/>
              <a:gd name="connsiteY9" fmla="*/ 459921 h 470807"/>
              <a:gd name="connsiteX10" fmla="*/ 389164 w 3306536"/>
              <a:gd name="connsiteY10" fmla="*/ 432707 h 470807"/>
              <a:gd name="connsiteX11" fmla="*/ 329293 w 3306536"/>
              <a:gd name="connsiteY11" fmla="*/ 402771 h 470807"/>
              <a:gd name="connsiteX12" fmla="*/ 266700 w 3306536"/>
              <a:gd name="connsiteY12" fmla="*/ 367393 h 470807"/>
              <a:gd name="connsiteX13" fmla="*/ 144236 w 3306536"/>
              <a:gd name="connsiteY13" fmla="*/ 280307 h 470807"/>
              <a:gd name="connsiteX14" fmla="*/ 40821 w 3306536"/>
              <a:gd name="connsiteY14" fmla="*/ 193221 h 470807"/>
              <a:gd name="connsiteX15" fmla="*/ 16328 w 3306536"/>
              <a:gd name="connsiteY15" fmla="*/ 174171 h 470807"/>
              <a:gd name="connsiteX16" fmla="*/ 0 w 3306536"/>
              <a:gd name="connsiteY16" fmla="*/ 149679 h 470807"/>
              <a:gd name="connsiteX17" fmla="*/ 2721 w 3306536"/>
              <a:gd name="connsiteY17" fmla="*/ 127907 h 470807"/>
              <a:gd name="connsiteX18" fmla="*/ 8164 w 3306536"/>
              <a:gd name="connsiteY18" fmla="*/ 119743 h 470807"/>
              <a:gd name="connsiteX19" fmla="*/ 32657 w 3306536"/>
              <a:gd name="connsiteY19" fmla="*/ 108857 h 470807"/>
              <a:gd name="connsiteX20" fmla="*/ 59871 w 3306536"/>
              <a:gd name="connsiteY20" fmla="*/ 108857 h 470807"/>
              <a:gd name="connsiteX21" fmla="*/ 114300 w 3306536"/>
              <a:gd name="connsiteY21" fmla="*/ 133350 h 470807"/>
              <a:gd name="connsiteX22" fmla="*/ 225878 w 3306536"/>
              <a:gd name="connsiteY22" fmla="*/ 174171 h 470807"/>
              <a:gd name="connsiteX23" fmla="*/ 312964 w 3306536"/>
              <a:gd name="connsiteY23" fmla="*/ 195943 h 470807"/>
              <a:gd name="connsiteX24" fmla="*/ 383721 w 3306536"/>
              <a:gd name="connsiteY24" fmla="*/ 201386 h 470807"/>
              <a:gd name="connsiteX25" fmla="*/ 506186 w 3306536"/>
              <a:gd name="connsiteY25" fmla="*/ 201386 h 470807"/>
              <a:gd name="connsiteX26" fmla="*/ 585107 w 3306536"/>
              <a:gd name="connsiteY26" fmla="*/ 198664 h 470807"/>
              <a:gd name="connsiteX27" fmla="*/ 819150 w 3306536"/>
              <a:gd name="connsiteY27" fmla="*/ 174171 h 470807"/>
              <a:gd name="connsiteX28" fmla="*/ 1102178 w 3306536"/>
              <a:gd name="connsiteY28" fmla="*/ 141514 h 470807"/>
              <a:gd name="connsiteX29" fmla="*/ 1488621 w 3306536"/>
              <a:gd name="connsiteY29" fmla="*/ 92529 h 470807"/>
              <a:gd name="connsiteX30" fmla="*/ 1695450 w 3306536"/>
              <a:gd name="connsiteY30" fmla="*/ 70757 h 470807"/>
              <a:gd name="connsiteX31" fmla="*/ 2051957 w 3306536"/>
              <a:gd name="connsiteY31" fmla="*/ 57150 h 470807"/>
              <a:gd name="connsiteX32" fmla="*/ 2539093 w 3306536"/>
              <a:gd name="connsiteY32" fmla="*/ 43543 h 470807"/>
              <a:gd name="connsiteX33" fmla="*/ 2696936 w 3306536"/>
              <a:gd name="connsiteY33" fmla="*/ 43543 h 470807"/>
              <a:gd name="connsiteX34" fmla="*/ 2743200 w 3306536"/>
              <a:gd name="connsiteY34" fmla="*/ 38100 h 470807"/>
              <a:gd name="connsiteX35" fmla="*/ 2803071 w 3306536"/>
              <a:gd name="connsiteY35" fmla="*/ 27214 h 470807"/>
              <a:gd name="connsiteX36" fmla="*/ 2871107 w 3306536"/>
              <a:gd name="connsiteY36" fmla="*/ 0 h 470807"/>
              <a:gd name="connsiteX37" fmla="*/ 2887436 w 3306536"/>
              <a:gd name="connsiteY37" fmla="*/ 0 h 470807"/>
              <a:gd name="connsiteX38" fmla="*/ 2988128 w 3306536"/>
              <a:gd name="connsiteY38" fmla="*/ 21771 h 470807"/>
              <a:gd name="connsiteX39" fmla="*/ 3072493 w 3306536"/>
              <a:gd name="connsiteY39" fmla="*/ 48986 h 470807"/>
              <a:gd name="connsiteX40" fmla="*/ 3162300 w 3306536"/>
              <a:gd name="connsiteY40" fmla="*/ 78921 h 470807"/>
              <a:gd name="connsiteX41" fmla="*/ 3227614 w 3306536"/>
              <a:gd name="connsiteY41" fmla="*/ 108857 h 470807"/>
              <a:gd name="connsiteX42" fmla="*/ 3273878 w 3306536"/>
              <a:gd name="connsiteY42" fmla="*/ 136071 h 470807"/>
              <a:gd name="connsiteX43" fmla="*/ 3287486 w 3306536"/>
              <a:gd name="connsiteY43" fmla="*/ 155121 h 470807"/>
              <a:gd name="connsiteX44" fmla="*/ 3301093 w 3306536"/>
              <a:gd name="connsiteY44" fmla="*/ 185057 h 470807"/>
              <a:gd name="connsiteX45" fmla="*/ 3306536 w 3306536"/>
              <a:gd name="connsiteY45" fmla="*/ 217714 h 470807"/>
              <a:gd name="connsiteX46" fmla="*/ 3306536 w 3306536"/>
              <a:gd name="connsiteY46" fmla="*/ 244929 h 470807"/>
              <a:gd name="connsiteX47" fmla="*/ 3290207 w 3306536"/>
              <a:gd name="connsiteY47" fmla="*/ 266700 h 470807"/>
              <a:gd name="connsiteX48" fmla="*/ 3262993 w 3306536"/>
              <a:gd name="connsiteY48" fmla="*/ 288471 h 470807"/>
              <a:gd name="connsiteX49" fmla="*/ 3205843 w 3306536"/>
              <a:gd name="connsiteY49" fmla="*/ 296636 h 470807"/>
              <a:gd name="connsiteX50" fmla="*/ 3009900 w 3306536"/>
              <a:gd name="connsiteY50" fmla="*/ 274864 h 470807"/>
              <a:gd name="connsiteX51" fmla="*/ 2555421 w 3306536"/>
              <a:gd name="connsiteY51" fmla="*/ 244929 h 470807"/>
              <a:gd name="connsiteX52" fmla="*/ 2174421 w 3306536"/>
              <a:gd name="connsiteY52" fmla="*/ 244929 h 470807"/>
              <a:gd name="connsiteX53" fmla="*/ 1798864 w 3306536"/>
              <a:gd name="connsiteY53" fmla="*/ 258536 h 47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306536" h="470807">
                <a:moveTo>
                  <a:pt x="1798864" y="258536"/>
                </a:moveTo>
                <a:lnTo>
                  <a:pt x="1447800" y="285750"/>
                </a:lnTo>
                <a:lnTo>
                  <a:pt x="1240971" y="312964"/>
                </a:lnTo>
                <a:lnTo>
                  <a:pt x="1047750" y="334736"/>
                </a:lnTo>
                <a:lnTo>
                  <a:pt x="903514" y="356507"/>
                </a:lnTo>
                <a:lnTo>
                  <a:pt x="770164" y="383721"/>
                </a:lnTo>
                <a:lnTo>
                  <a:pt x="658586" y="413657"/>
                </a:lnTo>
                <a:lnTo>
                  <a:pt x="566057" y="449036"/>
                </a:lnTo>
                <a:lnTo>
                  <a:pt x="517071" y="470807"/>
                </a:lnTo>
                <a:lnTo>
                  <a:pt x="470807" y="459921"/>
                </a:lnTo>
                <a:lnTo>
                  <a:pt x="389164" y="432707"/>
                </a:lnTo>
                <a:lnTo>
                  <a:pt x="329293" y="402771"/>
                </a:lnTo>
                <a:lnTo>
                  <a:pt x="266700" y="367393"/>
                </a:lnTo>
                <a:lnTo>
                  <a:pt x="144236" y="280307"/>
                </a:lnTo>
                <a:lnTo>
                  <a:pt x="40821" y="193221"/>
                </a:lnTo>
                <a:lnTo>
                  <a:pt x="16328" y="174171"/>
                </a:lnTo>
                <a:lnTo>
                  <a:pt x="0" y="149679"/>
                </a:lnTo>
                <a:lnTo>
                  <a:pt x="2721" y="127907"/>
                </a:lnTo>
                <a:lnTo>
                  <a:pt x="8164" y="119743"/>
                </a:lnTo>
                <a:lnTo>
                  <a:pt x="32657" y="108857"/>
                </a:lnTo>
                <a:lnTo>
                  <a:pt x="59871" y="108857"/>
                </a:lnTo>
                <a:lnTo>
                  <a:pt x="114300" y="133350"/>
                </a:lnTo>
                <a:lnTo>
                  <a:pt x="225878" y="174171"/>
                </a:lnTo>
                <a:lnTo>
                  <a:pt x="312964" y="195943"/>
                </a:lnTo>
                <a:lnTo>
                  <a:pt x="383721" y="201386"/>
                </a:lnTo>
                <a:lnTo>
                  <a:pt x="506186" y="201386"/>
                </a:lnTo>
                <a:lnTo>
                  <a:pt x="585107" y="198664"/>
                </a:lnTo>
                <a:lnTo>
                  <a:pt x="819150" y="174171"/>
                </a:lnTo>
                <a:lnTo>
                  <a:pt x="1102178" y="141514"/>
                </a:lnTo>
                <a:lnTo>
                  <a:pt x="1488621" y="92529"/>
                </a:lnTo>
                <a:lnTo>
                  <a:pt x="1695450" y="70757"/>
                </a:lnTo>
                <a:lnTo>
                  <a:pt x="2051957" y="57150"/>
                </a:lnTo>
                <a:lnTo>
                  <a:pt x="2539093" y="43543"/>
                </a:lnTo>
                <a:lnTo>
                  <a:pt x="2696936" y="43543"/>
                </a:lnTo>
                <a:lnTo>
                  <a:pt x="2743200" y="38100"/>
                </a:lnTo>
                <a:lnTo>
                  <a:pt x="2803071" y="27214"/>
                </a:lnTo>
                <a:lnTo>
                  <a:pt x="2871107" y="0"/>
                </a:lnTo>
                <a:lnTo>
                  <a:pt x="2887436" y="0"/>
                </a:lnTo>
                <a:lnTo>
                  <a:pt x="2988128" y="21771"/>
                </a:lnTo>
                <a:lnTo>
                  <a:pt x="3072493" y="48986"/>
                </a:lnTo>
                <a:lnTo>
                  <a:pt x="3162300" y="78921"/>
                </a:lnTo>
                <a:lnTo>
                  <a:pt x="3227614" y="108857"/>
                </a:lnTo>
                <a:lnTo>
                  <a:pt x="3273878" y="136071"/>
                </a:lnTo>
                <a:lnTo>
                  <a:pt x="3287486" y="155121"/>
                </a:lnTo>
                <a:lnTo>
                  <a:pt x="3301093" y="185057"/>
                </a:lnTo>
                <a:lnTo>
                  <a:pt x="3306536" y="217714"/>
                </a:lnTo>
                <a:lnTo>
                  <a:pt x="3306536" y="244929"/>
                </a:lnTo>
                <a:lnTo>
                  <a:pt x="3290207" y="266700"/>
                </a:lnTo>
                <a:lnTo>
                  <a:pt x="3262993" y="288471"/>
                </a:lnTo>
                <a:lnTo>
                  <a:pt x="3205843" y="296636"/>
                </a:lnTo>
                <a:lnTo>
                  <a:pt x="3009900" y="274864"/>
                </a:lnTo>
                <a:lnTo>
                  <a:pt x="2555421" y="244929"/>
                </a:lnTo>
                <a:lnTo>
                  <a:pt x="2174421" y="244929"/>
                </a:lnTo>
                <a:lnTo>
                  <a:pt x="1798864" y="25853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18E302F-8C69-47C7-AC38-579F33EED4E5}"/>
              </a:ext>
            </a:extLst>
          </p:cNvPr>
          <p:cNvSpPr/>
          <p:nvPr/>
        </p:nvSpPr>
        <p:spPr>
          <a:xfrm>
            <a:off x="4954589" y="4611689"/>
            <a:ext cx="2295525" cy="1203325"/>
          </a:xfrm>
          <a:custGeom>
            <a:avLst/>
            <a:gdLst>
              <a:gd name="connsiteX0" fmla="*/ 885825 w 2295525"/>
              <a:gd name="connsiteY0" fmla="*/ 295275 h 1202532"/>
              <a:gd name="connsiteX1" fmla="*/ 540544 w 2295525"/>
              <a:gd name="connsiteY1" fmla="*/ 342900 h 1202532"/>
              <a:gd name="connsiteX2" fmla="*/ 114300 w 2295525"/>
              <a:gd name="connsiteY2" fmla="*/ 411957 h 1202532"/>
              <a:gd name="connsiteX3" fmla="*/ 0 w 2295525"/>
              <a:gd name="connsiteY3" fmla="*/ 250032 h 1202532"/>
              <a:gd name="connsiteX4" fmla="*/ 107157 w 2295525"/>
              <a:gd name="connsiteY4" fmla="*/ 245269 h 1202532"/>
              <a:gd name="connsiteX5" fmla="*/ 390525 w 2295525"/>
              <a:gd name="connsiteY5" fmla="*/ 202407 h 1202532"/>
              <a:gd name="connsiteX6" fmla="*/ 735807 w 2295525"/>
              <a:gd name="connsiteY6" fmla="*/ 154782 h 1202532"/>
              <a:gd name="connsiteX7" fmla="*/ 1128713 w 2295525"/>
              <a:gd name="connsiteY7" fmla="*/ 109538 h 1202532"/>
              <a:gd name="connsiteX8" fmla="*/ 1428750 w 2295525"/>
              <a:gd name="connsiteY8" fmla="*/ 85725 h 1202532"/>
              <a:gd name="connsiteX9" fmla="*/ 1828800 w 2295525"/>
              <a:gd name="connsiteY9" fmla="*/ 66675 h 1202532"/>
              <a:gd name="connsiteX10" fmla="*/ 1874044 w 2295525"/>
              <a:gd name="connsiteY10" fmla="*/ 30957 h 1202532"/>
              <a:gd name="connsiteX11" fmla="*/ 1931194 w 2295525"/>
              <a:gd name="connsiteY11" fmla="*/ 0 h 1202532"/>
              <a:gd name="connsiteX12" fmla="*/ 1945482 w 2295525"/>
              <a:gd name="connsiteY12" fmla="*/ 0 h 1202532"/>
              <a:gd name="connsiteX13" fmla="*/ 1993107 w 2295525"/>
              <a:gd name="connsiteY13" fmla="*/ 23813 h 1202532"/>
              <a:gd name="connsiteX14" fmla="*/ 2105025 w 2295525"/>
              <a:gd name="connsiteY14" fmla="*/ 97632 h 1202532"/>
              <a:gd name="connsiteX15" fmla="*/ 2195513 w 2295525"/>
              <a:gd name="connsiteY15" fmla="*/ 169069 h 1202532"/>
              <a:gd name="connsiteX16" fmla="*/ 2235994 w 2295525"/>
              <a:gd name="connsiteY16" fmla="*/ 197644 h 1202532"/>
              <a:gd name="connsiteX17" fmla="*/ 2264569 w 2295525"/>
              <a:gd name="connsiteY17" fmla="*/ 228600 h 1202532"/>
              <a:gd name="connsiteX18" fmla="*/ 2283619 w 2295525"/>
              <a:gd name="connsiteY18" fmla="*/ 252413 h 1202532"/>
              <a:gd name="connsiteX19" fmla="*/ 2293144 w 2295525"/>
              <a:gd name="connsiteY19" fmla="*/ 288132 h 1202532"/>
              <a:gd name="connsiteX20" fmla="*/ 2295525 w 2295525"/>
              <a:gd name="connsiteY20" fmla="*/ 321469 h 1202532"/>
              <a:gd name="connsiteX21" fmla="*/ 2283619 w 2295525"/>
              <a:gd name="connsiteY21" fmla="*/ 364332 h 1202532"/>
              <a:gd name="connsiteX22" fmla="*/ 2205038 w 2295525"/>
              <a:gd name="connsiteY22" fmla="*/ 442913 h 1202532"/>
              <a:gd name="connsiteX23" fmla="*/ 2176463 w 2295525"/>
              <a:gd name="connsiteY23" fmla="*/ 476250 h 1202532"/>
              <a:gd name="connsiteX24" fmla="*/ 2076450 w 2295525"/>
              <a:gd name="connsiteY24" fmla="*/ 764382 h 1202532"/>
              <a:gd name="connsiteX25" fmla="*/ 1983582 w 2295525"/>
              <a:gd name="connsiteY25" fmla="*/ 1000125 h 1202532"/>
              <a:gd name="connsiteX26" fmla="*/ 1893094 w 2295525"/>
              <a:gd name="connsiteY26" fmla="*/ 1202532 h 1202532"/>
              <a:gd name="connsiteX27" fmla="*/ 1697832 w 2295525"/>
              <a:gd name="connsiteY27" fmla="*/ 1150144 h 1202532"/>
              <a:gd name="connsiteX28" fmla="*/ 1745457 w 2295525"/>
              <a:gd name="connsiteY28" fmla="*/ 954882 h 1202532"/>
              <a:gd name="connsiteX29" fmla="*/ 1812132 w 2295525"/>
              <a:gd name="connsiteY29" fmla="*/ 678657 h 1202532"/>
              <a:gd name="connsiteX30" fmla="*/ 1852613 w 2295525"/>
              <a:gd name="connsiteY30" fmla="*/ 497682 h 1202532"/>
              <a:gd name="connsiteX31" fmla="*/ 1890713 w 2295525"/>
              <a:gd name="connsiteY31" fmla="*/ 350044 h 1202532"/>
              <a:gd name="connsiteX32" fmla="*/ 1893094 w 2295525"/>
              <a:gd name="connsiteY32" fmla="*/ 319088 h 1202532"/>
              <a:gd name="connsiteX33" fmla="*/ 1881188 w 2295525"/>
              <a:gd name="connsiteY33" fmla="*/ 271463 h 1202532"/>
              <a:gd name="connsiteX34" fmla="*/ 1859757 w 2295525"/>
              <a:gd name="connsiteY34" fmla="*/ 240507 h 1202532"/>
              <a:gd name="connsiteX35" fmla="*/ 1826419 w 2295525"/>
              <a:gd name="connsiteY35" fmla="*/ 221457 h 1202532"/>
              <a:gd name="connsiteX36" fmla="*/ 1524000 w 2295525"/>
              <a:gd name="connsiteY36" fmla="*/ 230982 h 1202532"/>
              <a:gd name="connsiteX37" fmla="*/ 1245394 w 2295525"/>
              <a:gd name="connsiteY37" fmla="*/ 252413 h 1202532"/>
              <a:gd name="connsiteX38" fmla="*/ 885825 w 2295525"/>
              <a:gd name="connsiteY38" fmla="*/ 295275 h 120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95525" h="1202532">
                <a:moveTo>
                  <a:pt x="885825" y="295275"/>
                </a:moveTo>
                <a:lnTo>
                  <a:pt x="540544" y="342900"/>
                </a:lnTo>
                <a:lnTo>
                  <a:pt x="114300" y="411957"/>
                </a:lnTo>
                <a:lnTo>
                  <a:pt x="0" y="250032"/>
                </a:lnTo>
                <a:lnTo>
                  <a:pt x="107157" y="245269"/>
                </a:lnTo>
                <a:lnTo>
                  <a:pt x="390525" y="202407"/>
                </a:lnTo>
                <a:lnTo>
                  <a:pt x="735807" y="154782"/>
                </a:lnTo>
                <a:lnTo>
                  <a:pt x="1128713" y="109538"/>
                </a:lnTo>
                <a:lnTo>
                  <a:pt x="1428750" y="85725"/>
                </a:lnTo>
                <a:lnTo>
                  <a:pt x="1828800" y="66675"/>
                </a:lnTo>
                <a:lnTo>
                  <a:pt x="1874044" y="30957"/>
                </a:lnTo>
                <a:lnTo>
                  <a:pt x="1931194" y="0"/>
                </a:lnTo>
                <a:lnTo>
                  <a:pt x="1945482" y="0"/>
                </a:lnTo>
                <a:lnTo>
                  <a:pt x="1993107" y="23813"/>
                </a:lnTo>
                <a:lnTo>
                  <a:pt x="2105025" y="97632"/>
                </a:lnTo>
                <a:lnTo>
                  <a:pt x="2195513" y="169069"/>
                </a:lnTo>
                <a:lnTo>
                  <a:pt x="2235994" y="197644"/>
                </a:lnTo>
                <a:lnTo>
                  <a:pt x="2264569" y="228600"/>
                </a:lnTo>
                <a:lnTo>
                  <a:pt x="2283619" y="252413"/>
                </a:lnTo>
                <a:lnTo>
                  <a:pt x="2293144" y="288132"/>
                </a:lnTo>
                <a:lnTo>
                  <a:pt x="2295525" y="321469"/>
                </a:lnTo>
                <a:lnTo>
                  <a:pt x="2283619" y="364332"/>
                </a:lnTo>
                <a:lnTo>
                  <a:pt x="2205038" y="442913"/>
                </a:lnTo>
                <a:lnTo>
                  <a:pt x="2176463" y="476250"/>
                </a:lnTo>
                <a:lnTo>
                  <a:pt x="2076450" y="764382"/>
                </a:lnTo>
                <a:lnTo>
                  <a:pt x="1983582" y="1000125"/>
                </a:lnTo>
                <a:lnTo>
                  <a:pt x="1893094" y="1202532"/>
                </a:lnTo>
                <a:lnTo>
                  <a:pt x="1697832" y="1150144"/>
                </a:lnTo>
                <a:lnTo>
                  <a:pt x="1745457" y="954882"/>
                </a:lnTo>
                <a:lnTo>
                  <a:pt x="1812132" y="678657"/>
                </a:lnTo>
                <a:lnTo>
                  <a:pt x="1852613" y="497682"/>
                </a:lnTo>
                <a:lnTo>
                  <a:pt x="1890713" y="350044"/>
                </a:lnTo>
                <a:lnTo>
                  <a:pt x="1893094" y="319088"/>
                </a:lnTo>
                <a:lnTo>
                  <a:pt x="1881188" y="271463"/>
                </a:lnTo>
                <a:lnTo>
                  <a:pt x="1859757" y="240507"/>
                </a:lnTo>
                <a:lnTo>
                  <a:pt x="1826419" y="221457"/>
                </a:lnTo>
                <a:lnTo>
                  <a:pt x="1524000" y="230982"/>
                </a:lnTo>
                <a:lnTo>
                  <a:pt x="1245394" y="252413"/>
                </a:lnTo>
                <a:lnTo>
                  <a:pt x="885825" y="295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66D862-526D-4BE0-9799-9E1BCFB20429}"/>
              </a:ext>
            </a:extLst>
          </p:cNvPr>
          <p:cNvSpPr/>
          <p:nvPr/>
        </p:nvSpPr>
        <p:spPr>
          <a:xfrm>
            <a:off x="5167314" y="5681663"/>
            <a:ext cx="1728787" cy="304800"/>
          </a:xfrm>
          <a:custGeom>
            <a:avLst/>
            <a:gdLst>
              <a:gd name="connsiteX0" fmla="*/ 664368 w 1728787"/>
              <a:gd name="connsiteY0" fmla="*/ 226218 h 304800"/>
              <a:gd name="connsiteX1" fmla="*/ 47625 w 1728787"/>
              <a:gd name="connsiteY1" fmla="*/ 304800 h 304800"/>
              <a:gd name="connsiteX2" fmla="*/ 0 w 1728787"/>
              <a:gd name="connsiteY2" fmla="*/ 145256 h 304800"/>
              <a:gd name="connsiteX3" fmla="*/ 216693 w 1728787"/>
              <a:gd name="connsiteY3" fmla="*/ 114300 h 304800"/>
              <a:gd name="connsiteX4" fmla="*/ 488156 w 1728787"/>
              <a:gd name="connsiteY4" fmla="*/ 80962 h 304800"/>
              <a:gd name="connsiteX5" fmla="*/ 711993 w 1728787"/>
              <a:gd name="connsiteY5" fmla="*/ 57150 h 304800"/>
              <a:gd name="connsiteX6" fmla="*/ 971550 w 1728787"/>
              <a:gd name="connsiteY6" fmla="*/ 35718 h 304800"/>
              <a:gd name="connsiteX7" fmla="*/ 1312068 w 1728787"/>
              <a:gd name="connsiteY7" fmla="*/ 11906 h 304800"/>
              <a:gd name="connsiteX8" fmla="*/ 1526381 w 1728787"/>
              <a:gd name="connsiteY8" fmla="*/ 0 h 304800"/>
              <a:gd name="connsiteX9" fmla="*/ 1709737 w 1728787"/>
              <a:gd name="connsiteY9" fmla="*/ 45243 h 304800"/>
              <a:gd name="connsiteX10" fmla="*/ 1726406 w 1728787"/>
              <a:gd name="connsiteY10" fmla="*/ 73818 h 304800"/>
              <a:gd name="connsiteX11" fmla="*/ 1728787 w 1728787"/>
              <a:gd name="connsiteY11" fmla="*/ 111918 h 304800"/>
              <a:gd name="connsiteX12" fmla="*/ 1724025 w 1728787"/>
              <a:gd name="connsiteY12" fmla="*/ 147637 h 304800"/>
              <a:gd name="connsiteX13" fmla="*/ 1712118 w 1728787"/>
              <a:gd name="connsiteY13" fmla="*/ 180975 h 304800"/>
              <a:gd name="connsiteX14" fmla="*/ 1690687 w 1728787"/>
              <a:gd name="connsiteY14" fmla="*/ 202406 h 304800"/>
              <a:gd name="connsiteX15" fmla="*/ 1662112 w 1728787"/>
              <a:gd name="connsiteY15" fmla="*/ 207168 h 304800"/>
              <a:gd name="connsiteX16" fmla="*/ 1574006 w 1728787"/>
              <a:gd name="connsiteY16" fmla="*/ 195262 h 304800"/>
              <a:gd name="connsiteX17" fmla="*/ 1466850 w 1728787"/>
              <a:gd name="connsiteY17" fmla="*/ 185737 h 304800"/>
              <a:gd name="connsiteX18" fmla="*/ 1266825 w 1728787"/>
              <a:gd name="connsiteY18" fmla="*/ 178593 h 304800"/>
              <a:gd name="connsiteX19" fmla="*/ 1002506 w 1728787"/>
              <a:gd name="connsiteY19" fmla="*/ 192881 h 304800"/>
              <a:gd name="connsiteX20" fmla="*/ 664368 w 1728787"/>
              <a:gd name="connsiteY20" fmla="*/ 226218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28787" h="304800">
                <a:moveTo>
                  <a:pt x="664368" y="226218"/>
                </a:moveTo>
                <a:lnTo>
                  <a:pt x="47625" y="304800"/>
                </a:lnTo>
                <a:lnTo>
                  <a:pt x="0" y="145256"/>
                </a:lnTo>
                <a:lnTo>
                  <a:pt x="216693" y="114300"/>
                </a:lnTo>
                <a:lnTo>
                  <a:pt x="488156" y="80962"/>
                </a:lnTo>
                <a:lnTo>
                  <a:pt x="711993" y="57150"/>
                </a:lnTo>
                <a:lnTo>
                  <a:pt x="971550" y="35718"/>
                </a:lnTo>
                <a:lnTo>
                  <a:pt x="1312068" y="11906"/>
                </a:lnTo>
                <a:lnTo>
                  <a:pt x="1526381" y="0"/>
                </a:lnTo>
                <a:lnTo>
                  <a:pt x="1709737" y="45243"/>
                </a:lnTo>
                <a:lnTo>
                  <a:pt x="1726406" y="73818"/>
                </a:lnTo>
                <a:lnTo>
                  <a:pt x="1728787" y="111918"/>
                </a:lnTo>
                <a:lnTo>
                  <a:pt x="1724025" y="147637"/>
                </a:lnTo>
                <a:lnTo>
                  <a:pt x="1712118" y="180975"/>
                </a:lnTo>
                <a:lnTo>
                  <a:pt x="1690687" y="202406"/>
                </a:lnTo>
                <a:lnTo>
                  <a:pt x="1662112" y="207168"/>
                </a:lnTo>
                <a:lnTo>
                  <a:pt x="1574006" y="195262"/>
                </a:lnTo>
                <a:lnTo>
                  <a:pt x="1466850" y="185737"/>
                </a:lnTo>
                <a:lnTo>
                  <a:pt x="1266825" y="178593"/>
                </a:lnTo>
                <a:lnTo>
                  <a:pt x="1002506" y="192881"/>
                </a:lnTo>
                <a:lnTo>
                  <a:pt x="664368" y="22621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82E53BF-28B6-49A1-9413-F497F62761E8}"/>
              </a:ext>
            </a:extLst>
          </p:cNvPr>
          <p:cNvGrpSpPr/>
          <p:nvPr/>
        </p:nvGrpSpPr>
        <p:grpSpPr>
          <a:xfrm>
            <a:off x="3657601" y="1435100"/>
            <a:ext cx="4845050" cy="4675189"/>
            <a:chOff x="3657601" y="1435100"/>
            <a:chExt cx="4845050" cy="4675189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513FCA9-6E11-464F-909E-7600522CD455}"/>
                </a:ext>
              </a:extLst>
            </p:cNvPr>
            <p:cNvSpPr/>
            <p:nvPr/>
          </p:nvSpPr>
          <p:spPr>
            <a:xfrm>
              <a:off x="3657601" y="1435100"/>
              <a:ext cx="2416175" cy="2292350"/>
            </a:xfrm>
            <a:custGeom>
              <a:avLst/>
              <a:gdLst>
                <a:gd name="connsiteX0" fmla="*/ 1651000 w 2416175"/>
                <a:gd name="connsiteY0" fmla="*/ 1095375 h 2292350"/>
                <a:gd name="connsiteX1" fmla="*/ 1450975 w 2416175"/>
                <a:gd name="connsiteY1" fmla="*/ 1298575 h 2292350"/>
                <a:gd name="connsiteX2" fmla="*/ 1292225 w 2416175"/>
                <a:gd name="connsiteY2" fmla="*/ 1450975 h 2292350"/>
                <a:gd name="connsiteX3" fmla="*/ 1095375 w 2416175"/>
                <a:gd name="connsiteY3" fmla="*/ 1625600 h 2292350"/>
                <a:gd name="connsiteX4" fmla="*/ 946150 w 2416175"/>
                <a:gd name="connsiteY4" fmla="*/ 1746250 h 2292350"/>
                <a:gd name="connsiteX5" fmla="*/ 796925 w 2416175"/>
                <a:gd name="connsiteY5" fmla="*/ 1857375 h 2292350"/>
                <a:gd name="connsiteX6" fmla="*/ 615950 w 2416175"/>
                <a:gd name="connsiteY6" fmla="*/ 1981200 h 2292350"/>
                <a:gd name="connsiteX7" fmla="*/ 466725 w 2416175"/>
                <a:gd name="connsiteY7" fmla="*/ 2073275 h 2292350"/>
                <a:gd name="connsiteX8" fmla="*/ 288925 w 2416175"/>
                <a:gd name="connsiteY8" fmla="*/ 2178050 h 2292350"/>
                <a:gd name="connsiteX9" fmla="*/ 139700 w 2416175"/>
                <a:gd name="connsiteY9" fmla="*/ 2257425 h 2292350"/>
                <a:gd name="connsiteX10" fmla="*/ 79375 w 2416175"/>
                <a:gd name="connsiteY10" fmla="*/ 2286000 h 2292350"/>
                <a:gd name="connsiteX11" fmla="*/ 50800 w 2416175"/>
                <a:gd name="connsiteY11" fmla="*/ 2292350 h 2292350"/>
                <a:gd name="connsiteX12" fmla="*/ 28575 w 2416175"/>
                <a:gd name="connsiteY12" fmla="*/ 2292350 h 2292350"/>
                <a:gd name="connsiteX13" fmla="*/ 6350 w 2416175"/>
                <a:gd name="connsiteY13" fmla="*/ 2286000 h 2292350"/>
                <a:gd name="connsiteX14" fmla="*/ 0 w 2416175"/>
                <a:gd name="connsiteY14" fmla="*/ 2273300 h 2292350"/>
                <a:gd name="connsiteX15" fmla="*/ 9525 w 2416175"/>
                <a:gd name="connsiteY15" fmla="*/ 2251075 h 2292350"/>
                <a:gd name="connsiteX16" fmla="*/ 44450 w 2416175"/>
                <a:gd name="connsiteY16" fmla="*/ 2212975 h 2292350"/>
                <a:gd name="connsiteX17" fmla="*/ 174625 w 2416175"/>
                <a:gd name="connsiteY17" fmla="*/ 2136775 h 2292350"/>
                <a:gd name="connsiteX18" fmla="*/ 387350 w 2416175"/>
                <a:gd name="connsiteY18" fmla="*/ 1993900 h 2292350"/>
                <a:gd name="connsiteX19" fmla="*/ 590550 w 2416175"/>
                <a:gd name="connsiteY19" fmla="*/ 1835150 h 2292350"/>
                <a:gd name="connsiteX20" fmla="*/ 755650 w 2416175"/>
                <a:gd name="connsiteY20" fmla="*/ 1701800 h 2292350"/>
                <a:gd name="connsiteX21" fmla="*/ 962025 w 2416175"/>
                <a:gd name="connsiteY21" fmla="*/ 1517650 h 2292350"/>
                <a:gd name="connsiteX22" fmla="*/ 1114425 w 2416175"/>
                <a:gd name="connsiteY22" fmla="*/ 1365250 h 2292350"/>
                <a:gd name="connsiteX23" fmla="*/ 1289050 w 2416175"/>
                <a:gd name="connsiteY23" fmla="*/ 1177925 h 2292350"/>
                <a:gd name="connsiteX24" fmla="*/ 1482725 w 2416175"/>
                <a:gd name="connsiteY24" fmla="*/ 955675 h 2292350"/>
                <a:gd name="connsiteX25" fmla="*/ 1654175 w 2416175"/>
                <a:gd name="connsiteY25" fmla="*/ 749300 h 2292350"/>
                <a:gd name="connsiteX26" fmla="*/ 1774825 w 2416175"/>
                <a:gd name="connsiteY26" fmla="*/ 584200 h 2292350"/>
                <a:gd name="connsiteX27" fmla="*/ 1924050 w 2416175"/>
                <a:gd name="connsiteY27" fmla="*/ 377825 h 2292350"/>
                <a:gd name="connsiteX28" fmla="*/ 1978025 w 2416175"/>
                <a:gd name="connsiteY28" fmla="*/ 301625 h 2292350"/>
                <a:gd name="connsiteX29" fmla="*/ 2003425 w 2416175"/>
                <a:gd name="connsiteY29" fmla="*/ 266700 h 2292350"/>
                <a:gd name="connsiteX30" fmla="*/ 2012950 w 2416175"/>
                <a:gd name="connsiteY30" fmla="*/ 238125 h 2292350"/>
                <a:gd name="connsiteX31" fmla="*/ 2012950 w 2416175"/>
                <a:gd name="connsiteY31" fmla="*/ 212725 h 2292350"/>
                <a:gd name="connsiteX32" fmla="*/ 2000250 w 2416175"/>
                <a:gd name="connsiteY32" fmla="*/ 177800 h 2292350"/>
                <a:gd name="connsiteX33" fmla="*/ 1965325 w 2416175"/>
                <a:gd name="connsiteY33" fmla="*/ 127000 h 2292350"/>
                <a:gd name="connsiteX34" fmla="*/ 1924050 w 2416175"/>
                <a:gd name="connsiteY34" fmla="*/ 85725 h 2292350"/>
                <a:gd name="connsiteX35" fmla="*/ 1905000 w 2416175"/>
                <a:gd name="connsiteY35" fmla="*/ 63500 h 2292350"/>
                <a:gd name="connsiteX36" fmla="*/ 1895475 w 2416175"/>
                <a:gd name="connsiteY36" fmla="*/ 44450 h 2292350"/>
                <a:gd name="connsiteX37" fmla="*/ 1889125 w 2416175"/>
                <a:gd name="connsiteY37" fmla="*/ 22225 h 2292350"/>
                <a:gd name="connsiteX38" fmla="*/ 1895475 w 2416175"/>
                <a:gd name="connsiteY38" fmla="*/ 6350 h 2292350"/>
                <a:gd name="connsiteX39" fmla="*/ 1930400 w 2416175"/>
                <a:gd name="connsiteY39" fmla="*/ 0 h 2292350"/>
                <a:gd name="connsiteX40" fmla="*/ 1990725 w 2416175"/>
                <a:gd name="connsiteY40" fmla="*/ 9525 h 2292350"/>
                <a:gd name="connsiteX41" fmla="*/ 2085975 w 2416175"/>
                <a:gd name="connsiteY41" fmla="*/ 44450 h 2292350"/>
                <a:gd name="connsiteX42" fmla="*/ 2168525 w 2416175"/>
                <a:gd name="connsiteY42" fmla="*/ 79375 h 2292350"/>
                <a:gd name="connsiteX43" fmla="*/ 2254250 w 2416175"/>
                <a:gd name="connsiteY43" fmla="*/ 133350 h 2292350"/>
                <a:gd name="connsiteX44" fmla="*/ 2330450 w 2416175"/>
                <a:gd name="connsiteY44" fmla="*/ 193675 h 2292350"/>
                <a:gd name="connsiteX45" fmla="*/ 2371725 w 2416175"/>
                <a:gd name="connsiteY45" fmla="*/ 234950 h 2292350"/>
                <a:gd name="connsiteX46" fmla="*/ 2400300 w 2416175"/>
                <a:gd name="connsiteY46" fmla="*/ 269875 h 2292350"/>
                <a:gd name="connsiteX47" fmla="*/ 2409825 w 2416175"/>
                <a:gd name="connsiteY47" fmla="*/ 295275 h 2292350"/>
                <a:gd name="connsiteX48" fmla="*/ 2416175 w 2416175"/>
                <a:gd name="connsiteY48" fmla="*/ 317500 h 2292350"/>
                <a:gd name="connsiteX49" fmla="*/ 2409825 w 2416175"/>
                <a:gd name="connsiteY49" fmla="*/ 339725 h 2292350"/>
                <a:gd name="connsiteX50" fmla="*/ 2384425 w 2416175"/>
                <a:gd name="connsiteY50" fmla="*/ 361950 h 2292350"/>
                <a:gd name="connsiteX51" fmla="*/ 2254250 w 2416175"/>
                <a:gd name="connsiteY51" fmla="*/ 441325 h 2292350"/>
                <a:gd name="connsiteX52" fmla="*/ 2235200 w 2416175"/>
                <a:gd name="connsiteY52" fmla="*/ 476250 h 2292350"/>
                <a:gd name="connsiteX53" fmla="*/ 2105025 w 2416175"/>
                <a:gd name="connsiteY53" fmla="*/ 609600 h 2292350"/>
                <a:gd name="connsiteX54" fmla="*/ 1965325 w 2416175"/>
                <a:gd name="connsiteY54" fmla="*/ 762000 h 2292350"/>
                <a:gd name="connsiteX55" fmla="*/ 1825625 w 2416175"/>
                <a:gd name="connsiteY55" fmla="*/ 914400 h 2292350"/>
                <a:gd name="connsiteX56" fmla="*/ 1651000 w 2416175"/>
                <a:gd name="connsiteY56" fmla="*/ 1095375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6175" h="2292350">
                  <a:moveTo>
                    <a:pt x="1651000" y="1095375"/>
                  </a:moveTo>
                  <a:lnTo>
                    <a:pt x="1450975" y="1298575"/>
                  </a:lnTo>
                  <a:lnTo>
                    <a:pt x="1292225" y="1450975"/>
                  </a:lnTo>
                  <a:lnTo>
                    <a:pt x="1095375" y="1625600"/>
                  </a:lnTo>
                  <a:lnTo>
                    <a:pt x="946150" y="1746250"/>
                  </a:lnTo>
                  <a:lnTo>
                    <a:pt x="796925" y="1857375"/>
                  </a:lnTo>
                  <a:lnTo>
                    <a:pt x="615950" y="1981200"/>
                  </a:lnTo>
                  <a:lnTo>
                    <a:pt x="466725" y="2073275"/>
                  </a:lnTo>
                  <a:lnTo>
                    <a:pt x="288925" y="2178050"/>
                  </a:lnTo>
                  <a:lnTo>
                    <a:pt x="139700" y="2257425"/>
                  </a:lnTo>
                  <a:lnTo>
                    <a:pt x="79375" y="2286000"/>
                  </a:lnTo>
                  <a:lnTo>
                    <a:pt x="50800" y="2292350"/>
                  </a:lnTo>
                  <a:lnTo>
                    <a:pt x="28575" y="2292350"/>
                  </a:lnTo>
                  <a:lnTo>
                    <a:pt x="6350" y="2286000"/>
                  </a:lnTo>
                  <a:lnTo>
                    <a:pt x="0" y="2273300"/>
                  </a:lnTo>
                  <a:lnTo>
                    <a:pt x="9525" y="2251075"/>
                  </a:lnTo>
                  <a:lnTo>
                    <a:pt x="44450" y="2212975"/>
                  </a:lnTo>
                  <a:lnTo>
                    <a:pt x="174625" y="2136775"/>
                  </a:lnTo>
                  <a:lnTo>
                    <a:pt x="387350" y="1993900"/>
                  </a:lnTo>
                  <a:lnTo>
                    <a:pt x="590550" y="1835150"/>
                  </a:lnTo>
                  <a:lnTo>
                    <a:pt x="755650" y="1701800"/>
                  </a:lnTo>
                  <a:lnTo>
                    <a:pt x="962025" y="1517650"/>
                  </a:lnTo>
                  <a:lnTo>
                    <a:pt x="1114425" y="1365250"/>
                  </a:lnTo>
                  <a:lnTo>
                    <a:pt x="1289050" y="1177925"/>
                  </a:lnTo>
                  <a:lnTo>
                    <a:pt x="1482725" y="955675"/>
                  </a:lnTo>
                  <a:lnTo>
                    <a:pt x="1654175" y="749300"/>
                  </a:lnTo>
                  <a:lnTo>
                    <a:pt x="1774825" y="584200"/>
                  </a:lnTo>
                  <a:lnTo>
                    <a:pt x="1924050" y="377825"/>
                  </a:lnTo>
                  <a:lnTo>
                    <a:pt x="1978025" y="301625"/>
                  </a:lnTo>
                  <a:lnTo>
                    <a:pt x="2003425" y="266700"/>
                  </a:lnTo>
                  <a:lnTo>
                    <a:pt x="2012950" y="238125"/>
                  </a:lnTo>
                  <a:lnTo>
                    <a:pt x="2012950" y="212725"/>
                  </a:lnTo>
                  <a:lnTo>
                    <a:pt x="2000250" y="177800"/>
                  </a:lnTo>
                  <a:lnTo>
                    <a:pt x="1965325" y="127000"/>
                  </a:lnTo>
                  <a:lnTo>
                    <a:pt x="1924050" y="85725"/>
                  </a:lnTo>
                  <a:lnTo>
                    <a:pt x="1905000" y="63500"/>
                  </a:lnTo>
                  <a:lnTo>
                    <a:pt x="1895475" y="44450"/>
                  </a:lnTo>
                  <a:lnTo>
                    <a:pt x="1889125" y="22225"/>
                  </a:lnTo>
                  <a:lnTo>
                    <a:pt x="1895475" y="6350"/>
                  </a:lnTo>
                  <a:lnTo>
                    <a:pt x="1930400" y="0"/>
                  </a:lnTo>
                  <a:lnTo>
                    <a:pt x="1990725" y="9525"/>
                  </a:lnTo>
                  <a:lnTo>
                    <a:pt x="2085975" y="44450"/>
                  </a:lnTo>
                  <a:lnTo>
                    <a:pt x="2168525" y="79375"/>
                  </a:lnTo>
                  <a:lnTo>
                    <a:pt x="2254250" y="133350"/>
                  </a:lnTo>
                  <a:lnTo>
                    <a:pt x="2330450" y="193675"/>
                  </a:lnTo>
                  <a:lnTo>
                    <a:pt x="2371725" y="234950"/>
                  </a:lnTo>
                  <a:lnTo>
                    <a:pt x="2400300" y="269875"/>
                  </a:lnTo>
                  <a:lnTo>
                    <a:pt x="2409825" y="295275"/>
                  </a:lnTo>
                  <a:lnTo>
                    <a:pt x="2416175" y="317500"/>
                  </a:lnTo>
                  <a:lnTo>
                    <a:pt x="2409825" y="339725"/>
                  </a:lnTo>
                  <a:lnTo>
                    <a:pt x="2384425" y="361950"/>
                  </a:lnTo>
                  <a:lnTo>
                    <a:pt x="2254250" y="441325"/>
                  </a:lnTo>
                  <a:lnTo>
                    <a:pt x="2235200" y="476250"/>
                  </a:lnTo>
                  <a:lnTo>
                    <a:pt x="2105025" y="609600"/>
                  </a:lnTo>
                  <a:lnTo>
                    <a:pt x="1965325" y="762000"/>
                  </a:lnTo>
                  <a:lnTo>
                    <a:pt x="1825625" y="914400"/>
                  </a:lnTo>
                  <a:lnTo>
                    <a:pt x="1651000" y="10953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EF385AE-C31E-44CE-B83D-8E97B9740648}"/>
                </a:ext>
              </a:extLst>
            </p:cNvPr>
            <p:cNvSpPr/>
            <p:nvPr/>
          </p:nvSpPr>
          <p:spPr>
            <a:xfrm>
              <a:off x="4668839" y="4786314"/>
              <a:ext cx="619125" cy="1323975"/>
            </a:xfrm>
            <a:custGeom>
              <a:avLst/>
              <a:gdLst>
                <a:gd name="connsiteX0" fmla="*/ 278607 w 619125"/>
                <a:gd name="connsiteY0" fmla="*/ 733425 h 1323975"/>
                <a:gd name="connsiteX1" fmla="*/ 242888 w 619125"/>
                <a:gd name="connsiteY1" fmla="*/ 509587 h 1323975"/>
                <a:gd name="connsiteX2" fmla="*/ 219075 w 619125"/>
                <a:gd name="connsiteY2" fmla="*/ 361950 h 1323975"/>
                <a:gd name="connsiteX3" fmla="*/ 207169 w 619125"/>
                <a:gd name="connsiteY3" fmla="*/ 316706 h 1323975"/>
                <a:gd name="connsiteX4" fmla="*/ 188119 w 619125"/>
                <a:gd name="connsiteY4" fmla="*/ 264318 h 1323975"/>
                <a:gd name="connsiteX5" fmla="*/ 152400 w 619125"/>
                <a:gd name="connsiteY5" fmla="*/ 202406 h 1323975"/>
                <a:gd name="connsiteX6" fmla="*/ 109538 w 619125"/>
                <a:gd name="connsiteY6" fmla="*/ 147637 h 1323975"/>
                <a:gd name="connsiteX7" fmla="*/ 71438 w 619125"/>
                <a:gd name="connsiteY7" fmla="*/ 111918 h 1323975"/>
                <a:gd name="connsiteX8" fmla="*/ 38100 w 619125"/>
                <a:gd name="connsiteY8" fmla="*/ 80962 h 1323975"/>
                <a:gd name="connsiteX9" fmla="*/ 16669 w 619125"/>
                <a:gd name="connsiteY9" fmla="*/ 54768 h 1323975"/>
                <a:gd name="connsiteX10" fmla="*/ 4763 w 619125"/>
                <a:gd name="connsiteY10" fmla="*/ 38100 h 1323975"/>
                <a:gd name="connsiteX11" fmla="*/ 0 w 619125"/>
                <a:gd name="connsiteY11" fmla="*/ 19050 h 1323975"/>
                <a:gd name="connsiteX12" fmla="*/ 9525 w 619125"/>
                <a:gd name="connsiteY12" fmla="*/ 7143 h 1323975"/>
                <a:gd name="connsiteX13" fmla="*/ 30957 w 619125"/>
                <a:gd name="connsiteY13" fmla="*/ 0 h 1323975"/>
                <a:gd name="connsiteX14" fmla="*/ 97632 w 619125"/>
                <a:gd name="connsiteY14" fmla="*/ 4762 h 1323975"/>
                <a:gd name="connsiteX15" fmla="*/ 164307 w 619125"/>
                <a:gd name="connsiteY15" fmla="*/ 16668 h 1323975"/>
                <a:gd name="connsiteX16" fmla="*/ 285750 w 619125"/>
                <a:gd name="connsiteY16" fmla="*/ 40481 h 1323975"/>
                <a:gd name="connsiteX17" fmla="*/ 390525 w 619125"/>
                <a:gd name="connsiteY17" fmla="*/ 69056 h 1323975"/>
                <a:gd name="connsiteX18" fmla="*/ 431007 w 619125"/>
                <a:gd name="connsiteY18" fmla="*/ 90487 h 1323975"/>
                <a:gd name="connsiteX19" fmla="*/ 454819 w 619125"/>
                <a:gd name="connsiteY19" fmla="*/ 192881 h 1323975"/>
                <a:gd name="connsiteX20" fmla="*/ 488157 w 619125"/>
                <a:gd name="connsiteY20" fmla="*/ 426243 h 1323975"/>
                <a:gd name="connsiteX21" fmla="*/ 519113 w 619125"/>
                <a:gd name="connsiteY21" fmla="*/ 650081 h 1323975"/>
                <a:gd name="connsiteX22" fmla="*/ 542925 w 619125"/>
                <a:gd name="connsiteY22" fmla="*/ 812006 h 1323975"/>
                <a:gd name="connsiteX23" fmla="*/ 576263 w 619125"/>
                <a:gd name="connsiteY23" fmla="*/ 1066800 h 1323975"/>
                <a:gd name="connsiteX24" fmla="*/ 619125 w 619125"/>
                <a:gd name="connsiteY24" fmla="*/ 1159668 h 1323975"/>
                <a:gd name="connsiteX25" fmla="*/ 604838 w 619125"/>
                <a:gd name="connsiteY25" fmla="*/ 1231106 h 1323975"/>
                <a:gd name="connsiteX26" fmla="*/ 585788 w 619125"/>
                <a:gd name="connsiteY26" fmla="*/ 1285875 h 1323975"/>
                <a:gd name="connsiteX27" fmla="*/ 569119 w 619125"/>
                <a:gd name="connsiteY27" fmla="*/ 1309687 h 1323975"/>
                <a:gd name="connsiteX28" fmla="*/ 545307 w 619125"/>
                <a:gd name="connsiteY28" fmla="*/ 1321593 h 1323975"/>
                <a:gd name="connsiteX29" fmla="*/ 528638 w 619125"/>
                <a:gd name="connsiteY29" fmla="*/ 1323975 h 1323975"/>
                <a:gd name="connsiteX30" fmla="*/ 488157 w 619125"/>
                <a:gd name="connsiteY30" fmla="*/ 1323975 h 1323975"/>
                <a:gd name="connsiteX31" fmla="*/ 457200 w 619125"/>
                <a:gd name="connsiteY31" fmla="*/ 1312068 h 1323975"/>
                <a:gd name="connsiteX32" fmla="*/ 419100 w 619125"/>
                <a:gd name="connsiteY32" fmla="*/ 1288256 h 1323975"/>
                <a:gd name="connsiteX33" fmla="*/ 390525 w 619125"/>
                <a:gd name="connsiteY33" fmla="*/ 1257300 h 1323975"/>
                <a:gd name="connsiteX34" fmla="*/ 369094 w 619125"/>
                <a:gd name="connsiteY34" fmla="*/ 1221581 h 1323975"/>
                <a:gd name="connsiteX35" fmla="*/ 350044 w 619125"/>
                <a:gd name="connsiteY35" fmla="*/ 1154906 h 1323975"/>
                <a:gd name="connsiteX36" fmla="*/ 333375 w 619125"/>
                <a:gd name="connsiteY36" fmla="*/ 1050131 h 1323975"/>
                <a:gd name="connsiteX37" fmla="*/ 278607 w 619125"/>
                <a:gd name="connsiteY37" fmla="*/ 7334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1323975">
                  <a:moveTo>
                    <a:pt x="278607" y="733425"/>
                  </a:moveTo>
                  <a:lnTo>
                    <a:pt x="242888" y="509587"/>
                  </a:lnTo>
                  <a:lnTo>
                    <a:pt x="219075" y="361950"/>
                  </a:lnTo>
                  <a:lnTo>
                    <a:pt x="207169" y="316706"/>
                  </a:lnTo>
                  <a:lnTo>
                    <a:pt x="188119" y="264318"/>
                  </a:lnTo>
                  <a:lnTo>
                    <a:pt x="152400" y="202406"/>
                  </a:lnTo>
                  <a:lnTo>
                    <a:pt x="109538" y="147637"/>
                  </a:lnTo>
                  <a:lnTo>
                    <a:pt x="71438" y="111918"/>
                  </a:lnTo>
                  <a:lnTo>
                    <a:pt x="38100" y="80962"/>
                  </a:lnTo>
                  <a:lnTo>
                    <a:pt x="16669" y="54768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30957" y="0"/>
                  </a:lnTo>
                  <a:lnTo>
                    <a:pt x="97632" y="4762"/>
                  </a:lnTo>
                  <a:lnTo>
                    <a:pt x="164307" y="16668"/>
                  </a:lnTo>
                  <a:lnTo>
                    <a:pt x="285750" y="40481"/>
                  </a:lnTo>
                  <a:lnTo>
                    <a:pt x="390525" y="69056"/>
                  </a:lnTo>
                  <a:lnTo>
                    <a:pt x="431007" y="90487"/>
                  </a:lnTo>
                  <a:lnTo>
                    <a:pt x="454819" y="192881"/>
                  </a:lnTo>
                  <a:lnTo>
                    <a:pt x="488157" y="426243"/>
                  </a:lnTo>
                  <a:lnTo>
                    <a:pt x="519113" y="650081"/>
                  </a:lnTo>
                  <a:lnTo>
                    <a:pt x="542925" y="812006"/>
                  </a:lnTo>
                  <a:lnTo>
                    <a:pt x="576263" y="1066800"/>
                  </a:lnTo>
                  <a:lnTo>
                    <a:pt x="619125" y="1159668"/>
                  </a:lnTo>
                  <a:lnTo>
                    <a:pt x="604838" y="1231106"/>
                  </a:lnTo>
                  <a:lnTo>
                    <a:pt x="585788" y="1285875"/>
                  </a:lnTo>
                  <a:lnTo>
                    <a:pt x="569119" y="1309687"/>
                  </a:lnTo>
                  <a:lnTo>
                    <a:pt x="545307" y="1321593"/>
                  </a:lnTo>
                  <a:lnTo>
                    <a:pt x="528638" y="1323975"/>
                  </a:lnTo>
                  <a:lnTo>
                    <a:pt x="488157" y="1323975"/>
                  </a:lnTo>
                  <a:lnTo>
                    <a:pt x="457200" y="1312068"/>
                  </a:lnTo>
                  <a:lnTo>
                    <a:pt x="419100" y="1288256"/>
                  </a:lnTo>
                  <a:lnTo>
                    <a:pt x="390525" y="1257300"/>
                  </a:lnTo>
                  <a:lnTo>
                    <a:pt x="369094" y="1221581"/>
                  </a:lnTo>
                  <a:lnTo>
                    <a:pt x="350044" y="1154906"/>
                  </a:lnTo>
                  <a:lnTo>
                    <a:pt x="333375" y="1050131"/>
                  </a:lnTo>
                  <a:lnTo>
                    <a:pt x="278607" y="7334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2C4495F7-060F-4E1C-9AB1-9A7DB5B1E3A2}"/>
                </a:ext>
              </a:extLst>
            </p:cNvPr>
            <p:cNvSpPr/>
            <p:nvPr/>
          </p:nvSpPr>
          <p:spPr>
            <a:xfrm>
              <a:off x="5788026" y="1838326"/>
              <a:ext cx="2714625" cy="1863725"/>
            </a:xfrm>
            <a:custGeom>
              <a:avLst/>
              <a:gdLst>
                <a:gd name="connsiteX0" fmla="*/ 869950 w 2714625"/>
                <a:gd name="connsiteY0" fmla="*/ 860425 h 1863725"/>
                <a:gd name="connsiteX1" fmla="*/ 660400 w 2714625"/>
                <a:gd name="connsiteY1" fmla="*/ 641350 h 1863725"/>
                <a:gd name="connsiteX2" fmla="*/ 419100 w 2714625"/>
                <a:gd name="connsiteY2" fmla="*/ 400050 h 1863725"/>
                <a:gd name="connsiteX3" fmla="*/ 257175 w 2714625"/>
                <a:gd name="connsiteY3" fmla="*/ 231775 h 1863725"/>
                <a:gd name="connsiteX4" fmla="*/ 212725 w 2714625"/>
                <a:gd name="connsiteY4" fmla="*/ 184150 h 1863725"/>
                <a:gd name="connsiteX5" fmla="*/ 180975 w 2714625"/>
                <a:gd name="connsiteY5" fmla="*/ 149225 h 1863725"/>
                <a:gd name="connsiteX6" fmla="*/ 149225 w 2714625"/>
                <a:gd name="connsiteY6" fmla="*/ 120650 h 1863725"/>
                <a:gd name="connsiteX7" fmla="*/ 107950 w 2714625"/>
                <a:gd name="connsiteY7" fmla="*/ 98425 h 1863725"/>
                <a:gd name="connsiteX8" fmla="*/ 0 w 2714625"/>
                <a:gd name="connsiteY8" fmla="*/ 82550 h 1863725"/>
                <a:gd name="connsiteX9" fmla="*/ 88900 w 2714625"/>
                <a:gd name="connsiteY9" fmla="*/ 0 h 1863725"/>
                <a:gd name="connsiteX10" fmla="*/ 193675 w 2714625"/>
                <a:gd name="connsiteY10" fmla="*/ 47625 h 1863725"/>
                <a:gd name="connsiteX11" fmla="*/ 257175 w 2714625"/>
                <a:gd name="connsiteY11" fmla="*/ 85725 h 1863725"/>
                <a:gd name="connsiteX12" fmla="*/ 349250 w 2714625"/>
                <a:gd name="connsiteY12" fmla="*/ 155575 h 1863725"/>
                <a:gd name="connsiteX13" fmla="*/ 514350 w 2714625"/>
                <a:gd name="connsiteY13" fmla="*/ 282575 h 1863725"/>
                <a:gd name="connsiteX14" fmla="*/ 701675 w 2714625"/>
                <a:gd name="connsiteY14" fmla="*/ 444500 h 1863725"/>
                <a:gd name="connsiteX15" fmla="*/ 936625 w 2714625"/>
                <a:gd name="connsiteY15" fmla="*/ 650875 h 1863725"/>
                <a:gd name="connsiteX16" fmla="*/ 1076325 w 2714625"/>
                <a:gd name="connsiteY16" fmla="*/ 781050 h 1863725"/>
                <a:gd name="connsiteX17" fmla="*/ 1231900 w 2714625"/>
                <a:gd name="connsiteY17" fmla="*/ 898525 h 1863725"/>
                <a:gd name="connsiteX18" fmla="*/ 1492250 w 2714625"/>
                <a:gd name="connsiteY18" fmla="*/ 1089025 h 1863725"/>
                <a:gd name="connsiteX19" fmla="*/ 1708150 w 2714625"/>
                <a:gd name="connsiteY19" fmla="*/ 1247775 h 1863725"/>
                <a:gd name="connsiteX20" fmla="*/ 1943100 w 2714625"/>
                <a:gd name="connsiteY20" fmla="*/ 1397000 h 1863725"/>
                <a:gd name="connsiteX21" fmla="*/ 2143125 w 2714625"/>
                <a:gd name="connsiteY21" fmla="*/ 1520825 h 1863725"/>
                <a:gd name="connsiteX22" fmla="*/ 2422525 w 2714625"/>
                <a:gd name="connsiteY22" fmla="*/ 1676400 h 1863725"/>
                <a:gd name="connsiteX23" fmla="*/ 2679700 w 2714625"/>
                <a:gd name="connsiteY23" fmla="*/ 1809750 h 1863725"/>
                <a:gd name="connsiteX24" fmla="*/ 2708275 w 2714625"/>
                <a:gd name="connsiteY24" fmla="*/ 1828800 h 1863725"/>
                <a:gd name="connsiteX25" fmla="*/ 2714625 w 2714625"/>
                <a:gd name="connsiteY25" fmla="*/ 1844675 h 1863725"/>
                <a:gd name="connsiteX26" fmla="*/ 2695575 w 2714625"/>
                <a:gd name="connsiteY26" fmla="*/ 1857375 h 1863725"/>
                <a:gd name="connsiteX27" fmla="*/ 2619375 w 2714625"/>
                <a:gd name="connsiteY27" fmla="*/ 1863725 h 1863725"/>
                <a:gd name="connsiteX28" fmla="*/ 2403475 w 2714625"/>
                <a:gd name="connsiteY28" fmla="*/ 1857375 h 1863725"/>
                <a:gd name="connsiteX29" fmla="*/ 2273300 w 2714625"/>
                <a:gd name="connsiteY29" fmla="*/ 1854200 h 1863725"/>
                <a:gd name="connsiteX30" fmla="*/ 2181225 w 2714625"/>
                <a:gd name="connsiteY30" fmla="*/ 1844675 h 1863725"/>
                <a:gd name="connsiteX31" fmla="*/ 2092325 w 2714625"/>
                <a:gd name="connsiteY31" fmla="*/ 1822450 h 1863725"/>
                <a:gd name="connsiteX32" fmla="*/ 1955800 w 2714625"/>
                <a:gd name="connsiteY32" fmla="*/ 1778000 h 1863725"/>
                <a:gd name="connsiteX33" fmla="*/ 1793875 w 2714625"/>
                <a:gd name="connsiteY33" fmla="*/ 1701800 h 1863725"/>
                <a:gd name="connsiteX34" fmla="*/ 1666875 w 2714625"/>
                <a:gd name="connsiteY34" fmla="*/ 1625600 h 1863725"/>
                <a:gd name="connsiteX35" fmla="*/ 1517650 w 2714625"/>
                <a:gd name="connsiteY35" fmla="*/ 1514475 h 1863725"/>
                <a:gd name="connsiteX36" fmla="*/ 1368425 w 2714625"/>
                <a:gd name="connsiteY36" fmla="*/ 1368425 h 1863725"/>
                <a:gd name="connsiteX37" fmla="*/ 1114425 w 2714625"/>
                <a:gd name="connsiteY37" fmla="*/ 1104900 h 1863725"/>
                <a:gd name="connsiteX38" fmla="*/ 869950 w 2714625"/>
                <a:gd name="connsiteY38" fmla="*/ 860425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14625" h="1863725">
                  <a:moveTo>
                    <a:pt x="869950" y="860425"/>
                  </a:moveTo>
                  <a:lnTo>
                    <a:pt x="660400" y="641350"/>
                  </a:lnTo>
                  <a:lnTo>
                    <a:pt x="419100" y="400050"/>
                  </a:lnTo>
                  <a:lnTo>
                    <a:pt x="257175" y="231775"/>
                  </a:lnTo>
                  <a:lnTo>
                    <a:pt x="212725" y="184150"/>
                  </a:lnTo>
                  <a:lnTo>
                    <a:pt x="180975" y="149225"/>
                  </a:lnTo>
                  <a:lnTo>
                    <a:pt x="149225" y="120650"/>
                  </a:lnTo>
                  <a:lnTo>
                    <a:pt x="107950" y="98425"/>
                  </a:lnTo>
                  <a:lnTo>
                    <a:pt x="0" y="82550"/>
                  </a:lnTo>
                  <a:lnTo>
                    <a:pt x="88900" y="0"/>
                  </a:lnTo>
                  <a:lnTo>
                    <a:pt x="193675" y="47625"/>
                  </a:lnTo>
                  <a:lnTo>
                    <a:pt x="257175" y="85725"/>
                  </a:lnTo>
                  <a:lnTo>
                    <a:pt x="349250" y="155575"/>
                  </a:lnTo>
                  <a:lnTo>
                    <a:pt x="514350" y="282575"/>
                  </a:lnTo>
                  <a:lnTo>
                    <a:pt x="701675" y="444500"/>
                  </a:lnTo>
                  <a:lnTo>
                    <a:pt x="936625" y="650875"/>
                  </a:lnTo>
                  <a:lnTo>
                    <a:pt x="1076325" y="781050"/>
                  </a:lnTo>
                  <a:lnTo>
                    <a:pt x="1231900" y="898525"/>
                  </a:lnTo>
                  <a:lnTo>
                    <a:pt x="1492250" y="1089025"/>
                  </a:lnTo>
                  <a:lnTo>
                    <a:pt x="1708150" y="1247775"/>
                  </a:lnTo>
                  <a:lnTo>
                    <a:pt x="1943100" y="1397000"/>
                  </a:lnTo>
                  <a:lnTo>
                    <a:pt x="2143125" y="1520825"/>
                  </a:lnTo>
                  <a:lnTo>
                    <a:pt x="2422525" y="1676400"/>
                  </a:lnTo>
                  <a:lnTo>
                    <a:pt x="2679700" y="1809750"/>
                  </a:lnTo>
                  <a:lnTo>
                    <a:pt x="2708275" y="1828800"/>
                  </a:lnTo>
                  <a:lnTo>
                    <a:pt x="2714625" y="1844675"/>
                  </a:lnTo>
                  <a:lnTo>
                    <a:pt x="2695575" y="1857375"/>
                  </a:lnTo>
                  <a:lnTo>
                    <a:pt x="2619375" y="1863725"/>
                  </a:lnTo>
                  <a:lnTo>
                    <a:pt x="2403475" y="1857375"/>
                  </a:lnTo>
                  <a:lnTo>
                    <a:pt x="2273300" y="1854200"/>
                  </a:lnTo>
                  <a:lnTo>
                    <a:pt x="2181225" y="1844675"/>
                  </a:lnTo>
                  <a:lnTo>
                    <a:pt x="2092325" y="1822450"/>
                  </a:lnTo>
                  <a:lnTo>
                    <a:pt x="1955800" y="1778000"/>
                  </a:lnTo>
                  <a:lnTo>
                    <a:pt x="1793875" y="1701800"/>
                  </a:lnTo>
                  <a:lnTo>
                    <a:pt x="1666875" y="1625600"/>
                  </a:lnTo>
                  <a:lnTo>
                    <a:pt x="1517650" y="1514475"/>
                  </a:lnTo>
                  <a:lnTo>
                    <a:pt x="1368425" y="1368425"/>
                  </a:lnTo>
                  <a:lnTo>
                    <a:pt x="1114425" y="1104900"/>
                  </a:lnTo>
                  <a:lnTo>
                    <a:pt x="869950" y="8604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CAD324CF-0482-4981-BA4C-821ED0DA6935}"/>
                </a:ext>
              </a:extLst>
            </p:cNvPr>
            <p:cNvSpPr/>
            <p:nvPr/>
          </p:nvSpPr>
          <p:spPr>
            <a:xfrm>
              <a:off x="4814889" y="3182938"/>
              <a:ext cx="2162175" cy="444500"/>
            </a:xfrm>
            <a:custGeom>
              <a:avLst/>
              <a:gdLst>
                <a:gd name="connsiteX0" fmla="*/ 1407318 w 2162175"/>
                <a:gd name="connsiteY0" fmla="*/ 266700 h 442913"/>
                <a:gd name="connsiteX1" fmla="*/ 1200150 w 2162175"/>
                <a:gd name="connsiteY1" fmla="*/ 292894 h 442913"/>
                <a:gd name="connsiteX2" fmla="*/ 985837 w 2162175"/>
                <a:gd name="connsiteY2" fmla="*/ 311944 h 442913"/>
                <a:gd name="connsiteX3" fmla="*/ 747712 w 2162175"/>
                <a:gd name="connsiteY3" fmla="*/ 350044 h 442913"/>
                <a:gd name="connsiteX4" fmla="*/ 633412 w 2162175"/>
                <a:gd name="connsiteY4" fmla="*/ 376238 h 442913"/>
                <a:gd name="connsiteX5" fmla="*/ 542925 w 2162175"/>
                <a:gd name="connsiteY5" fmla="*/ 397669 h 442913"/>
                <a:gd name="connsiteX6" fmla="*/ 492918 w 2162175"/>
                <a:gd name="connsiteY6" fmla="*/ 416719 h 442913"/>
                <a:gd name="connsiteX7" fmla="*/ 469106 w 2162175"/>
                <a:gd name="connsiteY7" fmla="*/ 428625 h 442913"/>
                <a:gd name="connsiteX8" fmla="*/ 438150 w 2162175"/>
                <a:gd name="connsiteY8" fmla="*/ 438150 h 442913"/>
                <a:gd name="connsiteX9" fmla="*/ 385762 w 2162175"/>
                <a:gd name="connsiteY9" fmla="*/ 442913 h 442913"/>
                <a:gd name="connsiteX10" fmla="*/ 330993 w 2162175"/>
                <a:gd name="connsiteY10" fmla="*/ 431007 h 442913"/>
                <a:gd name="connsiteX11" fmla="*/ 278606 w 2162175"/>
                <a:gd name="connsiteY11" fmla="*/ 411957 h 442913"/>
                <a:gd name="connsiteX12" fmla="*/ 221456 w 2162175"/>
                <a:gd name="connsiteY12" fmla="*/ 378619 h 442913"/>
                <a:gd name="connsiteX13" fmla="*/ 173831 w 2162175"/>
                <a:gd name="connsiteY13" fmla="*/ 340519 h 442913"/>
                <a:gd name="connsiteX14" fmla="*/ 116681 w 2162175"/>
                <a:gd name="connsiteY14" fmla="*/ 288132 h 442913"/>
                <a:gd name="connsiteX15" fmla="*/ 73818 w 2162175"/>
                <a:gd name="connsiteY15" fmla="*/ 240507 h 442913"/>
                <a:gd name="connsiteX16" fmla="*/ 45243 w 2162175"/>
                <a:gd name="connsiteY16" fmla="*/ 202407 h 442913"/>
                <a:gd name="connsiteX17" fmla="*/ 19050 w 2162175"/>
                <a:gd name="connsiteY17" fmla="*/ 159544 h 442913"/>
                <a:gd name="connsiteX18" fmla="*/ 7143 w 2162175"/>
                <a:gd name="connsiteY18" fmla="*/ 135732 h 442913"/>
                <a:gd name="connsiteX19" fmla="*/ 0 w 2162175"/>
                <a:gd name="connsiteY19" fmla="*/ 111919 h 442913"/>
                <a:gd name="connsiteX20" fmla="*/ 0 w 2162175"/>
                <a:gd name="connsiteY20" fmla="*/ 88107 h 442913"/>
                <a:gd name="connsiteX21" fmla="*/ 4762 w 2162175"/>
                <a:gd name="connsiteY21" fmla="*/ 76200 h 442913"/>
                <a:gd name="connsiteX22" fmla="*/ 19050 w 2162175"/>
                <a:gd name="connsiteY22" fmla="*/ 71438 h 442913"/>
                <a:gd name="connsiteX23" fmla="*/ 38100 w 2162175"/>
                <a:gd name="connsiteY23" fmla="*/ 76200 h 442913"/>
                <a:gd name="connsiteX24" fmla="*/ 64293 w 2162175"/>
                <a:gd name="connsiteY24" fmla="*/ 100013 h 442913"/>
                <a:gd name="connsiteX25" fmla="*/ 128587 w 2162175"/>
                <a:gd name="connsiteY25" fmla="*/ 140494 h 442913"/>
                <a:gd name="connsiteX26" fmla="*/ 197643 w 2162175"/>
                <a:gd name="connsiteY26" fmla="*/ 171450 h 442913"/>
                <a:gd name="connsiteX27" fmla="*/ 273843 w 2162175"/>
                <a:gd name="connsiteY27" fmla="*/ 197644 h 442913"/>
                <a:gd name="connsiteX28" fmla="*/ 333375 w 2162175"/>
                <a:gd name="connsiteY28" fmla="*/ 209550 h 442913"/>
                <a:gd name="connsiteX29" fmla="*/ 371475 w 2162175"/>
                <a:gd name="connsiteY29" fmla="*/ 214313 h 442913"/>
                <a:gd name="connsiteX30" fmla="*/ 428625 w 2162175"/>
                <a:gd name="connsiteY30" fmla="*/ 214313 h 442913"/>
                <a:gd name="connsiteX31" fmla="*/ 531018 w 2162175"/>
                <a:gd name="connsiteY31" fmla="*/ 195263 h 442913"/>
                <a:gd name="connsiteX32" fmla="*/ 750093 w 2162175"/>
                <a:gd name="connsiteY32" fmla="*/ 152400 h 442913"/>
                <a:gd name="connsiteX33" fmla="*/ 988218 w 2162175"/>
                <a:gd name="connsiteY33" fmla="*/ 104775 h 442913"/>
                <a:gd name="connsiteX34" fmla="*/ 1190625 w 2162175"/>
                <a:gd name="connsiteY34" fmla="*/ 90488 h 442913"/>
                <a:gd name="connsiteX35" fmla="*/ 1393031 w 2162175"/>
                <a:gd name="connsiteY35" fmla="*/ 69057 h 442913"/>
                <a:gd name="connsiteX36" fmla="*/ 1788318 w 2162175"/>
                <a:gd name="connsiteY36" fmla="*/ 16669 h 442913"/>
                <a:gd name="connsiteX37" fmla="*/ 1852612 w 2162175"/>
                <a:gd name="connsiteY37" fmla="*/ 0 h 442913"/>
                <a:gd name="connsiteX38" fmla="*/ 1876425 w 2162175"/>
                <a:gd name="connsiteY38" fmla="*/ 0 h 442913"/>
                <a:gd name="connsiteX39" fmla="*/ 1943100 w 2162175"/>
                <a:gd name="connsiteY39" fmla="*/ 11907 h 442913"/>
                <a:gd name="connsiteX40" fmla="*/ 2047875 w 2162175"/>
                <a:gd name="connsiteY40" fmla="*/ 50007 h 442913"/>
                <a:gd name="connsiteX41" fmla="*/ 2085975 w 2162175"/>
                <a:gd name="connsiteY41" fmla="*/ 71438 h 442913"/>
                <a:gd name="connsiteX42" fmla="*/ 2114550 w 2162175"/>
                <a:gd name="connsiteY42" fmla="*/ 97632 h 442913"/>
                <a:gd name="connsiteX43" fmla="*/ 2143125 w 2162175"/>
                <a:gd name="connsiteY43" fmla="*/ 130969 h 442913"/>
                <a:gd name="connsiteX44" fmla="*/ 2157412 w 2162175"/>
                <a:gd name="connsiteY44" fmla="*/ 154782 h 442913"/>
                <a:gd name="connsiteX45" fmla="*/ 2162175 w 2162175"/>
                <a:gd name="connsiteY45" fmla="*/ 173832 h 442913"/>
                <a:gd name="connsiteX46" fmla="*/ 2162175 w 2162175"/>
                <a:gd name="connsiteY46" fmla="*/ 188119 h 442913"/>
                <a:gd name="connsiteX47" fmla="*/ 2152650 w 2162175"/>
                <a:gd name="connsiteY47" fmla="*/ 211932 h 442913"/>
                <a:gd name="connsiteX48" fmla="*/ 2131218 w 2162175"/>
                <a:gd name="connsiteY48" fmla="*/ 228600 h 442913"/>
                <a:gd name="connsiteX49" fmla="*/ 2097881 w 2162175"/>
                <a:gd name="connsiteY49" fmla="*/ 240507 h 442913"/>
                <a:gd name="connsiteX50" fmla="*/ 2028825 w 2162175"/>
                <a:gd name="connsiteY50" fmla="*/ 245269 h 442913"/>
                <a:gd name="connsiteX51" fmla="*/ 1850231 w 2162175"/>
                <a:gd name="connsiteY51" fmla="*/ 235744 h 442913"/>
                <a:gd name="connsiteX52" fmla="*/ 1688306 w 2162175"/>
                <a:gd name="connsiteY52" fmla="*/ 245269 h 442913"/>
                <a:gd name="connsiteX53" fmla="*/ 1407318 w 2162175"/>
                <a:gd name="connsiteY53" fmla="*/ 266700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442913">
                  <a:moveTo>
                    <a:pt x="1407318" y="266700"/>
                  </a:moveTo>
                  <a:lnTo>
                    <a:pt x="1200150" y="292894"/>
                  </a:lnTo>
                  <a:lnTo>
                    <a:pt x="985837" y="311944"/>
                  </a:lnTo>
                  <a:lnTo>
                    <a:pt x="747712" y="350044"/>
                  </a:lnTo>
                  <a:lnTo>
                    <a:pt x="633412" y="376238"/>
                  </a:lnTo>
                  <a:lnTo>
                    <a:pt x="542925" y="397669"/>
                  </a:lnTo>
                  <a:lnTo>
                    <a:pt x="492918" y="416719"/>
                  </a:lnTo>
                  <a:lnTo>
                    <a:pt x="469106" y="428625"/>
                  </a:lnTo>
                  <a:lnTo>
                    <a:pt x="438150" y="438150"/>
                  </a:lnTo>
                  <a:lnTo>
                    <a:pt x="385762" y="442913"/>
                  </a:lnTo>
                  <a:lnTo>
                    <a:pt x="330993" y="431007"/>
                  </a:lnTo>
                  <a:lnTo>
                    <a:pt x="278606" y="411957"/>
                  </a:lnTo>
                  <a:lnTo>
                    <a:pt x="221456" y="378619"/>
                  </a:lnTo>
                  <a:lnTo>
                    <a:pt x="173831" y="340519"/>
                  </a:lnTo>
                  <a:lnTo>
                    <a:pt x="116681" y="288132"/>
                  </a:lnTo>
                  <a:lnTo>
                    <a:pt x="73818" y="240507"/>
                  </a:lnTo>
                  <a:lnTo>
                    <a:pt x="45243" y="202407"/>
                  </a:lnTo>
                  <a:lnTo>
                    <a:pt x="19050" y="159544"/>
                  </a:lnTo>
                  <a:lnTo>
                    <a:pt x="7143" y="135732"/>
                  </a:lnTo>
                  <a:lnTo>
                    <a:pt x="0" y="111919"/>
                  </a:lnTo>
                  <a:lnTo>
                    <a:pt x="0" y="88107"/>
                  </a:lnTo>
                  <a:lnTo>
                    <a:pt x="4762" y="76200"/>
                  </a:lnTo>
                  <a:lnTo>
                    <a:pt x="19050" y="71438"/>
                  </a:lnTo>
                  <a:lnTo>
                    <a:pt x="38100" y="76200"/>
                  </a:lnTo>
                  <a:lnTo>
                    <a:pt x="64293" y="100013"/>
                  </a:lnTo>
                  <a:lnTo>
                    <a:pt x="128587" y="140494"/>
                  </a:lnTo>
                  <a:lnTo>
                    <a:pt x="197643" y="171450"/>
                  </a:lnTo>
                  <a:lnTo>
                    <a:pt x="273843" y="197644"/>
                  </a:lnTo>
                  <a:lnTo>
                    <a:pt x="333375" y="209550"/>
                  </a:lnTo>
                  <a:lnTo>
                    <a:pt x="371475" y="214313"/>
                  </a:lnTo>
                  <a:lnTo>
                    <a:pt x="428625" y="214313"/>
                  </a:lnTo>
                  <a:lnTo>
                    <a:pt x="531018" y="195263"/>
                  </a:lnTo>
                  <a:lnTo>
                    <a:pt x="750093" y="152400"/>
                  </a:lnTo>
                  <a:lnTo>
                    <a:pt x="988218" y="104775"/>
                  </a:lnTo>
                  <a:lnTo>
                    <a:pt x="1190625" y="90488"/>
                  </a:lnTo>
                  <a:lnTo>
                    <a:pt x="1393031" y="69057"/>
                  </a:lnTo>
                  <a:lnTo>
                    <a:pt x="1788318" y="16669"/>
                  </a:lnTo>
                  <a:lnTo>
                    <a:pt x="1852612" y="0"/>
                  </a:lnTo>
                  <a:lnTo>
                    <a:pt x="1876425" y="0"/>
                  </a:lnTo>
                  <a:lnTo>
                    <a:pt x="1943100" y="11907"/>
                  </a:lnTo>
                  <a:lnTo>
                    <a:pt x="2047875" y="50007"/>
                  </a:lnTo>
                  <a:lnTo>
                    <a:pt x="2085975" y="71438"/>
                  </a:lnTo>
                  <a:lnTo>
                    <a:pt x="2114550" y="97632"/>
                  </a:lnTo>
                  <a:lnTo>
                    <a:pt x="2143125" y="130969"/>
                  </a:lnTo>
                  <a:lnTo>
                    <a:pt x="2157412" y="154782"/>
                  </a:lnTo>
                  <a:lnTo>
                    <a:pt x="2162175" y="173832"/>
                  </a:lnTo>
                  <a:lnTo>
                    <a:pt x="2162175" y="188119"/>
                  </a:lnTo>
                  <a:lnTo>
                    <a:pt x="2152650" y="211932"/>
                  </a:lnTo>
                  <a:lnTo>
                    <a:pt x="2131218" y="228600"/>
                  </a:lnTo>
                  <a:lnTo>
                    <a:pt x="2097881" y="240507"/>
                  </a:lnTo>
                  <a:lnTo>
                    <a:pt x="2028825" y="245269"/>
                  </a:lnTo>
                  <a:lnTo>
                    <a:pt x="1850231" y="235744"/>
                  </a:lnTo>
                  <a:lnTo>
                    <a:pt x="1688306" y="245269"/>
                  </a:lnTo>
                  <a:lnTo>
                    <a:pt x="1407318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A0AF6F53-435F-4C12-9476-EC46F4287B99}"/>
                </a:ext>
              </a:extLst>
            </p:cNvPr>
            <p:cNvSpPr/>
            <p:nvPr/>
          </p:nvSpPr>
          <p:spPr>
            <a:xfrm>
              <a:off x="5589589" y="2646363"/>
              <a:ext cx="504825" cy="1473200"/>
            </a:xfrm>
            <a:custGeom>
              <a:avLst/>
              <a:gdLst>
                <a:gd name="connsiteX0" fmla="*/ 188119 w 504825"/>
                <a:gd name="connsiteY0" fmla="*/ 926306 h 1473994"/>
                <a:gd name="connsiteX1" fmla="*/ 188119 w 504825"/>
                <a:gd name="connsiteY1" fmla="*/ 538162 h 1473994"/>
                <a:gd name="connsiteX2" fmla="*/ 183356 w 504825"/>
                <a:gd name="connsiteY2" fmla="*/ 400050 h 1473994"/>
                <a:gd name="connsiteX3" fmla="*/ 178594 w 504825"/>
                <a:gd name="connsiteY3" fmla="*/ 307181 h 1473994"/>
                <a:gd name="connsiteX4" fmla="*/ 171450 w 504825"/>
                <a:gd name="connsiteY4" fmla="*/ 250031 h 1473994"/>
                <a:gd name="connsiteX5" fmla="*/ 161925 w 504825"/>
                <a:gd name="connsiteY5" fmla="*/ 209550 h 1473994"/>
                <a:gd name="connsiteX6" fmla="*/ 140494 w 504825"/>
                <a:gd name="connsiteY6" fmla="*/ 176212 h 1473994"/>
                <a:gd name="connsiteX7" fmla="*/ 111919 w 504825"/>
                <a:gd name="connsiteY7" fmla="*/ 140494 h 1473994"/>
                <a:gd name="connsiteX8" fmla="*/ 73819 w 504825"/>
                <a:gd name="connsiteY8" fmla="*/ 116681 h 1473994"/>
                <a:gd name="connsiteX9" fmla="*/ 33337 w 504825"/>
                <a:gd name="connsiteY9" fmla="*/ 90487 h 1473994"/>
                <a:gd name="connsiteX10" fmla="*/ 11906 w 504825"/>
                <a:gd name="connsiteY10" fmla="*/ 73819 h 1473994"/>
                <a:gd name="connsiteX11" fmla="*/ 0 w 504825"/>
                <a:gd name="connsiteY11" fmla="*/ 54769 h 1473994"/>
                <a:gd name="connsiteX12" fmla="*/ 0 w 504825"/>
                <a:gd name="connsiteY12" fmla="*/ 38100 h 1473994"/>
                <a:gd name="connsiteX13" fmla="*/ 7144 w 504825"/>
                <a:gd name="connsiteY13" fmla="*/ 21431 h 1473994"/>
                <a:gd name="connsiteX14" fmla="*/ 40481 w 504825"/>
                <a:gd name="connsiteY14" fmla="*/ 4762 h 1473994"/>
                <a:gd name="connsiteX15" fmla="*/ 83344 w 504825"/>
                <a:gd name="connsiteY15" fmla="*/ 0 h 1473994"/>
                <a:gd name="connsiteX16" fmla="*/ 123825 w 504825"/>
                <a:gd name="connsiteY16" fmla="*/ 2381 h 1473994"/>
                <a:gd name="connsiteX17" fmla="*/ 190500 w 504825"/>
                <a:gd name="connsiteY17" fmla="*/ 14287 h 1473994"/>
                <a:gd name="connsiteX18" fmla="*/ 261937 w 504825"/>
                <a:gd name="connsiteY18" fmla="*/ 33337 h 1473994"/>
                <a:gd name="connsiteX19" fmla="*/ 321469 w 504825"/>
                <a:gd name="connsiteY19" fmla="*/ 57150 h 1473994"/>
                <a:gd name="connsiteX20" fmla="*/ 371475 w 504825"/>
                <a:gd name="connsiteY20" fmla="*/ 83344 h 1473994"/>
                <a:gd name="connsiteX21" fmla="*/ 421481 w 504825"/>
                <a:gd name="connsiteY21" fmla="*/ 111919 h 1473994"/>
                <a:gd name="connsiteX22" fmla="*/ 457200 w 504825"/>
                <a:gd name="connsiteY22" fmla="*/ 135731 h 1473994"/>
                <a:gd name="connsiteX23" fmla="*/ 476250 w 504825"/>
                <a:gd name="connsiteY23" fmla="*/ 152400 h 1473994"/>
                <a:gd name="connsiteX24" fmla="*/ 488156 w 504825"/>
                <a:gd name="connsiteY24" fmla="*/ 166687 h 1473994"/>
                <a:gd name="connsiteX25" fmla="*/ 500062 w 504825"/>
                <a:gd name="connsiteY25" fmla="*/ 192881 h 1473994"/>
                <a:gd name="connsiteX26" fmla="*/ 504825 w 504825"/>
                <a:gd name="connsiteY26" fmla="*/ 219075 h 1473994"/>
                <a:gd name="connsiteX27" fmla="*/ 504825 w 504825"/>
                <a:gd name="connsiteY27" fmla="*/ 252412 h 1473994"/>
                <a:gd name="connsiteX28" fmla="*/ 495300 w 504825"/>
                <a:gd name="connsiteY28" fmla="*/ 285750 h 1473994"/>
                <a:gd name="connsiteX29" fmla="*/ 476250 w 504825"/>
                <a:gd name="connsiteY29" fmla="*/ 326231 h 1473994"/>
                <a:gd name="connsiteX30" fmla="*/ 459581 w 504825"/>
                <a:gd name="connsiteY30" fmla="*/ 373856 h 1473994"/>
                <a:gd name="connsiteX31" fmla="*/ 452437 w 504825"/>
                <a:gd name="connsiteY31" fmla="*/ 428625 h 1473994"/>
                <a:gd name="connsiteX32" fmla="*/ 452437 w 504825"/>
                <a:gd name="connsiteY32" fmla="*/ 495300 h 1473994"/>
                <a:gd name="connsiteX33" fmla="*/ 457200 w 504825"/>
                <a:gd name="connsiteY33" fmla="*/ 628650 h 1473994"/>
                <a:gd name="connsiteX34" fmla="*/ 457200 w 504825"/>
                <a:gd name="connsiteY34" fmla="*/ 809625 h 1473994"/>
                <a:gd name="connsiteX35" fmla="*/ 400050 w 504825"/>
                <a:gd name="connsiteY35" fmla="*/ 1457325 h 1473994"/>
                <a:gd name="connsiteX36" fmla="*/ 178594 w 504825"/>
                <a:gd name="connsiteY36" fmla="*/ 1473994 h 1473994"/>
                <a:gd name="connsiteX37" fmla="*/ 188119 w 504825"/>
                <a:gd name="connsiteY37" fmla="*/ 926306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1473994">
                  <a:moveTo>
                    <a:pt x="188119" y="926306"/>
                  </a:moveTo>
                  <a:lnTo>
                    <a:pt x="188119" y="538162"/>
                  </a:lnTo>
                  <a:lnTo>
                    <a:pt x="183356" y="400050"/>
                  </a:lnTo>
                  <a:lnTo>
                    <a:pt x="178594" y="307181"/>
                  </a:lnTo>
                  <a:lnTo>
                    <a:pt x="171450" y="250031"/>
                  </a:lnTo>
                  <a:lnTo>
                    <a:pt x="161925" y="209550"/>
                  </a:lnTo>
                  <a:lnTo>
                    <a:pt x="140494" y="176212"/>
                  </a:lnTo>
                  <a:lnTo>
                    <a:pt x="111919" y="140494"/>
                  </a:lnTo>
                  <a:lnTo>
                    <a:pt x="73819" y="116681"/>
                  </a:lnTo>
                  <a:lnTo>
                    <a:pt x="33337" y="90487"/>
                  </a:lnTo>
                  <a:lnTo>
                    <a:pt x="11906" y="73819"/>
                  </a:lnTo>
                  <a:lnTo>
                    <a:pt x="0" y="54769"/>
                  </a:lnTo>
                  <a:lnTo>
                    <a:pt x="0" y="38100"/>
                  </a:lnTo>
                  <a:lnTo>
                    <a:pt x="7144" y="21431"/>
                  </a:lnTo>
                  <a:lnTo>
                    <a:pt x="40481" y="4762"/>
                  </a:lnTo>
                  <a:lnTo>
                    <a:pt x="83344" y="0"/>
                  </a:lnTo>
                  <a:lnTo>
                    <a:pt x="123825" y="2381"/>
                  </a:lnTo>
                  <a:lnTo>
                    <a:pt x="190500" y="14287"/>
                  </a:lnTo>
                  <a:lnTo>
                    <a:pt x="261937" y="33337"/>
                  </a:lnTo>
                  <a:lnTo>
                    <a:pt x="321469" y="57150"/>
                  </a:lnTo>
                  <a:lnTo>
                    <a:pt x="371475" y="83344"/>
                  </a:lnTo>
                  <a:lnTo>
                    <a:pt x="421481" y="111919"/>
                  </a:lnTo>
                  <a:lnTo>
                    <a:pt x="457200" y="135731"/>
                  </a:lnTo>
                  <a:lnTo>
                    <a:pt x="476250" y="152400"/>
                  </a:lnTo>
                  <a:lnTo>
                    <a:pt x="488156" y="166687"/>
                  </a:lnTo>
                  <a:lnTo>
                    <a:pt x="500062" y="192881"/>
                  </a:lnTo>
                  <a:lnTo>
                    <a:pt x="504825" y="219075"/>
                  </a:lnTo>
                  <a:lnTo>
                    <a:pt x="504825" y="252412"/>
                  </a:lnTo>
                  <a:lnTo>
                    <a:pt x="495300" y="285750"/>
                  </a:lnTo>
                  <a:lnTo>
                    <a:pt x="476250" y="326231"/>
                  </a:lnTo>
                  <a:lnTo>
                    <a:pt x="459581" y="373856"/>
                  </a:lnTo>
                  <a:lnTo>
                    <a:pt x="452437" y="428625"/>
                  </a:lnTo>
                  <a:lnTo>
                    <a:pt x="452437" y="495300"/>
                  </a:lnTo>
                  <a:lnTo>
                    <a:pt x="457200" y="628650"/>
                  </a:lnTo>
                  <a:lnTo>
                    <a:pt x="457200" y="809625"/>
                  </a:lnTo>
                  <a:lnTo>
                    <a:pt x="400050" y="1457325"/>
                  </a:lnTo>
                  <a:lnTo>
                    <a:pt x="178594" y="1473994"/>
                  </a:lnTo>
                  <a:lnTo>
                    <a:pt x="188119" y="926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DAAFF39-8E5E-449F-81CC-2E8FD4E91596}"/>
                </a:ext>
              </a:extLst>
            </p:cNvPr>
            <p:cNvSpPr/>
            <p:nvPr/>
          </p:nvSpPr>
          <p:spPr>
            <a:xfrm>
              <a:off x="4291013" y="3943350"/>
              <a:ext cx="3306762" cy="471488"/>
            </a:xfrm>
            <a:custGeom>
              <a:avLst/>
              <a:gdLst>
                <a:gd name="connsiteX0" fmla="*/ 1798864 w 3306536"/>
                <a:gd name="connsiteY0" fmla="*/ 258536 h 470807"/>
                <a:gd name="connsiteX1" fmla="*/ 1447800 w 3306536"/>
                <a:gd name="connsiteY1" fmla="*/ 285750 h 470807"/>
                <a:gd name="connsiteX2" fmla="*/ 1240971 w 3306536"/>
                <a:gd name="connsiteY2" fmla="*/ 312964 h 470807"/>
                <a:gd name="connsiteX3" fmla="*/ 1047750 w 3306536"/>
                <a:gd name="connsiteY3" fmla="*/ 334736 h 470807"/>
                <a:gd name="connsiteX4" fmla="*/ 903514 w 3306536"/>
                <a:gd name="connsiteY4" fmla="*/ 356507 h 470807"/>
                <a:gd name="connsiteX5" fmla="*/ 770164 w 3306536"/>
                <a:gd name="connsiteY5" fmla="*/ 383721 h 470807"/>
                <a:gd name="connsiteX6" fmla="*/ 658586 w 3306536"/>
                <a:gd name="connsiteY6" fmla="*/ 413657 h 470807"/>
                <a:gd name="connsiteX7" fmla="*/ 566057 w 3306536"/>
                <a:gd name="connsiteY7" fmla="*/ 449036 h 470807"/>
                <a:gd name="connsiteX8" fmla="*/ 517071 w 3306536"/>
                <a:gd name="connsiteY8" fmla="*/ 470807 h 470807"/>
                <a:gd name="connsiteX9" fmla="*/ 470807 w 3306536"/>
                <a:gd name="connsiteY9" fmla="*/ 459921 h 470807"/>
                <a:gd name="connsiteX10" fmla="*/ 389164 w 3306536"/>
                <a:gd name="connsiteY10" fmla="*/ 432707 h 470807"/>
                <a:gd name="connsiteX11" fmla="*/ 329293 w 3306536"/>
                <a:gd name="connsiteY11" fmla="*/ 402771 h 470807"/>
                <a:gd name="connsiteX12" fmla="*/ 266700 w 3306536"/>
                <a:gd name="connsiteY12" fmla="*/ 367393 h 470807"/>
                <a:gd name="connsiteX13" fmla="*/ 144236 w 3306536"/>
                <a:gd name="connsiteY13" fmla="*/ 280307 h 470807"/>
                <a:gd name="connsiteX14" fmla="*/ 40821 w 3306536"/>
                <a:gd name="connsiteY14" fmla="*/ 193221 h 470807"/>
                <a:gd name="connsiteX15" fmla="*/ 16328 w 3306536"/>
                <a:gd name="connsiteY15" fmla="*/ 174171 h 470807"/>
                <a:gd name="connsiteX16" fmla="*/ 0 w 3306536"/>
                <a:gd name="connsiteY16" fmla="*/ 149679 h 470807"/>
                <a:gd name="connsiteX17" fmla="*/ 2721 w 3306536"/>
                <a:gd name="connsiteY17" fmla="*/ 127907 h 470807"/>
                <a:gd name="connsiteX18" fmla="*/ 8164 w 3306536"/>
                <a:gd name="connsiteY18" fmla="*/ 119743 h 470807"/>
                <a:gd name="connsiteX19" fmla="*/ 32657 w 3306536"/>
                <a:gd name="connsiteY19" fmla="*/ 108857 h 470807"/>
                <a:gd name="connsiteX20" fmla="*/ 59871 w 3306536"/>
                <a:gd name="connsiteY20" fmla="*/ 108857 h 470807"/>
                <a:gd name="connsiteX21" fmla="*/ 114300 w 3306536"/>
                <a:gd name="connsiteY21" fmla="*/ 133350 h 470807"/>
                <a:gd name="connsiteX22" fmla="*/ 225878 w 3306536"/>
                <a:gd name="connsiteY22" fmla="*/ 174171 h 470807"/>
                <a:gd name="connsiteX23" fmla="*/ 312964 w 3306536"/>
                <a:gd name="connsiteY23" fmla="*/ 195943 h 470807"/>
                <a:gd name="connsiteX24" fmla="*/ 383721 w 3306536"/>
                <a:gd name="connsiteY24" fmla="*/ 201386 h 470807"/>
                <a:gd name="connsiteX25" fmla="*/ 506186 w 3306536"/>
                <a:gd name="connsiteY25" fmla="*/ 201386 h 470807"/>
                <a:gd name="connsiteX26" fmla="*/ 585107 w 3306536"/>
                <a:gd name="connsiteY26" fmla="*/ 198664 h 470807"/>
                <a:gd name="connsiteX27" fmla="*/ 819150 w 3306536"/>
                <a:gd name="connsiteY27" fmla="*/ 174171 h 470807"/>
                <a:gd name="connsiteX28" fmla="*/ 1102178 w 3306536"/>
                <a:gd name="connsiteY28" fmla="*/ 141514 h 470807"/>
                <a:gd name="connsiteX29" fmla="*/ 1488621 w 3306536"/>
                <a:gd name="connsiteY29" fmla="*/ 92529 h 470807"/>
                <a:gd name="connsiteX30" fmla="*/ 1695450 w 3306536"/>
                <a:gd name="connsiteY30" fmla="*/ 70757 h 470807"/>
                <a:gd name="connsiteX31" fmla="*/ 2051957 w 3306536"/>
                <a:gd name="connsiteY31" fmla="*/ 57150 h 470807"/>
                <a:gd name="connsiteX32" fmla="*/ 2539093 w 3306536"/>
                <a:gd name="connsiteY32" fmla="*/ 43543 h 470807"/>
                <a:gd name="connsiteX33" fmla="*/ 2696936 w 3306536"/>
                <a:gd name="connsiteY33" fmla="*/ 43543 h 470807"/>
                <a:gd name="connsiteX34" fmla="*/ 2743200 w 3306536"/>
                <a:gd name="connsiteY34" fmla="*/ 38100 h 470807"/>
                <a:gd name="connsiteX35" fmla="*/ 2803071 w 3306536"/>
                <a:gd name="connsiteY35" fmla="*/ 27214 h 470807"/>
                <a:gd name="connsiteX36" fmla="*/ 2871107 w 3306536"/>
                <a:gd name="connsiteY36" fmla="*/ 0 h 470807"/>
                <a:gd name="connsiteX37" fmla="*/ 2887436 w 3306536"/>
                <a:gd name="connsiteY37" fmla="*/ 0 h 470807"/>
                <a:gd name="connsiteX38" fmla="*/ 2988128 w 3306536"/>
                <a:gd name="connsiteY38" fmla="*/ 21771 h 470807"/>
                <a:gd name="connsiteX39" fmla="*/ 3072493 w 3306536"/>
                <a:gd name="connsiteY39" fmla="*/ 48986 h 470807"/>
                <a:gd name="connsiteX40" fmla="*/ 3162300 w 3306536"/>
                <a:gd name="connsiteY40" fmla="*/ 78921 h 470807"/>
                <a:gd name="connsiteX41" fmla="*/ 3227614 w 3306536"/>
                <a:gd name="connsiteY41" fmla="*/ 108857 h 470807"/>
                <a:gd name="connsiteX42" fmla="*/ 3273878 w 3306536"/>
                <a:gd name="connsiteY42" fmla="*/ 136071 h 470807"/>
                <a:gd name="connsiteX43" fmla="*/ 3287486 w 3306536"/>
                <a:gd name="connsiteY43" fmla="*/ 155121 h 470807"/>
                <a:gd name="connsiteX44" fmla="*/ 3301093 w 3306536"/>
                <a:gd name="connsiteY44" fmla="*/ 185057 h 470807"/>
                <a:gd name="connsiteX45" fmla="*/ 3306536 w 3306536"/>
                <a:gd name="connsiteY45" fmla="*/ 217714 h 470807"/>
                <a:gd name="connsiteX46" fmla="*/ 3306536 w 3306536"/>
                <a:gd name="connsiteY46" fmla="*/ 244929 h 470807"/>
                <a:gd name="connsiteX47" fmla="*/ 3290207 w 3306536"/>
                <a:gd name="connsiteY47" fmla="*/ 266700 h 470807"/>
                <a:gd name="connsiteX48" fmla="*/ 3262993 w 3306536"/>
                <a:gd name="connsiteY48" fmla="*/ 288471 h 470807"/>
                <a:gd name="connsiteX49" fmla="*/ 3205843 w 3306536"/>
                <a:gd name="connsiteY49" fmla="*/ 296636 h 470807"/>
                <a:gd name="connsiteX50" fmla="*/ 3009900 w 3306536"/>
                <a:gd name="connsiteY50" fmla="*/ 274864 h 470807"/>
                <a:gd name="connsiteX51" fmla="*/ 2555421 w 3306536"/>
                <a:gd name="connsiteY51" fmla="*/ 244929 h 470807"/>
                <a:gd name="connsiteX52" fmla="*/ 2174421 w 3306536"/>
                <a:gd name="connsiteY52" fmla="*/ 244929 h 470807"/>
                <a:gd name="connsiteX53" fmla="*/ 1798864 w 3306536"/>
                <a:gd name="connsiteY53" fmla="*/ 258536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06536" h="470807">
                  <a:moveTo>
                    <a:pt x="1798864" y="258536"/>
                  </a:moveTo>
                  <a:lnTo>
                    <a:pt x="1447800" y="285750"/>
                  </a:lnTo>
                  <a:lnTo>
                    <a:pt x="1240971" y="312964"/>
                  </a:lnTo>
                  <a:lnTo>
                    <a:pt x="1047750" y="334736"/>
                  </a:lnTo>
                  <a:lnTo>
                    <a:pt x="903514" y="356507"/>
                  </a:lnTo>
                  <a:lnTo>
                    <a:pt x="770164" y="383721"/>
                  </a:lnTo>
                  <a:lnTo>
                    <a:pt x="658586" y="413657"/>
                  </a:lnTo>
                  <a:lnTo>
                    <a:pt x="566057" y="449036"/>
                  </a:lnTo>
                  <a:lnTo>
                    <a:pt x="517071" y="470807"/>
                  </a:lnTo>
                  <a:lnTo>
                    <a:pt x="470807" y="459921"/>
                  </a:lnTo>
                  <a:lnTo>
                    <a:pt x="389164" y="432707"/>
                  </a:lnTo>
                  <a:lnTo>
                    <a:pt x="329293" y="402771"/>
                  </a:lnTo>
                  <a:lnTo>
                    <a:pt x="266700" y="367393"/>
                  </a:lnTo>
                  <a:lnTo>
                    <a:pt x="144236" y="280307"/>
                  </a:lnTo>
                  <a:lnTo>
                    <a:pt x="40821" y="193221"/>
                  </a:lnTo>
                  <a:lnTo>
                    <a:pt x="16328" y="174171"/>
                  </a:lnTo>
                  <a:lnTo>
                    <a:pt x="0" y="149679"/>
                  </a:lnTo>
                  <a:lnTo>
                    <a:pt x="2721" y="127907"/>
                  </a:lnTo>
                  <a:lnTo>
                    <a:pt x="8164" y="119743"/>
                  </a:lnTo>
                  <a:lnTo>
                    <a:pt x="32657" y="108857"/>
                  </a:lnTo>
                  <a:lnTo>
                    <a:pt x="59871" y="108857"/>
                  </a:lnTo>
                  <a:lnTo>
                    <a:pt x="114300" y="133350"/>
                  </a:lnTo>
                  <a:lnTo>
                    <a:pt x="225878" y="174171"/>
                  </a:lnTo>
                  <a:lnTo>
                    <a:pt x="312964" y="195943"/>
                  </a:lnTo>
                  <a:lnTo>
                    <a:pt x="383721" y="201386"/>
                  </a:lnTo>
                  <a:lnTo>
                    <a:pt x="506186" y="201386"/>
                  </a:lnTo>
                  <a:lnTo>
                    <a:pt x="585107" y="198664"/>
                  </a:lnTo>
                  <a:lnTo>
                    <a:pt x="819150" y="174171"/>
                  </a:lnTo>
                  <a:lnTo>
                    <a:pt x="1102178" y="141514"/>
                  </a:lnTo>
                  <a:lnTo>
                    <a:pt x="1488621" y="92529"/>
                  </a:lnTo>
                  <a:lnTo>
                    <a:pt x="1695450" y="70757"/>
                  </a:lnTo>
                  <a:lnTo>
                    <a:pt x="2051957" y="57150"/>
                  </a:lnTo>
                  <a:lnTo>
                    <a:pt x="2539093" y="43543"/>
                  </a:lnTo>
                  <a:lnTo>
                    <a:pt x="2696936" y="43543"/>
                  </a:lnTo>
                  <a:lnTo>
                    <a:pt x="2743200" y="38100"/>
                  </a:lnTo>
                  <a:lnTo>
                    <a:pt x="2803071" y="27214"/>
                  </a:lnTo>
                  <a:lnTo>
                    <a:pt x="2871107" y="0"/>
                  </a:lnTo>
                  <a:lnTo>
                    <a:pt x="2887436" y="0"/>
                  </a:lnTo>
                  <a:lnTo>
                    <a:pt x="2988128" y="21771"/>
                  </a:lnTo>
                  <a:lnTo>
                    <a:pt x="3072493" y="48986"/>
                  </a:lnTo>
                  <a:lnTo>
                    <a:pt x="3162300" y="78921"/>
                  </a:lnTo>
                  <a:lnTo>
                    <a:pt x="3227614" y="108857"/>
                  </a:lnTo>
                  <a:lnTo>
                    <a:pt x="3273878" y="136071"/>
                  </a:lnTo>
                  <a:lnTo>
                    <a:pt x="3287486" y="155121"/>
                  </a:lnTo>
                  <a:lnTo>
                    <a:pt x="3301093" y="185057"/>
                  </a:lnTo>
                  <a:lnTo>
                    <a:pt x="3306536" y="217714"/>
                  </a:lnTo>
                  <a:lnTo>
                    <a:pt x="3306536" y="244929"/>
                  </a:lnTo>
                  <a:lnTo>
                    <a:pt x="3290207" y="266700"/>
                  </a:lnTo>
                  <a:lnTo>
                    <a:pt x="3262993" y="288471"/>
                  </a:lnTo>
                  <a:lnTo>
                    <a:pt x="3205843" y="296636"/>
                  </a:lnTo>
                  <a:lnTo>
                    <a:pt x="3009900" y="274864"/>
                  </a:lnTo>
                  <a:lnTo>
                    <a:pt x="2555421" y="244929"/>
                  </a:lnTo>
                  <a:lnTo>
                    <a:pt x="2174421" y="244929"/>
                  </a:lnTo>
                  <a:lnTo>
                    <a:pt x="1798864" y="25853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59DB1CD4-8CB0-4647-B2A5-84078B19EF41}"/>
                </a:ext>
              </a:extLst>
            </p:cNvPr>
            <p:cNvSpPr/>
            <p:nvPr/>
          </p:nvSpPr>
          <p:spPr>
            <a:xfrm>
              <a:off x="4954589" y="4611689"/>
              <a:ext cx="2295525" cy="1203325"/>
            </a:xfrm>
            <a:custGeom>
              <a:avLst/>
              <a:gdLst>
                <a:gd name="connsiteX0" fmla="*/ 885825 w 2295525"/>
                <a:gd name="connsiteY0" fmla="*/ 295275 h 1202532"/>
                <a:gd name="connsiteX1" fmla="*/ 540544 w 2295525"/>
                <a:gd name="connsiteY1" fmla="*/ 342900 h 1202532"/>
                <a:gd name="connsiteX2" fmla="*/ 114300 w 2295525"/>
                <a:gd name="connsiteY2" fmla="*/ 411957 h 1202532"/>
                <a:gd name="connsiteX3" fmla="*/ 0 w 2295525"/>
                <a:gd name="connsiteY3" fmla="*/ 250032 h 1202532"/>
                <a:gd name="connsiteX4" fmla="*/ 107157 w 2295525"/>
                <a:gd name="connsiteY4" fmla="*/ 245269 h 1202532"/>
                <a:gd name="connsiteX5" fmla="*/ 390525 w 2295525"/>
                <a:gd name="connsiteY5" fmla="*/ 202407 h 1202532"/>
                <a:gd name="connsiteX6" fmla="*/ 735807 w 2295525"/>
                <a:gd name="connsiteY6" fmla="*/ 154782 h 1202532"/>
                <a:gd name="connsiteX7" fmla="*/ 1128713 w 2295525"/>
                <a:gd name="connsiteY7" fmla="*/ 109538 h 1202532"/>
                <a:gd name="connsiteX8" fmla="*/ 1428750 w 2295525"/>
                <a:gd name="connsiteY8" fmla="*/ 85725 h 1202532"/>
                <a:gd name="connsiteX9" fmla="*/ 1828800 w 2295525"/>
                <a:gd name="connsiteY9" fmla="*/ 66675 h 1202532"/>
                <a:gd name="connsiteX10" fmla="*/ 1874044 w 2295525"/>
                <a:gd name="connsiteY10" fmla="*/ 30957 h 1202532"/>
                <a:gd name="connsiteX11" fmla="*/ 1931194 w 2295525"/>
                <a:gd name="connsiteY11" fmla="*/ 0 h 1202532"/>
                <a:gd name="connsiteX12" fmla="*/ 1945482 w 2295525"/>
                <a:gd name="connsiteY12" fmla="*/ 0 h 1202532"/>
                <a:gd name="connsiteX13" fmla="*/ 1993107 w 2295525"/>
                <a:gd name="connsiteY13" fmla="*/ 23813 h 1202532"/>
                <a:gd name="connsiteX14" fmla="*/ 2105025 w 2295525"/>
                <a:gd name="connsiteY14" fmla="*/ 97632 h 1202532"/>
                <a:gd name="connsiteX15" fmla="*/ 2195513 w 2295525"/>
                <a:gd name="connsiteY15" fmla="*/ 169069 h 1202532"/>
                <a:gd name="connsiteX16" fmla="*/ 2235994 w 2295525"/>
                <a:gd name="connsiteY16" fmla="*/ 197644 h 1202532"/>
                <a:gd name="connsiteX17" fmla="*/ 2264569 w 2295525"/>
                <a:gd name="connsiteY17" fmla="*/ 228600 h 1202532"/>
                <a:gd name="connsiteX18" fmla="*/ 2283619 w 2295525"/>
                <a:gd name="connsiteY18" fmla="*/ 252413 h 1202532"/>
                <a:gd name="connsiteX19" fmla="*/ 2293144 w 2295525"/>
                <a:gd name="connsiteY19" fmla="*/ 288132 h 1202532"/>
                <a:gd name="connsiteX20" fmla="*/ 2295525 w 2295525"/>
                <a:gd name="connsiteY20" fmla="*/ 321469 h 1202532"/>
                <a:gd name="connsiteX21" fmla="*/ 2283619 w 2295525"/>
                <a:gd name="connsiteY21" fmla="*/ 364332 h 1202532"/>
                <a:gd name="connsiteX22" fmla="*/ 2205038 w 2295525"/>
                <a:gd name="connsiteY22" fmla="*/ 442913 h 1202532"/>
                <a:gd name="connsiteX23" fmla="*/ 2176463 w 2295525"/>
                <a:gd name="connsiteY23" fmla="*/ 476250 h 1202532"/>
                <a:gd name="connsiteX24" fmla="*/ 2076450 w 2295525"/>
                <a:gd name="connsiteY24" fmla="*/ 764382 h 1202532"/>
                <a:gd name="connsiteX25" fmla="*/ 1983582 w 2295525"/>
                <a:gd name="connsiteY25" fmla="*/ 1000125 h 1202532"/>
                <a:gd name="connsiteX26" fmla="*/ 1893094 w 2295525"/>
                <a:gd name="connsiteY26" fmla="*/ 1202532 h 1202532"/>
                <a:gd name="connsiteX27" fmla="*/ 1697832 w 2295525"/>
                <a:gd name="connsiteY27" fmla="*/ 1150144 h 1202532"/>
                <a:gd name="connsiteX28" fmla="*/ 1745457 w 2295525"/>
                <a:gd name="connsiteY28" fmla="*/ 954882 h 1202532"/>
                <a:gd name="connsiteX29" fmla="*/ 1812132 w 2295525"/>
                <a:gd name="connsiteY29" fmla="*/ 678657 h 1202532"/>
                <a:gd name="connsiteX30" fmla="*/ 1852613 w 2295525"/>
                <a:gd name="connsiteY30" fmla="*/ 497682 h 1202532"/>
                <a:gd name="connsiteX31" fmla="*/ 1890713 w 2295525"/>
                <a:gd name="connsiteY31" fmla="*/ 350044 h 1202532"/>
                <a:gd name="connsiteX32" fmla="*/ 1893094 w 2295525"/>
                <a:gd name="connsiteY32" fmla="*/ 319088 h 1202532"/>
                <a:gd name="connsiteX33" fmla="*/ 1881188 w 2295525"/>
                <a:gd name="connsiteY33" fmla="*/ 271463 h 1202532"/>
                <a:gd name="connsiteX34" fmla="*/ 1859757 w 2295525"/>
                <a:gd name="connsiteY34" fmla="*/ 240507 h 1202532"/>
                <a:gd name="connsiteX35" fmla="*/ 1826419 w 2295525"/>
                <a:gd name="connsiteY35" fmla="*/ 221457 h 1202532"/>
                <a:gd name="connsiteX36" fmla="*/ 1524000 w 2295525"/>
                <a:gd name="connsiteY36" fmla="*/ 230982 h 1202532"/>
                <a:gd name="connsiteX37" fmla="*/ 1245394 w 2295525"/>
                <a:gd name="connsiteY37" fmla="*/ 252413 h 1202532"/>
                <a:gd name="connsiteX38" fmla="*/ 885825 w 2295525"/>
                <a:gd name="connsiteY38" fmla="*/ 295275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1202532">
                  <a:moveTo>
                    <a:pt x="885825" y="295275"/>
                  </a:moveTo>
                  <a:lnTo>
                    <a:pt x="540544" y="342900"/>
                  </a:lnTo>
                  <a:lnTo>
                    <a:pt x="114300" y="411957"/>
                  </a:lnTo>
                  <a:lnTo>
                    <a:pt x="0" y="250032"/>
                  </a:lnTo>
                  <a:lnTo>
                    <a:pt x="107157" y="245269"/>
                  </a:lnTo>
                  <a:lnTo>
                    <a:pt x="390525" y="202407"/>
                  </a:lnTo>
                  <a:lnTo>
                    <a:pt x="735807" y="154782"/>
                  </a:lnTo>
                  <a:lnTo>
                    <a:pt x="1128713" y="109538"/>
                  </a:lnTo>
                  <a:lnTo>
                    <a:pt x="1428750" y="85725"/>
                  </a:lnTo>
                  <a:lnTo>
                    <a:pt x="1828800" y="66675"/>
                  </a:lnTo>
                  <a:lnTo>
                    <a:pt x="1874044" y="30957"/>
                  </a:lnTo>
                  <a:lnTo>
                    <a:pt x="1931194" y="0"/>
                  </a:lnTo>
                  <a:lnTo>
                    <a:pt x="1945482" y="0"/>
                  </a:lnTo>
                  <a:lnTo>
                    <a:pt x="1993107" y="23813"/>
                  </a:lnTo>
                  <a:lnTo>
                    <a:pt x="2105025" y="97632"/>
                  </a:lnTo>
                  <a:lnTo>
                    <a:pt x="2195513" y="169069"/>
                  </a:lnTo>
                  <a:lnTo>
                    <a:pt x="2235994" y="197644"/>
                  </a:lnTo>
                  <a:lnTo>
                    <a:pt x="2264569" y="228600"/>
                  </a:lnTo>
                  <a:lnTo>
                    <a:pt x="2283619" y="252413"/>
                  </a:lnTo>
                  <a:lnTo>
                    <a:pt x="2293144" y="288132"/>
                  </a:lnTo>
                  <a:lnTo>
                    <a:pt x="2295525" y="321469"/>
                  </a:lnTo>
                  <a:lnTo>
                    <a:pt x="2283619" y="364332"/>
                  </a:lnTo>
                  <a:lnTo>
                    <a:pt x="2205038" y="442913"/>
                  </a:lnTo>
                  <a:lnTo>
                    <a:pt x="2176463" y="476250"/>
                  </a:lnTo>
                  <a:lnTo>
                    <a:pt x="2076450" y="764382"/>
                  </a:lnTo>
                  <a:lnTo>
                    <a:pt x="1983582" y="1000125"/>
                  </a:lnTo>
                  <a:lnTo>
                    <a:pt x="1893094" y="1202532"/>
                  </a:lnTo>
                  <a:lnTo>
                    <a:pt x="1697832" y="1150144"/>
                  </a:lnTo>
                  <a:lnTo>
                    <a:pt x="1745457" y="954882"/>
                  </a:lnTo>
                  <a:lnTo>
                    <a:pt x="1812132" y="678657"/>
                  </a:lnTo>
                  <a:lnTo>
                    <a:pt x="1852613" y="497682"/>
                  </a:lnTo>
                  <a:lnTo>
                    <a:pt x="1890713" y="350044"/>
                  </a:lnTo>
                  <a:lnTo>
                    <a:pt x="1893094" y="319088"/>
                  </a:lnTo>
                  <a:lnTo>
                    <a:pt x="1881188" y="271463"/>
                  </a:lnTo>
                  <a:lnTo>
                    <a:pt x="1859757" y="240507"/>
                  </a:lnTo>
                  <a:lnTo>
                    <a:pt x="1826419" y="221457"/>
                  </a:lnTo>
                  <a:lnTo>
                    <a:pt x="1524000" y="230982"/>
                  </a:lnTo>
                  <a:lnTo>
                    <a:pt x="1245394" y="252413"/>
                  </a:lnTo>
                  <a:lnTo>
                    <a:pt x="885825" y="295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16120A26-896D-4635-865B-AF19F48DF362}"/>
                </a:ext>
              </a:extLst>
            </p:cNvPr>
            <p:cNvSpPr/>
            <p:nvPr/>
          </p:nvSpPr>
          <p:spPr>
            <a:xfrm>
              <a:off x="5167314" y="5681663"/>
              <a:ext cx="1728787" cy="304800"/>
            </a:xfrm>
            <a:custGeom>
              <a:avLst/>
              <a:gdLst>
                <a:gd name="connsiteX0" fmla="*/ 664368 w 1728787"/>
                <a:gd name="connsiteY0" fmla="*/ 226218 h 304800"/>
                <a:gd name="connsiteX1" fmla="*/ 47625 w 1728787"/>
                <a:gd name="connsiteY1" fmla="*/ 304800 h 304800"/>
                <a:gd name="connsiteX2" fmla="*/ 0 w 1728787"/>
                <a:gd name="connsiteY2" fmla="*/ 145256 h 304800"/>
                <a:gd name="connsiteX3" fmla="*/ 216693 w 1728787"/>
                <a:gd name="connsiteY3" fmla="*/ 114300 h 304800"/>
                <a:gd name="connsiteX4" fmla="*/ 488156 w 1728787"/>
                <a:gd name="connsiteY4" fmla="*/ 80962 h 304800"/>
                <a:gd name="connsiteX5" fmla="*/ 711993 w 1728787"/>
                <a:gd name="connsiteY5" fmla="*/ 57150 h 304800"/>
                <a:gd name="connsiteX6" fmla="*/ 971550 w 1728787"/>
                <a:gd name="connsiteY6" fmla="*/ 35718 h 304800"/>
                <a:gd name="connsiteX7" fmla="*/ 1312068 w 1728787"/>
                <a:gd name="connsiteY7" fmla="*/ 11906 h 304800"/>
                <a:gd name="connsiteX8" fmla="*/ 1526381 w 1728787"/>
                <a:gd name="connsiteY8" fmla="*/ 0 h 304800"/>
                <a:gd name="connsiteX9" fmla="*/ 1709737 w 1728787"/>
                <a:gd name="connsiteY9" fmla="*/ 45243 h 304800"/>
                <a:gd name="connsiteX10" fmla="*/ 1726406 w 1728787"/>
                <a:gd name="connsiteY10" fmla="*/ 73818 h 304800"/>
                <a:gd name="connsiteX11" fmla="*/ 1728787 w 1728787"/>
                <a:gd name="connsiteY11" fmla="*/ 111918 h 304800"/>
                <a:gd name="connsiteX12" fmla="*/ 1724025 w 1728787"/>
                <a:gd name="connsiteY12" fmla="*/ 147637 h 304800"/>
                <a:gd name="connsiteX13" fmla="*/ 1712118 w 1728787"/>
                <a:gd name="connsiteY13" fmla="*/ 180975 h 304800"/>
                <a:gd name="connsiteX14" fmla="*/ 1690687 w 1728787"/>
                <a:gd name="connsiteY14" fmla="*/ 202406 h 304800"/>
                <a:gd name="connsiteX15" fmla="*/ 1662112 w 1728787"/>
                <a:gd name="connsiteY15" fmla="*/ 207168 h 304800"/>
                <a:gd name="connsiteX16" fmla="*/ 1574006 w 1728787"/>
                <a:gd name="connsiteY16" fmla="*/ 195262 h 304800"/>
                <a:gd name="connsiteX17" fmla="*/ 1466850 w 1728787"/>
                <a:gd name="connsiteY17" fmla="*/ 185737 h 304800"/>
                <a:gd name="connsiteX18" fmla="*/ 1266825 w 1728787"/>
                <a:gd name="connsiteY18" fmla="*/ 178593 h 304800"/>
                <a:gd name="connsiteX19" fmla="*/ 1002506 w 1728787"/>
                <a:gd name="connsiteY19" fmla="*/ 192881 h 304800"/>
                <a:gd name="connsiteX20" fmla="*/ 664368 w 1728787"/>
                <a:gd name="connsiteY20" fmla="*/ 22621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304800">
                  <a:moveTo>
                    <a:pt x="664368" y="226218"/>
                  </a:moveTo>
                  <a:lnTo>
                    <a:pt x="47625" y="304800"/>
                  </a:lnTo>
                  <a:lnTo>
                    <a:pt x="0" y="145256"/>
                  </a:lnTo>
                  <a:lnTo>
                    <a:pt x="216693" y="114300"/>
                  </a:lnTo>
                  <a:lnTo>
                    <a:pt x="488156" y="80962"/>
                  </a:lnTo>
                  <a:lnTo>
                    <a:pt x="711993" y="57150"/>
                  </a:lnTo>
                  <a:lnTo>
                    <a:pt x="971550" y="35718"/>
                  </a:lnTo>
                  <a:lnTo>
                    <a:pt x="1312068" y="11906"/>
                  </a:lnTo>
                  <a:lnTo>
                    <a:pt x="1526381" y="0"/>
                  </a:lnTo>
                  <a:lnTo>
                    <a:pt x="1709737" y="45243"/>
                  </a:lnTo>
                  <a:lnTo>
                    <a:pt x="1726406" y="73818"/>
                  </a:lnTo>
                  <a:lnTo>
                    <a:pt x="1728787" y="111918"/>
                  </a:lnTo>
                  <a:lnTo>
                    <a:pt x="1724025" y="147637"/>
                  </a:lnTo>
                  <a:lnTo>
                    <a:pt x="1712118" y="180975"/>
                  </a:lnTo>
                  <a:lnTo>
                    <a:pt x="1690687" y="202406"/>
                  </a:lnTo>
                  <a:lnTo>
                    <a:pt x="1662112" y="207168"/>
                  </a:lnTo>
                  <a:lnTo>
                    <a:pt x="1574006" y="195262"/>
                  </a:lnTo>
                  <a:lnTo>
                    <a:pt x="1466850" y="185737"/>
                  </a:lnTo>
                  <a:lnTo>
                    <a:pt x="1266825" y="178593"/>
                  </a:lnTo>
                  <a:lnTo>
                    <a:pt x="1002506" y="192881"/>
                  </a:lnTo>
                  <a:lnTo>
                    <a:pt x="664368" y="22621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93CDE66E-7113-4C83-B134-ABFAF4E35BBB}"/>
              </a:ext>
            </a:extLst>
          </p:cNvPr>
          <p:cNvGrpSpPr/>
          <p:nvPr/>
        </p:nvGrpSpPr>
        <p:grpSpPr>
          <a:xfrm>
            <a:off x="3664516" y="1435100"/>
            <a:ext cx="4845050" cy="4675189"/>
            <a:chOff x="3657601" y="1435100"/>
            <a:chExt cx="4845050" cy="4675189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82914C70-AB3F-445D-AEA5-BCCBF24CB4FF}"/>
                </a:ext>
              </a:extLst>
            </p:cNvPr>
            <p:cNvSpPr/>
            <p:nvPr/>
          </p:nvSpPr>
          <p:spPr>
            <a:xfrm>
              <a:off x="3657601" y="1435100"/>
              <a:ext cx="2416175" cy="2292350"/>
            </a:xfrm>
            <a:custGeom>
              <a:avLst/>
              <a:gdLst>
                <a:gd name="connsiteX0" fmla="*/ 1651000 w 2416175"/>
                <a:gd name="connsiteY0" fmla="*/ 1095375 h 2292350"/>
                <a:gd name="connsiteX1" fmla="*/ 1450975 w 2416175"/>
                <a:gd name="connsiteY1" fmla="*/ 1298575 h 2292350"/>
                <a:gd name="connsiteX2" fmla="*/ 1292225 w 2416175"/>
                <a:gd name="connsiteY2" fmla="*/ 1450975 h 2292350"/>
                <a:gd name="connsiteX3" fmla="*/ 1095375 w 2416175"/>
                <a:gd name="connsiteY3" fmla="*/ 1625600 h 2292350"/>
                <a:gd name="connsiteX4" fmla="*/ 946150 w 2416175"/>
                <a:gd name="connsiteY4" fmla="*/ 1746250 h 2292350"/>
                <a:gd name="connsiteX5" fmla="*/ 796925 w 2416175"/>
                <a:gd name="connsiteY5" fmla="*/ 1857375 h 2292350"/>
                <a:gd name="connsiteX6" fmla="*/ 615950 w 2416175"/>
                <a:gd name="connsiteY6" fmla="*/ 1981200 h 2292350"/>
                <a:gd name="connsiteX7" fmla="*/ 466725 w 2416175"/>
                <a:gd name="connsiteY7" fmla="*/ 2073275 h 2292350"/>
                <a:gd name="connsiteX8" fmla="*/ 288925 w 2416175"/>
                <a:gd name="connsiteY8" fmla="*/ 2178050 h 2292350"/>
                <a:gd name="connsiteX9" fmla="*/ 139700 w 2416175"/>
                <a:gd name="connsiteY9" fmla="*/ 2257425 h 2292350"/>
                <a:gd name="connsiteX10" fmla="*/ 79375 w 2416175"/>
                <a:gd name="connsiteY10" fmla="*/ 2286000 h 2292350"/>
                <a:gd name="connsiteX11" fmla="*/ 50800 w 2416175"/>
                <a:gd name="connsiteY11" fmla="*/ 2292350 h 2292350"/>
                <a:gd name="connsiteX12" fmla="*/ 28575 w 2416175"/>
                <a:gd name="connsiteY12" fmla="*/ 2292350 h 2292350"/>
                <a:gd name="connsiteX13" fmla="*/ 6350 w 2416175"/>
                <a:gd name="connsiteY13" fmla="*/ 2286000 h 2292350"/>
                <a:gd name="connsiteX14" fmla="*/ 0 w 2416175"/>
                <a:gd name="connsiteY14" fmla="*/ 2273300 h 2292350"/>
                <a:gd name="connsiteX15" fmla="*/ 9525 w 2416175"/>
                <a:gd name="connsiteY15" fmla="*/ 2251075 h 2292350"/>
                <a:gd name="connsiteX16" fmla="*/ 44450 w 2416175"/>
                <a:gd name="connsiteY16" fmla="*/ 2212975 h 2292350"/>
                <a:gd name="connsiteX17" fmla="*/ 174625 w 2416175"/>
                <a:gd name="connsiteY17" fmla="*/ 2136775 h 2292350"/>
                <a:gd name="connsiteX18" fmla="*/ 387350 w 2416175"/>
                <a:gd name="connsiteY18" fmla="*/ 1993900 h 2292350"/>
                <a:gd name="connsiteX19" fmla="*/ 590550 w 2416175"/>
                <a:gd name="connsiteY19" fmla="*/ 1835150 h 2292350"/>
                <a:gd name="connsiteX20" fmla="*/ 755650 w 2416175"/>
                <a:gd name="connsiteY20" fmla="*/ 1701800 h 2292350"/>
                <a:gd name="connsiteX21" fmla="*/ 962025 w 2416175"/>
                <a:gd name="connsiteY21" fmla="*/ 1517650 h 2292350"/>
                <a:gd name="connsiteX22" fmla="*/ 1114425 w 2416175"/>
                <a:gd name="connsiteY22" fmla="*/ 1365250 h 2292350"/>
                <a:gd name="connsiteX23" fmla="*/ 1289050 w 2416175"/>
                <a:gd name="connsiteY23" fmla="*/ 1177925 h 2292350"/>
                <a:gd name="connsiteX24" fmla="*/ 1482725 w 2416175"/>
                <a:gd name="connsiteY24" fmla="*/ 955675 h 2292350"/>
                <a:gd name="connsiteX25" fmla="*/ 1654175 w 2416175"/>
                <a:gd name="connsiteY25" fmla="*/ 749300 h 2292350"/>
                <a:gd name="connsiteX26" fmla="*/ 1774825 w 2416175"/>
                <a:gd name="connsiteY26" fmla="*/ 584200 h 2292350"/>
                <a:gd name="connsiteX27" fmla="*/ 1924050 w 2416175"/>
                <a:gd name="connsiteY27" fmla="*/ 377825 h 2292350"/>
                <a:gd name="connsiteX28" fmla="*/ 1978025 w 2416175"/>
                <a:gd name="connsiteY28" fmla="*/ 301625 h 2292350"/>
                <a:gd name="connsiteX29" fmla="*/ 2003425 w 2416175"/>
                <a:gd name="connsiteY29" fmla="*/ 266700 h 2292350"/>
                <a:gd name="connsiteX30" fmla="*/ 2012950 w 2416175"/>
                <a:gd name="connsiteY30" fmla="*/ 238125 h 2292350"/>
                <a:gd name="connsiteX31" fmla="*/ 2012950 w 2416175"/>
                <a:gd name="connsiteY31" fmla="*/ 212725 h 2292350"/>
                <a:gd name="connsiteX32" fmla="*/ 2000250 w 2416175"/>
                <a:gd name="connsiteY32" fmla="*/ 177800 h 2292350"/>
                <a:gd name="connsiteX33" fmla="*/ 1965325 w 2416175"/>
                <a:gd name="connsiteY33" fmla="*/ 127000 h 2292350"/>
                <a:gd name="connsiteX34" fmla="*/ 1924050 w 2416175"/>
                <a:gd name="connsiteY34" fmla="*/ 85725 h 2292350"/>
                <a:gd name="connsiteX35" fmla="*/ 1905000 w 2416175"/>
                <a:gd name="connsiteY35" fmla="*/ 63500 h 2292350"/>
                <a:gd name="connsiteX36" fmla="*/ 1895475 w 2416175"/>
                <a:gd name="connsiteY36" fmla="*/ 44450 h 2292350"/>
                <a:gd name="connsiteX37" fmla="*/ 1889125 w 2416175"/>
                <a:gd name="connsiteY37" fmla="*/ 22225 h 2292350"/>
                <a:gd name="connsiteX38" fmla="*/ 1895475 w 2416175"/>
                <a:gd name="connsiteY38" fmla="*/ 6350 h 2292350"/>
                <a:gd name="connsiteX39" fmla="*/ 1930400 w 2416175"/>
                <a:gd name="connsiteY39" fmla="*/ 0 h 2292350"/>
                <a:gd name="connsiteX40" fmla="*/ 1990725 w 2416175"/>
                <a:gd name="connsiteY40" fmla="*/ 9525 h 2292350"/>
                <a:gd name="connsiteX41" fmla="*/ 2085975 w 2416175"/>
                <a:gd name="connsiteY41" fmla="*/ 44450 h 2292350"/>
                <a:gd name="connsiteX42" fmla="*/ 2168525 w 2416175"/>
                <a:gd name="connsiteY42" fmla="*/ 79375 h 2292350"/>
                <a:gd name="connsiteX43" fmla="*/ 2254250 w 2416175"/>
                <a:gd name="connsiteY43" fmla="*/ 133350 h 2292350"/>
                <a:gd name="connsiteX44" fmla="*/ 2330450 w 2416175"/>
                <a:gd name="connsiteY44" fmla="*/ 193675 h 2292350"/>
                <a:gd name="connsiteX45" fmla="*/ 2371725 w 2416175"/>
                <a:gd name="connsiteY45" fmla="*/ 234950 h 2292350"/>
                <a:gd name="connsiteX46" fmla="*/ 2400300 w 2416175"/>
                <a:gd name="connsiteY46" fmla="*/ 269875 h 2292350"/>
                <a:gd name="connsiteX47" fmla="*/ 2409825 w 2416175"/>
                <a:gd name="connsiteY47" fmla="*/ 295275 h 2292350"/>
                <a:gd name="connsiteX48" fmla="*/ 2416175 w 2416175"/>
                <a:gd name="connsiteY48" fmla="*/ 317500 h 2292350"/>
                <a:gd name="connsiteX49" fmla="*/ 2409825 w 2416175"/>
                <a:gd name="connsiteY49" fmla="*/ 339725 h 2292350"/>
                <a:gd name="connsiteX50" fmla="*/ 2384425 w 2416175"/>
                <a:gd name="connsiteY50" fmla="*/ 361950 h 2292350"/>
                <a:gd name="connsiteX51" fmla="*/ 2254250 w 2416175"/>
                <a:gd name="connsiteY51" fmla="*/ 441325 h 2292350"/>
                <a:gd name="connsiteX52" fmla="*/ 2235200 w 2416175"/>
                <a:gd name="connsiteY52" fmla="*/ 476250 h 2292350"/>
                <a:gd name="connsiteX53" fmla="*/ 2105025 w 2416175"/>
                <a:gd name="connsiteY53" fmla="*/ 609600 h 2292350"/>
                <a:gd name="connsiteX54" fmla="*/ 1965325 w 2416175"/>
                <a:gd name="connsiteY54" fmla="*/ 762000 h 2292350"/>
                <a:gd name="connsiteX55" fmla="*/ 1825625 w 2416175"/>
                <a:gd name="connsiteY55" fmla="*/ 914400 h 2292350"/>
                <a:gd name="connsiteX56" fmla="*/ 1651000 w 2416175"/>
                <a:gd name="connsiteY56" fmla="*/ 1095375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6175" h="2292350">
                  <a:moveTo>
                    <a:pt x="1651000" y="1095375"/>
                  </a:moveTo>
                  <a:lnTo>
                    <a:pt x="1450975" y="1298575"/>
                  </a:lnTo>
                  <a:lnTo>
                    <a:pt x="1292225" y="1450975"/>
                  </a:lnTo>
                  <a:lnTo>
                    <a:pt x="1095375" y="1625600"/>
                  </a:lnTo>
                  <a:lnTo>
                    <a:pt x="946150" y="1746250"/>
                  </a:lnTo>
                  <a:lnTo>
                    <a:pt x="796925" y="1857375"/>
                  </a:lnTo>
                  <a:lnTo>
                    <a:pt x="615950" y="1981200"/>
                  </a:lnTo>
                  <a:lnTo>
                    <a:pt x="466725" y="2073275"/>
                  </a:lnTo>
                  <a:lnTo>
                    <a:pt x="288925" y="2178050"/>
                  </a:lnTo>
                  <a:lnTo>
                    <a:pt x="139700" y="2257425"/>
                  </a:lnTo>
                  <a:lnTo>
                    <a:pt x="79375" y="2286000"/>
                  </a:lnTo>
                  <a:lnTo>
                    <a:pt x="50800" y="2292350"/>
                  </a:lnTo>
                  <a:lnTo>
                    <a:pt x="28575" y="2292350"/>
                  </a:lnTo>
                  <a:lnTo>
                    <a:pt x="6350" y="2286000"/>
                  </a:lnTo>
                  <a:lnTo>
                    <a:pt x="0" y="2273300"/>
                  </a:lnTo>
                  <a:lnTo>
                    <a:pt x="9525" y="2251075"/>
                  </a:lnTo>
                  <a:lnTo>
                    <a:pt x="44450" y="2212975"/>
                  </a:lnTo>
                  <a:lnTo>
                    <a:pt x="174625" y="2136775"/>
                  </a:lnTo>
                  <a:lnTo>
                    <a:pt x="387350" y="1993900"/>
                  </a:lnTo>
                  <a:lnTo>
                    <a:pt x="590550" y="1835150"/>
                  </a:lnTo>
                  <a:lnTo>
                    <a:pt x="755650" y="1701800"/>
                  </a:lnTo>
                  <a:lnTo>
                    <a:pt x="962025" y="1517650"/>
                  </a:lnTo>
                  <a:lnTo>
                    <a:pt x="1114425" y="1365250"/>
                  </a:lnTo>
                  <a:lnTo>
                    <a:pt x="1289050" y="1177925"/>
                  </a:lnTo>
                  <a:lnTo>
                    <a:pt x="1482725" y="955675"/>
                  </a:lnTo>
                  <a:lnTo>
                    <a:pt x="1654175" y="749300"/>
                  </a:lnTo>
                  <a:lnTo>
                    <a:pt x="1774825" y="584200"/>
                  </a:lnTo>
                  <a:lnTo>
                    <a:pt x="1924050" y="377825"/>
                  </a:lnTo>
                  <a:lnTo>
                    <a:pt x="1978025" y="301625"/>
                  </a:lnTo>
                  <a:lnTo>
                    <a:pt x="2003425" y="266700"/>
                  </a:lnTo>
                  <a:lnTo>
                    <a:pt x="2012950" y="238125"/>
                  </a:lnTo>
                  <a:lnTo>
                    <a:pt x="2012950" y="212725"/>
                  </a:lnTo>
                  <a:lnTo>
                    <a:pt x="2000250" y="177800"/>
                  </a:lnTo>
                  <a:lnTo>
                    <a:pt x="1965325" y="127000"/>
                  </a:lnTo>
                  <a:lnTo>
                    <a:pt x="1924050" y="85725"/>
                  </a:lnTo>
                  <a:lnTo>
                    <a:pt x="1905000" y="63500"/>
                  </a:lnTo>
                  <a:lnTo>
                    <a:pt x="1895475" y="44450"/>
                  </a:lnTo>
                  <a:lnTo>
                    <a:pt x="1889125" y="22225"/>
                  </a:lnTo>
                  <a:lnTo>
                    <a:pt x="1895475" y="6350"/>
                  </a:lnTo>
                  <a:lnTo>
                    <a:pt x="1930400" y="0"/>
                  </a:lnTo>
                  <a:lnTo>
                    <a:pt x="1990725" y="9525"/>
                  </a:lnTo>
                  <a:lnTo>
                    <a:pt x="2085975" y="44450"/>
                  </a:lnTo>
                  <a:lnTo>
                    <a:pt x="2168525" y="79375"/>
                  </a:lnTo>
                  <a:lnTo>
                    <a:pt x="2254250" y="133350"/>
                  </a:lnTo>
                  <a:lnTo>
                    <a:pt x="2330450" y="193675"/>
                  </a:lnTo>
                  <a:lnTo>
                    <a:pt x="2371725" y="234950"/>
                  </a:lnTo>
                  <a:lnTo>
                    <a:pt x="2400300" y="269875"/>
                  </a:lnTo>
                  <a:lnTo>
                    <a:pt x="2409825" y="295275"/>
                  </a:lnTo>
                  <a:lnTo>
                    <a:pt x="2416175" y="317500"/>
                  </a:lnTo>
                  <a:lnTo>
                    <a:pt x="2409825" y="339725"/>
                  </a:lnTo>
                  <a:lnTo>
                    <a:pt x="2384425" y="361950"/>
                  </a:lnTo>
                  <a:lnTo>
                    <a:pt x="2254250" y="441325"/>
                  </a:lnTo>
                  <a:lnTo>
                    <a:pt x="2235200" y="476250"/>
                  </a:lnTo>
                  <a:lnTo>
                    <a:pt x="2105025" y="609600"/>
                  </a:lnTo>
                  <a:lnTo>
                    <a:pt x="1965325" y="762000"/>
                  </a:lnTo>
                  <a:lnTo>
                    <a:pt x="1825625" y="914400"/>
                  </a:lnTo>
                  <a:lnTo>
                    <a:pt x="1651000" y="1095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DDD8E4DC-1040-4562-882E-67F00F0CA201}"/>
                </a:ext>
              </a:extLst>
            </p:cNvPr>
            <p:cNvSpPr/>
            <p:nvPr/>
          </p:nvSpPr>
          <p:spPr>
            <a:xfrm>
              <a:off x="4668839" y="4786314"/>
              <a:ext cx="619125" cy="1323975"/>
            </a:xfrm>
            <a:custGeom>
              <a:avLst/>
              <a:gdLst>
                <a:gd name="connsiteX0" fmla="*/ 278607 w 619125"/>
                <a:gd name="connsiteY0" fmla="*/ 733425 h 1323975"/>
                <a:gd name="connsiteX1" fmla="*/ 242888 w 619125"/>
                <a:gd name="connsiteY1" fmla="*/ 509587 h 1323975"/>
                <a:gd name="connsiteX2" fmla="*/ 219075 w 619125"/>
                <a:gd name="connsiteY2" fmla="*/ 361950 h 1323975"/>
                <a:gd name="connsiteX3" fmla="*/ 207169 w 619125"/>
                <a:gd name="connsiteY3" fmla="*/ 316706 h 1323975"/>
                <a:gd name="connsiteX4" fmla="*/ 188119 w 619125"/>
                <a:gd name="connsiteY4" fmla="*/ 264318 h 1323975"/>
                <a:gd name="connsiteX5" fmla="*/ 152400 w 619125"/>
                <a:gd name="connsiteY5" fmla="*/ 202406 h 1323975"/>
                <a:gd name="connsiteX6" fmla="*/ 109538 w 619125"/>
                <a:gd name="connsiteY6" fmla="*/ 147637 h 1323975"/>
                <a:gd name="connsiteX7" fmla="*/ 71438 w 619125"/>
                <a:gd name="connsiteY7" fmla="*/ 111918 h 1323975"/>
                <a:gd name="connsiteX8" fmla="*/ 38100 w 619125"/>
                <a:gd name="connsiteY8" fmla="*/ 80962 h 1323975"/>
                <a:gd name="connsiteX9" fmla="*/ 16669 w 619125"/>
                <a:gd name="connsiteY9" fmla="*/ 54768 h 1323975"/>
                <a:gd name="connsiteX10" fmla="*/ 4763 w 619125"/>
                <a:gd name="connsiteY10" fmla="*/ 38100 h 1323975"/>
                <a:gd name="connsiteX11" fmla="*/ 0 w 619125"/>
                <a:gd name="connsiteY11" fmla="*/ 19050 h 1323975"/>
                <a:gd name="connsiteX12" fmla="*/ 9525 w 619125"/>
                <a:gd name="connsiteY12" fmla="*/ 7143 h 1323975"/>
                <a:gd name="connsiteX13" fmla="*/ 30957 w 619125"/>
                <a:gd name="connsiteY13" fmla="*/ 0 h 1323975"/>
                <a:gd name="connsiteX14" fmla="*/ 97632 w 619125"/>
                <a:gd name="connsiteY14" fmla="*/ 4762 h 1323975"/>
                <a:gd name="connsiteX15" fmla="*/ 164307 w 619125"/>
                <a:gd name="connsiteY15" fmla="*/ 16668 h 1323975"/>
                <a:gd name="connsiteX16" fmla="*/ 285750 w 619125"/>
                <a:gd name="connsiteY16" fmla="*/ 40481 h 1323975"/>
                <a:gd name="connsiteX17" fmla="*/ 390525 w 619125"/>
                <a:gd name="connsiteY17" fmla="*/ 69056 h 1323975"/>
                <a:gd name="connsiteX18" fmla="*/ 431007 w 619125"/>
                <a:gd name="connsiteY18" fmla="*/ 90487 h 1323975"/>
                <a:gd name="connsiteX19" fmla="*/ 454819 w 619125"/>
                <a:gd name="connsiteY19" fmla="*/ 192881 h 1323975"/>
                <a:gd name="connsiteX20" fmla="*/ 488157 w 619125"/>
                <a:gd name="connsiteY20" fmla="*/ 426243 h 1323975"/>
                <a:gd name="connsiteX21" fmla="*/ 519113 w 619125"/>
                <a:gd name="connsiteY21" fmla="*/ 650081 h 1323975"/>
                <a:gd name="connsiteX22" fmla="*/ 542925 w 619125"/>
                <a:gd name="connsiteY22" fmla="*/ 812006 h 1323975"/>
                <a:gd name="connsiteX23" fmla="*/ 576263 w 619125"/>
                <a:gd name="connsiteY23" fmla="*/ 1066800 h 1323975"/>
                <a:gd name="connsiteX24" fmla="*/ 619125 w 619125"/>
                <a:gd name="connsiteY24" fmla="*/ 1159668 h 1323975"/>
                <a:gd name="connsiteX25" fmla="*/ 604838 w 619125"/>
                <a:gd name="connsiteY25" fmla="*/ 1231106 h 1323975"/>
                <a:gd name="connsiteX26" fmla="*/ 585788 w 619125"/>
                <a:gd name="connsiteY26" fmla="*/ 1285875 h 1323975"/>
                <a:gd name="connsiteX27" fmla="*/ 569119 w 619125"/>
                <a:gd name="connsiteY27" fmla="*/ 1309687 h 1323975"/>
                <a:gd name="connsiteX28" fmla="*/ 545307 w 619125"/>
                <a:gd name="connsiteY28" fmla="*/ 1321593 h 1323975"/>
                <a:gd name="connsiteX29" fmla="*/ 528638 w 619125"/>
                <a:gd name="connsiteY29" fmla="*/ 1323975 h 1323975"/>
                <a:gd name="connsiteX30" fmla="*/ 488157 w 619125"/>
                <a:gd name="connsiteY30" fmla="*/ 1323975 h 1323975"/>
                <a:gd name="connsiteX31" fmla="*/ 457200 w 619125"/>
                <a:gd name="connsiteY31" fmla="*/ 1312068 h 1323975"/>
                <a:gd name="connsiteX32" fmla="*/ 419100 w 619125"/>
                <a:gd name="connsiteY32" fmla="*/ 1288256 h 1323975"/>
                <a:gd name="connsiteX33" fmla="*/ 390525 w 619125"/>
                <a:gd name="connsiteY33" fmla="*/ 1257300 h 1323975"/>
                <a:gd name="connsiteX34" fmla="*/ 369094 w 619125"/>
                <a:gd name="connsiteY34" fmla="*/ 1221581 h 1323975"/>
                <a:gd name="connsiteX35" fmla="*/ 350044 w 619125"/>
                <a:gd name="connsiteY35" fmla="*/ 1154906 h 1323975"/>
                <a:gd name="connsiteX36" fmla="*/ 333375 w 619125"/>
                <a:gd name="connsiteY36" fmla="*/ 1050131 h 1323975"/>
                <a:gd name="connsiteX37" fmla="*/ 278607 w 619125"/>
                <a:gd name="connsiteY37" fmla="*/ 7334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1323975">
                  <a:moveTo>
                    <a:pt x="278607" y="733425"/>
                  </a:moveTo>
                  <a:lnTo>
                    <a:pt x="242888" y="509587"/>
                  </a:lnTo>
                  <a:lnTo>
                    <a:pt x="219075" y="361950"/>
                  </a:lnTo>
                  <a:lnTo>
                    <a:pt x="207169" y="316706"/>
                  </a:lnTo>
                  <a:lnTo>
                    <a:pt x="188119" y="264318"/>
                  </a:lnTo>
                  <a:lnTo>
                    <a:pt x="152400" y="202406"/>
                  </a:lnTo>
                  <a:lnTo>
                    <a:pt x="109538" y="147637"/>
                  </a:lnTo>
                  <a:lnTo>
                    <a:pt x="71438" y="111918"/>
                  </a:lnTo>
                  <a:lnTo>
                    <a:pt x="38100" y="80962"/>
                  </a:lnTo>
                  <a:lnTo>
                    <a:pt x="16669" y="54768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30957" y="0"/>
                  </a:lnTo>
                  <a:lnTo>
                    <a:pt x="97632" y="4762"/>
                  </a:lnTo>
                  <a:lnTo>
                    <a:pt x="164307" y="16668"/>
                  </a:lnTo>
                  <a:lnTo>
                    <a:pt x="285750" y="40481"/>
                  </a:lnTo>
                  <a:lnTo>
                    <a:pt x="390525" y="69056"/>
                  </a:lnTo>
                  <a:lnTo>
                    <a:pt x="431007" y="90487"/>
                  </a:lnTo>
                  <a:lnTo>
                    <a:pt x="454819" y="192881"/>
                  </a:lnTo>
                  <a:lnTo>
                    <a:pt x="488157" y="426243"/>
                  </a:lnTo>
                  <a:lnTo>
                    <a:pt x="519113" y="650081"/>
                  </a:lnTo>
                  <a:lnTo>
                    <a:pt x="542925" y="812006"/>
                  </a:lnTo>
                  <a:lnTo>
                    <a:pt x="576263" y="1066800"/>
                  </a:lnTo>
                  <a:lnTo>
                    <a:pt x="619125" y="1159668"/>
                  </a:lnTo>
                  <a:lnTo>
                    <a:pt x="604838" y="1231106"/>
                  </a:lnTo>
                  <a:lnTo>
                    <a:pt x="585788" y="1285875"/>
                  </a:lnTo>
                  <a:lnTo>
                    <a:pt x="569119" y="1309687"/>
                  </a:lnTo>
                  <a:lnTo>
                    <a:pt x="545307" y="1321593"/>
                  </a:lnTo>
                  <a:lnTo>
                    <a:pt x="528638" y="1323975"/>
                  </a:lnTo>
                  <a:lnTo>
                    <a:pt x="488157" y="1323975"/>
                  </a:lnTo>
                  <a:lnTo>
                    <a:pt x="457200" y="1312068"/>
                  </a:lnTo>
                  <a:lnTo>
                    <a:pt x="419100" y="1288256"/>
                  </a:lnTo>
                  <a:lnTo>
                    <a:pt x="390525" y="1257300"/>
                  </a:lnTo>
                  <a:lnTo>
                    <a:pt x="369094" y="1221581"/>
                  </a:lnTo>
                  <a:lnTo>
                    <a:pt x="350044" y="1154906"/>
                  </a:lnTo>
                  <a:lnTo>
                    <a:pt x="333375" y="1050131"/>
                  </a:lnTo>
                  <a:lnTo>
                    <a:pt x="278607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460749D7-4688-49B4-8D10-78F2A7293861}"/>
                </a:ext>
              </a:extLst>
            </p:cNvPr>
            <p:cNvSpPr/>
            <p:nvPr/>
          </p:nvSpPr>
          <p:spPr>
            <a:xfrm>
              <a:off x="5788026" y="1838326"/>
              <a:ext cx="2714625" cy="1863725"/>
            </a:xfrm>
            <a:custGeom>
              <a:avLst/>
              <a:gdLst>
                <a:gd name="connsiteX0" fmla="*/ 869950 w 2714625"/>
                <a:gd name="connsiteY0" fmla="*/ 860425 h 1863725"/>
                <a:gd name="connsiteX1" fmla="*/ 660400 w 2714625"/>
                <a:gd name="connsiteY1" fmla="*/ 641350 h 1863725"/>
                <a:gd name="connsiteX2" fmla="*/ 419100 w 2714625"/>
                <a:gd name="connsiteY2" fmla="*/ 400050 h 1863725"/>
                <a:gd name="connsiteX3" fmla="*/ 257175 w 2714625"/>
                <a:gd name="connsiteY3" fmla="*/ 231775 h 1863725"/>
                <a:gd name="connsiteX4" fmla="*/ 212725 w 2714625"/>
                <a:gd name="connsiteY4" fmla="*/ 184150 h 1863725"/>
                <a:gd name="connsiteX5" fmla="*/ 180975 w 2714625"/>
                <a:gd name="connsiteY5" fmla="*/ 149225 h 1863725"/>
                <a:gd name="connsiteX6" fmla="*/ 149225 w 2714625"/>
                <a:gd name="connsiteY6" fmla="*/ 120650 h 1863725"/>
                <a:gd name="connsiteX7" fmla="*/ 107950 w 2714625"/>
                <a:gd name="connsiteY7" fmla="*/ 98425 h 1863725"/>
                <a:gd name="connsiteX8" fmla="*/ 0 w 2714625"/>
                <a:gd name="connsiteY8" fmla="*/ 82550 h 1863725"/>
                <a:gd name="connsiteX9" fmla="*/ 88900 w 2714625"/>
                <a:gd name="connsiteY9" fmla="*/ 0 h 1863725"/>
                <a:gd name="connsiteX10" fmla="*/ 193675 w 2714625"/>
                <a:gd name="connsiteY10" fmla="*/ 47625 h 1863725"/>
                <a:gd name="connsiteX11" fmla="*/ 257175 w 2714625"/>
                <a:gd name="connsiteY11" fmla="*/ 85725 h 1863725"/>
                <a:gd name="connsiteX12" fmla="*/ 349250 w 2714625"/>
                <a:gd name="connsiteY12" fmla="*/ 155575 h 1863725"/>
                <a:gd name="connsiteX13" fmla="*/ 514350 w 2714625"/>
                <a:gd name="connsiteY13" fmla="*/ 282575 h 1863725"/>
                <a:gd name="connsiteX14" fmla="*/ 701675 w 2714625"/>
                <a:gd name="connsiteY14" fmla="*/ 444500 h 1863725"/>
                <a:gd name="connsiteX15" fmla="*/ 936625 w 2714625"/>
                <a:gd name="connsiteY15" fmla="*/ 650875 h 1863725"/>
                <a:gd name="connsiteX16" fmla="*/ 1076325 w 2714625"/>
                <a:gd name="connsiteY16" fmla="*/ 781050 h 1863725"/>
                <a:gd name="connsiteX17" fmla="*/ 1231900 w 2714625"/>
                <a:gd name="connsiteY17" fmla="*/ 898525 h 1863725"/>
                <a:gd name="connsiteX18" fmla="*/ 1492250 w 2714625"/>
                <a:gd name="connsiteY18" fmla="*/ 1089025 h 1863725"/>
                <a:gd name="connsiteX19" fmla="*/ 1708150 w 2714625"/>
                <a:gd name="connsiteY19" fmla="*/ 1247775 h 1863725"/>
                <a:gd name="connsiteX20" fmla="*/ 1943100 w 2714625"/>
                <a:gd name="connsiteY20" fmla="*/ 1397000 h 1863725"/>
                <a:gd name="connsiteX21" fmla="*/ 2143125 w 2714625"/>
                <a:gd name="connsiteY21" fmla="*/ 1520825 h 1863725"/>
                <a:gd name="connsiteX22" fmla="*/ 2422525 w 2714625"/>
                <a:gd name="connsiteY22" fmla="*/ 1676400 h 1863725"/>
                <a:gd name="connsiteX23" fmla="*/ 2679700 w 2714625"/>
                <a:gd name="connsiteY23" fmla="*/ 1809750 h 1863725"/>
                <a:gd name="connsiteX24" fmla="*/ 2708275 w 2714625"/>
                <a:gd name="connsiteY24" fmla="*/ 1828800 h 1863725"/>
                <a:gd name="connsiteX25" fmla="*/ 2714625 w 2714625"/>
                <a:gd name="connsiteY25" fmla="*/ 1844675 h 1863725"/>
                <a:gd name="connsiteX26" fmla="*/ 2695575 w 2714625"/>
                <a:gd name="connsiteY26" fmla="*/ 1857375 h 1863725"/>
                <a:gd name="connsiteX27" fmla="*/ 2619375 w 2714625"/>
                <a:gd name="connsiteY27" fmla="*/ 1863725 h 1863725"/>
                <a:gd name="connsiteX28" fmla="*/ 2403475 w 2714625"/>
                <a:gd name="connsiteY28" fmla="*/ 1857375 h 1863725"/>
                <a:gd name="connsiteX29" fmla="*/ 2273300 w 2714625"/>
                <a:gd name="connsiteY29" fmla="*/ 1854200 h 1863725"/>
                <a:gd name="connsiteX30" fmla="*/ 2181225 w 2714625"/>
                <a:gd name="connsiteY30" fmla="*/ 1844675 h 1863725"/>
                <a:gd name="connsiteX31" fmla="*/ 2092325 w 2714625"/>
                <a:gd name="connsiteY31" fmla="*/ 1822450 h 1863725"/>
                <a:gd name="connsiteX32" fmla="*/ 1955800 w 2714625"/>
                <a:gd name="connsiteY32" fmla="*/ 1778000 h 1863725"/>
                <a:gd name="connsiteX33" fmla="*/ 1793875 w 2714625"/>
                <a:gd name="connsiteY33" fmla="*/ 1701800 h 1863725"/>
                <a:gd name="connsiteX34" fmla="*/ 1666875 w 2714625"/>
                <a:gd name="connsiteY34" fmla="*/ 1625600 h 1863725"/>
                <a:gd name="connsiteX35" fmla="*/ 1517650 w 2714625"/>
                <a:gd name="connsiteY35" fmla="*/ 1514475 h 1863725"/>
                <a:gd name="connsiteX36" fmla="*/ 1368425 w 2714625"/>
                <a:gd name="connsiteY36" fmla="*/ 1368425 h 1863725"/>
                <a:gd name="connsiteX37" fmla="*/ 1114425 w 2714625"/>
                <a:gd name="connsiteY37" fmla="*/ 1104900 h 1863725"/>
                <a:gd name="connsiteX38" fmla="*/ 869950 w 2714625"/>
                <a:gd name="connsiteY38" fmla="*/ 860425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14625" h="1863725">
                  <a:moveTo>
                    <a:pt x="869950" y="860425"/>
                  </a:moveTo>
                  <a:lnTo>
                    <a:pt x="660400" y="641350"/>
                  </a:lnTo>
                  <a:lnTo>
                    <a:pt x="419100" y="400050"/>
                  </a:lnTo>
                  <a:lnTo>
                    <a:pt x="257175" y="231775"/>
                  </a:lnTo>
                  <a:lnTo>
                    <a:pt x="212725" y="184150"/>
                  </a:lnTo>
                  <a:lnTo>
                    <a:pt x="180975" y="149225"/>
                  </a:lnTo>
                  <a:lnTo>
                    <a:pt x="149225" y="120650"/>
                  </a:lnTo>
                  <a:lnTo>
                    <a:pt x="107950" y="98425"/>
                  </a:lnTo>
                  <a:lnTo>
                    <a:pt x="0" y="82550"/>
                  </a:lnTo>
                  <a:lnTo>
                    <a:pt x="88900" y="0"/>
                  </a:lnTo>
                  <a:lnTo>
                    <a:pt x="193675" y="47625"/>
                  </a:lnTo>
                  <a:lnTo>
                    <a:pt x="257175" y="85725"/>
                  </a:lnTo>
                  <a:lnTo>
                    <a:pt x="349250" y="155575"/>
                  </a:lnTo>
                  <a:lnTo>
                    <a:pt x="514350" y="282575"/>
                  </a:lnTo>
                  <a:lnTo>
                    <a:pt x="701675" y="444500"/>
                  </a:lnTo>
                  <a:lnTo>
                    <a:pt x="936625" y="650875"/>
                  </a:lnTo>
                  <a:lnTo>
                    <a:pt x="1076325" y="781050"/>
                  </a:lnTo>
                  <a:lnTo>
                    <a:pt x="1231900" y="898525"/>
                  </a:lnTo>
                  <a:lnTo>
                    <a:pt x="1492250" y="1089025"/>
                  </a:lnTo>
                  <a:lnTo>
                    <a:pt x="1708150" y="1247775"/>
                  </a:lnTo>
                  <a:lnTo>
                    <a:pt x="1943100" y="1397000"/>
                  </a:lnTo>
                  <a:lnTo>
                    <a:pt x="2143125" y="1520825"/>
                  </a:lnTo>
                  <a:lnTo>
                    <a:pt x="2422525" y="1676400"/>
                  </a:lnTo>
                  <a:lnTo>
                    <a:pt x="2679700" y="1809750"/>
                  </a:lnTo>
                  <a:lnTo>
                    <a:pt x="2708275" y="1828800"/>
                  </a:lnTo>
                  <a:lnTo>
                    <a:pt x="2714625" y="1844675"/>
                  </a:lnTo>
                  <a:lnTo>
                    <a:pt x="2695575" y="1857375"/>
                  </a:lnTo>
                  <a:lnTo>
                    <a:pt x="2619375" y="1863725"/>
                  </a:lnTo>
                  <a:lnTo>
                    <a:pt x="2403475" y="1857375"/>
                  </a:lnTo>
                  <a:lnTo>
                    <a:pt x="2273300" y="1854200"/>
                  </a:lnTo>
                  <a:lnTo>
                    <a:pt x="2181225" y="1844675"/>
                  </a:lnTo>
                  <a:lnTo>
                    <a:pt x="2092325" y="1822450"/>
                  </a:lnTo>
                  <a:lnTo>
                    <a:pt x="1955800" y="1778000"/>
                  </a:lnTo>
                  <a:lnTo>
                    <a:pt x="1793875" y="1701800"/>
                  </a:lnTo>
                  <a:lnTo>
                    <a:pt x="1666875" y="1625600"/>
                  </a:lnTo>
                  <a:lnTo>
                    <a:pt x="1517650" y="1514475"/>
                  </a:lnTo>
                  <a:lnTo>
                    <a:pt x="1368425" y="1368425"/>
                  </a:lnTo>
                  <a:lnTo>
                    <a:pt x="1114425" y="1104900"/>
                  </a:lnTo>
                  <a:lnTo>
                    <a:pt x="869950" y="86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8D442D61-7F96-4FEF-A6BC-C97935C33D82}"/>
                </a:ext>
              </a:extLst>
            </p:cNvPr>
            <p:cNvSpPr/>
            <p:nvPr/>
          </p:nvSpPr>
          <p:spPr>
            <a:xfrm>
              <a:off x="4814889" y="3182938"/>
              <a:ext cx="2162175" cy="444500"/>
            </a:xfrm>
            <a:custGeom>
              <a:avLst/>
              <a:gdLst>
                <a:gd name="connsiteX0" fmla="*/ 1407318 w 2162175"/>
                <a:gd name="connsiteY0" fmla="*/ 266700 h 442913"/>
                <a:gd name="connsiteX1" fmla="*/ 1200150 w 2162175"/>
                <a:gd name="connsiteY1" fmla="*/ 292894 h 442913"/>
                <a:gd name="connsiteX2" fmla="*/ 985837 w 2162175"/>
                <a:gd name="connsiteY2" fmla="*/ 311944 h 442913"/>
                <a:gd name="connsiteX3" fmla="*/ 747712 w 2162175"/>
                <a:gd name="connsiteY3" fmla="*/ 350044 h 442913"/>
                <a:gd name="connsiteX4" fmla="*/ 633412 w 2162175"/>
                <a:gd name="connsiteY4" fmla="*/ 376238 h 442913"/>
                <a:gd name="connsiteX5" fmla="*/ 542925 w 2162175"/>
                <a:gd name="connsiteY5" fmla="*/ 397669 h 442913"/>
                <a:gd name="connsiteX6" fmla="*/ 492918 w 2162175"/>
                <a:gd name="connsiteY6" fmla="*/ 416719 h 442913"/>
                <a:gd name="connsiteX7" fmla="*/ 469106 w 2162175"/>
                <a:gd name="connsiteY7" fmla="*/ 428625 h 442913"/>
                <a:gd name="connsiteX8" fmla="*/ 438150 w 2162175"/>
                <a:gd name="connsiteY8" fmla="*/ 438150 h 442913"/>
                <a:gd name="connsiteX9" fmla="*/ 385762 w 2162175"/>
                <a:gd name="connsiteY9" fmla="*/ 442913 h 442913"/>
                <a:gd name="connsiteX10" fmla="*/ 330993 w 2162175"/>
                <a:gd name="connsiteY10" fmla="*/ 431007 h 442913"/>
                <a:gd name="connsiteX11" fmla="*/ 278606 w 2162175"/>
                <a:gd name="connsiteY11" fmla="*/ 411957 h 442913"/>
                <a:gd name="connsiteX12" fmla="*/ 221456 w 2162175"/>
                <a:gd name="connsiteY12" fmla="*/ 378619 h 442913"/>
                <a:gd name="connsiteX13" fmla="*/ 173831 w 2162175"/>
                <a:gd name="connsiteY13" fmla="*/ 340519 h 442913"/>
                <a:gd name="connsiteX14" fmla="*/ 116681 w 2162175"/>
                <a:gd name="connsiteY14" fmla="*/ 288132 h 442913"/>
                <a:gd name="connsiteX15" fmla="*/ 73818 w 2162175"/>
                <a:gd name="connsiteY15" fmla="*/ 240507 h 442913"/>
                <a:gd name="connsiteX16" fmla="*/ 45243 w 2162175"/>
                <a:gd name="connsiteY16" fmla="*/ 202407 h 442913"/>
                <a:gd name="connsiteX17" fmla="*/ 19050 w 2162175"/>
                <a:gd name="connsiteY17" fmla="*/ 159544 h 442913"/>
                <a:gd name="connsiteX18" fmla="*/ 7143 w 2162175"/>
                <a:gd name="connsiteY18" fmla="*/ 135732 h 442913"/>
                <a:gd name="connsiteX19" fmla="*/ 0 w 2162175"/>
                <a:gd name="connsiteY19" fmla="*/ 111919 h 442913"/>
                <a:gd name="connsiteX20" fmla="*/ 0 w 2162175"/>
                <a:gd name="connsiteY20" fmla="*/ 88107 h 442913"/>
                <a:gd name="connsiteX21" fmla="*/ 4762 w 2162175"/>
                <a:gd name="connsiteY21" fmla="*/ 76200 h 442913"/>
                <a:gd name="connsiteX22" fmla="*/ 19050 w 2162175"/>
                <a:gd name="connsiteY22" fmla="*/ 71438 h 442913"/>
                <a:gd name="connsiteX23" fmla="*/ 38100 w 2162175"/>
                <a:gd name="connsiteY23" fmla="*/ 76200 h 442913"/>
                <a:gd name="connsiteX24" fmla="*/ 64293 w 2162175"/>
                <a:gd name="connsiteY24" fmla="*/ 100013 h 442913"/>
                <a:gd name="connsiteX25" fmla="*/ 128587 w 2162175"/>
                <a:gd name="connsiteY25" fmla="*/ 140494 h 442913"/>
                <a:gd name="connsiteX26" fmla="*/ 197643 w 2162175"/>
                <a:gd name="connsiteY26" fmla="*/ 171450 h 442913"/>
                <a:gd name="connsiteX27" fmla="*/ 273843 w 2162175"/>
                <a:gd name="connsiteY27" fmla="*/ 197644 h 442913"/>
                <a:gd name="connsiteX28" fmla="*/ 333375 w 2162175"/>
                <a:gd name="connsiteY28" fmla="*/ 209550 h 442913"/>
                <a:gd name="connsiteX29" fmla="*/ 371475 w 2162175"/>
                <a:gd name="connsiteY29" fmla="*/ 214313 h 442913"/>
                <a:gd name="connsiteX30" fmla="*/ 428625 w 2162175"/>
                <a:gd name="connsiteY30" fmla="*/ 214313 h 442913"/>
                <a:gd name="connsiteX31" fmla="*/ 531018 w 2162175"/>
                <a:gd name="connsiteY31" fmla="*/ 195263 h 442913"/>
                <a:gd name="connsiteX32" fmla="*/ 750093 w 2162175"/>
                <a:gd name="connsiteY32" fmla="*/ 152400 h 442913"/>
                <a:gd name="connsiteX33" fmla="*/ 988218 w 2162175"/>
                <a:gd name="connsiteY33" fmla="*/ 104775 h 442913"/>
                <a:gd name="connsiteX34" fmla="*/ 1190625 w 2162175"/>
                <a:gd name="connsiteY34" fmla="*/ 90488 h 442913"/>
                <a:gd name="connsiteX35" fmla="*/ 1393031 w 2162175"/>
                <a:gd name="connsiteY35" fmla="*/ 69057 h 442913"/>
                <a:gd name="connsiteX36" fmla="*/ 1788318 w 2162175"/>
                <a:gd name="connsiteY36" fmla="*/ 16669 h 442913"/>
                <a:gd name="connsiteX37" fmla="*/ 1852612 w 2162175"/>
                <a:gd name="connsiteY37" fmla="*/ 0 h 442913"/>
                <a:gd name="connsiteX38" fmla="*/ 1876425 w 2162175"/>
                <a:gd name="connsiteY38" fmla="*/ 0 h 442913"/>
                <a:gd name="connsiteX39" fmla="*/ 1943100 w 2162175"/>
                <a:gd name="connsiteY39" fmla="*/ 11907 h 442913"/>
                <a:gd name="connsiteX40" fmla="*/ 2047875 w 2162175"/>
                <a:gd name="connsiteY40" fmla="*/ 50007 h 442913"/>
                <a:gd name="connsiteX41" fmla="*/ 2085975 w 2162175"/>
                <a:gd name="connsiteY41" fmla="*/ 71438 h 442913"/>
                <a:gd name="connsiteX42" fmla="*/ 2114550 w 2162175"/>
                <a:gd name="connsiteY42" fmla="*/ 97632 h 442913"/>
                <a:gd name="connsiteX43" fmla="*/ 2143125 w 2162175"/>
                <a:gd name="connsiteY43" fmla="*/ 130969 h 442913"/>
                <a:gd name="connsiteX44" fmla="*/ 2157412 w 2162175"/>
                <a:gd name="connsiteY44" fmla="*/ 154782 h 442913"/>
                <a:gd name="connsiteX45" fmla="*/ 2162175 w 2162175"/>
                <a:gd name="connsiteY45" fmla="*/ 173832 h 442913"/>
                <a:gd name="connsiteX46" fmla="*/ 2162175 w 2162175"/>
                <a:gd name="connsiteY46" fmla="*/ 188119 h 442913"/>
                <a:gd name="connsiteX47" fmla="*/ 2152650 w 2162175"/>
                <a:gd name="connsiteY47" fmla="*/ 211932 h 442913"/>
                <a:gd name="connsiteX48" fmla="*/ 2131218 w 2162175"/>
                <a:gd name="connsiteY48" fmla="*/ 228600 h 442913"/>
                <a:gd name="connsiteX49" fmla="*/ 2097881 w 2162175"/>
                <a:gd name="connsiteY49" fmla="*/ 240507 h 442913"/>
                <a:gd name="connsiteX50" fmla="*/ 2028825 w 2162175"/>
                <a:gd name="connsiteY50" fmla="*/ 245269 h 442913"/>
                <a:gd name="connsiteX51" fmla="*/ 1850231 w 2162175"/>
                <a:gd name="connsiteY51" fmla="*/ 235744 h 442913"/>
                <a:gd name="connsiteX52" fmla="*/ 1688306 w 2162175"/>
                <a:gd name="connsiteY52" fmla="*/ 245269 h 442913"/>
                <a:gd name="connsiteX53" fmla="*/ 1407318 w 2162175"/>
                <a:gd name="connsiteY53" fmla="*/ 266700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442913">
                  <a:moveTo>
                    <a:pt x="1407318" y="266700"/>
                  </a:moveTo>
                  <a:lnTo>
                    <a:pt x="1200150" y="292894"/>
                  </a:lnTo>
                  <a:lnTo>
                    <a:pt x="985837" y="311944"/>
                  </a:lnTo>
                  <a:lnTo>
                    <a:pt x="747712" y="350044"/>
                  </a:lnTo>
                  <a:lnTo>
                    <a:pt x="633412" y="376238"/>
                  </a:lnTo>
                  <a:lnTo>
                    <a:pt x="542925" y="397669"/>
                  </a:lnTo>
                  <a:lnTo>
                    <a:pt x="492918" y="416719"/>
                  </a:lnTo>
                  <a:lnTo>
                    <a:pt x="469106" y="428625"/>
                  </a:lnTo>
                  <a:lnTo>
                    <a:pt x="438150" y="438150"/>
                  </a:lnTo>
                  <a:lnTo>
                    <a:pt x="385762" y="442913"/>
                  </a:lnTo>
                  <a:lnTo>
                    <a:pt x="330993" y="431007"/>
                  </a:lnTo>
                  <a:lnTo>
                    <a:pt x="278606" y="411957"/>
                  </a:lnTo>
                  <a:lnTo>
                    <a:pt x="221456" y="378619"/>
                  </a:lnTo>
                  <a:lnTo>
                    <a:pt x="173831" y="340519"/>
                  </a:lnTo>
                  <a:lnTo>
                    <a:pt x="116681" y="288132"/>
                  </a:lnTo>
                  <a:lnTo>
                    <a:pt x="73818" y="240507"/>
                  </a:lnTo>
                  <a:lnTo>
                    <a:pt x="45243" y="202407"/>
                  </a:lnTo>
                  <a:lnTo>
                    <a:pt x="19050" y="159544"/>
                  </a:lnTo>
                  <a:lnTo>
                    <a:pt x="7143" y="135732"/>
                  </a:lnTo>
                  <a:lnTo>
                    <a:pt x="0" y="111919"/>
                  </a:lnTo>
                  <a:lnTo>
                    <a:pt x="0" y="88107"/>
                  </a:lnTo>
                  <a:lnTo>
                    <a:pt x="4762" y="76200"/>
                  </a:lnTo>
                  <a:lnTo>
                    <a:pt x="19050" y="71438"/>
                  </a:lnTo>
                  <a:lnTo>
                    <a:pt x="38100" y="76200"/>
                  </a:lnTo>
                  <a:lnTo>
                    <a:pt x="64293" y="100013"/>
                  </a:lnTo>
                  <a:lnTo>
                    <a:pt x="128587" y="140494"/>
                  </a:lnTo>
                  <a:lnTo>
                    <a:pt x="197643" y="171450"/>
                  </a:lnTo>
                  <a:lnTo>
                    <a:pt x="273843" y="197644"/>
                  </a:lnTo>
                  <a:lnTo>
                    <a:pt x="333375" y="209550"/>
                  </a:lnTo>
                  <a:lnTo>
                    <a:pt x="371475" y="214313"/>
                  </a:lnTo>
                  <a:lnTo>
                    <a:pt x="428625" y="214313"/>
                  </a:lnTo>
                  <a:lnTo>
                    <a:pt x="531018" y="195263"/>
                  </a:lnTo>
                  <a:lnTo>
                    <a:pt x="750093" y="152400"/>
                  </a:lnTo>
                  <a:lnTo>
                    <a:pt x="988218" y="104775"/>
                  </a:lnTo>
                  <a:lnTo>
                    <a:pt x="1190625" y="90488"/>
                  </a:lnTo>
                  <a:lnTo>
                    <a:pt x="1393031" y="69057"/>
                  </a:lnTo>
                  <a:lnTo>
                    <a:pt x="1788318" y="16669"/>
                  </a:lnTo>
                  <a:lnTo>
                    <a:pt x="1852612" y="0"/>
                  </a:lnTo>
                  <a:lnTo>
                    <a:pt x="1876425" y="0"/>
                  </a:lnTo>
                  <a:lnTo>
                    <a:pt x="1943100" y="11907"/>
                  </a:lnTo>
                  <a:lnTo>
                    <a:pt x="2047875" y="50007"/>
                  </a:lnTo>
                  <a:lnTo>
                    <a:pt x="2085975" y="71438"/>
                  </a:lnTo>
                  <a:lnTo>
                    <a:pt x="2114550" y="97632"/>
                  </a:lnTo>
                  <a:lnTo>
                    <a:pt x="2143125" y="130969"/>
                  </a:lnTo>
                  <a:lnTo>
                    <a:pt x="2157412" y="154782"/>
                  </a:lnTo>
                  <a:lnTo>
                    <a:pt x="2162175" y="173832"/>
                  </a:lnTo>
                  <a:lnTo>
                    <a:pt x="2162175" y="188119"/>
                  </a:lnTo>
                  <a:lnTo>
                    <a:pt x="2152650" y="211932"/>
                  </a:lnTo>
                  <a:lnTo>
                    <a:pt x="2131218" y="228600"/>
                  </a:lnTo>
                  <a:lnTo>
                    <a:pt x="2097881" y="240507"/>
                  </a:lnTo>
                  <a:lnTo>
                    <a:pt x="2028825" y="245269"/>
                  </a:lnTo>
                  <a:lnTo>
                    <a:pt x="1850231" y="235744"/>
                  </a:lnTo>
                  <a:lnTo>
                    <a:pt x="1688306" y="245269"/>
                  </a:lnTo>
                  <a:lnTo>
                    <a:pt x="14073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05429D57-ADB1-44B0-A6DF-C551439460F8}"/>
                </a:ext>
              </a:extLst>
            </p:cNvPr>
            <p:cNvSpPr/>
            <p:nvPr/>
          </p:nvSpPr>
          <p:spPr>
            <a:xfrm>
              <a:off x="5589589" y="2646363"/>
              <a:ext cx="504825" cy="1473200"/>
            </a:xfrm>
            <a:custGeom>
              <a:avLst/>
              <a:gdLst>
                <a:gd name="connsiteX0" fmla="*/ 188119 w 504825"/>
                <a:gd name="connsiteY0" fmla="*/ 926306 h 1473994"/>
                <a:gd name="connsiteX1" fmla="*/ 188119 w 504825"/>
                <a:gd name="connsiteY1" fmla="*/ 538162 h 1473994"/>
                <a:gd name="connsiteX2" fmla="*/ 183356 w 504825"/>
                <a:gd name="connsiteY2" fmla="*/ 400050 h 1473994"/>
                <a:gd name="connsiteX3" fmla="*/ 178594 w 504825"/>
                <a:gd name="connsiteY3" fmla="*/ 307181 h 1473994"/>
                <a:gd name="connsiteX4" fmla="*/ 171450 w 504825"/>
                <a:gd name="connsiteY4" fmla="*/ 250031 h 1473994"/>
                <a:gd name="connsiteX5" fmla="*/ 161925 w 504825"/>
                <a:gd name="connsiteY5" fmla="*/ 209550 h 1473994"/>
                <a:gd name="connsiteX6" fmla="*/ 140494 w 504825"/>
                <a:gd name="connsiteY6" fmla="*/ 176212 h 1473994"/>
                <a:gd name="connsiteX7" fmla="*/ 111919 w 504825"/>
                <a:gd name="connsiteY7" fmla="*/ 140494 h 1473994"/>
                <a:gd name="connsiteX8" fmla="*/ 73819 w 504825"/>
                <a:gd name="connsiteY8" fmla="*/ 116681 h 1473994"/>
                <a:gd name="connsiteX9" fmla="*/ 33337 w 504825"/>
                <a:gd name="connsiteY9" fmla="*/ 90487 h 1473994"/>
                <a:gd name="connsiteX10" fmla="*/ 11906 w 504825"/>
                <a:gd name="connsiteY10" fmla="*/ 73819 h 1473994"/>
                <a:gd name="connsiteX11" fmla="*/ 0 w 504825"/>
                <a:gd name="connsiteY11" fmla="*/ 54769 h 1473994"/>
                <a:gd name="connsiteX12" fmla="*/ 0 w 504825"/>
                <a:gd name="connsiteY12" fmla="*/ 38100 h 1473994"/>
                <a:gd name="connsiteX13" fmla="*/ 7144 w 504825"/>
                <a:gd name="connsiteY13" fmla="*/ 21431 h 1473994"/>
                <a:gd name="connsiteX14" fmla="*/ 40481 w 504825"/>
                <a:gd name="connsiteY14" fmla="*/ 4762 h 1473994"/>
                <a:gd name="connsiteX15" fmla="*/ 83344 w 504825"/>
                <a:gd name="connsiteY15" fmla="*/ 0 h 1473994"/>
                <a:gd name="connsiteX16" fmla="*/ 123825 w 504825"/>
                <a:gd name="connsiteY16" fmla="*/ 2381 h 1473994"/>
                <a:gd name="connsiteX17" fmla="*/ 190500 w 504825"/>
                <a:gd name="connsiteY17" fmla="*/ 14287 h 1473994"/>
                <a:gd name="connsiteX18" fmla="*/ 261937 w 504825"/>
                <a:gd name="connsiteY18" fmla="*/ 33337 h 1473994"/>
                <a:gd name="connsiteX19" fmla="*/ 321469 w 504825"/>
                <a:gd name="connsiteY19" fmla="*/ 57150 h 1473994"/>
                <a:gd name="connsiteX20" fmla="*/ 371475 w 504825"/>
                <a:gd name="connsiteY20" fmla="*/ 83344 h 1473994"/>
                <a:gd name="connsiteX21" fmla="*/ 421481 w 504825"/>
                <a:gd name="connsiteY21" fmla="*/ 111919 h 1473994"/>
                <a:gd name="connsiteX22" fmla="*/ 457200 w 504825"/>
                <a:gd name="connsiteY22" fmla="*/ 135731 h 1473994"/>
                <a:gd name="connsiteX23" fmla="*/ 476250 w 504825"/>
                <a:gd name="connsiteY23" fmla="*/ 152400 h 1473994"/>
                <a:gd name="connsiteX24" fmla="*/ 488156 w 504825"/>
                <a:gd name="connsiteY24" fmla="*/ 166687 h 1473994"/>
                <a:gd name="connsiteX25" fmla="*/ 500062 w 504825"/>
                <a:gd name="connsiteY25" fmla="*/ 192881 h 1473994"/>
                <a:gd name="connsiteX26" fmla="*/ 504825 w 504825"/>
                <a:gd name="connsiteY26" fmla="*/ 219075 h 1473994"/>
                <a:gd name="connsiteX27" fmla="*/ 504825 w 504825"/>
                <a:gd name="connsiteY27" fmla="*/ 252412 h 1473994"/>
                <a:gd name="connsiteX28" fmla="*/ 495300 w 504825"/>
                <a:gd name="connsiteY28" fmla="*/ 285750 h 1473994"/>
                <a:gd name="connsiteX29" fmla="*/ 476250 w 504825"/>
                <a:gd name="connsiteY29" fmla="*/ 326231 h 1473994"/>
                <a:gd name="connsiteX30" fmla="*/ 459581 w 504825"/>
                <a:gd name="connsiteY30" fmla="*/ 373856 h 1473994"/>
                <a:gd name="connsiteX31" fmla="*/ 452437 w 504825"/>
                <a:gd name="connsiteY31" fmla="*/ 428625 h 1473994"/>
                <a:gd name="connsiteX32" fmla="*/ 452437 w 504825"/>
                <a:gd name="connsiteY32" fmla="*/ 495300 h 1473994"/>
                <a:gd name="connsiteX33" fmla="*/ 457200 w 504825"/>
                <a:gd name="connsiteY33" fmla="*/ 628650 h 1473994"/>
                <a:gd name="connsiteX34" fmla="*/ 457200 w 504825"/>
                <a:gd name="connsiteY34" fmla="*/ 809625 h 1473994"/>
                <a:gd name="connsiteX35" fmla="*/ 400050 w 504825"/>
                <a:gd name="connsiteY35" fmla="*/ 1457325 h 1473994"/>
                <a:gd name="connsiteX36" fmla="*/ 178594 w 504825"/>
                <a:gd name="connsiteY36" fmla="*/ 1473994 h 1473994"/>
                <a:gd name="connsiteX37" fmla="*/ 188119 w 504825"/>
                <a:gd name="connsiteY37" fmla="*/ 926306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1473994">
                  <a:moveTo>
                    <a:pt x="188119" y="926306"/>
                  </a:moveTo>
                  <a:lnTo>
                    <a:pt x="188119" y="538162"/>
                  </a:lnTo>
                  <a:lnTo>
                    <a:pt x="183356" y="400050"/>
                  </a:lnTo>
                  <a:lnTo>
                    <a:pt x="178594" y="307181"/>
                  </a:lnTo>
                  <a:lnTo>
                    <a:pt x="171450" y="250031"/>
                  </a:lnTo>
                  <a:lnTo>
                    <a:pt x="161925" y="209550"/>
                  </a:lnTo>
                  <a:lnTo>
                    <a:pt x="140494" y="176212"/>
                  </a:lnTo>
                  <a:lnTo>
                    <a:pt x="111919" y="140494"/>
                  </a:lnTo>
                  <a:lnTo>
                    <a:pt x="73819" y="116681"/>
                  </a:lnTo>
                  <a:lnTo>
                    <a:pt x="33337" y="90487"/>
                  </a:lnTo>
                  <a:lnTo>
                    <a:pt x="11906" y="73819"/>
                  </a:lnTo>
                  <a:lnTo>
                    <a:pt x="0" y="54769"/>
                  </a:lnTo>
                  <a:lnTo>
                    <a:pt x="0" y="38100"/>
                  </a:lnTo>
                  <a:lnTo>
                    <a:pt x="7144" y="21431"/>
                  </a:lnTo>
                  <a:lnTo>
                    <a:pt x="40481" y="4762"/>
                  </a:lnTo>
                  <a:lnTo>
                    <a:pt x="83344" y="0"/>
                  </a:lnTo>
                  <a:lnTo>
                    <a:pt x="123825" y="2381"/>
                  </a:lnTo>
                  <a:lnTo>
                    <a:pt x="190500" y="14287"/>
                  </a:lnTo>
                  <a:lnTo>
                    <a:pt x="261937" y="33337"/>
                  </a:lnTo>
                  <a:lnTo>
                    <a:pt x="321469" y="57150"/>
                  </a:lnTo>
                  <a:lnTo>
                    <a:pt x="371475" y="83344"/>
                  </a:lnTo>
                  <a:lnTo>
                    <a:pt x="421481" y="111919"/>
                  </a:lnTo>
                  <a:lnTo>
                    <a:pt x="457200" y="135731"/>
                  </a:lnTo>
                  <a:lnTo>
                    <a:pt x="476250" y="152400"/>
                  </a:lnTo>
                  <a:lnTo>
                    <a:pt x="488156" y="166687"/>
                  </a:lnTo>
                  <a:lnTo>
                    <a:pt x="500062" y="192881"/>
                  </a:lnTo>
                  <a:lnTo>
                    <a:pt x="504825" y="219075"/>
                  </a:lnTo>
                  <a:lnTo>
                    <a:pt x="504825" y="252412"/>
                  </a:lnTo>
                  <a:lnTo>
                    <a:pt x="495300" y="285750"/>
                  </a:lnTo>
                  <a:lnTo>
                    <a:pt x="476250" y="326231"/>
                  </a:lnTo>
                  <a:lnTo>
                    <a:pt x="459581" y="373856"/>
                  </a:lnTo>
                  <a:lnTo>
                    <a:pt x="452437" y="428625"/>
                  </a:lnTo>
                  <a:lnTo>
                    <a:pt x="452437" y="495300"/>
                  </a:lnTo>
                  <a:lnTo>
                    <a:pt x="457200" y="628650"/>
                  </a:lnTo>
                  <a:lnTo>
                    <a:pt x="457200" y="809625"/>
                  </a:lnTo>
                  <a:lnTo>
                    <a:pt x="400050" y="1457325"/>
                  </a:lnTo>
                  <a:lnTo>
                    <a:pt x="178594" y="1473994"/>
                  </a:lnTo>
                  <a:lnTo>
                    <a:pt x="188119" y="926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CDB89AD2-AE51-4622-8424-6F4EAE25D9B3}"/>
                </a:ext>
              </a:extLst>
            </p:cNvPr>
            <p:cNvSpPr/>
            <p:nvPr/>
          </p:nvSpPr>
          <p:spPr>
            <a:xfrm>
              <a:off x="4291013" y="3943350"/>
              <a:ext cx="3306762" cy="471488"/>
            </a:xfrm>
            <a:custGeom>
              <a:avLst/>
              <a:gdLst>
                <a:gd name="connsiteX0" fmla="*/ 1798864 w 3306536"/>
                <a:gd name="connsiteY0" fmla="*/ 258536 h 470807"/>
                <a:gd name="connsiteX1" fmla="*/ 1447800 w 3306536"/>
                <a:gd name="connsiteY1" fmla="*/ 285750 h 470807"/>
                <a:gd name="connsiteX2" fmla="*/ 1240971 w 3306536"/>
                <a:gd name="connsiteY2" fmla="*/ 312964 h 470807"/>
                <a:gd name="connsiteX3" fmla="*/ 1047750 w 3306536"/>
                <a:gd name="connsiteY3" fmla="*/ 334736 h 470807"/>
                <a:gd name="connsiteX4" fmla="*/ 903514 w 3306536"/>
                <a:gd name="connsiteY4" fmla="*/ 356507 h 470807"/>
                <a:gd name="connsiteX5" fmla="*/ 770164 w 3306536"/>
                <a:gd name="connsiteY5" fmla="*/ 383721 h 470807"/>
                <a:gd name="connsiteX6" fmla="*/ 658586 w 3306536"/>
                <a:gd name="connsiteY6" fmla="*/ 413657 h 470807"/>
                <a:gd name="connsiteX7" fmla="*/ 566057 w 3306536"/>
                <a:gd name="connsiteY7" fmla="*/ 449036 h 470807"/>
                <a:gd name="connsiteX8" fmla="*/ 517071 w 3306536"/>
                <a:gd name="connsiteY8" fmla="*/ 470807 h 470807"/>
                <a:gd name="connsiteX9" fmla="*/ 470807 w 3306536"/>
                <a:gd name="connsiteY9" fmla="*/ 459921 h 470807"/>
                <a:gd name="connsiteX10" fmla="*/ 389164 w 3306536"/>
                <a:gd name="connsiteY10" fmla="*/ 432707 h 470807"/>
                <a:gd name="connsiteX11" fmla="*/ 329293 w 3306536"/>
                <a:gd name="connsiteY11" fmla="*/ 402771 h 470807"/>
                <a:gd name="connsiteX12" fmla="*/ 266700 w 3306536"/>
                <a:gd name="connsiteY12" fmla="*/ 367393 h 470807"/>
                <a:gd name="connsiteX13" fmla="*/ 144236 w 3306536"/>
                <a:gd name="connsiteY13" fmla="*/ 280307 h 470807"/>
                <a:gd name="connsiteX14" fmla="*/ 40821 w 3306536"/>
                <a:gd name="connsiteY14" fmla="*/ 193221 h 470807"/>
                <a:gd name="connsiteX15" fmla="*/ 16328 w 3306536"/>
                <a:gd name="connsiteY15" fmla="*/ 174171 h 470807"/>
                <a:gd name="connsiteX16" fmla="*/ 0 w 3306536"/>
                <a:gd name="connsiteY16" fmla="*/ 149679 h 470807"/>
                <a:gd name="connsiteX17" fmla="*/ 2721 w 3306536"/>
                <a:gd name="connsiteY17" fmla="*/ 127907 h 470807"/>
                <a:gd name="connsiteX18" fmla="*/ 8164 w 3306536"/>
                <a:gd name="connsiteY18" fmla="*/ 119743 h 470807"/>
                <a:gd name="connsiteX19" fmla="*/ 32657 w 3306536"/>
                <a:gd name="connsiteY19" fmla="*/ 108857 h 470807"/>
                <a:gd name="connsiteX20" fmla="*/ 59871 w 3306536"/>
                <a:gd name="connsiteY20" fmla="*/ 108857 h 470807"/>
                <a:gd name="connsiteX21" fmla="*/ 114300 w 3306536"/>
                <a:gd name="connsiteY21" fmla="*/ 133350 h 470807"/>
                <a:gd name="connsiteX22" fmla="*/ 225878 w 3306536"/>
                <a:gd name="connsiteY22" fmla="*/ 174171 h 470807"/>
                <a:gd name="connsiteX23" fmla="*/ 312964 w 3306536"/>
                <a:gd name="connsiteY23" fmla="*/ 195943 h 470807"/>
                <a:gd name="connsiteX24" fmla="*/ 383721 w 3306536"/>
                <a:gd name="connsiteY24" fmla="*/ 201386 h 470807"/>
                <a:gd name="connsiteX25" fmla="*/ 506186 w 3306536"/>
                <a:gd name="connsiteY25" fmla="*/ 201386 h 470807"/>
                <a:gd name="connsiteX26" fmla="*/ 585107 w 3306536"/>
                <a:gd name="connsiteY26" fmla="*/ 198664 h 470807"/>
                <a:gd name="connsiteX27" fmla="*/ 819150 w 3306536"/>
                <a:gd name="connsiteY27" fmla="*/ 174171 h 470807"/>
                <a:gd name="connsiteX28" fmla="*/ 1102178 w 3306536"/>
                <a:gd name="connsiteY28" fmla="*/ 141514 h 470807"/>
                <a:gd name="connsiteX29" fmla="*/ 1488621 w 3306536"/>
                <a:gd name="connsiteY29" fmla="*/ 92529 h 470807"/>
                <a:gd name="connsiteX30" fmla="*/ 1695450 w 3306536"/>
                <a:gd name="connsiteY30" fmla="*/ 70757 h 470807"/>
                <a:gd name="connsiteX31" fmla="*/ 2051957 w 3306536"/>
                <a:gd name="connsiteY31" fmla="*/ 57150 h 470807"/>
                <a:gd name="connsiteX32" fmla="*/ 2539093 w 3306536"/>
                <a:gd name="connsiteY32" fmla="*/ 43543 h 470807"/>
                <a:gd name="connsiteX33" fmla="*/ 2696936 w 3306536"/>
                <a:gd name="connsiteY33" fmla="*/ 43543 h 470807"/>
                <a:gd name="connsiteX34" fmla="*/ 2743200 w 3306536"/>
                <a:gd name="connsiteY34" fmla="*/ 38100 h 470807"/>
                <a:gd name="connsiteX35" fmla="*/ 2803071 w 3306536"/>
                <a:gd name="connsiteY35" fmla="*/ 27214 h 470807"/>
                <a:gd name="connsiteX36" fmla="*/ 2871107 w 3306536"/>
                <a:gd name="connsiteY36" fmla="*/ 0 h 470807"/>
                <a:gd name="connsiteX37" fmla="*/ 2887436 w 3306536"/>
                <a:gd name="connsiteY37" fmla="*/ 0 h 470807"/>
                <a:gd name="connsiteX38" fmla="*/ 2988128 w 3306536"/>
                <a:gd name="connsiteY38" fmla="*/ 21771 h 470807"/>
                <a:gd name="connsiteX39" fmla="*/ 3072493 w 3306536"/>
                <a:gd name="connsiteY39" fmla="*/ 48986 h 470807"/>
                <a:gd name="connsiteX40" fmla="*/ 3162300 w 3306536"/>
                <a:gd name="connsiteY40" fmla="*/ 78921 h 470807"/>
                <a:gd name="connsiteX41" fmla="*/ 3227614 w 3306536"/>
                <a:gd name="connsiteY41" fmla="*/ 108857 h 470807"/>
                <a:gd name="connsiteX42" fmla="*/ 3273878 w 3306536"/>
                <a:gd name="connsiteY42" fmla="*/ 136071 h 470807"/>
                <a:gd name="connsiteX43" fmla="*/ 3287486 w 3306536"/>
                <a:gd name="connsiteY43" fmla="*/ 155121 h 470807"/>
                <a:gd name="connsiteX44" fmla="*/ 3301093 w 3306536"/>
                <a:gd name="connsiteY44" fmla="*/ 185057 h 470807"/>
                <a:gd name="connsiteX45" fmla="*/ 3306536 w 3306536"/>
                <a:gd name="connsiteY45" fmla="*/ 217714 h 470807"/>
                <a:gd name="connsiteX46" fmla="*/ 3306536 w 3306536"/>
                <a:gd name="connsiteY46" fmla="*/ 244929 h 470807"/>
                <a:gd name="connsiteX47" fmla="*/ 3290207 w 3306536"/>
                <a:gd name="connsiteY47" fmla="*/ 266700 h 470807"/>
                <a:gd name="connsiteX48" fmla="*/ 3262993 w 3306536"/>
                <a:gd name="connsiteY48" fmla="*/ 288471 h 470807"/>
                <a:gd name="connsiteX49" fmla="*/ 3205843 w 3306536"/>
                <a:gd name="connsiteY49" fmla="*/ 296636 h 470807"/>
                <a:gd name="connsiteX50" fmla="*/ 3009900 w 3306536"/>
                <a:gd name="connsiteY50" fmla="*/ 274864 h 470807"/>
                <a:gd name="connsiteX51" fmla="*/ 2555421 w 3306536"/>
                <a:gd name="connsiteY51" fmla="*/ 244929 h 470807"/>
                <a:gd name="connsiteX52" fmla="*/ 2174421 w 3306536"/>
                <a:gd name="connsiteY52" fmla="*/ 244929 h 470807"/>
                <a:gd name="connsiteX53" fmla="*/ 1798864 w 3306536"/>
                <a:gd name="connsiteY53" fmla="*/ 258536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06536" h="470807">
                  <a:moveTo>
                    <a:pt x="1798864" y="258536"/>
                  </a:moveTo>
                  <a:lnTo>
                    <a:pt x="1447800" y="285750"/>
                  </a:lnTo>
                  <a:lnTo>
                    <a:pt x="1240971" y="312964"/>
                  </a:lnTo>
                  <a:lnTo>
                    <a:pt x="1047750" y="334736"/>
                  </a:lnTo>
                  <a:lnTo>
                    <a:pt x="903514" y="356507"/>
                  </a:lnTo>
                  <a:lnTo>
                    <a:pt x="770164" y="383721"/>
                  </a:lnTo>
                  <a:lnTo>
                    <a:pt x="658586" y="413657"/>
                  </a:lnTo>
                  <a:lnTo>
                    <a:pt x="566057" y="449036"/>
                  </a:lnTo>
                  <a:lnTo>
                    <a:pt x="517071" y="470807"/>
                  </a:lnTo>
                  <a:lnTo>
                    <a:pt x="470807" y="459921"/>
                  </a:lnTo>
                  <a:lnTo>
                    <a:pt x="389164" y="432707"/>
                  </a:lnTo>
                  <a:lnTo>
                    <a:pt x="329293" y="402771"/>
                  </a:lnTo>
                  <a:lnTo>
                    <a:pt x="266700" y="367393"/>
                  </a:lnTo>
                  <a:lnTo>
                    <a:pt x="144236" y="280307"/>
                  </a:lnTo>
                  <a:lnTo>
                    <a:pt x="40821" y="193221"/>
                  </a:lnTo>
                  <a:lnTo>
                    <a:pt x="16328" y="174171"/>
                  </a:lnTo>
                  <a:lnTo>
                    <a:pt x="0" y="149679"/>
                  </a:lnTo>
                  <a:lnTo>
                    <a:pt x="2721" y="127907"/>
                  </a:lnTo>
                  <a:lnTo>
                    <a:pt x="8164" y="119743"/>
                  </a:lnTo>
                  <a:lnTo>
                    <a:pt x="32657" y="108857"/>
                  </a:lnTo>
                  <a:lnTo>
                    <a:pt x="59871" y="108857"/>
                  </a:lnTo>
                  <a:lnTo>
                    <a:pt x="114300" y="133350"/>
                  </a:lnTo>
                  <a:lnTo>
                    <a:pt x="225878" y="174171"/>
                  </a:lnTo>
                  <a:lnTo>
                    <a:pt x="312964" y="195943"/>
                  </a:lnTo>
                  <a:lnTo>
                    <a:pt x="383721" y="201386"/>
                  </a:lnTo>
                  <a:lnTo>
                    <a:pt x="506186" y="201386"/>
                  </a:lnTo>
                  <a:lnTo>
                    <a:pt x="585107" y="198664"/>
                  </a:lnTo>
                  <a:lnTo>
                    <a:pt x="819150" y="174171"/>
                  </a:lnTo>
                  <a:lnTo>
                    <a:pt x="1102178" y="141514"/>
                  </a:lnTo>
                  <a:lnTo>
                    <a:pt x="1488621" y="92529"/>
                  </a:lnTo>
                  <a:lnTo>
                    <a:pt x="1695450" y="70757"/>
                  </a:lnTo>
                  <a:lnTo>
                    <a:pt x="2051957" y="57150"/>
                  </a:lnTo>
                  <a:lnTo>
                    <a:pt x="2539093" y="43543"/>
                  </a:lnTo>
                  <a:lnTo>
                    <a:pt x="2696936" y="43543"/>
                  </a:lnTo>
                  <a:lnTo>
                    <a:pt x="2743200" y="38100"/>
                  </a:lnTo>
                  <a:lnTo>
                    <a:pt x="2803071" y="27214"/>
                  </a:lnTo>
                  <a:lnTo>
                    <a:pt x="2871107" y="0"/>
                  </a:lnTo>
                  <a:lnTo>
                    <a:pt x="2887436" y="0"/>
                  </a:lnTo>
                  <a:lnTo>
                    <a:pt x="2988128" y="21771"/>
                  </a:lnTo>
                  <a:lnTo>
                    <a:pt x="3072493" y="48986"/>
                  </a:lnTo>
                  <a:lnTo>
                    <a:pt x="3162300" y="78921"/>
                  </a:lnTo>
                  <a:lnTo>
                    <a:pt x="3227614" y="108857"/>
                  </a:lnTo>
                  <a:lnTo>
                    <a:pt x="3273878" y="136071"/>
                  </a:lnTo>
                  <a:lnTo>
                    <a:pt x="3287486" y="155121"/>
                  </a:lnTo>
                  <a:lnTo>
                    <a:pt x="3301093" y="185057"/>
                  </a:lnTo>
                  <a:lnTo>
                    <a:pt x="3306536" y="217714"/>
                  </a:lnTo>
                  <a:lnTo>
                    <a:pt x="3306536" y="244929"/>
                  </a:lnTo>
                  <a:lnTo>
                    <a:pt x="3290207" y="266700"/>
                  </a:lnTo>
                  <a:lnTo>
                    <a:pt x="3262993" y="288471"/>
                  </a:lnTo>
                  <a:lnTo>
                    <a:pt x="3205843" y="296636"/>
                  </a:lnTo>
                  <a:lnTo>
                    <a:pt x="3009900" y="274864"/>
                  </a:lnTo>
                  <a:lnTo>
                    <a:pt x="2555421" y="244929"/>
                  </a:lnTo>
                  <a:lnTo>
                    <a:pt x="2174421" y="244929"/>
                  </a:lnTo>
                  <a:lnTo>
                    <a:pt x="1798864" y="2585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09587B36-C689-4CB8-8F25-3410AC322A04}"/>
                </a:ext>
              </a:extLst>
            </p:cNvPr>
            <p:cNvSpPr/>
            <p:nvPr/>
          </p:nvSpPr>
          <p:spPr>
            <a:xfrm>
              <a:off x="4954589" y="4611689"/>
              <a:ext cx="2295525" cy="1203325"/>
            </a:xfrm>
            <a:custGeom>
              <a:avLst/>
              <a:gdLst>
                <a:gd name="connsiteX0" fmla="*/ 885825 w 2295525"/>
                <a:gd name="connsiteY0" fmla="*/ 295275 h 1202532"/>
                <a:gd name="connsiteX1" fmla="*/ 540544 w 2295525"/>
                <a:gd name="connsiteY1" fmla="*/ 342900 h 1202532"/>
                <a:gd name="connsiteX2" fmla="*/ 114300 w 2295525"/>
                <a:gd name="connsiteY2" fmla="*/ 411957 h 1202532"/>
                <a:gd name="connsiteX3" fmla="*/ 0 w 2295525"/>
                <a:gd name="connsiteY3" fmla="*/ 250032 h 1202532"/>
                <a:gd name="connsiteX4" fmla="*/ 107157 w 2295525"/>
                <a:gd name="connsiteY4" fmla="*/ 245269 h 1202532"/>
                <a:gd name="connsiteX5" fmla="*/ 390525 w 2295525"/>
                <a:gd name="connsiteY5" fmla="*/ 202407 h 1202532"/>
                <a:gd name="connsiteX6" fmla="*/ 735807 w 2295525"/>
                <a:gd name="connsiteY6" fmla="*/ 154782 h 1202532"/>
                <a:gd name="connsiteX7" fmla="*/ 1128713 w 2295525"/>
                <a:gd name="connsiteY7" fmla="*/ 109538 h 1202532"/>
                <a:gd name="connsiteX8" fmla="*/ 1428750 w 2295525"/>
                <a:gd name="connsiteY8" fmla="*/ 85725 h 1202532"/>
                <a:gd name="connsiteX9" fmla="*/ 1828800 w 2295525"/>
                <a:gd name="connsiteY9" fmla="*/ 66675 h 1202532"/>
                <a:gd name="connsiteX10" fmla="*/ 1874044 w 2295525"/>
                <a:gd name="connsiteY10" fmla="*/ 30957 h 1202532"/>
                <a:gd name="connsiteX11" fmla="*/ 1931194 w 2295525"/>
                <a:gd name="connsiteY11" fmla="*/ 0 h 1202532"/>
                <a:gd name="connsiteX12" fmla="*/ 1945482 w 2295525"/>
                <a:gd name="connsiteY12" fmla="*/ 0 h 1202532"/>
                <a:gd name="connsiteX13" fmla="*/ 1993107 w 2295525"/>
                <a:gd name="connsiteY13" fmla="*/ 23813 h 1202532"/>
                <a:gd name="connsiteX14" fmla="*/ 2105025 w 2295525"/>
                <a:gd name="connsiteY14" fmla="*/ 97632 h 1202532"/>
                <a:gd name="connsiteX15" fmla="*/ 2195513 w 2295525"/>
                <a:gd name="connsiteY15" fmla="*/ 169069 h 1202532"/>
                <a:gd name="connsiteX16" fmla="*/ 2235994 w 2295525"/>
                <a:gd name="connsiteY16" fmla="*/ 197644 h 1202532"/>
                <a:gd name="connsiteX17" fmla="*/ 2264569 w 2295525"/>
                <a:gd name="connsiteY17" fmla="*/ 228600 h 1202532"/>
                <a:gd name="connsiteX18" fmla="*/ 2283619 w 2295525"/>
                <a:gd name="connsiteY18" fmla="*/ 252413 h 1202532"/>
                <a:gd name="connsiteX19" fmla="*/ 2293144 w 2295525"/>
                <a:gd name="connsiteY19" fmla="*/ 288132 h 1202532"/>
                <a:gd name="connsiteX20" fmla="*/ 2295525 w 2295525"/>
                <a:gd name="connsiteY20" fmla="*/ 321469 h 1202532"/>
                <a:gd name="connsiteX21" fmla="*/ 2283619 w 2295525"/>
                <a:gd name="connsiteY21" fmla="*/ 364332 h 1202532"/>
                <a:gd name="connsiteX22" fmla="*/ 2205038 w 2295525"/>
                <a:gd name="connsiteY22" fmla="*/ 442913 h 1202532"/>
                <a:gd name="connsiteX23" fmla="*/ 2176463 w 2295525"/>
                <a:gd name="connsiteY23" fmla="*/ 476250 h 1202532"/>
                <a:gd name="connsiteX24" fmla="*/ 2076450 w 2295525"/>
                <a:gd name="connsiteY24" fmla="*/ 764382 h 1202532"/>
                <a:gd name="connsiteX25" fmla="*/ 1983582 w 2295525"/>
                <a:gd name="connsiteY25" fmla="*/ 1000125 h 1202532"/>
                <a:gd name="connsiteX26" fmla="*/ 1893094 w 2295525"/>
                <a:gd name="connsiteY26" fmla="*/ 1202532 h 1202532"/>
                <a:gd name="connsiteX27" fmla="*/ 1697832 w 2295525"/>
                <a:gd name="connsiteY27" fmla="*/ 1150144 h 1202532"/>
                <a:gd name="connsiteX28" fmla="*/ 1745457 w 2295525"/>
                <a:gd name="connsiteY28" fmla="*/ 954882 h 1202532"/>
                <a:gd name="connsiteX29" fmla="*/ 1812132 w 2295525"/>
                <a:gd name="connsiteY29" fmla="*/ 678657 h 1202532"/>
                <a:gd name="connsiteX30" fmla="*/ 1852613 w 2295525"/>
                <a:gd name="connsiteY30" fmla="*/ 497682 h 1202532"/>
                <a:gd name="connsiteX31" fmla="*/ 1890713 w 2295525"/>
                <a:gd name="connsiteY31" fmla="*/ 350044 h 1202532"/>
                <a:gd name="connsiteX32" fmla="*/ 1893094 w 2295525"/>
                <a:gd name="connsiteY32" fmla="*/ 319088 h 1202532"/>
                <a:gd name="connsiteX33" fmla="*/ 1881188 w 2295525"/>
                <a:gd name="connsiteY33" fmla="*/ 271463 h 1202532"/>
                <a:gd name="connsiteX34" fmla="*/ 1859757 w 2295525"/>
                <a:gd name="connsiteY34" fmla="*/ 240507 h 1202532"/>
                <a:gd name="connsiteX35" fmla="*/ 1826419 w 2295525"/>
                <a:gd name="connsiteY35" fmla="*/ 221457 h 1202532"/>
                <a:gd name="connsiteX36" fmla="*/ 1524000 w 2295525"/>
                <a:gd name="connsiteY36" fmla="*/ 230982 h 1202532"/>
                <a:gd name="connsiteX37" fmla="*/ 1245394 w 2295525"/>
                <a:gd name="connsiteY37" fmla="*/ 252413 h 1202532"/>
                <a:gd name="connsiteX38" fmla="*/ 885825 w 2295525"/>
                <a:gd name="connsiteY38" fmla="*/ 295275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1202532">
                  <a:moveTo>
                    <a:pt x="885825" y="295275"/>
                  </a:moveTo>
                  <a:lnTo>
                    <a:pt x="540544" y="342900"/>
                  </a:lnTo>
                  <a:lnTo>
                    <a:pt x="114300" y="411957"/>
                  </a:lnTo>
                  <a:lnTo>
                    <a:pt x="0" y="250032"/>
                  </a:lnTo>
                  <a:lnTo>
                    <a:pt x="107157" y="245269"/>
                  </a:lnTo>
                  <a:lnTo>
                    <a:pt x="390525" y="202407"/>
                  </a:lnTo>
                  <a:lnTo>
                    <a:pt x="735807" y="154782"/>
                  </a:lnTo>
                  <a:lnTo>
                    <a:pt x="1128713" y="109538"/>
                  </a:lnTo>
                  <a:lnTo>
                    <a:pt x="1428750" y="85725"/>
                  </a:lnTo>
                  <a:lnTo>
                    <a:pt x="1828800" y="66675"/>
                  </a:lnTo>
                  <a:lnTo>
                    <a:pt x="1874044" y="30957"/>
                  </a:lnTo>
                  <a:lnTo>
                    <a:pt x="1931194" y="0"/>
                  </a:lnTo>
                  <a:lnTo>
                    <a:pt x="1945482" y="0"/>
                  </a:lnTo>
                  <a:lnTo>
                    <a:pt x="1993107" y="23813"/>
                  </a:lnTo>
                  <a:lnTo>
                    <a:pt x="2105025" y="97632"/>
                  </a:lnTo>
                  <a:lnTo>
                    <a:pt x="2195513" y="169069"/>
                  </a:lnTo>
                  <a:lnTo>
                    <a:pt x="2235994" y="197644"/>
                  </a:lnTo>
                  <a:lnTo>
                    <a:pt x="2264569" y="228600"/>
                  </a:lnTo>
                  <a:lnTo>
                    <a:pt x="2283619" y="252413"/>
                  </a:lnTo>
                  <a:lnTo>
                    <a:pt x="2293144" y="288132"/>
                  </a:lnTo>
                  <a:lnTo>
                    <a:pt x="2295525" y="321469"/>
                  </a:lnTo>
                  <a:lnTo>
                    <a:pt x="2283619" y="364332"/>
                  </a:lnTo>
                  <a:lnTo>
                    <a:pt x="2205038" y="442913"/>
                  </a:lnTo>
                  <a:lnTo>
                    <a:pt x="2176463" y="476250"/>
                  </a:lnTo>
                  <a:lnTo>
                    <a:pt x="2076450" y="764382"/>
                  </a:lnTo>
                  <a:lnTo>
                    <a:pt x="1983582" y="1000125"/>
                  </a:lnTo>
                  <a:lnTo>
                    <a:pt x="1893094" y="1202532"/>
                  </a:lnTo>
                  <a:lnTo>
                    <a:pt x="1697832" y="1150144"/>
                  </a:lnTo>
                  <a:lnTo>
                    <a:pt x="1745457" y="954882"/>
                  </a:lnTo>
                  <a:lnTo>
                    <a:pt x="1812132" y="678657"/>
                  </a:lnTo>
                  <a:lnTo>
                    <a:pt x="1852613" y="497682"/>
                  </a:lnTo>
                  <a:lnTo>
                    <a:pt x="1890713" y="350044"/>
                  </a:lnTo>
                  <a:lnTo>
                    <a:pt x="1893094" y="319088"/>
                  </a:lnTo>
                  <a:lnTo>
                    <a:pt x="1881188" y="271463"/>
                  </a:lnTo>
                  <a:lnTo>
                    <a:pt x="1859757" y="240507"/>
                  </a:lnTo>
                  <a:lnTo>
                    <a:pt x="1826419" y="221457"/>
                  </a:lnTo>
                  <a:lnTo>
                    <a:pt x="1524000" y="230982"/>
                  </a:lnTo>
                  <a:lnTo>
                    <a:pt x="1245394" y="252413"/>
                  </a:lnTo>
                  <a:lnTo>
                    <a:pt x="8858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1F4E84BD-CE56-4196-AC30-2036BB914AF1}"/>
                </a:ext>
              </a:extLst>
            </p:cNvPr>
            <p:cNvSpPr/>
            <p:nvPr/>
          </p:nvSpPr>
          <p:spPr>
            <a:xfrm>
              <a:off x="5167314" y="5681663"/>
              <a:ext cx="1728787" cy="304800"/>
            </a:xfrm>
            <a:custGeom>
              <a:avLst/>
              <a:gdLst>
                <a:gd name="connsiteX0" fmla="*/ 664368 w 1728787"/>
                <a:gd name="connsiteY0" fmla="*/ 226218 h 304800"/>
                <a:gd name="connsiteX1" fmla="*/ 47625 w 1728787"/>
                <a:gd name="connsiteY1" fmla="*/ 304800 h 304800"/>
                <a:gd name="connsiteX2" fmla="*/ 0 w 1728787"/>
                <a:gd name="connsiteY2" fmla="*/ 145256 h 304800"/>
                <a:gd name="connsiteX3" fmla="*/ 216693 w 1728787"/>
                <a:gd name="connsiteY3" fmla="*/ 114300 h 304800"/>
                <a:gd name="connsiteX4" fmla="*/ 488156 w 1728787"/>
                <a:gd name="connsiteY4" fmla="*/ 80962 h 304800"/>
                <a:gd name="connsiteX5" fmla="*/ 711993 w 1728787"/>
                <a:gd name="connsiteY5" fmla="*/ 57150 h 304800"/>
                <a:gd name="connsiteX6" fmla="*/ 971550 w 1728787"/>
                <a:gd name="connsiteY6" fmla="*/ 35718 h 304800"/>
                <a:gd name="connsiteX7" fmla="*/ 1312068 w 1728787"/>
                <a:gd name="connsiteY7" fmla="*/ 11906 h 304800"/>
                <a:gd name="connsiteX8" fmla="*/ 1526381 w 1728787"/>
                <a:gd name="connsiteY8" fmla="*/ 0 h 304800"/>
                <a:gd name="connsiteX9" fmla="*/ 1709737 w 1728787"/>
                <a:gd name="connsiteY9" fmla="*/ 45243 h 304800"/>
                <a:gd name="connsiteX10" fmla="*/ 1726406 w 1728787"/>
                <a:gd name="connsiteY10" fmla="*/ 73818 h 304800"/>
                <a:gd name="connsiteX11" fmla="*/ 1728787 w 1728787"/>
                <a:gd name="connsiteY11" fmla="*/ 111918 h 304800"/>
                <a:gd name="connsiteX12" fmla="*/ 1724025 w 1728787"/>
                <a:gd name="connsiteY12" fmla="*/ 147637 h 304800"/>
                <a:gd name="connsiteX13" fmla="*/ 1712118 w 1728787"/>
                <a:gd name="connsiteY13" fmla="*/ 180975 h 304800"/>
                <a:gd name="connsiteX14" fmla="*/ 1690687 w 1728787"/>
                <a:gd name="connsiteY14" fmla="*/ 202406 h 304800"/>
                <a:gd name="connsiteX15" fmla="*/ 1662112 w 1728787"/>
                <a:gd name="connsiteY15" fmla="*/ 207168 h 304800"/>
                <a:gd name="connsiteX16" fmla="*/ 1574006 w 1728787"/>
                <a:gd name="connsiteY16" fmla="*/ 195262 h 304800"/>
                <a:gd name="connsiteX17" fmla="*/ 1466850 w 1728787"/>
                <a:gd name="connsiteY17" fmla="*/ 185737 h 304800"/>
                <a:gd name="connsiteX18" fmla="*/ 1266825 w 1728787"/>
                <a:gd name="connsiteY18" fmla="*/ 178593 h 304800"/>
                <a:gd name="connsiteX19" fmla="*/ 1002506 w 1728787"/>
                <a:gd name="connsiteY19" fmla="*/ 192881 h 304800"/>
                <a:gd name="connsiteX20" fmla="*/ 664368 w 1728787"/>
                <a:gd name="connsiteY20" fmla="*/ 22621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304800">
                  <a:moveTo>
                    <a:pt x="664368" y="226218"/>
                  </a:moveTo>
                  <a:lnTo>
                    <a:pt x="47625" y="304800"/>
                  </a:lnTo>
                  <a:lnTo>
                    <a:pt x="0" y="145256"/>
                  </a:lnTo>
                  <a:lnTo>
                    <a:pt x="216693" y="114300"/>
                  </a:lnTo>
                  <a:lnTo>
                    <a:pt x="488156" y="80962"/>
                  </a:lnTo>
                  <a:lnTo>
                    <a:pt x="711993" y="57150"/>
                  </a:lnTo>
                  <a:lnTo>
                    <a:pt x="971550" y="35718"/>
                  </a:lnTo>
                  <a:lnTo>
                    <a:pt x="1312068" y="11906"/>
                  </a:lnTo>
                  <a:lnTo>
                    <a:pt x="1526381" y="0"/>
                  </a:lnTo>
                  <a:lnTo>
                    <a:pt x="1709737" y="45243"/>
                  </a:lnTo>
                  <a:lnTo>
                    <a:pt x="1726406" y="73818"/>
                  </a:lnTo>
                  <a:lnTo>
                    <a:pt x="1728787" y="111918"/>
                  </a:lnTo>
                  <a:lnTo>
                    <a:pt x="1724025" y="147637"/>
                  </a:lnTo>
                  <a:lnTo>
                    <a:pt x="1712118" y="180975"/>
                  </a:lnTo>
                  <a:lnTo>
                    <a:pt x="1690687" y="202406"/>
                  </a:lnTo>
                  <a:lnTo>
                    <a:pt x="1662112" y="207168"/>
                  </a:lnTo>
                  <a:lnTo>
                    <a:pt x="1574006" y="195262"/>
                  </a:lnTo>
                  <a:lnTo>
                    <a:pt x="1466850" y="185737"/>
                  </a:lnTo>
                  <a:lnTo>
                    <a:pt x="1266825" y="178593"/>
                  </a:lnTo>
                  <a:lnTo>
                    <a:pt x="1002506" y="192881"/>
                  </a:lnTo>
                  <a:lnTo>
                    <a:pt x="664368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112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8" grpId="0" animBg="1"/>
      <p:bldP spid="9" grpId="0" animBg="1"/>
      <p:bldP spid="10" grpId="0" animBg="1"/>
      <p:bldP spid="11" grpId="0" animBg="1"/>
      <p:bldP spid="13" grpId="0" animBg="1"/>
      <p:bldP spid="1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5227" y="766856"/>
            <a:ext cx="9139257" cy="603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この言葉、あなたならどう考える　　　　　　　　　　　　術 述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だいじょうぶ　だいじょうぶ　　　　　　　　　　　　　　増 像 過 現 在 象 経 益 境 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図書館へ行こう　　　　　　　　　　　　　　　　　　　　容 資 応 確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動物たちが教えてくれる海の中のくらし　　　　　　　　　型 往 復 査 逆 構 示 序 提 導 解 適 禁 雑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漢字の成り立ち　　　　　　　　　　　　　　　　　　　　銅 鉱 版 脈 額 航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知りたいことを聞きだそう　　　　　　　　　　　　　　　質 情 報 識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環境問題について報告しよう　　　　　　　　　　　　　　告 効 因 酸 素 句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世界でいちばんやかましい音　　　　　　　　　　　　　　歴 史 喜 賛 職 比 織 布 貸 貧</a:t>
            </a:r>
            <a:endParaRPr lang="en-US" altLang="ja-JP" sz="13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文の組み立てをとらえよう　　　　　　　　　　　　　　　接 仮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新聞記事を読み比べよう　　　　　　　　　　　　　　　　常 均 件 故 政 編 刊 婦 綿 絶 統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問題を解決するために話し合おう　　　　　　　　　　　　興 態 減 条 災 圧 貯 価 制 旧 久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敬語の使い方　　　　　　　　　　　　　　　　　　　　　移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注文の多い料理店　　　　　　　　　　　　　　　　　　　損 造 非 防 毒 責 任 破 枝 師 再 武 士 保 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古文に親しむ　　　　　　　　　　　　　　　　　　　　　勢 夢 紀 永 独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和の文化を受けつぐ　　　　　　　　　　　　　　　　　　粉 輸 性 技 豊 支 程 状 総 衛 救 停 混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伝えたい、心に残る言葉　　　　　　　　　　　　　　　　格 桜 賞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和語、漢語、外来語　　　　　　　　　　　　　　　　　　貿 易 規 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大造じいさんとがん　　　　　　　　　　　　　　　　　　率 領 断 張 略 飼 燃 弁 堂 快 複 仏 招 殺 志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反対の立場を考えて意見文を書こう　　　　　　　　　　　際 得 修 険 許 可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友達といっしょに、本をしょうかいしよう　　　　　　　　寄 舎 績 演 設 精 個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古文のえがく四季　　　　　　　　　　　　　　　　　　　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心が動いたことを三十一音で表そう　　　　　　　　　　　基 余 準 墓 祖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熟語を使おう　　　　　　　　　　　　　　　　　　　　　護 妻 耕 講 犯 罪 測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「弱いロボット」だからできること　　　　　　　　　　　能 囲 製 団 属 税 営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資料を見て考えたことを話そう　　　　　　　　　　　　　費 限 肥 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日本語と外国語　　　　　　　　　　　　　　　　　　　　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手塚治虫　　　　　　　　　　　　　　　　　　　　　　　証 採 評 判 授 備 迷 暴 謝 液 河 居 厚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わたしの文章見本帳をつくろう　　　　　　　　　　　　　務 義 幹 慣 検 築</a:t>
            </a: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5227" y="296735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652FC7E3-54C2-40E4-8F8E-9044A25E6A76}"/>
              </a:ext>
            </a:extLst>
          </p:cNvPr>
          <p:cNvSpPr/>
          <p:nvPr/>
        </p:nvSpPr>
        <p:spPr>
          <a:xfrm>
            <a:off x="1258348" y="4567683"/>
            <a:ext cx="10023201" cy="2093790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6088175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A96ABF87-1B25-4E50-B60D-99A8BFD2411E}"/>
              </a:ext>
            </a:extLst>
          </p:cNvPr>
          <p:cNvGrpSpPr/>
          <p:nvPr/>
        </p:nvGrpSpPr>
        <p:grpSpPr>
          <a:xfrm>
            <a:off x="3657601" y="1435100"/>
            <a:ext cx="4845050" cy="4675189"/>
            <a:chOff x="3657601" y="1435100"/>
            <a:chExt cx="4845050" cy="467518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9FD0438-AFA6-40B0-A29B-FA23BFBB3B6F}"/>
                </a:ext>
              </a:extLst>
            </p:cNvPr>
            <p:cNvSpPr/>
            <p:nvPr/>
          </p:nvSpPr>
          <p:spPr>
            <a:xfrm>
              <a:off x="3657601" y="1435100"/>
              <a:ext cx="2416175" cy="2292350"/>
            </a:xfrm>
            <a:custGeom>
              <a:avLst/>
              <a:gdLst>
                <a:gd name="connsiteX0" fmla="*/ 1651000 w 2416175"/>
                <a:gd name="connsiteY0" fmla="*/ 1095375 h 2292350"/>
                <a:gd name="connsiteX1" fmla="*/ 1450975 w 2416175"/>
                <a:gd name="connsiteY1" fmla="*/ 1298575 h 2292350"/>
                <a:gd name="connsiteX2" fmla="*/ 1292225 w 2416175"/>
                <a:gd name="connsiteY2" fmla="*/ 1450975 h 2292350"/>
                <a:gd name="connsiteX3" fmla="*/ 1095375 w 2416175"/>
                <a:gd name="connsiteY3" fmla="*/ 1625600 h 2292350"/>
                <a:gd name="connsiteX4" fmla="*/ 946150 w 2416175"/>
                <a:gd name="connsiteY4" fmla="*/ 1746250 h 2292350"/>
                <a:gd name="connsiteX5" fmla="*/ 796925 w 2416175"/>
                <a:gd name="connsiteY5" fmla="*/ 1857375 h 2292350"/>
                <a:gd name="connsiteX6" fmla="*/ 615950 w 2416175"/>
                <a:gd name="connsiteY6" fmla="*/ 1981200 h 2292350"/>
                <a:gd name="connsiteX7" fmla="*/ 466725 w 2416175"/>
                <a:gd name="connsiteY7" fmla="*/ 2073275 h 2292350"/>
                <a:gd name="connsiteX8" fmla="*/ 288925 w 2416175"/>
                <a:gd name="connsiteY8" fmla="*/ 2178050 h 2292350"/>
                <a:gd name="connsiteX9" fmla="*/ 139700 w 2416175"/>
                <a:gd name="connsiteY9" fmla="*/ 2257425 h 2292350"/>
                <a:gd name="connsiteX10" fmla="*/ 79375 w 2416175"/>
                <a:gd name="connsiteY10" fmla="*/ 2286000 h 2292350"/>
                <a:gd name="connsiteX11" fmla="*/ 50800 w 2416175"/>
                <a:gd name="connsiteY11" fmla="*/ 2292350 h 2292350"/>
                <a:gd name="connsiteX12" fmla="*/ 28575 w 2416175"/>
                <a:gd name="connsiteY12" fmla="*/ 2292350 h 2292350"/>
                <a:gd name="connsiteX13" fmla="*/ 6350 w 2416175"/>
                <a:gd name="connsiteY13" fmla="*/ 2286000 h 2292350"/>
                <a:gd name="connsiteX14" fmla="*/ 0 w 2416175"/>
                <a:gd name="connsiteY14" fmla="*/ 2273300 h 2292350"/>
                <a:gd name="connsiteX15" fmla="*/ 9525 w 2416175"/>
                <a:gd name="connsiteY15" fmla="*/ 2251075 h 2292350"/>
                <a:gd name="connsiteX16" fmla="*/ 44450 w 2416175"/>
                <a:gd name="connsiteY16" fmla="*/ 2212975 h 2292350"/>
                <a:gd name="connsiteX17" fmla="*/ 174625 w 2416175"/>
                <a:gd name="connsiteY17" fmla="*/ 2136775 h 2292350"/>
                <a:gd name="connsiteX18" fmla="*/ 387350 w 2416175"/>
                <a:gd name="connsiteY18" fmla="*/ 1993900 h 2292350"/>
                <a:gd name="connsiteX19" fmla="*/ 590550 w 2416175"/>
                <a:gd name="connsiteY19" fmla="*/ 1835150 h 2292350"/>
                <a:gd name="connsiteX20" fmla="*/ 755650 w 2416175"/>
                <a:gd name="connsiteY20" fmla="*/ 1701800 h 2292350"/>
                <a:gd name="connsiteX21" fmla="*/ 962025 w 2416175"/>
                <a:gd name="connsiteY21" fmla="*/ 1517650 h 2292350"/>
                <a:gd name="connsiteX22" fmla="*/ 1114425 w 2416175"/>
                <a:gd name="connsiteY22" fmla="*/ 1365250 h 2292350"/>
                <a:gd name="connsiteX23" fmla="*/ 1289050 w 2416175"/>
                <a:gd name="connsiteY23" fmla="*/ 1177925 h 2292350"/>
                <a:gd name="connsiteX24" fmla="*/ 1482725 w 2416175"/>
                <a:gd name="connsiteY24" fmla="*/ 955675 h 2292350"/>
                <a:gd name="connsiteX25" fmla="*/ 1654175 w 2416175"/>
                <a:gd name="connsiteY25" fmla="*/ 749300 h 2292350"/>
                <a:gd name="connsiteX26" fmla="*/ 1774825 w 2416175"/>
                <a:gd name="connsiteY26" fmla="*/ 584200 h 2292350"/>
                <a:gd name="connsiteX27" fmla="*/ 1924050 w 2416175"/>
                <a:gd name="connsiteY27" fmla="*/ 377825 h 2292350"/>
                <a:gd name="connsiteX28" fmla="*/ 1978025 w 2416175"/>
                <a:gd name="connsiteY28" fmla="*/ 301625 h 2292350"/>
                <a:gd name="connsiteX29" fmla="*/ 2003425 w 2416175"/>
                <a:gd name="connsiteY29" fmla="*/ 266700 h 2292350"/>
                <a:gd name="connsiteX30" fmla="*/ 2012950 w 2416175"/>
                <a:gd name="connsiteY30" fmla="*/ 238125 h 2292350"/>
                <a:gd name="connsiteX31" fmla="*/ 2012950 w 2416175"/>
                <a:gd name="connsiteY31" fmla="*/ 212725 h 2292350"/>
                <a:gd name="connsiteX32" fmla="*/ 2000250 w 2416175"/>
                <a:gd name="connsiteY32" fmla="*/ 177800 h 2292350"/>
                <a:gd name="connsiteX33" fmla="*/ 1965325 w 2416175"/>
                <a:gd name="connsiteY33" fmla="*/ 127000 h 2292350"/>
                <a:gd name="connsiteX34" fmla="*/ 1924050 w 2416175"/>
                <a:gd name="connsiteY34" fmla="*/ 85725 h 2292350"/>
                <a:gd name="connsiteX35" fmla="*/ 1905000 w 2416175"/>
                <a:gd name="connsiteY35" fmla="*/ 63500 h 2292350"/>
                <a:gd name="connsiteX36" fmla="*/ 1895475 w 2416175"/>
                <a:gd name="connsiteY36" fmla="*/ 44450 h 2292350"/>
                <a:gd name="connsiteX37" fmla="*/ 1889125 w 2416175"/>
                <a:gd name="connsiteY37" fmla="*/ 22225 h 2292350"/>
                <a:gd name="connsiteX38" fmla="*/ 1895475 w 2416175"/>
                <a:gd name="connsiteY38" fmla="*/ 6350 h 2292350"/>
                <a:gd name="connsiteX39" fmla="*/ 1930400 w 2416175"/>
                <a:gd name="connsiteY39" fmla="*/ 0 h 2292350"/>
                <a:gd name="connsiteX40" fmla="*/ 1990725 w 2416175"/>
                <a:gd name="connsiteY40" fmla="*/ 9525 h 2292350"/>
                <a:gd name="connsiteX41" fmla="*/ 2085975 w 2416175"/>
                <a:gd name="connsiteY41" fmla="*/ 44450 h 2292350"/>
                <a:gd name="connsiteX42" fmla="*/ 2168525 w 2416175"/>
                <a:gd name="connsiteY42" fmla="*/ 79375 h 2292350"/>
                <a:gd name="connsiteX43" fmla="*/ 2254250 w 2416175"/>
                <a:gd name="connsiteY43" fmla="*/ 133350 h 2292350"/>
                <a:gd name="connsiteX44" fmla="*/ 2330450 w 2416175"/>
                <a:gd name="connsiteY44" fmla="*/ 193675 h 2292350"/>
                <a:gd name="connsiteX45" fmla="*/ 2371725 w 2416175"/>
                <a:gd name="connsiteY45" fmla="*/ 234950 h 2292350"/>
                <a:gd name="connsiteX46" fmla="*/ 2400300 w 2416175"/>
                <a:gd name="connsiteY46" fmla="*/ 269875 h 2292350"/>
                <a:gd name="connsiteX47" fmla="*/ 2409825 w 2416175"/>
                <a:gd name="connsiteY47" fmla="*/ 295275 h 2292350"/>
                <a:gd name="connsiteX48" fmla="*/ 2416175 w 2416175"/>
                <a:gd name="connsiteY48" fmla="*/ 317500 h 2292350"/>
                <a:gd name="connsiteX49" fmla="*/ 2409825 w 2416175"/>
                <a:gd name="connsiteY49" fmla="*/ 339725 h 2292350"/>
                <a:gd name="connsiteX50" fmla="*/ 2384425 w 2416175"/>
                <a:gd name="connsiteY50" fmla="*/ 361950 h 2292350"/>
                <a:gd name="connsiteX51" fmla="*/ 2254250 w 2416175"/>
                <a:gd name="connsiteY51" fmla="*/ 441325 h 2292350"/>
                <a:gd name="connsiteX52" fmla="*/ 2235200 w 2416175"/>
                <a:gd name="connsiteY52" fmla="*/ 476250 h 2292350"/>
                <a:gd name="connsiteX53" fmla="*/ 2105025 w 2416175"/>
                <a:gd name="connsiteY53" fmla="*/ 609600 h 2292350"/>
                <a:gd name="connsiteX54" fmla="*/ 1965325 w 2416175"/>
                <a:gd name="connsiteY54" fmla="*/ 762000 h 2292350"/>
                <a:gd name="connsiteX55" fmla="*/ 1825625 w 2416175"/>
                <a:gd name="connsiteY55" fmla="*/ 914400 h 2292350"/>
                <a:gd name="connsiteX56" fmla="*/ 1651000 w 2416175"/>
                <a:gd name="connsiteY56" fmla="*/ 1095375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6175" h="2292350">
                  <a:moveTo>
                    <a:pt x="1651000" y="1095375"/>
                  </a:moveTo>
                  <a:lnTo>
                    <a:pt x="1450975" y="1298575"/>
                  </a:lnTo>
                  <a:lnTo>
                    <a:pt x="1292225" y="1450975"/>
                  </a:lnTo>
                  <a:lnTo>
                    <a:pt x="1095375" y="1625600"/>
                  </a:lnTo>
                  <a:lnTo>
                    <a:pt x="946150" y="1746250"/>
                  </a:lnTo>
                  <a:lnTo>
                    <a:pt x="796925" y="1857375"/>
                  </a:lnTo>
                  <a:lnTo>
                    <a:pt x="615950" y="1981200"/>
                  </a:lnTo>
                  <a:lnTo>
                    <a:pt x="466725" y="2073275"/>
                  </a:lnTo>
                  <a:lnTo>
                    <a:pt x="288925" y="2178050"/>
                  </a:lnTo>
                  <a:lnTo>
                    <a:pt x="139700" y="2257425"/>
                  </a:lnTo>
                  <a:lnTo>
                    <a:pt x="79375" y="2286000"/>
                  </a:lnTo>
                  <a:lnTo>
                    <a:pt x="50800" y="2292350"/>
                  </a:lnTo>
                  <a:lnTo>
                    <a:pt x="28575" y="2292350"/>
                  </a:lnTo>
                  <a:lnTo>
                    <a:pt x="6350" y="2286000"/>
                  </a:lnTo>
                  <a:lnTo>
                    <a:pt x="0" y="2273300"/>
                  </a:lnTo>
                  <a:lnTo>
                    <a:pt x="9525" y="2251075"/>
                  </a:lnTo>
                  <a:lnTo>
                    <a:pt x="44450" y="2212975"/>
                  </a:lnTo>
                  <a:lnTo>
                    <a:pt x="174625" y="2136775"/>
                  </a:lnTo>
                  <a:lnTo>
                    <a:pt x="387350" y="1993900"/>
                  </a:lnTo>
                  <a:lnTo>
                    <a:pt x="590550" y="1835150"/>
                  </a:lnTo>
                  <a:lnTo>
                    <a:pt x="755650" y="1701800"/>
                  </a:lnTo>
                  <a:lnTo>
                    <a:pt x="962025" y="1517650"/>
                  </a:lnTo>
                  <a:lnTo>
                    <a:pt x="1114425" y="1365250"/>
                  </a:lnTo>
                  <a:lnTo>
                    <a:pt x="1289050" y="1177925"/>
                  </a:lnTo>
                  <a:lnTo>
                    <a:pt x="1482725" y="955675"/>
                  </a:lnTo>
                  <a:lnTo>
                    <a:pt x="1654175" y="749300"/>
                  </a:lnTo>
                  <a:lnTo>
                    <a:pt x="1774825" y="584200"/>
                  </a:lnTo>
                  <a:lnTo>
                    <a:pt x="1924050" y="377825"/>
                  </a:lnTo>
                  <a:lnTo>
                    <a:pt x="1978025" y="301625"/>
                  </a:lnTo>
                  <a:lnTo>
                    <a:pt x="2003425" y="266700"/>
                  </a:lnTo>
                  <a:lnTo>
                    <a:pt x="2012950" y="238125"/>
                  </a:lnTo>
                  <a:lnTo>
                    <a:pt x="2012950" y="212725"/>
                  </a:lnTo>
                  <a:lnTo>
                    <a:pt x="2000250" y="177800"/>
                  </a:lnTo>
                  <a:lnTo>
                    <a:pt x="1965325" y="127000"/>
                  </a:lnTo>
                  <a:lnTo>
                    <a:pt x="1924050" y="85725"/>
                  </a:lnTo>
                  <a:lnTo>
                    <a:pt x="1905000" y="63500"/>
                  </a:lnTo>
                  <a:lnTo>
                    <a:pt x="1895475" y="44450"/>
                  </a:lnTo>
                  <a:lnTo>
                    <a:pt x="1889125" y="22225"/>
                  </a:lnTo>
                  <a:lnTo>
                    <a:pt x="1895475" y="6350"/>
                  </a:lnTo>
                  <a:lnTo>
                    <a:pt x="1930400" y="0"/>
                  </a:lnTo>
                  <a:lnTo>
                    <a:pt x="1990725" y="9525"/>
                  </a:lnTo>
                  <a:lnTo>
                    <a:pt x="2085975" y="44450"/>
                  </a:lnTo>
                  <a:lnTo>
                    <a:pt x="2168525" y="79375"/>
                  </a:lnTo>
                  <a:lnTo>
                    <a:pt x="2254250" y="133350"/>
                  </a:lnTo>
                  <a:lnTo>
                    <a:pt x="2330450" y="193675"/>
                  </a:lnTo>
                  <a:lnTo>
                    <a:pt x="2371725" y="234950"/>
                  </a:lnTo>
                  <a:lnTo>
                    <a:pt x="2400300" y="269875"/>
                  </a:lnTo>
                  <a:lnTo>
                    <a:pt x="2409825" y="295275"/>
                  </a:lnTo>
                  <a:lnTo>
                    <a:pt x="2416175" y="317500"/>
                  </a:lnTo>
                  <a:lnTo>
                    <a:pt x="2409825" y="339725"/>
                  </a:lnTo>
                  <a:lnTo>
                    <a:pt x="2384425" y="361950"/>
                  </a:lnTo>
                  <a:lnTo>
                    <a:pt x="2254250" y="441325"/>
                  </a:lnTo>
                  <a:lnTo>
                    <a:pt x="2235200" y="476250"/>
                  </a:lnTo>
                  <a:lnTo>
                    <a:pt x="2105025" y="609600"/>
                  </a:lnTo>
                  <a:lnTo>
                    <a:pt x="1965325" y="762000"/>
                  </a:lnTo>
                  <a:lnTo>
                    <a:pt x="1825625" y="914400"/>
                  </a:lnTo>
                  <a:lnTo>
                    <a:pt x="1651000" y="1095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93C2CC68-4F18-44A8-9103-0F69E4431E83}"/>
                </a:ext>
              </a:extLst>
            </p:cNvPr>
            <p:cNvSpPr/>
            <p:nvPr/>
          </p:nvSpPr>
          <p:spPr>
            <a:xfrm>
              <a:off x="4668839" y="4786314"/>
              <a:ext cx="619125" cy="1323975"/>
            </a:xfrm>
            <a:custGeom>
              <a:avLst/>
              <a:gdLst>
                <a:gd name="connsiteX0" fmla="*/ 278607 w 619125"/>
                <a:gd name="connsiteY0" fmla="*/ 733425 h 1323975"/>
                <a:gd name="connsiteX1" fmla="*/ 242888 w 619125"/>
                <a:gd name="connsiteY1" fmla="*/ 509587 h 1323975"/>
                <a:gd name="connsiteX2" fmla="*/ 219075 w 619125"/>
                <a:gd name="connsiteY2" fmla="*/ 361950 h 1323975"/>
                <a:gd name="connsiteX3" fmla="*/ 207169 w 619125"/>
                <a:gd name="connsiteY3" fmla="*/ 316706 h 1323975"/>
                <a:gd name="connsiteX4" fmla="*/ 188119 w 619125"/>
                <a:gd name="connsiteY4" fmla="*/ 264318 h 1323975"/>
                <a:gd name="connsiteX5" fmla="*/ 152400 w 619125"/>
                <a:gd name="connsiteY5" fmla="*/ 202406 h 1323975"/>
                <a:gd name="connsiteX6" fmla="*/ 109538 w 619125"/>
                <a:gd name="connsiteY6" fmla="*/ 147637 h 1323975"/>
                <a:gd name="connsiteX7" fmla="*/ 71438 w 619125"/>
                <a:gd name="connsiteY7" fmla="*/ 111918 h 1323975"/>
                <a:gd name="connsiteX8" fmla="*/ 38100 w 619125"/>
                <a:gd name="connsiteY8" fmla="*/ 80962 h 1323975"/>
                <a:gd name="connsiteX9" fmla="*/ 16669 w 619125"/>
                <a:gd name="connsiteY9" fmla="*/ 54768 h 1323975"/>
                <a:gd name="connsiteX10" fmla="*/ 4763 w 619125"/>
                <a:gd name="connsiteY10" fmla="*/ 38100 h 1323975"/>
                <a:gd name="connsiteX11" fmla="*/ 0 w 619125"/>
                <a:gd name="connsiteY11" fmla="*/ 19050 h 1323975"/>
                <a:gd name="connsiteX12" fmla="*/ 9525 w 619125"/>
                <a:gd name="connsiteY12" fmla="*/ 7143 h 1323975"/>
                <a:gd name="connsiteX13" fmla="*/ 30957 w 619125"/>
                <a:gd name="connsiteY13" fmla="*/ 0 h 1323975"/>
                <a:gd name="connsiteX14" fmla="*/ 97632 w 619125"/>
                <a:gd name="connsiteY14" fmla="*/ 4762 h 1323975"/>
                <a:gd name="connsiteX15" fmla="*/ 164307 w 619125"/>
                <a:gd name="connsiteY15" fmla="*/ 16668 h 1323975"/>
                <a:gd name="connsiteX16" fmla="*/ 285750 w 619125"/>
                <a:gd name="connsiteY16" fmla="*/ 40481 h 1323975"/>
                <a:gd name="connsiteX17" fmla="*/ 390525 w 619125"/>
                <a:gd name="connsiteY17" fmla="*/ 69056 h 1323975"/>
                <a:gd name="connsiteX18" fmla="*/ 431007 w 619125"/>
                <a:gd name="connsiteY18" fmla="*/ 90487 h 1323975"/>
                <a:gd name="connsiteX19" fmla="*/ 454819 w 619125"/>
                <a:gd name="connsiteY19" fmla="*/ 192881 h 1323975"/>
                <a:gd name="connsiteX20" fmla="*/ 488157 w 619125"/>
                <a:gd name="connsiteY20" fmla="*/ 426243 h 1323975"/>
                <a:gd name="connsiteX21" fmla="*/ 519113 w 619125"/>
                <a:gd name="connsiteY21" fmla="*/ 650081 h 1323975"/>
                <a:gd name="connsiteX22" fmla="*/ 542925 w 619125"/>
                <a:gd name="connsiteY22" fmla="*/ 812006 h 1323975"/>
                <a:gd name="connsiteX23" fmla="*/ 576263 w 619125"/>
                <a:gd name="connsiteY23" fmla="*/ 1066800 h 1323975"/>
                <a:gd name="connsiteX24" fmla="*/ 619125 w 619125"/>
                <a:gd name="connsiteY24" fmla="*/ 1159668 h 1323975"/>
                <a:gd name="connsiteX25" fmla="*/ 604838 w 619125"/>
                <a:gd name="connsiteY25" fmla="*/ 1231106 h 1323975"/>
                <a:gd name="connsiteX26" fmla="*/ 585788 w 619125"/>
                <a:gd name="connsiteY26" fmla="*/ 1285875 h 1323975"/>
                <a:gd name="connsiteX27" fmla="*/ 569119 w 619125"/>
                <a:gd name="connsiteY27" fmla="*/ 1309687 h 1323975"/>
                <a:gd name="connsiteX28" fmla="*/ 545307 w 619125"/>
                <a:gd name="connsiteY28" fmla="*/ 1321593 h 1323975"/>
                <a:gd name="connsiteX29" fmla="*/ 528638 w 619125"/>
                <a:gd name="connsiteY29" fmla="*/ 1323975 h 1323975"/>
                <a:gd name="connsiteX30" fmla="*/ 488157 w 619125"/>
                <a:gd name="connsiteY30" fmla="*/ 1323975 h 1323975"/>
                <a:gd name="connsiteX31" fmla="*/ 457200 w 619125"/>
                <a:gd name="connsiteY31" fmla="*/ 1312068 h 1323975"/>
                <a:gd name="connsiteX32" fmla="*/ 419100 w 619125"/>
                <a:gd name="connsiteY32" fmla="*/ 1288256 h 1323975"/>
                <a:gd name="connsiteX33" fmla="*/ 390525 w 619125"/>
                <a:gd name="connsiteY33" fmla="*/ 1257300 h 1323975"/>
                <a:gd name="connsiteX34" fmla="*/ 369094 w 619125"/>
                <a:gd name="connsiteY34" fmla="*/ 1221581 h 1323975"/>
                <a:gd name="connsiteX35" fmla="*/ 350044 w 619125"/>
                <a:gd name="connsiteY35" fmla="*/ 1154906 h 1323975"/>
                <a:gd name="connsiteX36" fmla="*/ 333375 w 619125"/>
                <a:gd name="connsiteY36" fmla="*/ 1050131 h 1323975"/>
                <a:gd name="connsiteX37" fmla="*/ 278607 w 619125"/>
                <a:gd name="connsiteY37" fmla="*/ 7334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1323975">
                  <a:moveTo>
                    <a:pt x="278607" y="733425"/>
                  </a:moveTo>
                  <a:lnTo>
                    <a:pt x="242888" y="509587"/>
                  </a:lnTo>
                  <a:lnTo>
                    <a:pt x="219075" y="361950"/>
                  </a:lnTo>
                  <a:lnTo>
                    <a:pt x="207169" y="316706"/>
                  </a:lnTo>
                  <a:lnTo>
                    <a:pt x="188119" y="264318"/>
                  </a:lnTo>
                  <a:lnTo>
                    <a:pt x="152400" y="202406"/>
                  </a:lnTo>
                  <a:lnTo>
                    <a:pt x="109538" y="147637"/>
                  </a:lnTo>
                  <a:lnTo>
                    <a:pt x="71438" y="111918"/>
                  </a:lnTo>
                  <a:lnTo>
                    <a:pt x="38100" y="80962"/>
                  </a:lnTo>
                  <a:lnTo>
                    <a:pt x="16669" y="54768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30957" y="0"/>
                  </a:lnTo>
                  <a:lnTo>
                    <a:pt x="97632" y="4762"/>
                  </a:lnTo>
                  <a:lnTo>
                    <a:pt x="164307" y="16668"/>
                  </a:lnTo>
                  <a:lnTo>
                    <a:pt x="285750" y="40481"/>
                  </a:lnTo>
                  <a:lnTo>
                    <a:pt x="390525" y="69056"/>
                  </a:lnTo>
                  <a:lnTo>
                    <a:pt x="431007" y="90487"/>
                  </a:lnTo>
                  <a:lnTo>
                    <a:pt x="454819" y="192881"/>
                  </a:lnTo>
                  <a:lnTo>
                    <a:pt x="488157" y="426243"/>
                  </a:lnTo>
                  <a:lnTo>
                    <a:pt x="519113" y="650081"/>
                  </a:lnTo>
                  <a:lnTo>
                    <a:pt x="542925" y="812006"/>
                  </a:lnTo>
                  <a:lnTo>
                    <a:pt x="576263" y="1066800"/>
                  </a:lnTo>
                  <a:lnTo>
                    <a:pt x="619125" y="1159668"/>
                  </a:lnTo>
                  <a:lnTo>
                    <a:pt x="604838" y="1231106"/>
                  </a:lnTo>
                  <a:lnTo>
                    <a:pt x="585788" y="1285875"/>
                  </a:lnTo>
                  <a:lnTo>
                    <a:pt x="569119" y="1309687"/>
                  </a:lnTo>
                  <a:lnTo>
                    <a:pt x="545307" y="1321593"/>
                  </a:lnTo>
                  <a:lnTo>
                    <a:pt x="528638" y="1323975"/>
                  </a:lnTo>
                  <a:lnTo>
                    <a:pt x="488157" y="1323975"/>
                  </a:lnTo>
                  <a:lnTo>
                    <a:pt x="457200" y="1312068"/>
                  </a:lnTo>
                  <a:lnTo>
                    <a:pt x="419100" y="1288256"/>
                  </a:lnTo>
                  <a:lnTo>
                    <a:pt x="390525" y="1257300"/>
                  </a:lnTo>
                  <a:lnTo>
                    <a:pt x="369094" y="1221581"/>
                  </a:lnTo>
                  <a:lnTo>
                    <a:pt x="350044" y="1154906"/>
                  </a:lnTo>
                  <a:lnTo>
                    <a:pt x="333375" y="1050131"/>
                  </a:lnTo>
                  <a:lnTo>
                    <a:pt x="278607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6405036F-529E-4597-9E24-4772DF5CB344}"/>
                </a:ext>
              </a:extLst>
            </p:cNvPr>
            <p:cNvSpPr/>
            <p:nvPr/>
          </p:nvSpPr>
          <p:spPr>
            <a:xfrm>
              <a:off x="5788026" y="1838326"/>
              <a:ext cx="2714625" cy="1863725"/>
            </a:xfrm>
            <a:custGeom>
              <a:avLst/>
              <a:gdLst>
                <a:gd name="connsiteX0" fmla="*/ 869950 w 2714625"/>
                <a:gd name="connsiteY0" fmla="*/ 860425 h 1863725"/>
                <a:gd name="connsiteX1" fmla="*/ 660400 w 2714625"/>
                <a:gd name="connsiteY1" fmla="*/ 641350 h 1863725"/>
                <a:gd name="connsiteX2" fmla="*/ 419100 w 2714625"/>
                <a:gd name="connsiteY2" fmla="*/ 400050 h 1863725"/>
                <a:gd name="connsiteX3" fmla="*/ 257175 w 2714625"/>
                <a:gd name="connsiteY3" fmla="*/ 231775 h 1863725"/>
                <a:gd name="connsiteX4" fmla="*/ 212725 w 2714625"/>
                <a:gd name="connsiteY4" fmla="*/ 184150 h 1863725"/>
                <a:gd name="connsiteX5" fmla="*/ 180975 w 2714625"/>
                <a:gd name="connsiteY5" fmla="*/ 149225 h 1863725"/>
                <a:gd name="connsiteX6" fmla="*/ 149225 w 2714625"/>
                <a:gd name="connsiteY6" fmla="*/ 120650 h 1863725"/>
                <a:gd name="connsiteX7" fmla="*/ 107950 w 2714625"/>
                <a:gd name="connsiteY7" fmla="*/ 98425 h 1863725"/>
                <a:gd name="connsiteX8" fmla="*/ 0 w 2714625"/>
                <a:gd name="connsiteY8" fmla="*/ 82550 h 1863725"/>
                <a:gd name="connsiteX9" fmla="*/ 88900 w 2714625"/>
                <a:gd name="connsiteY9" fmla="*/ 0 h 1863725"/>
                <a:gd name="connsiteX10" fmla="*/ 193675 w 2714625"/>
                <a:gd name="connsiteY10" fmla="*/ 47625 h 1863725"/>
                <a:gd name="connsiteX11" fmla="*/ 257175 w 2714625"/>
                <a:gd name="connsiteY11" fmla="*/ 85725 h 1863725"/>
                <a:gd name="connsiteX12" fmla="*/ 349250 w 2714625"/>
                <a:gd name="connsiteY12" fmla="*/ 155575 h 1863725"/>
                <a:gd name="connsiteX13" fmla="*/ 514350 w 2714625"/>
                <a:gd name="connsiteY13" fmla="*/ 282575 h 1863725"/>
                <a:gd name="connsiteX14" fmla="*/ 701675 w 2714625"/>
                <a:gd name="connsiteY14" fmla="*/ 444500 h 1863725"/>
                <a:gd name="connsiteX15" fmla="*/ 936625 w 2714625"/>
                <a:gd name="connsiteY15" fmla="*/ 650875 h 1863725"/>
                <a:gd name="connsiteX16" fmla="*/ 1076325 w 2714625"/>
                <a:gd name="connsiteY16" fmla="*/ 781050 h 1863725"/>
                <a:gd name="connsiteX17" fmla="*/ 1231900 w 2714625"/>
                <a:gd name="connsiteY17" fmla="*/ 898525 h 1863725"/>
                <a:gd name="connsiteX18" fmla="*/ 1492250 w 2714625"/>
                <a:gd name="connsiteY18" fmla="*/ 1089025 h 1863725"/>
                <a:gd name="connsiteX19" fmla="*/ 1708150 w 2714625"/>
                <a:gd name="connsiteY19" fmla="*/ 1247775 h 1863725"/>
                <a:gd name="connsiteX20" fmla="*/ 1943100 w 2714625"/>
                <a:gd name="connsiteY20" fmla="*/ 1397000 h 1863725"/>
                <a:gd name="connsiteX21" fmla="*/ 2143125 w 2714625"/>
                <a:gd name="connsiteY21" fmla="*/ 1520825 h 1863725"/>
                <a:gd name="connsiteX22" fmla="*/ 2422525 w 2714625"/>
                <a:gd name="connsiteY22" fmla="*/ 1676400 h 1863725"/>
                <a:gd name="connsiteX23" fmla="*/ 2679700 w 2714625"/>
                <a:gd name="connsiteY23" fmla="*/ 1809750 h 1863725"/>
                <a:gd name="connsiteX24" fmla="*/ 2708275 w 2714625"/>
                <a:gd name="connsiteY24" fmla="*/ 1828800 h 1863725"/>
                <a:gd name="connsiteX25" fmla="*/ 2714625 w 2714625"/>
                <a:gd name="connsiteY25" fmla="*/ 1844675 h 1863725"/>
                <a:gd name="connsiteX26" fmla="*/ 2695575 w 2714625"/>
                <a:gd name="connsiteY26" fmla="*/ 1857375 h 1863725"/>
                <a:gd name="connsiteX27" fmla="*/ 2619375 w 2714625"/>
                <a:gd name="connsiteY27" fmla="*/ 1863725 h 1863725"/>
                <a:gd name="connsiteX28" fmla="*/ 2403475 w 2714625"/>
                <a:gd name="connsiteY28" fmla="*/ 1857375 h 1863725"/>
                <a:gd name="connsiteX29" fmla="*/ 2273300 w 2714625"/>
                <a:gd name="connsiteY29" fmla="*/ 1854200 h 1863725"/>
                <a:gd name="connsiteX30" fmla="*/ 2181225 w 2714625"/>
                <a:gd name="connsiteY30" fmla="*/ 1844675 h 1863725"/>
                <a:gd name="connsiteX31" fmla="*/ 2092325 w 2714625"/>
                <a:gd name="connsiteY31" fmla="*/ 1822450 h 1863725"/>
                <a:gd name="connsiteX32" fmla="*/ 1955800 w 2714625"/>
                <a:gd name="connsiteY32" fmla="*/ 1778000 h 1863725"/>
                <a:gd name="connsiteX33" fmla="*/ 1793875 w 2714625"/>
                <a:gd name="connsiteY33" fmla="*/ 1701800 h 1863725"/>
                <a:gd name="connsiteX34" fmla="*/ 1666875 w 2714625"/>
                <a:gd name="connsiteY34" fmla="*/ 1625600 h 1863725"/>
                <a:gd name="connsiteX35" fmla="*/ 1517650 w 2714625"/>
                <a:gd name="connsiteY35" fmla="*/ 1514475 h 1863725"/>
                <a:gd name="connsiteX36" fmla="*/ 1368425 w 2714625"/>
                <a:gd name="connsiteY36" fmla="*/ 1368425 h 1863725"/>
                <a:gd name="connsiteX37" fmla="*/ 1114425 w 2714625"/>
                <a:gd name="connsiteY37" fmla="*/ 1104900 h 1863725"/>
                <a:gd name="connsiteX38" fmla="*/ 869950 w 2714625"/>
                <a:gd name="connsiteY38" fmla="*/ 860425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14625" h="1863725">
                  <a:moveTo>
                    <a:pt x="869950" y="860425"/>
                  </a:moveTo>
                  <a:lnTo>
                    <a:pt x="660400" y="641350"/>
                  </a:lnTo>
                  <a:lnTo>
                    <a:pt x="419100" y="400050"/>
                  </a:lnTo>
                  <a:lnTo>
                    <a:pt x="257175" y="231775"/>
                  </a:lnTo>
                  <a:lnTo>
                    <a:pt x="212725" y="184150"/>
                  </a:lnTo>
                  <a:lnTo>
                    <a:pt x="180975" y="149225"/>
                  </a:lnTo>
                  <a:lnTo>
                    <a:pt x="149225" y="120650"/>
                  </a:lnTo>
                  <a:lnTo>
                    <a:pt x="107950" y="98425"/>
                  </a:lnTo>
                  <a:lnTo>
                    <a:pt x="0" y="82550"/>
                  </a:lnTo>
                  <a:lnTo>
                    <a:pt x="88900" y="0"/>
                  </a:lnTo>
                  <a:lnTo>
                    <a:pt x="193675" y="47625"/>
                  </a:lnTo>
                  <a:lnTo>
                    <a:pt x="257175" y="85725"/>
                  </a:lnTo>
                  <a:lnTo>
                    <a:pt x="349250" y="155575"/>
                  </a:lnTo>
                  <a:lnTo>
                    <a:pt x="514350" y="282575"/>
                  </a:lnTo>
                  <a:lnTo>
                    <a:pt x="701675" y="444500"/>
                  </a:lnTo>
                  <a:lnTo>
                    <a:pt x="936625" y="650875"/>
                  </a:lnTo>
                  <a:lnTo>
                    <a:pt x="1076325" y="781050"/>
                  </a:lnTo>
                  <a:lnTo>
                    <a:pt x="1231900" y="898525"/>
                  </a:lnTo>
                  <a:lnTo>
                    <a:pt x="1492250" y="1089025"/>
                  </a:lnTo>
                  <a:lnTo>
                    <a:pt x="1708150" y="1247775"/>
                  </a:lnTo>
                  <a:lnTo>
                    <a:pt x="1943100" y="1397000"/>
                  </a:lnTo>
                  <a:lnTo>
                    <a:pt x="2143125" y="1520825"/>
                  </a:lnTo>
                  <a:lnTo>
                    <a:pt x="2422525" y="1676400"/>
                  </a:lnTo>
                  <a:lnTo>
                    <a:pt x="2679700" y="1809750"/>
                  </a:lnTo>
                  <a:lnTo>
                    <a:pt x="2708275" y="1828800"/>
                  </a:lnTo>
                  <a:lnTo>
                    <a:pt x="2714625" y="1844675"/>
                  </a:lnTo>
                  <a:lnTo>
                    <a:pt x="2695575" y="1857375"/>
                  </a:lnTo>
                  <a:lnTo>
                    <a:pt x="2619375" y="1863725"/>
                  </a:lnTo>
                  <a:lnTo>
                    <a:pt x="2403475" y="1857375"/>
                  </a:lnTo>
                  <a:lnTo>
                    <a:pt x="2273300" y="1854200"/>
                  </a:lnTo>
                  <a:lnTo>
                    <a:pt x="2181225" y="1844675"/>
                  </a:lnTo>
                  <a:lnTo>
                    <a:pt x="2092325" y="1822450"/>
                  </a:lnTo>
                  <a:lnTo>
                    <a:pt x="1955800" y="1778000"/>
                  </a:lnTo>
                  <a:lnTo>
                    <a:pt x="1793875" y="1701800"/>
                  </a:lnTo>
                  <a:lnTo>
                    <a:pt x="1666875" y="1625600"/>
                  </a:lnTo>
                  <a:lnTo>
                    <a:pt x="1517650" y="1514475"/>
                  </a:lnTo>
                  <a:lnTo>
                    <a:pt x="1368425" y="1368425"/>
                  </a:lnTo>
                  <a:lnTo>
                    <a:pt x="1114425" y="1104900"/>
                  </a:lnTo>
                  <a:lnTo>
                    <a:pt x="869950" y="86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C75652C8-66C8-4038-A571-B30F982AE747}"/>
                </a:ext>
              </a:extLst>
            </p:cNvPr>
            <p:cNvSpPr/>
            <p:nvPr/>
          </p:nvSpPr>
          <p:spPr>
            <a:xfrm>
              <a:off x="4814889" y="3182938"/>
              <a:ext cx="2162175" cy="444500"/>
            </a:xfrm>
            <a:custGeom>
              <a:avLst/>
              <a:gdLst>
                <a:gd name="connsiteX0" fmla="*/ 1407318 w 2162175"/>
                <a:gd name="connsiteY0" fmla="*/ 266700 h 442913"/>
                <a:gd name="connsiteX1" fmla="*/ 1200150 w 2162175"/>
                <a:gd name="connsiteY1" fmla="*/ 292894 h 442913"/>
                <a:gd name="connsiteX2" fmla="*/ 985837 w 2162175"/>
                <a:gd name="connsiteY2" fmla="*/ 311944 h 442913"/>
                <a:gd name="connsiteX3" fmla="*/ 747712 w 2162175"/>
                <a:gd name="connsiteY3" fmla="*/ 350044 h 442913"/>
                <a:gd name="connsiteX4" fmla="*/ 633412 w 2162175"/>
                <a:gd name="connsiteY4" fmla="*/ 376238 h 442913"/>
                <a:gd name="connsiteX5" fmla="*/ 542925 w 2162175"/>
                <a:gd name="connsiteY5" fmla="*/ 397669 h 442913"/>
                <a:gd name="connsiteX6" fmla="*/ 492918 w 2162175"/>
                <a:gd name="connsiteY6" fmla="*/ 416719 h 442913"/>
                <a:gd name="connsiteX7" fmla="*/ 469106 w 2162175"/>
                <a:gd name="connsiteY7" fmla="*/ 428625 h 442913"/>
                <a:gd name="connsiteX8" fmla="*/ 438150 w 2162175"/>
                <a:gd name="connsiteY8" fmla="*/ 438150 h 442913"/>
                <a:gd name="connsiteX9" fmla="*/ 385762 w 2162175"/>
                <a:gd name="connsiteY9" fmla="*/ 442913 h 442913"/>
                <a:gd name="connsiteX10" fmla="*/ 330993 w 2162175"/>
                <a:gd name="connsiteY10" fmla="*/ 431007 h 442913"/>
                <a:gd name="connsiteX11" fmla="*/ 278606 w 2162175"/>
                <a:gd name="connsiteY11" fmla="*/ 411957 h 442913"/>
                <a:gd name="connsiteX12" fmla="*/ 221456 w 2162175"/>
                <a:gd name="connsiteY12" fmla="*/ 378619 h 442913"/>
                <a:gd name="connsiteX13" fmla="*/ 173831 w 2162175"/>
                <a:gd name="connsiteY13" fmla="*/ 340519 h 442913"/>
                <a:gd name="connsiteX14" fmla="*/ 116681 w 2162175"/>
                <a:gd name="connsiteY14" fmla="*/ 288132 h 442913"/>
                <a:gd name="connsiteX15" fmla="*/ 73818 w 2162175"/>
                <a:gd name="connsiteY15" fmla="*/ 240507 h 442913"/>
                <a:gd name="connsiteX16" fmla="*/ 45243 w 2162175"/>
                <a:gd name="connsiteY16" fmla="*/ 202407 h 442913"/>
                <a:gd name="connsiteX17" fmla="*/ 19050 w 2162175"/>
                <a:gd name="connsiteY17" fmla="*/ 159544 h 442913"/>
                <a:gd name="connsiteX18" fmla="*/ 7143 w 2162175"/>
                <a:gd name="connsiteY18" fmla="*/ 135732 h 442913"/>
                <a:gd name="connsiteX19" fmla="*/ 0 w 2162175"/>
                <a:gd name="connsiteY19" fmla="*/ 111919 h 442913"/>
                <a:gd name="connsiteX20" fmla="*/ 0 w 2162175"/>
                <a:gd name="connsiteY20" fmla="*/ 88107 h 442913"/>
                <a:gd name="connsiteX21" fmla="*/ 4762 w 2162175"/>
                <a:gd name="connsiteY21" fmla="*/ 76200 h 442913"/>
                <a:gd name="connsiteX22" fmla="*/ 19050 w 2162175"/>
                <a:gd name="connsiteY22" fmla="*/ 71438 h 442913"/>
                <a:gd name="connsiteX23" fmla="*/ 38100 w 2162175"/>
                <a:gd name="connsiteY23" fmla="*/ 76200 h 442913"/>
                <a:gd name="connsiteX24" fmla="*/ 64293 w 2162175"/>
                <a:gd name="connsiteY24" fmla="*/ 100013 h 442913"/>
                <a:gd name="connsiteX25" fmla="*/ 128587 w 2162175"/>
                <a:gd name="connsiteY25" fmla="*/ 140494 h 442913"/>
                <a:gd name="connsiteX26" fmla="*/ 197643 w 2162175"/>
                <a:gd name="connsiteY26" fmla="*/ 171450 h 442913"/>
                <a:gd name="connsiteX27" fmla="*/ 273843 w 2162175"/>
                <a:gd name="connsiteY27" fmla="*/ 197644 h 442913"/>
                <a:gd name="connsiteX28" fmla="*/ 333375 w 2162175"/>
                <a:gd name="connsiteY28" fmla="*/ 209550 h 442913"/>
                <a:gd name="connsiteX29" fmla="*/ 371475 w 2162175"/>
                <a:gd name="connsiteY29" fmla="*/ 214313 h 442913"/>
                <a:gd name="connsiteX30" fmla="*/ 428625 w 2162175"/>
                <a:gd name="connsiteY30" fmla="*/ 214313 h 442913"/>
                <a:gd name="connsiteX31" fmla="*/ 531018 w 2162175"/>
                <a:gd name="connsiteY31" fmla="*/ 195263 h 442913"/>
                <a:gd name="connsiteX32" fmla="*/ 750093 w 2162175"/>
                <a:gd name="connsiteY32" fmla="*/ 152400 h 442913"/>
                <a:gd name="connsiteX33" fmla="*/ 988218 w 2162175"/>
                <a:gd name="connsiteY33" fmla="*/ 104775 h 442913"/>
                <a:gd name="connsiteX34" fmla="*/ 1190625 w 2162175"/>
                <a:gd name="connsiteY34" fmla="*/ 90488 h 442913"/>
                <a:gd name="connsiteX35" fmla="*/ 1393031 w 2162175"/>
                <a:gd name="connsiteY35" fmla="*/ 69057 h 442913"/>
                <a:gd name="connsiteX36" fmla="*/ 1788318 w 2162175"/>
                <a:gd name="connsiteY36" fmla="*/ 16669 h 442913"/>
                <a:gd name="connsiteX37" fmla="*/ 1852612 w 2162175"/>
                <a:gd name="connsiteY37" fmla="*/ 0 h 442913"/>
                <a:gd name="connsiteX38" fmla="*/ 1876425 w 2162175"/>
                <a:gd name="connsiteY38" fmla="*/ 0 h 442913"/>
                <a:gd name="connsiteX39" fmla="*/ 1943100 w 2162175"/>
                <a:gd name="connsiteY39" fmla="*/ 11907 h 442913"/>
                <a:gd name="connsiteX40" fmla="*/ 2047875 w 2162175"/>
                <a:gd name="connsiteY40" fmla="*/ 50007 h 442913"/>
                <a:gd name="connsiteX41" fmla="*/ 2085975 w 2162175"/>
                <a:gd name="connsiteY41" fmla="*/ 71438 h 442913"/>
                <a:gd name="connsiteX42" fmla="*/ 2114550 w 2162175"/>
                <a:gd name="connsiteY42" fmla="*/ 97632 h 442913"/>
                <a:gd name="connsiteX43" fmla="*/ 2143125 w 2162175"/>
                <a:gd name="connsiteY43" fmla="*/ 130969 h 442913"/>
                <a:gd name="connsiteX44" fmla="*/ 2157412 w 2162175"/>
                <a:gd name="connsiteY44" fmla="*/ 154782 h 442913"/>
                <a:gd name="connsiteX45" fmla="*/ 2162175 w 2162175"/>
                <a:gd name="connsiteY45" fmla="*/ 173832 h 442913"/>
                <a:gd name="connsiteX46" fmla="*/ 2162175 w 2162175"/>
                <a:gd name="connsiteY46" fmla="*/ 188119 h 442913"/>
                <a:gd name="connsiteX47" fmla="*/ 2152650 w 2162175"/>
                <a:gd name="connsiteY47" fmla="*/ 211932 h 442913"/>
                <a:gd name="connsiteX48" fmla="*/ 2131218 w 2162175"/>
                <a:gd name="connsiteY48" fmla="*/ 228600 h 442913"/>
                <a:gd name="connsiteX49" fmla="*/ 2097881 w 2162175"/>
                <a:gd name="connsiteY49" fmla="*/ 240507 h 442913"/>
                <a:gd name="connsiteX50" fmla="*/ 2028825 w 2162175"/>
                <a:gd name="connsiteY50" fmla="*/ 245269 h 442913"/>
                <a:gd name="connsiteX51" fmla="*/ 1850231 w 2162175"/>
                <a:gd name="connsiteY51" fmla="*/ 235744 h 442913"/>
                <a:gd name="connsiteX52" fmla="*/ 1688306 w 2162175"/>
                <a:gd name="connsiteY52" fmla="*/ 245269 h 442913"/>
                <a:gd name="connsiteX53" fmla="*/ 1407318 w 2162175"/>
                <a:gd name="connsiteY53" fmla="*/ 266700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442913">
                  <a:moveTo>
                    <a:pt x="1407318" y="266700"/>
                  </a:moveTo>
                  <a:lnTo>
                    <a:pt x="1200150" y="292894"/>
                  </a:lnTo>
                  <a:lnTo>
                    <a:pt x="985837" y="311944"/>
                  </a:lnTo>
                  <a:lnTo>
                    <a:pt x="747712" y="350044"/>
                  </a:lnTo>
                  <a:lnTo>
                    <a:pt x="633412" y="376238"/>
                  </a:lnTo>
                  <a:lnTo>
                    <a:pt x="542925" y="397669"/>
                  </a:lnTo>
                  <a:lnTo>
                    <a:pt x="492918" y="416719"/>
                  </a:lnTo>
                  <a:lnTo>
                    <a:pt x="469106" y="428625"/>
                  </a:lnTo>
                  <a:lnTo>
                    <a:pt x="438150" y="438150"/>
                  </a:lnTo>
                  <a:lnTo>
                    <a:pt x="385762" y="442913"/>
                  </a:lnTo>
                  <a:lnTo>
                    <a:pt x="330993" y="431007"/>
                  </a:lnTo>
                  <a:lnTo>
                    <a:pt x="278606" y="411957"/>
                  </a:lnTo>
                  <a:lnTo>
                    <a:pt x="221456" y="378619"/>
                  </a:lnTo>
                  <a:lnTo>
                    <a:pt x="173831" y="340519"/>
                  </a:lnTo>
                  <a:lnTo>
                    <a:pt x="116681" y="288132"/>
                  </a:lnTo>
                  <a:lnTo>
                    <a:pt x="73818" y="240507"/>
                  </a:lnTo>
                  <a:lnTo>
                    <a:pt x="45243" y="202407"/>
                  </a:lnTo>
                  <a:lnTo>
                    <a:pt x="19050" y="159544"/>
                  </a:lnTo>
                  <a:lnTo>
                    <a:pt x="7143" y="135732"/>
                  </a:lnTo>
                  <a:lnTo>
                    <a:pt x="0" y="111919"/>
                  </a:lnTo>
                  <a:lnTo>
                    <a:pt x="0" y="88107"/>
                  </a:lnTo>
                  <a:lnTo>
                    <a:pt x="4762" y="76200"/>
                  </a:lnTo>
                  <a:lnTo>
                    <a:pt x="19050" y="71438"/>
                  </a:lnTo>
                  <a:lnTo>
                    <a:pt x="38100" y="76200"/>
                  </a:lnTo>
                  <a:lnTo>
                    <a:pt x="64293" y="100013"/>
                  </a:lnTo>
                  <a:lnTo>
                    <a:pt x="128587" y="140494"/>
                  </a:lnTo>
                  <a:lnTo>
                    <a:pt x="197643" y="171450"/>
                  </a:lnTo>
                  <a:lnTo>
                    <a:pt x="273843" y="197644"/>
                  </a:lnTo>
                  <a:lnTo>
                    <a:pt x="333375" y="209550"/>
                  </a:lnTo>
                  <a:lnTo>
                    <a:pt x="371475" y="214313"/>
                  </a:lnTo>
                  <a:lnTo>
                    <a:pt x="428625" y="214313"/>
                  </a:lnTo>
                  <a:lnTo>
                    <a:pt x="531018" y="195263"/>
                  </a:lnTo>
                  <a:lnTo>
                    <a:pt x="750093" y="152400"/>
                  </a:lnTo>
                  <a:lnTo>
                    <a:pt x="988218" y="104775"/>
                  </a:lnTo>
                  <a:lnTo>
                    <a:pt x="1190625" y="90488"/>
                  </a:lnTo>
                  <a:lnTo>
                    <a:pt x="1393031" y="69057"/>
                  </a:lnTo>
                  <a:lnTo>
                    <a:pt x="1788318" y="16669"/>
                  </a:lnTo>
                  <a:lnTo>
                    <a:pt x="1852612" y="0"/>
                  </a:lnTo>
                  <a:lnTo>
                    <a:pt x="1876425" y="0"/>
                  </a:lnTo>
                  <a:lnTo>
                    <a:pt x="1943100" y="11907"/>
                  </a:lnTo>
                  <a:lnTo>
                    <a:pt x="2047875" y="50007"/>
                  </a:lnTo>
                  <a:lnTo>
                    <a:pt x="2085975" y="71438"/>
                  </a:lnTo>
                  <a:lnTo>
                    <a:pt x="2114550" y="97632"/>
                  </a:lnTo>
                  <a:lnTo>
                    <a:pt x="2143125" y="130969"/>
                  </a:lnTo>
                  <a:lnTo>
                    <a:pt x="2157412" y="154782"/>
                  </a:lnTo>
                  <a:lnTo>
                    <a:pt x="2162175" y="173832"/>
                  </a:lnTo>
                  <a:lnTo>
                    <a:pt x="2162175" y="188119"/>
                  </a:lnTo>
                  <a:lnTo>
                    <a:pt x="2152650" y="211932"/>
                  </a:lnTo>
                  <a:lnTo>
                    <a:pt x="2131218" y="228600"/>
                  </a:lnTo>
                  <a:lnTo>
                    <a:pt x="2097881" y="240507"/>
                  </a:lnTo>
                  <a:lnTo>
                    <a:pt x="2028825" y="245269"/>
                  </a:lnTo>
                  <a:lnTo>
                    <a:pt x="1850231" y="235744"/>
                  </a:lnTo>
                  <a:lnTo>
                    <a:pt x="1688306" y="245269"/>
                  </a:lnTo>
                  <a:lnTo>
                    <a:pt x="14073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E9E12CAC-1C3E-46F2-8FD2-13D8E833C08C}"/>
                </a:ext>
              </a:extLst>
            </p:cNvPr>
            <p:cNvSpPr/>
            <p:nvPr/>
          </p:nvSpPr>
          <p:spPr>
            <a:xfrm>
              <a:off x="5589589" y="2646363"/>
              <a:ext cx="504825" cy="1473200"/>
            </a:xfrm>
            <a:custGeom>
              <a:avLst/>
              <a:gdLst>
                <a:gd name="connsiteX0" fmla="*/ 188119 w 504825"/>
                <a:gd name="connsiteY0" fmla="*/ 926306 h 1473994"/>
                <a:gd name="connsiteX1" fmla="*/ 188119 w 504825"/>
                <a:gd name="connsiteY1" fmla="*/ 538162 h 1473994"/>
                <a:gd name="connsiteX2" fmla="*/ 183356 w 504825"/>
                <a:gd name="connsiteY2" fmla="*/ 400050 h 1473994"/>
                <a:gd name="connsiteX3" fmla="*/ 178594 w 504825"/>
                <a:gd name="connsiteY3" fmla="*/ 307181 h 1473994"/>
                <a:gd name="connsiteX4" fmla="*/ 171450 w 504825"/>
                <a:gd name="connsiteY4" fmla="*/ 250031 h 1473994"/>
                <a:gd name="connsiteX5" fmla="*/ 161925 w 504825"/>
                <a:gd name="connsiteY5" fmla="*/ 209550 h 1473994"/>
                <a:gd name="connsiteX6" fmla="*/ 140494 w 504825"/>
                <a:gd name="connsiteY6" fmla="*/ 176212 h 1473994"/>
                <a:gd name="connsiteX7" fmla="*/ 111919 w 504825"/>
                <a:gd name="connsiteY7" fmla="*/ 140494 h 1473994"/>
                <a:gd name="connsiteX8" fmla="*/ 73819 w 504825"/>
                <a:gd name="connsiteY8" fmla="*/ 116681 h 1473994"/>
                <a:gd name="connsiteX9" fmla="*/ 33337 w 504825"/>
                <a:gd name="connsiteY9" fmla="*/ 90487 h 1473994"/>
                <a:gd name="connsiteX10" fmla="*/ 11906 w 504825"/>
                <a:gd name="connsiteY10" fmla="*/ 73819 h 1473994"/>
                <a:gd name="connsiteX11" fmla="*/ 0 w 504825"/>
                <a:gd name="connsiteY11" fmla="*/ 54769 h 1473994"/>
                <a:gd name="connsiteX12" fmla="*/ 0 w 504825"/>
                <a:gd name="connsiteY12" fmla="*/ 38100 h 1473994"/>
                <a:gd name="connsiteX13" fmla="*/ 7144 w 504825"/>
                <a:gd name="connsiteY13" fmla="*/ 21431 h 1473994"/>
                <a:gd name="connsiteX14" fmla="*/ 40481 w 504825"/>
                <a:gd name="connsiteY14" fmla="*/ 4762 h 1473994"/>
                <a:gd name="connsiteX15" fmla="*/ 83344 w 504825"/>
                <a:gd name="connsiteY15" fmla="*/ 0 h 1473994"/>
                <a:gd name="connsiteX16" fmla="*/ 123825 w 504825"/>
                <a:gd name="connsiteY16" fmla="*/ 2381 h 1473994"/>
                <a:gd name="connsiteX17" fmla="*/ 190500 w 504825"/>
                <a:gd name="connsiteY17" fmla="*/ 14287 h 1473994"/>
                <a:gd name="connsiteX18" fmla="*/ 261937 w 504825"/>
                <a:gd name="connsiteY18" fmla="*/ 33337 h 1473994"/>
                <a:gd name="connsiteX19" fmla="*/ 321469 w 504825"/>
                <a:gd name="connsiteY19" fmla="*/ 57150 h 1473994"/>
                <a:gd name="connsiteX20" fmla="*/ 371475 w 504825"/>
                <a:gd name="connsiteY20" fmla="*/ 83344 h 1473994"/>
                <a:gd name="connsiteX21" fmla="*/ 421481 w 504825"/>
                <a:gd name="connsiteY21" fmla="*/ 111919 h 1473994"/>
                <a:gd name="connsiteX22" fmla="*/ 457200 w 504825"/>
                <a:gd name="connsiteY22" fmla="*/ 135731 h 1473994"/>
                <a:gd name="connsiteX23" fmla="*/ 476250 w 504825"/>
                <a:gd name="connsiteY23" fmla="*/ 152400 h 1473994"/>
                <a:gd name="connsiteX24" fmla="*/ 488156 w 504825"/>
                <a:gd name="connsiteY24" fmla="*/ 166687 h 1473994"/>
                <a:gd name="connsiteX25" fmla="*/ 500062 w 504825"/>
                <a:gd name="connsiteY25" fmla="*/ 192881 h 1473994"/>
                <a:gd name="connsiteX26" fmla="*/ 504825 w 504825"/>
                <a:gd name="connsiteY26" fmla="*/ 219075 h 1473994"/>
                <a:gd name="connsiteX27" fmla="*/ 504825 w 504825"/>
                <a:gd name="connsiteY27" fmla="*/ 252412 h 1473994"/>
                <a:gd name="connsiteX28" fmla="*/ 495300 w 504825"/>
                <a:gd name="connsiteY28" fmla="*/ 285750 h 1473994"/>
                <a:gd name="connsiteX29" fmla="*/ 476250 w 504825"/>
                <a:gd name="connsiteY29" fmla="*/ 326231 h 1473994"/>
                <a:gd name="connsiteX30" fmla="*/ 459581 w 504825"/>
                <a:gd name="connsiteY30" fmla="*/ 373856 h 1473994"/>
                <a:gd name="connsiteX31" fmla="*/ 452437 w 504825"/>
                <a:gd name="connsiteY31" fmla="*/ 428625 h 1473994"/>
                <a:gd name="connsiteX32" fmla="*/ 452437 w 504825"/>
                <a:gd name="connsiteY32" fmla="*/ 495300 h 1473994"/>
                <a:gd name="connsiteX33" fmla="*/ 457200 w 504825"/>
                <a:gd name="connsiteY33" fmla="*/ 628650 h 1473994"/>
                <a:gd name="connsiteX34" fmla="*/ 457200 w 504825"/>
                <a:gd name="connsiteY34" fmla="*/ 809625 h 1473994"/>
                <a:gd name="connsiteX35" fmla="*/ 400050 w 504825"/>
                <a:gd name="connsiteY35" fmla="*/ 1457325 h 1473994"/>
                <a:gd name="connsiteX36" fmla="*/ 178594 w 504825"/>
                <a:gd name="connsiteY36" fmla="*/ 1473994 h 1473994"/>
                <a:gd name="connsiteX37" fmla="*/ 188119 w 504825"/>
                <a:gd name="connsiteY37" fmla="*/ 926306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1473994">
                  <a:moveTo>
                    <a:pt x="188119" y="926306"/>
                  </a:moveTo>
                  <a:lnTo>
                    <a:pt x="188119" y="538162"/>
                  </a:lnTo>
                  <a:lnTo>
                    <a:pt x="183356" y="400050"/>
                  </a:lnTo>
                  <a:lnTo>
                    <a:pt x="178594" y="307181"/>
                  </a:lnTo>
                  <a:lnTo>
                    <a:pt x="171450" y="250031"/>
                  </a:lnTo>
                  <a:lnTo>
                    <a:pt x="161925" y="209550"/>
                  </a:lnTo>
                  <a:lnTo>
                    <a:pt x="140494" y="176212"/>
                  </a:lnTo>
                  <a:lnTo>
                    <a:pt x="111919" y="140494"/>
                  </a:lnTo>
                  <a:lnTo>
                    <a:pt x="73819" y="116681"/>
                  </a:lnTo>
                  <a:lnTo>
                    <a:pt x="33337" y="90487"/>
                  </a:lnTo>
                  <a:lnTo>
                    <a:pt x="11906" y="73819"/>
                  </a:lnTo>
                  <a:lnTo>
                    <a:pt x="0" y="54769"/>
                  </a:lnTo>
                  <a:lnTo>
                    <a:pt x="0" y="38100"/>
                  </a:lnTo>
                  <a:lnTo>
                    <a:pt x="7144" y="21431"/>
                  </a:lnTo>
                  <a:lnTo>
                    <a:pt x="40481" y="4762"/>
                  </a:lnTo>
                  <a:lnTo>
                    <a:pt x="83344" y="0"/>
                  </a:lnTo>
                  <a:lnTo>
                    <a:pt x="123825" y="2381"/>
                  </a:lnTo>
                  <a:lnTo>
                    <a:pt x="190500" y="14287"/>
                  </a:lnTo>
                  <a:lnTo>
                    <a:pt x="261937" y="33337"/>
                  </a:lnTo>
                  <a:lnTo>
                    <a:pt x="321469" y="57150"/>
                  </a:lnTo>
                  <a:lnTo>
                    <a:pt x="371475" y="83344"/>
                  </a:lnTo>
                  <a:lnTo>
                    <a:pt x="421481" y="111919"/>
                  </a:lnTo>
                  <a:lnTo>
                    <a:pt x="457200" y="135731"/>
                  </a:lnTo>
                  <a:lnTo>
                    <a:pt x="476250" y="152400"/>
                  </a:lnTo>
                  <a:lnTo>
                    <a:pt x="488156" y="166687"/>
                  </a:lnTo>
                  <a:lnTo>
                    <a:pt x="500062" y="192881"/>
                  </a:lnTo>
                  <a:lnTo>
                    <a:pt x="504825" y="219075"/>
                  </a:lnTo>
                  <a:lnTo>
                    <a:pt x="504825" y="252412"/>
                  </a:lnTo>
                  <a:lnTo>
                    <a:pt x="495300" y="285750"/>
                  </a:lnTo>
                  <a:lnTo>
                    <a:pt x="476250" y="326231"/>
                  </a:lnTo>
                  <a:lnTo>
                    <a:pt x="459581" y="373856"/>
                  </a:lnTo>
                  <a:lnTo>
                    <a:pt x="452437" y="428625"/>
                  </a:lnTo>
                  <a:lnTo>
                    <a:pt x="452437" y="495300"/>
                  </a:lnTo>
                  <a:lnTo>
                    <a:pt x="457200" y="628650"/>
                  </a:lnTo>
                  <a:lnTo>
                    <a:pt x="457200" y="809625"/>
                  </a:lnTo>
                  <a:lnTo>
                    <a:pt x="400050" y="1457325"/>
                  </a:lnTo>
                  <a:lnTo>
                    <a:pt x="178594" y="1473994"/>
                  </a:lnTo>
                  <a:lnTo>
                    <a:pt x="188119" y="926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15B36F29-EEAA-4567-84EE-3FE6584897B6}"/>
                </a:ext>
              </a:extLst>
            </p:cNvPr>
            <p:cNvSpPr/>
            <p:nvPr/>
          </p:nvSpPr>
          <p:spPr>
            <a:xfrm>
              <a:off x="4291013" y="3943350"/>
              <a:ext cx="3306762" cy="471488"/>
            </a:xfrm>
            <a:custGeom>
              <a:avLst/>
              <a:gdLst>
                <a:gd name="connsiteX0" fmla="*/ 1798864 w 3306536"/>
                <a:gd name="connsiteY0" fmla="*/ 258536 h 470807"/>
                <a:gd name="connsiteX1" fmla="*/ 1447800 w 3306536"/>
                <a:gd name="connsiteY1" fmla="*/ 285750 h 470807"/>
                <a:gd name="connsiteX2" fmla="*/ 1240971 w 3306536"/>
                <a:gd name="connsiteY2" fmla="*/ 312964 h 470807"/>
                <a:gd name="connsiteX3" fmla="*/ 1047750 w 3306536"/>
                <a:gd name="connsiteY3" fmla="*/ 334736 h 470807"/>
                <a:gd name="connsiteX4" fmla="*/ 903514 w 3306536"/>
                <a:gd name="connsiteY4" fmla="*/ 356507 h 470807"/>
                <a:gd name="connsiteX5" fmla="*/ 770164 w 3306536"/>
                <a:gd name="connsiteY5" fmla="*/ 383721 h 470807"/>
                <a:gd name="connsiteX6" fmla="*/ 658586 w 3306536"/>
                <a:gd name="connsiteY6" fmla="*/ 413657 h 470807"/>
                <a:gd name="connsiteX7" fmla="*/ 566057 w 3306536"/>
                <a:gd name="connsiteY7" fmla="*/ 449036 h 470807"/>
                <a:gd name="connsiteX8" fmla="*/ 517071 w 3306536"/>
                <a:gd name="connsiteY8" fmla="*/ 470807 h 470807"/>
                <a:gd name="connsiteX9" fmla="*/ 470807 w 3306536"/>
                <a:gd name="connsiteY9" fmla="*/ 459921 h 470807"/>
                <a:gd name="connsiteX10" fmla="*/ 389164 w 3306536"/>
                <a:gd name="connsiteY10" fmla="*/ 432707 h 470807"/>
                <a:gd name="connsiteX11" fmla="*/ 329293 w 3306536"/>
                <a:gd name="connsiteY11" fmla="*/ 402771 h 470807"/>
                <a:gd name="connsiteX12" fmla="*/ 266700 w 3306536"/>
                <a:gd name="connsiteY12" fmla="*/ 367393 h 470807"/>
                <a:gd name="connsiteX13" fmla="*/ 144236 w 3306536"/>
                <a:gd name="connsiteY13" fmla="*/ 280307 h 470807"/>
                <a:gd name="connsiteX14" fmla="*/ 40821 w 3306536"/>
                <a:gd name="connsiteY14" fmla="*/ 193221 h 470807"/>
                <a:gd name="connsiteX15" fmla="*/ 16328 w 3306536"/>
                <a:gd name="connsiteY15" fmla="*/ 174171 h 470807"/>
                <a:gd name="connsiteX16" fmla="*/ 0 w 3306536"/>
                <a:gd name="connsiteY16" fmla="*/ 149679 h 470807"/>
                <a:gd name="connsiteX17" fmla="*/ 2721 w 3306536"/>
                <a:gd name="connsiteY17" fmla="*/ 127907 h 470807"/>
                <a:gd name="connsiteX18" fmla="*/ 8164 w 3306536"/>
                <a:gd name="connsiteY18" fmla="*/ 119743 h 470807"/>
                <a:gd name="connsiteX19" fmla="*/ 32657 w 3306536"/>
                <a:gd name="connsiteY19" fmla="*/ 108857 h 470807"/>
                <a:gd name="connsiteX20" fmla="*/ 59871 w 3306536"/>
                <a:gd name="connsiteY20" fmla="*/ 108857 h 470807"/>
                <a:gd name="connsiteX21" fmla="*/ 114300 w 3306536"/>
                <a:gd name="connsiteY21" fmla="*/ 133350 h 470807"/>
                <a:gd name="connsiteX22" fmla="*/ 225878 w 3306536"/>
                <a:gd name="connsiteY22" fmla="*/ 174171 h 470807"/>
                <a:gd name="connsiteX23" fmla="*/ 312964 w 3306536"/>
                <a:gd name="connsiteY23" fmla="*/ 195943 h 470807"/>
                <a:gd name="connsiteX24" fmla="*/ 383721 w 3306536"/>
                <a:gd name="connsiteY24" fmla="*/ 201386 h 470807"/>
                <a:gd name="connsiteX25" fmla="*/ 506186 w 3306536"/>
                <a:gd name="connsiteY25" fmla="*/ 201386 h 470807"/>
                <a:gd name="connsiteX26" fmla="*/ 585107 w 3306536"/>
                <a:gd name="connsiteY26" fmla="*/ 198664 h 470807"/>
                <a:gd name="connsiteX27" fmla="*/ 819150 w 3306536"/>
                <a:gd name="connsiteY27" fmla="*/ 174171 h 470807"/>
                <a:gd name="connsiteX28" fmla="*/ 1102178 w 3306536"/>
                <a:gd name="connsiteY28" fmla="*/ 141514 h 470807"/>
                <a:gd name="connsiteX29" fmla="*/ 1488621 w 3306536"/>
                <a:gd name="connsiteY29" fmla="*/ 92529 h 470807"/>
                <a:gd name="connsiteX30" fmla="*/ 1695450 w 3306536"/>
                <a:gd name="connsiteY30" fmla="*/ 70757 h 470807"/>
                <a:gd name="connsiteX31" fmla="*/ 2051957 w 3306536"/>
                <a:gd name="connsiteY31" fmla="*/ 57150 h 470807"/>
                <a:gd name="connsiteX32" fmla="*/ 2539093 w 3306536"/>
                <a:gd name="connsiteY32" fmla="*/ 43543 h 470807"/>
                <a:gd name="connsiteX33" fmla="*/ 2696936 w 3306536"/>
                <a:gd name="connsiteY33" fmla="*/ 43543 h 470807"/>
                <a:gd name="connsiteX34" fmla="*/ 2743200 w 3306536"/>
                <a:gd name="connsiteY34" fmla="*/ 38100 h 470807"/>
                <a:gd name="connsiteX35" fmla="*/ 2803071 w 3306536"/>
                <a:gd name="connsiteY35" fmla="*/ 27214 h 470807"/>
                <a:gd name="connsiteX36" fmla="*/ 2871107 w 3306536"/>
                <a:gd name="connsiteY36" fmla="*/ 0 h 470807"/>
                <a:gd name="connsiteX37" fmla="*/ 2887436 w 3306536"/>
                <a:gd name="connsiteY37" fmla="*/ 0 h 470807"/>
                <a:gd name="connsiteX38" fmla="*/ 2988128 w 3306536"/>
                <a:gd name="connsiteY38" fmla="*/ 21771 h 470807"/>
                <a:gd name="connsiteX39" fmla="*/ 3072493 w 3306536"/>
                <a:gd name="connsiteY39" fmla="*/ 48986 h 470807"/>
                <a:gd name="connsiteX40" fmla="*/ 3162300 w 3306536"/>
                <a:gd name="connsiteY40" fmla="*/ 78921 h 470807"/>
                <a:gd name="connsiteX41" fmla="*/ 3227614 w 3306536"/>
                <a:gd name="connsiteY41" fmla="*/ 108857 h 470807"/>
                <a:gd name="connsiteX42" fmla="*/ 3273878 w 3306536"/>
                <a:gd name="connsiteY42" fmla="*/ 136071 h 470807"/>
                <a:gd name="connsiteX43" fmla="*/ 3287486 w 3306536"/>
                <a:gd name="connsiteY43" fmla="*/ 155121 h 470807"/>
                <a:gd name="connsiteX44" fmla="*/ 3301093 w 3306536"/>
                <a:gd name="connsiteY44" fmla="*/ 185057 h 470807"/>
                <a:gd name="connsiteX45" fmla="*/ 3306536 w 3306536"/>
                <a:gd name="connsiteY45" fmla="*/ 217714 h 470807"/>
                <a:gd name="connsiteX46" fmla="*/ 3306536 w 3306536"/>
                <a:gd name="connsiteY46" fmla="*/ 244929 h 470807"/>
                <a:gd name="connsiteX47" fmla="*/ 3290207 w 3306536"/>
                <a:gd name="connsiteY47" fmla="*/ 266700 h 470807"/>
                <a:gd name="connsiteX48" fmla="*/ 3262993 w 3306536"/>
                <a:gd name="connsiteY48" fmla="*/ 288471 h 470807"/>
                <a:gd name="connsiteX49" fmla="*/ 3205843 w 3306536"/>
                <a:gd name="connsiteY49" fmla="*/ 296636 h 470807"/>
                <a:gd name="connsiteX50" fmla="*/ 3009900 w 3306536"/>
                <a:gd name="connsiteY50" fmla="*/ 274864 h 470807"/>
                <a:gd name="connsiteX51" fmla="*/ 2555421 w 3306536"/>
                <a:gd name="connsiteY51" fmla="*/ 244929 h 470807"/>
                <a:gd name="connsiteX52" fmla="*/ 2174421 w 3306536"/>
                <a:gd name="connsiteY52" fmla="*/ 244929 h 470807"/>
                <a:gd name="connsiteX53" fmla="*/ 1798864 w 3306536"/>
                <a:gd name="connsiteY53" fmla="*/ 258536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06536" h="470807">
                  <a:moveTo>
                    <a:pt x="1798864" y="258536"/>
                  </a:moveTo>
                  <a:lnTo>
                    <a:pt x="1447800" y="285750"/>
                  </a:lnTo>
                  <a:lnTo>
                    <a:pt x="1240971" y="312964"/>
                  </a:lnTo>
                  <a:lnTo>
                    <a:pt x="1047750" y="334736"/>
                  </a:lnTo>
                  <a:lnTo>
                    <a:pt x="903514" y="356507"/>
                  </a:lnTo>
                  <a:lnTo>
                    <a:pt x="770164" y="383721"/>
                  </a:lnTo>
                  <a:lnTo>
                    <a:pt x="658586" y="413657"/>
                  </a:lnTo>
                  <a:lnTo>
                    <a:pt x="566057" y="449036"/>
                  </a:lnTo>
                  <a:lnTo>
                    <a:pt x="517071" y="470807"/>
                  </a:lnTo>
                  <a:lnTo>
                    <a:pt x="470807" y="459921"/>
                  </a:lnTo>
                  <a:lnTo>
                    <a:pt x="389164" y="432707"/>
                  </a:lnTo>
                  <a:lnTo>
                    <a:pt x="329293" y="402771"/>
                  </a:lnTo>
                  <a:lnTo>
                    <a:pt x="266700" y="367393"/>
                  </a:lnTo>
                  <a:lnTo>
                    <a:pt x="144236" y="280307"/>
                  </a:lnTo>
                  <a:lnTo>
                    <a:pt x="40821" y="193221"/>
                  </a:lnTo>
                  <a:lnTo>
                    <a:pt x="16328" y="174171"/>
                  </a:lnTo>
                  <a:lnTo>
                    <a:pt x="0" y="149679"/>
                  </a:lnTo>
                  <a:lnTo>
                    <a:pt x="2721" y="127907"/>
                  </a:lnTo>
                  <a:lnTo>
                    <a:pt x="8164" y="119743"/>
                  </a:lnTo>
                  <a:lnTo>
                    <a:pt x="32657" y="108857"/>
                  </a:lnTo>
                  <a:lnTo>
                    <a:pt x="59871" y="108857"/>
                  </a:lnTo>
                  <a:lnTo>
                    <a:pt x="114300" y="133350"/>
                  </a:lnTo>
                  <a:lnTo>
                    <a:pt x="225878" y="174171"/>
                  </a:lnTo>
                  <a:lnTo>
                    <a:pt x="312964" y="195943"/>
                  </a:lnTo>
                  <a:lnTo>
                    <a:pt x="383721" y="201386"/>
                  </a:lnTo>
                  <a:lnTo>
                    <a:pt x="506186" y="201386"/>
                  </a:lnTo>
                  <a:lnTo>
                    <a:pt x="585107" y="198664"/>
                  </a:lnTo>
                  <a:lnTo>
                    <a:pt x="819150" y="174171"/>
                  </a:lnTo>
                  <a:lnTo>
                    <a:pt x="1102178" y="141514"/>
                  </a:lnTo>
                  <a:lnTo>
                    <a:pt x="1488621" y="92529"/>
                  </a:lnTo>
                  <a:lnTo>
                    <a:pt x="1695450" y="70757"/>
                  </a:lnTo>
                  <a:lnTo>
                    <a:pt x="2051957" y="57150"/>
                  </a:lnTo>
                  <a:lnTo>
                    <a:pt x="2539093" y="43543"/>
                  </a:lnTo>
                  <a:lnTo>
                    <a:pt x="2696936" y="43543"/>
                  </a:lnTo>
                  <a:lnTo>
                    <a:pt x="2743200" y="38100"/>
                  </a:lnTo>
                  <a:lnTo>
                    <a:pt x="2803071" y="27214"/>
                  </a:lnTo>
                  <a:lnTo>
                    <a:pt x="2871107" y="0"/>
                  </a:lnTo>
                  <a:lnTo>
                    <a:pt x="2887436" y="0"/>
                  </a:lnTo>
                  <a:lnTo>
                    <a:pt x="2988128" y="21771"/>
                  </a:lnTo>
                  <a:lnTo>
                    <a:pt x="3072493" y="48986"/>
                  </a:lnTo>
                  <a:lnTo>
                    <a:pt x="3162300" y="78921"/>
                  </a:lnTo>
                  <a:lnTo>
                    <a:pt x="3227614" y="108857"/>
                  </a:lnTo>
                  <a:lnTo>
                    <a:pt x="3273878" y="136071"/>
                  </a:lnTo>
                  <a:lnTo>
                    <a:pt x="3287486" y="155121"/>
                  </a:lnTo>
                  <a:lnTo>
                    <a:pt x="3301093" y="185057"/>
                  </a:lnTo>
                  <a:lnTo>
                    <a:pt x="3306536" y="217714"/>
                  </a:lnTo>
                  <a:lnTo>
                    <a:pt x="3306536" y="244929"/>
                  </a:lnTo>
                  <a:lnTo>
                    <a:pt x="3290207" y="266700"/>
                  </a:lnTo>
                  <a:lnTo>
                    <a:pt x="3262993" y="288471"/>
                  </a:lnTo>
                  <a:lnTo>
                    <a:pt x="3205843" y="296636"/>
                  </a:lnTo>
                  <a:lnTo>
                    <a:pt x="3009900" y="274864"/>
                  </a:lnTo>
                  <a:lnTo>
                    <a:pt x="2555421" y="244929"/>
                  </a:lnTo>
                  <a:lnTo>
                    <a:pt x="2174421" y="244929"/>
                  </a:lnTo>
                  <a:lnTo>
                    <a:pt x="1798864" y="2585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6A72891D-67A9-4778-9449-C17DF7B4FB18}"/>
                </a:ext>
              </a:extLst>
            </p:cNvPr>
            <p:cNvSpPr/>
            <p:nvPr/>
          </p:nvSpPr>
          <p:spPr>
            <a:xfrm>
              <a:off x="4954589" y="4611689"/>
              <a:ext cx="2295525" cy="1203325"/>
            </a:xfrm>
            <a:custGeom>
              <a:avLst/>
              <a:gdLst>
                <a:gd name="connsiteX0" fmla="*/ 885825 w 2295525"/>
                <a:gd name="connsiteY0" fmla="*/ 295275 h 1202532"/>
                <a:gd name="connsiteX1" fmla="*/ 540544 w 2295525"/>
                <a:gd name="connsiteY1" fmla="*/ 342900 h 1202532"/>
                <a:gd name="connsiteX2" fmla="*/ 114300 w 2295525"/>
                <a:gd name="connsiteY2" fmla="*/ 411957 h 1202532"/>
                <a:gd name="connsiteX3" fmla="*/ 0 w 2295525"/>
                <a:gd name="connsiteY3" fmla="*/ 250032 h 1202532"/>
                <a:gd name="connsiteX4" fmla="*/ 107157 w 2295525"/>
                <a:gd name="connsiteY4" fmla="*/ 245269 h 1202532"/>
                <a:gd name="connsiteX5" fmla="*/ 390525 w 2295525"/>
                <a:gd name="connsiteY5" fmla="*/ 202407 h 1202532"/>
                <a:gd name="connsiteX6" fmla="*/ 735807 w 2295525"/>
                <a:gd name="connsiteY6" fmla="*/ 154782 h 1202532"/>
                <a:gd name="connsiteX7" fmla="*/ 1128713 w 2295525"/>
                <a:gd name="connsiteY7" fmla="*/ 109538 h 1202532"/>
                <a:gd name="connsiteX8" fmla="*/ 1428750 w 2295525"/>
                <a:gd name="connsiteY8" fmla="*/ 85725 h 1202532"/>
                <a:gd name="connsiteX9" fmla="*/ 1828800 w 2295525"/>
                <a:gd name="connsiteY9" fmla="*/ 66675 h 1202532"/>
                <a:gd name="connsiteX10" fmla="*/ 1874044 w 2295525"/>
                <a:gd name="connsiteY10" fmla="*/ 30957 h 1202532"/>
                <a:gd name="connsiteX11" fmla="*/ 1931194 w 2295525"/>
                <a:gd name="connsiteY11" fmla="*/ 0 h 1202532"/>
                <a:gd name="connsiteX12" fmla="*/ 1945482 w 2295525"/>
                <a:gd name="connsiteY12" fmla="*/ 0 h 1202532"/>
                <a:gd name="connsiteX13" fmla="*/ 1993107 w 2295525"/>
                <a:gd name="connsiteY13" fmla="*/ 23813 h 1202532"/>
                <a:gd name="connsiteX14" fmla="*/ 2105025 w 2295525"/>
                <a:gd name="connsiteY14" fmla="*/ 97632 h 1202532"/>
                <a:gd name="connsiteX15" fmla="*/ 2195513 w 2295525"/>
                <a:gd name="connsiteY15" fmla="*/ 169069 h 1202532"/>
                <a:gd name="connsiteX16" fmla="*/ 2235994 w 2295525"/>
                <a:gd name="connsiteY16" fmla="*/ 197644 h 1202532"/>
                <a:gd name="connsiteX17" fmla="*/ 2264569 w 2295525"/>
                <a:gd name="connsiteY17" fmla="*/ 228600 h 1202532"/>
                <a:gd name="connsiteX18" fmla="*/ 2283619 w 2295525"/>
                <a:gd name="connsiteY18" fmla="*/ 252413 h 1202532"/>
                <a:gd name="connsiteX19" fmla="*/ 2293144 w 2295525"/>
                <a:gd name="connsiteY19" fmla="*/ 288132 h 1202532"/>
                <a:gd name="connsiteX20" fmla="*/ 2295525 w 2295525"/>
                <a:gd name="connsiteY20" fmla="*/ 321469 h 1202532"/>
                <a:gd name="connsiteX21" fmla="*/ 2283619 w 2295525"/>
                <a:gd name="connsiteY21" fmla="*/ 364332 h 1202532"/>
                <a:gd name="connsiteX22" fmla="*/ 2205038 w 2295525"/>
                <a:gd name="connsiteY22" fmla="*/ 442913 h 1202532"/>
                <a:gd name="connsiteX23" fmla="*/ 2176463 w 2295525"/>
                <a:gd name="connsiteY23" fmla="*/ 476250 h 1202532"/>
                <a:gd name="connsiteX24" fmla="*/ 2076450 w 2295525"/>
                <a:gd name="connsiteY24" fmla="*/ 764382 h 1202532"/>
                <a:gd name="connsiteX25" fmla="*/ 1983582 w 2295525"/>
                <a:gd name="connsiteY25" fmla="*/ 1000125 h 1202532"/>
                <a:gd name="connsiteX26" fmla="*/ 1893094 w 2295525"/>
                <a:gd name="connsiteY26" fmla="*/ 1202532 h 1202532"/>
                <a:gd name="connsiteX27" fmla="*/ 1697832 w 2295525"/>
                <a:gd name="connsiteY27" fmla="*/ 1150144 h 1202532"/>
                <a:gd name="connsiteX28" fmla="*/ 1745457 w 2295525"/>
                <a:gd name="connsiteY28" fmla="*/ 954882 h 1202532"/>
                <a:gd name="connsiteX29" fmla="*/ 1812132 w 2295525"/>
                <a:gd name="connsiteY29" fmla="*/ 678657 h 1202532"/>
                <a:gd name="connsiteX30" fmla="*/ 1852613 w 2295525"/>
                <a:gd name="connsiteY30" fmla="*/ 497682 h 1202532"/>
                <a:gd name="connsiteX31" fmla="*/ 1890713 w 2295525"/>
                <a:gd name="connsiteY31" fmla="*/ 350044 h 1202532"/>
                <a:gd name="connsiteX32" fmla="*/ 1893094 w 2295525"/>
                <a:gd name="connsiteY32" fmla="*/ 319088 h 1202532"/>
                <a:gd name="connsiteX33" fmla="*/ 1881188 w 2295525"/>
                <a:gd name="connsiteY33" fmla="*/ 271463 h 1202532"/>
                <a:gd name="connsiteX34" fmla="*/ 1859757 w 2295525"/>
                <a:gd name="connsiteY34" fmla="*/ 240507 h 1202532"/>
                <a:gd name="connsiteX35" fmla="*/ 1826419 w 2295525"/>
                <a:gd name="connsiteY35" fmla="*/ 221457 h 1202532"/>
                <a:gd name="connsiteX36" fmla="*/ 1524000 w 2295525"/>
                <a:gd name="connsiteY36" fmla="*/ 230982 h 1202532"/>
                <a:gd name="connsiteX37" fmla="*/ 1245394 w 2295525"/>
                <a:gd name="connsiteY37" fmla="*/ 252413 h 1202532"/>
                <a:gd name="connsiteX38" fmla="*/ 885825 w 2295525"/>
                <a:gd name="connsiteY38" fmla="*/ 295275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1202532">
                  <a:moveTo>
                    <a:pt x="885825" y="295275"/>
                  </a:moveTo>
                  <a:lnTo>
                    <a:pt x="540544" y="342900"/>
                  </a:lnTo>
                  <a:lnTo>
                    <a:pt x="114300" y="411957"/>
                  </a:lnTo>
                  <a:lnTo>
                    <a:pt x="0" y="250032"/>
                  </a:lnTo>
                  <a:lnTo>
                    <a:pt x="107157" y="245269"/>
                  </a:lnTo>
                  <a:lnTo>
                    <a:pt x="390525" y="202407"/>
                  </a:lnTo>
                  <a:lnTo>
                    <a:pt x="735807" y="154782"/>
                  </a:lnTo>
                  <a:lnTo>
                    <a:pt x="1128713" y="109538"/>
                  </a:lnTo>
                  <a:lnTo>
                    <a:pt x="1428750" y="85725"/>
                  </a:lnTo>
                  <a:lnTo>
                    <a:pt x="1828800" y="66675"/>
                  </a:lnTo>
                  <a:lnTo>
                    <a:pt x="1874044" y="30957"/>
                  </a:lnTo>
                  <a:lnTo>
                    <a:pt x="1931194" y="0"/>
                  </a:lnTo>
                  <a:lnTo>
                    <a:pt x="1945482" y="0"/>
                  </a:lnTo>
                  <a:lnTo>
                    <a:pt x="1993107" y="23813"/>
                  </a:lnTo>
                  <a:lnTo>
                    <a:pt x="2105025" y="97632"/>
                  </a:lnTo>
                  <a:lnTo>
                    <a:pt x="2195513" y="169069"/>
                  </a:lnTo>
                  <a:lnTo>
                    <a:pt x="2235994" y="197644"/>
                  </a:lnTo>
                  <a:lnTo>
                    <a:pt x="2264569" y="228600"/>
                  </a:lnTo>
                  <a:lnTo>
                    <a:pt x="2283619" y="252413"/>
                  </a:lnTo>
                  <a:lnTo>
                    <a:pt x="2293144" y="288132"/>
                  </a:lnTo>
                  <a:lnTo>
                    <a:pt x="2295525" y="321469"/>
                  </a:lnTo>
                  <a:lnTo>
                    <a:pt x="2283619" y="364332"/>
                  </a:lnTo>
                  <a:lnTo>
                    <a:pt x="2205038" y="442913"/>
                  </a:lnTo>
                  <a:lnTo>
                    <a:pt x="2176463" y="476250"/>
                  </a:lnTo>
                  <a:lnTo>
                    <a:pt x="2076450" y="764382"/>
                  </a:lnTo>
                  <a:lnTo>
                    <a:pt x="1983582" y="1000125"/>
                  </a:lnTo>
                  <a:lnTo>
                    <a:pt x="1893094" y="1202532"/>
                  </a:lnTo>
                  <a:lnTo>
                    <a:pt x="1697832" y="1150144"/>
                  </a:lnTo>
                  <a:lnTo>
                    <a:pt x="1745457" y="954882"/>
                  </a:lnTo>
                  <a:lnTo>
                    <a:pt x="1812132" y="678657"/>
                  </a:lnTo>
                  <a:lnTo>
                    <a:pt x="1852613" y="497682"/>
                  </a:lnTo>
                  <a:lnTo>
                    <a:pt x="1890713" y="350044"/>
                  </a:lnTo>
                  <a:lnTo>
                    <a:pt x="1893094" y="319088"/>
                  </a:lnTo>
                  <a:lnTo>
                    <a:pt x="1881188" y="271463"/>
                  </a:lnTo>
                  <a:lnTo>
                    <a:pt x="1859757" y="240507"/>
                  </a:lnTo>
                  <a:lnTo>
                    <a:pt x="1826419" y="221457"/>
                  </a:lnTo>
                  <a:lnTo>
                    <a:pt x="1524000" y="230982"/>
                  </a:lnTo>
                  <a:lnTo>
                    <a:pt x="1245394" y="252413"/>
                  </a:lnTo>
                  <a:lnTo>
                    <a:pt x="8858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31290376-7F87-463A-ADD5-5AA22F562456}"/>
                </a:ext>
              </a:extLst>
            </p:cNvPr>
            <p:cNvSpPr/>
            <p:nvPr/>
          </p:nvSpPr>
          <p:spPr>
            <a:xfrm>
              <a:off x="5167314" y="5681663"/>
              <a:ext cx="1728787" cy="304800"/>
            </a:xfrm>
            <a:custGeom>
              <a:avLst/>
              <a:gdLst>
                <a:gd name="connsiteX0" fmla="*/ 664368 w 1728787"/>
                <a:gd name="connsiteY0" fmla="*/ 226218 h 304800"/>
                <a:gd name="connsiteX1" fmla="*/ 47625 w 1728787"/>
                <a:gd name="connsiteY1" fmla="*/ 304800 h 304800"/>
                <a:gd name="connsiteX2" fmla="*/ 0 w 1728787"/>
                <a:gd name="connsiteY2" fmla="*/ 145256 h 304800"/>
                <a:gd name="connsiteX3" fmla="*/ 216693 w 1728787"/>
                <a:gd name="connsiteY3" fmla="*/ 114300 h 304800"/>
                <a:gd name="connsiteX4" fmla="*/ 488156 w 1728787"/>
                <a:gd name="connsiteY4" fmla="*/ 80962 h 304800"/>
                <a:gd name="connsiteX5" fmla="*/ 711993 w 1728787"/>
                <a:gd name="connsiteY5" fmla="*/ 57150 h 304800"/>
                <a:gd name="connsiteX6" fmla="*/ 971550 w 1728787"/>
                <a:gd name="connsiteY6" fmla="*/ 35718 h 304800"/>
                <a:gd name="connsiteX7" fmla="*/ 1312068 w 1728787"/>
                <a:gd name="connsiteY7" fmla="*/ 11906 h 304800"/>
                <a:gd name="connsiteX8" fmla="*/ 1526381 w 1728787"/>
                <a:gd name="connsiteY8" fmla="*/ 0 h 304800"/>
                <a:gd name="connsiteX9" fmla="*/ 1709737 w 1728787"/>
                <a:gd name="connsiteY9" fmla="*/ 45243 h 304800"/>
                <a:gd name="connsiteX10" fmla="*/ 1726406 w 1728787"/>
                <a:gd name="connsiteY10" fmla="*/ 73818 h 304800"/>
                <a:gd name="connsiteX11" fmla="*/ 1728787 w 1728787"/>
                <a:gd name="connsiteY11" fmla="*/ 111918 h 304800"/>
                <a:gd name="connsiteX12" fmla="*/ 1724025 w 1728787"/>
                <a:gd name="connsiteY12" fmla="*/ 147637 h 304800"/>
                <a:gd name="connsiteX13" fmla="*/ 1712118 w 1728787"/>
                <a:gd name="connsiteY13" fmla="*/ 180975 h 304800"/>
                <a:gd name="connsiteX14" fmla="*/ 1690687 w 1728787"/>
                <a:gd name="connsiteY14" fmla="*/ 202406 h 304800"/>
                <a:gd name="connsiteX15" fmla="*/ 1662112 w 1728787"/>
                <a:gd name="connsiteY15" fmla="*/ 207168 h 304800"/>
                <a:gd name="connsiteX16" fmla="*/ 1574006 w 1728787"/>
                <a:gd name="connsiteY16" fmla="*/ 195262 h 304800"/>
                <a:gd name="connsiteX17" fmla="*/ 1466850 w 1728787"/>
                <a:gd name="connsiteY17" fmla="*/ 185737 h 304800"/>
                <a:gd name="connsiteX18" fmla="*/ 1266825 w 1728787"/>
                <a:gd name="connsiteY18" fmla="*/ 178593 h 304800"/>
                <a:gd name="connsiteX19" fmla="*/ 1002506 w 1728787"/>
                <a:gd name="connsiteY19" fmla="*/ 192881 h 304800"/>
                <a:gd name="connsiteX20" fmla="*/ 664368 w 1728787"/>
                <a:gd name="connsiteY20" fmla="*/ 22621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304800">
                  <a:moveTo>
                    <a:pt x="664368" y="226218"/>
                  </a:moveTo>
                  <a:lnTo>
                    <a:pt x="47625" y="304800"/>
                  </a:lnTo>
                  <a:lnTo>
                    <a:pt x="0" y="145256"/>
                  </a:lnTo>
                  <a:lnTo>
                    <a:pt x="216693" y="114300"/>
                  </a:lnTo>
                  <a:lnTo>
                    <a:pt x="488156" y="80962"/>
                  </a:lnTo>
                  <a:lnTo>
                    <a:pt x="711993" y="57150"/>
                  </a:lnTo>
                  <a:lnTo>
                    <a:pt x="971550" y="35718"/>
                  </a:lnTo>
                  <a:lnTo>
                    <a:pt x="1312068" y="11906"/>
                  </a:lnTo>
                  <a:lnTo>
                    <a:pt x="1526381" y="0"/>
                  </a:lnTo>
                  <a:lnTo>
                    <a:pt x="1709737" y="45243"/>
                  </a:lnTo>
                  <a:lnTo>
                    <a:pt x="1726406" y="73818"/>
                  </a:lnTo>
                  <a:lnTo>
                    <a:pt x="1728787" y="111918"/>
                  </a:lnTo>
                  <a:lnTo>
                    <a:pt x="1724025" y="147637"/>
                  </a:lnTo>
                  <a:lnTo>
                    <a:pt x="1712118" y="180975"/>
                  </a:lnTo>
                  <a:lnTo>
                    <a:pt x="1690687" y="202406"/>
                  </a:lnTo>
                  <a:lnTo>
                    <a:pt x="1662112" y="207168"/>
                  </a:lnTo>
                  <a:lnTo>
                    <a:pt x="1574006" y="195262"/>
                  </a:lnTo>
                  <a:lnTo>
                    <a:pt x="1466850" y="185737"/>
                  </a:lnTo>
                  <a:lnTo>
                    <a:pt x="1266825" y="178593"/>
                  </a:lnTo>
                  <a:lnTo>
                    <a:pt x="1002506" y="192881"/>
                  </a:lnTo>
                  <a:lnTo>
                    <a:pt x="664368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189389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AEBB9568-8B93-49BE-AC94-7308EEF24463}"/>
              </a:ext>
            </a:extLst>
          </p:cNvPr>
          <p:cNvSpPr/>
          <p:nvPr/>
        </p:nvSpPr>
        <p:spPr>
          <a:xfrm>
            <a:off x="4162427" y="1495425"/>
            <a:ext cx="931863" cy="1238250"/>
          </a:xfrm>
          <a:custGeom>
            <a:avLst/>
            <a:gdLst>
              <a:gd name="connsiteX0" fmla="*/ 526256 w 931069"/>
              <a:gd name="connsiteY0" fmla="*/ 776288 h 1238250"/>
              <a:gd name="connsiteX1" fmla="*/ 100013 w 931069"/>
              <a:gd name="connsiteY1" fmla="*/ 1238250 h 1238250"/>
              <a:gd name="connsiteX2" fmla="*/ 0 w 931069"/>
              <a:gd name="connsiteY2" fmla="*/ 1169194 h 1238250"/>
              <a:gd name="connsiteX3" fmla="*/ 54769 w 931069"/>
              <a:gd name="connsiteY3" fmla="*/ 1078706 h 1238250"/>
              <a:gd name="connsiteX4" fmla="*/ 150019 w 931069"/>
              <a:gd name="connsiteY4" fmla="*/ 938213 h 1238250"/>
              <a:gd name="connsiteX5" fmla="*/ 302419 w 931069"/>
              <a:gd name="connsiteY5" fmla="*/ 726281 h 1238250"/>
              <a:gd name="connsiteX6" fmla="*/ 397669 w 931069"/>
              <a:gd name="connsiteY6" fmla="*/ 585788 h 1238250"/>
              <a:gd name="connsiteX7" fmla="*/ 452438 w 931069"/>
              <a:gd name="connsiteY7" fmla="*/ 495300 h 1238250"/>
              <a:gd name="connsiteX8" fmla="*/ 490538 w 931069"/>
              <a:gd name="connsiteY8" fmla="*/ 428625 h 1238250"/>
              <a:gd name="connsiteX9" fmla="*/ 540544 w 931069"/>
              <a:gd name="connsiteY9" fmla="*/ 328613 h 1238250"/>
              <a:gd name="connsiteX10" fmla="*/ 561975 w 931069"/>
              <a:gd name="connsiteY10" fmla="*/ 250031 h 1238250"/>
              <a:gd name="connsiteX11" fmla="*/ 561975 w 931069"/>
              <a:gd name="connsiteY11" fmla="*/ 235744 h 1238250"/>
              <a:gd name="connsiteX12" fmla="*/ 547688 w 931069"/>
              <a:gd name="connsiteY12" fmla="*/ 202406 h 1238250"/>
              <a:gd name="connsiteX13" fmla="*/ 502444 w 931069"/>
              <a:gd name="connsiteY13" fmla="*/ 145256 h 1238250"/>
              <a:gd name="connsiteX14" fmla="*/ 445294 w 931069"/>
              <a:gd name="connsiteY14" fmla="*/ 71438 h 1238250"/>
              <a:gd name="connsiteX15" fmla="*/ 426244 w 931069"/>
              <a:gd name="connsiteY15" fmla="*/ 52388 h 1238250"/>
              <a:gd name="connsiteX16" fmla="*/ 414338 w 931069"/>
              <a:gd name="connsiteY16" fmla="*/ 23813 h 1238250"/>
              <a:gd name="connsiteX17" fmla="*/ 416719 w 931069"/>
              <a:gd name="connsiteY17" fmla="*/ 7144 h 1238250"/>
              <a:gd name="connsiteX18" fmla="*/ 431006 w 931069"/>
              <a:gd name="connsiteY18" fmla="*/ 0 h 1238250"/>
              <a:gd name="connsiteX19" fmla="*/ 471488 w 931069"/>
              <a:gd name="connsiteY19" fmla="*/ 11906 h 1238250"/>
              <a:gd name="connsiteX20" fmla="*/ 585788 w 931069"/>
              <a:gd name="connsiteY20" fmla="*/ 61913 h 1238250"/>
              <a:gd name="connsiteX21" fmla="*/ 721519 w 931069"/>
              <a:gd name="connsiteY21" fmla="*/ 130969 h 1238250"/>
              <a:gd name="connsiteX22" fmla="*/ 831056 w 931069"/>
              <a:gd name="connsiteY22" fmla="*/ 192881 h 1238250"/>
              <a:gd name="connsiteX23" fmla="*/ 895350 w 931069"/>
              <a:gd name="connsiteY23" fmla="*/ 235744 h 1238250"/>
              <a:gd name="connsiteX24" fmla="*/ 921544 w 931069"/>
              <a:gd name="connsiteY24" fmla="*/ 266700 h 1238250"/>
              <a:gd name="connsiteX25" fmla="*/ 931069 w 931069"/>
              <a:gd name="connsiteY25" fmla="*/ 300038 h 1238250"/>
              <a:gd name="connsiteX26" fmla="*/ 931069 w 931069"/>
              <a:gd name="connsiteY26" fmla="*/ 333375 h 1238250"/>
              <a:gd name="connsiteX27" fmla="*/ 923925 w 931069"/>
              <a:gd name="connsiteY27" fmla="*/ 371475 h 1238250"/>
              <a:gd name="connsiteX28" fmla="*/ 897731 w 931069"/>
              <a:gd name="connsiteY28" fmla="*/ 397669 h 1238250"/>
              <a:gd name="connsiteX29" fmla="*/ 847725 w 931069"/>
              <a:gd name="connsiteY29" fmla="*/ 431006 h 1238250"/>
              <a:gd name="connsiteX30" fmla="*/ 833438 w 931069"/>
              <a:gd name="connsiteY30" fmla="*/ 440531 h 1238250"/>
              <a:gd name="connsiteX31" fmla="*/ 526256 w 931069"/>
              <a:gd name="connsiteY31" fmla="*/ 776288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31069" h="1238250">
                <a:moveTo>
                  <a:pt x="526256" y="776288"/>
                </a:moveTo>
                <a:lnTo>
                  <a:pt x="100013" y="1238250"/>
                </a:lnTo>
                <a:lnTo>
                  <a:pt x="0" y="1169194"/>
                </a:lnTo>
                <a:lnTo>
                  <a:pt x="54769" y="1078706"/>
                </a:lnTo>
                <a:lnTo>
                  <a:pt x="150019" y="938213"/>
                </a:lnTo>
                <a:lnTo>
                  <a:pt x="302419" y="726281"/>
                </a:lnTo>
                <a:lnTo>
                  <a:pt x="397669" y="585788"/>
                </a:lnTo>
                <a:lnTo>
                  <a:pt x="452438" y="495300"/>
                </a:lnTo>
                <a:lnTo>
                  <a:pt x="490538" y="428625"/>
                </a:lnTo>
                <a:lnTo>
                  <a:pt x="540544" y="328613"/>
                </a:lnTo>
                <a:lnTo>
                  <a:pt x="561975" y="250031"/>
                </a:lnTo>
                <a:lnTo>
                  <a:pt x="561975" y="235744"/>
                </a:lnTo>
                <a:lnTo>
                  <a:pt x="547688" y="202406"/>
                </a:lnTo>
                <a:lnTo>
                  <a:pt x="502444" y="145256"/>
                </a:lnTo>
                <a:lnTo>
                  <a:pt x="445294" y="71438"/>
                </a:lnTo>
                <a:lnTo>
                  <a:pt x="426244" y="52388"/>
                </a:lnTo>
                <a:lnTo>
                  <a:pt x="414338" y="23813"/>
                </a:lnTo>
                <a:lnTo>
                  <a:pt x="416719" y="7144"/>
                </a:lnTo>
                <a:lnTo>
                  <a:pt x="431006" y="0"/>
                </a:lnTo>
                <a:lnTo>
                  <a:pt x="471488" y="11906"/>
                </a:lnTo>
                <a:lnTo>
                  <a:pt x="585788" y="61913"/>
                </a:lnTo>
                <a:lnTo>
                  <a:pt x="721519" y="130969"/>
                </a:lnTo>
                <a:lnTo>
                  <a:pt x="831056" y="192881"/>
                </a:lnTo>
                <a:lnTo>
                  <a:pt x="895350" y="235744"/>
                </a:lnTo>
                <a:lnTo>
                  <a:pt x="921544" y="266700"/>
                </a:lnTo>
                <a:lnTo>
                  <a:pt x="931069" y="300038"/>
                </a:lnTo>
                <a:lnTo>
                  <a:pt x="931069" y="333375"/>
                </a:lnTo>
                <a:lnTo>
                  <a:pt x="923925" y="371475"/>
                </a:lnTo>
                <a:lnTo>
                  <a:pt x="897731" y="397669"/>
                </a:lnTo>
                <a:lnTo>
                  <a:pt x="847725" y="431006"/>
                </a:lnTo>
                <a:lnTo>
                  <a:pt x="833438" y="440531"/>
                </a:lnTo>
                <a:lnTo>
                  <a:pt x="526256" y="7762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66B3E32-D82C-476E-AC4C-CDEE58CF44E7}"/>
              </a:ext>
            </a:extLst>
          </p:cNvPr>
          <p:cNvSpPr/>
          <p:nvPr/>
        </p:nvSpPr>
        <p:spPr>
          <a:xfrm>
            <a:off x="5253038" y="4181475"/>
            <a:ext cx="500062" cy="1030288"/>
          </a:xfrm>
          <a:custGeom>
            <a:avLst/>
            <a:gdLst>
              <a:gd name="connsiteX0" fmla="*/ 69056 w 500062"/>
              <a:gd name="connsiteY0" fmla="*/ 197644 h 1031081"/>
              <a:gd name="connsiteX1" fmla="*/ 195262 w 500062"/>
              <a:gd name="connsiteY1" fmla="*/ 566738 h 1031081"/>
              <a:gd name="connsiteX2" fmla="*/ 266700 w 500062"/>
              <a:gd name="connsiteY2" fmla="*/ 826294 h 1031081"/>
              <a:gd name="connsiteX3" fmla="*/ 300037 w 500062"/>
              <a:gd name="connsiteY3" fmla="*/ 942975 h 1031081"/>
              <a:gd name="connsiteX4" fmla="*/ 321468 w 500062"/>
              <a:gd name="connsiteY4" fmla="*/ 983456 h 1031081"/>
              <a:gd name="connsiteX5" fmla="*/ 350043 w 500062"/>
              <a:gd name="connsiteY5" fmla="*/ 1014413 h 1031081"/>
              <a:gd name="connsiteX6" fmla="*/ 371475 w 500062"/>
              <a:gd name="connsiteY6" fmla="*/ 1026319 h 1031081"/>
              <a:gd name="connsiteX7" fmla="*/ 404812 w 500062"/>
              <a:gd name="connsiteY7" fmla="*/ 1031081 h 1031081"/>
              <a:gd name="connsiteX8" fmla="*/ 433387 w 500062"/>
              <a:gd name="connsiteY8" fmla="*/ 1019175 h 1031081"/>
              <a:gd name="connsiteX9" fmla="*/ 466725 w 500062"/>
              <a:gd name="connsiteY9" fmla="*/ 988219 h 1031081"/>
              <a:gd name="connsiteX10" fmla="*/ 488156 w 500062"/>
              <a:gd name="connsiteY10" fmla="*/ 938213 h 1031081"/>
              <a:gd name="connsiteX11" fmla="*/ 500062 w 500062"/>
              <a:gd name="connsiteY11" fmla="*/ 850106 h 1031081"/>
              <a:gd name="connsiteX12" fmla="*/ 497681 w 500062"/>
              <a:gd name="connsiteY12" fmla="*/ 733425 h 1031081"/>
              <a:gd name="connsiteX13" fmla="*/ 478631 w 500062"/>
              <a:gd name="connsiteY13" fmla="*/ 585788 h 1031081"/>
              <a:gd name="connsiteX14" fmla="*/ 400050 w 500062"/>
              <a:gd name="connsiteY14" fmla="*/ 454819 h 1031081"/>
              <a:gd name="connsiteX15" fmla="*/ 157162 w 500062"/>
              <a:gd name="connsiteY15" fmla="*/ 128588 h 1031081"/>
              <a:gd name="connsiteX16" fmla="*/ 78581 w 500062"/>
              <a:gd name="connsiteY16" fmla="*/ 33338 h 1031081"/>
              <a:gd name="connsiteX17" fmla="*/ 38100 w 500062"/>
              <a:gd name="connsiteY17" fmla="*/ 4763 h 1031081"/>
              <a:gd name="connsiteX18" fmla="*/ 14287 w 500062"/>
              <a:gd name="connsiteY18" fmla="*/ 0 h 1031081"/>
              <a:gd name="connsiteX19" fmla="*/ 0 w 500062"/>
              <a:gd name="connsiteY19" fmla="*/ 4763 h 1031081"/>
              <a:gd name="connsiteX20" fmla="*/ 0 w 500062"/>
              <a:gd name="connsiteY20" fmla="*/ 30956 h 1031081"/>
              <a:gd name="connsiteX21" fmla="*/ 69056 w 500062"/>
              <a:gd name="connsiteY21" fmla="*/ 197644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0062" h="1031081">
                <a:moveTo>
                  <a:pt x="69056" y="197644"/>
                </a:moveTo>
                <a:lnTo>
                  <a:pt x="195262" y="566738"/>
                </a:lnTo>
                <a:lnTo>
                  <a:pt x="266700" y="826294"/>
                </a:lnTo>
                <a:lnTo>
                  <a:pt x="300037" y="942975"/>
                </a:lnTo>
                <a:lnTo>
                  <a:pt x="321468" y="983456"/>
                </a:lnTo>
                <a:lnTo>
                  <a:pt x="350043" y="1014413"/>
                </a:lnTo>
                <a:lnTo>
                  <a:pt x="371475" y="1026319"/>
                </a:lnTo>
                <a:lnTo>
                  <a:pt x="404812" y="1031081"/>
                </a:lnTo>
                <a:lnTo>
                  <a:pt x="433387" y="1019175"/>
                </a:lnTo>
                <a:lnTo>
                  <a:pt x="466725" y="988219"/>
                </a:lnTo>
                <a:lnTo>
                  <a:pt x="488156" y="938213"/>
                </a:lnTo>
                <a:lnTo>
                  <a:pt x="500062" y="850106"/>
                </a:lnTo>
                <a:cubicBezTo>
                  <a:pt x="499268" y="811212"/>
                  <a:pt x="498475" y="772319"/>
                  <a:pt x="497681" y="733425"/>
                </a:cubicBezTo>
                <a:lnTo>
                  <a:pt x="478631" y="585788"/>
                </a:lnTo>
                <a:lnTo>
                  <a:pt x="400050" y="454819"/>
                </a:lnTo>
                <a:lnTo>
                  <a:pt x="157162" y="128588"/>
                </a:lnTo>
                <a:lnTo>
                  <a:pt x="78581" y="33338"/>
                </a:lnTo>
                <a:lnTo>
                  <a:pt x="38100" y="4763"/>
                </a:lnTo>
                <a:lnTo>
                  <a:pt x="14287" y="0"/>
                </a:lnTo>
                <a:lnTo>
                  <a:pt x="0" y="4763"/>
                </a:lnTo>
                <a:lnTo>
                  <a:pt x="0" y="30956"/>
                </a:lnTo>
                <a:lnTo>
                  <a:pt x="69056" y="1976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DCA60102-2DC5-48E4-B86C-0A980A00D8F0}"/>
              </a:ext>
            </a:extLst>
          </p:cNvPr>
          <p:cNvSpPr/>
          <p:nvPr/>
        </p:nvSpPr>
        <p:spPr>
          <a:xfrm>
            <a:off x="3662363" y="4283075"/>
            <a:ext cx="844550" cy="1347788"/>
          </a:xfrm>
          <a:custGeom>
            <a:avLst/>
            <a:gdLst>
              <a:gd name="connsiteX0" fmla="*/ 656822 w 844854"/>
              <a:gd name="connsiteY0" fmla="*/ 522882 h 1347130"/>
              <a:gd name="connsiteX1" fmla="*/ 546064 w 844854"/>
              <a:gd name="connsiteY1" fmla="*/ 703187 h 1347130"/>
              <a:gd name="connsiteX2" fmla="*/ 448184 w 844854"/>
              <a:gd name="connsiteY2" fmla="*/ 837127 h 1347130"/>
              <a:gd name="connsiteX3" fmla="*/ 352881 w 844854"/>
              <a:gd name="connsiteY3" fmla="*/ 971067 h 1347130"/>
              <a:gd name="connsiteX4" fmla="*/ 278183 w 844854"/>
              <a:gd name="connsiteY4" fmla="*/ 1076674 h 1347130"/>
              <a:gd name="connsiteX5" fmla="*/ 180304 w 844854"/>
              <a:gd name="connsiteY5" fmla="*/ 1187432 h 1347130"/>
              <a:gd name="connsiteX6" fmla="*/ 61818 w 844854"/>
              <a:gd name="connsiteY6" fmla="*/ 1326524 h 1347130"/>
              <a:gd name="connsiteX7" fmla="*/ 33485 w 844854"/>
              <a:gd name="connsiteY7" fmla="*/ 1347130 h 1347130"/>
              <a:gd name="connsiteX8" fmla="*/ 10303 w 844854"/>
              <a:gd name="connsiteY8" fmla="*/ 1344555 h 1347130"/>
              <a:gd name="connsiteX9" fmla="*/ 0 w 844854"/>
              <a:gd name="connsiteY9" fmla="*/ 1331676 h 1347130"/>
              <a:gd name="connsiteX10" fmla="*/ 5151 w 844854"/>
              <a:gd name="connsiteY10" fmla="*/ 1308494 h 1347130"/>
              <a:gd name="connsiteX11" fmla="*/ 79849 w 844854"/>
              <a:gd name="connsiteY11" fmla="*/ 1174553 h 1347130"/>
              <a:gd name="connsiteX12" fmla="*/ 203486 w 844854"/>
              <a:gd name="connsiteY12" fmla="*/ 965916 h 1347130"/>
              <a:gd name="connsiteX13" fmla="*/ 337426 w 844854"/>
              <a:gd name="connsiteY13" fmla="*/ 739248 h 1347130"/>
              <a:gd name="connsiteX14" fmla="*/ 417275 w 844854"/>
              <a:gd name="connsiteY14" fmla="*/ 569246 h 1347130"/>
              <a:gd name="connsiteX15" fmla="*/ 491973 w 844854"/>
              <a:gd name="connsiteY15" fmla="*/ 386366 h 1347130"/>
              <a:gd name="connsiteX16" fmla="*/ 528033 w 844854"/>
              <a:gd name="connsiteY16" fmla="*/ 260153 h 1347130"/>
              <a:gd name="connsiteX17" fmla="*/ 528033 w 844854"/>
              <a:gd name="connsiteY17" fmla="*/ 213790 h 1347130"/>
              <a:gd name="connsiteX18" fmla="*/ 510003 w 844854"/>
              <a:gd name="connsiteY18" fmla="*/ 157122 h 1347130"/>
              <a:gd name="connsiteX19" fmla="*/ 486821 w 844854"/>
              <a:gd name="connsiteY19" fmla="*/ 115910 h 1347130"/>
              <a:gd name="connsiteX20" fmla="*/ 453336 w 844854"/>
              <a:gd name="connsiteY20" fmla="*/ 77273 h 1347130"/>
              <a:gd name="connsiteX21" fmla="*/ 432730 w 844854"/>
              <a:gd name="connsiteY21" fmla="*/ 48940 h 1347130"/>
              <a:gd name="connsiteX22" fmla="*/ 427578 w 844854"/>
              <a:gd name="connsiteY22" fmla="*/ 23182 h 1347130"/>
              <a:gd name="connsiteX23" fmla="*/ 435306 w 844854"/>
              <a:gd name="connsiteY23" fmla="*/ 2576 h 1347130"/>
              <a:gd name="connsiteX24" fmla="*/ 453336 w 844854"/>
              <a:gd name="connsiteY24" fmla="*/ 0 h 1347130"/>
              <a:gd name="connsiteX25" fmla="*/ 489397 w 844854"/>
              <a:gd name="connsiteY25" fmla="*/ 10303 h 1347130"/>
              <a:gd name="connsiteX26" fmla="*/ 558943 w 844854"/>
              <a:gd name="connsiteY26" fmla="*/ 36061 h 1347130"/>
              <a:gd name="connsiteX27" fmla="*/ 636216 w 844854"/>
              <a:gd name="connsiteY27" fmla="*/ 69546 h 1347130"/>
              <a:gd name="connsiteX28" fmla="*/ 710913 w 844854"/>
              <a:gd name="connsiteY28" fmla="*/ 108183 h 1347130"/>
              <a:gd name="connsiteX29" fmla="*/ 759853 w 844854"/>
              <a:gd name="connsiteY29" fmla="*/ 144244 h 1347130"/>
              <a:gd name="connsiteX30" fmla="*/ 793338 w 844854"/>
              <a:gd name="connsiteY30" fmla="*/ 172577 h 1347130"/>
              <a:gd name="connsiteX31" fmla="*/ 829399 w 844854"/>
              <a:gd name="connsiteY31" fmla="*/ 216365 h 1347130"/>
              <a:gd name="connsiteX32" fmla="*/ 844854 w 844854"/>
              <a:gd name="connsiteY32" fmla="*/ 244699 h 1347130"/>
              <a:gd name="connsiteX33" fmla="*/ 844854 w 844854"/>
              <a:gd name="connsiteY33" fmla="*/ 278184 h 1347130"/>
              <a:gd name="connsiteX34" fmla="*/ 837126 w 844854"/>
              <a:gd name="connsiteY34" fmla="*/ 301366 h 1347130"/>
              <a:gd name="connsiteX35" fmla="*/ 816520 w 844854"/>
              <a:gd name="connsiteY35" fmla="*/ 332275 h 1347130"/>
              <a:gd name="connsiteX36" fmla="*/ 783035 w 844854"/>
              <a:gd name="connsiteY36" fmla="*/ 363184 h 1347130"/>
              <a:gd name="connsiteX37" fmla="*/ 728944 w 844854"/>
              <a:gd name="connsiteY37" fmla="*/ 396670 h 1347130"/>
              <a:gd name="connsiteX38" fmla="*/ 656822 w 844854"/>
              <a:gd name="connsiteY38" fmla="*/ 522882 h 134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44854" h="1347130">
                <a:moveTo>
                  <a:pt x="656822" y="522882"/>
                </a:moveTo>
                <a:lnTo>
                  <a:pt x="546064" y="703187"/>
                </a:lnTo>
                <a:lnTo>
                  <a:pt x="448184" y="837127"/>
                </a:lnTo>
                <a:lnTo>
                  <a:pt x="352881" y="971067"/>
                </a:lnTo>
                <a:lnTo>
                  <a:pt x="278183" y="1076674"/>
                </a:lnTo>
                <a:lnTo>
                  <a:pt x="180304" y="1187432"/>
                </a:lnTo>
                <a:lnTo>
                  <a:pt x="61818" y="1326524"/>
                </a:lnTo>
                <a:lnTo>
                  <a:pt x="33485" y="1347130"/>
                </a:lnTo>
                <a:lnTo>
                  <a:pt x="10303" y="1344555"/>
                </a:lnTo>
                <a:lnTo>
                  <a:pt x="0" y="1331676"/>
                </a:lnTo>
                <a:lnTo>
                  <a:pt x="5151" y="1308494"/>
                </a:lnTo>
                <a:lnTo>
                  <a:pt x="79849" y="1174553"/>
                </a:lnTo>
                <a:lnTo>
                  <a:pt x="203486" y="965916"/>
                </a:lnTo>
                <a:lnTo>
                  <a:pt x="337426" y="739248"/>
                </a:lnTo>
                <a:lnTo>
                  <a:pt x="417275" y="569246"/>
                </a:lnTo>
                <a:lnTo>
                  <a:pt x="491973" y="386366"/>
                </a:lnTo>
                <a:lnTo>
                  <a:pt x="528033" y="260153"/>
                </a:lnTo>
                <a:lnTo>
                  <a:pt x="528033" y="213790"/>
                </a:lnTo>
                <a:lnTo>
                  <a:pt x="510003" y="157122"/>
                </a:lnTo>
                <a:lnTo>
                  <a:pt x="486821" y="115910"/>
                </a:lnTo>
                <a:lnTo>
                  <a:pt x="453336" y="77273"/>
                </a:lnTo>
                <a:lnTo>
                  <a:pt x="432730" y="48940"/>
                </a:lnTo>
                <a:lnTo>
                  <a:pt x="427578" y="23182"/>
                </a:lnTo>
                <a:lnTo>
                  <a:pt x="435306" y="2576"/>
                </a:lnTo>
                <a:lnTo>
                  <a:pt x="453336" y="0"/>
                </a:lnTo>
                <a:lnTo>
                  <a:pt x="489397" y="10303"/>
                </a:lnTo>
                <a:lnTo>
                  <a:pt x="558943" y="36061"/>
                </a:lnTo>
                <a:lnTo>
                  <a:pt x="636216" y="69546"/>
                </a:lnTo>
                <a:lnTo>
                  <a:pt x="710913" y="108183"/>
                </a:lnTo>
                <a:lnTo>
                  <a:pt x="759853" y="144244"/>
                </a:lnTo>
                <a:lnTo>
                  <a:pt x="793338" y="172577"/>
                </a:lnTo>
                <a:lnTo>
                  <a:pt x="829399" y="216365"/>
                </a:lnTo>
                <a:lnTo>
                  <a:pt x="844854" y="244699"/>
                </a:lnTo>
                <a:lnTo>
                  <a:pt x="844854" y="278184"/>
                </a:lnTo>
                <a:lnTo>
                  <a:pt x="837126" y="301366"/>
                </a:lnTo>
                <a:lnTo>
                  <a:pt x="816520" y="332275"/>
                </a:lnTo>
                <a:lnTo>
                  <a:pt x="783035" y="363184"/>
                </a:lnTo>
                <a:lnTo>
                  <a:pt x="728944" y="396670"/>
                </a:lnTo>
                <a:lnTo>
                  <a:pt x="656822" y="5228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3B72B448-15F0-47CB-8DFA-24140EC4131D}"/>
              </a:ext>
            </a:extLst>
          </p:cNvPr>
          <p:cNvSpPr/>
          <p:nvPr/>
        </p:nvSpPr>
        <p:spPr>
          <a:xfrm>
            <a:off x="7239001" y="5180014"/>
            <a:ext cx="1089025" cy="854075"/>
          </a:xfrm>
          <a:custGeom>
            <a:avLst/>
            <a:gdLst>
              <a:gd name="connsiteX0" fmla="*/ 245269 w 1088231"/>
              <a:gd name="connsiteY0" fmla="*/ 97631 h 854869"/>
              <a:gd name="connsiteX1" fmla="*/ 738188 w 1088231"/>
              <a:gd name="connsiteY1" fmla="*/ 309562 h 854869"/>
              <a:gd name="connsiteX2" fmla="*/ 828675 w 1088231"/>
              <a:gd name="connsiteY2" fmla="*/ 345281 h 854869"/>
              <a:gd name="connsiteX3" fmla="*/ 881063 w 1088231"/>
              <a:gd name="connsiteY3" fmla="*/ 390525 h 854869"/>
              <a:gd name="connsiteX4" fmla="*/ 959644 w 1088231"/>
              <a:gd name="connsiteY4" fmla="*/ 481012 h 854869"/>
              <a:gd name="connsiteX5" fmla="*/ 1012031 w 1088231"/>
              <a:gd name="connsiteY5" fmla="*/ 552450 h 854869"/>
              <a:gd name="connsiteX6" fmla="*/ 1064419 w 1088231"/>
              <a:gd name="connsiteY6" fmla="*/ 659606 h 854869"/>
              <a:gd name="connsiteX7" fmla="*/ 1085850 w 1088231"/>
              <a:gd name="connsiteY7" fmla="*/ 723900 h 854869"/>
              <a:gd name="connsiteX8" fmla="*/ 1088231 w 1088231"/>
              <a:gd name="connsiteY8" fmla="*/ 764381 h 854869"/>
              <a:gd name="connsiteX9" fmla="*/ 1083469 w 1088231"/>
              <a:gd name="connsiteY9" fmla="*/ 809625 h 854869"/>
              <a:gd name="connsiteX10" fmla="*/ 1071563 w 1088231"/>
              <a:gd name="connsiteY10" fmla="*/ 833437 h 854869"/>
              <a:gd name="connsiteX11" fmla="*/ 1045369 w 1088231"/>
              <a:gd name="connsiteY11" fmla="*/ 852487 h 854869"/>
              <a:gd name="connsiteX12" fmla="*/ 1012031 w 1088231"/>
              <a:gd name="connsiteY12" fmla="*/ 854869 h 854869"/>
              <a:gd name="connsiteX13" fmla="*/ 964406 w 1088231"/>
              <a:gd name="connsiteY13" fmla="*/ 838200 h 854869"/>
              <a:gd name="connsiteX14" fmla="*/ 907256 w 1088231"/>
              <a:gd name="connsiteY14" fmla="*/ 795337 h 854869"/>
              <a:gd name="connsiteX15" fmla="*/ 738188 w 1088231"/>
              <a:gd name="connsiteY15" fmla="*/ 659606 h 854869"/>
              <a:gd name="connsiteX16" fmla="*/ 364331 w 1088231"/>
              <a:gd name="connsiteY16" fmla="*/ 357187 h 854869"/>
              <a:gd name="connsiteX17" fmla="*/ 92869 w 1088231"/>
              <a:gd name="connsiteY17" fmla="*/ 128587 h 854869"/>
              <a:gd name="connsiteX18" fmla="*/ 16669 w 1088231"/>
              <a:gd name="connsiteY18" fmla="*/ 64294 h 854869"/>
              <a:gd name="connsiteX19" fmla="*/ 4763 w 1088231"/>
              <a:gd name="connsiteY19" fmla="*/ 33337 h 854869"/>
              <a:gd name="connsiteX20" fmla="*/ 0 w 1088231"/>
              <a:gd name="connsiteY20" fmla="*/ 9525 h 854869"/>
              <a:gd name="connsiteX21" fmla="*/ 16669 w 1088231"/>
              <a:gd name="connsiteY21" fmla="*/ 0 h 854869"/>
              <a:gd name="connsiteX22" fmla="*/ 47625 w 1088231"/>
              <a:gd name="connsiteY22" fmla="*/ 7144 h 854869"/>
              <a:gd name="connsiteX23" fmla="*/ 245269 w 1088231"/>
              <a:gd name="connsiteY23" fmla="*/ 97631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88231" h="854869">
                <a:moveTo>
                  <a:pt x="245269" y="97631"/>
                </a:moveTo>
                <a:lnTo>
                  <a:pt x="738188" y="309562"/>
                </a:lnTo>
                <a:lnTo>
                  <a:pt x="828675" y="345281"/>
                </a:lnTo>
                <a:lnTo>
                  <a:pt x="881063" y="390525"/>
                </a:lnTo>
                <a:lnTo>
                  <a:pt x="959644" y="481012"/>
                </a:lnTo>
                <a:lnTo>
                  <a:pt x="1012031" y="552450"/>
                </a:lnTo>
                <a:lnTo>
                  <a:pt x="1064419" y="659606"/>
                </a:lnTo>
                <a:lnTo>
                  <a:pt x="1085850" y="723900"/>
                </a:lnTo>
                <a:lnTo>
                  <a:pt x="1088231" y="764381"/>
                </a:lnTo>
                <a:lnTo>
                  <a:pt x="1083469" y="809625"/>
                </a:lnTo>
                <a:lnTo>
                  <a:pt x="1071563" y="833437"/>
                </a:lnTo>
                <a:lnTo>
                  <a:pt x="1045369" y="852487"/>
                </a:lnTo>
                <a:lnTo>
                  <a:pt x="1012031" y="854869"/>
                </a:lnTo>
                <a:lnTo>
                  <a:pt x="964406" y="838200"/>
                </a:lnTo>
                <a:lnTo>
                  <a:pt x="907256" y="795337"/>
                </a:lnTo>
                <a:lnTo>
                  <a:pt x="738188" y="659606"/>
                </a:lnTo>
                <a:lnTo>
                  <a:pt x="364331" y="357187"/>
                </a:lnTo>
                <a:lnTo>
                  <a:pt x="92869" y="128587"/>
                </a:lnTo>
                <a:lnTo>
                  <a:pt x="16669" y="64294"/>
                </a:lnTo>
                <a:lnTo>
                  <a:pt x="4763" y="33337"/>
                </a:lnTo>
                <a:lnTo>
                  <a:pt x="0" y="9525"/>
                </a:lnTo>
                <a:lnTo>
                  <a:pt x="16669" y="0"/>
                </a:lnTo>
                <a:lnTo>
                  <a:pt x="47625" y="7144"/>
                </a:lnTo>
                <a:lnTo>
                  <a:pt x="245269" y="976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CB5EBC3D-0654-49FF-8127-5605521DAA96}"/>
              </a:ext>
            </a:extLst>
          </p:cNvPr>
          <p:cNvSpPr/>
          <p:nvPr/>
        </p:nvSpPr>
        <p:spPr>
          <a:xfrm rot="16200000">
            <a:off x="5290344" y="4098131"/>
            <a:ext cx="1924050" cy="357188"/>
          </a:xfrm>
          <a:custGeom>
            <a:avLst/>
            <a:gdLst>
              <a:gd name="connsiteX0" fmla="*/ 707231 w 1924050"/>
              <a:gd name="connsiteY0" fmla="*/ 128587 h 357187"/>
              <a:gd name="connsiteX1" fmla="*/ 1290637 w 1924050"/>
              <a:gd name="connsiteY1" fmla="*/ 128587 h 357187"/>
              <a:gd name="connsiteX2" fmla="*/ 1578768 w 1924050"/>
              <a:gd name="connsiteY2" fmla="*/ 130969 h 357187"/>
              <a:gd name="connsiteX3" fmla="*/ 1638300 w 1924050"/>
              <a:gd name="connsiteY3" fmla="*/ 123825 h 357187"/>
              <a:gd name="connsiteX4" fmla="*/ 1716881 w 1924050"/>
              <a:gd name="connsiteY4" fmla="*/ 100012 h 357187"/>
              <a:gd name="connsiteX5" fmla="*/ 1790700 w 1924050"/>
              <a:gd name="connsiteY5" fmla="*/ 61912 h 357187"/>
              <a:gd name="connsiteX6" fmla="*/ 1847850 w 1924050"/>
              <a:gd name="connsiteY6" fmla="*/ 19050 h 357187"/>
              <a:gd name="connsiteX7" fmla="*/ 1883568 w 1924050"/>
              <a:gd name="connsiteY7" fmla="*/ 2381 h 357187"/>
              <a:gd name="connsiteX8" fmla="*/ 1902618 w 1924050"/>
              <a:gd name="connsiteY8" fmla="*/ 0 h 357187"/>
              <a:gd name="connsiteX9" fmla="*/ 1919287 w 1924050"/>
              <a:gd name="connsiteY9" fmla="*/ 7144 h 357187"/>
              <a:gd name="connsiteX10" fmla="*/ 1924050 w 1924050"/>
              <a:gd name="connsiteY10" fmla="*/ 35719 h 357187"/>
              <a:gd name="connsiteX11" fmla="*/ 1914525 w 1924050"/>
              <a:gd name="connsiteY11" fmla="*/ 83344 h 357187"/>
              <a:gd name="connsiteX12" fmla="*/ 1897856 w 1924050"/>
              <a:gd name="connsiteY12" fmla="*/ 145256 h 357187"/>
              <a:gd name="connsiteX13" fmla="*/ 1862137 w 1924050"/>
              <a:gd name="connsiteY13" fmla="*/ 233362 h 357187"/>
              <a:gd name="connsiteX14" fmla="*/ 1831181 w 1924050"/>
              <a:gd name="connsiteY14" fmla="*/ 288131 h 357187"/>
              <a:gd name="connsiteX15" fmla="*/ 1797843 w 1924050"/>
              <a:gd name="connsiteY15" fmla="*/ 342900 h 357187"/>
              <a:gd name="connsiteX16" fmla="*/ 1774031 w 1924050"/>
              <a:gd name="connsiteY16" fmla="*/ 354806 h 357187"/>
              <a:gd name="connsiteX17" fmla="*/ 1654968 w 1924050"/>
              <a:gd name="connsiteY17" fmla="*/ 357187 h 357187"/>
              <a:gd name="connsiteX18" fmla="*/ 1326356 w 1924050"/>
              <a:gd name="connsiteY18" fmla="*/ 352425 h 357187"/>
              <a:gd name="connsiteX19" fmla="*/ 807243 w 1924050"/>
              <a:gd name="connsiteY19" fmla="*/ 350044 h 357187"/>
              <a:gd name="connsiteX20" fmla="*/ 223837 w 1924050"/>
              <a:gd name="connsiteY20" fmla="*/ 347662 h 357187"/>
              <a:gd name="connsiteX21" fmla="*/ 116681 w 1924050"/>
              <a:gd name="connsiteY21" fmla="*/ 347662 h 357187"/>
              <a:gd name="connsiteX22" fmla="*/ 61912 w 1924050"/>
              <a:gd name="connsiteY22" fmla="*/ 330994 h 357187"/>
              <a:gd name="connsiteX23" fmla="*/ 21431 w 1924050"/>
              <a:gd name="connsiteY23" fmla="*/ 307181 h 357187"/>
              <a:gd name="connsiteX24" fmla="*/ 7143 w 1924050"/>
              <a:gd name="connsiteY24" fmla="*/ 285750 h 357187"/>
              <a:gd name="connsiteX25" fmla="*/ 0 w 1924050"/>
              <a:gd name="connsiteY25" fmla="*/ 257175 h 357187"/>
              <a:gd name="connsiteX26" fmla="*/ 7143 w 1924050"/>
              <a:gd name="connsiteY26" fmla="*/ 233362 h 357187"/>
              <a:gd name="connsiteX27" fmla="*/ 30956 w 1924050"/>
              <a:gd name="connsiteY27" fmla="*/ 204787 h 357187"/>
              <a:gd name="connsiteX28" fmla="*/ 61912 w 1924050"/>
              <a:gd name="connsiteY28" fmla="*/ 173831 h 357187"/>
              <a:gd name="connsiteX29" fmla="*/ 107156 w 1924050"/>
              <a:gd name="connsiteY29" fmla="*/ 154781 h 357187"/>
              <a:gd name="connsiteX30" fmla="*/ 185737 w 1924050"/>
              <a:gd name="connsiteY30" fmla="*/ 126206 h 357187"/>
              <a:gd name="connsiteX31" fmla="*/ 271462 w 1924050"/>
              <a:gd name="connsiteY31" fmla="*/ 107156 h 357187"/>
              <a:gd name="connsiteX32" fmla="*/ 340518 w 1924050"/>
              <a:gd name="connsiteY32" fmla="*/ 90487 h 357187"/>
              <a:gd name="connsiteX33" fmla="*/ 373856 w 1924050"/>
              <a:gd name="connsiteY33" fmla="*/ 88106 h 357187"/>
              <a:gd name="connsiteX34" fmla="*/ 404812 w 1924050"/>
              <a:gd name="connsiteY34" fmla="*/ 90487 h 357187"/>
              <a:gd name="connsiteX35" fmla="*/ 511968 w 1924050"/>
              <a:gd name="connsiteY35" fmla="*/ 116681 h 357187"/>
              <a:gd name="connsiteX36" fmla="*/ 616743 w 1924050"/>
              <a:gd name="connsiteY36" fmla="*/ 123825 h 357187"/>
              <a:gd name="connsiteX37" fmla="*/ 707231 w 1924050"/>
              <a:gd name="connsiteY37" fmla="*/ 128587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24050" h="357187">
                <a:moveTo>
                  <a:pt x="707231" y="128587"/>
                </a:moveTo>
                <a:lnTo>
                  <a:pt x="1290637" y="128587"/>
                </a:lnTo>
                <a:lnTo>
                  <a:pt x="1578768" y="130969"/>
                </a:lnTo>
                <a:lnTo>
                  <a:pt x="1638300" y="123825"/>
                </a:lnTo>
                <a:lnTo>
                  <a:pt x="1716881" y="100012"/>
                </a:lnTo>
                <a:lnTo>
                  <a:pt x="1790700" y="61912"/>
                </a:lnTo>
                <a:lnTo>
                  <a:pt x="1847850" y="19050"/>
                </a:lnTo>
                <a:lnTo>
                  <a:pt x="1883568" y="2381"/>
                </a:lnTo>
                <a:lnTo>
                  <a:pt x="1902618" y="0"/>
                </a:lnTo>
                <a:lnTo>
                  <a:pt x="1919287" y="7144"/>
                </a:lnTo>
                <a:lnTo>
                  <a:pt x="1924050" y="35719"/>
                </a:lnTo>
                <a:lnTo>
                  <a:pt x="1914525" y="83344"/>
                </a:lnTo>
                <a:lnTo>
                  <a:pt x="1897856" y="145256"/>
                </a:lnTo>
                <a:lnTo>
                  <a:pt x="1862137" y="233362"/>
                </a:lnTo>
                <a:lnTo>
                  <a:pt x="1831181" y="288131"/>
                </a:lnTo>
                <a:lnTo>
                  <a:pt x="1797843" y="342900"/>
                </a:lnTo>
                <a:lnTo>
                  <a:pt x="1774031" y="354806"/>
                </a:lnTo>
                <a:lnTo>
                  <a:pt x="1654968" y="357187"/>
                </a:lnTo>
                <a:lnTo>
                  <a:pt x="1326356" y="352425"/>
                </a:lnTo>
                <a:lnTo>
                  <a:pt x="807243" y="350044"/>
                </a:lnTo>
                <a:lnTo>
                  <a:pt x="223837" y="347662"/>
                </a:lnTo>
                <a:lnTo>
                  <a:pt x="116681" y="347662"/>
                </a:lnTo>
                <a:lnTo>
                  <a:pt x="61912" y="330994"/>
                </a:lnTo>
                <a:lnTo>
                  <a:pt x="21431" y="307181"/>
                </a:lnTo>
                <a:lnTo>
                  <a:pt x="7143" y="285750"/>
                </a:lnTo>
                <a:lnTo>
                  <a:pt x="0" y="257175"/>
                </a:lnTo>
                <a:lnTo>
                  <a:pt x="7143" y="233362"/>
                </a:lnTo>
                <a:lnTo>
                  <a:pt x="30956" y="204787"/>
                </a:lnTo>
                <a:lnTo>
                  <a:pt x="61912" y="173831"/>
                </a:lnTo>
                <a:lnTo>
                  <a:pt x="107156" y="154781"/>
                </a:lnTo>
                <a:lnTo>
                  <a:pt x="185737" y="126206"/>
                </a:lnTo>
                <a:lnTo>
                  <a:pt x="271462" y="107156"/>
                </a:lnTo>
                <a:lnTo>
                  <a:pt x="340518" y="90487"/>
                </a:lnTo>
                <a:lnTo>
                  <a:pt x="373856" y="88106"/>
                </a:lnTo>
                <a:lnTo>
                  <a:pt x="404812" y="90487"/>
                </a:lnTo>
                <a:lnTo>
                  <a:pt x="511968" y="116681"/>
                </a:lnTo>
                <a:lnTo>
                  <a:pt x="616743" y="123825"/>
                </a:lnTo>
                <a:lnTo>
                  <a:pt x="707231" y="128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2A263E33-BB8C-45B1-B97D-E8FB1B0E10F8}"/>
              </a:ext>
            </a:extLst>
          </p:cNvPr>
          <p:cNvSpPr/>
          <p:nvPr/>
        </p:nvSpPr>
        <p:spPr>
          <a:xfrm>
            <a:off x="4022726" y="2608264"/>
            <a:ext cx="719138" cy="650875"/>
          </a:xfrm>
          <a:custGeom>
            <a:avLst/>
            <a:gdLst>
              <a:gd name="connsiteX0" fmla="*/ 359569 w 719138"/>
              <a:gd name="connsiteY0" fmla="*/ 176212 h 652462"/>
              <a:gd name="connsiteX1" fmla="*/ 719138 w 719138"/>
              <a:gd name="connsiteY1" fmla="*/ 542925 h 652462"/>
              <a:gd name="connsiteX2" fmla="*/ 647700 w 719138"/>
              <a:gd name="connsiteY2" fmla="*/ 652462 h 652462"/>
              <a:gd name="connsiteX3" fmla="*/ 573882 w 719138"/>
              <a:gd name="connsiteY3" fmla="*/ 581025 h 652462"/>
              <a:gd name="connsiteX4" fmla="*/ 466725 w 719138"/>
              <a:gd name="connsiteY4" fmla="*/ 481012 h 652462"/>
              <a:gd name="connsiteX5" fmla="*/ 369094 w 719138"/>
              <a:gd name="connsiteY5" fmla="*/ 400050 h 652462"/>
              <a:gd name="connsiteX6" fmla="*/ 280988 w 719138"/>
              <a:gd name="connsiteY6" fmla="*/ 335756 h 652462"/>
              <a:gd name="connsiteX7" fmla="*/ 207169 w 719138"/>
              <a:gd name="connsiteY7" fmla="*/ 290512 h 652462"/>
              <a:gd name="connsiteX8" fmla="*/ 128588 w 719138"/>
              <a:gd name="connsiteY8" fmla="*/ 240506 h 652462"/>
              <a:gd name="connsiteX9" fmla="*/ 64294 w 719138"/>
              <a:gd name="connsiteY9" fmla="*/ 197644 h 652462"/>
              <a:gd name="connsiteX10" fmla="*/ 28575 w 719138"/>
              <a:gd name="connsiteY10" fmla="*/ 166687 h 652462"/>
              <a:gd name="connsiteX11" fmla="*/ 7144 w 719138"/>
              <a:gd name="connsiteY11" fmla="*/ 135731 h 652462"/>
              <a:gd name="connsiteX12" fmla="*/ 0 w 719138"/>
              <a:gd name="connsiteY12" fmla="*/ 97631 h 652462"/>
              <a:gd name="connsiteX13" fmla="*/ 11907 w 719138"/>
              <a:gd name="connsiteY13" fmla="*/ 57150 h 652462"/>
              <a:gd name="connsiteX14" fmla="*/ 40482 w 719138"/>
              <a:gd name="connsiteY14" fmla="*/ 26194 h 652462"/>
              <a:gd name="connsiteX15" fmla="*/ 85725 w 719138"/>
              <a:gd name="connsiteY15" fmla="*/ 9525 h 652462"/>
              <a:gd name="connsiteX16" fmla="*/ 138113 w 719138"/>
              <a:gd name="connsiteY16" fmla="*/ 0 h 652462"/>
              <a:gd name="connsiteX17" fmla="*/ 200025 w 719138"/>
              <a:gd name="connsiteY17" fmla="*/ 0 h 652462"/>
              <a:gd name="connsiteX18" fmla="*/ 269082 w 719138"/>
              <a:gd name="connsiteY18" fmla="*/ 64294 h 652462"/>
              <a:gd name="connsiteX19" fmla="*/ 359569 w 719138"/>
              <a:gd name="connsiteY19" fmla="*/ 17621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19138" h="652462">
                <a:moveTo>
                  <a:pt x="359569" y="176212"/>
                </a:moveTo>
                <a:lnTo>
                  <a:pt x="719138" y="542925"/>
                </a:lnTo>
                <a:lnTo>
                  <a:pt x="647700" y="652462"/>
                </a:lnTo>
                <a:lnTo>
                  <a:pt x="573882" y="581025"/>
                </a:lnTo>
                <a:lnTo>
                  <a:pt x="466725" y="481012"/>
                </a:lnTo>
                <a:lnTo>
                  <a:pt x="369094" y="400050"/>
                </a:lnTo>
                <a:lnTo>
                  <a:pt x="280988" y="335756"/>
                </a:lnTo>
                <a:lnTo>
                  <a:pt x="207169" y="290512"/>
                </a:lnTo>
                <a:lnTo>
                  <a:pt x="128588" y="240506"/>
                </a:lnTo>
                <a:lnTo>
                  <a:pt x="64294" y="197644"/>
                </a:lnTo>
                <a:lnTo>
                  <a:pt x="28575" y="166687"/>
                </a:lnTo>
                <a:lnTo>
                  <a:pt x="7144" y="135731"/>
                </a:lnTo>
                <a:lnTo>
                  <a:pt x="0" y="97631"/>
                </a:lnTo>
                <a:lnTo>
                  <a:pt x="11907" y="57150"/>
                </a:lnTo>
                <a:lnTo>
                  <a:pt x="40482" y="26194"/>
                </a:lnTo>
                <a:lnTo>
                  <a:pt x="85725" y="9525"/>
                </a:lnTo>
                <a:lnTo>
                  <a:pt x="138113" y="0"/>
                </a:lnTo>
                <a:lnTo>
                  <a:pt x="200025" y="0"/>
                </a:lnTo>
                <a:lnTo>
                  <a:pt x="269082" y="64294"/>
                </a:lnTo>
                <a:lnTo>
                  <a:pt x="359569" y="1762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50916A1-A8AB-4564-843F-9AF268F5C8DE}"/>
              </a:ext>
            </a:extLst>
          </p:cNvPr>
          <p:cNvSpPr/>
          <p:nvPr/>
        </p:nvSpPr>
        <p:spPr>
          <a:xfrm>
            <a:off x="4160839" y="2093913"/>
            <a:ext cx="1370012" cy="1801812"/>
          </a:xfrm>
          <a:custGeom>
            <a:avLst/>
            <a:gdLst>
              <a:gd name="connsiteX0" fmla="*/ 1114956 w 1369900"/>
              <a:gd name="connsiteY0" fmla="*/ 628862 h 1801606"/>
              <a:gd name="connsiteX1" fmla="*/ 883806 w 1369900"/>
              <a:gd name="connsiteY1" fmla="*/ 883807 h 1801606"/>
              <a:gd name="connsiteX2" fmla="*/ 642459 w 1369900"/>
              <a:gd name="connsiteY2" fmla="*/ 1165945 h 1801606"/>
              <a:gd name="connsiteX3" fmla="*/ 295735 w 1369900"/>
              <a:gd name="connsiteY3" fmla="*/ 1563658 h 1801606"/>
              <a:gd name="connsiteX4" fmla="*/ 81582 w 1369900"/>
              <a:gd name="connsiteY4" fmla="*/ 1801606 h 1801606"/>
              <a:gd name="connsiteX5" fmla="*/ 0 w 1369900"/>
              <a:gd name="connsiteY5" fmla="*/ 1791408 h 1801606"/>
              <a:gd name="connsiteX6" fmla="*/ 64586 w 1369900"/>
              <a:gd name="connsiteY6" fmla="*/ 1689430 h 1801606"/>
              <a:gd name="connsiteX7" fmla="*/ 319530 w 1369900"/>
              <a:gd name="connsiteY7" fmla="*/ 1346106 h 1801606"/>
              <a:gd name="connsiteX8" fmla="*/ 509888 w 1369900"/>
              <a:gd name="connsiteY8" fmla="*/ 1084363 h 1801606"/>
              <a:gd name="connsiteX9" fmla="*/ 594870 w 1369900"/>
              <a:gd name="connsiteY9" fmla="*/ 955191 h 1801606"/>
              <a:gd name="connsiteX10" fmla="*/ 832818 w 1369900"/>
              <a:gd name="connsiteY10" fmla="*/ 622064 h 1801606"/>
              <a:gd name="connsiteX11" fmla="*/ 904202 w 1369900"/>
              <a:gd name="connsiteY11" fmla="*/ 520086 h 1801606"/>
              <a:gd name="connsiteX12" fmla="*/ 958590 w 1369900"/>
              <a:gd name="connsiteY12" fmla="*/ 431706 h 1801606"/>
              <a:gd name="connsiteX13" fmla="*/ 1009579 w 1369900"/>
              <a:gd name="connsiteY13" fmla="*/ 319530 h 1801606"/>
              <a:gd name="connsiteX14" fmla="*/ 1029974 w 1369900"/>
              <a:gd name="connsiteY14" fmla="*/ 227750 h 1801606"/>
              <a:gd name="connsiteX15" fmla="*/ 1033374 w 1369900"/>
              <a:gd name="connsiteY15" fmla="*/ 173362 h 1801606"/>
              <a:gd name="connsiteX16" fmla="*/ 1016377 w 1369900"/>
              <a:gd name="connsiteY16" fmla="*/ 129172 h 1801606"/>
              <a:gd name="connsiteX17" fmla="*/ 992583 w 1369900"/>
              <a:gd name="connsiteY17" fmla="*/ 71384 h 1801606"/>
              <a:gd name="connsiteX18" fmla="*/ 978986 w 1369900"/>
              <a:gd name="connsiteY18" fmla="*/ 30593 h 1801606"/>
              <a:gd name="connsiteX19" fmla="*/ 982385 w 1369900"/>
              <a:gd name="connsiteY19" fmla="*/ 6799 h 1801606"/>
              <a:gd name="connsiteX20" fmla="*/ 999381 w 1369900"/>
              <a:gd name="connsiteY20" fmla="*/ 0 h 1801606"/>
              <a:gd name="connsiteX21" fmla="*/ 1033374 w 1369900"/>
              <a:gd name="connsiteY21" fmla="*/ 13597 h 1801606"/>
              <a:gd name="connsiteX22" fmla="*/ 1097960 w 1369900"/>
              <a:gd name="connsiteY22" fmla="*/ 44190 h 1801606"/>
              <a:gd name="connsiteX23" fmla="*/ 1186340 w 1369900"/>
              <a:gd name="connsiteY23" fmla="*/ 115575 h 1801606"/>
              <a:gd name="connsiteX24" fmla="*/ 1291717 w 1369900"/>
              <a:gd name="connsiteY24" fmla="*/ 203955 h 1801606"/>
              <a:gd name="connsiteX25" fmla="*/ 1346105 w 1369900"/>
              <a:gd name="connsiteY25" fmla="*/ 261743 h 1801606"/>
              <a:gd name="connsiteX26" fmla="*/ 1369900 w 1369900"/>
              <a:gd name="connsiteY26" fmla="*/ 302534 h 1801606"/>
              <a:gd name="connsiteX27" fmla="*/ 1369900 w 1369900"/>
              <a:gd name="connsiteY27" fmla="*/ 339926 h 1801606"/>
              <a:gd name="connsiteX28" fmla="*/ 1359702 w 1369900"/>
              <a:gd name="connsiteY28" fmla="*/ 367120 h 1801606"/>
              <a:gd name="connsiteX29" fmla="*/ 1339307 w 1369900"/>
              <a:gd name="connsiteY29" fmla="*/ 401112 h 1801606"/>
              <a:gd name="connsiteX30" fmla="*/ 1305314 w 1369900"/>
              <a:gd name="connsiteY30" fmla="*/ 431706 h 1801606"/>
              <a:gd name="connsiteX31" fmla="*/ 1250926 w 1369900"/>
              <a:gd name="connsiteY31" fmla="*/ 475896 h 1801606"/>
              <a:gd name="connsiteX32" fmla="*/ 1114956 w 1369900"/>
              <a:gd name="connsiteY32" fmla="*/ 628862 h 180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69900" h="1801606">
                <a:moveTo>
                  <a:pt x="1114956" y="628862"/>
                </a:moveTo>
                <a:lnTo>
                  <a:pt x="883806" y="883807"/>
                </a:lnTo>
                <a:lnTo>
                  <a:pt x="642459" y="1165945"/>
                </a:lnTo>
                <a:lnTo>
                  <a:pt x="295735" y="1563658"/>
                </a:lnTo>
                <a:lnTo>
                  <a:pt x="81582" y="1801606"/>
                </a:lnTo>
                <a:lnTo>
                  <a:pt x="0" y="1791408"/>
                </a:lnTo>
                <a:lnTo>
                  <a:pt x="64586" y="1689430"/>
                </a:lnTo>
                <a:lnTo>
                  <a:pt x="319530" y="1346106"/>
                </a:lnTo>
                <a:lnTo>
                  <a:pt x="509888" y="1084363"/>
                </a:lnTo>
                <a:lnTo>
                  <a:pt x="594870" y="955191"/>
                </a:lnTo>
                <a:lnTo>
                  <a:pt x="832818" y="622064"/>
                </a:lnTo>
                <a:lnTo>
                  <a:pt x="904202" y="520086"/>
                </a:lnTo>
                <a:lnTo>
                  <a:pt x="958590" y="431706"/>
                </a:lnTo>
                <a:lnTo>
                  <a:pt x="1009579" y="319530"/>
                </a:lnTo>
                <a:lnTo>
                  <a:pt x="1029974" y="227750"/>
                </a:lnTo>
                <a:lnTo>
                  <a:pt x="1033374" y="173362"/>
                </a:lnTo>
                <a:lnTo>
                  <a:pt x="1016377" y="129172"/>
                </a:lnTo>
                <a:lnTo>
                  <a:pt x="992583" y="71384"/>
                </a:lnTo>
                <a:lnTo>
                  <a:pt x="978986" y="30593"/>
                </a:lnTo>
                <a:lnTo>
                  <a:pt x="982385" y="6799"/>
                </a:lnTo>
                <a:lnTo>
                  <a:pt x="999381" y="0"/>
                </a:lnTo>
                <a:lnTo>
                  <a:pt x="1033374" y="13597"/>
                </a:lnTo>
                <a:lnTo>
                  <a:pt x="1097960" y="44190"/>
                </a:lnTo>
                <a:lnTo>
                  <a:pt x="1186340" y="115575"/>
                </a:lnTo>
                <a:lnTo>
                  <a:pt x="1291717" y="203955"/>
                </a:lnTo>
                <a:lnTo>
                  <a:pt x="1346105" y="261743"/>
                </a:lnTo>
                <a:lnTo>
                  <a:pt x="1369900" y="302534"/>
                </a:lnTo>
                <a:lnTo>
                  <a:pt x="1369900" y="339926"/>
                </a:lnTo>
                <a:lnTo>
                  <a:pt x="1359702" y="367120"/>
                </a:lnTo>
                <a:lnTo>
                  <a:pt x="1339307" y="401112"/>
                </a:lnTo>
                <a:lnTo>
                  <a:pt x="1305314" y="431706"/>
                </a:lnTo>
                <a:lnTo>
                  <a:pt x="1250926" y="475896"/>
                </a:lnTo>
                <a:lnTo>
                  <a:pt x="1114956" y="6288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952D0251-BB25-4154-A00B-31C03B0CCFE3}"/>
              </a:ext>
            </a:extLst>
          </p:cNvPr>
          <p:cNvSpPr/>
          <p:nvPr/>
        </p:nvSpPr>
        <p:spPr>
          <a:xfrm>
            <a:off x="3984627" y="3552825"/>
            <a:ext cx="1452563" cy="609600"/>
          </a:xfrm>
          <a:custGeom>
            <a:avLst/>
            <a:gdLst>
              <a:gd name="connsiteX0" fmla="*/ 583407 w 1452563"/>
              <a:gd name="connsiteY0" fmla="*/ 230981 h 609600"/>
              <a:gd name="connsiteX1" fmla="*/ 959644 w 1452563"/>
              <a:gd name="connsiteY1" fmla="*/ 138113 h 609600"/>
              <a:gd name="connsiteX2" fmla="*/ 1452563 w 1452563"/>
              <a:gd name="connsiteY2" fmla="*/ 0 h 609600"/>
              <a:gd name="connsiteX3" fmla="*/ 1428750 w 1452563"/>
              <a:gd name="connsiteY3" fmla="*/ 102394 h 609600"/>
              <a:gd name="connsiteX4" fmla="*/ 1347788 w 1452563"/>
              <a:gd name="connsiteY4" fmla="*/ 147638 h 609600"/>
              <a:gd name="connsiteX5" fmla="*/ 1050132 w 1452563"/>
              <a:gd name="connsiteY5" fmla="*/ 280988 h 609600"/>
              <a:gd name="connsiteX6" fmla="*/ 719138 w 1452563"/>
              <a:gd name="connsiteY6" fmla="*/ 409575 h 609600"/>
              <a:gd name="connsiteX7" fmla="*/ 471488 w 1452563"/>
              <a:gd name="connsiteY7" fmla="*/ 516731 h 609600"/>
              <a:gd name="connsiteX8" fmla="*/ 378619 w 1452563"/>
              <a:gd name="connsiteY8" fmla="*/ 554831 h 609600"/>
              <a:gd name="connsiteX9" fmla="*/ 347663 w 1452563"/>
              <a:gd name="connsiteY9" fmla="*/ 573881 h 609600"/>
              <a:gd name="connsiteX10" fmla="*/ 304800 w 1452563"/>
              <a:gd name="connsiteY10" fmla="*/ 602456 h 609600"/>
              <a:gd name="connsiteX11" fmla="*/ 295275 w 1452563"/>
              <a:gd name="connsiteY11" fmla="*/ 609600 h 609600"/>
              <a:gd name="connsiteX12" fmla="*/ 266700 w 1452563"/>
              <a:gd name="connsiteY12" fmla="*/ 602456 h 609600"/>
              <a:gd name="connsiteX13" fmla="*/ 202407 w 1452563"/>
              <a:gd name="connsiteY13" fmla="*/ 573881 h 609600"/>
              <a:gd name="connsiteX14" fmla="*/ 147638 w 1452563"/>
              <a:gd name="connsiteY14" fmla="*/ 540544 h 609600"/>
              <a:gd name="connsiteX15" fmla="*/ 95250 w 1452563"/>
              <a:gd name="connsiteY15" fmla="*/ 485775 h 609600"/>
              <a:gd name="connsiteX16" fmla="*/ 64294 w 1452563"/>
              <a:gd name="connsiteY16" fmla="*/ 445294 h 609600"/>
              <a:gd name="connsiteX17" fmla="*/ 26194 w 1452563"/>
              <a:gd name="connsiteY17" fmla="*/ 385763 h 609600"/>
              <a:gd name="connsiteX18" fmla="*/ 7144 w 1452563"/>
              <a:gd name="connsiteY18" fmla="*/ 345281 h 609600"/>
              <a:gd name="connsiteX19" fmla="*/ 0 w 1452563"/>
              <a:gd name="connsiteY19" fmla="*/ 311944 h 609600"/>
              <a:gd name="connsiteX20" fmla="*/ 9525 w 1452563"/>
              <a:gd name="connsiteY20" fmla="*/ 288131 h 609600"/>
              <a:gd name="connsiteX21" fmla="*/ 38100 w 1452563"/>
              <a:gd name="connsiteY21" fmla="*/ 276225 h 609600"/>
              <a:gd name="connsiteX22" fmla="*/ 104775 w 1452563"/>
              <a:gd name="connsiteY22" fmla="*/ 278606 h 609600"/>
              <a:gd name="connsiteX23" fmla="*/ 304800 w 1452563"/>
              <a:gd name="connsiteY23" fmla="*/ 290513 h 609600"/>
              <a:gd name="connsiteX24" fmla="*/ 583407 w 1452563"/>
              <a:gd name="connsiteY24" fmla="*/ 23098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52563" h="609600">
                <a:moveTo>
                  <a:pt x="583407" y="230981"/>
                </a:moveTo>
                <a:lnTo>
                  <a:pt x="959644" y="138113"/>
                </a:lnTo>
                <a:lnTo>
                  <a:pt x="1452563" y="0"/>
                </a:lnTo>
                <a:lnTo>
                  <a:pt x="1428750" y="102394"/>
                </a:lnTo>
                <a:lnTo>
                  <a:pt x="1347788" y="147638"/>
                </a:lnTo>
                <a:lnTo>
                  <a:pt x="1050132" y="280988"/>
                </a:lnTo>
                <a:lnTo>
                  <a:pt x="719138" y="409575"/>
                </a:lnTo>
                <a:lnTo>
                  <a:pt x="471488" y="516731"/>
                </a:lnTo>
                <a:lnTo>
                  <a:pt x="378619" y="554831"/>
                </a:lnTo>
                <a:lnTo>
                  <a:pt x="347663" y="573881"/>
                </a:lnTo>
                <a:lnTo>
                  <a:pt x="304800" y="602456"/>
                </a:lnTo>
                <a:lnTo>
                  <a:pt x="295275" y="609600"/>
                </a:lnTo>
                <a:lnTo>
                  <a:pt x="266700" y="602456"/>
                </a:lnTo>
                <a:lnTo>
                  <a:pt x="202407" y="573881"/>
                </a:lnTo>
                <a:lnTo>
                  <a:pt x="147638" y="540544"/>
                </a:lnTo>
                <a:lnTo>
                  <a:pt x="95250" y="485775"/>
                </a:lnTo>
                <a:lnTo>
                  <a:pt x="64294" y="445294"/>
                </a:lnTo>
                <a:lnTo>
                  <a:pt x="26194" y="385763"/>
                </a:lnTo>
                <a:lnTo>
                  <a:pt x="7144" y="345281"/>
                </a:lnTo>
                <a:lnTo>
                  <a:pt x="0" y="311944"/>
                </a:lnTo>
                <a:lnTo>
                  <a:pt x="9525" y="288131"/>
                </a:lnTo>
                <a:lnTo>
                  <a:pt x="38100" y="276225"/>
                </a:lnTo>
                <a:lnTo>
                  <a:pt x="104775" y="278606"/>
                </a:lnTo>
                <a:lnTo>
                  <a:pt x="304800" y="290513"/>
                </a:lnTo>
                <a:lnTo>
                  <a:pt x="583407" y="230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197042F5-9A71-410D-B9A1-1E215740E0A4}"/>
              </a:ext>
            </a:extLst>
          </p:cNvPr>
          <p:cNvSpPr/>
          <p:nvPr/>
        </p:nvSpPr>
        <p:spPr>
          <a:xfrm>
            <a:off x="5160965" y="3236913"/>
            <a:ext cx="549275" cy="774700"/>
          </a:xfrm>
          <a:custGeom>
            <a:avLst/>
            <a:gdLst>
              <a:gd name="connsiteX0" fmla="*/ 57150 w 550069"/>
              <a:gd name="connsiteY0" fmla="*/ 135731 h 776287"/>
              <a:gd name="connsiteX1" fmla="*/ 250031 w 550069"/>
              <a:gd name="connsiteY1" fmla="*/ 497681 h 776287"/>
              <a:gd name="connsiteX2" fmla="*/ 309562 w 550069"/>
              <a:gd name="connsiteY2" fmla="*/ 592931 h 776287"/>
              <a:gd name="connsiteX3" fmla="*/ 361950 w 550069"/>
              <a:gd name="connsiteY3" fmla="*/ 671512 h 776287"/>
              <a:gd name="connsiteX4" fmla="*/ 402431 w 550069"/>
              <a:gd name="connsiteY4" fmla="*/ 719137 h 776287"/>
              <a:gd name="connsiteX5" fmla="*/ 433387 w 550069"/>
              <a:gd name="connsiteY5" fmla="*/ 750094 h 776287"/>
              <a:gd name="connsiteX6" fmla="*/ 457200 w 550069"/>
              <a:gd name="connsiteY6" fmla="*/ 764381 h 776287"/>
              <a:gd name="connsiteX7" fmla="*/ 478631 w 550069"/>
              <a:gd name="connsiteY7" fmla="*/ 773906 h 776287"/>
              <a:gd name="connsiteX8" fmla="*/ 502444 w 550069"/>
              <a:gd name="connsiteY8" fmla="*/ 776287 h 776287"/>
              <a:gd name="connsiteX9" fmla="*/ 526256 w 550069"/>
              <a:gd name="connsiteY9" fmla="*/ 769144 h 776287"/>
              <a:gd name="connsiteX10" fmla="*/ 542925 w 550069"/>
              <a:gd name="connsiteY10" fmla="*/ 750094 h 776287"/>
              <a:gd name="connsiteX11" fmla="*/ 547687 w 550069"/>
              <a:gd name="connsiteY11" fmla="*/ 707231 h 776287"/>
              <a:gd name="connsiteX12" fmla="*/ 550069 w 550069"/>
              <a:gd name="connsiteY12" fmla="*/ 659606 h 776287"/>
              <a:gd name="connsiteX13" fmla="*/ 540544 w 550069"/>
              <a:gd name="connsiteY13" fmla="*/ 569119 h 776287"/>
              <a:gd name="connsiteX14" fmla="*/ 526256 w 550069"/>
              <a:gd name="connsiteY14" fmla="*/ 502444 h 776287"/>
              <a:gd name="connsiteX15" fmla="*/ 500062 w 550069"/>
              <a:gd name="connsiteY15" fmla="*/ 411956 h 776287"/>
              <a:gd name="connsiteX16" fmla="*/ 469106 w 550069"/>
              <a:gd name="connsiteY16" fmla="*/ 338137 h 776287"/>
              <a:gd name="connsiteX17" fmla="*/ 369094 w 550069"/>
              <a:gd name="connsiteY17" fmla="*/ 247650 h 776287"/>
              <a:gd name="connsiteX18" fmla="*/ 252412 w 550069"/>
              <a:gd name="connsiteY18" fmla="*/ 154781 h 776287"/>
              <a:gd name="connsiteX19" fmla="*/ 78581 w 550069"/>
              <a:gd name="connsiteY19" fmla="*/ 30956 h 776287"/>
              <a:gd name="connsiteX20" fmla="*/ 40481 w 550069"/>
              <a:gd name="connsiteY20" fmla="*/ 11906 h 776287"/>
              <a:gd name="connsiteX21" fmla="*/ 19050 w 550069"/>
              <a:gd name="connsiteY21" fmla="*/ 0 h 776287"/>
              <a:gd name="connsiteX22" fmla="*/ 0 w 550069"/>
              <a:gd name="connsiteY22" fmla="*/ 4762 h 776287"/>
              <a:gd name="connsiteX23" fmla="*/ 2381 w 550069"/>
              <a:gd name="connsiteY23" fmla="*/ 30956 h 776287"/>
              <a:gd name="connsiteX24" fmla="*/ 57150 w 550069"/>
              <a:gd name="connsiteY24" fmla="*/ 135731 h 7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0069" h="776287">
                <a:moveTo>
                  <a:pt x="57150" y="135731"/>
                </a:moveTo>
                <a:lnTo>
                  <a:pt x="250031" y="497681"/>
                </a:lnTo>
                <a:lnTo>
                  <a:pt x="309562" y="592931"/>
                </a:lnTo>
                <a:lnTo>
                  <a:pt x="361950" y="671512"/>
                </a:lnTo>
                <a:lnTo>
                  <a:pt x="402431" y="719137"/>
                </a:lnTo>
                <a:lnTo>
                  <a:pt x="433387" y="750094"/>
                </a:lnTo>
                <a:lnTo>
                  <a:pt x="457200" y="764381"/>
                </a:lnTo>
                <a:lnTo>
                  <a:pt x="478631" y="773906"/>
                </a:lnTo>
                <a:lnTo>
                  <a:pt x="502444" y="776287"/>
                </a:lnTo>
                <a:lnTo>
                  <a:pt x="526256" y="769144"/>
                </a:lnTo>
                <a:lnTo>
                  <a:pt x="542925" y="750094"/>
                </a:lnTo>
                <a:lnTo>
                  <a:pt x="547687" y="707231"/>
                </a:lnTo>
                <a:lnTo>
                  <a:pt x="550069" y="659606"/>
                </a:lnTo>
                <a:lnTo>
                  <a:pt x="540544" y="569119"/>
                </a:lnTo>
                <a:lnTo>
                  <a:pt x="526256" y="502444"/>
                </a:lnTo>
                <a:lnTo>
                  <a:pt x="500062" y="411956"/>
                </a:lnTo>
                <a:lnTo>
                  <a:pt x="469106" y="338137"/>
                </a:lnTo>
                <a:lnTo>
                  <a:pt x="369094" y="247650"/>
                </a:lnTo>
                <a:lnTo>
                  <a:pt x="252412" y="154781"/>
                </a:lnTo>
                <a:lnTo>
                  <a:pt x="78581" y="30956"/>
                </a:lnTo>
                <a:lnTo>
                  <a:pt x="40481" y="11906"/>
                </a:lnTo>
                <a:lnTo>
                  <a:pt x="19050" y="0"/>
                </a:lnTo>
                <a:lnTo>
                  <a:pt x="0" y="4762"/>
                </a:lnTo>
                <a:lnTo>
                  <a:pt x="2381" y="30956"/>
                </a:lnTo>
                <a:lnTo>
                  <a:pt x="57150" y="135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1BE2E0B-AC3D-4235-AA78-E3E73172B536}"/>
              </a:ext>
            </a:extLst>
          </p:cNvPr>
          <p:cNvSpPr/>
          <p:nvPr/>
        </p:nvSpPr>
        <p:spPr>
          <a:xfrm rot="16200000">
            <a:off x="3707608" y="4799807"/>
            <a:ext cx="2254250" cy="280987"/>
          </a:xfrm>
          <a:custGeom>
            <a:avLst/>
            <a:gdLst>
              <a:gd name="connsiteX0" fmla="*/ 719137 w 2255043"/>
              <a:gd name="connsiteY0" fmla="*/ 280988 h 280988"/>
              <a:gd name="connsiteX1" fmla="*/ 1990725 w 2255043"/>
              <a:gd name="connsiteY1" fmla="*/ 278606 h 280988"/>
              <a:gd name="connsiteX2" fmla="*/ 2088356 w 2255043"/>
              <a:gd name="connsiteY2" fmla="*/ 264319 h 280988"/>
              <a:gd name="connsiteX3" fmla="*/ 2195512 w 2255043"/>
              <a:gd name="connsiteY3" fmla="*/ 233363 h 280988"/>
              <a:gd name="connsiteX4" fmla="*/ 2255043 w 2255043"/>
              <a:gd name="connsiteY4" fmla="*/ 190500 h 280988"/>
              <a:gd name="connsiteX5" fmla="*/ 2157412 w 2255043"/>
              <a:gd name="connsiteY5" fmla="*/ 42863 h 280988"/>
              <a:gd name="connsiteX6" fmla="*/ 2107406 w 2255043"/>
              <a:gd name="connsiteY6" fmla="*/ 61913 h 280988"/>
              <a:gd name="connsiteX7" fmla="*/ 2057400 w 2255043"/>
              <a:gd name="connsiteY7" fmla="*/ 83344 h 280988"/>
              <a:gd name="connsiteX8" fmla="*/ 2019300 w 2255043"/>
              <a:gd name="connsiteY8" fmla="*/ 97631 h 280988"/>
              <a:gd name="connsiteX9" fmla="*/ 1993106 w 2255043"/>
              <a:gd name="connsiteY9" fmla="*/ 100013 h 280988"/>
              <a:gd name="connsiteX10" fmla="*/ 1821656 w 2255043"/>
              <a:gd name="connsiteY10" fmla="*/ 102394 h 280988"/>
              <a:gd name="connsiteX11" fmla="*/ 1359693 w 2255043"/>
              <a:gd name="connsiteY11" fmla="*/ 102394 h 280988"/>
              <a:gd name="connsiteX12" fmla="*/ 1204912 w 2255043"/>
              <a:gd name="connsiteY12" fmla="*/ 102394 h 280988"/>
              <a:gd name="connsiteX13" fmla="*/ 1054893 w 2255043"/>
              <a:gd name="connsiteY13" fmla="*/ 90488 h 280988"/>
              <a:gd name="connsiteX14" fmla="*/ 619125 w 2255043"/>
              <a:gd name="connsiteY14" fmla="*/ 40481 h 280988"/>
              <a:gd name="connsiteX15" fmla="*/ 492918 w 2255043"/>
              <a:gd name="connsiteY15" fmla="*/ 16669 h 280988"/>
              <a:gd name="connsiteX16" fmla="*/ 445293 w 2255043"/>
              <a:gd name="connsiteY16" fmla="*/ 7144 h 280988"/>
              <a:gd name="connsiteX17" fmla="*/ 407193 w 2255043"/>
              <a:gd name="connsiteY17" fmla="*/ 0 h 280988"/>
              <a:gd name="connsiteX18" fmla="*/ 266700 w 2255043"/>
              <a:gd name="connsiteY18" fmla="*/ 21431 h 280988"/>
              <a:gd name="connsiteX19" fmla="*/ 192881 w 2255043"/>
              <a:gd name="connsiteY19" fmla="*/ 42863 h 280988"/>
              <a:gd name="connsiteX20" fmla="*/ 119062 w 2255043"/>
              <a:gd name="connsiteY20" fmla="*/ 73819 h 280988"/>
              <a:gd name="connsiteX21" fmla="*/ 59531 w 2255043"/>
              <a:gd name="connsiteY21" fmla="*/ 102394 h 280988"/>
              <a:gd name="connsiteX22" fmla="*/ 21431 w 2255043"/>
              <a:gd name="connsiteY22" fmla="*/ 135731 h 280988"/>
              <a:gd name="connsiteX23" fmla="*/ 0 w 2255043"/>
              <a:gd name="connsiteY23" fmla="*/ 173831 h 280988"/>
              <a:gd name="connsiteX24" fmla="*/ 0 w 2255043"/>
              <a:gd name="connsiteY24" fmla="*/ 202406 h 280988"/>
              <a:gd name="connsiteX25" fmla="*/ 9525 w 2255043"/>
              <a:gd name="connsiteY25" fmla="*/ 221456 h 280988"/>
              <a:gd name="connsiteX26" fmla="*/ 45243 w 2255043"/>
              <a:gd name="connsiteY26" fmla="*/ 238125 h 280988"/>
              <a:gd name="connsiteX27" fmla="*/ 111918 w 2255043"/>
              <a:gd name="connsiteY27" fmla="*/ 261938 h 280988"/>
              <a:gd name="connsiteX28" fmla="*/ 166687 w 2255043"/>
              <a:gd name="connsiteY28" fmla="*/ 273844 h 280988"/>
              <a:gd name="connsiteX29" fmla="*/ 197643 w 2255043"/>
              <a:gd name="connsiteY29" fmla="*/ 278606 h 280988"/>
              <a:gd name="connsiteX30" fmla="*/ 238125 w 2255043"/>
              <a:gd name="connsiteY30" fmla="*/ 278606 h 280988"/>
              <a:gd name="connsiteX31" fmla="*/ 719137 w 2255043"/>
              <a:gd name="connsiteY31" fmla="*/ 280988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55043" h="280988">
                <a:moveTo>
                  <a:pt x="719137" y="280988"/>
                </a:moveTo>
                <a:lnTo>
                  <a:pt x="1990725" y="278606"/>
                </a:lnTo>
                <a:lnTo>
                  <a:pt x="2088356" y="264319"/>
                </a:lnTo>
                <a:lnTo>
                  <a:pt x="2195512" y="233363"/>
                </a:lnTo>
                <a:lnTo>
                  <a:pt x="2255043" y="190500"/>
                </a:lnTo>
                <a:lnTo>
                  <a:pt x="2157412" y="42863"/>
                </a:lnTo>
                <a:lnTo>
                  <a:pt x="2107406" y="61913"/>
                </a:lnTo>
                <a:lnTo>
                  <a:pt x="2057400" y="83344"/>
                </a:lnTo>
                <a:lnTo>
                  <a:pt x="2019300" y="97631"/>
                </a:lnTo>
                <a:lnTo>
                  <a:pt x="1993106" y="100013"/>
                </a:lnTo>
                <a:lnTo>
                  <a:pt x="1821656" y="102394"/>
                </a:lnTo>
                <a:lnTo>
                  <a:pt x="1359693" y="102394"/>
                </a:lnTo>
                <a:lnTo>
                  <a:pt x="1204912" y="102394"/>
                </a:lnTo>
                <a:lnTo>
                  <a:pt x="1054893" y="90488"/>
                </a:lnTo>
                <a:lnTo>
                  <a:pt x="619125" y="40481"/>
                </a:lnTo>
                <a:lnTo>
                  <a:pt x="492918" y="16669"/>
                </a:lnTo>
                <a:lnTo>
                  <a:pt x="445293" y="7144"/>
                </a:lnTo>
                <a:lnTo>
                  <a:pt x="407193" y="0"/>
                </a:lnTo>
                <a:lnTo>
                  <a:pt x="266700" y="21431"/>
                </a:lnTo>
                <a:lnTo>
                  <a:pt x="192881" y="42863"/>
                </a:lnTo>
                <a:lnTo>
                  <a:pt x="119062" y="73819"/>
                </a:lnTo>
                <a:lnTo>
                  <a:pt x="59531" y="102394"/>
                </a:lnTo>
                <a:lnTo>
                  <a:pt x="21431" y="135731"/>
                </a:lnTo>
                <a:lnTo>
                  <a:pt x="0" y="173831"/>
                </a:lnTo>
                <a:lnTo>
                  <a:pt x="0" y="202406"/>
                </a:lnTo>
                <a:lnTo>
                  <a:pt x="9525" y="221456"/>
                </a:lnTo>
                <a:lnTo>
                  <a:pt x="45243" y="238125"/>
                </a:lnTo>
                <a:lnTo>
                  <a:pt x="111918" y="261938"/>
                </a:lnTo>
                <a:lnTo>
                  <a:pt x="166687" y="273844"/>
                </a:lnTo>
                <a:lnTo>
                  <a:pt x="197643" y="278606"/>
                </a:lnTo>
                <a:lnTo>
                  <a:pt x="238125" y="278606"/>
                </a:lnTo>
                <a:lnTo>
                  <a:pt x="719137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B5F2FBA-3575-4FA0-9A78-7DC7997A6982}"/>
              </a:ext>
            </a:extLst>
          </p:cNvPr>
          <p:cNvSpPr/>
          <p:nvPr/>
        </p:nvSpPr>
        <p:spPr>
          <a:xfrm>
            <a:off x="5880100" y="1757363"/>
            <a:ext cx="2211388" cy="423862"/>
          </a:xfrm>
          <a:custGeom>
            <a:avLst/>
            <a:gdLst>
              <a:gd name="connsiteX0" fmla="*/ 454819 w 2212182"/>
              <a:gd name="connsiteY0" fmla="*/ 219075 h 423862"/>
              <a:gd name="connsiteX1" fmla="*/ 847725 w 2212182"/>
              <a:gd name="connsiteY1" fmla="*/ 192881 h 423862"/>
              <a:gd name="connsiteX2" fmla="*/ 1076325 w 2212182"/>
              <a:gd name="connsiteY2" fmla="*/ 171450 h 423862"/>
              <a:gd name="connsiteX3" fmla="*/ 1269207 w 2212182"/>
              <a:gd name="connsiteY3" fmla="*/ 133350 h 423862"/>
              <a:gd name="connsiteX4" fmla="*/ 1364457 w 2212182"/>
              <a:gd name="connsiteY4" fmla="*/ 128587 h 423862"/>
              <a:gd name="connsiteX5" fmla="*/ 1545432 w 2212182"/>
              <a:gd name="connsiteY5" fmla="*/ 109537 h 423862"/>
              <a:gd name="connsiteX6" fmla="*/ 1735932 w 2212182"/>
              <a:gd name="connsiteY6" fmla="*/ 9525 h 423862"/>
              <a:gd name="connsiteX7" fmla="*/ 1766888 w 2212182"/>
              <a:gd name="connsiteY7" fmla="*/ 0 h 423862"/>
              <a:gd name="connsiteX8" fmla="*/ 1785938 w 2212182"/>
              <a:gd name="connsiteY8" fmla="*/ 0 h 423862"/>
              <a:gd name="connsiteX9" fmla="*/ 1835944 w 2212182"/>
              <a:gd name="connsiteY9" fmla="*/ 0 h 423862"/>
              <a:gd name="connsiteX10" fmla="*/ 1945482 w 2212182"/>
              <a:gd name="connsiteY10" fmla="*/ 19050 h 423862"/>
              <a:gd name="connsiteX11" fmla="*/ 2047875 w 2212182"/>
              <a:gd name="connsiteY11" fmla="*/ 42862 h 423862"/>
              <a:gd name="connsiteX12" fmla="*/ 2119313 w 2212182"/>
              <a:gd name="connsiteY12" fmla="*/ 64293 h 423862"/>
              <a:gd name="connsiteX13" fmla="*/ 2166938 w 2212182"/>
              <a:gd name="connsiteY13" fmla="*/ 88106 h 423862"/>
              <a:gd name="connsiteX14" fmla="*/ 2197894 w 2212182"/>
              <a:gd name="connsiteY14" fmla="*/ 114300 h 423862"/>
              <a:gd name="connsiteX15" fmla="*/ 2212182 w 2212182"/>
              <a:gd name="connsiteY15" fmla="*/ 140493 h 423862"/>
              <a:gd name="connsiteX16" fmla="*/ 2200275 w 2212182"/>
              <a:gd name="connsiteY16" fmla="*/ 169068 h 423862"/>
              <a:gd name="connsiteX17" fmla="*/ 2176463 w 2212182"/>
              <a:gd name="connsiteY17" fmla="*/ 200025 h 423862"/>
              <a:gd name="connsiteX18" fmla="*/ 2145507 w 2212182"/>
              <a:gd name="connsiteY18" fmla="*/ 216693 h 423862"/>
              <a:gd name="connsiteX19" fmla="*/ 2083594 w 2212182"/>
              <a:gd name="connsiteY19" fmla="*/ 226218 h 423862"/>
              <a:gd name="connsiteX20" fmla="*/ 1628775 w 2212182"/>
              <a:gd name="connsiteY20" fmla="*/ 271462 h 423862"/>
              <a:gd name="connsiteX21" fmla="*/ 926307 w 2212182"/>
              <a:gd name="connsiteY21" fmla="*/ 338137 h 423862"/>
              <a:gd name="connsiteX22" fmla="*/ 526257 w 2212182"/>
              <a:gd name="connsiteY22" fmla="*/ 378618 h 423862"/>
              <a:gd name="connsiteX23" fmla="*/ 385763 w 2212182"/>
              <a:gd name="connsiteY23" fmla="*/ 404812 h 423862"/>
              <a:gd name="connsiteX24" fmla="*/ 321469 w 2212182"/>
              <a:gd name="connsiteY24" fmla="*/ 421481 h 423862"/>
              <a:gd name="connsiteX25" fmla="*/ 283369 w 2212182"/>
              <a:gd name="connsiteY25" fmla="*/ 423862 h 423862"/>
              <a:gd name="connsiteX26" fmla="*/ 247650 w 2212182"/>
              <a:gd name="connsiteY26" fmla="*/ 411956 h 423862"/>
              <a:gd name="connsiteX27" fmla="*/ 192882 w 2212182"/>
              <a:gd name="connsiteY27" fmla="*/ 383381 h 423862"/>
              <a:gd name="connsiteX28" fmla="*/ 142875 w 2212182"/>
              <a:gd name="connsiteY28" fmla="*/ 345281 h 423862"/>
              <a:gd name="connsiteX29" fmla="*/ 83344 w 2212182"/>
              <a:gd name="connsiteY29" fmla="*/ 285750 h 423862"/>
              <a:gd name="connsiteX30" fmla="*/ 28575 w 2212182"/>
              <a:gd name="connsiteY30" fmla="*/ 223837 h 423862"/>
              <a:gd name="connsiteX31" fmla="*/ 4763 w 2212182"/>
              <a:gd name="connsiteY31" fmla="*/ 195262 h 423862"/>
              <a:gd name="connsiteX32" fmla="*/ 0 w 2212182"/>
              <a:gd name="connsiteY32" fmla="*/ 173831 h 423862"/>
              <a:gd name="connsiteX33" fmla="*/ 0 w 2212182"/>
              <a:gd name="connsiteY33" fmla="*/ 150018 h 423862"/>
              <a:gd name="connsiteX34" fmla="*/ 4763 w 2212182"/>
              <a:gd name="connsiteY34" fmla="*/ 142875 h 423862"/>
              <a:gd name="connsiteX35" fmla="*/ 26194 w 2212182"/>
              <a:gd name="connsiteY35" fmla="*/ 142875 h 423862"/>
              <a:gd name="connsiteX36" fmla="*/ 50007 w 2212182"/>
              <a:gd name="connsiteY36" fmla="*/ 152400 h 423862"/>
              <a:gd name="connsiteX37" fmla="*/ 85725 w 2212182"/>
              <a:gd name="connsiteY37" fmla="*/ 169068 h 423862"/>
              <a:gd name="connsiteX38" fmla="*/ 123825 w 2212182"/>
              <a:gd name="connsiteY38" fmla="*/ 185737 h 423862"/>
              <a:gd name="connsiteX39" fmla="*/ 173832 w 2212182"/>
              <a:gd name="connsiteY39" fmla="*/ 200025 h 423862"/>
              <a:gd name="connsiteX40" fmla="*/ 226219 w 2212182"/>
              <a:gd name="connsiteY40" fmla="*/ 209550 h 423862"/>
              <a:gd name="connsiteX41" fmla="*/ 316707 w 2212182"/>
              <a:gd name="connsiteY41" fmla="*/ 221456 h 423862"/>
              <a:gd name="connsiteX42" fmla="*/ 454819 w 2212182"/>
              <a:gd name="connsiteY42" fmla="*/ 21907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12182" h="423862">
                <a:moveTo>
                  <a:pt x="454819" y="219075"/>
                </a:moveTo>
                <a:lnTo>
                  <a:pt x="847725" y="192881"/>
                </a:lnTo>
                <a:lnTo>
                  <a:pt x="1076325" y="171450"/>
                </a:lnTo>
                <a:lnTo>
                  <a:pt x="1269207" y="133350"/>
                </a:lnTo>
                <a:lnTo>
                  <a:pt x="1364457" y="128587"/>
                </a:lnTo>
                <a:lnTo>
                  <a:pt x="1545432" y="109537"/>
                </a:lnTo>
                <a:lnTo>
                  <a:pt x="1735932" y="9525"/>
                </a:lnTo>
                <a:lnTo>
                  <a:pt x="1766888" y="0"/>
                </a:lnTo>
                <a:lnTo>
                  <a:pt x="1785938" y="0"/>
                </a:lnTo>
                <a:lnTo>
                  <a:pt x="1835944" y="0"/>
                </a:lnTo>
                <a:lnTo>
                  <a:pt x="1945482" y="19050"/>
                </a:lnTo>
                <a:lnTo>
                  <a:pt x="2047875" y="42862"/>
                </a:lnTo>
                <a:lnTo>
                  <a:pt x="2119313" y="64293"/>
                </a:lnTo>
                <a:lnTo>
                  <a:pt x="2166938" y="88106"/>
                </a:lnTo>
                <a:lnTo>
                  <a:pt x="2197894" y="114300"/>
                </a:lnTo>
                <a:lnTo>
                  <a:pt x="2212182" y="140493"/>
                </a:lnTo>
                <a:lnTo>
                  <a:pt x="2200275" y="169068"/>
                </a:lnTo>
                <a:lnTo>
                  <a:pt x="2176463" y="200025"/>
                </a:lnTo>
                <a:lnTo>
                  <a:pt x="2145507" y="216693"/>
                </a:lnTo>
                <a:lnTo>
                  <a:pt x="2083594" y="226218"/>
                </a:lnTo>
                <a:lnTo>
                  <a:pt x="1628775" y="271462"/>
                </a:lnTo>
                <a:lnTo>
                  <a:pt x="926307" y="338137"/>
                </a:lnTo>
                <a:lnTo>
                  <a:pt x="526257" y="378618"/>
                </a:lnTo>
                <a:lnTo>
                  <a:pt x="385763" y="404812"/>
                </a:lnTo>
                <a:lnTo>
                  <a:pt x="321469" y="421481"/>
                </a:lnTo>
                <a:lnTo>
                  <a:pt x="283369" y="423862"/>
                </a:lnTo>
                <a:lnTo>
                  <a:pt x="247650" y="411956"/>
                </a:lnTo>
                <a:lnTo>
                  <a:pt x="192882" y="383381"/>
                </a:lnTo>
                <a:lnTo>
                  <a:pt x="142875" y="345281"/>
                </a:lnTo>
                <a:lnTo>
                  <a:pt x="83344" y="285750"/>
                </a:lnTo>
                <a:lnTo>
                  <a:pt x="28575" y="223837"/>
                </a:lnTo>
                <a:lnTo>
                  <a:pt x="4763" y="195262"/>
                </a:lnTo>
                <a:lnTo>
                  <a:pt x="0" y="173831"/>
                </a:lnTo>
                <a:lnTo>
                  <a:pt x="0" y="150018"/>
                </a:lnTo>
                <a:lnTo>
                  <a:pt x="4763" y="142875"/>
                </a:lnTo>
                <a:lnTo>
                  <a:pt x="26194" y="142875"/>
                </a:lnTo>
                <a:lnTo>
                  <a:pt x="50007" y="152400"/>
                </a:lnTo>
                <a:lnTo>
                  <a:pt x="85725" y="169068"/>
                </a:lnTo>
                <a:lnTo>
                  <a:pt x="123825" y="185737"/>
                </a:lnTo>
                <a:lnTo>
                  <a:pt x="173832" y="200025"/>
                </a:lnTo>
                <a:lnTo>
                  <a:pt x="226219" y="209550"/>
                </a:lnTo>
                <a:lnTo>
                  <a:pt x="316707" y="221456"/>
                </a:lnTo>
                <a:lnTo>
                  <a:pt x="454819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E9EDC27A-1E9A-4FE0-B4AF-2D1297127BB5}"/>
              </a:ext>
            </a:extLst>
          </p:cNvPr>
          <p:cNvSpPr/>
          <p:nvPr/>
        </p:nvSpPr>
        <p:spPr>
          <a:xfrm rot="16200000">
            <a:off x="6084888" y="1863725"/>
            <a:ext cx="1644650" cy="533400"/>
          </a:xfrm>
          <a:custGeom>
            <a:avLst/>
            <a:gdLst>
              <a:gd name="connsiteX0" fmla="*/ 666750 w 1645443"/>
              <a:gd name="connsiteY0" fmla="*/ 252413 h 533400"/>
              <a:gd name="connsiteX1" fmla="*/ 995362 w 1645443"/>
              <a:gd name="connsiteY1" fmla="*/ 254794 h 533400"/>
              <a:gd name="connsiteX2" fmla="*/ 1116806 w 1645443"/>
              <a:gd name="connsiteY2" fmla="*/ 252413 h 533400"/>
              <a:gd name="connsiteX3" fmla="*/ 1262062 w 1645443"/>
              <a:gd name="connsiteY3" fmla="*/ 242888 h 533400"/>
              <a:gd name="connsiteX4" fmla="*/ 1338262 w 1645443"/>
              <a:gd name="connsiteY4" fmla="*/ 226219 h 533400"/>
              <a:gd name="connsiteX5" fmla="*/ 1407318 w 1645443"/>
              <a:gd name="connsiteY5" fmla="*/ 204788 h 533400"/>
              <a:gd name="connsiteX6" fmla="*/ 1462087 w 1645443"/>
              <a:gd name="connsiteY6" fmla="*/ 183357 h 533400"/>
              <a:gd name="connsiteX7" fmla="*/ 1500187 w 1645443"/>
              <a:gd name="connsiteY7" fmla="*/ 159544 h 533400"/>
              <a:gd name="connsiteX8" fmla="*/ 1543050 w 1645443"/>
              <a:gd name="connsiteY8" fmla="*/ 102394 h 533400"/>
              <a:gd name="connsiteX9" fmla="*/ 1564481 w 1645443"/>
              <a:gd name="connsiteY9" fmla="*/ 54769 h 533400"/>
              <a:gd name="connsiteX10" fmla="*/ 1581150 w 1645443"/>
              <a:gd name="connsiteY10" fmla="*/ 26194 h 533400"/>
              <a:gd name="connsiteX11" fmla="*/ 1595437 w 1645443"/>
              <a:gd name="connsiteY11" fmla="*/ 7144 h 533400"/>
              <a:gd name="connsiteX12" fmla="*/ 1614487 w 1645443"/>
              <a:gd name="connsiteY12" fmla="*/ 0 h 533400"/>
              <a:gd name="connsiteX13" fmla="*/ 1633537 w 1645443"/>
              <a:gd name="connsiteY13" fmla="*/ 4763 h 533400"/>
              <a:gd name="connsiteX14" fmla="*/ 1643062 w 1645443"/>
              <a:gd name="connsiteY14" fmla="*/ 16669 h 533400"/>
              <a:gd name="connsiteX15" fmla="*/ 1645443 w 1645443"/>
              <a:gd name="connsiteY15" fmla="*/ 61913 h 533400"/>
              <a:gd name="connsiteX16" fmla="*/ 1640681 w 1645443"/>
              <a:gd name="connsiteY16" fmla="*/ 126207 h 533400"/>
              <a:gd name="connsiteX17" fmla="*/ 1626393 w 1645443"/>
              <a:gd name="connsiteY17" fmla="*/ 185738 h 533400"/>
              <a:gd name="connsiteX18" fmla="*/ 1585912 w 1645443"/>
              <a:gd name="connsiteY18" fmla="*/ 290513 h 533400"/>
              <a:gd name="connsiteX19" fmla="*/ 1535906 w 1645443"/>
              <a:gd name="connsiteY19" fmla="*/ 388144 h 533400"/>
              <a:gd name="connsiteX20" fmla="*/ 1490662 w 1645443"/>
              <a:gd name="connsiteY20" fmla="*/ 459582 h 533400"/>
              <a:gd name="connsiteX21" fmla="*/ 1462087 w 1645443"/>
              <a:gd name="connsiteY21" fmla="*/ 502444 h 533400"/>
              <a:gd name="connsiteX22" fmla="*/ 1435893 w 1645443"/>
              <a:gd name="connsiteY22" fmla="*/ 526257 h 533400"/>
              <a:gd name="connsiteX23" fmla="*/ 1407318 w 1645443"/>
              <a:gd name="connsiteY23" fmla="*/ 533400 h 533400"/>
              <a:gd name="connsiteX24" fmla="*/ 1381125 w 1645443"/>
              <a:gd name="connsiteY24" fmla="*/ 533400 h 533400"/>
              <a:gd name="connsiteX25" fmla="*/ 1340643 w 1645443"/>
              <a:gd name="connsiteY25" fmla="*/ 526257 h 533400"/>
              <a:gd name="connsiteX26" fmla="*/ 1300162 w 1645443"/>
              <a:gd name="connsiteY26" fmla="*/ 514350 h 533400"/>
              <a:gd name="connsiteX27" fmla="*/ 1273968 w 1645443"/>
              <a:gd name="connsiteY27" fmla="*/ 502444 h 533400"/>
              <a:gd name="connsiteX28" fmla="*/ 1238250 w 1645443"/>
              <a:gd name="connsiteY28" fmla="*/ 497682 h 533400"/>
              <a:gd name="connsiteX29" fmla="*/ 1021556 w 1645443"/>
              <a:gd name="connsiteY29" fmla="*/ 502444 h 533400"/>
              <a:gd name="connsiteX30" fmla="*/ 854868 w 1645443"/>
              <a:gd name="connsiteY30" fmla="*/ 500063 h 533400"/>
              <a:gd name="connsiteX31" fmla="*/ 435768 w 1645443"/>
              <a:gd name="connsiteY31" fmla="*/ 471488 h 533400"/>
              <a:gd name="connsiteX32" fmla="*/ 366712 w 1645443"/>
              <a:gd name="connsiteY32" fmla="*/ 473869 h 533400"/>
              <a:gd name="connsiteX33" fmla="*/ 128587 w 1645443"/>
              <a:gd name="connsiteY33" fmla="*/ 457200 h 533400"/>
              <a:gd name="connsiteX34" fmla="*/ 11906 w 1645443"/>
              <a:gd name="connsiteY34" fmla="*/ 454819 h 533400"/>
              <a:gd name="connsiteX35" fmla="*/ 0 w 1645443"/>
              <a:gd name="connsiteY35" fmla="*/ 250032 h 533400"/>
              <a:gd name="connsiteX36" fmla="*/ 173831 w 1645443"/>
              <a:gd name="connsiteY36" fmla="*/ 254794 h 533400"/>
              <a:gd name="connsiteX37" fmla="*/ 514350 w 1645443"/>
              <a:gd name="connsiteY37" fmla="*/ 254794 h 533400"/>
              <a:gd name="connsiteX38" fmla="*/ 666750 w 1645443"/>
              <a:gd name="connsiteY38" fmla="*/ 252413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45443" h="533400">
                <a:moveTo>
                  <a:pt x="666750" y="252413"/>
                </a:moveTo>
                <a:lnTo>
                  <a:pt x="995362" y="254794"/>
                </a:lnTo>
                <a:lnTo>
                  <a:pt x="1116806" y="252413"/>
                </a:lnTo>
                <a:lnTo>
                  <a:pt x="1262062" y="242888"/>
                </a:lnTo>
                <a:lnTo>
                  <a:pt x="1338262" y="226219"/>
                </a:lnTo>
                <a:lnTo>
                  <a:pt x="1407318" y="204788"/>
                </a:lnTo>
                <a:lnTo>
                  <a:pt x="1462087" y="183357"/>
                </a:lnTo>
                <a:lnTo>
                  <a:pt x="1500187" y="159544"/>
                </a:lnTo>
                <a:lnTo>
                  <a:pt x="1543050" y="102394"/>
                </a:lnTo>
                <a:lnTo>
                  <a:pt x="1564481" y="54769"/>
                </a:lnTo>
                <a:lnTo>
                  <a:pt x="1581150" y="26194"/>
                </a:lnTo>
                <a:lnTo>
                  <a:pt x="1595437" y="7144"/>
                </a:lnTo>
                <a:lnTo>
                  <a:pt x="1614487" y="0"/>
                </a:lnTo>
                <a:lnTo>
                  <a:pt x="1633537" y="4763"/>
                </a:lnTo>
                <a:lnTo>
                  <a:pt x="1643062" y="16669"/>
                </a:lnTo>
                <a:lnTo>
                  <a:pt x="1645443" y="61913"/>
                </a:lnTo>
                <a:lnTo>
                  <a:pt x="1640681" y="126207"/>
                </a:lnTo>
                <a:lnTo>
                  <a:pt x="1626393" y="185738"/>
                </a:lnTo>
                <a:lnTo>
                  <a:pt x="1585912" y="290513"/>
                </a:lnTo>
                <a:lnTo>
                  <a:pt x="1535906" y="388144"/>
                </a:lnTo>
                <a:lnTo>
                  <a:pt x="1490662" y="459582"/>
                </a:lnTo>
                <a:lnTo>
                  <a:pt x="1462087" y="502444"/>
                </a:lnTo>
                <a:lnTo>
                  <a:pt x="1435893" y="526257"/>
                </a:lnTo>
                <a:lnTo>
                  <a:pt x="1407318" y="533400"/>
                </a:lnTo>
                <a:lnTo>
                  <a:pt x="1381125" y="533400"/>
                </a:lnTo>
                <a:lnTo>
                  <a:pt x="1340643" y="526257"/>
                </a:lnTo>
                <a:lnTo>
                  <a:pt x="1300162" y="514350"/>
                </a:lnTo>
                <a:lnTo>
                  <a:pt x="1273968" y="502444"/>
                </a:lnTo>
                <a:lnTo>
                  <a:pt x="1238250" y="497682"/>
                </a:lnTo>
                <a:lnTo>
                  <a:pt x="1021556" y="502444"/>
                </a:lnTo>
                <a:lnTo>
                  <a:pt x="854868" y="500063"/>
                </a:lnTo>
                <a:lnTo>
                  <a:pt x="435768" y="471488"/>
                </a:lnTo>
                <a:lnTo>
                  <a:pt x="366712" y="473869"/>
                </a:lnTo>
                <a:lnTo>
                  <a:pt x="128587" y="457200"/>
                </a:lnTo>
                <a:lnTo>
                  <a:pt x="11906" y="454819"/>
                </a:lnTo>
                <a:lnTo>
                  <a:pt x="0" y="250032"/>
                </a:lnTo>
                <a:lnTo>
                  <a:pt x="173831" y="254794"/>
                </a:lnTo>
                <a:lnTo>
                  <a:pt x="514350" y="254794"/>
                </a:lnTo>
                <a:lnTo>
                  <a:pt x="666750" y="2524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DA4892EE-F119-4395-B35C-816F2DF8C2D0}"/>
              </a:ext>
            </a:extLst>
          </p:cNvPr>
          <p:cNvSpPr/>
          <p:nvPr/>
        </p:nvSpPr>
        <p:spPr>
          <a:xfrm>
            <a:off x="5903914" y="2268539"/>
            <a:ext cx="2200275" cy="403225"/>
          </a:xfrm>
          <a:custGeom>
            <a:avLst/>
            <a:gdLst>
              <a:gd name="connsiteX0" fmla="*/ 459581 w 2200275"/>
              <a:gd name="connsiteY0" fmla="*/ 192882 h 402432"/>
              <a:gd name="connsiteX1" fmla="*/ 776287 w 2200275"/>
              <a:gd name="connsiteY1" fmla="*/ 171450 h 402432"/>
              <a:gd name="connsiteX2" fmla="*/ 1269206 w 2200275"/>
              <a:gd name="connsiteY2" fmla="*/ 128588 h 402432"/>
              <a:gd name="connsiteX3" fmla="*/ 1524000 w 2200275"/>
              <a:gd name="connsiteY3" fmla="*/ 102394 h 402432"/>
              <a:gd name="connsiteX4" fmla="*/ 1631156 w 2200275"/>
              <a:gd name="connsiteY4" fmla="*/ 85725 h 402432"/>
              <a:gd name="connsiteX5" fmla="*/ 1702594 w 2200275"/>
              <a:gd name="connsiteY5" fmla="*/ 61913 h 402432"/>
              <a:gd name="connsiteX6" fmla="*/ 1795462 w 2200275"/>
              <a:gd name="connsiteY6" fmla="*/ 23813 h 402432"/>
              <a:gd name="connsiteX7" fmla="*/ 1835944 w 2200275"/>
              <a:gd name="connsiteY7" fmla="*/ 0 h 402432"/>
              <a:gd name="connsiteX8" fmla="*/ 1916906 w 2200275"/>
              <a:gd name="connsiteY8" fmla="*/ 4763 h 402432"/>
              <a:gd name="connsiteX9" fmla="*/ 1985962 w 2200275"/>
              <a:gd name="connsiteY9" fmla="*/ 11907 h 402432"/>
              <a:gd name="connsiteX10" fmla="*/ 2047875 w 2200275"/>
              <a:gd name="connsiteY10" fmla="*/ 30957 h 402432"/>
              <a:gd name="connsiteX11" fmla="*/ 2119312 w 2200275"/>
              <a:gd name="connsiteY11" fmla="*/ 66675 h 402432"/>
              <a:gd name="connsiteX12" fmla="*/ 2164556 w 2200275"/>
              <a:gd name="connsiteY12" fmla="*/ 97632 h 402432"/>
              <a:gd name="connsiteX13" fmla="*/ 2190750 w 2200275"/>
              <a:gd name="connsiteY13" fmla="*/ 128588 h 402432"/>
              <a:gd name="connsiteX14" fmla="*/ 2200275 w 2200275"/>
              <a:gd name="connsiteY14" fmla="*/ 154782 h 402432"/>
              <a:gd name="connsiteX15" fmla="*/ 2200275 w 2200275"/>
              <a:gd name="connsiteY15" fmla="*/ 173832 h 402432"/>
              <a:gd name="connsiteX16" fmla="*/ 2185987 w 2200275"/>
              <a:gd name="connsiteY16" fmla="*/ 197644 h 402432"/>
              <a:gd name="connsiteX17" fmla="*/ 2164556 w 2200275"/>
              <a:gd name="connsiteY17" fmla="*/ 219075 h 402432"/>
              <a:gd name="connsiteX18" fmla="*/ 2138362 w 2200275"/>
              <a:gd name="connsiteY18" fmla="*/ 226219 h 402432"/>
              <a:gd name="connsiteX19" fmla="*/ 1854994 w 2200275"/>
              <a:gd name="connsiteY19" fmla="*/ 245269 h 402432"/>
              <a:gd name="connsiteX20" fmla="*/ 952500 w 2200275"/>
              <a:gd name="connsiteY20" fmla="*/ 316707 h 402432"/>
              <a:gd name="connsiteX21" fmla="*/ 566737 w 2200275"/>
              <a:gd name="connsiteY21" fmla="*/ 361950 h 402432"/>
              <a:gd name="connsiteX22" fmla="*/ 490537 w 2200275"/>
              <a:gd name="connsiteY22" fmla="*/ 373857 h 402432"/>
              <a:gd name="connsiteX23" fmla="*/ 328612 w 2200275"/>
              <a:gd name="connsiteY23" fmla="*/ 402432 h 402432"/>
              <a:gd name="connsiteX24" fmla="*/ 288131 w 2200275"/>
              <a:gd name="connsiteY24" fmla="*/ 395288 h 402432"/>
              <a:gd name="connsiteX25" fmla="*/ 230981 w 2200275"/>
              <a:gd name="connsiteY25" fmla="*/ 371475 h 402432"/>
              <a:gd name="connsiteX26" fmla="*/ 138112 w 2200275"/>
              <a:gd name="connsiteY26" fmla="*/ 319088 h 402432"/>
              <a:gd name="connsiteX27" fmla="*/ 76200 w 2200275"/>
              <a:gd name="connsiteY27" fmla="*/ 266700 h 402432"/>
              <a:gd name="connsiteX28" fmla="*/ 26194 w 2200275"/>
              <a:gd name="connsiteY28" fmla="*/ 216694 h 402432"/>
              <a:gd name="connsiteX29" fmla="*/ 0 w 2200275"/>
              <a:gd name="connsiteY29" fmla="*/ 185738 h 402432"/>
              <a:gd name="connsiteX30" fmla="*/ 0 w 2200275"/>
              <a:gd name="connsiteY30" fmla="*/ 161925 h 402432"/>
              <a:gd name="connsiteX31" fmla="*/ 4762 w 2200275"/>
              <a:gd name="connsiteY31" fmla="*/ 145257 h 402432"/>
              <a:gd name="connsiteX32" fmla="*/ 30956 w 2200275"/>
              <a:gd name="connsiteY32" fmla="*/ 147638 h 402432"/>
              <a:gd name="connsiteX33" fmla="*/ 54769 w 2200275"/>
              <a:gd name="connsiteY33" fmla="*/ 159544 h 402432"/>
              <a:gd name="connsiteX34" fmla="*/ 119062 w 2200275"/>
              <a:gd name="connsiteY34" fmla="*/ 183357 h 402432"/>
              <a:gd name="connsiteX35" fmla="*/ 200025 w 2200275"/>
              <a:gd name="connsiteY35" fmla="*/ 200025 h 402432"/>
              <a:gd name="connsiteX36" fmla="*/ 292894 w 2200275"/>
              <a:gd name="connsiteY36" fmla="*/ 204788 h 402432"/>
              <a:gd name="connsiteX37" fmla="*/ 459581 w 2200275"/>
              <a:gd name="connsiteY37" fmla="*/ 192882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200275" h="402432">
                <a:moveTo>
                  <a:pt x="459581" y="192882"/>
                </a:moveTo>
                <a:lnTo>
                  <a:pt x="776287" y="171450"/>
                </a:lnTo>
                <a:lnTo>
                  <a:pt x="1269206" y="128588"/>
                </a:lnTo>
                <a:lnTo>
                  <a:pt x="1524000" y="102394"/>
                </a:lnTo>
                <a:lnTo>
                  <a:pt x="1631156" y="85725"/>
                </a:lnTo>
                <a:lnTo>
                  <a:pt x="1702594" y="61913"/>
                </a:lnTo>
                <a:lnTo>
                  <a:pt x="1795462" y="23813"/>
                </a:lnTo>
                <a:lnTo>
                  <a:pt x="1835944" y="0"/>
                </a:lnTo>
                <a:lnTo>
                  <a:pt x="1916906" y="4763"/>
                </a:lnTo>
                <a:lnTo>
                  <a:pt x="1985962" y="11907"/>
                </a:lnTo>
                <a:lnTo>
                  <a:pt x="2047875" y="30957"/>
                </a:lnTo>
                <a:lnTo>
                  <a:pt x="2119312" y="66675"/>
                </a:lnTo>
                <a:lnTo>
                  <a:pt x="2164556" y="97632"/>
                </a:lnTo>
                <a:lnTo>
                  <a:pt x="2190750" y="128588"/>
                </a:lnTo>
                <a:lnTo>
                  <a:pt x="2200275" y="154782"/>
                </a:lnTo>
                <a:lnTo>
                  <a:pt x="2200275" y="173832"/>
                </a:lnTo>
                <a:lnTo>
                  <a:pt x="2185987" y="197644"/>
                </a:lnTo>
                <a:lnTo>
                  <a:pt x="2164556" y="219075"/>
                </a:lnTo>
                <a:lnTo>
                  <a:pt x="2138362" y="226219"/>
                </a:lnTo>
                <a:lnTo>
                  <a:pt x="1854994" y="245269"/>
                </a:lnTo>
                <a:lnTo>
                  <a:pt x="952500" y="316707"/>
                </a:lnTo>
                <a:lnTo>
                  <a:pt x="566737" y="361950"/>
                </a:lnTo>
                <a:lnTo>
                  <a:pt x="490537" y="373857"/>
                </a:lnTo>
                <a:lnTo>
                  <a:pt x="328612" y="402432"/>
                </a:lnTo>
                <a:lnTo>
                  <a:pt x="288131" y="395288"/>
                </a:lnTo>
                <a:lnTo>
                  <a:pt x="230981" y="371475"/>
                </a:lnTo>
                <a:lnTo>
                  <a:pt x="138112" y="319088"/>
                </a:lnTo>
                <a:lnTo>
                  <a:pt x="76200" y="266700"/>
                </a:lnTo>
                <a:lnTo>
                  <a:pt x="26194" y="216694"/>
                </a:lnTo>
                <a:lnTo>
                  <a:pt x="0" y="185738"/>
                </a:lnTo>
                <a:lnTo>
                  <a:pt x="0" y="161925"/>
                </a:lnTo>
                <a:lnTo>
                  <a:pt x="4762" y="145257"/>
                </a:lnTo>
                <a:lnTo>
                  <a:pt x="30956" y="147638"/>
                </a:lnTo>
                <a:lnTo>
                  <a:pt x="54769" y="159544"/>
                </a:lnTo>
                <a:lnTo>
                  <a:pt x="119062" y="183357"/>
                </a:lnTo>
                <a:lnTo>
                  <a:pt x="200025" y="200025"/>
                </a:lnTo>
                <a:lnTo>
                  <a:pt x="292894" y="204788"/>
                </a:lnTo>
                <a:lnTo>
                  <a:pt x="459581" y="1928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2D8F2E66-ACE9-478F-BBB0-A4F1B4EC4DE4}"/>
              </a:ext>
            </a:extLst>
          </p:cNvPr>
          <p:cNvSpPr/>
          <p:nvPr/>
        </p:nvSpPr>
        <p:spPr>
          <a:xfrm>
            <a:off x="5495926" y="2736850"/>
            <a:ext cx="3051175" cy="488950"/>
          </a:xfrm>
          <a:custGeom>
            <a:avLst/>
            <a:gdLst>
              <a:gd name="connsiteX0" fmla="*/ 1104900 w 3051175"/>
              <a:gd name="connsiteY0" fmla="*/ 206375 h 488950"/>
              <a:gd name="connsiteX1" fmla="*/ 1663700 w 3051175"/>
              <a:gd name="connsiteY1" fmla="*/ 152400 h 488950"/>
              <a:gd name="connsiteX2" fmla="*/ 2136775 w 3051175"/>
              <a:gd name="connsiteY2" fmla="*/ 114300 h 488950"/>
              <a:gd name="connsiteX3" fmla="*/ 2419350 w 3051175"/>
              <a:gd name="connsiteY3" fmla="*/ 88900 h 488950"/>
              <a:gd name="connsiteX4" fmla="*/ 2489200 w 3051175"/>
              <a:gd name="connsiteY4" fmla="*/ 60325 h 488950"/>
              <a:gd name="connsiteX5" fmla="*/ 2574925 w 3051175"/>
              <a:gd name="connsiteY5" fmla="*/ 19050 h 488950"/>
              <a:gd name="connsiteX6" fmla="*/ 2616200 w 3051175"/>
              <a:gd name="connsiteY6" fmla="*/ 0 h 488950"/>
              <a:gd name="connsiteX7" fmla="*/ 2657475 w 3051175"/>
              <a:gd name="connsiteY7" fmla="*/ 6350 h 488950"/>
              <a:gd name="connsiteX8" fmla="*/ 2740025 w 3051175"/>
              <a:gd name="connsiteY8" fmla="*/ 22225 h 488950"/>
              <a:gd name="connsiteX9" fmla="*/ 2870200 w 3051175"/>
              <a:gd name="connsiteY9" fmla="*/ 66675 h 488950"/>
              <a:gd name="connsiteX10" fmla="*/ 2962275 w 3051175"/>
              <a:gd name="connsiteY10" fmla="*/ 107950 h 488950"/>
              <a:gd name="connsiteX11" fmla="*/ 3009900 w 3051175"/>
              <a:gd name="connsiteY11" fmla="*/ 133350 h 488950"/>
              <a:gd name="connsiteX12" fmla="*/ 3035300 w 3051175"/>
              <a:gd name="connsiteY12" fmla="*/ 161925 h 488950"/>
              <a:gd name="connsiteX13" fmla="*/ 3051175 w 3051175"/>
              <a:gd name="connsiteY13" fmla="*/ 206375 h 488950"/>
              <a:gd name="connsiteX14" fmla="*/ 3048000 w 3051175"/>
              <a:gd name="connsiteY14" fmla="*/ 231775 h 488950"/>
              <a:gd name="connsiteX15" fmla="*/ 3028950 w 3051175"/>
              <a:gd name="connsiteY15" fmla="*/ 266700 h 488950"/>
              <a:gd name="connsiteX16" fmla="*/ 3000375 w 3051175"/>
              <a:gd name="connsiteY16" fmla="*/ 295275 h 488950"/>
              <a:gd name="connsiteX17" fmla="*/ 2959100 w 3051175"/>
              <a:gd name="connsiteY17" fmla="*/ 314325 h 488950"/>
              <a:gd name="connsiteX18" fmla="*/ 2870200 w 3051175"/>
              <a:gd name="connsiteY18" fmla="*/ 298450 h 488950"/>
              <a:gd name="connsiteX19" fmla="*/ 2749550 w 3051175"/>
              <a:gd name="connsiteY19" fmla="*/ 279400 h 488950"/>
              <a:gd name="connsiteX20" fmla="*/ 2581275 w 3051175"/>
              <a:gd name="connsiteY20" fmla="*/ 260350 h 488950"/>
              <a:gd name="connsiteX21" fmla="*/ 2327275 w 3051175"/>
              <a:gd name="connsiteY21" fmla="*/ 266700 h 488950"/>
              <a:gd name="connsiteX22" fmla="*/ 1958975 w 3051175"/>
              <a:gd name="connsiteY22" fmla="*/ 285750 h 488950"/>
              <a:gd name="connsiteX23" fmla="*/ 1514475 w 3051175"/>
              <a:gd name="connsiteY23" fmla="*/ 320675 h 488950"/>
              <a:gd name="connsiteX24" fmla="*/ 1085850 w 3051175"/>
              <a:gd name="connsiteY24" fmla="*/ 368300 h 488950"/>
              <a:gd name="connsiteX25" fmla="*/ 771525 w 3051175"/>
              <a:gd name="connsiteY25" fmla="*/ 412750 h 488950"/>
              <a:gd name="connsiteX26" fmla="*/ 555625 w 3051175"/>
              <a:gd name="connsiteY26" fmla="*/ 463550 h 488950"/>
              <a:gd name="connsiteX27" fmla="*/ 463550 w 3051175"/>
              <a:gd name="connsiteY27" fmla="*/ 488950 h 488950"/>
              <a:gd name="connsiteX28" fmla="*/ 406400 w 3051175"/>
              <a:gd name="connsiteY28" fmla="*/ 479425 h 488950"/>
              <a:gd name="connsiteX29" fmla="*/ 333375 w 3051175"/>
              <a:gd name="connsiteY29" fmla="*/ 457200 h 488950"/>
              <a:gd name="connsiteX30" fmla="*/ 244475 w 3051175"/>
              <a:gd name="connsiteY30" fmla="*/ 425450 h 488950"/>
              <a:gd name="connsiteX31" fmla="*/ 171450 w 3051175"/>
              <a:gd name="connsiteY31" fmla="*/ 387350 h 488950"/>
              <a:gd name="connsiteX32" fmla="*/ 107950 w 3051175"/>
              <a:gd name="connsiteY32" fmla="*/ 339725 h 488950"/>
              <a:gd name="connsiteX33" fmla="*/ 47625 w 3051175"/>
              <a:gd name="connsiteY33" fmla="*/ 282575 h 488950"/>
              <a:gd name="connsiteX34" fmla="*/ 9525 w 3051175"/>
              <a:gd name="connsiteY34" fmla="*/ 238125 h 488950"/>
              <a:gd name="connsiteX35" fmla="*/ 0 w 3051175"/>
              <a:gd name="connsiteY35" fmla="*/ 203200 h 488950"/>
              <a:gd name="connsiteX36" fmla="*/ 9525 w 3051175"/>
              <a:gd name="connsiteY36" fmla="*/ 187325 h 488950"/>
              <a:gd name="connsiteX37" fmla="*/ 38100 w 3051175"/>
              <a:gd name="connsiteY37" fmla="*/ 187325 h 488950"/>
              <a:gd name="connsiteX38" fmla="*/ 76200 w 3051175"/>
              <a:gd name="connsiteY38" fmla="*/ 203200 h 488950"/>
              <a:gd name="connsiteX39" fmla="*/ 139700 w 3051175"/>
              <a:gd name="connsiteY39" fmla="*/ 234950 h 488950"/>
              <a:gd name="connsiteX40" fmla="*/ 190500 w 3051175"/>
              <a:gd name="connsiteY40" fmla="*/ 247650 h 488950"/>
              <a:gd name="connsiteX41" fmla="*/ 241300 w 3051175"/>
              <a:gd name="connsiteY41" fmla="*/ 247650 h 488950"/>
              <a:gd name="connsiteX42" fmla="*/ 409575 w 3051175"/>
              <a:gd name="connsiteY42" fmla="*/ 247650 h 488950"/>
              <a:gd name="connsiteX43" fmla="*/ 673100 w 3051175"/>
              <a:gd name="connsiteY43" fmla="*/ 241300 h 488950"/>
              <a:gd name="connsiteX44" fmla="*/ 1104900 w 3051175"/>
              <a:gd name="connsiteY44" fmla="*/ 206375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051175" h="488950">
                <a:moveTo>
                  <a:pt x="1104900" y="206375"/>
                </a:moveTo>
                <a:lnTo>
                  <a:pt x="1663700" y="152400"/>
                </a:lnTo>
                <a:lnTo>
                  <a:pt x="2136775" y="114300"/>
                </a:lnTo>
                <a:lnTo>
                  <a:pt x="2419350" y="88900"/>
                </a:lnTo>
                <a:lnTo>
                  <a:pt x="2489200" y="60325"/>
                </a:lnTo>
                <a:lnTo>
                  <a:pt x="2574925" y="19050"/>
                </a:lnTo>
                <a:lnTo>
                  <a:pt x="2616200" y="0"/>
                </a:lnTo>
                <a:lnTo>
                  <a:pt x="2657475" y="6350"/>
                </a:lnTo>
                <a:lnTo>
                  <a:pt x="2740025" y="22225"/>
                </a:lnTo>
                <a:lnTo>
                  <a:pt x="2870200" y="66675"/>
                </a:lnTo>
                <a:lnTo>
                  <a:pt x="2962275" y="107950"/>
                </a:lnTo>
                <a:lnTo>
                  <a:pt x="3009900" y="133350"/>
                </a:lnTo>
                <a:lnTo>
                  <a:pt x="3035300" y="161925"/>
                </a:lnTo>
                <a:lnTo>
                  <a:pt x="3051175" y="206375"/>
                </a:lnTo>
                <a:lnTo>
                  <a:pt x="3048000" y="231775"/>
                </a:lnTo>
                <a:lnTo>
                  <a:pt x="3028950" y="266700"/>
                </a:lnTo>
                <a:lnTo>
                  <a:pt x="3000375" y="295275"/>
                </a:lnTo>
                <a:lnTo>
                  <a:pt x="2959100" y="314325"/>
                </a:lnTo>
                <a:lnTo>
                  <a:pt x="2870200" y="298450"/>
                </a:lnTo>
                <a:lnTo>
                  <a:pt x="2749550" y="279400"/>
                </a:lnTo>
                <a:lnTo>
                  <a:pt x="2581275" y="260350"/>
                </a:lnTo>
                <a:lnTo>
                  <a:pt x="2327275" y="266700"/>
                </a:lnTo>
                <a:lnTo>
                  <a:pt x="1958975" y="285750"/>
                </a:lnTo>
                <a:lnTo>
                  <a:pt x="1514475" y="320675"/>
                </a:lnTo>
                <a:lnTo>
                  <a:pt x="1085850" y="368300"/>
                </a:lnTo>
                <a:lnTo>
                  <a:pt x="771525" y="412750"/>
                </a:lnTo>
                <a:lnTo>
                  <a:pt x="555625" y="463550"/>
                </a:lnTo>
                <a:lnTo>
                  <a:pt x="463550" y="488950"/>
                </a:lnTo>
                <a:lnTo>
                  <a:pt x="406400" y="479425"/>
                </a:lnTo>
                <a:lnTo>
                  <a:pt x="333375" y="457200"/>
                </a:lnTo>
                <a:lnTo>
                  <a:pt x="244475" y="425450"/>
                </a:lnTo>
                <a:lnTo>
                  <a:pt x="171450" y="387350"/>
                </a:lnTo>
                <a:lnTo>
                  <a:pt x="107950" y="339725"/>
                </a:lnTo>
                <a:lnTo>
                  <a:pt x="47625" y="282575"/>
                </a:lnTo>
                <a:lnTo>
                  <a:pt x="9525" y="238125"/>
                </a:lnTo>
                <a:lnTo>
                  <a:pt x="0" y="203200"/>
                </a:lnTo>
                <a:lnTo>
                  <a:pt x="9525" y="187325"/>
                </a:lnTo>
                <a:lnTo>
                  <a:pt x="38100" y="187325"/>
                </a:lnTo>
                <a:lnTo>
                  <a:pt x="76200" y="203200"/>
                </a:lnTo>
                <a:lnTo>
                  <a:pt x="139700" y="234950"/>
                </a:lnTo>
                <a:lnTo>
                  <a:pt x="190500" y="247650"/>
                </a:lnTo>
                <a:lnTo>
                  <a:pt x="241300" y="247650"/>
                </a:lnTo>
                <a:lnTo>
                  <a:pt x="409575" y="247650"/>
                </a:lnTo>
                <a:lnTo>
                  <a:pt x="673100" y="241300"/>
                </a:lnTo>
                <a:lnTo>
                  <a:pt x="1104900" y="2063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4DC6D354-AFEB-4155-9A91-8CEFC798243A}"/>
              </a:ext>
            </a:extLst>
          </p:cNvPr>
          <p:cNvSpPr/>
          <p:nvPr/>
        </p:nvSpPr>
        <p:spPr>
          <a:xfrm rot="16200000">
            <a:off x="6262689" y="3395664"/>
            <a:ext cx="1863725" cy="1641475"/>
          </a:xfrm>
          <a:custGeom>
            <a:avLst/>
            <a:gdLst>
              <a:gd name="connsiteX0" fmla="*/ 1597025 w 1863725"/>
              <a:gd name="connsiteY0" fmla="*/ 276225 h 1641475"/>
              <a:gd name="connsiteX1" fmla="*/ 1635125 w 1863725"/>
              <a:gd name="connsiteY1" fmla="*/ 908050 h 1641475"/>
              <a:gd name="connsiteX2" fmla="*/ 1651000 w 1863725"/>
              <a:gd name="connsiteY2" fmla="*/ 1187450 h 1641475"/>
              <a:gd name="connsiteX3" fmla="*/ 1651000 w 1863725"/>
              <a:gd name="connsiteY3" fmla="*/ 1219200 h 1641475"/>
              <a:gd name="connsiteX4" fmla="*/ 1647825 w 1863725"/>
              <a:gd name="connsiteY4" fmla="*/ 1241425 h 1641475"/>
              <a:gd name="connsiteX5" fmla="*/ 1638300 w 1863725"/>
              <a:gd name="connsiteY5" fmla="*/ 1273175 h 1641475"/>
              <a:gd name="connsiteX6" fmla="*/ 1619250 w 1863725"/>
              <a:gd name="connsiteY6" fmla="*/ 1295400 h 1641475"/>
              <a:gd name="connsiteX7" fmla="*/ 1584325 w 1863725"/>
              <a:gd name="connsiteY7" fmla="*/ 1311275 h 1641475"/>
              <a:gd name="connsiteX8" fmla="*/ 1454150 w 1863725"/>
              <a:gd name="connsiteY8" fmla="*/ 1320800 h 1641475"/>
              <a:gd name="connsiteX9" fmla="*/ 1308100 w 1863725"/>
              <a:gd name="connsiteY9" fmla="*/ 1320800 h 1641475"/>
              <a:gd name="connsiteX10" fmla="*/ 771525 w 1863725"/>
              <a:gd name="connsiteY10" fmla="*/ 1320800 h 1641475"/>
              <a:gd name="connsiteX11" fmla="*/ 241300 w 1863725"/>
              <a:gd name="connsiteY11" fmla="*/ 1323975 h 1641475"/>
              <a:gd name="connsiteX12" fmla="*/ 114300 w 1863725"/>
              <a:gd name="connsiteY12" fmla="*/ 1327150 h 1641475"/>
              <a:gd name="connsiteX13" fmla="*/ 69850 w 1863725"/>
              <a:gd name="connsiteY13" fmla="*/ 1339850 h 1641475"/>
              <a:gd name="connsiteX14" fmla="*/ 41275 w 1863725"/>
              <a:gd name="connsiteY14" fmla="*/ 1358900 h 1641475"/>
              <a:gd name="connsiteX15" fmla="*/ 22225 w 1863725"/>
              <a:gd name="connsiteY15" fmla="*/ 1384300 h 1641475"/>
              <a:gd name="connsiteX16" fmla="*/ 6350 w 1863725"/>
              <a:gd name="connsiteY16" fmla="*/ 1419225 h 1641475"/>
              <a:gd name="connsiteX17" fmla="*/ 0 w 1863725"/>
              <a:gd name="connsiteY17" fmla="*/ 1450975 h 1641475"/>
              <a:gd name="connsiteX18" fmla="*/ 6350 w 1863725"/>
              <a:gd name="connsiteY18" fmla="*/ 1482725 h 1641475"/>
              <a:gd name="connsiteX19" fmla="*/ 22225 w 1863725"/>
              <a:gd name="connsiteY19" fmla="*/ 1508125 h 1641475"/>
              <a:gd name="connsiteX20" fmla="*/ 57150 w 1863725"/>
              <a:gd name="connsiteY20" fmla="*/ 1533525 h 1641475"/>
              <a:gd name="connsiteX21" fmla="*/ 101600 w 1863725"/>
              <a:gd name="connsiteY21" fmla="*/ 1546225 h 1641475"/>
              <a:gd name="connsiteX22" fmla="*/ 311150 w 1863725"/>
              <a:gd name="connsiteY22" fmla="*/ 1552575 h 1641475"/>
              <a:gd name="connsiteX23" fmla="*/ 1444625 w 1863725"/>
              <a:gd name="connsiteY23" fmla="*/ 1590675 h 1641475"/>
              <a:gd name="connsiteX24" fmla="*/ 1492250 w 1863725"/>
              <a:gd name="connsiteY24" fmla="*/ 1590675 h 1641475"/>
              <a:gd name="connsiteX25" fmla="*/ 1555750 w 1863725"/>
              <a:gd name="connsiteY25" fmla="*/ 1619250 h 1641475"/>
              <a:gd name="connsiteX26" fmla="*/ 1587500 w 1863725"/>
              <a:gd name="connsiteY26" fmla="*/ 1635125 h 1641475"/>
              <a:gd name="connsiteX27" fmla="*/ 1616075 w 1863725"/>
              <a:gd name="connsiteY27" fmla="*/ 1641475 h 1641475"/>
              <a:gd name="connsiteX28" fmla="*/ 1641475 w 1863725"/>
              <a:gd name="connsiteY28" fmla="*/ 1641475 h 1641475"/>
              <a:gd name="connsiteX29" fmla="*/ 1679575 w 1863725"/>
              <a:gd name="connsiteY29" fmla="*/ 1616075 h 1641475"/>
              <a:gd name="connsiteX30" fmla="*/ 1755775 w 1863725"/>
              <a:gd name="connsiteY30" fmla="*/ 1536700 h 1641475"/>
              <a:gd name="connsiteX31" fmla="*/ 1847850 w 1863725"/>
              <a:gd name="connsiteY31" fmla="*/ 1425575 h 1641475"/>
              <a:gd name="connsiteX32" fmla="*/ 1863725 w 1863725"/>
              <a:gd name="connsiteY32" fmla="*/ 1403350 h 1641475"/>
              <a:gd name="connsiteX33" fmla="*/ 1863725 w 1863725"/>
              <a:gd name="connsiteY33" fmla="*/ 1397000 h 1641475"/>
              <a:gd name="connsiteX34" fmla="*/ 1857375 w 1863725"/>
              <a:gd name="connsiteY34" fmla="*/ 1349375 h 1641475"/>
              <a:gd name="connsiteX35" fmla="*/ 1835150 w 1863725"/>
              <a:gd name="connsiteY35" fmla="*/ 1285875 h 1641475"/>
              <a:gd name="connsiteX36" fmla="*/ 1812925 w 1863725"/>
              <a:gd name="connsiteY36" fmla="*/ 1212850 h 1641475"/>
              <a:gd name="connsiteX37" fmla="*/ 1806575 w 1863725"/>
              <a:gd name="connsiteY37" fmla="*/ 1200150 h 1641475"/>
              <a:gd name="connsiteX38" fmla="*/ 1800225 w 1863725"/>
              <a:gd name="connsiteY38" fmla="*/ 1079500 h 1641475"/>
              <a:gd name="connsiteX39" fmla="*/ 1774825 w 1863725"/>
              <a:gd name="connsiteY39" fmla="*/ 768350 h 1641475"/>
              <a:gd name="connsiteX40" fmla="*/ 1714500 w 1863725"/>
              <a:gd name="connsiteY40" fmla="*/ 0 h 1641475"/>
              <a:gd name="connsiteX41" fmla="*/ 1581150 w 1863725"/>
              <a:gd name="connsiteY41" fmla="*/ 0 h 1641475"/>
              <a:gd name="connsiteX42" fmla="*/ 1597025 w 1863725"/>
              <a:gd name="connsiteY42" fmla="*/ 276225 h 164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63725" h="1641475">
                <a:moveTo>
                  <a:pt x="1597025" y="276225"/>
                </a:moveTo>
                <a:lnTo>
                  <a:pt x="1635125" y="908050"/>
                </a:lnTo>
                <a:lnTo>
                  <a:pt x="1651000" y="1187450"/>
                </a:lnTo>
                <a:lnTo>
                  <a:pt x="1651000" y="1219200"/>
                </a:lnTo>
                <a:lnTo>
                  <a:pt x="1647825" y="1241425"/>
                </a:lnTo>
                <a:lnTo>
                  <a:pt x="1638300" y="1273175"/>
                </a:lnTo>
                <a:lnTo>
                  <a:pt x="1619250" y="1295400"/>
                </a:lnTo>
                <a:lnTo>
                  <a:pt x="1584325" y="1311275"/>
                </a:lnTo>
                <a:lnTo>
                  <a:pt x="1454150" y="1320800"/>
                </a:lnTo>
                <a:lnTo>
                  <a:pt x="1308100" y="1320800"/>
                </a:lnTo>
                <a:lnTo>
                  <a:pt x="771525" y="1320800"/>
                </a:lnTo>
                <a:lnTo>
                  <a:pt x="241300" y="1323975"/>
                </a:lnTo>
                <a:lnTo>
                  <a:pt x="114300" y="1327150"/>
                </a:lnTo>
                <a:lnTo>
                  <a:pt x="69850" y="1339850"/>
                </a:lnTo>
                <a:lnTo>
                  <a:pt x="41275" y="1358900"/>
                </a:lnTo>
                <a:lnTo>
                  <a:pt x="22225" y="1384300"/>
                </a:lnTo>
                <a:lnTo>
                  <a:pt x="6350" y="1419225"/>
                </a:lnTo>
                <a:lnTo>
                  <a:pt x="0" y="1450975"/>
                </a:lnTo>
                <a:lnTo>
                  <a:pt x="6350" y="1482725"/>
                </a:lnTo>
                <a:lnTo>
                  <a:pt x="22225" y="1508125"/>
                </a:lnTo>
                <a:lnTo>
                  <a:pt x="57150" y="1533525"/>
                </a:lnTo>
                <a:lnTo>
                  <a:pt x="101600" y="1546225"/>
                </a:lnTo>
                <a:lnTo>
                  <a:pt x="311150" y="1552575"/>
                </a:lnTo>
                <a:lnTo>
                  <a:pt x="1444625" y="1590675"/>
                </a:lnTo>
                <a:lnTo>
                  <a:pt x="1492250" y="1590675"/>
                </a:lnTo>
                <a:lnTo>
                  <a:pt x="1555750" y="1619250"/>
                </a:lnTo>
                <a:lnTo>
                  <a:pt x="1587500" y="1635125"/>
                </a:lnTo>
                <a:lnTo>
                  <a:pt x="1616075" y="1641475"/>
                </a:lnTo>
                <a:lnTo>
                  <a:pt x="1641475" y="1641475"/>
                </a:lnTo>
                <a:lnTo>
                  <a:pt x="1679575" y="1616075"/>
                </a:lnTo>
                <a:lnTo>
                  <a:pt x="1755775" y="1536700"/>
                </a:lnTo>
                <a:lnTo>
                  <a:pt x="1847850" y="1425575"/>
                </a:lnTo>
                <a:lnTo>
                  <a:pt x="1863725" y="1403350"/>
                </a:lnTo>
                <a:lnTo>
                  <a:pt x="1863725" y="1397000"/>
                </a:lnTo>
                <a:lnTo>
                  <a:pt x="1857375" y="1349375"/>
                </a:lnTo>
                <a:lnTo>
                  <a:pt x="1835150" y="1285875"/>
                </a:lnTo>
                <a:lnTo>
                  <a:pt x="1812925" y="1212850"/>
                </a:lnTo>
                <a:lnTo>
                  <a:pt x="1806575" y="1200150"/>
                </a:lnTo>
                <a:lnTo>
                  <a:pt x="1800225" y="1079500"/>
                </a:lnTo>
                <a:lnTo>
                  <a:pt x="1774825" y="768350"/>
                </a:lnTo>
                <a:lnTo>
                  <a:pt x="1714500" y="0"/>
                </a:lnTo>
                <a:lnTo>
                  <a:pt x="1581150" y="0"/>
                </a:lnTo>
                <a:lnTo>
                  <a:pt x="1597025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5F766088-F81B-4BBF-A1A2-7688665759D8}"/>
              </a:ext>
            </a:extLst>
          </p:cNvPr>
          <p:cNvSpPr/>
          <p:nvPr/>
        </p:nvSpPr>
        <p:spPr>
          <a:xfrm>
            <a:off x="6332539" y="3786188"/>
            <a:ext cx="1481137" cy="247650"/>
          </a:xfrm>
          <a:custGeom>
            <a:avLst/>
            <a:gdLst>
              <a:gd name="connsiteX0" fmla="*/ 404812 w 1481137"/>
              <a:gd name="connsiteY0" fmla="*/ 78581 h 247650"/>
              <a:gd name="connsiteX1" fmla="*/ 938212 w 1481137"/>
              <a:gd name="connsiteY1" fmla="*/ 45243 h 247650"/>
              <a:gd name="connsiteX2" fmla="*/ 1035844 w 1481137"/>
              <a:gd name="connsiteY2" fmla="*/ 28575 h 247650"/>
              <a:gd name="connsiteX3" fmla="*/ 1135856 w 1481137"/>
              <a:gd name="connsiteY3" fmla="*/ 0 h 247650"/>
              <a:gd name="connsiteX4" fmla="*/ 1181100 w 1481137"/>
              <a:gd name="connsiteY4" fmla="*/ 9525 h 247650"/>
              <a:gd name="connsiteX5" fmla="*/ 1481137 w 1481137"/>
              <a:gd name="connsiteY5" fmla="*/ 71437 h 247650"/>
              <a:gd name="connsiteX6" fmla="*/ 1478756 w 1481137"/>
              <a:gd name="connsiteY6" fmla="*/ 169068 h 247650"/>
              <a:gd name="connsiteX7" fmla="*/ 1250156 w 1481137"/>
              <a:gd name="connsiteY7" fmla="*/ 183356 h 247650"/>
              <a:gd name="connsiteX8" fmla="*/ 921544 w 1481137"/>
              <a:gd name="connsiteY8" fmla="*/ 200025 h 247650"/>
              <a:gd name="connsiteX9" fmla="*/ 640556 w 1481137"/>
              <a:gd name="connsiteY9" fmla="*/ 226218 h 247650"/>
              <a:gd name="connsiteX10" fmla="*/ 411956 w 1481137"/>
              <a:gd name="connsiteY10" fmla="*/ 242887 h 247650"/>
              <a:gd name="connsiteX11" fmla="*/ 269081 w 1481137"/>
              <a:gd name="connsiteY11" fmla="*/ 247650 h 247650"/>
              <a:gd name="connsiteX12" fmla="*/ 164306 w 1481137"/>
              <a:gd name="connsiteY12" fmla="*/ 247650 h 247650"/>
              <a:gd name="connsiteX13" fmla="*/ 0 w 1481137"/>
              <a:gd name="connsiteY13" fmla="*/ 142875 h 247650"/>
              <a:gd name="connsiteX14" fmla="*/ 2381 w 1481137"/>
              <a:gd name="connsiteY14" fmla="*/ 30956 h 247650"/>
              <a:gd name="connsiteX15" fmla="*/ 121444 w 1481137"/>
              <a:gd name="connsiteY15" fmla="*/ 73818 h 247650"/>
              <a:gd name="connsiteX16" fmla="*/ 211931 w 1481137"/>
              <a:gd name="connsiteY16" fmla="*/ 92868 h 247650"/>
              <a:gd name="connsiteX17" fmla="*/ 404812 w 1481137"/>
              <a:gd name="connsiteY17" fmla="*/ 78581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81137" h="247650">
                <a:moveTo>
                  <a:pt x="404812" y="78581"/>
                </a:moveTo>
                <a:lnTo>
                  <a:pt x="938212" y="45243"/>
                </a:lnTo>
                <a:lnTo>
                  <a:pt x="1035844" y="28575"/>
                </a:lnTo>
                <a:lnTo>
                  <a:pt x="1135856" y="0"/>
                </a:lnTo>
                <a:lnTo>
                  <a:pt x="1181100" y="9525"/>
                </a:lnTo>
                <a:lnTo>
                  <a:pt x="1481137" y="71437"/>
                </a:lnTo>
                <a:cubicBezTo>
                  <a:pt x="1480343" y="103981"/>
                  <a:pt x="1479550" y="136524"/>
                  <a:pt x="1478756" y="169068"/>
                </a:cubicBezTo>
                <a:lnTo>
                  <a:pt x="1250156" y="183356"/>
                </a:lnTo>
                <a:lnTo>
                  <a:pt x="921544" y="200025"/>
                </a:lnTo>
                <a:lnTo>
                  <a:pt x="640556" y="226218"/>
                </a:lnTo>
                <a:lnTo>
                  <a:pt x="411956" y="242887"/>
                </a:lnTo>
                <a:lnTo>
                  <a:pt x="269081" y="247650"/>
                </a:lnTo>
                <a:lnTo>
                  <a:pt x="164306" y="247650"/>
                </a:lnTo>
                <a:lnTo>
                  <a:pt x="0" y="142875"/>
                </a:lnTo>
                <a:cubicBezTo>
                  <a:pt x="794" y="105569"/>
                  <a:pt x="1587" y="68262"/>
                  <a:pt x="2381" y="30956"/>
                </a:cubicBezTo>
                <a:lnTo>
                  <a:pt x="121444" y="73818"/>
                </a:lnTo>
                <a:lnTo>
                  <a:pt x="211931" y="92868"/>
                </a:lnTo>
                <a:lnTo>
                  <a:pt x="404812" y="785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0112C7DE-E56D-474B-BFA5-8158A3BCE456}"/>
              </a:ext>
            </a:extLst>
          </p:cNvPr>
          <p:cNvSpPr/>
          <p:nvPr/>
        </p:nvSpPr>
        <p:spPr>
          <a:xfrm>
            <a:off x="6356350" y="4314826"/>
            <a:ext cx="1409700" cy="233363"/>
          </a:xfrm>
          <a:custGeom>
            <a:avLst/>
            <a:gdLst>
              <a:gd name="connsiteX0" fmla="*/ 340519 w 1409700"/>
              <a:gd name="connsiteY0" fmla="*/ 69056 h 233363"/>
              <a:gd name="connsiteX1" fmla="*/ 1000125 w 1409700"/>
              <a:gd name="connsiteY1" fmla="*/ 30956 h 233363"/>
              <a:gd name="connsiteX2" fmla="*/ 1088232 w 1409700"/>
              <a:gd name="connsiteY2" fmla="*/ 7144 h 233363"/>
              <a:gd name="connsiteX3" fmla="*/ 1154907 w 1409700"/>
              <a:gd name="connsiteY3" fmla="*/ 0 h 233363"/>
              <a:gd name="connsiteX4" fmla="*/ 1223963 w 1409700"/>
              <a:gd name="connsiteY4" fmla="*/ 0 h 233363"/>
              <a:gd name="connsiteX5" fmla="*/ 1304925 w 1409700"/>
              <a:gd name="connsiteY5" fmla="*/ 2381 h 233363"/>
              <a:gd name="connsiteX6" fmla="*/ 1409700 w 1409700"/>
              <a:gd name="connsiteY6" fmla="*/ 21431 h 233363"/>
              <a:gd name="connsiteX7" fmla="*/ 1409700 w 1409700"/>
              <a:gd name="connsiteY7" fmla="*/ 161925 h 233363"/>
              <a:gd name="connsiteX8" fmla="*/ 1276350 w 1409700"/>
              <a:gd name="connsiteY8" fmla="*/ 164306 h 233363"/>
              <a:gd name="connsiteX9" fmla="*/ 1078707 w 1409700"/>
              <a:gd name="connsiteY9" fmla="*/ 166688 h 233363"/>
              <a:gd name="connsiteX10" fmla="*/ 826294 w 1409700"/>
              <a:gd name="connsiteY10" fmla="*/ 183356 h 233363"/>
              <a:gd name="connsiteX11" fmla="*/ 473869 w 1409700"/>
              <a:gd name="connsiteY11" fmla="*/ 207169 h 233363"/>
              <a:gd name="connsiteX12" fmla="*/ 164307 w 1409700"/>
              <a:gd name="connsiteY12" fmla="*/ 233363 h 233363"/>
              <a:gd name="connsiteX13" fmla="*/ 100013 w 1409700"/>
              <a:gd name="connsiteY13" fmla="*/ 204788 h 233363"/>
              <a:gd name="connsiteX14" fmla="*/ 2382 w 1409700"/>
              <a:gd name="connsiteY14" fmla="*/ 161925 h 233363"/>
              <a:gd name="connsiteX15" fmla="*/ 0 w 1409700"/>
              <a:gd name="connsiteY15" fmla="*/ 23813 h 233363"/>
              <a:gd name="connsiteX16" fmla="*/ 107157 w 1409700"/>
              <a:gd name="connsiteY16" fmla="*/ 59531 h 233363"/>
              <a:gd name="connsiteX17" fmla="*/ 197644 w 1409700"/>
              <a:gd name="connsiteY17" fmla="*/ 76200 h 233363"/>
              <a:gd name="connsiteX18" fmla="*/ 340519 w 1409700"/>
              <a:gd name="connsiteY18" fmla="*/ 69056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09700" h="233363">
                <a:moveTo>
                  <a:pt x="340519" y="69056"/>
                </a:moveTo>
                <a:lnTo>
                  <a:pt x="1000125" y="30956"/>
                </a:lnTo>
                <a:lnTo>
                  <a:pt x="1088232" y="7144"/>
                </a:lnTo>
                <a:lnTo>
                  <a:pt x="1154907" y="0"/>
                </a:lnTo>
                <a:lnTo>
                  <a:pt x="1223963" y="0"/>
                </a:lnTo>
                <a:lnTo>
                  <a:pt x="1304925" y="2381"/>
                </a:lnTo>
                <a:lnTo>
                  <a:pt x="1409700" y="21431"/>
                </a:lnTo>
                <a:lnTo>
                  <a:pt x="1409700" y="161925"/>
                </a:lnTo>
                <a:lnTo>
                  <a:pt x="1276350" y="164306"/>
                </a:lnTo>
                <a:lnTo>
                  <a:pt x="1078707" y="166688"/>
                </a:lnTo>
                <a:lnTo>
                  <a:pt x="826294" y="183356"/>
                </a:lnTo>
                <a:lnTo>
                  <a:pt x="473869" y="207169"/>
                </a:lnTo>
                <a:lnTo>
                  <a:pt x="164307" y="233363"/>
                </a:lnTo>
                <a:lnTo>
                  <a:pt x="100013" y="204788"/>
                </a:lnTo>
                <a:lnTo>
                  <a:pt x="2382" y="161925"/>
                </a:lnTo>
                <a:lnTo>
                  <a:pt x="0" y="23813"/>
                </a:lnTo>
                <a:lnTo>
                  <a:pt x="107157" y="59531"/>
                </a:lnTo>
                <a:lnTo>
                  <a:pt x="197644" y="76200"/>
                </a:lnTo>
                <a:lnTo>
                  <a:pt x="340519" y="690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B40D3A8D-7586-42C9-83A0-0841EEDC63B5}"/>
              </a:ext>
            </a:extLst>
          </p:cNvPr>
          <p:cNvSpPr/>
          <p:nvPr/>
        </p:nvSpPr>
        <p:spPr>
          <a:xfrm>
            <a:off x="6370639" y="4875213"/>
            <a:ext cx="1387475" cy="239712"/>
          </a:xfrm>
          <a:custGeom>
            <a:avLst/>
            <a:gdLst>
              <a:gd name="connsiteX0" fmla="*/ 190500 w 1388269"/>
              <a:gd name="connsiteY0" fmla="*/ 88106 h 240506"/>
              <a:gd name="connsiteX1" fmla="*/ 888206 w 1388269"/>
              <a:gd name="connsiteY1" fmla="*/ 38100 h 240506"/>
              <a:gd name="connsiteX2" fmla="*/ 1388269 w 1388269"/>
              <a:gd name="connsiteY2" fmla="*/ 0 h 240506"/>
              <a:gd name="connsiteX3" fmla="*/ 1388269 w 1388269"/>
              <a:gd name="connsiteY3" fmla="*/ 140494 h 240506"/>
              <a:gd name="connsiteX4" fmla="*/ 1216819 w 1388269"/>
              <a:gd name="connsiteY4" fmla="*/ 150019 h 240506"/>
              <a:gd name="connsiteX5" fmla="*/ 4762 w 1388269"/>
              <a:gd name="connsiteY5" fmla="*/ 240506 h 240506"/>
              <a:gd name="connsiteX6" fmla="*/ 0 w 1388269"/>
              <a:gd name="connsiteY6" fmla="*/ 100012 h 240506"/>
              <a:gd name="connsiteX7" fmla="*/ 190500 w 1388269"/>
              <a:gd name="connsiteY7" fmla="*/ 88106 h 24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8269" h="240506">
                <a:moveTo>
                  <a:pt x="190500" y="88106"/>
                </a:moveTo>
                <a:lnTo>
                  <a:pt x="888206" y="38100"/>
                </a:lnTo>
                <a:lnTo>
                  <a:pt x="1388269" y="0"/>
                </a:lnTo>
                <a:lnTo>
                  <a:pt x="1388269" y="140494"/>
                </a:lnTo>
                <a:lnTo>
                  <a:pt x="1216819" y="150019"/>
                </a:lnTo>
                <a:lnTo>
                  <a:pt x="4762" y="240506"/>
                </a:lnTo>
                <a:lnTo>
                  <a:pt x="0" y="100012"/>
                </a:lnTo>
                <a:lnTo>
                  <a:pt x="190500" y="881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E1D6A2EF-0D35-4312-A660-FD2A1205ABC8}"/>
              </a:ext>
            </a:extLst>
          </p:cNvPr>
          <p:cNvSpPr/>
          <p:nvPr/>
        </p:nvSpPr>
        <p:spPr>
          <a:xfrm>
            <a:off x="5608638" y="5138739"/>
            <a:ext cx="1333500" cy="911225"/>
          </a:xfrm>
          <a:custGeom>
            <a:avLst/>
            <a:gdLst>
              <a:gd name="connsiteX0" fmla="*/ 959644 w 1333500"/>
              <a:gd name="connsiteY0" fmla="*/ 28575 h 912018"/>
              <a:gd name="connsiteX1" fmla="*/ 1076325 w 1333500"/>
              <a:gd name="connsiteY1" fmla="*/ 83343 h 912018"/>
              <a:gd name="connsiteX2" fmla="*/ 1154906 w 1333500"/>
              <a:gd name="connsiteY2" fmla="*/ 133350 h 912018"/>
              <a:gd name="connsiteX3" fmla="*/ 1228725 w 1333500"/>
              <a:gd name="connsiteY3" fmla="*/ 180975 h 912018"/>
              <a:gd name="connsiteX4" fmla="*/ 1285875 w 1333500"/>
              <a:gd name="connsiteY4" fmla="*/ 233362 h 912018"/>
              <a:gd name="connsiteX5" fmla="*/ 1328737 w 1333500"/>
              <a:gd name="connsiteY5" fmla="*/ 288131 h 912018"/>
              <a:gd name="connsiteX6" fmla="*/ 1333500 w 1333500"/>
              <a:gd name="connsiteY6" fmla="*/ 314325 h 912018"/>
              <a:gd name="connsiteX7" fmla="*/ 1326356 w 1333500"/>
              <a:gd name="connsiteY7" fmla="*/ 338137 h 912018"/>
              <a:gd name="connsiteX8" fmla="*/ 1307306 w 1333500"/>
              <a:gd name="connsiteY8" fmla="*/ 345281 h 912018"/>
              <a:gd name="connsiteX9" fmla="*/ 1257300 w 1333500"/>
              <a:gd name="connsiteY9" fmla="*/ 357187 h 912018"/>
              <a:gd name="connsiteX10" fmla="*/ 1176337 w 1333500"/>
              <a:gd name="connsiteY10" fmla="*/ 388143 h 912018"/>
              <a:gd name="connsiteX11" fmla="*/ 1026319 w 1333500"/>
              <a:gd name="connsiteY11" fmla="*/ 461962 h 912018"/>
              <a:gd name="connsiteX12" fmla="*/ 754856 w 1333500"/>
              <a:gd name="connsiteY12" fmla="*/ 597693 h 912018"/>
              <a:gd name="connsiteX13" fmla="*/ 521494 w 1333500"/>
              <a:gd name="connsiteY13" fmla="*/ 704850 h 912018"/>
              <a:gd name="connsiteX14" fmla="*/ 321469 w 1333500"/>
              <a:gd name="connsiteY14" fmla="*/ 795337 h 912018"/>
              <a:gd name="connsiteX15" fmla="*/ 140494 w 1333500"/>
              <a:gd name="connsiteY15" fmla="*/ 869156 h 912018"/>
              <a:gd name="connsiteX16" fmla="*/ 28575 w 1333500"/>
              <a:gd name="connsiteY16" fmla="*/ 912018 h 912018"/>
              <a:gd name="connsiteX17" fmla="*/ 4762 w 1333500"/>
              <a:gd name="connsiteY17" fmla="*/ 909637 h 912018"/>
              <a:gd name="connsiteX18" fmla="*/ 0 w 1333500"/>
              <a:gd name="connsiteY18" fmla="*/ 890587 h 912018"/>
              <a:gd name="connsiteX19" fmla="*/ 2381 w 1333500"/>
              <a:gd name="connsiteY19" fmla="*/ 869156 h 912018"/>
              <a:gd name="connsiteX20" fmla="*/ 26194 w 1333500"/>
              <a:gd name="connsiteY20" fmla="*/ 845343 h 912018"/>
              <a:gd name="connsiteX21" fmla="*/ 116681 w 1333500"/>
              <a:gd name="connsiteY21" fmla="*/ 790575 h 912018"/>
              <a:gd name="connsiteX22" fmla="*/ 319087 w 1333500"/>
              <a:gd name="connsiteY22" fmla="*/ 657225 h 912018"/>
              <a:gd name="connsiteX23" fmla="*/ 531019 w 1333500"/>
              <a:gd name="connsiteY23" fmla="*/ 519112 h 912018"/>
              <a:gd name="connsiteX24" fmla="*/ 721519 w 1333500"/>
              <a:gd name="connsiteY24" fmla="*/ 376237 h 912018"/>
              <a:gd name="connsiteX25" fmla="*/ 821531 w 1333500"/>
              <a:gd name="connsiteY25" fmla="*/ 283368 h 912018"/>
              <a:gd name="connsiteX26" fmla="*/ 923925 w 1333500"/>
              <a:gd name="connsiteY26" fmla="*/ 171450 h 912018"/>
              <a:gd name="connsiteX27" fmla="*/ 916781 w 1333500"/>
              <a:gd name="connsiteY27" fmla="*/ 142875 h 912018"/>
              <a:gd name="connsiteX28" fmla="*/ 890587 w 1333500"/>
              <a:gd name="connsiteY28" fmla="*/ 71437 h 912018"/>
              <a:gd name="connsiteX29" fmla="*/ 871537 w 1333500"/>
              <a:gd name="connsiteY29" fmla="*/ 30956 h 912018"/>
              <a:gd name="connsiteX30" fmla="*/ 869156 w 1333500"/>
              <a:gd name="connsiteY30" fmla="*/ 9525 h 912018"/>
              <a:gd name="connsiteX31" fmla="*/ 883444 w 1333500"/>
              <a:gd name="connsiteY31" fmla="*/ 0 h 912018"/>
              <a:gd name="connsiteX32" fmla="*/ 912019 w 1333500"/>
              <a:gd name="connsiteY32" fmla="*/ 4762 h 912018"/>
              <a:gd name="connsiteX33" fmla="*/ 959644 w 1333500"/>
              <a:gd name="connsiteY33" fmla="*/ 28575 h 9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33500" h="912018">
                <a:moveTo>
                  <a:pt x="959644" y="28575"/>
                </a:moveTo>
                <a:lnTo>
                  <a:pt x="1076325" y="83343"/>
                </a:lnTo>
                <a:lnTo>
                  <a:pt x="1154906" y="133350"/>
                </a:lnTo>
                <a:lnTo>
                  <a:pt x="1228725" y="180975"/>
                </a:lnTo>
                <a:lnTo>
                  <a:pt x="1285875" y="233362"/>
                </a:lnTo>
                <a:lnTo>
                  <a:pt x="1328737" y="288131"/>
                </a:lnTo>
                <a:lnTo>
                  <a:pt x="1333500" y="314325"/>
                </a:lnTo>
                <a:lnTo>
                  <a:pt x="1326356" y="338137"/>
                </a:lnTo>
                <a:lnTo>
                  <a:pt x="1307306" y="345281"/>
                </a:lnTo>
                <a:lnTo>
                  <a:pt x="1257300" y="357187"/>
                </a:lnTo>
                <a:lnTo>
                  <a:pt x="1176337" y="388143"/>
                </a:lnTo>
                <a:lnTo>
                  <a:pt x="1026319" y="461962"/>
                </a:lnTo>
                <a:lnTo>
                  <a:pt x="754856" y="597693"/>
                </a:lnTo>
                <a:lnTo>
                  <a:pt x="521494" y="704850"/>
                </a:lnTo>
                <a:lnTo>
                  <a:pt x="321469" y="795337"/>
                </a:lnTo>
                <a:lnTo>
                  <a:pt x="140494" y="869156"/>
                </a:lnTo>
                <a:lnTo>
                  <a:pt x="28575" y="912018"/>
                </a:lnTo>
                <a:lnTo>
                  <a:pt x="4762" y="909637"/>
                </a:lnTo>
                <a:lnTo>
                  <a:pt x="0" y="890587"/>
                </a:lnTo>
                <a:lnTo>
                  <a:pt x="2381" y="869156"/>
                </a:lnTo>
                <a:lnTo>
                  <a:pt x="26194" y="845343"/>
                </a:lnTo>
                <a:lnTo>
                  <a:pt x="116681" y="790575"/>
                </a:lnTo>
                <a:lnTo>
                  <a:pt x="319087" y="657225"/>
                </a:lnTo>
                <a:lnTo>
                  <a:pt x="531019" y="519112"/>
                </a:lnTo>
                <a:lnTo>
                  <a:pt x="721519" y="376237"/>
                </a:lnTo>
                <a:lnTo>
                  <a:pt x="821531" y="283368"/>
                </a:lnTo>
                <a:lnTo>
                  <a:pt x="923925" y="171450"/>
                </a:lnTo>
                <a:lnTo>
                  <a:pt x="916781" y="142875"/>
                </a:lnTo>
                <a:lnTo>
                  <a:pt x="890587" y="71437"/>
                </a:lnTo>
                <a:lnTo>
                  <a:pt x="871537" y="30956"/>
                </a:lnTo>
                <a:lnTo>
                  <a:pt x="869156" y="9525"/>
                </a:lnTo>
                <a:lnTo>
                  <a:pt x="883444" y="0"/>
                </a:lnTo>
                <a:lnTo>
                  <a:pt x="912019" y="4762"/>
                </a:lnTo>
                <a:lnTo>
                  <a:pt x="959644" y="28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A3D6018-29AB-45DD-A81E-E8E01B0197B5}"/>
              </a:ext>
            </a:extLst>
          </p:cNvPr>
          <p:cNvGrpSpPr/>
          <p:nvPr/>
        </p:nvGrpSpPr>
        <p:grpSpPr>
          <a:xfrm>
            <a:off x="3662363" y="1308100"/>
            <a:ext cx="4884738" cy="4759326"/>
            <a:chOff x="3662363" y="1308100"/>
            <a:chExt cx="4884738" cy="4759326"/>
          </a:xfrm>
        </p:grpSpPr>
        <p:sp>
          <p:nvSpPr>
            <p:cNvPr id="22" name="フリーフォーム 80">
              <a:extLst>
                <a:ext uri="{FF2B5EF4-FFF2-40B4-BE49-F238E27FC236}">
                  <a16:creationId xmlns:a16="http://schemas.microsoft.com/office/drawing/2014/main" id="{C716E52C-9BA9-402C-B624-808DC3FF35BF}"/>
                </a:ext>
              </a:extLst>
            </p:cNvPr>
            <p:cNvSpPr/>
            <p:nvPr/>
          </p:nvSpPr>
          <p:spPr>
            <a:xfrm>
              <a:off x="4162427" y="1495425"/>
              <a:ext cx="931863" cy="1238250"/>
            </a:xfrm>
            <a:custGeom>
              <a:avLst/>
              <a:gdLst>
                <a:gd name="connsiteX0" fmla="*/ 526256 w 931069"/>
                <a:gd name="connsiteY0" fmla="*/ 776288 h 1238250"/>
                <a:gd name="connsiteX1" fmla="*/ 100013 w 931069"/>
                <a:gd name="connsiteY1" fmla="*/ 1238250 h 1238250"/>
                <a:gd name="connsiteX2" fmla="*/ 0 w 931069"/>
                <a:gd name="connsiteY2" fmla="*/ 1169194 h 1238250"/>
                <a:gd name="connsiteX3" fmla="*/ 54769 w 931069"/>
                <a:gd name="connsiteY3" fmla="*/ 1078706 h 1238250"/>
                <a:gd name="connsiteX4" fmla="*/ 150019 w 931069"/>
                <a:gd name="connsiteY4" fmla="*/ 938213 h 1238250"/>
                <a:gd name="connsiteX5" fmla="*/ 302419 w 931069"/>
                <a:gd name="connsiteY5" fmla="*/ 726281 h 1238250"/>
                <a:gd name="connsiteX6" fmla="*/ 397669 w 931069"/>
                <a:gd name="connsiteY6" fmla="*/ 585788 h 1238250"/>
                <a:gd name="connsiteX7" fmla="*/ 452438 w 931069"/>
                <a:gd name="connsiteY7" fmla="*/ 495300 h 1238250"/>
                <a:gd name="connsiteX8" fmla="*/ 490538 w 931069"/>
                <a:gd name="connsiteY8" fmla="*/ 428625 h 1238250"/>
                <a:gd name="connsiteX9" fmla="*/ 540544 w 931069"/>
                <a:gd name="connsiteY9" fmla="*/ 328613 h 1238250"/>
                <a:gd name="connsiteX10" fmla="*/ 561975 w 931069"/>
                <a:gd name="connsiteY10" fmla="*/ 250031 h 1238250"/>
                <a:gd name="connsiteX11" fmla="*/ 561975 w 931069"/>
                <a:gd name="connsiteY11" fmla="*/ 235744 h 1238250"/>
                <a:gd name="connsiteX12" fmla="*/ 547688 w 931069"/>
                <a:gd name="connsiteY12" fmla="*/ 202406 h 1238250"/>
                <a:gd name="connsiteX13" fmla="*/ 502444 w 931069"/>
                <a:gd name="connsiteY13" fmla="*/ 145256 h 1238250"/>
                <a:gd name="connsiteX14" fmla="*/ 445294 w 931069"/>
                <a:gd name="connsiteY14" fmla="*/ 71438 h 1238250"/>
                <a:gd name="connsiteX15" fmla="*/ 426244 w 931069"/>
                <a:gd name="connsiteY15" fmla="*/ 52388 h 1238250"/>
                <a:gd name="connsiteX16" fmla="*/ 414338 w 931069"/>
                <a:gd name="connsiteY16" fmla="*/ 23813 h 1238250"/>
                <a:gd name="connsiteX17" fmla="*/ 416719 w 931069"/>
                <a:gd name="connsiteY17" fmla="*/ 7144 h 1238250"/>
                <a:gd name="connsiteX18" fmla="*/ 431006 w 931069"/>
                <a:gd name="connsiteY18" fmla="*/ 0 h 1238250"/>
                <a:gd name="connsiteX19" fmla="*/ 471488 w 931069"/>
                <a:gd name="connsiteY19" fmla="*/ 11906 h 1238250"/>
                <a:gd name="connsiteX20" fmla="*/ 585788 w 931069"/>
                <a:gd name="connsiteY20" fmla="*/ 61913 h 1238250"/>
                <a:gd name="connsiteX21" fmla="*/ 721519 w 931069"/>
                <a:gd name="connsiteY21" fmla="*/ 130969 h 1238250"/>
                <a:gd name="connsiteX22" fmla="*/ 831056 w 931069"/>
                <a:gd name="connsiteY22" fmla="*/ 192881 h 1238250"/>
                <a:gd name="connsiteX23" fmla="*/ 895350 w 931069"/>
                <a:gd name="connsiteY23" fmla="*/ 235744 h 1238250"/>
                <a:gd name="connsiteX24" fmla="*/ 921544 w 931069"/>
                <a:gd name="connsiteY24" fmla="*/ 266700 h 1238250"/>
                <a:gd name="connsiteX25" fmla="*/ 931069 w 931069"/>
                <a:gd name="connsiteY25" fmla="*/ 300038 h 1238250"/>
                <a:gd name="connsiteX26" fmla="*/ 931069 w 931069"/>
                <a:gd name="connsiteY26" fmla="*/ 333375 h 1238250"/>
                <a:gd name="connsiteX27" fmla="*/ 923925 w 931069"/>
                <a:gd name="connsiteY27" fmla="*/ 371475 h 1238250"/>
                <a:gd name="connsiteX28" fmla="*/ 897731 w 931069"/>
                <a:gd name="connsiteY28" fmla="*/ 397669 h 1238250"/>
                <a:gd name="connsiteX29" fmla="*/ 847725 w 931069"/>
                <a:gd name="connsiteY29" fmla="*/ 431006 h 1238250"/>
                <a:gd name="connsiteX30" fmla="*/ 833438 w 931069"/>
                <a:gd name="connsiteY30" fmla="*/ 440531 h 1238250"/>
                <a:gd name="connsiteX31" fmla="*/ 526256 w 931069"/>
                <a:gd name="connsiteY31" fmla="*/ 776288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1069" h="1238250">
                  <a:moveTo>
                    <a:pt x="526256" y="776288"/>
                  </a:moveTo>
                  <a:lnTo>
                    <a:pt x="100013" y="1238250"/>
                  </a:lnTo>
                  <a:lnTo>
                    <a:pt x="0" y="1169194"/>
                  </a:lnTo>
                  <a:lnTo>
                    <a:pt x="54769" y="1078706"/>
                  </a:lnTo>
                  <a:lnTo>
                    <a:pt x="150019" y="938213"/>
                  </a:lnTo>
                  <a:lnTo>
                    <a:pt x="302419" y="726281"/>
                  </a:lnTo>
                  <a:lnTo>
                    <a:pt x="397669" y="585788"/>
                  </a:lnTo>
                  <a:lnTo>
                    <a:pt x="452438" y="495300"/>
                  </a:lnTo>
                  <a:lnTo>
                    <a:pt x="490538" y="428625"/>
                  </a:lnTo>
                  <a:lnTo>
                    <a:pt x="540544" y="328613"/>
                  </a:lnTo>
                  <a:lnTo>
                    <a:pt x="561975" y="250031"/>
                  </a:lnTo>
                  <a:lnTo>
                    <a:pt x="561975" y="235744"/>
                  </a:lnTo>
                  <a:lnTo>
                    <a:pt x="547688" y="202406"/>
                  </a:lnTo>
                  <a:lnTo>
                    <a:pt x="502444" y="145256"/>
                  </a:lnTo>
                  <a:lnTo>
                    <a:pt x="445294" y="71438"/>
                  </a:lnTo>
                  <a:lnTo>
                    <a:pt x="426244" y="52388"/>
                  </a:lnTo>
                  <a:lnTo>
                    <a:pt x="414338" y="23813"/>
                  </a:lnTo>
                  <a:lnTo>
                    <a:pt x="416719" y="7144"/>
                  </a:lnTo>
                  <a:lnTo>
                    <a:pt x="431006" y="0"/>
                  </a:lnTo>
                  <a:lnTo>
                    <a:pt x="471488" y="11906"/>
                  </a:lnTo>
                  <a:lnTo>
                    <a:pt x="585788" y="61913"/>
                  </a:lnTo>
                  <a:lnTo>
                    <a:pt x="721519" y="130969"/>
                  </a:lnTo>
                  <a:lnTo>
                    <a:pt x="831056" y="192881"/>
                  </a:lnTo>
                  <a:lnTo>
                    <a:pt x="895350" y="235744"/>
                  </a:lnTo>
                  <a:lnTo>
                    <a:pt x="921544" y="266700"/>
                  </a:lnTo>
                  <a:lnTo>
                    <a:pt x="931069" y="300038"/>
                  </a:lnTo>
                  <a:lnTo>
                    <a:pt x="931069" y="333375"/>
                  </a:lnTo>
                  <a:lnTo>
                    <a:pt x="923925" y="371475"/>
                  </a:lnTo>
                  <a:lnTo>
                    <a:pt x="897731" y="397669"/>
                  </a:lnTo>
                  <a:lnTo>
                    <a:pt x="847725" y="431006"/>
                  </a:lnTo>
                  <a:lnTo>
                    <a:pt x="833438" y="440531"/>
                  </a:lnTo>
                  <a:lnTo>
                    <a:pt x="526256" y="7762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4">
              <a:extLst>
                <a:ext uri="{FF2B5EF4-FFF2-40B4-BE49-F238E27FC236}">
                  <a16:creationId xmlns:a16="http://schemas.microsoft.com/office/drawing/2014/main" id="{6A255349-9E3A-478F-A2E8-BE8CB9729D84}"/>
                </a:ext>
              </a:extLst>
            </p:cNvPr>
            <p:cNvSpPr/>
            <p:nvPr/>
          </p:nvSpPr>
          <p:spPr>
            <a:xfrm>
              <a:off x="5253038" y="4181475"/>
              <a:ext cx="500062" cy="1030288"/>
            </a:xfrm>
            <a:custGeom>
              <a:avLst/>
              <a:gdLst>
                <a:gd name="connsiteX0" fmla="*/ 69056 w 500062"/>
                <a:gd name="connsiteY0" fmla="*/ 197644 h 1031081"/>
                <a:gd name="connsiteX1" fmla="*/ 195262 w 500062"/>
                <a:gd name="connsiteY1" fmla="*/ 566738 h 1031081"/>
                <a:gd name="connsiteX2" fmla="*/ 266700 w 500062"/>
                <a:gd name="connsiteY2" fmla="*/ 826294 h 1031081"/>
                <a:gd name="connsiteX3" fmla="*/ 300037 w 500062"/>
                <a:gd name="connsiteY3" fmla="*/ 942975 h 1031081"/>
                <a:gd name="connsiteX4" fmla="*/ 321468 w 500062"/>
                <a:gd name="connsiteY4" fmla="*/ 983456 h 1031081"/>
                <a:gd name="connsiteX5" fmla="*/ 350043 w 500062"/>
                <a:gd name="connsiteY5" fmla="*/ 1014413 h 1031081"/>
                <a:gd name="connsiteX6" fmla="*/ 371475 w 500062"/>
                <a:gd name="connsiteY6" fmla="*/ 1026319 h 1031081"/>
                <a:gd name="connsiteX7" fmla="*/ 404812 w 500062"/>
                <a:gd name="connsiteY7" fmla="*/ 1031081 h 1031081"/>
                <a:gd name="connsiteX8" fmla="*/ 433387 w 500062"/>
                <a:gd name="connsiteY8" fmla="*/ 1019175 h 1031081"/>
                <a:gd name="connsiteX9" fmla="*/ 466725 w 500062"/>
                <a:gd name="connsiteY9" fmla="*/ 988219 h 1031081"/>
                <a:gd name="connsiteX10" fmla="*/ 488156 w 500062"/>
                <a:gd name="connsiteY10" fmla="*/ 938213 h 1031081"/>
                <a:gd name="connsiteX11" fmla="*/ 500062 w 500062"/>
                <a:gd name="connsiteY11" fmla="*/ 850106 h 1031081"/>
                <a:gd name="connsiteX12" fmla="*/ 497681 w 500062"/>
                <a:gd name="connsiteY12" fmla="*/ 733425 h 1031081"/>
                <a:gd name="connsiteX13" fmla="*/ 478631 w 500062"/>
                <a:gd name="connsiteY13" fmla="*/ 585788 h 1031081"/>
                <a:gd name="connsiteX14" fmla="*/ 400050 w 500062"/>
                <a:gd name="connsiteY14" fmla="*/ 454819 h 1031081"/>
                <a:gd name="connsiteX15" fmla="*/ 157162 w 500062"/>
                <a:gd name="connsiteY15" fmla="*/ 128588 h 1031081"/>
                <a:gd name="connsiteX16" fmla="*/ 78581 w 500062"/>
                <a:gd name="connsiteY16" fmla="*/ 33338 h 1031081"/>
                <a:gd name="connsiteX17" fmla="*/ 38100 w 500062"/>
                <a:gd name="connsiteY17" fmla="*/ 4763 h 1031081"/>
                <a:gd name="connsiteX18" fmla="*/ 14287 w 500062"/>
                <a:gd name="connsiteY18" fmla="*/ 0 h 1031081"/>
                <a:gd name="connsiteX19" fmla="*/ 0 w 500062"/>
                <a:gd name="connsiteY19" fmla="*/ 4763 h 1031081"/>
                <a:gd name="connsiteX20" fmla="*/ 0 w 500062"/>
                <a:gd name="connsiteY20" fmla="*/ 30956 h 1031081"/>
                <a:gd name="connsiteX21" fmla="*/ 69056 w 500062"/>
                <a:gd name="connsiteY21" fmla="*/ 197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0062" h="1031081">
                  <a:moveTo>
                    <a:pt x="69056" y="197644"/>
                  </a:moveTo>
                  <a:lnTo>
                    <a:pt x="195262" y="566738"/>
                  </a:lnTo>
                  <a:lnTo>
                    <a:pt x="266700" y="826294"/>
                  </a:lnTo>
                  <a:lnTo>
                    <a:pt x="300037" y="942975"/>
                  </a:lnTo>
                  <a:lnTo>
                    <a:pt x="321468" y="983456"/>
                  </a:lnTo>
                  <a:lnTo>
                    <a:pt x="350043" y="1014413"/>
                  </a:lnTo>
                  <a:lnTo>
                    <a:pt x="371475" y="1026319"/>
                  </a:lnTo>
                  <a:lnTo>
                    <a:pt x="404812" y="1031081"/>
                  </a:lnTo>
                  <a:lnTo>
                    <a:pt x="433387" y="1019175"/>
                  </a:lnTo>
                  <a:lnTo>
                    <a:pt x="466725" y="988219"/>
                  </a:lnTo>
                  <a:lnTo>
                    <a:pt x="488156" y="938213"/>
                  </a:lnTo>
                  <a:lnTo>
                    <a:pt x="500062" y="850106"/>
                  </a:lnTo>
                  <a:cubicBezTo>
                    <a:pt x="499268" y="811212"/>
                    <a:pt x="498475" y="772319"/>
                    <a:pt x="497681" y="733425"/>
                  </a:cubicBezTo>
                  <a:lnTo>
                    <a:pt x="478631" y="585788"/>
                  </a:lnTo>
                  <a:lnTo>
                    <a:pt x="400050" y="454819"/>
                  </a:lnTo>
                  <a:lnTo>
                    <a:pt x="157162" y="128588"/>
                  </a:lnTo>
                  <a:lnTo>
                    <a:pt x="78581" y="33338"/>
                  </a:lnTo>
                  <a:lnTo>
                    <a:pt x="38100" y="4763"/>
                  </a:lnTo>
                  <a:lnTo>
                    <a:pt x="14287" y="0"/>
                  </a:lnTo>
                  <a:lnTo>
                    <a:pt x="0" y="4763"/>
                  </a:lnTo>
                  <a:lnTo>
                    <a:pt x="0" y="30956"/>
                  </a:lnTo>
                  <a:lnTo>
                    <a:pt x="69056" y="1976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5">
              <a:extLst>
                <a:ext uri="{FF2B5EF4-FFF2-40B4-BE49-F238E27FC236}">
                  <a16:creationId xmlns:a16="http://schemas.microsoft.com/office/drawing/2014/main" id="{75FABE97-3533-4B97-9A69-77F6CA95FD54}"/>
                </a:ext>
              </a:extLst>
            </p:cNvPr>
            <p:cNvSpPr/>
            <p:nvPr/>
          </p:nvSpPr>
          <p:spPr>
            <a:xfrm>
              <a:off x="3662363" y="4283075"/>
              <a:ext cx="844550" cy="1347788"/>
            </a:xfrm>
            <a:custGeom>
              <a:avLst/>
              <a:gdLst>
                <a:gd name="connsiteX0" fmla="*/ 656822 w 844854"/>
                <a:gd name="connsiteY0" fmla="*/ 522882 h 1347130"/>
                <a:gd name="connsiteX1" fmla="*/ 546064 w 844854"/>
                <a:gd name="connsiteY1" fmla="*/ 703187 h 1347130"/>
                <a:gd name="connsiteX2" fmla="*/ 448184 w 844854"/>
                <a:gd name="connsiteY2" fmla="*/ 837127 h 1347130"/>
                <a:gd name="connsiteX3" fmla="*/ 352881 w 844854"/>
                <a:gd name="connsiteY3" fmla="*/ 971067 h 1347130"/>
                <a:gd name="connsiteX4" fmla="*/ 278183 w 844854"/>
                <a:gd name="connsiteY4" fmla="*/ 1076674 h 1347130"/>
                <a:gd name="connsiteX5" fmla="*/ 180304 w 844854"/>
                <a:gd name="connsiteY5" fmla="*/ 1187432 h 1347130"/>
                <a:gd name="connsiteX6" fmla="*/ 61818 w 844854"/>
                <a:gd name="connsiteY6" fmla="*/ 1326524 h 1347130"/>
                <a:gd name="connsiteX7" fmla="*/ 33485 w 844854"/>
                <a:gd name="connsiteY7" fmla="*/ 1347130 h 1347130"/>
                <a:gd name="connsiteX8" fmla="*/ 10303 w 844854"/>
                <a:gd name="connsiteY8" fmla="*/ 1344555 h 1347130"/>
                <a:gd name="connsiteX9" fmla="*/ 0 w 844854"/>
                <a:gd name="connsiteY9" fmla="*/ 1331676 h 1347130"/>
                <a:gd name="connsiteX10" fmla="*/ 5151 w 844854"/>
                <a:gd name="connsiteY10" fmla="*/ 1308494 h 1347130"/>
                <a:gd name="connsiteX11" fmla="*/ 79849 w 844854"/>
                <a:gd name="connsiteY11" fmla="*/ 1174553 h 1347130"/>
                <a:gd name="connsiteX12" fmla="*/ 203486 w 844854"/>
                <a:gd name="connsiteY12" fmla="*/ 965916 h 1347130"/>
                <a:gd name="connsiteX13" fmla="*/ 337426 w 844854"/>
                <a:gd name="connsiteY13" fmla="*/ 739248 h 1347130"/>
                <a:gd name="connsiteX14" fmla="*/ 417275 w 844854"/>
                <a:gd name="connsiteY14" fmla="*/ 569246 h 1347130"/>
                <a:gd name="connsiteX15" fmla="*/ 491973 w 844854"/>
                <a:gd name="connsiteY15" fmla="*/ 386366 h 1347130"/>
                <a:gd name="connsiteX16" fmla="*/ 528033 w 844854"/>
                <a:gd name="connsiteY16" fmla="*/ 260153 h 1347130"/>
                <a:gd name="connsiteX17" fmla="*/ 528033 w 844854"/>
                <a:gd name="connsiteY17" fmla="*/ 213790 h 1347130"/>
                <a:gd name="connsiteX18" fmla="*/ 510003 w 844854"/>
                <a:gd name="connsiteY18" fmla="*/ 157122 h 1347130"/>
                <a:gd name="connsiteX19" fmla="*/ 486821 w 844854"/>
                <a:gd name="connsiteY19" fmla="*/ 115910 h 1347130"/>
                <a:gd name="connsiteX20" fmla="*/ 453336 w 844854"/>
                <a:gd name="connsiteY20" fmla="*/ 77273 h 1347130"/>
                <a:gd name="connsiteX21" fmla="*/ 432730 w 844854"/>
                <a:gd name="connsiteY21" fmla="*/ 48940 h 1347130"/>
                <a:gd name="connsiteX22" fmla="*/ 427578 w 844854"/>
                <a:gd name="connsiteY22" fmla="*/ 23182 h 1347130"/>
                <a:gd name="connsiteX23" fmla="*/ 435306 w 844854"/>
                <a:gd name="connsiteY23" fmla="*/ 2576 h 1347130"/>
                <a:gd name="connsiteX24" fmla="*/ 453336 w 844854"/>
                <a:gd name="connsiteY24" fmla="*/ 0 h 1347130"/>
                <a:gd name="connsiteX25" fmla="*/ 489397 w 844854"/>
                <a:gd name="connsiteY25" fmla="*/ 10303 h 1347130"/>
                <a:gd name="connsiteX26" fmla="*/ 558943 w 844854"/>
                <a:gd name="connsiteY26" fmla="*/ 36061 h 1347130"/>
                <a:gd name="connsiteX27" fmla="*/ 636216 w 844854"/>
                <a:gd name="connsiteY27" fmla="*/ 69546 h 1347130"/>
                <a:gd name="connsiteX28" fmla="*/ 710913 w 844854"/>
                <a:gd name="connsiteY28" fmla="*/ 108183 h 1347130"/>
                <a:gd name="connsiteX29" fmla="*/ 759853 w 844854"/>
                <a:gd name="connsiteY29" fmla="*/ 144244 h 1347130"/>
                <a:gd name="connsiteX30" fmla="*/ 793338 w 844854"/>
                <a:gd name="connsiteY30" fmla="*/ 172577 h 1347130"/>
                <a:gd name="connsiteX31" fmla="*/ 829399 w 844854"/>
                <a:gd name="connsiteY31" fmla="*/ 216365 h 1347130"/>
                <a:gd name="connsiteX32" fmla="*/ 844854 w 844854"/>
                <a:gd name="connsiteY32" fmla="*/ 244699 h 1347130"/>
                <a:gd name="connsiteX33" fmla="*/ 844854 w 844854"/>
                <a:gd name="connsiteY33" fmla="*/ 278184 h 1347130"/>
                <a:gd name="connsiteX34" fmla="*/ 837126 w 844854"/>
                <a:gd name="connsiteY34" fmla="*/ 301366 h 1347130"/>
                <a:gd name="connsiteX35" fmla="*/ 816520 w 844854"/>
                <a:gd name="connsiteY35" fmla="*/ 332275 h 1347130"/>
                <a:gd name="connsiteX36" fmla="*/ 783035 w 844854"/>
                <a:gd name="connsiteY36" fmla="*/ 363184 h 1347130"/>
                <a:gd name="connsiteX37" fmla="*/ 728944 w 844854"/>
                <a:gd name="connsiteY37" fmla="*/ 396670 h 1347130"/>
                <a:gd name="connsiteX38" fmla="*/ 656822 w 844854"/>
                <a:gd name="connsiteY38" fmla="*/ 522882 h 134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44854" h="1347130">
                  <a:moveTo>
                    <a:pt x="656822" y="522882"/>
                  </a:moveTo>
                  <a:lnTo>
                    <a:pt x="546064" y="703187"/>
                  </a:lnTo>
                  <a:lnTo>
                    <a:pt x="448184" y="837127"/>
                  </a:lnTo>
                  <a:lnTo>
                    <a:pt x="352881" y="971067"/>
                  </a:lnTo>
                  <a:lnTo>
                    <a:pt x="278183" y="1076674"/>
                  </a:lnTo>
                  <a:lnTo>
                    <a:pt x="180304" y="1187432"/>
                  </a:lnTo>
                  <a:lnTo>
                    <a:pt x="61818" y="1326524"/>
                  </a:lnTo>
                  <a:lnTo>
                    <a:pt x="33485" y="1347130"/>
                  </a:lnTo>
                  <a:lnTo>
                    <a:pt x="10303" y="1344555"/>
                  </a:lnTo>
                  <a:lnTo>
                    <a:pt x="0" y="1331676"/>
                  </a:lnTo>
                  <a:lnTo>
                    <a:pt x="5151" y="1308494"/>
                  </a:lnTo>
                  <a:lnTo>
                    <a:pt x="79849" y="1174553"/>
                  </a:lnTo>
                  <a:lnTo>
                    <a:pt x="203486" y="965916"/>
                  </a:lnTo>
                  <a:lnTo>
                    <a:pt x="337426" y="739248"/>
                  </a:lnTo>
                  <a:lnTo>
                    <a:pt x="417275" y="569246"/>
                  </a:lnTo>
                  <a:lnTo>
                    <a:pt x="491973" y="386366"/>
                  </a:lnTo>
                  <a:lnTo>
                    <a:pt x="528033" y="260153"/>
                  </a:lnTo>
                  <a:lnTo>
                    <a:pt x="528033" y="213790"/>
                  </a:lnTo>
                  <a:lnTo>
                    <a:pt x="510003" y="157122"/>
                  </a:lnTo>
                  <a:lnTo>
                    <a:pt x="486821" y="115910"/>
                  </a:lnTo>
                  <a:lnTo>
                    <a:pt x="453336" y="77273"/>
                  </a:lnTo>
                  <a:lnTo>
                    <a:pt x="432730" y="48940"/>
                  </a:lnTo>
                  <a:lnTo>
                    <a:pt x="427578" y="23182"/>
                  </a:lnTo>
                  <a:lnTo>
                    <a:pt x="435306" y="2576"/>
                  </a:lnTo>
                  <a:lnTo>
                    <a:pt x="453336" y="0"/>
                  </a:lnTo>
                  <a:lnTo>
                    <a:pt x="489397" y="10303"/>
                  </a:lnTo>
                  <a:lnTo>
                    <a:pt x="558943" y="36061"/>
                  </a:lnTo>
                  <a:lnTo>
                    <a:pt x="636216" y="69546"/>
                  </a:lnTo>
                  <a:lnTo>
                    <a:pt x="710913" y="108183"/>
                  </a:lnTo>
                  <a:lnTo>
                    <a:pt x="759853" y="144244"/>
                  </a:lnTo>
                  <a:lnTo>
                    <a:pt x="793338" y="172577"/>
                  </a:lnTo>
                  <a:lnTo>
                    <a:pt x="829399" y="216365"/>
                  </a:lnTo>
                  <a:lnTo>
                    <a:pt x="844854" y="244699"/>
                  </a:lnTo>
                  <a:lnTo>
                    <a:pt x="844854" y="278184"/>
                  </a:lnTo>
                  <a:lnTo>
                    <a:pt x="837126" y="301366"/>
                  </a:lnTo>
                  <a:lnTo>
                    <a:pt x="816520" y="332275"/>
                  </a:lnTo>
                  <a:lnTo>
                    <a:pt x="783035" y="363184"/>
                  </a:lnTo>
                  <a:lnTo>
                    <a:pt x="728944" y="396670"/>
                  </a:lnTo>
                  <a:lnTo>
                    <a:pt x="656822" y="5228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2F528BE3-F5E0-40A0-AD4A-BB6D155305BC}"/>
                </a:ext>
              </a:extLst>
            </p:cNvPr>
            <p:cNvSpPr/>
            <p:nvPr/>
          </p:nvSpPr>
          <p:spPr>
            <a:xfrm>
              <a:off x="7239001" y="5180014"/>
              <a:ext cx="1089025" cy="854075"/>
            </a:xfrm>
            <a:custGeom>
              <a:avLst/>
              <a:gdLst>
                <a:gd name="connsiteX0" fmla="*/ 245269 w 1088231"/>
                <a:gd name="connsiteY0" fmla="*/ 97631 h 854869"/>
                <a:gd name="connsiteX1" fmla="*/ 738188 w 1088231"/>
                <a:gd name="connsiteY1" fmla="*/ 309562 h 854869"/>
                <a:gd name="connsiteX2" fmla="*/ 828675 w 1088231"/>
                <a:gd name="connsiteY2" fmla="*/ 345281 h 854869"/>
                <a:gd name="connsiteX3" fmla="*/ 881063 w 1088231"/>
                <a:gd name="connsiteY3" fmla="*/ 390525 h 854869"/>
                <a:gd name="connsiteX4" fmla="*/ 959644 w 1088231"/>
                <a:gd name="connsiteY4" fmla="*/ 481012 h 854869"/>
                <a:gd name="connsiteX5" fmla="*/ 1012031 w 1088231"/>
                <a:gd name="connsiteY5" fmla="*/ 552450 h 854869"/>
                <a:gd name="connsiteX6" fmla="*/ 1064419 w 1088231"/>
                <a:gd name="connsiteY6" fmla="*/ 659606 h 854869"/>
                <a:gd name="connsiteX7" fmla="*/ 1085850 w 1088231"/>
                <a:gd name="connsiteY7" fmla="*/ 723900 h 854869"/>
                <a:gd name="connsiteX8" fmla="*/ 1088231 w 1088231"/>
                <a:gd name="connsiteY8" fmla="*/ 764381 h 854869"/>
                <a:gd name="connsiteX9" fmla="*/ 1083469 w 1088231"/>
                <a:gd name="connsiteY9" fmla="*/ 809625 h 854869"/>
                <a:gd name="connsiteX10" fmla="*/ 1071563 w 1088231"/>
                <a:gd name="connsiteY10" fmla="*/ 833437 h 854869"/>
                <a:gd name="connsiteX11" fmla="*/ 1045369 w 1088231"/>
                <a:gd name="connsiteY11" fmla="*/ 852487 h 854869"/>
                <a:gd name="connsiteX12" fmla="*/ 1012031 w 1088231"/>
                <a:gd name="connsiteY12" fmla="*/ 854869 h 854869"/>
                <a:gd name="connsiteX13" fmla="*/ 964406 w 1088231"/>
                <a:gd name="connsiteY13" fmla="*/ 838200 h 854869"/>
                <a:gd name="connsiteX14" fmla="*/ 907256 w 1088231"/>
                <a:gd name="connsiteY14" fmla="*/ 795337 h 854869"/>
                <a:gd name="connsiteX15" fmla="*/ 738188 w 1088231"/>
                <a:gd name="connsiteY15" fmla="*/ 659606 h 854869"/>
                <a:gd name="connsiteX16" fmla="*/ 364331 w 1088231"/>
                <a:gd name="connsiteY16" fmla="*/ 357187 h 854869"/>
                <a:gd name="connsiteX17" fmla="*/ 92869 w 1088231"/>
                <a:gd name="connsiteY17" fmla="*/ 128587 h 854869"/>
                <a:gd name="connsiteX18" fmla="*/ 16669 w 1088231"/>
                <a:gd name="connsiteY18" fmla="*/ 64294 h 854869"/>
                <a:gd name="connsiteX19" fmla="*/ 4763 w 1088231"/>
                <a:gd name="connsiteY19" fmla="*/ 33337 h 854869"/>
                <a:gd name="connsiteX20" fmla="*/ 0 w 1088231"/>
                <a:gd name="connsiteY20" fmla="*/ 9525 h 854869"/>
                <a:gd name="connsiteX21" fmla="*/ 16669 w 1088231"/>
                <a:gd name="connsiteY21" fmla="*/ 0 h 854869"/>
                <a:gd name="connsiteX22" fmla="*/ 47625 w 1088231"/>
                <a:gd name="connsiteY22" fmla="*/ 7144 h 854869"/>
                <a:gd name="connsiteX23" fmla="*/ 245269 w 1088231"/>
                <a:gd name="connsiteY23" fmla="*/ 97631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31" h="854869">
                  <a:moveTo>
                    <a:pt x="245269" y="97631"/>
                  </a:moveTo>
                  <a:lnTo>
                    <a:pt x="738188" y="309562"/>
                  </a:lnTo>
                  <a:lnTo>
                    <a:pt x="828675" y="345281"/>
                  </a:lnTo>
                  <a:lnTo>
                    <a:pt x="881063" y="390525"/>
                  </a:lnTo>
                  <a:lnTo>
                    <a:pt x="959644" y="481012"/>
                  </a:lnTo>
                  <a:lnTo>
                    <a:pt x="1012031" y="552450"/>
                  </a:lnTo>
                  <a:lnTo>
                    <a:pt x="1064419" y="659606"/>
                  </a:lnTo>
                  <a:lnTo>
                    <a:pt x="1085850" y="723900"/>
                  </a:lnTo>
                  <a:lnTo>
                    <a:pt x="1088231" y="764381"/>
                  </a:lnTo>
                  <a:lnTo>
                    <a:pt x="1083469" y="809625"/>
                  </a:lnTo>
                  <a:lnTo>
                    <a:pt x="1071563" y="833437"/>
                  </a:lnTo>
                  <a:lnTo>
                    <a:pt x="1045369" y="852487"/>
                  </a:lnTo>
                  <a:lnTo>
                    <a:pt x="1012031" y="854869"/>
                  </a:lnTo>
                  <a:lnTo>
                    <a:pt x="964406" y="838200"/>
                  </a:lnTo>
                  <a:lnTo>
                    <a:pt x="907256" y="795337"/>
                  </a:lnTo>
                  <a:lnTo>
                    <a:pt x="738188" y="659606"/>
                  </a:lnTo>
                  <a:lnTo>
                    <a:pt x="364331" y="357187"/>
                  </a:lnTo>
                  <a:lnTo>
                    <a:pt x="92869" y="128587"/>
                  </a:lnTo>
                  <a:lnTo>
                    <a:pt x="16669" y="64294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16669" y="0"/>
                  </a:lnTo>
                  <a:lnTo>
                    <a:pt x="47625" y="7144"/>
                  </a:lnTo>
                  <a:lnTo>
                    <a:pt x="245269" y="976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6">
              <a:extLst>
                <a:ext uri="{FF2B5EF4-FFF2-40B4-BE49-F238E27FC236}">
                  <a16:creationId xmlns:a16="http://schemas.microsoft.com/office/drawing/2014/main" id="{8FEAB26C-2544-4269-BBBB-10B2B5695201}"/>
                </a:ext>
              </a:extLst>
            </p:cNvPr>
            <p:cNvSpPr/>
            <p:nvPr/>
          </p:nvSpPr>
          <p:spPr>
            <a:xfrm rot="16200000">
              <a:off x="5290344" y="4098131"/>
              <a:ext cx="1924050" cy="357188"/>
            </a:xfrm>
            <a:custGeom>
              <a:avLst/>
              <a:gdLst>
                <a:gd name="connsiteX0" fmla="*/ 707231 w 1924050"/>
                <a:gd name="connsiteY0" fmla="*/ 128587 h 357187"/>
                <a:gd name="connsiteX1" fmla="*/ 1290637 w 1924050"/>
                <a:gd name="connsiteY1" fmla="*/ 128587 h 357187"/>
                <a:gd name="connsiteX2" fmla="*/ 1578768 w 1924050"/>
                <a:gd name="connsiteY2" fmla="*/ 130969 h 357187"/>
                <a:gd name="connsiteX3" fmla="*/ 1638300 w 1924050"/>
                <a:gd name="connsiteY3" fmla="*/ 123825 h 357187"/>
                <a:gd name="connsiteX4" fmla="*/ 1716881 w 1924050"/>
                <a:gd name="connsiteY4" fmla="*/ 100012 h 357187"/>
                <a:gd name="connsiteX5" fmla="*/ 1790700 w 1924050"/>
                <a:gd name="connsiteY5" fmla="*/ 61912 h 357187"/>
                <a:gd name="connsiteX6" fmla="*/ 1847850 w 1924050"/>
                <a:gd name="connsiteY6" fmla="*/ 19050 h 357187"/>
                <a:gd name="connsiteX7" fmla="*/ 1883568 w 1924050"/>
                <a:gd name="connsiteY7" fmla="*/ 2381 h 357187"/>
                <a:gd name="connsiteX8" fmla="*/ 1902618 w 1924050"/>
                <a:gd name="connsiteY8" fmla="*/ 0 h 357187"/>
                <a:gd name="connsiteX9" fmla="*/ 1919287 w 1924050"/>
                <a:gd name="connsiteY9" fmla="*/ 7144 h 357187"/>
                <a:gd name="connsiteX10" fmla="*/ 1924050 w 1924050"/>
                <a:gd name="connsiteY10" fmla="*/ 35719 h 357187"/>
                <a:gd name="connsiteX11" fmla="*/ 1914525 w 1924050"/>
                <a:gd name="connsiteY11" fmla="*/ 83344 h 357187"/>
                <a:gd name="connsiteX12" fmla="*/ 1897856 w 1924050"/>
                <a:gd name="connsiteY12" fmla="*/ 145256 h 357187"/>
                <a:gd name="connsiteX13" fmla="*/ 1862137 w 1924050"/>
                <a:gd name="connsiteY13" fmla="*/ 233362 h 357187"/>
                <a:gd name="connsiteX14" fmla="*/ 1831181 w 1924050"/>
                <a:gd name="connsiteY14" fmla="*/ 288131 h 357187"/>
                <a:gd name="connsiteX15" fmla="*/ 1797843 w 1924050"/>
                <a:gd name="connsiteY15" fmla="*/ 342900 h 357187"/>
                <a:gd name="connsiteX16" fmla="*/ 1774031 w 1924050"/>
                <a:gd name="connsiteY16" fmla="*/ 354806 h 357187"/>
                <a:gd name="connsiteX17" fmla="*/ 1654968 w 1924050"/>
                <a:gd name="connsiteY17" fmla="*/ 357187 h 357187"/>
                <a:gd name="connsiteX18" fmla="*/ 1326356 w 1924050"/>
                <a:gd name="connsiteY18" fmla="*/ 352425 h 357187"/>
                <a:gd name="connsiteX19" fmla="*/ 807243 w 1924050"/>
                <a:gd name="connsiteY19" fmla="*/ 350044 h 357187"/>
                <a:gd name="connsiteX20" fmla="*/ 223837 w 1924050"/>
                <a:gd name="connsiteY20" fmla="*/ 347662 h 357187"/>
                <a:gd name="connsiteX21" fmla="*/ 116681 w 1924050"/>
                <a:gd name="connsiteY21" fmla="*/ 347662 h 357187"/>
                <a:gd name="connsiteX22" fmla="*/ 61912 w 1924050"/>
                <a:gd name="connsiteY22" fmla="*/ 330994 h 357187"/>
                <a:gd name="connsiteX23" fmla="*/ 21431 w 1924050"/>
                <a:gd name="connsiteY23" fmla="*/ 307181 h 357187"/>
                <a:gd name="connsiteX24" fmla="*/ 7143 w 1924050"/>
                <a:gd name="connsiteY24" fmla="*/ 285750 h 357187"/>
                <a:gd name="connsiteX25" fmla="*/ 0 w 1924050"/>
                <a:gd name="connsiteY25" fmla="*/ 257175 h 357187"/>
                <a:gd name="connsiteX26" fmla="*/ 7143 w 1924050"/>
                <a:gd name="connsiteY26" fmla="*/ 233362 h 357187"/>
                <a:gd name="connsiteX27" fmla="*/ 30956 w 1924050"/>
                <a:gd name="connsiteY27" fmla="*/ 204787 h 357187"/>
                <a:gd name="connsiteX28" fmla="*/ 61912 w 1924050"/>
                <a:gd name="connsiteY28" fmla="*/ 173831 h 357187"/>
                <a:gd name="connsiteX29" fmla="*/ 107156 w 1924050"/>
                <a:gd name="connsiteY29" fmla="*/ 154781 h 357187"/>
                <a:gd name="connsiteX30" fmla="*/ 185737 w 1924050"/>
                <a:gd name="connsiteY30" fmla="*/ 126206 h 357187"/>
                <a:gd name="connsiteX31" fmla="*/ 271462 w 1924050"/>
                <a:gd name="connsiteY31" fmla="*/ 107156 h 357187"/>
                <a:gd name="connsiteX32" fmla="*/ 340518 w 1924050"/>
                <a:gd name="connsiteY32" fmla="*/ 90487 h 357187"/>
                <a:gd name="connsiteX33" fmla="*/ 373856 w 1924050"/>
                <a:gd name="connsiteY33" fmla="*/ 88106 h 357187"/>
                <a:gd name="connsiteX34" fmla="*/ 404812 w 1924050"/>
                <a:gd name="connsiteY34" fmla="*/ 90487 h 357187"/>
                <a:gd name="connsiteX35" fmla="*/ 511968 w 1924050"/>
                <a:gd name="connsiteY35" fmla="*/ 116681 h 357187"/>
                <a:gd name="connsiteX36" fmla="*/ 616743 w 1924050"/>
                <a:gd name="connsiteY36" fmla="*/ 123825 h 357187"/>
                <a:gd name="connsiteX37" fmla="*/ 707231 w 1924050"/>
                <a:gd name="connsiteY37" fmla="*/ 128587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4050" h="357187">
                  <a:moveTo>
                    <a:pt x="707231" y="128587"/>
                  </a:moveTo>
                  <a:lnTo>
                    <a:pt x="1290637" y="128587"/>
                  </a:lnTo>
                  <a:lnTo>
                    <a:pt x="1578768" y="130969"/>
                  </a:lnTo>
                  <a:lnTo>
                    <a:pt x="1638300" y="123825"/>
                  </a:lnTo>
                  <a:lnTo>
                    <a:pt x="1716881" y="100012"/>
                  </a:lnTo>
                  <a:lnTo>
                    <a:pt x="1790700" y="61912"/>
                  </a:lnTo>
                  <a:lnTo>
                    <a:pt x="1847850" y="19050"/>
                  </a:lnTo>
                  <a:lnTo>
                    <a:pt x="1883568" y="2381"/>
                  </a:lnTo>
                  <a:lnTo>
                    <a:pt x="1902618" y="0"/>
                  </a:lnTo>
                  <a:lnTo>
                    <a:pt x="1919287" y="7144"/>
                  </a:lnTo>
                  <a:lnTo>
                    <a:pt x="1924050" y="35719"/>
                  </a:lnTo>
                  <a:lnTo>
                    <a:pt x="1914525" y="83344"/>
                  </a:lnTo>
                  <a:lnTo>
                    <a:pt x="1897856" y="145256"/>
                  </a:lnTo>
                  <a:lnTo>
                    <a:pt x="1862137" y="233362"/>
                  </a:lnTo>
                  <a:lnTo>
                    <a:pt x="1831181" y="288131"/>
                  </a:lnTo>
                  <a:lnTo>
                    <a:pt x="1797843" y="342900"/>
                  </a:lnTo>
                  <a:lnTo>
                    <a:pt x="1774031" y="354806"/>
                  </a:lnTo>
                  <a:lnTo>
                    <a:pt x="1654968" y="357187"/>
                  </a:lnTo>
                  <a:lnTo>
                    <a:pt x="1326356" y="352425"/>
                  </a:lnTo>
                  <a:lnTo>
                    <a:pt x="807243" y="350044"/>
                  </a:lnTo>
                  <a:lnTo>
                    <a:pt x="223837" y="347662"/>
                  </a:lnTo>
                  <a:lnTo>
                    <a:pt x="116681" y="347662"/>
                  </a:lnTo>
                  <a:lnTo>
                    <a:pt x="61912" y="330994"/>
                  </a:lnTo>
                  <a:lnTo>
                    <a:pt x="21431" y="307181"/>
                  </a:lnTo>
                  <a:lnTo>
                    <a:pt x="7143" y="285750"/>
                  </a:lnTo>
                  <a:lnTo>
                    <a:pt x="0" y="257175"/>
                  </a:lnTo>
                  <a:lnTo>
                    <a:pt x="7143" y="233362"/>
                  </a:lnTo>
                  <a:lnTo>
                    <a:pt x="30956" y="204787"/>
                  </a:lnTo>
                  <a:lnTo>
                    <a:pt x="61912" y="173831"/>
                  </a:lnTo>
                  <a:lnTo>
                    <a:pt x="107156" y="154781"/>
                  </a:lnTo>
                  <a:lnTo>
                    <a:pt x="185737" y="126206"/>
                  </a:lnTo>
                  <a:lnTo>
                    <a:pt x="271462" y="107156"/>
                  </a:lnTo>
                  <a:lnTo>
                    <a:pt x="340518" y="90487"/>
                  </a:lnTo>
                  <a:lnTo>
                    <a:pt x="373856" y="88106"/>
                  </a:lnTo>
                  <a:lnTo>
                    <a:pt x="404812" y="90487"/>
                  </a:lnTo>
                  <a:lnTo>
                    <a:pt x="511968" y="116681"/>
                  </a:lnTo>
                  <a:lnTo>
                    <a:pt x="616743" y="123825"/>
                  </a:lnTo>
                  <a:lnTo>
                    <a:pt x="707231" y="128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2">
              <a:extLst>
                <a:ext uri="{FF2B5EF4-FFF2-40B4-BE49-F238E27FC236}">
                  <a16:creationId xmlns:a16="http://schemas.microsoft.com/office/drawing/2014/main" id="{6882BC45-0A59-44D9-84DD-A8EF9C56748C}"/>
                </a:ext>
              </a:extLst>
            </p:cNvPr>
            <p:cNvSpPr/>
            <p:nvPr/>
          </p:nvSpPr>
          <p:spPr>
            <a:xfrm>
              <a:off x="4022726" y="2608264"/>
              <a:ext cx="719138" cy="650875"/>
            </a:xfrm>
            <a:custGeom>
              <a:avLst/>
              <a:gdLst>
                <a:gd name="connsiteX0" fmla="*/ 359569 w 719138"/>
                <a:gd name="connsiteY0" fmla="*/ 176212 h 652462"/>
                <a:gd name="connsiteX1" fmla="*/ 719138 w 719138"/>
                <a:gd name="connsiteY1" fmla="*/ 542925 h 652462"/>
                <a:gd name="connsiteX2" fmla="*/ 647700 w 719138"/>
                <a:gd name="connsiteY2" fmla="*/ 652462 h 652462"/>
                <a:gd name="connsiteX3" fmla="*/ 573882 w 719138"/>
                <a:gd name="connsiteY3" fmla="*/ 581025 h 652462"/>
                <a:gd name="connsiteX4" fmla="*/ 466725 w 719138"/>
                <a:gd name="connsiteY4" fmla="*/ 481012 h 652462"/>
                <a:gd name="connsiteX5" fmla="*/ 369094 w 719138"/>
                <a:gd name="connsiteY5" fmla="*/ 400050 h 652462"/>
                <a:gd name="connsiteX6" fmla="*/ 280988 w 719138"/>
                <a:gd name="connsiteY6" fmla="*/ 335756 h 652462"/>
                <a:gd name="connsiteX7" fmla="*/ 207169 w 719138"/>
                <a:gd name="connsiteY7" fmla="*/ 290512 h 652462"/>
                <a:gd name="connsiteX8" fmla="*/ 128588 w 719138"/>
                <a:gd name="connsiteY8" fmla="*/ 240506 h 652462"/>
                <a:gd name="connsiteX9" fmla="*/ 64294 w 719138"/>
                <a:gd name="connsiteY9" fmla="*/ 197644 h 652462"/>
                <a:gd name="connsiteX10" fmla="*/ 28575 w 719138"/>
                <a:gd name="connsiteY10" fmla="*/ 166687 h 652462"/>
                <a:gd name="connsiteX11" fmla="*/ 7144 w 719138"/>
                <a:gd name="connsiteY11" fmla="*/ 135731 h 652462"/>
                <a:gd name="connsiteX12" fmla="*/ 0 w 719138"/>
                <a:gd name="connsiteY12" fmla="*/ 97631 h 652462"/>
                <a:gd name="connsiteX13" fmla="*/ 11907 w 719138"/>
                <a:gd name="connsiteY13" fmla="*/ 57150 h 652462"/>
                <a:gd name="connsiteX14" fmla="*/ 40482 w 719138"/>
                <a:gd name="connsiteY14" fmla="*/ 26194 h 652462"/>
                <a:gd name="connsiteX15" fmla="*/ 85725 w 719138"/>
                <a:gd name="connsiteY15" fmla="*/ 9525 h 652462"/>
                <a:gd name="connsiteX16" fmla="*/ 138113 w 719138"/>
                <a:gd name="connsiteY16" fmla="*/ 0 h 652462"/>
                <a:gd name="connsiteX17" fmla="*/ 200025 w 719138"/>
                <a:gd name="connsiteY17" fmla="*/ 0 h 652462"/>
                <a:gd name="connsiteX18" fmla="*/ 269082 w 719138"/>
                <a:gd name="connsiteY18" fmla="*/ 64294 h 652462"/>
                <a:gd name="connsiteX19" fmla="*/ 359569 w 719138"/>
                <a:gd name="connsiteY19" fmla="*/ 1762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9138" h="652462">
                  <a:moveTo>
                    <a:pt x="359569" y="176212"/>
                  </a:moveTo>
                  <a:lnTo>
                    <a:pt x="719138" y="542925"/>
                  </a:lnTo>
                  <a:lnTo>
                    <a:pt x="647700" y="652462"/>
                  </a:lnTo>
                  <a:lnTo>
                    <a:pt x="573882" y="581025"/>
                  </a:lnTo>
                  <a:lnTo>
                    <a:pt x="466725" y="481012"/>
                  </a:lnTo>
                  <a:lnTo>
                    <a:pt x="369094" y="400050"/>
                  </a:lnTo>
                  <a:lnTo>
                    <a:pt x="280988" y="335756"/>
                  </a:lnTo>
                  <a:lnTo>
                    <a:pt x="207169" y="290512"/>
                  </a:lnTo>
                  <a:lnTo>
                    <a:pt x="128588" y="240506"/>
                  </a:lnTo>
                  <a:lnTo>
                    <a:pt x="64294" y="197644"/>
                  </a:lnTo>
                  <a:lnTo>
                    <a:pt x="28575" y="166687"/>
                  </a:lnTo>
                  <a:lnTo>
                    <a:pt x="7144" y="135731"/>
                  </a:lnTo>
                  <a:lnTo>
                    <a:pt x="0" y="97631"/>
                  </a:lnTo>
                  <a:lnTo>
                    <a:pt x="11907" y="57150"/>
                  </a:lnTo>
                  <a:lnTo>
                    <a:pt x="40482" y="26194"/>
                  </a:lnTo>
                  <a:lnTo>
                    <a:pt x="85725" y="9525"/>
                  </a:lnTo>
                  <a:lnTo>
                    <a:pt x="138113" y="0"/>
                  </a:lnTo>
                  <a:lnTo>
                    <a:pt x="200025" y="0"/>
                  </a:lnTo>
                  <a:lnTo>
                    <a:pt x="269082" y="64294"/>
                  </a:lnTo>
                  <a:lnTo>
                    <a:pt x="359569" y="1762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299983CB-2599-4A59-A808-326320505ABA}"/>
                </a:ext>
              </a:extLst>
            </p:cNvPr>
            <p:cNvSpPr/>
            <p:nvPr/>
          </p:nvSpPr>
          <p:spPr>
            <a:xfrm>
              <a:off x="4160839" y="2093913"/>
              <a:ext cx="1370012" cy="1801812"/>
            </a:xfrm>
            <a:custGeom>
              <a:avLst/>
              <a:gdLst>
                <a:gd name="connsiteX0" fmla="*/ 1114956 w 1369900"/>
                <a:gd name="connsiteY0" fmla="*/ 628862 h 1801606"/>
                <a:gd name="connsiteX1" fmla="*/ 883806 w 1369900"/>
                <a:gd name="connsiteY1" fmla="*/ 883807 h 1801606"/>
                <a:gd name="connsiteX2" fmla="*/ 642459 w 1369900"/>
                <a:gd name="connsiteY2" fmla="*/ 1165945 h 1801606"/>
                <a:gd name="connsiteX3" fmla="*/ 295735 w 1369900"/>
                <a:gd name="connsiteY3" fmla="*/ 1563658 h 1801606"/>
                <a:gd name="connsiteX4" fmla="*/ 81582 w 1369900"/>
                <a:gd name="connsiteY4" fmla="*/ 1801606 h 1801606"/>
                <a:gd name="connsiteX5" fmla="*/ 0 w 1369900"/>
                <a:gd name="connsiteY5" fmla="*/ 1791408 h 1801606"/>
                <a:gd name="connsiteX6" fmla="*/ 64586 w 1369900"/>
                <a:gd name="connsiteY6" fmla="*/ 1689430 h 1801606"/>
                <a:gd name="connsiteX7" fmla="*/ 319530 w 1369900"/>
                <a:gd name="connsiteY7" fmla="*/ 1346106 h 1801606"/>
                <a:gd name="connsiteX8" fmla="*/ 509888 w 1369900"/>
                <a:gd name="connsiteY8" fmla="*/ 1084363 h 1801606"/>
                <a:gd name="connsiteX9" fmla="*/ 594870 w 1369900"/>
                <a:gd name="connsiteY9" fmla="*/ 955191 h 1801606"/>
                <a:gd name="connsiteX10" fmla="*/ 832818 w 1369900"/>
                <a:gd name="connsiteY10" fmla="*/ 622064 h 1801606"/>
                <a:gd name="connsiteX11" fmla="*/ 904202 w 1369900"/>
                <a:gd name="connsiteY11" fmla="*/ 520086 h 1801606"/>
                <a:gd name="connsiteX12" fmla="*/ 958590 w 1369900"/>
                <a:gd name="connsiteY12" fmla="*/ 431706 h 1801606"/>
                <a:gd name="connsiteX13" fmla="*/ 1009579 w 1369900"/>
                <a:gd name="connsiteY13" fmla="*/ 319530 h 1801606"/>
                <a:gd name="connsiteX14" fmla="*/ 1029974 w 1369900"/>
                <a:gd name="connsiteY14" fmla="*/ 227750 h 1801606"/>
                <a:gd name="connsiteX15" fmla="*/ 1033374 w 1369900"/>
                <a:gd name="connsiteY15" fmla="*/ 173362 h 1801606"/>
                <a:gd name="connsiteX16" fmla="*/ 1016377 w 1369900"/>
                <a:gd name="connsiteY16" fmla="*/ 129172 h 1801606"/>
                <a:gd name="connsiteX17" fmla="*/ 992583 w 1369900"/>
                <a:gd name="connsiteY17" fmla="*/ 71384 h 1801606"/>
                <a:gd name="connsiteX18" fmla="*/ 978986 w 1369900"/>
                <a:gd name="connsiteY18" fmla="*/ 30593 h 1801606"/>
                <a:gd name="connsiteX19" fmla="*/ 982385 w 1369900"/>
                <a:gd name="connsiteY19" fmla="*/ 6799 h 1801606"/>
                <a:gd name="connsiteX20" fmla="*/ 999381 w 1369900"/>
                <a:gd name="connsiteY20" fmla="*/ 0 h 1801606"/>
                <a:gd name="connsiteX21" fmla="*/ 1033374 w 1369900"/>
                <a:gd name="connsiteY21" fmla="*/ 13597 h 1801606"/>
                <a:gd name="connsiteX22" fmla="*/ 1097960 w 1369900"/>
                <a:gd name="connsiteY22" fmla="*/ 44190 h 1801606"/>
                <a:gd name="connsiteX23" fmla="*/ 1186340 w 1369900"/>
                <a:gd name="connsiteY23" fmla="*/ 115575 h 1801606"/>
                <a:gd name="connsiteX24" fmla="*/ 1291717 w 1369900"/>
                <a:gd name="connsiteY24" fmla="*/ 203955 h 1801606"/>
                <a:gd name="connsiteX25" fmla="*/ 1346105 w 1369900"/>
                <a:gd name="connsiteY25" fmla="*/ 261743 h 1801606"/>
                <a:gd name="connsiteX26" fmla="*/ 1369900 w 1369900"/>
                <a:gd name="connsiteY26" fmla="*/ 302534 h 1801606"/>
                <a:gd name="connsiteX27" fmla="*/ 1369900 w 1369900"/>
                <a:gd name="connsiteY27" fmla="*/ 339926 h 1801606"/>
                <a:gd name="connsiteX28" fmla="*/ 1359702 w 1369900"/>
                <a:gd name="connsiteY28" fmla="*/ 367120 h 1801606"/>
                <a:gd name="connsiteX29" fmla="*/ 1339307 w 1369900"/>
                <a:gd name="connsiteY29" fmla="*/ 401112 h 1801606"/>
                <a:gd name="connsiteX30" fmla="*/ 1305314 w 1369900"/>
                <a:gd name="connsiteY30" fmla="*/ 431706 h 1801606"/>
                <a:gd name="connsiteX31" fmla="*/ 1250926 w 1369900"/>
                <a:gd name="connsiteY31" fmla="*/ 475896 h 1801606"/>
                <a:gd name="connsiteX32" fmla="*/ 1114956 w 1369900"/>
                <a:gd name="connsiteY32" fmla="*/ 628862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900" h="1801606">
                  <a:moveTo>
                    <a:pt x="1114956" y="628862"/>
                  </a:moveTo>
                  <a:lnTo>
                    <a:pt x="883806" y="883807"/>
                  </a:lnTo>
                  <a:lnTo>
                    <a:pt x="642459" y="1165945"/>
                  </a:lnTo>
                  <a:lnTo>
                    <a:pt x="295735" y="1563658"/>
                  </a:lnTo>
                  <a:lnTo>
                    <a:pt x="81582" y="1801606"/>
                  </a:lnTo>
                  <a:lnTo>
                    <a:pt x="0" y="1791408"/>
                  </a:lnTo>
                  <a:lnTo>
                    <a:pt x="64586" y="1689430"/>
                  </a:lnTo>
                  <a:lnTo>
                    <a:pt x="319530" y="1346106"/>
                  </a:lnTo>
                  <a:lnTo>
                    <a:pt x="509888" y="1084363"/>
                  </a:lnTo>
                  <a:lnTo>
                    <a:pt x="594870" y="955191"/>
                  </a:lnTo>
                  <a:lnTo>
                    <a:pt x="832818" y="622064"/>
                  </a:lnTo>
                  <a:lnTo>
                    <a:pt x="904202" y="520086"/>
                  </a:lnTo>
                  <a:lnTo>
                    <a:pt x="958590" y="431706"/>
                  </a:lnTo>
                  <a:lnTo>
                    <a:pt x="1009579" y="319530"/>
                  </a:lnTo>
                  <a:lnTo>
                    <a:pt x="1029974" y="227750"/>
                  </a:lnTo>
                  <a:lnTo>
                    <a:pt x="1033374" y="173362"/>
                  </a:lnTo>
                  <a:lnTo>
                    <a:pt x="1016377" y="129172"/>
                  </a:lnTo>
                  <a:lnTo>
                    <a:pt x="992583" y="71384"/>
                  </a:lnTo>
                  <a:lnTo>
                    <a:pt x="978986" y="30593"/>
                  </a:lnTo>
                  <a:lnTo>
                    <a:pt x="982385" y="6799"/>
                  </a:lnTo>
                  <a:lnTo>
                    <a:pt x="999381" y="0"/>
                  </a:lnTo>
                  <a:lnTo>
                    <a:pt x="1033374" y="13597"/>
                  </a:lnTo>
                  <a:lnTo>
                    <a:pt x="1097960" y="44190"/>
                  </a:lnTo>
                  <a:lnTo>
                    <a:pt x="1186340" y="115575"/>
                  </a:lnTo>
                  <a:lnTo>
                    <a:pt x="1291717" y="203955"/>
                  </a:lnTo>
                  <a:lnTo>
                    <a:pt x="1346105" y="261743"/>
                  </a:lnTo>
                  <a:lnTo>
                    <a:pt x="1369900" y="302534"/>
                  </a:lnTo>
                  <a:lnTo>
                    <a:pt x="1369900" y="339926"/>
                  </a:lnTo>
                  <a:lnTo>
                    <a:pt x="1359702" y="367120"/>
                  </a:lnTo>
                  <a:lnTo>
                    <a:pt x="1339307" y="401112"/>
                  </a:lnTo>
                  <a:lnTo>
                    <a:pt x="1305314" y="431706"/>
                  </a:lnTo>
                  <a:lnTo>
                    <a:pt x="1250926" y="475896"/>
                  </a:lnTo>
                  <a:lnTo>
                    <a:pt x="1114956" y="6288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714F6DE4-E781-432A-B1E6-583113BD56AB}"/>
                </a:ext>
              </a:extLst>
            </p:cNvPr>
            <p:cNvSpPr/>
            <p:nvPr/>
          </p:nvSpPr>
          <p:spPr>
            <a:xfrm>
              <a:off x="3984627" y="3552825"/>
              <a:ext cx="1452563" cy="609600"/>
            </a:xfrm>
            <a:custGeom>
              <a:avLst/>
              <a:gdLst>
                <a:gd name="connsiteX0" fmla="*/ 583407 w 1452563"/>
                <a:gd name="connsiteY0" fmla="*/ 230981 h 609600"/>
                <a:gd name="connsiteX1" fmla="*/ 959644 w 1452563"/>
                <a:gd name="connsiteY1" fmla="*/ 138113 h 609600"/>
                <a:gd name="connsiteX2" fmla="*/ 1452563 w 1452563"/>
                <a:gd name="connsiteY2" fmla="*/ 0 h 609600"/>
                <a:gd name="connsiteX3" fmla="*/ 1428750 w 1452563"/>
                <a:gd name="connsiteY3" fmla="*/ 102394 h 609600"/>
                <a:gd name="connsiteX4" fmla="*/ 1347788 w 1452563"/>
                <a:gd name="connsiteY4" fmla="*/ 147638 h 609600"/>
                <a:gd name="connsiteX5" fmla="*/ 1050132 w 1452563"/>
                <a:gd name="connsiteY5" fmla="*/ 280988 h 609600"/>
                <a:gd name="connsiteX6" fmla="*/ 719138 w 1452563"/>
                <a:gd name="connsiteY6" fmla="*/ 409575 h 609600"/>
                <a:gd name="connsiteX7" fmla="*/ 471488 w 1452563"/>
                <a:gd name="connsiteY7" fmla="*/ 516731 h 609600"/>
                <a:gd name="connsiteX8" fmla="*/ 378619 w 1452563"/>
                <a:gd name="connsiteY8" fmla="*/ 554831 h 609600"/>
                <a:gd name="connsiteX9" fmla="*/ 347663 w 1452563"/>
                <a:gd name="connsiteY9" fmla="*/ 573881 h 609600"/>
                <a:gd name="connsiteX10" fmla="*/ 304800 w 1452563"/>
                <a:gd name="connsiteY10" fmla="*/ 602456 h 609600"/>
                <a:gd name="connsiteX11" fmla="*/ 295275 w 1452563"/>
                <a:gd name="connsiteY11" fmla="*/ 609600 h 609600"/>
                <a:gd name="connsiteX12" fmla="*/ 266700 w 1452563"/>
                <a:gd name="connsiteY12" fmla="*/ 602456 h 609600"/>
                <a:gd name="connsiteX13" fmla="*/ 202407 w 1452563"/>
                <a:gd name="connsiteY13" fmla="*/ 573881 h 609600"/>
                <a:gd name="connsiteX14" fmla="*/ 147638 w 1452563"/>
                <a:gd name="connsiteY14" fmla="*/ 540544 h 609600"/>
                <a:gd name="connsiteX15" fmla="*/ 95250 w 1452563"/>
                <a:gd name="connsiteY15" fmla="*/ 485775 h 609600"/>
                <a:gd name="connsiteX16" fmla="*/ 64294 w 1452563"/>
                <a:gd name="connsiteY16" fmla="*/ 445294 h 609600"/>
                <a:gd name="connsiteX17" fmla="*/ 26194 w 1452563"/>
                <a:gd name="connsiteY17" fmla="*/ 385763 h 609600"/>
                <a:gd name="connsiteX18" fmla="*/ 7144 w 1452563"/>
                <a:gd name="connsiteY18" fmla="*/ 345281 h 609600"/>
                <a:gd name="connsiteX19" fmla="*/ 0 w 1452563"/>
                <a:gd name="connsiteY19" fmla="*/ 311944 h 609600"/>
                <a:gd name="connsiteX20" fmla="*/ 9525 w 1452563"/>
                <a:gd name="connsiteY20" fmla="*/ 288131 h 609600"/>
                <a:gd name="connsiteX21" fmla="*/ 38100 w 1452563"/>
                <a:gd name="connsiteY21" fmla="*/ 276225 h 609600"/>
                <a:gd name="connsiteX22" fmla="*/ 104775 w 1452563"/>
                <a:gd name="connsiteY22" fmla="*/ 278606 h 609600"/>
                <a:gd name="connsiteX23" fmla="*/ 304800 w 1452563"/>
                <a:gd name="connsiteY23" fmla="*/ 290513 h 609600"/>
                <a:gd name="connsiteX24" fmla="*/ 583407 w 1452563"/>
                <a:gd name="connsiteY24" fmla="*/ 2309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2563" h="609600">
                  <a:moveTo>
                    <a:pt x="583407" y="230981"/>
                  </a:moveTo>
                  <a:lnTo>
                    <a:pt x="959644" y="138113"/>
                  </a:lnTo>
                  <a:lnTo>
                    <a:pt x="1452563" y="0"/>
                  </a:lnTo>
                  <a:lnTo>
                    <a:pt x="1428750" y="102394"/>
                  </a:lnTo>
                  <a:lnTo>
                    <a:pt x="1347788" y="147638"/>
                  </a:lnTo>
                  <a:lnTo>
                    <a:pt x="1050132" y="280988"/>
                  </a:lnTo>
                  <a:lnTo>
                    <a:pt x="719138" y="409575"/>
                  </a:lnTo>
                  <a:lnTo>
                    <a:pt x="471488" y="516731"/>
                  </a:lnTo>
                  <a:lnTo>
                    <a:pt x="378619" y="554831"/>
                  </a:lnTo>
                  <a:lnTo>
                    <a:pt x="347663" y="573881"/>
                  </a:lnTo>
                  <a:lnTo>
                    <a:pt x="304800" y="602456"/>
                  </a:lnTo>
                  <a:lnTo>
                    <a:pt x="295275" y="609600"/>
                  </a:lnTo>
                  <a:lnTo>
                    <a:pt x="266700" y="602456"/>
                  </a:lnTo>
                  <a:lnTo>
                    <a:pt x="202407" y="573881"/>
                  </a:lnTo>
                  <a:lnTo>
                    <a:pt x="147638" y="540544"/>
                  </a:lnTo>
                  <a:lnTo>
                    <a:pt x="95250" y="485775"/>
                  </a:lnTo>
                  <a:lnTo>
                    <a:pt x="64294" y="445294"/>
                  </a:lnTo>
                  <a:lnTo>
                    <a:pt x="26194" y="385763"/>
                  </a:lnTo>
                  <a:lnTo>
                    <a:pt x="7144" y="345281"/>
                  </a:lnTo>
                  <a:lnTo>
                    <a:pt x="0" y="311944"/>
                  </a:lnTo>
                  <a:lnTo>
                    <a:pt x="9525" y="288131"/>
                  </a:lnTo>
                  <a:lnTo>
                    <a:pt x="38100" y="276225"/>
                  </a:lnTo>
                  <a:lnTo>
                    <a:pt x="104775" y="278606"/>
                  </a:lnTo>
                  <a:lnTo>
                    <a:pt x="304800" y="290513"/>
                  </a:lnTo>
                  <a:lnTo>
                    <a:pt x="583407" y="230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3">
              <a:extLst>
                <a:ext uri="{FF2B5EF4-FFF2-40B4-BE49-F238E27FC236}">
                  <a16:creationId xmlns:a16="http://schemas.microsoft.com/office/drawing/2014/main" id="{6BE53FBB-2FAA-4EDF-ADD4-29BF74E6B5C9}"/>
                </a:ext>
              </a:extLst>
            </p:cNvPr>
            <p:cNvSpPr/>
            <p:nvPr/>
          </p:nvSpPr>
          <p:spPr>
            <a:xfrm>
              <a:off x="5160965" y="3236913"/>
              <a:ext cx="549275" cy="774700"/>
            </a:xfrm>
            <a:custGeom>
              <a:avLst/>
              <a:gdLst>
                <a:gd name="connsiteX0" fmla="*/ 57150 w 550069"/>
                <a:gd name="connsiteY0" fmla="*/ 135731 h 776287"/>
                <a:gd name="connsiteX1" fmla="*/ 250031 w 550069"/>
                <a:gd name="connsiteY1" fmla="*/ 497681 h 776287"/>
                <a:gd name="connsiteX2" fmla="*/ 309562 w 550069"/>
                <a:gd name="connsiteY2" fmla="*/ 592931 h 776287"/>
                <a:gd name="connsiteX3" fmla="*/ 361950 w 550069"/>
                <a:gd name="connsiteY3" fmla="*/ 671512 h 776287"/>
                <a:gd name="connsiteX4" fmla="*/ 402431 w 550069"/>
                <a:gd name="connsiteY4" fmla="*/ 719137 h 776287"/>
                <a:gd name="connsiteX5" fmla="*/ 433387 w 550069"/>
                <a:gd name="connsiteY5" fmla="*/ 750094 h 776287"/>
                <a:gd name="connsiteX6" fmla="*/ 457200 w 550069"/>
                <a:gd name="connsiteY6" fmla="*/ 764381 h 776287"/>
                <a:gd name="connsiteX7" fmla="*/ 478631 w 550069"/>
                <a:gd name="connsiteY7" fmla="*/ 773906 h 776287"/>
                <a:gd name="connsiteX8" fmla="*/ 502444 w 550069"/>
                <a:gd name="connsiteY8" fmla="*/ 776287 h 776287"/>
                <a:gd name="connsiteX9" fmla="*/ 526256 w 550069"/>
                <a:gd name="connsiteY9" fmla="*/ 769144 h 776287"/>
                <a:gd name="connsiteX10" fmla="*/ 542925 w 550069"/>
                <a:gd name="connsiteY10" fmla="*/ 750094 h 776287"/>
                <a:gd name="connsiteX11" fmla="*/ 547687 w 550069"/>
                <a:gd name="connsiteY11" fmla="*/ 707231 h 776287"/>
                <a:gd name="connsiteX12" fmla="*/ 550069 w 550069"/>
                <a:gd name="connsiteY12" fmla="*/ 659606 h 776287"/>
                <a:gd name="connsiteX13" fmla="*/ 540544 w 550069"/>
                <a:gd name="connsiteY13" fmla="*/ 569119 h 776287"/>
                <a:gd name="connsiteX14" fmla="*/ 526256 w 550069"/>
                <a:gd name="connsiteY14" fmla="*/ 502444 h 776287"/>
                <a:gd name="connsiteX15" fmla="*/ 500062 w 550069"/>
                <a:gd name="connsiteY15" fmla="*/ 411956 h 776287"/>
                <a:gd name="connsiteX16" fmla="*/ 469106 w 550069"/>
                <a:gd name="connsiteY16" fmla="*/ 338137 h 776287"/>
                <a:gd name="connsiteX17" fmla="*/ 369094 w 550069"/>
                <a:gd name="connsiteY17" fmla="*/ 247650 h 776287"/>
                <a:gd name="connsiteX18" fmla="*/ 252412 w 550069"/>
                <a:gd name="connsiteY18" fmla="*/ 154781 h 776287"/>
                <a:gd name="connsiteX19" fmla="*/ 78581 w 550069"/>
                <a:gd name="connsiteY19" fmla="*/ 30956 h 776287"/>
                <a:gd name="connsiteX20" fmla="*/ 40481 w 550069"/>
                <a:gd name="connsiteY20" fmla="*/ 11906 h 776287"/>
                <a:gd name="connsiteX21" fmla="*/ 19050 w 550069"/>
                <a:gd name="connsiteY21" fmla="*/ 0 h 776287"/>
                <a:gd name="connsiteX22" fmla="*/ 0 w 550069"/>
                <a:gd name="connsiteY22" fmla="*/ 4762 h 776287"/>
                <a:gd name="connsiteX23" fmla="*/ 2381 w 550069"/>
                <a:gd name="connsiteY23" fmla="*/ 30956 h 776287"/>
                <a:gd name="connsiteX24" fmla="*/ 57150 w 550069"/>
                <a:gd name="connsiteY24" fmla="*/ 135731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0069" h="776287">
                  <a:moveTo>
                    <a:pt x="57150" y="135731"/>
                  </a:moveTo>
                  <a:lnTo>
                    <a:pt x="250031" y="497681"/>
                  </a:lnTo>
                  <a:lnTo>
                    <a:pt x="309562" y="592931"/>
                  </a:lnTo>
                  <a:lnTo>
                    <a:pt x="361950" y="671512"/>
                  </a:lnTo>
                  <a:lnTo>
                    <a:pt x="402431" y="719137"/>
                  </a:lnTo>
                  <a:lnTo>
                    <a:pt x="433387" y="750094"/>
                  </a:lnTo>
                  <a:lnTo>
                    <a:pt x="457200" y="764381"/>
                  </a:lnTo>
                  <a:lnTo>
                    <a:pt x="478631" y="773906"/>
                  </a:lnTo>
                  <a:lnTo>
                    <a:pt x="502444" y="776287"/>
                  </a:lnTo>
                  <a:lnTo>
                    <a:pt x="526256" y="769144"/>
                  </a:lnTo>
                  <a:lnTo>
                    <a:pt x="542925" y="750094"/>
                  </a:lnTo>
                  <a:lnTo>
                    <a:pt x="547687" y="707231"/>
                  </a:lnTo>
                  <a:lnTo>
                    <a:pt x="550069" y="659606"/>
                  </a:lnTo>
                  <a:lnTo>
                    <a:pt x="540544" y="569119"/>
                  </a:lnTo>
                  <a:lnTo>
                    <a:pt x="526256" y="502444"/>
                  </a:lnTo>
                  <a:lnTo>
                    <a:pt x="500062" y="411956"/>
                  </a:lnTo>
                  <a:lnTo>
                    <a:pt x="469106" y="338137"/>
                  </a:lnTo>
                  <a:lnTo>
                    <a:pt x="369094" y="247650"/>
                  </a:lnTo>
                  <a:lnTo>
                    <a:pt x="252412" y="154781"/>
                  </a:lnTo>
                  <a:lnTo>
                    <a:pt x="78581" y="30956"/>
                  </a:lnTo>
                  <a:lnTo>
                    <a:pt x="40481" y="11906"/>
                  </a:lnTo>
                  <a:lnTo>
                    <a:pt x="19050" y="0"/>
                  </a:lnTo>
                  <a:lnTo>
                    <a:pt x="0" y="4762"/>
                  </a:lnTo>
                  <a:lnTo>
                    <a:pt x="2381" y="30956"/>
                  </a:lnTo>
                  <a:lnTo>
                    <a:pt x="57150" y="135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5">
              <a:extLst>
                <a:ext uri="{FF2B5EF4-FFF2-40B4-BE49-F238E27FC236}">
                  <a16:creationId xmlns:a16="http://schemas.microsoft.com/office/drawing/2014/main" id="{C0975695-D806-4B4A-BC3C-B9DB46DA4527}"/>
                </a:ext>
              </a:extLst>
            </p:cNvPr>
            <p:cNvSpPr/>
            <p:nvPr/>
          </p:nvSpPr>
          <p:spPr>
            <a:xfrm rot="16200000">
              <a:off x="3707608" y="4799807"/>
              <a:ext cx="2254250" cy="280987"/>
            </a:xfrm>
            <a:custGeom>
              <a:avLst/>
              <a:gdLst>
                <a:gd name="connsiteX0" fmla="*/ 719137 w 2255043"/>
                <a:gd name="connsiteY0" fmla="*/ 280988 h 280988"/>
                <a:gd name="connsiteX1" fmla="*/ 1990725 w 2255043"/>
                <a:gd name="connsiteY1" fmla="*/ 278606 h 280988"/>
                <a:gd name="connsiteX2" fmla="*/ 2088356 w 2255043"/>
                <a:gd name="connsiteY2" fmla="*/ 264319 h 280988"/>
                <a:gd name="connsiteX3" fmla="*/ 2195512 w 2255043"/>
                <a:gd name="connsiteY3" fmla="*/ 233363 h 280988"/>
                <a:gd name="connsiteX4" fmla="*/ 2255043 w 2255043"/>
                <a:gd name="connsiteY4" fmla="*/ 190500 h 280988"/>
                <a:gd name="connsiteX5" fmla="*/ 2157412 w 2255043"/>
                <a:gd name="connsiteY5" fmla="*/ 42863 h 280988"/>
                <a:gd name="connsiteX6" fmla="*/ 2107406 w 2255043"/>
                <a:gd name="connsiteY6" fmla="*/ 61913 h 280988"/>
                <a:gd name="connsiteX7" fmla="*/ 2057400 w 2255043"/>
                <a:gd name="connsiteY7" fmla="*/ 83344 h 280988"/>
                <a:gd name="connsiteX8" fmla="*/ 2019300 w 2255043"/>
                <a:gd name="connsiteY8" fmla="*/ 97631 h 280988"/>
                <a:gd name="connsiteX9" fmla="*/ 1993106 w 2255043"/>
                <a:gd name="connsiteY9" fmla="*/ 100013 h 280988"/>
                <a:gd name="connsiteX10" fmla="*/ 1821656 w 2255043"/>
                <a:gd name="connsiteY10" fmla="*/ 102394 h 280988"/>
                <a:gd name="connsiteX11" fmla="*/ 1359693 w 2255043"/>
                <a:gd name="connsiteY11" fmla="*/ 102394 h 280988"/>
                <a:gd name="connsiteX12" fmla="*/ 1204912 w 2255043"/>
                <a:gd name="connsiteY12" fmla="*/ 102394 h 280988"/>
                <a:gd name="connsiteX13" fmla="*/ 1054893 w 2255043"/>
                <a:gd name="connsiteY13" fmla="*/ 90488 h 280988"/>
                <a:gd name="connsiteX14" fmla="*/ 619125 w 2255043"/>
                <a:gd name="connsiteY14" fmla="*/ 40481 h 280988"/>
                <a:gd name="connsiteX15" fmla="*/ 492918 w 2255043"/>
                <a:gd name="connsiteY15" fmla="*/ 16669 h 280988"/>
                <a:gd name="connsiteX16" fmla="*/ 445293 w 2255043"/>
                <a:gd name="connsiteY16" fmla="*/ 7144 h 280988"/>
                <a:gd name="connsiteX17" fmla="*/ 407193 w 2255043"/>
                <a:gd name="connsiteY17" fmla="*/ 0 h 280988"/>
                <a:gd name="connsiteX18" fmla="*/ 266700 w 2255043"/>
                <a:gd name="connsiteY18" fmla="*/ 21431 h 280988"/>
                <a:gd name="connsiteX19" fmla="*/ 192881 w 2255043"/>
                <a:gd name="connsiteY19" fmla="*/ 42863 h 280988"/>
                <a:gd name="connsiteX20" fmla="*/ 119062 w 2255043"/>
                <a:gd name="connsiteY20" fmla="*/ 73819 h 280988"/>
                <a:gd name="connsiteX21" fmla="*/ 59531 w 2255043"/>
                <a:gd name="connsiteY21" fmla="*/ 102394 h 280988"/>
                <a:gd name="connsiteX22" fmla="*/ 21431 w 2255043"/>
                <a:gd name="connsiteY22" fmla="*/ 135731 h 280988"/>
                <a:gd name="connsiteX23" fmla="*/ 0 w 2255043"/>
                <a:gd name="connsiteY23" fmla="*/ 173831 h 280988"/>
                <a:gd name="connsiteX24" fmla="*/ 0 w 2255043"/>
                <a:gd name="connsiteY24" fmla="*/ 202406 h 280988"/>
                <a:gd name="connsiteX25" fmla="*/ 9525 w 2255043"/>
                <a:gd name="connsiteY25" fmla="*/ 221456 h 280988"/>
                <a:gd name="connsiteX26" fmla="*/ 45243 w 2255043"/>
                <a:gd name="connsiteY26" fmla="*/ 238125 h 280988"/>
                <a:gd name="connsiteX27" fmla="*/ 111918 w 2255043"/>
                <a:gd name="connsiteY27" fmla="*/ 261938 h 280988"/>
                <a:gd name="connsiteX28" fmla="*/ 166687 w 2255043"/>
                <a:gd name="connsiteY28" fmla="*/ 273844 h 280988"/>
                <a:gd name="connsiteX29" fmla="*/ 197643 w 2255043"/>
                <a:gd name="connsiteY29" fmla="*/ 278606 h 280988"/>
                <a:gd name="connsiteX30" fmla="*/ 238125 w 2255043"/>
                <a:gd name="connsiteY30" fmla="*/ 278606 h 280988"/>
                <a:gd name="connsiteX31" fmla="*/ 719137 w 2255043"/>
                <a:gd name="connsiteY31" fmla="*/ 2809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55043" h="280988">
                  <a:moveTo>
                    <a:pt x="719137" y="280988"/>
                  </a:moveTo>
                  <a:lnTo>
                    <a:pt x="1990725" y="278606"/>
                  </a:lnTo>
                  <a:lnTo>
                    <a:pt x="2088356" y="264319"/>
                  </a:lnTo>
                  <a:lnTo>
                    <a:pt x="2195512" y="233363"/>
                  </a:lnTo>
                  <a:lnTo>
                    <a:pt x="2255043" y="190500"/>
                  </a:lnTo>
                  <a:lnTo>
                    <a:pt x="2157412" y="42863"/>
                  </a:lnTo>
                  <a:lnTo>
                    <a:pt x="2107406" y="61913"/>
                  </a:lnTo>
                  <a:lnTo>
                    <a:pt x="2057400" y="83344"/>
                  </a:lnTo>
                  <a:lnTo>
                    <a:pt x="2019300" y="97631"/>
                  </a:lnTo>
                  <a:lnTo>
                    <a:pt x="1993106" y="100013"/>
                  </a:lnTo>
                  <a:lnTo>
                    <a:pt x="1821656" y="102394"/>
                  </a:lnTo>
                  <a:lnTo>
                    <a:pt x="1359693" y="102394"/>
                  </a:lnTo>
                  <a:lnTo>
                    <a:pt x="1204912" y="102394"/>
                  </a:lnTo>
                  <a:lnTo>
                    <a:pt x="1054893" y="90488"/>
                  </a:lnTo>
                  <a:lnTo>
                    <a:pt x="619125" y="40481"/>
                  </a:lnTo>
                  <a:lnTo>
                    <a:pt x="492918" y="16669"/>
                  </a:lnTo>
                  <a:lnTo>
                    <a:pt x="445293" y="7144"/>
                  </a:lnTo>
                  <a:lnTo>
                    <a:pt x="407193" y="0"/>
                  </a:lnTo>
                  <a:lnTo>
                    <a:pt x="266700" y="21431"/>
                  </a:lnTo>
                  <a:lnTo>
                    <a:pt x="192881" y="42863"/>
                  </a:lnTo>
                  <a:lnTo>
                    <a:pt x="119062" y="73819"/>
                  </a:lnTo>
                  <a:lnTo>
                    <a:pt x="59531" y="102394"/>
                  </a:lnTo>
                  <a:lnTo>
                    <a:pt x="21431" y="135731"/>
                  </a:lnTo>
                  <a:lnTo>
                    <a:pt x="0" y="173831"/>
                  </a:lnTo>
                  <a:lnTo>
                    <a:pt x="0" y="202406"/>
                  </a:lnTo>
                  <a:lnTo>
                    <a:pt x="9525" y="221456"/>
                  </a:lnTo>
                  <a:lnTo>
                    <a:pt x="45243" y="238125"/>
                  </a:lnTo>
                  <a:lnTo>
                    <a:pt x="111918" y="261938"/>
                  </a:lnTo>
                  <a:lnTo>
                    <a:pt x="166687" y="273844"/>
                  </a:lnTo>
                  <a:lnTo>
                    <a:pt x="197643" y="278606"/>
                  </a:lnTo>
                  <a:lnTo>
                    <a:pt x="238125" y="278606"/>
                  </a:lnTo>
                  <a:lnTo>
                    <a:pt x="719137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C56A786A-D93B-4942-B4CA-03270EF33E65}"/>
                </a:ext>
              </a:extLst>
            </p:cNvPr>
            <p:cNvSpPr/>
            <p:nvPr/>
          </p:nvSpPr>
          <p:spPr>
            <a:xfrm>
              <a:off x="5880100" y="1757363"/>
              <a:ext cx="2211388" cy="423862"/>
            </a:xfrm>
            <a:custGeom>
              <a:avLst/>
              <a:gdLst>
                <a:gd name="connsiteX0" fmla="*/ 454819 w 2212182"/>
                <a:gd name="connsiteY0" fmla="*/ 219075 h 423862"/>
                <a:gd name="connsiteX1" fmla="*/ 847725 w 2212182"/>
                <a:gd name="connsiteY1" fmla="*/ 192881 h 423862"/>
                <a:gd name="connsiteX2" fmla="*/ 1076325 w 2212182"/>
                <a:gd name="connsiteY2" fmla="*/ 171450 h 423862"/>
                <a:gd name="connsiteX3" fmla="*/ 1269207 w 2212182"/>
                <a:gd name="connsiteY3" fmla="*/ 133350 h 423862"/>
                <a:gd name="connsiteX4" fmla="*/ 1364457 w 2212182"/>
                <a:gd name="connsiteY4" fmla="*/ 128587 h 423862"/>
                <a:gd name="connsiteX5" fmla="*/ 1545432 w 2212182"/>
                <a:gd name="connsiteY5" fmla="*/ 109537 h 423862"/>
                <a:gd name="connsiteX6" fmla="*/ 1735932 w 2212182"/>
                <a:gd name="connsiteY6" fmla="*/ 9525 h 423862"/>
                <a:gd name="connsiteX7" fmla="*/ 1766888 w 2212182"/>
                <a:gd name="connsiteY7" fmla="*/ 0 h 423862"/>
                <a:gd name="connsiteX8" fmla="*/ 1785938 w 2212182"/>
                <a:gd name="connsiteY8" fmla="*/ 0 h 423862"/>
                <a:gd name="connsiteX9" fmla="*/ 1835944 w 2212182"/>
                <a:gd name="connsiteY9" fmla="*/ 0 h 423862"/>
                <a:gd name="connsiteX10" fmla="*/ 1945482 w 2212182"/>
                <a:gd name="connsiteY10" fmla="*/ 19050 h 423862"/>
                <a:gd name="connsiteX11" fmla="*/ 2047875 w 2212182"/>
                <a:gd name="connsiteY11" fmla="*/ 42862 h 423862"/>
                <a:gd name="connsiteX12" fmla="*/ 2119313 w 2212182"/>
                <a:gd name="connsiteY12" fmla="*/ 64293 h 423862"/>
                <a:gd name="connsiteX13" fmla="*/ 2166938 w 2212182"/>
                <a:gd name="connsiteY13" fmla="*/ 88106 h 423862"/>
                <a:gd name="connsiteX14" fmla="*/ 2197894 w 2212182"/>
                <a:gd name="connsiteY14" fmla="*/ 114300 h 423862"/>
                <a:gd name="connsiteX15" fmla="*/ 2212182 w 2212182"/>
                <a:gd name="connsiteY15" fmla="*/ 140493 h 423862"/>
                <a:gd name="connsiteX16" fmla="*/ 2200275 w 2212182"/>
                <a:gd name="connsiteY16" fmla="*/ 169068 h 423862"/>
                <a:gd name="connsiteX17" fmla="*/ 2176463 w 2212182"/>
                <a:gd name="connsiteY17" fmla="*/ 200025 h 423862"/>
                <a:gd name="connsiteX18" fmla="*/ 2145507 w 2212182"/>
                <a:gd name="connsiteY18" fmla="*/ 216693 h 423862"/>
                <a:gd name="connsiteX19" fmla="*/ 2083594 w 2212182"/>
                <a:gd name="connsiteY19" fmla="*/ 226218 h 423862"/>
                <a:gd name="connsiteX20" fmla="*/ 1628775 w 2212182"/>
                <a:gd name="connsiteY20" fmla="*/ 271462 h 423862"/>
                <a:gd name="connsiteX21" fmla="*/ 926307 w 2212182"/>
                <a:gd name="connsiteY21" fmla="*/ 338137 h 423862"/>
                <a:gd name="connsiteX22" fmla="*/ 526257 w 2212182"/>
                <a:gd name="connsiteY22" fmla="*/ 378618 h 423862"/>
                <a:gd name="connsiteX23" fmla="*/ 385763 w 2212182"/>
                <a:gd name="connsiteY23" fmla="*/ 404812 h 423862"/>
                <a:gd name="connsiteX24" fmla="*/ 321469 w 2212182"/>
                <a:gd name="connsiteY24" fmla="*/ 421481 h 423862"/>
                <a:gd name="connsiteX25" fmla="*/ 283369 w 2212182"/>
                <a:gd name="connsiteY25" fmla="*/ 423862 h 423862"/>
                <a:gd name="connsiteX26" fmla="*/ 247650 w 2212182"/>
                <a:gd name="connsiteY26" fmla="*/ 411956 h 423862"/>
                <a:gd name="connsiteX27" fmla="*/ 192882 w 2212182"/>
                <a:gd name="connsiteY27" fmla="*/ 383381 h 423862"/>
                <a:gd name="connsiteX28" fmla="*/ 142875 w 2212182"/>
                <a:gd name="connsiteY28" fmla="*/ 345281 h 423862"/>
                <a:gd name="connsiteX29" fmla="*/ 83344 w 2212182"/>
                <a:gd name="connsiteY29" fmla="*/ 285750 h 423862"/>
                <a:gd name="connsiteX30" fmla="*/ 28575 w 2212182"/>
                <a:gd name="connsiteY30" fmla="*/ 223837 h 423862"/>
                <a:gd name="connsiteX31" fmla="*/ 4763 w 2212182"/>
                <a:gd name="connsiteY31" fmla="*/ 195262 h 423862"/>
                <a:gd name="connsiteX32" fmla="*/ 0 w 2212182"/>
                <a:gd name="connsiteY32" fmla="*/ 173831 h 423862"/>
                <a:gd name="connsiteX33" fmla="*/ 0 w 2212182"/>
                <a:gd name="connsiteY33" fmla="*/ 150018 h 423862"/>
                <a:gd name="connsiteX34" fmla="*/ 4763 w 2212182"/>
                <a:gd name="connsiteY34" fmla="*/ 142875 h 423862"/>
                <a:gd name="connsiteX35" fmla="*/ 26194 w 2212182"/>
                <a:gd name="connsiteY35" fmla="*/ 142875 h 423862"/>
                <a:gd name="connsiteX36" fmla="*/ 50007 w 2212182"/>
                <a:gd name="connsiteY36" fmla="*/ 152400 h 423862"/>
                <a:gd name="connsiteX37" fmla="*/ 85725 w 2212182"/>
                <a:gd name="connsiteY37" fmla="*/ 169068 h 423862"/>
                <a:gd name="connsiteX38" fmla="*/ 123825 w 2212182"/>
                <a:gd name="connsiteY38" fmla="*/ 185737 h 423862"/>
                <a:gd name="connsiteX39" fmla="*/ 173832 w 2212182"/>
                <a:gd name="connsiteY39" fmla="*/ 200025 h 423862"/>
                <a:gd name="connsiteX40" fmla="*/ 226219 w 2212182"/>
                <a:gd name="connsiteY40" fmla="*/ 209550 h 423862"/>
                <a:gd name="connsiteX41" fmla="*/ 316707 w 2212182"/>
                <a:gd name="connsiteY41" fmla="*/ 221456 h 423862"/>
                <a:gd name="connsiteX42" fmla="*/ 454819 w 2212182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2182" h="423862">
                  <a:moveTo>
                    <a:pt x="454819" y="219075"/>
                  </a:moveTo>
                  <a:lnTo>
                    <a:pt x="847725" y="192881"/>
                  </a:lnTo>
                  <a:lnTo>
                    <a:pt x="1076325" y="171450"/>
                  </a:lnTo>
                  <a:lnTo>
                    <a:pt x="1269207" y="133350"/>
                  </a:lnTo>
                  <a:lnTo>
                    <a:pt x="1364457" y="128587"/>
                  </a:lnTo>
                  <a:lnTo>
                    <a:pt x="1545432" y="109537"/>
                  </a:lnTo>
                  <a:lnTo>
                    <a:pt x="1735932" y="9525"/>
                  </a:lnTo>
                  <a:lnTo>
                    <a:pt x="1766888" y="0"/>
                  </a:lnTo>
                  <a:lnTo>
                    <a:pt x="1785938" y="0"/>
                  </a:lnTo>
                  <a:lnTo>
                    <a:pt x="1835944" y="0"/>
                  </a:lnTo>
                  <a:lnTo>
                    <a:pt x="1945482" y="19050"/>
                  </a:lnTo>
                  <a:lnTo>
                    <a:pt x="2047875" y="42862"/>
                  </a:lnTo>
                  <a:lnTo>
                    <a:pt x="2119313" y="64293"/>
                  </a:lnTo>
                  <a:lnTo>
                    <a:pt x="2166938" y="88106"/>
                  </a:lnTo>
                  <a:lnTo>
                    <a:pt x="2197894" y="114300"/>
                  </a:lnTo>
                  <a:lnTo>
                    <a:pt x="2212182" y="140493"/>
                  </a:lnTo>
                  <a:lnTo>
                    <a:pt x="2200275" y="169068"/>
                  </a:lnTo>
                  <a:lnTo>
                    <a:pt x="2176463" y="200025"/>
                  </a:lnTo>
                  <a:lnTo>
                    <a:pt x="2145507" y="216693"/>
                  </a:lnTo>
                  <a:lnTo>
                    <a:pt x="2083594" y="226218"/>
                  </a:lnTo>
                  <a:lnTo>
                    <a:pt x="1628775" y="271462"/>
                  </a:lnTo>
                  <a:lnTo>
                    <a:pt x="926307" y="338137"/>
                  </a:lnTo>
                  <a:lnTo>
                    <a:pt x="526257" y="378618"/>
                  </a:lnTo>
                  <a:lnTo>
                    <a:pt x="385763" y="404812"/>
                  </a:lnTo>
                  <a:lnTo>
                    <a:pt x="321469" y="421481"/>
                  </a:lnTo>
                  <a:lnTo>
                    <a:pt x="283369" y="423862"/>
                  </a:lnTo>
                  <a:lnTo>
                    <a:pt x="247650" y="411956"/>
                  </a:lnTo>
                  <a:lnTo>
                    <a:pt x="192882" y="383381"/>
                  </a:lnTo>
                  <a:lnTo>
                    <a:pt x="142875" y="345281"/>
                  </a:lnTo>
                  <a:lnTo>
                    <a:pt x="83344" y="285750"/>
                  </a:lnTo>
                  <a:lnTo>
                    <a:pt x="28575" y="223837"/>
                  </a:lnTo>
                  <a:lnTo>
                    <a:pt x="4763" y="195262"/>
                  </a:lnTo>
                  <a:lnTo>
                    <a:pt x="0" y="173831"/>
                  </a:lnTo>
                  <a:lnTo>
                    <a:pt x="0" y="150018"/>
                  </a:lnTo>
                  <a:lnTo>
                    <a:pt x="4763" y="142875"/>
                  </a:lnTo>
                  <a:lnTo>
                    <a:pt x="26194" y="142875"/>
                  </a:lnTo>
                  <a:lnTo>
                    <a:pt x="50007" y="152400"/>
                  </a:lnTo>
                  <a:lnTo>
                    <a:pt x="85725" y="169068"/>
                  </a:lnTo>
                  <a:lnTo>
                    <a:pt x="123825" y="185737"/>
                  </a:lnTo>
                  <a:lnTo>
                    <a:pt x="173832" y="200025"/>
                  </a:lnTo>
                  <a:lnTo>
                    <a:pt x="226219" y="209550"/>
                  </a:lnTo>
                  <a:lnTo>
                    <a:pt x="316707" y="221456"/>
                  </a:lnTo>
                  <a:lnTo>
                    <a:pt x="454819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8">
              <a:extLst>
                <a:ext uri="{FF2B5EF4-FFF2-40B4-BE49-F238E27FC236}">
                  <a16:creationId xmlns:a16="http://schemas.microsoft.com/office/drawing/2014/main" id="{35B1616D-0E4A-4496-A2AF-EE4D10185306}"/>
                </a:ext>
              </a:extLst>
            </p:cNvPr>
            <p:cNvSpPr/>
            <p:nvPr/>
          </p:nvSpPr>
          <p:spPr>
            <a:xfrm rot="16200000">
              <a:off x="6084888" y="1863725"/>
              <a:ext cx="1644650" cy="533400"/>
            </a:xfrm>
            <a:custGeom>
              <a:avLst/>
              <a:gdLst>
                <a:gd name="connsiteX0" fmla="*/ 666750 w 1645443"/>
                <a:gd name="connsiteY0" fmla="*/ 252413 h 533400"/>
                <a:gd name="connsiteX1" fmla="*/ 995362 w 1645443"/>
                <a:gd name="connsiteY1" fmla="*/ 254794 h 533400"/>
                <a:gd name="connsiteX2" fmla="*/ 1116806 w 1645443"/>
                <a:gd name="connsiteY2" fmla="*/ 252413 h 533400"/>
                <a:gd name="connsiteX3" fmla="*/ 1262062 w 1645443"/>
                <a:gd name="connsiteY3" fmla="*/ 242888 h 533400"/>
                <a:gd name="connsiteX4" fmla="*/ 1338262 w 1645443"/>
                <a:gd name="connsiteY4" fmla="*/ 226219 h 533400"/>
                <a:gd name="connsiteX5" fmla="*/ 1407318 w 1645443"/>
                <a:gd name="connsiteY5" fmla="*/ 204788 h 533400"/>
                <a:gd name="connsiteX6" fmla="*/ 1462087 w 1645443"/>
                <a:gd name="connsiteY6" fmla="*/ 183357 h 533400"/>
                <a:gd name="connsiteX7" fmla="*/ 1500187 w 1645443"/>
                <a:gd name="connsiteY7" fmla="*/ 159544 h 533400"/>
                <a:gd name="connsiteX8" fmla="*/ 1543050 w 1645443"/>
                <a:gd name="connsiteY8" fmla="*/ 102394 h 533400"/>
                <a:gd name="connsiteX9" fmla="*/ 1564481 w 1645443"/>
                <a:gd name="connsiteY9" fmla="*/ 54769 h 533400"/>
                <a:gd name="connsiteX10" fmla="*/ 1581150 w 1645443"/>
                <a:gd name="connsiteY10" fmla="*/ 26194 h 533400"/>
                <a:gd name="connsiteX11" fmla="*/ 1595437 w 1645443"/>
                <a:gd name="connsiteY11" fmla="*/ 7144 h 533400"/>
                <a:gd name="connsiteX12" fmla="*/ 1614487 w 1645443"/>
                <a:gd name="connsiteY12" fmla="*/ 0 h 533400"/>
                <a:gd name="connsiteX13" fmla="*/ 1633537 w 1645443"/>
                <a:gd name="connsiteY13" fmla="*/ 4763 h 533400"/>
                <a:gd name="connsiteX14" fmla="*/ 1643062 w 1645443"/>
                <a:gd name="connsiteY14" fmla="*/ 16669 h 533400"/>
                <a:gd name="connsiteX15" fmla="*/ 1645443 w 1645443"/>
                <a:gd name="connsiteY15" fmla="*/ 61913 h 533400"/>
                <a:gd name="connsiteX16" fmla="*/ 1640681 w 1645443"/>
                <a:gd name="connsiteY16" fmla="*/ 126207 h 533400"/>
                <a:gd name="connsiteX17" fmla="*/ 1626393 w 1645443"/>
                <a:gd name="connsiteY17" fmla="*/ 185738 h 533400"/>
                <a:gd name="connsiteX18" fmla="*/ 1585912 w 1645443"/>
                <a:gd name="connsiteY18" fmla="*/ 290513 h 533400"/>
                <a:gd name="connsiteX19" fmla="*/ 1535906 w 1645443"/>
                <a:gd name="connsiteY19" fmla="*/ 388144 h 533400"/>
                <a:gd name="connsiteX20" fmla="*/ 1490662 w 1645443"/>
                <a:gd name="connsiteY20" fmla="*/ 459582 h 533400"/>
                <a:gd name="connsiteX21" fmla="*/ 1462087 w 1645443"/>
                <a:gd name="connsiteY21" fmla="*/ 502444 h 533400"/>
                <a:gd name="connsiteX22" fmla="*/ 1435893 w 1645443"/>
                <a:gd name="connsiteY22" fmla="*/ 526257 h 533400"/>
                <a:gd name="connsiteX23" fmla="*/ 1407318 w 1645443"/>
                <a:gd name="connsiteY23" fmla="*/ 533400 h 533400"/>
                <a:gd name="connsiteX24" fmla="*/ 1381125 w 1645443"/>
                <a:gd name="connsiteY24" fmla="*/ 533400 h 533400"/>
                <a:gd name="connsiteX25" fmla="*/ 1340643 w 1645443"/>
                <a:gd name="connsiteY25" fmla="*/ 526257 h 533400"/>
                <a:gd name="connsiteX26" fmla="*/ 1300162 w 1645443"/>
                <a:gd name="connsiteY26" fmla="*/ 514350 h 533400"/>
                <a:gd name="connsiteX27" fmla="*/ 1273968 w 1645443"/>
                <a:gd name="connsiteY27" fmla="*/ 502444 h 533400"/>
                <a:gd name="connsiteX28" fmla="*/ 1238250 w 1645443"/>
                <a:gd name="connsiteY28" fmla="*/ 497682 h 533400"/>
                <a:gd name="connsiteX29" fmla="*/ 1021556 w 1645443"/>
                <a:gd name="connsiteY29" fmla="*/ 502444 h 533400"/>
                <a:gd name="connsiteX30" fmla="*/ 854868 w 1645443"/>
                <a:gd name="connsiteY30" fmla="*/ 500063 h 533400"/>
                <a:gd name="connsiteX31" fmla="*/ 435768 w 1645443"/>
                <a:gd name="connsiteY31" fmla="*/ 471488 h 533400"/>
                <a:gd name="connsiteX32" fmla="*/ 366712 w 1645443"/>
                <a:gd name="connsiteY32" fmla="*/ 473869 h 533400"/>
                <a:gd name="connsiteX33" fmla="*/ 128587 w 1645443"/>
                <a:gd name="connsiteY33" fmla="*/ 457200 h 533400"/>
                <a:gd name="connsiteX34" fmla="*/ 11906 w 1645443"/>
                <a:gd name="connsiteY34" fmla="*/ 454819 h 533400"/>
                <a:gd name="connsiteX35" fmla="*/ 0 w 1645443"/>
                <a:gd name="connsiteY35" fmla="*/ 250032 h 533400"/>
                <a:gd name="connsiteX36" fmla="*/ 173831 w 1645443"/>
                <a:gd name="connsiteY36" fmla="*/ 254794 h 533400"/>
                <a:gd name="connsiteX37" fmla="*/ 514350 w 1645443"/>
                <a:gd name="connsiteY37" fmla="*/ 254794 h 533400"/>
                <a:gd name="connsiteX38" fmla="*/ 666750 w 1645443"/>
                <a:gd name="connsiteY38" fmla="*/ 25241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5443" h="533400">
                  <a:moveTo>
                    <a:pt x="666750" y="252413"/>
                  </a:moveTo>
                  <a:lnTo>
                    <a:pt x="995362" y="254794"/>
                  </a:lnTo>
                  <a:lnTo>
                    <a:pt x="1116806" y="252413"/>
                  </a:lnTo>
                  <a:lnTo>
                    <a:pt x="1262062" y="242888"/>
                  </a:lnTo>
                  <a:lnTo>
                    <a:pt x="1338262" y="226219"/>
                  </a:lnTo>
                  <a:lnTo>
                    <a:pt x="1407318" y="204788"/>
                  </a:lnTo>
                  <a:lnTo>
                    <a:pt x="1462087" y="183357"/>
                  </a:lnTo>
                  <a:lnTo>
                    <a:pt x="1500187" y="159544"/>
                  </a:lnTo>
                  <a:lnTo>
                    <a:pt x="1543050" y="102394"/>
                  </a:lnTo>
                  <a:lnTo>
                    <a:pt x="1564481" y="54769"/>
                  </a:lnTo>
                  <a:lnTo>
                    <a:pt x="1581150" y="26194"/>
                  </a:lnTo>
                  <a:lnTo>
                    <a:pt x="1595437" y="7144"/>
                  </a:lnTo>
                  <a:lnTo>
                    <a:pt x="1614487" y="0"/>
                  </a:lnTo>
                  <a:lnTo>
                    <a:pt x="1633537" y="4763"/>
                  </a:lnTo>
                  <a:lnTo>
                    <a:pt x="1643062" y="16669"/>
                  </a:lnTo>
                  <a:lnTo>
                    <a:pt x="1645443" y="61913"/>
                  </a:lnTo>
                  <a:lnTo>
                    <a:pt x="1640681" y="126207"/>
                  </a:lnTo>
                  <a:lnTo>
                    <a:pt x="1626393" y="185738"/>
                  </a:lnTo>
                  <a:lnTo>
                    <a:pt x="1585912" y="290513"/>
                  </a:lnTo>
                  <a:lnTo>
                    <a:pt x="1535906" y="388144"/>
                  </a:lnTo>
                  <a:lnTo>
                    <a:pt x="1490662" y="459582"/>
                  </a:lnTo>
                  <a:lnTo>
                    <a:pt x="1462087" y="502444"/>
                  </a:lnTo>
                  <a:lnTo>
                    <a:pt x="1435893" y="526257"/>
                  </a:lnTo>
                  <a:lnTo>
                    <a:pt x="1407318" y="533400"/>
                  </a:lnTo>
                  <a:lnTo>
                    <a:pt x="1381125" y="533400"/>
                  </a:lnTo>
                  <a:lnTo>
                    <a:pt x="1340643" y="526257"/>
                  </a:lnTo>
                  <a:lnTo>
                    <a:pt x="1300162" y="514350"/>
                  </a:lnTo>
                  <a:lnTo>
                    <a:pt x="1273968" y="502444"/>
                  </a:lnTo>
                  <a:lnTo>
                    <a:pt x="1238250" y="497682"/>
                  </a:lnTo>
                  <a:lnTo>
                    <a:pt x="1021556" y="502444"/>
                  </a:lnTo>
                  <a:lnTo>
                    <a:pt x="854868" y="500063"/>
                  </a:lnTo>
                  <a:lnTo>
                    <a:pt x="435768" y="471488"/>
                  </a:lnTo>
                  <a:lnTo>
                    <a:pt x="366712" y="473869"/>
                  </a:lnTo>
                  <a:lnTo>
                    <a:pt x="128587" y="457200"/>
                  </a:lnTo>
                  <a:lnTo>
                    <a:pt x="11906" y="454819"/>
                  </a:lnTo>
                  <a:lnTo>
                    <a:pt x="0" y="250032"/>
                  </a:lnTo>
                  <a:lnTo>
                    <a:pt x="173831" y="254794"/>
                  </a:lnTo>
                  <a:lnTo>
                    <a:pt x="514350" y="254794"/>
                  </a:lnTo>
                  <a:lnTo>
                    <a:pt x="666750" y="2524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7">
              <a:extLst>
                <a:ext uri="{FF2B5EF4-FFF2-40B4-BE49-F238E27FC236}">
                  <a16:creationId xmlns:a16="http://schemas.microsoft.com/office/drawing/2014/main" id="{2D866CB4-170D-449D-AA02-031B0ABB55CB}"/>
                </a:ext>
              </a:extLst>
            </p:cNvPr>
            <p:cNvSpPr/>
            <p:nvPr/>
          </p:nvSpPr>
          <p:spPr>
            <a:xfrm>
              <a:off x="5903914" y="2268539"/>
              <a:ext cx="2200275" cy="403225"/>
            </a:xfrm>
            <a:custGeom>
              <a:avLst/>
              <a:gdLst>
                <a:gd name="connsiteX0" fmla="*/ 459581 w 2200275"/>
                <a:gd name="connsiteY0" fmla="*/ 192882 h 402432"/>
                <a:gd name="connsiteX1" fmla="*/ 776287 w 2200275"/>
                <a:gd name="connsiteY1" fmla="*/ 171450 h 402432"/>
                <a:gd name="connsiteX2" fmla="*/ 1269206 w 2200275"/>
                <a:gd name="connsiteY2" fmla="*/ 128588 h 402432"/>
                <a:gd name="connsiteX3" fmla="*/ 1524000 w 2200275"/>
                <a:gd name="connsiteY3" fmla="*/ 102394 h 402432"/>
                <a:gd name="connsiteX4" fmla="*/ 1631156 w 2200275"/>
                <a:gd name="connsiteY4" fmla="*/ 85725 h 402432"/>
                <a:gd name="connsiteX5" fmla="*/ 1702594 w 2200275"/>
                <a:gd name="connsiteY5" fmla="*/ 61913 h 402432"/>
                <a:gd name="connsiteX6" fmla="*/ 1795462 w 2200275"/>
                <a:gd name="connsiteY6" fmla="*/ 23813 h 402432"/>
                <a:gd name="connsiteX7" fmla="*/ 1835944 w 2200275"/>
                <a:gd name="connsiteY7" fmla="*/ 0 h 402432"/>
                <a:gd name="connsiteX8" fmla="*/ 1916906 w 2200275"/>
                <a:gd name="connsiteY8" fmla="*/ 4763 h 402432"/>
                <a:gd name="connsiteX9" fmla="*/ 1985962 w 2200275"/>
                <a:gd name="connsiteY9" fmla="*/ 11907 h 402432"/>
                <a:gd name="connsiteX10" fmla="*/ 2047875 w 2200275"/>
                <a:gd name="connsiteY10" fmla="*/ 30957 h 402432"/>
                <a:gd name="connsiteX11" fmla="*/ 2119312 w 2200275"/>
                <a:gd name="connsiteY11" fmla="*/ 66675 h 402432"/>
                <a:gd name="connsiteX12" fmla="*/ 2164556 w 2200275"/>
                <a:gd name="connsiteY12" fmla="*/ 97632 h 402432"/>
                <a:gd name="connsiteX13" fmla="*/ 2190750 w 2200275"/>
                <a:gd name="connsiteY13" fmla="*/ 128588 h 402432"/>
                <a:gd name="connsiteX14" fmla="*/ 2200275 w 2200275"/>
                <a:gd name="connsiteY14" fmla="*/ 154782 h 402432"/>
                <a:gd name="connsiteX15" fmla="*/ 2200275 w 2200275"/>
                <a:gd name="connsiteY15" fmla="*/ 173832 h 402432"/>
                <a:gd name="connsiteX16" fmla="*/ 2185987 w 2200275"/>
                <a:gd name="connsiteY16" fmla="*/ 197644 h 402432"/>
                <a:gd name="connsiteX17" fmla="*/ 2164556 w 2200275"/>
                <a:gd name="connsiteY17" fmla="*/ 219075 h 402432"/>
                <a:gd name="connsiteX18" fmla="*/ 2138362 w 2200275"/>
                <a:gd name="connsiteY18" fmla="*/ 226219 h 402432"/>
                <a:gd name="connsiteX19" fmla="*/ 1854994 w 2200275"/>
                <a:gd name="connsiteY19" fmla="*/ 245269 h 402432"/>
                <a:gd name="connsiteX20" fmla="*/ 952500 w 2200275"/>
                <a:gd name="connsiteY20" fmla="*/ 316707 h 402432"/>
                <a:gd name="connsiteX21" fmla="*/ 566737 w 2200275"/>
                <a:gd name="connsiteY21" fmla="*/ 361950 h 402432"/>
                <a:gd name="connsiteX22" fmla="*/ 490537 w 2200275"/>
                <a:gd name="connsiteY22" fmla="*/ 373857 h 402432"/>
                <a:gd name="connsiteX23" fmla="*/ 328612 w 2200275"/>
                <a:gd name="connsiteY23" fmla="*/ 402432 h 402432"/>
                <a:gd name="connsiteX24" fmla="*/ 288131 w 2200275"/>
                <a:gd name="connsiteY24" fmla="*/ 395288 h 402432"/>
                <a:gd name="connsiteX25" fmla="*/ 230981 w 2200275"/>
                <a:gd name="connsiteY25" fmla="*/ 371475 h 402432"/>
                <a:gd name="connsiteX26" fmla="*/ 138112 w 2200275"/>
                <a:gd name="connsiteY26" fmla="*/ 319088 h 402432"/>
                <a:gd name="connsiteX27" fmla="*/ 76200 w 2200275"/>
                <a:gd name="connsiteY27" fmla="*/ 266700 h 402432"/>
                <a:gd name="connsiteX28" fmla="*/ 26194 w 2200275"/>
                <a:gd name="connsiteY28" fmla="*/ 216694 h 402432"/>
                <a:gd name="connsiteX29" fmla="*/ 0 w 2200275"/>
                <a:gd name="connsiteY29" fmla="*/ 185738 h 402432"/>
                <a:gd name="connsiteX30" fmla="*/ 0 w 2200275"/>
                <a:gd name="connsiteY30" fmla="*/ 161925 h 402432"/>
                <a:gd name="connsiteX31" fmla="*/ 4762 w 2200275"/>
                <a:gd name="connsiteY31" fmla="*/ 145257 h 402432"/>
                <a:gd name="connsiteX32" fmla="*/ 30956 w 2200275"/>
                <a:gd name="connsiteY32" fmla="*/ 147638 h 402432"/>
                <a:gd name="connsiteX33" fmla="*/ 54769 w 2200275"/>
                <a:gd name="connsiteY33" fmla="*/ 159544 h 402432"/>
                <a:gd name="connsiteX34" fmla="*/ 119062 w 2200275"/>
                <a:gd name="connsiteY34" fmla="*/ 183357 h 402432"/>
                <a:gd name="connsiteX35" fmla="*/ 200025 w 2200275"/>
                <a:gd name="connsiteY35" fmla="*/ 200025 h 402432"/>
                <a:gd name="connsiteX36" fmla="*/ 292894 w 2200275"/>
                <a:gd name="connsiteY36" fmla="*/ 204788 h 402432"/>
                <a:gd name="connsiteX37" fmla="*/ 459581 w 2200275"/>
                <a:gd name="connsiteY37" fmla="*/ 192882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00275" h="402432">
                  <a:moveTo>
                    <a:pt x="459581" y="192882"/>
                  </a:moveTo>
                  <a:lnTo>
                    <a:pt x="776287" y="171450"/>
                  </a:lnTo>
                  <a:lnTo>
                    <a:pt x="1269206" y="128588"/>
                  </a:lnTo>
                  <a:lnTo>
                    <a:pt x="1524000" y="102394"/>
                  </a:lnTo>
                  <a:lnTo>
                    <a:pt x="1631156" y="85725"/>
                  </a:lnTo>
                  <a:lnTo>
                    <a:pt x="1702594" y="61913"/>
                  </a:lnTo>
                  <a:lnTo>
                    <a:pt x="1795462" y="23813"/>
                  </a:lnTo>
                  <a:lnTo>
                    <a:pt x="1835944" y="0"/>
                  </a:lnTo>
                  <a:lnTo>
                    <a:pt x="1916906" y="4763"/>
                  </a:lnTo>
                  <a:lnTo>
                    <a:pt x="1985962" y="11907"/>
                  </a:lnTo>
                  <a:lnTo>
                    <a:pt x="2047875" y="30957"/>
                  </a:lnTo>
                  <a:lnTo>
                    <a:pt x="2119312" y="66675"/>
                  </a:lnTo>
                  <a:lnTo>
                    <a:pt x="2164556" y="97632"/>
                  </a:lnTo>
                  <a:lnTo>
                    <a:pt x="2190750" y="128588"/>
                  </a:lnTo>
                  <a:lnTo>
                    <a:pt x="2200275" y="154782"/>
                  </a:lnTo>
                  <a:lnTo>
                    <a:pt x="2200275" y="173832"/>
                  </a:lnTo>
                  <a:lnTo>
                    <a:pt x="2185987" y="197644"/>
                  </a:lnTo>
                  <a:lnTo>
                    <a:pt x="2164556" y="219075"/>
                  </a:lnTo>
                  <a:lnTo>
                    <a:pt x="2138362" y="226219"/>
                  </a:lnTo>
                  <a:lnTo>
                    <a:pt x="1854994" y="245269"/>
                  </a:lnTo>
                  <a:lnTo>
                    <a:pt x="952500" y="316707"/>
                  </a:lnTo>
                  <a:lnTo>
                    <a:pt x="566737" y="361950"/>
                  </a:lnTo>
                  <a:lnTo>
                    <a:pt x="490537" y="373857"/>
                  </a:lnTo>
                  <a:lnTo>
                    <a:pt x="328612" y="402432"/>
                  </a:lnTo>
                  <a:lnTo>
                    <a:pt x="288131" y="395288"/>
                  </a:lnTo>
                  <a:lnTo>
                    <a:pt x="230981" y="371475"/>
                  </a:lnTo>
                  <a:lnTo>
                    <a:pt x="138112" y="319088"/>
                  </a:lnTo>
                  <a:lnTo>
                    <a:pt x="76200" y="266700"/>
                  </a:lnTo>
                  <a:lnTo>
                    <a:pt x="26194" y="216694"/>
                  </a:lnTo>
                  <a:lnTo>
                    <a:pt x="0" y="185738"/>
                  </a:lnTo>
                  <a:lnTo>
                    <a:pt x="0" y="161925"/>
                  </a:lnTo>
                  <a:lnTo>
                    <a:pt x="4762" y="145257"/>
                  </a:lnTo>
                  <a:lnTo>
                    <a:pt x="30956" y="147638"/>
                  </a:lnTo>
                  <a:lnTo>
                    <a:pt x="54769" y="159544"/>
                  </a:lnTo>
                  <a:lnTo>
                    <a:pt x="119062" y="183357"/>
                  </a:lnTo>
                  <a:lnTo>
                    <a:pt x="200025" y="200025"/>
                  </a:lnTo>
                  <a:lnTo>
                    <a:pt x="292894" y="204788"/>
                  </a:lnTo>
                  <a:lnTo>
                    <a:pt x="459581" y="1928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8">
              <a:extLst>
                <a:ext uri="{FF2B5EF4-FFF2-40B4-BE49-F238E27FC236}">
                  <a16:creationId xmlns:a16="http://schemas.microsoft.com/office/drawing/2014/main" id="{5E94DAF6-B1B0-44A7-B370-81A5592B14E3}"/>
                </a:ext>
              </a:extLst>
            </p:cNvPr>
            <p:cNvSpPr/>
            <p:nvPr/>
          </p:nvSpPr>
          <p:spPr>
            <a:xfrm>
              <a:off x="5495926" y="2736850"/>
              <a:ext cx="3051175" cy="488950"/>
            </a:xfrm>
            <a:custGeom>
              <a:avLst/>
              <a:gdLst>
                <a:gd name="connsiteX0" fmla="*/ 1104900 w 3051175"/>
                <a:gd name="connsiteY0" fmla="*/ 206375 h 488950"/>
                <a:gd name="connsiteX1" fmla="*/ 1663700 w 3051175"/>
                <a:gd name="connsiteY1" fmla="*/ 152400 h 488950"/>
                <a:gd name="connsiteX2" fmla="*/ 2136775 w 3051175"/>
                <a:gd name="connsiteY2" fmla="*/ 114300 h 488950"/>
                <a:gd name="connsiteX3" fmla="*/ 2419350 w 3051175"/>
                <a:gd name="connsiteY3" fmla="*/ 88900 h 488950"/>
                <a:gd name="connsiteX4" fmla="*/ 2489200 w 3051175"/>
                <a:gd name="connsiteY4" fmla="*/ 60325 h 488950"/>
                <a:gd name="connsiteX5" fmla="*/ 2574925 w 3051175"/>
                <a:gd name="connsiteY5" fmla="*/ 19050 h 488950"/>
                <a:gd name="connsiteX6" fmla="*/ 2616200 w 3051175"/>
                <a:gd name="connsiteY6" fmla="*/ 0 h 488950"/>
                <a:gd name="connsiteX7" fmla="*/ 2657475 w 3051175"/>
                <a:gd name="connsiteY7" fmla="*/ 6350 h 488950"/>
                <a:gd name="connsiteX8" fmla="*/ 2740025 w 3051175"/>
                <a:gd name="connsiteY8" fmla="*/ 22225 h 488950"/>
                <a:gd name="connsiteX9" fmla="*/ 2870200 w 3051175"/>
                <a:gd name="connsiteY9" fmla="*/ 66675 h 488950"/>
                <a:gd name="connsiteX10" fmla="*/ 2962275 w 3051175"/>
                <a:gd name="connsiteY10" fmla="*/ 107950 h 488950"/>
                <a:gd name="connsiteX11" fmla="*/ 3009900 w 3051175"/>
                <a:gd name="connsiteY11" fmla="*/ 133350 h 488950"/>
                <a:gd name="connsiteX12" fmla="*/ 3035300 w 3051175"/>
                <a:gd name="connsiteY12" fmla="*/ 161925 h 488950"/>
                <a:gd name="connsiteX13" fmla="*/ 3051175 w 3051175"/>
                <a:gd name="connsiteY13" fmla="*/ 206375 h 488950"/>
                <a:gd name="connsiteX14" fmla="*/ 3048000 w 3051175"/>
                <a:gd name="connsiteY14" fmla="*/ 231775 h 488950"/>
                <a:gd name="connsiteX15" fmla="*/ 3028950 w 3051175"/>
                <a:gd name="connsiteY15" fmla="*/ 266700 h 488950"/>
                <a:gd name="connsiteX16" fmla="*/ 3000375 w 3051175"/>
                <a:gd name="connsiteY16" fmla="*/ 295275 h 488950"/>
                <a:gd name="connsiteX17" fmla="*/ 2959100 w 3051175"/>
                <a:gd name="connsiteY17" fmla="*/ 314325 h 488950"/>
                <a:gd name="connsiteX18" fmla="*/ 2870200 w 3051175"/>
                <a:gd name="connsiteY18" fmla="*/ 298450 h 488950"/>
                <a:gd name="connsiteX19" fmla="*/ 2749550 w 3051175"/>
                <a:gd name="connsiteY19" fmla="*/ 279400 h 488950"/>
                <a:gd name="connsiteX20" fmla="*/ 2581275 w 3051175"/>
                <a:gd name="connsiteY20" fmla="*/ 260350 h 488950"/>
                <a:gd name="connsiteX21" fmla="*/ 2327275 w 3051175"/>
                <a:gd name="connsiteY21" fmla="*/ 266700 h 488950"/>
                <a:gd name="connsiteX22" fmla="*/ 1958975 w 3051175"/>
                <a:gd name="connsiteY22" fmla="*/ 285750 h 488950"/>
                <a:gd name="connsiteX23" fmla="*/ 1514475 w 3051175"/>
                <a:gd name="connsiteY23" fmla="*/ 320675 h 488950"/>
                <a:gd name="connsiteX24" fmla="*/ 1085850 w 3051175"/>
                <a:gd name="connsiteY24" fmla="*/ 368300 h 488950"/>
                <a:gd name="connsiteX25" fmla="*/ 771525 w 3051175"/>
                <a:gd name="connsiteY25" fmla="*/ 412750 h 488950"/>
                <a:gd name="connsiteX26" fmla="*/ 555625 w 3051175"/>
                <a:gd name="connsiteY26" fmla="*/ 463550 h 488950"/>
                <a:gd name="connsiteX27" fmla="*/ 463550 w 3051175"/>
                <a:gd name="connsiteY27" fmla="*/ 488950 h 488950"/>
                <a:gd name="connsiteX28" fmla="*/ 406400 w 3051175"/>
                <a:gd name="connsiteY28" fmla="*/ 479425 h 488950"/>
                <a:gd name="connsiteX29" fmla="*/ 333375 w 3051175"/>
                <a:gd name="connsiteY29" fmla="*/ 457200 h 488950"/>
                <a:gd name="connsiteX30" fmla="*/ 244475 w 3051175"/>
                <a:gd name="connsiteY30" fmla="*/ 425450 h 488950"/>
                <a:gd name="connsiteX31" fmla="*/ 171450 w 3051175"/>
                <a:gd name="connsiteY31" fmla="*/ 387350 h 488950"/>
                <a:gd name="connsiteX32" fmla="*/ 107950 w 3051175"/>
                <a:gd name="connsiteY32" fmla="*/ 339725 h 488950"/>
                <a:gd name="connsiteX33" fmla="*/ 47625 w 3051175"/>
                <a:gd name="connsiteY33" fmla="*/ 282575 h 488950"/>
                <a:gd name="connsiteX34" fmla="*/ 9525 w 3051175"/>
                <a:gd name="connsiteY34" fmla="*/ 238125 h 488950"/>
                <a:gd name="connsiteX35" fmla="*/ 0 w 3051175"/>
                <a:gd name="connsiteY35" fmla="*/ 203200 h 488950"/>
                <a:gd name="connsiteX36" fmla="*/ 9525 w 3051175"/>
                <a:gd name="connsiteY36" fmla="*/ 187325 h 488950"/>
                <a:gd name="connsiteX37" fmla="*/ 38100 w 3051175"/>
                <a:gd name="connsiteY37" fmla="*/ 187325 h 488950"/>
                <a:gd name="connsiteX38" fmla="*/ 76200 w 3051175"/>
                <a:gd name="connsiteY38" fmla="*/ 203200 h 488950"/>
                <a:gd name="connsiteX39" fmla="*/ 139700 w 3051175"/>
                <a:gd name="connsiteY39" fmla="*/ 234950 h 488950"/>
                <a:gd name="connsiteX40" fmla="*/ 190500 w 3051175"/>
                <a:gd name="connsiteY40" fmla="*/ 247650 h 488950"/>
                <a:gd name="connsiteX41" fmla="*/ 241300 w 3051175"/>
                <a:gd name="connsiteY41" fmla="*/ 247650 h 488950"/>
                <a:gd name="connsiteX42" fmla="*/ 409575 w 3051175"/>
                <a:gd name="connsiteY42" fmla="*/ 247650 h 488950"/>
                <a:gd name="connsiteX43" fmla="*/ 673100 w 3051175"/>
                <a:gd name="connsiteY43" fmla="*/ 241300 h 488950"/>
                <a:gd name="connsiteX44" fmla="*/ 1104900 w 3051175"/>
                <a:gd name="connsiteY44" fmla="*/ 206375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1175" h="488950">
                  <a:moveTo>
                    <a:pt x="1104900" y="206375"/>
                  </a:moveTo>
                  <a:lnTo>
                    <a:pt x="1663700" y="152400"/>
                  </a:lnTo>
                  <a:lnTo>
                    <a:pt x="2136775" y="114300"/>
                  </a:lnTo>
                  <a:lnTo>
                    <a:pt x="2419350" y="88900"/>
                  </a:lnTo>
                  <a:lnTo>
                    <a:pt x="2489200" y="60325"/>
                  </a:lnTo>
                  <a:lnTo>
                    <a:pt x="2574925" y="19050"/>
                  </a:lnTo>
                  <a:lnTo>
                    <a:pt x="2616200" y="0"/>
                  </a:lnTo>
                  <a:lnTo>
                    <a:pt x="2657475" y="6350"/>
                  </a:lnTo>
                  <a:lnTo>
                    <a:pt x="2740025" y="22225"/>
                  </a:lnTo>
                  <a:lnTo>
                    <a:pt x="2870200" y="66675"/>
                  </a:lnTo>
                  <a:lnTo>
                    <a:pt x="2962275" y="107950"/>
                  </a:lnTo>
                  <a:lnTo>
                    <a:pt x="3009900" y="133350"/>
                  </a:lnTo>
                  <a:lnTo>
                    <a:pt x="3035300" y="161925"/>
                  </a:lnTo>
                  <a:lnTo>
                    <a:pt x="3051175" y="206375"/>
                  </a:lnTo>
                  <a:lnTo>
                    <a:pt x="3048000" y="231775"/>
                  </a:lnTo>
                  <a:lnTo>
                    <a:pt x="3028950" y="266700"/>
                  </a:lnTo>
                  <a:lnTo>
                    <a:pt x="3000375" y="295275"/>
                  </a:lnTo>
                  <a:lnTo>
                    <a:pt x="2959100" y="314325"/>
                  </a:lnTo>
                  <a:lnTo>
                    <a:pt x="2870200" y="298450"/>
                  </a:lnTo>
                  <a:lnTo>
                    <a:pt x="2749550" y="279400"/>
                  </a:lnTo>
                  <a:lnTo>
                    <a:pt x="2581275" y="260350"/>
                  </a:lnTo>
                  <a:lnTo>
                    <a:pt x="2327275" y="266700"/>
                  </a:lnTo>
                  <a:lnTo>
                    <a:pt x="1958975" y="285750"/>
                  </a:lnTo>
                  <a:lnTo>
                    <a:pt x="1514475" y="320675"/>
                  </a:lnTo>
                  <a:lnTo>
                    <a:pt x="1085850" y="368300"/>
                  </a:lnTo>
                  <a:lnTo>
                    <a:pt x="771525" y="412750"/>
                  </a:lnTo>
                  <a:lnTo>
                    <a:pt x="555625" y="463550"/>
                  </a:lnTo>
                  <a:lnTo>
                    <a:pt x="463550" y="488950"/>
                  </a:lnTo>
                  <a:lnTo>
                    <a:pt x="406400" y="479425"/>
                  </a:lnTo>
                  <a:lnTo>
                    <a:pt x="333375" y="457200"/>
                  </a:lnTo>
                  <a:lnTo>
                    <a:pt x="244475" y="425450"/>
                  </a:lnTo>
                  <a:lnTo>
                    <a:pt x="171450" y="387350"/>
                  </a:lnTo>
                  <a:lnTo>
                    <a:pt x="107950" y="339725"/>
                  </a:lnTo>
                  <a:lnTo>
                    <a:pt x="47625" y="282575"/>
                  </a:lnTo>
                  <a:lnTo>
                    <a:pt x="9525" y="238125"/>
                  </a:lnTo>
                  <a:lnTo>
                    <a:pt x="0" y="203200"/>
                  </a:lnTo>
                  <a:lnTo>
                    <a:pt x="9525" y="187325"/>
                  </a:lnTo>
                  <a:lnTo>
                    <a:pt x="38100" y="187325"/>
                  </a:lnTo>
                  <a:lnTo>
                    <a:pt x="76200" y="203200"/>
                  </a:lnTo>
                  <a:lnTo>
                    <a:pt x="139700" y="234950"/>
                  </a:lnTo>
                  <a:lnTo>
                    <a:pt x="190500" y="247650"/>
                  </a:lnTo>
                  <a:lnTo>
                    <a:pt x="241300" y="247650"/>
                  </a:lnTo>
                  <a:lnTo>
                    <a:pt x="409575" y="247650"/>
                  </a:lnTo>
                  <a:lnTo>
                    <a:pt x="673100" y="241300"/>
                  </a:lnTo>
                  <a:lnTo>
                    <a:pt x="1104900" y="2063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7">
              <a:extLst>
                <a:ext uri="{FF2B5EF4-FFF2-40B4-BE49-F238E27FC236}">
                  <a16:creationId xmlns:a16="http://schemas.microsoft.com/office/drawing/2014/main" id="{B4BF1F5E-617F-42A7-8FBB-B074B3625BD6}"/>
                </a:ext>
              </a:extLst>
            </p:cNvPr>
            <p:cNvSpPr/>
            <p:nvPr/>
          </p:nvSpPr>
          <p:spPr>
            <a:xfrm rot="16200000">
              <a:off x="6262689" y="3395664"/>
              <a:ext cx="1863725" cy="1641475"/>
            </a:xfrm>
            <a:custGeom>
              <a:avLst/>
              <a:gdLst>
                <a:gd name="connsiteX0" fmla="*/ 1597025 w 1863725"/>
                <a:gd name="connsiteY0" fmla="*/ 276225 h 1641475"/>
                <a:gd name="connsiteX1" fmla="*/ 1635125 w 1863725"/>
                <a:gd name="connsiteY1" fmla="*/ 908050 h 1641475"/>
                <a:gd name="connsiteX2" fmla="*/ 1651000 w 1863725"/>
                <a:gd name="connsiteY2" fmla="*/ 1187450 h 1641475"/>
                <a:gd name="connsiteX3" fmla="*/ 1651000 w 1863725"/>
                <a:gd name="connsiteY3" fmla="*/ 1219200 h 1641475"/>
                <a:gd name="connsiteX4" fmla="*/ 1647825 w 1863725"/>
                <a:gd name="connsiteY4" fmla="*/ 1241425 h 1641475"/>
                <a:gd name="connsiteX5" fmla="*/ 1638300 w 1863725"/>
                <a:gd name="connsiteY5" fmla="*/ 1273175 h 1641475"/>
                <a:gd name="connsiteX6" fmla="*/ 1619250 w 1863725"/>
                <a:gd name="connsiteY6" fmla="*/ 1295400 h 1641475"/>
                <a:gd name="connsiteX7" fmla="*/ 1584325 w 1863725"/>
                <a:gd name="connsiteY7" fmla="*/ 1311275 h 1641475"/>
                <a:gd name="connsiteX8" fmla="*/ 1454150 w 1863725"/>
                <a:gd name="connsiteY8" fmla="*/ 1320800 h 1641475"/>
                <a:gd name="connsiteX9" fmla="*/ 1308100 w 1863725"/>
                <a:gd name="connsiteY9" fmla="*/ 1320800 h 1641475"/>
                <a:gd name="connsiteX10" fmla="*/ 771525 w 1863725"/>
                <a:gd name="connsiteY10" fmla="*/ 1320800 h 1641475"/>
                <a:gd name="connsiteX11" fmla="*/ 241300 w 1863725"/>
                <a:gd name="connsiteY11" fmla="*/ 1323975 h 1641475"/>
                <a:gd name="connsiteX12" fmla="*/ 114300 w 1863725"/>
                <a:gd name="connsiteY12" fmla="*/ 1327150 h 1641475"/>
                <a:gd name="connsiteX13" fmla="*/ 69850 w 1863725"/>
                <a:gd name="connsiteY13" fmla="*/ 1339850 h 1641475"/>
                <a:gd name="connsiteX14" fmla="*/ 41275 w 1863725"/>
                <a:gd name="connsiteY14" fmla="*/ 1358900 h 1641475"/>
                <a:gd name="connsiteX15" fmla="*/ 22225 w 1863725"/>
                <a:gd name="connsiteY15" fmla="*/ 1384300 h 1641475"/>
                <a:gd name="connsiteX16" fmla="*/ 6350 w 1863725"/>
                <a:gd name="connsiteY16" fmla="*/ 1419225 h 1641475"/>
                <a:gd name="connsiteX17" fmla="*/ 0 w 1863725"/>
                <a:gd name="connsiteY17" fmla="*/ 1450975 h 1641475"/>
                <a:gd name="connsiteX18" fmla="*/ 6350 w 1863725"/>
                <a:gd name="connsiteY18" fmla="*/ 1482725 h 1641475"/>
                <a:gd name="connsiteX19" fmla="*/ 22225 w 1863725"/>
                <a:gd name="connsiteY19" fmla="*/ 1508125 h 1641475"/>
                <a:gd name="connsiteX20" fmla="*/ 57150 w 1863725"/>
                <a:gd name="connsiteY20" fmla="*/ 1533525 h 1641475"/>
                <a:gd name="connsiteX21" fmla="*/ 101600 w 1863725"/>
                <a:gd name="connsiteY21" fmla="*/ 1546225 h 1641475"/>
                <a:gd name="connsiteX22" fmla="*/ 311150 w 1863725"/>
                <a:gd name="connsiteY22" fmla="*/ 1552575 h 1641475"/>
                <a:gd name="connsiteX23" fmla="*/ 1444625 w 1863725"/>
                <a:gd name="connsiteY23" fmla="*/ 1590675 h 1641475"/>
                <a:gd name="connsiteX24" fmla="*/ 1492250 w 1863725"/>
                <a:gd name="connsiteY24" fmla="*/ 1590675 h 1641475"/>
                <a:gd name="connsiteX25" fmla="*/ 1555750 w 1863725"/>
                <a:gd name="connsiteY25" fmla="*/ 1619250 h 1641475"/>
                <a:gd name="connsiteX26" fmla="*/ 1587500 w 1863725"/>
                <a:gd name="connsiteY26" fmla="*/ 1635125 h 1641475"/>
                <a:gd name="connsiteX27" fmla="*/ 1616075 w 1863725"/>
                <a:gd name="connsiteY27" fmla="*/ 1641475 h 1641475"/>
                <a:gd name="connsiteX28" fmla="*/ 1641475 w 1863725"/>
                <a:gd name="connsiteY28" fmla="*/ 1641475 h 1641475"/>
                <a:gd name="connsiteX29" fmla="*/ 1679575 w 1863725"/>
                <a:gd name="connsiteY29" fmla="*/ 1616075 h 1641475"/>
                <a:gd name="connsiteX30" fmla="*/ 1755775 w 1863725"/>
                <a:gd name="connsiteY30" fmla="*/ 1536700 h 1641475"/>
                <a:gd name="connsiteX31" fmla="*/ 1847850 w 1863725"/>
                <a:gd name="connsiteY31" fmla="*/ 1425575 h 1641475"/>
                <a:gd name="connsiteX32" fmla="*/ 1863725 w 1863725"/>
                <a:gd name="connsiteY32" fmla="*/ 1403350 h 1641475"/>
                <a:gd name="connsiteX33" fmla="*/ 1863725 w 1863725"/>
                <a:gd name="connsiteY33" fmla="*/ 1397000 h 1641475"/>
                <a:gd name="connsiteX34" fmla="*/ 1857375 w 1863725"/>
                <a:gd name="connsiteY34" fmla="*/ 1349375 h 1641475"/>
                <a:gd name="connsiteX35" fmla="*/ 1835150 w 1863725"/>
                <a:gd name="connsiteY35" fmla="*/ 1285875 h 1641475"/>
                <a:gd name="connsiteX36" fmla="*/ 1812925 w 1863725"/>
                <a:gd name="connsiteY36" fmla="*/ 1212850 h 1641475"/>
                <a:gd name="connsiteX37" fmla="*/ 1806575 w 1863725"/>
                <a:gd name="connsiteY37" fmla="*/ 1200150 h 1641475"/>
                <a:gd name="connsiteX38" fmla="*/ 1800225 w 1863725"/>
                <a:gd name="connsiteY38" fmla="*/ 1079500 h 1641475"/>
                <a:gd name="connsiteX39" fmla="*/ 1774825 w 1863725"/>
                <a:gd name="connsiteY39" fmla="*/ 768350 h 1641475"/>
                <a:gd name="connsiteX40" fmla="*/ 1714500 w 1863725"/>
                <a:gd name="connsiteY40" fmla="*/ 0 h 1641475"/>
                <a:gd name="connsiteX41" fmla="*/ 1581150 w 1863725"/>
                <a:gd name="connsiteY41" fmla="*/ 0 h 1641475"/>
                <a:gd name="connsiteX42" fmla="*/ 1597025 w 1863725"/>
                <a:gd name="connsiteY42" fmla="*/ 276225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3725" h="1641475">
                  <a:moveTo>
                    <a:pt x="1597025" y="276225"/>
                  </a:moveTo>
                  <a:lnTo>
                    <a:pt x="1635125" y="908050"/>
                  </a:lnTo>
                  <a:lnTo>
                    <a:pt x="1651000" y="1187450"/>
                  </a:lnTo>
                  <a:lnTo>
                    <a:pt x="1651000" y="1219200"/>
                  </a:lnTo>
                  <a:lnTo>
                    <a:pt x="1647825" y="1241425"/>
                  </a:lnTo>
                  <a:lnTo>
                    <a:pt x="1638300" y="1273175"/>
                  </a:lnTo>
                  <a:lnTo>
                    <a:pt x="1619250" y="1295400"/>
                  </a:lnTo>
                  <a:lnTo>
                    <a:pt x="1584325" y="1311275"/>
                  </a:lnTo>
                  <a:lnTo>
                    <a:pt x="1454150" y="1320800"/>
                  </a:lnTo>
                  <a:lnTo>
                    <a:pt x="1308100" y="1320800"/>
                  </a:lnTo>
                  <a:lnTo>
                    <a:pt x="771525" y="1320800"/>
                  </a:lnTo>
                  <a:lnTo>
                    <a:pt x="241300" y="1323975"/>
                  </a:lnTo>
                  <a:lnTo>
                    <a:pt x="114300" y="1327150"/>
                  </a:lnTo>
                  <a:lnTo>
                    <a:pt x="69850" y="1339850"/>
                  </a:lnTo>
                  <a:lnTo>
                    <a:pt x="41275" y="1358900"/>
                  </a:lnTo>
                  <a:lnTo>
                    <a:pt x="22225" y="1384300"/>
                  </a:lnTo>
                  <a:lnTo>
                    <a:pt x="6350" y="1419225"/>
                  </a:lnTo>
                  <a:lnTo>
                    <a:pt x="0" y="1450975"/>
                  </a:lnTo>
                  <a:lnTo>
                    <a:pt x="6350" y="1482725"/>
                  </a:lnTo>
                  <a:lnTo>
                    <a:pt x="22225" y="1508125"/>
                  </a:lnTo>
                  <a:lnTo>
                    <a:pt x="57150" y="1533525"/>
                  </a:lnTo>
                  <a:lnTo>
                    <a:pt x="101600" y="1546225"/>
                  </a:lnTo>
                  <a:lnTo>
                    <a:pt x="311150" y="1552575"/>
                  </a:lnTo>
                  <a:lnTo>
                    <a:pt x="1444625" y="1590675"/>
                  </a:lnTo>
                  <a:lnTo>
                    <a:pt x="1492250" y="1590675"/>
                  </a:lnTo>
                  <a:lnTo>
                    <a:pt x="1555750" y="1619250"/>
                  </a:lnTo>
                  <a:lnTo>
                    <a:pt x="1587500" y="1635125"/>
                  </a:lnTo>
                  <a:lnTo>
                    <a:pt x="1616075" y="1641475"/>
                  </a:lnTo>
                  <a:lnTo>
                    <a:pt x="1641475" y="1641475"/>
                  </a:lnTo>
                  <a:lnTo>
                    <a:pt x="1679575" y="1616075"/>
                  </a:lnTo>
                  <a:lnTo>
                    <a:pt x="1755775" y="1536700"/>
                  </a:lnTo>
                  <a:lnTo>
                    <a:pt x="1847850" y="1425575"/>
                  </a:lnTo>
                  <a:lnTo>
                    <a:pt x="1863725" y="1403350"/>
                  </a:lnTo>
                  <a:lnTo>
                    <a:pt x="1863725" y="1397000"/>
                  </a:lnTo>
                  <a:lnTo>
                    <a:pt x="1857375" y="1349375"/>
                  </a:lnTo>
                  <a:lnTo>
                    <a:pt x="1835150" y="1285875"/>
                  </a:lnTo>
                  <a:lnTo>
                    <a:pt x="1812925" y="1212850"/>
                  </a:lnTo>
                  <a:lnTo>
                    <a:pt x="1806575" y="1200150"/>
                  </a:lnTo>
                  <a:lnTo>
                    <a:pt x="1800225" y="1079500"/>
                  </a:lnTo>
                  <a:lnTo>
                    <a:pt x="1774825" y="768350"/>
                  </a:lnTo>
                  <a:lnTo>
                    <a:pt x="1714500" y="0"/>
                  </a:lnTo>
                  <a:lnTo>
                    <a:pt x="1581150" y="0"/>
                  </a:lnTo>
                  <a:lnTo>
                    <a:pt x="1597025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9">
              <a:extLst>
                <a:ext uri="{FF2B5EF4-FFF2-40B4-BE49-F238E27FC236}">
                  <a16:creationId xmlns:a16="http://schemas.microsoft.com/office/drawing/2014/main" id="{5DF43952-035C-4A09-99D6-DC0D93688454}"/>
                </a:ext>
              </a:extLst>
            </p:cNvPr>
            <p:cNvSpPr/>
            <p:nvPr/>
          </p:nvSpPr>
          <p:spPr>
            <a:xfrm>
              <a:off x="6332539" y="3786188"/>
              <a:ext cx="1481137" cy="247650"/>
            </a:xfrm>
            <a:custGeom>
              <a:avLst/>
              <a:gdLst>
                <a:gd name="connsiteX0" fmla="*/ 404812 w 1481137"/>
                <a:gd name="connsiteY0" fmla="*/ 78581 h 247650"/>
                <a:gd name="connsiteX1" fmla="*/ 938212 w 1481137"/>
                <a:gd name="connsiteY1" fmla="*/ 45243 h 247650"/>
                <a:gd name="connsiteX2" fmla="*/ 1035844 w 1481137"/>
                <a:gd name="connsiteY2" fmla="*/ 28575 h 247650"/>
                <a:gd name="connsiteX3" fmla="*/ 1135856 w 1481137"/>
                <a:gd name="connsiteY3" fmla="*/ 0 h 247650"/>
                <a:gd name="connsiteX4" fmla="*/ 1181100 w 1481137"/>
                <a:gd name="connsiteY4" fmla="*/ 9525 h 247650"/>
                <a:gd name="connsiteX5" fmla="*/ 1481137 w 1481137"/>
                <a:gd name="connsiteY5" fmla="*/ 71437 h 247650"/>
                <a:gd name="connsiteX6" fmla="*/ 1478756 w 1481137"/>
                <a:gd name="connsiteY6" fmla="*/ 169068 h 247650"/>
                <a:gd name="connsiteX7" fmla="*/ 1250156 w 1481137"/>
                <a:gd name="connsiteY7" fmla="*/ 183356 h 247650"/>
                <a:gd name="connsiteX8" fmla="*/ 921544 w 1481137"/>
                <a:gd name="connsiteY8" fmla="*/ 200025 h 247650"/>
                <a:gd name="connsiteX9" fmla="*/ 640556 w 1481137"/>
                <a:gd name="connsiteY9" fmla="*/ 226218 h 247650"/>
                <a:gd name="connsiteX10" fmla="*/ 411956 w 1481137"/>
                <a:gd name="connsiteY10" fmla="*/ 242887 h 247650"/>
                <a:gd name="connsiteX11" fmla="*/ 269081 w 1481137"/>
                <a:gd name="connsiteY11" fmla="*/ 247650 h 247650"/>
                <a:gd name="connsiteX12" fmla="*/ 164306 w 1481137"/>
                <a:gd name="connsiteY12" fmla="*/ 247650 h 247650"/>
                <a:gd name="connsiteX13" fmla="*/ 0 w 1481137"/>
                <a:gd name="connsiteY13" fmla="*/ 142875 h 247650"/>
                <a:gd name="connsiteX14" fmla="*/ 2381 w 1481137"/>
                <a:gd name="connsiteY14" fmla="*/ 30956 h 247650"/>
                <a:gd name="connsiteX15" fmla="*/ 121444 w 1481137"/>
                <a:gd name="connsiteY15" fmla="*/ 73818 h 247650"/>
                <a:gd name="connsiteX16" fmla="*/ 211931 w 1481137"/>
                <a:gd name="connsiteY16" fmla="*/ 92868 h 247650"/>
                <a:gd name="connsiteX17" fmla="*/ 404812 w 1481137"/>
                <a:gd name="connsiteY17" fmla="*/ 78581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1137" h="247650">
                  <a:moveTo>
                    <a:pt x="404812" y="78581"/>
                  </a:moveTo>
                  <a:lnTo>
                    <a:pt x="938212" y="45243"/>
                  </a:lnTo>
                  <a:lnTo>
                    <a:pt x="1035844" y="28575"/>
                  </a:lnTo>
                  <a:lnTo>
                    <a:pt x="1135856" y="0"/>
                  </a:lnTo>
                  <a:lnTo>
                    <a:pt x="1181100" y="9525"/>
                  </a:lnTo>
                  <a:lnTo>
                    <a:pt x="1481137" y="71437"/>
                  </a:lnTo>
                  <a:cubicBezTo>
                    <a:pt x="1480343" y="103981"/>
                    <a:pt x="1479550" y="136524"/>
                    <a:pt x="1478756" y="169068"/>
                  </a:cubicBezTo>
                  <a:lnTo>
                    <a:pt x="1250156" y="183356"/>
                  </a:lnTo>
                  <a:lnTo>
                    <a:pt x="921544" y="200025"/>
                  </a:lnTo>
                  <a:lnTo>
                    <a:pt x="640556" y="226218"/>
                  </a:lnTo>
                  <a:lnTo>
                    <a:pt x="411956" y="242887"/>
                  </a:lnTo>
                  <a:lnTo>
                    <a:pt x="269081" y="247650"/>
                  </a:lnTo>
                  <a:lnTo>
                    <a:pt x="164306" y="247650"/>
                  </a:lnTo>
                  <a:lnTo>
                    <a:pt x="0" y="142875"/>
                  </a:lnTo>
                  <a:cubicBezTo>
                    <a:pt x="794" y="105569"/>
                    <a:pt x="1587" y="68262"/>
                    <a:pt x="2381" y="30956"/>
                  </a:cubicBezTo>
                  <a:lnTo>
                    <a:pt x="121444" y="73818"/>
                  </a:lnTo>
                  <a:lnTo>
                    <a:pt x="211931" y="92868"/>
                  </a:lnTo>
                  <a:lnTo>
                    <a:pt x="404812" y="785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0">
              <a:extLst>
                <a:ext uri="{FF2B5EF4-FFF2-40B4-BE49-F238E27FC236}">
                  <a16:creationId xmlns:a16="http://schemas.microsoft.com/office/drawing/2014/main" id="{D5D99288-7747-4600-AB2F-F2980A31F587}"/>
                </a:ext>
              </a:extLst>
            </p:cNvPr>
            <p:cNvSpPr/>
            <p:nvPr/>
          </p:nvSpPr>
          <p:spPr>
            <a:xfrm>
              <a:off x="6356350" y="4314826"/>
              <a:ext cx="1409700" cy="233363"/>
            </a:xfrm>
            <a:custGeom>
              <a:avLst/>
              <a:gdLst>
                <a:gd name="connsiteX0" fmla="*/ 340519 w 1409700"/>
                <a:gd name="connsiteY0" fmla="*/ 69056 h 233363"/>
                <a:gd name="connsiteX1" fmla="*/ 1000125 w 1409700"/>
                <a:gd name="connsiteY1" fmla="*/ 30956 h 233363"/>
                <a:gd name="connsiteX2" fmla="*/ 1088232 w 1409700"/>
                <a:gd name="connsiteY2" fmla="*/ 7144 h 233363"/>
                <a:gd name="connsiteX3" fmla="*/ 1154907 w 1409700"/>
                <a:gd name="connsiteY3" fmla="*/ 0 h 233363"/>
                <a:gd name="connsiteX4" fmla="*/ 1223963 w 1409700"/>
                <a:gd name="connsiteY4" fmla="*/ 0 h 233363"/>
                <a:gd name="connsiteX5" fmla="*/ 1304925 w 1409700"/>
                <a:gd name="connsiteY5" fmla="*/ 2381 h 233363"/>
                <a:gd name="connsiteX6" fmla="*/ 1409700 w 1409700"/>
                <a:gd name="connsiteY6" fmla="*/ 21431 h 233363"/>
                <a:gd name="connsiteX7" fmla="*/ 1409700 w 1409700"/>
                <a:gd name="connsiteY7" fmla="*/ 161925 h 233363"/>
                <a:gd name="connsiteX8" fmla="*/ 1276350 w 1409700"/>
                <a:gd name="connsiteY8" fmla="*/ 164306 h 233363"/>
                <a:gd name="connsiteX9" fmla="*/ 1078707 w 1409700"/>
                <a:gd name="connsiteY9" fmla="*/ 166688 h 233363"/>
                <a:gd name="connsiteX10" fmla="*/ 826294 w 1409700"/>
                <a:gd name="connsiteY10" fmla="*/ 183356 h 233363"/>
                <a:gd name="connsiteX11" fmla="*/ 473869 w 1409700"/>
                <a:gd name="connsiteY11" fmla="*/ 207169 h 233363"/>
                <a:gd name="connsiteX12" fmla="*/ 164307 w 1409700"/>
                <a:gd name="connsiteY12" fmla="*/ 233363 h 233363"/>
                <a:gd name="connsiteX13" fmla="*/ 100013 w 1409700"/>
                <a:gd name="connsiteY13" fmla="*/ 204788 h 233363"/>
                <a:gd name="connsiteX14" fmla="*/ 2382 w 1409700"/>
                <a:gd name="connsiteY14" fmla="*/ 161925 h 233363"/>
                <a:gd name="connsiteX15" fmla="*/ 0 w 1409700"/>
                <a:gd name="connsiteY15" fmla="*/ 23813 h 233363"/>
                <a:gd name="connsiteX16" fmla="*/ 107157 w 1409700"/>
                <a:gd name="connsiteY16" fmla="*/ 59531 h 233363"/>
                <a:gd name="connsiteX17" fmla="*/ 197644 w 1409700"/>
                <a:gd name="connsiteY17" fmla="*/ 76200 h 233363"/>
                <a:gd name="connsiteX18" fmla="*/ 340519 w 1409700"/>
                <a:gd name="connsiteY18" fmla="*/ 69056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9700" h="233363">
                  <a:moveTo>
                    <a:pt x="340519" y="69056"/>
                  </a:moveTo>
                  <a:lnTo>
                    <a:pt x="1000125" y="30956"/>
                  </a:lnTo>
                  <a:lnTo>
                    <a:pt x="1088232" y="7144"/>
                  </a:lnTo>
                  <a:lnTo>
                    <a:pt x="1154907" y="0"/>
                  </a:lnTo>
                  <a:lnTo>
                    <a:pt x="1223963" y="0"/>
                  </a:lnTo>
                  <a:lnTo>
                    <a:pt x="1304925" y="2381"/>
                  </a:lnTo>
                  <a:lnTo>
                    <a:pt x="1409700" y="21431"/>
                  </a:lnTo>
                  <a:lnTo>
                    <a:pt x="1409700" y="161925"/>
                  </a:lnTo>
                  <a:lnTo>
                    <a:pt x="1276350" y="164306"/>
                  </a:lnTo>
                  <a:lnTo>
                    <a:pt x="1078707" y="166688"/>
                  </a:lnTo>
                  <a:lnTo>
                    <a:pt x="826294" y="183356"/>
                  </a:lnTo>
                  <a:lnTo>
                    <a:pt x="473869" y="207169"/>
                  </a:lnTo>
                  <a:lnTo>
                    <a:pt x="164307" y="233363"/>
                  </a:lnTo>
                  <a:lnTo>
                    <a:pt x="100013" y="204788"/>
                  </a:lnTo>
                  <a:lnTo>
                    <a:pt x="2382" y="161925"/>
                  </a:lnTo>
                  <a:lnTo>
                    <a:pt x="0" y="23813"/>
                  </a:lnTo>
                  <a:lnTo>
                    <a:pt x="107157" y="59531"/>
                  </a:lnTo>
                  <a:lnTo>
                    <a:pt x="197644" y="76200"/>
                  </a:lnTo>
                  <a:lnTo>
                    <a:pt x="340519" y="690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1">
              <a:extLst>
                <a:ext uri="{FF2B5EF4-FFF2-40B4-BE49-F238E27FC236}">
                  <a16:creationId xmlns:a16="http://schemas.microsoft.com/office/drawing/2014/main" id="{9700B3CE-F9E0-4F61-BDEF-5B5C0B2861D6}"/>
                </a:ext>
              </a:extLst>
            </p:cNvPr>
            <p:cNvSpPr/>
            <p:nvPr/>
          </p:nvSpPr>
          <p:spPr>
            <a:xfrm>
              <a:off x="6370639" y="4875213"/>
              <a:ext cx="1387475" cy="239712"/>
            </a:xfrm>
            <a:custGeom>
              <a:avLst/>
              <a:gdLst>
                <a:gd name="connsiteX0" fmla="*/ 190500 w 1388269"/>
                <a:gd name="connsiteY0" fmla="*/ 88106 h 240506"/>
                <a:gd name="connsiteX1" fmla="*/ 888206 w 1388269"/>
                <a:gd name="connsiteY1" fmla="*/ 38100 h 240506"/>
                <a:gd name="connsiteX2" fmla="*/ 1388269 w 1388269"/>
                <a:gd name="connsiteY2" fmla="*/ 0 h 240506"/>
                <a:gd name="connsiteX3" fmla="*/ 1388269 w 1388269"/>
                <a:gd name="connsiteY3" fmla="*/ 140494 h 240506"/>
                <a:gd name="connsiteX4" fmla="*/ 1216819 w 1388269"/>
                <a:gd name="connsiteY4" fmla="*/ 150019 h 240506"/>
                <a:gd name="connsiteX5" fmla="*/ 4762 w 1388269"/>
                <a:gd name="connsiteY5" fmla="*/ 240506 h 240506"/>
                <a:gd name="connsiteX6" fmla="*/ 0 w 1388269"/>
                <a:gd name="connsiteY6" fmla="*/ 100012 h 240506"/>
                <a:gd name="connsiteX7" fmla="*/ 190500 w 1388269"/>
                <a:gd name="connsiteY7" fmla="*/ 88106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269" h="240506">
                  <a:moveTo>
                    <a:pt x="190500" y="88106"/>
                  </a:moveTo>
                  <a:lnTo>
                    <a:pt x="888206" y="38100"/>
                  </a:lnTo>
                  <a:lnTo>
                    <a:pt x="1388269" y="0"/>
                  </a:lnTo>
                  <a:lnTo>
                    <a:pt x="1388269" y="140494"/>
                  </a:lnTo>
                  <a:lnTo>
                    <a:pt x="1216819" y="150019"/>
                  </a:lnTo>
                  <a:lnTo>
                    <a:pt x="4762" y="240506"/>
                  </a:lnTo>
                  <a:lnTo>
                    <a:pt x="0" y="100012"/>
                  </a:lnTo>
                  <a:lnTo>
                    <a:pt x="190500" y="881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2">
              <a:extLst>
                <a:ext uri="{FF2B5EF4-FFF2-40B4-BE49-F238E27FC236}">
                  <a16:creationId xmlns:a16="http://schemas.microsoft.com/office/drawing/2014/main" id="{C58487DD-3ABC-49DD-BE19-858388F938B8}"/>
                </a:ext>
              </a:extLst>
            </p:cNvPr>
            <p:cNvSpPr/>
            <p:nvPr/>
          </p:nvSpPr>
          <p:spPr>
            <a:xfrm>
              <a:off x="5608638" y="5138739"/>
              <a:ext cx="1333500" cy="911225"/>
            </a:xfrm>
            <a:custGeom>
              <a:avLst/>
              <a:gdLst>
                <a:gd name="connsiteX0" fmla="*/ 959644 w 1333500"/>
                <a:gd name="connsiteY0" fmla="*/ 28575 h 912018"/>
                <a:gd name="connsiteX1" fmla="*/ 1076325 w 1333500"/>
                <a:gd name="connsiteY1" fmla="*/ 83343 h 912018"/>
                <a:gd name="connsiteX2" fmla="*/ 1154906 w 1333500"/>
                <a:gd name="connsiteY2" fmla="*/ 133350 h 912018"/>
                <a:gd name="connsiteX3" fmla="*/ 1228725 w 1333500"/>
                <a:gd name="connsiteY3" fmla="*/ 180975 h 912018"/>
                <a:gd name="connsiteX4" fmla="*/ 1285875 w 1333500"/>
                <a:gd name="connsiteY4" fmla="*/ 233362 h 912018"/>
                <a:gd name="connsiteX5" fmla="*/ 1328737 w 1333500"/>
                <a:gd name="connsiteY5" fmla="*/ 288131 h 912018"/>
                <a:gd name="connsiteX6" fmla="*/ 1333500 w 1333500"/>
                <a:gd name="connsiteY6" fmla="*/ 314325 h 912018"/>
                <a:gd name="connsiteX7" fmla="*/ 1326356 w 1333500"/>
                <a:gd name="connsiteY7" fmla="*/ 338137 h 912018"/>
                <a:gd name="connsiteX8" fmla="*/ 1307306 w 1333500"/>
                <a:gd name="connsiteY8" fmla="*/ 345281 h 912018"/>
                <a:gd name="connsiteX9" fmla="*/ 1257300 w 1333500"/>
                <a:gd name="connsiteY9" fmla="*/ 357187 h 912018"/>
                <a:gd name="connsiteX10" fmla="*/ 1176337 w 1333500"/>
                <a:gd name="connsiteY10" fmla="*/ 388143 h 912018"/>
                <a:gd name="connsiteX11" fmla="*/ 1026319 w 1333500"/>
                <a:gd name="connsiteY11" fmla="*/ 461962 h 912018"/>
                <a:gd name="connsiteX12" fmla="*/ 754856 w 1333500"/>
                <a:gd name="connsiteY12" fmla="*/ 597693 h 912018"/>
                <a:gd name="connsiteX13" fmla="*/ 521494 w 1333500"/>
                <a:gd name="connsiteY13" fmla="*/ 704850 h 912018"/>
                <a:gd name="connsiteX14" fmla="*/ 321469 w 1333500"/>
                <a:gd name="connsiteY14" fmla="*/ 795337 h 912018"/>
                <a:gd name="connsiteX15" fmla="*/ 140494 w 1333500"/>
                <a:gd name="connsiteY15" fmla="*/ 869156 h 912018"/>
                <a:gd name="connsiteX16" fmla="*/ 28575 w 1333500"/>
                <a:gd name="connsiteY16" fmla="*/ 912018 h 912018"/>
                <a:gd name="connsiteX17" fmla="*/ 4762 w 1333500"/>
                <a:gd name="connsiteY17" fmla="*/ 909637 h 912018"/>
                <a:gd name="connsiteX18" fmla="*/ 0 w 1333500"/>
                <a:gd name="connsiteY18" fmla="*/ 890587 h 912018"/>
                <a:gd name="connsiteX19" fmla="*/ 2381 w 1333500"/>
                <a:gd name="connsiteY19" fmla="*/ 869156 h 912018"/>
                <a:gd name="connsiteX20" fmla="*/ 26194 w 1333500"/>
                <a:gd name="connsiteY20" fmla="*/ 845343 h 912018"/>
                <a:gd name="connsiteX21" fmla="*/ 116681 w 1333500"/>
                <a:gd name="connsiteY21" fmla="*/ 790575 h 912018"/>
                <a:gd name="connsiteX22" fmla="*/ 319087 w 1333500"/>
                <a:gd name="connsiteY22" fmla="*/ 657225 h 912018"/>
                <a:gd name="connsiteX23" fmla="*/ 531019 w 1333500"/>
                <a:gd name="connsiteY23" fmla="*/ 519112 h 912018"/>
                <a:gd name="connsiteX24" fmla="*/ 721519 w 1333500"/>
                <a:gd name="connsiteY24" fmla="*/ 376237 h 912018"/>
                <a:gd name="connsiteX25" fmla="*/ 821531 w 1333500"/>
                <a:gd name="connsiteY25" fmla="*/ 283368 h 912018"/>
                <a:gd name="connsiteX26" fmla="*/ 923925 w 1333500"/>
                <a:gd name="connsiteY26" fmla="*/ 171450 h 912018"/>
                <a:gd name="connsiteX27" fmla="*/ 916781 w 1333500"/>
                <a:gd name="connsiteY27" fmla="*/ 142875 h 912018"/>
                <a:gd name="connsiteX28" fmla="*/ 890587 w 1333500"/>
                <a:gd name="connsiteY28" fmla="*/ 71437 h 912018"/>
                <a:gd name="connsiteX29" fmla="*/ 871537 w 1333500"/>
                <a:gd name="connsiteY29" fmla="*/ 30956 h 912018"/>
                <a:gd name="connsiteX30" fmla="*/ 869156 w 1333500"/>
                <a:gd name="connsiteY30" fmla="*/ 9525 h 912018"/>
                <a:gd name="connsiteX31" fmla="*/ 883444 w 1333500"/>
                <a:gd name="connsiteY31" fmla="*/ 0 h 912018"/>
                <a:gd name="connsiteX32" fmla="*/ 912019 w 1333500"/>
                <a:gd name="connsiteY32" fmla="*/ 4762 h 912018"/>
                <a:gd name="connsiteX33" fmla="*/ 959644 w 1333500"/>
                <a:gd name="connsiteY33" fmla="*/ 285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3500" h="912018">
                  <a:moveTo>
                    <a:pt x="959644" y="28575"/>
                  </a:moveTo>
                  <a:lnTo>
                    <a:pt x="1076325" y="83343"/>
                  </a:lnTo>
                  <a:lnTo>
                    <a:pt x="1154906" y="133350"/>
                  </a:lnTo>
                  <a:lnTo>
                    <a:pt x="1228725" y="180975"/>
                  </a:lnTo>
                  <a:lnTo>
                    <a:pt x="1285875" y="233362"/>
                  </a:lnTo>
                  <a:lnTo>
                    <a:pt x="1328737" y="288131"/>
                  </a:lnTo>
                  <a:lnTo>
                    <a:pt x="1333500" y="314325"/>
                  </a:lnTo>
                  <a:lnTo>
                    <a:pt x="1326356" y="338137"/>
                  </a:lnTo>
                  <a:lnTo>
                    <a:pt x="1307306" y="345281"/>
                  </a:lnTo>
                  <a:lnTo>
                    <a:pt x="1257300" y="357187"/>
                  </a:lnTo>
                  <a:lnTo>
                    <a:pt x="1176337" y="388143"/>
                  </a:lnTo>
                  <a:lnTo>
                    <a:pt x="1026319" y="461962"/>
                  </a:lnTo>
                  <a:lnTo>
                    <a:pt x="754856" y="597693"/>
                  </a:lnTo>
                  <a:lnTo>
                    <a:pt x="521494" y="704850"/>
                  </a:lnTo>
                  <a:lnTo>
                    <a:pt x="321469" y="795337"/>
                  </a:lnTo>
                  <a:lnTo>
                    <a:pt x="140494" y="869156"/>
                  </a:lnTo>
                  <a:lnTo>
                    <a:pt x="28575" y="912018"/>
                  </a:lnTo>
                  <a:lnTo>
                    <a:pt x="4762" y="909637"/>
                  </a:lnTo>
                  <a:lnTo>
                    <a:pt x="0" y="890587"/>
                  </a:lnTo>
                  <a:lnTo>
                    <a:pt x="2381" y="869156"/>
                  </a:lnTo>
                  <a:lnTo>
                    <a:pt x="26194" y="845343"/>
                  </a:lnTo>
                  <a:lnTo>
                    <a:pt x="116681" y="790575"/>
                  </a:lnTo>
                  <a:lnTo>
                    <a:pt x="319087" y="657225"/>
                  </a:lnTo>
                  <a:lnTo>
                    <a:pt x="531019" y="519112"/>
                  </a:lnTo>
                  <a:lnTo>
                    <a:pt x="721519" y="376237"/>
                  </a:lnTo>
                  <a:lnTo>
                    <a:pt x="821531" y="283368"/>
                  </a:lnTo>
                  <a:lnTo>
                    <a:pt x="923925" y="171450"/>
                  </a:lnTo>
                  <a:lnTo>
                    <a:pt x="916781" y="142875"/>
                  </a:lnTo>
                  <a:lnTo>
                    <a:pt x="890587" y="71437"/>
                  </a:lnTo>
                  <a:lnTo>
                    <a:pt x="871537" y="30956"/>
                  </a:lnTo>
                  <a:lnTo>
                    <a:pt x="869156" y="9525"/>
                  </a:lnTo>
                  <a:lnTo>
                    <a:pt x="883444" y="0"/>
                  </a:lnTo>
                  <a:lnTo>
                    <a:pt x="912019" y="4762"/>
                  </a:lnTo>
                  <a:lnTo>
                    <a:pt x="959644" y="28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8C0EA05C-4877-4994-8B71-9E1517D3BE51}"/>
              </a:ext>
            </a:extLst>
          </p:cNvPr>
          <p:cNvGrpSpPr/>
          <p:nvPr/>
        </p:nvGrpSpPr>
        <p:grpSpPr>
          <a:xfrm>
            <a:off x="3662363" y="1314452"/>
            <a:ext cx="4884738" cy="4759326"/>
            <a:chOff x="3662363" y="1308100"/>
            <a:chExt cx="4884738" cy="4759326"/>
          </a:xfrm>
          <a:solidFill>
            <a:schemeClr val="tx1"/>
          </a:solidFill>
        </p:grpSpPr>
        <p:sp>
          <p:nvSpPr>
            <p:cNvPr id="43" name="フリーフォーム 80">
              <a:extLst>
                <a:ext uri="{FF2B5EF4-FFF2-40B4-BE49-F238E27FC236}">
                  <a16:creationId xmlns:a16="http://schemas.microsoft.com/office/drawing/2014/main" id="{FADF6A87-8D77-4897-B848-E7F1C1A89C01}"/>
                </a:ext>
              </a:extLst>
            </p:cNvPr>
            <p:cNvSpPr/>
            <p:nvPr/>
          </p:nvSpPr>
          <p:spPr>
            <a:xfrm>
              <a:off x="4162427" y="1495425"/>
              <a:ext cx="931863" cy="1238250"/>
            </a:xfrm>
            <a:custGeom>
              <a:avLst/>
              <a:gdLst>
                <a:gd name="connsiteX0" fmla="*/ 526256 w 931069"/>
                <a:gd name="connsiteY0" fmla="*/ 776288 h 1238250"/>
                <a:gd name="connsiteX1" fmla="*/ 100013 w 931069"/>
                <a:gd name="connsiteY1" fmla="*/ 1238250 h 1238250"/>
                <a:gd name="connsiteX2" fmla="*/ 0 w 931069"/>
                <a:gd name="connsiteY2" fmla="*/ 1169194 h 1238250"/>
                <a:gd name="connsiteX3" fmla="*/ 54769 w 931069"/>
                <a:gd name="connsiteY3" fmla="*/ 1078706 h 1238250"/>
                <a:gd name="connsiteX4" fmla="*/ 150019 w 931069"/>
                <a:gd name="connsiteY4" fmla="*/ 938213 h 1238250"/>
                <a:gd name="connsiteX5" fmla="*/ 302419 w 931069"/>
                <a:gd name="connsiteY5" fmla="*/ 726281 h 1238250"/>
                <a:gd name="connsiteX6" fmla="*/ 397669 w 931069"/>
                <a:gd name="connsiteY6" fmla="*/ 585788 h 1238250"/>
                <a:gd name="connsiteX7" fmla="*/ 452438 w 931069"/>
                <a:gd name="connsiteY7" fmla="*/ 495300 h 1238250"/>
                <a:gd name="connsiteX8" fmla="*/ 490538 w 931069"/>
                <a:gd name="connsiteY8" fmla="*/ 428625 h 1238250"/>
                <a:gd name="connsiteX9" fmla="*/ 540544 w 931069"/>
                <a:gd name="connsiteY9" fmla="*/ 328613 h 1238250"/>
                <a:gd name="connsiteX10" fmla="*/ 561975 w 931069"/>
                <a:gd name="connsiteY10" fmla="*/ 250031 h 1238250"/>
                <a:gd name="connsiteX11" fmla="*/ 561975 w 931069"/>
                <a:gd name="connsiteY11" fmla="*/ 235744 h 1238250"/>
                <a:gd name="connsiteX12" fmla="*/ 547688 w 931069"/>
                <a:gd name="connsiteY12" fmla="*/ 202406 h 1238250"/>
                <a:gd name="connsiteX13" fmla="*/ 502444 w 931069"/>
                <a:gd name="connsiteY13" fmla="*/ 145256 h 1238250"/>
                <a:gd name="connsiteX14" fmla="*/ 445294 w 931069"/>
                <a:gd name="connsiteY14" fmla="*/ 71438 h 1238250"/>
                <a:gd name="connsiteX15" fmla="*/ 426244 w 931069"/>
                <a:gd name="connsiteY15" fmla="*/ 52388 h 1238250"/>
                <a:gd name="connsiteX16" fmla="*/ 414338 w 931069"/>
                <a:gd name="connsiteY16" fmla="*/ 23813 h 1238250"/>
                <a:gd name="connsiteX17" fmla="*/ 416719 w 931069"/>
                <a:gd name="connsiteY17" fmla="*/ 7144 h 1238250"/>
                <a:gd name="connsiteX18" fmla="*/ 431006 w 931069"/>
                <a:gd name="connsiteY18" fmla="*/ 0 h 1238250"/>
                <a:gd name="connsiteX19" fmla="*/ 471488 w 931069"/>
                <a:gd name="connsiteY19" fmla="*/ 11906 h 1238250"/>
                <a:gd name="connsiteX20" fmla="*/ 585788 w 931069"/>
                <a:gd name="connsiteY20" fmla="*/ 61913 h 1238250"/>
                <a:gd name="connsiteX21" fmla="*/ 721519 w 931069"/>
                <a:gd name="connsiteY21" fmla="*/ 130969 h 1238250"/>
                <a:gd name="connsiteX22" fmla="*/ 831056 w 931069"/>
                <a:gd name="connsiteY22" fmla="*/ 192881 h 1238250"/>
                <a:gd name="connsiteX23" fmla="*/ 895350 w 931069"/>
                <a:gd name="connsiteY23" fmla="*/ 235744 h 1238250"/>
                <a:gd name="connsiteX24" fmla="*/ 921544 w 931069"/>
                <a:gd name="connsiteY24" fmla="*/ 266700 h 1238250"/>
                <a:gd name="connsiteX25" fmla="*/ 931069 w 931069"/>
                <a:gd name="connsiteY25" fmla="*/ 300038 h 1238250"/>
                <a:gd name="connsiteX26" fmla="*/ 931069 w 931069"/>
                <a:gd name="connsiteY26" fmla="*/ 333375 h 1238250"/>
                <a:gd name="connsiteX27" fmla="*/ 923925 w 931069"/>
                <a:gd name="connsiteY27" fmla="*/ 371475 h 1238250"/>
                <a:gd name="connsiteX28" fmla="*/ 897731 w 931069"/>
                <a:gd name="connsiteY28" fmla="*/ 397669 h 1238250"/>
                <a:gd name="connsiteX29" fmla="*/ 847725 w 931069"/>
                <a:gd name="connsiteY29" fmla="*/ 431006 h 1238250"/>
                <a:gd name="connsiteX30" fmla="*/ 833438 w 931069"/>
                <a:gd name="connsiteY30" fmla="*/ 440531 h 1238250"/>
                <a:gd name="connsiteX31" fmla="*/ 526256 w 931069"/>
                <a:gd name="connsiteY31" fmla="*/ 776288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1069" h="1238250">
                  <a:moveTo>
                    <a:pt x="526256" y="776288"/>
                  </a:moveTo>
                  <a:lnTo>
                    <a:pt x="100013" y="1238250"/>
                  </a:lnTo>
                  <a:lnTo>
                    <a:pt x="0" y="1169194"/>
                  </a:lnTo>
                  <a:lnTo>
                    <a:pt x="54769" y="1078706"/>
                  </a:lnTo>
                  <a:lnTo>
                    <a:pt x="150019" y="938213"/>
                  </a:lnTo>
                  <a:lnTo>
                    <a:pt x="302419" y="726281"/>
                  </a:lnTo>
                  <a:lnTo>
                    <a:pt x="397669" y="585788"/>
                  </a:lnTo>
                  <a:lnTo>
                    <a:pt x="452438" y="495300"/>
                  </a:lnTo>
                  <a:lnTo>
                    <a:pt x="490538" y="428625"/>
                  </a:lnTo>
                  <a:lnTo>
                    <a:pt x="540544" y="328613"/>
                  </a:lnTo>
                  <a:lnTo>
                    <a:pt x="561975" y="250031"/>
                  </a:lnTo>
                  <a:lnTo>
                    <a:pt x="561975" y="235744"/>
                  </a:lnTo>
                  <a:lnTo>
                    <a:pt x="547688" y="202406"/>
                  </a:lnTo>
                  <a:lnTo>
                    <a:pt x="502444" y="145256"/>
                  </a:lnTo>
                  <a:lnTo>
                    <a:pt x="445294" y="71438"/>
                  </a:lnTo>
                  <a:lnTo>
                    <a:pt x="426244" y="52388"/>
                  </a:lnTo>
                  <a:lnTo>
                    <a:pt x="414338" y="23813"/>
                  </a:lnTo>
                  <a:lnTo>
                    <a:pt x="416719" y="7144"/>
                  </a:lnTo>
                  <a:lnTo>
                    <a:pt x="431006" y="0"/>
                  </a:lnTo>
                  <a:lnTo>
                    <a:pt x="471488" y="11906"/>
                  </a:lnTo>
                  <a:lnTo>
                    <a:pt x="585788" y="61913"/>
                  </a:lnTo>
                  <a:lnTo>
                    <a:pt x="721519" y="130969"/>
                  </a:lnTo>
                  <a:lnTo>
                    <a:pt x="831056" y="192881"/>
                  </a:lnTo>
                  <a:lnTo>
                    <a:pt x="895350" y="235744"/>
                  </a:lnTo>
                  <a:lnTo>
                    <a:pt x="921544" y="266700"/>
                  </a:lnTo>
                  <a:lnTo>
                    <a:pt x="931069" y="300038"/>
                  </a:lnTo>
                  <a:lnTo>
                    <a:pt x="931069" y="333375"/>
                  </a:lnTo>
                  <a:lnTo>
                    <a:pt x="923925" y="371475"/>
                  </a:lnTo>
                  <a:lnTo>
                    <a:pt x="897731" y="397669"/>
                  </a:lnTo>
                  <a:lnTo>
                    <a:pt x="847725" y="431006"/>
                  </a:lnTo>
                  <a:lnTo>
                    <a:pt x="833438" y="440531"/>
                  </a:lnTo>
                  <a:lnTo>
                    <a:pt x="526256" y="776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4">
              <a:extLst>
                <a:ext uri="{FF2B5EF4-FFF2-40B4-BE49-F238E27FC236}">
                  <a16:creationId xmlns:a16="http://schemas.microsoft.com/office/drawing/2014/main" id="{23854C96-D009-4441-9BEE-9C3B5F4253EE}"/>
                </a:ext>
              </a:extLst>
            </p:cNvPr>
            <p:cNvSpPr/>
            <p:nvPr/>
          </p:nvSpPr>
          <p:spPr>
            <a:xfrm>
              <a:off x="5253038" y="4181475"/>
              <a:ext cx="500062" cy="1030288"/>
            </a:xfrm>
            <a:custGeom>
              <a:avLst/>
              <a:gdLst>
                <a:gd name="connsiteX0" fmla="*/ 69056 w 500062"/>
                <a:gd name="connsiteY0" fmla="*/ 197644 h 1031081"/>
                <a:gd name="connsiteX1" fmla="*/ 195262 w 500062"/>
                <a:gd name="connsiteY1" fmla="*/ 566738 h 1031081"/>
                <a:gd name="connsiteX2" fmla="*/ 266700 w 500062"/>
                <a:gd name="connsiteY2" fmla="*/ 826294 h 1031081"/>
                <a:gd name="connsiteX3" fmla="*/ 300037 w 500062"/>
                <a:gd name="connsiteY3" fmla="*/ 942975 h 1031081"/>
                <a:gd name="connsiteX4" fmla="*/ 321468 w 500062"/>
                <a:gd name="connsiteY4" fmla="*/ 983456 h 1031081"/>
                <a:gd name="connsiteX5" fmla="*/ 350043 w 500062"/>
                <a:gd name="connsiteY5" fmla="*/ 1014413 h 1031081"/>
                <a:gd name="connsiteX6" fmla="*/ 371475 w 500062"/>
                <a:gd name="connsiteY6" fmla="*/ 1026319 h 1031081"/>
                <a:gd name="connsiteX7" fmla="*/ 404812 w 500062"/>
                <a:gd name="connsiteY7" fmla="*/ 1031081 h 1031081"/>
                <a:gd name="connsiteX8" fmla="*/ 433387 w 500062"/>
                <a:gd name="connsiteY8" fmla="*/ 1019175 h 1031081"/>
                <a:gd name="connsiteX9" fmla="*/ 466725 w 500062"/>
                <a:gd name="connsiteY9" fmla="*/ 988219 h 1031081"/>
                <a:gd name="connsiteX10" fmla="*/ 488156 w 500062"/>
                <a:gd name="connsiteY10" fmla="*/ 938213 h 1031081"/>
                <a:gd name="connsiteX11" fmla="*/ 500062 w 500062"/>
                <a:gd name="connsiteY11" fmla="*/ 850106 h 1031081"/>
                <a:gd name="connsiteX12" fmla="*/ 497681 w 500062"/>
                <a:gd name="connsiteY12" fmla="*/ 733425 h 1031081"/>
                <a:gd name="connsiteX13" fmla="*/ 478631 w 500062"/>
                <a:gd name="connsiteY13" fmla="*/ 585788 h 1031081"/>
                <a:gd name="connsiteX14" fmla="*/ 400050 w 500062"/>
                <a:gd name="connsiteY14" fmla="*/ 454819 h 1031081"/>
                <a:gd name="connsiteX15" fmla="*/ 157162 w 500062"/>
                <a:gd name="connsiteY15" fmla="*/ 128588 h 1031081"/>
                <a:gd name="connsiteX16" fmla="*/ 78581 w 500062"/>
                <a:gd name="connsiteY16" fmla="*/ 33338 h 1031081"/>
                <a:gd name="connsiteX17" fmla="*/ 38100 w 500062"/>
                <a:gd name="connsiteY17" fmla="*/ 4763 h 1031081"/>
                <a:gd name="connsiteX18" fmla="*/ 14287 w 500062"/>
                <a:gd name="connsiteY18" fmla="*/ 0 h 1031081"/>
                <a:gd name="connsiteX19" fmla="*/ 0 w 500062"/>
                <a:gd name="connsiteY19" fmla="*/ 4763 h 1031081"/>
                <a:gd name="connsiteX20" fmla="*/ 0 w 500062"/>
                <a:gd name="connsiteY20" fmla="*/ 30956 h 1031081"/>
                <a:gd name="connsiteX21" fmla="*/ 69056 w 500062"/>
                <a:gd name="connsiteY21" fmla="*/ 197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0062" h="1031081">
                  <a:moveTo>
                    <a:pt x="69056" y="197644"/>
                  </a:moveTo>
                  <a:lnTo>
                    <a:pt x="195262" y="566738"/>
                  </a:lnTo>
                  <a:lnTo>
                    <a:pt x="266700" y="826294"/>
                  </a:lnTo>
                  <a:lnTo>
                    <a:pt x="300037" y="942975"/>
                  </a:lnTo>
                  <a:lnTo>
                    <a:pt x="321468" y="983456"/>
                  </a:lnTo>
                  <a:lnTo>
                    <a:pt x="350043" y="1014413"/>
                  </a:lnTo>
                  <a:lnTo>
                    <a:pt x="371475" y="1026319"/>
                  </a:lnTo>
                  <a:lnTo>
                    <a:pt x="404812" y="1031081"/>
                  </a:lnTo>
                  <a:lnTo>
                    <a:pt x="433387" y="1019175"/>
                  </a:lnTo>
                  <a:lnTo>
                    <a:pt x="466725" y="988219"/>
                  </a:lnTo>
                  <a:lnTo>
                    <a:pt x="488156" y="938213"/>
                  </a:lnTo>
                  <a:lnTo>
                    <a:pt x="500062" y="850106"/>
                  </a:lnTo>
                  <a:cubicBezTo>
                    <a:pt x="499268" y="811212"/>
                    <a:pt x="498475" y="772319"/>
                    <a:pt x="497681" y="733425"/>
                  </a:cubicBezTo>
                  <a:lnTo>
                    <a:pt x="478631" y="585788"/>
                  </a:lnTo>
                  <a:lnTo>
                    <a:pt x="400050" y="454819"/>
                  </a:lnTo>
                  <a:lnTo>
                    <a:pt x="157162" y="128588"/>
                  </a:lnTo>
                  <a:lnTo>
                    <a:pt x="78581" y="33338"/>
                  </a:lnTo>
                  <a:lnTo>
                    <a:pt x="38100" y="4763"/>
                  </a:lnTo>
                  <a:lnTo>
                    <a:pt x="14287" y="0"/>
                  </a:lnTo>
                  <a:lnTo>
                    <a:pt x="0" y="4763"/>
                  </a:lnTo>
                  <a:lnTo>
                    <a:pt x="0" y="30956"/>
                  </a:lnTo>
                  <a:lnTo>
                    <a:pt x="69056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5">
              <a:extLst>
                <a:ext uri="{FF2B5EF4-FFF2-40B4-BE49-F238E27FC236}">
                  <a16:creationId xmlns:a16="http://schemas.microsoft.com/office/drawing/2014/main" id="{BB9C2205-8988-42F8-98B8-53E3C09E7B34}"/>
                </a:ext>
              </a:extLst>
            </p:cNvPr>
            <p:cNvSpPr/>
            <p:nvPr/>
          </p:nvSpPr>
          <p:spPr>
            <a:xfrm>
              <a:off x="3662363" y="4283075"/>
              <a:ext cx="844550" cy="1347788"/>
            </a:xfrm>
            <a:custGeom>
              <a:avLst/>
              <a:gdLst>
                <a:gd name="connsiteX0" fmla="*/ 656822 w 844854"/>
                <a:gd name="connsiteY0" fmla="*/ 522882 h 1347130"/>
                <a:gd name="connsiteX1" fmla="*/ 546064 w 844854"/>
                <a:gd name="connsiteY1" fmla="*/ 703187 h 1347130"/>
                <a:gd name="connsiteX2" fmla="*/ 448184 w 844854"/>
                <a:gd name="connsiteY2" fmla="*/ 837127 h 1347130"/>
                <a:gd name="connsiteX3" fmla="*/ 352881 w 844854"/>
                <a:gd name="connsiteY3" fmla="*/ 971067 h 1347130"/>
                <a:gd name="connsiteX4" fmla="*/ 278183 w 844854"/>
                <a:gd name="connsiteY4" fmla="*/ 1076674 h 1347130"/>
                <a:gd name="connsiteX5" fmla="*/ 180304 w 844854"/>
                <a:gd name="connsiteY5" fmla="*/ 1187432 h 1347130"/>
                <a:gd name="connsiteX6" fmla="*/ 61818 w 844854"/>
                <a:gd name="connsiteY6" fmla="*/ 1326524 h 1347130"/>
                <a:gd name="connsiteX7" fmla="*/ 33485 w 844854"/>
                <a:gd name="connsiteY7" fmla="*/ 1347130 h 1347130"/>
                <a:gd name="connsiteX8" fmla="*/ 10303 w 844854"/>
                <a:gd name="connsiteY8" fmla="*/ 1344555 h 1347130"/>
                <a:gd name="connsiteX9" fmla="*/ 0 w 844854"/>
                <a:gd name="connsiteY9" fmla="*/ 1331676 h 1347130"/>
                <a:gd name="connsiteX10" fmla="*/ 5151 w 844854"/>
                <a:gd name="connsiteY10" fmla="*/ 1308494 h 1347130"/>
                <a:gd name="connsiteX11" fmla="*/ 79849 w 844854"/>
                <a:gd name="connsiteY11" fmla="*/ 1174553 h 1347130"/>
                <a:gd name="connsiteX12" fmla="*/ 203486 w 844854"/>
                <a:gd name="connsiteY12" fmla="*/ 965916 h 1347130"/>
                <a:gd name="connsiteX13" fmla="*/ 337426 w 844854"/>
                <a:gd name="connsiteY13" fmla="*/ 739248 h 1347130"/>
                <a:gd name="connsiteX14" fmla="*/ 417275 w 844854"/>
                <a:gd name="connsiteY14" fmla="*/ 569246 h 1347130"/>
                <a:gd name="connsiteX15" fmla="*/ 491973 w 844854"/>
                <a:gd name="connsiteY15" fmla="*/ 386366 h 1347130"/>
                <a:gd name="connsiteX16" fmla="*/ 528033 w 844854"/>
                <a:gd name="connsiteY16" fmla="*/ 260153 h 1347130"/>
                <a:gd name="connsiteX17" fmla="*/ 528033 w 844854"/>
                <a:gd name="connsiteY17" fmla="*/ 213790 h 1347130"/>
                <a:gd name="connsiteX18" fmla="*/ 510003 w 844854"/>
                <a:gd name="connsiteY18" fmla="*/ 157122 h 1347130"/>
                <a:gd name="connsiteX19" fmla="*/ 486821 w 844854"/>
                <a:gd name="connsiteY19" fmla="*/ 115910 h 1347130"/>
                <a:gd name="connsiteX20" fmla="*/ 453336 w 844854"/>
                <a:gd name="connsiteY20" fmla="*/ 77273 h 1347130"/>
                <a:gd name="connsiteX21" fmla="*/ 432730 w 844854"/>
                <a:gd name="connsiteY21" fmla="*/ 48940 h 1347130"/>
                <a:gd name="connsiteX22" fmla="*/ 427578 w 844854"/>
                <a:gd name="connsiteY22" fmla="*/ 23182 h 1347130"/>
                <a:gd name="connsiteX23" fmla="*/ 435306 w 844854"/>
                <a:gd name="connsiteY23" fmla="*/ 2576 h 1347130"/>
                <a:gd name="connsiteX24" fmla="*/ 453336 w 844854"/>
                <a:gd name="connsiteY24" fmla="*/ 0 h 1347130"/>
                <a:gd name="connsiteX25" fmla="*/ 489397 w 844854"/>
                <a:gd name="connsiteY25" fmla="*/ 10303 h 1347130"/>
                <a:gd name="connsiteX26" fmla="*/ 558943 w 844854"/>
                <a:gd name="connsiteY26" fmla="*/ 36061 h 1347130"/>
                <a:gd name="connsiteX27" fmla="*/ 636216 w 844854"/>
                <a:gd name="connsiteY27" fmla="*/ 69546 h 1347130"/>
                <a:gd name="connsiteX28" fmla="*/ 710913 w 844854"/>
                <a:gd name="connsiteY28" fmla="*/ 108183 h 1347130"/>
                <a:gd name="connsiteX29" fmla="*/ 759853 w 844854"/>
                <a:gd name="connsiteY29" fmla="*/ 144244 h 1347130"/>
                <a:gd name="connsiteX30" fmla="*/ 793338 w 844854"/>
                <a:gd name="connsiteY30" fmla="*/ 172577 h 1347130"/>
                <a:gd name="connsiteX31" fmla="*/ 829399 w 844854"/>
                <a:gd name="connsiteY31" fmla="*/ 216365 h 1347130"/>
                <a:gd name="connsiteX32" fmla="*/ 844854 w 844854"/>
                <a:gd name="connsiteY32" fmla="*/ 244699 h 1347130"/>
                <a:gd name="connsiteX33" fmla="*/ 844854 w 844854"/>
                <a:gd name="connsiteY33" fmla="*/ 278184 h 1347130"/>
                <a:gd name="connsiteX34" fmla="*/ 837126 w 844854"/>
                <a:gd name="connsiteY34" fmla="*/ 301366 h 1347130"/>
                <a:gd name="connsiteX35" fmla="*/ 816520 w 844854"/>
                <a:gd name="connsiteY35" fmla="*/ 332275 h 1347130"/>
                <a:gd name="connsiteX36" fmla="*/ 783035 w 844854"/>
                <a:gd name="connsiteY36" fmla="*/ 363184 h 1347130"/>
                <a:gd name="connsiteX37" fmla="*/ 728944 w 844854"/>
                <a:gd name="connsiteY37" fmla="*/ 396670 h 1347130"/>
                <a:gd name="connsiteX38" fmla="*/ 656822 w 844854"/>
                <a:gd name="connsiteY38" fmla="*/ 522882 h 134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44854" h="1347130">
                  <a:moveTo>
                    <a:pt x="656822" y="522882"/>
                  </a:moveTo>
                  <a:lnTo>
                    <a:pt x="546064" y="703187"/>
                  </a:lnTo>
                  <a:lnTo>
                    <a:pt x="448184" y="837127"/>
                  </a:lnTo>
                  <a:lnTo>
                    <a:pt x="352881" y="971067"/>
                  </a:lnTo>
                  <a:lnTo>
                    <a:pt x="278183" y="1076674"/>
                  </a:lnTo>
                  <a:lnTo>
                    <a:pt x="180304" y="1187432"/>
                  </a:lnTo>
                  <a:lnTo>
                    <a:pt x="61818" y="1326524"/>
                  </a:lnTo>
                  <a:lnTo>
                    <a:pt x="33485" y="1347130"/>
                  </a:lnTo>
                  <a:lnTo>
                    <a:pt x="10303" y="1344555"/>
                  </a:lnTo>
                  <a:lnTo>
                    <a:pt x="0" y="1331676"/>
                  </a:lnTo>
                  <a:lnTo>
                    <a:pt x="5151" y="1308494"/>
                  </a:lnTo>
                  <a:lnTo>
                    <a:pt x="79849" y="1174553"/>
                  </a:lnTo>
                  <a:lnTo>
                    <a:pt x="203486" y="965916"/>
                  </a:lnTo>
                  <a:lnTo>
                    <a:pt x="337426" y="739248"/>
                  </a:lnTo>
                  <a:lnTo>
                    <a:pt x="417275" y="569246"/>
                  </a:lnTo>
                  <a:lnTo>
                    <a:pt x="491973" y="386366"/>
                  </a:lnTo>
                  <a:lnTo>
                    <a:pt x="528033" y="260153"/>
                  </a:lnTo>
                  <a:lnTo>
                    <a:pt x="528033" y="213790"/>
                  </a:lnTo>
                  <a:lnTo>
                    <a:pt x="510003" y="157122"/>
                  </a:lnTo>
                  <a:lnTo>
                    <a:pt x="486821" y="115910"/>
                  </a:lnTo>
                  <a:lnTo>
                    <a:pt x="453336" y="77273"/>
                  </a:lnTo>
                  <a:lnTo>
                    <a:pt x="432730" y="48940"/>
                  </a:lnTo>
                  <a:lnTo>
                    <a:pt x="427578" y="23182"/>
                  </a:lnTo>
                  <a:lnTo>
                    <a:pt x="435306" y="2576"/>
                  </a:lnTo>
                  <a:lnTo>
                    <a:pt x="453336" y="0"/>
                  </a:lnTo>
                  <a:lnTo>
                    <a:pt x="489397" y="10303"/>
                  </a:lnTo>
                  <a:lnTo>
                    <a:pt x="558943" y="36061"/>
                  </a:lnTo>
                  <a:lnTo>
                    <a:pt x="636216" y="69546"/>
                  </a:lnTo>
                  <a:lnTo>
                    <a:pt x="710913" y="108183"/>
                  </a:lnTo>
                  <a:lnTo>
                    <a:pt x="759853" y="144244"/>
                  </a:lnTo>
                  <a:lnTo>
                    <a:pt x="793338" y="172577"/>
                  </a:lnTo>
                  <a:lnTo>
                    <a:pt x="829399" y="216365"/>
                  </a:lnTo>
                  <a:lnTo>
                    <a:pt x="844854" y="244699"/>
                  </a:lnTo>
                  <a:lnTo>
                    <a:pt x="844854" y="278184"/>
                  </a:lnTo>
                  <a:lnTo>
                    <a:pt x="837126" y="301366"/>
                  </a:lnTo>
                  <a:lnTo>
                    <a:pt x="816520" y="332275"/>
                  </a:lnTo>
                  <a:lnTo>
                    <a:pt x="783035" y="363184"/>
                  </a:lnTo>
                  <a:lnTo>
                    <a:pt x="728944" y="396670"/>
                  </a:lnTo>
                  <a:lnTo>
                    <a:pt x="656822" y="52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3">
              <a:extLst>
                <a:ext uri="{FF2B5EF4-FFF2-40B4-BE49-F238E27FC236}">
                  <a16:creationId xmlns:a16="http://schemas.microsoft.com/office/drawing/2014/main" id="{6EAB079E-A143-4FFA-8B43-9EDDAB188EF9}"/>
                </a:ext>
              </a:extLst>
            </p:cNvPr>
            <p:cNvSpPr/>
            <p:nvPr/>
          </p:nvSpPr>
          <p:spPr>
            <a:xfrm>
              <a:off x="7239001" y="5180014"/>
              <a:ext cx="1089025" cy="854075"/>
            </a:xfrm>
            <a:custGeom>
              <a:avLst/>
              <a:gdLst>
                <a:gd name="connsiteX0" fmla="*/ 245269 w 1088231"/>
                <a:gd name="connsiteY0" fmla="*/ 97631 h 854869"/>
                <a:gd name="connsiteX1" fmla="*/ 738188 w 1088231"/>
                <a:gd name="connsiteY1" fmla="*/ 309562 h 854869"/>
                <a:gd name="connsiteX2" fmla="*/ 828675 w 1088231"/>
                <a:gd name="connsiteY2" fmla="*/ 345281 h 854869"/>
                <a:gd name="connsiteX3" fmla="*/ 881063 w 1088231"/>
                <a:gd name="connsiteY3" fmla="*/ 390525 h 854869"/>
                <a:gd name="connsiteX4" fmla="*/ 959644 w 1088231"/>
                <a:gd name="connsiteY4" fmla="*/ 481012 h 854869"/>
                <a:gd name="connsiteX5" fmla="*/ 1012031 w 1088231"/>
                <a:gd name="connsiteY5" fmla="*/ 552450 h 854869"/>
                <a:gd name="connsiteX6" fmla="*/ 1064419 w 1088231"/>
                <a:gd name="connsiteY6" fmla="*/ 659606 h 854869"/>
                <a:gd name="connsiteX7" fmla="*/ 1085850 w 1088231"/>
                <a:gd name="connsiteY7" fmla="*/ 723900 h 854869"/>
                <a:gd name="connsiteX8" fmla="*/ 1088231 w 1088231"/>
                <a:gd name="connsiteY8" fmla="*/ 764381 h 854869"/>
                <a:gd name="connsiteX9" fmla="*/ 1083469 w 1088231"/>
                <a:gd name="connsiteY9" fmla="*/ 809625 h 854869"/>
                <a:gd name="connsiteX10" fmla="*/ 1071563 w 1088231"/>
                <a:gd name="connsiteY10" fmla="*/ 833437 h 854869"/>
                <a:gd name="connsiteX11" fmla="*/ 1045369 w 1088231"/>
                <a:gd name="connsiteY11" fmla="*/ 852487 h 854869"/>
                <a:gd name="connsiteX12" fmla="*/ 1012031 w 1088231"/>
                <a:gd name="connsiteY12" fmla="*/ 854869 h 854869"/>
                <a:gd name="connsiteX13" fmla="*/ 964406 w 1088231"/>
                <a:gd name="connsiteY13" fmla="*/ 838200 h 854869"/>
                <a:gd name="connsiteX14" fmla="*/ 907256 w 1088231"/>
                <a:gd name="connsiteY14" fmla="*/ 795337 h 854869"/>
                <a:gd name="connsiteX15" fmla="*/ 738188 w 1088231"/>
                <a:gd name="connsiteY15" fmla="*/ 659606 h 854869"/>
                <a:gd name="connsiteX16" fmla="*/ 364331 w 1088231"/>
                <a:gd name="connsiteY16" fmla="*/ 357187 h 854869"/>
                <a:gd name="connsiteX17" fmla="*/ 92869 w 1088231"/>
                <a:gd name="connsiteY17" fmla="*/ 128587 h 854869"/>
                <a:gd name="connsiteX18" fmla="*/ 16669 w 1088231"/>
                <a:gd name="connsiteY18" fmla="*/ 64294 h 854869"/>
                <a:gd name="connsiteX19" fmla="*/ 4763 w 1088231"/>
                <a:gd name="connsiteY19" fmla="*/ 33337 h 854869"/>
                <a:gd name="connsiteX20" fmla="*/ 0 w 1088231"/>
                <a:gd name="connsiteY20" fmla="*/ 9525 h 854869"/>
                <a:gd name="connsiteX21" fmla="*/ 16669 w 1088231"/>
                <a:gd name="connsiteY21" fmla="*/ 0 h 854869"/>
                <a:gd name="connsiteX22" fmla="*/ 47625 w 1088231"/>
                <a:gd name="connsiteY22" fmla="*/ 7144 h 854869"/>
                <a:gd name="connsiteX23" fmla="*/ 245269 w 1088231"/>
                <a:gd name="connsiteY23" fmla="*/ 97631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31" h="854869">
                  <a:moveTo>
                    <a:pt x="245269" y="97631"/>
                  </a:moveTo>
                  <a:lnTo>
                    <a:pt x="738188" y="309562"/>
                  </a:lnTo>
                  <a:lnTo>
                    <a:pt x="828675" y="345281"/>
                  </a:lnTo>
                  <a:lnTo>
                    <a:pt x="881063" y="390525"/>
                  </a:lnTo>
                  <a:lnTo>
                    <a:pt x="959644" y="481012"/>
                  </a:lnTo>
                  <a:lnTo>
                    <a:pt x="1012031" y="552450"/>
                  </a:lnTo>
                  <a:lnTo>
                    <a:pt x="1064419" y="659606"/>
                  </a:lnTo>
                  <a:lnTo>
                    <a:pt x="1085850" y="723900"/>
                  </a:lnTo>
                  <a:lnTo>
                    <a:pt x="1088231" y="764381"/>
                  </a:lnTo>
                  <a:lnTo>
                    <a:pt x="1083469" y="809625"/>
                  </a:lnTo>
                  <a:lnTo>
                    <a:pt x="1071563" y="833437"/>
                  </a:lnTo>
                  <a:lnTo>
                    <a:pt x="1045369" y="852487"/>
                  </a:lnTo>
                  <a:lnTo>
                    <a:pt x="1012031" y="854869"/>
                  </a:lnTo>
                  <a:lnTo>
                    <a:pt x="964406" y="838200"/>
                  </a:lnTo>
                  <a:lnTo>
                    <a:pt x="907256" y="795337"/>
                  </a:lnTo>
                  <a:lnTo>
                    <a:pt x="738188" y="659606"/>
                  </a:lnTo>
                  <a:lnTo>
                    <a:pt x="364331" y="357187"/>
                  </a:lnTo>
                  <a:lnTo>
                    <a:pt x="92869" y="128587"/>
                  </a:lnTo>
                  <a:lnTo>
                    <a:pt x="16669" y="64294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16669" y="0"/>
                  </a:lnTo>
                  <a:lnTo>
                    <a:pt x="47625" y="7144"/>
                  </a:lnTo>
                  <a:lnTo>
                    <a:pt x="245269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6">
              <a:extLst>
                <a:ext uri="{FF2B5EF4-FFF2-40B4-BE49-F238E27FC236}">
                  <a16:creationId xmlns:a16="http://schemas.microsoft.com/office/drawing/2014/main" id="{C34EE788-D566-47AC-9CBC-F26DCBB518AE}"/>
                </a:ext>
              </a:extLst>
            </p:cNvPr>
            <p:cNvSpPr/>
            <p:nvPr/>
          </p:nvSpPr>
          <p:spPr>
            <a:xfrm rot="16200000">
              <a:off x="5290344" y="4098131"/>
              <a:ext cx="1924050" cy="357188"/>
            </a:xfrm>
            <a:custGeom>
              <a:avLst/>
              <a:gdLst>
                <a:gd name="connsiteX0" fmla="*/ 707231 w 1924050"/>
                <a:gd name="connsiteY0" fmla="*/ 128587 h 357187"/>
                <a:gd name="connsiteX1" fmla="*/ 1290637 w 1924050"/>
                <a:gd name="connsiteY1" fmla="*/ 128587 h 357187"/>
                <a:gd name="connsiteX2" fmla="*/ 1578768 w 1924050"/>
                <a:gd name="connsiteY2" fmla="*/ 130969 h 357187"/>
                <a:gd name="connsiteX3" fmla="*/ 1638300 w 1924050"/>
                <a:gd name="connsiteY3" fmla="*/ 123825 h 357187"/>
                <a:gd name="connsiteX4" fmla="*/ 1716881 w 1924050"/>
                <a:gd name="connsiteY4" fmla="*/ 100012 h 357187"/>
                <a:gd name="connsiteX5" fmla="*/ 1790700 w 1924050"/>
                <a:gd name="connsiteY5" fmla="*/ 61912 h 357187"/>
                <a:gd name="connsiteX6" fmla="*/ 1847850 w 1924050"/>
                <a:gd name="connsiteY6" fmla="*/ 19050 h 357187"/>
                <a:gd name="connsiteX7" fmla="*/ 1883568 w 1924050"/>
                <a:gd name="connsiteY7" fmla="*/ 2381 h 357187"/>
                <a:gd name="connsiteX8" fmla="*/ 1902618 w 1924050"/>
                <a:gd name="connsiteY8" fmla="*/ 0 h 357187"/>
                <a:gd name="connsiteX9" fmla="*/ 1919287 w 1924050"/>
                <a:gd name="connsiteY9" fmla="*/ 7144 h 357187"/>
                <a:gd name="connsiteX10" fmla="*/ 1924050 w 1924050"/>
                <a:gd name="connsiteY10" fmla="*/ 35719 h 357187"/>
                <a:gd name="connsiteX11" fmla="*/ 1914525 w 1924050"/>
                <a:gd name="connsiteY11" fmla="*/ 83344 h 357187"/>
                <a:gd name="connsiteX12" fmla="*/ 1897856 w 1924050"/>
                <a:gd name="connsiteY12" fmla="*/ 145256 h 357187"/>
                <a:gd name="connsiteX13" fmla="*/ 1862137 w 1924050"/>
                <a:gd name="connsiteY13" fmla="*/ 233362 h 357187"/>
                <a:gd name="connsiteX14" fmla="*/ 1831181 w 1924050"/>
                <a:gd name="connsiteY14" fmla="*/ 288131 h 357187"/>
                <a:gd name="connsiteX15" fmla="*/ 1797843 w 1924050"/>
                <a:gd name="connsiteY15" fmla="*/ 342900 h 357187"/>
                <a:gd name="connsiteX16" fmla="*/ 1774031 w 1924050"/>
                <a:gd name="connsiteY16" fmla="*/ 354806 h 357187"/>
                <a:gd name="connsiteX17" fmla="*/ 1654968 w 1924050"/>
                <a:gd name="connsiteY17" fmla="*/ 357187 h 357187"/>
                <a:gd name="connsiteX18" fmla="*/ 1326356 w 1924050"/>
                <a:gd name="connsiteY18" fmla="*/ 352425 h 357187"/>
                <a:gd name="connsiteX19" fmla="*/ 807243 w 1924050"/>
                <a:gd name="connsiteY19" fmla="*/ 350044 h 357187"/>
                <a:gd name="connsiteX20" fmla="*/ 223837 w 1924050"/>
                <a:gd name="connsiteY20" fmla="*/ 347662 h 357187"/>
                <a:gd name="connsiteX21" fmla="*/ 116681 w 1924050"/>
                <a:gd name="connsiteY21" fmla="*/ 347662 h 357187"/>
                <a:gd name="connsiteX22" fmla="*/ 61912 w 1924050"/>
                <a:gd name="connsiteY22" fmla="*/ 330994 h 357187"/>
                <a:gd name="connsiteX23" fmla="*/ 21431 w 1924050"/>
                <a:gd name="connsiteY23" fmla="*/ 307181 h 357187"/>
                <a:gd name="connsiteX24" fmla="*/ 7143 w 1924050"/>
                <a:gd name="connsiteY24" fmla="*/ 285750 h 357187"/>
                <a:gd name="connsiteX25" fmla="*/ 0 w 1924050"/>
                <a:gd name="connsiteY25" fmla="*/ 257175 h 357187"/>
                <a:gd name="connsiteX26" fmla="*/ 7143 w 1924050"/>
                <a:gd name="connsiteY26" fmla="*/ 233362 h 357187"/>
                <a:gd name="connsiteX27" fmla="*/ 30956 w 1924050"/>
                <a:gd name="connsiteY27" fmla="*/ 204787 h 357187"/>
                <a:gd name="connsiteX28" fmla="*/ 61912 w 1924050"/>
                <a:gd name="connsiteY28" fmla="*/ 173831 h 357187"/>
                <a:gd name="connsiteX29" fmla="*/ 107156 w 1924050"/>
                <a:gd name="connsiteY29" fmla="*/ 154781 h 357187"/>
                <a:gd name="connsiteX30" fmla="*/ 185737 w 1924050"/>
                <a:gd name="connsiteY30" fmla="*/ 126206 h 357187"/>
                <a:gd name="connsiteX31" fmla="*/ 271462 w 1924050"/>
                <a:gd name="connsiteY31" fmla="*/ 107156 h 357187"/>
                <a:gd name="connsiteX32" fmla="*/ 340518 w 1924050"/>
                <a:gd name="connsiteY32" fmla="*/ 90487 h 357187"/>
                <a:gd name="connsiteX33" fmla="*/ 373856 w 1924050"/>
                <a:gd name="connsiteY33" fmla="*/ 88106 h 357187"/>
                <a:gd name="connsiteX34" fmla="*/ 404812 w 1924050"/>
                <a:gd name="connsiteY34" fmla="*/ 90487 h 357187"/>
                <a:gd name="connsiteX35" fmla="*/ 511968 w 1924050"/>
                <a:gd name="connsiteY35" fmla="*/ 116681 h 357187"/>
                <a:gd name="connsiteX36" fmla="*/ 616743 w 1924050"/>
                <a:gd name="connsiteY36" fmla="*/ 123825 h 357187"/>
                <a:gd name="connsiteX37" fmla="*/ 707231 w 1924050"/>
                <a:gd name="connsiteY37" fmla="*/ 128587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4050" h="357187">
                  <a:moveTo>
                    <a:pt x="707231" y="128587"/>
                  </a:moveTo>
                  <a:lnTo>
                    <a:pt x="1290637" y="128587"/>
                  </a:lnTo>
                  <a:lnTo>
                    <a:pt x="1578768" y="130969"/>
                  </a:lnTo>
                  <a:lnTo>
                    <a:pt x="1638300" y="123825"/>
                  </a:lnTo>
                  <a:lnTo>
                    <a:pt x="1716881" y="100012"/>
                  </a:lnTo>
                  <a:lnTo>
                    <a:pt x="1790700" y="61912"/>
                  </a:lnTo>
                  <a:lnTo>
                    <a:pt x="1847850" y="19050"/>
                  </a:lnTo>
                  <a:lnTo>
                    <a:pt x="1883568" y="2381"/>
                  </a:lnTo>
                  <a:lnTo>
                    <a:pt x="1902618" y="0"/>
                  </a:lnTo>
                  <a:lnTo>
                    <a:pt x="1919287" y="7144"/>
                  </a:lnTo>
                  <a:lnTo>
                    <a:pt x="1924050" y="35719"/>
                  </a:lnTo>
                  <a:lnTo>
                    <a:pt x="1914525" y="83344"/>
                  </a:lnTo>
                  <a:lnTo>
                    <a:pt x="1897856" y="145256"/>
                  </a:lnTo>
                  <a:lnTo>
                    <a:pt x="1862137" y="233362"/>
                  </a:lnTo>
                  <a:lnTo>
                    <a:pt x="1831181" y="288131"/>
                  </a:lnTo>
                  <a:lnTo>
                    <a:pt x="1797843" y="342900"/>
                  </a:lnTo>
                  <a:lnTo>
                    <a:pt x="1774031" y="354806"/>
                  </a:lnTo>
                  <a:lnTo>
                    <a:pt x="1654968" y="357187"/>
                  </a:lnTo>
                  <a:lnTo>
                    <a:pt x="1326356" y="352425"/>
                  </a:lnTo>
                  <a:lnTo>
                    <a:pt x="807243" y="350044"/>
                  </a:lnTo>
                  <a:lnTo>
                    <a:pt x="223837" y="347662"/>
                  </a:lnTo>
                  <a:lnTo>
                    <a:pt x="116681" y="347662"/>
                  </a:lnTo>
                  <a:lnTo>
                    <a:pt x="61912" y="330994"/>
                  </a:lnTo>
                  <a:lnTo>
                    <a:pt x="21431" y="307181"/>
                  </a:lnTo>
                  <a:lnTo>
                    <a:pt x="7143" y="285750"/>
                  </a:lnTo>
                  <a:lnTo>
                    <a:pt x="0" y="257175"/>
                  </a:lnTo>
                  <a:lnTo>
                    <a:pt x="7143" y="233362"/>
                  </a:lnTo>
                  <a:lnTo>
                    <a:pt x="30956" y="204787"/>
                  </a:lnTo>
                  <a:lnTo>
                    <a:pt x="61912" y="173831"/>
                  </a:lnTo>
                  <a:lnTo>
                    <a:pt x="107156" y="154781"/>
                  </a:lnTo>
                  <a:lnTo>
                    <a:pt x="185737" y="126206"/>
                  </a:lnTo>
                  <a:lnTo>
                    <a:pt x="271462" y="107156"/>
                  </a:lnTo>
                  <a:lnTo>
                    <a:pt x="340518" y="90487"/>
                  </a:lnTo>
                  <a:lnTo>
                    <a:pt x="373856" y="88106"/>
                  </a:lnTo>
                  <a:lnTo>
                    <a:pt x="404812" y="90487"/>
                  </a:lnTo>
                  <a:lnTo>
                    <a:pt x="511968" y="116681"/>
                  </a:lnTo>
                  <a:lnTo>
                    <a:pt x="616743" y="123825"/>
                  </a:lnTo>
                  <a:lnTo>
                    <a:pt x="707231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82">
              <a:extLst>
                <a:ext uri="{FF2B5EF4-FFF2-40B4-BE49-F238E27FC236}">
                  <a16:creationId xmlns:a16="http://schemas.microsoft.com/office/drawing/2014/main" id="{E203525C-440F-4AFE-96F5-5976091B1DA9}"/>
                </a:ext>
              </a:extLst>
            </p:cNvPr>
            <p:cNvSpPr/>
            <p:nvPr/>
          </p:nvSpPr>
          <p:spPr>
            <a:xfrm>
              <a:off x="4022726" y="2608264"/>
              <a:ext cx="719138" cy="650875"/>
            </a:xfrm>
            <a:custGeom>
              <a:avLst/>
              <a:gdLst>
                <a:gd name="connsiteX0" fmla="*/ 359569 w 719138"/>
                <a:gd name="connsiteY0" fmla="*/ 176212 h 652462"/>
                <a:gd name="connsiteX1" fmla="*/ 719138 w 719138"/>
                <a:gd name="connsiteY1" fmla="*/ 542925 h 652462"/>
                <a:gd name="connsiteX2" fmla="*/ 647700 w 719138"/>
                <a:gd name="connsiteY2" fmla="*/ 652462 h 652462"/>
                <a:gd name="connsiteX3" fmla="*/ 573882 w 719138"/>
                <a:gd name="connsiteY3" fmla="*/ 581025 h 652462"/>
                <a:gd name="connsiteX4" fmla="*/ 466725 w 719138"/>
                <a:gd name="connsiteY4" fmla="*/ 481012 h 652462"/>
                <a:gd name="connsiteX5" fmla="*/ 369094 w 719138"/>
                <a:gd name="connsiteY5" fmla="*/ 400050 h 652462"/>
                <a:gd name="connsiteX6" fmla="*/ 280988 w 719138"/>
                <a:gd name="connsiteY6" fmla="*/ 335756 h 652462"/>
                <a:gd name="connsiteX7" fmla="*/ 207169 w 719138"/>
                <a:gd name="connsiteY7" fmla="*/ 290512 h 652462"/>
                <a:gd name="connsiteX8" fmla="*/ 128588 w 719138"/>
                <a:gd name="connsiteY8" fmla="*/ 240506 h 652462"/>
                <a:gd name="connsiteX9" fmla="*/ 64294 w 719138"/>
                <a:gd name="connsiteY9" fmla="*/ 197644 h 652462"/>
                <a:gd name="connsiteX10" fmla="*/ 28575 w 719138"/>
                <a:gd name="connsiteY10" fmla="*/ 166687 h 652462"/>
                <a:gd name="connsiteX11" fmla="*/ 7144 w 719138"/>
                <a:gd name="connsiteY11" fmla="*/ 135731 h 652462"/>
                <a:gd name="connsiteX12" fmla="*/ 0 w 719138"/>
                <a:gd name="connsiteY12" fmla="*/ 97631 h 652462"/>
                <a:gd name="connsiteX13" fmla="*/ 11907 w 719138"/>
                <a:gd name="connsiteY13" fmla="*/ 57150 h 652462"/>
                <a:gd name="connsiteX14" fmla="*/ 40482 w 719138"/>
                <a:gd name="connsiteY14" fmla="*/ 26194 h 652462"/>
                <a:gd name="connsiteX15" fmla="*/ 85725 w 719138"/>
                <a:gd name="connsiteY15" fmla="*/ 9525 h 652462"/>
                <a:gd name="connsiteX16" fmla="*/ 138113 w 719138"/>
                <a:gd name="connsiteY16" fmla="*/ 0 h 652462"/>
                <a:gd name="connsiteX17" fmla="*/ 200025 w 719138"/>
                <a:gd name="connsiteY17" fmla="*/ 0 h 652462"/>
                <a:gd name="connsiteX18" fmla="*/ 269082 w 719138"/>
                <a:gd name="connsiteY18" fmla="*/ 64294 h 652462"/>
                <a:gd name="connsiteX19" fmla="*/ 359569 w 719138"/>
                <a:gd name="connsiteY19" fmla="*/ 1762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9138" h="652462">
                  <a:moveTo>
                    <a:pt x="359569" y="176212"/>
                  </a:moveTo>
                  <a:lnTo>
                    <a:pt x="719138" y="542925"/>
                  </a:lnTo>
                  <a:lnTo>
                    <a:pt x="647700" y="652462"/>
                  </a:lnTo>
                  <a:lnTo>
                    <a:pt x="573882" y="581025"/>
                  </a:lnTo>
                  <a:lnTo>
                    <a:pt x="466725" y="481012"/>
                  </a:lnTo>
                  <a:lnTo>
                    <a:pt x="369094" y="400050"/>
                  </a:lnTo>
                  <a:lnTo>
                    <a:pt x="280988" y="335756"/>
                  </a:lnTo>
                  <a:lnTo>
                    <a:pt x="207169" y="290512"/>
                  </a:lnTo>
                  <a:lnTo>
                    <a:pt x="128588" y="240506"/>
                  </a:lnTo>
                  <a:lnTo>
                    <a:pt x="64294" y="197644"/>
                  </a:lnTo>
                  <a:lnTo>
                    <a:pt x="28575" y="166687"/>
                  </a:lnTo>
                  <a:lnTo>
                    <a:pt x="7144" y="135731"/>
                  </a:lnTo>
                  <a:lnTo>
                    <a:pt x="0" y="97631"/>
                  </a:lnTo>
                  <a:lnTo>
                    <a:pt x="11907" y="57150"/>
                  </a:lnTo>
                  <a:lnTo>
                    <a:pt x="40482" y="26194"/>
                  </a:lnTo>
                  <a:lnTo>
                    <a:pt x="85725" y="9525"/>
                  </a:lnTo>
                  <a:lnTo>
                    <a:pt x="138113" y="0"/>
                  </a:lnTo>
                  <a:lnTo>
                    <a:pt x="200025" y="0"/>
                  </a:lnTo>
                  <a:lnTo>
                    <a:pt x="269082" y="64294"/>
                  </a:lnTo>
                  <a:lnTo>
                    <a:pt x="359569" y="176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81">
              <a:extLst>
                <a:ext uri="{FF2B5EF4-FFF2-40B4-BE49-F238E27FC236}">
                  <a16:creationId xmlns:a16="http://schemas.microsoft.com/office/drawing/2014/main" id="{EF0C6ADE-4CEE-4899-9D88-91F3F8D81697}"/>
                </a:ext>
              </a:extLst>
            </p:cNvPr>
            <p:cNvSpPr/>
            <p:nvPr/>
          </p:nvSpPr>
          <p:spPr>
            <a:xfrm>
              <a:off x="4160839" y="2093913"/>
              <a:ext cx="1370012" cy="1801812"/>
            </a:xfrm>
            <a:custGeom>
              <a:avLst/>
              <a:gdLst>
                <a:gd name="connsiteX0" fmla="*/ 1114956 w 1369900"/>
                <a:gd name="connsiteY0" fmla="*/ 628862 h 1801606"/>
                <a:gd name="connsiteX1" fmla="*/ 883806 w 1369900"/>
                <a:gd name="connsiteY1" fmla="*/ 883807 h 1801606"/>
                <a:gd name="connsiteX2" fmla="*/ 642459 w 1369900"/>
                <a:gd name="connsiteY2" fmla="*/ 1165945 h 1801606"/>
                <a:gd name="connsiteX3" fmla="*/ 295735 w 1369900"/>
                <a:gd name="connsiteY3" fmla="*/ 1563658 h 1801606"/>
                <a:gd name="connsiteX4" fmla="*/ 81582 w 1369900"/>
                <a:gd name="connsiteY4" fmla="*/ 1801606 h 1801606"/>
                <a:gd name="connsiteX5" fmla="*/ 0 w 1369900"/>
                <a:gd name="connsiteY5" fmla="*/ 1791408 h 1801606"/>
                <a:gd name="connsiteX6" fmla="*/ 64586 w 1369900"/>
                <a:gd name="connsiteY6" fmla="*/ 1689430 h 1801606"/>
                <a:gd name="connsiteX7" fmla="*/ 319530 w 1369900"/>
                <a:gd name="connsiteY7" fmla="*/ 1346106 h 1801606"/>
                <a:gd name="connsiteX8" fmla="*/ 509888 w 1369900"/>
                <a:gd name="connsiteY8" fmla="*/ 1084363 h 1801606"/>
                <a:gd name="connsiteX9" fmla="*/ 594870 w 1369900"/>
                <a:gd name="connsiteY9" fmla="*/ 955191 h 1801606"/>
                <a:gd name="connsiteX10" fmla="*/ 832818 w 1369900"/>
                <a:gd name="connsiteY10" fmla="*/ 622064 h 1801606"/>
                <a:gd name="connsiteX11" fmla="*/ 904202 w 1369900"/>
                <a:gd name="connsiteY11" fmla="*/ 520086 h 1801606"/>
                <a:gd name="connsiteX12" fmla="*/ 958590 w 1369900"/>
                <a:gd name="connsiteY12" fmla="*/ 431706 h 1801606"/>
                <a:gd name="connsiteX13" fmla="*/ 1009579 w 1369900"/>
                <a:gd name="connsiteY13" fmla="*/ 319530 h 1801606"/>
                <a:gd name="connsiteX14" fmla="*/ 1029974 w 1369900"/>
                <a:gd name="connsiteY14" fmla="*/ 227750 h 1801606"/>
                <a:gd name="connsiteX15" fmla="*/ 1033374 w 1369900"/>
                <a:gd name="connsiteY15" fmla="*/ 173362 h 1801606"/>
                <a:gd name="connsiteX16" fmla="*/ 1016377 w 1369900"/>
                <a:gd name="connsiteY16" fmla="*/ 129172 h 1801606"/>
                <a:gd name="connsiteX17" fmla="*/ 992583 w 1369900"/>
                <a:gd name="connsiteY17" fmla="*/ 71384 h 1801606"/>
                <a:gd name="connsiteX18" fmla="*/ 978986 w 1369900"/>
                <a:gd name="connsiteY18" fmla="*/ 30593 h 1801606"/>
                <a:gd name="connsiteX19" fmla="*/ 982385 w 1369900"/>
                <a:gd name="connsiteY19" fmla="*/ 6799 h 1801606"/>
                <a:gd name="connsiteX20" fmla="*/ 999381 w 1369900"/>
                <a:gd name="connsiteY20" fmla="*/ 0 h 1801606"/>
                <a:gd name="connsiteX21" fmla="*/ 1033374 w 1369900"/>
                <a:gd name="connsiteY21" fmla="*/ 13597 h 1801606"/>
                <a:gd name="connsiteX22" fmla="*/ 1097960 w 1369900"/>
                <a:gd name="connsiteY22" fmla="*/ 44190 h 1801606"/>
                <a:gd name="connsiteX23" fmla="*/ 1186340 w 1369900"/>
                <a:gd name="connsiteY23" fmla="*/ 115575 h 1801606"/>
                <a:gd name="connsiteX24" fmla="*/ 1291717 w 1369900"/>
                <a:gd name="connsiteY24" fmla="*/ 203955 h 1801606"/>
                <a:gd name="connsiteX25" fmla="*/ 1346105 w 1369900"/>
                <a:gd name="connsiteY25" fmla="*/ 261743 h 1801606"/>
                <a:gd name="connsiteX26" fmla="*/ 1369900 w 1369900"/>
                <a:gd name="connsiteY26" fmla="*/ 302534 h 1801606"/>
                <a:gd name="connsiteX27" fmla="*/ 1369900 w 1369900"/>
                <a:gd name="connsiteY27" fmla="*/ 339926 h 1801606"/>
                <a:gd name="connsiteX28" fmla="*/ 1359702 w 1369900"/>
                <a:gd name="connsiteY28" fmla="*/ 367120 h 1801606"/>
                <a:gd name="connsiteX29" fmla="*/ 1339307 w 1369900"/>
                <a:gd name="connsiteY29" fmla="*/ 401112 h 1801606"/>
                <a:gd name="connsiteX30" fmla="*/ 1305314 w 1369900"/>
                <a:gd name="connsiteY30" fmla="*/ 431706 h 1801606"/>
                <a:gd name="connsiteX31" fmla="*/ 1250926 w 1369900"/>
                <a:gd name="connsiteY31" fmla="*/ 475896 h 1801606"/>
                <a:gd name="connsiteX32" fmla="*/ 1114956 w 1369900"/>
                <a:gd name="connsiteY32" fmla="*/ 628862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900" h="1801606">
                  <a:moveTo>
                    <a:pt x="1114956" y="628862"/>
                  </a:moveTo>
                  <a:lnTo>
                    <a:pt x="883806" y="883807"/>
                  </a:lnTo>
                  <a:lnTo>
                    <a:pt x="642459" y="1165945"/>
                  </a:lnTo>
                  <a:lnTo>
                    <a:pt x="295735" y="1563658"/>
                  </a:lnTo>
                  <a:lnTo>
                    <a:pt x="81582" y="1801606"/>
                  </a:lnTo>
                  <a:lnTo>
                    <a:pt x="0" y="1791408"/>
                  </a:lnTo>
                  <a:lnTo>
                    <a:pt x="64586" y="1689430"/>
                  </a:lnTo>
                  <a:lnTo>
                    <a:pt x="319530" y="1346106"/>
                  </a:lnTo>
                  <a:lnTo>
                    <a:pt x="509888" y="1084363"/>
                  </a:lnTo>
                  <a:lnTo>
                    <a:pt x="594870" y="955191"/>
                  </a:lnTo>
                  <a:lnTo>
                    <a:pt x="832818" y="622064"/>
                  </a:lnTo>
                  <a:lnTo>
                    <a:pt x="904202" y="520086"/>
                  </a:lnTo>
                  <a:lnTo>
                    <a:pt x="958590" y="431706"/>
                  </a:lnTo>
                  <a:lnTo>
                    <a:pt x="1009579" y="319530"/>
                  </a:lnTo>
                  <a:lnTo>
                    <a:pt x="1029974" y="227750"/>
                  </a:lnTo>
                  <a:lnTo>
                    <a:pt x="1033374" y="173362"/>
                  </a:lnTo>
                  <a:lnTo>
                    <a:pt x="1016377" y="129172"/>
                  </a:lnTo>
                  <a:lnTo>
                    <a:pt x="992583" y="71384"/>
                  </a:lnTo>
                  <a:lnTo>
                    <a:pt x="978986" y="30593"/>
                  </a:lnTo>
                  <a:lnTo>
                    <a:pt x="982385" y="6799"/>
                  </a:lnTo>
                  <a:lnTo>
                    <a:pt x="999381" y="0"/>
                  </a:lnTo>
                  <a:lnTo>
                    <a:pt x="1033374" y="13597"/>
                  </a:lnTo>
                  <a:lnTo>
                    <a:pt x="1097960" y="44190"/>
                  </a:lnTo>
                  <a:lnTo>
                    <a:pt x="1186340" y="115575"/>
                  </a:lnTo>
                  <a:lnTo>
                    <a:pt x="1291717" y="203955"/>
                  </a:lnTo>
                  <a:lnTo>
                    <a:pt x="1346105" y="261743"/>
                  </a:lnTo>
                  <a:lnTo>
                    <a:pt x="1369900" y="302534"/>
                  </a:lnTo>
                  <a:lnTo>
                    <a:pt x="1369900" y="339926"/>
                  </a:lnTo>
                  <a:lnTo>
                    <a:pt x="1359702" y="367120"/>
                  </a:lnTo>
                  <a:lnTo>
                    <a:pt x="1339307" y="401112"/>
                  </a:lnTo>
                  <a:lnTo>
                    <a:pt x="1305314" y="431706"/>
                  </a:lnTo>
                  <a:lnTo>
                    <a:pt x="1250926" y="475896"/>
                  </a:lnTo>
                  <a:lnTo>
                    <a:pt x="1114956" y="6288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79">
              <a:extLst>
                <a:ext uri="{FF2B5EF4-FFF2-40B4-BE49-F238E27FC236}">
                  <a16:creationId xmlns:a16="http://schemas.microsoft.com/office/drawing/2014/main" id="{1BF2D132-55B9-4641-B431-5EED9CECF1C2}"/>
                </a:ext>
              </a:extLst>
            </p:cNvPr>
            <p:cNvSpPr/>
            <p:nvPr/>
          </p:nvSpPr>
          <p:spPr>
            <a:xfrm>
              <a:off x="3984627" y="3552825"/>
              <a:ext cx="1452563" cy="609600"/>
            </a:xfrm>
            <a:custGeom>
              <a:avLst/>
              <a:gdLst>
                <a:gd name="connsiteX0" fmla="*/ 583407 w 1452563"/>
                <a:gd name="connsiteY0" fmla="*/ 230981 h 609600"/>
                <a:gd name="connsiteX1" fmla="*/ 959644 w 1452563"/>
                <a:gd name="connsiteY1" fmla="*/ 138113 h 609600"/>
                <a:gd name="connsiteX2" fmla="*/ 1452563 w 1452563"/>
                <a:gd name="connsiteY2" fmla="*/ 0 h 609600"/>
                <a:gd name="connsiteX3" fmla="*/ 1428750 w 1452563"/>
                <a:gd name="connsiteY3" fmla="*/ 102394 h 609600"/>
                <a:gd name="connsiteX4" fmla="*/ 1347788 w 1452563"/>
                <a:gd name="connsiteY4" fmla="*/ 147638 h 609600"/>
                <a:gd name="connsiteX5" fmla="*/ 1050132 w 1452563"/>
                <a:gd name="connsiteY5" fmla="*/ 280988 h 609600"/>
                <a:gd name="connsiteX6" fmla="*/ 719138 w 1452563"/>
                <a:gd name="connsiteY6" fmla="*/ 409575 h 609600"/>
                <a:gd name="connsiteX7" fmla="*/ 471488 w 1452563"/>
                <a:gd name="connsiteY7" fmla="*/ 516731 h 609600"/>
                <a:gd name="connsiteX8" fmla="*/ 378619 w 1452563"/>
                <a:gd name="connsiteY8" fmla="*/ 554831 h 609600"/>
                <a:gd name="connsiteX9" fmla="*/ 347663 w 1452563"/>
                <a:gd name="connsiteY9" fmla="*/ 573881 h 609600"/>
                <a:gd name="connsiteX10" fmla="*/ 304800 w 1452563"/>
                <a:gd name="connsiteY10" fmla="*/ 602456 h 609600"/>
                <a:gd name="connsiteX11" fmla="*/ 295275 w 1452563"/>
                <a:gd name="connsiteY11" fmla="*/ 609600 h 609600"/>
                <a:gd name="connsiteX12" fmla="*/ 266700 w 1452563"/>
                <a:gd name="connsiteY12" fmla="*/ 602456 h 609600"/>
                <a:gd name="connsiteX13" fmla="*/ 202407 w 1452563"/>
                <a:gd name="connsiteY13" fmla="*/ 573881 h 609600"/>
                <a:gd name="connsiteX14" fmla="*/ 147638 w 1452563"/>
                <a:gd name="connsiteY14" fmla="*/ 540544 h 609600"/>
                <a:gd name="connsiteX15" fmla="*/ 95250 w 1452563"/>
                <a:gd name="connsiteY15" fmla="*/ 485775 h 609600"/>
                <a:gd name="connsiteX16" fmla="*/ 64294 w 1452563"/>
                <a:gd name="connsiteY16" fmla="*/ 445294 h 609600"/>
                <a:gd name="connsiteX17" fmla="*/ 26194 w 1452563"/>
                <a:gd name="connsiteY17" fmla="*/ 385763 h 609600"/>
                <a:gd name="connsiteX18" fmla="*/ 7144 w 1452563"/>
                <a:gd name="connsiteY18" fmla="*/ 345281 h 609600"/>
                <a:gd name="connsiteX19" fmla="*/ 0 w 1452563"/>
                <a:gd name="connsiteY19" fmla="*/ 311944 h 609600"/>
                <a:gd name="connsiteX20" fmla="*/ 9525 w 1452563"/>
                <a:gd name="connsiteY20" fmla="*/ 288131 h 609600"/>
                <a:gd name="connsiteX21" fmla="*/ 38100 w 1452563"/>
                <a:gd name="connsiteY21" fmla="*/ 276225 h 609600"/>
                <a:gd name="connsiteX22" fmla="*/ 104775 w 1452563"/>
                <a:gd name="connsiteY22" fmla="*/ 278606 h 609600"/>
                <a:gd name="connsiteX23" fmla="*/ 304800 w 1452563"/>
                <a:gd name="connsiteY23" fmla="*/ 290513 h 609600"/>
                <a:gd name="connsiteX24" fmla="*/ 583407 w 1452563"/>
                <a:gd name="connsiteY24" fmla="*/ 2309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2563" h="609600">
                  <a:moveTo>
                    <a:pt x="583407" y="230981"/>
                  </a:moveTo>
                  <a:lnTo>
                    <a:pt x="959644" y="138113"/>
                  </a:lnTo>
                  <a:lnTo>
                    <a:pt x="1452563" y="0"/>
                  </a:lnTo>
                  <a:lnTo>
                    <a:pt x="1428750" y="102394"/>
                  </a:lnTo>
                  <a:lnTo>
                    <a:pt x="1347788" y="147638"/>
                  </a:lnTo>
                  <a:lnTo>
                    <a:pt x="1050132" y="280988"/>
                  </a:lnTo>
                  <a:lnTo>
                    <a:pt x="719138" y="409575"/>
                  </a:lnTo>
                  <a:lnTo>
                    <a:pt x="471488" y="516731"/>
                  </a:lnTo>
                  <a:lnTo>
                    <a:pt x="378619" y="554831"/>
                  </a:lnTo>
                  <a:lnTo>
                    <a:pt x="347663" y="573881"/>
                  </a:lnTo>
                  <a:lnTo>
                    <a:pt x="304800" y="602456"/>
                  </a:lnTo>
                  <a:lnTo>
                    <a:pt x="295275" y="609600"/>
                  </a:lnTo>
                  <a:lnTo>
                    <a:pt x="266700" y="602456"/>
                  </a:lnTo>
                  <a:lnTo>
                    <a:pt x="202407" y="573881"/>
                  </a:lnTo>
                  <a:lnTo>
                    <a:pt x="147638" y="540544"/>
                  </a:lnTo>
                  <a:lnTo>
                    <a:pt x="95250" y="485775"/>
                  </a:lnTo>
                  <a:lnTo>
                    <a:pt x="64294" y="445294"/>
                  </a:lnTo>
                  <a:lnTo>
                    <a:pt x="26194" y="385763"/>
                  </a:lnTo>
                  <a:lnTo>
                    <a:pt x="7144" y="345281"/>
                  </a:lnTo>
                  <a:lnTo>
                    <a:pt x="0" y="311944"/>
                  </a:lnTo>
                  <a:lnTo>
                    <a:pt x="9525" y="288131"/>
                  </a:lnTo>
                  <a:lnTo>
                    <a:pt x="38100" y="276225"/>
                  </a:lnTo>
                  <a:lnTo>
                    <a:pt x="104775" y="278606"/>
                  </a:lnTo>
                  <a:lnTo>
                    <a:pt x="304800" y="290513"/>
                  </a:lnTo>
                  <a:lnTo>
                    <a:pt x="583407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83">
              <a:extLst>
                <a:ext uri="{FF2B5EF4-FFF2-40B4-BE49-F238E27FC236}">
                  <a16:creationId xmlns:a16="http://schemas.microsoft.com/office/drawing/2014/main" id="{BFF49ABB-E88F-4C6B-9B84-AF1AA6D230AC}"/>
                </a:ext>
              </a:extLst>
            </p:cNvPr>
            <p:cNvSpPr/>
            <p:nvPr/>
          </p:nvSpPr>
          <p:spPr>
            <a:xfrm>
              <a:off x="5160965" y="3236913"/>
              <a:ext cx="549275" cy="774700"/>
            </a:xfrm>
            <a:custGeom>
              <a:avLst/>
              <a:gdLst>
                <a:gd name="connsiteX0" fmla="*/ 57150 w 550069"/>
                <a:gd name="connsiteY0" fmla="*/ 135731 h 776287"/>
                <a:gd name="connsiteX1" fmla="*/ 250031 w 550069"/>
                <a:gd name="connsiteY1" fmla="*/ 497681 h 776287"/>
                <a:gd name="connsiteX2" fmla="*/ 309562 w 550069"/>
                <a:gd name="connsiteY2" fmla="*/ 592931 h 776287"/>
                <a:gd name="connsiteX3" fmla="*/ 361950 w 550069"/>
                <a:gd name="connsiteY3" fmla="*/ 671512 h 776287"/>
                <a:gd name="connsiteX4" fmla="*/ 402431 w 550069"/>
                <a:gd name="connsiteY4" fmla="*/ 719137 h 776287"/>
                <a:gd name="connsiteX5" fmla="*/ 433387 w 550069"/>
                <a:gd name="connsiteY5" fmla="*/ 750094 h 776287"/>
                <a:gd name="connsiteX6" fmla="*/ 457200 w 550069"/>
                <a:gd name="connsiteY6" fmla="*/ 764381 h 776287"/>
                <a:gd name="connsiteX7" fmla="*/ 478631 w 550069"/>
                <a:gd name="connsiteY7" fmla="*/ 773906 h 776287"/>
                <a:gd name="connsiteX8" fmla="*/ 502444 w 550069"/>
                <a:gd name="connsiteY8" fmla="*/ 776287 h 776287"/>
                <a:gd name="connsiteX9" fmla="*/ 526256 w 550069"/>
                <a:gd name="connsiteY9" fmla="*/ 769144 h 776287"/>
                <a:gd name="connsiteX10" fmla="*/ 542925 w 550069"/>
                <a:gd name="connsiteY10" fmla="*/ 750094 h 776287"/>
                <a:gd name="connsiteX11" fmla="*/ 547687 w 550069"/>
                <a:gd name="connsiteY11" fmla="*/ 707231 h 776287"/>
                <a:gd name="connsiteX12" fmla="*/ 550069 w 550069"/>
                <a:gd name="connsiteY12" fmla="*/ 659606 h 776287"/>
                <a:gd name="connsiteX13" fmla="*/ 540544 w 550069"/>
                <a:gd name="connsiteY13" fmla="*/ 569119 h 776287"/>
                <a:gd name="connsiteX14" fmla="*/ 526256 w 550069"/>
                <a:gd name="connsiteY14" fmla="*/ 502444 h 776287"/>
                <a:gd name="connsiteX15" fmla="*/ 500062 w 550069"/>
                <a:gd name="connsiteY15" fmla="*/ 411956 h 776287"/>
                <a:gd name="connsiteX16" fmla="*/ 469106 w 550069"/>
                <a:gd name="connsiteY16" fmla="*/ 338137 h 776287"/>
                <a:gd name="connsiteX17" fmla="*/ 369094 w 550069"/>
                <a:gd name="connsiteY17" fmla="*/ 247650 h 776287"/>
                <a:gd name="connsiteX18" fmla="*/ 252412 w 550069"/>
                <a:gd name="connsiteY18" fmla="*/ 154781 h 776287"/>
                <a:gd name="connsiteX19" fmla="*/ 78581 w 550069"/>
                <a:gd name="connsiteY19" fmla="*/ 30956 h 776287"/>
                <a:gd name="connsiteX20" fmla="*/ 40481 w 550069"/>
                <a:gd name="connsiteY20" fmla="*/ 11906 h 776287"/>
                <a:gd name="connsiteX21" fmla="*/ 19050 w 550069"/>
                <a:gd name="connsiteY21" fmla="*/ 0 h 776287"/>
                <a:gd name="connsiteX22" fmla="*/ 0 w 550069"/>
                <a:gd name="connsiteY22" fmla="*/ 4762 h 776287"/>
                <a:gd name="connsiteX23" fmla="*/ 2381 w 550069"/>
                <a:gd name="connsiteY23" fmla="*/ 30956 h 776287"/>
                <a:gd name="connsiteX24" fmla="*/ 57150 w 550069"/>
                <a:gd name="connsiteY24" fmla="*/ 135731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0069" h="776287">
                  <a:moveTo>
                    <a:pt x="57150" y="135731"/>
                  </a:moveTo>
                  <a:lnTo>
                    <a:pt x="250031" y="497681"/>
                  </a:lnTo>
                  <a:lnTo>
                    <a:pt x="309562" y="592931"/>
                  </a:lnTo>
                  <a:lnTo>
                    <a:pt x="361950" y="671512"/>
                  </a:lnTo>
                  <a:lnTo>
                    <a:pt x="402431" y="719137"/>
                  </a:lnTo>
                  <a:lnTo>
                    <a:pt x="433387" y="750094"/>
                  </a:lnTo>
                  <a:lnTo>
                    <a:pt x="457200" y="764381"/>
                  </a:lnTo>
                  <a:lnTo>
                    <a:pt x="478631" y="773906"/>
                  </a:lnTo>
                  <a:lnTo>
                    <a:pt x="502444" y="776287"/>
                  </a:lnTo>
                  <a:lnTo>
                    <a:pt x="526256" y="769144"/>
                  </a:lnTo>
                  <a:lnTo>
                    <a:pt x="542925" y="750094"/>
                  </a:lnTo>
                  <a:lnTo>
                    <a:pt x="547687" y="707231"/>
                  </a:lnTo>
                  <a:lnTo>
                    <a:pt x="550069" y="659606"/>
                  </a:lnTo>
                  <a:lnTo>
                    <a:pt x="540544" y="569119"/>
                  </a:lnTo>
                  <a:lnTo>
                    <a:pt x="526256" y="502444"/>
                  </a:lnTo>
                  <a:lnTo>
                    <a:pt x="500062" y="411956"/>
                  </a:lnTo>
                  <a:lnTo>
                    <a:pt x="469106" y="338137"/>
                  </a:lnTo>
                  <a:lnTo>
                    <a:pt x="369094" y="247650"/>
                  </a:lnTo>
                  <a:lnTo>
                    <a:pt x="252412" y="154781"/>
                  </a:lnTo>
                  <a:lnTo>
                    <a:pt x="78581" y="30956"/>
                  </a:lnTo>
                  <a:lnTo>
                    <a:pt x="40481" y="11906"/>
                  </a:lnTo>
                  <a:lnTo>
                    <a:pt x="19050" y="0"/>
                  </a:lnTo>
                  <a:lnTo>
                    <a:pt x="0" y="4762"/>
                  </a:lnTo>
                  <a:lnTo>
                    <a:pt x="2381" y="30956"/>
                  </a:lnTo>
                  <a:lnTo>
                    <a:pt x="5715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5">
              <a:extLst>
                <a:ext uri="{FF2B5EF4-FFF2-40B4-BE49-F238E27FC236}">
                  <a16:creationId xmlns:a16="http://schemas.microsoft.com/office/drawing/2014/main" id="{7A30846B-A130-41DB-B2AF-DEADE54A011D}"/>
                </a:ext>
              </a:extLst>
            </p:cNvPr>
            <p:cNvSpPr/>
            <p:nvPr/>
          </p:nvSpPr>
          <p:spPr>
            <a:xfrm rot="16200000">
              <a:off x="3707608" y="4799807"/>
              <a:ext cx="2254250" cy="280987"/>
            </a:xfrm>
            <a:custGeom>
              <a:avLst/>
              <a:gdLst>
                <a:gd name="connsiteX0" fmla="*/ 719137 w 2255043"/>
                <a:gd name="connsiteY0" fmla="*/ 280988 h 280988"/>
                <a:gd name="connsiteX1" fmla="*/ 1990725 w 2255043"/>
                <a:gd name="connsiteY1" fmla="*/ 278606 h 280988"/>
                <a:gd name="connsiteX2" fmla="*/ 2088356 w 2255043"/>
                <a:gd name="connsiteY2" fmla="*/ 264319 h 280988"/>
                <a:gd name="connsiteX3" fmla="*/ 2195512 w 2255043"/>
                <a:gd name="connsiteY3" fmla="*/ 233363 h 280988"/>
                <a:gd name="connsiteX4" fmla="*/ 2255043 w 2255043"/>
                <a:gd name="connsiteY4" fmla="*/ 190500 h 280988"/>
                <a:gd name="connsiteX5" fmla="*/ 2157412 w 2255043"/>
                <a:gd name="connsiteY5" fmla="*/ 42863 h 280988"/>
                <a:gd name="connsiteX6" fmla="*/ 2107406 w 2255043"/>
                <a:gd name="connsiteY6" fmla="*/ 61913 h 280988"/>
                <a:gd name="connsiteX7" fmla="*/ 2057400 w 2255043"/>
                <a:gd name="connsiteY7" fmla="*/ 83344 h 280988"/>
                <a:gd name="connsiteX8" fmla="*/ 2019300 w 2255043"/>
                <a:gd name="connsiteY8" fmla="*/ 97631 h 280988"/>
                <a:gd name="connsiteX9" fmla="*/ 1993106 w 2255043"/>
                <a:gd name="connsiteY9" fmla="*/ 100013 h 280988"/>
                <a:gd name="connsiteX10" fmla="*/ 1821656 w 2255043"/>
                <a:gd name="connsiteY10" fmla="*/ 102394 h 280988"/>
                <a:gd name="connsiteX11" fmla="*/ 1359693 w 2255043"/>
                <a:gd name="connsiteY11" fmla="*/ 102394 h 280988"/>
                <a:gd name="connsiteX12" fmla="*/ 1204912 w 2255043"/>
                <a:gd name="connsiteY12" fmla="*/ 102394 h 280988"/>
                <a:gd name="connsiteX13" fmla="*/ 1054893 w 2255043"/>
                <a:gd name="connsiteY13" fmla="*/ 90488 h 280988"/>
                <a:gd name="connsiteX14" fmla="*/ 619125 w 2255043"/>
                <a:gd name="connsiteY14" fmla="*/ 40481 h 280988"/>
                <a:gd name="connsiteX15" fmla="*/ 492918 w 2255043"/>
                <a:gd name="connsiteY15" fmla="*/ 16669 h 280988"/>
                <a:gd name="connsiteX16" fmla="*/ 445293 w 2255043"/>
                <a:gd name="connsiteY16" fmla="*/ 7144 h 280988"/>
                <a:gd name="connsiteX17" fmla="*/ 407193 w 2255043"/>
                <a:gd name="connsiteY17" fmla="*/ 0 h 280988"/>
                <a:gd name="connsiteX18" fmla="*/ 266700 w 2255043"/>
                <a:gd name="connsiteY18" fmla="*/ 21431 h 280988"/>
                <a:gd name="connsiteX19" fmla="*/ 192881 w 2255043"/>
                <a:gd name="connsiteY19" fmla="*/ 42863 h 280988"/>
                <a:gd name="connsiteX20" fmla="*/ 119062 w 2255043"/>
                <a:gd name="connsiteY20" fmla="*/ 73819 h 280988"/>
                <a:gd name="connsiteX21" fmla="*/ 59531 w 2255043"/>
                <a:gd name="connsiteY21" fmla="*/ 102394 h 280988"/>
                <a:gd name="connsiteX22" fmla="*/ 21431 w 2255043"/>
                <a:gd name="connsiteY22" fmla="*/ 135731 h 280988"/>
                <a:gd name="connsiteX23" fmla="*/ 0 w 2255043"/>
                <a:gd name="connsiteY23" fmla="*/ 173831 h 280988"/>
                <a:gd name="connsiteX24" fmla="*/ 0 w 2255043"/>
                <a:gd name="connsiteY24" fmla="*/ 202406 h 280988"/>
                <a:gd name="connsiteX25" fmla="*/ 9525 w 2255043"/>
                <a:gd name="connsiteY25" fmla="*/ 221456 h 280988"/>
                <a:gd name="connsiteX26" fmla="*/ 45243 w 2255043"/>
                <a:gd name="connsiteY26" fmla="*/ 238125 h 280988"/>
                <a:gd name="connsiteX27" fmla="*/ 111918 w 2255043"/>
                <a:gd name="connsiteY27" fmla="*/ 261938 h 280988"/>
                <a:gd name="connsiteX28" fmla="*/ 166687 w 2255043"/>
                <a:gd name="connsiteY28" fmla="*/ 273844 h 280988"/>
                <a:gd name="connsiteX29" fmla="*/ 197643 w 2255043"/>
                <a:gd name="connsiteY29" fmla="*/ 278606 h 280988"/>
                <a:gd name="connsiteX30" fmla="*/ 238125 w 2255043"/>
                <a:gd name="connsiteY30" fmla="*/ 278606 h 280988"/>
                <a:gd name="connsiteX31" fmla="*/ 719137 w 2255043"/>
                <a:gd name="connsiteY31" fmla="*/ 2809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55043" h="280988">
                  <a:moveTo>
                    <a:pt x="719137" y="280988"/>
                  </a:moveTo>
                  <a:lnTo>
                    <a:pt x="1990725" y="278606"/>
                  </a:lnTo>
                  <a:lnTo>
                    <a:pt x="2088356" y="264319"/>
                  </a:lnTo>
                  <a:lnTo>
                    <a:pt x="2195512" y="233363"/>
                  </a:lnTo>
                  <a:lnTo>
                    <a:pt x="2255043" y="190500"/>
                  </a:lnTo>
                  <a:lnTo>
                    <a:pt x="2157412" y="42863"/>
                  </a:lnTo>
                  <a:lnTo>
                    <a:pt x="2107406" y="61913"/>
                  </a:lnTo>
                  <a:lnTo>
                    <a:pt x="2057400" y="83344"/>
                  </a:lnTo>
                  <a:lnTo>
                    <a:pt x="2019300" y="97631"/>
                  </a:lnTo>
                  <a:lnTo>
                    <a:pt x="1993106" y="100013"/>
                  </a:lnTo>
                  <a:lnTo>
                    <a:pt x="1821656" y="102394"/>
                  </a:lnTo>
                  <a:lnTo>
                    <a:pt x="1359693" y="102394"/>
                  </a:lnTo>
                  <a:lnTo>
                    <a:pt x="1204912" y="102394"/>
                  </a:lnTo>
                  <a:lnTo>
                    <a:pt x="1054893" y="90488"/>
                  </a:lnTo>
                  <a:lnTo>
                    <a:pt x="619125" y="40481"/>
                  </a:lnTo>
                  <a:lnTo>
                    <a:pt x="492918" y="16669"/>
                  </a:lnTo>
                  <a:lnTo>
                    <a:pt x="445293" y="7144"/>
                  </a:lnTo>
                  <a:lnTo>
                    <a:pt x="407193" y="0"/>
                  </a:lnTo>
                  <a:lnTo>
                    <a:pt x="266700" y="21431"/>
                  </a:lnTo>
                  <a:lnTo>
                    <a:pt x="192881" y="42863"/>
                  </a:lnTo>
                  <a:lnTo>
                    <a:pt x="119062" y="73819"/>
                  </a:lnTo>
                  <a:lnTo>
                    <a:pt x="59531" y="102394"/>
                  </a:lnTo>
                  <a:lnTo>
                    <a:pt x="21431" y="135731"/>
                  </a:lnTo>
                  <a:lnTo>
                    <a:pt x="0" y="173831"/>
                  </a:lnTo>
                  <a:lnTo>
                    <a:pt x="0" y="202406"/>
                  </a:lnTo>
                  <a:lnTo>
                    <a:pt x="9525" y="221456"/>
                  </a:lnTo>
                  <a:lnTo>
                    <a:pt x="45243" y="238125"/>
                  </a:lnTo>
                  <a:lnTo>
                    <a:pt x="111918" y="261938"/>
                  </a:lnTo>
                  <a:lnTo>
                    <a:pt x="166687" y="273844"/>
                  </a:lnTo>
                  <a:lnTo>
                    <a:pt x="197643" y="278606"/>
                  </a:lnTo>
                  <a:lnTo>
                    <a:pt x="238125" y="278606"/>
                  </a:lnTo>
                  <a:lnTo>
                    <a:pt x="719137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86">
              <a:extLst>
                <a:ext uri="{FF2B5EF4-FFF2-40B4-BE49-F238E27FC236}">
                  <a16:creationId xmlns:a16="http://schemas.microsoft.com/office/drawing/2014/main" id="{EF12D932-9D14-492F-B7DB-C1A2E402109C}"/>
                </a:ext>
              </a:extLst>
            </p:cNvPr>
            <p:cNvSpPr/>
            <p:nvPr/>
          </p:nvSpPr>
          <p:spPr>
            <a:xfrm>
              <a:off x="5880100" y="1757363"/>
              <a:ext cx="2211388" cy="423862"/>
            </a:xfrm>
            <a:custGeom>
              <a:avLst/>
              <a:gdLst>
                <a:gd name="connsiteX0" fmla="*/ 454819 w 2212182"/>
                <a:gd name="connsiteY0" fmla="*/ 219075 h 423862"/>
                <a:gd name="connsiteX1" fmla="*/ 847725 w 2212182"/>
                <a:gd name="connsiteY1" fmla="*/ 192881 h 423862"/>
                <a:gd name="connsiteX2" fmla="*/ 1076325 w 2212182"/>
                <a:gd name="connsiteY2" fmla="*/ 171450 h 423862"/>
                <a:gd name="connsiteX3" fmla="*/ 1269207 w 2212182"/>
                <a:gd name="connsiteY3" fmla="*/ 133350 h 423862"/>
                <a:gd name="connsiteX4" fmla="*/ 1364457 w 2212182"/>
                <a:gd name="connsiteY4" fmla="*/ 128587 h 423862"/>
                <a:gd name="connsiteX5" fmla="*/ 1545432 w 2212182"/>
                <a:gd name="connsiteY5" fmla="*/ 109537 h 423862"/>
                <a:gd name="connsiteX6" fmla="*/ 1735932 w 2212182"/>
                <a:gd name="connsiteY6" fmla="*/ 9525 h 423862"/>
                <a:gd name="connsiteX7" fmla="*/ 1766888 w 2212182"/>
                <a:gd name="connsiteY7" fmla="*/ 0 h 423862"/>
                <a:gd name="connsiteX8" fmla="*/ 1785938 w 2212182"/>
                <a:gd name="connsiteY8" fmla="*/ 0 h 423862"/>
                <a:gd name="connsiteX9" fmla="*/ 1835944 w 2212182"/>
                <a:gd name="connsiteY9" fmla="*/ 0 h 423862"/>
                <a:gd name="connsiteX10" fmla="*/ 1945482 w 2212182"/>
                <a:gd name="connsiteY10" fmla="*/ 19050 h 423862"/>
                <a:gd name="connsiteX11" fmla="*/ 2047875 w 2212182"/>
                <a:gd name="connsiteY11" fmla="*/ 42862 h 423862"/>
                <a:gd name="connsiteX12" fmla="*/ 2119313 w 2212182"/>
                <a:gd name="connsiteY12" fmla="*/ 64293 h 423862"/>
                <a:gd name="connsiteX13" fmla="*/ 2166938 w 2212182"/>
                <a:gd name="connsiteY13" fmla="*/ 88106 h 423862"/>
                <a:gd name="connsiteX14" fmla="*/ 2197894 w 2212182"/>
                <a:gd name="connsiteY14" fmla="*/ 114300 h 423862"/>
                <a:gd name="connsiteX15" fmla="*/ 2212182 w 2212182"/>
                <a:gd name="connsiteY15" fmla="*/ 140493 h 423862"/>
                <a:gd name="connsiteX16" fmla="*/ 2200275 w 2212182"/>
                <a:gd name="connsiteY16" fmla="*/ 169068 h 423862"/>
                <a:gd name="connsiteX17" fmla="*/ 2176463 w 2212182"/>
                <a:gd name="connsiteY17" fmla="*/ 200025 h 423862"/>
                <a:gd name="connsiteX18" fmla="*/ 2145507 w 2212182"/>
                <a:gd name="connsiteY18" fmla="*/ 216693 h 423862"/>
                <a:gd name="connsiteX19" fmla="*/ 2083594 w 2212182"/>
                <a:gd name="connsiteY19" fmla="*/ 226218 h 423862"/>
                <a:gd name="connsiteX20" fmla="*/ 1628775 w 2212182"/>
                <a:gd name="connsiteY20" fmla="*/ 271462 h 423862"/>
                <a:gd name="connsiteX21" fmla="*/ 926307 w 2212182"/>
                <a:gd name="connsiteY21" fmla="*/ 338137 h 423862"/>
                <a:gd name="connsiteX22" fmla="*/ 526257 w 2212182"/>
                <a:gd name="connsiteY22" fmla="*/ 378618 h 423862"/>
                <a:gd name="connsiteX23" fmla="*/ 385763 w 2212182"/>
                <a:gd name="connsiteY23" fmla="*/ 404812 h 423862"/>
                <a:gd name="connsiteX24" fmla="*/ 321469 w 2212182"/>
                <a:gd name="connsiteY24" fmla="*/ 421481 h 423862"/>
                <a:gd name="connsiteX25" fmla="*/ 283369 w 2212182"/>
                <a:gd name="connsiteY25" fmla="*/ 423862 h 423862"/>
                <a:gd name="connsiteX26" fmla="*/ 247650 w 2212182"/>
                <a:gd name="connsiteY26" fmla="*/ 411956 h 423862"/>
                <a:gd name="connsiteX27" fmla="*/ 192882 w 2212182"/>
                <a:gd name="connsiteY27" fmla="*/ 383381 h 423862"/>
                <a:gd name="connsiteX28" fmla="*/ 142875 w 2212182"/>
                <a:gd name="connsiteY28" fmla="*/ 345281 h 423862"/>
                <a:gd name="connsiteX29" fmla="*/ 83344 w 2212182"/>
                <a:gd name="connsiteY29" fmla="*/ 285750 h 423862"/>
                <a:gd name="connsiteX30" fmla="*/ 28575 w 2212182"/>
                <a:gd name="connsiteY30" fmla="*/ 223837 h 423862"/>
                <a:gd name="connsiteX31" fmla="*/ 4763 w 2212182"/>
                <a:gd name="connsiteY31" fmla="*/ 195262 h 423862"/>
                <a:gd name="connsiteX32" fmla="*/ 0 w 2212182"/>
                <a:gd name="connsiteY32" fmla="*/ 173831 h 423862"/>
                <a:gd name="connsiteX33" fmla="*/ 0 w 2212182"/>
                <a:gd name="connsiteY33" fmla="*/ 150018 h 423862"/>
                <a:gd name="connsiteX34" fmla="*/ 4763 w 2212182"/>
                <a:gd name="connsiteY34" fmla="*/ 142875 h 423862"/>
                <a:gd name="connsiteX35" fmla="*/ 26194 w 2212182"/>
                <a:gd name="connsiteY35" fmla="*/ 142875 h 423862"/>
                <a:gd name="connsiteX36" fmla="*/ 50007 w 2212182"/>
                <a:gd name="connsiteY36" fmla="*/ 152400 h 423862"/>
                <a:gd name="connsiteX37" fmla="*/ 85725 w 2212182"/>
                <a:gd name="connsiteY37" fmla="*/ 169068 h 423862"/>
                <a:gd name="connsiteX38" fmla="*/ 123825 w 2212182"/>
                <a:gd name="connsiteY38" fmla="*/ 185737 h 423862"/>
                <a:gd name="connsiteX39" fmla="*/ 173832 w 2212182"/>
                <a:gd name="connsiteY39" fmla="*/ 200025 h 423862"/>
                <a:gd name="connsiteX40" fmla="*/ 226219 w 2212182"/>
                <a:gd name="connsiteY40" fmla="*/ 209550 h 423862"/>
                <a:gd name="connsiteX41" fmla="*/ 316707 w 2212182"/>
                <a:gd name="connsiteY41" fmla="*/ 221456 h 423862"/>
                <a:gd name="connsiteX42" fmla="*/ 454819 w 2212182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2182" h="423862">
                  <a:moveTo>
                    <a:pt x="454819" y="219075"/>
                  </a:moveTo>
                  <a:lnTo>
                    <a:pt x="847725" y="192881"/>
                  </a:lnTo>
                  <a:lnTo>
                    <a:pt x="1076325" y="171450"/>
                  </a:lnTo>
                  <a:lnTo>
                    <a:pt x="1269207" y="133350"/>
                  </a:lnTo>
                  <a:lnTo>
                    <a:pt x="1364457" y="128587"/>
                  </a:lnTo>
                  <a:lnTo>
                    <a:pt x="1545432" y="109537"/>
                  </a:lnTo>
                  <a:lnTo>
                    <a:pt x="1735932" y="9525"/>
                  </a:lnTo>
                  <a:lnTo>
                    <a:pt x="1766888" y="0"/>
                  </a:lnTo>
                  <a:lnTo>
                    <a:pt x="1785938" y="0"/>
                  </a:lnTo>
                  <a:lnTo>
                    <a:pt x="1835944" y="0"/>
                  </a:lnTo>
                  <a:lnTo>
                    <a:pt x="1945482" y="19050"/>
                  </a:lnTo>
                  <a:lnTo>
                    <a:pt x="2047875" y="42862"/>
                  </a:lnTo>
                  <a:lnTo>
                    <a:pt x="2119313" y="64293"/>
                  </a:lnTo>
                  <a:lnTo>
                    <a:pt x="2166938" y="88106"/>
                  </a:lnTo>
                  <a:lnTo>
                    <a:pt x="2197894" y="114300"/>
                  </a:lnTo>
                  <a:lnTo>
                    <a:pt x="2212182" y="140493"/>
                  </a:lnTo>
                  <a:lnTo>
                    <a:pt x="2200275" y="169068"/>
                  </a:lnTo>
                  <a:lnTo>
                    <a:pt x="2176463" y="200025"/>
                  </a:lnTo>
                  <a:lnTo>
                    <a:pt x="2145507" y="216693"/>
                  </a:lnTo>
                  <a:lnTo>
                    <a:pt x="2083594" y="226218"/>
                  </a:lnTo>
                  <a:lnTo>
                    <a:pt x="1628775" y="271462"/>
                  </a:lnTo>
                  <a:lnTo>
                    <a:pt x="926307" y="338137"/>
                  </a:lnTo>
                  <a:lnTo>
                    <a:pt x="526257" y="378618"/>
                  </a:lnTo>
                  <a:lnTo>
                    <a:pt x="385763" y="404812"/>
                  </a:lnTo>
                  <a:lnTo>
                    <a:pt x="321469" y="421481"/>
                  </a:lnTo>
                  <a:lnTo>
                    <a:pt x="283369" y="423862"/>
                  </a:lnTo>
                  <a:lnTo>
                    <a:pt x="247650" y="411956"/>
                  </a:lnTo>
                  <a:lnTo>
                    <a:pt x="192882" y="383381"/>
                  </a:lnTo>
                  <a:lnTo>
                    <a:pt x="142875" y="345281"/>
                  </a:lnTo>
                  <a:lnTo>
                    <a:pt x="83344" y="285750"/>
                  </a:lnTo>
                  <a:lnTo>
                    <a:pt x="28575" y="223837"/>
                  </a:lnTo>
                  <a:lnTo>
                    <a:pt x="4763" y="195262"/>
                  </a:lnTo>
                  <a:lnTo>
                    <a:pt x="0" y="173831"/>
                  </a:lnTo>
                  <a:lnTo>
                    <a:pt x="0" y="150018"/>
                  </a:lnTo>
                  <a:lnTo>
                    <a:pt x="4763" y="142875"/>
                  </a:lnTo>
                  <a:lnTo>
                    <a:pt x="26194" y="142875"/>
                  </a:lnTo>
                  <a:lnTo>
                    <a:pt x="50007" y="152400"/>
                  </a:lnTo>
                  <a:lnTo>
                    <a:pt x="85725" y="169068"/>
                  </a:lnTo>
                  <a:lnTo>
                    <a:pt x="123825" y="185737"/>
                  </a:lnTo>
                  <a:lnTo>
                    <a:pt x="173832" y="200025"/>
                  </a:lnTo>
                  <a:lnTo>
                    <a:pt x="226219" y="209550"/>
                  </a:lnTo>
                  <a:lnTo>
                    <a:pt x="316707" y="221456"/>
                  </a:lnTo>
                  <a:lnTo>
                    <a:pt x="454819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8">
              <a:extLst>
                <a:ext uri="{FF2B5EF4-FFF2-40B4-BE49-F238E27FC236}">
                  <a16:creationId xmlns:a16="http://schemas.microsoft.com/office/drawing/2014/main" id="{A6C8098B-B25B-4384-A868-F75A3297D2A5}"/>
                </a:ext>
              </a:extLst>
            </p:cNvPr>
            <p:cNvSpPr/>
            <p:nvPr/>
          </p:nvSpPr>
          <p:spPr>
            <a:xfrm rot="16200000">
              <a:off x="6084888" y="1863725"/>
              <a:ext cx="1644650" cy="533400"/>
            </a:xfrm>
            <a:custGeom>
              <a:avLst/>
              <a:gdLst>
                <a:gd name="connsiteX0" fmla="*/ 666750 w 1645443"/>
                <a:gd name="connsiteY0" fmla="*/ 252413 h 533400"/>
                <a:gd name="connsiteX1" fmla="*/ 995362 w 1645443"/>
                <a:gd name="connsiteY1" fmla="*/ 254794 h 533400"/>
                <a:gd name="connsiteX2" fmla="*/ 1116806 w 1645443"/>
                <a:gd name="connsiteY2" fmla="*/ 252413 h 533400"/>
                <a:gd name="connsiteX3" fmla="*/ 1262062 w 1645443"/>
                <a:gd name="connsiteY3" fmla="*/ 242888 h 533400"/>
                <a:gd name="connsiteX4" fmla="*/ 1338262 w 1645443"/>
                <a:gd name="connsiteY4" fmla="*/ 226219 h 533400"/>
                <a:gd name="connsiteX5" fmla="*/ 1407318 w 1645443"/>
                <a:gd name="connsiteY5" fmla="*/ 204788 h 533400"/>
                <a:gd name="connsiteX6" fmla="*/ 1462087 w 1645443"/>
                <a:gd name="connsiteY6" fmla="*/ 183357 h 533400"/>
                <a:gd name="connsiteX7" fmla="*/ 1500187 w 1645443"/>
                <a:gd name="connsiteY7" fmla="*/ 159544 h 533400"/>
                <a:gd name="connsiteX8" fmla="*/ 1543050 w 1645443"/>
                <a:gd name="connsiteY8" fmla="*/ 102394 h 533400"/>
                <a:gd name="connsiteX9" fmla="*/ 1564481 w 1645443"/>
                <a:gd name="connsiteY9" fmla="*/ 54769 h 533400"/>
                <a:gd name="connsiteX10" fmla="*/ 1581150 w 1645443"/>
                <a:gd name="connsiteY10" fmla="*/ 26194 h 533400"/>
                <a:gd name="connsiteX11" fmla="*/ 1595437 w 1645443"/>
                <a:gd name="connsiteY11" fmla="*/ 7144 h 533400"/>
                <a:gd name="connsiteX12" fmla="*/ 1614487 w 1645443"/>
                <a:gd name="connsiteY12" fmla="*/ 0 h 533400"/>
                <a:gd name="connsiteX13" fmla="*/ 1633537 w 1645443"/>
                <a:gd name="connsiteY13" fmla="*/ 4763 h 533400"/>
                <a:gd name="connsiteX14" fmla="*/ 1643062 w 1645443"/>
                <a:gd name="connsiteY14" fmla="*/ 16669 h 533400"/>
                <a:gd name="connsiteX15" fmla="*/ 1645443 w 1645443"/>
                <a:gd name="connsiteY15" fmla="*/ 61913 h 533400"/>
                <a:gd name="connsiteX16" fmla="*/ 1640681 w 1645443"/>
                <a:gd name="connsiteY16" fmla="*/ 126207 h 533400"/>
                <a:gd name="connsiteX17" fmla="*/ 1626393 w 1645443"/>
                <a:gd name="connsiteY17" fmla="*/ 185738 h 533400"/>
                <a:gd name="connsiteX18" fmla="*/ 1585912 w 1645443"/>
                <a:gd name="connsiteY18" fmla="*/ 290513 h 533400"/>
                <a:gd name="connsiteX19" fmla="*/ 1535906 w 1645443"/>
                <a:gd name="connsiteY19" fmla="*/ 388144 h 533400"/>
                <a:gd name="connsiteX20" fmla="*/ 1490662 w 1645443"/>
                <a:gd name="connsiteY20" fmla="*/ 459582 h 533400"/>
                <a:gd name="connsiteX21" fmla="*/ 1462087 w 1645443"/>
                <a:gd name="connsiteY21" fmla="*/ 502444 h 533400"/>
                <a:gd name="connsiteX22" fmla="*/ 1435893 w 1645443"/>
                <a:gd name="connsiteY22" fmla="*/ 526257 h 533400"/>
                <a:gd name="connsiteX23" fmla="*/ 1407318 w 1645443"/>
                <a:gd name="connsiteY23" fmla="*/ 533400 h 533400"/>
                <a:gd name="connsiteX24" fmla="*/ 1381125 w 1645443"/>
                <a:gd name="connsiteY24" fmla="*/ 533400 h 533400"/>
                <a:gd name="connsiteX25" fmla="*/ 1340643 w 1645443"/>
                <a:gd name="connsiteY25" fmla="*/ 526257 h 533400"/>
                <a:gd name="connsiteX26" fmla="*/ 1300162 w 1645443"/>
                <a:gd name="connsiteY26" fmla="*/ 514350 h 533400"/>
                <a:gd name="connsiteX27" fmla="*/ 1273968 w 1645443"/>
                <a:gd name="connsiteY27" fmla="*/ 502444 h 533400"/>
                <a:gd name="connsiteX28" fmla="*/ 1238250 w 1645443"/>
                <a:gd name="connsiteY28" fmla="*/ 497682 h 533400"/>
                <a:gd name="connsiteX29" fmla="*/ 1021556 w 1645443"/>
                <a:gd name="connsiteY29" fmla="*/ 502444 h 533400"/>
                <a:gd name="connsiteX30" fmla="*/ 854868 w 1645443"/>
                <a:gd name="connsiteY30" fmla="*/ 500063 h 533400"/>
                <a:gd name="connsiteX31" fmla="*/ 435768 w 1645443"/>
                <a:gd name="connsiteY31" fmla="*/ 471488 h 533400"/>
                <a:gd name="connsiteX32" fmla="*/ 366712 w 1645443"/>
                <a:gd name="connsiteY32" fmla="*/ 473869 h 533400"/>
                <a:gd name="connsiteX33" fmla="*/ 128587 w 1645443"/>
                <a:gd name="connsiteY33" fmla="*/ 457200 h 533400"/>
                <a:gd name="connsiteX34" fmla="*/ 11906 w 1645443"/>
                <a:gd name="connsiteY34" fmla="*/ 454819 h 533400"/>
                <a:gd name="connsiteX35" fmla="*/ 0 w 1645443"/>
                <a:gd name="connsiteY35" fmla="*/ 250032 h 533400"/>
                <a:gd name="connsiteX36" fmla="*/ 173831 w 1645443"/>
                <a:gd name="connsiteY36" fmla="*/ 254794 h 533400"/>
                <a:gd name="connsiteX37" fmla="*/ 514350 w 1645443"/>
                <a:gd name="connsiteY37" fmla="*/ 254794 h 533400"/>
                <a:gd name="connsiteX38" fmla="*/ 666750 w 1645443"/>
                <a:gd name="connsiteY38" fmla="*/ 25241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5443" h="533400">
                  <a:moveTo>
                    <a:pt x="666750" y="252413"/>
                  </a:moveTo>
                  <a:lnTo>
                    <a:pt x="995362" y="254794"/>
                  </a:lnTo>
                  <a:lnTo>
                    <a:pt x="1116806" y="252413"/>
                  </a:lnTo>
                  <a:lnTo>
                    <a:pt x="1262062" y="242888"/>
                  </a:lnTo>
                  <a:lnTo>
                    <a:pt x="1338262" y="226219"/>
                  </a:lnTo>
                  <a:lnTo>
                    <a:pt x="1407318" y="204788"/>
                  </a:lnTo>
                  <a:lnTo>
                    <a:pt x="1462087" y="183357"/>
                  </a:lnTo>
                  <a:lnTo>
                    <a:pt x="1500187" y="159544"/>
                  </a:lnTo>
                  <a:lnTo>
                    <a:pt x="1543050" y="102394"/>
                  </a:lnTo>
                  <a:lnTo>
                    <a:pt x="1564481" y="54769"/>
                  </a:lnTo>
                  <a:lnTo>
                    <a:pt x="1581150" y="26194"/>
                  </a:lnTo>
                  <a:lnTo>
                    <a:pt x="1595437" y="7144"/>
                  </a:lnTo>
                  <a:lnTo>
                    <a:pt x="1614487" y="0"/>
                  </a:lnTo>
                  <a:lnTo>
                    <a:pt x="1633537" y="4763"/>
                  </a:lnTo>
                  <a:lnTo>
                    <a:pt x="1643062" y="16669"/>
                  </a:lnTo>
                  <a:lnTo>
                    <a:pt x="1645443" y="61913"/>
                  </a:lnTo>
                  <a:lnTo>
                    <a:pt x="1640681" y="126207"/>
                  </a:lnTo>
                  <a:lnTo>
                    <a:pt x="1626393" y="185738"/>
                  </a:lnTo>
                  <a:lnTo>
                    <a:pt x="1585912" y="290513"/>
                  </a:lnTo>
                  <a:lnTo>
                    <a:pt x="1535906" y="388144"/>
                  </a:lnTo>
                  <a:lnTo>
                    <a:pt x="1490662" y="459582"/>
                  </a:lnTo>
                  <a:lnTo>
                    <a:pt x="1462087" y="502444"/>
                  </a:lnTo>
                  <a:lnTo>
                    <a:pt x="1435893" y="526257"/>
                  </a:lnTo>
                  <a:lnTo>
                    <a:pt x="1407318" y="533400"/>
                  </a:lnTo>
                  <a:lnTo>
                    <a:pt x="1381125" y="533400"/>
                  </a:lnTo>
                  <a:lnTo>
                    <a:pt x="1340643" y="526257"/>
                  </a:lnTo>
                  <a:lnTo>
                    <a:pt x="1300162" y="514350"/>
                  </a:lnTo>
                  <a:lnTo>
                    <a:pt x="1273968" y="502444"/>
                  </a:lnTo>
                  <a:lnTo>
                    <a:pt x="1238250" y="497682"/>
                  </a:lnTo>
                  <a:lnTo>
                    <a:pt x="1021556" y="502444"/>
                  </a:lnTo>
                  <a:lnTo>
                    <a:pt x="854868" y="500063"/>
                  </a:lnTo>
                  <a:lnTo>
                    <a:pt x="435768" y="471488"/>
                  </a:lnTo>
                  <a:lnTo>
                    <a:pt x="366712" y="473869"/>
                  </a:lnTo>
                  <a:lnTo>
                    <a:pt x="128587" y="457200"/>
                  </a:lnTo>
                  <a:lnTo>
                    <a:pt x="11906" y="454819"/>
                  </a:lnTo>
                  <a:lnTo>
                    <a:pt x="0" y="250032"/>
                  </a:lnTo>
                  <a:lnTo>
                    <a:pt x="173831" y="254794"/>
                  </a:lnTo>
                  <a:lnTo>
                    <a:pt x="514350" y="254794"/>
                  </a:lnTo>
                  <a:lnTo>
                    <a:pt x="66675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87">
              <a:extLst>
                <a:ext uri="{FF2B5EF4-FFF2-40B4-BE49-F238E27FC236}">
                  <a16:creationId xmlns:a16="http://schemas.microsoft.com/office/drawing/2014/main" id="{F8CFC8FE-FD4F-4E86-8EF5-222A11D1FCC5}"/>
                </a:ext>
              </a:extLst>
            </p:cNvPr>
            <p:cNvSpPr/>
            <p:nvPr/>
          </p:nvSpPr>
          <p:spPr>
            <a:xfrm>
              <a:off x="5903914" y="2268539"/>
              <a:ext cx="2200275" cy="403225"/>
            </a:xfrm>
            <a:custGeom>
              <a:avLst/>
              <a:gdLst>
                <a:gd name="connsiteX0" fmla="*/ 459581 w 2200275"/>
                <a:gd name="connsiteY0" fmla="*/ 192882 h 402432"/>
                <a:gd name="connsiteX1" fmla="*/ 776287 w 2200275"/>
                <a:gd name="connsiteY1" fmla="*/ 171450 h 402432"/>
                <a:gd name="connsiteX2" fmla="*/ 1269206 w 2200275"/>
                <a:gd name="connsiteY2" fmla="*/ 128588 h 402432"/>
                <a:gd name="connsiteX3" fmla="*/ 1524000 w 2200275"/>
                <a:gd name="connsiteY3" fmla="*/ 102394 h 402432"/>
                <a:gd name="connsiteX4" fmla="*/ 1631156 w 2200275"/>
                <a:gd name="connsiteY4" fmla="*/ 85725 h 402432"/>
                <a:gd name="connsiteX5" fmla="*/ 1702594 w 2200275"/>
                <a:gd name="connsiteY5" fmla="*/ 61913 h 402432"/>
                <a:gd name="connsiteX6" fmla="*/ 1795462 w 2200275"/>
                <a:gd name="connsiteY6" fmla="*/ 23813 h 402432"/>
                <a:gd name="connsiteX7" fmla="*/ 1835944 w 2200275"/>
                <a:gd name="connsiteY7" fmla="*/ 0 h 402432"/>
                <a:gd name="connsiteX8" fmla="*/ 1916906 w 2200275"/>
                <a:gd name="connsiteY8" fmla="*/ 4763 h 402432"/>
                <a:gd name="connsiteX9" fmla="*/ 1985962 w 2200275"/>
                <a:gd name="connsiteY9" fmla="*/ 11907 h 402432"/>
                <a:gd name="connsiteX10" fmla="*/ 2047875 w 2200275"/>
                <a:gd name="connsiteY10" fmla="*/ 30957 h 402432"/>
                <a:gd name="connsiteX11" fmla="*/ 2119312 w 2200275"/>
                <a:gd name="connsiteY11" fmla="*/ 66675 h 402432"/>
                <a:gd name="connsiteX12" fmla="*/ 2164556 w 2200275"/>
                <a:gd name="connsiteY12" fmla="*/ 97632 h 402432"/>
                <a:gd name="connsiteX13" fmla="*/ 2190750 w 2200275"/>
                <a:gd name="connsiteY13" fmla="*/ 128588 h 402432"/>
                <a:gd name="connsiteX14" fmla="*/ 2200275 w 2200275"/>
                <a:gd name="connsiteY14" fmla="*/ 154782 h 402432"/>
                <a:gd name="connsiteX15" fmla="*/ 2200275 w 2200275"/>
                <a:gd name="connsiteY15" fmla="*/ 173832 h 402432"/>
                <a:gd name="connsiteX16" fmla="*/ 2185987 w 2200275"/>
                <a:gd name="connsiteY16" fmla="*/ 197644 h 402432"/>
                <a:gd name="connsiteX17" fmla="*/ 2164556 w 2200275"/>
                <a:gd name="connsiteY17" fmla="*/ 219075 h 402432"/>
                <a:gd name="connsiteX18" fmla="*/ 2138362 w 2200275"/>
                <a:gd name="connsiteY18" fmla="*/ 226219 h 402432"/>
                <a:gd name="connsiteX19" fmla="*/ 1854994 w 2200275"/>
                <a:gd name="connsiteY19" fmla="*/ 245269 h 402432"/>
                <a:gd name="connsiteX20" fmla="*/ 952500 w 2200275"/>
                <a:gd name="connsiteY20" fmla="*/ 316707 h 402432"/>
                <a:gd name="connsiteX21" fmla="*/ 566737 w 2200275"/>
                <a:gd name="connsiteY21" fmla="*/ 361950 h 402432"/>
                <a:gd name="connsiteX22" fmla="*/ 490537 w 2200275"/>
                <a:gd name="connsiteY22" fmla="*/ 373857 h 402432"/>
                <a:gd name="connsiteX23" fmla="*/ 328612 w 2200275"/>
                <a:gd name="connsiteY23" fmla="*/ 402432 h 402432"/>
                <a:gd name="connsiteX24" fmla="*/ 288131 w 2200275"/>
                <a:gd name="connsiteY24" fmla="*/ 395288 h 402432"/>
                <a:gd name="connsiteX25" fmla="*/ 230981 w 2200275"/>
                <a:gd name="connsiteY25" fmla="*/ 371475 h 402432"/>
                <a:gd name="connsiteX26" fmla="*/ 138112 w 2200275"/>
                <a:gd name="connsiteY26" fmla="*/ 319088 h 402432"/>
                <a:gd name="connsiteX27" fmla="*/ 76200 w 2200275"/>
                <a:gd name="connsiteY27" fmla="*/ 266700 h 402432"/>
                <a:gd name="connsiteX28" fmla="*/ 26194 w 2200275"/>
                <a:gd name="connsiteY28" fmla="*/ 216694 h 402432"/>
                <a:gd name="connsiteX29" fmla="*/ 0 w 2200275"/>
                <a:gd name="connsiteY29" fmla="*/ 185738 h 402432"/>
                <a:gd name="connsiteX30" fmla="*/ 0 w 2200275"/>
                <a:gd name="connsiteY30" fmla="*/ 161925 h 402432"/>
                <a:gd name="connsiteX31" fmla="*/ 4762 w 2200275"/>
                <a:gd name="connsiteY31" fmla="*/ 145257 h 402432"/>
                <a:gd name="connsiteX32" fmla="*/ 30956 w 2200275"/>
                <a:gd name="connsiteY32" fmla="*/ 147638 h 402432"/>
                <a:gd name="connsiteX33" fmla="*/ 54769 w 2200275"/>
                <a:gd name="connsiteY33" fmla="*/ 159544 h 402432"/>
                <a:gd name="connsiteX34" fmla="*/ 119062 w 2200275"/>
                <a:gd name="connsiteY34" fmla="*/ 183357 h 402432"/>
                <a:gd name="connsiteX35" fmla="*/ 200025 w 2200275"/>
                <a:gd name="connsiteY35" fmla="*/ 200025 h 402432"/>
                <a:gd name="connsiteX36" fmla="*/ 292894 w 2200275"/>
                <a:gd name="connsiteY36" fmla="*/ 204788 h 402432"/>
                <a:gd name="connsiteX37" fmla="*/ 459581 w 2200275"/>
                <a:gd name="connsiteY37" fmla="*/ 192882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00275" h="402432">
                  <a:moveTo>
                    <a:pt x="459581" y="192882"/>
                  </a:moveTo>
                  <a:lnTo>
                    <a:pt x="776287" y="171450"/>
                  </a:lnTo>
                  <a:lnTo>
                    <a:pt x="1269206" y="128588"/>
                  </a:lnTo>
                  <a:lnTo>
                    <a:pt x="1524000" y="102394"/>
                  </a:lnTo>
                  <a:lnTo>
                    <a:pt x="1631156" y="85725"/>
                  </a:lnTo>
                  <a:lnTo>
                    <a:pt x="1702594" y="61913"/>
                  </a:lnTo>
                  <a:lnTo>
                    <a:pt x="1795462" y="23813"/>
                  </a:lnTo>
                  <a:lnTo>
                    <a:pt x="1835944" y="0"/>
                  </a:lnTo>
                  <a:lnTo>
                    <a:pt x="1916906" y="4763"/>
                  </a:lnTo>
                  <a:lnTo>
                    <a:pt x="1985962" y="11907"/>
                  </a:lnTo>
                  <a:lnTo>
                    <a:pt x="2047875" y="30957"/>
                  </a:lnTo>
                  <a:lnTo>
                    <a:pt x="2119312" y="66675"/>
                  </a:lnTo>
                  <a:lnTo>
                    <a:pt x="2164556" y="97632"/>
                  </a:lnTo>
                  <a:lnTo>
                    <a:pt x="2190750" y="128588"/>
                  </a:lnTo>
                  <a:lnTo>
                    <a:pt x="2200275" y="154782"/>
                  </a:lnTo>
                  <a:lnTo>
                    <a:pt x="2200275" y="173832"/>
                  </a:lnTo>
                  <a:lnTo>
                    <a:pt x="2185987" y="197644"/>
                  </a:lnTo>
                  <a:lnTo>
                    <a:pt x="2164556" y="219075"/>
                  </a:lnTo>
                  <a:lnTo>
                    <a:pt x="2138362" y="226219"/>
                  </a:lnTo>
                  <a:lnTo>
                    <a:pt x="1854994" y="245269"/>
                  </a:lnTo>
                  <a:lnTo>
                    <a:pt x="952500" y="316707"/>
                  </a:lnTo>
                  <a:lnTo>
                    <a:pt x="566737" y="361950"/>
                  </a:lnTo>
                  <a:lnTo>
                    <a:pt x="490537" y="373857"/>
                  </a:lnTo>
                  <a:lnTo>
                    <a:pt x="328612" y="402432"/>
                  </a:lnTo>
                  <a:lnTo>
                    <a:pt x="288131" y="395288"/>
                  </a:lnTo>
                  <a:lnTo>
                    <a:pt x="230981" y="371475"/>
                  </a:lnTo>
                  <a:lnTo>
                    <a:pt x="138112" y="319088"/>
                  </a:lnTo>
                  <a:lnTo>
                    <a:pt x="76200" y="266700"/>
                  </a:lnTo>
                  <a:lnTo>
                    <a:pt x="26194" y="216694"/>
                  </a:lnTo>
                  <a:lnTo>
                    <a:pt x="0" y="185738"/>
                  </a:lnTo>
                  <a:lnTo>
                    <a:pt x="0" y="161925"/>
                  </a:lnTo>
                  <a:lnTo>
                    <a:pt x="4762" y="145257"/>
                  </a:lnTo>
                  <a:lnTo>
                    <a:pt x="30956" y="147638"/>
                  </a:lnTo>
                  <a:lnTo>
                    <a:pt x="54769" y="159544"/>
                  </a:lnTo>
                  <a:lnTo>
                    <a:pt x="119062" y="183357"/>
                  </a:lnTo>
                  <a:lnTo>
                    <a:pt x="200025" y="200025"/>
                  </a:lnTo>
                  <a:lnTo>
                    <a:pt x="292894" y="204788"/>
                  </a:lnTo>
                  <a:lnTo>
                    <a:pt x="459581" y="19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88">
              <a:extLst>
                <a:ext uri="{FF2B5EF4-FFF2-40B4-BE49-F238E27FC236}">
                  <a16:creationId xmlns:a16="http://schemas.microsoft.com/office/drawing/2014/main" id="{60FDA5AA-0989-4C35-963B-90E1C361630B}"/>
                </a:ext>
              </a:extLst>
            </p:cNvPr>
            <p:cNvSpPr/>
            <p:nvPr/>
          </p:nvSpPr>
          <p:spPr>
            <a:xfrm>
              <a:off x="5495926" y="2736850"/>
              <a:ext cx="3051175" cy="488950"/>
            </a:xfrm>
            <a:custGeom>
              <a:avLst/>
              <a:gdLst>
                <a:gd name="connsiteX0" fmla="*/ 1104900 w 3051175"/>
                <a:gd name="connsiteY0" fmla="*/ 206375 h 488950"/>
                <a:gd name="connsiteX1" fmla="*/ 1663700 w 3051175"/>
                <a:gd name="connsiteY1" fmla="*/ 152400 h 488950"/>
                <a:gd name="connsiteX2" fmla="*/ 2136775 w 3051175"/>
                <a:gd name="connsiteY2" fmla="*/ 114300 h 488950"/>
                <a:gd name="connsiteX3" fmla="*/ 2419350 w 3051175"/>
                <a:gd name="connsiteY3" fmla="*/ 88900 h 488950"/>
                <a:gd name="connsiteX4" fmla="*/ 2489200 w 3051175"/>
                <a:gd name="connsiteY4" fmla="*/ 60325 h 488950"/>
                <a:gd name="connsiteX5" fmla="*/ 2574925 w 3051175"/>
                <a:gd name="connsiteY5" fmla="*/ 19050 h 488950"/>
                <a:gd name="connsiteX6" fmla="*/ 2616200 w 3051175"/>
                <a:gd name="connsiteY6" fmla="*/ 0 h 488950"/>
                <a:gd name="connsiteX7" fmla="*/ 2657475 w 3051175"/>
                <a:gd name="connsiteY7" fmla="*/ 6350 h 488950"/>
                <a:gd name="connsiteX8" fmla="*/ 2740025 w 3051175"/>
                <a:gd name="connsiteY8" fmla="*/ 22225 h 488950"/>
                <a:gd name="connsiteX9" fmla="*/ 2870200 w 3051175"/>
                <a:gd name="connsiteY9" fmla="*/ 66675 h 488950"/>
                <a:gd name="connsiteX10" fmla="*/ 2962275 w 3051175"/>
                <a:gd name="connsiteY10" fmla="*/ 107950 h 488950"/>
                <a:gd name="connsiteX11" fmla="*/ 3009900 w 3051175"/>
                <a:gd name="connsiteY11" fmla="*/ 133350 h 488950"/>
                <a:gd name="connsiteX12" fmla="*/ 3035300 w 3051175"/>
                <a:gd name="connsiteY12" fmla="*/ 161925 h 488950"/>
                <a:gd name="connsiteX13" fmla="*/ 3051175 w 3051175"/>
                <a:gd name="connsiteY13" fmla="*/ 206375 h 488950"/>
                <a:gd name="connsiteX14" fmla="*/ 3048000 w 3051175"/>
                <a:gd name="connsiteY14" fmla="*/ 231775 h 488950"/>
                <a:gd name="connsiteX15" fmla="*/ 3028950 w 3051175"/>
                <a:gd name="connsiteY15" fmla="*/ 266700 h 488950"/>
                <a:gd name="connsiteX16" fmla="*/ 3000375 w 3051175"/>
                <a:gd name="connsiteY16" fmla="*/ 295275 h 488950"/>
                <a:gd name="connsiteX17" fmla="*/ 2959100 w 3051175"/>
                <a:gd name="connsiteY17" fmla="*/ 314325 h 488950"/>
                <a:gd name="connsiteX18" fmla="*/ 2870200 w 3051175"/>
                <a:gd name="connsiteY18" fmla="*/ 298450 h 488950"/>
                <a:gd name="connsiteX19" fmla="*/ 2749550 w 3051175"/>
                <a:gd name="connsiteY19" fmla="*/ 279400 h 488950"/>
                <a:gd name="connsiteX20" fmla="*/ 2581275 w 3051175"/>
                <a:gd name="connsiteY20" fmla="*/ 260350 h 488950"/>
                <a:gd name="connsiteX21" fmla="*/ 2327275 w 3051175"/>
                <a:gd name="connsiteY21" fmla="*/ 266700 h 488950"/>
                <a:gd name="connsiteX22" fmla="*/ 1958975 w 3051175"/>
                <a:gd name="connsiteY22" fmla="*/ 285750 h 488950"/>
                <a:gd name="connsiteX23" fmla="*/ 1514475 w 3051175"/>
                <a:gd name="connsiteY23" fmla="*/ 320675 h 488950"/>
                <a:gd name="connsiteX24" fmla="*/ 1085850 w 3051175"/>
                <a:gd name="connsiteY24" fmla="*/ 368300 h 488950"/>
                <a:gd name="connsiteX25" fmla="*/ 771525 w 3051175"/>
                <a:gd name="connsiteY25" fmla="*/ 412750 h 488950"/>
                <a:gd name="connsiteX26" fmla="*/ 555625 w 3051175"/>
                <a:gd name="connsiteY26" fmla="*/ 463550 h 488950"/>
                <a:gd name="connsiteX27" fmla="*/ 463550 w 3051175"/>
                <a:gd name="connsiteY27" fmla="*/ 488950 h 488950"/>
                <a:gd name="connsiteX28" fmla="*/ 406400 w 3051175"/>
                <a:gd name="connsiteY28" fmla="*/ 479425 h 488950"/>
                <a:gd name="connsiteX29" fmla="*/ 333375 w 3051175"/>
                <a:gd name="connsiteY29" fmla="*/ 457200 h 488950"/>
                <a:gd name="connsiteX30" fmla="*/ 244475 w 3051175"/>
                <a:gd name="connsiteY30" fmla="*/ 425450 h 488950"/>
                <a:gd name="connsiteX31" fmla="*/ 171450 w 3051175"/>
                <a:gd name="connsiteY31" fmla="*/ 387350 h 488950"/>
                <a:gd name="connsiteX32" fmla="*/ 107950 w 3051175"/>
                <a:gd name="connsiteY32" fmla="*/ 339725 h 488950"/>
                <a:gd name="connsiteX33" fmla="*/ 47625 w 3051175"/>
                <a:gd name="connsiteY33" fmla="*/ 282575 h 488950"/>
                <a:gd name="connsiteX34" fmla="*/ 9525 w 3051175"/>
                <a:gd name="connsiteY34" fmla="*/ 238125 h 488950"/>
                <a:gd name="connsiteX35" fmla="*/ 0 w 3051175"/>
                <a:gd name="connsiteY35" fmla="*/ 203200 h 488950"/>
                <a:gd name="connsiteX36" fmla="*/ 9525 w 3051175"/>
                <a:gd name="connsiteY36" fmla="*/ 187325 h 488950"/>
                <a:gd name="connsiteX37" fmla="*/ 38100 w 3051175"/>
                <a:gd name="connsiteY37" fmla="*/ 187325 h 488950"/>
                <a:gd name="connsiteX38" fmla="*/ 76200 w 3051175"/>
                <a:gd name="connsiteY38" fmla="*/ 203200 h 488950"/>
                <a:gd name="connsiteX39" fmla="*/ 139700 w 3051175"/>
                <a:gd name="connsiteY39" fmla="*/ 234950 h 488950"/>
                <a:gd name="connsiteX40" fmla="*/ 190500 w 3051175"/>
                <a:gd name="connsiteY40" fmla="*/ 247650 h 488950"/>
                <a:gd name="connsiteX41" fmla="*/ 241300 w 3051175"/>
                <a:gd name="connsiteY41" fmla="*/ 247650 h 488950"/>
                <a:gd name="connsiteX42" fmla="*/ 409575 w 3051175"/>
                <a:gd name="connsiteY42" fmla="*/ 247650 h 488950"/>
                <a:gd name="connsiteX43" fmla="*/ 673100 w 3051175"/>
                <a:gd name="connsiteY43" fmla="*/ 241300 h 488950"/>
                <a:gd name="connsiteX44" fmla="*/ 1104900 w 3051175"/>
                <a:gd name="connsiteY44" fmla="*/ 206375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1175" h="488950">
                  <a:moveTo>
                    <a:pt x="1104900" y="206375"/>
                  </a:moveTo>
                  <a:lnTo>
                    <a:pt x="1663700" y="152400"/>
                  </a:lnTo>
                  <a:lnTo>
                    <a:pt x="2136775" y="114300"/>
                  </a:lnTo>
                  <a:lnTo>
                    <a:pt x="2419350" y="88900"/>
                  </a:lnTo>
                  <a:lnTo>
                    <a:pt x="2489200" y="60325"/>
                  </a:lnTo>
                  <a:lnTo>
                    <a:pt x="2574925" y="19050"/>
                  </a:lnTo>
                  <a:lnTo>
                    <a:pt x="2616200" y="0"/>
                  </a:lnTo>
                  <a:lnTo>
                    <a:pt x="2657475" y="6350"/>
                  </a:lnTo>
                  <a:lnTo>
                    <a:pt x="2740025" y="22225"/>
                  </a:lnTo>
                  <a:lnTo>
                    <a:pt x="2870200" y="66675"/>
                  </a:lnTo>
                  <a:lnTo>
                    <a:pt x="2962275" y="107950"/>
                  </a:lnTo>
                  <a:lnTo>
                    <a:pt x="3009900" y="133350"/>
                  </a:lnTo>
                  <a:lnTo>
                    <a:pt x="3035300" y="161925"/>
                  </a:lnTo>
                  <a:lnTo>
                    <a:pt x="3051175" y="206375"/>
                  </a:lnTo>
                  <a:lnTo>
                    <a:pt x="3048000" y="231775"/>
                  </a:lnTo>
                  <a:lnTo>
                    <a:pt x="3028950" y="266700"/>
                  </a:lnTo>
                  <a:lnTo>
                    <a:pt x="3000375" y="295275"/>
                  </a:lnTo>
                  <a:lnTo>
                    <a:pt x="2959100" y="314325"/>
                  </a:lnTo>
                  <a:lnTo>
                    <a:pt x="2870200" y="298450"/>
                  </a:lnTo>
                  <a:lnTo>
                    <a:pt x="2749550" y="279400"/>
                  </a:lnTo>
                  <a:lnTo>
                    <a:pt x="2581275" y="260350"/>
                  </a:lnTo>
                  <a:lnTo>
                    <a:pt x="2327275" y="266700"/>
                  </a:lnTo>
                  <a:lnTo>
                    <a:pt x="1958975" y="285750"/>
                  </a:lnTo>
                  <a:lnTo>
                    <a:pt x="1514475" y="320675"/>
                  </a:lnTo>
                  <a:lnTo>
                    <a:pt x="1085850" y="368300"/>
                  </a:lnTo>
                  <a:lnTo>
                    <a:pt x="771525" y="412750"/>
                  </a:lnTo>
                  <a:lnTo>
                    <a:pt x="555625" y="463550"/>
                  </a:lnTo>
                  <a:lnTo>
                    <a:pt x="463550" y="488950"/>
                  </a:lnTo>
                  <a:lnTo>
                    <a:pt x="406400" y="479425"/>
                  </a:lnTo>
                  <a:lnTo>
                    <a:pt x="333375" y="457200"/>
                  </a:lnTo>
                  <a:lnTo>
                    <a:pt x="244475" y="425450"/>
                  </a:lnTo>
                  <a:lnTo>
                    <a:pt x="171450" y="387350"/>
                  </a:lnTo>
                  <a:lnTo>
                    <a:pt x="107950" y="339725"/>
                  </a:lnTo>
                  <a:lnTo>
                    <a:pt x="47625" y="282575"/>
                  </a:lnTo>
                  <a:lnTo>
                    <a:pt x="9525" y="238125"/>
                  </a:lnTo>
                  <a:lnTo>
                    <a:pt x="0" y="203200"/>
                  </a:lnTo>
                  <a:lnTo>
                    <a:pt x="9525" y="187325"/>
                  </a:lnTo>
                  <a:lnTo>
                    <a:pt x="38100" y="187325"/>
                  </a:lnTo>
                  <a:lnTo>
                    <a:pt x="76200" y="203200"/>
                  </a:lnTo>
                  <a:lnTo>
                    <a:pt x="139700" y="234950"/>
                  </a:lnTo>
                  <a:lnTo>
                    <a:pt x="190500" y="247650"/>
                  </a:lnTo>
                  <a:lnTo>
                    <a:pt x="241300" y="247650"/>
                  </a:lnTo>
                  <a:lnTo>
                    <a:pt x="409575" y="247650"/>
                  </a:lnTo>
                  <a:lnTo>
                    <a:pt x="673100" y="241300"/>
                  </a:lnTo>
                  <a:lnTo>
                    <a:pt x="1104900" y="20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97">
              <a:extLst>
                <a:ext uri="{FF2B5EF4-FFF2-40B4-BE49-F238E27FC236}">
                  <a16:creationId xmlns:a16="http://schemas.microsoft.com/office/drawing/2014/main" id="{4EF2E0F3-CB4A-4B4E-BF56-B111CEE1421A}"/>
                </a:ext>
              </a:extLst>
            </p:cNvPr>
            <p:cNvSpPr/>
            <p:nvPr/>
          </p:nvSpPr>
          <p:spPr>
            <a:xfrm rot="16200000">
              <a:off x="6262689" y="3395664"/>
              <a:ext cx="1863725" cy="1641475"/>
            </a:xfrm>
            <a:custGeom>
              <a:avLst/>
              <a:gdLst>
                <a:gd name="connsiteX0" fmla="*/ 1597025 w 1863725"/>
                <a:gd name="connsiteY0" fmla="*/ 276225 h 1641475"/>
                <a:gd name="connsiteX1" fmla="*/ 1635125 w 1863725"/>
                <a:gd name="connsiteY1" fmla="*/ 908050 h 1641475"/>
                <a:gd name="connsiteX2" fmla="*/ 1651000 w 1863725"/>
                <a:gd name="connsiteY2" fmla="*/ 1187450 h 1641475"/>
                <a:gd name="connsiteX3" fmla="*/ 1651000 w 1863725"/>
                <a:gd name="connsiteY3" fmla="*/ 1219200 h 1641475"/>
                <a:gd name="connsiteX4" fmla="*/ 1647825 w 1863725"/>
                <a:gd name="connsiteY4" fmla="*/ 1241425 h 1641475"/>
                <a:gd name="connsiteX5" fmla="*/ 1638300 w 1863725"/>
                <a:gd name="connsiteY5" fmla="*/ 1273175 h 1641475"/>
                <a:gd name="connsiteX6" fmla="*/ 1619250 w 1863725"/>
                <a:gd name="connsiteY6" fmla="*/ 1295400 h 1641475"/>
                <a:gd name="connsiteX7" fmla="*/ 1584325 w 1863725"/>
                <a:gd name="connsiteY7" fmla="*/ 1311275 h 1641475"/>
                <a:gd name="connsiteX8" fmla="*/ 1454150 w 1863725"/>
                <a:gd name="connsiteY8" fmla="*/ 1320800 h 1641475"/>
                <a:gd name="connsiteX9" fmla="*/ 1308100 w 1863725"/>
                <a:gd name="connsiteY9" fmla="*/ 1320800 h 1641475"/>
                <a:gd name="connsiteX10" fmla="*/ 771525 w 1863725"/>
                <a:gd name="connsiteY10" fmla="*/ 1320800 h 1641475"/>
                <a:gd name="connsiteX11" fmla="*/ 241300 w 1863725"/>
                <a:gd name="connsiteY11" fmla="*/ 1323975 h 1641475"/>
                <a:gd name="connsiteX12" fmla="*/ 114300 w 1863725"/>
                <a:gd name="connsiteY12" fmla="*/ 1327150 h 1641475"/>
                <a:gd name="connsiteX13" fmla="*/ 69850 w 1863725"/>
                <a:gd name="connsiteY13" fmla="*/ 1339850 h 1641475"/>
                <a:gd name="connsiteX14" fmla="*/ 41275 w 1863725"/>
                <a:gd name="connsiteY14" fmla="*/ 1358900 h 1641475"/>
                <a:gd name="connsiteX15" fmla="*/ 22225 w 1863725"/>
                <a:gd name="connsiteY15" fmla="*/ 1384300 h 1641475"/>
                <a:gd name="connsiteX16" fmla="*/ 6350 w 1863725"/>
                <a:gd name="connsiteY16" fmla="*/ 1419225 h 1641475"/>
                <a:gd name="connsiteX17" fmla="*/ 0 w 1863725"/>
                <a:gd name="connsiteY17" fmla="*/ 1450975 h 1641475"/>
                <a:gd name="connsiteX18" fmla="*/ 6350 w 1863725"/>
                <a:gd name="connsiteY18" fmla="*/ 1482725 h 1641475"/>
                <a:gd name="connsiteX19" fmla="*/ 22225 w 1863725"/>
                <a:gd name="connsiteY19" fmla="*/ 1508125 h 1641475"/>
                <a:gd name="connsiteX20" fmla="*/ 57150 w 1863725"/>
                <a:gd name="connsiteY20" fmla="*/ 1533525 h 1641475"/>
                <a:gd name="connsiteX21" fmla="*/ 101600 w 1863725"/>
                <a:gd name="connsiteY21" fmla="*/ 1546225 h 1641475"/>
                <a:gd name="connsiteX22" fmla="*/ 311150 w 1863725"/>
                <a:gd name="connsiteY22" fmla="*/ 1552575 h 1641475"/>
                <a:gd name="connsiteX23" fmla="*/ 1444625 w 1863725"/>
                <a:gd name="connsiteY23" fmla="*/ 1590675 h 1641475"/>
                <a:gd name="connsiteX24" fmla="*/ 1492250 w 1863725"/>
                <a:gd name="connsiteY24" fmla="*/ 1590675 h 1641475"/>
                <a:gd name="connsiteX25" fmla="*/ 1555750 w 1863725"/>
                <a:gd name="connsiteY25" fmla="*/ 1619250 h 1641475"/>
                <a:gd name="connsiteX26" fmla="*/ 1587500 w 1863725"/>
                <a:gd name="connsiteY26" fmla="*/ 1635125 h 1641475"/>
                <a:gd name="connsiteX27" fmla="*/ 1616075 w 1863725"/>
                <a:gd name="connsiteY27" fmla="*/ 1641475 h 1641475"/>
                <a:gd name="connsiteX28" fmla="*/ 1641475 w 1863725"/>
                <a:gd name="connsiteY28" fmla="*/ 1641475 h 1641475"/>
                <a:gd name="connsiteX29" fmla="*/ 1679575 w 1863725"/>
                <a:gd name="connsiteY29" fmla="*/ 1616075 h 1641475"/>
                <a:gd name="connsiteX30" fmla="*/ 1755775 w 1863725"/>
                <a:gd name="connsiteY30" fmla="*/ 1536700 h 1641475"/>
                <a:gd name="connsiteX31" fmla="*/ 1847850 w 1863725"/>
                <a:gd name="connsiteY31" fmla="*/ 1425575 h 1641475"/>
                <a:gd name="connsiteX32" fmla="*/ 1863725 w 1863725"/>
                <a:gd name="connsiteY32" fmla="*/ 1403350 h 1641475"/>
                <a:gd name="connsiteX33" fmla="*/ 1863725 w 1863725"/>
                <a:gd name="connsiteY33" fmla="*/ 1397000 h 1641475"/>
                <a:gd name="connsiteX34" fmla="*/ 1857375 w 1863725"/>
                <a:gd name="connsiteY34" fmla="*/ 1349375 h 1641475"/>
                <a:gd name="connsiteX35" fmla="*/ 1835150 w 1863725"/>
                <a:gd name="connsiteY35" fmla="*/ 1285875 h 1641475"/>
                <a:gd name="connsiteX36" fmla="*/ 1812925 w 1863725"/>
                <a:gd name="connsiteY36" fmla="*/ 1212850 h 1641475"/>
                <a:gd name="connsiteX37" fmla="*/ 1806575 w 1863725"/>
                <a:gd name="connsiteY37" fmla="*/ 1200150 h 1641475"/>
                <a:gd name="connsiteX38" fmla="*/ 1800225 w 1863725"/>
                <a:gd name="connsiteY38" fmla="*/ 1079500 h 1641475"/>
                <a:gd name="connsiteX39" fmla="*/ 1774825 w 1863725"/>
                <a:gd name="connsiteY39" fmla="*/ 768350 h 1641475"/>
                <a:gd name="connsiteX40" fmla="*/ 1714500 w 1863725"/>
                <a:gd name="connsiteY40" fmla="*/ 0 h 1641475"/>
                <a:gd name="connsiteX41" fmla="*/ 1581150 w 1863725"/>
                <a:gd name="connsiteY41" fmla="*/ 0 h 1641475"/>
                <a:gd name="connsiteX42" fmla="*/ 1597025 w 1863725"/>
                <a:gd name="connsiteY42" fmla="*/ 276225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3725" h="1641475">
                  <a:moveTo>
                    <a:pt x="1597025" y="276225"/>
                  </a:moveTo>
                  <a:lnTo>
                    <a:pt x="1635125" y="908050"/>
                  </a:lnTo>
                  <a:lnTo>
                    <a:pt x="1651000" y="1187450"/>
                  </a:lnTo>
                  <a:lnTo>
                    <a:pt x="1651000" y="1219200"/>
                  </a:lnTo>
                  <a:lnTo>
                    <a:pt x="1647825" y="1241425"/>
                  </a:lnTo>
                  <a:lnTo>
                    <a:pt x="1638300" y="1273175"/>
                  </a:lnTo>
                  <a:lnTo>
                    <a:pt x="1619250" y="1295400"/>
                  </a:lnTo>
                  <a:lnTo>
                    <a:pt x="1584325" y="1311275"/>
                  </a:lnTo>
                  <a:lnTo>
                    <a:pt x="1454150" y="1320800"/>
                  </a:lnTo>
                  <a:lnTo>
                    <a:pt x="1308100" y="1320800"/>
                  </a:lnTo>
                  <a:lnTo>
                    <a:pt x="771525" y="1320800"/>
                  </a:lnTo>
                  <a:lnTo>
                    <a:pt x="241300" y="1323975"/>
                  </a:lnTo>
                  <a:lnTo>
                    <a:pt x="114300" y="1327150"/>
                  </a:lnTo>
                  <a:lnTo>
                    <a:pt x="69850" y="1339850"/>
                  </a:lnTo>
                  <a:lnTo>
                    <a:pt x="41275" y="1358900"/>
                  </a:lnTo>
                  <a:lnTo>
                    <a:pt x="22225" y="1384300"/>
                  </a:lnTo>
                  <a:lnTo>
                    <a:pt x="6350" y="1419225"/>
                  </a:lnTo>
                  <a:lnTo>
                    <a:pt x="0" y="1450975"/>
                  </a:lnTo>
                  <a:lnTo>
                    <a:pt x="6350" y="1482725"/>
                  </a:lnTo>
                  <a:lnTo>
                    <a:pt x="22225" y="1508125"/>
                  </a:lnTo>
                  <a:lnTo>
                    <a:pt x="57150" y="1533525"/>
                  </a:lnTo>
                  <a:lnTo>
                    <a:pt x="101600" y="1546225"/>
                  </a:lnTo>
                  <a:lnTo>
                    <a:pt x="311150" y="1552575"/>
                  </a:lnTo>
                  <a:lnTo>
                    <a:pt x="1444625" y="1590675"/>
                  </a:lnTo>
                  <a:lnTo>
                    <a:pt x="1492250" y="1590675"/>
                  </a:lnTo>
                  <a:lnTo>
                    <a:pt x="1555750" y="1619250"/>
                  </a:lnTo>
                  <a:lnTo>
                    <a:pt x="1587500" y="1635125"/>
                  </a:lnTo>
                  <a:lnTo>
                    <a:pt x="1616075" y="1641475"/>
                  </a:lnTo>
                  <a:lnTo>
                    <a:pt x="1641475" y="1641475"/>
                  </a:lnTo>
                  <a:lnTo>
                    <a:pt x="1679575" y="1616075"/>
                  </a:lnTo>
                  <a:lnTo>
                    <a:pt x="1755775" y="1536700"/>
                  </a:lnTo>
                  <a:lnTo>
                    <a:pt x="1847850" y="1425575"/>
                  </a:lnTo>
                  <a:lnTo>
                    <a:pt x="1863725" y="1403350"/>
                  </a:lnTo>
                  <a:lnTo>
                    <a:pt x="1863725" y="1397000"/>
                  </a:lnTo>
                  <a:lnTo>
                    <a:pt x="1857375" y="1349375"/>
                  </a:lnTo>
                  <a:lnTo>
                    <a:pt x="1835150" y="1285875"/>
                  </a:lnTo>
                  <a:lnTo>
                    <a:pt x="1812925" y="1212850"/>
                  </a:lnTo>
                  <a:lnTo>
                    <a:pt x="1806575" y="1200150"/>
                  </a:lnTo>
                  <a:lnTo>
                    <a:pt x="1800225" y="1079500"/>
                  </a:lnTo>
                  <a:lnTo>
                    <a:pt x="1774825" y="768350"/>
                  </a:lnTo>
                  <a:lnTo>
                    <a:pt x="1714500" y="0"/>
                  </a:lnTo>
                  <a:lnTo>
                    <a:pt x="1581150" y="0"/>
                  </a:lnTo>
                  <a:lnTo>
                    <a:pt x="15970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89">
              <a:extLst>
                <a:ext uri="{FF2B5EF4-FFF2-40B4-BE49-F238E27FC236}">
                  <a16:creationId xmlns:a16="http://schemas.microsoft.com/office/drawing/2014/main" id="{33359F4C-33BB-4335-A7F8-0B3B06BE833D}"/>
                </a:ext>
              </a:extLst>
            </p:cNvPr>
            <p:cNvSpPr/>
            <p:nvPr/>
          </p:nvSpPr>
          <p:spPr>
            <a:xfrm>
              <a:off x="6332539" y="3786188"/>
              <a:ext cx="1481137" cy="247650"/>
            </a:xfrm>
            <a:custGeom>
              <a:avLst/>
              <a:gdLst>
                <a:gd name="connsiteX0" fmla="*/ 404812 w 1481137"/>
                <a:gd name="connsiteY0" fmla="*/ 78581 h 247650"/>
                <a:gd name="connsiteX1" fmla="*/ 938212 w 1481137"/>
                <a:gd name="connsiteY1" fmla="*/ 45243 h 247650"/>
                <a:gd name="connsiteX2" fmla="*/ 1035844 w 1481137"/>
                <a:gd name="connsiteY2" fmla="*/ 28575 h 247650"/>
                <a:gd name="connsiteX3" fmla="*/ 1135856 w 1481137"/>
                <a:gd name="connsiteY3" fmla="*/ 0 h 247650"/>
                <a:gd name="connsiteX4" fmla="*/ 1181100 w 1481137"/>
                <a:gd name="connsiteY4" fmla="*/ 9525 h 247650"/>
                <a:gd name="connsiteX5" fmla="*/ 1481137 w 1481137"/>
                <a:gd name="connsiteY5" fmla="*/ 71437 h 247650"/>
                <a:gd name="connsiteX6" fmla="*/ 1478756 w 1481137"/>
                <a:gd name="connsiteY6" fmla="*/ 169068 h 247650"/>
                <a:gd name="connsiteX7" fmla="*/ 1250156 w 1481137"/>
                <a:gd name="connsiteY7" fmla="*/ 183356 h 247650"/>
                <a:gd name="connsiteX8" fmla="*/ 921544 w 1481137"/>
                <a:gd name="connsiteY8" fmla="*/ 200025 h 247650"/>
                <a:gd name="connsiteX9" fmla="*/ 640556 w 1481137"/>
                <a:gd name="connsiteY9" fmla="*/ 226218 h 247650"/>
                <a:gd name="connsiteX10" fmla="*/ 411956 w 1481137"/>
                <a:gd name="connsiteY10" fmla="*/ 242887 h 247650"/>
                <a:gd name="connsiteX11" fmla="*/ 269081 w 1481137"/>
                <a:gd name="connsiteY11" fmla="*/ 247650 h 247650"/>
                <a:gd name="connsiteX12" fmla="*/ 164306 w 1481137"/>
                <a:gd name="connsiteY12" fmla="*/ 247650 h 247650"/>
                <a:gd name="connsiteX13" fmla="*/ 0 w 1481137"/>
                <a:gd name="connsiteY13" fmla="*/ 142875 h 247650"/>
                <a:gd name="connsiteX14" fmla="*/ 2381 w 1481137"/>
                <a:gd name="connsiteY14" fmla="*/ 30956 h 247650"/>
                <a:gd name="connsiteX15" fmla="*/ 121444 w 1481137"/>
                <a:gd name="connsiteY15" fmla="*/ 73818 h 247650"/>
                <a:gd name="connsiteX16" fmla="*/ 211931 w 1481137"/>
                <a:gd name="connsiteY16" fmla="*/ 92868 h 247650"/>
                <a:gd name="connsiteX17" fmla="*/ 404812 w 1481137"/>
                <a:gd name="connsiteY17" fmla="*/ 78581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1137" h="247650">
                  <a:moveTo>
                    <a:pt x="404812" y="78581"/>
                  </a:moveTo>
                  <a:lnTo>
                    <a:pt x="938212" y="45243"/>
                  </a:lnTo>
                  <a:lnTo>
                    <a:pt x="1035844" y="28575"/>
                  </a:lnTo>
                  <a:lnTo>
                    <a:pt x="1135856" y="0"/>
                  </a:lnTo>
                  <a:lnTo>
                    <a:pt x="1181100" y="9525"/>
                  </a:lnTo>
                  <a:lnTo>
                    <a:pt x="1481137" y="71437"/>
                  </a:lnTo>
                  <a:cubicBezTo>
                    <a:pt x="1480343" y="103981"/>
                    <a:pt x="1479550" y="136524"/>
                    <a:pt x="1478756" y="169068"/>
                  </a:cubicBezTo>
                  <a:lnTo>
                    <a:pt x="1250156" y="183356"/>
                  </a:lnTo>
                  <a:lnTo>
                    <a:pt x="921544" y="200025"/>
                  </a:lnTo>
                  <a:lnTo>
                    <a:pt x="640556" y="226218"/>
                  </a:lnTo>
                  <a:lnTo>
                    <a:pt x="411956" y="242887"/>
                  </a:lnTo>
                  <a:lnTo>
                    <a:pt x="269081" y="247650"/>
                  </a:lnTo>
                  <a:lnTo>
                    <a:pt x="164306" y="247650"/>
                  </a:lnTo>
                  <a:lnTo>
                    <a:pt x="0" y="142875"/>
                  </a:lnTo>
                  <a:cubicBezTo>
                    <a:pt x="794" y="105569"/>
                    <a:pt x="1587" y="68262"/>
                    <a:pt x="2381" y="30956"/>
                  </a:cubicBezTo>
                  <a:lnTo>
                    <a:pt x="121444" y="73818"/>
                  </a:lnTo>
                  <a:lnTo>
                    <a:pt x="211931" y="92868"/>
                  </a:lnTo>
                  <a:lnTo>
                    <a:pt x="404812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90">
              <a:extLst>
                <a:ext uri="{FF2B5EF4-FFF2-40B4-BE49-F238E27FC236}">
                  <a16:creationId xmlns:a16="http://schemas.microsoft.com/office/drawing/2014/main" id="{BDA98088-CCDC-49B3-8327-8B139DD91CCE}"/>
                </a:ext>
              </a:extLst>
            </p:cNvPr>
            <p:cNvSpPr/>
            <p:nvPr/>
          </p:nvSpPr>
          <p:spPr>
            <a:xfrm>
              <a:off x="6356350" y="4314826"/>
              <a:ext cx="1409700" cy="233363"/>
            </a:xfrm>
            <a:custGeom>
              <a:avLst/>
              <a:gdLst>
                <a:gd name="connsiteX0" fmla="*/ 340519 w 1409700"/>
                <a:gd name="connsiteY0" fmla="*/ 69056 h 233363"/>
                <a:gd name="connsiteX1" fmla="*/ 1000125 w 1409700"/>
                <a:gd name="connsiteY1" fmla="*/ 30956 h 233363"/>
                <a:gd name="connsiteX2" fmla="*/ 1088232 w 1409700"/>
                <a:gd name="connsiteY2" fmla="*/ 7144 h 233363"/>
                <a:gd name="connsiteX3" fmla="*/ 1154907 w 1409700"/>
                <a:gd name="connsiteY3" fmla="*/ 0 h 233363"/>
                <a:gd name="connsiteX4" fmla="*/ 1223963 w 1409700"/>
                <a:gd name="connsiteY4" fmla="*/ 0 h 233363"/>
                <a:gd name="connsiteX5" fmla="*/ 1304925 w 1409700"/>
                <a:gd name="connsiteY5" fmla="*/ 2381 h 233363"/>
                <a:gd name="connsiteX6" fmla="*/ 1409700 w 1409700"/>
                <a:gd name="connsiteY6" fmla="*/ 21431 h 233363"/>
                <a:gd name="connsiteX7" fmla="*/ 1409700 w 1409700"/>
                <a:gd name="connsiteY7" fmla="*/ 161925 h 233363"/>
                <a:gd name="connsiteX8" fmla="*/ 1276350 w 1409700"/>
                <a:gd name="connsiteY8" fmla="*/ 164306 h 233363"/>
                <a:gd name="connsiteX9" fmla="*/ 1078707 w 1409700"/>
                <a:gd name="connsiteY9" fmla="*/ 166688 h 233363"/>
                <a:gd name="connsiteX10" fmla="*/ 826294 w 1409700"/>
                <a:gd name="connsiteY10" fmla="*/ 183356 h 233363"/>
                <a:gd name="connsiteX11" fmla="*/ 473869 w 1409700"/>
                <a:gd name="connsiteY11" fmla="*/ 207169 h 233363"/>
                <a:gd name="connsiteX12" fmla="*/ 164307 w 1409700"/>
                <a:gd name="connsiteY12" fmla="*/ 233363 h 233363"/>
                <a:gd name="connsiteX13" fmla="*/ 100013 w 1409700"/>
                <a:gd name="connsiteY13" fmla="*/ 204788 h 233363"/>
                <a:gd name="connsiteX14" fmla="*/ 2382 w 1409700"/>
                <a:gd name="connsiteY14" fmla="*/ 161925 h 233363"/>
                <a:gd name="connsiteX15" fmla="*/ 0 w 1409700"/>
                <a:gd name="connsiteY15" fmla="*/ 23813 h 233363"/>
                <a:gd name="connsiteX16" fmla="*/ 107157 w 1409700"/>
                <a:gd name="connsiteY16" fmla="*/ 59531 h 233363"/>
                <a:gd name="connsiteX17" fmla="*/ 197644 w 1409700"/>
                <a:gd name="connsiteY17" fmla="*/ 76200 h 233363"/>
                <a:gd name="connsiteX18" fmla="*/ 340519 w 1409700"/>
                <a:gd name="connsiteY18" fmla="*/ 69056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9700" h="233363">
                  <a:moveTo>
                    <a:pt x="340519" y="69056"/>
                  </a:moveTo>
                  <a:lnTo>
                    <a:pt x="1000125" y="30956"/>
                  </a:lnTo>
                  <a:lnTo>
                    <a:pt x="1088232" y="7144"/>
                  </a:lnTo>
                  <a:lnTo>
                    <a:pt x="1154907" y="0"/>
                  </a:lnTo>
                  <a:lnTo>
                    <a:pt x="1223963" y="0"/>
                  </a:lnTo>
                  <a:lnTo>
                    <a:pt x="1304925" y="2381"/>
                  </a:lnTo>
                  <a:lnTo>
                    <a:pt x="1409700" y="21431"/>
                  </a:lnTo>
                  <a:lnTo>
                    <a:pt x="1409700" y="161925"/>
                  </a:lnTo>
                  <a:lnTo>
                    <a:pt x="1276350" y="164306"/>
                  </a:lnTo>
                  <a:lnTo>
                    <a:pt x="1078707" y="166688"/>
                  </a:lnTo>
                  <a:lnTo>
                    <a:pt x="826294" y="183356"/>
                  </a:lnTo>
                  <a:lnTo>
                    <a:pt x="473869" y="207169"/>
                  </a:lnTo>
                  <a:lnTo>
                    <a:pt x="164307" y="233363"/>
                  </a:lnTo>
                  <a:lnTo>
                    <a:pt x="100013" y="204788"/>
                  </a:lnTo>
                  <a:lnTo>
                    <a:pt x="2382" y="161925"/>
                  </a:lnTo>
                  <a:lnTo>
                    <a:pt x="0" y="23813"/>
                  </a:lnTo>
                  <a:lnTo>
                    <a:pt x="107157" y="59531"/>
                  </a:lnTo>
                  <a:lnTo>
                    <a:pt x="197644" y="76200"/>
                  </a:lnTo>
                  <a:lnTo>
                    <a:pt x="340519" y="69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91">
              <a:extLst>
                <a:ext uri="{FF2B5EF4-FFF2-40B4-BE49-F238E27FC236}">
                  <a16:creationId xmlns:a16="http://schemas.microsoft.com/office/drawing/2014/main" id="{CB529749-5EC2-4D87-9576-F4D6A189E8BC}"/>
                </a:ext>
              </a:extLst>
            </p:cNvPr>
            <p:cNvSpPr/>
            <p:nvPr/>
          </p:nvSpPr>
          <p:spPr>
            <a:xfrm>
              <a:off x="6370639" y="4875213"/>
              <a:ext cx="1387475" cy="239712"/>
            </a:xfrm>
            <a:custGeom>
              <a:avLst/>
              <a:gdLst>
                <a:gd name="connsiteX0" fmla="*/ 190500 w 1388269"/>
                <a:gd name="connsiteY0" fmla="*/ 88106 h 240506"/>
                <a:gd name="connsiteX1" fmla="*/ 888206 w 1388269"/>
                <a:gd name="connsiteY1" fmla="*/ 38100 h 240506"/>
                <a:gd name="connsiteX2" fmla="*/ 1388269 w 1388269"/>
                <a:gd name="connsiteY2" fmla="*/ 0 h 240506"/>
                <a:gd name="connsiteX3" fmla="*/ 1388269 w 1388269"/>
                <a:gd name="connsiteY3" fmla="*/ 140494 h 240506"/>
                <a:gd name="connsiteX4" fmla="*/ 1216819 w 1388269"/>
                <a:gd name="connsiteY4" fmla="*/ 150019 h 240506"/>
                <a:gd name="connsiteX5" fmla="*/ 4762 w 1388269"/>
                <a:gd name="connsiteY5" fmla="*/ 240506 h 240506"/>
                <a:gd name="connsiteX6" fmla="*/ 0 w 1388269"/>
                <a:gd name="connsiteY6" fmla="*/ 100012 h 240506"/>
                <a:gd name="connsiteX7" fmla="*/ 190500 w 1388269"/>
                <a:gd name="connsiteY7" fmla="*/ 88106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269" h="240506">
                  <a:moveTo>
                    <a:pt x="190500" y="88106"/>
                  </a:moveTo>
                  <a:lnTo>
                    <a:pt x="888206" y="38100"/>
                  </a:lnTo>
                  <a:lnTo>
                    <a:pt x="1388269" y="0"/>
                  </a:lnTo>
                  <a:lnTo>
                    <a:pt x="1388269" y="140494"/>
                  </a:lnTo>
                  <a:lnTo>
                    <a:pt x="1216819" y="150019"/>
                  </a:lnTo>
                  <a:lnTo>
                    <a:pt x="4762" y="240506"/>
                  </a:lnTo>
                  <a:lnTo>
                    <a:pt x="0" y="100012"/>
                  </a:lnTo>
                  <a:lnTo>
                    <a:pt x="190500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92">
              <a:extLst>
                <a:ext uri="{FF2B5EF4-FFF2-40B4-BE49-F238E27FC236}">
                  <a16:creationId xmlns:a16="http://schemas.microsoft.com/office/drawing/2014/main" id="{2F23D4C7-720A-462E-9E6D-E03F25B7AD68}"/>
                </a:ext>
              </a:extLst>
            </p:cNvPr>
            <p:cNvSpPr/>
            <p:nvPr/>
          </p:nvSpPr>
          <p:spPr>
            <a:xfrm>
              <a:off x="5608638" y="5138739"/>
              <a:ext cx="1333500" cy="911225"/>
            </a:xfrm>
            <a:custGeom>
              <a:avLst/>
              <a:gdLst>
                <a:gd name="connsiteX0" fmla="*/ 959644 w 1333500"/>
                <a:gd name="connsiteY0" fmla="*/ 28575 h 912018"/>
                <a:gd name="connsiteX1" fmla="*/ 1076325 w 1333500"/>
                <a:gd name="connsiteY1" fmla="*/ 83343 h 912018"/>
                <a:gd name="connsiteX2" fmla="*/ 1154906 w 1333500"/>
                <a:gd name="connsiteY2" fmla="*/ 133350 h 912018"/>
                <a:gd name="connsiteX3" fmla="*/ 1228725 w 1333500"/>
                <a:gd name="connsiteY3" fmla="*/ 180975 h 912018"/>
                <a:gd name="connsiteX4" fmla="*/ 1285875 w 1333500"/>
                <a:gd name="connsiteY4" fmla="*/ 233362 h 912018"/>
                <a:gd name="connsiteX5" fmla="*/ 1328737 w 1333500"/>
                <a:gd name="connsiteY5" fmla="*/ 288131 h 912018"/>
                <a:gd name="connsiteX6" fmla="*/ 1333500 w 1333500"/>
                <a:gd name="connsiteY6" fmla="*/ 314325 h 912018"/>
                <a:gd name="connsiteX7" fmla="*/ 1326356 w 1333500"/>
                <a:gd name="connsiteY7" fmla="*/ 338137 h 912018"/>
                <a:gd name="connsiteX8" fmla="*/ 1307306 w 1333500"/>
                <a:gd name="connsiteY8" fmla="*/ 345281 h 912018"/>
                <a:gd name="connsiteX9" fmla="*/ 1257300 w 1333500"/>
                <a:gd name="connsiteY9" fmla="*/ 357187 h 912018"/>
                <a:gd name="connsiteX10" fmla="*/ 1176337 w 1333500"/>
                <a:gd name="connsiteY10" fmla="*/ 388143 h 912018"/>
                <a:gd name="connsiteX11" fmla="*/ 1026319 w 1333500"/>
                <a:gd name="connsiteY11" fmla="*/ 461962 h 912018"/>
                <a:gd name="connsiteX12" fmla="*/ 754856 w 1333500"/>
                <a:gd name="connsiteY12" fmla="*/ 597693 h 912018"/>
                <a:gd name="connsiteX13" fmla="*/ 521494 w 1333500"/>
                <a:gd name="connsiteY13" fmla="*/ 704850 h 912018"/>
                <a:gd name="connsiteX14" fmla="*/ 321469 w 1333500"/>
                <a:gd name="connsiteY14" fmla="*/ 795337 h 912018"/>
                <a:gd name="connsiteX15" fmla="*/ 140494 w 1333500"/>
                <a:gd name="connsiteY15" fmla="*/ 869156 h 912018"/>
                <a:gd name="connsiteX16" fmla="*/ 28575 w 1333500"/>
                <a:gd name="connsiteY16" fmla="*/ 912018 h 912018"/>
                <a:gd name="connsiteX17" fmla="*/ 4762 w 1333500"/>
                <a:gd name="connsiteY17" fmla="*/ 909637 h 912018"/>
                <a:gd name="connsiteX18" fmla="*/ 0 w 1333500"/>
                <a:gd name="connsiteY18" fmla="*/ 890587 h 912018"/>
                <a:gd name="connsiteX19" fmla="*/ 2381 w 1333500"/>
                <a:gd name="connsiteY19" fmla="*/ 869156 h 912018"/>
                <a:gd name="connsiteX20" fmla="*/ 26194 w 1333500"/>
                <a:gd name="connsiteY20" fmla="*/ 845343 h 912018"/>
                <a:gd name="connsiteX21" fmla="*/ 116681 w 1333500"/>
                <a:gd name="connsiteY21" fmla="*/ 790575 h 912018"/>
                <a:gd name="connsiteX22" fmla="*/ 319087 w 1333500"/>
                <a:gd name="connsiteY22" fmla="*/ 657225 h 912018"/>
                <a:gd name="connsiteX23" fmla="*/ 531019 w 1333500"/>
                <a:gd name="connsiteY23" fmla="*/ 519112 h 912018"/>
                <a:gd name="connsiteX24" fmla="*/ 721519 w 1333500"/>
                <a:gd name="connsiteY24" fmla="*/ 376237 h 912018"/>
                <a:gd name="connsiteX25" fmla="*/ 821531 w 1333500"/>
                <a:gd name="connsiteY25" fmla="*/ 283368 h 912018"/>
                <a:gd name="connsiteX26" fmla="*/ 923925 w 1333500"/>
                <a:gd name="connsiteY26" fmla="*/ 171450 h 912018"/>
                <a:gd name="connsiteX27" fmla="*/ 916781 w 1333500"/>
                <a:gd name="connsiteY27" fmla="*/ 142875 h 912018"/>
                <a:gd name="connsiteX28" fmla="*/ 890587 w 1333500"/>
                <a:gd name="connsiteY28" fmla="*/ 71437 h 912018"/>
                <a:gd name="connsiteX29" fmla="*/ 871537 w 1333500"/>
                <a:gd name="connsiteY29" fmla="*/ 30956 h 912018"/>
                <a:gd name="connsiteX30" fmla="*/ 869156 w 1333500"/>
                <a:gd name="connsiteY30" fmla="*/ 9525 h 912018"/>
                <a:gd name="connsiteX31" fmla="*/ 883444 w 1333500"/>
                <a:gd name="connsiteY31" fmla="*/ 0 h 912018"/>
                <a:gd name="connsiteX32" fmla="*/ 912019 w 1333500"/>
                <a:gd name="connsiteY32" fmla="*/ 4762 h 912018"/>
                <a:gd name="connsiteX33" fmla="*/ 959644 w 1333500"/>
                <a:gd name="connsiteY33" fmla="*/ 285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3500" h="912018">
                  <a:moveTo>
                    <a:pt x="959644" y="28575"/>
                  </a:moveTo>
                  <a:lnTo>
                    <a:pt x="1076325" y="83343"/>
                  </a:lnTo>
                  <a:lnTo>
                    <a:pt x="1154906" y="133350"/>
                  </a:lnTo>
                  <a:lnTo>
                    <a:pt x="1228725" y="180975"/>
                  </a:lnTo>
                  <a:lnTo>
                    <a:pt x="1285875" y="233362"/>
                  </a:lnTo>
                  <a:lnTo>
                    <a:pt x="1328737" y="288131"/>
                  </a:lnTo>
                  <a:lnTo>
                    <a:pt x="1333500" y="314325"/>
                  </a:lnTo>
                  <a:lnTo>
                    <a:pt x="1326356" y="338137"/>
                  </a:lnTo>
                  <a:lnTo>
                    <a:pt x="1307306" y="345281"/>
                  </a:lnTo>
                  <a:lnTo>
                    <a:pt x="1257300" y="357187"/>
                  </a:lnTo>
                  <a:lnTo>
                    <a:pt x="1176337" y="388143"/>
                  </a:lnTo>
                  <a:lnTo>
                    <a:pt x="1026319" y="461962"/>
                  </a:lnTo>
                  <a:lnTo>
                    <a:pt x="754856" y="597693"/>
                  </a:lnTo>
                  <a:lnTo>
                    <a:pt x="521494" y="704850"/>
                  </a:lnTo>
                  <a:lnTo>
                    <a:pt x="321469" y="795337"/>
                  </a:lnTo>
                  <a:lnTo>
                    <a:pt x="140494" y="869156"/>
                  </a:lnTo>
                  <a:lnTo>
                    <a:pt x="28575" y="912018"/>
                  </a:lnTo>
                  <a:lnTo>
                    <a:pt x="4762" y="909637"/>
                  </a:lnTo>
                  <a:lnTo>
                    <a:pt x="0" y="890587"/>
                  </a:lnTo>
                  <a:lnTo>
                    <a:pt x="2381" y="869156"/>
                  </a:lnTo>
                  <a:lnTo>
                    <a:pt x="26194" y="845343"/>
                  </a:lnTo>
                  <a:lnTo>
                    <a:pt x="116681" y="790575"/>
                  </a:lnTo>
                  <a:lnTo>
                    <a:pt x="319087" y="657225"/>
                  </a:lnTo>
                  <a:lnTo>
                    <a:pt x="531019" y="519112"/>
                  </a:lnTo>
                  <a:lnTo>
                    <a:pt x="721519" y="376237"/>
                  </a:lnTo>
                  <a:lnTo>
                    <a:pt x="821531" y="283368"/>
                  </a:lnTo>
                  <a:lnTo>
                    <a:pt x="923925" y="171450"/>
                  </a:lnTo>
                  <a:lnTo>
                    <a:pt x="916781" y="142875"/>
                  </a:lnTo>
                  <a:lnTo>
                    <a:pt x="890587" y="71437"/>
                  </a:lnTo>
                  <a:lnTo>
                    <a:pt x="871537" y="30956"/>
                  </a:lnTo>
                  <a:lnTo>
                    <a:pt x="869156" y="9525"/>
                  </a:lnTo>
                  <a:lnTo>
                    <a:pt x="883444" y="0"/>
                  </a:lnTo>
                  <a:lnTo>
                    <a:pt x="912019" y="4762"/>
                  </a:lnTo>
                  <a:lnTo>
                    <a:pt x="959644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2800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5" grpId="0" animBg="1"/>
      <p:bldP spid="86" grpId="0" animBg="1"/>
      <p:bldP spid="94" grpId="0" animBg="1"/>
      <p:bldP spid="97" grpId="0" animBg="1"/>
      <p:bldP spid="83" grpId="0" animBg="1"/>
      <p:bldP spid="82" grpId="0" animBg="1"/>
      <p:bldP spid="80" grpId="0" animBg="1"/>
      <p:bldP spid="84" grpId="0" animBg="1"/>
      <p:bldP spid="96" grpId="0" animBg="1"/>
      <p:bldP spid="87" grpId="0" animBg="1"/>
      <p:bldP spid="99" grpId="0" animBg="1"/>
      <p:bldP spid="88" grpId="0" animBg="1"/>
      <p:bldP spid="89" grpId="0" animBg="1"/>
      <p:bldP spid="98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115785B9-00E2-4ACB-8F6A-20BBE9F3567A}"/>
              </a:ext>
            </a:extLst>
          </p:cNvPr>
          <p:cNvGrpSpPr/>
          <p:nvPr/>
        </p:nvGrpSpPr>
        <p:grpSpPr>
          <a:xfrm>
            <a:off x="3662363" y="1308100"/>
            <a:ext cx="4884738" cy="4759326"/>
            <a:chOff x="3662363" y="1308100"/>
            <a:chExt cx="4884738" cy="4759326"/>
          </a:xfrm>
          <a:solidFill>
            <a:schemeClr val="tx1"/>
          </a:solidFill>
        </p:grpSpPr>
        <p:sp>
          <p:nvSpPr>
            <p:cNvPr id="3" name="フリーフォーム 80">
              <a:extLst>
                <a:ext uri="{FF2B5EF4-FFF2-40B4-BE49-F238E27FC236}">
                  <a16:creationId xmlns:a16="http://schemas.microsoft.com/office/drawing/2014/main" id="{4B4A1F36-4CC0-46CA-8A1D-9A90677FFF3C}"/>
                </a:ext>
              </a:extLst>
            </p:cNvPr>
            <p:cNvSpPr/>
            <p:nvPr/>
          </p:nvSpPr>
          <p:spPr>
            <a:xfrm>
              <a:off x="4162427" y="1495425"/>
              <a:ext cx="931863" cy="1238250"/>
            </a:xfrm>
            <a:custGeom>
              <a:avLst/>
              <a:gdLst>
                <a:gd name="connsiteX0" fmla="*/ 526256 w 931069"/>
                <a:gd name="connsiteY0" fmla="*/ 776288 h 1238250"/>
                <a:gd name="connsiteX1" fmla="*/ 100013 w 931069"/>
                <a:gd name="connsiteY1" fmla="*/ 1238250 h 1238250"/>
                <a:gd name="connsiteX2" fmla="*/ 0 w 931069"/>
                <a:gd name="connsiteY2" fmla="*/ 1169194 h 1238250"/>
                <a:gd name="connsiteX3" fmla="*/ 54769 w 931069"/>
                <a:gd name="connsiteY3" fmla="*/ 1078706 h 1238250"/>
                <a:gd name="connsiteX4" fmla="*/ 150019 w 931069"/>
                <a:gd name="connsiteY4" fmla="*/ 938213 h 1238250"/>
                <a:gd name="connsiteX5" fmla="*/ 302419 w 931069"/>
                <a:gd name="connsiteY5" fmla="*/ 726281 h 1238250"/>
                <a:gd name="connsiteX6" fmla="*/ 397669 w 931069"/>
                <a:gd name="connsiteY6" fmla="*/ 585788 h 1238250"/>
                <a:gd name="connsiteX7" fmla="*/ 452438 w 931069"/>
                <a:gd name="connsiteY7" fmla="*/ 495300 h 1238250"/>
                <a:gd name="connsiteX8" fmla="*/ 490538 w 931069"/>
                <a:gd name="connsiteY8" fmla="*/ 428625 h 1238250"/>
                <a:gd name="connsiteX9" fmla="*/ 540544 w 931069"/>
                <a:gd name="connsiteY9" fmla="*/ 328613 h 1238250"/>
                <a:gd name="connsiteX10" fmla="*/ 561975 w 931069"/>
                <a:gd name="connsiteY10" fmla="*/ 250031 h 1238250"/>
                <a:gd name="connsiteX11" fmla="*/ 561975 w 931069"/>
                <a:gd name="connsiteY11" fmla="*/ 235744 h 1238250"/>
                <a:gd name="connsiteX12" fmla="*/ 547688 w 931069"/>
                <a:gd name="connsiteY12" fmla="*/ 202406 h 1238250"/>
                <a:gd name="connsiteX13" fmla="*/ 502444 w 931069"/>
                <a:gd name="connsiteY13" fmla="*/ 145256 h 1238250"/>
                <a:gd name="connsiteX14" fmla="*/ 445294 w 931069"/>
                <a:gd name="connsiteY14" fmla="*/ 71438 h 1238250"/>
                <a:gd name="connsiteX15" fmla="*/ 426244 w 931069"/>
                <a:gd name="connsiteY15" fmla="*/ 52388 h 1238250"/>
                <a:gd name="connsiteX16" fmla="*/ 414338 w 931069"/>
                <a:gd name="connsiteY16" fmla="*/ 23813 h 1238250"/>
                <a:gd name="connsiteX17" fmla="*/ 416719 w 931069"/>
                <a:gd name="connsiteY17" fmla="*/ 7144 h 1238250"/>
                <a:gd name="connsiteX18" fmla="*/ 431006 w 931069"/>
                <a:gd name="connsiteY18" fmla="*/ 0 h 1238250"/>
                <a:gd name="connsiteX19" fmla="*/ 471488 w 931069"/>
                <a:gd name="connsiteY19" fmla="*/ 11906 h 1238250"/>
                <a:gd name="connsiteX20" fmla="*/ 585788 w 931069"/>
                <a:gd name="connsiteY20" fmla="*/ 61913 h 1238250"/>
                <a:gd name="connsiteX21" fmla="*/ 721519 w 931069"/>
                <a:gd name="connsiteY21" fmla="*/ 130969 h 1238250"/>
                <a:gd name="connsiteX22" fmla="*/ 831056 w 931069"/>
                <a:gd name="connsiteY22" fmla="*/ 192881 h 1238250"/>
                <a:gd name="connsiteX23" fmla="*/ 895350 w 931069"/>
                <a:gd name="connsiteY23" fmla="*/ 235744 h 1238250"/>
                <a:gd name="connsiteX24" fmla="*/ 921544 w 931069"/>
                <a:gd name="connsiteY24" fmla="*/ 266700 h 1238250"/>
                <a:gd name="connsiteX25" fmla="*/ 931069 w 931069"/>
                <a:gd name="connsiteY25" fmla="*/ 300038 h 1238250"/>
                <a:gd name="connsiteX26" fmla="*/ 931069 w 931069"/>
                <a:gd name="connsiteY26" fmla="*/ 333375 h 1238250"/>
                <a:gd name="connsiteX27" fmla="*/ 923925 w 931069"/>
                <a:gd name="connsiteY27" fmla="*/ 371475 h 1238250"/>
                <a:gd name="connsiteX28" fmla="*/ 897731 w 931069"/>
                <a:gd name="connsiteY28" fmla="*/ 397669 h 1238250"/>
                <a:gd name="connsiteX29" fmla="*/ 847725 w 931069"/>
                <a:gd name="connsiteY29" fmla="*/ 431006 h 1238250"/>
                <a:gd name="connsiteX30" fmla="*/ 833438 w 931069"/>
                <a:gd name="connsiteY30" fmla="*/ 440531 h 1238250"/>
                <a:gd name="connsiteX31" fmla="*/ 526256 w 931069"/>
                <a:gd name="connsiteY31" fmla="*/ 776288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1069" h="1238250">
                  <a:moveTo>
                    <a:pt x="526256" y="776288"/>
                  </a:moveTo>
                  <a:lnTo>
                    <a:pt x="100013" y="1238250"/>
                  </a:lnTo>
                  <a:lnTo>
                    <a:pt x="0" y="1169194"/>
                  </a:lnTo>
                  <a:lnTo>
                    <a:pt x="54769" y="1078706"/>
                  </a:lnTo>
                  <a:lnTo>
                    <a:pt x="150019" y="938213"/>
                  </a:lnTo>
                  <a:lnTo>
                    <a:pt x="302419" y="726281"/>
                  </a:lnTo>
                  <a:lnTo>
                    <a:pt x="397669" y="585788"/>
                  </a:lnTo>
                  <a:lnTo>
                    <a:pt x="452438" y="495300"/>
                  </a:lnTo>
                  <a:lnTo>
                    <a:pt x="490538" y="428625"/>
                  </a:lnTo>
                  <a:lnTo>
                    <a:pt x="540544" y="328613"/>
                  </a:lnTo>
                  <a:lnTo>
                    <a:pt x="561975" y="250031"/>
                  </a:lnTo>
                  <a:lnTo>
                    <a:pt x="561975" y="235744"/>
                  </a:lnTo>
                  <a:lnTo>
                    <a:pt x="547688" y="202406"/>
                  </a:lnTo>
                  <a:lnTo>
                    <a:pt x="502444" y="145256"/>
                  </a:lnTo>
                  <a:lnTo>
                    <a:pt x="445294" y="71438"/>
                  </a:lnTo>
                  <a:lnTo>
                    <a:pt x="426244" y="52388"/>
                  </a:lnTo>
                  <a:lnTo>
                    <a:pt x="414338" y="23813"/>
                  </a:lnTo>
                  <a:lnTo>
                    <a:pt x="416719" y="7144"/>
                  </a:lnTo>
                  <a:lnTo>
                    <a:pt x="431006" y="0"/>
                  </a:lnTo>
                  <a:lnTo>
                    <a:pt x="471488" y="11906"/>
                  </a:lnTo>
                  <a:lnTo>
                    <a:pt x="585788" y="61913"/>
                  </a:lnTo>
                  <a:lnTo>
                    <a:pt x="721519" y="130969"/>
                  </a:lnTo>
                  <a:lnTo>
                    <a:pt x="831056" y="192881"/>
                  </a:lnTo>
                  <a:lnTo>
                    <a:pt x="895350" y="235744"/>
                  </a:lnTo>
                  <a:lnTo>
                    <a:pt x="921544" y="266700"/>
                  </a:lnTo>
                  <a:lnTo>
                    <a:pt x="931069" y="300038"/>
                  </a:lnTo>
                  <a:lnTo>
                    <a:pt x="931069" y="333375"/>
                  </a:lnTo>
                  <a:lnTo>
                    <a:pt x="923925" y="371475"/>
                  </a:lnTo>
                  <a:lnTo>
                    <a:pt x="897731" y="397669"/>
                  </a:lnTo>
                  <a:lnTo>
                    <a:pt x="847725" y="431006"/>
                  </a:lnTo>
                  <a:lnTo>
                    <a:pt x="833438" y="440531"/>
                  </a:lnTo>
                  <a:lnTo>
                    <a:pt x="526256" y="776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4">
              <a:extLst>
                <a:ext uri="{FF2B5EF4-FFF2-40B4-BE49-F238E27FC236}">
                  <a16:creationId xmlns:a16="http://schemas.microsoft.com/office/drawing/2014/main" id="{BB84DE3C-8EAB-4F31-B8C0-40D7B9888AF6}"/>
                </a:ext>
              </a:extLst>
            </p:cNvPr>
            <p:cNvSpPr/>
            <p:nvPr/>
          </p:nvSpPr>
          <p:spPr>
            <a:xfrm>
              <a:off x="5253038" y="4181475"/>
              <a:ext cx="500062" cy="1030288"/>
            </a:xfrm>
            <a:custGeom>
              <a:avLst/>
              <a:gdLst>
                <a:gd name="connsiteX0" fmla="*/ 69056 w 500062"/>
                <a:gd name="connsiteY0" fmla="*/ 197644 h 1031081"/>
                <a:gd name="connsiteX1" fmla="*/ 195262 w 500062"/>
                <a:gd name="connsiteY1" fmla="*/ 566738 h 1031081"/>
                <a:gd name="connsiteX2" fmla="*/ 266700 w 500062"/>
                <a:gd name="connsiteY2" fmla="*/ 826294 h 1031081"/>
                <a:gd name="connsiteX3" fmla="*/ 300037 w 500062"/>
                <a:gd name="connsiteY3" fmla="*/ 942975 h 1031081"/>
                <a:gd name="connsiteX4" fmla="*/ 321468 w 500062"/>
                <a:gd name="connsiteY4" fmla="*/ 983456 h 1031081"/>
                <a:gd name="connsiteX5" fmla="*/ 350043 w 500062"/>
                <a:gd name="connsiteY5" fmla="*/ 1014413 h 1031081"/>
                <a:gd name="connsiteX6" fmla="*/ 371475 w 500062"/>
                <a:gd name="connsiteY6" fmla="*/ 1026319 h 1031081"/>
                <a:gd name="connsiteX7" fmla="*/ 404812 w 500062"/>
                <a:gd name="connsiteY7" fmla="*/ 1031081 h 1031081"/>
                <a:gd name="connsiteX8" fmla="*/ 433387 w 500062"/>
                <a:gd name="connsiteY8" fmla="*/ 1019175 h 1031081"/>
                <a:gd name="connsiteX9" fmla="*/ 466725 w 500062"/>
                <a:gd name="connsiteY9" fmla="*/ 988219 h 1031081"/>
                <a:gd name="connsiteX10" fmla="*/ 488156 w 500062"/>
                <a:gd name="connsiteY10" fmla="*/ 938213 h 1031081"/>
                <a:gd name="connsiteX11" fmla="*/ 500062 w 500062"/>
                <a:gd name="connsiteY11" fmla="*/ 850106 h 1031081"/>
                <a:gd name="connsiteX12" fmla="*/ 497681 w 500062"/>
                <a:gd name="connsiteY12" fmla="*/ 733425 h 1031081"/>
                <a:gd name="connsiteX13" fmla="*/ 478631 w 500062"/>
                <a:gd name="connsiteY13" fmla="*/ 585788 h 1031081"/>
                <a:gd name="connsiteX14" fmla="*/ 400050 w 500062"/>
                <a:gd name="connsiteY14" fmla="*/ 454819 h 1031081"/>
                <a:gd name="connsiteX15" fmla="*/ 157162 w 500062"/>
                <a:gd name="connsiteY15" fmla="*/ 128588 h 1031081"/>
                <a:gd name="connsiteX16" fmla="*/ 78581 w 500062"/>
                <a:gd name="connsiteY16" fmla="*/ 33338 h 1031081"/>
                <a:gd name="connsiteX17" fmla="*/ 38100 w 500062"/>
                <a:gd name="connsiteY17" fmla="*/ 4763 h 1031081"/>
                <a:gd name="connsiteX18" fmla="*/ 14287 w 500062"/>
                <a:gd name="connsiteY18" fmla="*/ 0 h 1031081"/>
                <a:gd name="connsiteX19" fmla="*/ 0 w 500062"/>
                <a:gd name="connsiteY19" fmla="*/ 4763 h 1031081"/>
                <a:gd name="connsiteX20" fmla="*/ 0 w 500062"/>
                <a:gd name="connsiteY20" fmla="*/ 30956 h 1031081"/>
                <a:gd name="connsiteX21" fmla="*/ 69056 w 500062"/>
                <a:gd name="connsiteY21" fmla="*/ 197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0062" h="1031081">
                  <a:moveTo>
                    <a:pt x="69056" y="197644"/>
                  </a:moveTo>
                  <a:lnTo>
                    <a:pt x="195262" y="566738"/>
                  </a:lnTo>
                  <a:lnTo>
                    <a:pt x="266700" y="826294"/>
                  </a:lnTo>
                  <a:lnTo>
                    <a:pt x="300037" y="942975"/>
                  </a:lnTo>
                  <a:lnTo>
                    <a:pt x="321468" y="983456"/>
                  </a:lnTo>
                  <a:lnTo>
                    <a:pt x="350043" y="1014413"/>
                  </a:lnTo>
                  <a:lnTo>
                    <a:pt x="371475" y="1026319"/>
                  </a:lnTo>
                  <a:lnTo>
                    <a:pt x="404812" y="1031081"/>
                  </a:lnTo>
                  <a:lnTo>
                    <a:pt x="433387" y="1019175"/>
                  </a:lnTo>
                  <a:lnTo>
                    <a:pt x="466725" y="988219"/>
                  </a:lnTo>
                  <a:lnTo>
                    <a:pt x="488156" y="938213"/>
                  </a:lnTo>
                  <a:lnTo>
                    <a:pt x="500062" y="850106"/>
                  </a:lnTo>
                  <a:cubicBezTo>
                    <a:pt x="499268" y="811212"/>
                    <a:pt x="498475" y="772319"/>
                    <a:pt x="497681" y="733425"/>
                  </a:cubicBezTo>
                  <a:lnTo>
                    <a:pt x="478631" y="585788"/>
                  </a:lnTo>
                  <a:lnTo>
                    <a:pt x="400050" y="454819"/>
                  </a:lnTo>
                  <a:lnTo>
                    <a:pt x="157162" y="128588"/>
                  </a:lnTo>
                  <a:lnTo>
                    <a:pt x="78581" y="33338"/>
                  </a:lnTo>
                  <a:lnTo>
                    <a:pt x="38100" y="4763"/>
                  </a:lnTo>
                  <a:lnTo>
                    <a:pt x="14287" y="0"/>
                  </a:lnTo>
                  <a:lnTo>
                    <a:pt x="0" y="4763"/>
                  </a:lnTo>
                  <a:lnTo>
                    <a:pt x="0" y="30956"/>
                  </a:lnTo>
                  <a:lnTo>
                    <a:pt x="69056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5">
              <a:extLst>
                <a:ext uri="{FF2B5EF4-FFF2-40B4-BE49-F238E27FC236}">
                  <a16:creationId xmlns:a16="http://schemas.microsoft.com/office/drawing/2014/main" id="{E3F508FA-9BB7-4497-AF86-232A6C785106}"/>
                </a:ext>
              </a:extLst>
            </p:cNvPr>
            <p:cNvSpPr/>
            <p:nvPr/>
          </p:nvSpPr>
          <p:spPr>
            <a:xfrm>
              <a:off x="3662363" y="4283075"/>
              <a:ext cx="844550" cy="1347788"/>
            </a:xfrm>
            <a:custGeom>
              <a:avLst/>
              <a:gdLst>
                <a:gd name="connsiteX0" fmla="*/ 656822 w 844854"/>
                <a:gd name="connsiteY0" fmla="*/ 522882 h 1347130"/>
                <a:gd name="connsiteX1" fmla="*/ 546064 w 844854"/>
                <a:gd name="connsiteY1" fmla="*/ 703187 h 1347130"/>
                <a:gd name="connsiteX2" fmla="*/ 448184 w 844854"/>
                <a:gd name="connsiteY2" fmla="*/ 837127 h 1347130"/>
                <a:gd name="connsiteX3" fmla="*/ 352881 w 844854"/>
                <a:gd name="connsiteY3" fmla="*/ 971067 h 1347130"/>
                <a:gd name="connsiteX4" fmla="*/ 278183 w 844854"/>
                <a:gd name="connsiteY4" fmla="*/ 1076674 h 1347130"/>
                <a:gd name="connsiteX5" fmla="*/ 180304 w 844854"/>
                <a:gd name="connsiteY5" fmla="*/ 1187432 h 1347130"/>
                <a:gd name="connsiteX6" fmla="*/ 61818 w 844854"/>
                <a:gd name="connsiteY6" fmla="*/ 1326524 h 1347130"/>
                <a:gd name="connsiteX7" fmla="*/ 33485 w 844854"/>
                <a:gd name="connsiteY7" fmla="*/ 1347130 h 1347130"/>
                <a:gd name="connsiteX8" fmla="*/ 10303 w 844854"/>
                <a:gd name="connsiteY8" fmla="*/ 1344555 h 1347130"/>
                <a:gd name="connsiteX9" fmla="*/ 0 w 844854"/>
                <a:gd name="connsiteY9" fmla="*/ 1331676 h 1347130"/>
                <a:gd name="connsiteX10" fmla="*/ 5151 w 844854"/>
                <a:gd name="connsiteY10" fmla="*/ 1308494 h 1347130"/>
                <a:gd name="connsiteX11" fmla="*/ 79849 w 844854"/>
                <a:gd name="connsiteY11" fmla="*/ 1174553 h 1347130"/>
                <a:gd name="connsiteX12" fmla="*/ 203486 w 844854"/>
                <a:gd name="connsiteY12" fmla="*/ 965916 h 1347130"/>
                <a:gd name="connsiteX13" fmla="*/ 337426 w 844854"/>
                <a:gd name="connsiteY13" fmla="*/ 739248 h 1347130"/>
                <a:gd name="connsiteX14" fmla="*/ 417275 w 844854"/>
                <a:gd name="connsiteY14" fmla="*/ 569246 h 1347130"/>
                <a:gd name="connsiteX15" fmla="*/ 491973 w 844854"/>
                <a:gd name="connsiteY15" fmla="*/ 386366 h 1347130"/>
                <a:gd name="connsiteX16" fmla="*/ 528033 w 844854"/>
                <a:gd name="connsiteY16" fmla="*/ 260153 h 1347130"/>
                <a:gd name="connsiteX17" fmla="*/ 528033 w 844854"/>
                <a:gd name="connsiteY17" fmla="*/ 213790 h 1347130"/>
                <a:gd name="connsiteX18" fmla="*/ 510003 w 844854"/>
                <a:gd name="connsiteY18" fmla="*/ 157122 h 1347130"/>
                <a:gd name="connsiteX19" fmla="*/ 486821 w 844854"/>
                <a:gd name="connsiteY19" fmla="*/ 115910 h 1347130"/>
                <a:gd name="connsiteX20" fmla="*/ 453336 w 844854"/>
                <a:gd name="connsiteY20" fmla="*/ 77273 h 1347130"/>
                <a:gd name="connsiteX21" fmla="*/ 432730 w 844854"/>
                <a:gd name="connsiteY21" fmla="*/ 48940 h 1347130"/>
                <a:gd name="connsiteX22" fmla="*/ 427578 w 844854"/>
                <a:gd name="connsiteY22" fmla="*/ 23182 h 1347130"/>
                <a:gd name="connsiteX23" fmla="*/ 435306 w 844854"/>
                <a:gd name="connsiteY23" fmla="*/ 2576 h 1347130"/>
                <a:gd name="connsiteX24" fmla="*/ 453336 w 844854"/>
                <a:gd name="connsiteY24" fmla="*/ 0 h 1347130"/>
                <a:gd name="connsiteX25" fmla="*/ 489397 w 844854"/>
                <a:gd name="connsiteY25" fmla="*/ 10303 h 1347130"/>
                <a:gd name="connsiteX26" fmla="*/ 558943 w 844854"/>
                <a:gd name="connsiteY26" fmla="*/ 36061 h 1347130"/>
                <a:gd name="connsiteX27" fmla="*/ 636216 w 844854"/>
                <a:gd name="connsiteY27" fmla="*/ 69546 h 1347130"/>
                <a:gd name="connsiteX28" fmla="*/ 710913 w 844854"/>
                <a:gd name="connsiteY28" fmla="*/ 108183 h 1347130"/>
                <a:gd name="connsiteX29" fmla="*/ 759853 w 844854"/>
                <a:gd name="connsiteY29" fmla="*/ 144244 h 1347130"/>
                <a:gd name="connsiteX30" fmla="*/ 793338 w 844854"/>
                <a:gd name="connsiteY30" fmla="*/ 172577 h 1347130"/>
                <a:gd name="connsiteX31" fmla="*/ 829399 w 844854"/>
                <a:gd name="connsiteY31" fmla="*/ 216365 h 1347130"/>
                <a:gd name="connsiteX32" fmla="*/ 844854 w 844854"/>
                <a:gd name="connsiteY32" fmla="*/ 244699 h 1347130"/>
                <a:gd name="connsiteX33" fmla="*/ 844854 w 844854"/>
                <a:gd name="connsiteY33" fmla="*/ 278184 h 1347130"/>
                <a:gd name="connsiteX34" fmla="*/ 837126 w 844854"/>
                <a:gd name="connsiteY34" fmla="*/ 301366 h 1347130"/>
                <a:gd name="connsiteX35" fmla="*/ 816520 w 844854"/>
                <a:gd name="connsiteY35" fmla="*/ 332275 h 1347130"/>
                <a:gd name="connsiteX36" fmla="*/ 783035 w 844854"/>
                <a:gd name="connsiteY36" fmla="*/ 363184 h 1347130"/>
                <a:gd name="connsiteX37" fmla="*/ 728944 w 844854"/>
                <a:gd name="connsiteY37" fmla="*/ 396670 h 1347130"/>
                <a:gd name="connsiteX38" fmla="*/ 656822 w 844854"/>
                <a:gd name="connsiteY38" fmla="*/ 522882 h 134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44854" h="1347130">
                  <a:moveTo>
                    <a:pt x="656822" y="522882"/>
                  </a:moveTo>
                  <a:lnTo>
                    <a:pt x="546064" y="703187"/>
                  </a:lnTo>
                  <a:lnTo>
                    <a:pt x="448184" y="837127"/>
                  </a:lnTo>
                  <a:lnTo>
                    <a:pt x="352881" y="971067"/>
                  </a:lnTo>
                  <a:lnTo>
                    <a:pt x="278183" y="1076674"/>
                  </a:lnTo>
                  <a:lnTo>
                    <a:pt x="180304" y="1187432"/>
                  </a:lnTo>
                  <a:lnTo>
                    <a:pt x="61818" y="1326524"/>
                  </a:lnTo>
                  <a:lnTo>
                    <a:pt x="33485" y="1347130"/>
                  </a:lnTo>
                  <a:lnTo>
                    <a:pt x="10303" y="1344555"/>
                  </a:lnTo>
                  <a:lnTo>
                    <a:pt x="0" y="1331676"/>
                  </a:lnTo>
                  <a:lnTo>
                    <a:pt x="5151" y="1308494"/>
                  </a:lnTo>
                  <a:lnTo>
                    <a:pt x="79849" y="1174553"/>
                  </a:lnTo>
                  <a:lnTo>
                    <a:pt x="203486" y="965916"/>
                  </a:lnTo>
                  <a:lnTo>
                    <a:pt x="337426" y="739248"/>
                  </a:lnTo>
                  <a:lnTo>
                    <a:pt x="417275" y="569246"/>
                  </a:lnTo>
                  <a:lnTo>
                    <a:pt x="491973" y="386366"/>
                  </a:lnTo>
                  <a:lnTo>
                    <a:pt x="528033" y="260153"/>
                  </a:lnTo>
                  <a:lnTo>
                    <a:pt x="528033" y="213790"/>
                  </a:lnTo>
                  <a:lnTo>
                    <a:pt x="510003" y="157122"/>
                  </a:lnTo>
                  <a:lnTo>
                    <a:pt x="486821" y="115910"/>
                  </a:lnTo>
                  <a:lnTo>
                    <a:pt x="453336" y="77273"/>
                  </a:lnTo>
                  <a:lnTo>
                    <a:pt x="432730" y="48940"/>
                  </a:lnTo>
                  <a:lnTo>
                    <a:pt x="427578" y="23182"/>
                  </a:lnTo>
                  <a:lnTo>
                    <a:pt x="435306" y="2576"/>
                  </a:lnTo>
                  <a:lnTo>
                    <a:pt x="453336" y="0"/>
                  </a:lnTo>
                  <a:lnTo>
                    <a:pt x="489397" y="10303"/>
                  </a:lnTo>
                  <a:lnTo>
                    <a:pt x="558943" y="36061"/>
                  </a:lnTo>
                  <a:lnTo>
                    <a:pt x="636216" y="69546"/>
                  </a:lnTo>
                  <a:lnTo>
                    <a:pt x="710913" y="108183"/>
                  </a:lnTo>
                  <a:lnTo>
                    <a:pt x="759853" y="144244"/>
                  </a:lnTo>
                  <a:lnTo>
                    <a:pt x="793338" y="172577"/>
                  </a:lnTo>
                  <a:lnTo>
                    <a:pt x="829399" y="216365"/>
                  </a:lnTo>
                  <a:lnTo>
                    <a:pt x="844854" y="244699"/>
                  </a:lnTo>
                  <a:lnTo>
                    <a:pt x="844854" y="278184"/>
                  </a:lnTo>
                  <a:lnTo>
                    <a:pt x="837126" y="301366"/>
                  </a:lnTo>
                  <a:lnTo>
                    <a:pt x="816520" y="332275"/>
                  </a:lnTo>
                  <a:lnTo>
                    <a:pt x="783035" y="363184"/>
                  </a:lnTo>
                  <a:lnTo>
                    <a:pt x="728944" y="396670"/>
                  </a:lnTo>
                  <a:lnTo>
                    <a:pt x="656822" y="52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3">
              <a:extLst>
                <a:ext uri="{FF2B5EF4-FFF2-40B4-BE49-F238E27FC236}">
                  <a16:creationId xmlns:a16="http://schemas.microsoft.com/office/drawing/2014/main" id="{EAEE4DD7-085D-4383-93DC-FA7818C3D033}"/>
                </a:ext>
              </a:extLst>
            </p:cNvPr>
            <p:cNvSpPr/>
            <p:nvPr/>
          </p:nvSpPr>
          <p:spPr>
            <a:xfrm>
              <a:off x="7239001" y="5180014"/>
              <a:ext cx="1089025" cy="854075"/>
            </a:xfrm>
            <a:custGeom>
              <a:avLst/>
              <a:gdLst>
                <a:gd name="connsiteX0" fmla="*/ 245269 w 1088231"/>
                <a:gd name="connsiteY0" fmla="*/ 97631 h 854869"/>
                <a:gd name="connsiteX1" fmla="*/ 738188 w 1088231"/>
                <a:gd name="connsiteY1" fmla="*/ 309562 h 854869"/>
                <a:gd name="connsiteX2" fmla="*/ 828675 w 1088231"/>
                <a:gd name="connsiteY2" fmla="*/ 345281 h 854869"/>
                <a:gd name="connsiteX3" fmla="*/ 881063 w 1088231"/>
                <a:gd name="connsiteY3" fmla="*/ 390525 h 854869"/>
                <a:gd name="connsiteX4" fmla="*/ 959644 w 1088231"/>
                <a:gd name="connsiteY4" fmla="*/ 481012 h 854869"/>
                <a:gd name="connsiteX5" fmla="*/ 1012031 w 1088231"/>
                <a:gd name="connsiteY5" fmla="*/ 552450 h 854869"/>
                <a:gd name="connsiteX6" fmla="*/ 1064419 w 1088231"/>
                <a:gd name="connsiteY6" fmla="*/ 659606 h 854869"/>
                <a:gd name="connsiteX7" fmla="*/ 1085850 w 1088231"/>
                <a:gd name="connsiteY7" fmla="*/ 723900 h 854869"/>
                <a:gd name="connsiteX8" fmla="*/ 1088231 w 1088231"/>
                <a:gd name="connsiteY8" fmla="*/ 764381 h 854869"/>
                <a:gd name="connsiteX9" fmla="*/ 1083469 w 1088231"/>
                <a:gd name="connsiteY9" fmla="*/ 809625 h 854869"/>
                <a:gd name="connsiteX10" fmla="*/ 1071563 w 1088231"/>
                <a:gd name="connsiteY10" fmla="*/ 833437 h 854869"/>
                <a:gd name="connsiteX11" fmla="*/ 1045369 w 1088231"/>
                <a:gd name="connsiteY11" fmla="*/ 852487 h 854869"/>
                <a:gd name="connsiteX12" fmla="*/ 1012031 w 1088231"/>
                <a:gd name="connsiteY12" fmla="*/ 854869 h 854869"/>
                <a:gd name="connsiteX13" fmla="*/ 964406 w 1088231"/>
                <a:gd name="connsiteY13" fmla="*/ 838200 h 854869"/>
                <a:gd name="connsiteX14" fmla="*/ 907256 w 1088231"/>
                <a:gd name="connsiteY14" fmla="*/ 795337 h 854869"/>
                <a:gd name="connsiteX15" fmla="*/ 738188 w 1088231"/>
                <a:gd name="connsiteY15" fmla="*/ 659606 h 854869"/>
                <a:gd name="connsiteX16" fmla="*/ 364331 w 1088231"/>
                <a:gd name="connsiteY16" fmla="*/ 357187 h 854869"/>
                <a:gd name="connsiteX17" fmla="*/ 92869 w 1088231"/>
                <a:gd name="connsiteY17" fmla="*/ 128587 h 854869"/>
                <a:gd name="connsiteX18" fmla="*/ 16669 w 1088231"/>
                <a:gd name="connsiteY18" fmla="*/ 64294 h 854869"/>
                <a:gd name="connsiteX19" fmla="*/ 4763 w 1088231"/>
                <a:gd name="connsiteY19" fmla="*/ 33337 h 854869"/>
                <a:gd name="connsiteX20" fmla="*/ 0 w 1088231"/>
                <a:gd name="connsiteY20" fmla="*/ 9525 h 854869"/>
                <a:gd name="connsiteX21" fmla="*/ 16669 w 1088231"/>
                <a:gd name="connsiteY21" fmla="*/ 0 h 854869"/>
                <a:gd name="connsiteX22" fmla="*/ 47625 w 1088231"/>
                <a:gd name="connsiteY22" fmla="*/ 7144 h 854869"/>
                <a:gd name="connsiteX23" fmla="*/ 245269 w 1088231"/>
                <a:gd name="connsiteY23" fmla="*/ 97631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31" h="854869">
                  <a:moveTo>
                    <a:pt x="245269" y="97631"/>
                  </a:moveTo>
                  <a:lnTo>
                    <a:pt x="738188" y="309562"/>
                  </a:lnTo>
                  <a:lnTo>
                    <a:pt x="828675" y="345281"/>
                  </a:lnTo>
                  <a:lnTo>
                    <a:pt x="881063" y="390525"/>
                  </a:lnTo>
                  <a:lnTo>
                    <a:pt x="959644" y="481012"/>
                  </a:lnTo>
                  <a:lnTo>
                    <a:pt x="1012031" y="552450"/>
                  </a:lnTo>
                  <a:lnTo>
                    <a:pt x="1064419" y="659606"/>
                  </a:lnTo>
                  <a:lnTo>
                    <a:pt x="1085850" y="723900"/>
                  </a:lnTo>
                  <a:lnTo>
                    <a:pt x="1088231" y="764381"/>
                  </a:lnTo>
                  <a:lnTo>
                    <a:pt x="1083469" y="809625"/>
                  </a:lnTo>
                  <a:lnTo>
                    <a:pt x="1071563" y="833437"/>
                  </a:lnTo>
                  <a:lnTo>
                    <a:pt x="1045369" y="852487"/>
                  </a:lnTo>
                  <a:lnTo>
                    <a:pt x="1012031" y="854869"/>
                  </a:lnTo>
                  <a:lnTo>
                    <a:pt x="964406" y="838200"/>
                  </a:lnTo>
                  <a:lnTo>
                    <a:pt x="907256" y="795337"/>
                  </a:lnTo>
                  <a:lnTo>
                    <a:pt x="738188" y="659606"/>
                  </a:lnTo>
                  <a:lnTo>
                    <a:pt x="364331" y="357187"/>
                  </a:lnTo>
                  <a:lnTo>
                    <a:pt x="92869" y="128587"/>
                  </a:lnTo>
                  <a:lnTo>
                    <a:pt x="16669" y="64294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16669" y="0"/>
                  </a:lnTo>
                  <a:lnTo>
                    <a:pt x="47625" y="7144"/>
                  </a:lnTo>
                  <a:lnTo>
                    <a:pt x="245269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6">
              <a:extLst>
                <a:ext uri="{FF2B5EF4-FFF2-40B4-BE49-F238E27FC236}">
                  <a16:creationId xmlns:a16="http://schemas.microsoft.com/office/drawing/2014/main" id="{642E0491-DA8D-4C30-B6B5-ABF8514FDA51}"/>
                </a:ext>
              </a:extLst>
            </p:cNvPr>
            <p:cNvSpPr/>
            <p:nvPr/>
          </p:nvSpPr>
          <p:spPr>
            <a:xfrm rot="16200000">
              <a:off x="5290344" y="4098131"/>
              <a:ext cx="1924050" cy="357188"/>
            </a:xfrm>
            <a:custGeom>
              <a:avLst/>
              <a:gdLst>
                <a:gd name="connsiteX0" fmla="*/ 707231 w 1924050"/>
                <a:gd name="connsiteY0" fmla="*/ 128587 h 357187"/>
                <a:gd name="connsiteX1" fmla="*/ 1290637 w 1924050"/>
                <a:gd name="connsiteY1" fmla="*/ 128587 h 357187"/>
                <a:gd name="connsiteX2" fmla="*/ 1578768 w 1924050"/>
                <a:gd name="connsiteY2" fmla="*/ 130969 h 357187"/>
                <a:gd name="connsiteX3" fmla="*/ 1638300 w 1924050"/>
                <a:gd name="connsiteY3" fmla="*/ 123825 h 357187"/>
                <a:gd name="connsiteX4" fmla="*/ 1716881 w 1924050"/>
                <a:gd name="connsiteY4" fmla="*/ 100012 h 357187"/>
                <a:gd name="connsiteX5" fmla="*/ 1790700 w 1924050"/>
                <a:gd name="connsiteY5" fmla="*/ 61912 h 357187"/>
                <a:gd name="connsiteX6" fmla="*/ 1847850 w 1924050"/>
                <a:gd name="connsiteY6" fmla="*/ 19050 h 357187"/>
                <a:gd name="connsiteX7" fmla="*/ 1883568 w 1924050"/>
                <a:gd name="connsiteY7" fmla="*/ 2381 h 357187"/>
                <a:gd name="connsiteX8" fmla="*/ 1902618 w 1924050"/>
                <a:gd name="connsiteY8" fmla="*/ 0 h 357187"/>
                <a:gd name="connsiteX9" fmla="*/ 1919287 w 1924050"/>
                <a:gd name="connsiteY9" fmla="*/ 7144 h 357187"/>
                <a:gd name="connsiteX10" fmla="*/ 1924050 w 1924050"/>
                <a:gd name="connsiteY10" fmla="*/ 35719 h 357187"/>
                <a:gd name="connsiteX11" fmla="*/ 1914525 w 1924050"/>
                <a:gd name="connsiteY11" fmla="*/ 83344 h 357187"/>
                <a:gd name="connsiteX12" fmla="*/ 1897856 w 1924050"/>
                <a:gd name="connsiteY12" fmla="*/ 145256 h 357187"/>
                <a:gd name="connsiteX13" fmla="*/ 1862137 w 1924050"/>
                <a:gd name="connsiteY13" fmla="*/ 233362 h 357187"/>
                <a:gd name="connsiteX14" fmla="*/ 1831181 w 1924050"/>
                <a:gd name="connsiteY14" fmla="*/ 288131 h 357187"/>
                <a:gd name="connsiteX15" fmla="*/ 1797843 w 1924050"/>
                <a:gd name="connsiteY15" fmla="*/ 342900 h 357187"/>
                <a:gd name="connsiteX16" fmla="*/ 1774031 w 1924050"/>
                <a:gd name="connsiteY16" fmla="*/ 354806 h 357187"/>
                <a:gd name="connsiteX17" fmla="*/ 1654968 w 1924050"/>
                <a:gd name="connsiteY17" fmla="*/ 357187 h 357187"/>
                <a:gd name="connsiteX18" fmla="*/ 1326356 w 1924050"/>
                <a:gd name="connsiteY18" fmla="*/ 352425 h 357187"/>
                <a:gd name="connsiteX19" fmla="*/ 807243 w 1924050"/>
                <a:gd name="connsiteY19" fmla="*/ 350044 h 357187"/>
                <a:gd name="connsiteX20" fmla="*/ 223837 w 1924050"/>
                <a:gd name="connsiteY20" fmla="*/ 347662 h 357187"/>
                <a:gd name="connsiteX21" fmla="*/ 116681 w 1924050"/>
                <a:gd name="connsiteY21" fmla="*/ 347662 h 357187"/>
                <a:gd name="connsiteX22" fmla="*/ 61912 w 1924050"/>
                <a:gd name="connsiteY22" fmla="*/ 330994 h 357187"/>
                <a:gd name="connsiteX23" fmla="*/ 21431 w 1924050"/>
                <a:gd name="connsiteY23" fmla="*/ 307181 h 357187"/>
                <a:gd name="connsiteX24" fmla="*/ 7143 w 1924050"/>
                <a:gd name="connsiteY24" fmla="*/ 285750 h 357187"/>
                <a:gd name="connsiteX25" fmla="*/ 0 w 1924050"/>
                <a:gd name="connsiteY25" fmla="*/ 257175 h 357187"/>
                <a:gd name="connsiteX26" fmla="*/ 7143 w 1924050"/>
                <a:gd name="connsiteY26" fmla="*/ 233362 h 357187"/>
                <a:gd name="connsiteX27" fmla="*/ 30956 w 1924050"/>
                <a:gd name="connsiteY27" fmla="*/ 204787 h 357187"/>
                <a:gd name="connsiteX28" fmla="*/ 61912 w 1924050"/>
                <a:gd name="connsiteY28" fmla="*/ 173831 h 357187"/>
                <a:gd name="connsiteX29" fmla="*/ 107156 w 1924050"/>
                <a:gd name="connsiteY29" fmla="*/ 154781 h 357187"/>
                <a:gd name="connsiteX30" fmla="*/ 185737 w 1924050"/>
                <a:gd name="connsiteY30" fmla="*/ 126206 h 357187"/>
                <a:gd name="connsiteX31" fmla="*/ 271462 w 1924050"/>
                <a:gd name="connsiteY31" fmla="*/ 107156 h 357187"/>
                <a:gd name="connsiteX32" fmla="*/ 340518 w 1924050"/>
                <a:gd name="connsiteY32" fmla="*/ 90487 h 357187"/>
                <a:gd name="connsiteX33" fmla="*/ 373856 w 1924050"/>
                <a:gd name="connsiteY33" fmla="*/ 88106 h 357187"/>
                <a:gd name="connsiteX34" fmla="*/ 404812 w 1924050"/>
                <a:gd name="connsiteY34" fmla="*/ 90487 h 357187"/>
                <a:gd name="connsiteX35" fmla="*/ 511968 w 1924050"/>
                <a:gd name="connsiteY35" fmla="*/ 116681 h 357187"/>
                <a:gd name="connsiteX36" fmla="*/ 616743 w 1924050"/>
                <a:gd name="connsiteY36" fmla="*/ 123825 h 357187"/>
                <a:gd name="connsiteX37" fmla="*/ 707231 w 1924050"/>
                <a:gd name="connsiteY37" fmla="*/ 128587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4050" h="357187">
                  <a:moveTo>
                    <a:pt x="707231" y="128587"/>
                  </a:moveTo>
                  <a:lnTo>
                    <a:pt x="1290637" y="128587"/>
                  </a:lnTo>
                  <a:lnTo>
                    <a:pt x="1578768" y="130969"/>
                  </a:lnTo>
                  <a:lnTo>
                    <a:pt x="1638300" y="123825"/>
                  </a:lnTo>
                  <a:lnTo>
                    <a:pt x="1716881" y="100012"/>
                  </a:lnTo>
                  <a:lnTo>
                    <a:pt x="1790700" y="61912"/>
                  </a:lnTo>
                  <a:lnTo>
                    <a:pt x="1847850" y="19050"/>
                  </a:lnTo>
                  <a:lnTo>
                    <a:pt x="1883568" y="2381"/>
                  </a:lnTo>
                  <a:lnTo>
                    <a:pt x="1902618" y="0"/>
                  </a:lnTo>
                  <a:lnTo>
                    <a:pt x="1919287" y="7144"/>
                  </a:lnTo>
                  <a:lnTo>
                    <a:pt x="1924050" y="35719"/>
                  </a:lnTo>
                  <a:lnTo>
                    <a:pt x="1914525" y="83344"/>
                  </a:lnTo>
                  <a:lnTo>
                    <a:pt x="1897856" y="145256"/>
                  </a:lnTo>
                  <a:lnTo>
                    <a:pt x="1862137" y="233362"/>
                  </a:lnTo>
                  <a:lnTo>
                    <a:pt x="1831181" y="288131"/>
                  </a:lnTo>
                  <a:lnTo>
                    <a:pt x="1797843" y="342900"/>
                  </a:lnTo>
                  <a:lnTo>
                    <a:pt x="1774031" y="354806"/>
                  </a:lnTo>
                  <a:lnTo>
                    <a:pt x="1654968" y="357187"/>
                  </a:lnTo>
                  <a:lnTo>
                    <a:pt x="1326356" y="352425"/>
                  </a:lnTo>
                  <a:lnTo>
                    <a:pt x="807243" y="350044"/>
                  </a:lnTo>
                  <a:lnTo>
                    <a:pt x="223837" y="347662"/>
                  </a:lnTo>
                  <a:lnTo>
                    <a:pt x="116681" y="347662"/>
                  </a:lnTo>
                  <a:lnTo>
                    <a:pt x="61912" y="330994"/>
                  </a:lnTo>
                  <a:lnTo>
                    <a:pt x="21431" y="307181"/>
                  </a:lnTo>
                  <a:lnTo>
                    <a:pt x="7143" y="285750"/>
                  </a:lnTo>
                  <a:lnTo>
                    <a:pt x="0" y="257175"/>
                  </a:lnTo>
                  <a:lnTo>
                    <a:pt x="7143" y="233362"/>
                  </a:lnTo>
                  <a:lnTo>
                    <a:pt x="30956" y="204787"/>
                  </a:lnTo>
                  <a:lnTo>
                    <a:pt x="61912" y="173831"/>
                  </a:lnTo>
                  <a:lnTo>
                    <a:pt x="107156" y="154781"/>
                  </a:lnTo>
                  <a:lnTo>
                    <a:pt x="185737" y="126206"/>
                  </a:lnTo>
                  <a:lnTo>
                    <a:pt x="271462" y="107156"/>
                  </a:lnTo>
                  <a:lnTo>
                    <a:pt x="340518" y="90487"/>
                  </a:lnTo>
                  <a:lnTo>
                    <a:pt x="373856" y="88106"/>
                  </a:lnTo>
                  <a:lnTo>
                    <a:pt x="404812" y="90487"/>
                  </a:lnTo>
                  <a:lnTo>
                    <a:pt x="511968" y="116681"/>
                  </a:lnTo>
                  <a:lnTo>
                    <a:pt x="616743" y="123825"/>
                  </a:lnTo>
                  <a:lnTo>
                    <a:pt x="707231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2">
              <a:extLst>
                <a:ext uri="{FF2B5EF4-FFF2-40B4-BE49-F238E27FC236}">
                  <a16:creationId xmlns:a16="http://schemas.microsoft.com/office/drawing/2014/main" id="{58E4DFCC-36A1-47EF-AE52-25A6D2A98142}"/>
                </a:ext>
              </a:extLst>
            </p:cNvPr>
            <p:cNvSpPr/>
            <p:nvPr/>
          </p:nvSpPr>
          <p:spPr>
            <a:xfrm>
              <a:off x="4022726" y="2608264"/>
              <a:ext cx="719138" cy="650875"/>
            </a:xfrm>
            <a:custGeom>
              <a:avLst/>
              <a:gdLst>
                <a:gd name="connsiteX0" fmla="*/ 359569 w 719138"/>
                <a:gd name="connsiteY0" fmla="*/ 176212 h 652462"/>
                <a:gd name="connsiteX1" fmla="*/ 719138 w 719138"/>
                <a:gd name="connsiteY1" fmla="*/ 542925 h 652462"/>
                <a:gd name="connsiteX2" fmla="*/ 647700 w 719138"/>
                <a:gd name="connsiteY2" fmla="*/ 652462 h 652462"/>
                <a:gd name="connsiteX3" fmla="*/ 573882 w 719138"/>
                <a:gd name="connsiteY3" fmla="*/ 581025 h 652462"/>
                <a:gd name="connsiteX4" fmla="*/ 466725 w 719138"/>
                <a:gd name="connsiteY4" fmla="*/ 481012 h 652462"/>
                <a:gd name="connsiteX5" fmla="*/ 369094 w 719138"/>
                <a:gd name="connsiteY5" fmla="*/ 400050 h 652462"/>
                <a:gd name="connsiteX6" fmla="*/ 280988 w 719138"/>
                <a:gd name="connsiteY6" fmla="*/ 335756 h 652462"/>
                <a:gd name="connsiteX7" fmla="*/ 207169 w 719138"/>
                <a:gd name="connsiteY7" fmla="*/ 290512 h 652462"/>
                <a:gd name="connsiteX8" fmla="*/ 128588 w 719138"/>
                <a:gd name="connsiteY8" fmla="*/ 240506 h 652462"/>
                <a:gd name="connsiteX9" fmla="*/ 64294 w 719138"/>
                <a:gd name="connsiteY9" fmla="*/ 197644 h 652462"/>
                <a:gd name="connsiteX10" fmla="*/ 28575 w 719138"/>
                <a:gd name="connsiteY10" fmla="*/ 166687 h 652462"/>
                <a:gd name="connsiteX11" fmla="*/ 7144 w 719138"/>
                <a:gd name="connsiteY11" fmla="*/ 135731 h 652462"/>
                <a:gd name="connsiteX12" fmla="*/ 0 w 719138"/>
                <a:gd name="connsiteY12" fmla="*/ 97631 h 652462"/>
                <a:gd name="connsiteX13" fmla="*/ 11907 w 719138"/>
                <a:gd name="connsiteY13" fmla="*/ 57150 h 652462"/>
                <a:gd name="connsiteX14" fmla="*/ 40482 w 719138"/>
                <a:gd name="connsiteY14" fmla="*/ 26194 h 652462"/>
                <a:gd name="connsiteX15" fmla="*/ 85725 w 719138"/>
                <a:gd name="connsiteY15" fmla="*/ 9525 h 652462"/>
                <a:gd name="connsiteX16" fmla="*/ 138113 w 719138"/>
                <a:gd name="connsiteY16" fmla="*/ 0 h 652462"/>
                <a:gd name="connsiteX17" fmla="*/ 200025 w 719138"/>
                <a:gd name="connsiteY17" fmla="*/ 0 h 652462"/>
                <a:gd name="connsiteX18" fmla="*/ 269082 w 719138"/>
                <a:gd name="connsiteY18" fmla="*/ 64294 h 652462"/>
                <a:gd name="connsiteX19" fmla="*/ 359569 w 719138"/>
                <a:gd name="connsiteY19" fmla="*/ 1762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9138" h="652462">
                  <a:moveTo>
                    <a:pt x="359569" y="176212"/>
                  </a:moveTo>
                  <a:lnTo>
                    <a:pt x="719138" y="542925"/>
                  </a:lnTo>
                  <a:lnTo>
                    <a:pt x="647700" y="652462"/>
                  </a:lnTo>
                  <a:lnTo>
                    <a:pt x="573882" y="581025"/>
                  </a:lnTo>
                  <a:lnTo>
                    <a:pt x="466725" y="481012"/>
                  </a:lnTo>
                  <a:lnTo>
                    <a:pt x="369094" y="400050"/>
                  </a:lnTo>
                  <a:lnTo>
                    <a:pt x="280988" y="335756"/>
                  </a:lnTo>
                  <a:lnTo>
                    <a:pt x="207169" y="290512"/>
                  </a:lnTo>
                  <a:lnTo>
                    <a:pt x="128588" y="240506"/>
                  </a:lnTo>
                  <a:lnTo>
                    <a:pt x="64294" y="197644"/>
                  </a:lnTo>
                  <a:lnTo>
                    <a:pt x="28575" y="166687"/>
                  </a:lnTo>
                  <a:lnTo>
                    <a:pt x="7144" y="135731"/>
                  </a:lnTo>
                  <a:lnTo>
                    <a:pt x="0" y="97631"/>
                  </a:lnTo>
                  <a:lnTo>
                    <a:pt x="11907" y="57150"/>
                  </a:lnTo>
                  <a:lnTo>
                    <a:pt x="40482" y="26194"/>
                  </a:lnTo>
                  <a:lnTo>
                    <a:pt x="85725" y="9525"/>
                  </a:lnTo>
                  <a:lnTo>
                    <a:pt x="138113" y="0"/>
                  </a:lnTo>
                  <a:lnTo>
                    <a:pt x="200025" y="0"/>
                  </a:lnTo>
                  <a:lnTo>
                    <a:pt x="269082" y="64294"/>
                  </a:lnTo>
                  <a:lnTo>
                    <a:pt x="359569" y="176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1">
              <a:extLst>
                <a:ext uri="{FF2B5EF4-FFF2-40B4-BE49-F238E27FC236}">
                  <a16:creationId xmlns:a16="http://schemas.microsoft.com/office/drawing/2014/main" id="{87363694-68AA-4B5E-B618-262AA6CDF75E}"/>
                </a:ext>
              </a:extLst>
            </p:cNvPr>
            <p:cNvSpPr/>
            <p:nvPr/>
          </p:nvSpPr>
          <p:spPr>
            <a:xfrm>
              <a:off x="4160839" y="2093913"/>
              <a:ext cx="1370012" cy="1801812"/>
            </a:xfrm>
            <a:custGeom>
              <a:avLst/>
              <a:gdLst>
                <a:gd name="connsiteX0" fmla="*/ 1114956 w 1369900"/>
                <a:gd name="connsiteY0" fmla="*/ 628862 h 1801606"/>
                <a:gd name="connsiteX1" fmla="*/ 883806 w 1369900"/>
                <a:gd name="connsiteY1" fmla="*/ 883807 h 1801606"/>
                <a:gd name="connsiteX2" fmla="*/ 642459 w 1369900"/>
                <a:gd name="connsiteY2" fmla="*/ 1165945 h 1801606"/>
                <a:gd name="connsiteX3" fmla="*/ 295735 w 1369900"/>
                <a:gd name="connsiteY3" fmla="*/ 1563658 h 1801606"/>
                <a:gd name="connsiteX4" fmla="*/ 81582 w 1369900"/>
                <a:gd name="connsiteY4" fmla="*/ 1801606 h 1801606"/>
                <a:gd name="connsiteX5" fmla="*/ 0 w 1369900"/>
                <a:gd name="connsiteY5" fmla="*/ 1791408 h 1801606"/>
                <a:gd name="connsiteX6" fmla="*/ 64586 w 1369900"/>
                <a:gd name="connsiteY6" fmla="*/ 1689430 h 1801606"/>
                <a:gd name="connsiteX7" fmla="*/ 319530 w 1369900"/>
                <a:gd name="connsiteY7" fmla="*/ 1346106 h 1801606"/>
                <a:gd name="connsiteX8" fmla="*/ 509888 w 1369900"/>
                <a:gd name="connsiteY8" fmla="*/ 1084363 h 1801606"/>
                <a:gd name="connsiteX9" fmla="*/ 594870 w 1369900"/>
                <a:gd name="connsiteY9" fmla="*/ 955191 h 1801606"/>
                <a:gd name="connsiteX10" fmla="*/ 832818 w 1369900"/>
                <a:gd name="connsiteY10" fmla="*/ 622064 h 1801606"/>
                <a:gd name="connsiteX11" fmla="*/ 904202 w 1369900"/>
                <a:gd name="connsiteY11" fmla="*/ 520086 h 1801606"/>
                <a:gd name="connsiteX12" fmla="*/ 958590 w 1369900"/>
                <a:gd name="connsiteY12" fmla="*/ 431706 h 1801606"/>
                <a:gd name="connsiteX13" fmla="*/ 1009579 w 1369900"/>
                <a:gd name="connsiteY13" fmla="*/ 319530 h 1801606"/>
                <a:gd name="connsiteX14" fmla="*/ 1029974 w 1369900"/>
                <a:gd name="connsiteY14" fmla="*/ 227750 h 1801606"/>
                <a:gd name="connsiteX15" fmla="*/ 1033374 w 1369900"/>
                <a:gd name="connsiteY15" fmla="*/ 173362 h 1801606"/>
                <a:gd name="connsiteX16" fmla="*/ 1016377 w 1369900"/>
                <a:gd name="connsiteY16" fmla="*/ 129172 h 1801606"/>
                <a:gd name="connsiteX17" fmla="*/ 992583 w 1369900"/>
                <a:gd name="connsiteY17" fmla="*/ 71384 h 1801606"/>
                <a:gd name="connsiteX18" fmla="*/ 978986 w 1369900"/>
                <a:gd name="connsiteY18" fmla="*/ 30593 h 1801606"/>
                <a:gd name="connsiteX19" fmla="*/ 982385 w 1369900"/>
                <a:gd name="connsiteY19" fmla="*/ 6799 h 1801606"/>
                <a:gd name="connsiteX20" fmla="*/ 999381 w 1369900"/>
                <a:gd name="connsiteY20" fmla="*/ 0 h 1801606"/>
                <a:gd name="connsiteX21" fmla="*/ 1033374 w 1369900"/>
                <a:gd name="connsiteY21" fmla="*/ 13597 h 1801606"/>
                <a:gd name="connsiteX22" fmla="*/ 1097960 w 1369900"/>
                <a:gd name="connsiteY22" fmla="*/ 44190 h 1801606"/>
                <a:gd name="connsiteX23" fmla="*/ 1186340 w 1369900"/>
                <a:gd name="connsiteY23" fmla="*/ 115575 h 1801606"/>
                <a:gd name="connsiteX24" fmla="*/ 1291717 w 1369900"/>
                <a:gd name="connsiteY24" fmla="*/ 203955 h 1801606"/>
                <a:gd name="connsiteX25" fmla="*/ 1346105 w 1369900"/>
                <a:gd name="connsiteY25" fmla="*/ 261743 h 1801606"/>
                <a:gd name="connsiteX26" fmla="*/ 1369900 w 1369900"/>
                <a:gd name="connsiteY26" fmla="*/ 302534 h 1801606"/>
                <a:gd name="connsiteX27" fmla="*/ 1369900 w 1369900"/>
                <a:gd name="connsiteY27" fmla="*/ 339926 h 1801606"/>
                <a:gd name="connsiteX28" fmla="*/ 1359702 w 1369900"/>
                <a:gd name="connsiteY28" fmla="*/ 367120 h 1801606"/>
                <a:gd name="connsiteX29" fmla="*/ 1339307 w 1369900"/>
                <a:gd name="connsiteY29" fmla="*/ 401112 h 1801606"/>
                <a:gd name="connsiteX30" fmla="*/ 1305314 w 1369900"/>
                <a:gd name="connsiteY30" fmla="*/ 431706 h 1801606"/>
                <a:gd name="connsiteX31" fmla="*/ 1250926 w 1369900"/>
                <a:gd name="connsiteY31" fmla="*/ 475896 h 1801606"/>
                <a:gd name="connsiteX32" fmla="*/ 1114956 w 1369900"/>
                <a:gd name="connsiteY32" fmla="*/ 628862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900" h="1801606">
                  <a:moveTo>
                    <a:pt x="1114956" y="628862"/>
                  </a:moveTo>
                  <a:lnTo>
                    <a:pt x="883806" y="883807"/>
                  </a:lnTo>
                  <a:lnTo>
                    <a:pt x="642459" y="1165945"/>
                  </a:lnTo>
                  <a:lnTo>
                    <a:pt x="295735" y="1563658"/>
                  </a:lnTo>
                  <a:lnTo>
                    <a:pt x="81582" y="1801606"/>
                  </a:lnTo>
                  <a:lnTo>
                    <a:pt x="0" y="1791408"/>
                  </a:lnTo>
                  <a:lnTo>
                    <a:pt x="64586" y="1689430"/>
                  </a:lnTo>
                  <a:lnTo>
                    <a:pt x="319530" y="1346106"/>
                  </a:lnTo>
                  <a:lnTo>
                    <a:pt x="509888" y="1084363"/>
                  </a:lnTo>
                  <a:lnTo>
                    <a:pt x="594870" y="955191"/>
                  </a:lnTo>
                  <a:lnTo>
                    <a:pt x="832818" y="622064"/>
                  </a:lnTo>
                  <a:lnTo>
                    <a:pt x="904202" y="520086"/>
                  </a:lnTo>
                  <a:lnTo>
                    <a:pt x="958590" y="431706"/>
                  </a:lnTo>
                  <a:lnTo>
                    <a:pt x="1009579" y="319530"/>
                  </a:lnTo>
                  <a:lnTo>
                    <a:pt x="1029974" y="227750"/>
                  </a:lnTo>
                  <a:lnTo>
                    <a:pt x="1033374" y="173362"/>
                  </a:lnTo>
                  <a:lnTo>
                    <a:pt x="1016377" y="129172"/>
                  </a:lnTo>
                  <a:lnTo>
                    <a:pt x="992583" y="71384"/>
                  </a:lnTo>
                  <a:lnTo>
                    <a:pt x="978986" y="30593"/>
                  </a:lnTo>
                  <a:lnTo>
                    <a:pt x="982385" y="6799"/>
                  </a:lnTo>
                  <a:lnTo>
                    <a:pt x="999381" y="0"/>
                  </a:lnTo>
                  <a:lnTo>
                    <a:pt x="1033374" y="13597"/>
                  </a:lnTo>
                  <a:lnTo>
                    <a:pt x="1097960" y="44190"/>
                  </a:lnTo>
                  <a:lnTo>
                    <a:pt x="1186340" y="115575"/>
                  </a:lnTo>
                  <a:lnTo>
                    <a:pt x="1291717" y="203955"/>
                  </a:lnTo>
                  <a:lnTo>
                    <a:pt x="1346105" y="261743"/>
                  </a:lnTo>
                  <a:lnTo>
                    <a:pt x="1369900" y="302534"/>
                  </a:lnTo>
                  <a:lnTo>
                    <a:pt x="1369900" y="339926"/>
                  </a:lnTo>
                  <a:lnTo>
                    <a:pt x="1359702" y="367120"/>
                  </a:lnTo>
                  <a:lnTo>
                    <a:pt x="1339307" y="401112"/>
                  </a:lnTo>
                  <a:lnTo>
                    <a:pt x="1305314" y="431706"/>
                  </a:lnTo>
                  <a:lnTo>
                    <a:pt x="1250926" y="475896"/>
                  </a:lnTo>
                  <a:lnTo>
                    <a:pt x="1114956" y="6288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9">
              <a:extLst>
                <a:ext uri="{FF2B5EF4-FFF2-40B4-BE49-F238E27FC236}">
                  <a16:creationId xmlns:a16="http://schemas.microsoft.com/office/drawing/2014/main" id="{A95ECA97-F2C8-438A-85BE-7F13BF0CF0A2}"/>
                </a:ext>
              </a:extLst>
            </p:cNvPr>
            <p:cNvSpPr/>
            <p:nvPr/>
          </p:nvSpPr>
          <p:spPr>
            <a:xfrm>
              <a:off x="3984627" y="3552825"/>
              <a:ext cx="1452563" cy="609600"/>
            </a:xfrm>
            <a:custGeom>
              <a:avLst/>
              <a:gdLst>
                <a:gd name="connsiteX0" fmla="*/ 583407 w 1452563"/>
                <a:gd name="connsiteY0" fmla="*/ 230981 h 609600"/>
                <a:gd name="connsiteX1" fmla="*/ 959644 w 1452563"/>
                <a:gd name="connsiteY1" fmla="*/ 138113 h 609600"/>
                <a:gd name="connsiteX2" fmla="*/ 1452563 w 1452563"/>
                <a:gd name="connsiteY2" fmla="*/ 0 h 609600"/>
                <a:gd name="connsiteX3" fmla="*/ 1428750 w 1452563"/>
                <a:gd name="connsiteY3" fmla="*/ 102394 h 609600"/>
                <a:gd name="connsiteX4" fmla="*/ 1347788 w 1452563"/>
                <a:gd name="connsiteY4" fmla="*/ 147638 h 609600"/>
                <a:gd name="connsiteX5" fmla="*/ 1050132 w 1452563"/>
                <a:gd name="connsiteY5" fmla="*/ 280988 h 609600"/>
                <a:gd name="connsiteX6" fmla="*/ 719138 w 1452563"/>
                <a:gd name="connsiteY6" fmla="*/ 409575 h 609600"/>
                <a:gd name="connsiteX7" fmla="*/ 471488 w 1452563"/>
                <a:gd name="connsiteY7" fmla="*/ 516731 h 609600"/>
                <a:gd name="connsiteX8" fmla="*/ 378619 w 1452563"/>
                <a:gd name="connsiteY8" fmla="*/ 554831 h 609600"/>
                <a:gd name="connsiteX9" fmla="*/ 347663 w 1452563"/>
                <a:gd name="connsiteY9" fmla="*/ 573881 h 609600"/>
                <a:gd name="connsiteX10" fmla="*/ 304800 w 1452563"/>
                <a:gd name="connsiteY10" fmla="*/ 602456 h 609600"/>
                <a:gd name="connsiteX11" fmla="*/ 295275 w 1452563"/>
                <a:gd name="connsiteY11" fmla="*/ 609600 h 609600"/>
                <a:gd name="connsiteX12" fmla="*/ 266700 w 1452563"/>
                <a:gd name="connsiteY12" fmla="*/ 602456 h 609600"/>
                <a:gd name="connsiteX13" fmla="*/ 202407 w 1452563"/>
                <a:gd name="connsiteY13" fmla="*/ 573881 h 609600"/>
                <a:gd name="connsiteX14" fmla="*/ 147638 w 1452563"/>
                <a:gd name="connsiteY14" fmla="*/ 540544 h 609600"/>
                <a:gd name="connsiteX15" fmla="*/ 95250 w 1452563"/>
                <a:gd name="connsiteY15" fmla="*/ 485775 h 609600"/>
                <a:gd name="connsiteX16" fmla="*/ 64294 w 1452563"/>
                <a:gd name="connsiteY16" fmla="*/ 445294 h 609600"/>
                <a:gd name="connsiteX17" fmla="*/ 26194 w 1452563"/>
                <a:gd name="connsiteY17" fmla="*/ 385763 h 609600"/>
                <a:gd name="connsiteX18" fmla="*/ 7144 w 1452563"/>
                <a:gd name="connsiteY18" fmla="*/ 345281 h 609600"/>
                <a:gd name="connsiteX19" fmla="*/ 0 w 1452563"/>
                <a:gd name="connsiteY19" fmla="*/ 311944 h 609600"/>
                <a:gd name="connsiteX20" fmla="*/ 9525 w 1452563"/>
                <a:gd name="connsiteY20" fmla="*/ 288131 h 609600"/>
                <a:gd name="connsiteX21" fmla="*/ 38100 w 1452563"/>
                <a:gd name="connsiteY21" fmla="*/ 276225 h 609600"/>
                <a:gd name="connsiteX22" fmla="*/ 104775 w 1452563"/>
                <a:gd name="connsiteY22" fmla="*/ 278606 h 609600"/>
                <a:gd name="connsiteX23" fmla="*/ 304800 w 1452563"/>
                <a:gd name="connsiteY23" fmla="*/ 290513 h 609600"/>
                <a:gd name="connsiteX24" fmla="*/ 583407 w 1452563"/>
                <a:gd name="connsiteY24" fmla="*/ 2309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2563" h="609600">
                  <a:moveTo>
                    <a:pt x="583407" y="230981"/>
                  </a:moveTo>
                  <a:lnTo>
                    <a:pt x="959644" y="138113"/>
                  </a:lnTo>
                  <a:lnTo>
                    <a:pt x="1452563" y="0"/>
                  </a:lnTo>
                  <a:lnTo>
                    <a:pt x="1428750" y="102394"/>
                  </a:lnTo>
                  <a:lnTo>
                    <a:pt x="1347788" y="147638"/>
                  </a:lnTo>
                  <a:lnTo>
                    <a:pt x="1050132" y="280988"/>
                  </a:lnTo>
                  <a:lnTo>
                    <a:pt x="719138" y="409575"/>
                  </a:lnTo>
                  <a:lnTo>
                    <a:pt x="471488" y="516731"/>
                  </a:lnTo>
                  <a:lnTo>
                    <a:pt x="378619" y="554831"/>
                  </a:lnTo>
                  <a:lnTo>
                    <a:pt x="347663" y="573881"/>
                  </a:lnTo>
                  <a:lnTo>
                    <a:pt x="304800" y="602456"/>
                  </a:lnTo>
                  <a:lnTo>
                    <a:pt x="295275" y="609600"/>
                  </a:lnTo>
                  <a:lnTo>
                    <a:pt x="266700" y="602456"/>
                  </a:lnTo>
                  <a:lnTo>
                    <a:pt x="202407" y="573881"/>
                  </a:lnTo>
                  <a:lnTo>
                    <a:pt x="147638" y="540544"/>
                  </a:lnTo>
                  <a:lnTo>
                    <a:pt x="95250" y="485775"/>
                  </a:lnTo>
                  <a:lnTo>
                    <a:pt x="64294" y="445294"/>
                  </a:lnTo>
                  <a:lnTo>
                    <a:pt x="26194" y="385763"/>
                  </a:lnTo>
                  <a:lnTo>
                    <a:pt x="7144" y="345281"/>
                  </a:lnTo>
                  <a:lnTo>
                    <a:pt x="0" y="311944"/>
                  </a:lnTo>
                  <a:lnTo>
                    <a:pt x="9525" y="288131"/>
                  </a:lnTo>
                  <a:lnTo>
                    <a:pt x="38100" y="276225"/>
                  </a:lnTo>
                  <a:lnTo>
                    <a:pt x="104775" y="278606"/>
                  </a:lnTo>
                  <a:lnTo>
                    <a:pt x="304800" y="290513"/>
                  </a:lnTo>
                  <a:lnTo>
                    <a:pt x="583407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3">
              <a:extLst>
                <a:ext uri="{FF2B5EF4-FFF2-40B4-BE49-F238E27FC236}">
                  <a16:creationId xmlns:a16="http://schemas.microsoft.com/office/drawing/2014/main" id="{E264F7A0-B79A-479B-85B8-781679F62FD4}"/>
                </a:ext>
              </a:extLst>
            </p:cNvPr>
            <p:cNvSpPr/>
            <p:nvPr/>
          </p:nvSpPr>
          <p:spPr>
            <a:xfrm>
              <a:off x="5160965" y="3236913"/>
              <a:ext cx="549275" cy="774700"/>
            </a:xfrm>
            <a:custGeom>
              <a:avLst/>
              <a:gdLst>
                <a:gd name="connsiteX0" fmla="*/ 57150 w 550069"/>
                <a:gd name="connsiteY0" fmla="*/ 135731 h 776287"/>
                <a:gd name="connsiteX1" fmla="*/ 250031 w 550069"/>
                <a:gd name="connsiteY1" fmla="*/ 497681 h 776287"/>
                <a:gd name="connsiteX2" fmla="*/ 309562 w 550069"/>
                <a:gd name="connsiteY2" fmla="*/ 592931 h 776287"/>
                <a:gd name="connsiteX3" fmla="*/ 361950 w 550069"/>
                <a:gd name="connsiteY3" fmla="*/ 671512 h 776287"/>
                <a:gd name="connsiteX4" fmla="*/ 402431 w 550069"/>
                <a:gd name="connsiteY4" fmla="*/ 719137 h 776287"/>
                <a:gd name="connsiteX5" fmla="*/ 433387 w 550069"/>
                <a:gd name="connsiteY5" fmla="*/ 750094 h 776287"/>
                <a:gd name="connsiteX6" fmla="*/ 457200 w 550069"/>
                <a:gd name="connsiteY6" fmla="*/ 764381 h 776287"/>
                <a:gd name="connsiteX7" fmla="*/ 478631 w 550069"/>
                <a:gd name="connsiteY7" fmla="*/ 773906 h 776287"/>
                <a:gd name="connsiteX8" fmla="*/ 502444 w 550069"/>
                <a:gd name="connsiteY8" fmla="*/ 776287 h 776287"/>
                <a:gd name="connsiteX9" fmla="*/ 526256 w 550069"/>
                <a:gd name="connsiteY9" fmla="*/ 769144 h 776287"/>
                <a:gd name="connsiteX10" fmla="*/ 542925 w 550069"/>
                <a:gd name="connsiteY10" fmla="*/ 750094 h 776287"/>
                <a:gd name="connsiteX11" fmla="*/ 547687 w 550069"/>
                <a:gd name="connsiteY11" fmla="*/ 707231 h 776287"/>
                <a:gd name="connsiteX12" fmla="*/ 550069 w 550069"/>
                <a:gd name="connsiteY12" fmla="*/ 659606 h 776287"/>
                <a:gd name="connsiteX13" fmla="*/ 540544 w 550069"/>
                <a:gd name="connsiteY13" fmla="*/ 569119 h 776287"/>
                <a:gd name="connsiteX14" fmla="*/ 526256 w 550069"/>
                <a:gd name="connsiteY14" fmla="*/ 502444 h 776287"/>
                <a:gd name="connsiteX15" fmla="*/ 500062 w 550069"/>
                <a:gd name="connsiteY15" fmla="*/ 411956 h 776287"/>
                <a:gd name="connsiteX16" fmla="*/ 469106 w 550069"/>
                <a:gd name="connsiteY16" fmla="*/ 338137 h 776287"/>
                <a:gd name="connsiteX17" fmla="*/ 369094 w 550069"/>
                <a:gd name="connsiteY17" fmla="*/ 247650 h 776287"/>
                <a:gd name="connsiteX18" fmla="*/ 252412 w 550069"/>
                <a:gd name="connsiteY18" fmla="*/ 154781 h 776287"/>
                <a:gd name="connsiteX19" fmla="*/ 78581 w 550069"/>
                <a:gd name="connsiteY19" fmla="*/ 30956 h 776287"/>
                <a:gd name="connsiteX20" fmla="*/ 40481 w 550069"/>
                <a:gd name="connsiteY20" fmla="*/ 11906 h 776287"/>
                <a:gd name="connsiteX21" fmla="*/ 19050 w 550069"/>
                <a:gd name="connsiteY21" fmla="*/ 0 h 776287"/>
                <a:gd name="connsiteX22" fmla="*/ 0 w 550069"/>
                <a:gd name="connsiteY22" fmla="*/ 4762 h 776287"/>
                <a:gd name="connsiteX23" fmla="*/ 2381 w 550069"/>
                <a:gd name="connsiteY23" fmla="*/ 30956 h 776287"/>
                <a:gd name="connsiteX24" fmla="*/ 57150 w 550069"/>
                <a:gd name="connsiteY24" fmla="*/ 135731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0069" h="776287">
                  <a:moveTo>
                    <a:pt x="57150" y="135731"/>
                  </a:moveTo>
                  <a:lnTo>
                    <a:pt x="250031" y="497681"/>
                  </a:lnTo>
                  <a:lnTo>
                    <a:pt x="309562" y="592931"/>
                  </a:lnTo>
                  <a:lnTo>
                    <a:pt x="361950" y="671512"/>
                  </a:lnTo>
                  <a:lnTo>
                    <a:pt x="402431" y="719137"/>
                  </a:lnTo>
                  <a:lnTo>
                    <a:pt x="433387" y="750094"/>
                  </a:lnTo>
                  <a:lnTo>
                    <a:pt x="457200" y="764381"/>
                  </a:lnTo>
                  <a:lnTo>
                    <a:pt x="478631" y="773906"/>
                  </a:lnTo>
                  <a:lnTo>
                    <a:pt x="502444" y="776287"/>
                  </a:lnTo>
                  <a:lnTo>
                    <a:pt x="526256" y="769144"/>
                  </a:lnTo>
                  <a:lnTo>
                    <a:pt x="542925" y="750094"/>
                  </a:lnTo>
                  <a:lnTo>
                    <a:pt x="547687" y="707231"/>
                  </a:lnTo>
                  <a:lnTo>
                    <a:pt x="550069" y="659606"/>
                  </a:lnTo>
                  <a:lnTo>
                    <a:pt x="540544" y="569119"/>
                  </a:lnTo>
                  <a:lnTo>
                    <a:pt x="526256" y="502444"/>
                  </a:lnTo>
                  <a:lnTo>
                    <a:pt x="500062" y="411956"/>
                  </a:lnTo>
                  <a:lnTo>
                    <a:pt x="469106" y="338137"/>
                  </a:lnTo>
                  <a:lnTo>
                    <a:pt x="369094" y="247650"/>
                  </a:lnTo>
                  <a:lnTo>
                    <a:pt x="252412" y="154781"/>
                  </a:lnTo>
                  <a:lnTo>
                    <a:pt x="78581" y="30956"/>
                  </a:lnTo>
                  <a:lnTo>
                    <a:pt x="40481" y="11906"/>
                  </a:lnTo>
                  <a:lnTo>
                    <a:pt x="19050" y="0"/>
                  </a:lnTo>
                  <a:lnTo>
                    <a:pt x="0" y="4762"/>
                  </a:lnTo>
                  <a:lnTo>
                    <a:pt x="2381" y="30956"/>
                  </a:lnTo>
                  <a:lnTo>
                    <a:pt x="5715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5">
              <a:extLst>
                <a:ext uri="{FF2B5EF4-FFF2-40B4-BE49-F238E27FC236}">
                  <a16:creationId xmlns:a16="http://schemas.microsoft.com/office/drawing/2014/main" id="{3969B33A-655A-4744-8572-85041D9F5773}"/>
                </a:ext>
              </a:extLst>
            </p:cNvPr>
            <p:cNvSpPr/>
            <p:nvPr/>
          </p:nvSpPr>
          <p:spPr>
            <a:xfrm rot="16200000">
              <a:off x="3707608" y="4799807"/>
              <a:ext cx="2254250" cy="280987"/>
            </a:xfrm>
            <a:custGeom>
              <a:avLst/>
              <a:gdLst>
                <a:gd name="connsiteX0" fmla="*/ 719137 w 2255043"/>
                <a:gd name="connsiteY0" fmla="*/ 280988 h 280988"/>
                <a:gd name="connsiteX1" fmla="*/ 1990725 w 2255043"/>
                <a:gd name="connsiteY1" fmla="*/ 278606 h 280988"/>
                <a:gd name="connsiteX2" fmla="*/ 2088356 w 2255043"/>
                <a:gd name="connsiteY2" fmla="*/ 264319 h 280988"/>
                <a:gd name="connsiteX3" fmla="*/ 2195512 w 2255043"/>
                <a:gd name="connsiteY3" fmla="*/ 233363 h 280988"/>
                <a:gd name="connsiteX4" fmla="*/ 2255043 w 2255043"/>
                <a:gd name="connsiteY4" fmla="*/ 190500 h 280988"/>
                <a:gd name="connsiteX5" fmla="*/ 2157412 w 2255043"/>
                <a:gd name="connsiteY5" fmla="*/ 42863 h 280988"/>
                <a:gd name="connsiteX6" fmla="*/ 2107406 w 2255043"/>
                <a:gd name="connsiteY6" fmla="*/ 61913 h 280988"/>
                <a:gd name="connsiteX7" fmla="*/ 2057400 w 2255043"/>
                <a:gd name="connsiteY7" fmla="*/ 83344 h 280988"/>
                <a:gd name="connsiteX8" fmla="*/ 2019300 w 2255043"/>
                <a:gd name="connsiteY8" fmla="*/ 97631 h 280988"/>
                <a:gd name="connsiteX9" fmla="*/ 1993106 w 2255043"/>
                <a:gd name="connsiteY9" fmla="*/ 100013 h 280988"/>
                <a:gd name="connsiteX10" fmla="*/ 1821656 w 2255043"/>
                <a:gd name="connsiteY10" fmla="*/ 102394 h 280988"/>
                <a:gd name="connsiteX11" fmla="*/ 1359693 w 2255043"/>
                <a:gd name="connsiteY11" fmla="*/ 102394 h 280988"/>
                <a:gd name="connsiteX12" fmla="*/ 1204912 w 2255043"/>
                <a:gd name="connsiteY12" fmla="*/ 102394 h 280988"/>
                <a:gd name="connsiteX13" fmla="*/ 1054893 w 2255043"/>
                <a:gd name="connsiteY13" fmla="*/ 90488 h 280988"/>
                <a:gd name="connsiteX14" fmla="*/ 619125 w 2255043"/>
                <a:gd name="connsiteY14" fmla="*/ 40481 h 280988"/>
                <a:gd name="connsiteX15" fmla="*/ 492918 w 2255043"/>
                <a:gd name="connsiteY15" fmla="*/ 16669 h 280988"/>
                <a:gd name="connsiteX16" fmla="*/ 445293 w 2255043"/>
                <a:gd name="connsiteY16" fmla="*/ 7144 h 280988"/>
                <a:gd name="connsiteX17" fmla="*/ 407193 w 2255043"/>
                <a:gd name="connsiteY17" fmla="*/ 0 h 280988"/>
                <a:gd name="connsiteX18" fmla="*/ 266700 w 2255043"/>
                <a:gd name="connsiteY18" fmla="*/ 21431 h 280988"/>
                <a:gd name="connsiteX19" fmla="*/ 192881 w 2255043"/>
                <a:gd name="connsiteY19" fmla="*/ 42863 h 280988"/>
                <a:gd name="connsiteX20" fmla="*/ 119062 w 2255043"/>
                <a:gd name="connsiteY20" fmla="*/ 73819 h 280988"/>
                <a:gd name="connsiteX21" fmla="*/ 59531 w 2255043"/>
                <a:gd name="connsiteY21" fmla="*/ 102394 h 280988"/>
                <a:gd name="connsiteX22" fmla="*/ 21431 w 2255043"/>
                <a:gd name="connsiteY22" fmla="*/ 135731 h 280988"/>
                <a:gd name="connsiteX23" fmla="*/ 0 w 2255043"/>
                <a:gd name="connsiteY23" fmla="*/ 173831 h 280988"/>
                <a:gd name="connsiteX24" fmla="*/ 0 w 2255043"/>
                <a:gd name="connsiteY24" fmla="*/ 202406 h 280988"/>
                <a:gd name="connsiteX25" fmla="*/ 9525 w 2255043"/>
                <a:gd name="connsiteY25" fmla="*/ 221456 h 280988"/>
                <a:gd name="connsiteX26" fmla="*/ 45243 w 2255043"/>
                <a:gd name="connsiteY26" fmla="*/ 238125 h 280988"/>
                <a:gd name="connsiteX27" fmla="*/ 111918 w 2255043"/>
                <a:gd name="connsiteY27" fmla="*/ 261938 h 280988"/>
                <a:gd name="connsiteX28" fmla="*/ 166687 w 2255043"/>
                <a:gd name="connsiteY28" fmla="*/ 273844 h 280988"/>
                <a:gd name="connsiteX29" fmla="*/ 197643 w 2255043"/>
                <a:gd name="connsiteY29" fmla="*/ 278606 h 280988"/>
                <a:gd name="connsiteX30" fmla="*/ 238125 w 2255043"/>
                <a:gd name="connsiteY30" fmla="*/ 278606 h 280988"/>
                <a:gd name="connsiteX31" fmla="*/ 719137 w 2255043"/>
                <a:gd name="connsiteY31" fmla="*/ 2809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55043" h="280988">
                  <a:moveTo>
                    <a:pt x="719137" y="280988"/>
                  </a:moveTo>
                  <a:lnTo>
                    <a:pt x="1990725" y="278606"/>
                  </a:lnTo>
                  <a:lnTo>
                    <a:pt x="2088356" y="264319"/>
                  </a:lnTo>
                  <a:lnTo>
                    <a:pt x="2195512" y="233363"/>
                  </a:lnTo>
                  <a:lnTo>
                    <a:pt x="2255043" y="190500"/>
                  </a:lnTo>
                  <a:lnTo>
                    <a:pt x="2157412" y="42863"/>
                  </a:lnTo>
                  <a:lnTo>
                    <a:pt x="2107406" y="61913"/>
                  </a:lnTo>
                  <a:lnTo>
                    <a:pt x="2057400" y="83344"/>
                  </a:lnTo>
                  <a:lnTo>
                    <a:pt x="2019300" y="97631"/>
                  </a:lnTo>
                  <a:lnTo>
                    <a:pt x="1993106" y="100013"/>
                  </a:lnTo>
                  <a:lnTo>
                    <a:pt x="1821656" y="102394"/>
                  </a:lnTo>
                  <a:lnTo>
                    <a:pt x="1359693" y="102394"/>
                  </a:lnTo>
                  <a:lnTo>
                    <a:pt x="1204912" y="102394"/>
                  </a:lnTo>
                  <a:lnTo>
                    <a:pt x="1054893" y="90488"/>
                  </a:lnTo>
                  <a:lnTo>
                    <a:pt x="619125" y="40481"/>
                  </a:lnTo>
                  <a:lnTo>
                    <a:pt x="492918" y="16669"/>
                  </a:lnTo>
                  <a:lnTo>
                    <a:pt x="445293" y="7144"/>
                  </a:lnTo>
                  <a:lnTo>
                    <a:pt x="407193" y="0"/>
                  </a:lnTo>
                  <a:lnTo>
                    <a:pt x="266700" y="21431"/>
                  </a:lnTo>
                  <a:lnTo>
                    <a:pt x="192881" y="42863"/>
                  </a:lnTo>
                  <a:lnTo>
                    <a:pt x="119062" y="73819"/>
                  </a:lnTo>
                  <a:lnTo>
                    <a:pt x="59531" y="102394"/>
                  </a:lnTo>
                  <a:lnTo>
                    <a:pt x="21431" y="135731"/>
                  </a:lnTo>
                  <a:lnTo>
                    <a:pt x="0" y="173831"/>
                  </a:lnTo>
                  <a:lnTo>
                    <a:pt x="0" y="202406"/>
                  </a:lnTo>
                  <a:lnTo>
                    <a:pt x="9525" y="221456"/>
                  </a:lnTo>
                  <a:lnTo>
                    <a:pt x="45243" y="238125"/>
                  </a:lnTo>
                  <a:lnTo>
                    <a:pt x="111918" y="261938"/>
                  </a:lnTo>
                  <a:lnTo>
                    <a:pt x="166687" y="273844"/>
                  </a:lnTo>
                  <a:lnTo>
                    <a:pt x="197643" y="278606"/>
                  </a:lnTo>
                  <a:lnTo>
                    <a:pt x="238125" y="278606"/>
                  </a:lnTo>
                  <a:lnTo>
                    <a:pt x="719137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6">
              <a:extLst>
                <a:ext uri="{FF2B5EF4-FFF2-40B4-BE49-F238E27FC236}">
                  <a16:creationId xmlns:a16="http://schemas.microsoft.com/office/drawing/2014/main" id="{5544959F-22FD-4342-83CE-0005F6318C05}"/>
                </a:ext>
              </a:extLst>
            </p:cNvPr>
            <p:cNvSpPr/>
            <p:nvPr/>
          </p:nvSpPr>
          <p:spPr>
            <a:xfrm>
              <a:off x="5880100" y="1757363"/>
              <a:ext cx="2211388" cy="423862"/>
            </a:xfrm>
            <a:custGeom>
              <a:avLst/>
              <a:gdLst>
                <a:gd name="connsiteX0" fmla="*/ 454819 w 2212182"/>
                <a:gd name="connsiteY0" fmla="*/ 219075 h 423862"/>
                <a:gd name="connsiteX1" fmla="*/ 847725 w 2212182"/>
                <a:gd name="connsiteY1" fmla="*/ 192881 h 423862"/>
                <a:gd name="connsiteX2" fmla="*/ 1076325 w 2212182"/>
                <a:gd name="connsiteY2" fmla="*/ 171450 h 423862"/>
                <a:gd name="connsiteX3" fmla="*/ 1269207 w 2212182"/>
                <a:gd name="connsiteY3" fmla="*/ 133350 h 423862"/>
                <a:gd name="connsiteX4" fmla="*/ 1364457 w 2212182"/>
                <a:gd name="connsiteY4" fmla="*/ 128587 h 423862"/>
                <a:gd name="connsiteX5" fmla="*/ 1545432 w 2212182"/>
                <a:gd name="connsiteY5" fmla="*/ 109537 h 423862"/>
                <a:gd name="connsiteX6" fmla="*/ 1735932 w 2212182"/>
                <a:gd name="connsiteY6" fmla="*/ 9525 h 423862"/>
                <a:gd name="connsiteX7" fmla="*/ 1766888 w 2212182"/>
                <a:gd name="connsiteY7" fmla="*/ 0 h 423862"/>
                <a:gd name="connsiteX8" fmla="*/ 1785938 w 2212182"/>
                <a:gd name="connsiteY8" fmla="*/ 0 h 423862"/>
                <a:gd name="connsiteX9" fmla="*/ 1835944 w 2212182"/>
                <a:gd name="connsiteY9" fmla="*/ 0 h 423862"/>
                <a:gd name="connsiteX10" fmla="*/ 1945482 w 2212182"/>
                <a:gd name="connsiteY10" fmla="*/ 19050 h 423862"/>
                <a:gd name="connsiteX11" fmla="*/ 2047875 w 2212182"/>
                <a:gd name="connsiteY11" fmla="*/ 42862 h 423862"/>
                <a:gd name="connsiteX12" fmla="*/ 2119313 w 2212182"/>
                <a:gd name="connsiteY12" fmla="*/ 64293 h 423862"/>
                <a:gd name="connsiteX13" fmla="*/ 2166938 w 2212182"/>
                <a:gd name="connsiteY13" fmla="*/ 88106 h 423862"/>
                <a:gd name="connsiteX14" fmla="*/ 2197894 w 2212182"/>
                <a:gd name="connsiteY14" fmla="*/ 114300 h 423862"/>
                <a:gd name="connsiteX15" fmla="*/ 2212182 w 2212182"/>
                <a:gd name="connsiteY15" fmla="*/ 140493 h 423862"/>
                <a:gd name="connsiteX16" fmla="*/ 2200275 w 2212182"/>
                <a:gd name="connsiteY16" fmla="*/ 169068 h 423862"/>
                <a:gd name="connsiteX17" fmla="*/ 2176463 w 2212182"/>
                <a:gd name="connsiteY17" fmla="*/ 200025 h 423862"/>
                <a:gd name="connsiteX18" fmla="*/ 2145507 w 2212182"/>
                <a:gd name="connsiteY18" fmla="*/ 216693 h 423862"/>
                <a:gd name="connsiteX19" fmla="*/ 2083594 w 2212182"/>
                <a:gd name="connsiteY19" fmla="*/ 226218 h 423862"/>
                <a:gd name="connsiteX20" fmla="*/ 1628775 w 2212182"/>
                <a:gd name="connsiteY20" fmla="*/ 271462 h 423862"/>
                <a:gd name="connsiteX21" fmla="*/ 926307 w 2212182"/>
                <a:gd name="connsiteY21" fmla="*/ 338137 h 423862"/>
                <a:gd name="connsiteX22" fmla="*/ 526257 w 2212182"/>
                <a:gd name="connsiteY22" fmla="*/ 378618 h 423862"/>
                <a:gd name="connsiteX23" fmla="*/ 385763 w 2212182"/>
                <a:gd name="connsiteY23" fmla="*/ 404812 h 423862"/>
                <a:gd name="connsiteX24" fmla="*/ 321469 w 2212182"/>
                <a:gd name="connsiteY24" fmla="*/ 421481 h 423862"/>
                <a:gd name="connsiteX25" fmla="*/ 283369 w 2212182"/>
                <a:gd name="connsiteY25" fmla="*/ 423862 h 423862"/>
                <a:gd name="connsiteX26" fmla="*/ 247650 w 2212182"/>
                <a:gd name="connsiteY26" fmla="*/ 411956 h 423862"/>
                <a:gd name="connsiteX27" fmla="*/ 192882 w 2212182"/>
                <a:gd name="connsiteY27" fmla="*/ 383381 h 423862"/>
                <a:gd name="connsiteX28" fmla="*/ 142875 w 2212182"/>
                <a:gd name="connsiteY28" fmla="*/ 345281 h 423862"/>
                <a:gd name="connsiteX29" fmla="*/ 83344 w 2212182"/>
                <a:gd name="connsiteY29" fmla="*/ 285750 h 423862"/>
                <a:gd name="connsiteX30" fmla="*/ 28575 w 2212182"/>
                <a:gd name="connsiteY30" fmla="*/ 223837 h 423862"/>
                <a:gd name="connsiteX31" fmla="*/ 4763 w 2212182"/>
                <a:gd name="connsiteY31" fmla="*/ 195262 h 423862"/>
                <a:gd name="connsiteX32" fmla="*/ 0 w 2212182"/>
                <a:gd name="connsiteY32" fmla="*/ 173831 h 423862"/>
                <a:gd name="connsiteX33" fmla="*/ 0 w 2212182"/>
                <a:gd name="connsiteY33" fmla="*/ 150018 h 423862"/>
                <a:gd name="connsiteX34" fmla="*/ 4763 w 2212182"/>
                <a:gd name="connsiteY34" fmla="*/ 142875 h 423862"/>
                <a:gd name="connsiteX35" fmla="*/ 26194 w 2212182"/>
                <a:gd name="connsiteY35" fmla="*/ 142875 h 423862"/>
                <a:gd name="connsiteX36" fmla="*/ 50007 w 2212182"/>
                <a:gd name="connsiteY36" fmla="*/ 152400 h 423862"/>
                <a:gd name="connsiteX37" fmla="*/ 85725 w 2212182"/>
                <a:gd name="connsiteY37" fmla="*/ 169068 h 423862"/>
                <a:gd name="connsiteX38" fmla="*/ 123825 w 2212182"/>
                <a:gd name="connsiteY38" fmla="*/ 185737 h 423862"/>
                <a:gd name="connsiteX39" fmla="*/ 173832 w 2212182"/>
                <a:gd name="connsiteY39" fmla="*/ 200025 h 423862"/>
                <a:gd name="connsiteX40" fmla="*/ 226219 w 2212182"/>
                <a:gd name="connsiteY40" fmla="*/ 209550 h 423862"/>
                <a:gd name="connsiteX41" fmla="*/ 316707 w 2212182"/>
                <a:gd name="connsiteY41" fmla="*/ 221456 h 423862"/>
                <a:gd name="connsiteX42" fmla="*/ 454819 w 2212182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2182" h="423862">
                  <a:moveTo>
                    <a:pt x="454819" y="219075"/>
                  </a:moveTo>
                  <a:lnTo>
                    <a:pt x="847725" y="192881"/>
                  </a:lnTo>
                  <a:lnTo>
                    <a:pt x="1076325" y="171450"/>
                  </a:lnTo>
                  <a:lnTo>
                    <a:pt x="1269207" y="133350"/>
                  </a:lnTo>
                  <a:lnTo>
                    <a:pt x="1364457" y="128587"/>
                  </a:lnTo>
                  <a:lnTo>
                    <a:pt x="1545432" y="109537"/>
                  </a:lnTo>
                  <a:lnTo>
                    <a:pt x="1735932" y="9525"/>
                  </a:lnTo>
                  <a:lnTo>
                    <a:pt x="1766888" y="0"/>
                  </a:lnTo>
                  <a:lnTo>
                    <a:pt x="1785938" y="0"/>
                  </a:lnTo>
                  <a:lnTo>
                    <a:pt x="1835944" y="0"/>
                  </a:lnTo>
                  <a:lnTo>
                    <a:pt x="1945482" y="19050"/>
                  </a:lnTo>
                  <a:lnTo>
                    <a:pt x="2047875" y="42862"/>
                  </a:lnTo>
                  <a:lnTo>
                    <a:pt x="2119313" y="64293"/>
                  </a:lnTo>
                  <a:lnTo>
                    <a:pt x="2166938" y="88106"/>
                  </a:lnTo>
                  <a:lnTo>
                    <a:pt x="2197894" y="114300"/>
                  </a:lnTo>
                  <a:lnTo>
                    <a:pt x="2212182" y="140493"/>
                  </a:lnTo>
                  <a:lnTo>
                    <a:pt x="2200275" y="169068"/>
                  </a:lnTo>
                  <a:lnTo>
                    <a:pt x="2176463" y="200025"/>
                  </a:lnTo>
                  <a:lnTo>
                    <a:pt x="2145507" y="216693"/>
                  </a:lnTo>
                  <a:lnTo>
                    <a:pt x="2083594" y="226218"/>
                  </a:lnTo>
                  <a:lnTo>
                    <a:pt x="1628775" y="271462"/>
                  </a:lnTo>
                  <a:lnTo>
                    <a:pt x="926307" y="338137"/>
                  </a:lnTo>
                  <a:lnTo>
                    <a:pt x="526257" y="378618"/>
                  </a:lnTo>
                  <a:lnTo>
                    <a:pt x="385763" y="404812"/>
                  </a:lnTo>
                  <a:lnTo>
                    <a:pt x="321469" y="421481"/>
                  </a:lnTo>
                  <a:lnTo>
                    <a:pt x="283369" y="423862"/>
                  </a:lnTo>
                  <a:lnTo>
                    <a:pt x="247650" y="411956"/>
                  </a:lnTo>
                  <a:lnTo>
                    <a:pt x="192882" y="383381"/>
                  </a:lnTo>
                  <a:lnTo>
                    <a:pt x="142875" y="345281"/>
                  </a:lnTo>
                  <a:lnTo>
                    <a:pt x="83344" y="285750"/>
                  </a:lnTo>
                  <a:lnTo>
                    <a:pt x="28575" y="223837"/>
                  </a:lnTo>
                  <a:lnTo>
                    <a:pt x="4763" y="195262"/>
                  </a:lnTo>
                  <a:lnTo>
                    <a:pt x="0" y="173831"/>
                  </a:lnTo>
                  <a:lnTo>
                    <a:pt x="0" y="150018"/>
                  </a:lnTo>
                  <a:lnTo>
                    <a:pt x="4763" y="142875"/>
                  </a:lnTo>
                  <a:lnTo>
                    <a:pt x="26194" y="142875"/>
                  </a:lnTo>
                  <a:lnTo>
                    <a:pt x="50007" y="152400"/>
                  </a:lnTo>
                  <a:lnTo>
                    <a:pt x="85725" y="169068"/>
                  </a:lnTo>
                  <a:lnTo>
                    <a:pt x="123825" y="185737"/>
                  </a:lnTo>
                  <a:lnTo>
                    <a:pt x="173832" y="200025"/>
                  </a:lnTo>
                  <a:lnTo>
                    <a:pt x="226219" y="209550"/>
                  </a:lnTo>
                  <a:lnTo>
                    <a:pt x="316707" y="221456"/>
                  </a:lnTo>
                  <a:lnTo>
                    <a:pt x="454819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8">
              <a:extLst>
                <a:ext uri="{FF2B5EF4-FFF2-40B4-BE49-F238E27FC236}">
                  <a16:creationId xmlns:a16="http://schemas.microsoft.com/office/drawing/2014/main" id="{EBCC5433-5764-464A-B110-863A64AD590D}"/>
                </a:ext>
              </a:extLst>
            </p:cNvPr>
            <p:cNvSpPr/>
            <p:nvPr/>
          </p:nvSpPr>
          <p:spPr>
            <a:xfrm rot="16200000">
              <a:off x="6084888" y="1863725"/>
              <a:ext cx="1644650" cy="533400"/>
            </a:xfrm>
            <a:custGeom>
              <a:avLst/>
              <a:gdLst>
                <a:gd name="connsiteX0" fmla="*/ 666750 w 1645443"/>
                <a:gd name="connsiteY0" fmla="*/ 252413 h 533400"/>
                <a:gd name="connsiteX1" fmla="*/ 995362 w 1645443"/>
                <a:gd name="connsiteY1" fmla="*/ 254794 h 533400"/>
                <a:gd name="connsiteX2" fmla="*/ 1116806 w 1645443"/>
                <a:gd name="connsiteY2" fmla="*/ 252413 h 533400"/>
                <a:gd name="connsiteX3" fmla="*/ 1262062 w 1645443"/>
                <a:gd name="connsiteY3" fmla="*/ 242888 h 533400"/>
                <a:gd name="connsiteX4" fmla="*/ 1338262 w 1645443"/>
                <a:gd name="connsiteY4" fmla="*/ 226219 h 533400"/>
                <a:gd name="connsiteX5" fmla="*/ 1407318 w 1645443"/>
                <a:gd name="connsiteY5" fmla="*/ 204788 h 533400"/>
                <a:gd name="connsiteX6" fmla="*/ 1462087 w 1645443"/>
                <a:gd name="connsiteY6" fmla="*/ 183357 h 533400"/>
                <a:gd name="connsiteX7" fmla="*/ 1500187 w 1645443"/>
                <a:gd name="connsiteY7" fmla="*/ 159544 h 533400"/>
                <a:gd name="connsiteX8" fmla="*/ 1543050 w 1645443"/>
                <a:gd name="connsiteY8" fmla="*/ 102394 h 533400"/>
                <a:gd name="connsiteX9" fmla="*/ 1564481 w 1645443"/>
                <a:gd name="connsiteY9" fmla="*/ 54769 h 533400"/>
                <a:gd name="connsiteX10" fmla="*/ 1581150 w 1645443"/>
                <a:gd name="connsiteY10" fmla="*/ 26194 h 533400"/>
                <a:gd name="connsiteX11" fmla="*/ 1595437 w 1645443"/>
                <a:gd name="connsiteY11" fmla="*/ 7144 h 533400"/>
                <a:gd name="connsiteX12" fmla="*/ 1614487 w 1645443"/>
                <a:gd name="connsiteY12" fmla="*/ 0 h 533400"/>
                <a:gd name="connsiteX13" fmla="*/ 1633537 w 1645443"/>
                <a:gd name="connsiteY13" fmla="*/ 4763 h 533400"/>
                <a:gd name="connsiteX14" fmla="*/ 1643062 w 1645443"/>
                <a:gd name="connsiteY14" fmla="*/ 16669 h 533400"/>
                <a:gd name="connsiteX15" fmla="*/ 1645443 w 1645443"/>
                <a:gd name="connsiteY15" fmla="*/ 61913 h 533400"/>
                <a:gd name="connsiteX16" fmla="*/ 1640681 w 1645443"/>
                <a:gd name="connsiteY16" fmla="*/ 126207 h 533400"/>
                <a:gd name="connsiteX17" fmla="*/ 1626393 w 1645443"/>
                <a:gd name="connsiteY17" fmla="*/ 185738 h 533400"/>
                <a:gd name="connsiteX18" fmla="*/ 1585912 w 1645443"/>
                <a:gd name="connsiteY18" fmla="*/ 290513 h 533400"/>
                <a:gd name="connsiteX19" fmla="*/ 1535906 w 1645443"/>
                <a:gd name="connsiteY19" fmla="*/ 388144 h 533400"/>
                <a:gd name="connsiteX20" fmla="*/ 1490662 w 1645443"/>
                <a:gd name="connsiteY20" fmla="*/ 459582 h 533400"/>
                <a:gd name="connsiteX21" fmla="*/ 1462087 w 1645443"/>
                <a:gd name="connsiteY21" fmla="*/ 502444 h 533400"/>
                <a:gd name="connsiteX22" fmla="*/ 1435893 w 1645443"/>
                <a:gd name="connsiteY22" fmla="*/ 526257 h 533400"/>
                <a:gd name="connsiteX23" fmla="*/ 1407318 w 1645443"/>
                <a:gd name="connsiteY23" fmla="*/ 533400 h 533400"/>
                <a:gd name="connsiteX24" fmla="*/ 1381125 w 1645443"/>
                <a:gd name="connsiteY24" fmla="*/ 533400 h 533400"/>
                <a:gd name="connsiteX25" fmla="*/ 1340643 w 1645443"/>
                <a:gd name="connsiteY25" fmla="*/ 526257 h 533400"/>
                <a:gd name="connsiteX26" fmla="*/ 1300162 w 1645443"/>
                <a:gd name="connsiteY26" fmla="*/ 514350 h 533400"/>
                <a:gd name="connsiteX27" fmla="*/ 1273968 w 1645443"/>
                <a:gd name="connsiteY27" fmla="*/ 502444 h 533400"/>
                <a:gd name="connsiteX28" fmla="*/ 1238250 w 1645443"/>
                <a:gd name="connsiteY28" fmla="*/ 497682 h 533400"/>
                <a:gd name="connsiteX29" fmla="*/ 1021556 w 1645443"/>
                <a:gd name="connsiteY29" fmla="*/ 502444 h 533400"/>
                <a:gd name="connsiteX30" fmla="*/ 854868 w 1645443"/>
                <a:gd name="connsiteY30" fmla="*/ 500063 h 533400"/>
                <a:gd name="connsiteX31" fmla="*/ 435768 w 1645443"/>
                <a:gd name="connsiteY31" fmla="*/ 471488 h 533400"/>
                <a:gd name="connsiteX32" fmla="*/ 366712 w 1645443"/>
                <a:gd name="connsiteY32" fmla="*/ 473869 h 533400"/>
                <a:gd name="connsiteX33" fmla="*/ 128587 w 1645443"/>
                <a:gd name="connsiteY33" fmla="*/ 457200 h 533400"/>
                <a:gd name="connsiteX34" fmla="*/ 11906 w 1645443"/>
                <a:gd name="connsiteY34" fmla="*/ 454819 h 533400"/>
                <a:gd name="connsiteX35" fmla="*/ 0 w 1645443"/>
                <a:gd name="connsiteY35" fmla="*/ 250032 h 533400"/>
                <a:gd name="connsiteX36" fmla="*/ 173831 w 1645443"/>
                <a:gd name="connsiteY36" fmla="*/ 254794 h 533400"/>
                <a:gd name="connsiteX37" fmla="*/ 514350 w 1645443"/>
                <a:gd name="connsiteY37" fmla="*/ 254794 h 533400"/>
                <a:gd name="connsiteX38" fmla="*/ 666750 w 1645443"/>
                <a:gd name="connsiteY38" fmla="*/ 25241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5443" h="533400">
                  <a:moveTo>
                    <a:pt x="666750" y="252413"/>
                  </a:moveTo>
                  <a:lnTo>
                    <a:pt x="995362" y="254794"/>
                  </a:lnTo>
                  <a:lnTo>
                    <a:pt x="1116806" y="252413"/>
                  </a:lnTo>
                  <a:lnTo>
                    <a:pt x="1262062" y="242888"/>
                  </a:lnTo>
                  <a:lnTo>
                    <a:pt x="1338262" y="226219"/>
                  </a:lnTo>
                  <a:lnTo>
                    <a:pt x="1407318" y="204788"/>
                  </a:lnTo>
                  <a:lnTo>
                    <a:pt x="1462087" y="183357"/>
                  </a:lnTo>
                  <a:lnTo>
                    <a:pt x="1500187" y="159544"/>
                  </a:lnTo>
                  <a:lnTo>
                    <a:pt x="1543050" y="102394"/>
                  </a:lnTo>
                  <a:lnTo>
                    <a:pt x="1564481" y="54769"/>
                  </a:lnTo>
                  <a:lnTo>
                    <a:pt x="1581150" y="26194"/>
                  </a:lnTo>
                  <a:lnTo>
                    <a:pt x="1595437" y="7144"/>
                  </a:lnTo>
                  <a:lnTo>
                    <a:pt x="1614487" y="0"/>
                  </a:lnTo>
                  <a:lnTo>
                    <a:pt x="1633537" y="4763"/>
                  </a:lnTo>
                  <a:lnTo>
                    <a:pt x="1643062" y="16669"/>
                  </a:lnTo>
                  <a:lnTo>
                    <a:pt x="1645443" y="61913"/>
                  </a:lnTo>
                  <a:lnTo>
                    <a:pt x="1640681" y="126207"/>
                  </a:lnTo>
                  <a:lnTo>
                    <a:pt x="1626393" y="185738"/>
                  </a:lnTo>
                  <a:lnTo>
                    <a:pt x="1585912" y="290513"/>
                  </a:lnTo>
                  <a:lnTo>
                    <a:pt x="1535906" y="388144"/>
                  </a:lnTo>
                  <a:lnTo>
                    <a:pt x="1490662" y="459582"/>
                  </a:lnTo>
                  <a:lnTo>
                    <a:pt x="1462087" y="502444"/>
                  </a:lnTo>
                  <a:lnTo>
                    <a:pt x="1435893" y="526257"/>
                  </a:lnTo>
                  <a:lnTo>
                    <a:pt x="1407318" y="533400"/>
                  </a:lnTo>
                  <a:lnTo>
                    <a:pt x="1381125" y="533400"/>
                  </a:lnTo>
                  <a:lnTo>
                    <a:pt x="1340643" y="526257"/>
                  </a:lnTo>
                  <a:lnTo>
                    <a:pt x="1300162" y="514350"/>
                  </a:lnTo>
                  <a:lnTo>
                    <a:pt x="1273968" y="502444"/>
                  </a:lnTo>
                  <a:lnTo>
                    <a:pt x="1238250" y="497682"/>
                  </a:lnTo>
                  <a:lnTo>
                    <a:pt x="1021556" y="502444"/>
                  </a:lnTo>
                  <a:lnTo>
                    <a:pt x="854868" y="500063"/>
                  </a:lnTo>
                  <a:lnTo>
                    <a:pt x="435768" y="471488"/>
                  </a:lnTo>
                  <a:lnTo>
                    <a:pt x="366712" y="473869"/>
                  </a:lnTo>
                  <a:lnTo>
                    <a:pt x="128587" y="457200"/>
                  </a:lnTo>
                  <a:lnTo>
                    <a:pt x="11906" y="454819"/>
                  </a:lnTo>
                  <a:lnTo>
                    <a:pt x="0" y="250032"/>
                  </a:lnTo>
                  <a:lnTo>
                    <a:pt x="173831" y="254794"/>
                  </a:lnTo>
                  <a:lnTo>
                    <a:pt x="514350" y="254794"/>
                  </a:lnTo>
                  <a:lnTo>
                    <a:pt x="66675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7">
              <a:extLst>
                <a:ext uri="{FF2B5EF4-FFF2-40B4-BE49-F238E27FC236}">
                  <a16:creationId xmlns:a16="http://schemas.microsoft.com/office/drawing/2014/main" id="{4E0AED6B-3F28-44A2-8C87-E5A2566675D1}"/>
                </a:ext>
              </a:extLst>
            </p:cNvPr>
            <p:cNvSpPr/>
            <p:nvPr/>
          </p:nvSpPr>
          <p:spPr>
            <a:xfrm>
              <a:off x="5903914" y="2268539"/>
              <a:ext cx="2200275" cy="403225"/>
            </a:xfrm>
            <a:custGeom>
              <a:avLst/>
              <a:gdLst>
                <a:gd name="connsiteX0" fmla="*/ 459581 w 2200275"/>
                <a:gd name="connsiteY0" fmla="*/ 192882 h 402432"/>
                <a:gd name="connsiteX1" fmla="*/ 776287 w 2200275"/>
                <a:gd name="connsiteY1" fmla="*/ 171450 h 402432"/>
                <a:gd name="connsiteX2" fmla="*/ 1269206 w 2200275"/>
                <a:gd name="connsiteY2" fmla="*/ 128588 h 402432"/>
                <a:gd name="connsiteX3" fmla="*/ 1524000 w 2200275"/>
                <a:gd name="connsiteY3" fmla="*/ 102394 h 402432"/>
                <a:gd name="connsiteX4" fmla="*/ 1631156 w 2200275"/>
                <a:gd name="connsiteY4" fmla="*/ 85725 h 402432"/>
                <a:gd name="connsiteX5" fmla="*/ 1702594 w 2200275"/>
                <a:gd name="connsiteY5" fmla="*/ 61913 h 402432"/>
                <a:gd name="connsiteX6" fmla="*/ 1795462 w 2200275"/>
                <a:gd name="connsiteY6" fmla="*/ 23813 h 402432"/>
                <a:gd name="connsiteX7" fmla="*/ 1835944 w 2200275"/>
                <a:gd name="connsiteY7" fmla="*/ 0 h 402432"/>
                <a:gd name="connsiteX8" fmla="*/ 1916906 w 2200275"/>
                <a:gd name="connsiteY8" fmla="*/ 4763 h 402432"/>
                <a:gd name="connsiteX9" fmla="*/ 1985962 w 2200275"/>
                <a:gd name="connsiteY9" fmla="*/ 11907 h 402432"/>
                <a:gd name="connsiteX10" fmla="*/ 2047875 w 2200275"/>
                <a:gd name="connsiteY10" fmla="*/ 30957 h 402432"/>
                <a:gd name="connsiteX11" fmla="*/ 2119312 w 2200275"/>
                <a:gd name="connsiteY11" fmla="*/ 66675 h 402432"/>
                <a:gd name="connsiteX12" fmla="*/ 2164556 w 2200275"/>
                <a:gd name="connsiteY12" fmla="*/ 97632 h 402432"/>
                <a:gd name="connsiteX13" fmla="*/ 2190750 w 2200275"/>
                <a:gd name="connsiteY13" fmla="*/ 128588 h 402432"/>
                <a:gd name="connsiteX14" fmla="*/ 2200275 w 2200275"/>
                <a:gd name="connsiteY14" fmla="*/ 154782 h 402432"/>
                <a:gd name="connsiteX15" fmla="*/ 2200275 w 2200275"/>
                <a:gd name="connsiteY15" fmla="*/ 173832 h 402432"/>
                <a:gd name="connsiteX16" fmla="*/ 2185987 w 2200275"/>
                <a:gd name="connsiteY16" fmla="*/ 197644 h 402432"/>
                <a:gd name="connsiteX17" fmla="*/ 2164556 w 2200275"/>
                <a:gd name="connsiteY17" fmla="*/ 219075 h 402432"/>
                <a:gd name="connsiteX18" fmla="*/ 2138362 w 2200275"/>
                <a:gd name="connsiteY18" fmla="*/ 226219 h 402432"/>
                <a:gd name="connsiteX19" fmla="*/ 1854994 w 2200275"/>
                <a:gd name="connsiteY19" fmla="*/ 245269 h 402432"/>
                <a:gd name="connsiteX20" fmla="*/ 952500 w 2200275"/>
                <a:gd name="connsiteY20" fmla="*/ 316707 h 402432"/>
                <a:gd name="connsiteX21" fmla="*/ 566737 w 2200275"/>
                <a:gd name="connsiteY21" fmla="*/ 361950 h 402432"/>
                <a:gd name="connsiteX22" fmla="*/ 490537 w 2200275"/>
                <a:gd name="connsiteY22" fmla="*/ 373857 h 402432"/>
                <a:gd name="connsiteX23" fmla="*/ 328612 w 2200275"/>
                <a:gd name="connsiteY23" fmla="*/ 402432 h 402432"/>
                <a:gd name="connsiteX24" fmla="*/ 288131 w 2200275"/>
                <a:gd name="connsiteY24" fmla="*/ 395288 h 402432"/>
                <a:gd name="connsiteX25" fmla="*/ 230981 w 2200275"/>
                <a:gd name="connsiteY25" fmla="*/ 371475 h 402432"/>
                <a:gd name="connsiteX26" fmla="*/ 138112 w 2200275"/>
                <a:gd name="connsiteY26" fmla="*/ 319088 h 402432"/>
                <a:gd name="connsiteX27" fmla="*/ 76200 w 2200275"/>
                <a:gd name="connsiteY27" fmla="*/ 266700 h 402432"/>
                <a:gd name="connsiteX28" fmla="*/ 26194 w 2200275"/>
                <a:gd name="connsiteY28" fmla="*/ 216694 h 402432"/>
                <a:gd name="connsiteX29" fmla="*/ 0 w 2200275"/>
                <a:gd name="connsiteY29" fmla="*/ 185738 h 402432"/>
                <a:gd name="connsiteX30" fmla="*/ 0 w 2200275"/>
                <a:gd name="connsiteY30" fmla="*/ 161925 h 402432"/>
                <a:gd name="connsiteX31" fmla="*/ 4762 w 2200275"/>
                <a:gd name="connsiteY31" fmla="*/ 145257 h 402432"/>
                <a:gd name="connsiteX32" fmla="*/ 30956 w 2200275"/>
                <a:gd name="connsiteY32" fmla="*/ 147638 h 402432"/>
                <a:gd name="connsiteX33" fmla="*/ 54769 w 2200275"/>
                <a:gd name="connsiteY33" fmla="*/ 159544 h 402432"/>
                <a:gd name="connsiteX34" fmla="*/ 119062 w 2200275"/>
                <a:gd name="connsiteY34" fmla="*/ 183357 h 402432"/>
                <a:gd name="connsiteX35" fmla="*/ 200025 w 2200275"/>
                <a:gd name="connsiteY35" fmla="*/ 200025 h 402432"/>
                <a:gd name="connsiteX36" fmla="*/ 292894 w 2200275"/>
                <a:gd name="connsiteY36" fmla="*/ 204788 h 402432"/>
                <a:gd name="connsiteX37" fmla="*/ 459581 w 2200275"/>
                <a:gd name="connsiteY37" fmla="*/ 192882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00275" h="402432">
                  <a:moveTo>
                    <a:pt x="459581" y="192882"/>
                  </a:moveTo>
                  <a:lnTo>
                    <a:pt x="776287" y="171450"/>
                  </a:lnTo>
                  <a:lnTo>
                    <a:pt x="1269206" y="128588"/>
                  </a:lnTo>
                  <a:lnTo>
                    <a:pt x="1524000" y="102394"/>
                  </a:lnTo>
                  <a:lnTo>
                    <a:pt x="1631156" y="85725"/>
                  </a:lnTo>
                  <a:lnTo>
                    <a:pt x="1702594" y="61913"/>
                  </a:lnTo>
                  <a:lnTo>
                    <a:pt x="1795462" y="23813"/>
                  </a:lnTo>
                  <a:lnTo>
                    <a:pt x="1835944" y="0"/>
                  </a:lnTo>
                  <a:lnTo>
                    <a:pt x="1916906" y="4763"/>
                  </a:lnTo>
                  <a:lnTo>
                    <a:pt x="1985962" y="11907"/>
                  </a:lnTo>
                  <a:lnTo>
                    <a:pt x="2047875" y="30957"/>
                  </a:lnTo>
                  <a:lnTo>
                    <a:pt x="2119312" y="66675"/>
                  </a:lnTo>
                  <a:lnTo>
                    <a:pt x="2164556" y="97632"/>
                  </a:lnTo>
                  <a:lnTo>
                    <a:pt x="2190750" y="128588"/>
                  </a:lnTo>
                  <a:lnTo>
                    <a:pt x="2200275" y="154782"/>
                  </a:lnTo>
                  <a:lnTo>
                    <a:pt x="2200275" y="173832"/>
                  </a:lnTo>
                  <a:lnTo>
                    <a:pt x="2185987" y="197644"/>
                  </a:lnTo>
                  <a:lnTo>
                    <a:pt x="2164556" y="219075"/>
                  </a:lnTo>
                  <a:lnTo>
                    <a:pt x="2138362" y="226219"/>
                  </a:lnTo>
                  <a:lnTo>
                    <a:pt x="1854994" y="245269"/>
                  </a:lnTo>
                  <a:lnTo>
                    <a:pt x="952500" y="316707"/>
                  </a:lnTo>
                  <a:lnTo>
                    <a:pt x="566737" y="361950"/>
                  </a:lnTo>
                  <a:lnTo>
                    <a:pt x="490537" y="373857"/>
                  </a:lnTo>
                  <a:lnTo>
                    <a:pt x="328612" y="402432"/>
                  </a:lnTo>
                  <a:lnTo>
                    <a:pt x="288131" y="395288"/>
                  </a:lnTo>
                  <a:lnTo>
                    <a:pt x="230981" y="371475"/>
                  </a:lnTo>
                  <a:lnTo>
                    <a:pt x="138112" y="319088"/>
                  </a:lnTo>
                  <a:lnTo>
                    <a:pt x="76200" y="266700"/>
                  </a:lnTo>
                  <a:lnTo>
                    <a:pt x="26194" y="216694"/>
                  </a:lnTo>
                  <a:lnTo>
                    <a:pt x="0" y="185738"/>
                  </a:lnTo>
                  <a:lnTo>
                    <a:pt x="0" y="161925"/>
                  </a:lnTo>
                  <a:lnTo>
                    <a:pt x="4762" y="145257"/>
                  </a:lnTo>
                  <a:lnTo>
                    <a:pt x="30956" y="147638"/>
                  </a:lnTo>
                  <a:lnTo>
                    <a:pt x="54769" y="159544"/>
                  </a:lnTo>
                  <a:lnTo>
                    <a:pt x="119062" y="183357"/>
                  </a:lnTo>
                  <a:lnTo>
                    <a:pt x="200025" y="200025"/>
                  </a:lnTo>
                  <a:lnTo>
                    <a:pt x="292894" y="204788"/>
                  </a:lnTo>
                  <a:lnTo>
                    <a:pt x="459581" y="19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8">
              <a:extLst>
                <a:ext uri="{FF2B5EF4-FFF2-40B4-BE49-F238E27FC236}">
                  <a16:creationId xmlns:a16="http://schemas.microsoft.com/office/drawing/2014/main" id="{D954FB9A-97C7-4791-B268-C4A946C00EE5}"/>
                </a:ext>
              </a:extLst>
            </p:cNvPr>
            <p:cNvSpPr/>
            <p:nvPr/>
          </p:nvSpPr>
          <p:spPr>
            <a:xfrm>
              <a:off x="5495926" y="2736850"/>
              <a:ext cx="3051175" cy="488950"/>
            </a:xfrm>
            <a:custGeom>
              <a:avLst/>
              <a:gdLst>
                <a:gd name="connsiteX0" fmla="*/ 1104900 w 3051175"/>
                <a:gd name="connsiteY0" fmla="*/ 206375 h 488950"/>
                <a:gd name="connsiteX1" fmla="*/ 1663700 w 3051175"/>
                <a:gd name="connsiteY1" fmla="*/ 152400 h 488950"/>
                <a:gd name="connsiteX2" fmla="*/ 2136775 w 3051175"/>
                <a:gd name="connsiteY2" fmla="*/ 114300 h 488950"/>
                <a:gd name="connsiteX3" fmla="*/ 2419350 w 3051175"/>
                <a:gd name="connsiteY3" fmla="*/ 88900 h 488950"/>
                <a:gd name="connsiteX4" fmla="*/ 2489200 w 3051175"/>
                <a:gd name="connsiteY4" fmla="*/ 60325 h 488950"/>
                <a:gd name="connsiteX5" fmla="*/ 2574925 w 3051175"/>
                <a:gd name="connsiteY5" fmla="*/ 19050 h 488950"/>
                <a:gd name="connsiteX6" fmla="*/ 2616200 w 3051175"/>
                <a:gd name="connsiteY6" fmla="*/ 0 h 488950"/>
                <a:gd name="connsiteX7" fmla="*/ 2657475 w 3051175"/>
                <a:gd name="connsiteY7" fmla="*/ 6350 h 488950"/>
                <a:gd name="connsiteX8" fmla="*/ 2740025 w 3051175"/>
                <a:gd name="connsiteY8" fmla="*/ 22225 h 488950"/>
                <a:gd name="connsiteX9" fmla="*/ 2870200 w 3051175"/>
                <a:gd name="connsiteY9" fmla="*/ 66675 h 488950"/>
                <a:gd name="connsiteX10" fmla="*/ 2962275 w 3051175"/>
                <a:gd name="connsiteY10" fmla="*/ 107950 h 488950"/>
                <a:gd name="connsiteX11" fmla="*/ 3009900 w 3051175"/>
                <a:gd name="connsiteY11" fmla="*/ 133350 h 488950"/>
                <a:gd name="connsiteX12" fmla="*/ 3035300 w 3051175"/>
                <a:gd name="connsiteY12" fmla="*/ 161925 h 488950"/>
                <a:gd name="connsiteX13" fmla="*/ 3051175 w 3051175"/>
                <a:gd name="connsiteY13" fmla="*/ 206375 h 488950"/>
                <a:gd name="connsiteX14" fmla="*/ 3048000 w 3051175"/>
                <a:gd name="connsiteY14" fmla="*/ 231775 h 488950"/>
                <a:gd name="connsiteX15" fmla="*/ 3028950 w 3051175"/>
                <a:gd name="connsiteY15" fmla="*/ 266700 h 488950"/>
                <a:gd name="connsiteX16" fmla="*/ 3000375 w 3051175"/>
                <a:gd name="connsiteY16" fmla="*/ 295275 h 488950"/>
                <a:gd name="connsiteX17" fmla="*/ 2959100 w 3051175"/>
                <a:gd name="connsiteY17" fmla="*/ 314325 h 488950"/>
                <a:gd name="connsiteX18" fmla="*/ 2870200 w 3051175"/>
                <a:gd name="connsiteY18" fmla="*/ 298450 h 488950"/>
                <a:gd name="connsiteX19" fmla="*/ 2749550 w 3051175"/>
                <a:gd name="connsiteY19" fmla="*/ 279400 h 488950"/>
                <a:gd name="connsiteX20" fmla="*/ 2581275 w 3051175"/>
                <a:gd name="connsiteY20" fmla="*/ 260350 h 488950"/>
                <a:gd name="connsiteX21" fmla="*/ 2327275 w 3051175"/>
                <a:gd name="connsiteY21" fmla="*/ 266700 h 488950"/>
                <a:gd name="connsiteX22" fmla="*/ 1958975 w 3051175"/>
                <a:gd name="connsiteY22" fmla="*/ 285750 h 488950"/>
                <a:gd name="connsiteX23" fmla="*/ 1514475 w 3051175"/>
                <a:gd name="connsiteY23" fmla="*/ 320675 h 488950"/>
                <a:gd name="connsiteX24" fmla="*/ 1085850 w 3051175"/>
                <a:gd name="connsiteY24" fmla="*/ 368300 h 488950"/>
                <a:gd name="connsiteX25" fmla="*/ 771525 w 3051175"/>
                <a:gd name="connsiteY25" fmla="*/ 412750 h 488950"/>
                <a:gd name="connsiteX26" fmla="*/ 555625 w 3051175"/>
                <a:gd name="connsiteY26" fmla="*/ 463550 h 488950"/>
                <a:gd name="connsiteX27" fmla="*/ 463550 w 3051175"/>
                <a:gd name="connsiteY27" fmla="*/ 488950 h 488950"/>
                <a:gd name="connsiteX28" fmla="*/ 406400 w 3051175"/>
                <a:gd name="connsiteY28" fmla="*/ 479425 h 488950"/>
                <a:gd name="connsiteX29" fmla="*/ 333375 w 3051175"/>
                <a:gd name="connsiteY29" fmla="*/ 457200 h 488950"/>
                <a:gd name="connsiteX30" fmla="*/ 244475 w 3051175"/>
                <a:gd name="connsiteY30" fmla="*/ 425450 h 488950"/>
                <a:gd name="connsiteX31" fmla="*/ 171450 w 3051175"/>
                <a:gd name="connsiteY31" fmla="*/ 387350 h 488950"/>
                <a:gd name="connsiteX32" fmla="*/ 107950 w 3051175"/>
                <a:gd name="connsiteY32" fmla="*/ 339725 h 488950"/>
                <a:gd name="connsiteX33" fmla="*/ 47625 w 3051175"/>
                <a:gd name="connsiteY33" fmla="*/ 282575 h 488950"/>
                <a:gd name="connsiteX34" fmla="*/ 9525 w 3051175"/>
                <a:gd name="connsiteY34" fmla="*/ 238125 h 488950"/>
                <a:gd name="connsiteX35" fmla="*/ 0 w 3051175"/>
                <a:gd name="connsiteY35" fmla="*/ 203200 h 488950"/>
                <a:gd name="connsiteX36" fmla="*/ 9525 w 3051175"/>
                <a:gd name="connsiteY36" fmla="*/ 187325 h 488950"/>
                <a:gd name="connsiteX37" fmla="*/ 38100 w 3051175"/>
                <a:gd name="connsiteY37" fmla="*/ 187325 h 488950"/>
                <a:gd name="connsiteX38" fmla="*/ 76200 w 3051175"/>
                <a:gd name="connsiteY38" fmla="*/ 203200 h 488950"/>
                <a:gd name="connsiteX39" fmla="*/ 139700 w 3051175"/>
                <a:gd name="connsiteY39" fmla="*/ 234950 h 488950"/>
                <a:gd name="connsiteX40" fmla="*/ 190500 w 3051175"/>
                <a:gd name="connsiteY40" fmla="*/ 247650 h 488950"/>
                <a:gd name="connsiteX41" fmla="*/ 241300 w 3051175"/>
                <a:gd name="connsiteY41" fmla="*/ 247650 h 488950"/>
                <a:gd name="connsiteX42" fmla="*/ 409575 w 3051175"/>
                <a:gd name="connsiteY42" fmla="*/ 247650 h 488950"/>
                <a:gd name="connsiteX43" fmla="*/ 673100 w 3051175"/>
                <a:gd name="connsiteY43" fmla="*/ 241300 h 488950"/>
                <a:gd name="connsiteX44" fmla="*/ 1104900 w 3051175"/>
                <a:gd name="connsiteY44" fmla="*/ 206375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1175" h="488950">
                  <a:moveTo>
                    <a:pt x="1104900" y="206375"/>
                  </a:moveTo>
                  <a:lnTo>
                    <a:pt x="1663700" y="152400"/>
                  </a:lnTo>
                  <a:lnTo>
                    <a:pt x="2136775" y="114300"/>
                  </a:lnTo>
                  <a:lnTo>
                    <a:pt x="2419350" y="88900"/>
                  </a:lnTo>
                  <a:lnTo>
                    <a:pt x="2489200" y="60325"/>
                  </a:lnTo>
                  <a:lnTo>
                    <a:pt x="2574925" y="19050"/>
                  </a:lnTo>
                  <a:lnTo>
                    <a:pt x="2616200" y="0"/>
                  </a:lnTo>
                  <a:lnTo>
                    <a:pt x="2657475" y="6350"/>
                  </a:lnTo>
                  <a:lnTo>
                    <a:pt x="2740025" y="22225"/>
                  </a:lnTo>
                  <a:lnTo>
                    <a:pt x="2870200" y="66675"/>
                  </a:lnTo>
                  <a:lnTo>
                    <a:pt x="2962275" y="107950"/>
                  </a:lnTo>
                  <a:lnTo>
                    <a:pt x="3009900" y="133350"/>
                  </a:lnTo>
                  <a:lnTo>
                    <a:pt x="3035300" y="161925"/>
                  </a:lnTo>
                  <a:lnTo>
                    <a:pt x="3051175" y="206375"/>
                  </a:lnTo>
                  <a:lnTo>
                    <a:pt x="3048000" y="231775"/>
                  </a:lnTo>
                  <a:lnTo>
                    <a:pt x="3028950" y="266700"/>
                  </a:lnTo>
                  <a:lnTo>
                    <a:pt x="3000375" y="295275"/>
                  </a:lnTo>
                  <a:lnTo>
                    <a:pt x="2959100" y="314325"/>
                  </a:lnTo>
                  <a:lnTo>
                    <a:pt x="2870200" y="298450"/>
                  </a:lnTo>
                  <a:lnTo>
                    <a:pt x="2749550" y="279400"/>
                  </a:lnTo>
                  <a:lnTo>
                    <a:pt x="2581275" y="260350"/>
                  </a:lnTo>
                  <a:lnTo>
                    <a:pt x="2327275" y="266700"/>
                  </a:lnTo>
                  <a:lnTo>
                    <a:pt x="1958975" y="285750"/>
                  </a:lnTo>
                  <a:lnTo>
                    <a:pt x="1514475" y="320675"/>
                  </a:lnTo>
                  <a:lnTo>
                    <a:pt x="1085850" y="368300"/>
                  </a:lnTo>
                  <a:lnTo>
                    <a:pt x="771525" y="412750"/>
                  </a:lnTo>
                  <a:lnTo>
                    <a:pt x="555625" y="463550"/>
                  </a:lnTo>
                  <a:lnTo>
                    <a:pt x="463550" y="488950"/>
                  </a:lnTo>
                  <a:lnTo>
                    <a:pt x="406400" y="479425"/>
                  </a:lnTo>
                  <a:lnTo>
                    <a:pt x="333375" y="457200"/>
                  </a:lnTo>
                  <a:lnTo>
                    <a:pt x="244475" y="425450"/>
                  </a:lnTo>
                  <a:lnTo>
                    <a:pt x="171450" y="387350"/>
                  </a:lnTo>
                  <a:lnTo>
                    <a:pt x="107950" y="339725"/>
                  </a:lnTo>
                  <a:lnTo>
                    <a:pt x="47625" y="282575"/>
                  </a:lnTo>
                  <a:lnTo>
                    <a:pt x="9525" y="238125"/>
                  </a:lnTo>
                  <a:lnTo>
                    <a:pt x="0" y="203200"/>
                  </a:lnTo>
                  <a:lnTo>
                    <a:pt x="9525" y="187325"/>
                  </a:lnTo>
                  <a:lnTo>
                    <a:pt x="38100" y="187325"/>
                  </a:lnTo>
                  <a:lnTo>
                    <a:pt x="76200" y="203200"/>
                  </a:lnTo>
                  <a:lnTo>
                    <a:pt x="139700" y="234950"/>
                  </a:lnTo>
                  <a:lnTo>
                    <a:pt x="190500" y="247650"/>
                  </a:lnTo>
                  <a:lnTo>
                    <a:pt x="241300" y="247650"/>
                  </a:lnTo>
                  <a:lnTo>
                    <a:pt x="409575" y="247650"/>
                  </a:lnTo>
                  <a:lnTo>
                    <a:pt x="673100" y="241300"/>
                  </a:lnTo>
                  <a:lnTo>
                    <a:pt x="1104900" y="20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7">
              <a:extLst>
                <a:ext uri="{FF2B5EF4-FFF2-40B4-BE49-F238E27FC236}">
                  <a16:creationId xmlns:a16="http://schemas.microsoft.com/office/drawing/2014/main" id="{D6FDA0B5-9F29-417D-AEF0-3CE8CE3C06A3}"/>
                </a:ext>
              </a:extLst>
            </p:cNvPr>
            <p:cNvSpPr/>
            <p:nvPr/>
          </p:nvSpPr>
          <p:spPr>
            <a:xfrm rot="16200000">
              <a:off x="6262689" y="3395664"/>
              <a:ext cx="1863725" cy="1641475"/>
            </a:xfrm>
            <a:custGeom>
              <a:avLst/>
              <a:gdLst>
                <a:gd name="connsiteX0" fmla="*/ 1597025 w 1863725"/>
                <a:gd name="connsiteY0" fmla="*/ 276225 h 1641475"/>
                <a:gd name="connsiteX1" fmla="*/ 1635125 w 1863725"/>
                <a:gd name="connsiteY1" fmla="*/ 908050 h 1641475"/>
                <a:gd name="connsiteX2" fmla="*/ 1651000 w 1863725"/>
                <a:gd name="connsiteY2" fmla="*/ 1187450 h 1641475"/>
                <a:gd name="connsiteX3" fmla="*/ 1651000 w 1863725"/>
                <a:gd name="connsiteY3" fmla="*/ 1219200 h 1641475"/>
                <a:gd name="connsiteX4" fmla="*/ 1647825 w 1863725"/>
                <a:gd name="connsiteY4" fmla="*/ 1241425 h 1641475"/>
                <a:gd name="connsiteX5" fmla="*/ 1638300 w 1863725"/>
                <a:gd name="connsiteY5" fmla="*/ 1273175 h 1641475"/>
                <a:gd name="connsiteX6" fmla="*/ 1619250 w 1863725"/>
                <a:gd name="connsiteY6" fmla="*/ 1295400 h 1641475"/>
                <a:gd name="connsiteX7" fmla="*/ 1584325 w 1863725"/>
                <a:gd name="connsiteY7" fmla="*/ 1311275 h 1641475"/>
                <a:gd name="connsiteX8" fmla="*/ 1454150 w 1863725"/>
                <a:gd name="connsiteY8" fmla="*/ 1320800 h 1641475"/>
                <a:gd name="connsiteX9" fmla="*/ 1308100 w 1863725"/>
                <a:gd name="connsiteY9" fmla="*/ 1320800 h 1641475"/>
                <a:gd name="connsiteX10" fmla="*/ 771525 w 1863725"/>
                <a:gd name="connsiteY10" fmla="*/ 1320800 h 1641475"/>
                <a:gd name="connsiteX11" fmla="*/ 241300 w 1863725"/>
                <a:gd name="connsiteY11" fmla="*/ 1323975 h 1641475"/>
                <a:gd name="connsiteX12" fmla="*/ 114300 w 1863725"/>
                <a:gd name="connsiteY12" fmla="*/ 1327150 h 1641475"/>
                <a:gd name="connsiteX13" fmla="*/ 69850 w 1863725"/>
                <a:gd name="connsiteY13" fmla="*/ 1339850 h 1641475"/>
                <a:gd name="connsiteX14" fmla="*/ 41275 w 1863725"/>
                <a:gd name="connsiteY14" fmla="*/ 1358900 h 1641475"/>
                <a:gd name="connsiteX15" fmla="*/ 22225 w 1863725"/>
                <a:gd name="connsiteY15" fmla="*/ 1384300 h 1641475"/>
                <a:gd name="connsiteX16" fmla="*/ 6350 w 1863725"/>
                <a:gd name="connsiteY16" fmla="*/ 1419225 h 1641475"/>
                <a:gd name="connsiteX17" fmla="*/ 0 w 1863725"/>
                <a:gd name="connsiteY17" fmla="*/ 1450975 h 1641475"/>
                <a:gd name="connsiteX18" fmla="*/ 6350 w 1863725"/>
                <a:gd name="connsiteY18" fmla="*/ 1482725 h 1641475"/>
                <a:gd name="connsiteX19" fmla="*/ 22225 w 1863725"/>
                <a:gd name="connsiteY19" fmla="*/ 1508125 h 1641475"/>
                <a:gd name="connsiteX20" fmla="*/ 57150 w 1863725"/>
                <a:gd name="connsiteY20" fmla="*/ 1533525 h 1641475"/>
                <a:gd name="connsiteX21" fmla="*/ 101600 w 1863725"/>
                <a:gd name="connsiteY21" fmla="*/ 1546225 h 1641475"/>
                <a:gd name="connsiteX22" fmla="*/ 311150 w 1863725"/>
                <a:gd name="connsiteY22" fmla="*/ 1552575 h 1641475"/>
                <a:gd name="connsiteX23" fmla="*/ 1444625 w 1863725"/>
                <a:gd name="connsiteY23" fmla="*/ 1590675 h 1641475"/>
                <a:gd name="connsiteX24" fmla="*/ 1492250 w 1863725"/>
                <a:gd name="connsiteY24" fmla="*/ 1590675 h 1641475"/>
                <a:gd name="connsiteX25" fmla="*/ 1555750 w 1863725"/>
                <a:gd name="connsiteY25" fmla="*/ 1619250 h 1641475"/>
                <a:gd name="connsiteX26" fmla="*/ 1587500 w 1863725"/>
                <a:gd name="connsiteY26" fmla="*/ 1635125 h 1641475"/>
                <a:gd name="connsiteX27" fmla="*/ 1616075 w 1863725"/>
                <a:gd name="connsiteY27" fmla="*/ 1641475 h 1641475"/>
                <a:gd name="connsiteX28" fmla="*/ 1641475 w 1863725"/>
                <a:gd name="connsiteY28" fmla="*/ 1641475 h 1641475"/>
                <a:gd name="connsiteX29" fmla="*/ 1679575 w 1863725"/>
                <a:gd name="connsiteY29" fmla="*/ 1616075 h 1641475"/>
                <a:gd name="connsiteX30" fmla="*/ 1755775 w 1863725"/>
                <a:gd name="connsiteY30" fmla="*/ 1536700 h 1641475"/>
                <a:gd name="connsiteX31" fmla="*/ 1847850 w 1863725"/>
                <a:gd name="connsiteY31" fmla="*/ 1425575 h 1641475"/>
                <a:gd name="connsiteX32" fmla="*/ 1863725 w 1863725"/>
                <a:gd name="connsiteY32" fmla="*/ 1403350 h 1641475"/>
                <a:gd name="connsiteX33" fmla="*/ 1863725 w 1863725"/>
                <a:gd name="connsiteY33" fmla="*/ 1397000 h 1641475"/>
                <a:gd name="connsiteX34" fmla="*/ 1857375 w 1863725"/>
                <a:gd name="connsiteY34" fmla="*/ 1349375 h 1641475"/>
                <a:gd name="connsiteX35" fmla="*/ 1835150 w 1863725"/>
                <a:gd name="connsiteY35" fmla="*/ 1285875 h 1641475"/>
                <a:gd name="connsiteX36" fmla="*/ 1812925 w 1863725"/>
                <a:gd name="connsiteY36" fmla="*/ 1212850 h 1641475"/>
                <a:gd name="connsiteX37" fmla="*/ 1806575 w 1863725"/>
                <a:gd name="connsiteY37" fmla="*/ 1200150 h 1641475"/>
                <a:gd name="connsiteX38" fmla="*/ 1800225 w 1863725"/>
                <a:gd name="connsiteY38" fmla="*/ 1079500 h 1641475"/>
                <a:gd name="connsiteX39" fmla="*/ 1774825 w 1863725"/>
                <a:gd name="connsiteY39" fmla="*/ 768350 h 1641475"/>
                <a:gd name="connsiteX40" fmla="*/ 1714500 w 1863725"/>
                <a:gd name="connsiteY40" fmla="*/ 0 h 1641475"/>
                <a:gd name="connsiteX41" fmla="*/ 1581150 w 1863725"/>
                <a:gd name="connsiteY41" fmla="*/ 0 h 1641475"/>
                <a:gd name="connsiteX42" fmla="*/ 1597025 w 1863725"/>
                <a:gd name="connsiteY42" fmla="*/ 276225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3725" h="1641475">
                  <a:moveTo>
                    <a:pt x="1597025" y="276225"/>
                  </a:moveTo>
                  <a:lnTo>
                    <a:pt x="1635125" y="908050"/>
                  </a:lnTo>
                  <a:lnTo>
                    <a:pt x="1651000" y="1187450"/>
                  </a:lnTo>
                  <a:lnTo>
                    <a:pt x="1651000" y="1219200"/>
                  </a:lnTo>
                  <a:lnTo>
                    <a:pt x="1647825" y="1241425"/>
                  </a:lnTo>
                  <a:lnTo>
                    <a:pt x="1638300" y="1273175"/>
                  </a:lnTo>
                  <a:lnTo>
                    <a:pt x="1619250" y="1295400"/>
                  </a:lnTo>
                  <a:lnTo>
                    <a:pt x="1584325" y="1311275"/>
                  </a:lnTo>
                  <a:lnTo>
                    <a:pt x="1454150" y="1320800"/>
                  </a:lnTo>
                  <a:lnTo>
                    <a:pt x="1308100" y="1320800"/>
                  </a:lnTo>
                  <a:lnTo>
                    <a:pt x="771525" y="1320800"/>
                  </a:lnTo>
                  <a:lnTo>
                    <a:pt x="241300" y="1323975"/>
                  </a:lnTo>
                  <a:lnTo>
                    <a:pt x="114300" y="1327150"/>
                  </a:lnTo>
                  <a:lnTo>
                    <a:pt x="69850" y="1339850"/>
                  </a:lnTo>
                  <a:lnTo>
                    <a:pt x="41275" y="1358900"/>
                  </a:lnTo>
                  <a:lnTo>
                    <a:pt x="22225" y="1384300"/>
                  </a:lnTo>
                  <a:lnTo>
                    <a:pt x="6350" y="1419225"/>
                  </a:lnTo>
                  <a:lnTo>
                    <a:pt x="0" y="1450975"/>
                  </a:lnTo>
                  <a:lnTo>
                    <a:pt x="6350" y="1482725"/>
                  </a:lnTo>
                  <a:lnTo>
                    <a:pt x="22225" y="1508125"/>
                  </a:lnTo>
                  <a:lnTo>
                    <a:pt x="57150" y="1533525"/>
                  </a:lnTo>
                  <a:lnTo>
                    <a:pt x="101600" y="1546225"/>
                  </a:lnTo>
                  <a:lnTo>
                    <a:pt x="311150" y="1552575"/>
                  </a:lnTo>
                  <a:lnTo>
                    <a:pt x="1444625" y="1590675"/>
                  </a:lnTo>
                  <a:lnTo>
                    <a:pt x="1492250" y="1590675"/>
                  </a:lnTo>
                  <a:lnTo>
                    <a:pt x="1555750" y="1619250"/>
                  </a:lnTo>
                  <a:lnTo>
                    <a:pt x="1587500" y="1635125"/>
                  </a:lnTo>
                  <a:lnTo>
                    <a:pt x="1616075" y="1641475"/>
                  </a:lnTo>
                  <a:lnTo>
                    <a:pt x="1641475" y="1641475"/>
                  </a:lnTo>
                  <a:lnTo>
                    <a:pt x="1679575" y="1616075"/>
                  </a:lnTo>
                  <a:lnTo>
                    <a:pt x="1755775" y="1536700"/>
                  </a:lnTo>
                  <a:lnTo>
                    <a:pt x="1847850" y="1425575"/>
                  </a:lnTo>
                  <a:lnTo>
                    <a:pt x="1863725" y="1403350"/>
                  </a:lnTo>
                  <a:lnTo>
                    <a:pt x="1863725" y="1397000"/>
                  </a:lnTo>
                  <a:lnTo>
                    <a:pt x="1857375" y="1349375"/>
                  </a:lnTo>
                  <a:lnTo>
                    <a:pt x="1835150" y="1285875"/>
                  </a:lnTo>
                  <a:lnTo>
                    <a:pt x="1812925" y="1212850"/>
                  </a:lnTo>
                  <a:lnTo>
                    <a:pt x="1806575" y="1200150"/>
                  </a:lnTo>
                  <a:lnTo>
                    <a:pt x="1800225" y="1079500"/>
                  </a:lnTo>
                  <a:lnTo>
                    <a:pt x="1774825" y="768350"/>
                  </a:lnTo>
                  <a:lnTo>
                    <a:pt x="1714500" y="0"/>
                  </a:lnTo>
                  <a:lnTo>
                    <a:pt x="1581150" y="0"/>
                  </a:lnTo>
                  <a:lnTo>
                    <a:pt x="15970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9">
              <a:extLst>
                <a:ext uri="{FF2B5EF4-FFF2-40B4-BE49-F238E27FC236}">
                  <a16:creationId xmlns:a16="http://schemas.microsoft.com/office/drawing/2014/main" id="{1F9FE4B8-5E0E-475C-B345-992DA6DFD0BA}"/>
                </a:ext>
              </a:extLst>
            </p:cNvPr>
            <p:cNvSpPr/>
            <p:nvPr/>
          </p:nvSpPr>
          <p:spPr>
            <a:xfrm>
              <a:off x="6332539" y="3786188"/>
              <a:ext cx="1481137" cy="247650"/>
            </a:xfrm>
            <a:custGeom>
              <a:avLst/>
              <a:gdLst>
                <a:gd name="connsiteX0" fmla="*/ 404812 w 1481137"/>
                <a:gd name="connsiteY0" fmla="*/ 78581 h 247650"/>
                <a:gd name="connsiteX1" fmla="*/ 938212 w 1481137"/>
                <a:gd name="connsiteY1" fmla="*/ 45243 h 247650"/>
                <a:gd name="connsiteX2" fmla="*/ 1035844 w 1481137"/>
                <a:gd name="connsiteY2" fmla="*/ 28575 h 247650"/>
                <a:gd name="connsiteX3" fmla="*/ 1135856 w 1481137"/>
                <a:gd name="connsiteY3" fmla="*/ 0 h 247650"/>
                <a:gd name="connsiteX4" fmla="*/ 1181100 w 1481137"/>
                <a:gd name="connsiteY4" fmla="*/ 9525 h 247650"/>
                <a:gd name="connsiteX5" fmla="*/ 1481137 w 1481137"/>
                <a:gd name="connsiteY5" fmla="*/ 71437 h 247650"/>
                <a:gd name="connsiteX6" fmla="*/ 1478756 w 1481137"/>
                <a:gd name="connsiteY6" fmla="*/ 169068 h 247650"/>
                <a:gd name="connsiteX7" fmla="*/ 1250156 w 1481137"/>
                <a:gd name="connsiteY7" fmla="*/ 183356 h 247650"/>
                <a:gd name="connsiteX8" fmla="*/ 921544 w 1481137"/>
                <a:gd name="connsiteY8" fmla="*/ 200025 h 247650"/>
                <a:gd name="connsiteX9" fmla="*/ 640556 w 1481137"/>
                <a:gd name="connsiteY9" fmla="*/ 226218 h 247650"/>
                <a:gd name="connsiteX10" fmla="*/ 411956 w 1481137"/>
                <a:gd name="connsiteY10" fmla="*/ 242887 h 247650"/>
                <a:gd name="connsiteX11" fmla="*/ 269081 w 1481137"/>
                <a:gd name="connsiteY11" fmla="*/ 247650 h 247650"/>
                <a:gd name="connsiteX12" fmla="*/ 164306 w 1481137"/>
                <a:gd name="connsiteY12" fmla="*/ 247650 h 247650"/>
                <a:gd name="connsiteX13" fmla="*/ 0 w 1481137"/>
                <a:gd name="connsiteY13" fmla="*/ 142875 h 247650"/>
                <a:gd name="connsiteX14" fmla="*/ 2381 w 1481137"/>
                <a:gd name="connsiteY14" fmla="*/ 30956 h 247650"/>
                <a:gd name="connsiteX15" fmla="*/ 121444 w 1481137"/>
                <a:gd name="connsiteY15" fmla="*/ 73818 h 247650"/>
                <a:gd name="connsiteX16" fmla="*/ 211931 w 1481137"/>
                <a:gd name="connsiteY16" fmla="*/ 92868 h 247650"/>
                <a:gd name="connsiteX17" fmla="*/ 404812 w 1481137"/>
                <a:gd name="connsiteY17" fmla="*/ 78581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1137" h="247650">
                  <a:moveTo>
                    <a:pt x="404812" y="78581"/>
                  </a:moveTo>
                  <a:lnTo>
                    <a:pt x="938212" y="45243"/>
                  </a:lnTo>
                  <a:lnTo>
                    <a:pt x="1035844" y="28575"/>
                  </a:lnTo>
                  <a:lnTo>
                    <a:pt x="1135856" y="0"/>
                  </a:lnTo>
                  <a:lnTo>
                    <a:pt x="1181100" y="9525"/>
                  </a:lnTo>
                  <a:lnTo>
                    <a:pt x="1481137" y="71437"/>
                  </a:lnTo>
                  <a:cubicBezTo>
                    <a:pt x="1480343" y="103981"/>
                    <a:pt x="1479550" y="136524"/>
                    <a:pt x="1478756" y="169068"/>
                  </a:cubicBezTo>
                  <a:lnTo>
                    <a:pt x="1250156" y="183356"/>
                  </a:lnTo>
                  <a:lnTo>
                    <a:pt x="921544" y="200025"/>
                  </a:lnTo>
                  <a:lnTo>
                    <a:pt x="640556" y="226218"/>
                  </a:lnTo>
                  <a:lnTo>
                    <a:pt x="411956" y="242887"/>
                  </a:lnTo>
                  <a:lnTo>
                    <a:pt x="269081" y="247650"/>
                  </a:lnTo>
                  <a:lnTo>
                    <a:pt x="164306" y="247650"/>
                  </a:lnTo>
                  <a:lnTo>
                    <a:pt x="0" y="142875"/>
                  </a:lnTo>
                  <a:cubicBezTo>
                    <a:pt x="794" y="105569"/>
                    <a:pt x="1587" y="68262"/>
                    <a:pt x="2381" y="30956"/>
                  </a:cubicBezTo>
                  <a:lnTo>
                    <a:pt x="121444" y="73818"/>
                  </a:lnTo>
                  <a:lnTo>
                    <a:pt x="211931" y="92868"/>
                  </a:lnTo>
                  <a:lnTo>
                    <a:pt x="404812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0">
              <a:extLst>
                <a:ext uri="{FF2B5EF4-FFF2-40B4-BE49-F238E27FC236}">
                  <a16:creationId xmlns:a16="http://schemas.microsoft.com/office/drawing/2014/main" id="{5C27BE2D-8B97-4A86-A767-94372A28013A}"/>
                </a:ext>
              </a:extLst>
            </p:cNvPr>
            <p:cNvSpPr/>
            <p:nvPr/>
          </p:nvSpPr>
          <p:spPr>
            <a:xfrm>
              <a:off x="6356350" y="4314826"/>
              <a:ext cx="1409700" cy="233363"/>
            </a:xfrm>
            <a:custGeom>
              <a:avLst/>
              <a:gdLst>
                <a:gd name="connsiteX0" fmla="*/ 340519 w 1409700"/>
                <a:gd name="connsiteY0" fmla="*/ 69056 h 233363"/>
                <a:gd name="connsiteX1" fmla="*/ 1000125 w 1409700"/>
                <a:gd name="connsiteY1" fmla="*/ 30956 h 233363"/>
                <a:gd name="connsiteX2" fmla="*/ 1088232 w 1409700"/>
                <a:gd name="connsiteY2" fmla="*/ 7144 h 233363"/>
                <a:gd name="connsiteX3" fmla="*/ 1154907 w 1409700"/>
                <a:gd name="connsiteY3" fmla="*/ 0 h 233363"/>
                <a:gd name="connsiteX4" fmla="*/ 1223963 w 1409700"/>
                <a:gd name="connsiteY4" fmla="*/ 0 h 233363"/>
                <a:gd name="connsiteX5" fmla="*/ 1304925 w 1409700"/>
                <a:gd name="connsiteY5" fmla="*/ 2381 h 233363"/>
                <a:gd name="connsiteX6" fmla="*/ 1409700 w 1409700"/>
                <a:gd name="connsiteY6" fmla="*/ 21431 h 233363"/>
                <a:gd name="connsiteX7" fmla="*/ 1409700 w 1409700"/>
                <a:gd name="connsiteY7" fmla="*/ 161925 h 233363"/>
                <a:gd name="connsiteX8" fmla="*/ 1276350 w 1409700"/>
                <a:gd name="connsiteY8" fmla="*/ 164306 h 233363"/>
                <a:gd name="connsiteX9" fmla="*/ 1078707 w 1409700"/>
                <a:gd name="connsiteY9" fmla="*/ 166688 h 233363"/>
                <a:gd name="connsiteX10" fmla="*/ 826294 w 1409700"/>
                <a:gd name="connsiteY10" fmla="*/ 183356 h 233363"/>
                <a:gd name="connsiteX11" fmla="*/ 473869 w 1409700"/>
                <a:gd name="connsiteY11" fmla="*/ 207169 h 233363"/>
                <a:gd name="connsiteX12" fmla="*/ 164307 w 1409700"/>
                <a:gd name="connsiteY12" fmla="*/ 233363 h 233363"/>
                <a:gd name="connsiteX13" fmla="*/ 100013 w 1409700"/>
                <a:gd name="connsiteY13" fmla="*/ 204788 h 233363"/>
                <a:gd name="connsiteX14" fmla="*/ 2382 w 1409700"/>
                <a:gd name="connsiteY14" fmla="*/ 161925 h 233363"/>
                <a:gd name="connsiteX15" fmla="*/ 0 w 1409700"/>
                <a:gd name="connsiteY15" fmla="*/ 23813 h 233363"/>
                <a:gd name="connsiteX16" fmla="*/ 107157 w 1409700"/>
                <a:gd name="connsiteY16" fmla="*/ 59531 h 233363"/>
                <a:gd name="connsiteX17" fmla="*/ 197644 w 1409700"/>
                <a:gd name="connsiteY17" fmla="*/ 76200 h 233363"/>
                <a:gd name="connsiteX18" fmla="*/ 340519 w 1409700"/>
                <a:gd name="connsiteY18" fmla="*/ 69056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9700" h="233363">
                  <a:moveTo>
                    <a:pt x="340519" y="69056"/>
                  </a:moveTo>
                  <a:lnTo>
                    <a:pt x="1000125" y="30956"/>
                  </a:lnTo>
                  <a:lnTo>
                    <a:pt x="1088232" y="7144"/>
                  </a:lnTo>
                  <a:lnTo>
                    <a:pt x="1154907" y="0"/>
                  </a:lnTo>
                  <a:lnTo>
                    <a:pt x="1223963" y="0"/>
                  </a:lnTo>
                  <a:lnTo>
                    <a:pt x="1304925" y="2381"/>
                  </a:lnTo>
                  <a:lnTo>
                    <a:pt x="1409700" y="21431"/>
                  </a:lnTo>
                  <a:lnTo>
                    <a:pt x="1409700" y="161925"/>
                  </a:lnTo>
                  <a:lnTo>
                    <a:pt x="1276350" y="164306"/>
                  </a:lnTo>
                  <a:lnTo>
                    <a:pt x="1078707" y="166688"/>
                  </a:lnTo>
                  <a:lnTo>
                    <a:pt x="826294" y="183356"/>
                  </a:lnTo>
                  <a:lnTo>
                    <a:pt x="473869" y="207169"/>
                  </a:lnTo>
                  <a:lnTo>
                    <a:pt x="164307" y="233363"/>
                  </a:lnTo>
                  <a:lnTo>
                    <a:pt x="100013" y="204788"/>
                  </a:lnTo>
                  <a:lnTo>
                    <a:pt x="2382" y="161925"/>
                  </a:lnTo>
                  <a:lnTo>
                    <a:pt x="0" y="23813"/>
                  </a:lnTo>
                  <a:lnTo>
                    <a:pt x="107157" y="59531"/>
                  </a:lnTo>
                  <a:lnTo>
                    <a:pt x="197644" y="76200"/>
                  </a:lnTo>
                  <a:lnTo>
                    <a:pt x="340519" y="69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1">
              <a:extLst>
                <a:ext uri="{FF2B5EF4-FFF2-40B4-BE49-F238E27FC236}">
                  <a16:creationId xmlns:a16="http://schemas.microsoft.com/office/drawing/2014/main" id="{BA19FDE8-20D7-43C1-9F1A-AA13FC77C412}"/>
                </a:ext>
              </a:extLst>
            </p:cNvPr>
            <p:cNvSpPr/>
            <p:nvPr/>
          </p:nvSpPr>
          <p:spPr>
            <a:xfrm>
              <a:off x="6370639" y="4875213"/>
              <a:ext cx="1387475" cy="239712"/>
            </a:xfrm>
            <a:custGeom>
              <a:avLst/>
              <a:gdLst>
                <a:gd name="connsiteX0" fmla="*/ 190500 w 1388269"/>
                <a:gd name="connsiteY0" fmla="*/ 88106 h 240506"/>
                <a:gd name="connsiteX1" fmla="*/ 888206 w 1388269"/>
                <a:gd name="connsiteY1" fmla="*/ 38100 h 240506"/>
                <a:gd name="connsiteX2" fmla="*/ 1388269 w 1388269"/>
                <a:gd name="connsiteY2" fmla="*/ 0 h 240506"/>
                <a:gd name="connsiteX3" fmla="*/ 1388269 w 1388269"/>
                <a:gd name="connsiteY3" fmla="*/ 140494 h 240506"/>
                <a:gd name="connsiteX4" fmla="*/ 1216819 w 1388269"/>
                <a:gd name="connsiteY4" fmla="*/ 150019 h 240506"/>
                <a:gd name="connsiteX5" fmla="*/ 4762 w 1388269"/>
                <a:gd name="connsiteY5" fmla="*/ 240506 h 240506"/>
                <a:gd name="connsiteX6" fmla="*/ 0 w 1388269"/>
                <a:gd name="connsiteY6" fmla="*/ 100012 h 240506"/>
                <a:gd name="connsiteX7" fmla="*/ 190500 w 1388269"/>
                <a:gd name="connsiteY7" fmla="*/ 88106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269" h="240506">
                  <a:moveTo>
                    <a:pt x="190500" y="88106"/>
                  </a:moveTo>
                  <a:lnTo>
                    <a:pt x="888206" y="38100"/>
                  </a:lnTo>
                  <a:lnTo>
                    <a:pt x="1388269" y="0"/>
                  </a:lnTo>
                  <a:lnTo>
                    <a:pt x="1388269" y="140494"/>
                  </a:lnTo>
                  <a:lnTo>
                    <a:pt x="1216819" y="150019"/>
                  </a:lnTo>
                  <a:lnTo>
                    <a:pt x="4762" y="240506"/>
                  </a:lnTo>
                  <a:lnTo>
                    <a:pt x="0" y="100012"/>
                  </a:lnTo>
                  <a:lnTo>
                    <a:pt x="190500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2">
              <a:extLst>
                <a:ext uri="{FF2B5EF4-FFF2-40B4-BE49-F238E27FC236}">
                  <a16:creationId xmlns:a16="http://schemas.microsoft.com/office/drawing/2014/main" id="{8E7BFCB1-143C-483F-9D57-0B9999FEF790}"/>
                </a:ext>
              </a:extLst>
            </p:cNvPr>
            <p:cNvSpPr/>
            <p:nvPr/>
          </p:nvSpPr>
          <p:spPr>
            <a:xfrm>
              <a:off x="5608638" y="5138739"/>
              <a:ext cx="1333500" cy="911225"/>
            </a:xfrm>
            <a:custGeom>
              <a:avLst/>
              <a:gdLst>
                <a:gd name="connsiteX0" fmla="*/ 959644 w 1333500"/>
                <a:gd name="connsiteY0" fmla="*/ 28575 h 912018"/>
                <a:gd name="connsiteX1" fmla="*/ 1076325 w 1333500"/>
                <a:gd name="connsiteY1" fmla="*/ 83343 h 912018"/>
                <a:gd name="connsiteX2" fmla="*/ 1154906 w 1333500"/>
                <a:gd name="connsiteY2" fmla="*/ 133350 h 912018"/>
                <a:gd name="connsiteX3" fmla="*/ 1228725 w 1333500"/>
                <a:gd name="connsiteY3" fmla="*/ 180975 h 912018"/>
                <a:gd name="connsiteX4" fmla="*/ 1285875 w 1333500"/>
                <a:gd name="connsiteY4" fmla="*/ 233362 h 912018"/>
                <a:gd name="connsiteX5" fmla="*/ 1328737 w 1333500"/>
                <a:gd name="connsiteY5" fmla="*/ 288131 h 912018"/>
                <a:gd name="connsiteX6" fmla="*/ 1333500 w 1333500"/>
                <a:gd name="connsiteY6" fmla="*/ 314325 h 912018"/>
                <a:gd name="connsiteX7" fmla="*/ 1326356 w 1333500"/>
                <a:gd name="connsiteY7" fmla="*/ 338137 h 912018"/>
                <a:gd name="connsiteX8" fmla="*/ 1307306 w 1333500"/>
                <a:gd name="connsiteY8" fmla="*/ 345281 h 912018"/>
                <a:gd name="connsiteX9" fmla="*/ 1257300 w 1333500"/>
                <a:gd name="connsiteY9" fmla="*/ 357187 h 912018"/>
                <a:gd name="connsiteX10" fmla="*/ 1176337 w 1333500"/>
                <a:gd name="connsiteY10" fmla="*/ 388143 h 912018"/>
                <a:gd name="connsiteX11" fmla="*/ 1026319 w 1333500"/>
                <a:gd name="connsiteY11" fmla="*/ 461962 h 912018"/>
                <a:gd name="connsiteX12" fmla="*/ 754856 w 1333500"/>
                <a:gd name="connsiteY12" fmla="*/ 597693 h 912018"/>
                <a:gd name="connsiteX13" fmla="*/ 521494 w 1333500"/>
                <a:gd name="connsiteY13" fmla="*/ 704850 h 912018"/>
                <a:gd name="connsiteX14" fmla="*/ 321469 w 1333500"/>
                <a:gd name="connsiteY14" fmla="*/ 795337 h 912018"/>
                <a:gd name="connsiteX15" fmla="*/ 140494 w 1333500"/>
                <a:gd name="connsiteY15" fmla="*/ 869156 h 912018"/>
                <a:gd name="connsiteX16" fmla="*/ 28575 w 1333500"/>
                <a:gd name="connsiteY16" fmla="*/ 912018 h 912018"/>
                <a:gd name="connsiteX17" fmla="*/ 4762 w 1333500"/>
                <a:gd name="connsiteY17" fmla="*/ 909637 h 912018"/>
                <a:gd name="connsiteX18" fmla="*/ 0 w 1333500"/>
                <a:gd name="connsiteY18" fmla="*/ 890587 h 912018"/>
                <a:gd name="connsiteX19" fmla="*/ 2381 w 1333500"/>
                <a:gd name="connsiteY19" fmla="*/ 869156 h 912018"/>
                <a:gd name="connsiteX20" fmla="*/ 26194 w 1333500"/>
                <a:gd name="connsiteY20" fmla="*/ 845343 h 912018"/>
                <a:gd name="connsiteX21" fmla="*/ 116681 w 1333500"/>
                <a:gd name="connsiteY21" fmla="*/ 790575 h 912018"/>
                <a:gd name="connsiteX22" fmla="*/ 319087 w 1333500"/>
                <a:gd name="connsiteY22" fmla="*/ 657225 h 912018"/>
                <a:gd name="connsiteX23" fmla="*/ 531019 w 1333500"/>
                <a:gd name="connsiteY23" fmla="*/ 519112 h 912018"/>
                <a:gd name="connsiteX24" fmla="*/ 721519 w 1333500"/>
                <a:gd name="connsiteY24" fmla="*/ 376237 h 912018"/>
                <a:gd name="connsiteX25" fmla="*/ 821531 w 1333500"/>
                <a:gd name="connsiteY25" fmla="*/ 283368 h 912018"/>
                <a:gd name="connsiteX26" fmla="*/ 923925 w 1333500"/>
                <a:gd name="connsiteY26" fmla="*/ 171450 h 912018"/>
                <a:gd name="connsiteX27" fmla="*/ 916781 w 1333500"/>
                <a:gd name="connsiteY27" fmla="*/ 142875 h 912018"/>
                <a:gd name="connsiteX28" fmla="*/ 890587 w 1333500"/>
                <a:gd name="connsiteY28" fmla="*/ 71437 h 912018"/>
                <a:gd name="connsiteX29" fmla="*/ 871537 w 1333500"/>
                <a:gd name="connsiteY29" fmla="*/ 30956 h 912018"/>
                <a:gd name="connsiteX30" fmla="*/ 869156 w 1333500"/>
                <a:gd name="connsiteY30" fmla="*/ 9525 h 912018"/>
                <a:gd name="connsiteX31" fmla="*/ 883444 w 1333500"/>
                <a:gd name="connsiteY31" fmla="*/ 0 h 912018"/>
                <a:gd name="connsiteX32" fmla="*/ 912019 w 1333500"/>
                <a:gd name="connsiteY32" fmla="*/ 4762 h 912018"/>
                <a:gd name="connsiteX33" fmla="*/ 959644 w 1333500"/>
                <a:gd name="connsiteY33" fmla="*/ 285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3500" h="912018">
                  <a:moveTo>
                    <a:pt x="959644" y="28575"/>
                  </a:moveTo>
                  <a:lnTo>
                    <a:pt x="1076325" y="83343"/>
                  </a:lnTo>
                  <a:lnTo>
                    <a:pt x="1154906" y="133350"/>
                  </a:lnTo>
                  <a:lnTo>
                    <a:pt x="1228725" y="180975"/>
                  </a:lnTo>
                  <a:lnTo>
                    <a:pt x="1285875" y="233362"/>
                  </a:lnTo>
                  <a:lnTo>
                    <a:pt x="1328737" y="288131"/>
                  </a:lnTo>
                  <a:lnTo>
                    <a:pt x="1333500" y="314325"/>
                  </a:lnTo>
                  <a:lnTo>
                    <a:pt x="1326356" y="338137"/>
                  </a:lnTo>
                  <a:lnTo>
                    <a:pt x="1307306" y="345281"/>
                  </a:lnTo>
                  <a:lnTo>
                    <a:pt x="1257300" y="357187"/>
                  </a:lnTo>
                  <a:lnTo>
                    <a:pt x="1176337" y="388143"/>
                  </a:lnTo>
                  <a:lnTo>
                    <a:pt x="1026319" y="461962"/>
                  </a:lnTo>
                  <a:lnTo>
                    <a:pt x="754856" y="597693"/>
                  </a:lnTo>
                  <a:lnTo>
                    <a:pt x="521494" y="704850"/>
                  </a:lnTo>
                  <a:lnTo>
                    <a:pt x="321469" y="795337"/>
                  </a:lnTo>
                  <a:lnTo>
                    <a:pt x="140494" y="869156"/>
                  </a:lnTo>
                  <a:lnTo>
                    <a:pt x="28575" y="912018"/>
                  </a:lnTo>
                  <a:lnTo>
                    <a:pt x="4762" y="909637"/>
                  </a:lnTo>
                  <a:lnTo>
                    <a:pt x="0" y="890587"/>
                  </a:lnTo>
                  <a:lnTo>
                    <a:pt x="2381" y="869156"/>
                  </a:lnTo>
                  <a:lnTo>
                    <a:pt x="26194" y="845343"/>
                  </a:lnTo>
                  <a:lnTo>
                    <a:pt x="116681" y="790575"/>
                  </a:lnTo>
                  <a:lnTo>
                    <a:pt x="319087" y="657225"/>
                  </a:lnTo>
                  <a:lnTo>
                    <a:pt x="531019" y="519112"/>
                  </a:lnTo>
                  <a:lnTo>
                    <a:pt x="721519" y="376237"/>
                  </a:lnTo>
                  <a:lnTo>
                    <a:pt x="821531" y="283368"/>
                  </a:lnTo>
                  <a:lnTo>
                    <a:pt x="923925" y="171450"/>
                  </a:lnTo>
                  <a:lnTo>
                    <a:pt x="916781" y="142875"/>
                  </a:lnTo>
                  <a:lnTo>
                    <a:pt x="890587" y="71437"/>
                  </a:lnTo>
                  <a:lnTo>
                    <a:pt x="871537" y="30956"/>
                  </a:lnTo>
                  <a:lnTo>
                    <a:pt x="869156" y="9525"/>
                  </a:lnTo>
                  <a:lnTo>
                    <a:pt x="883444" y="0"/>
                  </a:lnTo>
                  <a:lnTo>
                    <a:pt x="912019" y="4762"/>
                  </a:lnTo>
                  <a:lnTo>
                    <a:pt x="959644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8598205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B4B883F-E67E-41B0-9C6D-CF33980B2959}"/>
              </a:ext>
            </a:extLst>
          </p:cNvPr>
          <p:cNvSpPr/>
          <p:nvPr/>
        </p:nvSpPr>
        <p:spPr>
          <a:xfrm>
            <a:off x="4157664" y="1674252"/>
            <a:ext cx="795337" cy="671513"/>
          </a:xfrm>
          <a:custGeom>
            <a:avLst/>
            <a:gdLst>
              <a:gd name="connsiteX0" fmla="*/ 485775 w 795337"/>
              <a:gd name="connsiteY0" fmla="*/ 514350 h 671513"/>
              <a:gd name="connsiteX1" fmla="*/ 411956 w 795337"/>
              <a:gd name="connsiteY1" fmla="*/ 395288 h 671513"/>
              <a:gd name="connsiteX2" fmla="*/ 373856 w 795337"/>
              <a:gd name="connsiteY2" fmla="*/ 338138 h 671513"/>
              <a:gd name="connsiteX3" fmla="*/ 316706 w 795337"/>
              <a:gd name="connsiteY3" fmla="*/ 273844 h 671513"/>
              <a:gd name="connsiteX4" fmla="*/ 261937 w 795337"/>
              <a:gd name="connsiteY4" fmla="*/ 219075 h 671513"/>
              <a:gd name="connsiteX5" fmla="*/ 209550 w 795337"/>
              <a:gd name="connsiteY5" fmla="*/ 176213 h 671513"/>
              <a:gd name="connsiteX6" fmla="*/ 135731 w 795337"/>
              <a:gd name="connsiteY6" fmla="*/ 126206 h 671513"/>
              <a:gd name="connsiteX7" fmla="*/ 80962 w 795337"/>
              <a:gd name="connsiteY7" fmla="*/ 92869 h 671513"/>
              <a:gd name="connsiteX8" fmla="*/ 30956 w 795337"/>
              <a:gd name="connsiteY8" fmla="*/ 71438 h 671513"/>
              <a:gd name="connsiteX9" fmla="*/ 9525 w 795337"/>
              <a:gd name="connsiteY9" fmla="*/ 52388 h 671513"/>
              <a:gd name="connsiteX10" fmla="*/ 2381 w 795337"/>
              <a:gd name="connsiteY10" fmla="*/ 40481 h 671513"/>
              <a:gd name="connsiteX11" fmla="*/ 0 w 795337"/>
              <a:gd name="connsiteY11" fmla="*/ 26194 h 671513"/>
              <a:gd name="connsiteX12" fmla="*/ 7143 w 795337"/>
              <a:gd name="connsiteY12" fmla="*/ 9525 h 671513"/>
              <a:gd name="connsiteX13" fmla="*/ 26193 w 795337"/>
              <a:gd name="connsiteY13" fmla="*/ 2381 h 671513"/>
              <a:gd name="connsiteX14" fmla="*/ 61912 w 795337"/>
              <a:gd name="connsiteY14" fmla="*/ 0 h 671513"/>
              <a:gd name="connsiteX15" fmla="*/ 145256 w 795337"/>
              <a:gd name="connsiteY15" fmla="*/ 21431 h 671513"/>
              <a:gd name="connsiteX16" fmla="*/ 290512 w 795337"/>
              <a:gd name="connsiteY16" fmla="*/ 59531 h 671513"/>
              <a:gd name="connsiteX17" fmla="*/ 400050 w 795337"/>
              <a:gd name="connsiteY17" fmla="*/ 95250 h 671513"/>
              <a:gd name="connsiteX18" fmla="*/ 488156 w 795337"/>
              <a:gd name="connsiteY18" fmla="*/ 128588 h 671513"/>
              <a:gd name="connsiteX19" fmla="*/ 542925 w 795337"/>
              <a:gd name="connsiteY19" fmla="*/ 152400 h 671513"/>
              <a:gd name="connsiteX20" fmla="*/ 581025 w 795337"/>
              <a:gd name="connsiteY20" fmla="*/ 171450 h 671513"/>
              <a:gd name="connsiteX21" fmla="*/ 619125 w 795337"/>
              <a:gd name="connsiteY21" fmla="*/ 195263 h 671513"/>
              <a:gd name="connsiteX22" fmla="*/ 640556 w 795337"/>
              <a:gd name="connsiteY22" fmla="*/ 214313 h 671513"/>
              <a:gd name="connsiteX23" fmla="*/ 688181 w 795337"/>
              <a:gd name="connsiteY23" fmla="*/ 266700 h 671513"/>
              <a:gd name="connsiteX24" fmla="*/ 747712 w 795337"/>
              <a:gd name="connsiteY24" fmla="*/ 354806 h 671513"/>
              <a:gd name="connsiteX25" fmla="*/ 766762 w 795337"/>
              <a:gd name="connsiteY25" fmla="*/ 390525 h 671513"/>
              <a:gd name="connsiteX26" fmla="*/ 788193 w 795337"/>
              <a:gd name="connsiteY26" fmla="*/ 433388 h 671513"/>
              <a:gd name="connsiteX27" fmla="*/ 795337 w 795337"/>
              <a:gd name="connsiteY27" fmla="*/ 471488 h 671513"/>
              <a:gd name="connsiteX28" fmla="*/ 792956 w 795337"/>
              <a:gd name="connsiteY28" fmla="*/ 521494 h 671513"/>
              <a:gd name="connsiteX29" fmla="*/ 785812 w 795337"/>
              <a:gd name="connsiteY29" fmla="*/ 564356 h 671513"/>
              <a:gd name="connsiteX30" fmla="*/ 769143 w 795337"/>
              <a:gd name="connsiteY30" fmla="*/ 607219 h 671513"/>
              <a:gd name="connsiteX31" fmla="*/ 740568 w 795337"/>
              <a:gd name="connsiteY31" fmla="*/ 638175 h 671513"/>
              <a:gd name="connsiteX32" fmla="*/ 709612 w 795337"/>
              <a:gd name="connsiteY32" fmla="*/ 657225 h 671513"/>
              <a:gd name="connsiteX33" fmla="*/ 664368 w 795337"/>
              <a:gd name="connsiteY33" fmla="*/ 669131 h 671513"/>
              <a:gd name="connsiteX34" fmla="*/ 633412 w 795337"/>
              <a:gd name="connsiteY34" fmla="*/ 671513 h 671513"/>
              <a:gd name="connsiteX35" fmla="*/ 602456 w 795337"/>
              <a:gd name="connsiteY35" fmla="*/ 657225 h 671513"/>
              <a:gd name="connsiteX36" fmla="*/ 557212 w 795337"/>
              <a:gd name="connsiteY36" fmla="*/ 611981 h 671513"/>
              <a:gd name="connsiteX37" fmla="*/ 485775 w 795337"/>
              <a:gd name="connsiteY37" fmla="*/ 514350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95337" h="671513">
                <a:moveTo>
                  <a:pt x="485775" y="514350"/>
                </a:moveTo>
                <a:lnTo>
                  <a:pt x="411956" y="395288"/>
                </a:lnTo>
                <a:lnTo>
                  <a:pt x="373856" y="338138"/>
                </a:lnTo>
                <a:lnTo>
                  <a:pt x="316706" y="273844"/>
                </a:lnTo>
                <a:lnTo>
                  <a:pt x="261937" y="219075"/>
                </a:lnTo>
                <a:lnTo>
                  <a:pt x="209550" y="176213"/>
                </a:lnTo>
                <a:lnTo>
                  <a:pt x="135731" y="126206"/>
                </a:lnTo>
                <a:lnTo>
                  <a:pt x="80962" y="92869"/>
                </a:lnTo>
                <a:lnTo>
                  <a:pt x="30956" y="71438"/>
                </a:lnTo>
                <a:lnTo>
                  <a:pt x="9525" y="52388"/>
                </a:lnTo>
                <a:lnTo>
                  <a:pt x="2381" y="40481"/>
                </a:lnTo>
                <a:lnTo>
                  <a:pt x="0" y="26194"/>
                </a:lnTo>
                <a:lnTo>
                  <a:pt x="7143" y="9525"/>
                </a:lnTo>
                <a:lnTo>
                  <a:pt x="26193" y="2381"/>
                </a:lnTo>
                <a:lnTo>
                  <a:pt x="61912" y="0"/>
                </a:lnTo>
                <a:lnTo>
                  <a:pt x="145256" y="21431"/>
                </a:lnTo>
                <a:lnTo>
                  <a:pt x="290512" y="59531"/>
                </a:lnTo>
                <a:lnTo>
                  <a:pt x="400050" y="95250"/>
                </a:lnTo>
                <a:lnTo>
                  <a:pt x="488156" y="128588"/>
                </a:lnTo>
                <a:lnTo>
                  <a:pt x="542925" y="152400"/>
                </a:lnTo>
                <a:lnTo>
                  <a:pt x="581025" y="171450"/>
                </a:lnTo>
                <a:lnTo>
                  <a:pt x="619125" y="195263"/>
                </a:lnTo>
                <a:lnTo>
                  <a:pt x="640556" y="214313"/>
                </a:lnTo>
                <a:lnTo>
                  <a:pt x="688181" y="266700"/>
                </a:lnTo>
                <a:lnTo>
                  <a:pt x="747712" y="354806"/>
                </a:lnTo>
                <a:lnTo>
                  <a:pt x="766762" y="390525"/>
                </a:lnTo>
                <a:lnTo>
                  <a:pt x="788193" y="433388"/>
                </a:lnTo>
                <a:lnTo>
                  <a:pt x="795337" y="471488"/>
                </a:lnTo>
                <a:lnTo>
                  <a:pt x="792956" y="521494"/>
                </a:lnTo>
                <a:lnTo>
                  <a:pt x="785812" y="564356"/>
                </a:lnTo>
                <a:lnTo>
                  <a:pt x="769143" y="607219"/>
                </a:lnTo>
                <a:lnTo>
                  <a:pt x="740568" y="638175"/>
                </a:lnTo>
                <a:lnTo>
                  <a:pt x="709612" y="657225"/>
                </a:lnTo>
                <a:lnTo>
                  <a:pt x="664368" y="669131"/>
                </a:lnTo>
                <a:lnTo>
                  <a:pt x="633412" y="671513"/>
                </a:lnTo>
                <a:lnTo>
                  <a:pt x="602456" y="657225"/>
                </a:lnTo>
                <a:lnTo>
                  <a:pt x="557212" y="611981"/>
                </a:lnTo>
                <a:lnTo>
                  <a:pt x="485775" y="514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08EAFEE-34A7-418A-8AB8-E0DD0D579FF6}"/>
              </a:ext>
            </a:extLst>
          </p:cNvPr>
          <p:cNvSpPr/>
          <p:nvPr/>
        </p:nvSpPr>
        <p:spPr>
          <a:xfrm>
            <a:off x="3792538" y="2901389"/>
            <a:ext cx="800100" cy="563562"/>
          </a:xfrm>
          <a:custGeom>
            <a:avLst/>
            <a:gdLst>
              <a:gd name="connsiteX0" fmla="*/ 478632 w 800100"/>
              <a:gd name="connsiteY0" fmla="*/ 400050 h 564356"/>
              <a:gd name="connsiteX1" fmla="*/ 290513 w 800100"/>
              <a:gd name="connsiteY1" fmla="*/ 233362 h 564356"/>
              <a:gd name="connsiteX2" fmla="*/ 250032 w 800100"/>
              <a:gd name="connsiteY2" fmla="*/ 200025 h 564356"/>
              <a:gd name="connsiteX3" fmla="*/ 138113 w 800100"/>
              <a:gd name="connsiteY3" fmla="*/ 121444 h 564356"/>
              <a:gd name="connsiteX4" fmla="*/ 33338 w 800100"/>
              <a:gd name="connsiteY4" fmla="*/ 59531 h 564356"/>
              <a:gd name="connsiteX5" fmla="*/ 11907 w 800100"/>
              <a:gd name="connsiteY5" fmla="*/ 45244 h 564356"/>
              <a:gd name="connsiteX6" fmla="*/ 0 w 800100"/>
              <a:gd name="connsiteY6" fmla="*/ 28575 h 564356"/>
              <a:gd name="connsiteX7" fmla="*/ 4763 w 800100"/>
              <a:gd name="connsiteY7" fmla="*/ 14287 h 564356"/>
              <a:gd name="connsiteX8" fmla="*/ 19050 w 800100"/>
              <a:gd name="connsiteY8" fmla="*/ 4762 h 564356"/>
              <a:gd name="connsiteX9" fmla="*/ 45244 w 800100"/>
              <a:gd name="connsiteY9" fmla="*/ 0 h 564356"/>
              <a:gd name="connsiteX10" fmla="*/ 80963 w 800100"/>
              <a:gd name="connsiteY10" fmla="*/ 0 h 564356"/>
              <a:gd name="connsiteX11" fmla="*/ 157163 w 800100"/>
              <a:gd name="connsiteY11" fmla="*/ 16669 h 564356"/>
              <a:gd name="connsiteX12" fmla="*/ 319088 w 800100"/>
              <a:gd name="connsiteY12" fmla="*/ 52387 h 564356"/>
              <a:gd name="connsiteX13" fmla="*/ 435769 w 800100"/>
              <a:gd name="connsiteY13" fmla="*/ 80962 h 564356"/>
              <a:gd name="connsiteX14" fmla="*/ 531019 w 800100"/>
              <a:gd name="connsiteY14" fmla="*/ 111919 h 564356"/>
              <a:gd name="connsiteX15" fmla="*/ 614363 w 800100"/>
              <a:gd name="connsiteY15" fmla="*/ 150019 h 564356"/>
              <a:gd name="connsiteX16" fmla="*/ 657225 w 800100"/>
              <a:gd name="connsiteY16" fmla="*/ 173831 h 564356"/>
              <a:gd name="connsiteX17" fmla="*/ 678657 w 800100"/>
              <a:gd name="connsiteY17" fmla="*/ 188119 h 564356"/>
              <a:gd name="connsiteX18" fmla="*/ 702469 w 800100"/>
              <a:gd name="connsiteY18" fmla="*/ 211931 h 564356"/>
              <a:gd name="connsiteX19" fmla="*/ 726282 w 800100"/>
              <a:gd name="connsiteY19" fmla="*/ 242887 h 564356"/>
              <a:gd name="connsiteX20" fmla="*/ 752475 w 800100"/>
              <a:gd name="connsiteY20" fmla="*/ 283369 h 564356"/>
              <a:gd name="connsiteX21" fmla="*/ 778669 w 800100"/>
              <a:gd name="connsiteY21" fmla="*/ 330994 h 564356"/>
              <a:gd name="connsiteX22" fmla="*/ 788194 w 800100"/>
              <a:gd name="connsiteY22" fmla="*/ 371475 h 564356"/>
              <a:gd name="connsiteX23" fmla="*/ 800100 w 800100"/>
              <a:gd name="connsiteY23" fmla="*/ 450056 h 564356"/>
              <a:gd name="connsiteX24" fmla="*/ 800100 w 800100"/>
              <a:gd name="connsiteY24" fmla="*/ 485775 h 564356"/>
              <a:gd name="connsiteX25" fmla="*/ 792957 w 800100"/>
              <a:gd name="connsiteY25" fmla="*/ 511969 h 564356"/>
              <a:gd name="connsiteX26" fmla="*/ 769144 w 800100"/>
              <a:gd name="connsiteY26" fmla="*/ 542925 h 564356"/>
              <a:gd name="connsiteX27" fmla="*/ 738188 w 800100"/>
              <a:gd name="connsiteY27" fmla="*/ 559594 h 564356"/>
              <a:gd name="connsiteX28" fmla="*/ 707232 w 800100"/>
              <a:gd name="connsiteY28" fmla="*/ 564356 h 564356"/>
              <a:gd name="connsiteX29" fmla="*/ 671513 w 800100"/>
              <a:gd name="connsiteY29" fmla="*/ 564356 h 564356"/>
              <a:gd name="connsiteX30" fmla="*/ 647700 w 800100"/>
              <a:gd name="connsiteY30" fmla="*/ 552450 h 564356"/>
              <a:gd name="connsiteX31" fmla="*/ 478632 w 800100"/>
              <a:gd name="connsiteY31" fmla="*/ 400050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0100" h="564356">
                <a:moveTo>
                  <a:pt x="478632" y="400050"/>
                </a:moveTo>
                <a:lnTo>
                  <a:pt x="290513" y="233362"/>
                </a:lnTo>
                <a:lnTo>
                  <a:pt x="250032" y="200025"/>
                </a:lnTo>
                <a:lnTo>
                  <a:pt x="138113" y="121444"/>
                </a:lnTo>
                <a:lnTo>
                  <a:pt x="33338" y="59531"/>
                </a:lnTo>
                <a:lnTo>
                  <a:pt x="11907" y="45244"/>
                </a:lnTo>
                <a:lnTo>
                  <a:pt x="0" y="28575"/>
                </a:lnTo>
                <a:lnTo>
                  <a:pt x="4763" y="14287"/>
                </a:lnTo>
                <a:lnTo>
                  <a:pt x="19050" y="4762"/>
                </a:lnTo>
                <a:lnTo>
                  <a:pt x="45244" y="0"/>
                </a:lnTo>
                <a:lnTo>
                  <a:pt x="80963" y="0"/>
                </a:lnTo>
                <a:lnTo>
                  <a:pt x="157163" y="16669"/>
                </a:lnTo>
                <a:lnTo>
                  <a:pt x="319088" y="52387"/>
                </a:lnTo>
                <a:lnTo>
                  <a:pt x="435769" y="80962"/>
                </a:lnTo>
                <a:lnTo>
                  <a:pt x="531019" y="111919"/>
                </a:lnTo>
                <a:lnTo>
                  <a:pt x="614363" y="150019"/>
                </a:lnTo>
                <a:lnTo>
                  <a:pt x="657225" y="173831"/>
                </a:lnTo>
                <a:lnTo>
                  <a:pt x="678657" y="188119"/>
                </a:lnTo>
                <a:lnTo>
                  <a:pt x="702469" y="211931"/>
                </a:lnTo>
                <a:lnTo>
                  <a:pt x="726282" y="242887"/>
                </a:lnTo>
                <a:lnTo>
                  <a:pt x="752475" y="283369"/>
                </a:lnTo>
                <a:lnTo>
                  <a:pt x="778669" y="330994"/>
                </a:lnTo>
                <a:lnTo>
                  <a:pt x="788194" y="371475"/>
                </a:lnTo>
                <a:lnTo>
                  <a:pt x="800100" y="450056"/>
                </a:lnTo>
                <a:lnTo>
                  <a:pt x="800100" y="485775"/>
                </a:lnTo>
                <a:lnTo>
                  <a:pt x="792957" y="511969"/>
                </a:lnTo>
                <a:lnTo>
                  <a:pt x="769144" y="542925"/>
                </a:lnTo>
                <a:lnTo>
                  <a:pt x="738188" y="559594"/>
                </a:lnTo>
                <a:lnTo>
                  <a:pt x="707232" y="564356"/>
                </a:lnTo>
                <a:lnTo>
                  <a:pt x="671513" y="564356"/>
                </a:lnTo>
                <a:lnTo>
                  <a:pt x="647700" y="552450"/>
                </a:lnTo>
                <a:lnTo>
                  <a:pt x="478632" y="4000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2E6269E-5C32-4AE8-B439-44037161C640}"/>
              </a:ext>
            </a:extLst>
          </p:cNvPr>
          <p:cNvSpPr/>
          <p:nvPr/>
        </p:nvSpPr>
        <p:spPr>
          <a:xfrm>
            <a:off x="3649663" y="5171514"/>
            <a:ext cx="615950" cy="615950"/>
          </a:xfrm>
          <a:custGeom>
            <a:avLst/>
            <a:gdLst>
              <a:gd name="connsiteX0" fmla="*/ 269082 w 614363"/>
              <a:gd name="connsiteY0" fmla="*/ 476250 h 614363"/>
              <a:gd name="connsiteX1" fmla="*/ 171450 w 614363"/>
              <a:gd name="connsiteY1" fmla="*/ 390525 h 614363"/>
              <a:gd name="connsiteX2" fmla="*/ 126207 w 614363"/>
              <a:gd name="connsiteY2" fmla="*/ 333375 h 614363"/>
              <a:gd name="connsiteX3" fmla="*/ 78582 w 614363"/>
              <a:gd name="connsiteY3" fmla="*/ 261938 h 614363"/>
              <a:gd name="connsiteX4" fmla="*/ 50007 w 614363"/>
              <a:gd name="connsiteY4" fmla="*/ 207169 h 614363"/>
              <a:gd name="connsiteX5" fmla="*/ 26194 w 614363"/>
              <a:gd name="connsiteY5" fmla="*/ 147638 h 614363"/>
              <a:gd name="connsiteX6" fmla="*/ 7144 w 614363"/>
              <a:gd name="connsiteY6" fmla="*/ 90488 h 614363"/>
              <a:gd name="connsiteX7" fmla="*/ 0 w 614363"/>
              <a:gd name="connsiteY7" fmla="*/ 45244 h 614363"/>
              <a:gd name="connsiteX8" fmla="*/ 0 w 614363"/>
              <a:gd name="connsiteY8" fmla="*/ 21432 h 614363"/>
              <a:gd name="connsiteX9" fmla="*/ 2382 w 614363"/>
              <a:gd name="connsiteY9" fmla="*/ 11907 h 614363"/>
              <a:gd name="connsiteX10" fmla="*/ 9525 w 614363"/>
              <a:gd name="connsiteY10" fmla="*/ 2382 h 614363"/>
              <a:gd name="connsiteX11" fmla="*/ 23813 w 614363"/>
              <a:gd name="connsiteY11" fmla="*/ 0 h 614363"/>
              <a:gd name="connsiteX12" fmla="*/ 42863 w 614363"/>
              <a:gd name="connsiteY12" fmla="*/ 4763 h 614363"/>
              <a:gd name="connsiteX13" fmla="*/ 97632 w 614363"/>
              <a:gd name="connsiteY13" fmla="*/ 40482 h 614363"/>
              <a:gd name="connsiteX14" fmla="*/ 166688 w 614363"/>
              <a:gd name="connsiteY14" fmla="*/ 76200 h 614363"/>
              <a:gd name="connsiteX15" fmla="*/ 252413 w 614363"/>
              <a:gd name="connsiteY15" fmla="*/ 114300 h 614363"/>
              <a:gd name="connsiteX16" fmla="*/ 288132 w 614363"/>
              <a:gd name="connsiteY16" fmla="*/ 119063 h 614363"/>
              <a:gd name="connsiteX17" fmla="*/ 316707 w 614363"/>
              <a:gd name="connsiteY17" fmla="*/ 114300 h 614363"/>
              <a:gd name="connsiteX18" fmla="*/ 614363 w 614363"/>
              <a:gd name="connsiteY18" fmla="*/ 438150 h 614363"/>
              <a:gd name="connsiteX19" fmla="*/ 590550 w 614363"/>
              <a:gd name="connsiteY19" fmla="*/ 509588 h 614363"/>
              <a:gd name="connsiteX20" fmla="*/ 583407 w 614363"/>
              <a:gd name="connsiteY20" fmla="*/ 561975 h 614363"/>
              <a:gd name="connsiteX21" fmla="*/ 576263 w 614363"/>
              <a:gd name="connsiteY21" fmla="*/ 592932 h 614363"/>
              <a:gd name="connsiteX22" fmla="*/ 566738 w 614363"/>
              <a:gd name="connsiteY22" fmla="*/ 602457 h 614363"/>
              <a:gd name="connsiteX23" fmla="*/ 542925 w 614363"/>
              <a:gd name="connsiteY23" fmla="*/ 611982 h 614363"/>
              <a:gd name="connsiteX24" fmla="*/ 507207 w 614363"/>
              <a:gd name="connsiteY24" fmla="*/ 614363 h 614363"/>
              <a:gd name="connsiteX25" fmla="*/ 459582 w 614363"/>
              <a:gd name="connsiteY25" fmla="*/ 600075 h 614363"/>
              <a:gd name="connsiteX26" fmla="*/ 385763 w 614363"/>
              <a:gd name="connsiteY26" fmla="*/ 561975 h 614363"/>
              <a:gd name="connsiteX27" fmla="*/ 269082 w 614363"/>
              <a:gd name="connsiteY27" fmla="*/ 476250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14363" h="614363">
                <a:moveTo>
                  <a:pt x="269082" y="476250"/>
                </a:moveTo>
                <a:lnTo>
                  <a:pt x="171450" y="390525"/>
                </a:lnTo>
                <a:lnTo>
                  <a:pt x="126207" y="333375"/>
                </a:lnTo>
                <a:lnTo>
                  <a:pt x="78582" y="261938"/>
                </a:lnTo>
                <a:lnTo>
                  <a:pt x="50007" y="207169"/>
                </a:lnTo>
                <a:lnTo>
                  <a:pt x="26194" y="147638"/>
                </a:lnTo>
                <a:lnTo>
                  <a:pt x="7144" y="90488"/>
                </a:lnTo>
                <a:lnTo>
                  <a:pt x="0" y="45244"/>
                </a:lnTo>
                <a:lnTo>
                  <a:pt x="0" y="21432"/>
                </a:lnTo>
                <a:lnTo>
                  <a:pt x="2382" y="11907"/>
                </a:lnTo>
                <a:lnTo>
                  <a:pt x="9525" y="2382"/>
                </a:lnTo>
                <a:lnTo>
                  <a:pt x="23813" y="0"/>
                </a:lnTo>
                <a:lnTo>
                  <a:pt x="42863" y="4763"/>
                </a:lnTo>
                <a:lnTo>
                  <a:pt x="97632" y="40482"/>
                </a:lnTo>
                <a:lnTo>
                  <a:pt x="166688" y="76200"/>
                </a:lnTo>
                <a:lnTo>
                  <a:pt x="252413" y="114300"/>
                </a:lnTo>
                <a:lnTo>
                  <a:pt x="288132" y="119063"/>
                </a:lnTo>
                <a:lnTo>
                  <a:pt x="316707" y="114300"/>
                </a:lnTo>
                <a:lnTo>
                  <a:pt x="614363" y="438150"/>
                </a:lnTo>
                <a:lnTo>
                  <a:pt x="590550" y="509588"/>
                </a:lnTo>
                <a:lnTo>
                  <a:pt x="583407" y="561975"/>
                </a:lnTo>
                <a:lnTo>
                  <a:pt x="576263" y="592932"/>
                </a:lnTo>
                <a:lnTo>
                  <a:pt x="566738" y="602457"/>
                </a:lnTo>
                <a:lnTo>
                  <a:pt x="542925" y="611982"/>
                </a:lnTo>
                <a:lnTo>
                  <a:pt x="507207" y="614363"/>
                </a:lnTo>
                <a:lnTo>
                  <a:pt x="459582" y="600075"/>
                </a:lnTo>
                <a:lnTo>
                  <a:pt x="385763" y="561975"/>
                </a:lnTo>
                <a:lnTo>
                  <a:pt x="269082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517ACFA-B108-4B1A-9CA0-2411B6BE9EA2}"/>
              </a:ext>
            </a:extLst>
          </p:cNvPr>
          <p:cNvSpPr/>
          <p:nvPr/>
        </p:nvSpPr>
        <p:spPr>
          <a:xfrm>
            <a:off x="6215063" y="1469465"/>
            <a:ext cx="595312" cy="631825"/>
          </a:xfrm>
          <a:custGeom>
            <a:avLst/>
            <a:gdLst>
              <a:gd name="connsiteX0" fmla="*/ 230981 w 595312"/>
              <a:gd name="connsiteY0" fmla="*/ 428625 h 631031"/>
              <a:gd name="connsiteX1" fmla="*/ 228600 w 595312"/>
              <a:gd name="connsiteY1" fmla="*/ 309562 h 631031"/>
              <a:gd name="connsiteX2" fmla="*/ 219075 w 595312"/>
              <a:gd name="connsiteY2" fmla="*/ 266700 h 631031"/>
              <a:gd name="connsiteX3" fmla="*/ 200025 w 595312"/>
              <a:gd name="connsiteY3" fmla="*/ 226218 h 631031"/>
              <a:gd name="connsiteX4" fmla="*/ 180975 w 595312"/>
              <a:gd name="connsiteY4" fmla="*/ 197643 h 631031"/>
              <a:gd name="connsiteX5" fmla="*/ 152400 w 595312"/>
              <a:gd name="connsiteY5" fmla="*/ 166687 h 631031"/>
              <a:gd name="connsiteX6" fmla="*/ 116681 w 595312"/>
              <a:gd name="connsiteY6" fmla="*/ 133350 h 631031"/>
              <a:gd name="connsiteX7" fmla="*/ 71437 w 595312"/>
              <a:gd name="connsiteY7" fmla="*/ 100012 h 631031"/>
              <a:gd name="connsiteX8" fmla="*/ 35718 w 595312"/>
              <a:gd name="connsiteY8" fmla="*/ 78581 h 631031"/>
              <a:gd name="connsiteX9" fmla="*/ 16668 w 595312"/>
              <a:gd name="connsiteY9" fmla="*/ 66675 h 631031"/>
              <a:gd name="connsiteX10" fmla="*/ 0 w 595312"/>
              <a:gd name="connsiteY10" fmla="*/ 45243 h 631031"/>
              <a:gd name="connsiteX11" fmla="*/ 0 w 595312"/>
              <a:gd name="connsiteY11" fmla="*/ 28575 h 631031"/>
              <a:gd name="connsiteX12" fmla="*/ 4762 w 595312"/>
              <a:gd name="connsiteY12" fmla="*/ 14287 h 631031"/>
              <a:gd name="connsiteX13" fmla="*/ 21431 w 595312"/>
              <a:gd name="connsiteY13" fmla="*/ 4762 h 631031"/>
              <a:gd name="connsiteX14" fmla="*/ 73818 w 595312"/>
              <a:gd name="connsiteY14" fmla="*/ 0 h 631031"/>
              <a:gd name="connsiteX15" fmla="*/ 185737 w 595312"/>
              <a:gd name="connsiteY15" fmla="*/ 4762 h 631031"/>
              <a:gd name="connsiteX16" fmla="*/ 245268 w 595312"/>
              <a:gd name="connsiteY16" fmla="*/ 9525 h 631031"/>
              <a:gd name="connsiteX17" fmla="*/ 316706 w 595312"/>
              <a:gd name="connsiteY17" fmla="*/ 21431 h 631031"/>
              <a:gd name="connsiteX18" fmla="*/ 385762 w 595312"/>
              <a:gd name="connsiteY18" fmla="*/ 40481 h 631031"/>
              <a:gd name="connsiteX19" fmla="*/ 481012 w 595312"/>
              <a:gd name="connsiteY19" fmla="*/ 83343 h 631031"/>
              <a:gd name="connsiteX20" fmla="*/ 535781 w 595312"/>
              <a:gd name="connsiteY20" fmla="*/ 111918 h 631031"/>
              <a:gd name="connsiteX21" fmla="*/ 569118 w 595312"/>
              <a:gd name="connsiteY21" fmla="*/ 140493 h 631031"/>
              <a:gd name="connsiteX22" fmla="*/ 588168 w 595312"/>
              <a:gd name="connsiteY22" fmla="*/ 164306 h 631031"/>
              <a:gd name="connsiteX23" fmla="*/ 595312 w 595312"/>
              <a:gd name="connsiteY23" fmla="*/ 188118 h 631031"/>
              <a:gd name="connsiteX24" fmla="*/ 590550 w 595312"/>
              <a:gd name="connsiteY24" fmla="*/ 219075 h 631031"/>
              <a:gd name="connsiteX25" fmla="*/ 573881 w 595312"/>
              <a:gd name="connsiteY25" fmla="*/ 240506 h 631031"/>
              <a:gd name="connsiteX26" fmla="*/ 545306 w 595312"/>
              <a:gd name="connsiteY26" fmla="*/ 269081 h 631031"/>
              <a:gd name="connsiteX27" fmla="*/ 514350 w 595312"/>
              <a:gd name="connsiteY27" fmla="*/ 311943 h 631031"/>
              <a:gd name="connsiteX28" fmla="*/ 497681 w 595312"/>
              <a:gd name="connsiteY28" fmla="*/ 342900 h 631031"/>
              <a:gd name="connsiteX29" fmla="*/ 481012 w 595312"/>
              <a:gd name="connsiteY29" fmla="*/ 388143 h 631031"/>
              <a:gd name="connsiteX30" fmla="*/ 473868 w 595312"/>
              <a:gd name="connsiteY30" fmla="*/ 433387 h 631031"/>
              <a:gd name="connsiteX31" fmla="*/ 473868 w 595312"/>
              <a:gd name="connsiteY31" fmla="*/ 466725 h 631031"/>
              <a:gd name="connsiteX32" fmla="*/ 473868 w 595312"/>
              <a:gd name="connsiteY32" fmla="*/ 590550 h 631031"/>
              <a:gd name="connsiteX33" fmla="*/ 223837 w 595312"/>
              <a:gd name="connsiteY33" fmla="*/ 631031 h 631031"/>
              <a:gd name="connsiteX34" fmla="*/ 230981 w 595312"/>
              <a:gd name="connsiteY34" fmla="*/ 428625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5312" h="631031">
                <a:moveTo>
                  <a:pt x="230981" y="428625"/>
                </a:moveTo>
                <a:cubicBezTo>
                  <a:pt x="230187" y="388937"/>
                  <a:pt x="229394" y="349250"/>
                  <a:pt x="228600" y="309562"/>
                </a:cubicBezTo>
                <a:lnTo>
                  <a:pt x="219075" y="266700"/>
                </a:lnTo>
                <a:lnTo>
                  <a:pt x="200025" y="226218"/>
                </a:lnTo>
                <a:lnTo>
                  <a:pt x="180975" y="197643"/>
                </a:lnTo>
                <a:lnTo>
                  <a:pt x="152400" y="166687"/>
                </a:lnTo>
                <a:lnTo>
                  <a:pt x="116681" y="133350"/>
                </a:lnTo>
                <a:lnTo>
                  <a:pt x="71437" y="100012"/>
                </a:lnTo>
                <a:lnTo>
                  <a:pt x="35718" y="78581"/>
                </a:lnTo>
                <a:lnTo>
                  <a:pt x="16668" y="66675"/>
                </a:lnTo>
                <a:lnTo>
                  <a:pt x="0" y="45243"/>
                </a:lnTo>
                <a:lnTo>
                  <a:pt x="0" y="28575"/>
                </a:lnTo>
                <a:lnTo>
                  <a:pt x="4762" y="14287"/>
                </a:lnTo>
                <a:lnTo>
                  <a:pt x="21431" y="4762"/>
                </a:lnTo>
                <a:lnTo>
                  <a:pt x="73818" y="0"/>
                </a:lnTo>
                <a:lnTo>
                  <a:pt x="185737" y="4762"/>
                </a:lnTo>
                <a:lnTo>
                  <a:pt x="245268" y="9525"/>
                </a:lnTo>
                <a:lnTo>
                  <a:pt x="316706" y="21431"/>
                </a:lnTo>
                <a:lnTo>
                  <a:pt x="385762" y="40481"/>
                </a:lnTo>
                <a:lnTo>
                  <a:pt x="481012" y="83343"/>
                </a:lnTo>
                <a:lnTo>
                  <a:pt x="535781" y="111918"/>
                </a:lnTo>
                <a:lnTo>
                  <a:pt x="569118" y="140493"/>
                </a:lnTo>
                <a:lnTo>
                  <a:pt x="588168" y="164306"/>
                </a:lnTo>
                <a:lnTo>
                  <a:pt x="595312" y="188118"/>
                </a:lnTo>
                <a:lnTo>
                  <a:pt x="590550" y="219075"/>
                </a:lnTo>
                <a:lnTo>
                  <a:pt x="573881" y="240506"/>
                </a:lnTo>
                <a:lnTo>
                  <a:pt x="545306" y="269081"/>
                </a:lnTo>
                <a:lnTo>
                  <a:pt x="514350" y="311943"/>
                </a:lnTo>
                <a:lnTo>
                  <a:pt x="497681" y="342900"/>
                </a:lnTo>
                <a:lnTo>
                  <a:pt x="481012" y="388143"/>
                </a:lnTo>
                <a:lnTo>
                  <a:pt x="473868" y="433387"/>
                </a:lnTo>
                <a:lnTo>
                  <a:pt x="473868" y="466725"/>
                </a:lnTo>
                <a:lnTo>
                  <a:pt x="473868" y="590550"/>
                </a:lnTo>
                <a:lnTo>
                  <a:pt x="223837" y="631031"/>
                </a:lnTo>
                <a:lnTo>
                  <a:pt x="230981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B2BB380-242B-4807-A2FF-1A6888170EEF}"/>
              </a:ext>
            </a:extLst>
          </p:cNvPr>
          <p:cNvSpPr/>
          <p:nvPr/>
        </p:nvSpPr>
        <p:spPr>
          <a:xfrm>
            <a:off x="5170488" y="1788552"/>
            <a:ext cx="438150" cy="1173163"/>
          </a:xfrm>
          <a:custGeom>
            <a:avLst/>
            <a:gdLst>
              <a:gd name="connsiteX0" fmla="*/ 102394 w 438150"/>
              <a:gd name="connsiteY0" fmla="*/ 707231 h 1173956"/>
              <a:gd name="connsiteX1" fmla="*/ 154781 w 438150"/>
              <a:gd name="connsiteY1" fmla="*/ 614363 h 1173956"/>
              <a:gd name="connsiteX2" fmla="*/ 178594 w 438150"/>
              <a:gd name="connsiteY2" fmla="*/ 559594 h 1173956"/>
              <a:gd name="connsiteX3" fmla="*/ 209550 w 438150"/>
              <a:gd name="connsiteY3" fmla="*/ 466725 h 1173956"/>
              <a:gd name="connsiteX4" fmla="*/ 221456 w 438150"/>
              <a:gd name="connsiteY4" fmla="*/ 388144 h 1173956"/>
              <a:gd name="connsiteX5" fmla="*/ 228600 w 438150"/>
              <a:gd name="connsiteY5" fmla="*/ 302419 h 1173956"/>
              <a:gd name="connsiteX6" fmla="*/ 226219 w 438150"/>
              <a:gd name="connsiteY6" fmla="*/ 240506 h 1173956"/>
              <a:gd name="connsiteX7" fmla="*/ 219075 w 438150"/>
              <a:gd name="connsiteY7" fmla="*/ 188119 h 1173956"/>
              <a:gd name="connsiteX8" fmla="*/ 207169 w 438150"/>
              <a:gd name="connsiteY8" fmla="*/ 135731 h 1173956"/>
              <a:gd name="connsiteX9" fmla="*/ 183356 w 438150"/>
              <a:gd name="connsiteY9" fmla="*/ 71438 h 1173956"/>
              <a:gd name="connsiteX10" fmla="*/ 173831 w 438150"/>
              <a:gd name="connsiteY10" fmla="*/ 47625 h 1173956"/>
              <a:gd name="connsiteX11" fmla="*/ 169069 w 438150"/>
              <a:gd name="connsiteY11" fmla="*/ 28575 h 1173956"/>
              <a:gd name="connsiteX12" fmla="*/ 169069 w 438150"/>
              <a:gd name="connsiteY12" fmla="*/ 19050 h 1173956"/>
              <a:gd name="connsiteX13" fmla="*/ 173831 w 438150"/>
              <a:gd name="connsiteY13" fmla="*/ 4763 h 1173956"/>
              <a:gd name="connsiteX14" fmla="*/ 183356 w 438150"/>
              <a:gd name="connsiteY14" fmla="*/ 0 h 1173956"/>
              <a:gd name="connsiteX15" fmla="*/ 202406 w 438150"/>
              <a:gd name="connsiteY15" fmla="*/ 4763 h 1173956"/>
              <a:gd name="connsiteX16" fmla="*/ 228600 w 438150"/>
              <a:gd name="connsiteY16" fmla="*/ 19050 h 1173956"/>
              <a:gd name="connsiteX17" fmla="*/ 266700 w 438150"/>
              <a:gd name="connsiteY17" fmla="*/ 59531 h 1173956"/>
              <a:gd name="connsiteX18" fmla="*/ 309562 w 438150"/>
              <a:gd name="connsiteY18" fmla="*/ 107156 h 1173956"/>
              <a:gd name="connsiteX19" fmla="*/ 352425 w 438150"/>
              <a:gd name="connsiteY19" fmla="*/ 169069 h 1173956"/>
              <a:gd name="connsiteX20" fmla="*/ 383381 w 438150"/>
              <a:gd name="connsiteY20" fmla="*/ 223838 h 1173956"/>
              <a:gd name="connsiteX21" fmla="*/ 407194 w 438150"/>
              <a:gd name="connsiteY21" fmla="*/ 276225 h 1173956"/>
              <a:gd name="connsiteX22" fmla="*/ 438150 w 438150"/>
              <a:gd name="connsiteY22" fmla="*/ 364331 h 1173956"/>
              <a:gd name="connsiteX23" fmla="*/ 433387 w 438150"/>
              <a:gd name="connsiteY23" fmla="*/ 483394 h 1173956"/>
              <a:gd name="connsiteX24" fmla="*/ 409575 w 438150"/>
              <a:gd name="connsiteY24" fmla="*/ 611981 h 1173956"/>
              <a:gd name="connsiteX25" fmla="*/ 385762 w 438150"/>
              <a:gd name="connsiteY25" fmla="*/ 716756 h 1173956"/>
              <a:gd name="connsiteX26" fmla="*/ 361950 w 438150"/>
              <a:gd name="connsiteY26" fmla="*/ 812006 h 1173956"/>
              <a:gd name="connsiteX27" fmla="*/ 328612 w 438150"/>
              <a:gd name="connsiteY27" fmla="*/ 921544 h 1173956"/>
              <a:gd name="connsiteX28" fmla="*/ 278606 w 438150"/>
              <a:gd name="connsiteY28" fmla="*/ 1031081 h 1173956"/>
              <a:gd name="connsiteX29" fmla="*/ 240506 w 438150"/>
              <a:gd name="connsiteY29" fmla="*/ 1107281 h 1173956"/>
              <a:gd name="connsiteX30" fmla="*/ 202406 w 438150"/>
              <a:gd name="connsiteY30" fmla="*/ 1152525 h 1173956"/>
              <a:gd name="connsiteX31" fmla="*/ 180975 w 438150"/>
              <a:gd name="connsiteY31" fmla="*/ 1169194 h 1173956"/>
              <a:gd name="connsiteX32" fmla="*/ 157162 w 438150"/>
              <a:gd name="connsiteY32" fmla="*/ 1173956 h 1173956"/>
              <a:gd name="connsiteX33" fmla="*/ 135731 w 438150"/>
              <a:gd name="connsiteY33" fmla="*/ 1171575 h 1173956"/>
              <a:gd name="connsiteX34" fmla="*/ 111919 w 438150"/>
              <a:gd name="connsiteY34" fmla="*/ 1164431 h 1173956"/>
              <a:gd name="connsiteX35" fmla="*/ 73819 w 438150"/>
              <a:gd name="connsiteY35" fmla="*/ 1131094 h 1173956"/>
              <a:gd name="connsiteX36" fmla="*/ 40481 w 438150"/>
              <a:gd name="connsiteY36" fmla="*/ 1092994 h 1173956"/>
              <a:gd name="connsiteX37" fmla="*/ 16669 w 438150"/>
              <a:gd name="connsiteY37" fmla="*/ 1054894 h 1173956"/>
              <a:gd name="connsiteX38" fmla="*/ 2381 w 438150"/>
              <a:gd name="connsiteY38" fmla="*/ 1009650 h 1173956"/>
              <a:gd name="connsiteX39" fmla="*/ 0 w 438150"/>
              <a:gd name="connsiteY39" fmla="*/ 947738 h 1173956"/>
              <a:gd name="connsiteX40" fmla="*/ 7144 w 438150"/>
              <a:gd name="connsiteY40" fmla="*/ 907256 h 1173956"/>
              <a:gd name="connsiteX41" fmla="*/ 45244 w 438150"/>
              <a:gd name="connsiteY41" fmla="*/ 819150 h 1173956"/>
              <a:gd name="connsiteX42" fmla="*/ 102394 w 438150"/>
              <a:gd name="connsiteY42" fmla="*/ 707231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8150" h="1173956">
                <a:moveTo>
                  <a:pt x="102394" y="707231"/>
                </a:moveTo>
                <a:lnTo>
                  <a:pt x="154781" y="614363"/>
                </a:lnTo>
                <a:lnTo>
                  <a:pt x="178594" y="559594"/>
                </a:lnTo>
                <a:lnTo>
                  <a:pt x="209550" y="466725"/>
                </a:lnTo>
                <a:lnTo>
                  <a:pt x="221456" y="388144"/>
                </a:lnTo>
                <a:lnTo>
                  <a:pt x="228600" y="302419"/>
                </a:lnTo>
                <a:cubicBezTo>
                  <a:pt x="227806" y="281781"/>
                  <a:pt x="227013" y="261144"/>
                  <a:pt x="226219" y="240506"/>
                </a:cubicBezTo>
                <a:lnTo>
                  <a:pt x="219075" y="188119"/>
                </a:lnTo>
                <a:lnTo>
                  <a:pt x="207169" y="135731"/>
                </a:lnTo>
                <a:lnTo>
                  <a:pt x="183356" y="71438"/>
                </a:lnTo>
                <a:lnTo>
                  <a:pt x="173831" y="47625"/>
                </a:lnTo>
                <a:lnTo>
                  <a:pt x="169069" y="28575"/>
                </a:lnTo>
                <a:lnTo>
                  <a:pt x="169069" y="19050"/>
                </a:lnTo>
                <a:lnTo>
                  <a:pt x="173831" y="4763"/>
                </a:lnTo>
                <a:lnTo>
                  <a:pt x="183356" y="0"/>
                </a:lnTo>
                <a:lnTo>
                  <a:pt x="202406" y="4763"/>
                </a:lnTo>
                <a:lnTo>
                  <a:pt x="228600" y="19050"/>
                </a:lnTo>
                <a:lnTo>
                  <a:pt x="266700" y="59531"/>
                </a:lnTo>
                <a:lnTo>
                  <a:pt x="309562" y="107156"/>
                </a:lnTo>
                <a:lnTo>
                  <a:pt x="352425" y="169069"/>
                </a:lnTo>
                <a:lnTo>
                  <a:pt x="383381" y="223838"/>
                </a:lnTo>
                <a:lnTo>
                  <a:pt x="407194" y="276225"/>
                </a:lnTo>
                <a:lnTo>
                  <a:pt x="438150" y="364331"/>
                </a:lnTo>
                <a:lnTo>
                  <a:pt x="433387" y="483394"/>
                </a:lnTo>
                <a:lnTo>
                  <a:pt x="409575" y="611981"/>
                </a:lnTo>
                <a:lnTo>
                  <a:pt x="385762" y="716756"/>
                </a:lnTo>
                <a:lnTo>
                  <a:pt x="361950" y="812006"/>
                </a:lnTo>
                <a:lnTo>
                  <a:pt x="328612" y="921544"/>
                </a:lnTo>
                <a:lnTo>
                  <a:pt x="278606" y="1031081"/>
                </a:lnTo>
                <a:lnTo>
                  <a:pt x="240506" y="1107281"/>
                </a:lnTo>
                <a:lnTo>
                  <a:pt x="202406" y="1152525"/>
                </a:lnTo>
                <a:lnTo>
                  <a:pt x="180975" y="1169194"/>
                </a:lnTo>
                <a:lnTo>
                  <a:pt x="157162" y="1173956"/>
                </a:lnTo>
                <a:lnTo>
                  <a:pt x="135731" y="1171575"/>
                </a:lnTo>
                <a:lnTo>
                  <a:pt x="111919" y="1164431"/>
                </a:lnTo>
                <a:lnTo>
                  <a:pt x="73819" y="1131094"/>
                </a:lnTo>
                <a:lnTo>
                  <a:pt x="40481" y="1092994"/>
                </a:lnTo>
                <a:lnTo>
                  <a:pt x="16669" y="1054894"/>
                </a:lnTo>
                <a:lnTo>
                  <a:pt x="2381" y="1009650"/>
                </a:lnTo>
                <a:cubicBezTo>
                  <a:pt x="1587" y="989013"/>
                  <a:pt x="794" y="968375"/>
                  <a:pt x="0" y="947738"/>
                </a:cubicBezTo>
                <a:lnTo>
                  <a:pt x="7144" y="907256"/>
                </a:lnTo>
                <a:lnTo>
                  <a:pt x="45244" y="819150"/>
                </a:lnTo>
                <a:lnTo>
                  <a:pt x="102394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6EA047B-E777-4A74-821E-91C558958E7E}"/>
              </a:ext>
            </a:extLst>
          </p:cNvPr>
          <p:cNvSpPr/>
          <p:nvPr/>
        </p:nvSpPr>
        <p:spPr>
          <a:xfrm>
            <a:off x="5151438" y="4848226"/>
            <a:ext cx="1162050" cy="1000125"/>
          </a:xfrm>
          <a:custGeom>
            <a:avLst/>
            <a:gdLst>
              <a:gd name="connsiteX0" fmla="*/ 642937 w 1162050"/>
              <a:gd name="connsiteY0" fmla="*/ 697706 h 1000125"/>
              <a:gd name="connsiteX1" fmla="*/ 433387 w 1162050"/>
              <a:gd name="connsiteY1" fmla="*/ 828675 h 1000125"/>
              <a:gd name="connsiteX2" fmla="*/ 226219 w 1162050"/>
              <a:gd name="connsiteY2" fmla="*/ 931069 h 1000125"/>
              <a:gd name="connsiteX3" fmla="*/ 66675 w 1162050"/>
              <a:gd name="connsiteY3" fmla="*/ 995363 h 1000125"/>
              <a:gd name="connsiteX4" fmla="*/ 35719 w 1162050"/>
              <a:gd name="connsiteY4" fmla="*/ 1000125 h 1000125"/>
              <a:gd name="connsiteX5" fmla="*/ 16669 w 1162050"/>
              <a:gd name="connsiteY5" fmla="*/ 997744 h 1000125"/>
              <a:gd name="connsiteX6" fmla="*/ 4762 w 1162050"/>
              <a:gd name="connsiteY6" fmla="*/ 990600 h 1000125"/>
              <a:gd name="connsiteX7" fmla="*/ 0 w 1162050"/>
              <a:gd name="connsiteY7" fmla="*/ 976313 h 1000125"/>
              <a:gd name="connsiteX8" fmla="*/ 9525 w 1162050"/>
              <a:gd name="connsiteY8" fmla="*/ 954881 h 1000125"/>
              <a:gd name="connsiteX9" fmla="*/ 100012 w 1162050"/>
              <a:gd name="connsiteY9" fmla="*/ 892969 h 1000125"/>
              <a:gd name="connsiteX10" fmla="*/ 233362 w 1162050"/>
              <a:gd name="connsiteY10" fmla="*/ 800100 h 1000125"/>
              <a:gd name="connsiteX11" fmla="*/ 378619 w 1162050"/>
              <a:gd name="connsiteY11" fmla="*/ 685800 h 1000125"/>
              <a:gd name="connsiteX12" fmla="*/ 514350 w 1162050"/>
              <a:gd name="connsiteY12" fmla="*/ 564356 h 1000125"/>
              <a:gd name="connsiteX13" fmla="*/ 602456 w 1162050"/>
              <a:gd name="connsiteY13" fmla="*/ 478631 h 1000125"/>
              <a:gd name="connsiteX14" fmla="*/ 695325 w 1162050"/>
              <a:gd name="connsiteY14" fmla="*/ 381000 h 1000125"/>
              <a:gd name="connsiteX15" fmla="*/ 769144 w 1162050"/>
              <a:gd name="connsiteY15" fmla="*/ 295275 h 1000125"/>
              <a:gd name="connsiteX16" fmla="*/ 785812 w 1162050"/>
              <a:gd name="connsiteY16" fmla="*/ 269081 h 1000125"/>
              <a:gd name="connsiteX17" fmla="*/ 788194 w 1162050"/>
              <a:gd name="connsiteY17" fmla="*/ 250031 h 1000125"/>
              <a:gd name="connsiteX18" fmla="*/ 788194 w 1162050"/>
              <a:gd name="connsiteY18" fmla="*/ 223838 h 1000125"/>
              <a:gd name="connsiteX19" fmla="*/ 788194 w 1162050"/>
              <a:gd name="connsiteY19" fmla="*/ 202406 h 1000125"/>
              <a:gd name="connsiteX20" fmla="*/ 778669 w 1162050"/>
              <a:gd name="connsiteY20" fmla="*/ 183356 h 1000125"/>
              <a:gd name="connsiteX21" fmla="*/ 740569 w 1162050"/>
              <a:gd name="connsiteY21" fmla="*/ 150019 h 1000125"/>
              <a:gd name="connsiteX22" fmla="*/ 635794 w 1162050"/>
              <a:gd name="connsiteY22" fmla="*/ 64294 h 1000125"/>
              <a:gd name="connsiteX23" fmla="*/ 621506 w 1162050"/>
              <a:gd name="connsiteY23" fmla="*/ 50006 h 1000125"/>
              <a:gd name="connsiteX24" fmla="*/ 614362 w 1162050"/>
              <a:gd name="connsiteY24" fmla="*/ 35719 h 1000125"/>
              <a:gd name="connsiteX25" fmla="*/ 614362 w 1162050"/>
              <a:gd name="connsiteY25" fmla="*/ 19050 h 1000125"/>
              <a:gd name="connsiteX26" fmla="*/ 619125 w 1162050"/>
              <a:gd name="connsiteY26" fmla="*/ 7144 h 1000125"/>
              <a:gd name="connsiteX27" fmla="*/ 633412 w 1162050"/>
              <a:gd name="connsiteY27" fmla="*/ 0 h 1000125"/>
              <a:gd name="connsiteX28" fmla="*/ 676275 w 1162050"/>
              <a:gd name="connsiteY28" fmla="*/ 4763 h 1000125"/>
              <a:gd name="connsiteX29" fmla="*/ 807244 w 1162050"/>
              <a:gd name="connsiteY29" fmla="*/ 35719 h 1000125"/>
              <a:gd name="connsiteX30" fmla="*/ 904875 w 1162050"/>
              <a:gd name="connsiteY30" fmla="*/ 64294 h 1000125"/>
              <a:gd name="connsiteX31" fmla="*/ 978694 w 1162050"/>
              <a:gd name="connsiteY31" fmla="*/ 95250 h 1000125"/>
              <a:gd name="connsiteX32" fmla="*/ 1033462 w 1162050"/>
              <a:gd name="connsiteY32" fmla="*/ 121444 h 1000125"/>
              <a:gd name="connsiteX33" fmla="*/ 1083469 w 1162050"/>
              <a:gd name="connsiteY33" fmla="*/ 157163 h 1000125"/>
              <a:gd name="connsiteX34" fmla="*/ 1114425 w 1162050"/>
              <a:gd name="connsiteY34" fmla="*/ 180975 h 1000125"/>
              <a:gd name="connsiteX35" fmla="*/ 1135856 w 1162050"/>
              <a:gd name="connsiteY35" fmla="*/ 207169 h 1000125"/>
              <a:gd name="connsiteX36" fmla="*/ 1154906 w 1162050"/>
              <a:gd name="connsiteY36" fmla="*/ 233363 h 1000125"/>
              <a:gd name="connsiteX37" fmla="*/ 1162050 w 1162050"/>
              <a:gd name="connsiteY37" fmla="*/ 257175 h 1000125"/>
              <a:gd name="connsiteX38" fmla="*/ 1162050 w 1162050"/>
              <a:gd name="connsiteY38" fmla="*/ 278606 h 1000125"/>
              <a:gd name="connsiteX39" fmla="*/ 1152525 w 1162050"/>
              <a:gd name="connsiteY39" fmla="*/ 300038 h 1000125"/>
              <a:gd name="connsiteX40" fmla="*/ 1128712 w 1162050"/>
              <a:gd name="connsiteY40" fmla="*/ 319088 h 1000125"/>
              <a:gd name="connsiteX41" fmla="*/ 1052512 w 1162050"/>
              <a:gd name="connsiteY41" fmla="*/ 338138 h 1000125"/>
              <a:gd name="connsiteX42" fmla="*/ 971550 w 1162050"/>
              <a:gd name="connsiteY42" fmla="*/ 428625 h 1000125"/>
              <a:gd name="connsiteX43" fmla="*/ 804862 w 1162050"/>
              <a:gd name="connsiteY43" fmla="*/ 578644 h 1000125"/>
              <a:gd name="connsiteX44" fmla="*/ 642937 w 1162050"/>
              <a:gd name="connsiteY44" fmla="*/ 697706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050" h="1000125">
                <a:moveTo>
                  <a:pt x="642937" y="697706"/>
                </a:moveTo>
                <a:lnTo>
                  <a:pt x="433387" y="828675"/>
                </a:lnTo>
                <a:lnTo>
                  <a:pt x="226219" y="931069"/>
                </a:lnTo>
                <a:lnTo>
                  <a:pt x="66675" y="995363"/>
                </a:lnTo>
                <a:lnTo>
                  <a:pt x="35719" y="1000125"/>
                </a:lnTo>
                <a:lnTo>
                  <a:pt x="16669" y="997744"/>
                </a:lnTo>
                <a:lnTo>
                  <a:pt x="4762" y="990600"/>
                </a:lnTo>
                <a:lnTo>
                  <a:pt x="0" y="976313"/>
                </a:lnTo>
                <a:lnTo>
                  <a:pt x="9525" y="954881"/>
                </a:lnTo>
                <a:lnTo>
                  <a:pt x="100012" y="892969"/>
                </a:lnTo>
                <a:lnTo>
                  <a:pt x="233362" y="800100"/>
                </a:lnTo>
                <a:lnTo>
                  <a:pt x="378619" y="685800"/>
                </a:lnTo>
                <a:lnTo>
                  <a:pt x="514350" y="564356"/>
                </a:lnTo>
                <a:lnTo>
                  <a:pt x="602456" y="478631"/>
                </a:lnTo>
                <a:lnTo>
                  <a:pt x="695325" y="381000"/>
                </a:lnTo>
                <a:lnTo>
                  <a:pt x="769144" y="295275"/>
                </a:lnTo>
                <a:lnTo>
                  <a:pt x="785812" y="269081"/>
                </a:lnTo>
                <a:lnTo>
                  <a:pt x="788194" y="250031"/>
                </a:lnTo>
                <a:lnTo>
                  <a:pt x="788194" y="223838"/>
                </a:lnTo>
                <a:lnTo>
                  <a:pt x="788194" y="202406"/>
                </a:lnTo>
                <a:lnTo>
                  <a:pt x="778669" y="183356"/>
                </a:lnTo>
                <a:lnTo>
                  <a:pt x="740569" y="150019"/>
                </a:lnTo>
                <a:lnTo>
                  <a:pt x="635794" y="64294"/>
                </a:lnTo>
                <a:lnTo>
                  <a:pt x="621506" y="50006"/>
                </a:lnTo>
                <a:lnTo>
                  <a:pt x="614362" y="35719"/>
                </a:lnTo>
                <a:lnTo>
                  <a:pt x="614362" y="19050"/>
                </a:lnTo>
                <a:lnTo>
                  <a:pt x="619125" y="7144"/>
                </a:lnTo>
                <a:lnTo>
                  <a:pt x="633412" y="0"/>
                </a:lnTo>
                <a:lnTo>
                  <a:pt x="676275" y="4763"/>
                </a:lnTo>
                <a:lnTo>
                  <a:pt x="807244" y="35719"/>
                </a:lnTo>
                <a:lnTo>
                  <a:pt x="904875" y="64294"/>
                </a:lnTo>
                <a:lnTo>
                  <a:pt x="978694" y="95250"/>
                </a:lnTo>
                <a:lnTo>
                  <a:pt x="1033462" y="121444"/>
                </a:lnTo>
                <a:lnTo>
                  <a:pt x="1083469" y="157163"/>
                </a:lnTo>
                <a:lnTo>
                  <a:pt x="1114425" y="180975"/>
                </a:lnTo>
                <a:lnTo>
                  <a:pt x="1135856" y="207169"/>
                </a:lnTo>
                <a:lnTo>
                  <a:pt x="1154906" y="233363"/>
                </a:lnTo>
                <a:lnTo>
                  <a:pt x="1162050" y="257175"/>
                </a:lnTo>
                <a:lnTo>
                  <a:pt x="1162050" y="278606"/>
                </a:lnTo>
                <a:lnTo>
                  <a:pt x="1152525" y="300038"/>
                </a:lnTo>
                <a:lnTo>
                  <a:pt x="1128712" y="319088"/>
                </a:lnTo>
                <a:lnTo>
                  <a:pt x="1052512" y="338138"/>
                </a:lnTo>
                <a:lnTo>
                  <a:pt x="971550" y="428625"/>
                </a:lnTo>
                <a:lnTo>
                  <a:pt x="804862" y="578644"/>
                </a:lnTo>
                <a:lnTo>
                  <a:pt x="642937" y="6977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9B65EF4-A963-4120-BF56-17538377483D}"/>
              </a:ext>
            </a:extLst>
          </p:cNvPr>
          <p:cNvSpPr/>
          <p:nvPr/>
        </p:nvSpPr>
        <p:spPr>
          <a:xfrm>
            <a:off x="7034213" y="4800601"/>
            <a:ext cx="1085850" cy="1000125"/>
          </a:xfrm>
          <a:custGeom>
            <a:avLst/>
            <a:gdLst>
              <a:gd name="connsiteX0" fmla="*/ 633412 w 1085850"/>
              <a:gd name="connsiteY0" fmla="*/ 664369 h 1000125"/>
              <a:gd name="connsiteX1" fmla="*/ 497681 w 1085850"/>
              <a:gd name="connsiteY1" fmla="*/ 507206 h 1000125"/>
              <a:gd name="connsiteX2" fmla="*/ 354806 w 1085850"/>
              <a:gd name="connsiteY2" fmla="*/ 361950 h 1000125"/>
              <a:gd name="connsiteX3" fmla="*/ 207168 w 1085850"/>
              <a:gd name="connsiteY3" fmla="*/ 221456 h 1000125"/>
              <a:gd name="connsiteX4" fmla="*/ 47625 w 1085850"/>
              <a:gd name="connsiteY4" fmla="*/ 88106 h 1000125"/>
              <a:gd name="connsiteX5" fmla="*/ 16668 w 1085850"/>
              <a:gd name="connsiteY5" fmla="*/ 59531 h 1000125"/>
              <a:gd name="connsiteX6" fmla="*/ 7143 w 1085850"/>
              <a:gd name="connsiteY6" fmla="*/ 45244 h 1000125"/>
              <a:gd name="connsiteX7" fmla="*/ 0 w 1085850"/>
              <a:gd name="connsiteY7" fmla="*/ 23813 h 1000125"/>
              <a:gd name="connsiteX8" fmla="*/ 0 w 1085850"/>
              <a:gd name="connsiteY8" fmla="*/ 11906 h 1000125"/>
              <a:gd name="connsiteX9" fmla="*/ 7143 w 1085850"/>
              <a:gd name="connsiteY9" fmla="*/ 4763 h 1000125"/>
              <a:gd name="connsiteX10" fmla="*/ 21431 w 1085850"/>
              <a:gd name="connsiteY10" fmla="*/ 0 h 1000125"/>
              <a:gd name="connsiteX11" fmla="*/ 52387 w 1085850"/>
              <a:gd name="connsiteY11" fmla="*/ 9525 h 1000125"/>
              <a:gd name="connsiteX12" fmla="*/ 254793 w 1085850"/>
              <a:gd name="connsiteY12" fmla="*/ 107156 h 1000125"/>
              <a:gd name="connsiteX13" fmla="*/ 452437 w 1085850"/>
              <a:gd name="connsiteY13" fmla="*/ 207169 h 1000125"/>
              <a:gd name="connsiteX14" fmla="*/ 595312 w 1085850"/>
              <a:gd name="connsiteY14" fmla="*/ 290513 h 1000125"/>
              <a:gd name="connsiteX15" fmla="*/ 721518 w 1085850"/>
              <a:gd name="connsiteY15" fmla="*/ 371475 h 1000125"/>
              <a:gd name="connsiteX16" fmla="*/ 831056 w 1085850"/>
              <a:gd name="connsiteY16" fmla="*/ 454819 h 1000125"/>
              <a:gd name="connsiteX17" fmla="*/ 914400 w 1085850"/>
              <a:gd name="connsiteY17" fmla="*/ 516731 h 1000125"/>
              <a:gd name="connsiteX18" fmla="*/ 973931 w 1085850"/>
              <a:gd name="connsiteY18" fmla="*/ 571500 h 1000125"/>
              <a:gd name="connsiteX19" fmla="*/ 1007268 w 1085850"/>
              <a:gd name="connsiteY19" fmla="*/ 607219 h 1000125"/>
              <a:gd name="connsiteX20" fmla="*/ 1033462 w 1085850"/>
              <a:gd name="connsiteY20" fmla="*/ 645319 h 1000125"/>
              <a:gd name="connsiteX21" fmla="*/ 1059656 w 1085850"/>
              <a:gd name="connsiteY21" fmla="*/ 700088 h 1000125"/>
              <a:gd name="connsiteX22" fmla="*/ 1076325 w 1085850"/>
              <a:gd name="connsiteY22" fmla="*/ 752475 h 1000125"/>
              <a:gd name="connsiteX23" fmla="*/ 1083468 w 1085850"/>
              <a:gd name="connsiteY23" fmla="*/ 792956 h 1000125"/>
              <a:gd name="connsiteX24" fmla="*/ 1085850 w 1085850"/>
              <a:gd name="connsiteY24" fmla="*/ 859631 h 1000125"/>
              <a:gd name="connsiteX25" fmla="*/ 1081087 w 1085850"/>
              <a:gd name="connsiteY25" fmla="*/ 909638 h 1000125"/>
              <a:gd name="connsiteX26" fmla="*/ 1069181 w 1085850"/>
              <a:gd name="connsiteY26" fmla="*/ 940594 h 1000125"/>
              <a:gd name="connsiteX27" fmla="*/ 1054893 w 1085850"/>
              <a:gd name="connsiteY27" fmla="*/ 964406 h 1000125"/>
              <a:gd name="connsiteX28" fmla="*/ 1026318 w 1085850"/>
              <a:gd name="connsiteY28" fmla="*/ 985838 h 1000125"/>
              <a:gd name="connsiteX29" fmla="*/ 992981 w 1085850"/>
              <a:gd name="connsiteY29" fmla="*/ 997744 h 1000125"/>
              <a:gd name="connsiteX30" fmla="*/ 959643 w 1085850"/>
              <a:gd name="connsiteY30" fmla="*/ 1000125 h 1000125"/>
              <a:gd name="connsiteX31" fmla="*/ 919162 w 1085850"/>
              <a:gd name="connsiteY31" fmla="*/ 990600 h 1000125"/>
              <a:gd name="connsiteX32" fmla="*/ 876300 w 1085850"/>
              <a:gd name="connsiteY32" fmla="*/ 962025 h 1000125"/>
              <a:gd name="connsiteX33" fmla="*/ 831056 w 1085850"/>
              <a:gd name="connsiteY33" fmla="*/ 914400 h 1000125"/>
              <a:gd name="connsiteX34" fmla="*/ 773906 w 1085850"/>
              <a:gd name="connsiteY34" fmla="*/ 847725 h 1000125"/>
              <a:gd name="connsiteX35" fmla="*/ 728662 w 1085850"/>
              <a:gd name="connsiteY35" fmla="*/ 781050 h 1000125"/>
              <a:gd name="connsiteX36" fmla="*/ 633412 w 1085850"/>
              <a:gd name="connsiteY36" fmla="*/ 664369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85850" h="1000125">
                <a:moveTo>
                  <a:pt x="633412" y="664369"/>
                </a:moveTo>
                <a:lnTo>
                  <a:pt x="497681" y="507206"/>
                </a:lnTo>
                <a:lnTo>
                  <a:pt x="354806" y="361950"/>
                </a:lnTo>
                <a:lnTo>
                  <a:pt x="207168" y="221456"/>
                </a:lnTo>
                <a:lnTo>
                  <a:pt x="47625" y="88106"/>
                </a:lnTo>
                <a:lnTo>
                  <a:pt x="16668" y="59531"/>
                </a:lnTo>
                <a:lnTo>
                  <a:pt x="7143" y="45244"/>
                </a:lnTo>
                <a:lnTo>
                  <a:pt x="0" y="23813"/>
                </a:lnTo>
                <a:lnTo>
                  <a:pt x="0" y="11906"/>
                </a:lnTo>
                <a:lnTo>
                  <a:pt x="7143" y="4763"/>
                </a:lnTo>
                <a:lnTo>
                  <a:pt x="21431" y="0"/>
                </a:lnTo>
                <a:lnTo>
                  <a:pt x="52387" y="9525"/>
                </a:lnTo>
                <a:lnTo>
                  <a:pt x="254793" y="107156"/>
                </a:lnTo>
                <a:lnTo>
                  <a:pt x="452437" y="207169"/>
                </a:lnTo>
                <a:lnTo>
                  <a:pt x="595312" y="290513"/>
                </a:lnTo>
                <a:lnTo>
                  <a:pt x="721518" y="371475"/>
                </a:lnTo>
                <a:lnTo>
                  <a:pt x="831056" y="454819"/>
                </a:lnTo>
                <a:lnTo>
                  <a:pt x="914400" y="516731"/>
                </a:lnTo>
                <a:lnTo>
                  <a:pt x="973931" y="571500"/>
                </a:lnTo>
                <a:lnTo>
                  <a:pt x="1007268" y="607219"/>
                </a:lnTo>
                <a:lnTo>
                  <a:pt x="1033462" y="645319"/>
                </a:lnTo>
                <a:lnTo>
                  <a:pt x="1059656" y="700088"/>
                </a:lnTo>
                <a:lnTo>
                  <a:pt x="1076325" y="752475"/>
                </a:lnTo>
                <a:lnTo>
                  <a:pt x="1083468" y="792956"/>
                </a:lnTo>
                <a:lnTo>
                  <a:pt x="1085850" y="859631"/>
                </a:lnTo>
                <a:lnTo>
                  <a:pt x="1081087" y="909638"/>
                </a:lnTo>
                <a:lnTo>
                  <a:pt x="1069181" y="940594"/>
                </a:lnTo>
                <a:lnTo>
                  <a:pt x="1054893" y="964406"/>
                </a:lnTo>
                <a:lnTo>
                  <a:pt x="1026318" y="985838"/>
                </a:lnTo>
                <a:lnTo>
                  <a:pt x="992981" y="997744"/>
                </a:lnTo>
                <a:lnTo>
                  <a:pt x="959643" y="1000125"/>
                </a:lnTo>
                <a:lnTo>
                  <a:pt x="919162" y="990600"/>
                </a:lnTo>
                <a:lnTo>
                  <a:pt x="876300" y="962025"/>
                </a:lnTo>
                <a:lnTo>
                  <a:pt x="831056" y="914400"/>
                </a:lnTo>
                <a:lnTo>
                  <a:pt x="773906" y="847725"/>
                </a:lnTo>
                <a:lnTo>
                  <a:pt x="728662" y="781050"/>
                </a:lnTo>
                <a:lnTo>
                  <a:pt x="633412" y="6643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574A605-AA4B-4EB2-8F35-E81259459CD4}"/>
              </a:ext>
            </a:extLst>
          </p:cNvPr>
          <p:cNvSpPr/>
          <p:nvPr/>
        </p:nvSpPr>
        <p:spPr>
          <a:xfrm>
            <a:off x="3925888" y="3803089"/>
            <a:ext cx="850900" cy="1833562"/>
          </a:xfrm>
          <a:custGeom>
            <a:avLst/>
            <a:gdLst>
              <a:gd name="connsiteX0" fmla="*/ 528638 w 850107"/>
              <a:gd name="connsiteY0" fmla="*/ 1145381 h 1833562"/>
              <a:gd name="connsiteX1" fmla="*/ 395288 w 850107"/>
              <a:gd name="connsiteY1" fmla="*/ 1626393 h 1833562"/>
              <a:gd name="connsiteX2" fmla="*/ 328613 w 850107"/>
              <a:gd name="connsiteY2" fmla="*/ 1833562 h 1833562"/>
              <a:gd name="connsiteX3" fmla="*/ 0 w 850107"/>
              <a:gd name="connsiteY3" fmla="*/ 1490662 h 1833562"/>
              <a:gd name="connsiteX4" fmla="*/ 40482 w 850107"/>
              <a:gd name="connsiteY4" fmla="*/ 1483518 h 1833562"/>
              <a:gd name="connsiteX5" fmla="*/ 76200 w 850107"/>
              <a:gd name="connsiteY5" fmla="*/ 1445418 h 1833562"/>
              <a:gd name="connsiteX6" fmla="*/ 135732 w 850107"/>
              <a:gd name="connsiteY6" fmla="*/ 1366837 h 1833562"/>
              <a:gd name="connsiteX7" fmla="*/ 257175 w 850107"/>
              <a:gd name="connsiteY7" fmla="*/ 1159668 h 1833562"/>
              <a:gd name="connsiteX8" fmla="*/ 397669 w 850107"/>
              <a:gd name="connsiteY8" fmla="*/ 902493 h 1833562"/>
              <a:gd name="connsiteX9" fmla="*/ 540544 w 850107"/>
              <a:gd name="connsiteY9" fmla="*/ 614362 h 1833562"/>
              <a:gd name="connsiteX10" fmla="*/ 664369 w 850107"/>
              <a:gd name="connsiteY10" fmla="*/ 319087 h 1833562"/>
              <a:gd name="connsiteX11" fmla="*/ 759619 w 850107"/>
              <a:gd name="connsiteY11" fmla="*/ 90487 h 1833562"/>
              <a:gd name="connsiteX12" fmla="*/ 792957 w 850107"/>
              <a:gd name="connsiteY12" fmla="*/ 23812 h 1833562"/>
              <a:gd name="connsiteX13" fmla="*/ 809625 w 850107"/>
              <a:gd name="connsiteY13" fmla="*/ 7143 h 1833562"/>
              <a:gd name="connsiteX14" fmla="*/ 821532 w 850107"/>
              <a:gd name="connsiteY14" fmla="*/ 0 h 1833562"/>
              <a:gd name="connsiteX15" fmla="*/ 833438 w 850107"/>
              <a:gd name="connsiteY15" fmla="*/ 0 h 1833562"/>
              <a:gd name="connsiteX16" fmla="*/ 847725 w 850107"/>
              <a:gd name="connsiteY16" fmla="*/ 7143 h 1833562"/>
              <a:gd name="connsiteX17" fmla="*/ 850107 w 850107"/>
              <a:gd name="connsiteY17" fmla="*/ 28575 h 1833562"/>
              <a:gd name="connsiteX18" fmla="*/ 795338 w 850107"/>
              <a:gd name="connsiteY18" fmla="*/ 233362 h 1833562"/>
              <a:gd name="connsiteX19" fmla="*/ 688182 w 850107"/>
              <a:gd name="connsiteY19" fmla="*/ 602456 h 1833562"/>
              <a:gd name="connsiteX20" fmla="*/ 528638 w 850107"/>
              <a:gd name="connsiteY20" fmla="*/ 1145381 h 183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50107" h="1833562">
                <a:moveTo>
                  <a:pt x="528638" y="1145381"/>
                </a:moveTo>
                <a:lnTo>
                  <a:pt x="395288" y="1626393"/>
                </a:lnTo>
                <a:lnTo>
                  <a:pt x="328613" y="1833562"/>
                </a:lnTo>
                <a:lnTo>
                  <a:pt x="0" y="1490662"/>
                </a:lnTo>
                <a:lnTo>
                  <a:pt x="40482" y="1483518"/>
                </a:lnTo>
                <a:lnTo>
                  <a:pt x="76200" y="1445418"/>
                </a:lnTo>
                <a:lnTo>
                  <a:pt x="135732" y="1366837"/>
                </a:lnTo>
                <a:lnTo>
                  <a:pt x="257175" y="1159668"/>
                </a:lnTo>
                <a:lnTo>
                  <a:pt x="397669" y="902493"/>
                </a:lnTo>
                <a:lnTo>
                  <a:pt x="540544" y="614362"/>
                </a:lnTo>
                <a:lnTo>
                  <a:pt x="664369" y="319087"/>
                </a:lnTo>
                <a:lnTo>
                  <a:pt x="759619" y="90487"/>
                </a:lnTo>
                <a:lnTo>
                  <a:pt x="792957" y="23812"/>
                </a:lnTo>
                <a:lnTo>
                  <a:pt x="809625" y="7143"/>
                </a:lnTo>
                <a:lnTo>
                  <a:pt x="821532" y="0"/>
                </a:lnTo>
                <a:lnTo>
                  <a:pt x="833438" y="0"/>
                </a:lnTo>
                <a:lnTo>
                  <a:pt x="847725" y="7143"/>
                </a:lnTo>
                <a:lnTo>
                  <a:pt x="850107" y="28575"/>
                </a:lnTo>
                <a:lnTo>
                  <a:pt x="795338" y="233362"/>
                </a:lnTo>
                <a:lnTo>
                  <a:pt x="688182" y="602456"/>
                </a:lnTo>
                <a:lnTo>
                  <a:pt x="528638" y="1145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9CAD1DC-8336-431F-A037-24C3672F4798}"/>
              </a:ext>
            </a:extLst>
          </p:cNvPr>
          <p:cNvSpPr/>
          <p:nvPr/>
        </p:nvSpPr>
        <p:spPr>
          <a:xfrm>
            <a:off x="5524501" y="1825065"/>
            <a:ext cx="2847975" cy="484187"/>
          </a:xfrm>
          <a:custGeom>
            <a:avLst/>
            <a:gdLst>
              <a:gd name="connsiteX0" fmla="*/ 1035461 w 2848806"/>
              <a:gd name="connsiteY0" fmla="*/ 352881 h 484246"/>
              <a:gd name="connsiteX1" fmla="*/ 491973 w 2848806"/>
              <a:gd name="connsiteY1" fmla="*/ 419852 h 484246"/>
              <a:gd name="connsiteX2" fmla="*/ 10303 w 2848806"/>
              <a:gd name="connsiteY2" fmla="*/ 484246 h 484246"/>
              <a:gd name="connsiteX3" fmla="*/ 0 w 2848806"/>
              <a:gd name="connsiteY3" fmla="*/ 291063 h 484246"/>
              <a:gd name="connsiteX4" fmla="*/ 151970 w 2848806"/>
              <a:gd name="connsiteY4" fmla="*/ 309093 h 484246"/>
              <a:gd name="connsiteX5" fmla="*/ 198334 w 2848806"/>
              <a:gd name="connsiteY5" fmla="*/ 306518 h 484246"/>
              <a:gd name="connsiteX6" fmla="*/ 327123 w 2848806"/>
              <a:gd name="connsiteY6" fmla="*/ 288487 h 484246"/>
              <a:gd name="connsiteX7" fmla="*/ 659398 w 2848806"/>
              <a:gd name="connsiteY7" fmla="*/ 242123 h 484246"/>
              <a:gd name="connsiteX8" fmla="*/ 929854 w 2848806"/>
              <a:gd name="connsiteY8" fmla="*/ 206062 h 484246"/>
              <a:gd name="connsiteX9" fmla="*/ 1156522 w 2848806"/>
              <a:gd name="connsiteY9" fmla="*/ 164850 h 484246"/>
              <a:gd name="connsiteX10" fmla="*/ 1612435 w 2848806"/>
              <a:gd name="connsiteY10" fmla="*/ 113334 h 484246"/>
              <a:gd name="connsiteX11" fmla="*/ 2191984 w 2848806"/>
              <a:gd name="connsiteY11" fmla="*/ 51516 h 484246"/>
              <a:gd name="connsiteX12" fmla="*/ 2194560 w 2848806"/>
              <a:gd name="connsiteY12" fmla="*/ 30910 h 484246"/>
              <a:gd name="connsiteX13" fmla="*/ 2202287 w 2848806"/>
              <a:gd name="connsiteY13" fmla="*/ 15455 h 484246"/>
              <a:gd name="connsiteX14" fmla="*/ 2220317 w 2848806"/>
              <a:gd name="connsiteY14" fmla="*/ 2576 h 484246"/>
              <a:gd name="connsiteX15" fmla="*/ 2238348 w 2848806"/>
              <a:gd name="connsiteY15" fmla="*/ 0 h 484246"/>
              <a:gd name="connsiteX16" fmla="*/ 2261530 w 2848806"/>
              <a:gd name="connsiteY16" fmla="*/ 0 h 484246"/>
              <a:gd name="connsiteX17" fmla="*/ 2297591 w 2848806"/>
              <a:gd name="connsiteY17" fmla="*/ 7728 h 484246"/>
              <a:gd name="connsiteX18" fmla="*/ 2439258 w 2848806"/>
              <a:gd name="connsiteY18" fmla="*/ 59243 h 484246"/>
              <a:gd name="connsiteX19" fmla="*/ 2550017 w 2848806"/>
              <a:gd name="connsiteY19" fmla="*/ 110759 h 484246"/>
              <a:gd name="connsiteX20" fmla="*/ 2637593 w 2848806"/>
              <a:gd name="connsiteY20" fmla="*/ 157123 h 484246"/>
              <a:gd name="connsiteX21" fmla="*/ 2691684 w 2848806"/>
              <a:gd name="connsiteY21" fmla="*/ 193183 h 484246"/>
              <a:gd name="connsiteX22" fmla="*/ 2763806 w 2848806"/>
              <a:gd name="connsiteY22" fmla="*/ 244699 h 484246"/>
              <a:gd name="connsiteX23" fmla="*/ 2817897 w 2848806"/>
              <a:gd name="connsiteY23" fmla="*/ 296214 h 484246"/>
              <a:gd name="connsiteX24" fmla="*/ 2838503 w 2848806"/>
              <a:gd name="connsiteY24" fmla="*/ 324548 h 484246"/>
              <a:gd name="connsiteX25" fmla="*/ 2848806 w 2848806"/>
              <a:gd name="connsiteY25" fmla="*/ 350306 h 484246"/>
              <a:gd name="connsiteX26" fmla="*/ 2848806 w 2848806"/>
              <a:gd name="connsiteY26" fmla="*/ 365760 h 484246"/>
              <a:gd name="connsiteX27" fmla="*/ 2841079 w 2848806"/>
              <a:gd name="connsiteY27" fmla="*/ 391518 h 484246"/>
              <a:gd name="connsiteX28" fmla="*/ 2820473 w 2848806"/>
              <a:gd name="connsiteY28" fmla="*/ 417276 h 484246"/>
              <a:gd name="connsiteX29" fmla="*/ 2789564 w 2848806"/>
              <a:gd name="connsiteY29" fmla="*/ 430155 h 484246"/>
              <a:gd name="connsiteX30" fmla="*/ 2320773 w 2848806"/>
              <a:gd name="connsiteY30" fmla="*/ 226668 h 484246"/>
              <a:gd name="connsiteX31" fmla="*/ 2295015 w 2848806"/>
              <a:gd name="connsiteY31" fmla="*/ 218941 h 484246"/>
              <a:gd name="connsiteX32" fmla="*/ 2248651 w 2848806"/>
              <a:gd name="connsiteY32" fmla="*/ 211214 h 484246"/>
              <a:gd name="connsiteX33" fmla="*/ 2171378 w 2848806"/>
              <a:gd name="connsiteY33" fmla="*/ 216365 h 484246"/>
              <a:gd name="connsiteX34" fmla="*/ 1035461 w 2848806"/>
              <a:gd name="connsiteY34" fmla="*/ 352881 h 48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48806" h="484246">
                <a:moveTo>
                  <a:pt x="1035461" y="352881"/>
                </a:moveTo>
                <a:lnTo>
                  <a:pt x="491973" y="419852"/>
                </a:lnTo>
                <a:lnTo>
                  <a:pt x="10303" y="484246"/>
                </a:lnTo>
                <a:lnTo>
                  <a:pt x="0" y="291063"/>
                </a:lnTo>
                <a:lnTo>
                  <a:pt x="151970" y="309093"/>
                </a:lnTo>
                <a:lnTo>
                  <a:pt x="198334" y="306518"/>
                </a:lnTo>
                <a:lnTo>
                  <a:pt x="327123" y="288487"/>
                </a:lnTo>
                <a:lnTo>
                  <a:pt x="659398" y="242123"/>
                </a:lnTo>
                <a:lnTo>
                  <a:pt x="929854" y="206062"/>
                </a:lnTo>
                <a:lnTo>
                  <a:pt x="1156522" y="164850"/>
                </a:lnTo>
                <a:lnTo>
                  <a:pt x="1612435" y="113334"/>
                </a:lnTo>
                <a:lnTo>
                  <a:pt x="2191984" y="51516"/>
                </a:lnTo>
                <a:lnTo>
                  <a:pt x="2194560" y="30910"/>
                </a:lnTo>
                <a:lnTo>
                  <a:pt x="2202287" y="15455"/>
                </a:lnTo>
                <a:lnTo>
                  <a:pt x="2220317" y="2576"/>
                </a:lnTo>
                <a:lnTo>
                  <a:pt x="2238348" y="0"/>
                </a:lnTo>
                <a:lnTo>
                  <a:pt x="2261530" y="0"/>
                </a:lnTo>
                <a:lnTo>
                  <a:pt x="2297591" y="7728"/>
                </a:lnTo>
                <a:lnTo>
                  <a:pt x="2439258" y="59243"/>
                </a:lnTo>
                <a:lnTo>
                  <a:pt x="2550017" y="110759"/>
                </a:lnTo>
                <a:lnTo>
                  <a:pt x="2637593" y="157123"/>
                </a:lnTo>
                <a:lnTo>
                  <a:pt x="2691684" y="193183"/>
                </a:lnTo>
                <a:lnTo>
                  <a:pt x="2763806" y="244699"/>
                </a:lnTo>
                <a:lnTo>
                  <a:pt x="2817897" y="296214"/>
                </a:lnTo>
                <a:lnTo>
                  <a:pt x="2838503" y="324548"/>
                </a:lnTo>
                <a:lnTo>
                  <a:pt x="2848806" y="350306"/>
                </a:lnTo>
                <a:lnTo>
                  <a:pt x="2848806" y="365760"/>
                </a:lnTo>
                <a:lnTo>
                  <a:pt x="2841079" y="391518"/>
                </a:lnTo>
                <a:lnTo>
                  <a:pt x="2820473" y="417276"/>
                </a:lnTo>
                <a:lnTo>
                  <a:pt x="2789564" y="430155"/>
                </a:lnTo>
                <a:lnTo>
                  <a:pt x="2320773" y="226668"/>
                </a:lnTo>
                <a:lnTo>
                  <a:pt x="2295015" y="218941"/>
                </a:lnTo>
                <a:lnTo>
                  <a:pt x="2248651" y="211214"/>
                </a:lnTo>
                <a:lnTo>
                  <a:pt x="2171378" y="216365"/>
                </a:lnTo>
                <a:lnTo>
                  <a:pt x="1035461" y="35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DF08175-B6C9-4EE9-A062-131CDC11DD10}"/>
              </a:ext>
            </a:extLst>
          </p:cNvPr>
          <p:cNvSpPr/>
          <p:nvPr/>
        </p:nvSpPr>
        <p:spPr>
          <a:xfrm>
            <a:off x="7593014" y="1993339"/>
            <a:ext cx="731837" cy="500062"/>
          </a:xfrm>
          <a:custGeom>
            <a:avLst/>
            <a:gdLst>
              <a:gd name="connsiteX0" fmla="*/ 88107 w 731044"/>
              <a:gd name="connsiteY0" fmla="*/ 338137 h 500062"/>
              <a:gd name="connsiteX1" fmla="*/ 209550 w 731044"/>
              <a:gd name="connsiteY1" fmla="*/ 173831 h 500062"/>
              <a:gd name="connsiteX2" fmla="*/ 252413 w 731044"/>
              <a:gd name="connsiteY2" fmla="*/ 114300 h 500062"/>
              <a:gd name="connsiteX3" fmla="*/ 257175 w 731044"/>
              <a:gd name="connsiteY3" fmla="*/ 97631 h 500062"/>
              <a:gd name="connsiteX4" fmla="*/ 257175 w 731044"/>
              <a:gd name="connsiteY4" fmla="*/ 69056 h 500062"/>
              <a:gd name="connsiteX5" fmla="*/ 200025 w 731044"/>
              <a:gd name="connsiteY5" fmla="*/ 0 h 500062"/>
              <a:gd name="connsiteX6" fmla="*/ 728663 w 731044"/>
              <a:gd name="connsiteY6" fmla="*/ 242887 h 500062"/>
              <a:gd name="connsiteX7" fmla="*/ 731044 w 731044"/>
              <a:gd name="connsiteY7" fmla="*/ 254793 h 500062"/>
              <a:gd name="connsiteX8" fmla="*/ 716757 w 731044"/>
              <a:gd name="connsiteY8" fmla="*/ 261937 h 500062"/>
              <a:gd name="connsiteX9" fmla="*/ 619125 w 731044"/>
              <a:gd name="connsiteY9" fmla="*/ 266700 h 500062"/>
              <a:gd name="connsiteX10" fmla="*/ 521494 w 731044"/>
              <a:gd name="connsiteY10" fmla="*/ 271462 h 500062"/>
              <a:gd name="connsiteX11" fmla="*/ 464344 w 731044"/>
              <a:gd name="connsiteY11" fmla="*/ 280987 h 500062"/>
              <a:gd name="connsiteX12" fmla="*/ 421482 w 731044"/>
              <a:gd name="connsiteY12" fmla="*/ 295275 h 500062"/>
              <a:gd name="connsiteX13" fmla="*/ 259557 w 731044"/>
              <a:gd name="connsiteY13" fmla="*/ 373856 h 500062"/>
              <a:gd name="connsiteX14" fmla="*/ 54769 w 731044"/>
              <a:gd name="connsiteY14" fmla="*/ 488156 h 500062"/>
              <a:gd name="connsiteX15" fmla="*/ 28575 w 731044"/>
              <a:gd name="connsiteY15" fmla="*/ 500062 h 500062"/>
              <a:gd name="connsiteX16" fmla="*/ 19050 w 731044"/>
              <a:gd name="connsiteY16" fmla="*/ 500062 h 500062"/>
              <a:gd name="connsiteX17" fmla="*/ 7144 w 731044"/>
              <a:gd name="connsiteY17" fmla="*/ 495300 h 500062"/>
              <a:gd name="connsiteX18" fmla="*/ 0 w 731044"/>
              <a:gd name="connsiteY18" fmla="*/ 481012 h 500062"/>
              <a:gd name="connsiteX19" fmla="*/ 4763 w 731044"/>
              <a:gd name="connsiteY19" fmla="*/ 452437 h 500062"/>
              <a:gd name="connsiteX20" fmla="*/ 88107 w 731044"/>
              <a:gd name="connsiteY20" fmla="*/ 338137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1044" h="500062">
                <a:moveTo>
                  <a:pt x="88107" y="338137"/>
                </a:moveTo>
                <a:lnTo>
                  <a:pt x="209550" y="173831"/>
                </a:lnTo>
                <a:lnTo>
                  <a:pt x="252413" y="114300"/>
                </a:lnTo>
                <a:lnTo>
                  <a:pt x="257175" y="97631"/>
                </a:lnTo>
                <a:lnTo>
                  <a:pt x="257175" y="69056"/>
                </a:lnTo>
                <a:lnTo>
                  <a:pt x="200025" y="0"/>
                </a:lnTo>
                <a:lnTo>
                  <a:pt x="728663" y="242887"/>
                </a:lnTo>
                <a:lnTo>
                  <a:pt x="731044" y="254793"/>
                </a:lnTo>
                <a:lnTo>
                  <a:pt x="716757" y="261937"/>
                </a:lnTo>
                <a:lnTo>
                  <a:pt x="619125" y="266700"/>
                </a:lnTo>
                <a:lnTo>
                  <a:pt x="521494" y="271462"/>
                </a:lnTo>
                <a:lnTo>
                  <a:pt x="464344" y="280987"/>
                </a:lnTo>
                <a:lnTo>
                  <a:pt x="421482" y="295275"/>
                </a:lnTo>
                <a:lnTo>
                  <a:pt x="259557" y="373856"/>
                </a:lnTo>
                <a:lnTo>
                  <a:pt x="54769" y="488156"/>
                </a:lnTo>
                <a:lnTo>
                  <a:pt x="28575" y="500062"/>
                </a:lnTo>
                <a:lnTo>
                  <a:pt x="19050" y="500062"/>
                </a:lnTo>
                <a:lnTo>
                  <a:pt x="7144" y="495300"/>
                </a:lnTo>
                <a:lnTo>
                  <a:pt x="0" y="481012"/>
                </a:lnTo>
                <a:lnTo>
                  <a:pt x="4763" y="452437"/>
                </a:lnTo>
                <a:lnTo>
                  <a:pt x="88107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B2EDE41-7831-4CF1-8490-7D54407AA46E}"/>
              </a:ext>
            </a:extLst>
          </p:cNvPr>
          <p:cNvSpPr/>
          <p:nvPr/>
        </p:nvSpPr>
        <p:spPr>
          <a:xfrm>
            <a:off x="5703889" y="2469589"/>
            <a:ext cx="1716087" cy="412750"/>
          </a:xfrm>
          <a:custGeom>
            <a:avLst/>
            <a:gdLst>
              <a:gd name="connsiteX0" fmla="*/ 1114425 w 1716881"/>
              <a:gd name="connsiteY0" fmla="*/ 252412 h 411956"/>
              <a:gd name="connsiteX1" fmla="*/ 964406 w 1716881"/>
              <a:gd name="connsiteY1" fmla="*/ 283368 h 411956"/>
              <a:gd name="connsiteX2" fmla="*/ 619125 w 1716881"/>
              <a:gd name="connsiteY2" fmla="*/ 354806 h 411956"/>
              <a:gd name="connsiteX3" fmla="*/ 330994 w 1716881"/>
              <a:gd name="connsiteY3" fmla="*/ 411956 h 411956"/>
              <a:gd name="connsiteX4" fmla="*/ 295275 w 1716881"/>
              <a:gd name="connsiteY4" fmla="*/ 411956 h 411956"/>
              <a:gd name="connsiteX5" fmla="*/ 254794 w 1716881"/>
              <a:gd name="connsiteY5" fmla="*/ 409575 h 411956"/>
              <a:gd name="connsiteX6" fmla="*/ 209550 w 1716881"/>
              <a:gd name="connsiteY6" fmla="*/ 402431 h 411956"/>
              <a:gd name="connsiteX7" fmla="*/ 164306 w 1716881"/>
              <a:gd name="connsiteY7" fmla="*/ 385762 h 411956"/>
              <a:gd name="connsiteX8" fmla="*/ 130969 w 1716881"/>
              <a:gd name="connsiteY8" fmla="*/ 366712 h 411956"/>
              <a:gd name="connsiteX9" fmla="*/ 83344 w 1716881"/>
              <a:gd name="connsiteY9" fmla="*/ 330993 h 411956"/>
              <a:gd name="connsiteX10" fmla="*/ 45244 w 1716881"/>
              <a:gd name="connsiteY10" fmla="*/ 295275 h 411956"/>
              <a:gd name="connsiteX11" fmla="*/ 23812 w 1716881"/>
              <a:gd name="connsiteY11" fmla="*/ 271462 h 411956"/>
              <a:gd name="connsiteX12" fmla="*/ 7144 w 1716881"/>
              <a:gd name="connsiteY12" fmla="*/ 247650 h 411956"/>
              <a:gd name="connsiteX13" fmla="*/ 0 w 1716881"/>
              <a:gd name="connsiteY13" fmla="*/ 223837 h 411956"/>
              <a:gd name="connsiteX14" fmla="*/ 2381 w 1716881"/>
              <a:gd name="connsiteY14" fmla="*/ 195262 h 411956"/>
              <a:gd name="connsiteX15" fmla="*/ 9525 w 1716881"/>
              <a:gd name="connsiteY15" fmla="*/ 178593 h 411956"/>
              <a:gd name="connsiteX16" fmla="*/ 28575 w 1716881"/>
              <a:gd name="connsiteY16" fmla="*/ 164306 h 411956"/>
              <a:gd name="connsiteX17" fmla="*/ 45244 w 1716881"/>
              <a:gd name="connsiteY17" fmla="*/ 161925 h 411956"/>
              <a:gd name="connsiteX18" fmla="*/ 59531 w 1716881"/>
              <a:gd name="connsiteY18" fmla="*/ 169068 h 411956"/>
              <a:gd name="connsiteX19" fmla="*/ 119062 w 1716881"/>
              <a:gd name="connsiteY19" fmla="*/ 197643 h 411956"/>
              <a:gd name="connsiteX20" fmla="*/ 219075 w 1716881"/>
              <a:gd name="connsiteY20" fmla="*/ 233362 h 411956"/>
              <a:gd name="connsiteX21" fmla="*/ 304800 w 1716881"/>
              <a:gd name="connsiteY21" fmla="*/ 254793 h 411956"/>
              <a:gd name="connsiteX22" fmla="*/ 323850 w 1716881"/>
              <a:gd name="connsiteY22" fmla="*/ 254793 h 411956"/>
              <a:gd name="connsiteX23" fmla="*/ 695325 w 1716881"/>
              <a:gd name="connsiteY23" fmla="*/ 183356 h 411956"/>
              <a:gd name="connsiteX24" fmla="*/ 1319212 w 1716881"/>
              <a:gd name="connsiteY24" fmla="*/ 57150 h 411956"/>
              <a:gd name="connsiteX25" fmla="*/ 1338262 w 1716881"/>
              <a:gd name="connsiteY25" fmla="*/ 40481 h 411956"/>
              <a:gd name="connsiteX26" fmla="*/ 1354931 w 1716881"/>
              <a:gd name="connsiteY26" fmla="*/ 26193 h 411956"/>
              <a:gd name="connsiteX27" fmla="*/ 1383506 w 1716881"/>
              <a:gd name="connsiteY27" fmla="*/ 11906 h 411956"/>
              <a:gd name="connsiteX28" fmla="*/ 1412081 w 1716881"/>
              <a:gd name="connsiteY28" fmla="*/ 2381 h 411956"/>
              <a:gd name="connsiteX29" fmla="*/ 1443037 w 1716881"/>
              <a:gd name="connsiteY29" fmla="*/ 0 h 411956"/>
              <a:gd name="connsiteX30" fmla="*/ 1495425 w 1716881"/>
              <a:gd name="connsiteY30" fmla="*/ 9525 h 411956"/>
              <a:gd name="connsiteX31" fmla="*/ 1597819 w 1716881"/>
              <a:gd name="connsiteY31" fmla="*/ 33337 h 411956"/>
              <a:gd name="connsiteX32" fmla="*/ 1676400 w 1716881"/>
              <a:gd name="connsiteY32" fmla="*/ 50006 h 411956"/>
              <a:gd name="connsiteX33" fmla="*/ 1685925 w 1716881"/>
              <a:gd name="connsiteY33" fmla="*/ 57150 h 411956"/>
              <a:gd name="connsiteX34" fmla="*/ 1702594 w 1716881"/>
              <a:gd name="connsiteY34" fmla="*/ 80962 h 411956"/>
              <a:gd name="connsiteX35" fmla="*/ 1714500 w 1716881"/>
              <a:gd name="connsiteY35" fmla="*/ 102393 h 411956"/>
              <a:gd name="connsiteX36" fmla="*/ 1716881 w 1716881"/>
              <a:gd name="connsiteY36" fmla="*/ 123825 h 411956"/>
              <a:gd name="connsiteX37" fmla="*/ 1716881 w 1716881"/>
              <a:gd name="connsiteY37" fmla="*/ 152400 h 411956"/>
              <a:gd name="connsiteX38" fmla="*/ 1704975 w 1716881"/>
              <a:gd name="connsiteY38" fmla="*/ 169068 h 411956"/>
              <a:gd name="connsiteX39" fmla="*/ 1678781 w 1716881"/>
              <a:gd name="connsiteY39" fmla="*/ 192881 h 411956"/>
              <a:gd name="connsiteX40" fmla="*/ 1647825 w 1716881"/>
              <a:gd name="connsiteY40" fmla="*/ 209550 h 411956"/>
              <a:gd name="connsiteX41" fmla="*/ 1602581 w 1716881"/>
              <a:gd name="connsiteY41" fmla="*/ 223837 h 411956"/>
              <a:gd name="connsiteX42" fmla="*/ 1481137 w 1716881"/>
              <a:gd name="connsiteY42" fmla="*/ 230981 h 411956"/>
              <a:gd name="connsiteX43" fmla="*/ 1333500 w 1716881"/>
              <a:gd name="connsiteY43" fmla="*/ 235743 h 411956"/>
              <a:gd name="connsiteX44" fmla="*/ 1114425 w 1716881"/>
              <a:gd name="connsiteY44" fmla="*/ 252412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16881" h="411956">
                <a:moveTo>
                  <a:pt x="1114425" y="252412"/>
                </a:moveTo>
                <a:lnTo>
                  <a:pt x="964406" y="283368"/>
                </a:lnTo>
                <a:lnTo>
                  <a:pt x="619125" y="354806"/>
                </a:lnTo>
                <a:lnTo>
                  <a:pt x="330994" y="411956"/>
                </a:lnTo>
                <a:lnTo>
                  <a:pt x="295275" y="411956"/>
                </a:lnTo>
                <a:lnTo>
                  <a:pt x="254794" y="409575"/>
                </a:lnTo>
                <a:lnTo>
                  <a:pt x="209550" y="402431"/>
                </a:lnTo>
                <a:lnTo>
                  <a:pt x="164306" y="385762"/>
                </a:lnTo>
                <a:lnTo>
                  <a:pt x="130969" y="366712"/>
                </a:lnTo>
                <a:lnTo>
                  <a:pt x="83344" y="330993"/>
                </a:lnTo>
                <a:lnTo>
                  <a:pt x="45244" y="295275"/>
                </a:lnTo>
                <a:lnTo>
                  <a:pt x="23812" y="271462"/>
                </a:lnTo>
                <a:lnTo>
                  <a:pt x="7144" y="247650"/>
                </a:lnTo>
                <a:lnTo>
                  <a:pt x="0" y="223837"/>
                </a:lnTo>
                <a:lnTo>
                  <a:pt x="2381" y="195262"/>
                </a:lnTo>
                <a:lnTo>
                  <a:pt x="9525" y="178593"/>
                </a:lnTo>
                <a:lnTo>
                  <a:pt x="28575" y="164306"/>
                </a:lnTo>
                <a:lnTo>
                  <a:pt x="45244" y="161925"/>
                </a:lnTo>
                <a:lnTo>
                  <a:pt x="59531" y="169068"/>
                </a:lnTo>
                <a:lnTo>
                  <a:pt x="119062" y="197643"/>
                </a:lnTo>
                <a:lnTo>
                  <a:pt x="219075" y="233362"/>
                </a:lnTo>
                <a:lnTo>
                  <a:pt x="304800" y="254793"/>
                </a:lnTo>
                <a:lnTo>
                  <a:pt x="323850" y="254793"/>
                </a:lnTo>
                <a:lnTo>
                  <a:pt x="695325" y="183356"/>
                </a:lnTo>
                <a:lnTo>
                  <a:pt x="1319212" y="57150"/>
                </a:lnTo>
                <a:lnTo>
                  <a:pt x="1338262" y="40481"/>
                </a:lnTo>
                <a:lnTo>
                  <a:pt x="1354931" y="26193"/>
                </a:lnTo>
                <a:lnTo>
                  <a:pt x="1383506" y="11906"/>
                </a:lnTo>
                <a:lnTo>
                  <a:pt x="1412081" y="2381"/>
                </a:lnTo>
                <a:lnTo>
                  <a:pt x="1443037" y="0"/>
                </a:lnTo>
                <a:lnTo>
                  <a:pt x="1495425" y="9525"/>
                </a:lnTo>
                <a:lnTo>
                  <a:pt x="1597819" y="33337"/>
                </a:lnTo>
                <a:lnTo>
                  <a:pt x="1676400" y="50006"/>
                </a:lnTo>
                <a:lnTo>
                  <a:pt x="1685925" y="57150"/>
                </a:lnTo>
                <a:lnTo>
                  <a:pt x="1702594" y="80962"/>
                </a:lnTo>
                <a:lnTo>
                  <a:pt x="1714500" y="102393"/>
                </a:lnTo>
                <a:lnTo>
                  <a:pt x="1716881" y="123825"/>
                </a:lnTo>
                <a:lnTo>
                  <a:pt x="1716881" y="152400"/>
                </a:lnTo>
                <a:lnTo>
                  <a:pt x="1704975" y="169068"/>
                </a:lnTo>
                <a:lnTo>
                  <a:pt x="1678781" y="192881"/>
                </a:lnTo>
                <a:lnTo>
                  <a:pt x="1647825" y="209550"/>
                </a:lnTo>
                <a:lnTo>
                  <a:pt x="1602581" y="223837"/>
                </a:lnTo>
                <a:lnTo>
                  <a:pt x="1481137" y="230981"/>
                </a:lnTo>
                <a:lnTo>
                  <a:pt x="1333500" y="235743"/>
                </a:lnTo>
                <a:lnTo>
                  <a:pt x="1114425" y="2524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511D73-CC4D-4A22-A830-FD6CF40ACC05}"/>
              </a:ext>
            </a:extLst>
          </p:cNvPr>
          <p:cNvSpPr/>
          <p:nvPr/>
        </p:nvSpPr>
        <p:spPr>
          <a:xfrm>
            <a:off x="5262563" y="3193489"/>
            <a:ext cx="595312" cy="1574800"/>
          </a:xfrm>
          <a:custGeom>
            <a:avLst/>
            <a:gdLst>
              <a:gd name="connsiteX0" fmla="*/ 297656 w 595312"/>
              <a:gd name="connsiteY0" fmla="*/ 845343 h 1574006"/>
              <a:gd name="connsiteX1" fmla="*/ 226218 w 595312"/>
              <a:gd name="connsiteY1" fmla="*/ 411956 h 1574006"/>
              <a:gd name="connsiteX2" fmla="*/ 204787 w 595312"/>
              <a:gd name="connsiteY2" fmla="*/ 307181 h 1574006"/>
              <a:gd name="connsiteX3" fmla="*/ 185737 w 595312"/>
              <a:gd name="connsiteY3" fmla="*/ 261937 h 1574006"/>
              <a:gd name="connsiteX4" fmla="*/ 138112 w 595312"/>
              <a:gd name="connsiteY4" fmla="*/ 188118 h 1574006"/>
              <a:gd name="connsiteX5" fmla="*/ 92868 w 595312"/>
              <a:gd name="connsiteY5" fmla="*/ 135731 h 1574006"/>
              <a:gd name="connsiteX6" fmla="*/ 52387 w 595312"/>
              <a:gd name="connsiteY6" fmla="*/ 97631 h 1574006"/>
              <a:gd name="connsiteX7" fmla="*/ 26193 w 595312"/>
              <a:gd name="connsiteY7" fmla="*/ 76200 h 1574006"/>
              <a:gd name="connsiteX8" fmla="*/ 11906 w 595312"/>
              <a:gd name="connsiteY8" fmla="*/ 61912 h 1574006"/>
              <a:gd name="connsiteX9" fmla="*/ 2381 w 595312"/>
              <a:gd name="connsiteY9" fmla="*/ 45243 h 1574006"/>
              <a:gd name="connsiteX10" fmla="*/ 0 w 595312"/>
              <a:gd name="connsiteY10" fmla="*/ 30956 h 1574006"/>
              <a:gd name="connsiteX11" fmla="*/ 2381 w 595312"/>
              <a:gd name="connsiteY11" fmla="*/ 16668 h 1574006"/>
              <a:gd name="connsiteX12" fmla="*/ 9525 w 595312"/>
              <a:gd name="connsiteY12" fmla="*/ 7143 h 1574006"/>
              <a:gd name="connsiteX13" fmla="*/ 16668 w 595312"/>
              <a:gd name="connsiteY13" fmla="*/ 0 h 1574006"/>
              <a:gd name="connsiteX14" fmla="*/ 42862 w 595312"/>
              <a:gd name="connsiteY14" fmla="*/ 2381 h 1574006"/>
              <a:gd name="connsiteX15" fmla="*/ 150018 w 595312"/>
              <a:gd name="connsiteY15" fmla="*/ 33337 h 1574006"/>
              <a:gd name="connsiteX16" fmla="*/ 228600 w 595312"/>
              <a:gd name="connsiteY16" fmla="*/ 59531 h 1574006"/>
              <a:gd name="connsiteX17" fmla="*/ 307181 w 595312"/>
              <a:gd name="connsiteY17" fmla="*/ 90487 h 1574006"/>
              <a:gd name="connsiteX18" fmla="*/ 404812 w 595312"/>
              <a:gd name="connsiteY18" fmla="*/ 133350 h 1574006"/>
              <a:gd name="connsiteX19" fmla="*/ 445293 w 595312"/>
              <a:gd name="connsiteY19" fmla="*/ 154781 h 1574006"/>
              <a:gd name="connsiteX20" fmla="*/ 445293 w 595312"/>
              <a:gd name="connsiteY20" fmla="*/ 261937 h 1574006"/>
              <a:gd name="connsiteX21" fmla="*/ 500062 w 595312"/>
              <a:gd name="connsiteY21" fmla="*/ 745331 h 1574006"/>
              <a:gd name="connsiteX22" fmla="*/ 507206 w 595312"/>
              <a:gd name="connsiteY22" fmla="*/ 840581 h 1574006"/>
              <a:gd name="connsiteX23" fmla="*/ 531018 w 595312"/>
              <a:gd name="connsiteY23" fmla="*/ 1031081 h 1574006"/>
              <a:gd name="connsiteX24" fmla="*/ 540543 w 595312"/>
              <a:gd name="connsiteY24" fmla="*/ 1126331 h 1574006"/>
              <a:gd name="connsiteX25" fmla="*/ 566737 w 595312"/>
              <a:gd name="connsiteY25" fmla="*/ 1345406 h 1574006"/>
              <a:gd name="connsiteX26" fmla="*/ 595312 w 595312"/>
              <a:gd name="connsiteY26" fmla="*/ 1481137 h 1574006"/>
              <a:gd name="connsiteX27" fmla="*/ 535781 w 595312"/>
              <a:gd name="connsiteY27" fmla="*/ 1538287 h 1574006"/>
              <a:gd name="connsiteX28" fmla="*/ 492918 w 595312"/>
              <a:gd name="connsiteY28" fmla="*/ 1564481 h 1574006"/>
              <a:gd name="connsiteX29" fmla="*/ 464343 w 595312"/>
              <a:gd name="connsiteY29" fmla="*/ 1574006 h 1574006"/>
              <a:gd name="connsiteX30" fmla="*/ 445293 w 595312"/>
              <a:gd name="connsiteY30" fmla="*/ 1574006 h 1574006"/>
              <a:gd name="connsiteX31" fmla="*/ 426243 w 595312"/>
              <a:gd name="connsiteY31" fmla="*/ 1569243 h 1574006"/>
              <a:gd name="connsiteX32" fmla="*/ 411956 w 595312"/>
              <a:gd name="connsiteY32" fmla="*/ 1557337 h 1574006"/>
              <a:gd name="connsiteX33" fmla="*/ 390525 w 595312"/>
              <a:gd name="connsiteY33" fmla="*/ 1528762 h 1574006"/>
              <a:gd name="connsiteX34" fmla="*/ 357187 w 595312"/>
              <a:gd name="connsiteY34" fmla="*/ 1471612 h 1574006"/>
              <a:gd name="connsiteX35" fmla="*/ 323850 w 595312"/>
              <a:gd name="connsiteY35" fmla="*/ 1388268 h 1574006"/>
              <a:gd name="connsiteX36" fmla="*/ 314325 w 595312"/>
              <a:gd name="connsiteY36" fmla="*/ 1323975 h 1574006"/>
              <a:gd name="connsiteX37" fmla="*/ 321468 w 595312"/>
              <a:gd name="connsiteY37" fmla="*/ 1293018 h 1574006"/>
              <a:gd name="connsiteX38" fmla="*/ 338137 w 595312"/>
              <a:gd name="connsiteY38" fmla="*/ 1238250 h 1574006"/>
              <a:gd name="connsiteX39" fmla="*/ 345281 w 595312"/>
              <a:gd name="connsiteY39" fmla="*/ 1197768 h 1574006"/>
              <a:gd name="connsiteX40" fmla="*/ 345281 w 595312"/>
              <a:gd name="connsiteY40" fmla="*/ 1162050 h 1574006"/>
              <a:gd name="connsiteX41" fmla="*/ 328612 w 595312"/>
              <a:gd name="connsiteY41" fmla="*/ 1014412 h 1574006"/>
              <a:gd name="connsiteX42" fmla="*/ 297656 w 595312"/>
              <a:gd name="connsiteY42" fmla="*/ 845343 h 157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5312" h="1574006">
                <a:moveTo>
                  <a:pt x="297656" y="845343"/>
                </a:moveTo>
                <a:lnTo>
                  <a:pt x="226218" y="411956"/>
                </a:lnTo>
                <a:lnTo>
                  <a:pt x="204787" y="307181"/>
                </a:lnTo>
                <a:lnTo>
                  <a:pt x="185737" y="261937"/>
                </a:lnTo>
                <a:lnTo>
                  <a:pt x="138112" y="188118"/>
                </a:lnTo>
                <a:lnTo>
                  <a:pt x="92868" y="135731"/>
                </a:lnTo>
                <a:lnTo>
                  <a:pt x="52387" y="97631"/>
                </a:lnTo>
                <a:lnTo>
                  <a:pt x="26193" y="76200"/>
                </a:lnTo>
                <a:lnTo>
                  <a:pt x="11906" y="61912"/>
                </a:lnTo>
                <a:lnTo>
                  <a:pt x="2381" y="45243"/>
                </a:lnTo>
                <a:lnTo>
                  <a:pt x="0" y="30956"/>
                </a:lnTo>
                <a:lnTo>
                  <a:pt x="2381" y="16668"/>
                </a:lnTo>
                <a:lnTo>
                  <a:pt x="9525" y="7143"/>
                </a:lnTo>
                <a:lnTo>
                  <a:pt x="16668" y="0"/>
                </a:lnTo>
                <a:lnTo>
                  <a:pt x="42862" y="2381"/>
                </a:lnTo>
                <a:lnTo>
                  <a:pt x="150018" y="33337"/>
                </a:lnTo>
                <a:lnTo>
                  <a:pt x="228600" y="59531"/>
                </a:lnTo>
                <a:lnTo>
                  <a:pt x="307181" y="90487"/>
                </a:lnTo>
                <a:lnTo>
                  <a:pt x="404812" y="133350"/>
                </a:lnTo>
                <a:lnTo>
                  <a:pt x="445293" y="154781"/>
                </a:lnTo>
                <a:lnTo>
                  <a:pt x="445293" y="261937"/>
                </a:lnTo>
                <a:lnTo>
                  <a:pt x="500062" y="745331"/>
                </a:lnTo>
                <a:lnTo>
                  <a:pt x="507206" y="840581"/>
                </a:lnTo>
                <a:lnTo>
                  <a:pt x="531018" y="1031081"/>
                </a:lnTo>
                <a:lnTo>
                  <a:pt x="540543" y="1126331"/>
                </a:lnTo>
                <a:lnTo>
                  <a:pt x="566737" y="1345406"/>
                </a:lnTo>
                <a:lnTo>
                  <a:pt x="595312" y="1481137"/>
                </a:lnTo>
                <a:lnTo>
                  <a:pt x="535781" y="1538287"/>
                </a:lnTo>
                <a:lnTo>
                  <a:pt x="492918" y="1564481"/>
                </a:lnTo>
                <a:lnTo>
                  <a:pt x="464343" y="1574006"/>
                </a:lnTo>
                <a:lnTo>
                  <a:pt x="445293" y="1574006"/>
                </a:lnTo>
                <a:lnTo>
                  <a:pt x="426243" y="1569243"/>
                </a:lnTo>
                <a:lnTo>
                  <a:pt x="411956" y="1557337"/>
                </a:lnTo>
                <a:lnTo>
                  <a:pt x="390525" y="1528762"/>
                </a:lnTo>
                <a:lnTo>
                  <a:pt x="357187" y="1471612"/>
                </a:lnTo>
                <a:lnTo>
                  <a:pt x="323850" y="1388268"/>
                </a:lnTo>
                <a:lnTo>
                  <a:pt x="314325" y="1323975"/>
                </a:lnTo>
                <a:lnTo>
                  <a:pt x="321468" y="1293018"/>
                </a:lnTo>
                <a:lnTo>
                  <a:pt x="338137" y="1238250"/>
                </a:lnTo>
                <a:lnTo>
                  <a:pt x="345281" y="1197768"/>
                </a:lnTo>
                <a:lnTo>
                  <a:pt x="345281" y="1162050"/>
                </a:lnTo>
                <a:lnTo>
                  <a:pt x="328612" y="1014412"/>
                </a:lnTo>
                <a:lnTo>
                  <a:pt x="297656" y="8453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C5BF4A4-0306-46F0-A5E8-DC25D265ACB1}"/>
              </a:ext>
            </a:extLst>
          </p:cNvPr>
          <p:cNvSpPr/>
          <p:nvPr/>
        </p:nvSpPr>
        <p:spPr>
          <a:xfrm>
            <a:off x="5573714" y="3015689"/>
            <a:ext cx="2384425" cy="1562100"/>
          </a:xfrm>
          <a:custGeom>
            <a:avLst/>
            <a:gdLst>
              <a:gd name="connsiteX0" fmla="*/ 557213 w 2383632"/>
              <a:gd name="connsiteY0" fmla="*/ 407194 h 1562100"/>
              <a:gd name="connsiteX1" fmla="*/ 88107 w 2383632"/>
              <a:gd name="connsiteY1" fmla="*/ 476250 h 1562100"/>
              <a:gd name="connsiteX2" fmla="*/ 0 w 2383632"/>
              <a:gd name="connsiteY2" fmla="*/ 323850 h 1562100"/>
              <a:gd name="connsiteX3" fmla="*/ 383382 w 2383632"/>
              <a:gd name="connsiteY3" fmla="*/ 271462 h 1562100"/>
              <a:gd name="connsiteX4" fmla="*/ 688182 w 2383632"/>
              <a:gd name="connsiteY4" fmla="*/ 223837 h 1562100"/>
              <a:gd name="connsiteX5" fmla="*/ 990600 w 2383632"/>
              <a:gd name="connsiteY5" fmla="*/ 176212 h 1562100"/>
              <a:gd name="connsiteX6" fmla="*/ 1162050 w 2383632"/>
              <a:gd name="connsiteY6" fmla="*/ 159544 h 1562100"/>
              <a:gd name="connsiteX7" fmla="*/ 1588294 w 2383632"/>
              <a:gd name="connsiteY7" fmla="*/ 95250 h 1562100"/>
              <a:gd name="connsiteX8" fmla="*/ 1835944 w 2383632"/>
              <a:gd name="connsiteY8" fmla="*/ 66675 h 1562100"/>
              <a:gd name="connsiteX9" fmla="*/ 1878807 w 2383632"/>
              <a:gd name="connsiteY9" fmla="*/ 47625 h 1562100"/>
              <a:gd name="connsiteX10" fmla="*/ 1935957 w 2383632"/>
              <a:gd name="connsiteY10" fmla="*/ 23812 h 1562100"/>
              <a:gd name="connsiteX11" fmla="*/ 1985963 w 2383632"/>
              <a:gd name="connsiteY11" fmla="*/ 7144 h 1562100"/>
              <a:gd name="connsiteX12" fmla="*/ 2033588 w 2383632"/>
              <a:gd name="connsiteY12" fmla="*/ 0 h 1562100"/>
              <a:gd name="connsiteX13" fmla="*/ 2066925 w 2383632"/>
              <a:gd name="connsiteY13" fmla="*/ 0 h 1562100"/>
              <a:gd name="connsiteX14" fmla="*/ 2090738 w 2383632"/>
              <a:gd name="connsiteY14" fmla="*/ 4762 h 1562100"/>
              <a:gd name="connsiteX15" fmla="*/ 2114550 w 2383632"/>
              <a:gd name="connsiteY15" fmla="*/ 19050 h 1562100"/>
              <a:gd name="connsiteX16" fmla="*/ 2185988 w 2383632"/>
              <a:gd name="connsiteY16" fmla="*/ 61912 h 1562100"/>
              <a:gd name="connsiteX17" fmla="*/ 2271713 w 2383632"/>
              <a:gd name="connsiteY17" fmla="*/ 119062 h 1562100"/>
              <a:gd name="connsiteX18" fmla="*/ 2321719 w 2383632"/>
              <a:gd name="connsiteY18" fmla="*/ 157162 h 1562100"/>
              <a:gd name="connsiteX19" fmla="*/ 2350294 w 2383632"/>
              <a:gd name="connsiteY19" fmla="*/ 183356 h 1562100"/>
              <a:gd name="connsiteX20" fmla="*/ 2371725 w 2383632"/>
              <a:gd name="connsiteY20" fmla="*/ 214312 h 1562100"/>
              <a:gd name="connsiteX21" fmla="*/ 2381250 w 2383632"/>
              <a:gd name="connsiteY21" fmla="*/ 245269 h 1562100"/>
              <a:gd name="connsiteX22" fmla="*/ 2383632 w 2383632"/>
              <a:gd name="connsiteY22" fmla="*/ 269081 h 1562100"/>
              <a:gd name="connsiteX23" fmla="*/ 2374107 w 2383632"/>
              <a:gd name="connsiteY23" fmla="*/ 304800 h 1562100"/>
              <a:gd name="connsiteX24" fmla="*/ 2352675 w 2383632"/>
              <a:gd name="connsiteY24" fmla="*/ 323850 h 1562100"/>
              <a:gd name="connsiteX25" fmla="*/ 2331244 w 2383632"/>
              <a:gd name="connsiteY25" fmla="*/ 347662 h 1562100"/>
              <a:gd name="connsiteX26" fmla="*/ 2316957 w 2383632"/>
              <a:gd name="connsiteY26" fmla="*/ 383381 h 1562100"/>
              <a:gd name="connsiteX27" fmla="*/ 2302669 w 2383632"/>
              <a:gd name="connsiteY27" fmla="*/ 423862 h 1562100"/>
              <a:gd name="connsiteX28" fmla="*/ 2297907 w 2383632"/>
              <a:gd name="connsiteY28" fmla="*/ 490537 h 1562100"/>
              <a:gd name="connsiteX29" fmla="*/ 2233613 w 2383632"/>
              <a:gd name="connsiteY29" fmla="*/ 766762 h 1562100"/>
              <a:gd name="connsiteX30" fmla="*/ 2162175 w 2383632"/>
              <a:gd name="connsiteY30" fmla="*/ 1107281 h 1562100"/>
              <a:gd name="connsiteX31" fmla="*/ 2097882 w 2383632"/>
              <a:gd name="connsiteY31" fmla="*/ 1381125 h 1562100"/>
              <a:gd name="connsiteX32" fmla="*/ 2074069 w 2383632"/>
              <a:gd name="connsiteY32" fmla="*/ 1435894 h 1562100"/>
              <a:gd name="connsiteX33" fmla="*/ 2028825 w 2383632"/>
              <a:gd name="connsiteY33" fmla="*/ 1531144 h 1562100"/>
              <a:gd name="connsiteX34" fmla="*/ 2014538 w 2383632"/>
              <a:gd name="connsiteY34" fmla="*/ 1554956 h 1562100"/>
              <a:gd name="connsiteX35" fmla="*/ 2002632 w 2383632"/>
              <a:gd name="connsiteY35" fmla="*/ 1562100 h 1562100"/>
              <a:gd name="connsiteX36" fmla="*/ 1985963 w 2383632"/>
              <a:gd name="connsiteY36" fmla="*/ 1562100 h 1562100"/>
              <a:gd name="connsiteX37" fmla="*/ 1947863 w 2383632"/>
              <a:gd name="connsiteY37" fmla="*/ 1557337 h 1562100"/>
              <a:gd name="connsiteX38" fmla="*/ 1902619 w 2383632"/>
              <a:gd name="connsiteY38" fmla="*/ 1528762 h 1562100"/>
              <a:gd name="connsiteX39" fmla="*/ 1847850 w 2383632"/>
              <a:gd name="connsiteY39" fmla="*/ 1495425 h 1562100"/>
              <a:gd name="connsiteX40" fmla="*/ 1812132 w 2383632"/>
              <a:gd name="connsiteY40" fmla="*/ 1452562 h 1562100"/>
              <a:gd name="connsiteX41" fmla="*/ 1845469 w 2383632"/>
              <a:gd name="connsiteY41" fmla="*/ 1321594 h 1562100"/>
              <a:gd name="connsiteX42" fmla="*/ 1945482 w 2383632"/>
              <a:gd name="connsiteY42" fmla="*/ 826294 h 1562100"/>
              <a:gd name="connsiteX43" fmla="*/ 1985963 w 2383632"/>
              <a:gd name="connsiteY43" fmla="*/ 719137 h 1562100"/>
              <a:gd name="connsiteX44" fmla="*/ 2031207 w 2383632"/>
              <a:gd name="connsiteY44" fmla="*/ 347662 h 1562100"/>
              <a:gd name="connsiteX45" fmla="*/ 2028825 w 2383632"/>
              <a:gd name="connsiteY45" fmla="*/ 309562 h 1562100"/>
              <a:gd name="connsiteX46" fmla="*/ 2021682 w 2383632"/>
              <a:gd name="connsiteY46" fmla="*/ 285750 h 1562100"/>
              <a:gd name="connsiteX47" fmla="*/ 2009775 w 2383632"/>
              <a:gd name="connsiteY47" fmla="*/ 269081 h 1562100"/>
              <a:gd name="connsiteX48" fmla="*/ 1993107 w 2383632"/>
              <a:gd name="connsiteY48" fmla="*/ 252412 h 1562100"/>
              <a:gd name="connsiteX49" fmla="*/ 1959769 w 2383632"/>
              <a:gd name="connsiteY49" fmla="*/ 233362 h 1562100"/>
              <a:gd name="connsiteX50" fmla="*/ 1914525 w 2383632"/>
              <a:gd name="connsiteY50" fmla="*/ 221456 h 1562100"/>
              <a:gd name="connsiteX51" fmla="*/ 1659732 w 2383632"/>
              <a:gd name="connsiteY51" fmla="*/ 252412 h 1562100"/>
              <a:gd name="connsiteX52" fmla="*/ 1145382 w 2383632"/>
              <a:gd name="connsiteY52" fmla="*/ 316706 h 1562100"/>
              <a:gd name="connsiteX53" fmla="*/ 995363 w 2383632"/>
              <a:gd name="connsiteY53" fmla="*/ 330994 h 1562100"/>
              <a:gd name="connsiteX54" fmla="*/ 557213 w 2383632"/>
              <a:gd name="connsiteY54" fmla="*/ 407194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83632" h="1562100">
                <a:moveTo>
                  <a:pt x="557213" y="407194"/>
                </a:moveTo>
                <a:lnTo>
                  <a:pt x="88107" y="476250"/>
                </a:lnTo>
                <a:lnTo>
                  <a:pt x="0" y="323850"/>
                </a:lnTo>
                <a:lnTo>
                  <a:pt x="383382" y="271462"/>
                </a:lnTo>
                <a:lnTo>
                  <a:pt x="688182" y="223837"/>
                </a:lnTo>
                <a:lnTo>
                  <a:pt x="990600" y="176212"/>
                </a:lnTo>
                <a:lnTo>
                  <a:pt x="1162050" y="159544"/>
                </a:lnTo>
                <a:lnTo>
                  <a:pt x="1588294" y="95250"/>
                </a:lnTo>
                <a:lnTo>
                  <a:pt x="1835944" y="66675"/>
                </a:lnTo>
                <a:lnTo>
                  <a:pt x="1878807" y="47625"/>
                </a:lnTo>
                <a:lnTo>
                  <a:pt x="1935957" y="23812"/>
                </a:lnTo>
                <a:lnTo>
                  <a:pt x="1985963" y="7144"/>
                </a:lnTo>
                <a:lnTo>
                  <a:pt x="2033588" y="0"/>
                </a:lnTo>
                <a:lnTo>
                  <a:pt x="2066925" y="0"/>
                </a:lnTo>
                <a:lnTo>
                  <a:pt x="2090738" y="4762"/>
                </a:lnTo>
                <a:lnTo>
                  <a:pt x="2114550" y="19050"/>
                </a:lnTo>
                <a:lnTo>
                  <a:pt x="2185988" y="61912"/>
                </a:lnTo>
                <a:lnTo>
                  <a:pt x="2271713" y="119062"/>
                </a:lnTo>
                <a:lnTo>
                  <a:pt x="2321719" y="157162"/>
                </a:lnTo>
                <a:lnTo>
                  <a:pt x="2350294" y="183356"/>
                </a:lnTo>
                <a:lnTo>
                  <a:pt x="2371725" y="214312"/>
                </a:lnTo>
                <a:lnTo>
                  <a:pt x="2381250" y="245269"/>
                </a:lnTo>
                <a:lnTo>
                  <a:pt x="2383632" y="269081"/>
                </a:lnTo>
                <a:lnTo>
                  <a:pt x="2374107" y="304800"/>
                </a:lnTo>
                <a:lnTo>
                  <a:pt x="2352675" y="323850"/>
                </a:lnTo>
                <a:lnTo>
                  <a:pt x="2331244" y="347662"/>
                </a:lnTo>
                <a:lnTo>
                  <a:pt x="2316957" y="383381"/>
                </a:lnTo>
                <a:lnTo>
                  <a:pt x="2302669" y="423862"/>
                </a:lnTo>
                <a:lnTo>
                  <a:pt x="2297907" y="490537"/>
                </a:lnTo>
                <a:lnTo>
                  <a:pt x="2233613" y="766762"/>
                </a:lnTo>
                <a:lnTo>
                  <a:pt x="2162175" y="1107281"/>
                </a:lnTo>
                <a:lnTo>
                  <a:pt x="2097882" y="1381125"/>
                </a:lnTo>
                <a:lnTo>
                  <a:pt x="2074069" y="1435894"/>
                </a:lnTo>
                <a:lnTo>
                  <a:pt x="2028825" y="1531144"/>
                </a:lnTo>
                <a:lnTo>
                  <a:pt x="2014538" y="1554956"/>
                </a:lnTo>
                <a:lnTo>
                  <a:pt x="2002632" y="1562100"/>
                </a:lnTo>
                <a:lnTo>
                  <a:pt x="1985963" y="1562100"/>
                </a:lnTo>
                <a:lnTo>
                  <a:pt x="1947863" y="1557337"/>
                </a:lnTo>
                <a:lnTo>
                  <a:pt x="1902619" y="1528762"/>
                </a:lnTo>
                <a:lnTo>
                  <a:pt x="1847850" y="1495425"/>
                </a:lnTo>
                <a:lnTo>
                  <a:pt x="1812132" y="1452562"/>
                </a:lnTo>
                <a:lnTo>
                  <a:pt x="1845469" y="1321594"/>
                </a:lnTo>
                <a:lnTo>
                  <a:pt x="1945482" y="826294"/>
                </a:lnTo>
                <a:lnTo>
                  <a:pt x="1985963" y="719137"/>
                </a:lnTo>
                <a:lnTo>
                  <a:pt x="2031207" y="347662"/>
                </a:lnTo>
                <a:lnTo>
                  <a:pt x="2028825" y="309562"/>
                </a:lnTo>
                <a:lnTo>
                  <a:pt x="2021682" y="285750"/>
                </a:lnTo>
                <a:lnTo>
                  <a:pt x="2009775" y="269081"/>
                </a:lnTo>
                <a:lnTo>
                  <a:pt x="1993107" y="252412"/>
                </a:lnTo>
                <a:lnTo>
                  <a:pt x="1959769" y="233362"/>
                </a:lnTo>
                <a:lnTo>
                  <a:pt x="1914525" y="221456"/>
                </a:lnTo>
                <a:lnTo>
                  <a:pt x="1659732" y="252412"/>
                </a:lnTo>
                <a:lnTo>
                  <a:pt x="1145382" y="316706"/>
                </a:lnTo>
                <a:lnTo>
                  <a:pt x="995363" y="330994"/>
                </a:lnTo>
                <a:lnTo>
                  <a:pt x="557213" y="4071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616DF32-EA29-48BE-BC68-7D122EFBE47F}"/>
              </a:ext>
            </a:extLst>
          </p:cNvPr>
          <p:cNvSpPr/>
          <p:nvPr/>
        </p:nvSpPr>
        <p:spPr>
          <a:xfrm>
            <a:off x="6442075" y="2683902"/>
            <a:ext cx="317500" cy="1749425"/>
          </a:xfrm>
          <a:custGeom>
            <a:avLst/>
            <a:gdLst>
              <a:gd name="connsiteX0" fmla="*/ 97703 w 318161"/>
              <a:gd name="connsiteY0" fmla="*/ 926926 h 1748634"/>
              <a:gd name="connsiteX1" fmla="*/ 95197 w 318161"/>
              <a:gd name="connsiteY1" fmla="*/ 413359 h 1748634"/>
              <a:gd name="connsiteX2" fmla="*/ 92692 w 318161"/>
              <a:gd name="connsiteY2" fmla="*/ 303130 h 1748634"/>
              <a:gd name="connsiteX3" fmla="*/ 85177 w 318161"/>
              <a:gd name="connsiteY3" fmla="*/ 240500 h 1748634"/>
              <a:gd name="connsiteX4" fmla="*/ 77661 w 318161"/>
              <a:gd name="connsiteY4" fmla="*/ 210437 h 1748634"/>
              <a:gd name="connsiteX5" fmla="*/ 67640 w 318161"/>
              <a:gd name="connsiteY5" fmla="*/ 170354 h 1748634"/>
              <a:gd name="connsiteX6" fmla="*/ 0 w 318161"/>
              <a:gd name="connsiteY6" fmla="*/ 72651 h 1748634"/>
              <a:gd name="connsiteX7" fmla="*/ 202921 w 318161"/>
              <a:gd name="connsiteY7" fmla="*/ 0 h 1748634"/>
              <a:gd name="connsiteX8" fmla="*/ 268057 w 318161"/>
              <a:gd name="connsiteY8" fmla="*/ 95198 h 1748634"/>
              <a:gd name="connsiteX9" fmla="*/ 290603 w 318161"/>
              <a:gd name="connsiteY9" fmla="*/ 145302 h 1748634"/>
              <a:gd name="connsiteX10" fmla="*/ 305635 w 318161"/>
              <a:gd name="connsiteY10" fmla="*/ 192901 h 1748634"/>
              <a:gd name="connsiteX11" fmla="*/ 315655 w 318161"/>
              <a:gd name="connsiteY11" fmla="*/ 235489 h 1748634"/>
              <a:gd name="connsiteX12" fmla="*/ 318161 w 318161"/>
              <a:gd name="connsiteY12" fmla="*/ 283088 h 1748634"/>
              <a:gd name="connsiteX13" fmla="*/ 318161 w 318161"/>
              <a:gd name="connsiteY13" fmla="*/ 501041 h 1748634"/>
              <a:gd name="connsiteX14" fmla="*/ 318161 w 318161"/>
              <a:gd name="connsiteY14" fmla="*/ 628807 h 1748634"/>
              <a:gd name="connsiteX15" fmla="*/ 290603 w 318161"/>
              <a:gd name="connsiteY15" fmla="*/ 1109806 h 1748634"/>
              <a:gd name="connsiteX16" fmla="*/ 290603 w 318161"/>
              <a:gd name="connsiteY16" fmla="*/ 1235066 h 1748634"/>
              <a:gd name="connsiteX17" fmla="*/ 293109 w 318161"/>
              <a:gd name="connsiteY17" fmla="*/ 1721076 h 1748634"/>
              <a:gd name="connsiteX18" fmla="*/ 95197 w 318161"/>
              <a:gd name="connsiteY18" fmla="*/ 1748634 h 1748634"/>
              <a:gd name="connsiteX19" fmla="*/ 95197 w 318161"/>
              <a:gd name="connsiteY19" fmla="*/ 1250098 h 1748634"/>
              <a:gd name="connsiteX20" fmla="*/ 97703 w 318161"/>
              <a:gd name="connsiteY20" fmla="*/ 926926 h 1748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8161" h="1748634">
                <a:moveTo>
                  <a:pt x="97703" y="926926"/>
                </a:moveTo>
                <a:cubicBezTo>
                  <a:pt x="96868" y="755737"/>
                  <a:pt x="96032" y="584548"/>
                  <a:pt x="95197" y="413359"/>
                </a:cubicBezTo>
                <a:lnTo>
                  <a:pt x="92692" y="303130"/>
                </a:lnTo>
                <a:lnTo>
                  <a:pt x="85177" y="240500"/>
                </a:lnTo>
                <a:lnTo>
                  <a:pt x="77661" y="210437"/>
                </a:lnTo>
                <a:lnTo>
                  <a:pt x="67640" y="170354"/>
                </a:lnTo>
                <a:lnTo>
                  <a:pt x="0" y="72651"/>
                </a:lnTo>
                <a:lnTo>
                  <a:pt x="202921" y="0"/>
                </a:lnTo>
                <a:lnTo>
                  <a:pt x="268057" y="95198"/>
                </a:lnTo>
                <a:lnTo>
                  <a:pt x="290603" y="145302"/>
                </a:lnTo>
                <a:lnTo>
                  <a:pt x="305635" y="192901"/>
                </a:lnTo>
                <a:lnTo>
                  <a:pt x="315655" y="235489"/>
                </a:lnTo>
                <a:lnTo>
                  <a:pt x="318161" y="283088"/>
                </a:lnTo>
                <a:lnTo>
                  <a:pt x="318161" y="501041"/>
                </a:lnTo>
                <a:lnTo>
                  <a:pt x="318161" y="628807"/>
                </a:lnTo>
                <a:lnTo>
                  <a:pt x="290603" y="1109806"/>
                </a:lnTo>
                <a:lnTo>
                  <a:pt x="290603" y="1235066"/>
                </a:lnTo>
                <a:cubicBezTo>
                  <a:pt x="291438" y="1397069"/>
                  <a:pt x="292274" y="1559073"/>
                  <a:pt x="293109" y="1721076"/>
                </a:cubicBezTo>
                <a:lnTo>
                  <a:pt x="95197" y="1748634"/>
                </a:lnTo>
                <a:lnTo>
                  <a:pt x="95197" y="1250098"/>
                </a:lnTo>
                <a:cubicBezTo>
                  <a:pt x="96032" y="1140704"/>
                  <a:pt x="96868" y="1031310"/>
                  <a:pt x="97703" y="92692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1649FEC-F59C-4F69-9521-28455A2AB7F6}"/>
              </a:ext>
            </a:extLst>
          </p:cNvPr>
          <p:cNvSpPr/>
          <p:nvPr/>
        </p:nvSpPr>
        <p:spPr>
          <a:xfrm>
            <a:off x="5686426" y="3703077"/>
            <a:ext cx="1914525" cy="371475"/>
          </a:xfrm>
          <a:custGeom>
            <a:avLst/>
            <a:gdLst>
              <a:gd name="connsiteX0" fmla="*/ 431006 w 1914525"/>
              <a:gd name="connsiteY0" fmla="*/ 307181 h 371475"/>
              <a:gd name="connsiteX1" fmla="*/ 38100 w 1914525"/>
              <a:gd name="connsiteY1" fmla="*/ 371475 h 371475"/>
              <a:gd name="connsiteX2" fmla="*/ 0 w 1914525"/>
              <a:gd name="connsiteY2" fmla="*/ 214313 h 371475"/>
              <a:gd name="connsiteX3" fmla="*/ 397669 w 1914525"/>
              <a:gd name="connsiteY3" fmla="*/ 147638 h 371475"/>
              <a:gd name="connsiteX4" fmla="*/ 650081 w 1914525"/>
              <a:gd name="connsiteY4" fmla="*/ 114300 h 371475"/>
              <a:gd name="connsiteX5" fmla="*/ 881063 w 1914525"/>
              <a:gd name="connsiteY5" fmla="*/ 88106 h 371475"/>
              <a:gd name="connsiteX6" fmla="*/ 1023938 w 1914525"/>
              <a:gd name="connsiteY6" fmla="*/ 76200 h 371475"/>
              <a:gd name="connsiteX7" fmla="*/ 1247775 w 1914525"/>
              <a:gd name="connsiteY7" fmla="*/ 45244 h 371475"/>
              <a:gd name="connsiteX8" fmla="*/ 1507331 w 1914525"/>
              <a:gd name="connsiteY8" fmla="*/ 19050 h 371475"/>
              <a:gd name="connsiteX9" fmla="*/ 1914525 w 1914525"/>
              <a:gd name="connsiteY9" fmla="*/ 0 h 371475"/>
              <a:gd name="connsiteX10" fmla="*/ 1907381 w 1914525"/>
              <a:gd name="connsiteY10" fmla="*/ 164306 h 371475"/>
              <a:gd name="connsiteX11" fmla="*/ 1635919 w 1914525"/>
              <a:gd name="connsiteY11" fmla="*/ 164306 h 371475"/>
              <a:gd name="connsiteX12" fmla="*/ 1428750 w 1914525"/>
              <a:gd name="connsiteY12" fmla="*/ 180975 h 371475"/>
              <a:gd name="connsiteX13" fmla="*/ 1019175 w 1914525"/>
              <a:gd name="connsiteY13" fmla="*/ 230981 h 371475"/>
              <a:gd name="connsiteX14" fmla="*/ 883444 w 1914525"/>
              <a:gd name="connsiteY14" fmla="*/ 247650 h 371475"/>
              <a:gd name="connsiteX15" fmla="*/ 431006 w 1914525"/>
              <a:gd name="connsiteY15" fmla="*/ 307181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4525" h="371475">
                <a:moveTo>
                  <a:pt x="431006" y="307181"/>
                </a:moveTo>
                <a:lnTo>
                  <a:pt x="38100" y="371475"/>
                </a:lnTo>
                <a:lnTo>
                  <a:pt x="0" y="214313"/>
                </a:lnTo>
                <a:lnTo>
                  <a:pt x="397669" y="147638"/>
                </a:lnTo>
                <a:lnTo>
                  <a:pt x="650081" y="114300"/>
                </a:lnTo>
                <a:lnTo>
                  <a:pt x="881063" y="88106"/>
                </a:lnTo>
                <a:lnTo>
                  <a:pt x="1023938" y="76200"/>
                </a:lnTo>
                <a:lnTo>
                  <a:pt x="1247775" y="45244"/>
                </a:lnTo>
                <a:lnTo>
                  <a:pt x="1507331" y="19050"/>
                </a:lnTo>
                <a:lnTo>
                  <a:pt x="1914525" y="0"/>
                </a:lnTo>
                <a:lnTo>
                  <a:pt x="1907381" y="164306"/>
                </a:lnTo>
                <a:lnTo>
                  <a:pt x="1635919" y="164306"/>
                </a:lnTo>
                <a:lnTo>
                  <a:pt x="1428750" y="180975"/>
                </a:lnTo>
                <a:lnTo>
                  <a:pt x="1019175" y="230981"/>
                </a:lnTo>
                <a:lnTo>
                  <a:pt x="883444" y="247650"/>
                </a:lnTo>
                <a:lnTo>
                  <a:pt x="431006" y="3071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4DA2BEB-44BE-4029-A011-340C8045EFF9}"/>
              </a:ext>
            </a:extLst>
          </p:cNvPr>
          <p:cNvSpPr/>
          <p:nvPr/>
        </p:nvSpPr>
        <p:spPr>
          <a:xfrm>
            <a:off x="5767389" y="4322764"/>
            <a:ext cx="1724025" cy="382587"/>
          </a:xfrm>
          <a:custGeom>
            <a:avLst/>
            <a:gdLst>
              <a:gd name="connsiteX0" fmla="*/ 902493 w 1724025"/>
              <a:gd name="connsiteY0" fmla="*/ 183356 h 383381"/>
              <a:gd name="connsiteX1" fmla="*/ 597693 w 1724025"/>
              <a:gd name="connsiteY1" fmla="*/ 233362 h 383381"/>
              <a:gd name="connsiteX2" fmla="*/ 371475 w 1724025"/>
              <a:gd name="connsiteY2" fmla="*/ 276225 h 383381"/>
              <a:gd name="connsiteX3" fmla="*/ 192881 w 1724025"/>
              <a:gd name="connsiteY3" fmla="*/ 321469 h 383381"/>
              <a:gd name="connsiteX4" fmla="*/ 40481 w 1724025"/>
              <a:gd name="connsiteY4" fmla="*/ 383381 h 383381"/>
              <a:gd name="connsiteX5" fmla="*/ 0 w 1724025"/>
              <a:gd name="connsiteY5" fmla="*/ 216694 h 383381"/>
              <a:gd name="connsiteX6" fmla="*/ 200025 w 1724025"/>
              <a:gd name="connsiteY6" fmla="*/ 166687 h 383381"/>
              <a:gd name="connsiteX7" fmla="*/ 421481 w 1724025"/>
              <a:gd name="connsiteY7" fmla="*/ 119062 h 383381"/>
              <a:gd name="connsiteX8" fmla="*/ 695325 w 1724025"/>
              <a:gd name="connsiteY8" fmla="*/ 76200 h 383381"/>
              <a:gd name="connsiteX9" fmla="*/ 795337 w 1724025"/>
              <a:gd name="connsiteY9" fmla="*/ 61912 h 383381"/>
              <a:gd name="connsiteX10" fmla="*/ 931068 w 1724025"/>
              <a:gd name="connsiteY10" fmla="*/ 50006 h 383381"/>
              <a:gd name="connsiteX11" fmla="*/ 1350168 w 1724025"/>
              <a:gd name="connsiteY11" fmla="*/ 14287 h 383381"/>
              <a:gd name="connsiteX12" fmla="*/ 1702593 w 1724025"/>
              <a:gd name="connsiteY12" fmla="*/ 0 h 383381"/>
              <a:gd name="connsiteX13" fmla="*/ 1724025 w 1724025"/>
              <a:gd name="connsiteY13" fmla="*/ 221456 h 383381"/>
              <a:gd name="connsiteX14" fmla="*/ 1654968 w 1724025"/>
              <a:gd name="connsiteY14" fmla="*/ 200025 h 383381"/>
              <a:gd name="connsiteX15" fmla="*/ 1581150 w 1724025"/>
              <a:gd name="connsiteY15" fmla="*/ 171450 h 383381"/>
              <a:gd name="connsiteX16" fmla="*/ 1528762 w 1724025"/>
              <a:gd name="connsiteY16" fmla="*/ 159544 h 383381"/>
              <a:gd name="connsiteX17" fmla="*/ 1402556 w 1724025"/>
              <a:gd name="connsiteY17" fmla="*/ 157162 h 383381"/>
              <a:gd name="connsiteX18" fmla="*/ 1140618 w 1724025"/>
              <a:gd name="connsiteY18" fmla="*/ 169069 h 383381"/>
              <a:gd name="connsiteX19" fmla="*/ 902493 w 1724025"/>
              <a:gd name="connsiteY19" fmla="*/ 183356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24025" h="383381">
                <a:moveTo>
                  <a:pt x="902493" y="183356"/>
                </a:moveTo>
                <a:lnTo>
                  <a:pt x="597693" y="233362"/>
                </a:lnTo>
                <a:lnTo>
                  <a:pt x="371475" y="276225"/>
                </a:lnTo>
                <a:lnTo>
                  <a:pt x="192881" y="321469"/>
                </a:lnTo>
                <a:lnTo>
                  <a:pt x="40481" y="383381"/>
                </a:lnTo>
                <a:lnTo>
                  <a:pt x="0" y="216694"/>
                </a:lnTo>
                <a:lnTo>
                  <a:pt x="200025" y="166687"/>
                </a:lnTo>
                <a:lnTo>
                  <a:pt x="421481" y="119062"/>
                </a:lnTo>
                <a:lnTo>
                  <a:pt x="695325" y="76200"/>
                </a:lnTo>
                <a:lnTo>
                  <a:pt x="795337" y="61912"/>
                </a:lnTo>
                <a:lnTo>
                  <a:pt x="931068" y="50006"/>
                </a:lnTo>
                <a:lnTo>
                  <a:pt x="1350168" y="14287"/>
                </a:lnTo>
                <a:lnTo>
                  <a:pt x="1702593" y="0"/>
                </a:lnTo>
                <a:lnTo>
                  <a:pt x="1724025" y="221456"/>
                </a:lnTo>
                <a:lnTo>
                  <a:pt x="1654968" y="200025"/>
                </a:lnTo>
                <a:lnTo>
                  <a:pt x="1581150" y="171450"/>
                </a:lnTo>
                <a:lnTo>
                  <a:pt x="1528762" y="159544"/>
                </a:lnTo>
                <a:lnTo>
                  <a:pt x="1402556" y="157162"/>
                </a:lnTo>
                <a:lnTo>
                  <a:pt x="1140618" y="169069"/>
                </a:lnTo>
                <a:lnTo>
                  <a:pt x="902493" y="1833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6C6ADBD4-F724-4C1A-A582-0B006A33E8A6}"/>
              </a:ext>
            </a:extLst>
          </p:cNvPr>
          <p:cNvGrpSpPr/>
          <p:nvPr/>
        </p:nvGrpSpPr>
        <p:grpSpPr>
          <a:xfrm>
            <a:off x="3649663" y="1469465"/>
            <a:ext cx="4722813" cy="4378886"/>
            <a:chOff x="3649663" y="1469465"/>
            <a:chExt cx="4722813" cy="4378886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20764D70-8A0D-490A-935A-8DC4BA27A51D}"/>
                </a:ext>
              </a:extLst>
            </p:cNvPr>
            <p:cNvSpPr/>
            <p:nvPr/>
          </p:nvSpPr>
          <p:spPr>
            <a:xfrm>
              <a:off x="4157664" y="1674252"/>
              <a:ext cx="795337" cy="671513"/>
            </a:xfrm>
            <a:custGeom>
              <a:avLst/>
              <a:gdLst>
                <a:gd name="connsiteX0" fmla="*/ 485775 w 795337"/>
                <a:gd name="connsiteY0" fmla="*/ 514350 h 671513"/>
                <a:gd name="connsiteX1" fmla="*/ 411956 w 795337"/>
                <a:gd name="connsiteY1" fmla="*/ 395288 h 671513"/>
                <a:gd name="connsiteX2" fmla="*/ 373856 w 795337"/>
                <a:gd name="connsiteY2" fmla="*/ 338138 h 671513"/>
                <a:gd name="connsiteX3" fmla="*/ 316706 w 795337"/>
                <a:gd name="connsiteY3" fmla="*/ 273844 h 671513"/>
                <a:gd name="connsiteX4" fmla="*/ 261937 w 795337"/>
                <a:gd name="connsiteY4" fmla="*/ 219075 h 671513"/>
                <a:gd name="connsiteX5" fmla="*/ 209550 w 795337"/>
                <a:gd name="connsiteY5" fmla="*/ 176213 h 671513"/>
                <a:gd name="connsiteX6" fmla="*/ 135731 w 795337"/>
                <a:gd name="connsiteY6" fmla="*/ 126206 h 671513"/>
                <a:gd name="connsiteX7" fmla="*/ 80962 w 795337"/>
                <a:gd name="connsiteY7" fmla="*/ 92869 h 671513"/>
                <a:gd name="connsiteX8" fmla="*/ 30956 w 795337"/>
                <a:gd name="connsiteY8" fmla="*/ 71438 h 671513"/>
                <a:gd name="connsiteX9" fmla="*/ 9525 w 795337"/>
                <a:gd name="connsiteY9" fmla="*/ 52388 h 671513"/>
                <a:gd name="connsiteX10" fmla="*/ 2381 w 795337"/>
                <a:gd name="connsiteY10" fmla="*/ 40481 h 671513"/>
                <a:gd name="connsiteX11" fmla="*/ 0 w 795337"/>
                <a:gd name="connsiteY11" fmla="*/ 26194 h 671513"/>
                <a:gd name="connsiteX12" fmla="*/ 7143 w 795337"/>
                <a:gd name="connsiteY12" fmla="*/ 9525 h 671513"/>
                <a:gd name="connsiteX13" fmla="*/ 26193 w 795337"/>
                <a:gd name="connsiteY13" fmla="*/ 2381 h 671513"/>
                <a:gd name="connsiteX14" fmla="*/ 61912 w 795337"/>
                <a:gd name="connsiteY14" fmla="*/ 0 h 671513"/>
                <a:gd name="connsiteX15" fmla="*/ 145256 w 795337"/>
                <a:gd name="connsiteY15" fmla="*/ 21431 h 671513"/>
                <a:gd name="connsiteX16" fmla="*/ 290512 w 795337"/>
                <a:gd name="connsiteY16" fmla="*/ 59531 h 671513"/>
                <a:gd name="connsiteX17" fmla="*/ 400050 w 795337"/>
                <a:gd name="connsiteY17" fmla="*/ 95250 h 671513"/>
                <a:gd name="connsiteX18" fmla="*/ 488156 w 795337"/>
                <a:gd name="connsiteY18" fmla="*/ 128588 h 671513"/>
                <a:gd name="connsiteX19" fmla="*/ 542925 w 795337"/>
                <a:gd name="connsiteY19" fmla="*/ 152400 h 671513"/>
                <a:gd name="connsiteX20" fmla="*/ 581025 w 795337"/>
                <a:gd name="connsiteY20" fmla="*/ 171450 h 671513"/>
                <a:gd name="connsiteX21" fmla="*/ 619125 w 795337"/>
                <a:gd name="connsiteY21" fmla="*/ 195263 h 671513"/>
                <a:gd name="connsiteX22" fmla="*/ 640556 w 795337"/>
                <a:gd name="connsiteY22" fmla="*/ 214313 h 671513"/>
                <a:gd name="connsiteX23" fmla="*/ 688181 w 795337"/>
                <a:gd name="connsiteY23" fmla="*/ 266700 h 671513"/>
                <a:gd name="connsiteX24" fmla="*/ 747712 w 795337"/>
                <a:gd name="connsiteY24" fmla="*/ 354806 h 671513"/>
                <a:gd name="connsiteX25" fmla="*/ 766762 w 795337"/>
                <a:gd name="connsiteY25" fmla="*/ 390525 h 671513"/>
                <a:gd name="connsiteX26" fmla="*/ 788193 w 795337"/>
                <a:gd name="connsiteY26" fmla="*/ 433388 h 671513"/>
                <a:gd name="connsiteX27" fmla="*/ 795337 w 795337"/>
                <a:gd name="connsiteY27" fmla="*/ 471488 h 671513"/>
                <a:gd name="connsiteX28" fmla="*/ 792956 w 795337"/>
                <a:gd name="connsiteY28" fmla="*/ 521494 h 671513"/>
                <a:gd name="connsiteX29" fmla="*/ 785812 w 795337"/>
                <a:gd name="connsiteY29" fmla="*/ 564356 h 671513"/>
                <a:gd name="connsiteX30" fmla="*/ 769143 w 795337"/>
                <a:gd name="connsiteY30" fmla="*/ 607219 h 671513"/>
                <a:gd name="connsiteX31" fmla="*/ 740568 w 795337"/>
                <a:gd name="connsiteY31" fmla="*/ 638175 h 671513"/>
                <a:gd name="connsiteX32" fmla="*/ 709612 w 795337"/>
                <a:gd name="connsiteY32" fmla="*/ 657225 h 671513"/>
                <a:gd name="connsiteX33" fmla="*/ 664368 w 795337"/>
                <a:gd name="connsiteY33" fmla="*/ 669131 h 671513"/>
                <a:gd name="connsiteX34" fmla="*/ 633412 w 795337"/>
                <a:gd name="connsiteY34" fmla="*/ 671513 h 671513"/>
                <a:gd name="connsiteX35" fmla="*/ 602456 w 795337"/>
                <a:gd name="connsiteY35" fmla="*/ 657225 h 671513"/>
                <a:gd name="connsiteX36" fmla="*/ 557212 w 795337"/>
                <a:gd name="connsiteY36" fmla="*/ 611981 h 671513"/>
                <a:gd name="connsiteX37" fmla="*/ 485775 w 795337"/>
                <a:gd name="connsiteY37" fmla="*/ 514350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5337" h="671513">
                  <a:moveTo>
                    <a:pt x="485775" y="514350"/>
                  </a:moveTo>
                  <a:lnTo>
                    <a:pt x="411956" y="395288"/>
                  </a:lnTo>
                  <a:lnTo>
                    <a:pt x="373856" y="338138"/>
                  </a:lnTo>
                  <a:lnTo>
                    <a:pt x="316706" y="273844"/>
                  </a:lnTo>
                  <a:lnTo>
                    <a:pt x="261937" y="219075"/>
                  </a:lnTo>
                  <a:lnTo>
                    <a:pt x="209550" y="176213"/>
                  </a:lnTo>
                  <a:lnTo>
                    <a:pt x="135731" y="126206"/>
                  </a:lnTo>
                  <a:lnTo>
                    <a:pt x="80962" y="92869"/>
                  </a:lnTo>
                  <a:lnTo>
                    <a:pt x="30956" y="71438"/>
                  </a:lnTo>
                  <a:lnTo>
                    <a:pt x="9525" y="52388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6193" y="2381"/>
                  </a:lnTo>
                  <a:lnTo>
                    <a:pt x="61912" y="0"/>
                  </a:lnTo>
                  <a:lnTo>
                    <a:pt x="145256" y="21431"/>
                  </a:lnTo>
                  <a:lnTo>
                    <a:pt x="290512" y="59531"/>
                  </a:lnTo>
                  <a:lnTo>
                    <a:pt x="400050" y="95250"/>
                  </a:lnTo>
                  <a:lnTo>
                    <a:pt x="488156" y="128588"/>
                  </a:lnTo>
                  <a:lnTo>
                    <a:pt x="542925" y="152400"/>
                  </a:lnTo>
                  <a:lnTo>
                    <a:pt x="581025" y="171450"/>
                  </a:lnTo>
                  <a:lnTo>
                    <a:pt x="619125" y="195263"/>
                  </a:lnTo>
                  <a:lnTo>
                    <a:pt x="640556" y="214313"/>
                  </a:lnTo>
                  <a:lnTo>
                    <a:pt x="688181" y="266700"/>
                  </a:lnTo>
                  <a:lnTo>
                    <a:pt x="747712" y="354806"/>
                  </a:lnTo>
                  <a:lnTo>
                    <a:pt x="766762" y="390525"/>
                  </a:lnTo>
                  <a:lnTo>
                    <a:pt x="788193" y="433388"/>
                  </a:lnTo>
                  <a:lnTo>
                    <a:pt x="795337" y="471488"/>
                  </a:lnTo>
                  <a:lnTo>
                    <a:pt x="792956" y="521494"/>
                  </a:lnTo>
                  <a:lnTo>
                    <a:pt x="785812" y="564356"/>
                  </a:lnTo>
                  <a:lnTo>
                    <a:pt x="769143" y="607219"/>
                  </a:lnTo>
                  <a:lnTo>
                    <a:pt x="740568" y="638175"/>
                  </a:lnTo>
                  <a:lnTo>
                    <a:pt x="709612" y="657225"/>
                  </a:lnTo>
                  <a:lnTo>
                    <a:pt x="664368" y="669131"/>
                  </a:lnTo>
                  <a:lnTo>
                    <a:pt x="633412" y="671513"/>
                  </a:lnTo>
                  <a:lnTo>
                    <a:pt x="602456" y="657225"/>
                  </a:lnTo>
                  <a:lnTo>
                    <a:pt x="557212" y="611981"/>
                  </a:lnTo>
                  <a:lnTo>
                    <a:pt x="485775" y="514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7AE815C9-4BD2-4ADE-9B86-C99C9239636E}"/>
                </a:ext>
              </a:extLst>
            </p:cNvPr>
            <p:cNvSpPr/>
            <p:nvPr/>
          </p:nvSpPr>
          <p:spPr>
            <a:xfrm>
              <a:off x="3792538" y="2901389"/>
              <a:ext cx="800100" cy="563562"/>
            </a:xfrm>
            <a:custGeom>
              <a:avLst/>
              <a:gdLst>
                <a:gd name="connsiteX0" fmla="*/ 478632 w 800100"/>
                <a:gd name="connsiteY0" fmla="*/ 400050 h 564356"/>
                <a:gd name="connsiteX1" fmla="*/ 290513 w 800100"/>
                <a:gd name="connsiteY1" fmla="*/ 233362 h 564356"/>
                <a:gd name="connsiteX2" fmla="*/ 250032 w 800100"/>
                <a:gd name="connsiteY2" fmla="*/ 200025 h 564356"/>
                <a:gd name="connsiteX3" fmla="*/ 138113 w 800100"/>
                <a:gd name="connsiteY3" fmla="*/ 121444 h 564356"/>
                <a:gd name="connsiteX4" fmla="*/ 33338 w 800100"/>
                <a:gd name="connsiteY4" fmla="*/ 59531 h 564356"/>
                <a:gd name="connsiteX5" fmla="*/ 11907 w 800100"/>
                <a:gd name="connsiteY5" fmla="*/ 45244 h 564356"/>
                <a:gd name="connsiteX6" fmla="*/ 0 w 800100"/>
                <a:gd name="connsiteY6" fmla="*/ 28575 h 564356"/>
                <a:gd name="connsiteX7" fmla="*/ 4763 w 800100"/>
                <a:gd name="connsiteY7" fmla="*/ 14287 h 564356"/>
                <a:gd name="connsiteX8" fmla="*/ 19050 w 800100"/>
                <a:gd name="connsiteY8" fmla="*/ 4762 h 564356"/>
                <a:gd name="connsiteX9" fmla="*/ 45244 w 800100"/>
                <a:gd name="connsiteY9" fmla="*/ 0 h 564356"/>
                <a:gd name="connsiteX10" fmla="*/ 80963 w 800100"/>
                <a:gd name="connsiteY10" fmla="*/ 0 h 564356"/>
                <a:gd name="connsiteX11" fmla="*/ 157163 w 800100"/>
                <a:gd name="connsiteY11" fmla="*/ 16669 h 564356"/>
                <a:gd name="connsiteX12" fmla="*/ 319088 w 800100"/>
                <a:gd name="connsiteY12" fmla="*/ 52387 h 564356"/>
                <a:gd name="connsiteX13" fmla="*/ 435769 w 800100"/>
                <a:gd name="connsiteY13" fmla="*/ 80962 h 564356"/>
                <a:gd name="connsiteX14" fmla="*/ 531019 w 800100"/>
                <a:gd name="connsiteY14" fmla="*/ 111919 h 564356"/>
                <a:gd name="connsiteX15" fmla="*/ 614363 w 800100"/>
                <a:gd name="connsiteY15" fmla="*/ 150019 h 564356"/>
                <a:gd name="connsiteX16" fmla="*/ 657225 w 800100"/>
                <a:gd name="connsiteY16" fmla="*/ 173831 h 564356"/>
                <a:gd name="connsiteX17" fmla="*/ 678657 w 800100"/>
                <a:gd name="connsiteY17" fmla="*/ 188119 h 564356"/>
                <a:gd name="connsiteX18" fmla="*/ 702469 w 800100"/>
                <a:gd name="connsiteY18" fmla="*/ 211931 h 564356"/>
                <a:gd name="connsiteX19" fmla="*/ 726282 w 800100"/>
                <a:gd name="connsiteY19" fmla="*/ 242887 h 564356"/>
                <a:gd name="connsiteX20" fmla="*/ 752475 w 800100"/>
                <a:gd name="connsiteY20" fmla="*/ 283369 h 564356"/>
                <a:gd name="connsiteX21" fmla="*/ 778669 w 800100"/>
                <a:gd name="connsiteY21" fmla="*/ 330994 h 564356"/>
                <a:gd name="connsiteX22" fmla="*/ 788194 w 800100"/>
                <a:gd name="connsiteY22" fmla="*/ 371475 h 564356"/>
                <a:gd name="connsiteX23" fmla="*/ 800100 w 800100"/>
                <a:gd name="connsiteY23" fmla="*/ 450056 h 564356"/>
                <a:gd name="connsiteX24" fmla="*/ 800100 w 800100"/>
                <a:gd name="connsiteY24" fmla="*/ 485775 h 564356"/>
                <a:gd name="connsiteX25" fmla="*/ 792957 w 800100"/>
                <a:gd name="connsiteY25" fmla="*/ 511969 h 564356"/>
                <a:gd name="connsiteX26" fmla="*/ 769144 w 800100"/>
                <a:gd name="connsiteY26" fmla="*/ 542925 h 564356"/>
                <a:gd name="connsiteX27" fmla="*/ 738188 w 800100"/>
                <a:gd name="connsiteY27" fmla="*/ 559594 h 564356"/>
                <a:gd name="connsiteX28" fmla="*/ 707232 w 800100"/>
                <a:gd name="connsiteY28" fmla="*/ 564356 h 564356"/>
                <a:gd name="connsiteX29" fmla="*/ 671513 w 800100"/>
                <a:gd name="connsiteY29" fmla="*/ 564356 h 564356"/>
                <a:gd name="connsiteX30" fmla="*/ 647700 w 800100"/>
                <a:gd name="connsiteY30" fmla="*/ 552450 h 564356"/>
                <a:gd name="connsiteX31" fmla="*/ 478632 w 800100"/>
                <a:gd name="connsiteY31" fmla="*/ 40005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564356">
                  <a:moveTo>
                    <a:pt x="478632" y="400050"/>
                  </a:moveTo>
                  <a:lnTo>
                    <a:pt x="290513" y="233362"/>
                  </a:lnTo>
                  <a:lnTo>
                    <a:pt x="250032" y="200025"/>
                  </a:lnTo>
                  <a:lnTo>
                    <a:pt x="138113" y="121444"/>
                  </a:lnTo>
                  <a:lnTo>
                    <a:pt x="33338" y="59531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5244" y="0"/>
                  </a:lnTo>
                  <a:lnTo>
                    <a:pt x="80963" y="0"/>
                  </a:lnTo>
                  <a:lnTo>
                    <a:pt x="157163" y="16669"/>
                  </a:lnTo>
                  <a:lnTo>
                    <a:pt x="319088" y="52387"/>
                  </a:lnTo>
                  <a:lnTo>
                    <a:pt x="435769" y="80962"/>
                  </a:lnTo>
                  <a:lnTo>
                    <a:pt x="531019" y="111919"/>
                  </a:lnTo>
                  <a:lnTo>
                    <a:pt x="614363" y="150019"/>
                  </a:lnTo>
                  <a:lnTo>
                    <a:pt x="657225" y="173831"/>
                  </a:lnTo>
                  <a:lnTo>
                    <a:pt x="678657" y="188119"/>
                  </a:lnTo>
                  <a:lnTo>
                    <a:pt x="702469" y="211931"/>
                  </a:lnTo>
                  <a:lnTo>
                    <a:pt x="726282" y="242887"/>
                  </a:lnTo>
                  <a:lnTo>
                    <a:pt x="752475" y="283369"/>
                  </a:lnTo>
                  <a:lnTo>
                    <a:pt x="778669" y="330994"/>
                  </a:lnTo>
                  <a:lnTo>
                    <a:pt x="788194" y="371475"/>
                  </a:lnTo>
                  <a:lnTo>
                    <a:pt x="800100" y="450056"/>
                  </a:lnTo>
                  <a:lnTo>
                    <a:pt x="800100" y="485775"/>
                  </a:lnTo>
                  <a:lnTo>
                    <a:pt x="792957" y="511969"/>
                  </a:lnTo>
                  <a:lnTo>
                    <a:pt x="769144" y="542925"/>
                  </a:lnTo>
                  <a:lnTo>
                    <a:pt x="738188" y="559594"/>
                  </a:lnTo>
                  <a:lnTo>
                    <a:pt x="707232" y="564356"/>
                  </a:lnTo>
                  <a:lnTo>
                    <a:pt x="671513" y="564356"/>
                  </a:lnTo>
                  <a:lnTo>
                    <a:pt x="647700" y="552450"/>
                  </a:lnTo>
                  <a:lnTo>
                    <a:pt x="478632" y="4000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A2193CFF-6EBE-4D15-B377-B7139FECBDB3}"/>
                </a:ext>
              </a:extLst>
            </p:cNvPr>
            <p:cNvSpPr/>
            <p:nvPr/>
          </p:nvSpPr>
          <p:spPr>
            <a:xfrm>
              <a:off x="3649663" y="5171514"/>
              <a:ext cx="615950" cy="615950"/>
            </a:xfrm>
            <a:custGeom>
              <a:avLst/>
              <a:gdLst>
                <a:gd name="connsiteX0" fmla="*/ 269082 w 614363"/>
                <a:gd name="connsiteY0" fmla="*/ 476250 h 614363"/>
                <a:gd name="connsiteX1" fmla="*/ 171450 w 614363"/>
                <a:gd name="connsiteY1" fmla="*/ 390525 h 614363"/>
                <a:gd name="connsiteX2" fmla="*/ 126207 w 614363"/>
                <a:gd name="connsiteY2" fmla="*/ 333375 h 614363"/>
                <a:gd name="connsiteX3" fmla="*/ 78582 w 614363"/>
                <a:gd name="connsiteY3" fmla="*/ 261938 h 614363"/>
                <a:gd name="connsiteX4" fmla="*/ 50007 w 614363"/>
                <a:gd name="connsiteY4" fmla="*/ 207169 h 614363"/>
                <a:gd name="connsiteX5" fmla="*/ 26194 w 614363"/>
                <a:gd name="connsiteY5" fmla="*/ 147638 h 614363"/>
                <a:gd name="connsiteX6" fmla="*/ 7144 w 614363"/>
                <a:gd name="connsiteY6" fmla="*/ 90488 h 614363"/>
                <a:gd name="connsiteX7" fmla="*/ 0 w 614363"/>
                <a:gd name="connsiteY7" fmla="*/ 45244 h 614363"/>
                <a:gd name="connsiteX8" fmla="*/ 0 w 614363"/>
                <a:gd name="connsiteY8" fmla="*/ 21432 h 614363"/>
                <a:gd name="connsiteX9" fmla="*/ 2382 w 614363"/>
                <a:gd name="connsiteY9" fmla="*/ 11907 h 614363"/>
                <a:gd name="connsiteX10" fmla="*/ 9525 w 614363"/>
                <a:gd name="connsiteY10" fmla="*/ 2382 h 614363"/>
                <a:gd name="connsiteX11" fmla="*/ 23813 w 614363"/>
                <a:gd name="connsiteY11" fmla="*/ 0 h 614363"/>
                <a:gd name="connsiteX12" fmla="*/ 42863 w 614363"/>
                <a:gd name="connsiteY12" fmla="*/ 4763 h 614363"/>
                <a:gd name="connsiteX13" fmla="*/ 97632 w 614363"/>
                <a:gd name="connsiteY13" fmla="*/ 40482 h 614363"/>
                <a:gd name="connsiteX14" fmla="*/ 166688 w 614363"/>
                <a:gd name="connsiteY14" fmla="*/ 76200 h 614363"/>
                <a:gd name="connsiteX15" fmla="*/ 252413 w 614363"/>
                <a:gd name="connsiteY15" fmla="*/ 114300 h 614363"/>
                <a:gd name="connsiteX16" fmla="*/ 288132 w 614363"/>
                <a:gd name="connsiteY16" fmla="*/ 119063 h 614363"/>
                <a:gd name="connsiteX17" fmla="*/ 316707 w 614363"/>
                <a:gd name="connsiteY17" fmla="*/ 114300 h 614363"/>
                <a:gd name="connsiteX18" fmla="*/ 614363 w 614363"/>
                <a:gd name="connsiteY18" fmla="*/ 438150 h 614363"/>
                <a:gd name="connsiteX19" fmla="*/ 590550 w 614363"/>
                <a:gd name="connsiteY19" fmla="*/ 509588 h 614363"/>
                <a:gd name="connsiteX20" fmla="*/ 583407 w 614363"/>
                <a:gd name="connsiteY20" fmla="*/ 561975 h 614363"/>
                <a:gd name="connsiteX21" fmla="*/ 576263 w 614363"/>
                <a:gd name="connsiteY21" fmla="*/ 592932 h 614363"/>
                <a:gd name="connsiteX22" fmla="*/ 566738 w 614363"/>
                <a:gd name="connsiteY22" fmla="*/ 602457 h 614363"/>
                <a:gd name="connsiteX23" fmla="*/ 542925 w 614363"/>
                <a:gd name="connsiteY23" fmla="*/ 611982 h 614363"/>
                <a:gd name="connsiteX24" fmla="*/ 507207 w 614363"/>
                <a:gd name="connsiteY24" fmla="*/ 614363 h 614363"/>
                <a:gd name="connsiteX25" fmla="*/ 459582 w 614363"/>
                <a:gd name="connsiteY25" fmla="*/ 600075 h 614363"/>
                <a:gd name="connsiteX26" fmla="*/ 385763 w 614363"/>
                <a:gd name="connsiteY26" fmla="*/ 561975 h 614363"/>
                <a:gd name="connsiteX27" fmla="*/ 269082 w 614363"/>
                <a:gd name="connsiteY27" fmla="*/ 476250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4363" h="614363">
                  <a:moveTo>
                    <a:pt x="269082" y="476250"/>
                  </a:moveTo>
                  <a:lnTo>
                    <a:pt x="171450" y="390525"/>
                  </a:lnTo>
                  <a:lnTo>
                    <a:pt x="126207" y="333375"/>
                  </a:lnTo>
                  <a:lnTo>
                    <a:pt x="78582" y="261938"/>
                  </a:lnTo>
                  <a:lnTo>
                    <a:pt x="50007" y="207169"/>
                  </a:lnTo>
                  <a:lnTo>
                    <a:pt x="26194" y="147638"/>
                  </a:lnTo>
                  <a:lnTo>
                    <a:pt x="7144" y="90488"/>
                  </a:lnTo>
                  <a:lnTo>
                    <a:pt x="0" y="45244"/>
                  </a:lnTo>
                  <a:lnTo>
                    <a:pt x="0" y="21432"/>
                  </a:lnTo>
                  <a:lnTo>
                    <a:pt x="2382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2863" y="4763"/>
                  </a:lnTo>
                  <a:lnTo>
                    <a:pt x="97632" y="40482"/>
                  </a:lnTo>
                  <a:lnTo>
                    <a:pt x="166688" y="76200"/>
                  </a:lnTo>
                  <a:lnTo>
                    <a:pt x="252413" y="114300"/>
                  </a:lnTo>
                  <a:lnTo>
                    <a:pt x="288132" y="119063"/>
                  </a:lnTo>
                  <a:lnTo>
                    <a:pt x="316707" y="114300"/>
                  </a:lnTo>
                  <a:lnTo>
                    <a:pt x="614363" y="438150"/>
                  </a:lnTo>
                  <a:lnTo>
                    <a:pt x="590550" y="509588"/>
                  </a:lnTo>
                  <a:lnTo>
                    <a:pt x="583407" y="561975"/>
                  </a:lnTo>
                  <a:lnTo>
                    <a:pt x="576263" y="592932"/>
                  </a:lnTo>
                  <a:lnTo>
                    <a:pt x="566738" y="602457"/>
                  </a:lnTo>
                  <a:lnTo>
                    <a:pt x="542925" y="611982"/>
                  </a:lnTo>
                  <a:lnTo>
                    <a:pt x="507207" y="614363"/>
                  </a:lnTo>
                  <a:lnTo>
                    <a:pt x="459582" y="600075"/>
                  </a:lnTo>
                  <a:lnTo>
                    <a:pt x="385763" y="561975"/>
                  </a:lnTo>
                  <a:lnTo>
                    <a:pt x="269082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7CEC404F-C6E9-4D61-8269-31899D0E3DD0}"/>
                </a:ext>
              </a:extLst>
            </p:cNvPr>
            <p:cNvSpPr/>
            <p:nvPr/>
          </p:nvSpPr>
          <p:spPr>
            <a:xfrm>
              <a:off x="6215063" y="1469465"/>
              <a:ext cx="595312" cy="631825"/>
            </a:xfrm>
            <a:custGeom>
              <a:avLst/>
              <a:gdLst>
                <a:gd name="connsiteX0" fmla="*/ 230981 w 595312"/>
                <a:gd name="connsiteY0" fmla="*/ 428625 h 631031"/>
                <a:gd name="connsiteX1" fmla="*/ 228600 w 595312"/>
                <a:gd name="connsiteY1" fmla="*/ 309562 h 631031"/>
                <a:gd name="connsiteX2" fmla="*/ 219075 w 595312"/>
                <a:gd name="connsiteY2" fmla="*/ 266700 h 631031"/>
                <a:gd name="connsiteX3" fmla="*/ 200025 w 595312"/>
                <a:gd name="connsiteY3" fmla="*/ 226218 h 631031"/>
                <a:gd name="connsiteX4" fmla="*/ 180975 w 595312"/>
                <a:gd name="connsiteY4" fmla="*/ 197643 h 631031"/>
                <a:gd name="connsiteX5" fmla="*/ 152400 w 595312"/>
                <a:gd name="connsiteY5" fmla="*/ 166687 h 631031"/>
                <a:gd name="connsiteX6" fmla="*/ 116681 w 595312"/>
                <a:gd name="connsiteY6" fmla="*/ 133350 h 631031"/>
                <a:gd name="connsiteX7" fmla="*/ 71437 w 595312"/>
                <a:gd name="connsiteY7" fmla="*/ 100012 h 631031"/>
                <a:gd name="connsiteX8" fmla="*/ 35718 w 595312"/>
                <a:gd name="connsiteY8" fmla="*/ 78581 h 631031"/>
                <a:gd name="connsiteX9" fmla="*/ 16668 w 595312"/>
                <a:gd name="connsiteY9" fmla="*/ 66675 h 631031"/>
                <a:gd name="connsiteX10" fmla="*/ 0 w 595312"/>
                <a:gd name="connsiteY10" fmla="*/ 45243 h 631031"/>
                <a:gd name="connsiteX11" fmla="*/ 0 w 595312"/>
                <a:gd name="connsiteY11" fmla="*/ 28575 h 631031"/>
                <a:gd name="connsiteX12" fmla="*/ 4762 w 595312"/>
                <a:gd name="connsiteY12" fmla="*/ 14287 h 631031"/>
                <a:gd name="connsiteX13" fmla="*/ 21431 w 595312"/>
                <a:gd name="connsiteY13" fmla="*/ 4762 h 631031"/>
                <a:gd name="connsiteX14" fmla="*/ 73818 w 595312"/>
                <a:gd name="connsiteY14" fmla="*/ 0 h 631031"/>
                <a:gd name="connsiteX15" fmla="*/ 185737 w 595312"/>
                <a:gd name="connsiteY15" fmla="*/ 4762 h 631031"/>
                <a:gd name="connsiteX16" fmla="*/ 245268 w 595312"/>
                <a:gd name="connsiteY16" fmla="*/ 9525 h 631031"/>
                <a:gd name="connsiteX17" fmla="*/ 316706 w 595312"/>
                <a:gd name="connsiteY17" fmla="*/ 21431 h 631031"/>
                <a:gd name="connsiteX18" fmla="*/ 385762 w 595312"/>
                <a:gd name="connsiteY18" fmla="*/ 40481 h 631031"/>
                <a:gd name="connsiteX19" fmla="*/ 481012 w 595312"/>
                <a:gd name="connsiteY19" fmla="*/ 83343 h 631031"/>
                <a:gd name="connsiteX20" fmla="*/ 535781 w 595312"/>
                <a:gd name="connsiteY20" fmla="*/ 111918 h 631031"/>
                <a:gd name="connsiteX21" fmla="*/ 569118 w 595312"/>
                <a:gd name="connsiteY21" fmla="*/ 140493 h 631031"/>
                <a:gd name="connsiteX22" fmla="*/ 588168 w 595312"/>
                <a:gd name="connsiteY22" fmla="*/ 164306 h 631031"/>
                <a:gd name="connsiteX23" fmla="*/ 595312 w 595312"/>
                <a:gd name="connsiteY23" fmla="*/ 188118 h 631031"/>
                <a:gd name="connsiteX24" fmla="*/ 590550 w 595312"/>
                <a:gd name="connsiteY24" fmla="*/ 219075 h 631031"/>
                <a:gd name="connsiteX25" fmla="*/ 573881 w 595312"/>
                <a:gd name="connsiteY25" fmla="*/ 240506 h 631031"/>
                <a:gd name="connsiteX26" fmla="*/ 545306 w 595312"/>
                <a:gd name="connsiteY26" fmla="*/ 269081 h 631031"/>
                <a:gd name="connsiteX27" fmla="*/ 514350 w 595312"/>
                <a:gd name="connsiteY27" fmla="*/ 311943 h 631031"/>
                <a:gd name="connsiteX28" fmla="*/ 497681 w 595312"/>
                <a:gd name="connsiteY28" fmla="*/ 342900 h 631031"/>
                <a:gd name="connsiteX29" fmla="*/ 481012 w 595312"/>
                <a:gd name="connsiteY29" fmla="*/ 388143 h 631031"/>
                <a:gd name="connsiteX30" fmla="*/ 473868 w 595312"/>
                <a:gd name="connsiteY30" fmla="*/ 433387 h 631031"/>
                <a:gd name="connsiteX31" fmla="*/ 473868 w 595312"/>
                <a:gd name="connsiteY31" fmla="*/ 466725 h 631031"/>
                <a:gd name="connsiteX32" fmla="*/ 473868 w 595312"/>
                <a:gd name="connsiteY32" fmla="*/ 590550 h 631031"/>
                <a:gd name="connsiteX33" fmla="*/ 223837 w 595312"/>
                <a:gd name="connsiteY33" fmla="*/ 631031 h 631031"/>
                <a:gd name="connsiteX34" fmla="*/ 230981 w 595312"/>
                <a:gd name="connsiteY34" fmla="*/ 4286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2" h="631031">
                  <a:moveTo>
                    <a:pt x="230981" y="428625"/>
                  </a:moveTo>
                  <a:cubicBezTo>
                    <a:pt x="230187" y="388937"/>
                    <a:pt x="229394" y="349250"/>
                    <a:pt x="228600" y="309562"/>
                  </a:cubicBezTo>
                  <a:lnTo>
                    <a:pt x="219075" y="266700"/>
                  </a:lnTo>
                  <a:lnTo>
                    <a:pt x="200025" y="226218"/>
                  </a:lnTo>
                  <a:lnTo>
                    <a:pt x="180975" y="197643"/>
                  </a:lnTo>
                  <a:lnTo>
                    <a:pt x="152400" y="166687"/>
                  </a:lnTo>
                  <a:lnTo>
                    <a:pt x="116681" y="133350"/>
                  </a:lnTo>
                  <a:lnTo>
                    <a:pt x="71437" y="100012"/>
                  </a:lnTo>
                  <a:lnTo>
                    <a:pt x="35718" y="78581"/>
                  </a:lnTo>
                  <a:lnTo>
                    <a:pt x="16668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73818" y="0"/>
                  </a:lnTo>
                  <a:lnTo>
                    <a:pt x="185737" y="4762"/>
                  </a:lnTo>
                  <a:lnTo>
                    <a:pt x="245268" y="9525"/>
                  </a:lnTo>
                  <a:lnTo>
                    <a:pt x="316706" y="21431"/>
                  </a:lnTo>
                  <a:lnTo>
                    <a:pt x="385762" y="40481"/>
                  </a:lnTo>
                  <a:lnTo>
                    <a:pt x="481012" y="83343"/>
                  </a:lnTo>
                  <a:lnTo>
                    <a:pt x="535781" y="111918"/>
                  </a:lnTo>
                  <a:lnTo>
                    <a:pt x="569118" y="140493"/>
                  </a:lnTo>
                  <a:lnTo>
                    <a:pt x="588168" y="164306"/>
                  </a:lnTo>
                  <a:lnTo>
                    <a:pt x="595312" y="188118"/>
                  </a:lnTo>
                  <a:lnTo>
                    <a:pt x="590550" y="219075"/>
                  </a:lnTo>
                  <a:lnTo>
                    <a:pt x="573881" y="240506"/>
                  </a:lnTo>
                  <a:lnTo>
                    <a:pt x="545306" y="269081"/>
                  </a:lnTo>
                  <a:lnTo>
                    <a:pt x="514350" y="311943"/>
                  </a:lnTo>
                  <a:lnTo>
                    <a:pt x="497681" y="342900"/>
                  </a:lnTo>
                  <a:lnTo>
                    <a:pt x="481012" y="388143"/>
                  </a:lnTo>
                  <a:lnTo>
                    <a:pt x="473868" y="433387"/>
                  </a:lnTo>
                  <a:lnTo>
                    <a:pt x="473868" y="466725"/>
                  </a:lnTo>
                  <a:lnTo>
                    <a:pt x="473868" y="590550"/>
                  </a:lnTo>
                  <a:lnTo>
                    <a:pt x="223837" y="631031"/>
                  </a:lnTo>
                  <a:lnTo>
                    <a:pt x="230981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C1AD544F-E7C6-433A-B3B5-208C78287868}"/>
                </a:ext>
              </a:extLst>
            </p:cNvPr>
            <p:cNvSpPr/>
            <p:nvPr/>
          </p:nvSpPr>
          <p:spPr>
            <a:xfrm>
              <a:off x="5170488" y="1788552"/>
              <a:ext cx="438150" cy="1173163"/>
            </a:xfrm>
            <a:custGeom>
              <a:avLst/>
              <a:gdLst>
                <a:gd name="connsiteX0" fmla="*/ 102394 w 438150"/>
                <a:gd name="connsiteY0" fmla="*/ 707231 h 1173956"/>
                <a:gd name="connsiteX1" fmla="*/ 154781 w 438150"/>
                <a:gd name="connsiteY1" fmla="*/ 614363 h 1173956"/>
                <a:gd name="connsiteX2" fmla="*/ 178594 w 438150"/>
                <a:gd name="connsiteY2" fmla="*/ 559594 h 1173956"/>
                <a:gd name="connsiteX3" fmla="*/ 209550 w 438150"/>
                <a:gd name="connsiteY3" fmla="*/ 466725 h 1173956"/>
                <a:gd name="connsiteX4" fmla="*/ 221456 w 438150"/>
                <a:gd name="connsiteY4" fmla="*/ 388144 h 1173956"/>
                <a:gd name="connsiteX5" fmla="*/ 228600 w 438150"/>
                <a:gd name="connsiteY5" fmla="*/ 302419 h 1173956"/>
                <a:gd name="connsiteX6" fmla="*/ 226219 w 438150"/>
                <a:gd name="connsiteY6" fmla="*/ 240506 h 1173956"/>
                <a:gd name="connsiteX7" fmla="*/ 219075 w 438150"/>
                <a:gd name="connsiteY7" fmla="*/ 188119 h 1173956"/>
                <a:gd name="connsiteX8" fmla="*/ 207169 w 438150"/>
                <a:gd name="connsiteY8" fmla="*/ 135731 h 1173956"/>
                <a:gd name="connsiteX9" fmla="*/ 183356 w 438150"/>
                <a:gd name="connsiteY9" fmla="*/ 71438 h 1173956"/>
                <a:gd name="connsiteX10" fmla="*/ 173831 w 438150"/>
                <a:gd name="connsiteY10" fmla="*/ 47625 h 1173956"/>
                <a:gd name="connsiteX11" fmla="*/ 169069 w 438150"/>
                <a:gd name="connsiteY11" fmla="*/ 28575 h 1173956"/>
                <a:gd name="connsiteX12" fmla="*/ 169069 w 438150"/>
                <a:gd name="connsiteY12" fmla="*/ 19050 h 1173956"/>
                <a:gd name="connsiteX13" fmla="*/ 173831 w 438150"/>
                <a:gd name="connsiteY13" fmla="*/ 4763 h 1173956"/>
                <a:gd name="connsiteX14" fmla="*/ 183356 w 438150"/>
                <a:gd name="connsiteY14" fmla="*/ 0 h 1173956"/>
                <a:gd name="connsiteX15" fmla="*/ 202406 w 438150"/>
                <a:gd name="connsiteY15" fmla="*/ 4763 h 1173956"/>
                <a:gd name="connsiteX16" fmla="*/ 228600 w 438150"/>
                <a:gd name="connsiteY16" fmla="*/ 19050 h 1173956"/>
                <a:gd name="connsiteX17" fmla="*/ 266700 w 438150"/>
                <a:gd name="connsiteY17" fmla="*/ 59531 h 1173956"/>
                <a:gd name="connsiteX18" fmla="*/ 309562 w 438150"/>
                <a:gd name="connsiteY18" fmla="*/ 107156 h 1173956"/>
                <a:gd name="connsiteX19" fmla="*/ 352425 w 438150"/>
                <a:gd name="connsiteY19" fmla="*/ 169069 h 1173956"/>
                <a:gd name="connsiteX20" fmla="*/ 383381 w 438150"/>
                <a:gd name="connsiteY20" fmla="*/ 223838 h 1173956"/>
                <a:gd name="connsiteX21" fmla="*/ 407194 w 438150"/>
                <a:gd name="connsiteY21" fmla="*/ 276225 h 1173956"/>
                <a:gd name="connsiteX22" fmla="*/ 438150 w 438150"/>
                <a:gd name="connsiteY22" fmla="*/ 364331 h 1173956"/>
                <a:gd name="connsiteX23" fmla="*/ 433387 w 438150"/>
                <a:gd name="connsiteY23" fmla="*/ 483394 h 1173956"/>
                <a:gd name="connsiteX24" fmla="*/ 409575 w 438150"/>
                <a:gd name="connsiteY24" fmla="*/ 611981 h 1173956"/>
                <a:gd name="connsiteX25" fmla="*/ 385762 w 438150"/>
                <a:gd name="connsiteY25" fmla="*/ 716756 h 1173956"/>
                <a:gd name="connsiteX26" fmla="*/ 361950 w 438150"/>
                <a:gd name="connsiteY26" fmla="*/ 812006 h 1173956"/>
                <a:gd name="connsiteX27" fmla="*/ 328612 w 438150"/>
                <a:gd name="connsiteY27" fmla="*/ 921544 h 1173956"/>
                <a:gd name="connsiteX28" fmla="*/ 278606 w 438150"/>
                <a:gd name="connsiteY28" fmla="*/ 1031081 h 1173956"/>
                <a:gd name="connsiteX29" fmla="*/ 240506 w 438150"/>
                <a:gd name="connsiteY29" fmla="*/ 1107281 h 1173956"/>
                <a:gd name="connsiteX30" fmla="*/ 202406 w 438150"/>
                <a:gd name="connsiteY30" fmla="*/ 1152525 h 1173956"/>
                <a:gd name="connsiteX31" fmla="*/ 180975 w 438150"/>
                <a:gd name="connsiteY31" fmla="*/ 1169194 h 1173956"/>
                <a:gd name="connsiteX32" fmla="*/ 157162 w 438150"/>
                <a:gd name="connsiteY32" fmla="*/ 1173956 h 1173956"/>
                <a:gd name="connsiteX33" fmla="*/ 135731 w 438150"/>
                <a:gd name="connsiteY33" fmla="*/ 1171575 h 1173956"/>
                <a:gd name="connsiteX34" fmla="*/ 111919 w 438150"/>
                <a:gd name="connsiteY34" fmla="*/ 1164431 h 1173956"/>
                <a:gd name="connsiteX35" fmla="*/ 73819 w 438150"/>
                <a:gd name="connsiteY35" fmla="*/ 1131094 h 1173956"/>
                <a:gd name="connsiteX36" fmla="*/ 40481 w 438150"/>
                <a:gd name="connsiteY36" fmla="*/ 1092994 h 1173956"/>
                <a:gd name="connsiteX37" fmla="*/ 16669 w 438150"/>
                <a:gd name="connsiteY37" fmla="*/ 1054894 h 1173956"/>
                <a:gd name="connsiteX38" fmla="*/ 2381 w 438150"/>
                <a:gd name="connsiteY38" fmla="*/ 1009650 h 1173956"/>
                <a:gd name="connsiteX39" fmla="*/ 0 w 438150"/>
                <a:gd name="connsiteY39" fmla="*/ 947738 h 1173956"/>
                <a:gd name="connsiteX40" fmla="*/ 7144 w 438150"/>
                <a:gd name="connsiteY40" fmla="*/ 907256 h 1173956"/>
                <a:gd name="connsiteX41" fmla="*/ 45244 w 438150"/>
                <a:gd name="connsiteY41" fmla="*/ 819150 h 1173956"/>
                <a:gd name="connsiteX42" fmla="*/ 102394 w 438150"/>
                <a:gd name="connsiteY42" fmla="*/ 7072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1173956">
                  <a:moveTo>
                    <a:pt x="102394" y="707231"/>
                  </a:moveTo>
                  <a:lnTo>
                    <a:pt x="154781" y="614363"/>
                  </a:lnTo>
                  <a:lnTo>
                    <a:pt x="178594" y="559594"/>
                  </a:lnTo>
                  <a:lnTo>
                    <a:pt x="209550" y="466725"/>
                  </a:lnTo>
                  <a:lnTo>
                    <a:pt x="221456" y="388144"/>
                  </a:lnTo>
                  <a:lnTo>
                    <a:pt x="228600" y="302419"/>
                  </a:lnTo>
                  <a:cubicBezTo>
                    <a:pt x="227806" y="281781"/>
                    <a:pt x="227013" y="261144"/>
                    <a:pt x="226219" y="240506"/>
                  </a:cubicBezTo>
                  <a:lnTo>
                    <a:pt x="219075" y="188119"/>
                  </a:lnTo>
                  <a:lnTo>
                    <a:pt x="207169" y="135731"/>
                  </a:lnTo>
                  <a:lnTo>
                    <a:pt x="183356" y="71438"/>
                  </a:lnTo>
                  <a:lnTo>
                    <a:pt x="173831" y="47625"/>
                  </a:lnTo>
                  <a:lnTo>
                    <a:pt x="169069" y="28575"/>
                  </a:lnTo>
                  <a:lnTo>
                    <a:pt x="169069" y="19050"/>
                  </a:lnTo>
                  <a:lnTo>
                    <a:pt x="173831" y="4763"/>
                  </a:lnTo>
                  <a:lnTo>
                    <a:pt x="183356" y="0"/>
                  </a:lnTo>
                  <a:lnTo>
                    <a:pt x="202406" y="4763"/>
                  </a:lnTo>
                  <a:lnTo>
                    <a:pt x="228600" y="19050"/>
                  </a:lnTo>
                  <a:lnTo>
                    <a:pt x="266700" y="59531"/>
                  </a:lnTo>
                  <a:lnTo>
                    <a:pt x="309562" y="107156"/>
                  </a:lnTo>
                  <a:lnTo>
                    <a:pt x="352425" y="169069"/>
                  </a:lnTo>
                  <a:lnTo>
                    <a:pt x="383381" y="223838"/>
                  </a:lnTo>
                  <a:lnTo>
                    <a:pt x="407194" y="276225"/>
                  </a:lnTo>
                  <a:lnTo>
                    <a:pt x="438150" y="364331"/>
                  </a:lnTo>
                  <a:lnTo>
                    <a:pt x="433387" y="483394"/>
                  </a:lnTo>
                  <a:lnTo>
                    <a:pt x="409575" y="611981"/>
                  </a:lnTo>
                  <a:lnTo>
                    <a:pt x="385762" y="716756"/>
                  </a:lnTo>
                  <a:lnTo>
                    <a:pt x="361950" y="812006"/>
                  </a:lnTo>
                  <a:lnTo>
                    <a:pt x="328612" y="921544"/>
                  </a:lnTo>
                  <a:lnTo>
                    <a:pt x="278606" y="1031081"/>
                  </a:lnTo>
                  <a:lnTo>
                    <a:pt x="240506" y="1107281"/>
                  </a:lnTo>
                  <a:lnTo>
                    <a:pt x="202406" y="1152525"/>
                  </a:lnTo>
                  <a:lnTo>
                    <a:pt x="180975" y="1169194"/>
                  </a:lnTo>
                  <a:lnTo>
                    <a:pt x="157162" y="1173956"/>
                  </a:lnTo>
                  <a:lnTo>
                    <a:pt x="135731" y="1171575"/>
                  </a:lnTo>
                  <a:lnTo>
                    <a:pt x="111919" y="1164431"/>
                  </a:lnTo>
                  <a:lnTo>
                    <a:pt x="73819" y="1131094"/>
                  </a:lnTo>
                  <a:lnTo>
                    <a:pt x="40481" y="1092994"/>
                  </a:lnTo>
                  <a:lnTo>
                    <a:pt x="16669" y="1054894"/>
                  </a:lnTo>
                  <a:lnTo>
                    <a:pt x="2381" y="1009650"/>
                  </a:lnTo>
                  <a:cubicBezTo>
                    <a:pt x="1587" y="989013"/>
                    <a:pt x="794" y="968375"/>
                    <a:pt x="0" y="947738"/>
                  </a:cubicBezTo>
                  <a:lnTo>
                    <a:pt x="7144" y="907256"/>
                  </a:lnTo>
                  <a:lnTo>
                    <a:pt x="45244" y="819150"/>
                  </a:lnTo>
                  <a:lnTo>
                    <a:pt x="102394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F37E24D0-4FC5-4A1B-94C3-56799D7D2CA5}"/>
                </a:ext>
              </a:extLst>
            </p:cNvPr>
            <p:cNvSpPr/>
            <p:nvPr/>
          </p:nvSpPr>
          <p:spPr>
            <a:xfrm>
              <a:off x="5151438" y="4848226"/>
              <a:ext cx="1162050" cy="1000125"/>
            </a:xfrm>
            <a:custGeom>
              <a:avLst/>
              <a:gdLst>
                <a:gd name="connsiteX0" fmla="*/ 642937 w 1162050"/>
                <a:gd name="connsiteY0" fmla="*/ 697706 h 1000125"/>
                <a:gd name="connsiteX1" fmla="*/ 433387 w 1162050"/>
                <a:gd name="connsiteY1" fmla="*/ 828675 h 1000125"/>
                <a:gd name="connsiteX2" fmla="*/ 226219 w 1162050"/>
                <a:gd name="connsiteY2" fmla="*/ 931069 h 1000125"/>
                <a:gd name="connsiteX3" fmla="*/ 66675 w 1162050"/>
                <a:gd name="connsiteY3" fmla="*/ 995363 h 1000125"/>
                <a:gd name="connsiteX4" fmla="*/ 35719 w 1162050"/>
                <a:gd name="connsiteY4" fmla="*/ 1000125 h 1000125"/>
                <a:gd name="connsiteX5" fmla="*/ 16669 w 1162050"/>
                <a:gd name="connsiteY5" fmla="*/ 997744 h 1000125"/>
                <a:gd name="connsiteX6" fmla="*/ 4762 w 1162050"/>
                <a:gd name="connsiteY6" fmla="*/ 990600 h 1000125"/>
                <a:gd name="connsiteX7" fmla="*/ 0 w 1162050"/>
                <a:gd name="connsiteY7" fmla="*/ 976313 h 1000125"/>
                <a:gd name="connsiteX8" fmla="*/ 9525 w 1162050"/>
                <a:gd name="connsiteY8" fmla="*/ 954881 h 1000125"/>
                <a:gd name="connsiteX9" fmla="*/ 100012 w 1162050"/>
                <a:gd name="connsiteY9" fmla="*/ 892969 h 1000125"/>
                <a:gd name="connsiteX10" fmla="*/ 233362 w 1162050"/>
                <a:gd name="connsiteY10" fmla="*/ 800100 h 1000125"/>
                <a:gd name="connsiteX11" fmla="*/ 378619 w 1162050"/>
                <a:gd name="connsiteY11" fmla="*/ 685800 h 1000125"/>
                <a:gd name="connsiteX12" fmla="*/ 514350 w 1162050"/>
                <a:gd name="connsiteY12" fmla="*/ 564356 h 1000125"/>
                <a:gd name="connsiteX13" fmla="*/ 602456 w 1162050"/>
                <a:gd name="connsiteY13" fmla="*/ 478631 h 1000125"/>
                <a:gd name="connsiteX14" fmla="*/ 695325 w 1162050"/>
                <a:gd name="connsiteY14" fmla="*/ 381000 h 1000125"/>
                <a:gd name="connsiteX15" fmla="*/ 769144 w 1162050"/>
                <a:gd name="connsiteY15" fmla="*/ 295275 h 1000125"/>
                <a:gd name="connsiteX16" fmla="*/ 785812 w 1162050"/>
                <a:gd name="connsiteY16" fmla="*/ 269081 h 1000125"/>
                <a:gd name="connsiteX17" fmla="*/ 788194 w 1162050"/>
                <a:gd name="connsiteY17" fmla="*/ 250031 h 1000125"/>
                <a:gd name="connsiteX18" fmla="*/ 788194 w 1162050"/>
                <a:gd name="connsiteY18" fmla="*/ 223838 h 1000125"/>
                <a:gd name="connsiteX19" fmla="*/ 788194 w 1162050"/>
                <a:gd name="connsiteY19" fmla="*/ 202406 h 1000125"/>
                <a:gd name="connsiteX20" fmla="*/ 778669 w 1162050"/>
                <a:gd name="connsiteY20" fmla="*/ 183356 h 1000125"/>
                <a:gd name="connsiteX21" fmla="*/ 740569 w 1162050"/>
                <a:gd name="connsiteY21" fmla="*/ 150019 h 1000125"/>
                <a:gd name="connsiteX22" fmla="*/ 635794 w 1162050"/>
                <a:gd name="connsiteY22" fmla="*/ 64294 h 1000125"/>
                <a:gd name="connsiteX23" fmla="*/ 621506 w 1162050"/>
                <a:gd name="connsiteY23" fmla="*/ 50006 h 1000125"/>
                <a:gd name="connsiteX24" fmla="*/ 614362 w 1162050"/>
                <a:gd name="connsiteY24" fmla="*/ 35719 h 1000125"/>
                <a:gd name="connsiteX25" fmla="*/ 614362 w 1162050"/>
                <a:gd name="connsiteY25" fmla="*/ 19050 h 1000125"/>
                <a:gd name="connsiteX26" fmla="*/ 619125 w 1162050"/>
                <a:gd name="connsiteY26" fmla="*/ 7144 h 1000125"/>
                <a:gd name="connsiteX27" fmla="*/ 633412 w 1162050"/>
                <a:gd name="connsiteY27" fmla="*/ 0 h 1000125"/>
                <a:gd name="connsiteX28" fmla="*/ 676275 w 1162050"/>
                <a:gd name="connsiteY28" fmla="*/ 4763 h 1000125"/>
                <a:gd name="connsiteX29" fmla="*/ 807244 w 1162050"/>
                <a:gd name="connsiteY29" fmla="*/ 35719 h 1000125"/>
                <a:gd name="connsiteX30" fmla="*/ 904875 w 1162050"/>
                <a:gd name="connsiteY30" fmla="*/ 64294 h 1000125"/>
                <a:gd name="connsiteX31" fmla="*/ 978694 w 1162050"/>
                <a:gd name="connsiteY31" fmla="*/ 95250 h 1000125"/>
                <a:gd name="connsiteX32" fmla="*/ 1033462 w 1162050"/>
                <a:gd name="connsiteY32" fmla="*/ 121444 h 1000125"/>
                <a:gd name="connsiteX33" fmla="*/ 1083469 w 1162050"/>
                <a:gd name="connsiteY33" fmla="*/ 157163 h 1000125"/>
                <a:gd name="connsiteX34" fmla="*/ 1114425 w 1162050"/>
                <a:gd name="connsiteY34" fmla="*/ 180975 h 1000125"/>
                <a:gd name="connsiteX35" fmla="*/ 1135856 w 1162050"/>
                <a:gd name="connsiteY35" fmla="*/ 207169 h 1000125"/>
                <a:gd name="connsiteX36" fmla="*/ 1154906 w 1162050"/>
                <a:gd name="connsiteY36" fmla="*/ 233363 h 1000125"/>
                <a:gd name="connsiteX37" fmla="*/ 1162050 w 1162050"/>
                <a:gd name="connsiteY37" fmla="*/ 257175 h 1000125"/>
                <a:gd name="connsiteX38" fmla="*/ 1162050 w 1162050"/>
                <a:gd name="connsiteY38" fmla="*/ 278606 h 1000125"/>
                <a:gd name="connsiteX39" fmla="*/ 1152525 w 1162050"/>
                <a:gd name="connsiteY39" fmla="*/ 300038 h 1000125"/>
                <a:gd name="connsiteX40" fmla="*/ 1128712 w 1162050"/>
                <a:gd name="connsiteY40" fmla="*/ 319088 h 1000125"/>
                <a:gd name="connsiteX41" fmla="*/ 1052512 w 1162050"/>
                <a:gd name="connsiteY41" fmla="*/ 338138 h 1000125"/>
                <a:gd name="connsiteX42" fmla="*/ 971550 w 1162050"/>
                <a:gd name="connsiteY42" fmla="*/ 428625 h 1000125"/>
                <a:gd name="connsiteX43" fmla="*/ 804862 w 1162050"/>
                <a:gd name="connsiteY43" fmla="*/ 578644 h 1000125"/>
                <a:gd name="connsiteX44" fmla="*/ 642937 w 1162050"/>
                <a:gd name="connsiteY44" fmla="*/ 6977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2050" h="1000125">
                  <a:moveTo>
                    <a:pt x="642937" y="697706"/>
                  </a:moveTo>
                  <a:lnTo>
                    <a:pt x="433387" y="828675"/>
                  </a:lnTo>
                  <a:lnTo>
                    <a:pt x="226219" y="931069"/>
                  </a:lnTo>
                  <a:lnTo>
                    <a:pt x="66675" y="995363"/>
                  </a:lnTo>
                  <a:lnTo>
                    <a:pt x="35719" y="1000125"/>
                  </a:lnTo>
                  <a:lnTo>
                    <a:pt x="16669" y="997744"/>
                  </a:lnTo>
                  <a:lnTo>
                    <a:pt x="4762" y="990600"/>
                  </a:lnTo>
                  <a:lnTo>
                    <a:pt x="0" y="976313"/>
                  </a:lnTo>
                  <a:lnTo>
                    <a:pt x="9525" y="954881"/>
                  </a:lnTo>
                  <a:lnTo>
                    <a:pt x="100012" y="892969"/>
                  </a:lnTo>
                  <a:lnTo>
                    <a:pt x="233362" y="800100"/>
                  </a:lnTo>
                  <a:lnTo>
                    <a:pt x="378619" y="685800"/>
                  </a:lnTo>
                  <a:lnTo>
                    <a:pt x="514350" y="564356"/>
                  </a:lnTo>
                  <a:lnTo>
                    <a:pt x="602456" y="478631"/>
                  </a:lnTo>
                  <a:lnTo>
                    <a:pt x="695325" y="381000"/>
                  </a:lnTo>
                  <a:lnTo>
                    <a:pt x="769144" y="295275"/>
                  </a:lnTo>
                  <a:lnTo>
                    <a:pt x="785812" y="269081"/>
                  </a:lnTo>
                  <a:lnTo>
                    <a:pt x="788194" y="250031"/>
                  </a:lnTo>
                  <a:lnTo>
                    <a:pt x="788194" y="223838"/>
                  </a:lnTo>
                  <a:lnTo>
                    <a:pt x="788194" y="202406"/>
                  </a:lnTo>
                  <a:lnTo>
                    <a:pt x="778669" y="183356"/>
                  </a:lnTo>
                  <a:lnTo>
                    <a:pt x="740569" y="150019"/>
                  </a:lnTo>
                  <a:lnTo>
                    <a:pt x="635794" y="64294"/>
                  </a:lnTo>
                  <a:lnTo>
                    <a:pt x="621506" y="50006"/>
                  </a:lnTo>
                  <a:lnTo>
                    <a:pt x="614362" y="35719"/>
                  </a:lnTo>
                  <a:lnTo>
                    <a:pt x="614362" y="19050"/>
                  </a:lnTo>
                  <a:lnTo>
                    <a:pt x="619125" y="7144"/>
                  </a:lnTo>
                  <a:lnTo>
                    <a:pt x="633412" y="0"/>
                  </a:lnTo>
                  <a:lnTo>
                    <a:pt x="676275" y="4763"/>
                  </a:lnTo>
                  <a:lnTo>
                    <a:pt x="807244" y="35719"/>
                  </a:lnTo>
                  <a:lnTo>
                    <a:pt x="904875" y="64294"/>
                  </a:lnTo>
                  <a:lnTo>
                    <a:pt x="978694" y="95250"/>
                  </a:lnTo>
                  <a:lnTo>
                    <a:pt x="1033462" y="121444"/>
                  </a:lnTo>
                  <a:lnTo>
                    <a:pt x="1083469" y="157163"/>
                  </a:lnTo>
                  <a:lnTo>
                    <a:pt x="1114425" y="180975"/>
                  </a:lnTo>
                  <a:lnTo>
                    <a:pt x="1135856" y="207169"/>
                  </a:lnTo>
                  <a:lnTo>
                    <a:pt x="1154906" y="233363"/>
                  </a:lnTo>
                  <a:lnTo>
                    <a:pt x="1162050" y="257175"/>
                  </a:lnTo>
                  <a:lnTo>
                    <a:pt x="1162050" y="278606"/>
                  </a:lnTo>
                  <a:lnTo>
                    <a:pt x="1152525" y="300038"/>
                  </a:lnTo>
                  <a:lnTo>
                    <a:pt x="1128712" y="319088"/>
                  </a:lnTo>
                  <a:lnTo>
                    <a:pt x="1052512" y="338138"/>
                  </a:lnTo>
                  <a:lnTo>
                    <a:pt x="971550" y="428625"/>
                  </a:lnTo>
                  <a:lnTo>
                    <a:pt x="804862" y="578644"/>
                  </a:lnTo>
                  <a:lnTo>
                    <a:pt x="642937" y="6977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626FD6C0-20E5-4D3B-8DDA-47D3C04E0949}"/>
                </a:ext>
              </a:extLst>
            </p:cNvPr>
            <p:cNvSpPr/>
            <p:nvPr/>
          </p:nvSpPr>
          <p:spPr>
            <a:xfrm>
              <a:off x="7034213" y="4800601"/>
              <a:ext cx="1085850" cy="1000125"/>
            </a:xfrm>
            <a:custGeom>
              <a:avLst/>
              <a:gdLst>
                <a:gd name="connsiteX0" fmla="*/ 633412 w 1085850"/>
                <a:gd name="connsiteY0" fmla="*/ 664369 h 1000125"/>
                <a:gd name="connsiteX1" fmla="*/ 497681 w 1085850"/>
                <a:gd name="connsiteY1" fmla="*/ 507206 h 1000125"/>
                <a:gd name="connsiteX2" fmla="*/ 354806 w 1085850"/>
                <a:gd name="connsiteY2" fmla="*/ 361950 h 1000125"/>
                <a:gd name="connsiteX3" fmla="*/ 207168 w 1085850"/>
                <a:gd name="connsiteY3" fmla="*/ 221456 h 1000125"/>
                <a:gd name="connsiteX4" fmla="*/ 47625 w 1085850"/>
                <a:gd name="connsiteY4" fmla="*/ 88106 h 1000125"/>
                <a:gd name="connsiteX5" fmla="*/ 16668 w 1085850"/>
                <a:gd name="connsiteY5" fmla="*/ 59531 h 1000125"/>
                <a:gd name="connsiteX6" fmla="*/ 7143 w 1085850"/>
                <a:gd name="connsiteY6" fmla="*/ 45244 h 1000125"/>
                <a:gd name="connsiteX7" fmla="*/ 0 w 1085850"/>
                <a:gd name="connsiteY7" fmla="*/ 23813 h 1000125"/>
                <a:gd name="connsiteX8" fmla="*/ 0 w 1085850"/>
                <a:gd name="connsiteY8" fmla="*/ 11906 h 1000125"/>
                <a:gd name="connsiteX9" fmla="*/ 7143 w 1085850"/>
                <a:gd name="connsiteY9" fmla="*/ 4763 h 1000125"/>
                <a:gd name="connsiteX10" fmla="*/ 21431 w 1085850"/>
                <a:gd name="connsiteY10" fmla="*/ 0 h 1000125"/>
                <a:gd name="connsiteX11" fmla="*/ 52387 w 1085850"/>
                <a:gd name="connsiteY11" fmla="*/ 9525 h 1000125"/>
                <a:gd name="connsiteX12" fmla="*/ 254793 w 1085850"/>
                <a:gd name="connsiteY12" fmla="*/ 107156 h 1000125"/>
                <a:gd name="connsiteX13" fmla="*/ 452437 w 1085850"/>
                <a:gd name="connsiteY13" fmla="*/ 207169 h 1000125"/>
                <a:gd name="connsiteX14" fmla="*/ 595312 w 1085850"/>
                <a:gd name="connsiteY14" fmla="*/ 290513 h 1000125"/>
                <a:gd name="connsiteX15" fmla="*/ 721518 w 1085850"/>
                <a:gd name="connsiteY15" fmla="*/ 371475 h 1000125"/>
                <a:gd name="connsiteX16" fmla="*/ 831056 w 1085850"/>
                <a:gd name="connsiteY16" fmla="*/ 454819 h 1000125"/>
                <a:gd name="connsiteX17" fmla="*/ 914400 w 1085850"/>
                <a:gd name="connsiteY17" fmla="*/ 516731 h 1000125"/>
                <a:gd name="connsiteX18" fmla="*/ 973931 w 1085850"/>
                <a:gd name="connsiteY18" fmla="*/ 571500 h 1000125"/>
                <a:gd name="connsiteX19" fmla="*/ 1007268 w 1085850"/>
                <a:gd name="connsiteY19" fmla="*/ 607219 h 1000125"/>
                <a:gd name="connsiteX20" fmla="*/ 1033462 w 1085850"/>
                <a:gd name="connsiteY20" fmla="*/ 645319 h 1000125"/>
                <a:gd name="connsiteX21" fmla="*/ 1059656 w 1085850"/>
                <a:gd name="connsiteY21" fmla="*/ 700088 h 1000125"/>
                <a:gd name="connsiteX22" fmla="*/ 1076325 w 1085850"/>
                <a:gd name="connsiteY22" fmla="*/ 752475 h 1000125"/>
                <a:gd name="connsiteX23" fmla="*/ 1083468 w 1085850"/>
                <a:gd name="connsiteY23" fmla="*/ 792956 h 1000125"/>
                <a:gd name="connsiteX24" fmla="*/ 1085850 w 1085850"/>
                <a:gd name="connsiteY24" fmla="*/ 859631 h 1000125"/>
                <a:gd name="connsiteX25" fmla="*/ 1081087 w 1085850"/>
                <a:gd name="connsiteY25" fmla="*/ 909638 h 1000125"/>
                <a:gd name="connsiteX26" fmla="*/ 1069181 w 1085850"/>
                <a:gd name="connsiteY26" fmla="*/ 940594 h 1000125"/>
                <a:gd name="connsiteX27" fmla="*/ 1054893 w 1085850"/>
                <a:gd name="connsiteY27" fmla="*/ 964406 h 1000125"/>
                <a:gd name="connsiteX28" fmla="*/ 1026318 w 1085850"/>
                <a:gd name="connsiteY28" fmla="*/ 985838 h 1000125"/>
                <a:gd name="connsiteX29" fmla="*/ 992981 w 1085850"/>
                <a:gd name="connsiteY29" fmla="*/ 997744 h 1000125"/>
                <a:gd name="connsiteX30" fmla="*/ 959643 w 1085850"/>
                <a:gd name="connsiteY30" fmla="*/ 1000125 h 1000125"/>
                <a:gd name="connsiteX31" fmla="*/ 919162 w 1085850"/>
                <a:gd name="connsiteY31" fmla="*/ 990600 h 1000125"/>
                <a:gd name="connsiteX32" fmla="*/ 876300 w 1085850"/>
                <a:gd name="connsiteY32" fmla="*/ 962025 h 1000125"/>
                <a:gd name="connsiteX33" fmla="*/ 831056 w 1085850"/>
                <a:gd name="connsiteY33" fmla="*/ 914400 h 1000125"/>
                <a:gd name="connsiteX34" fmla="*/ 773906 w 1085850"/>
                <a:gd name="connsiteY34" fmla="*/ 847725 h 1000125"/>
                <a:gd name="connsiteX35" fmla="*/ 728662 w 1085850"/>
                <a:gd name="connsiteY35" fmla="*/ 781050 h 1000125"/>
                <a:gd name="connsiteX36" fmla="*/ 633412 w 1085850"/>
                <a:gd name="connsiteY36" fmla="*/ 6643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5850" h="1000125">
                  <a:moveTo>
                    <a:pt x="633412" y="664369"/>
                  </a:moveTo>
                  <a:lnTo>
                    <a:pt x="497681" y="507206"/>
                  </a:lnTo>
                  <a:lnTo>
                    <a:pt x="354806" y="361950"/>
                  </a:lnTo>
                  <a:lnTo>
                    <a:pt x="207168" y="221456"/>
                  </a:lnTo>
                  <a:lnTo>
                    <a:pt x="47625" y="88106"/>
                  </a:lnTo>
                  <a:lnTo>
                    <a:pt x="16668" y="59531"/>
                  </a:lnTo>
                  <a:lnTo>
                    <a:pt x="7143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254793" y="107156"/>
                  </a:lnTo>
                  <a:lnTo>
                    <a:pt x="452437" y="207169"/>
                  </a:lnTo>
                  <a:lnTo>
                    <a:pt x="595312" y="290513"/>
                  </a:lnTo>
                  <a:lnTo>
                    <a:pt x="721518" y="371475"/>
                  </a:lnTo>
                  <a:lnTo>
                    <a:pt x="831056" y="454819"/>
                  </a:lnTo>
                  <a:lnTo>
                    <a:pt x="914400" y="516731"/>
                  </a:lnTo>
                  <a:lnTo>
                    <a:pt x="973931" y="571500"/>
                  </a:lnTo>
                  <a:lnTo>
                    <a:pt x="1007268" y="607219"/>
                  </a:lnTo>
                  <a:lnTo>
                    <a:pt x="1033462" y="645319"/>
                  </a:lnTo>
                  <a:lnTo>
                    <a:pt x="1059656" y="700088"/>
                  </a:lnTo>
                  <a:lnTo>
                    <a:pt x="1076325" y="752475"/>
                  </a:lnTo>
                  <a:lnTo>
                    <a:pt x="1083468" y="792956"/>
                  </a:lnTo>
                  <a:lnTo>
                    <a:pt x="1085850" y="859631"/>
                  </a:lnTo>
                  <a:lnTo>
                    <a:pt x="1081087" y="909638"/>
                  </a:lnTo>
                  <a:lnTo>
                    <a:pt x="1069181" y="940594"/>
                  </a:lnTo>
                  <a:lnTo>
                    <a:pt x="1054893" y="964406"/>
                  </a:lnTo>
                  <a:lnTo>
                    <a:pt x="1026318" y="985838"/>
                  </a:lnTo>
                  <a:lnTo>
                    <a:pt x="992981" y="997744"/>
                  </a:lnTo>
                  <a:lnTo>
                    <a:pt x="959643" y="1000125"/>
                  </a:lnTo>
                  <a:lnTo>
                    <a:pt x="919162" y="990600"/>
                  </a:lnTo>
                  <a:lnTo>
                    <a:pt x="876300" y="962025"/>
                  </a:lnTo>
                  <a:lnTo>
                    <a:pt x="831056" y="914400"/>
                  </a:lnTo>
                  <a:lnTo>
                    <a:pt x="773906" y="847725"/>
                  </a:lnTo>
                  <a:lnTo>
                    <a:pt x="728662" y="781050"/>
                  </a:lnTo>
                  <a:lnTo>
                    <a:pt x="633412" y="6643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69AF9144-553A-48ED-B8E9-75A31D4ED640}"/>
                </a:ext>
              </a:extLst>
            </p:cNvPr>
            <p:cNvSpPr/>
            <p:nvPr/>
          </p:nvSpPr>
          <p:spPr>
            <a:xfrm>
              <a:off x="3925888" y="3803089"/>
              <a:ext cx="850900" cy="1833562"/>
            </a:xfrm>
            <a:custGeom>
              <a:avLst/>
              <a:gdLst>
                <a:gd name="connsiteX0" fmla="*/ 528638 w 850107"/>
                <a:gd name="connsiteY0" fmla="*/ 1145381 h 1833562"/>
                <a:gd name="connsiteX1" fmla="*/ 395288 w 850107"/>
                <a:gd name="connsiteY1" fmla="*/ 1626393 h 1833562"/>
                <a:gd name="connsiteX2" fmla="*/ 328613 w 850107"/>
                <a:gd name="connsiteY2" fmla="*/ 1833562 h 1833562"/>
                <a:gd name="connsiteX3" fmla="*/ 0 w 850107"/>
                <a:gd name="connsiteY3" fmla="*/ 1490662 h 1833562"/>
                <a:gd name="connsiteX4" fmla="*/ 40482 w 850107"/>
                <a:gd name="connsiteY4" fmla="*/ 1483518 h 1833562"/>
                <a:gd name="connsiteX5" fmla="*/ 76200 w 850107"/>
                <a:gd name="connsiteY5" fmla="*/ 1445418 h 1833562"/>
                <a:gd name="connsiteX6" fmla="*/ 135732 w 850107"/>
                <a:gd name="connsiteY6" fmla="*/ 1366837 h 1833562"/>
                <a:gd name="connsiteX7" fmla="*/ 257175 w 850107"/>
                <a:gd name="connsiteY7" fmla="*/ 1159668 h 1833562"/>
                <a:gd name="connsiteX8" fmla="*/ 397669 w 850107"/>
                <a:gd name="connsiteY8" fmla="*/ 902493 h 1833562"/>
                <a:gd name="connsiteX9" fmla="*/ 540544 w 850107"/>
                <a:gd name="connsiteY9" fmla="*/ 614362 h 1833562"/>
                <a:gd name="connsiteX10" fmla="*/ 664369 w 850107"/>
                <a:gd name="connsiteY10" fmla="*/ 319087 h 1833562"/>
                <a:gd name="connsiteX11" fmla="*/ 759619 w 850107"/>
                <a:gd name="connsiteY11" fmla="*/ 90487 h 1833562"/>
                <a:gd name="connsiteX12" fmla="*/ 792957 w 850107"/>
                <a:gd name="connsiteY12" fmla="*/ 23812 h 1833562"/>
                <a:gd name="connsiteX13" fmla="*/ 809625 w 850107"/>
                <a:gd name="connsiteY13" fmla="*/ 7143 h 1833562"/>
                <a:gd name="connsiteX14" fmla="*/ 821532 w 850107"/>
                <a:gd name="connsiteY14" fmla="*/ 0 h 1833562"/>
                <a:gd name="connsiteX15" fmla="*/ 833438 w 850107"/>
                <a:gd name="connsiteY15" fmla="*/ 0 h 1833562"/>
                <a:gd name="connsiteX16" fmla="*/ 847725 w 850107"/>
                <a:gd name="connsiteY16" fmla="*/ 7143 h 1833562"/>
                <a:gd name="connsiteX17" fmla="*/ 850107 w 850107"/>
                <a:gd name="connsiteY17" fmla="*/ 28575 h 1833562"/>
                <a:gd name="connsiteX18" fmla="*/ 795338 w 850107"/>
                <a:gd name="connsiteY18" fmla="*/ 233362 h 1833562"/>
                <a:gd name="connsiteX19" fmla="*/ 688182 w 850107"/>
                <a:gd name="connsiteY19" fmla="*/ 602456 h 1833562"/>
                <a:gd name="connsiteX20" fmla="*/ 528638 w 850107"/>
                <a:gd name="connsiteY20" fmla="*/ 1145381 h 183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107" h="1833562">
                  <a:moveTo>
                    <a:pt x="528638" y="1145381"/>
                  </a:moveTo>
                  <a:lnTo>
                    <a:pt x="395288" y="1626393"/>
                  </a:lnTo>
                  <a:lnTo>
                    <a:pt x="328613" y="1833562"/>
                  </a:lnTo>
                  <a:lnTo>
                    <a:pt x="0" y="1490662"/>
                  </a:lnTo>
                  <a:lnTo>
                    <a:pt x="40482" y="1483518"/>
                  </a:lnTo>
                  <a:lnTo>
                    <a:pt x="76200" y="1445418"/>
                  </a:lnTo>
                  <a:lnTo>
                    <a:pt x="135732" y="1366837"/>
                  </a:lnTo>
                  <a:lnTo>
                    <a:pt x="257175" y="1159668"/>
                  </a:lnTo>
                  <a:lnTo>
                    <a:pt x="397669" y="902493"/>
                  </a:lnTo>
                  <a:lnTo>
                    <a:pt x="540544" y="614362"/>
                  </a:lnTo>
                  <a:lnTo>
                    <a:pt x="664369" y="319087"/>
                  </a:lnTo>
                  <a:lnTo>
                    <a:pt x="759619" y="90487"/>
                  </a:lnTo>
                  <a:lnTo>
                    <a:pt x="792957" y="23812"/>
                  </a:lnTo>
                  <a:lnTo>
                    <a:pt x="809625" y="7143"/>
                  </a:lnTo>
                  <a:lnTo>
                    <a:pt x="821532" y="0"/>
                  </a:lnTo>
                  <a:lnTo>
                    <a:pt x="833438" y="0"/>
                  </a:lnTo>
                  <a:lnTo>
                    <a:pt x="847725" y="7143"/>
                  </a:lnTo>
                  <a:lnTo>
                    <a:pt x="850107" y="28575"/>
                  </a:lnTo>
                  <a:lnTo>
                    <a:pt x="795338" y="233362"/>
                  </a:lnTo>
                  <a:lnTo>
                    <a:pt x="688182" y="602456"/>
                  </a:lnTo>
                  <a:lnTo>
                    <a:pt x="528638" y="1145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FB6DEDEA-630A-411C-BCBD-E910404FB26C}"/>
                </a:ext>
              </a:extLst>
            </p:cNvPr>
            <p:cNvSpPr/>
            <p:nvPr/>
          </p:nvSpPr>
          <p:spPr>
            <a:xfrm>
              <a:off x="5524501" y="1825065"/>
              <a:ext cx="2847975" cy="484187"/>
            </a:xfrm>
            <a:custGeom>
              <a:avLst/>
              <a:gdLst>
                <a:gd name="connsiteX0" fmla="*/ 1035461 w 2848806"/>
                <a:gd name="connsiteY0" fmla="*/ 352881 h 484246"/>
                <a:gd name="connsiteX1" fmla="*/ 491973 w 2848806"/>
                <a:gd name="connsiteY1" fmla="*/ 419852 h 484246"/>
                <a:gd name="connsiteX2" fmla="*/ 10303 w 2848806"/>
                <a:gd name="connsiteY2" fmla="*/ 484246 h 484246"/>
                <a:gd name="connsiteX3" fmla="*/ 0 w 2848806"/>
                <a:gd name="connsiteY3" fmla="*/ 291063 h 484246"/>
                <a:gd name="connsiteX4" fmla="*/ 151970 w 2848806"/>
                <a:gd name="connsiteY4" fmla="*/ 309093 h 484246"/>
                <a:gd name="connsiteX5" fmla="*/ 198334 w 2848806"/>
                <a:gd name="connsiteY5" fmla="*/ 306518 h 484246"/>
                <a:gd name="connsiteX6" fmla="*/ 327123 w 2848806"/>
                <a:gd name="connsiteY6" fmla="*/ 288487 h 484246"/>
                <a:gd name="connsiteX7" fmla="*/ 659398 w 2848806"/>
                <a:gd name="connsiteY7" fmla="*/ 242123 h 484246"/>
                <a:gd name="connsiteX8" fmla="*/ 929854 w 2848806"/>
                <a:gd name="connsiteY8" fmla="*/ 206062 h 484246"/>
                <a:gd name="connsiteX9" fmla="*/ 1156522 w 2848806"/>
                <a:gd name="connsiteY9" fmla="*/ 164850 h 484246"/>
                <a:gd name="connsiteX10" fmla="*/ 1612435 w 2848806"/>
                <a:gd name="connsiteY10" fmla="*/ 113334 h 484246"/>
                <a:gd name="connsiteX11" fmla="*/ 2191984 w 2848806"/>
                <a:gd name="connsiteY11" fmla="*/ 51516 h 484246"/>
                <a:gd name="connsiteX12" fmla="*/ 2194560 w 2848806"/>
                <a:gd name="connsiteY12" fmla="*/ 30910 h 484246"/>
                <a:gd name="connsiteX13" fmla="*/ 2202287 w 2848806"/>
                <a:gd name="connsiteY13" fmla="*/ 15455 h 484246"/>
                <a:gd name="connsiteX14" fmla="*/ 2220317 w 2848806"/>
                <a:gd name="connsiteY14" fmla="*/ 2576 h 484246"/>
                <a:gd name="connsiteX15" fmla="*/ 2238348 w 2848806"/>
                <a:gd name="connsiteY15" fmla="*/ 0 h 484246"/>
                <a:gd name="connsiteX16" fmla="*/ 2261530 w 2848806"/>
                <a:gd name="connsiteY16" fmla="*/ 0 h 484246"/>
                <a:gd name="connsiteX17" fmla="*/ 2297591 w 2848806"/>
                <a:gd name="connsiteY17" fmla="*/ 7728 h 484246"/>
                <a:gd name="connsiteX18" fmla="*/ 2439258 w 2848806"/>
                <a:gd name="connsiteY18" fmla="*/ 59243 h 484246"/>
                <a:gd name="connsiteX19" fmla="*/ 2550017 w 2848806"/>
                <a:gd name="connsiteY19" fmla="*/ 110759 h 484246"/>
                <a:gd name="connsiteX20" fmla="*/ 2637593 w 2848806"/>
                <a:gd name="connsiteY20" fmla="*/ 157123 h 484246"/>
                <a:gd name="connsiteX21" fmla="*/ 2691684 w 2848806"/>
                <a:gd name="connsiteY21" fmla="*/ 193183 h 484246"/>
                <a:gd name="connsiteX22" fmla="*/ 2763806 w 2848806"/>
                <a:gd name="connsiteY22" fmla="*/ 244699 h 484246"/>
                <a:gd name="connsiteX23" fmla="*/ 2817897 w 2848806"/>
                <a:gd name="connsiteY23" fmla="*/ 296214 h 484246"/>
                <a:gd name="connsiteX24" fmla="*/ 2838503 w 2848806"/>
                <a:gd name="connsiteY24" fmla="*/ 324548 h 484246"/>
                <a:gd name="connsiteX25" fmla="*/ 2848806 w 2848806"/>
                <a:gd name="connsiteY25" fmla="*/ 350306 h 484246"/>
                <a:gd name="connsiteX26" fmla="*/ 2848806 w 2848806"/>
                <a:gd name="connsiteY26" fmla="*/ 365760 h 484246"/>
                <a:gd name="connsiteX27" fmla="*/ 2841079 w 2848806"/>
                <a:gd name="connsiteY27" fmla="*/ 391518 h 484246"/>
                <a:gd name="connsiteX28" fmla="*/ 2820473 w 2848806"/>
                <a:gd name="connsiteY28" fmla="*/ 417276 h 484246"/>
                <a:gd name="connsiteX29" fmla="*/ 2789564 w 2848806"/>
                <a:gd name="connsiteY29" fmla="*/ 430155 h 484246"/>
                <a:gd name="connsiteX30" fmla="*/ 2320773 w 2848806"/>
                <a:gd name="connsiteY30" fmla="*/ 226668 h 484246"/>
                <a:gd name="connsiteX31" fmla="*/ 2295015 w 2848806"/>
                <a:gd name="connsiteY31" fmla="*/ 218941 h 484246"/>
                <a:gd name="connsiteX32" fmla="*/ 2248651 w 2848806"/>
                <a:gd name="connsiteY32" fmla="*/ 211214 h 484246"/>
                <a:gd name="connsiteX33" fmla="*/ 2171378 w 2848806"/>
                <a:gd name="connsiteY33" fmla="*/ 216365 h 484246"/>
                <a:gd name="connsiteX34" fmla="*/ 1035461 w 2848806"/>
                <a:gd name="connsiteY34" fmla="*/ 352881 h 48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48806" h="484246">
                  <a:moveTo>
                    <a:pt x="1035461" y="352881"/>
                  </a:moveTo>
                  <a:lnTo>
                    <a:pt x="491973" y="419852"/>
                  </a:lnTo>
                  <a:lnTo>
                    <a:pt x="10303" y="484246"/>
                  </a:lnTo>
                  <a:lnTo>
                    <a:pt x="0" y="291063"/>
                  </a:lnTo>
                  <a:lnTo>
                    <a:pt x="151970" y="309093"/>
                  </a:lnTo>
                  <a:lnTo>
                    <a:pt x="198334" y="306518"/>
                  </a:lnTo>
                  <a:lnTo>
                    <a:pt x="327123" y="288487"/>
                  </a:lnTo>
                  <a:lnTo>
                    <a:pt x="659398" y="242123"/>
                  </a:lnTo>
                  <a:lnTo>
                    <a:pt x="929854" y="206062"/>
                  </a:lnTo>
                  <a:lnTo>
                    <a:pt x="1156522" y="164850"/>
                  </a:lnTo>
                  <a:lnTo>
                    <a:pt x="1612435" y="113334"/>
                  </a:lnTo>
                  <a:lnTo>
                    <a:pt x="2191984" y="51516"/>
                  </a:lnTo>
                  <a:lnTo>
                    <a:pt x="2194560" y="30910"/>
                  </a:lnTo>
                  <a:lnTo>
                    <a:pt x="2202287" y="15455"/>
                  </a:lnTo>
                  <a:lnTo>
                    <a:pt x="2220317" y="2576"/>
                  </a:lnTo>
                  <a:lnTo>
                    <a:pt x="2238348" y="0"/>
                  </a:lnTo>
                  <a:lnTo>
                    <a:pt x="2261530" y="0"/>
                  </a:lnTo>
                  <a:lnTo>
                    <a:pt x="2297591" y="7728"/>
                  </a:lnTo>
                  <a:lnTo>
                    <a:pt x="2439258" y="59243"/>
                  </a:lnTo>
                  <a:lnTo>
                    <a:pt x="2550017" y="110759"/>
                  </a:lnTo>
                  <a:lnTo>
                    <a:pt x="2637593" y="157123"/>
                  </a:lnTo>
                  <a:lnTo>
                    <a:pt x="2691684" y="193183"/>
                  </a:lnTo>
                  <a:lnTo>
                    <a:pt x="2763806" y="244699"/>
                  </a:lnTo>
                  <a:lnTo>
                    <a:pt x="2817897" y="296214"/>
                  </a:lnTo>
                  <a:lnTo>
                    <a:pt x="2838503" y="324548"/>
                  </a:lnTo>
                  <a:lnTo>
                    <a:pt x="2848806" y="350306"/>
                  </a:lnTo>
                  <a:lnTo>
                    <a:pt x="2848806" y="365760"/>
                  </a:lnTo>
                  <a:lnTo>
                    <a:pt x="2841079" y="391518"/>
                  </a:lnTo>
                  <a:lnTo>
                    <a:pt x="2820473" y="417276"/>
                  </a:lnTo>
                  <a:lnTo>
                    <a:pt x="2789564" y="430155"/>
                  </a:lnTo>
                  <a:lnTo>
                    <a:pt x="2320773" y="226668"/>
                  </a:lnTo>
                  <a:lnTo>
                    <a:pt x="2295015" y="218941"/>
                  </a:lnTo>
                  <a:lnTo>
                    <a:pt x="2248651" y="211214"/>
                  </a:lnTo>
                  <a:lnTo>
                    <a:pt x="2171378" y="216365"/>
                  </a:lnTo>
                  <a:lnTo>
                    <a:pt x="1035461" y="35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29114995-5745-4FA4-A00D-3D1C2984D1C7}"/>
                </a:ext>
              </a:extLst>
            </p:cNvPr>
            <p:cNvSpPr/>
            <p:nvPr/>
          </p:nvSpPr>
          <p:spPr>
            <a:xfrm>
              <a:off x="7593014" y="1993339"/>
              <a:ext cx="731837" cy="500062"/>
            </a:xfrm>
            <a:custGeom>
              <a:avLst/>
              <a:gdLst>
                <a:gd name="connsiteX0" fmla="*/ 88107 w 731044"/>
                <a:gd name="connsiteY0" fmla="*/ 338137 h 500062"/>
                <a:gd name="connsiteX1" fmla="*/ 209550 w 731044"/>
                <a:gd name="connsiteY1" fmla="*/ 173831 h 500062"/>
                <a:gd name="connsiteX2" fmla="*/ 252413 w 731044"/>
                <a:gd name="connsiteY2" fmla="*/ 114300 h 500062"/>
                <a:gd name="connsiteX3" fmla="*/ 257175 w 731044"/>
                <a:gd name="connsiteY3" fmla="*/ 97631 h 500062"/>
                <a:gd name="connsiteX4" fmla="*/ 257175 w 731044"/>
                <a:gd name="connsiteY4" fmla="*/ 69056 h 500062"/>
                <a:gd name="connsiteX5" fmla="*/ 200025 w 731044"/>
                <a:gd name="connsiteY5" fmla="*/ 0 h 500062"/>
                <a:gd name="connsiteX6" fmla="*/ 728663 w 731044"/>
                <a:gd name="connsiteY6" fmla="*/ 242887 h 500062"/>
                <a:gd name="connsiteX7" fmla="*/ 731044 w 731044"/>
                <a:gd name="connsiteY7" fmla="*/ 254793 h 500062"/>
                <a:gd name="connsiteX8" fmla="*/ 716757 w 731044"/>
                <a:gd name="connsiteY8" fmla="*/ 261937 h 500062"/>
                <a:gd name="connsiteX9" fmla="*/ 619125 w 731044"/>
                <a:gd name="connsiteY9" fmla="*/ 266700 h 500062"/>
                <a:gd name="connsiteX10" fmla="*/ 521494 w 731044"/>
                <a:gd name="connsiteY10" fmla="*/ 271462 h 500062"/>
                <a:gd name="connsiteX11" fmla="*/ 464344 w 731044"/>
                <a:gd name="connsiteY11" fmla="*/ 280987 h 500062"/>
                <a:gd name="connsiteX12" fmla="*/ 421482 w 731044"/>
                <a:gd name="connsiteY12" fmla="*/ 295275 h 500062"/>
                <a:gd name="connsiteX13" fmla="*/ 259557 w 731044"/>
                <a:gd name="connsiteY13" fmla="*/ 373856 h 500062"/>
                <a:gd name="connsiteX14" fmla="*/ 54769 w 731044"/>
                <a:gd name="connsiteY14" fmla="*/ 488156 h 500062"/>
                <a:gd name="connsiteX15" fmla="*/ 28575 w 731044"/>
                <a:gd name="connsiteY15" fmla="*/ 500062 h 500062"/>
                <a:gd name="connsiteX16" fmla="*/ 19050 w 731044"/>
                <a:gd name="connsiteY16" fmla="*/ 500062 h 500062"/>
                <a:gd name="connsiteX17" fmla="*/ 7144 w 731044"/>
                <a:gd name="connsiteY17" fmla="*/ 495300 h 500062"/>
                <a:gd name="connsiteX18" fmla="*/ 0 w 731044"/>
                <a:gd name="connsiteY18" fmla="*/ 481012 h 500062"/>
                <a:gd name="connsiteX19" fmla="*/ 4763 w 731044"/>
                <a:gd name="connsiteY19" fmla="*/ 452437 h 500062"/>
                <a:gd name="connsiteX20" fmla="*/ 88107 w 731044"/>
                <a:gd name="connsiteY20" fmla="*/ 3381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1044" h="500062">
                  <a:moveTo>
                    <a:pt x="88107" y="338137"/>
                  </a:moveTo>
                  <a:lnTo>
                    <a:pt x="209550" y="173831"/>
                  </a:lnTo>
                  <a:lnTo>
                    <a:pt x="252413" y="114300"/>
                  </a:lnTo>
                  <a:lnTo>
                    <a:pt x="257175" y="97631"/>
                  </a:lnTo>
                  <a:lnTo>
                    <a:pt x="257175" y="69056"/>
                  </a:lnTo>
                  <a:lnTo>
                    <a:pt x="200025" y="0"/>
                  </a:lnTo>
                  <a:lnTo>
                    <a:pt x="728663" y="242887"/>
                  </a:lnTo>
                  <a:lnTo>
                    <a:pt x="731044" y="254793"/>
                  </a:lnTo>
                  <a:lnTo>
                    <a:pt x="716757" y="261937"/>
                  </a:lnTo>
                  <a:lnTo>
                    <a:pt x="619125" y="266700"/>
                  </a:lnTo>
                  <a:lnTo>
                    <a:pt x="521494" y="271462"/>
                  </a:lnTo>
                  <a:lnTo>
                    <a:pt x="464344" y="280987"/>
                  </a:lnTo>
                  <a:lnTo>
                    <a:pt x="421482" y="295275"/>
                  </a:lnTo>
                  <a:lnTo>
                    <a:pt x="259557" y="373856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19050" y="500062"/>
                  </a:lnTo>
                  <a:lnTo>
                    <a:pt x="7144" y="495300"/>
                  </a:lnTo>
                  <a:lnTo>
                    <a:pt x="0" y="481012"/>
                  </a:lnTo>
                  <a:lnTo>
                    <a:pt x="4763" y="452437"/>
                  </a:lnTo>
                  <a:lnTo>
                    <a:pt x="88107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30F9B807-D03F-4E5B-ACDC-9E33C1668DA1}"/>
                </a:ext>
              </a:extLst>
            </p:cNvPr>
            <p:cNvSpPr/>
            <p:nvPr/>
          </p:nvSpPr>
          <p:spPr>
            <a:xfrm>
              <a:off x="5703889" y="2469589"/>
              <a:ext cx="1716087" cy="412750"/>
            </a:xfrm>
            <a:custGeom>
              <a:avLst/>
              <a:gdLst>
                <a:gd name="connsiteX0" fmla="*/ 1114425 w 1716881"/>
                <a:gd name="connsiteY0" fmla="*/ 252412 h 411956"/>
                <a:gd name="connsiteX1" fmla="*/ 964406 w 1716881"/>
                <a:gd name="connsiteY1" fmla="*/ 283368 h 411956"/>
                <a:gd name="connsiteX2" fmla="*/ 619125 w 1716881"/>
                <a:gd name="connsiteY2" fmla="*/ 354806 h 411956"/>
                <a:gd name="connsiteX3" fmla="*/ 330994 w 1716881"/>
                <a:gd name="connsiteY3" fmla="*/ 411956 h 411956"/>
                <a:gd name="connsiteX4" fmla="*/ 295275 w 1716881"/>
                <a:gd name="connsiteY4" fmla="*/ 411956 h 411956"/>
                <a:gd name="connsiteX5" fmla="*/ 254794 w 1716881"/>
                <a:gd name="connsiteY5" fmla="*/ 409575 h 411956"/>
                <a:gd name="connsiteX6" fmla="*/ 209550 w 1716881"/>
                <a:gd name="connsiteY6" fmla="*/ 402431 h 411956"/>
                <a:gd name="connsiteX7" fmla="*/ 164306 w 1716881"/>
                <a:gd name="connsiteY7" fmla="*/ 385762 h 411956"/>
                <a:gd name="connsiteX8" fmla="*/ 130969 w 1716881"/>
                <a:gd name="connsiteY8" fmla="*/ 366712 h 411956"/>
                <a:gd name="connsiteX9" fmla="*/ 83344 w 1716881"/>
                <a:gd name="connsiteY9" fmla="*/ 330993 h 411956"/>
                <a:gd name="connsiteX10" fmla="*/ 45244 w 1716881"/>
                <a:gd name="connsiteY10" fmla="*/ 295275 h 411956"/>
                <a:gd name="connsiteX11" fmla="*/ 23812 w 1716881"/>
                <a:gd name="connsiteY11" fmla="*/ 271462 h 411956"/>
                <a:gd name="connsiteX12" fmla="*/ 7144 w 1716881"/>
                <a:gd name="connsiteY12" fmla="*/ 247650 h 411956"/>
                <a:gd name="connsiteX13" fmla="*/ 0 w 1716881"/>
                <a:gd name="connsiteY13" fmla="*/ 223837 h 411956"/>
                <a:gd name="connsiteX14" fmla="*/ 2381 w 1716881"/>
                <a:gd name="connsiteY14" fmla="*/ 195262 h 411956"/>
                <a:gd name="connsiteX15" fmla="*/ 9525 w 1716881"/>
                <a:gd name="connsiteY15" fmla="*/ 178593 h 411956"/>
                <a:gd name="connsiteX16" fmla="*/ 28575 w 1716881"/>
                <a:gd name="connsiteY16" fmla="*/ 164306 h 411956"/>
                <a:gd name="connsiteX17" fmla="*/ 45244 w 1716881"/>
                <a:gd name="connsiteY17" fmla="*/ 161925 h 411956"/>
                <a:gd name="connsiteX18" fmla="*/ 59531 w 1716881"/>
                <a:gd name="connsiteY18" fmla="*/ 169068 h 411956"/>
                <a:gd name="connsiteX19" fmla="*/ 119062 w 1716881"/>
                <a:gd name="connsiteY19" fmla="*/ 197643 h 411956"/>
                <a:gd name="connsiteX20" fmla="*/ 219075 w 1716881"/>
                <a:gd name="connsiteY20" fmla="*/ 233362 h 411956"/>
                <a:gd name="connsiteX21" fmla="*/ 304800 w 1716881"/>
                <a:gd name="connsiteY21" fmla="*/ 254793 h 411956"/>
                <a:gd name="connsiteX22" fmla="*/ 323850 w 1716881"/>
                <a:gd name="connsiteY22" fmla="*/ 254793 h 411956"/>
                <a:gd name="connsiteX23" fmla="*/ 695325 w 1716881"/>
                <a:gd name="connsiteY23" fmla="*/ 183356 h 411956"/>
                <a:gd name="connsiteX24" fmla="*/ 1319212 w 1716881"/>
                <a:gd name="connsiteY24" fmla="*/ 57150 h 411956"/>
                <a:gd name="connsiteX25" fmla="*/ 1338262 w 1716881"/>
                <a:gd name="connsiteY25" fmla="*/ 40481 h 411956"/>
                <a:gd name="connsiteX26" fmla="*/ 1354931 w 1716881"/>
                <a:gd name="connsiteY26" fmla="*/ 26193 h 411956"/>
                <a:gd name="connsiteX27" fmla="*/ 1383506 w 1716881"/>
                <a:gd name="connsiteY27" fmla="*/ 11906 h 411956"/>
                <a:gd name="connsiteX28" fmla="*/ 1412081 w 1716881"/>
                <a:gd name="connsiteY28" fmla="*/ 2381 h 411956"/>
                <a:gd name="connsiteX29" fmla="*/ 1443037 w 1716881"/>
                <a:gd name="connsiteY29" fmla="*/ 0 h 411956"/>
                <a:gd name="connsiteX30" fmla="*/ 1495425 w 1716881"/>
                <a:gd name="connsiteY30" fmla="*/ 9525 h 411956"/>
                <a:gd name="connsiteX31" fmla="*/ 1597819 w 1716881"/>
                <a:gd name="connsiteY31" fmla="*/ 33337 h 411956"/>
                <a:gd name="connsiteX32" fmla="*/ 1676400 w 1716881"/>
                <a:gd name="connsiteY32" fmla="*/ 50006 h 411956"/>
                <a:gd name="connsiteX33" fmla="*/ 1685925 w 1716881"/>
                <a:gd name="connsiteY33" fmla="*/ 57150 h 411956"/>
                <a:gd name="connsiteX34" fmla="*/ 1702594 w 1716881"/>
                <a:gd name="connsiteY34" fmla="*/ 80962 h 411956"/>
                <a:gd name="connsiteX35" fmla="*/ 1714500 w 1716881"/>
                <a:gd name="connsiteY35" fmla="*/ 102393 h 411956"/>
                <a:gd name="connsiteX36" fmla="*/ 1716881 w 1716881"/>
                <a:gd name="connsiteY36" fmla="*/ 123825 h 411956"/>
                <a:gd name="connsiteX37" fmla="*/ 1716881 w 1716881"/>
                <a:gd name="connsiteY37" fmla="*/ 152400 h 411956"/>
                <a:gd name="connsiteX38" fmla="*/ 1704975 w 1716881"/>
                <a:gd name="connsiteY38" fmla="*/ 169068 h 411956"/>
                <a:gd name="connsiteX39" fmla="*/ 1678781 w 1716881"/>
                <a:gd name="connsiteY39" fmla="*/ 192881 h 411956"/>
                <a:gd name="connsiteX40" fmla="*/ 1647825 w 1716881"/>
                <a:gd name="connsiteY40" fmla="*/ 209550 h 411956"/>
                <a:gd name="connsiteX41" fmla="*/ 1602581 w 1716881"/>
                <a:gd name="connsiteY41" fmla="*/ 223837 h 411956"/>
                <a:gd name="connsiteX42" fmla="*/ 1481137 w 1716881"/>
                <a:gd name="connsiteY42" fmla="*/ 230981 h 411956"/>
                <a:gd name="connsiteX43" fmla="*/ 1333500 w 1716881"/>
                <a:gd name="connsiteY43" fmla="*/ 235743 h 411956"/>
                <a:gd name="connsiteX44" fmla="*/ 1114425 w 1716881"/>
                <a:gd name="connsiteY44" fmla="*/ 25241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16881" h="411956">
                  <a:moveTo>
                    <a:pt x="1114425" y="252412"/>
                  </a:moveTo>
                  <a:lnTo>
                    <a:pt x="964406" y="283368"/>
                  </a:lnTo>
                  <a:lnTo>
                    <a:pt x="619125" y="354806"/>
                  </a:lnTo>
                  <a:lnTo>
                    <a:pt x="330994" y="411956"/>
                  </a:lnTo>
                  <a:lnTo>
                    <a:pt x="295275" y="411956"/>
                  </a:lnTo>
                  <a:lnTo>
                    <a:pt x="254794" y="409575"/>
                  </a:lnTo>
                  <a:lnTo>
                    <a:pt x="209550" y="402431"/>
                  </a:lnTo>
                  <a:lnTo>
                    <a:pt x="164306" y="385762"/>
                  </a:lnTo>
                  <a:lnTo>
                    <a:pt x="130969" y="366712"/>
                  </a:lnTo>
                  <a:lnTo>
                    <a:pt x="83344" y="330993"/>
                  </a:lnTo>
                  <a:lnTo>
                    <a:pt x="45244" y="295275"/>
                  </a:lnTo>
                  <a:lnTo>
                    <a:pt x="23812" y="271462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195262"/>
                  </a:lnTo>
                  <a:lnTo>
                    <a:pt x="9525" y="178593"/>
                  </a:lnTo>
                  <a:lnTo>
                    <a:pt x="28575" y="164306"/>
                  </a:lnTo>
                  <a:lnTo>
                    <a:pt x="45244" y="161925"/>
                  </a:lnTo>
                  <a:lnTo>
                    <a:pt x="59531" y="169068"/>
                  </a:lnTo>
                  <a:lnTo>
                    <a:pt x="119062" y="197643"/>
                  </a:lnTo>
                  <a:lnTo>
                    <a:pt x="219075" y="233362"/>
                  </a:lnTo>
                  <a:lnTo>
                    <a:pt x="304800" y="254793"/>
                  </a:lnTo>
                  <a:lnTo>
                    <a:pt x="323850" y="254793"/>
                  </a:lnTo>
                  <a:lnTo>
                    <a:pt x="695325" y="183356"/>
                  </a:lnTo>
                  <a:lnTo>
                    <a:pt x="1319212" y="57150"/>
                  </a:lnTo>
                  <a:lnTo>
                    <a:pt x="1338262" y="40481"/>
                  </a:lnTo>
                  <a:lnTo>
                    <a:pt x="1354931" y="26193"/>
                  </a:lnTo>
                  <a:lnTo>
                    <a:pt x="1383506" y="11906"/>
                  </a:lnTo>
                  <a:lnTo>
                    <a:pt x="1412081" y="2381"/>
                  </a:lnTo>
                  <a:lnTo>
                    <a:pt x="1443037" y="0"/>
                  </a:lnTo>
                  <a:lnTo>
                    <a:pt x="1495425" y="9525"/>
                  </a:lnTo>
                  <a:lnTo>
                    <a:pt x="1597819" y="33337"/>
                  </a:lnTo>
                  <a:lnTo>
                    <a:pt x="1676400" y="50006"/>
                  </a:lnTo>
                  <a:lnTo>
                    <a:pt x="1685925" y="57150"/>
                  </a:lnTo>
                  <a:lnTo>
                    <a:pt x="1702594" y="80962"/>
                  </a:lnTo>
                  <a:lnTo>
                    <a:pt x="1714500" y="102393"/>
                  </a:lnTo>
                  <a:lnTo>
                    <a:pt x="1716881" y="123825"/>
                  </a:lnTo>
                  <a:lnTo>
                    <a:pt x="1716881" y="152400"/>
                  </a:lnTo>
                  <a:lnTo>
                    <a:pt x="1704975" y="169068"/>
                  </a:lnTo>
                  <a:lnTo>
                    <a:pt x="1678781" y="192881"/>
                  </a:lnTo>
                  <a:lnTo>
                    <a:pt x="1647825" y="209550"/>
                  </a:lnTo>
                  <a:lnTo>
                    <a:pt x="1602581" y="223837"/>
                  </a:lnTo>
                  <a:lnTo>
                    <a:pt x="1481137" y="230981"/>
                  </a:lnTo>
                  <a:lnTo>
                    <a:pt x="1333500" y="235743"/>
                  </a:lnTo>
                  <a:lnTo>
                    <a:pt x="1114425" y="2524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BCC33C50-5B21-4210-9492-3CDFC384F55A}"/>
                </a:ext>
              </a:extLst>
            </p:cNvPr>
            <p:cNvSpPr/>
            <p:nvPr/>
          </p:nvSpPr>
          <p:spPr>
            <a:xfrm>
              <a:off x="5262563" y="3193489"/>
              <a:ext cx="595312" cy="1574800"/>
            </a:xfrm>
            <a:custGeom>
              <a:avLst/>
              <a:gdLst>
                <a:gd name="connsiteX0" fmla="*/ 297656 w 595312"/>
                <a:gd name="connsiteY0" fmla="*/ 845343 h 1574006"/>
                <a:gd name="connsiteX1" fmla="*/ 226218 w 595312"/>
                <a:gd name="connsiteY1" fmla="*/ 411956 h 1574006"/>
                <a:gd name="connsiteX2" fmla="*/ 204787 w 595312"/>
                <a:gd name="connsiteY2" fmla="*/ 307181 h 1574006"/>
                <a:gd name="connsiteX3" fmla="*/ 185737 w 595312"/>
                <a:gd name="connsiteY3" fmla="*/ 261937 h 1574006"/>
                <a:gd name="connsiteX4" fmla="*/ 138112 w 595312"/>
                <a:gd name="connsiteY4" fmla="*/ 188118 h 1574006"/>
                <a:gd name="connsiteX5" fmla="*/ 92868 w 595312"/>
                <a:gd name="connsiteY5" fmla="*/ 135731 h 1574006"/>
                <a:gd name="connsiteX6" fmla="*/ 52387 w 595312"/>
                <a:gd name="connsiteY6" fmla="*/ 97631 h 1574006"/>
                <a:gd name="connsiteX7" fmla="*/ 26193 w 595312"/>
                <a:gd name="connsiteY7" fmla="*/ 76200 h 1574006"/>
                <a:gd name="connsiteX8" fmla="*/ 11906 w 595312"/>
                <a:gd name="connsiteY8" fmla="*/ 61912 h 1574006"/>
                <a:gd name="connsiteX9" fmla="*/ 2381 w 595312"/>
                <a:gd name="connsiteY9" fmla="*/ 45243 h 1574006"/>
                <a:gd name="connsiteX10" fmla="*/ 0 w 595312"/>
                <a:gd name="connsiteY10" fmla="*/ 30956 h 1574006"/>
                <a:gd name="connsiteX11" fmla="*/ 2381 w 595312"/>
                <a:gd name="connsiteY11" fmla="*/ 16668 h 1574006"/>
                <a:gd name="connsiteX12" fmla="*/ 9525 w 595312"/>
                <a:gd name="connsiteY12" fmla="*/ 7143 h 1574006"/>
                <a:gd name="connsiteX13" fmla="*/ 16668 w 595312"/>
                <a:gd name="connsiteY13" fmla="*/ 0 h 1574006"/>
                <a:gd name="connsiteX14" fmla="*/ 42862 w 595312"/>
                <a:gd name="connsiteY14" fmla="*/ 2381 h 1574006"/>
                <a:gd name="connsiteX15" fmla="*/ 150018 w 595312"/>
                <a:gd name="connsiteY15" fmla="*/ 33337 h 1574006"/>
                <a:gd name="connsiteX16" fmla="*/ 228600 w 595312"/>
                <a:gd name="connsiteY16" fmla="*/ 59531 h 1574006"/>
                <a:gd name="connsiteX17" fmla="*/ 307181 w 595312"/>
                <a:gd name="connsiteY17" fmla="*/ 90487 h 1574006"/>
                <a:gd name="connsiteX18" fmla="*/ 404812 w 595312"/>
                <a:gd name="connsiteY18" fmla="*/ 133350 h 1574006"/>
                <a:gd name="connsiteX19" fmla="*/ 445293 w 595312"/>
                <a:gd name="connsiteY19" fmla="*/ 154781 h 1574006"/>
                <a:gd name="connsiteX20" fmla="*/ 445293 w 595312"/>
                <a:gd name="connsiteY20" fmla="*/ 261937 h 1574006"/>
                <a:gd name="connsiteX21" fmla="*/ 500062 w 595312"/>
                <a:gd name="connsiteY21" fmla="*/ 745331 h 1574006"/>
                <a:gd name="connsiteX22" fmla="*/ 507206 w 595312"/>
                <a:gd name="connsiteY22" fmla="*/ 840581 h 1574006"/>
                <a:gd name="connsiteX23" fmla="*/ 531018 w 595312"/>
                <a:gd name="connsiteY23" fmla="*/ 1031081 h 1574006"/>
                <a:gd name="connsiteX24" fmla="*/ 540543 w 595312"/>
                <a:gd name="connsiteY24" fmla="*/ 1126331 h 1574006"/>
                <a:gd name="connsiteX25" fmla="*/ 566737 w 595312"/>
                <a:gd name="connsiteY25" fmla="*/ 1345406 h 1574006"/>
                <a:gd name="connsiteX26" fmla="*/ 595312 w 595312"/>
                <a:gd name="connsiteY26" fmla="*/ 1481137 h 1574006"/>
                <a:gd name="connsiteX27" fmla="*/ 535781 w 595312"/>
                <a:gd name="connsiteY27" fmla="*/ 1538287 h 1574006"/>
                <a:gd name="connsiteX28" fmla="*/ 492918 w 595312"/>
                <a:gd name="connsiteY28" fmla="*/ 1564481 h 1574006"/>
                <a:gd name="connsiteX29" fmla="*/ 464343 w 595312"/>
                <a:gd name="connsiteY29" fmla="*/ 1574006 h 1574006"/>
                <a:gd name="connsiteX30" fmla="*/ 445293 w 595312"/>
                <a:gd name="connsiteY30" fmla="*/ 1574006 h 1574006"/>
                <a:gd name="connsiteX31" fmla="*/ 426243 w 595312"/>
                <a:gd name="connsiteY31" fmla="*/ 1569243 h 1574006"/>
                <a:gd name="connsiteX32" fmla="*/ 411956 w 595312"/>
                <a:gd name="connsiteY32" fmla="*/ 1557337 h 1574006"/>
                <a:gd name="connsiteX33" fmla="*/ 390525 w 595312"/>
                <a:gd name="connsiteY33" fmla="*/ 1528762 h 1574006"/>
                <a:gd name="connsiteX34" fmla="*/ 357187 w 595312"/>
                <a:gd name="connsiteY34" fmla="*/ 1471612 h 1574006"/>
                <a:gd name="connsiteX35" fmla="*/ 323850 w 595312"/>
                <a:gd name="connsiteY35" fmla="*/ 1388268 h 1574006"/>
                <a:gd name="connsiteX36" fmla="*/ 314325 w 595312"/>
                <a:gd name="connsiteY36" fmla="*/ 1323975 h 1574006"/>
                <a:gd name="connsiteX37" fmla="*/ 321468 w 595312"/>
                <a:gd name="connsiteY37" fmla="*/ 1293018 h 1574006"/>
                <a:gd name="connsiteX38" fmla="*/ 338137 w 595312"/>
                <a:gd name="connsiteY38" fmla="*/ 1238250 h 1574006"/>
                <a:gd name="connsiteX39" fmla="*/ 345281 w 595312"/>
                <a:gd name="connsiteY39" fmla="*/ 1197768 h 1574006"/>
                <a:gd name="connsiteX40" fmla="*/ 345281 w 595312"/>
                <a:gd name="connsiteY40" fmla="*/ 1162050 h 1574006"/>
                <a:gd name="connsiteX41" fmla="*/ 328612 w 595312"/>
                <a:gd name="connsiteY41" fmla="*/ 1014412 h 1574006"/>
                <a:gd name="connsiteX42" fmla="*/ 297656 w 595312"/>
                <a:gd name="connsiteY42" fmla="*/ 845343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5312" h="1574006">
                  <a:moveTo>
                    <a:pt x="297656" y="845343"/>
                  </a:moveTo>
                  <a:lnTo>
                    <a:pt x="226218" y="411956"/>
                  </a:lnTo>
                  <a:lnTo>
                    <a:pt x="204787" y="307181"/>
                  </a:lnTo>
                  <a:lnTo>
                    <a:pt x="185737" y="261937"/>
                  </a:lnTo>
                  <a:lnTo>
                    <a:pt x="138112" y="188118"/>
                  </a:lnTo>
                  <a:lnTo>
                    <a:pt x="92868" y="135731"/>
                  </a:lnTo>
                  <a:lnTo>
                    <a:pt x="52387" y="97631"/>
                  </a:lnTo>
                  <a:lnTo>
                    <a:pt x="26193" y="76200"/>
                  </a:lnTo>
                  <a:lnTo>
                    <a:pt x="11906" y="61912"/>
                  </a:lnTo>
                  <a:lnTo>
                    <a:pt x="2381" y="45243"/>
                  </a:lnTo>
                  <a:lnTo>
                    <a:pt x="0" y="30956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16668" y="0"/>
                  </a:lnTo>
                  <a:lnTo>
                    <a:pt x="42862" y="2381"/>
                  </a:lnTo>
                  <a:lnTo>
                    <a:pt x="150018" y="33337"/>
                  </a:lnTo>
                  <a:lnTo>
                    <a:pt x="228600" y="59531"/>
                  </a:lnTo>
                  <a:lnTo>
                    <a:pt x="307181" y="90487"/>
                  </a:lnTo>
                  <a:lnTo>
                    <a:pt x="404812" y="133350"/>
                  </a:lnTo>
                  <a:lnTo>
                    <a:pt x="445293" y="154781"/>
                  </a:lnTo>
                  <a:lnTo>
                    <a:pt x="445293" y="261937"/>
                  </a:lnTo>
                  <a:lnTo>
                    <a:pt x="500062" y="745331"/>
                  </a:lnTo>
                  <a:lnTo>
                    <a:pt x="507206" y="840581"/>
                  </a:lnTo>
                  <a:lnTo>
                    <a:pt x="531018" y="1031081"/>
                  </a:lnTo>
                  <a:lnTo>
                    <a:pt x="540543" y="1126331"/>
                  </a:lnTo>
                  <a:lnTo>
                    <a:pt x="566737" y="1345406"/>
                  </a:lnTo>
                  <a:lnTo>
                    <a:pt x="595312" y="1481137"/>
                  </a:lnTo>
                  <a:lnTo>
                    <a:pt x="535781" y="1538287"/>
                  </a:lnTo>
                  <a:lnTo>
                    <a:pt x="492918" y="1564481"/>
                  </a:lnTo>
                  <a:lnTo>
                    <a:pt x="464343" y="1574006"/>
                  </a:lnTo>
                  <a:lnTo>
                    <a:pt x="445293" y="1574006"/>
                  </a:lnTo>
                  <a:lnTo>
                    <a:pt x="426243" y="1569243"/>
                  </a:lnTo>
                  <a:lnTo>
                    <a:pt x="411956" y="1557337"/>
                  </a:lnTo>
                  <a:lnTo>
                    <a:pt x="390525" y="1528762"/>
                  </a:lnTo>
                  <a:lnTo>
                    <a:pt x="357187" y="1471612"/>
                  </a:lnTo>
                  <a:lnTo>
                    <a:pt x="323850" y="1388268"/>
                  </a:lnTo>
                  <a:lnTo>
                    <a:pt x="314325" y="1323975"/>
                  </a:lnTo>
                  <a:lnTo>
                    <a:pt x="321468" y="1293018"/>
                  </a:lnTo>
                  <a:lnTo>
                    <a:pt x="338137" y="1238250"/>
                  </a:lnTo>
                  <a:lnTo>
                    <a:pt x="345281" y="1197768"/>
                  </a:lnTo>
                  <a:lnTo>
                    <a:pt x="345281" y="1162050"/>
                  </a:lnTo>
                  <a:lnTo>
                    <a:pt x="328612" y="1014412"/>
                  </a:lnTo>
                  <a:lnTo>
                    <a:pt x="297656" y="8453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1B4840B1-4E01-4403-9B41-04719D5BEB29}"/>
                </a:ext>
              </a:extLst>
            </p:cNvPr>
            <p:cNvSpPr/>
            <p:nvPr/>
          </p:nvSpPr>
          <p:spPr>
            <a:xfrm>
              <a:off x="5573714" y="3015689"/>
              <a:ext cx="2384425" cy="1562100"/>
            </a:xfrm>
            <a:custGeom>
              <a:avLst/>
              <a:gdLst>
                <a:gd name="connsiteX0" fmla="*/ 557213 w 2383632"/>
                <a:gd name="connsiteY0" fmla="*/ 407194 h 1562100"/>
                <a:gd name="connsiteX1" fmla="*/ 88107 w 2383632"/>
                <a:gd name="connsiteY1" fmla="*/ 476250 h 1562100"/>
                <a:gd name="connsiteX2" fmla="*/ 0 w 2383632"/>
                <a:gd name="connsiteY2" fmla="*/ 323850 h 1562100"/>
                <a:gd name="connsiteX3" fmla="*/ 383382 w 2383632"/>
                <a:gd name="connsiteY3" fmla="*/ 271462 h 1562100"/>
                <a:gd name="connsiteX4" fmla="*/ 688182 w 2383632"/>
                <a:gd name="connsiteY4" fmla="*/ 223837 h 1562100"/>
                <a:gd name="connsiteX5" fmla="*/ 990600 w 2383632"/>
                <a:gd name="connsiteY5" fmla="*/ 176212 h 1562100"/>
                <a:gd name="connsiteX6" fmla="*/ 1162050 w 2383632"/>
                <a:gd name="connsiteY6" fmla="*/ 159544 h 1562100"/>
                <a:gd name="connsiteX7" fmla="*/ 1588294 w 2383632"/>
                <a:gd name="connsiteY7" fmla="*/ 95250 h 1562100"/>
                <a:gd name="connsiteX8" fmla="*/ 1835944 w 2383632"/>
                <a:gd name="connsiteY8" fmla="*/ 66675 h 1562100"/>
                <a:gd name="connsiteX9" fmla="*/ 1878807 w 2383632"/>
                <a:gd name="connsiteY9" fmla="*/ 47625 h 1562100"/>
                <a:gd name="connsiteX10" fmla="*/ 1935957 w 2383632"/>
                <a:gd name="connsiteY10" fmla="*/ 23812 h 1562100"/>
                <a:gd name="connsiteX11" fmla="*/ 1985963 w 2383632"/>
                <a:gd name="connsiteY11" fmla="*/ 7144 h 1562100"/>
                <a:gd name="connsiteX12" fmla="*/ 2033588 w 2383632"/>
                <a:gd name="connsiteY12" fmla="*/ 0 h 1562100"/>
                <a:gd name="connsiteX13" fmla="*/ 2066925 w 2383632"/>
                <a:gd name="connsiteY13" fmla="*/ 0 h 1562100"/>
                <a:gd name="connsiteX14" fmla="*/ 2090738 w 2383632"/>
                <a:gd name="connsiteY14" fmla="*/ 4762 h 1562100"/>
                <a:gd name="connsiteX15" fmla="*/ 2114550 w 2383632"/>
                <a:gd name="connsiteY15" fmla="*/ 19050 h 1562100"/>
                <a:gd name="connsiteX16" fmla="*/ 2185988 w 2383632"/>
                <a:gd name="connsiteY16" fmla="*/ 61912 h 1562100"/>
                <a:gd name="connsiteX17" fmla="*/ 2271713 w 2383632"/>
                <a:gd name="connsiteY17" fmla="*/ 119062 h 1562100"/>
                <a:gd name="connsiteX18" fmla="*/ 2321719 w 2383632"/>
                <a:gd name="connsiteY18" fmla="*/ 157162 h 1562100"/>
                <a:gd name="connsiteX19" fmla="*/ 2350294 w 2383632"/>
                <a:gd name="connsiteY19" fmla="*/ 183356 h 1562100"/>
                <a:gd name="connsiteX20" fmla="*/ 2371725 w 2383632"/>
                <a:gd name="connsiteY20" fmla="*/ 214312 h 1562100"/>
                <a:gd name="connsiteX21" fmla="*/ 2381250 w 2383632"/>
                <a:gd name="connsiteY21" fmla="*/ 245269 h 1562100"/>
                <a:gd name="connsiteX22" fmla="*/ 2383632 w 2383632"/>
                <a:gd name="connsiteY22" fmla="*/ 269081 h 1562100"/>
                <a:gd name="connsiteX23" fmla="*/ 2374107 w 2383632"/>
                <a:gd name="connsiteY23" fmla="*/ 304800 h 1562100"/>
                <a:gd name="connsiteX24" fmla="*/ 2352675 w 2383632"/>
                <a:gd name="connsiteY24" fmla="*/ 323850 h 1562100"/>
                <a:gd name="connsiteX25" fmla="*/ 2331244 w 2383632"/>
                <a:gd name="connsiteY25" fmla="*/ 347662 h 1562100"/>
                <a:gd name="connsiteX26" fmla="*/ 2316957 w 2383632"/>
                <a:gd name="connsiteY26" fmla="*/ 383381 h 1562100"/>
                <a:gd name="connsiteX27" fmla="*/ 2302669 w 2383632"/>
                <a:gd name="connsiteY27" fmla="*/ 423862 h 1562100"/>
                <a:gd name="connsiteX28" fmla="*/ 2297907 w 2383632"/>
                <a:gd name="connsiteY28" fmla="*/ 490537 h 1562100"/>
                <a:gd name="connsiteX29" fmla="*/ 2233613 w 2383632"/>
                <a:gd name="connsiteY29" fmla="*/ 766762 h 1562100"/>
                <a:gd name="connsiteX30" fmla="*/ 2162175 w 2383632"/>
                <a:gd name="connsiteY30" fmla="*/ 1107281 h 1562100"/>
                <a:gd name="connsiteX31" fmla="*/ 2097882 w 2383632"/>
                <a:gd name="connsiteY31" fmla="*/ 1381125 h 1562100"/>
                <a:gd name="connsiteX32" fmla="*/ 2074069 w 2383632"/>
                <a:gd name="connsiteY32" fmla="*/ 1435894 h 1562100"/>
                <a:gd name="connsiteX33" fmla="*/ 2028825 w 2383632"/>
                <a:gd name="connsiteY33" fmla="*/ 1531144 h 1562100"/>
                <a:gd name="connsiteX34" fmla="*/ 2014538 w 2383632"/>
                <a:gd name="connsiteY34" fmla="*/ 1554956 h 1562100"/>
                <a:gd name="connsiteX35" fmla="*/ 2002632 w 2383632"/>
                <a:gd name="connsiteY35" fmla="*/ 1562100 h 1562100"/>
                <a:gd name="connsiteX36" fmla="*/ 1985963 w 2383632"/>
                <a:gd name="connsiteY36" fmla="*/ 1562100 h 1562100"/>
                <a:gd name="connsiteX37" fmla="*/ 1947863 w 2383632"/>
                <a:gd name="connsiteY37" fmla="*/ 1557337 h 1562100"/>
                <a:gd name="connsiteX38" fmla="*/ 1902619 w 2383632"/>
                <a:gd name="connsiteY38" fmla="*/ 1528762 h 1562100"/>
                <a:gd name="connsiteX39" fmla="*/ 1847850 w 2383632"/>
                <a:gd name="connsiteY39" fmla="*/ 1495425 h 1562100"/>
                <a:gd name="connsiteX40" fmla="*/ 1812132 w 2383632"/>
                <a:gd name="connsiteY40" fmla="*/ 1452562 h 1562100"/>
                <a:gd name="connsiteX41" fmla="*/ 1845469 w 2383632"/>
                <a:gd name="connsiteY41" fmla="*/ 1321594 h 1562100"/>
                <a:gd name="connsiteX42" fmla="*/ 1945482 w 2383632"/>
                <a:gd name="connsiteY42" fmla="*/ 826294 h 1562100"/>
                <a:gd name="connsiteX43" fmla="*/ 1985963 w 2383632"/>
                <a:gd name="connsiteY43" fmla="*/ 719137 h 1562100"/>
                <a:gd name="connsiteX44" fmla="*/ 2031207 w 2383632"/>
                <a:gd name="connsiteY44" fmla="*/ 347662 h 1562100"/>
                <a:gd name="connsiteX45" fmla="*/ 2028825 w 2383632"/>
                <a:gd name="connsiteY45" fmla="*/ 309562 h 1562100"/>
                <a:gd name="connsiteX46" fmla="*/ 2021682 w 2383632"/>
                <a:gd name="connsiteY46" fmla="*/ 285750 h 1562100"/>
                <a:gd name="connsiteX47" fmla="*/ 2009775 w 2383632"/>
                <a:gd name="connsiteY47" fmla="*/ 269081 h 1562100"/>
                <a:gd name="connsiteX48" fmla="*/ 1993107 w 2383632"/>
                <a:gd name="connsiteY48" fmla="*/ 252412 h 1562100"/>
                <a:gd name="connsiteX49" fmla="*/ 1959769 w 2383632"/>
                <a:gd name="connsiteY49" fmla="*/ 233362 h 1562100"/>
                <a:gd name="connsiteX50" fmla="*/ 1914525 w 2383632"/>
                <a:gd name="connsiteY50" fmla="*/ 221456 h 1562100"/>
                <a:gd name="connsiteX51" fmla="*/ 1659732 w 2383632"/>
                <a:gd name="connsiteY51" fmla="*/ 252412 h 1562100"/>
                <a:gd name="connsiteX52" fmla="*/ 1145382 w 2383632"/>
                <a:gd name="connsiteY52" fmla="*/ 316706 h 1562100"/>
                <a:gd name="connsiteX53" fmla="*/ 995363 w 2383632"/>
                <a:gd name="connsiteY53" fmla="*/ 330994 h 1562100"/>
                <a:gd name="connsiteX54" fmla="*/ 557213 w 2383632"/>
                <a:gd name="connsiteY54" fmla="*/ 407194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83632" h="1562100">
                  <a:moveTo>
                    <a:pt x="557213" y="407194"/>
                  </a:moveTo>
                  <a:lnTo>
                    <a:pt x="88107" y="476250"/>
                  </a:lnTo>
                  <a:lnTo>
                    <a:pt x="0" y="323850"/>
                  </a:lnTo>
                  <a:lnTo>
                    <a:pt x="383382" y="271462"/>
                  </a:lnTo>
                  <a:lnTo>
                    <a:pt x="688182" y="223837"/>
                  </a:lnTo>
                  <a:lnTo>
                    <a:pt x="990600" y="176212"/>
                  </a:lnTo>
                  <a:lnTo>
                    <a:pt x="1162050" y="159544"/>
                  </a:lnTo>
                  <a:lnTo>
                    <a:pt x="1588294" y="95250"/>
                  </a:lnTo>
                  <a:lnTo>
                    <a:pt x="1835944" y="66675"/>
                  </a:lnTo>
                  <a:lnTo>
                    <a:pt x="1878807" y="47625"/>
                  </a:lnTo>
                  <a:lnTo>
                    <a:pt x="1935957" y="23812"/>
                  </a:lnTo>
                  <a:lnTo>
                    <a:pt x="1985963" y="7144"/>
                  </a:lnTo>
                  <a:lnTo>
                    <a:pt x="2033588" y="0"/>
                  </a:lnTo>
                  <a:lnTo>
                    <a:pt x="2066925" y="0"/>
                  </a:lnTo>
                  <a:lnTo>
                    <a:pt x="2090738" y="4762"/>
                  </a:lnTo>
                  <a:lnTo>
                    <a:pt x="2114550" y="19050"/>
                  </a:lnTo>
                  <a:lnTo>
                    <a:pt x="2185988" y="61912"/>
                  </a:lnTo>
                  <a:lnTo>
                    <a:pt x="2271713" y="119062"/>
                  </a:lnTo>
                  <a:lnTo>
                    <a:pt x="2321719" y="157162"/>
                  </a:lnTo>
                  <a:lnTo>
                    <a:pt x="2350294" y="183356"/>
                  </a:lnTo>
                  <a:lnTo>
                    <a:pt x="2371725" y="214312"/>
                  </a:lnTo>
                  <a:lnTo>
                    <a:pt x="2381250" y="245269"/>
                  </a:lnTo>
                  <a:lnTo>
                    <a:pt x="2383632" y="269081"/>
                  </a:lnTo>
                  <a:lnTo>
                    <a:pt x="2374107" y="304800"/>
                  </a:lnTo>
                  <a:lnTo>
                    <a:pt x="2352675" y="323850"/>
                  </a:lnTo>
                  <a:lnTo>
                    <a:pt x="2331244" y="347662"/>
                  </a:lnTo>
                  <a:lnTo>
                    <a:pt x="2316957" y="383381"/>
                  </a:lnTo>
                  <a:lnTo>
                    <a:pt x="2302669" y="423862"/>
                  </a:lnTo>
                  <a:lnTo>
                    <a:pt x="2297907" y="490537"/>
                  </a:lnTo>
                  <a:lnTo>
                    <a:pt x="2233613" y="766762"/>
                  </a:lnTo>
                  <a:lnTo>
                    <a:pt x="2162175" y="1107281"/>
                  </a:lnTo>
                  <a:lnTo>
                    <a:pt x="2097882" y="1381125"/>
                  </a:lnTo>
                  <a:lnTo>
                    <a:pt x="2074069" y="1435894"/>
                  </a:lnTo>
                  <a:lnTo>
                    <a:pt x="2028825" y="1531144"/>
                  </a:lnTo>
                  <a:lnTo>
                    <a:pt x="2014538" y="1554956"/>
                  </a:lnTo>
                  <a:lnTo>
                    <a:pt x="2002632" y="1562100"/>
                  </a:lnTo>
                  <a:lnTo>
                    <a:pt x="1985963" y="1562100"/>
                  </a:lnTo>
                  <a:lnTo>
                    <a:pt x="1947863" y="1557337"/>
                  </a:lnTo>
                  <a:lnTo>
                    <a:pt x="1902619" y="1528762"/>
                  </a:lnTo>
                  <a:lnTo>
                    <a:pt x="1847850" y="1495425"/>
                  </a:lnTo>
                  <a:lnTo>
                    <a:pt x="1812132" y="1452562"/>
                  </a:lnTo>
                  <a:lnTo>
                    <a:pt x="1845469" y="1321594"/>
                  </a:lnTo>
                  <a:lnTo>
                    <a:pt x="1945482" y="826294"/>
                  </a:lnTo>
                  <a:lnTo>
                    <a:pt x="1985963" y="719137"/>
                  </a:lnTo>
                  <a:lnTo>
                    <a:pt x="2031207" y="347662"/>
                  </a:lnTo>
                  <a:lnTo>
                    <a:pt x="2028825" y="309562"/>
                  </a:lnTo>
                  <a:lnTo>
                    <a:pt x="2021682" y="285750"/>
                  </a:lnTo>
                  <a:lnTo>
                    <a:pt x="2009775" y="269081"/>
                  </a:lnTo>
                  <a:lnTo>
                    <a:pt x="1993107" y="252412"/>
                  </a:lnTo>
                  <a:lnTo>
                    <a:pt x="1959769" y="233362"/>
                  </a:lnTo>
                  <a:lnTo>
                    <a:pt x="1914525" y="221456"/>
                  </a:lnTo>
                  <a:lnTo>
                    <a:pt x="1659732" y="252412"/>
                  </a:lnTo>
                  <a:lnTo>
                    <a:pt x="1145382" y="316706"/>
                  </a:lnTo>
                  <a:lnTo>
                    <a:pt x="995363" y="330994"/>
                  </a:lnTo>
                  <a:lnTo>
                    <a:pt x="557213" y="4071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7CC4C49B-5FAA-4F59-B15D-87A885D68A6A}"/>
                </a:ext>
              </a:extLst>
            </p:cNvPr>
            <p:cNvSpPr/>
            <p:nvPr/>
          </p:nvSpPr>
          <p:spPr>
            <a:xfrm>
              <a:off x="6442075" y="2683902"/>
              <a:ext cx="317500" cy="1749425"/>
            </a:xfrm>
            <a:custGeom>
              <a:avLst/>
              <a:gdLst>
                <a:gd name="connsiteX0" fmla="*/ 97703 w 318161"/>
                <a:gd name="connsiteY0" fmla="*/ 926926 h 1748634"/>
                <a:gd name="connsiteX1" fmla="*/ 95197 w 318161"/>
                <a:gd name="connsiteY1" fmla="*/ 413359 h 1748634"/>
                <a:gd name="connsiteX2" fmla="*/ 92692 w 318161"/>
                <a:gd name="connsiteY2" fmla="*/ 303130 h 1748634"/>
                <a:gd name="connsiteX3" fmla="*/ 85177 w 318161"/>
                <a:gd name="connsiteY3" fmla="*/ 240500 h 1748634"/>
                <a:gd name="connsiteX4" fmla="*/ 77661 w 318161"/>
                <a:gd name="connsiteY4" fmla="*/ 210437 h 1748634"/>
                <a:gd name="connsiteX5" fmla="*/ 67640 w 318161"/>
                <a:gd name="connsiteY5" fmla="*/ 170354 h 1748634"/>
                <a:gd name="connsiteX6" fmla="*/ 0 w 318161"/>
                <a:gd name="connsiteY6" fmla="*/ 72651 h 1748634"/>
                <a:gd name="connsiteX7" fmla="*/ 202921 w 318161"/>
                <a:gd name="connsiteY7" fmla="*/ 0 h 1748634"/>
                <a:gd name="connsiteX8" fmla="*/ 268057 w 318161"/>
                <a:gd name="connsiteY8" fmla="*/ 95198 h 1748634"/>
                <a:gd name="connsiteX9" fmla="*/ 290603 w 318161"/>
                <a:gd name="connsiteY9" fmla="*/ 145302 h 1748634"/>
                <a:gd name="connsiteX10" fmla="*/ 305635 w 318161"/>
                <a:gd name="connsiteY10" fmla="*/ 192901 h 1748634"/>
                <a:gd name="connsiteX11" fmla="*/ 315655 w 318161"/>
                <a:gd name="connsiteY11" fmla="*/ 235489 h 1748634"/>
                <a:gd name="connsiteX12" fmla="*/ 318161 w 318161"/>
                <a:gd name="connsiteY12" fmla="*/ 283088 h 1748634"/>
                <a:gd name="connsiteX13" fmla="*/ 318161 w 318161"/>
                <a:gd name="connsiteY13" fmla="*/ 501041 h 1748634"/>
                <a:gd name="connsiteX14" fmla="*/ 318161 w 318161"/>
                <a:gd name="connsiteY14" fmla="*/ 628807 h 1748634"/>
                <a:gd name="connsiteX15" fmla="*/ 290603 w 318161"/>
                <a:gd name="connsiteY15" fmla="*/ 1109806 h 1748634"/>
                <a:gd name="connsiteX16" fmla="*/ 290603 w 318161"/>
                <a:gd name="connsiteY16" fmla="*/ 1235066 h 1748634"/>
                <a:gd name="connsiteX17" fmla="*/ 293109 w 318161"/>
                <a:gd name="connsiteY17" fmla="*/ 1721076 h 1748634"/>
                <a:gd name="connsiteX18" fmla="*/ 95197 w 318161"/>
                <a:gd name="connsiteY18" fmla="*/ 1748634 h 1748634"/>
                <a:gd name="connsiteX19" fmla="*/ 95197 w 318161"/>
                <a:gd name="connsiteY19" fmla="*/ 1250098 h 1748634"/>
                <a:gd name="connsiteX20" fmla="*/ 97703 w 318161"/>
                <a:gd name="connsiteY20" fmla="*/ 926926 h 174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61" h="1748634">
                  <a:moveTo>
                    <a:pt x="97703" y="926926"/>
                  </a:moveTo>
                  <a:cubicBezTo>
                    <a:pt x="96868" y="755737"/>
                    <a:pt x="96032" y="584548"/>
                    <a:pt x="95197" y="413359"/>
                  </a:cubicBezTo>
                  <a:lnTo>
                    <a:pt x="92692" y="303130"/>
                  </a:lnTo>
                  <a:lnTo>
                    <a:pt x="85177" y="240500"/>
                  </a:lnTo>
                  <a:lnTo>
                    <a:pt x="77661" y="210437"/>
                  </a:lnTo>
                  <a:lnTo>
                    <a:pt x="67640" y="170354"/>
                  </a:lnTo>
                  <a:lnTo>
                    <a:pt x="0" y="72651"/>
                  </a:lnTo>
                  <a:lnTo>
                    <a:pt x="202921" y="0"/>
                  </a:lnTo>
                  <a:lnTo>
                    <a:pt x="268057" y="95198"/>
                  </a:lnTo>
                  <a:lnTo>
                    <a:pt x="290603" y="145302"/>
                  </a:lnTo>
                  <a:lnTo>
                    <a:pt x="305635" y="192901"/>
                  </a:lnTo>
                  <a:lnTo>
                    <a:pt x="315655" y="235489"/>
                  </a:lnTo>
                  <a:lnTo>
                    <a:pt x="318161" y="283088"/>
                  </a:lnTo>
                  <a:lnTo>
                    <a:pt x="318161" y="501041"/>
                  </a:lnTo>
                  <a:lnTo>
                    <a:pt x="318161" y="628807"/>
                  </a:lnTo>
                  <a:lnTo>
                    <a:pt x="290603" y="1109806"/>
                  </a:lnTo>
                  <a:lnTo>
                    <a:pt x="290603" y="1235066"/>
                  </a:lnTo>
                  <a:cubicBezTo>
                    <a:pt x="291438" y="1397069"/>
                    <a:pt x="292274" y="1559073"/>
                    <a:pt x="293109" y="1721076"/>
                  </a:cubicBezTo>
                  <a:lnTo>
                    <a:pt x="95197" y="1748634"/>
                  </a:lnTo>
                  <a:lnTo>
                    <a:pt x="95197" y="1250098"/>
                  </a:lnTo>
                  <a:cubicBezTo>
                    <a:pt x="96032" y="1140704"/>
                    <a:pt x="96868" y="1031310"/>
                    <a:pt x="97703" y="92692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7BE6EBF4-4FDF-4B4A-AB61-D0051C8E5F03}"/>
                </a:ext>
              </a:extLst>
            </p:cNvPr>
            <p:cNvSpPr/>
            <p:nvPr/>
          </p:nvSpPr>
          <p:spPr>
            <a:xfrm>
              <a:off x="5686426" y="3703077"/>
              <a:ext cx="1914525" cy="371475"/>
            </a:xfrm>
            <a:custGeom>
              <a:avLst/>
              <a:gdLst>
                <a:gd name="connsiteX0" fmla="*/ 431006 w 1914525"/>
                <a:gd name="connsiteY0" fmla="*/ 307181 h 371475"/>
                <a:gd name="connsiteX1" fmla="*/ 38100 w 1914525"/>
                <a:gd name="connsiteY1" fmla="*/ 371475 h 371475"/>
                <a:gd name="connsiteX2" fmla="*/ 0 w 1914525"/>
                <a:gd name="connsiteY2" fmla="*/ 214313 h 371475"/>
                <a:gd name="connsiteX3" fmla="*/ 397669 w 1914525"/>
                <a:gd name="connsiteY3" fmla="*/ 147638 h 371475"/>
                <a:gd name="connsiteX4" fmla="*/ 650081 w 1914525"/>
                <a:gd name="connsiteY4" fmla="*/ 114300 h 371475"/>
                <a:gd name="connsiteX5" fmla="*/ 881063 w 1914525"/>
                <a:gd name="connsiteY5" fmla="*/ 88106 h 371475"/>
                <a:gd name="connsiteX6" fmla="*/ 1023938 w 1914525"/>
                <a:gd name="connsiteY6" fmla="*/ 76200 h 371475"/>
                <a:gd name="connsiteX7" fmla="*/ 1247775 w 1914525"/>
                <a:gd name="connsiteY7" fmla="*/ 45244 h 371475"/>
                <a:gd name="connsiteX8" fmla="*/ 1507331 w 1914525"/>
                <a:gd name="connsiteY8" fmla="*/ 19050 h 371475"/>
                <a:gd name="connsiteX9" fmla="*/ 1914525 w 1914525"/>
                <a:gd name="connsiteY9" fmla="*/ 0 h 371475"/>
                <a:gd name="connsiteX10" fmla="*/ 1907381 w 1914525"/>
                <a:gd name="connsiteY10" fmla="*/ 164306 h 371475"/>
                <a:gd name="connsiteX11" fmla="*/ 1635919 w 1914525"/>
                <a:gd name="connsiteY11" fmla="*/ 164306 h 371475"/>
                <a:gd name="connsiteX12" fmla="*/ 1428750 w 1914525"/>
                <a:gd name="connsiteY12" fmla="*/ 180975 h 371475"/>
                <a:gd name="connsiteX13" fmla="*/ 1019175 w 1914525"/>
                <a:gd name="connsiteY13" fmla="*/ 230981 h 371475"/>
                <a:gd name="connsiteX14" fmla="*/ 883444 w 1914525"/>
                <a:gd name="connsiteY14" fmla="*/ 247650 h 371475"/>
                <a:gd name="connsiteX15" fmla="*/ 431006 w 1914525"/>
                <a:gd name="connsiteY15" fmla="*/ 307181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4525" h="371475">
                  <a:moveTo>
                    <a:pt x="431006" y="307181"/>
                  </a:moveTo>
                  <a:lnTo>
                    <a:pt x="38100" y="371475"/>
                  </a:lnTo>
                  <a:lnTo>
                    <a:pt x="0" y="214313"/>
                  </a:lnTo>
                  <a:lnTo>
                    <a:pt x="397669" y="147638"/>
                  </a:lnTo>
                  <a:lnTo>
                    <a:pt x="650081" y="114300"/>
                  </a:lnTo>
                  <a:lnTo>
                    <a:pt x="881063" y="88106"/>
                  </a:lnTo>
                  <a:lnTo>
                    <a:pt x="1023938" y="76200"/>
                  </a:lnTo>
                  <a:lnTo>
                    <a:pt x="1247775" y="45244"/>
                  </a:lnTo>
                  <a:lnTo>
                    <a:pt x="1507331" y="19050"/>
                  </a:lnTo>
                  <a:lnTo>
                    <a:pt x="1914525" y="0"/>
                  </a:lnTo>
                  <a:lnTo>
                    <a:pt x="1907381" y="164306"/>
                  </a:lnTo>
                  <a:lnTo>
                    <a:pt x="1635919" y="164306"/>
                  </a:lnTo>
                  <a:lnTo>
                    <a:pt x="1428750" y="180975"/>
                  </a:lnTo>
                  <a:lnTo>
                    <a:pt x="1019175" y="230981"/>
                  </a:lnTo>
                  <a:lnTo>
                    <a:pt x="883444" y="247650"/>
                  </a:lnTo>
                  <a:lnTo>
                    <a:pt x="431006" y="3071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C18702C-C95A-42A5-AE5E-7052C91DF709}"/>
                </a:ext>
              </a:extLst>
            </p:cNvPr>
            <p:cNvSpPr/>
            <p:nvPr/>
          </p:nvSpPr>
          <p:spPr>
            <a:xfrm>
              <a:off x="5767389" y="4322764"/>
              <a:ext cx="1724025" cy="382587"/>
            </a:xfrm>
            <a:custGeom>
              <a:avLst/>
              <a:gdLst>
                <a:gd name="connsiteX0" fmla="*/ 902493 w 1724025"/>
                <a:gd name="connsiteY0" fmla="*/ 183356 h 383381"/>
                <a:gd name="connsiteX1" fmla="*/ 597693 w 1724025"/>
                <a:gd name="connsiteY1" fmla="*/ 233362 h 383381"/>
                <a:gd name="connsiteX2" fmla="*/ 371475 w 1724025"/>
                <a:gd name="connsiteY2" fmla="*/ 276225 h 383381"/>
                <a:gd name="connsiteX3" fmla="*/ 192881 w 1724025"/>
                <a:gd name="connsiteY3" fmla="*/ 321469 h 383381"/>
                <a:gd name="connsiteX4" fmla="*/ 40481 w 1724025"/>
                <a:gd name="connsiteY4" fmla="*/ 383381 h 383381"/>
                <a:gd name="connsiteX5" fmla="*/ 0 w 1724025"/>
                <a:gd name="connsiteY5" fmla="*/ 216694 h 383381"/>
                <a:gd name="connsiteX6" fmla="*/ 200025 w 1724025"/>
                <a:gd name="connsiteY6" fmla="*/ 166687 h 383381"/>
                <a:gd name="connsiteX7" fmla="*/ 421481 w 1724025"/>
                <a:gd name="connsiteY7" fmla="*/ 119062 h 383381"/>
                <a:gd name="connsiteX8" fmla="*/ 695325 w 1724025"/>
                <a:gd name="connsiteY8" fmla="*/ 76200 h 383381"/>
                <a:gd name="connsiteX9" fmla="*/ 795337 w 1724025"/>
                <a:gd name="connsiteY9" fmla="*/ 61912 h 383381"/>
                <a:gd name="connsiteX10" fmla="*/ 931068 w 1724025"/>
                <a:gd name="connsiteY10" fmla="*/ 50006 h 383381"/>
                <a:gd name="connsiteX11" fmla="*/ 1350168 w 1724025"/>
                <a:gd name="connsiteY11" fmla="*/ 14287 h 383381"/>
                <a:gd name="connsiteX12" fmla="*/ 1702593 w 1724025"/>
                <a:gd name="connsiteY12" fmla="*/ 0 h 383381"/>
                <a:gd name="connsiteX13" fmla="*/ 1724025 w 1724025"/>
                <a:gd name="connsiteY13" fmla="*/ 221456 h 383381"/>
                <a:gd name="connsiteX14" fmla="*/ 1654968 w 1724025"/>
                <a:gd name="connsiteY14" fmla="*/ 200025 h 383381"/>
                <a:gd name="connsiteX15" fmla="*/ 1581150 w 1724025"/>
                <a:gd name="connsiteY15" fmla="*/ 171450 h 383381"/>
                <a:gd name="connsiteX16" fmla="*/ 1528762 w 1724025"/>
                <a:gd name="connsiteY16" fmla="*/ 159544 h 383381"/>
                <a:gd name="connsiteX17" fmla="*/ 1402556 w 1724025"/>
                <a:gd name="connsiteY17" fmla="*/ 157162 h 383381"/>
                <a:gd name="connsiteX18" fmla="*/ 1140618 w 1724025"/>
                <a:gd name="connsiteY18" fmla="*/ 169069 h 383381"/>
                <a:gd name="connsiteX19" fmla="*/ 902493 w 1724025"/>
                <a:gd name="connsiteY19" fmla="*/ 1833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4025" h="383381">
                  <a:moveTo>
                    <a:pt x="902493" y="183356"/>
                  </a:moveTo>
                  <a:lnTo>
                    <a:pt x="597693" y="233362"/>
                  </a:lnTo>
                  <a:lnTo>
                    <a:pt x="371475" y="276225"/>
                  </a:lnTo>
                  <a:lnTo>
                    <a:pt x="192881" y="321469"/>
                  </a:lnTo>
                  <a:lnTo>
                    <a:pt x="40481" y="383381"/>
                  </a:lnTo>
                  <a:lnTo>
                    <a:pt x="0" y="216694"/>
                  </a:lnTo>
                  <a:lnTo>
                    <a:pt x="200025" y="166687"/>
                  </a:lnTo>
                  <a:lnTo>
                    <a:pt x="421481" y="119062"/>
                  </a:lnTo>
                  <a:lnTo>
                    <a:pt x="695325" y="76200"/>
                  </a:lnTo>
                  <a:lnTo>
                    <a:pt x="795337" y="61912"/>
                  </a:lnTo>
                  <a:lnTo>
                    <a:pt x="931068" y="50006"/>
                  </a:lnTo>
                  <a:lnTo>
                    <a:pt x="1350168" y="14287"/>
                  </a:lnTo>
                  <a:lnTo>
                    <a:pt x="1702593" y="0"/>
                  </a:lnTo>
                  <a:lnTo>
                    <a:pt x="1724025" y="221456"/>
                  </a:lnTo>
                  <a:lnTo>
                    <a:pt x="1654968" y="200025"/>
                  </a:lnTo>
                  <a:lnTo>
                    <a:pt x="1581150" y="171450"/>
                  </a:lnTo>
                  <a:lnTo>
                    <a:pt x="1528762" y="159544"/>
                  </a:lnTo>
                  <a:lnTo>
                    <a:pt x="1402556" y="157162"/>
                  </a:lnTo>
                  <a:lnTo>
                    <a:pt x="1140618" y="169069"/>
                  </a:lnTo>
                  <a:lnTo>
                    <a:pt x="902493" y="1833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090A5E52-E003-4DB2-B85A-D1D80AF6F879}"/>
              </a:ext>
            </a:extLst>
          </p:cNvPr>
          <p:cNvGrpSpPr/>
          <p:nvPr/>
        </p:nvGrpSpPr>
        <p:grpSpPr>
          <a:xfrm>
            <a:off x="3649663" y="1469465"/>
            <a:ext cx="4722813" cy="4378886"/>
            <a:chOff x="3649663" y="1469465"/>
            <a:chExt cx="4722813" cy="4378886"/>
          </a:xfrm>
          <a:solidFill>
            <a:schemeClr val="tx1"/>
          </a:solidFill>
        </p:grpSpPr>
        <p:sp>
          <p:nvSpPr>
            <p:cNvPr id="45" name="フリーフォーム 6">
              <a:extLst>
                <a:ext uri="{FF2B5EF4-FFF2-40B4-BE49-F238E27FC236}">
                  <a16:creationId xmlns:a16="http://schemas.microsoft.com/office/drawing/2014/main" id="{018AEF3A-50ED-4ACF-98BE-B1E4A4B3142C}"/>
                </a:ext>
              </a:extLst>
            </p:cNvPr>
            <p:cNvSpPr/>
            <p:nvPr/>
          </p:nvSpPr>
          <p:spPr>
            <a:xfrm>
              <a:off x="4157664" y="1674252"/>
              <a:ext cx="795337" cy="671513"/>
            </a:xfrm>
            <a:custGeom>
              <a:avLst/>
              <a:gdLst>
                <a:gd name="connsiteX0" fmla="*/ 485775 w 795337"/>
                <a:gd name="connsiteY0" fmla="*/ 514350 h 671513"/>
                <a:gd name="connsiteX1" fmla="*/ 411956 w 795337"/>
                <a:gd name="connsiteY1" fmla="*/ 395288 h 671513"/>
                <a:gd name="connsiteX2" fmla="*/ 373856 w 795337"/>
                <a:gd name="connsiteY2" fmla="*/ 338138 h 671513"/>
                <a:gd name="connsiteX3" fmla="*/ 316706 w 795337"/>
                <a:gd name="connsiteY3" fmla="*/ 273844 h 671513"/>
                <a:gd name="connsiteX4" fmla="*/ 261937 w 795337"/>
                <a:gd name="connsiteY4" fmla="*/ 219075 h 671513"/>
                <a:gd name="connsiteX5" fmla="*/ 209550 w 795337"/>
                <a:gd name="connsiteY5" fmla="*/ 176213 h 671513"/>
                <a:gd name="connsiteX6" fmla="*/ 135731 w 795337"/>
                <a:gd name="connsiteY6" fmla="*/ 126206 h 671513"/>
                <a:gd name="connsiteX7" fmla="*/ 80962 w 795337"/>
                <a:gd name="connsiteY7" fmla="*/ 92869 h 671513"/>
                <a:gd name="connsiteX8" fmla="*/ 30956 w 795337"/>
                <a:gd name="connsiteY8" fmla="*/ 71438 h 671513"/>
                <a:gd name="connsiteX9" fmla="*/ 9525 w 795337"/>
                <a:gd name="connsiteY9" fmla="*/ 52388 h 671513"/>
                <a:gd name="connsiteX10" fmla="*/ 2381 w 795337"/>
                <a:gd name="connsiteY10" fmla="*/ 40481 h 671513"/>
                <a:gd name="connsiteX11" fmla="*/ 0 w 795337"/>
                <a:gd name="connsiteY11" fmla="*/ 26194 h 671513"/>
                <a:gd name="connsiteX12" fmla="*/ 7143 w 795337"/>
                <a:gd name="connsiteY12" fmla="*/ 9525 h 671513"/>
                <a:gd name="connsiteX13" fmla="*/ 26193 w 795337"/>
                <a:gd name="connsiteY13" fmla="*/ 2381 h 671513"/>
                <a:gd name="connsiteX14" fmla="*/ 61912 w 795337"/>
                <a:gd name="connsiteY14" fmla="*/ 0 h 671513"/>
                <a:gd name="connsiteX15" fmla="*/ 145256 w 795337"/>
                <a:gd name="connsiteY15" fmla="*/ 21431 h 671513"/>
                <a:gd name="connsiteX16" fmla="*/ 290512 w 795337"/>
                <a:gd name="connsiteY16" fmla="*/ 59531 h 671513"/>
                <a:gd name="connsiteX17" fmla="*/ 400050 w 795337"/>
                <a:gd name="connsiteY17" fmla="*/ 95250 h 671513"/>
                <a:gd name="connsiteX18" fmla="*/ 488156 w 795337"/>
                <a:gd name="connsiteY18" fmla="*/ 128588 h 671513"/>
                <a:gd name="connsiteX19" fmla="*/ 542925 w 795337"/>
                <a:gd name="connsiteY19" fmla="*/ 152400 h 671513"/>
                <a:gd name="connsiteX20" fmla="*/ 581025 w 795337"/>
                <a:gd name="connsiteY20" fmla="*/ 171450 h 671513"/>
                <a:gd name="connsiteX21" fmla="*/ 619125 w 795337"/>
                <a:gd name="connsiteY21" fmla="*/ 195263 h 671513"/>
                <a:gd name="connsiteX22" fmla="*/ 640556 w 795337"/>
                <a:gd name="connsiteY22" fmla="*/ 214313 h 671513"/>
                <a:gd name="connsiteX23" fmla="*/ 688181 w 795337"/>
                <a:gd name="connsiteY23" fmla="*/ 266700 h 671513"/>
                <a:gd name="connsiteX24" fmla="*/ 747712 w 795337"/>
                <a:gd name="connsiteY24" fmla="*/ 354806 h 671513"/>
                <a:gd name="connsiteX25" fmla="*/ 766762 w 795337"/>
                <a:gd name="connsiteY25" fmla="*/ 390525 h 671513"/>
                <a:gd name="connsiteX26" fmla="*/ 788193 w 795337"/>
                <a:gd name="connsiteY26" fmla="*/ 433388 h 671513"/>
                <a:gd name="connsiteX27" fmla="*/ 795337 w 795337"/>
                <a:gd name="connsiteY27" fmla="*/ 471488 h 671513"/>
                <a:gd name="connsiteX28" fmla="*/ 792956 w 795337"/>
                <a:gd name="connsiteY28" fmla="*/ 521494 h 671513"/>
                <a:gd name="connsiteX29" fmla="*/ 785812 w 795337"/>
                <a:gd name="connsiteY29" fmla="*/ 564356 h 671513"/>
                <a:gd name="connsiteX30" fmla="*/ 769143 w 795337"/>
                <a:gd name="connsiteY30" fmla="*/ 607219 h 671513"/>
                <a:gd name="connsiteX31" fmla="*/ 740568 w 795337"/>
                <a:gd name="connsiteY31" fmla="*/ 638175 h 671513"/>
                <a:gd name="connsiteX32" fmla="*/ 709612 w 795337"/>
                <a:gd name="connsiteY32" fmla="*/ 657225 h 671513"/>
                <a:gd name="connsiteX33" fmla="*/ 664368 w 795337"/>
                <a:gd name="connsiteY33" fmla="*/ 669131 h 671513"/>
                <a:gd name="connsiteX34" fmla="*/ 633412 w 795337"/>
                <a:gd name="connsiteY34" fmla="*/ 671513 h 671513"/>
                <a:gd name="connsiteX35" fmla="*/ 602456 w 795337"/>
                <a:gd name="connsiteY35" fmla="*/ 657225 h 671513"/>
                <a:gd name="connsiteX36" fmla="*/ 557212 w 795337"/>
                <a:gd name="connsiteY36" fmla="*/ 611981 h 671513"/>
                <a:gd name="connsiteX37" fmla="*/ 485775 w 795337"/>
                <a:gd name="connsiteY37" fmla="*/ 514350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5337" h="671513">
                  <a:moveTo>
                    <a:pt x="485775" y="514350"/>
                  </a:moveTo>
                  <a:lnTo>
                    <a:pt x="411956" y="395288"/>
                  </a:lnTo>
                  <a:lnTo>
                    <a:pt x="373856" y="338138"/>
                  </a:lnTo>
                  <a:lnTo>
                    <a:pt x="316706" y="273844"/>
                  </a:lnTo>
                  <a:lnTo>
                    <a:pt x="261937" y="219075"/>
                  </a:lnTo>
                  <a:lnTo>
                    <a:pt x="209550" y="176213"/>
                  </a:lnTo>
                  <a:lnTo>
                    <a:pt x="135731" y="126206"/>
                  </a:lnTo>
                  <a:lnTo>
                    <a:pt x="80962" y="92869"/>
                  </a:lnTo>
                  <a:lnTo>
                    <a:pt x="30956" y="71438"/>
                  </a:lnTo>
                  <a:lnTo>
                    <a:pt x="9525" y="52388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6193" y="2381"/>
                  </a:lnTo>
                  <a:lnTo>
                    <a:pt x="61912" y="0"/>
                  </a:lnTo>
                  <a:lnTo>
                    <a:pt x="145256" y="21431"/>
                  </a:lnTo>
                  <a:lnTo>
                    <a:pt x="290512" y="59531"/>
                  </a:lnTo>
                  <a:lnTo>
                    <a:pt x="400050" y="95250"/>
                  </a:lnTo>
                  <a:lnTo>
                    <a:pt x="488156" y="128588"/>
                  </a:lnTo>
                  <a:lnTo>
                    <a:pt x="542925" y="152400"/>
                  </a:lnTo>
                  <a:lnTo>
                    <a:pt x="581025" y="171450"/>
                  </a:lnTo>
                  <a:lnTo>
                    <a:pt x="619125" y="195263"/>
                  </a:lnTo>
                  <a:lnTo>
                    <a:pt x="640556" y="214313"/>
                  </a:lnTo>
                  <a:lnTo>
                    <a:pt x="688181" y="266700"/>
                  </a:lnTo>
                  <a:lnTo>
                    <a:pt x="747712" y="354806"/>
                  </a:lnTo>
                  <a:lnTo>
                    <a:pt x="766762" y="390525"/>
                  </a:lnTo>
                  <a:lnTo>
                    <a:pt x="788193" y="433388"/>
                  </a:lnTo>
                  <a:lnTo>
                    <a:pt x="795337" y="471488"/>
                  </a:lnTo>
                  <a:lnTo>
                    <a:pt x="792956" y="521494"/>
                  </a:lnTo>
                  <a:lnTo>
                    <a:pt x="785812" y="564356"/>
                  </a:lnTo>
                  <a:lnTo>
                    <a:pt x="769143" y="607219"/>
                  </a:lnTo>
                  <a:lnTo>
                    <a:pt x="740568" y="638175"/>
                  </a:lnTo>
                  <a:lnTo>
                    <a:pt x="709612" y="657225"/>
                  </a:lnTo>
                  <a:lnTo>
                    <a:pt x="664368" y="669131"/>
                  </a:lnTo>
                  <a:lnTo>
                    <a:pt x="633412" y="671513"/>
                  </a:lnTo>
                  <a:lnTo>
                    <a:pt x="602456" y="657225"/>
                  </a:lnTo>
                  <a:lnTo>
                    <a:pt x="557212" y="611981"/>
                  </a:lnTo>
                  <a:lnTo>
                    <a:pt x="485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5A353713-6CEF-4427-89F6-8040444EC30B}"/>
                </a:ext>
              </a:extLst>
            </p:cNvPr>
            <p:cNvSpPr/>
            <p:nvPr/>
          </p:nvSpPr>
          <p:spPr>
            <a:xfrm>
              <a:off x="3792538" y="2901389"/>
              <a:ext cx="800100" cy="563562"/>
            </a:xfrm>
            <a:custGeom>
              <a:avLst/>
              <a:gdLst>
                <a:gd name="connsiteX0" fmla="*/ 478632 w 800100"/>
                <a:gd name="connsiteY0" fmla="*/ 400050 h 564356"/>
                <a:gd name="connsiteX1" fmla="*/ 290513 w 800100"/>
                <a:gd name="connsiteY1" fmla="*/ 233362 h 564356"/>
                <a:gd name="connsiteX2" fmla="*/ 250032 w 800100"/>
                <a:gd name="connsiteY2" fmla="*/ 200025 h 564356"/>
                <a:gd name="connsiteX3" fmla="*/ 138113 w 800100"/>
                <a:gd name="connsiteY3" fmla="*/ 121444 h 564356"/>
                <a:gd name="connsiteX4" fmla="*/ 33338 w 800100"/>
                <a:gd name="connsiteY4" fmla="*/ 59531 h 564356"/>
                <a:gd name="connsiteX5" fmla="*/ 11907 w 800100"/>
                <a:gd name="connsiteY5" fmla="*/ 45244 h 564356"/>
                <a:gd name="connsiteX6" fmla="*/ 0 w 800100"/>
                <a:gd name="connsiteY6" fmla="*/ 28575 h 564356"/>
                <a:gd name="connsiteX7" fmla="*/ 4763 w 800100"/>
                <a:gd name="connsiteY7" fmla="*/ 14287 h 564356"/>
                <a:gd name="connsiteX8" fmla="*/ 19050 w 800100"/>
                <a:gd name="connsiteY8" fmla="*/ 4762 h 564356"/>
                <a:gd name="connsiteX9" fmla="*/ 45244 w 800100"/>
                <a:gd name="connsiteY9" fmla="*/ 0 h 564356"/>
                <a:gd name="connsiteX10" fmla="*/ 80963 w 800100"/>
                <a:gd name="connsiteY10" fmla="*/ 0 h 564356"/>
                <a:gd name="connsiteX11" fmla="*/ 157163 w 800100"/>
                <a:gd name="connsiteY11" fmla="*/ 16669 h 564356"/>
                <a:gd name="connsiteX12" fmla="*/ 319088 w 800100"/>
                <a:gd name="connsiteY12" fmla="*/ 52387 h 564356"/>
                <a:gd name="connsiteX13" fmla="*/ 435769 w 800100"/>
                <a:gd name="connsiteY13" fmla="*/ 80962 h 564356"/>
                <a:gd name="connsiteX14" fmla="*/ 531019 w 800100"/>
                <a:gd name="connsiteY14" fmla="*/ 111919 h 564356"/>
                <a:gd name="connsiteX15" fmla="*/ 614363 w 800100"/>
                <a:gd name="connsiteY15" fmla="*/ 150019 h 564356"/>
                <a:gd name="connsiteX16" fmla="*/ 657225 w 800100"/>
                <a:gd name="connsiteY16" fmla="*/ 173831 h 564356"/>
                <a:gd name="connsiteX17" fmla="*/ 678657 w 800100"/>
                <a:gd name="connsiteY17" fmla="*/ 188119 h 564356"/>
                <a:gd name="connsiteX18" fmla="*/ 702469 w 800100"/>
                <a:gd name="connsiteY18" fmla="*/ 211931 h 564356"/>
                <a:gd name="connsiteX19" fmla="*/ 726282 w 800100"/>
                <a:gd name="connsiteY19" fmla="*/ 242887 h 564356"/>
                <a:gd name="connsiteX20" fmla="*/ 752475 w 800100"/>
                <a:gd name="connsiteY20" fmla="*/ 283369 h 564356"/>
                <a:gd name="connsiteX21" fmla="*/ 778669 w 800100"/>
                <a:gd name="connsiteY21" fmla="*/ 330994 h 564356"/>
                <a:gd name="connsiteX22" fmla="*/ 788194 w 800100"/>
                <a:gd name="connsiteY22" fmla="*/ 371475 h 564356"/>
                <a:gd name="connsiteX23" fmla="*/ 800100 w 800100"/>
                <a:gd name="connsiteY23" fmla="*/ 450056 h 564356"/>
                <a:gd name="connsiteX24" fmla="*/ 800100 w 800100"/>
                <a:gd name="connsiteY24" fmla="*/ 485775 h 564356"/>
                <a:gd name="connsiteX25" fmla="*/ 792957 w 800100"/>
                <a:gd name="connsiteY25" fmla="*/ 511969 h 564356"/>
                <a:gd name="connsiteX26" fmla="*/ 769144 w 800100"/>
                <a:gd name="connsiteY26" fmla="*/ 542925 h 564356"/>
                <a:gd name="connsiteX27" fmla="*/ 738188 w 800100"/>
                <a:gd name="connsiteY27" fmla="*/ 559594 h 564356"/>
                <a:gd name="connsiteX28" fmla="*/ 707232 w 800100"/>
                <a:gd name="connsiteY28" fmla="*/ 564356 h 564356"/>
                <a:gd name="connsiteX29" fmla="*/ 671513 w 800100"/>
                <a:gd name="connsiteY29" fmla="*/ 564356 h 564356"/>
                <a:gd name="connsiteX30" fmla="*/ 647700 w 800100"/>
                <a:gd name="connsiteY30" fmla="*/ 552450 h 564356"/>
                <a:gd name="connsiteX31" fmla="*/ 478632 w 800100"/>
                <a:gd name="connsiteY31" fmla="*/ 40005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564356">
                  <a:moveTo>
                    <a:pt x="478632" y="400050"/>
                  </a:moveTo>
                  <a:lnTo>
                    <a:pt x="290513" y="233362"/>
                  </a:lnTo>
                  <a:lnTo>
                    <a:pt x="250032" y="200025"/>
                  </a:lnTo>
                  <a:lnTo>
                    <a:pt x="138113" y="121444"/>
                  </a:lnTo>
                  <a:lnTo>
                    <a:pt x="33338" y="59531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5244" y="0"/>
                  </a:lnTo>
                  <a:lnTo>
                    <a:pt x="80963" y="0"/>
                  </a:lnTo>
                  <a:lnTo>
                    <a:pt x="157163" y="16669"/>
                  </a:lnTo>
                  <a:lnTo>
                    <a:pt x="319088" y="52387"/>
                  </a:lnTo>
                  <a:lnTo>
                    <a:pt x="435769" y="80962"/>
                  </a:lnTo>
                  <a:lnTo>
                    <a:pt x="531019" y="111919"/>
                  </a:lnTo>
                  <a:lnTo>
                    <a:pt x="614363" y="150019"/>
                  </a:lnTo>
                  <a:lnTo>
                    <a:pt x="657225" y="173831"/>
                  </a:lnTo>
                  <a:lnTo>
                    <a:pt x="678657" y="188119"/>
                  </a:lnTo>
                  <a:lnTo>
                    <a:pt x="702469" y="211931"/>
                  </a:lnTo>
                  <a:lnTo>
                    <a:pt x="726282" y="242887"/>
                  </a:lnTo>
                  <a:lnTo>
                    <a:pt x="752475" y="283369"/>
                  </a:lnTo>
                  <a:lnTo>
                    <a:pt x="778669" y="330994"/>
                  </a:lnTo>
                  <a:lnTo>
                    <a:pt x="788194" y="371475"/>
                  </a:lnTo>
                  <a:lnTo>
                    <a:pt x="800100" y="450056"/>
                  </a:lnTo>
                  <a:lnTo>
                    <a:pt x="800100" y="485775"/>
                  </a:lnTo>
                  <a:lnTo>
                    <a:pt x="792957" y="511969"/>
                  </a:lnTo>
                  <a:lnTo>
                    <a:pt x="769144" y="542925"/>
                  </a:lnTo>
                  <a:lnTo>
                    <a:pt x="738188" y="559594"/>
                  </a:lnTo>
                  <a:lnTo>
                    <a:pt x="707232" y="564356"/>
                  </a:lnTo>
                  <a:lnTo>
                    <a:pt x="671513" y="564356"/>
                  </a:lnTo>
                  <a:lnTo>
                    <a:pt x="647700" y="552450"/>
                  </a:lnTo>
                  <a:lnTo>
                    <a:pt x="478632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E8032884-ED3A-403F-8F4B-96AD080643B6}"/>
                </a:ext>
              </a:extLst>
            </p:cNvPr>
            <p:cNvSpPr/>
            <p:nvPr/>
          </p:nvSpPr>
          <p:spPr>
            <a:xfrm>
              <a:off x="3649663" y="5171514"/>
              <a:ext cx="615950" cy="615950"/>
            </a:xfrm>
            <a:custGeom>
              <a:avLst/>
              <a:gdLst>
                <a:gd name="connsiteX0" fmla="*/ 269082 w 614363"/>
                <a:gd name="connsiteY0" fmla="*/ 476250 h 614363"/>
                <a:gd name="connsiteX1" fmla="*/ 171450 w 614363"/>
                <a:gd name="connsiteY1" fmla="*/ 390525 h 614363"/>
                <a:gd name="connsiteX2" fmla="*/ 126207 w 614363"/>
                <a:gd name="connsiteY2" fmla="*/ 333375 h 614363"/>
                <a:gd name="connsiteX3" fmla="*/ 78582 w 614363"/>
                <a:gd name="connsiteY3" fmla="*/ 261938 h 614363"/>
                <a:gd name="connsiteX4" fmla="*/ 50007 w 614363"/>
                <a:gd name="connsiteY4" fmla="*/ 207169 h 614363"/>
                <a:gd name="connsiteX5" fmla="*/ 26194 w 614363"/>
                <a:gd name="connsiteY5" fmla="*/ 147638 h 614363"/>
                <a:gd name="connsiteX6" fmla="*/ 7144 w 614363"/>
                <a:gd name="connsiteY6" fmla="*/ 90488 h 614363"/>
                <a:gd name="connsiteX7" fmla="*/ 0 w 614363"/>
                <a:gd name="connsiteY7" fmla="*/ 45244 h 614363"/>
                <a:gd name="connsiteX8" fmla="*/ 0 w 614363"/>
                <a:gd name="connsiteY8" fmla="*/ 21432 h 614363"/>
                <a:gd name="connsiteX9" fmla="*/ 2382 w 614363"/>
                <a:gd name="connsiteY9" fmla="*/ 11907 h 614363"/>
                <a:gd name="connsiteX10" fmla="*/ 9525 w 614363"/>
                <a:gd name="connsiteY10" fmla="*/ 2382 h 614363"/>
                <a:gd name="connsiteX11" fmla="*/ 23813 w 614363"/>
                <a:gd name="connsiteY11" fmla="*/ 0 h 614363"/>
                <a:gd name="connsiteX12" fmla="*/ 42863 w 614363"/>
                <a:gd name="connsiteY12" fmla="*/ 4763 h 614363"/>
                <a:gd name="connsiteX13" fmla="*/ 97632 w 614363"/>
                <a:gd name="connsiteY13" fmla="*/ 40482 h 614363"/>
                <a:gd name="connsiteX14" fmla="*/ 166688 w 614363"/>
                <a:gd name="connsiteY14" fmla="*/ 76200 h 614363"/>
                <a:gd name="connsiteX15" fmla="*/ 252413 w 614363"/>
                <a:gd name="connsiteY15" fmla="*/ 114300 h 614363"/>
                <a:gd name="connsiteX16" fmla="*/ 288132 w 614363"/>
                <a:gd name="connsiteY16" fmla="*/ 119063 h 614363"/>
                <a:gd name="connsiteX17" fmla="*/ 316707 w 614363"/>
                <a:gd name="connsiteY17" fmla="*/ 114300 h 614363"/>
                <a:gd name="connsiteX18" fmla="*/ 614363 w 614363"/>
                <a:gd name="connsiteY18" fmla="*/ 438150 h 614363"/>
                <a:gd name="connsiteX19" fmla="*/ 590550 w 614363"/>
                <a:gd name="connsiteY19" fmla="*/ 509588 h 614363"/>
                <a:gd name="connsiteX20" fmla="*/ 583407 w 614363"/>
                <a:gd name="connsiteY20" fmla="*/ 561975 h 614363"/>
                <a:gd name="connsiteX21" fmla="*/ 576263 w 614363"/>
                <a:gd name="connsiteY21" fmla="*/ 592932 h 614363"/>
                <a:gd name="connsiteX22" fmla="*/ 566738 w 614363"/>
                <a:gd name="connsiteY22" fmla="*/ 602457 h 614363"/>
                <a:gd name="connsiteX23" fmla="*/ 542925 w 614363"/>
                <a:gd name="connsiteY23" fmla="*/ 611982 h 614363"/>
                <a:gd name="connsiteX24" fmla="*/ 507207 w 614363"/>
                <a:gd name="connsiteY24" fmla="*/ 614363 h 614363"/>
                <a:gd name="connsiteX25" fmla="*/ 459582 w 614363"/>
                <a:gd name="connsiteY25" fmla="*/ 600075 h 614363"/>
                <a:gd name="connsiteX26" fmla="*/ 385763 w 614363"/>
                <a:gd name="connsiteY26" fmla="*/ 561975 h 614363"/>
                <a:gd name="connsiteX27" fmla="*/ 269082 w 614363"/>
                <a:gd name="connsiteY27" fmla="*/ 476250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4363" h="614363">
                  <a:moveTo>
                    <a:pt x="269082" y="476250"/>
                  </a:moveTo>
                  <a:lnTo>
                    <a:pt x="171450" y="390525"/>
                  </a:lnTo>
                  <a:lnTo>
                    <a:pt x="126207" y="333375"/>
                  </a:lnTo>
                  <a:lnTo>
                    <a:pt x="78582" y="261938"/>
                  </a:lnTo>
                  <a:lnTo>
                    <a:pt x="50007" y="207169"/>
                  </a:lnTo>
                  <a:lnTo>
                    <a:pt x="26194" y="147638"/>
                  </a:lnTo>
                  <a:lnTo>
                    <a:pt x="7144" y="90488"/>
                  </a:lnTo>
                  <a:lnTo>
                    <a:pt x="0" y="45244"/>
                  </a:lnTo>
                  <a:lnTo>
                    <a:pt x="0" y="21432"/>
                  </a:lnTo>
                  <a:lnTo>
                    <a:pt x="2382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2863" y="4763"/>
                  </a:lnTo>
                  <a:lnTo>
                    <a:pt x="97632" y="40482"/>
                  </a:lnTo>
                  <a:lnTo>
                    <a:pt x="166688" y="76200"/>
                  </a:lnTo>
                  <a:lnTo>
                    <a:pt x="252413" y="114300"/>
                  </a:lnTo>
                  <a:lnTo>
                    <a:pt x="288132" y="119063"/>
                  </a:lnTo>
                  <a:lnTo>
                    <a:pt x="316707" y="114300"/>
                  </a:lnTo>
                  <a:lnTo>
                    <a:pt x="614363" y="438150"/>
                  </a:lnTo>
                  <a:lnTo>
                    <a:pt x="590550" y="509588"/>
                  </a:lnTo>
                  <a:lnTo>
                    <a:pt x="583407" y="561975"/>
                  </a:lnTo>
                  <a:lnTo>
                    <a:pt x="576263" y="592932"/>
                  </a:lnTo>
                  <a:lnTo>
                    <a:pt x="566738" y="602457"/>
                  </a:lnTo>
                  <a:lnTo>
                    <a:pt x="542925" y="611982"/>
                  </a:lnTo>
                  <a:lnTo>
                    <a:pt x="507207" y="614363"/>
                  </a:lnTo>
                  <a:lnTo>
                    <a:pt x="459582" y="600075"/>
                  </a:lnTo>
                  <a:lnTo>
                    <a:pt x="385763" y="561975"/>
                  </a:lnTo>
                  <a:lnTo>
                    <a:pt x="2690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CE5B0DD3-0D18-4402-9095-EA527B1C8010}"/>
                </a:ext>
              </a:extLst>
            </p:cNvPr>
            <p:cNvSpPr/>
            <p:nvPr/>
          </p:nvSpPr>
          <p:spPr>
            <a:xfrm>
              <a:off x="6215063" y="1469465"/>
              <a:ext cx="595312" cy="631825"/>
            </a:xfrm>
            <a:custGeom>
              <a:avLst/>
              <a:gdLst>
                <a:gd name="connsiteX0" fmla="*/ 230981 w 595312"/>
                <a:gd name="connsiteY0" fmla="*/ 428625 h 631031"/>
                <a:gd name="connsiteX1" fmla="*/ 228600 w 595312"/>
                <a:gd name="connsiteY1" fmla="*/ 309562 h 631031"/>
                <a:gd name="connsiteX2" fmla="*/ 219075 w 595312"/>
                <a:gd name="connsiteY2" fmla="*/ 266700 h 631031"/>
                <a:gd name="connsiteX3" fmla="*/ 200025 w 595312"/>
                <a:gd name="connsiteY3" fmla="*/ 226218 h 631031"/>
                <a:gd name="connsiteX4" fmla="*/ 180975 w 595312"/>
                <a:gd name="connsiteY4" fmla="*/ 197643 h 631031"/>
                <a:gd name="connsiteX5" fmla="*/ 152400 w 595312"/>
                <a:gd name="connsiteY5" fmla="*/ 166687 h 631031"/>
                <a:gd name="connsiteX6" fmla="*/ 116681 w 595312"/>
                <a:gd name="connsiteY6" fmla="*/ 133350 h 631031"/>
                <a:gd name="connsiteX7" fmla="*/ 71437 w 595312"/>
                <a:gd name="connsiteY7" fmla="*/ 100012 h 631031"/>
                <a:gd name="connsiteX8" fmla="*/ 35718 w 595312"/>
                <a:gd name="connsiteY8" fmla="*/ 78581 h 631031"/>
                <a:gd name="connsiteX9" fmla="*/ 16668 w 595312"/>
                <a:gd name="connsiteY9" fmla="*/ 66675 h 631031"/>
                <a:gd name="connsiteX10" fmla="*/ 0 w 595312"/>
                <a:gd name="connsiteY10" fmla="*/ 45243 h 631031"/>
                <a:gd name="connsiteX11" fmla="*/ 0 w 595312"/>
                <a:gd name="connsiteY11" fmla="*/ 28575 h 631031"/>
                <a:gd name="connsiteX12" fmla="*/ 4762 w 595312"/>
                <a:gd name="connsiteY12" fmla="*/ 14287 h 631031"/>
                <a:gd name="connsiteX13" fmla="*/ 21431 w 595312"/>
                <a:gd name="connsiteY13" fmla="*/ 4762 h 631031"/>
                <a:gd name="connsiteX14" fmla="*/ 73818 w 595312"/>
                <a:gd name="connsiteY14" fmla="*/ 0 h 631031"/>
                <a:gd name="connsiteX15" fmla="*/ 185737 w 595312"/>
                <a:gd name="connsiteY15" fmla="*/ 4762 h 631031"/>
                <a:gd name="connsiteX16" fmla="*/ 245268 w 595312"/>
                <a:gd name="connsiteY16" fmla="*/ 9525 h 631031"/>
                <a:gd name="connsiteX17" fmla="*/ 316706 w 595312"/>
                <a:gd name="connsiteY17" fmla="*/ 21431 h 631031"/>
                <a:gd name="connsiteX18" fmla="*/ 385762 w 595312"/>
                <a:gd name="connsiteY18" fmla="*/ 40481 h 631031"/>
                <a:gd name="connsiteX19" fmla="*/ 481012 w 595312"/>
                <a:gd name="connsiteY19" fmla="*/ 83343 h 631031"/>
                <a:gd name="connsiteX20" fmla="*/ 535781 w 595312"/>
                <a:gd name="connsiteY20" fmla="*/ 111918 h 631031"/>
                <a:gd name="connsiteX21" fmla="*/ 569118 w 595312"/>
                <a:gd name="connsiteY21" fmla="*/ 140493 h 631031"/>
                <a:gd name="connsiteX22" fmla="*/ 588168 w 595312"/>
                <a:gd name="connsiteY22" fmla="*/ 164306 h 631031"/>
                <a:gd name="connsiteX23" fmla="*/ 595312 w 595312"/>
                <a:gd name="connsiteY23" fmla="*/ 188118 h 631031"/>
                <a:gd name="connsiteX24" fmla="*/ 590550 w 595312"/>
                <a:gd name="connsiteY24" fmla="*/ 219075 h 631031"/>
                <a:gd name="connsiteX25" fmla="*/ 573881 w 595312"/>
                <a:gd name="connsiteY25" fmla="*/ 240506 h 631031"/>
                <a:gd name="connsiteX26" fmla="*/ 545306 w 595312"/>
                <a:gd name="connsiteY26" fmla="*/ 269081 h 631031"/>
                <a:gd name="connsiteX27" fmla="*/ 514350 w 595312"/>
                <a:gd name="connsiteY27" fmla="*/ 311943 h 631031"/>
                <a:gd name="connsiteX28" fmla="*/ 497681 w 595312"/>
                <a:gd name="connsiteY28" fmla="*/ 342900 h 631031"/>
                <a:gd name="connsiteX29" fmla="*/ 481012 w 595312"/>
                <a:gd name="connsiteY29" fmla="*/ 388143 h 631031"/>
                <a:gd name="connsiteX30" fmla="*/ 473868 w 595312"/>
                <a:gd name="connsiteY30" fmla="*/ 433387 h 631031"/>
                <a:gd name="connsiteX31" fmla="*/ 473868 w 595312"/>
                <a:gd name="connsiteY31" fmla="*/ 466725 h 631031"/>
                <a:gd name="connsiteX32" fmla="*/ 473868 w 595312"/>
                <a:gd name="connsiteY32" fmla="*/ 590550 h 631031"/>
                <a:gd name="connsiteX33" fmla="*/ 223837 w 595312"/>
                <a:gd name="connsiteY33" fmla="*/ 631031 h 631031"/>
                <a:gd name="connsiteX34" fmla="*/ 230981 w 595312"/>
                <a:gd name="connsiteY34" fmla="*/ 4286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2" h="631031">
                  <a:moveTo>
                    <a:pt x="230981" y="428625"/>
                  </a:moveTo>
                  <a:cubicBezTo>
                    <a:pt x="230187" y="388937"/>
                    <a:pt x="229394" y="349250"/>
                    <a:pt x="228600" y="309562"/>
                  </a:cubicBezTo>
                  <a:lnTo>
                    <a:pt x="219075" y="266700"/>
                  </a:lnTo>
                  <a:lnTo>
                    <a:pt x="200025" y="226218"/>
                  </a:lnTo>
                  <a:lnTo>
                    <a:pt x="180975" y="197643"/>
                  </a:lnTo>
                  <a:lnTo>
                    <a:pt x="152400" y="166687"/>
                  </a:lnTo>
                  <a:lnTo>
                    <a:pt x="116681" y="133350"/>
                  </a:lnTo>
                  <a:lnTo>
                    <a:pt x="71437" y="100012"/>
                  </a:lnTo>
                  <a:lnTo>
                    <a:pt x="35718" y="78581"/>
                  </a:lnTo>
                  <a:lnTo>
                    <a:pt x="16668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73818" y="0"/>
                  </a:lnTo>
                  <a:lnTo>
                    <a:pt x="185737" y="4762"/>
                  </a:lnTo>
                  <a:lnTo>
                    <a:pt x="245268" y="9525"/>
                  </a:lnTo>
                  <a:lnTo>
                    <a:pt x="316706" y="21431"/>
                  </a:lnTo>
                  <a:lnTo>
                    <a:pt x="385762" y="40481"/>
                  </a:lnTo>
                  <a:lnTo>
                    <a:pt x="481012" y="83343"/>
                  </a:lnTo>
                  <a:lnTo>
                    <a:pt x="535781" y="111918"/>
                  </a:lnTo>
                  <a:lnTo>
                    <a:pt x="569118" y="140493"/>
                  </a:lnTo>
                  <a:lnTo>
                    <a:pt x="588168" y="164306"/>
                  </a:lnTo>
                  <a:lnTo>
                    <a:pt x="595312" y="188118"/>
                  </a:lnTo>
                  <a:lnTo>
                    <a:pt x="590550" y="219075"/>
                  </a:lnTo>
                  <a:lnTo>
                    <a:pt x="573881" y="240506"/>
                  </a:lnTo>
                  <a:lnTo>
                    <a:pt x="545306" y="269081"/>
                  </a:lnTo>
                  <a:lnTo>
                    <a:pt x="514350" y="311943"/>
                  </a:lnTo>
                  <a:lnTo>
                    <a:pt x="497681" y="342900"/>
                  </a:lnTo>
                  <a:lnTo>
                    <a:pt x="481012" y="388143"/>
                  </a:lnTo>
                  <a:lnTo>
                    <a:pt x="473868" y="433387"/>
                  </a:lnTo>
                  <a:lnTo>
                    <a:pt x="473868" y="466725"/>
                  </a:lnTo>
                  <a:lnTo>
                    <a:pt x="473868" y="590550"/>
                  </a:lnTo>
                  <a:lnTo>
                    <a:pt x="223837" y="631031"/>
                  </a:lnTo>
                  <a:lnTo>
                    <a:pt x="230981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C6BCF8A0-B7ED-4E5C-BB09-D2A8F01A84BF}"/>
                </a:ext>
              </a:extLst>
            </p:cNvPr>
            <p:cNvSpPr/>
            <p:nvPr/>
          </p:nvSpPr>
          <p:spPr>
            <a:xfrm>
              <a:off x="5170488" y="1788552"/>
              <a:ext cx="438150" cy="1173163"/>
            </a:xfrm>
            <a:custGeom>
              <a:avLst/>
              <a:gdLst>
                <a:gd name="connsiteX0" fmla="*/ 102394 w 438150"/>
                <a:gd name="connsiteY0" fmla="*/ 707231 h 1173956"/>
                <a:gd name="connsiteX1" fmla="*/ 154781 w 438150"/>
                <a:gd name="connsiteY1" fmla="*/ 614363 h 1173956"/>
                <a:gd name="connsiteX2" fmla="*/ 178594 w 438150"/>
                <a:gd name="connsiteY2" fmla="*/ 559594 h 1173956"/>
                <a:gd name="connsiteX3" fmla="*/ 209550 w 438150"/>
                <a:gd name="connsiteY3" fmla="*/ 466725 h 1173956"/>
                <a:gd name="connsiteX4" fmla="*/ 221456 w 438150"/>
                <a:gd name="connsiteY4" fmla="*/ 388144 h 1173956"/>
                <a:gd name="connsiteX5" fmla="*/ 228600 w 438150"/>
                <a:gd name="connsiteY5" fmla="*/ 302419 h 1173956"/>
                <a:gd name="connsiteX6" fmla="*/ 226219 w 438150"/>
                <a:gd name="connsiteY6" fmla="*/ 240506 h 1173956"/>
                <a:gd name="connsiteX7" fmla="*/ 219075 w 438150"/>
                <a:gd name="connsiteY7" fmla="*/ 188119 h 1173956"/>
                <a:gd name="connsiteX8" fmla="*/ 207169 w 438150"/>
                <a:gd name="connsiteY8" fmla="*/ 135731 h 1173956"/>
                <a:gd name="connsiteX9" fmla="*/ 183356 w 438150"/>
                <a:gd name="connsiteY9" fmla="*/ 71438 h 1173956"/>
                <a:gd name="connsiteX10" fmla="*/ 173831 w 438150"/>
                <a:gd name="connsiteY10" fmla="*/ 47625 h 1173956"/>
                <a:gd name="connsiteX11" fmla="*/ 169069 w 438150"/>
                <a:gd name="connsiteY11" fmla="*/ 28575 h 1173956"/>
                <a:gd name="connsiteX12" fmla="*/ 169069 w 438150"/>
                <a:gd name="connsiteY12" fmla="*/ 19050 h 1173956"/>
                <a:gd name="connsiteX13" fmla="*/ 173831 w 438150"/>
                <a:gd name="connsiteY13" fmla="*/ 4763 h 1173956"/>
                <a:gd name="connsiteX14" fmla="*/ 183356 w 438150"/>
                <a:gd name="connsiteY14" fmla="*/ 0 h 1173956"/>
                <a:gd name="connsiteX15" fmla="*/ 202406 w 438150"/>
                <a:gd name="connsiteY15" fmla="*/ 4763 h 1173956"/>
                <a:gd name="connsiteX16" fmla="*/ 228600 w 438150"/>
                <a:gd name="connsiteY16" fmla="*/ 19050 h 1173956"/>
                <a:gd name="connsiteX17" fmla="*/ 266700 w 438150"/>
                <a:gd name="connsiteY17" fmla="*/ 59531 h 1173956"/>
                <a:gd name="connsiteX18" fmla="*/ 309562 w 438150"/>
                <a:gd name="connsiteY18" fmla="*/ 107156 h 1173956"/>
                <a:gd name="connsiteX19" fmla="*/ 352425 w 438150"/>
                <a:gd name="connsiteY19" fmla="*/ 169069 h 1173956"/>
                <a:gd name="connsiteX20" fmla="*/ 383381 w 438150"/>
                <a:gd name="connsiteY20" fmla="*/ 223838 h 1173956"/>
                <a:gd name="connsiteX21" fmla="*/ 407194 w 438150"/>
                <a:gd name="connsiteY21" fmla="*/ 276225 h 1173956"/>
                <a:gd name="connsiteX22" fmla="*/ 438150 w 438150"/>
                <a:gd name="connsiteY22" fmla="*/ 364331 h 1173956"/>
                <a:gd name="connsiteX23" fmla="*/ 433387 w 438150"/>
                <a:gd name="connsiteY23" fmla="*/ 483394 h 1173956"/>
                <a:gd name="connsiteX24" fmla="*/ 409575 w 438150"/>
                <a:gd name="connsiteY24" fmla="*/ 611981 h 1173956"/>
                <a:gd name="connsiteX25" fmla="*/ 385762 w 438150"/>
                <a:gd name="connsiteY25" fmla="*/ 716756 h 1173956"/>
                <a:gd name="connsiteX26" fmla="*/ 361950 w 438150"/>
                <a:gd name="connsiteY26" fmla="*/ 812006 h 1173956"/>
                <a:gd name="connsiteX27" fmla="*/ 328612 w 438150"/>
                <a:gd name="connsiteY27" fmla="*/ 921544 h 1173956"/>
                <a:gd name="connsiteX28" fmla="*/ 278606 w 438150"/>
                <a:gd name="connsiteY28" fmla="*/ 1031081 h 1173956"/>
                <a:gd name="connsiteX29" fmla="*/ 240506 w 438150"/>
                <a:gd name="connsiteY29" fmla="*/ 1107281 h 1173956"/>
                <a:gd name="connsiteX30" fmla="*/ 202406 w 438150"/>
                <a:gd name="connsiteY30" fmla="*/ 1152525 h 1173956"/>
                <a:gd name="connsiteX31" fmla="*/ 180975 w 438150"/>
                <a:gd name="connsiteY31" fmla="*/ 1169194 h 1173956"/>
                <a:gd name="connsiteX32" fmla="*/ 157162 w 438150"/>
                <a:gd name="connsiteY32" fmla="*/ 1173956 h 1173956"/>
                <a:gd name="connsiteX33" fmla="*/ 135731 w 438150"/>
                <a:gd name="connsiteY33" fmla="*/ 1171575 h 1173956"/>
                <a:gd name="connsiteX34" fmla="*/ 111919 w 438150"/>
                <a:gd name="connsiteY34" fmla="*/ 1164431 h 1173956"/>
                <a:gd name="connsiteX35" fmla="*/ 73819 w 438150"/>
                <a:gd name="connsiteY35" fmla="*/ 1131094 h 1173956"/>
                <a:gd name="connsiteX36" fmla="*/ 40481 w 438150"/>
                <a:gd name="connsiteY36" fmla="*/ 1092994 h 1173956"/>
                <a:gd name="connsiteX37" fmla="*/ 16669 w 438150"/>
                <a:gd name="connsiteY37" fmla="*/ 1054894 h 1173956"/>
                <a:gd name="connsiteX38" fmla="*/ 2381 w 438150"/>
                <a:gd name="connsiteY38" fmla="*/ 1009650 h 1173956"/>
                <a:gd name="connsiteX39" fmla="*/ 0 w 438150"/>
                <a:gd name="connsiteY39" fmla="*/ 947738 h 1173956"/>
                <a:gd name="connsiteX40" fmla="*/ 7144 w 438150"/>
                <a:gd name="connsiteY40" fmla="*/ 907256 h 1173956"/>
                <a:gd name="connsiteX41" fmla="*/ 45244 w 438150"/>
                <a:gd name="connsiteY41" fmla="*/ 819150 h 1173956"/>
                <a:gd name="connsiteX42" fmla="*/ 102394 w 438150"/>
                <a:gd name="connsiteY42" fmla="*/ 7072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1173956">
                  <a:moveTo>
                    <a:pt x="102394" y="707231"/>
                  </a:moveTo>
                  <a:lnTo>
                    <a:pt x="154781" y="614363"/>
                  </a:lnTo>
                  <a:lnTo>
                    <a:pt x="178594" y="559594"/>
                  </a:lnTo>
                  <a:lnTo>
                    <a:pt x="209550" y="466725"/>
                  </a:lnTo>
                  <a:lnTo>
                    <a:pt x="221456" y="388144"/>
                  </a:lnTo>
                  <a:lnTo>
                    <a:pt x="228600" y="302419"/>
                  </a:lnTo>
                  <a:cubicBezTo>
                    <a:pt x="227806" y="281781"/>
                    <a:pt x="227013" y="261144"/>
                    <a:pt x="226219" y="240506"/>
                  </a:cubicBezTo>
                  <a:lnTo>
                    <a:pt x="219075" y="188119"/>
                  </a:lnTo>
                  <a:lnTo>
                    <a:pt x="207169" y="135731"/>
                  </a:lnTo>
                  <a:lnTo>
                    <a:pt x="183356" y="71438"/>
                  </a:lnTo>
                  <a:lnTo>
                    <a:pt x="173831" y="47625"/>
                  </a:lnTo>
                  <a:lnTo>
                    <a:pt x="169069" y="28575"/>
                  </a:lnTo>
                  <a:lnTo>
                    <a:pt x="169069" y="19050"/>
                  </a:lnTo>
                  <a:lnTo>
                    <a:pt x="173831" y="4763"/>
                  </a:lnTo>
                  <a:lnTo>
                    <a:pt x="183356" y="0"/>
                  </a:lnTo>
                  <a:lnTo>
                    <a:pt x="202406" y="4763"/>
                  </a:lnTo>
                  <a:lnTo>
                    <a:pt x="228600" y="19050"/>
                  </a:lnTo>
                  <a:lnTo>
                    <a:pt x="266700" y="59531"/>
                  </a:lnTo>
                  <a:lnTo>
                    <a:pt x="309562" y="107156"/>
                  </a:lnTo>
                  <a:lnTo>
                    <a:pt x="352425" y="169069"/>
                  </a:lnTo>
                  <a:lnTo>
                    <a:pt x="383381" y="223838"/>
                  </a:lnTo>
                  <a:lnTo>
                    <a:pt x="407194" y="276225"/>
                  </a:lnTo>
                  <a:lnTo>
                    <a:pt x="438150" y="364331"/>
                  </a:lnTo>
                  <a:lnTo>
                    <a:pt x="433387" y="483394"/>
                  </a:lnTo>
                  <a:lnTo>
                    <a:pt x="409575" y="611981"/>
                  </a:lnTo>
                  <a:lnTo>
                    <a:pt x="385762" y="716756"/>
                  </a:lnTo>
                  <a:lnTo>
                    <a:pt x="361950" y="812006"/>
                  </a:lnTo>
                  <a:lnTo>
                    <a:pt x="328612" y="921544"/>
                  </a:lnTo>
                  <a:lnTo>
                    <a:pt x="278606" y="1031081"/>
                  </a:lnTo>
                  <a:lnTo>
                    <a:pt x="240506" y="1107281"/>
                  </a:lnTo>
                  <a:lnTo>
                    <a:pt x="202406" y="1152525"/>
                  </a:lnTo>
                  <a:lnTo>
                    <a:pt x="180975" y="1169194"/>
                  </a:lnTo>
                  <a:lnTo>
                    <a:pt x="157162" y="1173956"/>
                  </a:lnTo>
                  <a:lnTo>
                    <a:pt x="135731" y="1171575"/>
                  </a:lnTo>
                  <a:lnTo>
                    <a:pt x="111919" y="1164431"/>
                  </a:lnTo>
                  <a:lnTo>
                    <a:pt x="73819" y="1131094"/>
                  </a:lnTo>
                  <a:lnTo>
                    <a:pt x="40481" y="1092994"/>
                  </a:lnTo>
                  <a:lnTo>
                    <a:pt x="16669" y="1054894"/>
                  </a:lnTo>
                  <a:lnTo>
                    <a:pt x="2381" y="1009650"/>
                  </a:lnTo>
                  <a:cubicBezTo>
                    <a:pt x="1587" y="989013"/>
                    <a:pt x="794" y="968375"/>
                    <a:pt x="0" y="947738"/>
                  </a:cubicBezTo>
                  <a:lnTo>
                    <a:pt x="7144" y="907256"/>
                  </a:lnTo>
                  <a:lnTo>
                    <a:pt x="45244" y="819150"/>
                  </a:lnTo>
                  <a:lnTo>
                    <a:pt x="102394" y="707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77D79FB8-9BBD-4265-BB64-1B58DC1EC86C}"/>
                </a:ext>
              </a:extLst>
            </p:cNvPr>
            <p:cNvSpPr/>
            <p:nvPr/>
          </p:nvSpPr>
          <p:spPr>
            <a:xfrm>
              <a:off x="5151438" y="4848226"/>
              <a:ext cx="1162050" cy="1000125"/>
            </a:xfrm>
            <a:custGeom>
              <a:avLst/>
              <a:gdLst>
                <a:gd name="connsiteX0" fmla="*/ 642937 w 1162050"/>
                <a:gd name="connsiteY0" fmla="*/ 697706 h 1000125"/>
                <a:gd name="connsiteX1" fmla="*/ 433387 w 1162050"/>
                <a:gd name="connsiteY1" fmla="*/ 828675 h 1000125"/>
                <a:gd name="connsiteX2" fmla="*/ 226219 w 1162050"/>
                <a:gd name="connsiteY2" fmla="*/ 931069 h 1000125"/>
                <a:gd name="connsiteX3" fmla="*/ 66675 w 1162050"/>
                <a:gd name="connsiteY3" fmla="*/ 995363 h 1000125"/>
                <a:gd name="connsiteX4" fmla="*/ 35719 w 1162050"/>
                <a:gd name="connsiteY4" fmla="*/ 1000125 h 1000125"/>
                <a:gd name="connsiteX5" fmla="*/ 16669 w 1162050"/>
                <a:gd name="connsiteY5" fmla="*/ 997744 h 1000125"/>
                <a:gd name="connsiteX6" fmla="*/ 4762 w 1162050"/>
                <a:gd name="connsiteY6" fmla="*/ 990600 h 1000125"/>
                <a:gd name="connsiteX7" fmla="*/ 0 w 1162050"/>
                <a:gd name="connsiteY7" fmla="*/ 976313 h 1000125"/>
                <a:gd name="connsiteX8" fmla="*/ 9525 w 1162050"/>
                <a:gd name="connsiteY8" fmla="*/ 954881 h 1000125"/>
                <a:gd name="connsiteX9" fmla="*/ 100012 w 1162050"/>
                <a:gd name="connsiteY9" fmla="*/ 892969 h 1000125"/>
                <a:gd name="connsiteX10" fmla="*/ 233362 w 1162050"/>
                <a:gd name="connsiteY10" fmla="*/ 800100 h 1000125"/>
                <a:gd name="connsiteX11" fmla="*/ 378619 w 1162050"/>
                <a:gd name="connsiteY11" fmla="*/ 685800 h 1000125"/>
                <a:gd name="connsiteX12" fmla="*/ 514350 w 1162050"/>
                <a:gd name="connsiteY12" fmla="*/ 564356 h 1000125"/>
                <a:gd name="connsiteX13" fmla="*/ 602456 w 1162050"/>
                <a:gd name="connsiteY13" fmla="*/ 478631 h 1000125"/>
                <a:gd name="connsiteX14" fmla="*/ 695325 w 1162050"/>
                <a:gd name="connsiteY14" fmla="*/ 381000 h 1000125"/>
                <a:gd name="connsiteX15" fmla="*/ 769144 w 1162050"/>
                <a:gd name="connsiteY15" fmla="*/ 295275 h 1000125"/>
                <a:gd name="connsiteX16" fmla="*/ 785812 w 1162050"/>
                <a:gd name="connsiteY16" fmla="*/ 269081 h 1000125"/>
                <a:gd name="connsiteX17" fmla="*/ 788194 w 1162050"/>
                <a:gd name="connsiteY17" fmla="*/ 250031 h 1000125"/>
                <a:gd name="connsiteX18" fmla="*/ 788194 w 1162050"/>
                <a:gd name="connsiteY18" fmla="*/ 223838 h 1000125"/>
                <a:gd name="connsiteX19" fmla="*/ 788194 w 1162050"/>
                <a:gd name="connsiteY19" fmla="*/ 202406 h 1000125"/>
                <a:gd name="connsiteX20" fmla="*/ 778669 w 1162050"/>
                <a:gd name="connsiteY20" fmla="*/ 183356 h 1000125"/>
                <a:gd name="connsiteX21" fmla="*/ 740569 w 1162050"/>
                <a:gd name="connsiteY21" fmla="*/ 150019 h 1000125"/>
                <a:gd name="connsiteX22" fmla="*/ 635794 w 1162050"/>
                <a:gd name="connsiteY22" fmla="*/ 64294 h 1000125"/>
                <a:gd name="connsiteX23" fmla="*/ 621506 w 1162050"/>
                <a:gd name="connsiteY23" fmla="*/ 50006 h 1000125"/>
                <a:gd name="connsiteX24" fmla="*/ 614362 w 1162050"/>
                <a:gd name="connsiteY24" fmla="*/ 35719 h 1000125"/>
                <a:gd name="connsiteX25" fmla="*/ 614362 w 1162050"/>
                <a:gd name="connsiteY25" fmla="*/ 19050 h 1000125"/>
                <a:gd name="connsiteX26" fmla="*/ 619125 w 1162050"/>
                <a:gd name="connsiteY26" fmla="*/ 7144 h 1000125"/>
                <a:gd name="connsiteX27" fmla="*/ 633412 w 1162050"/>
                <a:gd name="connsiteY27" fmla="*/ 0 h 1000125"/>
                <a:gd name="connsiteX28" fmla="*/ 676275 w 1162050"/>
                <a:gd name="connsiteY28" fmla="*/ 4763 h 1000125"/>
                <a:gd name="connsiteX29" fmla="*/ 807244 w 1162050"/>
                <a:gd name="connsiteY29" fmla="*/ 35719 h 1000125"/>
                <a:gd name="connsiteX30" fmla="*/ 904875 w 1162050"/>
                <a:gd name="connsiteY30" fmla="*/ 64294 h 1000125"/>
                <a:gd name="connsiteX31" fmla="*/ 978694 w 1162050"/>
                <a:gd name="connsiteY31" fmla="*/ 95250 h 1000125"/>
                <a:gd name="connsiteX32" fmla="*/ 1033462 w 1162050"/>
                <a:gd name="connsiteY32" fmla="*/ 121444 h 1000125"/>
                <a:gd name="connsiteX33" fmla="*/ 1083469 w 1162050"/>
                <a:gd name="connsiteY33" fmla="*/ 157163 h 1000125"/>
                <a:gd name="connsiteX34" fmla="*/ 1114425 w 1162050"/>
                <a:gd name="connsiteY34" fmla="*/ 180975 h 1000125"/>
                <a:gd name="connsiteX35" fmla="*/ 1135856 w 1162050"/>
                <a:gd name="connsiteY35" fmla="*/ 207169 h 1000125"/>
                <a:gd name="connsiteX36" fmla="*/ 1154906 w 1162050"/>
                <a:gd name="connsiteY36" fmla="*/ 233363 h 1000125"/>
                <a:gd name="connsiteX37" fmla="*/ 1162050 w 1162050"/>
                <a:gd name="connsiteY37" fmla="*/ 257175 h 1000125"/>
                <a:gd name="connsiteX38" fmla="*/ 1162050 w 1162050"/>
                <a:gd name="connsiteY38" fmla="*/ 278606 h 1000125"/>
                <a:gd name="connsiteX39" fmla="*/ 1152525 w 1162050"/>
                <a:gd name="connsiteY39" fmla="*/ 300038 h 1000125"/>
                <a:gd name="connsiteX40" fmla="*/ 1128712 w 1162050"/>
                <a:gd name="connsiteY40" fmla="*/ 319088 h 1000125"/>
                <a:gd name="connsiteX41" fmla="*/ 1052512 w 1162050"/>
                <a:gd name="connsiteY41" fmla="*/ 338138 h 1000125"/>
                <a:gd name="connsiteX42" fmla="*/ 971550 w 1162050"/>
                <a:gd name="connsiteY42" fmla="*/ 428625 h 1000125"/>
                <a:gd name="connsiteX43" fmla="*/ 804862 w 1162050"/>
                <a:gd name="connsiteY43" fmla="*/ 578644 h 1000125"/>
                <a:gd name="connsiteX44" fmla="*/ 642937 w 1162050"/>
                <a:gd name="connsiteY44" fmla="*/ 6977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2050" h="1000125">
                  <a:moveTo>
                    <a:pt x="642937" y="697706"/>
                  </a:moveTo>
                  <a:lnTo>
                    <a:pt x="433387" y="828675"/>
                  </a:lnTo>
                  <a:lnTo>
                    <a:pt x="226219" y="931069"/>
                  </a:lnTo>
                  <a:lnTo>
                    <a:pt x="66675" y="995363"/>
                  </a:lnTo>
                  <a:lnTo>
                    <a:pt x="35719" y="1000125"/>
                  </a:lnTo>
                  <a:lnTo>
                    <a:pt x="16669" y="997744"/>
                  </a:lnTo>
                  <a:lnTo>
                    <a:pt x="4762" y="990600"/>
                  </a:lnTo>
                  <a:lnTo>
                    <a:pt x="0" y="976313"/>
                  </a:lnTo>
                  <a:lnTo>
                    <a:pt x="9525" y="954881"/>
                  </a:lnTo>
                  <a:lnTo>
                    <a:pt x="100012" y="892969"/>
                  </a:lnTo>
                  <a:lnTo>
                    <a:pt x="233362" y="800100"/>
                  </a:lnTo>
                  <a:lnTo>
                    <a:pt x="378619" y="685800"/>
                  </a:lnTo>
                  <a:lnTo>
                    <a:pt x="514350" y="564356"/>
                  </a:lnTo>
                  <a:lnTo>
                    <a:pt x="602456" y="478631"/>
                  </a:lnTo>
                  <a:lnTo>
                    <a:pt x="695325" y="381000"/>
                  </a:lnTo>
                  <a:lnTo>
                    <a:pt x="769144" y="295275"/>
                  </a:lnTo>
                  <a:lnTo>
                    <a:pt x="785812" y="269081"/>
                  </a:lnTo>
                  <a:lnTo>
                    <a:pt x="788194" y="250031"/>
                  </a:lnTo>
                  <a:lnTo>
                    <a:pt x="788194" y="223838"/>
                  </a:lnTo>
                  <a:lnTo>
                    <a:pt x="788194" y="202406"/>
                  </a:lnTo>
                  <a:lnTo>
                    <a:pt x="778669" y="183356"/>
                  </a:lnTo>
                  <a:lnTo>
                    <a:pt x="740569" y="150019"/>
                  </a:lnTo>
                  <a:lnTo>
                    <a:pt x="635794" y="64294"/>
                  </a:lnTo>
                  <a:lnTo>
                    <a:pt x="621506" y="50006"/>
                  </a:lnTo>
                  <a:lnTo>
                    <a:pt x="614362" y="35719"/>
                  </a:lnTo>
                  <a:lnTo>
                    <a:pt x="614362" y="19050"/>
                  </a:lnTo>
                  <a:lnTo>
                    <a:pt x="619125" y="7144"/>
                  </a:lnTo>
                  <a:lnTo>
                    <a:pt x="633412" y="0"/>
                  </a:lnTo>
                  <a:lnTo>
                    <a:pt x="676275" y="4763"/>
                  </a:lnTo>
                  <a:lnTo>
                    <a:pt x="807244" y="35719"/>
                  </a:lnTo>
                  <a:lnTo>
                    <a:pt x="904875" y="64294"/>
                  </a:lnTo>
                  <a:lnTo>
                    <a:pt x="978694" y="95250"/>
                  </a:lnTo>
                  <a:lnTo>
                    <a:pt x="1033462" y="121444"/>
                  </a:lnTo>
                  <a:lnTo>
                    <a:pt x="1083469" y="157163"/>
                  </a:lnTo>
                  <a:lnTo>
                    <a:pt x="1114425" y="180975"/>
                  </a:lnTo>
                  <a:lnTo>
                    <a:pt x="1135856" y="207169"/>
                  </a:lnTo>
                  <a:lnTo>
                    <a:pt x="1154906" y="233363"/>
                  </a:lnTo>
                  <a:lnTo>
                    <a:pt x="1162050" y="257175"/>
                  </a:lnTo>
                  <a:lnTo>
                    <a:pt x="1162050" y="278606"/>
                  </a:lnTo>
                  <a:lnTo>
                    <a:pt x="1152525" y="300038"/>
                  </a:lnTo>
                  <a:lnTo>
                    <a:pt x="1128712" y="319088"/>
                  </a:lnTo>
                  <a:lnTo>
                    <a:pt x="1052512" y="338138"/>
                  </a:lnTo>
                  <a:lnTo>
                    <a:pt x="971550" y="428625"/>
                  </a:lnTo>
                  <a:lnTo>
                    <a:pt x="804862" y="578644"/>
                  </a:lnTo>
                  <a:lnTo>
                    <a:pt x="642937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41B3E30F-0325-4A2A-A604-BFC0A5BB0D06}"/>
                </a:ext>
              </a:extLst>
            </p:cNvPr>
            <p:cNvSpPr/>
            <p:nvPr/>
          </p:nvSpPr>
          <p:spPr>
            <a:xfrm>
              <a:off x="7034213" y="4800601"/>
              <a:ext cx="1085850" cy="1000125"/>
            </a:xfrm>
            <a:custGeom>
              <a:avLst/>
              <a:gdLst>
                <a:gd name="connsiteX0" fmla="*/ 633412 w 1085850"/>
                <a:gd name="connsiteY0" fmla="*/ 664369 h 1000125"/>
                <a:gd name="connsiteX1" fmla="*/ 497681 w 1085850"/>
                <a:gd name="connsiteY1" fmla="*/ 507206 h 1000125"/>
                <a:gd name="connsiteX2" fmla="*/ 354806 w 1085850"/>
                <a:gd name="connsiteY2" fmla="*/ 361950 h 1000125"/>
                <a:gd name="connsiteX3" fmla="*/ 207168 w 1085850"/>
                <a:gd name="connsiteY3" fmla="*/ 221456 h 1000125"/>
                <a:gd name="connsiteX4" fmla="*/ 47625 w 1085850"/>
                <a:gd name="connsiteY4" fmla="*/ 88106 h 1000125"/>
                <a:gd name="connsiteX5" fmla="*/ 16668 w 1085850"/>
                <a:gd name="connsiteY5" fmla="*/ 59531 h 1000125"/>
                <a:gd name="connsiteX6" fmla="*/ 7143 w 1085850"/>
                <a:gd name="connsiteY6" fmla="*/ 45244 h 1000125"/>
                <a:gd name="connsiteX7" fmla="*/ 0 w 1085850"/>
                <a:gd name="connsiteY7" fmla="*/ 23813 h 1000125"/>
                <a:gd name="connsiteX8" fmla="*/ 0 w 1085850"/>
                <a:gd name="connsiteY8" fmla="*/ 11906 h 1000125"/>
                <a:gd name="connsiteX9" fmla="*/ 7143 w 1085850"/>
                <a:gd name="connsiteY9" fmla="*/ 4763 h 1000125"/>
                <a:gd name="connsiteX10" fmla="*/ 21431 w 1085850"/>
                <a:gd name="connsiteY10" fmla="*/ 0 h 1000125"/>
                <a:gd name="connsiteX11" fmla="*/ 52387 w 1085850"/>
                <a:gd name="connsiteY11" fmla="*/ 9525 h 1000125"/>
                <a:gd name="connsiteX12" fmla="*/ 254793 w 1085850"/>
                <a:gd name="connsiteY12" fmla="*/ 107156 h 1000125"/>
                <a:gd name="connsiteX13" fmla="*/ 452437 w 1085850"/>
                <a:gd name="connsiteY13" fmla="*/ 207169 h 1000125"/>
                <a:gd name="connsiteX14" fmla="*/ 595312 w 1085850"/>
                <a:gd name="connsiteY14" fmla="*/ 290513 h 1000125"/>
                <a:gd name="connsiteX15" fmla="*/ 721518 w 1085850"/>
                <a:gd name="connsiteY15" fmla="*/ 371475 h 1000125"/>
                <a:gd name="connsiteX16" fmla="*/ 831056 w 1085850"/>
                <a:gd name="connsiteY16" fmla="*/ 454819 h 1000125"/>
                <a:gd name="connsiteX17" fmla="*/ 914400 w 1085850"/>
                <a:gd name="connsiteY17" fmla="*/ 516731 h 1000125"/>
                <a:gd name="connsiteX18" fmla="*/ 973931 w 1085850"/>
                <a:gd name="connsiteY18" fmla="*/ 571500 h 1000125"/>
                <a:gd name="connsiteX19" fmla="*/ 1007268 w 1085850"/>
                <a:gd name="connsiteY19" fmla="*/ 607219 h 1000125"/>
                <a:gd name="connsiteX20" fmla="*/ 1033462 w 1085850"/>
                <a:gd name="connsiteY20" fmla="*/ 645319 h 1000125"/>
                <a:gd name="connsiteX21" fmla="*/ 1059656 w 1085850"/>
                <a:gd name="connsiteY21" fmla="*/ 700088 h 1000125"/>
                <a:gd name="connsiteX22" fmla="*/ 1076325 w 1085850"/>
                <a:gd name="connsiteY22" fmla="*/ 752475 h 1000125"/>
                <a:gd name="connsiteX23" fmla="*/ 1083468 w 1085850"/>
                <a:gd name="connsiteY23" fmla="*/ 792956 h 1000125"/>
                <a:gd name="connsiteX24" fmla="*/ 1085850 w 1085850"/>
                <a:gd name="connsiteY24" fmla="*/ 859631 h 1000125"/>
                <a:gd name="connsiteX25" fmla="*/ 1081087 w 1085850"/>
                <a:gd name="connsiteY25" fmla="*/ 909638 h 1000125"/>
                <a:gd name="connsiteX26" fmla="*/ 1069181 w 1085850"/>
                <a:gd name="connsiteY26" fmla="*/ 940594 h 1000125"/>
                <a:gd name="connsiteX27" fmla="*/ 1054893 w 1085850"/>
                <a:gd name="connsiteY27" fmla="*/ 964406 h 1000125"/>
                <a:gd name="connsiteX28" fmla="*/ 1026318 w 1085850"/>
                <a:gd name="connsiteY28" fmla="*/ 985838 h 1000125"/>
                <a:gd name="connsiteX29" fmla="*/ 992981 w 1085850"/>
                <a:gd name="connsiteY29" fmla="*/ 997744 h 1000125"/>
                <a:gd name="connsiteX30" fmla="*/ 959643 w 1085850"/>
                <a:gd name="connsiteY30" fmla="*/ 1000125 h 1000125"/>
                <a:gd name="connsiteX31" fmla="*/ 919162 w 1085850"/>
                <a:gd name="connsiteY31" fmla="*/ 990600 h 1000125"/>
                <a:gd name="connsiteX32" fmla="*/ 876300 w 1085850"/>
                <a:gd name="connsiteY32" fmla="*/ 962025 h 1000125"/>
                <a:gd name="connsiteX33" fmla="*/ 831056 w 1085850"/>
                <a:gd name="connsiteY33" fmla="*/ 914400 h 1000125"/>
                <a:gd name="connsiteX34" fmla="*/ 773906 w 1085850"/>
                <a:gd name="connsiteY34" fmla="*/ 847725 h 1000125"/>
                <a:gd name="connsiteX35" fmla="*/ 728662 w 1085850"/>
                <a:gd name="connsiteY35" fmla="*/ 781050 h 1000125"/>
                <a:gd name="connsiteX36" fmla="*/ 633412 w 1085850"/>
                <a:gd name="connsiteY36" fmla="*/ 6643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5850" h="1000125">
                  <a:moveTo>
                    <a:pt x="633412" y="664369"/>
                  </a:moveTo>
                  <a:lnTo>
                    <a:pt x="497681" y="507206"/>
                  </a:lnTo>
                  <a:lnTo>
                    <a:pt x="354806" y="361950"/>
                  </a:lnTo>
                  <a:lnTo>
                    <a:pt x="207168" y="221456"/>
                  </a:lnTo>
                  <a:lnTo>
                    <a:pt x="47625" y="88106"/>
                  </a:lnTo>
                  <a:lnTo>
                    <a:pt x="16668" y="59531"/>
                  </a:lnTo>
                  <a:lnTo>
                    <a:pt x="7143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254793" y="107156"/>
                  </a:lnTo>
                  <a:lnTo>
                    <a:pt x="452437" y="207169"/>
                  </a:lnTo>
                  <a:lnTo>
                    <a:pt x="595312" y="290513"/>
                  </a:lnTo>
                  <a:lnTo>
                    <a:pt x="721518" y="371475"/>
                  </a:lnTo>
                  <a:lnTo>
                    <a:pt x="831056" y="454819"/>
                  </a:lnTo>
                  <a:lnTo>
                    <a:pt x="914400" y="516731"/>
                  </a:lnTo>
                  <a:lnTo>
                    <a:pt x="973931" y="571500"/>
                  </a:lnTo>
                  <a:lnTo>
                    <a:pt x="1007268" y="607219"/>
                  </a:lnTo>
                  <a:lnTo>
                    <a:pt x="1033462" y="645319"/>
                  </a:lnTo>
                  <a:lnTo>
                    <a:pt x="1059656" y="700088"/>
                  </a:lnTo>
                  <a:lnTo>
                    <a:pt x="1076325" y="752475"/>
                  </a:lnTo>
                  <a:lnTo>
                    <a:pt x="1083468" y="792956"/>
                  </a:lnTo>
                  <a:lnTo>
                    <a:pt x="1085850" y="859631"/>
                  </a:lnTo>
                  <a:lnTo>
                    <a:pt x="1081087" y="909638"/>
                  </a:lnTo>
                  <a:lnTo>
                    <a:pt x="1069181" y="940594"/>
                  </a:lnTo>
                  <a:lnTo>
                    <a:pt x="1054893" y="964406"/>
                  </a:lnTo>
                  <a:lnTo>
                    <a:pt x="1026318" y="985838"/>
                  </a:lnTo>
                  <a:lnTo>
                    <a:pt x="992981" y="997744"/>
                  </a:lnTo>
                  <a:lnTo>
                    <a:pt x="959643" y="1000125"/>
                  </a:lnTo>
                  <a:lnTo>
                    <a:pt x="919162" y="990600"/>
                  </a:lnTo>
                  <a:lnTo>
                    <a:pt x="876300" y="962025"/>
                  </a:lnTo>
                  <a:lnTo>
                    <a:pt x="831056" y="914400"/>
                  </a:lnTo>
                  <a:lnTo>
                    <a:pt x="773906" y="847725"/>
                  </a:lnTo>
                  <a:lnTo>
                    <a:pt x="728662" y="781050"/>
                  </a:lnTo>
                  <a:lnTo>
                    <a:pt x="633412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61DC1EF4-6104-4FAD-9C8C-E5AAEEC322EE}"/>
                </a:ext>
              </a:extLst>
            </p:cNvPr>
            <p:cNvSpPr/>
            <p:nvPr/>
          </p:nvSpPr>
          <p:spPr>
            <a:xfrm>
              <a:off x="3925888" y="3803089"/>
              <a:ext cx="850900" cy="1833562"/>
            </a:xfrm>
            <a:custGeom>
              <a:avLst/>
              <a:gdLst>
                <a:gd name="connsiteX0" fmla="*/ 528638 w 850107"/>
                <a:gd name="connsiteY0" fmla="*/ 1145381 h 1833562"/>
                <a:gd name="connsiteX1" fmla="*/ 395288 w 850107"/>
                <a:gd name="connsiteY1" fmla="*/ 1626393 h 1833562"/>
                <a:gd name="connsiteX2" fmla="*/ 328613 w 850107"/>
                <a:gd name="connsiteY2" fmla="*/ 1833562 h 1833562"/>
                <a:gd name="connsiteX3" fmla="*/ 0 w 850107"/>
                <a:gd name="connsiteY3" fmla="*/ 1490662 h 1833562"/>
                <a:gd name="connsiteX4" fmla="*/ 40482 w 850107"/>
                <a:gd name="connsiteY4" fmla="*/ 1483518 h 1833562"/>
                <a:gd name="connsiteX5" fmla="*/ 76200 w 850107"/>
                <a:gd name="connsiteY5" fmla="*/ 1445418 h 1833562"/>
                <a:gd name="connsiteX6" fmla="*/ 135732 w 850107"/>
                <a:gd name="connsiteY6" fmla="*/ 1366837 h 1833562"/>
                <a:gd name="connsiteX7" fmla="*/ 257175 w 850107"/>
                <a:gd name="connsiteY7" fmla="*/ 1159668 h 1833562"/>
                <a:gd name="connsiteX8" fmla="*/ 397669 w 850107"/>
                <a:gd name="connsiteY8" fmla="*/ 902493 h 1833562"/>
                <a:gd name="connsiteX9" fmla="*/ 540544 w 850107"/>
                <a:gd name="connsiteY9" fmla="*/ 614362 h 1833562"/>
                <a:gd name="connsiteX10" fmla="*/ 664369 w 850107"/>
                <a:gd name="connsiteY10" fmla="*/ 319087 h 1833562"/>
                <a:gd name="connsiteX11" fmla="*/ 759619 w 850107"/>
                <a:gd name="connsiteY11" fmla="*/ 90487 h 1833562"/>
                <a:gd name="connsiteX12" fmla="*/ 792957 w 850107"/>
                <a:gd name="connsiteY12" fmla="*/ 23812 h 1833562"/>
                <a:gd name="connsiteX13" fmla="*/ 809625 w 850107"/>
                <a:gd name="connsiteY13" fmla="*/ 7143 h 1833562"/>
                <a:gd name="connsiteX14" fmla="*/ 821532 w 850107"/>
                <a:gd name="connsiteY14" fmla="*/ 0 h 1833562"/>
                <a:gd name="connsiteX15" fmla="*/ 833438 w 850107"/>
                <a:gd name="connsiteY15" fmla="*/ 0 h 1833562"/>
                <a:gd name="connsiteX16" fmla="*/ 847725 w 850107"/>
                <a:gd name="connsiteY16" fmla="*/ 7143 h 1833562"/>
                <a:gd name="connsiteX17" fmla="*/ 850107 w 850107"/>
                <a:gd name="connsiteY17" fmla="*/ 28575 h 1833562"/>
                <a:gd name="connsiteX18" fmla="*/ 795338 w 850107"/>
                <a:gd name="connsiteY18" fmla="*/ 233362 h 1833562"/>
                <a:gd name="connsiteX19" fmla="*/ 688182 w 850107"/>
                <a:gd name="connsiteY19" fmla="*/ 602456 h 1833562"/>
                <a:gd name="connsiteX20" fmla="*/ 528638 w 850107"/>
                <a:gd name="connsiteY20" fmla="*/ 1145381 h 183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107" h="1833562">
                  <a:moveTo>
                    <a:pt x="528638" y="1145381"/>
                  </a:moveTo>
                  <a:lnTo>
                    <a:pt x="395288" y="1626393"/>
                  </a:lnTo>
                  <a:lnTo>
                    <a:pt x="328613" y="1833562"/>
                  </a:lnTo>
                  <a:lnTo>
                    <a:pt x="0" y="1490662"/>
                  </a:lnTo>
                  <a:lnTo>
                    <a:pt x="40482" y="1483518"/>
                  </a:lnTo>
                  <a:lnTo>
                    <a:pt x="76200" y="1445418"/>
                  </a:lnTo>
                  <a:lnTo>
                    <a:pt x="135732" y="1366837"/>
                  </a:lnTo>
                  <a:lnTo>
                    <a:pt x="257175" y="1159668"/>
                  </a:lnTo>
                  <a:lnTo>
                    <a:pt x="397669" y="902493"/>
                  </a:lnTo>
                  <a:lnTo>
                    <a:pt x="540544" y="614362"/>
                  </a:lnTo>
                  <a:lnTo>
                    <a:pt x="664369" y="319087"/>
                  </a:lnTo>
                  <a:lnTo>
                    <a:pt x="759619" y="90487"/>
                  </a:lnTo>
                  <a:lnTo>
                    <a:pt x="792957" y="23812"/>
                  </a:lnTo>
                  <a:lnTo>
                    <a:pt x="809625" y="7143"/>
                  </a:lnTo>
                  <a:lnTo>
                    <a:pt x="821532" y="0"/>
                  </a:lnTo>
                  <a:lnTo>
                    <a:pt x="833438" y="0"/>
                  </a:lnTo>
                  <a:lnTo>
                    <a:pt x="847725" y="7143"/>
                  </a:lnTo>
                  <a:lnTo>
                    <a:pt x="850107" y="28575"/>
                  </a:lnTo>
                  <a:lnTo>
                    <a:pt x="795338" y="233362"/>
                  </a:lnTo>
                  <a:lnTo>
                    <a:pt x="688182" y="602456"/>
                  </a:lnTo>
                  <a:lnTo>
                    <a:pt x="528638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4DC65C80-E48A-4507-8D69-9C9F8D858804}"/>
                </a:ext>
              </a:extLst>
            </p:cNvPr>
            <p:cNvSpPr/>
            <p:nvPr/>
          </p:nvSpPr>
          <p:spPr>
            <a:xfrm>
              <a:off x="5524501" y="1825065"/>
              <a:ext cx="2847975" cy="484187"/>
            </a:xfrm>
            <a:custGeom>
              <a:avLst/>
              <a:gdLst>
                <a:gd name="connsiteX0" fmla="*/ 1035461 w 2848806"/>
                <a:gd name="connsiteY0" fmla="*/ 352881 h 484246"/>
                <a:gd name="connsiteX1" fmla="*/ 491973 w 2848806"/>
                <a:gd name="connsiteY1" fmla="*/ 419852 h 484246"/>
                <a:gd name="connsiteX2" fmla="*/ 10303 w 2848806"/>
                <a:gd name="connsiteY2" fmla="*/ 484246 h 484246"/>
                <a:gd name="connsiteX3" fmla="*/ 0 w 2848806"/>
                <a:gd name="connsiteY3" fmla="*/ 291063 h 484246"/>
                <a:gd name="connsiteX4" fmla="*/ 151970 w 2848806"/>
                <a:gd name="connsiteY4" fmla="*/ 309093 h 484246"/>
                <a:gd name="connsiteX5" fmla="*/ 198334 w 2848806"/>
                <a:gd name="connsiteY5" fmla="*/ 306518 h 484246"/>
                <a:gd name="connsiteX6" fmla="*/ 327123 w 2848806"/>
                <a:gd name="connsiteY6" fmla="*/ 288487 h 484246"/>
                <a:gd name="connsiteX7" fmla="*/ 659398 w 2848806"/>
                <a:gd name="connsiteY7" fmla="*/ 242123 h 484246"/>
                <a:gd name="connsiteX8" fmla="*/ 929854 w 2848806"/>
                <a:gd name="connsiteY8" fmla="*/ 206062 h 484246"/>
                <a:gd name="connsiteX9" fmla="*/ 1156522 w 2848806"/>
                <a:gd name="connsiteY9" fmla="*/ 164850 h 484246"/>
                <a:gd name="connsiteX10" fmla="*/ 1612435 w 2848806"/>
                <a:gd name="connsiteY10" fmla="*/ 113334 h 484246"/>
                <a:gd name="connsiteX11" fmla="*/ 2191984 w 2848806"/>
                <a:gd name="connsiteY11" fmla="*/ 51516 h 484246"/>
                <a:gd name="connsiteX12" fmla="*/ 2194560 w 2848806"/>
                <a:gd name="connsiteY12" fmla="*/ 30910 h 484246"/>
                <a:gd name="connsiteX13" fmla="*/ 2202287 w 2848806"/>
                <a:gd name="connsiteY13" fmla="*/ 15455 h 484246"/>
                <a:gd name="connsiteX14" fmla="*/ 2220317 w 2848806"/>
                <a:gd name="connsiteY14" fmla="*/ 2576 h 484246"/>
                <a:gd name="connsiteX15" fmla="*/ 2238348 w 2848806"/>
                <a:gd name="connsiteY15" fmla="*/ 0 h 484246"/>
                <a:gd name="connsiteX16" fmla="*/ 2261530 w 2848806"/>
                <a:gd name="connsiteY16" fmla="*/ 0 h 484246"/>
                <a:gd name="connsiteX17" fmla="*/ 2297591 w 2848806"/>
                <a:gd name="connsiteY17" fmla="*/ 7728 h 484246"/>
                <a:gd name="connsiteX18" fmla="*/ 2439258 w 2848806"/>
                <a:gd name="connsiteY18" fmla="*/ 59243 h 484246"/>
                <a:gd name="connsiteX19" fmla="*/ 2550017 w 2848806"/>
                <a:gd name="connsiteY19" fmla="*/ 110759 h 484246"/>
                <a:gd name="connsiteX20" fmla="*/ 2637593 w 2848806"/>
                <a:gd name="connsiteY20" fmla="*/ 157123 h 484246"/>
                <a:gd name="connsiteX21" fmla="*/ 2691684 w 2848806"/>
                <a:gd name="connsiteY21" fmla="*/ 193183 h 484246"/>
                <a:gd name="connsiteX22" fmla="*/ 2763806 w 2848806"/>
                <a:gd name="connsiteY22" fmla="*/ 244699 h 484246"/>
                <a:gd name="connsiteX23" fmla="*/ 2817897 w 2848806"/>
                <a:gd name="connsiteY23" fmla="*/ 296214 h 484246"/>
                <a:gd name="connsiteX24" fmla="*/ 2838503 w 2848806"/>
                <a:gd name="connsiteY24" fmla="*/ 324548 h 484246"/>
                <a:gd name="connsiteX25" fmla="*/ 2848806 w 2848806"/>
                <a:gd name="connsiteY25" fmla="*/ 350306 h 484246"/>
                <a:gd name="connsiteX26" fmla="*/ 2848806 w 2848806"/>
                <a:gd name="connsiteY26" fmla="*/ 365760 h 484246"/>
                <a:gd name="connsiteX27" fmla="*/ 2841079 w 2848806"/>
                <a:gd name="connsiteY27" fmla="*/ 391518 h 484246"/>
                <a:gd name="connsiteX28" fmla="*/ 2820473 w 2848806"/>
                <a:gd name="connsiteY28" fmla="*/ 417276 h 484246"/>
                <a:gd name="connsiteX29" fmla="*/ 2789564 w 2848806"/>
                <a:gd name="connsiteY29" fmla="*/ 430155 h 484246"/>
                <a:gd name="connsiteX30" fmla="*/ 2320773 w 2848806"/>
                <a:gd name="connsiteY30" fmla="*/ 226668 h 484246"/>
                <a:gd name="connsiteX31" fmla="*/ 2295015 w 2848806"/>
                <a:gd name="connsiteY31" fmla="*/ 218941 h 484246"/>
                <a:gd name="connsiteX32" fmla="*/ 2248651 w 2848806"/>
                <a:gd name="connsiteY32" fmla="*/ 211214 h 484246"/>
                <a:gd name="connsiteX33" fmla="*/ 2171378 w 2848806"/>
                <a:gd name="connsiteY33" fmla="*/ 216365 h 484246"/>
                <a:gd name="connsiteX34" fmla="*/ 1035461 w 2848806"/>
                <a:gd name="connsiteY34" fmla="*/ 352881 h 48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48806" h="484246">
                  <a:moveTo>
                    <a:pt x="1035461" y="352881"/>
                  </a:moveTo>
                  <a:lnTo>
                    <a:pt x="491973" y="419852"/>
                  </a:lnTo>
                  <a:lnTo>
                    <a:pt x="10303" y="484246"/>
                  </a:lnTo>
                  <a:lnTo>
                    <a:pt x="0" y="291063"/>
                  </a:lnTo>
                  <a:lnTo>
                    <a:pt x="151970" y="309093"/>
                  </a:lnTo>
                  <a:lnTo>
                    <a:pt x="198334" y="306518"/>
                  </a:lnTo>
                  <a:lnTo>
                    <a:pt x="327123" y="288487"/>
                  </a:lnTo>
                  <a:lnTo>
                    <a:pt x="659398" y="242123"/>
                  </a:lnTo>
                  <a:lnTo>
                    <a:pt x="929854" y="206062"/>
                  </a:lnTo>
                  <a:lnTo>
                    <a:pt x="1156522" y="164850"/>
                  </a:lnTo>
                  <a:lnTo>
                    <a:pt x="1612435" y="113334"/>
                  </a:lnTo>
                  <a:lnTo>
                    <a:pt x="2191984" y="51516"/>
                  </a:lnTo>
                  <a:lnTo>
                    <a:pt x="2194560" y="30910"/>
                  </a:lnTo>
                  <a:lnTo>
                    <a:pt x="2202287" y="15455"/>
                  </a:lnTo>
                  <a:lnTo>
                    <a:pt x="2220317" y="2576"/>
                  </a:lnTo>
                  <a:lnTo>
                    <a:pt x="2238348" y="0"/>
                  </a:lnTo>
                  <a:lnTo>
                    <a:pt x="2261530" y="0"/>
                  </a:lnTo>
                  <a:lnTo>
                    <a:pt x="2297591" y="7728"/>
                  </a:lnTo>
                  <a:lnTo>
                    <a:pt x="2439258" y="59243"/>
                  </a:lnTo>
                  <a:lnTo>
                    <a:pt x="2550017" y="110759"/>
                  </a:lnTo>
                  <a:lnTo>
                    <a:pt x="2637593" y="157123"/>
                  </a:lnTo>
                  <a:lnTo>
                    <a:pt x="2691684" y="193183"/>
                  </a:lnTo>
                  <a:lnTo>
                    <a:pt x="2763806" y="244699"/>
                  </a:lnTo>
                  <a:lnTo>
                    <a:pt x="2817897" y="296214"/>
                  </a:lnTo>
                  <a:lnTo>
                    <a:pt x="2838503" y="324548"/>
                  </a:lnTo>
                  <a:lnTo>
                    <a:pt x="2848806" y="350306"/>
                  </a:lnTo>
                  <a:lnTo>
                    <a:pt x="2848806" y="365760"/>
                  </a:lnTo>
                  <a:lnTo>
                    <a:pt x="2841079" y="391518"/>
                  </a:lnTo>
                  <a:lnTo>
                    <a:pt x="2820473" y="417276"/>
                  </a:lnTo>
                  <a:lnTo>
                    <a:pt x="2789564" y="430155"/>
                  </a:lnTo>
                  <a:lnTo>
                    <a:pt x="2320773" y="226668"/>
                  </a:lnTo>
                  <a:lnTo>
                    <a:pt x="2295015" y="218941"/>
                  </a:lnTo>
                  <a:lnTo>
                    <a:pt x="2248651" y="211214"/>
                  </a:lnTo>
                  <a:lnTo>
                    <a:pt x="2171378" y="216365"/>
                  </a:lnTo>
                  <a:lnTo>
                    <a:pt x="1035461" y="35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06C1829B-1EC6-4783-BFEA-CCD91DFB8E4A}"/>
                </a:ext>
              </a:extLst>
            </p:cNvPr>
            <p:cNvSpPr/>
            <p:nvPr/>
          </p:nvSpPr>
          <p:spPr>
            <a:xfrm>
              <a:off x="7593014" y="1993339"/>
              <a:ext cx="731837" cy="500062"/>
            </a:xfrm>
            <a:custGeom>
              <a:avLst/>
              <a:gdLst>
                <a:gd name="connsiteX0" fmla="*/ 88107 w 731044"/>
                <a:gd name="connsiteY0" fmla="*/ 338137 h 500062"/>
                <a:gd name="connsiteX1" fmla="*/ 209550 w 731044"/>
                <a:gd name="connsiteY1" fmla="*/ 173831 h 500062"/>
                <a:gd name="connsiteX2" fmla="*/ 252413 w 731044"/>
                <a:gd name="connsiteY2" fmla="*/ 114300 h 500062"/>
                <a:gd name="connsiteX3" fmla="*/ 257175 w 731044"/>
                <a:gd name="connsiteY3" fmla="*/ 97631 h 500062"/>
                <a:gd name="connsiteX4" fmla="*/ 257175 w 731044"/>
                <a:gd name="connsiteY4" fmla="*/ 69056 h 500062"/>
                <a:gd name="connsiteX5" fmla="*/ 200025 w 731044"/>
                <a:gd name="connsiteY5" fmla="*/ 0 h 500062"/>
                <a:gd name="connsiteX6" fmla="*/ 728663 w 731044"/>
                <a:gd name="connsiteY6" fmla="*/ 242887 h 500062"/>
                <a:gd name="connsiteX7" fmla="*/ 731044 w 731044"/>
                <a:gd name="connsiteY7" fmla="*/ 254793 h 500062"/>
                <a:gd name="connsiteX8" fmla="*/ 716757 w 731044"/>
                <a:gd name="connsiteY8" fmla="*/ 261937 h 500062"/>
                <a:gd name="connsiteX9" fmla="*/ 619125 w 731044"/>
                <a:gd name="connsiteY9" fmla="*/ 266700 h 500062"/>
                <a:gd name="connsiteX10" fmla="*/ 521494 w 731044"/>
                <a:gd name="connsiteY10" fmla="*/ 271462 h 500062"/>
                <a:gd name="connsiteX11" fmla="*/ 464344 w 731044"/>
                <a:gd name="connsiteY11" fmla="*/ 280987 h 500062"/>
                <a:gd name="connsiteX12" fmla="*/ 421482 w 731044"/>
                <a:gd name="connsiteY12" fmla="*/ 295275 h 500062"/>
                <a:gd name="connsiteX13" fmla="*/ 259557 w 731044"/>
                <a:gd name="connsiteY13" fmla="*/ 373856 h 500062"/>
                <a:gd name="connsiteX14" fmla="*/ 54769 w 731044"/>
                <a:gd name="connsiteY14" fmla="*/ 488156 h 500062"/>
                <a:gd name="connsiteX15" fmla="*/ 28575 w 731044"/>
                <a:gd name="connsiteY15" fmla="*/ 500062 h 500062"/>
                <a:gd name="connsiteX16" fmla="*/ 19050 w 731044"/>
                <a:gd name="connsiteY16" fmla="*/ 500062 h 500062"/>
                <a:gd name="connsiteX17" fmla="*/ 7144 w 731044"/>
                <a:gd name="connsiteY17" fmla="*/ 495300 h 500062"/>
                <a:gd name="connsiteX18" fmla="*/ 0 w 731044"/>
                <a:gd name="connsiteY18" fmla="*/ 481012 h 500062"/>
                <a:gd name="connsiteX19" fmla="*/ 4763 w 731044"/>
                <a:gd name="connsiteY19" fmla="*/ 452437 h 500062"/>
                <a:gd name="connsiteX20" fmla="*/ 88107 w 731044"/>
                <a:gd name="connsiteY20" fmla="*/ 3381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1044" h="500062">
                  <a:moveTo>
                    <a:pt x="88107" y="338137"/>
                  </a:moveTo>
                  <a:lnTo>
                    <a:pt x="209550" y="173831"/>
                  </a:lnTo>
                  <a:lnTo>
                    <a:pt x="252413" y="114300"/>
                  </a:lnTo>
                  <a:lnTo>
                    <a:pt x="257175" y="97631"/>
                  </a:lnTo>
                  <a:lnTo>
                    <a:pt x="257175" y="69056"/>
                  </a:lnTo>
                  <a:lnTo>
                    <a:pt x="200025" y="0"/>
                  </a:lnTo>
                  <a:lnTo>
                    <a:pt x="728663" y="242887"/>
                  </a:lnTo>
                  <a:lnTo>
                    <a:pt x="731044" y="254793"/>
                  </a:lnTo>
                  <a:lnTo>
                    <a:pt x="716757" y="261937"/>
                  </a:lnTo>
                  <a:lnTo>
                    <a:pt x="619125" y="266700"/>
                  </a:lnTo>
                  <a:lnTo>
                    <a:pt x="521494" y="271462"/>
                  </a:lnTo>
                  <a:lnTo>
                    <a:pt x="464344" y="280987"/>
                  </a:lnTo>
                  <a:lnTo>
                    <a:pt x="421482" y="295275"/>
                  </a:lnTo>
                  <a:lnTo>
                    <a:pt x="259557" y="373856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19050" y="500062"/>
                  </a:lnTo>
                  <a:lnTo>
                    <a:pt x="7144" y="495300"/>
                  </a:lnTo>
                  <a:lnTo>
                    <a:pt x="0" y="481012"/>
                  </a:lnTo>
                  <a:lnTo>
                    <a:pt x="4763" y="452437"/>
                  </a:lnTo>
                  <a:lnTo>
                    <a:pt x="88107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FEB3280C-F226-4CFF-A490-C60F84250738}"/>
                </a:ext>
              </a:extLst>
            </p:cNvPr>
            <p:cNvSpPr/>
            <p:nvPr/>
          </p:nvSpPr>
          <p:spPr>
            <a:xfrm>
              <a:off x="5703889" y="2469589"/>
              <a:ext cx="1716087" cy="412750"/>
            </a:xfrm>
            <a:custGeom>
              <a:avLst/>
              <a:gdLst>
                <a:gd name="connsiteX0" fmla="*/ 1114425 w 1716881"/>
                <a:gd name="connsiteY0" fmla="*/ 252412 h 411956"/>
                <a:gd name="connsiteX1" fmla="*/ 964406 w 1716881"/>
                <a:gd name="connsiteY1" fmla="*/ 283368 h 411956"/>
                <a:gd name="connsiteX2" fmla="*/ 619125 w 1716881"/>
                <a:gd name="connsiteY2" fmla="*/ 354806 h 411956"/>
                <a:gd name="connsiteX3" fmla="*/ 330994 w 1716881"/>
                <a:gd name="connsiteY3" fmla="*/ 411956 h 411956"/>
                <a:gd name="connsiteX4" fmla="*/ 295275 w 1716881"/>
                <a:gd name="connsiteY4" fmla="*/ 411956 h 411956"/>
                <a:gd name="connsiteX5" fmla="*/ 254794 w 1716881"/>
                <a:gd name="connsiteY5" fmla="*/ 409575 h 411956"/>
                <a:gd name="connsiteX6" fmla="*/ 209550 w 1716881"/>
                <a:gd name="connsiteY6" fmla="*/ 402431 h 411956"/>
                <a:gd name="connsiteX7" fmla="*/ 164306 w 1716881"/>
                <a:gd name="connsiteY7" fmla="*/ 385762 h 411956"/>
                <a:gd name="connsiteX8" fmla="*/ 130969 w 1716881"/>
                <a:gd name="connsiteY8" fmla="*/ 366712 h 411956"/>
                <a:gd name="connsiteX9" fmla="*/ 83344 w 1716881"/>
                <a:gd name="connsiteY9" fmla="*/ 330993 h 411956"/>
                <a:gd name="connsiteX10" fmla="*/ 45244 w 1716881"/>
                <a:gd name="connsiteY10" fmla="*/ 295275 h 411956"/>
                <a:gd name="connsiteX11" fmla="*/ 23812 w 1716881"/>
                <a:gd name="connsiteY11" fmla="*/ 271462 h 411956"/>
                <a:gd name="connsiteX12" fmla="*/ 7144 w 1716881"/>
                <a:gd name="connsiteY12" fmla="*/ 247650 h 411956"/>
                <a:gd name="connsiteX13" fmla="*/ 0 w 1716881"/>
                <a:gd name="connsiteY13" fmla="*/ 223837 h 411956"/>
                <a:gd name="connsiteX14" fmla="*/ 2381 w 1716881"/>
                <a:gd name="connsiteY14" fmla="*/ 195262 h 411956"/>
                <a:gd name="connsiteX15" fmla="*/ 9525 w 1716881"/>
                <a:gd name="connsiteY15" fmla="*/ 178593 h 411956"/>
                <a:gd name="connsiteX16" fmla="*/ 28575 w 1716881"/>
                <a:gd name="connsiteY16" fmla="*/ 164306 h 411956"/>
                <a:gd name="connsiteX17" fmla="*/ 45244 w 1716881"/>
                <a:gd name="connsiteY17" fmla="*/ 161925 h 411956"/>
                <a:gd name="connsiteX18" fmla="*/ 59531 w 1716881"/>
                <a:gd name="connsiteY18" fmla="*/ 169068 h 411956"/>
                <a:gd name="connsiteX19" fmla="*/ 119062 w 1716881"/>
                <a:gd name="connsiteY19" fmla="*/ 197643 h 411956"/>
                <a:gd name="connsiteX20" fmla="*/ 219075 w 1716881"/>
                <a:gd name="connsiteY20" fmla="*/ 233362 h 411956"/>
                <a:gd name="connsiteX21" fmla="*/ 304800 w 1716881"/>
                <a:gd name="connsiteY21" fmla="*/ 254793 h 411956"/>
                <a:gd name="connsiteX22" fmla="*/ 323850 w 1716881"/>
                <a:gd name="connsiteY22" fmla="*/ 254793 h 411956"/>
                <a:gd name="connsiteX23" fmla="*/ 695325 w 1716881"/>
                <a:gd name="connsiteY23" fmla="*/ 183356 h 411956"/>
                <a:gd name="connsiteX24" fmla="*/ 1319212 w 1716881"/>
                <a:gd name="connsiteY24" fmla="*/ 57150 h 411956"/>
                <a:gd name="connsiteX25" fmla="*/ 1338262 w 1716881"/>
                <a:gd name="connsiteY25" fmla="*/ 40481 h 411956"/>
                <a:gd name="connsiteX26" fmla="*/ 1354931 w 1716881"/>
                <a:gd name="connsiteY26" fmla="*/ 26193 h 411956"/>
                <a:gd name="connsiteX27" fmla="*/ 1383506 w 1716881"/>
                <a:gd name="connsiteY27" fmla="*/ 11906 h 411956"/>
                <a:gd name="connsiteX28" fmla="*/ 1412081 w 1716881"/>
                <a:gd name="connsiteY28" fmla="*/ 2381 h 411956"/>
                <a:gd name="connsiteX29" fmla="*/ 1443037 w 1716881"/>
                <a:gd name="connsiteY29" fmla="*/ 0 h 411956"/>
                <a:gd name="connsiteX30" fmla="*/ 1495425 w 1716881"/>
                <a:gd name="connsiteY30" fmla="*/ 9525 h 411956"/>
                <a:gd name="connsiteX31" fmla="*/ 1597819 w 1716881"/>
                <a:gd name="connsiteY31" fmla="*/ 33337 h 411956"/>
                <a:gd name="connsiteX32" fmla="*/ 1676400 w 1716881"/>
                <a:gd name="connsiteY32" fmla="*/ 50006 h 411956"/>
                <a:gd name="connsiteX33" fmla="*/ 1685925 w 1716881"/>
                <a:gd name="connsiteY33" fmla="*/ 57150 h 411956"/>
                <a:gd name="connsiteX34" fmla="*/ 1702594 w 1716881"/>
                <a:gd name="connsiteY34" fmla="*/ 80962 h 411956"/>
                <a:gd name="connsiteX35" fmla="*/ 1714500 w 1716881"/>
                <a:gd name="connsiteY35" fmla="*/ 102393 h 411956"/>
                <a:gd name="connsiteX36" fmla="*/ 1716881 w 1716881"/>
                <a:gd name="connsiteY36" fmla="*/ 123825 h 411956"/>
                <a:gd name="connsiteX37" fmla="*/ 1716881 w 1716881"/>
                <a:gd name="connsiteY37" fmla="*/ 152400 h 411956"/>
                <a:gd name="connsiteX38" fmla="*/ 1704975 w 1716881"/>
                <a:gd name="connsiteY38" fmla="*/ 169068 h 411956"/>
                <a:gd name="connsiteX39" fmla="*/ 1678781 w 1716881"/>
                <a:gd name="connsiteY39" fmla="*/ 192881 h 411956"/>
                <a:gd name="connsiteX40" fmla="*/ 1647825 w 1716881"/>
                <a:gd name="connsiteY40" fmla="*/ 209550 h 411956"/>
                <a:gd name="connsiteX41" fmla="*/ 1602581 w 1716881"/>
                <a:gd name="connsiteY41" fmla="*/ 223837 h 411956"/>
                <a:gd name="connsiteX42" fmla="*/ 1481137 w 1716881"/>
                <a:gd name="connsiteY42" fmla="*/ 230981 h 411956"/>
                <a:gd name="connsiteX43" fmla="*/ 1333500 w 1716881"/>
                <a:gd name="connsiteY43" fmla="*/ 235743 h 411956"/>
                <a:gd name="connsiteX44" fmla="*/ 1114425 w 1716881"/>
                <a:gd name="connsiteY44" fmla="*/ 25241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16881" h="411956">
                  <a:moveTo>
                    <a:pt x="1114425" y="252412"/>
                  </a:moveTo>
                  <a:lnTo>
                    <a:pt x="964406" y="283368"/>
                  </a:lnTo>
                  <a:lnTo>
                    <a:pt x="619125" y="354806"/>
                  </a:lnTo>
                  <a:lnTo>
                    <a:pt x="330994" y="411956"/>
                  </a:lnTo>
                  <a:lnTo>
                    <a:pt x="295275" y="411956"/>
                  </a:lnTo>
                  <a:lnTo>
                    <a:pt x="254794" y="409575"/>
                  </a:lnTo>
                  <a:lnTo>
                    <a:pt x="209550" y="402431"/>
                  </a:lnTo>
                  <a:lnTo>
                    <a:pt x="164306" y="385762"/>
                  </a:lnTo>
                  <a:lnTo>
                    <a:pt x="130969" y="366712"/>
                  </a:lnTo>
                  <a:lnTo>
                    <a:pt x="83344" y="330993"/>
                  </a:lnTo>
                  <a:lnTo>
                    <a:pt x="45244" y="295275"/>
                  </a:lnTo>
                  <a:lnTo>
                    <a:pt x="23812" y="271462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195262"/>
                  </a:lnTo>
                  <a:lnTo>
                    <a:pt x="9525" y="178593"/>
                  </a:lnTo>
                  <a:lnTo>
                    <a:pt x="28575" y="164306"/>
                  </a:lnTo>
                  <a:lnTo>
                    <a:pt x="45244" y="161925"/>
                  </a:lnTo>
                  <a:lnTo>
                    <a:pt x="59531" y="169068"/>
                  </a:lnTo>
                  <a:lnTo>
                    <a:pt x="119062" y="197643"/>
                  </a:lnTo>
                  <a:lnTo>
                    <a:pt x="219075" y="233362"/>
                  </a:lnTo>
                  <a:lnTo>
                    <a:pt x="304800" y="254793"/>
                  </a:lnTo>
                  <a:lnTo>
                    <a:pt x="323850" y="254793"/>
                  </a:lnTo>
                  <a:lnTo>
                    <a:pt x="695325" y="183356"/>
                  </a:lnTo>
                  <a:lnTo>
                    <a:pt x="1319212" y="57150"/>
                  </a:lnTo>
                  <a:lnTo>
                    <a:pt x="1338262" y="40481"/>
                  </a:lnTo>
                  <a:lnTo>
                    <a:pt x="1354931" y="26193"/>
                  </a:lnTo>
                  <a:lnTo>
                    <a:pt x="1383506" y="11906"/>
                  </a:lnTo>
                  <a:lnTo>
                    <a:pt x="1412081" y="2381"/>
                  </a:lnTo>
                  <a:lnTo>
                    <a:pt x="1443037" y="0"/>
                  </a:lnTo>
                  <a:lnTo>
                    <a:pt x="1495425" y="9525"/>
                  </a:lnTo>
                  <a:lnTo>
                    <a:pt x="1597819" y="33337"/>
                  </a:lnTo>
                  <a:lnTo>
                    <a:pt x="1676400" y="50006"/>
                  </a:lnTo>
                  <a:lnTo>
                    <a:pt x="1685925" y="57150"/>
                  </a:lnTo>
                  <a:lnTo>
                    <a:pt x="1702594" y="80962"/>
                  </a:lnTo>
                  <a:lnTo>
                    <a:pt x="1714500" y="102393"/>
                  </a:lnTo>
                  <a:lnTo>
                    <a:pt x="1716881" y="123825"/>
                  </a:lnTo>
                  <a:lnTo>
                    <a:pt x="1716881" y="152400"/>
                  </a:lnTo>
                  <a:lnTo>
                    <a:pt x="1704975" y="169068"/>
                  </a:lnTo>
                  <a:lnTo>
                    <a:pt x="1678781" y="192881"/>
                  </a:lnTo>
                  <a:lnTo>
                    <a:pt x="1647825" y="209550"/>
                  </a:lnTo>
                  <a:lnTo>
                    <a:pt x="1602581" y="223837"/>
                  </a:lnTo>
                  <a:lnTo>
                    <a:pt x="1481137" y="230981"/>
                  </a:lnTo>
                  <a:lnTo>
                    <a:pt x="1333500" y="235743"/>
                  </a:lnTo>
                  <a:lnTo>
                    <a:pt x="1114425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0FDCED6A-6F42-4891-9EB7-A98A216E8558}"/>
                </a:ext>
              </a:extLst>
            </p:cNvPr>
            <p:cNvSpPr/>
            <p:nvPr/>
          </p:nvSpPr>
          <p:spPr>
            <a:xfrm>
              <a:off x="5262563" y="3193489"/>
              <a:ext cx="595312" cy="1574800"/>
            </a:xfrm>
            <a:custGeom>
              <a:avLst/>
              <a:gdLst>
                <a:gd name="connsiteX0" fmla="*/ 297656 w 595312"/>
                <a:gd name="connsiteY0" fmla="*/ 845343 h 1574006"/>
                <a:gd name="connsiteX1" fmla="*/ 226218 w 595312"/>
                <a:gd name="connsiteY1" fmla="*/ 411956 h 1574006"/>
                <a:gd name="connsiteX2" fmla="*/ 204787 w 595312"/>
                <a:gd name="connsiteY2" fmla="*/ 307181 h 1574006"/>
                <a:gd name="connsiteX3" fmla="*/ 185737 w 595312"/>
                <a:gd name="connsiteY3" fmla="*/ 261937 h 1574006"/>
                <a:gd name="connsiteX4" fmla="*/ 138112 w 595312"/>
                <a:gd name="connsiteY4" fmla="*/ 188118 h 1574006"/>
                <a:gd name="connsiteX5" fmla="*/ 92868 w 595312"/>
                <a:gd name="connsiteY5" fmla="*/ 135731 h 1574006"/>
                <a:gd name="connsiteX6" fmla="*/ 52387 w 595312"/>
                <a:gd name="connsiteY6" fmla="*/ 97631 h 1574006"/>
                <a:gd name="connsiteX7" fmla="*/ 26193 w 595312"/>
                <a:gd name="connsiteY7" fmla="*/ 76200 h 1574006"/>
                <a:gd name="connsiteX8" fmla="*/ 11906 w 595312"/>
                <a:gd name="connsiteY8" fmla="*/ 61912 h 1574006"/>
                <a:gd name="connsiteX9" fmla="*/ 2381 w 595312"/>
                <a:gd name="connsiteY9" fmla="*/ 45243 h 1574006"/>
                <a:gd name="connsiteX10" fmla="*/ 0 w 595312"/>
                <a:gd name="connsiteY10" fmla="*/ 30956 h 1574006"/>
                <a:gd name="connsiteX11" fmla="*/ 2381 w 595312"/>
                <a:gd name="connsiteY11" fmla="*/ 16668 h 1574006"/>
                <a:gd name="connsiteX12" fmla="*/ 9525 w 595312"/>
                <a:gd name="connsiteY12" fmla="*/ 7143 h 1574006"/>
                <a:gd name="connsiteX13" fmla="*/ 16668 w 595312"/>
                <a:gd name="connsiteY13" fmla="*/ 0 h 1574006"/>
                <a:gd name="connsiteX14" fmla="*/ 42862 w 595312"/>
                <a:gd name="connsiteY14" fmla="*/ 2381 h 1574006"/>
                <a:gd name="connsiteX15" fmla="*/ 150018 w 595312"/>
                <a:gd name="connsiteY15" fmla="*/ 33337 h 1574006"/>
                <a:gd name="connsiteX16" fmla="*/ 228600 w 595312"/>
                <a:gd name="connsiteY16" fmla="*/ 59531 h 1574006"/>
                <a:gd name="connsiteX17" fmla="*/ 307181 w 595312"/>
                <a:gd name="connsiteY17" fmla="*/ 90487 h 1574006"/>
                <a:gd name="connsiteX18" fmla="*/ 404812 w 595312"/>
                <a:gd name="connsiteY18" fmla="*/ 133350 h 1574006"/>
                <a:gd name="connsiteX19" fmla="*/ 445293 w 595312"/>
                <a:gd name="connsiteY19" fmla="*/ 154781 h 1574006"/>
                <a:gd name="connsiteX20" fmla="*/ 445293 w 595312"/>
                <a:gd name="connsiteY20" fmla="*/ 261937 h 1574006"/>
                <a:gd name="connsiteX21" fmla="*/ 500062 w 595312"/>
                <a:gd name="connsiteY21" fmla="*/ 745331 h 1574006"/>
                <a:gd name="connsiteX22" fmla="*/ 507206 w 595312"/>
                <a:gd name="connsiteY22" fmla="*/ 840581 h 1574006"/>
                <a:gd name="connsiteX23" fmla="*/ 531018 w 595312"/>
                <a:gd name="connsiteY23" fmla="*/ 1031081 h 1574006"/>
                <a:gd name="connsiteX24" fmla="*/ 540543 w 595312"/>
                <a:gd name="connsiteY24" fmla="*/ 1126331 h 1574006"/>
                <a:gd name="connsiteX25" fmla="*/ 566737 w 595312"/>
                <a:gd name="connsiteY25" fmla="*/ 1345406 h 1574006"/>
                <a:gd name="connsiteX26" fmla="*/ 595312 w 595312"/>
                <a:gd name="connsiteY26" fmla="*/ 1481137 h 1574006"/>
                <a:gd name="connsiteX27" fmla="*/ 535781 w 595312"/>
                <a:gd name="connsiteY27" fmla="*/ 1538287 h 1574006"/>
                <a:gd name="connsiteX28" fmla="*/ 492918 w 595312"/>
                <a:gd name="connsiteY28" fmla="*/ 1564481 h 1574006"/>
                <a:gd name="connsiteX29" fmla="*/ 464343 w 595312"/>
                <a:gd name="connsiteY29" fmla="*/ 1574006 h 1574006"/>
                <a:gd name="connsiteX30" fmla="*/ 445293 w 595312"/>
                <a:gd name="connsiteY30" fmla="*/ 1574006 h 1574006"/>
                <a:gd name="connsiteX31" fmla="*/ 426243 w 595312"/>
                <a:gd name="connsiteY31" fmla="*/ 1569243 h 1574006"/>
                <a:gd name="connsiteX32" fmla="*/ 411956 w 595312"/>
                <a:gd name="connsiteY32" fmla="*/ 1557337 h 1574006"/>
                <a:gd name="connsiteX33" fmla="*/ 390525 w 595312"/>
                <a:gd name="connsiteY33" fmla="*/ 1528762 h 1574006"/>
                <a:gd name="connsiteX34" fmla="*/ 357187 w 595312"/>
                <a:gd name="connsiteY34" fmla="*/ 1471612 h 1574006"/>
                <a:gd name="connsiteX35" fmla="*/ 323850 w 595312"/>
                <a:gd name="connsiteY35" fmla="*/ 1388268 h 1574006"/>
                <a:gd name="connsiteX36" fmla="*/ 314325 w 595312"/>
                <a:gd name="connsiteY36" fmla="*/ 1323975 h 1574006"/>
                <a:gd name="connsiteX37" fmla="*/ 321468 w 595312"/>
                <a:gd name="connsiteY37" fmla="*/ 1293018 h 1574006"/>
                <a:gd name="connsiteX38" fmla="*/ 338137 w 595312"/>
                <a:gd name="connsiteY38" fmla="*/ 1238250 h 1574006"/>
                <a:gd name="connsiteX39" fmla="*/ 345281 w 595312"/>
                <a:gd name="connsiteY39" fmla="*/ 1197768 h 1574006"/>
                <a:gd name="connsiteX40" fmla="*/ 345281 w 595312"/>
                <a:gd name="connsiteY40" fmla="*/ 1162050 h 1574006"/>
                <a:gd name="connsiteX41" fmla="*/ 328612 w 595312"/>
                <a:gd name="connsiteY41" fmla="*/ 1014412 h 1574006"/>
                <a:gd name="connsiteX42" fmla="*/ 297656 w 595312"/>
                <a:gd name="connsiteY42" fmla="*/ 845343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5312" h="1574006">
                  <a:moveTo>
                    <a:pt x="297656" y="845343"/>
                  </a:moveTo>
                  <a:lnTo>
                    <a:pt x="226218" y="411956"/>
                  </a:lnTo>
                  <a:lnTo>
                    <a:pt x="204787" y="307181"/>
                  </a:lnTo>
                  <a:lnTo>
                    <a:pt x="185737" y="261937"/>
                  </a:lnTo>
                  <a:lnTo>
                    <a:pt x="138112" y="188118"/>
                  </a:lnTo>
                  <a:lnTo>
                    <a:pt x="92868" y="135731"/>
                  </a:lnTo>
                  <a:lnTo>
                    <a:pt x="52387" y="97631"/>
                  </a:lnTo>
                  <a:lnTo>
                    <a:pt x="26193" y="76200"/>
                  </a:lnTo>
                  <a:lnTo>
                    <a:pt x="11906" y="61912"/>
                  </a:lnTo>
                  <a:lnTo>
                    <a:pt x="2381" y="45243"/>
                  </a:lnTo>
                  <a:lnTo>
                    <a:pt x="0" y="30956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16668" y="0"/>
                  </a:lnTo>
                  <a:lnTo>
                    <a:pt x="42862" y="2381"/>
                  </a:lnTo>
                  <a:lnTo>
                    <a:pt x="150018" y="33337"/>
                  </a:lnTo>
                  <a:lnTo>
                    <a:pt x="228600" y="59531"/>
                  </a:lnTo>
                  <a:lnTo>
                    <a:pt x="307181" y="90487"/>
                  </a:lnTo>
                  <a:lnTo>
                    <a:pt x="404812" y="133350"/>
                  </a:lnTo>
                  <a:lnTo>
                    <a:pt x="445293" y="154781"/>
                  </a:lnTo>
                  <a:lnTo>
                    <a:pt x="445293" y="261937"/>
                  </a:lnTo>
                  <a:lnTo>
                    <a:pt x="500062" y="745331"/>
                  </a:lnTo>
                  <a:lnTo>
                    <a:pt x="507206" y="840581"/>
                  </a:lnTo>
                  <a:lnTo>
                    <a:pt x="531018" y="1031081"/>
                  </a:lnTo>
                  <a:lnTo>
                    <a:pt x="540543" y="1126331"/>
                  </a:lnTo>
                  <a:lnTo>
                    <a:pt x="566737" y="1345406"/>
                  </a:lnTo>
                  <a:lnTo>
                    <a:pt x="595312" y="1481137"/>
                  </a:lnTo>
                  <a:lnTo>
                    <a:pt x="535781" y="1538287"/>
                  </a:lnTo>
                  <a:lnTo>
                    <a:pt x="492918" y="1564481"/>
                  </a:lnTo>
                  <a:lnTo>
                    <a:pt x="464343" y="1574006"/>
                  </a:lnTo>
                  <a:lnTo>
                    <a:pt x="445293" y="1574006"/>
                  </a:lnTo>
                  <a:lnTo>
                    <a:pt x="426243" y="1569243"/>
                  </a:lnTo>
                  <a:lnTo>
                    <a:pt x="411956" y="1557337"/>
                  </a:lnTo>
                  <a:lnTo>
                    <a:pt x="390525" y="1528762"/>
                  </a:lnTo>
                  <a:lnTo>
                    <a:pt x="357187" y="1471612"/>
                  </a:lnTo>
                  <a:lnTo>
                    <a:pt x="323850" y="1388268"/>
                  </a:lnTo>
                  <a:lnTo>
                    <a:pt x="314325" y="1323975"/>
                  </a:lnTo>
                  <a:lnTo>
                    <a:pt x="321468" y="1293018"/>
                  </a:lnTo>
                  <a:lnTo>
                    <a:pt x="338137" y="1238250"/>
                  </a:lnTo>
                  <a:lnTo>
                    <a:pt x="345281" y="1197768"/>
                  </a:lnTo>
                  <a:lnTo>
                    <a:pt x="345281" y="1162050"/>
                  </a:lnTo>
                  <a:lnTo>
                    <a:pt x="328612" y="1014412"/>
                  </a:lnTo>
                  <a:lnTo>
                    <a:pt x="297656" y="845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0066C2A1-84C6-49E2-A88B-1238211934C6}"/>
                </a:ext>
              </a:extLst>
            </p:cNvPr>
            <p:cNvSpPr/>
            <p:nvPr/>
          </p:nvSpPr>
          <p:spPr>
            <a:xfrm>
              <a:off x="5573714" y="3015689"/>
              <a:ext cx="2384425" cy="1562100"/>
            </a:xfrm>
            <a:custGeom>
              <a:avLst/>
              <a:gdLst>
                <a:gd name="connsiteX0" fmla="*/ 557213 w 2383632"/>
                <a:gd name="connsiteY0" fmla="*/ 407194 h 1562100"/>
                <a:gd name="connsiteX1" fmla="*/ 88107 w 2383632"/>
                <a:gd name="connsiteY1" fmla="*/ 476250 h 1562100"/>
                <a:gd name="connsiteX2" fmla="*/ 0 w 2383632"/>
                <a:gd name="connsiteY2" fmla="*/ 323850 h 1562100"/>
                <a:gd name="connsiteX3" fmla="*/ 383382 w 2383632"/>
                <a:gd name="connsiteY3" fmla="*/ 271462 h 1562100"/>
                <a:gd name="connsiteX4" fmla="*/ 688182 w 2383632"/>
                <a:gd name="connsiteY4" fmla="*/ 223837 h 1562100"/>
                <a:gd name="connsiteX5" fmla="*/ 990600 w 2383632"/>
                <a:gd name="connsiteY5" fmla="*/ 176212 h 1562100"/>
                <a:gd name="connsiteX6" fmla="*/ 1162050 w 2383632"/>
                <a:gd name="connsiteY6" fmla="*/ 159544 h 1562100"/>
                <a:gd name="connsiteX7" fmla="*/ 1588294 w 2383632"/>
                <a:gd name="connsiteY7" fmla="*/ 95250 h 1562100"/>
                <a:gd name="connsiteX8" fmla="*/ 1835944 w 2383632"/>
                <a:gd name="connsiteY8" fmla="*/ 66675 h 1562100"/>
                <a:gd name="connsiteX9" fmla="*/ 1878807 w 2383632"/>
                <a:gd name="connsiteY9" fmla="*/ 47625 h 1562100"/>
                <a:gd name="connsiteX10" fmla="*/ 1935957 w 2383632"/>
                <a:gd name="connsiteY10" fmla="*/ 23812 h 1562100"/>
                <a:gd name="connsiteX11" fmla="*/ 1985963 w 2383632"/>
                <a:gd name="connsiteY11" fmla="*/ 7144 h 1562100"/>
                <a:gd name="connsiteX12" fmla="*/ 2033588 w 2383632"/>
                <a:gd name="connsiteY12" fmla="*/ 0 h 1562100"/>
                <a:gd name="connsiteX13" fmla="*/ 2066925 w 2383632"/>
                <a:gd name="connsiteY13" fmla="*/ 0 h 1562100"/>
                <a:gd name="connsiteX14" fmla="*/ 2090738 w 2383632"/>
                <a:gd name="connsiteY14" fmla="*/ 4762 h 1562100"/>
                <a:gd name="connsiteX15" fmla="*/ 2114550 w 2383632"/>
                <a:gd name="connsiteY15" fmla="*/ 19050 h 1562100"/>
                <a:gd name="connsiteX16" fmla="*/ 2185988 w 2383632"/>
                <a:gd name="connsiteY16" fmla="*/ 61912 h 1562100"/>
                <a:gd name="connsiteX17" fmla="*/ 2271713 w 2383632"/>
                <a:gd name="connsiteY17" fmla="*/ 119062 h 1562100"/>
                <a:gd name="connsiteX18" fmla="*/ 2321719 w 2383632"/>
                <a:gd name="connsiteY18" fmla="*/ 157162 h 1562100"/>
                <a:gd name="connsiteX19" fmla="*/ 2350294 w 2383632"/>
                <a:gd name="connsiteY19" fmla="*/ 183356 h 1562100"/>
                <a:gd name="connsiteX20" fmla="*/ 2371725 w 2383632"/>
                <a:gd name="connsiteY20" fmla="*/ 214312 h 1562100"/>
                <a:gd name="connsiteX21" fmla="*/ 2381250 w 2383632"/>
                <a:gd name="connsiteY21" fmla="*/ 245269 h 1562100"/>
                <a:gd name="connsiteX22" fmla="*/ 2383632 w 2383632"/>
                <a:gd name="connsiteY22" fmla="*/ 269081 h 1562100"/>
                <a:gd name="connsiteX23" fmla="*/ 2374107 w 2383632"/>
                <a:gd name="connsiteY23" fmla="*/ 304800 h 1562100"/>
                <a:gd name="connsiteX24" fmla="*/ 2352675 w 2383632"/>
                <a:gd name="connsiteY24" fmla="*/ 323850 h 1562100"/>
                <a:gd name="connsiteX25" fmla="*/ 2331244 w 2383632"/>
                <a:gd name="connsiteY25" fmla="*/ 347662 h 1562100"/>
                <a:gd name="connsiteX26" fmla="*/ 2316957 w 2383632"/>
                <a:gd name="connsiteY26" fmla="*/ 383381 h 1562100"/>
                <a:gd name="connsiteX27" fmla="*/ 2302669 w 2383632"/>
                <a:gd name="connsiteY27" fmla="*/ 423862 h 1562100"/>
                <a:gd name="connsiteX28" fmla="*/ 2297907 w 2383632"/>
                <a:gd name="connsiteY28" fmla="*/ 490537 h 1562100"/>
                <a:gd name="connsiteX29" fmla="*/ 2233613 w 2383632"/>
                <a:gd name="connsiteY29" fmla="*/ 766762 h 1562100"/>
                <a:gd name="connsiteX30" fmla="*/ 2162175 w 2383632"/>
                <a:gd name="connsiteY30" fmla="*/ 1107281 h 1562100"/>
                <a:gd name="connsiteX31" fmla="*/ 2097882 w 2383632"/>
                <a:gd name="connsiteY31" fmla="*/ 1381125 h 1562100"/>
                <a:gd name="connsiteX32" fmla="*/ 2074069 w 2383632"/>
                <a:gd name="connsiteY32" fmla="*/ 1435894 h 1562100"/>
                <a:gd name="connsiteX33" fmla="*/ 2028825 w 2383632"/>
                <a:gd name="connsiteY33" fmla="*/ 1531144 h 1562100"/>
                <a:gd name="connsiteX34" fmla="*/ 2014538 w 2383632"/>
                <a:gd name="connsiteY34" fmla="*/ 1554956 h 1562100"/>
                <a:gd name="connsiteX35" fmla="*/ 2002632 w 2383632"/>
                <a:gd name="connsiteY35" fmla="*/ 1562100 h 1562100"/>
                <a:gd name="connsiteX36" fmla="*/ 1985963 w 2383632"/>
                <a:gd name="connsiteY36" fmla="*/ 1562100 h 1562100"/>
                <a:gd name="connsiteX37" fmla="*/ 1947863 w 2383632"/>
                <a:gd name="connsiteY37" fmla="*/ 1557337 h 1562100"/>
                <a:gd name="connsiteX38" fmla="*/ 1902619 w 2383632"/>
                <a:gd name="connsiteY38" fmla="*/ 1528762 h 1562100"/>
                <a:gd name="connsiteX39" fmla="*/ 1847850 w 2383632"/>
                <a:gd name="connsiteY39" fmla="*/ 1495425 h 1562100"/>
                <a:gd name="connsiteX40" fmla="*/ 1812132 w 2383632"/>
                <a:gd name="connsiteY40" fmla="*/ 1452562 h 1562100"/>
                <a:gd name="connsiteX41" fmla="*/ 1845469 w 2383632"/>
                <a:gd name="connsiteY41" fmla="*/ 1321594 h 1562100"/>
                <a:gd name="connsiteX42" fmla="*/ 1945482 w 2383632"/>
                <a:gd name="connsiteY42" fmla="*/ 826294 h 1562100"/>
                <a:gd name="connsiteX43" fmla="*/ 1985963 w 2383632"/>
                <a:gd name="connsiteY43" fmla="*/ 719137 h 1562100"/>
                <a:gd name="connsiteX44" fmla="*/ 2031207 w 2383632"/>
                <a:gd name="connsiteY44" fmla="*/ 347662 h 1562100"/>
                <a:gd name="connsiteX45" fmla="*/ 2028825 w 2383632"/>
                <a:gd name="connsiteY45" fmla="*/ 309562 h 1562100"/>
                <a:gd name="connsiteX46" fmla="*/ 2021682 w 2383632"/>
                <a:gd name="connsiteY46" fmla="*/ 285750 h 1562100"/>
                <a:gd name="connsiteX47" fmla="*/ 2009775 w 2383632"/>
                <a:gd name="connsiteY47" fmla="*/ 269081 h 1562100"/>
                <a:gd name="connsiteX48" fmla="*/ 1993107 w 2383632"/>
                <a:gd name="connsiteY48" fmla="*/ 252412 h 1562100"/>
                <a:gd name="connsiteX49" fmla="*/ 1959769 w 2383632"/>
                <a:gd name="connsiteY49" fmla="*/ 233362 h 1562100"/>
                <a:gd name="connsiteX50" fmla="*/ 1914525 w 2383632"/>
                <a:gd name="connsiteY50" fmla="*/ 221456 h 1562100"/>
                <a:gd name="connsiteX51" fmla="*/ 1659732 w 2383632"/>
                <a:gd name="connsiteY51" fmla="*/ 252412 h 1562100"/>
                <a:gd name="connsiteX52" fmla="*/ 1145382 w 2383632"/>
                <a:gd name="connsiteY52" fmla="*/ 316706 h 1562100"/>
                <a:gd name="connsiteX53" fmla="*/ 995363 w 2383632"/>
                <a:gd name="connsiteY53" fmla="*/ 330994 h 1562100"/>
                <a:gd name="connsiteX54" fmla="*/ 557213 w 2383632"/>
                <a:gd name="connsiteY54" fmla="*/ 407194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83632" h="1562100">
                  <a:moveTo>
                    <a:pt x="557213" y="407194"/>
                  </a:moveTo>
                  <a:lnTo>
                    <a:pt x="88107" y="476250"/>
                  </a:lnTo>
                  <a:lnTo>
                    <a:pt x="0" y="323850"/>
                  </a:lnTo>
                  <a:lnTo>
                    <a:pt x="383382" y="271462"/>
                  </a:lnTo>
                  <a:lnTo>
                    <a:pt x="688182" y="223837"/>
                  </a:lnTo>
                  <a:lnTo>
                    <a:pt x="990600" y="176212"/>
                  </a:lnTo>
                  <a:lnTo>
                    <a:pt x="1162050" y="159544"/>
                  </a:lnTo>
                  <a:lnTo>
                    <a:pt x="1588294" y="95250"/>
                  </a:lnTo>
                  <a:lnTo>
                    <a:pt x="1835944" y="66675"/>
                  </a:lnTo>
                  <a:lnTo>
                    <a:pt x="1878807" y="47625"/>
                  </a:lnTo>
                  <a:lnTo>
                    <a:pt x="1935957" y="23812"/>
                  </a:lnTo>
                  <a:lnTo>
                    <a:pt x="1985963" y="7144"/>
                  </a:lnTo>
                  <a:lnTo>
                    <a:pt x="2033588" y="0"/>
                  </a:lnTo>
                  <a:lnTo>
                    <a:pt x="2066925" y="0"/>
                  </a:lnTo>
                  <a:lnTo>
                    <a:pt x="2090738" y="4762"/>
                  </a:lnTo>
                  <a:lnTo>
                    <a:pt x="2114550" y="19050"/>
                  </a:lnTo>
                  <a:lnTo>
                    <a:pt x="2185988" y="61912"/>
                  </a:lnTo>
                  <a:lnTo>
                    <a:pt x="2271713" y="119062"/>
                  </a:lnTo>
                  <a:lnTo>
                    <a:pt x="2321719" y="157162"/>
                  </a:lnTo>
                  <a:lnTo>
                    <a:pt x="2350294" y="183356"/>
                  </a:lnTo>
                  <a:lnTo>
                    <a:pt x="2371725" y="214312"/>
                  </a:lnTo>
                  <a:lnTo>
                    <a:pt x="2381250" y="245269"/>
                  </a:lnTo>
                  <a:lnTo>
                    <a:pt x="2383632" y="269081"/>
                  </a:lnTo>
                  <a:lnTo>
                    <a:pt x="2374107" y="304800"/>
                  </a:lnTo>
                  <a:lnTo>
                    <a:pt x="2352675" y="323850"/>
                  </a:lnTo>
                  <a:lnTo>
                    <a:pt x="2331244" y="347662"/>
                  </a:lnTo>
                  <a:lnTo>
                    <a:pt x="2316957" y="383381"/>
                  </a:lnTo>
                  <a:lnTo>
                    <a:pt x="2302669" y="423862"/>
                  </a:lnTo>
                  <a:lnTo>
                    <a:pt x="2297907" y="490537"/>
                  </a:lnTo>
                  <a:lnTo>
                    <a:pt x="2233613" y="766762"/>
                  </a:lnTo>
                  <a:lnTo>
                    <a:pt x="2162175" y="1107281"/>
                  </a:lnTo>
                  <a:lnTo>
                    <a:pt x="2097882" y="1381125"/>
                  </a:lnTo>
                  <a:lnTo>
                    <a:pt x="2074069" y="1435894"/>
                  </a:lnTo>
                  <a:lnTo>
                    <a:pt x="2028825" y="1531144"/>
                  </a:lnTo>
                  <a:lnTo>
                    <a:pt x="2014538" y="1554956"/>
                  </a:lnTo>
                  <a:lnTo>
                    <a:pt x="2002632" y="1562100"/>
                  </a:lnTo>
                  <a:lnTo>
                    <a:pt x="1985963" y="1562100"/>
                  </a:lnTo>
                  <a:lnTo>
                    <a:pt x="1947863" y="1557337"/>
                  </a:lnTo>
                  <a:lnTo>
                    <a:pt x="1902619" y="1528762"/>
                  </a:lnTo>
                  <a:lnTo>
                    <a:pt x="1847850" y="1495425"/>
                  </a:lnTo>
                  <a:lnTo>
                    <a:pt x="1812132" y="1452562"/>
                  </a:lnTo>
                  <a:lnTo>
                    <a:pt x="1845469" y="1321594"/>
                  </a:lnTo>
                  <a:lnTo>
                    <a:pt x="1945482" y="826294"/>
                  </a:lnTo>
                  <a:lnTo>
                    <a:pt x="1985963" y="719137"/>
                  </a:lnTo>
                  <a:lnTo>
                    <a:pt x="2031207" y="347662"/>
                  </a:lnTo>
                  <a:lnTo>
                    <a:pt x="2028825" y="309562"/>
                  </a:lnTo>
                  <a:lnTo>
                    <a:pt x="2021682" y="285750"/>
                  </a:lnTo>
                  <a:lnTo>
                    <a:pt x="2009775" y="269081"/>
                  </a:lnTo>
                  <a:lnTo>
                    <a:pt x="1993107" y="252412"/>
                  </a:lnTo>
                  <a:lnTo>
                    <a:pt x="1959769" y="233362"/>
                  </a:lnTo>
                  <a:lnTo>
                    <a:pt x="1914525" y="221456"/>
                  </a:lnTo>
                  <a:lnTo>
                    <a:pt x="1659732" y="252412"/>
                  </a:lnTo>
                  <a:lnTo>
                    <a:pt x="1145382" y="316706"/>
                  </a:lnTo>
                  <a:lnTo>
                    <a:pt x="995363" y="330994"/>
                  </a:lnTo>
                  <a:lnTo>
                    <a:pt x="5572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5">
              <a:extLst>
                <a:ext uri="{FF2B5EF4-FFF2-40B4-BE49-F238E27FC236}">
                  <a16:creationId xmlns:a16="http://schemas.microsoft.com/office/drawing/2014/main" id="{2802F6D2-F851-4EE0-913B-BD9B91F5221D}"/>
                </a:ext>
              </a:extLst>
            </p:cNvPr>
            <p:cNvSpPr/>
            <p:nvPr/>
          </p:nvSpPr>
          <p:spPr>
            <a:xfrm>
              <a:off x="6442075" y="2683902"/>
              <a:ext cx="317500" cy="1749425"/>
            </a:xfrm>
            <a:custGeom>
              <a:avLst/>
              <a:gdLst>
                <a:gd name="connsiteX0" fmla="*/ 97703 w 318161"/>
                <a:gd name="connsiteY0" fmla="*/ 926926 h 1748634"/>
                <a:gd name="connsiteX1" fmla="*/ 95197 w 318161"/>
                <a:gd name="connsiteY1" fmla="*/ 413359 h 1748634"/>
                <a:gd name="connsiteX2" fmla="*/ 92692 w 318161"/>
                <a:gd name="connsiteY2" fmla="*/ 303130 h 1748634"/>
                <a:gd name="connsiteX3" fmla="*/ 85177 w 318161"/>
                <a:gd name="connsiteY3" fmla="*/ 240500 h 1748634"/>
                <a:gd name="connsiteX4" fmla="*/ 77661 w 318161"/>
                <a:gd name="connsiteY4" fmla="*/ 210437 h 1748634"/>
                <a:gd name="connsiteX5" fmla="*/ 67640 w 318161"/>
                <a:gd name="connsiteY5" fmla="*/ 170354 h 1748634"/>
                <a:gd name="connsiteX6" fmla="*/ 0 w 318161"/>
                <a:gd name="connsiteY6" fmla="*/ 72651 h 1748634"/>
                <a:gd name="connsiteX7" fmla="*/ 202921 w 318161"/>
                <a:gd name="connsiteY7" fmla="*/ 0 h 1748634"/>
                <a:gd name="connsiteX8" fmla="*/ 268057 w 318161"/>
                <a:gd name="connsiteY8" fmla="*/ 95198 h 1748634"/>
                <a:gd name="connsiteX9" fmla="*/ 290603 w 318161"/>
                <a:gd name="connsiteY9" fmla="*/ 145302 h 1748634"/>
                <a:gd name="connsiteX10" fmla="*/ 305635 w 318161"/>
                <a:gd name="connsiteY10" fmla="*/ 192901 h 1748634"/>
                <a:gd name="connsiteX11" fmla="*/ 315655 w 318161"/>
                <a:gd name="connsiteY11" fmla="*/ 235489 h 1748634"/>
                <a:gd name="connsiteX12" fmla="*/ 318161 w 318161"/>
                <a:gd name="connsiteY12" fmla="*/ 283088 h 1748634"/>
                <a:gd name="connsiteX13" fmla="*/ 318161 w 318161"/>
                <a:gd name="connsiteY13" fmla="*/ 501041 h 1748634"/>
                <a:gd name="connsiteX14" fmla="*/ 318161 w 318161"/>
                <a:gd name="connsiteY14" fmla="*/ 628807 h 1748634"/>
                <a:gd name="connsiteX15" fmla="*/ 290603 w 318161"/>
                <a:gd name="connsiteY15" fmla="*/ 1109806 h 1748634"/>
                <a:gd name="connsiteX16" fmla="*/ 290603 w 318161"/>
                <a:gd name="connsiteY16" fmla="*/ 1235066 h 1748634"/>
                <a:gd name="connsiteX17" fmla="*/ 293109 w 318161"/>
                <a:gd name="connsiteY17" fmla="*/ 1721076 h 1748634"/>
                <a:gd name="connsiteX18" fmla="*/ 95197 w 318161"/>
                <a:gd name="connsiteY18" fmla="*/ 1748634 h 1748634"/>
                <a:gd name="connsiteX19" fmla="*/ 95197 w 318161"/>
                <a:gd name="connsiteY19" fmla="*/ 1250098 h 1748634"/>
                <a:gd name="connsiteX20" fmla="*/ 97703 w 318161"/>
                <a:gd name="connsiteY20" fmla="*/ 926926 h 174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61" h="1748634">
                  <a:moveTo>
                    <a:pt x="97703" y="926926"/>
                  </a:moveTo>
                  <a:cubicBezTo>
                    <a:pt x="96868" y="755737"/>
                    <a:pt x="96032" y="584548"/>
                    <a:pt x="95197" y="413359"/>
                  </a:cubicBezTo>
                  <a:lnTo>
                    <a:pt x="92692" y="303130"/>
                  </a:lnTo>
                  <a:lnTo>
                    <a:pt x="85177" y="240500"/>
                  </a:lnTo>
                  <a:lnTo>
                    <a:pt x="77661" y="210437"/>
                  </a:lnTo>
                  <a:lnTo>
                    <a:pt x="67640" y="170354"/>
                  </a:lnTo>
                  <a:lnTo>
                    <a:pt x="0" y="72651"/>
                  </a:lnTo>
                  <a:lnTo>
                    <a:pt x="202921" y="0"/>
                  </a:lnTo>
                  <a:lnTo>
                    <a:pt x="268057" y="95198"/>
                  </a:lnTo>
                  <a:lnTo>
                    <a:pt x="290603" y="145302"/>
                  </a:lnTo>
                  <a:lnTo>
                    <a:pt x="305635" y="192901"/>
                  </a:lnTo>
                  <a:lnTo>
                    <a:pt x="315655" y="235489"/>
                  </a:lnTo>
                  <a:lnTo>
                    <a:pt x="318161" y="283088"/>
                  </a:lnTo>
                  <a:lnTo>
                    <a:pt x="318161" y="501041"/>
                  </a:lnTo>
                  <a:lnTo>
                    <a:pt x="318161" y="628807"/>
                  </a:lnTo>
                  <a:lnTo>
                    <a:pt x="290603" y="1109806"/>
                  </a:lnTo>
                  <a:lnTo>
                    <a:pt x="290603" y="1235066"/>
                  </a:lnTo>
                  <a:cubicBezTo>
                    <a:pt x="291438" y="1397069"/>
                    <a:pt x="292274" y="1559073"/>
                    <a:pt x="293109" y="1721076"/>
                  </a:cubicBezTo>
                  <a:lnTo>
                    <a:pt x="95197" y="1748634"/>
                  </a:lnTo>
                  <a:lnTo>
                    <a:pt x="95197" y="1250098"/>
                  </a:lnTo>
                  <a:cubicBezTo>
                    <a:pt x="96032" y="1140704"/>
                    <a:pt x="96868" y="1031310"/>
                    <a:pt x="97703" y="926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6ADF5FD4-0B6C-49B8-A182-245FC1983CCF}"/>
                </a:ext>
              </a:extLst>
            </p:cNvPr>
            <p:cNvSpPr/>
            <p:nvPr/>
          </p:nvSpPr>
          <p:spPr>
            <a:xfrm>
              <a:off x="5686426" y="3703077"/>
              <a:ext cx="1914525" cy="371475"/>
            </a:xfrm>
            <a:custGeom>
              <a:avLst/>
              <a:gdLst>
                <a:gd name="connsiteX0" fmla="*/ 431006 w 1914525"/>
                <a:gd name="connsiteY0" fmla="*/ 307181 h 371475"/>
                <a:gd name="connsiteX1" fmla="*/ 38100 w 1914525"/>
                <a:gd name="connsiteY1" fmla="*/ 371475 h 371475"/>
                <a:gd name="connsiteX2" fmla="*/ 0 w 1914525"/>
                <a:gd name="connsiteY2" fmla="*/ 214313 h 371475"/>
                <a:gd name="connsiteX3" fmla="*/ 397669 w 1914525"/>
                <a:gd name="connsiteY3" fmla="*/ 147638 h 371475"/>
                <a:gd name="connsiteX4" fmla="*/ 650081 w 1914525"/>
                <a:gd name="connsiteY4" fmla="*/ 114300 h 371475"/>
                <a:gd name="connsiteX5" fmla="*/ 881063 w 1914525"/>
                <a:gd name="connsiteY5" fmla="*/ 88106 h 371475"/>
                <a:gd name="connsiteX6" fmla="*/ 1023938 w 1914525"/>
                <a:gd name="connsiteY6" fmla="*/ 76200 h 371475"/>
                <a:gd name="connsiteX7" fmla="*/ 1247775 w 1914525"/>
                <a:gd name="connsiteY7" fmla="*/ 45244 h 371475"/>
                <a:gd name="connsiteX8" fmla="*/ 1507331 w 1914525"/>
                <a:gd name="connsiteY8" fmla="*/ 19050 h 371475"/>
                <a:gd name="connsiteX9" fmla="*/ 1914525 w 1914525"/>
                <a:gd name="connsiteY9" fmla="*/ 0 h 371475"/>
                <a:gd name="connsiteX10" fmla="*/ 1907381 w 1914525"/>
                <a:gd name="connsiteY10" fmla="*/ 164306 h 371475"/>
                <a:gd name="connsiteX11" fmla="*/ 1635919 w 1914525"/>
                <a:gd name="connsiteY11" fmla="*/ 164306 h 371475"/>
                <a:gd name="connsiteX12" fmla="*/ 1428750 w 1914525"/>
                <a:gd name="connsiteY12" fmla="*/ 180975 h 371475"/>
                <a:gd name="connsiteX13" fmla="*/ 1019175 w 1914525"/>
                <a:gd name="connsiteY13" fmla="*/ 230981 h 371475"/>
                <a:gd name="connsiteX14" fmla="*/ 883444 w 1914525"/>
                <a:gd name="connsiteY14" fmla="*/ 247650 h 371475"/>
                <a:gd name="connsiteX15" fmla="*/ 431006 w 1914525"/>
                <a:gd name="connsiteY15" fmla="*/ 307181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4525" h="371475">
                  <a:moveTo>
                    <a:pt x="431006" y="307181"/>
                  </a:moveTo>
                  <a:lnTo>
                    <a:pt x="38100" y="371475"/>
                  </a:lnTo>
                  <a:lnTo>
                    <a:pt x="0" y="214313"/>
                  </a:lnTo>
                  <a:lnTo>
                    <a:pt x="397669" y="147638"/>
                  </a:lnTo>
                  <a:lnTo>
                    <a:pt x="650081" y="114300"/>
                  </a:lnTo>
                  <a:lnTo>
                    <a:pt x="881063" y="88106"/>
                  </a:lnTo>
                  <a:lnTo>
                    <a:pt x="1023938" y="76200"/>
                  </a:lnTo>
                  <a:lnTo>
                    <a:pt x="1247775" y="45244"/>
                  </a:lnTo>
                  <a:lnTo>
                    <a:pt x="1507331" y="19050"/>
                  </a:lnTo>
                  <a:lnTo>
                    <a:pt x="1914525" y="0"/>
                  </a:lnTo>
                  <a:lnTo>
                    <a:pt x="1907381" y="164306"/>
                  </a:lnTo>
                  <a:lnTo>
                    <a:pt x="1635919" y="164306"/>
                  </a:lnTo>
                  <a:lnTo>
                    <a:pt x="1428750" y="180975"/>
                  </a:lnTo>
                  <a:lnTo>
                    <a:pt x="1019175" y="230981"/>
                  </a:lnTo>
                  <a:lnTo>
                    <a:pt x="883444" y="247650"/>
                  </a:lnTo>
                  <a:lnTo>
                    <a:pt x="43100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6418DFB5-1081-4B38-B4C1-9DD9E16F21A9}"/>
                </a:ext>
              </a:extLst>
            </p:cNvPr>
            <p:cNvSpPr/>
            <p:nvPr/>
          </p:nvSpPr>
          <p:spPr>
            <a:xfrm>
              <a:off x="5767389" y="4322764"/>
              <a:ext cx="1724025" cy="382587"/>
            </a:xfrm>
            <a:custGeom>
              <a:avLst/>
              <a:gdLst>
                <a:gd name="connsiteX0" fmla="*/ 902493 w 1724025"/>
                <a:gd name="connsiteY0" fmla="*/ 183356 h 383381"/>
                <a:gd name="connsiteX1" fmla="*/ 597693 w 1724025"/>
                <a:gd name="connsiteY1" fmla="*/ 233362 h 383381"/>
                <a:gd name="connsiteX2" fmla="*/ 371475 w 1724025"/>
                <a:gd name="connsiteY2" fmla="*/ 276225 h 383381"/>
                <a:gd name="connsiteX3" fmla="*/ 192881 w 1724025"/>
                <a:gd name="connsiteY3" fmla="*/ 321469 h 383381"/>
                <a:gd name="connsiteX4" fmla="*/ 40481 w 1724025"/>
                <a:gd name="connsiteY4" fmla="*/ 383381 h 383381"/>
                <a:gd name="connsiteX5" fmla="*/ 0 w 1724025"/>
                <a:gd name="connsiteY5" fmla="*/ 216694 h 383381"/>
                <a:gd name="connsiteX6" fmla="*/ 200025 w 1724025"/>
                <a:gd name="connsiteY6" fmla="*/ 166687 h 383381"/>
                <a:gd name="connsiteX7" fmla="*/ 421481 w 1724025"/>
                <a:gd name="connsiteY7" fmla="*/ 119062 h 383381"/>
                <a:gd name="connsiteX8" fmla="*/ 695325 w 1724025"/>
                <a:gd name="connsiteY8" fmla="*/ 76200 h 383381"/>
                <a:gd name="connsiteX9" fmla="*/ 795337 w 1724025"/>
                <a:gd name="connsiteY9" fmla="*/ 61912 h 383381"/>
                <a:gd name="connsiteX10" fmla="*/ 931068 w 1724025"/>
                <a:gd name="connsiteY10" fmla="*/ 50006 h 383381"/>
                <a:gd name="connsiteX11" fmla="*/ 1350168 w 1724025"/>
                <a:gd name="connsiteY11" fmla="*/ 14287 h 383381"/>
                <a:gd name="connsiteX12" fmla="*/ 1702593 w 1724025"/>
                <a:gd name="connsiteY12" fmla="*/ 0 h 383381"/>
                <a:gd name="connsiteX13" fmla="*/ 1724025 w 1724025"/>
                <a:gd name="connsiteY13" fmla="*/ 221456 h 383381"/>
                <a:gd name="connsiteX14" fmla="*/ 1654968 w 1724025"/>
                <a:gd name="connsiteY14" fmla="*/ 200025 h 383381"/>
                <a:gd name="connsiteX15" fmla="*/ 1581150 w 1724025"/>
                <a:gd name="connsiteY15" fmla="*/ 171450 h 383381"/>
                <a:gd name="connsiteX16" fmla="*/ 1528762 w 1724025"/>
                <a:gd name="connsiteY16" fmla="*/ 159544 h 383381"/>
                <a:gd name="connsiteX17" fmla="*/ 1402556 w 1724025"/>
                <a:gd name="connsiteY17" fmla="*/ 157162 h 383381"/>
                <a:gd name="connsiteX18" fmla="*/ 1140618 w 1724025"/>
                <a:gd name="connsiteY18" fmla="*/ 169069 h 383381"/>
                <a:gd name="connsiteX19" fmla="*/ 902493 w 1724025"/>
                <a:gd name="connsiteY19" fmla="*/ 1833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4025" h="383381">
                  <a:moveTo>
                    <a:pt x="902493" y="183356"/>
                  </a:moveTo>
                  <a:lnTo>
                    <a:pt x="597693" y="233362"/>
                  </a:lnTo>
                  <a:lnTo>
                    <a:pt x="371475" y="276225"/>
                  </a:lnTo>
                  <a:lnTo>
                    <a:pt x="192881" y="321469"/>
                  </a:lnTo>
                  <a:lnTo>
                    <a:pt x="40481" y="383381"/>
                  </a:lnTo>
                  <a:lnTo>
                    <a:pt x="0" y="216694"/>
                  </a:lnTo>
                  <a:lnTo>
                    <a:pt x="200025" y="166687"/>
                  </a:lnTo>
                  <a:lnTo>
                    <a:pt x="421481" y="119062"/>
                  </a:lnTo>
                  <a:lnTo>
                    <a:pt x="695325" y="76200"/>
                  </a:lnTo>
                  <a:lnTo>
                    <a:pt x="795337" y="61912"/>
                  </a:lnTo>
                  <a:lnTo>
                    <a:pt x="931068" y="50006"/>
                  </a:lnTo>
                  <a:lnTo>
                    <a:pt x="1350168" y="14287"/>
                  </a:lnTo>
                  <a:lnTo>
                    <a:pt x="1702593" y="0"/>
                  </a:lnTo>
                  <a:lnTo>
                    <a:pt x="1724025" y="221456"/>
                  </a:lnTo>
                  <a:lnTo>
                    <a:pt x="1654968" y="200025"/>
                  </a:lnTo>
                  <a:lnTo>
                    <a:pt x="1581150" y="171450"/>
                  </a:lnTo>
                  <a:lnTo>
                    <a:pt x="1528762" y="159544"/>
                  </a:lnTo>
                  <a:lnTo>
                    <a:pt x="1402556" y="157162"/>
                  </a:lnTo>
                  <a:lnTo>
                    <a:pt x="1140618" y="169069"/>
                  </a:lnTo>
                  <a:lnTo>
                    <a:pt x="902493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4286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DF2CFD-44CB-4FE5-95FF-F80B5348FAB9}"/>
              </a:ext>
            </a:extLst>
          </p:cNvPr>
          <p:cNvGrpSpPr/>
          <p:nvPr/>
        </p:nvGrpSpPr>
        <p:grpSpPr>
          <a:xfrm>
            <a:off x="3649663" y="1469465"/>
            <a:ext cx="4722813" cy="4378886"/>
            <a:chOff x="3649663" y="1469465"/>
            <a:chExt cx="4722813" cy="43788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003F374-3BFD-45D7-9148-7BCFB2A54AC5}"/>
                </a:ext>
              </a:extLst>
            </p:cNvPr>
            <p:cNvSpPr/>
            <p:nvPr/>
          </p:nvSpPr>
          <p:spPr>
            <a:xfrm>
              <a:off x="4157664" y="1674252"/>
              <a:ext cx="795337" cy="671513"/>
            </a:xfrm>
            <a:custGeom>
              <a:avLst/>
              <a:gdLst>
                <a:gd name="connsiteX0" fmla="*/ 485775 w 795337"/>
                <a:gd name="connsiteY0" fmla="*/ 514350 h 671513"/>
                <a:gd name="connsiteX1" fmla="*/ 411956 w 795337"/>
                <a:gd name="connsiteY1" fmla="*/ 395288 h 671513"/>
                <a:gd name="connsiteX2" fmla="*/ 373856 w 795337"/>
                <a:gd name="connsiteY2" fmla="*/ 338138 h 671513"/>
                <a:gd name="connsiteX3" fmla="*/ 316706 w 795337"/>
                <a:gd name="connsiteY3" fmla="*/ 273844 h 671513"/>
                <a:gd name="connsiteX4" fmla="*/ 261937 w 795337"/>
                <a:gd name="connsiteY4" fmla="*/ 219075 h 671513"/>
                <a:gd name="connsiteX5" fmla="*/ 209550 w 795337"/>
                <a:gd name="connsiteY5" fmla="*/ 176213 h 671513"/>
                <a:gd name="connsiteX6" fmla="*/ 135731 w 795337"/>
                <a:gd name="connsiteY6" fmla="*/ 126206 h 671513"/>
                <a:gd name="connsiteX7" fmla="*/ 80962 w 795337"/>
                <a:gd name="connsiteY7" fmla="*/ 92869 h 671513"/>
                <a:gd name="connsiteX8" fmla="*/ 30956 w 795337"/>
                <a:gd name="connsiteY8" fmla="*/ 71438 h 671513"/>
                <a:gd name="connsiteX9" fmla="*/ 9525 w 795337"/>
                <a:gd name="connsiteY9" fmla="*/ 52388 h 671513"/>
                <a:gd name="connsiteX10" fmla="*/ 2381 w 795337"/>
                <a:gd name="connsiteY10" fmla="*/ 40481 h 671513"/>
                <a:gd name="connsiteX11" fmla="*/ 0 w 795337"/>
                <a:gd name="connsiteY11" fmla="*/ 26194 h 671513"/>
                <a:gd name="connsiteX12" fmla="*/ 7143 w 795337"/>
                <a:gd name="connsiteY12" fmla="*/ 9525 h 671513"/>
                <a:gd name="connsiteX13" fmla="*/ 26193 w 795337"/>
                <a:gd name="connsiteY13" fmla="*/ 2381 h 671513"/>
                <a:gd name="connsiteX14" fmla="*/ 61912 w 795337"/>
                <a:gd name="connsiteY14" fmla="*/ 0 h 671513"/>
                <a:gd name="connsiteX15" fmla="*/ 145256 w 795337"/>
                <a:gd name="connsiteY15" fmla="*/ 21431 h 671513"/>
                <a:gd name="connsiteX16" fmla="*/ 290512 w 795337"/>
                <a:gd name="connsiteY16" fmla="*/ 59531 h 671513"/>
                <a:gd name="connsiteX17" fmla="*/ 400050 w 795337"/>
                <a:gd name="connsiteY17" fmla="*/ 95250 h 671513"/>
                <a:gd name="connsiteX18" fmla="*/ 488156 w 795337"/>
                <a:gd name="connsiteY18" fmla="*/ 128588 h 671513"/>
                <a:gd name="connsiteX19" fmla="*/ 542925 w 795337"/>
                <a:gd name="connsiteY19" fmla="*/ 152400 h 671513"/>
                <a:gd name="connsiteX20" fmla="*/ 581025 w 795337"/>
                <a:gd name="connsiteY20" fmla="*/ 171450 h 671513"/>
                <a:gd name="connsiteX21" fmla="*/ 619125 w 795337"/>
                <a:gd name="connsiteY21" fmla="*/ 195263 h 671513"/>
                <a:gd name="connsiteX22" fmla="*/ 640556 w 795337"/>
                <a:gd name="connsiteY22" fmla="*/ 214313 h 671513"/>
                <a:gd name="connsiteX23" fmla="*/ 688181 w 795337"/>
                <a:gd name="connsiteY23" fmla="*/ 266700 h 671513"/>
                <a:gd name="connsiteX24" fmla="*/ 747712 w 795337"/>
                <a:gd name="connsiteY24" fmla="*/ 354806 h 671513"/>
                <a:gd name="connsiteX25" fmla="*/ 766762 w 795337"/>
                <a:gd name="connsiteY25" fmla="*/ 390525 h 671513"/>
                <a:gd name="connsiteX26" fmla="*/ 788193 w 795337"/>
                <a:gd name="connsiteY26" fmla="*/ 433388 h 671513"/>
                <a:gd name="connsiteX27" fmla="*/ 795337 w 795337"/>
                <a:gd name="connsiteY27" fmla="*/ 471488 h 671513"/>
                <a:gd name="connsiteX28" fmla="*/ 792956 w 795337"/>
                <a:gd name="connsiteY28" fmla="*/ 521494 h 671513"/>
                <a:gd name="connsiteX29" fmla="*/ 785812 w 795337"/>
                <a:gd name="connsiteY29" fmla="*/ 564356 h 671513"/>
                <a:gd name="connsiteX30" fmla="*/ 769143 w 795337"/>
                <a:gd name="connsiteY30" fmla="*/ 607219 h 671513"/>
                <a:gd name="connsiteX31" fmla="*/ 740568 w 795337"/>
                <a:gd name="connsiteY31" fmla="*/ 638175 h 671513"/>
                <a:gd name="connsiteX32" fmla="*/ 709612 w 795337"/>
                <a:gd name="connsiteY32" fmla="*/ 657225 h 671513"/>
                <a:gd name="connsiteX33" fmla="*/ 664368 w 795337"/>
                <a:gd name="connsiteY33" fmla="*/ 669131 h 671513"/>
                <a:gd name="connsiteX34" fmla="*/ 633412 w 795337"/>
                <a:gd name="connsiteY34" fmla="*/ 671513 h 671513"/>
                <a:gd name="connsiteX35" fmla="*/ 602456 w 795337"/>
                <a:gd name="connsiteY35" fmla="*/ 657225 h 671513"/>
                <a:gd name="connsiteX36" fmla="*/ 557212 w 795337"/>
                <a:gd name="connsiteY36" fmla="*/ 611981 h 671513"/>
                <a:gd name="connsiteX37" fmla="*/ 485775 w 795337"/>
                <a:gd name="connsiteY37" fmla="*/ 514350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5337" h="671513">
                  <a:moveTo>
                    <a:pt x="485775" y="514350"/>
                  </a:moveTo>
                  <a:lnTo>
                    <a:pt x="411956" y="395288"/>
                  </a:lnTo>
                  <a:lnTo>
                    <a:pt x="373856" y="338138"/>
                  </a:lnTo>
                  <a:lnTo>
                    <a:pt x="316706" y="273844"/>
                  </a:lnTo>
                  <a:lnTo>
                    <a:pt x="261937" y="219075"/>
                  </a:lnTo>
                  <a:lnTo>
                    <a:pt x="209550" y="176213"/>
                  </a:lnTo>
                  <a:lnTo>
                    <a:pt x="135731" y="126206"/>
                  </a:lnTo>
                  <a:lnTo>
                    <a:pt x="80962" y="92869"/>
                  </a:lnTo>
                  <a:lnTo>
                    <a:pt x="30956" y="71438"/>
                  </a:lnTo>
                  <a:lnTo>
                    <a:pt x="9525" y="52388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6193" y="2381"/>
                  </a:lnTo>
                  <a:lnTo>
                    <a:pt x="61912" y="0"/>
                  </a:lnTo>
                  <a:lnTo>
                    <a:pt x="145256" y="21431"/>
                  </a:lnTo>
                  <a:lnTo>
                    <a:pt x="290512" y="59531"/>
                  </a:lnTo>
                  <a:lnTo>
                    <a:pt x="400050" y="95250"/>
                  </a:lnTo>
                  <a:lnTo>
                    <a:pt x="488156" y="128588"/>
                  </a:lnTo>
                  <a:lnTo>
                    <a:pt x="542925" y="152400"/>
                  </a:lnTo>
                  <a:lnTo>
                    <a:pt x="581025" y="171450"/>
                  </a:lnTo>
                  <a:lnTo>
                    <a:pt x="619125" y="195263"/>
                  </a:lnTo>
                  <a:lnTo>
                    <a:pt x="640556" y="214313"/>
                  </a:lnTo>
                  <a:lnTo>
                    <a:pt x="688181" y="266700"/>
                  </a:lnTo>
                  <a:lnTo>
                    <a:pt x="747712" y="354806"/>
                  </a:lnTo>
                  <a:lnTo>
                    <a:pt x="766762" y="390525"/>
                  </a:lnTo>
                  <a:lnTo>
                    <a:pt x="788193" y="433388"/>
                  </a:lnTo>
                  <a:lnTo>
                    <a:pt x="795337" y="471488"/>
                  </a:lnTo>
                  <a:lnTo>
                    <a:pt x="792956" y="521494"/>
                  </a:lnTo>
                  <a:lnTo>
                    <a:pt x="785812" y="564356"/>
                  </a:lnTo>
                  <a:lnTo>
                    <a:pt x="769143" y="607219"/>
                  </a:lnTo>
                  <a:lnTo>
                    <a:pt x="740568" y="638175"/>
                  </a:lnTo>
                  <a:lnTo>
                    <a:pt x="709612" y="657225"/>
                  </a:lnTo>
                  <a:lnTo>
                    <a:pt x="664368" y="669131"/>
                  </a:lnTo>
                  <a:lnTo>
                    <a:pt x="633412" y="671513"/>
                  </a:lnTo>
                  <a:lnTo>
                    <a:pt x="602456" y="657225"/>
                  </a:lnTo>
                  <a:lnTo>
                    <a:pt x="557212" y="611981"/>
                  </a:lnTo>
                  <a:lnTo>
                    <a:pt x="485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07C1430F-FD71-4005-8485-094EACEE666D}"/>
                </a:ext>
              </a:extLst>
            </p:cNvPr>
            <p:cNvSpPr/>
            <p:nvPr/>
          </p:nvSpPr>
          <p:spPr>
            <a:xfrm>
              <a:off x="3792538" y="2901389"/>
              <a:ext cx="800100" cy="563562"/>
            </a:xfrm>
            <a:custGeom>
              <a:avLst/>
              <a:gdLst>
                <a:gd name="connsiteX0" fmla="*/ 478632 w 800100"/>
                <a:gd name="connsiteY0" fmla="*/ 400050 h 564356"/>
                <a:gd name="connsiteX1" fmla="*/ 290513 w 800100"/>
                <a:gd name="connsiteY1" fmla="*/ 233362 h 564356"/>
                <a:gd name="connsiteX2" fmla="*/ 250032 w 800100"/>
                <a:gd name="connsiteY2" fmla="*/ 200025 h 564356"/>
                <a:gd name="connsiteX3" fmla="*/ 138113 w 800100"/>
                <a:gd name="connsiteY3" fmla="*/ 121444 h 564356"/>
                <a:gd name="connsiteX4" fmla="*/ 33338 w 800100"/>
                <a:gd name="connsiteY4" fmla="*/ 59531 h 564356"/>
                <a:gd name="connsiteX5" fmla="*/ 11907 w 800100"/>
                <a:gd name="connsiteY5" fmla="*/ 45244 h 564356"/>
                <a:gd name="connsiteX6" fmla="*/ 0 w 800100"/>
                <a:gd name="connsiteY6" fmla="*/ 28575 h 564356"/>
                <a:gd name="connsiteX7" fmla="*/ 4763 w 800100"/>
                <a:gd name="connsiteY7" fmla="*/ 14287 h 564356"/>
                <a:gd name="connsiteX8" fmla="*/ 19050 w 800100"/>
                <a:gd name="connsiteY8" fmla="*/ 4762 h 564356"/>
                <a:gd name="connsiteX9" fmla="*/ 45244 w 800100"/>
                <a:gd name="connsiteY9" fmla="*/ 0 h 564356"/>
                <a:gd name="connsiteX10" fmla="*/ 80963 w 800100"/>
                <a:gd name="connsiteY10" fmla="*/ 0 h 564356"/>
                <a:gd name="connsiteX11" fmla="*/ 157163 w 800100"/>
                <a:gd name="connsiteY11" fmla="*/ 16669 h 564356"/>
                <a:gd name="connsiteX12" fmla="*/ 319088 w 800100"/>
                <a:gd name="connsiteY12" fmla="*/ 52387 h 564356"/>
                <a:gd name="connsiteX13" fmla="*/ 435769 w 800100"/>
                <a:gd name="connsiteY13" fmla="*/ 80962 h 564356"/>
                <a:gd name="connsiteX14" fmla="*/ 531019 w 800100"/>
                <a:gd name="connsiteY14" fmla="*/ 111919 h 564356"/>
                <a:gd name="connsiteX15" fmla="*/ 614363 w 800100"/>
                <a:gd name="connsiteY15" fmla="*/ 150019 h 564356"/>
                <a:gd name="connsiteX16" fmla="*/ 657225 w 800100"/>
                <a:gd name="connsiteY16" fmla="*/ 173831 h 564356"/>
                <a:gd name="connsiteX17" fmla="*/ 678657 w 800100"/>
                <a:gd name="connsiteY17" fmla="*/ 188119 h 564356"/>
                <a:gd name="connsiteX18" fmla="*/ 702469 w 800100"/>
                <a:gd name="connsiteY18" fmla="*/ 211931 h 564356"/>
                <a:gd name="connsiteX19" fmla="*/ 726282 w 800100"/>
                <a:gd name="connsiteY19" fmla="*/ 242887 h 564356"/>
                <a:gd name="connsiteX20" fmla="*/ 752475 w 800100"/>
                <a:gd name="connsiteY20" fmla="*/ 283369 h 564356"/>
                <a:gd name="connsiteX21" fmla="*/ 778669 w 800100"/>
                <a:gd name="connsiteY21" fmla="*/ 330994 h 564356"/>
                <a:gd name="connsiteX22" fmla="*/ 788194 w 800100"/>
                <a:gd name="connsiteY22" fmla="*/ 371475 h 564356"/>
                <a:gd name="connsiteX23" fmla="*/ 800100 w 800100"/>
                <a:gd name="connsiteY23" fmla="*/ 450056 h 564356"/>
                <a:gd name="connsiteX24" fmla="*/ 800100 w 800100"/>
                <a:gd name="connsiteY24" fmla="*/ 485775 h 564356"/>
                <a:gd name="connsiteX25" fmla="*/ 792957 w 800100"/>
                <a:gd name="connsiteY25" fmla="*/ 511969 h 564356"/>
                <a:gd name="connsiteX26" fmla="*/ 769144 w 800100"/>
                <a:gd name="connsiteY26" fmla="*/ 542925 h 564356"/>
                <a:gd name="connsiteX27" fmla="*/ 738188 w 800100"/>
                <a:gd name="connsiteY27" fmla="*/ 559594 h 564356"/>
                <a:gd name="connsiteX28" fmla="*/ 707232 w 800100"/>
                <a:gd name="connsiteY28" fmla="*/ 564356 h 564356"/>
                <a:gd name="connsiteX29" fmla="*/ 671513 w 800100"/>
                <a:gd name="connsiteY29" fmla="*/ 564356 h 564356"/>
                <a:gd name="connsiteX30" fmla="*/ 647700 w 800100"/>
                <a:gd name="connsiteY30" fmla="*/ 552450 h 564356"/>
                <a:gd name="connsiteX31" fmla="*/ 478632 w 800100"/>
                <a:gd name="connsiteY31" fmla="*/ 40005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564356">
                  <a:moveTo>
                    <a:pt x="478632" y="400050"/>
                  </a:moveTo>
                  <a:lnTo>
                    <a:pt x="290513" y="233362"/>
                  </a:lnTo>
                  <a:lnTo>
                    <a:pt x="250032" y="200025"/>
                  </a:lnTo>
                  <a:lnTo>
                    <a:pt x="138113" y="121444"/>
                  </a:lnTo>
                  <a:lnTo>
                    <a:pt x="33338" y="59531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5244" y="0"/>
                  </a:lnTo>
                  <a:lnTo>
                    <a:pt x="80963" y="0"/>
                  </a:lnTo>
                  <a:lnTo>
                    <a:pt x="157163" y="16669"/>
                  </a:lnTo>
                  <a:lnTo>
                    <a:pt x="319088" y="52387"/>
                  </a:lnTo>
                  <a:lnTo>
                    <a:pt x="435769" y="80962"/>
                  </a:lnTo>
                  <a:lnTo>
                    <a:pt x="531019" y="111919"/>
                  </a:lnTo>
                  <a:lnTo>
                    <a:pt x="614363" y="150019"/>
                  </a:lnTo>
                  <a:lnTo>
                    <a:pt x="657225" y="173831"/>
                  </a:lnTo>
                  <a:lnTo>
                    <a:pt x="678657" y="188119"/>
                  </a:lnTo>
                  <a:lnTo>
                    <a:pt x="702469" y="211931"/>
                  </a:lnTo>
                  <a:lnTo>
                    <a:pt x="726282" y="242887"/>
                  </a:lnTo>
                  <a:lnTo>
                    <a:pt x="752475" y="283369"/>
                  </a:lnTo>
                  <a:lnTo>
                    <a:pt x="778669" y="330994"/>
                  </a:lnTo>
                  <a:lnTo>
                    <a:pt x="788194" y="371475"/>
                  </a:lnTo>
                  <a:lnTo>
                    <a:pt x="800100" y="450056"/>
                  </a:lnTo>
                  <a:lnTo>
                    <a:pt x="800100" y="485775"/>
                  </a:lnTo>
                  <a:lnTo>
                    <a:pt x="792957" y="511969"/>
                  </a:lnTo>
                  <a:lnTo>
                    <a:pt x="769144" y="542925"/>
                  </a:lnTo>
                  <a:lnTo>
                    <a:pt x="738188" y="559594"/>
                  </a:lnTo>
                  <a:lnTo>
                    <a:pt x="707232" y="564356"/>
                  </a:lnTo>
                  <a:lnTo>
                    <a:pt x="671513" y="564356"/>
                  </a:lnTo>
                  <a:lnTo>
                    <a:pt x="647700" y="552450"/>
                  </a:lnTo>
                  <a:lnTo>
                    <a:pt x="478632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F44057FD-D4DC-4B1B-B90A-A5EB47CB0619}"/>
                </a:ext>
              </a:extLst>
            </p:cNvPr>
            <p:cNvSpPr/>
            <p:nvPr/>
          </p:nvSpPr>
          <p:spPr>
            <a:xfrm>
              <a:off x="3649663" y="5171514"/>
              <a:ext cx="615950" cy="615950"/>
            </a:xfrm>
            <a:custGeom>
              <a:avLst/>
              <a:gdLst>
                <a:gd name="connsiteX0" fmla="*/ 269082 w 614363"/>
                <a:gd name="connsiteY0" fmla="*/ 476250 h 614363"/>
                <a:gd name="connsiteX1" fmla="*/ 171450 w 614363"/>
                <a:gd name="connsiteY1" fmla="*/ 390525 h 614363"/>
                <a:gd name="connsiteX2" fmla="*/ 126207 w 614363"/>
                <a:gd name="connsiteY2" fmla="*/ 333375 h 614363"/>
                <a:gd name="connsiteX3" fmla="*/ 78582 w 614363"/>
                <a:gd name="connsiteY3" fmla="*/ 261938 h 614363"/>
                <a:gd name="connsiteX4" fmla="*/ 50007 w 614363"/>
                <a:gd name="connsiteY4" fmla="*/ 207169 h 614363"/>
                <a:gd name="connsiteX5" fmla="*/ 26194 w 614363"/>
                <a:gd name="connsiteY5" fmla="*/ 147638 h 614363"/>
                <a:gd name="connsiteX6" fmla="*/ 7144 w 614363"/>
                <a:gd name="connsiteY6" fmla="*/ 90488 h 614363"/>
                <a:gd name="connsiteX7" fmla="*/ 0 w 614363"/>
                <a:gd name="connsiteY7" fmla="*/ 45244 h 614363"/>
                <a:gd name="connsiteX8" fmla="*/ 0 w 614363"/>
                <a:gd name="connsiteY8" fmla="*/ 21432 h 614363"/>
                <a:gd name="connsiteX9" fmla="*/ 2382 w 614363"/>
                <a:gd name="connsiteY9" fmla="*/ 11907 h 614363"/>
                <a:gd name="connsiteX10" fmla="*/ 9525 w 614363"/>
                <a:gd name="connsiteY10" fmla="*/ 2382 h 614363"/>
                <a:gd name="connsiteX11" fmla="*/ 23813 w 614363"/>
                <a:gd name="connsiteY11" fmla="*/ 0 h 614363"/>
                <a:gd name="connsiteX12" fmla="*/ 42863 w 614363"/>
                <a:gd name="connsiteY12" fmla="*/ 4763 h 614363"/>
                <a:gd name="connsiteX13" fmla="*/ 97632 w 614363"/>
                <a:gd name="connsiteY13" fmla="*/ 40482 h 614363"/>
                <a:gd name="connsiteX14" fmla="*/ 166688 w 614363"/>
                <a:gd name="connsiteY14" fmla="*/ 76200 h 614363"/>
                <a:gd name="connsiteX15" fmla="*/ 252413 w 614363"/>
                <a:gd name="connsiteY15" fmla="*/ 114300 h 614363"/>
                <a:gd name="connsiteX16" fmla="*/ 288132 w 614363"/>
                <a:gd name="connsiteY16" fmla="*/ 119063 h 614363"/>
                <a:gd name="connsiteX17" fmla="*/ 316707 w 614363"/>
                <a:gd name="connsiteY17" fmla="*/ 114300 h 614363"/>
                <a:gd name="connsiteX18" fmla="*/ 614363 w 614363"/>
                <a:gd name="connsiteY18" fmla="*/ 438150 h 614363"/>
                <a:gd name="connsiteX19" fmla="*/ 590550 w 614363"/>
                <a:gd name="connsiteY19" fmla="*/ 509588 h 614363"/>
                <a:gd name="connsiteX20" fmla="*/ 583407 w 614363"/>
                <a:gd name="connsiteY20" fmla="*/ 561975 h 614363"/>
                <a:gd name="connsiteX21" fmla="*/ 576263 w 614363"/>
                <a:gd name="connsiteY21" fmla="*/ 592932 h 614363"/>
                <a:gd name="connsiteX22" fmla="*/ 566738 w 614363"/>
                <a:gd name="connsiteY22" fmla="*/ 602457 h 614363"/>
                <a:gd name="connsiteX23" fmla="*/ 542925 w 614363"/>
                <a:gd name="connsiteY23" fmla="*/ 611982 h 614363"/>
                <a:gd name="connsiteX24" fmla="*/ 507207 w 614363"/>
                <a:gd name="connsiteY24" fmla="*/ 614363 h 614363"/>
                <a:gd name="connsiteX25" fmla="*/ 459582 w 614363"/>
                <a:gd name="connsiteY25" fmla="*/ 600075 h 614363"/>
                <a:gd name="connsiteX26" fmla="*/ 385763 w 614363"/>
                <a:gd name="connsiteY26" fmla="*/ 561975 h 614363"/>
                <a:gd name="connsiteX27" fmla="*/ 269082 w 614363"/>
                <a:gd name="connsiteY27" fmla="*/ 476250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4363" h="614363">
                  <a:moveTo>
                    <a:pt x="269082" y="476250"/>
                  </a:moveTo>
                  <a:lnTo>
                    <a:pt x="171450" y="390525"/>
                  </a:lnTo>
                  <a:lnTo>
                    <a:pt x="126207" y="333375"/>
                  </a:lnTo>
                  <a:lnTo>
                    <a:pt x="78582" y="261938"/>
                  </a:lnTo>
                  <a:lnTo>
                    <a:pt x="50007" y="207169"/>
                  </a:lnTo>
                  <a:lnTo>
                    <a:pt x="26194" y="147638"/>
                  </a:lnTo>
                  <a:lnTo>
                    <a:pt x="7144" y="90488"/>
                  </a:lnTo>
                  <a:lnTo>
                    <a:pt x="0" y="45244"/>
                  </a:lnTo>
                  <a:lnTo>
                    <a:pt x="0" y="21432"/>
                  </a:lnTo>
                  <a:lnTo>
                    <a:pt x="2382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2863" y="4763"/>
                  </a:lnTo>
                  <a:lnTo>
                    <a:pt x="97632" y="40482"/>
                  </a:lnTo>
                  <a:lnTo>
                    <a:pt x="166688" y="76200"/>
                  </a:lnTo>
                  <a:lnTo>
                    <a:pt x="252413" y="114300"/>
                  </a:lnTo>
                  <a:lnTo>
                    <a:pt x="288132" y="119063"/>
                  </a:lnTo>
                  <a:lnTo>
                    <a:pt x="316707" y="114300"/>
                  </a:lnTo>
                  <a:lnTo>
                    <a:pt x="614363" y="438150"/>
                  </a:lnTo>
                  <a:lnTo>
                    <a:pt x="590550" y="509588"/>
                  </a:lnTo>
                  <a:lnTo>
                    <a:pt x="583407" y="561975"/>
                  </a:lnTo>
                  <a:lnTo>
                    <a:pt x="576263" y="592932"/>
                  </a:lnTo>
                  <a:lnTo>
                    <a:pt x="566738" y="602457"/>
                  </a:lnTo>
                  <a:lnTo>
                    <a:pt x="542925" y="611982"/>
                  </a:lnTo>
                  <a:lnTo>
                    <a:pt x="507207" y="614363"/>
                  </a:lnTo>
                  <a:lnTo>
                    <a:pt x="459582" y="600075"/>
                  </a:lnTo>
                  <a:lnTo>
                    <a:pt x="385763" y="561975"/>
                  </a:lnTo>
                  <a:lnTo>
                    <a:pt x="2690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6CC0D841-0B88-4133-8758-79ED7D159887}"/>
                </a:ext>
              </a:extLst>
            </p:cNvPr>
            <p:cNvSpPr/>
            <p:nvPr/>
          </p:nvSpPr>
          <p:spPr>
            <a:xfrm>
              <a:off x="6215063" y="1469465"/>
              <a:ext cx="595312" cy="631825"/>
            </a:xfrm>
            <a:custGeom>
              <a:avLst/>
              <a:gdLst>
                <a:gd name="connsiteX0" fmla="*/ 230981 w 595312"/>
                <a:gd name="connsiteY0" fmla="*/ 428625 h 631031"/>
                <a:gd name="connsiteX1" fmla="*/ 228600 w 595312"/>
                <a:gd name="connsiteY1" fmla="*/ 309562 h 631031"/>
                <a:gd name="connsiteX2" fmla="*/ 219075 w 595312"/>
                <a:gd name="connsiteY2" fmla="*/ 266700 h 631031"/>
                <a:gd name="connsiteX3" fmla="*/ 200025 w 595312"/>
                <a:gd name="connsiteY3" fmla="*/ 226218 h 631031"/>
                <a:gd name="connsiteX4" fmla="*/ 180975 w 595312"/>
                <a:gd name="connsiteY4" fmla="*/ 197643 h 631031"/>
                <a:gd name="connsiteX5" fmla="*/ 152400 w 595312"/>
                <a:gd name="connsiteY5" fmla="*/ 166687 h 631031"/>
                <a:gd name="connsiteX6" fmla="*/ 116681 w 595312"/>
                <a:gd name="connsiteY6" fmla="*/ 133350 h 631031"/>
                <a:gd name="connsiteX7" fmla="*/ 71437 w 595312"/>
                <a:gd name="connsiteY7" fmla="*/ 100012 h 631031"/>
                <a:gd name="connsiteX8" fmla="*/ 35718 w 595312"/>
                <a:gd name="connsiteY8" fmla="*/ 78581 h 631031"/>
                <a:gd name="connsiteX9" fmla="*/ 16668 w 595312"/>
                <a:gd name="connsiteY9" fmla="*/ 66675 h 631031"/>
                <a:gd name="connsiteX10" fmla="*/ 0 w 595312"/>
                <a:gd name="connsiteY10" fmla="*/ 45243 h 631031"/>
                <a:gd name="connsiteX11" fmla="*/ 0 w 595312"/>
                <a:gd name="connsiteY11" fmla="*/ 28575 h 631031"/>
                <a:gd name="connsiteX12" fmla="*/ 4762 w 595312"/>
                <a:gd name="connsiteY12" fmla="*/ 14287 h 631031"/>
                <a:gd name="connsiteX13" fmla="*/ 21431 w 595312"/>
                <a:gd name="connsiteY13" fmla="*/ 4762 h 631031"/>
                <a:gd name="connsiteX14" fmla="*/ 73818 w 595312"/>
                <a:gd name="connsiteY14" fmla="*/ 0 h 631031"/>
                <a:gd name="connsiteX15" fmla="*/ 185737 w 595312"/>
                <a:gd name="connsiteY15" fmla="*/ 4762 h 631031"/>
                <a:gd name="connsiteX16" fmla="*/ 245268 w 595312"/>
                <a:gd name="connsiteY16" fmla="*/ 9525 h 631031"/>
                <a:gd name="connsiteX17" fmla="*/ 316706 w 595312"/>
                <a:gd name="connsiteY17" fmla="*/ 21431 h 631031"/>
                <a:gd name="connsiteX18" fmla="*/ 385762 w 595312"/>
                <a:gd name="connsiteY18" fmla="*/ 40481 h 631031"/>
                <a:gd name="connsiteX19" fmla="*/ 481012 w 595312"/>
                <a:gd name="connsiteY19" fmla="*/ 83343 h 631031"/>
                <a:gd name="connsiteX20" fmla="*/ 535781 w 595312"/>
                <a:gd name="connsiteY20" fmla="*/ 111918 h 631031"/>
                <a:gd name="connsiteX21" fmla="*/ 569118 w 595312"/>
                <a:gd name="connsiteY21" fmla="*/ 140493 h 631031"/>
                <a:gd name="connsiteX22" fmla="*/ 588168 w 595312"/>
                <a:gd name="connsiteY22" fmla="*/ 164306 h 631031"/>
                <a:gd name="connsiteX23" fmla="*/ 595312 w 595312"/>
                <a:gd name="connsiteY23" fmla="*/ 188118 h 631031"/>
                <a:gd name="connsiteX24" fmla="*/ 590550 w 595312"/>
                <a:gd name="connsiteY24" fmla="*/ 219075 h 631031"/>
                <a:gd name="connsiteX25" fmla="*/ 573881 w 595312"/>
                <a:gd name="connsiteY25" fmla="*/ 240506 h 631031"/>
                <a:gd name="connsiteX26" fmla="*/ 545306 w 595312"/>
                <a:gd name="connsiteY26" fmla="*/ 269081 h 631031"/>
                <a:gd name="connsiteX27" fmla="*/ 514350 w 595312"/>
                <a:gd name="connsiteY27" fmla="*/ 311943 h 631031"/>
                <a:gd name="connsiteX28" fmla="*/ 497681 w 595312"/>
                <a:gd name="connsiteY28" fmla="*/ 342900 h 631031"/>
                <a:gd name="connsiteX29" fmla="*/ 481012 w 595312"/>
                <a:gd name="connsiteY29" fmla="*/ 388143 h 631031"/>
                <a:gd name="connsiteX30" fmla="*/ 473868 w 595312"/>
                <a:gd name="connsiteY30" fmla="*/ 433387 h 631031"/>
                <a:gd name="connsiteX31" fmla="*/ 473868 w 595312"/>
                <a:gd name="connsiteY31" fmla="*/ 466725 h 631031"/>
                <a:gd name="connsiteX32" fmla="*/ 473868 w 595312"/>
                <a:gd name="connsiteY32" fmla="*/ 590550 h 631031"/>
                <a:gd name="connsiteX33" fmla="*/ 223837 w 595312"/>
                <a:gd name="connsiteY33" fmla="*/ 631031 h 631031"/>
                <a:gd name="connsiteX34" fmla="*/ 230981 w 595312"/>
                <a:gd name="connsiteY34" fmla="*/ 4286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2" h="631031">
                  <a:moveTo>
                    <a:pt x="230981" y="428625"/>
                  </a:moveTo>
                  <a:cubicBezTo>
                    <a:pt x="230187" y="388937"/>
                    <a:pt x="229394" y="349250"/>
                    <a:pt x="228600" y="309562"/>
                  </a:cubicBezTo>
                  <a:lnTo>
                    <a:pt x="219075" y="266700"/>
                  </a:lnTo>
                  <a:lnTo>
                    <a:pt x="200025" y="226218"/>
                  </a:lnTo>
                  <a:lnTo>
                    <a:pt x="180975" y="197643"/>
                  </a:lnTo>
                  <a:lnTo>
                    <a:pt x="152400" y="166687"/>
                  </a:lnTo>
                  <a:lnTo>
                    <a:pt x="116681" y="133350"/>
                  </a:lnTo>
                  <a:lnTo>
                    <a:pt x="71437" y="100012"/>
                  </a:lnTo>
                  <a:lnTo>
                    <a:pt x="35718" y="78581"/>
                  </a:lnTo>
                  <a:lnTo>
                    <a:pt x="16668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73818" y="0"/>
                  </a:lnTo>
                  <a:lnTo>
                    <a:pt x="185737" y="4762"/>
                  </a:lnTo>
                  <a:lnTo>
                    <a:pt x="245268" y="9525"/>
                  </a:lnTo>
                  <a:lnTo>
                    <a:pt x="316706" y="21431"/>
                  </a:lnTo>
                  <a:lnTo>
                    <a:pt x="385762" y="40481"/>
                  </a:lnTo>
                  <a:lnTo>
                    <a:pt x="481012" y="83343"/>
                  </a:lnTo>
                  <a:lnTo>
                    <a:pt x="535781" y="111918"/>
                  </a:lnTo>
                  <a:lnTo>
                    <a:pt x="569118" y="140493"/>
                  </a:lnTo>
                  <a:lnTo>
                    <a:pt x="588168" y="164306"/>
                  </a:lnTo>
                  <a:lnTo>
                    <a:pt x="595312" y="188118"/>
                  </a:lnTo>
                  <a:lnTo>
                    <a:pt x="590550" y="219075"/>
                  </a:lnTo>
                  <a:lnTo>
                    <a:pt x="573881" y="240506"/>
                  </a:lnTo>
                  <a:lnTo>
                    <a:pt x="545306" y="269081"/>
                  </a:lnTo>
                  <a:lnTo>
                    <a:pt x="514350" y="311943"/>
                  </a:lnTo>
                  <a:lnTo>
                    <a:pt x="497681" y="342900"/>
                  </a:lnTo>
                  <a:lnTo>
                    <a:pt x="481012" y="388143"/>
                  </a:lnTo>
                  <a:lnTo>
                    <a:pt x="473868" y="433387"/>
                  </a:lnTo>
                  <a:lnTo>
                    <a:pt x="473868" y="466725"/>
                  </a:lnTo>
                  <a:lnTo>
                    <a:pt x="473868" y="590550"/>
                  </a:lnTo>
                  <a:lnTo>
                    <a:pt x="223837" y="631031"/>
                  </a:lnTo>
                  <a:lnTo>
                    <a:pt x="230981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8FF81B07-82A5-4F7E-992C-AB3181AEBBC6}"/>
                </a:ext>
              </a:extLst>
            </p:cNvPr>
            <p:cNvSpPr/>
            <p:nvPr/>
          </p:nvSpPr>
          <p:spPr>
            <a:xfrm>
              <a:off x="5170488" y="1788552"/>
              <a:ext cx="438150" cy="1173163"/>
            </a:xfrm>
            <a:custGeom>
              <a:avLst/>
              <a:gdLst>
                <a:gd name="connsiteX0" fmla="*/ 102394 w 438150"/>
                <a:gd name="connsiteY0" fmla="*/ 707231 h 1173956"/>
                <a:gd name="connsiteX1" fmla="*/ 154781 w 438150"/>
                <a:gd name="connsiteY1" fmla="*/ 614363 h 1173956"/>
                <a:gd name="connsiteX2" fmla="*/ 178594 w 438150"/>
                <a:gd name="connsiteY2" fmla="*/ 559594 h 1173956"/>
                <a:gd name="connsiteX3" fmla="*/ 209550 w 438150"/>
                <a:gd name="connsiteY3" fmla="*/ 466725 h 1173956"/>
                <a:gd name="connsiteX4" fmla="*/ 221456 w 438150"/>
                <a:gd name="connsiteY4" fmla="*/ 388144 h 1173956"/>
                <a:gd name="connsiteX5" fmla="*/ 228600 w 438150"/>
                <a:gd name="connsiteY5" fmla="*/ 302419 h 1173956"/>
                <a:gd name="connsiteX6" fmla="*/ 226219 w 438150"/>
                <a:gd name="connsiteY6" fmla="*/ 240506 h 1173956"/>
                <a:gd name="connsiteX7" fmla="*/ 219075 w 438150"/>
                <a:gd name="connsiteY7" fmla="*/ 188119 h 1173956"/>
                <a:gd name="connsiteX8" fmla="*/ 207169 w 438150"/>
                <a:gd name="connsiteY8" fmla="*/ 135731 h 1173956"/>
                <a:gd name="connsiteX9" fmla="*/ 183356 w 438150"/>
                <a:gd name="connsiteY9" fmla="*/ 71438 h 1173956"/>
                <a:gd name="connsiteX10" fmla="*/ 173831 w 438150"/>
                <a:gd name="connsiteY10" fmla="*/ 47625 h 1173956"/>
                <a:gd name="connsiteX11" fmla="*/ 169069 w 438150"/>
                <a:gd name="connsiteY11" fmla="*/ 28575 h 1173956"/>
                <a:gd name="connsiteX12" fmla="*/ 169069 w 438150"/>
                <a:gd name="connsiteY12" fmla="*/ 19050 h 1173956"/>
                <a:gd name="connsiteX13" fmla="*/ 173831 w 438150"/>
                <a:gd name="connsiteY13" fmla="*/ 4763 h 1173956"/>
                <a:gd name="connsiteX14" fmla="*/ 183356 w 438150"/>
                <a:gd name="connsiteY14" fmla="*/ 0 h 1173956"/>
                <a:gd name="connsiteX15" fmla="*/ 202406 w 438150"/>
                <a:gd name="connsiteY15" fmla="*/ 4763 h 1173956"/>
                <a:gd name="connsiteX16" fmla="*/ 228600 w 438150"/>
                <a:gd name="connsiteY16" fmla="*/ 19050 h 1173956"/>
                <a:gd name="connsiteX17" fmla="*/ 266700 w 438150"/>
                <a:gd name="connsiteY17" fmla="*/ 59531 h 1173956"/>
                <a:gd name="connsiteX18" fmla="*/ 309562 w 438150"/>
                <a:gd name="connsiteY18" fmla="*/ 107156 h 1173956"/>
                <a:gd name="connsiteX19" fmla="*/ 352425 w 438150"/>
                <a:gd name="connsiteY19" fmla="*/ 169069 h 1173956"/>
                <a:gd name="connsiteX20" fmla="*/ 383381 w 438150"/>
                <a:gd name="connsiteY20" fmla="*/ 223838 h 1173956"/>
                <a:gd name="connsiteX21" fmla="*/ 407194 w 438150"/>
                <a:gd name="connsiteY21" fmla="*/ 276225 h 1173956"/>
                <a:gd name="connsiteX22" fmla="*/ 438150 w 438150"/>
                <a:gd name="connsiteY22" fmla="*/ 364331 h 1173956"/>
                <a:gd name="connsiteX23" fmla="*/ 433387 w 438150"/>
                <a:gd name="connsiteY23" fmla="*/ 483394 h 1173956"/>
                <a:gd name="connsiteX24" fmla="*/ 409575 w 438150"/>
                <a:gd name="connsiteY24" fmla="*/ 611981 h 1173956"/>
                <a:gd name="connsiteX25" fmla="*/ 385762 w 438150"/>
                <a:gd name="connsiteY25" fmla="*/ 716756 h 1173956"/>
                <a:gd name="connsiteX26" fmla="*/ 361950 w 438150"/>
                <a:gd name="connsiteY26" fmla="*/ 812006 h 1173956"/>
                <a:gd name="connsiteX27" fmla="*/ 328612 w 438150"/>
                <a:gd name="connsiteY27" fmla="*/ 921544 h 1173956"/>
                <a:gd name="connsiteX28" fmla="*/ 278606 w 438150"/>
                <a:gd name="connsiteY28" fmla="*/ 1031081 h 1173956"/>
                <a:gd name="connsiteX29" fmla="*/ 240506 w 438150"/>
                <a:gd name="connsiteY29" fmla="*/ 1107281 h 1173956"/>
                <a:gd name="connsiteX30" fmla="*/ 202406 w 438150"/>
                <a:gd name="connsiteY30" fmla="*/ 1152525 h 1173956"/>
                <a:gd name="connsiteX31" fmla="*/ 180975 w 438150"/>
                <a:gd name="connsiteY31" fmla="*/ 1169194 h 1173956"/>
                <a:gd name="connsiteX32" fmla="*/ 157162 w 438150"/>
                <a:gd name="connsiteY32" fmla="*/ 1173956 h 1173956"/>
                <a:gd name="connsiteX33" fmla="*/ 135731 w 438150"/>
                <a:gd name="connsiteY33" fmla="*/ 1171575 h 1173956"/>
                <a:gd name="connsiteX34" fmla="*/ 111919 w 438150"/>
                <a:gd name="connsiteY34" fmla="*/ 1164431 h 1173956"/>
                <a:gd name="connsiteX35" fmla="*/ 73819 w 438150"/>
                <a:gd name="connsiteY35" fmla="*/ 1131094 h 1173956"/>
                <a:gd name="connsiteX36" fmla="*/ 40481 w 438150"/>
                <a:gd name="connsiteY36" fmla="*/ 1092994 h 1173956"/>
                <a:gd name="connsiteX37" fmla="*/ 16669 w 438150"/>
                <a:gd name="connsiteY37" fmla="*/ 1054894 h 1173956"/>
                <a:gd name="connsiteX38" fmla="*/ 2381 w 438150"/>
                <a:gd name="connsiteY38" fmla="*/ 1009650 h 1173956"/>
                <a:gd name="connsiteX39" fmla="*/ 0 w 438150"/>
                <a:gd name="connsiteY39" fmla="*/ 947738 h 1173956"/>
                <a:gd name="connsiteX40" fmla="*/ 7144 w 438150"/>
                <a:gd name="connsiteY40" fmla="*/ 907256 h 1173956"/>
                <a:gd name="connsiteX41" fmla="*/ 45244 w 438150"/>
                <a:gd name="connsiteY41" fmla="*/ 819150 h 1173956"/>
                <a:gd name="connsiteX42" fmla="*/ 102394 w 438150"/>
                <a:gd name="connsiteY42" fmla="*/ 7072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1173956">
                  <a:moveTo>
                    <a:pt x="102394" y="707231"/>
                  </a:moveTo>
                  <a:lnTo>
                    <a:pt x="154781" y="614363"/>
                  </a:lnTo>
                  <a:lnTo>
                    <a:pt x="178594" y="559594"/>
                  </a:lnTo>
                  <a:lnTo>
                    <a:pt x="209550" y="466725"/>
                  </a:lnTo>
                  <a:lnTo>
                    <a:pt x="221456" y="388144"/>
                  </a:lnTo>
                  <a:lnTo>
                    <a:pt x="228600" y="302419"/>
                  </a:lnTo>
                  <a:cubicBezTo>
                    <a:pt x="227806" y="281781"/>
                    <a:pt x="227013" y="261144"/>
                    <a:pt x="226219" y="240506"/>
                  </a:cubicBezTo>
                  <a:lnTo>
                    <a:pt x="219075" y="188119"/>
                  </a:lnTo>
                  <a:lnTo>
                    <a:pt x="207169" y="135731"/>
                  </a:lnTo>
                  <a:lnTo>
                    <a:pt x="183356" y="71438"/>
                  </a:lnTo>
                  <a:lnTo>
                    <a:pt x="173831" y="47625"/>
                  </a:lnTo>
                  <a:lnTo>
                    <a:pt x="169069" y="28575"/>
                  </a:lnTo>
                  <a:lnTo>
                    <a:pt x="169069" y="19050"/>
                  </a:lnTo>
                  <a:lnTo>
                    <a:pt x="173831" y="4763"/>
                  </a:lnTo>
                  <a:lnTo>
                    <a:pt x="183356" y="0"/>
                  </a:lnTo>
                  <a:lnTo>
                    <a:pt x="202406" y="4763"/>
                  </a:lnTo>
                  <a:lnTo>
                    <a:pt x="228600" y="19050"/>
                  </a:lnTo>
                  <a:lnTo>
                    <a:pt x="266700" y="59531"/>
                  </a:lnTo>
                  <a:lnTo>
                    <a:pt x="309562" y="107156"/>
                  </a:lnTo>
                  <a:lnTo>
                    <a:pt x="352425" y="169069"/>
                  </a:lnTo>
                  <a:lnTo>
                    <a:pt x="383381" y="223838"/>
                  </a:lnTo>
                  <a:lnTo>
                    <a:pt x="407194" y="276225"/>
                  </a:lnTo>
                  <a:lnTo>
                    <a:pt x="438150" y="364331"/>
                  </a:lnTo>
                  <a:lnTo>
                    <a:pt x="433387" y="483394"/>
                  </a:lnTo>
                  <a:lnTo>
                    <a:pt x="409575" y="611981"/>
                  </a:lnTo>
                  <a:lnTo>
                    <a:pt x="385762" y="716756"/>
                  </a:lnTo>
                  <a:lnTo>
                    <a:pt x="361950" y="812006"/>
                  </a:lnTo>
                  <a:lnTo>
                    <a:pt x="328612" y="921544"/>
                  </a:lnTo>
                  <a:lnTo>
                    <a:pt x="278606" y="1031081"/>
                  </a:lnTo>
                  <a:lnTo>
                    <a:pt x="240506" y="1107281"/>
                  </a:lnTo>
                  <a:lnTo>
                    <a:pt x="202406" y="1152525"/>
                  </a:lnTo>
                  <a:lnTo>
                    <a:pt x="180975" y="1169194"/>
                  </a:lnTo>
                  <a:lnTo>
                    <a:pt x="157162" y="1173956"/>
                  </a:lnTo>
                  <a:lnTo>
                    <a:pt x="135731" y="1171575"/>
                  </a:lnTo>
                  <a:lnTo>
                    <a:pt x="111919" y="1164431"/>
                  </a:lnTo>
                  <a:lnTo>
                    <a:pt x="73819" y="1131094"/>
                  </a:lnTo>
                  <a:lnTo>
                    <a:pt x="40481" y="1092994"/>
                  </a:lnTo>
                  <a:lnTo>
                    <a:pt x="16669" y="1054894"/>
                  </a:lnTo>
                  <a:lnTo>
                    <a:pt x="2381" y="1009650"/>
                  </a:lnTo>
                  <a:cubicBezTo>
                    <a:pt x="1587" y="989013"/>
                    <a:pt x="794" y="968375"/>
                    <a:pt x="0" y="947738"/>
                  </a:cubicBezTo>
                  <a:lnTo>
                    <a:pt x="7144" y="907256"/>
                  </a:lnTo>
                  <a:lnTo>
                    <a:pt x="45244" y="819150"/>
                  </a:lnTo>
                  <a:lnTo>
                    <a:pt x="102394" y="707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6">
              <a:extLst>
                <a:ext uri="{FF2B5EF4-FFF2-40B4-BE49-F238E27FC236}">
                  <a16:creationId xmlns:a16="http://schemas.microsoft.com/office/drawing/2014/main" id="{FF0BC0FC-9754-401E-AE9C-30E61D4DBF56}"/>
                </a:ext>
              </a:extLst>
            </p:cNvPr>
            <p:cNvSpPr/>
            <p:nvPr/>
          </p:nvSpPr>
          <p:spPr>
            <a:xfrm>
              <a:off x="5151438" y="4848226"/>
              <a:ext cx="1162050" cy="1000125"/>
            </a:xfrm>
            <a:custGeom>
              <a:avLst/>
              <a:gdLst>
                <a:gd name="connsiteX0" fmla="*/ 642937 w 1162050"/>
                <a:gd name="connsiteY0" fmla="*/ 697706 h 1000125"/>
                <a:gd name="connsiteX1" fmla="*/ 433387 w 1162050"/>
                <a:gd name="connsiteY1" fmla="*/ 828675 h 1000125"/>
                <a:gd name="connsiteX2" fmla="*/ 226219 w 1162050"/>
                <a:gd name="connsiteY2" fmla="*/ 931069 h 1000125"/>
                <a:gd name="connsiteX3" fmla="*/ 66675 w 1162050"/>
                <a:gd name="connsiteY3" fmla="*/ 995363 h 1000125"/>
                <a:gd name="connsiteX4" fmla="*/ 35719 w 1162050"/>
                <a:gd name="connsiteY4" fmla="*/ 1000125 h 1000125"/>
                <a:gd name="connsiteX5" fmla="*/ 16669 w 1162050"/>
                <a:gd name="connsiteY5" fmla="*/ 997744 h 1000125"/>
                <a:gd name="connsiteX6" fmla="*/ 4762 w 1162050"/>
                <a:gd name="connsiteY6" fmla="*/ 990600 h 1000125"/>
                <a:gd name="connsiteX7" fmla="*/ 0 w 1162050"/>
                <a:gd name="connsiteY7" fmla="*/ 976313 h 1000125"/>
                <a:gd name="connsiteX8" fmla="*/ 9525 w 1162050"/>
                <a:gd name="connsiteY8" fmla="*/ 954881 h 1000125"/>
                <a:gd name="connsiteX9" fmla="*/ 100012 w 1162050"/>
                <a:gd name="connsiteY9" fmla="*/ 892969 h 1000125"/>
                <a:gd name="connsiteX10" fmla="*/ 233362 w 1162050"/>
                <a:gd name="connsiteY10" fmla="*/ 800100 h 1000125"/>
                <a:gd name="connsiteX11" fmla="*/ 378619 w 1162050"/>
                <a:gd name="connsiteY11" fmla="*/ 685800 h 1000125"/>
                <a:gd name="connsiteX12" fmla="*/ 514350 w 1162050"/>
                <a:gd name="connsiteY12" fmla="*/ 564356 h 1000125"/>
                <a:gd name="connsiteX13" fmla="*/ 602456 w 1162050"/>
                <a:gd name="connsiteY13" fmla="*/ 478631 h 1000125"/>
                <a:gd name="connsiteX14" fmla="*/ 695325 w 1162050"/>
                <a:gd name="connsiteY14" fmla="*/ 381000 h 1000125"/>
                <a:gd name="connsiteX15" fmla="*/ 769144 w 1162050"/>
                <a:gd name="connsiteY15" fmla="*/ 295275 h 1000125"/>
                <a:gd name="connsiteX16" fmla="*/ 785812 w 1162050"/>
                <a:gd name="connsiteY16" fmla="*/ 269081 h 1000125"/>
                <a:gd name="connsiteX17" fmla="*/ 788194 w 1162050"/>
                <a:gd name="connsiteY17" fmla="*/ 250031 h 1000125"/>
                <a:gd name="connsiteX18" fmla="*/ 788194 w 1162050"/>
                <a:gd name="connsiteY18" fmla="*/ 223838 h 1000125"/>
                <a:gd name="connsiteX19" fmla="*/ 788194 w 1162050"/>
                <a:gd name="connsiteY19" fmla="*/ 202406 h 1000125"/>
                <a:gd name="connsiteX20" fmla="*/ 778669 w 1162050"/>
                <a:gd name="connsiteY20" fmla="*/ 183356 h 1000125"/>
                <a:gd name="connsiteX21" fmla="*/ 740569 w 1162050"/>
                <a:gd name="connsiteY21" fmla="*/ 150019 h 1000125"/>
                <a:gd name="connsiteX22" fmla="*/ 635794 w 1162050"/>
                <a:gd name="connsiteY22" fmla="*/ 64294 h 1000125"/>
                <a:gd name="connsiteX23" fmla="*/ 621506 w 1162050"/>
                <a:gd name="connsiteY23" fmla="*/ 50006 h 1000125"/>
                <a:gd name="connsiteX24" fmla="*/ 614362 w 1162050"/>
                <a:gd name="connsiteY24" fmla="*/ 35719 h 1000125"/>
                <a:gd name="connsiteX25" fmla="*/ 614362 w 1162050"/>
                <a:gd name="connsiteY25" fmla="*/ 19050 h 1000125"/>
                <a:gd name="connsiteX26" fmla="*/ 619125 w 1162050"/>
                <a:gd name="connsiteY26" fmla="*/ 7144 h 1000125"/>
                <a:gd name="connsiteX27" fmla="*/ 633412 w 1162050"/>
                <a:gd name="connsiteY27" fmla="*/ 0 h 1000125"/>
                <a:gd name="connsiteX28" fmla="*/ 676275 w 1162050"/>
                <a:gd name="connsiteY28" fmla="*/ 4763 h 1000125"/>
                <a:gd name="connsiteX29" fmla="*/ 807244 w 1162050"/>
                <a:gd name="connsiteY29" fmla="*/ 35719 h 1000125"/>
                <a:gd name="connsiteX30" fmla="*/ 904875 w 1162050"/>
                <a:gd name="connsiteY30" fmla="*/ 64294 h 1000125"/>
                <a:gd name="connsiteX31" fmla="*/ 978694 w 1162050"/>
                <a:gd name="connsiteY31" fmla="*/ 95250 h 1000125"/>
                <a:gd name="connsiteX32" fmla="*/ 1033462 w 1162050"/>
                <a:gd name="connsiteY32" fmla="*/ 121444 h 1000125"/>
                <a:gd name="connsiteX33" fmla="*/ 1083469 w 1162050"/>
                <a:gd name="connsiteY33" fmla="*/ 157163 h 1000125"/>
                <a:gd name="connsiteX34" fmla="*/ 1114425 w 1162050"/>
                <a:gd name="connsiteY34" fmla="*/ 180975 h 1000125"/>
                <a:gd name="connsiteX35" fmla="*/ 1135856 w 1162050"/>
                <a:gd name="connsiteY35" fmla="*/ 207169 h 1000125"/>
                <a:gd name="connsiteX36" fmla="*/ 1154906 w 1162050"/>
                <a:gd name="connsiteY36" fmla="*/ 233363 h 1000125"/>
                <a:gd name="connsiteX37" fmla="*/ 1162050 w 1162050"/>
                <a:gd name="connsiteY37" fmla="*/ 257175 h 1000125"/>
                <a:gd name="connsiteX38" fmla="*/ 1162050 w 1162050"/>
                <a:gd name="connsiteY38" fmla="*/ 278606 h 1000125"/>
                <a:gd name="connsiteX39" fmla="*/ 1152525 w 1162050"/>
                <a:gd name="connsiteY39" fmla="*/ 300038 h 1000125"/>
                <a:gd name="connsiteX40" fmla="*/ 1128712 w 1162050"/>
                <a:gd name="connsiteY40" fmla="*/ 319088 h 1000125"/>
                <a:gd name="connsiteX41" fmla="*/ 1052512 w 1162050"/>
                <a:gd name="connsiteY41" fmla="*/ 338138 h 1000125"/>
                <a:gd name="connsiteX42" fmla="*/ 971550 w 1162050"/>
                <a:gd name="connsiteY42" fmla="*/ 428625 h 1000125"/>
                <a:gd name="connsiteX43" fmla="*/ 804862 w 1162050"/>
                <a:gd name="connsiteY43" fmla="*/ 578644 h 1000125"/>
                <a:gd name="connsiteX44" fmla="*/ 642937 w 1162050"/>
                <a:gd name="connsiteY44" fmla="*/ 6977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2050" h="1000125">
                  <a:moveTo>
                    <a:pt x="642937" y="697706"/>
                  </a:moveTo>
                  <a:lnTo>
                    <a:pt x="433387" y="828675"/>
                  </a:lnTo>
                  <a:lnTo>
                    <a:pt x="226219" y="931069"/>
                  </a:lnTo>
                  <a:lnTo>
                    <a:pt x="66675" y="995363"/>
                  </a:lnTo>
                  <a:lnTo>
                    <a:pt x="35719" y="1000125"/>
                  </a:lnTo>
                  <a:lnTo>
                    <a:pt x="16669" y="997744"/>
                  </a:lnTo>
                  <a:lnTo>
                    <a:pt x="4762" y="990600"/>
                  </a:lnTo>
                  <a:lnTo>
                    <a:pt x="0" y="976313"/>
                  </a:lnTo>
                  <a:lnTo>
                    <a:pt x="9525" y="954881"/>
                  </a:lnTo>
                  <a:lnTo>
                    <a:pt x="100012" y="892969"/>
                  </a:lnTo>
                  <a:lnTo>
                    <a:pt x="233362" y="800100"/>
                  </a:lnTo>
                  <a:lnTo>
                    <a:pt x="378619" y="685800"/>
                  </a:lnTo>
                  <a:lnTo>
                    <a:pt x="514350" y="564356"/>
                  </a:lnTo>
                  <a:lnTo>
                    <a:pt x="602456" y="478631"/>
                  </a:lnTo>
                  <a:lnTo>
                    <a:pt x="695325" y="381000"/>
                  </a:lnTo>
                  <a:lnTo>
                    <a:pt x="769144" y="295275"/>
                  </a:lnTo>
                  <a:lnTo>
                    <a:pt x="785812" y="269081"/>
                  </a:lnTo>
                  <a:lnTo>
                    <a:pt x="788194" y="250031"/>
                  </a:lnTo>
                  <a:lnTo>
                    <a:pt x="788194" y="223838"/>
                  </a:lnTo>
                  <a:lnTo>
                    <a:pt x="788194" y="202406"/>
                  </a:lnTo>
                  <a:lnTo>
                    <a:pt x="778669" y="183356"/>
                  </a:lnTo>
                  <a:lnTo>
                    <a:pt x="740569" y="150019"/>
                  </a:lnTo>
                  <a:lnTo>
                    <a:pt x="635794" y="64294"/>
                  </a:lnTo>
                  <a:lnTo>
                    <a:pt x="621506" y="50006"/>
                  </a:lnTo>
                  <a:lnTo>
                    <a:pt x="614362" y="35719"/>
                  </a:lnTo>
                  <a:lnTo>
                    <a:pt x="614362" y="19050"/>
                  </a:lnTo>
                  <a:lnTo>
                    <a:pt x="619125" y="7144"/>
                  </a:lnTo>
                  <a:lnTo>
                    <a:pt x="633412" y="0"/>
                  </a:lnTo>
                  <a:lnTo>
                    <a:pt x="676275" y="4763"/>
                  </a:lnTo>
                  <a:lnTo>
                    <a:pt x="807244" y="35719"/>
                  </a:lnTo>
                  <a:lnTo>
                    <a:pt x="904875" y="64294"/>
                  </a:lnTo>
                  <a:lnTo>
                    <a:pt x="978694" y="95250"/>
                  </a:lnTo>
                  <a:lnTo>
                    <a:pt x="1033462" y="121444"/>
                  </a:lnTo>
                  <a:lnTo>
                    <a:pt x="1083469" y="157163"/>
                  </a:lnTo>
                  <a:lnTo>
                    <a:pt x="1114425" y="180975"/>
                  </a:lnTo>
                  <a:lnTo>
                    <a:pt x="1135856" y="207169"/>
                  </a:lnTo>
                  <a:lnTo>
                    <a:pt x="1154906" y="233363"/>
                  </a:lnTo>
                  <a:lnTo>
                    <a:pt x="1162050" y="257175"/>
                  </a:lnTo>
                  <a:lnTo>
                    <a:pt x="1162050" y="278606"/>
                  </a:lnTo>
                  <a:lnTo>
                    <a:pt x="1152525" y="300038"/>
                  </a:lnTo>
                  <a:lnTo>
                    <a:pt x="1128712" y="319088"/>
                  </a:lnTo>
                  <a:lnTo>
                    <a:pt x="1052512" y="338138"/>
                  </a:lnTo>
                  <a:lnTo>
                    <a:pt x="971550" y="428625"/>
                  </a:lnTo>
                  <a:lnTo>
                    <a:pt x="804862" y="578644"/>
                  </a:lnTo>
                  <a:lnTo>
                    <a:pt x="642937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7">
              <a:extLst>
                <a:ext uri="{FF2B5EF4-FFF2-40B4-BE49-F238E27FC236}">
                  <a16:creationId xmlns:a16="http://schemas.microsoft.com/office/drawing/2014/main" id="{A96B46AD-7A52-482A-AFD7-860C61E9FBCF}"/>
                </a:ext>
              </a:extLst>
            </p:cNvPr>
            <p:cNvSpPr/>
            <p:nvPr/>
          </p:nvSpPr>
          <p:spPr>
            <a:xfrm>
              <a:off x="7034213" y="4800601"/>
              <a:ext cx="1085850" cy="1000125"/>
            </a:xfrm>
            <a:custGeom>
              <a:avLst/>
              <a:gdLst>
                <a:gd name="connsiteX0" fmla="*/ 633412 w 1085850"/>
                <a:gd name="connsiteY0" fmla="*/ 664369 h 1000125"/>
                <a:gd name="connsiteX1" fmla="*/ 497681 w 1085850"/>
                <a:gd name="connsiteY1" fmla="*/ 507206 h 1000125"/>
                <a:gd name="connsiteX2" fmla="*/ 354806 w 1085850"/>
                <a:gd name="connsiteY2" fmla="*/ 361950 h 1000125"/>
                <a:gd name="connsiteX3" fmla="*/ 207168 w 1085850"/>
                <a:gd name="connsiteY3" fmla="*/ 221456 h 1000125"/>
                <a:gd name="connsiteX4" fmla="*/ 47625 w 1085850"/>
                <a:gd name="connsiteY4" fmla="*/ 88106 h 1000125"/>
                <a:gd name="connsiteX5" fmla="*/ 16668 w 1085850"/>
                <a:gd name="connsiteY5" fmla="*/ 59531 h 1000125"/>
                <a:gd name="connsiteX6" fmla="*/ 7143 w 1085850"/>
                <a:gd name="connsiteY6" fmla="*/ 45244 h 1000125"/>
                <a:gd name="connsiteX7" fmla="*/ 0 w 1085850"/>
                <a:gd name="connsiteY7" fmla="*/ 23813 h 1000125"/>
                <a:gd name="connsiteX8" fmla="*/ 0 w 1085850"/>
                <a:gd name="connsiteY8" fmla="*/ 11906 h 1000125"/>
                <a:gd name="connsiteX9" fmla="*/ 7143 w 1085850"/>
                <a:gd name="connsiteY9" fmla="*/ 4763 h 1000125"/>
                <a:gd name="connsiteX10" fmla="*/ 21431 w 1085850"/>
                <a:gd name="connsiteY10" fmla="*/ 0 h 1000125"/>
                <a:gd name="connsiteX11" fmla="*/ 52387 w 1085850"/>
                <a:gd name="connsiteY11" fmla="*/ 9525 h 1000125"/>
                <a:gd name="connsiteX12" fmla="*/ 254793 w 1085850"/>
                <a:gd name="connsiteY12" fmla="*/ 107156 h 1000125"/>
                <a:gd name="connsiteX13" fmla="*/ 452437 w 1085850"/>
                <a:gd name="connsiteY13" fmla="*/ 207169 h 1000125"/>
                <a:gd name="connsiteX14" fmla="*/ 595312 w 1085850"/>
                <a:gd name="connsiteY14" fmla="*/ 290513 h 1000125"/>
                <a:gd name="connsiteX15" fmla="*/ 721518 w 1085850"/>
                <a:gd name="connsiteY15" fmla="*/ 371475 h 1000125"/>
                <a:gd name="connsiteX16" fmla="*/ 831056 w 1085850"/>
                <a:gd name="connsiteY16" fmla="*/ 454819 h 1000125"/>
                <a:gd name="connsiteX17" fmla="*/ 914400 w 1085850"/>
                <a:gd name="connsiteY17" fmla="*/ 516731 h 1000125"/>
                <a:gd name="connsiteX18" fmla="*/ 973931 w 1085850"/>
                <a:gd name="connsiteY18" fmla="*/ 571500 h 1000125"/>
                <a:gd name="connsiteX19" fmla="*/ 1007268 w 1085850"/>
                <a:gd name="connsiteY19" fmla="*/ 607219 h 1000125"/>
                <a:gd name="connsiteX20" fmla="*/ 1033462 w 1085850"/>
                <a:gd name="connsiteY20" fmla="*/ 645319 h 1000125"/>
                <a:gd name="connsiteX21" fmla="*/ 1059656 w 1085850"/>
                <a:gd name="connsiteY21" fmla="*/ 700088 h 1000125"/>
                <a:gd name="connsiteX22" fmla="*/ 1076325 w 1085850"/>
                <a:gd name="connsiteY22" fmla="*/ 752475 h 1000125"/>
                <a:gd name="connsiteX23" fmla="*/ 1083468 w 1085850"/>
                <a:gd name="connsiteY23" fmla="*/ 792956 h 1000125"/>
                <a:gd name="connsiteX24" fmla="*/ 1085850 w 1085850"/>
                <a:gd name="connsiteY24" fmla="*/ 859631 h 1000125"/>
                <a:gd name="connsiteX25" fmla="*/ 1081087 w 1085850"/>
                <a:gd name="connsiteY25" fmla="*/ 909638 h 1000125"/>
                <a:gd name="connsiteX26" fmla="*/ 1069181 w 1085850"/>
                <a:gd name="connsiteY26" fmla="*/ 940594 h 1000125"/>
                <a:gd name="connsiteX27" fmla="*/ 1054893 w 1085850"/>
                <a:gd name="connsiteY27" fmla="*/ 964406 h 1000125"/>
                <a:gd name="connsiteX28" fmla="*/ 1026318 w 1085850"/>
                <a:gd name="connsiteY28" fmla="*/ 985838 h 1000125"/>
                <a:gd name="connsiteX29" fmla="*/ 992981 w 1085850"/>
                <a:gd name="connsiteY29" fmla="*/ 997744 h 1000125"/>
                <a:gd name="connsiteX30" fmla="*/ 959643 w 1085850"/>
                <a:gd name="connsiteY30" fmla="*/ 1000125 h 1000125"/>
                <a:gd name="connsiteX31" fmla="*/ 919162 w 1085850"/>
                <a:gd name="connsiteY31" fmla="*/ 990600 h 1000125"/>
                <a:gd name="connsiteX32" fmla="*/ 876300 w 1085850"/>
                <a:gd name="connsiteY32" fmla="*/ 962025 h 1000125"/>
                <a:gd name="connsiteX33" fmla="*/ 831056 w 1085850"/>
                <a:gd name="connsiteY33" fmla="*/ 914400 h 1000125"/>
                <a:gd name="connsiteX34" fmla="*/ 773906 w 1085850"/>
                <a:gd name="connsiteY34" fmla="*/ 847725 h 1000125"/>
                <a:gd name="connsiteX35" fmla="*/ 728662 w 1085850"/>
                <a:gd name="connsiteY35" fmla="*/ 781050 h 1000125"/>
                <a:gd name="connsiteX36" fmla="*/ 633412 w 1085850"/>
                <a:gd name="connsiteY36" fmla="*/ 6643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5850" h="1000125">
                  <a:moveTo>
                    <a:pt x="633412" y="664369"/>
                  </a:moveTo>
                  <a:lnTo>
                    <a:pt x="497681" y="507206"/>
                  </a:lnTo>
                  <a:lnTo>
                    <a:pt x="354806" y="361950"/>
                  </a:lnTo>
                  <a:lnTo>
                    <a:pt x="207168" y="221456"/>
                  </a:lnTo>
                  <a:lnTo>
                    <a:pt x="47625" y="88106"/>
                  </a:lnTo>
                  <a:lnTo>
                    <a:pt x="16668" y="59531"/>
                  </a:lnTo>
                  <a:lnTo>
                    <a:pt x="7143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254793" y="107156"/>
                  </a:lnTo>
                  <a:lnTo>
                    <a:pt x="452437" y="207169"/>
                  </a:lnTo>
                  <a:lnTo>
                    <a:pt x="595312" y="290513"/>
                  </a:lnTo>
                  <a:lnTo>
                    <a:pt x="721518" y="371475"/>
                  </a:lnTo>
                  <a:lnTo>
                    <a:pt x="831056" y="454819"/>
                  </a:lnTo>
                  <a:lnTo>
                    <a:pt x="914400" y="516731"/>
                  </a:lnTo>
                  <a:lnTo>
                    <a:pt x="973931" y="571500"/>
                  </a:lnTo>
                  <a:lnTo>
                    <a:pt x="1007268" y="607219"/>
                  </a:lnTo>
                  <a:lnTo>
                    <a:pt x="1033462" y="645319"/>
                  </a:lnTo>
                  <a:lnTo>
                    <a:pt x="1059656" y="700088"/>
                  </a:lnTo>
                  <a:lnTo>
                    <a:pt x="1076325" y="752475"/>
                  </a:lnTo>
                  <a:lnTo>
                    <a:pt x="1083468" y="792956"/>
                  </a:lnTo>
                  <a:lnTo>
                    <a:pt x="1085850" y="859631"/>
                  </a:lnTo>
                  <a:lnTo>
                    <a:pt x="1081087" y="909638"/>
                  </a:lnTo>
                  <a:lnTo>
                    <a:pt x="1069181" y="940594"/>
                  </a:lnTo>
                  <a:lnTo>
                    <a:pt x="1054893" y="964406"/>
                  </a:lnTo>
                  <a:lnTo>
                    <a:pt x="1026318" y="985838"/>
                  </a:lnTo>
                  <a:lnTo>
                    <a:pt x="992981" y="997744"/>
                  </a:lnTo>
                  <a:lnTo>
                    <a:pt x="959643" y="1000125"/>
                  </a:lnTo>
                  <a:lnTo>
                    <a:pt x="919162" y="990600"/>
                  </a:lnTo>
                  <a:lnTo>
                    <a:pt x="876300" y="962025"/>
                  </a:lnTo>
                  <a:lnTo>
                    <a:pt x="831056" y="914400"/>
                  </a:lnTo>
                  <a:lnTo>
                    <a:pt x="773906" y="847725"/>
                  </a:lnTo>
                  <a:lnTo>
                    <a:pt x="728662" y="781050"/>
                  </a:lnTo>
                  <a:lnTo>
                    <a:pt x="633412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989FC7C3-1775-4751-A238-0C41F55FAA27}"/>
                </a:ext>
              </a:extLst>
            </p:cNvPr>
            <p:cNvSpPr/>
            <p:nvPr/>
          </p:nvSpPr>
          <p:spPr>
            <a:xfrm>
              <a:off x="3925888" y="3803089"/>
              <a:ext cx="850900" cy="1833562"/>
            </a:xfrm>
            <a:custGeom>
              <a:avLst/>
              <a:gdLst>
                <a:gd name="connsiteX0" fmla="*/ 528638 w 850107"/>
                <a:gd name="connsiteY0" fmla="*/ 1145381 h 1833562"/>
                <a:gd name="connsiteX1" fmla="*/ 395288 w 850107"/>
                <a:gd name="connsiteY1" fmla="*/ 1626393 h 1833562"/>
                <a:gd name="connsiteX2" fmla="*/ 328613 w 850107"/>
                <a:gd name="connsiteY2" fmla="*/ 1833562 h 1833562"/>
                <a:gd name="connsiteX3" fmla="*/ 0 w 850107"/>
                <a:gd name="connsiteY3" fmla="*/ 1490662 h 1833562"/>
                <a:gd name="connsiteX4" fmla="*/ 40482 w 850107"/>
                <a:gd name="connsiteY4" fmla="*/ 1483518 h 1833562"/>
                <a:gd name="connsiteX5" fmla="*/ 76200 w 850107"/>
                <a:gd name="connsiteY5" fmla="*/ 1445418 h 1833562"/>
                <a:gd name="connsiteX6" fmla="*/ 135732 w 850107"/>
                <a:gd name="connsiteY6" fmla="*/ 1366837 h 1833562"/>
                <a:gd name="connsiteX7" fmla="*/ 257175 w 850107"/>
                <a:gd name="connsiteY7" fmla="*/ 1159668 h 1833562"/>
                <a:gd name="connsiteX8" fmla="*/ 397669 w 850107"/>
                <a:gd name="connsiteY8" fmla="*/ 902493 h 1833562"/>
                <a:gd name="connsiteX9" fmla="*/ 540544 w 850107"/>
                <a:gd name="connsiteY9" fmla="*/ 614362 h 1833562"/>
                <a:gd name="connsiteX10" fmla="*/ 664369 w 850107"/>
                <a:gd name="connsiteY10" fmla="*/ 319087 h 1833562"/>
                <a:gd name="connsiteX11" fmla="*/ 759619 w 850107"/>
                <a:gd name="connsiteY11" fmla="*/ 90487 h 1833562"/>
                <a:gd name="connsiteX12" fmla="*/ 792957 w 850107"/>
                <a:gd name="connsiteY12" fmla="*/ 23812 h 1833562"/>
                <a:gd name="connsiteX13" fmla="*/ 809625 w 850107"/>
                <a:gd name="connsiteY13" fmla="*/ 7143 h 1833562"/>
                <a:gd name="connsiteX14" fmla="*/ 821532 w 850107"/>
                <a:gd name="connsiteY14" fmla="*/ 0 h 1833562"/>
                <a:gd name="connsiteX15" fmla="*/ 833438 w 850107"/>
                <a:gd name="connsiteY15" fmla="*/ 0 h 1833562"/>
                <a:gd name="connsiteX16" fmla="*/ 847725 w 850107"/>
                <a:gd name="connsiteY16" fmla="*/ 7143 h 1833562"/>
                <a:gd name="connsiteX17" fmla="*/ 850107 w 850107"/>
                <a:gd name="connsiteY17" fmla="*/ 28575 h 1833562"/>
                <a:gd name="connsiteX18" fmla="*/ 795338 w 850107"/>
                <a:gd name="connsiteY18" fmla="*/ 233362 h 1833562"/>
                <a:gd name="connsiteX19" fmla="*/ 688182 w 850107"/>
                <a:gd name="connsiteY19" fmla="*/ 602456 h 1833562"/>
                <a:gd name="connsiteX20" fmla="*/ 528638 w 850107"/>
                <a:gd name="connsiteY20" fmla="*/ 1145381 h 183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107" h="1833562">
                  <a:moveTo>
                    <a:pt x="528638" y="1145381"/>
                  </a:moveTo>
                  <a:lnTo>
                    <a:pt x="395288" y="1626393"/>
                  </a:lnTo>
                  <a:lnTo>
                    <a:pt x="328613" y="1833562"/>
                  </a:lnTo>
                  <a:lnTo>
                    <a:pt x="0" y="1490662"/>
                  </a:lnTo>
                  <a:lnTo>
                    <a:pt x="40482" y="1483518"/>
                  </a:lnTo>
                  <a:lnTo>
                    <a:pt x="76200" y="1445418"/>
                  </a:lnTo>
                  <a:lnTo>
                    <a:pt x="135732" y="1366837"/>
                  </a:lnTo>
                  <a:lnTo>
                    <a:pt x="257175" y="1159668"/>
                  </a:lnTo>
                  <a:lnTo>
                    <a:pt x="397669" y="902493"/>
                  </a:lnTo>
                  <a:lnTo>
                    <a:pt x="540544" y="614362"/>
                  </a:lnTo>
                  <a:lnTo>
                    <a:pt x="664369" y="319087"/>
                  </a:lnTo>
                  <a:lnTo>
                    <a:pt x="759619" y="90487"/>
                  </a:lnTo>
                  <a:lnTo>
                    <a:pt x="792957" y="23812"/>
                  </a:lnTo>
                  <a:lnTo>
                    <a:pt x="809625" y="7143"/>
                  </a:lnTo>
                  <a:lnTo>
                    <a:pt x="821532" y="0"/>
                  </a:lnTo>
                  <a:lnTo>
                    <a:pt x="833438" y="0"/>
                  </a:lnTo>
                  <a:lnTo>
                    <a:pt x="847725" y="7143"/>
                  </a:lnTo>
                  <a:lnTo>
                    <a:pt x="850107" y="28575"/>
                  </a:lnTo>
                  <a:lnTo>
                    <a:pt x="795338" y="233362"/>
                  </a:lnTo>
                  <a:lnTo>
                    <a:pt x="688182" y="602456"/>
                  </a:lnTo>
                  <a:lnTo>
                    <a:pt x="528638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947C94B9-AC95-4BCA-81E6-F8F329A1A325}"/>
                </a:ext>
              </a:extLst>
            </p:cNvPr>
            <p:cNvSpPr/>
            <p:nvPr/>
          </p:nvSpPr>
          <p:spPr>
            <a:xfrm>
              <a:off x="5524501" y="1825065"/>
              <a:ext cx="2847975" cy="484187"/>
            </a:xfrm>
            <a:custGeom>
              <a:avLst/>
              <a:gdLst>
                <a:gd name="connsiteX0" fmla="*/ 1035461 w 2848806"/>
                <a:gd name="connsiteY0" fmla="*/ 352881 h 484246"/>
                <a:gd name="connsiteX1" fmla="*/ 491973 w 2848806"/>
                <a:gd name="connsiteY1" fmla="*/ 419852 h 484246"/>
                <a:gd name="connsiteX2" fmla="*/ 10303 w 2848806"/>
                <a:gd name="connsiteY2" fmla="*/ 484246 h 484246"/>
                <a:gd name="connsiteX3" fmla="*/ 0 w 2848806"/>
                <a:gd name="connsiteY3" fmla="*/ 291063 h 484246"/>
                <a:gd name="connsiteX4" fmla="*/ 151970 w 2848806"/>
                <a:gd name="connsiteY4" fmla="*/ 309093 h 484246"/>
                <a:gd name="connsiteX5" fmla="*/ 198334 w 2848806"/>
                <a:gd name="connsiteY5" fmla="*/ 306518 h 484246"/>
                <a:gd name="connsiteX6" fmla="*/ 327123 w 2848806"/>
                <a:gd name="connsiteY6" fmla="*/ 288487 h 484246"/>
                <a:gd name="connsiteX7" fmla="*/ 659398 w 2848806"/>
                <a:gd name="connsiteY7" fmla="*/ 242123 h 484246"/>
                <a:gd name="connsiteX8" fmla="*/ 929854 w 2848806"/>
                <a:gd name="connsiteY8" fmla="*/ 206062 h 484246"/>
                <a:gd name="connsiteX9" fmla="*/ 1156522 w 2848806"/>
                <a:gd name="connsiteY9" fmla="*/ 164850 h 484246"/>
                <a:gd name="connsiteX10" fmla="*/ 1612435 w 2848806"/>
                <a:gd name="connsiteY10" fmla="*/ 113334 h 484246"/>
                <a:gd name="connsiteX11" fmla="*/ 2191984 w 2848806"/>
                <a:gd name="connsiteY11" fmla="*/ 51516 h 484246"/>
                <a:gd name="connsiteX12" fmla="*/ 2194560 w 2848806"/>
                <a:gd name="connsiteY12" fmla="*/ 30910 h 484246"/>
                <a:gd name="connsiteX13" fmla="*/ 2202287 w 2848806"/>
                <a:gd name="connsiteY13" fmla="*/ 15455 h 484246"/>
                <a:gd name="connsiteX14" fmla="*/ 2220317 w 2848806"/>
                <a:gd name="connsiteY14" fmla="*/ 2576 h 484246"/>
                <a:gd name="connsiteX15" fmla="*/ 2238348 w 2848806"/>
                <a:gd name="connsiteY15" fmla="*/ 0 h 484246"/>
                <a:gd name="connsiteX16" fmla="*/ 2261530 w 2848806"/>
                <a:gd name="connsiteY16" fmla="*/ 0 h 484246"/>
                <a:gd name="connsiteX17" fmla="*/ 2297591 w 2848806"/>
                <a:gd name="connsiteY17" fmla="*/ 7728 h 484246"/>
                <a:gd name="connsiteX18" fmla="*/ 2439258 w 2848806"/>
                <a:gd name="connsiteY18" fmla="*/ 59243 h 484246"/>
                <a:gd name="connsiteX19" fmla="*/ 2550017 w 2848806"/>
                <a:gd name="connsiteY19" fmla="*/ 110759 h 484246"/>
                <a:gd name="connsiteX20" fmla="*/ 2637593 w 2848806"/>
                <a:gd name="connsiteY20" fmla="*/ 157123 h 484246"/>
                <a:gd name="connsiteX21" fmla="*/ 2691684 w 2848806"/>
                <a:gd name="connsiteY21" fmla="*/ 193183 h 484246"/>
                <a:gd name="connsiteX22" fmla="*/ 2763806 w 2848806"/>
                <a:gd name="connsiteY22" fmla="*/ 244699 h 484246"/>
                <a:gd name="connsiteX23" fmla="*/ 2817897 w 2848806"/>
                <a:gd name="connsiteY23" fmla="*/ 296214 h 484246"/>
                <a:gd name="connsiteX24" fmla="*/ 2838503 w 2848806"/>
                <a:gd name="connsiteY24" fmla="*/ 324548 h 484246"/>
                <a:gd name="connsiteX25" fmla="*/ 2848806 w 2848806"/>
                <a:gd name="connsiteY25" fmla="*/ 350306 h 484246"/>
                <a:gd name="connsiteX26" fmla="*/ 2848806 w 2848806"/>
                <a:gd name="connsiteY26" fmla="*/ 365760 h 484246"/>
                <a:gd name="connsiteX27" fmla="*/ 2841079 w 2848806"/>
                <a:gd name="connsiteY27" fmla="*/ 391518 h 484246"/>
                <a:gd name="connsiteX28" fmla="*/ 2820473 w 2848806"/>
                <a:gd name="connsiteY28" fmla="*/ 417276 h 484246"/>
                <a:gd name="connsiteX29" fmla="*/ 2789564 w 2848806"/>
                <a:gd name="connsiteY29" fmla="*/ 430155 h 484246"/>
                <a:gd name="connsiteX30" fmla="*/ 2320773 w 2848806"/>
                <a:gd name="connsiteY30" fmla="*/ 226668 h 484246"/>
                <a:gd name="connsiteX31" fmla="*/ 2295015 w 2848806"/>
                <a:gd name="connsiteY31" fmla="*/ 218941 h 484246"/>
                <a:gd name="connsiteX32" fmla="*/ 2248651 w 2848806"/>
                <a:gd name="connsiteY32" fmla="*/ 211214 h 484246"/>
                <a:gd name="connsiteX33" fmla="*/ 2171378 w 2848806"/>
                <a:gd name="connsiteY33" fmla="*/ 216365 h 484246"/>
                <a:gd name="connsiteX34" fmla="*/ 1035461 w 2848806"/>
                <a:gd name="connsiteY34" fmla="*/ 352881 h 48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48806" h="484246">
                  <a:moveTo>
                    <a:pt x="1035461" y="352881"/>
                  </a:moveTo>
                  <a:lnTo>
                    <a:pt x="491973" y="419852"/>
                  </a:lnTo>
                  <a:lnTo>
                    <a:pt x="10303" y="484246"/>
                  </a:lnTo>
                  <a:lnTo>
                    <a:pt x="0" y="291063"/>
                  </a:lnTo>
                  <a:lnTo>
                    <a:pt x="151970" y="309093"/>
                  </a:lnTo>
                  <a:lnTo>
                    <a:pt x="198334" y="306518"/>
                  </a:lnTo>
                  <a:lnTo>
                    <a:pt x="327123" y="288487"/>
                  </a:lnTo>
                  <a:lnTo>
                    <a:pt x="659398" y="242123"/>
                  </a:lnTo>
                  <a:lnTo>
                    <a:pt x="929854" y="206062"/>
                  </a:lnTo>
                  <a:lnTo>
                    <a:pt x="1156522" y="164850"/>
                  </a:lnTo>
                  <a:lnTo>
                    <a:pt x="1612435" y="113334"/>
                  </a:lnTo>
                  <a:lnTo>
                    <a:pt x="2191984" y="51516"/>
                  </a:lnTo>
                  <a:lnTo>
                    <a:pt x="2194560" y="30910"/>
                  </a:lnTo>
                  <a:lnTo>
                    <a:pt x="2202287" y="15455"/>
                  </a:lnTo>
                  <a:lnTo>
                    <a:pt x="2220317" y="2576"/>
                  </a:lnTo>
                  <a:lnTo>
                    <a:pt x="2238348" y="0"/>
                  </a:lnTo>
                  <a:lnTo>
                    <a:pt x="2261530" y="0"/>
                  </a:lnTo>
                  <a:lnTo>
                    <a:pt x="2297591" y="7728"/>
                  </a:lnTo>
                  <a:lnTo>
                    <a:pt x="2439258" y="59243"/>
                  </a:lnTo>
                  <a:lnTo>
                    <a:pt x="2550017" y="110759"/>
                  </a:lnTo>
                  <a:lnTo>
                    <a:pt x="2637593" y="157123"/>
                  </a:lnTo>
                  <a:lnTo>
                    <a:pt x="2691684" y="193183"/>
                  </a:lnTo>
                  <a:lnTo>
                    <a:pt x="2763806" y="244699"/>
                  </a:lnTo>
                  <a:lnTo>
                    <a:pt x="2817897" y="296214"/>
                  </a:lnTo>
                  <a:lnTo>
                    <a:pt x="2838503" y="324548"/>
                  </a:lnTo>
                  <a:lnTo>
                    <a:pt x="2848806" y="350306"/>
                  </a:lnTo>
                  <a:lnTo>
                    <a:pt x="2848806" y="365760"/>
                  </a:lnTo>
                  <a:lnTo>
                    <a:pt x="2841079" y="391518"/>
                  </a:lnTo>
                  <a:lnTo>
                    <a:pt x="2820473" y="417276"/>
                  </a:lnTo>
                  <a:lnTo>
                    <a:pt x="2789564" y="430155"/>
                  </a:lnTo>
                  <a:lnTo>
                    <a:pt x="2320773" y="226668"/>
                  </a:lnTo>
                  <a:lnTo>
                    <a:pt x="2295015" y="218941"/>
                  </a:lnTo>
                  <a:lnTo>
                    <a:pt x="2248651" y="211214"/>
                  </a:lnTo>
                  <a:lnTo>
                    <a:pt x="2171378" y="216365"/>
                  </a:lnTo>
                  <a:lnTo>
                    <a:pt x="1035461" y="35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131FFC24-9710-41D6-94E5-851A15CB2D74}"/>
                </a:ext>
              </a:extLst>
            </p:cNvPr>
            <p:cNvSpPr/>
            <p:nvPr/>
          </p:nvSpPr>
          <p:spPr>
            <a:xfrm>
              <a:off x="7593014" y="1993339"/>
              <a:ext cx="731837" cy="500062"/>
            </a:xfrm>
            <a:custGeom>
              <a:avLst/>
              <a:gdLst>
                <a:gd name="connsiteX0" fmla="*/ 88107 w 731044"/>
                <a:gd name="connsiteY0" fmla="*/ 338137 h 500062"/>
                <a:gd name="connsiteX1" fmla="*/ 209550 w 731044"/>
                <a:gd name="connsiteY1" fmla="*/ 173831 h 500062"/>
                <a:gd name="connsiteX2" fmla="*/ 252413 w 731044"/>
                <a:gd name="connsiteY2" fmla="*/ 114300 h 500062"/>
                <a:gd name="connsiteX3" fmla="*/ 257175 w 731044"/>
                <a:gd name="connsiteY3" fmla="*/ 97631 h 500062"/>
                <a:gd name="connsiteX4" fmla="*/ 257175 w 731044"/>
                <a:gd name="connsiteY4" fmla="*/ 69056 h 500062"/>
                <a:gd name="connsiteX5" fmla="*/ 200025 w 731044"/>
                <a:gd name="connsiteY5" fmla="*/ 0 h 500062"/>
                <a:gd name="connsiteX6" fmla="*/ 728663 w 731044"/>
                <a:gd name="connsiteY6" fmla="*/ 242887 h 500062"/>
                <a:gd name="connsiteX7" fmla="*/ 731044 w 731044"/>
                <a:gd name="connsiteY7" fmla="*/ 254793 h 500062"/>
                <a:gd name="connsiteX8" fmla="*/ 716757 w 731044"/>
                <a:gd name="connsiteY8" fmla="*/ 261937 h 500062"/>
                <a:gd name="connsiteX9" fmla="*/ 619125 w 731044"/>
                <a:gd name="connsiteY9" fmla="*/ 266700 h 500062"/>
                <a:gd name="connsiteX10" fmla="*/ 521494 w 731044"/>
                <a:gd name="connsiteY10" fmla="*/ 271462 h 500062"/>
                <a:gd name="connsiteX11" fmla="*/ 464344 w 731044"/>
                <a:gd name="connsiteY11" fmla="*/ 280987 h 500062"/>
                <a:gd name="connsiteX12" fmla="*/ 421482 w 731044"/>
                <a:gd name="connsiteY12" fmla="*/ 295275 h 500062"/>
                <a:gd name="connsiteX13" fmla="*/ 259557 w 731044"/>
                <a:gd name="connsiteY13" fmla="*/ 373856 h 500062"/>
                <a:gd name="connsiteX14" fmla="*/ 54769 w 731044"/>
                <a:gd name="connsiteY14" fmla="*/ 488156 h 500062"/>
                <a:gd name="connsiteX15" fmla="*/ 28575 w 731044"/>
                <a:gd name="connsiteY15" fmla="*/ 500062 h 500062"/>
                <a:gd name="connsiteX16" fmla="*/ 19050 w 731044"/>
                <a:gd name="connsiteY16" fmla="*/ 500062 h 500062"/>
                <a:gd name="connsiteX17" fmla="*/ 7144 w 731044"/>
                <a:gd name="connsiteY17" fmla="*/ 495300 h 500062"/>
                <a:gd name="connsiteX18" fmla="*/ 0 w 731044"/>
                <a:gd name="connsiteY18" fmla="*/ 481012 h 500062"/>
                <a:gd name="connsiteX19" fmla="*/ 4763 w 731044"/>
                <a:gd name="connsiteY19" fmla="*/ 452437 h 500062"/>
                <a:gd name="connsiteX20" fmla="*/ 88107 w 731044"/>
                <a:gd name="connsiteY20" fmla="*/ 3381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1044" h="500062">
                  <a:moveTo>
                    <a:pt x="88107" y="338137"/>
                  </a:moveTo>
                  <a:lnTo>
                    <a:pt x="209550" y="173831"/>
                  </a:lnTo>
                  <a:lnTo>
                    <a:pt x="252413" y="114300"/>
                  </a:lnTo>
                  <a:lnTo>
                    <a:pt x="257175" y="97631"/>
                  </a:lnTo>
                  <a:lnTo>
                    <a:pt x="257175" y="69056"/>
                  </a:lnTo>
                  <a:lnTo>
                    <a:pt x="200025" y="0"/>
                  </a:lnTo>
                  <a:lnTo>
                    <a:pt x="728663" y="242887"/>
                  </a:lnTo>
                  <a:lnTo>
                    <a:pt x="731044" y="254793"/>
                  </a:lnTo>
                  <a:lnTo>
                    <a:pt x="716757" y="261937"/>
                  </a:lnTo>
                  <a:lnTo>
                    <a:pt x="619125" y="266700"/>
                  </a:lnTo>
                  <a:lnTo>
                    <a:pt x="521494" y="271462"/>
                  </a:lnTo>
                  <a:lnTo>
                    <a:pt x="464344" y="280987"/>
                  </a:lnTo>
                  <a:lnTo>
                    <a:pt x="421482" y="295275"/>
                  </a:lnTo>
                  <a:lnTo>
                    <a:pt x="259557" y="373856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19050" y="500062"/>
                  </a:lnTo>
                  <a:lnTo>
                    <a:pt x="7144" y="495300"/>
                  </a:lnTo>
                  <a:lnTo>
                    <a:pt x="0" y="481012"/>
                  </a:lnTo>
                  <a:lnTo>
                    <a:pt x="4763" y="452437"/>
                  </a:lnTo>
                  <a:lnTo>
                    <a:pt x="88107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EC3864E1-D456-4DE2-A355-CA05A3D34BB4}"/>
                </a:ext>
              </a:extLst>
            </p:cNvPr>
            <p:cNvSpPr/>
            <p:nvPr/>
          </p:nvSpPr>
          <p:spPr>
            <a:xfrm>
              <a:off x="5703889" y="2469589"/>
              <a:ext cx="1716087" cy="412750"/>
            </a:xfrm>
            <a:custGeom>
              <a:avLst/>
              <a:gdLst>
                <a:gd name="connsiteX0" fmla="*/ 1114425 w 1716881"/>
                <a:gd name="connsiteY0" fmla="*/ 252412 h 411956"/>
                <a:gd name="connsiteX1" fmla="*/ 964406 w 1716881"/>
                <a:gd name="connsiteY1" fmla="*/ 283368 h 411956"/>
                <a:gd name="connsiteX2" fmla="*/ 619125 w 1716881"/>
                <a:gd name="connsiteY2" fmla="*/ 354806 h 411956"/>
                <a:gd name="connsiteX3" fmla="*/ 330994 w 1716881"/>
                <a:gd name="connsiteY3" fmla="*/ 411956 h 411956"/>
                <a:gd name="connsiteX4" fmla="*/ 295275 w 1716881"/>
                <a:gd name="connsiteY4" fmla="*/ 411956 h 411956"/>
                <a:gd name="connsiteX5" fmla="*/ 254794 w 1716881"/>
                <a:gd name="connsiteY5" fmla="*/ 409575 h 411956"/>
                <a:gd name="connsiteX6" fmla="*/ 209550 w 1716881"/>
                <a:gd name="connsiteY6" fmla="*/ 402431 h 411956"/>
                <a:gd name="connsiteX7" fmla="*/ 164306 w 1716881"/>
                <a:gd name="connsiteY7" fmla="*/ 385762 h 411956"/>
                <a:gd name="connsiteX8" fmla="*/ 130969 w 1716881"/>
                <a:gd name="connsiteY8" fmla="*/ 366712 h 411956"/>
                <a:gd name="connsiteX9" fmla="*/ 83344 w 1716881"/>
                <a:gd name="connsiteY9" fmla="*/ 330993 h 411956"/>
                <a:gd name="connsiteX10" fmla="*/ 45244 w 1716881"/>
                <a:gd name="connsiteY10" fmla="*/ 295275 h 411956"/>
                <a:gd name="connsiteX11" fmla="*/ 23812 w 1716881"/>
                <a:gd name="connsiteY11" fmla="*/ 271462 h 411956"/>
                <a:gd name="connsiteX12" fmla="*/ 7144 w 1716881"/>
                <a:gd name="connsiteY12" fmla="*/ 247650 h 411956"/>
                <a:gd name="connsiteX13" fmla="*/ 0 w 1716881"/>
                <a:gd name="connsiteY13" fmla="*/ 223837 h 411956"/>
                <a:gd name="connsiteX14" fmla="*/ 2381 w 1716881"/>
                <a:gd name="connsiteY14" fmla="*/ 195262 h 411956"/>
                <a:gd name="connsiteX15" fmla="*/ 9525 w 1716881"/>
                <a:gd name="connsiteY15" fmla="*/ 178593 h 411956"/>
                <a:gd name="connsiteX16" fmla="*/ 28575 w 1716881"/>
                <a:gd name="connsiteY16" fmla="*/ 164306 h 411956"/>
                <a:gd name="connsiteX17" fmla="*/ 45244 w 1716881"/>
                <a:gd name="connsiteY17" fmla="*/ 161925 h 411956"/>
                <a:gd name="connsiteX18" fmla="*/ 59531 w 1716881"/>
                <a:gd name="connsiteY18" fmla="*/ 169068 h 411956"/>
                <a:gd name="connsiteX19" fmla="*/ 119062 w 1716881"/>
                <a:gd name="connsiteY19" fmla="*/ 197643 h 411956"/>
                <a:gd name="connsiteX20" fmla="*/ 219075 w 1716881"/>
                <a:gd name="connsiteY20" fmla="*/ 233362 h 411956"/>
                <a:gd name="connsiteX21" fmla="*/ 304800 w 1716881"/>
                <a:gd name="connsiteY21" fmla="*/ 254793 h 411956"/>
                <a:gd name="connsiteX22" fmla="*/ 323850 w 1716881"/>
                <a:gd name="connsiteY22" fmla="*/ 254793 h 411956"/>
                <a:gd name="connsiteX23" fmla="*/ 695325 w 1716881"/>
                <a:gd name="connsiteY23" fmla="*/ 183356 h 411956"/>
                <a:gd name="connsiteX24" fmla="*/ 1319212 w 1716881"/>
                <a:gd name="connsiteY24" fmla="*/ 57150 h 411956"/>
                <a:gd name="connsiteX25" fmla="*/ 1338262 w 1716881"/>
                <a:gd name="connsiteY25" fmla="*/ 40481 h 411956"/>
                <a:gd name="connsiteX26" fmla="*/ 1354931 w 1716881"/>
                <a:gd name="connsiteY26" fmla="*/ 26193 h 411956"/>
                <a:gd name="connsiteX27" fmla="*/ 1383506 w 1716881"/>
                <a:gd name="connsiteY27" fmla="*/ 11906 h 411956"/>
                <a:gd name="connsiteX28" fmla="*/ 1412081 w 1716881"/>
                <a:gd name="connsiteY28" fmla="*/ 2381 h 411956"/>
                <a:gd name="connsiteX29" fmla="*/ 1443037 w 1716881"/>
                <a:gd name="connsiteY29" fmla="*/ 0 h 411956"/>
                <a:gd name="connsiteX30" fmla="*/ 1495425 w 1716881"/>
                <a:gd name="connsiteY30" fmla="*/ 9525 h 411956"/>
                <a:gd name="connsiteX31" fmla="*/ 1597819 w 1716881"/>
                <a:gd name="connsiteY31" fmla="*/ 33337 h 411956"/>
                <a:gd name="connsiteX32" fmla="*/ 1676400 w 1716881"/>
                <a:gd name="connsiteY32" fmla="*/ 50006 h 411956"/>
                <a:gd name="connsiteX33" fmla="*/ 1685925 w 1716881"/>
                <a:gd name="connsiteY33" fmla="*/ 57150 h 411956"/>
                <a:gd name="connsiteX34" fmla="*/ 1702594 w 1716881"/>
                <a:gd name="connsiteY34" fmla="*/ 80962 h 411956"/>
                <a:gd name="connsiteX35" fmla="*/ 1714500 w 1716881"/>
                <a:gd name="connsiteY35" fmla="*/ 102393 h 411956"/>
                <a:gd name="connsiteX36" fmla="*/ 1716881 w 1716881"/>
                <a:gd name="connsiteY36" fmla="*/ 123825 h 411956"/>
                <a:gd name="connsiteX37" fmla="*/ 1716881 w 1716881"/>
                <a:gd name="connsiteY37" fmla="*/ 152400 h 411956"/>
                <a:gd name="connsiteX38" fmla="*/ 1704975 w 1716881"/>
                <a:gd name="connsiteY38" fmla="*/ 169068 h 411956"/>
                <a:gd name="connsiteX39" fmla="*/ 1678781 w 1716881"/>
                <a:gd name="connsiteY39" fmla="*/ 192881 h 411956"/>
                <a:gd name="connsiteX40" fmla="*/ 1647825 w 1716881"/>
                <a:gd name="connsiteY40" fmla="*/ 209550 h 411956"/>
                <a:gd name="connsiteX41" fmla="*/ 1602581 w 1716881"/>
                <a:gd name="connsiteY41" fmla="*/ 223837 h 411956"/>
                <a:gd name="connsiteX42" fmla="*/ 1481137 w 1716881"/>
                <a:gd name="connsiteY42" fmla="*/ 230981 h 411956"/>
                <a:gd name="connsiteX43" fmla="*/ 1333500 w 1716881"/>
                <a:gd name="connsiteY43" fmla="*/ 235743 h 411956"/>
                <a:gd name="connsiteX44" fmla="*/ 1114425 w 1716881"/>
                <a:gd name="connsiteY44" fmla="*/ 25241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16881" h="411956">
                  <a:moveTo>
                    <a:pt x="1114425" y="252412"/>
                  </a:moveTo>
                  <a:lnTo>
                    <a:pt x="964406" y="283368"/>
                  </a:lnTo>
                  <a:lnTo>
                    <a:pt x="619125" y="354806"/>
                  </a:lnTo>
                  <a:lnTo>
                    <a:pt x="330994" y="411956"/>
                  </a:lnTo>
                  <a:lnTo>
                    <a:pt x="295275" y="411956"/>
                  </a:lnTo>
                  <a:lnTo>
                    <a:pt x="254794" y="409575"/>
                  </a:lnTo>
                  <a:lnTo>
                    <a:pt x="209550" y="402431"/>
                  </a:lnTo>
                  <a:lnTo>
                    <a:pt x="164306" y="385762"/>
                  </a:lnTo>
                  <a:lnTo>
                    <a:pt x="130969" y="366712"/>
                  </a:lnTo>
                  <a:lnTo>
                    <a:pt x="83344" y="330993"/>
                  </a:lnTo>
                  <a:lnTo>
                    <a:pt x="45244" y="295275"/>
                  </a:lnTo>
                  <a:lnTo>
                    <a:pt x="23812" y="271462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195262"/>
                  </a:lnTo>
                  <a:lnTo>
                    <a:pt x="9525" y="178593"/>
                  </a:lnTo>
                  <a:lnTo>
                    <a:pt x="28575" y="164306"/>
                  </a:lnTo>
                  <a:lnTo>
                    <a:pt x="45244" y="161925"/>
                  </a:lnTo>
                  <a:lnTo>
                    <a:pt x="59531" y="169068"/>
                  </a:lnTo>
                  <a:lnTo>
                    <a:pt x="119062" y="197643"/>
                  </a:lnTo>
                  <a:lnTo>
                    <a:pt x="219075" y="233362"/>
                  </a:lnTo>
                  <a:lnTo>
                    <a:pt x="304800" y="254793"/>
                  </a:lnTo>
                  <a:lnTo>
                    <a:pt x="323850" y="254793"/>
                  </a:lnTo>
                  <a:lnTo>
                    <a:pt x="695325" y="183356"/>
                  </a:lnTo>
                  <a:lnTo>
                    <a:pt x="1319212" y="57150"/>
                  </a:lnTo>
                  <a:lnTo>
                    <a:pt x="1338262" y="40481"/>
                  </a:lnTo>
                  <a:lnTo>
                    <a:pt x="1354931" y="26193"/>
                  </a:lnTo>
                  <a:lnTo>
                    <a:pt x="1383506" y="11906"/>
                  </a:lnTo>
                  <a:lnTo>
                    <a:pt x="1412081" y="2381"/>
                  </a:lnTo>
                  <a:lnTo>
                    <a:pt x="1443037" y="0"/>
                  </a:lnTo>
                  <a:lnTo>
                    <a:pt x="1495425" y="9525"/>
                  </a:lnTo>
                  <a:lnTo>
                    <a:pt x="1597819" y="33337"/>
                  </a:lnTo>
                  <a:lnTo>
                    <a:pt x="1676400" y="50006"/>
                  </a:lnTo>
                  <a:lnTo>
                    <a:pt x="1685925" y="57150"/>
                  </a:lnTo>
                  <a:lnTo>
                    <a:pt x="1702594" y="80962"/>
                  </a:lnTo>
                  <a:lnTo>
                    <a:pt x="1714500" y="102393"/>
                  </a:lnTo>
                  <a:lnTo>
                    <a:pt x="1716881" y="123825"/>
                  </a:lnTo>
                  <a:lnTo>
                    <a:pt x="1716881" y="152400"/>
                  </a:lnTo>
                  <a:lnTo>
                    <a:pt x="1704975" y="169068"/>
                  </a:lnTo>
                  <a:lnTo>
                    <a:pt x="1678781" y="192881"/>
                  </a:lnTo>
                  <a:lnTo>
                    <a:pt x="1647825" y="209550"/>
                  </a:lnTo>
                  <a:lnTo>
                    <a:pt x="1602581" y="223837"/>
                  </a:lnTo>
                  <a:lnTo>
                    <a:pt x="1481137" y="230981"/>
                  </a:lnTo>
                  <a:lnTo>
                    <a:pt x="1333500" y="235743"/>
                  </a:lnTo>
                  <a:lnTo>
                    <a:pt x="1114425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EF222B30-7BE2-4795-8945-810EFDD39825}"/>
                </a:ext>
              </a:extLst>
            </p:cNvPr>
            <p:cNvSpPr/>
            <p:nvPr/>
          </p:nvSpPr>
          <p:spPr>
            <a:xfrm>
              <a:off x="5262563" y="3193489"/>
              <a:ext cx="595312" cy="1574800"/>
            </a:xfrm>
            <a:custGeom>
              <a:avLst/>
              <a:gdLst>
                <a:gd name="connsiteX0" fmla="*/ 297656 w 595312"/>
                <a:gd name="connsiteY0" fmla="*/ 845343 h 1574006"/>
                <a:gd name="connsiteX1" fmla="*/ 226218 w 595312"/>
                <a:gd name="connsiteY1" fmla="*/ 411956 h 1574006"/>
                <a:gd name="connsiteX2" fmla="*/ 204787 w 595312"/>
                <a:gd name="connsiteY2" fmla="*/ 307181 h 1574006"/>
                <a:gd name="connsiteX3" fmla="*/ 185737 w 595312"/>
                <a:gd name="connsiteY3" fmla="*/ 261937 h 1574006"/>
                <a:gd name="connsiteX4" fmla="*/ 138112 w 595312"/>
                <a:gd name="connsiteY4" fmla="*/ 188118 h 1574006"/>
                <a:gd name="connsiteX5" fmla="*/ 92868 w 595312"/>
                <a:gd name="connsiteY5" fmla="*/ 135731 h 1574006"/>
                <a:gd name="connsiteX6" fmla="*/ 52387 w 595312"/>
                <a:gd name="connsiteY6" fmla="*/ 97631 h 1574006"/>
                <a:gd name="connsiteX7" fmla="*/ 26193 w 595312"/>
                <a:gd name="connsiteY7" fmla="*/ 76200 h 1574006"/>
                <a:gd name="connsiteX8" fmla="*/ 11906 w 595312"/>
                <a:gd name="connsiteY8" fmla="*/ 61912 h 1574006"/>
                <a:gd name="connsiteX9" fmla="*/ 2381 w 595312"/>
                <a:gd name="connsiteY9" fmla="*/ 45243 h 1574006"/>
                <a:gd name="connsiteX10" fmla="*/ 0 w 595312"/>
                <a:gd name="connsiteY10" fmla="*/ 30956 h 1574006"/>
                <a:gd name="connsiteX11" fmla="*/ 2381 w 595312"/>
                <a:gd name="connsiteY11" fmla="*/ 16668 h 1574006"/>
                <a:gd name="connsiteX12" fmla="*/ 9525 w 595312"/>
                <a:gd name="connsiteY12" fmla="*/ 7143 h 1574006"/>
                <a:gd name="connsiteX13" fmla="*/ 16668 w 595312"/>
                <a:gd name="connsiteY13" fmla="*/ 0 h 1574006"/>
                <a:gd name="connsiteX14" fmla="*/ 42862 w 595312"/>
                <a:gd name="connsiteY14" fmla="*/ 2381 h 1574006"/>
                <a:gd name="connsiteX15" fmla="*/ 150018 w 595312"/>
                <a:gd name="connsiteY15" fmla="*/ 33337 h 1574006"/>
                <a:gd name="connsiteX16" fmla="*/ 228600 w 595312"/>
                <a:gd name="connsiteY16" fmla="*/ 59531 h 1574006"/>
                <a:gd name="connsiteX17" fmla="*/ 307181 w 595312"/>
                <a:gd name="connsiteY17" fmla="*/ 90487 h 1574006"/>
                <a:gd name="connsiteX18" fmla="*/ 404812 w 595312"/>
                <a:gd name="connsiteY18" fmla="*/ 133350 h 1574006"/>
                <a:gd name="connsiteX19" fmla="*/ 445293 w 595312"/>
                <a:gd name="connsiteY19" fmla="*/ 154781 h 1574006"/>
                <a:gd name="connsiteX20" fmla="*/ 445293 w 595312"/>
                <a:gd name="connsiteY20" fmla="*/ 261937 h 1574006"/>
                <a:gd name="connsiteX21" fmla="*/ 500062 w 595312"/>
                <a:gd name="connsiteY21" fmla="*/ 745331 h 1574006"/>
                <a:gd name="connsiteX22" fmla="*/ 507206 w 595312"/>
                <a:gd name="connsiteY22" fmla="*/ 840581 h 1574006"/>
                <a:gd name="connsiteX23" fmla="*/ 531018 w 595312"/>
                <a:gd name="connsiteY23" fmla="*/ 1031081 h 1574006"/>
                <a:gd name="connsiteX24" fmla="*/ 540543 w 595312"/>
                <a:gd name="connsiteY24" fmla="*/ 1126331 h 1574006"/>
                <a:gd name="connsiteX25" fmla="*/ 566737 w 595312"/>
                <a:gd name="connsiteY25" fmla="*/ 1345406 h 1574006"/>
                <a:gd name="connsiteX26" fmla="*/ 595312 w 595312"/>
                <a:gd name="connsiteY26" fmla="*/ 1481137 h 1574006"/>
                <a:gd name="connsiteX27" fmla="*/ 535781 w 595312"/>
                <a:gd name="connsiteY27" fmla="*/ 1538287 h 1574006"/>
                <a:gd name="connsiteX28" fmla="*/ 492918 w 595312"/>
                <a:gd name="connsiteY28" fmla="*/ 1564481 h 1574006"/>
                <a:gd name="connsiteX29" fmla="*/ 464343 w 595312"/>
                <a:gd name="connsiteY29" fmla="*/ 1574006 h 1574006"/>
                <a:gd name="connsiteX30" fmla="*/ 445293 w 595312"/>
                <a:gd name="connsiteY30" fmla="*/ 1574006 h 1574006"/>
                <a:gd name="connsiteX31" fmla="*/ 426243 w 595312"/>
                <a:gd name="connsiteY31" fmla="*/ 1569243 h 1574006"/>
                <a:gd name="connsiteX32" fmla="*/ 411956 w 595312"/>
                <a:gd name="connsiteY32" fmla="*/ 1557337 h 1574006"/>
                <a:gd name="connsiteX33" fmla="*/ 390525 w 595312"/>
                <a:gd name="connsiteY33" fmla="*/ 1528762 h 1574006"/>
                <a:gd name="connsiteX34" fmla="*/ 357187 w 595312"/>
                <a:gd name="connsiteY34" fmla="*/ 1471612 h 1574006"/>
                <a:gd name="connsiteX35" fmla="*/ 323850 w 595312"/>
                <a:gd name="connsiteY35" fmla="*/ 1388268 h 1574006"/>
                <a:gd name="connsiteX36" fmla="*/ 314325 w 595312"/>
                <a:gd name="connsiteY36" fmla="*/ 1323975 h 1574006"/>
                <a:gd name="connsiteX37" fmla="*/ 321468 w 595312"/>
                <a:gd name="connsiteY37" fmla="*/ 1293018 h 1574006"/>
                <a:gd name="connsiteX38" fmla="*/ 338137 w 595312"/>
                <a:gd name="connsiteY38" fmla="*/ 1238250 h 1574006"/>
                <a:gd name="connsiteX39" fmla="*/ 345281 w 595312"/>
                <a:gd name="connsiteY39" fmla="*/ 1197768 h 1574006"/>
                <a:gd name="connsiteX40" fmla="*/ 345281 w 595312"/>
                <a:gd name="connsiteY40" fmla="*/ 1162050 h 1574006"/>
                <a:gd name="connsiteX41" fmla="*/ 328612 w 595312"/>
                <a:gd name="connsiteY41" fmla="*/ 1014412 h 1574006"/>
                <a:gd name="connsiteX42" fmla="*/ 297656 w 595312"/>
                <a:gd name="connsiteY42" fmla="*/ 845343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5312" h="1574006">
                  <a:moveTo>
                    <a:pt x="297656" y="845343"/>
                  </a:moveTo>
                  <a:lnTo>
                    <a:pt x="226218" y="411956"/>
                  </a:lnTo>
                  <a:lnTo>
                    <a:pt x="204787" y="307181"/>
                  </a:lnTo>
                  <a:lnTo>
                    <a:pt x="185737" y="261937"/>
                  </a:lnTo>
                  <a:lnTo>
                    <a:pt x="138112" y="188118"/>
                  </a:lnTo>
                  <a:lnTo>
                    <a:pt x="92868" y="135731"/>
                  </a:lnTo>
                  <a:lnTo>
                    <a:pt x="52387" y="97631"/>
                  </a:lnTo>
                  <a:lnTo>
                    <a:pt x="26193" y="76200"/>
                  </a:lnTo>
                  <a:lnTo>
                    <a:pt x="11906" y="61912"/>
                  </a:lnTo>
                  <a:lnTo>
                    <a:pt x="2381" y="45243"/>
                  </a:lnTo>
                  <a:lnTo>
                    <a:pt x="0" y="30956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16668" y="0"/>
                  </a:lnTo>
                  <a:lnTo>
                    <a:pt x="42862" y="2381"/>
                  </a:lnTo>
                  <a:lnTo>
                    <a:pt x="150018" y="33337"/>
                  </a:lnTo>
                  <a:lnTo>
                    <a:pt x="228600" y="59531"/>
                  </a:lnTo>
                  <a:lnTo>
                    <a:pt x="307181" y="90487"/>
                  </a:lnTo>
                  <a:lnTo>
                    <a:pt x="404812" y="133350"/>
                  </a:lnTo>
                  <a:lnTo>
                    <a:pt x="445293" y="154781"/>
                  </a:lnTo>
                  <a:lnTo>
                    <a:pt x="445293" y="261937"/>
                  </a:lnTo>
                  <a:lnTo>
                    <a:pt x="500062" y="745331"/>
                  </a:lnTo>
                  <a:lnTo>
                    <a:pt x="507206" y="840581"/>
                  </a:lnTo>
                  <a:lnTo>
                    <a:pt x="531018" y="1031081"/>
                  </a:lnTo>
                  <a:lnTo>
                    <a:pt x="540543" y="1126331"/>
                  </a:lnTo>
                  <a:lnTo>
                    <a:pt x="566737" y="1345406"/>
                  </a:lnTo>
                  <a:lnTo>
                    <a:pt x="595312" y="1481137"/>
                  </a:lnTo>
                  <a:lnTo>
                    <a:pt x="535781" y="1538287"/>
                  </a:lnTo>
                  <a:lnTo>
                    <a:pt x="492918" y="1564481"/>
                  </a:lnTo>
                  <a:lnTo>
                    <a:pt x="464343" y="1574006"/>
                  </a:lnTo>
                  <a:lnTo>
                    <a:pt x="445293" y="1574006"/>
                  </a:lnTo>
                  <a:lnTo>
                    <a:pt x="426243" y="1569243"/>
                  </a:lnTo>
                  <a:lnTo>
                    <a:pt x="411956" y="1557337"/>
                  </a:lnTo>
                  <a:lnTo>
                    <a:pt x="390525" y="1528762"/>
                  </a:lnTo>
                  <a:lnTo>
                    <a:pt x="357187" y="1471612"/>
                  </a:lnTo>
                  <a:lnTo>
                    <a:pt x="323850" y="1388268"/>
                  </a:lnTo>
                  <a:lnTo>
                    <a:pt x="314325" y="1323975"/>
                  </a:lnTo>
                  <a:lnTo>
                    <a:pt x="321468" y="1293018"/>
                  </a:lnTo>
                  <a:lnTo>
                    <a:pt x="338137" y="1238250"/>
                  </a:lnTo>
                  <a:lnTo>
                    <a:pt x="345281" y="1197768"/>
                  </a:lnTo>
                  <a:lnTo>
                    <a:pt x="345281" y="1162050"/>
                  </a:lnTo>
                  <a:lnTo>
                    <a:pt x="328612" y="1014412"/>
                  </a:lnTo>
                  <a:lnTo>
                    <a:pt x="297656" y="845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3D79CBB4-7288-4953-BA9A-61E1CCBDB43E}"/>
                </a:ext>
              </a:extLst>
            </p:cNvPr>
            <p:cNvSpPr/>
            <p:nvPr/>
          </p:nvSpPr>
          <p:spPr>
            <a:xfrm>
              <a:off x="5573714" y="3015689"/>
              <a:ext cx="2384425" cy="1562100"/>
            </a:xfrm>
            <a:custGeom>
              <a:avLst/>
              <a:gdLst>
                <a:gd name="connsiteX0" fmla="*/ 557213 w 2383632"/>
                <a:gd name="connsiteY0" fmla="*/ 407194 h 1562100"/>
                <a:gd name="connsiteX1" fmla="*/ 88107 w 2383632"/>
                <a:gd name="connsiteY1" fmla="*/ 476250 h 1562100"/>
                <a:gd name="connsiteX2" fmla="*/ 0 w 2383632"/>
                <a:gd name="connsiteY2" fmla="*/ 323850 h 1562100"/>
                <a:gd name="connsiteX3" fmla="*/ 383382 w 2383632"/>
                <a:gd name="connsiteY3" fmla="*/ 271462 h 1562100"/>
                <a:gd name="connsiteX4" fmla="*/ 688182 w 2383632"/>
                <a:gd name="connsiteY4" fmla="*/ 223837 h 1562100"/>
                <a:gd name="connsiteX5" fmla="*/ 990600 w 2383632"/>
                <a:gd name="connsiteY5" fmla="*/ 176212 h 1562100"/>
                <a:gd name="connsiteX6" fmla="*/ 1162050 w 2383632"/>
                <a:gd name="connsiteY6" fmla="*/ 159544 h 1562100"/>
                <a:gd name="connsiteX7" fmla="*/ 1588294 w 2383632"/>
                <a:gd name="connsiteY7" fmla="*/ 95250 h 1562100"/>
                <a:gd name="connsiteX8" fmla="*/ 1835944 w 2383632"/>
                <a:gd name="connsiteY8" fmla="*/ 66675 h 1562100"/>
                <a:gd name="connsiteX9" fmla="*/ 1878807 w 2383632"/>
                <a:gd name="connsiteY9" fmla="*/ 47625 h 1562100"/>
                <a:gd name="connsiteX10" fmla="*/ 1935957 w 2383632"/>
                <a:gd name="connsiteY10" fmla="*/ 23812 h 1562100"/>
                <a:gd name="connsiteX11" fmla="*/ 1985963 w 2383632"/>
                <a:gd name="connsiteY11" fmla="*/ 7144 h 1562100"/>
                <a:gd name="connsiteX12" fmla="*/ 2033588 w 2383632"/>
                <a:gd name="connsiteY12" fmla="*/ 0 h 1562100"/>
                <a:gd name="connsiteX13" fmla="*/ 2066925 w 2383632"/>
                <a:gd name="connsiteY13" fmla="*/ 0 h 1562100"/>
                <a:gd name="connsiteX14" fmla="*/ 2090738 w 2383632"/>
                <a:gd name="connsiteY14" fmla="*/ 4762 h 1562100"/>
                <a:gd name="connsiteX15" fmla="*/ 2114550 w 2383632"/>
                <a:gd name="connsiteY15" fmla="*/ 19050 h 1562100"/>
                <a:gd name="connsiteX16" fmla="*/ 2185988 w 2383632"/>
                <a:gd name="connsiteY16" fmla="*/ 61912 h 1562100"/>
                <a:gd name="connsiteX17" fmla="*/ 2271713 w 2383632"/>
                <a:gd name="connsiteY17" fmla="*/ 119062 h 1562100"/>
                <a:gd name="connsiteX18" fmla="*/ 2321719 w 2383632"/>
                <a:gd name="connsiteY18" fmla="*/ 157162 h 1562100"/>
                <a:gd name="connsiteX19" fmla="*/ 2350294 w 2383632"/>
                <a:gd name="connsiteY19" fmla="*/ 183356 h 1562100"/>
                <a:gd name="connsiteX20" fmla="*/ 2371725 w 2383632"/>
                <a:gd name="connsiteY20" fmla="*/ 214312 h 1562100"/>
                <a:gd name="connsiteX21" fmla="*/ 2381250 w 2383632"/>
                <a:gd name="connsiteY21" fmla="*/ 245269 h 1562100"/>
                <a:gd name="connsiteX22" fmla="*/ 2383632 w 2383632"/>
                <a:gd name="connsiteY22" fmla="*/ 269081 h 1562100"/>
                <a:gd name="connsiteX23" fmla="*/ 2374107 w 2383632"/>
                <a:gd name="connsiteY23" fmla="*/ 304800 h 1562100"/>
                <a:gd name="connsiteX24" fmla="*/ 2352675 w 2383632"/>
                <a:gd name="connsiteY24" fmla="*/ 323850 h 1562100"/>
                <a:gd name="connsiteX25" fmla="*/ 2331244 w 2383632"/>
                <a:gd name="connsiteY25" fmla="*/ 347662 h 1562100"/>
                <a:gd name="connsiteX26" fmla="*/ 2316957 w 2383632"/>
                <a:gd name="connsiteY26" fmla="*/ 383381 h 1562100"/>
                <a:gd name="connsiteX27" fmla="*/ 2302669 w 2383632"/>
                <a:gd name="connsiteY27" fmla="*/ 423862 h 1562100"/>
                <a:gd name="connsiteX28" fmla="*/ 2297907 w 2383632"/>
                <a:gd name="connsiteY28" fmla="*/ 490537 h 1562100"/>
                <a:gd name="connsiteX29" fmla="*/ 2233613 w 2383632"/>
                <a:gd name="connsiteY29" fmla="*/ 766762 h 1562100"/>
                <a:gd name="connsiteX30" fmla="*/ 2162175 w 2383632"/>
                <a:gd name="connsiteY30" fmla="*/ 1107281 h 1562100"/>
                <a:gd name="connsiteX31" fmla="*/ 2097882 w 2383632"/>
                <a:gd name="connsiteY31" fmla="*/ 1381125 h 1562100"/>
                <a:gd name="connsiteX32" fmla="*/ 2074069 w 2383632"/>
                <a:gd name="connsiteY32" fmla="*/ 1435894 h 1562100"/>
                <a:gd name="connsiteX33" fmla="*/ 2028825 w 2383632"/>
                <a:gd name="connsiteY33" fmla="*/ 1531144 h 1562100"/>
                <a:gd name="connsiteX34" fmla="*/ 2014538 w 2383632"/>
                <a:gd name="connsiteY34" fmla="*/ 1554956 h 1562100"/>
                <a:gd name="connsiteX35" fmla="*/ 2002632 w 2383632"/>
                <a:gd name="connsiteY35" fmla="*/ 1562100 h 1562100"/>
                <a:gd name="connsiteX36" fmla="*/ 1985963 w 2383632"/>
                <a:gd name="connsiteY36" fmla="*/ 1562100 h 1562100"/>
                <a:gd name="connsiteX37" fmla="*/ 1947863 w 2383632"/>
                <a:gd name="connsiteY37" fmla="*/ 1557337 h 1562100"/>
                <a:gd name="connsiteX38" fmla="*/ 1902619 w 2383632"/>
                <a:gd name="connsiteY38" fmla="*/ 1528762 h 1562100"/>
                <a:gd name="connsiteX39" fmla="*/ 1847850 w 2383632"/>
                <a:gd name="connsiteY39" fmla="*/ 1495425 h 1562100"/>
                <a:gd name="connsiteX40" fmla="*/ 1812132 w 2383632"/>
                <a:gd name="connsiteY40" fmla="*/ 1452562 h 1562100"/>
                <a:gd name="connsiteX41" fmla="*/ 1845469 w 2383632"/>
                <a:gd name="connsiteY41" fmla="*/ 1321594 h 1562100"/>
                <a:gd name="connsiteX42" fmla="*/ 1945482 w 2383632"/>
                <a:gd name="connsiteY42" fmla="*/ 826294 h 1562100"/>
                <a:gd name="connsiteX43" fmla="*/ 1985963 w 2383632"/>
                <a:gd name="connsiteY43" fmla="*/ 719137 h 1562100"/>
                <a:gd name="connsiteX44" fmla="*/ 2031207 w 2383632"/>
                <a:gd name="connsiteY44" fmla="*/ 347662 h 1562100"/>
                <a:gd name="connsiteX45" fmla="*/ 2028825 w 2383632"/>
                <a:gd name="connsiteY45" fmla="*/ 309562 h 1562100"/>
                <a:gd name="connsiteX46" fmla="*/ 2021682 w 2383632"/>
                <a:gd name="connsiteY46" fmla="*/ 285750 h 1562100"/>
                <a:gd name="connsiteX47" fmla="*/ 2009775 w 2383632"/>
                <a:gd name="connsiteY47" fmla="*/ 269081 h 1562100"/>
                <a:gd name="connsiteX48" fmla="*/ 1993107 w 2383632"/>
                <a:gd name="connsiteY48" fmla="*/ 252412 h 1562100"/>
                <a:gd name="connsiteX49" fmla="*/ 1959769 w 2383632"/>
                <a:gd name="connsiteY49" fmla="*/ 233362 h 1562100"/>
                <a:gd name="connsiteX50" fmla="*/ 1914525 w 2383632"/>
                <a:gd name="connsiteY50" fmla="*/ 221456 h 1562100"/>
                <a:gd name="connsiteX51" fmla="*/ 1659732 w 2383632"/>
                <a:gd name="connsiteY51" fmla="*/ 252412 h 1562100"/>
                <a:gd name="connsiteX52" fmla="*/ 1145382 w 2383632"/>
                <a:gd name="connsiteY52" fmla="*/ 316706 h 1562100"/>
                <a:gd name="connsiteX53" fmla="*/ 995363 w 2383632"/>
                <a:gd name="connsiteY53" fmla="*/ 330994 h 1562100"/>
                <a:gd name="connsiteX54" fmla="*/ 557213 w 2383632"/>
                <a:gd name="connsiteY54" fmla="*/ 407194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83632" h="1562100">
                  <a:moveTo>
                    <a:pt x="557213" y="407194"/>
                  </a:moveTo>
                  <a:lnTo>
                    <a:pt x="88107" y="476250"/>
                  </a:lnTo>
                  <a:lnTo>
                    <a:pt x="0" y="323850"/>
                  </a:lnTo>
                  <a:lnTo>
                    <a:pt x="383382" y="271462"/>
                  </a:lnTo>
                  <a:lnTo>
                    <a:pt x="688182" y="223837"/>
                  </a:lnTo>
                  <a:lnTo>
                    <a:pt x="990600" y="176212"/>
                  </a:lnTo>
                  <a:lnTo>
                    <a:pt x="1162050" y="159544"/>
                  </a:lnTo>
                  <a:lnTo>
                    <a:pt x="1588294" y="95250"/>
                  </a:lnTo>
                  <a:lnTo>
                    <a:pt x="1835944" y="66675"/>
                  </a:lnTo>
                  <a:lnTo>
                    <a:pt x="1878807" y="47625"/>
                  </a:lnTo>
                  <a:lnTo>
                    <a:pt x="1935957" y="23812"/>
                  </a:lnTo>
                  <a:lnTo>
                    <a:pt x="1985963" y="7144"/>
                  </a:lnTo>
                  <a:lnTo>
                    <a:pt x="2033588" y="0"/>
                  </a:lnTo>
                  <a:lnTo>
                    <a:pt x="2066925" y="0"/>
                  </a:lnTo>
                  <a:lnTo>
                    <a:pt x="2090738" y="4762"/>
                  </a:lnTo>
                  <a:lnTo>
                    <a:pt x="2114550" y="19050"/>
                  </a:lnTo>
                  <a:lnTo>
                    <a:pt x="2185988" y="61912"/>
                  </a:lnTo>
                  <a:lnTo>
                    <a:pt x="2271713" y="119062"/>
                  </a:lnTo>
                  <a:lnTo>
                    <a:pt x="2321719" y="157162"/>
                  </a:lnTo>
                  <a:lnTo>
                    <a:pt x="2350294" y="183356"/>
                  </a:lnTo>
                  <a:lnTo>
                    <a:pt x="2371725" y="214312"/>
                  </a:lnTo>
                  <a:lnTo>
                    <a:pt x="2381250" y="245269"/>
                  </a:lnTo>
                  <a:lnTo>
                    <a:pt x="2383632" y="269081"/>
                  </a:lnTo>
                  <a:lnTo>
                    <a:pt x="2374107" y="304800"/>
                  </a:lnTo>
                  <a:lnTo>
                    <a:pt x="2352675" y="323850"/>
                  </a:lnTo>
                  <a:lnTo>
                    <a:pt x="2331244" y="347662"/>
                  </a:lnTo>
                  <a:lnTo>
                    <a:pt x="2316957" y="383381"/>
                  </a:lnTo>
                  <a:lnTo>
                    <a:pt x="2302669" y="423862"/>
                  </a:lnTo>
                  <a:lnTo>
                    <a:pt x="2297907" y="490537"/>
                  </a:lnTo>
                  <a:lnTo>
                    <a:pt x="2233613" y="766762"/>
                  </a:lnTo>
                  <a:lnTo>
                    <a:pt x="2162175" y="1107281"/>
                  </a:lnTo>
                  <a:lnTo>
                    <a:pt x="2097882" y="1381125"/>
                  </a:lnTo>
                  <a:lnTo>
                    <a:pt x="2074069" y="1435894"/>
                  </a:lnTo>
                  <a:lnTo>
                    <a:pt x="2028825" y="1531144"/>
                  </a:lnTo>
                  <a:lnTo>
                    <a:pt x="2014538" y="1554956"/>
                  </a:lnTo>
                  <a:lnTo>
                    <a:pt x="2002632" y="1562100"/>
                  </a:lnTo>
                  <a:lnTo>
                    <a:pt x="1985963" y="1562100"/>
                  </a:lnTo>
                  <a:lnTo>
                    <a:pt x="1947863" y="1557337"/>
                  </a:lnTo>
                  <a:lnTo>
                    <a:pt x="1902619" y="1528762"/>
                  </a:lnTo>
                  <a:lnTo>
                    <a:pt x="1847850" y="1495425"/>
                  </a:lnTo>
                  <a:lnTo>
                    <a:pt x="1812132" y="1452562"/>
                  </a:lnTo>
                  <a:lnTo>
                    <a:pt x="1845469" y="1321594"/>
                  </a:lnTo>
                  <a:lnTo>
                    <a:pt x="1945482" y="826294"/>
                  </a:lnTo>
                  <a:lnTo>
                    <a:pt x="1985963" y="719137"/>
                  </a:lnTo>
                  <a:lnTo>
                    <a:pt x="2031207" y="347662"/>
                  </a:lnTo>
                  <a:lnTo>
                    <a:pt x="2028825" y="309562"/>
                  </a:lnTo>
                  <a:lnTo>
                    <a:pt x="2021682" y="285750"/>
                  </a:lnTo>
                  <a:lnTo>
                    <a:pt x="2009775" y="269081"/>
                  </a:lnTo>
                  <a:lnTo>
                    <a:pt x="1993107" y="252412"/>
                  </a:lnTo>
                  <a:lnTo>
                    <a:pt x="1959769" y="233362"/>
                  </a:lnTo>
                  <a:lnTo>
                    <a:pt x="1914525" y="221456"/>
                  </a:lnTo>
                  <a:lnTo>
                    <a:pt x="1659732" y="252412"/>
                  </a:lnTo>
                  <a:lnTo>
                    <a:pt x="1145382" y="316706"/>
                  </a:lnTo>
                  <a:lnTo>
                    <a:pt x="995363" y="330994"/>
                  </a:lnTo>
                  <a:lnTo>
                    <a:pt x="5572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448C7339-64A2-4F07-A0BD-80057312CBDF}"/>
                </a:ext>
              </a:extLst>
            </p:cNvPr>
            <p:cNvSpPr/>
            <p:nvPr/>
          </p:nvSpPr>
          <p:spPr>
            <a:xfrm>
              <a:off x="6442075" y="2683902"/>
              <a:ext cx="317500" cy="1749425"/>
            </a:xfrm>
            <a:custGeom>
              <a:avLst/>
              <a:gdLst>
                <a:gd name="connsiteX0" fmla="*/ 97703 w 318161"/>
                <a:gd name="connsiteY0" fmla="*/ 926926 h 1748634"/>
                <a:gd name="connsiteX1" fmla="*/ 95197 w 318161"/>
                <a:gd name="connsiteY1" fmla="*/ 413359 h 1748634"/>
                <a:gd name="connsiteX2" fmla="*/ 92692 w 318161"/>
                <a:gd name="connsiteY2" fmla="*/ 303130 h 1748634"/>
                <a:gd name="connsiteX3" fmla="*/ 85177 w 318161"/>
                <a:gd name="connsiteY3" fmla="*/ 240500 h 1748634"/>
                <a:gd name="connsiteX4" fmla="*/ 77661 w 318161"/>
                <a:gd name="connsiteY4" fmla="*/ 210437 h 1748634"/>
                <a:gd name="connsiteX5" fmla="*/ 67640 w 318161"/>
                <a:gd name="connsiteY5" fmla="*/ 170354 h 1748634"/>
                <a:gd name="connsiteX6" fmla="*/ 0 w 318161"/>
                <a:gd name="connsiteY6" fmla="*/ 72651 h 1748634"/>
                <a:gd name="connsiteX7" fmla="*/ 202921 w 318161"/>
                <a:gd name="connsiteY7" fmla="*/ 0 h 1748634"/>
                <a:gd name="connsiteX8" fmla="*/ 268057 w 318161"/>
                <a:gd name="connsiteY8" fmla="*/ 95198 h 1748634"/>
                <a:gd name="connsiteX9" fmla="*/ 290603 w 318161"/>
                <a:gd name="connsiteY9" fmla="*/ 145302 h 1748634"/>
                <a:gd name="connsiteX10" fmla="*/ 305635 w 318161"/>
                <a:gd name="connsiteY10" fmla="*/ 192901 h 1748634"/>
                <a:gd name="connsiteX11" fmla="*/ 315655 w 318161"/>
                <a:gd name="connsiteY11" fmla="*/ 235489 h 1748634"/>
                <a:gd name="connsiteX12" fmla="*/ 318161 w 318161"/>
                <a:gd name="connsiteY12" fmla="*/ 283088 h 1748634"/>
                <a:gd name="connsiteX13" fmla="*/ 318161 w 318161"/>
                <a:gd name="connsiteY13" fmla="*/ 501041 h 1748634"/>
                <a:gd name="connsiteX14" fmla="*/ 318161 w 318161"/>
                <a:gd name="connsiteY14" fmla="*/ 628807 h 1748634"/>
                <a:gd name="connsiteX15" fmla="*/ 290603 w 318161"/>
                <a:gd name="connsiteY15" fmla="*/ 1109806 h 1748634"/>
                <a:gd name="connsiteX16" fmla="*/ 290603 w 318161"/>
                <a:gd name="connsiteY16" fmla="*/ 1235066 h 1748634"/>
                <a:gd name="connsiteX17" fmla="*/ 293109 w 318161"/>
                <a:gd name="connsiteY17" fmla="*/ 1721076 h 1748634"/>
                <a:gd name="connsiteX18" fmla="*/ 95197 w 318161"/>
                <a:gd name="connsiteY18" fmla="*/ 1748634 h 1748634"/>
                <a:gd name="connsiteX19" fmla="*/ 95197 w 318161"/>
                <a:gd name="connsiteY19" fmla="*/ 1250098 h 1748634"/>
                <a:gd name="connsiteX20" fmla="*/ 97703 w 318161"/>
                <a:gd name="connsiteY20" fmla="*/ 926926 h 174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61" h="1748634">
                  <a:moveTo>
                    <a:pt x="97703" y="926926"/>
                  </a:moveTo>
                  <a:cubicBezTo>
                    <a:pt x="96868" y="755737"/>
                    <a:pt x="96032" y="584548"/>
                    <a:pt x="95197" y="413359"/>
                  </a:cubicBezTo>
                  <a:lnTo>
                    <a:pt x="92692" y="303130"/>
                  </a:lnTo>
                  <a:lnTo>
                    <a:pt x="85177" y="240500"/>
                  </a:lnTo>
                  <a:lnTo>
                    <a:pt x="77661" y="210437"/>
                  </a:lnTo>
                  <a:lnTo>
                    <a:pt x="67640" y="170354"/>
                  </a:lnTo>
                  <a:lnTo>
                    <a:pt x="0" y="72651"/>
                  </a:lnTo>
                  <a:lnTo>
                    <a:pt x="202921" y="0"/>
                  </a:lnTo>
                  <a:lnTo>
                    <a:pt x="268057" y="95198"/>
                  </a:lnTo>
                  <a:lnTo>
                    <a:pt x="290603" y="145302"/>
                  </a:lnTo>
                  <a:lnTo>
                    <a:pt x="305635" y="192901"/>
                  </a:lnTo>
                  <a:lnTo>
                    <a:pt x="315655" y="235489"/>
                  </a:lnTo>
                  <a:lnTo>
                    <a:pt x="318161" y="283088"/>
                  </a:lnTo>
                  <a:lnTo>
                    <a:pt x="318161" y="501041"/>
                  </a:lnTo>
                  <a:lnTo>
                    <a:pt x="318161" y="628807"/>
                  </a:lnTo>
                  <a:lnTo>
                    <a:pt x="290603" y="1109806"/>
                  </a:lnTo>
                  <a:lnTo>
                    <a:pt x="290603" y="1235066"/>
                  </a:lnTo>
                  <a:cubicBezTo>
                    <a:pt x="291438" y="1397069"/>
                    <a:pt x="292274" y="1559073"/>
                    <a:pt x="293109" y="1721076"/>
                  </a:cubicBezTo>
                  <a:lnTo>
                    <a:pt x="95197" y="1748634"/>
                  </a:lnTo>
                  <a:lnTo>
                    <a:pt x="95197" y="1250098"/>
                  </a:lnTo>
                  <a:cubicBezTo>
                    <a:pt x="96032" y="1140704"/>
                    <a:pt x="96868" y="1031310"/>
                    <a:pt x="97703" y="926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9AE13A63-552B-41F9-9B67-19BE13CCCF42}"/>
                </a:ext>
              </a:extLst>
            </p:cNvPr>
            <p:cNvSpPr/>
            <p:nvPr/>
          </p:nvSpPr>
          <p:spPr>
            <a:xfrm>
              <a:off x="5686426" y="3703077"/>
              <a:ext cx="1914525" cy="371475"/>
            </a:xfrm>
            <a:custGeom>
              <a:avLst/>
              <a:gdLst>
                <a:gd name="connsiteX0" fmla="*/ 431006 w 1914525"/>
                <a:gd name="connsiteY0" fmla="*/ 307181 h 371475"/>
                <a:gd name="connsiteX1" fmla="*/ 38100 w 1914525"/>
                <a:gd name="connsiteY1" fmla="*/ 371475 h 371475"/>
                <a:gd name="connsiteX2" fmla="*/ 0 w 1914525"/>
                <a:gd name="connsiteY2" fmla="*/ 214313 h 371475"/>
                <a:gd name="connsiteX3" fmla="*/ 397669 w 1914525"/>
                <a:gd name="connsiteY3" fmla="*/ 147638 h 371475"/>
                <a:gd name="connsiteX4" fmla="*/ 650081 w 1914525"/>
                <a:gd name="connsiteY4" fmla="*/ 114300 h 371475"/>
                <a:gd name="connsiteX5" fmla="*/ 881063 w 1914525"/>
                <a:gd name="connsiteY5" fmla="*/ 88106 h 371475"/>
                <a:gd name="connsiteX6" fmla="*/ 1023938 w 1914525"/>
                <a:gd name="connsiteY6" fmla="*/ 76200 h 371475"/>
                <a:gd name="connsiteX7" fmla="*/ 1247775 w 1914525"/>
                <a:gd name="connsiteY7" fmla="*/ 45244 h 371475"/>
                <a:gd name="connsiteX8" fmla="*/ 1507331 w 1914525"/>
                <a:gd name="connsiteY8" fmla="*/ 19050 h 371475"/>
                <a:gd name="connsiteX9" fmla="*/ 1914525 w 1914525"/>
                <a:gd name="connsiteY9" fmla="*/ 0 h 371475"/>
                <a:gd name="connsiteX10" fmla="*/ 1907381 w 1914525"/>
                <a:gd name="connsiteY10" fmla="*/ 164306 h 371475"/>
                <a:gd name="connsiteX11" fmla="*/ 1635919 w 1914525"/>
                <a:gd name="connsiteY11" fmla="*/ 164306 h 371475"/>
                <a:gd name="connsiteX12" fmla="*/ 1428750 w 1914525"/>
                <a:gd name="connsiteY12" fmla="*/ 180975 h 371475"/>
                <a:gd name="connsiteX13" fmla="*/ 1019175 w 1914525"/>
                <a:gd name="connsiteY13" fmla="*/ 230981 h 371475"/>
                <a:gd name="connsiteX14" fmla="*/ 883444 w 1914525"/>
                <a:gd name="connsiteY14" fmla="*/ 247650 h 371475"/>
                <a:gd name="connsiteX15" fmla="*/ 431006 w 1914525"/>
                <a:gd name="connsiteY15" fmla="*/ 307181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4525" h="371475">
                  <a:moveTo>
                    <a:pt x="431006" y="307181"/>
                  </a:moveTo>
                  <a:lnTo>
                    <a:pt x="38100" y="371475"/>
                  </a:lnTo>
                  <a:lnTo>
                    <a:pt x="0" y="214313"/>
                  </a:lnTo>
                  <a:lnTo>
                    <a:pt x="397669" y="147638"/>
                  </a:lnTo>
                  <a:lnTo>
                    <a:pt x="650081" y="114300"/>
                  </a:lnTo>
                  <a:lnTo>
                    <a:pt x="881063" y="88106"/>
                  </a:lnTo>
                  <a:lnTo>
                    <a:pt x="1023938" y="76200"/>
                  </a:lnTo>
                  <a:lnTo>
                    <a:pt x="1247775" y="45244"/>
                  </a:lnTo>
                  <a:lnTo>
                    <a:pt x="1507331" y="19050"/>
                  </a:lnTo>
                  <a:lnTo>
                    <a:pt x="1914525" y="0"/>
                  </a:lnTo>
                  <a:lnTo>
                    <a:pt x="1907381" y="164306"/>
                  </a:lnTo>
                  <a:lnTo>
                    <a:pt x="1635919" y="164306"/>
                  </a:lnTo>
                  <a:lnTo>
                    <a:pt x="1428750" y="180975"/>
                  </a:lnTo>
                  <a:lnTo>
                    <a:pt x="1019175" y="230981"/>
                  </a:lnTo>
                  <a:lnTo>
                    <a:pt x="883444" y="247650"/>
                  </a:lnTo>
                  <a:lnTo>
                    <a:pt x="43100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4">
              <a:extLst>
                <a:ext uri="{FF2B5EF4-FFF2-40B4-BE49-F238E27FC236}">
                  <a16:creationId xmlns:a16="http://schemas.microsoft.com/office/drawing/2014/main" id="{CB56A0BD-67D9-489B-BF5A-0BAFE894873C}"/>
                </a:ext>
              </a:extLst>
            </p:cNvPr>
            <p:cNvSpPr/>
            <p:nvPr/>
          </p:nvSpPr>
          <p:spPr>
            <a:xfrm>
              <a:off x="5767389" y="4322764"/>
              <a:ext cx="1724025" cy="382587"/>
            </a:xfrm>
            <a:custGeom>
              <a:avLst/>
              <a:gdLst>
                <a:gd name="connsiteX0" fmla="*/ 902493 w 1724025"/>
                <a:gd name="connsiteY0" fmla="*/ 183356 h 383381"/>
                <a:gd name="connsiteX1" fmla="*/ 597693 w 1724025"/>
                <a:gd name="connsiteY1" fmla="*/ 233362 h 383381"/>
                <a:gd name="connsiteX2" fmla="*/ 371475 w 1724025"/>
                <a:gd name="connsiteY2" fmla="*/ 276225 h 383381"/>
                <a:gd name="connsiteX3" fmla="*/ 192881 w 1724025"/>
                <a:gd name="connsiteY3" fmla="*/ 321469 h 383381"/>
                <a:gd name="connsiteX4" fmla="*/ 40481 w 1724025"/>
                <a:gd name="connsiteY4" fmla="*/ 383381 h 383381"/>
                <a:gd name="connsiteX5" fmla="*/ 0 w 1724025"/>
                <a:gd name="connsiteY5" fmla="*/ 216694 h 383381"/>
                <a:gd name="connsiteX6" fmla="*/ 200025 w 1724025"/>
                <a:gd name="connsiteY6" fmla="*/ 166687 h 383381"/>
                <a:gd name="connsiteX7" fmla="*/ 421481 w 1724025"/>
                <a:gd name="connsiteY7" fmla="*/ 119062 h 383381"/>
                <a:gd name="connsiteX8" fmla="*/ 695325 w 1724025"/>
                <a:gd name="connsiteY8" fmla="*/ 76200 h 383381"/>
                <a:gd name="connsiteX9" fmla="*/ 795337 w 1724025"/>
                <a:gd name="connsiteY9" fmla="*/ 61912 h 383381"/>
                <a:gd name="connsiteX10" fmla="*/ 931068 w 1724025"/>
                <a:gd name="connsiteY10" fmla="*/ 50006 h 383381"/>
                <a:gd name="connsiteX11" fmla="*/ 1350168 w 1724025"/>
                <a:gd name="connsiteY11" fmla="*/ 14287 h 383381"/>
                <a:gd name="connsiteX12" fmla="*/ 1702593 w 1724025"/>
                <a:gd name="connsiteY12" fmla="*/ 0 h 383381"/>
                <a:gd name="connsiteX13" fmla="*/ 1724025 w 1724025"/>
                <a:gd name="connsiteY13" fmla="*/ 221456 h 383381"/>
                <a:gd name="connsiteX14" fmla="*/ 1654968 w 1724025"/>
                <a:gd name="connsiteY14" fmla="*/ 200025 h 383381"/>
                <a:gd name="connsiteX15" fmla="*/ 1581150 w 1724025"/>
                <a:gd name="connsiteY15" fmla="*/ 171450 h 383381"/>
                <a:gd name="connsiteX16" fmla="*/ 1528762 w 1724025"/>
                <a:gd name="connsiteY16" fmla="*/ 159544 h 383381"/>
                <a:gd name="connsiteX17" fmla="*/ 1402556 w 1724025"/>
                <a:gd name="connsiteY17" fmla="*/ 157162 h 383381"/>
                <a:gd name="connsiteX18" fmla="*/ 1140618 w 1724025"/>
                <a:gd name="connsiteY18" fmla="*/ 169069 h 383381"/>
                <a:gd name="connsiteX19" fmla="*/ 902493 w 1724025"/>
                <a:gd name="connsiteY19" fmla="*/ 1833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4025" h="383381">
                  <a:moveTo>
                    <a:pt x="902493" y="183356"/>
                  </a:moveTo>
                  <a:lnTo>
                    <a:pt x="597693" y="233362"/>
                  </a:lnTo>
                  <a:lnTo>
                    <a:pt x="371475" y="276225"/>
                  </a:lnTo>
                  <a:lnTo>
                    <a:pt x="192881" y="321469"/>
                  </a:lnTo>
                  <a:lnTo>
                    <a:pt x="40481" y="383381"/>
                  </a:lnTo>
                  <a:lnTo>
                    <a:pt x="0" y="216694"/>
                  </a:lnTo>
                  <a:lnTo>
                    <a:pt x="200025" y="166687"/>
                  </a:lnTo>
                  <a:lnTo>
                    <a:pt x="421481" y="119062"/>
                  </a:lnTo>
                  <a:lnTo>
                    <a:pt x="695325" y="76200"/>
                  </a:lnTo>
                  <a:lnTo>
                    <a:pt x="795337" y="61912"/>
                  </a:lnTo>
                  <a:lnTo>
                    <a:pt x="931068" y="50006"/>
                  </a:lnTo>
                  <a:lnTo>
                    <a:pt x="1350168" y="14287"/>
                  </a:lnTo>
                  <a:lnTo>
                    <a:pt x="1702593" y="0"/>
                  </a:lnTo>
                  <a:lnTo>
                    <a:pt x="1724025" y="221456"/>
                  </a:lnTo>
                  <a:lnTo>
                    <a:pt x="1654968" y="200025"/>
                  </a:lnTo>
                  <a:lnTo>
                    <a:pt x="1581150" y="171450"/>
                  </a:lnTo>
                  <a:lnTo>
                    <a:pt x="1528762" y="159544"/>
                  </a:lnTo>
                  <a:lnTo>
                    <a:pt x="1402556" y="157162"/>
                  </a:lnTo>
                  <a:lnTo>
                    <a:pt x="1140618" y="169069"/>
                  </a:lnTo>
                  <a:lnTo>
                    <a:pt x="902493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230008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BEE6F6E-7CDF-4455-8CFA-16523BC95D6B}"/>
              </a:ext>
            </a:extLst>
          </p:cNvPr>
          <p:cNvSpPr/>
          <p:nvPr/>
        </p:nvSpPr>
        <p:spPr>
          <a:xfrm>
            <a:off x="4202114" y="1543051"/>
            <a:ext cx="1101725" cy="569913"/>
          </a:xfrm>
          <a:custGeom>
            <a:avLst/>
            <a:gdLst>
              <a:gd name="connsiteX0" fmla="*/ 204788 w 1100138"/>
              <a:gd name="connsiteY0" fmla="*/ 97631 h 569119"/>
              <a:gd name="connsiteX1" fmla="*/ 354807 w 1100138"/>
              <a:gd name="connsiteY1" fmla="*/ 154781 h 569119"/>
              <a:gd name="connsiteX2" fmla="*/ 485775 w 1100138"/>
              <a:gd name="connsiteY2" fmla="*/ 188119 h 569119"/>
              <a:gd name="connsiteX3" fmla="*/ 702469 w 1100138"/>
              <a:gd name="connsiteY3" fmla="*/ 223838 h 569119"/>
              <a:gd name="connsiteX4" fmla="*/ 878682 w 1100138"/>
              <a:gd name="connsiteY4" fmla="*/ 235744 h 569119"/>
              <a:gd name="connsiteX5" fmla="*/ 923925 w 1100138"/>
              <a:gd name="connsiteY5" fmla="*/ 250031 h 569119"/>
              <a:gd name="connsiteX6" fmla="*/ 978694 w 1100138"/>
              <a:gd name="connsiteY6" fmla="*/ 283369 h 569119"/>
              <a:gd name="connsiteX7" fmla="*/ 1033463 w 1100138"/>
              <a:gd name="connsiteY7" fmla="*/ 330994 h 569119"/>
              <a:gd name="connsiteX8" fmla="*/ 1073944 w 1100138"/>
              <a:gd name="connsiteY8" fmla="*/ 395288 h 569119"/>
              <a:gd name="connsiteX9" fmla="*/ 1095375 w 1100138"/>
              <a:gd name="connsiteY9" fmla="*/ 442913 h 569119"/>
              <a:gd name="connsiteX10" fmla="*/ 1100138 w 1100138"/>
              <a:gd name="connsiteY10" fmla="*/ 476250 h 569119"/>
              <a:gd name="connsiteX11" fmla="*/ 1090613 w 1100138"/>
              <a:gd name="connsiteY11" fmla="*/ 514350 h 569119"/>
              <a:gd name="connsiteX12" fmla="*/ 1064419 w 1100138"/>
              <a:gd name="connsiteY12" fmla="*/ 540544 h 569119"/>
              <a:gd name="connsiteX13" fmla="*/ 1026319 w 1100138"/>
              <a:gd name="connsiteY13" fmla="*/ 559594 h 569119"/>
              <a:gd name="connsiteX14" fmla="*/ 985838 w 1100138"/>
              <a:gd name="connsiteY14" fmla="*/ 566738 h 569119"/>
              <a:gd name="connsiteX15" fmla="*/ 931069 w 1100138"/>
              <a:gd name="connsiteY15" fmla="*/ 569119 h 569119"/>
              <a:gd name="connsiteX16" fmla="*/ 881063 w 1100138"/>
              <a:gd name="connsiteY16" fmla="*/ 564356 h 569119"/>
              <a:gd name="connsiteX17" fmla="*/ 816769 w 1100138"/>
              <a:gd name="connsiteY17" fmla="*/ 550069 h 569119"/>
              <a:gd name="connsiteX18" fmla="*/ 726282 w 1100138"/>
              <a:gd name="connsiteY18" fmla="*/ 519113 h 569119"/>
              <a:gd name="connsiteX19" fmla="*/ 611982 w 1100138"/>
              <a:gd name="connsiteY19" fmla="*/ 473869 h 569119"/>
              <a:gd name="connsiteX20" fmla="*/ 492919 w 1100138"/>
              <a:gd name="connsiteY20" fmla="*/ 426244 h 569119"/>
              <a:gd name="connsiteX21" fmla="*/ 390525 w 1100138"/>
              <a:gd name="connsiteY21" fmla="*/ 369094 h 569119"/>
              <a:gd name="connsiteX22" fmla="*/ 292894 w 1100138"/>
              <a:gd name="connsiteY22" fmla="*/ 309563 h 569119"/>
              <a:gd name="connsiteX23" fmla="*/ 219075 w 1100138"/>
              <a:gd name="connsiteY23" fmla="*/ 250031 h 569119"/>
              <a:gd name="connsiteX24" fmla="*/ 130969 w 1100138"/>
              <a:gd name="connsiteY24" fmla="*/ 176213 h 569119"/>
              <a:gd name="connsiteX25" fmla="*/ 69057 w 1100138"/>
              <a:gd name="connsiteY25" fmla="*/ 114300 h 569119"/>
              <a:gd name="connsiteX26" fmla="*/ 19050 w 1100138"/>
              <a:gd name="connsiteY26" fmla="*/ 59531 h 569119"/>
              <a:gd name="connsiteX27" fmla="*/ 2382 w 1100138"/>
              <a:gd name="connsiteY27" fmla="*/ 35719 h 569119"/>
              <a:gd name="connsiteX28" fmla="*/ 0 w 1100138"/>
              <a:gd name="connsiteY28" fmla="*/ 9525 h 569119"/>
              <a:gd name="connsiteX29" fmla="*/ 11907 w 1100138"/>
              <a:gd name="connsiteY29" fmla="*/ 0 h 569119"/>
              <a:gd name="connsiteX30" fmla="*/ 47625 w 1100138"/>
              <a:gd name="connsiteY30" fmla="*/ 7144 h 569119"/>
              <a:gd name="connsiteX31" fmla="*/ 97632 w 1100138"/>
              <a:gd name="connsiteY31" fmla="*/ 40481 h 569119"/>
              <a:gd name="connsiteX32" fmla="*/ 204788 w 1100138"/>
              <a:gd name="connsiteY32" fmla="*/ 97631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00138" h="569119">
                <a:moveTo>
                  <a:pt x="204788" y="97631"/>
                </a:moveTo>
                <a:lnTo>
                  <a:pt x="354807" y="154781"/>
                </a:lnTo>
                <a:lnTo>
                  <a:pt x="485775" y="188119"/>
                </a:lnTo>
                <a:lnTo>
                  <a:pt x="702469" y="223838"/>
                </a:lnTo>
                <a:lnTo>
                  <a:pt x="878682" y="235744"/>
                </a:lnTo>
                <a:lnTo>
                  <a:pt x="923925" y="250031"/>
                </a:lnTo>
                <a:lnTo>
                  <a:pt x="978694" y="283369"/>
                </a:lnTo>
                <a:lnTo>
                  <a:pt x="1033463" y="330994"/>
                </a:lnTo>
                <a:lnTo>
                  <a:pt x="1073944" y="395288"/>
                </a:lnTo>
                <a:lnTo>
                  <a:pt x="1095375" y="442913"/>
                </a:lnTo>
                <a:lnTo>
                  <a:pt x="1100138" y="476250"/>
                </a:lnTo>
                <a:lnTo>
                  <a:pt x="1090613" y="514350"/>
                </a:lnTo>
                <a:lnTo>
                  <a:pt x="1064419" y="540544"/>
                </a:lnTo>
                <a:lnTo>
                  <a:pt x="1026319" y="559594"/>
                </a:lnTo>
                <a:lnTo>
                  <a:pt x="985838" y="566738"/>
                </a:lnTo>
                <a:lnTo>
                  <a:pt x="931069" y="569119"/>
                </a:lnTo>
                <a:lnTo>
                  <a:pt x="881063" y="564356"/>
                </a:lnTo>
                <a:lnTo>
                  <a:pt x="816769" y="550069"/>
                </a:lnTo>
                <a:lnTo>
                  <a:pt x="726282" y="519113"/>
                </a:lnTo>
                <a:lnTo>
                  <a:pt x="611982" y="473869"/>
                </a:lnTo>
                <a:lnTo>
                  <a:pt x="492919" y="426244"/>
                </a:lnTo>
                <a:lnTo>
                  <a:pt x="390525" y="369094"/>
                </a:lnTo>
                <a:lnTo>
                  <a:pt x="292894" y="309563"/>
                </a:lnTo>
                <a:lnTo>
                  <a:pt x="219075" y="250031"/>
                </a:lnTo>
                <a:lnTo>
                  <a:pt x="130969" y="176213"/>
                </a:lnTo>
                <a:lnTo>
                  <a:pt x="69057" y="114300"/>
                </a:lnTo>
                <a:lnTo>
                  <a:pt x="19050" y="59531"/>
                </a:lnTo>
                <a:lnTo>
                  <a:pt x="2382" y="35719"/>
                </a:lnTo>
                <a:lnTo>
                  <a:pt x="0" y="9525"/>
                </a:lnTo>
                <a:lnTo>
                  <a:pt x="11907" y="0"/>
                </a:lnTo>
                <a:lnTo>
                  <a:pt x="47625" y="7144"/>
                </a:lnTo>
                <a:lnTo>
                  <a:pt x="97632" y="40481"/>
                </a:lnTo>
                <a:lnTo>
                  <a:pt x="204788" y="976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BB0123E-1B6D-470A-B85A-4567A85CF52D}"/>
              </a:ext>
            </a:extLst>
          </p:cNvPr>
          <p:cNvSpPr/>
          <p:nvPr/>
        </p:nvSpPr>
        <p:spPr>
          <a:xfrm>
            <a:off x="3592513" y="2357439"/>
            <a:ext cx="2190750" cy="604837"/>
          </a:xfrm>
          <a:custGeom>
            <a:avLst/>
            <a:gdLst>
              <a:gd name="connsiteX0" fmla="*/ 654844 w 2190750"/>
              <a:gd name="connsiteY0" fmla="*/ 328612 h 604837"/>
              <a:gd name="connsiteX1" fmla="*/ 845344 w 2190750"/>
              <a:gd name="connsiteY1" fmla="*/ 295275 h 604837"/>
              <a:gd name="connsiteX2" fmla="*/ 1209675 w 2190750"/>
              <a:gd name="connsiteY2" fmla="*/ 202406 h 604837"/>
              <a:gd name="connsiteX3" fmla="*/ 1578769 w 2190750"/>
              <a:gd name="connsiteY3" fmla="*/ 111918 h 604837"/>
              <a:gd name="connsiteX4" fmla="*/ 1662113 w 2190750"/>
              <a:gd name="connsiteY4" fmla="*/ 78581 h 604837"/>
              <a:gd name="connsiteX5" fmla="*/ 1728788 w 2190750"/>
              <a:gd name="connsiteY5" fmla="*/ 42862 h 604837"/>
              <a:gd name="connsiteX6" fmla="*/ 1783557 w 2190750"/>
              <a:gd name="connsiteY6" fmla="*/ 0 h 604837"/>
              <a:gd name="connsiteX7" fmla="*/ 1819275 w 2190750"/>
              <a:gd name="connsiteY7" fmla="*/ 2381 h 604837"/>
              <a:gd name="connsiteX8" fmla="*/ 1885950 w 2190750"/>
              <a:gd name="connsiteY8" fmla="*/ 9525 h 604837"/>
              <a:gd name="connsiteX9" fmla="*/ 1971675 w 2190750"/>
              <a:gd name="connsiteY9" fmla="*/ 23812 h 604837"/>
              <a:gd name="connsiteX10" fmla="*/ 2033588 w 2190750"/>
              <a:gd name="connsiteY10" fmla="*/ 38100 h 604837"/>
              <a:gd name="connsiteX11" fmla="*/ 2100263 w 2190750"/>
              <a:gd name="connsiteY11" fmla="*/ 64293 h 604837"/>
              <a:gd name="connsiteX12" fmla="*/ 2145507 w 2190750"/>
              <a:gd name="connsiteY12" fmla="*/ 95250 h 604837"/>
              <a:gd name="connsiteX13" fmla="*/ 2178844 w 2190750"/>
              <a:gd name="connsiteY13" fmla="*/ 128587 h 604837"/>
              <a:gd name="connsiteX14" fmla="*/ 2190750 w 2190750"/>
              <a:gd name="connsiteY14" fmla="*/ 159543 h 604837"/>
              <a:gd name="connsiteX15" fmla="*/ 2190750 w 2190750"/>
              <a:gd name="connsiteY15" fmla="*/ 192881 h 604837"/>
              <a:gd name="connsiteX16" fmla="*/ 2176463 w 2190750"/>
              <a:gd name="connsiteY16" fmla="*/ 223837 h 604837"/>
              <a:gd name="connsiteX17" fmla="*/ 2147888 w 2190750"/>
              <a:gd name="connsiteY17" fmla="*/ 250031 h 604837"/>
              <a:gd name="connsiteX18" fmla="*/ 2116932 w 2190750"/>
              <a:gd name="connsiteY18" fmla="*/ 269081 h 604837"/>
              <a:gd name="connsiteX19" fmla="*/ 2016919 w 2190750"/>
              <a:gd name="connsiteY19" fmla="*/ 269081 h 604837"/>
              <a:gd name="connsiteX20" fmla="*/ 1809750 w 2190750"/>
              <a:gd name="connsiteY20" fmla="*/ 280987 h 604837"/>
              <a:gd name="connsiteX21" fmla="*/ 1647825 w 2190750"/>
              <a:gd name="connsiteY21" fmla="*/ 302418 h 604837"/>
              <a:gd name="connsiteX22" fmla="*/ 1466850 w 2190750"/>
              <a:gd name="connsiteY22" fmla="*/ 335756 h 604837"/>
              <a:gd name="connsiteX23" fmla="*/ 1297782 w 2190750"/>
              <a:gd name="connsiteY23" fmla="*/ 373856 h 604837"/>
              <a:gd name="connsiteX24" fmla="*/ 1097757 w 2190750"/>
              <a:gd name="connsiteY24" fmla="*/ 426243 h 604837"/>
              <a:gd name="connsiteX25" fmla="*/ 857250 w 2190750"/>
              <a:gd name="connsiteY25" fmla="*/ 492918 h 604837"/>
              <a:gd name="connsiteX26" fmla="*/ 640557 w 2190750"/>
              <a:gd name="connsiteY26" fmla="*/ 557212 h 604837"/>
              <a:gd name="connsiteX27" fmla="*/ 490538 w 2190750"/>
              <a:gd name="connsiteY27" fmla="*/ 604837 h 604837"/>
              <a:gd name="connsiteX28" fmla="*/ 440532 w 2190750"/>
              <a:gd name="connsiteY28" fmla="*/ 595312 h 604837"/>
              <a:gd name="connsiteX29" fmla="*/ 364332 w 2190750"/>
              <a:gd name="connsiteY29" fmla="*/ 571500 h 604837"/>
              <a:gd name="connsiteX30" fmla="*/ 261938 w 2190750"/>
              <a:gd name="connsiteY30" fmla="*/ 531018 h 604837"/>
              <a:gd name="connsiteX31" fmla="*/ 192882 w 2190750"/>
              <a:gd name="connsiteY31" fmla="*/ 490537 h 604837"/>
              <a:gd name="connsiteX32" fmla="*/ 111919 w 2190750"/>
              <a:gd name="connsiteY32" fmla="*/ 435768 h 604837"/>
              <a:gd name="connsiteX33" fmla="*/ 47625 w 2190750"/>
              <a:gd name="connsiteY33" fmla="*/ 373856 h 604837"/>
              <a:gd name="connsiteX34" fmla="*/ 2382 w 2190750"/>
              <a:gd name="connsiteY34" fmla="*/ 319087 h 604837"/>
              <a:gd name="connsiteX35" fmla="*/ 0 w 2190750"/>
              <a:gd name="connsiteY35" fmla="*/ 302418 h 604837"/>
              <a:gd name="connsiteX36" fmla="*/ 4763 w 2190750"/>
              <a:gd name="connsiteY36" fmla="*/ 278606 h 604837"/>
              <a:gd name="connsiteX37" fmla="*/ 21432 w 2190750"/>
              <a:gd name="connsiteY37" fmla="*/ 264318 h 604837"/>
              <a:gd name="connsiteX38" fmla="*/ 40482 w 2190750"/>
              <a:gd name="connsiteY38" fmla="*/ 261937 h 604837"/>
              <a:gd name="connsiteX39" fmla="*/ 102394 w 2190750"/>
              <a:gd name="connsiteY39" fmla="*/ 280987 h 604837"/>
              <a:gd name="connsiteX40" fmla="*/ 192882 w 2190750"/>
              <a:gd name="connsiteY40" fmla="*/ 302418 h 604837"/>
              <a:gd name="connsiteX41" fmla="*/ 283369 w 2190750"/>
              <a:gd name="connsiteY41" fmla="*/ 321468 h 604837"/>
              <a:gd name="connsiteX42" fmla="*/ 390525 w 2190750"/>
              <a:gd name="connsiteY42" fmla="*/ 335756 h 604837"/>
              <a:gd name="connsiteX43" fmla="*/ 492919 w 2190750"/>
              <a:gd name="connsiteY43" fmla="*/ 338137 h 604837"/>
              <a:gd name="connsiteX44" fmla="*/ 602457 w 2190750"/>
              <a:gd name="connsiteY44" fmla="*/ 335756 h 604837"/>
              <a:gd name="connsiteX45" fmla="*/ 654844 w 2190750"/>
              <a:gd name="connsiteY45" fmla="*/ 328612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190750" h="604837">
                <a:moveTo>
                  <a:pt x="654844" y="328612"/>
                </a:moveTo>
                <a:lnTo>
                  <a:pt x="845344" y="295275"/>
                </a:lnTo>
                <a:lnTo>
                  <a:pt x="1209675" y="202406"/>
                </a:lnTo>
                <a:lnTo>
                  <a:pt x="1578769" y="111918"/>
                </a:lnTo>
                <a:lnTo>
                  <a:pt x="1662113" y="78581"/>
                </a:lnTo>
                <a:lnTo>
                  <a:pt x="1728788" y="42862"/>
                </a:lnTo>
                <a:lnTo>
                  <a:pt x="1783557" y="0"/>
                </a:lnTo>
                <a:lnTo>
                  <a:pt x="1819275" y="2381"/>
                </a:lnTo>
                <a:lnTo>
                  <a:pt x="1885950" y="9525"/>
                </a:lnTo>
                <a:lnTo>
                  <a:pt x="1971675" y="23812"/>
                </a:lnTo>
                <a:lnTo>
                  <a:pt x="2033588" y="38100"/>
                </a:lnTo>
                <a:lnTo>
                  <a:pt x="2100263" y="64293"/>
                </a:lnTo>
                <a:lnTo>
                  <a:pt x="2145507" y="95250"/>
                </a:lnTo>
                <a:lnTo>
                  <a:pt x="2178844" y="128587"/>
                </a:lnTo>
                <a:lnTo>
                  <a:pt x="2190750" y="159543"/>
                </a:lnTo>
                <a:lnTo>
                  <a:pt x="2190750" y="192881"/>
                </a:lnTo>
                <a:lnTo>
                  <a:pt x="2176463" y="223837"/>
                </a:lnTo>
                <a:lnTo>
                  <a:pt x="2147888" y="250031"/>
                </a:lnTo>
                <a:lnTo>
                  <a:pt x="2116932" y="269081"/>
                </a:lnTo>
                <a:lnTo>
                  <a:pt x="2016919" y="269081"/>
                </a:lnTo>
                <a:lnTo>
                  <a:pt x="1809750" y="280987"/>
                </a:lnTo>
                <a:lnTo>
                  <a:pt x="1647825" y="302418"/>
                </a:lnTo>
                <a:lnTo>
                  <a:pt x="1466850" y="335756"/>
                </a:lnTo>
                <a:lnTo>
                  <a:pt x="1297782" y="373856"/>
                </a:lnTo>
                <a:lnTo>
                  <a:pt x="1097757" y="426243"/>
                </a:lnTo>
                <a:lnTo>
                  <a:pt x="857250" y="492918"/>
                </a:lnTo>
                <a:lnTo>
                  <a:pt x="640557" y="557212"/>
                </a:lnTo>
                <a:lnTo>
                  <a:pt x="490538" y="604837"/>
                </a:lnTo>
                <a:lnTo>
                  <a:pt x="440532" y="595312"/>
                </a:lnTo>
                <a:lnTo>
                  <a:pt x="364332" y="571500"/>
                </a:lnTo>
                <a:lnTo>
                  <a:pt x="261938" y="531018"/>
                </a:lnTo>
                <a:lnTo>
                  <a:pt x="192882" y="490537"/>
                </a:lnTo>
                <a:lnTo>
                  <a:pt x="111919" y="435768"/>
                </a:lnTo>
                <a:lnTo>
                  <a:pt x="47625" y="373856"/>
                </a:lnTo>
                <a:lnTo>
                  <a:pt x="2382" y="319087"/>
                </a:lnTo>
                <a:lnTo>
                  <a:pt x="0" y="302418"/>
                </a:lnTo>
                <a:lnTo>
                  <a:pt x="4763" y="278606"/>
                </a:lnTo>
                <a:lnTo>
                  <a:pt x="21432" y="264318"/>
                </a:lnTo>
                <a:lnTo>
                  <a:pt x="40482" y="261937"/>
                </a:lnTo>
                <a:lnTo>
                  <a:pt x="102394" y="280987"/>
                </a:lnTo>
                <a:lnTo>
                  <a:pt x="192882" y="302418"/>
                </a:lnTo>
                <a:lnTo>
                  <a:pt x="283369" y="321468"/>
                </a:lnTo>
                <a:lnTo>
                  <a:pt x="390525" y="335756"/>
                </a:lnTo>
                <a:lnTo>
                  <a:pt x="492919" y="338137"/>
                </a:lnTo>
                <a:lnTo>
                  <a:pt x="602457" y="335756"/>
                </a:lnTo>
                <a:lnTo>
                  <a:pt x="654844" y="3286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1910539-6996-46AD-891D-8FBFA2189A7B}"/>
              </a:ext>
            </a:extLst>
          </p:cNvPr>
          <p:cNvSpPr/>
          <p:nvPr/>
        </p:nvSpPr>
        <p:spPr>
          <a:xfrm>
            <a:off x="4078289" y="3087689"/>
            <a:ext cx="1196975" cy="365125"/>
          </a:xfrm>
          <a:custGeom>
            <a:avLst/>
            <a:gdLst>
              <a:gd name="connsiteX0" fmla="*/ 350044 w 1195388"/>
              <a:gd name="connsiteY0" fmla="*/ 183357 h 364332"/>
              <a:gd name="connsiteX1" fmla="*/ 542925 w 1195388"/>
              <a:gd name="connsiteY1" fmla="*/ 150019 h 364332"/>
              <a:gd name="connsiteX2" fmla="*/ 711994 w 1195388"/>
              <a:gd name="connsiteY2" fmla="*/ 104775 h 364332"/>
              <a:gd name="connsiteX3" fmla="*/ 816769 w 1195388"/>
              <a:gd name="connsiteY3" fmla="*/ 59532 h 364332"/>
              <a:gd name="connsiteX4" fmla="*/ 916782 w 1195388"/>
              <a:gd name="connsiteY4" fmla="*/ 2382 h 364332"/>
              <a:gd name="connsiteX5" fmla="*/ 945357 w 1195388"/>
              <a:gd name="connsiteY5" fmla="*/ 0 h 364332"/>
              <a:gd name="connsiteX6" fmla="*/ 992982 w 1195388"/>
              <a:gd name="connsiteY6" fmla="*/ 14288 h 364332"/>
              <a:gd name="connsiteX7" fmla="*/ 1083469 w 1195388"/>
              <a:gd name="connsiteY7" fmla="*/ 52388 h 364332"/>
              <a:gd name="connsiteX8" fmla="*/ 1154907 w 1195388"/>
              <a:gd name="connsiteY8" fmla="*/ 90488 h 364332"/>
              <a:gd name="connsiteX9" fmla="*/ 1188244 w 1195388"/>
              <a:gd name="connsiteY9" fmla="*/ 116682 h 364332"/>
              <a:gd name="connsiteX10" fmla="*/ 1195388 w 1195388"/>
              <a:gd name="connsiteY10" fmla="*/ 135732 h 364332"/>
              <a:gd name="connsiteX11" fmla="*/ 1190625 w 1195388"/>
              <a:gd name="connsiteY11" fmla="*/ 166688 h 364332"/>
              <a:gd name="connsiteX12" fmla="*/ 1173957 w 1195388"/>
              <a:gd name="connsiteY12" fmla="*/ 195263 h 364332"/>
              <a:gd name="connsiteX13" fmla="*/ 1119188 w 1195388"/>
              <a:gd name="connsiteY13" fmla="*/ 226219 h 364332"/>
              <a:gd name="connsiteX14" fmla="*/ 1104900 w 1195388"/>
              <a:gd name="connsiteY14" fmla="*/ 235744 h 364332"/>
              <a:gd name="connsiteX15" fmla="*/ 981075 w 1195388"/>
              <a:gd name="connsiteY15" fmla="*/ 250032 h 364332"/>
              <a:gd name="connsiteX16" fmla="*/ 709613 w 1195388"/>
              <a:gd name="connsiteY16" fmla="*/ 302419 h 364332"/>
              <a:gd name="connsiteX17" fmla="*/ 533400 w 1195388"/>
              <a:gd name="connsiteY17" fmla="*/ 342900 h 364332"/>
              <a:gd name="connsiteX18" fmla="*/ 450057 w 1195388"/>
              <a:gd name="connsiteY18" fmla="*/ 361950 h 364332"/>
              <a:gd name="connsiteX19" fmla="*/ 388144 w 1195388"/>
              <a:gd name="connsiteY19" fmla="*/ 364332 h 364332"/>
              <a:gd name="connsiteX20" fmla="*/ 335757 w 1195388"/>
              <a:gd name="connsiteY20" fmla="*/ 364332 h 364332"/>
              <a:gd name="connsiteX21" fmla="*/ 271463 w 1195388"/>
              <a:gd name="connsiteY21" fmla="*/ 350044 h 364332"/>
              <a:gd name="connsiteX22" fmla="*/ 183357 w 1195388"/>
              <a:gd name="connsiteY22" fmla="*/ 321469 h 364332"/>
              <a:gd name="connsiteX23" fmla="*/ 100013 w 1195388"/>
              <a:gd name="connsiteY23" fmla="*/ 276225 h 364332"/>
              <a:gd name="connsiteX24" fmla="*/ 33338 w 1195388"/>
              <a:gd name="connsiteY24" fmla="*/ 235744 h 364332"/>
              <a:gd name="connsiteX25" fmla="*/ 9525 w 1195388"/>
              <a:gd name="connsiteY25" fmla="*/ 207169 h 364332"/>
              <a:gd name="connsiteX26" fmla="*/ 0 w 1195388"/>
              <a:gd name="connsiteY26" fmla="*/ 180975 h 364332"/>
              <a:gd name="connsiteX27" fmla="*/ 7144 w 1195388"/>
              <a:gd name="connsiteY27" fmla="*/ 169069 h 364332"/>
              <a:gd name="connsiteX28" fmla="*/ 52388 w 1195388"/>
              <a:gd name="connsiteY28" fmla="*/ 166688 h 364332"/>
              <a:gd name="connsiteX29" fmla="*/ 171450 w 1195388"/>
              <a:gd name="connsiteY29" fmla="*/ 180975 h 364332"/>
              <a:gd name="connsiteX30" fmla="*/ 292894 w 1195388"/>
              <a:gd name="connsiteY30" fmla="*/ 185738 h 364332"/>
              <a:gd name="connsiteX31" fmla="*/ 350044 w 1195388"/>
              <a:gd name="connsiteY31" fmla="*/ 183357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95388" h="364332">
                <a:moveTo>
                  <a:pt x="350044" y="183357"/>
                </a:moveTo>
                <a:lnTo>
                  <a:pt x="542925" y="150019"/>
                </a:lnTo>
                <a:lnTo>
                  <a:pt x="711994" y="104775"/>
                </a:lnTo>
                <a:lnTo>
                  <a:pt x="816769" y="59532"/>
                </a:lnTo>
                <a:lnTo>
                  <a:pt x="916782" y="2382"/>
                </a:lnTo>
                <a:lnTo>
                  <a:pt x="945357" y="0"/>
                </a:lnTo>
                <a:lnTo>
                  <a:pt x="992982" y="14288"/>
                </a:lnTo>
                <a:lnTo>
                  <a:pt x="1083469" y="52388"/>
                </a:lnTo>
                <a:lnTo>
                  <a:pt x="1154907" y="90488"/>
                </a:lnTo>
                <a:lnTo>
                  <a:pt x="1188244" y="116682"/>
                </a:lnTo>
                <a:lnTo>
                  <a:pt x="1195388" y="135732"/>
                </a:lnTo>
                <a:lnTo>
                  <a:pt x="1190625" y="166688"/>
                </a:lnTo>
                <a:lnTo>
                  <a:pt x="1173957" y="195263"/>
                </a:lnTo>
                <a:lnTo>
                  <a:pt x="1119188" y="226219"/>
                </a:lnTo>
                <a:lnTo>
                  <a:pt x="1104900" y="235744"/>
                </a:lnTo>
                <a:lnTo>
                  <a:pt x="981075" y="250032"/>
                </a:lnTo>
                <a:lnTo>
                  <a:pt x="709613" y="302419"/>
                </a:lnTo>
                <a:lnTo>
                  <a:pt x="533400" y="342900"/>
                </a:lnTo>
                <a:lnTo>
                  <a:pt x="450057" y="361950"/>
                </a:lnTo>
                <a:lnTo>
                  <a:pt x="388144" y="364332"/>
                </a:lnTo>
                <a:lnTo>
                  <a:pt x="335757" y="364332"/>
                </a:lnTo>
                <a:lnTo>
                  <a:pt x="271463" y="350044"/>
                </a:lnTo>
                <a:lnTo>
                  <a:pt x="183357" y="321469"/>
                </a:lnTo>
                <a:lnTo>
                  <a:pt x="100013" y="276225"/>
                </a:lnTo>
                <a:lnTo>
                  <a:pt x="33338" y="235744"/>
                </a:lnTo>
                <a:lnTo>
                  <a:pt x="9525" y="207169"/>
                </a:lnTo>
                <a:lnTo>
                  <a:pt x="0" y="180975"/>
                </a:lnTo>
                <a:lnTo>
                  <a:pt x="7144" y="169069"/>
                </a:lnTo>
                <a:lnTo>
                  <a:pt x="52388" y="166688"/>
                </a:lnTo>
                <a:lnTo>
                  <a:pt x="171450" y="180975"/>
                </a:lnTo>
                <a:lnTo>
                  <a:pt x="292894" y="185738"/>
                </a:lnTo>
                <a:lnTo>
                  <a:pt x="350044" y="1833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BDD5821-A9C5-42B7-9C86-FB318081DCB8}"/>
              </a:ext>
            </a:extLst>
          </p:cNvPr>
          <p:cNvSpPr/>
          <p:nvPr/>
        </p:nvSpPr>
        <p:spPr>
          <a:xfrm>
            <a:off x="4125914" y="3714750"/>
            <a:ext cx="1165225" cy="363538"/>
          </a:xfrm>
          <a:custGeom>
            <a:avLst/>
            <a:gdLst>
              <a:gd name="connsiteX0" fmla="*/ 323850 w 1164432"/>
              <a:gd name="connsiteY0" fmla="*/ 185738 h 364331"/>
              <a:gd name="connsiteX1" fmla="*/ 478632 w 1164432"/>
              <a:gd name="connsiteY1" fmla="*/ 164306 h 364331"/>
              <a:gd name="connsiteX2" fmla="*/ 609600 w 1164432"/>
              <a:gd name="connsiteY2" fmla="*/ 126206 h 364331"/>
              <a:gd name="connsiteX3" fmla="*/ 726282 w 1164432"/>
              <a:gd name="connsiteY3" fmla="*/ 78581 h 364331"/>
              <a:gd name="connsiteX4" fmla="*/ 864394 w 1164432"/>
              <a:gd name="connsiteY4" fmla="*/ 4763 h 364331"/>
              <a:gd name="connsiteX5" fmla="*/ 895350 w 1164432"/>
              <a:gd name="connsiteY5" fmla="*/ 0 h 364331"/>
              <a:gd name="connsiteX6" fmla="*/ 931069 w 1164432"/>
              <a:gd name="connsiteY6" fmla="*/ 2381 h 364331"/>
              <a:gd name="connsiteX7" fmla="*/ 978694 w 1164432"/>
              <a:gd name="connsiteY7" fmla="*/ 11906 h 364331"/>
              <a:gd name="connsiteX8" fmla="*/ 1045369 w 1164432"/>
              <a:gd name="connsiteY8" fmla="*/ 33338 h 364331"/>
              <a:gd name="connsiteX9" fmla="*/ 1102519 w 1164432"/>
              <a:gd name="connsiteY9" fmla="*/ 66675 h 364331"/>
              <a:gd name="connsiteX10" fmla="*/ 1152525 w 1164432"/>
              <a:gd name="connsiteY10" fmla="*/ 102394 h 364331"/>
              <a:gd name="connsiteX11" fmla="*/ 1164432 w 1164432"/>
              <a:gd name="connsiteY11" fmla="*/ 119063 h 364331"/>
              <a:gd name="connsiteX12" fmla="*/ 1162050 w 1164432"/>
              <a:gd name="connsiteY12" fmla="*/ 150019 h 364331"/>
              <a:gd name="connsiteX13" fmla="*/ 1138238 w 1164432"/>
              <a:gd name="connsiteY13" fmla="*/ 178594 h 364331"/>
              <a:gd name="connsiteX14" fmla="*/ 1104900 w 1164432"/>
              <a:gd name="connsiteY14" fmla="*/ 200025 h 364331"/>
              <a:gd name="connsiteX15" fmla="*/ 990600 w 1164432"/>
              <a:gd name="connsiteY15" fmla="*/ 238125 h 364331"/>
              <a:gd name="connsiteX16" fmla="*/ 719138 w 1164432"/>
              <a:gd name="connsiteY16" fmla="*/ 304800 h 364331"/>
              <a:gd name="connsiteX17" fmla="*/ 473869 w 1164432"/>
              <a:gd name="connsiteY17" fmla="*/ 354806 h 364331"/>
              <a:gd name="connsiteX18" fmla="*/ 397669 w 1164432"/>
              <a:gd name="connsiteY18" fmla="*/ 364331 h 364331"/>
              <a:gd name="connsiteX19" fmla="*/ 321469 w 1164432"/>
              <a:gd name="connsiteY19" fmla="*/ 357188 h 364331"/>
              <a:gd name="connsiteX20" fmla="*/ 254794 w 1164432"/>
              <a:gd name="connsiteY20" fmla="*/ 340519 h 364331"/>
              <a:gd name="connsiteX21" fmla="*/ 176213 w 1164432"/>
              <a:gd name="connsiteY21" fmla="*/ 316706 h 364331"/>
              <a:gd name="connsiteX22" fmla="*/ 109538 w 1164432"/>
              <a:gd name="connsiteY22" fmla="*/ 283369 h 364331"/>
              <a:gd name="connsiteX23" fmla="*/ 59532 w 1164432"/>
              <a:gd name="connsiteY23" fmla="*/ 252413 h 364331"/>
              <a:gd name="connsiteX24" fmla="*/ 19050 w 1164432"/>
              <a:gd name="connsiteY24" fmla="*/ 223838 h 364331"/>
              <a:gd name="connsiteX25" fmla="*/ 0 w 1164432"/>
              <a:gd name="connsiteY25" fmla="*/ 200025 h 364331"/>
              <a:gd name="connsiteX26" fmla="*/ 0 w 1164432"/>
              <a:gd name="connsiteY26" fmla="*/ 173831 h 364331"/>
              <a:gd name="connsiteX27" fmla="*/ 23813 w 1164432"/>
              <a:gd name="connsiteY27" fmla="*/ 159544 h 364331"/>
              <a:gd name="connsiteX28" fmla="*/ 104775 w 1164432"/>
              <a:gd name="connsiteY28" fmla="*/ 169069 h 364331"/>
              <a:gd name="connsiteX29" fmla="*/ 214313 w 1164432"/>
              <a:gd name="connsiteY29" fmla="*/ 180975 h 364331"/>
              <a:gd name="connsiteX30" fmla="*/ 323850 w 1164432"/>
              <a:gd name="connsiteY30" fmla="*/ 185738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64432" h="364331">
                <a:moveTo>
                  <a:pt x="323850" y="185738"/>
                </a:moveTo>
                <a:lnTo>
                  <a:pt x="478632" y="164306"/>
                </a:lnTo>
                <a:lnTo>
                  <a:pt x="609600" y="126206"/>
                </a:lnTo>
                <a:lnTo>
                  <a:pt x="726282" y="78581"/>
                </a:lnTo>
                <a:lnTo>
                  <a:pt x="864394" y="4763"/>
                </a:lnTo>
                <a:lnTo>
                  <a:pt x="895350" y="0"/>
                </a:lnTo>
                <a:lnTo>
                  <a:pt x="931069" y="2381"/>
                </a:lnTo>
                <a:lnTo>
                  <a:pt x="978694" y="11906"/>
                </a:lnTo>
                <a:lnTo>
                  <a:pt x="1045369" y="33338"/>
                </a:lnTo>
                <a:lnTo>
                  <a:pt x="1102519" y="66675"/>
                </a:lnTo>
                <a:lnTo>
                  <a:pt x="1152525" y="102394"/>
                </a:lnTo>
                <a:lnTo>
                  <a:pt x="1164432" y="119063"/>
                </a:lnTo>
                <a:lnTo>
                  <a:pt x="1162050" y="150019"/>
                </a:lnTo>
                <a:lnTo>
                  <a:pt x="1138238" y="178594"/>
                </a:lnTo>
                <a:lnTo>
                  <a:pt x="1104900" y="200025"/>
                </a:lnTo>
                <a:lnTo>
                  <a:pt x="990600" y="238125"/>
                </a:lnTo>
                <a:lnTo>
                  <a:pt x="719138" y="304800"/>
                </a:lnTo>
                <a:lnTo>
                  <a:pt x="473869" y="354806"/>
                </a:lnTo>
                <a:lnTo>
                  <a:pt x="397669" y="364331"/>
                </a:lnTo>
                <a:lnTo>
                  <a:pt x="321469" y="357188"/>
                </a:lnTo>
                <a:lnTo>
                  <a:pt x="254794" y="340519"/>
                </a:lnTo>
                <a:lnTo>
                  <a:pt x="176213" y="316706"/>
                </a:lnTo>
                <a:lnTo>
                  <a:pt x="109538" y="283369"/>
                </a:lnTo>
                <a:lnTo>
                  <a:pt x="59532" y="252413"/>
                </a:lnTo>
                <a:lnTo>
                  <a:pt x="19050" y="223838"/>
                </a:lnTo>
                <a:lnTo>
                  <a:pt x="0" y="200025"/>
                </a:lnTo>
                <a:lnTo>
                  <a:pt x="0" y="173831"/>
                </a:lnTo>
                <a:lnTo>
                  <a:pt x="23813" y="159544"/>
                </a:lnTo>
                <a:lnTo>
                  <a:pt x="104775" y="169069"/>
                </a:lnTo>
                <a:lnTo>
                  <a:pt x="214313" y="180975"/>
                </a:lnTo>
                <a:lnTo>
                  <a:pt x="323850" y="1857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05C74F8E-869F-4C37-8B56-9854B6629B63}"/>
              </a:ext>
            </a:extLst>
          </p:cNvPr>
          <p:cNvSpPr/>
          <p:nvPr/>
        </p:nvSpPr>
        <p:spPr>
          <a:xfrm>
            <a:off x="3956050" y="4519614"/>
            <a:ext cx="585788" cy="1227137"/>
          </a:xfrm>
          <a:custGeom>
            <a:avLst/>
            <a:gdLst>
              <a:gd name="connsiteX0" fmla="*/ 438411 w 586218"/>
              <a:gd name="connsiteY0" fmla="*/ 375781 h 1227550"/>
              <a:gd name="connsiteX1" fmla="*/ 561166 w 586218"/>
              <a:gd name="connsiteY1" fmla="*/ 929431 h 1227550"/>
              <a:gd name="connsiteX2" fmla="*/ 583713 w 586218"/>
              <a:gd name="connsiteY2" fmla="*/ 1022124 h 1227550"/>
              <a:gd name="connsiteX3" fmla="*/ 586218 w 586218"/>
              <a:gd name="connsiteY3" fmla="*/ 1054691 h 1227550"/>
              <a:gd name="connsiteX4" fmla="*/ 578702 w 586218"/>
              <a:gd name="connsiteY4" fmla="*/ 1109806 h 1227550"/>
              <a:gd name="connsiteX5" fmla="*/ 568681 w 586218"/>
              <a:gd name="connsiteY5" fmla="*/ 1147384 h 1227550"/>
              <a:gd name="connsiteX6" fmla="*/ 568681 w 586218"/>
              <a:gd name="connsiteY6" fmla="*/ 1174941 h 1227550"/>
              <a:gd name="connsiteX7" fmla="*/ 563671 w 586218"/>
              <a:gd name="connsiteY7" fmla="*/ 1202498 h 1227550"/>
              <a:gd name="connsiteX8" fmla="*/ 553650 w 586218"/>
              <a:gd name="connsiteY8" fmla="*/ 1225045 h 1227550"/>
              <a:gd name="connsiteX9" fmla="*/ 531103 w 586218"/>
              <a:gd name="connsiteY9" fmla="*/ 1227550 h 1227550"/>
              <a:gd name="connsiteX10" fmla="*/ 498536 w 586218"/>
              <a:gd name="connsiteY10" fmla="*/ 1217530 h 1227550"/>
              <a:gd name="connsiteX11" fmla="*/ 455947 w 586218"/>
              <a:gd name="connsiteY11" fmla="*/ 1184962 h 1227550"/>
              <a:gd name="connsiteX12" fmla="*/ 410853 w 586218"/>
              <a:gd name="connsiteY12" fmla="*/ 1137363 h 1227550"/>
              <a:gd name="connsiteX13" fmla="*/ 378286 w 586218"/>
              <a:gd name="connsiteY13" fmla="*/ 1092269 h 1227550"/>
              <a:gd name="connsiteX14" fmla="*/ 348223 w 586218"/>
              <a:gd name="connsiteY14" fmla="*/ 1027134 h 1227550"/>
              <a:gd name="connsiteX15" fmla="*/ 333192 w 586218"/>
              <a:gd name="connsiteY15" fmla="*/ 974525 h 1227550"/>
              <a:gd name="connsiteX16" fmla="*/ 325676 w 586218"/>
              <a:gd name="connsiteY16" fmla="*/ 881832 h 1227550"/>
              <a:gd name="connsiteX17" fmla="*/ 303130 w 586218"/>
              <a:gd name="connsiteY17" fmla="*/ 789139 h 1227550"/>
              <a:gd name="connsiteX18" fmla="*/ 165343 w 586218"/>
              <a:gd name="connsiteY18" fmla="*/ 268057 h 1227550"/>
              <a:gd name="connsiteX19" fmla="*/ 137786 w 586218"/>
              <a:gd name="connsiteY19" fmla="*/ 202921 h 1227550"/>
              <a:gd name="connsiteX20" fmla="*/ 115239 w 586218"/>
              <a:gd name="connsiteY20" fmla="*/ 160333 h 1227550"/>
              <a:gd name="connsiteX21" fmla="*/ 72651 w 586218"/>
              <a:gd name="connsiteY21" fmla="*/ 112734 h 1227550"/>
              <a:gd name="connsiteX22" fmla="*/ 27557 w 586218"/>
              <a:gd name="connsiteY22" fmla="*/ 65135 h 1227550"/>
              <a:gd name="connsiteX23" fmla="*/ 2505 w 586218"/>
              <a:gd name="connsiteY23" fmla="*/ 37578 h 1227550"/>
              <a:gd name="connsiteX24" fmla="*/ 0 w 586218"/>
              <a:gd name="connsiteY24" fmla="*/ 20041 h 1227550"/>
              <a:gd name="connsiteX25" fmla="*/ 5010 w 586218"/>
              <a:gd name="connsiteY25" fmla="*/ 7515 h 1227550"/>
              <a:gd name="connsiteX26" fmla="*/ 20041 w 586218"/>
              <a:gd name="connsiteY26" fmla="*/ 0 h 1227550"/>
              <a:gd name="connsiteX27" fmla="*/ 57619 w 586218"/>
              <a:gd name="connsiteY27" fmla="*/ 5010 h 1227550"/>
              <a:gd name="connsiteX28" fmla="*/ 212942 w 586218"/>
              <a:gd name="connsiteY28" fmla="*/ 47599 h 1227550"/>
              <a:gd name="connsiteX29" fmla="*/ 373275 w 586218"/>
              <a:gd name="connsiteY29" fmla="*/ 100208 h 1227550"/>
              <a:gd name="connsiteX30" fmla="*/ 438411 w 586218"/>
              <a:gd name="connsiteY30" fmla="*/ 375781 h 122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6218" h="1227550">
                <a:moveTo>
                  <a:pt x="438411" y="375781"/>
                </a:moveTo>
                <a:lnTo>
                  <a:pt x="561166" y="929431"/>
                </a:lnTo>
                <a:lnTo>
                  <a:pt x="583713" y="1022124"/>
                </a:lnTo>
                <a:lnTo>
                  <a:pt x="586218" y="1054691"/>
                </a:lnTo>
                <a:lnTo>
                  <a:pt x="578702" y="1109806"/>
                </a:lnTo>
                <a:lnTo>
                  <a:pt x="568681" y="1147384"/>
                </a:lnTo>
                <a:lnTo>
                  <a:pt x="568681" y="1174941"/>
                </a:lnTo>
                <a:lnTo>
                  <a:pt x="563671" y="1202498"/>
                </a:lnTo>
                <a:lnTo>
                  <a:pt x="553650" y="1225045"/>
                </a:lnTo>
                <a:lnTo>
                  <a:pt x="531103" y="1227550"/>
                </a:lnTo>
                <a:lnTo>
                  <a:pt x="498536" y="1217530"/>
                </a:lnTo>
                <a:lnTo>
                  <a:pt x="455947" y="1184962"/>
                </a:lnTo>
                <a:lnTo>
                  <a:pt x="410853" y="1137363"/>
                </a:lnTo>
                <a:lnTo>
                  <a:pt x="378286" y="1092269"/>
                </a:lnTo>
                <a:lnTo>
                  <a:pt x="348223" y="1027134"/>
                </a:lnTo>
                <a:lnTo>
                  <a:pt x="333192" y="974525"/>
                </a:lnTo>
                <a:lnTo>
                  <a:pt x="325676" y="881832"/>
                </a:lnTo>
                <a:lnTo>
                  <a:pt x="303130" y="789139"/>
                </a:lnTo>
                <a:lnTo>
                  <a:pt x="165343" y="268057"/>
                </a:lnTo>
                <a:lnTo>
                  <a:pt x="137786" y="202921"/>
                </a:lnTo>
                <a:lnTo>
                  <a:pt x="115239" y="160333"/>
                </a:lnTo>
                <a:lnTo>
                  <a:pt x="72651" y="112734"/>
                </a:lnTo>
                <a:lnTo>
                  <a:pt x="27557" y="65135"/>
                </a:lnTo>
                <a:lnTo>
                  <a:pt x="2505" y="37578"/>
                </a:lnTo>
                <a:lnTo>
                  <a:pt x="0" y="20041"/>
                </a:lnTo>
                <a:lnTo>
                  <a:pt x="5010" y="7515"/>
                </a:lnTo>
                <a:lnTo>
                  <a:pt x="20041" y="0"/>
                </a:lnTo>
                <a:lnTo>
                  <a:pt x="57619" y="5010"/>
                </a:lnTo>
                <a:lnTo>
                  <a:pt x="212942" y="47599"/>
                </a:lnTo>
                <a:lnTo>
                  <a:pt x="373275" y="100208"/>
                </a:lnTo>
                <a:lnTo>
                  <a:pt x="438411" y="3757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89003086-EACC-4850-88F7-19C0F0CF1D37}"/>
              </a:ext>
            </a:extLst>
          </p:cNvPr>
          <p:cNvSpPr/>
          <p:nvPr/>
        </p:nvSpPr>
        <p:spPr>
          <a:xfrm>
            <a:off x="5740400" y="1758951"/>
            <a:ext cx="647700" cy="1527175"/>
          </a:xfrm>
          <a:custGeom>
            <a:avLst/>
            <a:gdLst>
              <a:gd name="connsiteX0" fmla="*/ 606425 w 647700"/>
              <a:gd name="connsiteY0" fmla="*/ 463550 h 1527175"/>
              <a:gd name="connsiteX1" fmla="*/ 552450 w 647700"/>
              <a:gd name="connsiteY1" fmla="*/ 714375 h 1527175"/>
              <a:gd name="connsiteX2" fmla="*/ 495300 w 647700"/>
              <a:gd name="connsiteY2" fmla="*/ 876300 h 1527175"/>
              <a:gd name="connsiteX3" fmla="*/ 428625 w 647700"/>
              <a:gd name="connsiteY3" fmla="*/ 1028700 h 1527175"/>
              <a:gd name="connsiteX4" fmla="*/ 368300 w 647700"/>
              <a:gd name="connsiteY4" fmla="*/ 1133475 h 1527175"/>
              <a:gd name="connsiteX5" fmla="*/ 254000 w 647700"/>
              <a:gd name="connsiteY5" fmla="*/ 1292225 h 1527175"/>
              <a:gd name="connsiteX6" fmla="*/ 120650 w 647700"/>
              <a:gd name="connsiteY6" fmla="*/ 1460500 h 1527175"/>
              <a:gd name="connsiteX7" fmla="*/ 73025 w 647700"/>
              <a:gd name="connsiteY7" fmla="*/ 1520825 h 1527175"/>
              <a:gd name="connsiteX8" fmla="*/ 44450 w 647700"/>
              <a:gd name="connsiteY8" fmla="*/ 1527175 h 1527175"/>
              <a:gd name="connsiteX9" fmla="*/ 12700 w 647700"/>
              <a:gd name="connsiteY9" fmla="*/ 1527175 h 1527175"/>
              <a:gd name="connsiteX10" fmla="*/ 0 w 647700"/>
              <a:gd name="connsiteY10" fmla="*/ 1511300 h 1527175"/>
              <a:gd name="connsiteX11" fmla="*/ 3175 w 647700"/>
              <a:gd name="connsiteY11" fmla="*/ 1495425 h 1527175"/>
              <a:gd name="connsiteX12" fmla="*/ 25400 w 647700"/>
              <a:gd name="connsiteY12" fmla="*/ 1450975 h 1527175"/>
              <a:gd name="connsiteX13" fmla="*/ 114300 w 647700"/>
              <a:gd name="connsiteY13" fmla="*/ 1295400 h 1527175"/>
              <a:gd name="connsiteX14" fmla="*/ 190500 w 647700"/>
              <a:gd name="connsiteY14" fmla="*/ 1143000 h 1527175"/>
              <a:gd name="connsiteX15" fmla="*/ 269875 w 647700"/>
              <a:gd name="connsiteY15" fmla="*/ 952500 h 1527175"/>
              <a:gd name="connsiteX16" fmla="*/ 304800 w 647700"/>
              <a:gd name="connsiteY16" fmla="*/ 831850 h 1527175"/>
              <a:gd name="connsiteX17" fmla="*/ 336550 w 647700"/>
              <a:gd name="connsiteY17" fmla="*/ 641350 h 1527175"/>
              <a:gd name="connsiteX18" fmla="*/ 346075 w 647700"/>
              <a:gd name="connsiteY18" fmla="*/ 479425 h 1527175"/>
              <a:gd name="connsiteX19" fmla="*/ 349250 w 647700"/>
              <a:gd name="connsiteY19" fmla="*/ 301625 h 1527175"/>
              <a:gd name="connsiteX20" fmla="*/ 333375 w 647700"/>
              <a:gd name="connsiteY20" fmla="*/ 241300 h 1527175"/>
              <a:gd name="connsiteX21" fmla="*/ 307975 w 647700"/>
              <a:gd name="connsiteY21" fmla="*/ 196850 h 1527175"/>
              <a:gd name="connsiteX22" fmla="*/ 254000 w 647700"/>
              <a:gd name="connsiteY22" fmla="*/ 136525 h 1527175"/>
              <a:gd name="connsiteX23" fmla="*/ 184150 w 647700"/>
              <a:gd name="connsiteY23" fmla="*/ 82550 h 1527175"/>
              <a:gd name="connsiteX24" fmla="*/ 149225 w 647700"/>
              <a:gd name="connsiteY24" fmla="*/ 63500 h 1527175"/>
              <a:gd name="connsiteX25" fmla="*/ 130175 w 647700"/>
              <a:gd name="connsiteY25" fmla="*/ 38100 h 1527175"/>
              <a:gd name="connsiteX26" fmla="*/ 123825 w 647700"/>
              <a:gd name="connsiteY26" fmla="*/ 15875 h 1527175"/>
              <a:gd name="connsiteX27" fmla="*/ 136525 w 647700"/>
              <a:gd name="connsiteY27" fmla="*/ 0 h 1527175"/>
              <a:gd name="connsiteX28" fmla="*/ 190500 w 647700"/>
              <a:gd name="connsiteY28" fmla="*/ 0 h 1527175"/>
              <a:gd name="connsiteX29" fmla="*/ 285750 w 647700"/>
              <a:gd name="connsiteY29" fmla="*/ 12700 h 1527175"/>
              <a:gd name="connsiteX30" fmla="*/ 419100 w 647700"/>
              <a:gd name="connsiteY30" fmla="*/ 47625 h 1527175"/>
              <a:gd name="connsiteX31" fmla="*/ 520700 w 647700"/>
              <a:gd name="connsiteY31" fmla="*/ 82550 h 1527175"/>
              <a:gd name="connsiteX32" fmla="*/ 603250 w 647700"/>
              <a:gd name="connsiteY32" fmla="*/ 111125 h 1527175"/>
              <a:gd name="connsiteX33" fmla="*/ 647700 w 647700"/>
              <a:gd name="connsiteY33" fmla="*/ 139700 h 1527175"/>
              <a:gd name="connsiteX34" fmla="*/ 641350 w 647700"/>
              <a:gd name="connsiteY34" fmla="*/ 285750 h 1527175"/>
              <a:gd name="connsiteX35" fmla="*/ 606425 w 647700"/>
              <a:gd name="connsiteY35" fmla="*/ 463550 h 152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47700" h="1527175">
                <a:moveTo>
                  <a:pt x="606425" y="463550"/>
                </a:moveTo>
                <a:lnTo>
                  <a:pt x="552450" y="714375"/>
                </a:lnTo>
                <a:lnTo>
                  <a:pt x="495300" y="876300"/>
                </a:lnTo>
                <a:lnTo>
                  <a:pt x="428625" y="1028700"/>
                </a:lnTo>
                <a:lnTo>
                  <a:pt x="368300" y="1133475"/>
                </a:lnTo>
                <a:lnTo>
                  <a:pt x="254000" y="1292225"/>
                </a:lnTo>
                <a:lnTo>
                  <a:pt x="120650" y="1460500"/>
                </a:lnTo>
                <a:lnTo>
                  <a:pt x="73025" y="1520825"/>
                </a:lnTo>
                <a:lnTo>
                  <a:pt x="44450" y="1527175"/>
                </a:lnTo>
                <a:lnTo>
                  <a:pt x="12700" y="1527175"/>
                </a:lnTo>
                <a:lnTo>
                  <a:pt x="0" y="1511300"/>
                </a:lnTo>
                <a:lnTo>
                  <a:pt x="3175" y="1495425"/>
                </a:lnTo>
                <a:lnTo>
                  <a:pt x="25400" y="1450975"/>
                </a:lnTo>
                <a:lnTo>
                  <a:pt x="114300" y="1295400"/>
                </a:lnTo>
                <a:lnTo>
                  <a:pt x="190500" y="1143000"/>
                </a:lnTo>
                <a:lnTo>
                  <a:pt x="269875" y="952500"/>
                </a:lnTo>
                <a:lnTo>
                  <a:pt x="304800" y="831850"/>
                </a:lnTo>
                <a:lnTo>
                  <a:pt x="336550" y="641350"/>
                </a:lnTo>
                <a:lnTo>
                  <a:pt x="346075" y="479425"/>
                </a:lnTo>
                <a:cubicBezTo>
                  <a:pt x="347133" y="420158"/>
                  <a:pt x="348192" y="360892"/>
                  <a:pt x="349250" y="301625"/>
                </a:cubicBezTo>
                <a:lnTo>
                  <a:pt x="333375" y="241300"/>
                </a:lnTo>
                <a:lnTo>
                  <a:pt x="307975" y="196850"/>
                </a:lnTo>
                <a:lnTo>
                  <a:pt x="254000" y="136525"/>
                </a:lnTo>
                <a:lnTo>
                  <a:pt x="184150" y="82550"/>
                </a:lnTo>
                <a:lnTo>
                  <a:pt x="149225" y="63500"/>
                </a:lnTo>
                <a:lnTo>
                  <a:pt x="130175" y="38100"/>
                </a:lnTo>
                <a:lnTo>
                  <a:pt x="123825" y="15875"/>
                </a:lnTo>
                <a:lnTo>
                  <a:pt x="136525" y="0"/>
                </a:lnTo>
                <a:lnTo>
                  <a:pt x="190500" y="0"/>
                </a:lnTo>
                <a:lnTo>
                  <a:pt x="285750" y="12700"/>
                </a:lnTo>
                <a:lnTo>
                  <a:pt x="419100" y="47625"/>
                </a:lnTo>
                <a:lnTo>
                  <a:pt x="520700" y="82550"/>
                </a:lnTo>
                <a:lnTo>
                  <a:pt x="603250" y="111125"/>
                </a:lnTo>
                <a:lnTo>
                  <a:pt x="647700" y="139700"/>
                </a:lnTo>
                <a:lnTo>
                  <a:pt x="641350" y="285750"/>
                </a:lnTo>
                <a:lnTo>
                  <a:pt x="606425" y="463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0E1824A-8C2E-43E7-8D48-6AD923C57BDB}"/>
              </a:ext>
            </a:extLst>
          </p:cNvPr>
          <p:cNvSpPr/>
          <p:nvPr/>
        </p:nvSpPr>
        <p:spPr>
          <a:xfrm>
            <a:off x="5992814" y="3314701"/>
            <a:ext cx="1641475" cy="423863"/>
          </a:xfrm>
          <a:custGeom>
            <a:avLst/>
            <a:gdLst>
              <a:gd name="connsiteX0" fmla="*/ 452438 w 1640682"/>
              <a:gd name="connsiteY0" fmla="*/ 197644 h 423863"/>
              <a:gd name="connsiteX1" fmla="*/ 802482 w 1640682"/>
              <a:gd name="connsiteY1" fmla="*/ 147638 h 423863"/>
              <a:gd name="connsiteX2" fmla="*/ 1073944 w 1640682"/>
              <a:gd name="connsiteY2" fmla="*/ 100013 h 423863"/>
              <a:gd name="connsiteX3" fmla="*/ 1135857 w 1640682"/>
              <a:gd name="connsiteY3" fmla="*/ 73819 h 423863"/>
              <a:gd name="connsiteX4" fmla="*/ 1200150 w 1640682"/>
              <a:gd name="connsiteY4" fmla="*/ 33338 h 423863"/>
              <a:gd name="connsiteX5" fmla="*/ 1231107 w 1640682"/>
              <a:gd name="connsiteY5" fmla="*/ 9525 h 423863"/>
              <a:gd name="connsiteX6" fmla="*/ 1252538 w 1640682"/>
              <a:gd name="connsiteY6" fmla="*/ 2381 h 423863"/>
              <a:gd name="connsiteX7" fmla="*/ 1273969 w 1640682"/>
              <a:gd name="connsiteY7" fmla="*/ 0 h 423863"/>
              <a:gd name="connsiteX8" fmla="*/ 1314450 w 1640682"/>
              <a:gd name="connsiteY8" fmla="*/ 7144 h 423863"/>
              <a:gd name="connsiteX9" fmla="*/ 1362075 w 1640682"/>
              <a:gd name="connsiteY9" fmla="*/ 23813 h 423863"/>
              <a:gd name="connsiteX10" fmla="*/ 1426369 w 1640682"/>
              <a:gd name="connsiteY10" fmla="*/ 59531 h 423863"/>
              <a:gd name="connsiteX11" fmla="*/ 1490663 w 1640682"/>
              <a:gd name="connsiteY11" fmla="*/ 97631 h 423863"/>
              <a:gd name="connsiteX12" fmla="*/ 1559719 w 1640682"/>
              <a:gd name="connsiteY12" fmla="*/ 157163 h 423863"/>
              <a:gd name="connsiteX13" fmla="*/ 1616869 w 1640682"/>
              <a:gd name="connsiteY13" fmla="*/ 207169 h 423863"/>
              <a:gd name="connsiteX14" fmla="*/ 1633538 w 1640682"/>
              <a:gd name="connsiteY14" fmla="*/ 226219 h 423863"/>
              <a:gd name="connsiteX15" fmla="*/ 1640682 w 1640682"/>
              <a:gd name="connsiteY15" fmla="*/ 250031 h 423863"/>
              <a:gd name="connsiteX16" fmla="*/ 1633538 w 1640682"/>
              <a:gd name="connsiteY16" fmla="*/ 273844 h 423863"/>
              <a:gd name="connsiteX17" fmla="*/ 1609725 w 1640682"/>
              <a:gd name="connsiteY17" fmla="*/ 314325 h 423863"/>
              <a:gd name="connsiteX18" fmla="*/ 1588294 w 1640682"/>
              <a:gd name="connsiteY18" fmla="*/ 335756 h 423863"/>
              <a:gd name="connsiteX19" fmla="*/ 1552575 w 1640682"/>
              <a:gd name="connsiteY19" fmla="*/ 354806 h 423863"/>
              <a:gd name="connsiteX20" fmla="*/ 1164432 w 1640682"/>
              <a:gd name="connsiteY20" fmla="*/ 273844 h 423863"/>
              <a:gd name="connsiteX21" fmla="*/ 1095375 w 1640682"/>
              <a:gd name="connsiteY21" fmla="*/ 278606 h 423863"/>
              <a:gd name="connsiteX22" fmla="*/ 485775 w 1640682"/>
              <a:gd name="connsiteY22" fmla="*/ 359569 h 423863"/>
              <a:gd name="connsiteX23" fmla="*/ 450057 w 1640682"/>
              <a:gd name="connsiteY23" fmla="*/ 371475 h 423863"/>
              <a:gd name="connsiteX24" fmla="*/ 333375 w 1640682"/>
              <a:gd name="connsiteY24" fmla="*/ 421481 h 423863"/>
              <a:gd name="connsiteX25" fmla="*/ 316707 w 1640682"/>
              <a:gd name="connsiteY25" fmla="*/ 423863 h 423863"/>
              <a:gd name="connsiteX26" fmla="*/ 283369 w 1640682"/>
              <a:gd name="connsiteY26" fmla="*/ 414338 h 423863"/>
              <a:gd name="connsiteX27" fmla="*/ 204788 w 1640682"/>
              <a:gd name="connsiteY27" fmla="*/ 371475 h 423863"/>
              <a:gd name="connsiteX28" fmla="*/ 111919 w 1640682"/>
              <a:gd name="connsiteY28" fmla="*/ 309563 h 423863"/>
              <a:gd name="connsiteX29" fmla="*/ 38100 w 1640682"/>
              <a:gd name="connsiteY29" fmla="*/ 257175 h 423863"/>
              <a:gd name="connsiteX30" fmla="*/ 9525 w 1640682"/>
              <a:gd name="connsiteY30" fmla="*/ 228600 h 423863"/>
              <a:gd name="connsiteX31" fmla="*/ 0 w 1640682"/>
              <a:gd name="connsiteY31" fmla="*/ 207169 h 423863"/>
              <a:gd name="connsiteX32" fmla="*/ 9525 w 1640682"/>
              <a:gd name="connsiteY32" fmla="*/ 183356 h 423863"/>
              <a:gd name="connsiteX33" fmla="*/ 38100 w 1640682"/>
              <a:gd name="connsiteY33" fmla="*/ 183356 h 423863"/>
              <a:gd name="connsiteX34" fmla="*/ 97632 w 1640682"/>
              <a:gd name="connsiteY34" fmla="*/ 190500 h 423863"/>
              <a:gd name="connsiteX35" fmla="*/ 202407 w 1640682"/>
              <a:gd name="connsiteY35" fmla="*/ 204788 h 423863"/>
              <a:gd name="connsiteX36" fmla="*/ 328613 w 1640682"/>
              <a:gd name="connsiteY36" fmla="*/ 204788 h 423863"/>
              <a:gd name="connsiteX37" fmla="*/ 452438 w 1640682"/>
              <a:gd name="connsiteY37" fmla="*/ 19764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40682" h="423863">
                <a:moveTo>
                  <a:pt x="452438" y="197644"/>
                </a:moveTo>
                <a:lnTo>
                  <a:pt x="802482" y="147638"/>
                </a:lnTo>
                <a:lnTo>
                  <a:pt x="1073944" y="100013"/>
                </a:lnTo>
                <a:lnTo>
                  <a:pt x="1135857" y="73819"/>
                </a:lnTo>
                <a:lnTo>
                  <a:pt x="1200150" y="33338"/>
                </a:lnTo>
                <a:lnTo>
                  <a:pt x="1231107" y="9525"/>
                </a:lnTo>
                <a:lnTo>
                  <a:pt x="1252538" y="2381"/>
                </a:lnTo>
                <a:lnTo>
                  <a:pt x="1273969" y="0"/>
                </a:lnTo>
                <a:lnTo>
                  <a:pt x="1314450" y="7144"/>
                </a:lnTo>
                <a:lnTo>
                  <a:pt x="1362075" y="23813"/>
                </a:lnTo>
                <a:lnTo>
                  <a:pt x="1426369" y="59531"/>
                </a:lnTo>
                <a:lnTo>
                  <a:pt x="1490663" y="97631"/>
                </a:lnTo>
                <a:lnTo>
                  <a:pt x="1559719" y="157163"/>
                </a:lnTo>
                <a:lnTo>
                  <a:pt x="1616869" y="207169"/>
                </a:lnTo>
                <a:lnTo>
                  <a:pt x="1633538" y="226219"/>
                </a:lnTo>
                <a:lnTo>
                  <a:pt x="1640682" y="250031"/>
                </a:lnTo>
                <a:lnTo>
                  <a:pt x="1633538" y="273844"/>
                </a:lnTo>
                <a:lnTo>
                  <a:pt x="1609725" y="314325"/>
                </a:lnTo>
                <a:lnTo>
                  <a:pt x="1588294" y="335756"/>
                </a:lnTo>
                <a:lnTo>
                  <a:pt x="1552575" y="354806"/>
                </a:lnTo>
                <a:lnTo>
                  <a:pt x="1164432" y="273844"/>
                </a:lnTo>
                <a:lnTo>
                  <a:pt x="1095375" y="278606"/>
                </a:lnTo>
                <a:lnTo>
                  <a:pt x="485775" y="359569"/>
                </a:lnTo>
                <a:lnTo>
                  <a:pt x="450057" y="371475"/>
                </a:lnTo>
                <a:lnTo>
                  <a:pt x="333375" y="421481"/>
                </a:lnTo>
                <a:lnTo>
                  <a:pt x="316707" y="423863"/>
                </a:lnTo>
                <a:lnTo>
                  <a:pt x="283369" y="414338"/>
                </a:lnTo>
                <a:lnTo>
                  <a:pt x="204788" y="371475"/>
                </a:lnTo>
                <a:lnTo>
                  <a:pt x="111919" y="309563"/>
                </a:lnTo>
                <a:lnTo>
                  <a:pt x="38100" y="257175"/>
                </a:lnTo>
                <a:lnTo>
                  <a:pt x="9525" y="228600"/>
                </a:lnTo>
                <a:lnTo>
                  <a:pt x="0" y="207169"/>
                </a:lnTo>
                <a:lnTo>
                  <a:pt x="9525" y="183356"/>
                </a:lnTo>
                <a:lnTo>
                  <a:pt x="38100" y="183356"/>
                </a:lnTo>
                <a:lnTo>
                  <a:pt x="97632" y="190500"/>
                </a:lnTo>
                <a:lnTo>
                  <a:pt x="202407" y="204788"/>
                </a:lnTo>
                <a:lnTo>
                  <a:pt x="328613" y="204788"/>
                </a:lnTo>
                <a:lnTo>
                  <a:pt x="452438" y="1976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03B2F3D-1FEF-4BC6-9A67-40B1D7CEFC5A}"/>
              </a:ext>
            </a:extLst>
          </p:cNvPr>
          <p:cNvSpPr/>
          <p:nvPr/>
        </p:nvSpPr>
        <p:spPr>
          <a:xfrm>
            <a:off x="4243388" y="4348163"/>
            <a:ext cx="1384300" cy="1092200"/>
          </a:xfrm>
          <a:custGeom>
            <a:avLst/>
            <a:gdLst>
              <a:gd name="connsiteX0" fmla="*/ 211931 w 1383506"/>
              <a:gd name="connsiteY0" fmla="*/ 230981 h 1092993"/>
              <a:gd name="connsiteX1" fmla="*/ 881062 w 1383506"/>
              <a:gd name="connsiteY1" fmla="*/ 85725 h 1092993"/>
              <a:gd name="connsiteX2" fmla="*/ 942975 w 1383506"/>
              <a:gd name="connsiteY2" fmla="*/ 42862 h 1092993"/>
              <a:gd name="connsiteX3" fmla="*/ 990600 w 1383506"/>
              <a:gd name="connsiteY3" fmla="*/ 11906 h 1092993"/>
              <a:gd name="connsiteX4" fmla="*/ 1031081 w 1383506"/>
              <a:gd name="connsiteY4" fmla="*/ 2381 h 1092993"/>
              <a:gd name="connsiteX5" fmla="*/ 1062037 w 1383506"/>
              <a:gd name="connsiteY5" fmla="*/ 0 h 1092993"/>
              <a:gd name="connsiteX6" fmla="*/ 1109662 w 1383506"/>
              <a:gd name="connsiteY6" fmla="*/ 9525 h 1092993"/>
              <a:gd name="connsiteX7" fmla="*/ 1162050 w 1383506"/>
              <a:gd name="connsiteY7" fmla="*/ 26193 h 1092993"/>
              <a:gd name="connsiteX8" fmla="*/ 1271587 w 1383506"/>
              <a:gd name="connsiteY8" fmla="*/ 80962 h 1092993"/>
              <a:gd name="connsiteX9" fmla="*/ 1323975 w 1383506"/>
              <a:gd name="connsiteY9" fmla="*/ 111918 h 1092993"/>
              <a:gd name="connsiteX10" fmla="*/ 1371600 w 1383506"/>
              <a:gd name="connsiteY10" fmla="*/ 150018 h 1092993"/>
              <a:gd name="connsiteX11" fmla="*/ 1383506 w 1383506"/>
              <a:gd name="connsiteY11" fmla="*/ 171450 h 1092993"/>
              <a:gd name="connsiteX12" fmla="*/ 1371600 w 1383506"/>
              <a:gd name="connsiteY12" fmla="*/ 202406 h 1092993"/>
              <a:gd name="connsiteX13" fmla="*/ 1314450 w 1383506"/>
              <a:gd name="connsiteY13" fmla="*/ 300037 h 1092993"/>
              <a:gd name="connsiteX14" fmla="*/ 1278731 w 1383506"/>
              <a:gd name="connsiteY14" fmla="*/ 419100 h 1092993"/>
              <a:gd name="connsiteX15" fmla="*/ 1128712 w 1383506"/>
              <a:gd name="connsiteY15" fmla="*/ 997743 h 1092993"/>
              <a:gd name="connsiteX16" fmla="*/ 1128712 w 1383506"/>
              <a:gd name="connsiteY16" fmla="*/ 1019175 h 1092993"/>
              <a:gd name="connsiteX17" fmla="*/ 1114425 w 1383506"/>
              <a:gd name="connsiteY17" fmla="*/ 1054893 h 1092993"/>
              <a:gd name="connsiteX18" fmla="*/ 1097756 w 1383506"/>
              <a:gd name="connsiteY18" fmla="*/ 1076325 h 1092993"/>
              <a:gd name="connsiteX19" fmla="*/ 1064418 w 1383506"/>
              <a:gd name="connsiteY19" fmla="*/ 1092993 h 1092993"/>
              <a:gd name="connsiteX20" fmla="*/ 1021556 w 1383506"/>
              <a:gd name="connsiteY20" fmla="*/ 1090612 h 1092993"/>
              <a:gd name="connsiteX21" fmla="*/ 971550 w 1383506"/>
              <a:gd name="connsiteY21" fmla="*/ 1083468 h 1092993"/>
              <a:gd name="connsiteX22" fmla="*/ 928687 w 1383506"/>
              <a:gd name="connsiteY22" fmla="*/ 1073943 h 1092993"/>
              <a:gd name="connsiteX23" fmla="*/ 888206 w 1383506"/>
              <a:gd name="connsiteY23" fmla="*/ 1064418 h 1092993"/>
              <a:gd name="connsiteX24" fmla="*/ 907256 w 1383506"/>
              <a:gd name="connsiteY24" fmla="*/ 873918 h 1092993"/>
              <a:gd name="connsiteX25" fmla="*/ 992981 w 1383506"/>
              <a:gd name="connsiteY25" fmla="*/ 319087 h 1092993"/>
              <a:gd name="connsiteX26" fmla="*/ 995362 w 1383506"/>
              <a:gd name="connsiteY26" fmla="*/ 276225 h 1092993"/>
              <a:gd name="connsiteX27" fmla="*/ 985837 w 1383506"/>
              <a:gd name="connsiteY27" fmla="*/ 252412 h 1092993"/>
              <a:gd name="connsiteX28" fmla="*/ 957262 w 1383506"/>
              <a:gd name="connsiteY28" fmla="*/ 240506 h 1092993"/>
              <a:gd name="connsiteX29" fmla="*/ 926306 w 1383506"/>
              <a:gd name="connsiteY29" fmla="*/ 242887 h 1092993"/>
              <a:gd name="connsiteX30" fmla="*/ 61912 w 1383506"/>
              <a:gd name="connsiteY30" fmla="*/ 461962 h 1092993"/>
              <a:gd name="connsiteX31" fmla="*/ 0 w 1383506"/>
              <a:gd name="connsiteY31" fmla="*/ 273843 h 1092993"/>
              <a:gd name="connsiteX32" fmla="*/ 211931 w 1383506"/>
              <a:gd name="connsiteY32" fmla="*/ 230981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83506" h="1092993">
                <a:moveTo>
                  <a:pt x="211931" y="230981"/>
                </a:moveTo>
                <a:lnTo>
                  <a:pt x="881062" y="85725"/>
                </a:lnTo>
                <a:lnTo>
                  <a:pt x="942975" y="42862"/>
                </a:lnTo>
                <a:lnTo>
                  <a:pt x="990600" y="11906"/>
                </a:lnTo>
                <a:lnTo>
                  <a:pt x="1031081" y="2381"/>
                </a:lnTo>
                <a:lnTo>
                  <a:pt x="1062037" y="0"/>
                </a:lnTo>
                <a:lnTo>
                  <a:pt x="1109662" y="9525"/>
                </a:lnTo>
                <a:lnTo>
                  <a:pt x="1162050" y="26193"/>
                </a:lnTo>
                <a:lnTo>
                  <a:pt x="1271587" y="80962"/>
                </a:lnTo>
                <a:lnTo>
                  <a:pt x="1323975" y="111918"/>
                </a:lnTo>
                <a:lnTo>
                  <a:pt x="1371600" y="150018"/>
                </a:lnTo>
                <a:lnTo>
                  <a:pt x="1383506" y="171450"/>
                </a:lnTo>
                <a:lnTo>
                  <a:pt x="1371600" y="202406"/>
                </a:lnTo>
                <a:lnTo>
                  <a:pt x="1314450" y="300037"/>
                </a:lnTo>
                <a:lnTo>
                  <a:pt x="1278731" y="419100"/>
                </a:lnTo>
                <a:lnTo>
                  <a:pt x="1128712" y="997743"/>
                </a:lnTo>
                <a:lnTo>
                  <a:pt x="1128712" y="1019175"/>
                </a:lnTo>
                <a:lnTo>
                  <a:pt x="1114425" y="1054893"/>
                </a:lnTo>
                <a:lnTo>
                  <a:pt x="1097756" y="1076325"/>
                </a:lnTo>
                <a:lnTo>
                  <a:pt x="1064418" y="1092993"/>
                </a:lnTo>
                <a:lnTo>
                  <a:pt x="1021556" y="1090612"/>
                </a:lnTo>
                <a:lnTo>
                  <a:pt x="971550" y="1083468"/>
                </a:lnTo>
                <a:lnTo>
                  <a:pt x="928687" y="1073943"/>
                </a:lnTo>
                <a:lnTo>
                  <a:pt x="888206" y="1064418"/>
                </a:lnTo>
                <a:lnTo>
                  <a:pt x="907256" y="873918"/>
                </a:lnTo>
                <a:lnTo>
                  <a:pt x="992981" y="319087"/>
                </a:lnTo>
                <a:lnTo>
                  <a:pt x="995362" y="276225"/>
                </a:lnTo>
                <a:lnTo>
                  <a:pt x="985837" y="252412"/>
                </a:lnTo>
                <a:lnTo>
                  <a:pt x="957262" y="240506"/>
                </a:lnTo>
                <a:lnTo>
                  <a:pt x="926306" y="242887"/>
                </a:lnTo>
                <a:lnTo>
                  <a:pt x="61912" y="461962"/>
                </a:lnTo>
                <a:lnTo>
                  <a:pt x="0" y="273843"/>
                </a:lnTo>
                <a:lnTo>
                  <a:pt x="211931" y="230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E112B356-03AD-4104-8962-600550A3216E}"/>
              </a:ext>
            </a:extLst>
          </p:cNvPr>
          <p:cNvSpPr/>
          <p:nvPr/>
        </p:nvSpPr>
        <p:spPr>
          <a:xfrm>
            <a:off x="4429125" y="5214938"/>
            <a:ext cx="871538" cy="355600"/>
          </a:xfrm>
          <a:custGeom>
            <a:avLst/>
            <a:gdLst>
              <a:gd name="connsiteX0" fmla="*/ 133350 w 870744"/>
              <a:gd name="connsiteY0" fmla="*/ 164306 h 354806"/>
              <a:gd name="connsiteX1" fmla="*/ 809625 w 870744"/>
              <a:gd name="connsiteY1" fmla="*/ 0 h 354806"/>
              <a:gd name="connsiteX2" fmla="*/ 809625 w 870744"/>
              <a:gd name="connsiteY2" fmla="*/ 183356 h 354806"/>
              <a:gd name="connsiteX3" fmla="*/ 626269 w 870744"/>
              <a:gd name="connsiteY3" fmla="*/ 219075 h 354806"/>
              <a:gd name="connsiteX4" fmla="*/ 35719 w 870744"/>
              <a:gd name="connsiteY4" fmla="*/ 354806 h 354806"/>
              <a:gd name="connsiteX5" fmla="*/ 0 w 870744"/>
              <a:gd name="connsiteY5" fmla="*/ 195262 h 354806"/>
              <a:gd name="connsiteX6" fmla="*/ 133350 w 870744"/>
              <a:gd name="connsiteY6" fmla="*/ 164306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0744" h="354806">
                <a:moveTo>
                  <a:pt x="133350" y="164306"/>
                </a:moveTo>
                <a:lnTo>
                  <a:pt x="809625" y="0"/>
                </a:lnTo>
                <a:cubicBezTo>
                  <a:pt x="810419" y="61114"/>
                  <a:pt x="870744" y="183356"/>
                  <a:pt x="809625" y="183356"/>
                </a:cubicBezTo>
                <a:lnTo>
                  <a:pt x="626269" y="219075"/>
                </a:lnTo>
                <a:lnTo>
                  <a:pt x="35719" y="354806"/>
                </a:lnTo>
                <a:lnTo>
                  <a:pt x="0" y="195262"/>
                </a:lnTo>
                <a:lnTo>
                  <a:pt x="133350" y="1643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004836F-57A7-41BB-AC46-67CEC8EF7BF0}"/>
              </a:ext>
            </a:extLst>
          </p:cNvPr>
          <p:cNvSpPr/>
          <p:nvPr/>
        </p:nvSpPr>
        <p:spPr>
          <a:xfrm>
            <a:off x="6318250" y="1654176"/>
            <a:ext cx="2025650" cy="1287463"/>
          </a:xfrm>
          <a:custGeom>
            <a:avLst/>
            <a:gdLst>
              <a:gd name="connsiteX0" fmla="*/ 218783 w 2025144"/>
              <a:gd name="connsiteY0" fmla="*/ 204758 h 1287452"/>
              <a:gd name="connsiteX1" fmla="*/ 387078 w 2025144"/>
              <a:gd name="connsiteY1" fmla="*/ 187929 h 1287452"/>
              <a:gd name="connsiteX2" fmla="*/ 597446 w 2025144"/>
              <a:gd name="connsiteY2" fmla="*/ 131830 h 1287452"/>
              <a:gd name="connsiteX3" fmla="*/ 740496 w 2025144"/>
              <a:gd name="connsiteY3" fmla="*/ 86952 h 1287452"/>
              <a:gd name="connsiteX4" fmla="*/ 807814 w 2025144"/>
              <a:gd name="connsiteY4" fmla="*/ 56098 h 1287452"/>
              <a:gd name="connsiteX5" fmla="*/ 858302 w 2025144"/>
              <a:gd name="connsiteY5" fmla="*/ 16829 h 1287452"/>
              <a:gd name="connsiteX6" fmla="*/ 880741 w 2025144"/>
              <a:gd name="connsiteY6" fmla="*/ 0 h 1287452"/>
              <a:gd name="connsiteX7" fmla="*/ 908790 w 2025144"/>
              <a:gd name="connsiteY7" fmla="*/ 0 h 1287452"/>
              <a:gd name="connsiteX8" fmla="*/ 950864 w 2025144"/>
              <a:gd name="connsiteY8" fmla="*/ 11219 h 1287452"/>
              <a:gd name="connsiteX9" fmla="*/ 1015377 w 2025144"/>
              <a:gd name="connsiteY9" fmla="*/ 42073 h 1287452"/>
              <a:gd name="connsiteX10" fmla="*/ 1079890 w 2025144"/>
              <a:gd name="connsiteY10" fmla="*/ 81342 h 1287452"/>
              <a:gd name="connsiteX11" fmla="*/ 1124768 w 2025144"/>
              <a:gd name="connsiteY11" fmla="*/ 115001 h 1287452"/>
              <a:gd name="connsiteX12" fmla="*/ 1150012 w 2025144"/>
              <a:gd name="connsiteY12" fmla="*/ 145855 h 1287452"/>
              <a:gd name="connsiteX13" fmla="*/ 1166842 w 2025144"/>
              <a:gd name="connsiteY13" fmla="*/ 179514 h 1287452"/>
              <a:gd name="connsiteX14" fmla="*/ 1166842 w 2025144"/>
              <a:gd name="connsiteY14" fmla="*/ 204758 h 1287452"/>
              <a:gd name="connsiteX15" fmla="*/ 1147208 w 2025144"/>
              <a:gd name="connsiteY15" fmla="*/ 235612 h 1287452"/>
              <a:gd name="connsiteX16" fmla="*/ 1082695 w 2025144"/>
              <a:gd name="connsiteY16" fmla="*/ 316954 h 1287452"/>
              <a:gd name="connsiteX17" fmla="*/ 1051841 w 2025144"/>
              <a:gd name="connsiteY17" fmla="*/ 364638 h 1287452"/>
              <a:gd name="connsiteX18" fmla="*/ 1023792 w 2025144"/>
              <a:gd name="connsiteY18" fmla="*/ 445980 h 1287452"/>
              <a:gd name="connsiteX19" fmla="*/ 998547 w 2025144"/>
              <a:gd name="connsiteY19" fmla="*/ 527322 h 1287452"/>
              <a:gd name="connsiteX20" fmla="*/ 987328 w 2025144"/>
              <a:gd name="connsiteY20" fmla="*/ 642324 h 1287452"/>
              <a:gd name="connsiteX21" fmla="*/ 978913 w 2025144"/>
              <a:gd name="connsiteY21" fmla="*/ 805008 h 1287452"/>
              <a:gd name="connsiteX22" fmla="*/ 987328 w 2025144"/>
              <a:gd name="connsiteY22" fmla="*/ 939644 h 1287452"/>
              <a:gd name="connsiteX23" fmla="*/ 995743 w 2025144"/>
              <a:gd name="connsiteY23" fmla="*/ 992937 h 1287452"/>
              <a:gd name="connsiteX24" fmla="*/ 1004157 w 2025144"/>
              <a:gd name="connsiteY24" fmla="*/ 1023791 h 1287452"/>
              <a:gd name="connsiteX25" fmla="*/ 1020987 w 2025144"/>
              <a:gd name="connsiteY25" fmla="*/ 1037816 h 1287452"/>
              <a:gd name="connsiteX26" fmla="*/ 1057451 w 2025144"/>
              <a:gd name="connsiteY26" fmla="*/ 1057450 h 1287452"/>
              <a:gd name="connsiteX27" fmla="*/ 1119158 w 2025144"/>
              <a:gd name="connsiteY27" fmla="*/ 1074279 h 1287452"/>
              <a:gd name="connsiteX28" fmla="*/ 1189281 w 2025144"/>
              <a:gd name="connsiteY28" fmla="*/ 1082694 h 1287452"/>
              <a:gd name="connsiteX29" fmla="*/ 1363185 w 2025144"/>
              <a:gd name="connsiteY29" fmla="*/ 1079889 h 1287452"/>
              <a:gd name="connsiteX30" fmla="*/ 1509041 w 2025144"/>
              <a:gd name="connsiteY30" fmla="*/ 1065865 h 1287452"/>
              <a:gd name="connsiteX31" fmla="*/ 2002705 w 2025144"/>
              <a:gd name="connsiteY31" fmla="*/ 1035011 h 1287452"/>
              <a:gd name="connsiteX32" fmla="*/ 2019534 w 2025144"/>
              <a:gd name="connsiteY32" fmla="*/ 1065865 h 1287452"/>
              <a:gd name="connsiteX33" fmla="*/ 2025144 w 2025144"/>
              <a:gd name="connsiteY33" fmla="*/ 1105133 h 1287452"/>
              <a:gd name="connsiteX34" fmla="*/ 1988680 w 2025144"/>
              <a:gd name="connsiteY34" fmla="*/ 1164037 h 1287452"/>
              <a:gd name="connsiteX35" fmla="*/ 1946606 w 2025144"/>
              <a:gd name="connsiteY35" fmla="*/ 1197695 h 1287452"/>
              <a:gd name="connsiteX36" fmla="*/ 1907338 w 2025144"/>
              <a:gd name="connsiteY36" fmla="*/ 1220135 h 1287452"/>
              <a:gd name="connsiteX37" fmla="*/ 1786727 w 2025144"/>
              <a:gd name="connsiteY37" fmla="*/ 1242574 h 1287452"/>
              <a:gd name="connsiteX38" fmla="*/ 1551114 w 2025144"/>
              <a:gd name="connsiteY38" fmla="*/ 1276233 h 1287452"/>
              <a:gd name="connsiteX39" fmla="*/ 1281843 w 2025144"/>
              <a:gd name="connsiteY39" fmla="*/ 1287452 h 1287452"/>
              <a:gd name="connsiteX40" fmla="*/ 1085500 w 2025144"/>
              <a:gd name="connsiteY40" fmla="*/ 1279038 h 1287452"/>
              <a:gd name="connsiteX41" fmla="*/ 998547 w 2025144"/>
              <a:gd name="connsiteY41" fmla="*/ 1262208 h 1287452"/>
              <a:gd name="connsiteX42" fmla="*/ 925620 w 2025144"/>
              <a:gd name="connsiteY42" fmla="*/ 1236964 h 1287452"/>
              <a:gd name="connsiteX43" fmla="*/ 875132 w 2025144"/>
              <a:gd name="connsiteY43" fmla="*/ 1203305 h 1287452"/>
              <a:gd name="connsiteX44" fmla="*/ 821838 w 2025144"/>
              <a:gd name="connsiteY44" fmla="*/ 1152817 h 1287452"/>
              <a:gd name="connsiteX45" fmla="*/ 779765 w 2025144"/>
              <a:gd name="connsiteY45" fmla="*/ 1091109 h 1287452"/>
              <a:gd name="connsiteX46" fmla="*/ 746106 w 2025144"/>
              <a:gd name="connsiteY46" fmla="*/ 976108 h 1287452"/>
              <a:gd name="connsiteX47" fmla="*/ 732081 w 2025144"/>
              <a:gd name="connsiteY47" fmla="*/ 816228 h 1287452"/>
              <a:gd name="connsiteX48" fmla="*/ 732081 w 2025144"/>
              <a:gd name="connsiteY48" fmla="*/ 560981 h 1287452"/>
              <a:gd name="connsiteX49" fmla="*/ 732081 w 2025144"/>
              <a:gd name="connsiteY49" fmla="*/ 426346 h 1287452"/>
              <a:gd name="connsiteX50" fmla="*/ 746106 w 2025144"/>
              <a:gd name="connsiteY50" fmla="*/ 314149 h 1287452"/>
              <a:gd name="connsiteX51" fmla="*/ 748911 w 2025144"/>
              <a:gd name="connsiteY51" fmla="*/ 288905 h 1287452"/>
              <a:gd name="connsiteX52" fmla="*/ 701227 w 2025144"/>
              <a:gd name="connsiteY52" fmla="*/ 294515 h 1287452"/>
              <a:gd name="connsiteX53" fmla="*/ 546957 w 2025144"/>
              <a:gd name="connsiteY53" fmla="*/ 319759 h 1287452"/>
              <a:gd name="connsiteX54" fmla="*/ 420736 w 2025144"/>
              <a:gd name="connsiteY54" fmla="*/ 342198 h 1287452"/>
              <a:gd name="connsiteX55" fmla="*/ 272076 w 2025144"/>
              <a:gd name="connsiteY55" fmla="*/ 356223 h 1287452"/>
              <a:gd name="connsiteX56" fmla="*/ 151465 w 2025144"/>
              <a:gd name="connsiteY56" fmla="*/ 361833 h 1287452"/>
              <a:gd name="connsiteX57" fmla="*/ 0 w 2025144"/>
              <a:gd name="connsiteY57" fmla="*/ 364638 h 1287452"/>
              <a:gd name="connsiteX58" fmla="*/ 2805 w 2025144"/>
              <a:gd name="connsiteY58" fmla="*/ 213173 h 1287452"/>
              <a:gd name="connsiteX59" fmla="*/ 218783 w 2025144"/>
              <a:gd name="connsiteY59" fmla="*/ 204758 h 1287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25144" h="1287452">
                <a:moveTo>
                  <a:pt x="218783" y="204758"/>
                </a:moveTo>
                <a:lnTo>
                  <a:pt x="387078" y="187929"/>
                </a:lnTo>
                <a:lnTo>
                  <a:pt x="597446" y="131830"/>
                </a:lnTo>
                <a:lnTo>
                  <a:pt x="740496" y="86952"/>
                </a:lnTo>
                <a:lnTo>
                  <a:pt x="807814" y="56098"/>
                </a:lnTo>
                <a:lnTo>
                  <a:pt x="858302" y="16829"/>
                </a:lnTo>
                <a:lnTo>
                  <a:pt x="880741" y="0"/>
                </a:lnTo>
                <a:lnTo>
                  <a:pt x="908790" y="0"/>
                </a:lnTo>
                <a:lnTo>
                  <a:pt x="950864" y="11219"/>
                </a:lnTo>
                <a:lnTo>
                  <a:pt x="1015377" y="42073"/>
                </a:lnTo>
                <a:lnTo>
                  <a:pt x="1079890" y="81342"/>
                </a:lnTo>
                <a:lnTo>
                  <a:pt x="1124768" y="115001"/>
                </a:lnTo>
                <a:lnTo>
                  <a:pt x="1150012" y="145855"/>
                </a:lnTo>
                <a:lnTo>
                  <a:pt x="1166842" y="179514"/>
                </a:lnTo>
                <a:lnTo>
                  <a:pt x="1166842" y="204758"/>
                </a:lnTo>
                <a:lnTo>
                  <a:pt x="1147208" y="235612"/>
                </a:lnTo>
                <a:lnTo>
                  <a:pt x="1082695" y="316954"/>
                </a:lnTo>
                <a:lnTo>
                  <a:pt x="1051841" y="364638"/>
                </a:lnTo>
                <a:lnTo>
                  <a:pt x="1023792" y="445980"/>
                </a:lnTo>
                <a:lnTo>
                  <a:pt x="998547" y="527322"/>
                </a:lnTo>
                <a:lnTo>
                  <a:pt x="987328" y="642324"/>
                </a:lnTo>
                <a:lnTo>
                  <a:pt x="978913" y="805008"/>
                </a:lnTo>
                <a:lnTo>
                  <a:pt x="987328" y="939644"/>
                </a:lnTo>
                <a:lnTo>
                  <a:pt x="995743" y="992937"/>
                </a:lnTo>
                <a:lnTo>
                  <a:pt x="1004157" y="1023791"/>
                </a:lnTo>
                <a:lnTo>
                  <a:pt x="1020987" y="1037816"/>
                </a:lnTo>
                <a:lnTo>
                  <a:pt x="1057451" y="1057450"/>
                </a:lnTo>
                <a:lnTo>
                  <a:pt x="1119158" y="1074279"/>
                </a:lnTo>
                <a:lnTo>
                  <a:pt x="1189281" y="1082694"/>
                </a:lnTo>
                <a:lnTo>
                  <a:pt x="1363185" y="1079889"/>
                </a:lnTo>
                <a:lnTo>
                  <a:pt x="1509041" y="1065865"/>
                </a:lnTo>
                <a:lnTo>
                  <a:pt x="2002705" y="1035011"/>
                </a:lnTo>
                <a:lnTo>
                  <a:pt x="2019534" y="1065865"/>
                </a:lnTo>
                <a:lnTo>
                  <a:pt x="2025144" y="1105133"/>
                </a:lnTo>
                <a:lnTo>
                  <a:pt x="1988680" y="1164037"/>
                </a:lnTo>
                <a:lnTo>
                  <a:pt x="1946606" y="1197695"/>
                </a:lnTo>
                <a:lnTo>
                  <a:pt x="1907338" y="1220135"/>
                </a:lnTo>
                <a:lnTo>
                  <a:pt x="1786727" y="1242574"/>
                </a:lnTo>
                <a:lnTo>
                  <a:pt x="1551114" y="1276233"/>
                </a:lnTo>
                <a:lnTo>
                  <a:pt x="1281843" y="1287452"/>
                </a:lnTo>
                <a:lnTo>
                  <a:pt x="1085500" y="1279038"/>
                </a:lnTo>
                <a:lnTo>
                  <a:pt x="998547" y="1262208"/>
                </a:lnTo>
                <a:lnTo>
                  <a:pt x="925620" y="1236964"/>
                </a:lnTo>
                <a:lnTo>
                  <a:pt x="875132" y="1203305"/>
                </a:lnTo>
                <a:lnTo>
                  <a:pt x="821838" y="1152817"/>
                </a:lnTo>
                <a:lnTo>
                  <a:pt x="779765" y="1091109"/>
                </a:lnTo>
                <a:lnTo>
                  <a:pt x="746106" y="976108"/>
                </a:lnTo>
                <a:lnTo>
                  <a:pt x="732081" y="816228"/>
                </a:lnTo>
                <a:lnTo>
                  <a:pt x="732081" y="560981"/>
                </a:lnTo>
                <a:lnTo>
                  <a:pt x="732081" y="426346"/>
                </a:lnTo>
                <a:lnTo>
                  <a:pt x="746106" y="314149"/>
                </a:lnTo>
                <a:lnTo>
                  <a:pt x="748911" y="288905"/>
                </a:lnTo>
                <a:lnTo>
                  <a:pt x="701227" y="294515"/>
                </a:lnTo>
                <a:lnTo>
                  <a:pt x="546957" y="319759"/>
                </a:lnTo>
                <a:lnTo>
                  <a:pt x="420736" y="342198"/>
                </a:lnTo>
                <a:lnTo>
                  <a:pt x="272076" y="356223"/>
                </a:lnTo>
                <a:lnTo>
                  <a:pt x="151465" y="361833"/>
                </a:lnTo>
                <a:lnTo>
                  <a:pt x="0" y="364638"/>
                </a:lnTo>
                <a:lnTo>
                  <a:pt x="2805" y="213173"/>
                </a:lnTo>
                <a:lnTo>
                  <a:pt x="218783" y="20475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D40FBD44-28D4-45AF-A9E0-7E57754607E6}"/>
              </a:ext>
            </a:extLst>
          </p:cNvPr>
          <p:cNvSpPr/>
          <p:nvPr/>
        </p:nvSpPr>
        <p:spPr>
          <a:xfrm>
            <a:off x="7802564" y="2109788"/>
            <a:ext cx="523875" cy="628650"/>
          </a:xfrm>
          <a:custGeom>
            <a:avLst/>
            <a:gdLst>
              <a:gd name="connsiteX0" fmla="*/ 73819 w 523875"/>
              <a:gd name="connsiteY0" fmla="*/ 581025 h 628650"/>
              <a:gd name="connsiteX1" fmla="*/ 26194 w 523875"/>
              <a:gd name="connsiteY1" fmla="*/ 614362 h 628650"/>
              <a:gd name="connsiteX2" fmla="*/ 0 w 523875"/>
              <a:gd name="connsiteY2" fmla="*/ 628650 h 628650"/>
              <a:gd name="connsiteX3" fmla="*/ 523875 w 523875"/>
              <a:gd name="connsiteY3" fmla="*/ 604837 h 628650"/>
              <a:gd name="connsiteX4" fmla="*/ 514350 w 523875"/>
              <a:gd name="connsiteY4" fmla="*/ 581025 h 628650"/>
              <a:gd name="connsiteX5" fmla="*/ 485775 w 523875"/>
              <a:gd name="connsiteY5" fmla="*/ 559593 h 628650"/>
              <a:gd name="connsiteX6" fmla="*/ 447675 w 523875"/>
              <a:gd name="connsiteY6" fmla="*/ 523875 h 628650"/>
              <a:gd name="connsiteX7" fmla="*/ 423863 w 523875"/>
              <a:gd name="connsiteY7" fmla="*/ 483393 h 628650"/>
              <a:gd name="connsiteX8" fmla="*/ 411957 w 523875"/>
              <a:gd name="connsiteY8" fmla="*/ 452437 h 628650"/>
              <a:gd name="connsiteX9" fmla="*/ 364332 w 523875"/>
              <a:gd name="connsiteY9" fmla="*/ 33337 h 628650"/>
              <a:gd name="connsiteX10" fmla="*/ 352425 w 523875"/>
              <a:gd name="connsiteY10" fmla="*/ 4762 h 628650"/>
              <a:gd name="connsiteX11" fmla="*/ 338138 w 523875"/>
              <a:gd name="connsiteY11" fmla="*/ 0 h 628650"/>
              <a:gd name="connsiteX12" fmla="*/ 323850 w 523875"/>
              <a:gd name="connsiteY12" fmla="*/ 4762 h 628650"/>
              <a:gd name="connsiteX13" fmla="*/ 309563 w 523875"/>
              <a:gd name="connsiteY13" fmla="*/ 47625 h 628650"/>
              <a:gd name="connsiteX14" fmla="*/ 297657 w 523875"/>
              <a:gd name="connsiteY14" fmla="*/ 140493 h 628650"/>
              <a:gd name="connsiteX15" fmla="*/ 269082 w 523875"/>
              <a:gd name="connsiteY15" fmla="*/ 292893 h 628650"/>
              <a:gd name="connsiteX16" fmla="*/ 245269 w 523875"/>
              <a:gd name="connsiteY16" fmla="*/ 392906 h 628650"/>
              <a:gd name="connsiteX17" fmla="*/ 226219 w 523875"/>
              <a:gd name="connsiteY17" fmla="*/ 440531 h 628650"/>
              <a:gd name="connsiteX18" fmla="*/ 216694 w 523875"/>
              <a:gd name="connsiteY18" fmla="*/ 461962 h 628650"/>
              <a:gd name="connsiteX19" fmla="*/ 195263 w 523875"/>
              <a:gd name="connsiteY19" fmla="*/ 485775 h 628650"/>
              <a:gd name="connsiteX20" fmla="*/ 73819 w 523875"/>
              <a:gd name="connsiteY20" fmla="*/ 581025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3875" h="628650">
                <a:moveTo>
                  <a:pt x="73819" y="581025"/>
                </a:moveTo>
                <a:lnTo>
                  <a:pt x="26194" y="614362"/>
                </a:lnTo>
                <a:lnTo>
                  <a:pt x="0" y="628650"/>
                </a:lnTo>
                <a:lnTo>
                  <a:pt x="523875" y="604837"/>
                </a:lnTo>
                <a:lnTo>
                  <a:pt x="514350" y="581025"/>
                </a:lnTo>
                <a:lnTo>
                  <a:pt x="485775" y="559593"/>
                </a:lnTo>
                <a:lnTo>
                  <a:pt x="447675" y="523875"/>
                </a:lnTo>
                <a:lnTo>
                  <a:pt x="423863" y="483393"/>
                </a:lnTo>
                <a:lnTo>
                  <a:pt x="411957" y="452437"/>
                </a:lnTo>
                <a:lnTo>
                  <a:pt x="364332" y="33337"/>
                </a:lnTo>
                <a:lnTo>
                  <a:pt x="352425" y="4762"/>
                </a:lnTo>
                <a:lnTo>
                  <a:pt x="338138" y="0"/>
                </a:lnTo>
                <a:lnTo>
                  <a:pt x="323850" y="4762"/>
                </a:lnTo>
                <a:lnTo>
                  <a:pt x="309563" y="47625"/>
                </a:lnTo>
                <a:lnTo>
                  <a:pt x="297657" y="140493"/>
                </a:lnTo>
                <a:lnTo>
                  <a:pt x="269082" y="292893"/>
                </a:lnTo>
                <a:lnTo>
                  <a:pt x="245269" y="392906"/>
                </a:lnTo>
                <a:lnTo>
                  <a:pt x="226219" y="440531"/>
                </a:lnTo>
                <a:lnTo>
                  <a:pt x="216694" y="461962"/>
                </a:lnTo>
                <a:lnTo>
                  <a:pt x="195263" y="485775"/>
                </a:lnTo>
                <a:lnTo>
                  <a:pt x="73819" y="581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69264D6-B3AE-491E-B12A-0209C0E17861}"/>
              </a:ext>
            </a:extLst>
          </p:cNvPr>
          <p:cNvSpPr/>
          <p:nvPr/>
        </p:nvSpPr>
        <p:spPr>
          <a:xfrm>
            <a:off x="5284788" y="3557588"/>
            <a:ext cx="2286000" cy="2190750"/>
          </a:xfrm>
          <a:custGeom>
            <a:avLst/>
            <a:gdLst>
              <a:gd name="connsiteX0" fmla="*/ 2231680 w 2286000"/>
              <a:gd name="connsiteY0" fmla="*/ 172016 h 2190938"/>
              <a:gd name="connsiteX1" fmla="*/ 2186412 w 2286000"/>
              <a:gd name="connsiteY1" fmla="*/ 285184 h 2190938"/>
              <a:gd name="connsiteX2" fmla="*/ 2073244 w 2286000"/>
              <a:gd name="connsiteY2" fmla="*/ 506994 h 2190938"/>
              <a:gd name="connsiteX3" fmla="*/ 1955549 w 2286000"/>
              <a:gd name="connsiteY3" fmla="*/ 715224 h 2190938"/>
              <a:gd name="connsiteX4" fmla="*/ 1819747 w 2286000"/>
              <a:gd name="connsiteY4" fmla="*/ 927980 h 2190938"/>
              <a:gd name="connsiteX5" fmla="*/ 1652258 w 2286000"/>
              <a:gd name="connsiteY5" fmla="*/ 1154317 h 2190938"/>
              <a:gd name="connsiteX6" fmla="*/ 1439501 w 2286000"/>
              <a:gd name="connsiteY6" fmla="*/ 1403287 h 2190938"/>
              <a:gd name="connsiteX7" fmla="*/ 1222218 w 2286000"/>
              <a:gd name="connsiteY7" fmla="*/ 1584356 h 2190938"/>
              <a:gd name="connsiteX8" fmla="*/ 977775 w 2286000"/>
              <a:gd name="connsiteY8" fmla="*/ 1751845 h 2190938"/>
              <a:gd name="connsiteX9" fmla="*/ 692590 w 2286000"/>
              <a:gd name="connsiteY9" fmla="*/ 1923861 h 2190938"/>
              <a:gd name="connsiteX10" fmla="*/ 457200 w 2286000"/>
              <a:gd name="connsiteY10" fmla="*/ 2041556 h 2190938"/>
              <a:gd name="connsiteX11" fmla="*/ 199177 w 2286000"/>
              <a:gd name="connsiteY11" fmla="*/ 2150198 h 2190938"/>
              <a:gd name="connsiteX12" fmla="*/ 99589 w 2286000"/>
              <a:gd name="connsiteY12" fmla="*/ 2181885 h 2190938"/>
              <a:gd name="connsiteX13" fmla="*/ 72428 w 2286000"/>
              <a:gd name="connsiteY13" fmla="*/ 2190938 h 2190938"/>
              <a:gd name="connsiteX14" fmla="*/ 40741 w 2286000"/>
              <a:gd name="connsiteY14" fmla="*/ 2186412 h 2190938"/>
              <a:gd name="connsiteX15" fmla="*/ 13581 w 2286000"/>
              <a:gd name="connsiteY15" fmla="*/ 2181885 h 2190938"/>
              <a:gd name="connsiteX16" fmla="*/ 0 w 2286000"/>
              <a:gd name="connsiteY16" fmla="*/ 2163778 h 2190938"/>
              <a:gd name="connsiteX17" fmla="*/ 0 w 2286000"/>
              <a:gd name="connsiteY17" fmla="*/ 2145671 h 2190938"/>
              <a:gd name="connsiteX18" fmla="*/ 27161 w 2286000"/>
              <a:gd name="connsiteY18" fmla="*/ 2127564 h 2190938"/>
              <a:gd name="connsiteX19" fmla="*/ 95062 w 2286000"/>
              <a:gd name="connsiteY19" fmla="*/ 2095877 h 2190938"/>
              <a:gd name="connsiteX20" fmla="*/ 289711 w 2286000"/>
              <a:gd name="connsiteY20" fmla="*/ 1987236 h 2190938"/>
              <a:gd name="connsiteX21" fmla="*/ 502468 w 2286000"/>
              <a:gd name="connsiteY21" fmla="*/ 1855960 h 2190938"/>
              <a:gd name="connsiteX22" fmla="*/ 706171 w 2286000"/>
              <a:gd name="connsiteY22" fmla="*/ 1720158 h 2190938"/>
              <a:gd name="connsiteX23" fmla="*/ 855553 w 2286000"/>
              <a:gd name="connsiteY23" fmla="*/ 1602463 h 2190938"/>
              <a:gd name="connsiteX24" fmla="*/ 1018515 w 2286000"/>
              <a:gd name="connsiteY24" fmla="*/ 1466661 h 2190938"/>
              <a:gd name="connsiteX25" fmla="*/ 1149790 w 2286000"/>
              <a:gd name="connsiteY25" fmla="*/ 1348966 h 2190938"/>
              <a:gd name="connsiteX26" fmla="*/ 1326333 w 2286000"/>
              <a:gd name="connsiteY26" fmla="*/ 1181477 h 2190938"/>
              <a:gd name="connsiteX27" fmla="*/ 1430448 w 2286000"/>
              <a:gd name="connsiteY27" fmla="*/ 1032095 h 2190938"/>
              <a:gd name="connsiteX28" fmla="*/ 1588884 w 2286000"/>
              <a:gd name="connsiteY28" fmla="*/ 823865 h 2190938"/>
              <a:gd name="connsiteX29" fmla="*/ 1679418 w 2286000"/>
              <a:gd name="connsiteY29" fmla="*/ 683537 h 2190938"/>
              <a:gd name="connsiteX30" fmla="*/ 1774480 w 2286000"/>
              <a:gd name="connsiteY30" fmla="*/ 502467 h 2190938"/>
              <a:gd name="connsiteX31" fmla="*/ 1846907 w 2286000"/>
              <a:gd name="connsiteY31" fmla="*/ 339505 h 2190938"/>
              <a:gd name="connsiteX32" fmla="*/ 1892175 w 2286000"/>
              <a:gd name="connsiteY32" fmla="*/ 217283 h 2190938"/>
              <a:gd name="connsiteX33" fmla="*/ 1923862 w 2286000"/>
              <a:gd name="connsiteY33" fmla="*/ 86008 h 2190938"/>
              <a:gd name="connsiteX34" fmla="*/ 1914808 w 2286000"/>
              <a:gd name="connsiteY34" fmla="*/ 63374 h 2190938"/>
              <a:gd name="connsiteX35" fmla="*/ 1887648 w 2286000"/>
              <a:gd name="connsiteY35" fmla="*/ 40740 h 2190938"/>
              <a:gd name="connsiteX36" fmla="*/ 1846907 w 2286000"/>
              <a:gd name="connsiteY36" fmla="*/ 22634 h 2190938"/>
              <a:gd name="connsiteX37" fmla="*/ 1860488 w 2286000"/>
              <a:gd name="connsiteY37" fmla="*/ 0 h 2190938"/>
              <a:gd name="connsiteX38" fmla="*/ 2286000 w 2286000"/>
              <a:gd name="connsiteY38" fmla="*/ 81481 h 2190938"/>
              <a:gd name="connsiteX39" fmla="*/ 2258840 w 2286000"/>
              <a:gd name="connsiteY39" fmla="*/ 104115 h 2190938"/>
              <a:gd name="connsiteX40" fmla="*/ 2231680 w 2286000"/>
              <a:gd name="connsiteY40" fmla="*/ 172016 h 219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86000" h="2190938">
                <a:moveTo>
                  <a:pt x="2231680" y="172016"/>
                </a:moveTo>
                <a:lnTo>
                  <a:pt x="2186412" y="285184"/>
                </a:lnTo>
                <a:lnTo>
                  <a:pt x="2073244" y="506994"/>
                </a:lnTo>
                <a:lnTo>
                  <a:pt x="1955549" y="715224"/>
                </a:lnTo>
                <a:lnTo>
                  <a:pt x="1819747" y="927980"/>
                </a:lnTo>
                <a:lnTo>
                  <a:pt x="1652258" y="1154317"/>
                </a:lnTo>
                <a:lnTo>
                  <a:pt x="1439501" y="1403287"/>
                </a:lnTo>
                <a:lnTo>
                  <a:pt x="1222218" y="1584356"/>
                </a:lnTo>
                <a:lnTo>
                  <a:pt x="977775" y="1751845"/>
                </a:lnTo>
                <a:lnTo>
                  <a:pt x="692590" y="1923861"/>
                </a:lnTo>
                <a:lnTo>
                  <a:pt x="457200" y="2041556"/>
                </a:lnTo>
                <a:lnTo>
                  <a:pt x="199177" y="2150198"/>
                </a:lnTo>
                <a:lnTo>
                  <a:pt x="99589" y="2181885"/>
                </a:lnTo>
                <a:lnTo>
                  <a:pt x="72428" y="2190938"/>
                </a:lnTo>
                <a:lnTo>
                  <a:pt x="40741" y="2186412"/>
                </a:lnTo>
                <a:lnTo>
                  <a:pt x="13581" y="2181885"/>
                </a:lnTo>
                <a:lnTo>
                  <a:pt x="0" y="2163778"/>
                </a:lnTo>
                <a:lnTo>
                  <a:pt x="0" y="2145671"/>
                </a:lnTo>
                <a:lnTo>
                  <a:pt x="27161" y="2127564"/>
                </a:lnTo>
                <a:lnTo>
                  <a:pt x="95062" y="2095877"/>
                </a:lnTo>
                <a:lnTo>
                  <a:pt x="289711" y="1987236"/>
                </a:lnTo>
                <a:lnTo>
                  <a:pt x="502468" y="1855960"/>
                </a:lnTo>
                <a:lnTo>
                  <a:pt x="706171" y="1720158"/>
                </a:lnTo>
                <a:lnTo>
                  <a:pt x="855553" y="1602463"/>
                </a:lnTo>
                <a:lnTo>
                  <a:pt x="1018515" y="1466661"/>
                </a:lnTo>
                <a:lnTo>
                  <a:pt x="1149790" y="1348966"/>
                </a:lnTo>
                <a:lnTo>
                  <a:pt x="1326333" y="1181477"/>
                </a:lnTo>
                <a:lnTo>
                  <a:pt x="1430448" y="1032095"/>
                </a:lnTo>
                <a:lnTo>
                  <a:pt x="1588884" y="823865"/>
                </a:lnTo>
                <a:lnTo>
                  <a:pt x="1679418" y="683537"/>
                </a:lnTo>
                <a:lnTo>
                  <a:pt x="1774480" y="502467"/>
                </a:lnTo>
                <a:lnTo>
                  <a:pt x="1846907" y="339505"/>
                </a:lnTo>
                <a:lnTo>
                  <a:pt x="1892175" y="217283"/>
                </a:lnTo>
                <a:lnTo>
                  <a:pt x="1923862" y="86008"/>
                </a:lnTo>
                <a:lnTo>
                  <a:pt x="1914808" y="63374"/>
                </a:lnTo>
                <a:lnTo>
                  <a:pt x="1887648" y="40740"/>
                </a:lnTo>
                <a:lnTo>
                  <a:pt x="1846907" y="22634"/>
                </a:lnTo>
                <a:lnTo>
                  <a:pt x="1860488" y="0"/>
                </a:lnTo>
                <a:lnTo>
                  <a:pt x="2286000" y="81481"/>
                </a:lnTo>
                <a:lnTo>
                  <a:pt x="2258840" y="104115"/>
                </a:lnTo>
                <a:lnTo>
                  <a:pt x="2231680" y="17201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9AA5467E-394F-4877-9185-E7619D77F02D}"/>
              </a:ext>
            </a:extLst>
          </p:cNvPr>
          <p:cNvSpPr/>
          <p:nvPr/>
        </p:nvSpPr>
        <p:spPr>
          <a:xfrm>
            <a:off x="5753101" y="4035426"/>
            <a:ext cx="2854325" cy="1870075"/>
          </a:xfrm>
          <a:custGeom>
            <a:avLst/>
            <a:gdLst>
              <a:gd name="connsiteX0" fmla="*/ 617220 w 2853690"/>
              <a:gd name="connsiteY0" fmla="*/ 304800 h 1870710"/>
              <a:gd name="connsiteX1" fmla="*/ 758190 w 2853690"/>
              <a:gd name="connsiteY1" fmla="*/ 422910 h 1870710"/>
              <a:gd name="connsiteX2" fmla="*/ 982980 w 2853690"/>
              <a:gd name="connsiteY2" fmla="*/ 617220 h 1870710"/>
              <a:gd name="connsiteX3" fmla="*/ 1139190 w 2853690"/>
              <a:gd name="connsiteY3" fmla="*/ 777240 h 1870710"/>
              <a:gd name="connsiteX4" fmla="*/ 1356360 w 2853690"/>
              <a:gd name="connsiteY4" fmla="*/ 952500 h 1870710"/>
              <a:gd name="connsiteX5" fmla="*/ 1607820 w 2853690"/>
              <a:gd name="connsiteY5" fmla="*/ 1143000 h 1870710"/>
              <a:gd name="connsiteX6" fmla="*/ 1729740 w 2853690"/>
              <a:gd name="connsiteY6" fmla="*/ 1230630 h 1870710"/>
              <a:gd name="connsiteX7" fmla="*/ 1939290 w 2853690"/>
              <a:gd name="connsiteY7" fmla="*/ 1367790 h 1870710"/>
              <a:gd name="connsiteX8" fmla="*/ 2072640 w 2853690"/>
              <a:gd name="connsiteY8" fmla="*/ 1451610 h 1870710"/>
              <a:gd name="connsiteX9" fmla="*/ 2209800 w 2853690"/>
              <a:gd name="connsiteY9" fmla="*/ 1527810 h 1870710"/>
              <a:gd name="connsiteX10" fmla="*/ 2316480 w 2853690"/>
              <a:gd name="connsiteY10" fmla="*/ 1577340 h 1870710"/>
              <a:gd name="connsiteX11" fmla="*/ 2560320 w 2853690"/>
              <a:gd name="connsiteY11" fmla="*/ 1661160 h 1870710"/>
              <a:gd name="connsiteX12" fmla="*/ 2804160 w 2853690"/>
              <a:gd name="connsiteY12" fmla="*/ 1737360 h 1870710"/>
              <a:gd name="connsiteX13" fmla="*/ 2838450 w 2853690"/>
              <a:gd name="connsiteY13" fmla="*/ 1756410 h 1870710"/>
              <a:gd name="connsiteX14" fmla="*/ 2849880 w 2853690"/>
              <a:gd name="connsiteY14" fmla="*/ 1775460 h 1870710"/>
              <a:gd name="connsiteX15" fmla="*/ 2853690 w 2853690"/>
              <a:gd name="connsiteY15" fmla="*/ 1786890 h 1870710"/>
              <a:gd name="connsiteX16" fmla="*/ 2838450 w 2853690"/>
              <a:gd name="connsiteY16" fmla="*/ 1805940 h 1870710"/>
              <a:gd name="connsiteX17" fmla="*/ 2800350 w 2853690"/>
              <a:gd name="connsiteY17" fmla="*/ 1821180 h 1870710"/>
              <a:gd name="connsiteX18" fmla="*/ 2762250 w 2853690"/>
              <a:gd name="connsiteY18" fmla="*/ 1832610 h 1870710"/>
              <a:gd name="connsiteX19" fmla="*/ 2293620 w 2853690"/>
              <a:gd name="connsiteY19" fmla="*/ 1855470 h 1870710"/>
              <a:gd name="connsiteX20" fmla="*/ 2118360 w 2853690"/>
              <a:gd name="connsiteY20" fmla="*/ 1870710 h 1870710"/>
              <a:gd name="connsiteX21" fmla="*/ 2061210 w 2853690"/>
              <a:gd name="connsiteY21" fmla="*/ 1870710 h 1870710"/>
              <a:gd name="connsiteX22" fmla="*/ 2007870 w 2853690"/>
              <a:gd name="connsiteY22" fmla="*/ 1866900 h 1870710"/>
              <a:gd name="connsiteX23" fmla="*/ 1965960 w 2853690"/>
              <a:gd name="connsiteY23" fmla="*/ 1855470 h 1870710"/>
              <a:gd name="connsiteX24" fmla="*/ 1912620 w 2853690"/>
              <a:gd name="connsiteY24" fmla="*/ 1828800 h 1870710"/>
              <a:gd name="connsiteX25" fmla="*/ 1866900 w 2853690"/>
              <a:gd name="connsiteY25" fmla="*/ 1790700 h 1870710"/>
              <a:gd name="connsiteX26" fmla="*/ 1733550 w 2853690"/>
              <a:gd name="connsiteY26" fmla="*/ 1664970 h 1870710"/>
              <a:gd name="connsiteX27" fmla="*/ 1604010 w 2853690"/>
              <a:gd name="connsiteY27" fmla="*/ 1535430 h 1870710"/>
              <a:gd name="connsiteX28" fmla="*/ 1344930 w 2853690"/>
              <a:gd name="connsiteY28" fmla="*/ 1272540 h 1870710"/>
              <a:gd name="connsiteX29" fmla="*/ 1101090 w 2853690"/>
              <a:gd name="connsiteY29" fmla="*/ 1032510 h 1870710"/>
              <a:gd name="connsiteX30" fmla="*/ 952500 w 2853690"/>
              <a:gd name="connsiteY30" fmla="*/ 872490 h 1870710"/>
              <a:gd name="connsiteX31" fmla="*/ 781050 w 2853690"/>
              <a:gd name="connsiteY31" fmla="*/ 689610 h 1870710"/>
              <a:gd name="connsiteX32" fmla="*/ 537210 w 2853690"/>
              <a:gd name="connsiteY32" fmla="*/ 453390 h 1870710"/>
              <a:gd name="connsiteX33" fmla="*/ 304800 w 2853690"/>
              <a:gd name="connsiteY33" fmla="*/ 228600 h 1870710"/>
              <a:gd name="connsiteX34" fmla="*/ 220980 w 2853690"/>
              <a:gd name="connsiteY34" fmla="*/ 152400 h 1870710"/>
              <a:gd name="connsiteX35" fmla="*/ 182880 w 2853690"/>
              <a:gd name="connsiteY35" fmla="*/ 121920 h 1870710"/>
              <a:gd name="connsiteX36" fmla="*/ 156210 w 2853690"/>
              <a:gd name="connsiteY36" fmla="*/ 110490 h 1870710"/>
              <a:gd name="connsiteX37" fmla="*/ 106680 w 2853690"/>
              <a:gd name="connsiteY37" fmla="*/ 95250 h 1870710"/>
              <a:gd name="connsiteX38" fmla="*/ 68580 w 2853690"/>
              <a:gd name="connsiteY38" fmla="*/ 91440 h 1870710"/>
              <a:gd name="connsiteX39" fmla="*/ 34290 w 2853690"/>
              <a:gd name="connsiteY39" fmla="*/ 87630 h 1870710"/>
              <a:gd name="connsiteX40" fmla="*/ 0 w 2853690"/>
              <a:gd name="connsiteY40" fmla="*/ 68580 h 1870710"/>
              <a:gd name="connsiteX41" fmla="*/ 0 w 2853690"/>
              <a:gd name="connsiteY41" fmla="*/ 53340 h 1870710"/>
              <a:gd name="connsiteX42" fmla="*/ 7620 w 2853690"/>
              <a:gd name="connsiteY42" fmla="*/ 30480 h 1870710"/>
              <a:gd name="connsiteX43" fmla="*/ 41910 w 2853690"/>
              <a:gd name="connsiteY43" fmla="*/ 15240 h 1870710"/>
              <a:gd name="connsiteX44" fmla="*/ 102870 w 2853690"/>
              <a:gd name="connsiteY44" fmla="*/ 0 h 1870710"/>
              <a:gd name="connsiteX45" fmla="*/ 148590 w 2853690"/>
              <a:gd name="connsiteY45" fmla="*/ 0 h 1870710"/>
              <a:gd name="connsiteX46" fmla="*/ 205740 w 2853690"/>
              <a:gd name="connsiteY46" fmla="*/ 3810 h 1870710"/>
              <a:gd name="connsiteX47" fmla="*/ 243840 w 2853690"/>
              <a:gd name="connsiteY47" fmla="*/ 15240 h 1870710"/>
              <a:gd name="connsiteX48" fmla="*/ 300990 w 2853690"/>
              <a:gd name="connsiteY48" fmla="*/ 38100 h 1870710"/>
              <a:gd name="connsiteX49" fmla="*/ 331470 w 2853690"/>
              <a:gd name="connsiteY49" fmla="*/ 60960 h 1870710"/>
              <a:gd name="connsiteX50" fmla="*/ 415290 w 2853690"/>
              <a:gd name="connsiteY50" fmla="*/ 133350 h 1870710"/>
              <a:gd name="connsiteX51" fmla="*/ 617220 w 2853690"/>
              <a:gd name="connsiteY51" fmla="*/ 304800 h 187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853690" h="1870710">
                <a:moveTo>
                  <a:pt x="617220" y="304800"/>
                </a:moveTo>
                <a:lnTo>
                  <a:pt x="758190" y="422910"/>
                </a:lnTo>
                <a:lnTo>
                  <a:pt x="982980" y="617220"/>
                </a:lnTo>
                <a:lnTo>
                  <a:pt x="1139190" y="777240"/>
                </a:lnTo>
                <a:lnTo>
                  <a:pt x="1356360" y="952500"/>
                </a:lnTo>
                <a:lnTo>
                  <a:pt x="1607820" y="1143000"/>
                </a:lnTo>
                <a:lnTo>
                  <a:pt x="1729740" y="1230630"/>
                </a:lnTo>
                <a:lnTo>
                  <a:pt x="1939290" y="1367790"/>
                </a:lnTo>
                <a:lnTo>
                  <a:pt x="2072640" y="1451610"/>
                </a:lnTo>
                <a:lnTo>
                  <a:pt x="2209800" y="1527810"/>
                </a:lnTo>
                <a:lnTo>
                  <a:pt x="2316480" y="1577340"/>
                </a:lnTo>
                <a:lnTo>
                  <a:pt x="2560320" y="1661160"/>
                </a:lnTo>
                <a:lnTo>
                  <a:pt x="2804160" y="1737360"/>
                </a:lnTo>
                <a:lnTo>
                  <a:pt x="2838450" y="1756410"/>
                </a:lnTo>
                <a:lnTo>
                  <a:pt x="2849880" y="1775460"/>
                </a:lnTo>
                <a:lnTo>
                  <a:pt x="2853690" y="1786890"/>
                </a:lnTo>
                <a:lnTo>
                  <a:pt x="2838450" y="1805940"/>
                </a:lnTo>
                <a:lnTo>
                  <a:pt x="2800350" y="1821180"/>
                </a:lnTo>
                <a:lnTo>
                  <a:pt x="2762250" y="1832610"/>
                </a:lnTo>
                <a:lnTo>
                  <a:pt x="2293620" y="1855470"/>
                </a:lnTo>
                <a:lnTo>
                  <a:pt x="2118360" y="1870710"/>
                </a:lnTo>
                <a:lnTo>
                  <a:pt x="2061210" y="1870710"/>
                </a:lnTo>
                <a:lnTo>
                  <a:pt x="2007870" y="1866900"/>
                </a:lnTo>
                <a:lnTo>
                  <a:pt x="1965960" y="1855470"/>
                </a:lnTo>
                <a:lnTo>
                  <a:pt x="1912620" y="1828800"/>
                </a:lnTo>
                <a:lnTo>
                  <a:pt x="1866900" y="1790700"/>
                </a:lnTo>
                <a:lnTo>
                  <a:pt x="1733550" y="1664970"/>
                </a:lnTo>
                <a:lnTo>
                  <a:pt x="1604010" y="1535430"/>
                </a:lnTo>
                <a:lnTo>
                  <a:pt x="1344930" y="1272540"/>
                </a:lnTo>
                <a:lnTo>
                  <a:pt x="1101090" y="1032510"/>
                </a:lnTo>
                <a:lnTo>
                  <a:pt x="952500" y="872490"/>
                </a:lnTo>
                <a:lnTo>
                  <a:pt x="781050" y="689610"/>
                </a:lnTo>
                <a:lnTo>
                  <a:pt x="537210" y="453390"/>
                </a:lnTo>
                <a:lnTo>
                  <a:pt x="304800" y="228600"/>
                </a:lnTo>
                <a:lnTo>
                  <a:pt x="220980" y="152400"/>
                </a:lnTo>
                <a:lnTo>
                  <a:pt x="182880" y="121920"/>
                </a:lnTo>
                <a:lnTo>
                  <a:pt x="156210" y="110490"/>
                </a:lnTo>
                <a:lnTo>
                  <a:pt x="106680" y="95250"/>
                </a:lnTo>
                <a:lnTo>
                  <a:pt x="68580" y="91440"/>
                </a:lnTo>
                <a:lnTo>
                  <a:pt x="34290" y="87630"/>
                </a:lnTo>
                <a:lnTo>
                  <a:pt x="0" y="68580"/>
                </a:lnTo>
                <a:lnTo>
                  <a:pt x="0" y="53340"/>
                </a:lnTo>
                <a:lnTo>
                  <a:pt x="7620" y="30480"/>
                </a:lnTo>
                <a:lnTo>
                  <a:pt x="41910" y="15240"/>
                </a:lnTo>
                <a:lnTo>
                  <a:pt x="102870" y="0"/>
                </a:lnTo>
                <a:lnTo>
                  <a:pt x="148590" y="0"/>
                </a:lnTo>
                <a:lnTo>
                  <a:pt x="205740" y="3810"/>
                </a:lnTo>
                <a:lnTo>
                  <a:pt x="243840" y="15240"/>
                </a:lnTo>
                <a:lnTo>
                  <a:pt x="300990" y="38100"/>
                </a:lnTo>
                <a:lnTo>
                  <a:pt x="331470" y="60960"/>
                </a:lnTo>
                <a:lnTo>
                  <a:pt x="415290" y="133350"/>
                </a:lnTo>
                <a:lnTo>
                  <a:pt x="617220" y="3048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FD6F7F37-6900-41EF-9C36-34D1B2913ADF}"/>
              </a:ext>
            </a:extLst>
          </p:cNvPr>
          <p:cNvGrpSpPr/>
          <p:nvPr/>
        </p:nvGrpSpPr>
        <p:grpSpPr>
          <a:xfrm>
            <a:off x="3592513" y="1543051"/>
            <a:ext cx="5014913" cy="4362450"/>
            <a:chOff x="3592513" y="1543051"/>
            <a:chExt cx="5014913" cy="4362450"/>
          </a:xfrm>
        </p:grpSpPr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857382B3-98C8-45C8-B16D-276E09273B16}"/>
                </a:ext>
              </a:extLst>
            </p:cNvPr>
            <p:cNvSpPr/>
            <p:nvPr/>
          </p:nvSpPr>
          <p:spPr>
            <a:xfrm>
              <a:off x="4202114" y="1543051"/>
              <a:ext cx="1101725" cy="569913"/>
            </a:xfrm>
            <a:custGeom>
              <a:avLst/>
              <a:gdLst>
                <a:gd name="connsiteX0" fmla="*/ 204788 w 1100138"/>
                <a:gd name="connsiteY0" fmla="*/ 97631 h 569119"/>
                <a:gd name="connsiteX1" fmla="*/ 354807 w 1100138"/>
                <a:gd name="connsiteY1" fmla="*/ 154781 h 569119"/>
                <a:gd name="connsiteX2" fmla="*/ 485775 w 1100138"/>
                <a:gd name="connsiteY2" fmla="*/ 188119 h 569119"/>
                <a:gd name="connsiteX3" fmla="*/ 702469 w 1100138"/>
                <a:gd name="connsiteY3" fmla="*/ 223838 h 569119"/>
                <a:gd name="connsiteX4" fmla="*/ 878682 w 1100138"/>
                <a:gd name="connsiteY4" fmla="*/ 235744 h 569119"/>
                <a:gd name="connsiteX5" fmla="*/ 923925 w 1100138"/>
                <a:gd name="connsiteY5" fmla="*/ 250031 h 569119"/>
                <a:gd name="connsiteX6" fmla="*/ 978694 w 1100138"/>
                <a:gd name="connsiteY6" fmla="*/ 283369 h 569119"/>
                <a:gd name="connsiteX7" fmla="*/ 1033463 w 1100138"/>
                <a:gd name="connsiteY7" fmla="*/ 330994 h 569119"/>
                <a:gd name="connsiteX8" fmla="*/ 1073944 w 1100138"/>
                <a:gd name="connsiteY8" fmla="*/ 395288 h 569119"/>
                <a:gd name="connsiteX9" fmla="*/ 1095375 w 1100138"/>
                <a:gd name="connsiteY9" fmla="*/ 442913 h 569119"/>
                <a:gd name="connsiteX10" fmla="*/ 1100138 w 1100138"/>
                <a:gd name="connsiteY10" fmla="*/ 476250 h 569119"/>
                <a:gd name="connsiteX11" fmla="*/ 1090613 w 1100138"/>
                <a:gd name="connsiteY11" fmla="*/ 514350 h 569119"/>
                <a:gd name="connsiteX12" fmla="*/ 1064419 w 1100138"/>
                <a:gd name="connsiteY12" fmla="*/ 540544 h 569119"/>
                <a:gd name="connsiteX13" fmla="*/ 1026319 w 1100138"/>
                <a:gd name="connsiteY13" fmla="*/ 559594 h 569119"/>
                <a:gd name="connsiteX14" fmla="*/ 985838 w 1100138"/>
                <a:gd name="connsiteY14" fmla="*/ 566738 h 569119"/>
                <a:gd name="connsiteX15" fmla="*/ 931069 w 1100138"/>
                <a:gd name="connsiteY15" fmla="*/ 569119 h 569119"/>
                <a:gd name="connsiteX16" fmla="*/ 881063 w 1100138"/>
                <a:gd name="connsiteY16" fmla="*/ 564356 h 569119"/>
                <a:gd name="connsiteX17" fmla="*/ 816769 w 1100138"/>
                <a:gd name="connsiteY17" fmla="*/ 550069 h 569119"/>
                <a:gd name="connsiteX18" fmla="*/ 726282 w 1100138"/>
                <a:gd name="connsiteY18" fmla="*/ 519113 h 569119"/>
                <a:gd name="connsiteX19" fmla="*/ 611982 w 1100138"/>
                <a:gd name="connsiteY19" fmla="*/ 473869 h 569119"/>
                <a:gd name="connsiteX20" fmla="*/ 492919 w 1100138"/>
                <a:gd name="connsiteY20" fmla="*/ 426244 h 569119"/>
                <a:gd name="connsiteX21" fmla="*/ 390525 w 1100138"/>
                <a:gd name="connsiteY21" fmla="*/ 369094 h 569119"/>
                <a:gd name="connsiteX22" fmla="*/ 292894 w 1100138"/>
                <a:gd name="connsiteY22" fmla="*/ 309563 h 569119"/>
                <a:gd name="connsiteX23" fmla="*/ 219075 w 1100138"/>
                <a:gd name="connsiteY23" fmla="*/ 250031 h 569119"/>
                <a:gd name="connsiteX24" fmla="*/ 130969 w 1100138"/>
                <a:gd name="connsiteY24" fmla="*/ 176213 h 569119"/>
                <a:gd name="connsiteX25" fmla="*/ 69057 w 1100138"/>
                <a:gd name="connsiteY25" fmla="*/ 114300 h 569119"/>
                <a:gd name="connsiteX26" fmla="*/ 19050 w 1100138"/>
                <a:gd name="connsiteY26" fmla="*/ 59531 h 569119"/>
                <a:gd name="connsiteX27" fmla="*/ 2382 w 1100138"/>
                <a:gd name="connsiteY27" fmla="*/ 35719 h 569119"/>
                <a:gd name="connsiteX28" fmla="*/ 0 w 1100138"/>
                <a:gd name="connsiteY28" fmla="*/ 9525 h 569119"/>
                <a:gd name="connsiteX29" fmla="*/ 11907 w 1100138"/>
                <a:gd name="connsiteY29" fmla="*/ 0 h 569119"/>
                <a:gd name="connsiteX30" fmla="*/ 47625 w 1100138"/>
                <a:gd name="connsiteY30" fmla="*/ 7144 h 569119"/>
                <a:gd name="connsiteX31" fmla="*/ 97632 w 1100138"/>
                <a:gd name="connsiteY31" fmla="*/ 40481 h 569119"/>
                <a:gd name="connsiteX32" fmla="*/ 204788 w 1100138"/>
                <a:gd name="connsiteY32" fmla="*/ 9763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0138" h="569119">
                  <a:moveTo>
                    <a:pt x="204788" y="97631"/>
                  </a:moveTo>
                  <a:lnTo>
                    <a:pt x="354807" y="154781"/>
                  </a:lnTo>
                  <a:lnTo>
                    <a:pt x="485775" y="188119"/>
                  </a:lnTo>
                  <a:lnTo>
                    <a:pt x="702469" y="223838"/>
                  </a:lnTo>
                  <a:lnTo>
                    <a:pt x="878682" y="235744"/>
                  </a:lnTo>
                  <a:lnTo>
                    <a:pt x="923925" y="250031"/>
                  </a:lnTo>
                  <a:lnTo>
                    <a:pt x="978694" y="283369"/>
                  </a:lnTo>
                  <a:lnTo>
                    <a:pt x="1033463" y="330994"/>
                  </a:lnTo>
                  <a:lnTo>
                    <a:pt x="1073944" y="395288"/>
                  </a:lnTo>
                  <a:lnTo>
                    <a:pt x="1095375" y="442913"/>
                  </a:lnTo>
                  <a:lnTo>
                    <a:pt x="1100138" y="476250"/>
                  </a:lnTo>
                  <a:lnTo>
                    <a:pt x="1090613" y="514350"/>
                  </a:lnTo>
                  <a:lnTo>
                    <a:pt x="1064419" y="540544"/>
                  </a:lnTo>
                  <a:lnTo>
                    <a:pt x="1026319" y="559594"/>
                  </a:lnTo>
                  <a:lnTo>
                    <a:pt x="985838" y="566738"/>
                  </a:lnTo>
                  <a:lnTo>
                    <a:pt x="931069" y="569119"/>
                  </a:lnTo>
                  <a:lnTo>
                    <a:pt x="881063" y="564356"/>
                  </a:lnTo>
                  <a:lnTo>
                    <a:pt x="816769" y="550069"/>
                  </a:lnTo>
                  <a:lnTo>
                    <a:pt x="726282" y="519113"/>
                  </a:lnTo>
                  <a:lnTo>
                    <a:pt x="611982" y="473869"/>
                  </a:lnTo>
                  <a:lnTo>
                    <a:pt x="492919" y="426244"/>
                  </a:lnTo>
                  <a:lnTo>
                    <a:pt x="390525" y="369094"/>
                  </a:lnTo>
                  <a:lnTo>
                    <a:pt x="292894" y="309563"/>
                  </a:lnTo>
                  <a:lnTo>
                    <a:pt x="219075" y="250031"/>
                  </a:lnTo>
                  <a:lnTo>
                    <a:pt x="130969" y="176213"/>
                  </a:lnTo>
                  <a:lnTo>
                    <a:pt x="69057" y="114300"/>
                  </a:lnTo>
                  <a:lnTo>
                    <a:pt x="19050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47625" y="7144"/>
                  </a:lnTo>
                  <a:lnTo>
                    <a:pt x="97632" y="40481"/>
                  </a:lnTo>
                  <a:lnTo>
                    <a:pt x="204788" y="976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20203C85-96FF-4E0D-ABFA-E36B745B55A9}"/>
                </a:ext>
              </a:extLst>
            </p:cNvPr>
            <p:cNvSpPr/>
            <p:nvPr/>
          </p:nvSpPr>
          <p:spPr>
            <a:xfrm>
              <a:off x="3592513" y="2357439"/>
              <a:ext cx="2190750" cy="604837"/>
            </a:xfrm>
            <a:custGeom>
              <a:avLst/>
              <a:gdLst>
                <a:gd name="connsiteX0" fmla="*/ 654844 w 2190750"/>
                <a:gd name="connsiteY0" fmla="*/ 328612 h 604837"/>
                <a:gd name="connsiteX1" fmla="*/ 845344 w 2190750"/>
                <a:gd name="connsiteY1" fmla="*/ 295275 h 604837"/>
                <a:gd name="connsiteX2" fmla="*/ 1209675 w 2190750"/>
                <a:gd name="connsiteY2" fmla="*/ 202406 h 604837"/>
                <a:gd name="connsiteX3" fmla="*/ 1578769 w 2190750"/>
                <a:gd name="connsiteY3" fmla="*/ 111918 h 604837"/>
                <a:gd name="connsiteX4" fmla="*/ 1662113 w 2190750"/>
                <a:gd name="connsiteY4" fmla="*/ 78581 h 604837"/>
                <a:gd name="connsiteX5" fmla="*/ 1728788 w 2190750"/>
                <a:gd name="connsiteY5" fmla="*/ 42862 h 604837"/>
                <a:gd name="connsiteX6" fmla="*/ 1783557 w 2190750"/>
                <a:gd name="connsiteY6" fmla="*/ 0 h 604837"/>
                <a:gd name="connsiteX7" fmla="*/ 1819275 w 2190750"/>
                <a:gd name="connsiteY7" fmla="*/ 2381 h 604837"/>
                <a:gd name="connsiteX8" fmla="*/ 1885950 w 2190750"/>
                <a:gd name="connsiteY8" fmla="*/ 9525 h 604837"/>
                <a:gd name="connsiteX9" fmla="*/ 1971675 w 2190750"/>
                <a:gd name="connsiteY9" fmla="*/ 23812 h 604837"/>
                <a:gd name="connsiteX10" fmla="*/ 2033588 w 2190750"/>
                <a:gd name="connsiteY10" fmla="*/ 38100 h 604837"/>
                <a:gd name="connsiteX11" fmla="*/ 2100263 w 2190750"/>
                <a:gd name="connsiteY11" fmla="*/ 64293 h 604837"/>
                <a:gd name="connsiteX12" fmla="*/ 2145507 w 2190750"/>
                <a:gd name="connsiteY12" fmla="*/ 95250 h 604837"/>
                <a:gd name="connsiteX13" fmla="*/ 2178844 w 2190750"/>
                <a:gd name="connsiteY13" fmla="*/ 128587 h 604837"/>
                <a:gd name="connsiteX14" fmla="*/ 2190750 w 2190750"/>
                <a:gd name="connsiteY14" fmla="*/ 159543 h 604837"/>
                <a:gd name="connsiteX15" fmla="*/ 2190750 w 2190750"/>
                <a:gd name="connsiteY15" fmla="*/ 192881 h 604837"/>
                <a:gd name="connsiteX16" fmla="*/ 2176463 w 2190750"/>
                <a:gd name="connsiteY16" fmla="*/ 223837 h 604837"/>
                <a:gd name="connsiteX17" fmla="*/ 2147888 w 2190750"/>
                <a:gd name="connsiteY17" fmla="*/ 250031 h 604837"/>
                <a:gd name="connsiteX18" fmla="*/ 2116932 w 2190750"/>
                <a:gd name="connsiteY18" fmla="*/ 269081 h 604837"/>
                <a:gd name="connsiteX19" fmla="*/ 2016919 w 2190750"/>
                <a:gd name="connsiteY19" fmla="*/ 269081 h 604837"/>
                <a:gd name="connsiteX20" fmla="*/ 1809750 w 2190750"/>
                <a:gd name="connsiteY20" fmla="*/ 280987 h 604837"/>
                <a:gd name="connsiteX21" fmla="*/ 1647825 w 2190750"/>
                <a:gd name="connsiteY21" fmla="*/ 302418 h 604837"/>
                <a:gd name="connsiteX22" fmla="*/ 1466850 w 2190750"/>
                <a:gd name="connsiteY22" fmla="*/ 335756 h 604837"/>
                <a:gd name="connsiteX23" fmla="*/ 1297782 w 2190750"/>
                <a:gd name="connsiteY23" fmla="*/ 373856 h 604837"/>
                <a:gd name="connsiteX24" fmla="*/ 1097757 w 2190750"/>
                <a:gd name="connsiteY24" fmla="*/ 426243 h 604837"/>
                <a:gd name="connsiteX25" fmla="*/ 857250 w 2190750"/>
                <a:gd name="connsiteY25" fmla="*/ 492918 h 604837"/>
                <a:gd name="connsiteX26" fmla="*/ 640557 w 2190750"/>
                <a:gd name="connsiteY26" fmla="*/ 557212 h 604837"/>
                <a:gd name="connsiteX27" fmla="*/ 490538 w 2190750"/>
                <a:gd name="connsiteY27" fmla="*/ 604837 h 604837"/>
                <a:gd name="connsiteX28" fmla="*/ 440532 w 2190750"/>
                <a:gd name="connsiteY28" fmla="*/ 595312 h 604837"/>
                <a:gd name="connsiteX29" fmla="*/ 364332 w 2190750"/>
                <a:gd name="connsiteY29" fmla="*/ 571500 h 604837"/>
                <a:gd name="connsiteX30" fmla="*/ 261938 w 2190750"/>
                <a:gd name="connsiteY30" fmla="*/ 531018 h 604837"/>
                <a:gd name="connsiteX31" fmla="*/ 192882 w 2190750"/>
                <a:gd name="connsiteY31" fmla="*/ 490537 h 604837"/>
                <a:gd name="connsiteX32" fmla="*/ 111919 w 2190750"/>
                <a:gd name="connsiteY32" fmla="*/ 435768 h 604837"/>
                <a:gd name="connsiteX33" fmla="*/ 47625 w 2190750"/>
                <a:gd name="connsiteY33" fmla="*/ 373856 h 604837"/>
                <a:gd name="connsiteX34" fmla="*/ 2382 w 2190750"/>
                <a:gd name="connsiteY34" fmla="*/ 319087 h 604837"/>
                <a:gd name="connsiteX35" fmla="*/ 0 w 2190750"/>
                <a:gd name="connsiteY35" fmla="*/ 302418 h 604837"/>
                <a:gd name="connsiteX36" fmla="*/ 4763 w 2190750"/>
                <a:gd name="connsiteY36" fmla="*/ 278606 h 604837"/>
                <a:gd name="connsiteX37" fmla="*/ 21432 w 2190750"/>
                <a:gd name="connsiteY37" fmla="*/ 264318 h 604837"/>
                <a:gd name="connsiteX38" fmla="*/ 40482 w 2190750"/>
                <a:gd name="connsiteY38" fmla="*/ 261937 h 604837"/>
                <a:gd name="connsiteX39" fmla="*/ 102394 w 2190750"/>
                <a:gd name="connsiteY39" fmla="*/ 280987 h 604837"/>
                <a:gd name="connsiteX40" fmla="*/ 192882 w 2190750"/>
                <a:gd name="connsiteY40" fmla="*/ 302418 h 604837"/>
                <a:gd name="connsiteX41" fmla="*/ 283369 w 2190750"/>
                <a:gd name="connsiteY41" fmla="*/ 321468 h 604837"/>
                <a:gd name="connsiteX42" fmla="*/ 390525 w 2190750"/>
                <a:gd name="connsiteY42" fmla="*/ 335756 h 604837"/>
                <a:gd name="connsiteX43" fmla="*/ 492919 w 2190750"/>
                <a:gd name="connsiteY43" fmla="*/ 338137 h 604837"/>
                <a:gd name="connsiteX44" fmla="*/ 602457 w 2190750"/>
                <a:gd name="connsiteY44" fmla="*/ 335756 h 604837"/>
                <a:gd name="connsiteX45" fmla="*/ 654844 w 2190750"/>
                <a:gd name="connsiteY45" fmla="*/ 3286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0750" h="604837">
                  <a:moveTo>
                    <a:pt x="654844" y="328612"/>
                  </a:moveTo>
                  <a:lnTo>
                    <a:pt x="845344" y="295275"/>
                  </a:lnTo>
                  <a:lnTo>
                    <a:pt x="1209675" y="202406"/>
                  </a:lnTo>
                  <a:lnTo>
                    <a:pt x="1578769" y="111918"/>
                  </a:lnTo>
                  <a:lnTo>
                    <a:pt x="1662113" y="78581"/>
                  </a:lnTo>
                  <a:lnTo>
                    <a:pt x="1728788" y="42862"/>
                  </a:lnTo>
                  <a:lnTo>
                    <a:pt x="1783557" y="0"/>
                  </a:lnTo>
                  <a:lnTo>
                    <a:pt x="1819275" y="2381"/>
                  </a:lnTo>
                  <a:lnTo>
                    <a:pt x="1885950" y="9525"/>
                  </a:lnTo>
                  <a:lnTo>
                    <a:pt x="1971675" y="23812"/>
                  </a:lnTo>
                  <a:lnTo>
                    <a:pt x="2033588" y="38100"/>
                  </a:lnTo>
                  <a:lnTo>
                    <a:pt x="2100263" y="64293"/>
                  </a:lnTo>
                  <a:lnTo>
                    <a:pt x="2145507" y="95250"/>
                  </a:lnTo>
                  <a:lnTo>
                    <a:pt x="2178844" y="128587"/>
                  </a:lnTo>
                  <a:lnTo>
                    <a:pt x="2190750" y="159543"/>
                  </a:lnTo>
                  <a:lnTo>
                    <a:pt x="2190750" y="192881"/>
                  </a:lnTo>
                  <a:lnTo>
                    <a:pt x="2176463" y="223837"/>
                  </a:lnTo>
                  <a:lnTo>
                    <a:pt x="2147888" y="250031"/>
                  </a:lnTo>
                  <a:lnTo>
                    <a:pt x="2116932" y="269081"/>
                  </a:lnTo>
                  <a:lnTo>
                    <a:pt x="2016919" y="269081"/>
                  </a:lnTo>
                  <a:lnTo>
                    <a:pt x="1809750" y="280987"/>
                  </a:lnTo>
                  <a:lnTo>
                    <a:pt x="1647825" y="302418"/>
                  </a:lnTo>
                  <a:lnTo>
                    <a:pt x="1466850" y="335756"/>
                  </a:lnTo>
                  <a:lnTo>
                    <a:pt x="1297782" y="373856"/>
                  </a:lnTo>
                  <a:lnTo>
                    <a:pt x="1097757" y="426243"/>
                  </a:lnTo>
                  <a:lnTo>
                    <a:pt x="857250" y="492918"/>
                  </a:lnTo>
                  <a:lnTo>
                    <a:pt x="640557" y="557212"/>
                  </a:lnTo>
                  <a:lnTo>
                    <a:pt x="490538" y="604837"/>
                  </a:lnTo>
                  <a:lnTo>
                    <a:pt x="440532" y="595312"/>
                  </a:lnTo>
                  <a:lnTo>
                    <a:pt x="364332" y="571500"/>
                  </a:lnTo>
                  <a:lnTo>
                    <a:pt x="261938" y="531018"/>
                  </a:lnTo>
                  <a:lnTo>
                    <a:pt x="192882" y="490537"/>
                  </a:lnTo>
                  <a:lnTo>
                    <a:pt x="111919" y="435768"/>
                  </a:lnTo>
                  <a:lnTo>
                    <a:pt x="47625" y="373856"/>
                  </a:lnTo>
                  <a:lnTo>
                    <a:pt x="2382" y="319087"/>
                  </a:lnTo>
                  <a:lnTo>
                    <a:pt x="0" y="302418"/>
                  </a:lnTo>
                  <a:lnTo>
                    <a:pt x="4763" y="278606"/>
                  </a:lnTo>
                  <a:lnTo>
                    <a:pt x="21432" y="264318"/>
                  </a:lnTo>
                  <a:lnTo>
                    <a:pt x="40482" y="261937"/>
                  </a:lnTo>
                  <a:lnTo>
                    <a:pt x="102394" y="280987"/>
                  </a:lnTo>
                  <a:lnTo>
                    <a:pt x="192882" y="302418"/>
                  </a:lnTo>
                  <a:lnTo>
                    <a:pt x="283369" y="321468"/>
                  </a:lnTo>
                  <a:lnTo>
                    <a:pt x="390525" y="335756"/>
                  </a:lnTo>
                  <a:lnTo>
                    <a:pt x="492919" y="338137"/>
                  </a:lnTo>
                  <a:lnTo>
                    <a:pt x="602457" y="335756"/>
                  </a:lnTo>
                  <a:lnTo>
                    <a:pt x="654844" y="3286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ECAFBE64-E37A-40F6-82C4-8F357302418D}"/>
                </a:ext>
              </a:extLst>
            </p:cNvPr>
            <p:cNvSpPr/>
            <p:nvPr/>
          </p:nvSpPr>
          <p:spPr>
            <a:xfrm>
              <a:off x="4078289" y="3087689"/>
              <a:ext cx="1196975" cy="365125"/>
            </a:xfrm>
            <a:custGeom>
              <a:avLst/>
              <a:gdLst>
                <a:gd name="connsiteX0" fmla="*/ 350044 w 1195388"/>
                <a:gd name="connsiteY0" fmla="*/ 183357 h 364332"/>
                <a:gd name="connsiteX1" fmla="*/ 542925 w 1195388"/>
                <a:gd name="connsiteY1" fmla="*/ 150019 h 364332"/>
                <a:gd name="connsiteX2" fmla="*/ 711994 w 1195388"/>
                <a:gd name="connsiteY2" fmla="*/ 104775 h 364332"/>
                <a:gd name="connsiteX3" fmla="*/ 816769 w 1195388"/>
                <a:gd name="connsiteY3" fmla="*/ 59532 h 364332"/>
                <a:gd name="connsiteX4" fmla="*/ 916782 w 1195388"/>
                <a:gd name="connsiteY4" fmla="*/ 2382 h 364332"/>
                <a:gd name="connsiteX5" fmla="*/ 945357 w 1195388"/>
                <a:gd name="connsiteY5" fmla="*/ 0 h 364332"/>
                <a:gd name="connsiteX6" fmla="*/ 992982 w 1195388"/>
                <a:gd name="connsiteY6" fmla="*/ 14288 h 364332"/>
                <a:gd name="connsiteX7" fmla="*/ 1083469 w 1195388"/>
                <a:gd name="connsiteY7" fmla="*/ 52388 h 364332"/>
                <a:gd name="connsiteX8" fmla="*/ 1154907 w 1195388"/>
                <a:gd name="connsiteY8" fmla="*/ 90488 h 364332"/>
                <a:gd name="connsiteX9" fmla="*/ 1188244 w 1195388"/>
                <a:gd name="connsiteY9" fmla="*/ 116682 h 364332"/>
                <a:gd name="connsiteX10" fmla="*/ 1195388 w 1195388"/>
                <a:gd name="connsiteY10" fmla="*/ 135732 h 364332"/>
                <a:gd name="connsiteX11" fmla="*/ 1190625 w 1195388"/>
                <a:gd name="connsiteY11" fmla="*/ 166688 h 364332"/>
                <a:gd name="connsiteX12" fmla="*/ 1173957 w 1195388"/>
                <a:gd name="connsiteY12" fmla="*/ 195263 h 364332"/>
                <a:gd name="connsiteX13" fmla="*/ 1119188 w 1195388"/>
                <a:gd name="connsiteY13" fmla="*/ 226219 h 364332"/>
                <a:gd name="connsiteX14" fmla="*/ 1104900 w 1195388"/>
                <a:gd name="connsiteY14" fmla="*/ 235744 h 364332"/>
                <a:gd name="connsiteX15" fmla="*/ 981075 w 1195388"/>
                <a:gd name="connsiteY15" fmla="*/ 250032 h 364332"/>
                <a:gd name="connsiteX16" fmla="*/ 709613 w 1195388"/>
                <a:gd name="connsiteY16" fmla="*/ 302419 h 364332"/>
                <a:gd name="connsiteX17" fmla="*/ 533400 w 1195388"/>
                <a:gd name="connsiteY17" fmla="*/ 342900 h 364332"/>
                <a:gd name="connsiteX18" fmla="*/ 450057 w 1195388"/>
                <a:gd name="connsiteY18" fmla="*/ 361950 h 364332"/>
                <a:gd name="connsiteX19" fmla="*/ 388144 w 1195388"/>
                <a:gd name="connsiteY19" fmla="*/ 364332 h 364332"/>
                <a:gd name="connsiteX20" fmla="*/ 335757 w 1195388"/>
                <a:gd name="connsiteY20" fmla="*/ 364332 h 364332"/>
                <a:gd name="connsiteX21" fmla="*/ 271463 w 1195388"/>
                <a:gd name="connsiteY21" fmla="*/ 350044 h 364332"/>
                <a:gd name="connsiteX22" fmla="*/ 183357 w 1195388"/>
                <a:gd name="connsiteY22" fmla="*/ 321469 h 364332"/>
                <a:gd name="connsiteX23" fmla="*/ 100013 w 1195388"/>
                <a:gd name="connsiteY23" fmla="*/ 276225 h 364332"/>
                <a:gd name="connsiteX24" fmla="*/ 33338 w 1195388"/>
                <a:gd name="connsiteY24" fmla="*/ 235744 h 364332"/>
                <a:gd name="connsiteX25" fmla="*/ 9525 w 1195388"/>
                <a:gd name="connsiteY25" fmla="*/ 207169 h 364332"/>
                <a:gd name="connsiteX26" fmla="*/ 0 w 1195388"/>
                <a:gd name="connsiteY26" fmla="*/ 180975 h 364332"/>
                <a:gd name="connsiteX27" fmla="*/ 7144 w 1195388"/>
                <a:gd name="connsiteY27" fmla="*/ 169069 h 364332"/>
                <a:gd name="connsiteX28" fmla="*/ 52388 w 1195388"/>
                <a:gd name="connsiteY28" fmla="*/ 166688 h 364332"/>
                <a:gd name="connsiteX29" fmla="*/ 171450 w 1195388"/>
                <a:gd name="connsiteY29" fmla="*/ 180975 h 364332"/>
                <a:gd name="connsiteX30" fmla="*/ 292894 w 1195388"/>
                <a:gd name="connsiteY30" fmla="*/ 185738 h 364332"/>
                <a:gd name="connsiteX31" fmla="*/ 350044 w 1195388"/>
                <a:gd name="connsiteY31" fmla="*/ 183357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5388" h="364332">
                  <a:moveTo>
                    <a:pt x="350044" y="183357"/>
                  </a:moveTo>
                  <a:lnTo>
                    <a:pt x="542925" y="150019"/>
                  </a:lnTo>
                  <a:lnTo>
                    <a:pt x="711994" y="104775"/>
                  </a:lnTo>
                  <a:lnTo>
                    <a:pt x="816769" y="59532"/>
                  </a:lnTo>
                  <a:lnTo>
                    <a:pt x="916782" y="2382"/>
                  </a:lnTo>
                  <a:lnTo>
                    <a:pt x="945357" y="0"/>
                  </a:lnTo>
                  <a:lnTo>
                    <a:pt x="992982" y="14288"/>
                  </a:lnTo>
                  <a:lnTo>
                    <a:pt x="1083469" y="52388"/>
                  </a:lnTo>
                  <a:lnTo>
                    <a:pt x="1154907" y="90488"/>
                  </a:lnTo>
                  <a:lnTo>
                    <a:pt x="1188244" y="116682"/>
                  </a:lnTo>
                  <a:lnTo>
                    <a:pt x="1195388" y="135732"/>
                  </a:lnTo>
                  <a:lnTo>
                    <a:pt x="1190625" y="166688"/>
                  </a:lnTo>
                  <a:lnTo>
                    <a:pt x="1173957" y="195263"/>
                  </a:lnTo>
                  <a:lnTo>
                    <a:pt x="1119188" y="226219"/>
                  </a:lnTo>
                  <a:lnTo>
                    <a:pt x="1104900" y="235744"/>
                  </a:lnTo>
                  <a:lnTo>
                    <a:pt x="981075" y="250032"/>
                  </a:lnTo>
                  <a:lnTo>
                    <a:pt x="709613" y="302419"/>
                  </a:lnTo>
                  <a:lnTo>
                    <a:pt x="533400" y="342900"/>
                  </a:lnTo>
                  <a:lnTo>
                    <a:pt x="450057" y="361950"/>
                  </a:lnTo>
                  <a:lnTo>
                    <a:pt x="388144" y="364332"/>
                  </a:lnTo>
                  <a:lnTo>
                    <a:pt x="335757" y="364332"/>
                  </a:lnTo>
                  <a:lnTo>
                    <a:pt x="271463" y="350044"/>
                  </a:lnTo>
                  <a:lnTo>
                    <a:pt x="183357" y="321469"/>
                  </a:lnTo>
                  <a:lnTo>
                    <a:pt x="100013" y="276225"/>
                  </a:lnTo>
                  <a:lnTo>
                    <a:pt x="33338" y="235744"/>
                  </a:lnTo>
                  <a:lnTo>
                    <a:pt x="9525" y="207169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52388" y="166688"/>
                  </a:lnTo>
                  <a:lnTo>
                    <a:pt x="171450" y="180975"/>
                  </a:lnTo>
                  <a:lnTo>
                    <a:pt x="292894" y="185738"/>
                  </a:lnTo>
                  <a:lnTo>
                    <a:pt x="350044" y="1833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5F4AD90A-F2BD-4D22-B4A4-8E1A1CCF8B53}"/>
                </a:ext>
              </a:extLst>
            </p:cNvPr>
            <p:cNvSpPr/>
            <p:nvPr/>
          </p:nvSpPr>
          <p:spPr>
            <a:xfrm>
              <a:off x="4125914" y="3714750"/>
              <a:ext cx="1165225" cy="363538"/>
            </a:xfrm>
            <a:custGeom>
              <a:avLst/>
              <a:gdLst>
                <a:gd name="connsiteX0" fmla="*/ 323850 w 1164432"/>
                <a:gd name="connsiteY0" fmla="*/ 185738 h 364331"/>
                <a:gd name="connsiteX1" fmla="*/ 478632 w 1164432"/>
                <a:gd name="connsiteY1" fmla="*/ 164306 h 364331"/>
                <a:gd name="connsiteX2" fmla="*/ 609600 w 1164432"/>
                <a:gd name="connsiteY2" fmla="*/ 126206 h 364331"/>
                <a:gd name="connsiteX3" fmla="*/ 726282 w 1164432"/>
                <a:gd name="connsiteY3" fmla="*/ 78581 h 364331"/>
                <a:gd name="connsiteX4" fmla="*/ 864394 w 1164432"/>
                <a:gd name="connsiteY4" fmla="*/ 4763 h 364331"/>
                <a:gd name="connsiteX5" fmla="*/ 895350 w 1164432"/>
                <a:gd name="connsiteY5" fmla="*/ 0 h 364331"/>
                <a:gd name="connsiteX6" fmla="*/ 931069 w 1164432"/>
                <a:gd name="connsiteY6" fmla="*/ 2381 h 364331"/>
                <a:gd name="connsiteX7" fmla="*/ 978694 w 1164432"/>
                <a:gd name="connsiteY7" fmla="*/ 11906 h 364331"/>
                <a:gd name="connsiteX8" fmla="*/ 1045369 w 1164432"/>
                <a:gd name="connsiteY8" fmla="*/ 33338 h 364331"/>
                <a:gd name="connsiteX9" fmla="*/ 1102519 w 1164432"/>
                <a:gd name="connsiteY9" fmla="*/ 66675 h 364331"/>
                <a:gd name="connsiteX10" fmla="*/ 1152525 w 1164432"/>
                <a:gd name="connsiteY10" fmla="*/ 102394 h 364331"/>
                <a:gd name="connsiteX11" fmla="*/ 1164432 w 1164432"/>
                <a:gd name="connsiteY11" fmla="*/ 119063 h 364331"/>
                <a:gd name="connsiteX12" fmla="*/ 1162050 w 1164432"/>
                <a:gd name="connsiteY12" fmla="*/ 150019 h 364331"/>
                <a:gd name="connsiteX13" fmla="*/ 1138238 w 1164432"/>
                <a:gd name="connsiteY13" fmla="*/ 178594 h 364331"/>
                <a:gd name="connsiteX14" fmla="*/ 1104900 w 1164432"/>
                <a:gd name="connsiteY14" fmla="*/ 200025 h 364331"/>
                <a:gd name="connsiteX15" fmla="*/ 990600 w 1164432"/>
                <a:gd name="connsiteY15" fmla="*/ 238125 h 364331"/>
                <a:gd name="connsiteX16" fmla="*/ 719138 w 1164432"/>
                <a:gd name="connsiteY16" fmla="*/ 304800 h 364331"/>
                <a:gd name="connsiteX17" fmla="*/ 473869 w 1164432"/>
                <a:gd name="connsiteY17" fmla="*/ 354806 h 364331"/>
                <a:gd name="connsiteX18" fmla="*/ 397669 w 1164432"/>
                <a:gd name="connsiteY18" fmla="*/ 364331 h 364331"/>
                <a:gd name="connsiteX19" fmla="*/ 321469 w 1164432"/>
                <a:gd name="connsiteY19" fmla="*/ 357188 h 364331"/>
                <a:gd name="connsiteX20" fmla="*/ 254794 w 1164432"/>
                <a:gd name="connsiteY20" fmla="*/ 340519 h 364331"/>
                <a:gd name="connsiteX21" fmla="*/ 176213 w 1164432"/>
                <a:gd name="connsiteY21" fmla="*/ 316706 h 364331"/>
                <a:gd name="connsiteX22" fmla="*/ 109538 w 1164432"/>
                <a:gd name="connsiteY22" fmla="*/ 283369 h 364331"/>
                <a:gd name="connsiteX23" fmla="*/ 59532 w 1164432"/>
                <a:gd name="connsiteY23" fmla="*/ 252413 h 364331"/>
                <a:gd name="connsiteX24" fmla="*/ 19050 w 1164432"/>
                <a:gd name="connsiteY24" fmla="*/ 223838 h 364331"/>
                <a:gd name="connsiteX25" fmla="*/ 0 w 1164432"/>
                <a:gd name="connsiteY25" fmla="*/ 200025 h 364331"/>
                <a:gd name="connsiteX26" fmla="*/ 0 w 1164432"/>
                <a:gd name="connsiteY26" fmla="*/ 173831 h 364331"/>
                <a:gd name="connsiteX27" fmla="*/ 23813 w 1164432"/>
                <a:gd name="connsiteY27" fmla="*/ 159544 h 364331"/>
                <a:gd name="connsiteX28" fmla="*/ 104775 w 1164432"/>
                <a:gd name="connsiteY28" fmla="*/ 169069 h 364331"/>
                <a:gd name="connsiteX29" fmla="*/ 214313 w 1164432"/>
                <a:gd name="connsiteY29" fmla="*/ 180975 h 364331"/>
                <a:gd name="connsiteX30" fmla="*/ 323850 w 1164432"/>
                <a:gd name="connsiteY30" fmla="*/ 18573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4432" h="364331">
                  <a:moveTo>
                    <a:pt x="323850" y="185738"/>
                  </a:moveTo>
                  <a:lnTo>
                    <a:pt x="478632" y="164306"/>
                  </a:lnTo>
                  <a:lnTo>
                    <a:pt x="609600" y="126206"/>
                  </a:lnTo>
                  <a:lnTo>
                    <a:pt x="726282" y="78581"/>
                  </a:lnTo>
                  <a:lnTo>
                    <a:pt x="864394" y="4763"/>
                  </a:lnTo>
                  <a:lnTo>
                    <a:pt x="895350" y="0"/>
                  </a:lnTo>
                  <a:lnTo>
                    <a:pt x="931069" y="2381"/>
                  </a:lnTo>
                  <a:lnTo>
                    <a:pt x="978694" y="11906"/>
                  </a:lnTo>
                  <a:lnTo>
                    <a:pt x="1045369" y="33338"/>
                  </a:lnTo>
                  <a:lnTo>
                    <a:pt x="1102519" y="66675"/>
                  </a:lnTo>
                  <a:lnTo>
                    <a:pt x="1152525" y="102394"/>
                  </a:lnTo>
                  <a:lnTo>
                    <a:pt x="1164432" y="119063"/>
                  </a:lnTo>
                  <a:lnTo>
                    <a:pt x="1162050" y="150019"/>
                  </a:lnTo>
                  <a:lnTo>
                    <a:pt x="1138238" y="178594"/>
                  </a:lnTo>
                  <a:lnTo>
                    <a:pt x="1104900" y="200025"/>
                  </a:lnTo>
                  <a:lnTo>
                    <a:pt x="990600" y="238125"/>
                  </a:lnTo>
                  <a:lnTo>
                    <a:pt x="719138" y="304800"/>
                  </a:lnTo>
                  <a:lnTo>
                    <a:pt x="473869" y="354806"/>
                  </a:lnTo>
                  <a:lnTo>
                    <a:pt x="397669" y="364331"/>
                  </a:lnTo>
                  <a:lnTo>
                    <a:pt x="321469" y="357188"/>
                  </a:lnTo>
                  <a:lnTo>
                    <a:pt x="254794" y="340519"/>
                  </a:lnTo>
                  <a:lnTo>
                    <a:pt x="176213" y="316706"/>
                  </a:lnTo>
                  <a:lnTo>
                    <a:pt x="109538" y="283369"/>
                  </a:lnTo>
                  <a:lnTo>
                    <a:pt x="59532" y="252413"/>
                  </a:lnTo>
                  <a:lnTo>
                    <a:pt x="19050" y="223838"/>
                  </a:lnTo>
                  <a:lnTo>
                    <a:pt x="0" y="200025"/>
                  </a:lnTo>
                  <a:lnTo>
                    <a:pt x="0" y="173831"/>
                  </a:lnTo>
                  <a:lnTo>
                    <a:pt x="23813" y="159544"/>
                  </a:lnTo>
                  <a:lnTo>
                    <a:pt x="104775" y="169069"/>
                  </a:lnTo>
                  <a:lnTo>
                    <a:pt x="214313" y="180975"/>
                  </a:lnTo>
                  <a:lnTo>
                    <a:pt x="323850" y="1857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3">
              <a:extLst>
                <a:ext uri="{FF2B5EF4-FFF2-40B4-BE49-F238E27FC236}">
                  <a16:creationId xmlns:a16="http://schemas.microsoft.com/office/drawing/2014/main" id="{2C2CC65A-C95F-447A-97D9-7AC3F73ADB83}"/>
                </a:ext>
              </a:extLst>
            </p:cNvPr>
            <p:cNvSpPr/>
            <p:nvPr/>
          </p:nvSpPr>
          <p:spPr>
            <a:xfrm>
              <a:off x="3956050" y="4519614"/>
              <a:ext cx="585788" cy="1227137"/>
            </a:xfrm>
            <a:custGeom>
              <a:avLst/>
              <a:gdLst>
                <a:gd name="connsiteX0" fmla="*/ 438411 w 586218"/>
                <a:gd name="connsiteY0" fmla="*/ 375781 h 1227550"/>
                <a:gd name="connsiteX1" fmla="*/ 561166 w 586218"/>
                <a:gd name="connsiteY1" fmla="*/ 929431 h 1227550"/>
                <a:gd name="connsiteX2" fmla="*/ 583713 w 586218"/>
                <a:gd name="connsiteY2" fmla="*/ 1022124 h 1227550"/>
                <a:gd name="connsiteX3" fmla="*/ 586218 w 586218"/>
                <a:gd name="connsiteY3" fmla="*/ 1054691 h 1227550"/>
                <a:gd name="connsiteX4" fmla="*/ 578702 w 586218"/>
                <a:gd name="connsiteY4" fmla="*/ 1109806 h 1227550"/>
                <a:gd name="connsiteX5" fmla="*/ 568681 w 586218"/>
                <a:gd name="connsiteY5" fmla="*/ 1147384 h 1227550"/>
                <a:gd name="connsiteX6" fmla="*/ 568681 w 586218"/>
                <a:gd name="connsiteY6" fmla="*/ 1174941 h 1227550"/>
                <a:gd name="connsiteX7" fmla="*/ 563671 w 586218"/>
                <a:gd name="connsiteY7" fmla="*/ 1202498 h 1227550"/>
                <a:gd name="connsiteX8" fmla="*/ 553650 w 586218"/>
                <a:gd name="connsiteY8" fmla="*/ 1225045 h 1227550"/>
                <a:gd name="connsiteX9" fmla="*/ 531103 w 586218"/>
                <a:gd name="connsiteY9" fmla="*/ 1227550 h 1227550"/>
                <a:gd name="connsiteX10" fmla="*/ 498536 w 586218"/>
                <a:gd name="connsiteY10" fmla="*/ 1217530 h 1227550"/>
                <a:gd name="connsiteX11" fmla="*/ 455947 w 586218"/>
                <a:gd name="connsiteY11" fmla="*/ 1184962 h 1227550"/>
                <a:gd name="connsiteX12" fmla="*/ 410853 w 586218"/>
                <a:gd name="connsiteY12" fmla="*/ 1137363 h 1227550"/>
                <a:gd name="connsiteX13" fmla="*/ 378286 w 586218"/>
                <a:gd name="connsiteY13" fmla="*/ 1092269 h 1227550"/>
                <a:gd name="connsiteX14" fmla="*/ 348223 w 586218"/>
                <a:gd name="connsiteY14" fmla="*/ 1027134 h 1227550"/>
                <a:gd name="connsiteX15" fmla="*/ 333192 w 586218"/>
                <a:gd name="connsiteY15" fmla="*/ 974525 h 1227550"/>
                <a:gd name="connsiteX16" fmla="*/ 325676 w 586218"/>
                <a:gd name="connsiteY16" fmla="*/ 881832 h 1227550"/>
                <a:gd name="connsiteX17" fmla="*/ 303130 w 586218"/>
                <a:gd name="connsiteY17" fmla="*/ 789139 h 1227550"/>
                <a:gd name="connsiteX18" fmla="*/ 165343 w 586218"/>
                <a:gd name="connsiteY18" fmla="*/ 268057 h 1227550"/>
                <a:gd name="connsiteX19" fmla="*/ 137786 w 586218"/>
                <a:gd name="connsiteY19" fmla="*/ 202921 h 1227550"/>
                <a:gd name="connsiteX20" fmla="*/ 115239 w 586218"/>
                <a:gd name="connsiteY20" fmla="*/ 160333 h 1227550"/>
                <a:gd name="connsiteX21" fmla="*/ 72651 w 586218"/>
                <a:gd name="connsiteY21" fmla="*/ 112734 h 1227550"/>
                <a:gd name="connsiteX22" fmla="*/ 27557 w 586218"/>
                <a:gd name="connsiteY22" fmla="*/ 65135 h 1227550"/>
                <a:gd name="connsiteX23" fmla="*/ 2505 w 586218"/>
                <a:gd name="connsiteY23" fmla="*/ 37578 h 1227550"/>
                <a:gd name="connsiteX24" fmla="*/ 0 w 586218"/>
                <a:gd name="connsiteY24" fmla="*/ 20041 h 1227550"/>
                <a:gd name="connsiteX25" fmla="*/ 5010 w 586218"/>
                <a:gd name="connsiteY25" fmla="*/ 7515 h 1227550"/>
                <a:gd name="connsiteX26" fmla="*/ 20041 w 586218"/>
                <a:gd name="connsiteY26" fmla="*/ 0 h 1227550"/>
                <a:gd name="connsiteX27" fmla="*/ 57619 w 586218"/>
                <a:gd name="connsiteY27" fmla="*/ 5010 h 1227550"/>
                <a:gd name="connsiteX28" fmla="*/ 212942 w 586218"/>
                <a:gd name="connsiteY28" fmla="*/ 47599 h 1227550"/>
                <a:gd name="connsiteX29" fmla="*/ 373275 w 586218"/>
                <a:gd name="connsiteY29" fmla="*/ 100208 h 1227550"/>
                <a:gd name="connsiteX30" fmla="*/ 438411 w 586218"/>
                <a:gd name="connsiteY30" fmla="*/ 375781 h 122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6218" h="1227550">
                  <a:moveTo>
                    <a:pt x="438411" y="375781"/>
                  </a:moveTo>
                  <a:lnTo>
                    <a:pt x="561166" y="929431"/>
                  </a:lnTo>
                  <a:lnTo>
                    <a:pt x="583713" y="1022124"/>
                  </a:lnTo>
                  <a:lnTo>
                    <a:pt x="586218" y="1054691"/>
                  </a:lnTo>
                  <a:lnTo>
                    <a:pt x="578702" y="1109806"/>
                  </a:lnTo>
                  <a:lnTo>
                    <a:pt x="568681" y="1147384"/>
                  </a:lnTo>
                  <a:lnTo>
                    <a:pt x="568681" y="1174941"/>
                  </a:lnTo>
                  <a:lnTo>
                    <a:pt x="563671" y="1202498"/>
                  </a:lnTo>
                  <a:lnTo>
                    <a:pt x="553650" y="1225045"/>
                  </a:lnTo>
                  <a:lnTo>
                    <a:pt x="531103" y="1227550"/>
                  </a:lnTo>
                  <a:lnTo>
                    <a:pt x="498536" y="1217530"/>
                  </a:lnTo>
                  <a:lnTo>
                    <a:pt x="455947" y="1184962"/>
                  </a:lnTo>
                  <a:lnTo>
                    <a:pt x="410853" y="1137363"/>
                  </a:lnTo>
                  <a:lnTo>
                    <a:pt x="378286" y="1092269"/>
                  </a:lnTo>
                  <a:lnTo>
                    <a:pt x="348223" y="1027134"/>
                  </a:lnTo>
                  <a:lnTo>
                    <a:pt x="333192" y="974525"/>
                  </a:lnTo>
                  <a:lnTo>
                    <a:pt x="325676" y="881832"/>
                  </a:lnTo>
                  <a:lnTo>
                    <a:pt x="303130" y="789139"/>
                  </a:lnTo>
                  <a:lnTo>
                    <a:pt x="165343" y="268057"/>
                  </a:lnTo>
                  <a:lnTo>
                    <a:pt x="137786" y="202921"/>
                  </a:lnTo>
                  <a:lnTo>
                    <a:pt x="115239" y="160333"/>
                  </a:lnTo>
                  <a:lnTo>
                    <a:pt x="72651" y="112734"/>
                  </a:lnTo>
                  <a:lnTo>
                    <a:pt x="27557" y="65135"/>
                  </a:lnTo>
                  <a:lnTo>
                    <a:pt x="2505" y="37578"/>
                  </a:lnTo>
                  <a:lnTo>
                    <a:pt x="0" y="20041"/>
                  </a:lnTo>
                  <a:lnTo>
                    <a:pt x="5010" y="7515"/>
                  </a:lnTo>
                  <a:lnTo>
                    <a:pt x="20041" y="0"/>
                  </a:lnTo>
                  <a:lnTo>
                    <a:pt x="57619" y="5010"/>
                  </a:lnTo>
                  <a:lnTo>
                    <a:pt x="212942" y="47599"/>
                  </a:lnTo>
                  <a:lnTo>
                    <a:pt x="373275" y="100208"/>
                  </a:lnTo>
                  <a:lnTo>
                    <a:pt x="438411" y="3757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4">
              <a:extLst>
                <a:ext uri="{FF2B5EF4-FFF2-40B4-BE49-F238E27FC236}">
                  <a16:creationId xmlns:a16="http://schemas.microsoft.com/office/drawing/2014/main" id="{6742580D-6437-43DD-A277-7B156BE31C7A}"/>
                </a:ext>
              </a:extLst>
            </p:cNvPr>
            <p:cNvSpPr/>
            <p:nvPr/>
          </p:nvSpPr>
          <p:spPr>
            <a:xfrm>
              <a:off x="5740400" y="1758951"/>
              <a:ext cx="647700" cy="1527175"/>
            </a:xfrm>
            <a:custGeom>
              <a:avLst/>
              <a:gdLst>
                <a:gd name="connsiteX0" fmla="*/ 606425 w 647700"/>
                <a:gd name="connsiteY0" fmla="*/ 463550 h 1527175"/>
                <a:gd name="connsiteX1" fmla="*/ 552450 w 647700"/>
                <a:gd name="connsiteY1" fmla="*/ 714375 h 1527175"/>
                <a:gd name="connsiteX2" fmla="*/ 495300 w 647700"/>
                <a:gd name="connsiteY2" fmla="*/ 876300 h 1527175"/>
                <a:gd name="connsiteX3" fmla="*/ 428625 w 647700"/>
                <a:gd name="connsiteY3" fmla="*/ 1028700 h 1527175"/>
                <a:gd name="connsiteX4" fmla="*/ 368300 w 647700"/>
                <a:gd name="connsiteY4" fmla="*/ 1133475 h 1527175"/>
                <a:gd name="connsiteX5" fmla="*/ 254000 w 647700"/>
                <a:gd name="connsiteY5" fmla="*/ 1292225 h 1527175"/>
                <a:gd name="connsiteX6" fmla="*/ 120650 w 647700"/>
                <a:gd name="connsiteY6" fmla="*/ 1460500 h 1527175"/>
                <a:gd name="connsiteX7" fmla="*/ 73025 w 647700"/>
                <a:gd name="connsiteY7" fmla="*/ 1520825 h 1527175"/>
                <a:gd name="connsiteX8" fmla="*/ 44450 w 647700"/>
                <a:gd name="connsiteY8" fmla="*/ 1527175 h 1527175"/>
                <a:gd name="connsiteX9" fmla="*/ 12700 w 647700"/>
                <a:gd name="connsiteY9" fmla="*/ 1527175 h 1527175"/>
                <a:gd name="connsiteX10" fmla="*/ 0 w 647700"/>
                <a:gd name="connsiteY10" fmla="*/ 1511300 h 1527175"/>
                <a:gd name="connsiteX11" fmla="*/ 3175 w 647700"/>
                <a:gd name="connsiteY11" fmla="*/ 1495425 h 1527175"/>
                <a:gd name="connsiteX12" fmla="*/ 25400 w 647700"/>
                <a:gd name="connsiteY12" fmla="*/ 1450975 h 1527175"/>
                <a:gd name="connsiteX13" fmla="*/ 114300 w 647700"/>
                <a:gd name="connsiteY13" fmla="*/ 1295400 h 1527175"/>
                <a:gd name="connsiteX14" fmla="*/ 190500 w 647700"/>
                <a:gd name="connsiteY14" fmla="*/ 1143000 h 1527175"/>
                <a:gd name="connsiteX15" fmla="*/ 269875 w 647700"/>
                <a:gd name="connsiteY15" fmla="*/ 952500 h 1527175"/>
                <a:gd name="connsiteX16" fmla="*/ 304800 w 647700"/>
                <a:gd name="connsiteY16" fmla="*/ 831850 h 1527175"/>
                <a:gd name="connsiteX17" fmla="*/ 336550 w 647700"/>
                <a:gd name="connsiteY17" fmla="*/ 641350 h 1527175"/>
                <a:gd name="connsiteX18" fmla="*/ 346075 w 647700"/>
                <a:gd name="connsiteY18" fmla="*/ 479425 h 1527175"/>
                <a:gd name="connsiteX19" fmla="*/ 349250 w 647700"/>
                <a:gd name="connsiteY19" fmla="*/ 301625 h 1527175"/>
                <a:gd name="connsiteX20" fmla="*/ 333375 w 647700"/>
                <a:gd name="connsiteY20" fmla="*/ 241300 h 1527175"/>
                <a:gd name="connsiteX21" fmla="*/ 307975 w 647700"/>
                <a:gd name="connsiteY21" fmla="*/ 196850 h 1527175"/>
                <a:gd name="connsiteX22" fmla="*/ 254000 w 647700"/>
                <a:gd name="connsiteY22" fmla="*/ 136525 h 1527175"/>
                <a:gd name="connsiteX23" fmla="*/ 184150 w 647700"/>
                <a:gd name="connsiteY23" fmla="*/ 82550 h 1527175"/>
                <a:gd name="connsiteX24" fmla="*/ 149225 w 647700"/>
                <a:gd name="connsiteY24" fmla="*/ 63500 h 1527175"/>
                <a:gd name="connsiteX25" fmla="*/ 130175 w 647700"/>
                <a:gd name="connsiteY25" fmla="*/ 38100 h 1527175"/>
                <a:gd name="connsiteX26" fmla="*/ 123825 w 647700"/>
                <a:gd name="connsiteY26" fmla="*/ 15875 h 1527175"/>
                <a:gd name="connsiteX27" fmla="*/ 136525 w 647700"/>
                <a:gd name="connsiteY27" fmla="*/ 0 h 1527175"/>
                <a:gd name="connsiteX28" fmla="*/ 190500 w 647700"/>
                <a:gd name="connsiteY28" fmla="*/ 0 h 1527175"/>
                <a:gd name="connsiteX29" fmla="*/ 285750 w 647700"/>
                <a:gd name="connsiteY29" fmla="*/ 12700 h 1527175"/>
                <a:gd name="connsiteX30" fmla="*/ 419100 w 647700"/>
                <a:gd name="connsiteY30" fmla="*/ 47625 h 1527175"/>
                <a:gd name="connsiteX31" fmla="*/ 520700 w 647700"/>
                <a:gd name="connsiteY31" fmla="*/ 82550 h 1527175"/>
                <a:gd name="connsiteX32" fmla="*/ 603250 w 647700"/>
                <a:gd name="connsiteY32" fmla="*/ 111125 h 1527175"/>
                <a:gd name="connsiteX33" fmla="*/ 647700 w 647700"/>
                <a:gd name="connsiteY33" fmla="*/ 139700 h 1527175"/>
                <a:gd name="connsiteX34" fmla="*/ 641350 w 647700"/>
                <a:gd name="connsiteY34" fmla="*/ 285750 h 1527175"/>
                <a:gd name="connsiteX35" fmla="*/ 606425 w 647700"/>
                <a:gd name="connsiteY35" fmla="*/ 463550 h 15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7700" h="1527175">
                  <a:moveTo>
                    <a:pt x="606425" y="463550"/>
                  </a:moveTo>
                  <a:lnTo>
                    <a:pt x="552450" y="714375"/>
                  </a:lnTo>
                  <a:lnTo>
                    <a:pt x="495300" y="876300"/>
                  </a:lnTo>
                  <a:lnTo>
                    <a:pt x="428625" y="1028700"/>
                  </a:lnTo>
                  <a:lnTo>
                    <a:pt x="368300" y="1133475"/>
                  </a:lnTo>
                  <a:lnTo>
                    <a:pt x="254000" y="1292225"/>
                  </a:lnTo>
                  <a:lnTo>
                    <a:pt x="120650" y="1460500"/>
                  </a:lnTo>
                  <a:lnTo>
                    <a:pt x="73025" y="1520825"/>
                  </a:lnTo>
                  <a:lnTo>
                    <a:pt x="44450" y="1527175"/>
                  </a:lnTo>
                  <a:lnTo>
                    <a:pt x="12700" y="1527175"/>
                  </a:lnTo>
                  <a:lnTo>
                    <a:pt x="0" y="1511300"/>
                  </a:lnTo>
                  <a:lnTo>
                    <a:pt x="3175" y="1495425"/>
                  </a:lnTo>
                  <a:lnTo>
                    <a:pt x="25400" y="1450975"/>
                  </a:lnTo>
                  <a:lnTo>
                    <a:pt x="114300" y="1295400"/>
                  </a:lnTo>
                  <a:lnTo>
                    <a:pt x="190500" y="1143000"/>
                  </a:lnTo>
                  <a:lnTo>
                    <a:pt x="269875" y="952500"/>
                  </a:lnTo>
                  <a:lnTo>
                    <a:pt x="304800" y="831850"/>
                  </a:lnTo>
                  <a:lnTo>
                    <a:pt x="336550" y="641350"/>
                  </a:lnTo>
                  <a:lnTo>
                    <a:pt x="346075" y="479425"/>
                  </a:lnTo>
                  <a:cubicBezTo>
                    <a:pt x="347133" y="420158"/>
                    <a:pt x="348192" y="360892"/>
                    <a:pt x="349250" y="301625"/>
                  </a:cubicBezTo>
                  <a:lnTo>
                    <a:pt x="333375" y="241300"/>
                  </a:lnTo>
                  <a:lnTo>
                    <a:pt x="307975" y="196850"/>
                  </a:lnTo>
                  <a:lnTo>
                    <a:pt x="254000" y="136525"/>
                  </a:lnTo>
                  <a:lnTo>
                    <a:pt x="184150" y="82550"/>
                  </a:lnTo>
                  <a:lnTo>
                    <a:pt x="149225" y="63500"/>
                  </a:lnTo>
                  <a:lnTo>
                    <a:pt x="130175" y="38100"/>
                  </a:lnTo>
                  <a:lnTo>
                    <a:pt x="123825" y="15875"/>
                  </a:lnTo>
                  <a:lnTo>
                    <a:pt x="136525" y="0"/>
                  </a:lnTo>
                  <a:lnTo>
                    <a:pt x="190500" y="0"/>
                  </a:lnTo>
                  <a:lnTo>
                    <a:pt x="285750" y="12700"/>
                  </a:lnTo>
                  <a:lnTo>
                    <a:pt x="419100" y="47625"/>
                  </a:lnTo>
                  <a:lnTo>
                    <a:pt x="520700" y="82550"/>
                  </a:lnTo>
                  <a:lnTo>
                    <a:pt x="603250" y="111125"/>
                  </a:lnTo>
                  <a:lnTo>
                    <a:pt x="647700" y="139700"/>
                  </a:lnTo>
                  <a:lnTo>
                    <a:pt x="641350" y="285750"/>
                  </a:lnTo>
                  <a:lnTo>
                    <a:pt x="606425" y="463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CF63D6B6-947E-4FA5-8409-BA31322EDA0D}"/>
                </a:ext>
              </a:extLst>
            </p:cNvPr>
            <p:cNvSpPr/>
            <p:nvPr/>
          </p:nvSpPr>
          <p:spPr>
            <a:xfrm>
              <a:off x="5992814" y="3314701"/>
              <a:ext cx="1641475" cy="423863"/>
            </a:xfrm>
            <a:custGeom>
              <a:avLst/>
              <a:gdLst>
                <a:gd name="connsiteX0" fmla="*/ 452438 w 1640682"/>
                <a:gd name="connsiteY0" fmla="*/ 197644 h 423863"/>
                <a:gd name="connsiteX1" fmla="*/ 802482 w 1640682"/>
                <a:gd name="connsiteY1" fmla="*/ 147638 h 423863"/>
                <a:gd name="connsiteX2" fmla="*/ 1073944 w 1640682"/>
                <a:gd name="connsiteY2" fmla="*/ 100013 h 423863"/>
                <a:gd name="connsiteX3" fmla="*/ 1135857 w 1640682"/>
                <a:gd name="connsiteY3" fmla="*/ 73819 h 423863"/>
                <a:gd name="connsiteX4" fmla="*/ 1200150 w 1640682"/>
                <a:gd name="connsiteY4" fmla="*/ 33338 h 423863"/>
                <a:gd name="connsiteX5" fmla="*/ 1231107 w 1640682"/>
                <a:gd name="connsiteY5" fmla="*/ 9525 h 423863"/>
                <a:gd name="connsiteX6" fmla="*/ 1252538 w 1640682"/>
                <a:gd name="connsiteY6" fmla="*/ 2381 h 423863"/>
                <a:gd name="connsiteX7" fmla="*/ 1273969 w 1640682"/>
                <a:gd name="connsiteY7" fmla="*/ 0 h 423863"/>
                <a:gd name="connsiteX8" fmla="*/ 1314450 w 1640682"/>
                <a:gd name="connsiteY8" fmla="*/ 7144 h 423863"/>
                <a:gd name="connsiteX9" fmla="*/ 1362075 w 1640682"/>
                <a:gd name="connsiteY9" fmla="*/ 23813 h 423863"/>
                <a:gd name="connsiteX10" fmla="*/ 1426369 w 1640682"/>
                <a:gd name="connsiteY10" fmla="*/ 59531 h 423863"/>
                <a:gd name="connsiteX11" fmla="*/ 1490663 w 1640682"/>
                <a:gd name="connsiteY11" fmla="*/ 97631 h 423863"/>
                <a:gd name="connsiteX12" fmla="*/ 1559719 w 1640682"/>
                <a:gd name="connsiteY12" fmla="*/ 157163 h 423863"/>
                <a:gd name="connsiteX13" fmla="*/ 1616869 w 1640682"/>
                <a:gd name="connsiteY13" fmla="*/ 207169 h 423863"/>
                <a:gd name="connsiteX14" fmla="*/ 1633538 w 1640682"/>
                <a:gd name="connsiteY14" fmla="*/ 226219 h 423863"/>
                <a:gd name="connsiteX15" fmla="*/ 1640682 w 1640682"/>
                <a:gd name="connsiteY15" fmla="*/ 250031 h 423863"/>
                <a:gd name="connsiteX16" fmla="*/ 1633538 w 1640682"/>
                <a:gd name="connsiteY16" fmla="*/ 273844 h 423863"/>
                <a:gd name="connsiteX17" fmla="*/ 1609725 w 1640682"/>
                <a:gd name="connsiteY17" fmla="*/ 314325 h 423863"/>
                <a:gd name="connsiteX18" fmla="*/ 1588294 w 1640682"/>
                <a:gd name="connsiteY18" fmla="*/ 335756 h 423863"/>
                <a:gd name="connsiteX19" fmla="*/ 1552575 w 1640682"/>
                <a:gd name="connsiteY19" fmla="*/ 354806 h 423863"/>
                <a:gd name="connsiteX20" fmla="*/ 1164432 w 1640682"/>
                <a:gd name="connsiteY20" fmla="*/ 273844 h 423863"/>
                <a:gd name="connsiteX21" fmla="*/ 1095375 w 1640682"/>
                <a:gd name="connsiteY21" fmla="*/ 278606 h 423863"/>
                <a:gd name="connsiteX22" fmla="*/ 485775 w 1640682"/>
                <a:gd name="connsiteY22" fmla="*/ 359569 h 423863"/>
                <a:gd name="connsiteX23" fmla="*/ 450057 w 1640682"/>
                <a:gd name="connsiteY23" fmla="*/ 371475 h 423863"/>
                <a:gd name="connsiteX24" fmla="*/ 333375 w 1640682"/>
                <a:gd name="connsiteY24" fmla="*/ 421481 h 423863"/>
                <a:gd name="connsiteX25" fmla="*/ 316707 w 1640682"/>
                <a:gd name="connsiteY25" fmla="*/ 423863 h 423863"/>
                <a:gd name="connsiteX26" fmla="*/ 283369 w 1640682"/>
                <a:gd name="connsiteY26" fmla="*/ 414338 h 423863"/>
                <a:gd name="connsiteX27" fmla="*/ 204788 w 1640682"/>
                <a:gd name="connsiteY27" fmla="*/ 371475 h 423863"/>
                <a:gd name="connsiteX28" fmla="*/ 111919 w 1640682"/>
                <a:gd name="connsiteY28" fmla="*/ 309563 h 423863"/>
                <a:gd name="connsiteX29" fmla="*/ 38100 w 1640682"/>
                <a:gd name="connsiteY29" fmla="*/ 257175 h 423863"/>
                <a:gd name="connsiteX30" fmla="*/ 9525 w 1640682"/>
                <a:gd name="connsiteY30" fmla="*/ 228600 h 423863"/>
                <a:gd name="connsiteX31" fmla="*/ 0 w 1640682"/>
                <a:gd name="connsiteY31" fmla="*/ 207169 h 423863"/>
                <a:gd name="connsiteX32" fmla="*/ 9525 w 1640682"/>
                <a:gd name="connsiteY32" fmla="*/ 183356 h 423863"/>
                <a:gd name="connsiteX33" fmla="*/ 38100 w 1640682"/>
                <a:gd name="connsiteY33" fmla="*/ 183356 h 423863"/>
                <a:gd name="connsiteX34" fmla="*/ 97632 w 1640682"/>
                <a:gd name="connsiteY34" fmla="*/ 190500 h 423863"/>
                <a:gd name="connsiteX35" fmla="*/ 202407 w 1640682"/>
                <a:gd name="connsiteY35" fmla="*/ 204788 h 423863"/>
                <a:gd name="connsiteX36" fmla="*/ 328613 w 1640682"/>
                <a:gd name="connsiteY36" fmla="*/ 204788 h 423863"/>
                <a:gd name="connsiteX37" fmla="*/ 452438 w 1640682"/>
                <a:gd name="connsiteY37" fmla="*/ 1976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0682" h="423863">
                  <a:moveTo>
                    <a:pt x="452438" y="197644"/>
                  </a:moveTo>
                  <a:lnTo>
                    <a:pt x="802482" y="147638"/>
                  </a:lnTo>
                  <a:lnTo>
                    <a:pt x="1073944" y="100013"/>
                  </a:lnTo>
                  <a:lnTo>
                    <a:pt x="1135857" y="73819"/>
                  </a:lnTo>
                  <a:lnTo>
                    <a:pt x="1200150" y="33338"/>
                  </a:lnTo>
                  <a:lnTo>
                    <a:pt x="1231107" y="9525"/>
                  </a:lnTo>
                  <a:lnTo>
                    <a:pt x="1252538" y="2381"/>
                  </a:lnTo>
                  <a:lnTo>
                    <a:pt x="1273969" y="0"/>
                  </a:lnTo>
                  <a:lnTo>
                    <a:pt x="1314450" y="7144"/>
                  </a:lnTo>
                  <a:lnTo>
                    <a:pt x="1362075" y="23813"/>
                  </a:lnTo>
                  <a:lnTo>
                    <a:pt x="1426369" y="59531"/>
                  </a:lnTo>
                  <a:lnTo>
                    <a:pt x="1490663" y="97631"/>
                  </a:lnTo>
                  <a:lnTo>
                    <a:pt x="1559719" y="157163"/>
                  </a:lnTo>
                  <a:lnTo>
                    <a:pt x="1616869" y="207169"/>
                  </a:lnTo>
                  <a:lnTo>
                    <a:pt x="1633538" y="226219"/>
                  </a:lnTo>
                  <a:lnTo>
                    <a:pt x="1640682" y="250031"/>
                  </a:lnTo>
                  <a:lnTo>
                    <a:pt x="1633538" y="273844"/>
                  </a:lnTo>
                  <a:lnTo>
                    <a:pt x="1609725" y="314325"/>
                  </a:lnTo>
                  <a:lnTo>
                    <a:pt x="1588294" y="335756"/>
                  </a:lnTo>
                  <a:lnTo>
                    <a:pt x="1552575" y="354806"/>
                  </a:lnTo>
                  <a:lnTo>
                    <a:pt x="1164432" y="273844"/>
                  </a:lnTo>
                  <a:lnTo>
                    <a:pt x="1095375" y="278606"/>
                  </a:lnTo>
                  <a:lnTo>
                    <a:pt x="485775" y="359569"/>
                  </a:lnTo>
                  <a:lnTo>
                    <a:pt x="450057" y="371475"/>
                  </a:lnTo>
                  <a:lnTo>
                    <a:pt x="333375" y="421481"/>
                  </a:lnTo>
                  <a:lnTo>
                    <a:pt x="316707" y="423863"/>
                  </a:lnTo>
                  <a:lnTo>
                    <a:pt x="283369" y="414338"/>
                  </a:lnTo>
                  <a:lnTo>
                    <a:pt x="204788" y="371475"/>
                  </a:lnTo>
                  <a:lnTo>
                    <a:pt x="111919" y="309563"/>
                  </a:lnTo>
                  <a:lnTo>
                    <a:pt x="38100" y="257175"/>
                  </a:lnTo>
                  <a:lnTo>
                    <a:pt x="9525" y="228600"/>
                  </a:lnTo>
                  <a:lnTo>
                    <a:pt x="0" y="207169"/>
                  </a:lnTo>
                  <a:lnTo>
                    <a:pt x="9525" y="183356"/>
                  </a:lnTo>
                  <a:lnTo>
                    <a:pt x="38100" y="183356"/>
                  </a:lnTo>
                  <a:lnTo>
                    <a:pt x="97632" y="190500"/>
                  </a:lnTo>
                  <a:lnTo>
                    <a:pt x="202407" y="204788"/>
                  </a:lnTo>
                  <a:lnTo>
                    <a:pt x="328613" y="204788"/>
                  </a:lnTo>
                  <a:lnTo>
                    <a:pt x="452438" y="1976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1">
              <a:extLst>
                <a:ext uri="{FF2B5EF4-FFF2-40B4-BE49-F238E27FC236}">
                  <a16:creationId xmlns:a16="http://schemas.microsoft.com/office/drawing/2014/main" id="{EE33D58A-3F9A-473A-92A8-9E718AB27B56}"/>
                </a:ext>
              </a:extLst>
            </p:cNvPr>
            <p:cNvSpPr/>
            <p:nvPr/>
          </p:nvSpPr>
          <p:spPr>
            <a:xfrm>
              <a:off x="4243388" y="4348163"/>
              <a:ext cx="1384300" cy="1092200"/>
            </a:xfrm>
            <a:custGeom>
              <a:avLst/>
              <a:gdLst>
                <a:gd name="connsiteX0" fmla="*/ 211931 w 1383506"/>
                <a:gd name="connsiteY0" fmla="*/ 230981 h 1092993"/>
                <a:gd name="connsiteX1" fmla="*/ 881062 w 1383506"/>
                <a:gd name="connsiteY1" fmla="*/ 85725 h 1092993"/>
                <a:gd name="connsiteX2" fmla="*/ 942975 w 1383506"/>
                <a:gd name="connsiteY2" fmla="*/ 42862 h 1092993"/>
                <a:gd name="connsiteX3" fmla="*/ 990600 w 1383506"/>
                <a:gd name="connsiteY3" fmla="*/ 11906 h 1092993"/>
                <a:gd name="connsiteX4" fmla="*/ 1031081 w 1383506"/>
                <a:gd name="connsiteY4" fmla="*/ 2381 h 1092993"/>
                <a:gd name="connsiteX5" fmla="*/ 1062037 w 1383506"/>
                <a:gd name="connsiteY5" fmla="*/ 0 h 1092993"/>
                <a:gd name="connsiteX6" fmla="*/ 1109662 w 1383506"/>
                <a:gd name="connsiteY6" fmla="*/ 9525 h 1092993"/>
                <a:gd name="connsiteX7" fmla="*/ 1162050 w 1383506"/>
                <a:gd name="connsiteY7" fmla="*/ 26193 h 1092993"/>
                <a:gd name="connsiteX8" fmla="*/ 1271587 w 1383506"/>
                <a:gd name="connsiteY8" fmla="*/ 80962 h 1092993"/>
                <a:gd name="connsiteX9" fmla="*/ 1323975 w 1383506"/>
                <a:gd name="connsiteY9" fmla="*/ 111918 h 1092993"/>
                <a:gd name="connsiteX10" fmla="*/ 1371600 w 1383506"/>
                <a:gd name="connsiteY10" fmla="*/ 150018 h 1092993"/>
                <a:gd name="connsiteX11" fmla="*/ 1383506 w 1383506"/>
                <a:gd name="connsiteY11" fmla="*/ 171450 h 1092993"/>
                <a:gd name="connsiteX12" fmla="*/ 1371600 w 1383506"/>
                <a:gd name="connsiteY12" fmla="*/ 202406 h 1092993"/>
                <a:gd name="connsiteX13" fmla="*/ 1314450 w 1383506"/>
                <a:gd name="connsiteY13" fmla="*/ 300037 h 1092993"/>
                <a:gd name="connsiteX14" fmla="*/ 1278731 w 1383506"/>
                <a:gd name="connsiteY14" fmla="*/ 419100 h 1092993"/>
                <a:gd name="connsiteX15" fmla="*/ 1128712 w 1383506"/>
                <a:gd name="connsiteY15" fmla="*/ 997743 h 1092993"/>
                <a:gd name="connsiteX16" fmla="*/ 1128712 w 1383506"/>
                <a:gd name="connsiteY16" fmla="*/ 1019175 h 1092993"/>
                <a:gd name="connsiteX17" fmla="*/ 1114425 w 1383506"/>
                <a:gd name="connsiteY17" fmla="*/ 1054893 h 1092993"/>
                <a:gd name="connsiteX18" fmla="*/ 1097756 w 1383506"/>
                <a:gd name="connsiteY18" fmla="*/ 1076325 h 1092993"/>
                <a:gd name="connsiteX19" fmla="*/ 1064418 w 1383506"/>
                <a:gd name="connsiteY19" fmla="*/ 1092993 h 1092993"/>
                <a:gd name="connsiteX20" fmla="*/ 1021556 w 1383506"/>
                <a:gd name="connsiteY20" fmla="*/ 1090612 h 1092993"/>
                <a:gd name="connsiteX21" fmla="*/ 971550 w 1383506"/>
                <a:gd name="connsiteY21" fmla="*/ 1083468 h 1092993"/>
                <a:gd name="connsiteX22" fmla="*/ 928687 w 1383506"/>
                <a:gd name="connsiteY22" fmla="*/ 1073943 h 1092993"/>
                <a:gd name="connsiteX23" fmla="*/ 888206 w 1383506"/>
                <a:gd name="connsiteY23" fmla="*/ 1064418 h 1092993"/>
                <a:gd name="connsiteX24" fmla="*/ 907256 w 1383506"/>
                <a:gd name="connsiteY24" fmla="*/ 873918 h 1092993"/>
                <a:gd name="connsiteX25" fmla="*/ 992981 w 1383506"/>
                <a:gd name="connsiteY25" fmla="*/ 319087 h 1092993"/>
                <a:gd name="connsiteX26" fmla="*/ 995362 w 1383506"/>
                <a:gd name="connsiteY26" fmla="*/ 276225 h 1092993"/>
                <a:gd name="connsiteX27" fmla="*/ 985837 w 1383506"/>
                <a:gd name="connsiteY27" fmla="*/ 252412 h 1092993"/>
                <a:gd name="connsiteX28" fmla="*/ 957262 w 1383506"/>
                <a:gd name="connsiteY28" fmla="*/ 240506 h 1092993"/>
                <a:gd name="connsiteX29" fmla="*/ 926306 w 1383506"/>
                <a:gd name="connsiteY29" fmla="*/ 242887 h 1092993"/>
                <a:gd name="connsiteX30" fmla="*/ 61912 w 1383506"/>
                <a:gd name="connsiteY30" fmla="*/ 461962 h 1092993"/>
                <a:gd name="connsiteX31" fmla="*/ 0 w 1383506"/>
                <a:gd name="connsiteY31" fmla="*/ 273843 h 1092993"/>
                <a:gd name="connsiteX32" fmla="*/ 211931 w 1383506"/>
                <a:gd name="connsiteY32" fmla="*/ 230981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1092993">
                  <a:moveTo>
                    <a:pt x="211931" y="230981"/>
                  </a:moveTo>
                  <a:lnTo>
                    <a:pt x="881062" y="85725"/>
                  </a:lnTo>
                  <a:lnTo>
                    <a:pt x="942975" y="42862"/>
                  </a:lnTo>
                  <a:lnTo>
                    <a:pt x="990600" y="11906"/>
                  </a:lnTo>
                  <a:lnTo>
                    <a:pt x="1031081" y="2381"/>
                  </a:lnTo>
                  <a:lnTo>
                    <a:pt x="1062037" y="0"/>
                  </a:lnTo>
                  <a:lnTo>
                    <a:pt x="1109662" y="9525"/>
                  </a:lnTo>
                  <a:lnTo>
                    <a:pt x="1162050" y="26193"/>
                  </a:lnTo>
                  <a:lnTo>
                    <a:pt x="1271587" y="80962"/>
                  </a:lnTo>
                  <a:lnTo>
                    <a:pt x="1323975" y="111918"/>
                  </a:lnTo>
                  <a:lnTo>
                    <a:pt x="1371600" y="150018"/>
                  </a:lnTo>
                  <a:lnTo>
                    <a:pt x="1383506" y="171450"/>
                  </a:lnTo>
                  <a:lnTo>
                    <a:pt x="1371600" y="202406"/>
                  </a:lnTo>
                  <a:lnTo>
                    <a:pt x="1314450" y="300037"/>
                  </a:lnTo>
                  <a:lnTo>
                    <a:pt x="1278731" y="419100"/>
                  </a:lnTo>
                  <a:lnTo>
                    <a:pt x="1128712" y="997743"/>
                  </a:lnTo>
                  <a:lnTo>
                    <a:pt x="1128712" y="1019175"/>
                  </a:lnTo>
                  <a:lnTo>
                    <a:pt x="1114425" y="1054893"/>
                  </a:lnTo>
                  <a:lnTo>
                    <a:pt x="1097756" y="1076325"/>
                  </a:lnTo>
                  <a:lnTo>
                    <a:pt x="1064418" y="1092993"/>
                  </a:lnTo>
                  <a:lnTo>
                    <a:pt x="1021556" y="1090612"/>
                  </a:lnTo>
                  <a:lnTo>
                    <a:pt x="971550" y="1083468"/>
                  </a:lnTo>
                  <a:lnTo>
                    <a:pt x="928687" y="1073943"/>
                  </a:lnTo>
                  <a:lnTo>
                    <a:pt x="888206" y="1064418"/>
                  </a:lnTo>
                  <a:lnTo>
                    <a:pt x="907256" y="873918"/>
                  </a:lnTo>
                  <a:lnTo>
                    <a:pt x="992981" y="319087"/>
                  </a:lnTo>
                  <a:lnTo>
                    <a:pt x="995362" y="276225"/>
                  </a:lnTo>
                  <a:lnTo>
                    <a:pt x="985837" y="252412"/>
                  </a:lnTo>
                  <a:lnTo>
                    <a:pt x="957262" y="240506"/>
                  </a:lnTo>
                  <a:lnTo>
                    <a:pt x="926306" y="242887"/>
                  </a:lnTo>
                  <a:lnTo>
                    <a:pt x="61912" y="461962"/>
                  </a:lnTo>
                  <a:lnTo>
                    <a:pt x="0" y="273843"/>
                  </a:lnTo>
                  <a:lnTo>
                    <a:pt x="211931" y="230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2">
              <a:extLst>
                <a:ext uri="{FF2B5EF4-FFF2-40B4-BE49-F238E27FC236}">
                  <a16:creationId xmlns:a16="http://schemas.microsoft.com/office/drawing/2014/main" id="{3CEA942E-FCFE-425B-9DA3-B0AC6443F72B}"/>
                </a:ext>
              </a:extLst>
            </p:cNvPr>
            <p:cNvSpPr/>
            <p:nvPr/>
          </p:nvSpPr>
          <p:spPr>
            <a:xfrm>
              <a:off x="4429125" y="5214938"/>
              <a:ext cx="871538" cy="355600"/>
            </a:xfrm>
            <a:custGeom>
              <a:avLst/>
              <a:gdLst>
                <a:gd name="connsiteX0" fmla="*/ 133350 w 870744"/>
                <a:gd name="connsiteY0" fmla="*/ 164306 h 354806"/>
                <a:gd name="connsiteX1" fmla="*/ 809625 w 870744"/>
                <a:gd name="connsiteY1" fmla="*/ 0 h 354806"/>
                <a:gd name="connsiteX2" fmla="*/ 809625 w 870744"/>
                <a:gd name="connsiteY2" fmla="*/ 183356 h 354806"/>
                <a:gd name="connsiteX3" fmla="*/ 626269 w 870744"/>
                <a:gd name="connsiteY3" fmla="*/ 219075 h 354806"/>
                <a:gd name="connsiteX4" fmla="*/ 35719 w 870744"/>
                <a:gd name="connsiteY4" fmla="*/ 354806 h 354806"/>
                <a:gd name="connsiteX5" fmla="*/ 0 w 870744"/>
                <a:gd name="connsiteY5" fmla="*/ 195262 h 354806"/>
                <a:gd name="connsiteX6" fmla="*/ 133350 w 870744"/>
                <a:gd name="connsiteY6" fmla="*/ 164306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744" h="354806">
                  <a:moveTo>
                    <a:pt x="133350" y="164306"/>
                  </a:moveTo>
                  <a:lnTo>
                    <a:pt x="809625" y="0"/>
                  </a:lnTo>
                  <a:cubicBezTo>
                    <a:pt x="810419" y="61114"/>
                    <a:pt x="870744" y="183356"/>
                    <a:pt x="809625" y="183356"/>
                  </a:cubicBezTo>
                  <a:lnTo>
                    <a:pt x="626269" y="219075"/>
                  </a:lnTo>
                  <a:lnTo>
                    <a:pt x="35719" y="354806"/>
                  </a:lnTo>
                  <a:lnTo>
                    <a:pt x="0" y="195262"/>
                  </a:lnTo>
                  <a:lnTo>
                    <a:pt x="133350" y="1643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5">
              <a:extLst>
                <a:ext uri="{FF2B5EF4-FFF2-40B4-BE49-F238E27FC236}">
                  <a16:creationId xmlns:a16="http://schemas.microsoft.com/office/drawing/2014/main" id="{AAED7C09-9EFD-45EE-8E56-9593AB2225F3}"/>
                </a:ext>
              </a:extLst>
            </p:cNvPr>
            <p:cNvSpPr/>
            <p:nvPr/>
          </p:nvSpPr>
          <p:spPr>
            <a:xfrm>
              <a:off x="6318250" y="1654176"/>
              <a:ext cx="2025650" cy="1287463"/>
            </a:xfrm>
            <a:custGeom>
              <a:avLst/>
              <a:gdLst>
                <a:gd name="connsiteX0" fmla="*/ 218783 w 2025144"/>
                <a:gd name="connsiteY0" fmla="*/ 204758 h 1287452"/>
                <a:gd name="connsiteX1" fmla="*/ 387078 w 2025144"/>
                <a:gd name="connsiteY1" fmla="*/ 187929 h 1287452"/>
                <a:gd name="connsiteX2" fmla="*/ 597446 w 2025144"/>
                <a:gd name="connsiteY2" fmla="*/ 131830 h 1287452"/>
                <a:gd name="connsiteX3" fmla="*/ 740496 w 2025144"/>
                <a:gd name="connsiteY3" fmla="*/ 86952 h 1287452"/>
                <a:gd name="connsiteX4" fmla="*/ 807814 w 2025144"/>
                <a:gd name="connsiteY4" fmla="*/ 56098 h 1287452"/>
                <a:gd name="connsiteX5" fmla="*/ 858302 w 2025144"/>
                <a:gd name="connsiteY5" fmla="*/ 16829 h 1287452"/>
                <a:gd name="connsiteX6" fmla="*/ 880741 w 2025144"/>
                <a:gd name="connsiteY6" fmla="*/ 0 h 1287452"/>
                <a:gd name="connsiteX7" fmla="*/ 908790 w 2025144"/>
                <a:gd name="connsiteY7" fmla="*/ 0 h 1287452"/>
                <a:gd name="connsiteX8" fmla="*/ 950864 w 2025144"/>
                <a:gd name="connsiteY8" fmla="*/ 11219 h 1287452"/>
                <a:gd name="connsiteX9" fmla="*/ 1015377 w 2025144"/>
                <a:gd name="connsiteY9" fmla="*/ 42073 h 1287452"/>
                <a:gd name="connsiteX10" fmla="*/ 1079890 w 2025144"/>
                <a:gd name="connsiteY10" fmla="*/ 81342 h 1287452"/>
                <a:gd name="connsiteX11" fmla="*/ 1124768 w 2025144"/>
                <a:gd name="connsiteY11" fmla="*/ 115001 h 1287452"/>
                <a:gd name="connsiteX12" fmla="*/ 1150012 w 2025144"/>
                <a:gd name="connsiteY12" fmla="*/ 145855 h 1287452"/>
                <a:gd name="connsiteX13" fmla="*/ 1166842 w 2025144"/>
                <a:gd name="connsiteY13" fmla="*/ 179514 h 1287452"/>
                <a:gd name="connsiteX14" fmla="*/ 1166842 w 2025144"/>
                <a:gd name="connsiteY14" fmla="*/ 204758 h 1287452"/>
                <a:gd name="connsiteX15" fmla="*/ 1147208 w 2025144"/>
                <a:gd name="connsiteY15" fmla="*/ 235612 h 1287452"/>
                <a:gd name="connsiteX16" fmla="*/ 1082695 w 2025144"/>
                <a:gd name="connsiteY16" fmla="*/ 316954 h 1287452"/>
                <a:gd name="connsiteX17" fmla="*/ 1051841 w 2025144"/>
                <a:gd name="connsiteY17" fmla="*/ 364638 h 1287452"/>
                <a:gd name="connsiteX18" fmla="*/ 1023792 w 2025144"/>
                <a:gd name="connsiteY18" fmla="*/ 445980 h 1287452"/>
                <a:gd name="connsiteX19" fmla="*/ 998547 w 2025144"/>
                <a:gd name="connsiteY19" fmla="*/ 527322 h 1287452"/>
                <a:gd name="connsiteX20" fmla="*/ 987328 w 2025144"/>
                <a:gd name="connsiteY20" fmla="*/ 642324 h 1287452"/>
                <a:gd name="connsiteX21" fmla="*/ 978913 w 2025144"/>
                <a:gd name="connsiteY21" fmla="*/ 805008 h 1287452"/>
                <a:gd name="connsiteX22" fmla="*/ 987328 w 2025144"/>
                <a:gd name="connsiteY22" fmla="*/ 939644 h 1287452"/>
                <a:gd name="connsiteX23" fmla="*/ 995743 w 2025144"/>
                <a:gd name="connsiteY23" fmla="*/ 992937 h 1287452"/>
                <a:gd name="connsiteX24" fmla="*/ 1004157 w 2025144"/>
                <a:gd name="connsiteY24" fmla="*/ 1023791 h 1287452"/>
                <a:gd name="connsiteX25" fmla="*/ 1020987 w 2025144"/>
                <a:gd name="connsiteY25" fmla="*/ 1037816 h 1287452"/>
                <a:gd name="connsiteX26" fmla="*/ 1057451 w 2025144"/>
                <a:gd name="connsiteY26" fmla="*/ 1057450 h 1287452"/>
                <a:gd name="connsiteX27" fmla="*/ 1119158 w 2025144"/>
                <a:gd name="connsiteY27" fmla="*/ 1074279 h 1287452"/>
                <a:gd name="connsiteX28" fmla="*/ 1189281 w 2025144"/>
                <a:gd name="connsiteY28" fmla="*/ 1082694 h 1287452"/>
                <a:gd name="connsiteX29" fmla="*/ 1363185 w 2025144"/>
                <a:gd name="connsiteY29" fmla="*/ 1079889 h 1287452"/>
                <a:gd name="connsiteX30" fmla="*/ 1509041 w 2025144"/>
                <a:gd name="connsiteY30" fmla="*/ 1065865 h 1287452"/>
                <a:gd name="connsiteX31" fmla="*/ 2002705 w 2025144"/>
                <a:gd name="connsiteY31" fmla="*/ 1035011 h 1287452"/>
                <a:gd name="connsiteX32" fmla="*/ 2019534 w 2025144"/>
                <a:gd name="connsiteY32" fmla="*/ 1065865 h 1287452"/>
                <a:gd name="connsiteX33" fmla="*/ 2025144 w 2025144"/>
                <a:gd name="connsiteY33" fmla="*/ 1105133 h 1287452"/>
                <a:gd name="connsiteX34" fmla="*/ 1988680 w 2025144"/>
                <a:gd name="connsiteY34" fmla="*/ 1164037 h 1287452"/>
                <a:gd name="connsiteX35" fmla="*/ 1946606 w 2025144"/>
                <a:gd name="connsiteY35" fmla="*/ 1197695 h 1287452"/>
                <a:gd name="connsiteX36" fmla="*/ 1907338 w 2025144"/>
                <a:gd name="connsiteY36" fmla="*/ 1220135 h 1287452"/>
                <a:gd name="connsiteX37" fmla="*/ 1786727 w 2025144"/>
                <a:gd name="connsiteY37" fmla="*/ 1242574 h 1287452"/>
                <a:gd name="connsiteX38" fmla="*/ 1551114 w 2025144"/>
                <a:gd name="connsiteY38" fmla="*/ 1276233 h 1287452"/>
                <a:gd name="connsiteX39" fmla="*/ 1281843 w 2025144"/>
                <a:gd name="connsiteY39" fmla="*/ 1287452 h 1287452"/>
                <a:gd name="connsiteX40" fmla="*/ 1085500 w 2025144"/>
                <a:gd name="connsiteY40" fmla="*/ 1279038 h 1287452"/>
                <a:gd name="connsiteX41" fmla="*/ 998547 w 2025144"/>
                <a:gd name="connsiteY41" fmla="*/ 1262208 h 1287452"/>
                <a:gd name="connsiteX42" fmla="*/ 925620 w 2025144"/>
                <a:gd name="connsiteY42" fmla="*/ 1236964 h 1287452"/>
                <a:gd name="connsiteX43" fmla="*/ 875132 w 2025144"/>
                <a:gd name="connsiteY43" fmla="*/ 1203305 h 1287452"/>
                <a:gd name="connsiteX44" fmla="*/ 821838 w 2025144"/>
                <a:gd name="connsiteY44" fmla="*/ 1152817 h 1287452"/>
                <a:gd name="connsiteX45" fmla="*/ 779765 w 2025144"/>
                <a:gd name="connsiteY45" fmla="*/ 1091109 h 1287452"/>
                <a:gd name="connsiteX46" fmla="*/ 746106 w 2025144"/>
                <a:gd name="connsiteY46" fmla="*/ 976108 h 1287452"/>
                <a:gd name="connsiteX47" fmla="*/ 732081 w 2025144"/>
                <a:gd name="connsiteY47" fmla="*/ 816228 h 1287452"/>
                <a:gd name="connsiteX48" fmla="*/ 732081 w 2025144"/>
                <a:gd name="connsiteY48" fmla="*/ 560981 h 1287452"/>
                <a:gd name="connsiteX49" fmla="*/ 732081 w 2025144"/>
                <a:gd name="connsiteY49" fmla="*/ 426346 h 1287452"/>
                <a:gd name="connsiteX50" fmla="*/ 746106 w 2025144"/>
                <a:gd name="connsiteY50" fmla="*/ 314149 h 1287452"/>
                <a:gd name="connsiteX51" fmla="*/ 748911 w 2025144"/>
                <a:gd name="connsiteY51" fmla="*/ 288905 h 1287452"/>
                <a:gd name="connsiteX52" fmla="*/ 701227 w 2025144"/>
                <a:gd name="connsiteY52" fmla="*/ 294515 h 1287452"/>
                <a:gd name="connsiteX53" fmla="*/ 546957 w 2025144"/>
                <a:gd name="connsiteY53" fmla="*/ 319759 h 1287452"/>
                <a:gd name="connsiteX54" fmla="*/ 420736 w 2025144"/>
                <a:gd name="connsiteY54" fmla="*/ 342198 h 1287452"/>
                <a:gd name="connsiteX55" fmla="*/ 272076 w 2025144"/>
                <a:gd name="connsiteY55" fmla="*/ 356223 h 1287452"/>
                <a:gd name="connsiteX56" fmla="*/ 151465 w 2025144"/>
                <a:gd name="connsiteY56" fmla="*/ 361833 h 1287452"/>
                <a:gd name="connsiteX57" fmla="*/ 0 w 2025144"/>
                <a:gd name="connsiteY57" fmla="*/ 364638 h 1287452"/>
                <a:gd name="connsiteX58" fmla="*/ 2805 w 2025144"/>
                <a:gd name="connsiteY58" fmla="*/ 213173 h 1287452"/>
                <a:gd name="connsiteX59" fmla="*/ 218783 w 2025144"/>
                <a:gd name="connsiteY59" fmla="*/ 204758 h 128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5144" h="1287452">
                  <a:moveTo>
                    <a:pt x="218783" y="204758"/>
                  </a:moveTo>
                  <a:lnTo>
                    <a:pt x="387078" y="187929"/>
                  </a:lnTo>
                  <a:lnTo>
                    <a:pt x="597446" y="131830"/>
                  </a:lnTo>
                  <a:lnTo>
                    <a:pt x="740496" y="86952"/>
                  </a:lnTo>
                  <a:lnTo>
                    <a:pt x="807814" y="56098"/>
                  </a:lnTo>
                  <a:lnTo>
                    <a:pt x="858302" y="16829"/>
                  </a:lnTo>
                  <a:lnTo>
                    <a:pt x="880741" y="0"/>
                  </a:lnTo>
                  <a:lnTo>
                    <a:pt x="908790" y="0"/>
                  </a:lnTo>
                  <a:lnTo>
                    <a:pt x="950864" y="11219"/>
                  </a:lnTo>
                  <a:lnTo>
                    <a:pt x="1015377" y="42073"/>
                  </a:lnTo>
                  <a:lnTo>
                    <a:pt x="1079890" y="81342"/>
                  </a:lnTo>
                  <a:lnTo>
                    <a:pt x="1124768" y="115001"/>
                  </a:lnTo>
                  <a:lnTo>
                    <a:pt x="1150012" y="145855"/>
                  </a:lnTo>
                  <a:lnTo>
                    <a:pt x="1166842" y="179514"/>
                  </a:lnTo>
                  <a:lnTo>
                    <a:pt x="1166842" y="204758"/>
                  </a:lnTo>
                  <a:lnTo>
                    <a:pt x="1147208" y="235612"/>
                  </a:lnTo>
                  <a:lnTo>
                    <a:pt x="1082695" y="316954"/>
                  </a:lnTo>
                  <a:lnTo>
                    <a:pt x="1051841" y="364638"/>
                  </a:lnTo>
                  <a:lnTo>
                    <a:pt x="1023792" y="445980"/>
                  </a:lnTo>
                  <a:lnTo>
                    <a:pt x="998547" y="527322"/>
                  </a:lnTo>
                  <a:lnTo>
                    <a:pt x="987328" y="642324"/>
                  </a:lnTo>
                  <a:lnTo>
                    <a:pt x="978913" y="805008"/>
                  </a:lnTo>
                  <a:lnTo>
                    <a:pt x="987328" y="939644"/>
                  </a:lnTo>
                  <a:lnTo>
                    <a:pt x="995743" y="992937"/>
                  </a:lnTo>
                  <a:lnTo>
                    <a:pt x="1004157" y="1023791"/>
                  </a:lnTo>
                  <a:lnTo>
                    <a:pt x="1020987" y="1037816"/>
                  </a:lnTo>
                  <a:lnTo>
                    <a:pt x="1057451" y="1057450"/>
                  </a:lnTo>
                  <a:lnTo>
                    <a:pt x="1119158" y="1074279"/>
                  </a:lnTo>
                  <a:lnTo>
                    <a:pt x="1189281" y="1082694"/>
                  </a:lnTo>
                  <a:lnTo>
                    <a:pt x="1363185" y="1079889"/>
                  </a:lnTo>
                  <a:lnTo>
                    <a:pt x="1509041" y="1065865"/>
                  </a:lnTo>
                  <a:lnTo>
                    <a:pt x="2002705" y="1035011"/>
                  </a:lnTo>
                  <a:lnTo>
                    <a:pt x="2019534" y="1065865"/>
                  </a:lnTo>
                  <a:lnTo>
                    <a:pt x="2025144" y="1105133"/>
                  </a:lnTo>
                  <a:lnTo>
                    <a:pt x="1988680" y="1164037"/>
                  </a:lnTo>
                  <a:lnTo>
                    <a:pt x="1946606" y="1197695"/>
                  </a:lnTo>
                  <a:lnTo>
                    <a:pt x="1907338" y="1220135"/>
                  </a:lnTo>
                  <a:lnTo>
                    <a:pt x="1786727" y="1242574"/>
                  </a:lnTo>
                  <a:lnTo>
                    <a:pt x="1551114" y="1276233"/>
                  </a:lnTo>
                  <a:lnTo>
                    <a:pt x="1281843" y="1287452"/>
                  </a:lnTo>
                  <a:lnTo>
                    <a:pt x="1085500" y="1279038"/>
                  </a:lnTo>
                  <a:lnTo>
                    <a:pt x="998547" y="1262208"/>
                  </a:lnTo>
                  <a:lnTo>
                    <a:pt x="925620" y="1236964"/>
                  </a:lnTo>
                  <a:lnTo>
                    <a:pt x="875132" y="1203305"/>
                  </a:lnTo>
                  <a:lnTo>
                    <a:pt x="821838" y="1152817"/>
                  </a:lnTo>
                  <a:lnTo>
                    <a:pt x="779765" y="1091109"/>
                  </a:lnTo>
                  <a:lnTo>
                    <a:pt x="746106" y="976108"/>
                  </a:lnTo>
                  <a:lnTo>
                    <a:pt x="732081" y="816228"/>
                  </a:lnTo>
                  <a:lnTo>
                    <a:pt x="732081" y="560981"/>
                  </a:lnTo>
                  <a:lnTo>
                    <a:pt x="732081" y="426346"/>
                  </a:lnTo>
                  <a:lnTo>
                    <a:pt x="746106" y="314149"/>
                  </a:lnTo>
                  <a:lnTo>
                    <a:pt x="748911" y="288905"/>
                  </a:lnTo>
                  <a:lnTo>
                    <a:pt x="701227" y="294515"/>
                  </a:lnTo>
                  <a:lnTo>
                    <a:pt x="546957" y="319759"/>
                  </a:lnTo>
                  <a:lnTo>
                    <a:pt x="420736" y="342198"/>
                  </a:lnTo>
                  <a:lnTo>
                    <a:pt x="272076" y="356223"/>
                  </a:lnTo>
                  <a:lnTo>
                    <a:pt x="151465" y="361833"/>
                  </a:lnTo>
                  <a:lnTo>
                    <a:pt x="0" y="364638"/>
                  </a:lnTo>
                  <a:lnTo>
                    <a:pt x="2805" y="213173"/>
                  </a:lnTo>
                  <a:lnTo>
                    <a:pt x="218783" y="20475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6">
              <a:extLst>
                <a:ext uri="{FF2B5EF4-FFF2-40B4-BE49-F238E27FC236}">
                  <a16:creationId xmlns:a16="http://schemas.microsoft.com/office/drawing/2014/main" id="{CE6B4838-46EC-4240-B7F1-E6B09E70BD15}"/>
                </a:ext>
              </a:extLst>
            </p:cNvPr>
            <p:cNvSpPr/>
            <p:nvPr/>
          </p:nvSpPr>
          <p:spPr>
            <a:xfrm>
              <a:off x="7802564" y="2109788"/>
              <a:ext cx="523875" cy="628650"/>
            </a:xfrm>
            <a:custGeom>
              <a:avLst/>
              <a:gdLst>
                <a:gd name="connsiteX0" fmla="*/ 73819 w 523875"/>
                <a:gd name="connsiteY0" fmla="*/ 581025 h 628650"/>
                <a:gd name="connsiteX1" fmla="*/ 26194 w 523875"/>
                <a:gd name="connsiteY1" fmla="*/ 614362 h 628650"/>
                <a:gd name="connsiteX2" fmla="*/ 0 w 523875"/>
                <a:gd name="connsiteY2" fmla="*/ 628650 h 628650"/>
                <a:gd name="connsiteX3" fmla="*/ 523875 w 523875"/>
                <a:gd name="connsiteY3" fmla="*/ 604837 h 628650"/>
                <a:gd name="connsiteX4" fmla="*/ 514350 w 523875"/>
                <a:gd name="connsiteY4" fmla="*/ 581025 h 628650"/>
                <a:gd name="connsiteX5" fmla="*/ 485775 w 523875"/>
                <a:gd name="connsiteY5" fmla="*/ 559593 h 628650"/>
                <a:gd name="connsiteX6" fmla="*/ 447675 w 523875"/>
                <a:gd name="connsiteY6" fmla="*/ 523875 h 628650"/>
                <a:gd name="connsiteX7" fmla="*/ 423863 w 523875"/>
                <a:gd name="connsiteY7" fmla="*/ 483393 h 628650"/>
                <a:gd name="connsiteX8" fmla="*/ 411957 w 523875"/>
                <a:gd name="connsiteY8" fmla="*/ 452437 h 628650"/>
                <a:gd name="connsiteX9" fmla="*/ 364332 w 523875"/>
                <a:gd name="connsiteY9" fmla="*/ 33337 h 628650"/>
                <a:gd name="connsiteX10" fmla="*/ 352425 w 523875"/>
                <a:gd name="connsiteY10" fmla="*/ 4762 h 628650"/>
                <a:gd name="connsiteX11" fmla="*/ 338138 w 523875"/>
                <a:gd name="connsiteY11" fmla="*/ 0 h 628650"/>
                <a:gd name="connsiteX12" fmla="*/ 323850 w 523875"/>
                <a:gd name="connsiteY12" fmla="*/ 4762 h 628650"/>
                <a:gd name="connsiteX13" fmla="*/ 309563 w 523875"/>
                <a:gd name="connsiteY13" fmla="*/ 47625 h 628650"/>
                <a:gd name="connsiteX14" fmla="*/ 297657 w 523875"/>
                <a:gd name="connsiteY14" fmla="*/ 140493 h 628650"/>
                <a:gd name="connsiteX15" fmla="*/ 269082 w 523875"/>
                <a:gd name="connsiteY15" fmla="*/ 292893 h 628650"/>
                <a:gd name="connsiteX16" fmla="*/ 245269 w 523875"/>
                <a:gd name="connsiteY16" fmla="*/ 392906 h 628650"/>
                <a:gd name="connsiteX17" fmla="*/ 226219 w 523875"/>
                <a:gd name="connsiteY17" fmla="*/ 440531 h 628650"/>
                <a:gd name="connsiteX18" fmla="*/ 216694 w 523875"/>
                <a:gd name="connsiteY18" fmla="*/ 461962 h 628650"/>
                <a:gd name="connsiteX19" fmla="*/ 195263 w 523875"/>
                <a:gd name="connsiteY19" fmla="*/ 485775 h 628650"/>
                <a:gd name="connsiteX20" fmla="*/ 73819 w 523875"/>
                <a:gd name="connsiteY20" fmla="*/ 5810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3875" h="628650">
                  <a:moveTo>
                    <a:pt x="73819" y="581025"/>
                  </a:moveTo>
                  <a:lnTo>
                    <a:pt x="26194" y="614362"/>
                  </a:lnTo>
                  <a:lnTo>
                    <a:pt x="0" y="628650"/>
                  </a:lnTo>
                  <a:lnTo>
                    <a:pt x="523875" y="604837"/>
                  </a:lnTo>
                  <a:lnTo>
                    <a:pt x="514350" y="581025"/>
                  </a:lnTo>
                  <a:lnTo>
                    <a:pt x="485775" y="559593"/>
                  </a:lnTo>
                  <a:lnTo>
                    <a:pt x="447675" y="523875"/>
                  </a:lnTo>
                  <a:lnTo>
                    <a:pt x="423863" y="483393"/>
                  </a:lnTo>
                  <a:lnTo>
                    <a:pt x="411957" y="452437"/>
                  </a:lnTo>
                  <a:lnTo>
                    <a:pt x="364332" y="33337"/>
                  </a:lnTo>
                  <a:lnTo>
                    <a:pt x="352425" y="4762"/>
                  </a:lnTo>
                  <a:lnTo>
                    <a:pt x="338138" y="0"/>
                  </a:lnTo>
                  <a:lnTo>
                    <a:pt x="323850" y="4762"/>
                  </a:lnTo>
                  <a:lnTo>
                    <a:pt x="309563" y="47625"/>
                  </a:lnTo>
                  <a:lnTo>
                    <a:pt x="297657" y="140493"/>
                  </a:lnTo>
                  <a:lnTo>
                    <a:pt x="269082" y="292893"/>
                  </a:lnTo>
                  <a:lnTo>
                    <a:pt x="245269" y="392906"/>
                  </a:lnTo>
                  <a:lnTo>
                    <a:pt x="226219" y="440531"/>
                  </a:lnTo>
                  <a:lnTo>
                    <a:pt x="216694" y="461962"/>
                  </a:lnTo>
                  <a:lnTo>
                    <a:pt x="195263" y="485775"/>
                  </a:lnTo>
                  <a:lnTo>
                    <a:pt x="73819" y="581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8">
              <a:extLst>
                <a:ext uri="{FF2B5EF4-FFF2-40B4-BE49-F238E27FC236}">
                  <a16:creationId xmlns:a16="http://schemas.microsoft.com/office/drawing/2014/main" id="{F6AB6D8C-D9E9-4E71-9490-0098F4C772EE}"/>
                </a:ext>
              </a:extLst>
            </p:cNvPr>
            <p:cNvSpPr/>
            <p:nvPr/>
          </p:nvSpPr>
          <p:spPr>
            <a:xfrm>
              <a:off x="5284788" y="3557588"/>
              <a:ext cx="2286000" cy="2190750"/>
            </a:xfrm>
            <a:custGeom>
              <a:avLst/>
              <a:gdLst>
                <a:gd name="connsiteX0" fmla="*/ 2231680 w 2286000"/>
                <a:gd name="connsiteY0" fmla="*/ 172016 h 2190938"/>
                <a:gd name="connsiteX1" fmla="*/ 2186412 w 2286000"/>
                <a:gd name="connsiteY1" fmla="*/ 285184 h 2190938"/>
                <a:gd name="connsiteX2" fmla="*/ 2073244 w 2286000"/>
                <a:gd name="connsiteY2" fmla="*/ 506994 h 2190938"/>
                <a:gd name="connsiteX3" fmla="*/ 1955549 w 2286000"/>
                <a:gd name="connsiteY3" fmla="*/ 715224 h 2190938"/>
                <a:gd name="connsiteX4" fmla="*/ 1819747 w 2286000"/>
                <a:gd name="connsiteY4" fmla="*/ 927980 h 2190938"/>
                <a:gd name="connsiteX5" fmla="*/ 1652258 w 2286000"/>
                <a:gd name="connsiteY5" fmla="*/ 1154317 h 2190938"/>
                <a:gd name="connsiteX6" fmla="*/ 1439501 w 2286000"/>
                <a:gd name="connsiteY6" fmla="*/ 1403287 h 2190938"/>
                <a:gd name="connsiteX7" fmla="*/ 1222218 w 2286000"/>
                <a:gd name="connsiteY7" fmla="*/ 1584356 h 2190938"/>
                <a:gd name="connsiteX8" fmla="*/ 977775 w 2286000"/>
                <a:gd name="connsiteY8" fmla="*/ 1751845 h 2190938"/>
                <a:gd name="connsiteX9" fmla="*/ 692590 w 2286000"/>
                <a:gd name="connsiteY9" fmla="*/ 1923861 h 2190938"/>
                <a:gd name="connsiteX10" fmla="*/ 457200 w 2286000"/>
                <a:gd name="connsiteY10" fmla="*/ 2041556 h 2190938"/>
                <a:gd name="connsiteX11" fmla="*/ 199177 w 2286000"/>
                <a:gd name="connsiteY11" fmla="*/ 2150198 h 2190938"/>
                <a:gd name="connsiteX12" fmla="*/ 99589 w 2286000"/>
                <a:gd name="connsiteY12" fmla="*/ 2181885 h 2190938"/>
                <a:gd name="connsiteX13" fmla="*/ 72428 w 2286000"/>
                <a:gd name="connsiteY13" fmla="*/ 2190938 h 2190938"/>
                <a:gd name="connsiteX14" fmla="*/ 40741 w 2286000"/>
                <a:gd name="connsiteY14" fmla="*/ 2186412 h 2190938"/>
                <a:gd name="connsiteX15" fmla="*/ 13581 w 2286000"/>
                <a:gd name="connsiteY15" fmla="*/ 2181885 h 2190938"/>
                <a:gd name="connsiteX16" fmla="*/ 0 w 2286000"/>
                <a:gd name="connsiteY16" fmla="*/ 2163778 h 2190938"/>
                <a:gd name="connsiteX17" fmla="*/ 0 w 2286000"/>
                <a:gd name="connsiteY17" fmla="*/ 2145671 h 2190938"/>
                <a:gd name="connsiteX18" fmla="*/ 27161 w 2286000"/>
                <a:gd name="connsiteY18" fmla="*/ 2127564 h 2190938"/>
                <a:gd name="connsiteX19" fmla="*/ 95062 w 2286000"/>
                <a:gd name="connsiteY19" fmla="*/ 2095877 h 2190938"/>
                <a:gd name="connsiteX20" fmla="*/ 289711 w 2286000"/>
                <a:gd name="connsiteY20" fmla="*/ 1987236 h 2190938"/>
                <a:gd name="connsiteX21" fmla="*/ 502468 w 2286000"/>
                <a:gd name="connsiteY21" fmla="*/ 1855960 h 2190938"/>
                <a:gd name="connsiteX22" fmla="*/ 706171 w 2286000"/>
                <a:gd name="connsiteY22" fmla="*/ 1720158 h 2190938"/>
                <a:gd name="connsiteX23" fmla="*/ 855553 w 2286000"/>
                <a:gd name="connsiteY23" fmla="*/ 1602463 h 2190938"/>
                <a:gd name="connsiteX24" fmla="*/ 1018515 w 2286000"/>
                <a:gd name="connsiteY24" fmla="*/ 1466661 h 2190938"/>
                <a:gd name="connsiteX25" fmla="*/ 1149790 w 2286000"/>
                <a:gd name="connsiteY25" fmla="*/ 1348966 h 2190938"/>
                <a:gd name="connsiteX26" fmla="*/ 1326333 w 2286000"/>
                <a:gd name="connsiteY26" fmla="*/ 1181477 h 2190938"/>
                <a:gd name="connsiteX27" fmla="*/ 1430448 w 2286000"/>
                <a:gd name="connsiteY27" fmla="*/ 1032095 h 2190938"/>
                <a:gd name="connsiteX28" fmla="*/ 1588884 w 2286000"/>
                <a:gd name="connsiteY28" fmla="*/ 823865 h 2190938"/>
                <a:gd name="connsiteX29" fmla="*/ 1679418 w 2286000"/>
                <a:gd name="connsiteY29" fmla="*/ 683537 h 2190938"/>
                <a:gd name="connsiteX30" fmla="*/ 1774480 w 2286000"/>
                <a:gd name="connsiteY30" fmla="*/ 502467 h 2190938"/>
                <a:gd name="connsiteX31" fmla="*/ 1846907 w 2286000"/>
                <a:gd name="connsiteY31" fmla="*/ 339505 h 2190938"/>
                <a:gd name="connsiteX32" fmla="*/ 1892175 w 2286000"/>
                <a:gd name="connsiteY32" fmla="*/ 217283 h 2190938"/>
                <a:gd name="connsiteX33" fmla="*/ 1923862 w 2286000"/>
                <a:gd name="connsiteY33" fmla="*/ 86008 h 2190938"/>
                <a:gd name="connsiteX34" fmla="*/ 1914808 w 2286000"/>
                <a:gd name="connsiteY34" fmla="*/ 63374 h 2190938"/>
                <a:gd name="connsiteX35" fmla="*/ 1887648 w 2286000"/>
                <a:gd name="connsiteY35" fmla="*/ 40740 h 2190938"/>
                <a:gd name="connsiteX36" fmla="*/ 1846907 w 2286000"/>
                <a:gd name="connsiteY36" fmla="*/ 22634 h 2190938"/>
                <a:gd name="connsiteX37" fmla="*/ 1860488 w 2286000"/>
                <a:gd name="connsiteY37" fmla="*/ 0 h 2190938"/>
                <a:gd name="connsiteX38" fmla="*/ 2286000 w 2286000"/>
                <a:gd name="connsiteY38" fmla="*/ 81481 h 2190938"/>
                <a:gd name="connsiteX39" fmla="*/ 2258840 w 2286000"/>
                <a:gd name="connsiteY39" fmla="*/ 104115 h 2190938"/>
                <a:gd name="connsiteX40" fmla="*/ 2231680 w 2286000"/>
                <a:gd name="connsiteY40" fmla="*/ 172016 h 219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86000" h="2190938">
                  <a:moveTo>
                    <a:pt x="2231680" y="172016"/>
                  </a:moveTo>
                  <a:lnTo>
                    <a:pt x="2186412" y="285184"/>
                  </a:lnTo>
                  <a:lnTo>
                    <a:pt x="2073244" y="506994"/>
                  </a:lnTo>
                  <a:lnTo>
                    <a:pt x="1955549" y="715224"/>
                  </a:lnTo>
                  <a:lnTo>
                    <a:pt x="1819747" y="927980"/>
                  </a:lnTo>
                  <a:lnTo>
                    <a:pt x="1652258" y="1154317"/>
                  </a:lnTo>
                  <a:lnTo>
                    <a:pt x="1439501" y="1403287"/>
                  </a:lnTo>
                  <a:lnTo>
                    <a:pt x="1222218" y="1584356"/>
                  </a:lnTo>
                  <a:lnTo>
                    <a:pt x="977775" y="1751845"/>
                  </a:lnTo>
                  <a:lnTo>
                    <a:pt x="692590" y="1923861"/>
                  </a:lnTo>
                  <a:lnTo>
                    <a:pt x="457200" y="2041556"/>
                  </a:lnTo>
                  <a:lnTo>
                    <a:pt x="199177" y="2150198"/>
                  </a:lnTo>
                  <a:lnTo>
                    <a:pt x="99589" y="2181885"/>
                  </a:lnTo>
                  <a:lnTo>
                    <a:pt x="72428" y="2190938"/>
                  </a:lnTo>
                  <a:lnTo>
                    <a:pt x="40741" y="2186412"/>
                  </a:lnTo>
                  <a:lnTo>
                    <a:pt x="13581" y="2181885"/>
                  </a:lnTo>
                  <a:lnTo>
                    <a:pt x="0" y="2163778"/>
                  </a:lnTo>
                  <a:lnTo>
                    <a:pt x="0" y="2145671"/>
                  </a:lnTo>
                  <a:lnTo>
                    <a:pt x="27161" y="2127564"/>
                  </a:lnTo>
                  <a:lnTo>
                    <a:pt x="95062" y="2095877"/>
                  </a:lnTo>
                  <a:lnTo>
                    <a:pt x="289711" y="1987236"/>
                  </a:lnTo>
                  <a:lnTo>
                    <a:pt x="502468" y="1855960"/>
                  </a:lnTo>
                  <a:lnTo>
                    <a:pt x="706171" y="1720158"/>
                  </a:lnTo>
                  <a:lnTo>
                    <a:pt x="855553" y="1602463"/>
                  </a:lnTo>
                  <a:lnTo>
                    <a:pt x="1018515" y="1466661"/>
                  </a:lnTo>
                  <a:lnTo>
                    <a:pt x="1149790" y="1348966"/>
                  </a:lnTo>
                  <a:lnTo>
                    <a:pt x="1326333" y="1181477"/>
                  </a:lnTo>
                  <a:lnTo>
                    <a:pt x="1430448" y="1032095"/>
                  </a:lnTo>
                  <a:lnTo>
                    <a:pt x="1588884" y="823865"/>
                  </a:lnTo>
                  <a:lnTo>
                    <a:pt x="1679418" y="683537"/>
                  </a:lnTo>
                  <a:lnTo>
                    <a:pt x="1774480" y="502467"/>
                  </a:lnTo>
                  <a:lnTo>
                    <a:pt x="1846907" y="339505"/>
                  </a:lnTo>
                  <a:lnTo>
                    <a:pt x="1892175" y="217283"/>
                  </a:lnTo>
                  <a:lnTo>
                    <a:pt x="1923862" y="86008"/>
                  </a:lnTo>
                  <a:lnTo>
                    <a:pt x="1914808" y="63374"/>
                  </a:lnTo>
                  <a:lnTo>
                    <a:pt x="1887648" y="40740"/>
                  </a:lnTo>
                  <a:lnTo>
                    <a:pt x="1846907" y="22634"/>
                  </a:lnTo>
                  <a:lnTo>
                    <a:pt x="1860488" y="0"/>
                  </a:lnTo>
                  <a:lnTo>
                    <a:pt x="2286000" y="81481"/>
                  </a:lnTo>
                  <a:lnTo>
                    <a:pt x="2258840" y="104115"/>
                  </a:lnTo>
                  <a:lnTo>
                    <a:pt x="2231680" y="17201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9">
              <a:extLst>
                <a:ext uri="{FF2B5EF4-FFF2-40B4-BE49-F238E27FC236}">
                  <a16:creationId xmlns:a16="http://schemas.microsoft.com/office/drawing/2014/main" id="{BD5E25C2-2CCA-4267-99C0-758ED8D80604}"/>
                </a:ext>
              </a:extLst>
            </p:cNvPr>
            <p:cNvSpPr/>
            <p:nvPr/>
          </p:nvSpPr>
          <p:spPr>
            <a:xfrm>
              <a:off x="5753101" y="4035426"/>
              <a:ext cx="2854325" cy="1870075"/>
            </a:xfrm>
            <a:custGeom>
              <a:avLst/>
              <a:gdLst>
                <a:gd name="connsiteX0" fmla="*/ 617220 w 2853690"/>
                <a:gd name="connsiteY0" fmla="*/ 304800 h 1870710"/>
                <a:gd name="connsiteX1" fmla="*/ 758190 w 2853690"/>
                <a:gd name="connsiteY1" fmla="*/ 422910 h 1870710"/>
                <a:gd name="connsiteX2" fmla="*/ 982980 w 2853690"/>
                <a:gd name="connsiteY2" fmla="*/ 617220 h 1870710"/>
                <a:gd name="connsiteX3" fmla="*/ 1139190 w 2853690"/>
                <a:gd name="connsiteY3" fmla="*/ 777240 h 1870710"/>
                <a:gd name="connsiteX4" fmla="*/ 1356360 w 2853690"/>
                <a:gd name="connsiteY4" fmla="*/ 952500 h 1870710"/>
                <a:gd name="connsiteX5" fmla="*/ 1607820 w 2853690"/>
                <a:gd name="connsiteY5" fmla="*/ 1143000 h 1870710"/>
                <a:gd name="connsiteX6" fmla="*/ 1729740 w 2853690"/>
                <a:gd name="connsiteY6" fmla="*/ 1230630 h 1870710"/>
                <a:gd name="connsiteX7" fmla="*/ 1939290 w 2853690"/>
                <a:gd name="connsiteY7" fmla="*/ 1367790 h 1870710"/>
                <a:gd name="connsiteX8" fmla="*/ 2072640 w 2853690"/>
                <a:gd name="connsiteY8" fmla="*/ 1451610 h 1870710"/>
                <a:gd name="connsiteX9" fmla="*/ 2209800 w 2853690"/>
                <a:gd name="connsiteY9" fmla="*/ 1527810 h 1870710"/>
                <a:gd name="connsiteX10" fmla="*/ 2316480 w 2853690"/>
                <a:gd name="connsiteY10" fmla="*/ 1577340 h 1870710"/>
                <a:gd name="connsiteX11" fmla="*/ 2560320 w 2853690"/>
                <a:gd name="connsiteY11" fmla="*/ 1661160 h 1870710"/>
                <a:gd name="connsiteX12" fmla="*/ 2804160 w 2853690"/>
                <a:gd name="connsiteY12" fmla="*/ 1737360 h 1870710"/>
                <a:gd name="connsiteX13" fmla="*/ 2838450 w 2853690"/>
                <a:gd name="connsiteY13" fmla="*/ 1756410 h 1870710"/>
                <a:gd name="connsiteX14" fmla="*/ 2849880 w 2853690"/>
                <a:gd name="connsiteY14" fmla="*/ 1775460 h 1870710"/>
                <a:gd name="connsiteX15" fmla="*/ 2853690 w 2853690"/>
                <a:gd name="connsiteY15" fmla="*/ 1786890 h 1870710"/>
                <a:gd name="connsiteX16" fmla="*/ 2838450 w 2853690"/>
                <a:gd name="connsiteY16" fmla="*/ 1805940 h 1870710"/>
                <a:gd name="connsiteX17" fmla="*/ 2800350 w 2853690"/>
                <a:gd name="connsiteY17" fmla="*/ 1821180 h 1870710"/>
                <a:gd name="connsiteX18" fmla="*/ 2762250 w 2853690"/>
                <a:gd name="connsiteY18" fmla="*/ 1832610 h 1870710"/>
                <a:gd name="connsiteX19" fmla="*/ 2293620 w 2853690"/>
                <a:gd name="connsiteY19" fmla="*/ 1855470 h 1870710"/>
                <a:gd name="connsiteX20" fmla="*/ 2118360 w 2853690"/>
                <a:gd name="connsiteY20" fmla="*/ 1870710 h 1870710"/>
                <a:gd name="connsiteX21" fmla="*/ 2061210 w 2853690"/>
                <a:gd name="connsiteY21" fmla="*/ 1870710 h 1870710"/>
                <a:gd name="connsiteX22" fmla="*/ 2007870 w 2853690"/>
                <a:gd name="connsiteY22" fmla="*/ 1866900 h 1870710"/>
                <a:gd name="connsiteX23" fmla="*/ 1965960 w 2853690"/>
                <a:gd name="connsiteY23" fmla="*/ 1855470 h 1870710"/>
                <a:gd name="connsiteX24" fmla="*/ 1912620 w 2853690"/>
                <a:gd name="connsiteY24" fmla="*/ 1828800 h 1870710"/>
                <a:gd name="connsiteX25" fmla="*/ 1866900 w 2853690"/>
                <a:gd name="connsiteY25" fmla="*/ 1790700 h 1870710"/>
                <a:gd name="connsiteX26" fmla="*/ 1733550 w 2853690"/>
                <a:gd name="connsiteY26" fmla="*/ 1664970 h 1870710"/>
                <a:gd name="connsiteX27" fmla="*/ 1604010 w 2853690"/>
                <a:gd name="connsiteY27" fmla="*/ 1535430 h 1870710"/>
                <a:gd name="connsiteX28" fmla="*/ 1344930 w 2853690"/>
                <a:gd name="connsiteY28" fmla="*/ 1272540 h 1870710"/>
                <a:gd name="connsiteX29" fmla="*/ 1101090 w 2853690"/>
                <a:gd name="connsiteY29" fmla="*/ 1032510 h 1870710"/>
                <a:gd name="connsiteX30" fmla="*/ 952500 w 2853690"/>
                <a:gd name="connsiteY30" fmla="*/ 872490 h 1870710"/>
                <a:gd name="connsiteX31" fmla="*/ 781050 w 2853690"/>
                <a:gd name="connsiteY31" fmla="*/ 689610 h 1870710"/>
                <a:gd name="connsiteX32" fmla="*/ 537210 w 2853690"/>
                <a:gd name="connsiteY32" fmla="*/ 453390 h 1870710"/>
                <a:gd name="connsiteX33" fmla="*/ 304800 w 2853690"/>
                <a:gd name="connsiteY33" fmla="*/ 228600 h 1870710"/>
                <a:gd name="connsiteX34" fmla="*/ 220980 w 2853690"/>
                <a:gd name="connsiteY34" fmla="*/ 152400 h 1870710"/>
                <a:gd name="connsiteX35" fmla="*/ 182880 w 2853690"/>
                <a:gd name="connsiteY35" fmla="*/ 121920 h 1870710"/>
                <a:gd name="connsiteX36" fmla="*/ 156210 w 2853690"/>
                <a:gd name="connsiteY36" fmla="*/ 110490 h 1870710"/>
                <a:gd name="connsiteX37" fmla="*/ 106680 w 2853690"/>
                <a:gd name="connsiteY37" fmla="*/ 95250 h 1870710"/>
                <a:gd name="connsiteX38" fmla="*/ 68580 w 2853690"/>
                <a:gd name="connsiteY38" fmla="*/ 91440 h 1870710"/>
                <a:gd name="connsiteX39" fmla="*/ 34290 w 2853690"/>
                <a:gd name="connsiteY39" fmla="*/ 87630 h 1870710"/>
                <a:gd name="connsiteX40" fmla="*/ 0 w 2853690"/>
                <a:gd name="connsiteY40" fmla="*/ 68580 h 1870710"/>
                <a:gd name="connsiteX41" fmla="*/ 0 w 2853690"/>
                <a:gd name="connsiteY41" fmla="*/ 53340 h 1870710"/>
                <a:gd name="connsiteX42" fmla="*/ 7620 w 2853690"/>
                <a:gd name="connsiteY42" fmla="*/ 30480 h 1870710"/>
                <a:gd name="connsiteX43" fmla="*/ 41910 w 2853690"/>
                <a:gd name="connsiteY43" fmla="*/ 15240 h 1870710"/>
                <a:gd name="connsiteX44" fmla="*/ 102870 w 2853690"/>
                <a:gd name="connsiteY44" fmla="*/ 0 h 1870710"/>
                <a:gd name="connsiteX45" fmla="*/ 148590 w 2853690"/>
                <a:gd name="connsiteY45" fmla="*/ 0 h 1870710"/>
                <a:gd name="connsiteX46" fmla="*/ 205740 w 2853690"/>
                <a:gd name="connsiteY46" fmla="*/ 3810 h 1870710"/>
                <a:gd name="connsiteX47" fmla="*/ 243840 w 2853690"/>
                <a:gd name="connsiteY47" fmla="*/ 15240 h 1870710"/>
                <a:gd name="connsiteX48" fmla="*/ 300990 w 2853690"/>
                <a:gd name="connsiteY48" fmla="*/ 38100 h 1870710"/>
                <a:gd name="connsiteX49" fmla="*/ 331470 w 2853690"/>
                <a:gd name="connsiteY49" fmla="*/ 60960 h 1870710"/>
                <a:gd name="connsiteX50" fmla="*/ 415290 w 2853690"/>
                <a:gd name="connsiteY50" fmla="*/ 133350 h 1870710"/>
                <a:gd name="connsiteX51" fmla="*/ 617220 w 2853690"/>
                <a:gd name="connsiteY51" fmla="*/ 304800 h 187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53690" h="1870710">
                  <a:moveTo>
                    <a:pt x="617220" y="304800"/>
                  </a:moveTo>
                  <a:lnTo>
                    <a:pt x="758190" y="422910"/>
                  </a:lnTo>
                  <a:lnTo>
                    <a:pt x="982980" y="617220"/>
                  </a:lnTo>
                  <a:lnTo>
                    <a:pt x="1139190" y="777240"/>
                  </a:lnTo>
                  <a:lnTo>
                    <a:pt x="1356360" y="952500"/>
                  </a:lnTo>
                  <a:lnTo>
                    <a:pt x="1607820" y="1143000"/>
                  </a:lnTo>
                  <a:lnTo>
                    <a:pt x="1729740" y="1230630"/>
                  </a:lnTo>
                  <a:lnTo>
                    <a:pt x="1939290" y="1367790"/>
                  </a:lnTo>
                  <a:lnTo>
                    <a:pt x="2072640" y="1451610"/>
                  </a:lnTo>
                  <a:lnTo>
                    <a:pt x="2209800" y="1527810"/>
                  </a:lnTo>
                  <a:lnTo>
                    <a:pt x="2316480" y="1577340"/>
                  </a:lnTo>
                  <a:lnTo>
                    <a:pt x="2560320" y="1661160"/>
                  </a:lnTo>
                  <a:lnTo>
                    <a:pt x="2804160" y="1737360"/>
                  </a:lnTo>
                  <a:lnTo>
                    <a:pt x="2838450" y="1756410"/>
                  </a:lnTo>
                  <a:lnTo>
                    <a:pt x="2849880" y="1775460"/>
                  </a:lnTo>
                  <a:lnTo>
                    <a:pt x="2853690" y="1786890"/>
                  </a:lnTo>
                  <a:lnTo>
                    <a:pt x="2838450" y="1805940"/>
                  </a:lnTo>
                  <a:lnTo>
                    <a:pt x="2800350" y="1821180"/>
                  </a:lnTo>
                  <a:lnTo>
                    <a:pt x="2762250" y="1832610"/>
                  </a:lnTo>
                  <a:lnTo>
                    <a:pt x="2293620" y="1855470"/>
                  </a:lnTo>
                  <a:lnTo>
                    <a:pt x="2118360" y="1870710"/>
                  </a:lnTo>
                  <a:lnTo>
                    <a:pt x="2061210" y="1870710"/>
                  </a:lnTo>
                  <a:lnTo>
                    <a:pt x="2007870" y="1866900"/>
                  </a:lnTo>
                  <a:lnTo>
                    <a:pt x="1965960" y="1855470"/>
                  </a:lnTo>
                  <a:lnTo>
                    <a:pt x="1912620" y="1828800"/>
                  </a:lnTo>
                  <a:lnTo>
                    <a:pt x="1866900" y="1790700"/>
                  </a:lnTo>
                  <a:lnTo>
                    <a:pt x="1733550" y="1664970"/>
                  </a:lnTo>
                  <a:lnTo>
                    <a:pt x="1604010" y="1535430"/>
                  </a:lnTo>
                  <a:lnTo>
                    <a:pt x="1344930" y="1272540"/>
                  </a:lnTo>
                  <a:lnTo>
                    <a:pt x="1101090" y="1032510"/>
                  </a:lnTo>
                  <a:lnTo>
                    <a:pt x="952500" y="872490"/>
                  </a:lnTo>
                  <a:lnTo>
                    <a:pt x="781050" y="689610"/>
                  </a:lnTo>
                  <a:lnTo>
                    <a:pt x="537210" y="453390"/>
                  </a:lnTo>
                  <a:lnTo>
                    <a:pt x="304800" y="228600"/>
                  </a:lnTo>
                  <a:lnTo>
                    <a:pt x="220980" y="152400"/>
                  </a:lnTo>
                  <a:lnTo>
                    <a:pt x="182880" y="121920"/>
                  </a:lnTo>
                  <a:lnTo>
                    <a:pt x="156210" y="110490"/>
                  </a:lnTo>
                  <a:lnTo>
                    <a:pt x="106680" y="95250"/>
                  </a:lnTo>
                  <a:lnTo>
                    <a:pt x="68580" y="91440"/>
                  </a:lnTo>
                  <a:lnTo>
                    <a:pt x="34290" y="87630"/>
                  </a:lnTo>
                  <a:lnTo>
                    <a:pt x="0" y="68580"/>
                  </a:lnTo>
                  <a:lnTo>
                    <a:pt x="0" y="53340"/>
                  </a:lnTo>
                  <a:lnTo>
                    <a:pt x="7620" y="30480"/>
                  </a:lnTo>
                  <a:lnTo>
                    <a:pt x="41910" y="15240"/>
                  </a:lnTo>
                  <a:lnTo>
                    <a:pt x="102870" y="0"/>
                  </a:lnTo>
                  <a:lnTo>
                    <a:pt x="148590" y="0"/>
                  </a:lnTo>
                  <a:lnTo>
                    <a:pt x="205740" y="3810"/>
                  </a:lnTo>
                  <a:lnTo>
                    <a:pt x="243840" y="15240"/>
                  </a:lnTo>
                  <a:lnTo>
                    <a:pt x="300990" y="38100"/>
                  </a:lnTo>
                  <a:lnTo>
                    <a:pt x="331470" y="60960"/>
                  </a:lnTo>
                  <a:lnTo>
                    <a:pt x="415290" y="133350"/>
                  </a:lnTo>
                  <a:lnTo>
                    <a:pt x="617220" y="3048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0A0CB383-DDE0-47ED-9110-A166954F0AEF}"/>
              </a:ext>
            </a:extLst>
          </p:cNvPr>
          <p:cNvGrpSpPr/>
          <p:nvPr/>
        </p:nvGrpSpPr>
        <p:grpSpPr>
          <a:xfrm>
            <a:off x="3588543" y="1533525"/>
            <a:ext cx="5014913" cy="4362450"/>
            <a:chOff x="3592513" y="1543051"/>
            <a:chExt cx="5014913" cy="4362450"/>
          </a:xfrm>
          <a:solidFill>
            <a:schemeClr val="tx1"/>
          </a:solidFill>
        </p:grpSpPr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67F9F08F-C736-45F6-81B1-7FC6213C540F}"/>
                </a:ext>
              </a:extLst>
            </p:cNvPr>
            <p:cNvSpPr/>
            <p:nvPr/>
          </p:nvSpPr>
          <p:spPr>
            <a:xfrm>
              <a:off x="4202114" y="1543051"/>
              <a:ext cx="1101725" cy="569913"/>
            </a:xfrm>
            <a:custGeom>
              <a:avLst/>
              <a:gdLst>
                <a:gd name="connsiteX0" fmla="*/ 204788 w 1100138"/>
                <a:gd name="connsiteY0" fmla="*/ 97631 h 569119"/>
                <a:gd name="connsiteX1" fmla="*/ 354807 w 1100138"/>
                <a:gd name="connsiteY1" fmla="*/ 154781 h 569119"/>
                <a:gd name="connsiteX2" fmla="*/ 485775 w 1100138"/>
                <a:gd name="connsiteY2" fmla="*/ 188119 h 569119"/>
                <a:gd name="connsiteX3" fmla="*/ 702469 w 1100138"/>
                <a:gd name="connsiteY3" fmla="*/ 223838 h 569119"/>
                <a:gd name="connsiteX4" fmla="*/ 878682 w 1100138"/>
                <a:gd name="connsiteY4" fmla="*/ 235744 h 569119"/>
                <a:gd name="connsiteX5" fmla="*/ 923925 w 1100138"/>
                <a:gd name="connsiteY5" fmla="*/ 250031 h 569119"/>
                <a:gd name="connsiteX6" fmla="*/ 978694 w 1100138"/>
                <a:gd name="connsiteY6" fmla="*/ 283369 h 569119"/>
                <a:gd name="connsiteX7" fmla="*/ 1033463 w 1100138"/>
                <a:gd name="connsiteY7" fmla="*/ 330994 h 569119"/>
                <a:gd name="connsiteX8" fmla="*/ 1073944 w 1100138"/>
                <a:gd name="connsiteY8" fmla="*/ 395288 h 569119"/>
                <a:gd name="connsiteX9" fmla="*/ 1095375 w 1100138"/>
                <a:gd name="connsiteY9" fmla="*/ 442913 h 569119"/>
                <a:gd name="connsiteX10" fmla="*/ 1100138 w 1100138"/>
                <a:gd name="connsiteY10" fmla="*/ 476250 h 569119"/>
                <a:gd name="connsiteX11" fmla="*/ 1090613 w 1100138"/>
                <a:gd name="connsiteY11" fmla="*/ 514350 h 569119"/>
                <a:gd name="connsiteX12" fmla="*/ 1064419 w 1100138"/>
                <a:gd name="connsiteY12" fmla="*/ 540544 h 569119"/>
                <a:gd name="connsiteX13" fmla="*/ 1026319 w 1100138"/>
                <a:gd name="connsiteY13" fmla="*/ 559594 h 569119"/>
                <a:gd name="connsiteX14" fmla="*/ 985838 w 1100138"/>
                <a:gd name="connsiteY14" fmla="*/ 566738 h 569119"/>
                <a:gd name="connsiteX15" fmla="*/ 931069 w 1100138"/>
                <a:gd name="connsiteY15" fmla="*/ 569119 h 569119"/>
                <a:gd name="connsiteX16" fmla="*/ 881063 w 1100138"/>
                <a:gd name="connsiteY16" fmla="*/ 564356 h 569119"/>
                <a:gd name="connsiteX17" fmla="*/ 816769 w 1100138"/>
                <a:gd name="connsiteY17" fmla="*/ 550069 h 569119"/>
                <a:gd name="connsiteX18" fmla="*/ 726282 w 1100138"/>
                <a:gd name="connsiteY18" fmla="*/ 519113 h 569119"/>
                <a:gd name="connsiteX19" fmla="*/ 611982 w 1100138"/>
                <a:gd name="connsiteY19" fmla="*/ 473869 h 569119"/>
                <a:gd name="connsiteX20" fmla="*/ 492919 w 1100138"/>
                <a:gd name="connsiteY20" fmla="*/ 426244 h 569119"/>
                <a:gd name="connsiteX21" fmla="*/ 390525 w 1100138"/>
                <a:gd name="connsiteY21" fmla="*/ 369094 h 569119"/>
                <a:gd name="connsiteX22" fmla="*/ 292894 w 1100138"/>
                <a:gd name="connsiteY22" fmla="*/ 309563 h 569119"/>
                <a:gd name="connsiteX23" fmla="*/ 219075 w 1100138"/>
                <a:gd name="connsiteY23" fmla="*/ 250031 h 569119"/>
                <a:gd name="connsiteX24" fmla="*/ 130969 w 1100138"/>
                <a:gd name="connsiteY24" fmla="*/ 176213 h 569119"/>
                <a:gd name="connsiteX25" fmla="*/ 69057 w 1100138"/>
                <a:gd name="connsiteY25" fmla="*/ 114300 h 569119"/>
                <a:gd name="connsiteX26" fmla="*/ 19050 w 1100138"/>
                <a:gd name="connsiteY26" fmla="*/ 59531 h 569119"/>
                <a:gd name="connsiteX27" fmla="*/ 2382 w 1100138"/>
                <a:gd name="connsiteY27" fmla="*/ 35719 h 569119"/>
                <a:gd name="connsiteX28" fmla="*/ 0 w 1100138"/>
                <a:gd name="connsiteY28" fmla="*/ 9525 h 569119"/>
                <a:gd name="connsiteX29" fmla="*/ 11907 w 1100138"/>
                <a:gd name="connsiteY29" fmla="*/ 0 h 569119"/>
                <a:gd name="connsiteX30" fmla="*/ 47625 w 1100138"/>
                <a:gd name="connsiteY30" fmla="*/ 7144 h 569119"/>
                <a:gd name="connsiteX31" fmla="*/ 97632 w 1100138"/>
                <a:gd name="connsiteY31" fmla="*/ 40481 h 569119"/>
                <a:gd name="connsiteX32" fmla="*/ 204788 w 1100138"/>
                <a:gd name="connsiteY32" fmla="*/ 9763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0138" h="569119">
                  <a:moveTo>
                    <a:pt x="204788" y="97631"/>
                  </a:moveTo>
                  <a:lnTo>
                    <a:pt x="354807" y="154781"/>
                  </a:lnTo>
                  <a:lnTo>
                    <a:pt x="485775" y="188119"/>
                  </a:lnTo>
                  <a:lnTo>
                    <a:pt x="702469" y="223838"/>
                  </a:lnTo>
                  <a:lnTo>
                    <a:pt x="878682" y="235744"/>
                  </a:lnTo>
                  <a:lnTo>
                    <a:pt x="923925" y="250031"/>
                  </a:lnTo>
                  <a:lnTo>
                    <a:pt x="978694" y="283369"/>
                  </a:lnTo>
                  <a:lnTo>
                    <a:pt x="1033463" y="330994"/>
                  </a:lnTo>
                  <a:lnTo>
                    <a:pt x="1073944" y="395288"/>
                  </a:lnTo>
                  <a:lnTo>
                    <a:pt x="1095375" y="442913"/>
                  </a:lnTo>
                  <a:lnTo>
                    <a:pt x="1100138" y="476250"/>
                  </a:lnTo>
                  <a:lnTo>
                    <a:pt x="1090613" y="514350"/>
                  </a:lnTo>
                  <a:lnTo>
                    <a:pt x="1064419" y="540544"/>
                  </a:lnTo>
                  <a:lnTo>
                    <a:pt x="1026319" y="559594"/>
                  </a:lnTo>
                  <a:lnTo>
                    <a:pt x="985838" y="566738"/>
                  </a:lnTo>
                  <a:lnTo>
                    <a:pt x="931069" y="569119"/>
                  </a:lnTo>
                  <a:lnTo>
                    <a:pt x="881063" y="564356"/>
                  </a:lnTo>
                  <a:lnTo>
                    <a:pt x="816769" y="550069"/>
                  </a:lnTo>
                  <a:lnTo>
                    <a:pt x="726282" y="519113"/>
                  </a:lnTo>
                  <a:lnTo>
                    <a:pt x="611982" y="473869"/>
                  </a:lnTo>
                  <a:lnTo>
                    <a:pt x="492919" y="426244"/>
                  </a:lnTo>
                  <a:lnTo>
                    <a:pt x="390525" y="369094"/>
                  </a:lnTo>
                  <a:lnTo>
                    <a:pt x="292894" y="309563"/>
                  </a:lnTo>
                  <a:lnTo>
                    <a:pt x="219075" y="250031"/>
                  </a:lnTo>
                  <a:lnTo>
                    <a:pt x="130969" y="176213"/>
                  </a:lnTo>
                  <a:lnTo>
                    <a:pt x="69057" y="114300"/>
                  </a:lnTo>
                  <a:lnTo>
                    <a:pt x="19050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47625" y="7144"/>
                  </a:lnTo>
                  <a:lnTo>
                    <a:pt x="97632" y="40481"/>
                  </a:lnTo>
                  <a:lnTo>
                    <a:pt x="204788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0571468-E2F3-4343-BCF6-D83F953CFD14}"/>
                </a:ext>
              </a:extLst>
            </p:cNvPr>
            <p:cNvSpPr/>
            <p:nvPr/>
          </p:nvSpPr>
          <p:spPr>
            <a:xfrm>
              <a:off x="3592513" y="2357439"/>
              <a:ext cx="2190750" cy="604837"/>
            </a:xfrm>
            <a:custGeom>
              <a:avLst/>
              <a:gdLst>
                <a:gd name="connsiteX0" fmla="*/ 654844 w 2190750"/>
                <a:gd name="connsiteY0" fmla="*/ 328612 h 604837"/>
                <a:gd name="connsiteX1" fmla="*/ 845344 w 2190750"/>
                <a:gd name="connsiteY1" fmla="*/ 295275 h 604837"/>
                <a:gd name="connsiteX2" fmla="*/ 1209675 w 2190750"/>
                <a:gd name="connsiteY2" fmla="*/ 202406 h 604837"/>
                <a:gd name="connsiteX3" fmla="*/ 1578769 w 2190750"/>
                <a:gd name="connsiteY3" fmla="*/ 111918 h 604837"/>
                <a:gd name="connsiteX4" fmla="*/ 1662113 w 2190750"/>
                <a:gd name="connsiteY4" fmla="*/ 78581 h 604837"/>
                <a:gd name="connsiteX5" fmla="*/ 1728788 w 2190750"/>
                <a:gd name="connsiteY5" fmla="*/ 42862 h 604837"/>
                <a:gd name="connsiteX6" fmla="*/ 1783557 w 2190750"/>
                <a:gd name="connsiteY6" fmla="*/ 0 h 604837"/>
                <a:gd name="connsiteX7" fmla="*/ 1819275 w 2190750"/>
                <a:gd name="connsiteY7" fmla="*/ 2381 h 604837"/>
                <a:gd name="connsiteX8" fmla="*/ 1885950 w 2190750"/>
                <a:gd name="connsiteY8" fmla="*/ 9525 h 604837"/>
                <a:gd name="connsiteX9" fmla="*/ 1971675 w 2190750"/>
                <a:gd name="connsiteY9" fmla="*/ 23812 h 604837"/>
                <a:gd name="connsiteX10" fmla="*/ 2033588 w 2190750"/>
                <a:gd name="connsiteY10" fmla="*/ 38100 h 604837"/>
                <a:gd name="connsiteX11" fmla="*/ 2100263 w 2190750"/>
                <a:gd name="connsiteY11" fmla="*/ 64293 h 604837"/>
                <a:gd name="connsiteX12" fmla="*/ 2145507 w 2190750"/>
                <a:gd name="connsiteY12" fmla="*/ 95250 h 604837"/>
                <a:gd name="connsiteX13" fmla="*/ 2178844 w 2190750"/>
                <a:gd name="connsiteY13" fmla="*/ 128587 h 604837"/>
                <a:gd name="connsiteX14" fmla="*/ 2190750 w 2190750"/>
                <a:gd name="connsiteY14" fmla="*/ 159543 h 604837"/>
                <a:gd name="connsiteX15" fmla="*/ 2190750 w 2190750"/>
                <a:gd name="connsiteY15" fmla="*/ 192881 h 604837"/>
                <a:gd name="connsiteX16" fmla="*/ 2176463 w 2190750"/>
                <a:gd name="connsiteY16" fmla="*/ 223837 h 604837"/>
                <a:gd name="connsiteX17" fmla="*/ 2147888 w 2190750"/>
                <a:gd name="connsiteY17" fmla="*/ 250031 h 604837"/>
                <a:gd name="connsiteX18" fmla="*/ 2116932 w 2190750"/>
                <a:gd name="connsiteY18" fmla="*/ 269081 h 604837"/>
                <a:gd name="connsiteX19" fmla="*/ 2016919 w 2190750"/>
                <a:gd name="connsiteY19" fmla="*/ 269081 h 604837"/>
                <a:gd name="connsiteX20" fmla="*/ 1809750 w 2190750"/>
                <a:gd name="connsiteY20" fmla="*/ 280987 h 604837"/>
                <a:gd name="connsiteX21" fmla="*/ 1647825 w 2190750"/>
                <a:gd name="connsiteY21" fmla="*/ 302418 h 604837"/>
                <a:gd name="connsiteX22" fmla="*/ 1466850 w 2190750"/>
                <a:gd name="connsiteY22" fmla="*/ 335756 h 604837"/>
                <a:gd name="connsiteX23" fmla="*/ 1297782 w 2190750"/>
                <a:gd name="connsiteY23" fmla="*/ 373856 h 604837"/>
                <a:gd name="connsiteX24" fmla="*/ 1097757 w 2190750"/>
                <a:gd name="connsiteY24" fmla="*/ 426243 h 604837"/>
                <a:gd name="connsiteX25" fmla="*/ 857250 w 2190750"/>
                <a:gd name="connsiteY25" fmla="*/ 492918 h 604837"/>
                <a:gd name="connsiteX26" fmla="*/ 640557 w 2190750"/>
                <a:gd name="connsiteY26" fmla="*/ 557212 h 604837"/>
                <a:gd name="connsiteX27" fmla="*/ 490538 w 2190750"/>
                <a:gd name="connsiteY27" fmla="*/ 604837 h 604837"/>
                <a:gd name="connsiteX28" fmla="*/ 440532 w 2190750"/>
                <a:gd name="connsiteY28" fmla="*/ 595312 h 604837"/>
                <a:gd name="connsiteX29" fmla="*/ 364332 w 2190750"/>
                <a:gd name="connsiteY29" fmla="*/ 571500 h 604837"/>
                <a:gd name="connsiteX30" fmla="*/ 261938 w 2190750"/>
                <a:gd name="connsiteY30" fmla="*/ 531018 h 604837"/>
                <a:gd name="connsiteX31" fmla="*/ 192882 w 2190750"/>
                <a:gd name="connsiteY31" fmla="*/ 490537 h 604837"/>
                <a:gd name="connsiteX32" fmla="*/ 111919 w 2190750"/>
                <a:gd name="connsiteY32" fmla="*/ 435768 h 604837"/>
                <a:gd name="connsiteX33" fmla="*/ 47625 w 2190750"/>
                <a:gd name="connsiteY33" fmla="*/ 373856 h 604837"/>
                <a:gd name="connsiteX34" fmla="*/ 2382 w 2190750"/>
                <a:gd name="connsiteY34" fmla="*/ 319087 h 604837"/>
                <a:gd name="connsiteX35" fmla="*/ 0 w 2190750"/>
                <a:gd name="connsiteY35" fmla="*/ 302418 h 604837"/>
                <a:gd name="connsiteX36" fmla="*/ 4763 w 2190750"/>
                <a:gd name="connsiteY36" fmla="*/ 278606 h 604837"/>
                <a:gd name="connsiteX37" fmla="*/ 21432 w 2190750"/>
                <a:gd name="connsiteY37" fmla="*/ 264318 h 604837"/>
                <a:gd name="connsiteX38" fmla="*/ 40482 w 2190750"/>
                <a:gd name="connsiteY38" fmla="*/ 261937 h 604837"/>
                <a:gd name="connsiteX39" fmla="*/ 102394 w 2190750"/>
                <a:gd name="connsiteY39" fmla="*/ 280987 h 604837"/>
                <a:gd name="connsiteX40" fmla="*/ 192882 w 2190750"/>
                <a:gd name="connsiteY40" fmla="*/ 302418 h 604837"/>
                <a:gd name="connsiteX41" fmla="*/ 283369 w 2190750"/>
                <a:gd name="connsiteY41" fmla="*/ 321468 h 604837"/>
                <a:gd name="connsiteX42" fmla="*/ 390525 w 2190750"/>
                <a:gd name="connsiteY42" fmla="*/ 335756 h 604837"/>
                <a:gd name="connsiteX43" fmla="*/ 492919 w 2190750"/>
                <a:gd name="connsiteY43" fmla="*/ 338137 h 604837"/>
                <a:gd name="connsiteX44" fmla="*/ 602457 w 2190750"/>
                <a:gd name="connsiteY44" fmla="*/ 335756 h 604837"/>
                <a:gd name="connsiteX45" fmla="*/ 654844 w 2190750"/>
                <a:gd name="connsiteY45" fmla="*/ 3286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0750" h="604837">
                  <a:moveTo>
                    <a:pt x="654844" y="328612"/>
                  </a:moveTo>
                  <a:lnTo>
                    <a:pt x="845344" y="295275"/>
                  </a:lnTo>
                  <a:lnTo>
                    <a:pt x="1209675" y="202406"/>
                  </a:lnTo>
                  <a:lnTo>
                    <a:pt x="1578769" y="111918"/>
                  </a:lnTo>
                  <a:lnTo>
                    <a:pt x="1662113" y="78581"/>
                  </a:lnTo>
                  <a:lnTo>
                    <a:pt x="1728788" y="42862"/>
                  </a:lnTo>
                  <a:lnTo>
                    <a:pt x="1783557" y="0"/>
                  </a:lnTo>
                  <a:lnTo>
                    <a:pt x="1819275" y="2381"/>
                  </a:lnTo>
                  <a:lnTo>
                    <a:pt x="1885950" y="9525"/>
                  </a:lnTo>
                  <a:lnTo>
                    <a:pt x="1971675" y="23812"/>
                  </a:lnTo>
                  <a:lnTo>
                    <a:pt x="2033588" y="38100"/>
                  </a:lnTo>
                  <a:lnTo>
                    <a:pt x="2100263" y="64293"/>
                  </a:lnTo>
                  <a:lnTo>
                    <a:pt x="2145507" y="95250"/>
                  </a:lnTo>
                  <a:lnTo>
                    <a:pt x="2178844" y="128587"/>
                  </a:lnTo>
                  <a:lnTo>
                    <a:pt x="2190750" y="159543"/>
                  </a:lnTo>
                  <a:lnTo>
                    <a:pt x="2190750" y="192881"/>
                  </a:lnTo>
                  <a:lnTo>
                    <a:pt x="2176463" y="223837"/>
                  </a:lnTo>
                  <a:lnTo>
                    <a:pt x="2147888" y="250031"/>
                  </a:lnTo>
                  <a:lnTo>
                    <a:pt x="2116932" y="269081"/>
                  </a:lnTo>
                  <a:lnTo>
                    <a:pt x="2016919" y="269081"/>
                  </a:lnTo>
                  <a:lnTo>
                    <a:pt x="1809750" y="280987"/>
                  </a:lnTo>
                  <a:lnTo>
                    <a:pt x="1647825" y="302418"/>
                  </a:lnTo>
                  <a:lnTo>
                    <a:pt x="1466850" y="335756"/>
                  </a:lnTo>
                  <a:lnTo>
                    <a:pt x="1297782" y="373856"/>
                  </a:lnTo>
                  <a:lnTo>
                    <a:pt x="1097757" y="426243"/>
                  </a:lnTo>
                  <a:lnTo>
                    <a:pt x="857250" y="492918"/>
                  </a:lnTo>
                  <a:lnTo>
                    <a:pt x="640557" y="557212"/>
                  </a:lnTo>
                  <a:lnTo>
                    <a:pt x="490538" y="604837"/>
                  </a:lnTo>
                  <a:lnTo>
                    <a:pt x="440532" y="595312"/>
                  </a:lnTo>
                  <a:lnTo>
                    <a:pt x="364332" y="571500"/>
                  </a:lnTo>
                  <a:lnTo>
                    <a:pt x="261938" y="531018"/>
                  </a:lnTo>
                  <a:lnTo>
                    <a:pt x="192882" y="490537"/>
                  </a:lnTo>
                  <a:lnTo>
                    <a:pt x="111919" y="435768"/>
                  </a:lnTo>
                  <a:lnTo>
                    <a:pt x="47625" y="373856"/>
                  </a:lnTo>
                  <a:lnTo>
                    <a:pt x="2382" y="319087"/>
                  </a:lnTo>
                  <a:lnTo>
                    <a:pt x="0" y="302418"/>
                  </a:lnTo>
                  <a:lnTo>
                    <a:pt x="4763" y="278606"/>
                  </a:lnTo>
                  <a:lnTo>
                    <a:pt x="21432" y="264318"/>
                  </a:lnTo>
                  <a:lnTo>
                    <a:pt x="40482" y="261937"/>
                  </a:lnTo>
                  <a:lnTo>
                    <a:pt x="102394" y="280987"/>
                  </a:lnTo>
                  <a:lnTo>
                    <a:pt x="192882" y="302418"/>
                  </a:lnTo>
                  <a:lnTo>
                    <a:pt x="283369" y="321468"/>
                  </a:lnTo>
                  <a:lnTo>
                    <a:pt x="390525" y="335756"/>
                  </a:lnTo>
                  <a:lnTo>
                    <a:pt x="492919" y="338137"/>
                  </a:lnTo>
                  <a:lnTo>
                    <a:pt x="602457" y="335756"/>
                  </a:lnTo>
                  <a:lnTo>
                    <a:pt x="6548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9">
              <a:extLst>
                <a:ext uri="{FF2B5EF4-FFF2-40B4-BE49-F238E27FC236}">
                  <a16:creationId xmlns:a16="http://schemas.microsoft.com/office/drawing/2014/main" id="{A1F700C0-590A-4B5A-A99A-25BEB69921C7}"/>
                </a:ext>
              </a:extLst>
            </p:cNvPr>
            <p:cNvSpPr/>
            <p:nvPr/>
          </p:nvSpPr>
          <p:spPr>
            <a:xfrm>
              <a:off x="4078289" y="3087689"/>
              <a:ext cx="1196975" cy="365125"/>
            </a:xfrm>
            <a:custGeom>
              <a:avLst/>
              <a:gdLst>
                <a:gd name="connsiteX0" fmla="*/ 350044 w 1195388"/>
                <a:gd name="connsiteY0" fmla="*/ 183357 h 364332"/>
                <a:gd name="connsiteX1" fmla="*/ 542925 w 1195388"/>
                <a:gd name="connsiteY1" fmla="*/ 150019 h 364332"/>
                <a:gd name="connsiteX2" fmla="*/ 711994 w 1195388"/>
                <a:gd name="connsiteY2" fmla="*/ 104775 h 364332"/>
                <a:gd name="connsiteX3" fmla="*/ 816769 w 1195388"/>
                <a:gd name="connsiteY3" fmla="*/ 59532 h 364332"/>
                <a:gd name="connsiteX4" fmla="*/ 916782 w 1195388"/>
                <a:gd name="connsiteY4" fmla="*/ 2382 h 364332"/>
                <a:gd name="connsiteX5" fmla="*/ 945357 w 1195388"/>
                <a:gd name="connsiteY5" fmla="*/ 0 h 364332"/>
                <a:gd name="connsiteX6" fmla="*/ 992982 w 1195388"/>
                <a:gd name="connsiteY6" fmla="*/ 14288 h 364332"/>
                <a:gd name="connsiteX7" fmla="*/ 1083469 w 1195388"/>
                <a:gd name="connsiteY7" fmla="*/ 52388 h 364332"/>
                <a:gd name="connsiteX8" fmla="*/ 1154907 w 1195388"/>
                <a:gd name="connsiteY8" fmla="*/ 90488 h 364332"/>
                <a:gd name="connsiteX9" fmla="*/ 1188244 w 1195388"/>
                <a:gd name="connsiteY9" fmla="*/ 116682 h 364332"/>
                <a:gd name="connsiteX10" fmla="*/ 1195388 w 1195388"/>
                <a:gd name="connsiteY10" fmla="*/ 135732 h 364332"/>
                <a:gd name="connsiteX11" fmla="*/ 1190625 w 1195388"/>
                <a:gd name="connsiteY11" fmla="*/ 166688 h 364332"/>
                <a:gd name="connsiteX12" fmla="*/ 1173957 w 1195388"/>
                <a:gd name="connsiteY12" fmla="*/ 195263 h 364332"/>
                <a:gd name="connsiteX13" fmla="*/ 1119188 w 1195388"/>
                <a:gd name="connsiteY13" fmla="*/ 226219 h 364332"/>
                <a:gd name="connsiteX14" fmla="*/ 1104900 w 1195388"/>
                <a:gd name="connsiteY14" fmla="*/ 235744 h 364332"/>
                <a:gd name="connsiteX15" fmla="*/ 981075 w 1195388"/>
                <a:gd name="connsiteY15" fmla="*/ 250032 h 364332"/>
                <a:gd name="connsiteX16" fmla="*/ 709613 w 1195388"/>
                <a:gd name="connsiteY16" fmla="*/ 302419 h 364332"/>
                <a:gd name="connsiteX17" fmla="*/ 533400 w 1195388"/>
                <a:gd name="connsiteY17" fmla="*/ 342900 h 364332"/>
                <a:gd name="connsiteX18" fmla="*/ 450057 w 1195388"/>
                <a:gd name="connsiteY18" fmla="*/ 361950 h 364332"/>
                <a:gd name="connsiteX19" fmla="*/ 388144 w 1195388"/>
                <a:gd name="connsiteY19" fmla="*/ 364332 h 364332"/>
                <a:gd name="connsiteX20" fmla="*/ 335757 w 1195388"/>
                <a:gd name="connsiteY20" fmla="*/ 364332 h 364332"/>
                <a:gd name="connsiteX21" fmla="*/ 271463 w 1195388"/>
                <a:gd name="connsiteY21" fmla="*/ 350044 h 364332"/>
                <a:gd name="connsiteX22" fmla="*/ 183357 w 1195388"/>
                <a:gd name="connsiteY22" fmla="*/ 321469 h 364332"/>
                <a:gd name="connsiteX23" fmla="*/ 100013 w 1195388"/>
                <a:gd name="connsiteY23" fmla="*/ 276225 h 364332"/>
                <a:gd name="connsiteX24" fmla="*/ 33338 w 1195388"/>
                <a:gd name="connsiteY24" fmla="*/ 235744 h 364332"/>
                <a:gd name="connsiteX25" fmla="*/ 9525 w 1195388"/>
                <a:gd name="connsiteY25" fmla="*/ 207169 h 364332"/>
                <a:gd name="connsiteX26" fmla="*/ 0 w 1195388"/>
                <a:gd name="connsiteY26" fmla="*/ 180975 h 364332"/>
                <a:gd name="connsiteX27" fmla="*/ 7144 w 1195388"/>
                <a:gd name="connsiteY27" fmla="*/ 169069 h 364332"/>
                <a:gd name="connsiteX28" fmla="*/ 52388 w 1195388"/>
                <a:gd name="connsiteY28" fmla="*/ 166688 h 364332"/>
                <a:gd name="connsiteX29" fmla="*/ 171450 w 1195388"/>
                <a:gd name="connsiteY29" fmla="*/ 180975 h 364332"/>
                <a:gd name="connsiteX30" fmla="*/ 292894 w 1195388"/>
                <a:gd name="connsiteY30" fmla="*/ 185738 h 364332"/>
                <a:gd name="connsiteX31" fmla="*/ 350044 w 1195388"/>
                <a:gd name="connsiteY31" fmla="*/ 183357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5388" h="364332">
                  <a:moveTo>
                    <a:pt x="350044" y="183357"/>
                  </a:moveTo>
                  <a:lnTo>
                    <a:pt x="542925" y="150019"/>
                  </a:lnTo>
                  <a:lnTo>
                    <a:pt x="711994" y="104775"/>
                  </a:lnTo>
                  <a:lnTo>
                    <a:pt x="816769" y="59532"/>
                  </a:lnTo>
                  <a:lnTo>
                    <a:pt x="916782" y="2382"/>
                  </a:lnTo>
                  <a:lnTo>
                    <a:pt x="945357" y="0"/>
                  </a:lnTo>
                  <a:lnTo>
                    <a:pt x="992982" y="14288"/>
                  </a:lnTo>
                  <a:lnTo>
                    <a:pt x="1083469" y="52388"/>
                  </a:lnTo>
                  <a:lnTo>
                    <a:pt x="1154907" y="90488"/>
                  </a:lnTo>
                  <a:lnTo>
                    <a:pt x="1188244" y="116682"/>
                  </a:lnTo>
                  <a:lnTo>
                    <a:pt x="1195388" y="135732"/>
                  </a:lnTo>
                  <a:lnTo>
                    <a:pt x="1190625" y="166688"/>
                  </a:lnTo>
                  <a:lnTo>
                    <a:pt x="1173957" y="195263"/>
                  </a:lnTo>
                  <a:lnTo>
                    <a:pt x="1119188" y="226219"/>
                  </a:lnTo>
                  <a:lnTo>
                    <a:pt x="1104900" y="235744"/>
                  </a:lnTo>
                  <a:lnTo>
                    <a:pt x="981075" y="250032"/>
                  </a:lnTo>
                  <a:lnTo>
                    <a:pt x="709613" y="302419"/>
                  </a:lnTo>
                  <a:lnTo>
                    <a:pt x="533400" y="342900"/>
                  </a:lnTo>
                  <a:lnTo>
                    <a:pt x="450057" y="361950"/>
                  </a:lnTo>
                  <a:lnTo>
                    <a:pt x="388144" y="364332"/>
                  </a:lnTo>
                  <a:lnTo>
                    <a:pt x="335757" y="364332"/>
                  </a:lnTo>
                  <a:lnTo>
                    <a:pt x="271463" y="350044"/>
                  </a:lnTo>
                  <a:lnTo>
                    <a:pt x="183357" y="321469"/>
                  </a:lnTo>
                  <a:lnTo>
                    <a:pt x="100013" y="276225"/>
                  </a:lnTo>
                  <a:lnTo>
                    <a:pt x="33338" y="235744"/>
                  </a:lnTo>
                  <a:lnTo>
                    <a:pt x="9525" y="207169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52388" y="166688"/>
                  </a:lnTo>
                  <a:lnTo>
                    <a:pt x="171450" y="180975"/>
                  </a:lnTo>
                  <a:lnTo>
                    <a:pt x="292894" y="185738"/>
                  </a:lnTo>
                  <a:lnTo>
                    <a:pt x="350044" y="18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0">
              <a:extLst>
                <a:ext uri="{FF2B5EF4-FFF2-40B4-BE49-F238E27FC236}">
                  <a16:creationId xmlns:a16="http://schemas.microsoft.com/office/drawing/2014/main" id="{388C83CA-2D88-441C-9DD4-2755EC4596F4}"/>
                </a:ext>
              </a:extLst>
            </p:cNvPr>
            <p:cNvSpPr/>
            <p:nvPr/>
          </p:nvSpPr>
          <p:spPr>
            <a:xfrm>
              <a:off x="4125914" y="3714750"/>
              <a:ext cx="1165225" cy="363538"/>
            </a:xfrm>
            <a:custGeom>
              <a:avLst/>
              <a:gdLst>
                <a:gd name="connsiteX0" fmla="*/ 323850 w 1164432"/>
                <a:gd name="connsiteY0" fmla="*/ 185738 h 364331"/>
                <a:gd name="connsiteX1" fmla="*/ 478632 w 1164432"/>
                <a:gd name="connsiteY1" fmla="*/ 164306 h 364331"/>
                <a:gd name="connsiteX2" fmla="*/ 609600 w 1164432"/>
                <a:gd name="connsiteY2" fmla="*/ 126206 h 364331"/>
                <a:gd name="connsiteX3" fmla="*/ 726282 w 1164432"/>
                <a:gd name="connsiteY3" fmla="*/ 78581 h 364331"/>
                <a:gd name="connsiteX4" fmla="*/ 864394 w 1164432"/>
                <a:gd name="connsiteY4" fmla="*/ 4763 h 364331"/>
                <a:gd name="connsiteX5" fmla="*/ 895350 w 1164432"/>
                <a:gd name="connsiteY5" fmla="*/ 0 h 364331"/>
                <a:gd name="connsiteX6" fmla="*/ 931069 w 1164432"/>
                <a:gd name="connsiteY6" fmla="*/ 2381 h 364331"/>
                <a:gd name="connsiteX7" fmla="*/ 978694 w 1164432"/>
                <a:gd name="connsiteY7" fmla="*/ 11906 h 364331"/>
                <a:gd name="connsiteX8" fmla="*/ 1045369 w 1164432"/>
                <a:gd name="connsiteY8" fmla="*/ 33338 h 364331"/>
                <a:gd name="connsiteX9" fmla="*/ 1102519 w 1164432"/>
                <a:gd name="connsiteY9" fmla="*/ 66675 h 364331"/>
                <a:gd name="connsiteX10" fmla="*/ 1152525 w 1164432"/>
                <a:gd name="connsiteY10" fmla="*/ 102394 h 364331"/>
                <a:gd name="connsiteX11" fmla="*/ 1164432 w 1164432"/>
                <a:gd name="connsiteY11" fmla="*/ 119063 h 364331"/>
                <a:gd name="connsiteX12" fmla="*/ 1162050 w 1164432"/>
                <a:gd name="connsiteY12" fmla="*/ 150019 h 364331"/>
                <a:gd name="connsiteX13" fmla="*/ 1138238 w 1164432"/>
                <a:gd name="connsiteY13" fmla="*/ 178594 h 364331"/>
                <a:gd name="connsiteX14" fmla="*/ 1104900 w 1164432"/>
                <a:gd name="connsiteY14" fmla="*/ 200025 h 364331"/>
                <a:gd name="connsiteX15" fmla="*/ 990600 w 1164432"/>
                <a:gd name="connsiteY15" fmla="*/ 238125 h 364331"/>
                <a:gd name="connsiteX16" fmla="*/ 719138 w 1164432"/>
                <a:gd name="connsiteY16" fmla="*/ 304800 h 364331"/>
                <a:gd name="connsiteX17" fmla="*/ 473869 w 1164432"/>
                <a:gd name="connsiteY17" fmla="*/ 354806 h 364331"/>
                <a:gd name="connsiteX18" fmla="*/ 397669 w 1164432"/>
                <a:gd name="connsiteY18" fmla="*/ 364331 h 364331"/>
                <a:gd name="connsiteX19" fmla="*/ 321469 w 1164432"/>
                <a:gd name="connsiteY19" fmla="*/ 357188 h 364331"/>
                <a:gd name="connsiteX20" fmla="*/ 254794 w 1164432"/>
                <a:gd name="connsiteY20" fmla="*/ 340519 h 364331"/>
                <a:gd name="connsiteX21" fmla="*/ 176213 w 1164432"/>
                <a:gd name="connsiteY21" fmla="*/ 316706 h 364331"/>
                <a:gd name="connsiteX22" fmla="*/ 109538 w 1164432"/>
                <a:gd name="connsiteY22" fmla="*/ 283369 h 364331"/>
                <a:gd name="connsiteX23" fmla="*/ 59532 w 1164432"/>
                <a:gd name="connsiteY23" fmla="*/ 252413 h 364331"/>
                <a:gd name="connsiteX24" fmla="*/ 19050 w 1164432"/>
                <a:gd name="connsiteY24" fmla="*/ 223838 h 364331"/>
                <a:gd name="connsiteX25" fmla="*/ 0 w 1164432"/>
                <a:gd name="connsiteY25" fmla="*/ 200025 h 364331"/>
                <a:gd name="connsiteX26" fmla="*/ 0 w 1164432"/>
                <a:gd name="connsiteY26" fmla="*/ 173831 h 364331"/>
                <a:gd name="connsiteX27" fmla="*/ 23813 w 1164432"/>
                <a:gd name="connsiteY27" fmla="*/ 159544 h 364331"/>
                <a:gd name="connsiteX28" fmla="*/ 104775 w 1164432"/>
                <a:gd name="connsiteY28" fmla="*/ 169069 h 364331"/>
                <a:gd name="connsiteX29" fmla="*/ 214313 w 1164432"/>
                <a:gd name="connsiteY29" fmla="*/ 180975 h 364331"/>
                <a:gd name="connsiteX30" fmla="*/ 323850 w 1164432"/>
                <a:gd name="connsiteY30" fmla="*/ 18573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4432" h="364331">
                  <a:moveTo>
                    <a:pt x="323850" y="185738"/>
                  </a:moveTo>
                  <a:lnTo>
                    <a:pt x="478632" y="164306"/>
                  </a:lnTo>
                  <a:lnTo>
                    <a:pt x="609600" y="126206"/>
                  </a:lnTo>
                  <a:lnTo>
                    <a:pt x="726282" y="78581"/>
                  </a:lnTo>
                  <a:lnTo>
                    <a:pt x="864394" y="4763"/>
                  </a:lnTo>
                  <a:lnTo>
                    <a:pt x="895350" y="0"/>
                  </a:lnTo>
                  <a:lnTo>
                    <a:pt x="931069" y="2381"/>
                  </a:lnTo>
                  <a:lnTo>
                    <a:pt x="978694" y="11906"/>
                  </a:lnTo>
                  <a:lnTo>
                    <a:pt x="1045369" y="33338"/>
                  </a:lnTo>
                  <a:lnTo>
                    <a:pt x="1102519" y="66675"/>
                  </a:lnTo>
                  <a:lnTo>
                    <a:pt x="1152525" y="102394"/>
                  </a:lnTo>
                  <a:lnTo>
                    <a:pt x="1164432" y="119063"/>
                  </a:lnTo>
                  <a:lnTo>
                    <a:pt x="1162050" y="150019"/>
                  </a:lnTo>
                  <a:lnTo>
                    <a:pt x="1138238" y="178594"/>
                  </a:lnTo>
                  <a:lnTo>
                    <a:pt x="1104900" y="200025"/>
                  </a:lnTo>
                  <a:lnTo>
                    <a:pt x="990600" y="238125"/>
                  </a:lnTo>
                  <a:lnTo>
                    <a:pt x="719138" y="304800"/>
                  </a:lnTo>
                  <a:lnTo>
                    <a:pt x="473869" y="354806"/>
                  </a:lnTo>
                  <a:lnTo>
                    <a:pt x="397669" y="364331"/>
                  </a:lnTo>
                  <a:lnTo>
                    <a:pt x="321469" y="357188"/>
                  </a:lnTo>
                  <a:lnTo>
                    <a:pt x="254794" y="340519"/>
                  </a:lnTo>
                  <a:lnTo>
                    <a:pt x="176213" y="316706"/>
                  </a:lnTo>
                  <a:lnTo>
                    <a:pt x="109538" y="283369"/>
                  </a:lnTo>
                  <a:lnTo>
                    <a:pt x="59532" y="252413"/>
                  </a:lnTo>
                  <a:lnTo>
                    <a:pt x="19050" y="223838"/>
                  </a:lnTo>
                  <a:lnTo>
                    <a:pt x="0" y="200025"/>
                  </a:lnTo>
                  <a:lnTo>
                    <a:pt x="0" y="173831"/>
                  </a:lnTo>
                  <a:lnTo>
                    <a:pt x="23813" y="159544"/>
                  </a:lnTo>
                  <a:lnTo>
                    <a:pt x="104775" y="169069"/>
                  </a:lnTo>
                  <a:lnTo>
                    <a:pt x="214313" y="180975"/>
                  </a:lnTo>
                  <a:lnTo>
                    <a:pt x="323850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3">
              <a:extLst>
                <a:ext uri="{FF2B5EF4-FFF2-40B4-BE49-F238E27FC236}">
                  <a16:creationId xmlns:a16="http://schemas.microsoft.com/office/drawing/2014/main" id="{70C14C76-0E3C-4917-931C-B4D3D2E4455A}"/>
                </a:ext>
              </a:extLst>
            </p:cNvPr>
            <p:cNvSpPr/>
            <p:nvPr/>
          </p:nvSpPr>
          <p:spPr>
            <a:xfrm>
              <a:off x="3956050" y="4519614"/>
              <a:ext cx="585788" cy="1227137"/>
            </a:xfrm>
            <a:custGeom>
              <a:avLst/>
              <a:gdLst>
                <a:gd name="connsiteX0" fmla="*/ 438411 w 586218"/>
                <a:gd name="connsiteY0" fmla="*/ 375781 h 1227550"/>
                <a:gd name="connsiteX1" fmla="*/ 561166 w 586218"/>
                <a:gd name="connsiteY1" fmla="*/ 929431 h 1227550"/>
                <a:gd name="connsiteX2" fmla="*/ 583713 w 586218"/>
                <a:gd name="connsiteY2" fmla="*/ 1022124 h 1227550"/>
                <a:gd name="connsiteX3" fmla="*/ 586218 w 586218"/>
                <a:gd name="connsiteY3" fmla="*/ 1054691 h 1227550"/>
                <a:gd name="connsiteX4" fmla="*/ 578702 w 586218"/>
                <a:gd name="connsiteY4" fmla="*/ 1109806 h 1227550"/>
                <a:gd name="connsiteX5" fmla="*/ 568681 w 586218"/>
                <a:gd name="connsiteY5" fmla="*/ 1147384 h 1227550"/>
                <a:gd name="connsiteX6" fmla="*/ 568681 w 586218"/>
                <a:gd name="connsiteY6" fmla="*/ 1174941 h 1227550"/>
                <a:gd name="connsiteX7" fmla="*/ 563671 w 586218"/>
                <a:gd name="connsiteY7" fmla="*/ 1202498 h 1227550"/>
                <a:gd name="connsiteX8" fmla="*/ 553650 w 586218"/>
                <a:gd name="connsiteY8" fmla="*/ 1225045 h 1227550"/>
                <a:gd name="connsiteX9" fmla="*/ 531103 w 586218"/>
                <a:gd name="connsiteY9" fmla="*/ 1227550 h 1227550"/>
                <a:gd name="connsiteX10" fmla="*/ 498536 w 586218"/>
                <a:gd name="connsiteY10" fmla="*/ 1217530 h 1227550"/>
                <a:gd name="connsiteX11" fmla="*/ 455947 w 586218"/>
                <a:gd name="connsiteY11" fmla="*/ 1184962 h 1227550"/>
                <a:gd name="connsiteX12" fmla="*/ 410853 w 586218"/>
                <a:gd name="connsiteY12" fmla="*/ 1137363 h 1227550"/>
                <a:gd name="connsiteX13" fmla="*/ 378286 w 586218"/>
                <a:gd name="connsiteY13" fmla="*/ 1092269 h 1227550"/>
                <a:gd name="connsiteX14" fmla="*/ 348223 w 586218"/>
                <a:gd name="connsiteY14" fmla="*/ 1027134 h 1227550"/>
                <a:gd name="connsiteX15" fmla="*/ 333192 w 586218"/>
                <a:gd name="connsiteY15" fmla="*/ 974525 h 1227550"/>
                <a:gd name="connsiteX16" fmla="*/ 325676 w 586218"/>
                <a:gd name="connsiteY16" fmla="*/ 881832 h 1227550"/>
                <a:gd name="connsiteX17" fmla="*/ 303130 w 586218"/>
                <a:gd name="connsiteY17" fmla="*/ 789139 h 1227550"/>
                <a:gd name="connsiteX18" fmla="*/ 165343 w 586218"/>
                <a:gd name="connsiteY18" fmla="*/ 268057 h 1227550"/>
                <a:gd name="connsiteX19" fmla="*/ 137786 w 586218"/>
                <a:gd name="connsiteY19" fmla="*/ 202921 h 1227550"/>
                <a:gd name="connsiteX20" fmla="*/ 115239 w 586218"/>
                <a:gd name="connsiteY20" fmla="*/ 160333 h 1227550"/>
                <a:gd name="connsiteX21" fmla="*/ 72651 w 586218"/>
                <a:gd name="connsiteY21" fmla="*/ 112734 h 1227550"/>
                <a:gd name="connsiteX22" fmla="*/ 27557 w 586218"/>
                <a:gd name="connsiteY22" fmla="*/ 65135 h 1227550"/>
                <a:gd name="connsiteX23" fmla="*/ 2505 w 586218"/>
                <a:gd name="connsiteY23" fmla="*/ 37578 h 1227550"/>
                <a:gd name="connsiteX24" fmla="*/ 0 w 586218"/>
                <a:gd name="connsiteY24" fmla="*/ 20041 h 1227550"/>
                <a:gd name="connsiteX25" fmla="*/ 5010 w 586218"/>
                <a:gd name="connsiteY25" fmla="*/ 7515 h 1227550"/>
                <a:gd name="connsiteX26" fmla="*/ 20041 w 586218"/>
                <a:gd name="connsiteY26" fmla="*/ 0 h 1227550"/>
                <a:gd name="connsiteX27" fmla="*/ 57619 w 586218"/>
                <a:gd name="connsiteY27" fmla="*/ 5010 h 1227550"/>
                <a:gd name="connsiteX28" fmla="*/ 212942 w 586218"/>
                <a:gd name="connsiteY28" fmla="*/ 47599 h 1227550"/>
                <a:gd name="connsiteX29" fmla="*/ 373275 w 586218"/>
                <a:gd name="connsiteY29" fmla="*/ 100208 h 1227550"/>
                <a:gd name="connsiteX30" fmla="*/ 438411 w 586218"/>
                <a:gd name="connsiteY30" fmla="*/ 375781 h 122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6218" h="1227550">
                  <a:moveTo>
                    <a:pt x="438411" y="375781"/>
                  </a:moveTo>
                  <a:lnTo>
                    <a:pt x="561166" y="929431"/>
                  </a:lnTo>
                  <a:lnTo>
                    <a:pt x="583713" y="1022124"/>
                  </a:lnTo>
                  <a:lnTo>
                    <a:pt x="586218" y="1054691"/>
                  </a:lnTo>
                  <a:lnTo>
                    <a:pt x="578702" y="1109806"/>
                  </a:lnTo>
                  <a:lnTo>
                    <a:pt x="568681" y="1147384"/>
                  </a:lnTo>
                  <a:lnTo>
                    <a:pt x="568681" y="1174941"/>
                  </a:lnTo>
                  <a:lnTo>
                    <a:pt x="563671" y="1202498"/>
                  </a:lnTo>
                  <a:lnTo>
                    <a:pt x="553650" y="1225045"/>
                  </a:lnTo>
                  <a:lnTo>
                    <a:pt x="531103" y="1227550"/>
                  </a:lnTo>
                  <a:lnTo>
                    <a:pt x="498536" y="1217530"/>
                  </a:lnTo>
                  <a:lnTo>
                    <a:pt x="455947" y="1184962"/>
                  </a:lnTo>
                  <a:lnTo>
                    <a:pt x="410853" y="1137363"/>
                  </a:lnTo>
                  <a:lnTo>
                    <a:pt x="378286" y="1092269"/>
                  </a:lnTo>
                  <a:lnTo>
                    <a:pt x="348223" y="1027134"/>
                  </a:lnTo>
                  <a:lnTo>
                    <a:pt x="333192" y="974525"/>
                  </a:lnTo>
                  <a:lnTo>
                    <a:pt x="325676" y="881832"/>
                  </a:lnTo>
                  <a:lnTo>
                    <a:pt x="303130" y="789139"/>
                  </a:lnTo>
                  <a:lnTo>
                    <a:pt x="165343" y="268057"/>
                  </a:lnTo>
                  <a:lnTo>
                    <a:pt x="137786" y="202921"/>
                  </a:lnTo>
                  <a:lnTo>
                    <a:pt x="115239" y="160333"/>
                  </a:lnTo>
                  <a:lnTo>
                    <a:pt x="72651" y="112734"/>
                  </a:lnTo>
                  <a:lnTo>
                    <a:pt x="27557" y="65135"/>
                  </a:lnTo>
                  <a:lnTo>
                    <a:pt x="2505" y="37578"/>
                  </a:lnTo>
                  <a:lnTo>
                    <a:pt x="0" y="20041"/>
                  </a:lnTo>
                  <a:lnTo>
                    <a:pt x="5010" y="7515"/>
                  </a:lnTo>
                  <a:lnTo>
                    <a:pt x="20041" y="0"/>
                  </a:lnTo>
                  <a:lnTo>
                    <a:pt x="57619" y="5010"/>
                  </a:lnTo>
                  <a:lnTo>
                    <a:pt x="212942" y="47599"/>
                  </a:lnTo>
                  <a:lnTo>
                    <a:pt x="373275" y="100208"/>
                  </a:lnTo>
                  <a:lnTo>
                    <a:pt x="438411" y="37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4">
              <a:extLst>
                <a:ext uri="{FF2B5EF4-FFF2-40B4-BE49-F238E27FC236}">
                  <a16:creationId xmlns:a16="http://schemas.microsoft.com/office/drawing/2014/main" id="{129829EB-3010-4FBD-BAC5-CA4D4E26A60E}"/>
                </a:ext>
              </a:extLst>
            </p:cNvPr>
            <p:cNvSpPr/>
            <p:nvPr/>
          </p:nvSpPr>
          <p:spPr>
            <a:xfrm>
              <a:off x="5740400" y="1758951"/>
              <a:ext cx="647700" cy="1527175"/>
            </a:xfrm>
            <a:custGeom>
              <a:avLst/>
              <a:gdLst>
                <a:gd name="connsiteX0" fmla="*/ 606425 w 647700"/>
                <a:gd name="connsiteY0" fmla="*/ 463550 h 1527175"/>
                <a:gd name="connsiteX1" fmla="*/ 552450 w 647700"/>
                <a:gd name="connsiteY1" fmla="*/ 714375 h 1527175"/>
                <a:gd name="connsiteX2" fmla="*/ 495300 w 647700"/>
                <a:gd name="connsiteY2" fmla="*/ 876300 h 1527175"/>
                <a:gd name="connsiteX3" fmla="*/ 428625 w 647700"/>
                <a:gd name="connsiteY3" fmla="*/ 1028700 h 1527175"/>
                <a:gd name="connsiteX4" fmla="*/ 368300 w 647700"/>
                <a:gd name="connsiteY4" fmla="*/ 1133475 h 1527175"/>
                <a:gd name="connsiteX5" fmla="*/ 254000 w 647700"/>
                <a:gd name="connsiteY5" fmla="*/ 1292225 h 1527175"/>
                <a:gd name="connsiteX6" fmla="*/ 120650 w 647700"/>
                <a:gd name="connsiteY6" fmla="*/ 1460500 h 1527175"/>
                <a:gd name="connsiteX7" fmla="*/ 73025 w 647700"/>
                <a:gd name="connsiteY7" fmla="*/ 1520825 h 1527175"/>
                <a:gd name="connsiteX8" fmla="*/ 44450 w 647700"/>
                <a:gd name="connsiteY8" fmla="*/ 1527175 h 1527175"/>
                <a:gd name="connsiteX9" fmla="*/ 12700 w 647700"/>
                <a:gd name="connsiteY9" fmla="*/ 1527175 h 1527175"/>
                <a:gd name="connsiteX10" fmla="*/ 0 w 647700"/>
                <a:gd name="connsiteY10" fmla="*/ 1511300 h 1527175"/>
                <a:gd name="connsiteX11" fmla="*/ 3175 w 647700"/>
                <a:gd name="connsiteY11" fmla="*/ 1495425 h 1527175"/>
                <a:gd name="connsiteX12" fmla="*/ 25400 w 647700"/>
                <a:gd name="connsiteY12" fmla="*/ 1450975 h 1527175"/>
                <a:gd name="connsiteX13" fmla="*/ 114300 w 647700"/>
                <a:gd name="connsiteY13" fmla="*/ 1295400 h 1527175"/>
                <a:gd name="connsiteX14" fmla="*/ 190500 w 647700"/>
                <a:gd name="connsiteY14" fmla="*/ 1143000 h 1527175"/>
                <a:gd name="connsiteX15" fmla="*/ 269875 w 647700"/>
                <a:gd name="connsiteY15" fmla="*/ 952500 h 1527175"/>
                <a:gd name="connsiteX16" fmla="*/ 304800 w 647700"/>
                <a:gd name="connsiteY16" fmla="*/ 831850 h 1527175"/>
                <a:gd name="connsiteX17" fmla="*/ 336550 w 647700"/>
                <a:gd name="connsiteY17" fmla="*/ 641350 h 1527175"/>
                <a:gd name="connsiteX18" fmla="*/ 346075 w 647700"/>
                <a:gd name="connsiteY18" fmla="*/ 479425 h 1527175"/>
                <a:gd name="connsiteX19" fmla="*/ 349250 w 647700"/>
                <a:gd name="connsiteY19" fmla="*/ 301625 h 1527175"/>
                <a:gd name="connsiteX20" fmla="*/ 333375 w 647700"/>
                <a:gd name="connsiteY20" fmla="*/ 241300 h 1527175"/>
                <a:gd name="connsiteX21" fmla="*/ 307975 w 647700"/>
                <a:gd name="connsiteY21" fmla="*/ 196850 h 1527175"/>
                <a:gd name="connsiteX22" fmla="*/ 254000 w 647700"/>
                <a:gd name="connsiteY22" fmla="*/ 136525 h 1527175"/>
                <a:gd name="connsiteX23" fmla="*/ 184150 w 647700"/>
                <a:gd name="connsiteY23" fmla="*/ 82550 h 1527175"/>
                <a:gd name="connsiteX24" fmla="*/ 149225 w 647700"/>
                <a:gd name="connsiteY24" fmla="*/ 63500 h 1527175"/>
                <a:gd name="connsiteX25" fmla="*/ 130175 w 647700"/>
                <a:gd name="connsiteY25" fmla="*/ 38100 h 1527175"/>
                <a:gd name="connsiteX26" fmla="*/ 123825 w 647700"/>
                <a:gd name="connsiteY26" fmla="*/ 15875 h 1527175"/>
                <a:gd name="connsiteX27" fmla="*/ 136525 w 647700"/>
                <a:gd name="connsiteY27" fmla="*/ 0 h 1527175"/>
                <a:gd name="connsiteX28" fmla="*/ 190500 w 647700"/>
                <a:gd name="connsiteY28" fmla="*/ 0 h 1527175"/>
                <a:gd name="connsiteX29" fmla="*/ 285750 w 647700"/>
                <a:gd name="connsiteY29" fmla="*/ 12700 h 1527175"/>
                <a:gd name="connsiteX30" fmla="*/ 419100 w 647700"/>
                <a:gd name="connsiteY30" fmla="*/ 47625 h 1527175"/>
                <a:gd name="connsiteX31" fmla="*/ 520700 w 647700"/>
                <a:gd name="connsiteY31" fmla="*/ 82550 h 1527175"/>
                <a:gd name="connsiteX32" fmla="*/ 603250 w 647700"/>
                <a:gd name="connsiteY32" fmla="*/ 111125 h 1527175"/>
                <a:gd name="connsiteX33" fmla="*/ 647700 w 647700"/>
                <a:gd name="connsiteY33" fmla="*/ 139700 h 1527175"/>
                <a:gd name="connsiteX34" fmla="*/ 641350 w 647700"/>
                <a:gd name="connsiteY34" fmla="*/ 285750 h 1527175"/>
                <a:gd name="connsiteX35" fmla="*/ 606425 w 647700"/>
                <a:gd name="connsiteY35" fmla="*/ 463550 h 15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7700" h="1527175">
                  <a:moveTo>
                    <a:pt x="606425" y="463550"/>
                  </a:moveTo>
                  <a:lnTo>
                    <a:pt x="552450" y="714375"/>
                  </a:lnTo>
                  <a:lnTo>
                    <a:pt x="495300" y="876300"/>
                  </a:lnTo>
                  <a:lnTo>
                    <a:pt x="428625" y="1028700"/>
                  </a:lnTo>
                  <a:lnTo>
                    <a:pt x="368300" y="1133475"/>
                  </a:lnTo>
                  <a:lnTo>
                    <a:pt x="254000" y="1292225"/>
                  </a:lnTo>
                  <a:lnTo>
                    <a:pt x="120650" y="1460500"/>
                  </a:lnTo>
                  <a:lnTo>
                    <a:pt x="73025" y="1520825"/>
                  </a:lnTo>
                  <a:lnTo>
                    <a:pt x="44450" y="1527175"/>
                  </a:lnTo>
                  <a:lnTo>
                    <a:pt x="12700" y="1527175"/>
                  </a:lnTo>
                  <a:lnTo>
                    <a:pt x="0" y="1511300"/>
                  </a:lnTo>
                  <a:lnTo>
                    <a:pt x="3175" y="1495425"/>
                  </a:lnTo>
                  <a:lnTo>
                    <a:pt x="25400" y="1450975"/>
                  </a:lnTo>
                  <a:lnTo>
                    <a:pt x="114300" y="1295400"/>
                  </a:lnTo>
                  <a:lnTo>
                    <a:pt x="190500" y="1143000"/>
                  </a:lnTo>
                  <a:lnTo>
                    <a:pt x="269875" y="952500"/>
                  </a:lnTo>
                  <a:lnTo>
                    <a:pt x="304800" y="831850"/>
                  </a:lnTo>
                  <a:lnTo>
                    <a:pt x="336550" y="641350"/>
                  </a:lnTo>
                  <a:lnTo>
                    <a:pt x="346075" y="479425"/>
                  </a:lnTo>
                  <a:cubicBezTo>
                    <a:pt x="347133" y="420158"/>
                    <a:pt x="348192" y="360892"/>
                    <a:pt x="349250" y="301625"/>
                  </a:cubicBezTo>
                  <a:lnTo>
                    <a:pt x="333375" y="241300"/>
                  </a:lnTo>
                  <a:lnTo>
                    <a:pt x="307975" y="196850"/>
                  </a:lnTo>
                  <a:lnTo>
                    <a:pt x="254000" y="136525"/>
                  </a:lnTo>
                  <a:lnTo>
                    <a:pt x="184150" y="82550"/>
                  </a:lnTo>
                  <a:lnTo>
                    <a:pt x="149225" y="63500"/>
                  </a:lnTo>
                  <a:lnTo>
                    <a:pt x="130175" y="38100"/>
                  </a:lnTo>
                  <a:lnTo>
                    <a:pt x="123825" y="15875"/>
                  </a:lnTo>
                  <a:lnTo>
                    <a:pt x="136525" y="0"/>
                  </a:lnTo>
                  <a:lnTo>
                    <a:pt x="190500" y="0"/>
                  </a:lnTo>
                  <a:lnTo>
                    <a:pt x="285750" y="12700"/>
                  </a:lnTo>
                  <a:lnTo>
                    <a:pt x="419100" y="47625"/>
                  </a:lnTo>
                  <a:lnTo>
                    <a:pt x="520700" y="82550"/>
                  </a:lnTo>
                  <a:lnTo>
                    <a:pt x="603250" y="111125"/>
                  </a:lnTo>
                  <a:lnTo>
                    <a:pt x="647700" y="139700"/>
                  </a:lnTo>
                  <a:lnTo>
                    <a:pt x="641350" y="285750"/>
                  </a:lnTo>
                  <a:lnTo>
                    <a:pt x="606425" y="463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7">
              <a:extLst>
                <a:ext uri="{FF2B5EF4-FFF2-40B4-BE49-F238E27FC236}">
                  <a16:creationId xmlns:a16="http://schemas.microsoft.com/office/drawing/2014/main" id="{9AA7F3D4-6033-4FA0-99DD-6F67872F2EC6}"/>
                </a:ext>
              </a:extLst>
            </p:cNvPr>
            <p:cNvSpPr/>
            <p:nvPr/>
          </p:nvSpPr>
          <p:spPr>
            <a:xfrm>
              <a:off x="5992814" y="3314701"/>
              <a:ext cx="1641475" cy="423863"/>
            </a:xfrm>
            <a:custGeom>
              <a:avLst/>
              <a:gdLst>
                <a:gd name="connsiteX0" fmla="*/ 452438 w 1640682"/>
                <a:gd name="connsiteY0" fmla="*/ 197644 h 423863"/>
                <a:gd name="connsiteX1" fmla="*/ 802482 w 1640682"/>
                <a:gd name="connsiteY1" fmla="*/ 147638 h 423863"/>
                <a:gd name="connsiteX2" fmla="*/ 1073944 w 1640682"/>
                <a:gd name="connsiteY2" fmla="*/ 100013 h 423863"/>
                <a:gd name="connsiteX3" fmla="*/ 1135857 w 1640682"/>
                <a:gd name="connsiteY3" fmla="*/ 73819 h 423863"/>
                <a:gd name="connsiteX4" fmla="*/ 1200150 w 1640682"/>
                <a:gd name="connsiteY4" fmla="*/ 33338 h 423863"/>
                <a:gd name="connsiteX5" fmla="*/ 1231107 w 1640682"/>
                <a:gd name="connsiteY5" fmla="*/ 9525 h 423863"/>
                <a:gd name="connsiteX6" fmla="*/ 1252538 w 1640682"/>
                <a:gd name="connsiteY6" fmla="*/ 2381 h 423863"/>
                <a:gd name="connsiteX7" fmla="*/ 1273969 w 1640682"/>
                <a:gd name="connsiteY7" fmla="*/ 0 h 423863"/>
                <a:gd name="connsiteX8" fmla="*/ 1314450 w 1640682"/>
                <a:gd name="connsiteY8" fmla="*/ 7144 h 423863"/>
                <a:gd name="connsiteX9" fmla="*/ 1362075 w 1640682"/>
                <a:gd name="connsiteY9" fmla="*/ 23813 h 423863"/>
                <a:gd name="connsiteX10" fmla="*/ 1426369 w 1640682"/>
                <a:gd name="connsiteY10" fmla="*/ 59531 h 423863"/>
                <a:gd name="connsiteX11" fmla="*/ 1490663 w 1640682"/>
                <a:gd name="connsiteY11" fmla="*/ 97631 h 423863"/>
                <a:gd name="connsiteX12" fmla="*/ 1559719 w 1640682"/>
                <a:gd name="connsiteY12" fmla="*/ 157163 h 423863"/>
                <a:gd name="connsiteX13" fmla="*/ 1616869 w 1640682"/>
                <a:gd name="connsiteY13" fmla="*/ 207169 h 423863"/>
                <a:gd name="connsiteX14" fmla="*/ 1633538 w 1640682"/>
                <a:gd name="connsiteY14" fmla="*/ 226219 h 423863"/>
                <a:gd name="connsiteX15" fmla="*/ 1640682 w 1640682"/>
                <a:gd name="connsiteY15" fmla="*/ 250031 h 423863"/>
                <a:gd name="connsiteX16" fmla="*/ 1633538 w 1640682"/>
                <a:gd name="connsiteY16" fmla="*/ 273844 h 423863"/>
                <a:gd name="connsiteX17" fmla="*/ 1609725 w 1640682"/>
                <a:gd name="connsiteY17" fmla="*/ 314325 h 423863"/>
                <a:gd name="connsiteX18" fmla="*/ 1588294 w 1640682"/>
                <a:gd name="connsiteY18" fmla="*/ 335756 h 423863"/>
                <a:gd name="connsiteX19" fmla="*/ 1552575 w 1640682"/>
                <a:gd name="connsiteY19" fmla="*/ 354806 h 423863"/>
                <a:gd name="connsiteX20" fmla="*/ 1164432 w 1640682"/>
                <a:gd name="connsiteY20" fmla="*/ 273844 h 423863"/>
                <a:gd name="connsiteX21" fmla="*/ 1095375 w 1640682"/>
                <a:gd name="connsiteY21" fmla="*/ 278606 h 423863"/>
                <a:gd name="connsiteX22" fmla="*/ 485775 w 1640682"/>
                <a:gd name="connsiteY22" fmla="*/ 359569 h 423863"/>
                <a:gd name="connsiteX23" fmla="*/ 450057 w 1640682"/>
                <a:gd name="connsiteY23" fmla="*/ 371475 h 423863"/>
                <a:gd name="connsiteX24" fmla="*/ 333375 w 1640682"/>
                <a:gd name="connsiteY24" fmla="*/ 421481 h 423863"/>
                <a:gd name="connsiteX25" fmla="*/ 316707 w 1640682"/>
                <a:gd name="connsiteY25" fmla="*/ 423863 h 423863"/>
                <a:gd name="connsiteX26" fmla="*/ 283369 w 1640682"/>
                <a:gd name="connsiteY26" fmla="*/ 414338 h 423863"/>
                <a:gd name="connsiteX27" fmla="*/ 204788 w 1640682"/>
                <a:gd name="connsiteY27" fmla="*/ 371475 h 423863"/>
                <a:gd name="connsiteX28" fmla="*/ 111919 w 1640682"/>
                <a:gd name="connsiteY28" fmla="*/ 309563 h 423863"/>
                <a:gd name="connsiteX29" fmla="*/ 38100 w 1640682"/>
                <a:gd name="connsiteY29" fmla="*/ 257175 h 423863"/>
                <a:gd name="connsiteX30" fmla="*/ 9525 w 1640682"/>
                <a:gd name="connsiteY30" fmla="*/ 228600 h 423863"/>
                <a:gd name="connsiteX31" fmla="*/ 0 w 1640682"/>
                <a:gd name="connsiteY31" fmla="*/ 207169 h 423863"/>
                <a:gd name="connsiteX32" fmla="*/ 9525 w 1640682"/>
                <a:gd name="connsiteY32" fmla="*/ 183356 h 423863"/>
                <a:gd name="connsiteX33" fmla="*/ 38100 w 1640682"/>
                <a:gd name="connsiteY33" fmla="*/ 183356 h 423863"/>
                <a:gd name="connsiteX34" fmla="*/ 97632 w 1640682"/>
                <a:gd name="connsiteY34" fmla="*/ 190500 h 423863"/>
                <a:gd name="connsiteX35" fmla="*/ 202407 w 1640682"/>
                <a:gd name="connsiteY35" fmla="*/ 204788 h 423863"/>
                <a:gd name="connsiteX36" fmla="*/ 328613 w 1640682"/>
                <a:gd name="connsiteY36" fmla="*/ 204788 h 423863"/>
                <a:gd name="connsiteX37" fmla="*/ 452438 w 1640682"/>
                <a:gd name="connsiteY37" fmla="*/ 1976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0682" h="423863">
                  <a:moveTo>
                    <a:pt x="452438" y="197644"/>
                  </a:moveTo>
                  <a:lnTo>
                    <a:pt x="802482" y="147638"/>
                  </a:lnTo>
                  <a:lnTo>
                    <a:pt x="1073944" y="100013"/>
                  </a:lnTo>
                  <a:lnTo>
                    <a:pt x="1135857" y="73819"/>
                  </a:lnTo>
                  <a:lnTo>
                    <a:pt x="1200150" y="33338"/>
                  </a:lnTo>
                  <a:lnTo>
                    <a:pt x="1231107" y="9525"/>
                  </a:lnTo>
                  <a:lnTo>
                    <a:pt x="1252538" y="2381"/>
                  </a:lnTo>
                  <a:lnTo>
                    <a:pt x="1273969" y="0"/>
                  </a:lnTo>
                  <a:lnTo>
                    <a:pt x="1314450" y="7144"/>
                  </a:lnTo>
                  <a:lnTo>
                    <a:pt x="1362075" y="23813"/>
                  </a:lnTo>
                  <a:lnTo>
                    <a:pt x="1426369" y="59531"/>
                  </a:lnTo>
                  <a:lnTo>
                    <a:pt x="1490663" y="97631"/>
                  </a:lnTo>
                  <a:lnTo>
                    <a:pt x="1559719" y="157163"/>
                  </a:lnTo>
                  <a:lnTo>
                    <a:pt x="1616869" y="207169"/>
                  </a:lnTo>
                  <a:lnTo>
                    <a:pt x="1633538" y="226219"/>
                  </a:lnTo>
                  <a:lnTo>
                    <a:pt x="1640682" y="250031"/>
                  </a:lnTo>
                  <a:lnTo>
                    <a:pt x="1633538" y="273844"/>
                  </a:lnTo>
                  <a:lnTo>
                    <a:pt x="1609725" y="314325"/>
                  </a:lnTo>
                  <a:lnTo>
                    <a:pt x="1588294" y="335756"/>
                  </a:lnTo>
                  <a:lnTo>
                    <a:pt x="1552575" y="354806"/>
                  </a:lnTo>
                  <a:lnTo>
                    <a:pt x="1164432" y="273844"/>
                  </a:lnTo>
                  <a:lnTo>
                    <a:pt x="1095375" y="278606"/>
                  </a:lnTo>
                  <a:lnTo>
                    <a:pt x="485775" y="359569"/>
                  </a:lnTo>
                  <a:lnTo>
                    <a:pt x="450057" y="371475"/>
                  </a:lnTo>
                  <a:lnTo>
                    <a:pt x="333375" y="421481"/>
                  </a:lnTo>
                  <a:lnTo>
                    <a:pt x="316707" y="423863"/>
                  </a:lnTo>
                  <a:lnTo>
                    <a:pt x="283369" y="414338"/>
                  </a:lnTo>
                  <a:lnTo>
                    <a:pt x="204788" y="371475"/>
                  </a:lnTo>
                  <a:lnTo>
                    <a:pt x="111919" y="309563"/>
                  </a:lnTo>
                  <a:lnTo>
                    <a:pt x="38100" y="257175"/>
                  </a:lnTo>
                  <a:lnTo>
                    <a:pt x="9525" y="228600"/>
                  </a:lnTo>
                  <a:lnTo>
                    <a:pt x="0" y="207169"/>
                  </a:lnTo>
                  <a:lnTo>
                    <a:pt x="9525" y="183356"/>
                  </a:lnTo>
                  <a:lnTo>
                    <a:pt x="38100" y="183356"/>
                  </a:lnTo>
                  <a:lnTo>
                    <a:pt x="97632" y="190500"/>
                  </a:lnTo>
                  <a:lnTo>
                    <a:pt x="202407" y="204788"/>
                  </a:lnTo>
                  <a:lnTo>
                    <a:pt x="328613" y="204788"/>
                  </a:lnTo>
                  <a:lnTo>
                    <a:pt x="452438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1">
              <a:extLst>
                <a:ext uri="{FF2B5EF4-FFF2-40B4-BE49-F238E27FC236}">
                  <a16:creationId xmlns:a16="http://schemas.microsoft.com/office/drawing/2014/main" id="{79017EA0-7416-4F60-8929-A3F1AD24FF53}"/>
                </a:ext>
              </a:extLst>
            </p:cNvPr>
            <p:cNvSpPr/>
            <p:nvPr/>
          </p:nvSpPr>
          <p:spPr>
            <a:xfrm>
              <a:off x="4243388" y="4348163"/>
              <a:ext cx="1384300" cy="1092200"/>
            </a:xfrm>
            <a:custGeom>
              <a:avLst/>
              <a:gdLst>
                <a:gd name="connsiteX0" fmla="*/ 211931 w 1383506"/>
                <a:gd name="connsiteY0" fmla="*/ 230981 h 1092993"/>
                <a:gd name="connsiteX1" fmla="*/ 881062 w 1383506"/>
                <a:gd name="connsiteY1" fmla="*/ 85725 h 1092993"/>
                <a:gd name="connsiteX2" fmla="*/ 942975 w 1383506"/>
                <a:gd name="connsiteY2" fmla="*/ 42862 h 1092993"/>
                <a:gd name="connsiteX3" fmla="*/ 990600 w 1383506"/>
                <a:gd name="connsiteY3" fmla="*/ 11906 h 1092993"/>
                <a:gd name="connsiteX4" fmla="*/ 1031081 w 1383506"/>
                <a:gd name="connsiteY4" fmla="*/ 2381 h 1092993"/>
                <a:gd name="connsiteX5" fmla="*/ 1062037 w 1383506"/>
                <a:gd name="connsiteY5" fmla="*/ 0 h 1092993"/>
                <a:gd name="connsiteX6" fmla="*/ 1109662 w 1383506"/>
                <a:gd name="connsiteY6" fmla="*/ 9525 h 1092993"/>
                <a:gd name="connsiteX7" fmla="*/ 1162050 w 1383506"/>
                <a:gd name="connsiteY7" fmla="*/ 26193 h 1092993"/>
                <a:gd name="connsiteX8" fmla="*/ 1271587 w 1383506"/>
                <a:gd name="connsiteY8" fmla="*/ 80962 h 1092993"/>
                <a:gd name="connsiteX9" fmla="*/ 1323975 w 1383506"/>
                <a:gd name="connsiteY9" fmla="*/ 111918 h 1092993"/>
                <a:gd name="connsiteX10" fmla="*/ 1371600 w 1383506"/>
                <a:gd name="connsiteY10" fmla="*/ 150018 h 1092993"/>
                <a:gd name="connsiteX11" fmla="*/ 1383506 w 1383506"/>
                <a:gd name="connsiteY11" fmla="*/ 171450 h 1092993"/>
                <a:gd name="connsiteX12" fmla="*/ 1371600 w 1383506"/>
                <a:gd name="connsiteY12" fmla="*/ 202406 h 1092993"/>
                <a:gd name="connsiteX13" fmla="*/ 1314450 w 1383506"/>
                <a:gd name="connsiteY13" fmla="*/ 300037 h 1092993"/>
                <a:gd name="connsiteX14" fmla="*/ 1278731 w 1383506"/>
                <a:gd name="connsiteY14" fmla="*/ 419100 h 1092993"/>
                <a:gd name="connsiteX15" fmla="*/ 1128712 w 1383506"/>
                <a:gd name="connsiteY15" fmla="*/ 997743 h 1092993"/>
                <a:gd name="connsiteX16" fmla="*/ 1128712 w 1383506"/>
                <a:gd name="connsiteY16" fmla="*/ 1019175 h 1092993"/>
                <a:gd name="connsiteX17" fmla="*/ 1114425 w 1383506"/>
                <a:gd name="connsiteY17" fmla="*/ 1054893 h 1092993"/>
                <a:gd name="connsiteX18" fmla="*/ 1097756 w 1383506"/>
                <a:gd name="connsiteY18" fmla="*/ 1076325 h 1092993"/>
                <a:gd name="connsiteX19" fmla="*/ 1064418 w 1383506"/>
                <a:gd name="connsiteY19" fmla="*/ 1092993 h 1092993"/>
                <a:gd name="connsiteX20" fmla="*/ 1021556 w 1383506"/>
                <a:gd name="connsiteY20" fmla="*/ 1090612 h 1092993"/>
                <a:gd name="connsiteX21" fmla="*/ 971550 w 1383506"/>
                <a:gd name="connsiteY21" fmla="*/ 1083468 h 1092993"/>
                <a:gd name="connsiteX22" fmla="*/ 928687 w 1383506"/>
                <a:gd name="connsiteY22" fmla="*/ 1073943 h 1092993"/>
                <a:gd name="connsiteX23" fmla="*/ 888206 w 1383506"/>
                <a:gd name="connsiteY23" fmla="*/ 1064418 h 1092993"/>
                <a:gd name="connsiteX24" fmla="*/ 907256 w 1383506"/>
                <a:gd name="connsiteY24" fmla="*/ 873918 h 1092993"/>
                <a:gd name="connsiteX25" fmla="*/ 992981 w 1383506"/>
                <a:gd name="connsiteY25" fmla="*/ 319087 h 1092993"/>
                <a:gd name="connsiteX26" fmla="*/ 995362 w 1383506"/>
                <a:gd name="connsiteY26" fmla="*/ 276225 h 1092993"/>
                <a:gd name="connsiteX27" fmla="*/ 985837 w 1383506"/>
                <a:gd name="connsiteY27" fmla="*/ 252412 h 1092993"/>
                <a:gd name="connsiteX28" fmla="*/ 957262 w 1383506"/>
                <a:gd name="connsiteY28" fmla="*/ 240506 h 1092993"/>
                <a:gd name="connsiteX29" fmla="*/ 926306 w 1383506"/>
                <a:gd name="connsiteY29" fmla="*/ 242887 h 1092993"/>
                <a:gd name="connsiteX30" fmla="*/ 61912 w 1383506"/>
                <a:gd name="connsiteY30" fmla="*/ 461962 h 1092993"/>
                <a:gd name="connsiteX31" fmla="*/ 0 w 1383506"/>
                <a:gd name="connsiteY31" fmla="*/ 273843 h 1092993"/>
                <a:gd name="connsiteX32" fmla="*/ 211931 w 1383506"/>
                <a:gd name="connsiteY32" fmla="*/ 230981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1092993">
                  <a:moveTo>
                    <a:pt x="211931" y="230981"/>
                  </a:moveTo>
                  <a:lnTo>
                    <a:pt x="881062" y="85725"/>
                  </a:lnTo>
                  <a:lnTo>
                    <a:pt x="942975" y="42862"/>
                  </a:lnTo>
                  <a:lnTo>
                    <a:pt x="990600" y="11906"/>
                  </a:lnTo>
                  <a:lnTo>
                    <a:pt x="1031081" y="2381"/>
                  </a:lnTo>
                  <a:lnTo>
                    <a:pt x="1062037" y="0"/>
                  </a:lnTo>
                  <a:lnTo>
                    <a:pt x="1109662" y="9525"/>
                  </a:lnTo>
                  <a:lnTo>
                    <a:pt x="1162050" y="26193"/>
                  </a:lnTo>
                  <a:lnTo>
                    <a:pt x="1271587" y="80962"/>
                  </a:lnTo>
                  <a:lnTo>
                    <a:pt x="1323975" y="111918"/>
                  </a:lnTo>
                  <a:lnTo>
                    <a:pt x="1371600" y="150018"/>
                  </a:lnTo>
                  <a:lnTo>
                    <a:pt x="1383506" y="171450"/>
                  </a:lnTo>
                  <a:lnTo>
                    <a:pt x="1371600" y="202406"/>
                  </a:lnTo>
                  <a:lnTo>
                    <a:pt x="1314450" y="300037"/>
                  </a:lnTo>
                  <a:lnTo>
                    <a:pt x="1278731" y="419100"/>
                  </a:lnTo>
                  <a:lnTo>
                    <a:pt x="1128712" y="997743"/>
                  </a:lnTo>
                  <a:lnTo>
                    <a:pt x="1128712" y="1019175"/>
                  </a:lnTo>
                  <a:lnTo>
                    <a:pt x="1114425" y="1054893"/>
                  </a:lnTo>
                  <a:lnTo>
                    <a:pt x="1097756" y="1076325"/>
                  </a:lnTo>
                  <a:lnTo>
                    <a:pt x="1064418" y="1092993"/>
                  </a:lnTo>
                  <a:lnTo>
                    <a:pt x="1021556" y="1090612"/>
                  </a:lnTo>
                  <a:lnTo>
                    <a:pt x="971550" y="1083468"/>
                  </a:lnTo>
                  <a:lnTo>
                    <a:pt x="928687" y="1073943"/>
                  </a:lnTo>
                  <a:lnTo>
                    <a:pt x="888206" y="1064418"/>
                  </a:lnTo>
                  <a:lnTo>
                    <a:pt x="907256" y="873918"/>
                  </a:lnTo>
                  <a:lnTo>
                    <a:pt x="992981" y="319087"/>
                  </a:lnTo>
                  <a:lnTo>
                    <a:pt x="995362" y="276225"/>
                  </a:lnTo>
                  <a:lnTo>
                    <a:pt x="985837" y="252412"/>
                  </a:lnTo>
                  <a:lnTo>
                    <a:pt x="957262" y="240506"/>
                  </a:lnTo>
                  <a:lnTo>
                    <a:pt x="926306" y="242887"/>
                  </a:lnTo>
                  <a:lnTo>
                    <a:pt x="61912" y="461962"/>
                  </a:lnTo>
                  <a:lnTo>
                    <a:pt x="0" y="273843"/>
                  </a:lnTo>
                  <a:lnTo>
                    <a:pt x="2119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2">
              <a:extLst>
                <a:ext uri="{FF2B5EF4-FFF2-40B4-BE49-F238E27FC236}">
                  <a16:creationId xmlns:a16="http://schemas.microsoft.com/office/drawing/2014/main" id="{69AD0585-B2B3-44FF-88E2-9E64C034F673}"/>
                </a:ext>
              </a:extLst>
            </p:cNvPr>
            <p:cNvSpPr/>
            <p:nvPr/>
          </p:nvSpPr>
          <p:spPr>
            <a:xfrm>
              <a:off x="4429125" y="5214938"/>
              <a:ext cx="871538" cy="355600"/>
            </a:xfrm>
            <a:custGeom>
              <a:avLst/>
              <a:gdLst>
                <a:gd name="connsiteX0" fmla="*/ 133350 w 870744"/>
                <a:gd name="connsiteY0" fmla="*/ 164306 h 354806"/>
                <a:gd name="connsiteX1" fmla="*/ 809625 w 870744"/>
                <a:gd name="connsiteY1" fmla="*/ 0 h 354806"/>
                <a:gd name="connsiteX2" fmla="*/ 809625 w 870744"/>
                <a:gd name="connsiteY2" fmla="*/ 183356 h 354806"/>
                <a:gd name="connsiteX3" fmla="*/ 626269 w 870744"/>
                <a:gd name="connsiteY3" fmla="*/ 219075 h 354806"/>
                <a:gd name="connsiteX4" fmla="*/ 35719 w 870744"/>
                <a:gd name="connsiteY4" fmla="*/ 354806 h 354806"/>
                <a:gd name="connsiteX5" fmla="*/ 0 w 870744"/>
                <a:gd name="connsiteY5" fmla="*/ 195262 h 354806"/>
                <a:gd name="connsiteX6" fmla="*/ 133350 w 870744"/>
                <a:gd name="connsiteY6" fmla="*/ 164306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744" h="354806">
                  <a:moveTo>
                    <a:pt x="133350" y="164306"/>
                  </a:moveTo>
                  <a:lnTo>
                    <a:pt x="809625" y="0"/>
                  </a:lnTo>
                  <a:cubicBezTo>
                    <a:pt x="810419" y="61114"/>
                    <a:pt x="870744" y="183356"/>
                    <a:pt x="809625" y="183356"/>
                  </a:cubicBezTo>
                  <a:lnTo>
                    <a:pt x="626269" y="219075"/>
                  </a:lnTo>
                  <a:lnTo>
                    <a:pt x="35719" y="354806"/>
                  </a:lnTo>
                  <a:lnTo>
                    <a:pt x="0" y="195262"/>
                  </a:lnTo>
                  <a:lnTo>
                    <a:pt x="133350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5">
              <a:extLst>
                <a:ext uri="{FF2B5EF4-FFF2-40B4-BE49-F238E27FC236}">
                  <a16:creationId xmlns:a16="http://schemas.microsoft.com/office/drawing/2014/main" id="{E93EB2CD-B7E3-4EF6-AFCA-3BF7B640CF9A}"/>
                </a:ext>
              </a:extLst>
            </p:cNvPr>
            <p:cNvSpPr/>
            <p:nvPr/>
          </p:nvSpPr>
          <p:spPr>
            <a:xfrm>
              <a:off x="6318250" y="1654176"/>
              <a:ext cx="2025650" cy="1287463"/>
            </a:xfrm>
            <a:custGeom>
              <a:avLst/>
              <a:gdLst>
                <a:gd name="connsiteX0" fmla="*/ 218783 w 2025144"/>
                <a:gd name="connsiteY0" fmla="*/ 204758 h 1287452"/>
                <a:gd name="connsiteX1" fmla="*/ 387078 w 2025144"/>
                <a:gd name="connsiteY1" fmla="*/ 187929 h 1287452"/>
                <a:gd name="connsiteX2" fmla="*/ 597446 w 2025144"/>
                <a:gd name="connsiteY2" fmla="*/ 131830 h 1287452"/>
                <a:gd name="connsiteX3" fmla="*/ 740496 w 2025144"/>
                <a:gd name="connsiteY3" fmla="*/ 86952 h 1287452"/>
                <a:gd name="connsiteX4" fmla="*/ 807814 w 2025144"/>
                <a:gd name="connsiteY4" fmla="*/ 56098 h 1287452"/>
                <a:gd name="connsiteX5" fmla="*/ 858302 w 2025144"/>
                <a:gd name="connsiteY5" fmla="*/ 16829 h 1287452"/>
                <a:gd name="connsiteX6" fmla="*/ 880741 w 2025144"/>
                <a:gd name="connsiteY6" fmla="*/ 0 h 1287452"/>
                <a:gd name="connsiteX7" fmla="*/ 908790 w 2025144"/>
                <a:gd name="connsiteY7" fmla="*/ 0 h 1287452"/>
                <a:gd name="connsiteX8" fmla="*/ 950864 w 2025144"/>
                <a:gd name="connsiteY8" fmla="*/ 11219 h 1287452"/>
                <a:gd name="connsiteX9" fmla="*/ 1015377 w 2025144"/>
                <a:gd name="connsiteY9" fmla="*/ 42073 h 1287452"/>
                <a:gd name="connsiteX10" fmla="*/ 1079890 w 2025144"/>
                <a:gd name="connsiteY10" fmla="*/ 81342 h 1287452"/>
                <a:gd name="connsiteX11" fmla="*/ 1124768 w 2025144"/>
                <a:gd name="connsiteY11" fmla="*/ 115001 h 1287452"/>
                <a:gd name="connsiteX12" fmla="*/ 1150012 w 2025144"/>
                <a:gd name="connsiteY12" fmla="*/ 145855 h 1287452"/>
                <a:gd name="connsiteX13" fmla="*/ 1166842 w 2025144"/>
                <a:gd name="connsiteY13" fmla="*/ 179514 h 1287452"/>
                <a:gd name="connsiteX14" fmla="*/ 1166842 w 2025144"/>
                <a:gd name="connsiteY14" fmla="*/ 204758 h 1287452"/>
                <a:gd name="connsiteX15" fmla="*/ 1147208 w 2025144"/>
                <a:gd name="connsiteY15" fmla="*/ 235612 h 1287452"/>
                <a:gd name="connsiteX16" fmla="*/ 1082695 w 2025144"/>
                <a:gd name="connsiteY16" fmla="*/ 316954 h 1287452"/>
                <a:gd name="connsiteX17" fmla="*/ 1051841 w 2025144"/>
                <a:gd name="connsiteY17" fmla="*/ 364638 h 1287452"/>
                <a:gd name="connsiteX18" fmla="*/ 1023792 w 2025144"/>
                <a:gd name="connsiteY18" fmla="*/ 445980 h 1287452"/>
                <a:gd name="connsiteX19" fmla="*/ 998547 w 2025144"/>
                <a:gd name="connsiteY19" fmla="*/ 527322 h 1287452"/>
                <a:gd name="connsiteX20" fmla="*/ 987328 w 2025144"/>
                <a:gd name="connsiteY20" fmla="*/ 642324 h 1287452"/>
                <a:gd name="connsiteX21" fmla="*/ 978913 w 2025144"/>
                <a:gd name="connsiteY21" fmla="*/ 805008 h 1287452"/>
                <a:gd name="connsiteX22" fmla="*/ 987328 w 2025144"/>
                <a:gd name="connsiteY22" fmla="*/ 939644 h 1287452"/>
                <a:gd name="connsiteX23" fmla="*/ 995743 w 2025144"/>
                <a:gd name="connsiteY23" fmla="*/ 992937 h 1287452"/>
                <a:gd name="connsiteX24" fmla="*/ 1004157 w 2025144"/>
                <a:gd name="connsiteY24" fmla="*/ 1023791 h 1287452"/>
                <a:gd name="connsiteX25" fmla="*/ 1020987 w 2025144"/>
                <a:gd name="connsiteY25" fmla="*/ 1037816 h 1287452"/>
                <a:gd name="connsiteX26" fmla="*/ 1057451 w 2025144"/>
                <a:gd name="connsiteY26" fmla="*/ 1057450 h 1287452"/>
                <a:gd name="connsiteX27" fmla="*/ 1119158 w 2025144"/>
                <a:gd name="connsiteY27" fmla="*/ 1074279 h 1287452"/>
                <a:gd name="connsiteX28" fmla="*/ 1189281 w 2025144"/>
                <a:gd name="connsiteY28" fmla="*/ 1082694 h 1287452"/>
                <a:gd name="connsiteX29" fmla="*/ 1363185 w 2025144"/>
                <a:gd name="connsiteY29" fmla="*/ 1079889 h 1287452"/>
                <a:gd name="connsiteX30" fmla="*/ 1509041 w 2025144"/>
                <a:gd name="connsiteY30" fmla="*/ 1065865 h 1287452"/>
                <a:gd name="connsiteX31" fmla="*/ 2002705 w 2025144"/>
                <a:gd name="connsiteY31" fmla="*/ 1035011 h 1287452"/>
                <a:gd name="connsiteX32" fmla="*/ 2019534 w 2025144"/>
                <a:gd name="connsiteY32" fmla="*/ 1065865 h 1287452"/>
                <a:gd name="connsiteX33" fmla="*/ 2025144 w 2025144"/>
                <a:gd name="connsiteY33" fmla="*/ 1105133 h 1287452"/>
                <a:gd name="connsiteX34" fmla="*/ 1988680 w 2025144"/>
                <a:gd name="connsiteY34" fmla="*/ 1164037 h 1287452"/>
                <a:gd name="connsiteX35" fmla="*/ 1946606 w 2025144"/>
                <a:gd name="connsiteY35" fmla="*/ 1197695 h 1287452"/>
                <a:gd name="connsiteX36" fmla="*/ 1907338 w 2025144"/>
                <a:gd name="connsiteY36" fmla="*/ 1220135 h 1287452"/>
                <a:gd name="connsiteX37" fmla="*/ 1786727 w 2025144"/>
                <a:gd name="connsiteY37" fmla="*/ 1242574 h 1287452"/>
                <a:gd name="connsiteX38" fmla="*/ 1551114 w 2025144"/>
                <a:gd name="connsiteY38" fmla="*/ 1276233 h 1287452"/>
                <a:gd name="connsiteX39" fmla="*/ 1281843 w 2025144"/>
                <a:gd name="connsiteY39" fmla="*/ 1287452 h 1287452"/>
                <a:gd name="connsiteX40" fmla="*/ 1085500 w 2025144"/>
                <a:gd name="connsiteY40" fmla="*/ 1279038 h 1287452"/>
                <a:gd name="connsiteX41" fmla="*/ 998547 w 2025144"/>
                <a:gd name="connsiteY41" fmla="*/ 1262208 h 1287452"/>
                <a:gd name="connsiteX42" fmla="*/ 925620 w 2025144"/>
                <a:gd name="connsiteY42" fmla="*/ 1236964 h 1287452"/>
                <a:gd name="connsiteX43" fmla="*/ 875132 w 2025144"/>
                <a:gd name="connsiteY43" fmla="*/ 1203305 h 1287452"/>
                <a:gd name="connsiteX44" fmla="*/ 821838 w 2025144"/>
                <a:gd name="connsiteY44" fmla="*/ 1152817 h 1287452"/>
                <a:gd name="connsiteX45" fmla="*/ 779765 w 2025144"/>
                <a:gd name="connsiteY45" fmla="*/ 1091109 h 1287452"/>
                <a:gd name="connsiteX46" fmla="*/ 746106 w 2025144"/>
                <a:gd name="connsiteY46" fmla="*/ 976108 h 1287452"/>
                <a:gd name="connsiteX47" fmla="*/ 732081 w 2025144"/>
                <a:gd name="connsiteY47" fmla="*/ 816228 h 1287452"/>
                <a:gd name="connsiteX48" fmla="*/ 732081 w 2025144"/>
                <a:gd name="connsiteY48" fmla="*/ 560981 h 1287452"/>
                <a:gd name="connsiteX49" fmla="*/ 732081 w 2025144"/>
                <a:gd name="connsiteY49" fmla="*/ 426346 h 1287452"/>
                <a:gd name="connsiteX50" fmla="*/ 746106 w 2025144"/>
                <a:gd name="connsiteY50" fmla="*/ 314149 h 1287452"/>
                <a:gd name="connsiteX51" fmla="*/ 748911 w 2025144"/>
                <a:gd name="connsiteY51" fmla="*/ 288905 h 1287452"/>
                <a:gd name="connsiteX52" fmla="*/ 701227 w 2025144"/>
                <a:gd name="connsiteY52" fmla="*/ 294515 h 1287452"/>
                <a:gd name="connsiteX53" fmla="*/ 546957 w 2025144"/>
                <a:gd name="connsiteY53" fmla="*/ 319759 h 1287452"/>
                <a:gd name="connsiteX54" fmla="*/ 420736 w 2025144"/>
                <a:gd name="connsiteY54" fmla="*/ 342198 h 1287452"/>
                <a:gd name="connsiteX55" fmla="*/ 272076 w 2025144"/>
                <a:gd name="connsiteY55" fmla="*/ 356223 h 1287452"/>
                <a:gd name="connsiteX56" fmla="*/ 151465 w 2025144"/>
                <a:gd name="connsiteY56" fmla="*/ 361833 h 1287452"/>
                <a:gd name="connsiteX57" fmla="*/ 0 w 2025144"/>
                <a:gd name="connsiteY57" fmla="*/ 364638 h 1287452"/>
                <a:gd name="connsiteX58" fmla="*/ 2805 w 2025144"/>
                <a:gd name="connsiteY58" fmla="*/ 213173 h 1287452"/>
                <a:gd name="connsiteX59" fmla="*/ 218783 w 2025144"/>
                <a:gd name="connsiteY59" fmla="*/ 204758 h 128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5144" h="1287452">
                  <a:moveTo>
                    <a:pt x="218783" y="204758"/>
                  </a:moveTo>
                  <a:lnTo>
                    <a:pt x="387078" y="187929"/>
                  </a:lnTo>
                  <a:lnTo>
                    <a:pt x="597446" y="131830"/>
                  </a:lnTo>
                  <a:lnTo>
                    <a:pt x="740496" y="86952"/>
                  </a:lnTo>
                  <a:lnTo>
                    <a:pt x="807814" y="56098"/>
                  </a:lnTo>
                  <a:lnTo>
                    <a:pt x="858302" y="16829"/>
                  </a:lnTo>
                  <a:lnTo>
                    <a:pt x="880741" y="0"/>
                  </a:lnTo>
                  <a:lnTo>
                    <a:pt x="908790" y="0"/>
                  </a:lnTo>
                  <a:lnTo>
                    <a:pt x="950864" y="11219"/>
                  </a:lnTo>
                  <a:lnTo>
                    <a:pt x="1015377" y="42073"/>
                  </a:lnTo>
                  <a:lnTo>
                    <a:pt x="1079890" y="81342"/>
                  </a:lnTo>
                  <a:lnTo>
                    <a:pt x="1124768" y="115001"/>
                  </a:lnTo>
                  <a:lnTo>
                    <a:pt x="1150012" y="145855"/>
                  </a:lnTo>
                  <a:lnTo>
                    <a:pt x="1166842" y="179514"/>
                  </a:lnTo>
                  <a:lnTo>
                    <a:pt x="1166842" y="204758"/>
                  </a:lnTo>
                  <a:lnTo>
                    <a:pt x="1147208" y="235612"/>
                  </a:lnTo>
                  <a:lnTo>
                    <a:pt x="1082695" y="316954"/>
                  </a:lnTo>
                  <a:lnTo>
                    <a:pt x="1051841" y="364638"/>
                  </a:lnTo>
                  <a:lnTo>
                    <a:pt x="1023792" y="445980"/>
                  </a:lnTo>
                  <a:lnTo>
                    <a:pt x="998547" y="527322"/>
                  </a:lnTo>
                  <a:lnTo>
                    <a:pt x="987328" y="642324"/>
                  </a:lnTo>
                  <a:lnTo>
                    <a:pt x="978913" y="805008"/>
                  </a:lnTo>
                  <a:lnTo>
                    <a:pt x="987328" y="939644"/>
                  </a:lnTo>
                  <a:lnTo>
                    <a:pt x="995743" y="992937"/>
                  </a:lnTo>
                  <a:lnTo>
                    <a:pt x="1004157" y="1023791"/>
                  </a:lnTo>
                  <a:lnTo>
                    <a:pt x="1020987" y="1037816"/>
                  </a:lnTo>
                  <a:lnTo>
                    <a:pt x="1057451" y="1057450"/>
                  </a:lnTo>
                  <a:lnTo>
                    <a:pt x="1119158" y="1074279"/>
                  </a:lnTo>
                  <a:lnTo>
                    <a:pt x="1189281" y="1082694"/>
                  </a:lnTo>
                  <a:lnTo>
                    <a:pt x="1363185" y="1079889"/>
                  </a:lnTo>
                  <a:lnTo>
                    <a:pt x="1509041" y="1065865"/>
                  </a:lnTo>
                  <a:lnTo>
                    <a:pt x="2002705" y="1035011"/>
                  </a:lnTo>
                  <a:lnTo>
                    <a:pt x="2019534" y="1065865"/>
                  </a:lnTo>
                  <a:lnTo>
                    <a:pt x="2025144" y="1105133"/>
                  </a:lnTo>
                  <a:lnTo>
                    <a:pt x="1988680" y="1164037"/>
                  </a:lnTo>
                  <a:lnTo>
                    <a:pt x="1946606" y="1197695"/>
                  </a:lnTo>
                  <a:lnTo>
                    <a:pt x="1907338" y="1220135"/>
                  </a:lnTo>
                  <a:lnTo>
                    <a:pt x="1786727" y="1242574"/>
                  </a:lnTo>
                  <a:lnTo>
                    <a:pt x="1551114" y="1276233"/>
                  </a:lnTo>
                  <a:lnTo>
                    <a:pt x="1281843" y="1287452"/>
                  </a:lnTo>
                  <a:lnTo>
                    <a:pt x="1085500" y="1279038"/>
                  </a:lnTo>
                  <a:lnTo>
                    <a:pt x="998547" y="1262208"/>
                  </a:lnTo>
                  <a:lnTo>
                    <a:pt x="925620" y="1236964"/>
                  </a:lnTo>
                  <a:lnTo>
                    <a:pt x="875132" y="1203305"/>
                  </a:lnTo>
                  <a:lnTo>
                    <a:pt x="821838" y="1152817"/>
                  </a:lnTo>
                  <a:lnTo>
                    <a:pt x="779765" y="1091109"/>
                  </a:lnTo>
                  <a:lnTo>
                    <a:pt x="746106" y="976108"/>
                  </a:lnTo>
                  <a:lnTo>
                    <a:pt x="732081" y="816228"/>
                  </a:lnTo>
                  <a:lnTo>
                    <a:pt x="732081" y="560981"/>
                  </a:lnTo>
                  <a:lnTo>
                    <a:pt x="732081" y="426346"/>
                  </a:lnTo>
                  <a:lnTo>
                    <a:pt x="746106" y="314149"/>
                  </a:lnTo>
                  <a:lnTo>
                    <a:pt x="748911" y="288905"/>
                  </a:lnTo>
                  <a:lnTo>
                    <a:pt x="701227" y="294515"/>
                  </a:lnTo>
                  <a:lnTo>
                    <a:pt x="546957" y="319759"/>
                  </a:lnTo>
                  <a:lnTo>
                    <a:pt x="420736" y="342198"/>
                  </a:lnTo>
                  <a:lnTo>
                    <a:pt x="272076" y="356223"/>
                  </a:lnTo>
                  <a:lnTo>
                    <a:pt x="151465" y="361833"/>
                  </a:lnTo>
                  <a:lnTo>
                    <a:pt x="0" y="364638"/>
                  </a:lnTo>
                  <a:lnTo>
                    <a:pt x="2805" y="213173"/>
                  </a:lnTo>
                  <a:lnTo>
                    <a:pt x="218783" y="2047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6">
              <a:extLst>
                <a:ext uri="{FF2B5EF4-FFF2-40B4-BE49-F238E27FC236}">
                  <a16:creationId xmlns:a16="http://schemas.microsoft.com/office/drawing/2014/main" id="{6D863BD3-075D-4ECE-9A2D-2B8FD1BECF2E}"/>
                </a:ext>
              </a:extLst>
            </p:cNvPr>
            <p:cNvSpPr/>
            <p:nvPr/>
          </p:nvSpPr>
          <p:spPr>
            <a:xfrm>
              <a:off x="7802564" y="2109788"/>
              <a:ext cx="523875" cy="628650"/>
            </a:xfrm>
            <a:custGeom>
              <a:avLst/>
              <a:gdLst>
                <a:gd name="connsiteX0" fmla="*/ 73819 w 523875"/>
                <a:gd name="connsiteY0" fmla="*/ 581025 h 628650"/>
                <a:gd name="connsiteX1" fmla="*/ 26194 w 523875"/>
                <a:gd name="connsiteY1" fmla="*/ 614362 h 628650"/>
                <a:gd name="connsiteX2" fmla="*/ 0 w 523875"/>
                <a:gd name="connsiteY2" fmla="*/ 628650 h 628650"/>
                <a:gd name="connsiteX3" fmla="*/ 523875 w 523875"/>
                <a:gd name="connsiteY3" fmla="*/ 604837 h 628650"/>
                <a:gd name="connsiteX4" fmla="*/ 514350 w 523875"/>
                <a:gd name="connsiteY4" fmla="*/ 581025 h 628650"/>
                <a:gd name="connsiteX5" fmla="*/ 485775 w 523875"/>
                <a:gd name="connsiteY5" fmla="*/ 559593 h 628650"/>
                <a:gd name="connsiteX6" fmla="*/ 447675 w 523875"/>
                <a:gd name="connsiteY6" fmla="*/ 523875 h 628650"/>
                <a:gd name="connsiteX7" fmla="*/ 423863 w 523875"/>
                <a:gd name="connsiteY7" fmla="*/ 483393 h 628650"/>
                <a:gd name="connsiteX8" fmla="*/ 411957 w 523875"/>
                <a:gd name="connsiteY8" fmla="*/ 452437 h 628650"/>
                <a:gd name="connsiteX9" fmla="*/ 364332 w 523875"/>
                <a:gd name="connsiteY9" fmla="*/ 33337 h 628650"/>
                <a:gd name="connsiteX10" fmla="*/ 352425 w 523875"/>
                <a:gd name="connsiteY10" fmla="*/ 4762 h 628650"/>
                <a:gd name="connsiteX11" fmla="*/ 338138 w 523875"/>
                <a:gd name="connsiteY11" fmla="*/ 0 h 628650"/>
                <a:gd name="connsiteX12" fmla="*/ 323850 w 523875"/>
                <a:gd name="connsiteY12" fmla="*/ 4762 h 628650"/>
                <a:gd name="connsiteX13" fmla="*/ 309563 w 523875"/>
                <a:gd name="connsiteY13" fmla="*/ 47625 h 628650"/>
                <a:gd name="connsiteX14" fmla="*/ 297657 w 523875"/>
                <a:gd name="connsiteY14" fmla="*/ 140493 h 628650"/>
                <a:gd name="connsiteX15" fmla="*/ 269082 w 523875"/>
                <a:gd name="connsiteY15" fmla="*/ 292893 h 628650"/>
                <a:gd name="connsiteX16" fmla="*/ 245269 w 523875"/>
                <a:gd name="connsiteY16" fmla="*/ 392906 h 628650"/>
                <a:gd name="connsiteX17" fmla="*/ 226219 w 523875"/>
                <a:gd name="connsiteY17" fmla="*/ 440531 h 628650"/>
                <a:gd name="connsiteX18" fmla="*/ 216694 w 523875"/>
                <a:gd name="connsiteY18" fmla="*/ 461962 h 628650"/>
                <a:gd name="connsiteX19" fmla="*/ 195263 w 523875"/>
                <a:gd name="connsiteY19" fmla="*/ 485775 h 628650"/>
                <a:gd name="connsiteX20" fmla="*/ 73819 w 523875"/>
                <a:gd name="connsiteY20" fmla="*/ 5810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3875" h="628650">
                  <a:moveTo>
                    <a:pt x="73819" y="581025"/>
                  </a:moveTo>
                  <a:lnTo>
                    <a:pt x="26194" y="614362"/>
                  </a:lnTo>
                  <a:lnTo>
                    <a:pt x="0" y="628650"/>
                  </a:lnTo>
                  <a:lnTo>
                    <a:pt x="523875" y="604837"/>
                  </a:lnTo>
                  <a:lnTo>
                    <a:pt x="514350" y="581025"/>
                  </a:lnTo>
                  <a:lnTo>
                    <a:pt x="485775" y="559593"/>
                  </a:lnTo>
                  <a:lnTo>
                    <a:pt x="447675" y="523875"/>
                  </a:lnTo>
                  <a:lnTo>
                    <a:pt x="423863" y="483393"/>
                  </a:lnTo>
                  <a:lnTo>
                    <a:pt x="411957" y="452437"/>
                  </a:lnTo>
                  <a:lnTo>
                    <a:pt x="364332" y="33337"/>
                  </a:lnTo>
                  <a:lnTo>
                    <a:pt x="352425" y="4762"/>
                  </a:lnTo>
                  <a:lnTo>
                    <a:pt x="338138" y="0"/>
                  </a:lnTo>
                  <a:lnTo>
                    <a:pt x="323850" y="4762"/>
                  </a:lnTo>
                  <a:lnTo>
                    <a:pt x="309563" y="47625"/>
                  </a:lnTo>
                  <a:lnTo>
                    <a:pt x="297657" y="140493"/>
                  </a:lnTo>
                  <a:lnTo>
                    <a:pt x="269082" y="292893"/>
                  </a:lnTo>
                  <a:lnTo>
                    <a:pt x="245269" y="392906"/>
                  </a:lnTo>
                  <a:lnTo>
                    <a:pt x="226219" y="440531"/>
                  </a:lnTo>
                  <a:lnTo>
                    <a:pt x="216694" y="461962"/>
                  </a:lnTo>
                  <a:lnTo>
                    <a:pt x="195263" y="485775"/>
                  </a:lnTo>
                  <a:lnTo>
                    <a:pt x="738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8">
              <a:extLst>
                <a:ext uri="{FF2B5EF4-FFF2-40B4-BE49-F238E27FC236}">
                  <a16:creationId xmlns:a16="http://schemas.microsoft.com/office/drawing/2014/main" id="{0BA83DC9-5631-466F-93BF-93AF8547E1E8}"/>
                </a:ext>
              </a:extLst>
            </p:cNvPr>
            <p:cNvSpPr/>
            <p:nvPr/>
          </p:nvSpPr>
          <p:spPr>
            <a:xfrm>
              <a:off x="5284788" y="3557588"/>
              <a:ext cx="2286000" cy="2190750"/>
            </a:xfrm>
            <a:custGeom>
              <a:avLst/>
              <a:gdLst>
                <a:gd name="connsiteX0" fmla="*/ 2231680 w 2286000"/>
                <a:gd name="connsiteY0" fmla="*/ 172016 h 2190938"/>
                <a:gd name="connsiteX1" fmla="*/ 2186412 w 2286000"/>
                <a:gd name="connsiteY1" fmla="*/ 285184 h 2190938"/>
                <a:gd name="connsiteX2" fmla="*/ 2073244 w 2286000"/>
                <a:gd name="connsiteY2" fmla="*/ 506994 h 2190938"/>
                <a:gd name="connsiteX3" fmla="*/ 1955549 w 2286000"/>
                <a:gd name="connsiteY3" fmla="*/ 715224 h 2190938"/>
                <a:gd name="connsiteX4" fmla="*/ 1819747 w 2286000"/>
                <a:gd name="connsiteY4" fmla="*/ 927980 h 2190938"/>
                <a:gd name="connsiteX5" fmla="*/ 1652258 w 2286000"/>
                <a:gd name="connsiteY5" fmla="*/ 1154317 h 2190938"/>
                <a:gd name="connsiteX6" fmla="*/ 1439501 w 2286000"/>
                <a:gd name="connsiteY6" fmla="*/ 1403287 h 2190938"/>
                <a:gd name="connsiteX7" fmla="*/ 1222218 w 2286000"/>
                <a:gd name="connsiteY7" fmla="*/ 1584356 h 2190938"/>
                <a:gd name="connsiteX8" fmla="*/ 977775 w 2286000"/>
                <a:gd name="connsiteY8" fmla="*/ 1751845 h 2190938"/>
                <a:gd name="connsiteX9" fmla="*/ 692590 w 2286000"/>
                <a:gd name="connsiteY9" fmla="*/ 1923861 h 2190938"/>
                <a:gd name="connsiteX10" fmla="*/ 457200 w 2286000"/>
                <a:gd name="connsiteY10" fmla="*/ 2041556 h 2190938"/>
                <a:gd name="connsiteX11" fmla="*/ 199177 w 2286000"/>
                <a:gd name="connsiteY11" fmla="*/ 2150198 h 2190938"/>
                <a:gd name="connsiteX12" fmla="*/ 99589 w 2286000"/>
                <a:gd name="connsiteY12" fmla="*/ 2181885 h 2190938"/>
                <a:gd name="connsiteX13" fmla="*/ 72428 w 2286000"/>
                <a:gd name="connsiteY13" fmla="*/ 2190938 h 2190938"/>
                <a:gd name="connsiteX14" fmla="*/ 40741 w 2286000"/>
                <a:gd name="connsiteY14" fmla="*/ 2186412 h 2190938"/>
                <a:gd name="connsiteX15" fmla="*/ 13581 w 2286000"/>
                <a:gd name="connsiteY15" fmla="*/ 2181885 h 2190938"/>
                <a:gd name="connsiteX16" fmla="*/ 0 w 2286000"/>
                <a:gd name="connsiteY16" fmla="*/ 2163778 h 2190938"/>
                <a:gd name="connsiteX17" fmla="*/ 0 w 2286000"/>
                <a:gd name="connsiteY17" fmla="*/ 2145671 h 2190938"/>
                <a:gd name="connsiteX18" fmla="*/ 27161 w 2286000"/>
                <a:gd name="connsiteY18" fmla="*/ 2127564 h 2190938"/>
                <a:gd name="connsiteX19" fmla="*/ 95062 w 2286000"/>
                <a:gd name="connsiteY19" fmla="*/ 2095877 h 2190938"/>
                <a:gd name="connsiteX20" fmla="*/ 289711 w 2286000"/>
                <a:gd name="connsiteY20" fmla="*/ 1987236 h 2190938"/>
                <a:gd name="connsiteX21" fmla="*/ 502468 w 2286000"/>
                <a:gd name="connsiteY21" fmla="*/ 1855960 h 2190938"/>
                <a:gd name="connsiteX22" fmla="*/ 706171 w 2286000"/>
                <a:gd name="connsiteY22" fmla="*/ 1720158 h 2190938"/>
                <a:gd name="connsiteX23" fmla="*/ 855553 w 2286000"/>
                <a:gd name="connsiteY23" fmla="*/ 1602463 h 2190938"/>
                <a:gd name="connsiteX24" fmla="*/ 1018515 w 2286000"/>
                <a:gd name="connsiteY24" fmla="*/ 1466661 h 2190938"/>
                <a:gd name="connsiteX25" fmla="*/ 1149790 w 2286000"/>
                <a:gd name="connsiteY25" fmla="*/ 1348966 h 2190938"/>
                <a:gd name="connsiteX26" fmla="*/ 1326333 w 2286000"/>
                <a:gd name="connsiteY26" fmla="*/ 1181477 h 2190938"/>
                <a:gd name="connsiteX27" fmla="*/ 1430448 w 2286000"/>
                <a:gd name="connsiteY27" fmla="*/ 1032095 h 2190938"/>
                <a:gd name="connsiteX28" fmla="*/ 1588884 w 2286000"/>
                <a:gd name="connsiteY28" fmla="*/ 823865 h 2190938"/>
                <a:gd name="connsiteX29" fmla="*/ 1679418 w 2286000"/>
                <a:gd name="connsiteY29" fmla="*/ 683537 h 2190938"/>
                <a:gd name="connsiteX30" fmla="*/ 1774480 w 2286000"/>
                <a:gd name="connsiteY30" fmla="*/ 502467 h 2190938"/>
                <a:gd name="connsiteX31" fmla="*/ 1846907 w 2286000"/>
                <a:gd name="connsiteY31" fmla="*/ 339505 h 2190938"/>
                <a:gd name="connsiteX32" fmla="*/ 1892175 w 2286000"/>
                <a:gd name="connsiteY32" fmla="*/ 217283 h 2190938"/>
                <a:gd name="connsiteX33" fmla="*/ 1923862 w 2286000"/>
                <a:gd name="connsiteY33" fmla="*/ 86008 h 2190938"/>
                <a:gd name="connsiteX34" fmla="*/ 1914808 w 2286000"/>
                <a:gd name="connsiteY34" fmla="*/ 63374 h 2190938"/>
                <a:gd name="connsiteX35" fmla="*/ 1887648 w 2286000"/>
                <a:gd name="connsiteY35" fmla="*/ 40740 h 2190938"/>
                <a:gd name="connsiteX36" fmla="*/ 1846907 w 2286000"/>
                <a:gd name="connsiteY36" fmla="*/ 22634 h 2190938"/>
                <a:gd name="connsiteX37" fmla="*/ 1860488 w 2286000"/>
                <a:gd name="connsiteY37" fmla="*/ 0 h 2190938"/>
                <a:gd name="connsiteX38" fmla="*/ 2286000 w 2286000"/>
                <a:gd name="connsiteY38" fmla="*/ 81481 h 2190938"/>
                <a:gd name="connsiteX39" fmla="*/ 2258840 w 2286000"/>
                <a:gd name="connsiteY39" fmla="*/ 104115 h 2190938"/>
                <a:gd name="connsiteX40" fmla="*/ 2231680 w 2286000"/>
                <a:gd name="connsiteY40" fmla="*/ 172016 h 219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86000" h="2190938">
                  <a:moveTo>
                    <a:pt x="2231680" y="172016"/>
                  </a:moveTo>
                  <a:lnTo>
                    <a:pt x="2186412" y="285184"/>
                  </a:lnTo>
                  <a:lnTo>
                    <a:pt x="2073244" y="506994"/>
                  </a:lnTo>
                  <a:lnTo>
                    <a:pt x="1955549" y="715224"/>
                  </a:lnTo>
                  <a:lnTo>
                    <a:pt x="1819747" y="927980"/>
                  </a:lnTo>
                  <a:lnTo>
                    <a:pt x="1652258" y="1154317"/>
                  </a:lnTo>
                  <a:lnTo>
                    <a:pt x="1439501" y="1403287"/>
                  </a:lnTo>
                  <a:lnTo>
                    <a:pt x="1222218" y="1584356"/>
                  </a:lnTo>
                  <a:lnTo>
                    <a:pt x="977775" y="1751845"/>
                  </a:lnTo>
                  <a:lnTo>
                    <a:pt x="692590" y="1923861"/>
                  </a:lnTo>
                  <a:lnTo>
                    <a:pt x="457200" y="2041556"/>
                  </a:lnTo>
                  <a:lnTo>
                    <a:pt x="199177" y="2150198"/>
                  </a:lnTo>
                  <a:lnTo>
                    <a:pt x="99589" y="2181885"/>
                  </a:lnTo>
                  <a:lnTo>
                    <a:pt x="72428" y="2190938"/>
                  </a:lnTo>
                  <a:lnTo>
                    <a:pt x="40741" y="2186412"/>
                  </a:lnTo>
                  <a:lnTo>
                    <a:pt x="13581" y="2181885"/>
                  </a:lnTo>
                  <a:lnTo>
                    <a:pt x="0" y="2163778"/>
                  </a:lnTo>
                  <a:lnTo>
                    <a:pt x="0" y="2145671"/>
                  </a:lnTo>
                  <a:lnTo>
                    <a:pt x="27161" y="2127564"/>
                  </a:lnTo>
                  <a:lnTo>
                    <a:pt x="95062" y="2095877"/>
                  </a:lnTo>
                  <a:lnTo>
                    <a:pt x="289711" y="1987236"/>
                  </a:lnTo>
                  <a:lnTo>
                    <a:pt x="502468" y="1855960"/>
                  </a:lnTo>
                  <a:lnTo>
                    <a:pt x="706171" y="1720158"/>
                  </a:lnTo>
                  <a:lnTo>
                    <a:pt x="855553" y="1602463"/>
                  </a:lnTo>
                  <a:lnTo>
                    <a:pt x="1018515" y="1466661"/>
                  </a:lnTo>
                  <a:lnTo>
                    <a:pt x="1149790" y="1348966"/>
                  </a:lnTo>
                  <a:lnTo>
                    <a:pt x="1326333" y="1181477"/>
                  </a:lnTo>
                  <a:lnTo>
                    <a:pt x="1430448" y="1032095"/>
                  </a:lnTo>
                  <a:lnTo>
                    <a:pt x="1588884" y="823865"/>
                  </a:lnTo>
                  <a:lnTo>
                    <a:pt x="1679418" y="683537"/>
                  </a:lnTo>
                  <a:lnTo>
                    <a:pt x="1774480" y="502467"/>
                  </a:lnTo>
                  <a:lnTo>
                    <a:pt x="1846907" y="339505"/>
                  </a:lnTo>
                  <a:lnTo>
                    <a:pt x="1892175" y="217283"/>
                  </a:lnTo>
                  <a:lnTo>
                    <a:pt x="1923862" y="86008"/>
                  </a:lnTo>
                  <a:lnTo>
                    <a:pt x="1914808" y="63374"/>
                  </a:lnTo>
                  <a:lnTo>
                    <a:pt x="1887648" y="40740"/>
                  </a:lnTo>
                  <a:lnTo>
                    <a:pt x="1846907" y="22634"/>
                  </a:lnTo>
                  <a:lnTo>
                    <a:pt x="1860488" y="0"/>
                  </a:lnTo>
                  <a:lnTo>
                    <a:pt x="2286000" y="81481"/>
                  </a:lnTo>
                  <a:lnTo>
                    <a:pt x="2258840" y="104115"/>
                  </a:lnTo>
                  <a:lnTo>
                    <a:pt x="2231680" y="1720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9">
              <a:extLst>
                <a:ext uri="{FF2B5EF4-FFF2-40B4-BE49-F238E27FC236}">
                  <a16:creationId xmlns:a16="http://schemas.microsoft.com/office/drawing/2014/main" id="{2DDBA649-A21B-4B97-BF7C-27780271F0EE}"/>
                </a:ext>
              </a:extLst>
            </p:cNvPr>
            <p:cNvSpPr/>
            <p:nvPr/>
          </p:nvSpPr>
          <p:spPr>
            <a:xfrm>
              <a:off x="5753101" y="4035426"/>
              <a:ext cx="2854325" cy="1870075"/>
            </a:xfrm>
            <a:custGeom>
              <a:avLst/>
              <a:gdLst>
                <a:gd name="connsiteX0" fmla="*/ 617220 w 2853690"/>
                <a:gd name="connsiteY0" fmla="*/ 304800 h 1870710"/>
                <a:gd name="connsiteX1" fmla="*/ 758190 w 2853690"/>
                <a:gd name="connsiteY1" fmla="*/ 422910 h 1870710"/>
                <a:gd name="connsiteX2" fmla="*/ 982980 w 2853690"/>
                <a:gd name="connsiteY2" fmla="*/ 617220 h 1870710"/>
                <a:gd name="connsiteX3" fmla="*/ 1139190 w 2853690"/>
                <a:gd name="connsiteY3" fmla="*/ 777240 h 1870710"/>
                <a:gd name="connsiteX4" fmla="*/ 1356360 w 2853690"/>
                <a:gd name="connsiteY4" fmla="*/ 952500 h 1870710"/>
                <a:gd name="connsiteX5" fmla="*/ 1607820 w 2853690"/>
                <a:gd name="connsiteY5" fmla="*/ 1143000 h 1870710"/>
                <a:gd name="connsiteX6" fmla="*/ 1729740 w 2853690"/>
                <a:gd name="connsiteY6" fmla="*/ 1230630 h 1870710"/>
                <a:gd name="connsiteX7" fmla="*/ 1939290 w 2853690"/>
                <a:gd name="connsiteY7" fmla="*/ 1367790 h 1870710"/>
                <a:gd name="connsiteX8" fmla="*/ 2072640 w 2853690"/>
                <a:gd name="connsiteY8" fmla="*/ 1451610 h 1870710"/>
                <a:gd name="connsiteX9" fmla="*/ 2209800 w 2853690"/>
                <a:gd name="connsiteY9" fmla="*/ 1527810 h 1870710"/>
                <a:gd name="connsiteX10" fmla="*/ 2316480 w 2853690"/>
                <a:gd name="connsiteY10" fmla="*/ 1577340 h 1870710"/>
                <a:gd name="connsiteX11" fmla="*/ 2560320 w 2853690"/>
                <a:gd name="connsiteY11" fmla="*/ 1661160 h 1870710"/>
                <a:gd name="connsiteX12" fmla="*/ 2804160 w 2853690"/>
                <a:gd name="connsiteY12" fmla="*/ 1737360 h 1870710"/>
                <a:gd name="connsiteX13" fmla="*/ 2838450 w 2853690"/>
                <a:gd name="connsiteY13" fmla="*/ 1756410 h 1870710"/>
                <a:gd name="connsiteX14" fmla="*/ 2849880 w 2853690"/>
                <a:gd name="connsiteY14" fmla="*/ 1775460 h 1870710"/>
                <a:gd name="connsiteX15" fmla="*/ 2853690 w 2853690"/>
                <a:gd name="connsiteY15" fmla="*/ 1786890 h 1870710"/>
                <a:gd name="connsiteX16" fmla="*/ 2838450 w 2853690"/>
                <a:gd name="connsiteY16" fmla="*/ 1805940 h 1870710"/>
                <a:gd name="connsiteX17" fmla="*/ 2800350 w 2853690"/>
                <a:gd name="connsiteY17" fmla="*/ 1821180 h 1870710"/>
                <a:gd name="connsiteX18" fmla="*/ 2762250 w 2853690"/>
                <a:gd name="connsiteY18" fmla="*/ 1832610 h 1870710"/>
                <a:gd name="connsiteX19" fmla="*/ 2293620 w 2853690"/>
                <a:gd name="connsiteY19" fmla="*/ 1855470 h 1870710"/>
                <a:gd name="connsiteX20" fmla="*/ 2118360 w 2853690"/>
                <a:gd name="connsiteY20" fmla="*/ 1870710 h 1870710"/>
                <a:gd name="connsiteX21" fmla="*/ 2061210 w 2853690"/>
                <a:gd name="connsiteY21" fmla="*/ 1870710 h 1870710"/>
                <a:gd name="connsiteX22" fmla="*/ 2007870 w 2853690"/>
                <a:gd name="connsiteY22" fmla="*/ 1866900 h 1870710"/>
                <a:gd name="connsiteX23" fmla="*/ 1965960 w 2853690"/>
                <a:gd name="connsiteY23" fmla="*/ 1855470 h 1870710"/>
                <a:gd name="connsiteX24" fmla="*/ 1912620 w 2853690"/>
                <a:gd name="connsiteY24" fmla="*/ 1828800 h 1870710"/>
                <a:gd name="connsiteX25" fmla="*/ 1866900 w 2853690"/>
                <a:gd name="connsiteY25" fmla="*/ 1790700 h 1870710"/>
                <a:gd name="connsiteX26" fmla="*/ 1733550 w 2853690"/>
                <a:gd name="connsiteY26" fmla="*/ 1664970 h 1870710"/>
                <a:gd name="connsiteX27" fmla="*/ 1604010 w 2853690"/>
                <a:gd name="connsiteY27" fmla="*/ 1535430 h 1870710"/>
                <a:gd name="connsiteX28" fmla="*/ 1344930 w 2853690"/>
                <a:gd name="connsiteY28" fmla="*/ 1272540 h 1870710"/>
                <a:gd name="connsiteX29" fmla="*/ 1101090 w 2853690"/>
                <a:gd name="connsiteY29" fmla="*/ 1032510 h 1870710"/>
                <a:gd name="connsiteX30" fmla="*/ 952500 w 2853690"/>
                <a:gd name="connsiteY30" fmla="*/ 872490 h 1870710"/>
                <a:gd name="connsiteX31" fmla="*/ 781050 w 2853690"/>
                <a:gd name="connsiteY31" fmla="*/ 689610 h 1870710"/>
                <a:gd name="connsiteX32" fmla="*/ 537210 w 2853690"/>
                <a:gd name="connsiteY32" fmla="*/ 453390 h 1870710"/>
                <a:gd name="connsiteX33" fmla="*/ 304800 w 2853690"/>
                <a:gd name="connsiteY33" fmla="*/ 228600 h 1870710"/>
                <a:gd name="connsiteX34" fmla="*/ 220980 w 2853690"/>
                <a:gd name="connsiteY34" fmla="*/ 152400 h 1870710"/>
                <a:gd name="connsiteX35" fmla="*/ 182880 w 2853690"/>
                <a:gd name="connsiteY35" fmla="*/ 121920 h 1870710"/>
                <a:gd name="connsiteX36" fmla="*/ 156210 w 2853690"/>
                <a:gd name="connsiteY36" fmla="*/ 110490 h 1870710"/>
                <a:gd name="connsiteX37" fmla="*/ 106680 w 2853690"/>
                <a:gd name="connsiteY37" fmla="*/ 95250 h 1870710"/>
                <a:gd name="connsiteX38" fmla="*/ 68580 w 2853690"/>
                <a:gd name="connsiteY38" fmla="*/ 91440 h 1870710"/>
                <a:gd name="connsiteX39" fmla="*/ 34290 w 2853690"/>
                <a:gd name="connsiteY39" fmla="*/ 87630 h 1870710"/>
                <a:gd name="connsiteX40" fmla="*/ 0 w 2853690"/>
                <a:gd name="connsiteY40" fmla="*/ 68580 h 1870710"/>
                <a:gd name="connsiteX41" fmla="*/ 0 w 2853690"/>
                <a:gd name="connsiteY41" fmla="*/ 53340 h 1870710"/>
                <a:gd name="connsiteX42" fmla="*/ 7620 w 2853690"/>
                <a:gd name="connsiteY42" fmla="*/ 30480 h 1870710"/>
                <a:gd name="connsiteX43" fmla="*/ 41910 w 2853690"/>
                <a:gd name="connsiteY43" fmla="*/ 15240 h 1870710"/>
                <a:gd name="connsiteX44" fmla="*/ 102870 w 2853690"/>
                <a:gd name="connsiteY44" fmla="*/ 0 h 1870710"/>
                <a:gd name="connsiteX45" fmla="*/ 148590 w 2853690"/>
                <a:gd name="connsiteY45" fmla="*/ 0 h 1870710"/>
                <a:gd name="connsiteX46" fmla="*/ 205740 w 2853690"/>
                <a:gd name="connsiteY46" fmla="*/ 3810 h 1870710"/>
                <a:gd name="connsiteX47" fmla="*/ 243840 w 2853690"/>
                <a:gd name="connsiteY47" fmla="*/ 15240 h 1870710"/>
                <a:gd name="connsiteX48" fmla="*/ 300990 w 2853690"/>
                <a:gd name="connsiteY48" fmla="*/ 38100 h 1870710"/>
                <a:gd name="connsiteX49" fmla="*/ 331470 w 2853690"/>
                <a:gd name="connsiteY49" fmla="*/ 60960 h 1870710"/>
                <a:gd name="connsiteX50" fmla="*/ 415290 w 2853690"/>
                <a:gd name="connsiteY50" fmla="*/ 133350 h 1870710"/>
                <a:gd name="connsiteX51" fmla="*/ 617220 w 2853690"/>
                <a:gd name="connsiteY51" fmla="*/ 304800 h 187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53690" h="1870710">
                  <a:moveTo>
                    <a:pt x="617220" y="304800"/>
                  </a:moveTo>
                  <a:lnTo>
                    <a:pt x="758190" y="422910"/>
                  </a:lnTo>
                  <a:lnTo>
                    <a:pt x="982980" y="617220"/>
                  </a:lnTo>
                  <a:lnTo>
                    <a:pt x="1139190" y="777240"/>
                  </a:lnTo>
                  <a:lnTo>
                    <a:pt x="1356360" y="952500"/>
                  </a:lnTo>
                  <a:lnTo>
                    <a:pt x="1607820" y="1143000"/>
                  </a:lnTo>
                  <a:lnTo>
                    <a:pt x="1729740" y="1230630"/>
                  </a:lnTo>
                  <a:lnTo>
                    <a:pt x="1939290" y="1367790"/>
                  </a:lnTo>
                  <a:lnTo>
                    <a:pt x="2072640" y="1451610"/>
                  </a:lnTo>
                  <a:lnTo>
                    <a:pt x="2209800" y="1527810"/>
                  </a:lnTo>
                  <a:lnTo>
                    <a:pt x="2316480" y="1577340"/>
                  </a:lnTo>
                  <a:lnTo>
                    <a:pt x="2560320" y="1661160"/>
                  </a:lnTo>
                  <a:lnTo>
                    <a:pt x="2804160" y="1737360"/>
                  </a:lnTo>
                  <a:lnTo>
                    <a:pt x="2838450" y="1756410"/>
                  </a:lnTo>
                  <a:lnTo>
                    <a:pt x="2849880" y="1775460"/>
                  </a:lnTo>
                  <a:lnTo>
                    <a:pt x="2853690" y="1786890"/>
                  </a:lnTo>
                  <a:lnTo>
                    <a:pt x="2838450" y="1805940"/>
                  </a:lnTo>
                  <a:lnTo>
                    <a:pt x="2800350" y="1821180"/>
                  </a:lnTo>
                  <a:lnTo>
                    <a:pt x="2762250" y="1832610"/>
                  </a:lnTo>
                  <a:lnTo>
                    <a:pt x="2293620" y="1855470"/>
                  </a:lnTo>
                  <a:lnTo>
                    <a:pt x="2118360" y="1870710"/>
                  </a:lnTo>
                  <a:lnTo>
                    <a:pt x="2061210" y="1870710"/>
                  </a:lnTo>
                  <a:lnTo>
                    <a:pt x="2007870" y="1866900"/>
                  </a:lnTo>
                  <a:lnTo>
                    <a:pt x="1965960" y="1855470"/>
                  </a:lnTo>
                  <a:lnTo>
                    <a:pt x="1912620" y="1828800"/>
                  </a:lnTo>
                  <a:lnTo>
                    <a:pt x="1866900" y="1790700"/>
                  </a:lnTo>
                  <a:lnTo>
                    <a:pt x="1733550" y="1664970"/>
                  </a:lnTo>
                  <a:lnTo>
                    <a:pt x="1604010" y="1535430"/>
                  </a:lnTo>
                  <a:lnTo>
                    <a:pt x="1344930" y="1272540"/>
                  </a:lnTo>
                  <a:lnTo>
                    <a:pt x="1101090" y="1032510"/>
                  </a:lnTo>
                  <a:lnTo>
                    <a:pt x="952500" y="872490"/>
                  </a:lnTo>
                  <a:lnTo>
                    <a:pt x="781050" y="689610"/>
                  </a:lnTo>
                  <a:lnTo>
                    <a:pt x="537210" y="453390"/>
                  </a:lnTo>
                  <a:lnTo>
                    <a:pt x="304800" y="228600"/>
                  </a:lnTo>
                  <a:lnTo>
                    <a:pt x="220980" y="152400"/>
                  </a:lnTo>
                  <a:lnTo>
                    <a:pt x="182880" y="121920"/>
                  </a:lnTo>
                  <a:lnTo>
                    <a:pt x="156210" y="110490"/>
                  </a:lnTo>
                  <a:lnTo>
                    <a:pt x="106680" y="95250"/>
                  </a:lnTo>
                  <a:lnTo>
                    <a:pt x="68580" y="91440"/>
                  </a:lnTo>
                  <a:lnTo>
                    <a:pt x="34290" y="87630"/>
                  </a:lnTo>
                  <a:lnTo>
                    <a:pt x="0" y="68580"/>
                  </a:lnTo>
                  <a:lnTo>
                    <a:pt x="0" y="53340"/>
                  </a:lnTo>
                  <a:lnTo>
                    <a:pt x="7620" y="30480"/>
                  </a:lnTo>
                  <a:lnTo>
                    <a:pt x="41910" y="15240"/>
                  </a:lnTo>
                  <a:lnTo>
                    <a:pt x="102870" y="0"/>
                  </a:lnTo>
                  <a:lnTo>
                    <a:pt x="148590" y="0"/>
                  </a:lnTo>
                  <a:lnTo>
                    <a:pt x="205740" y="3810"/>
                  </a:lnTo>
                  <a:lnTo>
                    <a:pt x="243840" y="15240"/>
                  </a:lnTo>
                  <a:lnTo>
                    <a:pt x="300990" y="38100"/>
                  </a:lnTo>
                  <a:lnTo>
                    <a:pt x="331470" y="60960"/>
                  </a:lnTo>
                  <a:lnTo>
                    <a:pt x="415290" y="133350"/>
                  </a:lnTo>
                  <a:lnTo>
                    <a:pt x="61722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18833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40" grpId="0" animBg="1"/>
      <p:bldP spid="41" grpId="0" animBg="1"/>
      <p:bldP spid="44" grpId="0" animBg="1"/>
      <p:bldP spid="45" grpId="0" animBg="1"/>
      <p:bldP spid="48" grpId="0" animBg="1"/>
      <p:bldP spid="42" grpId="0" animBg="1"/>
      <p:bldP spid="43" grpId="0" animBg="1"/>
      <p:bldP spid="46" grpId="0" animBg="1"/>
      <p:bldP spid="47" grpId="0" animBg="1"/>
      <p:bldP spid="49" grpId="0" animBg="1"/>
      <p:bldP spid="5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2FE7A7BC-B36E-4A62-8838-595ACF437CA0}"/>
              </a:ext>
            </a:extLst>
          </p:cNvPr>
          <p:cNvGrpSpPr/>
          <p:nvPr/>
        </p:nvGrpSpPr>
        <p:grpSpPr>
          <a:xfrm>
            <a:off x="3592513" y="1543051"/>
            <a:ext cx="5014913" cy="4362450"/>
            <a:chOff x="3592513" y="1543051"/>
            <a:chExt cx="5014913" cy="4362450"/>
          </a:xfrm>
          <a:solidFill>
            <a:schemeClr val="tx1"/>
          </a:solidFill>
        </p:grpSpPr>
        <p:sp>
          <p:nvSpPr>
            <p:cNvPr id="3" name="フリーフォーム 24">
              <a:extLst>
                <a:ext uri="{FF2B5EF4-FFF2-40B4-BE49-F238E27FC236}">
                  <a16:creationId xmlns:a16="http://schemas.microsoft.com/office/drawing/2014/main" id="{B8F4CB8A-2283-4436-9F32-D96057E2B2D6}"/>
                </a:ext>
              </a:extLst>
            </p:cNvPr>
            <p:cNvSpPr/>
            <p:nvPr/>
          </p:nvSpPr>
          <p:spPr>
            <a:xfrm>
              <a:off x="4202114" y="1543051"/>
              <a:ext cx="1101725" cy="569913"/>
            </a:xfrm>
            <a:custGeom>
              <a:avLst/>
              <a:gdLst>
                <a:gd name="connsiteX0" fmla="*/ 204788 w 1100138"/>
                <a:gd name="connsiteY0" fmla="*/ 97631 h 569119"/>
                <a:gd name="connsiteX1" fmla="*/ 354807 w 1100138"/>
                <a:gd name="connsiteY1" fmla="*/ 154781 h 569119"/>
                <a:gd name="connsiteX2" fmla="*/ 485775 w 1100138"/>
                <a:gd name="connsiteY2" fmla="*/ 188119 h 569119"/>
                <a:gd name="connsiteX3" fmla="*/ 702469 w 1100138"/>
                <a:gd name="connsiteY3" fmla="*/ 223838 h 569119"/>
                <a:gd name="connsiteX4" fmla="*/ 878682 w 1100138"/>
                <a:gd name="connsiteY4" fmla="*/ 235744 h 569119"/>
                <a:gd name="connsiteX5" fmla="*/ 923925 w 1100138"/>
                <a:gd name="connsiteY5" fmla="*/ 250031 h 569119"/>
                <a:gd name="connsiteX6" fmla="*/ 978694 w 1100138"/>
                <a:gd name="connsiteY6" fmla="*/ 283369 h 569119"/>
                <a:gd name="connsiteX7" fmla="*/ 1033463 w 1100138"/>
                <a:gd name="connsiteY7" fmla="*/ 330994 h 569119"/>
                <a:gd name="connsiteX8" fmla="*/ 1073944 w 1100138"/>
                <a:gd name="connsiteY8" fmla="*/ 395288 h 569119"/>
                <a:gd name="connsiteX9" fmla="*/ 1095375 w 1100138"/>
                <a:gd name="connsiteY9" fmla="*/ 442913 h 569119"/>
                <a:gd name="connsiteX10" fmla="*/ 1100138 w 1100138"/>
                <a:gd name="connsiteY10" fmla="*/ 476250 h 569119"/>
                <a:gd name="connsiteX11" fmla="*/ 1090613 w 1100138"/>
                <a:gd name="connsiteY11" fmla="*/ 514350 h 569119"/>
                <a:gd name="connsiteX12" fmla="*/ 1064419 w 1100138"/>
                <a:gd name="connsiteY12" fmla="*/ 540544 h 569119"/>
                <a:gd name="connsiteX13" fmla="*/ 1026319 w 1100138"/>
                <a:gd name="connsiteY13" fmla="*/ 559594 h 569119"/>
                <a:gd name="connsiteX14" fmla="*/ 985838 w 1100138"/>
                <a:gd name="connsiteY14" fmla="*/ 566738 h 569119"/>
                <a:gd name="connsiteX15" fmla="*/ 931069 w 1100138"/>
                <a:gd name="connsiteY15" fmla="*/ 569119 h 569119"/>
                <a:gd name="connsiteX16" fmla="*/ 881063 w 1100138"/>
                <a:gd name="connsiteY16" fmla="*/ 564356 h 569119"/>
                <a:gd name="connsiteX17" fmla="*/ 816769 w 1100138"/>
                <a:gd name="connsiteY17" fmla="*/ 550069 h 569119"/>
                <a:gd name="connsiteX18" fmla="*/ 726282 w 1100138"/>
                <a:gd name="connsiteY18" fmla="*/ 519113 h 569119"/>
                <a:gd name="connsiteX19" fmla="*/ 611982 w 1100138"/>
                <a:gd name="connsiteY19" fmla="*/ 473869 h 569119"/>
                <a:gd name="connsiteX20" fmla="*/ 492919 w 1100138"/>
                <a:gd name="connsiteY20" fmla="*/ 426244 h 569119"/>
                <a:gd name="connsiteX21" fmla="*/ 390525 w 1100138"/>
                <a:gd name="connsiteY21" fmla="*/ 369094 h 569119"/>
                <a:gd name="connsiteX22" fmla="*/ 292894 w 1100138"/>
                <a:gd name="connsiteY22" fmla="*/ 309563 h 569119"/>
                <a:gd name="connsiteX23" fmla="*/ 219075 w 1100138"/>
                <a:gd name="connsiteY23" fmla="*/ 250031 h 569119"/>
                <a:gd name="connsiteX24" fmla="*/ 130969 w 1100138"/>
                <a:gd name="connsiteY24" fmla="*/ 176213 h 569119"/>
                <a:gd name="connsiteX25" fmla="*/ 69057 w 1100138"/>
                <a:gd name="connsiteY25" fmla="*/ 114300 h 569119"/>
                <a:gd name="connsiteX26" fmla="*/ 19050 w 1100138"/>
                <a:gd name="connsiteY26" fmla="*/ 59531 h 569119"/>
                <a:gd name="connsiteX27" fmla="*/ 2382 w 1100138"/>
                <a:gd name="connsiteY27" fmla="*/ 35719 h 569119"/>
                <a:gd name="connsiteX28" fmla="*/ 0 w 1100138"/>
                <a:gd name="connsiteY28" fmla="*/ 9525 h 569119"/>
                <a:gd name="connsiteX29" fmla="*/ 11907 w 1100138"/>
                <a:gd name="connsiteY29" fmla="*/ 0 h 569119"/>
                <a:gd name="connsiteX30" fmla="*/ 47625 w 1100138"/>
                <a:gd name="connsiteY30" fmla="*/ 7144 h 569119"/>
                <a:gd name="connsiteX31" fmla="*/ 97632 w 1100138"/>
                <a:gd name="connsiteY31" fmla="*/ 40481 h 569119"/>
                <a:gd name="connsiteX32" fmla="*/ 204788 w 1100138"/>
                <a:gd name="connsiteY32" fmla="*/ 9763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0138" h="569119">
                  <a:moveTo>
                    <a:pt x="204788" y="97631"/>
                  </a:moveTo>
                  <a:lnTo>
                    <a:pt x="354807" y="154781"/>
                  </a:lnTo>
                  <a:lnTo>
                    <a:pt x="485775" y="188119"/>
                  </a:lnTo>
                  <a:lnTo>
                    <a:pt x="702469" y="223838"/>
                  </a:lnTo>
                  <a:lnTo>
                    <a:pt x="878682" y="235744"/>
                  </a:lnTo>
                  <a:lnTo>
                    <a:pt x="923925" y="250031"/>
                  </a:lnTo>
                  <a:lnTo>
                    <a:pt x="978694" y="283369"/>
                  </a:lnTo>
                  <a:lnTo>
                    <a:pt x="1033463" y="330994"/>
                  </a:lnTo>
                  <a:lnTo>
                    <a:pt x="1073944" y="395288"/>
                  </a:lnTo>
                  <a:lnTo>
                    <a:pt x="1095375" y="442913"/>
                  </a:lnTo>
                  <a:lnTo>
                    <a:pt x="1100138" y="476250"/>
                  </a:lnTo>
                  <a:lnTo>
                    <a:pt x="1090613" y="514350"/>
                  </a:lnTo>
                  <a:lnTo>
                    <a:pt x="1064419" y="540544"/>
                  </a:lnTo>
                  <a:lnTo>
                    <a:pt x="1026319" y="559594"/>
                  </a:lnTo>
                  <a:lnTo>
                    <a:pt x="985838" y="566738"/>
                  </a:lnTo>
                  <a:lnTo>
                    <a:pt x="931069" y="569119"/>
                  </a:lnTo>
                  <a:lnTo>
                    <a:pt x="881063" y="564356"/>
                  </a:lnTo>
                  <a:lnTo>
                    <a:pt x="816769" y="550069"/>
                  </a:lnTo>
                  <a:lnTo>
                    <a:pt x="726282" y="519113"/>
                  </a:lnTo>
                  <a:lnTo>
                    <a:pt x="611982" y="473869"/>
                  </a:lnTo>
                  <a:lnTo>
                    <a:pt x="492919" y="426244"/>
                  </a:lnTo>
                  <a:lnTo>
                    <a:pt x="390525" y="369094"/>
                  </a:lnTo>
                  <a:lnTo>
                    <a:pt x="292894" y="309563"/>
                  </a:lnTo>
                  <a:lnTo>
                    <a:pt x="219075" y="250031"/>
                  </a:lnTo>
                  <a:lnTo>
                    <a:pt x="130969" y="176213"/>
                  </a:lnTo>
                  <a:lnTo>
                    <a:pt x="69057" y="114300"/>
                  </a:lnTo>
                  <a:lnTo>
                    <a:pt x="19050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47625" y="7144"/>
                  </a:lnTo>
                  <a:lnTo>
                    <a:pt x="97632" y="40481"/>
                  </a:lnTo>
                  <a:lnTo>
                    <a:pt x="204788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5FBE81A8-68D9-40CC-9100-AEDF8D3FF5B3}"/>
                </a:ext>
              </a:extLst>
            </p:cNvPr>
            <p:cNvSpPr/>
            <p:nvPr/>
          </p:nvSpPr>
          <p:spPr>
            <a:xfrm>
              <a:off x="3592513" y="2357439"/>
              <a:ext cx="2190750" cy="604837"/>
            </a:xfrm>
            <a:custGeom>
              <a:avLst/>
              <a:gdLst>
                <a:gd name="connsiteX0" fmla="*/ 654844 w 2190750"/>
                <a:gd name="connsiteY0" fmla="*/ 328612 h 604837"/>
                <a:gd name="connsiteX1" fmla="*/ 845344 w 2190750"/>
                <a:gd name="connsiteY1" fmla="*/ 295275 h 604837"/>
                <a:gd name="connsiteX2" fmla="*/ 1209675 w 2190750"/>
                <a:gd name="connsiteY2" fmla="*/ 202406 h 604837"/>
                <a:gd name="connsiteX3" fmla="*/ 1578769 w 2190750"/>
                <a:gd name="connsiteY3" fmla="*/ 111918 h 604837"/>
                <a:gd name="connsiteX4" fmla="*/ 1662113 w 2190750"/>
                <a:gd name="connsiteY4" fmla="*/ 78581 h 604837"/>
                <a:gd name="connsiteX5" fmla="*/ 1728788 w 2190750"/>
                <a:gd name="connsiteY5" fmla="*/ 42862 h 604837"/>
                <a:gd name="connsiteX6" fmla="*/ 1783557 w 2190750"/>
                <a:gd name="connsiteY6" fmla="*/ 0 h 604837"/>
                <a:gd name="connsiteX7" fmla="*/ 1819275 w 2190750"/>
                <a:gd name="connsiteY7" fmla="*/ 2381 h 604837"/>
                <a:gd name="connsiteX8" fmla="*/ 1885950 w 2190750"/>
                <a:gd name="connsiteY8" fmla="*/ 9525 h 604837"/>
                <a:gd name="connsiteX9" fmla="*/ 1971675 w 2190750"/>
                <a:gd name="connsiteY9" fmla="*/ 23812 h 604837"/>
                <a:gd name="connsiteX10" fmla="*/ 2033588 w 2190750"/>
                <a:gd name="connsiteY10" fmla="*/ 38100 h 604837"/>
                <a:gd name="connsiteX11" fmla="*/ 2100263 w 2190750"/>
                <a:gd name="connsiteY11" fmla="*/ 64293 h 604837"/>
                <a:gd name="connsiteX12" fmla="*/ 2145507 w 2190750"/>
                <a:gd name="connsiteY12" fmla="*/ 95250 h 604837"/>
                <a:gd name="connsiteX13" fmla="*/ 2178844 w 2190750"/>
                <a:gd name="connsiteY13" fmla="*/ 128587 h 604837"/>
                <a:gd name="connsiteX14" fmla="*/ 2190750 w 2190750"/>
                <a:gd name="connsiteY14" fmla="*/ 159543 h 604837"/>
                <a:gd name="connsiteX15" fmla="*/ 2190750 w 2190750"/>
                <a:gd name="connsiteY15" fmla="*/ 192881 h 604837"/>
                <a:gd name="connsiteX16" fmla="*/ 2176463 w 2190750"/>
                <a:gd name="connsiteY16" fmla="*/ 223837 h 604837"/>
                <a:gd name="connsiteX17" fmla="*/ 2147888 w 2190750"/>
                <a:gd name="connsiteY17" fmla="*/ 250031 h 604837"/>
                <a:gd name="connsiteX18" fmla="*/ 2116932 w 2190750"/>
                <a:gd name="connsiteY18" fmla="*/ 269081 h 604837"/>
                <a:gd name="connsiteX19" fmla="*/ 2016919 w 2190750"/>
                <a:gd name="connsiteY19" fmla="*/ 269081 h 604837"/>
                <a:gd name="connsiteX20" fmla="*/ 1809750 w 2190750"/>
                <a:gd name="connsiteY20" fmla="*/ 280987 h 604837"/>
                <a:gd name="connsiteX21" fmla="*/ 1647825 w 2190750"/>
                <a:gd name="connsiteY21" fmla="*/ 302418 h 604837"/>
                <a:gd name="connsiteX22" fmla="*/ 1466850 w 2190750"/>
                <a:gd name="connsiteY22" fmla="*/ 335756 h 604837"/>
                <a:gd name="connsiteX23" fmla="*/ 1297782 w 2190750"/>
                <a:gd name="connsiteY23" fmla="*/ 373856 h 604837"/>
                <a:gd name="connsiteX24" fmla="*/ 1097757 w 2190750"/>
                <a:gd name="connsiteY24" fmla="*/ 426243 h 604837"/>
                <a:gd name="connsiteX25" fmla="*/ 857250 w 2190750"/>
                <a:gd name="connsiteY25" fmla="*/ 492918 h 604837"/>
                <a:gd name="connsiteX26" fmla="*/ 640557 w 2190750"/>
                <a:gd name="connsiteY26" fmla="*/ 557212 h 604837"/>
                <a:gd name="connsiteX27" fmla="*/ 490538 w 2190750"/>
                <a:gd name="connsiteY27" fmla="*/ 604837 h 604837"/>
                <a:gd name="connsiteX28" fmla="*/ 440532 w 2190750"/>
                <a:gd name="connsiteY28" fmla="*/ 595312 h 604837"/>
                <a:gd name="connsiteX29" fmla="*/ 364332 w 2190750"/>
                <a:gd name="connsiteY29" fmla="*/ 571500 h 604837"/>
                <a:gd name="connsiteX30" fmla="*/ 261938 w 2190750"/>
                <a:gd name="connsiteY30" fmla="*/ 531018 h 604837"/>
                <a:gd name="connsiteX31" fmla="*/ 192882 w 2190750"/>
                <a:gd name="connsiteY31" fmla="*/ 490537 h 604837"/>
                <a:gd name="connsiteX32" fmla="*/ 111919 w 2190750"/>
                <a:gd name="connsiteY32" fmla="*/ 435768 h 604837"/>
                <a:gd name="connsiteX33" fmla="*/ 47625 w 2190750"/>
                <a:gd name="connsiteY33" fmla="*/ 373856 h 604837"/>
                <a:gd name="connsiteX34" fmla="*/ 2382 w 2190750"/>
                <a:gd name="connsiteY34" fmla="*/ 319087 h 604837"/>
                <a:gd name="connsiteX35" fmla="*/ 0 w 2190750"/>
                <a:gd name="connsiteY35" fmla="*/ 302418 h 604837"/>
                <a:gd name="connsiteX36" fmla="*/ 4763 w 2190750"/>
                <a:gd name="connsiteY36" fmla="*/ 278606 h 604837"/>
                <a:gd name="connsiteX37" fmla="*/ 21432 w 2190750"/>
                <a:gd name="connsiteY37" fmla="*/ 264318 h 604837"/>
                <a:gd name="connsiteX38" fmla="*/ 40482 w 2190750"/>
                <a:gd name="connsiteY38" fmla="*/ 261937 h 604837"/>
                <a:gd name="connsiteX39" fmla="*/ 102394 w 2190750"/>
                <a:gd name="connsiteY39" fmla="*/ 280987 h 604837"/>
                <a:gd name="connsiteX40" fmla="*/ 192882 w 2190750"/>
                <a:gd name="connsiteY40" fmla="*/ 302418 h 604837"/>
                <a:gd name="connsiteX41" fmla="*/ 283369 w 2190750"/>
                <a:gd name="connsiteY41" fmla="*/ 321468 h 604837"/>
                <a:gd name="connsiteX42" fmla="*/ 390525 w 2190750"/>
                <a:gd name="connsiteY42" fmla="*/ 335756 h 604837"/>
                <a:gd name="connsiteX43" fmla="*/ 492919 w 2190750"/>
                <a:gd name="connsiteY43" fmla="*/ 338137 h 604837"/>
                <a:gd name="connsiteX44" fmla="*/ 602457 w 2190750"/>
                <a:gd name="connsiteY44" fmla="*/ 335756 h 604837"/>
                <a:gd name="connsiteX45" fmla="*/ 654844 w 2190750"/>
                <a:gd name="connsiteY45" fmla="*/ 3286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0750" h="604837">
                  <a:moveTo>
                    <a:pt x="654844" y="328612"/>
                  </a:moveTo>
                  <a:lnTo>
                    <a:pt x="845344" y="295275"/>
                  </a:lnTo>
                  <a:lnTo>
                    <a:pt x="1209675" y="202406"/>
                  </a:lnTo>
                  <a:lnTo>
                    <a:pt x="1578769" y="111918"/>
                  </a:lnTo>
                  <a:lnTo>
                    <a:pt x="1662113" y="78581"/>
                  </a:lnTo>
                  <a:lnTo>
                    <a:pt x="1728788" y="42862"/>
                  </a:lnTo>
                  <a:lnTo>
                    <a:pt x="1783557" y="0"/>
                  </a:lnTo>
                  <a:lnTo>
                    <a:pt x="1819275" y="2381"/>
                  </a:lnTo>
                  <a:lnTo>
                    <a:pt x="1885950" y="9525"/>
                  </a:lnTo>
                  <a:lnTo>
                    <a:pt x="1971675" y="23812"/>
                  </a:lnTo>
                  <a:lnTo>
                    <a:pt x="2033588" y="38100"/>
                  </a:lnTo>
                  <a:lnTo>
                    <a:pt x="2100263" y="64293"/>
                  </a:lnTo>
                  <a:lnTo>
                    <a:pt x="2145507" y="95250"/>
                  </a:lnTo>
                  <a:lnTo>
                    <a:pt x="2178844" y="128587"/>
                  </a:lnTo>
                  <a:lnTo>
                    <a:pt x="2190750" y="159543"/>
                  </a:lnTo>
                  <a:lnTo>
                    <a:pt x="2190750" y="192881"/>
                  </a:lnTo>
                  <a:lnTo>
                    <a:pt x="2176463" y="223837"/>
                  </a:lnTo>
                  <a:lnTo>
                    <a:pt x="2147888" y="250031"/>
                  </a:lnTo>
                  <a:lnTo>
                    <a:pt x="2116932" y="269081"/>
                  </a:lnTo>
                  <a:lnTo>
                    <a:pt x="2016919" y="269081"/>
                  </a:lnTo>
                  <a:lnTo>
                    <a:pt x="1809750" y="280987"/>
                  </a:lnTo>
                  <a:lnTo>
                    <a:pt x="1647825" y="302418"/>
                  </a:lnTo>
                  <a:lnTo>
                    <a:pt x="1466850" y="335756"/>
                  </a:lnTo>
                  <a:lnTo>
                    <a:pt x="1297782" y="373856"/>
                  </a:lnTo>
                  <a:lnTo>
                    <a:pt x="1097757" y="426243"/>
                  </a:lnTo>
                  <a:lnTo>
                    <a:pt x="857250" y="492918"/>
                  </a:lnTo>
                  <a:lnTo>
                    <a:pt x="640557" y="557212"/>
                  </a:lnTo>
                  <a:lnTo>
                    <a:pt x="490538" y="604837"/>
                  </a:lnTo>
                  <a:lnTo>
                    <a:pt x="440532" y="595312"/>
                  </a:lnTo>
                  <a:lnTo>
                    <a:pt x="364332" y="571500"/>
                  </a:lnTo>
                  <a:lnTo>
                    <a:pt x="261938" y="531018"/>
                  </a:lnTo>
                  <a:lnTo>
                    <a:pt x="192882" y="490537"/>
                  </a:lnTo>
                  <a:lnTo>
                    <a:pt x="111919" y="435768"/>
                  </a:lnTo>
                  <a:lnTo>
                    <a:pt x="47625" y="373856"/>
                  </a:lnTo>
                  <a:lnTo>
                    <a:pt x="2382" y="319087"/>
                  </a:lnTo>
                  <a:lnTo>
                    <a:pt x="0" y="302418"/>
                  </a:lnTo>
                  <a:lnTo>
                    <a:pt x="4763" y="278606"/>
                  </a:lnTo>
                  <a:lnTo>
                    <a:pt x="21432" y="264318"/>
                  </a:lnTo>
                  <a:lnTo>
                    <a:pt x="40482" y="261937"/>
                  </a:lnTo>
                  <a:lnTo>
                    <a:pt x="102394" y="280987"/>
                  </a:lnTo>
                  <a:lnTo>
                    <a:pt x="192882" y="302418"/>
                  </a:lnTo>
                  <a:lnTo>
                    <a:pt x="283369" y="321468"/>
                  </a:lnTo>
                  <a:lnTo>
                    <a:pt x="390525" y="335756"/>
                  </a:lnTo>
                  <a:lnTo>
                    <a:pt x="492919" y="338137"/>
                  </a:lnTo>
                  <a:lnTo>
                    <a:pt x="602457" y="335756"/>
                  </a:lnTo>
                  <a:lnTo>
                    <a:pt x="6548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9">
              <a:extLst>
                <a:ext uri="{FF2B5EF4-FFF2-40B4-BE49-F238E27FC236}">
                  <a16:creationId xmlns:a16="http://schemas.microsoft.com/office/drawing/2014/main" id="{F3853B97-CDF4-45D0-8B67-477C9B3FF9B5}"/>
                </a:ext>
              </a:extLst>
            </p:cNvPr>
            <p:cNvSpPr/>
            <p:nvPr/>
          </p:nvSpPr>
          <p:spPr>
            <a:xfrm>
              <a:off x="4078289" y="3087689"/>
              <a:ext cx="1196975" cy="365125"/>
            </a:xfrm>
            <a:custGeom>
              <a:avLst/>
              <a:gdLst>
                <a:gd name="connsiteX0" fmla="*/ 350044 w 1195388"/>
                <a:gd name="connsiteY0" fmla="*/ 183357 h 364332"/>
                <a:gd name="connsiteX1" fmla="*/ 542925 w 1195388"/>
                <a:gd name="connsiteY1" fmla="*/ 150019 h 364332"/>
                <a:gd name="connsiteX2" fmla="*/ 711994 w 1195388"/>
                <a:gd name="connsiteY2" fmla="*/ 104775 h 364332"/>
                <a:gd name="connsiteX3" fmla="*/ 816769 w 1195388"/>
                <a:gd name="connsiteY3" fmla="*/ 59532 h 364332"/>
                <a:gd name="connsiteX4" fmla="*/ 916782 w 1195388"/>
                <a:gd name="connsiteY4" fmla="*/ 2382 h 364332"/>
                <a:gd name="connsiteX5" fmla="*/ 945357 w 1195388"/>
                <a:gd name="connsiteY5" fmla="*/ 0 h 364332"/>
                <a:gd name="connsiteX6" fmla="*/ 992982 w 1195388"/>
                <a:gd name="connsiteY6" fmla="*/ 14288 h 364332"/>
                <a:gd name="connsiteX7" fmla="*/ 1083469 w 1195388"/>
                <a:gd name="connsiteY7" fmla="*/ 52388 h 364332"/>
                <a:gd name="connsiteX8" fmla="*/ 1154907 w 1195388"/>
                <a:gd name="connsiteY8" fmla="*/ 90488 h 364332"/>
                <a:gd name="connsiteX9" fmla="*/ 1188244 w 1195388"/>
                <a:gd name="connsiteY9" fmla="*/ 116682 h 364332"/>
                <a:gd name="connsiteX10" fmla="*/ 1195388 w 1195388"/>
                <a:gd name="connsiteY10" fmla="*/ 135732 h 364332"/>
                <a:gd name="connsiteX11" fmla="*/ 1190625 w 1195388"/>
                <a:gd name="connsiteY11" fmla="*/ 166688 h 364332"/>
                <a:gd name="connsiteX12" fmla="*/ 1173957 w 1195388"/>
                <a:gd name="connsiteY12" fmla="*/ 195263 h 364332"/>
                <a:gd name="connsiteX13" fmla="*/ 1119188 w 1195388"/>
                <a:gd name="connsiteY13" fmla="*/ 226219 h 364332"/>
                <a:gd name="connsiteX14" fmla="*/ 1104900 w 1195388"/>
                <a:gd name="connsiteY14" fmla="*/ 235744 h 364332"/>
                <a:gd name="connsiteX15" fmla="*/ 981075 w 1195388"/>
                <a:gd name="connsiteY15" fmla="*/ 250032 h 364332"/>
                <a:gd name="connsiteX16" fmla="*/ 709613 w 1195388"/>
                <a:gd name="connsiteY16" fmla="*/ 302419 h 364332"/>
                <a:gd name="connsiteX17" fmla="*/ 533400 w 1195388"/>
                <a:gd name="connsiteY17" fmla="*/ 342900 h 364332"/>
                <a:gd name="connsiteX18" fmla="*/ 450057 w 1195388"/>
                <a:gd name="connsiteY18" fmla="*/ 361950 h 364332"/>
                <a:gd name="connsiteX19" fmla="*/ 388144 w 1195388"/>
                <a:gd name="connsiteY19" fmla="*/ 364332 h 364332"/>
                <a:gd name="connsiteX20" fmla="*/ 335757 w 1195388"/>
                <a:gd name="connsiteY20" fmla="*/ 364332 h 364332"/>
                <a:gd name="connsiteX21" fmla="*/ 271463 w 1195388"/>
                <a:gd name="connsiteY21" fmla="*/ 350044 h 364332"/>
                <a:gd name="connsiteX22" fmla="*/ 183357 w 1195388"/>
                <a:gd name="connsiteY22" fmla="*/ 321469 h 364332"/>
                <a:gd name="connsiteX23" fmla="*/ 100013 w 1195388"/>
                <a:gd name="connsiteY23" fmla="*/ 276225 h 364332"/>
                <a:gd name="connsiteX24" fmla="*/ 33338 w 1195388"/>
                <a:gd name="connsiteY24" fmla="*/ 235744 h 364332"/>
                <a:gd name="connsiteX25" fmla="*/ 9525 w 1195388"/>
                <a:gd name="connsiteY25" fmla="*/ 207169 h 364332"/>
                <a:gd name="connsiteX26" fmla="*/ 0 w 1195388"/>
                <a:gd name="connsiteY26" fmla="*/ 180975 h 364332"/>
                <a:gd name="connsiteX27" fmla="*/ 7144 w 1195388"/>
                <a:gd name="connsiteY27" fmla="*/ 169069 h 364332"/>
                <a:gd name="connsiteX28" fmla="*/ 52388 w 1195388"/>
                <a:gd name="connsiteY28" fmla="*/ 166688 h 364332"/>
                <a:gd name="connsiteX29" fmla="*/ 171450 w 1195388"/>
                <a:gd name="connsiteY29" fmla="*/ 180975 h 364332"/>
                <a:gd name="connsiteX30" fmla="*/ 292894 w 1195388"/>
                <a:gd name="connsiteY30" fmla="*/ 185738 h 364332"/>
                <a:gd name="connsiteX31" fmla="*/ 350044 w 1195388"/>
                <a:gd name="connsiteY31" fmla="*/ 183357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5388" h="364332">
                  <a:moveTo>
                    <a:pt x="350044" y="183357"/>
                  </a:moveTo>
                  <a:lnTo>
                    <a:pt x="542925" y="150019"/>
                  </a:lnTo>
                  <a:lnTo>
                    <a:pt x="711994" y="104775"/>
                  </a:lnTo>
                  <a:lnTo>
                    <a:pt x="816769" y="59532"/>
                  </a:lnTo>
                  <a:lnTo>
                    <a:pt x="916782" y="2382"/>
                  </a:lnTo>
                  <a:lnTo>
                    <a:pt x="945357" y="0"/>
                  </a:lnTo>
                  <a:lnTo>
                    <a:pt x="992982" y="14288"/>
                  </a:lnTo>
                  <a:lnTo>
                    <a:pt x="1083469" y="52388"/>
                  </a:lnTo>
                  <a:lnTo>
                    <a:pt x="1154907" y="90488"/>
                  </a:lnTo>
                  <a:lnTo>
                    <a:pt x="1188244" y="116682"/>
                  </a:lnTo>
                  <a:lnTo>
                    <a:pt x="1195388" y="135732"/>
                  </a:lnTo>
                  <a:lnTo>
                    <a:pt x="1190625" y="166688"/>
                  </a:lnTo>
                  <a:lnTo>
                    <a:pt x="1173957" y="195263"/>
                  </a:lnTo>
                  <a:lnTo>
                    <a:pt x="1119188" y="226219"/>
                  </a:lnTo>
                  <a:lnTo>
                    <a:pt x="1104900" y="235744"/>
                  </a:lnTo>
                  <a:lnTo>
                    <a:pt x="981075" y="250032"/>
                  </a:lnTo>
                  <a:lnTo>
                    <a:pt x="709613" y="302419"/>
                  </a:lnTo>
                  <a:lnTo>
                    <a:pt x="533400" y="342900"/>
                  </a:lnTo>
                  <a:lnTo>
                    <a:pt x="450057" y="361950"/>
                  </a:lnTo>
                  <a:lnTo>
                    <a:pt x="388144" y="364332"/>
                  </a:lnTo>
                  <a:lnTo>
                    <a:pt x="335757" y="364332"/>
                  </a:lnTo>
                  <a:lnTo>
                    <a:pt x="271463" y="350044"/>
                  </a:lnTo>
                  <a:lnTo>
                    <a:pt x="183357" y="321469"/>
                  </a:lnTo>
                  <a:lnTo>
                    <a:pt x="100013" y="276225"/>
                  </a:lnTo>
                  <a:lnTo>
                    <a:pt x="33338" y="235744"/>
                  </a:lnTo>
                  <a:lnTo>
                    <a:pt x="9525" y="207169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52388" y="166688"/>
                  </a:lnTo>
                  <a:lnTo>
                    <a:pt x="171450" y="180975"/>
                  </a:lnTo>
                  <a:lnTo>
                    <a:pt x="292894" y="185738"/>
                  </a:lnTo>
                  <a:lnTo>
                    <a:pt x="350044" y="18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0">
              <a:extLst>
                <a:ext uri="{FF2B5EF4-FFF2-40B4-BE49-F238E27FC236}">
                  <a16:creationId xmlns:a16="http://schemas.microsoft.com/office/drawing/2014/main" id="{385B2368-A59D-4584-84A2-C069145B8A03}"/>
                </a:ext>
              </a:extLst>
            </p:cNvPr>
            <p:cNvSpPr/>
            <p:nvPr/>
          </p:nvSpPr>
          <p:spPr>
            <a:xfrm>
              <a:off x="4125914" y="3714750"/>
              <a:ext cx="1165225" cy="363538"/>
            </a:xfrm>
            <a:custGeom>
              <a:avLst/>
              <a:gdLst>
                <a:gd name="connsiteX0" fmla="*/ 323850 w 1164432"/>
                <a:gd name="connsiteY0" fmla="*/ 185738 h 364331"/>
                <a:gd name="connsiteX1" fmla="*/ 478632 w 1164432"/>
                <a:gd name="connsiteY1" fmla="*/ 164306 h 364331"/>
                <a:gd name="connsiteX2" fmla="*/ 609600 w 1164432"/>
                <a:gd name="connsiteY2" fmla="*/ 126206 h 364331"/>
                <a:gd name="connsiteX3" fmla="*/ 726282 w 1164432"/>
                <a:gd name="connsiteY3" fmla="*/ 78581 h 364331"/>
                <a:gd name="connsiteX4" fmla="*/ 864394 w 1164432"/>
                <a:gd name="connsiteY4" fmla="*/ 4763 h 364331"/>
                <a:gd name="connsiteX5" fmla="*/ 895350 w 1164432"/>
                <a:gd name="connsiteY5" fmla="*/ 0 h 364331"/>
                <a:gd name="connsiteX6" fmla="*/ 931069 w 1164432"/>
                <a:gd name="connsiteY6" fmla="*/ 2381 h 364331"/>
                <a:gd name="connsiteX7" fmla="*/ 978694 w 1164432"/>
                <a:gd name="connsiteY7" fmla="*/ 11906 h 364331"/>
                <a:gd name="connsiteX8" fmla="*/ 1045369 w 1164432"/>
                <a:gd name="connsiteY8" fmla="*/ 33338 h 364331"/>
                <a:gd name="connsiteX9" fmla="*/ 1102519 w 1164432"/>
                <a:gd name="connsiteY9" fmla="*/ 66675 h 364331"/>
                <a:gd name="connsiteX10" fmla="*/ 1152525 w 1164432"/>
                <a:gd name="connsiteY10" fmla="*/ 102394 h 364331"/>
                <a:gd name="connsiteX11" fmla="*/ 1164432 w 1164432"/>
                <a:gd name="connsiteY11" fmla="*/ 119063 h 364331"/>
                <a:gd name="connsiteX12" fmla="*/ 1162050 w 1164432"/>
                <a:gd name="connsiteY12" fmla="*/ 150019 h 364331"/>
                <a:gd name="connsiteX13" fmla="*/ 1138238 w 1164432"/>
                <a:gd name="connsiteY13" fmla="*/ 178594 h 364331"/>
                <a:gd name="connsiteX14" fmla="*/ 1104900 w 1164432"/>
                <a:gd name="connsiteY14" fmla="*/ 200025 h 364331"/>
                <a:gd name="connsiteX15" fmla="*/ 990600 w 1164432"/>
                <a:gd name="connsiteY15" fmla="*/ 238125 h 364331"/>
                <a:gd name="connsiteX16" fmla="*/ 719138 w 1164432"/>
                <a:gd name="connsiteY16" fmla="*/ 304800 h 364331"/>
                <a:gd name="connsiteX17" fmla="*/ 473869 w 1164432"/>
                <a:gd name="connsiteY17" fmla="*/ 354806 h 364331"/>
                <a:gd name="connsiteX18" fmla="*/ 397669 w 1164432"/>
                <a:gd name="connsiteY18" fmla="*/ 364331 h 364331"/>
                <a:gd name="connsiteX19" fmla="*/ 321469 w 1164432"/>
                <a:gd name="connsiteY19" fmla="*/ 357188 h 364331"/>
                <a:gd name="connsiteX20" fmla="*/ 254794 w 1164432"/>
                <a:gd name="connsiteY20" fmla="*/ 340519 h 364331"/>
                <a:gd name="connsiteX21" fmla="*/ 176213 w 1164432"/>
                <a:gd name="connsiteY21" fmla="*/ 316706 h 364331"/>
                <a:gd name="connsiteX22" fmla="*/ 109538 w 1164432"/>
                <a:gd name="connsiteY22" fmla="*/ 283369 h 364331"/>
                <a:gd name="connsiteX23" fmla="*/ 59532 w 1164432"/>
                <a:gd name="connsiteY23" fmla="*/ 252413 h 364331"/>
                <a:gd name="connsiteX24" fmla="*/ 19050 w 1164432"/>
                <a:gd name="connsiteY24" fmla="*/ 223838 h 364331"/>
                <a:gd name="connsiteX25" fmla="*/ 0 w 1164432"/>
                <a:gd name="connsiteY25" fmla="*/ 200025 h 364331"/>
                <a:gd name="connsiteX26" fmla="*/ 0 w 1164432"/>
                <a:gd name="connsiteY26" fmla="*/ 173831 h 364331"/>
                <a:gd name="connsiteX27" fmla="*/ 23813 w 1164432"/>
                <a:gd name="connsiteY27" fmla="*/ 159544 h 364331"/>
                <a:gd name="connsiteX28" fmla="*/ 104775 w 1164432"/>
                <a:gd name="connsiteY28" fmla="*/ 169069 h 364331"/>
                <a:gd name="connsiteX29" fmla="*/ 214313 w 1164432"/>
                <a:gd name="connsiteY29" fmla="*/ 180975 h 364331"/>
                <a:gd name="connsiteX30" fmla="*/ 323850 w 1164432"/>
                <a:gd name="connsiteY30" fmla="*/ 18573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4432" h="364331">
                  <a:moveTo>
                    <a:pt x="323850" y="185738"/>
                  </a:moveTo>
                  <a:lnTo>
                    <a:pt x="478632" y="164306"/>
                  </a:lnTo>
                  <a:lnTo>
                    <a:pt x="609600" y="126206"/>
                  </a:lnTo>
                  <a:lnTo>
                    <a:pt x="726282" y="78581"/>
                  </a:lnTo>
                  <a:lnTo>
                    <a:pt x="864394" y="4763"/>
                  </a:lnTo>
                  <a:lnTo>
                    <a:pt x="895350" y="0"/>
                  </a:lnTo>
                  <a:lnTo>
                    <a:pt x="931069" y="2381"/>
                  </a:lnTo>
                  <a:lnTo>
                    <a:pt x="978694" y="11906"/>
                  </a:lnTo>
                  <a:lnTo>
                    <a:pt x="1045369" y="33338"/>
                  </a:lnTo>
                  <a:lnTo>
                    <a:pt x="1102519" y="66675"/>
                  </a:lnTo>
                  <a:lnTo>
                    <a:pt x="1152525" y="102394"/>
                  </a:lnTo>
                  <a:lnTo>
                    <a:pt x="1164432" y="119063"/>
                  </a:lnTo>
                  <a:lnTo>
                    <a:pt x="1162050" y="150019"/>
                  </a:lnTo>
                  <a:lnTo>
                    <a:pt x="1138238" y="178594"/>
                  </a:lnTo>
                  <a:lnTo>
                    <a:pt x="1104900" y="200025"/>
                  </a:lnTo>
                  <a:lnTo>
                    <a:pt x="990600" y="238125"/>
                  </a:lnTo>
                  <a:lnTo>
                    <a:pt x="719138" y="304800"/>
                  </a:lnTo>
                  <a:lnTo>
                    <a:pt x="473869" y="354806"/>
                  </a:lnTo>
                  <a:lnTo>
                    <a:pt x="397669" y="364331"/>
                  </a:lnTo>
                  <a:lnTo>
                    <a:pt x="321469" y="357188"/>
                  </a:lnTo>
                  <a:lnTo>
                    <a:pt x="254794" y="340519"/>
                  </a:lnTo>
                  <a:lnTo>
                    <a:pt x="176213" y="316706"/>
                  </a:lnTo>
                  <a:lnTo>
                    <a:pt x="109538" y="283369"/>
                  </a:lnTo>
                  <a:lnTo>
                    <a:pt x="59532" y="252413"/>
                  </a:lnTo>
                  <a:lnTo>
                    <a:pt x="19050" y="223838"/>
                  </a:lnTo>
                  <a:lnTo>
                    <a:pt x="0" y="200025"/>
                  </a:lnTo>
                  <a:lnTo>
                    <a:pt x="0" y="173831"/>
                  </a:lnTo>
                  <a:lnTo>
                    <a:pt x="23813" y="159544"/>
                  </a:lnTo>
                  <a:lnTo>
                    <a:pt x="104775" y="169069"/>
                  </a:lnTo>
                  <a:lnTo>
                    <a:pt x="214313" y="180975"/>
                  </a:lnTo>
                  <a:lnTo>
                    <a:pt x="323850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3">
              <a:extLst>
                <a:ext uri="{FF2B5EF4-FFF2-40B4-BE49-F238E27FC236}">
                  <a16:creationId xmlns:a16="http://schemas.microsoft.com/office/drawing/2014/main" id="{2FDF804F-139C-4E96-A126-7D41A0071DFF}"/>
                </a:ext>
              </a:extLst>
            </p:cNvPr>
            <p:cNvSpPr/>
            <p:nvPr/>
          </p:nvSpPr>
          <p:spPr>
            <a:xfrm>
              <a:off x="3956050" y="4519614"/>
              <a:ext cx="585788" cy="1227137"/>
            </a:xfrm>
            <a:custGeom>
              <a:avLst/>
              <a:gdLst>
                <a:gd name="connsiteX0" fmla="*/ 438411 w 586218"/>
                <a:gd name="connsiteY0" fmla="*/ 375781 h 1227550"/>
                <a:gd name="connsiteX1" fmla="*/ 561166 w 586218"/>
                <a:gd name="connsiteY1" fmla="*/ 929431 h 1227550"/>
                <a:gd name="connsiteX2" fmla="*/ 583713 w 586218"/>
                <a:gd name="connsiteY2" fmla="*/ 1022124 h 1227550"/>
                <a:gd name="connsiteX3" fmla="*/ 586218 w 586218"/>
                <a:gd name="connsiteY3" fmla="*/ 1054691 h 1227550"/>
                <a:gd name="connsiteX4" fmla="*/ 578702 w 586218"/>
                <a:gd name="connsiteY4" fmla="*/ 1109806 h 1227550"/>
                <a:gd name="connsiteX5" fmla="*/ 568681 w 586218"/>
                <a:gd name="connsiteY5" fmla="*/ 1147384 h 1227550"/>
                <a:gd name="connsiteX6" fmla="*/ 568681 w 586218"/>
                <a:gd name="connsiteY6" fmla="*/ 1174941 h 1227550"/>
                <a:gd name="connsiteX7" fmla="*/ 563671 w 586218"/>
                <a:gd name="connsiteY7" fmla="*/ 1202498 h 1227550"/>
                <a:gd name="connsiteX8" fmla="*/ 553650 w 586218"/>
                <a:gd name="connsiteY8" fmla="*/ 1225045 h 1227550"/>
                <a:gd name="connsiteX9" fmla="*/ 531103 w 586218"/>
                <a:gd name="connsiteY9" fmla="*/ 1227550 h 1227550"/>
                <a:gd name="connsiteX10" fmla="*/ 498536 w 586218"/>
                <a:gd name="connsiteY10" fmla="*/ 1217530 h 1227550"/>
                <a:gd name="connsiteX11" fmla="*/ 455947 w 586218"/>
                <a:gd name="connsiteY11" fmla="*/ 1184962 h 1227550"/>
                <a:gd name="connsiteX12" fmla="*/ 410853 w 586218"/>
                <a:gd name="connsiteY12" fmla="*/ 1137363 h 1227550"/>
                <a:gd name="connsiteX13" fmla="*/ 378286 w 586218"/>
                <a:gd name="connsiteY13" fmla="*/ 1092269 h 1227550"/>
                <a:gd name="connsiteX14" fmla="*/ 348223 w 586218"/>
                <a:gd name="connsiteY14" fmla="*/ 1027134 h 1227550"/>
                <a:gd name="connsiteX15" fmla="*/ 333192 w 586218"/>
                <a:gd name="connsiteY15" fmla="*/ 974525 h 1227550"/>
                <a:gd name="connsiteX16" fmla="*/ 325676 w 586218"/>
                <a:gd name="connsiteY16" fmla="*/ 881832 h 1227550"/>
                <a:gd name="connsiteX17" fmla="*/ 303130 w 586218"/>
                <a:gd name="connsiteY17" fmla="*/ 789139 h 1227550"/>
                <a:gd name="connsiteX18" fmla="*/ 165343 w 586218"/>
                <a:gd name="connsiteY18" fmla="*/ 268057 h 1227550"/>
                <a:gd name="connsiteX19" fmla="*/ 137786 w 586218"/>
                <a:gd name="connsiteY19" fmla="*/ 202921 h 1227550"/>
                <a:gd name="connsiteX20" fmla="*/ 115239 w 586218"/>
                <a:gd name="connsiteY20" fmla="*/ 160333 h 1227550"/>
                <a:gd name="connsiteX21" fmla="*/ 72651 w 586218"/>
                <a:gd name="connsiteY21" fmla="*/ 112734 h 1227550"/>
                <a:gd name="connsiteX22" fmla="*/ 27557 w 586218"/>
                <a:gd name="connsiteY22" fmla="*/ 65135 h 1227550"/>
                <a:gd name="connsiteX23" fmla="*/ 2505 w 586218"/>
                <a:gd name="connsiteY23" fmla="*/ 37578 h 1227550"/>
                <a:gd name="connsiteX24" fmla="*/ 0 w 586218"/>
                <a:gd name="connsiteY24" fmla="*/ 20041 h 1227550"/>
                <a:gd name="connsiteX25" fmla="*/ 5010 w 586218"/>
                <a:gd name="connsiteY25" fmla="*/ 7515 h 1227550"/>
                <a:gd name="connsiteX26" fmla="*/ 20041 w 586218"/>
                <a:gd name="connsiteY26" fmla="*/ 0 h 1227550"/>
                <a:gd name="connsiteX27" fmla="*/ 57619 w 586218"/>
                <a:gd name="connsiteY27" fmla="*/ 5010 h 1227550"/>
                <a:gd name="connsiteX28" fmla="*/ 212942 w 586218"/>
                <a:gd name="connsiteY28" fmla="*/ 47599 h 1227550"/>
                <a:gd name="connsiteX29" fmla="*/ 373275 w 586218"/>
                <a:gd name="connsiteY29" fmla="*/ 100208 h 1227550"/>
                <a:gd name="connsiteX30" fmla="*/ 438411 w 586218"/>
                <a:gd name="connsiteY30" fmla="*/ 375781 h 122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6218" h="1227550">
                  <a:moveTo>
                    <a:pt x="438411" y="375781"/>
                  </a:moveTo>
                  <a:lnTo>
                    <a:pt x="561166" y="929431"/>
                  </a:lnTo>
                  <a:lnTo>
                    <a:pt x="583713" y="1022124"/>
                  </a:lnTo>
                  <a:lnTo>
                    <a:pt x="586218" y="1054691"/>
                  </a:lnTo>
                  <a:lnTo>
                    <a:pt x="578702" y="1109806"/>
                  </a:lnTo>
                  <a:lnTo>
                    <a:pt x="568681" y="1147384"/>
                  </a:lnTo>
                  <a:lnTo>
                    <a:pt x="568681" y="1174941"/>
                  </a:lnTo>
                  <a:lnTo>
                    <a:pt x="563671" y="1202498"/>
                  </a:lnTo>
                  <a:lnTo>
                    <a:pt x="553650" y="1225045"/>
                  </a:lnTo>
                  <a:lnTo>
                    <a:pt x="531103" y="1227550"/>
                  </a:lnTo>
                  <a:lnTo>
                    <a:pt x="498536" y="1217530"/>
                  </a:lnTo>
                  <a:lnTo>
                    <a:pt x="455947" y="1184962"/>
                  </a:lnTo>
                  <a:lnTo>
                    <a:pt x="410853" y="1137363"/>
                  </a:lnTo>
                  <a:lnTo>
                    <a:pt x="378286" y="1092269"/>
                  </a:lnTo>
                  <a:lnTo>
                    <a:pt x="348223" y="1027134"/>
                  </a:lnTo>
                  <a:lnTo>
                    <a:pt x="333192" y="974525"/>
                  </a:lnTo>
                  <a:lnTo>
                    <a:pt x="325676" y="881832"/>
                  </a:lnTo>
                  <a:lnTo>
                    <a:pt x="303130" y="789139"/>
                  </a:lnTo>
                  <a:lnTo>
                    <a:pt x="165343" y="268057"/>
                  </a:lnTo>
                  <a:lnTo>
                    <a:pt x="137786" y="202921"/>
                  </a:lnTo>
                  <a:lnTo>
                    <a:pt x="115239" y="160333"/>
                  </a:lnTo>
                  <a:lnTo>
                    <a:pt x="72651" y="112734"/>
                  </a:lnTo>
                  <a:lnTo>
                    <a:pt x="27557" y="65135"/>
                  </a:lnTo>
                  <a:lnTo>
                    <a:pt x="2505" y="37578"/>
                  </a:lnTo>
                  <a:lnTo>
                    <a:pt x="0" y="20041"/>
                  </a:lnTo>
                  <a:lnTo>
                    <a:pt x="5010" y="7515"/>
                  </a:lnTo>
                  <a:lnTo>
                    <a:pt x="20041" y="0"/>
                  </a:lnTo>
                  <a:lnTo>
                    <a:pt x="57619" y="5010"/>
                  </a:lnTo>
                  <a:lnTo>
                    <a:pt x="212942" y="47599"/>
                  </a:lnTo>
                  <a:lnTo>
                    <a:pt x="373275" y="100208"/>
                  </a:lnTo>
                  <a:lnTo>
                    <a:pt x="438411" y="37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7B09DDD6-9064-4A31-BDAE-E2FB3D1B6A5C}"/>
                </a:ext>
              </a:extLst>
            </p:cNvPr>
            <p:cNvSpPr/>
            <p:nvPr/>
          </p:nvSpPr>
          <p:spPr>
            <a:xfrm>
              <a:off x="5740400" y="1758951"/>
              <a:ext cx="647700" cy="1527175"/>
            </a:xfrm>
            <a:custGeom>
              <a:avLst/>
              <a:gdLst>
                <a:gd name="connsiteX0" fmla="*/ 606425 w 647700"/>
                <a:gd name="connsiteY0" fmla="*/ 463550 h 1527175"/>
                <a:gd name="connsiteX1" fmla="*/ 552450 w 647700"/>
                <a:gd name="connsiteY1" fmla="*/ 714375 h 1527175"/>
                <a:gd name="connsiteX2" fmla="*/ 495300 w 647700"/>
                <a:gd name="connsiteY2" fmla="*/ 876300 h 1527175"/>
                <a:gd name="connsiteX3" fmla="*/ 428625 w 647700"/>
                <a:gd name="connsiteY3" fmla="*/ 1028700 h 1527175"/>
                <a:gd name="connsiteX4" fmla="*/ 368300 w 647700"/>
                <a:gd name="connsiteY4" fmla="*/ 1133475 h 1527175"/>
                <a:gd name="connsiteX5" fmla="*/ 254000 w 647700"/>
                <a:gd name="connsiteY5" fmla="*/ 1292225 h 1527175"/>
                <a:gd name="connsiteX6" fmla="*/ 120650 w 647700"/>
                <a:gd name="connsiteY6" fmla="*/ 1460500 h 1527175"/>
                <a:gd name="connsiteX7" fmla="*/ 73025 w 647700"/>
                <a:gd name="connsiteY7" fmla="*/ 1520825 h 1527175"/>
                <a:gd name="connsiteX8" fmla="*/ 44450 w 647700"/>
                <a:gd name="connsiteY8" fmla="*/ 1527175 h 1527175"/>
                <a:gd name="connsiteX9" fmla="*/ 12700 w 647700"/>
                <a:gd name="connsiteY9" fmla="*/ 1527175 h 1527175"/>
                <a:gd name="connsiteX10" fmla="*/ 0 w 647700"/>
                <a:gd name="connsiteY10" fmla="*/ 1511300 h 1527175"/>
                <a:gd name="connsiteX11" fmla="*/ 3175 w 647700"/>
                <a:gd name="connsiteY11" fmla="*/ 1495425 h 1527175"/>
                <a:gd name="connsiteX12" fmla="*/ 25400 w 647700"/>
                <a:gd name="connsiteY12" fmla="*/ 1450975 h 1527175"/>
                <a:gd name="connsiteX13" fmla="*/ 114300 w 647700"/>
                <a:gd name="connsiteY13" fmla="*/ 1295400 h 1527175"/>
                <a:gd name="connsiteX14" fmla="*/ 190500 w 647700"/>
                <a:gd name="connsiteY14" fmla="*/ 1143000 h 1527175"/>
                <a:gd name="connsiteX15" fmla="*/ 269875 w 647700"/>
                <a:gd name="connsiteY15" fmla="*/ 952500 h 1527175"/>
                <a:gd name="connsiteX16" fmla="*/ 304800 w 647700"/>
                <a:gd name="connsiteY16" fmla="*/ 831850 h 1527175"/>
                <a:gd name="connsiteX17" fmla="*/ 336550 w 647700"/>
                <a:gd name="connsiteY17" fmla="*/ 641350 h 1527175"/>
                <a:gd name="connsiteX18" fmla="*/ 346075 w 647700"/>
                <a:gd name="connsiteY18" fmla="*/ 479425 h 1527175"/>
                <a:gd name="connsiteX19" fmla="*/ 349250 w 647700"/>
                <a:gd name="connsiteY19" fmla="*/ 301625 h 1527175"/>
                <a:gd name="connsiteX20" fmla="*/ 333375 w 647700"/>
                <a:gd name="connsiteY20" fmla="*/ 241300 h 1527175"/>
                <a:gd name="connsiteX21" fmla="*/ 307975 w 647700"/>
                <a:gd name="connsiteY21" fmla="*/ 196850 h 1527175"/>
                <a:gd name="connsiteX22" fmla="*/ 254000 w 647700"/>
                <a:gd name="connsiteY22" fmla="*/ 136525 h 1527175"/>
                <a:gd name="connsiteX23" fmla="*/ 184150 w 647700"/>
                <a:gd name="connsiteY23" fmla="*/ 82550 h 1527175"/>
                <a:gd name="connsiteX24" fmla="*/ 149225 w 647700"/>
                <a:gd name="connsiteY24" fmla="*/ 63500 h 1527175"/>
                <a:gd name="connsiteX25" fmla="*/ 130175 w 647700"/>
                <a:gd name="connsiteY25" fmla="*/ 38100 h 1527175"/>
                <a:gd name="connsiteX26" fmla="*/ 123825 w 647700"/>
                <a:gd name="connsiteY26" fmla="*/ 15875 h 1527175"/>
                <a:gd name="connsiteX27" fmla="*/ 136525 w 647700"/>
                <a:gd name="connsiteY27" fmla="*/ 0 h 1527175"/>
                <a:gd name="connsiteX28" fmla="*/ 190500 w 647700"/>
                <a:gd name="connsiteY28" fmla="*/ 0 h 1527175"/>
                <a:gd name="connsiteX29" fmla="*/ 285750 w 647700"/>
                <a:gd name="connsiteY29" fmla="*/ 12700 h 1527175"/>
                <a:gd name="connsiteX30" fmla="*/ 419100 w 647700"/>
                <a:gd name="connsiteY30" fmla="*/ 47625 h 1527175"/>
                <a:gd name="connsiteX31" fmla="*/ 520700 w 647700"/>
                <a:gd name="connsiteY31" fmla="*/ 82550 h 1527175"/>
                <a:gd name="connsiteX32" fmla="*/ 603250 w 647700"/>
                <a:gd name="connsiteY32" fmla="*/ 111125 h 1527175"/>
                <a:gd name="connsiteX33" fmla="*/ 647700 w 647700"/>
                <a:gd name="connsiteY33" fmla="*/ 139700 h 1527175"/>
                <a:gd name="connsiteX34" fmla="*/ 641350 w 647700"/>
                <a:gd name="connsiteY34" fmla="*/ 285750 h 1527175"/>
                <a:gd name="connsiteX35" fmla="*/ 606425 w 647700"/>
                <a:gd name="connsiteY35" fmla="*/ 463550 h 15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7700" h="1527175">
                  <a:moveTo>
                    <a:pt x="606425" y="463550"/>
                  </a:moveTo>
                  <a:lnTo>
                    <a:pt x="552450" y="714375"/>
                  </a:lnTo>
                  <a:lnTo>
                    <a:pt x="495300" y="876300"/>
                  </a:lnTo>
                  <a:lnTo>
                    <a:pt x="428625" y="1028700"/>
                  </a:lnTo>
                  <a:lnTo>
                    <a:pt x="368300" y="1133475"/>
                  </a:lnTo>
                  <a:lnTo>
                    <a:pt x="254000" y="1292225"/>
                  </a:lnTo>
                  <a:lnTo>
                    <a:pt x="120650" y="1460500"/>
                  </a:lnTo>
                  <a:lnTo>
                    <a:pt x="73025" y="1520825"/>
                  </a:lnTo>
                  <a:lnTo>
                    <a:pt x="44450" y="1527175"/>
                  </a:lnTo>
                  <a:lnTo>
                    <a:pt x="12700" y="1527175"/>
                  </a:lnTo>
                  <a:lnTo>
                    <a:pt x="0" y="1511300"/>
                  </a:lnTo>
                  <a:lnTo>
                    <a:pt x="3175" y="1495425"/>
                  </a:lnTo>
                  <a:lnTo>
                    <a:pt x="25400" y="1450975"/>
                  </a:lnTo>
                  <a:lnTo>
                    <a:pt x="114300" y="1295400"/>
                  </a:lnTo>
                  <a:lnTo>
                    <a:pt x="190500" y="1143000"/>
                  </a:lnTo>
                  <a:lnTo>
                    <a:pt x="269875" y="952500"/>
                  </a:lnTo>
                  <a:lnTo>
                    <a:pt x="304800" y="831850"/>
                  </a:lnTo>
                  <a:lnTo>
                    <a:pt x="336550" y="641350"/>
                  </a:lnTo>
                  <a:lnTo>
                    <a:pt x="346075" y="479425"/>
                  </a:lnTo>
                  <a:cubicBezTo>
                    <a:pt x="347133" y="420158"/>
                    <a:pt x="348192" y="360892"/>
                    <a:pt x="349250" y="301625"/>
                  </a:cubicBezTo>
                  <a:lnTo>
                    <a:pt x="333375" y="241300"/>
                  </a:lnTo>
                  <a:lnTo>
                    <a:pt x="307975" y="196850"/>
                  </a:lnTo>
                  <a:lnTo>
                    <a:pt x="254000" y="136525"/>
                  </a:lnTo>
                  <a:lnTo>
                    <a:pt x="184150" y="82550"/>
                  </a:lnTo>
                  <a:lnTo>
                    <a:pt x="149225" y="63500"/>
                  </a:lnTo>
                  <a:lnTo>
                    <a:pt x="130175" y="38100"/>
                  </a:lnTo>
                  <a:lnTo>
                    <a:pt x="123825" y="15875"/>
                  </a:lnTo>
                  <a:lnTo>
                    <a:pt x="136525" y="0"/>
                  </a:lnTo>
                  <a:lnTo>
                    <a:pt x="190500" y="0"/>
                  </a:lnTo>
                  <a:lnTo>
                    <a:pt x="285750" y="12700"/>
                  </a:lnTo>
                  <a:lnTo>
                    <a:pt x="419100" y="47625"/>
                  </a:lnTo>
                  <a:lnTo>
                    <a:pt x="520700" y="82550"/>
                  </a:lnTo>
                  <a:lnTo>
                    <a:pt x="603250" y="111125"/>
                  </a:lnTo>
                  <a:lnTo>
                    <a:pt x="647700" y="139700"/>
                  </a:lnTo>
                  <a:lnTo>
                    <a:pt x="641350" y="285750"/>
                  </a:lnTo>
                  <a:lnTo>
                    <a:pt x="606425" y="463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7">
              <a:extLst>
                <a:ext uri="{FF2B5EF4-FFF2-40B4-BE49-F238E27FC236}">
                  <a16:creationId xmlns:a16="http://schemas.microsoft.com/office/drawing/2014/main" id="{0610B2EF-451F-45C1-B511-1B8C47F4422B}"/>
                </a:ext>
              </a:extLst>
            </p:cNvPr>
            <p:cNvSpPr/>
            <p:nvPr/>
          </p:nvSpPr>
          <p:spPr>
            <a:xfrm>
              <a:off x="5992814" y="3314701"/>
              <a:ext cx="1641475" cy="423863"/>
            </a:xfrm>
            <a:custGeom>
              <a:avLst/>
              <a:gdLst>
                <a:gd name="connsiteX0" fmla="*/ 452438 w 1640682"/>
                <a:gd name="connsiteY0" fmla="*/ 197644 h 423863"/>
                <a:gd name="connsiteX1" fmla="*/ 802482 w 1640682"/>
                <a:gd name="connsiteY1" fmla="*/ 147638 h 423863"/>
                <a:gd name="connsiteX2" fmla="*/ 1073944 w 1640682"/>
                <a:gd name="connsiteY2" fmla="*/ 100013 h 423863"/>
                <a:gd name="connsiteX3" fmla="*/ 1135857 w 1640682"/>
                <a:gd name="connsiteY3" fmla="*/ 73819 h 423863"/>
                <a:gd name="connsiteX4" fmla="*/ 1200150 w 1640682"/>
                <a:gd name="connsiteY4" fmla="*/ 33338 h 423863"/>
                <a:gd name="connsiteX5" fmla="*/ 1231107 w 1640682"/>
                <a:gd name="connsiteY5" fmla="*/ 9525 h 423863"/>
                <a:gd name="connsiteX6" fmla="*/ 1252538 w 1640682"/>
                <a:gd name="connsiteY6" fmla="*/ 2381 h 423863"/>
                <a:gd name="connsiteX7" fmla="*/ 1273969 w 1640682"/>
                <a:gd name="connsiteY7" fmla="*/ 0 h 423863"/>
                <a:gd name="connsiteX8" fmla="*/ 1314450 w 1640682"/>
                <a:gd name="connsiteY8" fmla="*/ 7144 h 423863"/>
                <a:gd name="connsiteX9" fmla="*/ 1362075 w 1640682"/>
                <a:gd name="connsiteY9" fmla="*/ 23813 h 423863"/>
                <a:gd name="connsiteX10" fmla="*/ 1426369 w 1640682"/>
                <a:gd name="connsiteY10" fmla="*/ 59531 h 423863"/>
                <a:gd name="connsiteX11" fmla="*/ 1490663 w 1640682"/>
                <a:gd name="connsiteY11" fmla="*/ 97631 h 423863"/>
                <a:gd name="connsiteX12" fmla="*/ 1559719 w 1640682"/>
                <a:gd name="connsiteY12" fmla="*/ 157163 h 423863"/>
                <a:gd name="connsiteX13" fmla="*/ 1616869 w 1640682"/>
                <a:gd name="connsiteY13" fmla="*/ 207169 h 423863"/>
                <a:gd name="connsiteX14" fmla="*/ 1633538 w 1640682"/>
                <a:gd name="connsiteY14" fmla="*/ 226219 h 423863"/>
                <a:gd name="connsiteX15" fmla="*/ 1640682 w 1640682"/>
                <a:gd name="connsiteY15" fmla="*/ 250031 h 423863"/>
                <a:gd name="connsiteX16" fmla="*/ 1633538 w 1640682"/>
                <a:gd name="connsiteY16" fmla="*/ 273844 h 423863"/>
                <a:gd name="connsiteX17" fmla="*/ 1609725 w 1640682"/>
                <a:gd name="connsiteY17" fmla="*/ 314325 h 423863"/>
                <a:gd name="connsiteX18" fmla="*/ 1588294 w 1640682"/>
                <a:gd name="connsiteY18" fmla="*/ 335756 h 423863"/>
                <a:gd name="connsiteX19" fmla="*/ 1552575 w 1640682"/>
                <a:gd name="connsiteY19" fmla="*/ 354806 h 423863"/>
                <a:gd name="connsiteX20" fmla="*/ 1164432 w 1640682"/>
                <a:gd name="connsiteY20" fmla="*/ 273844 h 423863"/>
                <a:gd name="connsiteX21" fmla="*/ 1095375 w 1640682"/>
                <a:gd name="connsiteY21" fmla="*/ 278606 h 423863"/>
                <a:gd name="connsiteX22" fmla="*/ 485775 w 1640682"/>
                <a:gd name="connsiteY22" fmla="*/ 359569 h 423863"/>
                <a:gd name="connsiteX23" fmla="*/ 450057 w 1640682"/>
                <a:gd name="connsiteY23" fmla="*/ 371475 h 423863"/>
                <a:gd name="connsiteX24" fmla="*/ 333375 w 1640682"/>
                <a:gd name="connsiteY24" fmla="*/ 421481 h 423863"/>
                <a:gd name="connsiteX25" fmla="*/ 316707 w 1640682"/>
                <a:gd name="connsiteY25" fmla="*/ 423863 h 423863"/>
                <a:gd name="connsiteX26" fmla="*/ 283369 w 1640682"/>
                <a:gd name="connsiteY26" fmla="*/ 414338 h 423863"/>
                <a:gd name="connsiteX27" fmla="*/ 204788 w 1640682"/>
                <a:gd name="connsiteY27" fmla="*/ 371475 h 423863"/>
                <a:gd name="connsiteX28" fmla="*/ 111919 w 1640682"/>
                <a:gd name="connsiteY28" fmla="*/ 309563 h 423863"/>
                <a:gd name="connsiteX29" fmla="*/ 38100 w 1640682"/>
                <a:gd name="connsiteY29" fmla="*/ 257175 h 423863"/>
                <a:gd name="connsiteX30" fmla="*/ 9525 w 1640682"/>
                <a:gd name="connsiteY30" fmla="*/ 228600 h 423863"/>
                <a:gd name="connsiteX31" fmla="*/ 0 w 1640682"/>
                <a:gd name="connsiteY31" fmla="*/ 207169 h 423863"/>
                <a:gd name="connsiteX32" fmla="*/ 9525 w 1640682"/>
                <a:gd name="connsiteY32" fmla="*/ 183356 h 423863"/>
                <a:gd name="connsiteX33" fmla="*/ 38100 w 1640682"/>
                <a:gd name="connsiteY33" fmla="*/ 183356 h 423863"/>
                <a:gd name="connsiteX34" fmla="*/ 97632 w 1640682"/>
                <a:gd name="connsiteY34" fmla="*/ 190500 h 423863"/>
                <a:gd name="connsiteX35" fmla="*/ 202407 w 1640682"/>
                <a:gd name="connsiteY35" fmla="*/ 204788 h 423863"/>
                <a:gd name="connsiteX36" fmla="*/ 328613 w 1640682"/>
                <a:gd name="connsiteY36" fmla="*/ 204788 h 423863"/>
                <a:gd name="connsiteX37" fmla="*/ 452438 w 1640682"/>
                <a:gd name="connsiteY37" fmla="*/ 1976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0682" h="423863">
                  <a:moveTo>
                    <a:pt x="452438" y="197644"/>
                  </a:moveTo>
                  <a:lnTo>
                    <a:pt x="802482" y="147638"/>
                  </a:lnTo>
                  <a:lnTo>
                    <a:pt x="1073944" y="100013"/>
                  </a:lnTo>
                  <a:lnTo>
                    <a:pt x="1135857" y="73819"/>
                  </a:lnTo>
                  <a:lnTo>
                    <a:pt x="1200150" y="33338"/>
                  </a:lnTo>
                  <a:lnTo>
                    <a:pt x="1231107" y="9525"/>
                  </a:lnTo>
                  <a:lnTo>
                    <a:pt x="1252538" y="2381"/>
                  </a:lnTo>
                  <a:lnTo>
                    <a:pt x="1273969" y="0"/>
                  </a:lnTo>
                  <a:lnTo>
                    <a:pt x="1314450" y="7144"/>
                  </a:lnTo>
                  <a:lnTo>
                    <a:pt x="1362075" y="23813"/>
                  </a:lnTo>
                  <a:lnTo>
                    <a:pt x="1426369" y="59531"/>
                  </a:lnTo>
                  <a:lnTo>
                    <a:pt x="1490663" y="97631"/>
                  </a:lnTo>
                  <a:lnTo>
                    <a:pt x="1559719" y="157163"/>
                  </a:lnTo>
                  <a:lnTo>
                    <a:pt x="1616869" y="207169"/>
                  </a:lnTo>
                  <a:lnTo>
                    <a:pt x="1633538" y="226219"/>
                  </a:lnTo>
                  <a:lnTo>
                    <a:pt x="1640682" y="250031"/>
                  </a:lnTo>
                  <a:lnTo>
                    <a:pt x="1633538" y="273844"/>
                  </a:lnTo>
                  <a:lnTo>
                    <a:pt x="1609725" y="314325"/>
                  </a:lnTo>
                  <a:lnTo>
                    <a:pt x="1588294" y="335756"/>
                  </a:lnTo>
                  <a:lnTo>
                    <a:pt x="1552575" y="354806"/>
                  </a:lnTo>
                  <a:lnTo>
                    <a:pt x="1164432" y="273844"/>
                  </a:lnTo>
                  <a:lnTo>
                    <a:pt x="1095375" y="278606"/>
                  </a:lnTo>
                  <a:lnTo>
                    <a:pt x="485775" y="359569"/>
                  </a:lnTo>
                  <a:lnTo>
                    <a:pt x="450057" y="371475"/>
                  </a:lnTo>
                  <a:lnTo>
                    <a:pt x="333375" y="421481"/>
                  </a:lnTo>
                  <a:lnTo>
                    <a:pt x="316707" y="423863"/>
                  </a:lnTo>
                  <a:lnTo>
                    <a:pt x="283369" y="414338"/>
                  </a:lnTo>
                  <a:lnTo>
                    <a:pt x="204788" y="371475"/>
                  </a:lnTo>
                  <a:lnTo>
                    <a:pt x="111919" y="309563"/>
                  </a:lnTo>
                  <a:lnTo>
                    <a:pt x="38100" y="257175"/>
                  </a:lnTo>
                  <a:lnTo>
                    <a:pt x="9525" y="228600"/>
                  </a:lnTo>
                  <a:lnTo>
                    <a:pt x="0" y="207169"/>
                  </a:lnTo>
                  <a:lnTo>
                    <a:pt x="9525" y="183356"/>
                  </a:lnTo>
                  <a:lnTo>
                    <a:pt x="38100" y="183356"/>
                  </a:lnTo>
                  <a:lnTo>
                    <a:pt x="97632" y="190500"/>
                  </a:lnTo>
                  <a:lnTo>
                    <a:pt x="202407" y="204788"/>
                  </a:lnTo>
                  <a:lnTo>
                    <a:pt x="328613" y="204788"/>
                  </a:lnTo>
                  <a:lnTo>
                    <a:pt x="452438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1">
              <a:extLst>
                <a:ext uri="{FF2B5EF4-FFF2-40B4-BE49-F238E27FC236}">
                  <a16:creationId xmlns:a16="http://schemas.microsoft.com/office/drawing/2014/main" id="{B2C4C09C-B90C-4E24-9095-610D9BB1970E}"/>
                </a:ext>
              </a:extLst>
            </p:cNvPr>
            <p:cNvSpPr/>
            <p:nvPr/>
          </p:nvSpPr>
          <p:spPr>
            <a:xfrm>
              <a:off x="4243388" y="4348163"/>
              <a:ext cx="1384300" cy="1092200"/>
            </a:xfrm>
            <a:custGeom>
              <a:avLst/>
              <a:gdLst>
                <a:gd name="connsiteX0" fmla="*/ 211931 w 1383506"/>
                <a:gd name="connsiteY0" fmla="*/ 230981 h 1092993"/>
                <a:gd name="connsiteX1" fmla="*/ 881062 w 1383506"/>
                <a:gd name="connsiteY1" fmla="*/ 85725 h 1092993"/>
                <a:gd name="connsiteX2" fmla="*/ 942975 w 1383506"/>
                <a:gd name="connsiteY2" fmla="*/ 42862 h 1092993"/>
                <a:gd name="connsiteX3" fmla="*/ 990600 w 1383506"/>
                <a:gd name="connsiteY3" fmla="*/ 11906 h 1092993"/>
                <a:gd name="connsiteX4" fmla="*/ 1031081 w 1383506"/>
                <a:gd name="connsiteY4" fmla="*/ 2381 h 1092993"/>
                <a:gd name="connsiteX5" fmla="*/ 1062037 w 1383506"/>
                <a:gd name="connsiteY5" fmla="*/ 0 h 1092993"/>
                <a:gd name="connsiteX6" fmla="*/ 1109662 w 1383506"/>
                <a:gd name="connsiteY6" fmla="*/ 9525 h 1092993"/>
                <a:gd name="connsiteX7" fmla="*/ 1162050 w 1383506"/>
                <a:gd name="connsiteY7" fmla="*/ 26193 h 1092993"/>
                <a:gd name="connsiteX8" fmla="*/ 1271587 w 1383506"/>
                <a:gd name="connsiteY8" fmla="*/ 80962 h 1092993"/>
                <a:gd name="connsiteX9" fmla="*/ 1323975 w 1383506"/>
                <a:gd name="connsiteY9" fmla="*/ 111918 h 1092993"/>
                <a:gd name="connsiteX10" fmla="*/ 1371600 w 1383506"/>
                <a:gd name="connsiteY10" fmla="*/ 150018 h 1092993"/>
                <a:gd name="connsiteX11" fmla="*/ 1383506 w 1383506"/>
                <a:gd name="connsiteY11" fmla="*/ 171450 h 1092993"/>
                <a:gd name="connsiteX12" fmla="*/ 1371600 w 1383506"/>
                <a:gd name="connsiteY12" fmla="*/ 202406 h 1092993"/>
                <a:gd name="connsiteX13" fmla="*/ 1314450 w 1383506"/>
                <a:gd name="connsiteY13" fmla="*/ 300037 h 1092993"/>
                <a:gd name="connsiteX14" fmla="*/ 1278731 w 1383506"/>
                <a:gd name="connsiteY14" fmla="*/ 419100 h 1092993"/>
                <a:gd name="connsiteX15" fmla="*/ 1128712 w 1383506"/>
                <a:gd name="connsiteY15" fmla="*/ 997743 h 1092993"/>
                <a:gd name="connsiteX16" fmla="*/ 1128712 w 1383506"/>
                <a:gd name="connsiteY16" fmla="*/ 1019175 h 1092993"/>
                <a:gd name="connsiteX17" fmla="*/ 1114425 w 1383506"/>
                <a:gd name="connsiteY17" fmla="*/ 1054893 h 1092993"/>
                <a:gd name="connsiteX18" fmla="*/ 1097756 w 1383506"/>
                <a:gd name="connsiteY18" fmla="*/ 1076325 h 1092993"/>
                <a:gd name="connsiteX19" fmla="*/ 1064418 w 1383506"/>
                <a:gd name="connsiteY19" fmla="*/ 1092993 h 1092993"/>
                <a:gd name="connsiteX20" fmla="*/ 1021556 w 1383506"/>
                <a:gd name="connsiteY20" fmla="*/ 1090612 h 1092993"/>
                <a:gd name="connsiteX21" fmla="*/ 971550 w 1383506"/>
                <a:gd name="connsiteY21" fmla="*/ 1083468 h 1092993"/>
                <a:gd name="connsiteX22" fmla="*/ 928687 w 1383506"/>
                <a:gd name="connsiteY22" fmla="*/ 1073943 h 1092993"/>
                <a:gd name="connsiteX23" fmla="*/ 888206 w 1383506"/>
                <a:gd name="connsiteY23" fmla="*/ 1064418 h 1092993"/>
                <a:gd name="connsiteX24" fmla="*/ 907256 w 1383506"/>
                <a:gd name="connsiteY24" fmla="*/ 873918 h 1092993"/>
                <a:gd name="connsiteX25" fmla="*/ 992981 w 1383506"/>
                <a:gd name="connsiteY25" fmla="*/ 319087 h 1092993"/>
                <a:gd name="connsiteX26" fmla="*/ 995362 w 1383506"/>
                <a:gd name="connsiteY26" fmla="*/ 276225 h 1092993"/>
                <a:gd name="connsiteX27" fmla="*/ 985837 w 1383506"/>
                <a:gd name="connsiteY27" fmla="*/ 252412 h 1092993"/>
                <a:gd name="connsiteX28" fmla="*/ 957262 w 1383506"/>
                <a:gd name="connsiteY28" fmla="*/ 240506 h 1092993"/>
                <a:gd name="connsiteX29" fmla="*/ 926306 w 1383506"/>
                <a:gd name="connsiteY29" fmla="*/ 242887 h 1092993"/>
                <a:gd name="connsiteX30" fmla="*/ 61912 w 1383506"/>
                <a:gd name="connsiteY30" fmla="*/ 461962 h 1092993"/>
                <a:gd name="connsiteX31" fmla="*/ 0 w 1383506"/>
                <a:gd name="connsiteY31" fmla="*/ 273843 h 1092993"/>
                <a:gd name="connsiteX32" fmla="*/ 211931 w 1383506"/>
                <a:gd name="connsiteY32" fmla="*/ 230981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1092993">
                  <a:moveTo>
                    <a:pt x="211931" y="230981"/>
                  </a:moveTo>
                  <a:lnTo>
                    <a:pt x="881062" y="85725"/>
                  </a:lnTo>
                  <a:lnTo>
                    <a:pt x="942975" y="42862"/>
                  </a:lnTo>
                  <a:lnTo>
                    <a:pt x="990600" y="11906"/>
                  </a:lnTo>
                  <a:lnTo>
                    <a:pt x="1031081" y="2381"/>
                  </a:lnTo>
                  <a:lnTo>
                    <a:pt x="1062037" y="0"/>
                  </a:lnTo>
                  <a:lnTo>
                    <a:pt x="1109662" y="9525"/>
                  </a:lnTo>
                  <a:lnTo>
                    <a:pt x="1162050" y="26193"/>
                  </a:lnTo>
                  <a:lnTo>
                    <a:pt x="1271587" y="80962"/>
                  </a:lnTo>
                  <a:lnTo>
                    <a:pt x="1323975" y="111918"/>
                  </a:lnTo>
                  <a:lnTo>
                    <a:pt x="1371600" y="150018"/>
                  </a:lnTo>
                  <a:lnTo>
                    <a:pt x="1383506" y="171450"/>
                  </a:lnTo>
                  <a:lnTo>
                    <a:pt x="1371600" y="202406"/>
                  </a:lnTo>
                  <a:lnTo>
                    <a:pt x="1314450" y="300037"/>
                  </a:lnTo>
                  <a:lnTo>
                    <a:pt x="1278731" y="419100"/>
                  </a:lnTo>
                  <a:lnTo>
                    <a:pt x="1128712" y="997743"/>
                  </a:lnTo>
                  <a:lnTo>
                    <a:pt x="1128712" y="1019175"/>
                  </a:lnTo>
                  <a:lnTo>
                    <a:pt x="1114425" y="1054893"/>
                  </a:lnTo>
                  <a:lnTo>
                    <a:pt x="1097756" y="1076325"/>
                  </a:lnTo>
                  <a:lnTo>
                    <a:pt x="1064418" y="1092993"/>
                  </a:lnTo>
                  <a:lnTo>
                    <a:pt x="1021556" y="1090612"/>
                  </a:lnTo>
                  <a:lnTo>
                    <a:pt x="971550" y="1083468"/>
                  </a:lnTo>
                  <a:lnTo>
                    <a:pt x="928687" y="1073943"/>
                  </a:lnTo>
                  <a:lnTo>
                    <a:pt x="888206" y="1064418"/>
                  </a:lnTo>
                  <a:lnTo>
                    <a:pt x="907256" y="873918"/>
                  </a:lnTo>
                  <a:lnTo>
                    <a:pt x="992981" y="319087"/>
                  </a:lnTo>
                  <a:lnTo>
                    <a:pt x="995362" y="276225"/>
                  </a:lnTo>
                  <a:lnTo>
                    <a:pt x="985837" y="252412"/>
                  </a:lnTo>
                  <a:lnTo>
                    <a:pt x="957262" y="240506"/>
                  </a:lnTo>
                  <a:lnTo>
                    <a:pt x="926306" y="242887"/>
                  </a:lnTo>
                  <a:lnTo>
                    <a:pt x="61912" y="461962"/>
                  </a:lnTo>
                  <a:lnTo>
                    <a:pt x="0" y="273843"/>
                  </a:lnTo>
                  <a:lnTo>
                    <a:pt x="2119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2">
              <a:extLst>
                <a:ext uri="{FF2B5EF4-FFF2-40B4-BE49-F238E27FC236}">
                  <a16:creationId xmlns:a16="http://schemas.microsoft.com/office/drawing/2014/main" id="{CD4D81E9-4F3B-4DE0-A437-18EC90B8557D}"/>
                </a:ext>
              </a:extLst>
            </p:cNvPr>
            <p:cNvSpPr/>
            <p:nvPr/>
          </p:nvSpPr>
          <p:spPr>
            <a:xfrm>
              <a:off x="4429125" y="5214938"/>
              <a:ext cx="871538" cy="355600"/>
            </a:xfrm>
            <a:custGeom>
              <a:avLst/>
              <a:gdLst>
                <a:gd name="connsiteX0" fmla="*/ 133350 w 870744"/>
                <a:gd name="connsiteY0" fmla="*/ 164306 h 354806"/>
                <a:gd name="connsiteX1" fmla="*/ 809625 w 870744"/>
                <a:gd name="connsiteY1" fmla="*/ 0 h 354806"/>
                <a:gd name="connsiteX2" fmla="*/ 809625 w 870744"/>
                <a:gd name="connsiteY2" fmla="*/ 183356 h 354806"/>
                <a:gd name="connsiteX3" fmla="*/ 626269 w 870744"/>
                <a:gd name="connsiteY3" fmla="*/ 219075 h 354806"/>
                <a:gd name="connsiteX4" fmla="*/ 35719 w 870744"/>
                <a:gd name="connsiteY4" fmla="*/ 354806 h 354806"/>
                <a:gd name="connsiteX5" fmla="*/ 0 w 870744"/>
                <a:gd name="connsiteY5" fmla="*/ 195262 h 354806"/>
                <a:gd name="connsiteX6" fmla="*/ 133350 w 870744"/>
                <a:gd name="connsiteY6" fmla="*/ 164306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744" h="354806">
                  <a:moveTo>
                    <a:pt x="133350" y="164306"/>
                  </a:moveTo>
                  <a:lnTo>
                    <a:pt x="809625" y="0"/>
                  </a:lnTo>
                  <a:cubicBezTo>
                    <a:pt x="810419" y="61114"/>
                    <a:pt x="870744" y="183356"/>
                    <a:pt x="809625" y="183356"/>
                  </a:cubicBezTo>
                  <a:lnTo>
                    <a:pt x="626269" y="219075"/>
                  </a:lnTo>
                  <a:lnTo>
                    <a:pt x="35719" y="354806"/>
                  </a:lnTo>
                  <a:lnTo>
                    <a:pt x="0" y="195262"/>
                  </a:lnTo>
                  <a:lnTo>
                    <a:pt x="133350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5">
              <a:extLst>
                <a:ext uri="{FF2B5EF4-FFF2-40B4-BE49-F238E27FC236}">
                  <a16:creationId xmlns:a16="http://schemas.microsoft.com/office/drawing/2014/main" id="{E9D08388-0A5F-463A-8426-90031C321FAB}"/>
                </a:ext>
              </a:extLst>
            </p:cNvPr>
            <p:cNvSpPr/>
            <p:nvPr/>
          </p:nvSpPr>
          <p:spPr>
            <a:xfrm>
              <a:off x="6318250" y="1654176"/>
              <a:ext cx="2025650" cy="1287463"/>
            </a:xfrm>
            <a:custGeom>
              <a:avLst/>
              <a:gdLst>
                <a:gd name="connsiteX0" fmla="*/ 218783 w 2025144"/>
                <a:gd name="connsiteY0" fmla="*/ 204758 h 1287452"/>
                <a:gd name="connsiteX1" fmla="*/ 387078 w 2025144"/>
                <a:gd name="connsiteY1" fmla="*/ 187929 h 1287452"/>
                <a:gd name="connsiteX2" fmla="*/ 597446 w 2025144"/>
                <a:gd name="connsiteY2" fmla="*/ 131830 h 1287452"/>
                <a:gd name="connsiteX3" fmla="*/ 740496 w 2025144"/>
                <a:gd name="connsiteY3" fmla="*/ 86952 h 1287452"/>
                <a:gd name="connsiteX4" fmla="*/ 807814 w 2025144"/>
                <a:gd name="connsiteY4" fmla="*/ 56098 h 1287452"/>
                <a:gd name="connsiteX5" fmla="*/ 858302 w 2025144"/>
                <a:gd name="connsiteY5" fmla="*/ 16829 h 1287452"/>
                <a:gd name="connsiteX6" fmla="*/ 880741 w 2025144"/>
                <a:gd name="connsiteY6" fmla="*/ 0 h 1287452"/>
                <a:gd name="connsiteX7" fmla="*/ 908790 w 2025144"/>
                <a:gd name="connsiteY7" fmla="*/ 0 h 1287452"/>
                <a:gd name="connsiteX8" fmla="*/ 950864 w 2025144"/>
                <a:gd name="connsiteY8" fmla="*/ 11219 h 1287452"/>
                <a:gd name="connsiteX9" fmla="*/ 1015377 w 2025144"/>
                <a:gd name="connsiteY9" fmla="*/ 42073 h 1287452"/>
                <a:gd name="connsiteX10" fmla="*/ 1079890 w 2025144"/>
                <a:gd name="connsiteY10" fmla="*/ 81342 h 1287452"/>
                <a:gd name="connsiteX11" fmla="*/ 1124768 w 2025144"/>
                <a:gd name="connsiteY11" fmla="*/ 115001 h 1287452"/>
                <a:gd name="connsiteX12" fmla="*/ 1150012 w 2025144"/>
                <a:gd name="connsiteY12" fmla="*/ 145855 h 1287452"/>
                <a:gd name="connsiteX13" fmla="*/ 1166842 w 2025144"/>
                <a:gd name="connsiteY13" fmla="*/ 179514 h 1287452"/>
                <a:gd name="connsiteX14" fmla="*/ 1166842 w 2025144"/>
                <a:gd name="connsiteY14" fmla="*/ 204758 h 1287452"/>
                <a:gd name="connsiteX15" fmla="*/ 1147208 w 2025144"/>
                <a:gd name="connsiteY15" fmla="*/ 235612 h 1287452"/>
                <a:gd name="connsiteX16" fmla="*/ 1082695 w 2025144"/>
                <a:gd name="connsiteY16" fmla="*/ 316954 h 1287452"/>
                <a:gd name="connsiteX17" fmla="*/ 1051841 w 2025144"/>
                <a:gd name="connsiteY17" fmla="*/ 364638 h 1287452"/>
                <a:gd name="connsiteX18" fmla="*/ 1023792 w 2025144"/>
                <a:gd name="connsiteY18" fmla="*/ 445980 h 1287452"/>
                <a:gd name="connsiteX19" fmla="*/ 998547 w 2025144"/>
                <a:gd name="connsiteY19" fmla="*/ 527322 h 1287452"/>
                <a:gd name="connsiteX20" fmla="*/ 987328 w 2025144"/>
                <a:gd name="connsiteY20" fmla="*/ 642324 h 1287452"/>
                <a:gd name="connsiteX21" fmla="*/ 978913 w 2025144"/>
                <a:gd name="connsiteY21" fmla="*/ 805008 h 1287452"/>
                <a:gd name="connsiteX22" fmla="*/ 987328 w 2025144"/>
                <a:gd name="connsiteY22" fmla="*/ 939644 h 1287452"/>
                <a:gd name="connsiteX23" fmla="*/ 995743 w 2025144"/>
                <a:gd name="connsiteY23" fmla="*/ 992937 h 1287452"/>
                <a:gd name="connsiteX24" fmla="*/ 1004157 w 2025144"/>
                <a:gd name="connsiteY24" fmla="*/ 1023791 h 1287452"/>
                <a:gd name="connsiteX25" fmla="*/ 1020987 w 2025144"/>
                <a:gd name="connsiteY25" fmla="*/ 1037816 h 1287452"/>
                <a:gd name="connsiteX26" fmla="*/ 1057451 w 2025144"/>
                <a:gd name="connsiteY26" fmla="*/ 1057450 h 1287452"/>
                <a:gd name="connsiteX27" fmla="*/ 1119158 w 2025144"/>
                <a:gd name="connsiteY27" fmla="*/ 1074279 h 1287452"/>
                <a:gd name="connsiteX28" fmla="*/ 1189281 w 2025144"/>
                <a:gd name="connsiteY28" fmla="*/ 1082694 h 1287452"/>
                <a:gd name="connsiteX29" fmla="*/ 1363185 w 2025144"/>
                <a:gd name="connsiteY29" fmla="*/ 1079889 h 1287452"/>
                <a:gd name="connsiteX30" fmla="*/ 1509041 w 2025144"/>
                <a:gd name="connsiteY30" fmla="*/ 1065865 h 1287452"/>
                <a:gd name="connsiteX31" fmla="*/ 2002705 w 2025144"/>
                <a:gd name="connsiteY31" fmla="*/ 1035011 h 1287452"/>
                <a:gd name="connsiteX32" fmla="*/ 2019534 w 2025144"/>
                <a:gd name="connsiteY32" fmla="*/ 1065865 h 1287452"/>
                <a:gd name="connsiteX33" fmla="*/ 2025144 w 2025144"/>
                <a:gd name="connsiteY33" fmla="*/ 1105133 h 1287452"/>
                <a:gd name="connsiteX34" fmla="*/ 1988680 w 2025144"/>
                <a:gd name="connsiteY34" fmla="*/ 1164037 h 1287452"/>
                <a:gd name="connsiteX35" fmla="*/ 1946606 w 2025144"/>
                <a:gd name="connsiteY35" fmla="*/ 1197695 h 1287452"/>
                <a:gd name="connsiteX36" fmla="*/ 1907338 w 2025144"/>
                <a:gd name="connsiteY36" fmla="*/ 1220135 h 1287452"/>
                <a:gd name="connsiteX37" fmla="*/ 1786727 w 2025144"/>
                <a:gd name="connsiteY37" fmla="*/ 1242574 h 1287452"/>
                <a:gd name="connsiteX38" fmla="*/ 1551114 w 2025144"/>
                <a:gd name="connsiteY38" fmla="*/ 1276233 h 1287452"/>
                <a:gd name="connsiteX39" fmla="*/ 1281843 w 2025144"/>
                <a:gd name="connsiteY39" fmla="*/ 1287452 h 1287452"/>
                <a:gd name="connsiteX40" fmla="*/ 1085500 w 2025144"/>
                <a:gd name="connsiteY40" fmla="*/ 1279038 h 1287452"/>
                <a:gd name="connsiteX41" fmla="*/ 998547 w 2025144"/>
                <a:gd name="connsiteY41" fmla="*/ 1262208 h 1287452"/>
                <a:gd name="connsiteX42" fmla="*/ 925620 w 2025144"/>
                <a:gd name="connsiteY42" fmla="*/ 1236964 h 1287452"/>
                <a:gd name="connsiteX43" fmla="*/ 875132 w 2025144"/>
                <a:gd name="connsiteY43" fmla="*/ 1203305 h 1287452"/>
                <a:gd name="connsiteX44" fmla="*/ 821838 w 2025144"/>
                <a:gd name="connsiteY44" fmla="*/ 1152817 h 1287452"/>
                <a:gd name="connsiteX45" fmla="*/ 779765 w 2025144"/>
                <a:gd name="connsiteY45" fmla="*/ 1091109 h 1287452"/>
                <a:gd name="connsiteX46" fmla="*/ 746106 w 2025144"/>
                <a:gd name="connsiteY46" fmla="*/ 976108 h 1287452"/>
                <a:gd name="connsiteX47" fmla="*/ 732081 w 2025144"/>
                <a:gd name="connsiteY47" fmla="*/ 816228 h 1287452"/>
                <a:gd name="connsiteX48" fmla="*/ 732081 w 2025144"/>
                <a:gd name="connsiteY48" fmla="*/ 560981 h 1287452"/>
                <a:gd name="connsiteX49" fmla="*/ 732081 w 2025144"/>
                <a:gd name="connsiteY49" fmla="*/ 426346 h 1287452"/>
                <a:gd name="connsiteX50" fmla="*/ 746106 w 2025144"/>
                <a:gd name="connsiteY50" fmla="*/ 314149 h 1287452"/>
                <a:gd name="connsiteX51" fmla="*/ 748911 w 2025144"/>
                <a:gd name="connsiteY51" fmla="*/ 288905 h 1287452"/>
                <a:gd name="connsiteX52" fmla="*/ 701227 w 2025144"/>
                <a:gd name="connsiteY52" fmla="*/ 294515 h 1287452"/>
                <a:gd name="connsiteX53" fmla="*/ 546957 w 2025144"/>
                <a:gd name="connsiteY53" fmla="*/ 319759 h 1287452"/>
                <a:gd name="connsiteX54" fmla="*/ 420736 w 2025144"/>
                <a:gd name="connsiteY54" fmla="*/ 342198 h 1287452"/>
                <a:gd name="connsiteX55" fmla="*/ 272076 w 2025144"/>
                <a:gd name="connsiteY55" fmla="*/ 356223 h 1287452"/>
                <a:gd name="connsiteX56" fmla="*/ 151465 w 2025144"/>
                <a:gd name="connsiteY56" fmla="*/ 361833 h 1287452"/>
                <a:gd name="connsiteX57" fmla="*/ 0 w 2025144"/>
                <a:gd name="connsiteY57" fmla="*/ 364638 h 1287452"/>
                <a:gd name="connsiteX58" fmla="*/ 2805 w 2025144"/>
                <a:gd name="connsiteY58" fmla="*/ 213173 h 1287452"/>
                <a:gd name="connsiteX59" fmla="*/ 218783 w 2025144"/>
                <a:gd name="connsiteY59" fmla="*/ 204758 h 128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5144" h="1287452">
                  <a:moveTo>
                    <a:pt x="218783" y="204758"/>
                  </a:moveTo>
                  <a:lnTo>
                    <a:pt x="387078" y="187929"/>
                  </a:lnTo>
                  <a:lnTo>
                    <a:pt x="597446" y="131830"/>
                  </a:lnTo>
                  <a:lnTo>
                    <a:pt x="740496" y="86952"/>
                  </a:lnTo>
                  <a:lnTo>
                    <a:pt x="807814" y="56098"/>
                  </a:lnTo>
                  <a:lnTo>
                    <a:pt x="858302" y="16829"/>
                  </a:lnTo>
                  <a:lnTo>
                    <a:pt x="880741" y="0"/>
                  </a:lnTo>
                  <a:lnTo>
                    <a:pt x="908790" y="0"/>
                  </a:lnTo>
                  <a:lnTo>
                    <a:pt x="950864" y="11219"/>
                  </a:lnTo>
                  <a:lnTo>
                    <a:pt x="1015377" y="42073"/>
                  </a:lnTo>
                  <a:lnTo>
                    <a:pt x="1079890" y="81342"/>
                  </a:lnTo>
                  <a:lnTo>
                    <a:pt x="1124768" y="115001"/>
                  </a:lnTo>
                  <a:lnTo>
                    <a:pt x="1150012" y="145855"/>
                  </a:lnTo>
                  <a:lnTo>
                    <a:pt x="1166842" y="179514"/>
                  </a:lnTo>
                  <a:lnTo>
                    <a:pt x="1166842" y="204758"/>
                  </a:lnTo>
                  <a:lnTo>
                    <a:pt x="1147208" y="235612"/>
                  </a:lnTo>
                  <a:lnTo>
                    <a:pt x="1082695" y="316954"/>
                  </a:lnTo>
                  <a:lnTo>
                    <a:pt x="1051841" y="364638"/>
                  </a:lnTo>
                  <a:lnTo>
                    <a:pt x="1023792" y="445980"/>
                  </a:lnTo>
                  <a:lnTo>
                    <a:pt x="998547" y="527322"/>
                  </a:lnTo>
                  <a:lnTo>
                    <a:pt x="987328" y="642324"/>
                  </a:lnTo>
                  <a:lnTo>
                    <a:pt x="978913" y="805008"/>
                  </a:lnTo>
                  <a:lnTo>
                    <a:pt x="987328" y="939644"/>
                  </a:lnTo>
                  <a:lnTo>
                    <a:pt x="995743" y="992937"/>
                  </a:lnTo>
                  <a:lnTo>
                    <a:pt x="1004157" y="1023791"/>
                  </a:lnTo>
                  <a:lnTo>
                    <a:pt x="1020987" y="1037816"/>
                  </a:lnTo>
                  <a:lnTo>
                    <a:pt x="1057451" y="1057450"/>
                  </a:lnTo>
                  <a:lnTo>
                    <a:pt x="1119158" y="1074279"/>
                  </a:lnTo>
                  <a:lnTo>
                    <a:pt x="1189281" y="1082694"/>
                  </a:lnTo>
                  <a:lnTo>
                    <a:pt x="1363185" y="1079889"/>
                  </a:lnTo>
                  <a:lnTo>
                    <a:pt x="1509041" y="1065865"/>
                  </a:lnTo>
                  <a:lnTo>
                    <a:pt x="2002705" y="1035011"/>
                  </a:lnTo>
                  <a:lnTo>
                    <a:pt x="2019534" y="1065865"/>
                  </a:lnTo>
                  <a:lnTo>
                    <a:pt x="2025144" y="1105133"/>
                  </a:lnTo>
                  <a:lnTo>
                    <a:pt x="1988680" y="1164037"/>
                  </a:lnTo>
                  <a:lnTo>
                    <a:pt x="1946606" y="1197695"/>
                  </a:lnTo>
                  <a:lnTo>
                    <a:pt x="1907338" y="1220135"/>
                  </a:lnTo>
                  <a:lnTo>
                    <a:pt x="1786727" y="1242574"/>
                  </a:lnTo>
                  <a:lnTo>
                    <a:pt x="1551114" y="1276233"/>
                  </a:lnTo>
                  <a:lnTo>
                    <a:pt x="1281843" y="1287452"/>
                  </a:lnTo>
                  <a:lnTo>
                    <a:pt x="1085500" y="1279038"/>
                  </a:lnTo>
                  <a:lnTo>
                    <a:pt x="998547" y="1262208"/>
                  </a:lnTo>
                  <a:lnTo>
                    <a:pt x="925620" y="1236964"/>
                  </a:lnTo>
                  <a:lnTo>
                    <a:pt x="875132" y="1203305"/>
                  </a:lnTo>
                  <a:lnTo>
                    <a:pt x="821838" y="1152817"/>
                  </a:lnTo>
                  <a:lnTo>
                    <a:pt x="779765" y="1091109"/>
                  </a:lnTo>
                  <a:lnTo>
                    <a:pt x="746106" y="976108"/>
                  </a:lnTo>
                  <a:lnTo>
                    <a:pt x="732081" y="816228"/>
                  </a:lnTo>
                  <a:lnTo>
                    <a:pt x="732081" y="560981"/>
                  </a:lnTo>
                  <a:lnTo>
                    <a:pt x="732081" y="426346"/>
                  </a:lnTo>
                  <a:lnTo>
                    <a:pt x="746106" y="314149"/>
                  </a:lnTo>
                  <a:lnTo>
                    <a:pt x="748911" y="288905"/>
                  </a:lnTo>
                  <a:lnTo>
                    <a:pt x="701227" y="294515"/>
                  </a:lnTo>
                  <a:lnTo>
                    <a:pt x="546957" y="319759"/>
                  </a:lnTo>
                  <a:lnTo>
                    <a:pt x="420736" y="342198"/>
                  </a:lnTo>
                  <a:lnTo>
                    <a:pt x="272076" y="356223"/>
                  </a:lnTo>
                  <a:lnTo>
                    <a:pt x="151465" y="361833"/>
                  </a:lnTo>
                  <a:lnTo>
                    <a:pt x="0" y="364638"/>
                  </a:lnTo>
                  <a:lnTo>
                    <a:pt x="2805" y="213173"/>
                  </a:lnTo>
                  <a:lnTo>
                    <a:pt x="218783" y="2047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6">
              <a:extLst>
                <a:ext uri="{FF2B5EF4-FFF2-40B4-BE49-F238E27FC236}">
                  <a16:creationId xmlns:a16="http://schemas.microsoft.com/office/drawing/2014/main" id="{9CCF92FC-D172-475A-94E3-0E813977525D}"/>
                </a:ext>
              </a:extLst>
            </p:cNvPr>
            <p:cNvSpPr/>
            <p:nvPr/>
          </p:nvSpPr>
          <p:spPr>
            <a:xfrm>
              <a:off x="7802564" y="2109788"/>
              <a:ext cx="523875" cy="628650"/>
            </a:xfrm>
            <a:custGeom>
              <a:avLst/>
              <a:gdLst>
                <a:gd name="connsiteX0" fmla="*/ 73819 w 523875"/>
                <a:gd name="connsiteY0" fmla="*/ 581025 h 628650"/>
                <a:gd name="connsiteX1" fmla="*/ 26194 w 523875"/>
                <a:gd name="connsiteY1" fmla="*/ 614362 h 628650"/>
                <a:gd name="connsiteX2" fmla="*/ 0 w 523875"/>
                <a:gd name="connsiteY2" fmla="*/ 628650 h 628650"/>
                <a:gd name="connsiteX3" fmla="*/ 523875 w 523875"/>
                <a:gd name="connsiteY3" fmla="*/ 604837 h 628650"/>
                <a:gd name="connsiteX4" fmla="*/ 514350 w 523875"/>
                <a:gd name="connsiteY4" fmla="*/ 581025 h 628650"/>
                <a:gd name="connsiteX5" fmla="*/ 485775 w 523875"/>
                <a:gd name="connsiteY5" fmla="*/ 559593 h 628650"/>
                <a:gd name="connsiteX6" fmla="*/ 447675 w 523875"/>
                <a:gd name="connsiteY6" fmla="*/ 523875 h 628650"/>
                <a:gd name="connsiteX7" fmla="*/ 423863 w 523875"/>
                <a:gd name="connsiteY7" fmla="*/ 483393 h 628650"/>
                <a:gd name="connsiteX8" fmla="*/ 411957 w 523875"/>
                <a:gd name="connsiteY8" fmla="*/ 452437 h 628650"/>
                <a:gd name="connsiteX9" fmla="*/ 364332 w 523875"/>
                <a:gd name="connsiteY9" fmla="*/ 33337 h 628650"/>
                <a:gd name="connsiteX10" fmla="*/ 352425 w 523875"/>
                <a:gd name="connsiteY10" fmla="*/ 4762 h 628650"/>
                <a:gd name="connsiteX11" fmla="*/ 338138 w 523875"/>
                <a:gd name="connsiteY11" fmla="*/ 0 h 628650"/>
                <a:gd name="connsiteX12" fmla="*/ 323850 w 523875"/>
                <a:gd name="connsiteY12" fmla="*/ 4762 h 628650"/>
                <a:gd name="connsiteX13" fmla="*/ 309563 w 523875"/>
                <a:gd name="connsiteY13" fmla="*/ 47625 h 628650"/>
                <a:gd name="connsiteX14" fmla="*/ 297657 w 523875"/>
                <a:gd name="connsiteY14" fmla="*/ 140493 h 628650"/>
                <a:gd name="connsiteX15" fmla="*/ 269082 w 523875"/>
                <a:gd name="connsiteY15" fmla="*/ 292893 h 628650"/>
                <a:gd name="connsiteX16" fmla="*/ 245269 w 523875"/>
                <a:gd name="connsiteY16" fmla="*/ 392906 h 628650"/>
                <a:gd name="connsiteX17" fmla="*/ 226219 w 523875"/>
                <a:gd name="connsiteY17" fmla="*/ 440531 h 628650"/>
                <a:gd name="connsiteX18" fmla="*/ 216694 w 523875"/>
                <a:gd name="connsiteY18" fmla="*/ 461962 h 628650"/>
                <a:gd name="connsiteX19" fmla="*/ 195263 w 523875"/>
                <a:gd name="connsiteY19" fmla="*/ 485775 h 628650"/>
                <a:gd name="connsiteX20" fmla="*/ 73819 w 523875"/>
                <a:gd name="connsiteY20" fmla="*/ 5810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3875" h="628650">
                  <a:moveTo>
                    <a:pt x="73819" y="581025"/>
                  </a:moveTo>
                  <a:lnTo>
                    <a:pt x="26194" y="614362"/>
                  </a:lnTo>
                  <a:lnTo>
                    <a:pt x="0" y="628650"/>
                  </a:lnTo>
                  <a:lnTo>
                    <a:pt x="523875" y="604837"/>
                  </a:lnTo>
                  <a:lnTo>
                    <a:pt x="514350" y="581025"/>
                  </a:lnTo>
                  <a:lnTo>
                    <a:pt x="485775" y="559593"/>
                  </a:lnTo>
                  <a:lnTo>
                    <a:pt x="447675" y="523875"/>
                  </a:lnTo>
                  <a:lnTo>
                    <a:pt x="423863" y="483393"/>
                  </a:lnTo>
                  <a:lnTo>
                    <a:pt x="411957" y="452437"/>
                  </a:lnTo>
                  <a:lnTo>
                    <a:pt x="364332" y="33337"/>
                  </a:lnTo>
                  <a:lnTo>
                    <a:pt x="352425" y="4762"/>
                  </a:lnTo>
                  <a:lnTo>
                    <a:pt x="338138" y="0"/>
                  </a:lnTo>
                  <a:lnTo>
                    <a:pt x="323850" y="4762"/>
                  </a:lnTo>
                  <a:lnTo>
                    <a:pt x="309563" y="47625"/>
                  </a:lnTo>
                  <a:lnTo>
                    <a:pt x="297657" y="140493"/>
                  </a:lnTo>
                  <a:lnTo>
                    <a:pt x="269082" y="292893"/>
                  </a:lnTo>
                  <a:lnTo>
                    <a:pt x="245269" y="392906"/>
                  </a:lnTo>
                  <a:lnTo>
                    <a:pt x="226219" y="440531"/>
                  </a:lnTo>
                  <a:lnTo>
                    <a:pt x="216694" y="461962"/>
                  </a:lnTo>
                  <a:lnTo>
                    <a:pt x="195263" y="485775"/>
                  </a:lnTo>
                  <a:lnTo>
                    <a:pt x="738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8">
              <a:extLst>
                <a:ext uri="{FF2B5EF4-FFF2-40B4-BE49-F238E27FC236}">
                  <a16:creationId xmlns:a16="http://schemas.microsoft.com/office/drawing/2014/main" id="{E05B8BF9-A015-45BE-8BA1-449E441A0084}"/>
                </a:ext>
              </a:extLst>
            </p:cNvPr>
            <p:cNvSpPr/>
            <p:nvPr/>
          </p:nvSpPr>
          <p:spPr>
            <a:xfrm>
              <a:off x="5284788" y="3557588"/>
              <a:ext cx="2286000" cy="2190750"/>
            </a:xfrm>
            <a:custGeom>
              <a:avLst/>
              <a:gdLst>
                <a:gd name="connsiteX0" fmla="*/ 2231680 w 2286000"/>
                <a:gd name="connsiteY0" fmla="*/ 172016 h 2190938"/>
                <a:gd name="connsiteX1" fmla="*/ 2186412 w 2286000"/>
                <a:gd name="connsiteY1" fmla="*/ 285184 h 2190938"/>
                <a:gd name="connsiteX2" fmla="*/ 2073244 w 2286000"/>
                <a:gd name="connsiteY2" fmla="*/ 506994 h 2190938"/>
                <a:gd name="connsiteX3" fmla="*/ 1955549 w 2286000"/>
                <a:gd name="connsiteY3" fmla="*/ 715224 h 2190938"/>
                <a:gd name="connsiteX4" fmla="*/ 1819747 w 2286000"/>
                <a:gd name="connsiteY4" fmla="*/ 927980 h 2190938"/>
                <a:gd name="connsiteX5" fmla="*/ 1652258 w 2286000"/>
                <a:gd name="connsiteY5" fmla="*/ 1154317 h 2190938"/>
                <a:gd name="connsiteX6" fmla="*/ 1439501 w 2286000"/>
                <a:gd name="connsiteY6" fmla="*/ 1403287 h 2190938"/>
                <a:gd name="connsiteX7" fmla="*/ 1222218 w 2286000"/>
                <a:gd name="connsiteY7" fmla="*/ 1584356 h 2190938"/>
                <a:gd name="connsiteX8" fmla="*/ 977775 w 2286000"/>
                <a:gd name="connsiteY8" fmla="*/ 1751845 h 2190938"/>
                <a:gd name="connsiteX9" fmla="*/ 692590 w 2286000"/>
                <a:gd name="connsiteY9" fmla="*/ 1923861 h 2190938"/>
                <a:gd name="connsiteX10" fmla="*/ 457200 w 2286000"/>
                <a:gd name="connsiteY10" fmla="*/ 2041556 h 2190938"/>
                <a:gd name="connsiteX11" fmla="*/ 199177 w 2286000"/>
                <a:gd name="connsiteY11" fmla="*/ 2150198 h 2190938"/>
                <a:gd name="connsiteX12" fmla="*/ 99589 w 2286000"/>
                <a:gd name="connsiteY12" fmla="*/ 2181885 h 2190938"/>
                <a:gd name="connsiteX13" fmla="*/ 72428 w 2286000"/>
                <a:gd name="connsiteY13" fmla="*/ 2190938 h 2190938"/>
                <a:gd name="connsiteX14" fmla="*/ 40741 w 2286000"/>
                <a:gd name="connsiteY14" fmla="*/ 2186412 h 2190938"/>
                <a:gd name="connsiteX15" fmla="*/ 13581 w 2286000"/>
                <a:gd name="connsiteY15" fmla="*/ 2181885 h 2190938"/>
                <a:gd name="connsiteX16" fmla="*/ 0 w 2286000"/>
                <a:gd name="connsiteY16" fmla="*/ 2163778 h 2190938"/>
                <a:gd name="connsiteX17" fmla="*/ 0 w 2286000"/>
                <a:gd name="connsiteY17" fmla="*/ 2145671 h 2190938"/>
                <a:gd name="connsiteX18" fmla="*/ 27161 w 2286000"/>
                <a:gd name="connsiteY18" fmla="*/ 2127564 h 2190938"/>
                <a:gd name="connsiteX19" fmla="*/ 95062 w 2286000"/>
                <a:gd name="connsiteY19" fmla="*/ 2095877 h 2190938"/>
                <a:gd name="connsiteX20" fmla="*/ 289711 w 2286000"/>
                <a:gd name="connsiteY20" fmla="*/ 1987236 h 2190938"/>
                <a:gd name="connsiteX21" fmla="*/ 502468 w 2286000"/>
                <a:gd name="connsiteY21" fmla="*/ 1855960 h 2190938"/>
                <a:gd name="connsiteX22" fmla="*/ 706171 w 2286000"/>
                <a:gd name="connsiteY22" fmla="*/ 1720158 h 2190938"/>
                <a:gd name="connsiteX23" fmla="*/ 855553 w 2286000"/>
                <a:gd name="connsiteY23" fmla="*/ 1602463 h 2190938"/>
                <a:gd name="connsiteX24" fmla="*/ 1018515 w 2286000"/>
                <a:gd name="connsiteY24" fmla="*/ 1466661 h 2190938"/>
                <a:gd name="connsiteX25" fmla="*/ 1149790 w 2286000"/>
                <a:gd name="connsiteY25" fmla="*/ 1348966 h 2190938"/>
                <a:gd name="connsiteX26" fmla="*/ 1326333 w 2286000"/>
                <a:gd name="connsiteY26" fmla="*/ 1181477 h 2190938"/>
                <a:gd name="connsiteX27" fmla="*/ 1430448 w 2286000"/>
                <a:gd name="connsiteY27" fmla="*/ 1032095 h 2190938"/>
                <a:gd name="connsiteX28" fmla="*/ 1588884 w 2286000"/>
                <a:gd name="connsiteY28" fmla="*/ 823865 h 2190938"/>
                <a:gd name="connsiteX29" fmla="*/ 1679418 w 2286000"/>
                <a:gd name="connsiteY29" fmla="*/ 683537 h 2190938"/>
                <a:gd name="connsiteX30" fmla="*/ 1774480 w 2286000"/>
                <a:gd name="connsiteY30" fmla="*/ 502467 h 2190938"/>
                <a:gd name="connsiteX31" fmla="*/ 1846907 w 2286000"/>
                <a:gd name="connsiteY31" fmla="*/ 339505 h 2190938"/>
                <a:gd name="connsiteX32" fmla="*/ 1892175 w 2286000"/>
                <a:gd name="connsiteY32" fmla="*/ 217283 h 2190938"/>
                <a:gd name="connsiteX33" fmla="*/ 1923862 w 2286000"/>
                <a:gd name="connsiteY33" fmla="*/ 86008 h 2190938"/>
                <a:gd name="connsiteX34" fmla="*/ 1914808 w 2286000"/>
                <a:gd name="connsiteY34" fmla="*/ 63374 h 2190938"/>
                <a:gd name="connsiteX35" fmla="*/ 1887648 w 2286000"/>
                <a:gd name="connsiteY35" fmla="*/ 40740 h 2190938"/>
                <a:gd name="connsiteX36" fmla="*/ 1846907 w 2286000"/>
                <a:gd name="connsiteY36" fmla="*/ 22634 h 2190938"/>
                <a:gd name="connsiteX37" fmla="*/ 1860488 w 2286000"/>
                <a:gd name="connsiteY37" fmla="*/ 0 h 2190938"/>
                <a:gd name="connsiteX38" fmla="*/ 2286000 w 2286000"/>
                <a:gd name="connsiteY38" fmla="*/ 81481 h 2190938"/>
                <a:gd name="connsiteX39" fmla="*/ 2258840 w 2286000"/>
                <a:gd name="connsiteY39" fmla="*/ 104115 h 2190938"/>
                <a:gd name="connsiteX40" fmla="*/ 2231680 w 2286000"/>
                <a:gd name="connsiteY40" fmla="*/ 172016 h 219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86000" h="2190938">
                  <a:moveTo>
                    <a:pt x="2231680" y="172016"/>
                  </a:moveTo>
                  <a:lnTo>
                    <a:pt x="2186412" y="285184"/>
                  </a:lnTo>
                  <a:lnTo>
                    <a:pt x="2073244" y="506994"/>
                  </a:lnTo>
                  <a:lnTo>
                    <a:pt x="1955549" y="715224"/>
                  </a:lnTo>
                  <a:lnTo>
                    <a:pt x="1819747" y="927980"/>
                  </a:lnTo>
                  <a:lnTo>
                    <a:pt x="1652258" y="1154317"/>
                  </a:lnTo>
                  <a:lnTo>
                    <a:pt x="1439501" y="1403287"/>
                  </a:lnTo>
                  <a:lnTo>
                    <a:pt x="1222218" y="1584356"/>
                  </a:lnTo>
                  <a:lnTo>
                    <a:pt x="977775" y="1751845"/>
                  </a:lnTo>
                  <a:lnTo>
                    <a:pt x="692590" y="1923861"/>
                  </a:lnTo>
                  <a:lnTo>
                    <a:pt x="457200" y="2041556"/>
                  </a:lnTo>
                  <a:lnTo>
                    <a:pt x="199177" y="2150198"/>
                  </a:lnTo>
                  <a:lnTo>
                    <a:pt x="99589" y="2181885"/>
                  </a:lnTo>
                  <a:lnTo>
                    <a:pt x="72428" y="2190938"/>
                  </a:lnTo>
                  <a:lnTo>
                    <a:pt x="40741" y="2186412"/>
                  </a:lnTo>
                  <a:lnTo>
                    <a:pt x="13581" y="2181885"/>
                  </a:lnTo>
                  <a:lnTo>
                    <a:pt x="0" y="2163778"/>
                  </a:lnTo>
                  <a:lnTo>
                    <a:pt x="0" y="2145671"/>
                  </a:lnTo>
                  <a:lnTo>
                    <a:pt x="27161" y="2127564"/>
                  </a:lnTo>
                  <a:lnTo>
                    <a:pt x="95062" y="2095877"/>
                  </a:lnTo>
                  <a:lnTo>
                    <a:pt x="289711" y="1987236"/>
                  </a:lnTo>
                  <a:lnTo>
                    <a:pt x="502468" y="1855960"/>
                  </a:lnTo>
                  <a:lnTo>
                    <a:pt x="706171" y="1720158"/>
                  </a:lnTo>
                  <a:lnTo>
                    <a:pt x="855553" y="1602463"/>
                  </a:lnTo>
                  <a:lnTo>
                    <a:pt x="1018515" y="1466661"/>
                  </a:lnTo>
                  <a:lnTo>
                    <a:pt x="1149790" y="1348966"/>
                  </a:lnTo>
                  <a:lnTo>
                    <a:pt x="1326333" y="1181477"/>
                  </a:lnTo>
                  <a:lnTo>
                    <a:pt x="1430448" y="1032095"/>
                  </a:lnTo>
                  <a:lnTo>
                    <a:pt x="1588884" y="823865"/>
                  </a:lnTo>
                  <a:lnTo>
                    <a:pt x="1679418" y="683537"/>
                  </a:lnTo>
                  <a:lnTo>
                    <a:pt x="1774480" y="502467"/>
                  </a:lnTo>
                  <a:lnTo>
                    <a:pt x="1846907" y="339505"/>
                  </a:lnTo>
                  <a:lnTo>
                    <a:pt x="1892175" y="217283"/>
                  </a:lnTo>
                  <a:lnTo>
                    <a:pt x="1923862" y="86008"/>
                  </a:lnTo>
                  <a:lnTo>
                    <a:pt x="1914808" y="63374"/>
                  </a:lnTo>
                  <a:lnTo>
                    <a:pt x="1887648" y="40740"/>
                  </a:lnTo>
                  <a:lnTo>
                    <a:pt x="1846907" y="22634"/>
                  </a:lnTo>
                  <a:lnTo>
                    <a:pt x="1860488" y="0"/>
                  </a:lnTo>
                  <a:lnTo>
                    <a:pt x="2286000" y="81481"/>
                  </a:lnTo>
                  <a:lnTo>
                    <a:pt x="2258840" y="104115"/>
                  </a:lnTo>
                  <a:lnTo>
                    <a:pt x="2231680" y="1720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9">
              <a:extLst>
                <a:ext uri="{FF2B5EF4-FFF2-40B4-BE49-F238E27FC236}">
                  <a16:creationId xmlns:a16="http://schemas.microsoft.com/office/drawing/2014/main" id="{3B02A2E5-FAD1-41F7-BE99-0E4ED5111B12}"/>
                </a:ext>
              </a:extLst>
            </p:cNvPr>
            <p:cNvSpPr/>
            <p:nvPr/>
          </p:nvSpPr>
          <p:spPr>
            <a:xfrm>
              <a:off x="5753101" y="4035426"/>
              <a:ext cx="2854325" cy="1870075"/>
            </a:xfrm>
            <a:custGeom>
              <a:avLst/>
              <a:gdLst>
                <a:gd name="connsiteX0" fmla="*/ 617220 w 2853690"/>
                <a:gd name="connsiteY0" fmla="*/ 304800 h 1870710"/>
                <a:gd name="connsiteX1" fmla="*/ 758190 w 2853690"/>
                <a:gd name="connsiteY1" fmla="*/ 422910 h 1870710"/>
                <a:gd name="connsiteX2" fmla="*/ 982980 w 2853690"/>
                <a:gd name="connsiteY2" fmla="*/ 617220 h 1870710"/>
                <a:gd name="connsiteX3" fmla="*/ 1139190 w 2853690"/>
                <a:gd name="connsiteY3" fmla="*/ 777240 h 1870710"/>
                <a:gd name="connsiteX4" fmla="*/ 1356360 w 2853690"/>
                <a:gd name="connsiteY4" fmla="*/ 952500 h 1870710"/>
                <a:gd name="connsiteX5" fmla="*/ 1607820 w 2853690"/>
                <a:gd name="connsiteY5" fmla="*/ 1143000 h 1870710"/>
                <a:gd name="connsiteX6" fmla="*/ 1729740 w 2853690"/>
                <a:gd name="connsiteY6" fmla="*/ 1230630 h 1870710"/>
                <a:gd name="connsiteX7" fmla="*/ 1939290 w 2853690"/>
                <a:gd name="connsiteY7" fmla="*/ 1367790 h 1870710"/>
                <a:gd name="connsiteX8" fmla="*/ 2072640 w 2853690"/>
                <a:gd name="connsiteY8" fmla="*/ 1451610 h 1870710"/>
                <a:gd name="connsiteX9" fmla="*/ 2209800 w 2853690"/>
                <a:gd name="connsiteY9" fmla="*/ 1527810 h 1870710"/>
                <a:gd name="connsiteX10" fmla="*/ 2316480 w 2853690"/>
                <a:gd name="connsiteY10" fmla="*/ 1577340 h 1870710"/>
                <a:gd name="connsiteX11" fmla="*/ 2560320 w 2853690"/>
                <a:gd name="connsiteY11" fmla="*/ 1661160 h 1870710"/>
                <a:gd name="connsiteX12" fmla="*/ 2804160 w 2853690"/>
                <a:gd name="connsiteY12" fmla="*/ 1737360 h 1870710"/>
                <a:gd name="connsiteX13" fmla="*/ 2838450 w 2853690"/>
                <a:gd name="connsiteY13" fmla="*/ 1756410 h 1870710"/>
                <a:gd name="connsiteX14" fmla="*/ 2849880 w 2853690"/>
                <a:gd name="connsiteY14" fmla="*/ 1775460 h 1870710"/>
                <a:gd name="connsiteX15" fmla="*/ 2853690 w 2853690"/>
                <a:gd name="connsiteY15" fmla="*/ 1786890 h 1870710"/>
                <a:gd name="connsiteX16" fmla="*/ 2838450 w 2853690"/>
                <a:gd name="connsiteY16" fmla="*/ 1805940 h 1870710"/>
                <a:gd name="connsiteX17" fmla="*/ 2800350 w 2853690"/>
                <a:gd name="connsiteY17" fmla="*/ 1821180 h 1870710"/>
                <a:gd name="connsiteX18" fmla="*/ 2762250 w 2853690"/>
                <a:gd name="connsiteY18" fmla="*/ 1832610 h 1870710"/>
                <a:gd name="connsiteX19" fmla="*/ 2293620 w 2853690"/>
                <a:gd name="connsiteY19" fmla="*/ 1855470 h 1870710"/>
                <a:gd name="connsiteX20" fmla="*/ 2118360 w 2853690"/>
                <a:gd name="connsiteY20" fmla="*/ 1870710 h 1870710"/>
                <a:gd name="connsiteX21" fmla="*/ 2061210 w 2853690"/>
                <a:gd name="connsiteY21" fmla="*/ 1870710 h 1870710"/>
                <a:gd name="connsiteX22" fmla="*/ 2007870 w 2853690"/>
                <a:gd name="connsiteY22" fmla="*/ 1866900 h 1870710"/>
                <a:gd name="connsiteX23" fmla="*/ 1965960 w 2853690"/>
                <a:gd name="connsiteY23" fmla="*/ 1855470 h 1870710"/>
                <a:gd name="connsiteX24" fmla="*/ 1912620 w 2853690"/>
                <a:gd name="connsiteY24" fmla="*/ 1828800 h 1870710"/>
                <a:gd name="connsiteX25" fmla="*/ 1866900 w 2853690"/>
                <a:gd name="connsiteY25" fmla="*/ 1790700 h 1870710"/>
                <a:gd name="connsiteX26" fmla="*/ 1733550 w 2853690"/>
                <a:gd name="connsiteY26" fmla="*/ 1664970 h 1870710"/>
                <a:gd name="connsiteX27" fmla="*/ 1604010 w 2853690"/>
                <a:gd name="connsiteY27" fmla="*/ 1535430 h 1870710"/>
                <a:gd name="connsiteX28" fmla="*/ 1344930 w 2853690"/>
                <a:gd name="connsiteY28" fmla="*/ 1272540 h 1870710"/>
                <a:gd name="connsiteX29" fmla="*/ 1101090 w 2853690"/>
                <a:gd name="connsiteY29" fmla="*/ 1032510 h 1870710"/>
                <a:gd name="connsiteX30" fmla="*/ 952500 w 2853690"/>
                <a:gd name="connsiteY30" fmla="*/ 872490 h 1870710"/>
                <a:gd name="connsiteX31" fmla="*/ 781050 w 2853690"/>
                <a:gd name="connsiteY31" fmla="*/ 689610 h 1870710"/>
                <a:gd name="connsiteX32" fmla="*/ 537210 w 2853690"/>
                <a:gd name="connsiteY32" fmla="*/ 453390 h 1870710"/>
                <a:gd name="connsiteX33" fmla="*/ 304800 w 2853690"/>
                <a:gd name="connsiteY33" fmla="*/ 228600 h 1870710"/>
                <a:gd name="connsiteX34" fmla="*/ 220980 w 2853690"/>
                <a:gd name="connsiteY34" fmla="*/ 152400 h 1870710"/>
                <a:gd name="connsiteX35" fmla="*/ 182880 w 2853690"/>
                <a:gd name="connsiteY35" fmla="*/ 121920 h 1870710"/>
                <a:gd name="connsiteX36" fmla="*/ 156210 w 2853690"/>
                <a:gd name="connsiteY36" fmla="*/ 110490 h 1870710"/>
                <a:gd name="connsiteX37" fmla="*/ 106680 w 2853690"/>
                <a:gd name="connsiteY37" fmla="*/ 95250 h 1870710"/>
                <a:gd name="connsiteX38" fmla="*/ 68580 w 2853690"/>
                <a:gd name="connsiteY38" fmla="*/ 91440 h 1870710"/>
                <a:gd name="connsiteX39" fmla="*/ 34290 w 2853690"/>
                <a:gd name="connsiteY39" fmla="*/ 87630 h 1870710"/>
                <a:gd name="connsiteX40" fmla="*/ 0 w 2853690"/>
                <a:gd name="connsiteY40" fmla="*/ 68580 h 1870710"/>
                <a:gd name="connsiteX41" fmla="*/ 0 w 2853690"/>
                <a:gd name="connsiteY41" fmla="*/ 53340 h 1870710"/>
                <a:gd name="connsiteX42" fmla="*/ 7620 w 2853690"/>
                <a:gd name="connsiteY42" fmla="*/ 30480 h 1870710"/>
                <a:gd name="connsiteX43" fmla="*/ 41910 w 2853690"/>
                <a:gd name="connsiteY43" fmla="*/ 15240 h 1870710"/>
                <a:gd name="connsiteX44" fmla="*/ 102870 w 2853690"/>
                <a:gd name="connsiteY44" fmla="*/ 0 h 1870710"/>
                <a:gd name="connsiteX45" fmla="*/ 148590 w 2853690"/>
                <a:gd name="connsiteY45" fmla="*/ 0 h 1870710"/>
                <a:gd name="connsiteX46" fmla="*/ 205740 w 2853690"/>
                <a:gd name="connsiteY46" fmla="*/ 3810 h 1870710"/>
                <a:gd name="connsiteX47" fmla="*/ 243840 w 2853690"/>
                <a:gd name="connsiteY47" fmla="*/ 15240 h 1870710"/>
                <a:gd name="connsiteX48" fmla="*/ 300990 w 2853690"/>
                <a:gd name="connsiteY48" fmla="*/ 38100 h 1870710"/>
                <a:gd name="connsiteX49" fmla="*/ 331470 w 2853690"/>
                <a:gd name="connsiteY49" fmla="*/ 60960 h 1870710"/>
                <a:gd name="connsiteX50" fmla="*/ 415290 w 2853690"/>
                <a:gd name="connsiteY50" fmla="*/ 133350 h 1870710"/>
                <a:gd name="connsiteX51" fmla="*/ 617220 w 2853690"/>
                <a:gd name="connsiteY51" fmla="*/ 304800 h 187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53690" h="1870710">
                  <a:moveTo>
                    <a:pt x="617220" y="304800"/>
                  </a:moveTo>
                  <a:lnTo>
                    <a:pt x="758190" y="422910"/>
                  </a:lnTo>
                  <a:lnTo>
                    <a:pt x="982980" y="617220"/>
                  </a:lnTo>
                  <a:lnTo>
                    <a:pt x="1139190" y="777240"/>
                  </a:lnTo>
                  <a:lnTo>
                    <a:pt x="1356360" y="952500"/>
                  </a:lnTo>
                  <a:lnTo>
                    <a:pt x="1607820" y="1143000"/>
                  </a:lnTo>
                  <a:lnTo>
                    <a:pt x="1729740" y="1230630"/>
                  </a:lnTo>
                  <a:lnTo>
                    <a:pt x="1939290" y="1367790"/>
                  </a:lnTo>
                  <a:lnTo>
                    <a:pt x="2072640" y="1451610"/>
                  </a:lnTo>
                  <a:lnTo>
                    <a:pt x="2209800" y="1527810"/>
                  </a:lnTo>
                  <a:lnTo>
                    <a:pt x="2316480" y="1577340"/>
                  </a:lnTo>
                  <a:lnTo>
                    <a:pt x="2560320" y="1661160"/>
                  </a:lnTo>
                  <a:lnTo>
                    <a:pt x="2804160" y="1737360"/>
                  </a:lnTo>
                  <a:lnTo>
                    <a:pt x="2838450" y="1756410"/>
                  </a:lnTo>
                  <a:lnTo>
                    <a:pt x="2849880" y="1775460"/>
                  </a:lnTo>
                  <a:lnTo>
                    <a:pt x="2853690" y="1786890"/>
                  </a:lnTo>
                  <a:lnTo>
                    <a:pt x="2838450" y="1805940"/>
                  </a:lnTo>
                  <a:lnTo>
                    <a:pt x="2800350" y="1821180"/>
                  </a:lnTo>
                  <a:lnTo>
                    <a:pt x="2762250" y="1832610"/>
                  </a:lnTo>
                  <a:lnTo>
                    <a:pt x="2293620" y="1855470"/>
                  </a:lnTo>
                  <a:lnTo>
                    <a:pt x="2118360" y="1870710"/>
                  </a:lnTo>
                  <a:lnTo>
                    <a:pt x="2061210" y="1870710"/>
                  </a:lnTo>
                  <a:lnTo>
                    <a:pt x="2007870" y="1866900"/>
                  </a:lnTo>
                  <a:lnTo>
                    <a:pt x="1965960" y="1855470"/>
                  </a:lnTo>
                  <a:lnTo>
                    <a:pt x="1912620" y="1828800"/>
                  </a:lnTo>
                  <a:lnTo>
                    <a:pt x="1866900" y="1790700"/>
                  </a:lnTo>
                  <a:lnTo>
                    <a:pt x="1733550" y="1664970"/>
                  </a:lnTo>
                  <a:lnTo>
                    <a:pt x="1604010" y="1535430"/>
                  </a:lnTo>
                  <a:lnTo>
                    <a:pt x="1344930" y="1272540"/>
                  </a:lnTo>
                  <a:lnTo>
                    <a:pt x="1101090" y="1032510"/>
                  </a:lnTo>
                  <a:lnTo>
                    <a:pt x="952500" y="872490"/>
                  </a:lnTo>
                  <a:lnTo>
                    <a:pt x="781050" y="689610"/>
                  </a:lnTo>
                  <a:lnTo>
                    <a:pt x="537210" y="453390"/>
                  </a:lnTo>
                  <a:lnTo>
                    <a:pt x="304800" y="228600"/>
                  </a:lnTo>
                  <a:lnTo>
                    <a:pt x="220980" y="152400"/>
                  </a:lnTo>
                  <a:lnTo>
                    <a:pt x="182880" y="121920"/>
                  </a:lnTo>
                  <a:lnTo>
                    <a:pt x="156210" y="110490"/>
                  </a:lnTo>
                  <a:lnTo>
                    <a:pt x="106680" y="95250"/>
                  </a:lnTo>
                  <a:lnTo>
                    <a:pt x="68580" y="91440"/>
                  </a:lnTo>
                  <a:lnTo>
                    <a:pt x="34290" y="87630"/>
                  </a:lnTo>
                  <a:lnTo>
                    <a:pt x="0" y="68580"/>
                  </a:lnTo>
                  <a:lnTo>
                    <a:pt x="0" y="53340"/>
                  </a:lnTo>
                  <a:lnTo>
                    <a:pt x="7620" y="30480"/>
                  </a:lnTo>
                  <a:lnTo>
                    <a:pt x="41910" y="15240"/>
                  </a:lnTo>
                  <a:lnTo>
                    <a:pt x="102870" y="0"/>
                  </a:lnTo>
                  <a:lnTo>
                    <a:pt x="148590" y="0"/>
                  </a:lnTo>
                  <a:lnTo>
                    <a:pt x="205740" y="3810"/>
                  </a:lnTo>
                  <a:lnTo>
                    <a:pt x="243840" y="15240"/>
                  </a:lnTo>
                  <a:lnTo>
                    <a:pt x="300990" y="38100"/>
                  </a:lnTo>
                  <a:lnTo>
                    <a:pt x="331470" y="60960"/>
                  </a:lnTo>
                  <a:lnTo>
                    <a:pt x="415290" y="133350"/>
                  </a:lnTo>
                  <a:lnTo>
                    <a:pt x="61722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016228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72B52CA-30A0-439E-86B3-0C430E51895B}"/>
              </a:ext>
            </a:extLst>
          </p:cNvPr>
          <p:cNvSpPr/>
          <p:nvPr/>
        </p:nvSpPr>
        <p:spPr>
          <a:xfrm>
            <a:off x="3841754" y="2116139"/>
            <a:ext cx="619125" cy="808037"/>
          </a:xfrm>
          <a:custGeom>
            <a:avLst/>
            <a:gdLst>
              <a:gd name="connsiteX0" fmla="*/ 330994 w 619125"/>
              <a:gd name="connsiteY0" fmla="*/ 538163 h 807244"/>
              <a:gd name="connsiteX1" fmla="*/ 245269 w 619125"/>
              <a:gd name="connsiteY1" fmla="*/ 366713 h 807244"/>
              <a:gd name="connsiteX2" fmla="*/ 216694 w 619125"/>
              <a:gd name="connsiteY2" fmla="*/ 316707 h 807244"/>
              <a:gd name="connsiteX3" fmla="*/ 180975 w 619125"/>
              <a:gd name="connsiteY3" fmla="*/ 257175 h 807244"/>
              <a:gd name="connsiteX4" fmla="*/ 123825 w 619125"/>
              <a:gd name="connsiteY4" fmla="*/ 180975 h 807244"/>
              <a:gd name="connsiteX5" fmla="*/ 71438 w 619125"/>
              <a:gd name="connsiteY5" fmla="*/ 123825 h 807244"/>
              <a:gd name="connsiteX6" fmla="*/ 26194 w 619125"/>
              <a:gd name="connsiteY6" fmla="*/ 78582 h 807244"/>
              <a:gd name="connsiteX7" fmla="*/ 14288 w 619125"/>
              <a:gd name="connsiteY7" fmla="*/ 59532 h 807244"/>
              <a:gd name="connsiteX8" fmla="*/ 4763 w 619125"/>
              <a:gd name="connsiteY8" fmla="*/ 40482 h 807244"/>
              <a:gd name="connsiteX9" fmla="*/ 0 w 619125"/>
              <a:gd name="connsiteY9" fmla="*/ 23813 h 807244"/>
              <a:gd name="connsiteX10" fmla="*/ 0 w 619125"/>
              <a:gd name="connsiteY10" fmla="*/ 11907 h 807244"/>
              <a:gd name="connsiteX11" fmla="*/ 4763 w 619125"/>
              <a:gd name="connsiteY11" fmla="*/ 2382 h 807244"/>
              <a:gd name="connsiteX12" fmla="*/ 19050 w 619125"/>
              <a:gd name="connsiteY12" fmla="*/ 0 h 807244"/>
              <a:gd name="connsiteX13" fmla="*/ 38100 w 619125"/>
              <a:gd name="connsiteY13" fmla="*/ 4763 h 807244"/>
              <a:gd name="connsiteX14" fmla="*/ 97632 w 619125"/>
              <a:gd name="connsiteY14" fmla="*/ 35719 h 807244"/>
              <a:gd name="connsiteX15" fmla="*/ 200025 w 619125"/>
              <a:gd name="connsiteY15" fmla="*/ 95250 h 807244"/>
              <a:gd name="connsiteX16" fmla="*/ 302419 w 619125"/>
              <a:gd name="connsiteY16" fmla="*/ 157163 h 807244"/>
              <a:gd name="connsiteX17" fmla="*/ 390525 w 619125"/>
              <a:gd name="connsiteY17" fmla="*/ 219075 h 807244"/>
              <a:gd name="connsiteX18" fmla="*/ 473869 w 619125"/>
              <a:gd name="connsiteY18" fmla="*/ 278607 h 807244"/>
              <a:gd name="connsiteX19" fmla="*/ 519113 w 619125"/>
              <a:gd name="connsiteY19" fmla="*/ 316707 h 807244"/>
              <a:gd name="connsiteX20" fmla="*/ 542925 w 619125"/>
              <a:gd name="connsiteY20" fmla="*/ 342900 h 807244"/>
              <a:gd name="connsiteX21" fmla="*/ 554832 w 619125"/>
              <a:gd name="connsiteY21" fmla="*/ 366713 h 807244"/>
              <a:gd name="connsiteX22" fmla="*/ 576263 w 619125"/>
              <a:gd name="connsiteY22" fmla="*/ 411957 h 807244"/>
              <a:gd name="connsiteX23" fmla="*/ 595313 w 619125"/>
              <a:gd name="connsiteY23" fmla="*/ 466725 h 807244"/>
              <a:gd name="connsiteX24" fmla="*/ 607219 w 619125"/>
              <a:gd name="connsiteY24" fmla="*/ 533400 h 807244"/>
              <a:gd name="connsiteX25" fmla="*/ 616744 w 619125"/>
              <a:gd name="connsiteY25" fmla="*/ 607219 h 807244"/>
              <a:gd name="connsiteX26" fmla="*/ 619125 w 619125"/>
              <a:gd name="connsiteY26" fmla="*/ 666750 h 807244"/>
              <a:gd name="connsiteX27" fmla="*/ 616744 w 619125"/>
              <a:gd name="connsiteY27" fmla="*/ 709613 h 807244"/>
              <a:gd name="connsiteX28" fmla="*/ 609600 w 619125"/>
              <a:gd name="connsiteY28" fmla="*/ 735807 h 807244"/>
              <a:gd name="connsiteX29" fmla="*/ 583407 w 619125"/>
              <a:gd name="connsiteY29" fmla="*/ 769144 h 807244"/>
              <a:gd name="connsiteX30" fmla="*/ 559594 w 619125"/>
              <a:gd name="connsiteY30" fmla="*/ 792957 h 807244"/>
              <a:gd name="connsiteX31" fmla="*/ 533400 w 619125"/>
              <a:gd name="connsiteY31" fmla="*/ 804863 h 807244"/>
              <a:gd name="connsiteX32" fmla="*/ 514350 w 619125"/>
              <a:gd name="connsiteY32" fmla="*/ 807244 h 807244"/>
              <a:gd name="connsiteX33" fmla="*/ 490538 w 619125"/>
              <a:gd name="connsiteY33" fmla="*/ 802482 h 807244"/>
              <a:gd name="connsiteX34" fmla="*/ 469107 w 619125"/>
              <a:gd name="connsiteY34" fmla="*/ 790575 h 807244"/>
              <a:gd name="connsiteX35" fmla="*/ 445294 w 619125"/>
              <a:gd name="connsiteY35" fmla="*/ 771525 h 807244"/>
              <a:gd name="connsiteX36" fmla="*/ 426244 w 619125"/>
              <a:gd name="connsiteY36" fmla="*/ 750094 h 807244"/>
              <a:gd name="connsiteX37" fmla="*/ 404813 w 619125"/>
              <a:gd name="connsiteY37" fmla="*/ 716757 h 807244"/>
              <a:gd name="connsiteX38" fmla="*/ 388144 w 619125"/>
              <a:gd name="connsiteY38" fmla="*/ 671513 h 807244"/>
              <a:gd name="connsiteX39" fmla="*/ 366713 w 619125"/>
              <a:gd name="connsiteY39" fmla="*/ 619125 h 807244"/>
              <a:gd name="connsiteX40" fmla="*/ 330994 w 619125"/>
              <a:gd name="connsiteY40" fmla="*/ 538163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19125" h="807244">
                <a:moveTo>
                  <a:pt x="330994" y="538163"/>
                </a:moveTo>
                <a:lnTo>
                  <a:pt x="245269" y="366713"/>
                </a:lnTo>
                <a:lnTo>
                  <a:pt x="216694" y="316707"/>
                </a:lnTo>
                <a:lnTo>
                  <a:pt x="180975" y="257175"/>
                </a:lnTo>
                <a:lnTo>
                  <a:pt x="123825" y="180975"/>
                </a:lnTo>
                <a:lnTo>
                  <a:pt x="71438" y="123825"/>
                </a:lnTo>
                <a:lnTo>
                  <a:pt x="26194" y="78582"/>
                </a:lnTo>
                <a:lnTo>
                  <a:pt x="14288" y="59532"/>
                </a:lnTo>
                <a:lnTo>
                  <a:pt x="4763" y="40482"/>
                </a:lnTo>
                <a:lnTo>
                  <a:pt x="0" y="23813"/>
                </a:lnTo>
                <a:lnTo>
                  <a:pt x="0" y="11907"/>
                </a:lnTo>
                <a:lnTo>
                  <a:pt x="4763" y="2382"/>
                </a:lnTo>
                <a:lnTo>
                  <a:pt x="19050" y="0"/>
                </a:lnTo>
                <a:lnTo>
                  <a:pt x="38100" y="4763"/>
                </a:lnTo>
                <a:lnTo>
                  <a:pt x="97632" y="35719"/>
                </a:lnTo>
                <a:lnTo>
                  <a:pt x="200025" y="95250"/>
                </a:lnTo>
                <a:lnTo>
                  <a:pt x="302419" y="157163"/>
                </a:lnTo>
                <a:lnTo>
                  <a:pt x="390525" y="219075"/>
                </a:lnTo>
                <a:lnTo>
                  <a:pt x="473869" y="278607"/>
                </a:lnTo>
                <a:lnTo>
                  <a:pt x="519113" y="316707"/>
                </a:lnTo>
                <a:lnTo>
                  <a:pt x="542925" y="342900"/>
                </a:lnTo>
                <a:lnTo>
                  <a:pt x="554832" y="366713"/>
                </a:lnTo>
                <a:lnTo>
                  <a:pt x="576263" y="411957"/>
                </a:lnTo>
                <a:lnTo>
                  <a:pt x="595313" y="466725"/>
                </a:lnTo>
                <a:lnTo>
                  <a:pt x="607219" y="533400"/>
                </a:lnTo>
                <a:lnTo>
                  <a:pt x="616744" y="607219"/>
                </a:lnTo>
                <a:cubicBezTo>
                  <a:pt x="617538" y="627063"/>
                  <a:pt x="618331" y="646906"/>
                  <a:pt x="619125" y="666750"/>
                </a:cubicBezTo>
                <a:lnTo>
                  <a:pt x="616744" y="709613"/>
                </a:lnTo>
                <a:lnTo>
                  <a:pt x="609600" y="735807"/>
                </a:lnTo>
                <a:lnTo>
                  <a:pt x="583407" y="769144"/>
                </a:lnTo>
                <a:lnTo>
                  <a:pt x="559594" y="792957"/>
                </a:lnTo>
                <a:lnTo>
                  <a:pt x="533400" y="804863"/>
                </a:lnTo>
                <a:lnTo>
                  <a:pt x="514350" y="807244"/>
                </a:lnTo>
                <a:lnTo>
                  <a:pt x="490538" y="802482"/>
                </a:lnTo>
                <a:lnTo>
                  <a:pt x="469107" y="790575"/>
                </a:lnTo>
                <a:lnTo>
                  <a:pt x="445294" y="771525"/>
                </a:lnTo>
                <a:lnTo>
                  <a:pt x="426244" y="750094"/>
                </a:lnTo>
                <a:lnTo>
                  <a:pt x="404813" y="716757"/>
                </a:lnTo>
                <a:lnTo>
                  <a:pt x="388144" y="671513"/>
                </a:lnTo>
                <a:lnTo>
                  <a:pt x="366713" y="619125"/>
                </a:lnTo>
                <a:lnTo>
                  <a:pt x="330994" y="5381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1D8C47D-CFB3-4B58-BFF6-F4B1A262775C}"/>
              </a:ext>
            </a:extLst>
          </p:cNvPr>
          <p:cNvSpPr/>
          <p:nvPr/>
        </p:nvSpPr>
        <p:spPr>
          <a:xfrm>
            <a:off x="5246692" y="1849438"/>
            <a:ext cx="542925" cy="793750"/>
          </a:xfrm>
          <a:custGeom>
            <a:avLst/>
            <a:gdLst>
              <a:gd name="connsiteX0" fmla="*/ 311944 w 542925"/>
              <a:gd name="connsiteY0" fmla="*/ 509588 h 792957"/>
              <a:gd name="connsiteX1" fmla="*/ 138112 w 542925"/>
              <a:gd name="connsiteY1" fmla="*/ 692944 h 792957"/>
              <a:gd name="connsiteX2" fmla="*/ 69056 w 542925"/>
              <a:gd name="connsiteY2" fmla="*/ 769144 h 792957"/>
              <a:gd name="connsiteX3" fmla="*/ 57150 w 542925"/>
              <a:gd name="connsiteY3" fmla="*/ 781050 h 792957"/>
              <a:gd name="connsiteX4" fmla="*/ 45244 w 542925"/>
              <a:gd name="connsiteY4" fmla="*/ 790575 h 792957"/>
              <a:gd name="connsiteX5" fmla="*/ 26194 w 542925"/>
              <a:gd name="connsiteY5" fmla="*/ 792957 h 792957"/>
              <a:gd name="connsiteX6" fmla="*/ 11906 w 542925"/>
              <a:gd name="connsiteY6" fmla="*/ 790575 h 792957"/>
              <a:gd name="connsiteX7" fmla="*/ 2381 w 542925"/>
              <a:gd name="connsiteY7" fmla="*/ 783432 h 792957"/>
              <a:gd name="connsiteX8" fmla="*/ 0 w 542925"/>
              <a:gd name="connsiteY8" fmla="*/ 771525 h 792957"/>
              <a:gd name="connsiteX9" fmla="*/ 7144 w 542925"/>
              <a:gd name="connsiteY9" fmla="*/ 745332 h 792957"/>
              <a:gd name="connsiteX10" fmla="*/ 59531 w 542925"/>
              <a:gd name="connsiteY10" fmla="*/ 621507 h 792957"/>
              <a:gd name="connsiteX11" fmla="*/ 119062 w 542925"/>
              <a:gd name="connsiteY11" fmla="*/ 476250 h 792957"/>
              <a:gd name="connsiteX12" fmla="*/ 176212 w 542925"/>
              <a:gd name="connsiteY12" fmla="*/ 340519 h 792957"/>
              <a:gd name="connsiteX13" fmla="*/ 216694 w 542925"/>
              <a:gd name="connsiteY13" fmla="*/ 240507 h 792957"/>
              <a:gd name="connsiteX14" fmla="*/ 223837 w 542925"/>
              <a:gd name="connsiteY14" fmla="*/ 221457 h 792957"/>
              <a:gd name="connsiteX15" fmla="*/ 228600 w 542925"/>
              <a:gd name="connsiteY15" fmla="*/ 200025 h 792957"/>
              <a:gd name="connsiteX16" fmla="*/ 228600 w 542925"/>
              <a:gd name="connsiteY16" fmla="*/ 178594 h 792957"/>
              <a:gd name="connsiteX17" fmla="*/ 219075 w 542925"/>
              <a:gd name="connsiteY17" fmla="*/ 152400 h 792957"/>
              <a:gd name="connsiteX18" fmla="*/ 195262 w 542925"/>
              <a:gd name="connsiteY18" fmla="*/ 116682 h 792957"/>
              <a:gd name="connsiteX19" fmla="*/ 173831 w 542925"/>
              <a:gd name="connsiteY19" fmla="*/ 90488 h 792957"/>
              <a:gd name="connsiteX20" fmla="*/ 154781 w 542925"/>
              <a:gd name="connsiteY20" fmla="*/ 71438 h 792957"/>
              <a:gd name="connsiteX21" fmla="*/ 142875 w 542925"/>
              <a:gd name="connsiteY21" fmla="*/ 54769 h 792957"/>
              <a:gd name="connsiteX22" fmla="*/ 135731 w 542925"/>
              <a:gd name="connsiteY22" fmla="*/ 30957 h 792957"/>
              <a:gd name="connsiteX23" fmla="*/ 135731 w 542925"/>
              <a:gd name="connsiteY23" fmla="*/ 14288 h 792957"/>
              <a:gd name="connsiteX24" fmla="*/ 140494 w 542925"/>
              <a:gd name="connsiteY24" fmla="*/ 4763 h 792957"/>
              <a:gd name="connsiteX25" fmla="*/ 161925 w 542925"/>
              <a:gd name="connsiteY25" fmla="*/ 0 h 792957"/>
              <a:gd name="connsiteX26" fmla="*/ 200025 w 542925"/>
              <a:gd name="connsiteY26" fmla="*/ 4763 h 792957"/>
              <a:gd name="connsiteX27" fmla="*/ 254794 w 542925"/>
              <a:gd name="connsiteY27" fmla="*/ 23813 h 792957"/>
              <a:gd name="connsiteX28" fmla="*/ 314325 w 542925"/>
              <a:gd name="connsiteY28" fmla="*/ 45244 h 792957"/>
              <a:gd name="connsiteX29" fmla="*/ 354806 w 542925"/>
              <a:gd name="connsiteY29" fmla="*/ 66675 h 792957"/>
              <a:gd name="connsiteX30" fmla="*/ 400050 w 542925"/>
              <a:gd name="connsiteY30" fmla="*/ 97632 h 792957"/>
              <a:gd name="connsiteX31" fmla="*/ 433387 w 542925"/>
              <a:gd name="connsiteY31" fmla="*/ 121444 h 792957"/>
              <a:gd name="connsiteX32" fmla="*/ 469106 w 542925"/>
              <a:gd name="connsiteY32" fmla="*/ 150019 h 792957"/>
              <a:gd name="connsiteX33" fmla="*/ 516731 w 542925"/>
              <a:gd name="connsiteY33" fmla="*/ 202407 h 792957"/>
              <a:gd name="connsiteX34" fmla="*/ 531019 w 542925"/>
              <a:gd name="connsiteY34" fmla="*/ 221457 h 792957"/>
              <a:gd name="connsiteX35" fmla="*/ 540544 w 542925"/>
              <a:gd name="connsiteY35" fmla="*/ 240507 h 792957"/>
              <a:gd name="connsiteX36" fmla="*/ 542925 w 542925"/>
              <a:gd name="connsiteY36" fmla="*/ 252413 h 792957"/>
              <a:gd name="connsiteX37" fmla="*/ 535781 w 542925"/>
              <a:gd name="connsiteY37" fmla="*/ 280988 h 792957"/>
              <a:gd name="connsiteX38" fmla="*/ 519112 w 542925"/>
              <a:gd name="connsiteY38" fmla="*/ 309563 h 792957"/>
              <a:gd name="connsiteX39" fmla="*/ 485775 w 542925"/>
              <a:gd name="connsiteY39" fmla="*/ 342900 h 792957"/>
              <a:gd name="connsiteX40" fmla="*/ 428625 w 542925"/>
              <a:gd name="connsiteY40" fmla="*/ 383382 h 792957"/>
              <a:gd name="connsiteX41" fmla="*/ 311944 w 542925"/>
              <a:gd name="connsiteY41" fmla="*/ 509588 h 79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42925" h="792957">
                <a:moveTo>
                  <a:pt x="311944" y="509588"/>
                </a:moveTo>
                <a:lnTo>
                  <a:pt x="138112" y="692944"/>
                </a:lnTo>
                <a:lnTo>
                  <a:pt x="69056" y="769144"/>
                </a:lnTo>
                <a:lnTo>
                  <a:pt x="57150" y="781050"/>
                </a:lnTo>
                <a:lnTo>
                  <a:pt x="45244" y="790575"/>
                </a:lnTo>
                <a:lnTo>
                  <a:pt x="26194" y="792957"/>
                </a:lnTo>
                <a:lnTo>
                  <a:pt x="11906" y="790575"/>
                </a:lnTo>
                <a:lnTo>
                  <a:pt x="2381" y="783432"/>
                </a:lnTo>
                <a:lnTo>
                  <a:pt x="0" y="771525"/>
                </a:lnTo>
                <a:lnTo>
                  <a:pt x="7144" y="745332"/>
                </a:lnTo>
                <a:lnTo>
                  <a:pt x="59531" y="621507"/>
                </a:lnTo>
                <a:lnTo>
                  <a:pt x="119062" y="476250"/>
                </a:lnTo>
                <a:lnTo>
                  <a:pt x="176212" y="340519"/>
                </a:lnTo>
                <a:lnTo>
                  <a:pt x="216694" y="240507"/>
                </a:lnTo>
                <a:lnTo>
                  <a:pt x="223837" y="221457"/>
                </a:lnTo>
                <a:lnTo>
                  <a:pt x="228600" y="200025"/>
                </a:lnTo>
                <a:lnTo>
                  <a:pt x="228600" y="178594"/>
                </a:lnTo>
                <a:lnTo>
                  <a:pt x="219075" y="152400"/>
                </a:lnTo>
                <a:lnTo>
                  <a:pt x="195262" y="116682"/>
                </a:lnTo>
                <a:lnTo>
                  <a:pt x="173831" y="90488"/>
                </a:lnTo>
                <a:lnTo>
                  <a:pt x="154781" y="71438"/>
                </a:lnTo>
                <a:lnTo>
                  <a:pt x="142875" y="54769"/>
                </a:lnTo>
                <a:lnTo>
                  <a:pt x="135731" y="30957"/>
                </a:lnTo>
                <a:lnTo>
                  <a:pt x="135731" y="14288"/>
                </a:lnTo>
                <a:lnTo>
                  <a:pt x="140494" y="4763"/>
                </a:lnTo>
                <a:lnTo>
                  <a:pt x="161925" y="0"/>
                </a:lnTo>
                <a:lnTo>
                  <a:pt x="200025" y="4763"/>
                </a:lnTo>
                <a:lnTo>
                  <a:pt x="254794" y="23813"/>
                </a:lnTo>
                <a:lnTo>
                  <a:pt x="314325" y="45244"/>
                </a:lnTo>
                <a:lnTo>
                  <a:pt x="354806" y="66675"/>
                </a:lnTo>
                <a:lnTo>
                  <a:pt x="400050" y="97632"/>
                </a:lnTo>
                <a:lnTo>
                  <a:pt x="433387" y="121444"/>
                </a:lnTo>
                <a:lnTo>
                  <a:pt x="469106" y="150019"/>
                </a:lnTo>
                <a:lnTo>
                  <a:pt x="516731" y="202407"/>
                </a:lnTo>
                <a:lnTo>
                  <a:pt x="531019" y="221457"/>
                </a:lnTo>
                <a:lnTo>
                  <a:pt x="540544" y="240507"/>
                </a:lnTo>
                <a:lnTo>
                  <a:pt x="542925" y="252413"/>
                </a:lnTo>
                <a:lnTo>
                  <a:pt x="535781" y="280988"/>
                </a:lnTo>
                <a:lnTo>
                  <a:pt x="519112" y="309563"/>
                </a:lnTo>
                <a:lnTo>
                  <a:pt x="485775" y="342900"/>
                </a:lnTo>
                <a:lnTo>
                  <a:pt x="428625" y="383382"/>
                </a:lnTo>
                <a:lnTo>
                  <a:pt x="311944" y="5095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20163FF-3839-441E-80F9-1BC1CF835564}"/>
              </a:ext>
            </a:extLst>
          </p:cNvPr>
          <p:cNvSpPr/>
          <p:nvPr/>
        </p:nvSpPr>
        <p:spPr>
          <a:xfrm>
            <a:off x="3665542" y="2868613"/>
            <a:ext cx="2039937" cy="608012"/>
          </a:xfrm>
          <a:custGeom>
            <a:avLst/>
            <a:gdLst>
              <a:gd name="connsiteX0" fmla="*/ 1562100 w 2040731"/>
              <a:gd name="connsiteY0" fmla="*/ 280988 h 607219"/>
              <a:gd name="connsiteX1" fmla="*/ 1257300 w 2040731"/>
              <a:gd name="connsiteY1" fmla="*/ 342900 h 607219"/>
              <a:gd name="connsiteX2" fmla="*/ 1021556 w 2040731"/>
              <a:gd name="connsiteY2" fmla="*/ 395288 h 607219"/>
              <a:gd name="connsiteX3" fmla="*/ 766762 w 2040731"/>
              <a:gd name="connsiteY3" fmla="*/ 469107 h 607219"/>
              <a:gd name="connsiteX4" fmla="*/ 435769 w 2040731"/>
              <a:gd name="connsiteY4" fmla="*/ 561975 h 607219"/>
              <a:gd name="connsiteX5" fmla="*/ 350044 w 2040731"/>
              <a:gd name="connsiteY5" fmla="*/ 607219 h 607219"/>
              <a:gd name="connsiteX6" fmla="*/ 295275 w 2040731"/>
              <a:gd name="connsiteY6" fmla="*/ 588169 h 607219"/>
              <a:gd name="connsiteX7" fmla="*/ 197644 w 2040731"/>
              <a:gd name="connsiteY7" fmla="*/ 545307 h 607219"/>
              <a:gd name="connsiteX8" fmla="*/ 140494 w 2040731"/>
              <a:gd name="connsiteY8" fmla="*/ 516732 h 607219"/>
              <a:gd name="connsiteX9" fmla="*/ 111919 w 2040731"/>
              <a:gd name="connsiteY9" fmla="*/ 492919 h 607219"/>
              <a:gd name="connsiteX10" fmla="*/ 69056 w 2040731"/>
              <a:gd name="connsiteY10" fmla="*/ 442913 h 607219"/>
              <a:gd name="connsiteX11" fmla="*/ 33337 w 2040731"/>
              <a:gd name="connsiteY11" fmla="*/ 385763 h 607219"/>
              <a:gd name="connsiteX12" fmla="*/ 11906 w 2040731"/>
              <a:gd name="connsiteY12" fmla="*/ 345282 h 607219"/>
              <a:gd name="connsiteX13" fmla="*/ 0 w 2040731"/>
              <a:gd name="connsiteY13" fmla="*/ 316707 h 607219"/>
              <a:gd name="connsiteX14" fmla="*/ 0 w 2040731"/>
              <a:gd name="connsiteY14" fmla="*/ 290513 h 607219"/>
              <a:gd name="connsiteX15" fmla="*/ 2381 w 2040731"/>
              <a:gd name="connsiteY15" fmla="*/ 280988 h 607219"/>
              <a:gd name="connsiteX16" fmla="*/ 16669 w 2040731"/>
              <a:gd name="connsiteY16" fmla="*/ 276225 h 607219"/>
              <a:gd name="connsiteX17" fmla="*/ 30956 w 2040731"/>
              <a:gd name="connsiteY17" fmla="*/ 276225 h 607219"/>
              <a:gd name="connsiteX18" fmla="*/ 54769 w 2040731"/>
              <a:gd name="connsiteY18" fmla="*/ 288132 h 607219"/>
              <a:gd name="connsiteX19" fmla="*/ 88106 w 2040731"/>
              <a:gd name="connsiteY19" fmla="*/ 307182 h 607219"/>
              <a:gd name="connsiteX20" fmla="*/ 130969 w 2040731"/>
              <a:gd name="connsiteY20" fmla="*/ 326232 h 607219"/>
              <a:gd name="connsiteX21" fmla="*/ 166687 w 2040731"/>
              <a:gd name="connsiteY21" fmla="*/ 338138 h 607219"/>
              <a:gd name="connsiteX22" fmla="*/ 214312 w 2040731"/>
              <a:gd name="connsiteY22" fmla="*/ 350044 h 607219"/>
              <a:gd name="connsiteX23" fmla="*/ 273844 w 2040731"/>
              <a:gd name="connsiteY23" fmla="*/ 357188 h 607219"/>
              <a:gd name="connsiteX24" fmla="*/ 321469 w 2040731"/>
              <a:gd name="connsiteY24" fmla="*/ 359569 h 607219"/>
              <a:gd name="connsiteX25" fmla="*/ 378619 w 2040731"/>
              <a:gd name="connsiteY25" fmla="*/ 361950 h 607219"/>
              <a:gd name="connsiteX26" fmla="*/ 464344 w 2040731"/>
              <a:gd name="connsiteY26" fmla="*/ 352425 h 607219"/>
              <a:gd name="connsiteX27" fmla="*/ 585787 w 2040731"/>
              <a:gd name="connsiteY27" fmla="*/ 328613 h 607219"/>
              <a:gd name="connsiteX28" fmla="*/ 809625 w 2040731"/>
              <a:gd name="connsiteY28" fmla="*/ 276225 h 607219"/>
              <a:gd name="connsiteX29" fmla="*/ 1090612 w 2040731"/>
              <a:gd name="connsiteY29" fmla="*/ 195263 h 607219"/>
              <a:gd name="connsiteX30" fmla="*/ 1259681 w 2040731"/>
              <a:gd name="connsiteY30" fmla="*/ 147638 h 607219"/>
              <a:gd name="connsiteX31" fmla="*/ 1378744 w 2040731"/>
              <a:gd name="connsiteY31" fmla="*/ 111919 h 607219"/>
              <a:gd name="connsiteX32" fmla="*/ 1552575 w 2040731"/>
              <a:gd name="connsiteY32" fmla="*/ 64294 h 607219"/>
              <a:gd name="connsiteX33" fmla="*/ 1626394 w 2040731"/>
              <a:gd name="connsiteY33" fmla="*/ 45244 h 607219"/>
              <a:gd name="connsiteX34" fmla="*/ 1664494 w 2040731"/>
              <a:gd name="connsiteY34" fmla="*/ 30957 h 607219"/>
              <a:gd name="connsiteX35" fmla="*/ 1707356 w 2040731"/>
              <a:gd name="connsiteY35" fmla="*/ 2382 h 607219"/>
              <a:gd name="connsiteX36" fmla="*/ 1738312 w 2040731"/>
              <a:gd name="connsiteY36" fmla="*/ 0 h 607219"/>
              <a:gd name="connsiteX37" fmla="*/ 1850231 w 2040731"/>
              <a:gd name="connsiteY37" fmla="*/ 9525 h 607219"/>
              <a:gd name="connsiteX38" fmla="*/ 1916906 w 2040731"/>
              <a:gd name="connsiteY38" fmla="*/ 19050 h 607219"/>
              <a:gd name="connsiteX39" fmla="*/ 1971675 w 2040731"/>
              <a:gd name="connsiteY39" fmla="*/ 33338 h 607219"/>
              <a:gd name="connsiteX40" fmla="*/ 2000250 w 2040731"/>
              <a:gd name="connsiteY40" fmla="*/ 45244 h 607219"/>
              <a:gd name="connsiteX41" fmla="*/ 2021681 w 2040731"/>
              <a:gd name="connsiteY41" fmla="*/ 59532 h 607219"/>
              <a:gd name="connsiteX42" fmla="*/ 2035969 w 2040731"/>
              <a:gd name="connsiteY42" fmla="*/ 73819 h 607219"/>
              <a:gd name="connsiteX43" fmla="*/ 2040731 w 2040731"/>
              <a:gd name="connsiteY43" fmla="*/ 90488 h 607219"/>
              <a:gd name="connsiteX44" fmla="*/ 2035969 w 2040731"/>
              <a:gd name="connsiteY44" fmla="*/ 121444 h 607219"/>
              <a:gd name="connsiteX45" fmla="*/ 2012156 w 2040731"/>
              <a:gd name="connsiteY45" fmla="*/ 166688 h 607219"/>
              <a:gd name="connsiteX46" fmla="*/ 1969294 w 2040731"/>
              <a:gd name="connsiteY46" fmla="*/ 207169 h 607219"/>
              <a:gd name="connsiteX47" fmla="*/ 1828800 w 2040731"/>
              <a:gd name="connsiteY47" fmla="*/ 233363 h 607219"/>
              <a:gd name="connsiteX48" fmla="*/ 1562100 w 2040731"/>
              <a:gd name="connsiteY48" fmla="*/ 280988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40731" h="607219">
                <a:moveTo>
                  <a:pt x="1562100" y="280988"/>
                </a:moveTo>
                <a:lnTo>
                  <a:pt x="1257300" y="342900"/>
                </a:lnTo>
                <a:lnTo>
                  <a:pt x="1021556" y="395288"/>
                </a:lnTo>
                <a:lnTo>
                  <a:pt x="766762" y="469107"/>
                </a:lnTo>
                <a:lnTo>
                  <a:pt x="435769" y="561975"/>
                </a:lnTo>
                <a:lnTo>
                  <a:pt x="350044" y="607219"/>
                </a:lnTo>
                <a:lnTo>
                  <a:pt x="295275" y="588169"/>
                </a:lnTo>
                <a:lnTo>
                  <a:pt x="197644" y="545307"/>
                </a:lnTo>
                <a:lnTo>
                  <a:pt x="140494" y="516732"/>
                </a:lnTo>
                <a:lnTo>
                  <a:pt x="111919" y="492919"/>
                </a:lnTo>
                <a:lnTo>
                  <a:pt x="69056" y="442913"/>
                </a:lnTo>
                <a:lnTo>
                  <a:pt x="33337" y="385763"/>
                </a:lnTo>
                <a:lnTo>
                  <a:pt x="11906" y="345282"/>
                </a:lnTo>
                <a:lnTo>
                  <a:pt x="0" y="316707"/>
                </a:lnTo>
                <a:lnTo>
                  <a:pt x="0" y="290513"/>
                </a:lnTo>
                <a:lnTo>
                  <a:pt x="2381" y="280988"/>
                </a:lnTo>
                <a:lnTo>
                  <a:pt x="16669" y="276225"/>
                </a:lnTo>
                <a:lnTo>
                  <a:pt x="30956" y="276225"/>
                </a:lnTo>
                <a:lnTo>
                  <a:pt x="54769" y="288132"/>
                </a:lnTo>
                <a:lnTo>
                  <a:pt x="88106" y="307182"/>
                </a:lnTo>
                <a:lnTo>
                  <a:pt x="130969" y="326232"/>
                </a:lnTo>
                <a:lnTo>
                  <a:pt x="166687" y="338138"/>
                </a:lnTo>
                <a:lnTo>
                  <a:pt x="214312" y="350044"/>
                </a:lnTo>
                <a:lnTo>
                  <a:pt x="273844" y="357188"/>
                </a:lnTo>
                <a:lnTo>
                  <a:pt x="321469" y="359569"/>
                </a:lnTo>
                <a:lnTo>
                  <a:pt x="378619" y="361950"/>
                </a:lnTo>
                <a:lnTo>
                  <a:pt x="464344" y="352425"/>
                </a:lnTo>
                <a:lnTo>
                  <a:pt x="585787" y="328613"/>
                </a:lnTo>
                <a:lnTo>
                  <a:pt x="809625" y="276225"/>
                </a:lnTo>
                <a:lnTo>
                  <a:pt x="1090612" y="195263"/>
                </a:lnTo>
                <a:lnTo>
                  <a:pt x="1259681" y="147638"/>
                </a:lnTo>
                <a:lnTo>
                  <a:pt x="1378744" y="111919"/>
                </a:lnTo>
                <a:lnTo>
                  <a:pt x="1552575" y="64294"/>
                </a:lnTo>
                <a:lnTo>
                  <a:pt x="1626394" y="45244"/>
                </a:lnTo>
                <a:lnTo>
                  <a:pt x="1664494" y="30957"/>
                </a:lnTo>
                <a:lnTo>
                  <a:pt x="1707356" y="2382"/>
                </a:lnTo>
                <a:lnTo>
                  <a:pt x="1738312" y="0"/>
                </a:lnTo>
                <a:lnTo>
                  <a:pt x="1850231" y="9525"/>
                </a:lnTo>
                <a:lnTo>
                  <a:pt x="1916906" y="19050"/>
                </a:lnTo>
                <a:lnTo>
                  <a:pt x="1971675" y="33338"/>
                </a:lnTo>
                <a:lnTo>
                  <a:pt x="2000250" y="45244"/>
                </a:lnTo>
                <a:lnTo>
                  <a:pt x="2021681" y="59532"/>
                </a:lnTo>
                <a:lnTo>
                  <a:pt x="2035969" y="73819"/>
                </a:lnTo>
                <a:lnTo>
                  <a:pt x="2040731" y="90488"/>
                </a:lnTo>
                <a:lnTo>
                  <a:pt x="2035969" y="121444"/>
                </a:lnTo>
                <a:lnTo>
                  <a:pt x="2012156" y="166688"/>
                </a:lnTo>
                <a:lnTo>
                  <a:pt x="1969294" y="207169"/>
                </a:lnTo>
                <a:lnTo>
                  <a:pt x="1828800" y="233363"/>
                </a:lnTo>
                <a:lnTo>
                  <a:pt x="1562100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7426334-CF3A-4A3F-A408-DB5FDB11E030}"/>
              </a:ext>
            </a:extLst>
          </p:cNvPr>
          <p:cNvSpPr/>
          <p:nvPr/>
        </p:nvSpPr>
        <p:spPr>
          <a:xfrm rot="16200000">
            <a:off x="4891090" y="4521201"/>
            <a:ext cx="2514600" cy="377825"/>
          </a:xfrm>
          <a:custGeom>
            <a:avLst/>
            <a:gdLst>
              <a:gd name="connsiteX0" fmla="*/ 1459706 w 2514600"/>
              <a:gd name="connsiteY0" fmla="*/ 376237 h 378619"/>
              <a:gd name="connsiteX1" fmla="*/ 1219200 w 2514600"/>
              <a:gd name="connsiteY1" fmla="*/ 376237 h 378619"/>
              <a:gd name="connsiteX2" fmla="*/ 1085850 w 2514600"/>
              <a:gd name="connsiteY2" fmla="*/ 354806 h 378619"/>
              <a:gd name="connsiteX3" fmla="*/ 711994 w 2514600"/>
              <a:gd name="connsiteY3" fmla="*/ 340519 h 378619"/>
              <a:gd name="connsiteX4" fmla="*/ 452438 w 2514600"/>
              <a:gd name="connsiteY4" fmla="*/ 326231 h 378619"/>
              <a:gd name="connsiteX5" fmla="*/ 257175 w 2514600"/>
              <a:gd name="connsiteY5" fmla="*/ 316706 h 378619"/>
              <a:gd name="connsiteX6" fmla="*/ 123825 w 2514600"/>
              <a:gd name="connsiteY6" fmla="*/ 311944 h 378619"/>
              <a:gd name="connsiteX7" fmla="*/ 76200 w 2514600"/>
              <a:gd name="connsiteY7" fmla="*/ 307181 h 378619"/>
              <a:gd name="connsiteX8" fmla="*/ 52388 w 2514600"/>
              <a:gd name="connsiteY8" fmla="*/ 302419 h 378619"/>
              <a:gd name="connsiteX9" fmla="*/ 16669 w 2514600"/>
              <a:gd name="connsiteY9" fmla="*/ 285750 h 378619"/>
              <a:gd name="connsiteX10" fmla="*/ 2381 w 2514600"/>
              <a:gd name="connsiteY10" fmla="*/ 269081 h 378619"/>
              <a:gd name="connsiteX11" fmla="*/ 0 w 2514600"/>
              <a:gd name="connsiteY11" fmla="*/ 245269 h 378619"/>
              <a:gd name="connsiteX12" fmla="*/ 7144 w 2514600"/>
              <a:gd name="connsiteY12" fmla="*/ 216694 h 378619"/>
              <a:gd name="connsiteX13" fmla="*/ 30956 w 2514600"/>
              <a:gd name="connsiteY13" fmla="*/ 180975 h 378619"/>
              <a:gd name="connsiteX14" fmla="*/ 57150 w 2514600"/>
              <a:gd name="connsiteY14" fmla="*/ 152400 h 378619"/>
              <a:gd name="connsiteX15" fmla="*/ 107156 w 2514600"/>
              <a:gd name="connsiteY15" fmla="*/ 126206 h 378619"/>
              <a:gd name="connsiteX16" fmla="*/ 209550 w 2514600"/>
              <a:gd name="connsiteY16" fmla="*/ 95250 h 378619"/>
              <a:gd name="connsiteX17" fmla="*/ 311944 w 2514600"/>
              <a:gd name="connsiteY17" fmla="*/ 73819 h 378619"/>
              <a:gd name="connsiteX18" fmla="*/ 404813 w 2514600"/>
              <a:gd name="connsiteY18" fmla="*/ 61912 h 378619"/>
              <a:gd name="connsiteX19" fmla="*/ 466725 w 2514600"/>
              <a:gd name="connsiteY19" fmla="*/ 76200 h 378619"/>
              <a:gd name="connsiteX20" fmla="*/ 611981 w 2514600"/>
              <a:gd name="connsiteY20" fmla="*/ 100012 h 378619"/>
              <a:gd name="connsiteX21" fmla="*/ 728663 w 2514600"/>
              <a:gd name="connsiteY21" fmla="*/ 114300 h 378619"/>
              <a:gd name="connsiteX22" fmla="*/ 892969 w 2514600"/>
              <a:gd name="connsiteY22" fmla="*/ 128587 h 378619"/>
              <a:gd name="connsiteX23" fmla="*/ 1038225 w 2514600"/>
              <a:gd name="connsiteY23" fmla="*/ 138112 h 378619"/>
              <a:gd name="connsiteX24" fmla="*/ 1221581 w 2514600"/>
              <a:gd name="connsiteY24" fmla="*/ 145256 h 378619"/>
              <a:gd name="connsiteX25" fmla="*/ 1547813 w 2514600"/>
              <a:gd name="connsiteY25" fmla="*/ 150019 h 378619"/>
              <a:gd name="connsiteX26" fmla="*/ 1797844 w 2514600"/>
              <a:gd name="connsiteY26" fmla="*/ 152400 h 378619"/>
              <a:gd name="connsiteX27" fmla="*/ 2102644 w 2514600"/>
              <a:gd name="connsiteY27" fmla="*/ 152400 h 378619"/>
              <a:gd name="connsiteX28" fmla="*/ 2212181 w 2514600"/>
              <a:gd name="connsiteY28" fmla="*/ 154781 h 378619"/>
              <a:gd name="connsiteX29" fmla="*/ 2259806 w 2514600"/>
              <a:gd name="connsiteY29" fmla="*/ 142875 h 378619"/>
              <a:gd name="connsiteX30" fmla="*/ 2324100 w 2514600"/>
              <a:gd name="connsiteY30" fmla="*/ 114300 h 378619"/>
              <a:gd name="connsiteX31" fmla="*/ 2376488 w 2514600"/>
              <a:gd name="connsiteY31" fmla="*/ 88106 h 378619"/>
              <a:gd name="connsiteX32" fmla="*/ 2414588 w 2514600"/>
              <a:gd name="connsiteY32" fmla="*/ 57150 h 378619"/>
              <a:gd name="connsiteX33" fmla="*/ 2431256 w 2514600"/>
              <a:gd name="connsiteY33" fmla="*/ 35719 h 378619"/>
              <a:gd name="connsiteX34" fmla="*/ 2445544 w 2514600"/>
              <a:gd name="connsiteY34" fmla="*/ 16669 h 378619"/>
              <a:gd name="connsiteX35" fmla="*/ 2464594 w 2514600"/>
              <a:gd name="connsiteY35" fmla="*/ 4762 h 378619"/>
              <a:gd name="connsiteX36" fmla="*/ 2486025 w 2514600"/>
              <a:gd name="connsiteY36" fmla="*/ 0 h 378619"/>
              <a:gd name="connsiteX37" fmla="*/ 2497931 w 2514600"/>
              <a:gd name="connsiteY37" fmla="*/ 2381 h 378619"/>
              <a:gd name="connsiteX38" fmla="*/ 2509838 w 2514600"/>
              <a:gd name="connsiteY38" fmla="*/ 7144 h 378619"/>
              <a:gd name="connsiteX39" fmla="*/ 2514600 w 2514600"/>
              <a:gd name="connsiteY39" fmla="*/ 16669 h 378619"/>
              <a:gd name="connsiteX40" fmla="*/ 2502694 w 2514600"/>
              <a:gd name="connsiteY40" fmla="*/ 47625 h 378619"/>
              <a:gd name="connsiteX41" fmla="*/ 2459831 w 2514600"/>
              <a:gd name="connsiteY41" fmla="*/ 145256 h 378619"/>
              <a:gd name="connsiteX42" fmla="*/ 2416969 w 2514600"/>
              <a:gd name="connsiteY42" fmla="*/ 235744 h 378619"/>
              <a:gd name="connsiteX43" fmla="*/ 2369344 w 2514600"/>
              <a:gd name="connsiteY43" fmla="*/ 319087 h 378619"/>
              <a:gd name="connsiteX44" fmla="*/ 2338388 w 2514600"/>
              <a:gd name="connsiteY44" fmla="*/ 361950 h 378619"/>
              <a:gd name="connsiteX45" fmla="*/ 2221706 w 2514600"/>
              <a:gd name="connsiteY45" fmla="*/ 357187 h 378619"/>
              <a:gd name="connsiteX46" fmla="*/ 1831181 w 2514600"/>
              <a:gd name="connsiteY46" fmla="*/ 378619 h 378619"/>
              <a:gd name="connsiteX47" fmla="*/ 1695450 w 2514600"/>
              <a:gd name="connsiteY47" fmla="*/ 378619 h 378619"/>
              <a:gd name="connsiteX48" fmla="*/ 1459706 w 2514600"/>
              <a:gd name="connsiteY48" fmla="*/ 37623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514600" h="378619">
                <a:moveTo>
                  <a:pt x="1459706" y="376237"/>
                </a:moveTo>
                <a:lnTo>
                  <a:pt x="1219200" y="376237"/>
                </a:lnTo>
                <a:lnTo>
                  <a:pt x="1085850" y="354806"/>
                </a:lnTo>
                <a:lnTo>
                  <a:pt x="711994" y="340519"/>
                </a:lnTo>
                <a:lnTo>
                  <a:pt x="452438" y="326231"/>
                </a:lnTo>
                <a:lnTo>
                  <a:pt x="257175" y="316706"/>
                </a:lnTo>
                <a:lnTo>
                  <a:pt x="123825" y="311944"/>
                </a:lnTo>
                <a:lnTo>
                  <a:pt x="76200" y="307181"/>
                </a:lnTo>
                <a:lnTo>
                  <a:pt x="52388" y="302419"/>
                </a:lnTo>
                <a:lnTo>
                  <a:pt x="16669" y="285750"/>
                </a:lnTo>
                <a:lnTo>
                  <a:pt x="2381" y="269081"/>
                </a:lnTo>
                <a:lnTo>
                  <a:pt x="0" y="245269"/>
                </a:lnTo>
                <a:lnTo>
                  <a:pt x="7144" y="216694"/>
                </a:lnTo>
                <a:lnTo>
                  <a:pt x="30956" y="180975"/>
                </a:lnTo>
                <a:lnTo>
                  <a:pt x="57150" y="152400"/>
                </a:lnTo>
                <a:lnTo>
                  <a:pt x="107156" y="126206"/>
                </a:lnTo>
                <a:lnTo>
                  <a:pt x="209550" y="95250"/>
                </a:lnTo>
                <a:lnTo>
                  <a:pt x="311944" y="73819"/>
                </a:lnTo>
                <a:lnTo>
                  <a:pt x="404813" y="61912"/>
                </a:lnTo>
                <a:lnTo>
                  <a:pt x="466725" y="76200"/>
                </a:lnTo>
                <a:lnTo>
                  <a:pt x="611981" y="100012"/>
                </a:lnTo>
                <a:lnTo>
                  <a:pt x="728663" y="114300"/>
                </a:lnTo>
                <a:lnTo>
                  <a:pt x="892969" y="128587"/>
                </a:lnTo>
                <a:lnTo>
                  <a:pt x="1038225" y="138112"/>
                </a:lnTo>
                <a:lnTo>
                  <a:pt x="1221581" y="145256"/>
                </a:lnTo>
                <a:lnTo>
                  <a:pt x="1547813" y="150019"/>
                </a:lnTo>
                <a:lnTo>
                  <a:pt x="1797844" y="152400"/>
                </a:lnTo>
                <a:lnTo>
                  <a:pt x="2102644" y="152400"/>
                </a:lnTo>
                <a:lnTo>
                  <a:pt x="2212181" y="154781"/>
                </a:lnTo>
                <a:lnTo>
                  <a:pt x="2259806" y="142875"/>
                </a:lnTo>
                <a:lnTo>
                  <a:pt x="2324100" y="114300"/>
                </a:lnTo>
                <a:lnTo>
                  <a:pt x="2376488" y="88106"/>
                </a:lnTo>
                <a:lnTo>
                  <a:pt x="2414588" y="57150"/>
                </a:lnTo>
                <a:lnTo>
                  <a:pt x="2431256" y="35719"/>
                </a:lnTo>
                <a:lnTo>
                  <a:pt x="2445544" y="16669"/>
                </a:lnTo>
                <a:lnTo>
                  <a:pt x="2464594" y="4762"/>
                </a:lnTo>
                <a:lnTo>
                  <a:pt x="2486025" y="0"/>
                </a:lnTo>
                <a:lnTo>
                  <a:pt x="2497931" y="2381"/>
                </a:lnTo>
                <a:lnTo>
                  <a:pt x="2509838" y="7144"/>
                </a:lnTo>
                <a:lnTo>
                  <a:pt x="2514600" y="16669"/>
                </a:lnTo>
                <a:lnTo>
                  <a:pt x="2502694" y="47625"/>
                </a:lnTo>
                <a:lnTo>
                  <a:pt x="2459831" y="145256"/>
                </a:lnTo>
                <a:lnTo>
                  <a:pt x="2416969" y="235744"/>
                </a:lnTo>
                <a:lnTo>
                  <a:pt x="2369344" y="319087"/>
                </a:lnTo>
                <a:lnTo>
                  <a:pt x="2338388" y="361950"/>
                </a:lnTo>
                <a:lnTo>
                  <a:pt x="2221706" y="357187"/>
                </a:lnTo>
                <a:lnTo>
                  <a:pt x="1831181" y="378619"/>
                </a:lnTo>
                <a:lnTo>
                  <a:pt x="1695450" y="378619"/>
                </a:lnTo>
                <a:lnTo>
                  <a:pt x="1459706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6495AC0-7586-4B8E-AA81-3B5398D570A2}"/>
              </a:ext>
            </a:extLst>
          </p:cNvPr>
          <p:cNvSpPr/>
          <p:nvPr/>
        </p:nvSpPr>
        <p:spPr>
          <a:xfrm rot="16200000">
            <a:off x="2572547" y="3534569"/>
            <a:ext cx="4394200" cy="512762"/>
          </a:xfrm>
          <a:custGeom>
            <a:avLst/>
            <a:gdLst>
              <a:gd name="connsiteX0" fmla="*/ 3281082 w 4394085"/>
              <a:gd name="connsiteY0" fmla="*/ 442719 h 513057"/>
              <a:gd name="connsiteX1" fmla="*/ 2958353 w 4394085"/>
              <a:gd name="connsiteY1" fmla="*/ 438581 h 513057"/>
              <a:gd name="connsiteX2" fmla="*/ 2788713 w 4394085"/>
              <a:gd name="connsiteY2" fmla="*/ 438581 h 513057"/>
              <a:gd name="connsiteX3" fmla="*/ 2540460 w 4394085"/>
              <a:gd name="connsiteY3" fmla="*/ 438581 h 513057"/>
              <a:gd name="connsiteX4" fmla="*/ 2403920 w 4394085"/>
              <a:gd name="connsiteY4" fmla="*/ 438581 h 513057"/>
              <a:gd name="connsiteX5" fmla="*/ 1828800 w 4394085"/>
              <a:gd name="connsiteY5" fmla="*/ 430306 h 513057"/>
              <a:gd name="connsiteX6" fmla="*/ 1460557 w 4394085"/>
              <a:gd name="connsiteY6" fmla="*/ 426169 h 513057"/>
              <a:gd name="connsiteX7" fmla="*/ 947500 w 4394085"/>
              <a:gd name="connsiteY7" fmla="*/ 422031 h 513057"/>
              <a:gd name="connsiteX8" fmla="*/ 488232 w 4394085"/>
              <a:gd name="connsiteY8" fmla="*/ 417893 h 513057"/>
              <a:gd name="connsiteX9" fmla="*/ 206878 w 4394085"/>
              <a:gd name="connsiteY9" fmla="*/ 417893 h 513057"/>
              <a:gd name="connsiteX10" fmla="*/ 107576 w 4394085"/>
              <a:gd name="connsiteY10" fmla="*/ 409618 h 513057"/>
              <a:gd name="connsiteX11" fmla="*/ 66201 w 4394085"/>
              <a:gd name="connsiteY11" fmla="*/ 401343 h 513057"/>
              <a:gd name="connsiteX12" fmla="*/ 37238 w 4394085"/>
              <a:gd name="connsiteY12" fmla="*/ 384793 h 513057"/>
              <a:gd name="connsiteX13" fmla="*/ 16550 w 4394085"/>
              <a:gd name="connsiteY13" fmla="*/ 364105 h 513057"/>
              <a:gd name="connsiteX14" fmla="*/ 0 w 4394085"/>
              <a:gd name="connsiteY14" fmla="*/ 331005 h 513057"/>
              <a:gd name="connsiteX15" fmla="*/ 8275 w 4394085"/>
              <a:gd name="connsiteY15" fmla="*/ 293767 h 513057"/>
              <a:gd name="connsiteX16" fmla="*/ 37238 w 4394085"/>
              <a:gd name="connsiteY16" fmla="*/ 252391 h 513057"/>
              <a:gd name="connsiteX17" fmla="*/ 62063 w 4394085"/>
              <a:gd name="connsiteY17" fmla="*/ 235841 h 513057"/>
              <a:gd name="connsiteX18" fmla="*/ 119989 w 4394085"/>
              <a:gd name="connsiteY18" fmla="*/ 211016 h 513057"/>
              <a:gd name="connsiteX19" fmla="*/ 202740 w 4394085"/>
              <a:gd name="connsiteY19" fmla="*/ 177915 h 513057"/>
              <a:gd name="connsiteX20" fmla="*/ 322729 w 4394085"/>
              <a:gd name="connsiteY20" fmla="*/ 144815 h 513057"/>
              <a:gd name="connsiteX21" fmla="*/ 434443 w 4394085"/>
              <a:gd name="connsiteY21" fmla="*/ 128264 h 513057"/>
              <a:gd name="connsiteX22" fmla="*/ 475819 w 4394085"/>
              <a:gd name="connsiteY22" fmla="*/ 132402 h 513057"/>
              <a:gd name="connsiteX23" fmla="*/ 542020 w 4394085"/>
              <a:gd name="connsiteY23" fmla="*/ 144815 h 513057"/>
              <a:gd name="connsiteX24" fmla="*/ 666147 w 4394085"/>
              <a:gd name="connsiteY24" fmla="*/ 165502 h 513057"/>
              <a:gd name="connsiteX25" fmla="*/ 815099 w 4394085"/>
              <a:gd name="connsiteY25" fmla="*/ 173778 h 513057"/>
              <a:gd name="connsiteX26" fmla="*/ 993014 w 4394085"/>
              <a:gd name="connsiteY26" fmla="*/ 190328 h 513057"/>
              <a:gd name="connsiteX27" fmla="*/ 1319881 w 4394085"/>
              <a:gd name="connsiteY27" fmla="*/ 202740 h 513057"/>
              <a:gd name="connsiteX28" fmla="*/ 1576409 w 4394085"/>
              <a:gd name="connsiteY28" fmla="*/ 211016 h 513057"/>
              <a:gd name="connsiteX29" fmla="*/ 1903276 w 4394085"/>
              <a:gd name="connsiteY29" fmla="*/ 215153 h 513057"/>
              <a:gd name="connsiteX30" fmla="*/ 2304619 w 4394085"/>
              <a:gd name="connsiteY30" fmla="*/ 211016 h 513057"/>
              <a:gd name="connsiteX31" fmla="*/ 2888014 w 4394085"/>
              <a:gd name="connsiteY31" fmla="*/ 215153 h 513057"/>
              <a:gd name="connsiteX32" fmla="*/ 3541748 w 4394085"/>
              <a:gd name="connsiteY32" fmla="*/ 215153 h 513057"/>
              <a:gd name="connsiteX33" fmla="*/ 4038255 w 4394085"/>
              <a:gd name="connsiteY33" fmla="*/ 215153 h 513057"/>
              <a:gd name="connsiteX34" fmla="*/ 4104456 w 4394085"/>
              <a:gd name="connsiteY34" fmla="*/ 202740 h 513057"/>
              <a:gd name="connsiteX35" fmla="*/ 4170657 w 4394085"/>
              <a:gd name="connsiteY35" fmla="*/ 177915 h 513057"/>
              <a:gd name="connsiteX36" fmla="*/ 4220308 w 4394085"/>
              <a:gd name="connsiteY36" fmla="*/ 140677 h 513057"/>
              <a:gd name="connsiteX37" fmla="*/ 4282371 w 4394085"/>
              <a:gd name="connsiteY37" fmla="*/ 74476 h 513057"/>
              <a:gd name="connsiteX38" fmla="*/ 4332022 w 4394085"/>
              <a:gd name="connsiteY38" fmla="*/ 24826 h 513057"/>
              <a:gd name="connsiteX39" fmla="*/ 4356847 w 4394085"/>
              <a:gd name="connsiteY39" fmla="*/ 4138 h 513057"/>
              <a:gd name="connsiteX40" fmla="*/ 4369260 w 4394085"/>
              <a:gd name="connsiteY40" fmla="*/ 0 h 513057"/>
              <a:gd name="connsiteX41" fmla="*/ 4389948 w 4394085"/>
              <a:gd name="connsiteY41" fmla="*/ 4138 h 513057"/>
              <a:gd name="connsiteX42" fmla="*/ 4394085 w 4394085"/>
              <a:gd name="connsiteY42" fmla="*/ 24826 h 513057"/>
              <a:gd name="connsiteX43" fmla="*/ 4389948 w 4394085"/>
              <a:gd name="connsiteY43" fmla="*/ 78614 h 513057"/>
              <a:gd name="connsiteX44" fmla="*/ 4377535 w 4394085"/>
              <a:gd name="connsiteY44" fmla="*/ 132402 h 513057"/>
              <a:gd name="connsiteX45" fmla="*/ 4360985 w 4394085"/>
              <a:gd name="connsiteY45" fmla="*/ 202740 h 513057"/>
              <a:gd name="connsiteX46" fmla="*/ 4303059 w 4394085"/>
              <a:gd name="connsiteY46" fmla="*/ 326867 h 513057"/>
              <a:gd name="connsiteX47" fmla="*/ 4236858 w 4394085"/>
              <a:gd name="connsiteY47" fmla="*/ 426169 h 513057"/>
              <a:gd name="connsiteX48" fmla="*/ 4174795 w 4394085"/>
              <a:gd name="connsiteY48" fmla="*/ 500645 h 513057"/>
              <a:gd name="connsiteX49" fmla="*/ 4145832 w 4394085"/>
              <a:gd name="connsiteY49" fmla="*/ 513057 h 513057"/>
              <a:gd name="connsiteX50" fmla="*/ 4125144 w 4394085"/>
              <a:gd name="connsiteY50" fmla="*/ 513057 h 513057"/>
              <a:gd name="connsiteX51" fmla="*/ 4071356 w 4394085"/>
              <a:gd name="connsiteY51" fmla="*/ 488232 h 513057"/>
              <a:gd name="connsiteX52" fmla="*/ 4034118 w 4394085"/>
              <a:gd name="connsiteY52" fmla="*/ 475819 h 513057"/>
              <a:gd name="connsiteX53" fmla="*/ 3967917 w 4394085"/>
              <a:gd name="connsiteY53" fmla="*/ 463407 h 513057"/>
              <a:gd name="connsiteX54" fmla="*/ 3905853 w 4394085"/>
              <a:gd name="connsiteY54" fmla="*/ 459269 h 513057"/>
              <a:gd name="connsiteX55" fmla="*/ 3281082 w 4394085"/>
              <a:gd name="connsiteY55" fmla="*/ 442719 h 513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394085" h="513057">
                <a:moveTo>
                  <a:pt x="3281082" y="442719"/>
                </a:moveTo>
                <a:lnTo>
                  <a:pt x="2958353" y="438581"/>
                </a:lnTo>
                <a:lnTo>
                  <a:pt x="2788713" y="438581"/>
                </a:lnTo>
                <a:lnTo>
                  <a:pt x="2540460" y="438581"/>
                </a:lnTo>
                <a:lnTo>
                  <a:pt x="2403920" y="438581"/>
                </a:lnTo>
                <a:lnTo>
                  <a:pt x="1828800" y="430306"/>
                </a:lnTo>
                <a:lnTo>
                  <a:pt x="1460557" y="426169"/>
                </a:lnTo>
                <a:lnTo>
                  <a:pt x="947500" y="422031"/>
                </a:lnTo>
                <a:lnTo>
                  <a:pt x="488232" y="417893"/>
                </a:lnTo>
                <a:lnTo>
                  <a:pt x="206878" y="417893"/>
                </a:lnTo>
                <a:lnTo>
                  <a:pt x="107576" y="409618"/>
                </a:lnTo>
                <a:lnTo>
                  <a:pt x="66201" y="401343"/>
                </a:lnTo>
                <a:lnTo>
                  <a:pt x="37238" y="384793"/>
                </a:lnTo>
                <a:lnTo>
                  <a:pt x="16550" y="364105"/>
                </a:lnTo>
                <a:lnTo>
                  <a:pt x="0" y="331005"/>
                </a:lnTo>
                <a:lnTo>
                  <a:pt x="8275" y="293767"/>
                </a:lnTo>
                <a:lnTo>
                  <a:pt x="37238" y="252391"/>
                </a:lnTo>
                <a:lnTo>
                  <a:pt x="62063" y="235841"/>
                </a:lnTo>
                <a:lnTo>
                  <a:pt x="119989" y="211016"/>
                </a:lnTo>
                <a:lnTo>
                  <a:pt x="202740" y="177915"/>
                </a:lnTo>
                <a:lnTo>
                  <a:pt x="322729" y="144815"/>
                </a:lnTo>
                <a:lnTo>
                  <a:pt x="434443" y="128264"/>
                </a:lnTo>
                <a:lnTo>
                  <a:pt x="475819" y="132402"/>
                </a:lnTo>
                <a:lnTo>
                  <a:pt x="542020" y="144815"/>
                </a:lnTo>
                <a:lnTo>
                  <a:pt x="666147" y="165502"/>
                </a:lnTo>
                <a:lnTo>
                  <a:pt x="815099" y="173778"/>
                </a:lnTo>
                <a:lnTo>
                  <a:pt x="993014" y="190328"/>
                </a:lnTo>
                <a:lnTo>
                  <a:pt x="1319881" y="202740"/>
                </a:lnTo>
                <a:lnTo>
                  <a:pt x="1576409" y="211016"/>
                </a:lnTo>
                <a:lnTo>
                  <a:pt x="1903276" y="215153"/>
                </a:lnTo>
                <a:lnTo>
                  <a:pt x="2304619" y="211016"/>
                </a:lnTo>
                <a:lnTo>
                  <a:pt x="2888014" y="215153"/>
                </a:lnTo>
                <a:lnTo>
                  <a:pt x="3541748" y="215153"/>
                </a:lnTo>
                <a:lnTo>
                  <a:pt x="4038255" y="215153"/>
                </a:lnTo>
                <a:lnTo>
                  <a:pt x="4104456" y="202740"/>
                </a:lnTo>
                <a:lnTo>
                  <a:pt x="4170657" y="177915"/>
                </a:lnTo>
                <a:lnTo>
                  <a:pt x="4220308" y="140677"/>
                </a:lnTo>
                <a:lnTo>
                  <a:pt x="4282371" y="74476"/>
                </a:lnTo>
                <a:lnTo>
                  <a:pt x="4332022" y="24826"/>
                </a:lnTo>
                <a:lnTo>
                  <a:pt x="4356847" y="4138"/>
                </a:lnTo>
                <a:lnTo>
                  <a:pt x="4369260" y="0"/>
                </a:lnTo>
                <a:lnTo>
                  <a:pt x="4389948" y="4138"/>
                </a:lnTo>
                <a:lnTo>
                  <a:pt x="4394085" y="24826"/>
                </a:lnTo>
                <a:lnTo>
                  <a:pt x="4389948" y="78614"/>
                </a:lnTo>
                <a:lnTo>
                  <a:pt x="4377535" y="132402"/>
                </a:lnTo>
                <a:lnTo>
                  <a:pt x="4360985" y="202740"/>
                </a:lnTo>
                <a:lnTo>
                  <a:pt x="4303059" y="326867"/>
                </a:lnTo>
                <a:lnTo>
                  <a:pt x="4236858" y="426169"/>
                </a:lnTo>
                <a:lnTo>
                  <a:pt x="4174795" y="500645"/>
                </a:lnTo>
                <a:lnTo>
                  <a:pt x="4145832" y="513057"/>
                </a:lnTo>
                <a:lnTo>
                  <a:pt x="4125144" y="513057"/>
                </a:lnTo>
                <a:lnTo>
                  <a:pt x="4071356" y="488232"/>
                </a:lnTo>
                <a:lnTo>
                  <a:pt x="4034118" y="475819"/>
                </a:lnTo>
                <a:lnTo>
                  <a:pt x="3967917" y="463407"/>
                </a:lnTo>
                <a:lnTo>
                  <a:pt x="3905853" y="459269"/>
                </a:lnTo>
                <a:lnTo>
                  <a:pt x="3281082" y="4427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8B2D556-29E2-49BB-B17B-1D7CCD9B3F4E}"/>
              </a:ext>
            </a:extLst>
          </p:cNvPr>
          <p:cNvSpPr/>
          <p:nvPr/>
        </p:nvSpPr>
        <p:spPr>
          <a:xfrm rot="16200000">
            <a:off x="3272635" y="3553619"/>
            <a:ext cx="1889125" cy="1163638"/>
          </a:xfrm>
          <a:custGeom>
            <a:avLst/>
            <a:gdLst>
              <a:gd name="connsiteX0" fmla="*/ 840582 w 1888332"/>
              <a:gd name="connsiteY0" fmla="*/ 759619 h 1164431"/>
              <a:gd name="connsiteX1" fmla="*/ 657225 w 1888332"/>
              <a:gd name="connsiteY1" fmla="*/ 626269 h 1164431"/>
              <a:gd name="connsiteX2" fmla="*/ 492919 w 1888332"/>
              <a:gd name="connsiteY2" fmla="*/ 495300 h 1164431"/>
              <a:gd name="connsiteX3" fmla="*/ 350044 w 1888332"/>
              <a:gd name="connsiteY3" fmla="*/ 371475 h 1164431"/>
              <a:gd name="connsiteX4" fmla="*/ 200025 w 1888332"/>
              <a:gd name="connsiteY4" fmla="*/ 235744 h 1164431"/>
              <a:gd name="connsiteX5" fmla="*/ 90488 w 1888332"/>
              <a:gd name="connsiteY5" fmla="*/ 135731 h 1164431"/>
              <a:gd name="connsiteX6" fmla="*/ 33338 w 1888332"/>
              <a:gd name="connsiteY6" fmla="*/ 88106 h 1164431"/>
              <a:gd name="connsiteX7" fmla="*/ 16669 w 1888332"/>
              <a:gd name="connsiteY7" fmla="*/ 69056 h 1164431"/>
              <a:gd name="connsiteX8" fmla="*/ 4763 w 1888332"/>
              <a:gd name="connsiteY8" fmla="*/ 47625 h 1164431"/>
              <a:gd name="connsiteX9" fmla="*/ 0 w 1888332"/>
              <a:gd name="connsiteY9" fmla="*/ 23812 h 1164431"/>
              <a:gd name="connsiteX10" fmla="*/ 4763 w 1888332"/>
              <a:gd name="connsiteY10" fmla="*/ 7144 h 1164431"/>
              <a:gd name="connsiteX11" fmla="*/ 19050 w 1888332"/>
              <a:gd name="connsiteY11" fmla="*/ 0 h 1164431"/>
              <a:gd name="connsiteX12" fmla="*/ 47625 w 1888332"/>
              <a:gd name="connsiteY12" fmla="*/ 4762 h 1164431"/>
              <a:gd name="connsiteX13" fmla="*/ 102394 w 1888332"/>
              <a:gd name="connsiteY13" fmla="*/ 45244 h 1164431"/>
              <a:gd name="connsiteX14" fmla="*/ 242888 w 1888332"/>
              <a:gd name="connsiteY14" fmla="*/ 140494 h 1164431"/>
              <a:gd name="connsiteX15" fmla="*/ 392907 w 1888332"/>
              <a:gd name="connsiteY15" fmla="*/ 238125 h 1164431"/>
              <a:gd name="connsiteX16" fmla="*/ 521494 w 1888332"/>
              <a:gd name="connsiteY16" fmla="*/ 323850 h 1164431"/>
              <a:gd name="connsiteX17" fmla="*/ 661988 w 1888332"/>
              <a:gd name="connsiteY17" fmla="*/ 416719 h 1164431"/>
              <a:gd name="connsiteX18" fmla="*/ 807244 w 1888332"/>
              <a:gd name="connsiteY18" fmla="*/ 514350 h 1164431"/>
              <a:gd name="connsiteX19" fmla="*/ 919163 w 1888332"/>
              <a:gd name="connsiteY19" fmla="*/ 581025 h 1164431"/>
              <a:gd name="connsiteX20" fmla="*/ 1081088 w 1888332"/>
              <a:gd name="connsiteY20" fmla="*/ 669131 h 1164431"/>
              <a:gd name="connsiteX21" fmla="*/ 1238250 w 1888332"/>
              <a:gd name="connsiteY21" fmla="*/ 750094 h 1164431"/>
              <a:gd name="connsiteX22" fmla="*/ 1485900 w 1888332"/>
              <a:gd name="connsiteY22" fmla="*/ 873919 h 1164431"/>
              <a:gd name="connsiteX23" fmla="*/ 1652588 w 1888332"/>
              <a:gd name="connsiteY23" fmla="*/ 954881 h 1164431"/>
              <a:gd name="connsiteX24" fmla="*/ 1759744 w 1888332"/>
              <a:gd name="connsiteY24" fmla="*/ 1004887 h 1164431"/>
              <a:gd name="connsiteX25" fmla="*/ 1876425 w 1888332"/>
              <a:gd name="connsiteY25" fmla="*/ 1059656 h 1164431"/>
              <a:gd name="connsiteX26" fmla="*/ 1888332 w 1888332"/>
              <a:gd name="connsiteY26" fmla="*/ 1164431 h 1164431"/>
              <a:gd name="connsiteX27" fmla="*/ 1457325 w 1888332"/>
              <a:gd name="connsiteY27" fmla="*/ 1150144 h 1164431"/>
              <a:gd name="connsiteX28" fmla="*/ 1347788 w 1888332"/>
              <a:gd name="connsiteY28" fmla="*/ 1073944 h 1164431"/>
              <a:gd name="connsiteX29" fmla="*/ 1219200 w 1888332"/>
              <a:gd name="connsiteY29" fmla="*/ 997744 h 1164431"/>
              <a:gd name="connsiteX30" fmla="*/ 1040607 w 1888332"/>
              <a:gd name="connsiteY30" fmla="*/ 888206 h 1164431"/>
              <a:gd name="connsiteX31" fmla="*/ 840582 w 1888332"/>
              <a:gd name="connsiteY31" fmla="*/ 759619 h 116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88332" h="1164431">
                <a:moveTo>
                  <a:pt x="840582" y="759619"/>
                </a:moveTo>
                <a:lnTo>
                  <a:pt x="657225" y="626269"/>
                </a:lnTo>
                <a:lnTo>
                  <a:pt x="492919" y="495300"/>
                </a:lnTo>
                <a:lnTo>
                  <a:pt x="350044" y="371475"/>
                </a:lnTo>
                <a:lnTo>
                  <a:pt x="200025" y="235744"/>
                </a:lnTo>
                <a:lnTo>
                  <a:pt x="90488" y="135731"/>
                </a:lnTo>
                <a:lnTo>
                  <a:pt x="33338" y="88106"/>
                </a:lnTo>
                <a:lnTo>
                  <a:pt x="16669" y="69056"/>
                </a:lnTo>
                <a:lnTo>
                  <a:pt x="4763" y="47625"/>
                </a:lnTo>
                <a:lnTo>
                  <a:pt x="0" y="23812"/>
                </a:lnTo>
                <a:lnTo>
                  <a:pt x="4763" y="7144"/>
                </a:lnTo>
                <a:lnTo>
                  <a:pt x="19050" y="0"/>
                </a:lnTo>
                <a:lnTo>
                  <a:pt x="47625" y="4762"/>
                </a:lnTo>
                <a:lnTo>
                  <a:pt x="102394" y="45244"/>
                </a:lnTo>
                <a:lnTo>
                  <a:pt x="242888" y="140494"/>
                </a:lnTo>
                <a:lnTo>
                  <a:pt x="392907" y="238125"/>
                </a:lnTo>
                <a:lnTo>
                  <a:pt x="521494" y="323850"/>
                </a:lnTo>
                <a:lnTo>
                  <a:pt x="661988" y="416719"/>
                </a:lnTo>
                <a:lnTo>
                  <a:pt x="807244" y="514350"/>
                </a:lnTo>
                <a:lnTo>
                  <a:pt x="919163" y="581025"/>
                </a:lnTo>
                <a:lnTo>
                  <a:pt x="1081088" y="669131"/>
                </a:lnTo>
                <a:lnTo>
                  <a:pt x="1238250" y="750094"/>
                </a:lnTo>
                <a:lnTo>
                  <a:pt x="1485900" y="873919"/>
                </a:lnTo>
                <a:lnTo>
                  <a:pt x="1652588" y="954881"/>
                </a:lnTo>
                <a:lnTo>
                  <a:pt x="1759744" y="1004887"/>
                </a:lnTo>
                <a:lnTo>
                  <a:pt x="1876425" y="1059656"/>
                </a:lnTo>
                <a:lnTo>
                  <a:pt x="1888332" y="1164431"/>
                </a:lnTo>
                <a:lnTo>
                  <a:pt x="1457325" y="1150144"/>
                </a:lnTo>
                <a:lnTo>
                  <a:pt x="1347788" y="1073944"/>
                </a:lnTo>
                <a:lnTo>
                  <a:pt x="1219200" y="997744"/>
                </a:lnTo>
                <a:lnTo>
                  <a:pt x="1040607" y="888206"/>
                </a:lnTo>
                <a:lnTo>
                  <a:pt x="840582" y="7596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9EA3445-3C03-4DEC-B5A0-1BB18D6ECB3B}"/>
              </a:ext>
            </a:extLst>
          </p:cNvPr>
          <p:cNvSpPr/>
          <p:nvPr/>
        </p:nvSpPr>
        <p:spPr>
          <a:xfrm>
            <a:off x="4876802" y="3400425"/>
            <a:ext cx="723900" cy="776288"/>
          </a:xfrm>
          <a:custGeom>
            <a:avLst/>
            <a:gdLst>
              <a:gd name="connsiteX0" fmla="*/ 442913 w 723900"/>
              <a:gd name="connsiteY0" fmla="*/ 521494 h 776288"/>
              <a:gd name="connsiteX1" fmla="*/ 359569 w 723900"/>
              <a:gd name="connsiteY1" fmla="*/ 407194 h 776288"/>
              <a:gd name="connsiteX2" fmla="*/ 295275 w 723900"/>
              <a:gd name="connsiteY2" fmla="*/ 330994 h 776288"/>
              <a:gd name="connsiteX3" fmla="*/ 219075 w 723900"/>
              <a:gd name="connsiteY3" fmla="*/ 245269 h 776288"/>
              <a:gd name="connsiteX4" fmla="*/ 161925 w 723900"/>
              <a:gd name="connsiteY4" fmla="*/ 190500 h 776288"/>
              <a:gd name="connsiteX5" fmla="*/ 109538 w 723900"/>
              <a:gd name="connsiteY5" fmla="*/ 150019 h 776288"/>
              <a:gd name="connsiteX6" fmla="*/ 9525 w 723900"/>
              <a:gd name="connsiteY6" fmla="*/ 102394 h 776288"/>
              <a:gd name="connsiteX7" fmla="*/ 0 w 723900"/>
              <a:gd name="connsiteY7" fmla="*/ 0 h 776288"/>
              <a:gd name="connsiteX8" fmla="*/ 83344 w 723900"/>
              <a:gd name="connsiteY8" fmla="*/ 35719 h 776288"/>
              <a:gd name="connsiteX9" fmla="*/ 180975 w 723900"/>
              <a:gd name="connsiteY9" fmla="*/ 88106 h 776288"/>
              <a:gd name="connsiteX10" fmla="*/ 276225 w 723900"/>
              <a:gd name="connsiteY10" fmla="*/ 145256 h 776288"/>
              <a:gd name="connsiteX11" fmla="*/ 373856 w 723900"/>
              <a:gd name="connsiteY11" fmla="*/ 204788 h 776288"/>
              <a:gd name="connsiteX12" fmla="*/ 464344 w 723900"/>
              <a:gd name="connsiteY12" fmla="*/ 261938 h 776288"/>
              <a:gd name="connsiteX13" fmla="*/ 545306 w 723900"/>
              <a:gd name="connsiteY13" fmla="*/ 316706 h 776288"/>
              <a:gd name="connsiteX14" fmla="*/ 602456 w 723900"/>
              <a:gd name="connsiteY14" fmla="*/ 359569 h 776288"/>
              <a:gd name="connsiteX15" fmla="*/ 642938 w 723900"/>
              <a:gd name="connsiteY15" fmla="*/ 390525 h 776288"/>
              <a:gd name="connsiteX16" fmla="*/ 664369 w 723900"/>
              <a:gd name="connsiteY16" fmla="*/ 411956 h 776288"/>
              <a:gd name="connsiteX17" fmla="*/ 681038 w 723900"/>
              <a:gd name="connsiteY17" fmla="*/ 438150 h 776288"/>
              <a:gd name="connsiteX18" fmla="*/ 695325 w 723900"/>
              <a:gd name="connsiteY18" fmla="*/ 485775 h 776288"/>
              <a:gd name="connsiteX19" fmla="*/ 704850 w 723900"/>
              <a:gd name="connsiteY19" fmla="*/ 528638 h 776288"/>
              <a:gd name="connsiteX20" fmla="*/ 711994 w 723900"/>
              <a:gd name="connsiteY20" fmla="*/ 564356 h 776288"/>
              <a:gd name="connsiteX21" fmla="*/ 719138 w 723900"/>
              <a:gd name="connsiteY21" fmla="*/ 619125 h 776288"/>
              <a:gd name="connsiteX22" fmla="*/ 723900 w 723900"/>
              <a:gd name="connsiteY22" fmla="*/ 702469 h 776288"/>
              <a:gd name="connsiteX23" fmla="*/ 716756 w 723900"/>
              <a:gd name="connsiteY23" fmla="*/ 733425 h 776288"/>
              <a:gd name="connsiteX24" fmla="*/ 704850 w 723900"/>
              <a:gd name="connsiteY24" fmla="*/ 750094 h 776288"/>
              <a:gd name="connsiteX25" fmla="*/ 688181 w 723900"/>
              <a:gd name="connsiteY25" fmla="*/ 764381 h 776288"/>
              <a:gd name="connsiteX26" fmla="*/ 673894 w 723900"/>
              <a:gd name="connsiteY26" fmla="*/ 771525 h 776288"/>
              <a:gd name="connsiteX27" fmla="*/ 647700 w 723900"/>
              <a:gd name="connsiteY27" fmla="*/ 776288 h 776288"/>
              <a:gd name="connsiteX28" fmla="*/ 614363 w 723900"/>
              <a:gd name="connsiteY28" fmla="*/ 766763 h 776288"/>
              <a:gd name="connsiteX29" fmla="*/ 595313 w 723900"/>
              <a:gd name="connsiteY29" fmla="*/ 752475 h 776288"/>
              <a:gd name="connsiteX30" fmla="*/ 573881 w 723900"/>
              <a:gd name="connsiteY30" fmla="*/ 723900 h 776288"/>
              <a:gd name="connsiteX31" fmla="*/ 523875 w 723900"/>
              <a:gd name="connsiteY31" fmla="*/ 640556 h 776288"/>
              <a:gd name="connsiteX32" fmla="*/ 442913 w 723900"/>
              <a:gd name="connsiteY32" fmla="*/ 521494 h 77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3900" h="776288">
                <a:moveTo>
                  <a:pt x="442913" y="521494"/>
                </a:moveTo>
                <a:lnTo>
                  <a:pt x="359569" y="407194"/>
                </a:lnTo>
                <a:lnTo>
                  <a:pt x="295275" y="330994"/>
                </a:lnTo>
                <a:lnTo>
                  <a:pt x="219075" y="245269"/>
                </a:lnTo>
                <a:lnTo>
                  <a:pt x="161925" y="190500"/>
                </a:lnTo>
                <a:lnTo>
                  <a:pt x="109538" y="150019"/>
                </a:lnTo>
                <a:lnTo>
                  <a:pt x="9525" y="102394"/>
                </a:lnTo>
                <a:lnTo>
                  <a:pt x="0" y="0"/>
                </a:lnTo>
                <a:lnTo>
                  <a:pt x="83344" y="35719"/>
                </a:lnTo>
                <a:lnTo>
                  <a:pt x="180975" y="88106"/>
                </a:lnTo>
                <a:lnTo>
                  <a:pt x="276225" y="145256"/>
                </a:lnTo>
                <a:lnTo>
                  <a:pt x="373856" y="204788"/>
                </a:lnTo>
                <a:lnTo>
                  <a:pt x="464344" y="261938"/>
                </a:lnTo>
                <a:lnTo>
                  <a:pt x="545306" y="316706"/>
                </a:lnTo>
                <a:lnTo>
                  <a:pt x="602456" y="359569"/>
                </a:lnTo>
                <a:lnTo>
                  <a:pt x="642938" y="390525"/>
                </a:lnTo>
                <a:lnTo>
                  <a:pt x="664369" y="411956"/>
                </a:lnTo>
                <a:lnTo>
                  <a:pt x="681038" y="438150"/>
                </a:lnTo>
                <a:lnTo>
                  <a:pt x="695325" y="485775"/>
                </a:lnTo>
                <a:lnTo>
                  <a:pt x="704850" y="528638"/>
                </a:lnTo>
                <a:lnTo>
                  <a:pt x="711994" y="564356"/>
                </a:lnTo>
                <a:lnTo>
                  <a:pt x="719138" y="619125"/>
                </a:lnTo>
                <a:lnTo>
                  <a:pt x="723900" y="702469"/>
                </a:lnTo>
                <a:lnTo>
                  <a:pt x="716756" y="733425"/>
                </a:lnTo>
                <a:lnTo>
                  <a:pt x="704850" y="750094"/>
                </a:lnTo>
                <a:lnTo>
                  <a:pt x="688181" y="764381"/>
                </a:lnTo>
                <a:lnTo>
                  <a:pt x="673894" y="771525"/>
                </a:lnTo>
                <a:lnTo>
                  <a:pt x="647700" y="776288"/>
                </a:lnTo>
                <a:lnTo>
                  <a:pt x="614363" y="766763"/>
                </a:lnTo>
                <a:lnTo>
                  <a:pt x="595313" y="752475"/>
                </a:lnTo>
                <a:lnTo>
                  <a:pt x="573881" y="723900"/>
                </a:lnTo>
                <a:lnTo>
                  <a:pt x="523875" y="640556"/>
                </a:lnTo>
                <a:lnTo>
                  <a:pt x="442913" y="521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CD2FF1B-041E-4B91-A688-0610FDA947FE}"/>
              </a:ext>
            </a:extLst>
          </p:cNvPr>
          <p:cNvSpPr/>
          <p:nvPr/>
        </p:nvSpPr>
        <p:spPr>
          <a:xfrm>
            <a:off x="6072191" y="1884363"/>
            <a:ext cx="1747837" cy="368300"/>
          </a:xfrm>
          <a:custGeom>
            <a:avLst/>
            <a:gdLst>
              <a:gd name="connsiteX0" fmla="*/ 1212056 w 1747837"/>
              <a:gd name="connsiteY0" fmla="*/ 261937 h 369094"/>
              <a:gd name="connsiteX1" fmla="*/ 881062 w 1747837"/>
              <a:gd name="connsiteY1" fmla="*/ 300037 h 369094"/>
              <a:gd name="connsiteX2" fmla="*/ 692943 w 1747837"/>
              <a:gd name="connsiteY2" fmla="*/ 319087 h 369094"/>
              <a:gd name="connsiteX3" fmla="*/ 614362 w 1747837"/>
              <a:gd name="connsiteY3" fmla="*/ 321469 h 369094"/>
              <a:gd name="connsiteX4" fmla="*/ 550068 w 1747837"/>
              <a:gd name="connsiteY4" fmla="*/ 326231 h 369094"/>
              <a:gd name="connsiteX5" fmla="*/ 485775 w 1747837"/>
              <a:gd name="connsiteY5" fmla="*/ 333375 h 369094"/>
              <a:gd name="connsiteX6" fmla="*/ 402431 w 1747837"/>
              <a:gd name="connsiteY6" fmla="*/ 345281 h 369094"/>
              <a:gd name="connsiteX7" fmla="*/ 319087 w 1747837"/>
              <a:gd name="connsiteY7" fmla="*/ 361950 h 369094"/>
              <a:gd name="connsiteX8" fmla="*/ 264318 w 1747837"/>
              <a:gd name="connsiteY8" fmla="*/ 369094 h 369094"/>
              <a:gd name="connsiteX9" fmla="*/ 233362 w 1747837"/>
              <a:gd name="connsiteY9" fmla="*/ 364331 h 369094"/>
              <a:gd name="connsiteX10" fmla="*/ 190500 w 1747837"/>
              <a:gd name="connsiteY10" fmla="*/ 350044 h 369094"/>
              <a:gd name="connsiteX11" fmla="*/ 140493 w 1747837"/>
              <a:gd name="connsiteY11" fmla="*/ 316706 h 369094"/>
              <a:gd name="connsiteX12" fmla="*/ 90487 w 1747837"/>
              <a:gd name="connsiteY12" fmla="*/ 271462 h 369094"/>
              <a:gd name="connsiteX13" fmla="*/ 45243 w 1747837"/>
              <a:gd name="connsiteY13" fmla="*/ 223837 h 369094"/>
              <a:gd name="connsiteX14" fmla="*/ 19050 w 1747837"/>
              <a:gd name="connsiteY14" fmla="*/ 192881 h 369094"/>
              <a:gd name="connsiteX15" fmla="*/ 4762 w 1747837"/>
              <a:gd name="connsiteY15" fmla="*/ 166687 h 369094"/>
              <a:gd name="connsiteX16" fmla="*/ 0 w 1747837"/>
              <a:gd name="connsiteY16" fmla="*/ 145256 h 369094"/>
              <a:gd name="connsiteX17" fmla="*/ 4762 w 1747837"/>
              <a:gd name="connsiteY17" fmla="*/ 128587 h 369094"/>
              <a:gd name="connsiteX18" fmla="*/ 21431 w 1747837"/>
              <a:gd name="connsiteY18" fmla="*/ 121444 h 369094"/>
              <a:gd name="connsiteX19" fmla="*/ 42862 w 1747837"/>
              <a:gd name="connsiteY19" fmla="*/ 128587 h 369094"/>
              <a:gd name="connsiteX20" fmla="*/ 85725 w 1747837"/>
              <a:gd name="connsiteY20" fmla="*/ 150019 h 369094"/>
              <a:gd name="connsiteX21" fmla="*/ 121443 w 1747837"/>
              <a:gd name="connsiteY21" fmla="*/ 164306 h 369094"/>
              <a:gd name="connsiteX22" fmla="*/ 161925 w 1747837"/>
              <a:gd name="connsiteY22" fmla="*/ 176212 h 369094"/>
              <a:gd name="connsiteX23" fmla="*/ 228600 w 1747837"/>
              <a:gd name="connsiteY23" fmla="*/ 183356 h 369094"/>
              <a:gd name="connsiteX24" fmla="*/ 323850 w 1747837"/>
              <a:gd name="connsiteY24" fmla="*/ 183356 h 369094"/>
              <a:gd name="connsiteX25" fmla="*/ 469106 w 1747837"/>
              <a:gd name="connsiteY25" fmla="*/ 178594 h 369094"/>
              <a:gd name="connsiteX26" fmla="*/ 690562 w 1747837"/>
              <a:gd name="connsiteY26" fmla="*/ 159544 h 369094"/>
              <a:gd name="connsiteX27" fmla="*/ 885825 w 1747837"/>
              <a:gd name="connsiteY27" fmla="*/ 145256 h 369094"/>
              <a:gd name="connsiteX28" fmla="*/ 985837 w 1747837"/>
              <a:gd name="connsiteY28" fmla="*/ 128587 h 369094"/>
              <a:gd name="connsiteX29" fmla="*/ 1057275 w 1747837"/>
              <a:gd name="connsiteY29" fmla="*/ 116681 h 369094"/>
              <a:gd name="connsiteX30" fmla="*/ 1112043 w 1747837"/>
              <a:gd name="connsiteY30" fmla="*/ 104775 h 369094"/>
              <a:gd name="connsiteX31" fmla="*/ 1181100 w 1747837"/>
              <a:gd name="connsiteY31" fmla="*/ 88106 h 369094"/>
              <a:gd name="connsiteX32" fmla="*/ 1250156 w 1747837"/>
              <a:gd name="connsiteY32" fmla="*/ 61912 h 369094"/>
              <a:gd name="connsiteX33" fmla="*/ 1331118 w 1747837"/>
              <a:gd name="connsiteY33" fmla="*/ 30956 h 369094"/>
              <a:gd name="connsiteX34" fmla="*/ 1395412 w 1747837"/>
              <a:gd name="connsiteY34" fmla="*/ 7144 h 369094"/>
              <a:gd name="connsiteX35" fmla="*/ 1433512 w 1747837"/>
              <a:gd name="connsiteY35" fmla="*/ 0 h 369094"/>
              <a:gd name="connsiteX36" fmla="*/ 1466850 w 1747837"/>
              <a:gd name="connsiteY36" fmla="*/ 2381 h 369094"/>
              <a:gd name="connsiteX37" fmla="*/ 1509712 w 1747837"/>
              <a:gd name="connsiteY37" fmla="*/ 14287 h 369094"/>
              <a:gd name="connsiteX38" fmla="*/ 1581150 w 1747837"/>
              <a:gd name="connsiteY38" fmla="*/ 38100 h 369094"/>
              <a:gd name="connsiteX39" fmla="*/ 1662112 w 1747837"/>
              <a:gd name="connsiteY39" fmla="*/ 78581 h 369094"/>
              <a:gd name="connsiteX40" fmla="*/ 1712118 w 1747837"/>
              <a:gd name="connsiteY40" fmla="*/ 107156 h 369094"/>
              <a:gd name="connsiteX41" fmla="*/ 1735931 w 1747837"/>
              <a:gd name="connsiteY41" fmla="*/ 130969 h 369094"/>
              <a:gd name="connsiteX42" fmla="*/ 1747837 w 1747837"/>
              <a:gd name="connsiteY42" fmla="*/ 150019 h 369094"/>
              <a:gd name="connsiteX43" fmla="*/ 1747837 w 1747837"/>
              <a:gd name="connsiteY43" fmla="*/ 159544 h 369094"/>
              <a:gd name="connsiteX44" fmla="*/ 1743075 w 1747837"/>
              <a:gd name="connsiteY44" fmla="*/ 178594 h 369094"/>
              <a:gd name="connsiteX45" fmla="*/ 1719262 w 1747837"/>
              <a:gd name="connsiteY45" fmla="*/ 200025 h 369094"/>
              <a:gd name="connsiteX46" fmla="*/ 1666875 w 1747837"/>
              <a:gd name="connsiteY46" fmla="*/ 214312 h 369094"/>
              <a:gd name="connsiteX47" fmla="*/ 1385887 w 1747837"/>
              <a:gd name="connsiteY47" fmla="*/ 242887 h 369094"/>
              <a:gd name="connsiteX48" fmla="*/ 1212056 w 1747837"/>
              <a:gd name="connsiteY48" fmla="*/ 261937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47837" h="369094">
                <a:moveTo>
                  <a:pt x="1212056" y="261937"/>
                </a:moveTo>
                <a:lnTo>
                  <a:pt x="881062" y="300037"/>
                </a:lnTo>
                <a:lnTo>
                  <a:pt x="692943" y="319087"/>
                </a:lnTo>
                <a:lnTo>
                  <a:pt x="614362" y="321469"/>
                </a:lnTo>
                <a:lnTo>
                  <a:pt x="550068" y="326231"/>
                </a:lnTo>
                <a:lnTo>
                  <a:pt x="485775" y="333375"/>
                </a:lnTo>
                <a:lnTo>
                  <a:pt x="402431" y="345281"/>
                </a:lnTo>
                <a:lnTo>
                  <a:pt x="319087" y="361950"/>
                </a:lnTo>
                <a:lnTo>
                  <a:pt x="264318" y="369094"/>
                </a:lnTo>
                <a:lnTo>
                  <a:pt x="233362" y="364331"/>
                </a:lnTo>
                <a:lnTo>
                  <a:pt x="190500" y="350044"/>
                </a:lnTo>
                <a:lnTo>
                  <a:pt x="140493" y="316706"/>
                </a:lnTo>
                <a:lnTo>
                  <a:pt x="90487" y="271462"/>
                </a:lnTo>
                <a:lnTo>
                  <a:pt x="45243" y="223837"/>
                </a:lnTo>
                <a:lnTo>
                  <a:pt x="19050" y="192881"/>
                </a:lnTo>
                <a:lnTo>
                  <a:pt x="4762" y="166687"/>
                </a:lnTo>
                <a:lnTo>
                  <a:pt x="0" y="145256"/>
                </a:lnTo>
                <a:lnTo>
                  <a:pt x="4762" y="128587"/>
                </a:lnTo>
                <a:lnTo>
                  <a:pt x="21431" y="121444"/>
                </a:lnTo>
                <a:lnTo>
                  <a:pt x="42862" y="128587"/>
                </a:lnTo>
                <a:lnTo>
                  <a:pt x="85725" y="150019"/>
                </a:lnTo>
                <a:lnTo>
                  <a:pt x="121443" y="164306"/>
                </a:lnTo>
                <a:lnTo>
                  <a:pt x="161925" y="176212"/>
                </a:lnTo>
                <a:lnTo>
                  <a:pt x="228600" y="183356"/>
                </a:lnTo>
                <a:lnTo>
                  <a:pt x="323850" y="183356"/>
                </a:lnTo>
                <a:lnTo>
                  <a:pt x="469106" y="178594"/>
                </a:lnTo>
                <a:lnTo>
                  <a:pt x="690562" y="159544"/>
                </a:lnTo>
                <a:lnTo>
                  <a:pt x="885825" y="145256"/>
                </a:lnTo>
                <a:lnTo>
                  <a:pt x="985837" y="128587"/>
                </a:lnTo>
                <a:lnTo>
                  <a:pt x="1057275" y="116681"/>
                </a:lnTo>
                <a:lnTo>
                  <a:pt x="1112043" y="104775"/>
                </a:lnTo>
                <a:lnTo>
                  <a:pt x="1181100" y="88106"/>
                </a:lnTo>
                <a:lnTo>
                  <a:pt x="1250156" y="61912"/>
                </a:lnTo>
                <a:lnTo>
                  <a:pt x="1331118" y="30956"/>
                </a:lnTo>
                <a:lnTo>
                  <a:pt x="1395412" y="7144"/>
                </a:lnTo>
                <a:lnTo>
                  <a:pt x="1433512" y="0"/>
                </a:lnTo>
                <a:lnTo>
                  <a:pt x="1466850" y="2381"/>
                </a:lnTo>
                <a:lnTo>
                  <a:pt x="1509712" y="14287"/>
                </a:lnTo>
                <a:lnTo>
                  <a:pt x="1581150" y="38100"/>
                </a:lnTo>
                <a:lnTo>
                  <a:pt x="1662112" y="78581"/>
                </a:lnTo>
                <a:lnTo>
                  <a:pt x="1712118" y="107156"/>
                </a:lnTo>
                <a:lnTo>
                  <a:pt x="1735931" y="130969"/>
                </a:lnTo>
                <a:lnTo>
                  <a:pt x="1747837" y="150019"/>
                </a:lnTo>
                <a:lnTo>
                  <a:pt x="1747837" y="159544"/>
                </a:lnTo>
                <a:lnTo>
                  <a:pt x="1743075" y="178594"/>
                </a:lnTo>
                <a:lnTo>
                  <a:pt x="1719262" y="200025"/>
                </a:lnTo>
                <a:lnTo>
                  <a:pt x="1666875" y="214312"/>
                </a:lnTo>
                <a:lnTo>
                  <a:pt x="1385887" y="242887"/>
                </a:lnTo>
                <a:lnTo>
                  <a:pt x="1212056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ED4F4F8-F62C-434F-B126-0EC81FB4FDAA}"/>
              </a:ext>
            </a:extLst>
          </p:cNvPr>
          <p:cNvSpPr/>
          <p:nvPr/>
        </p:nvSpPr>
        <p:spPr>
          <a:xfrm>
            <a:off x="6530978" y="1463675"/>
            <a:ext cx="512763" cy="1612900"/>
          </a:xfrm>
          <a:custGeom>
            <a:avLst/>
            <a:gdLst>
              <a:gd name="connsiteX0" fmla="*/ 451915 w 512699"/>
              <a:gd name="connsiteY0" fmla="*/ 850974 h 1612093"/>
              <a:gd name="connsiteX1" fmla="*/ 451915 w 512699"/>
              <a:gd name="connsiteY1" fmla="*/ 1004254 h 1612093"/>
              <a:gd name="connsiteX2" fmla="*/ 451915 w 512699"/>
              <a:gd name="connsiteY2" fmla="*/ 1144321 h 1612093"/>
              <a:gd name="connsiteX3" fmla="*/ 451915 w 512699"/>
              <a:gd name="connsiteY3" fmla="*/ 1585665 h 1612093"/>
              <a:gd name="connsiteX4" fmla="*/ 203494 w 512699"/>
              <a:gd name="connsiteY4" fmla="*/ 1612093 h 1612093"/>
              <a:gd name="connsiteX5" fmla="*/ 206137 w 512699"/>
              <a:gd name="connsiteY5" fmla="*/ 1178678 h 1612093"/>
              <a:gd name="connsiteX6" fmla="*/ 206137 w 512699"/>
              <a:gd name="connsiteY6" fmla="*/ 1028039 h 1612093"/>
              <a:gd name="connsiteX7" fmla="*/ 206137 w 512699"/>
              <a:gd name="connsiteY7" fmla="*/ 726763 h 1612093"/>
              <a:gd name="connsiteX8" fmla="*/ 206137 w 512699"/>
              <a:gd name="connsiteY8" fmla="*/ 589339 h 1612093"/>
              <a:gd name="connsiteX9" fmla="*/ 203494 w 512699"/>
              <a:gd name="connsiteY9" fmla="*/ 369989 h 1612093"/>
              <a:gd name="connsiteX10" fmla="*/ 200851 w 512699"/>
              <a:gd name="connsiteY10" fmla="*/ 332990 h 1612093"/>
              <a:gd name="connsiteX11" fmla="*/ 190280 w 512699"/>
              <a:gd name="connsiteY11" fmla="*/ 282777 h 1612093"/>
              <a:gd name="connsiteX12" fmla="*/ 182352 w 512699"/>
              <a:gd name="connsiteY12" fmla="*/ 221993 h 1612093"/>
              <a:gd name="connsiteX13" fmla="*/ 134782 w 512699"/>
              <a:gd name="connsiteY13" fmla="*/ 166495 h 1612093"/>
              <a:gd name="connsiteX14" fmla="*/ 89855 w 512699"/>
              <a:gd name="connsiteY14" fmla="*/ 124211 h 1612093"/>
              <a:gd name="connsiteX15" fmla="*/ 50213 w 512699"/>
              <a:gd name="connsiteY15" fmla="*/ 92497 h 1612093"/>
              <a:gd name="connsiteX16" fmla="*/ 21143 w 512699"/>
              <a:gd name="connsiteY16" fmla="*/ 68712 h 1612093"/>
              <a:gd name="connsiteX17" fmla="*/ 5286 w 512699"/>
              <a:gd name="connsiteY17" fmla="*/ 47570 h 1612093"/>
              <a:gd name="connsiteX18" fmla="*/ 0 w 512699"/>
              <a:gd name="connsiteY18" fmla="*/ 23785 h 1612093"/>
              <a:gd name="connsiteX19" fmla="*/ 7929 w 512699"/>
              <a:gd name="connsiteY19" fmla="*/ 7928 h 1612093"/>
              <a:gd name="connsiteX20" fmla="*/ 31714 w 512699"/>
              <a:gd name="connsiteY20" fmla="*/ 0 h 1612093"/>
              <a:gd name="connsiteX21" fmla="*/ 58141 w 512699"/>
              <a:gd name="connsiteY21" fmla="*/ 0 h 1612093"/>
              <a:gd name="connsiteX22" fmla="*/ 97783 w 512699"/>
              <a:gd name="connsiteY22" fmla="*/ 5286 h 1612093"/>
              <a:gd name="connsiteX23" fmla="*/ 177066 w 512699"/>
              <a:gd name="connsiteY23" fmla="*/ 29071 h 1612093"/>
              <a:gd name="connsiteX24" fmla="*/ 248421 w 512699"/>
              <a:gd name="connsiteY24" fmla="*/ 58141 h 1612093"/>
              <a:gd name="connsiteX25" fmla="*/ 309205 w 512699"/>
              <a:gd name="connsiteY25" fmla="*/ 84569 h 1612093"/>
              <a:gd name="connsiteX26" fmla="*/ 359418 w 512699"/>
              <a:gd name="connsiteY26" fmla="*/ 113639 h 1612093"/>
              <a:gd name="connsiteX27" fmla="*/ 412273 w 512699"/>
              <a:gd name="connsiteY27" fmla="*/ 150638 h 1612093"/>
              <a:gd name="connsiteX28" fmla="*/ 454558 w 512699"/>
              <a:gd name="connsiteY28" fmla="*/ 190280 h 1612093"/>
              <a:gd name="connsiteX29" fmla="*/ 483628 w 512699"/>
              <a:gd name="connsiteY29" fmla="*/ 224636 h 1612093"/>
              <a:gd name="connsiteX30" fmla="*/ 504770 w 512699"/>
              <a:gd name="connsiteY30" fmla="*/ 261635 h 1612093"/>
              <a:gd name="connsiteX31" fmla="*/ 512699 w 512699"/>
              <a:gd name="connsiteY31" fmla="*/ 290705 h 1612093"/>
              <a:gd name="connsiteX32" fmla="*/ 499485 w 512699"/>
              <a:gd name="connsiteY32" fmla="*/ 317133 h 1612093"/>
              <a:gd name="connsiteX33" fmla="*/ 480985 w 512699"/>
              <a:gd name="connsiteY33" fmla="*/ 362060 h 1612093"/>
              <a:gd name="connsiteX34" fmla="*/ 467771 w 512699"/>
              <a:gd name="connsiteY34" fmla="*/ 417558 h 1612093"/>
              <a:gd name="connsiteX35" fmla="*/ 454558 w 512699"/>
              <a:gd name="connsiteY35" fmla="*/ 475700 h 1612093"/>
              <a:gd name="connsiteX36" fmla="*/ 449272 w 512699"/>
              <a:gd name="connsiteY36" fmla="*/ 586696 h 1612093"/>
              <a:gd name="connsiteX37" fmla="*/ 451915 w 512699"/>
              <a:gd name="connsiteY37" fmla="*/ 850974 h 1612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2699" h="1612093">
                <a:moveTo>
                  <a:pt x="451915" y="850974"/>
                </a:moveTo>
                <a:lnTo>
                  <a:pt x="451915" y="1004254"/>
                </a:lnTo>
                <a:lnTo>
                  <a:pt x="451915" y="1144321"/>
                </a:lnTo>
                <a:lnTo>
                  <a:pt x="451915" y="1585665"/>
                </a:lnTo>
                <a:lnTo>
                  <a:pt x="203494" y="1612093"/>
                </a:lnTo>
                <a:lnTo>
                  <a:pt x="206137" y="1178678"/>
                </a:lnTo>
                <a:lnTo>
                  <a:pt x="206137" y="1028039"/>
                </a:lnTo>
                <a:lnTo>
                  <a:pt x="206137" y="726763"/>
                </a:lnTo>
                <a:lnTo>
                  <a:pt x="206137" y="589339"/>
                </a:lnTo>
                <a:lnTo>
                  <a:pt x="203494" y="369989"/>
                </a:lnTo>
                <a:lnTo>
                  <a:pt x="200851" y="332990"/>
                </a:lnTo>
                <a:lnTo>
                  <a:pt x="190280" y="282777"/>
                </a:lnTo>
                <a:lnTo>
                  <a:pt x="182352" y="221993"/>
                </a:lnTo>
                <a:lnTo>
                  <a:pt x="134782" y="166495"/>
                </a:lnTo>
                <a:lnTo>
                  <a:pt x="89855" y="124211"/>
                </a:lnTo>
                <a:lnTo>
                  <a:pt x="50213" y="92497"/>
                </a:lnTo>
                <a:lnTo>
                  <a:pt x="21143" y="68712"/>
                </a:lnTo>
                <a:lnTo>
                  <a:pt x="5286" y="47570"/>
                </a:lnTo>
                <a:lnTo>
                  <a:pt x="0" y="23785"/>
                </a:lnTo>
                <a:lnTo>
                  <a:pt x="7929" y="7928"/>
                </a:lnTo>
                <a:lnTo>
                  <a:pt x="31714" y="0"/>
                </a:lnTo>
                <a:lnTo>
                  <a:pt x="58141" y="0"/>
                </a:lnTo>
                <a:lnTo>
                  <a:pt x="97783" y="5286"/>
                </a:lnTo>
                <a:lnTo>
                  <a:pt x="177066" y="29071"/>
                </a:lnTo>
                <a:lnTo>
                  <a:pt x="248421" y="58141"/>
                </a:lnTo>
                <a:lnTo>
                  <a:pt x="309205" y="84569"/>
                </a:lnTo>
                <a:lnTo>
                  <a:pt x="359418" y="113639"/>
                </a:lnTo>
                <a:lnTo>
                  <a:pt x="412273" y="150638"/>
                </a:lnTo>
                <a:lnTo>
                  <a:pt x="454558" y="190280"/>
                </a:lnTo>
                <a:lnTo>
                  <a:pt x="483628" y="224636"/>
                </a:lnTo>
                <a:lnTo>
                  <a:pt x="504770" y="261635"/>
                </a:lnTo>
                <a:lnTo>
                  <a:pt x="512699" y="290705"/>
                </a:lnTo>
                <a:lnTo>
                  <a:pt x="499485" y="317133"/>
                </a:lnTo>
                <a:lnTo>
                  <a:pt x="480985" y="362060"/>
                </a:lnTo>
                <a:lnTo>
                  <a:pt x="467771" y="417558"/>
                </a:lnTo>
                <a:lnTo>
                  <a:pt x="454558" y="475700"/>
                </a:lnTo>
                <a:lnTo>
                  <a:pt x="449272" y="586696"/>
                </a:lnTo>
                <a:lnTo>
                  <a:pt x="451915" y="85097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1EB5648-D9E5-4267-872C-8301102DEE92}"/>
              </a:ext>
            </a:extLst>
          </p:cNvPr>
          <p:cNvSpPr/>
          <p:nvPr/>
        </p:nvSpPr>
        <p:spPr>
          <a:xfrm>
            <a:off x="5829302" y="2357438"/>
            <a:ext cx="1938338" cy="381000"/>
          </a:xfrm>
          <a:custGeom>
            <a:avLst/>
            <a:gdLst>
              <a:gd name="connsiteX0" fmla="*/ 1397794 w 1938338"/>
              <a:gd name="connsiteY0" fmla="*/ 252412 h 381000"/>
              <a:gd name="connsiteX1" fmla="*/ 1126331 w 1938338"/>
              <a:gd name="connsiteY1" fmla="*/ 273843 h 381000"/>
              <a:gd name="connsiteX2" fmla="*/ 928688 w 1938338"/>
              <a:gd name="connsiteY2" fmla="*/ 290512 h 381000"/>
              <a:gd name="connsiteX3" fmla="*/ 671513 w 1938338"/>
              <a:gd name="connsiteY3" fmla="*/ 326231 h 381000"/>
              <a:gd name="connsiteX4" fmla="*/ 416719 w 1938338"/>
              <a:gd name="connsiteY4" fmla="*/ 373856 h 381000"/>
              <a:gd name="connsiteX5" fmla="*/ 385763 w 1938338"/>
              <a:gd name="connsiteY5" fmla="*/ 381000 h 381000"/>
              <a:gd name="connsiteX6" fmla="*/ 361950 w 1938338"/>
              <a:gd name="connsiteY6" fmla="*/ 381000 h 381000"/>
              <a:gd name="connsiteX7" fmla="*/ 319088 w 1938338"/>
              <a:gd name="connsiteY7" fmla="*/ 376237 h 381000"/>
              <a:gd name="connsiteX8" fmla="*/ 276225 w 1938338"/>
              <a:gd name="connsiteY8" fmla="*/ 361950 h 381000"/>
              <a:gd name="connsiteX9" fmla="*/ 242888 w 1938338"/>
              <a:gd name="connsiteY9" fmla="*/ 347662 h 381000"/>
              <a:gd name="connsiteX10" fmla="*/ 209550 w 1938338"/>
              <a:gd name="connsiteY10" fmla="*/ 328612 h 381000"/>
              <a:gd name="connsiteX11" fmla="*/ 152400 w 1938338"/>
              <a:gd name="connsiteY11" fmla="*/ 292893 h 381000"/>
              <a:gd name="connsiteX12" fmla="*/ 78581 w 1938338"/>
              <a:gd name="connsiteY12" fmla="*/ 230981 h 381000"/>
              <a:gd name="connsiteX13" fmla="*/ 19050 w 1938338"/>
              <a:gd name="connsiteY13" fmla="*/ 171450 h 381000"/>
              <a:gd name="connsiteX14" fmla="*/ 7144 w 1938338"/>
              <a:gd name="connsiteY14" fmla="*/ 152400 h 381000"/>
              <a:gd name="connsiteX15" fmla="*/ 0 w 1938338"/>
              <a:gd name="connsiteY15" fmla="*/ 128587 h 381000"/>
              <a:gd name="connsiteX16" fmla="*/ 0 w 1938338"/>
              <a:gd name="connsiteY16" fmla="*/ 111918 h 381000"/>
              <a:gd name="connsiteX17" fmla="*/ 4763 w 1938338"/>
              <a:gd name="connsiteY17" fmla="*/ 100012 h 381000"/>
              <a:gd name="connsiteX18" fmla="*/ 28575 w 1938338"/>
              <a:gd name="connsiteY18" fmla="*/ 95250 h 381000"/>
              <a:gd name="connsiteX19" fmla="*/ 59531 w 1938338"/>
              <a:gd name="connsiteY19" fmla="*/ 109537 h 381000"/>
              <a:gd name="connsiteX20" fmla="*/ 119063 w 1938338"/>
              <a:gd name="connsiteY20" fmla="*/ 150018 h 381000"/>
              <a:gd name="connsiteX21" fmla="*/ 166688 w 1938338"/>
              <a:gd name="connsiteY21" fmla="*/ 176212 h 381000"/>
              <a:gd name="connsiteX22" fmla="*/ 209550 w 1938338"/>
              <a:gd name="connsiteY22" fmla="*/ 192881 h 381000"/>
              <a:gd name="connsiteX23" fmla="*/ 254794 w 1938338"/>
              <a:gd name="connsiteY23" fmla="*/ 204787 h 381000"/>
              <a:gd name="connsiteX24" fmla="*/ 288131 w 1938338"/>
              <a:gd name="connsiteY24" fmla="*/ 209550 h 381000"/>
              <a:gd name="connsiteX25" fmla="*/ 338138 w 1938338"/>
              <a:gd name="connsiteY25" fmla="*/ 207168 h 381000"/>
              <a:gd name="connsiteX26" fmla="*/ 435769 w 1938338"/>
              <a:gd name="connsiteY26" fmla="*/ 190500 h 381000"/>
              <a:gd name="connsiteX27" fmla="*/ 757238 w 1938338"/>
              <a:gd name="connsiteY27" fmla="*/ 152400 h 381000"/>
              <a:gd name="connsiteX28" fmla="*/ 933450 w 1938338"/>
              <a:gd name="connsiteY28" fmla="*/ 130968 h 381000"/>
              <a:gd name="connsiteX29" fmla="*/ 1126331 w 1938338"/>
              <a:gd name="connsiteY29" fmla="*/ 92868 h 381000"/>
              <a:gd name="connsiteX30" fmla="*/ 1283494 w 1938338"/>
              <a:gd name="connsiteY30" fmla="*/ 73818 h 381000"/>
              <a:gd name="connsiteX31" fmla="*/ 1390650 w 1938338"/>
              <a:gd name="connsiteY31" fmla="*/ 57150 h 381000"/>
              <a:gd name="connsiteX32" fmla="*/ 1473994 w 1938338"/>
              <a:gd name="connsiteY32" fmla="*/ 42862 h 381000"/>
              <a:gd name="connsiteX33" fmla="*/ 1538288 w 1938338"/>
              <a:gd name="connsiteY33" fmla="*/ 28575 h 381000"/>
              <a:gd name="connsiteX34" fmla="*/ 1593056 w 1938338"/>
              <a:gd name="connsiteY34" fmla="*/ 4762 h 381000"/>
              <a:gd name="connsiteX35" fmla="*/ 1624013 w 1938338"/>
              <a:gd name="connsiteY35" fmla="*/ 0 h 381000"/>
              <a:gd name="connsiteX36" fmla="*/ 1697831 w 1938338"/>
              <a:gd name="connsiteY36" fmla="*/ 9525 h 381000"/>
              <a:gd name="connsiteX37" fmla="*/ 1747838 w 1938338"/>
              <a:gd name="connsiteY37" fmla="*/ 23812 h 381000"/>
              <a:gd name="connsiteX38" fmla="*/ 1797844 w 1938338"/>
              <a:gd name="connsiteY38" fmla="*/ 45243 h 381000"/>
              <a:gd name="connsiteX39" fmla="*/ 1857375 w 1938338"/>
              <a:gd name="connsiteY39" fmla="*/ 76200 h 381000"/>
              <a:gd name="connsiteX40" fmla="*/ 1907381 w 1938338"/>
              <a:gd name="connsiteY40" fmla="*/ 104775 h 381000"/>
              <a:gd name="connsiteX41" fmla="*/ 1921669 w 1938338"/>
              <a:gd name="connsiteY41" fmla="*/ 116681 h 381000"/>
              <a:gd name="connsiteX42" fmla="*/ 1935956 w 1938338"/>
              <a:gd name="connsiteY42" fmla="*/ 135731 h 381000"/>
              <a:gd name="connsiteX43" fmla="*/ 1938338 w 1938338"/>
              <a:gd name="connsiteY43" fmla="*/ 152400 h 381000"/>
              <a:gd name="connsiteX44" fmla="*/ 1933575 w 1938338"/>
              <a:gd name="connsiteY44" fmla="*/ 178593 h 381000"/>
              <a:gd name="connsiteX45" fmla="*/ 1919288 w 1938338"/>
              <a:gd name="connsiteY45" fmla="*/ 197643 h 381000"/>
              <a:gd name="connsiteX46" fmla="*/ 1883569 w 1938338"/>
              <a:gd name="connsiteY46" fmla="*/ 219075 h 381000"/>
              <a:gd name="connsiteX47" fmla="*/ 1845469 w 1938338"/>
              <a:gd name="connsiteY47" fmla="*/ 233362 h 381000"/>
              <a:gd name="connsiteX48" fmla="*/ 1797844 w 1938338"/>
              <a:gd name="connsiteY48" fmla="*/ 238125 h 381000"/>
              <a:gd name="connsiteX49" fmla="*/ 1721644 w 1938338"/>
              <a:gd name="connsiteY49" fmla="*/ 242887 h 381000"/>
              <a:gd name="connsiteX50" fmla="*/ 1397794 w 1938338"/>
              <a:gd name="connsiteY50" fmla="*/ 25241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38338" h="381000">
                <a:moveTo>
                  <a:pt x="1397794" y="252412"/>
                </a:moveTo>
                <a:lnTo>
                  <a:pt x="1126331" y="273843"/>
                </a:lnTo>
                <a:lnTo>
                  <a:pt x="928688" y="290512"/>
                </a:lnTo>
                <a:lnTo>
                  <a:pt x="671513" y="326231"/>
                </a:lnTo>
                <a:lnTo>
                  <a:pt x="416719" y="373856"/>
                </a:lnTo>
                <a:lnTo>
                  <a:pt x="385763" y="381000"/>
                </a:lnTo>
                <a:lnTo>
                  <a:pt x="361950" y="381000"/>
                </a:lnTo>
                <a:lnTo>
                  <a:pt x="319088" y="376237"/>
                </a:lnTo>
                <a:lnTo>
                  <a:pt x="276225" y="361950"/>
                </a:lnTo>
                <a:lnTo>
                  <a:pt x="242888" y="347662"/>
                </a:lnTo>
                <a:lnTo>
                  <a:pt x="209550" y="328612"/>
                </a:lnTo>
                <a:lnTo>
                  <a:pt x="152400" y="292893"/>
                </a:lnTo>
                <a:lnTo>
                  <a:pt x="78581" y="230981"/>
                </a:lnTo>
                <a:lnTo>
                  <a:pt x="19050" y="171450"/>
                </a:lnTo>
                <a:lnTo>
                  <a:pt x="7144" y="152400"/>
                </a:lnTo>
                <a:lnTo>
                  <a:pt x="0" y="128587"/>
                </a:lnTo>
                <a:lnTo>
                  <a:pt x="0" y="111918"/>
                </a:lnTo>
                <a:lnTo>
                  <a:pt x="4763" y="100012"/>
                </a:lnTo>
                <a:lnTo>
                  <a:pt x="28575" y="95250"/>
                </a:lnTo>
                <a:lnTo>
                  <a:pt x="59531" y="109537"/>
                </a:lnTo>
                <a:lnTo>
                  <a:pt x="119063" y="150018"/>
                </a:lnTo>
                <a:lnTo>
                  <a:pt x="166688" y="176212"/>
                </a:lnTo>
                <a:lnTo>
                  <a:pt x="209550" y="192881"/>
                </a:lnTo>
                <a:lnTo>
                  <a:pt x="254794" y="204787"/>
                </a:lnTo>
                <a:lnTo>
                  <a:pt x="288131" y="209550"/>
                </a:lnTo>
                <a:lnTo>
                  <a:pt x="338138" y="207168"/>
                </a:lnTo>
                <a:lnTo>
                  <a:pt x="435769" y="190500"/>
                </a:lnTo>
                <a:lnTo>
                  <a:pt x="757238" y="152400"/>
                </a:lnTo>
                <a:lnTo>
                  <a:pt x="933450" y="130968"/>
                </a:lnTo>
                <a:lnTo>
                  <a:pt x="1126331" y="92868"/>
                </a:lnTo>
                <a:lnTo>
                  <a:pt x="1283494" y="73818"/>
                </a:lnTo>
                <a:lnTo>
                  <a:pt x="1390650" y="57150"/>
                </a:lnTo>
                <a:lnTo>
                  <a:pt x="1473994" y="42862"/>
                </a:lnTo>
                <a:lnTo>
                  <a:pt x="1538288" y="28575"/>
                </a:lnTo>
                <a:lnTo>
                  <a:pt x="1593056" y="4762"/>
                </a:lnTo>
                <a:lnTo>
                  <a:pt x="1624013" y="0"/>
                </a:lnTo>
                <a:lnTo>
                  <a:pt x="1697831" y="9525"/>
                </a:lnTo>
                <a:lnTo>
                  <a:pt x="1747838" y="23812"/>
                </a:lnTo>
                <a:lnTo>
                  <a:pt x="1797844" y="45243"/>
                </a:lnTo>
                <a:lnTo>
                  <a:pt x="1857375" y="76200"/>
                </a:lnTo>
                <a:lnTo>
                  <a:pt x="1907381" y="104775"/>
                </a:lnTo>
                <a:lnTo>
                  <a:pt x="1921669" y="116681"/>
                </a:lnTo>
                <a:lnTo>
                  <a:pt x="1935956" y="135731"/>
                </a:lnTo>
                <a:lnTo>
                  <a:pt x="1938338" y="152400"/>
                </a:lnTo>
                <a:lnTo>
                  <a:pt x="1933575" y="178593"/>
                </a:lnTo>
                <a:lnTo>
                  <a:pt x="1919288" y="197643"/>
                </a:lnTo>
                <a:lnTo>
                  <a:pt x="1883569" y="219075"/>
                </a:lnTo>
                <a:lnTo>
                  <a:pt x="1845469" y="233362"/>
                </a:lnTo>
                <a:lnTo>
                  <a:pt x="1797844" y="238125"/>
                </a:lnTo>
                <a:lnTo>
                  <a:pt x="1721644" y="242887"/>
                </a:lnTo>
                <a:lnTo>
                  <a:pt x="1397794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C7CDCC0-5A0C-4BD4-83FF-313CAB02D7A2}"/>
              </a:ext>
            </a:extLst>
          </p:cNvPr>
          <p:cNvSpPr/>
          <p:nvPr/>
        </p:nvSpPr>
        <p:spPr>
          <a:xfrm>
            <a:off x="5475290" y="2843213"/>
            <a:ext cx="2876550" cy="519112"/>
          </a:xfrm>
          <a:custGeom>
            <a:avLst/>
            <a:gdLst>
              <a:gd name="connsiteX0" fmla="*/ 1741588 w 2877981"/>
              <a:gd name="connsiteY0" fmla="*/ 301277 h 517984"/>
              <a:gd name="connsiteX1" fmla="*/ 1392742 w 2877981"/>
              <a:gd name="connsiteY1" fmla="*/ 327704 h 517984"/>
              <a:gd name="connsiteX2" fmla="*/ 1223604 w 2877981"/>
              <a:gd name="connsiteY2" fmla="*/ 346204 h 517984"/>
              <a:gd name="connsiteX3" fmla="*/ 1033324 w 2877981"/>
              <a:gd name="connsiteY3" fmla="*/ 375274 h 517984"/>
              <a:gd name="connsiteX4" fmla="*/ 853616 w 2877981"/>
              <a:gd name="connsiteY4" fmla="*/ 412273 h 517984"/>
              <a:gd name="connsiteX5" fmla="*/ 673907 w 2877981"/>
              <a:gd name="connsiteY5" fmla="*/ 451915 h 517984"/>
              <a:gd name="connsiteX6" fmla="*/ 494198 w 2877981"/>
              <a:gd name="connsiteY6" fmla="*/ 502128 h 517984"/>
              <a:gd name="connsiteX7" fmla="*/ 438700 w 2877981"/>
              <a:gd name="connsiteY7" fmla="*/ 517984 h 517984"/>
              <a:gd name="connsiteX8" fmla="*/ 396416 w 2877981"/>
              <a:gd name="connsiteY8" fmla="*/ 515341 h 517984"/>
              <a:gd name="connsiteX9" fmla="*/ 325061 w 2877981"/>
              <a:gd name="connsiteY9" fmla="*/ 502128 h 517984"/>
              <a:gd name="connsiteX10" fmla="*/ 258991 w 2877981"/>
              <a:gd name="connsiteY10" fmla="*/ 483628 h 517984"/>
              <a:gd name="connsiteX11" fmla="*/ 198208 w 2877981"/>
              <a:gd name="connsiteY11" fmla="*/ 459843 h 517984"/>
              <a:gd name="connsiteX12" fmla="*/ 129495 w 2877981"/>
              <a:gd name="connsiteY12" fmla="*/ 422844 h 517984"/>
              <a:gd name="connsiteX13" fmla="*/ 71354 w 2877981"/>
              <a:gd name="connsiteY13" fmla="*/ 385846 h 517984"/>
              <a:gd name="connsiteX14" fmla="*/ 23784 w 2877981"/>
              <a:gd name="connsiteY14" fmla="*/ 354132 h 517984"/>
              <a:gd name="connsiteX15" fmla="*/ 7928 w 2877981"/>
              <a:gd name="connsiteY15" fmla="*/ 338276 h 517984"/>
              <a:gd name="connsiteX16" fmla="*/ 0 w 2877981"/>
              <a:gd name="connsiteY16" fmla="*/ 314491 h 517984"/>
              <a:gd name="connsiteX17" fmla="*/ 7928 w 2877981"/>
              <a:gd name="connsiteY17" fmla="*/ 293348 h 517984"/>
              <a:gd name="connsiteX18" fmla="*/ 29070 w 2877981"/>
              <a:gd name="connsiteY18" fmla="*/ 290706 h 517984"/>
              <a:gd name="connsiteX19" fmla="*/ 97782 w 2877981"/>
              <a:gd name="connsiteY19" fmla="*/ 303920 h 517984"/>
              <a:gd name="connsiteX20" fmla="*/ 195565 w 2877981"/>
              <a:gd name="connsiteY20" fmla="*/ 314491 h 517984"/>
              <a:gd name="connsiteX21" fmla="*/ 311847 w 2877981"/>
              <a:gd name="connsiteY21" fmla="*/ 319776 h 517984"/>
              <a:gd name="connsiteX22" fmla="*/ 356774 w 2877981"/>
              <a:gd name="connsiteY22" fmla="*/ 314491 h 517984"/>
              <a:gd name="connsiteX23" fmla="*/ 597267 w 2877981"/>
              <a:gd name="connsiteY23" fmla="*/ 269563 h 517984"/>
              <a:gd name="connsiteX24" fmla="*/ 835116 w 2877981"/>
              <a:gd name="connsiteY24" fmla="*/ 224636 h 517984"/>
              <a:gd name="connsiteX25" fmla="*/ 1041253 w 2877981"/>
              <a:gd name="connsiteY25" fmla="*/ 184995 h 517984"/>
              <a:gd name="connsiteX26" fmla="*/ 1289674 w 2877981"/>
              <a:gd name="connsiteY26" fmla="*/ 134782 h 517984"/>
              <a:gd name="connsiteX27" fmla="*/ 1474668 w 2877981"/>
              <a:gd name="connsiteY27" fmla="*/ 121568 h 517984"/>
              <a:gd name="connsiteX28" fmla="*/ 1762730 w 2877981"/>
              <a:gd name="connsiteY28" fmla="*/ 92498 h 517984"/>
              <a:gd name="connsiteX29" fmla="*/ 2185574 w 2877981"/>
              <a:gd name="connsiteY29" fmla="*/ 58141 h 517984"/>
              <a:gd name="connsiteX30" fmla="*/ 2256929 w 2877981"/>
              <a:gd name="connsiteY30" fmla="*/ 50213 h 517984"/>
              <a:gd name="connsiteX31" fmla="*/ 2296571 w 2877981"/>
              <a:gd name="connsiteY31" fmla="*/ 42285 h 517984"/>
              <a:gd name="connsiteX32" fmla="*/ 2341498 w 2877981"/>
              <a:gd name="connsiteY32" fmla="*/ 29071 h 517984"/>
              <a:gd name="connsiteX33" fmla="*/ 2396996 w 2877981"/>
              <a:gd name="connsiteY33" fmla="*/ 7929 h 517984"/>
              <a:gd name="connsiteX34" fmla="*/ 2418138 w 2877981"/>
              <a:gd name="connsiteY34" fmla="*/ 0 h 517984"/>
              <a:gd name="connsiteX35" fmla="*/ 2457780 w 2877981"/>
              <a:gd name="connsiteY35" fmla="*/ 2643 h 517984"/>
              <a:gd name="connsiteX36" fmla="*/ 2513278 w 2877981"/>
              <a:gd name="connsiteY36" fmla="*/ 18500 h 517984"/>
              <a:gd name="connsiteX37" fmla="*/ 2611061 w 2877981"/>
              <a:gd name="connsiteY37" fmla="*/ 55499 h 517984"/>
              <a:gd name="connsiteX38" fmla="*/ 2703558 w 2877981"/>
              <a:gd name="connsiteY38" fmla="*/ 97783 h 517984"/>
              <a:gd name="connsiteX39" fmla="*/ 2793412 w 2877981"/>
              <a:gd name="connsiteY39" fmla="*/ 142710 h 517984"/>
              <a:gd name="connsiteX40" fmla="*/ 2825126 w 2877981"/>
              <a:gd name="connsiteY40" fmla="*/ 161210 h 517984"/>
              <a:gd name="connsiteX41" fmla="*/ 2840982 w 2877981"/>
              <a:gd name="connsiteY41" fmla="*/ 174424 h 517984"/>
              <a:gd name="connsiteX42" fmla="*/ 2864767 w 2877981"/>
              <a:gd name="connsiteY42" fmla="*/ 214065 h 517984"/>
              <a:gd name="connsiteX43" fmla="*/ 2875338 w 2877981"/>
              <a:gd name="connsiteY43" fmla="*/ 243136 h 517984"/>
              <a:gd name="connsiteX44" fmla="*/ 2877981 w 2877981"/>
              <a:gd name="connsiteY44" fmla="*/ 261635 h 517984"/>
              <a:gd name="connsiteX45" fmla="*/ 2872695 w 2877981"/>
              <a:gd name="connsiteY45" fmla="*/ 288063 h 517984"/>
              <a:gd name="connsiteX46" fmla="*/ 2859482 w 2877981"/>
              <a:gd name="connsiteY46" fmla="*/ 311848 h 517984"/>
              <a:gd name="connsiteX47" fmla="*/ 2833054 w 2877981"/>
              <a:gd name="connsiteY47" fmla="*/ 330347 h 517984"/>
              <a:gd name="connsiteX48" fmla="*/ 2801341 w 2877981"/>
              <a:gd name="connsiteY48" fmla="*/ 340918 h 517984"/>
              <a:gd name="connsiteX49" fmla="*/ 2618989 w 2877981"/>
              <a:gd name="connsiteY49" fmla="*/ 314491 h 517984"/>
              <a:gd name="connsiteX50" fmla="*/ 2362640 w 2877981"/>
              <a:gd name="connsiteY50" fmla="*/ 295991 h 517984"/>
              <a:gd name="connsiteX51" fmla="*/ 2032293 w 2877981"/>
              <a:gd name="connsiteY51" fmla="*/ 290706 h 517984"/>
              <a:gd name="connsiteX52" fmla="*/ 1741588 w 2877981"/>
              <a:gd name="connsiteY52" fmla="*/ 301277 h 51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877981" h="517984">
                <a:moveTo>
                  <a:pt x="1741588" y="301277"/>
                </a:moveTo>
                <a:lnTo>
                  <a:pt x="1392742" y="327704"/>
                </a:lnTo>
                <a:lnTo>
                  <a:pt x="1223604" y="346204"/>
                </a:lnTo>
                <a:lnTo>
                  <a:pt x="1033324" y="375274"/>
                </a:lnTo>
                <a:lnTo>
                  <a:pt x="853616" y="412273"/>
                </a:lnTo>
                <a:lnTo>
                  <a:pt x="673907" y="451915"/>
                </a:lnTo>
                <a:lnTo>
                  <a:pt x="494198" y="502128"/>
                </a:lnTo>
                <a:lnTo>
                  <a:pt x="438700" y="517984"/>
                </a:lnTo>
                <a:lnTo>
                  <a:pt x="396416" y="515341"/>
                </a:lnTo>
                <a:lnTo>
                  <a:pt x="325061" y="502128"/>
                </a:lnTo>
                <a:lnTo>
                  <a:pt x="258991" y="483628"/>
                </a:lnTo>
                <a:lnTo>
                  <a:pt x="198208" y="459843"/>
                </a:lnTo>
                <a:lnTo>
                  <a:pt x="129495" y="422844"/>
                </a:lnTo>
                <a:lnTo>
                  <a:pt x="71354" y="385846"/>
                </a:lnTo>
                <a:lnTo>
                  <a:pt x="23784" y="354132"/>
                </a:lnTo>
                <a:lnTo>
                  <a:pt x="7928" y="338276"/>
                </a:lnTo>
                <a:lnTo>
                  <a:pt x="0" y="314491"/>
                </a:lnTo>
                <a:lnTo>
                  <a:pt x="7928" y="293348"/>
                </a:lnTo>
                <a:lnTo>
                  <a:pt x="29070" y="290706"/>
                </a:lnTo>
                <a:lnTo>
                  <a:pt x="97782" y="303920"/>
                </a:lnTo>
                <a:lnTo>
                  <a:pt x="195565" y="314491"/>
                </a:lnTo>
                <a:lnTo>
                  <a:pt x="311847" y="319776"/>
                </a:lnTo>
                <a:lnTo>
                  <a:pt x="356774" y="314491"/>
                </a:lnTo>
                <a:lnTo>
                  <a:pt x="597267" y="269563"/>
                </a:lnTo>
                <a:lnTo>
                  <a:pt x="835116" y="224636"/>
                </a:lnTo>
                <a:lnTo>
                  <a:pt x="1041253" y="184995"/>
                </a:lnTo>
                <a:lnTo>
                  <a:pt x="1289674" y="134782"/>
                </a:lnTo>
                <a:lnTo>
                  <a:pt x="1474668" y="121568"/>
                </a:lnTo>
                <a:lnTo>
                  <a:pt x="1762730" y="92498"/>
                </a:lnTo>
                <a:lnTo>
                  <a:pt x="2185574" y="58141"/>
                </a:lnTo>
                <a:lnTo>
                  <a:pt x="2256929" y="50213"/>
                </a:lnTo>
                <a:lnTo>
                  <a:pt x="2296571" y="42285"/>
                </a:lnTo>
                <a:lnTo>
                  <a:pt x="2341498" y="29071"/>
                </a:lnTo>
                <a:lnTo>
                  <a:pt x="2396996" y="7929"/>
                </a:lnTo>
                <a:lnTo>
                  <a:pt x="2418138" y="0"/>
                </a:lnTo>
                <a:lnTo>
                  <a:pt x="2457780" y="2643"/>
                </a:lnTo>
                <a:lnTo>
                  <a:pt x="2513278" y="18500"/>
                </a:lnTo>
                <a:lnTo>
                  <a:pt x="2611061" y="55499"/>
                </a:lnTo>
                <a:lnTo>
                  <a:pt x="2703558" y="97783"/>
                </a:lnTo>
                <a:lnTo>
                  <a:pt x="2793412" y="142710"/>
                </a:lnTo>
                <a:lnTo>
                  <a:pt x="2825126" y="161210"/>
                </a:lnTo>
                <a:lnTo>
                  <a:pt x="2840982" y="174424"/>
                </a:lnTo>
                <a:lnTo>
                  <a:pt x="2864767" y="214065"/>
                </a:lnTo>
                <a:lnTo>
                  <a:pt x="2875338" y="243136"/>
                </a:lnTo>
                <a:lnTo>
                  <a:pt x="2877981" y="261635"/>
                </a:lnTo>
                <a:lnTo>
                  <a:pt x="2872695" y="288063"/>
                </a:lnTo>
                <a:lnTo>
                  <a:pt x="2859482" y="311848"/>
                </a:lnTo>
                <a:lnTo>
                  <a:pt x="2833054" y="330347"/>
                </a:lnTo>
                <a:lnTo>
                  <a:pt x="2801341" y="340918"/>
                </a:lnTo>
                <a:lnTo>
                  <a:pt x="2618989" y="314491"/>
                </a:lnTo>
                <a:lnTo>
                  <a:pt x="2362640" y="295991"/>
                </a:lnTo>
                <a:lnTo>
                  <a:pt x="2032293" y="290706"/>
                </a:lnTo>
                <a:lnTo>
                  <a:pt x="1741588" y="30127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E4566A3-C26C-4F6E-8013-A094021CD532}"/>
              </a:ext>
            </a:extLst>
          </p:cNvPr>
          <p:cNvSpPr/>
          <p:nvPr/>
        </p:nvSpPr>
        <p:spPr>
          <a:xfrm rot="16200000">
            <a:off x="5688014" y="3938588"/>
            <a:ext cx="2652713" cy="1576388"/>
          </a:xfrm>
          <a:custGeom>
            <a:avLst/>
            <a:gdLst>
              <a:gd name="connsiteX0" fmla="*/ 2349106 w 2653048"/>
              <a:gd name="connsiteY0" fmla="*/ 499700 h 1576374"/>
              <a:gd name="connsiteX1" fmla="*/ 2279560 w 2653048"/>
              <a:gd name="connsiteY1" fmla="*/ 28334 h 1576374"/>
              <a:gd name="connsiteX2" fmla="*/ 2431531 w 2653048"/>
              <a:gd name="connsiteY2" fmla="*/ 0 h 1576374"/>
              <a:gd name="connsiteX3" fmla="*/ 2454713 w 2653048"/>
              <a:gd name="connsiteY3" fmla="*/ 139092 h 1576374"/>
              <a:gd name="connsiteX4" fmla="*/ 2490774 w 2653048"/>
              <a:gd name="connsiteY4" fmla="*/ 394094 h 1576374"/>
              <a:gd name="connsiteX5" fmla="*/ 2508804 w 2653048"/>
              <a:gd name="connsiteY5" fmla="*/ 574398 h 1576374"/>
              <a:gd name="connsiteX6" fmla="*/ 2542289 w 2653048"/>
              <a:gd name="connsiteY6" fmla="*/ 801066 h 1576374"/>
              <a:gd name="connsiteX7" fmla="*/ 2565471 w 2653048"/>
              <a:gd name="connsiteY7" fmla="*/ 950461 h 1576374"/>
              <a:gd name="connsiteX8" fmla="*/ 2578350 w 2653048"/>
              <a:gd name="connsiteY8" fmla="*/ 1053492 h 1576374"/>
              <a:gd name="connsiteX9" fmla="*/ 2596381 w 2653048"/>
              <a:gd name="connsiteY9" fmla="*/ 1174553 h 1576374"/>
              <a:gd name="connsiteX10" fmla="*/ 2609260 w 2653048"/>
              <a:gd name="connsiteY10" fmla="*/ 1231220 h 1576374"/>
              <a:gd name="connsiteX11" fmla="*/ 2627290 w 2653048"/>
              <a:gd name="connsiteY11" fmla="*/ 1282736 h 1576374"/>
              <a:gd name="connsiteX12" fmla="*/ 2645320 w 2653048"/>
              <a:gd name="connsiteY12" fmla="*/ 1316221 h 1576374"/>
              <a:gd name="connsiteX13" fmla="*/ 2653048 w 2653048"/>
              <a:gd name="connsiteY13" fmla="*/ 1336827 h 1576374"/>
              <a:gd name="connsiteX14" fmla="*/ 2653048 w 2653048"/>
              <a:gd name="connsiteY14" fmla="*/ 1357433 h 1576374"/>
              <a:gd name="connsiteX15" fmla="*/ 2635017 w 2653048"/>
              <a:gd name="connsiteY15" fmla="*/ 1393494 h 1576374"/>
              <a:gd name="connsiteX16" fmla="*/ 2588653 w 2653048"/>
              <a:gd name="connsiteY16" fmla="*/ 1450161 h 1576374"/>
              <a:gd name="connsiteX17" fmla="*/ 2483047 w 2653048"/>
              <a:gd name="connsiteY17" fmla="*/ 1545465 h 1576374"/>
              <a:gd name="connsiteX18" fmla="*/ 2454713 w 2653048"/>
              <a:gd name="connsiteY18" fmla="*/ 1568647 h 1576374"/>
              <a:gd name="connsiteX19" fmla="*/ 2426380 w 2653048"/>
              <a:gd name="connsiteY19" fmla="*/ 1576374 h 1576374"/>
              <a:gd name="connsiteX20" fmla="*/ 2392894 w 2653048"/>
              <a:gd name="connsiteY20" fmla="*/ 1571223 h 1576374"/>
              <a:gd name="connsiteX21" fmla="*/ 2354258 w 2653048"/>
              <a:gd name="connsiteY21" fmla="*/ 1555768 h 1576374"/>
              <a:gd name="connsiteX22" fmla="*/ 2302742 w 2653048"/>
              <a:gd name="connsiteY22" fmla="*/ 1527434 h 1576374"/>
              <a:gd name="connsiteX23" fmla="*/ 2279560 w 2653048"/>
              <a:gd name="connsiteY23" fmla="*/ 1514556 h 1576374"/>
              <a:gd name="connsiteX24" fmla="*/ 1857133 w 2653048"/>
              <a:gd name="connsiteY24" fmla="*/ 1506828 h 1576374"/>
              <a:gd name="connsiteX25" fmla="*/ 1421827 w 2653048"/>
              <a:gd name="connsiteY25" fmla="*/ 1506828 h 1576374"/>
              <a:gd name="connsiteX26" fmla="*/ 1143644 w 2653048"/>
              <a:gd name="connsiteY26" fmla="*/ 1511980 h 1576374"/>
              <a:gd name="connsiteX27" fmla="*/ 868036 w 2653048"/>
              <a:gd name="connsiteY27" fmla="*/ 1519707 h 1576374"/>
              <a:gd name="connsiteX28" fmla="*/ 654247 w 2653048"/>
              <a:gd name="connsiteY28" fmla="*/ 1530010 h 1576374"/>
              <a:gd name="connsiteX29" fmla="*/ 543488 w 2653048"/>
              <a:gd name="connsiteY29" fmla="*/ 1537738 h 1576374"/>
              <a:gd name="connsiteX30" fmla="*/ 409548 w 2653048"/>
              <a:gd name="connsiteY30" fmla="*/ 1506828 h 1576374"/>
              <a:gd name="connsiteX31" fmla="*/ 255001 w 2653048"/>
              <a:gd name="connsiteY31" fmla="*/ 1455313 h 1576374"/>
              <a:gd name="connsiteX32" fmla="*/ 157122 w 2653048"/>
              <a:gd name="connsiteY32" fmla="*/ 1416676 h 1576374"/>
              <a:gd name="connsiteX33" fmla="*/ 87576 w 2653048"/>
              <a:gd name="connsiteY33" fmla="*/ 1383191 h 1576374"/>
              <a:gd name="connsiteX34" fmla="*/ 59243 w 2653048"/>
              <a:gd name="connsiteY34" fmla="*/ 1365161 h 1576374"/>
              <a:gd name="connsiteX35" fmla="*/ 36061 w 2653048"/>
              <a:gd name="connsiteY35" fmla="*/ 1344554 h 1576374"/>
              <a:gd name="connsiteX36" fmla="*/ 7727 w 2653048"/>
              <a:gd name="connsiteY36" fmla="*/ 1308494 h 1576374"/>
              <a:gd name="connsiteX37" fmla="*/ 0 w 2653048"/>
              <a:gd name="connsiteY37" fmla="*/ 1280160 h 1576374"/>
              <a:gd name="connsiteX38" fmla="*/ 2576 w 2653048"/>
              <a:gd name="connsiteY38" fmla="*/ 1259554 h 1576374"/>
              <a:gd name="connsiteX39" fmla="*/ 12879 w 2653048"/>
              <a:gd name="connsiteY39" fmla="*/ 1244099 h 1576374"/>
              <a:gd name="connsiteX40" fmla="*/ 46364 w 2653048"/>
              <a:gd name="connsiteY40" fmla="*/ 1231220 h 1576374"/>
              <a:gd name="connsiteX41" fmla="*/ 100455 w 2653048"/>
              <a:gd name="connsiteY41" fmla="*/ 1218342 h 1576374"/>
              <a:gd name="connsiteX42" fmla="*/ 149395 w 2653048"/>
              <a:gd name="connsiteY42" fmla="*/ 1197735 h 1576374"/>
              <a:gd name="connsiteX43" fmla="*/ 533185 w 2653048"/>
              <a:gd name="connsiteY43" fmla="*/ 1277584 h 1576374"/>
              <a:gd name="connsiteX44" fmla="*/ 576973 w 2653048"/>
              <a:gd name="connsiteY44" fmla="*/ 1290463 h 1576374"/>
              <a:gd name="connsiteX45" fmla="*/ 631065 w 2653048"/>
              <a:gd name="connsiteY45" fmla="*/ 1293039 h 1576374"/>
              <a:gd name="connsiteX46" fmla="*/ 947885 w 2653048"/>
              <a:gd name="connsiteY46" fmla="*/ 1293039 h 1576374"/>
              <a:gd name="connsiteX47" fmla="*/ 1293039 w 2653048"/>
              <a:gd name="connsiteY47" fmla="*/ 1293039 h 1576374"/>
              <a:gd name="connsiteX48" fmla="*/ 1429555 w 2653048"/>
              <a:gd name="connsiteY48" fmla="*/ 1293039 h 1576374"/>
              <a:gd name="connsiteX49" fmla="*/ 1916376 w 2653048"/>
              <a:gd name="connsiteY49" fmla="*/ 1293039 h 1576374"/>
              <a:gd name="connsiteX50" fmla="*/ 2045165 w 2653048"/>
              <a:gd name="connsiteY50" fmla="*/ 1293039 h 1576374"/>
              <a:gd name="connsiteX51" fmla="*/ 2243500 w 2653048"/>
              <a:gd name="connsiteY51" fmla="*/ 1287887 h 1576374"/>
              <a:gd name="connsiteX52" fmla="*/ 2343955 w 2653048"/>
              <a:gd name="connsiteY52" fmla="*/ 1282736 h 1576374"/>
              <a:gd name="connsiteX53" fmla="*/ 2392894 w 2653048"/>
              <a:gd name="connsiteY53" fmla="*/ 1275009 h 1576374"/>
              <a:gd name="connsiteX54" fmla="*/ 2423804 w 2653048"/>
              <a:gd name="connsiteY54" fmla="*/ 1259554 h 1576374"/>
              <a:gd name="connsiteX55" fmla="*/ 2441834 w 2653048"/>
              <a:gd name="connsiteY55" fmla="*/ 1246675 h 1576374"/>
              <a:gd name="connsiteX56" fmla="*/ 2449561 w 2653048"/>
              <a:gd name="connsiteY56" fmla="*/ 1228645 h 1576374"/>
              <a:gd name="connsiteX57" fmla="*/ 2449561 w 2653048"/>
              <a:gd name="connsiteY57" fmla="*/ 1197735 h 1576374"/>
              <a:gd name="connsiteX58" fmla="*/ 2431531 w 2653048"/>
              <a:gd name="connsiteY58" fmla="*/ 1092129 h 1576374"/>
              <a:gd name="connsiteX59" fmla="*/ 2395470 w 2653048"/>
              <a:gd name="connsiteY59" fmla="*/ 831975 h 1576374"/>
              <a:gd name="connsiteX60" fmla="*/ 2349106 w 2653048"/>
              <a:gd name="connsiteY60" fmla="*/ 499700 h 157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653048" h="1576374">
                <a:moveTo>
                  <a:pt x="2349106" y="499700"/>
                </a:moveTo>
                <a:lnTo>
                  <a:pt x="2279560" y="28334"/>
                </a:lnTo>
                <a:lnTo>
                  <a:pt x="2431531" y="0"/>
                </a:lnTo>
                <a:lnTo>
                  <a:pt x="2454713" y="139092"/>
                </a:lnTo>
                <a:lnTo>
                  <a:pt x="2490774" y="394094"/>
                </a:lnTo>
                <a:lnTo>
                  <a:pt x="2508804" y="574398"/>
                </a:lnTo>
                <a:lnTo>
                  <a:pt x="2542289" y="801066"/>
                </a:lnTo>
                <a:lnTo>
                  <a:pt x="2565471" y="950461"/>
                </a:lnTo>
                <a:lnTo>
                  <a:pt x="2578350" y="1053492"/>
                </a:lnTo>
                <a:lnTo>
                  <a:pt x="2596381" y="1174553"/>
                </a:lnTo>
                <a:lnTo>
                  <a:pt x="2609260" y="1231220"/>
                </a:lnTo>
                <a:lnTo>
                  <a:pt x="2627290" y="1282736"/>
                </a:lnTo>
                <a:lnTo>
                  <a:pt x="2645320" y="1316221"/>
                </a:lnTo>
                <a:lnTo>
                  <a:pt x="2653048" y="1336827"/>
                </a:lnTo>
                <a:lnTo>
                  <a:pt x="2653048" y="1357433"/>
                </a:lnTo>
                <a:lnTo>
                  <a:pt x="2635017" y="1393494"/>
                </a:lnTo>
                <a:lnTo>
                  <a:pt x="2588653" y="1450161"/>
                </a:lnTo>
                <a:lnTo>
                  <a:pt x="2483047" y="1545465"/>
                </a:lnTo>
                <a:lnTo>
                  <a:pt x="2454713" y="1568647"/>
                </a:lnTo>
                <a:lnTo>
                  <a:pt x="2426380" y="1576374"/>
                </a:lnTo>
                <a:lnTo>
                  <a:pt x="2392894" y="1571223"/>
                </a:lnTo>
                <a:lnTo>
                  <a:pt x="2354258" y="1555768"/>
                </a:lnTo>
                <a:lnTo>
                  <a:pt x="2302742" y="1527434"/>
                </a:lnTo>
                <a:lnTo>
                  <a:pt x="2279560" y="1514556"/>
                </a:lnTo>
                <a:lnTo>
                  <a:pt x="1857133" y="1506828"/>
                </a:lnTo>
                <a:lnTo>
                  <a:pt x="1421827" y="1506828"/>
                </a:lnTo>
                <a:lnTo>
                  <a:pt x="1143644" y="1511980"/>
                </a:lnTo>
                <a:lnTo>
                  <a:pt x="868036" y="1519707"/>
                </a:lnTo>
                <a:lnTo>
                  <a:pt x="654247" y="1530010"/>
                </a:lnTo>
                <a:lnTo>
                  <a:pt x="543488" y="1537738"/>
                </a:lnTo>
                <a:lnTo>
                  <a:pt x="409548" y="1506828"/>
                </a:lnTo>
                <a:lnTo>
                  <a:pt x="255001" y="1455313"/>
                </a:lnTo>
                <a:lnTo>
                  <a:pt x="157122" y="1416676"/>
                </a:lnTo>
                <a:lnTo>
                  <a:pt x="87576" y="1383191"/>
                </a:lnTo>
                <a:lnTo>
                  <a:pt x="59243" y="1365161"/>
                </a:lnTo>
                <a:lnTo>
                  <a:pt x="36061" y="1344554"/>
                </a:lnTo>
                <a:lnTo>
                  <a:pt x="7727" y="1308494"/>
                </a:lnTo>
                <a:lnTo>
                  <a:pt x="0" y="1280160"/>
                </a:lnTo>
                <a:lnTo>
                  <a:pt x="2576" y="1259554"/>
                </a:lnTo>
                <a:lnTo>
                  <a:pt x="12879" y="1244099"/>
                </a:lnTo>
                <a:lnTo>
                  <a:pt x="46364" y="1231220"/>
                </a:lnTo>
                <a:lnTo>
                  <a:pt x="100455" y="1218342"/>
                </a:lnTo>
                <a:lnTo>
                  <a:pt x="149395" y="1197735"/>
                </a:lnTo>
                <a:lnTo>
                  <a:pt x="533185" y="1277584"/>
                </a:lnTo>
                <a:lnTo>
                  <a:pt x="576973" y="1290463"/>
                </a:lnTo>
                <a:lnTo>
                  <a:pt x="631065" y="1293039"/>
                </a:lnTo>
                <a:lnTo>
                  <a:pt x="947885" y="1293039"/>
                </a:lnTo>
                <a:lnTo>
                  <a:pt x="1293039" y="1293039"/>
                </a:lnTo>
                <a:lnTo>
                  <a:pt x="1429555" y="1293039"/>
                </a:lnTo>
                <a:lnTo>
                  <a:pt x="1916376" y="1293039"/>
                </a:lnTo>
                <a:lnTo>
                  <a:pt x="2045165" y="1293039"/>
                </a:lnTo>
                <a:lnTo>
                  <a:pt x="2243500" y="1287887"/>
                </a:lnTo>
                <a:lnTo>
                  <a:pt x="2343955" y="1282736"/>
                </a:lnTo>
                <a:lnTo>
                  <a:pt x="2392894" y="1275009"/>
                </a:lnTo>
                <a:lnTo>
                  <a:pt x="2423804" y="1259554"/>
                </a:lnTo>
                <a:lnTo>
                  <a:pt x="2441834" y="1246675"/>
                </a:lnTo>
                <a:lnTo>
                  <a:pt x="2449561" y="1228645"/>
                </a:lnTo>
                <a:lnTo>
                  <a:pt x="2449561" y="1197735"/>
                </a:lnTo>
                <a:lnTo>
                  <a:pt x="2431531" y="1092129"/>
                </a:lnTo>
                <a:lnTo>
                  <a:pt x="2395470" y="831975"/>
                </a:lnTo>
                <a:lnTo>
                  <a:pt x="2349106" y="499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42F1690-28D4-4406-8309-77988413D531}"/>
              </a:ext>
            </a:extLst>
          </p:cNvPr>
          <p:cNvSpPr/>
          <p:nvPr/>
        </p:nvSpPr>
        <p:spPr>
          <a:xfrm>
            <a:off x="6897688" y="5421314"/>
            <a:ext cx="660400" cy="549275"/>
          </a:xfrm>
          <a:custGeom>
            <a:avLst/>
            <a:gdLst>
              <a:gd name="connsiteX0" fmla="*/ 197644 w 659607"/>
              <a:gd name="connsiteY0" fmla="*/ 71438 h 547688"/>
              <a:gd name="connsiteX1" fmla="*/ 395288 w 659607"/>
              <a:gd name="connsiteY1" fmla="*/ 138113 h 547688"/>
              <a:gd name="connsiteX2" fmla="*/ 435769 w 659607"/>
              <a:gd name="connsiteY2" fmla="*/ 147638 h 547688"/>
              <a:gd name="connsiteX3" fmla="*/ 483394 w 659607"/>
              <a:gd name="connsiteY3" fmla="*/ 152400 h 547688"/>
              <a:gd name="connsiteX4" fmla="*/ 528638 w 659607"/>
              <a:gd name="connsiteY4" fmla="*/ 147638 h 547688"/>
              <a:gd name="connsiteX5" fmla="*/ 561975 w 659607"/>
              <a:gd name="connsiteY5" fmla="*/ 135732 h 547688"/>
              <a:gd name="connsiteX6" fmla="*/ 600075 w 659607"/>
              <a:gd name="connsiteY6" fmla="*/ 109538 h 547688"/>
              <a:gd name="connsiteX7" fmla="*/ 659607 w 659607"/>
              <a:gd name="connsiteY7" fmla="*/ 11907 h 547688"/>
              <a:gd name="connsiteX8" fmla="*/ 602457 w 659607"/>
              <a:gd name="connsiteY8" fmla="*/ 547688 h 547688"/>
              <a:gd name="connsiteX9" fmla="*/ 526257 w 659607"/>
              <a:gd name="connsiteY9" fmla="*/ 483394 h 547688"/>
              <a:gd name="connsiteX10" fmla="*/ 492919 w 659607"/>
              <a:gd name="connsiteY10" fmla="*/ 423863 h 547688"/>
              <a:gd name="connsiteX11" fmla="*/ 445294 w 659607"/>
              <a:gd name="connsiteY11" fmla="*/ 361950 h 547688"/>
              <a:gd name="connsiteX12" fmla="*/ 416719 w 659607"/>
              <a:gd name="connsiteY12" fmla="*/ 326232 h 547688"/>
              <a:gd name="connsiteX13" fmla="*/ 371475 w 659607"/>
              <a:gd name="connsiteY13" fmla="*/ 285750 h 547688"/>
              <a:gd name="connsiteX14" fmla="*/ 273844 w 659607"/>
              <a:gd name="connsiteY14" fmla="*/ 219075 h 547688"/>
              <a:gd name="connsiteX15" fmla="*/ 171450 w 659607"/>
              <a:gd name="connsiteY15" fmla="*/ 152400 h 547688"/>
              <a:gd name="connsiteX16" fmla="*/ 47625 w 659607"/>
              <a:gd name="connsiteY16" fmla="*/ 83344 h 547688"/>
              <a:gd name="connsiteX17" fmla="*/ 21432 w 659607"/>
              <a:gd name="connsiteY17" fmla="*/ 69057 h 547688"/>
              <a:gd name="connsiteX18" fmla="*/ 11907 w 659607"/>
              <a:gd name="connsiteY18" fmla="*/ 57150 h 547688"/>
              <a:gd name="connsiteX19" fmla="*/ 0 w 659607"/>
              <a:gd name="connsiteY19" fmla="*/ 30957 h 547688"/>
              <a:gd name="connsiteX20" fmla="*/ 0 w 659607"/>
              <a:gd name="connsiteY20" fmla="*/ 14288 h 547688"/>
              <a:gd name="connsiteX21" fmla="*/ 4763 w 659607"/>
              <a:gd name="connsiteY21" fmla="*/ 4763 h 547688"/>
              <a:gd name="connsiteX22" fmla="*/ 14288 w 659607"/>
              <a:gd name="connsiteY22" fmla="*/ 0 h 547688"/>
              <a:gd name="connsiteX23" fmla="*/ 45244 w 659607"/>
              <a:gd name="connsiteY23" fmla="*/ 2382 h 547688"/>
              <a:gd name="connsiteX24" fmla="*/ 197644 w 659607"/>
              <a:gd name="connsiteY24" fmla="*/ 71438 h 5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59607" h="547688">
                <a:moveTo>
                  <a:pt x="197644" y="71438"/>
                </a:moveTo>
                <a:lnTo>
                  <a:pt x="395288" y="138113"/>
                </a:lnTo>
                <a:lnTo>
                  <a:pt x="435769" y="147638"/>
                </a:lnTo>
                <a:lnTo>
                  <a:pt x="483394" y="152400"/>
                </a:lnTo>
                <a:lnTo>
                  <a:pt x="528638" y="147638"/>
                </a:lnTo>
                <a:lnTo>
                  <a:pt x="561975" y="135732"/>
                </a:lnTo>
                <a:lnTo>
                  <a:pt x="600075" y="109538"/>
                </a:lnTo>
                <a:lnTo>
                  <a:pt x="659607" y="11907"/>
                </a:lnTo>
                <a:lnTo>
                  <a:pt x="602457" y="547688"/>
                </a:lnTo>
                <a:lnTo>
                  <a:pt x="526257" y="483394"/>
                </a:lnTo>
                <a:lnTo>
                  <a:pt x="492919" y="423863"/>
                </a:lnTo>
                <a:lnTo>
                  <a:pt x="445294" y="361950"/>
                </a:lnTo>
                <a:lnTo>
                  <a:pt x="416719" y="326232"/>
                </a:lnTo>
                <a:lnTo>
                  <a:pt x="371475" y="285750"/>
                </a:lnTo>
                <a:lnTo>
                  <a:pt x="273844" y="219075"/>
                </a:lnTo>
                <a:lnTo>
                  <a:pt x="171450" y="152400"/>
                </a:lnTo>
                <a:lnTo>
                  <a:pt x="47625" y="83344"/>
                </a:lnTo>
                <a:lnTo>
                  <a:pt x="21432" y="69057"/>
                </a:lnTo>
                <a:lnTo>
                  <a:pt x="11907" y="57150"/>
                </a:lnTo>
                <a:lnTo>
                  <a:pt x="0" y="30957"/>
                </a:lnTo>
                <a:lnTo>
                  <a:pt x="0" y="14288"/>
                </a:lnTo>
                <a:lnTo>
                  <a:pt x="4763" y="4763"/>
                </a:lnTo>
                <a:lnTo>
                  <a:pt x="14288" y="0"/>
                </a:lnTo>
                <a:lnTo>
                  <a:pt x="45244" y="2382"/>
                </a:lnTo>
                <a:lnTo>
                  <a:pt x="197644" y="714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F54943D-4AEB-49B4-9850-23752FB4CC99}"/>
              </a:ext>
            </a:extLst>
          </p:cNvPr>
          <p:cNvSpPr/>
          <p:nvPr/>
        </p:nvSpPr>
        <p:spPr>
          <a:xfrm>
            <a:off x="6265863" y="3981450"/>
            <a:ext cx="1338262" cy="306388"/>
          </a:xfrm>
          <a:custGeom>
            <a:avLst/>
            <a:gdLst>
              <a:gd name="connsiteX0" fmla="*/ 504825 w 1338262"/>
              <a:gd name="connsiteY0" fmla="*/ 247650 h 307181"/>
              <a:gd name="connsiteX1" fmla="*/ 2381 w 1338262"/>
              <a:gd name="connsiteY1" fmla="*/ 307181 h 307181"/>
              <a:gd name="connsiteX2" fmla="*/ 0 w 1338262"/>
              <a:gd name="connsiteY2" fmla="*/ 147638 h 307181"/>
              <a:gd name="connsiteX3" fmla="*/ 209550 w 1338262"/>
              <a:gd name="connsiteY3" fmla="*/ 121444 h 307181"/>
              <a:gd name="connsiteX4" fmla="*/ 578644 w 1338262"/>
              <a:gd name="connsiteY4" fmla="*/ 76200 h 307181"/>
              <a:gd name="connsiteX5" fmla="*/ 933450 w 1338262"/>
              <a:gd name="connsiteY5" fmla="*/ 33338 h 307181"/>
              <a:gd name="connsiteX6" fmla="*/ 973931 w 1338262"/>
              <a:gd name="connsiteY6" fmla="*/ 19050 h 307181"/>
              <a:gd name="connsiteX7" fmla="*/ 1016794 w 1338262"/>
              <a:gd name="connsiteY7" fmla="*/ 7144 h 307181"/>
              <a:gd name="connsiteX8" fmla="*/ 1071562 w 1338262"/>
              <a:gd name="connsiteY8" fmla="*/ 0 h 307181"/>
              <a:gd name="connsiteX9" fmla="*/ 1154906 w 1338262"/>
              <a:gd name="connsiteY9" fmla="*/ 0 h 307181"/>
              <a:gd name="connsiteX10" fmla="*/ 1216819 w 1338262"/>
              <a:gd name="connsiteY10" fmla="*/ 4763 h 307181"/>
              <a:gd name="connsiteX11" fmla="*/ 1338262 w 1338262"/>
              <a:gd name="connsiteY11" fmla="*/ 21431 h 307181"/>
              <a:gd name="connsiteX12" fmla="*/ 1338262 w 1338262"/>
              <a:gd name="connsiteY12" fmla="*/ 150019 h 307181"/>
              <a:gd name="connsiteX13" fmla="*/ 504825 w 1338262"/>
              <a:gd name="connsiteY13" fmla="*/ 247650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38262" h="307181">
                <a:moveTo>
                  <a:pt x="504825" y="247650"/>
                </a:moveTo>
                <a:lnTo>
                  <a:pt x="2381" y="307181"/>
                </a:lnTo>
                <a:cubicBezTo>
                  <a:pt x="1587" y="254000"/>
                  <a:pt x="794" y="200819"/>
                  <a:pt x="0" y="147638"/>
                </a:cubicBezTo>
                <a:lnTo>
                  <a:pt x="209550" y="121444"/>
                </a:lnTo>
                <a:lnTo>
                  <a:pt x="578644" y="76200"/>
                </a:lnTo>
                <a:lnTo>
                  <a:pt x="933450" y="33338"/>
                </a:lnTo>
                <a:lnTo>
                  <a:pt x="973931" y="19050"/>
                </a:lnTo>
                <a:lnTo>
                  <a:pt x="1016794" y="7144"/>
                </a:lnTo>
                <a:lnTo>
                  <a:pt x="1071562" y="0"/>
                </a:lnTo>
                <a:lnTo>
                  <a:pt x="1154906" y="0"/>
                </a:lnTo>
                <a:lnTo>
                  <a:pt x="1216819" y="4763"/>
                </a:lnTo>
                <a:lnTo>
                  <a:pt x="1338262" y="21431"/>
                </a:lnTo>
                <a:lnTo>
                  <a:pt x="1338262" y="150019"/>
                </a:lnTo>
                <a:lnTo>
                  <a:pt x="504825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B706BFC-CF42-4767-BECA-993E381B0FC9}"/>
              </a:ext>
            </a:extLst>
          </p:cNvPr>
          <p:cNvSpPr/>
          <p:nvPr/>
        </p:nvSpPr>
        <p:spPr>
          <a:xfrm>
            <a:off x="6256338" y="4579939"/>
            <a:ext cx="1325562" cy="306387"/>
          </a:xfrm>
          <a:custGeom>
            <a:avLst/>
            <a:gdLst>
              <a:gd name="connsiteX0" fmla="*/ 566737 w 1326356"/>
              <a:gd name="connsiteY0" fmla="*/ 252412 h 307181"/>
              <a:gd name="connsiteX1" fmla="*/ 0 w 1326356"/>
              <a:gd name="connsiteY1" fmla="*/ 307181 h 307181"/>
              <a:gd name="connsiteX2" fmla="*/ 0 w 1326356"/>
              <a:gd name="connsiteY2" fmla="*/ 154781 h 307181"/>
              <a:gd name="connsiteX3" fmla="*/ 252412 w 1326356"/>
              <a:gd name="connsiteY3" fmla="*/ 123825 h 307181"/>
              <a:gd name="connsiteX4" fmla="*/ 669131 w 1326356"/>
              <a:gd name="connsiteY4" fmla="*/ 69056 h 307181"/>
              <a:gd name="connsiteX5" fmla="*/ 947737 w 1326356"/>
              <a:gd name="connsiteY5" fmla="*/ 35719 h 307181"/>
              <a:gd name="connsiteX6" fmla="*/ 985837 w 1326356"/>
              <a:gd name="connsiteY6" fmla="*/ 21431 h 307181"/>
              <a:gd name="connsiteX7" fmla="*/ 1033462 w 1326356"/>
              <a:gd name="connsiteY7" fmla="*/ 9525 h 307181"/>
              <a:gd name="connsiteX8" fmla="*/ 1090612 w 1326356"/>
              <a:gd name="connsiteY8" fmla="*/ 0 h 307181"/>
              <a:gd name="connsiteX9" fmla="*/ 1145381 w 1326356"/>
              <a:gd name="connsiteY9" fmla="*/ 0 h 307181"/>
              <a:gd name="connsiteX10" fmla="*/ 1202531 w 1326356"/>
              <a:gd name="connsiteY10" fmla="*/ 9525 h 307181"/>
              <a:gd name="connsiteX11" fmla="*/ 1245394 w 1326356"/>
              <a:gd name="connsiteY11" fmla="*/ 23812 h 307181"/>
              <a:gd name="connsiteX12" fmla="*/ 1323975 w 1326356"/>
              <a:gd name="connsiteY12" fmla="*/ 47625 h 307181"/>
              <a:gd name="connsiteX13" fmla="*/ 1326356 w 1326356"/>
              <a:gd name="connsiteY13" fmla="*/ 185737 h 307181"/>
              <a:gd name="connsiteX14" fmla="*/ 566737 w 1326356"/>
              <a:gd name="connsiteY14" fmla="*/ 252412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26356" h="307181">
                <a:moveTo>
                  <a:pt x="566737" y="252412"/>
                </a:moveTo>
                <a:lnTo>
                  <a:pt x="0" y="307181"/>
                </a:lnTo>
                <a:lnTo>
                  <a:pt x="0" y="154781"/>
                </a:lnTo>
                <a:lnTo>
                  <a:pt x="252412" y="123825"/>
                </a:lnTo>
                <a:lnTo>
                  <a:pt x="669131" y="69056"/>
                </a:lnTo>
                <a:lnTo>
                  <a:pt x="947737" y="35719"/>
                </a:lnTo>
                <a:lnTo>
                  <a:pt x="985837" y="21431"/>
                </a:lnTo>
                <a:lnTo>
                  <a:pt x="1033462" y="9525"/>
                </a:lnTo>
                <a:lnTo>
                  <a:pt x="1090612" y="0"/>
                </a:lnTo>
                <a:lnTo>
                  <a:pt x="1145381" y="0"/>
                </a:lnTo>
                <a:lnTo>
                  <a:pt x="1202531" y="9525"/>
                </a:lnTo>
                <a:lnTo>
                  <a:pt x="1245394" y="23812"/>
                </a:lnTo>
                <a:lnTo>
                  <a:pt x="1323975" y="47625"/>
                </a:lnTo>
                <a:cubicBezTo>
                  <a:pt x="1324769" y="93662"/>
                  <a:pt x="1325562" y="139700"/>
                  <a:pt x="1326356" y="185737"/>
                </a:cubicBezTo>
                <a:lnTo>
                  <a:pt x="566737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780DBF58-19A2-4380-BF0F-F8242003BC52}"/>
              </a:ext>
            </a:extLst>
          </p:cNvPr>
          <p:cNvGrpSpPr/>
          <p:nvPr/>
        </p:nvGrpSpPr>
        <p:grpSpPr>
          <a:xfrm>
            <a:off x="3635379" y="1463675"/>
            <a:ext cx="4716461" cy="4589463"/>
            <a:chOff x="3635379" y="1463675"/>
            <a:chExt cx="4716461" cy="4589463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27B172F9-4C39-44E7-BDF3-CF9415C8ED2D}"/>
                </a:ext>
              </a:extLst>
            </p:cNvPr>
            <p:cNvSpPr/>
            <p:nvPr/>
          </p:nvSpPr>
          <p:spPr>
            <a:xfrm>
              <a:off x="3841754" y="2116139"/>
              <a:ext cx="619125" cy="808037"/>
            </a:xfrm>
            <a:custGeom>
              <a:avLst/>
              <a:gdLst>
                <a:gd name="connsiteX0" fmla="*/ 330994 w 619125"/>
                <a:gd name="connsiteY0" fmla="*/ 538163 h 807244"/>
                <a:gd name="connsiteX1" fmla="*/ 245269 w 619125"/>
                <a:gd name="connsiteY1" fmla="*/ 366713 h 807244"/>
                <a:gd name="connsiteX2" fmla="*/ 216694 w 619125"/>
                <a:gd name="connsiteY2" fmla="*/ 316707 h 807244"/>
                <a:gd name="connsiteX3" fmla="*/ 180975 w 619125"/>
                <a:gd name="connsiteY3" fmla="*/ 257175 h 807244"/>
                <a:gd name="connsiteX4" fmla="*/ 123825 w 619125"/>
                <a:gd name="connsiteY4" fmla="*/ 180975 h 807244"/>
                <a:gd name="connsiteX5" fmla="*/ 71438 w 619125"/>
                <a:gd name="connsiteY5" fmla="*/ 123825 h 807244"/>
                <a:gd name="connsiteX6" fmla="*/ 26194 w 619125"/>
                <a:gd name="connsiteY6" fmla="*/ 78582 h 807244"/>
                <a:gd name="connsiteX7" fmla="*/ 14288 w 619125"/>
                <a:gd name="connsiteY7" fmla="*/ 59532 h 807244"/>
                <a:gd name="connsiteX8" fmla="*/ 4763 w 619125"/>
                <a:gd name="connsiteY8" fmla="*/ 40482 h 807244"/>
                <a:gd name="connsiteX9" fmla="*/ 0 w 619125"/>
                <a:gd name="connsiteY9" fmla="*/ 23813 h 807244"/>
                <a:gd name="connsiteX10" fmla="*/ 0 w 619125"/>
                <a:gd name="connsiteY10" fmla="*/ 11907 h 807244"/>
                <a:gd name="connsiteX11" fmla="*/ 4763 w 619125"/>
                <a:gd name="connsiteY11" fmla="*/ 2382 h 807244"/>
                <a:gd name="connsiteX12" fmla="*/ 19050 w 619125"/>
                <a:gd name="connsiteY12" fmla="*/ 0 h 807244"/>
                <a:gd name="connsiteX13" fmla="*/ 38100 w 619125"/>
                <a:gd name="connsiteY13" fmla="*/ 4763 h 807244"/>
                <a:gd name="connsiteX14" fmla="*/ 97632 w 619125"/>
                <a:gd name="connsiteY14" fmla="*/ 35719 h 807244"/>
                <a:gd name="connsiteX15" fmla="*/ 200025 w 619125"/>
                <a:gd name="connsiteY15" fmla="*/ 95250 h 807244"/>
                <a:gd name="connsiteX16" fmla="*/ 302419 w 619125"/>
                <a:gd name="connsiteY16" fmla="*/ 157163 h 807244"/>
                <a:gd name="connsiteX17" fmla="*/ 390525 w 619125"/>
                <a:gd name="connsiteY17" fmla="*/ 219075 h 807244"/>
                <a:gd name="connsiteX18" fmla="*/ 473869 w 619125"/>
                <a:gd name="connsiteY18" fmla="*/ 278607 h 807244"/>
                <a:gd name="connsiteX19" fmla="*/ 519113 w 619125"/>
                <a:gd name="connsiteY19" fmla="*/ 316707 h 807244"/>
                <a:gd name="connsiteX20" fmla="*/ 542925 w 619125"/>
                <a:gd name="connsiteY20" fmla="*/ 342900 h 807244"/>
                <a:gd name="connsiteX21" fmla="*/ 554832 w 619125"/>
                <a:gd name="connsiteY21" fmla="*/ 366713 h 807244"/>
                <a:gd name="connsiteX22" fmla="*/ 576263 w 619125"/>
                <a:gd name="connsiteY22" fmla="*/ 411957 h 807244"/>
                <a:gd name="connsiteX23" fmla="*/ 595313 w 619125"/>
                <a:gd name="connsiteY23" fmla="*/ 466725 h 807244"/>
                <a:gd name="connsiteX24" fmla="*/ 607219 w 619125"/>
                <a:gd name="connsiteY24" fmla="*/ 533400 h 807244"/>
                <a:gd name="connsiteX25" fmla="*/ 616744 w 619125"/>
                <a:gd name="connsiteY25" fmla="*/ 607219 h 807244"/>
                <a:gd name="connsiteX26" fmla="*/ 619125 w 619125"/>
                <a:gd name="connsiteY26" fmla="*/ 666750 h 807244"/>
                <a:gd name="connsiteX27" fmla="*/ 616744 w 619125"/>
                <a:gd name="connsiteY27" fmla="*/ 709613 h 807244"/>
                <a:gd name="connsiteX28" fmla="*/ 609600 w 619125"/>
                <a:gd name="connsiteY28" fmla="*/ 735807 h 807244"/>
                <a:gd name="connsiteX29" fmla="*/ 583407 w 619125"/>
                <a:gd name="connsiteY29" fmla="*/ 769144 h 807244"/>
                <a:gd name="connsiteX30" fmla="*/ 559594 w 619125"/>
                <a:gd name="connsiteY30" fmla="*/ 792957 h 807244"/>
                <a:gd name="connsiteX31" fmla="*/ 533400 w 619125"/>
                <a:gd name="connsiteY31" fmla="*/ 804863 h 807244"/>
                <a:gd name="connsiteX32" fmla="*/ 514350 w 619125"/>
                <a:gd name="connsiteY32" fmla="*/ 807244 h 807244"/>
                <a:gd name="connsiteX33" fmla="*/ 490538 w 619125"/>
                <a:gd name="connsiteY33" fmla="*/ 802482 h 807244"/>
                <a:gd name="connsiteX34" fmla="*/ 469107 w 619125"/>
                <a:gd name="connsiteY34" fmla="*/ 790575 h 807244"/>
                <a:gd name="connsiteX35" fmla="*/ 445294 w 619125"/>
                <a:gd name="connsiteY35" fmla="*/ 771525 h 807244"/>
                <a:gd name="connsiteX36" fmla="*/ 426244 w 619125"/>
                <a:gd name="connsiteY36" fmla="*/ 750094 h 807244"/>
                <a:gd name="connsiteX37" fmla="*/ 404813 w 619125"/>
                <a:gd name="connsiteY37" fmla="*/ 716757 h 807244"/>
                <a:gd name="connsiteX38" fmla="*/ 388144 w 619125"/>
                <a:gd name="connsiteY38" fmla="*/ 671513 h 807244"/>
                <a:gd name="connsiteX39" fmla="*/ 366713 w 619125"/>
                <a:gd name="connsiteY39" fmla="*/ 619125 h 807244"/>
                <a:gd name="connsiteX40" fmla="*/ 330994 w 619125"/>
                <a:gd name="connsiteY40" fmla="*/ 538163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125" h="807244">
                  <a:moveTo>
                    <a:pt x="330994" y="538163"/>
                  </a:moveTo>
                  <a:lnTo>
                    <a:pt x="245269" y="366713"/>
                  </a:lnTo>
                  <a:lnTo>
                    <a:pt x="216694" y="316707"/>
                  </a:lnTo>
                  <a:lnTo>
                    <a:pt x="180975" y="257175"/>
                  </a:lnTo>
                  <a:lnTo>
                    <a:pt x="123825" y="180975"/>
                  </a:lnTo>
                  <a:lnTo>
                    <a:pt x="71438" y="123825"/>
                  </a:lnTo>
                  <a:lnTo>
                    <a:pt x="26194" y="78582"/>
                  </a:lnTo>
                  <a:lnTo>
                    <a:pt x="14288" y="59532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97632" y="35719"/>
                  </a:lnTo>
                  <a:lnTo>
                    <a:pt x="200025" y="95250"/>
                  </a:lnTo>
                  <a:lnTo>
                    <a:pt x="302419" y="157163"/>
                  </a:lnTo>
                  <a:lnTo>
                    <a:pt x="390525" y="219075"/>
                  </a:lnTo>
                  <a:lnTo>
                    <a:pt x="473869" y="278607"/>
                  </a:lnTo>
                  <a:lnTo>
                    <a:pt x="519113" y="316707"/>
                  </a:lnTo>
                  <a:lnTo>
                    <a:pt x="542925" y="342900"/>
                  </a:lnTo>
                  <a:lnTo>
                    <a:pt x="554832" y="366713"/>
                  </a:lnTo>
                  <a:lnTo>
                    <a:pt x="576263" y="411957"/>
                  </a:lnTo>
                  <a:lnTo>
                    <a:pt x="595313" y="466725"/>
                  </a:lnTo>
                  <a:lnTo>
                    <a:pt x="607219" y="533400"/>
                  </a:lnTo>
                  <a:lnTo>
                    <a:pt x="616744" y="607219"/>
                  </a:lnTo>
                  <a:cubicBezTo>
                    <a:pt x="617538" y="627063"/>
                    <a:pt x="618331" y="646906"/>
                    <a:pt x="619125" y="666750"/>
                  </a:cubicBezTo>
                  <a:lnTo>
                    <a:pt x="616744" y="709613"/>
                  </a:lnTo>
                  <a:lnTo>
                    <a:pt x="609600" y="735807"/>
                  </a:lnTo>
                  <a:lnTo>
                    <a:pt x="583407" y="769144"/>
                  </a:lnTo>
                  <a:lnTo>
                    <a:pt x="559594" y="792957"/>
                  </a:lnTo>
                  <a:lnTo>
                    <a:pt x="533400" y="804863"/>
                  </a:lnTo>
                  <a:lnTo>
                    <a:pt x="514350" y="807244"/>
                  </a:lnTo>
                  <a:lnTo>
                    <a:pt x="490538" y="802482"/>
                  </a:lnTo>
                  <a:lnTo>
                    <a:pt x="469107" y="790575"/>
                  </a:lnTo>
                  <a:lnTo>
                    <a:pt x="445294" y="771525"/>
                  </a:lnTo>
                  <a:lnTo>
                    <a:pt x="426244" y="750094"/>
                  </a:lnTo>
                  <a:lnTo>
                    <a:pt x="404813" y="716757"/>
                  </a:lnTo>
                  <a:lnTo>
                    <a:pt x="388144" y="671513"/>
                  </a:lnTo>
                  <a:lnTo>
                    <a:pt x="366713" y="619125"/>
                  </a:lnTo>
                  <a:lnTo>
                    <a:pt x="330994" y="5381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0898D3A-AA3C-4897-9C5B-EEA4CCB3433C}"/>
                </a:ext>
              </a:extLst>
            </p:cNvPr>
            <p:cNvSpPr/>
            <p:nvPr/>
          </p:nvSpPr>
          <p:spPr>
            <a:xfrm>
              <a:off x="5246692" y="1849438"/>
              <a:ext cx="542925" cy="793750"/>
            </a:xfrm>
            <a:custGeom>
              <a:avLst/>
              <a:gdLst>
                <a:gd name="connsiteX0" fmla="*/ 311944 w 542925"/>
                <a:gd name="connsiteY0" fmla="*/ 509588 h 792957"/>
                <a:gd name="connsiteX1" fmla="*/ 138112 w 542925"/>
                <a:gd name="connsiteY1" fmla="*/ 692944 h 792957"/>
                <a:gd name="connsiteX2" fmla="*/ 69056 w 542925"/>
                <a:gd name="connsiteY2" fmla="*/ 769144 h 792957"/>
                <a:gd name="connsiteX3" fmla="*/ 57150 w 542925"/>
                <a:gd name="connsiteY3" fmla="*/ 781050 h 792957"/>
                <a:gd name="connsiteX4" fmla="*/ 45244 w 542925"/>
                <a:gd name="connsiteY4" fmla="*/ 790575 h 792957"/>
                <a:gd name="connsiteX5" fmla="*/ 26194 w 542925"/>
                <a:gd name="connsiteY5" fmla="*/ 792957 h 792957"/>
                <a:gd name="connsiteX6" fmla="*/ 11906 w 542925"/>
                <a:gd name="connsiteY6" fmla="*/ 790575 h 792957"/>
                <a:gd name="connsiteX7" fmla="*/ 2381 w 542925"/>
                <a:gd name="connsiteY7" fmla="*/ 783432 h 792957"/>
                <a:gd name="connsiteX8" fmla="*/ 0 w 542925"/>
                <a:gd name="connsiteY8" fmla="*/ 771525 h 792957"/>
                <a:gd name="connsiteX9" fmla="*/ 7144 w 542925"/>
                <a:gd name="connsiteY9" fmla="*/ 745332 h 792957"/>
                <a:gd name="connsiteX10" fmla="*/ 59531 w 542925"/>
                <a:gd name="connsiteY10" fmla="*/ 621507 h 792957"/>
                <a:gd name="connsiteX11" fmla="*/ 119062 w 542925"/>
                <a:gd name="connsiteY11" fmla="*/ 476250 h 792957"/>
                <a:gd name="connsiteX12" fmla="*/ 176212 w 542925"/>
                <a:gd name="connsiteY12" fmla="*/ 340519 h 792957"/>
                <a:gd name="connsiteX13" fmla="*/ 216694 w 542925"/>
                <a:gd name="connsiteY13" fmla="*/ 240507 h 792957"/>
                <a:gd name="connsiteX14" fmla="*/ 223837 w 542925"/>
                <a:gd name="connsiteY14" fmla="*/ 221457 h 792957"/>
                <a:gd name="connsiteX15" fmla="*/ 228600 w 542925"/>
                <a:gd name="connsiteY15" fmla="*/ 200025 h 792957"/>
                <a:gd name="connsiteX16" fmla="*/ 228600 w 542925"/>
                <a:gd name="connsiteY16" fmla="*/ 178594 h 792957"/>
                <a:gd name="connsiteX17" fmla="*/ 219075 w 542925"/>
                <a:gd name="connsiteY17" fmla="*/ 152400 h 792957"/>
                <a:gd name="connsiteX18" fmla="*/ 195262 w 542925"/>
                <a:gd name="connsiteY18" fmla="*/ 116682 h 792957"/>
                <a:gd name="connsiteX19" fmla="*/ 173831 w 542925"/>
                <a:gd name="connsiteY19" fmla="*/ 90488 h 792957"/>
                <a:gd name="connsiteX20" fmla="*/ 154781 w 542925"/>
                <a:gd name="connsiteY20" fmla="*/ 71438 h 792957"/>
                <a:gd name="connsiteX21" fmla="*/ 142875 w 542925"/>
                <a:gd name="connsiteY21" fmla="*/ 54769 h 792957"/>
                <a:gd name="connsiteX22" fmla="*/ 135731 w 542925"/>
                <a:gd name="connsiteY22" fmla="*/ 30957 h 792957"/>
                <a:gd name="connsiteX23" fmla="*/ 135731 w 542925"/>
                <a:gd name="connsiteY23" fmla="*/ 14288 h 792957"/>
                <a:gd name="connsiteX24" fmla="*/ 140494 w 542925"/>
                <a:gd name="connsiteY24" fmla="*/ 4763 h 792957"/>
                <a:gd name="connsiteX25" fmla="*/ 161925 w 542925"/>
                <a:gd name="connsiteY25" fmla="*/ 0 h 792957"/>
                <a:gd name="connsiteX26" fmla="*/ 200025 w 542925"/>
                <a:gd name="connsiteY26" fmla="*/ 4763 h 792957"/>
                <a:gd name="connsiteX27" fmla="*/ 254794 w 542925"/>
                <a:gd name="connsiteY27" fmla="*/ 23813 h 792957"/>
                <a:gd name="connsiteX28" fmla="*/ 314325 w 542925"/>
                <a:gd name="connsiteY28" fmla="*/ 45244 h 792957"/>
                <a:gd name="connsiteX29" fmla="*/ 354806 w 542925"/>
                <a:gd name="connsiteY29" fmla="*/ 66675 h 792957"/>
                <a:gd name="connsiteX30" fmla="*/ 400050 w 542925"/>
                <a:gd name="connsiteY30" fmla="*/ 97632 h 792957"/>
                <a:gd name="connsiteX31" fmla="*/ 433387 w 542925"/>
                <a:gd name="connsiteY31" fmla="*/ 121444 h 792957"/>
                <a:gd name="connsiteX32" fmla="*/ 469106 w 542925"/>
                <a:gd name="connsiteY32" fmla="*/ 150019 h 792957"/>
                <a:gd name="connsiteX33" fmla="*/ 516731 w 542925"/>
                <a:gd name="connsiteY33" fmla="*/ 202407 h 792957"/>
                <a:gd name="connsiteX34" fmla="*/ 531019 w 542925"/>
                <a:gd name="connsiteY34" fmla="*/ 221457 h 792957"/>
                <a:gd name="connsiteX35" fmla="*/ 540544 w 542925"/>
                <a:gd name="connsiteY35" fmla="*/ 240507 h 792957"/>
                <a:gd name="connsiteX36" fmla="*/ 542925 w 542925"/>
                <a:gd name="connsiteY36" fmla="*/ 252413 h 792957"/>
                <a:gd name="connsiteX37" fmla="*/ 535781 w 542925"/>
                <a:gd name="connsiteY37" fmla="*/ 280988 h 792957"/>
                <a:gd name="connsiteX38" fmla="*/ 519112 w 542925"/>
                <a:gd name="connsiteY38" fmla="*/ 309563 h 792957"/>
                <a:gd name="connsiteX39" fmla="*/ 485775 w 542925"/>
                <a:gd name="connsiteY39" fmla="*/ 342900 h 792957"/>
                <a:gd name="connsiteX40" fmla="*/ 428625 w 542925"/>
                <a:gd name="connsiteY40" fmla="*/ 383382 h 792957"/>
                <a:gd name="connsiteX41" fmla="*/ 311944 w 542925"/>
                <a:gd name="connsiteY41" fmla="*/ 5095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2925" h="792957">
                  <a:moveTo>
                    <a:pt x="311944" y="509588"/>
                  </a:moveTo>
                  <a:lnTo>
                    <a:pt x="138112" y="692944"/>
                  </a:lnTo>
                  <a:lnTo>
                    <a:pt x="69056" y="769144"/>
                  </a:lnTo>
                  <a:lnTo>
                    <a:pt x="57150" y="781050"/>
                  </a:lnTo>
                  <a:lnTo>
                    <a:pt x="45244" y="790575"/>
                  </a:lnTo>
                  <a:lnTo>
                    <a:pt x="26194" y="792957"/>
                  </a:lnTo>
                  <a:lnTo>
                    <a:pt x="11906" y="790575"/>
                  </a:lnTo>
                  <a:lnTo>
                    <a:pt x="2381" y="783432"/>
                  </a:lnTo>
                  <a:lnTo>
                    <a:pt x="0" y="771525"/>
                  </a:lnTo>
                  <a:lnTo>
                    <a:pt x="7144" y="745332"/>
                  </a:lnTo>
                  <a:lnTo>
                    <a:pt x="59531" y="621507"/>
                  </a:lnTo>
                  <a:lnTo>
                    <a:pt x="119062" y="476250"/>
                  </a:lnTo>
                  <a:lnTo>
                    <a:pt x="176212" y="340519"/>
                  </a:lnTo>
                  <a:lnTo>
                    <a:pt x="216694" y="240507"/>
                  </a:lnTo>
                  <a:lnTo>
                    <a:pt x="223837" y="221457"/>
                  </a:lnTo>
                  <a:lnTo>
                    <a:pt x="228600" y="200025"/>
                  </a:lnTo>
                  <a:lnTo>
                    <a:pt x="228600" y="178594"/>
                  </a:lnTo>
                  <a:lnTo>
                    <a:pt x="219075" y="152400"/>
                  </a:lnTo>
                  <a:lnTo>
                    <a:pt x="195262" y="116682"/>
                  </a:lnTo>
                  <a:lnTo>
                    <a:pt x="173831" y="90488"/>
                  </a:lnTo>
                  <a:lnTo>
                    <a:pt x="154781" y="71438"/>
                  </a:lnTo>
                  <a:lnTo>
                    <a:pt x="142875" y="54769"/>
                  </a:lnTo>
                  <a:lnTo>
                    <a:pt x="135731" y="30957"/>
                  </a:lnTo>
                  <a:lnTo>
                    <a:pt x="135731" y="14288"/>
                  </a:lnTo>
                  <a:lnTo>
                    <a:pt x="140494" y="4763"/>
                  </a:lnTo>
                  <a:lnTo>
                    <a:pt x="161925" y="0"/>
                  </a:lnTo>
                  <a:lnTo>
                    <a:pt x="200025" y="4763"/>
                  </a:lnTo>
                  <a:lnTo>
                    <a:pt x="254794" y="23813"/>
                  </a:lnTo>
                  <a:lnTo>
                    <a:pt x="314325" y="45244"/>
                  </a:lnTo>
                  <a:lnTo>
                    <a:pt x="354806" y="66675"/>
                  </a:lnTo>
                  <a:lnTo>
                    <a:pt x="400050" y="97632"/>
                  </a:lnTo>
                  <a:lnTo>
                    <a:pt x="433387" y="121444"/>
                  </a:lnTo>
                  <a:lnTo>
                    <a:pt x="469106" y="150019"/>
                  </a:lnTo>
                  <a:lnTo>
                    <a:pt x="516731" y="202407"/>
                  </a:lnTo>
                  <a:lnTo>
                    <a:pt x="531019" y="221457"/>
                  </a:lnTo>
                  <a:lnTo>
                    <a:pt x="540544" y="240507"/>
                  </a:lnTo>
                  <a:lnTo>
                    <a:pt x="542925" y="252413"/>
                  </a:lnTo>
                  <a:lnTo>
                    <a:pt x="535781" y="280988"/>
                  </a:lnTo>
                  <a:lnTo>
                    <a:pt x="519112" y="309563"/>
                  </a:lnTo>
                  <a:lnTo>
                    <a:pt x="485775" y="342900"/>
                  </a:lnTo>
                  <a:lnTo>
                    <a:pt x="428625" y="383382"/>
                  </a:lnTo>
                  <a:lnTo>
                    <a:pt x="311944" y="5095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1F2F0181-4E5C-4567-8D25-0AF06A15F005}"/>
                </a:ext>
              </a:extLst>
            </p:cNvPr>
            <p:cNvSpPr/>
            <p:nvPr/>
          </p:nvSpPr>
          <p:spPr>
            <a:xfrm>
              <a:off x="3665542" y="2868613"/>
              <a:ext cx="2039937" cy="608012"/>
            </a:xfrm>
            <a:custGeom>
              <a:avLst/>
              <a:gdLst>
                <a:gd name="connsiteX0" fmla="*/ 1562100 w 2040731"/>
                <a:gd name="connsiteY0" fmla="*/ 280988 h 607219"/>
                <a:gd name="connsiteX1" fmla="*/ 1257300 w 2040731"/>
                <a:gd name="connsiteY1" fmla="*/ 342900 h 607219"/>
                <a:gd name="connsiteX2" fmla="*/ 1021556 w 2040731"/>
                <a:gd name="connsiteY2" fmla="*/ 395288 h 607219"/>
                <a:gd name="connsiteX3" fmla="*/ 766762 w 2040731"/>
                <a:gd name="connsiteY3" fmla="*/ 469107 h 607219"/>
                <a:gd name="connsiteX4" fmla="*/ 435769 w 2040731"/>
                <a:gd name="connsiteY4" fmla="*/ 561975 h 607219"/>
                <a:gd name="connsiteX5" fmla="*/ 350044 w 2040731"/>
                <a:gd name="connsiteY5" fmla="*/ 607219 h 607219"/>
                <a:gd name="connsiteX6" fmla="*/ 295275 w 2040731"/>
                <a:gd name="connsiteY6" fmla="*/ 588169 h 607219"/>
                <a:gd name="connsiteX7" fmla="*/ 197644 w 2040731"/>
                <a:gd name="connsiteY7" fmla="*/ 545307 h 607219"/>
                <a:gd name="connsiteX8" fmla="*/ 140494 w 2040731"/>
                <a:gd name="connsiteY8" fmla="*/ 516732 h 607219"/>
                <a:gd name="connsiteX9" fmla="*/ 111919 w 2040731"/>
                <a:gd name="connsiteY9" fmla="*/ 492919 h 607219"/>
                <a:gd name="connsiteX10" fmla="*/ 69056 w 2040731"/>
                <a:gd name="connsiteY10" fmla="*/ 442913 h 607219"/>
                <a:gd name="connsiteX11" fmla="*/ 33337 w 2040731"/>
                <a:gd name="connsiteY11" fmla="*/ 385763 h 607219"/>
                <a:gd name="connsiteX12" fmla="*/ 11906 w 2040731"/>
                <a:gd name="connsiteY12" fmla="*/ 345282 h 607219"/>
                <a:gd name="connsiteX13" fmla="*/ 0 w 2040731"/>
                <a:gd name="connsiteY13" fmla="*/ 316707 h 607219"/>
                <a:gd name="connsiteX14" fmla="*/ 0 w 2040731"/>
                <a:gd name="connsiteY14" fmla="*/ 290513 h 607219"/>
                <a:gd name="connsiteX15" fmla="*/ 2381 w 2040731"/>
                <a:gd name="connsiteY15" fmla="*/ 280988 h 607219"/>
                <a:gd name="connsiteX16" fmla="*/ 16669 w 2040731"/>
                <a:gd name="connsiteY16" fmla="*/ 276225 h 607219"/>
                <a:gd name="connsiteX17" fmla="*/ 30956 w 2040731"/>
                <a:gd name="connsiteY17" fmla="*/ 276225 h 607219"/>
                <a:gd name="connsiteX18" fmla="*/ 54769 w 2040731"/>
                <a:gd name="connsiteY18" fmla="*/ 288132 h 607219"/>
                <a:gd name="connsiteX19" fmla="*/ 88106 w 2040731"/>
                <a:gd name="connsiteY19" fmla="*/ 307182 h 607219"/>
                <a:gd name="connsiteX20" fmla="*/ 130969 w 2040731"/>
                <a:gd name="connsiteY20" fmla="*/ 326232 h 607219"/>
                <a:gd name="connsiteX21" fmla="*/ 166687 w 2040731"/>
                <a:gd name="connsiteY21" fmla="*/ 338138 h 607219"/>
                <a:gd name="connsiteX22" fmla="*/ 214312 w 2040731"/>
                <a:gd name="connsiteY22" fmla="*/ 350044 h 607219"/>
                <a:gd name="connsiteX23" fmla="*/ 273844 w 2040731"/>
                <a:gd name="connsiteY23" fmla="*/ 357188 h 607219"/>
                <a:gd name="connsiteX24" fmla="*/ 321469 w 2040731"/>
                <a:gd name="connsiteY24" fmla="*/ 359569 h 607219"/>
                <a:gd name="connsiteX25" fmla="*/ 378619 w 2040731"/>
                <a:gd name="connsiteY25" fmla="*/ 361950 h 607219"/>
                <a:gd name="connsiteX26" fmla="*/ 464344 w 2040731"/>
                <a:gd name="connsiteY26" fmla="*/ 352425 h 607219"/>
                <a:gd name="connsiteX27" fmla="*/ 585787 w 2040731"/>
                <a:gd name="connsiteY27" fmla="*/ 328613 h 607219"/>
                <a:gd name="connsiteX28" fmla="*/ 809625 w 2040731"/>
                <a:gd name="connsiteY28" fmla="*/ 276225 h 607219"/>
                <a:gd name="connsiteX29" fmla="*/ 1090612 w 2040731"/>
                <a:gd name="connsiteY29" fmla="*/ 195263 h 607219"/>
                <a:gd name="connsiteX30" fmla="*/ 1259681 w 2040731"/>
                <a:gd name="connsiteY30" fmla="*/ 147638 h 607219"/>
                <a:gd name="connsiteX31" fmla="*/ 1378744 w 2040731"/>
                <a:gd name="connsiteY31" fmla="*/ 111919 h 607219"/>
                <a:gd name="connsiteX32" fmla="*/ 1552575 w 2040731"/>
                <a:gd name="connsiteY32" fmla="*/ 64294 h 607219"/>
                <a:gd name="connsiteX33" fmla="*/ 1626394 w 2040731"/>
                <a:gd name="connsiteY33" fmla="*/ 45244 h 607219"/>
                <a:gd name="connsiteX34" fmla="*/ 1664494 w 2040731"/>
                <a:gd name="connsiteY34" fmla="*/ 30957 h 607219"/>
                <a:gd name="connsiteX35" fmla="*/ 1707356 w 2040731"/>
                <a:gd name="connsiteY35" fmla="*/ 2382 h 607219"/>
                <a:gd name="connsiteX36" fmla="*/ 1738312 w 2040731"/>
                <a:gd name="connsiteY36" fmla="*/ 0 h 607219"/>
                <a:gd name="connsiteX37" fmla="*/ 1850231 w 2040731"/>
                <a:gd name="connsiteY37" fmla="*/ 9525 h 607219"/>
                <a:gd name="connsiteX38" fmla="*/ 1916906 w 2040731"/>
                <a:gd name="connsiteY38" fmla="*/ 19050 h 607219"/>
                <a:gd name="connsiteX39" fmla="*/ 1971675 w 2040731"/>
                <a:gd name="connsiteY39" fmla="*/ 33338 h 607219"/>
                <a:gd name="connsiteX40" fmla="*/ 2000250 w 2040731"/>
                <a:gd name="connsiteY40" fmla="*/ 45244 h 607219"/>
                <a:gd name="connsiteX41" fmla="*/ 2021681 w 2040731"/>
                <a:gd name="connsiteY41" fmla="*/ 59532 h 607219"/>
                <a:gd name="connsiteX42" fmla="*/ 2035969 w 2040731"/>
                <a:gd name="connsiteY42" fmla="*/ 73819 h 607219"/>
                <a:gd name="connsiteX43" fmla="*/ 2040731 w 2040731"/>
                <a:gd name="connsiteY43" fmla="*/ 90488 h 607219"/>
                <a:gd name="connsiteX44" fmla="*/ 2035969 w 2040731"/>
                <a:gd name="connsiteY44" fmla="*/ 121444 h 607219"/>
                <a:gd name="connsiteX45" fmla="*/ 2012156 w 2040731"/>
                <a:gd name="connsiteY45" fmla="*/ 166688 h 607219"/>
                <a:gd name="connsiteX46" fmla="*/ 1969294 w 2040731"/>
                <a:gd name="connsiteY46" fmla="*/ 207169 h 607219"/>
                <a:gd name="connsiteX47" fmla="*/ 1828800 w 2040731"/>
                <a:gd name="connsiteY47" fmla="*/ 233363 h 607219"/>
                <a:gd name="connsiteX48" fmla="*/ 1562100 w 2040731"/>
                <a:gd name="connsiteY48" fmla="*/ 2809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0731" h="607219">
                  <a:moveTo>
                    <a:pt x="1562100" y="280988"/>
                  </a:moveTo>
                  <a:lnTo>
                    <a:pt x="1257300" y="342900"/>
                  </a:lnTo>
                  <a:lnTo>
                    <a:pt x="1021556" y="395288"/>
                  </a:lnTo>
                  <a:lnTo>
                    <a:pt x="766762" y="469107"/>
                  </a:lnTo>
                  <a:lnTo>
                    <a:pt x="435769" y="561975"/>
                  </a:lnTo>
                  <a:lnTo>
                    <a:pt x="350044" y="607219"/>
                  </a:lnTo>
                  <a:lnTo>
                    <a:pt x="295275" y="588169"/>
                  </a:lnTo>
                  <a:lnTo>
                    <a:pt x="197644" y="545307"/>
                  </a:lnTo>
                  <a:lnTo>
                    <a:pt x="140494" y="516732"/>
                  </a:lnTo>
                  <a:lnTo>
                    <a:pt x="111919" y="492919"/>
                  </a:lnTo>
                  <a:lnTo>
                    <a:pt x="69056" y="442913"/>
                  </a:lnTo>
                  <a:lnTo>
                    <a:pt x="33337" y="385763"/>
                  </a:lnTo>
                  <a:lnTo>
                    <a:pt x="11906" y="345282"/>
                  </a:lnTo>
                  <a:lnTo>
                    <a:pt x="0" y="316707"/>
                  </a:lnTo>
                  <a:lnTo>
                    <a:pt x="0" y="290513"/>
                  </a:lnTo>
                  <a:lnTo>
                    <a:pt x="2381" y="280988"/>
                  </a:lnTo>
                  <a:lnTo>
                    <a:pt x="16669" y="276225"/>
                  </a:lnTo>
                  <a:lnTo>
                    <a:pt x="30956" y="276225"/>
                  </a:lnTo>
                  <a:lnTo>
                    <a:pt x="54769" y="288132"/>
                  </a:lnTo>
                  <a:lnTo>
                    <a:pt x="88106" y="307182"/>
                  </a:lnTo>
                  <a:lnTo>
                    <a:pt x="130969" y="326232"/>
                  </a:lnTo>
                  <a:lnTo>
                    <a:pt x="166687" y="338138"/>
                  </a:lnTo>
                  <a:lnTo>
                    <a:pt x="214312" y="350044"/>
                  </a:lnTo>
                  <a:lnTo>
                    <a:pt x="273844" y="357188"/>
                  </a:lnTo>
                  <a:lnTo>
                    <a:pt x="321469" y="359569"/>
                  </a:lnTo>
                  <a:lnTo>
                    <a:pt x="378619" y="361950"/>
                  </a:lnTo>
                  <a:lnTo>
                    <a:pt x="464344" y="352425"/>
                  </a:lnTo>
                  <a:lnTo>
                    <a:pt x="585787" y="328613"/>
                  </a:lnTo>
                  <a:lnTo>
                    <a:pt x="809625" y="276225"/>
                  </a:lnTo>
                  <a:lnTo>
                    <a:pt x="1090612" y="195263"/>
                  </a:lnTo>
                  <a:lnTo>
                    <a:pt x="1259681" y="147638"/>
                  </a:lnTo>
                  <a:lnTo>
                    <a:pt x="1378744" y="111919"/>
                  </a:lnTo>
                  <a:lnTo>
                    <a:pt x="1552575" y="64294"/>
                  </a:lnTo>
                  <a:lnTo>
                    <a:pt x="1626394" y="45244"/>
                  </a:lnTo>
                  <a:lnTo>
                    <a:pt x="1664494" y="30957"/>
                  </a:lnTo>
                  <a:lnTo>
                    <a:pt x="1707356" y="2382"/>
                  </a:lnTo>
                  <a:lnTo>
                    <a:pt x="1738312" y="0"/>
                  </a:lnTo>
                  <a:lnTo>
                    <a:pt x="1850231" y="9525"/>
                  </a:lnTo>
                  <a:lnTo>
                    <a:pt x="1916906" y="19050"/>
                  </a:lnTo>
                  <a:lnTo>
                    <a:pt x="1971675" y="33338"/>
                  </a:lnTo>
                  <a:lnTo>
                    <a:pt x="2000250" y="45244"/>
                  </a:lnTo>
                  <a:lnTo>
                    <a:pt x="2021681" y="59532"/>
                  </a:lnTo>
                  <a:lnTo>
                    <a:pt x="2035969" y="73819"/>
                  </a:lnTo>
                  <a:lnTo>
                    <a:pt x="2040731" y="90488"/>
                  </a:lnTo>
                  <a:lnTo>
                    <a:pt x="2035969" y="121444"/>
                  </a:lnTo>
                  <a:lnTo>
                    <a:pt x="2012156" y="166688"/>
                  </a:lnTo>
                  <a:lnTo>
                    <a:pt x="1969294" y="207169"/>
                  </a:lnTo>
                  <a:lnTo>
                    <a:pt x="1828800" y="233363"/>
                  </a:lnTo>
                  <a:lnTo>
                    <a:pt x="1562100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B9F0B1A3-CFB3-4B0A-8D5C-4C32A92A4F3D}"/>
                </a:ext>
              </a:extLst>
            </p:cNvPr>
            <p:cNvSpPr/>
            <p:nvPr/>
          </p:nvSpPr>
          <p:spPr>
            <a:xfrm rot="16200000">
              <a:off x="4891090" y="4521201"/>
              <a:ext cx="2514600" cy="377825"/>
            </a:xfrm>
            <a:custGeom>
              <a:avLst/>
              <a:gdLst>
                <a:gd name="connsiteX0" fmla="*/ 1459706 w 2514600"/>
                <a:gd name="connsiteY0" fmla="*/ 376237 h 378619"/>
                <a:gd name="connsiteX1" fmla="*/ 1219200 w 2514600"/>
                <a:gd name="connsiteY1" fmla="*/ 376237 h 378619"/>
                <a:gd name="connsiteX2" fmla="*/ 1085850 w 2514600"/>
                <a:gd name="connsiteY2" fmla="*/ 354806 h 378619"/>
                <a:gd name="connsiteX3" fmla="*/ 711994 w 2514600"/>
                <a:gd name="connsiteY3" fmla="*/ 340519 h 378619"/>
                <a:gd name="connsiteX4" fmla="*/ 452438 w 2514600"/>
                <a:gd name="connsiteY4" fmla="*/ 326231 h 378619"/>
                <a:gd name="connsiteX5" fmla="*/ 257175 w 2514600"/>
                <a:gd name="connsiteY5" fmla="*/ 316706 h 378619"/>
                <a:gd name="connsiteX6" fmla="*/ 123825 w 2514600"/>
                <a:gd name="connsiteY6" fmla="*/ 311944 h 378619"/>
                <a:gd name="connsiteX7" fmla="*/ 76200 w 2514600"/>
                <a:gd name="connsiteY7" fmla="*/ 307181 h 378619"/>
                <a:gd name="connsiteX8" fmla="*/ 52388 w 2514600"/>
                <a:gd name="connsiteY8" fmla="*/ 302419 h 378619"/>
                <a:gd name="connsiteX9" fmla="*/ 16669 w 2514600"/>
                <a:gd name="connsiteY9" fmla="*/ 285750 h 378619"/>
                <a:gd name="connsiteX10" fmla="*/ 2381 w 2514600"/>
                <a:gd name="connsiteY10" fmla="*/ 269081 h 378619"/>
                <a:gd name="connsiteX11" fmla="*/ 0 w 2514600"/>
                <a:gd name="connsiteY11" fmla="*/ 245269 h 378619"/>
                <a:gd name="connsiteX12" fmla="*/ 7144 w 2514600"/>
                <a:gd name="connsiteY12" fmla="*/ 216694 h 378619"/>
                <a:gd name="connsiteX13" fmla="*/ 30956 w 2514600"/>
                <a:gd name="connsiteY13" fmla="*/ 180975 h 378619"/>
                <a:gd name="connsiteX14" fmla="*/ 57150 w 2514600"/>
                <a:gd name="connsiteY14" fmla="*/ 152400 h 378619"/>
                <a:gd name="connsiteX15" fmla="*/ 107156 w 2514600"/>
                <a:gd name="connsiteY15" fmla="*/ 126206 h 378619"/>
                <a:gd name="connsiteX16" fmla="*/ 209550 w 2514600"/>
                <a:gd name="connsiteY16" fmla="*/ 95250 h 378619"/>
                <a:gd name="connsiteX17" fmla="*/ 311944 w 2514600"/>
                <a:gd name="connsiteY17" fmla="*/ 73819 h 378619"/>
                <a:gd name="connsiteX18" fmla="*/ 404813 w 2514600"/>
                <a:gd name="connsiteY18" fmla="*/ 61912 h 378619"/>
                <a:gd name="connsiteX19" fmla="*/ 466725 w 2514600"/>
                <a:gd name="connsiteY19" fmla="*/ 76200 h 378619"/>
                <a:gd name="connsiteX20" fmla="*/ 611981 w 2514600"/>
                <a:gd name="connsiteY20" fmla="*/ 100012 h 378619"/>
                <a:gd name="connsiteX21" fmla="*/ 728663 w 2514600"/>
                <a:gd name="connsiteY21" fmla="*/ 114300 h 378619"/>
                <a:gd name="connsiteX22" fmla="*/ 892969 w 2514600"/>
                <a:gd name="connsiteY22" fmla="*/ 128587 h 378619"/>
                <a:gd name="connsiteX23" fmla="*/ 1038225 w 2514600"/>
                <a:gd name="connsiteY23" fmla="*/ 138112 h 378619"/>
                <a:gd name="connsiteX24" fmla="*/ 1221581 w 2514600"/>
                <a:gd name="connsiteY24" fmla="*/ 145256 h 378619"/>
                <a:gd name="connsiteX25" fmla="*/ 1547813 w 2514600"/>
                <a:gd name="connsiteY25" fmla="*/ 150019 h 378619"/>
                <a:gd name="connsiteX26" fmla="*/ 1797844 w 2514600"/>
                <a:gd name="connsiteY26" fmla="*/ 152400 h 378619"/>
                <a:gd name="connsiteX27" fmla="*/ 2102644 w 2514600"/>
                <a:gd name="connsiteY27" fmla="*/ 152400 h 378619"/>
                <a:gd name="connsiteX28" fmla="*/ 2212181 w 2514600"/>
                <a:gd name="connsiteY28" fmla="*/ 154781 h 378619"/>
                <a:gd name="connsiteX29" fmla="*/ 2259806 w 2514600"/>
                <a:gd name="connsiteY29" fmla="*/ 142875 h 378619"/>
                <a:gd name="connsiteX30" fmla="*/ 2324100 w 2514600"/>
                <a:gd name="connsiteY30" fmla="*/ 114300 h 378619"/>
                <a:gd name="connsiteX31" fmla="*/ 2376488 w 2514600"/>
                <a:gd name="connsiteY31" fmla="*/ 88106 h 378619"/>
                <a:gd name="connsiteX32" fmla="*/ 2414588 w 2514600"/>
                <a:gd name="connsiteY32" fmla="*/ 57150 h 378619"/>
                <a:gd name="connsiteX33" fmla="*/ 2431256 w 2514600"/>
                <a:gd name="connsiteY33" fmla="*/ 35719 h 378619"/>
                <a:gd name="connsiteX34" fmla="*/ 2445544 w 2514600"/>
                <a:gd name="connsiteY34" fmla="*/ 16669 h 378619"/>
                <a:gd name="connsiteX35" fmla="*/ 2464594 w 2514600"/>
                <a:gd name="connsiteY35" fmla="*/ 4762 h 378619"/>
                <a:gd name="connsiteX36" fmla="*/ 2486025 w 2514600"/>
                <a:gd name="connsiteY36" fmla="*/ 0 h 378619"/>
                <a:gd name="connsiteX37" fmla="*/ 2497931 w 2514600"/>
                <a:gd name="connsiteY37" fmla="*/ 2381 h 378619"/>
                <a:gd name="connsiteX38" fmla="*/ 2509838 w 2514600"/>
                <a:gd name="connsiteY38" fmla="*/ 7144 h 378619"/>
                <a:gd name="connsiteX39" fmla="*/ 2514600 w 2514600"/>
                <a:gd name="connsiteY39" fmla="*/ 16669 h 378619"/>
                <a:gd name="connsiteX40" fmla="*/ 2502694 w 2514600"/>
                <a:gd name="connsiteY40" fmla="*/ 47625 h 378619"/>
                <a:gd name="connsiteX41" fmla="*/ 2459831 w 2514600"/>
                <a:gd name="connsiteY41" fmla="*/ 145256 h 378619"/>
                <a:gd name="connsiteX42" fmla="*/ 2416969 w 2514600"/>
                <a:gd name="connsiteY42" fmla="*/ 235744 h 378619"/>
                <a:gd name="connsiteX43" fmla="*/ 2369344 w 2514600"/>
                <a:gd name="connsiteY43" fmla="*/ 319087 h 378619"/>
                <a:gd name="connsiteX44" fmla="*/ 2338388 w 2514600"/>
                <a:gd name="connsiteY44" fmla="*/ 361950 h 378619"/>
                <a:gd name="connsiteX45" fmla="*/ 2221706 w 2514600"/>
                <a:gd name="connsiteY45" fmla="*/ 357187 h 378619"/>
                <a:gd name="connsiteX46" fmla="*/ 1831181 w 2514600"/>
                <a:gd name="connsiteY46" fmla="*/ 378619 h 378619"/>
                <a:gd name="connsiteX47" fmla="*/ 1695450 w 2514600"/>
                <a:gd name="connsiteY47" fmla="*/ 378619 h 378619"/>
                <a:gd name="connsiteX48" fmla="*/ 1459706 w 2514600"/>
                <a:gd name="connsiteY48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14600" h="378619">
                  <a:moveTo>
                    <a:pt x="1459706" y="376237"/>
                  </a:moveTo>
                  <a:lnTo>
                    <a:pt x="1219200" y="376237"/>
                  </a:lnTo>
                  <a:lnTo>
                    <a:pt x="1085850" y="354806"/>
                  </a:lnTo>
                  <a:lnTo>
                    <a:pt x="711994" y="340519"/>
                  </a:lnTo>
                  <a:lnTo>
                    <a:pt x="452438" y="326231"/>
                  </a:lnTo>
                  <a:lnTo>
                    <a:pt x="257175" y="316706"/>
                  </a:lnTo>
                  <a:lnTo>
                    <a:pt x="123825" y="311944"/>
                  </a:lnTo>
                  <a:lnTo>
                    <a:pt x="76200" y="307181"/>
                  </a:lnTo>
                  <a:lnTo>
                    <a:pt x="52388" y="302419"/>
                  </a:lnTo>
                  <a:lnTo>
                    <a:pt x="16669" y="285750"/>
                  </a:lnTo>
                  <a:lnTo>
                    <a:pt x="2381" y="269081"/>
                  </a:lnTo>
                  <a:lnTo>
                    <a:pt x="0" y="245269"/>
                  </a:lnTo>
                  <a:lnTo>
                    <a:pt x="7144" y="216694"/>
                  </a:lnTo>
                  <a:lnTo>
                    <a:pt x="30956" y="180975"/>
                  </a:lnTo>
                  <a:lnTo>
                    <a:pt x="57150" y="152400"/>
                  </a:lnTo>
                  <a:lnTo>
                    <a:pt x="107156" y="126206"/>
                  </a:lnTo>
                  <a:lnTo>
                    <a:pt x="209550" y="95250"/>
                  </a:lnTo>
                  <a:lnTo>
                    <a:pt x="311944" y="73819"/>
                  </a:lnTo>
                  <a:lnTo>
                    <a:pt x="404813" y="61912"/>
                  </a:lnTo>
                  <a:lnTo>
                    <a:pt x="466725" y="76200"/>
                  </a:lnTo>
                  <a:lnTo>
                    <a:pt x="611981" y="100012"/>
                  </a:lnTo>
                  <a:lnTo>
                    <a:pt x="728663" y="114300"/>
                  </a:lnTo>
                  <a:lnTo>
                    <a:pt x="892969" y="128587"/>
                  </a:lnTo>
                  <a:lnTo>
                    <a:pt x="1038225" y="138112"/>
                  </a:lnTo>
                  <a:lnTo>
                    <a:pt x="1221581" y="145256"/>
                  </a:lnTo>
                  <a:lnTo>
                    <a:pt x="1547813" y="150019"/>
                  </a:lnTo>
                  <a:lnTo>
                    <a:pt x="1797844" y="152400"/>
                  </a:lnTo>
                  <a:lnTo>
                    <a:pt x="2102644" y="152400"/>
                  </a:lnTo>
                  <a:lnTo>
                    <a:pt x="2212181" y="154781"/>
                  </a:lnTo>
                  <a:lnTo>
                    <a:pt x="2259806" y="142875"/>
                  </a:lnTo>
                  <a:lnTo>
                    <a:pt x="2324100" y="114300"/>
                  </a:lnTo>
                  <a:lnTo>
                    <a:pt x="2376488" y="88106"/>
                  </a:lnTo>
                  <a:lnTo>
                    <a:pt x="2414588" y="57150"/>
                  </a:lnTo>
                  <a:lnTo>
                    <a:pt x="2431256" y="35719"/>
                  </a:lnTo>
                  <a:lnTo>
                    <a:pt x="2445544" y="16669"/>
                  </a:lnTo>
                  <a:lnTo>
                    <a:pt x="2464594" y="4762"/>
                  </a:lnTo>
                  <a:lnTo>
                    <a:pt x="2486025" y="0"/>
                  </a:lnTo>
                  <a:lnTo>
                    <a:pt x="2497931" y="2381"/>
                  </a:lnTo>
                  <a:lnTo>
                    <a:pt x="2509838" y="7144"/>
                  </a:lnTo>
                  <a:lnTo>
                    <a:pt x="2514600" y="16669"/>
                  </a:lnTo>
                  <a:lnTo>
                    <a:pt x="2502694" y="47625"/>
                  </a:lnTo>
                  <a:lnTo>
                    <a:pt x="2459831" y="145256"/>
                  </a:lnTo>
                  <a:lnTo>
                    <a:pt x="2416969" y="235744"/>
                  </a:lnTo>
                  <a:lnTo>
                    <a:pt x="2369344" y="319087"/>
                  </a:lnTo>
                  <a:lnTo>
                    <a:pt x="2338388" y="361950"/>
                  </a:lnTo>
                  <a:lnTo>
                    <a:pt x="2221706" y="357187"/>
                  </a:lnTo>
                  <a:lnTo>
                    <a:pt x="1831181" y="378619"/>
                  </a:lnTo>
                  <a:lnTo>
                    <a:pt x="1695450" y="378619"/>
                  </a:lnTo>
                  <a:lnTo>
                    <a:pt x="1459706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4">
              <a:extLst>
                <a:ext uri="{FF2B5EF4-FFF2-40B4-BE49-F238E27FC236}">
                  <a16:creationId xmlns:a16="http://schemas.microsoft.com/office/drawing/2014/main" id="{6375DE2D-D80D-4440-B3B4-6FEC9B0DB478}"/>
                </a:ext>
              </a:extLst>
            </p:cNvPr>
            <p:cNvSpPr/>
            <p:nvPr/>
          </p:nvSpPr>
          <p:spPr>
            <a:xfrm rot="16200000">
              <a:off x="2572547" y="3534569"/>
              <a:ext cx="4394200" cy="512762"/>
            </a:xfrm>
            <a:custGeom>
              <a:avLst/>
              <a:gdLst>
                <a:gd name="connsiteX0" fmla="*/ 3281082 w 4394085"/>
                <a:gd name="connsiteY0" fmla="*/ 442719 h 513057"/>
                <a:gd name="connsiteX1" fmla="*/ 2958353 w 4394085"/>
                <a:gd name="connsiteY1" fmla="*/ 438581 h 513057"/>
                <a:gd name="connsiteX2" fmla="*/ 2788713 w 4394085"/>
                <a:gd name="connsiteY2" fmla="*/ 438581 h 513057"/>
                <a:gd name="connsiteX3" fmla="*/ 2540460 w 4394085"/>
                <a:gd name="connsiteY3" fmla="*/ 438581 h 513057"/>
                <a:gd name="connsiteX4" fmla="*/ 2403920 w 4394085"/>
                <a:gd name="connsiteY4" fmla="*/ 438581 h 513057"/>
                <a:gd name="connsiteX5" fmla="*/ 1828800 w 4394085"/>
                <a:gd name="connsiteY5" fmla="*/ 430306 h 513057"/>
                <a:gd name="connsiteX6" fmla="*/ 1460557 w 4394085"/>
                <a:gd name="connsiteY6" fmla="*/ 426169 h 513057"/>
                <a:gd name="connsiteX7" fmla="*/ 947500 w 4394085"/>
                <a:gd name="connsiteY7" fmla="*/ 422031 h 513057"/>
                <a:gd name="connsiteX8" fmla="*/ 488232 w 4394085"/>
                <a:gd name="connsiteY8" fmla="*/ 417893 h 513057"/>
                <a:gd name="connsiteX9" fmla="*/ 206878 w 4394085"/>
                <a:gd name="connsiteY9" fmla="*/ 417893 h 513057"/>
                <a:gd name="connsiteX10" fmla="*/ 107576 w 4394085"/>
                <a:gd name="connsiteY10" fmla="*/ 409618 h 513057"/>
                <a:gd name="connsiteX11" fmla="*/ 66201 w 4394085"/>
                <a:gd name="connsiteY11" fmla="*/ 401343 h 513057"/>
                <a:gd name="connsiteX12" fmla="*/ 37238 w 4394085"/>
                <a:gd name="connsiteY12" fmla="*/ 384793 h 513057"/>
                <a:gd name="connsiteX13" fmla="*/ 16550 w 4394085"/>
                <a:gd name="connsiteY13" fmla="*/ 364105 h 513057"/>
                <a:gd name="connsiteX14" fmla="*/ 0 w 4394085"/>
                <a:gd name="connsiteY14" fmla="*/ 331005 h 513057"/>
                <a:gd name="connsiteX15" fmla="*/ 8275 w 4394085"/>
                <a:gd name="connsiteY15" fmla="*/ 293767 h 513057"/>
                <a:gd name="connsiteX16" fmla="*/ 37238 w 4394085"/>
                <a:gd name="connsiteY16" fmla="*/ 252391 h 513057"/>
                <a:gd name="connsiteX17" fmla="*/ 62063 w 4394085"/>
                <a:gd name="connsiteY17" fmla="*/ 235841 h 513057"/>
                <a:gd name="connsiteX18" fmla="*/ 119989 w 4394085"/>
                <a:gd name="connsiteY18" fmla="*/ 211016 h 513057"/>
                <a:gd name="connsiteX19" fmla="*/ 202740 w 4394085"/>
                <a:gd name="connsiteY19" fmla="*/ 177915 h 513057"/>
                <a:gd name="connsiteX20" fmla="*/ 322729 w 4394085"/>
                <a:gd name="connsiteY20" fmla="*/ 144815 h 513057"/>
                <a:gd name="connsiteX21" fmla="*/ 434443 w 4394085"/>
                <a:gd name="connsiteY21" fmla="*/ 128264 h 513057"/>
                <a:gd name="connsiteX22" fmla="*/ 475819 w 4394085"/>
                <a:gd name="connsiteY22" fmla="*/ 132402 h 513057"/>
                <a:gd name="connsiteX23" fmla="*/ 542020 w 4394085"/>
                <a:gd name="connsiteY23" fmla="*/ 144815 h 513057"/>
                <a:gd name="connsiteX24" fmla="*/ 666147 w 4394085"/>
                <a:gd name="connsiteY24" fmla="*/ 165502 h 513057"/>
                <a:gd name="connsiteX25" fmla="*/ 815099 w 4394085"/>
                <a:gd name="connsiteY25" fmla="*/ 173778 h 513057"/>
                <a:gd name="connsiteX26" fmla="*/ 993014 w 4394085"/>
                <a:gd name="connsiteY26" fmla="*/ 190328 h 513057"/>
                <a:gd name="connsiteX27" fmla="*/ 1319881 w 4394085"/>
                <a:gd name="connsiteY27" fmla="*/ 202740 h 513057"/>
                <a:gd name="connsiteX28" fmla="*/ 1576409 w 4394085"/>
                <a:gd name="connsiteY28" fmla="*/ 211016 h 513057"/>
                <a:gd name="connsiteX29" fmla="*/ 1903276 w 4394085"/>
                <a:gd name="connsiteY29" fmla="*/ 215153 h 513057"/>
                <a:gd name="connsiteX30" fmla="*/ 2304619 w 4394085"/>
                <a:gd name="connsiteY30" fmla="*/ 211016 h 513057"/>
                <a:gd name="connsiteX31" fmla="*/ 2888014 w 4394085"/>
                <a:gd name="connsiteY31" fmla="*/ 215153 h 513057"/>
                <a:gd name="connsiteX32" fmla="*/ 3541748 w 4394085"/>
                <a:gd name="connsiteY32" fmla="*/ 215153 h 513057"/>
                <a:gd name="connsiteX33" fmla="*/ 4038255 w 4394085"/>
                <a:gd name="connsiteY33" fmla="*/ 215153 h 513057"/>
                <a:gd name="connsiteX34" fmla="*/ 4104456 w 4394085"/>
                <a:gd name="connsiteY34" fmla="*/ 202740 h 513057"/>
                <a:gd name="connsiteX35" fmla="*/ 4170657 w 4394085"/>
                <a:gd name="connsiteY35" fmla="*/ 177915 h 513057"/>
                <a:gd name="connsiteX36" fmla="*/ 4220308 w 4394085"/>
                <a:gd name="connsiteY36" fmla="*/ 140677 h 513057"/>
                <a:gd name="connsiteX37" fmla="*/ 4282371 w 4394085"/>
                <a:gd name="connsiteY37" fmla="*/ 74476 h 513057"/>
                <a:gd name="connsiteX38" fmla="*/ 4332022 w 4394085"/>
                <a:gd name="connsiteY38" fmla="*/ 24826 h 513057"/>
                <a:gd name="connsiteX39" fmla="*/ 4356847 w 4394085"/>
                <a:gd name="connsiteY39" fmla="*/ 4138 h 513057"/>
                <a:gd name="connsiteX40" fmla="*/ 4369260 w 4394085"/>
                <a:gd name="connsiteY40" fmla="*/ 0 h 513057"/>
                <a:gd name="connsiteX41" fmla="*/ 4389948 w 4394085"/>
                <a:gd name="connsiteY41" fmla="*/ 4138 h 513057"/>
                <a:gd name="connsiteX42" fmla="*/ 4394085 w 4394085"/>
                <a:gd name="connsiteY42" fmla="*/ 24826 h 513057"/>
                <a:gd name="connsiteX43" fmla="*/ 4389948 w 4394085"/>
                <a:gd name="connsiteY43" fmla="*/ 78614 h 513057"/>
                <a:gd name="connsiteX44" fmla="*/ 4377535 w 4394085"/>
                <a:gd name="connsiteY44" fmla="*/ 132402 h 513057"/>
                <a:gd name="connsiteX45" fmla="*/ 4360985 w 4394085"/>
                <a:gd name="connsiteY45" fmla="*/ 202740 h 513057"/>
                <a:gd name="connsiteX46" fmla="*/ 4303059 w 4394085"/>
                <a:gd name="connsiteY46" fmla="*/ 326867 h 513057"/>
                <a:gd name="connsiteX47" fmla="*/ 4236858 w 4394085"/>
                <a:gd name="connsiteY47" fmla="*/ 426169 h 513057"/>
                <a:gd name="connsiteX48" fmla="*/ 4174795 w 4394085"/>
                <a:gd name="connsiteY48" fmla="*/ 500645 h 513057"/>
                <a:gd name="connsiteX49" fmla="*/ 4145832 w 4394085"/>
                <a:gd name="connsiteY49" fmla="*/ 513057 h 513057"/>
                <a:gd name="connsiteX50" fmla="*/ 4125144 w 4394085"/>
                <a:gd name="connsiteY50" fmla="*/ 513057 h 513057"/>
                <a:gd name="connsiteX51" fmla="*/ 4071356 w 4394085"/>
                <a:gd name="connsiteY51" fmla="*/ 488232 h 513057"/>
                <a:gd name="connsiteX52" fmla="*/ 4034118 w 4394085"/>
                <a:gd name="connsiteY52" fmla="*/ 475819 h 513057"/>
                <a:gd name="connsiteX53" fmla="*/ 3967917 w 4394085"/>
                <a:gd name="connsiteY53" fmla="*/ 463407 h 513057"/>
                <a:gd name="connsiteX54" fmla="*/ 3905853 w 4394085"/>
                <a:gd name="connsiteY54" fmla="*/ 459269 h 513057"/>
                <a:gd name="connsiteX55" fmla="*/ 3281082 w 4394085"/>
                <a:gd name="connsiteY55" fmla="*/ 442719 h 51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94085" h="513057">
                  <a:moveTo>
                    <a:pt x="3281082" y="442719"/>
                  </a:moveTo>
                  <a:lnTo>
                    <a:pt x="2958353" y="438581"/>
                  </a:lnTo>
                  <a:lnTo>
                    <a:pt x="2788713" y="438581"/>
                  </a:lnTo>
                  <a:lnTo>
                    <a:pt x="2540460" y="438581"/>
                  </a:lnTo>
                  <a:lnTo>
                    <a:pt x="2403920" y="438581"/>
                  </a:lnTo>
                  <a:lnTo>
                    <a:pt x="1828800" y="430306"/>
                  </a:lnTo>
                  <a:lnTo>
                    <a:pt x="1460557" y="426169"/>
                  </a:lnTo>
                  <a:lnTo>
                    <a:pt x="947500" y="422031"/>
                  </a:lnTo>
                  <a:lnTo>
                    <a:pt x="488232" y="417893"/>
                  </a:lnTo>
                  <a:lnTo>
                    <a:pt x="206878" y="417893"/>
                  </a:lnTo>
                  <a:lnTo>
                    <a:pt x="107576" y="409618"/>
                  </a:lnTo>
                  <a:lnTo>
                    <a:pt x="66201" y="401343"/>
                  </a:lnTo>
                  <a:lnTo>
                    <a:pt x="37238" y="384793"/>
                  </a:lnTo>
                  <a:lnTo>
                    <a:pt x="16550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37238" y="252391"/>
                  </a:lnTo>
                  <a:lnTo>
                    <a:pt x="62063" y="235841"/>
                  </a:lnTo>
                  <a:lnTo>
                    <a:pt x="119989" y="211016"/>
                  </a:lnTo>
                  <a:lnTo>
                    <a:pt x="202740" y="177915"/>
                  </a:lnTo>
                  <a:lnTo>
                    <a:pt x="322729" y="144815"/>
                  </a:lnTo>
                  <a:lnTo>
                    <a:pt x="434443" y="128264"/>
                  </a:lnTo>
                  <a:lnTo>
                    <a:pt x="475819" y="132402"/>
                  </a:lnTo>
                  <a:lnTo>
                    <a:pt x="542020" y="144815"/>
                  </a:lnTo>
                  <a:lnTo>
                    <a:pt x="666147" y="165502"/>
                  </a:lnTo>
                  <a:lnTo>
                    <a:pt x="815099" y="173778"/>
                  </a:lnTo>
                  <a:lnTo>
                    <a:pt x="993014" y="190328"/>
                  </a:lnTo>
                  <a:lnTo>
                    <a:pt x="1319881" y="202740"/>
                  </a:lnTo>
                  <a:lnTo>
                    <a:pt x="1576409" y="211016"/>
                  </a:lnTo>
                  <a:lnTo>
                    <a:pt x="1903276" y="215153"/>
                  </a:lnTo>
                  <a:lnTo>
                    <a:pt x="2304619" y="211016"/>
                  </a:lnTo>
                  <a:lnTo>
                    <a:pt x="2888014" y="215153"/>
                  </a:lnTo>
                  <a:lnTo>
                    <a:pt x="3541748" y="215153"/>
                  </a:lnTo>
                  <a:lnTo>
                    <a:pt x="4038255" y="215153"/>
                  </a:lnTo>
                  <a:lnTo>
                    <a:pt x="4104456" y="202740"/>
                  </a:lnTo>
                  <a:lnTo>
                    <a:pt x="4170657" y="177915"/>
                  </a:lnTo>
                  <a:lnTo>
                    <a:pt x="4220308" y="140677"/>
                  </a:lnTo>
                  <a:lnTo>
                    <a:pt x="4282371" y="74476"/>
                  </a:lnTo>
                  <a:lnTo>
                    <a:pt x="4332022" y="24826"/>
                  </a:lnTo>
                  <a:lnTo>
                    <a:pt x="4356847" y="4138"/>
                  </a:lnTo>
                  <a:lnTo>
                    <a:pt x="4369260" y="0"/>
                  </a:lnTo>
                  <a:lnTo>
                    <a:pt x="4389948" y="4138"/>
                  </a:lnTo>
                  <a:lnTo>
                    <a:pt x="4394085" y="24826"/>
                  </a:lnTo>
                  <a:lnTo>
                    <a:pt x="4389948" y="78614"/>
                  </a:lnTo>
                  <a:lnTo>
                    <a:pt x="4377535" y="132402"/>
                  </a:lnTo>
                  <a:lnTo>
                    <a:pt x="4360985" y="202740"/>
                  </a:lnTo>
                  <a:lnTo>
                    <a:pt x="4303059" y="326867"/>
                  </a:lnTo>
                  <a:lnTo>
                    <a:pt x="4236858" y="426169"/>
                  </a:lnTo>
                  <a:lnTo>
                    <a:pt x="4174795" y="500645"/>
                  </a:lnTo>
                  <a:lnTo>
                    <a:pt x="4145832" y="513057"/>
                  </a:lnTo>
                  <a:lnTo>
                    <a:pt x="4125144" y="513057"/>
                  </a:lnTo>
                  <a:lnTo>
                    <a:pt x="4071356" y="488232"/>
                  </a:lnTo>
                  <a:lnTo>
                    <a:pt x="4034118" y="475819"/>
                  </a:lnTo>
                  <a:lnTo>
                    <a:pt x="3967917" y="463407"/>
                  </a:lnTo>
                  <a:lnTo>
                    <a:pt x="3905853" y="459269"/>
                  </a:lnTo>
                  <a:lnTo>
                    <a:pt x="3281082" y="4427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9B3A8119-4CCA-47B9-BAE7-B3F0BFD184FC}"/>
                </a:ext>
              </a:extLst>
            </p:cNvPr>
            <p:cNvSpPr/>
            <p:nvPr/>
          </p:nvSpPr>
          <p:spPr>
            <a:xfrm rot="16200000">
              <a:off x="3272635" y="3553619"/>
              <a:ext cx="1889125" cy="1163638"/>
            </a:xfrm>
            <a:custGeom>
              <a:avLst/>
              <a:gdLst>
                <a:gd name="connsiteX0" fmla="*/ 840582 w 1888332"/>
                <a:gd name="connsiteY0" fmla="*/ 759619 h 1164431"/>
                <a:gd name="connsiteX1" fmla="*/ 657225 w 1888332"/>
                <a:gd name="connsiteY1" fmla="*/ 626269 h 1164431"/>
                <a:gd name="connsiteX2" fmla="*/ 492919 w 1888332"/>
                <a:gd name="connsiteY2" fmla="*/ 495300 h 1164431"/>
                <a:gd name="connsiteX3" fmla="*/ 350044 w 1888332"/>
                <a:gd name="connsiteY3" fmla="*/ 371475 h 1164431"/>
                <a:gd name="connsiteX4" fmla="*/ 200025 w 1888332"/>
                <a:gd name="connsiteY4" fmla="*/ 235744 h 1164431"/>
                <a:gd name="connsiteX5" fmla="*/ 90488 w 1888332"/>
                <a:gd name="connsiteY5" fmla="*/ 135731 h 1164431"/>
                <a:gd name="connsiteX6" fmla="*/ 33338 w 1888332"/>
                <a:gd name="connsiteY6" fmla="*/ 88106 h 1164431"/>
                <a:gd name="connsiteX7" fmla="*/ 16669 w 1888332"/>
                <a:gd name="connsiteY7" fmla="*/ 69056 h 1164431"/>
                <a:gd name="connsiteX8" fmla="*/ 4763 w 1888332"/>
                <a:gd name="connsiteY8" fmla="*/ 47625 h 1164431"/>
                <a:gd name="connsiteX9" fmla="*/ 0 w 1888332"/>
                <a:gd name="connsiteY9" fmla="*/ 23812 h 1164431"/>
                <a:gd name="connsiteX10" fmla="*/ 4763 w 1888332"/>
                <a:gd name="connsiteY10" fmla="*/ 7144 h 1164431"/>
                <a:gd name="connsiteX11" fmla="*/ 19050 w 1888332"/>
                <a:gd name="connsiteY11" fmla="*/ 0 h 1164431"/>
                <a:gd name="connsiteX12" fmla="*/ 47625 w 1888332"/>
                <a:gd name="connsiteY12" fmla="*/ 4762 h 1164431"/>
                <a:gd name="connsiteX13" fmla="*/ 102394 w 1888332"/>
                <a:gd name="connsiteY13" fmla="*/ 45244 h 1164431"/>
                <a:gd name="connsiteX14" fmla="*/ 242888 w 1888332"/>
                <a:gd name="connsiteY14" fmla="*/ 140494 h 1164431"/>
                <a:gd name="connsiteX15" fmla="*/ 392907 w 1888332"/>
                <a:gd name="connsiteY15" fmla="*/ 238125 h 1164431"/>
                <a:gd name="connsiteX16" fmla="*/ 521494 w 1888332"/>
                <a:gd name="connsiteY16" fmla="*/ 323850 h 1164431"/>
                <a:gd name="connsiteX17" fmla="*/ 661988 w 1888332"/>
                <a:gd name="connsiteY17" fmla="*/ 416719 h 1164431"/>
                <a:gd name="connsiteX18" fmla="*/ 807244 w 1888332"/>
                <a:gd name="connsiteY18" fmla="*/ 514350 h 1164431"/>
                <a:gd name="connsiteX19" fmla="*/ 919163 w 1888332"/>
                <a:gd name="connsiteY19" fmla="*/ 581025 h 1164431"/>
                <a:gd name="connsiteX20" fmla="*/ 1081088 w 1888332"/>
                <a:gd name="connsiteY20" fmla="*/ 669131 h 1164431"/>
                <a:gd name="connsiteX21" fmla="*/ 1238250 w 1888332"/>
                <a:gd name="connsiteY21" fmla="*/ 750094 h 1164431"/>
                <a:gd name="connsiteX22" fmla="*/ 1485900 w 1888332"/>
                <a:gd name="connsiteY22" fmla="*/ 873919 h 1164431"/>
                <a:gd name="connsiteX23" fmla="*/ 1652588 w 1888332"/>
                <a:gd name="connsiteY23" fmla="*/ 954881 h 1164431"/>
                <a:gd name="connsiteX24" fmla="*/ 1759744 w 1888332"/>
                <a:gd name="connsiteY24" fmla="*/ 1004887 h 1164431"/>
                <a:gd name="connsiteX25" fmla="*/ 1876425 w 1888332"/>
                <a:gd name="connsiteY25" fmla="*/ 1059656 h 1164431"/>
                <a:gd name="connsiteX26" fmla="*/ 1888332 w 1888332"/>
                <a:gd name="connsiteY26" fmla="*/ 1164431 h 1164431"/>
                <a:gd name="connsiteX27" fmla="*/ 1457325 w 1888332"/>
                <a:gd name="connsiteY27" fmla="*/ 1150144 h 1164431"/>
                <a:gd name="connsiteX28" fmla="*/ 1347788 w 1888332"/>
                <a:gd name="connsiteY28" fmla="*/ 1073944 h 1164431"/>
                <a:gd name="connsiteX29" fmla="*/ 1219200 w 1888332"/>
                <a:gd name="connsiteY29" fmla="*/ 997744 h 1164431"/>
                <a:gd name="connsiteX30" fmla="*/ 1040607 w 1888332"/>
                <a:gd name="connsiteY30" fmla="*/ 888206 h 1164431"/>
                <a:gd name="connsiteX31" fmla="*/ 840582 w 1888332"/>
                <a:gd name="connsiteY31" fmla="*/ 759619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88332" h="1164431">
                  <a:moveTo>
                    <a:pt x="840582" y="759619"/>
                  </a:moveTo>
                  <a:lnTo>
                    <a:pt x="657225" y="626269"/>
                  </a:lnTo>
                  <a:lnTo>
                    <a:pt x="492919" y="495300"/>
                  </a:lnTo>
                  <a:lnTo>
                    <a:pt x="350044" y="371475"/>
                  </a:lnTo>
                  <a:lnTo>
                    <a:pt x="200025" y="235744"/>
                  </a:lnTo>
                  <a:lnTo>
                    <a:pt x="90488" y="135731"/>
                  </a:lnTo>
                  <a:lnTo>
                    <a:pt x="33338" y="88106"/>
                  </a:lnTo>
                  <a:lnTo>
                    <a:pt x="16669" y="69056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7625" y="4762"/>
                  </a:lnTo>
                  <a:lnTo>
                    <a:pt x="102394" y="45244"/>
                  </a:lnTo>
                  <a:lnTo>
                    <a:pt x="242888" y="140494"/>
                  </a:lnTo>
                  <a:lnTo>
                    <a:pt x="392907" y="238125"/>
                  </a:lnTo>
                  <a:lnTo>
                    <a:pt x="521494" y="323850"/>
                  </a:lnTo>
                  <a:lnTo>
                    <a:pt x="661988" y="416719"/>
                  </a:lnTo>
                  <a:lnTo>
                    <a:pt x="807244" y="514350"/>
                  </a:lnTo>
                  <a:lnTo>
                    <a:pt x="919163" y="581025"/>
                  </a:lnTo>
                  <a:lnTo>
                    <a:pt x="1081088" y="669131"/>
                  </a:lnTo>
                  <a:lnTo>
                    <a:pt x="1238250" y="750094"/>
                  </a:lnTo>
                  <a:lnTo>
                    <a:pt x="1485900" y="873919"/>
                  </a:lnTo>
                  <a:lnTo>
                    <a:pt x="1652588" y="954881"/>
                  </a:lnTo>
                  <a:lnTo>
                    <a:pt x="1759744" y="1004887"/>
                  </a:lnTo>
                  <a:lnTo>
                    <a:pt x="1876425" y="1059656"/>
                  </a:lnTo>
                  <a:lnTo>
                    <a:pt x="1888332" y="1164431"/>
                  </a:lnTo>
                  <a:lnTo>
                    <a:pt x="1457325" y="1150144"/>
                  </a:lnTo>
                  <a:lnTo>
                    <a:pt x="1347788" y="1073944"/>
                  </a:lnTo>
                  <a:lnTo>
                    <a:pt x="1219200" y="997744"/>
                  </a:lnTo>
                  <a:lnTo>
                    <a:pt x="1040607" y="888206"/>
                  </a:lnTo>
                  <a:lnTo>
                    <a:pt x="840582" y="7596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9CAD58FC-8E98-4CF6-B84A-F9B66A58EFE6}"/>
                </a:ext>
              </a:extLst>
            </p:cNvPr>
            <p:cNvSpPr/>
            <p:nvPr/>
          </p:nvSpPr>
          <p:spPr>
            <a:xfrm>
              <a:off x="4876802" y="3400425"/>
              <a:ext cx="723900" cy="776288"/>
            </a:xfrm>
            <a:custGeom>
              <a:avLst/>
              <a:gdLst>
                <a:gd name="connsiteX0" fmla="*/ 442913 w 723900"/>
                <a:gd name="connsiteY0" fmla="*/ 521494 h 776288"/>
                <a:gd name="connsiteX1" fmla="*/ 359569 w 723900"/>
                <a:gd name="connsiteY1" fmla="*/ 407194 h 776288"/>
                <a:gd name="connsiteX2" fmla="*/ 295275 w 723900"/>
                <a:gd name="connsiteY2" fmla="*/ 330994 h 776288"/>
                <a:gd name="connsiteX3" fmla="*/ 219075 w 723900"/>
                <a:gd name="connsiteY3" fmla="*/ 245269 h 776288"/>
                <a:gd name="connsiteX4" fmla="*/ 161925 w 723900"/>
                <a:gd name="connsiteY4" fmla="*/ 190500 h 776288"/>
                <a:gd name="connsiteX5" fmla="*/ 109538 w 723900"/>
                <a:gd name="connsiteY5" fmla="*/ 150019 h 776288"/>
                <a:gd name="connsiteX6" fmla="*/ 9525 w 723900"/>
                <a:gd name="connsiteY6" fmla="*/ 102394 h 776288"/>
                <a:gd name="connsiteX7" fmla="*/ 0 w 723900"/>
                <a:gd name="connsiteY7" fmla="*/ 0 h 776288"/>
                <a:gd name="connsiteX8" fmla="*/ 83344 w 723900"/>
                <a:gd name="connsiteY8" fmla="*/ 35719 h 776288"/>
                <a:gd name="connsiteX9" fmla="*/ 180975 w 723900"/>
                <a:gd name="connsiteY9" fmla="*/ 88106 h 776288"/>
                <a:gd name="connsiteX10" fmla="*/ 276225 w 723900"/>
                <a:gd name="connsiteY10" fmla="*/ 145256 h 776288"/>
                <a:gd name="connsiteX11" fmla="*/ 373856 w 723900"/>
                <a:gd name="connsiteY11" fmla="*/ 204788 h 776288"/>
                <a:gd name="connsiteX12" fmla="*/ 464344 w 723900"/>
                <a:gd name="connsiteY12" fmla="*/ 261938 h 776288"/>
                <a:gd name="connsiteX13" fmla="*/ 545306 w 723900"/>
                <a:gd name="connsiteY13" fmla="*/ 316706 h 776288"/>
                <a:gd name="connsiteX14" fmla="*/ 602456 w 723900"/>
                <a:gd name="connsiteY14" fmla="*/ 359569 h 776288"/>
                <a:gd name="connsiteX15" fmla="*/ 642938 w 723900"/>
                <a:gd name="connsiteY15" fmla="*/ 390525 h 776288"/>
                <a:gd name="connsiteX16" fmla="*/ 664369 w 723900"/>
                <a:gd name="connsiteY16" fmla="*/ 411956 h 776288"/>
                <a:gd name="connsiteX17" fmla="*/ 681038 w 723900"/>
                <a:gd name="connsiteY17" fmla="*/ 438150 h 776288"/>
                <a:gd name="connsiteX18" fmla="*/ 695325 w 723900"/>
                <a:gd name="connsiteY18" fmla="*/ 485775 h 776288"/>
                <a:gd name="connsiteX19" fmla="*/ 704850 w 723900"/>
                <a:gd name="connsiteY19" fmla="*/ 528638 h 776288"/>
                <a:gd name="connsiteX20" fmla="*/ 711994 w 723900"/>
                <a:gd name="connsiteY20" fmla="*/ 564356 h 776288"/>
                <a:gd name="connsiteX21" fmla="*/ 719138 w 723900"/>
                <a:gd name="connsiteY21" fmla="*/ 619125 h 776288"/>
                <a:gd name="connsiteX22" fmla="*/ 723900 w 723900"/>
                <a:gd name="connsiteY22" fmla="*/ 702469 h 776288"/>
                <a:gd name="connsiteX23" fmla="*/ 716756 w 723900"/>
                <a:gd name="connsiteY23" fmla="*/ 733425 h 776288"/>
                <a:gd name="connsiteX24" fmla="*/ 704850 w 723900"/>
                <a:gd name="connsiteY24" fmla="*/ 750094 h 776288"/>
                <a:gd name="connsiteX25" fmla="*/ 688181 w 723900"/>
                <a:gd name="connsiteY25" fmla="*/ 764381 h 776288"/>
                <a:gd name="connsiteX26" fmla="*/ 673894 w 723900"/>
                <a:gd name="connsiteY26" fmla="*/ 771525 h 776288"/>
                <a:gd name="connsiteX27" fmla="*/ 647700 w 723900"/>
                <a:gd name="connsiteY27" fmla="*/ 776288 h 776288"/>
                <a:gd name="connsiteX28" fmla="*/ 614363 w 723900"/>
                <a:gd name="connsiteY28" fmla="*/ 766763 h 776288"/>
                <a:gd name="connsiteX29" fmla="*/ 595313 w 723900"/>
                <a:gd name="connsiteY29" fmla="*/ 752475 h 776288"/>
                <a:gd name="connsiteX30" fmla="*/ 573881 w 723900"/>
                <a:gd name="connsiteY30" fmla="*/ 723900 h 776288"/>
                <a:gd name="connsiteX31" fmla="*/ 523875 w 723900"/>
                <a:gd name="connsiteY31" fmla="*/ 640556 h 776288"/>
                <a:gd name="connsiteX32" fmla="*/ 442913 w 723900"/>
                <a:gd name="connsiteY32" fmla="*/ 521494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776288">
                  <a:moveTo>
                    <a:pt x="442913" y="521494"/>
                  </a:moveTo>
                  <a:lnTo>
                    <a:pt x="359569" y="407194"/>
                  </a:lnTo>
                  <a:lnTo>
                    <a:pt x="295275" y="330994"/>
                  </a:lnTo>
                  <a:lnTo>
                    <a:pt x="219075" y="245269"/>
                  </a:lnTo>
                  <a:lnTo>
                    <a:pt x="161925" y="190500"/>
                  </a:lnTo>
                  <a:lnTo>
                    <a:pt x="109538" y="150019"/>
                  </a:lnTo>
                  <a:lnTo>
                    <a:pt x="9525" y="102394"/>
                  </a:lnTo>
                  <a:lnTo>
                    <a:pt x="0" y="0"/>
                  </a:lnTo>
                  <a:lnTo>
                    <a:pt x="83344" y="35719"/>
                  </a:lnTo>
                  <a:lnTo>
                    <a:pt x="180975" y="88106"/>
                  </a:lnTo>
                  <a:lnTo>
                    <a:pt x="276225" y="145256"/>
                  </a:lnTo>
                  <a:lnTo>
                    <a:pt x="373856" y="204788"/>
                  </a:lnTo>
                  <a:lnTo>
                    <a:pt x="464344" y="261938"/>
                  </a:lnTo>
                  <a:lnTo>
                    <a:pt x="545306" y="316706"/>
                  </a:lnTo>
                  <a:lnTo>
                    <a:pt x="602456" y="359569"/>
                  </a:lnTo>
                  <a:lnTo>
                    <a:pt x="642938" y="390525"/>
                  </a:lnTo>
                  <a:lnTo>
                    <a:pt x="664369" y="411956"/>
                  </a:lnTo>
                  <a:lnTo>
                    <a:pt x="681038" y="438150"/>
                  </a:lnTo>
                  <a:lnTo>
                    <a:pt x="695325" y="485775"/>
                  </a:lnTo>
                  <a:lnTo>
                    <a:pt x="704850" y="528638"/>
                  </a:lnTo>
                  <a:lnTo>
                    <a:pt x="711994" y="564356"/>
                  </a:lnTo>
                  <a:lnTo>
                    <a:pt x="719138" y="619125"/>
                  </a:lnTo>
                  <a:lnTo>
                    <a:pt x="723900" y="702469"/>
                  </a:lnTo>
                  <a:lnTo>
                    <a:pt x="716756" y="733425"/>
                  </a:lnTo>
                  <a:lnTo>
                    <a:pt x="704850" y="750094"/>
                  </a:lnTo>
                  <a:lnTo>
                    <a:pt x="688181" y="764381"/>
                  </a:lnTo>
                  <a:lnTo>
                    <a:pt x="673894" y="771525"/>
                  </a:lnTo>
                  <a:lnTo>
                    <a:pt x="647700" y="776288"/>
                  </a:lnTo>
                  <a:lnTo>
                    <a:pt x="614363" y="766763"/>
                  </a:lnTo>
                  <a:lnTo>
                    <a:pt x="595313" y="752475"/>
                  </a:lnTo>
                  <a:lnTo>
                    <a:pt x="573881" y="723900"/>
                  </a:lnTo>
                  <a:lnTo>
                    <a:pt x="523875" y="640556"/>
                  </a:lnTo>
                  <a:lnTo>
                    <a:pt x="442913" y="521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B1A66FBD-3C12-40BD-9D4D-1F81FF126E97}"/>
                </a:ext>
              </a:extLst>
            </p:cNvPr>
            <p:cNvSpPr/>
            <p:nvPr/>
          </p:nvSpPr>
          <p:spPr>
            <a:xfrm>
              <a:off x="6072191" y="1884363"/>
              <a:ext cx="1747837" cy="368300"/>
            </a:xfrm>
            <a:custGeom>
              <a:avLst/>
              <a:gdLst>
                <a:gd name="connsiteX0" fmla="*/ 1212056 w 1747837"/>
                <a:gd name="connsiteY0" fmla="*/ 261937 h 369094"/>
                <a:gd name="connsiteX1" fmla="*/ 881062 w 1747837"/>
                <a:gd name="connsiteY1" fmla="*/ 300037 h 369094"/>
                <a:gd name="connsiteX2" fmla="*/ 692943 w 1747837"/>
                <a:gd name="connsiteY2" fmla="*/ 319087 h 369094"/>
                <a:gd name="connsiteX3" fmla="*/ 614362 w 1747837"/>
                <a:gd name="connsiteY3" fmla="*/ 321469 h 369094"/>
                <a:gd name="connsiteX4" fmla="*/ 550068 w 1747837"/>
                <a:gd name="connsiteY4" fmla="*/ 326231 h 369094"/>
                <a:gd name="connsiteX5" fmla="*/ 485775 w 1747837"/>
                <a:gd name="connsiteY5" fmla="*/ 333375 h 369094"/>
                <a:gd name="connsiteX6" fmla="*/ 402431 w 1747837"/>
                <a:gd name="connsiteY6" fmla="*/ 345281 h 369094"/>
                <a:gd name="connsiteX7" fmla="*/ 319087 w 1747837"/>
                <a:gd name="connsiteY7" fmla="*/ 361950 h 369094"/>
                <a:gd name="connsiteX8" fmla="*/ 264318 w 1747837"/>
                <a:gd name="connsiteY8" fmla="*/ 369094 h 369094"/>
                <a:gd name="connsiteX9" fmla="*/ 233362 w 1747837"/>
                <a:gd name="connsiteY9" fmla="*/ 364331 h 369094"/>
                <a:gd name="connsiteX10" fmla="*/ 190500 w 1747837"/>
                <a:gd name="connsiteY10" fmla="*/ 350044 h 369094"/>
                <a:gd name="connsiteX11" fmla="*/ 140493 w 1747837"/>
                <a:gd name="connsiteY11" fmla="*/ 316706 h 369094"/>
                <a:gd name="connsiteX12" fmla="*/ 90487 w 1747837"/>
                <a:gd name="connsiteY12" fmla="*/ 271462 h 369094"/>
                <a:gd name="connsiteX13" fmla="*/ 45243 w 1747837"/>
                <a:gd name="connsiteY13" fmla="*/ 223837 h 369094"/>
                <a:gd name="connsiteX14" fmla="*/ 19050 w 1747837"/>
                <a:gd name="connsiteY14" fmla="*/ 192881 h 369094"/>
                <a:gd name="connsiteX15" fmla="*/ 4762 w 1747837"/>
                <a:gd name="connsiteY15" fmla="*/ 166687 h 369094"/>
                <a:gd name="connsiteX16" fmla="*/ 0 w 1747837"/>
                <a:gd name="connsiteY16" fmla="*/ 145256 h 369094"/>
                <a:gd name="connsiteX17" fmla="*/ 4762 w 1747837"/>
                <a:gd name="connsiteY17" fmla="*/ 128587 h 369094"/>
                <a:gd name="connsiteX18" fmla="*/ 21431 w 1747837"/>
                <a:gd name="connsiteY18" fmla="*/ 121444 h 369094"/>
                <a:gd name="connsiteX19" fmla="*/ 42862 w 1747837"/>
                <a:gd name="connsiteY19" fmla="*/ 128587 h 369094"/>
                <a:gd name="connsiteX20" fmla="*/ 85725 w 1747837"/>
                <a:gd name="connsiteY20" fmla="*/ 150019 h 369094"/>
                <a:gd name="connsiteX21" fmla="*/ 121443 w 1747837"/>
                <a:gd name="connsiteY21" fmla="*/ 164306 h 369094"/>
                <a:gd name="connsiteX22" fmla="*/ 161925 w 1747837"/>
                <a:gd name="connsiteY22" fmla="*/ 176212 h 369094"/>
                <a:gd name="connsiteX23" fmla="*/ 228600 w 1747837"/>
                <a:gd name="connsiteY23" fmla="*/ 183356 h 369094"/>
                <a:gd name="connsiteX24" fmla="*/ 323850 w 1747837"/>
                <a:gd name="connsiteY24" fmla="*/ 183356 h 369094"/>
                <a:gd name="connsiteX25" fmla="*/ 469106 w 1747837"/>
                <a:gd name="connsiteY25" fmla="*/ 178594 h 369094"/>
                <a:gd name="connsiteX26" fmla="*/ 690562 w 1747837"/>
                <a:gd name="connsiteY26" fmla="*/ 159544 h 369094"/>
                <a:gd name="connsiteX27" fmla="*/ 885825 w 1747837"/>
                <a:gd name="connsiteY27" fmla="*/ 145256 h 369094"/>
                <a:gd name="connsiteX28" fmla="*/ 985837 w 1747837"/>
                <a:gd name="connsiteY28" fmla="*/ 128587 h 369094"/>
                <a:gd name="connsiteX29" fmla="*/ 1057275 w 1747837"/>
                <a:gd name="connsiteY29" fmla="*/ 116681 h 369094"/>
                <a:gd name="connsiteX30" fmla="*/ 1112043 w 1747837"/>
                <a:gd name="connsiteY30" fmla="*/ 104775 h 369094"/>
                <a:gd name="connsiteX31" fmla="*/ 1181100 w 1747837"/>
                <a:gd name="connsiteY31" fmla="*/ 88106 h 369094"/>
                <a:gd name="connsiteX32" fmla="*/ 1250156 w 1747837"/>
                <a:gd name="connsiteY32" fmla="*/ 61912 h 369094"/>
                <a:gd name="connsiteX33" fmla="*/ 1331118 w 1747837"/>
                <a:gd name="connsiteY33" fmla="*/ 30956 h 369094"/>
                <a:gd name="connsiteX34" fmla="*/ 1395412 w 1747837"/>
                <a:gd name="connsiteY34" fmla="*/ 7144 h 369094"/>
                <a:gd name="connsiteX35" fmla="*/ 1433512 w 1747837"/>
                <a:gd name="connsiteY35" fmla="*/ 0 h 369094"/>
                <a:gd name="connsiteX36" fmla="*/ 1466850 w 1747837"/>
                <a:gd name="connsiteY36" fmla="*/ 2381 h 369094"/>
                <a:gd name="connsiteX37" fmla="*/ 1509712 w 1747837"/>
                <a:gd name="connsiteY37" fmla="*/ 14287 h 369094"/>
                <a:gd name="connsiteX38" fmla="*/ 1581150 w 1747837"/>
                <a:gd name="connsiteY38" fmla="*/ 38100 h 369094"/>
                <a:gd name="connsiteX39" fmla="*/ 1662112 w 1747837"/>
                <a:gd name="connsiteY39" fmla="*/ 78581 h 369094"/>
                <a:gd name="connsiteX40" fmla="*/ 1712118 w 1747837"/>
                <a:gd name="connsiteY40" fmla="*/ 107156 h 369094"/>
                <a:gd name="connsiteX41" fmla="*/ 1735931 w 1747837"/>
                <a:gd name="connsiteY41" fmla="*/ 130969 h 369094"/>
                <a:gd name="connsiteX42" fmla="*/ 1747837 w 1747837"/>
                <a:gd name="connsiteY42" fmla="*/ 150019 h 369094"/>
                <a:gd name="connsiteX43" fmla="*/ 1747837 w 1747837"/>
                <a:gd name="connsiteY43" fmla="*/ 159544 h 369094"/>
                <a:gd name="connsiteX44" fmla="*/ 1743075 w 1747837"/>
                <a:gd name="connsiteY44" fmla="*/ 178594 h 369094"/>
                <a:gd name="connsiteX45" fmla="*/ 1719262 w 1747837"/>
                <a:gd name="connsiteY45" fmla="*/ 200025 h 369094"/>
                <a:gd name="connsiteX46" fmla="*/ 1666875 w 1747837"/>
                <a:gd name="connsiteY46" fmla="*/ 214312 h 369094"/>
                <a:gd name="connsiteX47" fmla="*/ 1385887 w 1747837"/>
                <a:gd name="connsiteY47" fmla="*/ 242887 h 369094"/>
                <a:gd name="connsiteX48" fmla="*/ 1212056 w 1747837"/>
                <a:gd name="connsiteY48" fmla="*/ 261937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7837" h="369094">
                  <a:moveTo>
                    <a:pt x="1212056" y="261937"/>
                  </a:moveTo>
                  <a:lnTo>
                    <a:pt x="881062" y="300037"/>
                  </a:lnTo>
                  <a:lnTo>
                    <a:pt x="692943" y="319087"/>
                  </a:lnTo>
                  <a:lnTo>
                    <a:pt x="614362" y="321469"/>
                  </a:lnTo>
                  <a:lnTo>
                    <a:pt x="550068" y="326231"/>
                  </a:lnTo>
                  <a:lnTo>
                    <a:pt x="485775" y="333375"/>
                  </a:lnTo>
                  <a:lnTo>
                    <a:pt x="402431" y="345281"/>
                  </a:lnTo>
                  <a:lnTo>
                    <a:pt x="319087" y="361950"/>
                  </a:lnTo>
                  <a:lnTo>
                    <a:pt x="264318" y="369094"/>
                  </a:lnTo>
                  <a:lnTo>
                    <a:pt x="233362" y="364331"/>
                  </a:lnTo>
                  <a:lnTo>
                    <a:pt x="190500" y="350044"/>
                  </a:lnTo>
                  <a:lnTo>
                    <a:pt x="140493" y="316706"/>
                  </a:lnTo>
                  <a:lnTo>
                    <a:pt x="90487" y="271462"/>
                  </a:lnTo>
                  <a:lnTo>
                    <a:pt x="45243" y="223837"/>
                  </a:lnTo>
                  <a:lnTo>
                    <a:pt x="19050" y="192881"/>
                  </a:lnTo>
                  <a:lnTo>
                    <a:pt x="4762" y="166687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1431" y="121444"/>
                  </a:lnTo>
                  <a:lnTo>
                    <a:pt x="42862" y="128587"/>
                  </a:lnTo>
                  <a:lnTo>
                    <a:pt x="85725" y="150019"/>
                  </a:lnTo>
                  <a:lnTo>
                    <a:pt x="121443" y="164306"/>
                  </a:lnTo>
                  <a:lnTo>
                    <a:pt x="161925" y="176212"/>
                  </a:lnTo>
                  <a:lnTo>
                    <a:pt x="228600" y="183356"/>
                  </a:lnTo>
                  <a:lnTo>
                    <a:pt x="323850" y="183356"/>
                  </a:lnTo>
                  <a:lnTo>
                    <a:pt x="469106" y="178594"/>
                  </a:lnTo>
                  <a:lnTo>
                    <a:pt x="690562" y="159544"/>
                  </a:lnTo>
                  <a:lnTo>
                    <a:pt x="885825" y="145256"/>
                  </a:lnTo>
                  <a:lnTo>
                    <a:pt x="985837" y="128587"/>
                  </a:lnTo>
                  <a:lnTo>
                    <a:pt x="1057275" y="116681"/>
                  </a:lnTo>
                  <a:lnTo>
                    <a:pt x="1112043" y="104775"/>
                  </a:lnTo>
                  <a:lnTo>
                    <a:pt x="1181100" y="88106"/>
                  </a:lnTo>
                  <a:lnTo>
                    <a:pt x="1250156" y="61912"/>
                  </a:lnTo>
                  <a:lnTo>
                    <a:pt x="1331118" y="30956"/>
                  </a:lnTo>
                  <a:lnTo>
                    <a:pt x="1395412" y="7144"/>
                  </a:lnTo>
                  <a:lnTo>
                    <a:pt x="1433512" y="0"/>
                  </a:lnTo>
                  <a:lnTo>
                    <a:pt x="1466850" y="2381"/>
                  </a:lnTo>
                  <a:lnTo>
                    <a:pt x="1509712" y="14287"/>
                  </a:lnTo>
                  <a:lnTo>
                    <a:pt x="1581150" y="38100"/>
                  </a:lnTo>
                  <a:lnTo>
                    <a:pt x="1662112" y="78581"/>
                  </a:lnTo>
                  <a:lnTo>
                    <a:pt x="1712118" y="107156"/>
                  </a:lnTo>
                  <a:lnTo>
                    <a:pt x="1735931" y="130969"/>
                  </a:lnTo>
                  <a:lnTo>
                    <a:pt x="1747837" y="150019"/>
                  </a:lnTo>
                  <a:lnTo>
                    <a:pt x="1747837" y="159544"/>
                  </a:lnTo>
                  <a:lnTo>
                    <a:pt x="1743075" y="178594"/>
                  </a:lnTo>
                  <a:lnTo>
                    <a:pt x="1719262" y="200025"/>
                  </a:lnTo>
                  <a:lnTo>
                    <a:pt x="1666875" y="214312"/>
                  </a:lnTo>
                  <a:lnTo>
                    <a:pt x="1385887" y="242887"/>
                  </a:lnTo>
                  <a:lnTo>
                    <a:pt x="1212056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5631DBC7-7D87-480E-83BA-DFD31D504DF8}"/>
                </a:ext>
              </a:extLst>
            </p:cNvPr>
            <p:cNvSpPr/>
            <p:nvPr/>
          </p:nvSpPr>
          <p:spPr>
            <a:xfrm>
              <a:off x="6530978" y="1463675"/>
              <a:ext cx="512763" cy="1612900"/>
            </a:xfrm>
            <a:custGeom>
              <a:avLst/>
              <a:gdLst>
                <a:gd name="connsiteX0" fmla="*/ 451915 w 512699"/>
                <a:gd name="connsiteY0" fmla="*/ 850974 h 1612093"/>
                <a:gd name="connsiteX1" fmla="*/ 451915 w 512699"/>
                <a:gd name="connsiteY1" fmla="*/ 1004254 h 1612093"/>
                <a:gd name="connsiteX2" fmla="*/ 451915 w 512699"/>
                <a:gd name="connsiteY2" fmla="*/ 1144321 h 1612093"/>
                <a:gd name="connsiteX3" fmla="*/ 451915 w 512699"/>
                <a:gd name="connsiteY3" fmla="*/ 1585665 h 1612093"/>
                <a:gd name="connsiteX4" fmla="*/ 203494 w 512699"/>
                <a:gd name="connsiteY4" fmla="*/ 1612093 h 1612093"/>
                <a:gd name="connsiteX5" fmla="*/ 206137 w 512699"/>
                <a:gd name="connsiteY5" fmla="*/ 1178678 h 1612093"/>
                <a:gd name="connsiteX6" fmla="*/ 206137 w 512699"/>
                <a:gd name="connsiteY6" fmla="*/ 1028039 h 1612093"/>
                <a:gd name="connsiteX7" fmla="*/ 206137 w 512699"/>
                <a:gd name="connsiteY7" fmla="*/ 726763 h 1612093"/>
                <a:gd name="connsiteX8" fmla="*/ 206137 w 512699"/>
                <a:gd name="connsiteY8" fmla="*/ 589339 h 1612093"/>
                <a:gd name="connsiteX9" fmla="*/ 203494 w 512699"/>
                <a:gd name="connsiteY9" fmla="*/ 369989 h 1612093"/>
                <a:gd name="connsiteX10" fmla="*/ 200851 w 512699"/>
                <a:gd name="connsiteY10" fmla="*/ 332990 h 1612093"/>
                <a:gd name="connsiteX11" fmla="*/ 190280 w 512699"/>
                <a:gd name="connsiteY11" fmla="*/ 282777 h 1612093"/>
                <a:gd name="connsiteX12" fmla="*/ 182352 w 512699"/>
                <a:gd name="connsiteY12" fmla="*/ 221993 h 1612093"/>
                <a:gd name="connsiteX13" fmla="*/ 134782 w 512699"/>
                <a:gd name="connsiteY13" fmla="*/ 166495 h 1612093"/>
                <a:gd name="connsiteX14" fmla="*/ 89855 w 512699"/>
                <a:gd name="connsiteY14" fmla="*/ 124211 h 1612093"/>
                <a:gd name="connsiteX15" fmla="*/ 50213 w 512699"/>
                <a:gd name="connsiteY15" fmla="*/ 92497 h 1612093"/>
                <a:gd name="connsiteX16" fmla="*/ 21143 w 512699"/>
                <a:gd name="connsiteY16" fmla="*/ 68712 h 1612093"/>
                <a:gd name="connsiteX17" fmla="*/ 5286 w 512699"/>
                <a:gd name="connsiteY17" fmla="*/ 47570 h 1612093"/>
                <a:gd name="connsiteX18" fmla="*/ 0 w 512699"/>
                <a:gd name="connsiteY18" fmla="*/ 23785 h 1612093"/>
                <a:gd name="connsiteX19" fmla="*/ 7929 w 512699"/>
                <a:gd name="connsiteY19" fmla="*/ 7928 h 1612093"/>
                <a:gd name="connsiteX20" fmla="*/ 31714 w 512699"/>
                <a:gd name="connsiteY20" fmla="*/ 0 h 1612093"/>
                <a:gd name="connsiteX21" fmla="*/ 58141 w 512699"/>
                <a:gd name="connsiteY21" fmla="*/ 0 h 1612093"/>
                <a:gd name="connsiteX22" fmla="*/ 97783 w 512699"/>
                <a:gd name="connsiteY22" fmla="*/ 5286 h 1612093"/>
                <a:gd name="connsiteX23" fmla="*/ 177066 w 512699"/>
                <a:gd name="connsiteY23" fmla="*/ 29071 h 1612093"/>
                <a:gd name="connsiteX24" fmla="*/ 248421 w 512699"/>
                <a:gd name="connsiteY24" fmla="*/ 58141 h 1612093"/>
                <a:gd name="connsiteX25" fmla="*/ 309205 w 512699"/>
                <a:gd name="connsiteY25" fmla="*/ 84569 h 1612093"/>
                <a:gd name="connsiteX26" fmla="*/ 359418 w 512699"/>
                <a:gd name="connsiteY26" fmla="*/ 113639 h 1612093"/>
                <a:gd name="connsiteX27" fmla="*/ 412273 w 512699"/>
                <a:gd name="connsiteY27" fmla="*/ 150638 h 1612093"/>
                <a:gd name="connsiteX28" fmla="*/ 454558 w 512699"/>
                <a:gd name="connsiteY28" fmla="*/ 190280 h 1612093"/>
                <a:gd name="connsiteX29" fmla="*/ 483628 w 512699"/>
                <a:gd name="connsiteY29" fmla="*/ 224636 h 1612093"/>
                <a:gd name="connsiteX30" fmla="*/ 504770 w 512699"/>
                <a:gd name="connsiteY30" fmla="*/ 261635 h 1612093"/>
                <a:gd name="connsiteX31" fmla="*/ 512699 w 512699"/>
                <a:gd name="connsiteY31" fmla="*/ 290705 h 1612093"/>
                <a:gd name="connsiteX32" fmla="*/ 499485 w 512699"/>
                <a:gd name="connsiteY32" fmla="*/ 317133 h 1612093"/>
                <a:gd name="connsiteX33" fmla="*/ 480985 w 512699"/>
                <a:gd name="connsiteY33" fmla="*/ 362060 h 1612093"/>
                <a:gd name="connsiteX34" fmla="*/ 467771 w 512699"/>
                <a:gd name="connsiteY34" fmla="*/ 417558 h 1612093"/>
                <a:gd name="connsiteX35" fmla="*/ 454558 w 512699"/>
                <a:gd name="connsiteY35" fmla="*/ 475700 h 1612093"/>
                <a:gd name="connsiteX36" fmla="*/ 449272 w 512699"/>
                <a:gd name="connsiteY36" fmla="*/ 586696 h 1612093"/>
                <a:gd name="connsiteX37" fmla="*/ 451915 w 512699"/>
                <a:gd name="connsiteY37" fmla="*/ 850974 h 161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2699" h="1612093">
                  <a:moveTo>
                    <a:pt x="451915" y="850974"/>
                  </a:moveTo>
                  <a:lnTo>
                    <a:pt x="451915" y="1004254"/>
                  </a:lnTo>
                  <a:lnTo>
                    <a:pt x="451915" y="1144321"/>
                  </a:lnTo>
                  <a:lnTo>
                    <a:pt x="451915" y="1585665"/>
                  </a:lnTo>
                  <a:lnTo>
                    <a:pt x="203494" y="1612093"/>
                  </a:lnTo>
                  <a:lnTo>
                    <a:pt x="206137" y="1178678"/>
                  </a:lnTo>
                  <a:lnTo>
                    <a:pt x="206137" y="1028039"/>
                  </a:lnTo>
                  <a:lnTo>
                    <a:pt x="206137" y="726763"/>
                  </a:lnTo>
                  <a:lnTo>
                    <a:pt x="206137" y="589339"/>
                  </a:lnTo>
                  <a:lnTo>
                    <a:pt x="203494" y="369989"/>
                  </a:lnTo>
                  <a:lnTo>
                    <a:pt x="200851" y="332990"/>
                  </a:lnTo>
                  <a:lnTo>
                    <a:pt x="190280" y="282777"/>
                  </a:lnTo>
                  <a:lnTo>
                    <a:pt x="182352" y="221993"/>
                  </a:lnTo>
                  <a:lnTo>
                    <a:pt x="134782" y="166495"/>
                  </a:lnTo>
                  <a:lnTo>
                    <a:pt x="89855" y="124211"/>
                  </a:lnTo>
                  <a:lnTo>
                    <a:pt x="50213" y="92497"/>
                  </a:lnTo>
                  <a:lnTo>
                    <a:pt x="21143" y="68712"/>
                  </a:lnTo>
                  <a:lnTo>
                    <a:pt x="5286" y="47570"/>
                  </a:lnTo>
                  <a:lnTo>
                    <a:pt x="0" y="23785"/>
                  </a:lnTo>
                  <a:lnTo>
                    <a:pt x="7929" y="7928"/>
                  </a:lnTo>
                  <a:lnTo>
                    <a:pt x="31714" y="0"/>
                  </a:lnTo>
                  <a:lnTo>
                    <a:pt x="58141" y="0"/>
                  </a:lnTo>
                  <a:lnTo>
                    <a:pt x="97783" y="5286"/>
                  </a:lnTo>
                  <a:lnTo>
                    <a:pt x="177066" y="29071"/>
                  </a:lnTo>
                  <a:lnTo>
                    <a:pt x="248421" y="58141"/>
                  </a:lnTo>
                  <a:lnTo>
                    <a:pt x="309205" y="84569"/>
                  </a:lnTo>
                  <a:lnTo>
                    <a:pt x="359418" y="113639"/>
                  </a:lnTo>
                  <a:lnTo>
                    <a:pt x="412273" y="150638"/>
                  </a:lnTo>
                  <a:lnTo>
                    <a:pt x="454558" y="190280"/>
                  </a:lnTo>
                  <a:lnTo>
                    <a:pt x="483628" y="224636"/>
                  </a:lnTo>
                  <a:lnTo>
                    <a:pt x="504770" y="261635"/>
                  </a:lnTo>
                  <a:lnTo>
                    <a:pt x="512699" y="290705"/>
                  </a:lnTo>
                  <a:lnTo>
                    <a:pt x="499485" y="317133"/>
                  </a:lnTo>
                  <a:lnTo>
                    <a:pt x="480985" y="362060"/>
                  </a:lnTo>
                  <a:lnTo>
                    <a:pt x="467771" y="417558"/>
                  </a:lnTo>
                  <a:lnTo>
                    <a:pt x="454558" y="475700"/>
                  </a:lnTo>
                  <a:lnTo>
                    <a:pt x="449272" y="586696"/>
                  </a:lnTo>
                  <a:lnTo>
                    <a:pt x="451915" y="85097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E3C17AC5-E46B-435B-A150-A0963CC2E80D}"/>
                </a:ext>
              </a:extLst>
            </p:cNvPr>
            <p:cNvSpPr/>
            <p:nvPr/>
          </p:nvSpPr>
          <p:spPr>
            <a:xfrm>
              <a:off x="5829302" y="2357438"/>
              <a:ext cx="1938338" cy="381000"/>
            </a:xfrm>
            <a:custGeom>
              <a:avLst/>
              <a:gdLst>
                <a:gd name="connsiteX0" fmla="*/ 1397794 w 1938338"/>
                <a:gd name="connsiteY0" fmla="*/ 252412 h 381000"/>
                <a:gd name="connsiteX1" fmla="*/ 1126331 w 1938338"/>
                <a:gd name="connsiteY1" fmla="*/ 273843 h 381000"/>
                <a:gd name="connsiteX2" fmla="*/ 928688 w 1938338"/>
                <a:gd name="connsiteY2" fmla="*/ 290512 h 381000"/>
                <a:gd name="connsiteX3" fmla="*/ 671513 w 1938338"/>
                <a:gd name="connsiteY3" fmla="*/ 326231 h 381000"/>
                <a:gd name="connsiteX4" fmla="*/ 416719 w 1938338"/>
                <a:gd name="connsiteY4" fmla="*/ 373856 h 381000"/>
                <a:gd name="connsiteX5" fmla="*/ 385763 w 1938338"/>
                <a:gd name="connsiteY5" fmla="*/ 381000 h 381000"/>
                <a:gd name="connsiteX6" fmla="*/ 361950 w 1938338"/>
                <a:gd name="connsiteY6" fmla="*/ 381000 h 381000"/>
                <a:gd name="connsiteX7" fmla="*/ 319088 w 1938338"/>
                <a:gd name="connsiteY7" fmla="*/ 376237 h 381000"/>
                <a:gd name="connsiteX8" fmla="*/ 276225 w 1938338"/>
                <a:gd name="connsiteY8" fmla="*/ 361950 h 381000"/>
                <a:gd name="connsiteX9" fmla="*/ 242888 w 1938338"/>
                <a:gd name="connsiteY9" fmla="*/ 347662 h 381000"/>
                <a:gd name="connsiteX10" fmla="*/ 209550 w 1938338"/>
                <a:gd name="connsiteY10" fmla="*/ 328612 h 381000"/>
                <a:gd name="connsiteX11" fmla="*/ 152400 w 1938338"/>
                <a:gd name="connsiteY11" fmla="*/ 292893 h 381000"/>
                <a:gd name="connsiteX12" fmla="*/ 78581 w 1938338"/>
                <a:gd name="connsiteY12" fmla="*/ 230981 h 381000"/>
                <a:gd name="connsiteX13" fmla="*/ 19050 w 1938338"/>
                <a:gd name="connsiteY13" fmla="*/ 171450 h 381000"/>
                <a:gd name="connsiteX14" fmla="*/ 7144 w 1938338"/>
                <a:gd name="connsiteY14" fmla="*/ 152400 h 381000"/>
                <a:gd name="connsiteX15" fmla="*/ 0 w 1938338"/>
                <a:gd name="connsiteY15" fmla="*/ 128587 h 381000"/>
                <a:gd name="connsiteX16" fmla="*/ 0 w 1938338"/>
                <a:gd name="connsiteY16" fmla="*/ 111918 h 381000"/>
                <a:gd name="connsiteX17" fmla="*/ 4763 w 1938338"/>
                <a:gd name="connsiteY17" fmla="*/ 100012 h 381000"/>
                <a:gd name="connsiteX18" fmla="*/ 28575 w 1938338"/>
                <a:gd name="connsiteY18" fmla="*/ 95250 h 381000"/>
                <a:gd name="connsiteX19" fmla="*/ 59531 w 1938338"/>
                <a:gd name="connsiteY19" fmla="*/ 109537 h 381000"/>
                <a:gd name="connsiteX20" fmla="*/ 119063 w 1938338"/>
                <a:gd name="connsiteY20" fmla="*/ 150018 h 381000"/>
                <a:gd name="connsiteX21" fmla="*/ 166688 w 1938338"/>
                <a:gd name="connsiteY21" fmla="*/ 176212 h 381000"/>
                <a:gd name="connsiteX22" fmla="*/ 209550 w 1938338"/>
                <a:gd name="connsiteY22" fmla="*/ 192881 h 381000"/>
                <a:gd name="connsiteX23" fmla="*/ 254794 w 1938338"/>
                <a:gd name="connsiteY23" fmla="*/ 204787 h 381000"/>
                <a:gd name="connsiteX24" fmla="*/ 288131 w 1938338"/>
                <a:gd name="connsiteY24" fmla="*/ 209550 h 381000"/>
                <a:gd name="connsiteX25" fmla="*/ 338138 w 1938338"/>
                <a:gd name="connsiteY25" fmla="*/ 207168 h 381000"/>
                <a:gd name="connsiteX26" fmla="*/ 435769 w 1938338"/>
                <a:gd name="connsiteY26" fmla="*/ 190500 h 381000"/>
                <a:gd name="connsiteX27" fmla="*/ 757238 w 1938338"/>
                <a:gd name="connsiteY27" fmla="*/ 152400 h 381000"/>
                <a:gd name="connsiteX28" fmla="*/ 933450 w 1938338"/>
                <a:gd name="connsiteY28" fmla="*/ 130968 h 381000"/>
                <a:gd name="connsiteX29" fmla="*/ 1126331 w 1938338"/>
                <a:gd name="connsiteY29" fmla="*/ 92868 h 381000"/>
                <a:gd name="connsiteX30" fmla="*/ 1283494 w 1938338"/>
                <a:gd name="connsiteY30" fmla="*/ 73818 h 381000"/>
                <a:gd name="connsiteX31" fmla="*/ 1390650 w 1938338"/>
                <a:gd name="connsiteY31" fmla="*/ 57150 h 381000"/>
                <a:gd name="connsiteX32" fmla="*/ 1473994 w 1938338"/>
                <a:gd name="connsiteY32" fmla="*/ 42862 h 381000"/>
                <a:gd name="connsiteX33" fmla="*/ 1538288 w 1938338"/>
                <a:gd name="connsiteY33" fmla="*/ 28575 h 381000"/>
                <a:gd name="connsiteX34" fmla="*/ 1593056 w 1938338"/>
                <a:gd name="connsiteY34" fmla="*/ 4762 h 381000"/>
                <a:gd name="connsiteX35" fmla="*/ 1624013 w 1938338"/>
                <a:gd name="connsiteY35" fmla="*/ 0 h 381000"/>
                <a:gd name="connsiteX36" fmla="*/ 1697831 w 1938338"/>
                <a:gd name="connsiteY36" fmla="*/ 9525 h 381000"/>
                <a:gd name="connsiteX37" fmla="*/ 1747838 w 1938338"/>
                <a:gd name="connsiteY37" fmla="*/ 23812 h 381000"/>
                <a:gd name="connsiteX38" fmla="*/ 1797844 w 1938338"/>
                <a:gd name="connsiteY38" fmla="*/ 45243 h 381000"/>
                <a:gd name="connsiteX39" fmla="*/ 1857375 w 1938338"/>
                <a:gd name="connsiteY39" fmla="*/ 76200 h 381000"/>
                <a:gd name="connsiteX40" fmla="*/ 1907381 w 1938338"/>
                <a:gd name="connsiteY40" fmla="*/ 104775 h 381000"/>
                <a:gd name="connsiteX41" fmla="*/ 1921669 w 1938338"/>
                <a:gd name="connsiteY41" fmla="*/ 116681 h 381000"/>
                <a:gd name="connsiteX42" fmla="*/ 1935956 w 1938338"/>
                <a:gd name="connsiteY42" fmla="*/ 135731 h 381000"/>
                <a:gd name="connsiteX43" fmla="*/ 1938338 w 1938338"/>
                <a:gd name="connsiteY43" fmla="*/ 152400 h 381000"/>
                <a:gd name="connsiteX44" fmla="*/ 1933575 w 1938338"/>
                <a:gd name="connsiteY44" fmla="*/ 178593 h 381000"/>
                <a:gd name="connsiteX45" fmla="*/ 1919288 w 1938338"/>
                <a:gd name="connsiteY45" fmla="*/ 197643 h 381000"/>
                <a:gd name="connsiteX46" fmla="*/ 1883569 w 1938338"/>
                <a:gd name="connsiteY46" fmla="*/ 219075 h 381000"/>
                <a:gd name="connsiteX47" fmla="*/ 1845469 w 1938338"/>
                <a:gd name="connsiteY47" fmla="*/ 233362 h 381000"/>
                <a:gd name="connsiteX48" fmla="*/ 1797844 w 1938338"/>
                <a:gd name="connsiteY48" fmla="*/ 238125 h 381000"/>
                <a:gd name="connsiteX49" fmla="*/ 1721644 w 1938338"/>
                <a:gd name="connsiteY49" fmla="*/ 242887 h 381000"/>
                <a:gd name="connsiteX50" fmla="*/ 1397794 w 1938338"/>
                <a:gd name="connsiteY50" fmla="*/ 2524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38338" h="381000">
                  <a:moveTo>
                    <a:pt x="1397794" y="252412"/>
                  </a:moveTo>
                  <a:lnTo>
                    <a:pt x="1126331" y="273843"/>
                  </a:lnTo>
                  <a:lnTo>
                    <a:pt x="928688" y="290512"/>
                  </a:lnTo>
                  <a:lnTo>
                    <a:pt x="671513" y="326231"/>
                  </a:lnTo>
                  <a:lnTo>
                    <a:pt x="416719" y="373856"/>
                  </a:lnTo>
                  <a:lnTo>
                    <a:pt x="385763" y="381000"/>
                  </a:lnTo>
                  <a:lnTo>
                    <a:pt x="361950" y="381000"/>
                  </a:lnTo>
                  <a:lnTo>
                    <a:pt x="319088" y="376237"/>
                  </a:lnTo>
                  <a:lnTo>
                    <a:pt x="276225" y="361950"/>
                  </a:lnTo>
                  <a:lnTo>
                    <a:pt x="242888" y="347662"/>
                  </a:lnTo>
                  <a:lnTo>
                    <a:pt x="209550" y="328612"/>
                  </a:lnTo>
                  <a:lnTo>
                    <a:pt x="152400" y="292893"/>
                  </a:lnTo>
                  <a:lnTo>
                    <a:pt x="78581" y="230981"/>
                  </a:lnTo>
                  <a:lnTo>
                    <a:pt x="19050" y="171450"/>
                  </a:lnTo>
                  <a:lnTo>
                    <a:pt x="7144" y="152400"/>
                  </a:lnTo>
                  <a:lnTo>
                    <a:pt x="0" y="128587"/>
                  </a:lnTo>
                  <a:lnTo>
                    <a:pt x="0" y="111918"/>
                  </a:lnTo>
                  <a:lnTo>
                    <a:pt x="4763" y="100012"/>
                  </a:lnTo>
                  <a:lnTo>
                    <a:pt x="28575" y="95250"/>
                  </a:lnTo>
                  <a:lnTo>
                    <a:pt x="59531" y="109537"/>
                  </a:lnTo>
                  <a:lnTo>
                    <a:pt x="119063" y="150018"/>
                  </a:lnTo>
                  <a:lnTo>
                    <a:pt x="166688" y="176212"/>
                  </a:lnTo>
                  <a:lnTo>
                    <a:pt x="209550" y="192881"/>
                  </a:lnTo>
                  <a:lnTo>
                    <a:pt x="254794" y="204787"/>
                  </a:lnTo>
                  <a:lnTo>
                    <a:pt x="288131" y="209550"/>
                  </a:lnTo>
                  <a:lnTo>
                    <a:pt x="338138" y="207168"/>
                  </a:lnTo>
                  <a:lnTo>
                    <a:pt x="435769" y="190500"/>
                  </a:lnTo>
                  <a:lnTo>
                    <a:pt x="757238" y="152400"/>
                  </a:lnTo>
                  <a:lnTo>
                    <a:pt x="933450" y="130968"/>
                  </a:lnTo>
                  <a:lnTo>
                    <a:pt x="1126331" y="92868"/>
                  </a:lnTo>
                  <a:lnTo>
                    <a:pt x="1283494" y="73818"/>
                  </a:lnTo>
                  <a:lnTo>
                    <a:pt x="1390650" y="57150"/>
                  </a:lnTo>
                  <a:lnTo>
                    <a:pt x="1473994" y="42862"/>
                  </a:lnTo>
                  <a:lnTo>
                    <a:pt x="1538288" y="28575"/>
                  </a:lnTo>
                  <a:lnTo>
                    <a:pt x="1593056" y="4762"/>
                  </a:lnTo>
                  <a:lnTo>
                    <a:pt x="1624013" y="0"/>
                  </a:lnTo>
                  <a:lnTo>
                    <a:pt x="1697831" y="9525"/>
                  </a:lnTo>
                  <a:lnTo>
                    <a:pt x="1747838" y="23812"/>
                  </a:lnTo>
                  <a:lnTo>
                    <a:pt x="1797844" y="45243"/>
                  </a:lnTo>
                  <a:lnTo>
                    <a:pt x="1857375" y="76200"/>
                  </a:lnTo>
                  <a:lnTo>
                    <a:pt x="1907381" y="104775"/>
                  </a:lnTo>
                  <a:lnTo>
                    <a:pt x="1921669" y="116681"/>
                  </a:lnTo>
                  <a:lnTo>
                    <a:pt x="1935956" y="135731"/>
                  </a:lnTo>
                  <a:lnTo>
                    <a:pt x="1938338" y="152400"/>
                  </a:lnTo>
                  <a:lnTo>
                    <a:pt x="1933575" y="178593"/>
                  </a:lnTo>
                  <a:lnTo>
                    <a:pt x="1919288" y="197643"/>
                  </a:lnTo>
                  <a:lnTo>
                    <a:pt x="1883569" y="219075"/>
                  </a:lnTo>
                  <a:lnTo>
                    <a:pt x="1845469" y="233362"/>
                  </a:lnTo>
                  <a:lnTo>
                    <a:pt x="1797844" y="238125"/>
                  </a:lnTo>
                  <a:lnTo>
                    <a:pt x="1721644" y="242887"/>
                  </a:lnTo>
                  <a:lnTo>
                    <a:pt x="1397794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EE0F1FDD-089D-453B-9588-B54AC98DB61C}"/>
                </a:ext>
              </a:extLst>
            </p:cNvPr>
            <p:cNvSpPr/>
            <p:nvPr/>
          </p:nvSpPr>
          <p:spPr>
            <a:xfrm>
              <a:off x="5475290" y="2843213"/>
              <a:ext cx="2876550" cy="519112"/>
            </a:xfrm>
            <a:custGeom>
              <a:avLst/>
              <a:gdLst>
                <a:gd name="connsiteX0" fmla="*/ 1741588 w 2877981"/>
                <a:gd name="connsiteY0" fmla="*/ 301277 h 517984"/>
                <a:gd name="connsiteX1" fmla="*/ 1392742 w 2877981"/>
                <a:gd name="connsiteY1" fmla="*/ 327704 h 517984"/>
                <a:gd name="connsiteX2" fmla="*/ 1223604 w 2877981"/>
                <a:gd name="connsiteY2" fmla="*/ 346204 h 517984"/>
                <a:gd name="connsiteX3" fmla="*/ 1033324 w 2877981"/>
                <a:gd name="connsiteY3" fmla="*/ 375274 h 517984"/>
                <a:gd name="connsiteX4" fmla="*/ 853616 w 2877981"/>
                <a:gd name="connsiteY4" fmla="*/ 412273 h 517984"/>
                <a:gd name="connsiteX5" fmla="*/ 673907 w 2877981"/>
                <a:gd name="connsiteY5" fmla="*/ 451915 h 517984"/>
                <a:gd name="connsiteX6" fmla="*/ 494198 w 2877981"/>
                <a:gd name="connsiteY6" fmla="*/ 502128 h 517984"/>
                <a:gd name="connsiteX7" fmla="*/ 438700 w 2877981"/>
                <a:gd name="connsiteY7" fmla="*/ 517984 h 517984"/>
                <a:gd name="connsiteX8" fmla="*/ 396416 w 2877981"/>
                <a:gd name="connsiteY8" fmla="*/ 515341 h 517984"/>
                <a:gd name="connsiteX9" fmla="*/ 325061 w 2877981"/>
                <a:gd name="connsiteY9" fmla="*/ 502128 h 517984"/>
                <a:gd name="connsiteX10" fmla="*/ 258991 w 2877981"/>
                <a:gd name="connsiteY10" fmla="*/ 483628 h 517984"/>
                <a:gd name="connsiteX11" fmla="*/ 198208 w 2877981"/>
                <a:gd name="connsiteY11" fmla="*/ 459843 h 517984"/>
                <a:gd name="connsiteX12" fmla="*/ 129495 w 2877981"/>
                <a:gd name="connsiteY12" fmla="*/ 422844 h 517984"/>
                <a:gd name="connsiteX13" fmla="*/ 71354 w 2877981"/>
                <a:gd name="connsiteY13" fmla="*/ 385846 h 517984"/>
                <a:gd name="connsiteX14" fmla="*/ 23784 w 2877981"/>
                <a:gd name="connsiteY14" fmla="*/ 354132 h 517984"/>
                <a:gd name="connsiteX15" fmla="*/ 7928 w 2877981"/>
                <a:gd name="connsiteY15" fmla="*/ 338276 h 517984"/>
                <a:gd name="connsiteX16" fmla="*/ 0 w 2877981"/>
                <a:gd name="connsiteY16" fmla="*/ 314491 h 517984"/>
                <a:gd name="connsiteX17" fmla="*/ 7928 w 2877981"/>
                <a:gd name="connsiteY17" fmla="*/ 293348 h 517984"/>
                <a:gd name="connsiteX18" fmla="*/ 29070 w 2877981"/>
                <a:gd name="connsiteY18" fmla="*/ 290706 h 517984"/>
                <a:gd name="connsiteX19" fmla="*/ 97782 w 2877981"/>
                <a:gd name="connsiteY19" fmla="*/ 303920 h 517984"/>
                <a:gd name="connsiteX20" fmla="*/ 195565 w 2877981"/>
                <a:gd name="connsiteY20" fmla="*/ 314491 h 517984"/>
                <a:gd name="connsiteX21" fmla="*/ 311847 w 2877981"/>
                <a:gd name="connsiteY21" fmla="*/ 319776 h 517984"/>
                <a:gd name="connsiteX22" fmla="*/ 356774 w 2877981"/>
                <a:gd name="connsiteY22" fmla="*/ 314491 h 517984"/>
                <a:gd name="connsiteX23" fmla="*/ 597267 w 2877981"/>
                <a:gd name="connsiteY23" fmla="*/ 269563 h 517984"/>
                <a:gd name="connsiteX24" fmla="*/ 835116 w 2877981"/>
                <a:gd name="connsiteY24" fmla="*/ 224636 h 517984"/>
                <a:gd name="connsiteX25" fmla="*/ 1041253 w 2877981"/>
                <a:gd name="connsiteY25" fmla="*/ 184995 h 517984"/>
                <a:gd name="connsiteX26" fmla="*/ 1289674 w 2877981"/>
                <a:gd name="connsiteY26" fmla="*/ 134782 h 517984"/>
                <a:gd name="connsiteX27" fmla="*/ 1474668 w 2877981"/>
                <a:gd name="connsiteY27" fmla="*/ 121568 h 517984"/>
                <a:gd name="connsiteX28" fmla="*/ 1762730 w 2877981"/>
                <a:gd name="connsiteY28" fmla="*/ 92498 h 517984"/>
                <a:gd name="connsiteX29" fmla="*/ 2185574 w 2877981"/>
                <a:gd name="connsiteY29" fmla="*/ 58141 h 517984"/>
                <a:gd name="connsiteX30" fmla="*/ 2256929 w 2877981"/>
                <a:gd name="connsiteY30" fmla="*/ 50213 h 517984"/>
                <a:gd name="connsiteX31" fmla="*/ 2296571 w 2877981"/>
                <a:gd name="connsiteY31" fmla="*/ 42285 h 517984"/>
                <a:gd name="connsiteX32" fmla="*/ 2341498 w 2877981"/>
                <a:gd name="connsiteY32" fmla="*/ 29071 h 517984"/>
                <a:gd name="connsiteX33" fmla="*/ 2396996 w 2877981"/>
                <a:gd name="connsiteY33" fmla="*/ 7929 h 517984"/>
                <a:gd name="connsiteX34" fmla="*/ 2418138 w 2877981"/>
                <a:gd name="connsiteY34" fmla="*/ 0 h 517984"/>
                <a:gd name="connsiteX35" fmla="*/ 2457780 w 2877981"/>
                <a:gd name="connsiteY35" fmla="*/ 2643 h 517984"/>
                <a:gd name="connsiteX36" fmla="*/ 2513278 w 2877981"/>
                <a:gd name="connsiteY36" fmla="*/ 18500 h 517984"/>
                <a:gd name="connsiteX37" fmla="*/ 2611061 w 2877981"/>
                <a:gd name="connsiteY37" fmla="*/ 55499 h 517984"/>
                <a:gd name="connsiteX38" fmla="*/ 2703558 w 2877981"/>
                <a:gd name="connsiteY38" fmla="*/ 97783 h 517984"/>
                <a:gd name="connsiteX39" fmla="*/ 2793412 w 2877981"/>
                <a:gd name="connsiteY39" fmla="*/ 142710 h 517984"/>
                <a:gd name="connsiteX40" fmla="*/ 2825126 w 2877981"/>
                <a:gd name="connsiteY40" fmla="*/ 161210 h 517984"/>
                <a:gd name="connsiteX41" fmla="*/ 2840982 w 2877981"/>
                <a:gd name="connsiteY41" fmla="*/ 174424 h 517984"/>
                <a:gd name="connsiteX42" fmla="*/ 2864767 w 2877981"/>
                <a:gd name="connsiteY42" fmla="*/ 214065 h 517984"/>
                <a:gd name="connsiteX43" fmla="*/ 2875338 w 2877981"/>
                <a:gd name="connsiteY43" fmla="*/ 243136 h 517984"/>
                <a:gd name="connsiteX44" fmla="*/ 2877981 w 2877981"/>
                <a:gd name="connsiteY44" fmla="*/ 261635 h 517984"/>
                <a:gd name="connsiteX45" fmla="*/ 2872695 w 2877981"/>
                <a:gd name="connsiteY45" fmla="*/ 288063 h 517984"/>
                <a:gd name="connsiteX46" fmla="*/ 2859482 w 2877981"/>
                <a:gd name="connsiteY46" fmla="*/ 311848 h 517984"/>
                <a:gd name="connsiteX47" fmla="*/ 2833054 w 2877981"/>
                <a:gd name="connsiteY47" fmla="*/ 330347 h 517984"/>
                <a:gd name="connsiteX48" fmla="*/ 2801341 w 2877981"/>
                <a:gd name="connsiteY48" fmla="*/ 340918 h 517984"/>
                <a:gd name="connsiteX49" fmla="*/ 2618989 w 2877981"/>
                <a:gd name="connsiteY49" fmla="*/ 314491 h 517984"/>
                <a:gd name="connsiteX50" fmla="*/ 2362640 w 2877981"/>
                <a:gd name="connsiteY50" fmla="*/ 295991 h 517984"/>
                <a:gd name="connsiteX51" fmla="*/ 2032293 w 2877981"/>
                <a:gd name="connsiteY51" fmla="*/ 290706 h 517984"/>
                <a:gd name="connsiteX52" fmla="*/ 1741588 w 2877981"/>
                <a:gd name="connsiteY52" fmla="*/ 301277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7981" h="517984">
                  <a:moveTo>
                    <a:pt x="1741588" y="301277"/>
                  </a:moveTo>
                  <a:lnTo>
                    <a:pt x="1392742" y="327704"/>
                  </a:lnTo>
                  <a:lnTo>
                    <a:pt x="1223604" y="346204"/>
                  </a:lnTo>
                  <a:lnTo>
                    <a:pt x="1033324" y="375274"/>
                  </a:lnTo>
                  <a:lnTo>
                    <a:pt x="853616" y="412273"/>
                  </a:lnTo>
                  <a:lnTo>
                    <a:pt x="673907" y="451915"/>
                  </a:lnTo>
                  <a:lnTo>
                    <a:pt x="494198" y="502128"/>
                  </a:lnTo>
                  <a:lnTo>
                    <a:pt x="438700" y="517984"/>
                  </a:lnTo>
                  <a:lnTo>
                    <a:pt x="396416" y="515341"/>
                  </a:lnTo>
                  <a:lnTo>
                    <a:pt x="325061" y="502128"/>
                  </a:lnTo>
                  <a:lnTo>
                    <a:pt x="258991" y="483628"/>
                  </a:lnTo>
                  <a:lnTo>
                    <a:pt x="198208" y="459843"/>
                  </a:lnTo>
                  <a:lnTo>
                    <a:pt x="129495" y="422844"/>
                  </a:lnTo>
                  <a:lnTo>
                    <a:pt x="71354" y="385846"/>
                  </a:lnTo>
                  <a:lnTo>
                    <a:pt x="23784" y="354132"/>
                  </a:lnTo>
                  <a:lnTo>
                    <a:pt x="7928" y="338276"/>
                  </a:lnTo>
                  <a:lnTo>
                    <a:pt x="0" y="314491"/>
                  </a:lnTo>
                  <a:lnTo>
                    <a:pt x="7928" y="293348"/>
                  </a:lnTo>
                  <a:lnTo>
                    <a:pt x="29070" y="290706"/>
                  </a:lnTo>
                  <a:lnTo>
                    <a:pt x="97782" y="303920"/>
                  </a:lnTo>
                  <a:lnTo>
                    <a:pt x="195565" y="314491"/>
                  </a:lnTo>
                  <a:lnTo>
                    <a:pt x="311847" y="319776"/>
                  </a:lnTo>
                  <a:lnTo>
                    <a:pt x="356774" y="314491"/>
                  </a:lnTo>
                  <a:lnTo>
                    <a:pt x="597267" y="269563"/>
                  </a:lnTo>
                  <a:lnTo>
                    <a:pt x="835116" y="224636"/>
                  </a:lnTo>
                  <a:lnTo>
                    <a:pt x="1041253" y="184995"/>
                  </a:lnTo>
                  <a:lnTo>
                    <a:pt x="1289674" y="134782"/>
                  </a:lnTo>
                  <a:lnTo>
                    <a:pt x="1474668" y="121568"/>
                  </a:lnTo>
                  <a:lnTo>
                    <a:pt x="1762730" y="92498"/>
                  </a:lnTo>
                  <a:lnTo>
                    <a:pt x="2185574" y="58141"/>
                  </a:lnTo>
                  <a:lnTo>
                    <a:pt x="2256929" y="50213"/>
                  </a:lnTo>
                  <a:lnTo>
                    <a:pt x="2296571" y="42285"/>
                  </a:lnTo>
                  <a:lnTo>
                    <a:pt x="2341498" y="29071"/>
                  </a:lnTo>
                  <a:lnTo>
                    <a:pt x="2396996" y="7929"/>
                  </a:lnTo>
                  <a:lnTo>
                    <a:pt x="2418138" y="0"/>
                  </a:lnTo>
                  <a:lnTo>
                    <a:pt x="2457780" y="2643"/>
                  </a:lnTo>
                  <a:lnTo>
                    <a:pt x="2513278" y="18500"/>
                  </a:lnTo>
                  <a:lnTo>
                    <a:pt x="2611061" y="55499"/>
                  </a:lnTo>
                  <a:lnTo>
                    <a:pt x="2703558" y="97783"/>
                  </a:lnTo>
                  <a:lnTo>
                    <a:pt x="2793412" y="142710"/>
                  </a:lnTo>
                  <a:lnTo>
                    <a:pt x="2825126" y="161210"/>
                  </a:lnTo>
                  <a:lnTo>
                    <a:pt x="2840982" y="174424"/>
                  </a:lnTo>
                  <a:lnTo>
                    <a:pt x="2864767" y="214065"/>
                  </a:lnTo>
                  <a:lnTo>
                    <a:pt x="2875338" y="243136"/>
                  </a:lnTo>
                  <a:lnTo>
                    <a:pt x="2877981" y="261635"/>
                  </a:lnTo>
                  <a:lnTo>
                    <a:pt x="2872695" y="288063"/>
                  </a:lnTo>
                  <a:lnTo>
                    <a:pt x="2859482" y="311848"/>
                  </a:lnTo>
                  <a:lnTo>
                    <a:pt x="2833054" y="330347"/>
                  </a:lnTo>
                  <a:lnTo>
                    <a:pt x="2801341" y="340918"/>
                  </a:lnTo>
                  <a:lnTo>
                    <a:pt x="2618989" y="314491"/>
                  </a:lnTo>
                  <a:lnTo>
                    <a:pt x="2362640" y="295991"/>
                  </a:lnTo>
                  <a:lnTo>
                    <a:pt x="2032293" y="290706"/>
                  </a:lnTo>
                  <a:lnTo>
                    <a:pt x="1741588" y="30127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C4CF8340-E3BA-4FBA-B355-E22818B2168A}"/>
                </a:ext>
              </a:extLst>
            </p:cNvPr>
            <p:cNvSpPr/>
            <p:nvPr/>
          </p:nvSpPr>
          <p:spPr>
            <a:xfrm rot="16200000">
              <a:off x="5688014" y="3938588"/>
              <a:ext cx="2652713" cy="1576388"/>
            </a:xfrm>
            <a:custGeom>
              <a:avLst/>
              <a:gdLst>
                <a:gd name="connsiteX0" fmla="*/ 2349106 w 2653048"/>
                <a:gd name="connsiteY0" fmla="*/ 499700 h 1576374"/>
                <a:gd name="connsiteX1" fmla="*/ 2279560 w 2653048"/>
                <a:gd name="connsiteY1" fmla="*/ 28334 h 1576374"/>
                <a:gd name="connsiteX2" fmla="*/ 2431531 w 2653048"/>
                <a:gd name="connsiteY2" fmla="*/ 0 h 1576374"/>
                <a:gd name="connsiteX3" fmla="*/ 2454713 w 2653048"/>
                <a:gd name="connsiteY3" fmla="*/ 139092 h 1576374"/>
                <a:gd name="connsiteX4" fmla="*/ 2490774 w 2653048"/>
                <a:gd name="connsiteY4" fmla="*/ 394094 h 1576374"/>
                <a:gd name="connsiteX5" fmla="*/ 2508804 w 2653048"/>
                <a:gd name="connsiteY5" fmla="*/ 574398 h 1576374"/>
                <a:gd name="connsiteX6" fmla="*/ 2542289 w 2653048"/>
                <a:gd name="connsiteY6" fmla="*/ 801066 h 1576374"/>
                <a:gd name="connsiteX7" fmla="*/ 2565471 w 2653048"/>
                <a:gd name="connsiteY7" fmla="*/ 950461 h 1576374"/>
                <a:gd name="connsiteX8" fmla="*/ 2578350 w 2653048"/>
                <a:gd name="connsiteY8" fmla="*/ 1053492 h 1576374"/>
                <a:gd name="connsiteX9" fmla="*/ 2596381 w 2653048"/>
                <a:gd name="connsiteY9" fmla="*/ 1174553 h 1576374"/>
                <a:gd name="connsiteX10" fmla="*/ 2609260 w 2653048"/>
                <a:gd name="connsiteY10" fmla="*/ 1231220 h 1576374"/>
                <a:gd name="connsiteX11" fmla="*/ 2627290 w 2653048"/>
                <a:gd name="connsiteY11" fmla="*/ 1282736 h 1576374"/>
                <a:gd name="connsiteX12" fmla="*/ 2645320 w 2653048"/>
                <a:gd name="connsiteY12" fmla="*/ 1316221 h 1576374"/>
                <a:gd name="connsiteX13" fmla="*/ 2653048 w 2653048"/>
                <a:gd name="connsiteY13" fmla="*/ 1336827 h 1576374"/>
                <a:gd name="connsiteX14" fmla="*/ 2653048 w 2653048"/>
                <a:gd name="connsiteY14" fmla="*/ 1357433 h 1576374"/>
                <a:gd name="connsiteX15" fmla="*/ 2635017 w 2653048"/>
                <a:gd name="connsiteY15" fmla="*/ 1393494 h 1576374"/>
                <a:gd name="connsiteX16" fmla="*/ 2588653 w 2653048"/>
                <a:gd name="connsiteY16" fmla="*/ 1450161 h 1576374"/>
                <a:gd name="connsiteX17" fmla="*/ 2483047 w 2653048"/>
                <a:gd name="connsiteY17" fmla="*/ 1545465 h 1576374"/>
                <a:gd name="connsiteX18" fmla="*/ 2454713 w 2653048"/>
                <a:gd name="connsiteY18" fmla="*/ 1568647 h 1576374"/>
                <a:gd name="connsiteX19" fmla="*/ 2426380 w 2653048"/>
                <a:gd name="connsiteY19" fmla="*/ 1576374 h 1576374"/>
                <a:gd name="connsiteX20" fmla="*/ 2392894 w 2653048"/>
                <a:gd name="connsiteY20" fmla="*/ 1571223 h 1576374"/>
                <a:gd name="connsiteX21" fmla="*/ 2354258 w 2653048"/>
                <a:gd name="connsiteY21" fmla="*/ 1555768 h 1576374"/>
                <a:gd name="connsiteX22" fmla="*/ 2302742 w 2653048"/>
                <a:gd name="connsiteY22" fmla="*/ 1527434 h 1576374"/>
                <a:gd name="connsiteX23" fmla="*/ 2279560 w 2653048"/>
                <a:gd name="connsiteY23" fmla="*/ 1514556 h 1576374"/>
                <a:gd name="connsiteX24" fmla="*/ 1857133 w 2653048"/>
                <a:gd name="connsiteY24" fmla="*/ 1506828 h 1576374"/>
                <a:gd name="connsiteX25" fmla="*/ 1421827 w 2653048"/>
                <a:gd name="connsiteY25" fmla="*/ 1506828 h 1576374"/>
                <a:gd name="connsiteX26" fmla="*/ 1143644 w 2653048"/>
                <a:gd name="connsiteY26" fmla="*/ 1511980 h 1576374"/>
                <a:gd name="connsiteX27" fmla="*/ 868036 w 2653048"/>
                <a:gd name="connsiteY27" fmla="*/ 1519707 h 1576374"/>
                <a:gd name="connsiteX28" fmla="*/ 654247 w 2653048"/>
                <a:gd name="connsiteY28" fmla="*/ 1530010 h 1576374"/>
                <a:gd name="connsiteX29" fmla="*/ 543488 w 2653048"/>
                <a:gd name="connsiteY29" fmla="*/ 1537738 h 1576374"/>
                <a:gd name="connsiteX30" fmla="*/ 409548 w 2653048"/>
                <a:gd name="connsiteY30" fmla="*/ 1506828 h 1576374"/>
                <a:gd name="connsiteX31" fmla="*/ 255001 w 2653048"/>
                <a:gd name="connsiteY31" fmla="*/ 1455313 h 1576374"/>
                <a:gd name="connsiteX32" fmla="*/ 157122 w 2653048"/>
                <a:gd name="connsiteY32" fmla="*/ 1416676 h 1576374"/>
                <a:gd name="connsiteX33" fmla="*/ 87576 w 2653048"/>
                <a:gd name="connsiteY33" fmla="*/ 1383191 h 1576374"/>
                <a:gd name="connsiteX34" fmla="*/ 59243 w 2653048"/>
                <a:gd name="connsiteY34" fmla="*/ 1365161 h 1576374"/>
                <a:gd name="connsiteX35" fmla="*/ 36061 w 2653048"/>
                <a:gd name="connsiteY35" fmla="*/ 1344554 h 1576374"/>
                <a:gd name="connsiteX36" fmla="*/ 7727 w 2653048"/>
                <a:gd name="connsiteY36" fmla="*/ 1308494 h 1576374"/>
                <a:gd name="connsiteX37" fmla="*/ 0 w 2653048"/>
                <a:gd name="connsiteY37" fmla="*/ 1280160 h 1576374"/>
                <a:gd name="connsiteX38" fmla="*/ 2576 w 2653048"/>
                <a:gd name="connsiteY38" fmla="*/ 1259554 h 1576374"/>
                <a:gd name="connsiteX39" fmla="*/ 12879 w 2653048"/>
                <a:gd name="connsiteY39" fmla="*/ 1244099 h 1576374"/>
                <a:gd name="connsiteX40" fmla="*/ 46364 w 2653048"/>
                <a:gd name="connsiteY40" fmla="*/ 1231220 h 1576374"/>
                <a:gd name="connsiteX41" fmla="*/ 100455 w 2653048"/>
                <a:gd name="connsiteY41" fmla="*/ 1218342 h 1576374"/>
                <a:gd name="connsiteX42" fmla="*/ 149395 w 2653048"/>
                <a:gd name="connsiteY42" fmla="*/ 1197735 h 1576374"/>
                <a:gd name="connsiteX43" fmla="*/ 533185 w 2653048"/>
                <a:gd name="connsiteY43" fmla="*/ 1277584 h 1576374"/>
                <a:gd name="connsiteX44" fmla="*/ 576973 w 2653048"/>
                <a:gd name="connsiteY44" fmla="*/ 1290463 h 1576374"/>
                <a:gd name="connsiteX45" fmla="*/ 631065 w 2653048"/>
                <a:gd name="connsiteY45" fmla="*/ 1293039 h 1576374"/>
                <a:gd name="connsiteX46" fmla="*/ 947885 w 2653048"/>
                <a:gd name="connsiteY46" fmla="*/ 1293039 h 1576374"/>
                <a:gd name="connsiteX47" fmla="*/ 1293039 w 2653048"/>
                <a:gd name="connsiteY47" fmla="*/ 1293039 h 1576374"/>
                <a:gd name="connsiteX48" fmla="*/ 1429555 w 2653048"/>
                <a:gd name="connsiteY48" fmla="*/ 1293039 h 1576374"/>
                <a:gd name="connsiteX49" fmla="*/ 1916376 w 2653048"/>
                <a:gd name="connsiteY49" fmla="*/ 1293039 h 1576374"/>
                <a:gd name="connsiteX50" fmla="*/ 2045165 w 2653048"/>
                <a:gd name="connsiteY50" fmla="*/ 1293039 h 1576374"/>
                <a:gd name="connsiteX51" fmla="*/ 2243500 w 2653048"/>
                <a:gd name="connsiteY51" fmla="*/ 1287887 h 1576374"/>
                <a:gd name="connsiteX52" fmla="*/ 2343955 w 2653048"/>
                <a:gd name="connsiteY52" fmla="*/ 1282736 h 1576374"/>
                <a:gd name="connsiteX53" fmla="*/ 2392894 w 2653048"/>
                <a:gd name="connsiteY53" fmla="*/ 1275009 h 1576374"/>
                <a:gd name="connsiteX54" fmla="*/ 2423804 w 2653048"/>
                <a:gd name="connsiteY54" fmla="*/ 1259554 h 1576374"/>
                <a:gd name="connsiteX55" fmla="*/ 2441834 w 2653048"/>
                <a:gd name="connsiteY55" fmla="*/ 1246675 h 1576374"/>
                <a:gd name="connsiteX56" fmla="*/ 2449561 w 2653048"/>
                <a:gd name="connsiteY56" fmla="*/ 1228645 h 1576374"/>
                <a:gd name="connsiteX57" fmla="*/ 2449561 w 2653048"/>
                <a:gd name="connsiteY57" fmla="*/ 1197735 h 1576374"/>
                <a:gd name="connsiteX58" fmla="*/ 2431531 w 2653048"/>
                <a:gd name="connsiteY58" fmla="*/ 1092129 h 1576374"/>
                <a:gd name="connsiteX59" fmla="*/ 2395470 w 2653048"/>
                <a:gd name="connsiteY59" fmla="*/ 831975 h 1576374"/>
                <a:gd name="connsiteX60" fmla="*/ 2349106 w 2653048"/>
                <a:gd name="connsiteY60" fmla="*/ 499700 h 15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53048" h="1576374">
                  <a:moveTo>
                    <a:pt x="2349106" y="499700"/>
                  </a:moveTo>
                  <a:lnTo>
                    <a:pt x="2279560" y="28334"/>
                  </a:lnTo>
                  <a:lnTo>
                    <a:pt x="2431531" y="0"/>
                  </a:lnTo>
                  <a:lnTo>
                    <a:pt x="2454713" y="139092"/>
                  </a:lnTo>
                  <a:lnTo>
                    <a:pt x="2490774" y="394094"/>
                  </a:lnTo>
                  <a:lnTo>
                    <a:pt x="2508804" y="574398"/>
                  </a:lnTo>
                  <a:lnTo>
                    <a:pt x="2542289" y="801066"/>
                  </a:lnTo>
                  <a:lnTo>
                    <a:pt x="2565471" y="950461"/>
                  </a:lnTo>
                  <a:lnTo>
                    <a:pt x="2578350" y="1053492"/>
                  </a:lnTo>
                  <a:lnTo>
                    <a:pt x="2596381" y="1174553"/>
                  </a:lnTo>
                  <a:lnTo>
                    <a:pt x="2609260" y="1231220"/>
                  </a:lnTo>
                  <a:lnTo>
                    <a:pt x="2627290" y="1282736"/>
                  </a:lnTo>
                  <a:lnTo>
                    <a:pt x="2645320" y="1316221"/>
                  </a:lnTo>
                  <a:lnTo>
                    <a:pt x="2653048" y="1336827"/>
                  </a:lnTo>
                  <a:lnTo>
                    <a:pt x="2653048" y="1357433"/>
                  </a:lnTo>
                  <a:lnTo>
                    <a:pt x="2635017" y="1393494"/>
                  </a:lnTo>
                  <a:lnTo>
                    <a:pt x="2588653" y="1450161"/>
                  </a:lnTo>
                  <a:lnTo>
                    <a:pt x="2483047" y="1545465"/>
                  </a:lnTo>
                  <a:lnTo>
                    <a:pt x="2454713" y="1568647"/>
                  </a:lnTo>
                  <a:lnTo>
                    <a:pt x="2426380" y="1576374"/>
                  </a:lnTo>
                  <a:lnTo>
                    <a:pt x="2392894" y="1571223"/>
                  </a:lnTo>
                  <a:lnTo>
                    <a:pt x="2354258" y="1555768"/>
                  </a:lnTo>
                  <a:lnTo>
                    <a:pt x="2302742" y="1527434"/>
                  </a:lnTo>
                  <a:lnTo>
                    <a:pt x="2279560" y="1514556"/>
                  </a:lnTo>
                  <a:lnTo>
                    <a:pt x="1857133" y="1506828"/>
                  </a:lnTo>
                  <a:lnTo>
                    <a:pt x="1421827" y="1506828"/>
                  </a:lnTo>
                  <a:lnTo>
                    <a:pt x="1143644" y="1511980"/>
                  </a:lnTo>
                  <a:lnTo>
                    <a:pt x="868036" y="1519707"/>
                  </a:lnTo>
                  <a:lnTo>
                    <a:pt x="654247" y="1530010"/>
                  </a:lnTo>
                  <a:lnTo>
                    <a:pt x="543488" y="1537738"/>
                  </a:lnTo>
                  <a:lnTo>
                    <a:pt x="409548" y="1506828"/>
                  </a:lnTo>
                  <a:lnTo>
                    <a:pt x="255001" y="1455313"/>
                  </a:lnTo>
                  <a:lnTo>
                    <a:pt x="157122" y="1416676"/>
                  </a:lnTo>
                  <a:lnTo>
                    <a:pt x="87576" y="1383191"/>
                  </a:lnTo>
                  <a:lnTo>
                    <a:pt x="59243" y="1365161"/>
                  </a:lnTo>
                  <a:lnTo>
                    <a:pt x="36061" y="1344554"/>
                  </a:lnTo>
                  <a:lnTo>
                    <a:pt x="7727" y="1308494"/>
                  </a:lnTo>
                  <a:lnTo>
                    <a:pt x="0" y="1280160"/>
                  </a:lnTo>
                  <a:lnTo>
                    <a:pt x="2576" y="1259554"/>
                  </a:lnTo>
                  <a:lnTo>
                    <a:pt x="12879" y="1244099"/>
                  </a:lnTo>
                  <a:lnTo>
                    <a:pt x="46364" y="1231220"/>
                  </a:lnTo>
                  <a:lnTo>
                    <a:pt x="100455" y="1218342"/>
                  </a:lnTo>
                  <a:lnTo>
                    <a:pt x="149395" y="1197735"/>
                  </a:lnTo>
                  <a:lnTo>
                    <a:pt x="533185" y="1277584"/>
                  </a:lnTo>
                  <a:lnTo>
                    <a:pt x="576973" y="1290463"/>
                  </a:lnTo>
                  <a:lnTo>
                    <a:pt x="631065" y="1293039"/>
                  </a:lnTo>
                  <a:lnTo>
                    <a:pt x="947885" y="1293039"/>
                  </a:lnTo>
                  <a:lnTo>
                    <a:pt x="1293039" y="1293039"/>
                  </a:lnTo>
                  <a:lnTo>
                    <a:pt x="1429555" y="1293039"/>
                  </a:lnTo>
                  <a:lnTo>
                    <a:pt x="1916376" y="1293039"/>
                  </a:lnTo>
                  <a:lnTo>
                    <a:pt x="2045165" y="1293039"/>
                  </a:lnTo>
                  <a:lnTo>
                    <a:pt x="2243500" y="1287887"/>
                  </a:lnTo>
                  <a:lnTo>
                    <a:pt x="2343955" y="1282736"/>
                  </a:lnTo>
                  <a:lnTo>
                    <a:pt x="2392894" y="1275009"/>
                  </a:lnTo>
                  <a:lnTo>
                    <a:pt x="2423804" y="1259554"/>
                  </a:lnTo>
                  <a:lnTo>
                    <a:pt x="2441834" y="1246675"/>
                  </a:lnTo>
                  <a:lnTo>
                    <a:pt x="2449561" y="1228645"/>
                  </a:lnTo>
                  <a:lnTo>
                    <a:pt x="2449561" y="1197735"/>
                  </a:lnTo>
                  <a:lnTo>
                    <a:pt x="2431531" y="1092129"/>
                  </a:lnTo>
                  <a:lnTo>
                    <a:pt x="2395470" y="831975"/>
                  </a:lnTo>
                  <a:lnTo>
                    <a:pt x="2349106" y="499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38593C19-24D5-466D-9805-DE5ADD5E2086}"/>
                </a:ext>
              </a:extLst>
            </p:cNvPr>
            <p:cNvSpPr/>
            <p:nvPr/>
          </p:nvSpPr>
          <p:spPr>
            <a:xfrm>
              <a:off x="6897688" y="5421314"/>
              <a:ext cx="660400" cy="549275"/>
            </a:xfrm>
            <a:custGeom>
              <a:avLst/>
              <a:gdLst>
                <a:gd name="connsiteX0" fmla="*/ 197644 w 659607"/>
                <a:gd name="connsiteY0" fmla="*/ 71438 h 547688"/>
                <a:gd name="connsiteX1" fmla="*/ 395288 w 659607"/>
                <a:gd name="connsiteY1" fmla="*/ 138113 h 547688"/>
                <a:gd name="connsiteX2" fmla="*/ 435769 w 659607"/>
                <a:gd name="connsiteY2" fmla="*/ 147638 h 547688"/>
                <a:gd name="connsiteX3" fmla="*/ 483394 w 659607"/>
                <a:gd name="connsiteY3" fmla="*/ 152400 h 547688"/>
                <a:gd name="connsiteX4" fmla="*/ 528638 w 659607"/>
                <a:gd name="connsiteY4" fmla="*/ 147638 h 547688"/>
                <a:gd name="connsiteX5" fmla="*/ 561975 w 659607"/>
                <a:gd name="connsiteY5" fmla="*/ 135732 h 547688"/>
                <a:gd name="connsiteX6" fmla="*/ 600075 w 659607"/>
                <a:gd name="connsiteY6" fmla="*/ 109538 h 547688"/>
                <a:gd name="connsiteX7" fmla="*/ 659607 w 659607"/>
                <a:gd name="connsiteY7" fmla="*/ 11907 h 547688"/>
                <a:gd name="connsiteX8" fmla="*/ 602457 w 659607"/>
                <a:gd name="connsiteY8" fmla="*/ 547688 h 547688"/>
                <a:gd name="connsiteX9" fmla="*/ 526257 w 659607"/>
                <a:gd name="connsiteY9" fmla="*/ 483394 h 547688"/>
                <a:gd name="connsiteX10" fmla="*/ 492919 w 659607"/>
                <a:gd name="connsiteY10" fmla="*/ 423863 h 547688"/>
                <a:gd name="connsiteX11" fmla="*/ 445294 w 659607"/>
                <a:gd name="connsiteY11" fmla="*/ 361950 h 547688"/>
                <a:gd name="connsiteX12" fmla="*/ 416719 w 659607"/>
                <a:gd name="connsiteY12" fmla="*/ 326232 h 547688"/>
                <a:gd name="connsiteX13" fmla="*/ 371475 w 659607"/>
                <a:gd name="connsiteY13" fmla="*/ 285750 h 547688"/>
                <a:gd name="connsiteX14" fmla="*/ 273844 w 659607"/>
                <a:gd name="connsiteY14" fmla="*/ 219075 h 547688"/>
                <a:gd name="connsiteX15" fmla="*/ 171450 w 659607"/>
                <a:gd name="connsiteY15" fmla="*/ 152400 h 547688"/>
                <a:gd name="connsiteX16" fmla="*/ 47625 w 659607"/>
                <a:gd name="connsiteY16" fmla="*/ 83344 h 547688"/>
                <a:gd name="connsiteX17" fmla="*/ 21432 w 659607"/>
                <a:gd name="connsiteY17" fmla="*/ 69057 h 547688"/>
                <a:gd name="connsiteX18" fmla="*/ 11907 w 659607"/>
                <a:gd name="connsiteY18" fmla="*/ 57150 h 547688"/>
                <a:gd name="connsiteX19" fmla="*/ 0 w 659607"/>
                <a:gd name="connsiteY19" fmla="*/ 30957 h 547688"/>
                <a:gd name="connsiteX20" fmla="*/ 0 w 659607"/>
                <a:gd name="connsiteY20" fmla="*/ 14288 h 547688"/>
                <a:gd name="connsiteX21" fmla="*/ 4763 w 659607"/>
                <a:gd name="connsiteY21" fmla="*/ 4763 h 547688"/>
                <a:gd name="connsiteX22" fmla="*/ 14288 w 659607"/>
                <a:gd name="connsiteY22" fmla="*/ 0 h 547688"/>
                <a:gd name="connsiteX23" fmla="*/ 45244 w 659607"/>
                <a:gd name="connsiteY23" fmla="*/ 2382 h 547688"/>
                <a:gd name="connsiteX24" fmla="*/ 197644 w 659607"/>
                <a:gd name="connsiteY24" fmla="*/ 71438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9607" h="547688">
                  <a:moveTo>
                    <a:pt x="197644" y="71438"/>
                  </a:moveTo>
                  <a:lnTo>
                    <a:pt x="395288" y="138113"/>
                  </a:lnTo>
                  <a:lnTo>
                    <a:pt x="435769" y="147638"/>
                  </a:lnTo>
                  <a:lnTo>
                    <a:pt x="483394" y="152400"/>
                  </a:lnTo>
                  <a:lnTo>
                    <a:pt x="528638" y="147638"/>
                  </a:lnTo>
                  <a:lnTo>
                    <a:pt x="561975" y="135732"/>
                  </a:lnTo>
                  <a:lnTo>
                    <a:pt x="600075" y="109538"/>
                  </a:lnTo>
                  <a:lnTo>
                    <a:pt x="659607" y="11907"/>
                  </a:lnTo>
                  <a:lnTo>
                    <a:pt x="602457" y="547688"/>
                  </a:lnTo>
                  <a:lnTo>
                    <a:pt x="526257" y="483394"/>
                  </a:lnTo>
                  <a:lnTo>
                    <a:pt x="492919" y="423863"/>
                  </a:lnTo>
                  <a:lnTo>
                    <a:pt x="445294" y="361950"/>
                  </a:lnTo>
                  <a:lnTo>
                    <a:pt x="416719" y="326232"/>
                  </a:lnTo>
                  <a:lnTo>
                    <a:pt x="371475" y="285750"/>
                  </a:lnTo>
                  <a:lnTo>
                    <a:pt x="273844" y="219075"/>
                  </a:lnTo>
                  <a:lnTo>
                    <a:pt x="171450" y="152400"/>
                  </a:lnTo>
                  <a:lnTo>
                    <a:pt x="47625" y="83344"/>
                  </a:lnTo>
                  <a:lnTo>
                    <a:pt x="21432" y="69057"/>
                  </a:lnTo>
                  <a:lnTo>
                    <a:pt x="11907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97644" y="714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431F4EAE-30AF-4E73-BAF6-F4879A66AB06}"/>
                </a:ext>
              </a:extLst>
            </p:cNvPr>
            <p:cNvSpPr/>
            <p:nvPr/>
          </p:nvSpPr>
          <p:spPr>
            <a:xfrm>
              <a:off x="6265863" y="3981450"/>
              <a:ext cx="1338262" cy="306388"/>
            </a:xfrm>
            <a:custGeom>
              <a:avLst/>
              <a:gdLst>
                <a:gd name="connsiteX0" fmla="*/ 504825 w 1338262"/>
                <a:gd name="connsiteY0" fmla="*/ 247650 h 307181"/>
                <a:gd name="connsiteX1" fmla="*/ 2381 w 1338262"/>
                <a:gd name="connsiteY1" fmla="*/ 307181 h 307181"/>
                <a:gd name="connsiteX2" fmla="*/ 0 w 1338262"/>
                <a:gd name="connsiteY2" fmla="*/ 147638 h 307181"/>
                <a:gd name="connsiteX3" fmla="*/ 209550 w 1338262"/>
                <a:gd name="connsiteY3" fmla="*/ 121444 h 307181"/>
                <a:gd name="connsiteX4" fmla="*/ 578644 w 1338262"/>
                <a:gd name="connsiteY4" fmla="*/ 76200 h 307181"/>
                <a:gd name="connsiteX5" fmla="*/ 933450 w 1338262"/>
                <a:gd name="connsiteY5" fmla="*/ 33338 h 307181"/>
                <a:gd name="connsiteX6" fmla="*/ 973931 w 1338262"/>
                <a:gd name="connsiteY6" fmla="*/ 19050 h 307181"/>
                <a:gd name="connsiteX7" fmla="*/ 1016794 w 1338262"/>
                <a:gd name="connsiteY7" fmla="*/ 7144 h 307181"/>
                <a:gd name="connsiteX8" fmla="*/ 1071562 w 1338262"/>
                <a:gd name="connsiteY8" fmla="*/ 0 h 307181"/>
                <a:gd name="connsiteX9" fmla="*/ 1154906 w 1338262"/>
                <a:gd name="connsiteY9" fmla="*/ 0 h 307181"/>
                <a:gd name="connsiteX10" fmla="*/ 1216819 w 1338262"/>
                <a:gd name="connsiteY10" fmla="*/ 4763 h 307181"/>
                <a:gd name="connsiteX11" fmla="*/ 1338262 w 1338262"/>
                <a:gd name="connsiteY11" fmla="*/ 21431 h 307181"/>
                <a:gd name="connsiteX12" fmla="*/ 1338262 w 1338262"/>
                <a:gd name="connsiteY12" fmla="*/ 150019 h 307181"/>
                <a:gd name="connsiteX13" fmla="*/ 504825 w 1338262"/>
                <a:gd name="connsiteY13" fmla="*/ 247650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8262" h="307181">
                  <a:moveTo>
                    <a:pt x="504825" y="247650"/>
                  </a:moveTo>
                  <a:lnTo>
                    <a:pt x="2381" y="307181"/>
                  </a:lnTo>
                  <a:cubicBezTo>
                    <a:pt x="1587" y="254000"/>
                    <a:pt x="794" y="200819"/>
                    <a:pt x="0" y="147638"/>
                  </a:cubicBezTo>
                  <a:lnTo>
                    <a:pt x="209550" y="121444"/>
                  </a:lnTo>
                  <a:lnTo>
                    <a:pt x="578644" y="76200"/>
                  </a:lnTo>
                  <a:lnTo>
                    <a:pt x="933450" y="33338"/>
                  </a:lnTo>
                  <a:lnTo>
                    <a:pt x="973931" y="19050"/>
                  </a:lnTo>
                  <a:lnTo>
                    <a:pt x="1016794" y="7144"/>
                  </a:lnTo>
                  <a:lnTo>
                    <a:pt x="1071562" y="0"/>
                  </a:lnTo>
                  <a:lnTo>
                    <a:pt x="1154906" y="0"/>
                  </a:lnTo>
                  <a:lnTo>
                    <a:pt x="1216819" y="4763"/>
                  </a:lnTo>
                  <a:lnTo>
                    <a:pt x="1338262" y="21431"/>
                  </a:lnTo>
                  <a:lnTo>
                    <a:pt x="1338262" y="150019"/>
                  </a:lnTo>
                  <a:lnTo>
                    <a:pt x="504825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7E03B9A2-1BF6-4CF9-8BCB-F24E868F2534}"/>
                </a:ext>
              </a:extLst>
            </p:cNvPr>
            <p:cNvSpPr/>
            <p:nvPr/>
          </p:nvSpPr>
          <p:spPr>
            <a:xfrm>
              <a:off x="6256338" y="4579939"/>
              <a:ext cx="1325562" cy="306387"/>
            </a:xfrm>
            <a:custGeom>
              <a:avLst/>
              <a:gdLst>
                <a:gd name="connsiteX0" fmla="*/ 566737 w 1326356"/>
                <a:gd name="connsiteY0" fmla="*/ 252412 h 307181"/>
                <a:gd name="connsiteX1" fmla="*/ 0 w 1326356"/>
                <a:gd name="connsiteY1" fmla="*/ 307181 h 307181"/>
                <a:gd name="connsiteX2" fmla="*/ 0 w 1326356"/>
                <a:gd name="connsiteY2" fmla="*/ 154781 h 307181"/>
                <a:gd name="connsiteX3" fmla="*/ 252412 w 1326356"/>
                <a:gd name="connsiteY3" fmla="*/ 123825 h 307181"/>
                <a:gd name="connsiteX4" fmla="*/ 669131 w 1326356"/>
                <a:gd name="connsiteY4" fmla="*/ 69056 h 307181"/>
                <a:gd name="connsiteX5" fmla="*/ 947737 w 1326356"/>
                <a:gd name="connsiteY5" fmla="*/ 35719 h 307181"/>
                <a:gd name="connsiteX6" fmla="*/ 985837 w 1326356"/>
                <a:gd name="connsiteY6" fmla="*/ 21431 h 307181"/>
                <a:gd name="connsiteX7" fmla="*/ 1033462 w 1326356"/>
                <a:gd name="connsiteY7" fmla="*/ 9525 h 307181"/>
                <a:gd name="connsiteX8" fmla="*/ 1090612 w 1326356"/>
                <a:gd name="connsiteY8" fmla="*/ 0 h 307181"/>
                <a:gd name="connsiteX9" fmla="*/ 1145381 w 1326356"/>
                <a:gd name="connsiteY9" fmla="*/ 0 h 307181"/>
                <a:gd name="connsiteX10" fmla="*/ 1202531 w 1326356"/>
                <a:gd name="connsiteY10" fmla="*/ 9525 h 307181"/>
                <a:gd name="connsiteX11" fmla="*/ 1245394 w 1326356"/>
                <a:gd name="connsiteY11" fmla="*/ 23812 h 307181"/>
                <a:gd name="connsiteX12" fmla="*/ 1323975 w 1326356"/>
                <a:gd name="connsiteY12" fmla="*/ 47625 h 307181"/>
                <a:gd name="connsiteX13" fmla="*/ 1326356 w 1326356"/>
                <a:gd name="connsiteY13" fmla="*/ 185737 h 307181"/>
                <a:gd name="connsiteX14" fmla="*/ 566737 w 1326356"/>
                <a:gd name="connsiteY14" fmla="*/ 252412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356" h="307181">
                  <a:moveTo>
                    <a:pt x="566737" y="252412"/>
                  </a:moveTo>
                  <a:lnTo>
                    <a:pt x="0" y="307181"/>
                  </a:lnTo>
                  <a:lnTo>
                    <a:pt x="0" y="154781"/>
                  </a:lnTo>
                  <a:lnTo>
                    <a:pt x="252412" y="123825"/>
                  </a:lnTo>
                  <a:lnTo>
                    <a:pt x="669131" y="69056"/>
                  </a:lnTo>
                  <a:lnTo>
                    <a:pt x="947737" y="35719"/>
                  </a:lnTo>
                  <a:lnTo>
                    <a:pt x="985837" y="21431"/>
                  </a:lnTo>
                  <a:lnTo>
                    <a:pt x="1033462" y="9525"/>
                  </a:lnTo>
                  <a:lnTo>
                    <a:pt x="1090612" y="0"/>
                  </a:lnTo>
                  <a:lnTo>
                    <a:pt x="1145381" y="0"/>
                  </a:lnTo>
                  <a:lnTo>
                    <a:pt x="1202531" y="9525"/>
                  </a:lnTo>
                  <a:lnTo>
                    <a:pt x="1245394" y="23812"/>
                  </a:lnTo>
                  <a:lnTo>
                    <a:pt x="1323975" y="47625"/>
                  </a:lnTo>
                  <a:cubicBezTo>
                    <a:pt x="1324769" y="93662"/>
                    <a:pt x="1325562" y="139700"/>
                    <a:pt x="1326356" y="185737"/>
                  </a:cubicBezTo>
                  <a:lnTo>
                    <a:pt x="566737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BC417F46-2DE6-4451-9325-740044676BD5}"/>
              </a:ext>
            </a:extLst>
          </p:cNvPr>
          <p:cNvGrpSpPr/>
          <p:nvPr/>
        </p:nvGrpSpPr>
        <p:grpSpPr>
          <a:xfrm>
            <a:off x="3635379" y="1456249"/>
            <a:ext cx="4716461" cy="4589463"/>
            <a:chOff x="3635379" y="1463675"/>
            <a:chExt cx="4716461" cy="4589463"/>
          </a:xfrm>
          <a:solidFill>
            <a:schemeClr val="tx1"/>
          </a:solidFill>
        </p:grpSpPr>
        <p:sp>
          <p:nvSpPr>
            <p:cNvPr id="42" name="フリーフォーム 6">
              <a:extLst>
                <a:ext uri="{FF2B5EF4-FFF2-40B4-BE49-F238E27FC236}">
                  <a16:creationId xmlns:a16="http://schemas.microsoft.com/office/drawing/2014/main" id="{066D1353-5ECE-4227-893B-837672525316}"/>
                </a:ext>
              </a:extLst>
            </p:cNvPr>
            <p:cNvSpPr/>
            <p:nvPr/>
          </p:nvSpPr>
          <p:spPr>
            <a:xfrm>
              <a:off x="3841754" y="2116139"/>
              <a:ext cx="619125" cy="808037"/>
            </a:xfrm>
            <a:custGeom>
              <a:avLst/>
              <a:gdLst>
                <a:gd name="connsiteX0" fmla="*/ 330994 w 619125"/>
                <a:gd name="connsiteY0" fmla="*/ 538163 h 807244"/>
                <a:gd name="connsiteX1" fmla="*/ 245269 w 619125"/>
                <a:gd name="connsiteY1" fmla="*/ 366713 h 807244"/>
                <a:gd name="connsiteX2" fmla="*/ 216694 w 619125"/>
                <a:gd name="connsiteY2" fmla="*/ 316707 h 807244"/>
                <a:gd name="connsiteX3" fmla="*/ 180975 w 619125"/>
                <a:gd name="connsiteY3" fmla="*/ 257175 h 807244"/>
                <a:gd name="connsiteX4" fmla="*/ 123825 w 619125"/>
                <a:gd name="connsiteY4" fmla="*/ 180975 h 807244"/>
                <a:gd name="connsiteX5" fmla="*/ 71438 w 619125"/>
                <a:gd name="connsiteY5" fmla="*/ 123825 h 807244"/>
                <a:gd name="connsiteX6" fmla="*/ 26194 w 619125"/>
                <a:gd name="connsiteY6" fmla="*/ 78582 h 807244"/>
                <a:gd name="connsiteX7" fmla="*/ 14288 w 619125"/>
                <a:gd name="connsiteY7" fmla="*/ 59532 h 807244"/>
                <a:gd name="connsiteX8" fmla="*/ 4763 w 619125"/>
                <a:gd name="connsiteY8" fmla="*/ 40482 h 807244"/>
                <a:gd name="connsiteX9" fmla="*/ 0 w 619125"/>
                <a:gd name="connsiteY9" fmla="*/ 23813 h 807244"/>
                <a:gd name="connsiteX10" fmla="*/ 0 w 619125"/>
                <a:gd name="connsiteY10" fmla="*/ 11907 h 807244"/>
                <a:gd name="connsiteX11" fmla="*/ 4763 w 619125"/>
                <a:gd name="connsiteY11" fmla="*/ 2382 h 807244"/>
                <a:gd name="connsiteX12" fmla="*/ 19050 w 619125"/>
                <a:gd name="connsiteY12" fmla="*/ 0 h 807244"/>
                <a:gd name="connsiteX13" fmla="*/ 38100 w 619125"/>
                <a:gd name="connsiteY13" fmla="*/ 4763 h 807244"/>
                <a:gd name="connsiteX14" fmla="*/ 97632 w 619125"/>
                <a:gd name="connsiteY14" fmla="*/ 35719 h 807244"/>
                <a:gd name="connsiteX15" fmla="*/ 200025 w 619125"/>
                <a:gd name="connsiteY15" fmla="*/ 95250 h 807244"/>
                <a:gd name="connsiteX16" fmla="*/ 302419 w 619125"/>
                <a:gd name="connsiteY16" fmla="*/ 157163 h 807244"/>
                <a:gd name="connsiteX17" fmla="*/ 390525 w 619125"/>
                <a:gd name="connsiteY17" fmla="*/ 219075 h 807244"/>
                <a:gd name="connsiteX18" fmla="*/ 473869 w 619125"/>
                <a:gd name="connsiteY18" fmla="*/ 278607 h 807244"/>
                <a:gd name="connsiteX19" fmla="*/ 519113 w 619125"/>
                <a:gd name="connsiteY19" fmla="*/ 316707 h 807244"/>
                <a:gd name="connsiteX20" fmla="*/ 542925 w 619125"/>
                <a:gd name="connsiteY20" fmla="*/ 342900 h 807244"/>
                <a:gd name="connsiteX21" fmla="*/ 554832 w 619125"/>
                <a:gd name="connsiteY21" fmla="*/ 366713 h 807244"/>
                <a:gd name="connsiteX22" fmla="*/ 576263 w 619125"/>
                <a:gd name="connsiteY22" fmla="*/ 411957 h 807244"/>
                <a:gd name="connsiteX23" fmla="*/ 595313 w 619125"/>
                <a:gd name="connsiteY23" fmla="*/ 466725 h 807244"/>
                <a:gd name="connsiteX24" fmla="*/ 607219 w 619125"/>
                <a:gd name="connsiteY24" fmla="*/ 533400 h 807244"/>
                <a:gd name="connsiteX25" fmla="*/ 616744 w 619125"/>
                <a:gd name="connsiteY25" fmla="*/ 607219 h 807244"/>
                <a:gd name="connsiteX26" fmla="*/ 619125 w 619125"/>
                <a:gd name="connsiteY26" fmla="*/ 666750 h 807244"/>
                <a:gd name="connsiteX27" fmla="*/ 616744 w 619125"/>
                <a:gd name="connsiteY27" fmla="*/ 709613 h 807244"/>
                <a:gd name="connsiteX28" fmla="*/ 609600 w 619125"/>
                <a:gd name="connsiteY28" fmla="*/ 735807 h 807244"/>
                <a:gd name="connsiteX29" fmla="*/ 583407 w 619125"/>
                <a:gd name="connsiteY29" fmla="*/ 769144 h 807244"/>
                <a:gd name="connsiteX30" fmla="*/ 559594 w 619125"/>
                <a:gd name="connsiteY30" fmla="*/ 792957 h 807244"/>
                <a:gd name="connsiteX31" fmla="*/ 533400 w 619125"/>
                <a:gd name="connsiteY31" fmla="*/ 804863 h 807244"/>
                <a:gd name="connsiteX32" fmla="*/ 514350 w 619125"/>
                <a:gd name="connsiteY32" fmla="*/ 807244 h 807244"/>
                <a:gd name="connsiteX33" fmla="*/ 490538 w 619125"/>
                <a:gd name="connsiteY33" fmla="*/ 802482 h 807244"/>
                <a:gd name="connsiteX34" fmla="*/ 469107 w 619125"/>
                <a:gd name="connsiteY34" fmla="*/ 790575 h 807244"/>
                <a:gd name="connsiteX35" fmla="*/ 445294 w 619125"/>
                <a:gd name="connsiteY35" fmla="*/ 771525 h 807244"/>
                <a:gd name="connsiteX36" fmla="*/ 426244 w 619125"/>
                <a:gd name="connsiteY36" fmla="*/ 750094 h 807244"/>
                <a:gd name="connsiteX37" fmla="*/ 404813 w 619125"/>
                <a:gd name="connsiteY37" fmla="*/ 716757 h 807244"/>
                <a:gd name="connsiteX38" fmla="*/ 388144 w 619125"/>
                <a:gd name="connsiteY38" fmla="*/ 671513 h 807244"/>
                <a:gd name="connsiteX39" fmla="*/ 366713 w 619125"/>
                <a:gd name="connsiteY39" fmla="*/ 619125 h 807244"/>
                <a:gd name="connsiteX40" fmla="*/ 330994 w 619125"/>
                <a:gd name="connsiteY40" fmla="*/ 538163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125" h="807244">
                  <a:moveTo>
                    <a:pt x="330994" y="538163"/>
                  </a:moveTo>
                  <a:lnTo>
                    <a:pt x="245269" y="366713"/>
                  </a:lnTo>
                  <a:lnTo>
                    <a:pt x="216694" y="316707"/>
                  </a:lnTo>
                  <a:lnTo>
                    <a:pt x="180975" y="257175"/>
                  </a:lnTo>
                  <a:lnTo>
                    <a:pt x="123825" y="180975"/>
                  </a:lnTo>
                  <a:lnTo>
                    <a:pt x="71438" y="123825"/>
                  </a:lnTo>
                  <a:lnTo>
                    <a:pt x="26194" y="78582"/>
                  </a:lnTo>
                  <a:lnTo>
                    <a:pt x="14288" y="59532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97632" y="35719"/>
                  </a:lnTo>
                  <a:lnTo>
                    <a:pt x="200025" y="95250"/>
                  </a:lnTo>
                  <a:lnTo>
                    <a:pt x="302419" y="157163"/>
                  </a:lnTo>
                  <a:lnTo>
                    <a:pt x="390525" y="219075"/>
                  </a:lnTo>
                  <a:lnTo>
                    <a:pt x="473869" y="278607"/>
                  </a:lnTo>
                  <a:lnTo>
                    <a:pt x="519113" y="316707"/>
                  </a:lnTo>
                  <a:lnTo>
                    <a:pt x="542925" y="342900"/>
                  </a:lnTo>
                  <a:lnTo>
                    <a:pt x="554832" y="366713"/>
                  </a:lnTo>
                  <a:lnTo>
                    <a:pt x="576263" y="411957"/>
                  </a:lnTo>
                  <a:lnTo>
                    <a:pt x="595313" y="466725"/>
                  </a:lnTo>
                  <a:lnTo>
                    <a:pt x="607219" y="533400"/>
                  </a:lnTo>
                  <a:lnTo>
                    <a:pt x="616744" y="607219"/>
                  </a:lnTo>
                  <a:cubicBezTo>
                    <a:pt x="617538" y="627063"/>
                    <a:pt x="618331" y="646906"/>
                    <a:pt x="619125" y="666750"/>
                  </a:cubicBezTo>
                  <a:lnTo>
                    <a:pt x="616744" y="709613"/>
                  </a:lnTo>
                  <a:lnTo>
                    <a:pt x="609600" y="735807"/>
                  </a:lnTo>
                  <a:lnTo>
                    <a:pt x="583407" y="769144"/>
                  </a:lnTo>
                  <a:lnTo>
                    <a:pt x="559594" y="792957"/>
                  </a:lnTo>
                  <a:lnTo>
                    <a:pt x="533400" y="804863"/>
                  </a:lnTo>
                  <a:lnTo>
                    <a:pt x="514350" y="807244"/>
                  </a:lnTo>
                  <a:lnTo>
                    <a:pt x="490538" y="802482"/>
                  </a:lnTo>
                  <a:lnTo>
                    <a:pt x="469107" y="790575"/>
                  </a:lnTo>
                  <a:lnTo>
                    <a:pt x="445294" y="771525"/>
                  </a:lnTo>
                  <a:lnTo>
                    <a:pt x="426244" y="750094"/>
                  </a:lnTo>
                  <a:lnTo>
                    <a:pt x="404813" y="716757"/>
                  </a:lnTo>
                  <a:lnTo>
                    <a:pt x="388144" y="671513"/>
                  </a:lnTo>
                  <a:lnTo>
                    <a:pt x="366713" y="619125"/>
                  </a:lnTo>
                  <a:lnTo>
                    <a:pt x="330994" y="538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55F7E627-253B-47CA-AFFD-4090E37334E4}"/>
                </a:ext>
              </a:extLst>
            </p:cNvPr>
            <p:cNvSpPr/>
            <p:nvPr/>
          </p:nvSpPr>
          <p:spPr>
            <a:xfrm>
              <a:off x="5246692" y="1849438"/>
              <a:ext cx="542925" cy="793750"/>
            </a:xfrm>
            <a:custGeom>
              <a:avLst/>
              <a:gdLst>
                <a:gd name="connsiteX0" fmla="*/ 311944 w 542925"/>
                <a:gd name="connsiteY0" fmla="*/ 509588 h 792957"/>
                <a:gd name="connsiteX1" fmla="*/ 138112 w 542925"/>
                <a:gd name="connsiteY1" fmla="*/ 692944 h 792957"/>
                <a:gd name="connsiteX2" fmla="*/ 69056 w 542925"/>
                <a:gd name="connsiteY2" fmla="*/ 769144 h 792957"/>
                <a:gd name="connsiteX3" fmla="*/ 57150 w 542925"/>
                <a:gd name="connsiteY3" fmla="*/ 781050 h 792957"/>
                <a:gd name="connsiteX4" fmla="*/ 45244 w 542925"/>
                <a:gd name="connsiteY4" fmla="*/ 790575 h 792957"/>
                <a:gd name="connsiteX5" fmla="*/ 26194 w 542925"/>
                <a:gd name="connsiteY5" fmla="*/ 792957 h 792957"/>
                <a:gd name="connsiteX6" fmla="*/ 11906 w 542925"/>
                <a:gd name="connsiteY6" fmla="*/ 790575 h 792957"/>
                <a:gd name="connsiteX7" fmla="*/ 2381 w 542925"/>
                <a:gd name="connsiteY7" fmla="*/ 783432 h 792957"/>
                <a:gd name="connsiteX8" fmla="*/ 0 w 542925"/>
                <a:gd name="connsiteY8" fmla="*/ 771525 h 792957"/>
                <a:gd name="connsiteX9" fmla="*/ 7144 w 542925"/>
                <a:gd name="connsiteY9" fmla="*/ 745332 h 792957"/>
                <a:gd name="connsiteX10" fmla="*/ 59531 w 542925"/>
                <a:gd name="connsiteY10" fmla="*/ 621507 h 792957"/>
                <a:gd name="connsiteX11" fmla="*/ 119062 w 542925"/>
                <a:gd name="connsiteY11" fmla="*/ 476250 h 792957"/>
                <a:gd name="connsiteX12" fmla="*/ 176212 w 542925"/>
                <a:gd name="connsiteY12" fmla="*/ 340519 h 792957"/>
                <a:gd name="connsiteX13" fmla="*/ 216694 w 542925"/>
                <a:gd name="connsiteY13" fmla="*/ 240507 h 792957"/>
                <a:gd name="connsiteX14" fmla="*/ 223837 w 542925"/>
                <a:gd name="connsiteY14" fmla="*/ 221457 h 792957"/>
                <a:gd name="connsiteX15" fmla="*/ 228600 w 542925"/>
                <a:gd name="connsiteY15" fmla="*/ 200025 h 792957"/>
                <a:gd name="connsiteX16" fmla="*/ 228600 w 542925"/>
                <a:gd name="connsiteY16" fmla="*/ 178594 h 792957"/>
                <a:gd name="connsiteX17" fmla="*/ 219075 w 542925"/>
                <a:gd name="connsiteY17" fmla="*/ 152400 h 792957"/>
                <a:gd name="connsiteX18" fmla="*/ 195262 w 542925"/>
                <a:gd name="connsiteY18" fmla="*/ 116682 h 792957"/>
                <a:gd name="connsiteX19" fmla="*/ 173831 w 542925"/>
                <a:gd name="connsiteY19" fmla="*/ 90488 h 792957"/>
                <a:gd name="connsiteX20" fmla="*/ 154781 w 542925"/>
                <a:gd name="connsiteY20" fmla="*/ 71438 h 792957"/>
                <a:gd name="connsiteX21" fmla="*/ 142875 w 542925"/>
                <a:gd name="connsiteY21" fmla="*/ 54769 h 792957"/>
                <a:gd name="connsiteX22" fmla="*/ 135731 w 542925"/>
                <a:gd name="connsiteY22" fmla="*/ 30957 h 792957"/>
                <a:gd name="connsiteX23" fmla="*/ 135731 w 542925"/>
                <a:gd name="connsiteY23" fmla="*/ 14288 h 792957"/>
                <a:gd name="connsiteX24" fmla="*/ 140494 w 542925"/>
                <a:gd name="connsiteY24" fmla="*/ 4763 h 792957"/>
                <a:gd name="connsiteX25" fmla="*/ 161925 w 542925"/>
                <a:gd name="connsiteY25" fmla="*/ 0 h 792957"/>
                <a:gd name="connsiteX26" fmla="*/ 200025 w 542925"/>
                <a:gd name="connsiteY26" fmla="*/ 4763 h 792957"/>
                <a:gd name="connsiteX27" fmla="*/ 254794 w 542925"/>
                <a:gd name="connsiteY27" fmla="*/ 23813 h 792957"/>
                <a:gd name="connsiteX28" fmla="*/ 314325 w 542925"/>
                <a:gd name="connsiteY28" fmla="*/ 45244 h 792957"/>
                <a:gd name="connsiteX29" fmla="*/ 354806 w 542925"/>
                <a:gd name="connsiteY29" fmla="*/ 66675 h 792957"/>
                <a:gd name="connsiteX30" fmla="*/ 400050 w 542925"/>
                <a:gd name="connsiteY30" fmla="*/ 97632 h 792957"/>
                <a:gd name="connsiteX31" fmla="*/ 433387 w 542925"/>
                <a:gd name="connsiteY31" fmla="*/ 121444 h 792957"/>
                <a:gd name="connsiteX32" fmla="*/ 469106 w 542925"/>
                <a:gd name="connsiteY32" fmla="*/ 150019 h 792957"/>
                <a:gd name="connsiteX33" fmla="*/ 516731 w 542925"/>
                <a:gd name="connsiteY33" fmla="*/ 202407 h 792957"/>
                <a:gd name="connsiteX34" fmla="*/ 531019 w 542925"/>
                <a:gd name="connsiteY34" fmla="*/ 221457 h 792957"/>
                <a:gd name="connsiteX35" fmla="*/ 540544 w 542925"/>
                <a:gd name="connsiteY35" fmla="*/ 240507 h 792957"/>
                <a:gd name="connsiteX36" fmla="*/ 542925 w 542925"/>
                <a:gd name="connsiteY36" fmla="*/ 252413 h 792957"/>
                <a:gd name="connsiteX37" fmla="*/ 535781 w 542925"/>
                <a:gd name="connsiteY37" fmla="*/ 280988 h 792957"/>
                <a:gd name="connsiteX38" fmla="*/ 519112 w 542925"/>
                <a:gd name="connsiteY38" fmla="*/ 309563 h 792957"/>
                <a:gd name="connsiteX39" fmla="*/ 485775 w 542925"/>
                <a:gd name="connsiteY39" fmla="*/ 342900 h 792957"/>
                <a:gd name="connsiteX40" fmla="*/ 428625 w 542925"/>
                <a:gd name="connsiteY40" fmla="*/ 383382 h 792957"/>
                <a:gd name="connsiteX41" fmla="*/ 311944 w 542925"/>
                <a:gd name="connsiteY41" fmla="*/ 5095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2925" h="792957">
                  <a:moveTo>
                    <a:pt x="311944" y="509588"/>
                  </a:moveTo>
                  <a:lnTo>
                    <a:pt x="138112" y="692944"/>
                  </a:lnTo>
                  <a:lnTo>
                    <a:pt x="69056" y="769144"/>
                  </a:lnTo>
                  <a:lnTo>
                    <a:pt x="57150" y="781050"/>
                  </a:lnTo>
                  <a:lnTo>
                    <a:pt x="45244" y="790575"/>
                  </a:lnTo>
                  <a:lnTo>
                    <a:pt x="26194" y="792957"/>
                  </a:lnTo>
                  <a:lnTo>
                    <a:pt x="11906" y="790575"/>
                  </a:lnTo>
                  <a:lnTo>
                    <a:pt x="2381" y="783432"/>
                  </a:lnTo>
                  <a:lnTo>
                    <a:pt x="0" y="771525"/>
                  </a:lnTo>
                  <a:lnTo>
                    <a:pt x="7144" y="745332"/>
                  </a:lnTo>
                  <a:lnTo>
                    <a:pt x="59531" y="621507"/>
                  </a:lnTo>
                  <a:lnTo>
                    <a:pt x="119062" y="476250"/>
                  </a:lnTo>
                  <a:lnTo>
                    <a:pt x="176212" y="340519"/>
                  </a:lnTo>
                  <a:lnTo>
                    <a:pt x="216694" y="240507"/>
                  </a:lnTo>
                  <a:lnTo>
                    <a:pt x="223837" y="221457"/>
                  </a:lnTo>
                  <a:lnTo>
                    <a:pt x="228600" y="200025"/>
                  </a:lnTo>
                  <a:lnTo>
                    <a:pt x="228600" y="178594"/>
                  </a:lnTo>
                  <a:lnTo>
                    <a:pt x="219075" y="152400"/>
                  </a:lnTo>
                  <a:lnTo>
                    <a:pt x="195262" y="116682"/>
                  </a:lnTo>
                  <a:lnTo>
                    <a:pt x="173831" y="90488"/>
                  </a:lnTo>
                  <a:lnTo>
                    <a:pt x="154781" y="71438"/>
                  </a:lnTo>
                  <a:lnTo>
                    <a:pt x="142875" y="54769"/>
                  </a:lnTo>
                  <a:lnTo>
                    <a:pt x="135731" y="30957"/>
                  </a:lnTo>
                  <a:lnTo>
                    <a:pt x="135731" y="14288"/>
                  </a:lnTo>
                  <a:lnTo>
                    <a:pt x="140494" y="4763"/>
                  </a:lnTo>
                  <a:lnTo>
                    <a:pt x="161925" y="0"/>
                  </a:lnTo>
                  <a:lnTo>
                    <a:pt x="200025" y="4763"/>
                  </a:lnTo>
                  <a:lnTo>
                    <a:pt x="254794" y="23813"/>
                  </a:lnTo>
                  <a:lnTo>
                    <a:pt x="314325" y="45244"/>
                  </a:lnTo>
                  <a:lnTo>
                    <a:pt x="354806" y="66675"/>
                  </a:lnTo>
                  <a:lnTo>
                    <a:pt x="400050" y="97632"/>
                  </a:lnTo>
                  <a:lnTo>
                    <a:pt x="433387" y="121444"/>
                  </a:lnTo>
                  <a:lnTo>
                    <a:pt x="469106" y="150019"/>
                  </a:lnTo>
                  <a:lnTo>
                    <a:pt x="516731" y="202407"/>
                  </a:lnTo>
                  <a:lnTo>
                    <a:pt x="531019" y="221457"/>
                  </a:lnTo>
                  <a:lnTo>
                    <a:pt x="540544" y="240507"/>
                  </a:lnTo>
                  <a:lnTo>
                    <a:pt x="542925" y="252413"/>
                  </a:lnTo>
                  <a:lnTo>
                    <a:pt x="535781" y="280988"/>
                  </a:lnTo>
                  <a:lnTo>
                    <a:pt x="519112" y="309563"/>
                  </a:lnTo>
                  <a:lnTo>
                    <a:pt x="485775" y="342900"/>
                  </a:lnTo>
                  <a:lnTo>
                    <a:pt x="428625" y="383382"/>
                  </a:lnTo>
                  <a:lnTo>
                    <a:pt x="311944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00553AE8-2C07-4D73-85BE-DC1B5DAB0E28}"/>
                </a:ext>
              </a:extLst>
            </p:cNvPr>
            <p:cNvSpPr/>
            <p:nvPr/>
          </p:nvSpPr>
          <p:spPr>
            <a:xfrm>
              <a:off x="3665542" y="2868613"/>
              <a:ext cx="2039937" cy="608012"/>
            </a:xfrm>
            <a:custGeom>
              <a:avLst/>
              <a:gdLst>
                <a:gd name="connsiteX0" fmla="*/ 1562100 w 2040731"/>
                <a:gd name="connsiteY0" fmla="*/ 280988 h 607219"/>
                <a:gd name="connsiteX1" fmla="*/ 1257300 w 2040731"/>
                <a:gd name="connsiteY1" fmla="*/ 342900 h 607219"/>
                <a:gd name="connsiteX2" fmla="*/ 1021556 w 2040731"/>
                <a:gd name="connsiteY2" fmla="*/ 395288 h 607219"/>
                <a:gd name="connsiteX3" fmla="*/ 766762 w 2040731"/>
                <a:gd name="connsiteY3" fmla="*/ 469107 h 607219"/>
                <a:gd name="connsiteX4" fmla="*/ 435769 w 2040731"/>
                <a:gd name="connsiteY4" fmla="*/ 561975 h 607219"/>
                <a:gd name="connsiteX5" fmla="*/ 350044 w 2040731"/>
                <a:gd name="connsiteY5" fmla="*/ 607219 h 607219"/>
                <a:gd name="connsiteX6" fmla="*/ 295275 w 2040731"/>
                <a:gd name="connsiteY6" fmla="*/ 588169 h 607219"/>
                <a:gd name="connsiteX7" fmla="*/ 197644 w 2040731"/>
                <a:gd name="connsiteY7" fmla="*/ 545307 h 607219"/>
                <a:gd name="connsiteX8" fmla="*/ 140494 w 2040731"/>
                <a:gd name="connsiteY8" fmla="*/ 516732 h 607219"/>
                <a:gd name="connsiteX9" fmla="*/ 111919 w 2040731"/>
                <a:gd name="connsiteY9" fmla="*/ 492919 h 607219"/>
                <a:gd name="connsiteX10" fmla="*/ 69056 w 2040731"/>
                <a:gd name="connsiteY10" fmla="*/ 442913 h 607219"/>
                <a:gd name="connsiteX11" fmla="*/ 33337 w 2040731"/>
                <a:gd name="connsiteY11" fmla="*/ 385763 h 607219"/>
                <a:gd name="connsiteX12" fmla="*/ 11906 w 2040731"/>
                <a:gd name="connsiteY12" fmla="*/ 345282 h 607219"/>
                <a:gd name="connsiteX13" fmla="*/ 0 w 2040731"/>
                <a:gd name="connsiteY13" fmla="*/ 316707 h 607219"/>
                <a:gd name="connsiteX14" fmla="*/ 0 w 2040731"/>
                <a:gd name="connsiteY14" fmla="*/ 290513 h 607219"/>
                <a:gd name="connsiteX15" fmla="*/ 2381 w 2040731"/>
                <a:gd name="connsiteY15" fmla="*/ 280988 h 607219"/>
                <a:gd name="connsiteX16" fmla="*/ 16669 w 2040731"/>
                <a:gd name="connsiteY16" fmla="*/ 276225 h 607219"/>
                <a:gd name="connsiteX17" fmla="*/ 30956 w 2040731"/>
                <a:gd name="connsiteY17" fmla="*/ 276225 h 607219"/>
                <a:gd name="connsiteX18" fmla="*/ 54769 w 2040731"/>
                <a:gd name="connsiteY18" fmla="*/ 288132 h 607219"/>
                <a:gd name="connsiteX19" fmla="*/ 88106 w 2040731"/>
                <a:gd name="connsiteY19" fmla="*/ 307182 h 607219"/>
                <a:gd name="connsiteX20" fmla="*/ 130969 w 2040731"/>
                <a:gd name="connsiteY20" fmla="*/ 326232 h 607219"/>
                <a:gd name="connsiteX21" fmla="*/ 166687 w 2040731"/>
                <a:gd name="connsiteY21" fmla="*/ 338138 h 607219"/>
                <a:gd name="connsiteX22" fmla="*/ 214312 w 2040731"/>
                <a:gd name="connsiteY22" fmla="*/ 350044 h 607219"/>
                <a:gd name="connsiteX23" fmla="*/ 273844 w 2040731"/>
                <a:gd name="connsiteY23" fmla="*/ 357188 h 607219"/>
                <a:gd name="connsiteX24" fmla="*/ 321469 w 2040731"/>
                <a:gd name="connsiteY24" fmla="*/ 359569 h 607219"/>
                <a:gd name="connsiteX25" fmla="*/ 378619 w 2040731"/>
                <a:gd name="connsiteY25" fmla="*/ 361950 h 607219"/>
                <a:gd name="connsiteX26" fmla="*/ 464344 w 2040731"/>
                <a:gd name="connsiteY26" fmla="*/ 352425 h 607219"/>
                <a:gd name="connsiteX27" fmla="*/ 585787 w 2040731"/>
                <a:gd name="connsiteY27" fmla="*/ 328613 h 607219"/>
                <a:gd name="connsiteX28" fmla="*/ 809625 w 2040731"/>
                <a:gd name="connsiteY28" fmla="*/ 276225 h 607219"/>
                <a:gd name="connsiteX29" fmla="*/ 1090612 w 2040731"/>
                <a:gd name="connsiteY29" fmla="*/ 195263 h 607219"/>
                <a:gd name="connsiteX30" fmla="*/ 1259681 w 2040731"/>
                <a:gd name="connsiteY30" fmla="*/ 147638 h 607219"/>
                <a:gd name="connsiteX31" fmla="*/ 1378744 w 2040731"/>
                <a:gd name="connsiteY31" fmla="*/ 111919 h 607219"/>
                <a:gd name="connsiteX32" fmla="*/ 1552575 w 2040731"/>
                <a:gd name="connsiteY32" fmla="*/ 64294 h 607219"/>
                <a:gd name="connsiteX33" fmla="*/ 1626394 w 2040731"/>
                <a:gd name="connsiteY33" fmla="*/ 45244 h 607219"/>
                <a:gd name="connsiteX34" fmla="*/ 1664494 w 2040731"/>
                <a:gd name="connsiteY34" fmla="*/ 30957 h 607219"/>
                <a:gd name="connsiteX35" fmla="*/ 1707356 w 2040731"/>
                <a:gd name="connsiteY35" fmla="*/ 2382 h 607219"/>
                <a:gd name="connsiteX36" fmla="*/ 1738312 w 2040731"/>
                <a:gd name="connsiteY36" fmla="*/ 0 h 607219"/>
                <a:gd name="connsiteX37" fmla="*/ 1850231 w 2040731"/>
                <a:gd name="connsiteY37" fmla="*/ 9525 h 607219"/>
                <a:gd name="connsiteX38" fmla="*/ 1916906 w 2040731"/>
                <a:gd name="connsiteY38" fmla="*/ 19050 h 607219"/>
                <a:gd name="connsiteX39" fmla="*/ 1971675 w 2040731"/>
                <a:gd name="connsiteY39" fmla="*/ 33338 h 607219"/>
                <a:gd name="connsiteX40" fmla="*/ 2000250 w 2040731"/>
                <a:gd name="connsiteY40" fmla="*/ 45244 h 607219"/>
                <a:gd name="connsiteX41" fmla="*/ 2021681 w 2040731"/>
                <a:gd name="connsiteY41" fmla="*/ 59532 h 607219"/>
                <a:gd name="connsiteX42" fmla="*/ 2035969 w 2040731"/>
                <a:gd name="connsiteY42" fmla="*/ 73819 h 607219"/>
                <a:gd name="connsiteX43" fmla="*/ 2040731 w 2040731"/>
                <a:gd name="connsiteY43" fmla="*/ 90488 h 607219"/>
                <a:gd name="connsiteX44" fmla="*/ 2035969 w 2040731"/>
                <a:gd name="connsiteY44" fmla="*/ 121444 h 607219"/>
                <a:gd name="connsiteX45" fmla="*/ 2012156 w 2040731"/>
                <a:gd name="connsiteY45" fmla="*/ 166688 h 607219"/>
                <a:gd name="connsiteX46" fmla="*/ 1969294 w 2040731"/>
                <a:gd name="connsiteY46" fmla="*/ 207169 h 607219"/>
                <a:gd name="connsiteX47" fmla="*/ 1828800 w 2040731"/>
                <a:gd name="connsiteY47" fmla="*/ 233363 h 607219"/>
                <a:gd name="connsiteX48" fmla="*/ 1562100 w 2040731"/>
                <a:gd name="connsiteY48" fmla="*/ 2809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0731" h="607219">
                  <a:moveTo>
                    <a:pt x="1562100" y="280988"/>
                  </a:moveTo>
                  <a:lnTo>
                    <a:pt x="1257300" y="342900"/>
                  </a:lnTo>
                  <a:lnTo>
                    <a:pt x="1021556" y="395288"/>
                  </a:lnTo>
                  <a:lnTo>
                    <a:pt x="766762" y="469107"/>
                  </a:lnTo>
                  <a:lnTo>
                    <a:pt x="435769" y="561975"/>
                  </a:lnTo>
                  <a:lnTo>
                    <a:pt x="350044" y="607219"/>
                  </a:lnTo>
                  <a:lnTo>
                    <a:pt x="295275" y="588169"/>
                  </a:lnTo>
                  <a:lnTo>
                    <a:pt x="197644" y="545307"/>
                  </a:lnTo>
                  <a:lnTo>
                    <a:pt x="140494" y="516732"/>
                  </a:lnTo>
                  <a:lnTo>
                    <a:pt x="111919" y="492919"/>
                  </a:lnTo>
                  <a:lnTo>
                    <a:pt x="69056" y="442913"/>
                  </a:lnTo>
                  <a:lnTo>
                    <a:pt x="33337" y="385763"/>
                  </a:lnTo>
                  <a:lnTo>
                    <a:pt x="11906" y="345282"/>
                  </a:lnTo>
                  <a:lnTo>
                    <a:pt x="0" y="316707"/>
                  </a:lnTo>
                  <a:lnTo>
                    <a:pt x="0" y="290513"/>
                  </a:lnTo>
                  <a:lnTo>
                    <a:pt x="2381" y="280988"/>
                  </a:lnTo>
                  <a:lnTo>
                    <a:pt x="16669" y="276225"/>
                  </a:lnTo>
                  <a:lnTo>
                    <a:pt x="30956" y="276225"/>
                  </a:lnTo>
                  <a:lnTo>
                    <a:pt x="54769" y="288132"/>
                  </a:lnTo>
                  <a:lnTo>
                    <a:pt x="88106" y="307182"/>
                  </a:lnTo>
                  <a:lnTo>
                    <a:pt x="130969" y="326232"/>
                  </a:lnTo>
                  <a:lnTo>
                    <a:pt x="166687" y="338138"/>
                  </a:lnTo>
                  <a:lnTo>
                    <a:pt x="214312" y="350044"/>
                  </a:lnTo>
                  <a:lnTo>
                    <a:pt x="273844" y="357188"/>
                  </a:lnTo>
                  <a:lnTo>
                    <a:pt x="321469" y="359569"/>
                  </a:lnTo>
                  <a:lnTo>
                    <a:pt x="378619" y="361950"/>
                  </a:lnTo>
                  <a:lnTo>
                    <a:pt x="464344" y="352425"/>
                  </a:lnTo>
                  <a:lnTo>
                    <a:pt x="585787" y="328613"/>
                  </a:lnTo>
                  <a:lnTo>
                    <a:pt x="809625" y="276225"/>
                  </a:lnTo>
                  <a:lnTo>
                    <a:pt x="1090612" y="195263"/>
                  </a:lnTo>
                  <a:lnTo>
                    <a:pt x="1259681" y="147638"/>
                  </a:lnTo>
                  <a:lnTo>
                    <a:pt x="1378744" y="111919"/>
                  </a:lnTo>
                  <a:lnTo>
                    <a:pt x="1552575" y="64294"/>
                  </a:lnTo>
                  <a:lnTo>
                    <a:pt x="1626394" y="45244"/>
                  </a:lnTo>
                  <a:lnTo>
                    <a:pt x="1664494" y="30957"/>
                  </a:lnTo>
                  <a:lnTo>
                    <a:pt x="1707356" y="2382"/>
                  </a:lnTo>
                  <a:lnTo>
                    <a:pt x="1738312" y="0"/>
                  </a:lnTo>
                  <a:lnTo>
                    <a:pt x="1850231" y="9525"/>
                  </a:lnTo>
                  <a:lnTo>
                    <a:pt x="1916906" y="19050"/>
                  </a:lnTo>
                  <a:lnTo>
                    <a:pt x="1971675" y="33338"/>
                  </a:lnTo>
                  <a:lnTo>
                    <a:pt x="2000250" y="45244"/>
                  </a:lnTo>
                  <a:lnTo>
                    <a:pt x="2021681" y="59532"/>
                  </a:lnTo>
                  <a:lnTo>
                    <a:pt x="2035969" y="73819"/>
                  </a:lnTo>
                  <a:lnTo>
                    <a:pt x="2040731" y="90488"/>
                  </a:lnTo>
                  <a:lnTo>
                    <a:pt x="2035969" y="121444"/>
                  </a:lnTo>
                  <a:lnTo>
                    <a:pt x="2012156" y="166688"/>
                  </a:lnTo>
                  <a:lnTo>
                    <a:pt x="1969294" y="207169"/>
                  </a:lnTo>
                  <a:lnTo>
                    <a:pt x="1828800" y="233363"/>
                  </a:lnTo>
                  <a:lnTo>
                    <a:pt x="156210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D0CFA146-DAC6-4167-B29B-D41D9472BE00}"/>
                </a:ext>
              </a:extLst>
            </p:cNvPr>
            <p:cNvSpPr/>
            <p:nvPr/>
          </p:nvSpPr>
          <p:spPr>
            <a:xfrm rot="16200000">
              <a:off x="4891090" y="4521201"/>
              <a:ext cx="2514600" cy="377825"/>
            </a:xfrm>
            <a:custGeom>
              <a:avLst/>
              <a:gdLst>
                <a:gd name="connsiteX0" fmla="*/ 1459706 w 2514600"/>
                <a:gd name="connsiteY0" fmla="*/ 376237 h 378619"/>
                <a:gd name="connsiteX1" fmla="*/ 1219200 w 2514600"/>
                <a:gd name="connsiteY1" fmla="*/ 376237 h 378619"/>
                <a:gd name="connsiteX2" fmla="*/ 1085850 w 2514600"/>
                <a:gd name="connsiteY2" fmla="*/ 354806 h 378619"/>
                <a:gd name="connsiteX3" fmla="*/ 711994 w 2514600"/>
                <a:gd name="connsiteY3" fmla="*/ 340519 h 378619"/>
                <a:gd name="connsiteX4" fmla="*/ 452438 w 2514600"/>
                <a:gd name="connsiteY4" fmla="*/ 326231 h 378619"/>
                <a:gd name="connsiteX5" fmla="*/ 257175 w 2514600"/>
                <a:gd name="connsiteY5" fmla="*/ 316706 h 378619"/>
                <a:gd name="connsiteX6" fmla="*/ 123825 w 2514600"/>
                <a:gd name="connsiteY6" fmla="*/ 311944 h 378619"/>
                <a:gd name="connsiteX7" fmla="*/ 76200 w 2514600"/>
                <a:gd name="connsiteY7" fmla="*/ 307181 h 378619"/>
                <a:gd name="connsiteX8" fmla="*/ 52388 w 2514600"/>
                <a:gd name="connsiteY8" fmla="*/ 302419 h 378619"/>
                <a:gd name="connsiteX9" fmla="*/ 16669 w 2514600"/>
                <a:gd name="connsiteY9" fmla="*/ 285750 h 378619"/>
                <a:gd name="connsiteX10" fmla="*/ 2381 w 2514600"/>
                <a:gd name="connsiteY10" fmla="*/ 269081 h 378619"/>
                <a:gd name="connsiteX11" fmla="*/ 0 w 2514600"/>
                <a:gd name="connsiteY11" fmla="*/ 245269 h 378619"/>
                <a:gd name="connsiteX12" fmla="*/ 7144 w 2514600"/>
                <a:gd name="connsiteY12" fmla="*/ 216694 h 378619"/>
                <a:gd name="connsiteX13" fmla="*/ 30956 w 2514600"/>
                <a:gd name="connsiteY13" fmla="*/ 180975 h 378619"/>
                <a:gd name="connsiteX14" fmla="*/ 57150 w 2514600"/>
                <a:gd name="connsiteY14" fmla="*/ 152400 h 378619"/>
                <a:gd name="connsiteX15" fmla="*/ 107156 w 2514600"/>
                <a:gd name="connsiteY15" fmla="*/ 126206 h 378619"/>
                <a:gd name="connsiteX16" fmla="*/ 209550 w 2514600"/>
                <a:gd name="connsiteY16" fmla="*/ 95250 h 378619"/>
                <a:gd name="connsiteX17" fmla="*/ 311944 w 2514600"/>
                <a:gd name="connsiteY17" fmla="*/ 73819 h 378619"/>
                <a:gd name="connsiteX18" fmla="*/ 404813 w 2514600"/>
                <a:gd name="connsiteY18" fmla="*/ 61912 h 378619"/>
                <a:gd name="connsiteX19" fmla="*/ 466725 w 2514600"/>
                <a:gd name="connsiteY19" fmla="*/ 76200 h 378619"/>
                <a:gd name="connsiteX20" fmla="*/ 611981 w 2514600"/>
                <a:gd name="connsiteY20" fmla="*/ 100012 h 378619"/>
                <a:gd name="connsiteX21" fmla="*/ 728663 w 2514600"/>
                <a:gd name="connsiteY21" fmla="*/ 114300 h 378619"/>
                <a:gd name="connsiteX22" fmla="*/ 892969 w 2514600"/>
                <a:gd name="connsiteY22" fmla="*/ 128587 h 378619"/>
                <a:gd name="connsiteX23" fmla="*/ 1038225 w 2514600"/>
                <a:gd name="connsiteY23" fmla="*/ 138112 h 378619"/>
                <a:gd name="connsiteX24" fmla="*/ 1221581 w 2514600"/>
                <a:gd name="connsiteY24" fmla="*/ 145256 h 378619"/>
                <a:gd name="connsiteX25" fmla="*/ 1547813 w 2514600"/>
                <a:gd name="connsiteY25" fmla="*/ 150019 h 378619"/>
                <a:gd name="connsiteX26" fmla="*/ 1797844 w 2514600"/>
                <a:gd name="connsiteY26" fmla="*/ 152400 h 378619"/>
                <a:gd name="connsiteX27" fmla="*/ 2102644 w 2514600"/>
                <a:gd name="connsiteY27" fmla="*/ 152400 h 378619"/>
                <a:gd name="connsiteX28" fmla="*/ 2212181 w 2514600"/>
                <a:gd name="connsiteY28" fmla="*/ 154781 h 378619"/>
                <a:gd name="connsiteX29" fmla="*/ 2259806 w 2514600"/>
                <a:gd name="connsiteY29" fmla="*/ 142875 h 378619"/>
                <a:gd name="connsiteX30" fmla="*/ 2324100 w 2514600"/>
                <a:gd name="connsiteY30" fmla="*/ 114300 h 378619"/>
                <a:gd name="connsiteX31" fmla="*/ 2376488 w 2514600"/>
                <a:gd name="connsiteY31" fmla="*/ 88106 h 378619"/>
                <a:gd name="connsiteX32" fmla="*/ 2414588 w 2514600"/>
                <a:gd name="connsiteY32" fmla="*/ 57150 h 378619"/>
                <a:gd name="connsiteX33" fmla="*/ 2431256 w 2514600"/>
                <a:gd name="connsiteY33" fmla="*/ 35719 h 378619"/>
                <a:gd name="connsiteX34" fmla="*/ 2445544 w 2514600"/>
                <a:gd name="connsiteY34" fmla="*/ 16669 h 378619"/>
                <a:gd name="connsiteX35" fmla="*/ 2464594 w 2514600"/>
                <a:gd name="connsiteY35" fmla="*/ 4762 h 378619"/>
                <a:gd name="connsiteX36" fmla="*/ 2486025 w 2514600"/>
                <a:gd name="connsiteY36" fmla="*/ 0 h 378619"/>
                <a:gd name="connsiteX37" fmla="*/ 2497931 w 2514600"/>
                <a:gd name="connsiteY37" fmla="*/ 2381 h 378619"/>
                <a:gd name="connsiteX38" fmla="*/ 2509838 w 2514600"/>
                <a:gd name="connsiteY38" fmla="*/ 7144 h 378619"/>
                <a:gd name="connsiteX39" fmla="*/ 2514600 w 2514600"/>
                <a:gd name="connsiteY39" fmla="*/ 16669 h 378619"/>
                <a:gd name="connsiteX40" fmla="*/ 2502694 w 2514600"/>
                <a:gd name="connsiteY40" fmla="*/ 47625 h 378619"/>
                <a:gd name="connsiteX41" fmla="*/ 2459831 w 2514600"/>
                <a:gd name="connsiteY41" fmla="*/ 145256 h 378619"/>
                <a:gd name="connsiteX42" fmla="*/ 2416969 w 2514600"/>
                <a:gd name="connsiteY42" fmla="*/ 235744 h 378619"/>
                <a:gd name="connsiteX43" fmla="*/ 2369344 w 2514600"/>
                <a:gd name="connsiteY43" fmla="*/ 319087 h 378619"/>
                <a:gd name="connsiteX44" fmla="*/ 2338388 w 2514600"/>
                <a:gd name="connsiteY44" fmla="*/ 361950 h 378619"/>
                <a:gd name="connsiteX45" fmla="*/ 2221706 w 2514600"/>
                <a:gd name="connsiteY45" fmla="*/ 357187 h 378619"/>
                <a:gd name="connsiteX46" fmla="*/ 1831181 w 2514600"/>
                <a:gd name="connsiteY46" fmla="*/ 378619 h 378619"/>
                <a:gd name="connsiteX47" fmla="*/ 1695450 w 2514600"/>
                <a:gd name="connsiteY47" fmla="*/ 378619 h 378619"/>
                <a:gd name="connsiteX48" fmla="*/ 1459706 w 2514600"/>
                <a:gd name="connsiteY48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14600" h="378619">
                  <a:moveTo>
                    <a:pt x="1459706" y="376237"/>
                  </a:moveTo>
                  <a:lnTo>
                    <a:pt x="1219200" y="376237"/>
                  </a:lnTo>
                  <a:lnTo>
                    <a:pt x="1085850" y="354806"/>
                  </a:lnTo>
                  <a:lnTo>
                    <a:pt x="711994" y="340519"/>
                  </a:lnTo>
                  <a:lnTo>
                    <a:pt x="452438" y="326231"/>
                  </a:lnTo>
                  <a:lnTo>
                    <a:pt x="257175" y="316706"/>
                  </a:lnTo>
                  <a:lnTo>
                    <a:pt x="123825" y="311944"/>
                  </a:lnTo>
                  <a:lnTo>
                    <a:pt x="76200" y="307181"/>
                  </a:lnTo>
                  <a:lnTo>
                    <a:pt x="52388" y="302419"/>
                  </a:lnTo>
                  <a:lnTo>
                    <a:pt x="16669" y="285750"/>
                  </a:lnTo>
                  <a:lnTo>
                    <a:pt x="2381" y="269081"/>
                  </a:lnTo>
                  <a:lnTo>
                    <a:pt x="0" y="245269"/>
                  </a:lnTo>
                  <a:lnTo>
                    <a:pt x="7144" y="216694"/>
                  </a:lnTo>
                  <a:lnTo>
                    <a:pt x="30956" y="180975"/>
                  </a:lnTo>
                  <a:lnTo>
                    <a:pt x="57150" y="152400"/>
                  </a:lnTo>
                  <a:lnTo>
                    <a:pt x="107156" y="126206"/>
                  </a:lnTo>
                  <a:lnTo>
                    <a:pt x="209550" y="95250"/>
                  </a:lnTo>
                  <a:lnTo>
                    <a:pt x="311944" y="73819"/>
                  </a:lnTo>
                  <a:lnTo>
                    <a:pt x="404813" y="61912"/>
                  </a:lnTo>
                  <a:lnTo>
                    <a:pt x="466725" y="76200"/>
                  </a:lnTo>
                  <a:lnTo>
                    <a:pt x="611981" y="100012"/>
                  </a:lnTo>
                  <a:lnTo>
                    <a:pt x="728663" y="114300"/>
                  </a:lnTo>
                  <a:lnTo>
                    <a:pt x="892969" y="128587"/>
                  </a:lnTo>
                  <a:lnTo>
                    <a:pt x="1038225" y="138112"/>
                  </a:lnTo>
                  <a:lnTo>
                    <a:pt x="1221581" y="145256"/>
                  </a:lnTo>
                  <a:lnTo>
                    <a:pt x="1547813" y="150019"/>
                  </a:lnTo>
                  <a:lnTo>
                    <a:pt x="1797844" y="152400"/>
                  </a:lnTo>
                  <a:lnTo>
                    <a:pt x="2102644" y="152400"/>
                  </a:lnTo>
                  <a:lnTo>
                    <a:pt x="2212181" y="154781"/>
                  </a:lnTo>
                  <a:lnTo>
                    <a:pt x="2259806" y="142875"/>
                  </a:lnTo>
                  <a:lnTo>
                    <a:pt x="2324100" y="114300"/>
                  </a:lnTo>
                  <a:lnTo>
                    <a:pt x="2376488" y="88106"/>
                  </a:lnTo>
                  <a:lnTo>
                    <a:pt x="2414588" y="57150"/>
                  </a:lnTo>
                  <a:lnTo>
                    <a:pt x="2431256" y="35719"/>
                  </a:lnTo>
                  <a:lnTo>
                    <a:pt x="2445544" y="16669"/>
                  </a:lnTo>
                  <a:lnTo>
                    <a:pt x="2464594" y="4762"/>
                  </a:lnTo>
                  <a:lnTo>
                    <a:pt x="2486025" y="0"/>
                  </a:lnTo>
                  <a:lnTo>
                    <a:pt x="2497931" y="2381"/>
                  </a:lnTo>
                  <a:lnTo>
                    <a:pt x="2509838" y="7144"/>
                  </a:lnTo>
                  <a:lnTo>
                    <a:pt x="2514600" y="16669"/>
                  </a:lnTo>
                  <a:lnTo>
                    <a:pt x="2502694" y="47625"/>
                  </a:lnTo>
                  <a:lnTo>
                    <a:pt x="2459831" y="145256"/>
                  </a:lnTo>
                  <a:lnTo>
                    <a:pt x="2416969" y="235744"/>
                  </a:lnTo>
                  <a:lnTo>
                    <a:pt x="2369344" y="319087"/>
                  </a:lnTo>
                  <a:lnTo>
                    <a:pt x="2338388" y="361950"/>
                  </a:lnTo>
                  <a:lnTo>
                    <a:pt x="2221706" y="357187"/>
                  </a:lnTo>
                  <a:lnTo>
                    <a:pt x="1831181" y="378619"/>
                  </a:lnTo>
                  <a:lnTo>
                    <a:pt x="1695450" y="378619"/>
                  </a:lnTo>
                  <a:lnTo>
                    <a:pt x="14597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0EDD6064-AF2D-46FD-A4D9-5DEBE4DB6D34}"/>
                </a:ext>
              </a:extLst>
            </p:cNvPr>
            <p:cNvSpPr/>
            <p:nvPr/>
          </p:nvSpPr>
          <p:spPr>
            <a:xfrm rot="16200000">
              <a:off x="2572547" y="3534569"/>
              <a:ext cx="4394200" cy="512762"/>
            </a:xfrm>
            <a:custGeom>
              <a:avLst/>
              <a:gdLst>
                <a:gd name="connsiteX0" fmla="*/ 3281082 w 4394085"/>
                <a:gd name="connsiteY0" fmla="*/ 442719 h 513057"/>
                <a:gd name="connsiteX1" fmla="*/ 2958353 w 4394085"/>
                <a:gd name="connsiteY1" fmla="*/ 438581 h 513057"/>
                <a:gd name="connsiteX2" fmla="*/ 2788713 w 4394085"/>
                <a:gd name="connsiteY2" fmla="*/ 438581 h 513057"/>
                <a:gd name="connsiteX3" fmla="*/ 2540460 w 4394085"/>
                <a:gd name="connsiteY3" fmla="*/ 438581 h 513057"/>
                <a:gd name="connsiteX4" fmla="*/ 2403920 w 4394085"/>
                <a:gd name="connsiteY4" fmla="*/ 438581 h 513057"/>
                <a:gd name="connsiteX5" fmla="*/ 1828800 w 4394085"/>
                <a:gd name="connsiteY5" fmla="*/ 430306 h 513057"/>
                <a:gd name="connsiteX6" fmla="*/ 1460557 w 4394085"/>
                <a:gd name="connsiteY6" fmla="*/ 426169 h 513057"/>
                <a:gd name="connsiteX7" fmla="*/ 947500 w 4394085"/>
                <a:gd name="connsiteY7" fmla="*/ 422031 h 513057"/>
                <a:gd name="connsiteX8" fmla="*/ 488232 w 4394085"/>
                <a:gd name="connsiteY8" fmla="*/ 417893 h 513057"/>
                <a:gd name="connsiteX9" fmla="*/ 206878 w 4394085"/>
                <a:gd name="connsiteY9" fmla="*/ 417893 h 513057"/>
                <a:gd name="connsiteX10" fmla="*/ 107576 w 4394085"/>
                <a:gd name="connsiteY10" fmla="*/ 409618 h 513057"/>
                <a:gd name="connsiteX11" fmla="*/ 66201 w 4394085"/>
                <a:gd name="connsiteY11" fmla="*/ 401343 h 513057"/>
                <a:gd name="connsiteX12" fmla="*/ 37238 w 4394085"/>
                <a:gd name="connsiteY12" fmla="*/ 384793 h 513057"/>
                <a:gd name="connsiteX13" fmla="*/ 16550 w 4394085"/>
                <a:gd name="connsiteY13" fmla="*/ 364105 h 513057"/>
                <a:gd name="connsiteX14" fmla="*/ 0 w 4394085"/>
                <a:gd name="connsiteY14" fmla="*/ 331005 h 513057"/>
                <a:gd name="connsiteX15" fmla="*/ 8275 w 4394085"/>
                <a:gd name="connsiteY15" fmla="*/ 293767 h 513057"/>
                <a:gd name="connsiteX16" fmla="*/ 37238 w 4394085"/>
                <a:gd name="connsiteY16" fmla="*/ 252391 h 513057"/>
                <a:gd name="connsiteX17" fmla="*/ 62063 w 4394085"/>
                <a:gd name="connsiteY17" fmla="*/ 235841 h 513057"/>
                <a:gd name="connsiteX18" fmla="*/ 119989 w 4394085"/>
                <a:gd name="connsiteY18" fmla="*/ 211016 h 513057"/>
                <a:gd name="connsiteX19" fmla="*/ 202740 w 4394085"/>
                <a:gd name="connsiteY19" fmla="*/ 177915 h 513057"/>
                <a:gd name="connsiteX20" fmla="*/ 322729 w 4394085"/>
                <a:gd name="connsiteY20" fmla="*/ 144815 h 513057"/>
                <a:gd name="connsiteX21" fmla="*/ 434443 w 4394085"/>
                <a:gd name="connsiteY21" fmla="*/ 128264 h 513057"/>
                <a:gd name="connsiteX22" fmla="*/ 475819 w 4394085"/>
                <a:gd name="connsiteY22" fmla="*/ 132402 h 513057"/>
                <a:gd name="connsiteX23" fmla="*/ 542020 w 4394085"/>
                <a:gd name="connsiteY23" fmla="*/ 144815 h 513057"/>
                <a:gd name="connsiteX24" fmla="*/ 666147 w 4394085"/>
                <a:gd name="connsiteY24" fmla="*/ 165502 h 513057"/>
                <a:gd name="connsiteX25" fmla="*/ 815099 w 4394085"/>
                <a:gd name="connsiteY25" fmla="*/ 173778 h 513057"/>
                <a:gd name="connsiteX26" fmla="*/ 993014 w 4394085"/>
                <a:gd name="connsiteY26" fmla="*/ 190328 h 513057"/>
                <a:gd name="connsiteX27" fmla="*/ 1319881 w 4394085"/>
                <a:gd name="connsiteY27" fmla="*/ 202740 h 513057"/>
                <a:gd name="connsiteX28" fmla="*/ 1576409 w 4394085"/>
                <a:gd name="connsiteY28" fmla="*/ 211016 h 513057"/>
                <a:gd name="connsiteX29" fmla="*/ 1903276 w 4394085"/>
                <a:gd name="connsiteY29" fmla="*/ 215153 h 513057"/>
                <a:gd name="connsiteX30" fmla="*/ 2304619 w 4394085"/>
                <a:gd name="connsiteY30" fmla="*/ 211016 h 513057"/>
                <a:gd name="connsiteX31" fmla="*/ 2888014 w 4394085"/>
                <a:gd name="connsiteY31" fmla="*/ 215153 h 513057"/>
                <a:gd name="connsiteX32" fmla="*/ 3541748 w 4394085"/>
                <a:gd name="connsiteY32" fmla="*/ 215153 h 513057"/>
                <a:gd name="connsiteX33" fmla="*/ 4038255 w 4394085"/>
                <a:gd name="connsiteY33" fmla="*/ 215153 h 513057"/>
                <a:gd name="connsiteX34" fmla="*/ 4104456 w 4394085"/>
                <a:gd name="connsiteY34" fmla="*/ 202740 h 513057"/>
                <a:gd name="connsiteX35" fmla="*/ 4170657 w 4394085"/>
                <a:gd name="connsiteY35" fmla="*/ 177915 h 513057"/>
                <a:gd name="connsiteX36" fmla="*/ 4220308 w 4394085"/>
                <a:gd name="connsiteY36" fmla="*/ 140677 h 513057"/>
                <a:gd name="connsiteX37" fmla="*/ 4282371 w 4394085"/>
                <a:gd name="connsiteY37" fmla="*/ 74476 h 513057"/>
                <a:gd name="connsiteX38" fmla="*/ 4332022 w 4394085"/>
                <a:gd name="connsiteY38" fmla="*/ 24826 h 513057"/>
                <a:gd name="connsiteX39" fmla="*/ 4356847 w 4394085"/>
                <a:gd name="connsiteY39" fmla="*/ 4138 h 513057"/>
                <a:gd name="connsiteX40" fmla="*/ 4369260 w 4394085"/>
                <a:gd name="connsiteY40" fmla="*/ 0 h 513057"/>
                <a:gd name="connsiteX41" fmla="*/ 4389948 w 4394085"/>
                <a:gd name="connsiteY41" fmla="*/ 4138 h 513057"/>
                <a:gd name="connsiteX42" fmla="*/ 4394085 w 4394085"/>
                <a:gd name="connsiteY42" fmla="*/ 24826 h 513057"/>
                <a:gd name="connsiteX43" fmla="*/ 4389948 w 4394085"/>
                <a:gd name="connsiteY43" fmla="*/ 78614 h 513057"/>
                <a:gd name="connsiteX44" fmla="*/ 4377535 w 4394085"/>
                <a:gd name="connsiteY44" fmla="*/ 132402 h 513057"/>
                <a:gd name="connsiteX45" fmla="*/ 4360985 w 4394085"/>
                <a:gd name="connsiteY45" fmla="*/ 202740 h 513057"/>
                <a:gd name="connsiteX46" fmla="*/ 4303059 w 4394085"/>
                <a:gd name="connsiteY46" fmla="*/ 326867 h 513057"/>
                <a:gd name="connsiteX47" fmla="*/ 4236858 w 4394085"/>
                <a:gd name="connsiteY47" fmla="*/ 426169 h 513057"/>
                <a:gd name="connsiteX48" fmla="*/ 4174795 w 4394085"/>
                <a:gd name="connsiteY48" fmla="*/ 500645 h 513057"/>
                <a:gd name="connsiteX49" fmla="*/ 4145832 w 4394085"/>
                <a:gd name="connsiteY49" fmla="*/ 513057 h 513057"/>
                <a:gd name="connsiteX50" fmla="*/ 4125144 w 4394085"/>
                <a:gd name="connsiteY50" fmla="*/ 513057 h 513057"/>
                <a:gd name="connsiteX51" fmla="*/ 4071356 w 4394085"/>
                <a:gd name="connsiteY51" fmla="*/ 488232 h 513057"/>
                <a:gd name="connsiteX52" fmla="*/ 4034118 w 4394085"/>
                <a:gd name="connsiteY52" fmla="*/ 475819 h 513057"/>
                <a:gd name="connsiteX53" fmla="*/ 3967917 w 4394085"/>
                <a:gd name="connsiteY53" fmla="*/ 463407 h 513057"/>
                <a:gd name="connsiteX54" fmla="*/ 3905853 w 4394085"/>
                <a:gd name="connsiteY54" fmla="*/ 459269 h 513057"/>
                <a:gd name="connsiteX55" fmla="*/ 3281082 w 4394085"/>
                <a:gd name="connsiteY55" fmla="*/ 442719 h 51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94085" h="513057">
                  <a:moveTo>
                    <a:pt x="3281082" y="442719"/>
                  </a:moveTo>
                  <a:lnTo>
                    <a:pt x="2958353" y="438581"/>
                  </a:lnTo>
                  <a:lnTo>
                    <a:pt x="2788713" y="438581"/>
                  </a:lnTo>
                  <a:lnTo>
                    <a:pt x="2540460" y="438581"/>
                  </a:lnTo>
                  <a:lnTo>
                    <a:pt x="2403920" y="438581"/>
                  </a:lnTo>
                  <a:lnTo>
                    <a:pt x="1828800" y="430306"/>
                  </a:lnTo>
                  <a:lnTo>
                    <a:pt x="1460557" y="426169"/>
                  </a:lnTo>
                  <a:lnTo>
                    <a:pt x="947500" y="422031"/>
                  </a:lnTo>
                  <a:lnTo>
                    <a:pt x="488232" y="417893"/>
                  </a:lnTo>
                  <a:lnTo>
                    <a:pt x="206878" y="417893"/>
                  </a:lnTo>
                  <a:lnTo>
                    <a:pt x="107576" y="409618"/>
                  </a:lnTo>
                  <a:lnTo>
                    <a:pt x="66201" y="401343"/>
                  </a:lnTo>
                  <a:lnTo>
                    <a:pt x="37238" y="384793"/>
                  </a:lnTo>
                  <a:lnTo>
                    <a:pt x="16550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37238" y="252391"/>
                  </a:lnTo>
                  <a:lnTo>
                    <a:pt x="62063" y="235841"/>
                  </a:lnTo>
                  <a:lnTo>
                    <a:pt x="119989" y="211016"/>
                  </a:lnTo>
                  <a:lnTo>
                    <a:pt x="202740" y="177915"/>
                  </a:lnTo>
                  <a:lnTo>
                    <a:pt x="322729" y="144815"/>
                  </a:lnTo>
                  <a:lnTo>
                    <a:pt x="434443" y="128264"/>
                  </a:lnTo>
                  <a:lnTo>
                    <a:pt x="475819" y="132402"/>
                  </a:lnTo>
                  <a:lnTo>
                    <a:pt x="542020" y="144815"/>
                  </a:lnTo>
                  <a:lnTo>
                    <a:pt x="666147" y="165502"/>
                  </a:lnTo>
                  <a:lnTo>
                    <a:pt x="815099" y="173778"/>
                  </a:lnTo>
                  <a:lnTo>
                    <a:pt x="993014" y="190328"/>
                  </a:lnTo>
                  <a:lnTo>
                    <a:pt x="1319881" y="202740"/>
                  </a:lnTo>
                  <a:lnTo>
                    <a:pt x="1576409" y="211016"/>
                  </a:lnTo>
                  <a:lnTo>
                    <a:pt x="1903276" y="215153"/>
                  </a:lnTo>
                  <a:lnTo>
                    <a:pt x="2304619" y="211016"/>
                  </a:lnTo>
                  <a:lnTo>
                    <a:pt x="2888014" y="215153"/>
                  </a:lnTo>
                  <a:lnTo>
                    <a:pt x="3541748" y="215153"/>
                  </a:lnTo>
                  <a:lnTo>
                    <a:pt x="4038255" y="215153"/>
                  </a:lnTo>
                  <a:lnTo>
                    <a:pt x="4104456" y="202740"/>
                  </a:lnTo>
                  <a:lnTo>
                    <a:pt x="4170657" y="177915"/>
                  </a:lnTo>
                  <a:lnTo>
                    <a:pt x="4220308" y="140677"/>
                  </a:lnTo>
                  <a:lnTo>
                    <a:pt x="4282371" y="74476"/>
                  </a:lnTo>
                  <a:lnTo>
                    <a:pt x="4332022" y="24826"/>
                  </a:lnTo>
                  <a:lnTo>
                    <a:pt x="4356847" y="4138"/>
                  </a:lnTo>
                  <a:lnTo>
                    <a:pt x="4369260" y="0"/>
                  </a:lnTo>
                  <a:lnTo>
                    <a:pt x="4389948" y="4138"/>
                  </a:lnTo>
                  <a:lnTo>
                    <a:pt x="4394085" y="24826"/>
                  </a:lnTo>
                  <a:lnTo>
                    <a:pt x="4389948" y="78614"/>
                  </a:lnTo>
                  <a:lnTo>
                    <a:pt x="4377535" y="132402"/>
                  </a:lnTo>
                  <a:lnTo>
                    <a:pt x="4360985" y="202740"/>
                  </a:lnTo>
                  <a:lnTo>
                    <a:pt x="4303059" y="326867"/>
                  </a:lnTo>
                  <a:lnTo>
                    <a:pt x="4236858" y="426169"/>
                  </a:lnTo>
                  <a:lnTo>
                    <a:pt x="4174795" y="500645"/>
                  </a:lnTo>
                  <a:lnTo>
                    <a:pt x="4145832" y="513057"/>
                  </a:lnTo>
                  <a:lnTo>
                    <a:pt x="4125144" y="513057"/>
                  </a:lnTo>
                  <a:lnTo>
                    <a:pt x="4071356" y="488232"/>
                  </a:lnTo>
                  <a:lnTo>
                    <a:pt x="4034118" y="475819"/>
                  </a:lnTo>
                  <a:lnTo>
                    <a:pt x="3967917" y="463407"/>
                  </a:lnTo>
                  <a:lnTo>
                    <a:pt x="3905853" y="459269"/>
                  </a:lnTo>
                  <a:lnTo>
                    <a:pt x="3281082" y="442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2E73B0ED-F4EE-4482-B72A-57F6EEBB698E}"/>
                </a:ext>
              </a:extLst>
            </p:cNvPr>
            <p:cNvSpPr/>
            <p:nvPr/>
          </p:nvSpPr>
          <p:spPr>
            <a:xfrm rot="16200000">
              <a:off x="3272635" y="3553619"/>
              <a:ext cx="1889125" cy="1163638"/>
            </a:xfrm>
            <a:custGeom>
              <a:avLst/>
              <a:gdLst>
                <a:gd name="connsiteX0" fmla="*/ 840582 w 1888332"/>
                <a:gd name="connsiteY0" fmla="*/ 759619 h 1164431"/>
                <a:gd name="connsiteX1" fmla="*/ 657225 w 1888332"/>
                <a:gd name="connsiteY1" fmla="*/ 626269 h 1164431"/>
                <a:gd name="connsiteX2" fmla="*/ 492919 w 1888332"/>
                <a:gd name="connsiteY2" fmla="*/ 495300 h 1164431"/>
                <a:gd name="connsiteX3" fmla="*/ 350044 w 1888332"/>
                <a:gd name="connsiteY3" fmla="*/ 371475 h 1164431"/>
                <a:gd name="connsiteX4" fmla="*/ 200025 w 1888332"/>
                <a:gd name="connsiteY4" fmla="*/ 235744 h 1164431"/>
                <a:gd name="connsiteX5" fmla="*/ 90488 w 1888332"/>
                <a:gd name="connsiteY5" fmla="*/ 135731 h 1164431"/>
                <a:gd name="connsiteX6" fmla="*/ 33338 w 1888332"/>
                <a:gd name="connsiteY6" fmla="*/ 88106 h 1164431"/>
                <a:gd name="connsiteX7" fmla="*/ 16669 w 1888332"/>
                <a:gd name="connsiteY7" fmla="*/ 69056 h 1164431"/>
                <a:gd name="connsiteX8" fmla="*/ 4763 w 1888332"/>
                <a:gd name="connsiteY8" fmla="*/ 47625 h 1164431"/>
                <a:gd name="connsiteX9" fmla="*/ 0 w 1888332"/>
                <a:gd name="connsiteY9" fmla="*/ 23812 h 1164431"/>
                <a:gd name="connsiteX10" fmla="*/ 4763 w 1888332"/>
                <a:gd name="connsiteY10" fmla="*/ 7144 h 1164431"/>
                <a:gd name="connsiteX11" fmla="*/ 19050 w 1888332"/>
                <a:gd name="connsiteY11" fmla="*/ 0 h 1164431"/>
                <a:gd name="connsiteX12" fmla="*/ 47625 w 1888332"/>
                <a:gd name="connsiteY12" fmla="*/ 4762 h 1164431"/>
                <a:gd name="connsiteX13" fmla="*/ 102394 w 1888332"/>
                <a:gd name="connsiteY13" fmla="*/ 45244 h 1164431"/>
                <a:gd name="connsiteX14" fmla="*/ 242888 w 1888332"/>
                <a:gd name="connsiteY14" fmla="*/ 140494 h 1164431"/>
                <a:gd name="connsiteX15" fmla="*/ 392907 w 1888332"/>
                <a:gd name="connsiteY15" fmla="*/ 238125 h 1164431"/>
                <a:gd name="connsiteX16" fmla="*/ 521494 w 1888332"/>
                <a:gd name="connsiteY16" fmla="*/ 323850 h 1164431"/>
                <a:gd name="connsiteX17" fmla="*/ 661988 w 1888332"/>
                <a:gd name="connsiteY17" fmla="*/ 416719 h 1164431"/>
                <a:gd name="connsiteX18" fmla="*/ 807244 w 1888332"/>
                <a:gd name="connsiteY18" fmla="*/ 514350 h 1164431"/>
                <a:gd name="connsiteX19" fmla="*/ 919163 w 1888332"/>
                <a:gd name="connsiteY19" fmla="*/ 581025 h 1164431"/>
                <a:gd name="connsiteX20" fmla="*/ 1081088 w 1888332"/>
                <a:gd name="connsiteY20" fmla="*/ 669131 h 1164431"/>
                <a:gd name="connsiteX21" fmla="*/ 1238250 w 1888332"/>
                <a:gd name="connsiteY21" fmla="*/ 750094 h 1164431"/>
                <a:gd name="connsiteX22" fmla="*/ 1485900 w 1888332"/>
                <a:gd name="connsiteY22" fmla="*/ 873919 h 1164431"/>
                <a:gd name="connsiteX23" fmla="*/ 1652588 w 1888332"/>
                <a:gd name="connsiteY23" fmla="*/ 954881 h 1164431"/>
                <a:gd name="connsiteX24" fmla="*/ 1759744 w 1888332"/>
                <a:gd name="connsiteY24" fmla="*/ 1004887 h 1164431"/>
                <a:gd name="connsiteX25" fmla="*/ 1876425 w 1888332"/>
                <a:gd name="connsiteY25" fmla="*/ 1059656 h 1164431"/>
                <a:gd name="connsiteX26" fmla="*/ 1888332 w 1888332"/>
                <a:gd name="connsiteY26" fmla="*/ 1164431 h 1164431"/>
                <a:gd name="connsiteX27" fmla="*/ 1457325 w 1888332"/>
                <a:gd name="connsiteY27" fmla="*/ 1150144 h 1164431"/>
                <a:gd name="connsiteX28" fmla="*/ 1347788 w 1888332"/>
                <a:gd name="connsiteY28" fmla="*/ 1073944 h 1164431"/>
                <a:gd name="connsiteX29" fmla="*/ 1219200 w 1888332"/>
                <a:gd name="connsiteY29" fmla="*/ 997744 h 1164431"/>
                <a:gd name="connsiteX30" fmla="*/ 1040607 w 1888332"/>
                <a:gd name="connsiteY30" fmla="*/ 888206 h 1164431"/>
                <a:gd name="connsiteX31" fmla="*/ 840582 w 1888332"/>
                <a:gd name="connsiteY31" fmla="*/ 759619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88332" h="1164431">
                  <a:moveTo>
                    <a:pt x="840582" y="759619"/>
                  </a:moveTo>
                  <a:lnTo>
                    <a:pt x="657225" y="626269"/>
                  </a:lnTo>
                  <a:lnTo>
                    <a:pt x="492919" y="495300"/>
                  </a:lnTo>
                  <a:lnTo>
                    <a:pt x="350044" y="371475"/>
                  </a:lnTo>
                  <a:lnTo>
                    <a:pt x="200025" y="235744"/>
                  </a:lnTo>
                  <a:lnTo>
                    <a:pt x="90488" y="135731"/>
                  </a:lnTo>
                  <a:lnTo>
                    <a:pt x="33338" y="88106"/>
                  </a:lnTo>
                  <a:lnTo>
                    <a:pt x="16669" y="69056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7625" y="4762"/>
                  </a:lnTo>
                  <a:lnTo>
                    <a:pt x="102394" y="45244"/>
                  </a:lnTo>
                  <a:lnTo>
                    <a:pt x="242888" y="140494"/>
                  </a:lnTo>
                  <a:lnTo>
                    <a:pt x="392907" y="238125"/>
                  </a:lnTo>
                  <a:lnTo>
                    <a:pt x="521494" y="323850"/>
                  </a:lnTo>
                  <a:lnTo>
                    <a:pt x="661988" y="416719"/>
                  </a:lnTo>
                  <a:lnTo>
                    <a:pt x="807244" y="514350"/>
                  </a:lnTo>
                  <a:lnTo>
                    <a:pt x="919163" y="581025"/>
                  </a:lnTo>
                  <a:lnTo>
                    <a:pt x="1081088" y="669131"/>
                  </a:lnTo>
                  <a:lnTo>
                    <a:pt x="1238250" y="750094"/>
                  </a:lnTo>
                  <a:lnTo>
                    <a:pt x="1485900" y="873919"/>
                  </a:lnTo>
                  <a:lnTo>
                    <a:pt x="1652588" y="954881"/>
                  </a:lnTo>
                  <a:lnTo>
                    <a:pt x="1759744" y="1004887"/>
                  </a:lnTo>
                  <a:lnTo>
                    <a:pt x="1876425" y="1059656"/>
                  </a:lnTo>
                  <a:lnTo>
                    <a:pt x="1888332" y="1164431"/>
                  </a:lnTo>
                  <a:lnTo>
                    <a:pt x="1457325" y="1150144"/>
                  </a:lnTo>
                  <a:lnTo>
                    <a:pt x="1347788" y="1073944"/>
                  </a:lnTo>
                  <a:lnTo>
                    <a:pt x="1219200" y="997744"/>
                  </a:lnTo>
                  <a:lnTo>
                    <a:pt x="1040607" y="888206"/>
                  </a:lnTo>
                  <a:lnTo>
                    <a:pt x="840582" y="759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53586070-47FD-4FA3-8997-B6B15E3A5C9D}"/>
                </a:ext>
              </a:extLst>
            </p:cNvPr>
            <p:cNvSpPr/>
            <p:nvPr/>
          </p:nvSpPr>
          <p:spPr>
            <a:xfrm>
              <a:off x="4876802" y="3400425"/>
              <a:ext cx="723900" cy="776288"/>
            </a:xfrm>
            <a:custGeom>
              <a:avLst/>
              <a:gdLst>
                <a:gd name="connsiteX0" fmla="*/ 442913 w 723900"/>
                <a:gd name="connsiteY0" fmla="*/ 521494 h 776288"/>
                <a:gd name="connsiteX1" fmla="*/ 359569 w 723900"/>
                <a:gd name="connsiteY1" fmla="*/ 407194 h 776288"/>
                <a:gd name="connsiteX2" fmla="*/ 295275 w 723900"/>
                <a:gd name="connsiteY2" fmla="*/ 330994 h 776288"/>
                <a:gd name="connsiteX3" fmla="*/ 219075 w 723900"/>
                <a:gd name="connsiteY3" fmla="*/ 245269 h 776288"/>
                <a:gd name="connsiteX4" fmla="*/ 161925 w 723900"/>
                <a:gd name="connsiteY4" fmla="*/ 190500 h 776288"/>
                <a:gd name="connsiteX5" fmla="*/ 109538 w 723900"/>
                <a:gd name="connsiteY5" fmla="*/ 150019 h 776288"/>
                <a:gd name="connsiteX6" fmla="*/ 9525 w 723900"/>
                <a:gd name="connsiteY6" fmla="*/ 102394 h 776288"/>
                <a:gd name="connsiteX7" fmla="*/ 0 w 723900"/>
                <a:gd name="connsiteY7" fmla="*/ 0 h 776288"/>
                <a:gd name="connsiteX8" fmla="*/ 83344 w 723900"/>
                <a:gd name="connsiteY8" fmla="*/ 35719 h 776288"/>
                <a:gd name="connsiteX9" fmla="*/ 180975 w 723900"/>
                <a:gd name="connsiteY9" fmla="*/ 88106 h 776288"/>
                <a:gd name="connsiteX10" fmla="*/ 276225 w 723900"/>
                <a:gd name="connsiteY10" fmla="*/ 145256 h 776288"/>
                <a:gd name="connsiteX11" fmla="*/ 373856 w 723900"/>
                <a:gd name="connsiteY11" fmla="*/ 204788 h 776288"/>
                <a:gd name="connsiteX12" fmla="*/ 464344 w 723900"/>
                <a:gd name="connsiteY12" fmla="*/ 261938 h 776288"/>
                <a:gd name="connsiteX13" fmla="*/ 545306 w 723900"/>
                <a:gd name="connsiteY13" fmla="*/ 316706 h 776288"/>
                <a:gd name="connsiteX14" fmla="*/ 602456 w 723900"/>
                <a:gd name="connsiteY14" fmla="*/ 359569 h 776288"/>
                <a:gd name="connsiteX15" fmla="*/ 642938 w 723900"/>
                <a:gd name="connsiteY15" fmla="*/ 390525 h 776288"/>
                <a:gd name="connsiteX16" fmla="*/ 664369 w 723900"/>
                <a:gd name="connsiteY16" fmla="*/ 411956 h 776288"/>
                <a:gd name="connsiteX17" fmla="*/ 681038 w 723900"/>
                <a:gd name="connsiteY17" fmla="*/ 438150 h 776288"/>
                <a:gd name="connsiteX18" fmla="*/ 695325 w 723900"/>
                <a:gd name="connsiteY18" fmla="*/ 485775 h 776288"/>
                <a:gd name="connsiteX19" fmla="*/ 704850 w 723900"/>
                <a:gd name="connsiteY19" fmla="*/ 528638 h 776288"/>
                <a:gd name="connsiteX20" fmla="*/ 711994 w 723900"/>
                <a:gd name="connsiteY20" fmla="*/ 564356 h 776288"/>
                <a:gd name="connsiteX21" fmla="*/ 719138 w 723900"/>
                <a:gd name="connsiteY21" fmla="*/ 619125 h 776288"/>
                <a:gd name="connsiteX22" fmla="*/ 723900 w 723900"/>
                <a:gd name="connsiteY22" fmla="*/ 702469 h 776288"/>
                <a:gd name="connsiteX23" fmla="*/ 716756 w 723900"/>
                <a:gd name="connsiteY23" fmla="*/ 733425 h 776288"/>
                <a:gd name="connsiteX24" fmla="*/ 704850 w 723900"/>
                <a:gd name="connsiteY24" fmla="*/ 750094 h 776288"/>
                <a:gd name="connsiteX25" fmla="*/ 688181 w 723900"/>
                <a:gd name="connsiteY25" fmla="*/ 764381 h 776288"/>
                <a:gd name="connsiteX26" fmla="*/ 673894 w 723900"/>
                <a:gd name="connsiteY26" fmla="*/ 771525 h 776288"/>
                <a:gd name="connsiteX27" fmla="*/ 647700 w 723900"/>
                <a:gd name="connsiteY27" fmla="*/ 776288 h 776288"/>
                <a:gd name="connsiteX28" fmla="*/ 614363 w 723900"/>
                <a:gd name="connsiteY28" fmla="*/ 766763 h 776288"/>
                <a:gd name="connsiteX29" fmla="*/ 595313 w 723900"/>
                <a:gd name="connsiteY29" fmla="*/ 752475 h 776288"/>
                <a:gd name="connsiteX30" fmla="*/ 573881 w 723900"/>
                <a:gd name="connsiteY30" fmla="*/ 723900 h 776288"/>
                <a:gd name="connsiteX31" fmla="*/ 523875 w 723900"/>
                <a:gd name="connsiteY31" fmla="*/ 640556 h 776288"/>
                <a:gd name="connsiteX32" fmla="*/ 442913 w 723900"/>
                <a:gd name="connsiteY32" fmla="*/ 521494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776288">
                  <a:moveTo>
                    <a:pt x="442913" y="521494"/>
                  </a:moveTo>
                  <a:lnTo>
                    <a:pt x="359569" y="407194"/>
                  </a:lnTo>
                  <a:lnTo>
                    <a:pt x="295275" y="330994"/>
                  </a:lnTo>
                  <a:lnTo>
                    <a:pt x="219075" y="245269"/>
                  </a:lnTo>
                  <a:lnTo>
                    <a:pt x="161925" y="190500"/>
                  </a:lnTo>
                  <a:lnTo>
                    <a:pt x="109538" y="150019"/>
                  </a:lnTo>
                  <a:lnTo>
                    <a:pt x="9525" y="102394"/>
                  </a:lnTo>
                  <a:lnTo>
                    <a:pt x="0" y="0"/>
                  </a:lnTo>
                  <a:lnTo>
                    <a:pt x="83344" y="35719"/>
                  </a:lnTo>
                  <a:lnTo>
                    <a:pt x="180975" y="88106"/>
                  </a:lnTo>
                  <a:lnTo>
                    <a:pt x="276225" y="145256"/>
                  </a:lnTo>
                  <a:lnTo>
                    <a:pt x="373856" y="204788"/>
                  </a:lnTo>
                  <a:lnTo>
                    <a:pt x="464344" y="261938"/>
                  </a:lnTo>
                  <a:lnTo>
                    <a:pt x="545306" y="316706"/>
                  </a:lnTo>
                  <a:lnTo>
                    <a:pt x="602456" y="359569"/>
                  </a:lnTo>
                  <a:lnTo>
                    <a:pt x="642938" y="390525"/>
                  </a:lnTo>
                  <a:lnTo>
                    <a:pt x="664369" y="411956"/>
                  </a:lnTo>
                  <a:lnTo>
                    <a:pt x="681038" y="438150"/>
                  </a:lnTo>
                  <a:lnTo>
                    <a:pt x="695325" y="485775"/>
                  </a:lnTo>
                  <a:lnTo>
                    <a:pt x="704850" y="528638"/>
                  </a:lnTo>
                  <a:lnTo>
                    <a:pt x="711994" y="564356"/>
                  </a:lnTo>
                  <a:lnTo>
                    <a:pt x="719138" y="619125"/>
                  </a:lnTo>
                  <a:lnTo>
                    <a:pt x="723900" y="702469"/>
                  </a:lnTo>
                  <a:lnTo>
                    <a:pt x="716756" y="733425"/>
                  </a:lnTo>
                  <a:lnTo>
                    <a:pt x="704850" y="750094"/>
                  </a:lnTo>
                  <a:lnTo>
                    <a:pt x="688181" y="764381"/>
                  </a:lnTo>
                  <a:lnTo>
                    <a:pt x="673894" y="771525"/>
                  </a:lnTo>
                  <a:lnTo>
                    <a:pt x="647700" y="776288"/>
                  </a:lnTo>
                  <a:lnTo>
                    <a:pt x="614363" y="766763"/>
                  </a:lnTo>
                  <a:lnTo>
                    <a:pt x="595313" y="752475"/>
                  </a:lnTo>
                  <a:lnTo>
                    <a:pt x="573881" y="723900"/>
                  </a:lnTo>
                  <a:lnTo>
                    <a:pt x="523875" y="640556"/>
                  </a:lnTo>
                  <a:lnTo>
                    <a:pt x="442913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9FA083A7-2231-49A0-8DFB-4BD3ED04181A}"/>
                </a:ext>
              </a:extLst>
            </p:cNvPr>
            <p:cNvSpPr/>
            <p:nvPr/>
          </p:nvSpPr>
          <p:spPr>
            <a:xfrm>
              <a:off x="6072191" y="1884363"/>
              <a:ext cx="1747837" cy="368300"/>
            </a:xfrm>
            <a:custGeom>
              <a:avLst/>
              <a:gdLst>
                <a:gd name="connsiteX0" fmla="*/ 1212056 w 1747837"/>
                <a:gd name="connsiteY0" fmla="*/ 261937 h 369094"/>
                <a:gd name="connsiteX1" fmla="*/ 881062 w 1747837"/>
                <a:gd name="connsiteY1" fmla="*/ 300037 h 369094"/>
                <a:gd name="connsiteX2" fmla="*/ 692943 w 1747837"/>
                <a:gd name="connsiteY2" fmla="*/ 319087 h 369094"/>
                <a:gd name="connsiteX3" fmla="*/ 614362 w 1747837"/>
                <a:gd name="connsiteY3" fmla="*/ 321469 h 369094"/>
                <a:gd name="connsiteX4" fmla="*/ 550068 w 1747837"/>
                <a:gd name="connsiteY4" fmla="*/ 326231 h 369094"/>
                <a:gd name="connsiteX5" fmla="*/ 485775 w 1747837"/>
                <a:gd name="connsiteY5" fmla="*/ 333375 h 369094"/>
                <a:gd name="connsiteX6" fmla="*/ 402431 w 1747837"/>
                <a:gd name="connsiteY6" fmla="*/ 345281 h 369094"/>
                <a:gd name="connsiteX7" fmla="*/ 319087 w 1747837"/>
                <a:gd name="connsiteY7" fmla="*/ 361950 h 369094"/>
                <a:gd name="connsiteX8" fmla="*/ 264318 w 1747837"/>
                <a:gd name="connsiteY8" fmla="*/ 369094 h 369094"/>
                <a:gd name="connsiteX9" fmla="*/ 233362 w 1747837"/>
                <a:gd name="connsiteY9" fmla="*/ 364331 h 369094"/>
                <a:gd name="connsiteX10" fmla="*/ 190500 w 1747837"/>
                <a:gd name="connsiteY10" fmla="*/ 350044 h 369094"/>
                <a:gd name="connsiteX11" fmla="*/ 140493 w 1747837"/>
                <a:gd name="connsiteY11" fmla="*/ 316706 h 369094"/>
                <a:gd name="connsiteX12" fmla="*/ 90487 w 1747837"/>
                <a:gd name="connsiteY12" fmla="*/ 271462 h 369094"/>
                <a:gd name="connsiteX13" fmla="*/ 45243 w 1747837"/>
                <a:gd name="connsiteY13" fmla="*/ 223837 h 369094"/>
                <a:gd name="connsiteX14" fmla="*/ 19050 w 1747837"/>
                <a:gd name="connsiteY14" fmla="*/ 192881 h 369094"/>
                <a:gd name="connsiteX15" fmla="*/ 4762 w 1747837"/>
                <a:gd name="connsiteY15" fmla="*/ 166687 h 369094"/>
                <a:gd name="connsiteX16" fmla="*/ 0 w 1747837"/>
                <a:gd name="connsiteY16" fmla="*/ 145256 h 369094"/>
                <a:gd name="connsiteX17" fmla="*/ 4762 w 1747837"/>
                <a:gd name="connsiteY17" fmla="*/ 128587 h 369094"/>
                <a:gd name="connsiteX18" fmla="*/ 21431 w 1747837"/>
                <a:gd name="connsiteY18" fmla="*/ 121444 h 369094"/>
                <a:gd name="connsiteX19" fmla="*/ 42862 w 1747837"/>
                <a:gd name="connsiteY19" fmla="*/ 128587 h 369094"/>
                <a:gd name="connsiteX20" fmla="*/ 85725 w 1747837"/>
                <a:gd name="connsiteY20" fmla="*/ 150019 h 369094"/>
                <a:gd name="connsiteX21" fmla="*/ 121443 w 1747837"/>
                <a:gd name="connsiteY21" fmla="*/ 164306 h 369094"/>
                <a:gd name="connsiteX22" fmla="*/ 161925 w 1747837"/>
                <a:gd name="connsiteY22" fmla="*/ 176212 h 369094"/>
                <a:gd name="connsiteX23" fmla="*/ 228600 w 1747837"/>
                <a:gd name="connsiteY23" fmla="*/ 183356 h 369094"/>
                <a:gd name="connsiteX24" fmla="*/ 323850 w 1747837"/>
                <a:gd name="connsiteY24" fmla="*/ 183356 h 369094"/>
                <a:gd name="connsiteX25" fmla="*/ 469106 w 1747837"/>
                <a:gd name="connsiteY25" fmla="*/ 178594 h 369094"/>
                <a:gd name="connsiteX26" fmla="*/ 690562 w 1747837"/>
                <a:gd name="connsiteY26" fmla="*/ 159544 h 369094"/>
                <a:gd name="connsiteX27" fmla="*/ 885825 w 1747837"/>
                <a:gd name="connsiteY27" fmla="*/ 145256 h 369094"/>
                <a:gd name="connsiteX28" fmla="*/ 985837 w 1747837"/>
                <a:gd name="connsiteY28" fmla="*/ 128587 h 369094"/>
                <a:gd name="connsiteX29" fmla="*/ 1057275 w 1747837"/>
                <a:gd name="connsiteY29" fmla="*/ 116681 h 369094"/>
                <a:gd name="connsiteX30" fmla="*/ 1112043 w 1747837"/>
                <a:gd name="connsiteY30" fmla="*/ 104775 h 369094"/>
                <a:gd name="connsiteX31" fmla="*/ 1181100 w 1747837"/>
                <a:gd name="connsiteY31" fmla="*/ 88106 h 369094"/>
                <a:gd name="connsiteX32" fmla="*/ 1250156 w 1747837"/>
                <a:gd name="connsiteY32" fmla="*/ 61912 h 369094"/>
                <a:gd name="connsiteX33" fmla="*/ 1331118 w 1747837"/>
                <a:gd name="connsiteY33" fmla="*/ 30956 h 369094"/>
                <a:gd name="connsiteX34" fmla="*/ 1395412 w 1747837"/>
                <a:gd name="connsiteY34" fmla="*/ 7144 h 369094"/>
                <a:gd name="connsiteX35" fmla="*/ 1433512 w 1747837"/>
                <a:gd name="connsiteY35" fmla="*/ 0 h 369094"/>
                <a:gd name="connsiteX36" fmla="*/ 1466850 w 1747837"/>
                <a:gd name="connsiteY36" fmla="*/ 2381 h 369094"/>
                <a:gd name="connsiteX37" fmla="*/ 1509712 w 1747837"/>
                <a:gd name="connsiteY37" fmla="*/ 14287 h 369094"/>
                <a:gd name="connsiteX38" fmla="*/ 1581150 w 1747837"/>
                <a:gd name="connsiteY38" fmla="*/ 38100 h 369094"/>
                <a:gd name="connsiteX39" fmla="*/ 1662112 w 1747837"/>
                <a:gd name="connsiteY39" fmla="*/ 78581 h 369094"/>
                <a:gd name="connsiteX40" fmla="*/ 1712118 w 1747837"/>
                <a:gd name="connsiteY40" fmla="*/ 107156 h 369094"/>
                <a:gd name="connsiteX41" fmla="*/ 1735931 w 1747837"/>
                <a:gd name="connsiteY41" fmla="*/ 130969 h 369094"/>
                <a:gd name="connsiteX42" fmla="*/ 1747837 w 1747837"/>
                <a:gd name="connsiteY42" fmla="*/ 150019 h 369094"/>
                <a:gd name="connsiteX43" fmla="*/ 1747837 w 1747837"/>
                <a:gd name="connsiteY43" fmla="*/ 159544 h 369094"/>
                <a:gd name="connsiteX44" fmla="*/ 1743075 w 1747837"/>
                <a:gd name="connsiteY44" fmla="*/ 178594 h 369094"/>
                <a:gd name="connsiteX45" fmla="*/ 1719262 w 1747837"/>
                <a:gd name="connsiteY45" fmla="*/ 200025 h 369094"/>
                <a:gd name="connsiteX46" fmla="*/ 1666875 w 1747837"/>
                <a:gd name="connsiteY46" fmla="*/ 214312 h 369094"/>
                <a:gd name="connsiteX47" fmla="*/ 1385887 w 1747837"/>
                <a:gd name="connsiteY47" fmla="*/ 242887 h 369094"/>
                <a:gd name="connsiteX48" fmla="*/ 1212056 w 1747837"/>
                <a:gd name="connsiteY48" fmla="*/ 261937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7837" h="369094">
                  <a:moveTo>
                    <a:pt x="1212056" y="261937"/>
                  </a:moveTo>
                  <a:lnTo>
                    <a:pt x="881062" y="300037"/>
                  </a:lnTo>
                  <a:lnTo>
                    <a:pt x="692943" y="319087"/>
                  </a:lnTo>
                  <a:lnTo>
                    <a:pt x="614362" y="321469"/>
                  </a:lnTo>
                  <a:lnTo>
                    <a:pt x="550068" y="326231"/>
                  </a:lnTo>
                  <a:lnTo>
                    <a:pt x="485775" y="333375"/>
                  </a:lnTo>
                  <a:lnTo>
                    <a:pt x="402431" y="345281"/>
                  </a:lnTo>
                  <a:lnTo>
                    <a:pt x="319087" y="361950"/>
                  </a:lnTo>
                  <a:lnTo>
                    <a:pt x="264318" y="369094"/>
                  </a:lnTo>
                  <a:lnTo>
                    <a:pt x="233362" y="364331"/>
                  </a:lnTo>
                  <a:lnTo>
                    <a:pt x="190500" y="350044"/>
                  </a:lnTo>
                  <a:lnTo>
                    <a:pt x="140493" y="316706"/>
                  </a:lnTo>
                  <a:lnTo>
                    <a:pt x="90487" y="271462"/>
                  </a:lnTo>
                  <a:lnTo>
                    <a:pt x="45243" y="223837"/>
                  </a:lnTo>
                  <a:lnTo>
                    <a:pt x="19050" y="192881"/>
                  </a:lnTo>
                  <a:lnTo>
                    <a:pt x="4762" y="166687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1431" y="121444"/>
                  </a:lnTo>
                  <a:lnTo>
                    <a:pt x="42862" y="128587"/>
                  </a:lnTo>
                  <a:lnTo>
                    <a:pt x="85725" y="150019"/>
                  </a:lnTo>
                  <a:lnTo>
                    <a:pt x="121443" y="164306"/>
                  </a:lnTo>
                  <a:lnTo>
                    <a:pt x="161925" y="176212"/>
                  </a:lnTo>
                  <a:lnTo>
                    <a:pt x="228600" y="183356"/>
                  </a:lnTo>
                  <a:lnTo>
                    <a:pt x="323850" y="183356"/>
                  </a:lnTo>
                  <a:lnTo>
                    <a:pt x="469106" y="178594"/>
                  </a:lnTo>
                  <a:lnTo>
                    <a:pt x="690562" y="159544"/>
                  </a:lnTo>
                  <a:lnTo>
                    <a:pt x="885825" y="145256"/>
                  </a:lnTo>
                  <a:lnTo>
                    <a:pt x="985837" y="128587"/>
                  </a:lnTo>
                  <a:lnTo>
                    <a:pt x="1057275" y="116681"/>
                  </a:lnTo>
                  <a:lnTo>
                    <a:pt x="1112043" y="104775"/>
                  </a:lnTo>
                  <a:lnTo>
                    <a:pt x="1181100" y="88106"/>
                  </a:lnTo>
                  <a:lnTo>
                    <a:pt x="1250156" y="61912"/>
                  </a:lnTo>
                  <a:lnTo>
                    <a:pt x="1331118" y="30956"/>
                  </a:lnTo>
                  <a:lnTo>
                    <a:pt x="1395412" y="7144"/>
                  </a:lnTo>
                  <a:lnTo>
                    <a:pt x="1433512" y="0"/>
                  </a:lnTo>
                  <a:lnTo>
                    <a:pt x="1466850" y="2381"/>
                  </a:lnTo>
                  <a:lnTo>
                    <a:pt x="1509712" y="14287"/>
                  </a:lnTo>
                  <a:lnTo>
                    <a:pt x="1581150" y="38100"/>
                  </a:lnTo>
                  <a:lnTo>
                    <a:pt x="1662112" y="78581"/>
                  </a:lnTo>
                  <a:lnTo>
                    <a:pt x="1712118" y="107156"/>
                  </a:lnTo>
                  <a:lnTo>
                    <a:pt x="1735931" y="130969"/>
                  </a:lnTo>
                  <a:lnTo>
                    <a:pt x="1747837" y="150019"/>
                  </a:lnTo>
                  <a:lnTo>
                    <a:pt x="1747837" y="159544"/>
                  </a:lnTo>
                  <a:lnTo>
                    <a:pt x="1743075" y="178594"/>
                  </a:lnTo>
                  <a:lnTo>
                    <a:pt x="1719262" y="200025"/>
                  </a:lnTo>
                  <a:lnTo>
                    <a:pt x="1666875" y="214312"/>
                  </a:lnTo>
                  <a:lnTo>
                    <a:pt x="1385887" y="242887"/>
                  </a:lnTo>
                  <a:lnTo>
                    <a:pt x="121205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14C5E960-D3F6-4ADD-807A-154EE62C1437}"/>
                </a:ext>
              </a:extLst>
            </p:cNvPr>
            <p:cNvSpPr/>
            <p:nvPr/>
          </p:nvSpPr>
          <p:spPr>
            <a:xfrm>
              <a:off x="6530978" y="1463675"/>
              <a:ext cx="512763" cy="1612900"/>
            </a:xfrm>
            <a:custGeom>
              <a:avLst/>
              <a:gdLst>
                <a:gd name="connsiteX0" fmla="*/ 451915 w 512699"/>
                <a:gd name="connsiteY0" fmla="*/ 850974 h 1612093"/>
                <a:gd name="connsiteX1" fmla="*/ 451915 w 512699"/>
                <a:gd name="connsiteY1" fmla="*/ 1004254 h 1612093"/>
                <a:gd name="connsiteX2" fmla="*/ 451915 w 512699"/>
                <a:gd name="connsiteY2" fmla="*/ 1144321 h 1612093"/>
                <a:gd name="connsiteX3" fmla="*/ 451915 w 512699"/>
                <a:gd name="connsiteY3" fmla="*/ 1585665 h 1612093"/>
                <a:gd name="connsiteX4" fmla="*/ 203494 w 512699"/>
                <a:gd name="connsiteY4" fmla="*/ 1612093 h 1612093"/>
                <a:gd name="connsiteX5" fmla="*/ 206137 w 512699"/>
                <a:gd name="connsiteY5" fmla="*/ 1178678 h 1612093"/>
                <a:gd name="connsiteX6" fmla="*/ 206137 w 512699"/>
                <a:gd name="connsiteY6" fmla="*/ 1028039 h 1612093"/>
                <a:gd name="connsiteX7" fmla="*/ 206137 w 512699"/>
                <a:gd name="connsiteY7" fmla="*/ 726763 h 1612093"/>
                <a:gd name="connsiteX8" fmla="*/ 206137 w 512699"/>
                <a:gd name="connsiteY8" fmla="*/ 589339 h 1612093"/>
                <a:gd name="connsiteX9" fmla="*/ 203494 w 512699"/>
                <a:gd name="connsiteY9" fmla="*/ 369989 h 1612093"/>
                <a:gd name="connsiteX10" fmla="*/ 200851 w 512699"/>
                <a:gd name="connsiteY10" fmla="*/ 332990 h 1612093"/>
                <a:gd name="connsiteX11" fmla="*/ 190280 w 512699"/>
                <a:gd name="connsiteY11" fmla="*/ 282777 h 1612093"/>
                <a:gd name="connsiteX12" fmla="*/ 182352 w 512699"/>
                <a:gd name="connsiteY12" fmla="*/ 221993 h 1612093"/>
                <a:gd name="connsiteX13" fmla="*/ 134782 w 512699"/>
                <a:gd name="connsiteY13" fmla="*/ 166495 h 1612093"/>
                <a:gd name="connsiteX14" fmla="*/ 89855 w 512699"/>
                <a:gd name="connsiteY14" fmla="*/ 124211 h 1612093"/>
                <a:gd name="connsiteX15" fmla="*/ 50213 w 512699"/>
                <a:gd name="connsiteY15" fmla="*/ 92497 h 1612093"/>
                <a:gd name="connsiteX16" fmla="*/ 21143 w 512699"/>
                <a:gd name="connsiteY16" fmla="*/ 68712 h 1612093"/>
                <a:gd name="connsiteX17" fmla="*/ 5286 w 512699"/>
                <a:gd name="connsiteY17" fmla="*/ 47570 h 1612093"/>
                <a:gd name="connsiteX18" fmla="*/ 0 w 512699"/>
                <a:gd name="connsiteY18" fmla="*/ 23785 h 1612093"/>
                <a:gd name="connsiteX19" fmla="*/ 7929 w 512699"/>
                <a:gd name="connsiteY19" fmla="*/ 7928 h 1612093"/>
                <a:gd name="connsiteX20" fmla="*/ 31714 w 512699"/>
                <a:gd name="connsiteY20" fmla="*/ 0 h 1612093"/>
                <a:gd name="connsiteX21" fmla="*/ 58141 w 512699"/>
                <a:gd name="connsiteY21" fmla="*/ 0 h 1612093"/>
                <a:gd name="connsiteX22" fmla="*/ 97783 w 512699"/>
                <a:gd name="connsiteY22" fmla="*/ 5286 h 1612093"/>
                <a:gd name="connsiteX23" fmla="*/ 177066 w 512699"/>
                <a:gd name="connsiteY23" fmla="*/ 29071 h 1612093"/>
                <a:gd name="connsiteX24" fmla="*/ 248421 w 512699"/>
                <a:gd name="connsiteY24" fmla="*/ 58141 h 1612093"/>
                <a:gd name="connsiteX25" fmla="*/ 309205 w 512699"/>
                <a:gd name="connsiteY25" fmla="*/ 84569 h 1612093"/>
                <a:gd name="connsiteX26" fmla="*/ 359418 w 512699"/>
                <a:gd name="connsiteY26" fmla="*/ 113639 h 1612093"/>
                <a:gd name="connsiteX27" fmla="*/ 412273 w 512699"/>
                <a:gd name="connsiteY27" fmla="*/ 150638 h 1612093"/>
                <a:gd name="connsiteX28" fmla="*/ 454558 w 512699"/>
                <a:gd name="connsiteY28" fmla="*/ 190280 h 1612093"/>
                <a:gd name="connsiteX29" fmla="*/ 483628 w 512699"/>
                <a:gd name="connsiteY29" fmla="*/ 224636 h 1612093"/>
                <a:gd name="connsiteX30" fmla="*/ 504770 w 512699"/>
                <a:gd name="connsiteY30" fmla="*/ 261635 h 1612093"/>
                <a:gd name="connsiteX31" fmla="*/ 512699 w 512699"/>
                <a:gd name="connsiteY31" fmla="*/ 290705 h 1612093"/>
                <a:gd name="connsiteX32" fmla="*/ 499485 w 512699"/>
                <a:gd name="connsiteY32" fmla="*/ 317133 h 1612093"/>
                <a:gd name="connsiteX33" fmla="*/ 480985 w 512699"/>
                <a:gd name="connsiteY33" fmla="*/ 362060 h 1612093"/>
                <a:gd name="connsiteX34" fmla="*/ 467771 w 512699"/>
                <a:gd name="connsiteY34" fmla="*/ 417558 h 1612093"/>
                <a:gd name="connsiteX35" fmla="*/ 454558 w 512699"/>
                <a:gd name="connsiteY35" fmla="*/ 475700 h 1612093"/>
                <a:gd name="connsiteX36" fmla="*/ 449272 w 512699"/>
                <a:gd name="connsiteY36" fmla="*/ 586696 h 1612093"/>
                <a:gd name="connsiteX37" fmla="*/ 451915 w 512699"/>
                <a:gd name="connsiteY37" fmla="*/ 850974 h 161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2699" h="1612093">
                  <a:moveTo>
                    <a:pt x="451915" y="850974"/>
                  </a:moveTo>
                  <a:lnTo>
                    <a:pt x="451915" y="1004254"/>
                  </a:lnTo>
                  <a:lnTo>
                    <a:pt x="451915" y="1144321"/>
                  </a:lnTo>
                  <a:lnTo>
                    <a:pt x="451915" y="1585665"/>
                  </a:lnTo>
                  <a:lnTo>
                    <a:pt x="203494" y="1612093"/>
                  </a:lnTo>
                  <a:lnTo>
                    <a:pt x="206137" y="1178678"/>
                  </a:lnTo>
                  <a:lnTo>
                    <a:pt x="206137" y="1028039"/>
                  </a:lnTo>
                  <a:lnTo>
                    <a:pt x="206137" y="726763"/>
                  </a:lnTo>
                  <a:lnTo>
                    <a:pt x="206137" y="589339"/>
                  </a:lnTo>
                  <a:lnTo>
                    <a:pt x="203494" y="369989"/>
                  </a:lnTo>
                  <a:lnTo>
                    <a:pt x="200851" y="332990"/>
                  </a:lnTo>
                  <a:lnTo>
                    <a:pt x="190280" y="282777"/>
                  </a:lnTo>
                  <a:lnTo>
                    <a:pt x="182352" y="221993"/>
                  </a:lnTo>
                  <a:lnTo>
                    <a:pt x="134782" y="166495"/>
                  </a:lnTo>
                  <a:lnTo>
                    <a:pt x="89855" y="124211"/>
                  </a:lnTo>
                  <a:lnTo>
                    <a:pt x="50213" y="92497"/>
                  </a:lnTo>
                  <a:lnTo>
                    <a:pt x="21143" y="68712"/>
                  </a:lnTo>
                  <a:lnTo>
                    <a:pt x="5286" y="47570"/>
                  </a:lnTo>
                  <a:lnTo>
                    <a:pt x="0" y="23785"/>
                  </a:lnTo>
                  <a:lnTo>
                    <a:pt x="7929" y="7928"/>
                  </a:lnTo>
                  <a:lnTo>
                    <a:pt x="31714" y="0"/>
                  </a:lnTo>
                  <a:lnTo>
                    <a:pt x="58141" y="0"/>
                  </a:lnTo>
                  <a:lnTo>
                    <a:pt x="97783" y="5286"/>
                  </a:lnTo>
                  <a:lnTo>
                    <a:pt x="177066" y="29071"/>
                  </a:lnTo>
                  <a:lnTo>
                    <a:pt x="248421" y="58141"/>
                  </a:lnTo>
                  <a:lnTo>
                    <a:pt x="309205" y="84569"/>
                  </a:lnTo>
                  <a:lnTo>
                    <a:pt x="359418" y="113639"/>
                  </a:lnTo>
                  <a:lnTo>
                    <a:pt x="412273" y="150638"/>
                  </a:lnTo>
                  <a:lnTo>
                    <a:pt x="454558" y="190280"/>
                  </a:lnTo>
                  <a:lnTo>
                    <a:pt x="483628" y="224636"/>
                  </a:lnTo>
                  <a:lnTo>
                    <a:pt x="504770" y="261635"/>
                  </a:lnTo>
                  <a:lnTo>
                    <a:pt x="512699" y="290705"/>
                  </a:lnTo>
                  <a:lnTo>
                    <a:pt x="499485" y="317133"/>
                  </a:lnTo>
                  <a:lnTo>
                    <a:pt x="480985" y="362060"/>
                  </a:lnTo>
                  <a:lnTo>
                    <a:pt x="467771" y="417558"/>
                  </a:lnTo>
                  <a:lnTo>
                    <a:pt x="454558" y="475700"/>
                  </a:lnTo>
                  <a:lnTo>
                    <a:pt x="449272" y="586696"/>
                  </a:lnTo>
                  <a:lnTo>
                    <a:pt x="451915" y="8509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49232603-2CDA-4EEB-AE51-3943433A8633}"/>
                </a:ext>
              </a:extLst>
            </p:cNvPr>
            <p:cNvSpPr/>
            <p:nvPr/>
          </p:nvSpPr>
          <p:spPr>
            <a:xfrm>
              <a:off x="5829302" y="2357438"/>
              <a:ext cx="1938338" cy="381000"/>
            </a:xfrm>
            <a:custGeom>
              <a:avLst/>
              <a:gdLst>
                <a:gd name="connsiteX0" fmla="*/ 1397794 w 1938338"/>
                <a:gd name="connsiteY0" fmla="*/ 252412 h 381000"/>
                <a:gd name="connsiteX1" fmla="*/ 1126331 w 1938338"/>
                <a:gd name="connsiteY1" fmla="*/ 273843 h 381000"/>
                <a:gd name="connsiteX2" fmla="*/ 928688 w 1938338"/>
                <a:gd name="connsiteY2" fmla="*/ 290512 h 381000"/>
                <a:gd name="connsiteX3" fmla="*/ 671513 w 1938338"/>
                <a:gd name="connsiteY3" fmla="*/ 326231 h 381000"/>
                <a:gd name="connsiteX4" fmla="*/ 416719 w 1938338"/>
                <a:gd name="connsiteY4" fmla="*/ 373856 h 381000"/>
                <a:gd name="connsiteX5" fmla="*/ 385763 w 1938338"/>
                <a:gd name="connsiteY5" fmla="*/ 381000 h 381000"/>
                <a:gd name="connsiteX6" fmla="*/ 361950 w 1938338"/>
                <a:gd name="connsiteY6" fmla="*/ 381000 h 381000"/>
                <a:gd name="connsiteX7" fmla="*/ 319088 w 1938338"/>
                <a:gd name="connsiteY7" fmla="*/ 376237 h 381000"/>
                <a:gd name="connsiteX8" fmla="*/ 276225 w 1938338"/>
                <a:gd name="connsiteY8" fmla="*/ 361950 h 381000"/>
                <a:gd name="connsiteX9" fmla="*/ 242888 w 1938338"/>
                <a:gd name="connsiteY9" fmla="*/ 347662 h 381000"/>
                <a:gd name="connsiteX10" fmla="*/ 209550 w 1938338"/>
                <a:gd name="connsiteY10" fmla="*/ 328612 h 381000"/>
                <a:gd name="connsiteX11" fmla="*/ 152400 w 1938338"/>
                <a:gd name="connsiteY11" fmla="*/ 292893 h 381000"/>
                <a:gd name="connsiteX12" fmla="*/ 78581 w 1938338"/>
                <a:gd name="connsiteY12" fmla="*/ 230981 h 381000"/>
                <a:gd name="connsiteX13" fmla="*/ 19050 w 1938338"/>
                <a:gd name="connsiteY13" fmla="*/ 171450 h 381000"/>
                <a:gd name="connsiteX14" fmla="*/ 7144 w 1938338"/>
                <a:gd name="connsiteY14" fmla="*/ 152400 h 381000"/>
                <a:gd name="connsiteX15" fmla="*/ 0 w 1938338"/>
                <a:gd name="connsiteY15" fmla="*/ 128587 h 381000"/>
                <a:gd name="connsiteX16" fmla="*/ 0 w 1938338"/>
                <a:gd name="connsiteY16" fmla="*/ 111918 h 381000"/>
                <a:gd name="connsiteX17" fmla="*/ 4763 w 1938338"/>
                <a:gd name="connsiteY17" fmla="*/ 100012 h 381000"/>
                <a:gd name="connsiteX18" fmla="*/ 28575 w 1938338"/>
                <a:gd name="connsiteY18" fmla="*/ 95250 h 381000"/>
                <a:gd name="connsiteX19" fmla="*/ 59531 w 1938338"/>
                <a:gd name="connsiteY19" fmla="*/ 109537 h 381000"/>
                <a:gd name="connsiteX20" fmla="*/ 119063 w 1938338"/>
                <a:gd name="connsiteY20" fmla="*/ 150018 h 381000"/>
                <a:gd name="connsiteX21" fmla="*/ 166688 w 1938338"/>
                <a:gd name="connsiteY21" fmla="*/ 176212 h 381000"/>
                <a:gd name="connsiteX22" fmla="*/ 209550 w 1938338"/>
                <a:gd name="connsiteY22" fmla="*/ 192881 h 381000"/>
                <a:gd name="connsiteX23" fmla="*/ 254794 w 1938338"/>
                <a:gd name="connsiteY23" fmla="*/ 204787 h 381000"/>
                <a:gd name="connsiteX24" fmla="*/ 288131 w 1938338"/>
                <a:gd name="connsiteY24" fmla="*/ 209550 h 381000"/>
                <a:gd name="connsiteX25" fmla="*/ 338138 w 1938338"/>
                <a:gd name="connsiteY25" fmla="*/ 207168 h 381000"/>
                <a:gd name="connsiteX26" fmla="*/ 435769 w 1938338"/>
                <a:gd name="connsiteY26" fmla="*/ 190500 h 381000"/>
                <a:gd name="connsiteX27" fmla="*/ 757238 w 1938338"/>
                <a:gd name="connsiteY27" fmla="*/ 152400 h 381000"/>
                <a:gd name="connsiteX28" fmla="*/ 933450 w 1938338"/>
                <a:gd name="connsiteY28" fmla="*/ 130968 h 381000"/>
                <a:gd name="connsiteX29" fmla="*/ 1126331 w 1938338"/>
                <a:gd name="connsiteY29" fmla="*/ 92868 h 381000"/>
                <a:gd name="connsiteX30" fmla="*/ 1283494 w 1938338"/>
                <a:gd name="connsiteY30" fmla="*/ 73818 h 381000"/>
                <a:gd name="connsiteX31" fmla="*/ 1390650 w 1938338"/>
                <a:gd name="connsiteY31" fmla="*/ 57150 h 381000"/>
                <a:gd name="connsiteX32" fmla="*/ 1473994 w 1938338"/>
                <a:gd name="connsiteY32" fmla="*/ 42862 h 381000"/>
                <a:gd name="connsiteX33" fmla="*/ 1538288 w 1938338"/>
                <a:gd name="connsiteY33" fmla="*/ 28575 h 381000"/>
                <a:gd name="connsiteX34" fmla="*/ 1593056 w 1938338"/>
                <a:gd name="connsiteY34" fmla="*/ 4762 h 381000"/>
                <a:gd name="connsiteX35" fmla="*/ 1624013 w 1938338"/>
                <a:gd name="connsiteY35" fmla="*/ 0 h 381000"/>
                <a:gd name="connsiteX36" fmla="*/ 1697831 w 1938338"/>
                <a:gd name="connsiteY36" fmla="*/ 9525 h 381000"/>
                <a:gd name="connsiteX37" fmla="*/ 1747838 w 1938338"/>
                <a:gd name="connsiteY37" fmla="*/ 23812 h 381000"/>
                <a:gd name="connsiteX38" fmla="*/ 1797844 w 1938338"/>
                <a:gd name="connsiteY38" fmla="*/ 45243 h 381000"/>
                <a:gd name="connsiteX39" fmla="*/ 1857375 w 1938338"/>
                <a:gd name="connsiteY39" fmla="*/ 76200 h 381000"/>
                <a:gd name="connsiteX40" fmla="*/ 1907381 w 1938338"/>
                <a:gd name="connsiteY40" fmla="*/ 104775 h 381000"/>
                <a:gd name="connsiteX41" fmla="*/ 1921669 w 1938338"/>
                <a:gd name="connsiteY41" fmla="*/ 116681 h 381000"/>
                <a:gd name="connsiteX42" fmla="*/ 1935956 w 1938338"/>
                <a:gd name="connsiteY42" fmla="*/ 135731 h 381000"/>
                <a:gd name="connsiteX43" fmla="*/ 1938338 w 1938338"/>
                <a:gd name="connsiteY43" fmla="*/ 152400 h 381000"/>
                <a:gd name="connsiteX44" fmla="*/ 1933575 w 1938338"/>
                <a:gd name="connsiteY44" fmla="*/ 178593 h 381000"/>
                <a:gd name="connsiteX45" fmla="*/ 1919288 w 1938338"/>
                <a:gd name="connsiteY45" fmla="*/ 197643 h 381000"/>
                <a:gd name="connsiteX46" fmla="*/ 1883569 w 1938338"/>
                <a:gd name="connsiteY46" fmla="*/ 219075 h 381000"/>
                <a:gd name="connsiteX47" fmla="*/ 1845469 w 1938338"/>
                <a:gd name="connsiteY47" fmla="*/ 233362 h 381000"/>
                <a:gd name="connsiteX48" fmla="*/ 1797844 w 1938338"/>
                <a:gd name="connsiteY48" fmla="*/ 238125 h 381000"/>
                <a:gd name="connsiteX49" fmla="*/ 1721644 w 1938338"/>
                <a:gd name="connsiteY49" fmla="*/ 242887 h 381000"/>
                <a:gd name="connsiteX50" fmla="*/ 1397794 w 1938338"/>
                <a:gd name="connsiteY50" fmla="*/ 2524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38338" h="381000">
                  <a:moveTo>
                    <a:pt x="1397794" y="252412"/>
                  </a:moveTo>
                  <a:lnTo>
                    <a:pt x="1126331" y="273843"/>
                  </a:lnTo>
                  <a:lnTo>
                    <a:pt x="928688" y="290512"/>
                  </a:lnTo>
                  <a:lnTo>
                    <a:pt x="671513" y="326231"/>
                  </a:lnTo>
                  <a:lnTo>
                    <a:pt x="416719" y="373856"/>
                  </a:lnTo>
                  <a:lnTo>
                    <a:pt x="385763" y="381000"/>
                  </a:lnTo>
                  <a:lnTo>
                    <a:pt x="361950" y="381000"/>
                  </a:lnTo>
                  <a:lnTo>
                    <a:pt x="319088" y="376237"/>
                  </a:lnTo>
                  <a:lnTo>
                    <a:pt x="276225" y="361950"/>
                  </a:lnTo>
                  <a:lnTo>
                    <a:pt x="242888" y="347662"/>
                  </a:lnTo>
                  <a:lnTo>
                    <a:pt x="209550" y="328612"/>
                  </a:lnTo>
                  <a:lnTo>
                    <a:pt x="152400" y="292893"/>
                  </a:lnTo>
                  <a:lnTo>
                    <a:pt x="78581" y="230981"/>
                  </a:lnTo>
                  <a:lnTo>
                    <a:pt x="19050" y="171450"/>
                  </a:lnTo>
                  <a:lnTo>
                    <a:pt x="7144" y="152400"/>
                  </a:lnTo>
                  <a:lnTo>
                    <a:pt x="0" y="128587"/>
                  </a:lnTo>
                  <a:lnTo>
                    <a:pt x="0" y="111918"/>
                  </a:lnTo>
                  <a:lnTo>
                    <a:pt x="4763" y="100012"/>
                  </a:lnTo>
                  <a:lnTo>
                    <a:pt x="28575" y="95250"/>
                  </a:lnTo>
                  <a:lnTo>
                    <a:pt x="59531" y="109537"/>
                  </a:lnTo>
                  <a:lnTo>
                    <a:pt x="119063" y="150018"/>
                  </a:lnTo>
                  <a:lnTo>
                    <a:pt x="166688" y="176212"/>
                  </a:lnTo>
                  <a:lnTo>
                    <a:pt x="209550" y="192881"/>
                  </a:lnTo>
                  <a:lnTo>
                    <a:pt x="254794" y="204787"/>
                  </a:lnTo>
                  <a:lnTo>
                    <a:pt x="288131" y="209550"/>
                  </a:lnTo>
                  <a:lnTo>
                    <a:pt x="338138" y="207168"/>
                  </a:lnTo>
                  <a:lnTo>
                    <a:pt x="435769" y="190500"/>
                  </a:lnTo>
                  <a:lnTo>
                    <a:pt x="757238" y="152400"/>
                  </a:lnTo>
                  <a:lnTo>
                    <a:pt x="933450" y="130968"/>
                  </a:lnTo>
                  <a:lnTo>
                    <a:pt x="1126331" y="92868"/>
                  </a:lnTo>
                  <a:lnTo>
                    <a:pt x="1283494" y="73818"/>
                  </a:lnTo>
                  <a:lnTo>
                    <a:pt x="1390650" y="57150"/>
                  </a:lnTo>
                  <a:lnTo>
                    <a:pt x="1473994" y="42862"/>
                  </a:lnTo>
                  <a:lnTo>
                    <a:pt x="1538288" y="28575"/>
                  </a:lnTo>
                  <a:lnTo>
                    <a:pt x="1593056" y="4762"/>
                  </a:lnTo>
                  <a:lnTo>
                    <a:pt x="1624013" y="0"/>
                  </a:lnTo>
                  <a:lnTo>
                    <a:pt x="1697831" y="9525"/>
                  </a:lnTo>
                  <a:lnTo>
                    <a:pt x="1747838" y="23812"/>
                  </a:lnTo>
                  <a:lnTo>
                    <a:pt x="1797844" y="45243"/>
                  </a:lnTo>
                  <a:lnTo>
                    <a:pt x="1857375" y="76200"/>
                  </a:lnTo>
                  <a:lnTo>
                    <a:pt x="1907381" y="104775"/>
                  </a:lnTo>
                  <a:lnTo>
                    <a:pt x="1921669" y="116681"/>
                  </a:lnTo>
                  <a:lnTo>
                    <a:pt x="1935956" y="135731"/>
                  </a:lnTo>
                  <a:lnTo>
                    <a:pt x="1938338" y="152400"/>
                  </a:lnTo>
                  <a:lnTo>
                    <a:pt x="1933575" y="178593"/>
                  </a:lnTo>
                  <a:lnTo>
                    <a:pt x="1919288" y="197643"/>
                  </a:lnTo>
                  <a:lnTo>
                    <a:pt x="1883569" y="219075"/>
                  </a:lnTo>
                  <a:lnTo>
                    <a:pt x="1845469" y="233362"/>
                  </a:lnTo>
                  <a:lnTo>
                    <a:pt x="1797844" y="238125"/>
                  </a:lnTo>
                  <a:lnTo>
                    <a:pt x="1721644" y="242887"/>
                  </a:lnTo>
                  <a:lnTo>
                    <a:pt x="1397794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34CA93A2-A327-4A81-BD0C-E1A4C6805AE5}"/>
                </a:ext>
              </a:extLst>
            </p:cNvPr>
            <p:cNvSpPr/>
            <p:nvPr/>
          </p:nvSpPr>
          <p:spPr>
            <a:xfrm>
              <a:off x="5475290" y="2843213"/>
              <a:ext cx="2876550" cy="519112"/>
            </a:xfrm>
            <a:custGeom>
              <a:avLst/>
              <a:gdLst>
                <a:gd name="connsiteX0" fmla="*/ 1741588 w 2877981"/>
                <a:gd name="connsiteY0" fmla="*/ 301277 h 517984"/>
                <a:gd name="connsiteX1" fmla="*/ 1392742 w 2877981"/>
                <a:gd name="connsiteY1" fmla="*/ 327704 h 517984"/>
                <a:gd name="connsiteX2" fmla="*/ 1223604 w 2877981"/>
                <a:gd name="connsiteY2" fmla="*/ 346204 h 517984"/>
                <a:gd name="connsiteX3" fmla="*/ 1033324 w 2877981"/>
                <a:gd name="connsiteY3" fmla="*/ 375274 h 517984"/>
                <a:gd name="connsiteX4" fmla="*/ 853616 w 2877981"/>
                <a:gd name="connsiteY4" fmla="*/ 412273 h 517984"/>
                <a:gd name="connsiteX5" fmla="*/ 673907 w 2877981"/>
                <a:gd name="connsiteY5" fmla="*/ 451915 h 517984"/>
                <a:gd name="connsiteX6" fmla="*/ 494198 w 2877981"/>
                <a:gd name="connsiteY6" fmla="*/ 502128 h 517984"/>
                <a:gd name="connsiteX7" fmla="*/ 438700 w 2877981"/>
                <a:gd name="connsiteY7" fmla="*/ 517984 h 517984"/>
                <a:gd name="connsiteX8" fmla="*/ 396416 w 2877981"/>
                <a:gd name="connsiteY8" fmla="*/ 515341 h 517984"/>
                <a:gd name="connsiteX9" fmla="*/ 325061 w 2877981"/>
                <a:gd name="connsiteY9" fmla="*/ 502128 h 517984"/>
                <a:gd name="connsiteX10" fmla="*/ 258991 w 2877981"/>
                <a:gd name="connsiteY10" fmla="*/ 483628 h 517984"/>
                <a:gd name="connsiteX11" fmla="*/ 198208 w 2877981"/>
                <a:gd name="connsiteY11" fmla="*/ 459843 h 517984"/>
                <a:gd name="connsiteX12" fmla="*/ 129495 w 2877981"/>
                <a:gd name="connsiteY12" fmla="*/ 422844 h 517984"/>
                <a:gd name="connsiteX13" fmla="*/ 71354 w 2877981"/>
                <a:gd name="connsiteY13" fmla="*/ 385846 h 517984"/>
                <a:gd name="connsiteX14" fmla="*/ 23784 w 2877981"/>
                <a:gd name="connsiteY14" fmla="*/ 354132 h 517984"/>
                <a:gd name="connsiteX15" fmla="*/ 7928 w 2877981"/>
                <a:gd name="connsiteY15" fmla="*/ 338276 h 517984"/>
                <a:gd name="connsiteX16" fmla="*/ 0 w 2877981"/>
                <a:gd name="connsiteY16" fmla="*/ 314491 h 517984"/>
                <a:gd name="connsiteX17" fmla="*/ 7928 w 2877981"/>
                <a:gd name="connsiteY17" fmla="*/ 293348 h 517984"/>
                <a:gd name="connsiteX18" fmla="*/ 29070 w 2877981"/>
                <a:gd name="connsiteY18" fmla="*/ 290706 h 517984"/>
                <a:gd name="connsiteX19" fmla="*/ 97782 w 2877981"/>
                <a:gd name="connsiteY19" fmla="*/ 303920 h 517984"/>
                <a:gd name="connsiteX20" fmla="*/ 195565 w 2877981"/>
                <a:gd name="connsiteY20" fmla="*/ 314491 h 517984"/>
                <a:gd name="connsiteX21" fmla="*/ 311847 w 2877981"/>
                <a:gd name="connsiteY21" fmla="*/ 319776 h 517984"/>
                <a:gd name="connsiteX22" fmla="*/ 356774 w 2877981"/>
                <a:gd name="connsiteY22" fmla="*/ 314491 h 517984"/>
                <a:gd name="connsiteX23" fmla="*/ 597267 w 2877981"/>
                <a:gd name="connsiteY23" fmla="*/ 269563 h 517984"/>
                <a:gd name="connsiteX24" fmla="*/ 835116 w 2877981"/>
                <a:gd name="connsiteY24" fmla="*/ 224636 h 517984"/>
                <a:gd name="connsiteX25" fmla="*/ 1041253 w 2877981"/>
                <a:gd name="connsiteY25" fmla="*/ 184995 h 517984"/>
                <a:gd name="connsiteX26" fmla="*/ 1289674 w 2877981"/>
                <a:gd name="connsiteY26" fmla="*/ 134782 h 517984"/>
                <a:gd name="connsiteX27" fmla="*/ 1474668 w 2877981"/>
                <a:gd name="connsiteY27" fmla="*/ 121568 h 517984"/>
                <a:gd name="connsiteX28" fmla="*/ 1762730 w 2877981"/>
                <a:gd name="connsiteY28" fmla="*/ 92498 h 517984"/>
                <a:gd name="connsiteX29" fmla="*/ 2185574 w 2877981"/>
                <a:gd name="connsiteY29" fmla="*/ 58141 h 517984"/>
                <a:gd name="connsiteX30" fmla="*/ 2256929 w 2877981"/>
                <a:gd name="connsiteY30" fmla="*/ 50213 h 517984"/>
                <a:gd name="connsiteX31" fmla="*/ 2296571 w 2877981"/>
                <a:gd name="connsiteY31" fmla="*/ 42285 h 517984"/>
                <a:gd name="connsiteX32" fmla="*/ 2341498 w 2877981"/>
                <a:gd name="connsiteY32" fmla="*/ 29071 h 517984"/>
                <a:gd name="connsiteX33" fmla="*/ 2396996 w 2877981"/>
                <a:gd name="connsiteY33" fmla="*/ 7929 h 517984"/>
                <a:gd name="connsiteX34" fmla="*/ 2418138 w 2877981"/>
                <a:gd name="connsiteY34" fmla="*/ 0 h 517984"/>
                <a:gd name="connsiteX35" fmla="*/ 2457780 w 2877981"/>
                <a:gd name="connsiteY35" fmla="*/ 2643 h 517984"/>
                <a:gd name="connsiteX36" fmla="*/ 2513278 w 2877981"/>
                <a:gd name="connsiteY36" fmla="*/ 18500 h 517984"/>
                <a:gd name="connsiteX37" fmla="*/ 2611061 w 2877981"/>
                <a:gd name="connsiteY37" fmla="*/ 55499 h 517984"/>
                <a:gd name="connsiteX38" fmla="*/ 2703558 w 2877981"/>
                <a:gd name="connsiteY38" fmla="*/ 97783 h 517984"/>
                <a:gd name="connsiteX39" fmla="*/ 2793412 w 2877981"/>
                <a:gd name="connsiteY39" fmla="*/ 142710 h 517984"/>
                <a:gd name="connsiteX40" fmla="*/ 2825126 w 2877981"/>
                <a:gd name="connsiteY40" fmla="*/ 161210 h 517984"/>
                <a:gd name="connsiteX41" fmla="*/ 2840982 w 2877981"/>
                <a:gd name="connsiteY41" fmla="*/ 174424 h 517984"/>
                <a:gd name="connsiteX42" fmla="*/ 2864767 w 2877981"/>
                <a:gd name="connsiteY42" fmla="*/ 214065 h 517984"/>
                <a:gd name="connsiteX43" fmla="*/ 2875338 w 2877981"/>
                <a:gd name="connsiteY43" fmla="*/ 243136 h 517984"/>
                <a:gd name="connsiteX44" fmla="*/ 2877981 w 2877981"/>
                <a:gd name="connsiteY44" fmla="*/ 261635 h 517984"/>
                <a:gd name="connsiteX45" fmla="*/ 2872695 w 2877981"/>
                <a:gd name="connsiteY45" fmla="*/ 288063 h 517984"/>
                <a:gd name="connsiteX46" fmla="*/ 2859482 w 2877981"/>
                <a:gd name="connsiteY46" fmla="*/ 311848 h 517984"/>
                <a:gd name="connsiteX47" fmla="*/ 2833054 w 2877981"/>
                <a:gd name="connsiteY47" fmla="*/ 330347 h 517984"/>
                <a:gd name="connsiteX48" fmla="*/ 2801341 w 2877981"/>
                <a:gd name="connsiteY48" fmla="*/ 340918 h 517984"/>
                <a:gd name="connsiteX49" fmla="*/ 2618989 w 2877981"/>
                <a:gd name="connsiteY49" fmla="*/ 314491 h 517984"/>
                <a:gd name="connsiteX50" fmla="*/ 2362640 w 2877981"/>
                <a:gd name="connsiteY50" fmla="*/ 295991 h 517984"/>
                <a:gd name="connsiteX51" fmla="*/ 2032293 w 2877981"/>
                <a:gd name="connsiteY51" fmla="*/ 290706 h 517984"/>
                <a:gd name="connsiteX52" fmla="*/ 1741588 w 2877981"/>
                <a:gd name="connsiteY52" fmla="*/ 301277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7981" h="517984">
                  <a:moveTo>
                    <a:pt x="1741588" y="301277"/>
                  </a:moveTo>
                  <a:lnTo>
                    <a:pt x="1392742" y="327704"/>
                  </a:lnTo>
                  <a:lnTo>
                    <a:pt x="1223604" y="346204"/>
                  </a:lnTo>
                  <a:lnTo>
                    <a:pt x="1033324" y="375274"/>
                  </a:lnTo>
                  <a:lnTo>
                    <a:pt x="853616" y="412273"/>
                  </a:lnTo>
                  <a:lnTo>
                    <a:pt x="673907" y="451915"/>
                  </a:lnTo>
                  <a:lnTo>
                    <a:pt x="494198" y="502128"/>
                  </a:lnTo>
                  <a:lnTo>
                    <a:pt x="438700" y="517984"/>
                  </a:lnTo>
                  <a:lnTo>
                    <a:pt x="396416" y="515341"/>
                  </a:lnTo>
                  <a:lnTo>
                    <a:pt x="325061" y="502128"/>
                  </a:lnTo>
                  <a:lnTo>
                    <a:pt x="258991" y="483628"/>
                  </a:lnTo>
                  <a:lnTo>
                    <a:pt x="198208" y="459843"/>
                  </a:lnTo>
                  <a:lnTo>
                    <a:pt x="129495" y="422844"/>
                  </a:lnTo>
                  <a:lnTo>
                    <a:pt x="71354" y="385846"/>
                  </a:lnTo>
                  <a:lnTo>
                    <a:pt x="23784" y="354132"/>
                  </a:lnTo>
                  <a:lnTo>
                    <a:pt x="7928" y="338276"/>
                  </a:lnTo>
                  <a:lnTo>
                    <a:pt x="0" y="314491"/>
                  </a:lnTo>
                  <a:lnTo>
                    <a:pt x="7928" y="293348"/>
                  </a:lnTo>
                  <a:lnTo>
                    <a:pt x="29070" y="290706"/>
                  </a:lnTo>
                  <a:lnTo>
                    <a:pt x="97782" y="303920"/>
                  </a:lnTo>
                  <a:lnTo>
                    <a:pt x="195565" y="314491"/>
                  </a:lnTo>
                  <a:lnTo>
                    <a:pt x="311847" y="319776"/>
                  </a:lnTo>
                  <a:lnTo>
                    <a:pt x="356774" y="314491"/>
                  </a:lnTo>
                  <a:lnTo>
                    <a:pt x="597267" y="269563"/>
                  </a:lnTo>
                  <a:lnTo>
                    <a:pt x="835116" y="224636"/>
                  </a:lnTo>
                  <a:lnTo>
                    <a:pt x="1041253" y="184995"/>
                  </a:lnTo>
                  <a:lnTo>
                    <a:pt x="1289674" y="134782"/>
                  </a:lnTo>
                  <a:lnTo>
                    <a:pt x="1474668" y="121568"/>
                  </a:lnTo>
                  <a:lnTo>
                    <a:pt x="1762730" y="92498"/>
                  </a:lnTo>
                  <a:lnTo>
                    <a:pt x="2185574" y="58141"/>
                  </a:lnTo>
                  <a:lnTo>
                    <a:pt x="2256929" y="50213"/>
                  </a:lnTo>
                  <a:lnTo>
                    <a:pt x="2296571" y="42285"/>
                  </a:lnTo>
                  <a:lnTo>
                    <a:pt x="2341498" y="29071"/>
                  </a:lnTo>
                  <a:lnTo>
                    <a:pt x="2396996" y="7929"/>
                  </a:lnTo>
                  <a:lnTo>
                    <a:pt x="2418138" y="0"/>
                  </a:lnTo>
                  <a:lnTo>
                    <a:pt x="2457780" y="2643"/>
                  </a:lnTo>
                  <a:lnTo>
                    <a:pt x="2513278" y="18500"/>
                  </a:lnTo>
                  <a:lnTo>
                    <a:pt x="2611061" y="55499"/>
                  </a:lnTo>
                  <a:lnTo>
                    <a:pt x="2703558" y="97783"/>
                  </a:lnTo>
                  <a:lnTo>
                    <a:pt x="2793412" y="142710"/>
                  </a:lnTo>
                  <a:lnTo>
                    <a:pt x="2825126" y="161210"/>
                  </a:lnTo>
                  <a:lnTo>
                    <a:pt x="2840982" y="174424"/>
                  </a:lnTo>
                  <a:lnTo>
                    <a:pt x="2864767" y="214065"/>
                  </a:lnTo>
                  <a:lnTo>
                    <a:pt x="2875338" y="243136"/>
                  </a:lnTo>
                  <a:lnTo>
                    <a:pt x="2877981" y="261635"/>
                  </a:lnTo>
                  <a:lnTo>
                    <a:pt x="2872695" y="288063"/>
                  </a:lnTo>
                  <a:lnTo>
                    <a:pt x="2859482" y="311848"/>
                  </a:lnTo>
                  <a:lnTo>
                    <a:pt x="2833054" y="330347"/>
                  </a:lnTo>
                  <a:lnTo>
                    <a:pt x="2801341" y="340918"/>
                  </a:lnTo>
                  <a:lnTo>
                    <a:pt x="2618989" y="314491"/>
                  </a:lnTo>
                  <a:lnTo>
                    <a:pt x="2362640" y="295991"/>
                  </a:lnTo>
                  <a:lnTo>
                    <a:pt x="2032293" y="290706"/>
                  </a:lnTo>
                  <a:lnTo>
                    <a:pt x="1741588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6">
              <a:extLst>
                <a:ext uri="{FF2B5EF4-FFF2-40B4-BE49-F238E27FC236}">
                  <a16:creationId xmlns:a16="http://schemas.microsoft.com/office/drawing/2014/main" id="{60B685CB-AFC7-4F86-ACF7-147EBE228A05}"/>
                </a:ext>
              </a:extLst>
            </p:cNvPr>
            <p:cNvSpPr/>
            <p:nvPr/>
          </p:nvSpPr>
          <p:spPr>
            <a:xfrm rot="16200000">
              <a:off x="5688014" y="3938588"/>
              <a:ext cx="2652713" cy="1576388"/>
            </a:xfrm>
            <a:custGeom>
              <a:avLst/>
              <a:gdLst>
                <a:gd name="connsiteX0" fmla="*/ 2349106 w 2653048"/>
                <a:gd name="connsiteY0" fmla="*/ 499700 h 1576374"/>
                <a:gd name="connsiteX1" fmla="*/ 2279560 w 2653048"/>
                <a:gd name="connsiteY1" fmla="*/ 28334 h 1576374"/>
                <a:gd name="connsiteX2" fmla="*/ 2431531 w 2653048"/>
                <a:gd name="connsiteY2" fmla="*/ 0 h 1576374"/>
                <a:gd name="connsiteX3" fmla="*/ 2454713 w 2653048"/>
                <a:gd name="connsiteY3" fmla="*/ 139092 h 1576374"/>
                <a:gd name="connsiteX4" fmla="*/ 2490774 w 2653048"/>
                <a:gd name="connsiteY4" fmla="*/ 394094 h 1576374"/>
                <a:gd name="connsiteX5" fmla="*/ 2508804 w 2653048"/>
                <a:gd name="connsiteY5" fmla="*/ 574398 h 1576374"/>
                <a:gd name="connsiteX6" fmla="*/ 2542289 w 2653048"/>
                <a:gd name="connsiteY6" fmla="*/ 801066 h 1576374"/>
                <a:gd name="connsiteX7" fmla="*/ 2565471 w 2653048"/>
                <a:gd name="connsiteY7" fmla="*/ 950461 h 1576374"/>
                <a:gd name="connsiteX8" fmla="*/ 2578350 w 2653048"/>
                <a:gd name="connsiteY8" fmla="*/ 1053492 h 1576374"/>
                <a:gd name="connsiteX9" fmla="*/ 2596381 w 2653048"/>
                <a:gd name="connsiteY9" fmla="*/ 1174553 h 1576374"/>
                <a:gd name="connsiteX10" fmla="*/ 2609260 w 2653048"/>
                <a:gd name="connsiteY10" fmla="*/ 1231220 h 1576374"/>
                <a:gd name="connsiteX11" fmla="*/ 2627290 w 2653048"/>
                <a:gd name="connsiteY11" fmla="*/ 1282736 h 1576374"/>
                <a:gd name="connsiteX12" fmla="*/ 2645320 w 2653048"/>
                <a:gd name="connsiteY12" fmla="*/ 1316221 h 1576374"/>
                <a:gd name="connsiteX13" fmla="*/ 2653048 w 2653048"/>
                <a:gd name="connsiteY13" fmla="*/ 1336827 h 1576374"/>
                <a:gd name="connsiteX14" fmla="*/ 2653048 w 2653048"/>
                <a:gd name="connsiteY14" fmla="*/ 1357433 h 1576374"/>
                <a:gd name="connsiteX15" fmla="*/ 2635017 w 2653048"/>
                <a:gd name="connsiteY15" fmla="*/ 1393494 h 1576374"/>
                <a:gd name="connsiteX16" fmla="*/ 2588653 w 2653048"/>
                <a:gd name="connsiteY16" fmla="*/ 1450161 h 1576374"/>
                <a:gd name="connsiteX17" fmla="*/ 2483047 w 2653048"/>
                <a:gd name="connsiteY17" fmla="*/ 1545465 h 1576374"/>
                <a:gd name="connsiteX18" fmla="*/ 2454713 w 2653048"/>
                <a:gd name="connsiteY18" fmla="*/ 1568647 h 1576374"/>
                <a:gd name="connsiteX19" fmla="*/ 2426380 w 2653048"/>
                <a:gd name="connsiteY19" fmla="*/ 1576374 h 1576374"/>
                <a:gd name="connsiteX20" fmla="*/ 2392894 w 2653048"/>
                <a:gd name="connsiteY20" fmla="*/ 1571223 h 1576374"/>
                <a:gd name="connsiteX21" fmla="*/ 2354258 w 2653048"/>
                <a:gd name="connsiteY21" fmla="*/ 1555768 h 1576374"/>
                <a:gd name="connsiteX22" fmla="*/ 2302742 w 2653048"/>
                <a:gd name="connsiteY22" fmla="*/ 1527434 h 1576374"/>
                <a:gd name="connsiteX23" fmla="*/ 2279560 w 2653048"/>
                <a:gd name="connsiteY23" fmla="*/ 1514556 h 1576374"/>
                <a:gd name="connsiteX24" fmla="*/ 1857133 w 2653048"/>
                <a:gd name="connsiteY24" fmla="*/ 1506828 h 1576374"/>
                <a:gd name="connsiteX25" fmla="*/ 1421827 w 2653048"/>
                <a:gd name="connsiteY25" fmla="*/ 1506828 h 1576374"/>
                <a:gd name="connsiteX26" fmla="*/ 1143644 w 2653048"/>
                <a:gd name="connsiteY26" fmla="*/ 1511980 h 1576374"/>
                <a:gd name="connsiteX27" fmla="*/ 868036 w 2653048"/>
                <a:gd name="connsiteY27" fmla="*/ 1519707 h 1576374"/>
                <a:gd name="connsiteX28" fmla="*/ 654247 w 2653048"/>
                <a:gd name="connsiteY28" fmla="*/ 1530010 h 1576374"/>
                <a:gd name="connsiteX29" fmla="*/ 543488 w 2653048"/>
                <a:gd name="connsiteY29" fmla="*/ 1537738 h 1576374"/>
                <a:gd name="connsiteX30" fmla="*/ 409548 w 2653048"/>
                <a:gd name="connsiteY30" fmla="*/ 1506828 h 1576374"/>
                <a:gd name="connsiteX31" fmla="*/ 255001 w 2653048"/>
                <a:gd name="connsiteY31" fmla="*/ 1455313 h 1576374"/>
                <a:gd name="connsiteX32" fmla="*/ 157122 w 2653048"/>
                <a:gd name="connsiteY32" fmla="*/ 1416676 h 1576374"/>
                <a:gd name="connsiteX33" fmla="*/ 87576 w 2653048"/>
                <a:gd name="connsiteY33" fmla="*/ 1383191 h 1576374"/>
                <a:gd name="connsiteX34" fmla="*/ 59243 w 2653048"/>
                <a:gd name="connsiteY34" fmla="*/ 1365161 h 1576374"/>
                <a:gd name="connsiteX35" fmla="*/ 36061 w 2653048"/>
                <a:gd name="connsiteY35" fmla="*/ 1344554 h 1576374"/>
                <a:gd name="connsiteX36" fmla="*/ 7727 w 2653048"/>
                <a:gd name="connsiteY36" fmla="*/ 1308494 h 1576374"/>
                <a:gd name="connsiteX37" fmla="*/ 0 w 2653048"/>
                <a:gd name="connsiteY37" fmla="*/ 1280160 h 1576374"/>
                <a:gd name="connsiteX38" fmla="*/ 2576 w 2653048"/>
                <a:gd name="connsiteY38" fmla="*/ 1259554 h 1576374"/>
                <a:gd name="connsiteX39" fmla="*/ 12879 w 2653048"/>
                <a:gd name="connsiteY39" fmla="*/ 1244099 h 1576374"/>
                <a:gd name="connsiteX40" fmla="*/ 46364 w 2653048"/>
                <a:gd name="connsiteY40" fmla="*/ 1231220 h 1576374"/>
                <a:gd name="connsiteX41" fmla="*/ 100455 w 2653048"/>
                <a:gd name="connsiteY41" fmla="*/ 1218342 h 1576374"/>
                <a:gd name="connsiteX42" fmla="*/ 149395 w 2653048"/>
                <a:gd name="connsiteY42" fmla="*/ 1197735 h 1576374"/>
                <a:gd name="connsiteX43" fmla="*/ 533185 w 2653048"/>
                <a:gd name="connsiteY43" fmla="*/ 1277584 h 1576374"/>
                <a:gd name="connsiteX44" fmla="*/ 576973 w 2653048"/>
                <a:gd name="connsiteY44" fmla="*/ 1290463 h 1576374"/>
                <a:gd name="connsiteX45" fmla="*/ 631065 w 2653048"/>
                <a:gd name="connsiteY45" fmla="*/ 1293039 h 1576374"/>
                <a:gd name="connsiteX46" fmla="*/ 947885 w 2653048"/>
                <a:gd name="connsiteY46" fmla="*/ 1293039 h 1576374"/>
                <a:gd name="connsiteX47" fmla="*/ 1293039 w 2653048"/>
                <a:gd name="connsiteY47" fmla="*/ 1293039 h 1576374"/>
                <a:gd name="connsiteX48" fmla="*/ 1429555 w 2653048"/>
                <a:gd name="connsiteY48" fmla="*/ 1293039 h 1576374"/>
                <a:gd name="connsiteX49" fmla="*/ 1916376 w 2653048"/>
                <a:gd name="connsiteY49" fmla="*/ 1293039 h 1576374"/>
                <a:gd name="connsiteX50" fmla="*/ 2045165 w 2653048"/>
                <a:gd name="connsiteY50" fmla="*/ 1293039 h 1576374"/>
                <a:gd name="connsiteX51" fmla="*/ 2243500 w 2653048"/>
                <a:gd name="connsiteY51" fmla="*/ 1287887 h 1576374"/>
                <a:gd name="connsiteX52" fmla="*/ 2343955 w 2653048"/>
                <a:gd name="connsiteY52" fmla="*/ 1282736 h 1576374"/>
                <a:gd name="connsiteX53" fmla="*/ 2392894 w 2653048"/>
                <a:gd name="connsiteY53" fmla="*/ 1275009 h 1576374"/>
                <a:gd name="connsiteX54" fmla="*/ 2423804 w 2653048"/>
                <a:gd name="connsiteY54" fmla="*/ 1259554 h 1576374"/>
                <a:gd name="connsiteX55" fmla="*/ 2441834 w 2653048"/>
                <a:gd name="connsiteY55" fmla="*/ 1246675 h 1576374"/>
                <a:gd name="connsiteX56" fmla="*/ 2449561 w 2653048"/>
                <a:gd name="connsiteY56" fmla="*/ 1228645 h 1576374"/>
                <a:gd name="connsiteX57" fmla="*/ 2449561 w 2653048"/>
                <a:gd name="connsiteY57" fmla="*/ 1197735 h 1576374"/>
                <a:gd name="connsiteX58" fmla="*/ 2431531 w 2653048"/>
                <a:gd name="connsiteY58" fmla="*/ 1092129 h 1576374"/>
                <a:gd name="connsiteX59" fmla="*/ 2395470 w 2653048"/>
                <a:gd name="connsiteY59" fmla="*/ 831975 h 1576374"/>
                <a:gd name="connsiteX60" fmla="*/ 2349106 w 2653048"/>
                <a:gd name="connsiteY60" fmla="*/ 499700 h 15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53048" h="1576374">
                  <a:moveTo>
                    <a:pt x="2349106" y="499700"/>
                  </a:moveTo>
                  <a:lnTo>
                    <a:pt x="2279560" y="28334"/>
                  </a:lnTo>
                  <a:lnTo>
                    <a:pt x="2431531" y="0"/>
                  </a:lnTo>
                  <a:lnTo>
                    <a:pt x="2454713" y="139092"/>
                  </a:lnTo>
                  <a:lnTo>
                    <a:pt x="2490774" y="394094"/>
                  </a:lnTo>
                  <a:lnTo>
                    <a:pt x="2508804" y="574398"/>
                  </a:lnTo>
                  <a:lnTo>
                    <a:pt x="2542289" y="801066"/>
                  </a:lnTo>
                  <a:lnTo>
                    <a:pt x="2565471" y="950461"/>
                  </a:lnTo>
                  <a:lnTo>
                    <a:pt x="2578350" y="1053492"/>
                  </a:lnTo>
                  <a:lnTo>
                    <a:pt x="2596381" y="1174553"/>
                  </a:lnTo>
                  <a:lnTo>
                    <a:pt x="2609260" y="1231220"/>
                  </a:lnTo>
                  <a:lnTo>
                    <a:pt x="2627290" y="1282736"/>
                  </a:lnTo>
                  <a:lnTo>
                    <a:pt x="2645320" y="1316221"/>
                  </a:lnTo>
                  <a:lnTo>
                    <a:pt x="2653048" y="1336827"/>
                  </a:lnTo>
                  <a:lnTo>
                    <a:pt x="2653048" y="1357433"/>
                  </a:lnTo>
                  <a:lnTo>
                    <a:pt x="2635017" y="1393494"/>
                  </a:lnTo>
                  <a:lnTo>
                    <a:pt x="2588653" y="1450161"/>
                  </a:lnTo>
                  <a:lnTo>
                    <a:pt x="2483047" y="1545465"/>
                  </a:lnTo>
                  <a:lnTo>
                    <a:pt x="2454713" y="1568647"/>
                  </a:lnTo>
                  <a:lnTo>
                    <a:pt x="2426380" y="1576374"/>
                  </a:lnTo>
                  <a:lnTo>
                    <a:pt x="2392894" y="1571223"/>
                  </a:lnTo>
                  <a:lnTo>
                    <a:pt x="2354258" y="1555768"/>
                  </a:lnTo>
                  <a:lnTo>
                    <a:pt x="2302742" y="1527434"/>
                  </a:lnTo>
                  <a:lnTo>
                    <a:pt x="2279560" y="1514556"/>
                  </a:lnTo>
                  <a:lnTo>
                    <a:pt x="1857133" y="1506828"/>
                  </a:lnTo>
                  <a:lnTo>
                    <a:pt x="1421827" y="1506828"/>
                  </a:lnTo>
                  <a:lnTo>
                    <a:pt x="1143644" y="1511980"/>
                  </a:lnTo>
                  <a:lnTo>
                    <a:pt x="868036" y="1519707"/>
                  </a:lnTo>
                  <a:lnTo>
                    <a:pt x="654247" y="1530010"/>
                  </a:lnTo>
                  <a:lnTo>
                    <a:pt x="543488" y="1537738"/>
                  </a:lnTo>
                  <a:lnTo>
                    <a:pt x="409548" y="1506828"/>
                  </a:lnTo>
                  <a:lnTo>
                    <a:pt x="255001" y="1455313"/>
                  </a:lnTo>
                  <a:lnTo>
                    <a:pt x="157122" y="1416676"/>
                  </a:lnTo>
                  <a:lnTo>
                    <a:pt x="87576" y="1383191"/>
                  </a:lnTo>
                  <a:lnTo>
                    <a:pt x="59243" y="1365161"/>
                  </a:lnTo>
                  <a:lnTo>
                    <a:pt x="36061" y="1344554"/>
                  </a:lnTo>
                  <a:lnTo>
                    <a:pt x="7727" y="1308494"/>
                  </a:lnTo>
                  <a:lnTo>
                    <a:pt x="0" y="1280160"/>
                  </a:lnTo>
                  <a:lnTo>
                    <a:pt x="2576" y="1259554"/>
                  </a:lnTo>
                  <a:lnTo>
                    <a:pt x="12879" y="1244099"/>
                  </a:lnTo>
                  <a:lnTo>
                    <a:pt x="46364" y="1231220"/>
                  </a:lnTo>
                  <a:lnTo>
                    <a:pt x="100455" y="1218342"/>
                  </a:lnTo>
                  <a:lnTo>
                    <a:pt x="149395" y="1197735"/>
                  </a:lnTo>
                  <a:lnTo>
                    <a:pt x="533185" y="1277584"/>
                  </a:lnTo>
                  <a:lnTo>
                    <a:pt x="576973" y="1290463"/>
                  </a:lnTo>
                  <a:lnTo>
                    <a:pt x="631065" y="1293039"/>
                  </a:lnTo>
                  <a:lnTo>
                    <a:pt x="947885" y="1293039"/>
                  </a:lnTo>
                  <a:lnTo>
                    <a:pt x="1293039" y="1293039"/>
                  </a:lnTo>
                  <a:lnTo>
                    <a:pt x="1429555" y="1293039"/>
                  </a:lnTo>
                  <a:lnTo>
                    <a:pt x="1916376" y="1293039"/>
                  </a:lnTo>
                  <a:lnTo>
                    <a:pt x="2045165" y="1293039"/>
                  </a:lnTo>
                  <a:lnTo>
                    <a:pt x="2243500" y="1287887"/>
                  </a:lnTo>
                  <a:lnTo>
                    <a:pt x="2343955" y="1282736"/>
                  </a:lnTo>
                  <a:lnTo>
                    <a:pt x="2392894" y="1275009"/>
                  </a:lnTo>
                  <a:lnTo>
                    <a:pt x="2423804" y="1259554"/>
                  </a:lnTo>
                  <a:lnTo>
                    <a:pt x="2441834" y="1246675"/>
                  </a:lnTo>
                  <a:lnTo>
                    <a:pt x="2449561" y="1228645"/>
                  </a:lnTo>
                  <a:lnTo>
                    <a:pt x="2449561" y="1197735"/>
                  </a:lnTo>
                  <a:lnTo>
                    <a:pt x="2431531" y="1092129"/>
                  </a:lnTo>
                  <a:lnTo>
                    <a:pt x="2395470" y="831975"/>
                  </a:lnTo>
                  <a:lnTo>
                    <a:pt x="2349106" y="499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8">
              <a:extLst>
                <a:ext uri="{FF2B5EF4-FFF2-40B4-BE49-F238E27FC236}">
                  <a16:creationId xmlns:a16="http://schemas.microsoft.com/office/drawing/2014/main" id="{F6898548-B8CB-4E75-AD19-FD800AB92F73}"/>
                </a:ext>
              </a:extLst>
            </p:cNvPr>
            <p:cNvSpPr/>
            <p:nvPr/>
          </p:nvSpPr>
          <p:spPr>
            <a:xfrm>
              <a:off x="6897688" y="5421314"/>
              <a:ext cx="660400" cy="549275"/>
            </a:xfrm>
            <a:custGeom>
              <a:avLst/>
              <a:gdLst>
                <a:gd name="connsiteX0" fmla="*/ 197644 w 659607"/>
                <a:gd name="connsiteY0" fmla="*/ 71438 h 547688"/>
                <a:gd name="connsiteX1" fmla="*/ 395288 w 659607"/>
                <a:gd name="connsiteY1" fmla="*/ 138113 h 547688"/>
                <a:gd name="connsiteX2" fmla="*/ 435769 w 659607"/>
                <a:gd name="connsiteY2" fmla="*/ 147638 h 547688"/>
                <a:gd name="connsiteX3" fmla="*/ 483394 w 659607"/>
                <a:gd name="connsiteY3" fmla="*/ 152400 h 547688"/>
                <a:gd name="connsiteX4" fmla="*/ 528638 w 659607"/>
                <a:gd name="connsiteY4" fmla="*/ 147638 h 547688"/>
                <a:gd name="connsiteX5" fmla="*/ 561975 w 659607"/>
                <a:gd name="connsiteY5" fmla="*/ 135732 h 547688"/>
                <a:gd name="connsiteX6" fmla="*/ 600075 w 659607"/>
                <a:gd name="connsiteY6" fmla="*/ 109538 h 547688"/>
                <a:gd name="connsiteX7" fmla="*/ 659607 w 659607"/>
                <a:gd name="connsiteY7" fmla="*/ 11907 h 547688"/>
                <a:gd name="connsiteX8" fmla="*/ 602457 w 659607"/>
                <a:gd name="connsiteY8" fmla="*/ 547688 h 547688"/>
                <a:gd name="connsiteX9" fmla="*/ 526257 w 659607"/>
                <a:gd name="connsiteY9" fmla="*/ 483394 h 547688"/>
                <a:gd name="connsiteX10" fmla="*/ 492919 w 659607"/>
                <a:gd name="connsiteY10" fmla="*/ 423863 h 547688"/>
                <a:gd name="connsiteX11" fmla="*/ 445294 w 659607"/>
                <a:gd name="connsiteY11" fmla="*/ 361950 h 547688"/>
                <a:gd name="connsiteX12" fmla="*/ 416719 w 659607"/>
                <a:gd name="connsiteY12" fmla="*/ 326232 h 547688"/>
                <a:gd name="connsiteX13" fmla="*/ 371475 w 659607"/>
                <a:gd name="connsiteY13" fmla="*/ 285750 h 547688"/>
                <a:gd name="connsiteX14" fmla="*/ 273844 w 659607"/>
                <a:gd name="connsiteY14" fmla="*/ 219075 h 547688"/>
                <a:gd name="connsiteX15" fmla="*/ 171450 w 659607"/>
                <a:gd name="connsiteY15" fmla="*/ 152400 h 547688"/>
                <a:gd name="connsiteX16" fmla="*/ 47625 w 659607"/>
                <a:gd name="connsiteY16" fmla="*/ 83344 h 547688"/>
                <a:gd name="connsiteX17" fmla="*/ 21432 w 659607"/>
                <a:gd name="connsiteY17" fmla="*/ 69057 h 547688"/>
                <a:gd name="connsiteX18" fmla="*/ 11907 w 659607"/>
                <a:gd name="connsiteY18" fmla="*/ 57150 h 547688"/>
                <a:gd name="connsiteX19" fmla="*/ 0 w 659607"/>
                <a:gd name="connsiteY19" fmla="*/ 30957 h 547688"/>
                <a:gd name="connsiteX20" fmla="*/ 0 w 659607"/>
                <a:gd name="connsiteY20" fmla="*/ 14288 h 547688"/>
                <a:gd name="connsiteX21" fmla="*/ 4763 w 659607"/>
                <a:gd name="connsiteY21" fmla="*/ 4763 h 547688"/>
                <a:gd name="connsiteX22" fmla="*/ 14288 w 659607"/>
                <a:gd name="connsiteY22" fmla="*/ 0 h 547688"/>
                <a:gd name="connsiteX23" fmla="*/ 45244 w 659607"/>
                <a:gd name="connsiteY23" fmla="*/ 2382 h 547688"/>
                <a:gd name="connsiteX24" fmla="*/ 197644 w 659607"/>
                <a:gd name="connsiteY24" fmla="*/ 71438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9607" h="547688">
                  <a:moveTo>
                    <a:pt x="197644" y="71438"/>
                  </a:moveTo>
                  <a:lnTo>
                    <a:pt x="395288" y="138113"/>
                  </a:lnTo>
                  <a:lnTo>
                    <a:pt x="435769" y="147638"/>
                  </a:lnTo>
                  <a:lnTo>
                    <a:pt x="483394" y="152400"/>
                  </a:lnTo>
                  <a:lnTo>
                    <a:pt x="528638" y="147638"/>
                  </a:lnTo>
                  <a:lnTo>
                    <a:pt x="561975" y="135732"/>
                  </a:lnTo>
                  <a:lnTo>
                    <a:pt x="600075" y="109538"/>
                  </a:lnTo>
                  <a:lnTo>
                    <a:pt x="659607" y="11907"/>
                  </a:lnTo>
                  <a:lnTo>
                    <a:pt x="602457" y="547688"/>
                  </a:lnTo>
                  <a:lnTo>
                    <a:pt x="526257" y="483394"/>
                  </a:lnTo>
                  <a:lnTo>
                    <a:pt x="492919" y="423863"/>
                  </a:lnTo>
                  <a:lnTo>
                    <a:pt x="445294" y="361950"/>
                  </a:lnTo>
                  <a:lnTo>
                    <a:pt x="416719" y="326232"/>
                  </a:lnTo>
                  <a:lnTo>
                    <a:pt x="371475" y="285750"/>
                  </a:lnTo>
                  <a:lnTo>
                    <a:pt x="273844" y="219075"/>
                  </a:lnTo>
                  <a:lnTo>
                    <a:pt x="171450" y="152400"/>
                  </a:lnTo>
                  <a:lnTo>
                    <a:pt x="47625" y="83344"/>
                  </a:lnTo>
                  <a:lnTo>
                    <a:pt x="21432" y="69057"/>
                  </a:lnTo>
                  <a:lnTo>
                    <a:pt x="11907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97644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47AF6F87-CAC9-424E-A5C4-F19ECD927247}"/>
                </a:ext>
              </a:extLst>
            </p:cNvPr>
            <p:cNvSpPr/>
            <p:nvPr/>
          </p:nvSpPr>
          <p:spPr>
            <a:xfrm>
              <a:off x="6265863" y="3981450"/>
              <a:ext cx="1338262" cy="306388"/>
            </a:xfrm>
            <a:custGeom>
              <a:avLst/>
              <a:gdLst>
                <a:gd name="connsiteX0" fmla="*/ 504825 w 1338262"/>
                <a:gd name="connsiteY0" fmla="*/ 247650 h 307181"/>
                <a:gd name="connsiteX1" fmla="*/ 2381 w 1338262"/>
                <a:gd name="connsiteY1" fmla="*/ 307181 h 307181"/>
                <a:gd name="connsiteX2" fmla="*/ 0 w 1338262"/>
                <a:gd name="connsiteY2" fmla="*/ 147638 h 307181"/>
                <a:gd name="connsiteX3" fmla="*/ 209550 w 1338262"/>
                <a:gd name="connsiteY3" fmla="*/ 121444 h 307181"/>
                <a:gd name="connsiteX4" fmla="*/ 578644 w 1338262"/>
                <a:gd name="connsiteY4" fmla="*/ 76200 h 307181"/>
                <a:gd name="connsiteX5" fmla="*/ 933450 w 1338262"/>
                <a:gd name="connsiteY5" fmla="*/ 33338 h 307181"/>
                <a:gd name="connsiteX6" fmla="*/ 973931 w 1338262"/>
                <a:gd name="connsiteY6" fmla="*/ 19050 h 307181"/>
                <a:gd name="connsiteX7" fmla="*/ 1016794 w 1338262"/>
                <a:gd name="connsiteY7" fmla="*/ 7144 h 307181"/>
                <a:gd name="connsiteX8" fmla="*/ 1071562 w 1338262"/>
                <a:gd name="connsiteY8" fmla="*/ 0 h 307181"/>
                <a:gd name="connsiteX9" fmla="*/ 1154906 w 1338262"/>
                <a:gd name="connsiteY9" fmla="*/ 0 h 307181"/>
                <a:gd name="connsiteX10" fmla="*/ 1216819 w 1338262"/>
                <a:gd name="connsiteY10" fmla="*/ 4763 h 307181"/>
                <a:gd name="connsiteX11" fmla="*/ 1338262 w 1338262"/>
                <a:gd name="connsiteY11" fmla="*/ 21431 h 307181"/>
                <a:gd name="connsiteX12" fmla="*/ 1338262 w 1338262"/>
                <a:gd name="connsiteY12" fmla="*/ 150019 h 307181"/>
                <a:gd name="connsiteX13" fmla="*/ 504825 w 1338262"/>
                <a:gd name="connsiteY13" fmla="*/ 247650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8262" h="307181">
                  <a:moveTo>
                    <a:pt x="504825" y="247650"/>
                  </a:moveTo>
                  <a:lnTo>
                    <a:pt x="2381" y="307181"/>
                  </a:lnTo>
                  <a:cubicBezTo>
                    <a:pt x="1587" y="254000"/>
                    <a:pt x="794" y="200819"/>
                    <a:pt x="0" y="147638"/>
                  </a:cubicBezTo>
                  <a:lnTo>
                    <a:pt x="209550" y="121444"/>
                  </a:lnTo>
                  <a:lnTo>
                    <a:pt x="578644" y="76200"/>
                  </a:lnTo>
                  <a:lnTo>
                    <a:pt x="933450" y="33338"/>
                  </a:lnTo>
                  <a:lnTo>
                    <a:pt x="973931" y="19050"/>
                  </a:lnTo>
                  <a:lnTo>
                    <a:pt x="1016794" y="7144"/>
                  </a:lnTo>
                  <a:lnTo>
                    <a:pt x="1071562" y="0"/>
                  </a:lnTo>
                  <a:lnTo>
                    <a:pt x="1154906" y="0"/>
                  </a:lnTo>
                  <a:lnTo>
                    <a:pt x="1216819" y="4763"/>
                  </a:lnTo>
                  <a:lnTo>
                    <a:pt x="1338262" y="21431"/>
                  </a:lnTo>
                  <a:lnTo>
                    <a:pt x="1338262" y="150019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9F184805-FE20-4F9A-87F2-61B0463778D5}"/>
                </a:ext>
              </a:extLst>
            </p:cNvPr>
            <p:cNvSpPr/>
            <p:nvPr/>
          </p:nvSpPr>
          <p:spPr>
            <a:xfrm>
              <a:off x="6256338" y="4579939"/>
              <a:ext cx="1325562" cy="306387"/>
            </a:xfrm>
            <a:custGeom>
              <a:avLst/>
              <a:gdLst>
                <a:gd name="connsiteX0" fmla="*/ 566737 w 1326356"/>
                <a:gd name="connsiteY0" fmla="*/ 252412 h 307181"/>
                <a:gd name="connsiteX1" fmla="*/ 0 w 1326356"/>
                <a:gd name="connsiteY1" fmla="*/ 307181 h 307181"/>
                <a:gd name="connsiteX2" fmla="*/ 0 w 1326356"/>
                <a:gd name="connsiteY2" fmla="*/ 154781 h 307181"/>
                <a:gd name="connsiteX3" fmla="*/ 252412 w 1326356"/>
                <a:gd name="connsiteY3" fmla="*/ 123825 h 307181"/>
                <a:gd name="connsiteX4" fmla="*/ 669131 w 1326356"/>
                <a:gd name="connsiteY4" fmla="*/ 69056 h 307181"/>
                <a:gd name="connsiteX5" fmla="*/ 947737 w 1326356"/>
                <a:gd name="connsiteY5" fmla="*/ 35719 h 307181"/>
                <a:gd name="connsiteX6" fmla="*/ 985837 w 1326356"/>
                <a:gd name="connsiteY6" fmla="*/ 21431 h 307181"/>
                <a:gd name="connsiteX7" fmla="*/ 1033462 w 1326356"/>
                <a:gd name="connsiteY7" fmla="*/ 9525 h 307181"/>
                <a:gd name="connsiteX8" fmla="*/ 1090612 w 1326356"/>
                <a:gd name="connsiteY8" fmla="*/ 0 h 307181"/>
                <a:gd name="connsiteX9" fmla="*/ 1145381 w 1326356"/>
                <a:gd name="connsiteY9" fmla="*/ 0 h 307181"/>
                <a:gd name="connsiteX10" fmla="*/ 1202531 w 1326356"/>
                <a:gd name="connsiteY10" fmla="*/ 9525 h 307181"/>
                <a:gd name="connsiteX11" fmla="*/ 1245394 w 1326356"/>
                <a:gd name="connsiteY11" fmla="*/ 23812 h 307181"/>
                <a:gd name="connsiteX12" fmla="*/ 1323975 w 1326356"/>
                <a:gd name="connsiteY12" fmla="*/ 47625 h 307181"/>
                <a:gd name="connsiteX13" fmla="*/ 1326356 w 1326356"/>
                <a:gd name="connsiteY13" fmla="*/ 185737 h 307181"/>
                <a:gd name="connsiteX14" fmla="*/ 566737 w 1326356"/>
                <a:gd name="connsiteY14" fmla="*/ 252412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356" h="307181">
                  <a:moveTo>
                    <a:pt x="566737" y="252412"/>
                  </a:moveTo>
                  <a:lnTo>
                    <a:pt x="0" y="307181"/>
                  </a:lnTo>
                  <a:lnTo>
                    <a:pt x="0" y="154781"/>
                  </a:lnTo>
                  <a:lnTo>
                    <a:pt x="252412" y="123825"/>
                  </a:lnTo>
                  <a:lnTo>
                    <a:pt x="669131" y="69056"/>
                  </a:lnTo>
                  <a:lnTo>
                    <a:pt x="947737" y="35719"/>
                  </a:lnTo>
                  <a:lnTo>
                    <a:pt x="985837" y="21431"/>
                  </a:lnTo>
                  <a:lnTo>
                    <a:pt x="1033462" y="9525"/>
                  </a:lnTo>
                  <a:lnTo>
                    <a:pt x="1090612" y="0"/>
                  </a:lnTo>
                  <a:lnTo>
                    <a:pt x="1145381" y="0"/>
                  </a:lnTo>
                  <a:lnTo>
                    <a:pt x="1202531" y="9525"/>
                  </a:lnTo>
                  <a:lnTo>
                    <a:pt x="1245394" y="23812"/>
                  </a:lnTo>
                  <a:lnTo>
                    <a:pt x="1323975" y="47625"/>
                  </a:lnTo>
                  <a:cubicBezTo>
                    <a:pt x="1324769" y="93662"/>
                    <a:pt x="1325562" y="139700"/>
                    <a:pt x="1326356" y="185737"/>
                  </a:cubicBezTo>
                  <a:lnTo>
                    <a:pt x="566737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6503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26" grpId="0" animBg="1"/>
      <p:bldP spid="25" grpId="0" animBg="1"/>
      <p:bldP spid="24" grpId="0" animBg="1"/>
      <p:bldP spid="11" grpId="0" animBg="1"/>
      <p:bldP spid="12" grpId="0" animBg="1"/>
      <p:bldP spid="19" grpId="0" animBg="1"/>
      <p:bldP spid="13" grpId="0" animBg="1"/>
      <p:bldP spid="14" grpId="0" animBg="1"/>
      <p:bldP spid="27" grpId="0" animBg="1"/>
      <p:bldP spid="29" grpId="0" animBg="1"/>
      <p:bldP spid="20" grpId="0" animBg="1"/>
      <p:bldP spid="2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8939C10C-688D-4FD2-BD79-F0B1E202C67E}"/>
              </a:ext>
            </a:extLst>
          </p:cNvPr>
          <p:cNvGrpSpPr/>
          <p:nvPr/>
        </p:nvGrpSpPr>
        <p:grpSpPr>
          <a:xfrm>
            <a:off x="3635379" y="1463675"/>
            <a:ext cx="4716461" cy="4589463"/>
            <a:chOff x="3635379" y="1463675"/>
            <a:chExt cx="4716461" cy="45894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2C5DFEAE-7E8C-4687-A0FD-03F8CF0BBF29}"/>
                </a:ext>
              </a:extLst>
            </p:cNvPr>
            <p:cNvSpPr/>
            <p:nvPr/>
          </p:nvSpPr>
          <p:spPr>
            <a:xfrm>
              <a:off x="3841754" y="2116139"/>
              <a:ext cx="619125" cy="808037"/>
            </a:xfrm>
            <a:custGeom>
              <a:avLst/>
              <a:gdLst>
                <a:gd name="connsiteX0" fmla="*/ 330994 w 619125"/>
                <a:gd name="connsiteY0" fmla="*/ 538163 h 807244"/>
                <a:gd name="connsiteX1" fmla="*/ 245269 w 619125"/>
                <a:gd name="connsiteY1" fmla="*/ 366713 h 807244"/>
                <a:gd name="connsiteX2" fmla="*/ 216694 w 619125"/>
                <a:gd name="connsiteY2" fmla="*/ 316707 h 807244"/>
                <a:gd name="connsiteX3" fmla="*/ 180975 w 619125"/>
                <a:gd name="connsiteY3" fmla="*/ 257175 h 807244"/>
                <a:gd name="connsiteX4" fmla="*/ 123825 w 619125"/>
                <a:gd name="connsiteY4" fmla="*/ 180975 h 807244"/>
                <a:gd name="connsiteX5" fmla="*/ 71438 w 619125"/>
                <a:gd name="connsiteY5" fmla="*/ 123825 h 807244"/>
                <a:gd name="connsiteX6" fmla="*/ 26194 w 619125"/>
                <a:gd name="connsiteY6" fmla="*/ 78582 h 807244"/>
                <a:gd name="connsiteX7" fmla="*/ 14288 w 619125"/>
                <a:gd name="connsiteY7" fmla="*/ 59532 h 807244"/>
                <a:gd name="connsiteX8" fmla="*/ 4763 w 619125"/>
                <a:gd name="connsiteY8" fmla="*/ 40482 h 807244"/>
                <a:gd name="connsiteX9" fmla="*/ 0 w 619125"/>
                <a:gd name="connsiteY9" fmla="*/ 23813 h 807244"/>
                <a:gd name="connsiteX10" fmla="*/ 0 w 619125"/>
                <a:gd name="connsiteY10" fmla="*/ 11907 h 807244"/>
                <a:gd name="connsiteX11" fmla="*/ 4763 w 619125"/>
                <a:gd name="connsiteY11" fmla="*/ 2382 h 807244"/>
                <a:gd name="connsiteX12" fmla="*/ 19050 w 619125"/>
                <a:gd name="connsiteY12" fmla="*/ 0 h 807244"/>
                <a:gd name="connsiteX13" fmla="*/ 38100 w 619125"/>
                <a:gd name="connsiteY13" fmla="*/ 4763 h 807244"/>
                <a:gd name="connsiteX14" fmla="*/ 97632 w 619125"/>
                <a:gd name="connsiteY14" fmla="*/ 35719 h 807244"/>
                <a:gd name="connsiteX15" fmla="*/ 200025 w 619125"/>
                <a:gd name="connsiteY15" fmla="*/ 95250 h 807244"/>
                <a:gd name="connsiteX16" fmla="*/ 302419 w 619125"/>
                <a:gd name="connsiteY16" fmla="*/ 157163 h 807244"/>
                <a:gd name="connsiteX17" fmla="*/ 390525 w 619125"/>
                <a:gd name="connsiteY17" fmla="*/ 219075 h 807244"/>
                <a:gd name="connsiteX18" fmla="*/ 473869 w 619125"/>
                <a:gd name="connsiteY18" fmla="*/ 278607 h 807244"/>
                <a:gd name="connsiteX19" fmla="*/ 519113 w 619125"/>
                <a:gd name="connsiteY19" fmla="*/ 316707 h 807244"/>
                <a:gd name="connsiteX20" fmla="*/ 542925 w 619125"/>
                <a:gd name="connsiteY20" fmla="*/ 342900 h 807244"/>
                <a:gd name="connsiteX21" fmla="*/ 554832 w 619125"/>
                <a:gd name="connsiteY21" fmla="*/ 366713 h 807244"/>
                <a:gd name="connsiteX22" fmla="*/ 576263 w 619125"/>
                <a:gd name="connsiteY22" fmla="*/ 411957 h 807244"/>
                <a:gd name="connsiteX23" fmla="*/ 595313 w 619125"/>
                <a:gd name="connsiteY23" fmla="*/ 466725 h 807244"/>
                <a:gd name="connsiteX24" fmla="*/ 607219 w 619125"/>
                <a:gd name="connsiteY24" fmla="*/ 533400 h 807244"/>
                <a:gd name="connsiteX25" fmla="*/ 616744 w 619125"/>
                <a:gd name="connsiteY25" fmla="*/ 607219 h 807244"/>
                <a:gd name="connsiteX26" fmla="*/ 619125 w 619125"/>
                <a:gd name="connsiteY26" fmla="*/ 666750 h 807244"/>
                <a:gd name="connsiteX27" fmla="*/ 616744 w 619125"/>
                <a:gd name="connsiteY27" fmla="*/ 709613 h 807244"/>
                <a:gd name="connsiteX28" fmla="*/ 609600 w 619125"/>
                <a:gd name="connsiteY28" fmla="*/ 735807 h 807244"/>
                <a:gd name="connsiteX29" fmla="*/ 583407 w 619125"/>
                <a:gd name="connsiteY29" fmla="*/ 769144 h 807244"/>
                <a:gd name="connsiteX30" fmla="*/ 559594 w 619125"/>
                <a:gd name="connsiteY30" fmla="*/ 792957 h 807244"/>
                <a:gd name="connsiteX31" fmla="*/ 533400 w 619125"/>
                <a:gd name="connsiteY31" fmla="*/ 804863 h 807244"/>
                <a:gd name="connsiteX32" fmla="*/ 514350 w 619125"/>
                <a:gd name="connsiteY32" fmla="*/ 807244 h 807244"/>
                <a:gd name="connsiteX33" fmla="*/ 490538 w 619125"/>
                <a:gd name="connsiteY33" fmla="*/ 802482 h 807244"/>
                <a:gd name="connsiteX34" fmla="*/ 469107 w 619125"/>
                <a:gd name="connsiteY34" fmla="*/ 790575 h 807244"/>
                <a:gd name="connsiteX35" fmla="*/ 445294 w 619125"/>
                <a:gd name="connsiteY35" fmla="*/ 771525 h 807244"/>
                <a:gd name="connsiteX36" fmla="*/ 426244 w 619125"/>
                <a:gd name="connsiteY36" fmla="*/ 750094 h 807244"/>
                <a:gd name="connsiteX37" fmla="*/ 404813 w 619125"/>
                <a:gd name="connsiteY37" fmla="*/ 716757 h 807244"/>
                <a:gd name="connsiteX38" fmla="*/ 388144 w 619125"/>
                <a:gd name="connsiteY38" fmla="*/ 671513 h 807244"/>
                <a:gd name="connsiteX39" fmla="*/ 366713 w 619125"/>
                <a:gd name="connsiteY39" fmla="*/ 619125 h 807244"/>
                <a:gd name="connsiteX40" fmla="*/ 330994 w 619125"/>
                <a:gd name="connsiteY40" fmla="*/ 538163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125" h="807244">
                  <a:moveTo>
                    <a:pt x="330994" y="538163"/>
                  </a:moveTo>
                  <a:lnTo>
                    <a:pt x="245269" y="366713"/>
                  </a:lnTo>
                  <a:lnTo>
                    <a:pt x="216694" y="316707"/>
                  </a:lnTo>
                  <a:lnTo>
                    <a:pt x="180975" y="257175"/>
                  </a:lnTo>
                  <a:lnTo>
                    <a:pt x="123825" y="180975"/>
                  </a:lnTo>
                  <a:lnTo>
                    <a:pt x="71438" y="123825"/>
                  </a:lnTo>
                  <a:lnTo>
                    <a:pt x="26194" y="78582"/>
                  </a:lnTo>
                  <a:lnTo>
                    <a:pt x="14288" y="59532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97632" y="35719"/>
                  </a:lnTo>
                  <a:lnTo>
                    <a:pt x="200025" y="95250"/>
                  </a:lnTo>
                  <a:lnTo>
                    <a:pt x="302419" y="157163"/>
                  </a:lnTo>
                  <a:lnTo>
                    <a:pt x="390525" y="219075"/>
                  </a:lnTo>
                  <a:lnTo>
                    <a:pt x="473869" y="278607"/>
                  </a:lnTo>
                  <a:lnTo>
                    <a:pt x="519113" y="316707"/>
                  </a:lnTo>
                  <a:lnTo>
                    <a:pt x="542925" y="342900"/>
                  </a:lnTo>
                  <a:lnTo>
                    <a:pt x="554832" y="366713"/>
                  </a:lnTo>
                  <a:lnTo>
                    <a:pt x="576263" y="411957"/>
                  </a:lnTo>
                  <a:lnTo>
                    <a:pt x="595313" y="466725"/>
                  </a:lnTo>
                  <a:lnTo>
                    <a:pt x="607219" y="533400"/>
                  </a:lnTo>
                  <a:lnTo>
                    <a:pt x="616744" y="607219"/>
                  </a:lnTo>
                  <a:cubicBezTo>
                    <a:pt x="617538" y="627063"/>
                    <a:pt x="618331" y="646906"/>
                    <a:pt x="619125" y="666750"/>
                  </a:cubicBezTo>
                  <a:lnTo>
                    <a:pt x="616744" y="709613"/>
                  </a:lnTo>
                  <a:lnTo>
                    <a:pt x="609600" y="735807"/>
                  </a:lnTo>
                  <a:lnTo>
                    <a:pt x="583407" y="769144"/>
                  </a:lnTo>
                  <a:lnTo>
                    <a:pt x="559594" y="792957"/>
                  </a:lnTo>
                  <a:lnTo>
                    <a:pt x="533400" y="804863"/>
                  </a:lnTo>
                  <a:lnTo>
                    <a:pt x="514350" y="807244"/>
                  </a:lnTo>
                  <a:lnTo>
                    <a:pt x="490538" y="802482"/>
                  </a:lnTo>
                  <a:lnTo>
                    <a:pt x="469107" y="790575"/>
                  </a:lnTo>
                  <a:lnTo>
                    <a:pt x="445294" y="771525"/>
                  </a:lnTo>
                  <a:lnTo>
                    <a:pt x="426244" y="750094"/>
                  </a:lnTo>
                  <a:lnTo>
                    <a:pt x="404813" y="716757"/>
                  </a:lnTo>
                  <a:lnTo>
                    <a:pt x="388144" y="671513"/>
                  </a:lnTo>
                  <a:lnTo>
                    <a:pt x="366713" y="619125"/>
                  </a:lnTo>
                  <a:lnTo>
                    <a:pt x="330994" y="538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9E07BDD-3BC5-4FD8-8C75-F5E061AC3D51}"/>
                </a:ext>
              </a:extLst>
            </p:cNvPr>
            <p:cNvSpPr/>
            <p:nvPr/>
          </p:nvSpPr>
          <p:spPr>
            <a:xfrm>
              <a:off x="5246692" y="1849438"/>
              <a:ext cx="542925" cy="793750"/>
            </a:xfrm>
            <a:custGeom>
              <a:avLst/>
              <a:gdLst>
                <a:gd name="connsiteX0" fmla="*/ 311944 w 542925"/>
                <a:gd name="connsiteY0" fmla="*/ 509588 h 792957"/>
                <a:gd name="connsiteX1" fmla="*/ 138112 w 542925"/>
                <a:gd name="connsiteY1" fmla="*/ 692944 h 792957"/>
                <a:gd name="connsiteX2" fmla="*/ 69056 w 542925"/>
                <a:gd name="connsiteY2" fmla="*/ 769144 h 792957"/>
                <a:gd name="connsiteX3" fmla="*/ 57150 w 542925"/>
                <a:gd name="connsiteY3" fmla="*/ 781050 h 792957"/>
                <a:gd name="connsiteX4" fmla="*/ 45244 w 542925"/>
                <a:gd name="connsiteY4" fmla="*/ 790575 h 792957"/>
                <a:gd name="connsiteX5" fmla="*/ 26194 w 542925"/>
                <a:gd name="connsiteY5" fmla="*/ 792957 h 792957"/>
                <a:gd name="connsiteX6" fmla="*/ 11906 w 542925"/>
                <a:gd name="connsiteY6" fmla="*/ 790575 h 792957"/>
                <a:gd name="connsiteX7" fmla="*/ 2381 w 542925"/>
                <a:gd name="connsiteY7" fmla="*/ 783432 h 792957"/>
                <a:gd name="connsiteX8" fmla="*/ 0 w 542925"/>
                <a:gd name="connsiteY8" fmla="*/ 771525 h 792957"/>
                <a:gd name="connsiteX9" fmla="*/ 7144 w 542925"/>
                <a:gd name="connsiteY9" fmla="*/ 745332 h 792957"/>
                <a:gd name="connsiteX10" fmla="*/ 59531 w 542925"/>
                <a:gd name="connsiteY10" fmla="*/ 621507 h 792957"/>
                <a:gd name="connsiteX11" fmla="*/ 119062 w 542925"/>
                <a:gd name="connsiteY11" fmla="*/ 476250 h 792957"/>
                <a:gd name="connsiteX12" fmla="*/ 176212 w 542925"/>
                <a:gd name="connsiteY12" fmla="*/ 340519 h 792957"/>
                <a:gd name="connsiteX13" fmla="*/ 216694 w 542925"/>
                <a:gd name="connsiteY13" fmla="*/ 240507 h 792957"/>
                <a:gd name="connsiteX14" fmla="*/ 223837 w 542925"/>
                <a:gd name="connsiteY14" fmla="*/ 221457 h 792957"/>
                <a:gd name="connsiteX15" fmla="*/ 228600 w 542925"/>
                <a:gd name="connsiteY15" fmla="*/ 200025 h 792957"/>
                <a:gd name="connsiteX16" fmla="*/ 228600 w 542925"/>
                <a:gd name="connsiteY16" fmla="*/ 178594 h 792957"/>
                <a:gd name="connsiteX17" fmla="*/ 219075 w 542925"/>
                <a:gd name="connsiteY17" fmla="*/ 152400 h 792957"/>
                <a:gd name="connsiteX18" fmla="*/ 195262 w 542925"/>
                <a:gd name="connsiteY18" fmla="*/ 116682 h 792957"/>
                <a:gd name="connsiteX19" fmla="*/ 173831 w 542925"/>
                <a:gd name="connsiteY19" fmla="*/ 90488 h 792957"/>
                <a:gd name="connsiteX20" fmla="*/ 154781 w 542925"/>
                <a:gd name="connsiteY20" fmla="*/ 71438 h 792957"/>
                <a:gd name="connsiteX21" fmla="*/ 142875 w 542925"/>
                <a:gd name="connsiteY21" fmla="*/ 54769 h 792957"/>
                <a:gd name="connsiteX22" fmla="*/ 135731 w 542925"/>
                <a:gd name="connsiteY22" fmla="*/ 30957 h 792957"/>
                <a:gd name="connsiteX23" fmla="*/ 135731 w 542925"/>
                <a:gd name="connsiteY23" fmla="*/ 14288 h 792957"/>
                <a:gd name="connsiteX24" fmla="*/ 140494 w 542925"/>
                <a:gd name="connsiteY24" fmla="*/ 4763 h 792957"/>
                <a:gd name="connsiteX25" fmla="*/ 161925 w 542925"/>
                <a:gd name="connsiteY25" fmla="*/ 0 h 792957"/>
                <a:gd name="connsiteX26" fmla="*/ 200025 w 542925"/>
                <a:gd name="connsiteY26" fmla="*/ 4763 h 792957"/>
                <a:gd name="connsiteX27" fmla="*/ 254794 w 542925"/>
                <a:gd name="connsiteY27" fmla="*/ 23813 h 792957"/>
                <a:gd name="connsiteX28" fmla="*/ 314325 w 542925"/>
                <a:gd name="connsiteY28" fmla="*/ 45244 h 792957"/>
                <a:gd name="connsiteX29" fmla="*/ 354806 w 542925"/>
                <a:gd name="connsiteY29" fmla="*/ 66675 h 792957"/>
                <a:gd name="connsiteX30" fmla="*/ 400050 w 542925"/>
                <a:gd name="connsiteY30" fmla="*/ 97632 h 792957"/>
                <a:gd name="connsiteX31" fmla="*/ 433387 w 542925"/>
                <a:gd name="connsiteY31" fmla="*/ 121444 h 792957"/>
                <a:gd name="connsiteX32" fmla="*/ 469106 w 542925"/>
                <a:gd name="connsiteY32" fmla="*/ 150019 h 792957"/>
                <a:gd name="connsiteX33" fmla="*/ 516731 w 542925"/>
                <a:gd name="connsiteY33" fmla="*/ 202407 h 792957"/>
                <a:gd name="connsiteX34" fmla="*/ 531019 w 542925"/>
                <a:gd name="connsiteY34" fmla="*/ 221457 h 792957"/>
                <a:gd name="connsiteX35" fmla="*/ 540544 w 542925"/>
                <a:gd name="connsiteY35" fmla="*/ 240507 h 792957"/>
                <a:gd name="connsiteX36" fmla="*/ 542925 w 542925"/>
                <a:gd name="connsiteY36" fmla="*/ 252413 h 792957"/>
                <a:gd name="connsiteX37" fmla="*/ 535781 w 542925"/>
                <a:gd name="connsiteY37" fmla="*/ 280988 h 792957"/>
                <a:gd name="connsiteX38" fmla="*/ 519112 w 542925"/>
                <a:gd name="connsiteY38" fmla="*/ 309563 h 792957"/>
                <a:gd name="connsiteX39" fmla="*/ 485775 w 542925"/>
                <a:gd name="connsiteY39" fmla="*/ 342900 h 792957"/>
                <a:gd name="connsiteX40" fmla="*/ 428625 w 542925"/>
                <a:gd name="connsiteY40" fmla="*/ 383382 h 792957"/>
                <a:gd name="connsiteX41" fmla="*/ 311944 w 542925"/>
                <a:gd name="connsiteY41" fmla="*/ 5095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2925" h="792957">
                  <a:moveTo>
                    <a:pt x="311944" y="509588"/>
                  </a:moveTo>
                  <a:lnTo>
                    <a:pt x="138112" y="692944"/>
                  </a:lnTo>
                  <a:lnTo>
                    <a:pt x="69056" y="769144"/>
                  </a:lnTo>
                  <a:lnTo>
                    <a:pt x="57150" y="781050"/>
                  </a:lnTo>
                  <a:lnTo>
                    <a:pt x="45244" y="790575"/>
                  </a:lnTo>
                  <a:lnTo>
                    <a:pt x="26194" y="792957"/>
                  </a:lnTo>
                  <a:lnTo>
                    <a:pt x="11906" y="790575"/>
                  </a:lnTo>
                  <a:lnTo>
                    <a:pt x="2381" y="783432"/>
                  </a:lnTo>
                  <a:lnTo>
                    <a:pt x="0" y="771525"/>
                  </a:lnTo>
                  <a:lnTo>
                    <a:pt x="7144" y="745332"/>
                  </a:lnTo>
                  <a:lnTo>
                    <a:pt x="59531" y="621507"/>
                  </a:lnTo>
                  <a:lnTo>
                    <a:pt x="119062" y="476250"/>
                  </a:lnTo>
                  <a:lnTo>
                    <a:pt x="176212" y="340519"/>
                  </a:lnTo>
                  <a:lnTo>
                    <a:pt x="216694" y="240507"/>
                  </a:lnTo>
                  <a:lnTo>
                    <a:pt x="223837" y="221457"/>
                  </a:lnTo>
                  <a:lnTo>
                    <a:pt x="228600" y="200025"/>
                  </a:lnTo>
                  <a:lnTo>
                    <a:pt x="228600" y="178594"/>
                  </a:lnTo>
                  <a:lnTo>
                    <a:pt x="219075" y="152400"/>
                  </a:lnTo>
                  <a:lnTo>
                    <a:pt x="195262" y="116682"/>
                  </a:lnTo>
                  <a:lnTo>
                    <a:pt x="173831" y="90488"/>
                  </a:lnTo>
                  <a:lnTo>
                    <a:pt x="154781" y="71438"/>
                  </a:lnTo>
                  <a:lnTo>
                    <a:pt x="142875" y="54769"/>
                  </a:lnTo>
                  <a:lnTo>
                    <a:pt x="135731" y="30957"/>
                  </a:lnTo>
                  <a:lnTo>
                    <a:pt x="135731" y="14288"/>
                  </a:lnTo>
                  <a:lnTo>
                    <a:pt x="140494" y="4763"/>
                  </a:lnTo>
                  <a:lnTo>
                    <a:pt x="161925" y="0"/>
                  </a:lnTo>
                  <a:lnTo>
                    <a:pt x="200025" y="4763"/>
                  </a:lnTo>
                  <a:lnTo>
                    <a:pt x="254794" y="23813"/>
                  </a:lnTo>
                  <a:lnTo>
                    <a:pt x="314325" y="45244"/>
                  </a:lnTo>
                  <a:lnTo>
                    <a:pt x="354806" y="66675"/>
                  </a:lnTo>
                  <a:lnTo>
                    <a:pt x="400050" y="97632"/>
                  </a:lnTo>
                  <a:lnTo>
                    <a:pt x="433387" y="121444"/>
                  </a:lnTo>
                  <a:lnTo>
                    <a:pt x="469106" y="150019"/>
                  </a:lnTo>
                  <a:lnTo>
                    <a:pt x="516731" y="202407"/>
                  </a:lnTo>
                  <a:lnTo>
                    <a:pt x="531019" y="221457"/>
                  </a:lnTo>
                  <a:lnTo>
                    <a:pt x="540544" y="240507"/>
                  </a:lnTo>
                  <a:lnTo>
                    <a:pt x="542925" y="252413"/>
                  </a:lnTo>
                  <a:lnTo>
                    <a:pt x="535781" y="280988"/>
                  </a:lnTo>
                  <a:lnTo>
                    <a:pt x="519112" y="309563"/>
                  </a:lnTo>
                  <a:lnTo>
                    <a:pt x="485775" y="342900"/>
                  </a:lnTo>
                  <a:lnTo>
                    <a:pt x="428625" y="383382"/>
                  </a:lnTo>
                  <a:lnTo>
                    <a:pt x="311944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C80ACBBF-EAA6-4767-AF60-B739BEEE4330}"/>
                </a:ext>
              </a:extLst>
            </p:cNvPr>
            <p:cNvSpPr/>
            <p:nvPr/>
          </p:nvSpPr>
          <p:spPr>
            <a:xfrm>
              <a:off x="3665542" y="2868613"/>
              <a:ext cx="2039937" cy="608012"/>
            </a:xfrm>
            <a:custGeom>
              <a:avLst/>
              <a:gdLst>
                <a:gd name="connsiteX0" fmla="*/ 1562100 w 2040731"/>
                <a:gd name="connsiteY0" fmla="*/ 280988 h 607219"/>
                <a:gd name="connsiteX1" fmla="*/ 1257300 w 2040731"/>
                <a:gd name="connsiteY1" fmla="*/ 342900 h 607219"/>
                <a:gd name="connsiteX2" fmla="*/ 1021556 w 2040731"/>
                <a:gd name="connsiteY2" fmla="*/ 395288 h 607219"/>
                <a:gd name="connsiteX3" fmla="*/ 766762 w 2040731"/>
                <a:gd name="connsiteY3" fmla="*/ 469107 h 607219"/>
                <a:gd name="connsiteX4" fmla="*/ 435769 w 2040731"/>
                <a:gd name="connsiteY4" fmla="*/ 561975 h 607219"/>
                <a:gd name="connsiteX5" fmla="*/ 350044 w 2040731"/>
                <a:gd name="connsiteY5" fmla="*/ 607219 h 607219"/>
                <a:gd name="connsiteX6" fmla="*/ 295275 w 2040731"/>
                <a:gd name="connsiteY6" fmla="*/ 588169 h 607219"/>
                <a:gd name="connsiteX7" fmla="*/ 197644 w 2040731"/>
                <a:gd name="connsiteY7" fmla="*/ 545307 h 607219"/>
                <a:gd name="connsiteX8" fmla="*/ 140494 w 2040731"/>
                <a:gd name="connsiteY8" fmla="*/ 516732 h 607219"/>
                <a:gd name="connsiteX9" fmla="*/ 111919 w 2040731"/>
                <a:gd name="connsiteY9" fmla="*/ 492919 h 607219"/>
                <a:gd name="connsiteX10" fmla="*/ 69056 w 2040731"/>
                <a:gd name="connsiteY10" fmla="*/ 442913 h 607219"/>
                <a:gd name="connsiteX11" fmla="*/ 33337 w 2040731"/>
                <a:gd name="connsiteY11" fmla="*/ 385763 h 607219"/>
                <a:gd name="connsiteX12" fmla="*/ 11906 w 2040731"/>
                <a:gd name="connsiteY12" fmla="*/ 345282 h 607219"/>
                <a:gd name="connsiteX13" fmla="*/ 0 w 2040731"/>
                <a:gd name="connsiteY13" fmla="*/ 316707 h 607219"/>
                <a:gd name="connsiteX14" fmla="*/ 0 w 2040731"/>
                <a:gd name="connsiteY14" fmla="*/ 290513 h 607219"/>
                <a:gd name="connsiteX15" fmla="*/ 2381 w 2040731"/>
                <a:gd name="connsiteY15" fmla="*/ 280988 h 607219"/>
                <a:gd name="connsiteX16" fmla="*/ 16669 w 2040731"/>
                <a:gd name="connsiteY16" fmla="*/ 276225 h 607219"/>
                <a:gd name="connsiteX17" fmla="*/ 30956 w 2040731"/>
                <a:gd name="connsiteY17" fmla="*/ 276225 h 607219"/>
                <a:gd name="connsiteX18" fmla="*/ 54769 w 2040731"/>
                <a:gd name="connsiteY18" fmla="*/ 288132 h 607219"/>
                <a:gd name="connsiteX19" fmla="*/ 88106 w 2040731"/>
                <a:gd name="connsiteY19" fmla="*/ 307182 h 607219"/>
                <a:gd name="connsiteX20" fmla="*/ 130969 w 2040731"/>
                <a:gd name="connsiteY20" fmla="*/ 326232 h 607219"/>
                <a:gd name="connsiteX21" fmla="*/ 166687 w 2040731"/>
                <a:gd name="connsiteY21" fmla="*/ 338138 h 607219"/>
                <a:gd name="connsiteX22" fmla="*/ 214312 w 2040731"/>
                <a:gd name="connsiteY22" fmla="*/ 350044 h 607219"/>
                <a:gd name="connsiteX23" fmla="*/ 273844 w 2040731"/>
                <a:gd name="connsiteY23" fmla="*/ 357188 h 607219"/>
                <a:gd name="connsiteX24" fmla="*/ 321469 w 2040731"/>
                <a:gd name="connsiteY24" fmla="*/ 359569 h 607219"/>
                <a:gd name="connsiteX25" fmla="*/ 378619 w 2040731"/>
                <a:gd name="connsiteY25" fmla="*/ 361950 h 607219"/>
                <a:gd name="connsiteX26" fmla="*/ 464344 w 2040731"/>
                <a:gd name="connsiteY26" fmla="*/ 352425 h 607219"/>
                <a:gd name="connsiteX27" fmla="*/ 585787 w 2040731"/>
                <a:gd name="connsiteY27" fmla="*/ 328613 h 607219"/>
                <a:gd name="connsiteX28" fmla="*/ 809625 w 2040731"/>
                <a:gd name="connsiteY28" fmla="*/ 276225 h 607219"/>
                <a:gd name="connsiteX29" fmla="*/ 1090612 w 2040731"/>
                <a:gd name="connsiteY29" fmla="*/ 195263 h 607219"/>
                <a:gd name="connsiteX30" fmla="*/ 1259681 w 2040731"/>
                <a:gd name="connsiteY30" fmla="*/ 147638 h 607219"/>
                <a:gd name="connsiteX31" fmla="*/ 1378744 w 2040731"/>
                <a:gd name="connsiteY31" fmla="*/ 111919 h 607219"/>
                <a:gd name="connsiteX32" fmla="*/ 1552575 w 2040731"/>
                <a:gd name="connsiteY32" fmla="*/ 64294 h 607219"/>
                <a:gd name="connsiteX33" fmla="*/ 1626394 w 2040731"/>
                <a:gd name="connsiteY33" fmla="*/ 45244 h 607219"/>
                <a:gd name="connsiteX34" fmla="*/ 1664494 w 2040731"/>
                <a:gd name="connsiteY34" fmla="*/ 30957 h 607219"/>
                <a:gd name="connsiteX35" fmla="*/ 1707356 w 2040731"/>
                <a:gd name="connsiteY35" fmla="*/ 2382 h 607219"/>
                <a:gd name="connsiteX36" fmla="*/ 1738312 w 2040731"/>
                <a:gd name="connsiteY36" fmla="*/ 0 h 607219"/>
                <a:gd name="connsiteX37" fmla="*/ 1850231 w 2040731"/>
                <a:gd name="connsiteY37" fmla="*/ 9525 h 607219"/>
                <a:gd name="connsiteX38" fmla="*/ 1916906 w 2040731"/>
                <a:gd name="connsiteY38" fmla="*/ 19050 h 607219"/>
                <a:gd name="connsiteX39" fmla="*/ 1971675 w 2040731"/>
                <a:gd name="connsiteY39" fmla="*/ 33338 h 607219"/>
                <a:gd name="connsiteX40" fmla="*/ 2000250 w 2040731"/>
                <a:gd name="connsiteY40" fmla="*/ 45244 h 607219"/>
                <a:gd name="connsiteX41" fmla="*/ 2021681 w 2040731"/>
                <a:gd name="connsiteY41" fmla="*/ 59532 h 607219"/>
                <a:gd name="connsiteX42" fmla="*/ 2035969 w 2040731"/>
                <a:gd name="connsiteY42" fmla="*/ 73819 h 607219"/>
                <a:gd name="connsiteX43" fmla="*/ 2040731 w 2040731"/>
                <a:gd name="connsiteY43" fmla="*/ 90488 h 607219"/>
                <a:gd name="connsiteX44" fmla="*/ 2035969 w 2040731"/>
                <a:gd name="connsiteY44" fmla="*/ 121444 h 607219"/>
                <a:gd name="connsiteX45" fmla="*/ 2012156 w 2040731"/>
                <a:gd name="connsiteY45" fmla="*/ 166688 h 607219"/>
                <a:gd name="connsiteX46" fmla="*/ 1969294 w 2040731"/>
                <a:gd name="connsiteY46" fmla="*/ 207169 h 607219"/>
                <a:gd name="connsiteX47" fmla="*/ 1828800 w 2040731"/>
                <a:gd name="connsiteY47" fmla="*/ 233363 h 607219"/>
                <a:gd name="connsiteX48" fmla="*/ 1562100 w 2040731"/>
                <a:gd name="connsiteY48" fmla="*/ 2809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0731" h="607219">
                  <a:moveTo>
                    <a:pt x="1562100" y="280988"/>
                  </a:moveTo>
                  <a:lnTo>
                    <a:pt x="1257300" y="342900"/>
                  </a:lnTo>
                  <a:lnTo>
                    <a:pt x="1021556" y="395288"/>
                  </a:lnTo>
                  <a:lnTo>
                    <a:pt x="766762" y="469107"/>
                  </a:lnTo>
                  <a:lnTo>
                    <a:pt x="435769" y="561975"/>
                  </a:lnTo>
                  <a:lnTo>
                    <a:pt x="350044" y="607219"/>
                  </a:lnTo>
                  <a:lnTo>
                    <a:pt x="295275" y="588169"/>
                  </a:lnTo>
                  <a:lnTo>
                    <a:pt x="197644" y="545307"/>
                  </a:lnTo>
                  <a:lnTo>
                    <a:pt x="140494" y="516732"/>
                  </a:lnTo>
                  <a:lnTo>
                    <a:pt x="111919" y="492919"/>
                  </a:lnTo>
                  <a:lnTo>
                    <a:pt x="69056" y="442913"/>
                  </a:lnTo>
                  <a:lnTo>
                    <a:pt x="33337" y="385763"/>
                  </a:lnTo>
                  <a:lnTo>
                    <a:pt x="11906" y="345282"/>
                  </a:lnTo>
                  <a:lnTo>
                    <a:pt x="0" y="316707"/>
                  </a:lnTo>
                  <a:lnTo>
                    <a:pt x="0" y="290513"/>
                  </a:lnTo>
                  <a:lnTo>
                    <a:pt x="2381" y="280988"/>
                  </a:lnTo>
                  <a:lnTo>
                    <a:pt x="16669" y="276225"/>
                  </a:lnTo>
                  <a:lnTo>
                    <a:pt x="30956" y="276225"/>
                  </a:lnTo>
                  <a:lnTo>
                    <a:pt x="54769" y="288132"/>
                  </a:lnTo>
                  <a:lnTo>
                    <a:pt x="88106" y="307182"/>
                  </a:lnTo>
                  <a:lnTo>
                    <a:pt x="130969" y="326232"/>
                  </a:lnTo>
                  <a:lnTo>
                    <a:pt x="166687" y="338138"/>
                  </a:lnTo>
                  <a:lnTo>
                    <a:pt x="214312" y="350044"/>
                  </a:lnTo>
                  <a:lnTo>
                    <a:pt x="273844" y="357188"/>
                  </a:lnTo>
                  <a:lnTo>
                    <a:pt x="321469" y="359569"/>
                  </a:lnTo>
                  <a:lnTo>
                    <a:pt x="378619" y="361950"/>
                  </a:lnTo>
                  <a:lnTo>
                    <a:pt x="464344" y="352425"/>
                  </a:lnTo>
                  <a:lnTo>
                    <a:pt x="585787" y="328613"/>
                  </a:lnTo>
                  <a:lnTo>
                    <a:pt x="809625" y="276225"/>
                  </a:lnTo>
                  <a:lnTo>
                    <a:pt x="1090612" y="195263"/>
                  </a:lnTo>
                  <a:lnTo>
                    <a:pt x="1259681" y="147638"/>
                  </a:lnTo>
                  <a:lnTo>
                    <a:pt x="1378744" y="111919"/>
                  </a:lnTo>
                  <a:lnTo>
                    <a:pt x="1552575" y="64294"/>
                  </a:lnTo>
                  <a:lnTo>
                    <a:pt x="1626394" y="45244"/>
                  </a:lnTo>
                  <a:lnTo>
                    <a:pt x="1664494" y="30957"/>
                  </a:lnTo>
                  <a:lnTo>
                    <a:pt x="1707356" y="2382"/>
                  </a:lnTo>
                  <a:lnTo>
                    <a:pt x="1738312" y="0"/>
                  </a:lnTo>
                  <a:lnTo>
                    <a:pt x="1850231" y="9525"/>
                  </a:lnTo>
                  <a:lnTo>
                    <a:pt x="1916906" y="19050"/>
                  </a:lnTo>
                  <a:lnTo>
                    <a:pt x="1971675" y="33338"/>
                  </a:lnTo>
                  <a:lnTo>
                    <a:pt x="2000250" y="45244"/>
                  </a:lnTo>
                  <a:lnTo>
                    <a:pt x="2021681" y="59532"/>
                  </a:lnTo>
                  <a:lnTo>
                    <a:pt x="2035969" y="73819"/>
                  </a:lnTo>
                  <a:lnTo>
                    <a:pt x="2040731" y="90488"/>
                  </a:lnTo>
                  <a:lnTo>
                    <a:pt x="2035969" y="121444"/>
                  </a:lnTo>
                  <a:lnTo>
                    <a:pt x="2012156" y="166688"/>
                  </a:lnTo>
                  <a:lnTo>
                    <a:pt x="1969294" y="207169"/>
                  </a:lnTo>
                  <a:lnTo>
                    <a:pt x="1828800" y="233363"/>
                  </a:lnTo>
                  <a:lnTo>
                    <a:pt x="156210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D32E5171-0085-4F3A-BE79-B42B4EC06D4C}"/>
                </a:ext>
              </a:extLst>
            </p:cNvPr>
            <p:cNvSpPr/>
            <p:nvPr/>
          </p:nvSpPr>
          <p:spPr>
            <a:xfrm rot="16200000">
              <a:off x="4891090" y="4521201"/>
              <a:ext cx="2514600" cy="377825"/>
            </a:xfrm>
            <a:custGeom>
              <a:avLst/>
              <a:gdLst>
                <a:gd name="connsiteX0" fmla="*/ 1459706 w 2514600"/>
                <a:gd name="connsiteY0" fmla="*/ 376237 h 378619"/>
                <a:gd name="connsiteX1" fmla="*/ 1219200 w 2514600"/>
                <a:gd name="connsiteY1" fmla="*/ 376237 h 378619"/>
                <a:gd name="connsiteX2" fmla="*/ 1085850 w 2514600"/>
                <a:gd name="connsiteY2" fmla="*/ 354806 h 378619"/>
                <a:gd name="connsiteX3" fmla="*/ 711994 w 2514600"/>
                <a:gd name="connsiteY3" fmla="*/ 340519 h 378619"/>
                <a:gd name="connsiteX4" fmla="*/ 452438 w 2514600"/>
                <a:gd name="connsiteY4" fmla="*/ 326231 h 378619"/>
                <a:gd name="connsiteX5" fmla="*/ 257175 w 2514600"/>
                <a:gd name="connsiteY5" fmla="*/ 316706 h 378619"/>
                <a:gd name="connsiteX6" fmla="*/ 123825 w 2514600"/>
                <a:gd name="connsiteY6" fmla="*/ 311944 h 378619"/>
                <a:gd name="connsiteX7" fmla="*/ 76200 w 2514600"/>
                <a:gd name="connsiteY7" fmla="*/ 307181 h 378619"/>
                <a:gd name="connsiteX8" fmla="*/ 52388 w 2514600"/>
                <a:gd name="connsiteY8" fmla="*/ 302419 h 378619"/>
                <a:gd name="connsiteX9" fmla="*/ 16669 w 2514600"/>
                <a:gd name="connsiteY9" fmla="*/ 285750 h 378619"/>
                <a:gd name="connsiteX10" fmla="*/ 2381 w 2514600"/>
                <a:gd name="connsiteY10" fmla="*/ 269081 h 378619"/>
                <a:gd name="connsiteX11" fmla="*/ 0 w 2514600"/>
                <a:gd name="connsiteY11" fmla="*/ 245269 h 378619"/>
                <a:gd name="connsiteX12" fmla="*/ 7144 w 2514600"/>
                <a:gd name="connsiteY12" fmla="*/ 216694 h 378619"/>
                <a:gd name="connsiteX13" fmla="*/ 30956 w 2514600"/>
                <a:gd name="connsiteY13" fmla="*/ 180975 h 378619"/>
                <a:gd name="connsiteX14" fmla="*/ 57150 w 2514600"/>
                <a:gd name="connsiteY14" fmla="*/ 152400 h 378619"/>
                <a:gd name="connsiteX15" fmla="*/ 107156 w 2514600"/>
                <a:gd name="connsiteY15" fmla="*/ 126206 h 378619"/>
                <a:gd name="connsiteX16" fmla="*/ 209550 w 2514600"/>
                <a:gd name="connsiteY16" fmla="*/ 95250 h 378619"/>
                <a:gd name="connsiteX17" fmla="*/ 311944 w 2514600"/>
                <a:gd name="connsiteY17" fmla="*/ 73819 h 378619"/>
                <a:gd name="connsiteX18" fmla="*/ 404813 w 2514600"/>
                <a:gd name="connsiteY18" fmla="*/ 61912 h 378619"/>
                <a:gd name="connsiteX19" fmla="*/ 466725 w 2514600"/>
                <a:gd name="connsiteY19" fmla="*/ 76200 h 378619"/>
                <a:gd name="connsiteX20" fmla="*/ 611981 w 2514600"/>
                <a:gd name="connsiteY20" fmla="*/ 100012 h 378619"/>
                <a:gd name="connsiteX21" fmla="*/ 728663 w 2514600"/>
                <a:gd name="connsiteY21" fmla="*/ 114300 h 378619"/>
                <a:gd name="connsiteX22" fmla="*/ 892969 w 2514600"/>
                <a:gd name="connsiteY22" fmla="*/ 128587 h 378619"/>
                <a:gd name="connsiteX23" fmla="*/ 1038225 w 2514600"/>
                <a:gd name="connsiteY23" fmla="*/ 138112 h 378619"/>
                <a:gd name="connsiteX24" fmla="*/ 1221581 w 2514600"/>
                <a:gd name="connsiteY24" fmla="*/ 145256 h 378619"/>
                <a:gd name="connsiteX25" fmla="*/ 1547813 w 2514600"/>
                <a:gd name="connsiteY25" fmla="*/ 150019 h 378619"/>
                <a:gd name="connsiteX26" fmla="*/ 1797844 w 2514600"/>
                <a:gd name="connsiteY26" fmla="*/ 152400 h 378619"/>
                <a:gd name="connsiteX27" fmla="*/ 2102644 w 2514600"/>
                <a:gd name="connsiteY27" fmla="*/ 152400 h 378619"/>
                <a:gd name="connsiteX28" fmla="*/ 2212181 w 2514600"/>
                <a:gd name="connsiteY28" fmla="*/ 154781 h 378619"/>
                <a:gd name="connsiteX29" fmla="*/ 2259806 w 2514600"/>
                <a:gd name="connsiteY29" fmla="*/ 142875 h 378619"/>
                <a:gd name="connsiteX30" fmla="*/ 2324100 w 2514600"/>
                <a:gd name="connsiteY30" fmla="*/ 114300 h 378619"/>
                <a:gd name="connsiteX31" fmla="*/ 2376488 w 2514600"/>
                <a:gd name="connsiteY31" fmla="*/ 88106 h 378619"/>
                <a:gd name="connsiteX32" fmla="*/ 2414588 w 2514600"/>
                <a:gd name="connsiteY32" fmla="*/ 57150 h 378619"/>
                <a:gd name="connsiteX33" fmla="*/ 2431256 w 2514600"/>
                <a:gd name="connsiteY33" fmla="*/ 35719 h 378619"/>
                <a:gd name="connsiteX34" fmla="*/ 2445544 w 2514600"/>
                <a:gd name="connsiteY34" fmla="*/ 16669 h 378619"/>
                <a:gd name="connsiteX35" fmla="*/ 2464594 w 2514600"/>
                <a:gd name="connsiteY35" fmla="*/ 4762 h 378619"/>
                <a:gd name="connsiteX36" fmla="*/ 2486025 w 2514600"/>
                <a:gd name="connsiteY36" fmla="*/ 0 h 378619"/>
                <a:gd name="connsiteX37" fmla="*/ 2497931 w 2514600"/>
                <a:gd name="connsiteY37" fmla="*/ 2381 h 378619"/>
                <a:gd name="connsiteX38" fmla="*/ 2509838 w 2514600"/>
                <a:gd name="connsiteY38" fmla="*/ 7144 h 378619"/>
                <a:gd name="connsiteX39" fmla="*/ 2514600 w 2514600"/>
                <a:gd name="connsiteY39" fmla="*/ 16669 h 378619"/>
                <a:gd name="connsiteX40" fmla="*/ 2502694 w 2514600"/>
                <a:gd name="connsiteY40" fmla="*/ 47625 h 378619"/>
                <a:gd name="connsiteX41" fmla="*/ 2459831 w 2514600"/>
                <a:gd name="connsiteY41" fmla="*/ 145256 h 378619"/>
                <a:gd name="connsiteX42" fmla="*/ 2416969 w 2514600"/>
                <a:gd name="connsiteY42" fmla="*/ 235744 h 378619"/>
                <a:gd name="connsiteX43" fmla="*/ 2369344 w 2514600"/>
                <a:gd name="connsiteY43" fmla="*/ 319087 h 378619"/>
                <a:gd name="connsiteX44" fmla="*/ 2338388 w 2514600"/>
                <a:gd name="connsiteY44" fmla="*/ 361950 h 378619"/>
                <a:gd name="connsiteX45" fmla="*/ 2221706 w 2514600"/>
                <a:gd name="connsiteY45" fmla="*/ 357187 h 378619"/>
                <a:gd name="connsiteX46" fmla="*/ 1831181 w 2514600"/>
                <a:gd name="connsiteY46" fmla="*/ 378619 h 378619"/>
                <a:gd name="connsiteX47" fmla="*/ 1695450 w 2514600"/>
                <a:gd name="connsiteY47" fmla="*/ 378619 h 378619"/>
                <a:gd name="connsiteX48" fmla="*/ 1459706 w 2514600"/>
                <a:gd name="connsiteY48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14600" h="378619">
                  <a:moveTo>
                    <a:pt x="1459706" y="376237"/>
                  </a:moveTo>
                  <a:lnTo>
                    <a:pt x="1219200" y="376237"/>
                  </a:lnTo>
                  <a:lnTo>
                    <a:pt x="1085850" y="354806"/>
                  </a:lnTo>
                  <a:lnTo>
                    <a:pt x="711994" y="340519"/>
                  </a:lnTo>
                  <a:lnTo>
                    <a:pt x="452438" y="326231"/>
                  </a:lnTo>
                  <a:lnTo>
                    <a:pt x="257175" y="316706"/>
                  </a:lnTo>
                  <a:lnTo>
                    <a:pt x="123825" y="311944"/>
                  </a:lnTo>
                  <a:lnTo>
                    <a:pt x="76200" y="307181"/>
                  </a:lnTo>
                  <a:lnTo>
                    <a:pt x="52388" y="302419"/>
                  </a:lnTo>
                  <a:lnTo>
                    <a:pt x="16669" y="285750"/>
                  </a:lnTo>
                  <a:lnTo>
                    <a:pt x="2381" y="269081"/>
                  </a:lnTo>
                  <a:lnTo>
                    <a:pt x="0" y="245269"/>
                  </a:lnTo>
                  <a:lnTo>
                    <a:pt x="7144" y="216694"/>
                  </a:lnTo>
                  <a:lnTo>
                    <a:pt x="30956" y="180975"/>
                  </a:lnTo>
                  <a:lnTo>
                    <a:pt x="57150" y="152400"/>
                  </a:lnTo>
                  <a:lnTo>
                    <a:pt x="107156" y="126206"/>
                  </a:lnTo>
                  <a:lnTo>
                    <a:pt x="209550" y="95250"/>
                  </a:lnTo>
                  <a:lnTo>
                    <a:pt x="311944" y="73819"/>
                  </a:lnTo>
                  <a:lnTo>
                    <a:pt x="404813" y="61912"/>
                  </a:lnTo>
                  <a:lnTo>
                    <a:pt x="466725" y="76200"/>
                  </a:lnTo>
                  <a:lnTo>
                    <a:pt x="611981" y="100012"/>
                  </a:lnTo>
                  <a:lnTo>
                    <a:pt x="728663" y="114300"/>
                  </a:lnTo>
                  <a:lnTo>
                    <a:pt x="892969" y="128587"/>
                  </a:lnTo>
                  <a:lnTo>
                    <a:pt x="1038225" y="138112"/>
                  </a:lnTo>
                  <a:lnTo>
                    <a:pt x="1221581" y="145256"/>
                  </a:lnTo>
                  <a:lnTo>
                    <a:pt x="1547813" y="150019"/>
                  </a:lnTo>
                  <a:lnTo>
                    <a:pt x="1797844" y="152400"/>
                  </a:lnTo>
                  <a:lnTo>
                    <a:pt x="2102644" y="152400"/>
                  </a:lnTo>
                  <a:lnTo>
                    <a:pt x="2212181" y="154781"/>
                  </a:lnTo>
                  <a:lnTo>
                    <a:pt x="2259806" y="142875"/>
                  </a:lnTo>
                  <a:lnTo>
                    <a:pt x="2324100" y="114300"/>
                  </a:lnTo>
                  <a:lnTo>
                    <a:pt x="2376488" y="88106"/>
                  </a:lnTo>
                  <a:lnTo>
                    <a:pt x="2414588" y="57150"/>
                  </a:lnTo>
                  <a:lnTo>
                    <a:pt x="2431256" y="35719"/>
                  </a:lnTo>
                  <a:lnTo>
                    <a:pt x="2445544" y="16669"/>
                  </a:lnTo>
                  <a:lnTo>
                    <a:pt x="2464594" y="4762"/>
                  </a:lnTo>
                  <a:lnTo>
                    <a:pt x="2486025" y="0"/>
                  </a:lnTo>
                  <a:lnTo>
                    <a:pt x="2497931" y="2381"/>
                  </a:lnTo>
                  <a:lnTo>
                    <a:pt x="2509838" y="7144"/>
                  </a:lnTo>
                  <a:lnTo>
                    <a:pt x="2514600" y="16669"/>
                  </a:lnTo>
                  <a:lnTo>
                    <a:pt x="2502694" y="47625"/>
                  </a:lnTo>
                  <a:lnTo>
                    <a:pt x="2459831" y="145256"/>
                  </a:lnTo>
                  <a:lnTo>
                    <a:pt x="2416969" y="235744"/>
                  </a:lnTo>
                  <a:lnTo>
                    <a:pt x="2369344" y="319087"/>
                  </a:lnTo>
                  <a:lnTo>
                    <a:pt x="2338388" y="361950"/>
                  </a:lnTo>
                  <a:lnTo>
                    <a:pt x="2221706" y="357187"/>
                  </a:lnTo>
                  <a:lnTo>
                    <a:pt x="1831181" y="378619"/>
                  </a:lnTo>
                  <a:lnTo>
                    <a:pt x="1695450" y="378619"/>
                  </a:lnTo>
                  <a:lnTo>
                    <a:pt x="14597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5CE1523A-01B2-4302-804E-2E165114EB9B}"/>
                </a:ext>
              </a:extLst>
            </p:cNvPr>
            <p:cNvSpPr/>
            <p:nvPr/>
          </p:nvSpPr>
          <p:spPr>
            <a:xfrm rot="16200000">
              <a:off x="2572547" y="3534569"/>
              <a:ext cx="4394200" cy="512762"/>
            </a:xfrm>
            <a:custGeom>
              <a:avLst/>
              <a:gdLst>
                <a:gd name="connsiteX0" fmla="*/ 3281082 w 4394085"/>
                <a:gd name="connsiteY0" fmla="*/ 442719 h 513057"/>
                <a:gd name="connsiteX1" fmla="*/ 2958353 w 4394085"/>
                <a:gd name="connsiteY1" fmla="*/ 438581 h 513057"/>
                <a:gd name="connsiteX2" fmla="*/ 2788713 w 4394085"/>
                <a:gd name="connsiteY2" fmla="*/ 438581 h 513057"/>
                <a:gd name="connsiteX3" fmla="*/ 2540460 w 4394085"/>
                <a:gd name="connsiteY3" fmla="*/ 438581 h 513057"/>
                <a:gd name="connsiteX4" fmla="*/ 2403920 w 4394085"/>
                <a:gd name="connsiteY4" fmla="*/ 438581 h 513057"/>
                <a:gd name="connsiteX5" fmla="*/ 1828800 w 4394085"/>
                <a:gd name="connsiteY5" fmla="*/ 430306 h 513057"/>
                <a:gd name="connsiteX6" fmla="*/ 1460557 w 4394085"/>
                <a:gd name="connsiteY6" fmla="*/ 426169 h 513057"/>
                <a:gd name="connsiteX7" fmla="*/ 947500 w 4394085"/>
                <a:gd name="connsiteY7" fmla="*/ 422031 h 513057"/>
                <a:gd name="connsiteX8" fmla="*/ 488232 w 4394085"/>
                <a:gd name="connsiteY8" fmla="*/ 417893 h 513057"/>
                <a:gd name="connsiteX9" fmla="*/ 206878 w 4394085"/>
                <a:gd name="connsiteY9" fmla="*/ 417893 h 513057"/>
                <a:gd name="connsiteX10" fmla="*/ 107576 w 4394085"/>
                <a:gd name="connsiteY10" fmla="*/ 409618 h 513057"/>
                <a:gd name="connsiteX11" fmla="*/ 66201 w 4394085"/>
                <a:gd name="connsiteY11" fmla="*/ 401343 h 513057"/>
                <a:gd name="connsiteX12" fmla="*/ 37238 w 4394085"/>
                <a:gd name="connsiteY12" fmla="*/ 384793 h 513057"/>
                <a:gd name="connsiteX13" fmla="*/ 16550 w 4394085"/>
                <a:gd name="connsiteY13" fmla="*/ 364105 h 513057"/>
                <a:gd name="connsiteX14" fmla="*/ 0 w 4394085"/>
                <a:gd name="connsiteY14" fmla="*/ 331005 h 513057"/>
                <a:gd name="connsiteX15" fmla="*/ 8275 w 4394085"/>
                <a:gd name="connsiteY15" fmla="*/ 293767 h 513057"/>
                <a:gd name="connsiteX16" fmla="*/ 37238 w 4394085"/>
                <a:gd name="connsiteY16" fmla="*/ 252391 h 513057"/>
                <a:gd name="connsiteX17" fmla="*/ 62063 w 4394085"/>
                <a:gd name="connsiteY17" fmla="*/ 235841 h 513057"/>
                <a:gd name="connsiteX18" fmla="*/ 119989 w 4394085"/>
                <a:gd name="connsiteY18" fmla="*/ 211016 h 513057"/>
                <a:gd name="connsiteX19" fmla="*/ 202740 w 4394085"/>
                <a:gd name="connsiteY19" fmla="*/ 177915 h 513057"/>
                <a:gd name="connsiteX20" fmla="*/ 322729 w 4394085"/>
                <a:gd name="connsiteY20" fmla="*/ 144815 h 513057"/>
                <a:gd name="connsiteX21" fmla="*/ 434443 w 4394085"/>
                <a:gd name="connsiteY21" fmla="*/ 128264 h 513057"/>
                <a:gd name="connsiteX22" fmla="*/ 475819 w 4394085"/>
                <a:gd name="connsiteY22" fmla="*/ 132402 h 513057"/>
                <a:gd name="connsiteX23" fmla="*/ 542020 w 4394085"/>
                <a:gd name="connsiteY23" fmla="*/ 144815 h 513057"/>
                <a:gd name="connsiteX24" fmla="*/ 666147 w 4394085"/>
                <a:gd name="connsiteY24" fmla="*/ 165502 h 513057"/>
                <a:gd name="connsiteX25" fmla="*/ 815099 w 4394085"/>
                <a:gd name="connsiteY25" fmla="*/ 173778 h 513057"/>
                <a:gd name="connsiteX26" fmla="*/ 993014 w 4394085"/>
                <a:gd name="connsiteY26" fmla="*/ 190328 h 513057"/>
                <a:gd name="connsiteX27" fmla="*/ 1319881 w 4394085"/>
                <a:gd name="connsiteY27" fmla="*/ 202740 h 513057"/>
                <a:gd name="connsiteX28" fmla="*/ 1576409 w 4394085"/>
                <a:gd name="connsiteY28" fmla="*/ 211016 h 513057"/>
                <a:gd name="connsiteX29" fmla="*/ 1903276 w 4394085"/>
                <a:gd name="connsiteY29" fmla="*/ 215153 h 513057"/>
                <a:gd name="connsiteX30" fmla="*/ 2304619 w 4394085"/>
                <a:gd name="connsiteY30" fmla="*/ 211016 h 513057"/>
                <a:gd name="connsiteX31" fmla="*/ 2888014 w 4394085"/>
                <a:gd name="connsiteY31" fmla="*/ 215153 h 513057"/>
                <a:gd name="connsiteX32" fmla="*/ 3541748 w 4394085"/>
                <a:gd name="connsiteY32" fmla="*/ 215153 h 513057"/>
                <a:gd name="connsiteX33" fmla="*/ 4038255 w 4394085"/>
                <a:gd name="connsiteY33" fmla="*/ 215153 h 513057"/>
                <a:gd name="connsiteX34" fmla="*/ 4104456 w 4394085"/>
                <a:gd name="connsiteY34" fmla="*/ 202740 h 513057"/>
                <a:gd name="connsiteX35" fmla="*/ 4170657 w 4394085"/>
                <a:gd name="connsiteY35" fmla="*/ 177915 h 513057"/>
                <a:gd name="connsiteX36" fmla="*/ 4220308 w 4394085"/>
                <a:gd name="connsiteY36" fmla="*/ 140677 h 513057"/>
                <a:gd name="connsiteX37" fmla="*/ 4282371 w 4394085"/>
                <a:gd name="connsiteY37" fmla="*/ 74476 h 513057"/>
                <a:gd name="connsiteX38" fmla="*/ 4332022 w 4394085"/>
                <a:gd name="connsiteY38" fmla="*/ 24826 h 513057"/>
                <a:gd name="connsiteX39" fmla="*/ 4356847 w 4394085"/>
                <a:gd name="connsiteY39" fmla="*/ 4138 h 513057"/>
                <a:gd name="connsiteX40" fmla="*/ 4369260 w 4394085"/>
                <a:gd name="connsiteY40" fmla="*/ 0 h 513057"/>
                <a:gd name="connsiteX41" fmla="*/ 4389948 w 4394085"/>
                <a:gd name="connsiteY41" fmla="*/ 4138 h 513057"/>
                <a:gd name="connsiteX42" fmla="*/ 4394085 w 4394085"/>
                <a:gd name="connsiteY42" fmla="*/ 24826 h 513057"/>
                <a:gd name="connsiteX43" fmla="*/ 4389948 w 4394085"/>
                <a:gd name="connsiteY43" fmla="*/ 78614 h 513057"/>
                <a:gd name="connsiteX44" fmla="*/ 4377535 w 4394085"/>
                <a:gd name="connsiteY44" fmla="*/ 132402 h 513057"/>
                <a:gd name="connsiteX45" fmla="*/ 4360985 w 4394085"/>
                <a:gd name="connsiteY45" fmla="*/ 202740 h 513057"/>
                <a:gd name="connsiteX46" fmla="*/ 4303059 w 4394085"/>
                <a:gd name="connsiteY46" fmla="*/ 326867 h 513057"/>
                <a:gd name="connsiteX47" fmla="*/ 4236858 w 4394085"/>
                <a:gd name="connsiteY47" fmla="*/ 426169 h 513057"/>
                <a:gd name="connsiteX48" fmla="*/ 4174795 w 4394085"/>
                <a:gd name="connsiteY48" fmla="*/ 500645 h 513057"/>
                <a:gd name="connsiteX49" fmla="*/ 4145832 w 4394085"/>
                <a:gd name="connsiteY49" fmla="*/ 513057 h 513057"/>
                <a:gd name="connsiteX50" fmla="*/ 4125144 w 4394085"/>
                <a:gd name="connsiteY50" fmla="*/ 513057 h 513057"/>
                <a:gd name="connsiteX51" fmla="*/ 4071356 w 4394085"/>
                <a:gd name="connsiteY51" fmla="*/ 488232 h 513057"/>
                <a:gd name="connsiteX52" fmla="*/ 4034118 w 4394085"/>
                <a:gd name="connsiteY52" fmla="*/ 475819 h 513057"/>
                <a:gd name="connsiteX53" fmla="*/ 3967917 w 4394085"/>
                <a:gd name="connsiteY53" fmla="*/ 463407 h 513057"/>
                <a:gd name="connsiteX54" fmla="*/ 3905853 w 4394085"/>
                <a:gd name="connsiteY54" fmla="*/ 459269 h 513057"/>
                <a:gd name="connsiteX55" fmla="*/ 3281082 w 4394085"/>
                <a:gd name="connsiteY55" fmla="*/ 442719 h 51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94085" h="513057">
                  <a:moveTo>
                    <a:pt x="3281082" y="442719"/>
                  </a:moveTo>
                  <a:lnTo>
                    <a:pt x="2958353" y="438581"/>
                  </a:lnTo>
                  <a:lnTo>
                    <a:pt x="2788713" y="438581"/>
                  </a:lnTo>
                  <a:lnTo>
                    <a:pt x="2540460" y="438581"/>
                  </a:lnTo>
                  <a:lnTo>
                    <a:pt x="2403920" y="438581"/>
                  </a:lnTo>
                  <a:lnTo>
                    <a:pt x="1828800" y="430306"/>
                  </a:lnTo>
                  <a:lnTo>
                    <a:pt x="1460557" y="426169"/>
                  </a:lnTo>
                  <a:lnTo>
                    <a:pt x="947500" y="422031"/>
                  </a:lnTo>
                  <a:lnTo>
                    <a:pt x="488232" y="417893"/>
                  </a:lnTo>
                  <a:lnTo>
                    <a:pt x="206878" y="417893"/>
                  </a:lnTo>
                  <a:lnTo>
                    <a:pt x="107576" y="409618"/>
                  </a:lnTo>
                  <a:lnTo>
                    <a:pt x="66201" y="401343"/>
                  </a:lnTo>
                  <a:lnTo>
                    <a:pt x="37238" y="384793"/>
                  </a:lnTo>
                  <a:lnTo>
                    <a:pt x="16550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37238" y="252391"/>
                  </a:lnTo>
                  <a:lnTo>
                    <a:pt x="62063" y="235841"/>
                  </a:lnTo>
                  <a:lnTo>
                    <a:pt x="119989" y="211016"/>
                  </a:lnTo>
                  <a:lnTo>
                    <a:pt x="202740" y="177915"/>
                  </a:lnTo>
                  <a:lnTo>
                    <a:pt x="322729" y="144815"/>
                  </a:lnTo>
                  <a:lnTo>
                    <a:pt x="434443" y="128264"/>
                  </a:lnTo>
                  <a:lnTo>
                    <a:pt x="475819" y="132402"/>
                  </a:lnTo>
                  <a:lnTo>
                    <a:pt x="542020" y="144815"/>
                  </a:lnTo>
                  <a:lnTo>
                    <a:pt x="666147" y="165502"/>
                  </a:lnTo>
                  <a:lnTo>
                    <a:pt x="815099" y="173778"/>
                  </a:lnTo>
                  <a:lnTo>
                    <a:pt x="993014" y="190328"/>
                  </a:lnTo>
                  <a:lnTo>
                    <a:pt x="1319881" y="202740"/>
                  </a:lnTo>
                  <a:lnTo>
                    <a:pt x="1576409" y="211016"/>
                  </a:lnTo>
                  <a:lnTo>
                    <a:pt x="1903276" y="215153"/>
                  </a:lnTo>
                  <a:lnTo>
                    <a:pt x="2304619" y="211016"/>
                  </a:lnTo>
                  <a:lnTo>
                    <a:pt x="2888014" y="215153"/>
                  </a:lnTo>
                  <a:lnTo>
                    <a:pt x="3541748" y="215153"/>
                  </a:lnTo>
                  <a:lnTo>
                    <a:pt x="4038255" y="215153"/>
                  </a:lnTo>
                  <a:lnTo>
                    <a:pt x="4104456" y="202740"/>
                  </a:lnTo>
                  <a:lnTo>
                    <a:pt x="4170657" y="177915"/>
                  </a:lnTo>
                  <a:lnTo>
                    <a:pt x="4220308" y="140677"/>
                  </a:lnTo>
                  <a:lnTo>
                    <a:pt x="4282371" y="74476"/>
                  </a:lnTo>
                  <a:lnTo>
                    <a:pt x="4332022" y="24826"/>
                  </a:lnTo>
                  <a:lnTo>
                    <a:pt x="4356847" y="4138"/>
                  </a:lnTo>
                  <a:lnTo>
                    <a:pt x="4369260" y="0"/>
                  </a:lnTo>
                  <a:lnTo>
                    <a:pt x="4389948" y="4138"/>
                  </a:lnTo>
                  <a:lnTo>
                    <a:pt x="4394085" y="24826"/>
                  </a:lnTo>
                  <a:lnTo>
                    <a:pt x="4389948" y="78614"/>
                  </a:lnTo>
                  <a:lnTo>
                    <a:pt x="4377535" y="132402"/>
                  </a:lnTo>
                  <a:lnTo>
                    <a:pt x="4360985" y="202740"/>
                  </a:lnTo>
                  <a:lnTo>
                    <a:pt x="4303059" y="326867"/>
                  </a:lnTo>
                  <a:lnTo>
                    <a:pt x="4236858" y="426169"/>
                  </a:lnTo>
                  <a:lnTo>
                    <a:pt x="4174795" y="500645"/>
                  </a:lnTo>
                  <a:lnTo>
                    <a:pt x="4145832" y="513057"/>
                  </a:lnTo>
                  <a:lnTo>
                    <a:pt x="4125144" y="513057"/>
                  </a:lnTo>
                  <a:lnTo>
                    <a:pt x="4071356" y="488232"/>
                  </a:lnTo>
                  <a:lnTo>
                    <a:pt x="4034118" y="475819"/>
                  </a:lnTo>
                  <a:lnTo>
                    <a:pt x="3967917" y="463407"/>
                  </a:lnTo>
                  <a:lnTo>
                    <a:pt x="3905853" y="459269"/>
                  </a:lnTo>
                  <a:lnTo>
                    <a:pt x="3281082" y="442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FF713AF3-4DD4-45CD-89B0-DB63C0A4A566}"/>
                </a:ext>
              </a:extLst>
            </p:cNvPr>
            <p:cNvSpPr/>
            <p:nvPr/>
          </p:nvSpPr>
          <p:spPr>
            <a:xfrm rot="16200000">
              <a:off x="3272635" y="3553619"/>
              <a:ext cx="1889125" cy="1163638"/>
            </a:xfrm>
            <a:custGeom>
              <a:avLst/>
              <a:gdLst>
                <a:gd name="connsiteX0" fmla="*/ 840582 w 1888332"/>
                <a:gd name="connsiteY0" fmla="*/ 759619 h 1164431"/>
                <a:gd name="connsiteX1" fmla="*/ 657225 w 1888332"/>
                <a:gd name="connsiteY1" fmla="*/ 626269 h 1164431"/>
                <a:gd name="connsiteX2" fmla="*/ 492919 w 1888332"/>
                <a:gd name="connsiteY2" fmla="*/ 495300 h 1164431"/>
                <a:gd name="connsiteX3" fmla="*/ 350044 w 1888332"/>
                <a:gd name="connsiteY3" fmla="*/ 371475 h 1164431"/>
                <a:gd name="connsiteX4" fmla="*/ 200025 w 1888332"/>
                <a:gd name="connsiteY4" fmla="*/ 235744 h 1164431"/>
                <a:gd name="connsiteX5" fmla="*/ 90488 w 1888332"/>
                <a:gd name="connsiteY5" fmla="*/ 135731 h 1164431"/>
                <a:gd name="connsiteX6" fmla="*/ 33338 w 1888332"/>
                <a:gd name="connsiteY6" fmla="*/ 88106 h 1164431"/>
                <a:gd name="connsiteX7" fmla="*/ 16669 w 1888332"/>
                <a:gd name="connsiteY7" fmla="*/ 69056 h 1164431"/>
                <a:gd name="connsiteX8" fmla="*/ 4763 w 1888332"/>
                <a:gd name="connsiteY8" fmla="*/ 47625 h 1164431"/>
                <a:gd name="connsiteX9" fmla="*/ 0 w 1888332"/>
                <a:gd name="connsiteY9" fmla="*/ 23812 h 1164431"/>
                <a:gd name="connsiteX10" fmla="*/ 4763 w 1888332"/>
                <a:gd name="connsiteY10" fmla="*/ 7144 h 1164431"/>
                <a:gd name="connsiteX11" fmla="*/ 19050 w 1888332"/>
                <a:gd name="connsiteY11" fmla="*/ 0 h 1164431"/>
                <a:gd name="connsiteX12" fmla="*/ 47625 w 1888332"/>
                <a:gd name="connsiteY12" fmla="*/ 4762 h 1164431"/>
                <a:gd name="connsiteX13" fmla="*/ 102394 w 1888332"/>
                <a:gd name="connsiteY13" fmla="*/ 45244 h 1164431"/>
                <a:gd name="connsiteX14" fmla="*/ 242888 w 1888332"/>
                <a:gd name="connsiteY14" fmla="*/ 140494 h 1164431"/>
                <a:gd name="connsiteX15" fmla="*/ 392907 w 1888332"/>
                <a:gd name="connsiteY15" fmla="*/ 238125 h 1164431"/>
                <a:gd name="connsiteX16" fmla="*/ 521494 w 1888332"/>
                <a:gd name="connsiteY16" fmla="*/ 323850 h 1164431"/>
                <a:gd name="connsiteX17" fmla="*/ 661988 w 1888332"/>
                <a:gd name="connsiteY17" fmla="*/ 416719 h 1164431"/>
                <a:gd name="connsiteX18" fmla="*/ 807244 w 1888332"/>
                <a:gd name="connsiteY18" fmla="*/ 514350 h 1164431"/>
                <a:gd name="connsiteX19" fmla="*/ 919163 w 1888332"/>
                <a:gd name="connsiteY19" fmla="*/ 581025 h 1164431"/>
                <a:gd name="connsiteX20" fmla="*/ 1081088 w 1888332"/>
                <a:gd name="connsiteY20" fmla="*/ 669131 h 1164431"/>
                <a:gd name="connsiteX21" fmla="*/ 1238250 w 1888332"/>
                <a:gd name="connsiteY21" fmla="*/ 750094 h 1164431"/>
                <a:gd name="connsiteX22" fmla="*/ 1485900 w 1888332"/>
                <a:gd name="connsiteY22" fmla="*/ 873919 h 1164431"/>
                <a:gd name="connsiteX23" fmla="*/ 1652588 w 1888332"/>
                <a:gd name="connsiteY23" fmla="*/ 954881 h 1164431"/>
                <a:gd name="connsiteX24" fmla="*/ 1759744 w 1888332"/>
                <a:gd name="connsiteY24" fmla="*/ 1004887 h 1164431"/>
                <a:gd name="connsiteX25" fmla="*/ 1876425 w 1888332"/>
                <a:gd name="connsiteY25" fmla="*/ 1059656 h 1164431"/>
                <a:gd name="connsiteX26" fmla="*/ 1888332 w 1888332"/>
                <a:gd name="connsiteY26" fmla="*/ 1164431 h 1164431"/>
                <a:gd name="connsiteX27" fmla="*/ 1457325 w 1888332"/>
                <a:gd name="connsiteY27" fmla="*/ 1150144 h 1164431"/>
                <a:gd name="connsiteX28" fmla="*/ 1347788 w 1888332"/>
                <a:gd name="connsiteY28" fmla="*/ 1073944 h 1164431"/>
                <a:gd name="connsiteX29" fmla="*/ 1219200 w 1888332"/>
                <a:gd name="connsiteY29" fmla="*/ 997744 h 1164431"/>
                <a:gd name="connsiteX30" fmla="*/ 1040607 w 1888332"/>
                <a:gd name="connsiteY30" fmla="*/ 888206 h 1164431"/>
                <a:gd name="connsiteX31" fmla="*/ 840582 w 1888332"/>
                <a:gd name="connsiteY31" fmla="*/ 759619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88332" h="1164431">
                  <a:moveTo>
                    <a:pt x="840582" y="759619"/>
                  </a:moveTo>
                  <a:lnTo>
                    <a:pt x="657225" y="626269"/>
                  </a:lnTo>
                  <a:lnTo>
                    <a:pt x="492919" y="495300"/>
                  </a:lnTo>
                  <a:lnTo>
                    <a:pt x="350044" y="371475"/>
                  </a:lnTo>
                  <a:lnTo>
                    <a:pt x="200025" y="235744"/>
                  </a:lnTo>
                  <a:lnTo>
                    <a:pt x="90488" y="135731"/>
                  </a:lnTo>
                  <a:lnTo>
                    <a:pt x="33338" y="88106"/>
                  </a:lnTo>
                  <a:lnTo>
                    <a:pt x="16669" y="69056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7625" y="4762"/>
                  </a:lnTo>
                  <a:lnTo>
                    <a:pt x="102394" y="45244"/>
                  </a:lnTo>
                  <a:lnTo>
                    <a:pt x="242888" y="140494"/>
                  </a:lnTo>
                  <a:lnTo>
                    <a:pt x="392907" y="238125"/>
                  </a:lnTo>
                  <a:lnTo>
                    <a:pt x="521494" y="323850"/>
                  </a:lnTo>
                  <a:lnTo>
                    <a:pt x="661988" y="416719"/>
                  </a:lnTo>
                  <a:lnTo>
                    <a:pt x="807244" y="514350"/>
                  </a:lnTo>
                  <a:lnTo>
                    <a:pt x="919163" y="581025"/>
                  </a:lnTo>
                  <a:lnTo>
                    <a:pt x="1081088" y="669131"/>
                  </a:lnTo>
                  <a:lnTo>
                    <a:pt x="1238250" y="750094"/>
                  </a:lnTo>
                  <a:lnTo>
                    <a:pt x="1485900" y="873919"/>
                  </a:lnTo>
                  <a:lnTo>
                    <a:pt x="1652588" y="954881"/>
                  </a:lnTo>
                  <a:lnTo>
                    <a:pt x="1759744" y="1004887"/>
                  </a:lnTo>
                  <a:lnTo>
                    <a:pt x="1876425" y="1059656"/>
                  </a:lnTo>
                  <a:lnTo>
                    <a:pt x="1888332" y="1164431"/>
                  </a:lnTo>
                  <a:lnTo>
                    <a:pt x="1457325" y="1150144"/>
                  </a:lnTo>
                  <a:lnTo>
                    <a:pt x="1347788" y="1073944"/>
                  </a:lnTo>
                  <a:lnTo>
                    <a:pt x="1219200" y="997744"/>
                  </a:lnTo>
                  <a:lnTo>
                    <a:pt x="1040607" y="888206"/>
                  </a:lnTo>
                  <a:lnTo>
                    <a:pt x="840582" y="759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260C7CFC-5716-4941-911E-E6C69240B635}"/>
                </a:ext>
              </a:extLst>
            </p:cNvPr>
            <p:cNvSpPr/>
            <p:nvPr/>
          </p:nvSpPr>
          <p:spPr>
            <a:xfrm>
              <a:off x="4876802" y="3400425"/>
              <a:ext cx="723900" cy="776288"/>
            </a:xfrm>
            <a:custGeom>
              <a:avLst/>
              <a:gdLst>
                <a:gd name="connsiteX0" fmla="*/ 442913 w 723900"/>
                <a:gd name="connsiteY0" fmla="*/ 521494 h 776288"/>
                <a:gd name="connsiteX1" fmla="*/ 359569 w 723900"/>
                <a:gd name="connsiteY1" fmla="*/ 407194 h 776288"/>
                <a:gd name="connsiteX2" fmla="*/ 295275 w 723900"/>
                <a:gd name="connsiteY2" fmla="*/ 330994 h 776288"/>
                <a:gd name="connsiteX3" fmla="*/ 219075 w 723900"/>
                <a:gd name="connsiteY3" fmla="*/ 245269 h 776288"/>
                <a:gd name="connsiteX4" fmla="*/ 161925 w 723900"/>
                <a:gd name="connsiteY4" fmla="*/ 190500 h 776288"/>
                <a:gd name="connsiteX5" fmla="*/ 109538 w 723900"/>
                <a:gd name="connsiteY5" fmla="*/ 150019 h 776288"/>
                <a:gd name="connsiteX6" fmla="*/ 9525 w 723900"/>
                <a:gd name="connsiteY6" fmla="*/ 102394 h 776288"/>
                <a:gd name="connsiteX7" fmla="*/ 0 w 723900"/>
                <a:gd name="connsiteY7" fmla="*/ 0 h 776288"/>
                <a:gd name="connsiteX8" fmla="*/ 83344 w 723900"/>
                <a:gd name="connsiteY8" fmla="*/ 35719 h 776288"/>
                <a:gd name="connsiteX9" fmla="*/ 180975 w 723900"/>
                <a:gd name="connsiteY9" fmla="*/ 88106 h 776288"/>
                <a:gd name="connsiteX10" fmla="*/ 276225 w 723900"/>
                <a:gd name="connsiteY10" fmla="*/ 145256 h 776288"/>
                <a:gd name="connsiteX11" fmla="*/ 373856 w 723900"/>
                <a:gd name="connsiteY11" fmla="*/ 204788 h 776288"/>
                <a:gd name="connsiteX12" fmla="*/ 464344 w 723900"/>
                <a:gd name="connsiteY12" fmla="*/ 261938 h 776288"/>
                <a:gd name="connsiteX13" fmla="*/ 545306 w 723900"/>
                <a:gd name="connsiteY13" fmla="*/ 316706 h 776288"/>
                <a:gd name="connsiteX14" fmla="*/ 602456 w 723900"/>
                <a:gd name="connsiteY14" fmla="*/ 359569 h 776288"/>
                <a:gd name="connsiteX15" fmla="*/ 642938 w 723900"/>
                <a:gd name="connsiteY15" fmla="*/ 390525 h 776288"/>
                <a:gd name="connsiteX16" fmla="*/ 664369 w 723900"/>
                <a:gd name="connsiteY16" fmla="*/ 411956 h 776288"/>
                <a:gd name="connsiteX17" fmla="*/ 681038 w 723900"/>
                <a:gd name="connsiteY17" fmla="*/ 438150 h 776288"/>
                <a:gd name="connsiteX18" fmla="*/ 695325 w 723900"/>
                <a:gd name="connsiteY18" fmla="*/ 485775 h 776288"/>
                <a:gd name="connsiteX19" fmla="*/ 704850 w 723900"/>
                <a:gd name="connsiteY19" fmla="*/ 528638 h 776288"/>
                <a:gd name="connsiteX20" fmla="*/ 711994 w 723900"/>
                <a:gd name="connsiteY20" fmla="*/ 564356 h 776288"/>
                <a:gd name="connsiteX21" fmla="*/ 719138 w 723900"/>
                <a:gd name="connsiteY21" fmla="*/ 619125 h 776288"/>
                <a:gd name="connsiteX22" fmla="*/ 723900 w 723900"/>
                <a:gd name="connsiteY22" fmla="*/ 702469 h 776288"/>
                <a:gd name="connsiteX23" fmla="*/ 716756 w 723900"/>
                <a:gd name="connsiteY23" fmla="*/ 733425 h 776288"/>
                <a:gd name="connsiteX24" fmla="*/ 704850 w 723900"/>
                <a:gd name="connsiteY24" fmla="*/ 750094 h 776288"/>
                <a:gd name="connsiteX25" fmla="*/ 688181 w 723900"/>
                <a:gd name="connsiteY25" fmla="*/ 764381 h 776288"/>
                <a:gd name="connsiteX26" fmla="*/ 673894 w 723900"/>
                <a:gd name="connsiteY26" fmla="*/ 771525 h 776288"/>
                <a:gd name="connsiteX27" fmla="*/ 647700 w 723900"/>
                <a:gd name="connsiteY27" fmla="*/ 776288 h 776288"/>
                <a:gd name="connsiteX28" fmla="*/ 614363 w 723900"/>
                <a:gd name="connsiteY28" fmla="*/ 766763 h 776288"/>
                <a:gd name="connsiteX29" fmla="*/ 595313 w 723900"/>
                <a:gd name="connsiteY29" fmla="*/ 752475 h 776288"/>
                <a:gd name="connsiteX30" fmla="*/ 573881 w 723900"/>
                <a:gd name="connsiteY30" fmla="*/ 723900 h 776288"/>
                <a:gd name="connsiteX31" fmla="*/ 523875 w 723900"/>
                <a:gd name="connsiteY31" fmla="*/ 640556 h 776288"/>
                <a:gd name="connsiteX32" fmla="*/ 442913 w 723900"/>
                <a:gd name="connsiteY32" fmla="*/ 521494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776288">
                  <a:moveTo>
                    <a:pt x="442913" y="521494"/>
                  </a:moveTo>
                  <a:lnTo>
                    <a:pt x="359569" y="407194"/>
                  </a:lnTo>
                  <a:lnTo>
                    <a:pt x="295275" y="330994"/>
                  </a:lnTo>
                  <a:lnTo>
                    <a:pt x="219075" y="245269"/>
                  </a:lnTo>
                  <a:lnTo>
                    <a:pt x="161925" y="190500"/>
                  </a:lnTo>
                  <a:lnTo>
                    <a:pt x="109538" y="150019"/>
                  </a:lnTo>
                  <a:lnTo>
                    <a:pt x="9525" y="102394"/>
                  </a:lnTo>
                  <a:lnTo>
                    <a:pt x="0" y="0"/>
                  </a:lnTo>
                  <a:lnTo>
                    <a:pt x="83344" y="35719"/>
                  </a:lnTo>
                  <a:lnTo>
                    <a:pt x="180975" y="88106"/>
                  </a:lnTo>
                  <a:lnTo>
                    <a:pt x="276225" y="145256"/>
                  </a:lnTo>
                  <a:lnTo>
                    <a:pt x="373856" y="204788"/>
                  </a:lnTo>
                  <a:lnTo>
                    <a:pt x="464344" y="261938"/>
                  </a:lnTo>
                  <a:lnTo>
                    <a:pt x="545306" y="316706"/>
                  </a:lnTo>
                  <a:lnTo>
                    <a:pt x="602456" y="359569"/>
                  </a:lnTo>
                  <a:lnTo>
                    <a:pt x="642938" y="390525"/>
                  </a:lnTo>
                  <a:lnTo>
                    <a:pt x="664369" y="411956"/>
                  </a:lnTo>
                  <a:lnTo>
                    <a:pt x="681038" y="438150"/>
                  </a:lnTo>
                  <a:lnTo>
                    <a:pt x="695325" y="485775"/>
                  </a:lnTo>
                  <a:lnTo>
                    <a:pt x="704850" y="528638"/>
                  </a:lnTo>
                  <a:lnTo>
                    <a:pt x="711994" y="564356"/>
                  </a:lnTo>
                  <a:lnTo>
                    <a:pt x="719138" y="619125"/>
                  </a:lnTo>
                  <a:lnTo>
                    <a:pt x="723900" y="702469"/>
                  </a:lnTo>
                  <a:lnTo>
                    <a:pt x="716756" y="733425"/>
                  </a:lnTo>
                  <a:lnTo>
                    <a:pt x="704850" y="750094"/>
                  </a:lnTo>
                  <a:lnTo>
                    <a:pt x="688181" y="764381"/>
                  </a:lnTo>
                  <a:lnTo>
                    <a:pt x="673894" y="771525"/>
                  </a:lnTo>
                  <a:lnTo>
                    <a:pt x="647700" y="776288"/>
                  </a:lnTo>
                  <a:lnTo>
                    <a:pt x="614363" y="766763"/>
                  </a:lnTo>
                  <a:lnTo>
                    <a:pt x="595313" y="752475"/>
                  </a:lnTo>
                  <a:lnTo>
                    <a:pt x="573881" y="723900"/>
                  </a:lnTo>
                  <a:lnTo>
                    <a:pt x="523875" y="640556"/>
                  </a:lnTo>
                  <a:lnTo>
                    <a:pt x="442913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AFA73FD2-74BF-44C8-BAEF-449CBCABD396}"/>
                </a:ext>
              </a:extLst>
            </p:cNvPr>
            <p:cNvSpPr/>
            <p:nvPr/>
          </p:nvSpPr>
          <p:spPr>
            <a:xfrm>
              <a:off x="6072191" y="1884363"/>
              <a:ext cx="1747837" cy="368300"/>
            </a:xfrm>
            <a:custGeom>
              <a:avLst/>
              <a:gdLst>
                <a:gd name="connsiteX0" fmla="*/ 1212056 w 1747837"/>
                <a:gd name="connsiteY0" fmla="*/ 261937 h 369094"/>
                <a:gd name="connsiteX1" fmla="*/ 881062 w 1747837"/>
                <a:gd name="connsiteY1" fmla="*/ 300037 h 369094"/>
                <a:gd name="connsiteX2" fmla="*/ 692943 w 1747837"/>
                <a:gd name="connsiteY2" fmla="*/ 319087 h 369094"/>
                <a:gd name="connsiteX3" fmla="*/ 614362 w 1747837"/>
                <a:gd name="connsiteY3" fmla="*/ 321469 h 369094"/>
                <a:gd name="connsiteX4" fmla="*/ 550068 w 1747837"/>
                <a:gd name="connsiteY4" fmla="*/ 326231 h 369094"/>
                <a:gd name="connsiteX5" fmla="*/ 485775 w 1747837"/>
                <a:gd name="connsiteY5" fmla="*/ 333375 h 369094"/>
                <a:gd name="connsiteX6" fmla="*/ 402431 w 1747837"/>
                <a:gd name="connsiteY6" fmla="*/ 345281 h 369094"/>
                <a:gd name="connsiteX7" fmla="*/ 319087 w 1747837"/>
                <a:gd name="connsiteY7" fmla="*/ 361950 h 369094"/>
                <a:gd name="connsiteX8" fmla="*/ 264318 w 1747837"/>
                <a:gd name="connsiteY8" fmla="*/ 369094 h 369094"/>
                <a:gd name="connsiteX9" fmla="*/ 233362 w 1747837"/>
                <a:gd name="connsiteY9" fmla="*/ 364331 h 369094"/>
                <a:gd name="connsiteX10" fmla="*/ 190500 w 1747837"/>
                <a:gd name="connsiteY10" fmla="*/ 350044 h 369094"/>
                <a:gd name="connsiteX11" fmla="*/ 140493 w 1747837"/>
                <a:gd name="connsiteY11" fmla="*/ 316706 h 369094"/>
                <a:gd name="connsiteX12" fmla="*/ 90487 w 1747837"/>
                <a:gd name="connsiteY12" fmla="*/ 271462 h 369094"/>
                <a:gd name="connsiteX13" fmla="*/ 45243 w 1747837"/>
                <a:gd name="connsiteY13" fmla="*/ 223837 h 369094"/>
                <a:gd name="connsiteX14" fmla="*/ 19050 w 1747837"/>
                <a:gd name="connsiteY14" fmla="*/ 192881 h 369094"/>
                <a:gd name="connsiteX15" fmla="*/ 4762 w 1747837"/>
                <a:gd name="connsiteY15" fmla="*/ 166687 h 369094"/>
                <a:gd name="connsiteX16" fmla="*/ 0 w 1747837"/>
                <a:gd name="connsiteY16" fmla="*/ 145256 h 369094"/>
                <a:gd name="connsiteX17" fmla="*/ 4762 w 1747837"/>
                <a:gd name="connsiteY17" fmla="*/ 128587 h 369094"/>
                <a:gd name="connsiteX18" fmla="*/ 21431 w 1747837"/>
                <a:gd name="connsiteY18" fmla="*/ 121444 h 369094"/>
                <a:gd name="connsiteX19" fmla="*/ 42862 w 1747837"/>
                <a:gd name="connsiteY19" fmla="*/ 128587 h 369094"/>
                <a:gd name="connsiteX20" fmla="*/ 85725 w 1747837"/>
                <a:gd name="connsiteY20" fmla="*/ 150019 h 369094"/>
                <a:gd name="connsiteX21" fmla="*/ 121443 w 1747837"/>
                <a:gd name="connsiteY21" fmla="*/ 164306 h 369094"/>
                <a:gd name="connsiteX22" fmla="*/ 161925 w 1747837"/>
                <a:gd name="connsiteY22" fmla="*/ 176212 h 369094"/>
                <a:gd name="connsiteX23" fmla="*/ 228600 w 1747837"/>
                <a:gd name="connsiteY23" fmla="*/ 183356 h 369094"/>
                <a:gd name="connsiteX24" fmla="*/ 323850 w 1747837"/>
                <a:gd name="connsiteY24" fmla="*/ 183356 h 369094"/>
                <a:gd name="connsiteX25" fmla="*/ 469106 w 1747837"/>
                <a:gd name="connsiteY25" fmla="*/ 178594 h 369094"/>
                <a:gd name="connsiteX26" fmla="*/ 690562 w 1747837"/>
                <a:gd name="connsiteY26" fmla="*/ 159544 h 369094"/>
                <a:gd name="connsiteX27" fmla="*/ 885825 w 1747837"/>
                <a:gd name="connsiteY27" fmla="*/ 145256 h 369094"/>
                <a:gd name="connsiteX28" fmla="*/ 985837 w 1747837"/>
                <a:gd name="connsiteY28" fmla="*/ 128587 h 369094"/>
                <a:gd name="connsiteX29" fmla="*/ 1057275 w 1747837"/>
                <a:gd name="connsiteY29" fmla="*/ 116681 h 369094"/>
                <a:gd name="connsiteX30" fmla="*/ 1112043 w 1747837"/>
                <a:gd name="connsiteY30" fmla="*/ 104775 h 369094"/>
                <a:gd name="connsiteX31" fmla="*/ 1181100 w 1747837"/>
                <a:gd name="connsiteY31" fmla="*/ 88106 h 369094"/>
                <a:gd name="connsiteX32" fmla="*/ 1250156 w 1747837"/>
                <a:gd name="connsiteY32" fmla="*/ 61912 h 369094"/>
                <a:gd name="connsiteX33" fmla="*/ 1331118 w 1747837"/>
                <a:gd name="connsiteY33" fmla="*/ 30956 h 369094"/>
                <a:gd name="connsiteX34" fmla="*/ 1395412 w 1747837"/>
                <a:gd name="connsiteY34" fmla="*/ 7144 h 369094"/>
                <a:gd name="connsiteX35" fmla="*/ 1433512 w 1747837"/>
                <a:gd name="connsiteY35" fmla="*/ 0 h 369094"/>
                <a:gd name="connsiteX36" fmla="*/ 1466850 w 1747837"/>
                <a:gd name="connsiteY36" fmla="*/ 2381 h 369094"/>
                <a:gd name="connsiteX37" fmla="*/ 1509712 w 1747837"/>
                <a:gd name="connsiteY37" fmla="*/ 14287 h 369094"/>
                <a:gd name="connsiteX38" fmla="*/ 1581150 w 1747837"/>
                <a:gd name="connsiteY38" fmla="*/ 38100 h 369094"/>
                <a:gd name="connsiteX39" fmla="*/ 1662112 w 1747837"/>
                <a:gd name="connsiteY39" fmla="*/ 78581 h 369094"/>
                <a:gd name="connsiteX40" fmla="*/ 1712118 w 1747837"/>
                <a:gd name="connsiteY40" fmla="*/ 107156 h 369094"/>
                <a:gd name="connsiteX41" fmla="*/ 1735931 w 1747837"/>
                <a:gd name="connsiteY41" fmla="*/ 130969 h 369094"/>
                <a:gd name="connsiteX42" fmla="*/ 1747837 w 1747837"/>
                <a:gd name="connsiteY42" fmla="*/ 150019 h 369094"/>
                <a:gd name="connsiteX43" fmla="*/ 1747837 w 1747837"/>
                <a:gd name="connsiteY43" fmla="*/ 159544 h 369094"/>
                <a:gd name="connsiteX44" fmla="*/ 1743075 w 1747837"/>
                <a:gd name="connsiteY44" fmla="*/ 178594 h 369094"/>
                <a:gd name="connsiteX45" fmla="*/ 1719262 w 1747837"/>
                <a:gd name="connsiteY45" fmla="*/ 200025 h 369094"/>
                <a:gd name="connsiteX46" fmla="*/ 1666875 w 1747837"/>
                <a:gd name="connsiteY46" fmla="*/ 214312 h 369094"/>
                <a:gd name="connsiteX47" fmla="*/ 1385887 w 1747837"/>
                <a:gd name="connsiteY47" fmla="*/ 242887 h 369094"/>
                <a:gd name="connsiteX48" fmla="*/ 1212056 w 1747837"/>
                <a:gd name="connsiteY48" fmla="*/ 261937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7837" h="369094">
                  <a:moveTo>
                    <a:pt x="1212056" y="261937"/>
                  </a:moveTo>
                  <a:lnTo>
                    <a:pt x="881062" y="300037"/>
                  </a:lnTo>
                  <a:lnTo>
                    <a:pt x="692943" y="319087"/>
                  </a:lnTo>
                  <a:lnTo>
                    <a:pt x="614362" y="321469"/>
                  </a:lnTo>
                  <a:lnTo>
                    <a:pt x="550068" y="326231"/>
                  </a:lnTo>
                  <a:lnTo>
                    <a:pt x="485775" y="333375"/>
                  </a:lnTo>
                  <a:lnTo>
                    <a:pt x="402431" y="345281"/>
                  </a:lnTo>
                  <a:lnTo>
                    <a:pt x="319087" y="361950"/>
                  </a:lnTo>
                  <a:lnTo>
                    <a:pt x="264318" y="369094"/>
                  </a:lnTo>
                  <a:lnTo>
                    <a:pt x="233362" y="364331"/>
                  </a:lnTo>
                  <a:lnTo>
                    <a:pt x="190500" y="350044"/>
                  </a:lnTo>
                  <a:lnTo>
                    <a:pt x="140493" y="316706"/>
                  </a:lnTo>
                  <a:lnTo>
                    <a:pt x="90487" y="271462"/>
                  </a:lnTo>
                  <a:lnTo>
                    <a:pt x="45243" y="223837"/>
                  </a:lnTo>
                  <a:lnTo>
                    <a:pt x="19050" y="192881"/>
                  </a:lnTo>
                  <a:lnTo>
                    <a:pt x="4762" y="166687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1431" y="121444"/>
                  </a:lnTo>
                  <a:lnTo>
                    <a:pt x="42862" y="128587"/>
                  </a:lnTo>
                  <a:lnTo>
                    <a:pt x="85725" y="150019"/>
                  </a:lnTo>
                  <a:lnTo>
                    <a:pt x="121443" y="164306"/>
                  </a:lnTo>
                  <a:lnTo>
                    <a:pt x="161925" y="176212"/>
                  </a:lnTo>
                  <a:lnTo>
                    <a:pt x="228600" y="183356"/>
                  </a:lnTo>
                  <a:lnTo>
                    <a:pt x="323850" y="183356"/>
                  </a:lnTo>
                  <a:lnTo>
                    <a:pt x="469106" y="178594"/>
                  </a:lnTo>
                  <a:lnTo>
                    <a:pt x="690562" y="159544"/>
                  </a:lnTo>
                  <a:lnTo>
                    <a:pt x="885825" y="145256"/>
                  </a:lnTo>
                  <a:lnTo>
                    <a:pt x="985837" y="128587"/>
                  </a:lnTo>
                  <a:lnTo>
                    <a:pt x="1057275" y="116681"/>
                  </a:lnTo>
                  <a:lnTo>
                    <a:pt x="1112043" y="104775"/>
                  </a:lnTo>
                  <a:lnTo>
                    <a:pt x="1181100" y="88106"/>
                  </a:lnTo>
                  <a:lnTo>
                    <a:pt x="1250156" y="61912"/>
                  </a:lnTo>
                  <a:lnTo>
                    <a:pt x="1331118" y="30956"/>
                  </a:lnTo>
                  <a:lnTo>
                    <a:pt x="1395412" y="7144"/>
                  </a:lnTo>
                  <a:lnTo>
                    <a:pt x="1433512" y="0"/>
                  </a:lnTo>
                  <a:lnTo>
                    <a:pt x="1466850" y="2381"/>
                  </a:lnTo>
                  <a:lnTo>
                    <a:pt x="1509712" y="14287"/>
                  </a:lnTo>
                  <a:lnTo>
                    <a:pt x="1581150" y="38100"/>
                  </a:lnTo>
                  <a:lnTo>
                    <a:pt x="1662112" y="78581"/>
                  </a:lnTo>
                  <a:lnTo>
                    <a:pt x="1712118" y="107156"/>
                  </a:lnTo>
                  <a:lnTo>
                    <a:pt x="1735931" y="130969"/>
                  </a:lnTo>
                  <a:lnTo>
                    <a:pt x="1747837" y="150019"/>
                  </a:lnTo>
                  <a:lnTo>
                    <a:pt x="1747837" y="159544"/>
                  </a:lnTo>
                  <a:lnTo>
                    <a:pt x="1743075" y="178594"/>
                  </a:lnTo>
                  <a:lnTo>
                    <a:pt x="1719262" y="200025"/>
                  </a:lnTo>
                  <a:lnTo>
                    <a:pt x="1666875" y="214312"/>
                  </a:lnTo>
                  <a:lnTo>
                    <a:pt x="1385887" y="242887"/>
                  </a:lnTo>
                  <a:lnTo>
                    <a:pt x="121205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F6AD6D84-5307-47C1-BBFE-5BC59DD84B04}"/>
                </a:ext>
              </a:extLst>
            </p:cNvPr>
            <p:cNvSpPr/>
            <p:nvPr/>
          </p:nvSpPr>
          <p:spPr>
            <a:xfrm>
              <a:off x="6530978" y="1463675"/>
              <a:ext cx="512763" cy="1612900"/>
            </a:xfrm>
            <a:custGeom>
              <a:avLst/>
              <a:gdLst>
                <a:gd name="connsiteX0" fmla="*/ 451915 w 512699"/>
                <a:gd name="connsiteY0" fmla="*/ 850974 h 1612093"/>
                <a:gd name="connsiteX1" fmla="*/ 451915 w 512699"/>
                <a:gd name="connsiteY1" fmla="*/ 1004254 h 1612093"/>
                <a:gd name="connsiteX2" fmla="*/ 451915 w 512699"/>
                <a:gd name="connsiteY2" fmla="*/ 1144321 h 1612093"/>
                <a:gd name="connsiteX3" fmla="*/ 451915 w 512699"/>
                <a:gd name="connsiteY3" fmla="*/ 1585665 h 1612093"/>
                <a:gd name="connsiteX4" fmla="*/ 203494 w 512699"/>
                <a:gd name="connsiteY4" fmla="*/ 1612093 h 1612093"/>
                <a:gd name="connsiteX5" fmla="*/ 206137 w 512699"/>
                <a:gd name="connsiteY5" fmla="*/ 1178678 h 1612093"/>
                <a:gd name="connsiteX6" fmla="*/ 206137 w 512699"/>
                <a:gd name="connsiteY6" fmla="*/ 1028039 h 1612093"/>
                <a:gd name="connsiteX7" fmla="*/ 206137 w 512699"/>
                <a:gd name="connsiteY7" fmla="*/ 726763 h 1612093"/>
                <a:gd name="connsiteX8" fmla="*/ 206137 w 512699"/>
                <a:gd name="connsiteY8" fmla="*/ 589339 h 1612093"/>
                <a:gd name="connsiteX9" fmla="*/ 203494 w 512699"/>
                <a:gd name="connsiteY9" fmla="*/ 369989 h 1612093"/>
                <a:gd name="connsiteX10" fmla="*/ 200851 w 512699"/>
                <a:gd name="connsiteY10" fmla="*/ 332990 h 1612093"/>
                <a:gd name="connsiteX11" fmla="*/ 190280 w 512699"/>
                <a:gd name="connsiteY11" fmla="*/ 282777 h 1612093"/>
                <a:gd name="connsiteX12" fmla="*/ 182352 w 512699"/>
                <a:gd name="connsiteY12" fmla="*/ 221993 h 1612093"/>
                <a:gd name="connsiteX13" fmla="*/ 134782 w 512699"/>
                <a:gd name="connsiteY13" fmla="*/ 166495 h 1612093"/>
                <a:gd name="connsiteX14" fmla="*/ 89855 w 512699"/>
                <a:gd name="connsiteY14" fmla="*/ 124211 h 1612093"/>
                <a:gd name="connsiteX15" fmla="*/ 50213 w 512699"/>
                <a:gd name="connsiteY15" fmla="*/ 92497 h 1612093"/>
                <a:gd name="connsiteX16" fmla="*/ 21143 w 512699"/>
                <a:gd name="connsiteY16" fmla="*/ 68712 h 1612093"/>
                <a:gd name="connsiteX17" fmla="*/ 5286 w 512699"/>
                <a:gd name="connsiteY17" fmla="*/ 47570 h 1612093"/>
                <a:gd name="connsiteX18" fmla="*/ 0 w 512699"/>
                <a:gd name="connsiteY18" fmla="*/ 23785 h 1612093"/>
                <a:gd name="connsiteX19" fmla="*/ 7929 w 512699"/>
                <a:gd name="connsiteY19" fmla="*/ 7928 h 1612093"/>
                <a:gd name="connsiteX20" fmla="*/ 31714 w 512699"/>
                <a:gd name="connsiteY20" fmla="*/ 0 h 1612093"/>
                <a:gd name="connsiteX21" fmla="*/ 58141 w 512699"/>
                <a:gd name="connsiteY21" fmla="*/ 0 h 1612093"/>
                <a:gd name="connsiteX22" fmla="*/ 97783 w 512699"/>
                <a:gd name="connsiteY22" fmla="*/ 5286 h 1612093"/>
                <a:gd name="connsiteX23" fmla="*/ 177066 w 512699"/>
                <a:gd name="connsiteY23" fmla="*/ 29071 h 1612093"/>
                <a:gd name="connsiteX24" fmla="*/ 248421 w 512699"/>
                <a:gd name="connsiteY24" fmla="*/ 58141 h 1612093"/>
                <a:gd name="connsiteX25" fmla="*/ 309205 w 512699"/>
                <a:gd name="connsiteY25" fmla="*/ 84569 h 1612093"/>
                <a:gd name="connsiteX26" fmla="*/ 359418 w 512699"/>
                <a:gd name="connsiteY26" fmla="*/ 113639 h 1612093"/>
                <a:gd name="connsiteX27" fmla="*/ 412273 w 512699"/>
                <a:gd name="connsiteY27" fmla="*/ 150638 h 1612093"/>
                <a:gd name="connsiteX28" fmla="*/ 454558 w 512699"/>
                <a:gd name="connsiteY28" fmla="*/ 190280 h 1612093"/>
                <a:gd name="connsiteX29" fmla="*/ 483628 w 512699"/>
                <a:gd name="connsiteY29" fmla="*/ 224636 h 1612093"/>
                <a:gd name="connsiteX30" fmla="*/ 504770 w 512699"/>
                <a:gd name="connsiteY30" fmla="*/ 261635 h 1612093"/>
                <a:gd name="connsiteX31" fmla="*/ 512699 w 512699"/>
                <a:gd name="connsiteY31" fmla="*/ 290705 h 1612093"/>
                <a:gd name="connsiteX32" fmla="*/ 499485 w 512699"/>
                <a:gd name="connsiteY32" fmla="*/ 317133 h 1612093"/>
                <a:gd name="connsiteX33" fmla="*/ 480985 w 512699"/>
                <a:gd name="connsiteY33" fmla="*/ 362060 h 1612093"/>
                <a:gd name="connsiteX34" fmla="*/ 467771 w 512699"/>
                <a:gd name="connsiteY34" fmla="*/ 417558 h 1612093"/>
                <a:gd name="connsiteX35" fmla="*/ 454558 w 512699"/>
                <a:gd name="connsiteY35" fmla="*/ 475700 h 1612093"/>
                <a:gd name="connsiteX36" fmla="*/ 449272 w 512699"/>
                <a:gd name="connsiteY36" fmla="*/ 586696 h 1612093"/>
                <a:gd name="connsiteX37" fmla="*/ 451915 w 512699"/>
                <a:gd name="connsiteY37" fmla="*/ 850974 h 161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2699" h="1612093">
                  <a:moveTo>
                    <a:pt x="451915" y="850974"/>
                  </a:moveTo>
                  <a:lnTo>
                    <a:pt x="451915" y="1004254"/>
                  </a:lnTo>
                  <a:lnTo>
                    <a:pt x="451915" y="1144321"/>
                  </a:lnTo>
                  <a:lnTo>
                    <a:pt x="451915" y="1585665"/>
                  </a:lnTo>
                  <a:lnTo>
                    <a:pt x="203494" y="1612093"/>
                  </a:lnTo>
                  <a:lnTo>
                    <a:pt x="206137" y="1178678"/>
                  </a:lnTo>
                  <a:lnTo>
                    <a:pt x="206137" y="1028039"/>
                  </a:lnTo>
                  <a:lnTo>
                    <a:pt x="206137" y="726763"/>
                  </a:lnTo>
                  <a:lnTo>
                    <a:pt x="206137" y="589339"/>
                  </a:lnTo>
                  <a:lnTo>
                    <a:pt x="203494" y="369989"/>
                  </a:lnTo>
                  <a:lnTo>
                    <a:pt x="200851" y="332990"/>
                  </a:lnTo>
                  <a:lnTo>
                    <a:pt x="190280" y="282777"/>
                  </a:lnTo>
                  <a:lnTo>
                    <a:pt x="182352" y="221993"/>
                  </a:lnTo>
                  <a:lnTo>
                    <a:pt x="134782" y="166495"/>
                  </a:lnTo>
                  <a:lnTo>
                    <a:pt x="89855" y="124211"/>
                  </a:lnTo>
                  <a:lnTo>
                    <a:pt x="50213" y="92497"/>
                  </a:lnTo>
                  <a:lnTo>
                    <a:pt x="21143" y="68712"/>
                  </a:lnTo>
                  <a:lnTo>
                    <a:pt x="5286" y="47570"/>
                  </a:lnTo>
                  <a:lnTo>
                    <a:pt x="0" y="23785"/>
                  </a:lnTo>
                  <a:lnTo>
                    <a:pt x="7929" y="7928"/>
                  </a:lnTo>
                  <a:lnTo>
                    <a:pt x="31714" y="0"/>
                  </a:lnTo>
                  <a:lnTo>
                    <a:pt x="58141" y="0"/>
                  </a:lnTo>
                  <a:lnTo>
                    <a:pt x="97783" y="5286"/>
                  </a:lnTo>
                  <a:lnTo>
                    <a:pt x="177066" y="29071"/>
                  </a:lnTo>
                  <a:lnTo>
                    <a:pt x="248421" y="58141"/>
                  </a:lnTo>
                  <a:lnTo>
                    <a:pt x="309205" y="84569"/>
                  </a:lnTo>
                  <a:lnTo>
                    <a:pt x="359418" y="113639"/>
                  </a:lnTo>
                  <a:lnTo>
                    <a:pt x="412273" y="150638"/>
                  </a:lnTo>
                  <a:lnTo>
                    <a:pt x="454558" y="190280"/>
                  </a:lnTo>
                  <a:lnTo>
                    <a:pt x="483628" y="224636"/>
                  </a:lnTo>
                  <a:lnTo>
                    <a:pt x="504770" y="261635"/>
                  </a:lnTo>
                  <a:lnTo>
                    <a:pt x="512699" y="290705"/>
                  </a:lnTo>
                  <a:lnTo>
                    <a:pt x="499485" y="317133"/>
                  </a:lnTo>
                  <a:lnTo>
                    <a:pt x="480985" y="362060"/>
                  </a:lnTo>
                  <a:lnTo>
                    <a:pt x="467771" y="417558"/>
                  </a:lnTo>
                  <a:lnTo>
                    <a:pt x="454558" y="475700"/>
                  </a:lnTo>
                  <a:lnTo>
                    <a:pt x="449272" y="586696"/>
                  </a:lnTo>
                  <a:lnTo>
                    <a:pt x="451915" y="8509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080474C2-DF5D-419F-BF60-F24239275922}"/>
                </a:ext>
              </a:extLst>
            </p:cNvPr>
            <p:cNvSpPr/>
            <p:nvPr/>
          </p:nvSpPr>
          <p:spPr>
            <a:xfrm>
              <a:off x="5829302" y="2357438"/>
              <a:ext cx="1938338" cy="381000"/>
            </a:xfrm>
            <a:custGeom>
              <a:avLst/>
              <a:gdLst>
                <a:gd name="connsiteX0" fmla="*/ 1397794 w 1938338"/>
                <a:gd name="connsiteY0" fmla="*/ 252412 h 381000"/>
                <a:gd name="connsiteX1" fmla="*/ 1126331 w 1938338"/>
                <a:gd name="connsiteY1" fmla="*/ 273843 h 381000"/>
                <a:gd name="connsiteX2" fmla="*/ 928688 w 1938338"/>
                <a:gd name="connsiteY2" fmla="*/ 290512 h 381000"/>
                <a:gd name="connsiteX3" fmla="*/ 671513 w 1938338"/>
                <a:gd name="connsiteY3" fmla="*/ 326231 h 381000"/>
                <a:gd name="connsiteX4" fmla="*/ 416719 w 1938338"/>
                <a:gd name="connsiteY4" fmla="*/ 373856 h 381000"/>
                <a:gd name="connsiteX5" fmla="*/ 385763 w 1938338"/>
                <a:gd name="connsiteY5" fmla="*/ 381000 h 381000"/>
                <a:gd name="connsiteX6" fmla="*/ 361950 w 1938338"/>
                <a:gd name="connsiteY6" fmla="*/ 381000 h 381000"/>
                <a:gd name="connsiteX7" fmla="*/ 319088 w 1938338"/>
                <a:gd name="connsiteY7" fmla="*/ 376237 h 381000"/>
                <a:gd name="connsiteX8" fmla="*/ 276225 w 1938338"/>
                <a:gd name="connsiteY8" fmla="*/ 361950 h 381000"/>
                <a:gd name="connsiteX9" fmla="*/ 242888 w 1938338"/>
                <a:gd name="connsiteY9" fmla="*/ 347662 h 381000"/>
                <a:gd name="connsiteX10" fmla="*/ 209550 w 1938338"/>
                <a:gd name="connsiteY10" fmla="*/ 328612 h 381000"/>
                <a:gd name="connsiteX11" fmla="*/ 152400 w 1938338"/>
                <a:gd name="connsiteY11" fmla="*/ 292893 h 381000"/>
                <a:gd name="connsiteX12" fmla="*/ 78581 w 1938338"/>
                <a:gd name="connsiteY12" fmla="*/ 230981 h 381000"/>
                <a:gd name="connsiteX13" fmla="*/ 19050 w 1938338"/>
                <a:gd name="connsiteY13" fmla="*/ 171450 h 381000"/>
                <a:gd name="connsiteX14" fmla="*/ 7144 w 1938338"/>
                <a:gd name="connsiteY14" fmla="*/ 152400 h 381000"/>
                <a:gd name="connsiteX15" fmla="*/ 0 w 1938338"/>
                <a:gd name="connsiteY15" fmla="*/ 128587 h 381000"/>
                <a:gd name="connsiteX16" fmla="*/ 0 w 1938338"/>
                <a:gd name="connsiteY16" fmla="*/ 111918 h 381000"/>
                <a:gd name="connsiteX17" fmla="*/ 4763 w 1938338"/>
                <a:gd name="connsiteY17" fmla="*/ 100012 h 381000"/>
                <a:gd name="connsiteX18" fmla="*/ 28575 w 1938338"/>
                <a:gd name="connsiteY18" fmla="*/ 95250 h 381000"/>
                <a:gd name="connsiteX19" fmla="*/ 59531 w 1938338"/>
                <a:gd name="connsiteY19" fmla="*/ 109537 h 381000"/>
                <a:gd name="connsiteX20" fmla="*/ 119063 w 1938338"/>
                <a:gd name="connsiteY20" fmla="*/ 150018 h 381000"/>
                <a:gd name="connsiteX21" fmla="*/ 166688 w 1938338"/>
                <a:gd name="connsiteY21" fmla="*/ 176212 h 381000"/>
                <a:gd name="connsiteX22" fmla="*/ 209550 w 1938338"/>
                <a:gd name="connsiteY22" fmla="*/ 192881 h 381000"/>
                <a:gd name="connsiteX23" fmla="*/ 254794 w 1938338"/>
                <a:gd name="connsiteY23" fmla="*/ 204787 h 381000"/>
                <a:gd name="connsiteX24" fmla="*/ 288131 w 1938338"/>
                <a:gd name="connsiteY24" fmla="*/ 209550 h 381000"/>
                <a:gd name="connsiteX25" fmla="*/ 338138 w 1938338"/>
                <a:gd name="connsiteY25" fmla="*/ 207168 h 381000"/>
                <a:gd name="connsiteX26" fmla="*/ 435769 w 1938338"/>
                <a:gd name="connsiteY26" fmla="*/ 190500 h 381000"/>
                <a:gd name="connsiteX27" fmla="*/ 757238 w 1938338"/>
                <a:gd name="connsiteY27" fmla="*/ 152400 h 381000"/>
                <a:gd name="connsiteX28" fmla="*/ 933450 w 1938338"/>
                <a:gd name="connsiteY28" fmla="*/ 130968 h 381000"/>
                <a:gd name="connsiteX29" fmla="*/ 1126331 w 1938338"/>
                <a:gd name="connsiteY29" fmla="*/ 92868 h 381000"/>
                <a:gd name="connsiteX30" fmla="*/ 1283494 w 1938338"/>
                <a:gd name="connsiteY30" fmla="*/ 73818 h 381000"/>
                <a:gd name="connsiteX31" fmla="*/ 1390650 w 1938338"/>
                <a:gd name="connsiteY31" fmla="*/ 57150 h 381000"/>
                <a:gd name="connsiteX32" fmla="*/ 1473994 w 1938338"/>
                <a:gd name="connsiteY32" fmla="*/ 42862 h 381000"/>
                <a:gd name="connsiteX33" fmla="*/ 1538288 w 1938338"/>
                <a:gd name="connsiteY33" fmla="*/ 28575 h 381000"/>
                <a:gd name="connsiteX34" fmla="*/ 1593056 w 1938338"/>
                <a:gd name="connsiteY34" fmla="*/ 4762 h 381000"/>
                <a:gd name="connsiteX35" fmla="*/ 1624013 w 1938338"/>
                <a:gd name="connsiteY35" fmla="*/ 0 h 381000"/>
                <a:gd name="connsiteX36" fmla="*/ 1697831 w 1938338"/>
                <a:gd name="connsiteY36" fmla="*/ 9525 h 381000"/>
                <a:gd name="connsiteX37" fmla="*/ 1747838 w 1938338"/>
                <a:gd name="connsiteY37" fmla="*/ 23812 h 381000"/>
                <a:gd name="connsiteX38" fmla="*/ 1797844 w 1938338"/>
                <a:gd name="connsiteY38" fmla="*/ 45243 h 381000"/>
                <a:gd name="connsiteX39" fmla="*/ 1857375 w 1938338"/>
                <a:gd name="connsiteY39" fmla="*/ 76200 h 381000"/>
                <a:gd name="connsiteX40" fmla="*/ 1907381 w 1938338"/>
                <a:gd name="connsiteY40" fmla="*/ 104775 h 381000"/>
                <a:gd name="connsiteX41" fmla="*/ 1921669 w 1938338"/>
                <a:gd name="connsiteY41" fmla="*/ 116681 h 381000"/>
                <a:gd name="connsiteX42" fmla="*/ 1935956 w 1938338"/>
                <a:gd name="connsiteY42" fmla="*/ 135731 h 381000"/>
                <a:gd name="connsiteX43" fmla="*/ 1938338 w 1938338"/>
                <a:gd name="connsiteY43" fmla="*/ 152400 h 381000"/>
                <a:gd name="connsiteX44" fmla="*/ 1933575 w 1938338"/>
                <a:gd name="connsiteY44" fmla="*/ 178593 h 381000"/>
                <a:gd name="connsiteX45" fmla="*/ 1919288 w 1938338"/>
                <a:gd name="connsiteY45" fmla="*/ 197643 h 381000"/>
                <a:gd name="connsiteX46" fmla="*/ 1883569 w 1938338"/>
                <a:gd name="connsiteY46" fmla="*/ 219075 h 381000"/>
                <a:gd name="connsiteX47" fmla="*/ 1845469 w 1938338"/>
                <a:gd name="connsiteY47" fmla="*/ 233362 h 381000"/>
                <a:gd name="connsiteX48" fmla="*/ 1797844 w 1938338"/>
                <a:gd name="connsiteY48" fmla="*/ 238125 h 381000"/>
                <a:gd name="connsiteX49" fmla="*/ 1721644 w 1938338"/>
                <a:gd name="connsiteY49" fmla="*/ 242887 h 381000"/>
                <a:gd name="connsiteX50" fmla="*/ 1397794 w 1938338"/>
                <a:gd name="connsiteY50" fmla="*/ 2524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38338" h="381000">
                  <a:moveTo>
                    <a:pt x="1397794" y="252412"/>
                  </a:moveTo>
                  <a:lnTo>
                    <a:pt x="1126331" y="273843"/>
                  </a:lnTo>
                  <a:lnTo>
                    <a:pt x="928688" y="290512"/>
                  </a:lnTo>
                  <a:lnTo>
                    <a:pt x="671513" y="326231"/>
                  </a:lnTo>
                  <a:lnTo>
                    <a:pt x="416719" y="373856"/>
                  </a:lnTo>
                  <a:lnTo>
                    <a:pt x="385763" y="381000"/>
                  </a:lnTo>
                  <a:lnTo>
                    <a:pt x="361950" y="381000"/>
                  </a:lnTo>
                  <a:lnTo>
                    <a:pt x="319088" y="376237"/>
                  </a:lnTo>
                  <a:lnTo>
                    <a:pt x="276225" y="361950"/>
                  </a:lnTo>
                  <a:lnTo>
                    <a:pt x="242888" y="347662"/>
                  </a:lnTo>
                  <a:lnTo>
                    <a:pt x="209550" y="328612"/>
                  </a:lnTo>
                  <a:lnTo>
                    <a:pt x="152400" y="292893"/>
                  </a:lnTo>
                  <a:lnTo>
                    <a:pt x="78581" y="230981"/>
                  </a:lnTo>
                  <a:lnTo>
                    <a:pt x="19050" y="171450"/>
                  </a:lnTo>
                  <a:lnTo>
                    <a:pt x="7144" y="152400"/>
                  </a:lnTo>
                  <a:lnTo>
                    <a:pt x="0" y="128587"/>
                  </a:lnTo>
                  <a:lnTo>
                    <a:pt x="0" y="111918"/>
                  </a:lnTo>
                  <a:lnTo>
                    <a:pt x="4763" y="100012"/>
                  </a:lnTo>
                  <a:lnTo>
                    <a:pt x="28575" y="95250"/>
                  </a:lnTo>
                  <a:lnTo>
                    <a:pt x="59531" y="109537"/>
                  </a:lnTo>
                  <a:lnTo>
                    <a:pt x="119063" y="150018"/>
                  </a:lnTo>
                  <a:lnTo>
                    <a:pt x="166688" y="176212"/>
                  </a:lnTo>
                  <a:lnTo>
                    <a:pt x="209550" y="192881"/>
                  </a:lnTo>
                  <a:lnTo>
                    <a:pt x="254794" y="204787"/>
                  </a:lnTo>
                  <a:lnTo>
                    <a:pt x="288131" y="209550"/>
                  </a:lnTo>
                  <a:lnTo>
                    <a:pt x="338138" y="207168"/>
                  </a:lnTo>
                  <a:lnTo>
                    <a:pt x="435769" y="190500"/>
                  </a:lnTo>
                  <a:lnTo>
                    <a:pt x="757238" y="152400"/>
                  </a:lnTo>
                  <a:lnTo>
                    <a:pt x="933450" y="130968"/>
                  </a:lnTo>
                  <a:lnTo>
                    <a:pt x="1126331" y="92868"/>
                  </a:lnTo>
                  <a:lnTo>
                    <a:pt x="1283494" y="73818"/>
                  </a:lnTo>
                  <a:lnTo>
                    <a:pt x="1390650" y="57150"/>
                  </a:lnTo>
                  <a:lnTo>
                    <a:pt x="1473994" y="42862"/>
                  </a:lnTo>
                  <a:lnTo>
                    <a:pt x="1538288" y="28575"/>
                  </a:lnTo>
                  <a:lnTo>
                    <a:pt x="1593056" y="4762"/>
                  </a:lnTo>
                  <a:lnTo>
                    <a:pt x="1624013" y="0"/>
                  </a:lnTo>
                  <a:lnTo>
                    <a:pt x="1697831" y="9525"/>
                  </a:lnTo>
                  <a:lnTo>
                    <a:pt x="1747838" y="23812"/>
                  </a:lnTo>
                  <a:lnTo>
                    <a:pt x="1797844" y="45243"/>
                  </a:lnTo>
                  <a:lnTo>
                    <a:pt x="1857375" y="76200"/>
                  </a:lnTo>
                  <a:lnTo>
                    <a:pt x="1907381" y="104775"/>
                  </a:lnTo>
                  <a:lnTo>
                    <a:pt x="1921669" y="116681"/>
                  </a:lnTo>
                  <a:lnTo>
                    <a:pt x="1935956" y="135731"/>
                  </a:lnTo>
                  <a:lnTo>
                    <a:pt x="1938338" y="152400"/>
                  </a:lnTo>
                  <a:lnTo>
                    <a:pt x="1933575" y="178593"/>
                  </a:lnTo>
                  <a:lnTo>
                    <a:pt x="1919288" y="197643"/>
                  </a:lnTo>
                  <a:lnTo>
                    <a:pt x="1883569" y="219075"/>
                  </a:lnTo>
                  <a:lnTo>
                    <a:pt x="1845469" y="233362"/>
                  </a:lnTo>
                  <a:lnTo>
                    <a:pt x="1797844" y="238125"/>
                  </a:lnTo>
                  <a:lnTo>
                    <a:pt x="1721644" y="242887"/>
                  </a:lnTo>
                  <a:lnTo>
                    <a:pt x="1397794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6EBE4CAC-578C-49A0-8958-6E0AC6169355}"/>
                </a:ext>
              </a:extLst>
            </p:cNvPr>
            <p:cNvSpPr/>
            <p:nvPr/>
          </p:nvSpPr>
          <p:spPr>
            <a:xfrm>
              <a:off x="5475290" y="2843213"/>
              <a:ext cx="2876550" cy="519112"/>
            </a:xfrm>
            <a:custGeom>
              <a:avLst/>
              <a:gdLst>
                <a:gd name="connsiteX0" fmla="*/ 1741588 w 2877981"/>
                <a:gd name="connsiteY0" fmla="*/ 301277 h 517984"/>
                <a:gd name="connsiteX1" fmla="*/ 1392742 w 2877981"/>
                <a:gd name="connsiteY1" fmla="*/ 327704 h 517984"/>
                <a:gd name="connsiteX2" fmla="*/ 1223604 w 2877981"/>
                <a:gd name="connsiteY2" fmla="*/ 346204 h 517984"/>
                <a:gd name="connsiteX3" fmla="*/ 1033324 w 2877981"/>
                <a:gd name="connsiteY3" fmla="*/ 375274 h 517984"/>
                <a:gd name="connsiteX4" fmla="*/ 853616 w 2877981"/>
                <a:gd name="connsiteY4" fmla="*/ 412273 h 517984"/>
                <a:gd name="connsiteX5" fmla="*/ 673907 w 2877981"/>
                <a:gd name="connsiteY5" fmla="*/ 451915 h 517984"/>
                <a:gd name="connsiteX6" fmla="*/ 494198 w 2877981"/>
                <a:gd name="connsiteY6" fmla="*/ 502128 h 517984"/>
                <a:gd name="connsiteX7" fmla="*/ 438700 w 2877981"/>
                <a:gd name="connsiteY7" fmla="*/ 517984 h 517984"/>
                <a:gd name="connsiteX8" fmla="*/ 396416 w 2877981"/>
                <a:gd name="connsiteY8" fmla="*/ 515341 h 517984"/>
                <a:gd name="connsiteX9" fmla="*/ 325061 w 2877981"/>
                <a:gd name="connsiteY9" fmla="*/ 502128 h 517984"/>
                <a:gd name="connsiteX10" fmla="*/ 258991 w 2877981"/>
                <a:gd name="connsiteY10" fmla="*/ 483628 h 517984"/>
                <a:gd name="connsiteX11" fmla="*/ 198208 w 2877981"/>
                <a:gd name="connsiteY11" fmla="*/ 459843 h 517984"/>
                <a:gd name="connsiteX12" fmla="*/ 129495 w 2877981"/>
                <a:gd name="connsiteY12" fmla="*/ 422844 h 517984"/>
                <a:gd name="connsiteX13" fmla="*/ 71354 w 2877981"/>
                <a:gd name="connsiteY13" fmla="*/ 385846 h 517984"/>
                <a:gd name="connsiteX14" fmla="*/ 23784 w 2877981"/>
                <a:gd name="connsiteY14" fmla="*/ 354132 h 517984"/>
                <a:gd name="connsiteX15" fmla="*/ 7928 w 2877981"/>
                <a:gd name="connsiteY15" fmla="*/ 338276 h 517984"/>
                <a:gd name="connsiteX16" fmla="*/ 0 w 2877981"/>
                <a:gd name="connsiteY16" fmla="*/ 314491 h 517984"/>
                <a:gd name="connsiteX17" fmla="*/ 7928 w 2877981"/>
                <a:gd name="connsiteY17" fmla="*/ 293348 h 517984"/>
                <a:gd name="connsiteX18" fmla="*/ 29070 w 2877981"/>
                <a:gd name="connsiteY18" fmla="*/ 290706 h 517984"/>
                <a:gd name="connsiteX19" fmla="*/ 97782 w 2877981"/>
                <a:gd name="connsiteY19" fmla="*/ 303920 h 517984"/>
                <a:gd name="connsiteX20" fmla="*/ 195565 w 2877981"/>
                <a:gd name="connsiteY20" fmla="*/ 314491 h 517984"/>
                <a:gd name="connsiteX21" fmla="*/ 311847 w 2877981"/>
                <a:gd name="connsiteY21" fmla="*/ 319776 h 517984"/>
                <a:gd name="connsiteX22" fmla="*/ 356774 w 2877981"/>
                <a:gd name="connsiteY22" fmla="*/ 314491 h 517984"/>
                <a:gd name="connsiteX23" fmla="*/ 597267 w 2877981"/>
                <a:gd name="connsiteY23" fmla="*/ 269563 h 517984"/>
                <a:gd name="connsiteX24" fmla="*/ 835116 w 2877981"/>
                <a:gd name="connsiteY24" fmla="*/ 224636 h 517984"/>
                <a:gd name="connsiteX25" fmla="*/ 1041253 w 2877981"/>
                <a:gd name="connsiteY25" fmla="*/ 184995 h 517984"/>
                <a:gd name="connsiteX26" fmla="*/ 1289674 w 2877981"/>
                <a:gd name="connsiteY26" fmla="*/ 134782 h 517984"/>
                <a:gd name="connsiteX27" fmla="*/ 1474668 w 2877981"/>
                <a:gd name="connsiteY27" fmla="*/ 121568 h 517984"/>
                <a:gd name="connsiteX28" fmla="*/ 1762730 w 2877981"/>
                <a:gd name="connsiteY28" fmla="*/ 92498 h 517984"/>
                <a:gd name="connsiteX29" fmla="*/ 2185574 w 2877981"/>
                <a:gd name="connsiteY29" fmla="*/ 58141 h 517984"/>
                <a:gd name="connsiteX30" fmla="*/ 2256929 w 2877981"/>
                <a:gd name="connsiteY30" fmla="*/ 50213 h 517984"/>
                <a:gd name="connsiteX31" fmla="*/ 2296571 w 2877981"/>
                <a:gd name="connsiteY31" fmla="*/ 42285 h 517984"/>
                <a:gd name="connsiteX32" fmla="*/ 2341498 w 2877981"/>
                <a:gd name="connsiteY32" fmla="*/ 29071 h 517984"/>
                <a:gd name="connsiteX33" fmla="*/ 2396996 w 2877981"/>
                <a:gd name="connsiteY33" fmla="*/ 7929 h 517984"/>
                <a:gd name="connsiteX34" fmla="*/ 2418138 w 2877981"/>
                <a:gd name="connsiteY34" fmla="*/ 0 h 517984"/>
                <a:gd name="connsiteX35" fmla="*/ 2457780 w 2877981"/>
                <a:gd name="connsiteY35" fmla="*/ 2643 h 517984"/>
                <a:gd name="connsiteX36" fmla="*/ 2513278 w 2877981"/>
                <a:gd name="connsiteY36" fmla="*/ 18500 h 517984"/>
                <a:gd name="connsiteX37" fmla="*/ 2611061 w 2877981"/>
                <a:gd name="connsiteY37" fmla="*/ 55499 h 517984"/>
                <a:gd name="connsiteX38" fmla="*/ 2703558 w 2877981"/>
                <a:gd name="connsiteY38" fmla="*/ 97783 h 517984"/>
                <a:gd name="connsiteX39" fmla="*/ 2793412 w 2877981"/>
                <a:gd name="connsiteY39" fmla="*/ 142710 h 517984"/>
                <a:gd name="connsiteX40" fmla="*/ 2825126 w 2877981"/>
                <a:gd name="connsiteY40" fmla="*/ 161210 h 517984"/>
                <a:gd name="connsiteX41" fmla="*/ 2840982 w 2877981"/>
                <a:gd name="connsiteY41" fmla="*/ 174424 h 517984"/>
                <a:gd name="connsiteX42" fmla="*/ 2864767 w 2877981"/>
                <a:gd name="connsiteY42" fmla="*/ 214065 h 517984"/>
                <a:gd name="connsiteX43" fmla="*/ 2875338 w 2877981"/>
                <a:gd name="connsiteY43" fmla="*/ 243136 h 517984"/>
                <a:gd name="connsiteX44" fmla="*/ 2877981 w 2877981"/>
                <a:gd name="connsiteY44" fmla="*/ 261635 h 517984"/>
                <a:gd name="connsiteX45" fmla="*/ 2872695 w 2877981"/>
                <a:gd name="connsiteY45" fmla="*/ 288063 h 517984"/>
                <a:gd name="connsiteX46" fmla="*/ 2859482 w 2877981"/>
                <a:gd name="connsiteY46" fmla="*/ 311848 h 517984"/>
                <a:gd name="connsiteX47" fmla="*/ 2833054 w 2877981"/>
                <a:gd name="connsiteY47" fmla="*/ 330347 h 517984"/>
                <a:gd name="connsiteX48" fmla="*/ 2801341 w 2877981"/>
                <a:gd name="connsiteY48" fmla="*/ 340918 h 517984"/>
                <a:gd name="connsiteX49" fmla="*/ 2618989 w 2877981"/>
                <a:gd name="connsiteY49" fmla="*/ 314491 h 517984"/>
                <a:gd name="connsiteX50" fmla="*/ 2362640 w 2877981"/>
                <a:gd name="connsiteY50" fmla="*/ 295991 h 517984"/>
                <a:gd name="connsiteX51" fmla="*/ 2032293 w 2877981"/>
                <a:gd name="connsiteY51" fmla="*/ 290706 h 517984"/>
                <a:gd name="connsiteX52" fmla="*/ 1741588 w 2877981"/>
                <a:gd name="connsiteY52" fmla="*/ 301277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7981" h="517984">
                  <a:moveTo>
                    <a:pt x="1741588" y="301277"/>
                  </a:moveTo>
                  <a:lnTo>
                    <a:pt x="1392742" y="327704"/>
                  </a:lnTo>
                  <a:lnTo>
                    <a:pt x="1223604" y="346204"/>
                  </a:lnTo>
                  <a:lnTo>
                    <a:pt x="1033324" y="375274"/>
                  </a:lnTo>
                  <a:lnTo>
                    <a:pt x="853616" y="412273"/>
                  </a:lnTo>
                  <a:lnTo>
                    <a:pt x="673907" y="451915"/>
                  </a:lnTo>
                  <a:lnTo>
                    <a:pt x="494198" y="502128"/>
                  </a:lnTo>
                  <a:lnTo>
                    <a:pt x="438700" y="517984"/>
                  </a:lnTo>
                  <a:lnTo>
                    <a:pt x="396416" y="515341"/>
                  </a:lnTo>
                  <a:lnTo>
                    <a:pt x="325061" y="502128"/>
                  </a:lnTo>
                  <a:lnTo>
                    <a:pt x="258991" y="483628"/>
                  </a:lnTo>
                  <a:lnTo>
                    <a:pt x="198208" y="459843"/>
                  </a:lnTo>
                  <a:lnTo>
                    <a:pt x="129495" y="422844"/>
                  </a:lnTo>
                  <a:lnTo>
                    <a:pt x="71354" y="385846"/>
                  </a:lnTo>
                  <a:lnTo>
                    <a:pt x="23784" y="354132"/>
                  </a:lnTo>
                  <a:lnTo>
                    <a:pt x="7928" y="338276"/>
                  </a:lnTo>
                  <a:lnTo>
                    <a:pt x="0" y="314491"/>
                  </a:lnTo>
                  <a:lnTo>
                    <a:pt x="7928" y="293348"/>
                  </a:lnTo>
                  <a:lnTo>
                    <a:pt x="29070" y="290706"/>
                  </a:lnTo>
                  <a:lnTo>
                    <a:pt x="97782" y="303920"/>
                  </a:lnTo>
                  <a:lnTo>
                    <a:pt x="195565" y="314491"/>
                  </a:lnTo>
                  <a:lnTo>
                    <a:pt x="311847" y="319776"/>
                  </a:lnTo>
                  <a:lnTo>
                    <a:pt x="356774" y="314491"/>
                  </a:lnTo>
                  <a:lnTo>
                    <a:pt x="597267" y="269563"/>
                  </a:lnTo>
                  <a:lnTo>
                    <a:pt x="835116" y="224636"/>
                  </a:lnTo>
                  <a:lnTo>
                    <a:pt x="1041253" y="184995"/>
                  </a:lnTo>
                  <a:lnTo>
                    <a:pt x="1289674" y="134782"/>
                  </a:lnTo>
                  <a:lnTo>
                    <a:pt x="1474668" y="121568"/>
                  </a:lnTo>
                  <a:lnTo>
                    <a:pt x="1762730" y="92498"/>
                  </a:lnTo>
                  <a:lnTo>
                    <a:pt x="2185574" y="58141"/>
                  </a:lnTo>
                  <a:lnTo>
                    <a:pt x="2256929" y="50213"/>
                  </a:lnTo>
                  <a:lnTo>
                    <a:pt x="2296571" y="42285"/>
                  </a:lnTo>
                  <a:lnTo>
                    <a:pt x="2341498" y="29071"/>
                  </a:lnTo>
                  <a:lnTo>
                    <a:pt x="2396996" y="7929"/>
                  </a:lnTo>
                  <a:lnTo>
                    <a:pt x="2418138" y="0"/>
                  </a:lnTo>
                  <a:lnTo>
                    <a:pt x="2457780" y="2643"/>
                  </a:lnTo>
                  <a:lnTo>
                    <a:pt x="2513278" y="18500"/>
                  </a:lnTo>
                  <a:lnTo>
                    <a:pt x="2611061" y="55499"/>
                  </a:lnTo>
                  <a:lnTo>
                    <a:pt x="2703558" y="97783"/>
                  </a:lnTo>
                  <a:lnTo>
                    <a:pt x="2793412" y="142710"/>
                  </a:lnTo>
                  <a:lnTo>
                    <a:pt x="2825126" y="161210"/>
                  </a:lnTo>
                  <a:lnTo>
                    <a:pt x="2840982" y="174424"/>
                  </a:lnTo>
                  <a:lnTo>
                    <a:pt x="2864767" y="214065"/>
                  </a:lnTo>
                  <a:lnTo>
                    <a:pt x="2875338" y="243136"/>
                  </a:lnTo>
                  <a:lnTo>
                    <a:pt x="2877981" y="261635"/>
                  </a:lnTo>
                  <a:lnTo>
                    <a:pt x="2872695" y="288063"/>
                  </a:lnTo>
                  <a:lnTo>
                    <a:pt x="2859482" y="311848"/>
                  </a:lnTo>
                  <a:lnTo>
                    <a:pt x="2833054" y="330347"/>
                  </a:lnTo>
                  <a:lnTo>
                    <a:pt x="2801341" y="340918"/>
                  </a:lnTo>
                  <a:lnTo>
                    <a:pt x="2618989" y="314491"/>
                  </a:lnTo>
                  <a:lnTo>
                    <a:pt x="2362640" y="295991"/>
                  </a:lnTo>
                  <a:lnTo>
                    <a:pt x="2032293" y="290706"/>
                  </a:lnTo>
                  <a:lnTo>
                    <a:pt x="1741588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6">
              <a:extLst>
                <a:ext uri="{FF2B5EF4-FFF2-40B4-BE49-F238E27FC236}">
                  <a16:creationId xmlns:a16="http://schemas.microsoft.com/office/drawing/2014/main" id="{F8925814-CB39-4087-A4AD-8EDBF33D36C2}"/>
                </a:ext>
              </a:extLst>
            </p:cNvPr>
            <p:cNvSpPr/>
            <p:nvPr/>
          </p:nvSpPr>
          <p:spPr>
            <a:xfrm rot="16200000">
              <a:off x="5688014" y="3938588"/>
              <a:ext cx="2652713" cy="1576388"/>
            </a:xfrm>
            <a:custGeom>
              <a:avLst/>
              <a:gdLst>
                <a:gd name="connsiteX0" fmla="*/ 2349106 w 2653048"/>
                <a:gd name="connsiteY0" fmla="*/ 499700 h 1576374"/>
                <a:gd name="connsiteX1" fmla="*/ 2279560 w 2653048"/>
                <a:gd name="connsiteY1" fmla="*/ 28334 h 1576374"/>
                <a:gd name="connsiteX2" fmla="*/ 2431531 w 2653048"/>
                <a:gd name="connsiteY2" fmla="*/ 0 h 1576374"/>
                <a:gd name="connsiteX3" fmla="*/ 2454713 w 2653048"/>
                <a:gd name="connsiteY3" fmla="*/ 139092 h 1576374"/>
                <a:gd name="connsiteX4" fmla="*/ 2490774 w 2653048"/>
                <a:gd name="connsiteY4" fmla="*/ 394094 h 1576374"/>
                <a:gd name="connsiteX5" fmla="*/ 2508804 w 2653048"/>
                <a:gd name="connsiteY5" fmla="*/ 574398 h 1576374"/>
                <a:gd name="connsiteX6" fmla="*/ 2542289 w 2653048"/>
                <a:gd name="connsiteY6" fmla="*/ 801066 h 1576374"/>
                <a:gd name="connsiteX7" fmla="*/ 2565471 w 2653048"/>
                <a:gd name="connsiteY7" fmla="*/ 950461 h 1576374"/>
                <a:gd name="connsiteX8" fmla="*/ 2578350 w 2653048"/>
                <a:gd name="connsiteY8" fmla="*/ 1053492 h 1576374"/>
                <a:gd name="connsiteX9" fmla="*/ 2596381 w 2653048"/>
                <a:gd name="connsiteY9" fmla="*/ 1174553 h 1576374"/>
                <a:gd name="connsiteX10" fmla="*/ 2609260 w 2653048"/>
                <a:gd name="connsiteY10" fmla="*/ 1231220 h 1576374"/>
                <a:gd name="connsiteX11" fmla="*/ 2627290 w 2653048"/>
                <a:gd name="connsiteY11" fmla="*/ 1282736 h 1576374"/>
                <a:gd name="connsiteX12" fmla="*/ 2645320 w 2653048"/>
                <a:gd name="connsiteY12" fmla="*/ 1316221 h 1576374"/>
                <a:gd name="connsiteX13" fmla="*/ 2653048 w 2653048"/>
                <a:gd name="connsiteY13" fmla="*/ 1336827 h 1576374"/>
                <a:gd name="connsiteX14" fmla="*/ 2653048 w 2653048"/>
                <a:gd name="connsiteY14" fmla="*/ 1357433 h 1576374"/>
                <a:gd name="connsiteX15" fmla="*/ 2635017 w 2653048"/>
                <a:gd name="connsiteY15" fmla="*/ 1393494 h 1576374"/>
                <a:gd name="connsiteX16" fmla="*/ 2588653 w 2653048"/>
                <a:gd name="connsiteY16" fmla="*/ 1450161 h 1576374"/>
                <a:gd name="connsiteX17" fmla="*/ 2483047 w 2653048"/>
                <a:gd name="connsiteY17" fmla="*/ 1545465 h 1576374"/>
                <a:gd name="connsiteX18" fmla="*/ 2454713 w 2653048"/>
                <a:gd name="connsiteY18" fmla="*/ 1568647 h 1576374"/>
                <a:gd name="connsiteX19" fmla="*/ 2426380 w 2653048"/>
                <a:gd name="connsiteY19" fmla="*/ 1576374 h 1576374"/>
                <a:gd name="connsiteX20" fmla="*/ 2392894 w 2653048"/>
                <a:gd name="connsiteY20" fmla="*/ 1571223 h 1576374"/>
                <a:gd name="connsiteX21" fmla="*/ 2354258 w 2653048"/>
                <a:gd name="connsiteY21" fmla="*/ 1555768 h 1576374"/>
                <a:gd name="connsiteX22" fmla="*/ 2302742 w 2653048"/>
                <a:gd name="connsiteY22" fmla="*/ 1527434 h 1576374"/>
                <a:gd name="connsiteX23" fmla="*/ 2279560 w 2653048"/>
                <a:gd name="connsiteY23" fmla="*/ 1514556 h 1576374"/>
                <a:gd name="connsiteX24" fmla="*/ 1857133 w 2653048"/>
                <a:gd name="connsiteY24" fmla="*/ 1506828 h 1576374"/>
                <a:gd name="connsiteX25" fmla="*/ 1421827 w 2653048"/>
                <a:gd name="connsiteY25" fmla="*/ 1506828 h 1576374"/>
                <a:gd name="connsiteX26" fmla="*/ 1143644 w 2653048"/>
                <a:gd name="connsiteY26" fmla="*/ 1511980 h 1576374"/>
                <a:gd name="connsiteX27" fmla="*/ 868036 w 2653048"/>
                <a:gd name="connsiteY27" fmla="*/ 1519707 h 1576374"/>
                <a:gd name="connsiteX28" fmla="*/ 654247 w 2653048"/>
                <a:gd name="connsiteY28" fmla="*/ 1530010 h 1576374"/>
                <a:gd name="connsiteX29" fmla="*/ 543488 w 2653048"/>
                <a:gd name="connsiteY29" fmla="*/ 1537738 h 1576374"/>
                <a:gd name="connsiteX30" fmla="*/ 409548 w 2653048"/>
                <a:gd name="connsiteY30" fmla="*/ 1506828 h 1576374"/>
                <a:gd name="connsiteX31" fmla="*/ 255001 w 2653048"/>
                <a:gd name="connsiteY31" fmla="*/ 1455313 h 1576374"/>
                <a:gd name="connsiteX32" fmla="*/ 157122 w 2653048"/>
                <a:gd name="connsiteY32" fmla="*/ 1416676 h 1576374"/>
                <a:gd name="connsiteX33" fmla="*/ 87576 w 2653048"/>
                <a:gd name="connsiteY33" fmla="*/ 1383191 h 1576374"/>
                <a:gd name="connsiteX34" fmla="*/ 59243 w 2653048"/>
                <a:gd name="connsiteY34" fmla="*/ 1365161 h 1576374"/>
                <a:gd name="connsiteX35" fmla="*/ 36061 w 2653048"/>
                <a:gd name="connsiteY35" fmla="*/ 1344554 h 1576374"/>
                <a:gd name="connsiteX36" fmla="*/ 7727 w 2653048"/>
                <a:gd name="connsiteY36" fmla="*/ 1308494 h 1576374"/>
                <a:gd name="connsiteX37" fmla="*/ 0 w 2653048"/>
                <a:gd name="connsiteY37" fmla="*/ 1280160 h 1576374"/>
                <a:gd name="connsiteX38" fmla="*/ 2576 w 2653048"/>
                <a:gd name="connsiteY38" fmla="*/ 1259554 h 1576374"/>
                <a:gd name="connsiteX39" fmla="*/ 12879 w 2653048"/>
                <a:gd name="connsiteY39" fmla="*/ 1244099 h 1576374"/>
                <a:gd name="connsiteX40" fmla="*/ 46364 w 2653048"/>
                <a:gd name="connsiteY40" fmla="*/ 1231220 h 1576374"/>
                <a:gd name="connsiteX41" fmla="*/ 100455 w 2653048"/>
                <a:gd name="connsiteY41" fmla="*/ 1218342 h 1576374"/>
                <a:gd name="connsiteX42" fmla="*/ 149395 w 2653048"/>
                <a:gd name="connsiteY42" fmla="*/ 1197735 h 1576374"/>
                <a:gd name="connsiteX43" fmla="*/ 533185 w 2653048"/>
                <a:gd name="connsiteY43" fmla="*/ 1277584 h 1576374"/>
                <a:gd name="connsiteX44" fmla="*/ 576973 w 2653048"/>
                <a:gd name="connsiteY44" fmla="*/ 1290463 h 1576374"/>
                <a:gd name="connsiteX45" fmla="*/ 631065 w 2653048"/>
                <a:gd name="connsiteY45" fmla="*/ 1293039 h 1576374"/>
                <a:gd name="connsiteX46" fmla="*/ 947885 w 2653048"/>
                <a:gd name="connsiteY46" fmla="*/ 1293039 h 1576374"/>
                <a:gd name="connsiteX47" fmla="*/ 1293039 w 2653048"/>
                <a:gd name="connsiteY47" fmla="*/ 1293039 h 1576374"/>
                <a:gd name="connsiteX48" fmla="*/ 1429555 w 2653048"/>
                <a:gd name="connsiteY48" fmla="*/ 1293039 h 1576374"/>
                <a:gd name="connsiteX49" fmla="*/ 1916376 w 2653048"/>
                <a:gd name="connsiteY49" fmla="*/ 1293039 h 1576374"/>
                <a:gd name="connsiteX50" fmla="*/ 2045165 w 2653048"/>
                <a:gd name="connsiteY50" fmla="*/ 1293039 h 1576374"/>
                <a:gd name="connsiteX51" fmla="*/ 2243500 w 2653048"/>
                <a:gd name="connsiteY51" fmla="*/ 1287887 h 1576374"/>
                <a:gd name="connsiteX52" fmla="*/ 2343955 w 2653048"/>
                <a:gd name="connsiteY52" fmla="*/ 1282736 h 1576374"/>
                <a:gd name="connsiteX53" fmla="*/ 2392894 w 2653048"/>
                <a:gd name="connsiteY53" fmla="*/ 1275009 h 1576374"/>
                <a:gd name="connsiteX54" fmla="*/ 2423804 w 2653048"/>
                <a:gd name="connsiteY54" fmla="*/ 1259554 h 1576374"/>
                <a:gd name="connsiteX55" fmla="*/ 2441834 w 2653048"/>
                <a:gd name="connsiteY55" fmla="*/ 1246675 h 1576374"/>
                <a:gd name="connsiteX56" fmla="*/ 2449561 w 2653048"/>
                <a:gd name="connsiteY56" fmla="*/ 1228645 h 1576374"/>
                <a:gd name="connsiteX57" fmla="*/ 2449561 w 2653048"/>
                <a:gd name="connsiteY57" fmla="*/ 1197735 h 1576374"/>
                <a:gd name="connsiteX58" fmla="*/ 2431531 w 2653048"/>
                <a:gd name="connsiteY58" fmla="*/ 1092129 h 1576374"/>
                <a:gd name="connsiteX59" fmla="*/ 2395470 w 2653048"/>
                <a:gd name="connsiteY59" fmla="*/ 831975 h 1576374"/>
                <a:gd name="connsiteX60" fmla="*/ 2349106 w 2653048"/>
                <a:gd name="connsiteY60" fmla="*/ 499700 h 15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53048" h="1576374">
                  <a:moveTo>
                    <a:pt x="2349106" y="499700"/>
                  </a:moveTo>
                  <a:lnTo>
                    <a:pt x="2279560" y="28334"/>
                  </a:lnTo>
                  <a:lnTo>
                    <a:pt x="2431531" y="0"/>
                  </a:lnTo>
                  <a:lnTo>
                    <a:pt x="2454713" y="139092"/>
                  </a:lnTo>
                  <a:lnTo>
                    <a:pt x="2490774" y="394094"/>
                  </a:lnTo>
                  <a:lnTo>
                    <a:pt x="2508804" y="574398"/>
                  </a:lnTo>
                  <a:lnTo>
                    <a:pt x="2542289" y="801066"/>
                  </a:lnTo>
                  <a:lnTo>
                    <a:pt x="2565471" y="950461"/>
                  </a:lnTo>
                  <a:lnTo>
                    <a:pt x="2578350" y="1053492"/>
                  </a:lnTo>
                  <a:lnTo>
                    <a:pt x="2596381" y="1174553"/>
                  </a:lnTo>
                  <a:lnTo>
                    <a:pt x="2609260" y="1231220"/>
                  </a:lnTo>
                  <a:lnTo>
                    <a:pt x="2627290" y="1282736"/>
                  </a:lnTo>
                  <a:lnTo>
                    <a:pt x="2645320" y="1316221"/>
                  </a:lnTo>
                  <a:lnTo>
                    <a:pt x="2653048" y="1336827"/>
                  </a:lnTo>
                  <a:lnTo>
                    <a:pt x="2653048" y="1357433"/>
                  </a:lnTo>
                  <a:lnTo>
                    <a:pt x="2635017" y="1393494"/>
                  </a:lnTo>
                  <a:lnTo>
                    <a:pt x="2588653" y="1450161"/>
                  </a:lnTo>
                  <a:lnTo>
                    <a:pt x="2483047" y="1545465"/>
                  </a:lnTo>
                  <a:lnTo>
                    <a:pt x="2454713" y="1568647"/>
                  </a:lnTo>
                  <a:lnTo>
                    <a:pt x="2426380" y="1576374"/>
                  </a:lnTo>
                  <a:lnTo>
                    <a:pt x="2392894" y="1571223"/>
                  </a:lnTo>
                  <a:lnTo>
                    <a:pt x="2354258" y="1555768"/>
                  </a:lnTo>
                  <a:lnTo>
                    <a:pt x="2302742" y="1527434"/>
                  </a:lnTo>
                  <a:lnTo>
                    <a:pt x="2279560" y="1514556"/>
                  </a:lnTo>
                  <a:lnTo>
                    <a:pt x="1857133" y="1506828"/>
                  </a:lnTo>
                  <a:lnTo>
                    <a:pt x="1421827" y="1506828"/>
                  </a:lnTo>
                  <a:lnTo>
                    <a:pt x="1143644" y="1511980"/>
                  </a:lnTo>
                  <a:lnTo>
                    <a:pt x="868036" y="1519707"/>
                  </a:lnTo>
                  <a:lnTo>
                    <a:pt x="654247" y="1530010"/>
                  </a:lnTo>
                  <a:lnTo>
                    <a:pt x="543488" y="1537738"/>
                  </a:lnTo>
                  <a:lnTo>
                    <a:pt x="409548" y="1506828"/>
                  </a:lnTo>
                  <a:lnTo>
                    <a:pt x="255001" y="1455313"/>
                  </a:lnTo>
                  <a:lnTo>
                    <a:pt x="157122" y="1416676"/>
                  </a:lnTo>
                  <a:lnTo>
                    <a:pt x="87576" y="1383191"/>
                  </a:lnTo>
                  <a:lnTo>
                    <a:pt x="59243" y="1365161"/>
                  </a:lnTo>
                  <a:lnTo>
                    <a:pt x="36061" y="1344554"/>
                  </a:lnTo>
                  <a:lnTo>
                    <a:pt x="7727" y="1308494"/>
                  </a:lnTo>
                  <a:lnTo>
                    <a:pt x="0" y="1280160"/>
                  </a:lnTo>
                  <a:lnTo>
                    <a:pt x="2576" y="1259554"/>
                  </a:lnTo>
                  <a:lnTo>
                    <a:pt x="12879" y="1244099"/>
                  </a:lnTo>
                  <a:lnTo>
                    <a:pt x="46364" y="1231220"/>
                  </a:lnTo>
                  <a:lnTo>
                    <a:pt x="100455" y="1218342"/>
                  </a:lnTo>
                  <a:lnTo>
                    <a:pt x="149395" y="1197735"/>
                  </a:lnTo>
                  <a:lnTo>
                    <a:pt x="533185" y="1277584"/>
                  </a:lnTo>
                  <a:lnTo>
                    <a:pt x="576973" y="1290463"/>
                  </a:lnTo>
                  <a:lnTo>
                    <a:pt x="631065" y="1293039"/>
                  </a:lnTo>
                  <a:lnTo>
                    <a:pt x="947885" y="1293039"/>
                  </a:lnTo>
                  <a:lnTo>
                    <a:pt x="1293039" y="1293039"/>
                  </a:lnTo>
                  <a:lnTo>
                    <a:pt x="1429555" y="1293039"/>
                  </a:lnTo>
                  <a:lnTo>
                    <a:pt x="1916376" y="1293039"/>
                  </a:lnTo>
                  <a:lnTo>
                    <a:pt x="2045165" y="1293039"/>
                  </a:lnTo>
                  <a:lnTo>
                    <a:pt x="2243500" y="1287887"/>
                  </a:lnTo>
                  <a:lnTo>
                    <a:pt x="2343955" y="1282736"/>
                  </a:lnTo>
                  <a:lnTo>
                    <a:pt x="2392894" y="1275009"/>
                  </a:lnTo>
                  <a:lnTo>
                    <a:pt x="2423804" y="1259554"/>
                  </a:lnTo>
                  <a:lnTo>
                    <a:pt x="2441834" y="1246675"/>
                  </a:lnTo>
                  <a:lnTo>
                    <a:pt x="2449561" y="1228645"/>
                  </a:lnTo>
                  <a:lnTo>
                    <a:pt x="2449561" y="1197735"/>
                  </a:lnTo>
                  <a:lnTo>
                    <a:pt x="2431531" y="1092129"/>
                  </a:lnTo>
                  <a:lnTo>
                    <a:pt x="2395470" y="831975"/>
                  </a:lnTo>
                  <a:lnTo>
                    <a:pt x="2349106" y="499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8">
              <a:extLst>
                <a:ext uri="{FF2B5EF4-FFF2-40B4-BE49-F238E27FC236}">
                  <a16:creationId xmlns:a16="http://schemas.microsoft.com/office/drawing/2014/main" id="{F5249E76-EE2D-485E-A3BD-92E43EDDB497}"/>
                </a:ext>
              </a:extLst>
            </p:cNvPr>
            <p:cNvSpPr/>
            <p:nvPr/>
          </p:nvSpPr>
          <p:spPr>
            <a:xfrm>
              <a:off x="6897688" y="5421314"/>
              <a:ext cx="660400" cy="549275"/>
            </a:xfrm>
            <a:custGeom>
              <a:avLst/>
              <a:gdLst>
                <a:gd name="connsiteX0" fmla="*/ 197644 w 659607"/>
                <a:gd name="connsiteY0" fmla="*/ 71438 h 547688"/>
                <a:gd name="connsiteX1" fmla="*/ 395288 w 659607"/>
                <a:gd name="connsiteY1" fmla="*/ 138113 h 547688"/>
                <a:gd name="connsiteX2" fmla="*/ 435769 w 659607"/>
                <a:gd name="connsiteY2" fmla="*/ 147638 h 547688"/>
                <a:gd name="connsiteX3" fmla="*/ 483394 w 659607"/>
                <a:gd name="connsiteY3" fmla="*/ 152400 h 547688"/>
                <a:gd name="connsiteX4" fmla="*/ 528638 w 659607"/>
                <a:gd name="connsiteY4" fmla="*/ 147638 h 547688"/>
                <a:gd name="connsiteX5" fmla="*/ 561975 w 659607"/>
                <a:gd name="connsiteY5" fmla="*/ 135732 h 547688"/>
                <a:gd name="connsiteX6" fmla="*/ 600075 w 659607"/>
                <a:gd name="connsiteY6" fmla="*/ 109538 h 547688"/>
                <a:gd name="connsiteX7" fmla="*/ 659607 w 659607"/>
                <a:gd name="connsiteY7" fmla="*/ 11907 h 547688"/>
                <a:gd name="connsiteX8" fmla="*/ 602457 w 659607"/>
                <a:gd name="connsiteY8" fmla="*/ 547688 h 547688"/>
                <a:gd name="connsiteX9" fmla="*/ 526257 w 659607"/>
                <a:gd name="connsiteY9" fmla="*/ 483394 h 547688"/>
                <a:gd name="connsiteX10" fmla="*/ 492919 w 659607"/>
                <a:gd name="connsiteY10" fmla="*/ 423863 h 547688"/>
                <a:gd name="connsiteX11" fmla="*/ 445294 w 659607"/>
                <a:gd name="connsiteY11" fmla="*/ 361950 h 547688"/>
                <a:gd name="connsiteX12" fmla="*/ 416719 w 659607"/>
                <a:gd name="connsiteY12" fmla="*/ 326232 h 547688"/>
                <a:gd name="connsiteX13" fmla="*/ 371475 w 659607"/>
                <a:gd name="connsiteY13" fmla="*/ 285750 h 547688"/>
                <a:gd name="connsiteX14" fmla="*/ 273844 w 659607"/>
                <a:gd name="connsiteY14" fmla="*/ 219075 h 547688"/>
                <a:gd name="connsiteX15" fmla="*/ 171450 w 659607"/>
                <a:gd name="connsiteY15" fmla="*/ 152400 h 547688"/>
                <a:gd name="connsiteX16" fmla="*/ 47625 w 659607"/>
                <a:gd name="connsiteY16" fmla="*/ 83344 h 547688"/>
                <a:gd name="connsiteX17" fmla="*/ 21432 w 659607"/>
                <a:gd name="connsiteY17" fmla="*/ 69057 h 547688"/>
                <a:gd name="connsiteX18" fmla="*/ 11907 w 659607"/>
                <a:gd name="connsiteY18" fmla="*/ 57150 h 547688"/>
                <a:gd name="connsiteX19" fmla="*/ 0 w 659607"/>
                <a:gd name="connsiteY19" fmla="*/ 30957 h 547688"/>
                <a:gd name="connsiteX20" fmla="*/ 0 w 659607"/>
                <a:gd name="connsiteY20" fmla="*/ 14288 h 547688"/>
                <a:gd name="connsiteX21" fmla="*/ 4763 w 659607"/>
                <a:gd name="connsiteY21" fmla="*/ 4763 h 547688"/>
                <a:gd name="connsiteX22" fmla="*/ 14288 w 659607"/>
                <a:gd name="connsiteY22" fmla="*/ 0 h 547688"/>
                <a:gd name="connsiteX23" fmla="*/ 45244 w 659607"/>
                <a:gd name="connsiteY23" fmla="*/ 2382 h 547688"/>
                <a:gd name="connsiteX24" fmla="*/ 197644 w 659607"/>
                <a:gd name="connsiteY24" fmla="*/ 71438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9607" h="547688">
                  <a:moveTo>
                    <a:pt x="197644" y="71438"/>
                  </a:moveTo>
                  <a:lnTo>
                    <a:pt x="395288" y="138113"/>
                  </a:lnTo>
                  <a:lnTo>
                    <a:pt x="435769" y="147638"/>
                  </a:lnTo>
                  <a:lnTo>
                    <a:pt x="483394" y="152400"/>
                  </a:lnTo>
                  <a:lnTo>
                    <a:pt x="528638" y="147638"/>
                  </a:lnTo>
                  <a:lnTo>
                    <a:pt x="561975" y="135732"/>
                  </a:lnTo>
                  <a:lnTo>
                    <a:pt x="600075" y="109538"/>
                  </a:lnTo>
                  <a:lnTo>
                    <a:pt x="659607" y="11907"/>
                  </a:lnTo>
                  <a:lnTo>
                    <a:pt x="602457" y="547688"/>
                  </a:lnTo>
                  <a:lnTo>
                    <a:pt x="526257" y="483394"/>
                  </a:lnTo>
                  <a:lnTo>
                    <a:pt x="492919" y="423863"/>
                  </a:lnTo>
                  <a:lnTo>
                    <a:pt x="445294" y="361950"/>
                  </a:lnTo>
                  <a:lnTo>
                    <a:pt x="416719" y="326232"/>
                  </a:lnTo>
                  <a:lnTo>
                    <a:pt x="371475" y="285750"/>
                  </a:lnTo>
                  <a:lnTo>
                    <a:pt x="273844" y="219075"/>
                  </a:lnTo>
                  <a:lnTo>
                    <a:pt x="171450" y="152400"/>
                  </a:lnTo>
                  <a:lnTo>
                    <a:pt x="47625" y="83344"/>
                  </a:lnTo>
                  <a:lnTo>
                    <a:pt x="21432" y="69057"/>
                  </a:lnTo>
                  <a:lnTo>
                    <a:pt x="11907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97644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76F17390-2419-4FE8-8705-A9AE0EC401B6}"/>
                </a:ext>
              </a:extLst>
            </p:cNvPr>
            <p:cNvSpPr/>
            <p:nvPr/>
          </p:nvSpPr>
          <p:spPr>
            <a:xfrm>
              <a:off x="6265863" y="3981450"/>
              <a:ext cx="1338262" cy="306388"/>
            </a:xfrm>
            <a:custGeom>
              <a:avLst/>
              <a:gdLst>
                <a:gd name="connsiteX0" fmla="*/ 504825 w 1338262"/>
                <a:gd name="connsiteY0" fmla="*/ 247650 h 307181"/>
                <a:gd name="connsiteX1" fmla="*/ 2381 w 1338262"/>
                <a:gd name="connsiteY1" fmla="*/ 307181 h 307181"/>
                <a:gd name="connsiteX2" fmla="*/ 0 w 1338262"/>
                <a:gd name="connsiteY2" fmla="*/ 147638 h 307181"/>
                <a:gd name="connsiteX3" fmla="*/ 209550 w 1338262"/>
                <a:gd name="connsiteY3" fmla="*/ 121444 h 307181"/>
                <a:gd name="connsiteX4" fmla="*/ 578644 w 1338262"/>
                <a:gd name="connsiteY4" fmla="*/ 76200 h 307181"/>
                <a:gd name="connsiteX5" fmla="*/ 933450 w 1338262"/>
                <a:gd name="connsiteY5" fmla="*/ 33338 h 307181"/>
                <a:gd name="connsiteX6" fmla="*/ 973931 w 1338262"/>
                <a:gd name="connsiteY6" fmla="*/ 19050 h 307181"/>
                <a:gd name="connsiteX7" fmla="*/ 1016794 w 1338262"/>
                <a:gd name="connsiteY7" fmla="*/ 7144 h 307181"/>
                <a:gd name="connsiteX8" fmla="*/ 1071562 w 1338262"/>
                <a:gd name="connsiteY8" fmla="*/ 0 h 307181"/>
                <a:gd name="connsiteX9" fmla="*/ 1154906 w 1338262"/>
                <a:gd name="connsiteY9" fmla="*/ 0 h 307181"/>
                <a:gd name="connsiteX10" fmla="*/ 1216819 w 1338262"/>
                <a:gd name="connsiteY10" fmla="*/ 4763 h 307181"/>
                <a:gd name="connsiteX11" fmla="*/ 1338262 w 1338262"/>
                <a:gd name="connsiteY11" fmla="*/ 21431 h 307181"/>
                <a:gd name="connsiteX12" fmla="*/ 1338262 w 1338262"/>
                <a:gd name="connsiteY12" fmla="*/ 150019 h 307181"/>
                <a:gd name="connsiteX13" fmla="*/ 504825 w 1338262"/>
                <a:gd name="connsiteY13" fmla="*/ 247650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8262" h="307181">
                  <a:moveTo>
                    <a:pt x="504825" y="247650"/>
                  </a:moveTo>
                  <a:lnTo>
                    <a:pt x="2381" y="307181"/>
                  </a:lnTo>
                  <a:cubicBezTo>
                    <a:pt x="1587" y="254000"/>
                    <a:pt x="794" y="200819"/>
                    <a:pt x="0" y="147638"/>
                  </a:cubicBezTo>
                  <a:lnTo>
                    <a:pt x="209550" y="121444"/>
                  </a:lnTo>
                  <a:lnTo>
                    <a:pt x="578644" y="76200"/>
                  </a:lnTo>
                  <a:lnTo>
                    <a:pt x="933450" y="33338"/>
                  </a:lnTo>
                  <a:lnTo>
                    <a:pt x="973931" y="19050"/>
                  </a:lnTo>
                  <a:lnTo>
                    <a:pt x="1016794" y="7144"/>
                  </a:lnTo>
                  <a:lnTo>
                    <a:pt x="1071562" y="0"/>
                  </a:lnTo>
                  <a:lnTo>
                    <a:pt x="1154906" y="0"/>
                  </a:lnTo>
                  <a:lnTo>
                    <a:pt x="1216819" y="4763"/>
                  </a:lnTo>
                  <a:lnTo>
                    <a:pt x="1338262" y="21431"/>
                  </a:lnTo>
                  <a:lnTo>
                    <a:pt x="1338262" y="150019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732AD1A1-18E5-4EFB-B593-64268D0E6967}"/>
                </a:ext>
              </a:extLst>
            </p:cNvPr>
            <p:cNvSpPr/>
            <p:nvPr/>
          </p:nvSpPr>
          <p:spPr>
            <a:xfrm>
              <a:off x="6256338" y="4579939"/>
              <a:ext cx="1325562" cy="306387"/>
            </a:xfrm>
            <a:custGeom>
              <a:avLst/>
              <a:gdLst>
                <a:gd name="connsiteX0" fmla="*/ 566737 w 1326356"/>
                <a:gd name="connsiteY0" fmla="*/ 252412 h 307181"/>
                <a:gd name="connsiteX1" fmla="*/ 0 w 1326356"/>
                <a:gd name="connsiteY1" fmla="*/ 307181 h 307181"/>
                <a:gd name="connsiteX2" fmla="*/ 0 w 1326356"/>
                <a:gd name="connsiteY2" fmla="*/ 154781 h 307181"/>
                <a:gd name="connsiteX3" fmla="*/ 252412 w 1326356"/>
                <a:gd name="connsiteY3" fmla="*/ 123825 h 307181"/>
                <a:gd name="connsiteX4" fmla="*/ 669131 w 1326356"/>
                <a:gd name="connsiteY4" fmla="*/ 69056 h 307181"/>
                <a:gd name="connsiteX5" fmla="*/ 947737 w 1326356"/>
                <a:gd name="connsiteY5" fmla="*/ 35719 h 307181"/>
                <a:gd name="connsiteX6" fmla="*/ 985837 w 1326356"/>
                <a:gd name="connsiteY6" fmla="*/ 21431 h 307181"/>
                <a:gd name="connsiteX7" fmla="*/ 1033462 w 1326356"/>
                <a:gd name="connsiteY7" fmla="*/ 9525 h 307181"/>
                <a:gd name="connsiteX8" fmla="*/ 1090612 w 1326356"/>
                <a:gd name="connsiteY8" fmla="*/ 0 h 307181"/>
                <a:gd name="connsiteX9" fmla="*/ 1145381 w 1326356"/>
                <a:gd name="connsiteY9" fmla="*/ 0 h 307181"/>
                <a:gd name="connsiteX10" fmla="*/ 1202531 w 1326356"/>
                <a:gd name="connsiteY10" fmla="*/ 9525 h 307181"/>
                <a:gd name="connsiteX11" fmla="*/ 1245394 w 1326356"/>
                <a:gd name="connsiteY11" fmla="*/ 23812 h 307181"/>
                <a:gd name="connsiteX12" fmla="*/ 1323975 w 1326356"/>
                <a:gd name="connsiteY12" fmla="*/ 47625 h 307181"/>
                <a:gd name="connsiteX13" fmla="*/ 1326356 w 1326356"/>
                <a:gd name="connsiteY13" fmla="*/ 185737 h 307181"/>
                <a:gd name="connsiteX14" fmla="*/ 566737 w 1326356"/>
                <a:gd name="connsiteY14" fmla="*/ 252412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356" h="307181">
                  <a:moveTo>
                    <a:pt x="566737" y="252412"/>
                  </a:moveTo>
                  <a:lnTo>
                    <a:pt x="0" y="307181"/>
                  </a:lnTo>
                  <a:lnTo>
                    <a:pt x="0" y="154781"/>
                  </a:lnTo>
                  <a:lnTo>
                    <a:pt x="252412" y="123825"/>
                  </a:lnTo>
                  <a:lnTo>
                    <a:pt x="669131" y="69056"/>
                  </a:lnTo>
                  <a:lnTo>
                    <a:pt x="947737" y="35719"/>
                  </a:lnTo>
                  <a:lnTo>
                    <a:pt x="985837" y="21431"/>
                  </a:lnTo>
                  <a:lnTo>
                    <a:pt x="1033462" y="9525"/>
                  </a:lnTo>
                  <a:lnTo>
                    <a:pt x="1090612" y="0"/>
                  </a:lnTo>
                  <a:lnTo>
                    <a:pt x="1145381" y="0"/>
                  </a:lnTo>
                  <a:lnTo>
                    <a:pt x="1202531" y="9525"/>
                  </a:lnTo>
                  <a:lnTo>
                    <a:pt x="1245394" y="23812"/>
                  </a:lnTo>
                  <a:lnTo>
                    <a:pt x="1323975" y="47625"/>
                  </a:lnTo>
                  <a:cubicBezTo>
                    <a:pt x="1324769" y="93662"/>
                    <a:pt x="1325562" y="139700"/>
                    <a:pt x="1326356" y="185737"/>
                  </a:cubicBezTo>
                  <a:lnTo>
                    <a:pt x="566737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07613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5DB35F5-31E7-4D47-9D71-74490A3432DF}"/>
              </a:ext>
            </a:extLst>
          </p:cNvPr>
          <p:cNvSpPr/>
          <p:nvPr/>
        </p:nvSpPr>
        <p:spPr>
          <a:xfrm>
            <a:off x="5613401" y="2938463"/>
            <a:ext cx="1928813" cy="423862"/>
          </a:xfrm>
          <a:custGeom>
            <a:avLst/>
            <a:gdLst>
              <a:gd name="connsiteX0" fmla="*/ 1304925 w 1928813"/>
              <a:gd name="connsiteY0" fmla="*/ 261937 h 423862"/>
              <a:gd name="connsiteX1" fmla="*/ 1028700 w 1928813"/>
              <a:gd name="connsiteY1" fmla="*/ 295275 h 423862"/>
              <a:gd name="connsiteX2" fmla="*/ 878682 w 1928813"/>
              <a:gd name="connsiteY2" fmla="*/ 309562 h 423862"/>
              <a:gd name="connsiteX3" fmla="*/ 697707 w 1928813"/>
              <a:gd name="connsiteY3" fmla="*/ 335756 h 423862"/>
              <a:gd name="connsiteX4" fmla="*/ 592932 w 1928813"/>
              <a:gd name="connsiteY4" fmla="*/ 357187 h 423862"/>
              <a:gd name="connsiteX5" fmla="*/ 497682 w 1928813"/>
              <a:gd name="connsiteY5" fmla="*/ 378618 h 423862"/>
              <a:gd name="connsiteX6" fmla="*/ 397669 w 1928813"/>
              <a:gd name="connsiteY6" fmla="*/ 407193 h 423862"/>
              <a:gd name="connsiteX7" fmla="*/ 340519 w 1928813"/>
              <a:gd name="connsiteY7" fmla="*/ 423862 h 423862"/>
              <a:gd name="connsiteX8" fmla="*/ 319088 w 1928813"/>
              <a:gd name="connsiteY8" fmla="*/ 416718 h 423862"/>
              <a:gd name="connsiteX9" fmla="*/ 238125 w 1928813"/>
              <a:gd name="connsiteY9" fmla="*/ 376237 h 423862"/>
              <a:gd name="connsiteX10" fmla="*/ 154782 w 1928813"/>
              <a:gd name="connsiteY10" fmla="*/ 328612 h 423862"/>
              <a:gd name="connsiteX11" fmla="*/ 71438 w 1928813"/>
              <a:gd name="connsiteY11" fmla="*/ 273843 h 423862"/>
              <a:gd name="connsiteX12" fmla="*/ 21432 w 1928813"/>
              <a:gd name="connsiteY12" fmla="*/ 240506 h 423862"/>
              <a:gd name="connsiteX13" fmla="*/ 7144 w 1928813"/>
              <a:gd name="connsiteY13" fmla="*/ 228600 h 423862"/>
              <a:gd name="connsiteX14" fmla="*/ 0 w 1928813"/>
              <a:gd name="connsiteY14" fmla="*/ 209550 h 423862"/>
              <a:gd name="connsiteX15" fmla="*/ 0 w 1928813"/>
              <a:gd name="connsiteY15" fmla="*/ 185737 h 423862"/>
              <a:gd name="connsiteX16" fmla="*/ 4763 w 1928813"/>
              <a:gd name="connsiteY16" fmla="*/ 176212 h 423862"/>
              <a:gd name="connsiteX17" fmla="*/ 16669 w 1928813"/>
              <a:gd name="connsiteY17" fmla="*/ 171450 h 423862"/>
              <a:gd name="connsiteX18" fmla="*/ 45244 w 1928813"/>
              <a:gd name="connsiteY18" fmla="*/ 173831 h 423862"/>
              <a:gd name="connsiteX19" fmla="*/ 92869 w 1928813"/>
              <a:gd name="connsiteY19" fmla="*/ 190500 h 423862"/>
              <a:gd name="connsiteX20" fmla="*/ 150019 w 1928813"/>
              <a:gd name="connsiteY20" fmla="*/ 204787 h 423862"/>
              <a:gd name="connsiteX21" fmla="*/ 200025 w 1928813"/>
              <a:gd name="connsiteY21" fmla="*/ 216693 h 423862"/>
              <a:gd name="connsiteX22" fmla="*/ 247650 w 1928813"/>
              <a:gd name="connsiteY22" fmla="*/ 223837 h 423862"/>
              <a:gd name="connsiteX23" fmla="*/ 297657 w 1928813"/>
              <a:gd name="connsiteY23" fmla="*/ 223837 h 423862"/>
              <a:gd name="connsiteX24" fmla="*/ 378619 w 1928813"/>
              <a:gd name="connsiteY24" fmla="*/ 207168 h 423862"/>
              <a:gd name="connsiteX25" fmla="*/ 588169 w 1928813"/>
              <a:gd name="connsiteY25" fmla="*/ 173831 h 423862"/>
              <a:gd name="connsiteX26" fmla="*/ 883444 w 1928813"/>
              <a:gd name="connsiteY26" fmla="*/ 126206 h 423862"/>
              <a:gd name="connsiteX27" fmla="*/ 1019175 w 1928813"/>
              <a:gd name="connsiteY27" fmla="*/ 111918 h 423862"/>
              <a:gd name="connsiteX28" fmla="*/ 1143000 w 1928813"/>
              <a:gd name="connsiteY28" fmla="*/ 104775 h 423862"/>
              <a:gd name="connsiteX29" fmla="*/ 1254919 w 1928813"/>
              <a:gd name="connsiteY29" fmla="*/ 95250 h 423862"/>
              <a:gd name="connsiteX30" fmla="*/ 1340644 w 1928813"/>
              <a:gd name="connsiteY30" fmla="*/ 85725 h 423862"/>
              <a:gd name="connsiteX31" fmla="*/ 1400175 w 1928813"/>
              <a:gd name="connsiteY31" fmla="*/ 78581 h 423862"/>
              <a:gd name="connsiteX32" fmla="*/ 1457325 w 1928813"/>
              <a:gd name="connsiteY32" fmla="*/ 66675 h 423862"/>
              <a:gd name="connsiteX33" fmla="*/ 1476375 w 1928813"/>
              <a:gd name="connsiteY33" fmla="*/ 57150 h 423862"/>
              <a:gd name="connsiteX34" fmla="*/ 1514475 w 1928813"/>
              <a:gd name="connsiteY34" fmla="*/ 35718 h 423862"/>
              <a:gd name="connsiteX35" fmla="*/ 1571625 w 1928813"/>
              <a:gd name="connsiteY35" fmla="*/ 0 h 423862"/>
              <a:gd name="connsiteX36" fmla="*/ 1595438 w 1928813"/>
              <a:gd name="connsiteY36" fmla="*/ 2381 h 423862"/>
              <a:gd name="connsiteX37" fmla="*/ 1669257 w 1928813"/>
              <a:gd name="connsiteY37" fmla="*/ 14287 h 423862"/>
              <a:gd name="connsiteX38" fmla="*/ 1735932 w 1928813"/>
              <a:gd name="connsiteY38" fmla="*/ 30956 h 423862"/>
              <a:gd name="connsiteX39" fmla="*/ 1795463 w 1928813"/>
              <a:gd name="connsiteY39" fmla="*/ 47625 h 423862"/>
              <a:gd name="connsiteX40" fmla="*/ 1833563 w 1928813"/>
              <a:gd name="connsiteY40" fmla="*/ 61912 h 423862"/>
              <a:gd name="connsiteX41" fmla="*/ 1864519 w 1928813"/>
              <a:gd name="connsiteY41" fmla="*/ 78581 h 423862"/>
              <a:gd name="connsiteX42" fmla="*/ 1888332 w 1928813"/>
              <a:gd name="connsiteY42" fmla="*/ 95250 h 423862"/>
              <a:gd name="connsiteX43" fmla="*/ 1905000 w 1928813"/>
              <a:gd name="connsiteY43" fmla="*/ 111918 h 423862"/>
              <a:gd name="connsiteX44" fmla="*/ 1919288 w 1928813"/>
              <a:gd name="connsiteY44" fmla="*/ 135731 h 423862"/>
              <a:gd name="connsiteX45" fmla="*/ 1928813 w 1928813"/>
              <a:gd name="connsiteY45" fmla="*/ 159543 h 423862"/>
              <a:gd name="connsiteX46" fmla="*/ 1928813 w 1928813"/>
              <a:gd name="connsiteY46" fmla="*/ 173831 h 423862"/>
              <a:gd name="connsiteX47" fmla="*/ 1921669 w 1928813"/>
              <a:gd name="connsiteY47" fmla="*/ 200025 h 423862"/>
              <a:gd name="connsiteX48" fmla="*/ 1907382 w 1928813"/>
              <a:gd name="connsiteY48" fmla="*/ 214312 h 423862"/>
              <a:gd name="connsiteX49" fmla="*/ 1890713 w 1928813"/>
              <a:gd name="connsiteY49" fmla="*/ 226218 h 423862"/>
              <a:gd name="connsiteX50" fmla="*/ 1850232 w 1928813"/>
              <a:gd name="connsiteY50" fmla="*/ 235743 h 423862"/>
              <a:gd name="connsiteX51" fmla="*/ 1774032 w 1928813"/>
              <a:gd name="connsiteY51" fmla="*/ 245268 h 423862"/>
              <a:gd name="connsiteX52" fmla="*/ 1619250 w 1928813"/>
              <a:gd name="connsiteY52" fmla="*/ 247650 h 423862"/>
              <a:gd name="connsiteX53" fmla="*/ 1304925 w 1928813"/>
              <a:gd name="connsiteY53" fmla="*/ 261937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28813" h="423862">
                <a:moveTo>
                  <a:pt x="1304925" y="261937"/>
                </a:moveTo>
                <a:lnTo>
                  <a:pt x="1028700" y="295275"/>
                </a:lnTo>
                <a:lnTo>
                  <a:pt x="878682" y="309562"/>
                </a:lnTo>
                <a:lnTo>
                  <a:pt x="697707" y="335756"/>
                </a:lnTo>
                <a:lnTo>
                  <a:pt x="592932" y="357187"/>
                </a:lnTo>
                <a:lnTo>
                  <a:pt x="497682" y="378618"/>
                </a:lnTo>
                <a:lnTo>
                  <a:pt x="397669" y="407193"/>
                </a:lnTo>
                <a:lnTo>
                  <a:pt x="340519" y="423862"/>
                </a:lnTo>
                <a:lnTo>
                  <a:pt x="319088" y="416718"/>
                </a:lnTo>
                <a:lnTo>
                  <a:pt x="238125" y="376237"/>
                </a:lnTo>
                <a:lnTo>
                  <a:pt x="154782" y="328612"/>
                </a:lnTo>
                <a:lnTo>
                  <a:pt x="71438" y="273843"/>
                </a:lnTo>
                <a:lnTo>
                  <a:pt x="21432" y="240506"/>
                </a:lnTo>
                <a:lnTo>
                  <a:pt x="7144" y="228600"/>
                </a:lnTo>
                <a:lnTo>
                  <a:pt x="0" y="209550"/>
                </a:lnTo>
                <a:lnTo>
                  <a:pt x="0" y="185737"/>
                </a:lnTo>
                <a:lnTo>
                  <a:pt x="4763" y="176212"/>
                </a:lnTo>
                <a:lnTo>
                  <a:pt x="16669" y="171450"/>
                </a:lnTo>
                <a:lnTo>
                  <a:pt x="45244" y="173831"/>
                </a:lnTo>
                <a:lnTo>
                  <a:pt x="92869" y="190500"/>
                </a:lnTo>
                <a:lnTo>
                  <a:pt x="150019" y="204787"/>
                </a:lnTo>
                <a:lnTo>
                  <a:pt x="200025" y="216693"/>
                </a:lnTo>
                <a:lnTo>
                  <a:pt x="247650" y="223837"/>
                </a:lnTo>
                <a:lnTo>
                  <a:pt x="297657" y="223837"/>
                </a:lnTo>
                <a:lnTo>
                  <a:pt x="378619" y="207168"/>
                </a:lnTo>
                <a:lnTo>
                  <a:pt x="588169" y="173831"/>
                </a:lnTo>
                <a:lnTo>
                  <a:pt x="883444" y="126206"/>
                </a:lnTo>
                <a:lnTo>
                  <a:pt x="1019175" y="111918"/>
                </a:lnTo>
                <a:lnTo>
                  <a:pt x="1143000" y="104775"/>
                </a:lnTo>
                <a:lnTo>
                  <a:pt x="1254919" y="95250"/>
                </a:lnTo>
                <a:lnTo>
                  <a:pt x="1340644" y="85725"/>
                </a:lnTo>
                <a:lnTo>
                  <a:pt x="1400175" y="78581"/>
                </a:lnTo>
                <a:lnTo>
                  <a:pt x="1457325" y="66675"/>
                </a:lnTo>
                <a:lnTo>
                  <a:pt x="1476375" y="57150"/>
                </a:lnTo>
                <a:lnTo>
                  <a:pt x="1514475" y="35718"/>
                </a:lnTo>
                <a:lnTo>
                  <a:pt x="1571625" y="0"/>
                </a:lnTo>
                <a:lnTo>
                  <a:pt x="1595438" y="2381"/>
                </a:lnTo>
                <a:lnTo>
                  <a:pt x="1669257" y="14287"/>
                </a:lnTo>
                <a:lnTo>
                  <a:pt x="1735932" y="30956"/>
                </a:lnTo>
                <a:lnTo>
                  <a:pt x="1795463" y="47625"/>
                </a:lnTo>
                <a:lnTo>
                  <a:pt x="1833563" y="61912"/>
                </a:lnTo>
                <a:lnTo>
                  <a:pt x="1864519" y="78581"/>
                </a:lnTo>
                <a:lnTo>
                  <a:pt x="1888332" y="95250"/>
                </a:lnTo>
                <a:lnTo>
                  <a:pt x="1905000" y="111918"/>
                </a:lnTo>
                <a:lnTo>
                  <a:pt x="1919288" y="135731"/>
                </a:lnTo>
                <a:lnTo>
                  <a:pt x="1928813" y="159543"/>
                </a:lnTo>
                <a:lnTo>
                  <a:pt x="1928813" y="173831"/>
                </a:lnTo>
                <a:lnTo>
                  <a:pt x="1921669" y="200025"/>
                </a:lnTo>
                <a:lnTo>
                  <a:pt x="1907382" y="214312"/>
                </a:lnTo>
                <a:lnTo>
                  <a:pt x="1890713" y="226218"/>
                </a:lnTo>
                <a:lnTo>
                  <a:pt x="1850232" y="235743"/>
                </a:lnTo>
                <a:lnTo>
                  <a:pt x="1774032" y="245268"/>
                </a:lnTo>
                <a:lnTo>
                  <a:pt x="1619250" y="247650"/>
                </a:lnTo>
                <a:lnTo>
                  <a:pt x="1304925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787A47B-F20C-46C5-8160-7D44D6C60C52}"/>
              </a:ext>
            </a:extLst>
          </p:cNvPr>
          <p:cNvSpPr/>
          <p:nvPr/>
        </p:nvSpPr>
        <p:spPr>
          <a:xfrm>
            <a:off x="5746750" y="3887789"/>
            <a:ext cx="496888" cy="879475"/>
          </a:xfrm>
          <a:custGeom>
            <a:avLst/>
            <a:gdLst>
              <a:gd name="connsiteX0" fmla="*/ 202407 w 497682"/>
              <a:gd name="connsiteY0" fmla="*/ 473869 h 878682"/>
              <a:gd name="connsiteX1" fmla="*/ 119063 w 497682"/>
              <a:gd name="connsiteY1" fmla="*/ 188119 h 878682"/>
              <a:gd name="connsiteX2" fmla="*/ 109538 w 497682"/>
              <a:gd name="connsiteY2" fmla="*/ 166688 h 878682"/>
              <a:gd name="connsiteX3" fmla="*/ 76200 w 497682"/>
              <a:gd name="connsiteY3" fmla="*/ 128588 h 878682"/>
              <a:gd name="connsiteX4" fmla="*/ 38100 w 497682"/>
              <a:gd name="connsiteY4" fmla="*/ 90488 h 878682"/>
              <a:gd name="connsiteX5" fmla="*/ 16669 w 497682"/>
              <a:gd name="connsiteY5" fmla="*/ 64294 h 878682"/>
              <a:gd name="connsiteX6" fmla="*/ 2382 w 497682"/>
              <a:gd name="connsiteY6" fmla="*/ 38100 h 878682"/>
              <a:gd name="connsiteX7" fmla="*/ 0 w 497682"/>
              <a:gd name="connsiteY7" fmla="*/ 16669 h 878682"/>
              <a:gd name="connsiteX8" fmla="*/ 7144 w 497682"/>
              <a:gd name="connsiteY8" fmla="*/ 4763 h 878682"/>
              <a:gd name="connsiteX9" fmla="*/ 21432 w 497682"/>
              <a:gd name="connsiteY9" fmla="*/ 0 h 878682"/>
              <a:gd name="connsiteX10" fmla="*/ 61913 w 497682"/>
              <a:gd name="connsiteY10" fmla="*/ 9525 h 878682"/>
              <a:gd name="connsiteX11" fmla="*/ 126207 w 497682"/>
              <a:gd name="connsiteY11" fmla="*/ 26194 h 878682"/>
              <a:gd name="connsiteX12" fmla="*/ 195263 w 497682"/>
              <a:gd name="connsiteY12" fmla="*/ 50007 h 878682"/>
              <a:gd name="connsiteX13" fmla="*/ 252413 w 497682"/>
              <a:gd name="connsiteY13" fmla="*/ 73819 h 878682"/>
              <a:gd name="connsiteX14" fmla="*/ 280988 w 497682"/>
              <a:gd name="connsiteY14" fmla="*/ 97632 h 878682"/>
              <a:gd name="connsiteX15" fmla="*/ 297657 w 497682"/>
              <a:gd name="connsiteY15" fmla="*/ 161925 h 878682"/>
              <a:gd name="connsiteX16" fmla="*/ 361950 w 497682"/>
              <a:gd name="connsiteY16" fmla="*/ 390525 h 878682"/>
              <a:gd name="connsiteX17" fmla="*/ 378619 w 497682"/>
              <a:gd name="connsiteY17" fmla="*/ 454819 h 878682"/>
              <a:gd name="connsiteX18" fmla="*/ 402432 w 497682"/>
              <a:gd name="connsiteY18" fmla="*/ 545307 h 878682"/>
              <a:gd name="connsiteX19" fmla="*/ 440532 w 497682"/>
              <a:gd name="connsiteY19" fmla="*/ 704850 h 878682"/>
              <a:gd name="connsiteX20" fmla="*/ 497682 w 497682"/>
              <a:gd name="connsiteY20" fmla="*/ 795338 h 878682"/>
              <a:gd name="connsiteX21" fmla="*/ 481013 w 497682"/>
              <a:gd name="connsiteY21" fmla="*/ 819150 h 878682"/>
              <a:gd name="connsiteX22" fmla="*/ 447675 w 497682"/>
              <a:gd name="connsiteY22" fmla="*/ 842963 h 878682"/>
              <a:gd name="connsiteX23" fmla="*/ 416719 w 497682"/>
              <a:gd name="connsiteY23" fmla="*/ 859632 h 878682"/>
              <a:gd name="connsiteX24" fmla="*/ 383382 w 497682"/>
              <a:gd name="connsiteY24" fmla="*/ 876300 h 878682"/>
              <a:gd name="connsiteX25" fmla="*/ 366713 w 497682"/>
              <a:gd name="connsiteY25" fmla="*/ 878682 h 878682"/>
              <a:gd name="connsiteX26" fmla="*/ 352425 w 497682"/>
              <a:gd name="connsiteY26" fmla="*/ 878682 h 878682"/>
              <a:gd name="connsiteX27" fmla="*/ 328613 w 497682"/>
              <a:gd name="connsiteY27" fmla="*/ 866775 h 878682"/>
              <a:gd name="connsiteX28" fmla="*/ 307182 w 497682"/>
              <a:gd name="connsiteY28" fmla="*/ 850107 h 878682"/>
              <a:gd name="connsiteX29" fmla="*/ 285750 w 497682"/>
              <a:gd name="connsiteY29" fmla="*/ 823913 h 878682"/>
              <a:gd name="connsiteX30" fmla="*/ 269082 w 497682"/>
              <a:gd name="connsiteY30" fmla="*/ 788194 h 878682"/>
              <a:gd name="connsiteX31" fmla="*/ 261938 w 497682"/>
              <a:gd name="connsiteY31" fmla="*/ 740569 h 878682"/>
              <a:gd name="connsiteX32" fmla="*/ 247650 w 497682"/>
              <a:gd name="connsiteY32" fmla="*/ 678657 h 878682"/>
              <a:gd name="connsiteX33" fmla="*/ 202407 w 497682"/>
              <a:gd name="connsiteY33" fmla="*/ 473869 h 8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97682" h="878682">
                <a:moveTo>
                  <a:pt x="202407" y="473869"/>
                </a:moveTo>
                <a:lnTo>
                  <a:pt x="119063" y="188119"/>
                </a:lnTo>
                <a:lnTo>
                  <a:pt x="109538" y="166688"/>
                </a:lnTo>
                <a:lnTo>
                  <a:pt x="76200" y="128588"/>
                </a:lnTo>
                <a:lnTo>
                  <a:pt x="38100" y="90488"/>
                </a:lnTo>
                <a:lnTo>
                  <a:pt x="16669" y="64294"/>
                </a:lnTo>
                <a:lnTo>
                  <a:pt x="2382" y="38100"/>
                </a:lnTo>
                <a:lnTo>
                  <a:pt x="0" y="16669"/>
                </a:lnTo>
                <a:lnTo>
                  <a:pt x="7144" y="4763"/>
                </a:lnTo>
                <a:lnTo>
                  <a:pt x="21432" y="0"/>
                </a:lnTo>
                <a:lnTo>
                  <a:pt x="61913" y="9525"/>
                </a:lnTo>
                <a:lnTo>
                  <a:pt x="126207" y="26194"/>
                </a:lnTo>
                <a:lnTo>
                  <a:pt x="195263" y="50007"/>
                </a:lnTo>
                <a:lnTo>
                  <a:pt x="252413" y="73819"/>
                </a:lnTo>
                <a:lnTo>
                  <a:pt x="280988" y="97632"/>
                </a:lnTo>
                <a:lnTo>
                  <a:pt x="297657" y="161925"/>
                </a:lnTo>
                <a:lnTo>
                  <a:pt x="361950" y="390525"/>
                </a:lnTo>
                <a:lnTo>
                  <a:pt x="378619" y="454819"/>
                </a:lnTo>
                <a:lnTo>
                  <a:pt x="402432" y="545307"/>
                </a:lnTo>
                <a:lnTo>
                  <a:pt x="440532" y="704850"/>
                </a:lnTo>
                <a:lnTo>
                  <a:pt x="497682" y="795338"/>
                </a:lnTo>
                <a:lnTo>
                  <a:pt x="481013" y="819150"/>
                </a:lnTo>
                <a:lnTo>
                  <a:pt x="447675" y="842963"/>
                </a:lnTo>
                <a:lnTo>
                  <a:pt x="416719" y="859632"/>
                </a:lnTo>
                <a:lnTo>
                  <a:pt x="383382" y="876300"/>
                </a:lnTo>
                <a:lnTo>
                  <a:pt x="366713" y="878682"/>
                </a:lnTo>
                <a:lnTo>
                  <a:pt x="352425" y="878682"/>
                </a:lnTo>
                <a:lnTo>
                  <a:pt x="328613" y="866775"/>
                </a:lnTo>
                <a:lnTo>
                  <a:pt x="307182" y="850107"/>
                </a:lnTo>
                <a:lnTo>
                  <a:pt x="285750" y="823913"/>
                </a:lnTo>
                <a:lnTo>
                  <a:pt x="269082" y="788194"/>
                </a:lnTo>
                <a:lnTo>
                  <a:pt x="261938" y="740569"/>
                </a:lnTo>
                <a:lnTo>
                  <a:pt x="247650" y="678657"/>
                </a:lnTo>
                <a:lnTo>
                  <a:pt x="202407" y="473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D21D13-EC6B-47DF-A2BB-97AD3FABA03A}"/>
              </a:ext>
            </a:extLst>
          </p:cNvPr>
          <p:cNvSpPr/>
          <p:nvPr/>
        </p:nvSpPr>
        <p:spPr>
          <a:xfrm rot="16200000">
            <a:off x="3128170" y="2158207"/>
            <a:ext cx="2381250" cy="1490662"/>
          </a:xfrm>
          <a:custGeom>
            <a:avLst/>
            <a:gdLst>
              <a:gd name="connsiteX0" fmla="*/ 1407319 w 2381250"/>
              <a:gd name="connsiteY0" fmla="*/ 1107282 h 1490663"/>
              <a:gd name="connsiteX1" fmla="*/ 1112044 w 2381250"/>
              <a:gd name="connsiteY1" fmla="*/ 940594 h 1490663"/>
              <a:gd name="connsiteX2" fmla="*/ 978694 w 2381250"/>
              <a:gd name="connsiteY2" fmla="*/ 859632 h 1490663"/>
              <a:gd name="connsiteX3" fmla="*/ 764381 w 2381250"/>
              <a:gd name="connsiteY3" fmla="*/ 704850 h 1490663"/>
              <a:gd name="connsiteX4" fmla="*/ 581025 w 2381250"/>
              <a:gd name="connsiteY4" fmla="*/ 564357 h 1490663"/>
              <a:gd name="connsiteX5" fmla="*/ 416719 w 2381250"/>
              <a:gd name="connsiteY5" fmla="*/ 431007 h 1490663"/>
              <a:gd name="connsiteX6" fmla="*/ 307181 w 2381250"/>
              <a:gd name="connsiteY6" fmla="*/ 335757 h 1490663"/>
              <a:gd name="connsiteX7" fmla="*/ 188119 w 2381250"/>
              <a:gd name="connsiteY7" fmla="*/ 228600 h 1490663"/>
              <a:gd name="connsiteX8" fmla="*/ 83344 w 2381250"/>
              <a:gd name="connsiteY8" fmla="*/ 128588 h 1490663"/>
              <a:gd name="connsiteX9" fmla="*/ 28575 w 2381250"/>
              <a:gd name="connsiteY9" fmla="*/ 83344 h 1490663"/>
              <a:gd name="connsiteX10" fmla="*/ 14287 w 2381250"/>
              <a:gd name="connsiteY10" fmla="*/ 64294 h 1490663"/>
              <a:gd name="connsiteX11" fmla="*/ 4762 w 2381250"/>
              <a:gd name="connsiteY11" fmla="*/ 45244 h 1490663"/>
              <a:gd name="connsiteX12" fmla="*/ 0 w 2381250"/>
              <a:gd name="connsiteY12" fmla="*/ 23813 h 1490663"/>
              <a:gd name="connsiteX13" fmla="*/ 0 w 2381250"/>
              <a:gd name="connsiteY13" fmla="*/ 9525 h 1490663"/>
              <a:gd name="connsiteX14" fmla="*/ 7144 w 2381250"/>
              <a:gd name="connsiteY14" fmla="*/ 0 h 1490663"/>
              <a:gd name="connsiteX15" fmla="*/ 23812 w 2381250"/>
              <a:gd name="connsiteY15" fmla="*/ 0 h 1490663"/>
              <a:gd name="connsiteX16" fmla="*/ 50006 w 2381250"/>
              <a:gd name="connsiteY16" fmla="*/ 7144 h 1490663"/>
              <a:gd name="connsiteX17" fmla="*/ 100012 w 2381250"/>
              <a:gd name="connsiteY17" fmla="*/ 45244 h 1490663"/>
              <a:gd name="connsiteX18" fmla="*/ 247650 w 2381250"/>
              <a:gd name="connsiteY18" fmla="*/ 157163 h 1490663"/>
              <a:gd name="connsiteX19" fmla="*/ 395287 w 2381250"/>
              <a:gd name="connsiteY19" fmla="*/ 264319 h 1490663"/>
              <a:gd name="connsiteX20" fmla="*/ 538162 w 2381250"/>
              <a:gd name="connsiteY20" fmla="*/ 364332 h 1490663"/>
              <a:gd name="connsiteX21" fmla="*/ 676275 w 2381250"/>
              <a:gd name="connsiteY21" fmla="*/ 457200 h 1490663"/>
              <a:gd name="connsiteX22" fmla="*/ 859631 w 2381250"/>
              <a:gd name="connsiteY22" fmla="*/ 576263 h 1490663"/>
              <a:gd name="connsiteX23" fmla="*/ 1007269 w 2381250"/>
              <a:gd name="connsiteY23" fmla="*/ 666750 h 1490663"/>
              <a:gd name="connsiteX24" fmla="*/ 1128712 w 2381250"/>
              <a:gd name="connsiteY24" fmla="*/ 738188 h 1490663"/>
              <a:gd name="connsiteX25" fmla="*/ 1254919 w 2381250"/>
              <a:gd name="connsiteY25" fmla="*/ 809625 h 1490663"/>
              <a:gd name="connsiteX26" fmla="*/ 1373981 w 2381250"/>
              <a:gd name="connsiteY26" fmla="*/ 871538 h 1490663"/>
              <a:gd name="connsiteX27" fmla="*/ 1509712 w 2381250"/>
              <a:gd name="connsiteY27" fmla="*/ 938213 h 1490663"/>
              <a:gd name="connsiteX28" fmla="*/ 1645444 w 2381250"/>
              <a:gd name="connsiteY28" fmla="*/ 1000125 h 1490663"/>
              <a:gd name="connsiteX29" fmla="*/ 1752600 w 2381250"/>
              <a:gd name="connsiteY29" fmla="*/ 1047750 h 1490663"/>
              <a:gd name="connsiteX30" fmla="*/ 1869281 w 2381250"/>
              <a:gd name="connsiteY30" fmla="*/ 1092994 h 1490663"/>
              <a:gd name="connsiteX31" fmla="*/ 1976437 w 2381250"/>
              <a:gd name="connsiteY31" fmla="*/ 1135857 h 1490663"/>
              <a:gd name="connsiteX32" fmla="*/ 2055019 w 2381250"/>
              <a:gd name="connsiteY32" fmla="*/ 1157288 h 1490663"/>
              <a:gd name="connsiteX33" fmla="*/ 2124075 w 2381250"/>
              <a:gd name="connsiteY33" fmla="*/ 1171575 h 1490663"/>
              <a:gd name="connsiteX34" fmla="*/ 2174081 w 2381250"/>
              <a:gd name="connsiteY34" fmla="*/ 1176338 h 1490663"/>
              <a:gd name="connsiteX35" fmla="*/ 2200275 w 2381250"/>
              <a:gd name="connsiteY35" fmla="*/ 1176338 h 1490663"/>
              <a:gd name="connsiteX36" fmla="*/ 2235994 w 2381250"/>
              <a:gd name="connsiteY36" fmla="*/ 1166813 h 1490663"/>
              <a:gd name="connsiteX37" fmla="*/ 2281237 w 2381250"/>
              <a:gd name="connsiteY37" fmla="*/ 1138238 h 1490663"/>
              <a:gd name="connsiteX38" fmla="*/ 2326481 w 2381250"/>
              <a:gd name="connsiteY38" fmla="*/ 1100138 h 1490663"/>
              <a:gd name="connsiteX39" fmla="*/ 2343150 w 2381250"/>
              <a:gd name="connsiteY39" fmla="*/ 1085850 h 1490663"/>
              <a:gd name="connsiteX40" fmla="*/ 2355056 w 2381250"/>
              <a:gd name="connsiteY40" fmla="*/ 1083469 h 1490663"/>
              <a:gd name="connsiteX41" fmla="*/ 2371725 w 2381250"/>
              <a:gd name="connsiteY41" fmla="*/ 1085850 h 1490663"/>
              <a:gd name="connsiteX42" fmla="*/ 2378869 w 2381250"/>
              <a:gd name="connsiteY42" fmla="*/ 1092994 h 1490663"/>
              <a:gd name="connsiteX43" fmla="*/ 2381250 w 2381250"/>
              <a:gd name="connsiteY43" fmla="*/ 1112044 h 1490663"/>
              <a:gd name="connsiteX44" fmla="*/ 2376487 w 2381250"/>
              <a:gd name="connsiteY44" fmla="*/ 1152525 h 1490663"/>
              <a:gd name="connsiteX45" fmla="*/ 2366962 w 2381250"/>
              <a:gd name="connsiteY45" fmla="*/ 1193007 h 1490663"/>
              <a:gd name="connsiteX46" fmla="*/ 2345531 w 2381250"/>
              <a:gd name="connsiteY46" fmla="*/ 1240632 h 1490663"/>
              <a:gd name="connsiteX47" fmla="*/ 2302669 w 2381250"/>
              <a:gd name="connsiteY47" fmla="*/ 1300163 h 1490663"/>
              <a:gd name="connsiteX48" fmla="*/ 2266950 w 2381250"/>
              <a:gd name="connsiteY48" fmla="*/ 1345407 h 1490663"/>
              <a:gd name="connsiteX49" fmla="*/ 2195512 w 2381250"/>
              <a:gd name="connsiteY49" fmla="*/ 1419225 h 1490663"/>
              <a:gd name="connsiteX50" fmla="*/ 2133600 w 2381250"/>
              <a:gd name="connsiteY50" fmla="*/ 1466850 h 1490663"/>
              <a:gd name="connsiteX51" fmla="*/ 2105025 w 2381250"/>
              <a:gd name="connsiteY51" fmla="*/ 1485900 h 1490663"/>
              <a:gd name="connsiteX52" fmla="*/ 2078831 w 2381250"/>
              <a:gd name="connsiteY52" fmla="*/ 1490663 h 1490663"/>
              <a:gd name="connsiteX53" fmla="*/ 2059781 w 2381250"/>
              <a:gd name="connsiteY53" fmla="*/ 1490663 h 1490663"/>
              <a:gd name="connsiteX54" fmla="*/ 2038350 w 2381250"/>
              <a:gd name="connsiteY54" fmla="*/ 1481138 h 1490663"/>
              <a:gd name="connsiteX55" fmla="*/ 1997869 w 2381250"/>
              <a:gd name="connsiteY55" fmla="*/ 1440657 h 1490663"/>
              <a:gd name="connsiteX56" fmla="*/ 1962150 w 2381250"/>
              <a:gd name="connsiteY56" fmla="*/ 1412082 h 1490663"/>
              <a:gd name="connsiteX57" fmla="*/ 1902619 w 2381250"/>
              <a:gd name="connsiteY57" fmla="*/ 1371600 h 1490663"/>
              <a:gd name="connsiteX58" fmla="*/ 1771650 w 2381250"/>
              <a:gd name="connsiteY58" fmla="*/ 1304925 h 1490663"/>
              <a:gd name="connsiteX59" fmla="*/ 1407319 w 2381250"/>
              <a:gd name="connsiteY59" fmla="*/ 1107282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81250" h="1490663">
                <a:moveTo>
                  <a:pt x="1407319" y="1107282"/>
                </a:moveTo>
                <a:lnTo>
                  <a:pt x="1112044" y="940594"/>
                </a:lnTo>
                <a:lnTo>
                  <a:pt x="978694" y="859632"/>
                </a:lnTo>
                <a:lnTo>
                  <a:pt x="764381" y="704850"/>
                </a:lnTo>
                <a:lnTo>
                  <a:pt x="581025" y="564357"/>
                </a:lnTo>
                <a:lnTo>
                  <a:pt x="416719" y="431007"/>
                </a:lnTo>
                <a:lnTo>
                  <a:pt x="307181" y="335757"/>
                </a:lnTo>
                <a:lnTo>
                  <a:pt x="188119" y="228600"/>
                </a:lnTo>
                <a:lnTo>
                  <a:pt x="83344" y="128588"/>
                </a:lnTo>
                <a:lnTo>
                  <a:pt x="28575" y="83344"/>
                </a:lnTo>
                <a:lnTo>
                  <a:pt x="14287" y="64294"/>
                </a:lnTo>
                <a:lnTo>
                  <a:pt x="4762" y="45244"/>
                </a:lnTo>
                <a:lnTo>
                  <a:pt x="0" y="23813"/>
                </a:lnTo>
                <a:lnTo>
                  <a:pt x="0" y="9525"/>
                </a:lnTo>
                <a:lnTo>
                  <a:pt x="7144" y="0"/>
                </a:lnTo>
                <a:lnTo>
                  <a:pt x="23812" y="0"/>
                </a:lnTo>
                <a:lnTo>
                  <a:pt x="50006" y="7144"/>
                </a:lnTo>
                <a:lnTo>
                  <a:pt x="100012" y="45244"/>
                </a:lnTo>
                <a:lnTo>
                  <a:pt x="247650" y="157163"/>
                </a:lnTo>
                <a:lnTo>
                  <a:pt x="395287" y="264319"/>
                </a:lnTo>
                <a:lnTo>
                  <a:pt x="538162" y="364332"/>
                </a:lnTo>
                <a:lnTo>
                  <a:pt x="676275" y="457200"/>
                </a:lnTo>
                <a:lnTo>
                  <a:pt x="859631" y="576263"/>
                </a:lnTo>
                <a:lnTo>
                  <a:pt x="1007269" y="666750"/>
                </a:lnTo>
                <a:lnTo>
                  <a:pt x="1128712" y="738188"/>
                </a:lnTo>
                <a:lnTo>
                  <a:pt x="1254919" y="809625"/>
                </a:lnTo>
                <a:lnTo>
                  <a:pt x="1373981" y="871538"/>
                </a:lnTo>
                <a:lnTo>
                  <a:pt x="1509712" y="938213"/>
                </a:lnTo>
                <a:lnTo>
                  <a:pt x="1645444" y="1000125"/>
                </a:lnTo>
                <a:lnTo>
                  <a:pt x="1752600" y="1047750"/>
                </a:lnTo>
                <a:lnTo>
                  <a:pt x="1869281" y="1092994"/>
                </a:lnTo>
                <a:lnTo>
                  <a:pt x="1976437" y="1135857"/>
                </a:lnTo>
                <a:lnTo>
                  <a:pt x="2055019" y="1157288"/>
                </a:lnTo>
                <a:lnTo>
                  <a:pt x="2124075" y="1171575"/>
                </a:lnTo>
                <a:lnTo>
                  <a:pt x="2174081" y="1176338"/>
                </a:lnTo>
                <a:lnTo>
                  <a:pt x="2200275" y="1176338"/>
                </a:lnTo>
                <a:lnTo>
                  <a:pt x="2235994" y="1166813"/>
                </a:lnTo>
                <a:lnTo>
                  <a:pt x="2281237" y="1138238"/>
                </a:lnTo>
                <a:lnTo>
                  <a:pt x="2326481" y="1100138"/>
                </a:lnTo>
                <a:lnTo>
                  <a:pt x="2343150" y="1085850"/>
                </a:lnTo>
                <a:lnTo>
                  <a:pt x="2355056" y="1083469"/>
                </a:lnTo>
                <a:lnTo>
                  <a:pt x="2371725" y="1085850"/>
                </a:lnTo>
                <a:lnTo>
                  <a:pt x="2378869" y="1092994"/>
                </a:lnTo>
                <a:lnTo>
                  <a:pt x="2381250" y="1112044"/>
                </a:lnTo>
                <a:lnTo>
                  <a:pt x="2376487" y="1152525"/>
                </a:lnTo>
                <a:lnTo>
                  <a:pt x="2366962" y="1193007"/>
                </a:lnTo>
                <a:lnTo>
                  <a:pt x="2345531" y="1240632"/>
                </a:lnTo>
                <a:lnTo>
                  <a:pt x="2302669" y="1300163"/>
                </a:lnTo>
                <a:lnTo>
                  <a:pt x="2266950" y="1345407"/>
                </a:lnTo>
                <a:lnTo>
                  <a:pt x="2195512" y="1419225"/>
                </a:lnTo>
                <a:lnTo>
                  <a:pt x="2133600" y="1466850"/>
                </a:lnTo>
                <a:lnTo>
                  <a:pt x="2105025" y="1485900"/>
                </a:lnTo>
                <a:lnTo>
                  <a:pt x="2078831" y="1490663"/>
                </a:lnTo>
                <a:lnTo>
                  <a:pt x="2059781" y="1490663"/>
                </a:lnTo>
                <a:lnTo>
                  <a:pt x="2038350" y="1481138"/>
                </a:lnTo>
                <a:lnTo>
                  <a:pt x="1997869" y="1440657"/>
                </a:lnTo>
                <a:lnTo>
                  <a:pt x="1962150" y="1412082"/>
                </a:lnTo>
                <a:lnTo>
                  <a:pt x="1902619" y="1371600"/>
                </a:lnTo>
                <a:lnTo>
                  <a:pt x="1771650" y="1304925"/>
                </a:lnTo>
                <a:lnTo>
                  <a:pt x="1407319" y="110728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D2C78C0-F552-416F-9C7A-3E8D8F67B2D2}"/>
              </a:ext>
            </a:extLst>
          </p:cNvPr>
          <p:cNvSpPr/>
          <p:nvPr/>
        </p:nvSpPr>
        <p:spPr>
          <a:xfrm rot="16200000">
            <a:off x="3667127" y="3665539"/>
            <a:ext cx="3305175" cy="422275"/>
          </a:xfrm>
          <a:custGeom>
            <a:avLst/>
            <a:gdLst>
              <a:gd name="connsiteX0" fmla="*/ 1804307 w 3306536"/>
              <a:gd name="connsiteY0" fmla="*/ 397328 h 421821"/>
              <a:gd name="connsiteX1" fmla="*/ 1129393 w 3306536"/>
              <a:gd name="connsiteY1" fmla="*/ 400050 h 421821"/>
              <a:gd name="connsiteX2" fmla="*/ 683079 w 3306536"/>
              <a:gd name="connsiteY2" fmla="*/ 400050 h 421821"/>
              <a:gd name="connsiteX3" fmla="*/ 312964 w 3306536"/>
              <a:gd name="connsiteY3" fmla="*/ 397328 h 421821"/>
              <a:gd name="connsiteX4" fmla="*/ 157843 w 3306536"/>
              <a:gd name="connsiteY4" fmla="*/ 405493 h 421821"/>
              <a:gd name="connsiteX5" fmla="*/ 84364 w 3306536"/>
              <a:gd name="connsiteY5" fmla="*/ 375557 h 421821"/>
              <a:gd name="connsiteX6" fmla="*/ 46264 w 3306536"/>
              <a:gd name="connsiteY6" fmla="*/ 356507 h 421821"/>
              <a:gd name="connsiteX7" fmla="*/ 24493 w 3306536"/>
              <a:gd name="connsiteY7" fmla="*/ 342900 h 421821"/>
              <a:gd name="connsiteX8" fmla="*/ 2721 w 3306536"/>
              <a:gd name="connsiteY8" fmla="*/ 315686 h 421821"/>
              <a:gd name="connsiteX9" fmla="*/ 0 w 3306536"/>
              <a:gd name="connsiteY9" fmla="*/ 285750 h 421821"/>
              <a:gd name="connsiteX10" fmla="*/ 8164 w 3306536"/>
              <a:gd name="connsiteY10" fmla="*/ 261257 h 421821"/>
              <a:gd name="connsiteX11" fmla="*/ 27214 w 3306536"/>
              <a:gd name="connsiteY11" fmla="*/ 234043 h 421821"/>
              <a:gd name="connsiteX12" fmla="*/ 68036 w 3306536"/>
              <a:gd name="connsiteY12" fmla="*/ 204107 h 421821"/>
              <a:gd name="connsiteX13" fmla="*/ 108857 w 3306536"/>
              <a:gd name="connsiteY13" fmla="*/ 193221 h 421821"/>
              <a:gd name="connsiteX14" fmla="*/ 266700 w 3306536"/>
              <a:gd name="connsiteY14" fmla="*/ 176893 h 421821"/>
              <a:gd name="connsiteX15" fmla="*/ 356507 w 3306536"/>
              <a:gd name="connsiteY15" fmla="*/ 176893 h 421821"/>
              <a:gd name="connsiteX16" fmla="*/ 427264 w 3306536"/>
              <a:gd name="connsiteY16" fmla="*/ 187778 h 421821"/>
              <a:gd name="connsiteX17" fmla="*/ 508907 w 3306536"/>
              <a:gd name="connsiteY17" fmla="*/ 195943 h 421821"/>
              <a:gd name="connsiteX18" fmla="*/ 623207 w 3306536"/>
              <a:gd name="connsiteY18" fmla="*/ 198664 h 421821"/>
              <a:gd name="connsiteX19" fmla="*/ 1208314 w 3306536"/>
              <a:gd name="connsiteY19" fmla="*/ 195943 h 421821"/>
              <a:gd name="connsiteX20" fmla="*/ 1679121 w 3306536"/>
              <a:gd name="connsiteY20" fmla="*/ 198664 h 421821"/>
              <a:gd name="connsiteX21" fmla="*/ 2193471 w 3306536"/>
              <a:gd name="connsiteY21" fmla="*/ 198664 h 421821"/>
              <a:gd name="connsiteX22" fmla="*/ 2724150 w 3306536"/>
              <a:gd name="connsiteY22" fmla="*/ 198664 h 421821"/>
              <a:gd name="connsiteX23" fmla="*/ 2920093 w 3306536"/>
              <a:gd name="connsiteY23" fmla="*/ 195943 h 421821"/>
              <a:gd name="connsiteX24" fmla="*/ 2969079 w 3306536"/>
              <a:gd name="connsiteY24" fmla="*/ 193221 h 421821"/>
              <a:gd name="connsiteX25" fmla="*/ 3015343 w 3306536"/>
              <a:gd name="connsiteY25" fmla="*/ 179614 h 421821"/>
              <a:gd name="connsiteX26" fmla="*/ 3067050 w 3306536"/>
              <a:gd name="connsiteY26" fmla="*/ 149678 h 421821"/>
              <a:gd name="connsiteX27" fmla="*/ 3167743 w 3306536"/>
              <a:gd name="connsiteY27" fmla="*/ 84364 h 421821"/>
              <a:gd name="connsiteX28" fmla="*/ 3211286 w 3306536"/>
              <a:gd name="connsiteY28" fmla="*/ 40821 h 421821"/>
              <a:gd name="connsiteX29" fmla="*/ 3249386 w 3306536"/>
              <a:gd name="connsiteY29" fmla="*/ 8164 h 421821"/>
              <a:gd name="connsiteX30" fmla="*/ 3282043 w 3306536"/>
              <a:gd name="connsiteY30" fmla="*/ 0 h 421821"/>
              <a:gd name="connsiteX31" fmla="*/ 3298371 w 3306536"/>
              <a:gd name="connsiteY31" fmla="*/ 5443 h 421821"/>
              <a:gd name="connsiteX32" fmla="*/ 3306536 w 3306536"/>
              <a:gd name="connsiteY32" fmla="*/ 19050 h 421821"/>
              <a:gd name="connsiteX33" fmla="*/ 3306536 w 3306536"/>
              <a:gd name="connsiteY33" fmla="*/ 38100 h 421821"/>
              <a:gd name="connsiteX34" fmla="*/ 3290207 w 3306536"/>
              <a:gd name="connsiteY34" fmla="*/ 89807 h 421821"/>
              <a:gd name="connsiteX35" fmla="*/ 3257550 w 3306536"/>
              <a:gd name="connsiteY35" fmla="*/ 163286 h 421821"/>
              <a:gd name="connsiteX36" fmla="*/ 3189514 w 3306536"/>
              <a:gd name="connsiteY36" fmla="*/ 277586 h 421821"/>
              <a:gd name="connsiteX37" fmla="*/ 3105150 w 3306536"/>
              <a:gd name="connsiteY37" fmla="*/ 337457 h 421821"/>
              <a:gd name="connsiteX38" fmla="*/ 3023507 w 3306536"/>
              <a:gd name="connsiteY38" fmla="*/ 394607 h 421821"/>
              <a:gd name="connsiteX39" fmla="*/ 2979964 w 3306536"/>
              <a:gd name="connsiteY39" fmla="*/ 413657 h 421821"/>
              <a:gd name="connsiteX40" fmla="*/ 2944586 w 3306536"/>
              <a:gd name="connsiteY40" fmla="*/ 421821 h 421821"/>
              <a:gd name="connsiteX41" fmla="*/ 2827564 w 3306536"/>
              <a:gd name="connsiteY41" fmla="*/ 416378 h 421821"/>
              <a:gd name="connsiteX42" fmla="*/ 2462893 w 3306536"/>
              <a:gd name="connsiteY42" fmla="*/ 405493 h 421821"/>
              <a:gd name="connsiteX43" fmla="*/ 2133600 w 3306536"/>
              <a:gd name="connsiteY43" fmla="*/ 400050 h 421821"/>
              <a:gd name="connsiteX44" fmla="*/ 1804307 w 3306536"/>
              <a:gd name="connsiteY44" fmla="*/ 397328 h 421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06536" h="421821">
                <a:moveTo>
                  <a:pt x="1804307" y="397328"/>
                </a:moveTo>
                <a:lnTo>
                  <a:pt x="1129393" y="400050"/>
                </a:lnTo>
                <a:lnTo>
                  <a:pt x="683079" y="400050"/>
                </a:lnTo>
                <a:lnTo>
                  <a:pt x="312964" y="397328"/>
                </a:lnTo>
                <a:lnTo>
                  <a:pt x="157843" y="405493"/>
                </a:lnTo>
                <a:lnTo>
                  <a:pt x="84364" y="375557"/>
                </a:lnTo>
                <a:lnTo>
                  <a:pt x="46264" y="356507"/>
                </a:lnTo>
                <a:lnTo>
                  <a:pt x="24493" y="342900"/>
                </a:lnTo>
                <a:lnTo>
                  <a:pt x="2721" y="315686"/>
                </a:lnTo>
                <a:lnTo>
                  <a:pt x="0" y="285750"/>
                </a:lnTo>
                <a:lnTo>
                  <a:pt x="8164" y="261257"/>
                </a:lnTo>
                <a:lnTo>
                  <a:pt x="27214" y="234043"/>
                </a:lnTo>
                <a:lnTo>
                  <a:pt x="68036" y="204107"/>
                </a:lnTo>
                <a:lnTo>
                  <a:pt x="108857" y="193221"/>
                </a:lnTo>
                <a:lnTo>
                  <a:pt x="266700" y="176893"/>
                </a:lnTo>
                <a:lnTo>
                  <a:pt x="356507" y="176893"/>
                </a:lnTo>
                <a:lnTo>
                  <a:pt x="427264" y="187778"/>
                </a:lnTo>
                <a:lnTo>
                  <a:pt x="508907" y="195943"/>
                </a:lnTo>
                <a:lnTo>
                  <a:pt x="623207" y="198664"/>
                </a:lnTo>
                <a:lnTo>
                  <a:pt x="1208314" y="195943"/>
                </a:lnTo>
                <a:lnTo>
                  <a:pt x="1679121" y="198664"/>
                </a:lnTo>
                <a:lnTo>
                  <a:pt x="2193471" y="198664"/>
                </a:lnTo>
                <a:lnTo>
                  <a:pt x="2724150" y="198664"/>
                </a:lnTo>
                <a:lnTo>
                  <a:pt x="2920093" y="195943"/>
                </a:lnTo>
                <a:lnTo>
                  <a:pt x="2969079" y="193221"/>
                </a:lnTo>
                <a:lnTo>
                  <a:pt x="3015343" y="179614"/>
                </a:lnTo>
                <a:lnTo>
                  <a:pt x="3067050" y="149678"/>
                </a:lnTo>
                <a:lnTo>
                  <a:pt x="3167743" y="84364"/>
                </a:lnTo>
                <a:lnTo>
                  <a:pt x="3211286" y="40821"/>
                </a:lnTo>
                <a:lnTo>
                  <a:pt x="3249386" y="8164"/>
                </a:lnTo>
                <a:lnTo>
                  <a:pt x="3282043" y="0"/>
                </a:lnTo>
                <a:lnTo>
                  <a:pt x="3298371" y="5443"/>
                </a:lnTo>
                <a:lnTo>
                  <a:pt x="3306536" y="19050"/>
                </a:lnTo>
                <a:lnTo>
                  <a:pt x="3306536" y="38100"/>
                </a:lnTo>
                <a:lnTo>
                  <a:pt x="3290207" y="89807"/>
                </a:lnTo>
                <a:lnTo>
                  <a:pt x="3257550" y="163286"/>
                </a:lnTo>
                <a:lnTo>
                  <a:pt x="3189514" y="277586"/>
                </a:lnTo>
                <a:lnTo>
                  <a:pt x="3105150" y="337457"/>
                </a:lnTo>
                <a:lnTo>
                  <a:pt x="3023507" y="394607"/>
                </a:lnTo>
                <a:lnTo>
                  <a:pt x="2979964" y="413657"/>
                </a:lnTo>
                <a:lnTo>
                  <a:pt x="2944586" y="421821"/>
                </a:lnTo>
                <a:lnTo>
                  <a:pt x="2827564" y="416378"/>
                </a:lnTo>
                <a:lnTo>
                  <a:pt x="2462893" y="405493"/>
                </a:lnTo>
                <a:lnTo>
                  <a:pt x="2133600" y="400050"/>
                </a:lnTo>
                <a:lnTo>
                  <a:pt x="1804307" y="3973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622693B-834B-4314-84EB-71CBB77100AE}"/>
              </a:ext>
            </a:extLst>
          </p:cNvPr>
          <p:cNvSpPr/>
          <p:nvPr/>
        </p:nvSpPr>
        <p:spPr>
          <a:xfrm rot="16200000">
            <a:off x="3098801" y="4152900"/>
            <a:ext cx="2852738" cy="357188"/>
          </a:xfrm>
          <a:custGeom>
            <a:avLst/>
            <a:gdLst>
              <a:gd name="connsiteX0" fmla="*/ 1552575 w 2852738"/>
              <a:gd name="connsiteY0" fmla="*/ 295275 h 357187"/>
              <a:gd name="connsiteX1" fmla="*/ 883444 w 2852738"/>
              <a:gd name="connsiteY1" fmla="*/ 271462 h 357187"/>
              <a:gd name="connsiteX2" fmla="*/ 431006 w 2852738"/>
              <a:gd name="connsiteY2" fmla="*/ 254793 h 357187"/>
              <a:gd name="connsiteX3" fmla="*/ 195263 w 2852738"/>
              <a:gd name="connsiteY3" fmla="*/ 247650 h 357187"/>
              <a:gd name="connsiteX4" fmla="*/ 166688 w 2852738"/>
              <a:gd name="connsiteY4" fmla="*/ 242887 h 357187"/>
              <a:gd name="connsiteX5" fmla="*/ 126206 w 2852738"/>
              <a:gd name="connsiteY5" fmla="*/ 228600 h 357187"/>
              <a:gd name="connsiteX6" fmla="*/ 71438 w 2852738"/>
              <a:gd name="connsiteY6" fmla="*/ 204787 h 357187"/>
              <a:gd name="connsiteX7" fmla="*/ 40481 w 2852738"/>
              <a:gd name="connsiteY7" fmla="*/ 188118 h 357187"/>
              <a:gd name="connsiteX8" fmla="*/ 21431 w 2852738"/>
              <a:gd name="connsiteY8" fmla="*/ 171450 h 357187"/>
              <a:gd name="connsiteX9" fmla="*/ 7144 w 2852738"/>
              <a:gd name="connsiteY9" fmla="*/ 150018 h 357187"/>
              <a:gd name="connsiteX10" fmla="*/ 0 w 2852738"/>
              <a:gd name="connsiteY10" fmla="*/ 126206 h 357187"/>
              <a:gd name="connsiteX11" fmla="*/ 9525 w 2852738"/>
              <a:gd name="connsiteY11" fmla="*/ 102393 h 357187"/>
              <a:gd name="connsiteX12" fmla="*/ 26194 w 2852738"/>
              <a:gd name="connsiteY12" fmla="*/ 80962 h 357187"/>
              <a:gd name="connsiteX13" fmla="*/ 66675 w 2852738"/>
              <a:gd name="connsiteY13" fmla="*/ 52387 h 357187"/>
              <a:gd name="connsiteX14" fmla="*/ 107156 w 2852738"/>
              <a:gd name="connsiteY14" fmla="*/ 35718 h 357187"/>
              <a:gd name="connsiteX15" fmla="*/ 171450 w 2852738"/>
              <a:gd name="connsiteY15" fmla="*/ 16668 h 357187"/>
              <a:gd name="connsiteX16" fmla="*/ 297656 w 2852738"/>
              <a:gd name="connsiteY16" fmla="*/ 2381 h 357187"/>
              <a:gd name="connsiteX17" fmla="*/ 407194 w 2852738"/>
              <a:gd name="connsiteY17" fmla="*/ 0 h 357187"/>
              <a:gd name="connsiteX18" fmla="*/ 447675 w 2852738"/>
              <a:gd name="connsiteY18" fmla="*/ 9525 h 357187"/>
              <a:gd name="connsiteX19" fmla="*/ 495300 w 2852738"/>
              <a:gd name="connsiteY19" fmla="*/ 23812 h 357187"/>
              <a:gd name="connsiteX20" fmla="*/ 590550 w 2852738"/>
              <a:gd name="connsiteY20" fmla="*/ 42862 h 357187"/>
              <a:gd name="connsiteX21" fmla="*/ 659606 w 2852738"/>
              <a:gd name="connsiteY21" fmla="*/ 52387 h 357187"/>
              <a:gd name="connsiteX22" fmla="*/ 1097756 w 2852738"/>
              <a:gd name="connsiteY22" fmla="*/ 78581 h 357187"/>
              <a:gd name="connsiteX23" fmla="*/ 1638300 w 2852738"/>
              <a:gd name="connsiteY23" fmla="*/ 107156 h 357187"/>
              <a:gd name="connsiteX24" fmla="*/ 1955006 w 2852738"/>
              <a:gd name="connsiteY24" fmla="*/ 116681 h 357187"/>
              <a:gd name="connsiteX25" fmla="*/ 2495550 w 2852738"/>
              <a:gd name="connsiteY25" fmla="*/ 114300 h 357187"/>
              <a:gd name="connsiteX26" fmla="*/ 2550319 w 2852738"/>
              <a:gd name="connsiteY26" fmla="*/ 95250 h 357187"/>
              <a:gd name="connsiteX27" fmla="*/ 2671763 w 2852738"/>
              <a:gd name="connsiteY27" fmla="*/ 35718 h 357187"/>
              <a:gd name="connsiteX28" fmla="*/ 2852738 w 2852738"/>
              <a:gd name="connsiteY28" fmla="*/ 92868 h 357187"/>
              <a:gd name="connsiteX29" fmla="*/ 2776538 w 2852738"/>
              <a:gd name="connsiteY29" fmla="*/ 202406 h 357187"/>
              <a:gd name="connsiteX30" fmla="*/ 2738438 w 2852738"/>
              <a:gd name="connsiteY30" fmla="*/ 240506 h 357187"/>
              <a:gd name="connsiteX31" fmla="*/ 2690813 w 2852738"/>
              <a:gd name="connsiteY31" fmla="*/ 285750 h 357187"/>
              <a:gd name="connsiteX32" fmla="*/ 2638425 w 2852738"/>
              <a:gd name="connsiteY32" fmla="*/ 323850 h 357187"/>
              <a:gd name="connsiteX33" fmla="*/ 2605088 w 2852738"/>
              <a:gd name="connsiteY33" fmla="*/ 342900 h 357187"/>
              <a:gd name="connsiteX34" fmla="*/ 2562225 w 2852738"/>
              <a:gd name="connsiteY34" fmla="*/ 354806 h 357187"/>
              <a:gd name="connsiteX35" fmla="*/ 2519363 w 2852738"/>
              <a:gd name="connsiteY35" fmla="*/ 357187 h 357187"/>
              <a:gd name="connsiteX36" fmla="*/ 2476500 w 2852738"/>
              <a:gd name="connsiteY36" fmla="*/ 347662 h 357187"/>
              <a:gd name="connsiteX37" fmla="*/ 2419350 w 2852738"/>
              <a:gd name="connsiteY37" fmla="*/ 335756 h 357187"/>
              <a:gd name="connsiteX38" fmla="*/ 2295525 w 2852738"/>
              <a:gd name="connsiteY38" fmla="*/ 328612 h 357187"/>
              <a:gd name="connsiteX39" fmla="*/ 1828800 w 2852738"/>
              <a:gd name="connsiteY39" fmla="*/ 309562 h 357187"/>
              <a:gd name="connsiteX40" fmla="*/ 1552575 w 2852738"/>
              <a:gd name="connsiteY40" fmla="*/ 2952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852738" h="357187">
                <a:moveTo>
                  <a:pt x="1552575" y="295275"/>
                </a:moveTo>
                <a:lnTo>
                  <a:pt x="883444" y="271462"/>
                </a:lnTo>
                <a:lnTo>
                  <a:pt x="431006" y="254793"/>
                </a:lnTo>
                <a:lnTo>
                  <a:pt x="195263" y="247650"/>
                </a:lnTo>
                <a:lnTo>
                  <a:pt x="166688" y="242887"/>
                </a:lnTo>
                <a:lnTo>
                  <a:pt x="126206" y="228600"/>
                </a:lnTo>
                <a:lnTo>
                  <a:pt x="71438" y="204787"/>
                </a:lnTo>
                <a:lnTo>
                  <a:pt x="40481" y="188118"/>
                </a:lnTo>
                <a:lnTo>
                  <a:pt x="21431" y="171450"/>
                </a:lnTo>
                <a:lnTo>
                  <a:pt x="7144" y="150018"/>
                </a:lnTo>
                <a:lnTo>
                  <a:pt x="0" y="126206"/>
                </a:lnTo>
                <a:lnTo>
                  <a:pt x="9525" y="102393"/>
                </a:lnTo>
                <a:lnTo>
                  <a:pt x="26194" y="80962"/>
                </a:lnTo>
                <a:lnTo>
                  <a:pt x="66675" y="52387"/>
                </a:lnTo>
                <a:lnTo>
                  <a:pt x="107156" y="35718"/>
                </a:lnTo>
                <a:lnTo>
                  <a:pt x="171450" y="16668"/>
                </a:lnTo>
                <a:lnTo>
                  <a:pt x="297656" y="2381"/>
                </a:lnTo>
                <a:lnTo>
                  <a:pt x="407194" y="0"/>
                </a:lnTo>
                <a:lnTo>
                  <a:pt x="447675" y="9525"/>
                </a:lnTo>
                <a:lnTo>
                  <a:pt x="495300" y="23812"/>
                </a:lnTo>
                <a:lnTo>
                  <a:pt x="590550" y="42862"/>
                </a:lnTo>
                <a:lnTo>
                  <a:pt x="659606" y="52387"/>
                </a:lnTo>
                <a:lnTo>
                  <a:pt x="1097756" y="78581"/>
                </a:lnTo>
                <a:lnTo>
                  <a:pt x="1638300" y="107156"/>
                </a:lnTo>
                <a:lnTo>
                  <a:pt x="1955006" y="116681"/>
                </a:lnTo>
                <a:lnTo>
                  <a:pt x="2495550" y="114300"/>
                </a:lnTo>
                <a:lnTo>
                  <a:pt x="2550319" y="95250"/>
                </a:lnTo>
                <a:lnTo>
                  <a:pt x="2671763" y="35718"/>
                </a:lnTo>
                <a:lnTo>
                  <a:pt x="2852738" y="92868"/>
                </a:lnTo>
                <a:lnTo>
                  <a:pt x="2776538" y="202406"/>
                </a:lnTo>
                <a:lnTo>
                  <a:pt x="2738438" y="240506"/>
                </a:lnTo>
                <a:lnTo>
                  <a:pt x="2690813" y="285750"/>
                </a:lnTo>
                <a:lnTo>
                  <a:pt x="2638425" y="323850"/>
                </a:lnTo>
                <a:lnTo>
                  <a:pt x="2605088" y="342900"/>
                </a:lnTo>
                <a:lnTo>
                  <a:pt x="2562225" y="354806"/>
                </a:lnTo>
                <a:lnTo>
                  <a:pt x="2519363" y="357187"/>
                </a:lnTo>
                <a:lnTo>
                  <a:pt x="2476500" y="347662"/>
                </a:lnTo>
                <a:lnTo>
                  <a:pt x="2419350" y="335756"/>
                </a:lnTo>
                <a:lnTo>
                  <a:pt x="2295525" y="328612"/>
                </a:lnTo>
                <a:lnTo>
                  <a:pt x="1828800" y="309562"/>
                </a:lnTo>
                <a:lnTo>
                  <a:pt x="1552575" y="2952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B184035-7183-438D-AE4A-F97540244801}"/>
              </a:ext>
            </a:extLst>
          </p:cNvPr>
          <p:cNvSpPr/>
          <p:nvPr/>
        </p:nvSpPr>
        <p:spPr>
          <a:xfrm rot="16200000">
            <a:off x="4859339" y="2386013"/>
            <a:ext cx="3657600" cy="2860675"/>
          </a:xfrm>
          <a:custGeom>
            <a:avLst/>
            <a:gdLst>
              <a:gd name="connsiteX0" fmla="*/ 1869034 w 3657600"/>
              <a:gd name="connsiteY0" fmla="*/ 2798064 h 2860243"/>
              <a:gd name="connsiteX1" fmla="*/ 1009498 w 3657600"/>
              <a:gd name="connsiteY1" fmla="*/ 2805379 h 2860243"/>
              <a:gd name="connsiteX2" fmla="*/ 709575 w 3657600"/>
              <a:gd name="connsiteY2" fmla="*/ 2812694 h 2860243"/>
              <a:gd name="connsiteX3" fmla="*/ 566928 w 3657600"/>
              <a:gd name="connsiteY3" fmla="*/ 2823667 h 2860243"/>
              <a:gd name="connsiteX4" fmla="*/ 453543 w 3657600"/>
              <a:gd name="connsiteY4" fmla="*/ 2805379 h 2860243"/>
              <a:gd name="connsiteX5" fmla="*/ 277978 w 3657600"/>
              <a:gd name="connsiteY5" fmla="*/ 2776118 h 2860243"/>
              <a:gd name="connsiteX6" fmla="*/ 190196 w 3657600"/>
              <a:gd name="connsiteY6" fmla="*/ 2754173 h 2860243"/>
              <a:gd name="connsiteX7" fmla="*/ 106071 w 3657600"/>
              <a:gd name="connsiteY7" fmla="*/ 2728569 h 2860243"/>
              <a:gd name="connsiteX8" fmla="*/ 47549 w 3657600"/>
              <a:gd name="connsiteY8" fmla="*/ 2706624 h 2860243"/>
              <a:gd name="connsiteX9" fmla="*/ 18288 w 3657600"/>
              <a:gd name="connsiteY9" fmla="*/ 2684678 h 2860243"/>
              <a:gd name="connsiteX10" fmla="*/ 7316 w 3657600"/>
              <a:gd name="connsiteY10" fmla="*/ 2670048 h 2860243"/>
              <a:gd name="connsiteX11" fmla="*/ 0 w 3657600"/>
              <a:gd name="connsiteY11" fmla="*/ 2651760 h 2860243"/>
              <a:gd name="connsiteX12" fmla="*/ 3658 w 3657600"/>
              <a:gd name="connsiteY12" fmla="*/ 2637129 h 2860243"/>
              <a:gd name="connsiteX13" fmla="*/ 29261 w 3657600"/>
              <a:gd name="connsiteY13" fmla="*/ 2615184 h 2860243"/>
              <a:gd name="connsiteX14" fmla="*/ 76810 w 3657600"/>
              <a:gd name="connsiteY14" fmla="*/ 2593238 h 2860243"/>
              <a:gd name="connsiteX15" fmla="*/ 153620 w 3657600"/>
              <a:gd name="connsiteY15" fmla="*/ 2571293 h 2860243"/>
              <a:gd name="connsiteX16" fmla="*/ 230429 w 3657600"/>
              <a:gd name="connsiteY16" fmla="*/ 2549347 h 2860243"/>
              <a:gd name="connsiteX17" fmla="*/ 354788 w 3657600"/>
              <a:gd name="connsiteY17" fmla="*/ 2520086 h 2860243"/>
              <a:gd name="connsiteX18" fmla="*/ 449885 w 3657600"/>
              <a:gd name="connsiteY18" fmla="*/ 2549347 h 2860243"/>
              <a:gd name="connsiteX19" fmla="*/ 804672 w 3657600"/>
              <a:gd name="connsiteY19" fmla="*/ 2549347 h 2860243"/>
              <a:gd name="connsiteX20" fmla="*/ 1448410 w 3657600"/>
              <a:gd name="connsiteY20" fmla="*/ 2542032 h 2860243"/>
              <a:gd name="connsiteX21" fmla="*/ 2106778 w 3657600"/>
              <a:gd name="connsiteY21" fmla="*/ 2534717 h 2860243"/>
              <a:gd name="connsiteX22" fmla="*/ 2666391 w 3657600"/>
              <a:gd name="connsiteY22" fmla="*/ 2534717 h 2860243"/>
              <a:gd name="connsiteX23" fmla="*/ 3226004 w 3657600"/>
              <a:gd name="connsiteY23" fmla="*/ 2531059 h 2860243"/>
              <a:gd name="connsiteX24" fmla="*/ 3343047 w 3657600"/>
              <a:gd name="connsiteY24" fmla="*/ 2531059 h 2860243"/>
              <a:gd name="connsiteX25" fmla="*/ 3368650 w 3657600"/>
              <a:gd name="connsiteY25" fmla="*/ 2523744 h 2860243"/>
              <a:gd name="connsiteX26" fmla="*/ 3390596 w 3657600"/>
              <a:gd name="connsiteY26" fmla="*/ 2509113 h 2860243"/>
              <a:gd name="connsiteX27" fmla="*/ 3405226 w 3657600"/>
              <a:gd name="connsiteY27" fmla="*/ 2483510 h 2860243"/>
              <a:gd name="connsiteX28" fmla="*/ 3416199 w 3657600"/>
              <a:gd name="connsiteY28" fmla="*/ 2446934 h 2860243"/>
              <a:gd name="connsiteX29" fmla="*/ 3423514 w 3657600"/>
              <a:gd name="connsiteY29" fmla="*/ 2381097 h 2860243"/>
              <a:gd name="connsiteX30" fmla="*/ 3394253 w 3657600"/>
              <a:gd name="connsiteY30" fmla="*/ 1861718 h 2860243"/>
              <a:gd name="connsiteX31" fmla="*/ 3335732 w 3657600"/>
              <a:gd name="connsiteY31" fmla="*/ 1265529 h 2860243"/>
              <a:gd name="connsiteX32" fmla="*/ 3262580 w 3657600"/>
              <a:gd name="connsiteY32" fmla="*/ 709574 h 2860243"/>
              <a:gd name="connsiteX33" fmla="*/ 3218688 w 3657600"/>
              <a:gd name="connsiteY33" fmla="*/ 420624 h 2860243"/>
              <a:gd name="connsiteX34" fmla="*/ 3207716 w 3657600"/>
              <a:gd name="connsiteY34" fmla="*/ 369417 h 2860243"/>
              <a:gd name="connsiteX35" fmla="*/ 3182112 w 3657600"/>
              <a:gd name="connsiteY35" fmla="*/ 124358 h 2860243"/>
              <a:gd name="connsiteX36" fmla="*/ 3332074 w 3657600"/>
              <a:gd name="connsiteY36" fmla="*/ 0 h 2860243"/>
              <a:gd name="connsiteX37" fmla="*/ 3343047 w 3657600"/>
              <a:gd name="connsiteY37" fmla="*/ 193853 h 2860243"/>
              <a:gd name="connsiteX38" fmla="*/ 3375965 w 3657600"/>
              <a:gd name="connsiteY38" fmla="*/ 438912 h 2860243"/>
              <a:gd name="connsiteX39" fmla="*/ 3401568 w 3657600"/>
              <a:gd name="connsiteY39" fmla="*/ 603504 h 2860243"/>
              <a:gd name="connsiteX40" fmla="*/ 3441802 w 3657600"/>
              <a:gd name="connsiteY40" fmla="*/ 888797 h 2860243"/>
              <a:gd name="connsiteX41" fmla="*/ 3478378 w 3657600"/>
              <a:gd name="connsiteY41" fmla="*/ 1210665 h 2860243"/>
              <a:gd name="connsiteX42" fmla="*/ 3522269 w 3657600"/>
              <a:gd name="connsiteY42" fmla="*/ 1613001 h 2860243"/>
              <a:gd name="connsiteX43" fmla="*/ 3562503 w 3657600"/>
              <a:gd name="connsiteY43" fmla="*/ 1993392 h 2860243"/>
              <a:gd name="connsiteX44" fmla="*/ 3584448 w 3657600"/>
              <a:gd name="connsiteY44" fmla="*/ 2212848 h 2860243"/>
              <a:gd name="connsiteX45" fmla="*/ 3599079 w 3657600"/>
              <a:gd name="connsiteY45" fmla="*/ 2366467 h 2860243"/>
              <a:gd name="connsiteX46" fmla="*/ 3613709 w 3657600"/>
              <a:gd name="connsiteY46" fmla="*/ 2403043 h 2860243"/>
              <a:gd name="connsiteX47" fmla="*/ 3628340 w 3657600"/>
              <a:gd name="connsiteY47" fmla="*/ 2435961 h 2860243"/>
              <a:gd name="connsiteX48" fmla="*/ 3650285 w 3657600"/>
              <a:gd name="connsiteY48" fmla="*/ 2472537 h 2860243"/>
              <a:gd name="connsiteX49" fmla="*/ 3657600 w 3657600"/>
              <a:gd name="connsiteY49" fmla="*/ 2494483 h 2860243"/>
              <a:gd name="connsiteX50" fmla="*/ 3642970 w 3657600"/>
              <a:gd name="connsiteY50" fmla="*/ 2538374 h 2860243"/>
              <a:gd name="connsiteX51" fmla="*/ 3610052 w 3657600"/>
              <a:gd name="connsiteY51" fmla="*/ 2611526 h 2860243"/>
              <a:gd name="connsiteX52" fmla="*/ 3540557 w 3657600"/>
              <a:gd name="connsiteY52" fmla="*/ 2717597 h 2860243"/>
              <a:gd name="connsiteX53" fmla="*/ 3496666 w 3657600"/>
              <a:gd name="connsiteY53" fmla="*/ 2779776 h 2860243"/>
              <a:gd name="connsiteX54" fmla="*/ 3449117 w 3657600"/>
              <a:gd name="connsiteY54" fmla="*/ 2823667 h 2860243"/>
              <a:gd name="connsiteX55" fmla="*/ 3419856 w 3657600"/>
              <a:gd name="connsiteY55" fmla="*/ 2849270 h 2860243"/>
              <a:gd name="connsiteX56" fmla="*/ 3386938 w 3657600"/>
              <a:gd name="connsiteY56" fmla="*/ 2860243 h 2860243"/>
              <a:gd name="connsiteX57" fmla="*/ 3354020 w 3657600"/>
              <a:gd name="connsiteY57" fmla="*/ 2860243 h 2860243"/>
              <a:gd name="connsiteX58" fmla="*/ 3335732 w 3657600"/>
              <a:gd name="connsiteY58" fmla="*/ 2845613 h 2860243"/>
              <a:gd name="connsiteX59" fmla="*/ 3313786 w 3657600"/>
              <a:gd name="connsiteY59" fmla="*/ 2827325 h 2860243"/>
              <a:gd name="connsiteX60" fmla="*/ 3266237 w 3657600"/>
              <a:gd name="connsiteY60" fmla="*/ 2801721 h 2860243"/>
              <a:gd name="connsiteX61" fmla="*/ 3189428 w 3657600"/>
              <a:gd name="connsiteY61" fmla="*/ 2794406 h 2860243"/>
              <a:gd name="connsiteX62" fmla="*/ 2600554 w 3657600"/>
              <a:gd name="connsiteY62" fmla="*/ 2801721 h 2860243"/>
              <a:gd name="connsiteX63" fmla="*/ 1869034 w 3657600"/>
              <a:gd name="connsiteY63" fmla="*/ 2798064 h 286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657600" h="2860243">
                <a:moveTo>
                  <a:pt x="1869034" y="2798064"/>
                </a:moveTo>
                <a:lnTo>
                  <a:pt x="1009498" y="2805379"/>
                </a:lnTo>
                <a:lnTo>
                  <a:pt x="709575" y="2812694"/>
                </a:lnTo>
                <a:lnTo>
                  <a:pt x="566928" y="2823667"/>
                </a:lnTo>
                <a:lnTo>
                  <a:pt x="453543" y="2805379"/>
                </a:lnTo>
                <a:lnTo>
                  <a:pt x="277978" y="2776118"/>
                </a:lnTo>
                <a:lnTo>
                  <a:pt x="190196" y="2754173"/>
                </a:lnTo>
                <a:lnTo>
                  <a:pt x="106071" y="2728569"/>
                </a:lnTo>
                <a:lnTo>
                  <a:pt x="47549" y="2706624"/>
                </a:lnTo>
                <a:lnTo>
                  <a:pt x="18288" y="2684678"/>
                </a:lnTo>
                <a:lnTo>
                  <a:pt x="7316" y="2670048"/>
                </a:lnTo>
                <a:lnTo>
                  <a:pt x="0" y="2651760"/>
                </a:lnTo>
                <a:lnTo>
                  <a:pt x="3658" y="2637129"/>
                </a:lnTo>
                <a:lnTo>
                  <a:pt x="29261" y="2615184"/>
                </a:lnTo>
                <a:lnTo>
                  <a:pt x="76810" y="2593238"/>
                </a:lnTo>
                <a:lnTo>
                  <a:pt x="153620" y="2571293"/>
                </a:lnTo>
                <a:lnTo>
                  <a:pt x="230429" y="2549347"/>
                </a:lnTo>
                <a:lnTo>
                  <a:pt x="354788" y="2520086"/>
                </a:lnTo>
                <a:lnTo>
                  <a:pt x="449885" y="2549347"/>
                </a:lnTo>
                <a:lnTo>
                  <a:pt x="804672" y="2549347"/>
                </a:lnTo>
                <a:lnTo>
                  <a:pt x="1448410" y="2542032"/>
                </a:lnTo>
                <a:lnTo>
                  <a:pt x="2106778" y="2534717"/>
                </a:lnTo>
                <a:lnTo>
                  <a:pt x="2666391" y="2534717"/>
                </a:lnTo>
                <a:lnTo>
                  <a:pt x="3226004" y="2531059"/>
                </a:lnTo>
                <a:lnTo>
                  <a:pt x="3343047" y="2531059"/>
                </a:lnTo>
                <a:lnTo>
                  <a:pt x="3368650" y="2523744"/>
                </a:lnTo>
                <a:lnTo>
                  <a:pt x="3390596" y="2509113"/>
                </a:lnTo>
                <a:lnTo>
                  <a:pt x="3405226" y="2483510"/>
                </a:lnTo>
                <a:lnTo>
                  <a:pt x="3416199" y="2446934"/>
                </a:lnTo>
                <a:lnTo>
                  <a:pt x="3423514" y="2381097"/>
                </a:lnTo>
                <a:lnTo>
                  <a:pt x="3394253" y="1861718"/>
                </a:lnTo>
                <a:lnTo>
                  <a:pt x="3335732" y="1265529"/>
                </a:lnTo>
                <a:lnTo>
                  <a:pt x="3262580" y="709574"/>
                </a:lnTo>
                <a:lnTo>
                  <a:pt x="3218688" y="420624"/>
                </a:lnTo>
                <a:lnTo>
                  <a:pt x="3207716" y="369417"/>
                </a:lnTo>
                <a:lnTo>
                  <a:pt x="3182112" y="124358"/>
                </a:lnTo>
                <a:lnTo>
                  <a:pt x="3332074" y="0"/>
                </a:lnTo>
                <a:lnTo>
                  <a:pt x="3343047" y="193853"/>
                </a:lnTo>
                <a:lnTo>
                  <a:pt x="3375965" y="438912"/>
                </a:lnTo>
                <a:lnTo>
                  <a:pt x="3401568" y="603504"/>
                </a:lnTo>
                <a:lnTo>
                  <a:pt x="3441802" y="888797"/>
                </a:lnTo>
                <a:lnTo>
                  <a:pt x="3478378" y="1210665"/>
                </a:lnTo>
                <a:lnTo>
                  <a:pt x="3522269" y="1613001"/>
                </a:lnTo>
                <a:lnTo>
                  <a:pt x="3562503" y="1993392"/>
                </a:lnTo>
                <a:lnTo>
                  <a:pt x="3584448" y="2212848"/>
                </a:lnTo>
                <a:lnTo>
                  <a:pt x="3599079" y="2366467"/>
                </a:lnTo>
                <a:lnTo>
                  <a:pt x="3613709" y="2403043"/>
                </a:lnTo>
                <a:lnTo>
                  <a:pt x="3628340" y="2435961"/>
                </a:lnTo>
                <a:lnTo>
                  <a:pt x="3650285" y="2472537"/>
                </a:lnTo>
                <a:lnTo>
                  <a:pt x="3657600" y="2494483"/>
                </a:lnTo>
                <a:lnTo>
                  <a:pt x="3642970" y="2538374"/>
                </a:lnTo>
                <a:lnTo>
                  <a:pt x="3610052" y="2611526"/>
                </a:lnTo>
                <a:lnTo>
                  <a:pt x="3540557" y="2717597"/>
                </a:lnTo>
                <a:lnTo>
                  <a:pt x="3496666" y="2779776"/>
                </a:lnTo>
                <a:lnTo>
                  <a:pt x="3449117" y="2823667"/>
                </a:lnTo>
                <a:lnTo>
                  <a:pt x="3419856" y="2849270"/>
                </a:lnTo>
                <a:lnTo>
                  <a:pt x="3386938" y="2860243"/>
                </a:lnTo>
                <a:lnTo>
                  <a:pt x="3354020" y="2860243"/>
                </a:lnTo>
                <a:lnTo>
                  <a:pt x="3335732" y="2845613"/>
                </a:lnTo>
                <a:lnTo>
                  <a:pt x="3313786" y="2827325"/>
                </a:lnTo>
                <a:lnTo>
                  <a:pt x="3266237" y="2801721"/>
                </a:lnTo>
                <a:lnTo>
                  <a:pt x="3189428" y="2794406"/>
                </a:lnTo>
                <a:lnTo>
                  <a:pt x="2600554" y="2801721"/>
                </a:lnTo>
                <a:lnTo>
                  <a:pt x="1869034" y="27980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EA9297D-D2E4-4504-BD8B-21A86FE65F95}"/>
              </a:ext>
            </a:extLst>
          </p:cNvPr>
          <p:cNvSpPr/>
          <p:nvPr/>
        </p:nvSpPr>
        <p:spPr>
          <a:xfrm>
            <a:off x="6294439" y="2419351"/>
            <a:ext cx="458787" cy="1547813"/>
          </a:xfrm>
          <a:custGeom>
            <a:avLst/>
            <a:gdLst>
              <a:gd name="connsiteX0" fmla="*/ 173831 w 459581"/>
              <a:gd name="connsiteY0" fmla="*/ 1069181 h 1547813"/>
              <a:gd name="connsiteX1" fmla="*/ 169069 w 459581"/>
              <a:gd name="connsiteY1" fmla="*/ 809625 h 1547813"/>
              <a:gd name="connsiteX2" fmla="*/ 173831 w 459581"/>
              <a:gd name="connsiteY2" fmla="*/ 652463 h 1547813"/>
              <a:gd name="connsiteX3" fmla="*/ 161925 w 459581"/>
              <a:gd name="connsiteY3" fmla="*/ 469106 h 1547813"/>
              <a:gd name="connsiteX4" fmla="*/ 150019 w 459581"/>
              <a:gd name="connsiteY4" fmla="*/ 321469 h 1547813"/>
              <a:gd name="connsiteX5" fmla="*/ 140494 w 459581"/>
              <a:gd name="connsiteY5" fmla="*/ 240506 h 1547813"/>
              <a:gd name="connsiteX6" fmla="*/ 133350 w 459581"/>
              <a:gd name="connsiteY6" fmla="*/ 197644 h 1547813"/>
              <a:gd name="connsiteX7" fmla="*/ 123825 w 459581"/>
              <a:gd name="connsiteY7" fmla="*/ 164306 h 1547813"/>
              <a:gd name="connsiteX8" fmla="*/ 111919 w 459581"/>
              <a:gd name="connsiteY8" fmla="*/ 135731 h 1547813"/>
              <a:gd name="connsiteX9" fmla="*/ 92869 w 459581"/>
              <a:gd name="connsiteY9" fmla="*/ 109538 h 1547813"/>
              <a:gd name="connsiteX10" fmla="*/ 69056 w 459581"/>
              <a:gd name="connsiteY10" fmla="*/ 85725 h 1547813"/>
              <a:gd name="connsiteX11" fmla="*/ 45244 w 459581"/>
              <a:gd name="connsiteY11" fmla="*/ 66675 h 1547813"/>
              <a:gd name="connsiteX12" fmla="*/ 19050 w 459581"/>
              <a:gd name="connsiteY12" fmla="*/ 54769 h 1547813"/>
              <a:gd name="connsiteX13" fmla="*/ 4762 w 459581"/>
              <a:gd name="connsiteY13" fmla="*/ 42863 h 1547813"/>
              <a:gd name="connsiteX14" fmla="*/ 0 w 459581"/>
              <a:gd name="connsiteY14" fmla="*/ 26194 h 1547813"/>
              <a:gd name="connsiteX15" fmla="*/ 4762 w 459581"/>
              <a:gd name="connsiteY15" fmla="*/ 11906 h 1547813"/>
              <a:gd name="connsiteX16" fmla="*/ 26194 w 459581"/>
              <a:gd name="connsiteY16" fmla="*/ 2381 h 1547813"/>
              <a:gd name="connsiteX17" fmla="*/ 57150 w 459581"/>
              <a:gd name="connsiteY17" fmla="*/ 0 h 1547813"/>
              <a:gd name="connsiteX18" fmla="*/ 102394 w 459581"/>
              <a:gd name="connsiteY18" fmla="*/ 9525 h 1547813"/>
              <a:gd name="connsiteX19" fmla="*/ 154781 w 459581"/>
              <a:gd name="connsiteY19" fmla="*/ 21431 h 1547813"/>
              <a:gd name="connsiteX20" fmla="*/ 202406 w 459581"/>
              <a:gd name="connsiteY20" fmla="*/ 35719 h 1547813"/>
              <a:gd name="connsiteX21" fmla="*/ 264319 w 459581"/>
              <a:gd name="connsiteY21" fmla="*/ 54769 h 1547813"/>
              <a:gd name="connsiteX22" fmla="*/ 304800 w 459581"/>
              <a:gd name="connsiteY22" fmla="*/ 71438 h 1547813"/>
              <a:gd name="connsiteX23" fmla="*/ 357187 w 459581"/>
              <a:gd name="connsiteY23" fmla="*/ 95250 h 1547813"/>
              <a:gd name="connsiteX24" fmla="*/ 390525 w 459581"/>
              <a:gd name="connsiteY24" fmla="*/ 114300 h 1547813"/>
              <a:gd name="connsiteX25" fmla="*/ 411956 w 459581"/>
              <a:gd name="connsiteY25" fmla="*/ 128588 h 1547813"/>
              <a:gd name="connsiteX26" fmla="*/ 433387 w 459581"/>
              <a:gd name="connsiteY26" fmla="*/ 150019 h 1547813"/>
              <a:gd name="connsiteX27" fmla="*/ 447675 w 459581"/>
              <a:gd name="connsiteY27" fmla="*/ 171450 h 1547813"/>
              <a:gd name="connsiteX28" fmla="*/ 454819 w 459581"/>
              <a:gd name="connsiteY28" fmla="*/ 190500 h 1547813"/>
              <a:gd name="connsiteX29" fmla="*/ 459581 w 459581"/>
              <a:gd name="connsiteY29" fmla="*/ 211931 h 1547813"/>
              <a:gd name="connsiteX30" fmla="*/ 459581 w 459581"/>
              <a:gd name="connsiteY30" fmla="*/ 235744 h 1547813"/>
              <a:gd name="connsiteX31" fmla="*/ 452437 w 459581"/>
              <a:gd name="connsiteY31" fmla="*/ 257175 h 1547813"/>
              <a:gd name="connsiteX32" fmla="*/ 438150 w 459581"/>
              <a:gd name="connsiteY32" fmla="*/ 269081 h 1547813"/>
              <a:gd name="connsiteX33" fmla="*/ 423862 w 459581"/>
              <a:gd name="connsiteY33" fmla="*/ 288131 h 1547813"/>
              <a:gd name="connsiteX34" fmla="*/ 409575 w 459581"/>
              <a:gd name="connsiteY34" fmla="*/ 333375 h 1547813"/>
              <a:gd name="connsiteX35" fmla="*/ 402431 w 459581"/>
              <a:gd name="connsiteY35" fmla="*/ 383381 h 1547813"/>
              <a:gd name="connsiteX36" fmla="*/ 395287 w 459581"/>
              <a:gd name="connsiteY36" fmla="*/ 502444 h 1547813"/>
              <a:gd name="connsiteX37" fmla="*/ 373856 w 459581"/>
              <a:gd name="connsiteY37" fmla="*/ 650081 h 1547813"/>
              <a:gd name="connsiteX38" fmla="*/ 376237 w 459581"/>
              <a:gd name="connsiteY38" fmla="*/ 804863 h 1547813"/>
              <a:gd name="connsiteX39" fmla="*/ 352425 w 459581"/>
              <a:gd name="connsiteY39" fmla="*/ 1526381 h 1547813"/>
              <a:gd name="connsiteX40" fmla="*/ 173831 w 459581"/>
              <a:gd name="connsiteY40" fmla="*/ 1547813 h 1547813"/>
              <a:gd name="connsiteX41" fmla="*/ 173831 w 459581"/>
              <a:gd name="connsiteY41" fmla="*/ 1069181 h 15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59581" h="1547813">
                <a:moveTo>
                  <a:pt x="173831" y="1069181"/>
                </a:moveTo>
                <a:cubicBezTo>
                  <a:pt x="172244" y="982662"/>
                  <a:pt x="170656" y="896144"/>
                  <a:pt x="169069" y="809625"/>
                </a:cubicBezTo>
                <a:lnTo>
                  <a:pt x="173831" y="652463"/>
                </a:lnTo>
                <a:lnTo>
                  <a:pt x="161925" y="469106"/>
                </a:lnTo>
                <a:lnTo>
                  <a:pt x="150019" y="321469"/>
                </a:lnTo>
                <a:lnTo>
                  <a:pt x="140494" y="240506"/>
                </a:lnTo>
                <a:lnTo>
                  <a:pt x="133350" y="197644"/>
                </a:lnTo>
                <a:lnTo>
                  <a:pt x="123825" y="164306"/>
                </a:lnTo>
                <a:lnTo>
                  <a:pt x="111919" y="135731"/>
                </a:lnTo>
                <a:lnTo>
                  <a:pt x="92869" y="109538"/>
                </a:lnTo>
                <a:lnTo>
                  <a:pt x="69056" y="85725"/>
                </a:lnTo>
                <a:lnTo>
                  <a:pt x="45244" y="66675"/>
                </a:lnTo>
                <a:lnTo>
                  <a:pt x="19050" y="54769"/>
                </a:lnTo>
                <a:lnTo>
                  <a:pt x="4762" y="42863"/>
                </a:lnTo>
                <a:lnTo>
                  <a:pt x="0" y="26194"/>
                </a:lnTo>
                <a:lnTo>
                  <a:pt x="4762" y="11906"/>
                </a:lnTo>
                <a:lnTo>
                  <a:pt x="26194" y="2381"/>
                </a:lnTo>
                <a:lnTo>
                  <a:pt x="57150" y="0"/>
                </a:lnTo>
                <a:lnTo>
                  <a:pt x="102394" y="9525"/>
                </a:lnTo>
                <a:lnTo>
                  <a:pt x="154781" y="21431"/>
                </a:lnTo>
                <a:lnTo>
                  <a:pt x="202406" y="35719"/>
                </a:lnTo>
                <a:lnTo>
                  <a:pt x="264319" y="54769"/>
                </a:lnTo>
                <a:lnTo>
                  <a:pt x="304800" y="71438"/>
                </a:lnTo>
                <a:lnTo>
                  <a:pt x="357187" y="95250"/>
                </a:lnTo>
                <a:lnTo>
                  <a:pt x="390525" y="114300"/>
                </a:lnTo>
                <a:lnTo>
                  <a:pt x="411956" y="128588"/>
                </a:lnTo>
                <a:lnTo>
                  <a:pt x="433387" y="150019"/>
                </a:lnTo>
                <a:lnTo>
                  <a:pt x="447675" y="171450"/>
                </a:lnTo>
                <a:lnTo>
                  <a:pt x="454819" y="190500"/>
                </a:lnTo>
                <a:lnTo>
                  <a:pt x="459581" y="211931"/>
                </a:lnTo>
                <a:lnTo>
                  <a:pt x="459581" y="235744"/>
                </a:lnTo>
                <a:lnTo>
                  <a:pt x="452437" y="257175"/>
                </a:lnTo>
                <a:lnTo>
                  <a:pt x="438150" y="269081"/>
                </a:lnTo>
                <a:lnTo>
                  <a:pt x="423862" y="288131"/>
                </a:lnTo>
                <a:lnTo>
                  <a:pt x="409575" y="333375"/>
                </a:lnTo>
                <a:lnTo>
                  <a:pt x="402431" y="383381"/>
                </a:lnTo>
                <a:lnTo>
                  <a:pt x="395287" y="502444"/>
                </a:lnTo>
                <a:lnTo>
                  <a:pt x="373856" y="650081"/>
                </a:lnTo>
                <a:cubicBezTo>
                  <a:pt x="374650" y="701675"/>
                  <a:pt x="375443" y="753269"/>
                  <a:pt x="376237" y="804863"/>
                </a:cubicBezTo>
                <a:lnTo>
                  <a:pt x="352425" y="1526381"/>
                </a:lnTo>
                <a:lnTo>
                  <a:pt x="173831" y="1547813"/>
                </a:lnTo>
                <a:lnTo>
                  <a:pt x="173831" y="1069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BFB139-6ECE-448A-BF82-8EB6B2B8E1E5}"/>
              </a:ext>
            </a:extLst>
          </p:cNvPr>
          <p:cNvSpPr/>
          <p:nvPr/>
        </p:nvSpPr>
        <p:spPr>
          <a:xfrm>
            <a:off x="5948364" y="3808414"/>
            <a:ext cx="1474787" cy="892175"/>
          </a:xfrm>
          <a:custGeom>
            <a:avLst/>
            <a:gdLst>
              <a:gd name="connsiteX0" fmla="*/ 461962 w 1473993"/>
              <a:gd name="connsiteY0" fmla="*/ 228600 h 892969"/>
              <a:gd name="connsiteX1" fmla="*/ 52387 w 1473993"/>
              <a:gd name="connsiteY1" fmla="*/ 273844 h 892969"/>
              <a:gd name="connsiteX2" fmla="*/ 0 w 1473993"/>
              <a:gd name="connsiteY2" fmla="*/ 169069 h 892969"/>
              <a:gd name="connsiteX3" fmla="*/ 190500 w 1473993"/>
              <a:gd name="connsiteY3" fmla="*/ 138112 h 892969"/>
              <a:gd name="connsiteX4" fmla="*/ 528637 w 1473993"/>
              <a:gd name="connsiteY4" fmla="*/ 88106 h 892969"/>
              <a:gd name="connsiteX5" fmla="*/ 683418 w 1473993"/>
              <a:gd name="connsiteY5" fmla="*/ 71437 h 892969"/>
              <a:gd name="connsiteX6" fmla="*/ 919162 w 1473993"/>
              <a:gd name="connsiteY6" fmla="*/ 57150 h 892969"/>
              <a:gd name="connsiteX7" fmla="*/ 1083468 w 1473993"/>
              <a:gd name="connsiteY7" fmla="*/ 45244 h 892969"/>
              <a:gd name="connsiteX8" fmla="*/ 1143000 w 1473993"/>
              <a:gd name="connsiteY8" fmla="*/ 33337 h 892969"/>
              <a:gd name="connsiteX9" fmla="*/ 1216818 w 1473993"/>
              <a:gd name="connsiteY9" fmla="*/ 9525 h 892969"/>
              <a:gd name="connsiteX10" fmla="*/ 1231106 w 1473993"/>
              <a:gd name="connsiteY10" fmla="*/ 0 h 892969"/>
              <a:gd name="connsiteX11" fmla="*/ 1250156 w 1473993"/>
              <a:gd name="connsiteY11" fmla="*/ 0 h 892969"/>
              <a:gd name="connsiteX12" fmla="*/ 1290637 w 1473993"/>
              <a:gd name="connsiteY12" fmla="*/ 14287 h 892969"/>
              <a:gd name="connsiteX13" fmla="*/ 1335881 w 1473993"/>
              <a:gd name="connsiteY13" fmla="*/ 38100 h 892969"/>
              <a:gd name="connsiteX14" fmla="*/ 1400175 w 1473993"/>
              <a:gd name="connsiteY14" fmla="*/ 83344 h 892969"/>
              <a:gd name="connsiteX15" fmla="*/ 1443037 w 1473993"/>
              <a:gd name="connsiteY15" fmla="*/ 119062 h 892969"/>
              <a:gd name="connsiteX16" fmla="*/ 1466850 w 1473993"/>
              <a:gd name="connsiteY16" fmla="*/ 145256 h 892969"/>
              <a:gd name="connsiteX17" fmla="*/ 1473993 w 1473993"/>
              <a:gd name="connsiteY17" fmla="*/ 161925 h 892969"/>
              <a:gd name="connsiteX18" fmla="*/ 1473993 w 1473993"/>
              <a:gd name="connsiteY18" fmla="*/ 183356 h 892969"/>
              <a:gd name="connsiteX19" fmla="*/ 1462087 w 1473993"/>
              <a:gd name="connsiteY19" fmla="*/ 219075 h 892969"/>
              <a:gd name="connsiteX20" fmla="*/ 1445418 w 1473993"/>
              <a:gd name="connsiteY20" fmla="*/ 252412 h 892969"/>
              <a:gd name="connsiteX21" fmla="*/ 1412081 w 1473993"/>
              <a:gd name="connsiteY21" fmla="*/ 292894 h 892969"/>
              <a:gd name="connsiteX22" fmla="*/ 1359693 w 1473993"/>
              <a:gd name="connsiteY22" fmla="*/ 507206 h 892969"/>
              <a:gd name="connsiteX23" fmla="*/ 1333500 w 1473993"/>
              <a:gd name="connsiteY23" fmla="*/ 583406 h 892969"/>
              <a:gd name="connsiteX24" fmla="*/ 1293018 w 1473993"/>
              <a:gd name="connsiteY24" fmla="*/ 704850 h 892969"/>
              <a:gd name="connsiteX25" fmla="*/ 1262062 w 1473993"/>
              <a:gd name="connsiteY25" fmla="*/ 792956 h 892969"/>
              <a:gd name="connsiteX26" fmla="*/ 1240631 w 1473993"/>
              <a:gd name="connsiteY26" fmla="*/ 831056 h 892969"/>
              <a:gd name="connsiteX27" fmla="*/ 1214437 w 1473993"/>
              <a:gd name="connsiteY27" fmla="*/ 869156 h 892969"/>
              <a:gd name="connsiteX28" fmla="*/ 1197768 w 1473993"/>
              <a:gd name="connsiteY28" fmla="*/ 885825 h 892969"/>
              <a:gd name="connsiteX29" fmla="*/ 1183481 w 1473993"/>
              <a:gd name="connsiteY29" fmla="*/ 892969 h 892969"/>
              <a:gd name="connsiteX30" fmla="*/ 1164431 w 1473993"/>
              <a:gd name="connsiteY30" fmla="*/ 892969 h 892969"/>
              <a:gd name="connsiteX31" fmla="*/ 1147762 w 1473993"/>
              <a:gd name="connsiteY31" fmla="*/ 881062 h 892969"/>
              <a:gd name="connsiteX32" fmla="*/ 1131093 w 1473993"/>
              <a:gd name="connsiteY32" fmla="*/ 852487 h 892969"/>
              <a:gd name="connsiteX33" fmla="*/ 1116806 w 1473993"/>
              <a:gd name="connsiteY33" fmla="*/ 804862 h 892969"/>
              <a:gd name="connsiteX34" fmla="*/ 1100137 w 1473993"/>
              <a:gd name="connsiteY34" fmla="*/ 719137 h 892969"/>
              <a:gd name="connsiteX35" fmla="*/ 1152525 w 1473993"/>
              <a:gd name="connsiteY35" fmla="*/ 471487 h 892969"/>
              <a:gd name="connsiteX36" fmla="*/ 1185862 w 1473993"/>
              <a:gd name="connsiteY36" fmla="*/ 278606 h 892969"/>
              <a:gd name="connsiteX37" fmla="*/ 1188243 w 1473993"/>
              <a:gd name="connsiteY37" fmla="*/ 238125 h 892969"/>
              <a:gd name="connsiteX38" fmla="*/ 1185862 w 1473993"/>
              <a:gd name="connsiteY38" fmla="*/ 219075 h 892969"/>
              <a:gd name="connsiteX39" fmla="*/ 1178718 w 1473993"/>
              <a:gd name="connsiteY39" fmla="*/ 204787 h 892969"/>
              <a:gd name="connsiteX40" fmla="*/ 1159668 w 1473993"/>
              <a:gd name="connsiteY40" fmla="*/ 192881 h 892969"/>
              <a:gd name="connsiteX41" fmla="*/ 1119187 w 1473993"/>
              <a:gd name="connsiteY41" fmla="*/ 183356 h 892969"/>
              <a:gd name="connsiteX42" fmla="*/ 1050131 w 1473993"/>
              <a:gd name="connsiteY42" fmla="*/ 180975 h 892969"/>
              <a:gd name="connsiteX43" fmla="*/ 816768 w 1473993"/>
              <a:gd name="connsiteY43" fmla="*/ 200025 h 892969"/>
              <a:gd name="connsiteX44" fmla="*/ 461962 w 1473993"/>
              <a:gd name="connsiteY44" fmla="*/ 228600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73993" h="892969">
                <a:moveTo>
                  <a:pt x="461962" y="228600"/>
                </a:moveTo>
                <a:lnTo>
                  <a:pt x="52387" y="273844"/>
                </a:lnTo>
                <a:lnTo>
                  <a:pt x="0" y="169069"/>
                </a:lnTo>
                <a:lnTo>
                  <a:pt x="190500" y="138112"/>
                </a:lnTo>
                <a:lnTo>
                  <a:pt x="528637" y="88106"/>
                </a:lnTo>
                <a:lnTo>
                  <a:pt x="683418" y="71437"/>
                </a:lnTo>
                <a:lnTo>
                  <a:pt x="919162" y="57150"/>
                </a:lnTo>
                <a:lnTo>
                  <a:pt x="1083468" y="45244"/>
                </a:lnTo>
                <a:lnTo>
                  <a:pt x="1143000" y="33337"/>
                </a:lnTo>
                <a:lnTo>
                  <a:pt x="1216818" y="9525"/>
                </a:lnTo>
                <a:lnTo>
                  <a:pt x="1231106" y="0"/>
                </a:lnTo>
                <a:lnTo>
                  <a:pt x="1250156" y="0"/>
                </a:lnTo>
                <a:lnTo>
                  <a:pt x="1290637" y="14287"/>
                </a:lnTo>
                <a:lnTo>
                  <a:pt x="1335881" y="38100"/>
                </a:lnTo>
                <a:lnTo>
                  <a:pt x="1400175" y="83344"/>
                </a:lnTo>
                <a:lnTo>
                  <a:pt x="1443037" y="119062"/>
                </a:lnTo>
                <a:lnTo>
                  <a:pt x="1466850" y="145256"/>
                </a:lnTo>
                <a:lnTo>
                  <a:pt x="1473993" y="161925"/>
                </a:lnTo>
                <a:lnTo>
                  <a:pt x="1473993" y="183356"/>
                </a:lnTo>
                <a:lnTo>
                  <a:pt x="1462087" y="219075"/>
                </a:lnTo>
                <a:lnTo>
                  <a:pt x="1445418" y="252412"/>
                </a:lnTo>
                <a:lnTo>
                  <a:pt x="1412081" y="292894"/>
                </a:lnTo>
                <a:lnTo>
                  <a:pt x="1359693" y="507206"/>
                </a:lnTo>
                <a:lnTo>
                  <a:pt x="1333500" y="583406"/>
                </a:lnTo>
                <a:lnTo>
                  <a:pt x="1293018" y="704850"/>
                </a:lnTo>
                <a:lnTo>
                  <a:pt x="1262062" y="792956"/>
                </a:lnTo>
                <a:lnTo>
                  <a:pt x="1240631" y="831056"/>
                </a:lnTo>
                <a:lnTo>
                  <a:pt x="1214437" y="869156"/>
                </a:lnTo>
                <a:lnTo>
                  <a:pt x="1197768" y="885825"/>
                </a:lnTo>
                <a:lnTo>
                  <a:pt x="1183481" y="892969"/>
                </a:lnTo>
                <a:lnTo>
                  <a:pt x="1164431" y="892969"/>
                </a:lnTo>
                <a:lnTo>
                  <a:pt x="1147762" y="881062"/>
                </a:lnTo>
                <a:lnTo>
                  <a:pt x="1131093" y="852487"/>
                </a:lnTo>
                <a:lnTo>
                  <a:pt x="1116806" y="804862"/>
                </a:lnTo>
                <a:lnTo>
                  <a:pt x="1100137" y="719137"/>
                </a:lnTo>
                <a:lnTo>
                  <a:pt x="1152525" y="471487"/>
                </a:lnTo>
                <a:lnTo>
                  <a:pt x="1185862" y="278606"/>
                </a:lnTo>
                <a:lnTo>
                  <a:pt x="1188243" y="238125"/>
                </a:lnTo>
                <a:lnTo>
                  <a:pt x="1185862" y="219075"/>
                </a:lnTo>
                <a:lnTo>
                  <a:pt x="1178718" y="204787"/>
                </a:lnTo>
                <a:lnTo>
                  <a:pt x="1159668" y="192881"/>
                </a:lnTo>
                <a:lnTo>
                  <a:pt x="1119187" y="183356"/>
                </a:lnTo>
                <a:lnTo>
                  <a:pt x="1050131" y="180975"/>
                </a:lnTo>
                <a:lnTo>
                  <a:pt x="816768" y="200025"/>
                </a:lnTo>
                <a:lnTo>
                  <a:pt x="461962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0265F34-FBA6-49E7-BB0B-9411F4395879}"/>
              </a:ext>
            </a:extLst>
          </p:cNvPr>
          <p:cNvSpPr/>
          <p:nvPr/>
        </p:nvSpPr>
        <p:spPr>
          <a:xfrm>
            <a:off x="6119813" y="4500563"/>
            <a:ext cx="995362" cy="215900"/>
          </a:xfrm>
          <a:custGeom>
            <a:avLst/>
            <a:gdLst>
              <a:gd name="connsiteX0" fmla="*/ 523875 w 995362"/>
              <a:gd name="connsiteY0" fmla="*/ 150018 h 216693"/>
              <a:gd name="connsiteX1" fmla="*/ 142875 w 995362"/>
              <a:gd name="connsiteY1" fmla="*/ 180975 h 216693"/>
              <a:gd name="connsiteX2" fmla="*/ 85725 w 995362"/>
              <a:gd name="connsiteY2" fmla="*/ 216693 h 216693"/>
              <a:gd name="connsiteX3" fmla="*/ 0 w 995362"/>
              <a:gd name="connsiteY3" fmla="*/ 73818 h 216693"/>
              <a:gd name="connsiteX4" fmla="*/ 319087 w 995362"/>
              <a:gd name="connsiteY4" fmla="*/ 40481 h 216693"/>
              <a:gd name="connsiteX5" fmla="*/ 566737 w 995362"/>
              <a:gd name="connsiteY5" fmla="*/ 19050 h 216693"/>
              <a:gd name="connsiteX6" fmla="*/ 728662 w 995362"/>
              <a:gd name="connsiteY6" fmla="*/ 4762 h 216693"/>
              <a:gd name="connsiteX7" fmla="*/ 981075 w 995362"/>
              <a:gd name="connsiteY7" fmla="*/ 0 h 216693"/>
              <a:gd name="connsiteX8" fmla="*/ 995362 w 995362"/>
              <a:gd name="connsiteY8" fmla="*/ 128587 h 216693"/>
              <a:gd name="connsiteX9" fmla="*/ 523875 w 995362"/>
              <a:gd name="connsiteY9" fmla="*/ 150018 h 21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5362" h="216693">
                <a:moveTo>
                  <a:pt x="523875" y="150018"/>
                </a:moveTo>
                <a:lnTo>
                  <a:pt x="142875" y="180975"/>
                </a:lnTo>
                <a:lnTo>
                  <a:pt x="85725" y="216693"/>
                </a:lnTo>
                <a:lnTo>
                  <a:pt x="0" y="73818"/>
                </a:lnTo>
                <a:lnTo>
                  <a:pt x="319087" y="40481"/>
                </a:lnTo>
                <a:lnTo>
                  <a:pt x="566737" y="19050"/>
                </a:lnTo>
                <a:lnTo>
                  <a:pt x="728662" y="4762"/>
                </a:lnTo>
                <a:lnTo>
                  <a:pt x="981075" y="0"/>
                </a:lnTo>
                <a:lnTo>
                  <a:pt x="995362" y="128587"/>
                </a:lnTo>
                <a:lnTo>
                  <a:pt x="523875" y="150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9D00CF3-1FB1-4450-A9E3-2EFFC6615FEA}"/>
              </a:ext>
            </a:extLst>
          </p:cNvPr>
          <p:cNvSpPr/>
          <p:nvPr/>
        </p:nvSpPr>
        <p:spPr>
          <a:xfrm>
            <a:off x="5418138" y="5102225"/>
            <a:ext cx="2455862" cy="293688"/>
          </a:xfrm>
          <a:custGeom>
            <a:avLst/>
            <a:gdLst>
              <a:gd name="connsiteX0" fmla="*/ 1416676 w 2454713"/>
              <a:gd name="connsiteY0" fmla="*/ 190607 h 293638"/>
              <a:gd name="connsiteX1" fmla="*/ 1012279 w 2454713"/>
              <a:gd name="connsiteY1" fmla="*/ 224092 h 293638"/>
              <a:gd name="connsiteX2" fmla="*/ 765005 w 2454713"/>
              <a:gd name="connsiteY2" fmla="*/ 249850 h 293638"/>
              <a:gd name="connsiteX3" fmla="*/ 602731 w 2454713"/>
              <a:gd name="connsiteY3" fmla="*/ 270456 h 293638"/>
              <a:gd name="connsiteX4" fmla="*/ 489397 w 2454713"/>
              <a:gd name="connsiteY4" fmla="*/ 283335 h 293638"/>
              <a:gd name="connsiteX5" fmla="*/ 383790 w 2454713"/>
              <a:gd name="connsiteY5" fmla="*/ 291062 h 293638"/>
              <a:gd name="connsiteX6" fmla="*/ 275608 w 2454713"/>
              <a:gd name="connsiteY6" fmla="*/ 293638 h 293638"/>
              <a:gd name="connsiteX7" fmla="*/ 195759 w 2454713"/>
              <a:gd name="connsiteY7" fmla="*/ 288486 h 293638"/>
              <a:gd name="connsiteX8" fmla="*/ 115910 w 2454713"/>
              <a:gd name="connsiteY8" fmla="*/ 278183 h 293638"/>
              <a:gd name="connsiteX9" fmla="*/ 7727 w 2454713"/>
              <a:gd name="connsiteY9" fmla="*/ 252425 h 293638"/>
              <a:gd name="connsiteX10" fmla="*/ 0 w 2454713"/>
              <a:gd name="connsiteY10" fmla="*/ 56667 h 293638"/>
              <a:gd name="connsiteX11" fmla="*/ 97879 w 2454713"/>
              <a:gd name="connsiteY11" fmla="*/ 100455 h 293638"/>
              <a:gd name="connsiteX12" fmla="*/ 133940 w 2454713"/>
              <a:gd name="connsiteY12" fmla="*/ 115909 h 293638"/>
              <a:gd name="connsiteX13" fmla="*/ 172577 w 2454713"/>
              <a:gd name="connsiteY13" fmla="*/ 128788 h 293638"/>
              <a:gd name="connsiteX14" fmla="*/ 231820 w 2454713"/>
              <a:gd name="connsiteY14" fmla="*/ 139091 h 293638"/>
              <a:gd name="connsiteX15" fmla="*/ 303941 w 2454713"/>
              <a:gd name="connsiteY15" fmla="*/ 141667 h 293638"/>
              <a:gd name="connsiteX16" fmla="*/ 440457 w 2454713"/>
              <a:gd name="connsiteY16" fmla="*/ 139091 h 293638"/>
              <a:gd name="connsiteX17" fmla="*/ 682580 w 2454713"/>
              <a:gd name="connsiteY17" fmla="*/ 121061 h 293638"/>
              <a:gd name="connsiteX18" fmla="*/ 901521 w 2454713"/>
              <a:gd name="connsiteY18" fmla="*/ 100455 h 293638"/>
              <a:gd name="connsiteX19" fmla="*/ 1220917 w 2454713"/>
              <a:gd name="connsiteY19" fmla="*/ 72121 h 293638"/>
              <a:gd name="connsiteX20" fmla="*/ 1640768 w 2454713"/>
              <a:gd name="connsiteY20" fmla="*/ 38636 h 293638"/>
              <a:gd name="connsiteX21" fmla="*/ 2024559 w 2454713"/>
              <a:gd name="connsiteY21" fmla="*/ 12878 h 293638"/>
              <a:gd name="connsiteX22" fmla="*/ 2194560 w 2454713"/>
              <a:gd name="connsiteY22" fmla="*/ 0 h 293638"/>
              <a:gd name="connsiteX23" fmla="*/ 2217742 w 2454713"/>
              <a:gd name="connsiteY23" fmla="*/ 10303 h 293638"/>
              <a:gd name="connsiteX24" fmla="*/ 2269257 w 2454713"/>
              <a:gd name="connsiteY24" fmla="*/ 30909 h 293638"/>
              <a:gd name="connsiteX25" fmla="*/ 2320773 w 2454713"/>
              <a:gd name="connsiteY25" fmla="*/ 46364 h 293638"/>
              <a:gd name="connsiteX26" fmla="*/ 2395470 w 2454713"/>
              <a:gd name="connsiteY26" fmla="*/ 66970 h 293638"/>
              <a:gd name="connsiteX27" fmla="*/ 2444410 w 2454713"/>
              <a:gd name="connsiteY27" fmla="*/ 79849 h 293638"/>
              <a:gd name="connsiteX28" fmla="*/ 2454713 w 2454713"/>
              <a:gd name="connsiteY28" fmla="*/ 208637 h 293638"/>
              <a:gd name="connsiteX29" fmla="*/ 2228045 w 2454713"/>
              <a:gd name="connsiteY29" fmla="*/ 190607 h 293638"/>
              <a:gd name="connsiteX30" fmla="*/ 1975619 w 2454713"/>
              <a:gd name="connsiteY30" fmla="*/ 177728 h 293638"/>
              <a:gd name="connsiteX31" fmla="*/ 1720617 w 2454713"/>
              <a:gd name="connsiteY31" fmla="*/ 180304 h 293638"/>
              <a:gd name="connsiteX32" fmla="*/ 1416676 w 2454713"/>
              <a:gd name="connsiteY32" fmla="*/ 190607 h 29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54713" h="293638">
                <a:moveTo>
                  <a:pt x="1416676" y="190607"/>
                </a:moveTo>
                <a:lnTo>
                  <a:pt x="1012279" y="224092"/>
                </a:lnTo>
                <a:lnTo>
                  <a:pt x="765005" y="249850"/>
                </a:lnTo>
                <a:lnTo>
                  <a:pt x="602731" y="270456"/>
                </a:lnTo>
                <a:lnTo>
                  <a:pt x="489397" y="283335"/>
                </a:lnTo>
                <a:lnTo>
                  <a:pt x="383790" y="291062"/>
                </a:lnTo>
                <a:lnTo>
                  <a:pt x="275608" y="293638"/>
                </a:lnTo>
                <a:lnTo>
                  <a:pt x="195759" y="288486"/>
                </a:lnTo>
                <a:lnTo>
                  <a:pt x="115910" y="278183"/>
                </a:lnTo>
                <a:lnTo>
                  <a:pt x="7727" y="252425"/>
                </a:lnTo>
                <a:lnTo>
                  <a:pt x="0" y="56667"/>
                </a:lnTo>
                <a:lnTo>
                  <a:pt x="97879" y="100455"/>
                </a:lnTo>
                <a:lnTo>
                  <a:pt x="133940" y="115909"/>
                </a:lnTo>
                <a:lnTo>
                  <a:pt x="172577" y="128788"/>
                </a:lnTo>
                <a:lnTo>
                  <a:pt x="231820" y="139091"/>
                </a:lnTo>
                <a:lnTo>
                  <a:pt x="303941" y="141667"/>
                </a:lnTo>
                <a:lnTo>
                  <a:pt x="440457" y="139091"/>
                </a:lnTo>
                <a:lnTo>
                  <a:pt x="682580" y="121061"/>
                </a:lnTo>
                <a:lnTo>
                  <a:pt x="901521" y="100455"/>
                </a:lnTo>
                <a:lnTo>
                  <a:pt x="1220917" y="72121"/>
                </a:lnTo>
                <a:lnTo>
                  <a:pt x="1640768" y="38636"/>
                </a:lnTo>
                <a:lnTo>
                  <a:pt x="2024559" y="12878"/>
                </a:lnTo>
                <a:lnTo>
                  <a:pt x="2194560" y="0"/>
                </a:lnTo>
                <a:lnTo>
                  <a:pt x="2217742" y="10303"/>
                </a:lnTo>
                <a:lnTo>
                  <a:pt x="2269257" y="30909"/>
                </a:lnTo>
                <a:lnTo>
                  <a:pt x="2320773" y="46364"/>
                </a:lnTo>
                <a:lnTo>
                  <a:pt x="2395470" y="66970"/>
                </a:lnTo>
                <a:lnTo>
                  <a:pt x="2444410" y="79849"/>
                </a:lnTo>
                <a:lnTo>
                  <a:pt x="2454713" y="208637"/>
                </a:lnTo>
                <a:lnTo>
                  <a:pt x="2228045" y="190607"/>
                </a:lnTo>
                <a:lnTo>
                  <a:pt x="1975619" y="177728"/>
                </a:lnTo>
                <a:lnTo>
                  <a:pt x="1720617" y="180304"/>
                </a:lnTo>
                <a:lnTo>
                  <a:pt x="1416676" y="190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1AD4D3C2-4316-4D0D-8FB5-EBA07454F188}"/>
              </a:ext>
            </a:extLst>
          </p:cNvPr>
          <p:cNvGrpSpPr/>
          <p:nvPr/>
        </p:nvGrpSpPr>
        <p:grpSpPr>
          <a:xfrm>
            <a:off x="3573464" y="1712913"/>
            <a:ext cx="4545012" cy="4044950"/>
            <a:chOff x="3573464" y="1712913"/>
            <a:chExt cx="4545012" cy="40449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AE1548F-D18B-47E1-A8B9-A47A7F99CAF1}"/>
                </a:ext>
              </a:extLst>
            </p:cNvPr>
            <p:cNvSpPr/>
            <p:nvPr/>
          </p:nvSpPr>
          <p:spPr>
            <a:xfrm>
              <a:off x="5613401" y="2938463"/>
              <a:ext cx="1928813" cy="423862"/>
            </a:xfrm>
            <a:custGeom>
              <a:avLst/>
              <a:gdLst>
                <a:gd name="connsiteX0" fmla="*/ 1304925 w 1928813"/>
                <a:gd name="connsiteY0" fmla="*/ 261937 h 423862"/>
                <a:gd name="connsiteX1" fmla="*/ 1028700 w 1928813"/>
                <a:gd name="connsiteY1" fmla="*/ 295275 h 423862"/>
                <a:gd name="connsiteX2" fmla="*/ 878682 w 1928813"/>
                <a:gd name="connsiteY2" fmla="*/ 309562 h 423862"/>
                <a:gd name="connsiteX3" fmla="*/ 697707 w 1928813"/>
                <a:gd name="connsiteY3" fmla="*/ 335756 h 423862"/>
                <a:gd name="connsiteX4" fmla="*/ 592932 w 1928813"/>
                <a:gd name="connsiteY4" fmla="*/ 357187 h 423862"/>
                <a:gd name="connsiteX5" fmla="*/ 497682 w 1928813"/>
                <a:gd name="connsiteY5" fmla="*/ 378618 h 423862"/>
                <a:gd name="connsiteX6" fmla="*/ 397669 w 1928813"/>
                <a:gd name="connsiteY6" fmla="*/ 407193 h 423862"/>
                <a:gd name="connsiteX7" fmla="*/ 340519 w 1928813"/>
                <a:gd name="connsiteY7" fmla="*/ 423862 h 423862"/>
                <a:gd name="connsiteX8" fmla="*/ 319088 w 1928813"/>
                <a:gd name="connsiteY8" fmla="*/ 416718 h 423862"/>
                <a:gd name="connsiteX9" fmla="*/ 238125 w 1928813"/>
                <a:gd name="connsiteY9" fmla="*/ 376237 h 423862"/>
                <a:gd name="connsiteX10" fmla="*/ 154782 w 1928813"/>
                <a:gd name="connsiteY10" fmla="*/ 328612 h 423862"/>
                <a:gd name="connsiteX11" fmla="*/ 71438 w 1928813"/>
                <a:gd name="connsiteY11" fmla="*/ 273843 h 423862"/>
                <a:gd name="connsiteX12" fmla="*/ 21432 w 1928813"/>
                <a:gd name="connsiteY12" fmla="*/ 240506 h 423862"/>
                <a:gd name="connsiteX13" fmla="*/ 7144 w 1928813"/>
                <a:gd name="connsiteY13" fmla="*/ 228600 h 423862"/>
                <a:gd name="connsiteX14" fmla="*/ 0 w 1928813"/>
                <a:gd name="connsiteY14" fmla="*/ 209550 h 423862"/>
                <a:gd name="connsiteX15" fmla="*/ 0 w 1928813"/>
                <a:gd name="connsiteY15" fmla="*/ 185737 h 423862"/>
                <a:gd name="connsiteX16" fmla="*/ 4763 w 1928813"/>
                <a:gd name="connsiteY16" fmla="*/ 176212 h 423862"/>
                <a:gd name="connsiteX17" fmla="*/ 16669 w 1928813"/>
                <a:gd name="connsiteY17" fmla="*/ 171450 h 423862"/>
                <a:gd name="connsiteX18" fmla="*/ 45244 w 1928813"/>
                <a:gd name="connsiteY18" fmla="*/ 173831 h 423862"/>
                <a:gd name="connsiteX19" fmla="*/ 92869 w 1928813"/>
                <a:gd name="connsiteY19" fmla="*/ 190500 h 423862"/>
                <a:gd name="connsiteX20" fmla="*/ 150019 w 1928813"/>
                <a:gd name="connsiteY20" fmla="*/ 204787 h 423862"/>
                <a:gd name="connsiteX21" fmla="*/ 200025 w 1928813"/>
                <a:gd name="connsiteY21" fmla="*/ 216693 h 423862"/>
                <a:gd name="connsiteX22" fmla="*/ 247650 w 1928813"/>
                <a:gd name="connsiteY22" fmla="*/ 223837 h 423862"/>
                <a:gd name="connsiteX23" fmla="*/ 297657 w 1928813"/>
                <a:gd name="connsiteY23" fmla="*/ 223837 h 423862"/>
                <a:gd name="connsiteX24" fmla="*/ 378619 w 1928813"/>
                <a:gd name="connsiteY24" fmla="*/ 207168 h 423862"/>
                <a:gd name="connsiteX25" fmla="*/ 588169 w 1928813"/>
                <a:gd name="connsiteY25" fmla="*/ 173831 h 423862"/>
                <a:gd name="connsiteX26" fmla="*/ 883444 w 1928813"/>
                <a:gd name="connsiteY26" fmla="*/ 126206 h 423862"/>
                <a:gd name="connsiteX27" fmla="*/ 1019175 w 1928813"/>
                <a:gd name="connsiteY27" fmla="*/ 111918 h 423862"/>
                <a:gd name="connsiteX28" fmla="*/ 1143000 w 1928813"/>
                <a:gd name="connsiteY28" fmla="*/ 104775 h 423862"/>
                <a:gd name="connsiteX29" fmla="*/ 1254919 w 1928813"/>
                <a:gd name="connsiteY29" fmla="*/ 95250 h 423862"/>
                <a:gd name="connsiteX30" fmla="*/ 1340644 w 1928813"/>
                <a:gd name="connsiteY30" fmla="*/ 85725 h 423862"/>
                <a:gd name="connsiteX31" fmla="*/ 1400175 w 1928813"/>
                <a:gd name="connsiteY31" fmla="*/ 78581 h 423862"/>
                <a:gd name="connsiteX32" fmla="*/ 1457325 w 1928813"/>
                <a:gd name="connsiteY32" fmla="*/ 66675 h 423862"/>
                <a:gd name="connsiteX33" fmla="*/ 1476375 w 1928813"/>
                <a:gd name="connsiteY33" fmla="*/ 57150 h 423862"/>
                <a:gd name="connsiteX34" fmla="*/ 1514475 w 1928813"/>
                <a:gd name="connsiteY34" fmla="*/ 35718 h 423862"/>
                <a:gd name="connsiteX35" fmla="*/ 1571625 w 1928813"/>
                <a:gd name="connsiteY35" fmla="*/ 0 h 423862"/>
                <a:gd name="connsiteX36" fmla="*/ 1595438 w 1928813"/>
                <a:gd name="connsiteY36" fmla="*/ 2381 h 423862"/>
                <a:gd name="connsiteX37" fmla="*/ 1669257 w 1928813"/>
                <a:gd name="connsiteY37" fmla="*/ 14287 h 423862"/>
                <a:gd name="connsiteX38" fmla="*/ 1735932 w 1928813"/>
                <a:gd name="connsiteY38" fmla="*/ 30956 h 423862"/>
                <a:gd name="connsiteX39" fmla="*/ 1795463 w 1928813"/>
                <a:gd name="connsiteY39" fmla="*/ 47625 h 423862"/>
                <a:gd name="connsiteX40" fmla="*/ 1833563 w 1928813"/>
                <a:gd name="connsiteY40" fmla="*/ 61912 h 423862"/>
                <a:gd name="connsiteX41" fmla="*/ 1864519 w 1928813"/>
                <a:gd name="connsiteY41" fmla="*/ 78581 h 423862"/>
                <a:gd name="connsiteX42" fmla="*/ 1888332 w 1928813"/>
                <a:gd name="connsiteY42" fmla="*/ 95250 h 423862"/>
                <a:gd name="connsiteX43" fmla="*/ 1905000 w 1928813"/>
                <a:gd name="connsiteY43" fmla="*/ 111918 h 423862"/>
                <a:gd name="connsiteX44" fmla="*/ 1919288 w 1928813"/>
                <a:gd name="connsiteY44" fmla="*/ 135731 h 423862"/>
                <a:gd name="connsiteX45" fmla="*/ 1928813 w 1928813"/>
                <a:gd name="connsiteY45" fmla="*/ 159543 h 423862"/>
                <a:gd name="connsiteX46" fmla="*/ 1928813 w 1928813"/>
                <a:gd name="connsiteY46" fmla="*/ 173831 h 423862"/>
                <a:gd name="connsiteX47" fmla="*/ 1921669 w 1928813"/>
                <a:gd name="connsiteY47" fmla="*/ 200025 h 423862"/>
                <a:gd name="connsiteX48" fmla="*/ 1907382 w 1928813"/>
                <a:gd name="connsiteY48" fmla="*/ 214312 h 423862"/>
                <a:gd name="connsiteX49" fmla="*/ 1890713 w 1928813"/>
                <a:gd name="connsiteY49" fmla="*/ 226218 h 423862"/>
                <a:gd name="connsiteX50" fmla="*/ 1850232 w 1928813"/>
                <a:gd name="connsiteY50" fmla="*/ 235743 h 423862"/>
                <a:gd name="connsiteX51" fmla="*/ 1774032 w 1928813"/>
                <a:gd name="connsiteY51" fmla="*/ 245268 h 423862"/>
                <a:gd name="connsiteX52" fmla="*/ 1619250 w 1928813"/>
                <a:gd name="connsiteY52" fmla="*/ 247650 h 423862"/>
                <a:gd name="connsiteX53" fmla="*/ 1304925 w 1928813"/>
                <a:gd name="connsiteY53" fmla="*/ 261937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28813" h="423862">
                  <a:moveTo>
                    <a:pt x="1304925" y="261937"/>
                  </a:moveTo>
                  <a:lnTo>
                    <a:pt x="1028700" y="295275"/>
                  </a:lnTo>
                  <a:lnTo>
                    <a:pt x="878682" y="309562"/>
                  </a:lnTo>
                  <a:lnTo>
                    <a:pt x="697707" y="335756"/>
                  </a:lnTo>
                  <a:lnTo>
                    <a:pt x="592932" y="357187"/>
                  </a:lnTo>
                  <a:lnTo>
                    <a:pt x="497682" y="378618"/>
                  </a:lnTo>
                  <a:lnTo>
                    <a:pt x="397669" y="407193"/>
                  </a:lnTo>
                  <a:lnTo>
                    <a:pt x="340519" y="423862"/>
                  </a:lnTo>
                  <a:lnTo>
                    <a:pt x="319088" y="416718"/>
                  </a:lnTo>
                  <a:lnTo>
                    <a:pt x="238125" y="376237"/>
                  </a:lnTo>
                  <a:lnTo>
                    <a:pt x="154782" y="328612"/>
                  </a:lnTo>
                  <a:lnTo>
                    <a:pt x="71438" y="273843"/>
                  </a:lnTo>
                  <a:lnTo>
                    <a:pt x="21432" y="240506"/>
                  </a:lnTo>
                  <a:lnTo>
                    <a:pt x="7144" y="228600"/>
                  </a:lnTo>
                  <a:lnTo>
                    <a:pt x="0" y="209550"/>
                  </a:lnTo>
                  <a:lnTo>
                    <a:pt x="0" y="185737"/>
                  </a:lnTo>
                  <a:lnTo>
                    <a:pt x="4763" y="176212"/>
                  </a:lnTo>
                  <a:lnTo>
                    <a:pt x="16669" y="171450"/>
                  </a:lnTo>
                  <a:lnTo>
                    <a:pt x="45244" y="173831"/>
                  </a:lnTo>
                  <a:lnTo>
                    <a:pt x="92869" y="190500"/>
                  </a:lnTo>
                  <a:lnTo>
                    <a:pt x="150019" y="204787"/>
                  </a:lnTo>
                  <a:lnTo>
                    <a:pt x="200025" y="216693"/>
                  </a:lnTo>
                  <a:lnTo>
                    <a:pt x="247650" y="223837"/>
                  </a:lnTo>
                  <a:lnTo>
                    <a:pt x="297657" y="223837"/>
                  </a:lnTo>
                  <a:lnTo>
                    <a:pt x="378619" y="207168"/>
                  </a:lnTo>
                  <a:lnTo>
                    <a:pt x="588169" y="173831"/>
                  </a:lnTo>
                  <a:lnTo>
                    <a:pt x="883444" y="126206"/>
                  </a:lnTo>
                  <a:lnTo>
                    <a:pt x="1019175" y="111918"/>
                  </a:lnTo>
                  <a:lnTo>
                    <a:pt x="1143000" y="104775"/>
                  </a:lnTo>
                  <a:lnTo>
                    <a:pt x="1254919" y="95250"/>
                  </a:lnTo>
                  <a:lnTo>
                    <a:pt x="1340644" y="85725"/>
                  </a:lnTo>
                  <a:lnTo>
                    <a:pt x="1400175" y="78581"/>
                  </a:lnTo>
                  <a:lnTo>
                    <a:pt x="1457325" y="66675"/>
                  </a:lnTo>
                  <a:lnTo>
                    <a:pt x="1476375" y="57150"/>
                  </a:lnTo>
                  <a:lnTo>
                    <a:pt x="1514475" y="35718"/>
                  </a:lnTo>
                  <a:lnTo>
                    <a:pt x="1571625" y="0"/>
                  </a:lnTo>
                  <a:lnTo>
                    <a:pt x="1595438" y="2381"/>
                  </a:lnTo>
                  <a:lnTo>
                    <a:pt x="1669257" y="14287"/>
                  </a:lnTo>
                  <a:lnTo>
                    <a:pt x="1735932" y="30956"/>
                  </a:lnTo>
                  <a:lnTo>
                    <a:pt x="1795463" y="47625"/>
                  </a:lnTo>
                  <a:lnTo>
                    <a:pt x="1833563" y="61912"/>
                  </a:lnTo>
                  <a:lnTo>
                    <a:pt x="1864519" y="78581"/>
                  </a:lnTo>
                  <a:lnTo>
                    <a:pt x="1888332" y="95250"/>
                  </a:lnTo>
                  <a:lnTo>
                    <a:pt x="1905000" y="111918"/>
                  </a:lnTo>
                  <a:lnTo>
                    <a:pt x="1919288" y="135731"/>
                  </a:lnTo>
                  <a:lnTo>
                    <a:pt x="1928813" y="159543"/>
                  </a:lnTo>
                  <a:lnTo>
                    <a:pt x="1928813" y="173831"/>
                  </a:lnTo>
                  <a:lnTo>
                    <a:pt x="1921669" y="200025"/>
                  </a:lnTo>
                  <a:lnTo>
                    <a:pt x="1907382" y="214312"/>
                  </a:lnTo>
                  <a:lnTo>
                    <a:pt x="1890713" y="226218"/>
                  </a:lnTo>
                  <a:lnTo>
                    <a:pt x="1850232" y="235743"/>
                  </a:lnTo>
                  <a:lnTo>
                    <a:pt x="1774032" y="245268"/>
                  </a:lnTo>
                  <a:lnTo>
                    <a:pt x="1619250" y="247650"/>
                  </a:lnTo>
                  <a:lnTo>
                    <a:pt x="1304925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41C199D9-D66B-4F50-A0CF-D55D995F5D8B}"/>
                </a:ext>
              </a:extLst>
            </p:cNvPr>
            <p:cNvSpPr/>
            <p:nvPr/>
          </p:nvSpPr>
          <p:spPr>
            <a:xfrm>
              <a:off x="5746750" y="3887789"/>
              <a:ext cx="496888" cy="879475"/>
            </a:xfrm>
            <a:custGeom>
              <a:avLst/>
              <a:gdLst>
                <a:gd name="connsiteX0" fmla="*/ 202407 w 497682"/>
                <a:gd name="connsiteY0" fmla="*/ 473869 h 878682"/>
                <a:gd name="connsiteX1" fmla="*/ 119063 w 497682"/>
                <a:gd name="connsiteY1" fmla="*/ 188119 h 878682"/>
                <a:gd name="connsiteX2" fmla="*/ 109538 w 497682"/>
                <a:gd name="connsiteY2" fmla="*/ 166688 h 878682"/>
                <a:gd name="connsiteX3" fmla="*/ 76200 w 497682"/>
                <a:gd name="connsiteY3" fmla="*/ 128588 h 878682"/>
                <a:gd name="connsiteX4" fmla="*/ 38100 w 497682"/>
                <a:gd name="connsiteY4" fmla="*/ 90488 h 878682"/>
                <a:gd name="connsiteX5" fmla="*/ 16669 w 497682"/>
                <a:gd name="connsiteY5" fmla="*/ 64294 h 878682"/>
                <a:gd name="connsiteX6" fmla="*/ 2382 w 497682"/>
                <a:gd name="connsiteY6" fmla="*/ 38100 h 878682"/>
                <a:gd name="connsiteX7" fmla="*/ 0 w 497682"/>
                <a:gd name="connsiteY7" fmla="*/ 16669 h 878682"/>
                <a:gd name="connsiteX8" fmla="*/ 7144 w 497682"/>
                <a:gd name="connsiteY8" fmla="*/ 4763 h 878682"/>
                <a:gd name="connsiteX9" fmla="*/ 21432 w 497682"/>
                <a:gd name="connsiteY9" fmla="*/ 0 h 878682"/>
                <a:gd name="connsiteX10" fmla="*/ 61913 w 497682"/>
                <a:gd name="connsiteY10" fmla="*/ 9525 h 878682"/>
                <a:gd name="connsiteX11" fmla="*/ 126207 w 497682"/>
                <a:gd name="connsiteY11" fmla="*/ 26194 h 878682"/>
                <a:gd name="connsiteX12" fmla="*/ 195263 w 497682"/>
                <a:gd name="connsiteY12" fmla="*/ 50007 h 878682"/>
                <a:gd name="connsiteX13" fmla="*/ 252413 w 497682"/>
                <a:gd name="connsiteY13" fmla="*/ 73819 h 878682"/>
                <a:gd name="connsiteX14" fmla="*/ 280988 w 497682"/>
                <a:gd name="connsiteY14" fmla="*/ 97632 h 878682"/>
                <a:gd name="connsiteX15" fmla="*/ 297657 w 497682"/>
                <a:gd name="connsiteY15" fmla="*/ 161925 h 878682"/>
                <a:gd name="connsiteX16" fmla="*/ 361950 w 497682"/>
                <a:gd name="connsiteY16" fmla="*/ 390525 h 878682"/>
                <a:gd name="connsiteX17" fmla="*/ 378619 w 497682"/>
                <a:gd name="connsiteY17" fmla="*/ 454819 h 878682"/>
                <a:gd name="connsiteX18" fmla="*/ 402432 w 497682"/>
                <a:gd name="connsiteY18" fmla="*/ 545307 h 878682"/>
                <a:gd name="connsiteX19" fmla="*/ 440532 w 497682"/>
                <a:gd name="connsiteY19" fmla="*/ 704850 h 878682"/>
                <a:gd name="connsiteX20" fmla="*/ 497682 w 497682"/>
                <a:gd name="connsiteY20" fmla="*/ 795338 h 878682"/>
                <a:gd name="connsiteX21" fmla="*/ 481013 w 497682"/>
                <a:gd name="connsiteY21" fmla="*/ 819150 h 878682"/>
                <a:gd name="connsiteX22" fmla="*/ 447675 w 497682"/>
                <a:gd name="connsiteY22" fmla="*/ 842963 h 878682"/>
                <a:gd name="connsiteX23" fmla="*/ 416719 w 497682"/>
                <a:gd name="connsiteY23" fmla="*/ 859632 h 878682"/>
                <a:gd name="connsiteX24" fmla="*/ 383382 w 497682"/>
                <a:gd name="connsiteY24" fmla="*/ 876300 h 878682"/>
                <a:gd name="connsiteX25" fmla="*/ 366713 w 497682"/>
                <a:gd name="connsiteY25" fmla="*/ 878682 h 878682"/>
                <a:gd name="connsiteX26" fmla="*/ 352425 w 497682"/>
                <a:gd name="connsiteY26" fmla="*/ 878682 h 878682"/>
                <a:gd name="connsiteX27" fmla="*/ 328613 w 497682"/>
                <a:gd name="connsiteY27" fmla="*/ 866775 h 878682"/>
                <a:gd name="connsiteX28" fmla="*/ 307182 w 497682"/>
                <a:gd name="connsiteY28" fmla="*/ 850107 h 878682"/>
                <a:gd name="connsiteX29" fmla="*/ 285750 w 497682"/>
                <a:gd name="connsiteY29" fmla="*/ 823913 h 878682"/>
                <a:gd name="connsiteX30" fmla="*/ 269082 w 497682"/>
                <a:gd name="connsiteY30" fmla="*/ 788194 h 878682"/>
                <a:gd name="connsiteX31" fmla="*/ 261938 w 497682"/>
                <a:gd name="connsiteY31" fmla="*/ 740569 h 878682"/>
                <a:gd name="connsiteX32" fmla="*/ 247650 w 497682"/>
                <a:gd name="connsiteY32" fmla="*/ 678657 h 878682"/>
                <a:gd name="connsiteX33" fmla="*/ 202407 w 497682"/>
                <a:gd name="connsiteY33" fmla="*/ 473869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7682" h="878682">
                  <a:moveTo>
                    <a:pt x="202407" y="473869"/>
                  </a:moveTo>
                  <a:lnTo>
                    <a:pt x="119063" y="188119"/>
                  </a:lnTo>
                  <a:lnTo>
                    <a:pt x="109538" y="166688"/>
                  </a:lnTo>
                  <a:lnTo>
                    <a:pt x="76200" y="128588"/>
                  </a:lnTo>
                  <a:lnTo>
                    <a:pt x="38100" y="90488"/>
                  </a:lnTo>
                  <a:lnTo>
                    <a:pt x="16669" y="64294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21432" y="0"/>
                  </a:lnTo>
                  <a:lnTo>
                    <a:pt x="61913" y="9525"/>
                  </a:lnTo>
                  <a:lnTo>
                    <a:pt x="126207" y="26194"/>
                  </a:lnTo>
                  <a:lnTo>
                    <a:pt x="195263" y="50007"/>
                  </a:lnTo>
                  <a:lnTo>
                    <a:pt x="252413" y="73819"/>
                  </a:lnTo>
                  <a:lnTo>
                    <a:pt x="280988" y="97632"/>
                  </a:lnTo>
                  <a:lnTo>
                    <a:pt x="297657" y="161925"/>
                  </a:lnTo>
                  <a:lnTo>
                    <a:pt x="361950" y="390525"/>
                  </a:lnTo>
                  <a:lnTo>
                    <a:pt x="378619" y="454819"/>
                  </a:lnTo>
                  <a:lnTo>
                    <a:pt x="402432" y="545307"/>
                  </a:lnTo>
                  <a:lnTo>
                    <a:pt x="440532" y="704850"/>
                  </a:lnTo>
                  <a:lnTo>
                    <a:pt x="497682" y="795338"/>
                  </a:lnTo>
                  <a:lnTo>
                    <a:pt x="481013" y="819150"/>
                  </a:lnTo>
                  <a:lnTo>
                    <a:pt x="447675" y="842963"/>
                  </a:lnTo>
                  <a:lnTo>
                    <a:pt x="416719" y="859632"/>
                  </a:lnTo>
                  <a:lnTo>
                    <a:pt x="383382" y="876300"/>
                  </a:lnTo>
                  <a:lnTo>
                    <a:pt x="366713" y="878682"/>
                  </a:lnTo>
                  <a:lnTo>
                    <a:pt x="352425" y="878682"/>
                  </a:lnTo>
                  <a:lnTo>
                    <a:pt x="328613" y="866775"/>
                  </a:lnTo>
                  <a:lnTo>
                    <a:pt x="307182" y="850107"/>
                  </a:lnTo>
                  <a:lnTo>
                    <a:pt x="285750" y="823913"/>
                  </a:lnTo>
                  <a:lnTo>
                    <a:pt x="269082" y="788194"/>
                  </a:lnTo>
                  <a:lnTo>
                    <a:pt x="261938" y="740569"/>
                  </a:lnTo>
                  <a:lnTo>
                    <a:pt x="247650" y="678657"/>
                  </a:lnTo>
                  <a:lnTo>
                    <a:pt x="202407" y="473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0B3B5609-C890-45C9-B32F-64FC799A6A60}"/>
                </a:ext>
              </a:extLst>
            </p:cNvPr>
            <p:cNvSpPr/>
            <p:nvPr/>
          </p:nvSpPr>
          <p:spPr>
            <a:xfrm rot="16200000">
              <a:off x="3128170" y="2158207"/>
              <a:ext cx="2381250" cy="1490662"/>
            </a:xfrm>
            <a:custGeom>
              <a:avLst/>
              <a:gdLst>
                <a:gd name="connsiteX0" fmla="*/ 1407319 w 2381250"/>
                <a:gd name="connsiteY0" fmla="*/ 1107282 h 1490663"/>
                <a:gd name="connsiteX1" fmla="*/ 1112044 w 2381250"/>
                <a:gd name="connsiteY1" fmla="*/ 940594 h 1490663"/>
                <a:gd name="connsiteX2" fmla="*/ 978694 w 2381250"/>
                <a:gd name="connsiteY2" fmla="*/ 859632 h 1490663"/>
                <a:gd name="connsiteX3" fmla="*/ 764381 w 2381250"/>
                <a:gd name="connsiteY3" fmla="*/ 704850 h 1490663"/>
                <a:gd name="connsiteX4" fmla="*/ 581025 w 2381250"/>
                <a:gd name="connsiteY4" fmla="*/ 564357 h 1490663"/>
                <a:gd name="connsiteX5" fmla="*/ 416719 w 2381250"/>
                <a:gd name="connsiteY5" fmla="*/ 431007 h 1490663"/>
                <a:gd name="connsiteX6" fmla="*/ 307181 w 2381250"/>
                <a:gd name="connsiteY6" fmla="*/ 335757 h 1490663"/>
                <a:gd name="connsiteX7" fmla="*/ 188119 w 2381250"/>
                <a:gd name="connsiteY7" fmla="*/ 228600 h 1490663"/>
                <a:gd name="connsiteX8" fmla="*/ 83344 w 2381250"/>
                <a:gd name="connsiteY8" fmla="*/ 128588 h 1490663"/>
                <a:gd name="connsiteX9" fmla="*/ 28575 w 2381250"/>
                <a:gd name="connsiteY9" fmla="*/ 83344 h 1490663"/>
                <a:gd name="connsiteX10" fmla="*/ 14287 w 2381250"/>
                <a:gd name="connsiteY10" fmla="*/ 64294 h 1490663"/>
                <a:gd name="connsiteX11" fmla="*/ 4762 w 2381250"/>
                <a:gd name="connsiteY11" fmla="*/ 45244 h 1490663"/>
                <a:gd name="connsiteX12" fmla="*/ 0 w 2381250"/>
                <a:gd name="connsiteY12" fmla="*/ 23813 h 1490663"/>
                <a:gd name="connsiteX13" fmla="*/ 0 w 2381250"/>
                <a:gd name="connsiteY13" fmla="*/ 9525 h 1490663"/>
                <a:gd name="connsiteX14" fmla="*/ 7144 w 2381250"/>
                <a:gd name="connsiteY14" fmla="*/ 0 h 1490663"/>
                <a:gd name="connsiteX15" fmla="*/ 23812 w 2381250"/>
                <a:gd name="connsiteY15" fmla="*/ 0 h 1490663"/>
                <a:gd name="connsiteX16" fmla="*/ 50006 w 2381250"/>
                <a:gd name="connsiteY16" fmla="*/ 7144 h 1490663"/>
                <a:gd name="connsiteX17" fmla="*/ 100012 w 2381250"/>
                <a:gd name="connsiteY17" fmla="*/ 45244 h 1490663"/>
                <a:gd name="connsiteX18" fmla="*/ 247650 w 2381250"/>
                <a:gd name="connsiteY18" fmla="*/ 157163 h 1490663"/>
                <a:gd name="connsiteX19" fmla="*/ 395287 w 2381250"/>
                <a:gd name="connsiteY19" fmla="*/ 264319 h 1490663"/>
                <a:gd name="connsiteX20" fmla="*/ 538162 w 2381250"/>
                <a:gd name="connsiteY20" fmla="*/ 364332 h 1490663"/>
                <a:gd name="connsiteX21" fmla="*/ 676275 w 2381250"/>
                <a:gd name="connsiteY21" fmla="*/ 457200 h 1490663"/>
                <a:gd name="connsiteX22" fmla="*/ 859631 w 2381250"/>
                <a:gd name="connsiteY22" fmla="*/ 576263 h 1490663"/>
                <a:gd name="connsiteX23" fmla="*/ 1007269 w 2381250"/>
                <a:gd name="connsiteY23" fmla="*/ 666750 h 1490663"/>
                <a:gd name="connsiteX24" fmla="*/ 1128712 w 2381250"/>
                <a:gd name="connsiteY24" fmla="*/ 738188 h 1490663"/>
                <a:gd name="connsiteX25" fmla="*/ 1254919 w 2381250"/>
                <a:gd name="connsiteY25" fmla="*/ 809625 h 1490663"/>
                <a:gd name="connsiteX26" fmla="*/ 1373981 w 2381250"/>
                <a:gd name="connsiteY26" fmla="*/ 871538 h 1490663"/>
                <a:gd name="connsiteX27" fmla="*/ 1509712 w 2381250"/>
                <a:gd name="connsiteY27" fmla="*/ 938213 h 1490663"/>
                <a:gd name="connsiteX28" fmla="*/ 1645444 w 2381250"/>
                <a:gd name="connsiteY28" fmla="*/ 1000125 h 1490663"/>
                <a:gd name="connsiteX29" fmla="*/ 1752600 w 2381250"/>
                <a:gd name="connsiteY29" fmla="*/ 1047750 h 1490663"/>
                <a:gd name="connsiteX30" fmla="*/ 1869281 w 2381250"/>
                <a:gd name="connsiteY30" fmla="*/ 1092994 h 1490663"/>
                <a:gd name="connsiteX31" fmla="*/ 1976437 w 2381250"/>
                <a:gd name="connsiteY31" fmla="*/ 1135857 h 1490663"/>
                <a:gd name="connsiteX32" fmla="*/ 2055019 w 2381250"/>
                <a:gd name="connsiteY32" fmla="*/ 1157288 h 1490663"/>
                <a:gd name="connsiteX33" fmla="*/ 2124075 w 2381250"/>
                <a:gd name="connsiteY33" fmla="*/ 1171575 h 1490663"/>
                <a:gd name="connsiteX34" fmla="*/ 2174081 w 2381250"/>
                <a:gd name="connsiteY34" fmla="*/ 1176338 h 1490663"/>
                <a:gd name="connsiteX35" fmla="*/ 2200275 w 2381250"/>
                <a:gd name="connsiteY35" fmla="*/ 1176338 h 1490663"/>
                <a:gd name="connsiteX36" fmla="*/ 2235994 w 2381250"/>
                <a:gd name="connsiteY36" fmla="*/ 1166813 h 1490663"/>
                <a:gd name="connsiteX37" fmla="*/ 2281237 w 2381250"/>
                <a:gd name="connsiteY37" fmla="*/ 1138238 h 1490663"/>
                <a:gd name="connsiteX38" fmla="*/ 2326481 w 2381250"/>
                <a:gd name="connsiteY38" fmla="*/ 1100138 h 1490663"/>
                <a:gd name="connsiteX39" fmla="*/ 2343150 w 2381250"/>
                <a:gd name="connsiteY39" fmla="*/ 1085850 h 1490663"/>
                <a:gd name="connsiteX40" fmla="*/ 2355056 w 2381250"/>
                <a:gd name="connsiteY40" fmla="*/ 1083469 h 1490663"/>
                <a:gd name="connsiteX41" fmla="*/ 2371725 w 2381250"/>
                <a:gd name="connsiteY41" fmla="*/ 1085850 h 1490663"/>
                <a:gd name="connsiteX42" fmla="*/ 2378869 w 2381250"/>
                <a:gd name="connsiteY42" fmla="*/ 1092994 h 1490663"/>
                <a:gd name="connsiteX43" fmla="*/ 2381250 w 2381250"/>
                <a:gd name="connsiteY43" fmla="*/ 1112044 h 1490663"/>
                <a:gd name="connsiteX44" fmla="*/ 2376487 w 2381250"/>
                <a:gd name="connsiteY44" fmla="*/ 1152525 h 1490663"/>
                <a:gd name="connsiteX45" fmla="*/ 2366962 w 2381250"/>
                <a:gd name="connsiteY45" fmla="*/ 1193007 h 1490663"/>
                <a:gd name="connsiteX46" fmla="*/ 2345531 w 2381250"/>
                <a:gd name="connsiteY46" fmla="*/ 1240632 h 1490663"/>
                <a:gd name="connsiteX47" fmla="*/ 2302669 w 2381250"/>
                <a:gd name="connsiteY47" fmla="*/ 1300163 h 1490663"/>
                <a:gd name="connsiteX48" fmla="*/ 2266950 w 2381250"/>
                <a:gd name="connsiteY48" fmla="*/ 1345407 h 1490663"/>
                <a:gd name="connsiteX49" fmla="*/ 2195512 w 2381250"/>
                <a:gd name="connsiteY49" fmla="*/ 1419225 h 1490663"/>
                <a:gd name="connsiteX50" fmla="*/ 2133600 w 2381250"/>
                <a:gd name="connsiteY50" fmla="*/ 1466850 h 1490663"/>
                <a:gd name="connsiteX51" fmla="*/ 2105025 w 2381250"/>
                <a:gd name="connsiteY51" fmla="*/ 1485900 h 1490663"/>
                <a:gd name="connsiteX52" fmla="*/ 2078831 w 2381250"/>
                <a:gd name="connsiteY52" fmla="*/ 1490663 h 1490663"/>
                <a:gd name="connsiteX53" fmla="*/ 2059781 w 2381250"/>
                <a:gd name="connsiteY53" fmla="*/ 1490663 h 1490663"/>
                <a:gd name="connsiteX54" fmla="*/ 2038350 w 2381250"/>
                <a:gd name="connsiteY54" fmla="*/ 1481138 h 1490663"/>
                <a:gd name="connsiteX55" fmla="*/ 1997869 w 2381250"/>
                <a:gd name="connsiteY55" fmla="*/ 1440657 h 1490663"/>
                <a:gd name="connsiteX56" fmla="*/ 1962150 w 2381250"/>
                <a:gd name="connsiteY56" fmla="*/ 1412082 h 1490663"/>
                <a:gd name="connsiteX57" fmla="*/ 1902619 w 2381250"/>
                <a:gd name="connsiteY57" fmla="*/ 1371600 h 1490663"/>
                <a:gd name="connsiteX58" fmla="*/ 1771650 w 2381250"/>
                <a:gd name="connsiteY58" fmla="*/ 1304925 h 1490663"/>
                <a:gd name="connsiteX59" fmla="*/ 1407319 w 2381250"/>
                <a:gd name="connsiteY59" fmla="*/ 1107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0" h="1490663">
                  <a:moveTo>
                    <a:pt x="1407319" y="1107282"/>
                  </a:moveTo>
                  <a:lnTo>
                    <a:pt x="1112044" y="940594"/>
                  </a:lnTo>
                  <a:lnTo>
                    <a:pt x="978694" y="859632"/>
                  </a:lnTo>
                  <a:lnTo>
                    <a:pt x="764381" y="704850"/>
                  </a:lnTo>
                  <a:lnTo>
                    <a:pt x="581025" y="564357"/>
                  </a:lnTo>
                  <a:lnTo>
                    <a:pt x="416719" y="431007"/>
                  </a:lnTo>
                  <a:lnTo>
                    <a:pt x="307181" y="335757"/>
                  </a:lnTo>
                  <a:lnTo>
                    <a:pt x="188119" y="228600"/>
                  </a:lnTo>
                  <a:lnTo>
                    <a:pt x="83344" y="128588"/>
                  </a:lnTo>
                  <a:lnTo>
                    <a:pt x="28575" y="83344"/>
                  </a:lnTo>
                  <a:lnTo>
                    <a:pt x="14287" y="64294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3812" y="0"/>
                  </a:lnTo>
                  <a:lnTo>
                    <a:pt x="50006" y="7144"/>
                  </a:lnTo>
                  <a:lnTo>
                    <a:pt x="100012" y="45244"/>
                  </a:lnTo>
                  <a:lnTo>
                    <a:pt x="247650" y="157163"/>
                  </a:lnTo>
                  <a:lnTo>
                    <a:pt x="395287" y="264319"/>
                  </a:lnTo>
                  <a:lnTo>
                    <a:pt x="538162" y="364332"/>
                  </a:lnTo>
                  <a:lnTo>
                    <a:pt x="676275" y="457200"/>
                  </a:lnTo>
                  <a:lnTo>
                    <a:pt x="859631" y="576263"/>
                  </a:lnTo>
                  <a:lnTo>
                    <a:pt x="1007269" y="666750"/>
                  </a:lnTo>
                  <a:lnTo>
                    <a:pt x="1128712" y="738188"/>
                  </a:lnTo>
                  <a:lnTo>
                    <a:pt x="1254919" y="809625"/>
                  </a:lnTo>
                  <a:lnTo>
                    <a:pt x="1373981" y="871538"/>
                  </a:lnTo>
                  <a:lnTo>
                    <a:pt x="1509712" y="938213"/>
                  </a:lnTo>
                  <a:lnTo>
                    <a:pt x="1645444" y="1000125"/>
                  </a:lnTo>
                  <a:lnTo>
                    <a:pt x="1752600" y="1047750"/>
                  </a:lnTo>
                  <a:lnTo>
                    <a:pt x="1869281" y="1092994"/>
                  </a:lnTo>
                  <a:lnTo>
                    <a:pt x="1976437" y="1135857"/>
                  </a:lnTo>
                  <a:lnTo>
                    <a:pt x="2055019" y="1157288"/>
                  </a:lnTo>
                  <a:lnTo>
                    <a:pt x="2124075" y="1171575"/>
                  </a:lnTo>
                  <a:lnTo>
                    <a:pt x="2174081" y="1176338"/>
                  </a:lnTo>
                  <a:lnTo>
                    <a:pt x="2200275" y="1176338"/>
                  </a:lnTo>
                  <a:lnTo>
                    <a:pt x="2235994" y="1166813"/>
                  </a:lnTo>
                  <a:lnTo>
                    <a:pt x="2281237" y="1138238"/>
                  </a:lnTo>
                  <a:lnTo>
                    <a:pt x="2326481" y="1100138"/>
                  </a:lnTo>
                  <a:lnTo>
                    <a:pt x="2343150" y="1085850"/>
                  </a:lnTo>
                  <a:lnTo>
                    <a:pt x="2355056" y="1083469"/>
                  </a:lnTo>
                  <a:lnTo>
                    <a:pt x="2371725" y="1085850"/>
                  </a:lnTo>
                  <a:lnTo>
                    <a:pt x="2378869" y="1092994"/>
                  </a:lnTo>
                  <a:lnTo>
                    <a:pt x="2381250" y="1112044"/>
                  </a:lnTo>
                  <a:lnTo>
                    <a:pt x="2376487" y="1152525"/>
                  </a:lnTo>
                  <a:lnTo>
                    <a:pt x="2366962" y="1193007"/>
                  </a:lnTo>
                  <a:lnTo>
                    <a:pt x="2345531" y="1240632"/>
                  </a:lnTo>
                  <a:lnTo>
                    <a:pt x="2302669" y="1300163"/>
                  </a:lnTo>
                  <a:lnTo>
                    <a:pt x="2266950" y="1345407"/>
                  </a:lnTo>
                  <a:lnTo>
                    <a:pt x="2195512" y="1419225"/>
                  </a:lnTo>
                  <a:lnTo>
                    <a:pt x="2133600" y="1466850"/>
                  </a:lnTo>
                  <a:lnTo>
                    <a:pt x="2105025" y="1485900"/>
                  </a:lnTo>
                  <a:lnTo>
                    <a:pt x="2078831" y="1490663"/>
                  </a:lnTo>
                  <a:lnTo>
                    <a:pt x="2059781" y="1490663"/>
                  </a:lnTo>
                  <a:lnTo>
                    <a:pt x="2038350" y="1481138"/>
                  </a:lnTo>
                  <a:lnTo>
                    <a:pt x="1997869" y="1440657"/>
                  </a:lnTo>
                  <a:lnTo>
                    <a:pt x="1962150" y="1412082"/>
                  </a:lnTo>
                  <a:lnTo>
                    <a:pt x="1902619" y="1371600"/>
                  </a:lnTo>
                  <a:lnTo>
                    <a:pt x="1771650" y="1304925"/>
                  </a:lnTo>
                  <a:lnTo>
                    <a:pt x="1407319" y="110728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C205C731-C49C-4458-9494-DC68485E2F54}"/>
                </a:ext>
              </a:extLst>
            </p:cNvPr>
            <p:cNvSpPr/>
            <p:nvPr/>
          </p:nvSpPr>
          <p:spPr>
            <a:xfrm rot="16200000">
              <a:off x="3667127" y="3665539"/>
              <a:ext cx="3305175" cy="422275"/>
            </a:xfrm>
            <a:custGeom>
              <a:avLst/>
              <a:gdLst>
                <a:gd name="connsiteX0" fmla="*/ 1804307 w 3306536"/>
                <a:gd name="connsiteY0" fmla="*/ 397328 h 421821"/>
                <a:gd name="connsiteX1" fmla="*/ 1129393 w 3306536"/>
                <a:gd name="connsiteY1" fmla="*/ 400050 h 421821"/>
                <a:gd name="connsiteX2" fmla="*/ 683079 w 3306536"/>
                <a:gd name="connsiteY2" fmla="*/ 400050 h 421821"/>
                <a:gd name="connsiteX3" fmla="*/ 312964 w 3306536"/>
                <a:gd name="connsiteY3" fmla="*/ 397328 h 421821"/>
                <a:gd name="connsiteX4" fmla="*/ 157843 w 3306536"/>
                <a:gd name="connsiteY4" fmla="*/ 405493 h 421821"/>
                <a:gd name="connsiteX5" fmla="*/ 84364 w 3306536"/>
                <a:gd name="connsiteY5" fmla="*/ 375557 h 421821"/>
                <a:gd name="connsiteX6" fmla="*/ 46264 w 3306536"/>
                <a:gd name="connsiteY6" fmla="*/ 356507 h 421821"/>
                <a:gd name="connsiteX7" fmla="*/ 24493 w 3306536"/>
                <a:gd name="connsiteY7" fmla="*/ 342900 h 421821"/>
                <a:gd name="connsiteX8" fmla="*/ 2721 w 3306536"/>
                <a:gd name="connsiteY8" fmla="*/ 315686 h 421821"/>
                <a:gd name="connsiteX9" fmla="*/ 0 w 3306536"/>
                <a:gd name="connsiteY9" fmla="*/ 285750 h 421821"/>
                <a:gd name="connsiteX10" fmla="*/ 8164 w 3306536"/>
                <a:gd name="connsiteY10" fmla="*/ 261257 h 421821"/>
                <a:gd name="connsiteX11" fmla="*/ 27214 w 3306536"/>
                <a:gd name="connsiteY11" fmla="*/ 234043 h 421821"/>
                <a:gd name="connsiteX12" fmla="*/ 68036 w 3306536"/>
                <a:gd name="connsiteY12" fmla="*/ 204107 h 421821"/>
                <a:gd name="connsiteX13" fmla="*/ 108857 w 3306536"/>
                <a:gd name="connsiteY13" fmla="*/ 193221 h 421821"/>
                <a:gd name="connsiteX14" fmla="*/ 266700 w 3306536"/>
                <a:gd name="connsiteY14" fmla="*/ 176893 h 421821"/>
                <a:gd name="connsiteX15" fmla="*/ 356507 w 3306536"/>
                <a:gd name="connsiteY15" fmla="*/ 176893 h 421821"/>
                <a:gd name="connsiteX16" fmla="*/ 427264 w 3306536"/>
                <a:gd name="connsiteY16" fmla="*/ 187778 h 421821"/>
                <a:gd name="connsiteX17" fmla="*/ 508907 w 3306536"/>
                <a:gd name="connsiteY17" fmla="*/ 195943 h 421821"/>
                <a:gd name="connsiteX18" fmla="*/ 623207 w 3306536"/>
                <a:gd name="connsiteY18" fmla="*/ 198664 h 421821"/>
                <a:gd name="connsiteX19" fmla="*/ 1208314 w 3306536"/>
                <a:gd name="connsiteY19" fmla="*/ 195943 h 421821"/>
                <a:gd name="connsiteX20" fmla="*/ 1679121 w 3306536"/>
                <a:gd name="connsiteY20" fmla="*/ 198664 h 421821"/>
                <a:gd name="connsiteX21" fmla="*/ 2193471 w 3306536"/>
                <a:gd name="connsiteY21" fmla="*/ 198664 h 421821"/>
                <a:gd name="connsiteX22" fmla="*/ 2724150 w 3306536"/>
                <a:gd name="connsiteY22" fmla="*/ 198664 h 421821"/>
                <a:gd name="connsiteX23" fmla="*/ 2920093 w 3306536"/>
                <a:gd name="connsiteY23" fmla="*/ 195943 h 421821"/>
                <a:gd name="connsiteX24" fmla="*/ 2969079 w 3306536"/>
                <a:gd name="connsiteY24" fmla="*/ 193221 h 421821"/>
                <a:gd name="connsiteX25" fmla="*/ 3015343 w 3306536"/>
                <a:gd name="connsiteY25" fmla="*/ 179614 h 421821"/>
                <a:gd name="connsiteX26" fmla="*/ 3067050 w 3306536"/>
                <a:gd name="connsiteY26" fmla="*/ 149678 h 421821"/>
                <a:gd name="connsiteX27" fmla="*/ 3167743 w 3306536"/>
                <a:gd name="connsiteY27" fmla="*/ 84364 h 421821"/>
                <a:gd name="connsiteX28" fmla="*/ 3211286 w 3306536"/>
                <a:gd name="connsiteY28" fmla="*/ 40821 h 421821"/>
                <a:gd name="connsiteX29" fmla="*/ 3249386 w 3306536"/>
                <a:gd name="connsiteY29" fmla="*/ 8164 h 421821"/>
                <a:gd name="connsiteX30" fmla="*/ 3282043 w 3306536"/>
                <a:gd name="connsiteY30" fmla="*/ 0 h 421821"/>
                <a:gd name="connsiteX31" fmla="*/ 3298371 w 3306536"/>
                <a:gd name="connsiteY31" fmla="*/ 5443 h 421821"/>
                <a:gd name="connsiteX32" fmla="*/ 3306536 w 3306536"/>
                <a:gd name="connsiteY32" fmla="*/ 19050 h 421821"/>
                <a:gd name="connsiteX33" fmla="*/ 3306536 w 3306536"/>
                <a:gd name="connsiteY33" fmla="*/ 38100 h 421821"/>
                <a:gd name="connsiteX34" fmla="*/ 3290207 w 3306536"/>
                <a:gd name="connsiteY34" fmla="*/ 89807 h 421821"/>
                <a:gd name="connsiteX35" fmla="*/ 3257550 w 3306536"/>
                <a:gd name="connsiteY35" fmla="*/ 163286 h 421821"/>
                <a:gd name="connsiteX36" fmla="*/ 3189514 w 3306536"/>
                <a:gd name="connsiteY36" fmla="*/ 277586 h 421821"/>
                <a:gd name="connsiteX37" fmla="*/ 3105150 w 3306536"/>
                <a:gd name="connsiteY37" fmla="*/ 337457 h 421821"/>
                <a:gd name="connsiteX38" fmla="*/ 3023507 w 3306536"/>
                <a:gd name="connsiteY38" fmla="*/ 394607 h 421821"/>
                <a:gd name="connsiteX39" fmla="*/ 2979964 w 3306536"/>
                <a:gd name="connsiteY39" fmla="*/ 413657 h 421821"/>
                <a:gd name="connsiteX40" fmla="*/ 2944586 w 3306536"/>
                <a:gd name="connsiteY40" fmla="*/ 421821 h 421821"/>
                <a:gd name="connsiteX41" fmla="*/ 2827564 w 3306536"/>
                <a:gd name="connsiteY41" fmla="*/ 416378 h 421821"/>
                <a:gd name="connsiteX42" fmla="*/ 2462893 w 3306536"/>
                <a:gd name="connsiteY42" fmla="*/ 405493 h 421821"/>
                <a:gd name="connsiteX43" fmla="*/ 2133600 w 3306536"/>
                <a:gd name="connsiteY43" fmla="*/ 400050 h 421821"/>
                <a:gd name="connsiteX44" fmla="*/ 1804307 w 3306536"/>
                <a:gd name="connsiteY44" fmla="*/ 397328 h 4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6536" h="421821">
                  <a:moveTo>
                    <a:pt x="1804307" y="397328"/>
                  </a:moveTo>
                  <a:lnTo>
                    <a:pt x="1129393" y="400050"/>
                  </a:lnTo>
                  <a:lnTo>
                    <a:pt x="683079" y="400050"/>
                  </a:lnTo>
                  <a:lnTo>
                    <a:pt x="312964" y="397328"/>
                  </a:lnTo>
                  <a:lnTo>
                    <a:pt x="157843" y="405493"/>
                  </a:lnTo>
                  <a:lnTo>
                    <a:pt x="84364" y="375557"/>
                  </a:lnTo>
                  <a:lnTo>
                    <a:pt x="46264" y="356507"/>
                  </a:lnTo>
                  <a:lnTo>
                    <a:pt x="24493" y="342900"/>
                  </a:lnTo>
                  <a:lnTo>
                    <a:pt x="2721" y="315686"/>
                  </a:lnTo>
                  <a:lnTo>
                    <a:pt x="0" y="285750"/>
                  </a:lnTo>
                  <a:lnTo>
                    <a:pt x="8164" y="261257"/>
                  </a:lnTo>
                  <a:lnTo>
                    <a:pt x="27214" y="234043"/>
                  </a:lnTo>
                  <a:lnTo>
                    <a:pt x="68036" y="204107"/>
                  </a:lnTo>
                  <a:lnTo>
                    <a:pt x="108857" y="193221"/>
                  </a:lnTo>
                  <a:lnTo>
                    <a:pt x="266700" y="176893"/>
                  </a:lnTo>
                  <a:lnTo>
                    <a:pt x="356507" y="176893"/>
                  </a:lnTo>
                  <a:lnTo>
                    <a:pt x="427264" y="187778"/>
                  </a:lnTo>
                  <a:lnTo>
                    <a:pt x="508907" y="195943"/>
                  </a:lnTo>
                  <a:lnTo>
                    <a:pt x="623207" y="198664"/>
                  </a:lnTo>
                  <a:lnTo>
                    <a:pt x="1208314" y="195943"/>
                  </a:lnTo>
                  <a:lnTo>
                    <a:pt x="1679121" y="198664"/>
                  </a:lnTo>
                  <a:lnTo>
                    <a:pt x="2193471" y="198664"/>
                  </a:lnTo>
                  <a:lnTo>
                    <a:pt x="2724150" y="198664"/>
                  </a:lnTo>
                  <a:lnTo>
                    <a:pt x="2920093" y="195943"/>
                  </a:lnTo>
                  <a:lnTo>
                    <a:pt x="2969079" y="193221"/>
                  </a:lnTo>
                  <a:lnTo>
                    <a:pt x="3015343" y="179614"/>
                  </a:lnTo>
                  <a:lnTo>
                    <a:pt x="3067050" y="149678"/>
                  </a:lnTo>
                  <a:lnTo>
                    <a:pt x="3167743" y="84364"/>
                  </a:lnTo>
                  <a:lnTo>
                    <a:pt x="3211286" y="40821"/>
                  </a:lnTo>
                  <a:lnTo>
                    <a:pt x="3249386" y="8164"/>
                  </a:lnTo>
                  <a:lnTo>
                    <a:pt x="3282043" y="0"/>
                  </a:lnTo>
                  <a:lnTo>
                    <a:pt x="3298371" y="5443"/>
                  </a:lnTo>
                  <a:lnTo>
                    <a:pt x="3306536" y="19050"/>
                  </a:lnTo>
                  <a:lnTo>
                    <a:pt x="3306536" y="38100"/>
                  </a:lnTo>
                  <a:lnTo>
                    <a:pt x="3290207" y="89807"/>
                  </a:lnTo>
                  <a:lnTo>
                    <a:pt x="3257550" y="163286"/>
                  </a:lnTo>
                  <a:lnTo>
                    <a:pt x="3189514" y="277586"/>
                  </a:lnTo>
                  <a:lnTo>
                    <a:pt x="3105150" y="337457"/>
                  </a:lnTo>
                  <a:lnTo>
                    <a:pt x="3023507" y="394607"/>
                  </a:lnTo>
                  <a:lnTo>
                    <a:pt x="2979964" y="413657"/>
                  </a:lnTo>
                  <a:lnTo>
                    <a:pt x="2944586" y="421821"/>
                  </a:lnTo>
                  <a:lnTo>
                    <a:pt x="2827564" y="416378"/>
                  </a:lnTo>
                  <a:lnTo>
                    <a:pt x="2462893" y="405493"/>
                  </a:lnTo>
                  <a:lnTo>
                    <a:pt x="2133600" y="400050"/>
                  </a:lnTo>
                  <a:lnTo>
                    <a:pt x="1804307" y="3973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739683EE-A621-495B-9960-5A934D40D72C}"/>
                </a:ext>
              </a:extLst>
            </p:cNvPr>
            <p:cNvSpPr/>
            <p:nvPr/>
          </p:nvSpPr>
          <p:spPr>
            <a:xfrm rot="16200000">
              <a:off x="3098801" y="4152900"/>
              <a:ext cx="2852738" cy="357188"/>
            </a:xfrm>
            <a:custGeom>
              <a:avLst/>
              <a:gdLst>
                <a:gd name="connsiteX0" fmla="*/ 1552575 w 2852738"/>
                <a:gd name="connsiteY0" fmla="*/ 295275 h 357187"/>
                <a:gd name="connsiteX1" fmla="*/ 883444 w 2852738"/>
                <a:gd name="connsiteY1" fmla="*/ 271462 h 357187"/>
                <a:gd name="connsiteX2" fmla="*/ 431006 w 2852738"/>
                <a:gd name="connsiteY2" fmla="*/ 254793 h 357187"/>
                <a:gd name="connsiteX3" fmla="*/ 195263 w 2852738"/>
                <a:gd name="connsiteY3" fmla="*/ 247650 h 357187"/>
                <a:gd name="connsiteX4" fmla="*/ 166688 w 2852738"/>
                <a:gd name="connsiteY4" fmla="*/ 242887 h 357187"/>
                <a:gd name="connsiteX5" fmla="*/ 126206 w 2852738"/>
                <a:gd name="connsiteY5" fmla="*/ 228600 h 357187"/>
                <a:gd name="connsiteX6" fmla="*/ 71438 w 2852738"/>
                <a:gd name="connsiteY6" fmla="*/ 204787 h 357187"/>
                <a:gd name="connsiteX7" fmla="*/ 40481 w 2852738"/>
                <a:gd name="connsiteY7" fmla="*/ 188118 h 357187"/>
                <a:gd name="connsiteX8" fmla="*/ 21431 w 2852738"/>
                <a:gd name="connsiteY8" fmla="*/ 171450 h 357187"/>
                <a:gd name="connsiteX9" fmla="*/ 7144 w 2852738"/>
                <a:gd name="connsiteY9" fmla="*/ 150018 h 357187"/>
                <a:gd name="connsiteX10" fmla="*/ 0 w 2852738"/>
                <a:gd name="connsiteY10" fmla="*/ 126206 h 357187"/>
                <a:gd name="connsiteX11" fmla="*/ 9525 w 2852738"/>
                <a:gd name="connsiteY11" fmla="*/ 102393 h 357187"/>
                <a:gd name="connsiteX12" fmla="*/ 26194 w 2852738"/>
                <a:gd name="connsiteY12" fmla="*/ 80962 h 357187"/>
                <a:gd name="connsiteX13" fmla="*/ 66675 w 2852738"/>
                <a:gd name="connsiteY13" fmla="*/ 52387 h 357187"/>
                <a:gd name="connsiteX14" fmla="*/ 107156 w 2852738"/>
                <a:gd name="connsiteY14" fmla="*/ 35718 h 357187"/>
                <a:gd name="connsiteX15" fmla="*/ 171450 w 2852738"/>
                <a:gd name="connsiteY15" fmla="*/ 16668 h 357187"/>
                <a:gd name="connsiteX16" fmla="*/ 297656 w 2852738"/>
                <a:gd name="connsiteY16" fmla="*/ 2381 h 357187"/>
                <a:gd name="connsiteX17" fmla="*/ 407194 w 2852738"/>
                <a:gd name="connsiteY17" fmla="*/ 0 h 357187"/>
                <a:gd name="connsiteX18" fmla="*/ 447675 w 2852738"/>
                <a:gd name="connsiteY18" fmla="*/ 9525 h 357187"/>
                <a:gd name="connsiteX19" fmla="*/ 495300 w 2852738"/>
                <a:gd name="connsiteY19" fmla="*/ 23812 h 357187"/>
                <a:gd name="connsiteX20" fmla="*/ 590550 w 2852738"/>
                <a:gd name="connsiteY20" fmla="*/ 42862 h 357187"/>
                <a:gd name="connsiteX21" fmla="*/ 659606 w 2852738"/>
                <a:gd name="connsiteY21" fmla="*/ 52387 h 357187"/>
                <a:gd name="connsiteX22" fmla="*/ 1097756 w 2852738"/>
                <a:gd name="connsiteY22" fmla="*/ 78581 h 357187"/>
                <a:gd name="connsiteX23" fmla="*/ 1638300 w 2852738"/>
                <a:gd name="connsiteY23" fmla="*/ 107156 h 357187"/>
                <a:gd name="connsiteX24" fmla="*/ 1955006 w 2852738"/>
                <a:gd name="connsiteY24" fmla="*/ 116681 h 357187"/>
                <a:gd name="connsiteX25" fmla="*/ 2495550 w 2852738"/>
                <a:gd name="connsiteY25" fmla="*/ 114300 h 357187"/>
                <a:gd name="connsiteX26" fmla="*/ 2550319 w 2852738"/>
                <a:gd name="connsiteY26" fmla="*/ 95250 h 357187"/>
                <a:gd name="connsiteX27" fmla="*/ 2671763 w 2852738"/>
                <a:gd name="connsiteY27" fmla="*/ 35718 h 357187"/>
                <a:gd name="connsiteX28" fmla="*/ 2852738 w 2852738"/>
                <a:gd name="connsiteY28" fmla="*/ 92868 h 357187"/>
                <a:gd name="connsiteX29" fmla="*/ 2776538 w 2852738"/>
                <a:gd name="connsiteY29" fmla="*/ 202406 h 357187"/>
                <a:gd name="connsiteX30" fmla="*/ 2738438 w 2852738"/>
                <a:gd name="connsiteY30" fmla="*/ 240506 h 357187"/>
                <a:gd name="connsiteX31" fmla="*/ 2690813 w 2852738"/>
                <a:gd name="connsiteY31" fmla="*/ 285750 h 357187"/>
                <a:gd name="connsiteX32" fmla="*/ 2638425 w 2852738"/>
                <a:gd name="connsiteY32" fmla="*/ 323850 h 357187"/>
                <a:gd name="connsiteX33" fmla="*/ 2605088 w 2852738"/>
                <a:gd name="connsiteY33" fmla="*/ 342900 h 357187"/>
                <a:gd name="connsiteX34" fmla="*/ 2562225 w 2852738"/>
                <a:gd name="connsiteY34" fmla="*/ 354806 h 357187"/>
                <a:gd name="connsiteX35" fmla="*/ 2519363 w 2852738"/>
                <a:gd name="connsiteY35" fmla="*/ 357187 h 357187"/>
                <a:gd name="connsiteX36" fmla="*/ 2476500 w 2852738"/>
                <a:gd name="connsiteY36" fmla="*/ 347662 h 357187"/>
                <a:gd name="connsiteX37" fmla="*/ 2419350 w 2852738"/>
                <a:gd name="connsiteY37" fmla="*/ 335756 h 357187"/>
                <a:gd name="connsiteX38" fmla="*/ 2295525 w 2852738"/>
                <a:gd name="connsiteY38" fmla="*/ 328612 h 357187"/>
                <a:gd name="connsiteX39" fmla="*/ 1828800 w 2852738"/>
                <a:gd name="connsiteY39" fmla="*/ 309562 h 357187"/>
                <a:gd name="connsiteX40" fmla="*/ 1552575 w 2852738"/>
                <a:gd name="connsiteY40" fmla="*/ 2952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2738" h="357187">
                  <a:moveTo>
                    <a:pt x="1552575" y="295275"/>
                  </a:moveTo>
                  <a:lnTo>
                    <a:pt x="883444" y="271462"/>
                  </a:lnTo>
                  <a:lnTo>
                    <a:pt x="431006" y="254793"/>
                  </a:lnTo>
                  <a:lnTo>
                    <a:pt x="195263" y="247650"/>
                  </a:lnTo>
                  <a:lnTo>
                    <a:pt x="166688" y="242887"/>
                  </a:lnTo>
                  <a:lnTo>
                    <a:pt x="126206" y="228600"/>
                  </a:lnTo>
                  <a:lnTo>
                    <a:pt x="71438" y="204787"/>
                  </a:lnTo>
                  <a:lnTo>
                    <a:pt x="40481" y="188118"/>
                  </a:lnTo>
                  <a:lnTo>
                    <a:pt x="21431" y="171450"/>
                  </a:lnTo>
                  <a:lnTo>
                    <a:pt x="7144" y="150018"/>
                  </a:lnTo>
                  <a:lnTo>
                    <a:pt x="0" y="126206"/>
                  </a:lnTo>
                  <a:lnTo>
                    <a:pt x="9525" y="102393"/>
                  </a:lnTo>
                  <a:lnTo>
                    <a:pt x="26194" y="80962"/>
                  </a:lnTo>
                  <a:lnTo>
                    <a:pt x="66675" y="52387"/>
                  </a:lnTo>
                  <a:lnTo>
                    <a:pt x="107156" y="35718"/>
                  </a:lnTo>
                  <a:lnTo>
                    <a:pt x="171450" y="16668"/>
                  </a:lnTo>
                  <a:lnTo>
                    <a:pt x="297656" y="2381"/>
                  </a:lnTo>
                  <a:lnTo>
                    <a:pt x="407194" y="0"/>
                  </a:lnTo>
                  <a:lnTo>
                    <a:pt x="447675" y="9525"/>
                  </a:lnTo>
                  <a:lnTo>
                    <a:pt x="495300" y="23812"/>
                  </a:lnTo>
                  <a:lnTo>
                    <a:pt x="590550" y="42862"/>
                  </a:lnTo>
                  <a:lnTo>
                    <a:pt x="659606" y="52387"/>
                  </a:lnTo>
                  <a:lnTo>
                    <a:pt x="1097756" y="78581"/>
                  </a:lnTo>
                  <a:lnTo>
                    <a:pt x="1638300" y="107156"/>
                  </a:lnTo>
                  <a:lnTo>
                    <a:pt x="1955006" y="116681"/>
                  </a:lnTo>
                  <a:lnTo>
                    <a:pt x="2495550" y="114300"/>
                  </a:lnTo>
                  <a:lnTo>
                    <a:pt x="2550319" y="95250"/>
                  </a:lnTo>
                  <a:lnTo>
                    <a:pt x="2671763" y="35718"/>
                  </a:lnTo>
                  <a:lnTo>
                    <a:pt x="2852738" y="92868"/>
                  </a:lnTo>
                  <a:lnTo>
                    <a:pt x="2776538" y="202406"/>
                  </a:lnTo>
                  <a:lnTo>
                    <a:pt x="2738438" y="240506"/>
                  </a:lnTo>
                  <a:lnTo>
                    <a:pt x="2690813" y="285750"/>
                  </a:lnTo>
                  <a:lnTo>
                    <a:pt x="2638425" y="323850"/>
                  </a:lnTo>
                  <a:lnTo>
                    <a:pt x="2605088" y="342900"/>
                  </a:lnTo>
                  <a:lnTo>
                    <a:pt x="2562225" y="354806"/>
                  </a:lnTo>
                  <a:lnTo>
                    <a:pt x="2519363" y="357187"/>
                  </a:lnTo>
                  <a:lnTo>
                    <a:pt x="2476500" y="347662"/>
                  </a:lnTo>
                  <a:lnTo>
                    <a:pt x="2419350" y="335756"/>
                  </a:lnTo>
                  <a:lnTo>
                    <a:pt x="2295525" y="328612"/>
                  </a:lnTo>
                  <a:lnTo>
                    <a:pt x="1828800" y="309562"/>
                  </a:lnTo>
                  <a:lnTo>
                    <a:pt x="1552575" y="2952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74DC7515-578C-45E4-BF01-29F061F702AD}"/>
                </a:ext>
              </a:extLst>
            </p:cNvPr>
            <p:cNvSpPr/>
            <p:nvPr/>
          </p:nvSpPr>
          <p:spPr>
            <a:xfrm rot="16200000">
              <a:off x="4859339" y="2386013"/>
              <a:ext cx="3657600" cy="2860675"/>
            </a:xfrm>
            <a:custGeom>
              <a:avLst/>
              <a:gdLst>
                <a:gd name="connsiteX0" fmla="*/ 1869034 w 3657600"/>
                <a:gd name="connsiteY0" fmla="*/ 2798064 h 2860243"/>
                <a:gd name="connsiteX1" fmla="*/ 1009498 w 3657600"/>
                <a:gd name="connsiteY1" fmla="*/ 2805379 h 2860243"/>
                <a:gd name="connsiteX2" fmla="*/ 709575 w 3657600"/>
                <a:gd name="connsiteY2" fmla="*/ 2812694 h 2860243"/>
                <a:gd name="connsiteX3" fmla="*/ 566928 w 3657600"/>
                <a:gd name="connsiteY3" fmla="*/ 2823667 h 2860243"/>
                <a:gd name="connsiteX4" fmla="*/ 453543 w 3657600"/>
                <a:gd name="connsiteY4" fmla="*/ 2805379 h 2860243"/>
                <a:gd name="connsiteX5" fmla="*/ 277978 w 3657600"/>
                <a:gd name="connsiteY5" fmla="*/ 2776118 h 2860243"/>
                <a:gd name="connsiteX6" fmla="*/ 190196 w 3657600"/>
                <a:gd name="connsiteY6" fmla="*/ 2754173 h 2860243"/>
                <a:gd name="connsiteX7" fmla="*/ 106071 w 3657600"/>
                <a:gd name="connsiteY7" fmla="*/ 2728569 h 2860243"/>
                <a:gd name="connsiteX8" fmla="*/ 47549 w 3657600"/>
                <a:gd name="connsiteY8" fmla="*/ 2706624 h 2860243"/>
                <a:gd name="connsiteX9" fmla="*/ 18288 w 3657600"/>
                <a:gd name="connsiteY9" fmla="*/ 2684678 h 2860243"/>
                <a:gd name="connsiteX10" fmla="*/ 7316 w 3657600"/>
                <a:gd name="connsiteY10" fmla="*/ 2670048 h 2860243"/>
                <a:gd name="connsiteX11" fmla="*/ 0 w 3657600"/>
                <a:gd name="connsiteY11" fmla="*/ 2651760 h 2860243"/>
                <a:gd name="connsiteX12" fmla="*/ 3658 w 3657600"/>
                <a:gd name="connsiteY12" fmla="*/ 2637129 h 2860243"/>
                <a:gd name="connsiteX13" fmla="*/ 29261 w 3657600"/>
                <a:gd name="connsiteY13" fmla="*/ 2615184 h 2860243"/>
                <a:gd name="connsiteX14" fmla="*/ 76810 w 3657600"/>
                <a:gd name="connsiteY14" fmla="*/ 2593238 h 2860243"/>
                <a:gd name="connsiteX15" fmla="*/ 153620 w 3657600"/>
                <a:gd name="connsiteY15" fmla="*/ 2571293 h 2860243"/>
                <a:gd name="connsiteX16" fmla="*/ 230429 w 3657600"/>
                <a:gd name="connsiteY16" fmla="*/ 2549347 h 2860243"/>
                <a:gd name="connsiteX17" fmla="*/ 354788 w 3657600"/>
                <a:gd name="connsiteY17" fmla="*/ 2520086 h 2860243"/>
                <a:gd name="connsiteX18" fmla="*/ 449885 w 3657600"/>
                <a:gd name="connsiteY18" fmla="*/ 2549347 h 2860243"/>
                <a:gd name="connsiteX19" fmla="*/ 804672 w 3657600"/>
                <a:gd name="connsiteY19" fmla="*/ 2549347 h 2860243"/>
                <a:gd name="connsiteX20" fmla="*/ 1448410 w 3657600"/>
                <a:gd name="connsiteY20" fmla="*/ 2542032 h 2860243"/>
                <a:gd name="connsiteX21" fmla="*/ 2106778 w 3657600"/>
                <a:gd name="connsiteY21" fmla="*/ 2534717 h 2860243"/>
                <a:gd name="connsiteX22" fmla="*/ 2666391 w 3657600"/>
                <a:gd name="connsiteY22" fmla="*/ 2534717 h 2860243"/>
                <a:gd name="connsiteX23" fmla="*/ 3226004 w 3657600"/>
                <a:gd name="connsiteY23" fmla="*/ 2531059 h 2860243"/>
                <a:gd name="connsiteX24" fmla="*/ 3343047 w 3657600"/>
                <a:gd name="connsiteY24" fmla="*/ 2531059 h 2860243"/>
                <a:gd name="connsiteX25" fmla="*/ 3368650 w 3657600"/>
                <a:gd name="connsiteY25" fmla="*/ 2523744 h 2860243"/>
                <a:gd name="connsiteX26" fmla="*/ 3390596 w 3657600"/>
                <a:gd name="connsiteY26" fmla="*/ 2509113 h 2860243"/>
                <a:gd name="connsiteX27" fmla="*/ 3405226 w 3657600"/>
                <a:gd name="connsiteY27" fmla="*/ 2483510 h 2860243"/>
                <a:gd name="connsiteX28" fmla="*/ 3416199 w 3657600"/>
                <a:gd name="connsiteY28" fmla="*/ 2446934 h 2860243"/>
                <a:gd name="connsiteX29" fmla="*/ 3423514 w 3657600"/>
                <a:gd name="connsiteY29" fmla="*/ 2381097 h 2860243"/>
                <a:gd name="connsiteX30" fmla="*/ 3394253 w 3657600"/>
                <a:gd name="connsiteY30" fmla="*/ 1861718 h 2860243"/>
                <a:gd name="connsiteX31" fmla="*/ 3335732 w 3657600"/>
                <a:gd name="connsiteY31" fmla="*/ 1265529 h 2860243"/>
                <a:gd name="connsiteX32" fmla="*/ 3262580 w 3657600"/>
                <a:gd name="connsiteY32" fmla="*/ 709574 h 2860243"/>
                <a:gd name="connsiteX33" fmla="*/ 3218688 w 3657600"/>
                <a:gd name="connsiteY33" fmla="*/ 420624 h 2860243"/>
                <a:gd name="connsiteX34" fmla="*/ 3207716 w 3657600"/>
                <a:gd name="connsiteY34" fmla="*/ 369417 h 2860243"/>
                <a:gd name="connsiteX35" fmla="*/ 3182112 w 3657600"/>
                <a:gd name="connsiteY35" fmla="*/ 124358 h 2860243"/>
                <a:gd name="connsiteX36" fmla="*/ 3332074 w 3657600"/>
                <a:gd name="connsiteY36" fmla="*/ 0 h 2860243"/>
                <a:gd name="connsiteX37" fmla="*/ 3343047 w 3657600"/>
                <a:gd name="connsiteY37" fmla="*/ 193853 h 2860243"/>
                <a:gd name="connsiteX38" fmla="*/ 3375965 w 3657600"/>
                <a:gd name="connsiteY38" fmla="*/ 438912 h 2860243"/>
                <a:gd name="connsiteX39" fmla="*/ 3401568 w 3657600"/>
                <a:gd name="connsiteY39" fmla="*/ 603504 h 2860243"/>
                <a:gd name="connsiteX40" fmla="*/ 3441802 w 3657600"/>
                <a:gd name="connsiteY40" fmla="*/ 888797 h 2860243"/>
                <a:gd name="connsiteX41" fmla="*/ 3478378 w 3657600"/>
                <a:gd name="connsiteY41" fmla="*/ 1210665 h 2860243"/>
                <a:gd name="connsiteX42" fmla="*/ 3522269 w 3657600"/>
                <a:gd name="connsiteY42" fmla="*/ 1613001 h 2860243"/>
                <a:gd name="connsiteX43" fmla="*/ 3562503 w 3657600"/>
                <a:gd name="connsiteY43" fmla="*/ 1993392 h 2860243"/>
                <a:gd name="connsiteX44" fmla="*/ 3584448 w 3657600"/>
                <a:gd name="connsiteY44" fmla="*/ 2212848 h 2860243"/>
                <a:gd name="connsiteX45" fmla="*/ 3599079 w 3657600"/>
                <a:gd name="connsiteY45" fmla="*/ 2366467 h 2860243"/>
                <a:gd name="connsiteX46" fmla="*/ 3613709 w 3657600"/>
                <a:gd name="connsiteY46" fmla="*/ 2403043 h 2860243"/>
                <a:gd name="connsiteX47" fmla="*/ 3628340 w 3657600"/>
                <a:gd name="connsiteY47" fmla="*/ 2435961 h 2860243"/>
                <a:gd name="connsiteX48" fmla="*/ 3650285 w 3657600"/>
                <a:gd name="connsiteY48" fmla="*/ 2472537 h 2860243"/>
                <a:gd name="connsiteX49" fmla="*/ 3657600 w 3657600"/>
                <a:gd name="connsiteY49" fmla="*/ 2494483 h 2860243"/>
                <a:gd name="connsiteX50" fmla="*/ 3642970 w 3657600"/>
                <a:gd name="connsiteY50" fmla="*/ 2538374 h 2860243"/>
                <a:gd name="connsiteX51" fmla="*/ 3610052 w 3657600"/>
                <a:gd name="connsiteY51" fmla="*/ 2611526 h 2860243"/>
                <a:gd name="connsiteX52" fmla="*/ 3540557 w 3657600"/>
                <a:gd name="connsiteY52" fmla="*/ 2717597 h 2860243"/>
                <a:gd name="connsiteX53" fmla="*/ 3496666 w 3657600"/>
                <a:gd name="connsiteY53" fmla="*/ 2779776 h 2860243"/>
                <a:gd name="connsiteX54" fmla="*/ 3449117 w 3657600"/>
                <a:gd name="connsiteY54" fmla="*/ 2823667 h 2860243"/>
                <a:gd name="connsiteX55" fmla="*/ 3419856 w 3657600"/>
                <a:gd name="connsiteY55" fmla="*/ 2849270 h 2860243"/>
                <a:gd name="connsiteX56" fmla="*/ 3386938 w 3657600"/>
                <a:gd name="connsiteY56" fmla="*/ 2860243 h 2860243"/>
                <a:gd name="connsiteX57" fmla="*/ 3354020 w 3657600"/>
                <a:gd name="connsiteY57" fmla="*/ 2860243 h 2860243"/>
                <a:gd name="connsiteX58" fmla="*/ 3335732 w 3657600"/>
                <a:gd name="connsiteY58" fmla="*/ 2845613 h 2860243"/>
                <a:gd name="connsiteX59" fmla="*/ 3313786 w 3657600"/>
                <a:gd name="connsiteY59" fmla="*/ 2827325 h 2860243"/>
                <a:gd name="connsiteX60" fmla="*/ 3266237 w 3657600"/>
                <a:gd name="connsiteY60" fmla="*/ 2801721 h 2860243"/>
                <a:gd name="connsiteX61" fmla="*/ 3189428 w 3657600"/>
                <a:gd name="connsiteY61" fmla="*/ 2794406 h 2860243"/>
                <a:gd name="connsiteX62" fmla="*/ 2600554 w 3657600"/>
                <a:gd name="connsiteY62" fmla="*/ 2801721 h 2860243"/>
                <a:gd name="connsiteX63" fmla="*/ 1869034 w 3657600"/>
                <a:gd name="connsiteY63" fmla="*/ 2798064 h 286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657600" h="2860243">
                  <a:moveTo>
                    <a:pt x="1869034" y="2798064"/>
                  </a:moveTo>
                  <a:lnTo>
                    <a:pt x="1009498" y="2805379"/>
                  </a:lnTo>
                  <a:lnTo>
                    <a:pt x="709575" y="2812694"/>
                  </a:lnTo>
                  <a:lnTo>
                    <a:pt x="566928" y="2823667"/>
                  </a:lnTo>
                  <a:lnTo>
                    <a:pt x="453543" y="2805379"/>
                  </a:lnTo>
                  <a:lnTo>
                    <a:pt x="277978" y="2776118"/>
                  </a:lnTo>
                  <a:lnTo>
                    <a:pt x="190196" y="2754173"/>
                  </a:lnTo>
                  <a:lnTo>
                    <a:pt x="106071" y="2728569"/>
                  </a:lnTo>
                  <a:lnTo>
                    <a:pt x="47549" y="2706624"/>
                  </a:lnTo>
                  <a:lnTo>
                    <a:pt x="18288" y="2684678"/>
                  </a:lnTo>
                  <a:lnTo>
                    <a:pt x="7316" y="2670048"/>
                  </a:lnTo>
                  <a:lnTo>
                    <a:pt x="0" y="2651760"/>
                  </a:lnTo>
                  <a:lnTo>
                    <a:pt x="3658" y="2637129"/>
                  </a:lnTo>
                  <a:lnTo>
                    <a:pt x="29261" y="2615184"/>
                  </a:lnTo>
                  <a:lnTo>
                    <a:pt x="76810" y="2593238"/>
                  </a:lnTo>
                  <a:lnTo>
                    <a:pt x="153620" y="2571293"/>
                  </a:lnTo>
                  <a:lnTo>
                    <a:pt x="230429" y="2549347"/>
                  </a:lnTo>
                  <a:lnTo>
                    <a:pt x="354788" y="2520086"/>
                  </a:lnTo>
                  <a:lnTo>
                    <a:pt x="449885" y="2549347"/>
                  </a:lnTo>
                  <a:lnTo>
                    <a:pt x="804672" y="2549347"/>
                  </a:lnTo>
                  <a:lnTo>
                    <a:pt x="1448410" y="2542032"/>
                  </a:lnTo>
                  <a:lnTo>
                    <a:pt x="2106778" y="2534717"/>
                  </a:lnTo>
                  <a:lnTo>
                    <a:pt x="2666391" y="2534717"/>
                  </a:lnTo>
                  <a:lnTo>
                    <a:pt x="3226004" y="2531059"/>
                  </a:lnTo>
                  <a:lnTo>
                    <a:pt x="3343047" y="2531059"/>
                  </a:lnTo>
                  <a:lnTo>
                    <a:pt x="3368650" y="2523744"/>
                  </a:lnTo>
                  <a:lnTo>
                    <a:pt x="3390596" y="2509113"/>
                  </a:lnTo>
                  <a:lnTo>
                    <a:pt x="3405226" y="2483510"/>
                  </a:lnTo>
                  <a:lnTo>
                    <a:pt x="3416199" y="2446934"/>
                  </a:lnTo>
                  <a:lnTo>
                    <a:pt x="3423514" y="2381097"/>
                  </a:lnTo>
                  <a:lnTo>
                    <a:pt x="3394253" y="1861718"/>
                  </a:lnTo>
                  <a:lnTo>
                    <a:pt x="3335732" y="1265529"/>
                  </a:lnTo>
                  <a:lnTo>
                    <a:pt x="3262580" y="709574"/>
                  </a:lnTo>
                  <a:lnTo>
                    <a:pt x="3218688" y="420624"/>
                  </a:lnTo>
                  <a:lnTo>
                    <a:pt x="3207716" y="369417"/>
                  </a:lnTo>
                  <a:lnTo>
                    <a:pt x="3182112" y="124358"/>
                  </a:lnTo>
                  <a:lnTo>
                    <a:pt x="3332074" y="0"/>
                  </a:lnTo>
                  <a:lnTo>
                    <a:pt x="3343047" y="193853"/>
                  </a:lnTo>
                  <a:lnTo>
                    <a:pt x="3375965" y="438912"/>
                  </a:lnTo>
                  <a:lnTo>
                    <a:pt x="3401568" y="603504"/>
                  </a:lnTo>
                  <a:lnTo>
                    <a:pt x="3441802" y="888797"/>
                  </a:lnTo>
                  <a:lnTo>
                    <a:pt x="3478378" y="1210665"/>
                  </a:lnTo>
                  <a:lnTo>
                    <a:pt x="3522269" y="1613001"/>
                  </a:lnTo>
                  <a:lnTo>
                    <a:pt x="3562503" y="1993392"/>
                  </a:lnTo>
                  <a:lnTo>
                    <a:pt x="3584448" y="2212848"/>
                  </a:lnTo>
                  <a:lnTo>
                    <a:pt x="3599079" y="2366467"/>
                  </a:lnTo>
                  <a:lnTo>
                    <a:pt x="3613709" y="2403043"/>
                  </a:lnTo>
                  <a:lnTo>
                    <a:pt x="3628340" y="2435961"/>
                  </a:lnTo>
                  <a:lnTo>
                    <a:pt x="3650285" y="2472537"/>
                  </a:lnTo>
                  <a:lnTo>
                    <a:pt x="3657600" y="2494483"/>
                  </a:lnTo>
                  <a:lnTo>
                    <a:pt x="3642970" y="2538374"/>
                  </a:lnTo>
                  <a:lnTo>
                    <a:pt x="3610052" y="2611526"/>
                  </a:lnTo>
                  <a:lnTo>
                    <a:pt x="3540557" y="2717597"/>
                  </a:lnTo>
                  <a:lnTo>
                    <a:pt x="3496666" y="2779776"/>
                  </a:lnTo>
                  <a:lnTo>
                    <a:pt x="3449117" y="2823667"/>
                  </a:lnTo>
                  <a:lnTo>
                    <a:pt x="3419856" y="2849270"/>
                  </a:lnTo>
                  <a:lnTo>
                    <a:pt x="3386938" y="2860243"/>
                  </a:lnTo>
                  <a:lnTo>
                    <a:pt x="3354020" y="2860243"/>
                  </a:lnTo>
                  <a:lnTo>
                    <a:pt x="3335732" y="2845613"/>
                  </a:lnTo>
                  <a:lnTo>
                    <a:pt x="3313786" y="2827325"/>
                  </a:lnTo>
                  <a:lnTo>
                    <a:pt x="3266237" y="2801721"/>
                  </a:lnTo>
                  <a:lnTo>
                    <a:pt x="3189428" y="2794406"/>
                  </a:lnTo>
                  <a:lnTo>
                    <a:pt x="2600554" y="2801721"/>
                  </a:lnTo>
                  <a:lnTo>
                    <a:pt x="1869034" y="27980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94C08B25-AC8C-44FB-911B-02DDB2B49ED3}"/>
                </a:ext>
              </a:extLst>
            </p:cNvPr>
            <p:cNvSpPr/>
            <p:nvPr/>
          </p:nvSpPr>
          <p:spPr>
            <a:xfrm>
              <a:off x="6294439" y="2419351"/>
              <a:ext cx="458787" cy="1547813"/>
            </a:xfrm>
            <a:custGeom>
              <a:avLst/>
              <a:gdLst>
                <a:gd name="connsiteX0" fmla="*/ 173831 w 459581"/>
                <a:gd name="connsiteY0" fmla="*/ 1069181 h 1547813"/>
                <a:gd name="connsiteX1" fmla="*/ 169069 w 459581"/>
                <a:gd name="connsiteY1" fmla="*/ 809625 h 1547813"/>
                <a:gd name="connsiteX2" fmla="*/ 173831 w 459581"/>
                <a:gd name="connsiteY2" fmla="*/ 652463 h 1547813"/>
                <a:gd name="connsiteX3" fmla="*/ 161925 w 459581"/>
                <a:gd name="connsiteY3" fmla="*/ 469106 h 1547813"/>
                <a:gd name="connsiteX4" fmla="*/ 150019 w 459581"/>
                <a:gd name="connsiteY4" fmla="*/ 321469 h 1547813"/>
                <a:gd name="connsiteX5" fmla="*/ 140494 w 459581"/>
                <a:gd name="connsiteY5" fmla="*/ 240506 h 1547813"/>
                <a:gd name="connsiteX6" fmla="*/ 133350 w 459581"/>
                <a:gd name="connsiteY6" fmla="*/ 197644 h 1547813"/>
                <a:gd name="connsiteX7" fmla="*/ 123825 w 459581"/>
                <a:gd name="connsiteY7" fmla="*/ 164306 h 1547813"/>
                <a:gd name="connsiteX8" fmla="*/ 111919 w 459581"/>
                <a:gd name="connsiteY8" fmla="*/ 135731 h 1547813"/>
                <a:gd name="connsiteX9" fmla="*/ 92869 w 459581"/>
                <a:gd name="connsiteY9" fmla="*/ 109538 h 1547813"/>
                <a:gd name="connsiteX10" fmla="*/ 69056 w 459581"/>
                <a:gd name="connsiteY10" fmla="*/ 85725 h 1547813"/>
                <a:gd name="connsiteX11" fmla="*/ 45244 w 459581"/>
                <a:gd name="connsiteY11" fmla="*/ 66675 h 1547813"/>
                <a:gd name="connsiteX12" fmla="*/ 19050 w 459581"/>
                <a:gd name="connsiteY12" fmla="*/ 54769 h 1547813"/>
                <a:gd name="connsiteX13" fmla="*/ 4762 w 459581"/>
                <a:gd name="connsiteY13" fmla="*/ 42863 h 1547813"/>
                <a:gd name="connsiteX14" fmla="*/ 0 w 459581"/>
                <a:gd name="connsiteY14" fmla="*/ 26194 h 1547813"/>
                <a:gd name="connsiteX15" fmla="*/ 4762 w 459581"/>
                <a:gd name="connsiteY15" fmla="*/ 11906 h 1547813"/>
                <a:gd name="connsiteX16" fmla="*/ 26194 w 459581"/>
                <a:gd name="connsiteY16" fmla="*/ 2381 h 1547813"/>
                <a:gd name="connsiteX17" fmla="*/ 57150 w 459581"/>
                <a:gd name="connsiteY17" fmla="*/ 0 h 1547813"/>
                <a:gd name="connsiteX18" fmla="*/ 102394 w 459581"/>
                <a:gd name="connsiteY18" fmla="*/ 9525 h 1547813"/>
                <a:gd name="connsiteX19" fmla="*/ 154781 w 459581"/>
                <a:gd name="connsiteY19" fmla="*/ 21431 h 1547813"/>
                <a:gd name="connsiteX20" fmla="*/ 202406 w 459581"/>
                <a:gd name="connsiteY20" fmla="*/ 35719 h 1547813"/>
                <a:gd name="connsiteX21" fmla="*/ 264319 w 459581"/>
                <a:gd name="connsiteY21" fmla="*/ 54769 h 1547813"/>
                <a:gd name="connsiteX22" fmla="*/ 304800 w 459581"/>
                <a:gd name="connsiteY22" fmla="*/ 71438 h 1547813"/>
                <a:gd name="connsiteX23" fmla="*/ 357187 w 459581"/>
                <a:gd name="connsiteY23" fmla="*/ 95250 h 1547813"/>
                <a:gd name="connsiteX24" fmla="*/ 390525 w 459581"/>
                <a:gd name="connsiteY24" fmla="*/ 114300 h 1547813"/>
                <a:gd name="connsiteX25" fmla="*/ 411956 w 459581"/>
                <a:gd name="connsiteY25" fmla="*/ 128588 h 1547813"/>
                <a:gd name="connsiteX26" fmla="*/ 433387 w 459581"/>
                <a:gd name="connsiteY26" fmla="*/ 150019 h 1547813"/>
                <a:gd name="connsiteX27" fmla="*/ 447675 w 459581"/>
                <a:gd name="connsiteY27" fmla="*/ 171450 h 1547813"/>
                <a:gd name="connsiteX28" fmla="*/ 454819 w 459581"/>
                <a:gd name="connsiteY28" fmla="*/ 190500 h 1547813"/>
                <a:gd name="connsiteX29" fmla="*/ 459581 w 459581"/>
                <a:gd name="connsiteY29" fmla="*/ 211931 h 1547813"/>
                <a:gd name="connsiteX30" fmla="*/ 459581 w 459581"/>
                <a:gd name="connsiteY30" fmla="*/ 235744 h 1547813"/>
                <a:gd name="connsiteX31" fmla="*/ 452437 w 459581"/>
                <a:gd name="connsiteY31" fmla="*/ 257175 h 1547813"/>
                <a:gd name="connsiteX32" fmla="*/ 438150 w 459581"/>
                <a:gd name="connsiteY32" fmla="*/ 269081 h 1547813"/>
                <a:gd name="connsiteX33" fmla="*/ 423862 w 459581"/>
                <a:gd name="connsiteY33" fmla="*/ 288131 h 1547813"/>
                <a:gd name="connsiteX34" fmla="*/ 409575 w 459581"/>
                <a:gd name="connsiteY34" fmla="*/ 333375 h 1547813"/>
                <a:gd name="connsiteX35" fmla="*/ 402431 w 459581"/>
                <a:gd name="connsiteY35" fmla="*/ 383381 h 1547813"/>
                <a:gd name="connsiteX36" fmla="*/ 395287 w 459581"/>
                <a:gd name="connsiteY36" fmla="*/ 502444 h 1547813"/>
                <a:gd name="connsiteX37" fmla="*/ 373856 w 459581"/>
                <a:gd name="connsiteY37" fmla="*/ 650081 h 1547813"/>
                <a:gd name="connsiteX38" fmla="*/ 376237 w 459581"/>
                <a:gd name="connsiteY38" fmla="*/ 804863 h 1547813"/>
                <a:gd name="connsiteX39" fmla="*/ 352425 w 459581"/>
                <a:gd name="connsiteY39" fmla="*/ 1526381 h 1547813"/>
                <a:gd name="connsiteX40" fmla="*/ 173831 w 459581"/>
                <a:gd name="connsiteY40" fmla="*/ 1547813 h 1547813"/>
                <a:gd name="connsiteX41" fmla="*/ 173831 w 459581"/>
                <a:gd name="connsiteY41" fmla="*/ 106918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9581" h="1547813">
                  <a:moveTo>
                    <a:pt x="173831" y="1069181"/>
                  </a:moveTo>
                  <a:cubicBezTo>
                    <a:pt x="172244" y="982662"/>
                    <a:pt x="170656" y="896144"/>
                    <a:pt x="169069" y="809625"/>
                  </a:cubicBezTo>
                  <a:lnTo>
                    <a:pt x="173831" y="652463"/>
                  </a:lnTo>
                  <a:lnTo>
                    <a:pt x="161925" y="469106"/>
                  </a:lnTo>
                  <a:lnTo>
                    <a:pt x="150019" y="321469"/>
                  </a:lnTo>
                  <a:lnTo>
                    <a:pt x="140494" y="240506"/>
                  </a:lnTo>
                  <a:lnTo>
                    <a:pt x="133350" y="197644"/>
                  </a:lnTo>
                  <a:lnTo>
                    <a:pt x="123825" y="164306"/>
                  </a:lnTo>
                  <a:lnTo>
                    <a:pt x="111919" y="135731"/>
                  </a:lnTo>
                  <a:lnTo>
                    <a:pt x="92869" y="109538"/>
                  </a:lnTo>
                  <a:lnTo>
                    <a:pt x="69056" y="85725"/>
                  </a:lnTo>
                  <a:lnTo>
                    <a:pt x="45244" y="66675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2394" y="9525"/>
                  </a:lnTo>
                  <a:lnTo>
                    <a:pt x="154781" y="21431"/>
                  </a:lnTo>
                  <a:lnTo>
                    <a:pt x="202406" y="35719"/>
                  </a:lnTo>
                  <a:lnTo>
                    <a:pt x="264319" y="54769"/>
                  </a:lnTo>
                  <a:lnTo>
                    <a:pt x="304800" y="71438"/>
                  </a:lnTo>
                  <a:lnTo>
                    <a:pt x="357187" y="95250"/>
                  </a:lnTo>
                  <a:lnTo>
                    <a:pt x="390525" y="114300"/>
                  </a:lnTo>
                  <a:lnTo>
                    <a:pt x="411956" y="128588"/>
                  </a:lnTo>
                  <a:lnTo>
                    <a:pt x="433387" y="150019"/>
                  </a:lnTo>
                  <a:lnTo>
                    <a:pt x="447675" y="171450"/>
                  </a:lnTo>
                  <a:lnTo>
                    <a:pt x="454819" y="190500"/>
                  </a:lnTo>
                  <a:lnTo>
                    <a:pt x="459581" y="211931"/>
                  </a:lnTo>
                  <a:lnTo>
                    <a:pt x="459581" y="235744"/>
                  </a:lnTo>
                  <a:lnTo>
                    <a:pt x="452437" y="257175"/>
                  </a:lnTo>
                  <a:lnTo>
                    <a:pt x="438150" y="269081"/>
                  </a:lnTo>
                  <a:lnTo>
                    <a:pt x="423862" y="288131"/>
                  </a:lnTo>
                  <a:lnTo>
                    <a:pt x="409575" y="333375"/>
                  </a:lnTo>
                  <a:lnTo>
                    <a:pt x="402431" y="383381"/>
                  </a:lnTo>
                  <a:lnTo>
                    <a:pt x="395287" y="502444"/>
                  </a:lnTo>
                  <a:lnTo>
                    <a:pt x="373856" y="650081"/>
                  </a:lnTo>
                  <a:cubicBezTo>
                    <a:pt x="374650" y="701675"/>
                    <a:pt x="375443" y="753269"/>
                    <a:pt x="376237" y="804863"/>
                  </a:cubicBezTo>
                  <a:lnTo>
                    <a:pt x="352425" y="1526381"/>
                  </a:lnTo>
                  <a:lnTo>
                    <a:pt x="173831" y="1547813"/>
                  </a:lnTo>
                  <a:lnTo>
                    <a:pt x="173831" y="1069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033191E8-9E60-4309-B5DB-24051F218E2E}"/>
                </a:ext>
              </a:extLst>
            </p:cNvPr>
            <p:cNvSpPr/>
            <p:nvPr/>
          </p:nvSpPr>
          <p:spPr>
            <a:xfrm>
              <a:off x="5948364" y="3808414"/>
              <a:ext cx="1474787" cy="892175"/>
            </a:xfrm>
            <a:custGeom>
              <a:avLst/>
              <a:gdLst>
                <a:gd name="connsiteX0" fmla="*/ 461962 w 1473993"/>
                <a:gd name="connsiteY0" fmla="*/ 228600 h 892969"/>
                <a:gd name="connsiteX1" fmla="*/ 52387 w 1473993"/>
                <a:gd name="connsiteY1" fmla="*/ 273844 h 892969"/>
                <a:gd name="connsiteX2" fmla="*/ 0 w 1473993"/>
                <a:gd name="connsiteY2" fmla="*/ 169069 h 892969"/>
                <a:gd name="connsiteX3" fmla="*/ 190500 w 1473993"/>
                <a:gd name="connsiteY3" fmla="*/ 138112 h 892969"/>
                <a:gd name="connsiteX4" fmla="*/ 528637 w 1473993"/>
                <a:gd name="connsiteY4" fmla="*/ 88106 h 892969"/>
                <a:gd name="connsiteX5" fmla="*/ 683418 w 1473993"/>
                <a:gd name="connsiteY5" fmla="*/ 71437 h 892969"/>
                <a:gd name="connsiteX6" fmla="*/ 919162 w 1473993"/>
                <a:gd name="connsiteY6" fmla="*/ 57150 h 892969"/>
                <a:gd name="connsiteX7" fmla="*/ 1083468 w 1473993"/>
                <a:gd name="connsiteY7" fmla="*/ 45244 h 892969"/>
                <a:gd name="connsiteX8" fmla="*/ 1143000 w 1473993"/>
                <a:gd name="connsiteY8" fmla="*/ 33337 h 892969"/>
                <a:gd name="connsiteX9" fmla="*/ 1216818 w 1473993"/>
                <a:gd name="connsiteY9" fmla="*/ 9525 h 892969"/>
                <a:gd name="connsiteX10" fmla="*/ 1231106 w 1473993"/>
                <a:gd name="connsiteY10" fmla="*/ 0 h 892969"/>
                <a:gd name="connsiteX11" fmla="*/ 1250156 w 1473993"/>
                <a:gd name="connsiteY11" fmla="*/ 0 h 892969"/>
                <a:gd name="connsiteX12" fmla="*/ 1290637 w 1473993"/>
                <a:gd name="connsiteY12" fmla="*/ 14287 h 892969"/>
                <a:gd name="connsiteX13" fmla="*/ 1335881 w 1473993"/>
                <a:gd name="connsiteY13" fmla="*/ 38100 h 892969"/>
                <a:gd name="connsiteX14" fmla="*/ 1400175 w 1473993"/>
                <a:gd name="connsiteY14" fmla="*/ 83344 h 892969"/>
                <a:gd name="connsiteX15" fmla="*/ 1443037 w 1473993"/>
                <a:gd name="connsiteY15" fmla="*/ 119062 h 892969"/>
                <a:gd name="connsiteX16" fmla="*/ 1466850 w 1473993"/>
                <a:gd name="connsiteY16" fmla="*/ 145256 h 892969"/>
                <a:gd name="connsiteX17" fmla="*/ 1473993 w 1473993"/>
                <a:gd name="connsiteY17" fmla="*/ 161925 h 892969"/>
                <a:gd name="connsiteX18" fmla="*/ 1473993 w 1473993"/>
                <a:gd name="connsiteY18" fmla="*/ 183356 h 892969"/>
                <a:gd name="connsiteX19" fmla="*/ 1462087 w 1473993"/>
                <a:gd name="connsiteY19" fmla="*/ 219075 h 892969"/>
                <a:gd name="connsiteX20" fmla="*/ 1445418 w 1473993"/>
                <a:gd name="connsiteY20" fmla="*/ 252412 h 892969"/>
                <a:gd name="connsiteX21" fmla="*/ 1412081 w 1473993"/>
                <a:gd name="connsiteY21" fmla="*/ 292894 h 892969"/>
                <a:gd name="connsiteX22" fmla="*/ 1359693 w 1473993"/>
                <a:gd name="connsiteY22" fmla="*/ 507206 h 892969"/>
                <a:gd name="connsiteX23" fmla="*/ 1333500 w 1473993"/>
                <a:gd name="connsiteY23" fmla="*/ 583406 h 892969"/>
                <a:gd name="connsiteX24" fmla="*/ 1293018 w 1473993"/>
                <a:gd name="connsiteY24" fmla="*/ 704850 h 892969"/>
                <a:gd name="connsiteX25" fmla="*/ 1262062 w 1473993"/>
                <a:gd name="connsiteY25" fmla="*/ 792956 h 892969"/>
                <a:gd name="connsiteX26" fmla="*/ 1240631 w 1473993"/>
                <a:gd name="connsiteY26" fmla="*/ 831056 h 892969"/>
                <a:gd name="connsiteX27" fmla="*/ 1214437 w 1473993"/>
                <a:gd name="connsiteY27" fmla="*/ 869156 h 892969"/>
                <a:gd name="connsiteX28" fmla="*/ 1197768 w 1473993"/>
                <a:gd name="connsiteY28" fmla="*/ 885825 h 892969"/>
                <a:gd name="connsiteX29" fmla="*/ 1183481 w 1473993"/>
                <a:gd name="connsiteY29" fmla="*/ 892969 h 892969"/>
                <a:gd name="connsiteX30" fmla="*/ 1164431 w 1473993"/>
                <a:gd name="connsiteY30" fmla="*/ 892969 h 892969"/>
                <a:gd name="connsiteX31" fmla="*/ 1147762 w 1473993"/>
                <a:gd name="connsiteY31" fmla="*/ 881062 h 892969"/>
                <a:gd name="connsiteX32" fmla="*/ 1131093 w 1473993"/>
                <a:gd name="connsiteY32" fmla="*/ 852487 h 892969"/>
                <a:gd name="connsiteX33" fmla="*/ 1116806 w 1473993"/>
                <a:gd name="connsiteY33" fmla="*/ 804862 h 892969"/>
                <a:gd name="connsiteX34" fmla="*/ 1100137 w 1473993"/>
                <a:gd name="connsiteY34" fmla="*/ 719137 h 892969"/>
                <a:gd name="connsiteX35" fmla="*/ 1152525 w 1473993"/>
                <a:gd name="connsiteY35" fmla="*/ 471487 h 892969"/>
                <a:gd name="connsiteX36" fmla="*/ 1185862 w 1473993"/>
                <a:gd name="connsiteY36" fmla="*/ 278606 h 892969"/>
                <a:gd name="connsiteX37" fmla="*/ 1188243 w 1473993"/>
                <a:gd name="connsiteY37" fmla="*/ 238125 h 892969"/>
                <a:gd name="connsiteX38" fmla="*/ 1185862 w 1473993"/>
                <a:gd name="connsiteY38" fmla="*/ 219075 h 892969"/>
                <a:gd name="connsiteX39" fmla="*/ 1178718 w 1473993"/>
                <a:gd name="connsiteY39" fmla="*/ 204787 h 892969"/>
                <a:gd name="connsiteX40" fmla="*/ 1159668 w 1473993"/>
                <a:gd name="connsiteY40" fmla="*/ 192881 h 892969"/>
                <a:gd name="connsiteX41" fmla="*/ 1119187 w 1473993"/>
                <a:gd name="connsiteY41" fmla="*/ 183356 h 892969"/>
                <a:gd name="connsiteX42" fmla="*/ 1050131 w 1473993"/>
                <a:gd name="connsiteY42" fmla="*/ 180975 h 892969"/>
                <a:gd name="connsiteX43" fmla="*/ 816768 w 1473993"/>
                <a:gd name="connsiteY43" fmla="*/ 200025 h 892969"/>
                <a:gd name="connsiteX44" fmla="*/ 461962 w 1473993"/>
                <a:gd name="connsiteY44" fmla="*/ 22860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73993" h="892969">
                  <a:moveTo>
                    <a:pt x="461962" y="228600"/>
                  </a:moveTo>
                  <a:lnTo>
                    <a:pt x="52387" y="273844"/>
                  </a:lnTo>
                  <a:lnTo>
                    <a:pt x="0" y="169069"/>
                  </a:lnTo>
                  <a:lnTo>
                    <a:pt x="190500" y="138112"/>
                  </a:lnTo>
                  <a:lnTo>
                    <a:pt x="528637" y="88106"/>
                  </a:lnTo>
                  <a:lnTo>
                    <a:pt x="683418" y="71437"/>
                  </a:lnTo>
                  <a:lnTo>
                    <a:pt x="919162" y="57150"/>
                  </a:lnTo>
                  <a:lnTo>
                    <a:pt x="1083468" y="45244"/>
                  </a:lnTo>
                  <a:lnTo>
                    <a:pt x="1143000" y="33337"/>
                  </a:lnTo>
                  <a:lnTo>
                    <a:pt x="1216818" y="9525"/>
                  </a:lnTo>
                  <a:lnTo>
                    <a:pt x="1231106" y="0"/>
                  </a:lnTo>
                  <a:lnTo>
                    <a:pt x="1250156" y="0"/>
                  </a:lnTo>
                  <a:lnTo>
                    <a:pt x="1290637" y="14287"/>
                  </a:lnTo>
                  <a:lnTo>
                    <a:pt x="1335881" y="38100"/>
                  </a:lnTo>
                  <a:lnTo>
                    <a:pt x="1400175" y="83344"/>
                  </a:lnTo>
                  <a:lnTo>
                    <a:pt x="1443037" y="119062"/>
                  </a:lnTo>
                  <a:lnTo>
                    <a:pt x="1466850" y="145256"/>
                  </a:lnTo>
                  <a:lnTo>
                    <a:pt x="1473993" y="161925"/>
                  </a:lnTo>
                  <a:lnTo>
                    <a:pt x="1473993" y="183356"/>
                  </a:lnTo>
                  <a:lnTo>
                    <a:pt x="1462087" y="219075"/>
                  </a:lnTo>
                  <a:lnTo>
                    <a:pt x="1445418" y="252412"/>
                  </a:lnTo>
                  <a:lnTo>
                    <a:pt x="1412081" y="292894"/>
                  </a:lnTo>
                  <a:lnTo>
                    <a:pt x="1359693" y="507206"/>
                  </a:lnTo>
                  <a:lnTo>
                    <a:pt x="1333500" y="583406"/>
                  </a:lnTo>
                  <a:lnTo>
                    <a:pt x="1293018" y="704850"/>
                  </a:lnTo>
                  <a:lnTo>
                    <a:pt x="1262062" y="792956"/>
                  </a:lnTo>
                  <a:lnTo>
                    <a:pt x="1240631" y="831056"/>
                  </a:lnTo>
                  <a:lnTo>
                    <a:pt x="1214437" y="869156"/>
                  </a:lnTo>
                  <a:lnTo>
                    <a:pt x="1197768" y="885825"/>
                  </a:lnTo>
                  <a:lnTo>
                    <a:pt x="1183481" y="892969"/>
                  </a:lnTo>
                  <a:lnTo>
                    <a:pt x="1164431" y="892969"/>
                  </a:lnTo>
                  <a:lnTo>
                    <a:pt x="1147762" y="881062"/>
                  </a:lnTo>
                  <a:lnTo>
                    <a:pt x="1131093" y="852487"/>
                  </a:lnTo>
                  <a:lnTo>
                    <a:pt x="1116806" y="804862"/>
                  </a:lnTo>
                  <a:lnTo>
                    <a:pt x="1100137" y="719137"/>
                  </a:lnTo>
                  <a:lnTo>
                    <a:pt x="1152525" y="471487"/>
                  </a:lnTo>
                  <a:lnTo>
                    <a:pt x="1185862" y="278606"/>
                  </a:lnTo>
                  <a:lnTo>
                    <a:pt x="1188243" y="238125"/>
                  </a:lnTo>
                  <a:lnTo>
                    <a:pt x="1185862" y="219075"/>
                  </a:lnTo>
                  <a:lnTo>
                    <a:pt x="1178718" y="204787"/>
                  </a:lnTo>
                  <a:lnTo>
                    <a:pt x="1159668" y="192881"/>
                  </a:lnTo>
                  <a:lnTo>
                    <a:pt x="1119187" y="183356"/>
                  </a:lnTo>
                  <a:lnTo>
                    <a:pt x="1050131" y="180975"/>
                  </a:lnTo>
                  <a:lnTo>
                    <a:pt x="816768" y="200025"/>
                  </a:lnTo>
                  <a:lnTo>
                    <a:pt x="461962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679D07B4-64AE-484D-8710-C7A1B3F8BD0A}"/>
                </a:ext>
              </a:extLst>
            </p:cNvPr>
            <p:cNvSpPr/>
            <p:nvPr/>
          </p:nvSpPr>
          <p:spPr>
            <a:xfrm>
              <a:off x="6119813" y="4500563"/>
              <a:ext cx="995362" cy="215900"/>
            </a:xfrm>
            <a:custGeom>
              <a:avLst/>
              <a:gdLst>
                <a:gd name="connsiteX0" fmla="*/ 523875 w 995362"/>
                <a:gd name="connsiteY0" fmla="*/ 150018 h 216693"/>
                <a:gd name="connsiteX1" fmla="*/ 142875 w 995362"/>
                <a:gd name="connsiteY1" fmla="*/ 180975 h 216693"/>
                <a:gd name="connsiteX2" fmla="*/ 85725 w 995362"/>
                <a:gd name="connsiteY2" fmla="*/ 216693 h 216693"/>
                <a:gd name="connsiteX3" fmla="*/ 0 w 995362"/>
                <a:gd name="connsiteY3" fmla="*/ 73818 h 216693"/>
                <a:gd name="connsiteX4" fmla="*/ 319087 w 995362"/>
                <a:gd name="connsiteY4" fmla="*/ 40481 h 216693"/>
                <a:gd name="connsiteX5" fmla="*/ 566737 w 995362"/>
                <a:gd name="connsiteY5" fmla="*/ 19050 h 216693"/>
                <a:gd name="connsiteX6" fmla="*/ 728662 w 995362"/>
                <a:gd name="connsiteY6" fmla="*/ 4762 h 216693"/>
                <a:gd name="connsiteX7" fmla="*/ 981075 w 995362"/>
                <a:gd name="connsiteY7" fmla="*/ 0 h 216693"/>
                <a:gd name="connsiteX8" fmla="*/ 995362 w 995362"/>
                <a:gd name="connsiteY8" fmla="*/ 128587 h 216693"/>
                <a:gd name="connsiteX9" fmla="*/ 523875 w 995362"/>
                <a:gd name="connsiteY9" fmla="*/ 150018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362" h="216693">
                  <a:moveTo>
                    <a:pt x="523875" y="150018"/>
                  </a:moveTo>
                  <a:lnTo>
                    <a:pt x="142875" y="180975"/>
                  </a:lnTo>
                  <a:lnTo>
                    <a:pt x="85725" y="216693"/>
                  </a:lnTo>
                  <a:lnTo>
                    <a:pt x="0" y="73818"/>
                  </a:lnTo>
                  <a:lnTo>
                    <a:pt x="319087" y="40481"/>
                  </a:lnTo>
                  <a:lnTo>
                    <a:pt x="566737" y="19050"/>
                  </a:lnTo>
                  <a:lnTo>
                    <a:pt x="728662" y="4762"/>
                  </a:lnTo>
                  <a:lnTo>
                    <a:pt x="981075" y="0"/>
                  </a:lnTo>
                  <a:lnTo>
                    <a:pt x="995362" y="128587"/>
                  </a:lnTo>
                  <a:lnTo>
                    <a:pt x="523875" y="150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9E1E5EB4-ADD0-47C2-A87E-29D225C873E6}"/>
                </a:ext>
              </a:extLst>
            </p:cNvPr>
            <p:cNvSpPr/>
            <p:nvPr/>
          </p:nvSpPr>
          <p:spPr>
            <a:xfrm>
              <a:off x="5418138" y="5102225"/>
              <a:ext cx="2455862" cy="293688"/>
            </a:xfrm>
            <a:custGeom>
              <a:avLst/>
              <a:gdLst>
                <a:gd name="connsiteX0" fmla="*/ 1416676 w 2454713"/>
                <a:gd name="connsiteY0" fmla="*/ 190607 h 293638"/>
                <a:gd name="connsiteX1" fmla="*/ 1012279 w 2454713"/>
                <a:gd name="connsiteY1" fmla="*/ 224092 h 293638"/>
                <a:gd name="connsiteX2" fmla="*/ 765005 w 2454713"/>
                <a:gd name="connsiteY2" fmla="*/ 249850 h 293638"/>
                <a:gd name="connsiteX3" fmla="*/ 602731 w 2454713"/>
                <a:gd name="connsiteY3" fmla="*/ 270456 h 293638"/>
                <a:gd name="connsiteX4" fmla="*/ 489397 w 2454713"/>
                <a:gd name="connsiteY4" fmla="*/ 283335 h 293638"/>
                <a:gd name="connsiteX5" fmla="*/ 383790 w 2454713"/>
                <a:gd name="connsiteY5" fmla="*/ 291062 h 293638"/>
                <a:gd name="connsiteX6" fmla="*/ 275608 w 2454713"/>
                <a:gd name="connsiteY6" fmla="*/ 293638 h 293638"/>
                <a:gd name="connsiteX7" fmla="*/ 195759 w 2454713"/>
                <a:gd name="connsiteY7" fmla="*/ 288486 h 293638"/>
                <a:gd name="connsiteX8" fmla="*/ 115910 w 2454713"/>
                <a:gd name="connsiteY8" fmla="*/ 278183 h 293638"/>
                <a:gd name="connsiteX9" fmla="*/ 7727 w 2454713"/>
                <a:gd name="connsiteY9" fmla="*/ 252425 h 293638"/>
                <a:gd name="connsiteX10" fmla="*/ 0 w 2454713"/>
                <a:gd name="connsiteY10" fmla="*/ 56667 h 293638"/>
                <a:gd name="connsiteX11" fmla="*/ 97879 w 2454713"/>
                <a:gd name="connsiteY11" fmla="*/ 100455 h 293638"/>
                <a:gd name="connsiteX12" fmla="*/ 133940 w 2454713"/>
                <a:gd name="connsiteY12" fmla="*/ 115909 h 293638"/>
                <a:gd name="connsiteX13" fmla="*/ 172577 w 2454713"/>
                <a:gd name="connsiteY13" fmla="*/ 128788 h 293638"/>
                <a:gd name="connsiteX14" fmla="*/ 231820 w 2454713"/>
                <a:gd name="connsiteY14" fmla="*/ 139091 h 293638"/>
                <a:gd name="connsiteX15" fmla="*/ 303941 w 2454713"/>
                <a:gd name="connsiteY15" fmla="*/ 141667 h 293638"/>
                <a:gd name="connsiteX16" fmla="*/ 440457 w 2454713"/>
                <a:gd name="connsiteY16" fmla="*/ 139091 h 293638"/>
                <a:gd name="connsiteX17" fmla="*/ 682580 w 2454713"/>
                <a:gd name="connsiteY17" fmla="*/ 121061 h 293638"/>
                <a:gd name="connsiteX18" fmla="*/ 901521 w 2454713"/>
                <a:gd name="connsiteY18" fmla="*/ 100455 h 293638"/>
                <a:gd name="connsiteX19" fmla="*/ 1220917 w 2454713"/>
                <a:gd name="connsiteY19" fmla="*/ 72121 h 293638"/>
                <a:gd name="connsiteX20" fmla="*/ 1640768 w 2454713"/>
                <a:gd name="connsiteY20" fmla="*/ 38636 h 293638"/>
                <a:gd name="connsiteX21" fmla="*/ 2024559 w 2454713"/>
                <a:gd name="connsiteY21" fmla="*/ 12878 h 293638"/>
                <a:gd name="connsiteX22" fmla="*/ 2194560 w 2454713"/>
                <a:gd name="connsiteY22" fmla="*/ 0 h 293638"/>
                <a:gd name="connsiteX23" fmla="*/ 2217742 w 2454713"/>
                <a:gd name="connsiteY23" fmla="*/ 10303 h 293638"/>
                <a:gd name="connsiteX24" fmla="*/ 2269257 w 2454713"/>
                <a:gd name="connsiteY24" fmla="*/ 30909 h 293638"/>
                <a:gd name="connsiteX25" fmla="*/ 2320773 w 2454713"/>
                <a:gd name="connsiteY25" fmla="*/ 46364 h 293638"/>
                <a:gd name="connsiteX26" fmla="*/ 2395470 w 2454713"/>
                <a:gd name="connsiteY26" fmla="*/ 66970 h 293638"/>
                <a:gd name="connsiteX27" fmla="*/ 2444410 w 2454713"/>
                <a:gd name="connsiteY27" fmla="*/ 79849 h 293638"/>
                <a:gd name="connsiteX28" fmla="*/ 2454713 w 2454713"/>
                <a:gd name="connsiteY28" fmla="*/ 208637 h 293638"/>
                <a:gd name="connsiteX29" fmla="*/ 2228045 w 2454713"/>
                <a:gd name="connsiteY29" fmla="*/ 190607 h 293638"/>
                <a:gd name="connsiteX30" fmla="*/ 1975619 w 2454713"/>
                <a:gd name="connsiteY30" fmla="*/ 177728 h 293638"/>
                <a:gd name="connsiteX31" fmla="*/ 1720617 w 2454713"/>
                <a:gd name="connsiteY31" fmla="*/ 180304 h 293638"/>
                <a:gd name="connsiteX32" fmla="*/ 1416676 w 2454713"/>
                <a:gd name="connsiteY32" fmla="*/ 190607 h 2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4713" h="293638">
                  <a:moveTo>
                    <a:pt x="1416676" y="190607"/>
                  </a:moveTo>
                  <a:lnTo>
                    <a:pt x="1012279" y="224092"/>
                  </a:lnTo>
                  <a:lnTo>
                    <a:pt x="765005" y="249850"/>
                  </a:lnTo>
                  <a:lnTo>
                    <a:pt x="602731" y="270456"/>
                  </a:lnTo>
                  <a:lnTo>
                    <a:pt x="489397" y="283335"/>
                  </a:lnTo>
                  <a:lnTo>
                    <a:pt x="383790" y="291062"/>
                  </a:lnTo>
                  <a:lnTo>
                    <a:pt x="275608" y="293638"/>
                  </a:lnTo>
                  <a:lnTo>
                    <a:pt x="195759" y="288486"/>
                  </a:lnTo>
                  <a:lnTo>
                    <a:pt x="115910" y="278183"/>
                  </a:lnTo>
                  <a:lnTo>
                    <a:pt x="7727" y="252425"/>
                  </a:lnTo>
                  <a:lnTo>
                    <a:pt x="0" y="56667"/>
                  </a:lnTo>
                  <a:lnTo>
                    <a:pt x="97879" y="100455"/>
                  </a:lnTo>
                  <a:lnTo>
                    <a:pt x="133940" y="115909"/>
                  </a:lnTo>
                  <a:lnTo>
                    <a:pt x="172577" y="128788"/>
                  </a:lnTo>
                  <a:lnTo>
                    <a:pt x="231820" y="139091"/>
                  </a:lnTo>
                  <a:lnTo>
                    <a:pt x="303941" y="141667"/>
                  </a:lnTo>
                  <a:lnTo>
                    <a:pt x="440457" y="139091"/>
                  </a:lnTo>
                  <a:lnTo>
                    <a:pt x="682580" y="121061"/>
                  </a:lnTo>
                  <a:lnTo>
                    <a:pt x="901521" y="100455"/>
                  </a:lnTo>
                  <a:lnTo>
                    <a:pt x="1220917" y="72121"/>
                  </a:lnTo>
                  <a:lnTo>
                    <a:pt x="1640768" y="38636"/>
                  </a:lnTo>
                  <a:lnTo>
                    <a:pt x="2024559" y="12878"/>
                  </a:lnTo>
                  <a:lnTo>
                    <a:pt x="2194560" y="0"/>
                  </a:lnTo>
                  <a:lnTo>
                    <a:pt x="2217742" y="10303"/>
                  </a:lnTo>
                  <a:lnTo>
                    <a:pt x="2269257" y="30909"/>
                  </a:lnTo>
                  <a:lnTo>
                    <a:pt x="2320773" y="46364"/>
                  </a:lnTo>
                  <a:lnTo>
                    <a:pt x="2395470" y="66970"/>
                  </a:lnTo>
                  <a:lnTo>
                    <a:pt x="2444410" y="79849"/>
                  </a:lnTo>
                  <a:lnTo>
                    <a:pt x="2454713" y="208637"/>
                  </a:lnTo>
                  <a:lnTo>
                    <a:pt x="2228045" y="190607"/>
                  </a:lnTo>
                  <a:lnTo>
                    <a:pt x="1975619" y="177728"/>
                  </a:lnTo>
                  <a:lnTo>
                    <a:pt x="1720617" y="180304"/>
                  </a:lnTo>
                  <a:lnTo>
                    <a:pt x="1416676" y="190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CD84A163-204C-41AA-9C99-052567075E8F}"/>
              </a:ext>
            </a:extLst>
          </p:cNvPr>
          <p:cNvGrpSpPr/>
          <p:nvPr/>
        </p:nvGrpSpPr>
        <p:grpSpPr>
          <a:xfrm>
            <a:off x="3573465" y="1712913"/>
            <a:ext cx="4545012" cy="4044950"/>
            <a:chOff x="3573464" y="1712913"/>
            <a:chExt cx="4545012" cy="4044950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0116B649-6692-44C2-83AC-454DB0CA6732}"/>
                </a:ext>
              </a:extLst>
            </p:cNvPr>
            <p:cNvSpPr/>
            <p:nvPr/>
          </p:nvSpPr>
          <p:spPr>
            <a:xfrm>
              <a:off x="5613401" y="2938463"/>
              <a:ext cx="1928813" cy="423862"/>
            </a:xfrm>
            <a:custGeom>
              <a:avLst/>
              <a:gdLst>
                <a:gd name="connsiteX0" fmla="*/ 1304925 w 1928813"/>
                <a:gd name="connsiteY0" fmla="*/ 261937 h 423862"/>
                <a:gd name="connsiteX1" fmla="*/ 1028700 w 1928813"/>
                <a:gd name="connsiteY1" fmla="*/ 295275 h 423862"/>
                <a:gd name="connsiteX2" fmla="*/ 878682 w 1928813"/>
                <a:gd name="connsiteY2" fmla="*/ 309562 h 423862"/>
                <a:gd name="connsiteX3" fmla="*/ 697707 w 1928813"/>
                <a:gd name="connsiteY3" fmla="*/ 335756 h 423862"/>
                <a:gd name="connsiteX4" fmla="*/ 592932 w 1928813"/>
                <a:gd name="connsiteY4" fmla="*/ 357187 h 423862"/>
                <a:gd name="connsiteX5" fmla="*/ 497682 w 1928813"/>
                <a:gd name="connsiteY5" fmla="*/ 378618 h 423862"/>
                <a:gd name="connsiteX6" fmla="*/ 397669 w 1928813"/>
                <a:gd name="connsiteY6" fmla="*/ 407193 h 423862"/>
                <a:gd name="connsiteX7" fmla="*/ 340519 w 1928813"/>
                <a:gd name="connsiteY7" fmla="*/ 423862 h 423862"/>
                <a:gd name="connsiteX8" fmla="*/ 319088 w 1928813"/>
                <a:gd name="connsiteY8" fmla="*/ 416718 h 423862"/>
                <a:gd name="connsiteX9" fmla="*/ 238125 w 1928813"/>
                <a:gd name="connsiteY9" fmla="*/ 376237 h 423862"/>
                <a:gd name="connsiteX10" fmla="*/ 154782 w 1928813"/>
                <a:gd name="connsiteY10" fmla="*/ 328612 h 423862"/>
                <a:gd name="connsiteX11" fmla="*/ 71438 w 1928813"/>
                <a:gd name="connsiteY11" fmla="*/ 273843 h 423862"/>
                <a:gd name="connsiteX12" fmla="*/ 21432 w 1928813"/>
                <a:gd name="connsiteY12" fmla="*/ 240506 h 423862"/>
                <a:gd name="connsiteX13" fmla="*/ 7144 w 1928813"/>
                <a:gd name="connsiteY13" fmla="*/ 228600 h 423862"/>
                <a:gd name="connsiteX14" fmla="*/ 0 w 1928813"/>
                <a:gd name="connsiteY14" fmla="*/ 209550 h 423862"/>
                <a:gd name="connsiteX15" fmla="*/ 0 w 1928813"/>
                <a:gd name="connsiteY15" fmla="*/ 185737 h 423862"/>
                <a:gd name="connsiteX16" fmla="*/ 4763 w 1928813"/>
                <a:gd name="connsiteY16" fmla="*/ 176212 h 423862"/>
                <a:gd name="connsiteX17" fmla="*/ 16669 w 1928813"/>
                <a:gd name="connsiteY17" fmla="*/ 171450 h 423862"/>
                <a:gd name="connsiteX18" fmla="*/ 45244 w 1928813"/>
                <a:gd name="connsiteY18" fmla="*/ 173831 h 423862"/>
                <a:gd name="connsiteX19" fmla="*/ 92869 w 1928813"/>
                <a:gd name="connsiteY19" fmla="*/ 190500 h 423862"/>
                <a:gd name="connsiteX20" fmla="*/ 150019 w 1928813"/>
                <a:gd name="connsiteY20" fmla="*/ 204787 h 423862"/>
                <a:gd name="connsiteX21" fmla="*/ 200025 w 1928813"/>
                <a:gd name="connsiteY21" fmla="*/ 216693 h 423862"/>
                <a:gd name="connsiteX22" fmla="*/ 247650 w 1928813"/>
                <a:gd name="connsiteY22" fmla="*/ 223837 h 423862"/>
                <a:gd name="connsiteX23" fmla="*/ 297657 w 1928813"/>
                <a:gd name="connsiteY23" fmla="*/ 223837 h 423862"/>
                <a:gd name="connsiteX24" fmla="*/ 378619 w 1928813"/>
                <a:gd name="connsiteY24" fmla="*/ 207168 h 423862"/>
                <a:gd name="connsiteX25" fmla="*/ 588169 w 1928813"/>
                <a:gd name="connsiteY25" fmla="*/ 173831 h 423862"/>
                <a:gd name="connsiteX26" fmla="*/ 883444 w 1928813"/>
                <a:gd name="connsiteY26" fmla="*/ 126206 h 423862"/>
                <a:gd name="connsiteX27" fmla="*/ 1019175 w 1928813"/>
                <a:gd name="connsiteY27" fmla="*/ 111918 h 423862"/>
                <a:gd name="connsiteX28" fmla="*/ 1143000 w 1928813"/>
                <a:gd name="connsiteY28" fmla="*/ 104775 h 423862"/>
                <a:gd name="connsiteX29" fmla="*/ 1254919 w 1928813"/>
                <a:gd name="connsiteY29" fmla="*/ 95250 h 423862"/>
                <a:gd name="connsiteX30" fmla="*/ 1340644 w 1928813"/>
                <a:gd name="connsiteY30" fmla="*/ 85725 h 423862"/>
                <a:gd name="connsiteX31" fmla="*/ 1400175 w 1928813"/>
                <a:gd name="connsiteY31" fmla="*/ 78581 h 423862"/>
                <a:gd name="connsiteX32" fmla="*/ 1457325 w 1928813"/>
                <a:gd name="connsiteY32" fmla="*/ 66675 h 423862"/>
                <a:gd name="connsiteX33" fmla="*/ 1476375 w 1928813"/>
                <a:gd name="connsiteY33" fmla="*/ 57150 h 423862"/>
                <a:gd name="connsiteX34" fmla="*/ 1514475 w 1928813"/>
                <a:gd name="connsiteY34" fmla="*/ 35718 h 423862"/>
                <a:gd name="connsiteX35" fmla="*/ 1571625 w 1928813"/>
                <a:gd name="connsiteY35" fmla="*/ 0 h 423862"/>
                <a:gd name="connsiteX36" fmla="*/ 1595438 w 1928813"/>
                <a:gd name="connsiteY36" fmla="*/ 2381 h 423862"/>
                <a:gd name="connsiteX37" fmla="*/ 1669257 w 1928813"/>
                <a:gd name="connsiteY37" fmla="*/ 14287 h 423862"/>
                <a:gd name="connsiteX38" fmla="*/ 1735932 w 1928813"/>
                <a:gd name="connsiteY38" fmla="*/ 30956 h 423862"/>
                <a:gd name="connsiteX39" fmla="*/ 1795463 w 1928813"/>
                <a:gd name="connsiteY39" fmla="*/ 47625 h 423862"/>
                <a:gd name="connsiteX40" fmla="*/ 1833563 w 1928813"/>
                <a:gd name="connsiteY40" fmla="*/ 61912 h 423862"/>
                <a:gd name="connsiteX41" fmla="*/ 1864519 w 1928813"/>
                <a:gd name="connsiteY41" fmla="*/ 78581 h 423862"/>
                <a:gd name="connsiteX42" fmla="*/ 1888332 w 1928813"/>
                <a:gd name="connsiteY42" fmla="*/ 95250 h 423862"/>
                <a:gd name="connsiteX43" fmla="*/ 1905000 w 1928813"/>
                <a:gd name="connsiteY43" fmla="*/ 111918 h 423862"/>
                <a:gd name="connsiteX44" fmla="*/ 1919288 w 1928813"/>
                <a:gd name="connsiteY44" fmla="*/ 135731 h 423862"/>
                <a:gd name="connsiteX45" fmla="*/ 1928813 w 1928813"/>
                <a:gd name="connsiteY45" fmla="*/ 159543 h 423862"/>
                <a:gd name="connsiteX46" fmla="*/ 1928813 w 1928813"/>
                <a:gd name="connsiteY46" fmla="*/ 173831 h 423862"/>
                <a:gd name="connsiteX47" fmla="*/ 1921669 w 1928813"/>
                <a:gd name="connsiteY47" fmla="*/ 200025 h 423862"/>
                <a:gd name="connsiteX48" fmla="*/ 1907382 w 1928813"/>
                <a:gd name="connsiteY48" fmla="*/ 214312 h 423862"/>
                <a:gd name="connsiteX49" fmla="*/ 1890713 w 1928813"/>
                <a:gd name="connsiteY49" fmla="*/ 226218 h 423862"/>
                <a:gd name="connsiteX50" fmla="*/ 1850232 w 1928813"/>
                <a:gd name="connsiteY50" fmla="*/ 235743 h 423862"/>
                <a:gd name="connsiteX51" fmla="*/ 1774032 w 1928813"/>
                <a:gd name="connsiteY51" fmla="*/ 245268 h 423862"/>
                <a:gd name="connsiteX52" fmla="*/ 1619250 w 1928813"/>
                <a:gd name="connsiteY52" fmla="*/ 247650 h 423862"/>
                <a:gd name="connsiteX53" fmla="*/ 1304925 w 1928813"/>
                <a:gd name="connsiteY53" fmla="*/ 261937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28813" h="423862">
                  <a:moveTo>
                    <a:pt x="1304925" y="261937"/>
                  </a:moveTo>
                  <a:lnTo>
                    <a:pt x="1028700" y="295275"/>
                  </a:lnTo>
                  <a:lnTo>
                    <a:pt x="878682" y="309562"/>
                  </a:lnTo>
                  <a:lnTo>
                    <a:pt x="697707" y="335756"/>
                  </a:lnTo>
                  <a:lnTo>
                    <a:pt x="592932" y="357187"/>
                  </a:lnTo>
                  <a:lnTo>
                    <a:pt x="497682" y="378618"/>
                  </a:lnTo>
                  <a:lnTo>
                    <a:pt x="397669" y="407193"/>
                  </a:lnTo>
                  <a:lnTo>
                    <a:pt x="340519" y="423862"/>
                  </a:lnTo>
                  <a:lnTo>
                    <a:pt x="319088" y="416718"/>
                  </a:lnTo>
                  <a:lnTo>
                    <a:pt x="238125" y="376237"/>
                  </a:lnTo>
                  <a:lnTo>
                    <a:pt x="154782" y="328612"/>
                  </a:lnTo>
                  <a:lnTo>
                    <a:pt x="71438" y="273843"/>
                  </a:lnTo>
                  <a:lnTo>
                    <a:pt x="21432" y="240506"/>
                  </a:lnTo>
                  <a:lnTo>
                    <a:pt x="7144" y="228600"/>
                  </a:lnTo>
                  <a:lnTo>
                    <a:pt x="0" y="209550"/>
                  </a:lnTo>
                  <a:lnTo>
                    <a:pt x="0" y="185737"/>
                  </a:lnTo>
                  <a:lnTo>
                    <a:pt x="4763" y="176212"/>
                  </a:lnTo>
                  <a:lnTo>
                    <a:pt x="16669" y="171450"/>
                  </a:lnTo>
                  <a:lnTo>
                    <a:pt x="45244" y="173831"/>
                  </a:lnTo>
                  <a:lnTo>
                    <a:pt x="92869" y="190500"/>
                  </a:lnTo>
                  <a:lnTo>
                    <a:pt x="150019" y="204787"/>
                  </a:lnTo>
                  <a:lnTo>
                    <a:pt x="200025" y="216693"/>
                  </a:lnTo>
                  <a:lnTo>
                    <a:pt x="247650" y="223837"/>
                  </a:lnTo>
                  <a:lnTo>
                    <a:pt x="297657" y="223837"/>
                  </a:lnTo>
                  <a:lnTo>
                    <a:pt x="378619" y="207168"/>
                  </a:lnTo>
                  <a:lnTo>
                    <a:pt x="588169" y="173831"/>
                  </a:lnTo>
                  <a:lnTo>
                    <a:pt x="883444" y="126206"/>
                  </a:lnTo>
                  <a:lnTo>
                    <a:pt x="1019175" y="111918"/>
                  </a:lnTo>
                  <a:lnTo>
                    <a:pt x="1143000" y="104775"/>
                  </a:lnTo>
                  <a:lnTo>
                    <a:pt x="1254919" y="95250"/>
                  </a:lnTo>
                  <a:lnTo>
                    <a:pt x="1340644" y="85725"/>
                  </a:lnTo>
                  <a:lnTo>
                    <a:pt x="1400175" y="78581"/>
                  </a:lnTo>
                  <a:lnTo>
                    <a:pt x="1457325" y="66675"/>
                  </a:lnTo>
                  <a:lnTo>
                    <a:pt x="1476375" y="57150"/>
                  </a:lnTo>
                  <a:lnTo>
                    <a:pt x="1514475" y="35718"/>
                  </a:lnTo>
                  <a:lnTo>
                    <a:pt x="1571625" y="0"/>
                  </a:lnTo>
                  <a:lnTo>
                    <a:pt x="1595438" y="2381"/>
                  </a:lnTo>
                  <a:lnTo>
                    <a:pt x="1669257" y="14287"/>
                  </a:lnTo>
                  <a:lnTo>
                    <a:pt x="1735932" y="30956"/>
                  </a:lnTo>
                  <a:lnTo>
                    <a:pt x="1795463" y="47625"/>
                  </a:lnTo>
                  <a:lnTo>
                    <a:pt x="1833563" y="61912"/>
                  </a:lnTo>
                  <a:lnTo>
                    <a:pt x="1864519" y="78581"/>
                  </a:lnTo>
                  <a:lnTo>
                    <a:pt x="1888332" y="95250"/>
                  </a:lnTo>
                  <a:lnTo>
                    <a:pt x="1905000" y="111918"/>
                  </a:lnTo>
                  <a:lnTo>
                    <a:pt x="1919288" y="135731"/>
                  </a:lnTo>
                  <a:lnTo>
                    <a:pt x="1928813" y="159543"/>
                  </a:lnTo>
                  <a:lnTo>
                    <a:pt x="1928813" y="173831"/>
                  </a:lnTo>
                  <a:lnTo>
                    <a:pt x="1921669" y="200025"/>
                  </a:lnTo>
                  <a:lnTo>
                    <a:pt x="1907382" y="214312"/>
                  </a:lnTo>
                  <a:lnTo>
                    <a:pt x="1890713" y="226218"/>
                  </a:lnTo>
                  <a:lnTo>
                    <a:pt x="1850232" y="235743"/>
                  </a:lnTo>
                  <a:lnTo>
                    <a:pt x="1774032" y="245268"/>
                  </a:lnTo>
                  <a:lnTo>
                    <a:pt x="1619250" y="247650"/>
                  </a:lnTo>
                  <a:lnTo>
                    <a:pt x="1304925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F95E571-3839-4C73-8708-2F7175EB19FD}"/>
                </a:ext>
              </a:extLst>
            </p:cNvPr>
            <p:cNvSpPr/>
            <p:nvPr/>
          </p:nvSpPr>
          <p:spPr>
            <a:xfrm>
              <a:off x="5746750" y="3887789"/>
              <a:ext cx="496888" cy="879475"/>
            </a:xfrm>
            <a:custGeom>
              <a:avLst/>
              <a:gdLst>
                <a:gd name="connsiteX0" fmla="*/ 202407 w 497682"/>
                <a:gd name="connsiteY0" fmla="*/ 473869 h 878682"/>
                <a:gd name="connsiteX1" fmla="*/ 119063 w 497682"/>
                <a:gd name="connsiteY1" fmla="*/ 188119 h 878682"/>
                <a:gd name="connsiteX2" fmla="*/ 109538 w 497682"/>
                <a:gd name="connsiteY2" fmla="*/ 166688 h 878682"/>
                <a:gd name="connsiteX3" fmla="*/ 76200 w 497682"/>
                <a:gd name="connsiteY3" fmla="*/ 128588 h 878682"/>
                <a:gd name="connsiteX4" fmla="*/ 38100 w 497682"/>
                <a:gd name="connsiteY4" fmla="*/ 90488 h 878682"/>
                <a:gd name="connsiteX5" fmla="*/ 16669 w 497682"/>
                <a:gd name="connsiteY5" fmla="*/ 64294 h 878682"/>
                <a:gd name="connsiteX6" fmla="*/ 2382 w 497682"/>
                <a:gd name="connsiteY6" fmla="*/ 38100 h 878682"/>
                <a:gd name="connsiteX7" fmla="*/ 0 w 497682"/>
                <a:gd name="connsiteY7" fmla="*/ 16669 h 878682"/>
                <a:gd name="connsiteX8" fmla="*/ 7144 w 497682"/>
                <a:gd name="connsiteY8" fmla="*/ 4763 h 878682"/>
                <a:gd name="connsiteX9" fmla="*/ 21432 w 497682"/>
                <a:gd name="connsiteY9" fmla="*/ 0 h 878682"/>
                <a:gd name="connsiteX10" fmla="*/ 61913 w 497682"/>
                <a:gd name="connsiteY10" fmla="*/ 9525 h 878682"/>
                <a:gd name="connsiteX11" fmla="*/ 126207 w 497682"/>
                <a:gd name="connsiteY11" fmla="*/ 26194 h 878682"/>
                <a:gd name="connsiteX12" fmla="*/ 195263 w 497682"/>
                <a:gd name="connsiteY12" fmla="*/ 50007 h 878682"/>
                <a:gd name="connsiteX13" fmla="*/ 252413 w 497682"/>
                <a:gd name="connsiteY13" fmla="*/ 73819 h 878682"/>
                <a:gd name="connsiteX14" fmla="*/ 280988 w 497682"/>
                <a:gd name="connsiteY14" fmla="*/ 97632 h 878682"/>
                <a:gd name="connsiteX15" fmla="*/ 297657 w 497682"/>
                <a:gd name="connsiteY15" fmla="*/ 161925 h 878682"/>
                <a:gd name="connsiteX16" fmla="*/ 361950 w 497682"/>
                <a:gd name="connsiteY16" fmla="*/ 390525 h 878682"/>
                <a:gd name="connsiteX17" fmla="*/ 378619 w 497682"/>
                <a:gd name="connsiteY17" fmla="*/ 454819 h 878682"/>
                <a:gd name="connsiteX18" fmla="*/ 402432 w 497682"/>
                <a:gd name="connsiteY18" fmla="*/ 545307 h 878682"/>
                <a:gd name="connsiteX19" fmla="*/ 440532 w 497682"/>
                <a:gd name="connsiteY19" fmla="*/ 704850 h 878682"/>
                <a:gd name="connsiteX20" fmla="*/ 497682 w 497682"/>
                <a:gd name="connsiteY20" fmla="*/ 795338 h 878682"/>
                <a:gd name="connsiteX21" fmla="*/ 481013 w 497682"/>
                <a:gd name="connsiteY21" fmla="*/ 819150 h 878682"/>
                <a:gd name="connsiteX22" fmla="*/ 447675 w 497682"/>
                <a:gd name="connsiteY22" fmla="*/ 842963 h 878682"/>
                <a:gd name="connsiteX23" fmla="*/ 416719 w 497682"/>
                <a:gd name="connsiteY23" fmla="*/ 859632 h 878682"/>
                <a:gd name="connsiteX24" fmla="*/ 383382 w 497682"/>
                <a:gd name="connsiteY24" fmla="*/ 876300 h 878682"/>
                <a:gd name="connsiteX25" fmla="*/ 366713 w 497682"/>
                <a:gd name="connsiteY25" fmla="*/ 878682 h 878682"/>
                <a:gd name="connsiteX26" fmla="*/ 352425 w 497682"/>
                <a:gd name="connsiteY26" fmla="*/ 878682 h 878682"/>
                <a:gd name="connsiteX27" fmla="*/ 328613 w 497682"/>
                <a:gd name="connsiteY27" fmla="*/ 866775 h 878682"/>
                <a:gd name="connsiteX28" fmla="*/ 307182 w 497682"/>
                <a:gd name="connsiteY28" fmla="*/ 850107 h 878682"/>
                <a:gd name="connsiteX29" fmla="*/ 285750 w 497682"/>
                <a:gd name="connsiteY29" fmla="*/ 823913 h 878682"/>
                <a:gd name="connsiteX30" fmla="*/ 269082 w 497682"/>
                <a:gd name="connsiteY30" fmla="*/ 788194 h 878682"/>
                <a:gd name="connsiteX31" fmla="*/ 261938 w 497682"/>
                <a:gd name="connsiteY31" fmla="*/ 740569 h 878682"/>
                <a:gd name="connsiteX32" fmla="*/ 247650 w 497682"/>
                <a:gd name="connsiteY32" fmla="*/ 678657 h 878682"/>
                <a:gd name="connsiteX33" fmla="*/ 202407 w 497682"/>
                <a:gd name="connsiteY33" fmla="*/ 473869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7682" h="878682">
                  <a:moveTo>
                    <a:pt x="202407" y="473869"/>
                  </a:moveTo>
                  <a:lnTo>
                    <a:pt x="119063" y="188119"/>
                  </a:lnTo>
                  <a:lnTo>
                    <a:pt x="109538" y="166688"/>
                  </a:lnTo>
                  <a:lnTo>
                    <a:pt x="76200" y="128588"/>
                  </a:lnTo>
                  <a:lnTo>
                    <a:pt x="38100" y="90488"/>
                  </a:lnTo>
                  <a:lnTo>
                    <a:pt x="16669" y="64294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21432" y="0"/>
                  </a:lnTo>
                  <a:lnTo>
                    <a:pt x="61913" y="9525"/>
                  </a:lnTo>
                  <a:lnTo>
                    <a:pt x="126207" y="26194"/>
                  </a:lnTo>
                  <a:lnTo>
                    <a:pt x="195263" y="50007"/>
                  </a:lnTo>
                  <a:lnTo>
                    <a:pt x="252413" y="73819"/>
                  </a:lnTo>
                  <a:lnTo>
                    <a:pt x="280988" y="97632"/>
                  </a:lnTo>
                  <a:lnTo>
                    <a:pt x="297657" y="161925"/>
                  </a:lnTo>
                  <a:lnTo>
                    <a:pt x="361950" y="390525"/>
                  </a:lnTo>
                  <a:lnTo>
                    <a:pt x="378619" y="454819"/>
                  </a:lnTo>
                  <a:lnTo>
                    <a:pt x="402432" y="545307"/>
                  </a:lnTo>
                  <a:lnTo>
                    <a:pt x="440532" y="704850"/>
                  </a:lnTo>
                  <a:lnTo>
                    <a:pt x="497682" y="795338"/>
                  </a:lnTo>
                  <a:lnTo>
                    <a:pt x="481013" y="819150"/>
                  </a:lnTo>
                  <a:lnTo>
                    <a:pt x="447675" y="842963"/>
                  </a:lnTo>
                  <a:lnTo>
                    <a:pt x="416719" y="859632"/>
                  </a:lnTo>
                  <a:lnTo>
                    <a:pt x="383382" y="876300"/>
                  </a:lnTo>
                  <a:lnTo>
                    <a:pt x="366713" y="878682"/>
                  </a:lnTo>
                  <a:lnTo>
                    <a:pt x="352425" y="878682"/>
                  </a:lnTo>
                  <a:lnTo>
                    <a:pt x="328613" y="866775"/>
                  </a:lnTo>
                  <a:lnTo>
                    <a:pt x="307182" y="850107"/>
                  </a:lnTo>
                  <a:lnTo>
                    <a:pt x="285750" y="823913"/>
                  </a:lnTo>
                  <a:lnTo>
                    <a:pt x="269082" y="788194"/>
                  </a:lnTo>
                  <a:lnTo>
                    <a:pt x="261938" y="740569"/>
                  </a:lnTo>
                  <a:lnTo>
                    <a:pt x="247650" y="678657"/>
                  </a:lnTo>
                  <a:lnTo>
                    <a:pt x="202407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2FE6C045-0C13-4AC5-9ABC-6871BEF4C109}"/>
                </a:ext>
              </a:extLst>
            </p:cNvPr>
            <p:cNvSpPr/>
            <p:nvPr/>
          </p:nvSpPr>
          <p:spPr>
            <a:xfrm rot="16200000">
              <a:off x="3128170" y="2158207"/>
              <a:ext cx="2381250" cy="1490662"/>
            </a:xfrm>
            <a:custGeom>
              <a:avLst/>
              <a:gdLst>
                <a:gd name="connsiteX0" fmla="*/ 1407319 w 2381250"/>
                <a:gd name="connsiteY0" fmla="*/ 1107282 h 1490663"/>
                <a:gd name="connsiteX1" fmla="*/ 1112044 w 2381250"/>
                <a:gd name="connsiteY1" fmla="*/ 940594 h 1490663"/>
                <a:gd name="connsiteX2" fmla="*/ 978694 w 2381250"/>
                <a:gd name="connsiteY2" fmla="*/ 859632 h 1490663"/>
                <a:gd name="connsiteX3" fmla="*/ 764381 w 2381250"/>
                <a:gd name="connsiteY3" fmla="*/ 704850 h 1490663"/>
                <a:gd name="connsiteX4" fmla="*/ 581025 w 2381250"/>
                <a:gd name="connsiteY4" fmla="*/ 564357 h 1490663"/>
                <a:gd name="connsiteX5" fmla="*/ 416719 w 2381250"/>
                <a:gd name="connsiteY5" fmla="*/ 431007 h 1490663"/>
                <a:gd name="connsiteX6" fmla="*/ 307181 w 2381250"/>
                <a:gd name="connsiteY6" fmla="*/ 335757 h 1490663"/>
                <a:gd name="connsiteX7" fmla="*/ 188119 w 2381250"/>
                <a:gd name="connsiteY7" fmla="*/ 228600 h 1490663"/>
                <a:gd name="connsiteX8" fmla="*/ 83344 w 2381250"/>
                <a:gd name="connsiteY8" fmla="*/ 128588 h 1490663"/>
                <a:gd name="connsiteX9" fmla="*/ 28575 w 2381250"/>
                <a:gd name="connsiteY9" fmla="*/ 83344 h 1490663"/>
                <a:gd name="connsiteX10" fmla="*/ 14287 w 2381250"/>
                <a:gd name="connsiteY10" fmla="*/ 64294 h 1490663"/>
                <a:gd name="connsiteX11" fmla="*/ 4762 w 2381250"/>
                <a:gd name="connsiteY11" fmla="*/ 45244 h 1490663"/>
                <a:gd name="connsiteX12" fmla="*/ 0 w 2381250"/>
                <a:gd name="connsiteY12" fmla="*/ 23813 h 1490663"/>
                <a:gd name="connsiteX13" fmla="*/ 0 w 2381250"/>
                <a:gd name="connsiteY13" fmla="*/ 9525 h 1490663"/>
                <a:gd name="connsiteX14" fmla="*/ 7144 w 2381250"/>
                <a:gd name="connsiteY14" fmla="*/ 0 h 1490663"/>
                <a:gd name="connsiteX15" fmla="*/ 23812 w 2381250"/>
                <a:gd name="connsiteY15" fmla="*/ 0 h 1490663"/>
                <a:gd name="connsiteX16" fmla="*/ 50006 w 2381250"/>
                <a:gd name="connsiteY16" fmla="*/ 7144 h 1490663"/>
                <a:gd name="connsiteX17" fmla="*/ 100012 w 2381250"/>
                <a:gd name="connsiteY17" fmla="*/ 45244 h 1490663"/>
                <a:gd name="connsiteX18" fmla="*/ 247650 w 2381250"/>
                <a:gd name="connsiteY18" fmla="*/ 157163 h 1490663"/>
                <a:gd name="connsiteX19" fmla="*/ 395287 w 2381250"/>
                <a:gd name="connsiteY19" fmla="*/ 264319 h 1490663"/>
                <a:gd name="connsiteX20" fmla="*/ 538162 w 2381250"/>
                <a:gd name="connsiteY20" fmla="*/ 364332 h 1490663"/>
                <a:gd name="connsiteX21" fmla="*/ 676275 w 2381250"/>
                <a:gd name="connsiteY21" fmla="*/ 457200 h 1490663"/>
                <a:gd name="connsiteX22" fmla="*/ 859631 w 2381250"/>
                <a:gd name="connsiteY22" fmla="*/ 576263 h 1490663"/>
                <a:gd name="connsiteX23" fmla="*/ 1007269 w 2381250"/>
                <a:gd name="connsiteY23" fmla="*/ 666750 h 1490663"/>
                <a:gd name="connsiteX24" fmla="*/ 1128712 w 2381250"/>
                <a:gd name="connsiteY24" fmla="*/ 738188 h 1490663"/>
                <a:gd name="connsiteX25" fmla="*/ 1254919 w 2381250"/>
                <a:gd name="connsiteY25" fmla="*/ 809625 h 1490663"/>
                <a:gd name="connsiteX26" fmla="*/ 1373981 w 2381250"/>
                <a:gd name="connsiteY26" fmla="*/ 871538 h 1490663"/>
                <a:gd name="connsiteX27" fmla="*/ 1509712 w 2381250"/>
                <a:gd name="connsiteY27" fmla="*/ 938213 h 1490663"/>
                <a:gd name="connsiteX28" fmla="*/ 1645444 w 2381250"/>
                <a:gd name="connsiteY28" fmla="*/ 1000125 h 1490663"/>
                <a:gd name="connsiteX29" fmla="*/ 1752600 w 2381250"/>
                <a:gd name="connsiteY29" fmla="*/ 1047750 h 1490663"/>
                <a:gd name="connsiteX30" fmla="*/ 1869281 w 2381250"/>
                <a:gd name="connsiteY30" fmla="*/ 1092994 h 1490663"/>
                <a:gd name="connsiteX31" fmla="*/ 1976437 w 2381250"/>
                <a:gd name="connsiteY31" fmla="*/ 1135857 h 1490663"/>
                <a:gd name="connsiteX32" fmla="*/ 2055019 w 2381250"/>
                <a:gd name="connsiteY32" fmla="*/ 1157288 h 1490663"/>
                <a:gd name="connsiteX33" fmla="*/ 2124075 w 2381250"/>
                <a:gd name="connsiteY33" fmla="*/ 1171575 h 1490663"/>
                <a:gd name="connsiteX34" fmla="*/ 2174081 w 2381250"/>
                <a:gd name="connsiteY34" fmla="*/ 1176338 h 1490663"/>
                <a:gd name="connsiteX35" fmla="*/ 2200275 w 2381250"/>
                <a:gd name="connsiteY35" fmla="*/ 1176338 h 1490663"/>
                <a:gd name="connsiteX36" fmla="*/ 2235994 w 2381250"/>
                <a:gd name="connsiteY36" fmla="*/ 1166813 h 1490663"/>
                <a:gd name="connsiteX37" fmla="*/ 2281237 w 2381250"/>
                <a:gd name="connsiteY37" fmla="*/ 1138238 h 1490663"/>
                <a:gd name="connsiteX38" fmla="*/ 2326481 w 2381250"/>
                <a:gd name="connsiteY38" fmla="*/ 1100138 h 1490663"/>
                <a:gd name="connsiteX39" fmla="*/ 2343150 w 2381250"/>
                <a:gd name="connsiteY39" fmla="*/ 1085850 h 1490663"/>
                <a:gd name="connsiteX40" fmla="*/ 2355056 w 2381250"/>
                <a:gd name="connsiteY40" fmla="*/ 1083469 h 1490663"/>
                <a:gd name="connsiteX41" fmla="*/ 2371725 w 2381250"/>
                <a:gd name="connsiteY41" fmla="*/ 1085850 h 1490663"/>
                <a:gd name="connsiteX42" fmla="*/ 2378869 w 2381250"/>
                <a:gd name="connsiteY42" fmla="*/ 1092994 h 1490663"/>
                <a:gd name="connsiteX43" fmla="*/ 2381250 w 2381250"/>
                <a:gd name="connsiteY43" fmla="*/ 1112044 h 1490663"/>
                <a:gd name="connsiteX44" fmla="*/ 2376487 w 2381250"/>
                <a:gd name="connsiteY44" fmla="*/ 1152525 h 1490663"/>
                <a:gd name="connsiteX45" fmla="*/ 2366962 w 2381250"/>
                <a:gd name="connsiteY45" fmla="*/ 1193007 h 1490663"/>
                <a:gd name="connsiteX46" fmla="*/ 2345531 w 2381250"/>
                <a:gd name="connsiteY46" fmla="*/ 1240632 h 1490663"/>
                <a:gd name="connsiteX47" fmla="*/ 2302669 w 2381250"/>
                <a:gd name="connsiteY47" fmla="*/ 1300163 h 1490663"/>
                <a:gd name="connsiteX48" fmla="*/ 2266950 w 2381250"/>
                <a:gd name="connsiteY48" fmla="*/ 1345407 h 1490663"/>
                <a:gd name="connsiteX49" fmla="*/ 2195512 w 2381250"/>
                <a:gd name="connsiteY49" fmla="*/ 1419225 h 1490663"/>
                <a:gd name="connsiteX50" fmla="*/ 2133600 w 2381250"/>
                <a:gd name="connsiteY50" fmla="*/ 1466850 h 1490663"/>
                <a:gd name="connsiteX51" fmla="*/ 2105025 w 2381250"/>
                <a:gd name="connsiteY51" fmla="*/ 1485900 h 1490663"/>
                <a:gd name="connsiteX52" fmla="*/ 2078831 w 2381250"/>
                <a:gd name="connsiteY52" fmla="*/ 1490663 h 1490663"/>
                <a:gd name="connsiteX53" fmla="*/ 2059781 w 2381250"/>
                <a:gd name="connsiteY53" fmla="*/ 1490663 h 1490663"/>
                <a:gd name="connsiteX54" fmla="*/ 2038350 w 2381250"/>
                <a:gd name="connsiteY54" fmla="*/ 1481138 h 1490663"/>
                <a:gd name="connsiteX55" fmla="*/ 1997869 w 2381250"/>
                <a:gd name="connsiteY55" fmla="*/ 1440657 h 1490663"/>
                <a:gd name="connsiteX56" fmla="*/ 1962150 w 2381250"/>
                <a:gd name="connsiteY56" fmla="*/ 1412082 h 1490663"/>
                <a:gd name="connsiteX57" fmla="*/ 1902619 w 2381250"/>
                <a:gd name="connsiteY57" fmla="*/ 1371600 h 1490663"/>
                <a:gd name="connsiteX58" fmla="*/ 1771650 w 2381250"/>
                <a:gd name="connsiteY58" fmla="*/ 1304925 h 1490663"/>
                <a:gd name="connsiteX59" fmla="*/ 1407319 w 2381250"/>
                <a:gd name="connsiteY59" fmla="*/ 1107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0" h="1490663">
                  <a:moveTo>
                    <a:pt x="1407319" y="1107282"/>
                  </a:moveTo>
                  <a:lnTo>
                    <a:pt x="1112044" y="940594"/>
                  </a:lnTo>
                  <a:lnTo>
                    <a:pt x="978694" y="859632"/>
                  </a:lnTo>
                  <a:lnTo>
                    <a:pt x="764381" y="704850"/>
                  </a:lnTo>
                  <a:lnTo>
                    <a:pt x="581025" y="564357"/>
                  </a:lnTo>
                  <a:lnTo>
                    <a:pt x="416719" y="431007"/>
                  </a:lnTo>
                  <a:lnTo>
                    <a:pt x="307181" y="335757"/>
                  </a:lnTo>
                  <a:lnTo>
                    <a:pt x="188119" y="228600"/>
                  </a:lnTo>
                  <a:lnTo>
                    <a:pt x="83344" y="128588"/>
                  </a:lnTo>
                  <a:lnTo>
                    <a:pt x="28575" y="83344"/>
                  </a:lnTo>
                  <a:lnTo>
                    <a:pt x="14287" y="64294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3812" y="0"/>
                  </a:lnTo>
                  <a:lnTo>
                    <a:pt x="50006" y="7144"/>
                  </a:lnTo>
                  <a:lnTo>
                    <a:pt x="100012" y="45244"/>
                  </a:lnTo>
                  <a:lnTo>
                    <a:pt x="247650" y="157163"/>
                  </a:lnTo>
                  <a:lnTo>
                    <a:pt x="395287" y="264319"/>
                  </a:lnTo>
                  <a:lnTo>
                    <a:pt x="538162" y="364332"/>
                  </a:lnTo>
                  <a:lnTo>
                    <a:pt x="676275" y="457200"/>
                  </a:lnTo>
                  <a:lnTo>
                    <a:pt x="859631" y="576263"/>
                  </a:lnTo>
                  <a:lnTo>
                    <a:pt x="1007269" y="666750"/>
                  </a:lnTo>
                  <a:lnTo>
                    <a:pt x="1128712" y="738188"/>
                  </a:lnTo>
                  <a:lnTo>
                    <a:pt x="1254919" y="809625"/>
                  </a:lnTo>
                  <a:lnTo>
                    <a:pt x="1373981" y="871538"/>
                  </a:lnTo>
                  <a:lnTo>
                    <a:pt x="1509712" y="938213"/>
                  </a:lnTo>
                  <a:lnTo>
                    <a:pt x="1645444" y="1000125"/>
                  </a:lnTo>
                  <a:lnTo>
                    <a:pt x="1752600" y="1047750"/>
                  </a:lnTo>
                  <a:lnTo>
                    <a:pt x="1869281" y="1092994"/>
                  </a:lnTo>
                  <a:lnTo>
                    <a:pt x="1976437" y="1135857"/>
                  </a:lnTo>
                  <a:lnTo>
                    <a:pt x="2055019" y="1157288"/>
                  </a:lnTo>
                  <a:lnTo>
                    <a:pt x="2124075" y="1171575"/>
                  </a:lnTo>
                  <a:lnTo>
                    <a:pt x="2174081" y="1176338"/>
                  </a:lnTo>
                  <a:lnTo>
                    <a:pt x="2200275" y="1176338"/>
                  </a:lnTo>
                  <a:lnTo>
                    <a:pt x="2235994" y="1166813"/>
                  </a:lnTo>
                  <a:lnTo>
                    <a:pt x="2281237" y="1138238"/>
                  </a:lnTo>
                  <a:lnTo>
                    <a:pt x="2326481" y="1100138"/>
                  </a:lnTo>
                  <a:lnTo>
                    <a:pt x="2343150" y="1085850"/>
                  </a:lnTo>
                  <a:lnTo>
                    <a:pt x="2355056" y="1083469"/>
                  </a:lnTo>
                  <a:lnTo>
                    <a:pt x="2371725" y="1085850"/>
                  </a:lnTo>
                  <a:lnTo>
                    <a:pt x="2378869" y="1092994"/>
                  </a:lnTo>
                  <a:lnTo>
                    <a:pt x="2381250" y="1112044"/>
                  </a:lnTo>
                  <a:lnTo>
                    <a:pt x="2376487" y="1152525"/>
                  </a:lnTo>
                  <a:lnTo>
                    <a:pt x="2366962" y="1193007"/>
                  </a:lnTo>
                  <a:lnTo>
                    <a:pt x="2345531" y="1240632"/>
                  </a:lnTo>
                  <a:lnTo>
                    <a:pt x="2302669" y="1300163"/>
                  </a:lnTo>
                  <a:lnTo>
                    <a:pt x="2266950" y="1345407"/>
                  </a:lnTo>
                  <a:lnTo>
                    <a:pt x="2195512" y="1419225"/>
                  </a:lnTo>
                  <a:lnTo>
                    <a:pt x="2133600" y="1466850"/>
                  </a:lnTo>
                  <a:lnTo>
                    <a:pt x="2105025" y="1485900"/>
                  </a:lnTo>
                  <a:lnTo>
                    <a:pt x="2078831" y="1490663"/>
                  </a:lnTo>
                  <a:lnTo>
                    <a:pt x="2059781" y="1490663"/>
                  </a:lnTo>
                  <a:lnTo>
                    <a:pt x="2038350" y="1481138"/>
                  </a:lnTo>
                  <a:lnTo>
                    <a:pt x="1997869" y="1440657"/>
                  </a:lnTo>
                  <a:lnTo>
                    <a:pt x="1962150" y="1412082"/>
                  </a:lnTo>
                  <a:lnTo>
                    <a:pt x="1902619" y="1371600"/>
                  </a:lnTo>
                  <a:lnTo>
                    <a:pt x="1771650" y="1304925"/>
                  </a:lnTo>
                  <a:lnTo>
                    <a:pt x="1407319" y="11072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8C456101-A57B-4007-8A83-7374380FFF53}"/>
                </a:ext>
              </a:extLst>
            </p:cNvPr>
            <p:cNvSpPr/>
            <p:nvPr/>
          </p:nvSpPr>
          <p:spPr>
            <a:xfrm rot="16200000">
              <a:off x="3667127" y="3665539"/>
              <a:ext cx="3305175" cy="422275"/>
            </a:xfrm>
            <a:custGeom>
              <a:avLst/>
              <a:gdLst>
                <a:gd name="connsiteX0" fmla="*/ 1804307 w 3306536"/>
                <a:gd name="connsiteY0" fmla="*/ 397328 h 421821"/>
                <a:gd name="connsiteX1" fmla="*/ 1129393 w 3306536"/>
                <a:gd name="connsiteY1" fmla="*/ 400050 h 421821"/>
                <a:gd name="connsiteX2" fmla="*/ 683079 w 3306536"/>
                <a:gd name="connsiteY2" fmla="*/ 400050 h 421821"/>
                <a:gd name="connsiteX3" fmla="*/ 312964 w 3306536"/>
                <a:gd name="connsiteY3" fmla="*/ 397328 h 421821"/>
                <a:gd name="connsiteX4" fmla="*/ 157843 w 3306536"/>
                <a:gd name="connsiteY4" fmla="*/ 405493 h 421821"/>
                <a:gd name="connsiteX5" fmla="*/ 84364 w 3306536"/>
                <a:gd name="connsiteY5" fmla="*/ 375557 h 421821"/>
                <a:gd name="connsiteX6" fmla="*/ 46264 w 3306536"/>
                <a:gd name="connsiteY6" fmla="*/ 356507 h 421821"/>
                <a:gd name="connsiteX7" fmla="*/ 24493 w 3306536"/>
                <a:gd name="connsiteY7" fmla="*/ 342900 h 421821"/>
                <a:gd name="connsiteX8" fmla="*/ 2721 w 3306536"/>
                <a:gd name="connsiteY8" fmla="*/ 315686 h 421821"/>
                <a:gd name="connsiteX9" fmla="*/ 0 w 3306536"/>
                <a:gd name="connsiteY9" fmla="*/ 285750 h 421821"/>
                <a:gd name="connsiteX10" fmla="*/ 8164 w 3306536"/>
                <a:gd name="connsiteY10" fmla="*/ 261257 h 421821"/>
                <a:gd name="connsiteX11" fmla="*/ 27214 w 3306536"/>
                <a:gd name="connsiteY11" fmla="*/ 234043 h 421821"/>
                <a:gd name="connsiteX12" fmla="*/ 68036 w 3306536"/>
                <a:gd name="connsiteY12" fmla="*/ 204107 h 421821"/>
                <a:gd name="connsiteX13" fmla="*/ 108857 w 3306536"/>
                <a:gd name="connsiteY13" fmla="*/ 193221 h 421821"/>
                <a:gd name="connsiteX14" fmla="*/ 266700 w 3306536"/>
                <a:gd name="connsiteY14" fmla="*/ 176893 h 421821"/>
                <a:gd name="connsiteX15" fmla="*/ 356507 w 3306536"/>
                <a:gd name="connsiteY15" fmla="*/ 176893 h 421821"/>
                <a:gd name="connsiteX16" fmla="*/ 427264 w 3306536"/>
                <a:gd name="connsiteY16" fmla="*/ 187778 h 421821"/>
                <a:gd name="connsiteX17" fmla="*/ 508907 w 3306536"/>
                <a:gd name="connsiteY17" fmla="*/ 195943 h 421821"/>
                <a:gd name="connsiteX18" fmla="*/ 623207 w 3306536"/>
                <a:gd name="connsiteY18" fmla="*/ 198664 h 421821"/>
                <a:gd name="connsiteX19" fmla="*/ 1208314 w 3306536"/>
                <a:gd name="connsiteY19" fmla="*/ 195943 h 421821"/>
                <a:gd name="connsiteX20" fmla="*/ 1679121 w 3306536"/>
                <a:gd name="connsiteY20" fmla="*/ 198664 h 421821"/>
                <a:gd name="connsiteX21" fmla="*/ 2193471 w 3306536"/>
                <a:gd name="connsiteY21" fmla="*/ 198664 h 421821"/>
                <a:gd name="connsiteX22" fmla="*/ 2724150 w 3306536"/>
                <a:gd name="connsiteY22" fmla="*/ 198664 h 421821"/>
                <a:gd name="connsiteX23" fmla="*/ 2920093 w 3306536"/>
                <a:gd name="connsiteY23" fmla="*/ 195943 h 421821"/>
                <a:gd name="connsiteX24" fmla="*/ 2969079 w 3306536"/>
                <a:gd name="connsiteY24" fmla="*/ 193221 h 421821"/>
                <a:gd name="connsiteX25" fmla="*/ 3015343 w 3306536"/>
                <a:gd name="connsiteY25" fmla="*/ 179614 h 421821"/>
                <a:gd name="connsiteX26" fmla="*/ 3067050 w 3306536"/>
                <a:gd name="connsiteY26" fmla="*/ 149678 h 421821"/>
                <a:gd name="connsiteX27" fmla="*/ 3167743 w 3306536"/>
                <a:gd name="connsiteY27" fmla="*/ 84364 h 421821"/>
                <a:gd name="connsiteX28" fmla="*/ 3211286 w 3306536"/>
                <a:gd name="connsiteY28" fmla="*/ 40821 h 421821"/>
                <a:gd name="connsiteX29" fmla="*/ 3249386 w 3306536"/>
                <a:gd name="connsiteY29" fmla="*/ 8164 h 421821"/>
                <a:gd name="connsiteX30" fmla="*/ 3282043 w 3306536"/>
                <a:gd name="connsiteY30" fmla="*/ 0 h 421821"/>
                <a:gd name="connsiteX31" fmla="*/ 3298371 w 3306536"/>
                <a:gd name="connsiteY31" fmla="*/ 5443 h 421821"/>
                <a:gd name="connsiteX32" fmla="*/ 3306536 w 3306536"/>
                <a:gd name="connsiteY32" fmla="*/ 19050 h 421821"/>
                <a:gd name="connsiteX33" fmla="*/ 3306536 w 3306536"/>
                <a:gd name="connsiteY33" fmla="*/ 38100 h 421821"/>
                <a:gd name="connsiteX34" fmla="*/ 3290207 w 3306536"/>
                <a:gd name="connsiteY34" fmla="*/ 89807 h 421821"/>
                <a:gd name="connsiteX35" fmla="*/ 3257550 w 3306536"/>
                <a:gd name="connsiteY35" fmla="*/ 163286 h 421821"/>
                <a:gd name="connsiteX36" fmla="*/ 3189514 w 3306536"/>
                <a:gd name="connsiteY36" fmla="*/ 277586 h 421821"/>
                <a:gd name="connsiteX37" fmla="*/ 3105150 w 3306536"/>
                <a:gd name="connsiteY37" fmla="*/ 337457 h 421821"/>
                <a:gd name="connsiteX38" fmla="*/ 3023507 w 3306536"/>
                <a:gd name="connsiteY38" fmla="*/ 394607 h 421821"/>
                <a:gd name="connsiteX39" fmla="*/ 2979964 w 3306536"/>
                <a:gd name="connsiteY39" fmla="*/ 413657 h 421821"/>
                <a:gd name="connsiteX40" fmla="*/ 2944586 w 3306536"/>
                <a:gd name="connsiteY40" fmla="*/ 421821 h 421821"/>
                <a:gd name="connsiteX41" fmla="*/ 2827564 w 3306536"/>
                <a:gd name="connsiteY41" fmla="*/ 416378 h 421821"/>
                <a:gd name="connsiteX42" fmla="*/ 2462893 w 3306536"/>
                <a:gd name="connsiteY42" fmla="*/ 405493 h 421821"/>
                <a:gd name="connsiteX43" fmla="*/ 2133600 w 3306536"/>
                <a:gd name="connsiteY43" fmla="*/ 400050 h 421821"/>
                <a:gd name="connsiteX44" fmla="*/ 1804307 w 3306536"/>
                <a:gd name="connsiteY44" fmla="*/ 397328 h 4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6536" h="421821">
                  <a:moveTo>
                    <a:pt x="1804307" y="397328"/>
                  </a:moveTo>
                  <a:lnTo>
                    <a:pt x="1129393" y="400050"/>
                  </a:lnTo>
                  <a:lnTo>
                    <a:pt x="683079" y="400050"/>
                  </a:lnTo>
                  <a:lnTo>
                    <a:pt x="312964" y="397328"/>
                  </a:lnTo>
                  <a:lnTo>
                    <a:pt x="157843" y="405493"/>
                  </a:lnTo>
                  <a:lnTo>
                    <a:pt x="84364" y="375557"/>
                  </a:lnTo>
                  <a:lnTo>
                    <a:pt x="46264" y="356507"/>
                  </a:lnTo>
                  <a:lnTo>
                    <a:pt x="24493" y="342900"/>
                  </a:lnTo>
                  <a:lnTo>
                    <a:pt x="2721" y="315686"/>
                  </a:lnTo>
                  <a:lnTo>
                    <a:pt x="0" y="285750"/>
                  </a:lnTo>
                  <a:lnTo>
                    <a:pt x="8164" y="261257"/>
                  </a:lnTo>
                  <a:lnTo>
                    <a:pt x="27214" y="234043"/>
                  </a:lnTo>
                  <a:lnTo>
                    <a:pt x="68036" y="204107"/>
                  </a:lnTo>
                  <a:lnTo>
                    <a:pt x="108857" y="193221"/>
                  </a:lnTo>
                  <a:lnTo>
                    <a:pt x="266700" y="176893"/>
                  </a:lnTo>
                  <a:lnTo>
                    <a:pt x="356507" y="176893"/>
                  </a:lnTo>
                  <a:lnTo>
                    <a:pt x="427264" y="187778"/>
                  </a:lnTo>
                  <a:lnTo>
                    <a:pt x="508907" y="195943"/>
                  </a:lnTo>
                  <a:lnTo>
                    <a:pt x="623207" y="198664"/>
                  </a:lnTo>
                  <a:lnTo>
                    <a:pt x="1208314" y="195943"/>
                  </a:lnTo>
                  <a:lnTo>
                    <a:pt x="1679121" y="198664"/>
                  </a:lnTo>
                  <a:lnTo>
                    <a:pt x="2193471" y="198664"/>
                  </a:lnTo>
                  <a:lnTo>
                    <a:pt x="2724150" y="198664"/>
                  </a:lnTo>
                  <a:lnTo>
                    <a:pt x="2920093" y="195943"/>
                  </a:lnTo>
                  <a:lnTo>
                    <a:pt x="2969079" y="193221"/>
                  </a:lnTo>
                  <a:lnTo>
                    <a:pt x="3015343" y="179614"/>
                  </a:lnTo>
                  <a:lnTo>
                    <a:pt x="3067050" y="149678"/>
                  </a:lnTo>
                  <a:lnTo>
                    <a:pt x="3167743" y="84364"/>
                  </a:lnTo>
                  <a:lnTo>
                    <a:pt x="3211286" y="40821"/>
                  </a:lnTo>
                  <a:lnTo>
                    <a:pt x="3249386" y="8164"/>
                  </a:lnTo>
                  <a:lnTo>
                    <a:pt x="3282043" y="0"/>
                  </a:lnTo>
                  <a:lnTo>
                    <a:pt x="3298371" y="5443"/>
                  </a:lnTo>
                  <a:lnTo>
                    <a:pt x="3306536" y="19050"/>
                  </a:lnTo>
                  <a:lnTo>
                    <a:pt x="3306536" y="38100"/>
                  </a:lnTo>
                  <a:lnTo>
                    <a:pt x="3290207" y="89807"/>
                  </a:lnTo>
                  <a:lnTo>
                    <a:pt x="3257550" y="163286"/>
                  </a:lnTo>
                  <a:lnTo>
                    <a:pt x="3189514" y="277586"/>
                  </a:lnTo>
                  <a:lnTo>
                    <a:pt x="3105150" y="337457"/>
                  </a:lnTo>
                  <a:lnTo>
                    <a:pt x="3023507" y="394607"/>
                  </a:lnTo>
                  <a:lnTo>
                    <a:pt x="2979964" y="413657"/>
                  </a:lnTo>
                  <a:lnTo>
                    <a:pt x="2944586" y="421821"/>
                  </a:lnTo>
                  <a:lnTo>
                    <a:pt x="2827564" y="416378"/>
                  </a:lnTo>
                  <a:lnTo>
                    <a:pt x="2462893" y="405493"/>
                  </a:lnTo>
                  <a:lnTo>
                    <a:pt x="2133600" y="400050"/>
                  </a:lnTo>
                  <a:lnTo>
                    <a:pt x="1804307" y="39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731ED79E-C362-4AA2-85A6-81766D4F933F}"/>
                </a:ext>
              </a:extLst>
            </p:cNvPr>
            <p:cNvSpPr/>
            <p:nvPr/>
          </p:nvSpPr>
          <p:spPr>
            <a:xfrm rot="16200000">
              <a:off x="3098801" y="4152900"/>
              <a:ext cx="2852738" cy="357188"/>
            </a:xfrm>
            <a:custGeom>
              <a:avLst/>
              <a:gdLst>
                <a:gd name="connsiteX0" fmla="*/ 1552575 w 2852738"/>
                <a:gd name="connsiteY0" fmla="*/ 295275 h 357187"/>
                <a:gd name="connsiteX1" fmla="*/ 883444 w 2852738"/>
                <a:gd name="connsiteY1" fmla="*/ 271462 h 357187"/>
                <a:gd name="connsiteX2" fmla="*/ 431006 w 2852738"/>
                <a:gd name="connsiteY2" fmla="*/ 254793 h 357187"/>
                <a:gd name="connsiteX3" fmla="*/ 195263 w 2852738"/>
                <a:gd name="connsiteY3" fmla="*/ 247650 h 357187"/>
                <a:gd name="connsiteX4" fmla="*/ 166688 w 2852738"/>
                <a:gd name="connsiteY4" fmla="*/ 242887 h 357187"/>
                <a:gd name="connsiteX5" fmla="*/ 126206 w 2852738"/>
                <a:gd name="connsiteY5" fmla="*/ 228600 h 357187"/>
                <a:gd name="connsiteX6" fmla="*/ 71438 w 2852738"/>
                <a:gd name="connsiteY6" fmla="*/ 204787 h 357187"/>
                <a:gd name="connsiteX7" fmla="*/ 40481 w 2852738"/>
                <a:gd name="connsiteY7" fmla="*/ 188118 h 357187"/>
                <a:gd name="connsiteX8" fmla="*/ 21431 w 2852738"/>
                <a:gd name="connsiteY8" fmla="*/ 171450 h 357187"/>
                <a:gd name="connsiteX9" fmla="*/ 7144 w 2852738"/>
                <a:gd name="connsiteY9" fmla="*/ 150018 h 357187"/>
                <a:gd name="connsiteX10" fmla="*/ 0 w 2852738"/>
                <a:gd name="connsiteY10" fmla="*/ 126206 h 357187"/>
                <a:gd name="connsiteX11" fmla="*/ 9525 w 2852738"/>
                <a:gd name="connsiteY11" fmla="*/ 102393 h 357187"/>
                <a:gd name="connsiteX12" fmla="*/ 26194 w 2852738"/>
                <a:gd name="connsiteY12" fmla="*/ 80962 h 357187"/>
                <a:gd name="connsiteX13" fmla="*/ 66675 w 2852738"/>
                <a:gd name="connsiteY13" fmla="*/ 52387 h 357187"/>
                <a:gd name="connsiteX14" fmla="*/ 107156 w 2852738"/>
                <a:gd name="connsiteY14" fmla="*/ 35718 h 357187"/>
                <a:gd name="connsiteX15" fmla="*/ 171450 w 2852738"/>
                <a:gd name="connsiteY15" fmla="*/ 16668 h 357187"/>
                <a:gd name="connsiteX16" fmla="*/ 297656 w 2852738"/>
                <a:gd name="connsiteY16" fmla="*/ 2381 h 357187"/>
                <a:gd name="connsiteX17" fmla="*/ 407194 w 2852738"/>
                <a:gd name="connsiteY17" fmla="*/ 0 h 357187"/>
                <a:gd name="connsiteX18" fmla="*/ 447675 w 2852738"/>
                <a:gd name="connsiteY18" fmla="*/ 9525 h 357187"/>
                <a:gd name="connsiteX19" fmla="*/ 495300 w 2852738"/>
                <a:gd name="connsiteY19" fmla="*/ 23812 h 357187"/>
                <a:gd name="connsiteX20" fmla="*/ 590550 w 2852738"/>
                <a:gd name="connsiteY20" fmla="*/ 42862 h 357187"/>
                <a:gd name="connsiteX21" fmla="*/ 659606 w 2852738"/>
                <a:gd name="connsiteY21" fmla="*/ 52387 h 357187"/>
                <a:gd name="connsiteX22" fmla="*/ 1097756 w 2852738"/>
                <a:gd name="connsiteY22" fmla="*/ 78581 h 357187"/>
                <a:gd name="connsiteX23" fmla="*/ 1638300 w 2852738"/>
                <a:gd name="connsiteY23" fmla="*/ 107156 h 357187"/>
                <a:gd name="connsiteX24" fmla="*/ 1955006 w 2852738"/>
                <a:gd name="connsiteY24" fmla="*/ 116681 h 357187"/>
                <a:gd name="connsiteX25" fmla="*/ 2495550 w 2852738"/>
                <a:gd name="connsiteY25" fmla="*/ 114300 h 357187"/>
                <a:gd name="connsiteX26" fmla="*/ 2550319 w 2852738"/>
                <a:gd name="connsiteY26" fmla="*/ 95250 h 357187"/>
                <a:gd name="connsiteX27" fmla="*/ 2671763 w 2852738"/>
                <a:gd name="connsiteY27" fmla="*/ 35718 h 357187"/>
                <a:gd name="connsiteX28" fmla="*/ 2852738 w 2852738"/>
                <a:gd name="connsiteY28" fmla="*/ 92868 h 357187"/>
                <a:gd name="connsiteX29" fmla="*/ 2776538 w 2852738"/>
                <a:gd name="connsiteY29" fmla="*/ 202406 h 357187"/>
                <a:gd name="connsiteX30" fmla="*/ 2738438 w 2852738"/>
                <a:gd name="connsiteY30" fmla="*/ 240506 h 357187"/>
                <a:gd name="connsiteX31" fmla="*/ 2690813 w 2852738"/>
                <a:gd name="connsiteY31" fmla="*/ 285750 h 357187"/>
                <a:gd name="connsiteX32" fmla="*/ 2638425 w 2852738"/>
                <a:gd name="connsiteY32" fmla="*/ 323850 h 357187"/>
                <a:gd name="connsiteX33" fmla="*/ 2605088 w 2852738"/>
                <a:gd name="connsiteY33" fmla="*/ 342900 h 357187"/>
                <a:gd name="connsiteX34" fmla="*/ 2562225 w 2852738"/>
                <a:gd name="connsiteY34" fmla="*/ 354806 h 357187"/>
                <a:gd name="connsiteX35" fmla="*/ 2519363 w 2852738"/>
                <a:gd name="connsiteY35" fmla="*/ 357187 h 357187"/>
                <a:gd name="connsiteX36" fmla="*/ 2476500 w 2852738"/>
                <a:gd name="connsiteY36" fmla="*/ 347662 h 357187"/>
                <a:gd name="connsiteX37" fmla="*/ 2419350 w 2852738"/>
                <a:gd name="connsiteY37" fmla="*/ 335756 h 357187"/>
                <a:gd name="connsiteX38" fmla="*/ 2295525 w 2852738"/>
                <a:gd name="connsiteY38" fmla="*/ 328612 h 357187"/>
                <a:gd name="connsiteX39" fmla="*/ 1828800 w 2852738"/>
                <a:gd name="connsiteY39" fmla="*/ 309562 h 357187"/>
                <a:gd name="connsiteX40" fmla="*/ 1552575 w 2852738"/>
                <a:gd name="connsiteY40" fmla="*/ 2952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2738" h="357187">
                  <a:moveTo>
                    <a:pt x="1552575" y="295275"/>
                  </a:moveTo>
                  <a:lnTo>
                    <a:pt x="883444" y="271462"/>
                  </a:lnTo>
                  <a:lnTo>
                    <a:pt x="431006" y="254793"/>
                  </a:lnTo>
                  <a:lnTo>
                    <a:pt x="195263" y="247650"/>
                  </a:lnTo>
                  <a:lnTo>
                    <a:pt x="166688" y="242887"/>
                  </a:lnTo>
                  <a:lnTo>
                    <a:pt x="126206" y="228600"/>
                  </a:lnTo>
                  <a:lnTo>
                    <a:pt x="71438" y="204787"/>
                  </a:lnTo>
                  <a:lnTo>
                    <a:pt x="40481" y="188118"/>
                  </a:lnTo>
                  <a:lnTo>
                    <a:pt x="21431" y="171450"/>
                  </a:lnTo>
                  <a:lnTo>
                    <a:pt x="7144" y="150018"/>
                  </a:lnTo>
                  <a:lnTo>
                    <a:pt x="0" y="126206"/>
                  </a:lnTo>
                  <a:lnTo>
                    <a:pt x="9525" y="102393"/>
                  </a:lnTo>
                  <a:lnTo>
                    <a:pt x="26194" y="80962"/>
                  </a:lnTo>
                  <a:lnTo>
                    <a:pt x="66675" y="52387"/>
                  </a:lnTo>
                  <a:lnTo>
                    <a:pt x="107156" y="35718"/>
                  </a:lnTo>
                  <a:lnTo>
                    <a:pt x="171450" y="16668"/>
                  </a:lnTo>
                  <a:lnTo>
                    <a:pt x="297656" y="2381"/>
                  </a:lnTo>
                  <a:lnTo>
                    <a:pt x="407194" y="0"/>
                  </a:lnTo>
                  <a:lnTo>
                    <a:pt x="447675" y="9525"/>
                  </a:lnTo>
                  <a:lnTo>
                    <a:pt x="495300" y="23812"/>
                  </a:lnTo>
                  <a:lnTo>
                    <a:pt x="590550" y="42862"/>
                  </a:lnTo>
                  <a:lnTo>
                    <a:pt x="659606" y="52387"/>
                  </a:lnTo>
                  <a:lnTo>
                    <a:pt x="1097756" y="78581"/>
                  </a:lnTo>
                  <a:lnTo>
                    <a:pt x="1638300" y="107156"/>
                  </a:lnTo>
                  <a:lnTo>
                    <a:pt x="1955006" y="116681"/>
                  </a:lnTo>
                  <a:lnTo>
                    <a:pt x="2495550" y="114300"/>
                  </a:lnTo>
                  <a:lnTo>
                    <a:pt x="2550319" y="95250"/>
                  </a:lnTo>
                  <a:lnTo>
                    <a:pt x="2671763" y="35718"/>
                  </a:lnTo>
                  <a:lnTo>
                    <a:pt x="2852738" y="92868"/>
                  </a:lnTo>
                  <a:lnTo>
                    <a:pt x="2776538" y="202406"/>
                  </a:lnTo>
                  <a:lnTo>
                    <a:pt x="2738438" y="240506"/>
                  </a:lnTo>
                  <a:lnTo>
                    <a:pt x="2690813" y="285750"/>
                  </a:lnTo>
                  <a:lnTo>
                    <a:pt x="2638425" y="323850"/>
                  </a:lnTo>
                  <a:lnTo>
                    <a:pt x="2605088" y="342900"/>
                  </a:lnTo>
                  <a:lnTo>
                    <a:pt x="2562225" y="354806"/>
                  </a:lnTo>
                  <a:lnTo>
                    <a:pt x="2519363" y="357187"/>
                  </a:lnTo>
                  <a:lnTo>
                    <a:pt x="2476500" y="347662"/>
                  </a:lnTo>
                  <a:lnTo>
                    <a:pt x="2419350" y="335756"/>
                  </a:lnTo>
                  <a:lnTo>
                    <a:pt x="2295525" y="328612"/>
                  </a:lnTo>
                  <a:lnTo>
                    <a:pt x="1828800" y="309562"/>
                  </a:lnTo>
                  <a:lnTo>
                    <a:pt x="155257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6DD8DDB4-829B-4C61-9045-400B281AD436}"/>
                </a:ext>
              </a:extLst>
            </p:cNvPr>
            <p:cNvSpPr/>
            <p:nvPr/>
          </p:nvSpPr>
          <p:spPr>
            <a:xfrm rot="16200000">
              <a:off x="4859339" y="2386013"/>
              <a:ext cx="3657600" cy="2860675"/>
            </a:xfrm>
            <a:custGeom>
              <a:avLst/>
              <a:gdLst>
                <a:gd name="connsiteX0" fmla="*/ 1869034 w 3657600"/>
                <a:gd name="connsiteY0" fmla="*/ 2798064 h 2860243"/>
                <a:gd name="connsiteX1" fmla="*/ 1009498 w 3657600"/>
                <a:gd name="connsiteY1" fmla="*/ 2805379 h 2860243"/>
                <a:gd name="connsiteX2" fmla="*/ 709575 w 3657600"/>
                <a:gd name="connsiteY2" fmla="*/ 2812694 h 2860243"/>
                <a:gd name="connsiteX3" fmla="*/ 566928 w 3657600"/>
                <a:gd name="connsiteY3" fmla="*/ 2823667 h 2860243"/>
                <a:gd name="connsiteX4" fmla="*/ 453543 w 3657600"/>
                <a:gd name="connsiteY4" fmla="*/ 2805379 h 2860243"/>
                <a:gd name="connsiteX5" fmla="*/ 277978 w 3657600"/>
                <a:gd name="connsiteY5" fmla="*/ 2776118 h 2860243"/>
                <a:gd name="connsiteX6" fmla="*/ 190196 w 3657600"/>
                <a:gd name="connsiteY6" fmla="*/ 2754173 h 2860243"/>
                <a:gd name="connsiteX7" fmla="*/ 106071 w 3657600"/>
                <a:gd name="connsiteY7" fmla="*/ 2728569 h 2860243"/>
                <a:gd name="connsiteX8" fmla="*/ 47549 w 3657600"/>
                <a:gd name="connsiteY8" fmla="*/ 2706624 h 2860243"/>
                <a:gd name="connsiteX9" fmla="*/ 18288 w 3657600"/>
                <a:gd name="connsiteY9" fmla="*/ 2684678 h 2860243"/>
                <a:gd name="connsiteX10" fmla="*/ 7316 w 3657600"/>
                <a:gd name="connsiteY10" fmla="*/ 2670048 h 2860243"/>
                <a:gd name="connsiteX11" fmla="*/ 0 w 3657600"/>
                <a:gd name="connsiteY11" fmla="*/ 2651760 h 2860243"/>
                <a:gd name="connsiteX12" fmla="*/ 3658 w 3657600"/>
                <a:gd name="connsiteY12" fmla="*/ 2637129 h 2860243"/>
                <a:gd name="connsiteX13" fmla="*/ 29261 w 3657600"/>
                <a:gd name="connsiteY13" fmla="*/ 2615184 h 2860243"/>
                <a:gd name="connsiteX14" fmla="*/ 76810 w 3657600"/>
                <a:gd name="connsiteY14" fmla="*/ 2593238 h 2860243"/>
                <a:gd name="connsiteX15" fmla="*/ 153620 w 3657600"/>
                <a:gd name="connsiteY15" fmla="*/ 2571293 h 2860243"/>
                <a:gd name="connsiteX16" fmla="*/ 230429 w 3657600"/>
                <a:gd name="connsiteY16" fmla="*/ 2549347 h 2860243"/>
                <a:gd name="connsiteX17" fmla="*/ 354788 w 3657600"/>
                <a:gd name="connsiteY17" fmla="*/ 2520086 h 2860243"/>
                <a:gd name="connsiteX18" fmla="*/ 449885 w 3657600"/>
                <a:gd name="connsiteY18" fmla="*/ 2549347 h 2860243"/>
                <a:gd name="connsiteX19" fmla="*/ 804672 w 3657600"/>
                <a:gd name="connsiteY19" fmla="*/ 2549347 h 2860243"/>
                <a:gd name="connsiteX20" fmla="*/ 1448410 w 3657600"/>
                <a:gd name="connsiteY20" fmla="*/ 2542032 h 2860243"/>
                <a:gd name="connsiteX21" fmla="*/ 2106778 w 3657600"/>
                <a:gd name="connsiteY21" fmla="*/ 2534717 h 2860243"/>
                <a:gd name="connsiteX22" fmla="*/ 2666391 w 3657600"/>
                <a:gd name="connsiteY22" fmla="*/ 2534717 h 2860243"/>
                <a:gd name="connsiteX23" fmla="*/ 3226004 w 3657600"/>
                <a:gd name="connsiteY23" fmla="*/ 2531059 h 2860243"/>
                <a:gd name="connsiteX24" fmla="*/ 3343047 w 3657600"/>
                <a:gd name="connsiteY24" fmla="*/ 2531059 h 2860243"/>
                <a:gd name="connsiteX25" fmla="*/ 3368650 w 3657600"/>
                <a:gd name="connsiteY25" fmla="*/ 2523744 h 2860243"/>
                <a:gd name="connsiteX26" fmla="*/ 3390596 w 3657600"/>
                <a:gd name="connsiteY26" fmla="*/ 2509113 h 2860243"/>
                <a:gd name="connsiteX27" fmla="*/ 3405226 w 3657600"/>
                <a:gd name="connsiteY27" fmla="*/ 2483510 h 2860243"/>
                <a:gd name="connsiteX28" fmla="*/ 3416199 w 3657600"/>
                <a:gd name="connsiteY28" fmla="*/ 2446934 h 2860243"/>
                <a:gd name="connsiteX29" fmla="*/ 3423514 w 3657600"/>
                <a:gd name="connsiteY29" fmla="*/ 2381097 h 2860243"/>
                <a:gd name="connsiteX30" fmla="*/ 3394253 w 3657600"/>
                <a:gd name="connsiteY30" fmla="*/ 1861718 h 2860243"/>
                <a:gd name="connsiteX31" fmla="*/ 3335732 w 3657600"/>
                <a:gd name="connsiteY31" fmla="*/ 1265529 h 2860243"/>
                <a:gd name="connsiteX32" fmla="*/ 3262580 w 3657600"/>
                <a:gd name="connsiteY32" fmla="*/ 709574 h 2860243"/>
                <a:gd name="connsiteX33" fmla="*/ 3218688 w 3657600"/>
                <a:gd name="connsiteY33" fmla="*/ 420624 h 2860243"/>
                <a:gd name="connsiteX34" fmla="*/ 3207716 w 3657600"/>
                <a:gd name="connsiteY34" fmla="*/ 369417 h 2860243"/>
                <a:gd name="connsiteX35" fmla="*/ 3182112 w 3657600"/>
                <a:gd name="connsiteY35" fmla="*/ 124358 h 2860243"/>
                <a:gd name="connsiteX36" fmla="*/ 3332074 w 3657600"/>
                <a:gd name="connsiteY36" fmla="*/ 0 h 2860243"/>
                <a:gd name="connsiteX37" fmla="*/ 3343047 w 3657600"/>
                <a:gd name="connsiteY37" fmla="*/ 193853 h 2860243"/>
                <a:gd name="connsiteX38" fmla="*/ 3375965 w 3657600"/>
                <a:gd name="connsiteY38" fmla="*/ 438912 h 2860243"/>
                <a:gd name="connsiteX39" fmla="*/ 3401568 w 3657600"/>
                <a:gd name="connsiteY39" fmla="*/ 603504 h 2860243"/>
                <a:gd name="connsiteX40" fmla="*/ 3441802 w 3657600"/>
                <a:gd name="connsiteY40" fmla="*/ 888797 h 2860243"/>
                <a:gd name="connsiteX41" fmla="*/ 3478378 w 3657600"/>
                <a:gd name="connsiteY41" fmla="*/ 1210665 h 2860243"/>
                <a:gd name="connsiteX42" fmla="*/ 3522269 w 3657600"/>
                <a:gd name="connsiteY42" fmla="*/ 1613001 h 2860243"/>
                <a:gd name="connsiteX43" fmla="*/ 3562503 w 3657600"/>
                <a:gd name="connsiteY43" fmla="*/ 1993392 h 2860243"/>
                <a:gd name="connsiteX44" fmla="*/ 3584448 w 3657600"/>
                <a:gd name="connsiteY44" fmla="*/ 2212848 h 2860243"/>
                <a:gd name="connsiteX45" fmla="*/ 3599079 w 3657600"/>
                <a:gd name="connsiteY45" fmla="*/ 2366467 h 2860243"/>
                <a:gd name="connsiteX46" fmla="*/ 3613709 w 3657600"/>
                <a:gd name="connsiteY46" fmla="*/ 2403043 h 2860243"/>
                <a:gd name="connsiteX47" fmla="*/ 3628340 w 3657600"/>
                <a:gd name="connsiteY47" fmla="*/ 2435961 h 2860243"/>
                <a:gd name="connsiteX48" fmla="*/ 3650285 w 3657600"/>
                <a:gd name="connsiteY48" fmla="*/ 2472537 h 2860243"/>
                <a:gd name="connsiteX49" fmla="*/ 3657600 w 3657600"/>
                <a:gd name="connsiteY49" fmla="*/ 2494483 h 2860243"/>
                <a:gd name="connsiteX50" fmla="*/ 3642970 w 3657600"/>
                <a:gd name="connsiteY50" fmla="*/ 2538374 h 2860243"/>
                <a:gd name="connsiteX51" fmla="*/ 3610052 w 3657600"/>
                <a:gd name="connsiteY51" fmla="*/ 2611526 h 2860243"/>
                <a:gd name="connsiteX52" fmla="*/ 3540557 w 3657600"/>
                <a:gd name="connsiteY52" fmla="*/ 2717597 h 2860243"/>
                <a:gd name="connsiteX53" fmla="*/ 3496666 w 3657600"/>
                <a:gd name="connsiteY53" fmla="*/ 2779776 h 2860243"/>
                <a:gd name="connsiteX54" fmla="*/ 3449117 w 3657600"/>
                <a:gd name="connsiteY54" fmla="*/ 2823667 h 2860243"/>
                <a:gd name="connsiteX55" fmla="*/ 3419856 w 3657600"/>
                <a:gd name="connsiteY55" fmla="*/ 2849270 h 2860243"/>
                <a:gd name="connsiteX56" fmla="*/ 3386938 w 3657600"/>
                <a:gd name="connsiteY56" fmla="*/ 2860243 h 2860243"/>
                <a:gd name="connsiteX57" fmla="*/ 3354020 w 3657600"/>
                <a:gd name="connsiteY57" fmla="*/ 2860243 h 2860243"/>
                <a:gd name="connsiteX58" fmla="*/ 3335732 w 3657600"/>
                <a:gd name="connsiteY58" fmla="*/ 2845613 h 2860243"/>
                <a:gd name="connsiteX59" fmla="*/ 3313786 w 3657600"/>
                <a:gd name="connsiteY59" fmla="*/ 2827325 h 2860243"/>
                <a:gd name="connsiteX60" fmla="*/ 3266237 w 3657600"/>
                <a:gd name="connsiteY60" fmla="*/ 2801721 h 2860243"/>
                <a:gd name="connsiteX61" fmla="*/ 3189428 w 3657600"/>
                <a:gd name="connsiteY61" fmla="*/ 2794406 h 2860243"/>
                <a:gd name="connsiteX62" fmla="*/ 2600554 w 3657600"/>
                <a:gd name="connsiteY62" fmla="*/ 2801721 h 2860243"/>
                <a:gd name="connsiteX63" fmla="*/ 1869034 w 3657600"/>
                <a:gd name="connsiteY63" fmla="*/ 2798064 h 286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657600" h="2860243">
                  <a:moveTo>
                    <a:pt x="1869034" y="2798064"/>
                  </a:moveTo>
                  <a:lnTo>
                    <a:pt x="1009498" y="2805379"/>
                  </a:lnTo>
                  <a:lnTo>
                    <a:pt x="709575" y="2812694"/>
                  </a:lnTo>
                  <a:lnTo>
                    <a:pt x="566928" y="2823667"/>
                  </a:lnTo>
                  <a:lnTo>
                    <a:pt x="453543" y="2805379"/>
                  </a:lnTo>
                  <a:lnTo>
                    <a:pt x="277978" y="2776118"/>
                  </a:lnTo>
                  <a:lnTo>
                    <a:pt x="190196" y="2754173"/>
                  </a:lnTo>
                  <a:lnTo>
                    <a:pt x="106071" y="2728569"/>
                  </a:lnTo>
                  <a:lnTo>
                    <a:pt x="47549" y="2706624"/>
                  </a:lnTo>
                  <a:lnTo>
                    <a:pt x="18288" y="2684678"/>
                  </a:lnTo>
                  <a:lnTo>
                    <a:pt x="7316" y="2670048"/>
                  </a:lnTo>
                  <a:lnTo>
                    <a:pt x="0" y="2651760"/>
                  </a:lnTo>
                  <a:lnTo>
                    <a:pt x="3658" y="2637129"/>
                  </a:lnTo>
                  <a:lnTo>
                    <a:pt x="29261" y="2615184"/>
                  </a:lnTo>
                  <a:lnTo>
                    <a:pt x="76810" y="2593238"/>
                  </a:lnTo>
                  <a:lnTo>
                    <a:pt x="153620" y="2571293"/>
                  </a:lnTo>
                  <a:lnTo>
                    <a:pt x="230429" y="2549347"/>
                  </a:lnTo>
                  <a:lnTo>
                    <a:pt x="354788" y="2520086"/>
                  </a:lnTo>
                  <a:lnTo>
                    <a:pt x="449885" y="2549347"/>
                  </a:lnTo>
                  <a:lnTo>
                    <a:pt x="804672" y="2549347"/>
                  </a:lnTo>
                  <a:lnTo>
                    <a:pt x="1448410" y="2542032"/>
                  </a:lnTo>
                  <a:lnTo>
                    <a:pt x="2106778" y="2534717"/>
                  </a:lnTo>
                  <a:lnTo>
                    <a:pt x="2666391" y="2534717"/>
                  </a:lnTo>
                  <a:lnTo>
                    <a:pt x="3226004" y="2531059"/>
                  </a:lnTo>
                  <a:lnTo>
                    <a:pt x="3343047" y="2531059"/>
                  </a:lnTo>
                  <a:lnTo>
                    <a:pt x="3368650" y="2523744"/>
                  </a:lnTo>
                  <a:lnTo>
                    <a:pt x="3390596" y="2509113"/>
                  </a:lnTo>
                  <a:lnTo>
                    <a:pt x="3405226" y="2483510"/>
                  </a:lnTo>
                  <a:lnTo>
                    <a:pt x="3416199" y="2446934"/>
                  </a:lnTo>
                  <a:lnTo>
                    <a:pt x="3423514" y="2381097"/>
                  </a:lnTo>
                  <a:lnTo>
                    <a:pt x="3394253" y="1861718"/>
                  </a:lnTo>
                  <a:lnTo>
                    <a:pt x="3335732" y="1265529"/>
                  </a:lnTo>
                  <a:lnTo>
                    <a:pt x="3262580" y="709574"/>
                  </a:lnTo>
                  <a:lnTo>
                    <a:pt x="3218688" y="420624"/>
                  </a:lnTo>
                  <a:lnTo>
                    <a:pt x="3207716" y="369417"/>
                  </a:lnTo>
                  <a:lnTo>
                    <a:pt x="3182112" y="124358"/>
                  </a:lnTo>
                  <a:lnTo>
                    <a:pt x="3332074" y="0"/>
                  </a:lnTo>
                  <a:lnTo>
                    <a:pt x="3343047" y="193853"/>
                  </a:lnTo>
                  <a:lnTo>
                    <a:pt x="3375965" y="438912"/>
                  </a:lnTo>
                  <a:lnTo>
                    <a:pt x="3401568" y="603504"/>
                  </a:lnTo>
                  <a:lnTo>
                    <a:pt x="3441802" y="888797"/>
                  </a:lnTo>
                  <a:lnTo>
                    <a:pt x="3478378" y="1210665"/>
                  </a:lnTo>
                  <a:lnTo>
                    <a:pt x="3522269" y="1613001"/>
                  </a:lnTo>
                  <a:lnTo>
                    <a:pt x="3562503" y="1993392"/>
                  </a:lnTo>
                  <a:lnTo>
                    <a:pt x="3584448" y="2212848"/>
                  </a:lnTo>
                  <a:lnTo>
                    <a:pt x="3599079" y="2366467"/>
                  </a:lnTo>
                  <a:lnTo>
                    <a:pt x="3613709" y="2403043"/>
                  </a:lnTo>
                  <a:lnTo>
                    <a:pt x="3628340" y="2435961"/>
                  </a:lnTo>
                  <a:lnTo>
                    <a:pt x="3650285" y="2472537"/>
                  </a:lnTo>
                  <a:lnTo>
                    <a:pt x="3657600" y="2494483"/>
                  </a:lnTo>
                  <a:lnTo>
                    <a:pt x="3642970" y="2538374"/>
                  </a:lnTo>
                  <a:lnTo>
                    <a:pt x="3610052" y="2611526"/>
                  </a:lnTo>
                  <a:lnTo>
                    <a:pt x="3540557" y="2717597"/>
                  </a:lnTo>
                  <a:lnTo>
                    <a:pt x="3496666" y="2779776"/>
                  </a:lnTo>
                  <a:lnTo>
                    <a:pt x="3449117" y="2823667"/>
                  </a:lnTo>
                  <a:lnTo>
                    <a:pt x="3419856" y="2849270"/>
                  </a:lnTo>
                  <a:lnTo>
                    <a:pt x="3386938" y="2860243"/>
                  </a:lnTo>
                  <a:lnTo>
                    <a:pt x="3354020" y="2860243"/>
                  </a:lnTo>
                  <a:lnTo>
                    <a:pt x="3335732" y="2845613"/>
                  </a:lnTo>
                  <a:lnTo>
                    <a:pt x="3313786" y="2827325"/>
                  </a:lnTo>
                  <a:lnTo>
                    <a:pt x="3266237" y="2801721"/>
                  </a:lnTo>
                  <a:lnTo>
                    <a:pt x="3189428" y="2794406"/>
                  </a:lnTo>
                  <a:lnTo>
                    <a:pt x="2600554" y="2801721"/>
                  </a:lnTo>
                  <a:lnTo>
                    <a:pt x="1869034" y="2798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CFC7E261-F3A8-4E20-9A4E-E28F1436CD48}"/>
                </a:ext>
              </a:extLst>
            </p:cNvPr>
            <p:cNvSpPr/>
            <p:nvPr/>
          </p:nvSpPr>
          <p:spPr>
            <a:xfrm>
              <a:off x="6294439" y="2419351"/>
              <a:ext cx="458787" cy="1547813"/>
            </a:xfrm>
            <a:custGeom>
              <a:avLst/>
              <a:gdLst>
                <a:gd name="connsiteX0" fmla="*/ 173831 w 459581"/>
                <a:gd name="connsiteY0" fmla="*/ 1069181 h 1547813"/>
                <a:gd name="connsiteX1" fmla="*/ 169069 w 459581"/>
                <a:gd name="connsiteY1" fmla="*/ 809625 h 1547813"/>
                <a:gd name="connsiteX2" fmla="*/ 173831 w 459581"/>
                <a:gd name="connsiteY2" fmla="*/ 652463 h 1547813"/>
                <a:gd name="connsiteX3" fmla="*/ 161925 w 459581"/>
                <a:gd name="connsiteY3" fmla="*/ 469106 h 1547813"/>
                <a:gd name="connsiteX4" fmla="*/ 150019 w 459581"/>
                <a:gd name="connsiteY4" fmla="*/ 321469 h 1547813"/>
                <a:gd name="connsiteX5" fmla="*/ 140494 w 459581"/>
                <a:gd name="connsiteY5" fmla="*/ 240506 h 1547813"/>
                <a:gd name="connsiteX6" fmla="*/ 133350 w 459581"/>
                <a:gd name="connsiteY6" fmla="*/ 197644 h 1547813"/>
                <a:gd name="connsiteX7" fmla="*/ 123825 w 459581"/>
                <a:gd name="connsiteY7" fmla="*/ 164306 h 1547813"/>
                <a:gd name="connsiteX8" fmla="*/ 111919 w 459581"/>
                <a:gd name="connsiteY8" fmla="*/ 135731 h 1547813"/>
                <a:gd name="connsiteX9" fmla="*/ 92869 w 459581"/>
                <a:gd name="connsiteY9" fmla="*/ 109538 h 1547813"/>
                <a:gd name="connsiteX10" fmla="*/ 69056 w 459581"/>
                <a:gd name="connsiteY10" fmla="*/ 85725 h 1547813"/>
                <a:gd name="connsiteX11" fmla="*/ 45244 w 459581"/>
                <a:gd name="connsiteY11" fmla="*/ 66675 h 1547813"/>
                <a:gd name="connsiteX12" fmla="*/ 19050 w 459581"/>
                <a:gd name="connsiteY12" fmla="*/ 54769 h 1547813"/>
                <a:gd name="connsiteX13" fmla="*/ 4762 w 459581"/>
                <a:gd name="connsiteY13" fmla="*/ 42863 h 1547813"/>
                <a:gd name="connsiteX14" fmla="*/ 0 w 459581"/>
                <a:gd name="connsiteY14" fmla="*/ 26194 h 1547813"/>
                <a:gd name="connsiteX15" fmla="*/ 4762 w 459581"/>
                <a:gd name="connsiteY15" fmla="*/ 11906 h 1547813"/>
                <a:gd name="connsiteX16" fmla="*/ 26194 w 459581"/>
                <a:gd name="connsiteY16" fmla="*/ 2381 h 1547813"/>
                <a:gd name="connsiteX17" fmla="*/ 57150 w 459581"/>
                <a:gd name="connsiteY17" fmla="*/ 0 h 1547813"/>
                <a:gd name="connsiteX18" fmla="*/ 102394 w 459581"/>
                <a:gd name="connsiteY18" fmla="*/ 9525 h 1547813"/>
                <a:gd name="connsiteX19" fmla="*/ 154781 w 459581"/>
                <a:gd name="connsiteY19" fmla="*/ 21431 h 1547813"/>
                <a:gd name="connsiteX20" fmla="*/ 202406 w 459581"/>
                <a:gd name="connsiteY20" fmla="*/ 35719 h 1547813"/>
                <a:gd name="connsiteX21" fmla="*/ 264319 w 459581"/>
                <a:gd name="connsiteY21" fmla="*/ 54769 h 1547813"/>
                <a:gd name="connsiteX22" fmla="*/ 304800 w 459581"/>
                <a:gd name="connsiteY22" fmla="*/ 71438 h 1547813"/>
                <a:gd name="connsiteX23" fmla="*/ 357187 w 459581"/>
                <a:gd name="connsiteY23" fmla="*/ 95250 h 1547813"/>
                <a:gd name="connsiteX24" fmla="*/ 390525 w 459581"/>
                <a:gd name="connsiteY24" fmla="*/ 114300 h 1547813"/>
                <a:gd name="connsiteX25" fmla="*/ 411956 w 459581"/>
                <a:gd name="connsiteY25" fmla="*/ 128588 h 1547813"/>
                <a:gd name="connsiteX26" fmla="*/ 433387 w 459581"/>
                <a:gd name="connsiteY26" fmla="*/ 150019 h 1547813"/>
                <a:gd name="connsiteX27" fmla="*/ 447675 w 459581"/>
                <a:gd name="connsiteY27" fmla="*/ 171450 h 1547813"/>
                <a:gd name="connsiteX28" fmla="*/ 454819 w 459581"/>
                <a:gd name="connsiteY28" fmla="*/ 190500 h 1547813"/>
                <a:gd name="connsiteX29" fmla="*/ 459581 w 459581"/>
                <a:gd name="connsiteY29" fmla="*/ 211931 h 1547813"/>
                <a:gd name="connsiteX30" fmla="*/ 459581 w 459581"/>
                <a:gd name="connsiteY30" fmla="*/ 235744 h 1547813"/>
                <a:gd name="connsiteX31" fmla="*/ 452437 w 459581"/>
                <a:gd name="connsiteY31" fmla="*/ 257175 h 1547813"/>
                <a:gd name="connsiteX32" fmla="*/ 438150 w 459581"/>
                <a:gd name="connsiteY32" fmla="*/ 269081 h 1547813"/>
                <a:gd name="connsiteX33" fmla="*/ 423862 w 459581"/>
                <a:gd name="connsiteY33" fmla="*/ 288131 h 1547813"/>
                <a:gd name="connsiteX34" fmla="*/ 409575 w 459581"/>
                <a:gd name="connsiteY34" fmla="*/ 333375 h 1547813"/>
                <a:gd name="connsiteX35" fmla="*/ 402431 w 459581"/>
                <a:gd name="connsiteY35" fmla="*/ 383381 h 1547813"/>
                <a:gd name="connsiteX36" fmla="*/ 395287 w 459581"/>
                <a:gd name="connsiteY36" fmla="*/ 502444 h 1547813"/>
                <a:gd name="connsiteX37" fmla="*/ 373856 w 459581"/>
                <a:gd name="connsiteY37" fmla="*/ 650081 h 1547813"/>
                <a:gd name="connsiteX38" fmla="*/ 376237 w 459581"/>
                <a:gd name="connsiteY38" fmla="*/ 804863 h 1547813"/>
                <a:gd name="connsiteX39" fmla="*/ 352425 w 459581"/>
                <a:gd name="connsiteY39" fmla="*/ 1526381 h 1547813"/>
                <a:gd name="connsiteX40" fmla="*/ 173831 w 459581"/>
                <a:gd name="connsiteY40" fmla="*/ 1547813 h 1547813"/>
                <a:gd name="connsiteX41" fmla="*/ 173831 w 459581"/>
                <a:gd name="connsiteY41" fmla="*/ 106918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9581" h="1547813">
                  <a:moveTo>
                    <a:pt x="173831" y="1069181"/>
                  </a:moveTo>
                  <a:cubicBezTo>
                    <a:pt x="172244" y="982662"/>
                    <a:pt x="170656" y="896144"/>
                    <a:pt x="169069" y="809625"/>
                  </a:cubicBezTo>
                  <a:lnTo>
                    <a:pt x="173831" y="652463"/>
                  </a:lnTo>
                  <a:lnTo>
                    <a:pt x="161925" y="469106"/>
                  </a:lnTo>
                  <a:lnTo>
                    <a:pt x="150019" y="321469"/>
                  </a:lnTo>
                  <a:lnTo>
                    <a:pt x="140494" y="240506"/>
                  </a:lnTo>
                  <a:lnTo>
                    <a:pt x="133350" y="197644"/>
                  </a:lnTo>
                  <a:lnTo>
                    <a:pt x="123825" y="164306"/>
                  </a:lnTo>
                  <a:lnTo>
                    <a:pt x="111919" y="135731"/>
                  </a:lnTo>
                  <a:lnTo>
                    <a:pt x="92869" y="109538"/>
                  </a:lnTo>
                  <a:lnTo>
                    <a:pt x="69056" y="85725"/>
                  </a:lnTo>
                  <a:lnTo>
                    <a:pt x="45244" y="66675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2394" y="9525"/>
                  </a:lnTo>
                  <a:lnTo>
                    <a:pt x="154781" y="21431"/>
                  </a:lnTo>
                  <a:lnTo>
                    <a:pt x="202406" y="35719"/>
                  </a:lnTo>
                  <a:lnTo>
                    <a:pt x="264319" y="54769"/>
                  </a:lnTo>
                  <a:lnTo>
                    <a:pt x="304800" y="71438"/>
                  </a:lnTo>
                  <a:lnTo>
                    <a:pt x="357187" y="95250"/>
                  </a:lnTo>
                  <a:lnTo>
                    <a:pt x="390525" y="114300"/>
                  </a:lnTo>
                  <a:lnTo>
                    <a:pt x="411956" y="128588"/>
                  </a:lnTo>
                  <a:lnTo>
                    <a:pt x="433387" y="150019"/>
                  </a:lnTo>
                  <a:lnTo>
                    <a:pt x="447675" y="171450"/>
                  </a:lnTo>
                  <a:lnTo>
                    <a:pt x="454819" y="190500"/>
                  </a:lnTo>
                  <a:lnTo>
                    <a:pt x="459581" y="211931"/>
                  </a:lnTo>
                  <a:lnTo>
                    <a:pt x="459581" y="235744"/>
                  </a:lnTo>
                  <a:lnTo>
                    <a:pt x="452437" y="257175"/>
                  </a:lnTo>
                  <a:lnTo>
                    <a:pt x="438150" y="269081"/>
                  </a:lnTo>
                  <a:lnTo>
                    <a:pt x="423862" y="288131"/>
                  </a:lnTo>
                  <a:lnTo>
                    <a:pt x="409575" y="333375"/>
                  </a:lnTo>
                  <a:lnTo>
                    <a:pt x="402431" y="383381"/>
                  </a:lnTo>
                  <a:lnTo>
                    <a:pt x="395287" y="502444"/>
                  </a:lnTo>
                  <a:lnTo>
                    <a:pt x="373856" y="650081"/>
                  </a:lnTo>
                  <a:cubicBezTo>
                    <a:pt x="374650" y="701675"/>
                    <a:pt x="375443" y="753269"/>
                    <a:pt x="376237" y="804863"/>
                  </a:cubicBezTo>
                  <a:lnTo>
                    <a:pt x="352425" y="1526381"/>
                  </a:lnTo>
                  <a:lnTo>
                    <a:pt x="173831" y="1547813"/>
                  </a:lnTo>
                  <a:lnTo>
                    <a:pt x="173831" y="1069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90F81BF8-CAE9-4B08-B157-B7D0F65322A0}"/>
                </a:ext>
              </a:extLst>
            </p:cNvPr>
            <p:cNvSpPr/>
            <p:nvPr/>
          </p:nvSpPr>
          <p:spPr>
            <a:xfrm>
              <a:off x="5948364" y="3808414"/>
              <a:ext cx="1474787" cy="892175"/>
            </a:xfrm>
            <a:custGeom>
              <a:avLst/>
              <a:gdLst>
                <a:gd name="connsiteX0" fmla="*/ 461962 w 1473993"/>
                <a:gd name="connsiteY0" fmla="*/ 228600 h 892969"/>
                <a:gd name="connsiteX1" fmla="*/ 52387 w 1473993"/>
                <a:gd name="connsiteY1" fmla="*/ 273844 h 892969"/>
                <a:gd name="connsiteX2" fmla="*/ 0 w 1473993"/>
                <a:gd name="connsiteY2" fmla="*/ 169069 h 892969"/>
                <a:gd name="connsiteX3" fmla="*/ 190500 w 1473993"/>
                <a:gd name="connsiteY3" fmla="*/ 138112 h 892969"/>
                <a:gd name="connsiteX4" fmla="*/ 528637 w 1473993"/>
                <a:gd name="connsiteY4" fmla="*/ 88106 h 892969"/>
                <a:gd name="connsiteX5" fmla="*/ 683418 w 1473993"/>
                <a:gd name="connsiteY5" fmla="*/ 71437 h 892969"/>
                <a:gd name="connsiteX6" fmla="*/ 919162 w 1473993"/>
                <a:gd name="connsiteY6" fmla="*/ 57150 h 892969"/>
                <a:gd name="connsiteX7" fmla="*/ 1083468 w 1473993"/>
                <a:gd name="connsiteY7" fmla="*/ 45244 h 892969"/>
                <a:gd name="connsiteX8" fmla="*/ 1143000 w 1473993"/>
                <a:gd name="connsiteY8" fmla="*/ 33337 h 892969"/>
                <a:gd name="connsiteX9" fmla="*/ 1216818 w 1473993"/>
                <a:gd name="connsiteY9" fmla="*/ 9525 h 892969"/>
                <a:gd name="connsiteX10" fmla="*/ 1231106 w 1473993"/>
                <a:gd name="connsiteY10" fmla="*/ 0 h 892969"/>
                <a:gd name="connsiteX11" fmla="*/ 1250156 w 1473993"/>
                <a:gd name="connsiteY11" fmla="*/ 0 h 892969"/>
                <a:gd name="connsiteX12" fmla="*/ 1290637 w 1473993"/>
                <a:gd name="connsiteY12" fmla="*/ 14287 h 892969"/>
                <a:gd name="connsiteX13" fmla="*/ 1335881 w 1473993"/>
                <a:gd name="connsiteY13" fmla="*/ 38100 h 892969"/>
                <a:gd name="connsiteX14" fmla="*/ 1400175 w 1473993"/>
                <a:gd name="connsiteY14" fmla="*/ 83344 h 892969"/>
                <a:gd name="connsiteX15" fmla="*/ 1443037 w 1473993"/>
                <a:gd name="connsiteY15" fmla="*/ 119062 h 892969"/>
                <a:gd name="connsiteX16" fmla="*/ 1466850 w 1473993"/>
                <a:gd name="connsiteY16" fmla="*/ 145256 h 892969"/>
                <a:gd name="connsiteX17" fmla="*/ 1473993 w 1473993"/>
                <a:gd name="connsiteY17" fmla="*/ 161925 h 892969"/>
                <a:gd name="connsiteX18" fmla="*/ 1473993 w 1473993"/>
                <a:gd name="connsiteY18" fmla="*/ 183356 h 892969"/>
                <a:gd name="connsiteX19" fmla="*/ 1462087 w 1473993"/>
                <a:gd name="connsiteY19" fmla="*/ 219075 h 892969"/>
                <a:gd name="connsiteX20" fmla="*/ 1445418 w 1473993"/>
                <a:gd name="connsiteY20" fmla="*/ 252412 h 892969"/>
                <a:gd name="connsiteX21" fmla="*/ 1412081 w 1473993"/>
                <a:gd name="connsiteY21" fmla="*/ 292894 h 892969"/>
                <a:gd name="connsiteX22" fmla="*/ 1359693 w 1473993"/>
                <a:gd name="connsiteY22" fmla="*/ 507206 h 892969"/>
                <a:gd name="connsiteX23" fmla="*/ 1333500 w 1473993"/>
                <a:gd name="connsiteY23" fmla="*/ 583406 h 892969"/>
                <a:gd name="connsiteX24" fmla="*/ 1293018 w 1473993"/>
                <a:gd name="connsiteY24" fmla="*/ 704850 h 892969"/>
                <a:gd name="connsiteX25" fmla="*/ 1262062 w 1473993"/>
                <a:gd name="connsiteY25" fmla="*/ 792956 h 892969"/>
                <a:gd name="connsiteX26" fmla="*/ 1240631 w 1473993"/>
                <a:gd name="connsiteY26" fmla="*/ 831056 h 892969"/>
                <a:gd name="connsiteX27" fmla="*/ 1214437 w 1473993"/>
                <a:gd name="connsiteY27" fmla="*/ 869156 h 892969"/>
                <a:gd name="connsiteX28" fmla="*/ 1197768 w 1473993"/>
                <a:gd name="connsiteY28" fmla="*/ 885825 h 892969"/>
                <a:gd name="connsiteX29" fmla="*/ 1183481 w 1473993"/>
                <a:gd name="connsiteY29" fmla="*/ 892969 h 892969"/>
                <a:gd name="connsiteX30" fmla="*/ 1164431 w 1473993"/>
                <a:gd name="connsiteY30" fmla="*/ 892969 h 892969"/>
                <a:gd name="connsiteX31" fmla="*/ 1147762 w 1473993"/>
                <a:gd name="connsiteY31" fmla="*/ 881062 h 892969"/>
                <a:gd name="connsiteX32" fmla="*/ 1131093 w 1473993"/>
                <a:gd name="connsiteY32" fmla="*/ 852487 h 892969"/>
                <a:gd name="connsiteX33" fmla="*/ 1116806 w 1473993"/>
                <a:gd name="connsiteY33" fmla="*/ 804862 h 892969"/>
                <a:gd name="connsiteX34" fmla="*/ 1100137 w 1473993"/>
                <a:gd name="connsiteY34" fmla="*/ 719137 h 892969"/>
                <a:gd name="connsiteX35" fmla="*/ 1152525 w 1473993"/>
                <a:gd name="connsiteY35" fmla="*/ 471487 h 892969"/>
                <a:gd name="connsiteX36" fmla="*/ 1185862 w 1473993"/>
                <a:gd name="connsiteY36" fmla="*/ 278606 h 892969"/>
                <a:gd name="connsiteX37" fmla="*/ 1188243 w 1473993"/>
                <a:gd name="connsiteY37" fmla="*/ 238125 h 892969"/>
                <a:gd name="connsiteX38" fmla="*/ 1185862 w 1473993"/>
                <a:gd name="connsiteY38" fmla="*/ 219075 h 892969"/>
                <a:gd name="connsiteX39" fmla="*/ 1178718 w 1473993"/>
                <a:gd name="connsiteY39" fmla="*/ 204787 h 892969"/>
                <a:gd name="connsiteX40" fmla="*/ 1159668 w 1473993"/>
                <a:gd name="connsiteY40" fmla="*/ 192881 h 892969"/>
                <a:gd name="connsiteX41" fmla="*/ 1119187 w 1473993"/>
                <a:gd name="connsiteY41" fmla="*/ 183356 h 892969"/>
                <a:gd name="connsiteX42" fmla="*/ 1050131 w 1473993"/>
                <a:gd name="connsiteY42" fmla="*/ 180975 h 892969"/>
                <a:gd name="connsiteX43" fmla="*/ 816768 w 1473993"/>
                <a:gd name="connsiteY43" fmla="*/ 200025 h 892969"/>
                <a:gd name="connsiteX44" fmla="*/ 461962 w 1473993"/>
                <a:gd name="connsiteY44" fmla="*/ 22860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73993" h="892969">
                  <a:moveTo>
                    <a:pt x="461962" y="228600"/>
                  </a:moveTo>
                  <a:lnTo>
                    <a:pt x="52387" y="273844"/>
                  </a:lnTo>
                  <a:lnTo>
                    <a:pt x="0" y="169069"/>
                  </a:lnTo>
                  <a:lnTo>
                    <a:pt x="190500" y="138112"/>
                  </a:lnTo>
                  <a:lnTo>
                    <a:pt x="528637" y="88106"/>
                  </a:lnTo>
                  <a:lnTo>
                    <a:pt x="683418" y="71437"/>
                  </a:lnTo>
                  <a:lnTo>
                    <a:pt x="919162" y="57150"/>
                  </a:lnTo>
                  <a:lnTo>
                    <a:pt x="1083468" y="45244"/>
                  </a:lnTo>
                  <a:lnTo>
                    <a:pt x="1143000" y="33337"/>
                  </a:lnTo>
                  <a:lnTo>
                    <a:pt x="1216818" y="9525"/>
                  </a:lnTo>
                  <a:lnTo>
                    <a:pt x="1231106" y="0"/>
                  </a:lnTo>
                  <a:lnTo>
                    <a:pt x="1250156" y="0"/>
                  </a:lnTo>
                  <a:lnTo>
                    <a:pt x="1290637" y="14287"/>
                  </a:lnTo>
                  <a:lnTo>
                    <a:pt x="1335881" y="38100"/>
                  </a:lnTo>
                  <a:lnTo>
                    <a:pt x="1400175" y="83344"/>
                  </a:lnTo>
                  <a:lnTo>
                    <a:pt x="1443037" y="119062"/>
                  </a:lnTo>
                  <a:lnTo>
                    <a:pt x="1466850" y="145256"/>
                  </a:lnTo>
                  <a:lnTo>
                    <a:pt x="1473993" y="161925"/>
                  </a:lnTo>
                  <a:lnTo>
                    <a:pt x="1473993" y="183356"/>
                  </a:lnTo>
                  <a:lnTo>
                    <a:pt x="1462087" y="219075"/>
                  </a:lnTo>
                  <a:lnTo>
                    <a:pt x="1445418" y="252412"/>
                  </a:lnTo>
                  <a:lnTo>
                    <a:pt x="1412081" y="292894"/>
                  </a:lnTo>
                  <a:lnTo>
                    <a:pt x="1359693" y="507206"/>
                  </a:lnTo>
                  <a:lnTo>
                    <a:pt x="1333500" y="583406"/>
                  </a:lnTo>
                  <a:lnTo>
                    <a:pt x="1293018" y="704850"/>
                  </a:lnTo>
                  <a:lnTo>
                    <a:pt x="1262062" y="792956"/>
                  </a:lnTo>
                  <a:lnTo>
                    <a:pt x="1240631" y="831056"/>
                  </a:lnTo>
                  <a:lnTo>
                    <a:pt x="1214437" y="869156"/>
                  </a:lnTo>
                  <a:lnTo>
                    <a:pt x="1197768" y="885825"/>
                  </a:lnTo>
                  <a:lnTo>
                    <a:pt x="1183481" y="892969"/>
                  </a:lnTo>
                  <a:lnTo>
                    <a:pt x="1164431" y="892969"/>
                  </a:lnTo>
                  <a:lnTo>
                    <a:pt x="1147762" y="881062"/>
                  </a:lnTo>
                  <a:lnTo>
                    <a:pt x="1131093" y="852487"/>
                  </a:lnTo>
                  <a:lnTo>
                    <a:pt x="1116806" y="804862"/>
                  </a:lnTo>
                  <a:lnTo>
                    <a:pt x="1100137" y="719137"/>
                  </a:lnTo>
                  <a:lnTo>
                    <a:pt x="1152525" y="471487"/>
                  </a:lnTo>
                  <a:lnTo>
                    <a:pt x="1185862" y="278606"/>
                  </a:lnTo>
                  <a:lnTo>
                    <a:pt x="1188243" y="238125"/>
                  </a:lnTo>
                  <a:lnTo>
                    <a:pt x="1185862" y="219075"/>
                  </a:lnTo>
                  <a:lnTo>
                    <a:pt x="1178718" y="204787"/>
                  </a:lnTo>
                  <a:lnTo>
                    <a:pt x="1159668" y="192881"/>
                  </a:lnTo>
                  <a:lnTo>
                    <a:pt x="1119187" y="183356"/>
                  </a:lnTo>
                  <a:lnTo>
                    <a:pt x="1050131" y="180975"/>
                  </a:lnTo>
                  <a:lnTo>
                    <a:pt x="816768" y="200025"/>
                  </a:lnTo>
                  <a:lnTo>
                    <a:pt x="4619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0776B386-DD89-40BC-826A-8D7695670636}"/>
                </a:ext>
              </a:extLst>
            </p:cNvPr>
            <p:cNvSpPr/>
            <p:nvPr/>
          </p:nvSpPr>
          <p:spPr>
            <a:xfrm>
              <a:off x="6119813" y="4500563"/>
              <a:ext cx="995362" cy="215900"/>
            </a:xfrm>
            <a:custGeom>
              <a:avLst/>
              <a:gdLst>
                <a:gd name="connsiteX0" fmla="*/ 523875 w 995362"/>
                <a:gd name="connsiteY0" fmla="*/ 150018 h 216693"/>
                <a:gd name="connsiteX1" fmla="*/ 142875 w 995362"/>
                <a:gd name="connsiteY1" fmla="*/ 180975 h 216693"/>
                <a:gd name="connsiteX2" fmla="*/ 85725 w 995362"/>
                <a:gd name="connsiteY2" fmla="*/ 216693 h 216693"/>
                <a:gd name="connsiteX3" fmla="*/ 0 w 995362"/>
                <a:gd name="connsiteY3" fmla="*/ 73818 h 216693"/>
                <a:gd name="connsiteX4" fmla="*/ 319087 w 995362"/>
                <a:gd name="connsiteY4" fmla="*/ 40481 h 216693"/>
                <a:gd name="connsiteX5" fmla="*/ 566737 w 995362"/>
                <a:gd name="connsiteY5" fmla="*/ 19050 h 216693"/>
                <a:gd name="connsiteX6" fmla="*/ 728662 w 995362"/>
                <a:gd name="connsiteY6" fmla="*/ 4762 h 216693"/>
                <a:gd name="connsiteX7" fmla="*/ 981075 w 995362"/>
                <a:gd name="connsiteY7" fmla="*/ 0 h 216693"/>
                <a:gd name="connsiteX8" fmla="*/ 995362 w 995362"/>
                <a:gd name="connsiteY8" fmla="*/ 128587 h 216693"/>
                <a:gd name="connsiteX9" fmla="*/ 523875 w 995362"/>
                <a:gd name="connsiteY9" fmla="*/ 150018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362" h="216693">
                  <a:moveTo>
                    <a:pt x="523875" y="150018"/>
                  </a:moveTo>
                  <a:lnTo>
                    <a:pt x="142875" y="180975"/>
                  </a:lnTo>
                  <a:lnTo>
                    <a:pt x="85725" y="216693"/>
                  </a:lnTo>
                  <a:lnTo>
                    <a:pt x="0" y="73818"/>
                  </a:lnTo>
                  <a:lnTo>
                    <a:pt x="319087" y="40481"/>
                  </a:lnTo>
                  <a:lnTo>
                    <a:pt x="566737" y="19050"/>
                  </a:lnTo>
                  <a:lnTo>
                    <a:pt x="728662" y="4762"/>
                  </a:lnTo>
                  <a:lnTo>
                    <a:pt x="981075" y="0"/>
                  </a:lnTo>
                  <a:lnTo>
                    <a:pt x="995362" y="128587"/>
                  </a:lnTo>
                  <a:lnTo>
                    <a:pt x="523875" y="150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E507F5BF-3995-4DCA-BED5-B5E215133BE7}"/>
                </a:ext>
              </a:extLst>
            </p:cNvPr>
            <p:cNvSpPr/>
            <p:nvPr/>
          </p:nvSpPr>
          <p:spPr>
            <a:xfrm>
              <a:off x="5418138" y="5102225"/>
              <a:ext cx="2455862" cy="293688"/>
            </a:xfrm>
            <a:custGeom>
              <a:avLst/>
              <a:gdLst>
                <a:gd name="connsiteX0" fmla="*/ 1416676 w 2454713"/>
                <a:gd name="connsiteY0" fmla="*/ 190607 h 293638"/>
                <a:gd name="connsiteX1" fmla="*/ 1012279 w 2454713"/>
                <a:gd name="connsiteY1" fmla="*/ 224092 h 293638"/>
                <a:gd name="connsiteX2" fmla="*/ 765005 w 2454713"/>
                <a:gd name="connsiteY2" fmla="*/ 249850 h 293638"/>
                <a:gd name="connsiteX3" fmla="*/ 602731 w 2454713"/>
                <a:gd name="connsiteY3" fmla="*/ 270456 h 293638"/>
                <a:gd name="connsiteX4" fmla="*/ 489397 w 2454713"/>
                <a:gd name="connsiteY4" fmla="*/ 283335 h 293638"/>
                <a:gd name="connsiteX5" fmla="*/ 383790 w 2454713"/>
                <a:gd name="connsiteY5" fmla="*/ 291062 h 293638"/>
                <a:gd name="connsiteX6" fmla="*/ 275608 w 2454713"/>
                <a:gd name="connsiteY6" fmla="*/ 293638 h 293638"/>
                <a:gd name="connsiteX7" fmla="*/ 195759 w 2454713"/>
                <a:gd name="connsiteY7" fmla="*/ 288486 h 293638"/>
                <a:gd name="connsiteX8" fmla="*/ 115910 w 2454713"/>
                <a:gd name="connsiteY8" fmla="*/ 278183 h 293638"/>
                <a:gd name="connsiteX9" fmla="*/ 7727 w 2454713"/>
                <a:gd name="connsiteY9" fmla="*/ 252425 h 293638"/>
                <a:gd name="connsiteX10" fmla="*/ 0 w 2454713"/>
                <a:gd name="connsiteY10" fmla="*/ 56667 h 293638"/>
                <a:gd name="connsiteX11" fmla="*/ 97879 w 2454713"/>
                <a:gd name="connsiteY11" fmla="*/ 100455 h 293638"/>
                <a:gd name="connsiteX12" fmla="*/ 133940 w 2454713"/>
                <a:gd name="connsiteY12" fmla="*/ 115909 h 293638"/>
                <a:gd name="connsiteX13" fmla="*/ 172577 w 2454713"/>
                <a:gd name="connsiteY13" fmla="*/ 128788 h 293638"/>
                <a:gd name="connsiteX14" fmla="*/ 231820 w 2454713"/>
                <a:gd name="connsiteY14" fmla="*/ 139091 h 293638"/>
                <a:gd name="connsiteX15" fmla="*/ 303941 w 2454713"/>
                <a:gd name="connsiteY15" fmla="*/ 141667 h 293638"/>
                <a:gd name="connsiteX16" fmla="*/ 440457 w 2454713"/>
                <a:gd name="connsiteY16" fmla="*/ 139091 h 293638"/>
                <a:gd name="connsiteX17" fmla="*/ 682580 w 2454713"/>
                <a:gd name="connsiteY17" fmla="*/ 121061 h 293638"/>
                <a:gd name="connsiteX18" fmla="*/ 901521 w 2454713"/>
                <a:gd name="connsiteY18" fmla="*/ 100455 h 293638"/>
                <a:gd name="connsiteX19" fmla="*/ 1220917 w 2454713"/>
                <a:gd name="connsiteY19" fmla="*/ 72121 h 293638"/>
                <a:gd name="connsiteX20" fmla="*/ 1640768 w 2454713"/>
                <a:gd name="connsiteY20" fmla="*/ 38636 h 293638"/>
                <a:gd name="connsiteX21" fmla="*/ 2024559 w 2454713"/>
                <a:gd name="connsiteY21" fmla="*/ 12878 h 293638"/>
                <a:gd name="connsiteX22" fmla="*/ 2194560 w 2454713"/>
                <a:gd name="connsiteY22" fmla="*/ 0 h 293638"/>
                <a:gd name="connsiteX23" fmla="*/ 2217742 w 2454713"/>
                <a:gd name="connsiteY23" fmla="*/ 10303 h 293638"/>
                <a:gd name="connsiteX24" fmla="*/ 2269257 w 2454713"/>
                <a:gd name="connsiteY24" fmla="*/ 30909 h 293638"/>
                <a:gd name="connsiteX25" fmla="*/ 2320773 w 2454713"/>
                <a:gd name="connsiteY25" fmla="*/ 46364 h 293638"/>
                <a:gd name="connsiteX26" fmla="*/ 2395470 w 2454713"/>
                <a:gd name="connsiteY26" fmla="*/ 66970 h 293638"/>
                <a:gd name="connsiteX27" fmla="*/ 2444410 w 2454713"/>
                <a:gd name="connsiteY27" fmla="*/ 79849 h 293638"/>
                <a:gd name="connsiteX28" fmla="*/ 2454713 w 2454713"/>
                <a:gd name="connsiteY28" fmla="*/ 208637 h 293638"/>
                <a:gd name="connsiteX29" fmla="*/ 2228045 w 2454713"/>
                <a:gd name="connsiteY29" fmla="*/ 190607 h 293638"/>
                <a:gd name="connsiteX30" fmla="*/ 1975619 w 2454713"/>
                <a:gd name="connsiteY30" fmla="*/ 177728 h 293638"/>
                <a:gd name="connsiteX31" fmla="*/ 1720617 w 2454713"/>
                <a:gd name="connsiteY31" fmla="*/ 180304 h 293638"/>
                <a:gd name="connsiteX32" fmla="*/ 1416676 w 2454713"/>
                <a:gd name="connsiteY32" fmla="*/ 190607 h 2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4713" h="293638">
                  <a:moveTo>
                    <a:pt x="1416676" y="190607"/>
                  </a:moveTo>
                  <a:lnTo>
                    <a:pt x="1012279" y="224092"/>
                  </a:lnTo>
                  <a:lnTo>
                    <a:pt x="765005" y="249850"/>
                  </a:lnTo>
                  <a:lnTo>
                    <a:pt x="602731" y="270456"/>
                  </a:lnTo>
                  <a:lnTo>
                    <a:pt x="489397" y="283335"/>
                  </a:lnTo>
                  <a:lnTo>
                    <a:pt x="383790" y="291062"/>
                  </a:lnTo>
                  <a:lnTo>
                    <a:pt x="275608" y="293638"/>
                  </a:lnTo>
                  <a:lnTo>
                    <a:pt x="195759" y="288486"/>
                  </a:lnTo>
                  <a:lnTo>
                    <a:pt x="115910" y="278183"/>
                  </a:lnTo>
                  <a:lnTo>
                    <a:pt x="7727" y="252425"/>
                  </a:lnTo>
                  <a:lnTo>
                    <a:pt x="0" y="56667"/>
                  </a:lnTo>
                  <a:lnTo>
                    <a:pt x="97879" y="100455"/>
                  </a:lnTo>
                  <a:lnTo>
                    <a:pt x="133940" y="115909"/>
                  </a:lnTo>
                  <a:lnTo>
                    <a:pt x="172577" y="128788"/>
                  </a:lnTo>
                  <a:lnTo>
                    <a:pt x="231820" y="139091"/>
                  </a:lnTo>
                  <a:lnTo>
                    <a:pt x="303941" y="141667"/>
                  </a:lnTo>
                  <a:lnTo>
                    <a:pt x="440457" y="139091"/>
                  </a:lnTo>
                  <a:lnTo>
                    <a:pt x="682580" y="121061"/>
                  </a:lnTo>
                  <a:lnTo>
                    <a:pt x="901521" y="100455"/>
                  </a:lnTo>
                  <a:lnTo>
                    <a:pt x="1220917" y="72121"/>
                  </a:lnTo>
                  <a:lnTo>
                    <a:pt x="1640768" y="38636"/>
                  </a:lnTo>
                  <a:lnTo>
                    <a:pt x="2024559" y="12878"/>
                  </a:lnTo>
                  <a:lnTo>
                    <a:pt x="2194560" y="0"/>
                  </a:lnTo>
                  <a:lnTo>
                    <a:pt x="2217742" y="10303"/>
                  </a:lnTo>
                  <a:lnTo>
                    <a:pt x="2269257" y="30909"/>
                  </a:lnTo>
                  <a:lnTo>
                    <a:pt x="2320773" y="46364"/>
                  </a:lnTo>
                  <a:lnTo>
                    <a:pt x="2395470" y="66970"/>
                  </a:lnTo>
                  <a:lnTo>
                    <a:pt x="2444410" y="79849"/>
                  </a:lnTo>
                  <a:lnTo>
                    <a:pt x="2454713" y="208637"/>
                  </a:lnTo>
                  <a:lnTo>
                    <a:pt x="2228045" y="190607"/>
                  </a:lnTo>
                  <a:lnTo>
                    <a:pt x="1975619" y="177728"/>
                  </a:lnTo>
                  <a:lnTo>
                    <a:pt x="1720617" y="180304"/>
                  </a:lnTo>
                  <a:lnTo>
                    <a:pt x="1416676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875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反対の立場を考えて意見文を書こう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際 得 修 険 許 可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9423530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D111DE-AAB7-46C1-A0C4-E5AB2B78C534}"/>
              </a:ext>
            </a:extLst>
          </p:cNvPr>
          <p:cNvGrpSpPr/>
          <p:nvPr/>
        </p:nvGrpSpPr>
        <p:grpSpPr>
          <a:xfrm>
            <a:off x="3573464" y="1712913"/>
            <a:ext cx="4545012" cy="4044950"/>
            <a:chOff x="3573464" y="1712913"/>
            <a:chExt cx="4545012" cy="40449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C3192E7-22E3-465C-9AB3-E89EC588CBBB}"/>
                </a:ext>
              </a:extLst>
            </p:cNvPr>
            <p:cNvSpPr/>
            <p:nvPr/>
          </p:nvSpPr>
          <p:spPr>
            <a:xfrm>
              <a:off x="5613401" y="2938463"/>
              <a:ext cx="1928813" cy="423862"/>
            </a:xfrm>
            <a:custGeom>
              <a:avLst/>
              <a:gdLst>
                <a:gd name="connsiteX0" fmla="*/ 1304925 w 1928813"/>
                <a:gd name="connsiteY0" fmla="*/ 261937 h 423862"/>
                <a:gd name="connsiteX1" fmla="*/ 1028700 w 1928813"/>
                <a:gd name="connsiteY1" fmla="*/ 295275 h 423862"/>
                <a:gd name="connsiteX2" fmla="*/ 878682 w 1928813"/>
                <a:gd name="connsiteY2" fmla="*/ 309562 h 423862"/>
                <a:gd name="connsiteX3" fmla="*/ 697707 w 1928813"/>
                <a:gd name="connsiteY3" fmla="*/ 335756 h 423862"/>
                <a:gd name="connsiteX4" fmla="*/ 592932 w 1928813"/>
                <a:gd name="connsiteY4" fmla="*/ 357187 h 423862"/>
                <a:gd name="connsiteX5" fmla="*/ 497682 w 1928813"/>
                <a:gd name="connsiteY5" fmla="*/ 378618 h 423862"/>
                <a:gd name="connsiteX6" fmla="*/ 397669 w 1928813"/>
                <a:gd name="connsiteY6" fmla="*/ 407193 h 423862"/>
                <a:gd name="connsiteX7" fmla="*/ 340519 w 1928813"/>
                <a:gd name="connsiteY7" fmla="*/ 423862 h 423862"/>
                <a:gd name="connsiteX8" fmla="*/ 319088 w 1928813"/>
                <a:gd name="connsiteY8" fmla="*/ 416718 h 423862"/>
                <a:gd name="connsiteX9" fmla="*/ 238125 w 1928813"/>
                <a:gd name="connsiteY9" fmla="*/ 376237 h 423862"/>
                <a:gd name="connsiteX10" fmla="*/ 154782 w 1928813"/>
                <a:gd name="connsiteY10" fmla="*/ 328612 h 423862"/>
                <a:gd name="connsiteX11" fmla="*/ 71438 w 1928813"/>
                <a:gd name="connsiteY11" fmla="*/ 273843 h 423862"/>
                <a:gd name="connsiteX12" fmla="*/ 21432 w 1928813"/>
                <a:gd name="connsiteY12" fmla="*/ 240506 h 423862"/>
                <a:gd name="connsiteX13" fmla="*/ 7144 w 1928813"/>
                <a:gd name="connsiteY13" fmla="*/ 228600 h 423862"/>
                <a:gd name="connsiteX14" fmla="*/ 0 w 1928813"/>
                <a:gd name="connsiteY14" fmla="*/ 209550 h 423862"/>
                <a:gd name="connsiteX15" fmla="*/ 0 w 1928813"/>
                <a:gd name="connsiteY15" fmla="*/ 185737 h 423862"/>
                <a:gd name="connsiteX16" fmla="*/ 4763 w 1928813"/>
                <a:gd name="connsiteY16" fmla="*/ 176212 h 423862"/>
                <a:gd name="connsiteX17" fmla="*/ 16669 w 1928813"/>
                <a:gd name="connsiteY17" fmla="*/ 171450 h 423862"/>
                <a:gd name="connsiteX18" fmla="*/ 45244 w 1928813"/>
                <a:gd name="connsiteY18" fmla="*/ 173831 h 423862"/>
                <a:gd name="connsiteX19" fmla="*/ 92869 w 1928813"/>
                <a:gd name="connsiteY19" fmla="*/ 190500 h 423862"/>
                <a:gd name="connsiteX20" fmla="*/ 150019 w 1928813"/>
                <a:gd name="connsiteY20" fmla="*/ 204787 h 423862"/>
                <a:gd name="connsiteX21" fmla="*/ 200025 w 1928813"/>
                <a:gd name="connsiteY21" fmla="*/ 216693 h 423862"/>
                <a:gd name="connsiteX22" fmla="*/ 247650 w 1928813"/>
                <a:gd name="connsiteY22" fmla="*/ 223837 h 423862"/>
                <a:gd name="connsiteX23" fmla="*/ 297657 w 1928813"/>
                <a:gd name="connsiteY23" fmla="*/ 223837 h 423862"/>
                <a:gd name="connsiteX24" fmla="*/ 378619 w 1928813"/>
                <a:gd name="connsiteY24" fmla="*/ 207168 h 423862"/>
                <a:gd name="connsiteX25" fmla="*/ 588169 w 1928813"/>
                <a:gd name="connsiteY25" fmla="*/ 173831 h 423862"/>
                <a:gd name="connsiteX26" fmla="*/ 883444 w 1928813"/>
                <a:gd name="connsiteY26" fmla="*/ 126206 h 423862"/>
                <a:gd name="connsiteX27" fmla="*/ 1019175 w 1928813"/>
                <a:gd name="connsiteY27" fmla="*/ 111918 h 423862"/>
                <a:gd name="connsiteX28" fmla="*/ 1143000 w 1928813"/>
                <a:gd name="connsiteY28" fmla="*/ 104775 h 423862"/>
                <a:gd name="connsiteX29" fmla="*/ 1254919 w 1928813"/>
                <a:gd name="connsiteY29" fmla="*/ 95250 h 423862"/>
                <a:gd name="connsiteX30" fmla="*/ 1340644 w 1928813"/>
                <a:gd name="connsiteY30" fmla="*/ 85725 h 423862"/>
                <a:gd name="connsiteX31" fmla="*/ 1400175 w 1928813"/>
                <a:gd name="connsiteY31" fmla="*/ 78581 h 423862"/>
                <a:gd name="connsiteX32" fmla="*/ 1457325 w 1928813"/>
                <a:gd name="connsiteY32" fmla="*/ 66675 h 423862"/>
                <a:gd name="connsiteX33" fmla="*/ 1476375 w 1928813"/>
                <a:gd name="connsiteY33" fmla="*/ 57150 h 423862"/>
                <a:gd name="connsiteX34" fmla="*/ 1514475 w 1928813"/>
                <a:gd name="connsiteY34" fmla="*/ 35718 h 423862"/>
                <a:gd name="connsiteX35" fmla="*/ 1571625 w 1928813"/>
                <a:gd name="connsiteY35" fmla="*/ 0 h 423862"/>
                <a:gd name="connsiteX36" fmla="*/ 1595438 w 1928813"/>
                <a:gd name="connsiteY36" fmla="*/ 2381 h 423862"/>
                <a:gd name="connsiteX37" fmla="*/ 1669257 w 1928813"/>
                <a:gd name="connsiteY37" fmla="*/ 14287 h 423862"/>
                <a:gd name="connsiteX38" fmla="*/ 1735932 w 1928813"/>
                <a:gd name="connsiteY38" fmla="*/ 30956 h 423862"/>
                <a:gd name="connsiteX39" fmla="*/ 1795463 w 1928813"/>
                <a:gd name="connsiteY39" fmla="*/ 47625 h 423862"/>
                <a:gd name="connsiteX40" fmla="*/ 1833563 w 1928813"/>
                <a:gd name="connsiteY40" fmla="*/ 61912 h 423862"/>
                <a:gd name="connsiteX41" fmla="*/ 1864519 w 1928813"/>
                <a:gd name="connsiteY41" fmla="*/ 78581 h 423862"/>
                <a:gd name="connsiteX42" fmla="*/ 1888332 w 1928813"/>
                <a:gd name="connsiteY42" fmla="*/ 95250 h 423862"/>
                <a:gd name="connsiteX43" fmla="*/ 1905000 w 1928813"/>
                <a:gd name="connsiteY43" fmla="*/ 111918 h 423862"/>
                <a:gd name="connsiteX44" fmla="*/ 1919288 w 1928813"/>
                <a:gd name="connsiteY44" fmla="*/ 135731 h 423862"/>
                <a:gd name="connsiteX45" fmla="*/ 1928813 w 1928813"/>
                <a:gd name="connsiteY45" fmla="*/ 159543 h 423862"/>
                <a:gd name="connsiteX46" fmla="*/ 1928813 w 1928813"/>
                <a:gd name="connsiteY46" fmla="*/ 173831 h 423862"/>
                <a:gd name="connsiteX47" fmla="*/ 1921669 w 1928813"/>
                <a:gd name="connsiteY47" fmla="*/ 200025 h 423862"/>
                <a:gd name="connsiteX48" fmla="*/ 1907382 w 1928813"/>
                <a:gd name="connsiteY48" fmla="*/ 214312 h 423862"/>
                <a:gd name="connsiteX49" fmla="*/ 1890713 w 1928813"/>
                <a:gd name="connsiteY49" fmla="*/ 226218 h 423862"/>
                <a:gd name="connsiteX50" fmla="*/ 1850232 w 1928813"/>
                <a:gd name="connsiteY50" fmla="*/ 235743 h 423862"/>
                <a:gd name="connsiteX51" fmla="*/ 1774032 w 1928813"/>
                <a:gd name="connsiteY51" fmla="*/ 245268 h 423862"/>
                <a:gd name="connsiteX52" fmla="*/ 1619250 w 1928813"/>
                <a:gd name="connsiteY52" fmla="*/ 247650 h 423862"/>
                <a:gd name="connsiteX53" fmla="*/ 1304925 w 1928813"/>
                <a:gd name="connsiteY53" fmla="*/ 261937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28813" h="423862">
                  <a:moveTo>
                    <a:pt x="1304925" y="261937"/>
                  </a:moveTo>
                  <a:lnTo>
                    <a:pt x="1028700" y="295275"/>
                  </a:lnTo>
                  <a:lnTo>
                    <a:pt x="878682" y="309562"/>
                  </a:lnTo>
                  <a:lnTo>
                    <a:pt x="697707" y="335756"/>
                  </a:lnTo>
                  <a:lnTo>
                    <a:pt x="592932" y="357187"/>
                  </a:lnTo>
                  <a:lnTo>
                    <a:pt x="497682" y="378618"/>
                  </a:lnTo>
                  <a:lnTo>
                    <a:pt x="397669" y="407193"/>
                  </a:lnTo>
                  <a:lnTo>
                    <a:pt x="340519" y="423862"/>
                  </a:lnTo>
                  <a:lnTo>
                    <a:pt x="319088" y="416718"/>
                  </a:lnTo>
                  <a:lnTo>
                    <a:pt x="238125" y="376237"/>
                  </a:lnTo>
                  <a:lnTo>
                    <a:pt x="154782" y="328612"/>
                  </a:lnTo>
                  <a:lnTo>
                    <a:pt x="71438" y="273843"/>
                  </a:lnTo>
                  <a:lnTo>
                    <a:pt x="21432" y="240506"/>
                  </a:lnTo>
                  <a:lnTo>
                    <a:pt x="7144" y="228600"/>
                  </a:lnTo>
                  <a:lnTo>
                    <a:pt x="0" y="209550"/>
                  </a:lnTo>
                  <a:lnTo>
                    <a:pt x="0" y="185737"/>
                  </a:lnTo>
                  <a:lnTo>
                    <a:pt x="4763" y="176212"/>
                  </a:lnTo>
                  <a:lnTo>
                    <a:pt x="16669" y="171450"/>
                  </a:lnTo>
                  <a:lnTo>
                    <a:pt x="45244" y="173831"/>
                  </a:lnTo>
                  <a:lnTo>
                    <a:pt x="92869" y="190500"/>
                  </a:lnTo>
                  <a:lnTo>
                    <a:pt x="150019" y="204787"/>
                  </a:lnTo>
                  <a:lnTo>
                    <a:pt x="200025" y="216693"/>
                  </a:lnTo>
                  <a:lnTo>
                    <a:pt x="247650" y="223837"/>
                  </a:lnTo>
                  <a:lnTo>
                    <a:pt x="297657" y="223837"/>
                  </a:lnTo>
                  <a:lnTo>
                    <a:pt x="378619" y="207168"/>
                  </a:lnTo>
                  <a:lnTo>
                    <a:pt x="588169" y="173831"/>
                  </a:lnTo>
                  <a:lnTo>
                    <a:pt x="883444" y="126206"/>
                  </a:lnTo>
                  <a:lnTo>
                    <a:pt x="1019175" y="111918"/>
                  </a:lnTo>
                  <a:lnTo>
                    <a:pt x="1143000" y="104775"/>
                  </a:lnTo>
                  <a:lnTo>
                    <a:pt x="1254919" y="95250"/>
                  </a:lnTo>
                  <a:lnTo>
                    <a:pt x="1340644" y="85725"/>
                  </a:lnTo>
                  <a:lnTo>
                    <a:pt x="1400175" y="78581"/>
                  </a:lnTo>
                  <a:lnTo>
                    <a:pt x="1457325" y="66675"/>
                  </a:lnTo>
                  <a:lnTo>
                    <a:pt x="1476375" y="57150"/>
                  </a:lnTo>
                  <a:lnTo>
                    <a:pt x="1514475" y="35718"/>
                  </a:lnTo>
                  <a:lnTo>
                    <a:pt x="1571625" y="0"/>
                  </a:lnTo>
                  <a:lnTo>
                    <a:pt x="1595438" y="2381"/>
                  </a:lnTo>
                  <a:lnTo>
                    <a:pt x="1669257" y="14287"/>
                  </a:lnTo>
                  <a:lnTo>
                    <a:pt x="1735932" y="30956"/>
                  </a:lnTo>
                  <a:lnTo>
                    <a:pt x="1795463" y="47625"/>
                  </a:lnTo>
                  <a:lnTo>
                    <a:pt x="1833563" y="61912"/>
                  </a:lnTo>
                  <a:lnTo>
                    <a:pt x="1864519" y="78581"/>
                  </a:lnTo>
                  <a:lnTo>
                    <a:pt x="1888332" y="95250"/>
                  </a:lnTo>
                  <a:lnTo>
                    <a:pt x="1905000" y="111918"/>
                  </a:lnTo>
                  <a:lnTo>
                    <a:pt x="1919288" y="135731"/>
                  </a:lnTo>
                  <a:lnTo>
                    <a:pt x="1928813" y="159543"/>
                  </a:lnTo>
                  <a:lnTo>
                    <a:pt x="1928813" y="173831"/>
                  </a:lnTo>
                  <a:lnTo>
                    <a:pt x="1921669" y="200025"/>
                  </a:lnTo>
                  <a:lnTo>
                    <a:pt x="1907382" y="214312"/>
                  </a:lnTo>
                  <a:lnTo>
                    <a:pt x="1890713" y="226218"/>
                  </a:lnTo>
                  <a:lnTo>
                    <a:pt x="1850232" y="235743"/>
                  </a:lnTo>
                  <a:lnTo>
                    <a:pt x="1774032" y="245268"/>
                  </a:lnTo>
                  <a:lnTo>
                    <a:pt x="1619250" y="247650"/>
                  </a:lnTo>
                  <a:lnTo>
                    <a:pt x="1304925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FD13E561-CF50-4408-9075-10C1F32ADD78}"/>
                </a:ext>
              </a:extLst>
            </p:cNvPr>
            <p:cNvSpPr/>
            <p:nvPr/>
          </p:nvSpPr>
          <p:spPr>
            <a:xfrm>
              <a:off x="5746750" y="3887789"/>
              <a:ext cx="496888" cy="879475"/>
            </a:xfrm>
            <a:custGeom>
              <a:avLst/>
              <a:gdLst>
                <a:gd name="connsiteX0" fmla="*/ 202407 w 497682"/>
                <a:gd name="connsiteY0" fmla="*/ 473869 h 878682"/>
                <a:gd name="connsiteX1" fmla="*/ 119063 w 497682"/>
                <a:gd name="connsiteY1" fmla="*/ 188119 h 878682"/>
                <a:gd name="connsiteX2" fmla="*/ 109538 w 497682"/>
                <a:gd name="connsiteY2" fmla="*/ 166688 h 878682"/>
                <a:gd name="connsiteX3" fmla="*/ 76200 w 497682"/>
                <a:gd name="connsiteY3" fmla="*/ 128588 h 878682"/>
                <a:gd name="connsiteX4" fmla="*/ 38100 w 497682"/>
                <a:gd name="connsiteY4" fmla="*/ 90488 h 878682"/>
                <a:gd name="connsiteX5" fmla="*/ 16669 w 497682"/>
                <a:gd name="connsiteY5" fmla="*/ 64294 h 878682"/>
                <a:gd name="connsiteX6" fmla="*/ 2382 w 497682"/>
                <a:gd name="connsiteY6" fmla="*/ 38100 h 878682"/>
                <a:gd name="connsiteX7" fmla="*/ 0 w 497682"/>
                <a:gd name="connsiteY7" fmla="*/ 16669 h 878682"/>
                <a:gd name="connsiteX8" fmla="*/ 7144 w 497682"/>
                <a:gd name="connsiteY8" fmla="*/ 4763 h 878682"/>
                <a:gd name="connsiteX9" fmla="*/ 21432 w 497682"/>
                <a:gd name="connsiteY9" fmla="*/ 0 h 878682"/>
                <a:gd name="connsiteX10" fmla="*/ 61913 w 497682"/>
                <a:gd name="connsiteY10" fmla="*/ 9525 h 878682"/>
                <a:gd name="connsiteX11" fmla="*/ 126207 w 497682"/>
                <a:gd name="connsiteY11" fmla="*/ 26194 h 878682"/>
                <a:gd name="connsiteX12" fmla="*/ 195263 w 497682"/>
                <a:gd name="connsiteY12" fmla="*/ 50007 h 878682"/>
                <a:gd name="connsiteX13" fmla="*/ 252413 w 497682"/>
                <a:gd name="connsiteY13" fmla="*/ 73819 h 878682"/>
                <a:gd name="connsiteX14" fmla="*/ 280988 w 497682"/>
                <a:gd name="connsiteY14" fmla="*/ 97632 h 878682"/>
                <a:gd name="connsiteX15" fmla="*/ 297657 w 497682"/>
                <a:gd name="connsiteY15" fmla="*/ 161925 h 878682"/>
                <a:gd name="connsiteX16" fmla="*/ 361950 w 497682"/>
                <a:gd name="connsiteY16" fmla="*/ 390525 h 878682"/>
                <a:gd name="connsiteX17" fmla="*/ 378619 w 497682"/>
                <a:gd name="connsiteY17" fmla="*/ 454819 h 878682"/>
                <a:gd name="connsiteX18" fmla="*/ 402432 w 497682"/>
                <a:gd name="connsiteY18" fmla="*/ 545307 h 878682"/>
                <a:gd name="connsiteX19" fmla="*/ 440532 w 497682"/>
                <a:gd name="connsiteY19" fmla="*/ 704850 h 878682"/>
                <a:gd name="connsiteX20" fmla="*/ 497682 w 497682"/>
                <a:gd name="connsiteY20" fmla="*/ 795338 h 878682"/>
                <a:gd name="connsiteX21" fmla="*/ 481013 w 497682"/>
                <a:gd name="connsiteY21" fmla="*/ 819150 h 878682"/>
                <a:gd name="connsiteX22" fmla="*/ 447675 w 497682"/>
                <a:gd name="connsiteY22" fmla="*/ 842963 h 878682"/>
                <a:gd name="connsiteX23" fmla="*/ 416719 w 497682"/>
                <a:gd name="connsiteY23" fmla="*/ 859632 h 878682"/>
                <a:gd name="connsiteX24" fmla="*/ 383382 w 497682"/>
                <a:gd name="connsiteY24" fmla="*/ 876300 h 878682"/>
                <a:gd name="connsiteX25" fmla="*/ 366713 w 497682"/>
                <a:gd name="connsiteY25" fmla="*/ 878682 h 878682"/>
                <a:gd name="connsiteX26" fmla="*/ 352425 w 497682"/>
                <a:gd name="connsiteY26" fmla="*/ 878682 h 878682"/>
                <a:gd name="connsiteX27" fmla="*/ 328613 w 497682"/>
                <a:gd name="connsiteY27" fmla="*/ 866775 h 878682"/>
                <a:gd name="connsiteX28" fmla="*/ 307182 w 497682"/>
                <a:gd name="connsiteY28" fmla="*/ 850107 h 878682"/>
                <a:gd name="connsiteX29" fmla="*/ 285750 w 497682"/>
                <a:gd name="connsiteY29" fmla="*/ 823913 h 878682"/>
                <a:gd name="connsiteX30" fmla="*/ 269082 w 497682"/>
                <a:gd name="connsiteY30" fmla="*/ 788194 h 878682"/>
                <a:gd name="connsiteX31" fmla="*/ 261938 w 497682"/>
                <a:gd name="connsiteY31" fmla="*/ 740569 h 878682"/>
                <a:gd name="connsiteX32" fmla="*/ 247650 w 497682"/>
                <a:gd name="connsiteY32" fmla="*/ 678657 h 878682"/>
                <a:gd name="connsiteX33" fmla="*/ 202407 w 497682"/>
                <a:gd name="connsiteY33" fmla="*/ 473869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7682" h="878682">
                  <a:moveTo>
                    <a:pt x="202407" y="473869"/>
                  </a:moveTo>
                  <a:lnTo>
                    <a:pt x="119063" y="188119"/>
                  </a:lnTo>
                  <a:lnTo>
                    <a:pt x="109538" y="166688"/>
                  </a:lnTo>
                  <a:lnTo>
                    <a:pt x="76200" y="128588"/>
                  </a:lnTo>
                  <a:lnTo>
                    <a:pt x="38100" y="90488"/>
                  </a:lnTo>
                  <a:lnTo>
                    <a:pt x="16669" y="64294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21432" y="0"/>
                  </a:lnTo>
                  <a:lnTo>
                    <a:pt x="61913" y="9525"/>
                  </a:lnTo>
                  <a:lnTo>
                    <a:pt x="126207" y="26194"/>
                  </a:lnTo>
                  <a:lnTo>
                    <a:pt x="195263" y="50007"/>
                  </a:lnTo>
                  <a:lnTo>
                    <a:pt x="252413" y="73819"/>
                  </a:lnTo>
                  <a:lnTo>
                    <a:pt x="280988" y="97632"/>
                  </a:lnTo>
                  <a:lnTo>
                    <a:pt x="297657" y="161925"/>
                  </a:lnTo>
                  <a:lnTo>
                    <a:pt x="361950" y="390525"/>
                  </a:lnTo>
                  <a:lnTo>
                    <a:pt x="378619" y="454819"/>
                  </a:lnTo>
                  <a:lnTo>
                    <a:pt x="402432" y="545307"/>
                  </a:lnTo>
                  <a:lnTo>
                    <a:pt x="440532" y="704850"/>
                  </a:lnTo>
                  <a:lnTo>
                    <a:pt x="497682" y="795338"/>
                  </a:lnTo>
                  <a:lnTo>
                    <a:pt x="481013" y="819150"/>
                  </a:lnTo>
                  <a:lnTo>
                    <a:pt x="447675" y="842963"/>
                  </a:lnTo>
                  <a:lnTo>
                    <a:pt x="416719" y="859632"/>
                  </a:lnTo>
                  <a:lnTo>
                    <a:pt x="383382" y="876300"/>
                  </a:lnTo>
                  <a:lnTo>
                    <a:pt x="366713" y="878682"/>
                  </a:lnTo>
                  <a:lnTo>
                    <a:pt x="352425" y="878682"/>
                  </a:lnTo>
                  <a:lnTo>
                    <a:pt x="328613" y="866775"/>
                  </a:lnTo>
                  <a:lnTo>
                    <a:pt x="307182" y="850107"/>
                  </a:lnTo>
                  <a:lnTo>
                    <a:pt x="285750" y="823913"/>
                  </a:lnTo>
                  <a:lnTo>
                    <a:pt x="269082" y="788194"/>
                  </a:lnTo>
                  <a:lnTo>
                    <a:pt x="261938" y="740569"/>
                  </a:lnTo>
                  <a:lnTo>
                    <a:pt x="247650" y="678657"/>
                  </a:lnTo>
                  <a:lnTo>
                    <a:pt x="202407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36B3BBC2-70A9-4917-8E29-72F7AF0E164D}"/>
                </a:ext>
              </a:extLst>
            </p:cNvPr>
            <p:cNvSpPr/>
            <p:nvPr/>
          </p:nvSpPr>
          <p:spPr>
            <a:xfrm rot="16200000">
              <a:off x="3128170" y="2158207"/>
              <a:ext cx="2381250" cy="1490662"/>
            </a:xfrm>
            <a:custGeom>
              <a:avLst/>
              <a:gdLst>
                <a:gd name="connsiteX0" fmla="*/ 1407319 w 2381250"/>
                <a:gd name="connsiteY0" fmla="*/ 1107282 h 1490663"/>
                <a:gd name="connsiteX1" fmla="*/ 1112044 w 2381250"/>
                <a:gd name="connsiteY1" fmla="*/ 940594 h 1490663"/>
                <a:gd name="connsiteX2" fmla="*/ 978694 w 2381250"/>
                <a:gd name="connsiteY2" fmla="*/ 859632 h 1490663"/>
                <a:gd name="connsiteX3" fmla="*/ 764381 w 2381250"/>
                <a:gd name="connsiteY3" fmla="*/ 704850 h 1490663"/>
                <a:gd name="connsiteX4" fmla="*/ 581025 w 2381250"/>
                <a:gd name="connsiteY4" fmla="*/ 564357 h 1490663"/>
                <a:gd name="connsiteX5" fmla="*/ 416719 w 2381250"/>
                <a:gd name="connsiteY5" fmla="*/ 431007 h 1490663"/>
                <a:gd name="connsiteX6" fmla="*/ 307181 w 2381250"/>
                <a:gd name="connsiteY6" fmla="*/ 335757 h 1490663"/>
                <a:gd name="connsiteX7" fmla="*/ 188119 w 2381250"/>
                <a:gd name="connsiteY7" fmla="*/ 228600 h 1490663"/>
                <a:gd name="connsiteX8" fmla="*/ 83344 w 2381250"/>
                <a:gd name="connsiteY8" fmla="*/ 128588 h 1490663"/>
                <a:gd name="connsiteX9" fmla="*/ 28575 w 2381250"/>
                <a:gd name="connsiteY9" fmla="*/ 83344 h 1490663"/>
                <a:gd name="connsiteX10" fmla="*/ 14287 w 2381250"/>
                <a:gd name="connsiteY10" fmla="*/ 64294 h 1490663"/>
                <a:gd name="connsiteX11" fmla="*/ 4762 w 2381250"/>
                <a:gd name="connsiteY11" fmla="*/ 45244 h 1490663"/>
                <a:gd name="connsiteX12" fmla="*/ 0 w 2381250"/>
                <a:gd name="connsiteY12" fmla="*/ 23813 h 1490663"/>
                <a:gd name="connsiteX13" fmla="*/ 0 w 2381250"/>
                <a:gd name="connsiteY13" fmla="*/ 9525 h 1490663"/>
                <a:gd name="connsiteX14" fmla="*/ 7144 w 2381250"/>
                <a:gd name="connsiteY14" fmla="*/ 0 h 1490663"/>
                <a:gd name="connsiteX15" fmla="*/ 23812 w 2381250"/>
                <a:gd name="connsiteY15" fmla="*/ 0 h 1490663"/>
                <a:gd name="connsiteX16" fmla="*/ 50006 w 2381250"/>
                <a:gd name="connsiteY16" fmla="*/ 7144 h 1490663"/>
                <a:gd name="connsiteX17" fmla="*/ 100012 w 2381250"/>
                <a:gd name="connsiteY17" fmla="*/ 45244 h 1490663"/>
                <a:gd name="connsiteX18" fmla="*/ 247650 w 2381250"/>
                <a:gd name="connsiteY18" fmla="*/ 157163 h 1490663"/>
                <a:gd name="connsiteX19" fmla="*/ 395287 w 2381250"/>
                <a:gd name="connsiteY19" fmla="*/ 264319 h 1490663"/>
                <a:gd name="connsiteX20" fmla="*/ 538162 w 2381250"/>
                <a:gd name="connsiteY20" fmla="*/ 364332 h 1490663"/>
                <a:gd name="connsiteX21" fmla="*/ 676275 w 2381250"/>
                <a:gd name="connsiteY21" fmla="*/ 457200 h 1490663"/>
                <a:gd name="connsiteX22" fmla="*/ 859631 w 2381250"/>
                <a:gd name="connsiteY22" fmla="*/ 576263 h 1490663"/>
                <a:gd name="connsiteX23" fmla="*/ 1007269 w 2381250"/>
                <a:gd name="connsiteY23" fmla="*/ 666750 h 1490663"/>
                <a:gd name="connsiteX24" fmla="*/ 1128712 w 2381250"/>
                <a:gd name="connsiteY24" fmla="*/ 738188 h 1490663"/>
                <a:gd name="connsiteX25" fmla="*/ 1254919 w 2381250"/>
                <a:gd name="connsiteY25" fmla="*/ 809625 h 1490663"/>
                <a:gd name="connsiteX26" fmla="*/ 1373981 w 2381250"/>
                <a:gd name="connsiteY26" fmla="*/ 871538 h 1490663"/>
                <a:gd name="connsiteX27" fmla="*/ 1509712 w 2381250"/>
                <a:gd name="connsiteY27" fmla="*/ 938213 h 1490663"/>
                <a:gd name="connsiteX28" fmla="*/ 1645444 w 2381250"/>
                <a:gd name="connsiteY28" fmla="*/ 1000125 h 1490663"/>
                <a:gd name="connsiteX29" fmla="*/ 1752600 w 2381250"/>
                <a:gd name="connsiteY29" fmla="*/ 1047750 h 1490663"/>
                <a:gd name="connsiteX30" fmla="*/ 1869281 w 2381250"/>
                <a:gd name="connsiteY30" fmla="*/ 1092994 h 1490663"/>
                <a:gd name="connsiteX31" fmla="*/ 1976437 w 2381250"/>
                <a:gd name="connsiteY31" fmla="*/ 1135857 h 1490663"/>
                <a:gd name="connsiteX32" fmla="*/ 2055019 w 2381250"/>
                <a:gd name="connsiteY32" fmla="*/ 1157288 h 1490663"/>
                <a:gd name="connsiteX33" fmla="*/ 2124075 w 2381250"/>
                <a:gd name="connsiteY33" fmla="*/ 1171575 h 1490663"/>
                <a:gd name="connsiteX34" fmla="*/ 2174081 w 2381250"/>
                <a:gd name="connsiteY34" fmla="*/ 1176338 h 1490663"/>
                <a:gd name="connsiteX35" fmla="*/ 2200275 w 2381250"/>
                <a:gd name="connsiteY35" fmla="*/ 1176338 h 1490663"/>
                <a:gd name="connsiteX36" fmla="*/ 2235994 w 2381250"/>
                <a:gd name="connsiteY36" fmla="*/ 1166813 h 1490663"/>
                <a:gd name="connsiteX37" fmla="*/ 2281237 w 2381250"/>
                <a:gd name="connsiteY37" fmla="*/ 1138238 h 1490663"/>
                <a:gd name="connsiteX38" fmla="*/ 2326481 w 2381250"/>
                <a:gd name="connsiteY38" fmla="*/ 1100138 h 1490663"/>
                <a:gd name="connsiteX39" fmla="*/ 2343150 w 2381250"/>
                <a:gd name="connsiteY39" fmla="*/ 1085850 h 1490663"/>
                <a:gd name="connsiteX40" fmla="*/ 2355056 w 2381250"/>
                <a:gd name="connsiteY40" fmla="*/ 1083469 h 1490663"/>
                <a:gd name="connsiteX41" fmla="*/ 2371725 w 2381250"/>
                <a:gd name="connsiteY41" fmla="*/ 1085850 h 1490663"/>
                <a:gd name="connsiteX42" fmla="*/ 2378869 w 2381250"/>
                <a:gd name="connsiteY42" fmla="*/ 1092994 h 1490663"/>
                <a:gd name="connsiteX43" fmla="*/ 2381250 w 2381250"/>
                <a:gd name="connsiteY43" fmla="*/ 1112044 h 1490663"/>
                <a:gd name="connsiteX44" fmla="*/ 2376487 w 2381250"/>
                <a:gd name="connsiteY44" fmla="*/ 1152525 h 1490663"/>
                <a:gd name="connsiteX45" fmla="*/ 2366962 w 2381250"/>
                <a:gd name="connsiteY45" fmla="*/ 1193007 h 1490663"/>
                <a:gd name="connsiteX46" fmla="*/ 2345531 w 2381250"/>
                <a:gd name="connsiteY46" fmla="*/ 1240632 h 1490663"/>
                <a:gd name="connsiteX47" fmla="*/ 2302669 w 2381250"/>
                <a:gd name="connsiteY47" fmla="*/ 1300163 h 1490663"/>
                <a:gd name="connsiteX48" fmla="*/ 2266950 w 2381250"/>
                <a:gd name="connsiteY48" fmla="*/ 1345407 h 1490663"/>
                <a:gd name="connsiteX49" fmla="*/ 2195512 w 2381250"/>
                <a:gd name="connsiteY49" fmla="*/ 1419225 h 1490663"/>
                <a:gd name="connsiteX50" fmla="*/ 2133600 w 2381250"/>
                <a:gd name="connsiteY50" fmla="*/ 1466850 h 1490663"/>
                <a:gd name="connsiteX51" fmla="*/ 2105025 w 2381250"/>
                <a:gd name="connsiteY51" fmla="*/ 1485900 h 1490663"/>
                <a:gd name="connsiteX52" fmla="*/ 2078831 w 2381250"/>
                <a:gd name="connsiteY52" fmla="*/ 1490663 h 1490663"/>
                <a:gd name="connsiteX53" fmla="*/ 2059781 w 2381250"/>
                <a:gd name="connsiteY53" fmla="*/ 1490663 h 1490663"/>
                <a:gd name="connsiteX54" fmla="*/ 2038350 w 2381250"/>
                <a:gd name="connsiteY54" fmla="*/ 1481138 h 1490663"/>
                <a:gd name="connsiteX55" fmla="*/ 1997869 w 2381250"/>
                <a:gd name="connsiteY55" fmla="*/ 1440657 h 1490663"/>
                <a:gd name="connsiteX56" fmla="*/ 1962150 w 2381250"/>
                <a:gd name="connsiteY56" fmla="*/ 1412082 h 1490663"/>
                <a:gd name="connsiteX57" fmla="*/ 1902619 w 2381250"/>
                <a:gd name="connsiteY57" fmla="*/ 1371600 h 1490663"/>
                <a:gd name="connsiteX58" fmla="*/ 1771650 w 2381250"/>
                <a:gd name="connsiteY58" fmla="*/ 1304925 h 1490663"/>
                <a:gd name="connsiteX59" fmla="*/ 1407319 w 2381250"/>
                <a:gd name="connsiteY59" fmla="*/ 1107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0" h="1490663">
                  <a:moveTo>
                    <a:pt x="1407319" y="1107282"/>
                  </a:moveTo>
                  <a:lnTo>
                    <a:pt x="1112044" y="940594"/>
                  </a:lnTo>
                  <a:lnTo>
                    <a:pt x="978694" y="859632"/>
                  </a:lnTo>
                  <a:lnTo>
                    <a:pt x="764381" y="704850"/>
                  </a:lnTo>
                  <a:lnTo>
                    <a:pt x="581025" y="564357"/>
                  </a:lnTo>
                  <a:lnTo>
                    <a:pt x="416719" y="431007"/>
                  </a:lnTo>
                  <a:lnTo>
                    <a:pt x="307181" y="335757"/>
                  </a:lnTo>
                  <a:lnTo>
                    <a:pt x="188119" y="228600"/>
                  </a:lnTo>
                  <a:lnTo>
                    <a:pt x="83344" y="128588"/>
                  </a:lnTo>
                  <a:lnTo>
                    <a:pt x="28575" y="83344"/>
                  </a:lnTo>
                  <a:lnTo>
                    <a:pt x="14287" y="64294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3812" y="0"/>
                  </a:lnTo>
                  <a:lnTo>
                    <a:pt x="50006" y="7144"/>
                  </a:lnTo>
                  <a:lnTo>
                    <a:pt x="100012" y="45244"/>
                  </a:lnTo>
                  <a:lnTo>
                    <a:pt x="247650" y="157163"/>
                  </a:lnTo>
                  <a:lnTo>
                    <a:pt x="395287" y="264319"/>
                  </a:lnTo>
                  <a:lnTo>
                    <a:pt x="538162" y="364332"/>
                  </a:lnTo>
                  <a:lnTo>
                    <a:pt x="676275" y="457200"/>
                  </a:lnTo>
                  <a:lnTo>
                    <a:pt x="859631" y="576263"/>
                  </a:lnTo>
                  <a:lnTo>
                    <a:pt x="1007269" y="666750"/>
                  </a:lnTo>
                  <a:lnTo>
                    <a:pt x="1128712" y="738188"/>
                  </a:lnTo>
                  <a:lnTo>
                    <a:pt x="1254919" y="809625"/>
                  </a:lnTo>
                  <a:lnTo>
                    <a:pt x="1373981" y="871538"/>
                  </a:lnTo>
                  <a:lnTo>
                    <a:pt x="1509712" y="938213"/>
                  </a:lnTo>
                  <a:lnTo>
                    <a:pt x="1645444" y="1000125"/>
                  </a:lnTo>
                  <a:lnTo>
                    <a:pt x="1752600" y="1047750"/>
                  </a:lnTo>
                  <a:lnTo>
                    <a:pt x="1869281" y="1092994"/>
                  </a:lnTo>
                  <a:lnTo>
                    <a:pt x="1976437" y="1135857"/>
                  </a:lnTo>
                  <a:lnTo>
                    <a:pt x="2055019" y="1157288"/>
                  </a:lnTo>
                  <a:lnTo>
                    <a:pt x="2124075" y="1171575"/>
                  </a:lnTo>
                  <a:lnTo>
                    <a:pt x="2174081" y="1176338"/>
                  </a:lnTo>
                  <a:lnTo>
                    <a:pt x="2200275" y="1176338"/>
                  </a:lnTo>
                  <a:lnTo>
                    <a:pt x="2235994" y="1166813"/>
                  </a:lnTo>
                  <a:lnTo>
                    <a:pt x="2281237" y="1138238"/>
                  </a:lnTo>
                  <a:lnTo>
                    <a:pt x="2326481" y="1100138"/>
                  </a:lnTo>
                  <a:lnTo>
                    <a:pt x="2343150" y="1085850"/>
                  </a:lnTo>
                  <a:lnTo>
                    <a:pt x="2355056" y="1083469"/>
                  </a:lnTo>
                  <a:lnTo>
                    <a:pt x="2371725" y="1085850"/>
                  </a:lnTo>
                  <a:lnTo>
                    <a:pt x="2378869" y="1092994"/>
                  </a:lnTo>
                  <a:lnTo>
                    <a:pt x="2381250" y="1112044"/>
                  </a:lnTo>
                  <a:lnTo>
                    <a:pt x="2376487" y="1152525"/>
                  </a:lnTo>
                  <a:lnTo>
                    <a:pt x="2366962" y="1193007"/>
                  </a:lnTo>
                  <a:lnTo>
                    <a:pt x="2345531" y="1240632"/>
                  </a:lnTo>
                  <a:lnTo>
                    <a:pt x="2302669" y="1300163"/>
                  </a:lnTo>
                  <a:lnTo>
                    <a:pt x="2266950" y="1345407"/>
                  </a:lnTo>
                  <a:lnTo>
                    <a:pt x="2195512" y="1419225"/>
                  </a:lnTo>
                  <a:lnTo>
                    <a:pt x="2133600" y="1466850"/>
                  </a:lnTo>
                  <a:lnTo>
                    <a:pt x="2105025" y="1485900"/>
                  </a:lnTo>
                  <a:lnTo>
                    <a:pt x="2078831" y="1490663"/>
                  </a:lnTo>
                  <a:lnTo>
                    <a:pt x="2059781" y="1490663"/>
                  </a:lnTo>
                  <a:lnTo>
                    <a:pt x="2038350" y="1481138"/>
                  </a:lnTo>
                  <a:lnTo>
                    <a:pt x="1997869" y="1440657"/>
                  </a:lnTo>
                  <a:lnTo>
                    <a:pt x="1962150" y="1412082"/>
                  </a:lnTo>
                  <a:lnTo>
                    <a:pt x="1902619" y="1371600"/>
                  </a:lnTo>
                  <a:lnTo>
                    <a:pt x="1771650" y="1304925"/>
                  </a:lnTo>
                  <a:lnTo>
                    <a:pt x="1407319" y="11072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68599568-FF20-4211-AEFE-333133F955C9}"/>
                </a:ext>
              </a:extLst>
            </p:cNvPr>
            <p:cNvSpPr/>
            <p:nvPr/>
          </p:nvSpPr>
          <p:spPr>
            <a:xfrm rot="16200000">
              <a:off x="3667127" y="3665539"/>
              <a:ext cx="3305175" cy="422275"/>
            </a:xfrm>
            <a:custGeom>
              <a:avLst/>
              <a:gdLst>
                <a:gd name="connsiteX0" fmla="*/ 1804307 w 3306536"/>
                <a:gd name="connsiteY0" fmla="*/ 397328 h 421821"/>
                <a:gd name="connsiteX1" fmla="*/ 1129393 w 3306536"/>
                <a:gd name="connsiteY1" fmla="*/ 400050 h 421821"/>
                <a:gd name="connsiteX2" fmla="*/ 683079 w 3306536"/>
                <a:gd name="connsiteY2" fmla="*/ 400050 h 421821"/>
                <a:gd name="connsiteX3" fmla="*/ 312964 w 3306536"/>
                <a:gd name="connsiteY3" fmla="*/ 397328 h 421821"/>
                <a:gd name="connsiteX4" fmla="*/ 157843 w 3306536"/>
                <a:gd name="connsiteY4" fmla="*/ 405493 h 421821"/>
                <a:gd name="connsiteX5" fmla="*/ 84364 w 3306536"/>
                <a:gd name="connsiteY5" fmla="*/ 375557 h 421821"/>
                <a:gd name="connsiteX6" fmla="*/ 46264 w 3306536"/>
                <a:gd name="connsiteY6" fmla="*/ 356507 h 421821"/>
                <a:gd name="connsiteX7" fmla="*/ 24493 w 3306536"/>
                <a:gd name="connsiteY7" fmla="*/ 342900 h 421821"/>
                <a:gd name="connsiteX8" fmla="*/ 2721 w 3306536"/>
                <a:gd name="connsiteY8" fmla="*/ 315686 h 421821"/>
                <a:gd name="connsiteX9" fmla="*/ 0 w 3306536"/>
                <a:gd name="connsiteY9" fmla="*/ 285750 h 421821"/>
                <a:gd name="connsiteX10" fmla="*/ 8164 w 3306536"/>
                <a:gd name="connsiteY10" fmla="*/ 261257 h 421821"/>
                <a:gd name="connsiteX11" fmla="*/ 27214 w 3306536"/>
                <a:gd name="connsiteY11" fmla="*/ 234043 h 421821"/>
                <a:gd name="connsiteX12" fmla="*/ 68036 w 3306536"/>
                <a:gd name="connsiteY12" fmla="*/ 204107 h 421821"/>
                <a:gd name="connsiteX13" fmla="*/ 108857 w 3306536"/>
                <a:gd name="connsiteY13" fmla="*/ 193221 h 421821"/>
                <a:gd name="connsiteX14" fmla="*/ 266700 w 3306536"/>
                <a:gd name="connsiteY14" fmla="*/ 176893 h 421821"/>
                <a:gd name="connsiteX15" fmla="*/ 356507 w 3306536"/>
                <a:gd name="connsiteY15" fmla="*/ 176893 h 421821"/>
                <a:gd name="connsiteX16" fmla="*/ 427264 w 3306536"/>
                <a:gd name="connsiteY16" fmla="*/ 187778 h 421821"/>
                <a:gd name="connsiteX17" fmla="*/ 508907 w 3306536"/>
                <a:gd name="connsiteY17" fmla="*/ 195943 h 421821"/>
                <a:gd name="connsiteX18" fmla="*/ 623207 w 3306536"/>
                <a:gd name="connsiteY18" fmla="*/ 198664 h 421821"/>
                <a:gd name="connsiteX19" fmla="*/ 1208314 w 3306536"/>
                <a:gd name="connsiteY19" fmla="*/ 195943 h 421821"/>
                <a:gd name="connsiteX20" fmla="*/ 1679121 w 3306536"/>
                <a:gd name="connsiteY20" fmla="*/ 198664 h 421821"/>
                <a:gd name="connsiteX21" fmla="*/ 2193471 w 3306536"/>
                <a:gd name="connsiteY21" fmla="*/ 198664 h 421821"/>
                <a:gd name="connsiteX22" fmla="*/ 2724150 w 3306536"/>
                <a:gd name="connsiteY22" fmla="*/ 198664 h 421821"/>
                <a:gd name="connsiteX23" fmla="*/ 2920093 w 3306536"/>
                <a:gd name="connsiteY23" fmla="*/ 195943 h 421821"/>
                <a:gd name="connsiteX24" fmla="*/ 2969079 w 3306536"/>
                <a:gd name="connsiteY24" fmla="*/ 193221 h 421821"/>
                <a:gd name="connsiteX25" fmla="*/ 3015343 w 3306536"/>
                <a:gd name="connsiteY25" fmla="*/ 179614 h 421821"/>
                <a:gd name="connsiteX26" fmla="*/ 3067050 w 3306536"/>
                <a:gd name="connsiteY26" fmla="*/ 149678 h 421821"/>
                <a:gd name="connsiteX27" fmla="*/ 3167743 w 3306536"/>
                <a:gd name="connsiteY27" fmla="*/ 84364 h 421821"/>
                <a:gd name="connsiteX28" fmla="*/ 3211286 w 3306536"/>
                <a:gd name="connsiteY28" fmla="*/ 40821 h 421821"/>
                <a:gd name="connsiteX29" fmla="*/ 3249386 w 3306536"/>
                <a:gd name="connsiteY29" fmla="*/ 8164 h 421821"/>
                <a:gd name="connsiteX30" fmla="*/ 3282043 w 3306536"/>
                <a:gd name="connsiteY30" fmla="*/ 0 h 421821"/>
                <a:gd name="connsiteX31" fmla="*/ 3298371 w 3306536"/>
                <a:gd name="connsiteY31" fmla="*/ 5443 h 421821"/>
                <a:gd name="connsiteX32" fmla="*/ 3306536 w 3306536"/>
                <a:gd name="connsiteY32" fmla="*/ 19050 h 421821"/>
                <a:gd name="connsiteX33" fmla="*/ 3306536 w 3306536"/>
                <a:gd name="connsiteY33" fmla="*/ 38100 h 421821"/>
                <a:gd name="connsiteX34" fmla="*/ 3290207 w 3306536"/>
                <a:gd name="connsiteY34" fmla="*/ 89807 h 421821"/>
                <a:gd name="connsiteX35" fmla="*/ 3257550 w 3306536"/>
                <a:gd name="connsiteY35" fmla="*/ 163286 h 421821"/>
                <a:gd name="connsiteX36" fmla="*/ 3189514 w 3306536"/>
                <a:gd name="connsiteY36" fmla="*/ 277586 h 421821"/>
                <a:gd name="connsiteX37" fmla="*/ 3105150 w 3306536"/>
                <a:gd name="connsiteY37" fmla="*/ 337457 h 421821"/>
                <a:gd name="connsiteX38" fmla="*/ 3023507 w 3306536"/>
                <a:gd name="connsiteY38" fmla="*/ 394607 h 421821"/>
                <a:gd name="connsiteX39" fmla="*/ 2979964 w 3306536"/>
                <a:gd name="connsiteY39" fmla="*/ 413657 h 421821"/>
                <a:gd name="connsiteX40" fmla="*/ 2944586 w 3306536"/>
                <a:gd name="connsiteY40" fmla="*/ 421821 h 421821"/>
                <a:gd name="connsiteX41" fmla="*/ 2827564 w 3306536"/>
                <a:gd name="connsiteY41" fmla="*/ 416378 h 421821"/>
                <a:gd name="connsiteX42" fmla="*/ 2462893 w 3306536"/>
                <a:gd name="connsiteY42" fmla="*/ 405493 h 421821"/>
                <a:gd name="connsiteX43" fmla="*/ 2133600 w 3306536"/>
                <a:gd name="connsiteY43" fmla="*/ 400050 h 421821"/>
                <a:gd name="connsiteX44" fmla="*/ 1804307 w 3306536"/>
                <a:gd name="connsiteY44" fmla="*/ 397328 h 4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6536" h="421821">
                  <a:moveTo>
                    <a:pt x="1804307" y="397328"/>
                  </a:moveTo>
                  <a:lnTo>
                    <a:pt x="1129393" y="400050"/>
                  </a:lnTo>
                  <a:lnTo>
                    <a:pt x="683079" y="400050"/>
                  </a:lnTo>
                  <a:lnTo>
                    <a:pt x="312964" y="397328"/>
                  </a:lnTo>
                  <a:lnTo>
                    <a:pt x="157843" y="405493"/>
                  </a:lnTo>
                  <a:lnTo>
                    <a:pt x="84364" y="375557"/>
                  </a:lnTo>
                  <a:lnTo>
                    <a:pt x="46264" y="356507"/>
                  </a:lnTo>
                  <a:lnTo>
                    <a:pt x="24493" y="342900"/>
                  </a:lnTo>
                  <a:lnTo>
                    <a:pt x="2721" y="315686"/>
                  </a:lnTo>
                  <a:lnTo>
                    <a:pt x="0" y="285750"/>
                  </a:lnTo>
                  <a:lnTo>
                    <a:pt x="8164" y="261257"/>
                  </a:lnTo>
                  <a:lnTo>
                    <a:pt x="27214" y="234043"/>
                  </a:lnTo>
                  <a:lnTo>
                    <a:pt x="68036" y="204107"/>
                  </a:lnTo>
                  <a:lnTo>
                    <a:pt x="108857" y="193221"/>
                  </a:lnTo>
                  <a:lnTo>
                    <a:pt x="266700" y="176893"/>
                  </a:lnTo>
                  <a:lnTo>
                    <a:pt x="356507" y="176893"/>
                  </a:lnTo>
                  <a:lnTo>
                    <a:pt x="427264" y="187778"/>
                  </a:lnTo>
                  <a:lnTo>
                    <a:pt x="508907" y="195943"/>
                  </a:lnTo>
                  <a:lnTo>
                    <a:pt x="623207" y="198664"/>
                  </a:lnTo>
                  <a:lnTo>
                    <a:pt x="1208314" y="195943"/>
                  </a:lnTo>
                  <a:lnTo>
                    <a:pt x="1679121" y="198664"/>
                  </a:lnTo>
                  <a:lnTo>
                    <a:pt x="2193471" y="198664"/>
                  </a:lnTo>
                  <a:lnTo>
                    <a:pt x="2724150" y="198664"/>
                  </a:lnTo>
                  <a:lnTo>
                    <a:pt x="2920093" y="195943"/>
                  </a:lnTo>
                  <a:lnTo>
                    <a:pt x="2969079" y="193221"/>
                  </a:lnTo>
                  <a:lnTo>
                    <a:pt x="3015343" y="179614"/>
                  </a:lnTo>
                  <a:lnTo>
                    <a:pt x="3067050" y="149678"/>
                  </a:lnTo>
                  <a:lnTo>
                    <a:pt x="3167743" y="84364"/>
                  </a:lnTo>
                  <a:lnTo>
                    <a:pt x="3211286" y="40821"/>
                  </a:lnTo>
                  <a:lnTo>
                    <a:pt x="3249386" y="8164"/>
                  </a:lnTo>
                  <a:lnTo>
                    <a:pt x="3282043" y="0"/>
                  </a:lnTo>
                  <a:lnTo>
                    <a:pt x="3298371" y="5443"/>
                  </a:lnTo>
                  <a:lnTo>
                    <a:pt x="3306536" y="19050"/>
                  </a:lnTo>
                  <a:lnTo>
                    <a:pt x="3306536" y="38100"/>
                  </a:lnTo>
                  <a:lnTo>
                    <a:pt x="3290207" y="89807"/>
                  </a:lnTo>
                  <a:lnTo>
                    <a:pt x="3257550" y="163286"/>
                  </a:lnTo>
                  <a:lnTo>
                    <a:pt x="3189514" y="277586"/>
                  </a:lnTo>
                  <a:lnTo>
                    <a:pt x="3105150" y="337457"/>
                  </a:lnTo>
                  <a:lnTo>
                    <a:pt x="3023507" y="394607"/>
                  </a:lnTo>
                  <a:lnTo>
                    <a:pt x="2979964" y="413657"/>
                  </a:lnTo>
                  <a:lnTo>
                    <a:pt x="2944586" y="421821"/>
                  </a:lnTo>
                  <a:lnTo>
                    <a:pt x="2827564" y="416378"/>
                  </a:lnTo>
                  <a:lnTo>
                    <a:pt x="2462893" y="405493"/>
                  </a:lnTo>
                  <a:lnTo>
                    <a:pt x="2133600" y="400050"/>
                  </a:lnTo>
                  <a:lnTo>
                    <a:pt x="1804307" y="39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0C136438-5556-4B61-A219-793D9EA2DCB4}"/>
                </a:ext>
              </a:extLst>
            </p:cNvPr>
            <p:cNvSpPr/>
            <p:nvPr/>
          </p:nvSpPr>
          <p:spPr>
            <a:xfrm rot="16200000">
              <a:off x="3098801" y="4152900"/>
              <a:ext cx="2852738" cy="357188"/>
            </a:xfrm>
            <a:custGeom>
              <a:avLst/>
              <a:gdLst>
                <a:gd name="connsiteX0" fmla="*/ 1552575 w 2852738"/>
                <a:gd name="connsiteY0" fmla="*/ 295275 h 357187"/>
                <a:gd name="connsiteX1" fmla="*/ 883444 w 2852738"/>
                <a:gd name="connsiteY1" fmla="*/ 271462 h 357187"/>
                <a:gd name="connsiteX2" fmla="*/ 431006 w 2852738"/>
                <a:gd name="connsiteY2" fmla="*/ 254793 h 357187"/>
                <a:gd name="connsiteX3" fmla="*/ 195263 w 2852738"/>
                <a:gd name="connsiteY3" fmla="*/ 247650 h 357187"/>
                <a:gd name="connsiteX4" fmla="*/ 166688 w 2852738"/>
                <a:gd name="connsiteY4" fmla="*/ 242887 h 357187"/>
                <a:gd name="connsiteX5" fmla="*/ 126206 w 2852738"/>
                <a:gd name="connsiteY5" fmla="*/ 228600 h 357187"/>
                <a:gd name="connsiteX6" fmla="*/ 71438 w 2852738"/>
                <a:gd name="connsiteY6" fmla="*/ 204787 h 357187"/>
                <a:gd name="connsiteX7" fmla="*/ 40481 w 2852738"/>
                <a:gd name="connsiteY7" fmla="*/ 188118 h 357187"/>
                <a:gd name="connsiteX8" fmla="*/ 21431 w 2852738"/>
                <a:gd name="connsiteY8" fmla="*/ 171450 h 357187"/>
                <a:gd name="connsiteX9" fmla="*/ 7144 w 2852738"/>
                <a:gd name="connsiteY9" fmla="*/ 150018 h 357187"/>
                <a:gd name="connsiteX10" fmla="*/ 0 w 2852738"/>
                <a:gd name="connsiteY10" fmla="*/ 126206 h 357187"/>
                <a:gd name="connsiteX11" fmla="*/ 9525 w 2852738"/>
                <a:gd name="connsiteY11" fmla="*/ 102393 h 357187"/>
                <a:gd name="connsiteX12" fmla="*/ 26194 w 2852738"/>
                <a:gd name="connsiteY12" fmla="*/ 80962 h 357187"/>
                <a:gd name="connsiteX13" fmla="*/ 66675 w 2852738"/>
                <a:gd name="connsiteY13" fmla="*/ 52387 h 357187"/>
                <a:gd name="connsiteX14" fmla="*/ 107156 w 2852738"/>
                <a:gd name="connsiteY14" fmla="*/ 35718 h 357187"/>
                <a:gd name="connsiteX15" fmla="*/ 171450 w 2852738"/>
                <a:gd name="connsiteY15" fmla="*/ 16668 h 357187"/>
                <a:gd name="connsiteX16" fmla="*/ 297656 w 2852738"/>
                <a:gd name="connsiteY16" fmla="*/ 2381 h 357187"/>
                <a:gd name="connsiteX17" fmla="*/ 407194 w 2852738"/>
                <a:gd name="connsiteY17" fmla="*/ 0 h 357187"/>
                <a:gd name="connsiteX18" fmla="*/ 447675 w 2852738"/>
                <a:gd name="connsiteY18" fmla="*/ 9525 h 357187"/>
                <a:gd name="connsiteX19" fmla="*/ 495300 w 2852738"/>
                <a:gd name="connsiteY19" fmla="*/ 23812 h 357187"/>
                <a:gd name="connsiteX20" fmla="*/ 590550 w 2852738"/>
                <a:gd name="connsiteY20" fmla="*/ 42862 h 357187"/>
                <a:gd name="connsiteX21" fmla="*/ 659606 w 2852738"/>
                <a:gd name="connsiteY21" fmla="*/ 52387 h 357187"/>
                <a:gd name="connsiteX22" fmla="*/ 1097756 w 2852738"/>
                <a:gd name="connsiteY22" fmla="*/ 78581 h 357187"/>
                <a:gd name="connsiteX23" fmla="*/ 1638300 w 2852738"/>
                <a:gd name="connsiteY23" fmla="*/ 107156 h 357187"/>
                <a:gd name="connsiteX24" fmla="*/ 1955006 w 2852738"/>
                <a:gd name="connsiteY24" fmla="*/ 116681 h 357187"/>
                <a:gd name="connsiteX25" fmla="*/ 2495550 w 2852738"/>
                <a:gd name="connsiteY25" fmla="*/ 114300 h 357187"/>
                <a:gd name="connsiteX26" fmla="*/ 2550319 w 2852738"/>
                <a:gd name="connsiteY26" fmla="*/ 95250 h 357187"/>
                <a:gd name="connsiteX27" fmla="*/ 2671763 w 2852738"/>
                <a:gd name="connsiteY27" fmla="*/ 35718 h 357187"/>
                <a:gd name="connsiteX28" fmla="*/ 2852738 w 2852738"/>
                <a:gd name="connsiteY28" fmla="*/ 92868 h 357187"/>
                <a:gd name="connsiteX29" fmla="*/ 2776538 w 2852738"/>
                <a:gd name="connsiteY29" fmla="*/ 202406 h 357187"/>
                <a:gd name="connsiteX30" fmla="*/ 2738438 w 2852738"/>
                <a:gd name="connsiteY30" fmla="*/ 240506 h 357187"/>
                <a:gd name="connsiteX31" fmla="*/ 2690813 w 2852738"/>
                <a:gd name="connsiteY31" fmla="*/ 285750 h 357187"/>
                <a:gd name="connsiteX32" fmla="*/ 2638425 w 2852738"/>
                <a:gd name="connsiteY32" fmla="*/ 323850 h 357187"/>
                <a:gd name="connsiteX33" fmla="*/ 2605088 w 2852738"/>
                <a:gd name="connsiteY33" fmla="*/ 342900 h 357187"/>
                <a:gd name="connsiteX34" fmla="*/ 2562225 w 2852738"/>
                <a:gd name="connsiteY34" fmla="*/ 354806 h 357187"/>
                <a:gd name="connsiteX35" fmla="*/ 2519363 w 2852738"/>
                <a:gd name="connsiteY35" fmla="*/ 357187 h 357187"/>
                <a:gd name="connsiteX36" fmla="*/ 2476500 w 2852738"/>
                <a:gd name="connsiteY36" fmla="*/ 347662 h 357187"/>
                <a:gd name="connsiteX37" fmla="*/ 2419350 w 2852738"/>
                <a:gd name="connsiteY37" fmla="*/ 335756 h 357187"/>
                <a:gd name="connsiteX38" fmla="*/ 2295525 w 2852738"/>
                <a:gd name="connsiteY38" fmla="*/ 328612 h 357187"/>
                <a:gd name="connsiteX39" fmla="*/ 1828800 w 2852738"/>
                <a:gd name="connsiteY39" fmla="*/ 309562 h 357187"/>
                <a:gd name="connsiteX40" fmla="*/ 1552575 w 2852738"/>
                <a:gd name="connsiteY40" fmla="*/ 2952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2738" h="357187">
                  <a:moveTo>
                    <a:pt x="1552575" y="295275"/>
                  </a:moveTo>
                  <a:lnTo>
                    <a:pt x="883444" y="271462"/>
                  </a:lnTo>
                  <a:lnTo>
                    <a:pt x="431006" y="254793"/>
                  </a:lnTo>
                  <a:lnTo>
                    <a:pt x="195263" y="247650"/>
                  </a:lnTo>
                  <a:lnTo>
                    <a:pt x="166688" y="242887"/>
                  </a:lnTo>
                  <a:lnTo>
                    <a:pt x="126206" y="228600"/>
                  </a:lnTo>
                  <a:lnTo>
                    <a:pt x="71438" y="204787"/>
                  </a:lnTo>
                  <a:lnTo>
                    <a:pt x="40481" y="188118"/>
                  </a:lnTo>
                  <a:lnTo>
                    <a:pt x="21431" y="171450"/>
                  </a:lnTo>
                  <a:lnTo>
                    <a:pt x="7144" y="150018"/>
                  </a:lnTo>
                  <a:lnTo>
                    <a:pt x="0" y="126206"/>
                  </a:lnTo>
                  <a:lnTo>
                    <a:pt x="9525" y="102393"/>
                  </a:lnTo>
                  <a:lnTo>
                    <a:pt x="26194" y="80962"/>
                  </a:lnTo>
                  <a:lnTo>
                    <a:pt x="66675" y="52387"/>
                  </a:lnTo>
                  <a:lnTo>
                    <a:pt x="107156" y="35718"/>
                  </a:lnTo>
                  <a:lnTo>
                    <a:pt x="171450" y="16668"/>
                  </a:lnTo>
                  <a:lnTo>
                    <a:pt x="297656" y="2381"/>
                  </a:lnTo>
                  <a:lnTo>
                    <a:pt x="407194" y="0"/>
                  </a:lnTo>
                  <a:lnTo>
                    <a:pt x="447675" y="9525"/>
                  </a:lnTo>
                  <a:lnTo>
                    <a:pt x="495300" y="23812"/>
                  </a:lnTo>
                  <a:lnTo>
                    <a:pt x="590550" y="42862"/>
                  </a:lnTo>
                  <a:lnTo>
                    <a:pt x="659606" y="52387"/>
                  </a:lnTo>
                  <a:lnTo>
                    <a:pt x="1097756" y="78581"/>
                  </a:lnTo>
                  <a:lnTo>
                    <a:pt x="1638300" y="107156"/>
                  </a:lnTo>
                  <a:lnTo>
                    <a:pt x="1955006" y="116681"/>
                  </a:lnTo>
                  <a:lnTo>
                    <a:pt x="2495550" y="114300"/>
                  </a:lnTo>
                  <a:lnTo>
                    <a:pt x="2550319" y="95250"/>
                  </a:lnTo>
                  <a:lnTo>
                    <a:pt x="2671763" y="35718"/>
                  </a:lnTo>
                  <a:lnTo>
                    <a:pt x="2852738" y="92868"/>
                  </a:lnTo>
                  <a:lnTo>
                    <a:pt x="2776538" y="202406"/>
                  </a:lnTo>
                  <a:lnTo>
                    <a:pt x="2738438" y="240506"/>
                  </a:lnTo>
                  <a:lnTo>
                    <a:pt x="2690813" y="285750"/>
                  </a:lnTo>
                  <a:lnTo>
                    <a:pt x="2638425" y="323850"/>
                  </a:lnTo>
                  <a:lnTo>
                    <a:pt x="2605088" y="342900"/>
                  </a:lnTo>
                  <a:lnTo>
                    <a:pt x="2562225" y="354806"/>
                  </a:lnTo>
                  <a:lnTo>
                    <a:pt x="2519363" y="357187"/>
                  </a:lnTo>
                  <a:lnTo>
                    <a:pt x="2476500" y="347662"/>
                  </a:lnTo>
                  <a:lnTo>
                    <a:pt x="2419350" y="335756"/>
                  </a:lnTo>
                  <a:lnTo>
                    <a:pt x="2295525" y="328612"/>
                  </a:lnTo>
                  <a:lnTo>
                    <a:pt x="1828800" y="309562"/>
                  </a:lnTo>
                  <a:lnTo>
                    <a:pt x="155257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5DC091CD-1C0F-46C1-AE38-5DBA73DA0E93}"/>
                </a:ext>
              </a:extLst>
            </p:cNvPr>
            <p:cNvSpPr/>
            <p:nvPr/>
          </p:nvSpPr>
          <p:spPr>
            <a:xfrm rot="16200000">
              <a:off x="4859339" y="2386013"/>
              <a:ext cx="3657600" cy="2860675"/>
            </a:xfrm>
            <a:custGeom>
              <a:avLst/>
              <a:gdLst>
                <a:gd name="connsiteX0" fmla="*/ 1869034 w 3657600"/>
                <a:gd name="connsiteY0" fmla="*/ 2798064 h 2860243"/>
                <a:gd name="connsiteX1" fmla="*/ 1009498 w 3657600"/>
                <a:gd name="connsiteY1" fmla="*/ 2805379 h 2860243"/>
                <a:gd name="connsiteX2" fmla="*/ 709575 w 3657600"/>
                <a:gd name="connsiteY2" fmla="*/ 2812694 h 2860243"/>
                <a:gd name="connsiteX3" fmla="*/ 566928 w 3657600"/>
                <a:gd name="connsiteY3" fmla="*/ 2823667 h 2860243"/>
                <a:gd name="connsiteX4" fmla="*/ 453543 w 3657600"/>
                <a:gd name="connsiteY4" fmla="*/ 2805379 h 2860243"/>
                <a:gd name="connsiteX5" fmla="*/ 277978 w 3657600"/>
                <a:gd name="connsiteY5" fmla="*/ 2776118 h 2860243"/>
                <a:gd name="connsiteX6" fmla="*/ 190196 w 3657600"/>
                <a:gd name="connsiteY6" fmla="*/ 2754173 h 2860243"/>
                <a:gd name="connsiteX7" fmla="*/ 106071 w 3657600"/>
                <a:gd name="connsiteY7" fmla="*/ 2728569 h 2860243"/>
                <a:gd name="connsiteX8" fmla="*/ 47549 w 3657600"/>
                <a:gd name="connsiteY8" fmla="*/ 2706624 h 2860243"/>
                <a:gd name="connsiteX9" fmla="*/ 18288 w 3657600"/>
                <a:gd name="connsiteY9" fmla="*/ 2684678 h 2860243"/>
                <a:gd name="connsiteX10" fmla="*/ 7316 w 3657600"/>
                <a:gd name="connsiteY10" fmla="*/ 2670048 h 2860243"/>
                <a:gd name="connsiteX11" fmla="*/ 0 w 3657600"/>
                <a:gd name="connsiteY11" fmla="*/ 2651760 h 2860243"/>
                <a:gd name="connsiteX12" fmla="*/ 3658 w 3657600"/>
                <a:gd name="connsiteY12" fmla="*/ 2637129 h 2860243"/>
                <a:gd name="connsiteX13" fmla="*/ 29261 w 3657600"/>
                <a:gd name="connsiteY13" fmla="*/ 2615184 h 2860243"/>
                <a:gd name="connsiteX14" fmla="*/ 76810 w 3657600"/>
                <a:gd name="connsiteY14" fmla="*/ 2593238 h 2860243"/>
                <a:gd name="connsiteX15" fmla="*/ 153620 w 3657600"/>
                <a:gd name="connsiteY15" fmla="*/ 2571293 h 2860243"/>
                <a:gd name="connsiteX16" fmla="*/ 230429 w 3657600"/>
                <a:gd name="connsiteY16" fmla="*/ 2549347 h 2860243"/>
                <a:gd name="connsiteX17" fmla="*/ 354788 w 3657600"/>
                <a:gd name="connsiteY17" fmla="*/ 2520086 h 2860243"/>
                <a:gd name="connsiteX18" fmla="*/ 449885 w 3657600"/>
                <a:gd name="connsiteY18" fmla="*/ 2549347 h 2860243"/>
                <a:gd name="connsiteX19" fmla="*/ 804672 w 3657600"/>
                <a:gd name="connsiteY19" fmla="*/ 2549347 h 2860243"/>
                <a:gd name="connsiteX20" fmla="*/ 1448410 w 3657600"/>
                <a:gd name="connsiteY20" fmla="*/ 2542032 h 2860243"/>
                <a:gd name="connsiteX21" fmla="*/ 2106778 w 3657600"/>
                <a:gd name="connsiteY21" fmla="*/ 2534717 h 2860243"/>
                <a:gd name="connsiteX22" fmla="*/ 2666391 w 3657600"/>
                <a:gd name="connsiteY22" fmla="*/ 2534717 h 2860243"/>
                <a:gd name="connsiteX23" fmla="*/ 3226004 w 3657600"/>
                <a:gd name="connsiteY23" fmla="*/ 2531059 h 2860243"/>
                <a:gd name="connsiteX24" fmla="*/ 3343047 w 3657600"/>
                <a:gd name="connsiteY24" fmla="*/ 2531059 h 2860243"/>
                <a:gd name="connsiteX25" fmla="*/ 3368650 w 3657600"/>
                <a:gd name="connsiteY25" fmla="*/ 2523744 h 2860243"/>
                <a:gd name="connsiteX26" fmla="*/ 3390596 w 3657600"/>
                <a:gd name="connsiteY26" fmla="*/ 2509113 h 2860243"/>
                <a:gd name="connsiteX27" fmla="*/ 3405226 w 3657600"/>
                <a:gd name="connsiteY27" fmla="*/ 2483510 h 2860243"/>
                <a:gd name="connsiteX28" fmla="*/ 3416199 w 3657600"/>
                <a:gd name="connsiteY28" fmla="*/ 2446934 h 2860243"/>
                <a:gd name="connsiteX29" fmla="*/ 3423514 w 3657600"/>
                <a:gd name="connsiteY29" fmla="*/ 2381097 h 2860243"/>
                <a:gd name="connsiteX30" fmla="*/ 3394253 w 3657600"/>
                <a:gd name="connsiteY30" fmla="*/ 1861718 h 2860243"/>
                <a:gd name="connsiteX31" fmla="*/ 3335732 w 3657600"/>
                <a:gd name="connsiteY31" fmla="*/ 1265529 h 2860243"/>
                <a:gd name="connsiteX32" fmla="*/ 3262580 w 3657600"/>
                <a:gd name="connsiteY32" fmla="*/ 709574 h 2860243"/>
                <a:gd name="connsiteX33" fmla="*/ 3218688 w 3657600"/>
                <a:gd name="connsiteY33" fmla="*/ 420624 h 2860243"/>
                <a:gd name="connsiteX34" fmla="*/ 3207716 w 3657600"/>
                <a:gd name="connsiteY34" fmla="*/ 369417 h 2860243"/>
                <a:gd name="connsiteX35" fmla="*/ 3182112 w 3657600"/>
                <a:gd name="connsiteY35" fmla="*/ 124358 h 2860243"/>
                <a:gd name="connsiteX36" fmla="*/ 3332074 w 3657600"/>
                <a:gd name="connsiteY36" fmla="*/ 0 h 2860243"/>
                <a:gd name="connsiteX37" fmla="*/ 3343047 w 3657600"/>
                <a:gd name="connsiteY37" fmla="*/ 193853 h 2860243"/>
                <a:gd name="connsiteX38" fmla="*/ 3375965 w 3657600"/>
                <a:gd name="connsiteY38" fmla="*/ 438912 h 2860243"/>
                <a:gd name="connsiteX39" fmla="*/ 3401568 w 3657600"/>
                <a:gd name="connsiteY39" fmla="*/ 603504 h 2860243"/>
                <a:gd name="connsiteX40" fmla="*/ 3441802 w 3657600"/>
                <a:gd name="connsiteY40" fmla="*/ 888797 h 2860243"/>
                <a:gd name="connsiteX41" fmla="*/ 3478378 w 3657600"/>
                <a:gd name="connsiteY41" fmla="*/ 1210665 h 2860243"/>
                <a:gd name="connsiteX42" fmla="*/ 3522269 w 3657600"/>
                <a:gd name="connsiteY42" fmla="*/ 1613001 h 2860243"/>
                <a:gd name="connsiteX43" fmla="*/ 3562503 w 3657600"/>
                <a:gd name="connsiteY43" fmla="*/ 1993392 h 2860243"/>
                <a:gd name="connsiteX44" fmla="*/ 3584448 w 3657600"/>
                <a:gd name="connsiteY44" fmla="*/ 2212848 h 2860243"/>
                <a:gd name="connsiteX45" fmla="*/ 3599079 w 3657600"/>
                <a:gd name="connsiteY45" fmla="*/ 2366467 h 2860243"/>
                <a:gd name="connsiteX46" fmla="*/ 3613709 w 3657600"/>
                <a:gd name="connsiteY46" fmla="*/ 2403043 h 2860243"/>
                <a:gd name="connsiteX47" fmla="*/ 3628340 w 3657600"/>
                <a:gd name="connsiteY47" fmla="*/ 2435961 h 2860243"/>
                <a:gd name="connsiteX48" fmla="*/ 3650285 w 3657600"/>
                <a:gd name="connsiteY48" fmla="*/ 2472537 h 2860243"/>
                <a:gd name="connsiteX49" fmla="*/ 3657600 w 3657600"/>
                <a:gd name="connsiteY49" fmla="*/ 2494483 h 2860243"/>
                <a:gd name="connsiteX50" fmla="*/ 3642970 w 3657600"/>
                <a:gd name="connsiteY50" fmla="*/ 2538374 h 2860243"/>
                <a:gd name="connsiteX51" fmla="*/ 3610052 w 3657600"/>
                <a:gd name="connsiteY51" fmla="*/ 2611526 h 2860243"/>
                <a:gd name="connsiteX52" fmla="*/ 3540557 w 3657600"/>
                <a:gd name="connsiteY52" fmla="*/ 2717597 h 2860243"/>
                <a:gd name="connsiteX53" fmla="*/ 3496666 w 3657600"/>
                <a:gd name="connsiteY53" fmla="*/ 2779776 h 2860243"/>
                <a:gd name="connsiteX54" fmla="*/ 3449117 w 3657600"/>
                <a:gd name="connsiteY54" fmla="*/ 2823667 h 2860243"/>
                <a:gd name="connsiteX55" fmla="*/ 3419856 w 3657600"/>
                <a:gd name="connsiteY55" fmla="*/ 2849270 h 2860243"/>
                <a:gd name="connsiteX56" fmla="*/ 3386938 w 3657600"/>
                <a:gd name="connsiteY56" fmla="*/ 2860243 h 2860243"/>
                <a:gd name="connsiteX57" fmla="*/ 3354020 w 3657600"/>
                <a:gd name="connsiteY57" fmla="*/ 2860243 h 2860243"/>
                <a:gd name="connsiteX58" fmla="*/ 3335732 w 3657600"/>
                <a:gd name="connsiteY58" fmla="*/ 2845613 h 2860243"/>
                <a:gd name="connsiteX59" fmla="*/ 3313786 w 3657600"/>
                <a:gd name="connsiteY59" fmla="*/ 2827325 h 2860243"/>
                <a:gd name="connsiteX60" fmla="*/ 3266237 w 3657600"/>
                <a:gd name="connsiteY60" fmla="*/ 2801721 h 2860243"/>
                <a:gd name="connsiteX61" fmla="*/ 3189428 w 3657600"/>
                <a:gd name="connsiteY61" fmla="*/ 2794406 h 2860243"/>
                <a:gd name="connsiteX62" fmla="*/ 2600554 w 3657600"/>
                <a:gd name="connsiteY62" fmla="*/ 2801721 h 2860243"/>
                <a:gd name="connsiteX63" fmla="*/ 1869034 w 3657600"/>
                <a:gd name="connsiteY63" fmla="*/ 2798064 h 286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657600" h="2860243">
                  <a:moveTo>
                    <a:pt x="1869034" y="2798064"/>
                  </a:moveTo>
                  <a:lnTo>
                    <a:pt x="1009498" y="2805379"/>
                  </a:lnTo>
                  <a:lnTo>
                    <a:pt x="709575" y="2812694"/>
                  </a:lnTo>
                  <a:lnTo>
                    <a:pt x="566928" y="2823667"/>
                  </a:lnTo>
                  <a:lnTo>
                    <a:pt x="453543" y="2805379"/>
                  </a:lnTo>
                  <a:lnTo>
                    <a:pt x="277978" y="2776118"/>
                  </a:lnTo>
                  <a:lnTo>
                    <a:pt x="190196" y="2754173"/>
                  </a:lnTo>
                  <a:lnTo>
                    <a:pt x="106071" y="2728569"/>
                  </a:lnTo>
                  <a:lnTo>
                    <a:pt x="47549" y="2706624"/>
                  </a:lnTo>
                  <a:lnTo>
                    <a:pt x="18288" y="2684678"/>
                  </a:lnTo>
                  <a:lnTo>
                    <a:pt x="7316" y="2670048"/>
                  </a:lnTo>
                  <a:lnTo>
                    <a:pt x="0" y="2651760"/>
                  </a:lnTo>
                  <a:lnTo>
                    <a:pt x="3658" y="2637129"/>
                  </a:lnTo>
                  <a:lnTo>
                    <a:pt x="29261" y="2615184"/>
                  </a:lnTo>
                  <a:lnTo>
                    <a:pt x="76810" y="2593238"/>
                  </a:lnTo>
                  <a:lnTo>
                    <a:pt x="153620" y="2571293"/>
                  </a:lnTo>
                  <a:lnTo>
                    <a:pt x="230429" y="2549347"/>
                  </a:lnTo>
                  <a:lnTo>
                    <a:pt x="354788" y="2520086"/>
                  </a:lnTo>
                  <a:lnTo>
                    <a:pt x="449885" y="2549347"/>
                  </a:lnTo>
                  <a:lnTo>
                    <a:pt x="804672" y="2549347"/>
                  </a:lnTo>
                  <a:lnTo>
                    <a:pt x="1448410" y="2542032"/>
                  </a:lnTo>
                  <a:lnTo>
                    <a:pt x="2106778" y="2534717"/>
                  </a:lnTo>
                  <a:lnTo>
                    <a:pt x="2666391" y="2534717"/>
                  </a:lnTo>
                  <a:lnTo>
                    <a:pt x="3226004" y="2531059"/>
                  </a:lnTo>
                  <a:lnTo>
                    <a:pt x="3343047" y="2531059"/>
                  </a:lnTo>
                  <a:lnTo>
                    <a:pt x="3368650" y="2523744"/>
                  </a:lnTo>
                  <a:lnTo>
                    <a:pt x="3390596" y="2509113"/>
                  </a:lnTo>
                  <a:lnTo>
                    <a:pt x="3405226" y="2483510"/>
                  </a:lnTo>
                  <a:lnTo>
                    <a:pt x="3416199" y="2446934"/>
                  </a:lnTo>
                  <a:lnTo>
                    <a:pt x="3423514" y="2381097"/>
                  </a:lnTo>
                  <a:lnTo>
                    <a:pt x="3394253" y="1861718"/>
                  </a:lnTo>
                  <a:lnTo>
                    <a:pt x="3335732" y="1265529"/>
                  </a:lnTo>
                  <a:lnTo>
                    <a:pt x="3262580" y="709574"/>
                  </a:lnTo>
                  <a:lnTo>
                    <a:pt x="3218688" y="420624"/>
                  </a:lnTo>
                  <a:lnTo>
                    <a:pt x="3207716" y="369417"/>
                  </a:lnTo>
                  <a:lnTo>
                    <a:pt x="3182112" y="124358"/>
                  </a:lnTo>
                  <a:lnTo>
                    <a:pt x="3332074" y="0"/>
                  </a:lnTo>
                  <a:lnTo>
                    <a:pt x="3343047" y="193853"/>
                  </a:lnTo>
                  <a:lnTo>
                    <a:pt x="3375965" y="438912"/>
                  </a:lnTo>
                  <a:lnTo>
                    <a:pt x="3401568" y="603504"/>
                  </a:lnTo>
                  <a:lnTo>
                    <a:pt x="3441802" y="888797"/>
                  </a:lnTo>
                  <a:lnTo>
                    <a:pt x="3478378" y="1210665"/>
                  </a:lnTo>
                  <a:lnTo>
                    <a:pt x="3522269" y="1613001"/>
                  </a:lnTo>
                  <a:lnTo>
                    <a:pt x="3562503" y="1993392"/>
                  </a:lnTo>
                  <a:lnTo>
                    <a:pt x="3584448" y="2212848"/>
                  </a:lnTo>
                  <a:lnTo>
                    <a:pt x="3599079" y="2366467"/>
                  </a:lnTo>
                  <a:lnTo>
                    <a:pt x="3613709" y="2403043"/>
                  </a:lnTo>
                  <a:lnTo>
                    <a:pt x="3628340" y="2435961"/>
                  </a:lnTo>
                  <a:lnTo>
                    <a:pt x="3650285" y="2472537"/>
                  </a:lnTo>
                  <a:lnTo>
                    <a:pt x="3657600" y="2494483"/>
                  </a:lnTo>
                  <a:lnTo>
                    <a:pt x="3642970" y="2538374"/>
                  </a:lnTo>
                  <a:lnTo>
                    <a:pt x="3610052" y="2611526"/>
                  </a:lnTo>
                  <a:lnTo>
                    <a:pt x="3540557" y="2717597"/>
                  </a:lnTo>
                  <a:lnTo>
                    <a:pt x="3496666" y="2779776"/>
                  </a:lnTo>
                  <a:lnTo>
                    <a:pt x="3449117" y="2823667"/>
                  </a:lnTo>
                  <a:lnTo>
                    <a:pt x="3419856" y="2849270"/>
                  </a:lnTo>
                  <a:lnTo>
                    <a:pt x="3386938" y="2860243"/>
                  </a:lnTo>
                  <a:lnTo>
                    <a:pt x="3354020" y="2860243"/>
                  </a:lnTo>
                  <a:lnTo>
                    <a:pt x="3335732" y="2845613"/>
                  </a:lnTo>
                  <a:lnTo>
                    <a:pt x="3313786" y="2827325"/>
                  </a:lnTo>
                  <a:lnTo>
                    <a:pt x="3266237" y="2801721"/>
                  </a:lnTo>
                  <a:lnTo>
                    <a:pt x="3189428" y="2794406"/>
                  </a:lnTo>
                  <a:lnTo>
                    <a:pt x="2600554" y="2801721"/>
                  </a:lnTo>
                  <a:lnTo>
                    <a:pt x="1869034" y="2798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C03DEA9C-93EA-4574-A515-D07D4229FDDD}"/>
                </a:ext>
              </a:extLst>
            </p:cNvPr>
            <p:cNvSpPr/>
            <p:nvPr/>
          </p:nvSpPr>
          <p:spPr>
            <a:xfrm>
              <a:off x="6294439" y="2419351"/>
              <a:ext cx="458787" cy="1547813"/>
            </a:xfrm>
            <a:custGeom>
              <a:avLst/>
              <a:gdLst>
                <a:gd name="connsiteX0" fmla="*/ 173831 w 459581"/>
                <a:gd name="connsiteY0" fmla="*/ 1069181 h 1547813"/>
                <a:gd name="connsiteX1" fmla="*/ 169069 w 459581"/>
                <a:gd name="connsiteY1" fmla="*/ 809625 h 1547813"/>
                <a:gd name="connsiteX2" fmla="*/ 173831 w 459581"/>
                <a:gd name="connsiteY2" fmla="*/ 652463 h 1547813"/>
                <a:gd name="connsiteX3" fmla="*/ 161925 w 459581"/>
                <a:gd name="connsiteY3" fmla="*/ 469106 h 1547813"/>
                <a:gd name="connsiteX4" fmla="*/ 150019 w 459581"/>
                <a:gd name="connsiteY4" fmla="*/ 321469 h 1547813"/>
                <a:gd name="connsiteX5" fmla="*/ 140494 w 459581"/>
                <a:gd name="connsiteY5" fmla="*/ 240506 h 1547813"/>
                <a:gd name="connsiteX6" fmla="*/ 133350 w 459581"/>
                <a:gd name="connsiteY6" fmla="*/ 197644 h 1547813"/>
                <a:gd name="connsiteX7" fmla="*/ 123825 w 459581"/>
                <a:gd name="connsiteY7" fmla="*/ 164306 h 1547813"/>
                <a:gd name="connsiteX8" fmla="*/ 111919 w 459581"/>
                <a:gd name="connsiteY8" fmla="*/ 135731 h 1547813"/>
                <a:gd name="connsiteX9" fmla="*/ 92869 w 459581"/>
                <a:gd name="connsiteY9" fmla="*/ 109538 h 1547813"/>
                <a:gd name="connsiteX10" fmla="*/ 69056 w 459581"/>
                <a:gd name="connsiteY10" fmla="*/ 85725 h 1547813"/>
                <a:gd name="connsiteX11" fmla="*/ 45244 w 459581"/>
                <a:gd name="connsiteY11" fmla="*/ 66675 h 1547813"/>
                <a:gd name="connsiteX12" fmla="*/ 19050 w 459581"/>
                <a:gd name="connsiteY12" fmla="*/ 54769 h 1547813"/>
                <a:gd name="connsiteX13" fmla="*/ 4762 w 459581"/>
                <a:gd name="connsiteY13" fmla="*/ 42863 h 1547813"/>
                <a:gd name="connsiteX14" fmla="*/ 0 w 459581"/>
                <a:gd name="connsiteY14" fmla="*/ 26194 h 1547813"/>
                <a:gd name="connsiteX15" fmla="*/ 4762 w 459581"/>
                <a:gd name="connsiteY15" fmla="*/ 11906 h 1547813"/>
                <a:gd name="connsiteX16" fmla="*/ 26194 w 459581"/>
                <a:gd name="connsiteY16" fmla="*/ 2381 h 1547813"/>
                <a:gd name="connsiteX17" fmla="*/ 57150 w 459581"/>
                <a:gd name="connsiteY17" fmla="*/ 0 h 1547813"/>
                <a:gd name="connsiteX18" fmla="*/ 102394 w 459581"/>
                <a:gd name="connsiteY18" fmla="*/ 9525 h 1547813"/>
                <a:gd name="connsiteX19" fmla="*/ 154781 w 459581"/>
                <a:gd name="connsiteY19" fmla="*/ 21431 h 1547813"/>
                <a:gd name="connsiteX20" fmla="*/ 202406 w 459581"/>
                <a:gd name="connsiteY20" fmla="*/ 35719 h 1547813"/>
                <a:gd name="connsiteX21" fmla="*/ 264319 w 459581"/>
                <a:gd name="connsiteY21" fmla="*/ 54769 h 1547813"/>
                <a:gd name="connsiteX22" fmla="*/ 304800 w 459581"/>
                <a:gd name="connsiteY22" fmla="*/ 71438 h 1547813"/>
                <a:gd name="connsiteX23" fmla="*/ 357187 w 459581"/>
                <a:gd name="connsiteY23" fmla="*/ 95250 h 1547813"/>
                <a:gd name="connsiteX24" fmla="*/ 390525 w 459581"/>
                <a:gd name="connsiteY24" fmla="*/ 114300 h 1547813"/>
                <a:gd name="connsiteX25" fmla="*/ 411956 w 459581"/>
                <a:gd name="connsiteY25" fmla="*/ 128588 h 1547813"/>
                <a:gd name="connsiteX26" fmla="*/ 433387 w 459581"/>
                <a:gd name="connsiteY26" fmla="*/ 150019 h 1547813"/>
                <a:gd name="connsiteX27" fmla="*/ 447675 w 459581"/>
                <a:gd name="connsiteY27" fmla="*/ 171450 h 1547813"/>
                <a:gd name="connsiteX28" fmla="*/ 454819 w 459581"/>
                <a:gd name="connsiteY28" fmla="*/ 190500 h 1547813"/>
                <a:gd name="connsiteX29" fmla="*/ 459581 w 459581"/>
                <a:gd name="connsiteY29" fmla="*/ 211931 h 1547813"/>
                <a:gd name="connsiteX30" fmla="*/ 459581 w 459581"/>
                <a:gd name="connsiteY30" fmla="*/ 235744 h 1547813"/>
                <a:gd name="connsiteX31" fmla="*/ 452437 w 459581"/>
                <a:gd name="connsiteY31" fmla="*/ 257175 h 1547813"/>
                <a:gd name="connsiteX32" fmla="*/ 438150 w 459581"/>
                <a:gd name="connsiteY32" fmla="*/ 269081 h 1547813"/>
                <a:gd name="connsiteX33" fmla="*/ 423862 w 459581"/>
                <a:gd name="connsiteY33" fmla="*/ 288131 h 1547813"/>
                <a:gd name="connsiteX34" fmla="*/ 409575 w 459581"/>
                <a:gd name="connsiteY34" fmla="*/ 333375 h 1547813"/>
                <a:gd name="connsiteX35" fmla="*/ 402431 w 459581"/>
                <a:gd name="connsiteY35" fmla="*/ 383381 h 1547813"/>
                <a:gd name="connsiteX36" fmla="*/ 395287 w 459581"/>
                <a:gd name="connsiteY36" fmla="*/ 502444 h 1547813"/>
                <a:gd name="connsiteX37" fmla="*/ 373856 w 459581"/>
                <a:gd name="connsiteY37" fmla="*/ 650081 h 1547813"/>
                <a:gd name="connsiteX38" fmla="*/ 376237 w 459581"/>
                <a:gd name="connsiteY38" fmla="*/ 804863 h 1547813"/>
                <a:gd name="connsiteX39" fmla="*/ 352425 w 459581"/>
                <a:gd name="connsiteY39" fmla="*/ 1526381 h 1547813"/>
                <a:gd name="connsiteX40" fmla="*/ 173831 w 459581"/>
                <a:gd name="connsiteY40" fmla="*/ 1547813 h 1547813"/>
                <a:gd name="connsiteX41" fmla="*/ 173831 w 459581"/>
                <a:gd name="connsiteY41" fmla="*/ 106918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9581" h="1547813">
                  <a:moveTo>
                    <a:pt x="173831" y="1069181"/>
                  </a:moveTo>
                  <a:cubicBezTo>
                    <a:pt x="172244" y="982662"/>
                    <a:pt x="170656" y="896144"/>
                    <a:pt x="169069" y="809625"/>
                  </a:cubicBezTo>
                  <a:lnTo>
                    <a:pt x="173831" y="652463"/>
                  </a:lnTo>
                  <a:lnTo>
                    <a:pt x="161925" y="469106"/>
                  </a:lnTo>
                  <a:lnTo>
                    <a:pt x="150019" y="321469"/>
                  </a:lnTo>
                  <a:lnTo>
                    <a:pt x="140494" y="240506"/>
                  </a:lnTo>
                  <a:lnTo>
                    <a:pt x="133350" y="197644"/>
                  </a:lnTo>
                  <a:lnTo>
                    <a:pt x="123825" y="164306"/>
                  </a:lnTo>
                  <a:lnTo>
                    <a:pt x="111919" y="135731"/>
                  </a:lnTo>
                  <a:lnTo>
                    <a:pt x="92869" y="109538"/>
                  </a:lnTo>
                  <a:lnTo>
                    <a:pt x="69056" y="85725"/>
                  </a:lnTo>
                  <a:lnTo>
                    <a:pt x="45244" y="66675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2394" y="9525"/>
                  </a:lnTo>
                  <a:lnTo>
                    <a:pt x="154781" y="21431"/>
                  </a:lnTo>
                  <a:lnTo>
                    <a:pt x="202406" y="35719"/>
                  </a:lnTo>
                  <a:lnTo>
                    <a:pt x="264319" y="54769"/>
                  </a:lnTo>
                  <a:lnTo>
                    <a:pt x="304800" y="71438"/>
                  </a:lnTo>
                  <a:lnTo>
                    <a:pt x="357187" y="95250"/>
                  </a:lnTo>
                  <a:lnTo>
                    <a:pt x="390525" y="114300"/>
                  </a:lnTo>
                  <a:lnTo>
                    <a:pt x="411956" y="128588"/>
                  </a:lnTo>
                  <a:lnTo>
                    <a:pt x="433387" y="150019"/>
                  </a:lnTo>
                  <a:lnTo>
                    <a:pt x="447675" y="171450"/>
                  </a:lnTo>
                  <a:lnTo>
                    <a:pt x="454819" y="190500"/>
                  </a:lnTo>
                  <a:lnTo>
                    <a:pt x="459581" y="211931"/>
                  </a:lnTo>
                  <a:lnTo>
                    <a:pt x="459581" y="235744"/>
                  </a:lnTo>
                  <a:lnTo>
                    <a:pt x="452437" y="257175"/>
                  </a:lnTo>
                  <a:lnTo>
                    <a:pt x="438150" y="269081"/>
                  </a:lnTo>
                  <a:lnTo>
                    <a:pt x="423862" y="288131"/>
                  </a:lnTo>
                  <a:lnTo>
                    <a:pt x="409575" y="333375"/>
                  </a:lnTo>
                  <a:lnTo>
                    <a:pt x="402431" y="383381"/>
                  </a:lnTo>
                  <a:lnTo>
                    <a:pt x="395287" y="502444"/>
                  </a:lnTo>
                  <a:lnTo>
                    <a:pt x="373856" y="650081"/>
                  </a:lnTo>
                  <a:cubicBezTo>
                    <a:pt x="374650" y="701675"/>
                    <a:pt x="375443" y="753269"/>
                    <a:pt x="376237" y="804863"/>
                  </a:cubicBezTo>
                  <a:lnTo>
                    <a:pt x="352425" y="1526381"/>
                  </a:lnTo>
                  <a:lnTo>
                    <a:pt x="173831" y="1547813"/>
                  </a:lnTo>
                  <a:lnTo>
                    <a:pt x="173831" y="1069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F6CB0C4-424B-45B1-B7E1-D155D67680DF}"/>
                </a:ext>
              </a:extLst>
            </p:cNvPr>
            <p:cNvSpPr/>
            <p:nvPr/>
          </p:nvSpPr>
          <p:spPr>
            <a:xfrm>
              <a:off x="5948364" y="3808414"/>
              <a:ext cx="1474787" cy="892175"/>
            </a:xfrm>
            <a:custGeom>
              <a:avLst/>
              <a:gdLst>
                <a:gd name="connsiteX0" fmla="*/ 461962 w 1473993"/>
                <a:gd name="connsiteY0" fmla="*/ 228600 h 892969"/>
                <a:gd name="connsiteX1" fmla="*/ 52387 w 1473993"/>
                <a:gd name="connsiteY1" fmla="*/ 273844 h 892969"/>
                <a:gd name="connsiteX2" fmla="*/ 0 w 1473993"/>
                <a:gd name="connsiteY2" fmla="*/ 169069 h 892969"/>
                <a:gd name="connsiteX3" fmla="*/ 190500 w 1473993"/>
                <a:gd name="connsiteY3" fmla="*/ 138112 h 892969"/>
                <a:gd name="connsiteX4" fmla="*/ 528637 w 1473993"/>
                <a:gd name="connsiteY4" fmla="*/ 88106 h 892969"/>
                <a:gd name="connsiteX5" fmla="*/ 683418 w 1473993"/>
                <a:gd name="connsiteY5" fmla="*/ 71437 h 892969"/>
                <a:gd name="connsiteX6" fmla="*/ 919162 w 1473993"/>
                <a:gd name="connsiteY6" fmla="*/ 57150 h 892969"/>
                <a:gd name="connsiteX7" fmla="*/ 1083468 w 1473993"/>
                <a:gd name="connsiteY7" fmla="*/ 45244 h 892969"/>
                <a:gd name="connsiteX8" fmla="*/ 1143000 w 1473993"/>
                <a:gd name="connsiteY8" fmla="*/ 33337 h 892969"/>
                <a:gd name="connsiteX9" fmla="*/ 1216818 w 1473993"/>
                <a:gd name="connsiteY9" fmla="*/ 9525 h 892969"/>
                <a:gd name="connsiteX10" fmla="*/ 1231106 w 1473993"/>
                <a:gd name="connsiteY10" fmla="*/ 0 h 892969"/>
                <a:gd name="connsiteX11" fmla="*/ 1250156 w 1473993"/>
                <a:gd name="connsiteY11" fmla="*/ 0 h 892969"/>
                <a:gd name="connsiteX12" fmla="*/ 1290637 w 1473993"/>
                <a:gd name="connsiteY12" fmla="*/ 14287 h 892969"/>
                <a:gd name="connsiteX13" fmla="*/ 1335881 w 1473993"/>
                <a:gd name="connsiteY13" fmla="*/ 38100 h 892969"/>
                <a:gd name="connsiteX14" fmla="*/ 1400175 w 1473993"/>
                <a:gd name="connsiteY14" fmla="*/ 83344 h 892969"/>
                <a:gd name="connsiteX15" fmla="*/ 1443037 w 1473993"/>
                <a:gd name="connsiteY15" fmla="*/ 119062 h 892969"/>
                <a:gd name="connsiteX16" fmla="*/ 1466850 w 1473993"/>
                <a:gd name="connsiteY16" fmla="*/ 145256 h 892969"/>
                <a:gd name="connsiteX17" fmla="*/ 1473993 w 1473993"/>
                <a:gd name="connsiteY17" fmla="*/ 161925 h 892969"/>
                <a:gd name="connsiteX18" fmla="*/ 1473993 w 1473993"/>
                <a:gd name="connsiteY18" fmla="*/ 183356 h 892969"/>
                <a:gd name="connsiteX19" fmla="*/ 1462087 w 1473993"/>
                <a:gd name="connsiteY19" fmla="*/ 219075 h 892969"/>
                <a:gd name="connsiteX20" fmla="*/ 1445418 w 1473993"/>
                <a:gd name="connsiteY20" fmla="*/ 252412 h 892969"/>
                <a:gd name="connsiteX21" fmla="*/ 1412081 w 1473993"/>
                <a:gd name="connsiteY21" fmla="*/ 292894 h 892969"/>
                <a:gd name="connsiteX22" fmla="*/ 1359693 w 1473993"/>
                <a:gd name="connsiteY22" fmla="*/ 507206 h 892969"/>
                <a:gd name="connsiteX23" fmla="*/ 1333500 w 1473993"/>
                <a:gd name="connsiteY23" fmla="*/ 583406 h 892969"/>
                <a:gd name="connsiteX24" fmla="*/ 1293018 w 1473993"/>
                <a:gd name="connsiteY24" fmla="*/ 704850 h 892969"/>
                <a:gd name="connsiteX25" fmla="*/ 1262062 w 1473993"/>
                <a:gd name="connsiteY25" fmla="*/ 792956 h 892969"/>
                <a:gd name="connsiteX26" fmla="*/ 1240631 w 1473993"/>
                <a:gd name="connsiteY26" fmla="*/ 831056 h 892969"/>
                <a:gd name="connsiteX27" fmla="*/ 1214437 w 1473993"/>
                <a:gd name="connsiteY27" fmla="*/ 869156 h 892969"/>
                <a:gd name="connsiteX28" fmla="*/ 1197768 w 1473993"/>
                <a:gd name="connsiteY28" fmla="*/ 885825 h 892969"/>
                <a:gd name="connsiteX29" fmla="*/ 1183481 w 1473993"/>
                <a:gd name="connsiteY29" fmla="*/ 892969 h 892969"/>
                <a:gd name="connsiteX30" fmla="*/ 1164431 w 1473993"/>
                <a:gd name="connsiteY30" fmla="*/ 892969 h 892969"/>
                <a:gd name="connsiteX31" fmla="*/ 1147762 w 1473993"/>
                <a:gd name="connsiteY31" fmla="*/ 881062 h 892969"/>
                <a:gd name="connsiteX32" fmla="*/ 1131093 w 1473993"/>
                <a:gd name="connsiteY32" fmla="*/ 852487 h 892969"/>
                <a:gd name="connsiteX33" fmla="*/ 1116806 w 1473993"/>
                <a:gd name="connsiteY33" fmla="*/ 804862 h 892969"/>
                <a:gd name="connsiteX34" fmla="*/ 1100137 w 1473993"/>
                <a:gd name="connsiteY34" fmla="*/ 719137 h 892969"/>
                <a:gd name="connsiteX35" fmla="*/ 1152525 w 1473993"/>
                <a:gd name="connsiteY35" fmla="*/ 471487 h 892969"/>
                <a:gd name="connsiteX36" fmla="*/ 1185862 w 1473993"/>
                <a:gd name="connsiteY36" fmla="*/ 278606 h 892969"/>
                <a:gd name="connsiteX37" fmla="*/ 1188243 w 1473993"/>
                <a:gd name="connsiteY37" fmla="*/ 238125 h 892969"/>
                <a:gd name="connsiteX38" fmla="*/ 1185862 w 1473993"/>
                <a:gd name="connsiteY38" fmla="*/ 219075 h 892969"/>
                <a:gd name="connsiteX39" fmla="*/ 1178718 w 1473993"/>
                <a:gd name="connsiteY39" fmla="*/ 204787 h 892969"/>
                <a:gd name="connsiteX40" fmla="*/ 1159668 w 1473993"/>
                <a:gd name="connsiteY40" fmla="*/ 192881 h 892969"/>
                <a:gd name="connsiteX41" fmla="*/ 1119187 w 1473993"/>
                <a:gd name="connsiteY41" fmla="*/ 183356 h 892969"/>
                <a:gd name="connsiteX42" fmla="*/ 1050131 w 1473993"/>
                <a:gd name="connsiteY42" fmla="*/ 180975 h 892969"/>
                <a:gd name="connsiteX43" fmla="*/ 816768 w 1473993"/>
                <a:gd name="connsiteY43" fmla="*/ 200025 h 892969"/>
                <a:gd name="connsiteX44" fmla="*/ 461962 w 1473993"/>
                <a:gd name="connsiteY44" fmla="*/ 22860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73993" h="892969">
                  <a:moveTo>
                    <a:pt x="461962" y="228600"/>
                  </a:moveTo>
                  <a:lnTo>
                    <a:pt x="52387" y="273844"/>
                  </a:lnTo>
                  <a:lnTo>
                    <a:pt x="0" y="169069"/>
                  </a:lnTo>
                  <a:lnTo>
                    <a:pt x="190500" y="138112"/>
                  </a:lnTo>
                  <a:lnTo>
                    <a:pt x="528637" y="88106"/>
                  </a:lnTo>
                  <a:lnTo>
                    <a:pt x="683418" y="71437"/>
                  </a:lnTo>
                  <a:lnTo>
                    <a:pt x="919162" y="57150"/>
                  </a:lnTo>
                  <a:lnTo>
                    <a:pt x="1083468" y="45244"/>
                  </a:lnTo>
                  <a:lnTo>
                    <a:pt x="1143000" y="33337"/>
                  </a:lnTo>
                  <a:lnTo>
                    <a:pt x="1216818" y="9525"/>
                  </a:lnTo>
                  <a:lnTo>
                    <a:pt x="1231106" y="0"/>
                  </a:lnTo>
                  <a:lnTo>
                    <a:pt x="1250156" y="0"/>
                  </a:lnTo>
                  <a:lnTo>
                    <a:pt x="1290637" y="14287"/>
                  </a:lnTo>
                  <a:lnTo>
                    <a:pt x="1335881" y="38100"/>
                  </a:lnTo>
                  <a:lnTo>
                    <a:pt x="1400175" y="83344"/>
                  </a:lnTo>
                  <a:lnTo>
                    <a:pt x="1443037" y="119062"/>
                  </a:lnTo>
                  <a:lnTo>
                    <a:pt x="1466850" y="145256"/>
                  </a:lnTo>
                  <a:lnTo>
                    <a:pt x="1473993" y="161925"/>
                  </a:lnTo>
                  <a:lnTo>
                    <a:pt x="1473993" y="183356"/>
                  </a:lnTo>
                  <a:lnTo>
                    <a:pt x="1462087" y="219075"/>
                  </a:lnTo>
                  <a:lnTo>
                    <a:pt x="1445418" y="252412"/>
                  </a:lnTo>
                  <a:lnTo>
                    <a:pt x="1412081" y="292894"/>
                  </a:lnTo>
                  <a:lnTo>
                    <a:pt x="1359693" y="507206"/>
                  </a:lnTo>
                  <a:lnTo>
                    <a:pt x="1333500" y="583406"/>
                  </a:lnTo>
                  <a:lnTo>
                    <a:pt x="1293018" y="704850"/>
                  </a:lnTo>
                  <a:lnTo>
                    <a:pt x="1262062" y="792956"/>
                  </a:lnTo>
                  <a:lnTo>
                    <a:pt x="1240631" y="831056"/>
                  </a:lnTo>
                  <a:lnTo>
                    <a:pt x="1214437" y="869156"/>
                  </a:lnTo>
                  <a:lnTo>
                    <a:pt x="1197768" y="885825"/>
                  </a:lnTo>
                  <a:lnTo>
                    <a:pt x="1183481" y="892969"/>
                  </a:lnTo>
                  <a:lnTo>
                    <a:pt x="1164431" y="892969"/>
                  </a:lnTo>
                  <a:lnTo>
                    <a:pt x="1147762" y="881062"/>
                  </a:lnTo>
                  <a:lnTo>
                    <a:pt x="1131093" y="852487"/>
                  </a:lnTo>
                  <a:lnTo>
                    <a:pt x="1116806" y="804862"/>
                  </a:lnTo>
                  <a:lnTo>
                    <a:pt x="1100137" y="719137"/>
                  </a:lnTo>
                  <a:lnTo>
                    <a:pt x="1152525" y="471487"/>
                  </a:lnTo>
                  <a:lnTo>
                    <a:pt x="1185862" y="278606"/>
                  </a:lnTo>
                  <a:lnTo>
                    <a:pt x="1188243" y="238125"/>
                  </a:lnTo>
                  <a:lnTo>
                    <a:pt x="1185862" y="219075"/>
                  </a:lnTo>
                  <a:lnTo>
                    <a:pt x="1178718" y="204787"/>
                  </a:lnTo>
                  <a:lnTo>
                    <a:pt x="1159668" y="192881"/>
                  </a:lnTo>
                  <a:lnTo>
                    <a:pt x="1119187" y="183356"/>
                  </a:lnTo>
                  <a:lnTo>
                    <a:pt x="1050131" y="180975"/>
                  </a:lnTo>
                  <a:lnTo>
                    <a:pt x="816768" y="200025"/>
                  </a:lnTo>
                  <a:lnTo>
                    <a:pt x="4619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B6FCCC8-D77F-42A1-BC26-037C7DCA64BA}"/>
                </a:ext>
              </a:extLst>
            </p:cNvPr>
            <p:cNvSpPr/>
            <p:nvPr/>
          </p:nvSpPr>
          <p:spPr>
            <a:xfrm>
              <a:off x="6119813" y="4500563"/>
              <a:ext cx="995362" cy="215900"/>
            </a:xfrm>
            <a:custGeom>
              <a:avLst/>
              <a:gdLst>
                <a:gd name="connsiteX0" fmla="*/ 523875 w 995362"/>
                <a:gd name="connsiteY0" fmla="*/ 150018 h 216693"/>
                <a:gd name="connsiteX1" fmla="*/ 142875 w 995362"/>
                <a:gd name="connsiteY1" fmla="*/ 180975 h 216693"/>
                <a:gd name="connsiteX2" fmla="*/ 85725 w 995362"/>
                <a:gd name="connsiteY2" fmla="*/ 216693 h 216693"/>
                <a:gd name="connsiteX3" fmla="*/ 0 w 995362"/>
                <a:gd name="connsiteY3" fmla="*/ 73818 h 216693"/>
                <a:gd name="connsiteX4" fmla="*/ 319087 w 995362"/>
                <a:gd name="connsiteY4" fmla="*/ 40481 h 216693"/>
                <a:gd name="connsiteX5" fmla="*/ 566737 w 995362"/>
                <a:gd name="connsiteY5" fmla="*/ 19050 h 216693"/>
                <a:gd name="connsiteX6" fmla="*/ 728662 w 995362"/>
                <a:gd name="connsiteY6" fmla="*/ 4762 h 216693"/>
                <a:gd name="connsiteX7" fmla="*/ 981075 w 995362"/>
                <a:gd name="connsiteY7" fmla="*/ 0 h 216693"/>
                <a:gd name="connsiteX8" fmla="*/ 995362 w 995362"/>
                <a:gd name="connsiteY8" fmla="*/ 128587 h 216693"/>
                <a:gd name="connsiteX9" fmla="*/ 523875 w 995362"/>
                <a:gd name="connsiteY9" fmla="*/ 150018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362" h="216693">
                  <a:moveTo>
                    <a:pt x="523875" y="150018"/>
                  </a:moveTo>
                  <a:lnTo>
                    <a:pt x="142875" y="180975"/>
                  </a:lnTo>
                  <a:lnTo>
                    <a:pt x="85725" y="216693"/>
                  </a:lnTo>
                  <a:lnTo>
                    <a:pt x="0" y="73818"/>
                  </a:lnTo>
                  <a:lnTo>
                    <a:pt x="319087" y="40481"/>
                  </a:lnTo>
                  <a:lnTo>
                    <a:pt x="566737" y="19050"/>
                  </a:lnTo>
                  <a:lnTo>
                    <a:pt x="728662" y="4762"/>
                  </a:lnTo>
                  <a:lnTo>
                    <a:pt x="981075" y="0"/>
                  </a:lnTo>
                  <a:lnTo>
                    <a:pt x="995362" y="128587"/>
                  </a:lnTo>
                  <a:lnTo>
                    <a:pt x="523875" y="150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17508DF-B980-40DE-BE45-8A1006E32E85}"/>
                </a:ext>
              </a:extLst>
            </p:cNvPr>
            <p:cNvSpPr/>
            <p:nvPr/>
          </p:nvSpPr>
          <p:spPr>
            <a:xfrm>
              <a:off x="5418138" y="5102225"/>
              <a:ext cx="2455862" cy="293688"/>
            </a:xfrm>
            <a:custGeom>
              <a:avLst/>
              <a:gdLst>
                <a:gd name="connsiteX0" fmla="*/ 1416676 w 2454713"/>
                <a:gd name="connsiteY0" fmla="*/ 190607 h 293638"/>
                <a:gd name="connsiteX1" fmla="*/ 1012279 w 2454713"/>
                <a:gd name="connsiteY1" fmla="*/ 224092 h 293638"/>
                <a:gd name="connsiteX2" fmla="*/ 765005 w 2454713"/>
                <a:gd name="connsiteY2" fmla="*/ 249850 h 293638"/>
                <a:gd name="connsiteX3" fmla="*/ 602731 w 2454713"/>
                <a:gd name="connsiteY3" fmla="*/ 270456 h 293638"/>
                <a:gd name="connsiteX4" fmla="*/ 489397 w 2454713"/>
                <a:gd name="connsiteY4" fmla="*/ 283335 h 293638"/>
                <a:gd name="connsiteX5" fmla="*/ 383790 w 2454713"/>
                <a:gd name="connsiteY5" fmla="*/ 291062 h 293638"/>
                <a:gd name="connsiteX6" fmla="*/ 275608 w 2454713"/>
                <a:gd name="connsiteY6" fmla="*/ 293638 h 293638"/>
                <a:gd name="connsiteX7" fmla="*/ 195759 w 2454713"/>
                <a:gd name="connsiteY7" fmla="*/ 288486 h 293638"/>
                <a:gd name="connsiteX8" fmla="*/ 115910 w 2454713"/>
                <a:gd name="connsiteY8" fmla="*/ 278183 h 293638"/>
                <a:gd name="connsiteX9" fmla="*/ 7727 w 2454713"/>
                <a:gd name="connsiteY9" fmla="*/ 252425 h 293638"/>
                <a:gd name="connsiteX10" fmla="*/ 0 w 2454713"/>
                <a:gd name="connsiteY10" fmla="*/ 56667 h 293638"/>
                <a:gd name="connsiteX11" fmla="*/ 97879 w 2454713"/>
                <a:gd name="connsiteY11" fmla="*/ 100455 h 293638"/>
                <a:gd name="connsiteX12" fmla="*/ 133940 w 2454713"/>
                <a:gd name="connsiteY12" fmla="*/ 115909 h 293638"/>
                <a:gd name="connsiteX13" fmla="*/ 172577 w 2454713"/>
                <a:gd name="connsiteY13" fmla="*/ 128788 h 293638"/>
                <a:gd name="connsiteX14" fmla="*/ 231820 w 2454713"/>
                <a:gd name="connsiteY14" fmla="*/ 139091 h 293638"/>
                <a:gd name="connsiteX15" fmla="*/ 303941 w 2454713"/>
                <a:gd name="connsiteY15" fmla="*/ 141667 h 293638"/>
                <a:gd name="connsiteX16" fmla="*/ 440457 w 2454713"/>
                <a:gd name="connsiteY16" fmla="*/ 139091 h 293638"/>
                <a:gd name="connsiteX17" fmla="*/ 682580 w 2454713"/>
                <a:gd name="connsiteY17" fmla="*/ 121061 h 293638"/>
                <a:gd name="connsiteX18" fmla="*/ 901521 w 2454713"/>
                <a:gd name="connsiteY18" fmla="*/ 100455 h 293638"/>
                <a:gd name="connsiteX19" fmla="*/ 1220917 w 2454713"/>
                <a:gd name="connsiteY19" fmla="*/ 72121 h 293638"/>
                <a:gd name="connsiteX20" fmla="*/ 1640768 w 2454713"/>
                <a:gd name="connsiteY20" fmla="*/ 38636 h 293638"/>
                <a:gd name="connsiteX21" fmla="*/ 2024559 w 2454713"/>
                <a:gd name="connsiteY21" fmla="*/ 12878 h 293638"/>
                <a:gd name="connsiteX22" fmla="*/ 2194560 w 2454713"/>
                <a:gd name="connsiteY22" fmla="*/ 0 h 293638"/>
                <a:gd name="connsiteX23" fmla="*/ 2217742 w 2454713"/>
                <a:gd name="connsiteY23" fmla="*/ 10303 h 293638"/>
                <a:gd name="connsiteX24" fmla="*/ 2269257 w 2454713"/>
                <a:gd name="connsiteY24" fmla="*/ 30909 h 293638"/>
                <a:gd name="connsiteX25" fmla="*/ 2320773 w 2454713"/>
                <a:gd name="connsiteY25" fmla="*/ 46364 h 293638"/>
                <a:gd name="connsiteX26" fmla="*/ 2395470 w 2454713"/>
                <a:gd name="connsiteY26" fmla="*/ 66970 h 293638"/>
                <a:gd name="connsiteX27" fmla="*/ 2444410 w 2454713"/>
                <a:gd name="connsiteY27" fmla="*/ 79849 h 293638"/>
                <a:gd name="connsiteX28" fmla="*/ 2454713 w 2454713"/>
                <a:gd name="connsiteY28" fmla="*/ 208637 h 293638"/>
                <a:gd name="connsiteX29" fmla="*/ 2228045 w 2454713"/>
                <a:gd name="connsiteY29" fmla="*/ 190607 h 293638"/>
                <a:gd name="connsiteX30" fmla="*/ 1975619 w 2454713"/>
                <a:gd name="connsiteY30" fmla="*/ 177728 h 293638"/>
                <a:gd name="connsiteX31" fmla="*/ 1720617 w 2454713"/>
                <a:gd name="connsiteY31" fmla="*/ 180304 h 293638"/>
                <a:gd name="connsiteX32" fmla="*/ 1416676 w 2454713"/>
                <a:gd name="connsiteY32" fmla="*/ 190607 h 2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4713" h="293638">
                  <a:moveTo>
                    <a:pt x="1416676" y="190607"/>
                  </a:moveTo>
                  <a:lnTo>
                    <a:pt x="1012279" y="224092"/>
                  </a:lnTo>
                  <a:lnTo>
                    <a:pt x="765005" y="249850"/>
                  </a:lnTo>
                  <a:lnTo>
                    <a:pt x="602731" y="270456"/>
                  </a:lnTo>
                  <a:lnTo>
                    <a:pt x="489397" y="283335"/>
                  </a:lnTo>
                  <a:lnTo>
                    <a:pt x="383790" y="291062"/>
                  </a:lnTo>
                  <a:lnTo>
                    <a:pt x="275608" y="293638"/>
                  </a:lnTo>
                  <a:lnTo>
                    <a:pt x="195759" y="288486"/>
                  </a:lnTo>
                  <a:lnTo>
                    <a:pt x="115910" y="278183"/>
                  </a:lnTo>
                  <a:lnTo>
                    <a:pt x="7727" y="252425"/>
                  </a:lnTo>
                  <a:lnTo>
                    <a:pt x="0" y="56667"/>
                  </a:lnTo>
                  <a:lnTo>
                    <a:pt x="97879" y="100455"/>
                  </a:lnTo>
                  <a:lnTo>
                    <a:pt x="133940" y="115909"/>
                  </a:lnTo>
                  <a:lnTo>
                    <a:pt x="172577" y="128788"/>
                  </a:lnTo>
                  <a:lnTo>
                    <a:pt x="231820" y="139091"/>
                  </a:lnTo>
                  <a:lnTo>
                    <a:pt x="303941" y="141667"/>
                  </a:lnTo>
                  <a:lnTo>
                    <a:pt x="440457" y="139091"/>
                  </a:lnTo>
                  <a:lnTo>
                    <a:pt x="682580" y="121061"/>
                  </a:lnTo>
                  <a:lnTo>
                    <a:pt x="901521" y="100455"/>
                  </a:lnTo>
                  <a:lnTo>
                    <a:pt x="1220917" y="72121"/>
                  </a:lnTo>
                  <a:lnTo>
                    <a:pt x="1640768" y="38636"/>
                  </a:lnTo>
                  <a:lnTo>
                    <a:pt x="2024559" y="12878"/>
                  </a:lnTo>
                  <a:lnTo>
                    <a:pt x="2194560" y="0"/>
                  </a:lnTo>
                  <a:lnTo>
                    <a:pt x="2217742" y="10303"/>
                  </a:lnTo>
                  <a:lnTo>
                    <a:pt x="2269257" y="30909"/>
                  </a:lnTo>
                  <a:lnTo>
                    <a:pt x="2320773" y="46364"/>
                  </a:lnTo>
                  <a:lnTo>
                    <a:pt x="2395470" y="66970"/>
                  </a:lnTo>
                  <a:lnTo>
                    <a:pt x="2444410" y="79849"/>
                  </a:lnTo>
                  <a:lnTo>
                    <a:pt x="2454713" y="208637"/>
                  </a:lnTo>
                  <a:lnTo>
                    <a:pt x="2228045" y="190607"/>
                  </a:lnTo>
                  <a:lnTo>
                    <a:pt x="1975619" y="177728"/>
                  </a:lnTo>
                  <a:lnTo>
                    <a:pt x="1720617" y="180304"/>
                  </a:lnTo>
                  <a:lnTo>
                    <a:pt x="1416676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641155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5342" y="2875659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古文のえがく四季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あたらしい漢字：似</a:t>
            </a:r>
          </a:p>
        </p:txBody>
      </p:sp>
    </p:spTree>
    <p:extLst>
      <p:ext uri="{BB962C8B-B14F-4D97-AF65-F5344CB8AC3E}">
        <p14:creationId xmlns:p14="http://schemas.microsoft.com/office/powerpoint/2010/main" val="361944644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8E155AF-422E-49A6-BE84-64D08EFE9A8A}"/>
              </a:ext>
            </a:extLst>
          </p:cNvPr>
          <p:cNvSpPr/>
          <p:nvPr/>
        </p:nvSpPr>
        <p:spPr>
          <a:xfrm>
            <a:off x="5999163" y="2998788"/>
            <a:ext cx="715962" cy="723900"/>
          </a:xfrm>
          <a:custGeom>
            <a:avLst/>
            <a:gdLst>
              <a:gd name="connsiteX0" fmla="*/ 383381 w 716756"/>
              <a:gd name="connsiteY0" fmla="*/ 473869 h 723900"/>
              <a:gd name="connsiteX1" fmla="*/ 297656 w 716756"/>
              <a:gd name="connsiteY1" fmla="*/ 335756 h 723900"/>
              <a:gd name="connsiteX2" fmla="*/ 252412 w 716756"/>
              <a:gd name="connsiteY2" fmla="*/ 266700 h 723900"/>
              <a:gd name="connsiteX3" fmla="*/ 214312 w 716756"/>
              <a:gd name="connsiteY3" fmla="*/ 214312 h 723900"/>
              <a:gd name="connsiteX4" fmla="*/ 166687 w 716756"/>
              <a:gd name="connsiteY4" fmla="*/ 164306 h 723900"/>
              <a:gd name="connsiteX5" fmla="*/ 102394 w 716756"/>
              <a:gd name="connsiteY5" fmla="*/ 107156 h 723900"/>
              <a:gd name="connsiteX6" fmla="*/ 42862 w 716756"/>
              <a:gd name="connsiteY6" fmla="*/ 66675 h 723900"/>
              <a:gd name="connsiteX7" fmla="*/ 19050 w 716756"/>
              <a:gd name="connsiteY7" fmla="*/ 50006 h 723900"/>
              <a:gd name="connsiteX8" fmla="*/ 2381 w 716756"/>
              <a:gd name="connsiteY8" fmla="*/ 28575 h 723900"/>
              <a:gd name="connsiteX9" fmla="*/ 0 w 716756"/>
              <a:gd name="connsiteY9" fmla="*/ 7144 h 723900"/>
              <a:gd name="connsiteX10" fmla="*/ 9525 w 716756"/>
              <a:gd name="connsiteY10" fmla="*/ 0 h 723900"/>
              <a:gd name="connsiteX11" fmla="*/ 47625 w 716756"/>
              <a:gd name="connsiteY11" fmla="*/ 2381 h 723900"/>
              <a:gd name="connsiteX12" fmla="*/ 111919 w 716756"/>
              <a:gd name="connsiteY12" fmla="*/ 19050 h 723900"/>
              <a:gd name="connsiteX13" fmla="*/ 219075 w 716756"/>
              <a:gd name="connsiteY13" fmla="*/ 54769 h 723900"/>
              <a:gd name="connsiteX14" fmla="*/ 290512 w 716756"/>
              <a:gd name="connsiteY14" fmla="*/ 85725 h 723900"/>
              <a:gd name="connsiteX15" fmla="*/ 361950 w 716756"/>
              <a:gd name="connsiteY15" fmla="*/ 116681 h 723900"/>
              <a:gd name="connsiteX16" fmla="*/ 431006 w 716756"/>
              <a:gd name="connsiteY16" fmla="*/ 159544 h 723900"/>
              <a:gd name="connsiteX17" fmla="*/ 502444 w 716756"/>
              <a:gd name="connsiteY17" fmla="*/ 209550 h 723900"/>
              <a:gd name="connsiteX18" fmla="*/ 566737 w 716756"/>
              <a:gd name="connsiteY18" fmla="*/ 257175 h 723900"/>
              <a:gd name="connsiteX19" fmla="*/ 595312 w 716756"/>
              <a:gd name="connsiteY19" fmla="*/ 288131 h 723900"/>
              <a:gd name="connsiteX20" fmla="*/ 647700 w 716756"/>
              <a:gd name="connsiteY20" fmla="*/ 373856 h 723900"/>
              <a:gd name="connsiteX21" fmla="*/ 676275 w 716756"/>
              <a:gd name="connsiteY21" fmla="*/ 442912 h 723900"/>
              <a:gd name="connsiteX22" fmla="*/ 690562 w 716756"/>
              <a:gd name="connsiteY22" fmla="*/ 478631 h 723900"/>
              <a:gd name="connsiteX23" fmla="*/ 707231 w 716756"/>
              <a:gd name="connsiteY23" fmla="*/ 528637 h 723900"/>
              <a:gd name="connsiteX24" fmla="*/ 716756 w 716756"/>
              <a:gd name="connsiteY24" fmla="*/ 571500 h 723900"/>
              <a:gd name="connsiteX25" fmla="*/ 714375 w 716756"/>
              <a:gd name="connsiteY25" fmla="*/ 600075 h 723900"/>
              <a:gd name="connsiteX26" fmla="*/ 702469 w 716756"/>
              <a:gd name="connsiteY26" fmla="*/ 633412 h 723900"/>
              <a:gd name="connsiteX27" fmla="*/ 659606 w 716756"/>
              <a:gd name="connsiteY27" fmla="*/ 685800 h 723900"/>
              <a:gd name="connsiteX28" fmla="*/ 638175 w 716756"/>
              <a:gd name="connsiteY28" fmla="*/ 709612 h 723900"/>
              <a:gd name="connsiteX29" fmla="*/ 611981 w 716756"/>
              <a:gd name="connsiteY29" fmla="*/ 723900 h 723900"/>
              <a:gd name="connsiteX30" fmla="*/ 581025 w 716756"/>
              <a:gd name="connsiteY30" fmla="*/ 723900 h 723900"/>
              <a:gd name="connsiteX31" fmla="*/ 547687 w 716756"/>
              <a:gd name="connsiteY31" fmla="*/ 714375 h 723900"/>
              <a:gd name="connsiteX32" fmla="*/ 521494 w 716756"/>
              <a:gd name="connsiteY32" fmla="*/ 695325 h 723900"/>
              <a:gd name="connsiteX33" fmla="*/ 485775 w 716756"/>
              <a:gd name="connsiteY33" fmla="*/ 650081 h 723900"/>
              <a:gd name="connsiteX34" fmla="*/ 459581 w 716756"/>
              <a:gd name="connsiteY34" fmla="*/ 597694 h 723900"/>
              <a:gd name="connsiteX35" fmla="*/ 426244 w 716756"/>
              <a:gd name="connsiteY35" fmla="*/ 542925 h 723900"/>
              <a:gd name="connsiteX36" fmla="*/ 383381 w 716756"/>
              <a:gd name="connsiteY36" fmla="*/ 473869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16756" h="723900">
                <a:moveTo>
                  <a:pt x="383381" y="473869"/>
                </a:moveTo>
                <a:lnTo>
                  <a:pt x="297656" y="335756"/>
                </a:lnTo>
                <a:lnTo>
                  <a:pt x="252412" y="266700"/>
                </a:lnTo>
                <a:lnTo>
                  <a:pt x="214312" y="214312"/>
                </a:lnTo>
                <a:lnTo>
                  <a:pt x="166687" y="164306"/>
                </a:lnTo>
                <a:lnTo>
                  <a:pt x="102394" y="107156"/>
                </a:lnTo>
                <a:lnTo>
                  <a:pt x="42862" y="66675"/>
                </a:lnTo>
                <a:lnTo>
                  <a:pt x="19050" y="50006"/>
                </a:lnTo>
                <a:lnTo>
                  <a:pt x="2381" y="28575"/>
                </a:lnTo>
                <a:lnTo>
                  <a:pt x="0" y="7144"/>
                </a:lnTo>
                <a:lnTo>
                  <a:pt x="9525" y="0"/>
                </a:lnTo>
                <a:lnTo>
                  <a:pt x="47625" y="2381"/>
                </a:lnTo>
                <a:lnTo>
                  <a:pt x="111919" y="19050"/>
                </a:lnTo>
                <a:lnTo>
                  <a:pt x="219075" y="54769"/>
                </a:lnTo>
                <a:lnTo>
                  <a:pt x="290512" y="85725"/>
                </a:lnTo>
                <a:lnTo>
                  <a:pt x="361950" y="116681"/>
                </a:lnTo>
                <a:lnTo>
                  <a:pt x="431006" y="159544"/>
                </a:lnTo>
                <a:lnTo>
                  <a:pt x="502444" y="209550"/>
                </a:lnTo>
                <a:lnTo>
                  <a:pt x="566737" y="257175"/>
                </a:lnTo>
                <a:lnTo>
                  <a:pt x="595312" y="288131"/>
                </a:lnTo>
                <a:lnTo>
                  <a:pt x="647700" y="373856"/>
                </a:lnTo>
                <a:lnTo>
                  <a:pt x="676275" y="442912"/>
                </a:lnTo>
                <a:lnTo>
                  <a:pt x="690562" y="478631"/>
                </a:lnTo>
                <a:lnTo>
                  <a:pt x="707231" y="528637"/>
                </a:lnTo>
                <a:lnTo>
                  <a:pt x="716756" y="571500"/>
                </a:lnTo>
                <a:lnTo>
                  <a:pt x="714375" y="600075"/>
                </a:lnTo>
                <a:lnTo>
                  <a:pt x="702469" y="633412"/>
                </a:lnTo>
                <a:lnTo>
                  <a:pt x="659606" y="685800"/>
                </a:lnTo>
                <a:lnTo>
                  <a:pt x="638175" y="709612"/>
                </a:lnTo>
                <a:lnTo>
                  <a:pt x="611981" y="723900"/>
                </a:lnTo>
                <a:lnTo>
                  <a:pt x="581025" y="723900"/>
                </a:lnTo>
                <a:lnTo>
                  <a:pt x="547687" y="714375"/>
                </a:lnTo>
                <a:lnTo>
                  <a:pt x="521494" y="695325"/>
                </a:lnTo>
                <a:lnTo>
                  <a:pt x="485775" y="650081"/>
                </a:lnTo>
                <a:lnTo>
                  <a:pt x="459581" y="597694"/>
                </a:lnTo>
                <a:lnTo>
                  <a:pt x="426244" y="542925"/>
                </a:lnTo>
                <a:lnTo>
                  <a:pt x="383381" y="4738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56BC6C7-9223-4D85-89FF-87602B817929}"/>
              </a:ext>
            </a:extLst>
          </p:cNvPr>
          <p:cNvSpPr/>
          <p:nvPr/>
        </p:nvSpPr>
        <p:spPr>
          <a:xfrm rot="16200000">
            <a:off x="3194845" y="2140744"/>
            <a:ext cx="2330450" cy="1398588"/>
          </a:xfrm>
          <a:custGeom>
            <a:avLst/>
            <a:gdLst>
              <a:gd name="connsiteX0" fmla="*/ 1235869 w 2331244"/>
              <a:gd name="connsiteY0" fmla="*/ 992981 h 1397793"/>
              <a:gd name="connsiteX1" fmla="*/ 1045369 w 2331244"/>
              <a:gd name="connsiteY1" fmla="*/ 878681 h 1397793"/>
              <a:gd name="connsiteX2" fmla="*/ 919163 w 2331244"/>
              <a:gd name="connsiteY2" fmla="*/ 795337 h 1397793"/>
              <a:gd name="connsiteX3" fmla="*/ 762000 w 2331244"/>
              <a:gd name="connsiteY3" fmla="*/ 700087 h 1397793"/>
              <a:gd name="connsiteX4" fmla="*/ 607219 w 2331244"/>
              <a:gd name="connsiteY4" fmla="*/ 597693 h 1397793"/>
              <a:gd name="connsiteX5" fmla="*/ 488156 w 2331244"/>
              <a:gd name="connsiteY5" fmla="*/ 509587 h 1397793"/>
              <a:gd name="connsiteX6" fmla="*/ 381000 w 2331244"/>
              <a:gd name="connsiteY6" fmla="*/ 419100 h 1397793"/>
              <a:gd name="connsiteX7" fmla="*/ 297656 w 2331244"/>
              <a:gd name="connsiteY7" fmla="*/ 345281 h 1397793"/>
              <a:gd name="connsiteX8" fmla="*/ 195263 w 2331244"/>
              <a:gd name="connsiteY8" fmla="*/ 252412 h 1397793"/>
              <a:gd name="connsiteX9" fmla="*/ 130969 w 2331244"/>
              <a:gd name="connsiteY9" fmla="*/ 188118 h 1397793"/>
              <a:gd name="connsiteX10" fmla="*/ 57150 w 2331244"/>
              <a:gd name="connsiteY10" fmla="*/ 109537 h 1397793"/>
              <a:gd name="connsiteX11" fmla="*/ 23813 w 2331244"/>
              <a:gd name="connsiteY11" fmla="*/ 73818 h 1397793"/>
              <a:gd name="connsiteX12" fmla="*/ 11906 w 2331244"/>
              <a:gd name="connsiteY12" fmla="*/ 57150 h 1397793"/>
              <a:gd name="connsiteX13" fmla="*/ 0 w 2331244"/>
              <a:gd name="connsiteY13" fmla="*/ 30956 h 1397793"/>
              <a:gd name="connsiteX14" fmla="*/ 2381 w 2331244"/>
              <a:gd name="connsiteY14" fmla="*/ 11906 h 1397793"/>
              <a:gd name="connsiteX15" fmla="*/ 11906 w 2331244"/>
              <a:gd name="connsiteY15" fmla="*/ 0 h 1397793"/>
              <a:gd name="connsiteX16" fmla="*/ 35719 w 2331244"/>
              <a:gd name="connsiteY16" fmla="*/ 2381 h 1397793"/>
              <a:gd name="connsiteX17" fmla="*/ 95250 w 2331244"/>
              <a:gd name="connsiteY17" fmla="*/ 38100 h 1397793"/>
              <a:gd name="connsiteX18" fmla="*/ 259556 w 2331244"/>
              <a:gd name="connsiteY18" fmla="*/ 145256 h 1397793"/>
              <a:gd name="connsiteX19" fmla="*/ 438150 w 2331244"/>
              <a:gd name="connsiteY19" fmla="*/ 259556 h 1397793"/>
              <a:gd name="connsiteX20" fmla="*/ 600075 w 2331244"/>
              <a:gd name="connsiteY20" fmla="*/ 359568 h 1397793"/>
              <a:gd name="connsiteX21" fmla="*/ 773906 w 2331244"/>
              <a:gd name="connsiteY21" fmla="*/ 464343 h 1397793"/>
              <a:gd name="connsiteX22" fmla="*/ 926306 w 2331244"/>
              <a:gd name="connsiteY22" fmla="*/ 554831 h 1397793"/>
              <a:gd name="connsiteX23" fmla="*/ 1178719 w 2331244"/>
              <a:gd name="connsiteY23" fmla="*/ 695325 h 1397793"/>
              <a:gd name="connsiteX24" fmla="*/ 1357313 w 2331244"/>
              <a:gd name="connsiteY24" fmla="*/ 783431 h 1397793"/>
              <a:gd name="connsiteX25" fmla="*/ 1612106 w 2331244"/>
              <a:gd name="connsiteY25" fmla="*/ 897731 h 1397793"/>
              <a:gd name="connsiteX26" fmla="*/ 1826419 w 2331244"/>
              <a:gd name="connsiteY26" fmla="*/ 983456 h 1397793"/>
              <a:gd name="connsiteX27" fmla="*/ 1952625 w 2331244"/>
              <a:gd name="connsiteY27" fmla="*/ 1026318 h 1397793"/>
              <a:gd name="connsiteX28" fmla="*/ 2009775 w 2331244"/>
              <a:gd name="connsiteY28" fmla="*/ 1040606 h 1397793"/>
              <a:gd name="connsiteX29" fmla="*/ 2047875 w 2331244"/>
              <a:gd name="connsiteY29" fmla="*/ 1042987 h 1397793"/>
              <a:gd name="connsiteX30" fmla="*/ 2076450 w 2331244"/>
              <a:gd name="connsiteY30" fmla="*/ 1038225 h 1397793"/>
              <a:gd name="connsiteX31" fmla="*/ 2112169 w 2331244"/>
              <a:gd name="connsiteY31" fmla="*/ 1026318 h 1397793"/>
              <a:gd name="connsiteX32" fmla="*/ 2190750 w 2331244"/>
              <a:gd name="connsiteY32" fmla="*/ 973931 h 1397793"/>
              <a:gd name="connsiteX33" fmla="*/ 2262188 w 2331244"/>
              <a:gd name="connsiteY33" fmla="*/ 919162 h 1397793"/>
              <a:gd name="connsiteX34" fmla="*/ 2283619 w 2331244"/>
              <a:gd name="connsiteY34" fmla="*/ 904875 h 1397793"/>
              <a:gd name="connsiteX35" fmla="*/ 2307431 w 2331244"/>
              <a:gd name="connsiteY35" fmla="*/ 892968 h 1397793"/>
              <a:gd name="connsiteX36" fmla="*/ 2321719 w 2331244"/>
              <a:gd name="connsiteY36" fmla="*/ 895350 h 1397793"/>
              <a:gd name="connsiteX37" fmla="*/ 2331244 w 2331244"/>
              <a:gd name="connsiteY37" fmla="*/ 907256 h 1397793"/>
              <a:gd name="connsiteX38" fmla="*/ 2328863 w 2331244"/>
              <a:gd name="connsiteY38" fmla="*/ 928687 h 1397793"/>
              <a:gd name="connsiteX39" fmla="*/ 2297906 w 2331244"/>
              <a:gd name="connsiteY39" fmla="*/ 1002506 h 1397793"/>
              <a:gd name="connsiteX40" fmla="*/ 2250281 w 2331244"/>
              <a:gd name="connsiteY40" fmla="*/ 1088231 h 1397793"/>
              <a:gd name="connsiteX41" fmla="*/ 2214563 w 2331244"/>
              <a:gd name="connsiteY41" fmla="*/ 1147762 h 1397793"/>
              <a:gd name="connsiteX42" fmla="*/ 2150269 w 2331244"/>
              <a:gd name="connsiteY42" fmla="*/ 1226343 h 1397793"/>
              <a:gd name="connsiteX43" fmla="*/ 2055019 w 2331244"/>
              <a:gd name="connsiteY43" fmla="*/ 1316831 h 1397793"/>
              <a:gd name="connsiteX44" fmla="*/ 1990725 w 2331244"/>
              <a:gd name="connsiteY44" fmla="*/ 1371600 h 1397793"/>
              <a:gd name="connsiteX45" fmla="*/ 1962150 w 2331244"/>
              <a:gd name="connsiteY45" fmla="*/ 1393031 h 1397793"/>
              <a:gd name="connsiteX46" fmla="*/ 1945481 w 2331244"/>
              <a:gd name="connsiteY46" fmla="*/ 1397793 h 1397793"/>
              <a:gd name="connsiteX47" fmla="*/ 1928813 w 2331244"/>
              <a:gd name="connsiteY47" fmla="*/ 1390650 h 1397793"/>
              <a:gd name="connsiteX48" fmla="*/ 1912144 w 2331244"/>
              <a:gd name="connsiteY48" fmla="*/ 1371600 h 1397793"/>
              <a:gd name="connsiteX49" fmla="*/ 1895475 w 2331244"/>
              <a:gd name="connsiteY49" fmla="*/ 1335881 h 1397793"/>
              <a:gd name="connsiteX50" fmla="*/ 1850231 w 2331244"/>
              <a:gd name="connsiteY50" fmla="*/ 1297781 h 1397793"/>
              <a:gd name="connsiteX51" fmla="*/ 1793081 w 2331244"/>
              <a:gd name="connsiteY51" fmla="*/ 1254918 h 1397793"/>
              <a:gd name="connsiteX52" fmla="*/ 1735931 w 2331244"/>
              <a:gd name="connsiteY52" fmla="*/ 1223962 h 1397793"/>
              <a:gd name="connsiteX53" fmla="*/ 1600200 w 2331244"/>
              <a:gd name="connsiteY53" fmla="*/ 1166812 h 1397793"/>
              <a:gd name="connsiteX54" fmla="*/ 1428750 w 2331244"/>
              <a:gd name="connsiteY54" fmla="*/ 1090612 h 1397793"/>
              <a:gd name="connsiteX55" fmla="*/ 1235869 w 2331244"/>
              <a:gd name="connsiteY55" fmla="*/ 992981 h 139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31244" h="1397793">
                <a:moveTo>
                  <a:pt x="1235869" y="992981"/>
                </a:moveTo>
                <a:lnTo>
                  <a:pt x="1045369" y="878681"/>
                </a:lnTo>
                <a:lnTo>
                  <a:pt x="919163" y="795337"/>
                </a:lnTo>
                <a:lnTo>
                  <a:pt x="762000" y="700087"/>
                </a:lnTo>
                <a:lnTo>
                  <a:pt x="607219" y="597693"/>
                </a:lnTo>
                <a:lnTo>
                  <a:pt x="488156" y="509587"/>
                </a:lnTo>
                <a:lnTo>
                  <a:pt x="381000" y="419100"/>
                </a:lnTo>
                <a:lnTo>
                  <a:pt x="297656" y="345281"/>
                </a:lnTo>
                <a:lnTo>
                  <a:pt x="195263" y="252412"/>
                </a:lnTo>
                <a:lnTo>
                  <a:pt x="130969" y="188118"/>
                </a:lnTo>
                <a:lnTo>
                  <a:pt x="57150" y="109537"/>
                </a:lnTo>
                <a:lnTo>
                  <a:pt x="23813" y="73818"/>
                </a:lnTo>
                <a:lnTo>
                  <a:pt x="11906" y="57150"/>
                </a:lnTo>
                <a:lnTo>
                  <a:pt x="0" y="30956"/>
                </a:lnTo>
                <a:lnTo>
                  <a:pt x="2381" y="11906"/>
                </a:lnTo>
                <a:lnTo>
                  <a:pt x="11906" y="0"/>
                </a:lnTo>
                <a:lnTo>
                  <a:pt x="35719" y="2381"/>
                </a:lnTo>
                <a:lnTo>
                  <a:pt x="95250" y="38100"/>
                </a:lnTo>
                <a:lnTo>
                  <a:pt x="259556" y="145256"/>
                </a:lnTo>
                <a:lnTo>
                  <a:pt x="438150" y="259556"/>
                </a:lnTo>
                <a:lnTo>
                  <a:pt x="600075" y="359568"/>
                </a:lnTo>
                <a:lnTo>
                  <a:pt x="773906" y="464343"/>
                </a:lnTo>
                <a:lnTo>
                  <a:pt x="926306" y="554831"/>
                </a:lnTo>
                <a:lnTo>
                  <a:pt x="1178719" y="695325"/>
                </a:lnTo>
                <a:lnTo>
                  <a:pt x="1357313" y="783431"/>
                </a:lnTo>
                <a:lnTo>
                  <a:pt x="1612106" y="897731"/>
                </a:lnTo>
                <a:lnTo>
                  <a:pt x="1826419" y="983456"/>
                </a:lnTo>
                <a:lnTo>
                  <a:pt x="1952625" y="1026318"/>
                </a:lnTo>
                <a:lnTo>
                  <a:pt x="2009775" y="1040606"/>
                </a:lnTo>
                <a:lnTo>
                  <a:pt x="2047875" y="1042987"/>
                </a:lnTo>
                <a:lnTo>
                  <a:pt x="2076450" y="1038225"/>
                </a:lnTo>
                <a:lnTo>
                  <a:pt x="2112169" y="1026318"/>
                </a:lnTo>
                <a:lnTo>
                  <a:pt x="2190750" y="973931"/>
                </a:lnTo>
                <a:lnTo>
                  <a:pt x="2262188" y="919162"/>
                </a:lnTo>
                <a:lnTo>
                  <a:pt x="2283619" y="904875"/>
                </a:lnTo>
                <a:lnTo>
                  <a:pt x="2307431" y="892968"/>
                </a:lnTo>
                <a:lnTo>
                  <a:pt x="2321719" y="895350"/>
                </a:lnTo>
                <a:lnTo>
                  <a:pt x="2331244" y="907256"/>
                </a:lnTo>
                <a:lnTo>
                  <a:pt x="2328863" y="928687"/>
                </a:lnTo>
                <a:lnTo>
                  <a:pt x="2297906" y="1002506"/>
                </a:lnTo>
                <a:lnTo>
                  <a:pt x="2250281" y="1088231"/>
                </a:lnTo>
                <a:lnTo>
                  <a:pt x="2214563" y="1147762"/>
                </a:lnTo>
                <a:lnTo>
                  <a:pt x="2150269" y="1226343"/>
                </a:lnTo>
                <a:lnTo>
                  <a:pt x="2055019" y="1316831"/>
                </a:lnTo>
                <a:lnTo>
                  <a:pt x="1990725" y="1371600"/>
                </a:lnTo>
                <a:lnTo>
                  <a:pt x="1962150" y="1393031"/>
                </a:lnTo>
                <a:lnTo>
                  <a:pt x="1945481" y="1397793"/>
                </a:lnTo>
                <a:lnTo>
                  <a:pt x="1928813" y="1390650"/>
                </a:lnTo>
                <a:lnTo>
                  <a:pt x="1912144" y="1371600"/>
                </a:lnTo>
                <a:lnTo>
                  <a:pt x="1895475" y="1335881"/>
                </a:lnTo>
                <a:lnTo>
                  <a:pt x="1850231" y="1297781"/>
                </a:lnTo>
                <a:lnTo>
                  <a:pt x="1793081" y="1254918"/>
                </a:lnTo>
                <a:lnTo>
                  <a:pt x="1735931" y="1223962"/>
                </a:lnTo>
                <a:lnTo>
                  <a:pt x="1600200" y="1166812"/>
                </a:lnTo>
                <a:lnTo>
                  <a:pt x="1428750" y="1090612"/>
                </a:lnTo>
                <a:lnTo>
                  <a:pt x="1235869" y="992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BD6CEB1-0654-4585-AF47-681A61CB854B}"/>
              </a:ext>
            </a:extLst>
          </p:cNvPr>
          <p:cNvSpPr/>
          <p:nvPr/>
        </p:nvSpPr>
        <p:spPr>
          <a:xfrm rot="16200000">
            <a:off x="4386264" y="3473451"/>
            <a:ext cx="2117725" cy="438150"/>
          </a:xfrm>
          <a:custGeom>
            <a:avLst/>
            <a:gdLst>
              <a:gd name="connsiteX0" fmla="*/ 976312 w 2116931"/>
              <a:gd name="connsiteY0" fmla="*/ 321469 h 438150"/>
              <a:gd name="connsiteX1" fmla="*/ 592931 w 2116931"/>
              <a:gd name="connsiteY1" fmla="*/ 302419 h 438150"/>
              <a:gd name="connsiteX2" fmla="*/ 111919 w 2116931"/>
              <a:gd name="connsiteY2" fmla="*/ 283369 h 438150"/>
              <a:gd name="connsiteX3" fmla="*/ 0 w 2116931"/>
              <a:gd name="connsiteY3" fmla="*/ 130969 h 438150"/>
              <a:gd name="connsiteX4" fmla="*/ 319087 w 2116931"/>
              <a:gd name="connsiteY4" fmla="*/ 126206 h 438150"/>
              <a:gd name="connsiteX5" fmla="*/ 892969 w 2116931"/>
              <a:gd name="connsiteY5" fmla="*/ 126206 h 438150"/>
              <a:gd name="connsiteX6" fmla="*/ 1266825 w 2116931"/>
              <a:gd name="connsiteY6" fmla="*/ 130969 h 438150"/>
              <a:gd name="connsiteX7" fmla="*/ 1476375 w 2116931"/>
              <a:gd name="connsiteY7" fmla="*/ 135731 h 438150"/>
              <a:gd name="connsiteX8" fmla="*/ 1585912 w 2116931"/>
              <a:gd name="connsiteY8" fmla="*/ 142875 h 438150"/>
              <a:gd name="connsiteX9" fmla="*/ 1709737 w 2116931"/>
              <a:gd name="connsiteY9" fmla="*/ 150019 h 438150"/>
              <a:gd name="connsiteX10" fmla="*/ 1764506 w 2116931"/>
              <a:gd name="connsiteY10" fmla="*/ 150019 h 438150"/>
              <a:gd name="connsiteX11" fmla="*/ 1809750 w 2116931"/>
              <a:gd name="connsiteY11" fmla="*/ 142875 h 438150"/>
              <a:gd name="connsiteX12" fmla="*/ 1852612 w 2116931"/>
              <a:gd name="connsiteY12" fmla="*/ 133350 h 438150"/>
              <a:gd name="connsiteX13" fmla="*/ 1900237 w 2116931"/>
              <a:gd name="connsiteY13" fmla="*/ 114300 h 438150"/>
              <a:gd name="connsiteX14" fmla="*/ 1955006 w 2116931"/>
              <a:gd name="connsiteY14" fmla="*/ 88106 h 438150"/>
              <a:gd name="connsiteX15" fmla="*/ 2007394 w 2116931"/>
              <a:gd name="connsiteY15" fmla="*/ 52387 h 438150"/>
              <a:gd name="connsiteX16" fmla="*/ 2047875 w 2116931"/>
              <a:gd name="connsiteY16" fmla="*/ 23812 h 438150"/>
              <a:gd name="connsiteX17" fmla="*/ 2076450 w 2116931"/>
              <a:gd name="connsiteY17" fmla="*/ 2381 h 438150"/>
              <a:gd name="connsiteX18" fmla="*/ 2097881 w 2116931"/>
              <a:gd name="connsiteY18" fmla="*/ 0 h 438150"/>
              <a:gd name="connsiteX19" fmla="*/ 2112169 w 2116931"/>
              <a:gd name="connsiteY19" fmla="*/ 7144 h 438150"/>
              <a:gd name="connsiteX20" fmla="*/ 2116931 w 2116931"/>
              <a:gd name="connsiteY20" fmla="*/ 14287 h 438150"/>
              <a:gd name="connsiteX21" fmla="*/ 2116931 w 2116931"/>
              <a:gd name="connsiteY21" fmla="*/ 38100 h 438150"/>
              <a:gd name="connsiteX22" fmla="*/ 2102644 w 2116931"/>
              <a:gd name="connsiteY22" fmla="*/ 85725 h 438150"/>
              <a:gd name="connsiteX23" fmla="*/ 2071687 w 2116931"/>
              <a:gd name="connsiteY23" fmla="*/ 157162 h 438150"/>
              <a:gd name="connsiteX24" fmla="*/ 2026444 w 2116931"/>
              <a:gd name="connsiteY24" fmla="*/ 235744 h 438150"/>
              <a:gd name="connsiteX25" fmla="*/ 1976437 w 2116931"/>
              <a:gd name="connsiteY25" fmla="*/ 307181 h 438150"/>
              <a:gd name="connsiteX26" fmla="*/ 1914525 w 2116931"/>
              <a:gd name="connsiteY26" fmla="*/ 366712 h 438150"/>
              <a:gd name="connsiteX27" fmla="*/ 1843087 w 2116931"/>
              <a:gd name="connsiteY27" fmla="*/ 426244 h 438150"/>
              <a:gd name="connsiteX28" fmla="*/ 1824037 w 2116931"/>
              <a:gd name="connsiteY28" fmla="*/ 438150 h 438150"/>
              <a:gd name="connsiteX29" fmla="*/ 1814512 w 2116931"/>
              <a:gd name="connsiteY29" fmla="*/ 438150 h 438150"/>
              <a:gd name="connsiteX30" fmla="*/ 1795462 w 2116931"/>
              <a:gd name="connsiteY30" fmla="*/ 431006 h 438150"/>
              <a:gd name="connsiteX31" fmla="*/ 1781175 w 2116931"/>
              <a:gd name="connsiteY31" fmla="*/ 414337 h 438150"/>
              <a:gd name="connsiteX32" fmla="*/ 1754981 w 2116931"/>
              <a:gd name="connsiteY32" fmla="*/ 383381 h 438150"/>
              <a:gd name="connsiteX33" fmla="*/ 1735931 w 2116931"/>
              <a:gd name="connsiteY33" fmla="*/ 373856 h 438150"/>
              <a:gd name="connsiteX34" fmla="*/ 1707356 w 2116931"/>
              <a:gd name="connsiteY34" fmla="*/ 361950 h 438150"/>
              <a:gd name="connsiteX35" fmla="*/ 1662112 w 2116931"/>
              <a:gd name="connsiteY35" fmla="*/ 352425 h 438150"/>
              <a:gd name="connsiteX36" fmla="*/ 1604962 w 2116931"/>
              <a:gd name="connsiteY36" fmla="*/ 350044 h 438150"/>
              <a:gd name="connsiteX37" fmla="*/ 976312 w 2116931"/>
              <a:gd name="connsiteY37" fmla="*/ 321469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16931" h="438150">
                <a:moveTo>
                  <a:pt x="976312" y="321469"/>
                </a:moveTo>
                <a:lnTo>
                  <a:pt x="592931" y="302419"/>
                </a:lnTo>
                <a:lnTo>
                  <a:pt x="111919" y="283369"/>
                </a:lnTo>
                <a:lnTo>
                  <a:pt x="0" y="130969"/>
                </a:lnTo>
                <a:lnTo>
                  <a:pt x="319087" y="126206"/>
                </a:lnTo>
                <a:lnTo>
                  <a:pt x="892969" y="126206"/>
                </a:lnTo>
                <a:lnTo>
                  <a:pt x="1266825" y="130969"/>
                </a:lnTo>
                <a:lnTo>
                  <a:pt x="1476375" y="135731"/>
                </a:lnTo>
                <a:lnTo>
                  <a:pt x="1585912" y="142875"/>
                </a:lnTo>
                <a:lnTo>
                  <a:pt x="1709737" y="150019"/>
                </a:lnTo>
                <a:lnTo>
                  <a:pt x="1764506" y="150019"/>
                </a:lnTo>
                <a:lnTo>
                  <a:pt x="1809750" y="142875"/>
                </a:lnTo>
                <a:lnTo>
                  <a:pt x="1852612" y="133350"/>
                </a:lnTo>
                <a:lnTo>
                  <a:pt x="1900237" y="114300"/>
                </a:lnTo>
                <a:lnTo>
                  <a:pt x="1955006" y="88106"/>
                </a:lnTo>
                <a:lnTo>
                  <a:pt x="2007394" y="52387"/>
                </a:lnTo>
                <a:lnTo>
                  <a:pt x="2047875" y="23812"/>
                </a:lnTo>
                <a:lnTo>
                  <a:pt x="2076450" y="2381"/>
                </a:lnTo>
                <a:lnTo>
                  <a:pt x="2097881" y="0"/>
                </a:lnTo>
                <a:lnTo>
                  <a:pt x="2112169" y="7144"/>
                </a:lnTo>
                <a:lnTo>
                  <a:pt x="2116931" y="14287"/>
                </a:lnTo>
                <a:lnTo>
                  <a:pt x="2116931" y="38100"/>
                </a:lnTo>
                <a:lnTo>
                  <a:pt x="2102644" y="85725"/>
                </a:lnTo>
                <a:lnTo>
                  <a:pt x="2071687" y="157162"/>
                </a:lnTo>
                <a:lnTo>
                  <a:pt x="2026444" y="235744"/>
                </a:lnTo>
                <a:lnTo>
                  <a:pt x="1976437" y="307181"/>
                </a:lnTo>
                <a:lnTo>
                  <a:pt x="1914525" y="366712"/>
                </a:lnTo>
                <a:lnTo>
                  <a:pt x="1843087" y="426244"/>
                </a:lnTo>
                <a:lnTo>
                  <a:pt x="1824037" y="438150"/>
                </a:lnTo>
                <a:lnTo>
                  <a:pt x="1814512" y="438150"/>
                </a:lnTo>
                <a:lnTo>
                  <a:pt x="1795462" y="431006"/>
                </a:lnTo>
                <a:lnTo>
                  <a:pt x="1781175" y="414337"/>
                </a:lnTo>
                <a:lnTo>
                  <a:pt x="1754981" y="383381"/>
                </a:lnTo>
                <a:lnTo>
                  <a:pt x="1735931" y="373856"/>
                </a:lnTo>
                <a:lnTo>
                  <a:pt x="1707356" y="361950"/>
                </a:lnTo>
                <a:lnTo>
                  <a:pt x="1662112" y="352425"/>
                </a:lnTo>
                <a:lnTo>
                  <a:pt x="1604962" y="350044"/>
                </a:lnTo>
                <a:lnTo>
                  <a:pt x="976312" y="321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6490A33-5C40-4A2F-A460-1B4F16FF6024}"/>
              </a:ext>
            </a:extLst>
          </p:cNvPr>
          <p:cNvSpPr/>
          <p:nvPr/>
        </p:nvSpPr>
        <p:spPr>
          <a:xfrm rot="16200000">
            <a:off x="5280819" y="2718594"/>
            <a:ext cx="3189288" cy="1949450"/>
          </a:xfrm>
          <a:custGeom>
            <a:avLst/>
            <a:gdLst>
              <a:gd name="connsiteX0" fmla="*/ 1709057 w 3189514"/>
              <a:gd name="connsiteY0" fmla="*/ 1621971 h 1948542"/>
              <a:gd name="connsiteX1" fmla="*/ 1480457 w 3189514"/>
              <a:gd name="connsiteY1" fmla="*/ 1534885 h 1948542"/>
              <a:gd name="connsiteX2" fmla="*/ 1281793 w 3189514"/>
              <a:gd name="connsiteY2" fmla="*/ 1453242 h 1948542"/>
              <a:gd name="connsiteX3" fmla="*/ 1211036 w 3189514"/>
              <a:gd name="connsiteY3" fmla="*/ 1412421 h 1948542"/>
              <a:gd name="connsiteX4" fmla="*/ 1143000 w 3189514"/>
              <a:gd name="connsiteY4" fmla="*/ 1374321 h 1948542"/>
              <a:gd name="connsiteX5" fmla="*/ 1025979 w 3189514"/>
              <a:gd name="connsiteY5" fmla="*/ 1300842 h 1948542"/>
              <a:gd name="connsiteX6" fmla="*/ 928007 w 3189514"/>
              <a:gd name="connsiteY6" fmla="*/ 1232807 h 1948542"/>
              <a:gd name="connsiteX7" fmla="*/ 830036 w 3189514"/>
              <a:gd name="connsiteY7" fmla="*/ 1159328 h 1948542"/>
              <a:gd name="connsiteX8" fmla="*/ 726622 w 3189514"/>
              <a:gd name="connsiteY8" fmla="*/ 1074964 h 1948542"/>
              <a:gd name="connsiteX9" fmla="*/ 634093 w 3189514"/>
              <a:gd name="connsiteY9" fmla="*/ 996042 h 1948542"/>
              <a:gd name="connsiteX10" fmla="*/ 560614 w 3189514"/>
              <a:gd name="connsiteY10" fmla="*/ 928007 h 1948542"/>
              <a:gd name="connsiteX11" fmla="*/ 478972 w 3189514"/>
              <a:gd name="connsiteY11" fmla="*/ 843642 h 1948542"/>
              <a:gd name="connsiteX12" fmla="*/ 402772 w 3189514"/>
              <a:gd name="connsiteY12" fmla="*/ 756557 h 1948542"/>
              <a:gd name="connsiteX13" fmla="*/ 337457 w 3189514"/>
              <a:gd name="connsiteY13" fmla="*/ 677635 h 1948542"/>
              <a:gd name="connsiteX14" fmla="*/ 258536 w 3189514"/>
              <a:gd name="connsiteY14" fmla="*/ 571500 h 1948542"/>
              <a:gd name="connsiteX15" fmla="*/ 193222 w 3189514"/>
              <a:gd name="connsiteY15" fmla="*/ 470807 h 1948542"/>
              <a:gd name="connsiteX16" fmla="*/ 141514 w 3189514"/>
              <a:gd name="connsiteY16" fmla="*/ 381000 h 1948542"/>
              <a:gd name="connsiteX17" fmla="*/ 100693 w 3189514"/>
              <a:gd name="connsiteY17" fmla="*/ 307521 h 1948542"/>
              <a:gd name="connsiteX18" fmla="*/ 54429 w 3189514"/>
              <a:gd name="connsiteY18" fmla="*/ 201385 h 1948542"/>
              <a:gd name="connsiteX19" fmla="*/ 19050 w 3189514"/>
              <a:gd name="connsiteY19" fmla="*/ 111578 h 1948542"/>
              <a:gd name="connsiteX20" fmla="*/ 2722 w 3189514"/>
              <a:gd name="connsiteY20" fmla="*/ 62592 h 1948542"/>
              <a:gd name="connsiteX21" fmla="*/ 0 w 3189514"/>
              <a:gd name="connsiteY21" fmla="*/ 43542 h 1948542"/>
              <a:gd name="connsiteX22" fmla="*/ 2722 w 3189514"/>
              <a:gd name="connsiteY22" fmla="*/ 24492 h 1948542"/>
              <a:gd name="connsiteX23" fmla="*/ 8164 w 3189514"/>
              <a:gd name="connsiteY23" fmla="*/ 10885 h 1948542"/>
              <a:gd name="connsiteX24" fmla="*/ 27214 w 3189514"/>
              <a:gd name="connsiteY24" fmla="*/ 0 h 1948542"/>
              <a:gd name="connsiteX25" fmla="*/ 40822 w 3189514"/>
              <a:gd name="connsiteY25" fmla="*/ 2721 h 1948542"/>
              <a:gd name="connsiteX26" fmla="*/ 68036 w 3189514"/>
              <a:gd name="connsiteY26" fmla="*/ 21771 h 1948542"/>
              <a:gd name="connsiteX27" fmla="*/ 92529 w 3189514"/>
              <a:gd name="connsiteY27" fmla="*/ 70757 h 1948542"/>
              <a:gd name="connsiteX28" fmla="*/ 163286 w 3189514"/>
              <a:gd name="connsiteY28" fmla="*/ 190500 h 1948542"/>
              <a:gd name="connsiteX29" fmla="*/ 209550 w 3189514"/>
              <a:gd name="connsiteY29" fmla="*/ 266700 h 1948542"/>
              <a:gd name="connsiteX30" fmla="*/ 255814 w 3189514"/>
              <a:gd name="connsiteY30" fmla="*/ 334735 h 1948542"/>
              <a:gd name="connsiteX31" fmla="*/ 315686 w 3189514"/>
              <a:gd name="connsiteY31" fmla="*/ 419100 h 1948542"/>
              <a:gd name="connsiteX32" fmla="*/ 375557 w 3189514"/>
              <a:gd name="connsiteY32" fmla="*/ 492578 h 1948542"/>
              <a:gd name="connsiteX33" fmla="*/ 459922 w 3189514"/>
              <a:gd name="connsiteY33" fmla="*/ 590550 h 1948542"/>
              <a:gd name="connsiteX34" fmla="*/ 544286 w 3189514"/>
              <a:gd name="connsiteY34" fmla="*/ 677635 h 1948542"/>
              <a:gd name="connsiteX35" fmla="*/ 623207 w 3189514"/>
              <a:gd name="connsiteY35" fmla="*/ 753835 h 1948542"/>
              <a:gd name="connsiteX36" fmla="*/ 721179 w 3189514"/>
              <a:gd name="connsiteY36" fmla="*/ 835478 h 1948542"/>
              <a:gd name="connsiteX37" fmla="*/ 816429 w 3189514"/>
              <a:gd name="connsiteY37" fmla="*/ 908957 h 1948542"/>
              <a:gd name="connsiteX38" fmla="*/ 906236 w 3189514"/>
              <a:gd name="connsiteY38" fmla="*/ 974271 h 1948542"/>
              <a:gd name="connsiteX39" fmla="*/ 1006929 w 3189514"/>
              <a:gd name="connsiteY39" fmla="*/ 1034142 h 1948542"/>
              <a:gd name="connsiteX40" fmla="*/ 1094014 w 3189514"/>
              <a:gd name="connsiteY40" fmla="*/ 1088571 h 1948542"/>
              <a:gd name="connsiteX41" fmla="*/ 1240972 w 3189514"/>
              <a:gd name="connsiteY41" fmla="*/ 1162050 h 1948542"/>
              <a:gd name="connsiteX42" fmla="*/ 1349829 w 3189514"/>
              <a:gd name="connsiteY42" fmla="*/ 1211035 h 1948542"/>
              <a:gd name="connsiteX43" fmla="*/ 1515836 w 3189514"/>
              <a:gd name="connsiteY43" fmla="*/ 1279071 h 1948542"/>
              <a:gd name="connsiteX44" fmla="*/ 1660072 w 3189514"/>
              <a:gd name="connsiteY44" fmla="*/ 1333500 h 1948542"/>
              <a:gd name="connsiteX45" fmla="*/ 1807029 w 3189514"/>
              <a:gd name="connsiteY45" fmla="*/ 1387928 h 1948542"/>
              <a:gd name="connsiteX46" fmla="*/ 2019300 w 3189514"/>
              <a:gd name="connsiteY46" fmla="*/ 1455964 h 1948542"/>
              <a:gd name="connsiteX47" fmla="*/ 2160814 w 3189514"/>
              <a:gd name="connsiteY47" fmla="*/ 1494064 h 1948542"/>
              <a:gd name="connsiteX48" fmla="*/ 2266950 w 3189514"/>
              <a:gd name="connsiteY48" fmla="*/ 1521278 h 1948542"/>
              <a:gd name="connsiteX49" fmla="*/ 2476500 w 3189514"/>
              <a:gd name="connsiteY49" fmla="*/ 1564821 h 1948542"/>
              <a:gd name="connsiteX50" fmla="*/ 2607129 w 3189514"/>
              <a:gd name="connsiteY50" fmla="*/ 1583871 h 1948542"/>
              <a:gd name="connsiteX51" fmla="*/ 2751364 w 3189514"/>
              <a:gd name="connsiteY51" fmla="*/ 1594757 h 1948542"/>
              <a:gd name="connsiteX52" fmla="*/ 2824843 w 3189514"/>
              <a:gd name="connsiteY52" fmla="*/ 1597478 h 1948542"/>
              <a:gd name="connsiteX53" fmla="*/ 2873829 w 3189514"/>
              <a:gd name="connsiteY53" fmla="*/ 1589314 h 1948542"/>
              <a:gd name="connsiteX54" fmla="*/ 2960914 w 3189514"/>
              <a:gd name="connsiteY54" fmla="*/ 1556657 h 1948542"/>
              <a:gd name="connsiteX55" fmla="*/ 3056164 w 3189514"/>
              <a:gd name="connsiteY55" fmla="*/ 1504950 h 1948542"/>
              <a:gd name="connsiteX56" fmla="*/ 3118757 w 3189514"/>
              <a:gd name="connsiteY56" fmla="*/ 1466850 h 1948542"/>
              <a:gd name="connsiteX57" fmla="*/ 3140529 w 3189514"/>
              <a:gd name="connsiteY57" fmla="*/ 1453242 h 1948542"/>
              <a:gd name="connsiteX58" fmla="*/ 3165022 w 3189514"/>
              <a:gd name="connsiteY58" fmla="*/ 1447800 h 1948542"/>
              <a:gd name="connsiteX59" fmla="*/ 3178629 w 3189514"/>
              <a:gd name="connsiteY59" fmla="*/ 1447800 h 1948542"/>
              <a:gd name="connsiteX60" fmla="*/ 3184072 w 3189514"/>
              <a:gd name="connsiteY60" fmla="*/ 1450521 h 1948542"/>
              <a:gd name="connsiteX61" fmla="*/ 3189514 w 3189514"/>
              <a:gd name="connsiteY61" fmla="*/ 1458685 h 1948542"/>
              <a:gd name="connsiteX62" fmla="*/ 3181350 w 3189514"/>
              <a:gd name="connsiteY62" fmla="*/ 1496785 h 1948542"/>
              <a:gd name="connsiteX63" fmla="*/ 3148693 w 3189514"/>
              <a:gd name="connsiteY63" fmla="*/ 1583871 h 1948542"/>
              <a:gd name="connsiteX64" fmla="*/ 3091543 w 3189514"/>
              <a:gd name="connsiteY64" fmla="*/ 1673678 h 1948542"/>
              <a:gd name="connsiteX65" fmla="*/ 2996293 w 3189514"/>
              <a:gd name="connsiteY65" fmla="*/ 1782535 h 1948542"/>
              <a:gd name="connsiteX66" fmla="*/ 2909207 w 3189514"/>
              <a:gd name="connsiteY66" fmla="*/ 1858735 h 1948542"/>
              <a:gd name="connsiteX67" fmla="*/ 2816679 w 3189514"/>
              <a:gd name="connsiteY67" fmla="*/ 1926771 h 1948542"/>
              <a:gd name="connsiteX68" fmla="*/ 2792186 w 3189514"/>
              <a:gd name="connsiteY68" fmla="*/ 1943100 h 1948542"/>
              <a:gd name="connsiteX69" fmla="*/ 2770414 w 3189514"/>
              <a:gd name="connsiteY69" fmla="*/ 1948542 h 1948542"/>
              <a:gd name="connsiteX70" fmla="*/ 2740479 w 3189514"/>
              <a:gd name="connsiteY70" fmla="*/ 1945821 h 1948542"/>
              <a:gd name="connsiteX71" fmla="*/ 2707822 w 3189514"/>
              <a:gd name="connsiteY71" fmla="*/ 1926771 h 1948542"/>
              <a:gd name="connsiteX72" fmla="*/ 2661557 w 3189514"/>
              <a:gd name="connsiteY72" fmla="*/ 1896835 h 1948542"/>
              <a:gd name="connsiteX73" fmla="*/ 2604407 w 3189514"/>
              <a:gd name="connsiteY73" fmla="*/ 1866900 h 1948542"/>
              <a:gd name="connsiteX74" fmla="*/ 2481943 w 3189514"/>
              <a:gd name="connsiteY74" fmla="*/ 1834242 h 1948542"/>
              <a:gd name="connsiteX75" fmla="*/ 2158093 w 3189514"/>
              <a:gd name="connsiteY75" fmla="*/ 1758042 h 1948542"/>
              <a:gd name="connsiteX76" fmla="*/ 1709057 w 3189514"/>
              <a:gd name="connsiteY76" fmla="*/ 1621971 h 194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189514" h="1948542">
                <a:moveTo>
                  <a:pt x="1709057" y="1621971"/>
                </a:moveTo>
                <a:lnTo>
                  <a:pt x="1480457" y="1534885"/>
                </a:lnTo>
                <a:lnTo>
                  <a:pt x="1281793" y="1453242"/>
                </a:lnTo>
                <a:lnTo>
                  <a:pt x="1211036" y="1412421"/>
                </a:lnTo>
                <a:lnTo>
                  <a:pt x="1143000" y="1374321"/>
                </a:lnTo>
                <a:lnTo>
                  <a:pt x="1025979" y="1300842"/>
                </a:lnTo>
                <a:lnTo>
                  <a:pt x="928007" y="1232807"/>
                </a:lnTo>
                <a:lnTo>
                  <a:pt x="830036" y="1159328"/>
                </a:lnTo>
                <a:lnTo>
                  <a:pt x="726622" y="1074964"/>
                </a:lnTo>
                <a:lnTo>
                  <a:pt x="634093" y="996042"/>
                </a:lnTo>
                <a:lnTo>
                  <a:pt x="560614" y="928007"/>
                </a:lnTo>
                <a:lnTo>
                  <a:pt x="478972" y="843642"/>
                </a:lnTo>
                <a:lnTo>
                  <a:pt x="402772" y="756557"/>
                </a:lnTo>
                <a:lnTo>
                  <a:pt x="337457" y="677635"/>
                </a:lnTo>
                <a:lnTo>
                  <a:pt x="258536" y="571500"/>
                </a:lnTo>
                <a:lnTo>
                  <a:pt x="193222" y="470807"/>
                </a:lnTo>
                <a:lnTo>
                  <a:pt x="141514" y="381000"/>
                </a:lnTo>
                <a:lnTo>
                  <a:pt x="100693" y="307521"/>
                </a:lnTo>
                <a:lnTo>
                  <a:pt x="54429" y="201385"/>
                </a:lnTo>
                <a:lnTo>
                  <a:pt x="19050" y="111578"/>
                </a:lnTo>
                <a:lnTo>
                  <a:pt x="2722" y="62592"/>
                </a:lnTo>
                <a:lnTo>
                  <a:pt x="0" y="43542"/>
                </a:lnTo>
                <a:lnTo>
                  <a:pt x="2722" y="24492"/>
                </a:lnTo>
                <a:lnTo>
                  <a:pt x="8164" y="10885"/>
                </a:lnTo>
                <a:lnTo>
                  <a:pt x="27214" y="0"/>
                </a:lnTo>
                <a:lnTo>
                  <a:pt x="40822" y="2721"/>
                </a:lnTo>
                <a:lnTo>
                  <a:pt x="68036" y="21771"/>
                </a:lnTo>
                <a:lnTo>
                  <a:pt x="92529" y="70757"/>
                </a:lnTo>
                <a:lnTo>
                  <a:pt x="163286" y="190500"/>
                </a:lnTo>
                <a:lnTo>
                  <a:pt x="209550" y="266700"/>
                </a:lnTo>
                <a:lnTo>
                  <a:pt x="255814" y="334735"/>
                </a:lnTo>
                <a:lnTo>
                  <a:pt x="315686" y="419100"/>
                </a:lnTo>
                <a:lnTo>
                  <a:pt x="375557" y="492578"/>
                </a:lnTo>
                <a:lnTo>
                  <a:pt x="459922" y="590550"/>
                </a:lnTo>
                <a:lnTo>
                  <a:pt x="544286" y="677635"/>
                </a:lnTo>
                <a:lnTo>
                  <a:pt x="623207" y="753835"/>
                </a:lnTo>
                <a:lnTo>
                  <a:pt x="721179" y="835478"/>
                </a:lnTo>
                <a:lnTo>
                  <a:pt x="816429" y="908957"/>
                </a:lnTo>
                <a:lnTo>
                  <a:pt x="906236" y="974271"/>
                </a:lnTo>
                <a:lnTo>
                  <a:pt x="1006929" y="1034142"/>
                </a:lnTo>
                <a:lnTo>
                  <a:pt x="1094014" y="1088571"/>
                </a:lnTo>
                <a:lnTo>
                  <a:pt x="1240972" y="1162050"/>
                </a:lnTo>
                <a:lnTo>
                  <a:pt x="1349829" y="1211035"/>
                </a:lnTo>
                <a:lnTo>
                  <a:pt x="1515836" y="1279071"/>
                </a:lnTo>
                <a:lnTo>
                  <a:pt x="1660072" y="1333500"/>
                </a:lnTo>
                <a:lnTo>
                  <a:pt x="1807029" y="1387928"/>
                </a:lnTo>
                <a:lnTo>
                  <a:pt x="2019300" y="1455964"/>
                </a:lnTo>
                <a:lnTo>
                  <a:pt x="2160814" y="1494064"/>
                </a:lnTo>
                <a:lnTo>
                  <a:pt x="2266950" y="1521278"/>
                </a:lnTo>
                <a:lnTo>
                  <a:pt x="2476500" y="1564821"/>
                </a:lnTo>
                <a:lnTo>
                  <a:pt x="2607129" y="1583871"/>
                </a:lnTo>
                <a:lnTo>
                  <a:pt x="2751364" y="1594757"/>
                </a:lnTo>
                <a:lnTo>
                  <a:pt x="2824843" y="1597478"/>
                </a:lnTo>
                <a:lnTo>
                  <a:pt x="2873829" y="1589314"/>
                </a:lnTo>
                <a:lnTo>
                  <a:pt x="2960914" y="1556657"/>
                </a:lnTo>
                <a:lnTo>
                  <a:pt x="3056164" y="1504950"/>
                </a:lnTo>
                <a:lnTo>
                  <a:pt x="3118757" y="1466850"/>
                </a:lnTo>
                <a:lnTo>
                  <a:pt x="3140529" y="1453242"/>
                </a:lnTo>
                <a:lnTo>
                  <a:pt x="3165022" y="1447800"/>
                </a:lnTo>
                <a:lnTo>
                  <a:pt x="3178629" y="1447800"/>
                </a:lnTo>
                <a:lnTo>
                  <a:pt x="3184072" y="1450521"/>
                </a:lnTo>
                <a:lnTo>
                  <a:pt x="3189514" y="1458685"/>
                </a:lnTo>
                <a:lnTo>
                  <a:pt x="3181350" y="1496785"/>
                </a:lnTo>
                <a:lnTo>
                  <a:pt x="3148693" y="1583871"/>
                </a:lnTo>
                <a:lnTo>
                  <a:pt x="3091543" y="1673678"/>
                </a:lnTo>
                <a:lnTo>
                  <a:pt x="2996293" y="1782535"/>
                </a:lnTo>
                <a:lnTo>
                  <a:pt x="2909207" y="1858735"/>
                </a:lnTo>
                <a:lnTo>
                  <a:pt x="2816679" y="1926771"/>
                </a:lnTo>
                <a:lnTo>
                  <a:pt x="2792186" y="1943100"/>
                </a:lnTo>
                <a:lnTo>
                  <a:pt x="2770414" y="1948542"/>
                </a:lnTo>
                <a:lnTo>
                  <a:pt x="2740479" y="1945821"/>
                </a:lnTo>
                <a:lnTo>
                  <a:pt x="2707822" y="1926771"/>
                </a:lnTo>
                <a:lnTo>
                  <a:pt x="2661557" y="1896835"/>
                </a:lnTo>
                <a:lnTo>
                  <a:pt x="2604407" y="1866900"/>
                </a:lnTo>
                <a:lnTo>
                  <a:pt x="2481943" y="1834242"/>
                </a:lnTo>
                <a:lnTo>
                  <a:pt x="2158093" y="1758042"/>
                </a:lnTo>
                <a:lnTo>
                  <a:pt x="1709057" y="162197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0341ADA-C1CB-48AB-AC55-D9E300F0CE3E}"/>
              </a:ext>
            </a:extLst>
          </p:cNvPr>
          <p:cNvSpPr/>
          <p:nvPr/>
        </p:nvSpPr>
        <p:spPr>
          <a:xfrm rot="16200000">
            <a:off x="3082927" y="4135439"/>
            <a:ext cx="2836863" cy="357187"/>
          </a:xfrm>
          <a:custGeom>
            <a:avLst/>
            <a:gdLst>
              <a:gd name="connsiteX0" fmla="*/ 1357312 w 2836069"/>
              <a:gd name="connsiteY0" fmla="*/ 314325 h 357188"/>
              <a:gd name="connsiteX1" fmla="*/ 816769 w 2836069"/>
              <a:gd name="connsiteY1" fmla="*/ 314325 h 357188"/>
              <a:gd name="connsiteX2" fmla="*/ 411956 w 2836069"/>
              <a:gd name="connsiteY2" fmla="*/ 316706 h 357188"/>
              <a:gd name="connsiteX3" fmla="*/ 252412 w 2836069"/>
              <a:gd name="connsiteY3" fmla="*/ 314325 h 357188"/>
              <a:gd name="connsiteX4" fmla="*/ 197644 w 2836069"/>
              <a:gd name="connsiteY4" fmla="*/ 302419 h 357188"/>
              <a:gd name="connsiteX5" fmla="*/ 152400 w 2836069"/>
              <a:gd name="connsiteY5" fmla="*/ 288131 h 357188"/>
              <a:gd name="connsiteX6" fmla="*/ 102394 w 2836069"/>
              <a:gd name="connsiteY6" fmla="*/ 266700 h 357188"/>
              <a:gd name="connsiteX7" fmla="*/ 61912 w 2836069"/>
              <a:gd name="connsiteY7" fmla="*/ 242888 h 357188"/>
              <a:gd name="connsiteX8" fmla="*/ 30956 w 2836069"/>
              <a:gd name="connsiteY8" fmla="*/ 219075 h 357188"/>
              <a:gd name="connsiteX9" fmla="*/ 9525 w 2836069"/>
              <a:gd name="connsiteY9" fmla="*/ 192881 h 357188"/>
              <a:gd name="connsiteX10" fmla="*/ 0 w 2836069"/>
              <a:gd name="connsiteY10" fmla="*/ 171450 h 357188"/>
              <a:gd name="connsiteX11" fmla="*/ 2381 w 2836069"/>
              <a:gd name="connsiteY11" fmla="*/ 140494 h 357188"/>
              <a:gd name="connsiteX12" fmla="*/ 9525 w 2836069"/>
              <a:gd name="connsiteY12" fmla="*/ 126206 h 357188"/>
              <a:gd name="connsiteX13" fmla="*/ 30956 w 2836069"/>
              <a:gd name="connsiteY13" fmla="*/ 107156 h 357188"/>
              <a:gd name="connsiteX14" fmla="*/ 83344 w 2836069"/>
              <a:gd name="connsiteY14" fmla="*/ 78581 h 357188"/>
              <a:gd name="connsiteX15" fmla="*/ 176212 w 2836069"/>
              <a:gd name="connsiteY15" fmla="*/ 40481 h 357188"/>
              <a:gd name="connsiteX16" fmla="*/ 278606 w 2836069"/>
              <a:gd name="connsiteY16" fmla="*/ 11906 h 357188"/>
              <a:gd name="connsiteX17" fmla="*/ 340519 w 2836069"/>
              <a:gd name="connsiteY17" fmla="*/ 0 h 357188"/>
              <a:gd name="connsiteX18" fmla="*/ 404812 w 2836069"/>
              <a:gd name="connsiteY18" fmla="*/ 16669 h 357188"/>
              <a:gd name="connsiteX19" fmla="*/ 511969 w 2836069"/>
              <a:gd name="connsiteY19" fmla="*/ 42863 h 357188"/>
              <a:gd name="connsiteX20" fmla="*/ 633412 w 2836069"/>
              <a:gd name="connsiteY20" fmla="*/ 61913 h 357188"/>
              <a:gd name="connsiteX21" fmla="*/ 792956 w 2836069"/>
              <a:gd name="connsiteY21" fmla="*/ 73819 h 357188"/>
              <a:gd name="connsiteX22" fmla="*/ 1254919 w 2836069"/>
              <a:gd name="connsiteY22" fmla="*/ 90488 h 357188"/>
              <a:gd name="connsiteX23" fmla="*/ 1683544 w 2836069"/>
              <a:gd name="connsiteY23" fmla="*/ 109538 h 357188"/>
              <a:gd name="connsiteX24" fmla="*/ 2145506 w 2836069"/>
              <a:gd name="connsiteY24" fmla="*/ 128588 h 357188"/>
              <a:gd name="connsiteX25" fmla="*/ 2378869 w 2836069"/>
              <a:gd name="connsiteY25" fmla="*/ 138113 h 357188"/>
              <a:gd name="connsiteX26" fmla="*/ 2447925 w 2836069"/>
              <a:gd name="connsiteY26" fmla="*/ 142875 h 357188"/>
              <a:gd name="connsiteX27" fmla="*/ 2516981 w 2836069"/>
              <a:gd name="connsiteY27" fmla="*/ 140494 h 357188"/>
              <a:gd name="connsiteX28" fmla="*/ 2555081 w 2836069"/>
              <a:gd name="connsiteY28" fmla="*/ 135731 h 357188"/>
              <a:gd name="connsiteX29" fmla="*/ 2588419 w 2836069"/>
              <a:gd name="connsiteY29" fmla="*/ 123825 h 357188"/>
              <a:gd name="connsiteX30" fmla="*/ 2647950 w 2836069"/>
              <a:gd name="connsiteY30" fmla="*/ 80963 h 357188"/>
              <a:gd name="connsiteX31" fmla="*/ 2836069 w 2836069"/>
              <a:gd name="connsiteY31" fmla="*/ 159544 h 357188"/>
              <a:gd name="connsiteX32" fmla="*/ 2778919 w 2836069"/>
              <a:gd name="connsiteY32" fmla="*/ 238125 h 357188"/>
              <a:gd name="connsiteX33" fmla="*/ 2747962 w 2836069"/>
              <a:gd name="connsiteY33" fmla="*/ 273844 h 357188"/>
              <a:gd name="connsiteX34" fmla="*/ 2709862 w 2836069"/>
              <a:gd name="connsiteY34" fmla="*/ 309563 h 357188"/>
              <a:gd name="connsiteX35" fmla="*/ 2657475 w 2836069"/>
              <a:gd name="connsiteY35" fmla="*/ 342900 h 357188"/>
              <a:gd name="connsiteX36" fmla="*/ 2609850 w 2836069"/>
              <a:gd name="connsiteY36" fmla="*/ 357188 h 357188"/>
              <a:gd name="connsiteX37" fmla="*/ 2512219 w 2836069"/>
              <a:gd name="connsiteY37" fmla="*/ 342900 h 357188"/>
              <a:gd name="connsiteX38" fmla="*/ 2336006 w 2836069"/>
              <a:gd name="connsiteY38" fmla="*/ 328613 h 357188"/>
              <a:gd name="connsiteX39" fmla="*/ 2164556 w 2836069"/>
              <a:gd name="connsiteY39" fmla="*/ 316706 h 357188"/>
              <a:gd name="connsiteX40" fmla="*/ 1950244 w 2836069"/>
              <a:gd name="connsiteY40" fmla="*/ 311944 h 357188"/>
              <a:gd name="connsiteX41" fmla="*/ 1643062 w 2836069"/>
              <a:gd name="connsiteY41" fmla="*/ 314325 h 357188"/>
              <a:gd name="connsiteX42" fmla="*/ 1357312 w 2836069"/>
              <a:gd name="connsiteY42" fmla="*/ 314325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36069" h="357188">
                <a:moveTo>
                  <a:pt x="1357312" y="314325"/>
                </a:moveTo>
                <a:lnTo>
                  <a:pt x="816769" y="314325"/>
                </a:lnTo>
                <a:lnTo>
                  <a:pt x="411956" y="316706"/>
                </a:lnTo>
                <a:lnTo>
                  <a:pt x="252412" y="314325"/>
                </a:lnTo>
                <a:lnTo>
                  <a:pt x="197644" y="302419"/>
                </a:lnTo>
                <a:lnTo>
                  <a:pt x="152400" y="288131"/>
                </a:lnTo>
                <a:lnTo>
                  <a:pt x="102394" y="266700"/>
                </a:lnTo>
                <a:lnTo>
                  <a:pt x="61912" y="242888"/>
                </a:lnTo>
                <a:lnTo>
                  <a:pt x="30956" y="219075"/>
                </a:lnTo>
                <a:lnTo>
                  <a:pt x="9525" y="192881"/>
                </a:lnTo>
                <a:lnTo>
                  <a:pt x="0" y="171450"/>
                </a:lnTo>
                <a:lnTo>
                  <a:pt x="2381" y="140494"/>
                </a:lnTo>
                <a:lnTo>
                  <a:pt x="9525" y="126206"/>
                </a:lnTo>
                <a:lnTo>
                  <a:pt x="30956" y="107156"/>
                </a:lnTo>
                <a:lnTo>
                  <a:pt x="83344" y="78581"/>
                </a:lnTo>
                <a:lnTo>
                  <a:pt x="176212" y="40481"/>
                </a:lnTo>
                <a:lnTo>
                  <a:pt x="278606" y="11906"/>
                </a:lnTo>
                <a:lnTo>
                  <a:pt x="340519" y="0"/>
                </a:lnTo>
                <a:lnTo>
                  <a:pt x="404812" y="16669"/>
                </a:lnTo>
                <a:lnTo>
                  <a:pt x="511969" y="42863"/>
                </a:lnTo>
                <a:lnTo>
                  <a:pt x="633412" y="61913"/>
                </a:lnTo>
                <a:lnTo>
                  <a:pt x="792956" y="73819"/>
                </a:lnTo>
                <a:lnTo>
                  <a:pt x="1254919" y="90488"/>
                </a:lnTo>
                <a:lnTo>
                  <a:pt x="1683544" y="109538"/>
                </a:lnTo>
                <a:lnTo>
                  <a:pt x="2145506" y="128588"/>
                </a:lnTo>
                <a:lnTo>
                  <a:pt x="2378869" y="138113"/>
                </a:lnTo>
                <a:lnTo>
                  <a:pt x="2447925" y="142875"/>
                </a:lnTo>
                <a:lnTo>
                  <a:pt x="2516981" y="140494"/>
                </a:lnTo>
                <a:lnTo>
                  <a:pt x="2555081" y="135731"/>
                </a:lnTo>
                <a:lnTo>
                  <a:pt x="2588419" y="123825"/>
                </a:lnTo>
                <a:lnTo>
                  <a:pt x="2647950" y="80963"/>
                </a:lnTo>
                <a:lnTo>
                  <a:pt x="2836069" y="159544"/>
                </a:lnTo>
                <a:lnTo>
                  <a:pt x="2778919" y="238125"/>
                </a:lnTo>
                <a:lnTo>
                  <a:pt x="2747962" y="273844"/>
                </a:lnTo>
                <a:lnTo>
                  <a:pt x="2709862" y="309563"/>
                </a:lnTo>
                <a:lnTo>
                  <a:pt x="2657475" y="342900"/>
                </a:lnTo>
                <a:lnTo>
                  <a:pt x="2609850" y="357188"/>
                </a:lnTo>
                <a:lnTo>
                  <a:pt x="2512219" y="342900"/>
                </a:lnTo>
                <a:lnTo>
                  <a:pt x="2336006" y="328613"/>
                </a:lnTo>
                <a:lnTo>
                  <a:pt x="2164556" y="316706"/>
                </a:lnTo>
                <a:lnTo>
                  <a:pt x="1950244" y="311944"/>
                </a:lnTo>
                <a:lnTo>
                  <a:pt x="1643062" y="314325"/>
                </a:lnTo>
                <a:lnTo>
                  <a:pt x="1357312" y="3143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39BF2E0-5482-4331-A833-1E7BEE10940B}"/>
              </a:ext>
            </a:extLst>
          </p:cNvPr>
          <p:cNvSpPr/>
          <p:nvPr/>
        </p:nvSpPr>
        <p:spPr>
          <a:xfrm>
            <a:off x="5008563" y="3990975"/>
            <a:ext cx="1320800" cy="1093788"/>
          </a:xfrm>
          <a:custGeom>
            <a:avLst/>
            <a:gdLst>
              <a:gd name="connsiteX0" fmla="*/ 985837 w 1321594"/>
              <a:gd name="connsiteY0" fmla="*/ 416719 h 1092994"/>
              <a:gd name="connsiteX1" fmla="*/ 759619 w 1321594"/>
              <a:gd name="connsiteY1" fmla="*/ 650081 h 1092994"/>
              <a:gd name="connsiteX2" fmla="*/ 600075 w 1321594"/>
              <a:gd name="connsiteY2" fmla="*/ 802481 h 1092994"/>
              <a:gd name="connsiteX3" fmla="*/ 411956 w 1321594"/>
              <a:gd name="connsiteY3" fmla="*/ 978694 h 1092994"/>
              <a:gd name="connsiteX4" fmla="*/ 369094 w 1321594"/>
              <a:gd name="connsiteY4" fmla="*/ 1042988 h 1092994"/>
              <a:gd name="connsiteX5" fmla="*/ 340519 w 1321594"/>
              <a:gd name="connsiteY5" fmla="*/ 1073944 h 1092994"/>
              <a:gd name="connsiteX6" fmla="*/ 321469 w 1321594"/>
              <a:gd name="connsiteY6" fmla="*/ 1088231 h 1092994"/>
              <a:gd name="connsiteX7" fmla="*/ 302419 w 1321594"/>
              <a:gd name="connsiteY7" fmla="*/ 1092994 h 1092994"/>
              <a:gd name="connsiteX8" fmla="*/ 280987 w 1321594"/>
              <a:gd name="connsiteY8" fmla="*/ 1088231 h 1092994"/>
              <a:gd name="connsiteX9" fmla="*/ 247650 w 1321594"/>
              <a:gd name="connsiteY9" fmla="*/ 1069181 h 1092994"/>
              <a:gd name="connsiteX10" fmla="*/ 185737 w 1321594"/>
              <a:gd name="connsiteY10" fmla="*/ 1007269 h 1092994"/>
              <a:gd name="connsiteX11" fmla="*/ 119062 w 1321594"/>
              <a:gd name="connsiteY11" fmla="*/ 923925 h 1092994"/>
              <a:gd name="connsiteX12" fmla="*/ 59531 w 1321594"/>
              <a:gd name="connsiteY12" fmla="*/ 828675 h 1092994"/>
              <a:gd name="connsiteX13" fmla="*/ 19050 w 1321594"/>
              <a:gd name="connsiteY13" fmla="*/ 757238 h 1092994"/>
              <a:gd name="connsiteX14" fmla="*/ 7144 w 1321594"/>
              <a:gd name="connsiteY14" fmla="*/ 735806 h 1092994"/>
              <a:gd name="connsiteX15" fmla="*/ 0 w 1321594"/>
              <a:gd name="connsiteY15" fmla="*/ 707231 h 1092994"/>
              <a:gd name="connsiteX16" fmla="*/ 4762 w 1321594"/>
              <a:gd name="connsiteY16" fmla="*/ 676275 h 1092994"/>
              <a:gd name="connsiteX17" fmla="*/ 9525 w 1321594"/>
              <a:gd name="connsiteY17" fmla="*/ 664369 h 1092994"/>
              <a:gd name="connsiteX18" fmla="*/ 21431 w 1321594"/>
              <a:gd name="connsiteY18" fmla="*/ 659606 h 1092994"/>
              <a:gd name="connsiteX19" fmla="*/ 33337 w 1321594"/>
              <a:gd name="connsiteY19" fmla="*/ 659606 h 1092994"/>
              <a:gd name="connsiteX20" fmla="*/ 71437 w 1321594"/>
              <a:gd name="connsiteY20" fmla="*/ 681038 h 1092994"/>
              <a:gd name="connsiteX21" fmla="*/ 88106 w 1321594"/>
              <a:gd name="connsiteY21" fmla="*/ 692944 h 1092994"/>
              <a:gd name="connsiteX22" fmla="*/ 121444 w 1321594"/>
              <a:gd name="connsiteY22" fmla="*/ 702469 h 1092994"/>
              <a:gd name="connsiteX23" fmla="*/ 152400 w 1321594"/>
              <a:gd name="connsiteY23" fmla="*/ 707231 h 1092994"/>
              <a:gd name="connsiteX24" fmla="*/ 195262 w 1321594"/>
              <a:gd name="connsiteY24" fmla="*/ 709613 h 1092994"/>
              <a:gd name="connsiteX25" fmla="*/ 226219 w 1321594"/>
              <a:gd name="connsiteY25" fmla="*/ 707231 h 1092994"/>
              <a:gd name="connsiteX26" fmla="*/ 264319 w 1321594"/>
              <a:gd name="connsiteY26" fmla="*/ 702469 h 1092994"/>
              <a:gd name="connsiteX27" fmla="*/ 366712 w 1321594"/>
              <a:gd name="connsiteY27" fmla="*/ 657225 h 1092994"/>
              <a:gd name="connsiteX28" fmla="*/ 485775 w 1321594"/>
              <a:gd name="connsiteY28" fmla="*/ 588169 h 1092994"/>
              <a:gd name="connsiteX29" fmla="*/ 702469 w 1321594"/>
              <a:gd name="connsiteY29" fmla="*/ 433388 h 1092994"/>
              <a:gd name="connsiteX30" fmla="*/ 850106 w 1321594"/>
              <a:gd name="connsiteY30" fmla="*/ 328613 h 1092994"/>
              <a:gd name="connsiteX31" fmla="*/ 988219 w 1321594"/>
              <a:gd name="connsiteY31" fmla="*/ 226219 h 1092994"/>
              <a:gd name="connsiteX32" fmla="*/ 1128712 w 1321594"/>
              <a:gd name="connsiteY32" fmla="*/ 119063 h 1092994"/>
              <a:gd name="connsiteX33" fmla="*/ 1243012 w 1321594"/>
              <a:gd name="connsiteY33" fmla="*/ 30956 h 1092994"/>
              <a:gd name="connsiteX34" fmla="*/ 1266825 w 1321594"/>
              <a:gd name="connsiteY34" fmla="*/ 11906 h 1092994"/>
              <a:gd name="connsiteX35" fmla="*/ 1290637 w 1321594"/>
              <a:gd name="connsiteY35" fmla="*/ 0 h 1092994"/>
              <a:gd name="connsiteX36" fmla="*/ 1302544 w 1321594"/>
              <a:gd name="connsiteY36" fmla="*/ 0 h 1092994"/>
              <a:gd name="connsiteX37" fmla="*/ 1316831 w 1321594"/>
              <a:gd name="connsiteY37" fmla="*/ 4763 h 1092994"/>
              <a:gd name="connsiteX38" fmla="*/ 1321594 w 1321594"/>
              <a:gd name="connsiteY38" fmla="*/ 14288 h 1092994"/>
              <a:gd name="connsiteX39" fmla="*/ 1321594 w 1321594"/>
              <a:gd name="connsiteY39" fmla="*/ 30956 h 1092994"/>
              <a:gd name="connsiteX40" fmla="*/ 1309687 w 1321594"/>
              <a:gd name="connsiteY40" fmla="*/ 59531 h 1092994"/>
              <a:gd name="connsiteX41" fmla="*/ 1254919 w 1321594"/>
              <a:gd name="connsiteY41" fmla="*/ 121444 h 1092994"/>
              <a:gd name="connsiteX42" fmla="*/ 1159669 w 1321594"/>
              <a:gd name="connsiteY42" fmla="*/ 223838 h 1092994"/>
              <a:gd name="connsiteX43" fmla="*/ 985837 w 1321594"/>
              <a:gd name="connsiteY43" fmla="*/ 416719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321594" h="1092994">
                <a:moveTo>
                  <a:pt x="985837" y="416719"/>
                </a:moveTo>
                <a:lnTo>
                  <a:pt x="759619" y="650081"/>
                </a:lnTo>
                <a:lnTo>
                  <a:pt x="600075" y="802481"/>
                </a:lnTo>
                <a:lnTo>
                  <a:pt x="411956" y="978694"/>
                </a:lnTo>
                <a:lnTo>
                  <a:pt x="369094" y="1042988"/>
                </a:lnTo>
                <a:lnTo>
                  <a:pt x="340519" y="1073944"/>
                </a:lnTo>
                <a:lnTo>
                  <a:pt x="321469" y="1088231"/>
                </a:lnTo>
                <a:lnTo>
                  <a:pt x="302419" y="1092994"/>
                </a:lnTo>
                <a:lnTo>
                  <a:pt x="280987" y="1088231"/>
                </a:lnTo>
                <a:lnTo>
                  <a:pt x="247650" y="1069181"/>
                </a:lnTo>
                <a:lnTo>
                  <a:pt x="185737" y="1007269"/>
                </a:lnTo>
                <a:lnTo>
                  <a:pt x="119062" y="923925"/>
                </a:lnTo>
                <a:lnTo>
                  <a:pt x="59531" y="828675"/>
                </a:lnTo>
                <a:lnTo>
                  <a:pt x="19050" y="757238"/>
                </a:lnTo>
                <a:lnTo>
                  <a:pt x="7144" y="735806"/>
                </a:lnTo>
                <a:lnTo>
                  <a:pt x="0" y="707231"/>
                </a:lnTo>
                <a:lnTo>
                  <a:pt x="4762" y="676275"/>
                </a:lnTo>
                <a:lnTo>
                  <a:pt x="9525" y="664369"/>
                </a:lnTo>
                <a:lnTo>
                  <a:pt x="21431" y="659606"/>
                </a:lnTo>
                <a:lnTo>
                  <a:pt x="33337" y="659606"/>
                </a:lnTo>
                <a:lnTo>
                  <a:pt x="71437" y="681038"/>
                </a:lnTo>
                <a:lnTo>
                  <a:pt x="88106" y="692944"/>
                </a:lnTo>
                <a:lnTo>
                  <a:pt x="121444" y="702469"/>
                </a:lnTo>
                <a:lnTo>
                  <a:pt x="152400" y="707231"/>
                </a:lnTo>
                <a:lnTo>
                  <a:pt x="195262" y="709613"/>
                </a:lnTo>
                <a:lnTo>
                  <a:pt x="226219" y="707231"/>
                </a:lnTo>
                <a:lnTo>
                  <a:pt x="264319" y="702469"/>
                </a:lnTo>
                <a:lnTo>
                  <a:pt x="366712" y="657225"/>
                </a:lnTo>
                <a:lnTo>
                  <a:pt x="485775" y="588169"/>
                </a:lnTo>
                <a:lnTo>
                  <a:pt x="702469" y="433388"/>
                </a:lnTo>
                <a:lnTo>
                  <a:pt x="850106" y="328613"/>
                </a:lnTo>
                <a:lnTo>
                  <a:pt x="988219" y="226219"/>
                </a:lnTo>
                <a:lnTo>
                  <a:pt x="1128712" y="119063"/>
                </a:lnTo>
                <a:lnTo>
                  <a:pt x="1243012" y="30956"/>
                </a:lnTo>
                <a:lnTo>
                  <a:pt x="1266825" y="11906"/>
                </a:lnTo>
                <a:lnTo>
                  <a:pt x="1290637" y="0"/>
                </a:lnTo>
                <a:lnTo>
                  <a:pt x="1302544" y="0"/>
                </a:lnTo>
                <a:lnTo>
                  <a:pt x="1316831" y="4763"/>
                </a:lnTo>
                <a:lnTo>
                  <a:pt x="1321594" y="14288"/>
                </a:lnTo>
                <a:lnTo>
                  <a:pt x="1321594" y="30956"/>
                </a:lnTo>
                <a:lnTo>
                  <a:pt x="1309687" y="59531"/>
                </a:lnTo>
                <a:lnTo>
                  <a:pt x="1254919" y="121444"/>
                </a:lnTo>
                <a:lnTo>
                  <a:pt x="1159669" y="223838"/>
                </a:lnTo>
                <a:lnTo>
                  <a:pt x="985837" y="4167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55B504D-8516-4AE2-BFB9-F8BD16611F4B}"/>
              </a:ext>
            </a:extLst>
          </p:cNvPr>
          <p:cNvSpPr/>
          <p:nvPr/>
        </p:nvSpPr>
        <p:spPr>
          <a:xfrm>
            <a:off x="7246938" y="3941764"/>
            <a:ext cx="1211262" cy="1457325"/>
          </a:xfrm>
          <a:custGeom>
            <a:avLst/>
            <a:gdLst>
              <a:gd name="connsiteX0" fmla="*/ 481012 w 1212056"/>
              <a:gd name="connsiteY0" fmla="*/ 600075 h 1457325"/>
              <a:gd name="connsiteX1" fmla="*/ 283369 w 1212056"/>
              <a:gd name="connsiteY1" fmla="*/ 366712 h 1457325"/>
              <a:gd name="connsiteX2" fmla="*/ 147637 w 1212056"/>
              <a:gd name="connsiteY2" fmla="*/ 219075 h 1457325"/>
              <a:gd name="connsiteX3" fmla="*/ 0 w 1212056"/>
              <a:gd name="connsiteY3" fmla="*/ 73819 h 1457325"/>
              <a:gd name="connsiteX4" fmla="*/ 19050 w 1212056"/>
              <a:gd name="connsiteY4" fmla="*/ 0 h 1457325"/>
              <a:gd name="connsiteX5" fmla="*/ 128587 w 1212056"/>
              <a:gd name="connsiteY5" fmla="*/ 57150 h 1457325"/>
              <a:gd name="connsiteX6" fmla="*/ 214312 w 1212056"/>
              <a:gd name="connsiteY6" fmla="*/ 114300 h 1457325"/>
              <a:gd name="connsiteX7" fmla="*/ 359569 w 1212056"/>
              <a:gd name="connsiteY7" fmla="*/ 214312 h 1457325"/>
              <a:gd name="connsiteX8" fmla="*/ 452437 w 1212056"/>
              <a:gd name="connsiteY8" fmla="*/ 288131 h 1457325"/>
              <a:gd name="connsiteX9" fmla="*/ 573881 w 1212056"/>
              <a:gd name="connsiteY9" fmla="*/ 381000 h 1457325"/>
              <a:gd name="connsiteX10" fmla="*/ 661987 w 1212056"/>
              <a:gd name="connsiteY10" fmla="*/ 452437 h 1457325"/>
              <a:gd name="connsiteX11" fmla="*/ 723900 w 1212056"/>
              <a:gd name="connsiteY11" fmla="*/ 504825 h 1457325"/>
              <a:gd name="connsiteX12" fmla="*/ 790575 w 1212056"/>
              <a:gd name="connsiteY12" fmla="*/ 564356 h 1457325"/>
              <a:gd name="connsiteX13" fmla="*/ 862012 w 1212056"/>
              <a:gd name="connsiteY13" fmla="*/ 631031 h 1457325"/>
              <a:gd name="connsiteX14" fmla="*/ 926306 w 1212056"/>
              <a:gd name="connsiteY14" fmla="*/ 695325 h 1457325"/>
              <a:gd name="connsiteX15" fmla="*/ 997744 w 1212056"/>
              <a:gd name="connsiteY15" fmla="*/ 781050 h 1457325"/>
              <a:gd name="connsiteX16" fmla="*/ 1050131 w 1212056"/>
              <a:gd name="connsiteY16" fmla="*/ 850106 h 1457325"/>
              <a:gd name="connsiteX17" fmla="*/ 1097756 w 1212056"/>
              <a:gd name="connsiteY17" fmla="*/ 931069 h 1457325"/>
              <a:gd name="connsiteX18" fmla="*/ 1145381 w 1212056"/>
              <a:gd name="connsiteY18" fmla="*/ 1023937 h 1457325"/>
              <a:gd name="connsiteX19" fmla="*/ 1178719 w 1212056"/>
              <a:gd name="connsiteY19" fmla="*/ 1109662 h 1457325"/>
              <a:gd name="connsiteX20" fmla="*/ 1197769 w 1212056"/>
              <a:gd name="connsiteY20" fmla="*/ 1171575 h 1457325"/>
              <a:gd name="connsiteX21" fmla="*/ 1207294 w 1212056"/>
              <a:gd name="connsiteY21" fmla="*/ 1221581 h 1457325"/>
              <a:gd name="connsiteX22" fmla="*/ 1212056 w 1212056"/>
              <a:gd name="connsiteY22" fmla="*/ 1262062 h 1457325"/>
              <a:gd name="connsiteX23" fmla="*/ 1207294 w 1212056"/>
              <a:gd name="connsiteY23" fmla="*/ 1304925 h 1457325"/>
              <a:gd name="connsiteX24" fmla="*/ 1193006 w 1212056"/>
              <a:gd name="connsiteY24" fmla="*/ 1364456 h 1457325"/>
              <a:gd name="connsiteX25" fmla="*/ 1173956 w 1212056"/>
              <a:gd name="connsiteY25" fmla="*/ 1412081 h 1457325"/>
              <a:gd name="connsiteX26" fmla="*/ 1143000 w 1212056"/>
              <a:gd name="connsiteY26" fmla="*/ 1447800 h 1457325"/>
              <a:gd name="connsiteX27" fmla="*/ 1116806 w 1212056"/>
              <a:gd name="connsiteY27" fmla="*/ 1457325 h 1457325"/>
              <a:gd name="connsiteX28" fmla="*/ 1081087 w 1212056"/>
              <a:gd name="connsiteY28" fmla="*/ 1454944 h 1457325"/>
              <a:gd name="connsiteX29" fmla="*/ 1023937 w 1212056"/>
              <a:gd name="connsiteY29" fmla="*/ 1440656 h 1457325"/>
              <a:gd name="connsiteX30" fmla="*/ 983456 w 1212056"/>
              <a:gd name="connsiteY30" fmla="*/ 1416844 h 1457325"/>
              <a:gd name="connsiteX31" fmla="*/ 945356 w 1212056"/>
              <a:gd name="connsiteY31" fmla="*/ 1383506 h 1457325"/>
              <a:gd name="connsiteX32" fmla="*/ 916781 w 1212056"/>
              <a:gd name="connsiteY32" fmla="*/ 1340644 h 1457325"/>
              <a:gd name="connsiteX33" fmla="*/ 897731 w 1212056"/>
              <a:gd name="connsiteY33" fmla="*/ 1295400 h 1457325"/>
              <a:gd name="connsiteX34" fmla="*/ 842962 w 1212056"/>
              <a:gd name="connsiteY34" fmla="*/ 1178719 h 1457325"/>
              <a:gd name="connsiteX35" fmla="*/ 766762 w 1212056"/>
              <a:gd name="connsiteY35" fmla="*/ 1031081 h 1457325"/>
              <a:gd name="connsiteX36" fmla="*/ 657225 w 1212056"/>
              <a:gd name="connsiteY36" fmla="*/ 847725 h 1457325"/>
              <a:gd name="connsiteX37" fmla="*/ 481012 w 1212056"/>
              <a:gd name="connsiteY37" fmla="*/ 60007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2056" h="1457325">
                <a:moveTo>
                  <a:pt x="481012" y="600075"/>
                </a:moveTo>
                <a:lnTo>
                  <a:pt x="283369" y="366712"/>
                </a:lnTo>
                <a:lnTo>
                  <a:pt x="147637" y="219075"/>
                </a:lnTo>
                <a:lnTo>
                  <a:pt x="0" y="73819"/>
                </a:lnTo>
                <a:lnTo>
                  <a:pt x="19050" y="0"/>
                </a:lnTo>
                <a:lnTo>
                  <a:pt x="128587" y="57150"/>
                </a:lnTo>
                <a:lnTo>
                  <a:pt x="214312" y="114300"/>
                </a:lnTo>
                <a:lnTo>
                  <a:pt x="359569" y="214312"/>
                </a:lnTo>
                <a:lnTo>
                  <a:pt x="452437" y="288131"/>
                </a:lnTo>
                <a:lnTo>
                  <a:pt x="573881" y="381000"/>
                </a:lnTo>
                <a:lnTo>
                  <a:pt x="661987" y="452437"/>
                </a:lnTo>
                <a:lnTo>
                  <a:pt x="723900" y="504825"/>
                </a:lnTo>
                <a:lnTo>
                  <a:pt x="790575" y="564356"/>
                </a:lnTo>
                <a:lnTo>
                  <a:pt x="862012" y="631031"/>
                </a:lnTo>
                <a:lnTo>
                  <a:pt x="926306" y="695325"/>
                </a:lnTo>
                <a:lnTo>
                  <a:pt x="997744" y="781050"/>
                </a:lnTo>
                <a:lnTo>
                  <a:pt x="1050131" y="850106"/>
                </a:lnTo>
                <a:lnTo>
                  <a:pt x="1097756" y="931069"/>
                </a:lnTo>
                <a:lnTo>
                  <a:pt x="1145381" y="1023937"/>
                </a:lnTo>
                <a:lnTo>
                  <a:pt x="1178719" y="1109662"/>
                </a:lnTo>
                <a:lnTo>
                  <a:pt x="1197769" y="1171575"/>
                </a:lnTo>
                <a:lnTo>
                  <a:pt x="1207294" y="1221581"/>
                </a:lnTo>
                <a:lnTo>
                  <a:pt x="1212056" y="1262062"/>
                </a:lnTo>
                <a:lnTo>
                  <a:pt x="1207294" y="1304925"/>
                </a:lnTo>
                <a:lnTo>
                  <a:pt x="1193006" y="1364456"/>
                </a:lnTo>
                <a:lnTo>
                  <a:pt x="1173956" y="1412081"/>
                </a:lnTo>
                <a:lnTo>
                  <a:pt x="1143000" y="1447800"/>
                </a:lnTo>
                <a:lnTo>
                  <a:pt x="1116806" y="1457325"/>
                </a:lnTo>
                <a:lnTo>
                  <a:pt x="1081087" y="1454944"/>
                </a:lnTo>
                <a:lnTo>
                  <a:pt x="1023937" y="1440656"/>
                </a:lnTo>
                <a:lnTo>
                  <a:pt x="983456" y="1416844"/>
                </a:lnTo>
                <a:lnTo>
                  <a:pt x="945356" y="1383506"/>
                </a:lnTo>
                <a:lnTo>
                  <a:pt x="916781" y="1340644"/>
                </a:lnTo>
                <a:lnTo>
                  <a:pt x="897731" y="1295400"/>
                </a:lnTo>
                <a:lnTo>
                  <a:pt x="842962" y="1178719"/>
                </a:lnTo>
                <a:lnTo>
                  <a:pt x="766762" y="1031081"/>
                </a:lnTo>
                <a:lnTo>
                  <a:pt x="657225" y="847725"/>
                </a:lnTo>
                <a:lnTo>
                  <a:pt x="481012" y="600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62A77A5-510D-4DB7-8DA6-A5FDC3D54866}"/>
              </a:ext>
            </a:extLst>
          </p:cNvPr>
          <p:cNvGrpSpPr/>
          <p:nvPr/>
        </p:nvGrpSpPr>
        <p:grpSpPr>
          <a:xfrm>
            <a:off x="3660776" y="1674813"/>
            <a:ext cx="4797424" cy="4057651"/>
            <a:chOff x="3660776" y="1674813"/>
            <a:chExt cx="4797424" cy="4057651"/>
          </a:xfrm>
        </p:grpSpPr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F3B4089E-5629-4808-8EC2-CF7C801CD91C}"/>
                </a:ext>
              </a:extLst>
            </p:cNvPr>
            <p:cNvSpPr/>
            <p:nvPr/>
          </p:nvSpPr>
          <p:spPr>
            <a:xfrm>
              <a:off x="5999163" y="2998788"/>
              <a:ext cx="715962" cy="723900"/>
            </a:xfrm>
            <a:custGeom>
              <a:avLst/>
              <a:gdLst>
                <a:gd name="connsiteX0" fmla="*/ 383381 w 716756"/>
                <a:gd name="connsiteY0" fmla="*/ 473869 h 723900"/>
                <a:gd name="connsiteX1" fmla="*/ 297656 w 716756"/>
                <a:gd name="connsiteY1" fmla="*/ 335756 h 723900"/>
                <a:gd name="connsiteX2" fmla="*/ 252412 w 716756"/>
                <a:gd name="connsiteY2" fmla="*/ 266700 h 723900"/>
                <a:gd name="connsiteX3" fmla="*/ 214312 w 716756"/>
                <a:gd name="connsiteY3" fmla="*/ 214312 h 723900"/>
                <a:gd name="connsiteX4" fmla="*/ 166687 w 716756"/>
                <a:gd name="connsiteY4" fmla="*/ 164306 h 723900"/>
                <a:gd name="connsiteX5" fmla="*/ 102394 w 716756"/>
                <a:gd name="connsiteY5" fmla="*/ 107156 h 723900"/>
                <a:gd name="connsiteX6" fmla="*/ 42862 w 716756"/>
                <a:gd name="connsiteY6" fmla="*/ 66675 h 723900"/>
                <a:gd name="connsiteX7" fmla="*/ 19050 w 716756"/>
                <a:gd name="connsiteY7" fmla="*/ 50006 h 723900"/>
                <a:gd name="connsiteX8" fmla="*/ 2381 w 716756"/>
                <a:gd name="connsiteY8" fmla="*/ 28575 h 723900"/>
                <a:gd name="connsiteX9" fmla="*/ 0 w 716756"/>
                <a:gd name="connsiteY9" fmla="*/ 7144 h 723900"/>
                <a:gd name="connsiteX10" fmla="*/ 9525 w 716756"/>
                <a:gd name="connsiteY10" fmla="*/ 0 h 723900"/>
                <a:gd name="connsiteX11" fmla="*/ 47625 w 716756"/>
                <a:gd name="connsiteY11" fmla="*/ 2381 h 723900"/>
                <a:gd name="connsiteX12" fmla="*/ 111919 w 716756"/>
                <a:gd name="connsiteY12" fmla="*/ 19050 h 723900"/>
                <a:gd name="connsiteX13" fmla="*/ 219075 w 716756"/>
                <a:gd name="connsiteY13" fmla="*/ 54769 h 723900"/>
                <a:gd name="connsiteX14" fmla="*/ 290512 w 716756"/>
                <a:gd name="connsiteY14" fmla="*/ 85725 h 723900"/>
                <a:gd name="connsiteX15" fmla="*/ 361950 w 716756"/>
                <a:gd name="connsiteY15" fmla="*/ 116681 h 723900"/>
                <a:gd name="connsiteX16" fmla="*/ 431006 w 716756"/>
                <a:gd name="connsiteY16" fmla="*/ 159544 h 723900"/>
                <a:gd name="connsiteX17" fmla="*/ 502444 w 716756"/>
                <a:gd name="connsiteY17" fmla="*/ 209550 h 723900"/>
                <a:gd name="connsiteX18" fmla="*/ 566737 w 716756"/>
                <a:gd name="connsiteY18" fmla="*/ 257175 h 723900"/>
                <a:gd name="connsiteX19" fmla="*/ 595312 w 716756"/>
                <a:gd name="connsiteY19" fmla="*/ 288131 h 723900"/>
                <a:gd name="connsiteX20" fmla="*/ 647700 w 716756"/>
                <a:gd name="connsiteY20" fmla="*/ 373856 h 723900"/>
                <a:gd name="connsiteX21" fmla="*/ 676275 w 716756"/>
                <a:gd name="connsiteY21" fmla="*/ 442912 h 723900"/>
                <a:gd name="connsiteX22" fmla="*/ 690562 w 716756"/>
                <a:gd name="connsiteY22" fmla="*/ 478631 h 723900"/>
                <a:gd name="connsiteX23" fmla="*/ 707231 w 716756"/>
                <a:gd name="connsiteY23" fmla="*/ 528637 h 723900"/>
                <a:gd name="connsiteX24" fmla="*/ 716756 w 716756"/>
                <a:gd name="connsiteY24" fmla="*/ 571500 h 723900"/>
                <a:gd name="connsiteX25" fmla="*/ 714375 w 716756"/>
                <a:gd name="connsiteY25" fmla="*/ 600075 h 723900"/>
                <a:gd name="connsiteX26" fmla="*/ 702469 w 716756"/>
                <a:gd name="connsiteY26" fmla="*/ 633412 h 723900"/>
                <a:gd name="connsiteX27" fmla="*/ 659606 w 716756"/>
                <a:gd name="connsiteY27" fmla="*/ 685800 h 723900"/>
                <a:gd name="connsiteX28" fmla="*/ 638175 w 716756"/>
                <a:gd name="connsiteY28" fmla="*/ 709612 h 723900"/>
                <a:gd name="connsiteX29" fmla="*/ 611981 w 716756"/>
                <a:gd name="connsiteY29" fmla="*/ 723900 h 723900"/>
                <a:gd name="connsiteX30" fmla="*/ 581025 w 716756"/>
                <a:gd name="connsiteY30" fmla="*/ 723900 h 723900"/>
                <a:gd name="connsiteX31" fmla="*/ 547687 w 716756"/>
                <a:gd name="connsiteY31" fmla="*/ 714375 h 723900"/>
                <a:gd name="connsiteX32" fmla="*/ 521494 w 716756"/>
                <a:gd name="connsiteY32" fmla="*/ 695325 h 723900"/>
                <a:gd name="connsiteX33" fmla="*/ 485775 w 716756"/>
                <a:gd name="connsiteY33" fmla="*/ 650081 h 723900"/>
                <a:gd name="connsiteX34" fmla="*/ 459581 w 716756"/>
                <a:gd name="connsiteY34" fmla="*/ 597694 h 723900"/>
                <a:gd name="connsiteX35" fmla="*/ 426244 w 716756"/>
                <a:gd name="connsiteY35" fmla="*/ 542925 h 723900"/>
                <a:gd name="connsiteX36" fmla="*/ 383381 w 716756"/>
                <a:gd name="connsiteY36" fmla="*/ 4738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723900">
                  <a:moveTo>
                    <a:pt x="383381" y="473869"/>
                  </a:moveTo>
                  <a:lnTo>
                    <a:pt x="297656" y="335756"/>
                  </a:lnTo>
                  <a:lnTo>
                    <a:pt x="252412" y="266700"/>
                  </a:lnTo>
                  <a:lnTo>
                    <a:pt x="214312" y="214312"/>
                  </a:lnTo>
                  <a:lnTo>
                    <a:pt x="166687" y="164306"/>
                  </a:lnTo>
                  <a:lnTo>
                    <a:pt x="102394" y="107156"/>
                  </a:lnTo>
                  <a:lnTo>
                    <a:pt x="42862" y="66675"/>
                  </a:lnTo>
                  <a:lnTo>
                    <a:pt x="19050" y="50006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47625" y="2381"/>
                  </a:lnTo>
                  <a:lnTo>
                    <a:pt x="111919" y="19050"/>
                  </a:lnTo>
                  <a:lnTo>
                    <a:pt x="219075" y="54769"/>
                  </a:lnTo>
                  <a:lnTo>
                    <a:pt x="290512" y="85725"/>
                  </a:lnTo>
                  <a:lnTo>
                    <a:pt x="361950" y="116681"/>
                  </a:lnTo>
                  <a:lnTo>
                    <a:pt x="431006" y="159544"/>
                  </a:lnTo>
                  <a:lnTo>
                    <a:pt x="502444" y="209550"/>
                  </a:lnTo>
                  <a:lnTo>
                    <a:pt x="566737" y="257175"/>
                  </a:lnTo>
                  <a:lnTo>
                    <a:pt x="595312" y="288131"/>
                  </a:lnTo>
                  <a:lnTo>
                    <a:pt x="647700" y="373856"/>
                  </a:lnTo>
                  <a:lnTo>
                    <a:pt x="676275" y="442912"/>
                  </a:lnTo>
                  <a:lnTo>
                    <a:pt x="690562" y="478631"/>
                  </a:lnTo>
                  <a:lnTo>
                    <a:pt x="707231" y="528637"/>
                  </a:lnTo>
                  <a:lnTo>
                    <a:pt x="716756" y="571500"/>
                  </a:lnTo>
                  <a:lnTo>
                    <a:pt x="714375" y="600075"/>
                  </a:lnTo>
                  <a:lnTo>
                    <a:pt x="702469" y="633412"/>
                  </a:lnTo>
                  <a:lnTo>
                    <a:pt x="659606" y="685800"/>
                  </a:lnTo>
                  <a:lnTo>
                    <a:pt x="638175" y="709612"/>
                  </a:lnTo>
                  <a:lnTo>
                    <a:pt x="611981" y="723900"/>
                  </a:lnTo>
                  <a:lnTo>
                    <a:pt x="581025" y="723900"/>
                  </a:lnTo>
                  <a:lnTo>
                    <a:pt x="547687" y="714375"/>
                  </a:lnTo>
                  <a:lnTo>
                    <a:pt x="521494" y="695325"/>
                  </a:lnTo>
                  <a:lnTo>
                    <a:pt x="485775" y="650081"/>
                  </a:lnTo>
                  <a:lnTo>
                    <a:pt x="459581" y="597694"/>
                  </a:lnTo>
                  <a:lnTo>
                    <a:pt x="426244" y="542925"/>
                  </a:lnTo>
                  <a:lnTo>
                    <a:pt x="383381" y="4738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6EA75A06-8A7F-4C00-9AC7-3285B859C48F}"/>
                </a:ext>
              </a:extLst>
            </p:cNvPr>
            <p:cNvSpPr/>
            <p:nvPr/>
          </p:nvSpPr>
          <p:spPr>
            <a:xfrm rot="16200000">
              <a:off x="3194845" y="2140744"/>
              <a:ext cx="2330450" cy="1398588"/>
            </a:xfrm>
            <a:custGeom>
              <a:avLst/>
              <a:gdLst>
                <a:gd name="connsiteX0" fmla="*/ 1235869 w 2331244"/>
                <a:gd name="connsiteY0" fmla="*/ 992981 h 1397793"/>
                <a:gd name="connsiteX1" fmla="*/ 1045369 w 2331244"/>
                <a:gd name="connsiteY1" fmla="*/ 878681 h 1397793"/>
                <a:gd name="connsiteX2" fmla="*/ 919163 w 2331244"/>
                <a:gd name="connsiteY2" fmla="*/ 795337 h 1397793"/>
                <a:gd name="connsiteX3" fmla="*/ 762000 w 2331244"/>
                <a:gd name="connsiteY3" fmla="*/ 700087 h 1397793"/>
                <a:gd name="connsiteX4" fmla="*/ 607219 w 2331244"/>
                <a:gd name="connsiteY4" fmla="*/ 597693 h 1397793"/>
                <a:gd name="connsiteX5" fmla="*/ 488156 w 2331244"/>
                <a:gd name="connsiteY5" fmla="*/ 509587 h 1397793"/>
                <a:gd name="connsiteX6" fmla="*/ 381000 w 2331244"/>
                <a:gd name="connsiteY6" fmla="*/ 419100 h 1397793"/>
                <a:gd name="connsiteX7" fmla="*/ 297656 w 2331244"/>
                <a:gd name="connsiteY7" fmla="*/ 345281 h 1397793"/>
                <a:gd name="connsiteX8" fmla="*/ 195263 w 2331244"/>
                <a:gd name="connsiteY8" fmla="*/ 252412 h 1397793"/>
                <a:gd name="connsiteX9" fmla="*/ 130969 w 2331244"/>
                <a:gd name="connsiteY9" fmla="*/ 188118 h 1397793"/>
                <a:gd name="connsiteX10" fmla="*/ 57150 w 2331244"/>
                <a:gd name="connsiteY10" fmla="*/ 109537 h 1397793"/>
                <a:gd name="connsiteX11" fmla="*/ 23813 w 2331244"/>
                <a:gd name="connsiteY11" fmla="*/ 73818 h 1397793"/>
                <a:gd name="connsiteX12" fmla="*/ 11906 w 2331244"/>
                <a:gd name="connsiteY12" fmla="*/ 57150 h 1397793"/>
                <a:gd name="connsiteX13" fmla="*/ 0 w 2331244"/>
                <a:gd name="connsiteY13" fmla="*/ 30956 h 1397793"/>
                <a:gd name="connsiteX14" fmla="*/ 2381 w 2331244"/>
                <a:gd name="connsiteY14" fmla="*/ 11906 h 1397793"/>
                <a:gd name="connsiteX15" fmla="*/ 11906 w 2331244"/>
                <a:gd name="connsiteY15" fmla="*/ 0 h 1397793"/>
                <a:gd name="connsiteX16" fmla="*/ 35719 w 2331244"/>
                <a:gd name="connsiteY16" fmla="*/ 2381 h 1397793"/>
                <a:gd name="connsiteX17" fmla="*/ 95250 w 2331244"/>
                <a:gd name="connsiteY17" fmla="*/ 38100 h 1397793"/>
                <a:gd name="connsiteX18" fmla="*/ 259556 w 2331244"/>
                <a:gd name="connsiteY18" fmla="*/ 145256 h 1397793"/>
                <a:gd name="connsiteX19" fmla="*/ 438150 w 2331244"/>
                <a:gd name="connsiteY19" fmla="*/ 259556 h 1397793"/>
                <a:gd name="connsiteX20" fmla="*/ 600075 w 2331244"/>
                <a:gd name="connsiteY20" fmla="*/ 359568 h 1397793"/>
                <a:gd name="connsiteX21" fmla="*/ 773906 w 2331244"/>
                <a:gd name="connsiteY21" fmla="*/ 464343 h 1397793"/>
                <a:gd name="connsiteX22" fmla="*/ 926306 w 2331244"/>
                <a:gd name="connsiteY22" fmla="*/ 554831 h 1397793"/>
                <a:gd name="connsiteX23" fmla="*/ 1178719 w 2331244"/>
                <a:gd name="connsiteY23" fmla="*/ 695325 h 1397793"/>
                <a:gd name="connsiteX24" fmla="*/ 1357313 w 2331244"/>
                <a:gd name="connsiteY24" fmla="*/ 783431 h 1397793"/>
                <a:gd name="connsiteX25" fmla="*/ 1612106 w 2331244"/>
                <a:gd name="connsiteY25" fmla="*/ 897731 h 1397793"/>
                <a:gd name="connsiteX26" fmla="*/ 1826419 w 2331244"/>
                <a:gd name="connsiteY26" fmla="*/ 983456 h 1397793"/>
                <a:gd name="connsiteX27" fmla="*/ 1952625 w 2331244"/>
                <a:gd name="connsiteY27" fmla="*/ 1026318 h 1397793"/>
                <a:gd name="connsiteX28" fmla="*/ 2009775 w 2331244"/>
                <a:gd name="connsiteY28" fmla="*/ 1040606 h 1397793"/>
                <a:gd name="connsiteX29" fmla="*/ 2047875 w 2331244"/>
                <a:gd name="connsiteY29" fmla="*/ 1042987 h 1397793"/>
                <a:gd name="connsiteX30" fmla="*/ 2076450 w 2331244"/>
                <a:gd name="connsiteY30" fmla="*/ 1038225 h 1397793"/>
                <a:gd name="connsiteX31" fmla="*/ 2112169 w 2331244"/>
                <a:gd name="connsiteY31" fmla="*/ 1026318 h 1397793"/>
                <a:gd name="connsiteX32" fmla="*/ 2190750 w 2331244"/>
                <a:gd name="connsiteY32" fmla="*/ 973931 h 1397793"/>
                <a:gd name="connsiteX33" fmla="*/ 2262188 w 2331244"/>
                <a:gd name="connsiteY33" fmla="*/ 919162 h 1397793"/>
                <a:gd name="connsiteX34" fmla="*/ 2283619 w 2331244"/>
                <a:gd name="connsiteY34" fmla="*/ 904875 h 1397793"/>
                <a:gd name="connsiteX35" fmla="*/ 2307431 w 2331244"/>
                <a:gd name="connsiteY35" fmla="*/ 892968 h 1397793"/>
                <a:gd name="connsiteX36" fmla="*/ 2321719 w 2331244"/>
                <a:gd name="connsiteY36" fmla="*/ 895350 h 1397793"/>
                <a:gd name="connsiteX37" fmla="*/ 2331244 w 2331244"/>
                <a:gd name="connsiteY37" fmla="*/ 907256 h 1397793"/>
                <a:gd name="connsiteX38" fmla="*/ 2328863 w 2331244"/>
                <a:gd name="connsiteY38" fmla="*/ 928687 h 1397793"/>
                <a:gd name="connsiteX39" fmla="*/ 2297906 w 2331244"/>
                <a:gd name="connsiteY39" fmla="*/ 1002506 h 1397793"/>
                <a:gd name="connsiteX40" fmla="*/ 2250281 w 2331244"/>
                <a:gd name="connsiteY40" fmla="*/ 1088231 h 1397793"/>
                <a:gd name="connsiteX41" fmla="*/ 2214563 w 2331244"/>
                <a:gd name="connsiteY41" fmla="*/ 1147762 h 1397793"/>
                <a:gd name="connsiteX42" fmla="*/ 2150269 w 2331244"/>
                <a:gd name="connsiteY42" fmla="*/ 1226343 h 1397793"/>
                <a:gd name="connsiteX43" fmla="*/ 2055019 w 2331244"/>
                <a:gd name="connsiteY43" fmla="*/ 1316831 h 1397793"/>
                <a:gd name="connsiteX44" fmla="*/ 1990725 w 2331244"/>
                <a:gd name="connsiteY44" fmla="*/ 1371600 h 1397793"/>
                <a:gd name="connsiteX45" fmla="*/ 1962150 w 2331244"/>
                <a:gd name="connsiteY45" fmla="*/ 1393031 h 1397793"/>
                <a:gd name="connsiteX46" fmla="*/ 1945481 w 2331244"/>
                <a:gd name="connsiteY46" fmla="*/ 1397793 h 1397793"/>
                <a:gd name="connsiteX47" fmla="*/ 1928813 w 2331244"/>
                <a:gd name="connsiteY47" fmla="*/ 1390650 h 1397793"/>
                <a:gd name="connsiteX48" fmla="*/ 1912144 w 2331244"/>
                <a:gd name="connsiteY48" fmla="*/ 1371600 h 1397793"/>
                <a:gd name="connsiteX49" fmla="*/ 1895475 w 2331244"/>
                <a:gd name="connsiteY49" fmla="*/ 1335881 h 1397793"/>
                <a:gd name="connsiteX50" fmla="*/ 1850231 w 2331244"/>
                <a:gd name="connsiteY50" fmla="*/ 1297781 h 1397793"/>
                <a:gd name="connsiteX51" fmla="*/ 1793081 w 2331244"/>
                <a:gd name="connsiteY51" fmla="*/ 1254918 h 1397793"/>
                <a:gd name="connsiteX52" fmla="*/ 1735931 w 2331244"/>
                <a:gd name="connsiteY52" fmla="*/ 1223962 h 1397793"/>
                <a:gd name="connsiteX53" fmla="*/ 1600200 w 2331244"/>
                <a:gd name="connsiteY53" fmla="*/ 1166812 h 1397793"/>
                <a:gd name="connsiteX54" fmla="*/ 1428750 w 2331244"/>
                <a:gd name="connsiteY54" fmla="*/ 1090612 h 1397793"/>
                <a:gd name="connsiteX55" fmla="*/ 1235869 w 2331244"/>
                <a:gd name="connsiteY55" fmla="*/ 992981 h 139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1244" h="1397793">
                  <a:moveTo>
                    <a:pt x="1235869" y="992981"/>
                  </a:moveTo>
                  <a:lnTo>
                    <a:pt x="1045369" y="878681"/>
                  </a:lnTo>
                  <a:lnTo>
                    <a:pt x="919163" y="795337"/>
                  </a:lnTo>
                  <a:lnTo>
                    <a:pt x="762000" y="700087"/>
                  </a:lnTo>
                  <a:lnTo>
                    <a:pt x="607219" y="597693"/>
                  </a:lnTo>
                  <a:lnTo>
                    <a:pt x="488156" y="509587"/>
                  </a:lnTo>
                  <a:lnTo>
                    <a:pt x="381000" y="419100"/>
                  </a:lnTo>
                  <a:lnTo>
                    <a:pt x="297656" y="345281"/>
                  </a:lnTo>
                  <a:lnTo>
                    <a:pt x="195263" y="252412"/>
                  </a:lnTo>
                  <a:lnTo>
                    <a:pt x="130969" y="188118"/>
                  </a:lnTo>
                  <a:lnTo>
                    <a:pt x="57150" y="109537"/>
                  </a:lnTo>
                  <a:lnTo>
                    <a:pt x="23813" y="73818"/>
                  </a:lnTo>
                  <a:lnTo>
                    <a:pt x="11906" y="57150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5719" y="2381"/>
                  </a:lnTo>
                  <a:lnTo>
                    <a:pt x="95250" y="38100"/>
                  </a:lnTo>
                  <a:lnTo>
                    <a:pt x="259556" y="145256"/>
                  </a:lnTo>
                  <a:lnTo>
                    <a:pt x="438150" y="259556"/>
                  </a:lnTo>
                  <a:lnTo>
                    <a:pt x="600075" y="359568"/>
                  </a:lnTo>
                  <a:lnTo>
                    <a:pt x="773906" y="464343"/>
                  </a:lnTo>
                  <a:lnTo>
                    <a:pt x="926306" y="554831"/>
                  </a:lnTo>
                  <a:lnTo>
                    <a:pt x="1178719" y="695325"/>
                  </a:lnTo>
                  <a:lnTo>
                    <a:pt x="1357313" y="783431"/>
                  </a:lnTo>
                  <a:lnTo>
                    <a:pt x="1612106" y="897731"/>
                  </a:lnTo>
                  <a:lnTo>
                    <a:pt x="1826419" y="983456"/>
                  </a:lnTo>
                  <a:lnTo>
                    <a:pt x="1952625" y="1026318"/>
                  </a:lnTo>
                  <a:lnTo>
                    <a:pt x="2009775" y="1040606"/>
                  </a:lnTo>
                  <a:lnTo>
                    <a:pt x="2047875" y="1042987"/>
                  </a:lnTo>
                  <a:lnTo>
                    <a:pt x="2076450" y="1038225"/>
                  </a:lnTo>
                  <a:lnTo>
                    <a:pt x="2112169" y="1026318"/>
                  </a:lnTo>
                  <a:lnTo>
                    <a:pt x="2190750" y="973931"/>
                  </a:lnTo>
                  <a:lnTo>
                    <a:pt x="2262188" y="919162"/>
                  </a:lnTo>
                  <a:lnTo>
                    <a:pt x="2283619" y="904875"/>
                  </a:lnTo>
                  <a:lnTo>
                    <a:pt x="2307431" y="892968"/>
                  </a:lnTo>
                  <a:lnTo>
                    <a:pt x="2321719" y="895350"/>
                  </a:lnTo>
                  <a:lnTo>
                    <a:pt x="2331244" y="907256"/>
                  </a:lnTo>
                  <a:lnTo>
                    <a:pt x="2328863" y="928687"/>
                  </a:lnTo>
                  <a:lnTo>
                    <a:pt x="2297906" y="1002506"/>
                  </a:lnTo>
                  <a:lnTo>
                    <a:pt x="2250281" y="1088231"/>
                  </a:lnTo>
                  <a:lnTo>
                    <a:pt x="2214563" y="1147762"/>
                  </a:lnTo>
                  <a:lnTo>
                    <a:pt x="2150269" y="1226343"/>
                  </a:lnTo>
                  <a:lnTo>
                    <a:pt x="2055019" y="1316831"/>
                  </a:lnTo>
                  <a:lnTo>
                    <a:pt x="1990725" y="1371600"/>
                  </a:lnTo>
                  <a:lnTo>
                    <a:pt x="1962150" y="1393031"/>
                  </a:lnTo>
                  <a:lnTo>
                    <a:pt x="1945481" y="1397793"/>
                  </a:lnTo>
                  <a:lnTo>
                    <a:pt x="1928813" y="1390650"/>
                  </a:lnTo>
                  <a:lnTo>
                    <a:pt x="1912144" y="1371600"/>
                  </a:lnTo>
                  <a:lnTo>
                    <a:pt x="1895475" y="1335881"/>
                  </a:lnTo>
                  <a:lnTo>
                    <a:pt x="1850231" y="1297781"/>
                  </a:lnTo>
                  <a:lnTo>
                    <a:pt x="1793081" y="1254918"/>
                  </a:lnTo>
                  <a:lnTo>
                    <a:pt x="1735931" y="1223962"/>
                  </a:lnTo>
                  <a:lnTo>
                    <a:pt x="1600200" y="1166812"/>
                  </a:lnTo>
                  <a:lnTo>
                    <a:pt x="1428750" y="1090612"/>
                  </a:lnTo>
                  <a:lnTo>
                    <a:pt x="1235869" y="992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02632FAC-D0C9-4B82-A9A0-77BB61A98A11}"/>
                </a:ext>
              </a:extLst>
            </p:cNvPr>
            <p:cNvSpPr/>
            <p:nvPr/>
          </p:nvSpPr>
          <p:spPr>
            <a:xfrm rot="16200000">
              <a:off x="4386264" y="3473451"/>
              <a:ext cx="2117725" cy="438150"/>
            </a:xfrm>
            <a:custGeom>
              <a:avLst/>
              <a:gdLst>
                <a:gd name="connsiteX0" fmla="*/ 976312 w 2116931"/>
                <a:gd name="connsiteY0" fmla="*/ 321469 h 438150"/>
                <a:gd name="connsiteX1" fmla="*/ 592931 w 2116931"/>
                <a:gd name="connsiteY1" fmla="*/ 302419 h 438150"/>
                <a:gd name="connsiteX2" fmla="*/ 111919 w 2116931"/>
                <a:gd name="connsiteY2" fmla="*/ 283369 h 438150"/>
                <a:gd name="connsiteX3" fmla="*/ 0 w 2116931"/>
                <a:gd name="connsiteY3" fmla="*/ 130969 h 438150"/>
                <a:gd name="connsiteX4" fmla="*/ 319087 w 2116931"/>
                <a:gd name="connsiteY4" fmla="*/ 126206 h 438150"/>
                <a:gd name="connsiteX5" fmla="*/ 892969 w 2116931"/>
                <a:gd name="connsiteY5" fmla="*/ 126206 h 438150"/>
                <a:gd name="connsiteX6" fmla="*/ 1266825 w 2116931"/>
                <a:gd name="connsiteY6" fmla="*/ 130969 h 438150"/>
                <a:gd name="connsiteX7" fmla="*/ 1476375 w 2116931"/>
                <a:gd name="connsiteY7" fmla="*/ 135731 h 438150"/>
                <a:gd name="connsiteX8" fmla="*/ 1585912 w 2116931"/>
                <a:gd name="connsiteY8" fmla="*/ 142875 h 438150"/>
                <a:gd name="connsiteX9" fmla="*/ 1709737 w 2116931"/>
                <a:gd name="connsiteY9" fmla="*/ 150019 h 438150"/>
                <a:gd name="connsiteX10" fmla="*/ 1764506 w 2116931"/>
                <a:gd name="connsiteY10" fmla="*/ 150019 h 438150"/>
                <a:gd name="connsiteX11" fmla="*/ 1809750 w 2116931"/>
                <a:gd name="connsiteY11" fmla="*/ 142875 h 438150"/>
                <a:gd name="connsiteX12" fmla="*/ 1852612 w 2116931"/>
                <a:gd name="connsiteY12" fmla="*/ 133350 h 438150"/>
                <a:gd name="connsiteX13" fmla="*/ 1900237 w 2116931"/>
                <a:gd name="connsiteY13" fmla="*/ 114300 h 438150"/>
                <a:gd name="connsiteX14" fmla="*/ 1955006 w 2116931"/>
                <a:gd name="connsiteY14" fmla="*/ 88106 h 438150"/>
                <a:gd name="connsiteX15" fmla="*/ 2007394 w 2116931"/>
                <a:gd name="connsiteY15" fmla="*/ 52387 h 438150"/>
                <a:gd name="connsiteX16" fmla="*/ 2047875 w 2116931"/>
                <a:gd name="connsiteY16" fmla="*/ 23812 h 438150"/>
                <a:gd name="connsiteX17" fmla="*/ 2076450 w 2116931"/>
                <a:gd name="connsiteY17" fmla="*/ 2381 h 438150"/>
                <a:gd name="connsiteX18" fmla="*/ 2097881 w 2116931"/>
                <a:gd name="connsiteY18" fmla="*/ 0 h 438150"/>
                <a:gd name="connsiteX19" fmla="*/ 2112169 w 2116931"/>
                <a:gd name="connsiteY19" fmla="*/ 7144 h 438150"/>
                <a:gd name="connsiteX20" fmla="*/ 2116931 w 2116931"/>
                <a:gd name="connsiteY20" fmla="*/ 14287 h 438150"/>
                <a:gd name="connsiteX21" fmla="*/ 2116931 w 2116931"/>
                <a:gd name="connsiteY21" fmla="*/ 38100 h 438150"/>
                <a:gd name="connsiteX22" fmla="*/ 2102644 w 2116931"/>
                <a:gd name="connsiteY22" fmla="*/ 85725 h 438150"/>
                <a:gd name="connsiteX23" fmla="*/ 2071687 w 2116931"/>
                <a:gd name="connsiteY23" fmla="*/ 157162 h 438150"/>
                <a:gd name="connsiteX24" fmla="*/ 2026444 w 2116931"/>
                <a:gd name="connsiteY24" fmla="*/ 235744 h 438150"/>
                <a:gd name="connsiteX25" fmla="*/ 1976437 w 2116931"/>
                <a:gd name="connsiteY25" fmla="*/ 307181 h 438150"/>
                <a:gd name="connsiteX26" fmla="*/ 1914525 w 2116931"/>
                <a:gd name="connsiteY26" fmla="*/ 366712 h 438150"/>
                <a:gd name="connsiteX27" fmla="*/ 1843087 w 2116931"/>
                <a:gd name="connsiteY27" fmla="*/ 426244 h 438150"/>
                <a:gd name="connsiteX28" fmla="*/ 1824037 w 2116931"/>
                <a:gd name="connsiteY28" fmla="*/ 438150 h 438150"/>
                <a:gd name="connsiteX29" fmla="*/ 1814512 w 2116931"/>
                <a:gd name="connsiteY29" fmla="*/ 438150 h 438150"/>
                <a:gd name="connsiteX30" fmla="*/ 1795462 w 2116931"/>
                <a:gd name="connsiteY30" fmla="*/ 431006 h 438150"/>
                <a:gd name="connsiteX31" fmla="*/ 1781175 w 2116931"/>
                <a:gd name="connsiteY31" fmla="*/ 414337 h 438150"/>
                <a:gd name="connsiteX32" fmla="*/ 1754981 w 2116931"/>
                <a:gd name="connsiteY32" fmla="*/ 383381 h 438150"/>
                <a:gd name="connsiteX33" fmla="*/ 1735931 w 2116931"/>
                <a:gd name="connsiteY33" fmla="*/ 373856 h 438150"/>
                <a:gd name="connsiteX34" fmla="*/ 1707356 w 2116931"/>
                <a:gd name="connsiteY34" fmla="*/ 361950 h 438150"/>
                <a:gd name="connsiteX35" fmla="*/ 1662112 w 2116931"/>
                <a:gd name="connsiteY35" fmla="*/ 352425 h 438150"/>
                <a:gd name="connsiteX36" fmla="*/ 1604962 w 2116931"/>
                <a:gd name="connsiteY36" fmla="*/ 350044 h 438150"/>
                <a:gd name="connsiteX37" fmla="*/ 976312 w 2116931"/>
                <a:gd name="connsiteY37" fmla="*/ 32146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16931" h="438150">
                  <a:moveTo>
                    <a:pt x="976312" y="321469"/>
                  </a:moveTo>
                  <a:lnTo>
                    <a:pt x="592931" y="302419"/>
                  </a:lnTo>
                  <a:lnTo>
                    <a:pt x="111919" y="283369"/>
                  </a:lnTo>
                  <a:lnTo>
                    <a:pt x="0" y="130969"/>
                  </a:lnTo>
                  <a:lnTo>
                    <a:pt x="319087" y="126206"/>
                  </a:lnTo>
                  <a:lnTo>
                    <a:pt x="892969" y="126206"/>
                  </a:lnTo>
                  <a:lnTo>
                    <a:pt x="1266825" y="130969"/>
                  </a:lnTo>
                  <a:lnTo>
                    <a:pt x="1476375" y="135731"/>
                  </a:lnTo>
                  <a:lnTo>
                    <a:pt x="1585912" y="142875"/>
                  </a:lnTo>
                  <a:lnTo>
                    <a:pt x="1709737" y="150019"/>
                  </a:lnTo>
                  <a:lnTo>
                    <a:pt x="1764506" y="150019"/>
                  </a:lnTo>
                  <a:lnTo>
                    <a:pt x="1809750" y="142875"/>
                  </a:lnTo>
                  <a:lnTo>
                    <a:pt x="1852612" y="133350"/>
                  </a:lnTo>
                  <a:lnTo>
                    <a:pt x="1900237" y="114300"/>
                  </a:lnTo>
                  <a:lnTo>
                    <a:pt x="1955006" y="88106"/>
                  </a:lnTo>
                  <a:lnTo>
                    <a:pt x="2007394" y="52387"/>
                  </a:lnTo>
                  <a:lnTo>
                    <a:pt x="2047875" y="23812"/>
                  </a:lnTo>
                  <a:lnTo>
                    <a:pt x="2076450" y="2381"/>
                  </a:lnTo>
                  <a:lnTo>
                    <a:pt x="2097881" y="0"/>
                  </a:lnTo>
                  <a:lnTo>
                    <a:pt x="2112169" y="7144"/>
                  </a:lnTo>
                  <a:lnTo>
                    <a:pt x="2116931" y="14287"/>
                  </a:lnTo>
                  <a:lnTo>
                    <a:pt x="2116931" y="38100"/>
                  </a:lnTo>
                  <a:lnTo>
                    <a:pt x="2102644" y="85725"/>
                  </a:lnTo>
                  <a:lnTo>
                    <a:pt x="2071687" y="157162"/>
                  </a:lnTo>
                  <a:lnTo>
                    <a:pt x="2026444" y="235744"/>
                  </a:lnTo>
                  <a:lnTo>
                    <a:pt x="1976437" y="307181"/>
                  </a:lnTo>
                  <a:lnTo>
                    <a:pt x="1914525" y="366712"/>
                  </a:lnTo>
                  <a:lnTo>
                    <a:pt x="1843087" y="426244"/>
                  </a:lnTo>
                  <a:lnTo>
                    <a:pt x="1824037" y="438150"/>
                  </a:lnTo>
                  <a:lnTo>
                    <a:pt x="1814512" y="438150"/>
                  </a:lnTo>
                  <a:lnTo>
                    <a:pt x="1795462" y="431006"/>
                  </a:lnTo>
                  <a:lnTo>
                    <a:pt x="1781175" y="414337"/>
                  </a:lnTo>
                  <a:lnTo>
                    <a:pt x="1754981" y="383381"/>
                  </a:lnTo>
                  <a:lnTo>
                    <a:pt x="1735931" y="373856"/>
                  </a:lnTo>
                  <a:lnTo>
                    <a:pt x="1707356" y="361950"/>
                  </a:lnTo>
                  <a:lnTo>
                    <a:pt x="1662112" y="352425"/>
                  </a:lnTo>
                  <a:lnTo>
                    <a:pt x="1604962" y="350044"/>
                  </a:lnTo>
                  <a:lnTo>
                    <a:pt x="976312" y="321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BF640493-ECB5-4633-8C7A-0EA2ADFF6211}"/>
                </a:ext>
              </a:extLst>
            </p:cNvPr>
            <p:cNvSpPr/>
            <p:nvPr/>
          </p:nvSpPr>
          <p:spPr>
            <a:xfrm rot="16200000">
              <a:off x="5280819" y="2718594"/>
              <a:ext cx="3189288" cy="1949450"/>
            </a:xfrm>
            <a:custGeom>
              <a:avLst/>
              <a:gdLst>
                <a:gd name="connsiteX0" fmla="*/ 1709057 w 3189514"/>
                <a:gd name="connsiteY0" fmla="*/ 1621971 h 1948542"/>
                <a:gd name="connsiteX1" fmla="*/ 1480457 w 3189514"/>
                <a:gd name="connsiteY1" fmla="*/ 1534885 h 1948542"/>
                <a:gd name="connsiteX2" fmla="*/ 1281793 w 3189514"/>
                <a:gd name="connsiteY2" fmla="*/ 1453242 h 1948542"/>
                <a:gd name="connsiteX3" fmla="*/ 1211036 w 3189514"/>
                <a:gd name="connsiteY3" fmla="*/ 1412421 h 1948542"/>
                <a:gd name="connsiteX4" fmla="*/ 1143000 w 3189514"/>
                <a:gd name="connsiteY4" fmla="*/ 1374321 h 1948542"/>
                <a:gd name="connsiteX5" fmla="*/ 1025979 w 3189514"/>
                <a:gd name="connsiteY5" fmla="*/ 1300842 h 1948542"/>
                <a:gd name="connsiteX6" fmla="*/ 928007 w 3189514"/>
                <a:gd name="connsiteY6" fmla="*/ 1232807 h 1948542"/>
                <a:gd name="connsiteX7" fmla="*/ 830036 w 3189514"/>
                <a:gd name="connsiteY7" fmla="*/ 1159328 h 1948542"/>
                <a:gd name="connsiteX8" fmla="*/ 726622 w 3189514"/>
                <a:gd name="connsiteY8" fmla="*/ 1074964 h 1948542"/>
                <a:gd name="connsiteX9" fmla="*/ 634093 w 3189514"/>
                <a:gd name="connsiteY9" fmla="*/ 996042 h 1948542"/>
                <a:gd name="connsiteX10" fmla="*/ 560614 w 3189514"/>
                <a:gd name="connsiteY10" fmla="*/ 928007 h 1948542"/>
                <a:gd name="connsiteX11" fmla="*/ 478972 w 3189514"/>
                <a:gd name="connsiteY11" fmla="*/ 843642 h 1948542"/>
                <a:gd name="connsiteX12" fmla="*/ 402772 w 3189514"/>
                <a:gd name="connsiteY12" fmla="*/ 756557 h 1948542"/>
                <a:gd name="connsiteX13" fmla="*/ 337457 w 3189514"/>
                <a:gd name="connsiteY13" fmla="*/ 677635 h 1948542"/>
                <a:gd name="connsiteX14" fmla="*/ 258536 w 3189514"/>
                <a:gd name="connsiteY14" fmla="*/ 571500 h 1948542"/>
                <a:gd name="connsiteX15" fmla="*/ 193222 w 3189514"/>
                <a:gd name="connsiteY15" fmla="*/ 470807 h 1948542"/>
                <a:gd name="connsiteX16" fmla="*/ 141514 w 3189514"/>
                <a:gd name="connsiteY16" fmla="*/ 381000 h 1948542"/>
                <a:gd name="connsiteX17" fmla="*/ 100693 w 3189514"/>
                <a:gd name="connsiteY17" fmla="*/ 307521 h 1948542"/>
                <a:gd name="connsiteX18" fmla="*/ 54429 w 3189514"/>
                <a:gd name="connsiteY18" fmla="*/ 201385 h 1948542"/>
                <a:gd name="connsiteX19" fmla="*/ 19050 w 3189514"/>
                <a:gd name="connsiteY19" fmla="*/ 111578 h 1948542"/>
                <a:gd name="connsiteX20" fmla="*/ 2722 w 3189514"/>
                <a:gd name="connsiteY20" fmla="*/ 62592 h 1948542"/>
                <a:gd name="connsiteX21" fmla="*/ 0 w 3189514"/>
                <a:gd name="connsiteY21" fmla="*/ 43542 h 1948542"/>
                <a:gd name="connsiteX22" fmla="*/ 2722 w 3189514"/>
                <a:gd name="connsiteY22" fmla="*/ 24492 h 1948542"/>
                <a:gd name="connsiteX23" fmla="*/ 8164 w 3189514"/>
                <a:gd name="connsiteY23" fmla="*/ 10885 h 1948542"/>
                <a:gd name="connsiteX24" fmla="*/ 27214 w 3189514"/>
                <a:gd name="connsiteY24" fmla="*/ 0 h 1948542"/>
                <a:gd name="connsiteX25" fmla="*/ 40822 w 3189514"/>
                <a:gd name="connsiteY25" fmla="*/ 2721 h 1948542"/>
                <a:gd name="connsiteX26" fmla="*/ 68036 w 3189514"/>
                <a:gd name="connsiteY26" fmla="*/ 21771 h 1948542"/>
                <a:gd name="connsiteX27" fmla="*/ 92529 w 3189514"/>
                <a:gd name="connsiteY27" fmla="*/ 70757 h 1948542"/>
                <a:gd name="connsiteX28" fmla="*/ 163286 w 3189514"/>
                <a:gd name="connsiteY28" fmla="*/ 190500 h 1948542"/>
                <a:gd name="connsiteX29" fmla="*/ 209550 w 3189514"/>
                <a:gd name="connsiteY29" fmla="*/ 266700 h 1948542"/>
                <a:gd name="connsiteX30" fmla="*/ 255814 w 3189514"/>
                <a:gd name="connsiteY30" fmla="*/ 334735 h 1948542"/>
                <a:gd name="connsiteX31" fmla="*/ 315686 w 3189514"/>
                <a:gd name="connsiteY31" fmla="*/ 419100 h 1948542"/>
                <a:gd name="connsiteX32" fmla="*/ 375557 w 3189514"/>
                <a:gd name="connsiteY32" fmla="*/ 492578 h 1948542"/>
                <a:gd name="connsiteX33" fmla="*/ 459922 w 3189514"/>
                <a:gd name="connsiteY33" fmla="*/ 590550 h 1948542"/>
                <a:gd name="connsiteX34" fmla="*/ 544286 w 3189514"/>
                <a:gd name="connsiteY34" fmla="*/ 677635 h 1948542"/>
                <a:gd name="connsiteX35" fmla="*/ 623207 w 3189514"/>
                <a:gd name="connsiteY35" fmla="*/ 753835 h 1948542"/>
                <a:gd name="connsiteX36" fmla="*/ 721179 w 3189514"/>
                <a:gd name="connsiteY36" fmla="*/ 835478 h 1948542"/>
                <a:gd name="connsiteX37" fmla="*/ 816429 w 3189514"/>
                <a:gd name="connsiteY37" fmla="*/ 908957 h 1948542"/>
                <a:gd name="connsiteX38" fmla="*/ 906236 w 3189514"/>
                <a:gd name="connsiteY38" fmla="*/ 974271 h 1948542"/>
                <a:gd name="connsiteX39" fmla="*/ 1006929 w 3189514"/>
                <a:gd name="connsiteY39" fmla="*/ 1034142 h 1948542"/>
                <a:gd name="connsiteX40" fmla="*/ 1094014 w 3189514"/>
                <a:gd name="connsiteY40" fmla="*/ 1088571 h 1948542"/>
                <a:gd name="connsiteX41" fmla="*/ 1240972 w 3189514"/>
                <a:gd name="connsiteY41" fmla="*/ 1162050 h 1948542"/>
                <a:gd name="connsiteX42" fmla="*/ 1349829 w 3189514"/>
                <a:gd name="connsiteY42" fmla="*/ 1211035 h 1948542"/>
                <a:gd name="connsiteX43" fmla="*/ 1515836 w 3189514"/>
                <a:gd name="connsiteY43" fmla="*/ 1279071 h 1948542"/>
                <a:gd name="connsiteX44" fmla="*/ 1660072 w 3189514"/>
                <a:gd name="connsiteY44" fmla="*/ 1333500 h 1948542"/>
                <a:gd name="connsiteX45" fmla="*/ 1807029 w 3189514"/>
                <a:gd name="connsiteY45" fmla="*/ 1387928 h 1948542"/>
                <a:gd name="connsiteX46" fmla="*/ 2019300 w 3189514"/>
                <a:gd name="connsiteY46" fmla="*/ 1455964 h 1948542"/>
                <a:gd name="connsiteX47" fmla="*/ 2160814 w 3189514"/>
                <a:gd name="connsiteY47" fmla="*/ 1494064 h 1948542"/>
                <a:gd name="connsiteX48" fmla="*/ 2266950 w 3189514"/>
                <a:gd name="connsiteY48" fmla="*/ 1521278 h 1948542"/>
                <a:gd name="connsiteX49" fmla="*/ 2476500 w 3189514"/>
                <a:gd name="connsiteY49" fmla="*/ 1564821 h 1948542"/>
                <a:gd name="connsiteX50" fmla="*/ 2607129 w 3189514"/>
                <a:gd name="connsiteY50" fmla="*/ 1583871 h 1948542"/>
                <a:gd name="connsiteX51" fmla="*/ 2751364 w 3189514"/>
                <a:gd name="connsiteY51" fmla="*/ 1594757 h 1948542"/>
                <a:gd name="connsiteX52" fmla="*/ 2824843 w 3189514"/>
                <a:gd name="connsiteY52" fmla="*/ 1597478 h 1948542"/>
                <a:gd name="connsiteX53" fmla="*/ 2873829 w 3189514"/>
                <a:gd name="connsiteY53" fmla="*/ 1589314 h 1948542"/>
                <a:gd name="connsiteX54" fmla="*/ 2960914 w 3189514"/>
                <a:gd name="connsiteY54" fmla="*/ 1556657 h 1948542"/>
                <a:gd name="connsiteX55" fmla="*/ 3056164 w 3189514"/>
                <a:gd name="connsiteY55" fmla="*/ 1504950 h 1948542"/>
                <a:gd name="connsiteX56" fmla="*/ 3118757 w 3189514"/>
                <a:gd name="connsiteY56" fmla="*/ 1466850 h 1948542"/>
                <a:gd name="connsiteX57" fmla="*/ 3140529 w 3189514"/>
                <a:gd name="connsiteY57" fmla="*/ 1453242 h 1948542"/>
                <a:gd name="connsiteX58" fmla="*/ 3165022 w 3189514"/>
                <a:gd name="connsiteY58" fmla="*/ 1447800 h 1948542"/>
                <a:gd name="connsiteX59" fmla="*/ 3178629 w 3189514"/>
                <a:gd name="connsiteY59" fmla="*/ 1447800 h 1948542"/>
                <a:gd name="connsiteX60" fmla="*/ 3184072 w 3189514"/>
                <a:gd name="connsiteY60" fmla="*/ 1450521 h 1948542"/>
                <a:gd name="connsiteX61" fmla="*/ 3189514 w 3189514"/>
                <a:gd name="connsiteY61" fmla="*/ 1458685 h 1948542"/>
                <a:gd name="connsiteX62" fmla="*/ 3181350 w 3189514"/>
                <a:gd name="connsiteY62" fmla="*/ 1496785 h 1948542"/>
                <a:gd name="connsiteX63" fmla="*/ 3148693 w 3189514"/>
                <a:gd name="connsiteY63" fmla="*/ 1583871 h 1948542"/>
                <a:gd name="connsiteX64" fmla="*/ 3091543 w 3189514"/>
                <a:gd name="connsiteY64" fmla="*/ 1673678 h 1948542"/>
                <a:gd name="connsiteX65" fmla="*/ 2996293 w 3189514"/>
                <a:gd name="connsiteY65" fmla="*/ 1782535 h 1948542"/>
                <a:gd name="connsiteX66" fmla="*/ 2909207 w 3189514"/>
                <a:gd name="connsiteY66" fmla="*/ 1858735 h 1948542"/>
                <a:gd name="connsiteX67" fmla="*/ 2816679 w 3189514"/>
                <a:gd name="connsiteY67" fmla="*/ 1926771 h 1948542"/>
                <a:gd name="connsiteX68" fmla="*/ 2792186 w 3189514"/>
                <a:gd name="connsiteY68" fmla="*/ 1943100 h 1948542"/>
                <a:gd name="connsiteX69" fmla="*/ 2770414 w 3189514"/>
                <a:gd name="connsiteY69" fmla="*/ 1948542 h 1948542"/>
                <a:gd name="connsiteX70" fmla="*/ 2740479 w 3189514"/>
                <a:gd name="connsiteY70" fmla="*/ 1945821 h 1948542"/>
                <a:gd name="connsiteX71" fmla="*/ 2707822 w 3189514"/>
                <a:gd name="connsiteY71" fmla="*/ 1926771 h 1948542"/>
                <a:gd name="connsiteX72" fmla="*/ 2661557 w 3189514"/>
                <a:gd name="connsiteY72" fmla="*/ 1896835 h 1948542"/>
                <a:gd name="connsiteX73" fmla="*/ 2604407 w 3189514"/>
                <a:gd name="connsiteY73" fmla="*/ 1866900 h 1948542"/>
                <a:gd name="connsiteX74" fmla="*/ 2481943 w 3189514"/>
                <a:gd name="connsiteY74" fmla="*/ 1834242 h 1948542"/>
                <a:gd name="connsiteX75" fmla="*/ 2158093 w 3189514"/>
                <a:gd name="connsiteY75" fmla="*/ 1758042 h 1948542"/>
                <a:gd name="connsiteX76" fmla="*/ 1709057 w 3189514"/>
                <a:gd name="connsiteY76" fmla="*/ 1621971 h 19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89514" h="1948542">
                  <a:moveTo>
                    <a:pt x="1709057" y="1621971"/>
                  </a:moveTo>
                  <a:lnTo>
                    <a:pt x="1480457" y="1534885"/>
                  </a:lnTo>
                  <a:lnTo>
                    <a:pt x="1281793" y="1453242"/>
                  </a:lnTo>
                  <a:lnTo>
                    <a:pt x="1211036" y="1412421"/>
                  </a:lnTo>
                  <a:lnTo>
                    <a:pt x="1143000" y="1374321"/>
                  </a:lnTo>
                  <a:lnTo>
                    <a:pt x="1025979" y="1300842"/>
                  </a:lnTo>
                  <a:lnTo>
                    <a:pt x="928007" y="1232807"/>
                  </a:lnTo>
                  <a:lnTo>
                    <a:pt x="830036" y="1159328"/>
                  </a:lnTo>
                  <a:lnTo>
                    <a:pt x="726622" y="1074964"/>
                  </a:lnTo>
                  <a:lnTo>
                    <a:pt x="634093" y="996042"/>
                  </a:lnTo>
                  <a:lnTo>
                    <a:pt x="560614" y="928007"/>
                  </a:lnTo>
                  <a:lnTo>
                    <a:pt x="478972" y="843642"/>
                  </a:lnTo>
                  <a:lnTo>
                    <a:pt x="402772" y="756557"/>
                  </a:lnTo>
                  <a:lnTo>
                    <a:pt x="337457" y="677635"/>
                  </a:lnTo>
                  <a:lnTo>
                    <a:pt x="258536" y="571500"/>
                  </a:lnTo>
                  <a:lnTo>
                    <a:pt x="193222" y="470807"/>
                  </a:lnTo>
                  <a:lnTo>
                    <a:pt x="141514" y="381000"/>
                  </a:lnTo>
                  <a:lnTo>
                    <a:pt x="100693" y="307521"/>
                  </a:lnTo>
                  <a:lnTo>
                    <a:pt x="54429" y="201385"/>
                  </a:lnTo>
                  <a:lnTo>
                    <a:pt x="19050" y="111578"/>
                  </a:lnTo>
                  <a:lnTo>
                    <a:pt x="2722" y="62592"/>
                  </a:lnTo>
                  <a:lnTo>
                    <a:pt x="0" y="43542"/>
                  </a:lnTo>
                  <a:lnTo>
                    <a:pt x="2722" y="24492"/>
                  </a:lnTo>
                  <a:lnTo>
                    <a:pt x="8164" y="10885"/>
                  </a:lnTo>
                  <a:lnTo>
                    <a:pt x="27214" y="0"/>
                  </a:lnTo>
                  <a:lnTo>
                    <a:pt x="40822" y="2721"/>
                  </a:lnTo>
                  <a:lnTo>
                    <a:pt x="68036" y="21771"/>
                  </a:lnTo>
                  <a:lnTo>
                    <a:pt x="92529" y="70757"/>
                  </a:lnTo>
                  <a:lnTo>
                    <a:pt x="163286" y="190500"/>
                  </a:lnTo>
                  <a:lnTo>
                    <a:pt x="209550" y="266700"/>
                  </a:lnTo>
                  <a:lnTo>
                    <a:pt x="255814" y="334735"/>
                  </a:lnTo>
                  <a:lnTo>
                    <a:pt x="315686" y="419100"/>
                  </a:lnTo>
                  <a:lnTo>
                    <a:pt x="375557" y="492578"/>
                  </a:lnTo>
                  <a:lnTo>
                    <a:pt x="459922" y="590550"/>
                  </a:lnTo>
                  <a:lnTo>
                    <a:pt x="544286" y="677635"/>
                  </a:lnTo>
                  <a:lnTo>
                    <a:pt x="623207" y="753835"/>
                  </a:lnTo>
                  <a:lnTo>
                    <a:pt x="721179" y="835478"/>
                  </a:lnTo>
                  <a:lnTo>
                    <a:pt x="816429" y="908957"/>
                  </a:lnTo>
                  <a:lnTo>
                    <a:pt x="906236" y="974271"/>
                  </a:lnTo>
                  <a:lnTo>
                    <a:pt x="1006929" y="1034142"/>
                  </a:lnTo>
                  <a:lnTo>
                    <a:pt x="1094014" y="1088571"/>
                  </a:lnTo>
                  <a:lnTo>
                    <a:pt x="1240972" y="1162050"/>
                  </a:lnTo>
                  <a:lnTo>
                    <a:pt x="1349829" y="1211035"/>
                  </a:lnTo>
                  <a:lnTo>
                    <a:pt x="1515836" y="1279071"/>
                  </a:lnTo>
                  <a:lnTo>
                    <a:pt x="1660072" y="1333500"/>
                  </a:lnTo>
                  <a:lnTo>
                    <a:pt x="1807029" y="1387928"/>
                  </a:lnTo>
                  <a:lnTo>
                    <a:pt x="2019300" y="1455964"/>
                  </a:lnTo>
                  <a:lnTo>
                    <a:pt x="2160814" y="1494064"/>
                  </a:lnTo>
                  <a:lnTo>
                    <a:pt x="2266950" y="1521278"/>
                  </a:lnTo>
                  <a:lnTo>
                    <a:pt x="2476500" y="1564821"/>
                  </a:lnTo>
                  <a:lnTo>
                    <a:pt x="2607129" y="1583871"/>
                  </a:lnTo>
                  <a:lnTo>
                    <a:pt x="2751364" y="1594757"/>
                  </a:lnTo>
                  <a:lnTo>
                    <a:pt x="2824843" y="1597478"/>
                  </a:lnTo>
                  <a:lnTo>
                    <a:pt x="2873829" y="1589314"/>
                  </a:lnTo>
                  <a:lnTo>
                    <a:pt x="2960914" y="1556657"/>
                  </a:lnTo>
                  <a:lnTo>
                    <a:pt x="3056164" y="1504950"/>
                  </a:lnTo>
                  <a:lnTo>
                    <a:pt x="3118757" y="1466850"/>
                  </a:lnTo>
                  <a:lnTo>
                    <a:pt x="3140529" y="1453242"/>
                  </a:lnTo>
                  <a:lnTo>
                    <a:pt x="3165022" y="1447800"/>
                  </a:lnTo>
                  <a:lnTo>
                    <a:pt x="3178629" y="1447800"/>
                  </a:lnTo>
                  <a:lnTo>
                    <a:pt x="3184072" y="1450521"/>
                  </a:lnTo>
                  <a:lnTo>
                    <a:pt x="3189514" y="1458685"/>
                  </a:lnTo>
                  <a:lnTo>
                    <a:pt x="3181350" y="1496785"/>
                  </a:lnTo>
                  <a:lnTo>
                    <a:pt x="3148693" y="1583871"/>
                  </a:lnTo>
                  <a:lnTo>
                    <a:pt x="3091543" y="1673678"/>
                  </a:lnTo>
                  <a:lnTo>
                    <a:pt x="2996293" y="1782535"/>
                  </a:lnTo>
                  <a:lnTo>
                    <a:pt x="2909207" y="1858735"/>
                  </a:lnTo>
                  <a:lnTo>
                    <a:pt x="2816679" y="1926771"/>
                  </a:lnTo>
                  <a:lnTo>
                    <a:pt x="2792186" y="1943100"/>
                  </a:lnTo>
                  <a:lnTo>
                    <a:pt x="2770414" y="1948542"/>
                  </a:lnTo>
                  <a:lnTo>
                    <a:pt x="2740479" y="1945821"/>
                  </a:lnTo>
                  <a:lnTo>
                    <a:pt x="2707822" y="1926771"/>
                  </a:lnTo>
                  <a:lnTo>
                    <a:pt x="2661557" y="1896835"/>
                  </a:lnTo>
                  <a:lnTo>
                    <a:pt x="2604407" y="1866900"/>
                  </a:lnTo>
                  <a:lnTo>
                    <a:pt x="2481943" y="1834242"/>
                  </a:lnTo>
                  <a:lnTo>
                    <a:pt x="2158093" y="1758042"/>
                  </a:lnTo>
                  <a:lnTo>
                    <a:pt x="1709057" y="162197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0A9D1757-842F-42BE-AD76-BE4F187A40D3}"/>
                </a:ext>
              </a:extLst>
            </p:cNvPr>
            <p:cNvSpPr/>
            <p:nvPr/>
          </p:nvSpPr>
          <p:spPr>
            <a:xfrm rot="16200000">
              <a:off x="3082927" y="4135439"/>
              <a:ext cx="2836863" cy="357187"/>
            </a:xfrm>
            <a:custGeom>
              <a:avLst/>
              <a:gdLst>
                <a:gd name="connsiteX0" fmla="*/ 1357312 w 2836069"/>
                <a:gd name="connsiteY0" fmla="*/ 314325 h 357188"/>
                <a:gd name="connsiteX1" fmla="*/ 816769 w 2836069"/>
                <a:gd name="connsiteY1" fmla="*/ 314325 h 357188"/>
                <a:gd name="connsiteX2" fmla="*/ 411956 w 2836069"/>
                <a:gd name="connsiteY2" fmla="*/ 316706 h 357188"/>
                <a:gd name="connsiteX3" fmla="*/ 252412 w 2836069"/>
                <a:gd name="connsiteY3" fmla="*/ 314325 h 357188"/>
                <a:gd name="connsiteX4" fmla="*/ 197644 w 2836069"/>
                <a:gd name="connsiteY4" fmla="*/ 302419 h 357188"/>
                <a:gd name="connsiteX5" fmla="*/ 152400 w 2836069"/>
                <a:gd name="connsiteY5" fmla="*/ 288131 h 357188"/>
                <a:gd name="connsiteX6" fmla="*/ 102394 w 2836069"/>
                <a:gd name="connsiteY6" fmla="*/ 266700 h 357188"/>
                <a:gd name="connsiteX7" fmla="*/ 61912 w 2836069"/>
                <a:gd name="connsiteY7" fmla="*/ 242888 h 357188"/>
                <a:gd name="connsiteX8" fmla="*/ 30956 w 2836069"/>
                <a:gd name="connsiteY8" fmla="*/ 219075 h 357188"/>
                <a:gd name="connsiteX9" fmla="*/ 9525 w 2836069"/>
                <a:gd name="connsiteY9" fmla="*/ 192881 h 357188"/>
                <a:gd name="connsiteX10" fmla="*/ 0 w 2836069"/>
                <a:gd name="connsiteY10" fmla="*/ 171450 h 357188"/>
                <a:gd name="connsiteX11" fmla="*/ 2381 w 2836069"/>
                <a:gd name="connsiteY11" fmla="*/ 140494 h 357188"/>
                <a:gd name="connsiteX12" fmla="*/ 9525 w 2836069"/>
                <a:gd name="connsiteY12" fmla="*/ 126206 h 357188"/>
                <a:gd name="connsiteX13" fmla="*/ 30956 w 2836069"/>
                <a:gd name="connsiteY13" fmla="*/ 107156 h 357188"/>
                <a:gd name="connsiteX14" fmla="*/ 83344 w 2836069"/>
                <a:gd name="connsiteY14" fmla="*/ 78581 h 357188"/>
                <a:gd name="connsiteX15" fmla="*/ 176212 w 2836069"/>
                <a:gd name="connsiteY15" fmla="*/ 40481 h 357188"/>
                <a:gd name="connsiteX16" fmla="*/ 278606 w 2836069"/>
                <a:gd name="connsiteY16" fmla="*/ 11906 h 357188"/>
                <a:gd name="connsiteX17" fmla="*/ 340519 w 2836069"/>
                <a:gd name="connsiteY17" fmla="*/ 0 h 357188"/>
                <a:gd name="connsiteX18" fmla="*/ 404812 w 2836069"/>
                <a:gd name="connsiteY18" fmla="*/ 16669 h 357188"/>
                <a:gd name="connsiteX19" fmla="*/ 511969 w 2836069"/>
                <a:gd name="connsiteY19" fmla="*/ 42863 h 357188"/>
                <a:gd name="connsiteX20" fmla="*/ 633412 w 2836069"/>
                <a:gd name="connsiteY20" fmla="*/ 61913 h 357188"/>
                <a:gd name="connsiteX21" fmla="*/ 792956 w 2836069"/>
                <a:gd name="connsiteY21" fmla="*/ 73819 h 357188"/>
                <a:gd name="connsiteX22" fmla="*/ 1254919 w 2836069"/>
                <a:gd name="connsiteY22" fmla="*/ 90488 h 357188"/>
                <a:gd name="connsiteX23" fmla="*/ 1683544 w 2836069"/>
                <a:gd name="connsiteY23" fmla="*/ 109538 h 357188"/>
                <a:gd name="connsiteX24" fmla="*/ 2145506 w 2836069"/>
                <a:gd name="connsiteY24" fmla="*/ 128588 h 357188"/>
                <a:gd name="connsiteX25" fmla="*/ 2378869 w 2836069"/>
                <a:gd name="connsiteY25" fmla="*/ 138113 h 357188"/>
                <a:gd name="connsiteX26" fmla="*/ 2447925 w 2836069"/>
                <a:gd name="connsiteY26" fmla="*/ 142875 h 357188"/>
                <a:gd name="connsiteX27" fmla="*/ 2516981 w 2836069"/>
                <a:gd name="connsiteY27" fmla="*/ 140494 h 357188"/>
                <a:gd name="connsiteX28" fmla="*/ 2555081 w 2836069"/>
                <a:gd name="connsiteY28" fmla="*/ 135731 h 357188"/>
                <a:gd name="connsiteX29" fmla="*/ 2588419 w 2836069"/>
                <a:gd name="connsiteY29" fmla="*/ 123825 h 357188"/>
                <a:gd name="connsiteX30" fmla="*/ 2647950 w 2836069"/>
                <a:gd name="connsiteY30" fmla="*/ 80963 h 357188"/>
                <a:gd name="connsiteX31" fmla="*/ 2836069 w 2836069"/>
                <a:gd name="connsiteY31" fmla="*/ 159544 h 357188"/>
                <a:gd name="connsiteX32" fmla="*/ 2778919 w 2836069"/>
                <a:gd name="connsiteY32" fmla="*/ 238125 h 357188"/>
                <a:gd name="connsiteX33" fmla="*/ 2747962 w 2836069"/>
                <a:gd name="connsiteY33" fmla="*/ 273844 h 357188"/>
                <a:gd name="connsiteX34" fmla="*/ 2709862 w 2836069"/>
                <a:gd name="connsiteY34" fmla="*/ 309563 h 357188"/>
                <a:gd name="connsiteX35" fmla="*/ 2657475 w 2836069"/>
                <a:gd name="connsiteY35" fmla="*/ 342900 h 357188"/>
                <a:gd name="connsiteX36" fmla="*/ 2609850 w 2836069"/>
                <a:gd name="connsiteY36" fmla="*/ 357188 h 357188"/>
                <a:gd name="connsiteX37" fmla="*/ 2512219 w 2836069"/>
                <a:gd name="connsiteY37" fmla="*/ 342900 h 357188"/>
                <a:gd name="connsiteX38" fmla="*/ 2336006 w 2836069"/>
                <a:gd name="connsiteY38" fmla="*/ 328613 h 357188"/>
                <a:gd name="connsiteX39" fmla="*/ 2164556 w 2836069"/>
                <a:gd name="connsiteY39" fmla="*/ 316706 h 357188"/>
                <a:gd name="connsiteX40" fmla="*/ 1950244 w 2836069"/>
                <a:gd name="connsiteY40" fmla="*/ 311944 h 357188"/>
                <a:gd name="connsiteX41" fmla="*/ 1643062 w 2836069"/>
                <a:gd name="connsiteY41" fmla="*/ 314325 h 357188"/>
                <a:gd name="connsiteX42" fmla="*/ 1357312 w 2836069"/>
                <a:gd name="connsiteY42" fmla="*/ 31432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36069" h="357188">
                  <a:moveTo>
                    <a:pt x="1357312" y="314325"/>
                  </a:moveTo>
                  <a:lnTo>
                    <a:pt x="816769" y="314325"/>
                  </a:lnTo>
                  <a:lnTo>
                    <a:pt x="411956" y="316706"/>
                  </a:lnTo>
                  <a:lnTo>
                    <a:pt x="252412" y="314325"/>
                  </a:lnTo>
                  <a:lnTo>
                    <a:pt x="197644" y="302419"/>
                  </a:lnTo>
                  <a:lnTo>
                    <a:pt x="152400" y="288131"/>
                  </a:lnTo>
                  <a:lnTo>
                    <a:pt x="102394" y="266700"/>
                  </a:lnTo>
                  <a:lnTo>
                    <a:pt x="61912" y="242888"/>
                  </a:lnTo>
                  <a:lnTo>
                    <a:pt x="30956" y="219075"/>
                  </a:lnTo>
                  <a:lnTo>
                    <a:pt x="9525" y="192881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9525" y="126206"/>
                  </a:lnTo>
                  <a:lnTo>
                    <a:pt x="30956" y="107156"/>
                  </a:lnTo>
                  <a:lnTo>
                    <a:pt x="83344" y="78581"/>
                  </a:lnTo>
                  <a:lnTo>
                    <a:pt x="176212" y="40481"/>
                  </a:lnTo>
                  <a:lnTo>
                    <a:pt x="278606" y="11906"/>
                  </a:lnTo>
                  <a:lnTo>
                    <a:pt x="340519" y="0"/>
                  </a:lnTo>
                  <a:lnTo>
                    <a:pt x="404812" y="16669"/>
                  </a:lnTo>
                  <a:lnTo>
                    <a:pt x="511969" y="42863"/>
                  </a:lnTo>
                  <a:lnTo>
                    <a:pt x="633412" y="61913"/>
                  </a:lnTo>
                  <a:lnTo>
                    <a:pt x="792956" y="73819"/>
                  </a:lnTo>
                  <a:lnTo>
                    <a:pt x="1254919" y="90488"/>
                  </a:lnTo>
                  <a:lnTo>
                    <a:pt x="1683544" y="109538"/>
                  </a:lnTo>
                  <a:lnTo>
                    <a:pt x="2145506" y="128588"/>
                  </a:lnTo>
                  <a:lnTo>
                    <a:pt x="2378869" y="138113"/>
                  </a:lnTo>
                  <a:lnTo>
                    <a:pt x="2447925" y="142875"/>
                  </a:lnTo>
                  <a:lnTo>
                    <a:pt x="2516981" y="140494"/>
                  </a:lnTo>
                  <a:lnTo>
                    <a:pt x="2555081" y="135731"/>
                  </a:lnTo>
                  <a:lnTo>
                    <a:pt x="2588419" y="123825"/>
                  </a:lnTo>
                  <a:lnTo>
                    <a:pt x="2647950" y="80963"/>
                  </a:lnTo>
                  <a:lnTo>
                    <a:pt x="2836069" y="159544"/>
                  </a:lnTo>
                  <a:lnTo>
                    <a:pt x="2778919" y="238125"/>
                  </a:lnTo>
                  <a:lnTo>
                    <a:pt x="2747962" y="273844"/>
                  </a:lnTo>
                  <a:lnTo>
                    <a:pt x="2709862" y="309563"/>
                  </a:lnTo>
                  <a:lnTo>
                    <a:pt x="2657475" y="342900"/>
                  </a:lnTo>
                  <a:lnTo>
                    <a:pt x="2609850" y="357188"/>
                  </a:lnTo>
                  <a:lnTo>
                    <a:pt x="2512219" y="342900"/>
                  </a:lnTo>
                  <a:lnTo>
                    <a:pt x="2336006" y="328613"/>
                  </a:lnTo>
                  <a:lnTo>
                    <a:pt x="2164556" y="316706"/>
                  </a:lnTo>
                  <a:lnTo>
                    <a:pt x="1950244" y="311944"/>
                  </a:lnTo>
                  <a:lnTo>
                    <a:pt x="1643062" y="314325"/>
                  </a:lnTo>
                  <a:lnTo>
                    <a:pt x="1357312" y="3143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8B59D2C0-6DBF-4314-81A7-09862A431B1D}"/>
                </a:ext>
              </a:extLst>
            </p:cNvPr>
            <p:cNvSpPr/>
            <p:nvPr/>
          </p:nvSpPr>
          <p:spPr>
            <a:xfrm>
              <a:off x="5008563" y="3990975"/>
              <a:ext cx="1320800" cy="1093788"/>
            </a:xfrm>
            <a:custGeom>
              <a:avLst/>
              <a:gdLst>
                <a:gd name="connsiteX0" fmla="*/ 985837 w 1321594"/>
                <a:gd name="connsiteY0" fmla="*/ 416719 h 1092994"/>
                <a:gd name="connsiteX1" fmla="*/ 759619 w 1321594"/>
                <a:gd name="connsiteY1" fmla="*/ 650081 h 1092994"/>
                <a:gd name="connsiteX2" fmla="*/ 600075 w 1321594"/>
                <a:gd name="connsiteY2" fmla="*/ 802481 h 1092994"/>
                <a:gd name="connsiteX3" fmla="*/ 411956 w 1321594"/>
                <a:gd name="connsiteY3" fmla="*/ 978694 h 1092994"/>
                <a:gd name="connsiteX4" fmla="*/ 369094 w 1321594"/>
                <a:gd name="connsiteY4" fmla="*/ 1042988 h 1092994"/>
                <a:gd name="connsiteX5" fmla="*/ 340519 w 1321594"/>
                <a:gd name="connsiteY5" fmla="*/ 1073944 h 1092994"/>
                <a:gd name="connsiteX6" fmla="*/ 321469 w 1321594"/>
                <a:gd name="connsiteY6" fmla="*/ 1088231 h 1092994"/>
                <a:gd name="connsiteX7" fmla="*/ 302419 w 1321594"/>
                <a:gd name="connsiteY7" fmla="*/ 1092994 h 1092994"/>
                <a:gd name="connsiteX8" fmla="*/ 280987 w 1321594"/>
                <a:gd name="connsiteY8" fmla="*/ 1088231 h 1092994"/>
                <a:gd name="connsiteX9" fmla="*/ 247650 w 1321594"/>
                <a:gd name="connsiteY9" fmla="*/ 1069181 h 1092994"/>
                <a:gd name="connsiteX10" fmla="*/ 185737 w 1321594"/>
                <a:gd name="connsiteY10" fmla="*/ 1007269 h 1092994"/>
                <a:gd name="connsiteX11" fmla="*/ 119062 w 1321594"/>
                <a:gd name="connsiteY11" fmla="*/ 923925 h 1092994"/>
                <a:gd name="connsiteX12" fmla="*/ 59531 w 1321594"/>
                <a:gd name="connsiteY12" fmla="*/ 828675 h 1092994"/>
                <a:gd name="connsiteX13" fmla="*/ 19050 w 1321594"/>
                <a:gd name="connsiteY13" fmla="*/ 757238 h 1092994"/>
                <a:gd name="connsiteX14" fmla="*/ 7144 w 1321594"/>
                <a:gd name="connsiteY14" fmla="*/ 735806 h 1092994"/>
                <a:gd name="connsiteX15" fmla="*/ 0 w 1321594"/>
                <a:gd name="connsiteY15" fmla="*/ 707231 h 1092994"/>
                <a:gd name="connsiteX16" fmla="*/ 4762 w 1321594"/>
                <a:gd name="connsiteY16" fmla="*/ 676275 h 1092994"/>
                <a:gd name="connsiteX17" fmla="*/ 9525 w 1321594"/>
                <a:gd name="connsiteY17" fmla="*/ 664369 h 1092994"/>
                <a:gd name="connsiteX18" fmla="*/ 21431 w 1321594"/>
                <a:gd name="connsiteY18" fmla="*/ 659606 h 1092994"/>
                <a:gd name="connsiteX19" fmla="*/ 33337 w 1321594"/>
                <a:gd name="connsiteY19" fmla="*/ 659606 h 1092994"/>
                <a:gd name="connsiteX20" fmla="*/ 71437 w 1321594"/>
                <a:gd name="connsiteY20" fmla="*/ 681038 h 1092994"/>
                <a:gd name="connsiteX21" fmla="*/ 88106 w 1321594"/>
                <a:gd name="connsiteY21" fmla="*/ 692944 h 1092994"/>
                <a:gd name="connsiteX22" fmla="*/ 121444 w 1321594"/>
                <a:gd name="connsiteY22" fmla="*/ 702469 h 1092994"/>
                <a:gd name="connsiteX23" fmla="*/ 152400 w 1321594"/>
                <a:gd name="connsiteY23" fmla="*/ 707231 h 1092994"/>
                <a:gd name="connsiteX24" fmla="*/ 195262 w 1321594"/>
                <a:gd name="connsiteY24" fmla="*/ 709613 h 1092994"/>
                <a:gd name="connsiteX25" fmla="*/ 226219 w 1321594"/>
                <a:gd name="connsiteY25" fmla="*/ 707231 h 1092994"/>
                <a:gd name="connsiteX26" fmla="*/ 264319 w 1321594"/>
                <a:gd name="connsiteY26" fmla="*/ 702469 h 1092994"/>
                <a:gd name="connsiteX27" fmla="*/ 366712 w 1321594"/>
                <a:gd name="connsiteY27" fmla="*/ 657225 h 1092994"/>
                <a:gd name="connsiteX28" fmla="*/ 485775 w 1321594"/>
                <a:gd name="connsiteY28" fmla="*/ 588169 h 1092994"/>
                <a:gd name="connsiteX29" fmla="*/ 702469 w 1321594"/>
                <a:gd name="connsiteY29" fmla="*/ 433388 h 1092994"/>
                <a:gd name="connsiteX30" fmla="*/ 850106 w 1321594"/>
                <a:gd name="connsiteY30" fmla="*/ 328613 h 1092994"/>
                <a:gd name="connsiteX31" fmla="*/ 988219 w 1321594"/>
                <a:gd name="connsiteY31" fmla="*/ 226219 h 1092994"/>
                <a:gd name="connsiteX32" fmla="*/ 1128712 w 1321594"/>
                <a:gd name="connsiteY32" fmla="*/ 119063 h 1092994"/>
                <a:gd name="connsiteX33" fmla="*/ 1243012 w 1321594"/>
                <a:gd name="connsiteY33" fmla="*/ 30956 h 1092994"/>
                <a:gd name="connsiteX34" fmla="*/ 1266825 w 1321594"/>
                <a:gd name="connsiteY34" fmla="*/ 11906 h 1092994"/>
                <a:gd name="connsiteX35" fmla="*/ 1290637 w 1321594"/>
                <a:gd name="connsiteY35" fmla="*/ 0 h 1092994"/>
                <a:gd name="connsiteX36" fmla="*/ 1302544 w 1321594"/>
                <a:gd name="connsiteY36" fmla="*/ 0 h 1092994"/>
                <a:gd name="connsiteX37" fmla="*/ 1316831 w 1321594"/>
                <a:gd name="connsiteY37" fmla="*/ 4763 h 1092994"/>
                <a:gd name="connsiteX38" fmla="*/ 1321594 w 1321594"/>
                <a:gd name="connsiteY38" fmla="*/ 14288 h 1092994"/>
                <a:gd name="connsiteX39" fmla="*/ 1321594 w 1321594"/>
                <a:gd name="connsiteY39" fmla="*/ 30956 h 1092994"/>
                <a:gd name="connsiteX40" fmla="*/ 1309687 w 1321594"/>
                <a:gd name="connsiteY40" fmla="*/ 59531 h 1092994"/>
                <a:gd name="connsiteX41" fmla="*/ 1254919 w 1321594"/>
                <a:gd name="connsiteY41" fmla="*/ 121444 h 1092994"/>
                <a:gd name="connsiteX42" fmla="*/ 1159669 w 1321594"/>
                <a:gd name="connsiteY42" fmla="*/ 223838 h 1092994"/>
                <a:gd name="connsiteX43" fmla="*/ 985837 w 1321594"/>
                <a:gd name="connsiteY43" fmla="*/ 416719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1594" h="1092994">
                  <a:moveTo>
                    <a:pt x="985837" y="416719"/>
                  </a:moveTo>
                  <a:lnTo>
                    <a:pt x="759619" y="650081"/>
                  </a:lnTo>
                  <a:lnTo>
                    <a:pt x="600075" y="802481"/>
                  </a:lnTo>
                  <a:lnTo>
                    <a:pt x="411956" y="978694"/>
                  </a:lnTo>
                  <a:lnTo>
                    <a:pt x="369094" y="1042988"/>
                  </a:lnTo>
                  <a:lnTo>
                    <a:pt x="340519" y="1073944"/>
                  </a:lnTo>
                  <a:lnTo>
                    <a:pt x="321469" y="1088231"/>
                  </a:lnTo>
                  <a:lnTo>
                    <a:pt x="302419" y="1092994"/>
                  </a:lnTo>
                  <a:lnTo>
                    <a:pt x="280987" y="1088231"/>
                  </a:lnTo>
                  <a:lnTo>
                    <a:pt x="247650" y="1069181"/>
                  </a:lnTo>
                  <a:lnTo>
                    <a:pt x="185737" y="1007269"/>
                  </a:lnTo>
                  <a:lnTo>
                    <a:pt x="119062" y="923925"/>
                  </a:lnTo>
                  <a:lnTo>
                    <a:pt x="59531" y="828675"/>
                  </a:lnTo>
                  <a:lnTo>
                    <a:pt x="19050" y="757238"/>
                  </a:lnTo>
                  <a:lnTo>
                    <a:pt x="7144" y="735806"/>
                  </a:lnTo>
                  <a:lnTo>
                    <a:pt x="0" y="707231"/>
                  </a:lnTo>
                  <a:lnTo>
                    <a:pt x="4762" y="676275"/>
                  </a:lnTo>
                  <a:lnTo>
                    <a:pt x="9525" y="664369"/>
                  </a:lnTo>
                  <a:lnTo>
                    <a:pt x="21431" y="659606"/>
                  </a:lnTo>
                  <a:lnTo>
                    <a:pt x="33337" y="659606"/>
                  </a:lnTo>
                  <a:lnTo>
                    <a:pt x="71437" y="681038"/>
                  </a:lnTo>
                  <a:lnTo>
                    <a:pt x="88106" y="692944"/>
                  </a:lnTo>
                  <a:lnTo>
                    <a:pt x="121444" y="702469"/>
                  </a:lnTo>
                  <a:lnTo>
                    <a:pt x="152400" y="707231"/>
                  </a:lnTo>
                  <a:lnTo>
                    <a:pt x="195262" y="709613"/>
                  </a:lnTo>
                  <a:lnTo>
                    <a:pt x="226219" y="707231"/>
                  </a:lnTo>
                  <a:lnTo>
                    <a:pt x="264319" y="702469"/>
                  </a:lnTo>
                  <a:lnTo>
                    <a:pt x="366712" y="657225"/>
                  </a:lnTo>
                  <a:lnTo>
                    <a:pt x="485775" y="588169"/>
                  </a:lnTo>
                  <a:lnTo>
                    <a:pt x="702469" y="433388"/>
                  </a:lnTo>
                  <a:lnTo>
                    <a:pt x="850106" y="328613"/>
                  </a:lnTo>
                  <a:lnTo>
                    <a:pt x="988219" y="226219"/>
                  </a:lnTo>
                  <a:lnTo>
                    <a:pt x="1128712" y="119063"/>
                  </a:lnTo>
                  <a:lnTo>
                    <a:pt x="1243012" y="30956"/>
                  </a:lnTo>
                  <a:lnTo>
                    <a:pt x="1266825" y="11906"/>
                  </a:lnTo>
                  <a:lnTo>
                    <a:pt x="1290637" y="0"/>
                  </a:lnTo>
                  <a:lnTo>
                    <a:pt x="1302544" y="0"/>
                  </a:lnTo>
                  <a:lnTo>
                    <a:pt x="1316831" y="4763"/>
                  </a:lnTo>
                  <a:lnTo>
                    <a:pt x="1321594" y="14288"/>
                  </a:lnTo>
                  <a:lnTo>
                    <a:pt x="1321594" y="30956"/>
                  </a:lnTo>
                  <a:lnTo>
                    <a:pt x="1309687" y="59531"/>
                  </a:lnTo>
                  <a:lnTo>
                    <a:pt x="1254919" y="121444"/>
                  </a:lnTo>
                  <a:lnTo>
                    <a:pt x="1159669" y="223838"/>
                  </a:lnTo>
                  <a:lnTo>
                    <a:pt x="985837" y="4167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1AE27A5C-3F6F-4FE6-BBCE-B705F92AF8FC}"/>
                </a:ext>
              </a:extLst>
            </p:cNvPr>
            <p:cNvSpPr/>
            <p:nvPr/>
          </p:nvSpPr>
          <p:spPr>
            <a:xfrm>
              <a:off x="7246938" y="3941764"/>
              <a:ext cx="1211262" cy="1457325"/>
            </a:xfrm>
            <a:custGeom>
              <a:avLst/>
              <a:gdLst>
                <a:gd name="connsiteX0" fmla="*/ 481012 w 1212056"/>
                <a:gd name="connsiteY0" fmla="*/ 600075 h 1457325"/>
                <a:gd name="connsiteX1" fmla="*/ 283369 w 1212056"/>
                <a:gd name="connsiteY1" fmla="*/ 366712 h 1457325"/>
                <a:gd name="connsiteX2" fmla="*/ 147637 w 1212056"/>
                <a:gd name="connsiteY2" fmla="*/ 219075 h 1457325"/>
                <a:gd name="connsiteX3" fmla="*/ 0 w 1212056"/>
                <a:gd name="connsiteY3" fmla="*/ 73819 h 1457325"/>
                <a:gd name="connsiteX4" fmla="*/ 19050 w 1212056"/>
                <a:gd name="connsiteY4" fmla="*/ 0 h 1457325"/>
                <a:gd name="connsiteX5" fmla="*/ 128587 w 1212056"/>
                <a:gd name="connsiteY5" fmla="*/ 57150 h 1457325"/>
                <a:gd name="connsiteX6" fmla="*/ 214312 w 1212056"/>
                <a:gd name="connsiteY6" fmla="*/ 114300 h 1457325"/>
                <a:gd name="connsiteX7" fmla="*/ 359569 w 1212056"/>
                <a:gd name="connsiteY7" fmla="*/ 214312 h 1457325"/>
                <a:gd name="connsiteX8" fmla="*/ 452437 w 1212056"/>
                <a:gd name="connsiteY8" fmla="*/ 288131 h 1457325"/>
                <a:gd name="connsiteX9" fmla="*/ 573881 w 1212056"/>
                <a:gd name="connsiteY9" fmla="*/ 381000 h 1457325"/>
                <a:gd name="connsiteX10" fmla="*/ 661987 w 1212056"/>
                <a:gd name="connsiteY10" fmla="*/ 452437 h 1457325"/>
                <a:gd name="connsiteX11" fmla="*/ 723900 w 1212056"/>
                <a:gd name="connsiteY11" fmla="*/ 504825 h 1457325"/>
                <a:gd name="connsiteX12" fmla="*/ 790575 w 1212056"/>
                <a:gd name="connsiteY12" fmla="*/ 564356 h 1457325"/>
                <a:gd name="connsiteX13" fmla="*/ 862012 w 1212056"/>
                <a:gd name="connsiteY13" fmla="*/ 631031 h 1457325"/>
                <a:gd name="connsiteX14" fmla="*/ 926306 w 1212056"/>
                <a:gd name="connsiteY14" fmla="*/ 695325 h 1457325"/>
                <a:gd name="connsiteX15" fmla="*/ 997744 w 1212056"/>
                <a:gd name="connsiteY15" fmla="*/ 781050 h 1457325"/>
                <a:gd name="connsiteX16" fmla="*/ 1050131 w 1212056"/>
                <a:gd name="connsiteY16" fmla="*/ 850106 h 1457325"/>
                <a:gd name="connsiteX17" fmla="*/ 1097756 w 1212056"/>
                <a:gd name="connsiteY17" fmla="*/ 931069 h 1457325"/>
                <a:gd name="connsiteX18" fmla="*/ 1145381 w 1212056"/>
                <a:gd name="connsiteY18" fmla="*/ 1023937 h 1457325"/>
                <a:gd name="connsiteX19" fmla="*/ 1178719 w 1212056"/>
                <a:gd name="connsiteY19" fmla="*/ 1109662 h 1457325"/>
                <a:gd name="connsiteX20" fmla="*/ 1197769 w 1212056"/>
                <a:gd name="connsiteY20" fmla="*/ 1171575 h 1457325"/>
                <a:gd name="connsiteX21" fmla="*/ 1207294 w 1212056"/>
                <a:gd name="connsiteY21" fmla="*/ 1221581 h 1457325"/>
                <a:gd name="connsiteX22" fmla="*/ 1212056 w 1212056"/>
                <a:gd name="connsiteY22" fmla="*/ 1262062 h 1457325"/>
                <a:gd name="connsiteX23" fmla="*/ 1207294 w 1212056"/>
                <a:gd name="connsiteY23" fmla="*/ 1304925 h 1457325"/>
                <a:gd name="connsiteX24" fmla="*/ 1193006 w 1212056"/>
                <a:gd name="connsiteY24" fmla="*/ 1364456 h 1457325"/>
                <a:gd name="connsiteX25" fmla="*/ 1173956 w 1212056"/>
                <a:gd name="connsiteY25" fmla="*/ 1412081 h 1457325"/>
                <a:gd name="connsiteX26" fmla="*/ 1143000 w 1212056"/>
                <a:gd name="connsiteY26" fmla="*/ 1447800 h 1457325"/>
                <a:gd name="connsiteX27" fmla="*/ 1116806 w 1212056"/>
                <a:gd name="connsiteY27" fmla="*/ 1457325 h 1457325"/>
                <a:gd name="connsiteX28" fmla="*/ 1081087 w 1212056"/>
                <a:gd name="connsiteY28" fmla="*/ 1454944 h 1457325"/>
                <a:gd name="connsiteX29" fmla="*/ 1023937 w 1212056"/>
                <a:gd name="connsiteY29" fmla="*/ 1440656 h 1457325"/>
                <a:gd name="connsiteX30" fmla="*/ 983456 w 1212056"/>
                <a:gd name="connsiteY30" fmla="*/ 1416844 h 1457325"/>
                <a:gd name="connsiteX31" fmla="*/ 945356 w 1212056"/>
                <a:gd name="connsiteY31" fmla="*/ 1383506 h 1457325"/>
                <a:gd name="connsiteX32" fmla="*/ 916781 w 1212056"/>
                <a:gd name="connsiteY32" fmla="*/ 1340644 h 1457325"/>
                <a:gd name="connsiteX33" fmla="*/ 897731 w 1212056"/>
                <a:gd name="connsiteY33" fmla="*/ 1295400 h 1457325"/>
                <a:gd name="connsiteX34" fmla="*/ 842962 w 1212056"/>
                <a:gd name="connsiteY34" fmla="*/ 1178719 h 1457325"/>
                <a:gd name="connsiteX35" fmla="*/ 766762 w 1212056"/>
                <a:gd name="connsiteY35" fmla="*/ 1031081 h 1457325"/>
                <a:gd name="connsiteX36" fmla="*/ 657225 w 1212056"/>
                <a:gd name="connsiteY36" fmla="*/ 847725 h 1457325"/>
                <a:gd name="connsiteX37" fmla="*/ 481012 w 1212056"/>
                <a:gd name="connsiteY37" fmla="*/ 6000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2056" h="1457325">
                  <a:moveTo>
                    <a:pt x="481012" y="600075"/>
                  </a:moveTo>
                  <a:lnTo>
                    <a:pt x="283369" y="366712"/>
                  </a:lnTo>
                  <a:lnTo>
                    <a:pt x="147637" y="219075"/>
                  </a:lnTo>
                  <a:lnTo>
                    <a:pt x="0" y="73819"/>
                  </a:lnTo>
                  <a:lnTo>
                    <a:pt x="19050" y="0"/>
                  </a:lnTo>
                  <a:lnTo>
                    <a:pt x="128587" y="57150"/>
                  </a:lnTo>
                  <a:lnTo>
                    <a:pt x="214312" y="114300"/>
                  </a:lnTo>
                  <a:lnTo>
                    <a:pt x="359569" y="214312"/>
                  </a:lnTo>
                  <a:lnTo>
                    <a:pt x="452437" y="288131"/>
                  </a:lnTo>
                  <a:lnTo>
                    <a:pt x="573881" y="381000"/>
                  </a:lnTo>
                  <a:lnTo>
                    <a:pt x="661987" y="452437"/>
                  </a:lnTo>
                  <a:lnTo>
                    <a:pt x="723900" y="504825"/>
                  </a:lnTo>
                  <a:lnTo>
                    <a:pt x="790575" y="564356"/>
                  </a:lnTo>
                  <a:lnTo>
                    <a:pt x="862012" y="631031"/>
                  </a:lnTo>
                  <a:lnTo>
                    <a:pt x="926306" y="695325"/>
                  </a:lnTo>
                  <a:lnTo>
                    <a:pt x="997744" y="781050"/>
                  </a:lnTo>
                  <a:lnTo>
                    <a:pt x="1050131" y="850106"/>
                  </a:lnTo>
                  <a:lnTo>
                    <a:pt x="1097756" y="931069"/>
                  </a:lnTo>
                  <a:lnTo>
                    <a:pt x="1145381" y="1023937"/>
                  </a:lnTo>
                  <a:lnTo>
                    <a:pt x="1178719" y="1109662"/>
                  </a:lnTo>
                  <a:lnTo>
                    <a:pt x="1197769" y="1171575"/>
                  </a:lnTo>
                  <a:lnTo>
                    <a:pt x="1207294" y="1221581"/>
                  </a:lnTo>
                  <a:lnTo>
                    <a:pt x="1212056" y="1262062"/>
                  </a:lnTo>
                  <a:lnTo>
                    <a:pt x="1207294" y="1304925"/>
                  </a:lnTo>
                  <a:lnTo>
                    <a:pt x="1193006" y="1364456"/>
                  </a:lnTo>
                  <a:lnTo>
                    <a:pt x="1173956" y="1412081"/>
                  </a:lnTo>
                  <a:lnTo>
                    <a:pt x="1143000" y="1447800"/>
                  </a:lnTo>
                  <a:lnTo>
                    <a:pt x="1116806" y="1457325"/>
                  </a:lnTo>
                  <a:lnTo>
                    <a:pt x="1081087" y="1454944"/>
                  </a:lnTo>
                  <a:lnTo>
                    <a:pt x="1023937" y="1440656"/>
                  </a:lnTo>
                  <a:lnTo>
                    <a:pt x="983456" y="1416844"/>
                  </a:lnTo>
                  <a:lnTo>
                    <a:pt x="945356" y="1383506"/>
                  </a:lnTo>
                  <a:lnTo>
                    <a:pt x="916781" y="1340644"/>
                  </a:lnTo>
                  <a:lnTo>
                    <a:pt x="897731" y="1295400"/>
                  </a:lnTo>
                  <a:lnTo>
                    <a:pt x="842962" y="1178719"/>
                  </a:lnTo>
                  <a:lnTo>
                    <a:pt x="766762" y="1031081"/>
                  </a:lnTo>
                  <a:lnTo>
                    <a:pt x="657225" y="847725"/>
                  </a:lnTo>
                  <a:lnTo>
                    <a:pt x="481012" y="600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530DB4B6-6C9A-4FC5-B421-FBEED5B5102A}"/>
              </a:ext>
            </a:extLst>
          </p:cNvPr>
          <p:cNvGrpSpPr/>
          <p:nvPr/>
        </p:nvGrpSpPr>
        <p:grpSpPr>
          <a:xfrm>
            <a:off x="3660776" y="1674813"/>
            <a:ext cx="4797424" cy="4057651"/>
            <a:chOff x="3660776" y="1674813"/>
            <a:chExt cx="4797424" cy="4057651"/>
          </a:xfrm>
          <a:solidFill>
            <a:schemeClr val="tx1"/>
          </a:solidFill>
        </p:grpSpPr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2F1BA8ED-E3B3-443D-898C-FF2FA5D9A410}"/>
                </a:ext>
              </a:extLst>
            </p:cNvPr>
            <p:cNvSpPr/>
            <p:nvPr/>
          </p:nvSpPr>
          <p:spPr>
            <a:xfrm>
              <a:off x="5999163" y="2998788"/>
              <a:ext cx="715962" cy="723900"/>
            </a:xfrm>
            <a:custGeom>
              <a:avLst/>
              <a:gdLst>
                <a:gd name="connsiteX0" fmla="*/ 383381 w 716756"/>
                <a:gd name="connsiteY0" fmla="*/ 473869 h 723900"/>
                <a:gd name="connsiteX1" fmla="*/ 297656 w 716756"/>
                <a:gd name="connsiteY1" fmla="*/ 335756 h 723900"/>
                <a:gd name="connsiteX2" fmla="*/ 252412 w 716756"/>
                <a:gd name="connsiteY2" fmla="*/ 266700 h 723900"/>
                <a:gd name="connsiteX3" fmla="*/ 214312 w 716756"/>
                <a:gd name="connsiteY3" fmla="*/ 214312 h 723900"/>
                <a:gd name="connsiteX4" fmla="*/ 166687 w 716756"/>
                <a:gd name="connsiteY4" fmla="*/ 164306 h 723900"/>
                <a:gd name="connsiteX5" fmla="*/ 102394 w 716756"/>
                <a:gd name="connsiteY5" fmla="*/ 107156 h 723900"/>
                <a:gd name="connsiteX6" fmla="*/ 42862 w 716756"/>
                <a:gd name="connsiteY6" fmla="*/ 66675 h 723900"/>
                <a:gd name="connsiteX7" fmla="*/ 19050 w 716756"/>
                <a:gd name="connsiteY7" fmla="*/ 50006 h 723900"/>
                <a:gd name="connsiteX8" fmla="*/ 2381 w 716756"/>
                <a:gd name="connsiteY8" fmla="*/ 28575 h 723900"/>
                <a:gd name="connsiteX9" fmla="*/ 0 w 716756"/>
                <a:gd name="connsiteY9" fmla="*/ 7144 h 723900"/>
                <a:gd name="connsiteX10" fmla="*/ 9525 w 716756"/>
                <a:gd name="connsiteY10" fmla="*/ 0 h 723900"/>
                <a:gd name="connsiteX11" fmla="*/ 47625 w 716756"/>
                <a:gd name="connsiteY11" fmla="*/ 2381 h 723900"/>
                <a:gd name="connsiteX12" fmla="*/ 111919 w 716756"/>
                <a:gd name="connsiteY12" fmla="*/ 19050 h 723900"/>
                <a:gd name="connsiteX13" fmla="*/ 219075 w 716756"/>
                <a:gd name="connsiteY13" fmla="*/ 54769 h 723900"/>
                <a:gd name="connsiteX14" fmla="*/ 290512 w 716756"/>
                <a:gd name="connsiteY14" fmla="*/ 85725 h 723900"/>
                <a:gd name="connsiteX15" fmla="*/ 361950 w 716756"/>
                <a:gd name="connsiteY15" fmla="*/ 116681 h 723900"/>
                <a:gd name="connsiteX16" fmla="*/ 431006 w 716756"/>
                <a:gd name="connsiteY16" fmla="*/ 159544 h 723900"/>
                <a:gd name="connsiteX17" fmla="*/ 502444 w 716756"/>
                <a:gd name="connsiteY17" fmla="*/ 209550 h 723900"/>
                <a:gd name="connsiteX18" fmla="*/ 566737 w 716756"/>
                <a:gd name="connsiteY18" fmla="*/ 257175 h 723900"/>
                <a:gd name="connsiteX19" fmla="*/ 595312 w 716756"/>
                <a:gd name="connsiteY19" fmla="*/ 288131 h 723900"/>
                <a:gd name="connsiteX20" fmla="*/ 647700 w 716756"/>
                <a:gd name="connsiteY20" fmla="*/ 373856 h 723900"/>
                <a:gd name="connsiteX21" fmla="*/ 676275 w 716756"/>
                <a:gd name="connsiteY21" fmla="*/ 442912 h 723900"/>
                <a:gd name="connsiteX22" fmla="*/ 690562 w 716756"/>
                <a:gd name="connsiteY22" fmla="*/ 478631 h 723900"/>
                <a:gd name="connsiteX23" fmla="*/ 707231 w 716756"/>
                <a:gd name="connsiteY23" fmla="*/ 528637 h 723900"/>
                <a:gd name="connsiteX24" fmla="*/ 716756 w 716756"/>
                <a:gd name="connsiteY24" fmla="*/ 571500 h 723900"/>
                <a:gd name="connsiteX25" fmla="*/ 714375 w 716756"/>
                <a:gd name="connsiteY25" fmla="*/ 600075 h 723900"/>
                <a:gd name="connsiteX26" fmla="*/ 702469 w 716756"/>
                <a:gd name="connsiteY26" fmla="*/ 633412 h 723900"/>
                <a:gd name="connsiteX27" fmla="*/ 659606 w 716756"/>
                <a:gd name="connsiteY27" fmla="*/ 685800 h 723900"/>
                <a:gd name="connsiteX28" fmla="*/ 638175 w 716756"/>
                <a:gd name="connsiteY28" fmla="*/ 709612 h 723900"/>
                <a:gd name="connsiteX29" fmla="*/ 611981 w 716756"/>
                <a:gd name="connsiteY29" fmla="*/ 723900 h 723900"/>
                <a:gd name="connsiteX30" fmla="*/ 581025 w 716756"/>
                <a:gd name="connsiteY30" fmla="*/ 723900 h 723900"/>
                <a:gd name="connsiteX31" fmla="*/ 547687 w 716756"/>
                <a:gd name="connsiteY31" fmla="*/ 714375 h 723900"/>
                <a:gd name="connsiteX32" fmla="*/ 521494 w 716756"/>
                <a:gd name="connsiteY32" fmla="*/ 695325 h 723900"/>
                <a:gd name="connsiteX33" fmla="*/ 485775 w 716756"/>
                <a:gd name="connsiteY33" fmla="*/ 650081 h 723900"/>
                <a:gd name="connsiteX34" fmla="*/ 459581 w 716756"/>
                <a:gd name="connsiteY34" fmla="*/ 597694 h 723900"/>
                <a:gd name="connsiteX35" fmla="*/ 426244 w 716756"/>
                <a:gd name="connsiteY35" fmla="*/ 542925 h 723900"/>
                <a:gd name="connsiteX36" fmla="*/ 383381 w 716756"/>
                <a:gd name="connsiteY36" fmla="*/ 4738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723900">
                  <a:moveTo>
                    <a:pt x="383381" y="473869"/>
                  </a:moveTo>
                  <a:lnTo>
                    <a:pt x="297656" y="335756"/>
                  </a:lnTo>
                  <a:lnTo>
                    <a:pt x="252412" y="266700"/>
                  </a:lnTo>
                  <a:lnTo>
                    <a:pt x="214312" y="214312"/>
                  </a:lnTo>
                  <a:lnTo>
                    <a:pt x="166687" y="164306"/>
                  </a:lnTo>
                  <a:lnTo>
                    <a:pt x="102394" y="107156"/>
                  </a:lnTo>
                  <a:lnTo>
                    <a:pt x="42862" y="66675"/>
                  </a:lnTo>
                  <a:lnTo>
                    <a:pt x="19050" y="50006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47625" y="2381"/>
                  </a:lnTo>
                  <a:lnTo>
                    <a:pt x="111919" y="19050"/>
                  </a:lnTo>
                  <a:lnTo>
                    <a:pt x="219075" y="54769"/>
                  </a:lnTo>
                  <a:lnTo>
                    <a:pt x="290512" y="85725"/>
                  </a:lnTo>
                  <a:lnTo>
                    <a:pt x="361950" y="116681"/>
                  </a:lnTo>
                  <a:lnTo>
                    <a:pt x="431006" y="159544"/>
                  </a:lnTo>
                  <a:lnTo>
                    <a:pt x="502444" y="209550"/>
                  </a:lnTo>
                  <a:lnTo>
                    <a:pt x="566737" y="257175"/>
                  </a:lnTo>
                  <a:lnTo>
                    <a:pt x="595312" y="288131"/>
                  </a:lnTo>
                  <a:lnTo>
                    <a:pt x="647700" y="373856"/>
                  </a:lnTo>
                  <a:lnTo>
                    <a:pt x="676275" y="442912"/>
                  </a:lnTo>
                  <a:lnTo>
                    <a:pt x="690562" y="478631"/>
                  </a:lnTo>
                  <a:lnTo>
                    <a:pt x="707231" y="528637"/>
                  </a:lnTo>
                  <a:lnTo>
                    <a:pt x="716756" y="571500"/>
                  </a:lnTo>
                  <a:lnTo>
                    <a:pt x="714375" y="600075"/>
                  </a:lnTo>
                  <a:lnTo>
                    <a:pt x="702469" y="633412"/>
                  </a:lnTo>
                  <a:lnTo>
                    <a:pt x="659606" y="685800"/>
                  </a:lnTo>
                  <a:lnTo>
                    <a:pt x="638175" y="709612"/>
                  </a:lnTo>
                  <a:lnTo>
                    <a:pt x="611981" y="723900"/>
                  </a:lnTo>
                  <a:lnTo>
                    <a:pt x="581025" y="723900"/>
                  </a:lnTo>
                  <a:lnTo>
                    <a:pt x="547687" y="714375"/>
                  </a:lnTo>
                  <a:lnTo>
                    <a:pt x="521494" y="695325"/>
                  </a:lnTo>
                  <a:lnTo>
                    <a:pt x="485775" y="650081"/>
                  </a:lnTo>
                  <a:lnTo>
                    <a:pt x="459581" y="597694"/>
                  </a:lnTo>
                  <a:lnTo>
                    <a:pt x="426244" y="542925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FDB162C9-0E42-4A27-A121-6858FDDCF64B}"/>
                </a:ext>
              </a:extLst>
            </p:cNvPr>
            <p:cNvSpPr/>
            <p:nvPr/>
          </p:nvSpPr>
          <p:spPr>
            <a:xfrm rot="16200000">
              <a:off x="3194845" y="2140744"/>
              <a:ext cx="2330450" cy="1398588"/>
            </a:xfrm>
            <a:custGeom>
              <a:avLst/>
              <a:gdLst>
                <a:gd name="connsiteX0" fmla="*/ 1235869 w 2331244"/>
                <a:gd name="connsiteY0" fmla="*/ 992981 h 1397793"/>
                <a:gd name="connsiteX1" fmla="*/ 1045369 w 2331244"/>
                <a:gd name="connsiteY1" fmla="*/ 878681 h 1397793"/>
                <a:gd name="connsiteX2" fmla="*/ 919163 w 2331244"/>
                <a:gd name="connsiteY2" fmla="*/ 795337 h 1397793"/>
                <a:gd name="connsiteX3" fmla="*/ 762000 w 2331244"/>
                <a:gd name="connsiteY3" fmla="*/ 700087 h 1397793"/>
                <a:gd name="connsiteX4" fmla="*/ 607219 w 2331244"/>
                <a:gd name="connsiteY4" fmla="*/ 597693 h 1397793"/>
                <a:gd name="connsiteX5" fmla="*/ 488156 w 2331244"/>
                <a:gd name="connsiteY5" fmla="*/ 509587 h 1397793"/>
                <a:gd name="connsiteX6" fmla="*/ 381000 w 2331244"/>
                <a:gd name="connsiteY6" fmla="*/ 419100 h 1397793"/>
                <a:gd name="connsiteX7" fmla="*/ 297656 w 2331244"/>
                <a:gd name="connsiteY7" fmla="*/ 345281 h 1397793"/>
                <a:gd name="connsiteX8" fmla="*/ 195263 w 2331244"/>
                <a:gd name="connsiteY8" fmla="*/ 252412 h 1397793"/>
                <a:gd name="connsiteX9" fmla="*/ 130969 w 2331244"/>
                <a:gd name="connsiteY9" fmla="*/ 188118 h 1397793"/>
                <a:gd name="connsiteX10" fmla="*/ 57150 w 2331244"/>
                <a:gd name="connsiteY10" fmla="*/ 109537 h 1397793"/>
                <a:gd name="connsiteX11" fmla="*/ 23813 w 2331244"/>
                <a:gd name="connsiteY11" fmla="*/ 73818 h 1397793"/>
                <a:gd name="connsiteX12" fmla="*/ 11906 w 2331244"/>
                <a:gd name="connsiteY12" fmla="*/ 57150 h 1397793"/>
                <a:gd name="connsiteX13" fmla="*/ 0 w 2331244"/>
                <a:gd name="connsiteY13" fmla="*/ 30956 h 1397793"/>
                <a:gd name="connsiteX14" fmla="*/ 2381 w 2331244"/>
                <a:gd name="connsiteY14" fmla="*/ 11906 h 1397793"/>
                <a:gd name="connsiteX15" fmla="*/ 11906 w 2331244"/>
                <a:gd name="connsiteY15" fmla="*/ 0 h 1397793"/>
                <a:gd name="connsiteX16" fmla="*/ 35719 w 2331244"/>
                <a:gd name="connsiteY16" fmla="*/ 2381 h 1397793"/>
                <a:gd name="connsiteX17" fmla="*/ 95250 w 2331244"/>
                <a:gd name="connsiteY17" fmla="*/ 38100 h 1397793"/>
                <a:gd name="connsiteX18" fmla="*/ 259556 w 2331244"/>
                <a:gd name="connsiteY18" fmla="*/ 145256 h 1397793"/>
                <a:gd name="connsiteX19" fmla="*/ 438150 w 2331244"/>
                <a:gd name="connsiteY19" fmla="*/ 259556 h 1397793"/>
                <a:gd name="connsiteX20" fmla="*/ 600075 w 2331244"/>
                <a:gd name="connsiteY20" fmla="*/ 359568 h 1397793"/>
                <a:gd name="connsiteX21" fmla="*/ 773906 w 2331244"/>
                <a:gd name="connsiteY21" fmla="*/ 464343 h 1397793"/>
                <a:gd name="connsiteX22" fmla="*/ 926306 w 2331244"/>
                <a:gd name="connsiteY22" fmla="*/ 554831 h 1397793"/>
                <a:gd name="connsiteX23" fmla="*/ 1178719 w 2331244"/>
                <a:gd name="connsiteY23" fmla="*/ 695325 h 1397793"/>
                <a:gd name="connsiteX24" fmla="*/ 1357313 w 2331244"/>
                <a:gd name="connsiteY24" fmla="*/ 783431 h 1397793"/>
                <a:gd name="connsiteX25" fmla="*/ 1612106 w 2331244"/>
                <a:gd name="connsiteY25" fmla="*/ 897731 h 1397793"/>
                <a:gd name="connsiteX26" fmla="*/ 1826419 w 2331244"/>
                <a:gd name="connsiteY26" fmla="*/ 983456 h 1397793"/>
                <a:gd name="connsiteX27" fmla="*/ 1952625 w 2331244"/>
                <a:gd name="connsiteY27" fmla="*/ 1026318 h 1397793"/>
                <a:gd name="connsiteX28" fmla="*/ 2009775 w 2331244"/>
                <a:gd name="connsiteY28" fmla="*/ 1040606 h 1397793"/>
                <a:gd name="connsiteX29" fmla="*/ 2047875 w 2331244"/>
                <a:gd name="connsiteY29" fmla="*/ 1042987 h 1397793"/>
                <a:gd name="connsiteX30" fmla="*/ 2076450 w 2331244"/>
                <a:gd name="connsiteY30" fmla="*/ 1038225 h 1397793"/>
                <a:gd name="connsiteX31" fmla="*/ 2112169 w 2331244"/>
                <a:gd name="connsiteY31" fmla="*/ 1026318 h 1397793"/>
                <a:gd name="connsiteX32" fmla="*/ 2190750 w 2331244"/>
                <a:gd name="connsiteY32" fmla="*/ 973931 h 1397793"/>
                <a:gd name="connsiteX33" fmla="*/ 2262188 w 2331244"/>
                <a:gd name="connsiteY33" fmla="*/ 919162 h 1397793"/>
                <a:gd name="connsiteX34" fmla="*/ 2283619 w 2331244"/>
                <a:gd name="connsiteY34" fmla="*/ 904875 h 1397793"/>
                <a:gd name="connsiteX35" fmla="*/ 2307431 w 2331244"/>
                <a:gd name="connsiteY35" fmla="*/ 892968 h 1397793"/>
                <a:gd name="connsiteX36" fmla="*/ 2321719 w 2331244"/>
                <a:gd name="connsiteY36" fmla="*/ 895350 h 1397793"/>
                <a:gd name="connsiteX37" fmla="*/ 2331244 w 2331244"/>
                <a:gd name="connsiteY37" fmla="*/ 907256 h 1397793"/>
                <a:gd name="connsiteX38" fmla="*/ 2328863 w 2331244"/>
                <a:gd name="connsiteY38" fmla="*/ 928687 h 1397793"/>
                <a:gd name="connsiteX39" fmla="*/ 2297906 w 2331244"/>
                <a:gd name="connsiteY39" fmla="*/ 1002506 h 1397793"/>
                <a:gd name="connsiteX40" fmla="*/ 2250281 w 2331244"/>
                <a:gd name="connsiteY40" fmla="*/ 1088231 h 1397793"/>
                <a:gd name="connsiteX41" fmla="*/ 2214563 w 2331244"/>
                <a:gd name="connsiteY41" fmla="*/ 1147762 h 1397793"/>
                <a:gd name="connsiteX42" fmla="*/ 2150269 w 2331244"/>
                <a:gd name="connsiteY42" fmla="*/ 1226343 h 1397793"/>
                <a:gd name="connsiteX43" fmla="*/ 2055019 w 2331244"/>
                <a:gd name="connsiteY43" fmla="*/ 1316831 h 1397793"/>
                <a:gd name="connsiteX44" fmla="*/ 1990725 w 2331244"/>
                <a:gd name="connsiteY44" fmla="*/ 1371600 h 1397793"/>
                <a:gd name="connsiteX45" fmla="*/ 1962150 w 2331244"/>
                <a:gd name="connsiteY45" fmla="*/ 1393031 h 1397793"/>
                <a:gd name="connsiteX46" fmla="*/ 1945481 w 2331244"/>
                <a:gd name="connsiteY46" fmla="*/ 1397793 h 1397793"/>
                <a:gd name="connsiteX47" fmla="*/ 1928813 w 2331244"/>
                <a:gd name="connsiteY47" fmla="*/ 1390650 h 1397793"/>
                <a:gd name="connsiteX48" fmla="*/ 1912144 w 2331244"/>
                <a:gd name="connsiteY48" fmla="*/ 1371600 h 1397793"/>
                <a:gd name="connsiteX49" fmla="*/ 1895475 w 2331244"/>
                <a:gd name="connsiteY49" fmla="*/ 1335881 h 1397793"/>
                <a:gd name="connsiteX50" fmla="*/ 1850231 w 2331244"/>
                <a:gd name="connsiteY50" fmla="*/ 1297781 h 1397793"/>
                <a:gd name="connsiteX51" fmla="*/ 1793081 w 2331244"/>
                <a:gd name="connsiteY51" fmla="*/ 1254918 h 1397793"/>
                <a:gd name="connsiteX52" fmla="*/ 1735931 w 2331244"/>
                <a:gd name="connsiteY52" fmla="*/ 1223962 h 1397793"/>
                <a:gd name="connsiteX53" fmla="*/ 1600200 w 2331244"/>
                <a:gd name="connsiteY53" fmla="*/ 1166812 h 1397793"/>
                <a:gd name="connsiteX54" fmla="*/ 1428750 w 2331244"/>
                <a:gd name="connsiteY54" fmla="*/ 1090612 h 1397793"/>
                <a:gd name="connsiteX55" fmla="*/ 1235869 w 2331244"/>
                <a:gd name="connsiteY55" fmla="*/ 992981 h 139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1244" h="1397793">
                  <a:moveTo>
                    <a:pt x="1235869" y="992981"/>
                  </a:moveTo>
                  <a:lnTo>
                    <a:pt x="1045369" y="878681"/>
                  </a:lnTo>
                  <a:lnTo>
                    <a:pt x="919163" y="795337"/>
                  </a:lnTo>
                  <a:lnTo>
                    <a:pt x="762000" y="700087"/>
                  </a:lnTo>
                  <a:lnTo>
                    <a:pt x="607219" y="597693"/>
                  </a:lnTo>
                  <a:lnTo>
                    <a:pt x="488156" y="509587"/>
                  </a:lnTo>
                  <a:lnTo>
                    <a:pt x="381000" y="419100"/>
                  </a:lnTo>
                  <a:lnTo>
                    <a:pt x="297656" y="345281"/>
                  </a:lnTo>
                  <a:lnTo>
                    <a:pt x="195263" y="252412"/>
                  </a:lnTo>
                  <a:lnTo>
                    <a:pt x="130969" y="188118"/>
                  </a:lnTo>
                  <a:lnTo>
                    <a:pt x="57150" y="109537"/>
                  </a:lnTo>
                  <a:lnTo>
                    <a:pt x="23813" y="73818"/>
                  </a:lnTo>
                  <a:lnTo>
                    <a:pt x="11906" y="57150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5719" y="2381"/>
                  </a:lnTo>
                  <a:lnTo>
                    <a:pt x="95250" y="38100"/>
                  </a:lnTo>
                  <a:lnTo>
                    <a:pt x="259556" y="145256"/>
                  </a:lnTo>
                  <a:lnTo>
                    <a:pt x="438150" y="259556"/>
                  </a:lnTo>
                  <a:lnTo>
                    <a:pt x="600075" y="359568"/>
                  </a:lnTo>
                  <a:lnTo>
                    <a:pt x="773906" y="464343"/>
                  </a:lnTo>
                  <a:lnTo>
                    <a:pt x="926306" y="554831"/>
                  </a:lnTo>
                  <a:lnTo>
                    <a:pt x="1178719" y="695325"/>
                  </a:lnTo>
                  <a:lnTo>
                    <a:pt x="1357313" y="783431"/>
                  </a:lnTo>
                  <a:lnTo>
                    <a:pt x="1612106" y="897731"/>
                  </a:lnTo>
                  <a:lnTo>
                    <a:pt x="1826419" y="983456"/>
                  </a:lnTo>
                  <a:lnTo>
                    <a:pt x="1952625" y="1026318"/>
                  </a:lnTo>
                  <a:lnTo>
                    <a:pt x="2009775" y="1040606"/>
                  </a:lnTo>
                  <a:lnTo>
                    <a:pt x="2047875" y="1042987"/>
                  </a:lnTo>
                  <a:lnTo>
                    <a:pt x="2076450" y="1038225"/>
                  </a:lnTo>
                  <a:lnTo>
                    <a:pt x="2112169" y="1026318"/>
                  </a:lnTo>
                  <a:lnTo>
                    <a:pt x="2190750" y="973931"/>
                  </a:lnTo>
                  <a:lnTo>
                    <a:pt x="2262188" y="919162"/>
                  </a:lnTo>
                  <a:lnTo>
                    <a:pt x="2283619" y="904875"/>
                  </a:lnTo>
                  <a:lnTo>
                    <a:pt x="2307431" y="892968"/>
                  </a:lnTo>
                  <a:lnTo>
                    <a:pt x="2321719" y="895350"/>
                  </a:lnTo>
                  <a:lnTo>
                    <a:pt x="2331244" y="907256"/>
                  </a:lnTo>
                  <a:lnTo>
                    <a:pt x="2328863" y="928687"/>
                  </a:lnTo>
                  <a:lnTo>
                    <a:pt x="2297906" y="1002506"/>
                  </a:lnTo>
                  <a:lnTo>
                    <a:pt x="2250281" y="1088231"/>
                  </a:lnTo>
                  <a:lnTo>
                    <a:pt x="2214563" y="1147762"/>
                  </a:lnTo>
                  <a:lnTo>
                    <a:pt x="2150269" y="1226343"/>
                  </a:lnTo>
                  <a:lnTo>
                    <a:pt x="2055019" y="1316831"/>
                  </a:lnTo>
                  <a:lnTo>
                    <a:pt x="1990725" y="1371600"/>
                  </a:lnTo>
                  <a:lnTo>
                    <a:pt x="1962150" y="1393031"/>
                  </a:lnTo>
                  <a:lnTo>
                    <a:pt x="1945481" y="1397793"/>
                  </a:lnTo>
                  <a:lnTo>
                    <a:pt x="1928813" y="1390650"/>
                  </a:lnTo>
                  <a:lnTo>
                    <a:pt x="1912144" y="1371600"/>
                  </a:lnTo>
                  <a:lnTo>
                    <a:pt x="1895475" y="1335881"/>
                  </a:lnTo>
                  <a:lnTo>
                    <a:pt x="1850231" y="1297781"/>
                  </a:lnTo>
                  <a:lnTo>
                    <a:pt x="1793081" y="1254918"/>
                  </a:lnTo>
                  <a:lnTo>
                    <a:pt x="1735931" y="1223962"/>
                  </a:lnTo>
                  <a:lnTo>
                    <a:pt x="1600200" y="1166812"/>
                  </a:lnTo>
                  <a:lnTo>
                    <a:pt x="1428750" y="1090612"/>
                  </a:lnTo>
                  <a:lnTo>
                    <a:pt x="1235869" y="992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D08033F7-38ED-4D8C-A6C8-FF8DCF0E3C01}"/>
                </a:ext>
              </a:extLst>
            </p:cNvPr>
            <p:cNvSpPr/>
            <p:nvPr/>
          </p:nvSpPr>
          <p:spPr>
            <a:xfrm rot="16200000">
              <a:off x="4386264" y="3473451"/>
              <a:ext cx="2117725" cy="438150"/>
            </a:xfrm>
            <a:custGeom>
              <a:avLst/>
              <a:gdLst>
                <a:gd name="connsiteX0" fmla="*/ 976312 w 2116931"/>
                <a:gd name="connsiteY0" fmla="*/ 321469 h 438150"/>
                <a:gd name="connsiteX1" fmla="*/ 592931 w 2116931"/>
                <a:gd name="connsiteY1" fmla="*/ 302419 h 438150"/>
                <a:gd name="connsiteX2" fmla="*/ 111919 w 2116931"/>
                <a:gd name="connsiteY2" fmla="*/ 283369 h 438150"/>
                <a:gd name="connsiteX3" fmla="*/ 0 w 2116931"/>
                <a:gd name="connsiteY3" fmla="*/ 130969 h 438150"/>
                <a:gd name="connsiteX4" fmla="*/ 319087 w 2116931"/>
                <a:gd name="connsiteY4" fmla="*/ 126206 h 438150"/>
                <a:gd name="connsiteX5" fmla="*/ 892969 w 2116931"/>
                <a:gd name="connsiteY5" fmla="*/ 126206 h 438150"/>
                <a:gd name="connsiteX6" fmla="*/ 1266825 w 2116931"/>
                <a:gd name="connsiteY6" fmla="*/ 130969 h 438150"/>
                <a:gd name="connsiteX7" fmla="*/ 1476375 w 2116931"/>
                <a:gd name="connsiteY7" fmla="*/ 135731 h 438150"/>
                <a:gd name="connsiteX8" fmla="*/ 1585912 w 2116931"/>
                <a:gd name="connsiteY8" fmla="*/ 142875 h 438150"/>
                <a:gd name="connsiteX9" fmla="*/ 1709737 w 2116931"/>
                <a:gd name="connsiteY9" fmla="*/ 150019 h 438150"/>
                <a:gd name="connsiteX10" fmla="*/ 1764506 w 2116931"/>
                <a:gd name="connsiteY10" fmla="*/ 150019 h 438150"/>
                <a:gd name="connsiteX11" fmla="*/ 1809750 w 2116931"/>
                <a:gd name="connsiteY11" fmla="*/ 142875 h 438150"/>
                <a:gd name="connsiteX12" fmla="*/ 1852612 w 2116931"/>
                <a:gd name="connsiteY12" fmla="*/ 133350 h 438150"/>
                <a:gd name="connsiteX13" fmla="*/ 1900237 w 2116931"/>
                <a:gd name="connsiteY13" fmla="*/ 114300 h 438150"/>
                <a:gd name="connsiteX14" fmla="*/ 1955006 w 2116931"/>
                <a:gd name="connsiteY14" fmla="*/ 88106 h 438150"/>
                <a:gd name="connsiteX15" fmla="*/ 2007394 w 2116931"/>
                <a:gd name="connsiteY15" fmla="*/ 52387 h 438150"/>
                <a:gd name="connsiteX16" fmla="*/ 2047875 w 2116931"/>
                <a:gd name="connsiteY16" fmla="*/ 23812 h 438150"/>
                <a:gd name="connsiteX17" fmla="*/ 2076450 w 2116931"/>
                <a:gd name="connsiteY17" fmla="*/ 2381 h 438150"/>
                <a:gd name="connsiteX18" fmla="*/ 2097881 w 2116931"/>
                <a:gd name="connsiteY18" fmla="*/ 0 h 438150"/>
                <a:gd name="connsiteX19" fmla="*/ 2112169 w 2116931"/>
                <a:gd name="connsiteY19" fmla="*/ 7144 h 438150"/>
                <a:gd name="connsiteX20" fmla="*/ 2116931 w 2116931"/>
                <a:gd name="connsiteY20" fmla="*/ 14287 h 438150"/>
                <a:gd name="connsiteX21" fmla="*/ 2116931 w 2116931"/>
                <a:gd name="connsiteY21" fmla="*/ 38100 h 438150"/>
                <a:gd name="connsiteX22" fmla="*/ 2102644 w 2116931"/>
                <a:gd name="connsiteY22" fmla="*/ 85725 h 438150"/>
                <a:gd name="connsiteX23" fmla="*/ 2071687 w 2116931"/>
                <a:gd name="connsiteY23" fmla="*/ 157162 h 438150"/>
                <a:gd name="connsiteX24" fmla="*/ 2026444 w 2116931"/>
                <a:gd name="connsiteY24" fmla="*/ 235744 h 438150"/>
                <a:gd name="connsiteX25" fmla="*/ 1976437 w 2116931"/>
                <a:gd name="connsiteY25" fmla="*/ 307181 h 438150"/>
                <a:gd name="connsiteX26" fmla="*/ 1914525 w 2116931"/>
                <a:gd name="connsiteY26" fmla="*/ 366712 h 438150"/>
                <a:gd name="connsiteX27" fmla="*/ 1843087 w 2116931"/>
                <a:gd name="connsiteY27" fmla="*/ 426244 h 438150"/>
                <a:gd name="connsiteX28" fmla="*/ 1824037 w 2116931"/>
                <a:gd name="connsiteY28" fmla="*/ 438150 h 438150"/>
                <a:gd name="connsiteX29" fmla="*/ 1814512 w 2116931"/>
                <a:gd name="connsiteY29" fmla="*/ 438150 h 438150"/>
                <a:gd name="connsiteX30" fmla="*/ 1795462 w 2116931"/>
                <a:gd name="connsiteY30" fmla="*/ 431006 h 438150"/>
                <a:gd name="connsiteX31" fmla="*/ 1781175 w 2116931"/>
                <a:gd name="connsiteY31" fmla="*/ 414337 h 438150"/>
                <a:gd name="connsiteX32" fmla="*/ 1754981 w 2116931"/>
                <a:gd name="connsiteY32" fmla="*/ 383381 h 438150"/>
                <a:gd name="connsiteX33" fmla="*/ 1735931 w 2116931"/>
                <a:gd name="connsiteY33" fmla="*/ 373856 h 438150"/>
                <a:gd name="connsiteX34" fmla="*/ 1707356 w 2116931"/>
                <a:gd name="connsiteY34" fmla="*/ 361950 h 438150"/>
                <a:gd name="connsiteX35" fmla="*/ 1662112 w 2116931"/>
                <a:gd name="connsiteY35" fmla="*/ 352425 h 438150"/>
                <a:gd name="connsiteX36" fmla="*/ 1604962 w 2116931"/>
                <a:gd name="connsiteY36" fmla="*/ 350044 h 438150"/>
                <a:gd name="connsiteX37" fmla="*/ 976312 w 2116931"/>
                <a:gd name="connsiteY37" fmla="*/ 32146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16931" h="438150">
                  <a:moveTo>
                    <a:pt x="976312" y="321469"/>
                  </a:moveTo>
                  <a:lnTo>
                    <a:pt x="592931" y="302419"/>
                  </a:lnTo>
                  <a:lnTo>
                    <a:pt x="111919" y="283369"/>
                  </a:lnTo>
                  <a:lnTo>
                    <a:pt x="0" y="130969"/>
                  </a:lnTo>
                  <a:lnTo>
                    <a:pt x="319087" y="126206"/>
                  </a:lnTo>
                  <a:lnTo>
                    <a:pt x="892969" y="126206"/>
                  </a:lnTo>
                  <a:lnTo>
                    <a:pt x="1266825" y="130969"/>
                  </a:lnTo>
                  <a:lnTo>
                    <a:pt x="1476375" y="135731"/>
                  </a:lnTo>
                  <a:lnTo>
                    <a:pt x="1585912" y="142875"/>
                  </a:lnTo>
                  <a:lnTo>
                    <a:pt x="1709737" y="150019"/>
                  </a:lnTo>
                  <a:lnTo>
                    <a:pt x="1764506" y="150019"/>
                  </a:lnTo>
                  <a:lnTo>
                    <a:pt x="1809750" y="142875"/>
                  </a:lnTo>
                  <a:lnTo>
                    <a:pt x="1852612" y="133350"/>
                  </a:lnTo>
                  <a:lnTo>
                    <a:pt x="1900237" y="114300"/>
                  </a:lnTo>
                  <a:lnTo>
                    <a:pt x="1955006" y="88106"/>
                  </a:lnTo>
                  <a:lnTo>
                    <a:pt x="2007394" y="52387"/>
                  </a:lnTo>
                  <a:lnTo>
                    <a:pt x="2047875" y="23812"/>
                  </a:lnTo>
                  <a:lnTo>
                    <a:pt x="2076450" y="2381"/>
                  </a:lnTo>
                  <a:lnTo>
                    <a:pt x="2097881" y="0"/>
                  </a:lnTo>
                  <a:lnTo>
                    <a:pt x="2112169" y="7144"/>
                  </a:lnTo>
                  <a:lnTo>
                    <a:pt x="2116931" y="14287"/>
                  </a:lnTo>
                  <a:lnTo>
                    <a:pt x="2116931" y="38100"/>
                  </a:lnTo>
                  <a:lnTo>
                    <a:pt x="2102644" y="85725"/>
                  </a:lnTo>
                  <a:lnTo>
                    <a:pt x="2071687" y="157162"/>
                  </a:lnTo>
                  <a:lnTo>
                    <a:pt x="2026444" y="235744"/>
                  </a:lnTo>
                  <a:lnTo>
                    <a:pt x="1976437" y="307181"/>
                  </a:lnTo>
                  <a:lnTo>
                    <a:pt x="1914525" y="366712"/>
                  </a:lnTo>
                  <a:lnTo>
                    <a:pt x="1843087" y="426244"/>
                  </a:lnTo>
                  <a:lnTo>
                    <a:pt x="1824037" y="438150"/>
                  </a:lnTo>
                  <a:lnTo>
                    <a:pt x="1814512" y="438150"/>
                  </a:lnTo>
                  <a:lnTo>
                    <a:pt x="1795462" y="431006"/>
                  </a:lnTo>
                  <a:lnTo>
                    <a:pt x="1781175" y="414337"/>
                  </a:lnTo>
                  <a:lnTo>
                    <a:pt x="1754981" y="383381"/>
                  </a:lnTo>
                  <a:lnTo>
                    <a:pt x="1735931" y="373856"/>
                  </a:lnTo>
                  <a:lnTo>
                    <a:pt x="1707356" y="361950"/>
                  </a:lnTo>
                  <a:lnTo>
                    <a:pt x="1662112" y="352425"/>
                  </a:lnTo>
                  <a:lnTo>
                    <a:pt x="1604962" y="350044"/>
                  </a:lnTo>
                  <a:lnTo>
                    <a:pt x="976312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8259EFD5-3BFE-441D-8F1A-557EC4E8BD88}"/>
                </a:ext>
              </a:extLst>
            </p:cNvPr>
            <p:cNvSpPr/>
            <p:nvPr/>
          </p:nvSpPr>
          <p:spPr>
            <a:xfrm rot="16200000">
              <a:off x="5280819" y="2718594"/>
              <a:ext cx="3189288" cy="1949450"/>
            </a:xfrm>
            <a:custGeom>
              <a:avLst/>
              <a:gdLst>
                <a:gd name="connsiteX0" fmla="*/ 1709057 w 3189514"/>
                <a:gd name="connsiteY0" fmla="*/ 1621971 h 1948542"/>
                <a:gd name="connsiteX1" fmla="*/ 1480457 w 3189514"/>
                <a:gd name="connsiteY1" fmla="*/ 1534885 h 1948542"/>
                <a:gd name="connsiteX2" fmla="*/ 1281793 w 3189514"/>
                <a:gd name="connsiteY2" fmla="*/ 1453242 h 1948542"/>
                <a:gd name="connsiteX3" fmla="*/ 1211036 w 3189514"/>
                <a:gd name="connsiteY3" fmla="*/ 1412421 h 1948542"/>
                <a:gd name="connsiteX4" fmla="*/ 1143000 w 3189514"/>
                <a:gd name="connsiteY4" fmla="*/ 1374321 h 1948542"/>
                <a:gd name="connsiteX5" fmla="*/ 1025979 w 3189514"/>
                <a:gd name="connsiteY5" fmla="*/ 1300842 h 1948542"/>
                <a:gd name="connsiteX6" fmla="*/ 928007 w 3189514"/>
                <a:gd name="connsiteY6" fmla="*/ 1232807 h 1948542"/>
                <a:gd name="connsiteX7" fmla="*/ 830036 w 3189514"/>
                <a:gd name="connsiteY7" fmla="*/ 1159328 h 1948542"/>
                <a:gd name="connsiteX8" fmla="*/ 726622 w 3189514"/>
                <a:gd name="connsiteY8" fmla="*/ 1074964 h 1948542"/>
                <a:gd name="connsiteX9" fmla="*/ 634093 w 3189514"/>
                <a:gd name="connsiteY9" fmla="*/ 996042 h 1948542"/>
                <a:gd name="connsiteX10" fmla="*/ 560614 w 3189514"/>
                <a:gd name="connsiteY10" fmla="*/ 928007 h 1948542"/>
                <a:gd name="connsiteX11" fmla="*/ 478972 w 3189514"/>
                <a:gd name="connsiteY11" fmla="*/ 843642 h 1948542"/>
                <a:gd name="connsiteX12" fmla="*/ 402772 w 3189514"/>
                <a:gd name="connsiteY12" fmla="*/ 756557 h 1948542"/>
                <a:gd name="connsiteX13" fmla="*/ 337457 w 3189514"/>
                <a:gd name="connsiteY13" fmla="*/ 677635 h 1948542"/>
                <a:gd name="connsiteX14" fmla="*/ 258536 w 3189514"/>
                <a:gd name="connsiteY14" fmla="*/ 571500 h 1948542"/>
                <a:gd name="connsiteX15" fmla="*/ 193222 w 3189514"/>
                <a:gd name="connsiteY15" fmla="*/ 470807 h 1948542"/>
                <a:gd name="connsiteX16" fmla="*/ 141514 w 3189514"/>
                <a:gd name="connsiteY16" fmla="*/ 381000 h 1948542"/>
                <a:gd name="connsiteX17" fmla="*/ 100693 w 3189514"/>
                <a:gd name="connsiteY17" fmla="*/ 307521 h 1948542"/>
                <a:gd name="connsiteX18" fmla="*/ 54429 w 3189514"/>
                <a:gd name="connsiteY18" fmla="*/ 201385 h 1948542"/>
                <a:gd name="connsiteX19" fmla="*/ 19050 w 3189514"/>
                <a:gd name="connsiteY19" fmla="*/ 111578 h 1948542"/>
                <a:gd name="connsiteX20" fmla="*/ 2722 w 3189514"/>
                <a:gd name="connsiteY20" fmla="*/ 62592 h 1948542"/>
                <a:gd name="connsiteX21" fmla="*/ 0 w 3189514"/>
                <a:gd name="connsiteY21" fmla="*/ 43542 h 1948542"/>
                <a:gd name="connsiteX22" fmla="*/ 2722 w 3189514"/>
                <a:gd name="connsiteY22" fmla="*/ 24492 h 1948542"/>
                <a:gd name="connsiteX23" fmla="*/ 8164 w 3189514"/>
                <a:gd name="connsiteY23" fmla="*/ 10885 h 1948542"/>
                <a:gd name="connsiteX24" fmla="*/ 27214 w 3189514"/>
                <a:gd name="connsiteY24" fmla="*/ 0 h 1948542"/>
                <a:gd name="connsiteX25" fmla="*/ 40822 w 3189514"/>
                <a:gd name="connsiteY25" fmla="*/ 2721 h 1948542"/>
                <a:gd name="connsiteX26" fmla="*/ 68036 w 3189514"/>
                <a:gd name="connsiteY26" fmla="*/ 21771 h 1948542"/>
                <a:gd name="connsiteX27" fmla="*/ 92529 w 3189514"/>
                <a:gd name="connsiteY27" fmla="*/ 70757 h 1948542"/>
                <a:gd name="connsiteX28" fmla="*/ 163286 w 3189514"/>
                <a:gd name="connsiteY28" fmla="*/ 190500 h 1948542"/>
                <a:gd name="connsiteX29" fmla="*/ 209550 w 3189514"/>
                <a:gd name="connsiteY29" fmla="*/ 266700 h 1948542"/>
                <a:gd name="connsiteX30" fmla="*/ 255814 w 3189514"/>
                <a:gd name="connsiteY30" fmla="*/ 334735 h 1948542"/>
                <a:gd name="connsiteX31" fmla="*/ 315686 w 3189514"/>
                <a:gd name="connsiteY31" fmla="*/ 419100 h 1948542"/>
                <a:gd name="connsiteX32" fmla="*/ 375557 w 3189514"/>
                <a:gd name="connsiteY32" fmla="*/ 492578 h 1948542"/>
                <a:gd name="connsiteX33" fmla="*/ 459922 w 3189514"/>
                <a:gd name="connsiteY33" fmla="*/ 590550 h 1948542"/>
                <a:gd name="connsiteX34" fmla="*/ 544286 w 3189514"/>
                <a:gd name="connsiteY34" fmla="*/ 677635 h 1948542"/>
                <a:gd name="connsiteX35" fmla="*/ 623207 w 3189514"/>
                <a:gd name="connsiteY35" fmla="*/ 753835 h 1948542"/>
                <a:gd name="connsiteX36" fmla="*/ 721179 w 3189514"/>
                <a:gd name="connsiteY36" fmla="*/ 835478 h 1948542"/>
                <a:gd name="connsiteX37" fmla="*/ 816429 w 3189514"/>
                <a:gd name="connsiteY37" fmla="*/ 908957 h 1948542"/>
                <a:gd name="connsiteX38" fmla="*/ 906236 w 3189514"/>
                <a:gd name="connsiteY38" fmla="*/ 974271 h 1948542"/>
                <a:gd name="connsiteX39" fmla="*/ 1006929 w 3189514"/>
                <a:gd name="connsiteY39" fmla="*/ 1034142 h 1948542"/>
                <a:gd name="connsiteX40" fmla="*/ 1094014 w 3189514"/>
                <a:gd name="connsiteY40" fmla="*/ 1088571 h 1948542"/>
                <a:gd name="connsiteX41" fmla="*/ 1240972 w 3189514"/>
                <a:gd name="connsiteY41" fmla="*/ 1162050 h 1948542"/>
                <a:gd name="connsiteX42" fmla="*/ 1349829 w 3189514"/>
                <a:gd name="connsiteY42" fmla="*/ 1211035 h 1948542"/>
                <a:gd name="connsiteX43" fmla="*/ 1515836 w 3189514"/>
                <a:gd name="connsiteY43" fmla="*/ 1279071 h 1948542"/>
                <a:gd name="connsiteX44" fmla="*/ 1660072 w 3189514"/>
                <a:gd name="connsiteY44" fmla="*/ 1333500 h 1948542"/>
                <a:gd name="connsiteX45" fmla="*/ 1807029 w 3189514"/>
                <a:gd name="connsiteY45" fmla="*/ 1387928 h 1948542"/>
                <a:gd name="connsiteX46" fmla="*/ 2019300 w 3189514"/>
                <a:gd name="connsiteY46" fmla="*/ 1455964 h 1948542"/>
                <a:gd name="connsiteX47" fmla="*/ 2160814 w 3189514"/>
                <a:gd name="connsiteY47" fmla="*/ 1494064 h 1948542"/>
                <a:gd name="connsiteX48" fmla="*/ 2266950 w 3189514"/>
                <a:gd name="connsiteY48" fmla="*/ 1521278 h 1948542"/>
                <a:gd name="connsiteX49" fmla="*/ 2476500 w 3189514"/>
                <a:gd name="connsiteY49" fmla="*/ 1564821 h 1948542"/>
                <a:gd name="connsiteX50" fmla="*/ 2607129 w 3189514"/>
                <a:gd name="connsiteY50" fmla="*/ 1583871 h 1948542"/>
                <a:gd name="connsiteX51" fmla="*/ 2751364 w 3189514"/>
                <a:gd name="connsiteY51" fmla="*/ 1594757 h 1948542"/>
                <a:gd name="connsiteX52" fmla="*/ 2824843 w 3189514"/>
                <a:gd name="connsiteY52" fmla="*/ 1597478 h 1948542"/>
                <a:gd name="connsiteX53" fmla="*/ 2873829 w 3189514"/>
                <a:gd name="connsiteY53" fmla="*/ 1589314 h 1948542"/>
                <a:gd name="connsiteX54" fmla="*/ 2960914 w 3189514"/>
                <a:gd name="connsiteY54" fmla="*/ 1556657 h 1948542"/>
                <a:gd name="connsiteX55" fmla="*/ 3056164 w 3189514"/>
                <a:gd name="connsiteY55" fmla="*/ 1504950 h 1948542"/>
                <a:gd name="connsiteX56" fmla="*/ 3118757 w 3189514"/>
                <a:gd name="connsiteY56" fmla="*/ 1466850 h 1948542"/>
                <a:gd name="connsiteX57" fmla="*/ 3140529 w 3189514"/>
                <a:gd name="connsiteY57" fmla="*/ 1453242 h 1948542"/>
                <a:gd name="connsiteX58" fmla="*/ 3165022 w 3189514"/>
                <a:gd name="connsiteY58" fmla="*/ 1447800 h 1948542"/>
                <a:gd name="connsiteX59" fmla="*/ 3178629 w 3189514"/>
                <a:gd name="connsiteY59" fmla="*/ 1447800 h 1948542"/>
                <a:gd name="connsiteX60" fmla="*/ 3184072 w 3189514"/>
                <a:gd name="connsiteY60" fmla="*/ 1450521 h 1948542"/>
                <a:gd name="connsiteX61" fmla="*/ 3189514 w 3189514"/>
                <a:gd name="connsiteY61" fmla="*/ 1458685 h 1948542"/>
                <a:gd name="connsiteX62" fmla="*/ 3181350 w 3189514"/>
                <a:gd name="connsiteY62" fmla="*/ 1496785 h 1948542"/>
                <a:gd name="connsiteX63" fmla="*/ 3148693 w 3189514"/>
                <a:gd name="connsiteY63" fmla="*/ 1583871 h 1948542"/>
                <a:gd name="connsiteX64" fmla="*/ 3091543 w 3189514"/>
                <a:gd name="connsiteY64" fmla="*/ 1673678 h 1948542"/>
                <a:gd name="connsiteX65" fmla="*/ 2996293 w 3189514"/>
                <a:gd name="connsiteY65" fmla="*/ 1782535 h 1948542"/>
                <a:gd name="connsiteX66" fmla="*/ 2909207 w 3189514"/>
                <a:gd name="connsiteY66" fmla="*/ 1858735 h 1948542"/>
                <a:gd name="connsiteX67" fmla="*/ 2816679 w 3189514"/>
                <a:gd name="connsiteY67" fmla="*/ 1926771 h 1948542"/>
                <a:gd name="connsiteX68" fmla="*/ 2792186 w 3189514"/>
                <a:gd name="connsiteY68" fmla="*/ 1943100 h 1948542"/>
                <a:gd name="connsiteX69" fmla="*/ 2770414 w 3189514"/>
                <a:gd name="connsiteY69" fmla="*/ 1948542 h 1948542"/>
                <a:gd name="connsiteX70" fmla="*/ 2740479 w 3189514"/>
                <a:gd name="connsiteY70" fmla="*/ 1945821 h 1948542"/>
                <a:gd name="connsiteX71" fmla="*/ 2707822 w 3189514"/>
                <a:gd name="connsiteY71" fmla="*/ 1926771 h 1948542"/>
                <a:gd name="connsiteX72" fmla="*/ 2661557 w 3189514"/>
                <a:gd name="connsiteY72" fmla="*/ 1896835 h 1948542"/>
                <a:gd name="connsiteX73" fmla="*/ 2604407 w 3189514"/>
                <a:gd name="connsiteY73" fmla="*/ 1866900 h 1948542"/>
                <a:gd name="connsiteX74" fmla="*/ 2481943 w 3189514"/>
                <a:gd name="connsiteY74" fmla="*/ 1834242 h 1948542"/>
                <a:gd name="connsiteX75" fmla="*/ 2158093 w 3189514"/>
                <a:gd name="connsiteY75" fmla="*/ 1758042 h 1948542"/>
                <a:gd name="connsiteX76" fmla="*/ 1709057 w 3189514"/>
                <a:gd name="connsiteY76" fmla="*/ 1621971 h 19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89514" h="1948542">
                  <a:moveTo>
                    <a:pt x="1709057" y="1621971"/>
                  </a:moveTo>
                  <a:lnTo>
                    <a:pt x="1480457" y="1534885"/>
                  </a:lnTo>
                  <a:lnTo>
                    <a:pt x="1281793" y="1453242"/>
                  </a:lnTo>
                  <a:lnTo>
                    <a:pt x="1211036" y="1412421"/>
                  </a:lnTo>
                  <a:lnTo>
                    <a:pt x="1143000" y="1374321"/>
                  </a:lnTo>
                  <a:lnTo>
                    <a:pt x="1025979" y="1300842"/>
                  </a:lnTo>
                  <a:lnTo>
                    <a:pt x="928007" y="1232807"/>
                  </a:lnTo>
                  <a:lnTo>
                    <a:pt x="830036" y="1159328"/>
                  </a:lnTo>
                  <a:lnTo>
                    <a:pt x="726622" y="1074964"/>
                  </a:lnTo>
                  <a:lnTo>
                    <a:pt x="634093" y="996042"/>
                  </a:lnTo>
                  <a:lnTo>
                    <a:pt x="560614" y="928007"/>
                  </a:lnTo>
                  <a:lnTo>
                    <a:pt x="478972" y="843642"/>
                  </a:lnTo>
                  <a:lnTo>
                    <a:pt x="402772" y="756557"/>
                  </a:lnTo>
                  <a:lnTo>
                    <a:pt x="337457" y="677635"/>
                  </a:lnTo>
                  <a:lnTo>
                    <a:pt x="258536" y="571500"/>
                  </a:lnTo>
                  <a:lnTo>
                    <a:pt x="193222" y="470807"/>
                  </a:lnTo>
                  <a:lnTo>
                    <a:pt x="141514" y="381000"/>
                  </a:lnTo>
                  <a:lnTo>
                    <a:pt x="100693" y="307521"/>
                  </a:lnTo>
                  <a:lnTo>
                    <a:pt x="54429" y="201385"/>
                  </a:lnTo>
                  <a:lnTo>
                    <a:pt x="19050" y="111578"/>
                  </a:lnTo>
                  <a:lnTo>
                    <a:pt x="2722" y="62592"/>
                  </a:lnTo>
                  <a:lnTo>
                    <a:pt x="0" y="43542"/>
                  </a:lnTo>
                  <a:lnTo>
                    <a:pt x="2722" y="24492"/>
                  </a:lnTo>
                  <a:lnTo>
                    <a:pt x="8164" y="10885"/>
                  </a:lnTo>
                  <a:lnTo>
                    <a:pt x="27214" y="0"/>
                  </a:lnTo>
                  <a:lnTo>
                    <a:pt x="40822" y="2721"/>
                  </a:lnTo>
                  <a:lnTo>
                    <a:pt x="68036" y="21771"/>
                  </a:lnTo>
                  <a:lnTo>
                    <a:pt x="92529" y="70757"/>
                  </a:lnTo>
                  <a:lnTo>
                    <a:pt x="163286" y="190500"/>
                  </a:lnTo>
                  <a:lnTo>
                    <a:pt x="209550" y="266700"/>
                  </a:lnTo>
                  <a:lnTo>
                    <a:pt x="255814" y="334735"/>
                  </a:lnTo>
                  <a:lnTo>
                    <a:pt x="315686" y="419100"/>
                  </a:lnTo>
                  <a:lnTo>
                    <a:pt x="375557" y="492578"/>
                  </a:lnTo>
                  <a:lnTo>
                    <a:pt x="459922" y="590550"/>
                  </a:lnTo>
                  <a:lnTo>
                    <a:pt x="544286" y="677635"/>
                  </a:lnTo>
                  <a:lnTo>
                    <a:pt x="623207" y="753835"/>
                  </a:lnTo>
                  <a:lnTo>
                    <a:pt x="721179" y="835478"/>
                  </a:lnTo>
                  <a:lnTo>
                    <a:pt x="816429" y="908957"/>
                  </a:lnTo>
                  <a:lnTo>
                    <a:pt x="906236" y="974271"/>
                  </a:lnTo>
                  <a:lnTo>
                    <a:pt x="1006929" y="1034142"/>
                  </a:lnTo>
                  <a:lnTo>
                    <a:pt x="1094014" y="1088571"/>
                  </a:lnTo>
                  <a:lnTo>
                    <a:pt x="1240972" y="1162050"/>
                  </a:lnTo>
                  <a:lnTo>
                    <a:pt x="1349829" y="1211035"/>
                  </a:lnTo>
                  <a:lnTo>
                    <a:pt x="1515836" y="1279071"/>
                  </a:lnTo>
                  <a:lnTo>
                    <a:pt x="1660072" y="1333500"/>
                  </a:lnTo>
                  <a:lnTo>
                    <a:pt x="1807029" y="1387928"/>
                  </a:lnTo>
                  <a:lnTo>
                    <a:pt x="2019300" y="1455964"/>
                  </a:lnTo>
                  <a:lnTo>
                    <a:pt x="2160814" y="1494064"/>
                  </a:lnTo>
                  <a:lnTo>
                    <a:pt x="2266950" y="1521278"/>
                  </a:lnTo>
                  <a:lnTo>
                    <a:pt x="2476500" y="1564821"/>
                  </a:lnTo>
                  <a:lnTo>
                    <a:pt x="2607129" y="1583871"/>
                  </a:lnTo>
                  <a:lnTo>
                    <a:pt x="2751364" y="1594757"/>
                  </a:lnTo>
                  <a:lnTo>
                    <a:pt x="2824843" y="1597478"/>
                  </a:lnTo>
                  <a:lnTo>
                    <a:pt x="2873829" y="1589314"/>
                  </a:lnTo>
                  <a:lnTo>
                    <a:pt x="2960914" y="1556657"/>
                  </a:lnTo>
                  <a:lnTo>
                    <a:pt x="3056164" y="1504950"/>
                  </a:lnTo>
                  <a:lnTo>
                    <a:pt x="3118757" y="1466850"/>
                  </a:lnTo>
                  <a:lnTo>
                    <a:pt x="3140529" y="1453242"/>
                  </a:lnTo>
                  <a:lnTo>
                    <a:pt x="3165022" y="1447800"/>
                  </a:lnTo>
                  <a:lnTo>
                    <a:pt x="3178629" y="1447800"/>
                  </a:lnTo>
                  <a:lnTo>
                    <a:pt x="3184072" y="1450521"/>
                  </a:lnTo>
                  <a:lnTo>
                    <a:pt x="3189514" y="1458685"/>
                  </a:lnTo>
                  <a:lnTo>
                    <a:pt x="3181350" y="1496785"/>
                  </a:lnTo>
                  <a:lnTo>
                    <a:pt x="3148693" y="1583871"/>
                  </a:lnTo>
                  <a:lnTo>
                    <a:pt x="3091543" y="1673678"/>
                  </a:lnTo>
                  <a:lnTo>
                    <a:pt x="2996293" y="1782535"/>
                  </a:lnTo>
                  <a:lnTo>
                    <a:pt x="2909207" y="1858735"/>
                  </a:lnTo>
                  <a:lnTo>
                    <a:pt x="2816679" y="1926771"/>
                  </a:lnTo>
                  <a:lnTo>
                    <a:pt x="2792186" y="1943100"/>
                  </a:lnTo>
                  <a:lnTo>
                    <a:pt x="2770414" y="1948542"/>
                  </a:lnTo>
                  <a:lnTo>
                    <a:pt x="2740479" y="1945821"/>
                  </a:lnTo>
                  <a:lnTo>
                    <a:pt x="2707822" y="1926771"/>
                  </a:lnTo>
                  <a:lnTo>
                    <a:pt x="2661557" y="1896835"/>
                  </a:lnTo>
                  <a:lnTo>
                    <a:pt x="2604407" y="1866900"/>
                  </a:lnTo>
                  <a:lnTo>
                    <a:pt x="2481943" y="1834242"/>
                  </a:lnTo>
                  <a:lnTo>
                    <a:pt x="2158093" y="1758042"/>
                  </a:lnTo>
                  <a:lnTo>
                    <a:pt x="1709057" y="16219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2DEE68A7-0C79-45EB-8D42-13CC2C25636E}"/>
                </a:ext>
              </a:extLst>
            </p:cNvPr>
            <p:cNvSpPr/>
            <p:nvPr/>
          </p:nvSpPr>
          <p:spPr>
            <a:xfrm rot="16200000">
              <a:off x="3082927" y="4135439"/>
              <a:ext cx="2836863" cy="357187"/>
            </a:xfrm>
            <a:custGeom>
              <a:avLst/>
              <a:gdLst>
                <a:gd name="connsiteX0" fmla="*/ 1357312 w 2836069"/>
                <a:gd name="connsiteY0" fmla="*/ 314325 h 357188"/>
                <a:gd name="connsiteX1" fmla="*/ 816769 w 2836069"/>
                <a:gd name="connsiteY1" fmla="*/ 314325 h 357188"/>
                <a:gd name="connsiteX2" fmla="*/ 411956 w 2836069"/>
                <a:gd name="connsiteY2" fmla="*/ 316706 h 357188"/>
                <a:gd name="connsiteX3" fmla="*/ 252412 w 2836069"/>
                <a:gd name="connsiteY3" fmla="*/ 314325 h 357188"/>
                <a:gd name="connsiteX4" fmla="*/ 197644 w 2836069"/>
                <a:gd name="connsiteY4" fmla="*/ 302419 h 357188"/>
                <a:gd name="connsiteX5" fmla="*/ 152400 w 2836069"/>
                <a:gd name="connsiteY5" fmla="*/ 288131 h 357188"/>
                <a:gd name="connsiteX6" fmla="*/ 102394 w 2836069"/>
                <a:gd name="connsiteY6" fmla="*/ 266700 h 357188"/>
                <a:gd name="connsiteX7" fmla="*/ 61912 w 2836069"/>
                <a:gd name="connsiteY7" fmla="*/ 242888 h 357188"/>
                <a:gd name="connsiteX8" fmla="*/ 30956 w 2836069"/>
                <a:gd name="connsiteY8" fmla="*/ 219075 h 357188"/>
                <a:gd name="connsiteX9" fmla="*/ 9525 w 2836069"/>
                <a:gd name="connsiteY9" fmla="*/ 192881 h 357188"/>
                <a:gd name="connsiteX10" fmla="*/ 0 w 2836069"/>
                <a:gd name="connsiteY10" fmla="*/ 171450 h 357188"/>
                <a:gd name="connsiteX11" fmla="*/ 2381 w 2836069"/>
                <a:gd name="connsiteY11" fmla="*/ 140494 h 357188"/>
                <a:gd name="connsiteX12" fmla="*/ 9525 w 2836069"/>
                <a:gd name="connsiteY12" fmla="*/ 126206 h 357188"/>
                <a:gd name="connsiteX13" fmla="*/ 30956 w 2836069"/>
                <a:gd name="connsiteY13" fmla="*/ 107156 h 357188"/>
                <a:gd name="connsiteX14" fmla="*/ 83344 w 2836069"/>
                <a:gd name="connsiteY14" fmla="*/ 78581 h 357188"/>
                <a:gd name="connsiteX15" fmla="*/ 176212 w 2836069"/>
                <a:gd name="connsiteY15" fmla="*/ 40481 h 357188"/>
                <a:gd name="connsiteX16" fmla="*/ 278606 w 2836069"/>
                <a:gd name="connsiteY16" fmla="*/ 11906 h 357188"/>
                <a:gd name="connsiteX17" fmla="*/ 340519 w 2836069"/>
                <a:gd name="connsiteY17" fmla="*/ 0 h 357188"/>
                <a:gd name="connsiteX18" fmla="*/ 404812 w 2836069"/>
                <a:gd name="connsiteY18" fmla="*/ 16669 h 357188"/>
                <a:gd name="connsiteX19" fmla="*/ 511969 w 2836069"/>
                <a:gd name="connsiteY19" fmla="*/ 42863 h 357188"/>
                <a:gd name="connsiteX20" fmla="*/ 633412 w 2836069"/>
                <a:gd name="connsiteY20" fmla="*/ 61913 h 357188"/>
                <a:gd name="connsiteX21" fmla="*/ 792956 w 2836069"/>
                <a:gd name="connsiteY21" fmla="*/ 73819 h 357188"/>
                <a:gd name="connsiteX22" fmla="*/ 1254919 w 2836069"/>
                <a:gd name="connsiteY22" fmla="*/ 90488 h 357188"/>
                <a:gd name="connsiteX23" fmla="*/ 1683544 w 2836069"/>
                <a:gd name="connsiteY23" fmla="*/ 109538 h 357188"/>
                <a:gd name="connsiteX24" fmla="*/ 2145506 w 2836069"/>
                <a:gd name="connsiteY24" fmla="*/ 128588 h 357188"/>
                <a:gd name="connsiteX25" fmla="*/ 2378869 w 2836069"/>
                <a:gd name="connsiteY25" fmla="*/ 138113 h 357188"/>
                <a:gd name="connsiteX26" fmla="*/ 2447925 w 2836069"/>
                <a:gd name="connsiteY26" fmla="*/ 142875 h 357188"/>
                <a:gd name="connsiteX27" fmla="*/ 2516981 w 2836069"/>
                <a:gd name="connsiteY27" fmla="*/ 140494 h 357188"/>
                <a:gd name="connsiteX28" fmla="*/ 2555081 w 2836069"/>
                <a:gd name="connsiteY28" fmla="*/ 135731 h 357188"/>
                <a:gd name="connsiteX29" fmla="*/ 2588419 w 2836069"/>
                <a:gd name="connsiteY29" fmla="*/ 123825 h 357188"/>
                <a:gd name="connsiteX30" fmla="*/ 2647950 w 2836069"/>
                <a:gd name="connsiteY30" fmla="*/ 80963 h 357188"/>
                <a:gd name="connsiteX31" fmla="*/ 2836069 w 2836069"/>
                <a:gd name="connsiteY31" fmla="*/ 159544 h 357188"/>
                <a:gd name="connsiteX32" fmla="*/ 2778919 w 2836069"/>
                <a:gd name="connsiteY32" fmla="*/ 238125 h 357188"/>
                <a:gd name="connsiteX33" fmla="*/ 2747962 w 2836069"/>
                <a:gd name="connsiteY33" fmla="*/ 273844 h 357188"/>
                <a:gd name="connsiteX34" fmla="*/ 2709862 w 2836069"/>
                <a:gd name="connsiteY34" fmla="*/ 309563 h 357188"/>
                <a:gd name="connsiteX35" fmla="*/ 2657475 w 2836069"/>
                <a:gd name="connsiteY35" fmla="*/ 342900 h 357188"/>
                <a:gd name="connsiteX36" fmla="*/ 2609850 w 2836069"/>
                <a:gd name="connsiteY36" fmla="*/ 357188 h 357188"/>
                <a:gd name="connsiteX37" fmla="*/ 2512219 w 2836069"/>
                <a:gd name="connsiteY37" fmla="*/ 342900 h 357188"/>
                <a:gd name="connsiteX38" fmla="*/ 2336006 w 2836069"/>
                <a:gd name="connsiteY38" fmla="*/ 328613 h 357188"/>
                <a:gd name="connsiteX39" fmla="*/ 2164556 w 2836069"/>
                <a:gd name="connsiteY39" fmla="*/ 316706 h 357188"/>
                <a:gd name="connsiteX40" fmla="*/ 1950244 w 2836069"/>
                <a:gd name="connsiteY40" fmla="*/ 311944 h 357188"/>
                <a:gd name="connsiteX41" fmla="*/ 1643062 w 2836069"/>
                <a:gd name="connsiteY41" fmla="*/ 314325 h 357188"/>
                <a:gd name="connsiteX42" fmla="*/ 1357312 w 2836069"/>
                <a:gd name="connsiteY42" fmla="*/ 31432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36069" h="357188">
                  <a:moveTo>
                    <a:pt x="1357312" y="314325"/>
                  </a:moveTo>
                  <a:lnTo>
                    <a:pt x="816769" y="314325"/>
                  </a:lnTo>
                  <a:lnTo>
                    <a:pt x="411956" y="316706"/>
                  </a:lnTo>
                  <a:lnTo>
                    <a:pt x="252412" y="314325"/>
                  </a:lnTo>
                  <a:lnTo>
                    <a:pt x="197644" y="302419"/>
                  </a:lnTo>
                  <a:lnTo>
                    <a:pt x="152400" y="288131"/>
                  </a:lnTo>
                  <a:lnTo>
                    <a:pt x="102394" y="266700"/>
                  </a:lnTo>
                  <a:lnTo>
                    <a:pt x="61912" y="242888"/>
                  </a:lnTo>
                  <a:lnTo>
                    <a:pt x="30956" y="219075"/>
                  </a:lnTo>
                  <a:lnTo>
                    <a:pt x="9525" y="192881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9525" y="126206"/>
                  </a:lnTo>
                  <a:lnTo>
                    <a:pt x="30956" y="107156"/>
                  </a:lnTo>
                  <a:lnTo>
                    <a:pt x="83344" y="78581"/>
                  </a:lnTo>
                  <a:lnTo>
                    <a:pt x="176212" y="40481"/>
                  </a:lnTo>
                  <a:lnTo>
                    <a:pt x="278606" y="11906"/>
                  </a:lnTo>
                  <a:lnTo>
                    <a:pt x="340519" y="0"/>
                  </a:lnTo>
                  <a:lnTo>
                    <a:pt x="404812" y="16669"/>
                  </a:lnTo>
                  <a:lnTo>
                    <a:pt x="511969" y="42863"/>
                  </a:lnTo>
                  <a:lnTo>
                    <a:pt x="633412" y="61913"/>
                  </a:lnTo>
                  <a:lnTo>
                    <a:pt x="792956" y="73819"/>
                  </a:lnTo>
                  <a:lnTo>
                    <a:pt x="1254919" y="90488"/>
                  </a:lnTo>
                  <a:lnTo>
                    <a:pt x="1683544" y="109538"/>
                  </a:lnTo>
                  <a:lnTo>
                    <a:pt x="2145506" y="128588"/>
                  </a:lnTo>
                  <a:lnTo>
                    <a:pt x="2378869" y="138113"/>
                  </a:lnTo>
                  <a:lnTo>
                    <a:pt x="2447925" y="142875"/>
                  </a:lnTo>
                  <a:lnTo>
                    <a:pt x="2516981" y="140494"/>
                  </a:lnTo>
                  <a:lnTo>
                    <a:pt x="2555081" y="135731"/>
                  </a:lnTo>
                  <a:lnTo>
                    <a:pt x="2588419" y="123825"/>
                  </a:lnTo>
                  <a:lnTo>
                    <a:pt x="2647950" y="80963"/>
                  </a:lnTo>
                  <a:lnTo>
                    <a:pt x="2836069" y="159544"/>
                  </a:lnTo>
                  <a:lnTo>
                    <a:pt x="2778919" y="238125"/>
                  </a:lnTo>
                  <a:lnTo>
                    <a:pt x="2747962" y="273844"/>
                  </a:lnTo>
                  <a:lnTo>
                    <a:pt x="2709862" y="309563"/>
                  </a:lnTo>
                  <a:lnTo>
                    <a:pt x="2657475" y="342900"/>
                  </a:lnTo>
                  <a:lnTo>
                    <a:pt x="2609850" y="357188"/>
                  </a:lnTo>
                  <a:lnTo>
                    <a:pt x="2512219" y="342900"/>
                  </a:lnTo>
                  <a:lnTo>
                    <a:pt x="2336006" y="328613"/>
                  </a:lnTo>
                  <a:lnTo>
                    <a:pt x="2164556" y="316706"/>
                  </a:lnTo>
                  <a:lnTo>
                    <a:pt x="1950244" y="311944"/>
                  </a:lnTo>
                  <a:lnTo>
                    <a:pt x="1643062" y="314325"/>
                  </a:lnTo>
                  <a:lnTo>
                    <a:pt x="13573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C5A9983F-3DD7-4330-8CC1-DAAA1D21A0D7}"/>
                </a:ext>
              </a:extLst>
            </p:cNvPr>
            <p:cNvSpPr/>
            <p:nvPr/>
          </p:nvSpPr>
          <p:spPr>
            <a:xfrm>
              <a:off x="5008563" y="3990975"/>
              <a:ext cx="1320800" cy="1093788"/>
            </a:xfrm>
            <a:custGeom>
              <a:avLst/>
              <a:gdLst>
                <a:gd name="connsiteX0" fmla="*/ 985837 w 1321594"/>
                <a:gd name="connsiteY0" fmla="*/ 416719 h 1092994"/>
                <a:gd name="connsiteX1" fmla="*/ 759619 w 1321594"/>
                <a:gd name="connsiteY1" fmla="*/ 650081 h 1092994"/>
                <a:gd name="connsiteX2" fmla="*/ 600075 w 1321594"/>
                <a:gd name="connsiteY2" fmla="*/ 802481 h 1092994"/>
                <a:gd name="connsiteX3" fmla="*/ 411956 w 1321594"/>
                <a:gd name="connsiteY3" fmla="*/ 978694 h 1092994"/>
                <a:gd name="connsiteX4" fmla="*/ 369094 w 1321594"/>
                <a:gd name="connsiteY4" fmla="*/ 1042988 h 1092994"/>
                <a:gd name="connsiteX5" fmla="*/ 340519 w 1321594"/>
                <a:gd name="connsiteY5" fmla="*/ 1073944 h 1092994"/>
                <a:gd name="connsiteX6" fmla="*/ 321469 w 1321594"/>
                <a:gd name="connsiteY6" fmla="*/ 1088231 h 1092994"/>
                <a:gd name="connsiteX7" fmla="*/ 302419 w 1321594"/>
                <a:gd name="connsiteY7" fmla="*/ 1092994 h 1092994"/>
                <a:gd name="connsiteX8" fmla="*/ 280987 w 1321594"/>
                <a:gd name="connsiteY8" fmla="*/ 1088231 h 1092994"/>
                <a:gd name="connsiteX9" fmla="*/ 247650 w 1321594"/>
                <a:gd name="connsiteY9" fmla="*/ 1069181 h 1092994"/>
                <a:gd name="connsiteX10" fmla="*/ 185737 w 1321594"/>
                <a:gd name="connsiteY10" fmla="*/ 1007269 h 1092994"/>
                <a:gd name="connsiteX11" fmla="*/ 119062 w 1321594"/>
                <a:gd name="connsiteY11" fmla="*/ 923925 h 1092994"/>
                <a:gd name="connsiteX12" fmla="*/ 59531 w 1321594"/>
                <a:gd name="connsiteY12" fmla="*/ 828675 h 1092994"/>
                <a:gd name="connsiteX13" fmla="*/ 19050 w 1321594"/>
                <a:gd name="connsiteY13" fmla="*/ 757238 h 1092994"/>
                <a:gd name="connsiteX14" fmla="*/ 7144 w 1321594"/>
                <a:gd name="connsiteY14" fmla="*/ 735806 h 1092994"/>
                <a:gd name="connsiteX15" fmla="*/ 0 w 1321594"/>
                <a:gd name="connsiteY15" fmla="*/ 707231 h 1092994"/>
                <a:gd name="connsiteX16" fmla="*/ 4762 w 1321594"/>
                <a:gd name="connsiteY16" fmla="*/ 676275 h 1092994"/>
                <a:gd name="connsiteX17" fmla="*/ 9525 w 1321594"/>
                <a:gd name="connsiteY17" fmla="*/ 664369 h 1092994"/>
                <a:gd name="connsiteX18" fmla="*/ 21431 w 1321594"/>
                <a:gd name="connsiteY18" fmla="*/ 659606 h 1092994"/>
                <a:gd name="connsiteX19" fmla="*/ 33337 w 1321594"/>
                <a:gd name="connsiteY19" fmla="*/ 659606 h 1092994"/>
                <a:gd name="connsiteX20" fmla="*/ 71437 w 1321594"/>
                <a:gd name="connsiteY20" fmla="*/ 681038 h 1092994"/>
                <a:gd name="connsiteX21" fmla="*/ 88106 w 1321594"/>
                <a:gd name="connsiteY21" fmla="*/ 692944 h 1092994"/>
                <a:gd name="connsiteX22" fmla="*/ 121444 w 1321594"/>
                <a:gd name="connsiteY22" fmla="*/ 702469 h 1092994"/>
                <a:gd name="connsiteX23" fmla="*/ 152400 w 1321594"/>
                <a:gd name="connsiteY23" fmla="*/ 707231 h 1092994"/>
                <a:gd name="connsiteX24" fmla="*/ 195262 w 1321594"/>
                <a:gd name="connsiteY24" fmla="*/ 709613 h 1092994"/>
                <a:gd name="connsiteX25" fmla="*/ 226219 w 1321594"/>
                <a:gd name="connsiteY25" fmla="*/ 707231 h 1092994"/>
                <a:gd name="connsiteX26" fmla="*/ 264319 w 1321594"/>
                <a:gd name="connsiteY26" fmla="*/ 702469 h 1092994"/>
                <a:gd name="connsiteX27" fmla="*/ 366712 w 1321594"/>
                <a:gd name="connsiteY27" fmla="*/ 657225 h 1092994"/>
                <a:gd name="connsiteX28" fmla="*/ 485775 w 1321594"/>
                <a:gd name="connsiteY28" fmla="*/ 588169 h 1092994"/>
                <a:gd name="connsiteX29" fmla="*/ 702469 w 1321594"/>
                <a:gd name="connsiteY29" fmla="*/ 433388 h 1092994"/>
                <a:gd name="connsiteX30" fmla="*/ 850106 w 1321594"/>
                <a:gd name="connsiteY30" fmla="*/ 328613 h 1092994"/>
                <a:gd name="connsiteX31" fmla="*/ 988219 w 1321594"/>
                <a:gd name="connsiteY31" fmla="*/ 226219 h 1092994"/>
                <a:gd name="connsiteX32" fmla="*/ 1128712 w 1321594"/>
                <a:gd name="connsiteY32" fmla="*/ 119063 h 1092994"/>
                <a:gd name="connsiteX33" fmla="*/ 1243012 w 1321594"/>
                <a:gd name="connsiteY33" fmla="*/ 30956 h 1092994"/>
                <a:gd name="connsiteX34" fmla="*/ 1266825 w 1321594"/>
                <a:gd name="connsiteY34" fmla="*/ 11906 h 1092994"/>
                <a:gd name="connsiteX35" fmla="*/ 1290637 w 1321594"/>
                <a:gd name="connsiteY35" fmla="*/ 0 h 1092994"/>
                <a:gd name="connsiteX36" fmla="*/ 1302544 w 1321594"/>
                <a:gd name="connsiteY36" fmla="*/ 0 h 1092994"/>
                <a:gd name="connsiteX37" fmla="*/ 1316831 w 1321594"/>
                <a:gd name="connsiteY37" fmla="*/ 4763 h 1092994"/>
                <a:gd name="connsiteX38" fmla="*/ 1321594 w 1321594"/>
                <a:gd name="connsiteY38" fmla="*/ 14288 h 1092994"/>
                <a:gd name="connsiteX39" fmla="*/ 1321594 w 1321594"/>
                <a:gd name="connsiteY39" fmla="*/ 30956 h 1092994"/>
                <a:gd name="connsiteX40" fmla="*/ 1309687 w 1321594"/>
                <a:gd name="connsiteY40" fmla="*/ 59531 h 1092994"/>
                <a:gd name="connsiteX41" fmla="*/ 1254919 w 1321594"/>
                <a:gd name="connsiteY41" fmla="*/ 121444 h 1092994"/>
                <a:gd name="connsiteX42" fmla="*/ 1159669 w 1321594"/>
                <a:gd name="connsiteY42" fmla="*/ 223838 h 1092994"/>
                <a:gd name="connsiteX43" fmla="*/ 985837 w 1321594"/>
                <a:gd name="connsiteY43" fmla="*/ 416719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1594" h="1092994">
                  <a:moveTo>
                    <a:pt x="985837" y="416719"/>
                  </a:moveTo>
                  <a:lnTo>
                    <a:pt x="759619" y="650081"/>
                  </a:lnTo>
                  <a:lnTo>
                    <a:pt x="600075" y="802481"/>
                  </a:lnTo>
                  <a:lnTo>
                    <a:pt x="411956" y="978694"/>
                  </a:lnTo>
                  <a:lnTo>
                    <a:pt x="369094" y="1042988"/>
                  </a:lnTo>
                  <a:lnTo>
                    <a:pt x="340519" y="1073944"/>
                  </a:lnTo>
                  <a:lnTo>
                    <a:pt x="321469" y="1088231"/>
                  </a:lnTo>
                  <a:lnTo>
                    <a:pt x="302419" y="1092994"/>
                  </a:lnTo>
                  <a:lnTo>
                    <a:pt x="280987" y="1088231"/>
                  </a:lnTo>
                  <a:lnTo>
                    <a:pt x="247650" y="1069181"/>
                  </a:lnTo>
                  <a:lnTo>
                    <a:pt x="185737" y="1007269"/>
                  </a:lnTo>
                  <a:lnTo>
                    <a:pt x="119062" y="923925"/>
                  </a:lnTo>
                  <a:lnTo>
                    <a:pt x="59531" y="828675"/>
                  </a:lnTo>
                  <a:lnTo>
                    <a:pt x="19050" y="757238"/>
                  </a:lnTo>
                  <a:lnTo>
                    <a:pt x="7144" y="735806"/>
                  </a:lnTo>
                  <a:lnTo>
                    <a:pt x="0" y="707231"/>
                  </a:lnTo>
                  <a:lnTo>
                    <a:pt x="4762" y="676275"/>
                  </a:lnTo>
                  <a:lnTo>
                    <a:pt x="9525" y="664369"/>
                  </a:lnTo>
                  <a:lnTo>
                    <a:pt x="21431" y="659606"/>
                  </a:lnTo>
                  <a:lnTo>
                    <a:pt x="33337" y="659606"/>
                  </a:lnTo>
                  <a:lnTo>
                    <a:pt x="71437" y="681038"/>
                  </a:lnTo>
                  <a:lnTo>
                    <a:pt x="88106" y="692944"/>
                  </a:lnTo>
                  <a:lnTo>
                    <a:pt x="121444" y="702469"/>
                  </a:lnTo>
                  <a:lnTo>
                    <a:pt x="152400" y="707231"/>
                  </a:lnTo>
                  <a:lnTo>
                    <a:pt x="195262" y="709613"/>
                  </a:lnTo>
                  <a:lnTo>
                    <a:pt x="226219" y="707231"/>
                  </a:lnTo>
                  <a:lnTo>
                    <a:pt x="264319" y="702469"/>
                  </a:lnTo>
                  <a:lnTo>
                    <a:pt x="366712" y="657225"/>
                  </a:lnTo>
                  <a:lnTo>
                    <a:pt x="485775" y="588169"/>
                  </a:lnTo>
                  <a:lnTo>
                    <a:pt x="702469" y="433388"/>
                  </a:lnTo>
                  <a:lnTo>
                    <a:pt x="850106" y="328613"/>
                  </a:lnTo>
                  <a:lnTo>
                    <a:pt x="988219" y="226219"/>
                  </a:lnTo>
                  <a:lnTo>
                    <a:pt x="1128712" y="119063"/>
                  </a:lnTo>
                  <a:lnTo>
                    <a:pt x="1243012" y="30956"/>
                  </a:lnTo>
                  <a:lnTo>
                    <a:pt x="1266825" y="11906"/>
                  </a:lnTo>
                  <a:lnTo>
                    <a:pt x="1290637" y="0"/>
                  </a:lnTo>
                  <a:lnTo>
                    <a:pt x="1302544" y="0"/>
                  </a:lnTo>
                  <a:lnTo>
                    <a:pt x="1316831" y="4763"/>
                  </a:lnTo>
                  <a:lnTo>
                    <a:pt x="1321594" y="14288"/>
                  </a:lnTo>
                  <a:lnTo>
                    <a:pt x="1321594" y="30956"/>
                  </a:lnTo>
                  <a:lnTo>
                    <a:pt x="1309687" y="59531"/>
                  </a:lnTo>
                  <a:lnTo>
                    <a:pt x="1254919" y="121444"/>
                  </a:lnTo>
                  <a:lnTo>
                    <a:pt x="1159669" y="223838"/>
                  </a:lnTo>
                  <a:lnTo>
                    <a:pt x="985837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E1A4E11-105A-4CAE-B411-FE53C5B8B9DE}"/>
                </a:ext>
              </a:extLst>
            </p:cNvPr>
            <p:cNvSpPr/>
            <p:nvPr/>
          </p:nvSpPr>
          <p:spPr>
            <a:xfrm>
              <a:off x="7246938" y="3941764"/>
              <a:ext cx="1211262" cy="1457325"/>
            </a:xfrm>
            <a:custGeom>
              <a:avLst/>
              <a:gdLst>
                <a:gd name="connsiteX0" fmla="*/ 481012 w 1212056"/>
                <a:gd name="connsiteY0" fmla="*/ 600075 h 1457325"/>
                <a:gd name="connsiteX1" fmla="*/ 283369 w 1212056"/>
                <a:gd name="connsiteY1" fmla="*/ 366712 h 1457325"/>
                <a:gd name="connsiteX2" fmla="*/ 147637 w 1212056"/>
                <a:gd name="connsiteY2" fmla="*/ 219075 h 1457325"/>
                <a:gd name="connsiteX3" fmla="*/ 0 w 1212056"/>
                <a:gd name="connsiteY3" fmla="*/ 73819 h 1457325"/>
                <a:gd name="connsiteX4" fmla="*/ 19050 w 1212056"/>
                <a:gd name="connsiteY4" fmla="*/ 0 h 1457325"/>
                <a:gd name="connsiteX5" fmla="*/ 128587 w 1212056"/>
                <a:gd name="connsiteY5" fmla="*/ 57150 h 1457325"/>
                <a:gd name="connsiteX6" fmla="*/ 214312 w 1212056"/>
                <a:gd name="connsiteY6" fmla="*/ 114300 h 1457325"/>
                <a:gd name="connsiteX7" fmla="*/ 359569 w 1212056"/>
                <a:gd name="connsiteY7" fmla="*/ 214312 h 1457325"/>
                <a:gd name="connsiteX8" fmla="*/ 452437 w 1212056"/>
                <a:gd name="connsiteY8" fmla="*/ 288131 h 1457325"/>
                <a:gd name="connsiteX9" fmla="*/ 573881 w 1212056"/>
                <a:gd name="connsiteY9" fmla="*/ 381000 h 1457325"/>
                <a:gd name="connsiteX10" fmla="*/ 661987 w 1212056"/>
                <a:gd name="connsiteY10" fmla="*/ 452437 h 1457325"/>
                <a:gd name="connsiteX11" fmla="*/ 723900 w 1212056"/>
                <a:gd name="connsiteY11" fmla="*/ 504825 h 1457325"/>
                <a:gd name="connsiteX12" fmla="*/ 790575 w 1212056"/>
                <a:gd name="connsiteY12" fmla="*/ 564356 h 1457325"/>
                <a:gd name="connsiteX13" fmla="*/ 862012 w 1212056"/>
                <a:gd name="connsiteY13" fmla="*/ 631031 h 1457325"/>
                <a:gd name="connsiteX14" fmla="*/ 926306 w 1212056"/>
                <a:gd name="connsiteY14" fmla="*/ 695325 h 1457325"/>
                <a:gd name="connsiteX15" fmla="*/ 997744 w 1212056"/>
                <a:gd name="connsiteY15" fmla="*/ 781050 h 1457325"/>
                <a:gd name="connsiteX16" fmla="*/ 1050131 w 1212056"/>
                <a:gd name="connsiteY16" fmla="*/ 850106 h 1457325"/>
                <a:gd name="connsiteX17" fmla="*/ 1097756 w 1212056"/>
                <a:gd name="connsiteY17" fmla="*/ 931069 h 1457325"/>
                <a:gd name="connsiteX18" fmla="*/ 1145381 w 1212056"/>
                <a:gd name="connsiteY18" fmla="*/ 1023937 h 1457325"/>
                <a:gd name="connsiteX19" fmla="*/ 1178719 w 1212056"/>
                <a:gd name="connsiteY19" fmla="*/ 1109662 h 1457325"/>
                <a:gd name="connsiteX20" fmla="*/ 1197769 w 1212056"/>
                <a:gd name="connsiteY20" fmla="*/ 1171575 h 1457325"/>
                <a:gd name="connsiteX21" fmla="*/ 1207294 w 1212056"/>
                <a:gd name="connsiteY21" fmla="*/ 1221581 h 1457325"/>
                <a:gd name="connsiteX22" fmla="*/ 1212056 w 1212056"/>
                <a:gd name="connsiteY22" fmla="*/ 1262062 h 1457325"/>
                <a:gd name="connsiteX23" fmla="*/ 1207294 w 1212056"/>
                <a:gd name="connsiteY23" fmla="*/ 1304925 h 1457325"/>
                <a:gd name="connsiteX24" fmla="*/ 1193006 w 1212056"/>
                <a:gd name="connsiteY24" fmla="*/ 1364456 h 1457325"/>
                <a:gd name="connsiteX25" fmla="*/ 1173956 w 1212056"/>
                <a:gd name="connsiteY25" fmla="*/ 1412081 h 1457325"/>
                <a:gd name="connsiteX26" fmla="*/ 1143000 w 1212056"/>
                <a:gd name="connsiteY26" fmla="*/ 1447800 h 1457325"/>
                <a:gd name="connsiteX27" fmla="*/ 1116806 w 1212056"/>
                <a:gd name="connsiteY27" fmla="*/ 1457325 h 1457325"/>
                <a:gd name="connsiteX28" fmla="*/ 1081087 w 1212056"/>
                <a:gd name="connsiteY28" fmla="*/ 1454944 h 1457325"/>
                <a:gd name="connsiteX29" fmla="*/ 1023937 w 1212056"/>
                <a:gd name="connsiteY29" fmla="*/ 1440656 h 1457325"/>
                <a:gd name="connsiteX30" fmla="*/ 983456 w 1212056"/>
                <a:gd name="connsiteY30" fmla="*/ 1416844 h 1457325"/>
                <a:gd name="connsiteX31" fmla="*/ 945356 w 1212056"/>
                <a:gd name="connsiteY31" fmla="*/ 1383506 h 1457325"/>
                <a:gd name="connsiteX32" fmla="*/ 916781 w 1212056"/>
                <a:gd name="connsiteY32" fmla="*/ 1340644 h 1457325"/>
                <a:gd name="connsiteX33" fmla="*/ 897731 w 1212056"/>
                <a:gd name="connsiteY33" fmla="*/ 1295400 h 1457325"/>
                <a:gd name="connsiteX34" fmla="*/ 842962 w 1212056"/>
                <a:gd name="connsiteY34" fmla="*/ 1178719 h 1457325"/>
                <a:gd name="connsiteX35" fmla="*/ 766762 w 1212056"/>
                <a:gd name="connsiteY35" fmla="*/ 1031081 h 1457325"/>
                <a:gd name="connsiteX36" fmla="*/ 657225 w 1212056"/>
                <a:gd name="connsiteY36" fmla="*/ 847725 h 1457325"/>
                <a:gd name="connsiteX37" fmla="*/ 481012 w 1212056"/>
                <a:gd name="connsiteY37" fmla="*/ 6000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2056" h="1457325">
                  <a:moveTo>
                    <a:pt x="481012" y="600075"/>
                  </a:moveTo>
                  <a:lnTo>
                    <a:pt x="283369" y="366712"/>
                  </a:lnTo>
                  <a:lnTo>
                    <a:pt x="147637" y="219075"/>
                  </a:lnTo>
                  <a:lnTo>
                    <a:pt x="0" y="73819"/>
                  </a:lnTo>
                  <a:lnTo>
                    <a:pt x="19050" y="0"/>
                  </a:lnTo>
                  <a:lnTo>
                    <a:pt x="128587" y="57150"/>
                  </a:lnTo>
                  <a:lnTo>
                    <a:pt x="214312" y="114300"/>
                  </a:lnTo>
                  <a:lnTo>
                    <a:pt x="359569" y="214312"/>
                  </a:lnTo>
                  <a:lnTo>
                    <a:pt x="452437" y="288131"/>
                  </a:lnTo>
                  <a:lnTo>
                    <a:pt x="573881" y="381000"/>
                  </a:lnTo>
                  <a:lnTo>
                    <a:pt x="661987" y="452437"/>
                  </a:lnTo>
                  <a:lnTo>
                    <a:pt x="723900" y="504825"/>
                  </a:lnTo>
                  <a:lnTo>
                    <a:pt x="790575" y="564356"/>
                  </a:lnTo>
                  <a:lnTo>
                    <a:pt x="862012" y="631031"/>
                  </a:lnTo>
                  <a:lnTo>
                    <a:pt x="926306" y="695325"/>
                  </a:lnTo>
                  <a:lnTo>
                    <a:pt x="997744" y="781050"/>
                  </a:lnTo>
                  <a:lnTo>
                    <a:pt x="1050131" y="850106"/>
                  </a:lnTo>
                  <a:lnTo>
                    <a:pt x="1097756" y="931069"/>
                  </a:lnTo>
                  <a:lnTo>
                    <a:pt x="1145381" y="1023937"/>
                  </a:lnTo>
                  <a:lnTo>
                    <a:pt x="1178719" y="1109662"/>
                  </a:lnTo>
                  <a:lnTo>
                    <a:pt x="1197769" y="1171575"/>
                  </a:lnTo>
                  <a:lnTo>
                    <a:pt x="1207294" y="1221581"/>
                  </a:lnTo>
                  <a:lnTo>
                    <a:pt x="1212056" y="1262062"/>
                  </a:lnTo>
                  <a:lnTo>
                    <a:pt x="1207294" y="1304925"/>
                  </a:lnTo>
                  <a:lnTo>
                    <a:pt x="1193006" y="1364456"/>
                  </a:lnTo>
                  <a:lnTo>
                    <a:pt x="1173956" y="1412081"/>
                  </a:lnTo>
                  <a:lnTo>
                    <a:pt x="1143000" y="1447800"/>
                  </a:lnTo>
                  <a:lnTo>
                    <a:pt x="1116806" y="1457325"/>
                  </a:lnTo>
                  <a:lnTo>
                    <a:pt x="1081087" y="1454944"/>
                  </a:lnTo>
                  <a:lnTo>
                    <a:pt x="1023937" y="1440656"/>
                  </a:lnTo>
                  <a:lnTo>
                    <a:pt x="983456" y="1416844"/>
                  </a:lnTo>
                  <a:lnTo>
                    <a:pt x="945356" y="1383506"/>
                  </a:lnTo>
                  <a:lnTo>
                    <a:pt x="916781" y="1340644"/>
                  </a:lnTo>
                  <a:lnTo>
                    <a:pt x="897731" y="1295400"/>
                  </a:lnTo>
                  <a:lnTo>
                    <a:pt x="842962" y="1178719"/>
                  </a:lnTo>
                  <a:lnTo>
                    <a:pt x="766762" y="1031081"/>
                  </a:lnTo>
                  <a:lnTo>
                    <a:pt x="657225" y="847725"/>
                  </a:lnTo>
                  <a:lnTo>
                    <a:pt x="48101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7340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13" grpId="0" animBg="1"/>
      <p:bldP spid="14" grpId="0" animBg="1"/>
      <p:bldP spid="12" grpId="0" animBg="1"/>
      <p:bldP spid="7" grpId="0" animBg="1"/>
      <p:bldP spid="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95BAAA52-0744-4ACA-8279-1F284484C001}"/>
              </a:ext>
            </a:extLst>
          </p:cNvPr>
          <p:cNvGrpSpPr/>
          <p:nvPr/>
        </p:nvGrpSpPr>
        <p:grpSpPr>
          <a:xfrm>
            <a:off x="3660776" y="1674813"/>
            <a:ext cx="4797424" cy="4057651"/>
            <a:chOff x="3660776" y="1674813"/>
            <a:chExt cx="4797424" cy="4057651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07A6D562-7E40-4B44-B561-9B6FC74D04BE}"/>
                </a:ext>
              </a:extLst>
            </p:cNvPr>
            <p:cNvSpPr/>
            <p:nvPr/>
          </p:nvSpPr>
          <p:spPr>
            <a:xfrm>
              <a:off x="5999163" y="2998788"/>
              <a:ext cx="715962" cy="723900"/>
            </a:xfrm>
            <a:custGeom>
              <a:avLst/>
              <a:gdLst>
                <a:gd name="connsiteX0" fmla="*/ 383381 w 716756"/>
                <a:gd name="connsiteY0" fmla="*/ 473869 h 723900"/>
                <a:gd name="connsiteX1" fmla="*/ 297656 w 716756"/>
                <a:gd name="connsiteY1" fmla="*/ 335756 h 723900"/>
                <a:gd name="connsiteX2" fmla="*/ 252412 w 716756"/>
                <a:gd name="connsiteY2" fmla="*/ 266700 h 723900"/>
                <a:gd name="connsiteX3" fmla="*/ 214312 w 716756"/>
                <a:gd name="connsiteY3" fmla="*/ 214312 h 723900"/>
                <a:gd name="connsiteX4" fmla="*/ 166687 w 716756"/>
                <a:gd name="connsiteY4" fmla="*/ 164306 h 723900"/>
                <a:gd name="connsiteX5" fmla="*/ 102394 w 716756"/>
                <a:gd name="connsiteY5" fmla="*/ 107156 h 723900"/>
                <a:gd name="connsiteX6" fmla="*/ 42862 w 716756"/>
                <a:gd name="connsiteY6" fmla="*/ 66675 h 723900"/>
                <a:gd name="connsiteX7" fmla="*/ 19050 w 716756"/>
                <a:gd name="connsiteY7" fmla="*/ 50006 h 723900"/>
                <a:gd name="connsiteX8" fmla="*/ 2381 w 716756"/>
                <a:gd name="connsiteY8" fmla="*/ 28575 h 723900"/>
                <a:gd name="connsiteX9" fmla="*/ 0 w 716756"/>
                <a:gd name="connsiteY9" fmla="*/ 7144 h 723900"/>
                <a:gd name="connsiteX10" fmla="*/ 9525 w 716756"/>
                <a:gd name="connsiteY10" fmla="*/ 0 h 723900"/>
                <a:gd name="connsiteX11" fmla="*/ 47625 w 716756"/>
                <a:gd name="connsiteY11" fmla="*/ 2381 h 723900"/>
                <a:gd name="connsiteX12" fmla="*/ 111919 w 716756"/>
                <a:gd name="connsiteY12" fmla="*/ 19050 h 723900"/>
                <a:gd name="connsiteX13" fmla="*/ 219075 w 716756"/>
                <a:gd name="connsiteY13" fmla="*/ 54769 h 723900"/>
                <a:gd name="connsiteX14" fmla="*/ 290512 w 716756"/>
                <a:gd name="connsiteY14" fmla="*/ 85725 h 723900"/>
                <a:gd name="connsiteX15" fmla="*/ 361950 w 716756"/>
                <a:gd name="connsiteY15" fmla="*/ 116681 h 723900"/>
                <a:gd name="connsiteX16" fmla="*/ 431006 w 716756"/>
                <a:gd name="connsiteY16" fmla="*/ 159544 h 723900"/>
                <a:gd name="connsiteX17" fmla="*/ 502444 w 716756"/>
                <a:gd name="connsiteY17" fmla="*/ 209550 h 723900"/>
                <a:gd name="connsiteX18" fmla="*/ 566737 w 716756"/>
                <a:gd name="connsiteY18" fmla="*/ 257175 h 723900"/>
                <a:gd name="connsiteX19" fmla="*/ 595312 w 716756"/>
                <a:gd name="connsiteY19" fmla="*/ 288131 h 723900"/>
                <a:gd name="connsiteX20" fmla="*/ 647700 w 716756"/>
                <a:gd name="connsiteY20" fmla="*/ 373856 h 723900"/>
                <a:gd name="connsiteX21" fmla="*/ 676275 w 716756"/>
                <a:gd name="connsiteY21" fmla="*/ 442912 h 723900"/>
                <a:gd name="connsiteX22" fmla="*/ 690562 w 716756"/>
                <a:gd name="connsiteY22" fmla="*/ 478631 h 723900"/>
                <a:gd name="connsiteX23" fmla="*/ 707231 w 716756"/>
                <a:gd name="connsiteY23" fmla="*/ 528637 h 723900"/>
                <a:gd name="connsiteX24" fmla="*/ 716756 w 716756"/>
                <a:gd name="connsiteY24" fmla="*/ 571500 h 723900"/>
                <a:gd name="connsiteX25" fmla="*/ 714375 w 716756"/>
                <a:gd name="connsiteY25" fmla="*/ 600075 h 723900"/>
                <a:gd name="connsiteX26" fmla="*/ 702469 w 716756"/>
                <a:gd name="connsiteY26" fmla="*/ 633412 h 723900"/>
                <a:gd name="connsiteX27" fmla="*/ 659606 w 716756"/>
                <a:gd name="connsiteY27" fmla="*/ 685800 h 723900"/>
                <a:gd name="connsiteX28" fmla="*/ 638175 w 716756"/>
                <a:gd name="connsiteY28" fmla="*/ 709612 h 723900"/>
                <a:gd name="connsiteX29" fmla="*/ 611981 w 716756"/>
                <a:gd name="connsiteY29" fmla="*/ 723900 h 723900"/>
                <a:gd name="connsiteX30" fmla="*/ 581025 w 716756"/>
                <a:gd name="connsiteY30" fmla="*/ 723900 h 723900"/>
                <a:gd name="connsiteX31" fmla="*/ 547687 w 716756"/>
                <a:gd name="connsiteY31" fmla="*/ 714375 h 723900"/>
                <a:gd name="connsiteX32" fmla="*/ 521494 w 716756"/>
                <a:gd name="connsiteY32" fmla="*/ 695325 h 723900"/>
                <a:gd name="connsiteX33" fmla="*/ 485775 w 716756"/>
                <a:gd name="connsiteY33" fmla="*/ 650081 h 723900"/>
                <a:gd name="connsiteX34" fmla="*/ 459581 w 716756"/>
                <a:gd name="connsiteY34" fmla="*/ 597694 h 723900"/>
                <a:gd name="connsiteX35" fmla="*/ 426244 w 716756"/>
                <a:gd name="connsiteY35" fmla="*/ 542925 h 723900"/>
                <a:gd name="connsiteX36" fmla="*/ 383381 w 716756"/>
                <a:gd name="connsiteY36" fmla="*/ 4738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723900">
                  <a:moveTo>
                    <a:pt x="383381" y="473869"/>
                  </a:moveTo>
                  <a:lnTo>
                    <a:pt x="297656" y="335756"/>
                  </a:lnTo>
                  <a:lnTo>
                    <a:pt x="252412" y="266700"/>
                  </a:lnTo>
                  <a:lnTo>
                    <a:pt x="214312" y="214312"/>
                  </a:lnTo>
                  <a:lnTo>
                    <a:pt x="166687" y="164306"/>
                  </a:lnTo>
                  <a:lnTo>
                    <a:pt x="102394" y="107156"/>
                  </a:lnTo>
                  <a:lnTo>
                    <a:pt x="42862" y="66675"/>
                  </a:lnTo>
                  <a:lnTo>
                    <a:pt x="19050" y="50006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47625" y="2381"/>
                  </a:lnTo>
                  <a:lnTo>
                    <a:pt x="111919" y="19050"/>
                  </a:lnTo>
                  <a:lnTo>
                    <a:pt x="219075" y="54769"/>
                  </a:lnTo>
                  <a:lnTo>
                    <a:pt x="290512" y="85725"/>
                  </a:lnTo>
                  <a:lnTo>
                    <a:pt x="361950" y="116681"/>
                  </a:lnTo>
                  <a:lnTo>
                    <a:pt x="431006" y="159544"/>
                  </a:lnTo>
                  <a:lnTo>
                    <a:pt x="502444" y="209550"/>
                  </a:lnTo>
                  <a:lnTo>
                    <a:pt x="566737" y="257175"/>
                  </a:lnTo>
                  <a:lnTo>
                    <a:pt x="595312" y="288131"/>
                  </a:lnTo>
                  <a:lnTo>
                    <a:pt x="647700" y="373856"/>
                  </a:lnTo>
                  <a:lnTo>
                    <a:pt x="676275" y="442912"/>
                  </a:lnTo>
                  <a:lnTo>
                    <a:pt x="690562" y="478631"/>
                  </a:lnTo>
                  <a:lnTo>
                    <a:pt x="707231" y="528637"/>
                  </a:lnTo>
                  <a:lnTo>
                    <a:pt x="716756" y="571500"/>
                  </a:lnTo>
                  <a:lnTo>
                    <a:pt x="714375" y="600075"/>
                  </a:lnTo>
                  <a:lnTo>
                    <a:pt x="702469" y="633412"/>
                  </a:lnTo>
                  <a:lnTo>
                    <a:pt x="659606" y="685800"/>
                  </a:lnTo>
                  <a:lnTo>
                    <a:pt x="638175" y="709612"/>
                  </a:lnTo>
                  <a:lnTo>
                    <a:pt x="611981" y="723900"/>
                  </a:lnTo>
                  <a:lnTo>
                    <a:pt x="581025" y="723900"/>
                  </a:lnTo>
                  <a:lnTo>
                    <a:pt x="547687" y="714375"/>
                  </a:lnTo>
                  <a:lnTo>
                    <a:pt x="521494" y="695325"/>
                  </a:lnTo>
                  <a:lnTo>
                    <a:pt x="485775" y="650081"/>
                  </a:lnTo>
                  <a:lnTo>
                    <a:pt x="459581" y="597694"/>
                  </a:lnTo>
                  <a:lnTo>
                    <a:pt x="426244" y="542925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1453F5E5-2F97-4F16-90FB-DDF00386CB4E}"/>
                </a:ext>
              </a:extLst>
            </p:cNvPr>
            <p:cNvSpPr/>
            <p:nvPr/>
          </p:nvSpPr>
          <p:spPr>
            <a:xfrm rot="16200000">
              <a:off x="3194845" y="2140744"/>
              <a:ext cx="2330450" cy="1398588"/>
            </a:xfrm>
            <a:custGeom>
              <a:avLst/>
              <a:gdLst>
                <a:gd name="connsiteX0" fmla="*/ 1235869 w 2331244"/>
                <a:gd name="connsiteY0" fmla="*/ 992981 h 1397793"/>
                <a:gd name="connsiteX1" fmla="*/ 1045369 w 2331244"/>
                <a:gd name="connsiteY1" fmla="*/ 878681 h 1397793"/>
                <a:gd name="connsiteX2" fmla="*/ 919163 w 2331244"/>
                <a:gd name="connsiteY2" fmla="*/ 795337 h 1397793"/>
                <a:gd name="connsiteX3" fmla="*/ 762000 w 2331244"/>
                <a:gd name="connsiteY3" fmla="*/ 700087 h 1397793"/>
                <a:gd name="connsiteX4" fmla="*/ 607219 w 2331244"/>
                <a:gd name="connsiteY4" fmla="*/ 597693 h 1397793"/>
                <a:gd name="connsiteX5" fmla="*/ 488156 w 2331244"/>
                <a:gd name="connsiteY5" fmla="*/ 509587 h 1397793"/>
                <a:gd name="connsiteX6" fmla="*/ 381000 w 2331244"/>
                <a:gd name="connsiteY6" fmla="*/ 419100 h 1397793"/>
                <a:gd name="connsiteX7" fmla="*/ 297656 w 2331244"/>
                <a:gd name="connsiteY7" fmla="*/ 345281 h 1397793"/>
                <a:gd name="connsiteX8" fmla="*/ 195263 w 2331244"/>
                <a:gd name="connsiteY8" fmla="*/ 252412 h 1397793"/>
                <a:gd name="connsiteX9" fmla="*/ 130969 w 2331244"/>
                <a:gd name="connsiteY9" fmla="*/ 188118 h 1397793"/>
                <a:gd name="connsiteX10" fmla="*/ 57150 w 2331244"/>
                <a:gd name="connsiteY10" fmla="*/ 109537 h 1397793"/>
                <a:gd name="connsiteX11" fmla="*/ 23813 w 2331244"/>
                <a:gd name="connsiteY11" fmla="*/ 73818 h 1397793"/>
                <a:gd name="connsiteX12" fmla="*/ 11906 w 2331244"/>
                <a:gd name="connsiteY12" fmla="*/ 57150 h 1397793"/>
                <a:gd name="connsiteX13" fmla="*/ 0 w 2331244"/>
                <a:gd name="connsiteY13" fmla="*/ 30956 h 1397793"/>
                <a:gd name="connsiteX14" fmla="*/ 2381 w 2331244"/>
                <a:gd name="connsiteY14" fmla="*/ 11906 h 1397793"/>
                <a:gd name="connsiteX15" fmla="*/ 11906 w 2331244"/>
                <a:gd name="connsiteY15" fmla="*/ 0 h 1397793"/>
                <a:gd name="connsiteX16" fmla="*/ 35719 w 2331244"/>
                <a:gd name="connsiteY16" fmla="*/ 2381 h 1397793"/>
                <a:gd name="connsiteX17" fmla="*/ 95250 w 2331244"/>
                <a:gd name="connsiteY17" fmla="*/ 38100 h 1397793"/>
                <a:gd name="connsiteX18" fmla="*/ 259556 w 2331244"/>
                <a:gd name="connsiteY18" fmla="*/ 145256 h 1397793"/>
                <a:gd name="connsiteX19" fmla="*/ 438150 w 2331244"/>
                <a:gd name="connsiteY19" fmla="*/ 259556 h 1397793"/>
                <a:gd name="connsiteX20" fmla="*/ 600075 w 2331244"/>
                <a:gd name="connsiteY20" fmla="*/ 359568 h 1397793"/>
                <a:gd name="connsiteX21" fmla="*/ 773906 w 2331244"/>
                <a:gd name="connsiteY21" fmla="*/ 464343 h 1397793"/>
                <a:gd name="connsiteX22" fmla="*/ 926306 w 2331244"/>
                <a:gd name="connsiteY22" fmla="*/ 554831 h 1397793"/>
                <a:gd name="connsiteX23" fmla="*/ 1178719 w 2331244"/>
                <a:gd name="connsiteY23" fmla="*/ 695325 h 1397793"/>
                <a:gd name="connsiteX24" fmla="*/ 1357313 w 2331244"/>
                <a:gd name="connsiteY24" fmla="*/ 783431 h 1397793"/>
                <a:gd name="connsiteX25" fmla="*/ 1612106 w 2331244"/>
                <a:gd name="connsiteY25" fmla="*/ 897731 h 1397793"/>
                <a:gd name="connsiteX26" fmla="*/ 1826419 w 2331244"/>
                <a:gd name="connsiteY26" fmla="*/ 983456 h 1397793"/>
                <a:gd name="connsiteX27" fmla="*/ 1952625 w 2331244"/>
                <a:gd name="connsiteY27" fmla="*/ 1026318 h 1397793"/>
                <a:gd name="connsiteX28" fmla="*/ 2009775 w 2331244"/>
                <a:gd name="connsiteY28" fmla="*/ 1040606 h 1397793"/>
                <a:gd name="connsiteX29" fmla="*/ 2047875 w 2331244"/>
                <a:gd name="connsiteY29" fmla="*/ 1042987 h 1397793"/>
                <a:gd name="connsiteX30" fmla="*/ 2076450 w 2331244"/>
                <a:gd name="connsiteY30" fmla="*/ 1038225 h 1397793"/>
                <a:gd name="connsiteX31" fmla="*/ 2112169 w 2331244"/>
                <a:gd name="connsiteY31" fmla="*/ 1026318 h 1397793"/>
                <a:gd name="connsiteX32" fmla="*/ 2190750 w 2331244"/>
                <a:gd name="connsiteY32" fmla="*/ 973931 h 1397793"/>
                <a:gd name="connsiteX33" fmla="*/ 2262188 w 2331244"/>
                <a:gd name="connsiteY33" fmla="*/ 919162 h 1397793"/>
                <a:gd name="connsiteX34" fmla="*/ 2283619 w 2331244"/>
                <a:gd name="connsiteY34" fmla="*/ 904875 h 1397793"/>
                <a:gd name="connsiteX35" fmla="*/ 2307431 w 2331244"/>
                <a:gd name="connsiteY35" fmla="*/ 892968 h 1397793"/>
                <a:gd name="connsiteX36" fmla="*/ 2321719 w 2331244"/>
                <a:gd name="connsiteY36" fmla="*/ 895350 h 1397793"/>
                <a:gd name="connsiteX37" fmla="*/ 2331244 w 2331244"/>
                <a:gd name="connsiteY37" fmla="*/ 907256 h 1397793"/>
                <a:gd name="connsiteX38" fmla="*/ 2328863 w 2331244"/>
                <a:gd name="connsiteY38" fmla="*/ 928687 h 1397793"/>
                <a:gd name="connsiteX39" fmla="*/ 2297906 w 2331244"/>
                <a:gd name="connsiteY39" fmla="*/ 1002506 h 1397793"/>
                <a:gd name="connsiteX40" fmla="*/ 2250281 w 2331244"/>
                <a:gd name="connsiteY40" fmla="*/ 1088231 h 1397793"/>
                <a:gd name="connsiteX41" fmla="*/ 2214563 w 2331244"/>
                <a:gd name="connsiteY41" fmla="*/ 1147762 h 1397793"/>
                <a:gd name="connsiteX42" fmla="*/ 2150269 w 2331244"/>
                <a:gd name="connsiteY42" fmla="*/ 1226343 h 1397793"/>
                <a:gd name="connsiteX43" fmla="*/ 2055019 w 2331244"/>
                <a:gd name="connsiteY43" fmla="*/ 1316831 h 1397793"/>
                <a:gd name="connsiteX44" fmla="*/ 1990725 w 2331244"/>
                <a:gd name="connsiteY44" fmla="*/ 1371600 h 1397793"/>
                <a:gd name="connsiteX45" fmla="*/ 1962150 w 2331244"/>
                <a:gd name="connsiteY45" fmla="*/ 1393031 h 1397793"/>
                <a:gd name="connsiteX46" fmla="*/ 1945481 w 2331244"/>
                <a:gd name="connsiteY46" fmla="*/ 1397793 h 1397793"/>
                <a:gd name="connsiteX47" fmla="*/ 1928813 w 2331244"/>
                <a:gd name="connsiteY47" fmla="*/ 1390650 h 1397793"/>
                <a:gd name="connsiteX48" fmla="*/ 1912144 w 2331244"/>
                <a:gd name="connsiteY48" fmla="*/ 1371600 h 1397793"/>
                <a:gd name="connsiteX49" fmla="*/ 1895475 w 2331244"/>
                <a:gd name="connsiteY49" fmla="*/ 1335881 h 1397793"/>
                <a:gd name="connsiteX50" fmla="*/ 1850231 w 2331244"/>
                <a:gd name="connsiteY50" fmla="*/ 1297781 h 1397793"/>
                <a:gd name="connsiteX51" fmla="*/ 1793081 w 2331244"/>
                <a:gd name="connsiteY51" fmla="*/ 1254918 h 1397793"/>
                <a:gd name="connsiteX52" fmla="*/ 1735931 w 2331244"/>
                <a:gd name="connsiteY52" fmla="*/ 1223962 h 1397793"/>
                <a:gd name="connsiteX53" fmla="*/ 1600200 w 2331244"/>
                <a:gd name="connsiteY53" fmla="*/ 1166812 h 1397793"/>
                <a:gd name="connsiteX54" fmla="*/ 1428750 w 2331244"/>
                <a:gd name="connsiteY54" fmla="*/ 1090612 h 1397793"/>
                <a:gd name="connsiteX55" fmla="*/ 1235869 w 2331244"/>
                <a:gd name="connsiteY55" fmla="*/ 992981 h 139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1244" h="1397793">
                  <a:moveTo>
                    <a:pt x="1235869" y="992981"/>
                  </a:moveTo>
                  <a:lnTo>
                    <a:pt x="1045369" y="878681"/>
                  </a:lnTo>
                  <a:lnTo>
                    <a:pt x="919163" y="795337"/>
                  </a:lnTo>
                  <a:lnTo>
                    <a:pt x="762000" y="700087"/>
                  </a:lnTo>
                  <a:lnTo>
                    <a:pt x="607219" y="597693"/>
                  </a:lnTo>
                  <a:lnTo>
                    <a:pt x="488156" y="509587"/>
                  </a:lnTo>
                  <a:lnTo>
                    <a:pt x="381000" y="419100"/>
                  </a:lnTo>
                  <a:lnTo>
                    <a:pt x="297656" y="345281"/>
                  </a:lnTo>
                  <a:lnTo>
                    <a:pt x="195263" y="252412"/>
                  </a:lnTo>
                  <a:lnTo>
                    <a:pt x="130969" y="188118"/>
                  </a:lnTo>
                  <a:lnTo>
                    <a:pt x="57150" y="109537"/>
                  </a:lnTo>
                  <a:lnTo>
                    <a:pt x="23813" y="73818"/>
                  </a:lnTo>
                  <a:lnTo>
                    <a:pt x="11906" y="57150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5719" y="2381"/>
                  </a:lnTo>
                  <a:lnTo>
                    <a:pt x="95250" y="38100"/>
                  </a:lnTo>
                  <a:lnTo>
                    <a:pt x="259556" y="145256"/>
                  </a:lnTo>
                  <a:lnTo>
                    <a:pt x="438150" y="259556"/>
                  </a:lnTo>
                  <a:lnTo>
                    <a:pt x="600075" y="359568"/>
                  </a:lnTo>
                  <a:lnTo>
                    <a:pt x="773906" y="464343"/>
                  </a:lnTo>
                  <a:lnTo>
                    <a:pt x="926306" y="554831"/>
                  </a:lnTo>
                  <a:lnTo>
                    <a:pt x="1178719" y="695325"/>
                  </a:lnTo>
                  <a:lnTo>
                    <a:pt x="1357313" y="783431"/>
                  </a:lnTo>
                  <a:lnTo>
                    <a:pt x="1612106" y="897731"/>
                  </a:lnTo>
                  <a:lnTo>
                    <a:pt x="1826419" y="983456"/>
                  </a:lnTo>
                  <a:lnTo>
                    <a:pt x="1952625" y="1026318"/>
                  </a:lnTo>
                  <a:lnTo>
                    <a:pt x="2009775" y="1040606"/>
                  </a:lnTo>
                  <a:lnTo>
                    <a:pt x="2047875" y="1042987"/>
                  </a:lnTo>
                  <a:lnTo>
                    <a:pt x="2076450" y="1038225"/>
                  </a:lnTo>
                  <a:lnTo>
                    <a:pt x="2112169" y="1026318"/>
                  </a:lnTo>
                  <a:lnTo>
                    <a:pt x="2190750" y="973931"/>
                  </a:lnTo>
                  <a:lnTo>
                    <a:pt x="2262188" y="919162"/>
                  </a:lnTo>
                  <a:lnTo>
                    <a:pt x="2283619" y="904875"/>
                  </a:lnTo>
                  <a:lnTo>
                    <a:pt x="2307431" y="892968"/>
                  </a:lnTo>
                  <a:lnTo>
                    <a:pt x="2321719" y="895350"/>
                  </a:lnTo>
                  <a:lnTo>
                    <a:pt x="2331244" y="907256"/>
                  </a:lnTo>
                  <a:lnTo>
                    <a:pt x="2328863" y="928687"/>
                  </a:lnTo>
                  <a:lnTo>
                    <a:pt x="2297906" y="1002506"/>
                  </a:lnTo>
                  <a:lnTo>
                    <a:pt x="2250281" y="1088231"/>
                  </a:lnTo>
                  <a:lnTo>
                    <a:pt x="2214563" y="1147762"/>
                  </a:lnTo>
                  <a:lnTo>
                    <a:pt x="2150269" y="1226343"/>
                  </a:lnTo>
                  <a:lnTo>
                    <a:pt x="2055019" y="1316831"/>
                  </a:lnTo>
                  <a:lnTo>
                    <a:pt x="1990725" y="1371600"/>
                  </a:lnTo>
                  <a:lnTo>
                    <a:pt x="1962150" y="1393031"/>
                  </a:lnTo>
                  <a:lnTo>
                    <a:pt x="1945481" y="1397793"/>
                  </a:lnTo>
                  <a:lnTo>
                    <a:pt x="1928813" y="1390650"/>
                  </a:lnTo>
                  <a:lnTo>
                    <a:pt x="1912144" y="1371600"/>
                  </a:lnTo>
                  <a:lnTo>
                    <a:pt x="1895475" y="1335881"/>
                  </a:lnTo>
                  <a:lnTo>
                    <a:pt x="1850231" y="1297781"/>
                  </a:lnTo>
                  <a:lnTo>
                    <a:pt x="1793081" y="1254918"/>
                  </a:lnTo>
                  <a:lnTo>
                    <a:pt x="1735931" y="1223962"/>
                  </a:lnTo>
                  <a:lnTo>
                    <a:pt x="1600200" y="1166812"/>
                  </a:lnTo>
                  <a:lnTo>
                    <a:pt x="1428750" y="1090612"/>
                  </a:lnTo>
                  <a:lnTo>
                    <a:pt x="1235869" y="992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0D1EE2BA-8988-49B1-823C-36A0CAB7BE36}"/>
                </a:ext>
              </a:extLst>
            </p:cNvPr>
            <p:cNvSpPr/>
            <p:nvPr/>
          </p:nvSpPr>
          <p:spPr>
            <a:xfrm rot="16200000">
              <a:off x="4386264" y="3473451"/>
              <a:ext cx="2117725" cy="438150"/>
            </a:xfrm>
            <a:custGeom>
              <a:avLst/>
              <a:gdLst>
                <a:gd name="connsiteX0" fmla="*/ 976312 w 2116931"/>
                <a:gd name="connsiteY0" fmla="*/ 321469 h 438150"/>
                <a:gd name="connsiteX1" fmla="*/ 592931 w 2116931"/>
                <a:gd name="connsiteY1" fmla="*/ 302419 h 438150"/>
                <a:gd name="connsiteX2" fmla="*/ 111919 w 2116931"/>
                <a:gd name="connsiteY2" fmla="*/ 283369 h 438150"/>
                <a:gd name="connsiteX3" fmla="*/ 0 w 2116931"/>
                <a:gd name="connsiteY3" fmla="*/ 130969 h 438150"/>
                <a:gd name="connsiteX4" fmla="*/ 319087 w 2116931"/>
                <a:gd name="connsiteY4" fmla="*/ 126206 h 438150"/>
                <a:gd name="connsiteX5" fmla="*/ 892969 w 2116931"/>
                <a:gd name="connsiteY5" fmla="*/ 126206 h 438150"/>
                <a:gd name="connsiteX6" fmla="*/ 1266825 w 2116931"/>
                <a:gd name="connsiteY6" fmla="*/ 130969 h 438150"/>
                <a:gd name="connsiteX7" fmla="*/ 1476375 w 2116931"/>
                <a:gd name="connsiteY7" fmla="*/ 135731 h 438150"/>
                <a:gd name="connsiteX8" fmla="*/ 1585912 w 2116931"/>
                <a:gd name="connsiteY8" fmla="*/ 142875 h 438150"/>
                <a:gd name="connsiteX9" fmla="*/ 1709737 w 2116931"/>
                <a:gd name="connsiteY9" fmla="*/ 150019 h 438150"/>
                <a:gd name="connsiteX10" fmla="*/ 1764506 w 2116931"/>
                <a:gd name="connsiteY10" fmla="*/ 150019 h 438150"/>
                <a:gd name="connsiteX11" fmla="*/ 1809750 w 2116931"/>
                <a:gd name="connsiteY11" fmla="*/ 142875 h 438150"/>
                <a:gd name="connsiteX12" fmla="*/ 1852612 w 2116931"/>
                <a:gd name="connsiteY12" fmla="*/ 133350 h 438150"/>
                <a:gd name="connsiteX13" fmla="*/ 1900237 w 2116931"/>
                <a:gd name="connsiteY13" fmla="*/ 114300 h 438150"/>
                <a:gd name="connsiteX14" fmla="*/ 1955006 w 2116931"/>
                <a:gd name="connsiteY14" fmla="*/ 88106 h 438150"/>
                <a:gd name="connsiteX15" fmla="*/ 2007394 w 2116931"/>
                <a:gd name="connsiteY15" fmla="*/ 52387 h 438150"/>
                <a:gd name="connsiteX16" fmla="*/ 2047875 w 2116931"/>
                <a:gd name="connsiteY16" fmla="*/ 23812 h 438150"/>
                <a:gd name="connsiteX17" fmla="*/ 2076450 w 2116931"/>
                <a:gd name="connsiteY17" fmla="*/ 2381 h 438150"/>
                <a:gd name="connsiteX18" fmla="*/ 2097881 w 2116931"/>
                <a:gd name="connsiteY18" fmla="*/ 0 h 438150"/>
                <a:gd name="connsiteX19" fmla="*/ 2112169 w 2116931"/>
                <a:gd name="connsiteY19" fmla="*/ 7144 h 438150"/>
                <a:gd name="connsiteX20" fmla="*/ 2116931 w 2116931"/>
                <a:gd name="connsiteY20" fmla="*/ 14287 h 438150"/>
                <a:gd name="connsiteX21" fmla="*/ 2116931 w 2116931"/>
                <a:gd name="connsiteY21" fmla="*/ 38100 h 438150"/>
                <a:gd name="connsiteX22" fmla="*/ 2102644 w 2116931"/>
                <a:gd name="connsiteY22" fmla="*/ 85725 h 438150"/>
                <a:gd name="connsiteX23" fmla="*/ 2071687 w 2116931"/>
                <a:gd name="connsiteY23" fmla="*/ 157162 h 438150"/>
                <a:gd name="connsiteX24" fmla="*/ 2026444 w 2116931"/>
                <a:gd name="connsiteY24" fmla="*/ 235744 h 438150"/>
                <a:gd name="connsiteX25" fmla="*/ 1976437 w 2116931"/>
                <a:gd name="connsiteY25" fmla="*/ 307181 h 438150"/>
                <a:gd name="connsiteX26" fmla="*/ 1914525 w 2116931"/>
                <a:gd name="connsiteY26" fmla="*/ 366712 h 438150"/>
                <a:gd name="connsiteX27" fmla="*/ 1843087 w 2116931"/>
                <a:gd name="connsiteY27" fmla="*/ 426244 h 438150"/>
                <a:gd name="connsiteX28" fmla="*/ 1824037 w 2116931"/>
                <a:gd name="connsiteY28" fmla="*/ 438150 h 438150"/>
                <a:gd name="connsiteX29" fmla="*/ 1814512 w 2116931"/>
                <a:gd name="connsiteY29" fmla="*/ 438150 h 438150"/>
                <a:gd name="connsiteX30" fmla="*/ 1795462 w 2116931"/>
                <a:gd name="connsiteY30" fmla="*/ 431006 h 438150"/>
                <a:gd name="connsiteX31" fmla="*/ 1781175 w 2116931"/>
                <a:gd name="connsiteY31" fmla="*/ 414337 h 438150"/>
                <a:gd name="connsiteX32" fmla="*/ 1754981 w 2116931"/>
                <a:gd name="connsiteY32" fmla="*/ 383381 h 438150"/>
                <a:gd name="connsiteX33" fmla="*/ 1735931 w 2116931"/>
                <a:gd name="connsiteY33" fmla="*/ 373856 h 438150"/>
                <a:gd name="connsiteX34" fmla="*/ 1707356 w 2116931"/>
                <a:gd name="connsiteY34" fmla="*/ 361950 h 438150"/>
                <a:gd name="connsiteX35" fmla="*/ 1662112 w 2116931"/>
                <a:gd name="connsiteY35" fmla="*/ 352425 h 438150"/>
                <a:gd name="connsiteX36" fmla="*/ 1604962 w 2116931"/>
                <a:gd name="connsiteY36" fmla="*/ 350044 h 438150"/>
                <a:gd name="connsiteX37" fmla="*/ 976312 w 2116931"/>
                <a:gd name="connsiteY37" fmla="*/ 32146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16931" h="438150">
                  <a:moveTo>
                    <a:pt x="976312" y="321469"/>
                  </a:moveTo>
                  <a:lnTo>
                    <a:pt x="592931" y="302419"/>
                  </a:lnTo>
                  <a:lnTo>
                    <a:pt x="111919" y="283369"/>
                  </a:lnTo>
                  <a:lnTo>
                    <a:pt x="0" y="130969"/>
                  </a:lnTo>
                  <a:lnTo>
                    <a:pt x="319087" y="126206"/>
                  </a:lnTo>
                  <a:lnTo>
                    <a:pt x="892969" y="126206"/>
                  </a:lnTo>
                  <a:lnTo>
                    <a:pt x="1266825" y="130969"/>
                  </a:lnTo>
                  <a:lnTo>
                    <a:pt x="1476375" y="135731"/>
                  </a:lnTo>
                  <a:lnTo>
                    <a:pt x="1585912" y="142875"/>
                  </a:lnTo>
                  <a:lnTo>
                    <a:pt x="1709737" y="150019"/>
                  </a:lnTo>
                  <a:lnTo>
                    <a:pt x="1764506" y="150019"/>
                  </a:lnTo>
                  <a:lnTo>
                    <a:pt x="1809750" y="142875"/>
                  </a:lnTo>
                  <a:lnTo>
                    <a:pt x="1852612" y="133350"/>
                  </a:lnTo>
                  <a:lnTo>
                    <a:pt x="1900237" y="114300"/>
                  </a:lnTo>
                  <a:lnTo>
                    <a:pt x="1955006" y="88106"/>
                  </a:lnTo>
                  <a:lnTo>
                    <a:pt x="2007394" y="52387"/>
                  </a:lnTo>
                  <a:lnTo>
                    <a:pt x="2047875" y="23812"/>
                  </a:lnTo>
                  <a:lnTo>
                    <a:pt x="2076450" y="2381"/>
                  </a:lnTo>
                  <a:lnTo>
                    <a:pt x="2097881" y="0"/>
                  </a:lnTo>
                  <a:lnTo>
                    <a:pt x="2112169" y="7144"/>
                  </a:lnTo>
                  <a:lnTo>
                    <a:pt x="2116931" y="14287"/>
                  </a:lnTo>
                  <a:lnTo>
                    <a:pt x="2116931" y="38100"/>
                  </a:lnTo>
                  <a:lnTo>
                    <a:pt x="2102644" y="85725"/>
                  </a:lnTo>
                  <a:lnTo>
                    <a:pt x="2071687" y="157162"/>
                  </a:lnTo>
                  <a:lnTo>
                    <a:pt x="2026444" y="235744"/>
                  </a:lnTo>
                  <a:lnTo>
                    <a:pt x="1976437" y="307181"/>
                  </a:lnTo>
                  <a:lnTo>
                    <a:pt x="1914525" y="366712"/>
                  </a:lnTo>
                  <a:lnTo>
                    <a:pt x="1843087" y="426244"/>
                  </a:lnTo>
                  <a:lnTo>
                    <a:pt x="1824037" y="438150"/>
                  </a:lnTo>
                  <a:lnTo>
                    <a:pt x="1814512" y="438150"/>
                  </a:lnTo>
                  <a:lnTo>
                    <a:pt x="1795462" y="431006"/>
                  </a:lnTo>
                  <a:lnTo>
                    <a:pt x="1781175" y="414337"/>
                  </a:lnTo>
                  <a:lnTo>
                    <a:pt x="1754981" y="383381"/>
                  </a:lnTo>
                  <a:lnTo>
                    <a:pt x="1735931" y="373856"/>
                  </a:lnTo>
                  <a:lnTo>
                    <a:pt x="1707356" y="361950"/>
                  </a:lnTo>
                  <a:lnTo>
                    <a:pt x="1662112" y="352425"/>
                  </a:lnTo>
                  <a:lnTo>
                    <a:pt x="1604962" y="350044"/>
                  </a:lnTo>
                  <a:lnTo>
                    <a:pt x="976312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D16F696B-B39E-4869-9119-00C87C110F44}"/>
                </a:ext>
              </a:extLst>
            </p:cNvPr>
            <p:cNvSpPr/>
            <p:nvPr/>
          </p:nvSpPr>
          <p:spPr>
            <a:xfrm rot="16200000">
              <a:off x="5280819" y="2718594"/>
              <a:ext cx="3189288" cy="1949450"/>
            </a:xfrm>
            <a:custGeom>
              <a:avLst/>
              <a:gdLst>
                <a:gd name="connsiteX0" fmla="*/ 1709057 w 3189514"/>
                <a:gd name="connsiteY0" fmla="*/ 1621971 h 1948542"/>
                <a:gd name="connsiteX1" fmla="*/ 1480457 w 3189514"/>
                <a:gd name="connsiteY1" fmla="*/ 1534885 h 1948542"/>
                <a:gd name="connsiteX2" fmla="*/ 1281793 w 3189514"/>
                <a:gd name="connsiteY2" fmla="*/ 1453242 h 1948542"/>
                <a:gd name="connsiteX3" fmla="*/ 1211036 w 3189514"/>
                <a:gd name="connsiteY3" fmla="*/ 1412421 h 1948542"/>
                <a:gd name="connsiteX4" fmla="*/ 1143000 w 3189514"/>
                <a:gd name="connsiteY4" fmla="*/ 1374321 h 1948542"/>
                <a:gd name="connsiteX5" fmla="*/ 1025979 w 3189514"/>
                <a:gd name="connsiteY5" fmla="*/ 1300842 h 1948542"/>
                <a:gd name="connsiteX6" fmla="*/ 928007 w 3189514"/>
                <a:gd name="connsiteY6" fmla="*/ 1232807 h 1948542"/>
                <a:gd name="connsiteX7" fmla="*/ 830036 w 3189514"/>
                <a:gd name="connsiteY7" fmla="*/ 1159328 h 1948542"/>
                <a:gd name="connsiteX8" fmla="*/ 726622 w 3189514"/>
                <a:gd name="connsiteY8" fmla="*/ 1074964 h 1948542"/>
                <a:gd name="connsiteX9" fmla="*/ 634093 w 3189514"/>
                <a:gd name="connsiteY9" fmla="*/ 996042 h 1948542"/>
                <a:gd name="connsiteX10" fmla="*/ 560614 w 3189514"/>
                <a:gd name="connsiteY10" fmla="*/ 928007 h 1948542"/>
                <a:gd name="connsiteX11" fmla="*/ 478972 w 3189514"/>
                <a:gd name="connsiteY11" fmla="*/ 843642 h 1948542"/>
                <a:gd name="connsiteX12" fmla="*/ 402772 w 3189514"/>
                <a:gd name="connsiteY12" fmla="*/ 756557 h 1948542"/>
                <a:gd name="connsiteX13" fmla="*/ 337457 w 3189514"/>
                <a:gd name="connsiteY13" fmla="*/ 677635 h 1948542"/>
                <a:gd name="connsiteX14" fmla="*/ 258536 w 3189514"/>
                <a:gd name="connsiteY14" fmla="*/ 571500 h 1948542"/>
                <a:gd name="connsiteX15" fmla="*/ 193222 w 3189514"/>
                <a:gd name="connsiteY15" fmla="*/ 470807 h 1948542"/>
                <a:gd name="connsiteX16" fmla="*/ 141514 w 3189514"/>
                <a:gd name="connsiteY16" fmla="*/ 381000 h 1948542"/>
                <a:gd name="connsiteX17" fmla="*/ 100693 w 3189514"/>
                <a:gd name="connsiteY17" fmla="*/ 307521 h 1948542"/>
                <a:gd name="connsiteX18" fmla="*/ 54429 w 3189514"/>
                <a:gd name="connsiteY18" fmla="*/ 201385 h 1948542"/>
                <a:gd name="connsiteX19" fmla="*/ 19050 w 3189514"/>
                <a:gd name="connsiteY19" fmla="*/ 111578 h 1948542"/>
                <a:gd name="connsiteX20" fmla="*/ 2722 w 3189514"/>
                <a:gd name="connsiteY20" fmla="*/ 62592 h 1948542"/>
                <a:gd name="connsiteX21" fmla="*/ 0 w 3189514"/>
                <a:gd name="connsiteY21" fmla="*/ 43542 h 1948542"/>
                <a:gd name="connsiteX22" fmla="*/ 2722 w 3189514"/>
                <a:gd name="connsiteY22" fmla="*/ 24492 h 1948542"/>
                <a:gd name="connsiteX23" fmla="*/ 8164 w 3189514"/>
                <a:gd name="connsiteY23" fmla="*/ 10885 h 1948542"/>
                <a:gd name="connsiteX24" fmla="*/ 27214 w 3189514"/>
                <a:gd name="connsiteY24" fmla="*/ 0 h 1948542"/>
                <a:gd name="connsiteX25" fmla="*/ 40822 w 3189514"/>
                <a:gd name="connsiteY25" fmla="*/ 2721 h 1948542"/>
                <a:gd name="connsiteX26" fmla="*/ 68036 w 3189514"/>
                <a:gd name="connsiteY26" fmla="*/ 21771 h 1948542"/>
                <a:gd name="connsiteX27" fmla="*/ 92529 w 3189514"/>
                <a:gd name="connsiteY27" fmla="*/ 70757 h 1948542"/>
                <a:gd name="connsiteX28" fmla="*/ 163286 w 3189514"/>
                <a:gd name="connsiteY28" fmla="*/ 190500 h 1948542"/>
                <a:gd name="connsiteX29" fmla="*/ 209550 w 3189514"/>
                <a:gd name="connsiteY29" fmla="*/ 266700 h 1948542"/>
                <a:gd name="connsiteX30" fmla="*/ 255814 w 3189514"/>
                <a:gd name="connsiteY30" fmla="*/ 334735 h 1948542"/>
                <a:gd name="connsiteX31" fmla="*/ 315686 w 3189514"/>
                <a:gd name="connsiteY31" fmla="*/ 419100 h 1948542"/>
                <a:gd name="connsiteX32" fmla="*/ 375557 w 3189514"/>
                <a:gd name="connsiteY32" fmla="*/ 492578 h 1948542"/>
                <a:gd name="connsiteX33" fmla="*/ 459922 w 3189514"/>
                <a:gd name="connsiteY33" fmla="*/ 590550 h 1948542"/>
                <a:gd name="connsiteX34" fmla="*/ 544286 w 3189514"/>
                <a:gd name="connsiteY34" fmla="*/ 677635 h 1948542"/>
                <a:gd name="connsiteX35" fmla="*/ 623207 w 3189514"/>
                <a:gd name="connsiteY35" fmla="*/ 753835 h 1948542"/>
                <a:gd name="connsiteX36" fmla="*/ 721179 w 3189514"/>
                <a:gd name="connsiteY36" fmla="*/ 835478 h 1948542"/>
                <a:gd name="connsiteX37" fmla="*/ 816429 w 3189514"/>
                <a:gd name="connsiteY37" fmla="*/ 908957 h 1948542"/>
                <a:gd name="connsiteX38" fmla="*/ 906236 w 3189514"/>
                <a:gd name="connsiteY38" fmla="*/ 974271 h 1948542"/>
                <a:gd name="connsiteX39" fmla="*/ 1006929 w 3189514"/>
                <a:gd name="connsiteY39" fmla="*/ 1034142 h 1948542"/>
                <a:gd name="connsiteX40" fmla="*/ 1094014 w 3189514"/>
                <a:gd name="connsiteY40" fmla="*/ 1088571 h 1948542"/>
                <a:gd name="connsiteX41" fmla="*/ 1240972 w 3189514"/>
                <a:gd name="connsiteY41" fmla="*/ 1162050 h 1948542"/>
                <a:gd name="connsiteX42" fmla="*/ 1349829 w 3189514"/>
                <a:gd name="connsiteY42" fmla="*/ 1211035 h 1948542"/>
                <a:gd name="connsiteX43" fmla="*/ 1515836 w 3189514"/>
                <a:gd name="connsiteY43" fmla="*/ 1279071 h 1948542"/>
                <a:gd name="connsiteX44" fmla="*/ 1660072 w 3189514"/>
                <a:gd name="connsiteY44" fmla="*/ 1333500 h 1948542"/>
                <a:gd name="connsiteX45" fmla="*/ 1807029 w 3189514"/>
                <a:gd name="connsiteY45" fmla="*/ 1387928 h 1948542"/>
                <a:gd name="connsiteX46" fmla="*/ 2019300 w 3189514"/>
                <a:gd name="connsiteY46" fmla="*/ 1455964 h 1948542"/>
                <a:gd name="connsiteX47" fmla="*/ 2160814 w 3189514"/>
                <a:gd name="connsiteY47" fmla="*/ 1494064 h 1948542"/>
                <a:gd name="connsiteX48" fmla="*/ 2266950 w 3189514"/>
                <a:gd name="connsiteY48" fmla="*/ 1521278 h 1948542"/>
                <a:gd name="connsiteX49" fmla="*/ 2476500 w 3189514"/>
                <a:gd name="connsiteY49" fmla="*/ 1564821 h 1948542"/>
                <a:gd name="connsiteX50" fmla="*/ 2607129 w 3189514"/>
                <a:gd name="connsiteY50" fmla="*/ 1583871 h 1948542"/>
                <a:gd name="connsiteX51" fmla="*/ 2751364 w 3189514"/>
                <a:gd name="connsiteY51" fmla="*/ 1594757 h 1948542"/>
                <a:gd name="connsiteX52" fmla="*/ 2824843 w 3189514"/>
                <a:gd name="connsiteY52" fmla="*/ 1597478 h 1948542"/>
                <a:gd name="connsiteX53" fmla="*/ 2873829 w 3189514"/>
                <a:gd name="connsiteY53" fmla="*/ 1589314 h 1948542"/>
                <a:gd name="connsiteX54" fmla="*/ 2960914 w 3189514"/>
                <a:gd name="connsiteY54" fmla="*/ 1556657 h 1948542"/>
                <a:gd name="connsiteX55" fmla="*/ 3056164 w 3189514"/>
                <a:gd name="connsiteY55" fmla="*/ 1504950 h 1948542"/>
                <a:gd name="connsiteX56" fmla="*/ 3118757 w 3189514"/>
                <a:gd name="connsiteY56" fmla="*/ 1466850 h 1948542"/>
                <a:gd name="connsiteX57" fmla="*/ 3140529 w 3189514"/>
                <a:gd name="connsiteY57" fmla="*/ 1453242 h 1948542"/>
                <a:gd name="connsiteX58" fmla="*/ 3165022 w 3189514"/>
                <a:gd name="connsiteY58" fmla="*/ 1447800 h 1948542"/>
                <a:gd name="connsiteX59" fmla="*/ 3178629 w 3189514"/>
                <a:gd name="connsiteY59" fmla="*/ 1447800 h 1948542"/>
                <a:gd name="connsiteX60" fmla="*/ 3184072 w 3189514"/>
                <a:gd name="connsiteY60" fmla="*/ 1450521 h 1948542"/>
                <a:gd name="connsiteX61" fmla="*/ 3189514 w 3189514"/>
                <a:gd name="connsiteY61" fmla="*/ 1458685 h 1948542"/>
                <a:gd name="connsiteX62" fmla="*/ 3181350 w 3189514"/>
                <a:gd name="connsiteY62" fmla="*/ 1496785 h 1948542"/>
                <a:gd name="connsiteX63" fmla="*/ 3148693 w 3189514"/>
                <a:gd name="connsiteY63" fmla="*/ 1583871 h 1948542"/>
                <a:gd name="connsiteX64" fmla="*/ 3091543 w 3189514"/>
                <a:gd name="connsiteY64" fmla="*/ 1673678 h 1948542"/>
                <a:gd name="connsiteX65" fmla="*/ 2996293 w 3189514"/>
                <a:gd name="connsiteY65" fmla="*/ 1782535 h 1948542"/>
                <a:gd name="connsiteX66" fmla="*/ 2909207 w 3189514"/>
                <a:gd name="connsiteY66" fmla="*/ 1858735 h 1948542"/>
                <a:gd name="connsiteX67" fmla="*/ 2816679 w 3189514"/>
                <a:gd name="connsiteY67" fmla="*/ 1926771 h 1948542"/>
                <a:gd name="connsiteX68" fmla="*/ 2792186 w 3189514"/>
                <a:gd name="connsiteY68" fmla="*/ 1943100 h 1948542"/>
                <a:gd name="connsiteX69" fmla="*/ 2770414 w 3189514"/>
                <a:gd name="connsiteY69" fmla="*/ 1948542 h 1948542"/>
                <a:gd name="connsiteX70" fmla="*/ 2740479 w 3189514"/>
                <a:gd name="connsiteY70" fmla="*/ 1945821 h 1948542"/>
                <a:gd name="connsiteX71" fmla="*/ 2707822 w 3189514"/>
                <a:gd name="connsiteY71" fmla="*/ 1926771 h 1948542"/>
                <a:gd name="connsiteX72" fmla="*/ 2661557 w 3189514"/>
                <a:gd name="connsiteY72" fmla="*/ 1896835 h 1948542"/>
                <a:gd name="connsiteX73" fmla="*/ 2604407 w 3189514"/>
                <a:gd name="connsiteY73" fmla="*/ 1866900 h 1948542"/>
                <a:gd name="connsiteX74" fmla="*/ 2481943 w 3189514"/>
                <a:gd name="connsiteY74" fmla="*/ 1834242 h 1948542"/>
                <a:gd name="connsiteX75" fmla="*/ 2158093 w 3189514"/>
                <a:gd name="connsiteY75" fmla="*/ 1758042 h 1948542"/>
                <a:gd name="connsiteX76" fmla="*/ 1709057 w 3189514"/>
                <a:gd name="connsiteY76" fmla="*/ 1621971 h 19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89514" h="1948542">
                  <a:moveTo>
                    <a:pt x="1709057" y="1621971"/>
                  </a:moveTo>
                  <a:lnTo>
                    <a:pt x="1480457" y="1534885"/>
                  </a:lnTo>
                  <a:lnTo>
                    <a:pt x="1281793" y="1453242"/>
                  </a:lnTo>
                  <a:lnTo>
                    <a:pt x="1211036" y="1412421"/>
                  </a:lnTo>
                  <a:lnTo>
                    <a:pt x="1143000" y="1374321"/>
                  </a:lnTo>
                  <a:lnTo>
                    <a:pt x="1025979" y="1300842"/>
                  </a:lnTo>
                  <a:lnTo>
                    <a:pt x="928007" y="1232807"/>
                  </a:lnTo>
                  <a:lnTo>
                    <a:pt x="830036" y="1159328"/>
                  </a:lnTo>
                  <a:lnTo>
                    <a:pt x="726622" y="1074964"/>
                  </a:lnTo>
                  <a:lnTo>
                    <a:pt x="634093" y="996042"/>
                  </a:lnTo>
                  <a:lnTo>
                    <a:pt x="560614" y="928007"/>
                  </a:lnTo>
                  <a:lnTo>
                    <a:pt x="478972" y="843642"/>
                  </a:lnTo>
                  <a:lnTo>
                    <a:pt x="402772" y="756557"/>
                  </a:lnTo>
                  <a:lnTo>
                    <a:pt x="337457" y="677635"/>
                  </a:lnTo>
                  <a:lnTo>
                    <a:pt x="258536" y="571500"/>
                  </a:lnTo>
                  <a:lnTo>
                    <a:pt x="193222" y="470807"/>
                  </a:lnTo>
                  <a:lnTo>
                    <a:pt x="141514" y="381000"/>
                  </a:lnTo>
                  <a:lnTo>
                    <a:pt x="100693" y="307521"/>
                  </a:lnTo>
                  <a:lnTo>
                    <a:pt x="54429" y="201385"/>
                  </a:lnTo>
                  <a:lnTo>
                    <a:pt x="19050" y="111578"/>
                  </a:lnTo>
                  <a:lnTo>
                    <a:pt x="2722" y="62592"/>
                  </a:lnTo>
                  <a:lnTo>
                    <a:pt x="0" y="43542"/>
                  </a:lnTo>
                  <a:lnTo>
                    <a:pt x="2722" y="24492"/>
                  </a:lnTo>
                  <a:lnTo>
                    <a:pt x="8164" y="10885"/>
                  </a:lnTo>
                  <a:lnTo>
                    <a:pt x="27214" y="0"/>
                  </a:lnTo>
                  <a:lnTo>
                    <a:pt x="40822" y="2721"/>
                  </a:lnTo>
                  <a:lnTo>
                    <a:pt x="68036" y="21771"/>
                  </a:lnTo>
                  <a:lnTo>
                    <a:pt x="92529" y="70757"/>
                  </a:lnTo>
                  <a:lnTo>
                    <a:pt x="163286" y="190500"/>
                  </a:lnTo>
                  <a:lnTo>
                    <a:pt x="209550" y="266700"/>
                  </a:lnTo>
                  <a:lnTo>
                    <a:pt x="255814" y="334735"/>
                  </a:lnTo>
                  <a:lnTo>
                    <a:pt x="315686" y="419100"/>
                  </a:lnTo>
                  <a:lnTo>
                    <a:pt x="375557" y="492578"/>
                  </a:lnTo>
                  <a:lnTo>
                    <a:pt x="459922" y="590550"/>
                  </a:lnTo>
                  <a:lnTo>
                    <a:pt x="544286" y="677635"/>
                  </a:lnTo>
                  <a:lnTo>
                    <a:pt x="623207" y="753835"/>
                  </a:lnTo>
                  <a:lnTo>
                    <a:pt x="721179" y="835478"/>
                  </a:lnTo>
                  <a:lnTo>
                    <a:pt x="816429" y="908957"/>
                  </a:lnTo>
                  <a:lnTo>
                    <a:pt x="906236" y="974271"/>
                  </a:lnTo>
                  <a:lnTo>
                    <a:pt x="1006929" y="1034142"/>
                  </a:lnTo>
                  <a:lnTo>
                    <a:pt x="1094014" y="1088571"/>
                  </a:lnTo>
                  <a:lnTo>
                    <a:pt x="1240972" y="1162050"/>
                  </a:lnTo>
                  <a:lnTo>
                    <a:pt x="1349829" y="1211035"/>
                  </a:lnTo>
                  <a:lnTo>
                    <a:pt x="1515836" y="1279071"/>
                  </a:lnTo>
                  <a:lnTo>
                    <a:pt x="1660072" y="1333500"/>
                  </a:lnTo>
                  <a:lnTo>
                    <a:pt x="1807029" y="1387928"/>
                  </a:lnTo>
                  <a:lnTo>
                    <a:pt x="2019300" y="1455964"/>
                  </a:lnTo>
                  <a:lnTo>
                    <a:pt x="2160814" y="1494064"/>
                  </a:lnTo>
                  <a:lnTo>
                    <a:pt x="2266950" y="1521278"/>
                  </a:lnTo>
                  <a:lnTo>
                    <a:pt x="2476500" y="1564821"/>
                  </a:lnTo>
                  <a:lnTo>
                    <a:pt x="2607129" y="1583871"/>
                  </a:lnTo>
                  <a:lnTo>
                    <a:pt x="2751364" y="1594757"/>
                  </a:lnTo>
                  <a:lnTo>
                    <a:pt x="2824843" y="1597478"/>
                  </a:lnTo>
                  <a:lnTo>
                    <a:pt x="2873829" y="1589314"/>
                  </a:lnTo>
                  <a:lnTo>
                    <a:pt x="2960914" y="1556657"/>
                  </a:lnTo>
                  <a:lnTo>
                    <a:pt x="3056164" y="1504950"/>
                  </a:lnTo>
                  <a:lnTo>
                    <a:pt x="3118757" y="1466850"/>
                  </a:lnTo>
                  <a:lnTo>
                    <a:pt x="3140529" y="1453242"/>
                  </a:lnTo>
                  <a:lnTo>
                    <a:pt x="3165022" y="1447800"/>
                  </a:lnTo>
                  <a:lnTo>
                    <a:pt x="3178629" y="1447800"/>
                  </a:lnTo>
                  <a:lnTo>
                    <a:pt x="3184072" y="1450521"/>
                  </a:lnTo>
                  <a:lnTo>
                    <a:pt x="3189514" y="1458685"/>
                  </a:lnTo>
                  <a:lnTo>
                    <a:pt x="3181350" y="1496785"/>
                  </a:lnTo>
                  <a:lnTo>
                    <a:pt x="3148693" y="1583871"/>
                  </a:lnTo>
                  <a:lnTo>
                    <a:pt x="3091543" y="1673678"/>
                  </a:lnTo>
                  <a:lnTo>
                    <a:pt x="2996293" y="1782535"/>
                  </a:lnTo>
                  <a:lnTo>
                    <a:pt x="2909207" y="1858735"/>
                  </a:lnTo>
                  <a:lnTo>
                    <a:pt x="2816679" y="1926771"/>
                  </a:lnTo>
                  <a:lnTo>
                    <a:pt x="2792186" y="1943100"/>
                  </a:lnTo>
                  <a:lnTo>
                    <a:pt x="2770414" y="1948542"/>
                  </a:lnTo>
                  <a:lnTo>
                    <a:pt x="2740479" y="1945821"/>
                  </a:lnTo>
                  <a:lnTo>
                    <a:pt x="2707822" y="1926771"/>
                  </a:lnTo>
                  <a:lnTo>
                    <a:pt x="2661557" y="1896835"/>
                  </a:lnTo>
                  <a:lnTo>
                    <a:pt x="2604407" y="1866900"/>
                  </a:lnTo>
                  <a:lnTo>
                    <a:pt x="2481943" y="1834242"/>
                  </a:lnTo>
                  <a:lnTo>
                    <a:pt x="2158093" y="1758042"/>
                  </a:lnTo>
                  <a:lnTo>
                    <a:pt x="1709057" y="16219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F24402CF-8525-43C4-906E-79B855FBC5A6}"/>
                </a:ext>
              </a:extLst>
            </p:cNvPr>
            <p:cNvSpPr/>
            <p:nvPr/>
          </p:nvSpPr>
          <p:spPr>
            <a:xfrm rot="16200000">
              <a:off x="3082927" y="4135439"/>
              <a:ext cx="2836863" cy="357187"/>
            </a:xfrm>
            <a:custGeom>
              <a:avLst/>
              <a:gdLst>
                <a:gd name="connsiteX0" fmla="*/ 1357312 w 2836069"/>
                <a:gd name="connsiteY0" fmla="*/ 314325 h 357188"/>
                <a:gd name="connsiteX1" fmla="*/ 816769 w 2836069"/>
                <a:gd name="connsiteY1" fmla="*/ 314325 h 357188"/>
                <a:gd name="connsiteX2" fmla="*/ 411956 w 2836069"/>
                <a:gd name="connsiteY2" fmla="*/ 316706 h 357188"/>
                <a:gd name="connsiteX3" fmla="*/ 252412 w 2836069"/>
                <a:gd name="connsiteY3" fmla="*/ 314325 h 357188"/>
                <a:gd name="connsiteX4" fmla="*/ 197644 w 2836069"/>
                <a:gd name="connsiteY4" fmla="*/ 302419 h 357188"/>
                <a:gd name="connsiteX5" fmla="*/ 152400 w 2836069"/>
                <a:gd name="connsiteY5" fmla="*/ 288131 h 357188"/>
                <a:gd name="connsiteX6" fmla="*/ 102394 w 2836069"/>
                <a:gd name="connsiteY6" fmla="*/ 266700 h 357188"/>
                <a:gd name="connsiteX7" fmla="*/ 61912 w 2836069"/>
                <a:gd name="connsiteY7" fmla="*/ 242888 h 357188"/>
                <a:gd name="connsiteX8" fmla="*/ 30956 w 2836069"/>
                <a:gd name="connsiteY8" fmla="*/ 219075 h 357188"/>
                <a:gd name="connsiteX9" fmla="*/ 9525 w 2836069"/>
                <a:gd name="connsiteY9" fmla="*/ 192881 h 357188"/>
                <a:gd name="connsiteX10" fmla="*/ 0 w 2836069"/>
                <a:gd name="connsiteY10" fmla="*/ 171450 h 357188"/>
                <a:gd name="connsiteX11" fmla="*/ 2381 w 2836069"/>
                <a:gd name="connsiteY11" fmla="*/ 140494 h 357188"/>
                <a:gd name="connsiteX12" fmla="*/ 9525 w 2836069"/>
                <a:gd name="connsiteY12" fmla="*/ 126206 h 357188"/>
                <a:gd name="connsiteX13" fmla="*/ 30956 w 2836069"/>
                <a:gd name="connsiteY13" fmla="*/ 107156 h 357188"/>
                <a:gd name="connsiteX14" fmla="*/ 83344 w 2836069"/>
                <a:gd name="connsiteY14" fmla="*/ 78581 h 357188"/>
                <a:gd name="connsiteX15" fmla="*/ 176212 w 2836069"/>
                <a:gd name="connsiteY15" fmla="*/ 40481 h 357188"/>
                <a:gd name="connsiteX16" fmla="*/ 278606 w 2836069"/>
                <a:gd name="connsiteY16" fmla="*/ 11906 h 357188"/>
                <a:gd name="connsiteX17" fmla="*/ 340519 w 2836069"/>
                <a:gd name="connsiteY17" fmla="*/ 0 h 357188"/>
                <a:gd name="connsiteX18" fmla="*/ 404812 w 2836069"/>
                <a:gd name="connsiteY18" fmla="*/ 16669 h 357188"/>
                <a:gd name="connsiteX19" fmla="*/ 511969 w 2836069"/>
                <a:gd name="connsiteY19" fmla="*/ 42863 h 357188"/>
                <a:gd name="connsiteX20" fmla="*/ 633412 w 2836069"/>
                <a:gd name="connsiteY20" fmla="*/ 61913 h 357188"/>
                <a:gd name="connsiteX21" fmla="*/ 792956 w 2836069"/>
                <a:gd name="connsiteY21" fmla="*/ 73819 h 357188"/>
                <a:gd name="connsiteX22" fmla="*/ 1254919 w 2836069"/>
                <a:gd name="connsiteY22" fmla="*/ 90488 h 357188"/>
                <a:gd name="connsiteX23" fmla="*/ 1683544 w 2836069"/>
                <a:gd name="connsiteY23" fmla="*/ 109538 h 357188"/>
                <a:gd name="connsiteX24" fmla="*/ 2145506 w 2836069"/>
                <a:gd name="connsiteY24" fmla="*/ 128588 h 357188"/>
                <a:gd name="connsiteX25" fmla="*/ 2378869 w 2836069"/>
                <a:gd name="connsiteY25" fmla="*/ 138113 h 357188"/>
                <a:gd name="connsiteX26" fmla="*/ 2447925 w 2836069"/>
                <a:gd name="connsiteY26" fmla="*/ 142875 h 357188"/>
                <a:gd name="connsiteX27" fmla="*/ 2516981 w 2836069"/>
                <a:gd name="connsiteY27" fmla="*/ 140494 h 357188"/>
                <a:gd name="connsiteX28" fmla="*/ 2555081 w 2836069"/>
                <a:gd name="connsiteY28" fmla="*/ 135731 h 357188"/>
                <a:gd name="connsiteX29" fmla="*/ 2588419 w 2836069"/>
                <a:gd name="connsiteY29" fmla="*/ 123825 h 357188"/>
                <a:gd name="connsiteX30" fmla="*/ 2647950 w 2836069"/>
                <a:gd name="connsiteY30" fmla="*/ 80963 h 357188"/>
                <a:gd name="connsiteX31" fmla="*/ 2836069 w 2836069"/>
                <a:gd name="connsiteY31" fmla="*/ 159544 h 357188"/>
                <a:gd name="connsiteX32" fmla="*/ 2778919 w 2836069"/>
                <a:gd name="connsiteY32" fmla="*/ 238125 h 357188"/>
                <a:gd name="connsiteX33" fmla="*/ 2747962 w 2836069"/>
                <a:gd name="connsiteY33" fmla="*/ 273844 h 357188"/>
                <a:gd name="connsiteX34" fmla="*/ 2709862 w 2836069"/>
                <a:gd name="connsiteY34" fmla="*/ 309563 h 357188"/>
                <a:gd name="connsiteX35" fmla="*/ 2657475 w 2836069"/>
                <a:gd name="connsiteY35" fmla="*/ 342900 h 357188"/>
                <a:gd name="connsiteX36" fmla="*/ 2609850 w 2836069"/>
                <a:gd name="connsiteY36" fmla="*/ 357188 h 357188"/>
                <a:gd name="connsiteX37" fmla="*/ 2512219 w 2836069"/>
                <a:gd name="connsiteY37" fmla="*/ 342900 h 357188"/>
                <a:gd name="connsiteX38" fmla="*/ 2336006 w 2836069"/>
                <a:gd name="connsiteY38" fmla="*/ 328613 h 357188"/>
                <a:gd name="connsiteX39" fmla="*/ 2164556 w 2836069"/>
                <a:gd name="connsiteY39" fmla="*/ 316706 h 357188"/>
                <a:gd name="connsiteX40" fmla="*/ 1950244 w 2836069"/>
                <a:gd name="connsiteY40" fmla="*/ 311944 h 357188"/>
                <a:gd name="connsiteX41" fmla="*/ 1643062 w 2836069"/>
                <a:gd name="connsiteY41" fmla="*/ 314325 h 357188"/>
                <a:gd name="connsiteX42" fmla="*/ 1357312 w 2836069"/>
                <a:gd name="connsiteY42" fmla="*/ 31432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36069" h="357188">
                  <a:moveTo>
                    <a:pt x="1357312" y="314325"/>
                  </a:moveTo>
                  <a:lnTo>
                    <a:pt x="816769" y="314325"/>
                  </a:lnTo>
                  <a:lnTo>
                    <a:pt x="411956" y="316706"/>
                  </a:lnTo>
                  <a:lnTo>
                    <a:pt x="252412" y="314325"/>
                  </a:lnTo>
                  <a:lnTo>
                    <a:pt x="197644" y="302419"/>
                  </a:lnTo>
                  <a:lnTo>
                    <a:pt x="152400" y="288131"/>
                  </a:lnTo>
                  <a:lnTo>
                    <a:pt x="102394" y="266700"/>
                  </a:lnTo>
                  <a:lnTo>
                    <a:pt x="61912" y="242888"/>
                  </a:lnTo>
                  <a:lnTo>
                    <a:pt x="30956" y="219075"/>
                  </a:lnTo>
                  <a:lnTo>
                    <a:pt x="9525" y="192881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9525" y="126206"/>
                  </a:lnTo>
                  <a:lnTo>
                    <a:pt x="30956" y="107156"/>
                  </a:lnTo>
                  <a:lnTo>
                    <a:pt x="83344" y="78581"/>
                  </a:lnTo>
                  <a:lnTo>
                    <a:pt x="176212" y="40481"/>
                  </a:lnTo>
                  <a:lnTo>
                    <a:pt x="278606" y="11906"/>
                  </a:lnTo>
                  <a:lnTo>
                    <a:pt x="340519" y="0"/>
                  </a:lnTo>
                  <a:lnTo>
                    <a:pt x="404812" y="16669"/>
                  </a:lnTo>
                  <a:lnTo>
                    <a:pt x="511969" y="42863"/>
                  </a:lnTo>
                  <a:lnTo>
                    <a:pt x="633412" y="61913"/>
                  </a:lnTo>
                  <a:lnTo>
                    <a:pt x="792956" y="73819"/>
                  </a:lnTo>
                  <a:lnTo>
                    <a:pt x="1254919" y="90488"/>
                  </a:lnTo>
                  <a:lnTo>
                    <a:pt x="1683544" y="109538"/>
                  </a:lnTo>
                  <a:lnTo>
                    <a:pt x="2145506" y="128588"/>
                  </a:lnTo>
                  <a:lnTo>
                    <a:pt x="2378869" y="138113"/>
                  </a:lnTo>
                  <a:lnTo>
                    <a:pt x="2447925" y="142875"/>
                  </a:lnTo>
                  <a:lnTo>
                    <a:pt x="2516981" y="140494"/>
                  </a:lnTo>
                  <a:lnTo>
                    <a:pt x="2555081" y="135731"/>
                  </a:lnTo>
                  <a:lnTo>
                    <a:pt x="2588419" y="123825"/>
                  </a:lnTo>
                  <a:lnTo>
                    <a:pt x="2647950" y="80963"/>
                  </a:lnTo>
                  <a:lnTo>
                    <a:pt x="2836069" y="159544"/>
                  </a:lnTo>
                  <a:lnTo>
                    <a:pt x="2778919" y="238125"/>
                  </a:lnTo>
                  <a:lnTo>
                    <a:pt x="2747962" y="273844"/>
                  </a:lnTo>
                  <a:lnTo>
                    <a:pt x="2709862" y="309563"/>
                  </a:lnTo>
                  <a:lnTo>
                    <a:pt x="2657475" y="342900"/>
                  </a:lnTo>
                  <a:lnTo>
                    <a:pt x="2609850" y="357188"/>
                  </a:lnTo>
                  <a:lnTo>
                    <a:pt x="2512219" y="342900"/>
                  </a:lnTo>
                  <a:lnTo>
                    <a:pt x="2336006" y="328613"/>
                  </a:lnTo>
                  <a:lnTo>
                    <a:pt x="2164556" y="316706"/>
                  </a:lnTo>
                  <a:lnTo>
                    <a:pt x="1950244" y="311944"/>
                  </a:lnTo>
                  <a:lnTo>
                    <a:pt x="1643062" y="314325"/>
                  </a:lnTo>
                  <a:lnTo>
                    <a:pt x="13573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">
              <a:extLst>
                <a:ext uri="{FF2B5EF4-FFF2-40B4-BE49-F238E27FC236}">
                  <a16:creationId xmlns:a16="http://schemas.microsoft.com/office/drawing/2014/main" id="{959CD594-C401-4CCA-B044-2CC162318F03}"/>
                </a:ext>
              </a:extLst>
            </p:cNvPr>
            <p:cNvSpPr/>
            <p:nvPr/>
          </p:nvSpPr>
          <p:spPr>
            <a:xfrm>
              <a:off x="5008563" y="3990975"/>
              <a:ext cx="1320800" cy="1093788"/>
            </a:xfrm>
            <a:custGeom>
              <a:avLst/>
              <a:gdLst>
                <a:gd name="connsiteX0" fmla="*/ 985837 w 1321594"/>
                <a:gd name="connsiteY0" fmla="*/ 416719 h 1092994"/>
                <a:gd name="connsiteX1" fmla="*/ 759619 w 1321594"/>
                <a:gd name="connsiteY1" fmla="*/ 650081 h 1092994"/>
                <a:gd name="connsiteX2" fmla="*/ 600075 w 1321594"/>
                <a:gd name="connsiteY2" fmla="*/ 802481 h 1092994"/>
                <a:gd name="connsiteX3" fmla="*/ 411956 w 1321594"/>
                <a:gd name="connsiteY3" fmla="*/ 978694 h 1092994"/>
                <a:gd name="connsiteX4" fmla="*/ 369094 w 1321594"/>
                <a:gd name="connsiteY4" fmla="*/ 1042988 h 1092994"/>
                <a:gd name="connsiteX5" fmla="*/ 340519 w 1321594"/>
                <a:gd name="connsiteY5" fmla="*/ 1073944 h 1092994"/>
                <a:gd name="connsiteX6" fmla="*/ 321469 w 1321594"/>
                <a:gd name="connsiteY6" fmla="*/ 1088231 h 1092994"/>
                <a:gd name="connsiteX7" fmla="*/ 302419 w 1321594"/>
                <a:gd name="connsiteY7" fmla="*/ 1092994 h 1092994"/>
                <a:gd name="connsiteX8" fmla="*/ 280987 w 1321594"/>
                <a:gd name="connsiteY8" fmla="*/ 1088231 h 1092994"/>
                <a:gd name="connsiteX9" fmla="*/ 247650 w 1321594"/>
                <a:gd name="connsiteY9" fmla="*/ 1069181 h 1092994"/>
                <a:gd name="connsiteX10" fmla="*/ 185737 w 1321594"/>
                <a:gd name="connsiteY10" fmla="*/ 1007269 h 1092994"/>
                <a:gd name="connsiteX11" fmla="*/ 119062 w 1321594"/>
                <a:gd name="connsiteY11" fmla="*/ 923925 h 1092994"/>
                <a:gd name="connsiteX12" fmla="*/ 59531 w 1321594"/>
                <a:gd name="connsiteY12" fmla="*/ 828675 h 1092994"/>
                <a:gd name="connsiteX13" fmla="*/ 19050 w 1321594"/>
                <a:gd name="connsiteY13" fmla="*/ 757238 h 1092994"/>
                <a:gd name="connsiteX14" fmla="*/ 7144 w 1321594"/>
                <a:gd name="connsiteY14" fmla="*/ 735806 h 1092994"/>
                <a:gd name="connsiteX15" fmla="*/ 0 w 1321594"/>
                <a:gd name="connsiteY15" fmla="*/ 707231 h 1092994"/>
                <a:gd name="connsiteX16" fmla="*/ 4762 w 1321594"/>
                <a:gd name="connsiteY16" fmla="*/ 676275 h 1092994"/>
                <a:gd name="connsiteX17" fmla="*/ 9525 w 1321594"/>
                <a:gd name="connsiteY17" fmla="*/ 664369 h 1092994"/>
                <a:gd name="connsiteX18" fmla="*/ 21431 w 1321594"/>
                <a:gd name="connsiteY18" fmla="*/ 659606 h 1092994"/>
                <a:gd name="connsiteX19" fmla="*/ 33337 w 1321594"/>
                <a:gd name="connsiteY19" fmla="*/ 659606 h 1092994"/>
                <a:gd name="connsiteX20" fmla="*/ 71437 w 1321594"/>
                <a:gd name="connsiteY20" fmla="*/ 681038 h 1092994"/>
                <a:gd name="connsiteX21" fmla="*/ 88106 w 1321594"/>
                <a:gd name="connsiteY21" fmla="*/ 692944 h 1092994"/>
                <a:gd name="connsiteX22" fmla="*/ 121444 w 1321594"/>
                <a:gd name="connsiteY22" fmla="*/ 702469 h 1092994"/>
                <a:gd name="connsiteX23" fmla="*/ 152400 w 1321594"/>
                <a:gd name="connsiteY23" fmla="*/ 707231 h 1092994"/>
                <a:gd name="connsiteX24" fmla="*/ 195262 w 1321594"/>
                <a:gd name="connsiteY24" fmla="*/ 709613 h 1092994"/>
                <a:gd name="connsiteX25" fmla="*/ 226219 w 1321594"/>
                <a:gd name="connsiteY25" fmla="*/ 707231 h 1092994"/>
                <a:gd name="connsiteX26" fmla="*/ 264319 w 1321594"/>
                <a:gd name="connsiteY26" fmla="*/ 702469 h 1092994"/>
                <a:gd name="connsiteX27" fmla="*/ 366712 w 1321594"/>
                <a:gd name="connsiteY27" fmla="*/ 657225 h 1092994"/>
                <a:gd name="connsiteX28" fmla="*/ 485775 w 1321594"/>
                <a:gd name="connsiteY28" fmla="*/ 588169 h 1092994"/>
                <a:gd name="connsiteX29" fmla="*/ 702469 w 1321594"/>
                <a:gd name="connsiteY29" fmla="*/ 433388 h 1092994"/>
                <a:gd name="connsiteX30" fmla="*/ 850106 w 1321594"/>
                <a:gd name="connsiteY30" fmla="*/ 328613 h 1092994"/>
                <a:gd name="connsiteX31" fmla="*/ 988219 w 1321594"/>
                <a:gd name="connsiteY31" fmla="*/ 226219 h 1092994"/>
                <a:gd name="connsiteX32" fmla="*/ 1128712 w 1321594"/>
                <a:gd name="connsiteY32" fmla="*/ 119063 h 1092994"/>
                <a:gd name="connsiteX33" fmla="*/ 1243012 w 1321594"/>
                <a:gd name="connsiteY33" fmla="*/ 30956 h 1092994"/>
                <a:gd name="connsiteX34" fmla="*/ 1266825 w 1321594"/>
                <a:gd name="connsiteY34" fmla="*/ 11906 h 1092994"/>
                <a:gd name="connsiteX35" fmla="*/ 1290637 w 1321594"/>
                <a:gd name="connsiteY35" fmla="*/ 0 h 1092994"/>
                <a:gd name="connsiteX36" fmla="*/ 1302544 w 1321594"/>
                <a:gd name="connsiteY36" fmla="*/ 0 h 1092994"/>
                <a:gd name="connsiteX37" fmla="*/ 1316831 w 1321594"/>
                <a:gd name="connsiteY37" fmla="*/ 4763 h 1092994"/>
                <a:gd name="connsiteX38" fmla="*/ 1321594 w 1321594"/>
                <a:gd name="connsiteY38" fmla="*/ 14288 h 1092994"/>
                <a:gd name="connsiteX39" fmla="*/ 1321594 w 1321594"/>
                <a:gd name="connsiteY39" fmla="*/ 30956 h 1092994"/>
                <a:gd name="connsiteX40" fmla="*/ 1309687 w 1321594"/>
                <a:gd name="connsiteY40" fmla="*/ 59531 h 1092994"/>
                <a:gd name="connsiteX41" fmla="*/ 1254919 w 1321594"/>
                <a:gd name="connsiteY41" fmla="*/ 121444 h 1092994"/>
                <a:gd name="connsiteX42" fmla="*/ 1159669 w 1321594"/>
                <a:gd name="connsiteY42" fmla="*/ 223838 h 1092994"/>
                <a:gd name="connsiteX43" fmla="*/ 985837 w 1321594"/>
                <a:gd name="connsiteY43" fmla="*/ 416719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1594" h="1092994">
                  <a:moveTo>
                    <a:pt x="985837" y="416719"/>
                  </a:moveTo>
                  <a:lnTo>
                    <a:pt x="759619" y="650081"/>
                  </a:lnTo>
                  <a:lnTo>
                    <a:pt x="600075" y="802481"/>
                  </a:lnTo>
                  <a:lnTo>
                    <a:pt x="411956" y="978694"/>
                  </a:lnTo>
                  <a:lnTo>
                    <a:pt x="369094" y="1042988"/>
                  </a:lnTo>
                  <a:lnTo>
                    <a:pt x="340519" y="1073944"/>
                  </a:lnTo>
                  <a:lnTo>
                    <a:pt x="321469" y="1088231"/>
                  </a:lnTo>
                  <a:lnTo>
                    <a:pt x="302419" y="1092994"/>
                  </a:lnTo>
                  <a:lnTo>
                    <a:pt x="280987" y="1088231"/>
                  </a:lnTo>
                  <a:lnTo>
                    <a:pt x="247650" y="1069181"/>
                  </a:lnTo>
                  <a:lnTo>
                    <a:pt x="185737" y="1007269"/>
                  </a:lnTo>
                  <a:lnTo>
                    <a:pt x="119062" y="923925"/>
                  </a:lnTo>
                  <a:lnTo>
                    <a:pt x="59531" y="828675"/>
                  </a:lnTo>
                  <a:lnTo>
                    <a:pt x="19050" y="757238"/>
                  </a:lnTo>
                  <a:lnTo>
                    <a:pt x="7144" y="735806"/>
                  </a:lnTo>
                  <a:lnTo>
                    <a:pt x="0" y="707231"/>
                  </a:lnTo>
                  <a:lnTo>
                    <a:pt x="4762" y="676275"/>
                  </a:lnTo>
                  <a:lnTo>
                    <a:pt x="9525" y="664369"/>
                  </a:lnTo>
                  <a:lnTo>
                    <a:pt x="21431" y="659606"/>
                  </a:lnTo>
                  <a:lnTo>
                    <a:pt x="33337" y="659606"/>
                  </a:lnTo>
                  <a:lnTo>
                    <a:pt x="71437" y="681038"/>
                  </a:lnTo>
                  <a:lnTo>
                    <a:pt x="88106" y="692944"/>
                  </a:lnTo>
                  <a:lnTo>
                    <a:pt x="121444" y="702469"/>
                  </a:lnTo>
                  <a:lnTo>
                    <a:pt x="152400" y="707231"/>
                  </a:lnTo>
                  <a:lnTo>
                    <a:pt x="195262" y="709613"/>
                  </a:lnTo>
                  <a:lnTo>
                    <a:pt x="226219" y="707231"/>
                  </a:lnTo>
                  <a:lnTo>
                    <a:pt x="264319" y="702469"/>
                  </a:lnTo>
                  <a:lnTo>
                    <a:pt x="366712" y="657225"/>
                  </a:lnTo>
                  <a:lnTo>
                    <a:pt x="485775" y="588169"/>
                  </a:lnTo>
                  <a:lnTo>
                    <a:pt x="702469" y="433388"/>
                  </a:lnTo>
                  <a:lnTo>
                    <a:pt x="850106" y="328613"/>
                  </a:lnTo>
                  <a:lnTo>
                    <a:pt x="988219" y="226219"/>
                  </a:lnTo>
                  <a:lnTo>
                    <a:pt x="1128712" y="119063"/>
                  </a:lnTo>
                  <a:lnTo>
                    <a:pt x="1243012" y="30956"/>
                  </a:lnTo>
                  <a:lnTo>
                    <a:pt x="1266825" y="11906"/>
                  </a:lnTo>
                  <a:lnTo>
                    <a:pt x="1290637" y="0"/>
                  </a:lnTo>
                  <a:lnTo>
                    <a:pt x="1302544" y="0"/>
                  </a:lnTo>
                  <a:lnTo>
                    <a:pt x="1316831" y="4763"/>
                  </a:lnTo>
                  <a:lnTo>
                    <a:pt x="1321594" y="14288"/>
                  </a:lnTo>
                  <a:lnTo>
                    <a:pt x="1321594" y="30956"/>
                  </a:lnTo>
                  <a:lnTo>
                    <a:pt x="1309687" y="59531"/>
                  </a:lnTo>
                  <a:lnTo>
                    <a:pt x="1254919" y="121444"/>
                  </a:lnTo>
                  <a:lnTo>
                    <a:pt x="1159669" y="223838"/>
                  </a:lnTo>
                  <a:lnTo>
                    <a:pt x="985837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C559A69-14E9-4FFB-9D23-96A07968A7BF}"/>
                </a:ext>
              </a:extLst>
            </p:cNvPr>
            <p:cNvSpPr/>
            <p:nvPr/>
          </p:nvSpPr>
          <p:spPr>
            <a:xfrm>
              <a:off x="7246938" y="3941764"/>
              <a:ext cx="1211262" cy="1457325"/>
            </a:xfrm>
            <a:custGeom>
              <a:avLst/>
              <a:gdLst>
                <a:gd name="connsiteX0" fmla="*/ 481012 w 1212056"/>
                <a:gd name="connsiteY0" fmla="*/ 600075 h 1457325"/>
                <a:gd name="connsiteX1" fmla="*/ 283369 w 1212056"/>
                <a:gd name="connsiteY1" fmla="*/ 366712 h 1457325"/>
                <a:gd name="connsiteX2" fmla="*/ 147637 w 1212056"/>
                <a:gd name="connsiteY2" fmla="*/ 219075 h 1457325"/>
                <a:gd name="connsiteX3" fmla="*/ 0 w 1212056"/>
                <a:gd name="connsiteY3" fmla="*/ 73819 h 1457325"/>
                <a:gd name="connsiteX4" fmla="*/ 19050 w 1212056"/>
                <a:gd name="connsiteY4" fmla="*/ 0 h 1457325"/>
                <a:gd name="connsiteX5" fmla="*/ 128587 w 1212056"/>
                <a:gd name="connsiteY5" fmla="*/ 57150 h 1457325"/>
                <a:gd name="connsiteX6" fmla="*/ 214312 w 1212056"/>
                <a:gd name="connsiteY6" fmla="*/ 114300 h 1457325"/>
                <a:gd name="connsiteX7" fmla="*/ 359569 w 1212056"/>
                <a:gd name="connsiteY7" fmla="*/ 214312 h 1457325"/>
                <a:gd name="connsiteX8" fmla="*/ 452437 w 1212056"/>
                <a:gd name="connsiteY8" fmla="*/ 288131 h 1457325"/>
                <a:gd name="connsiteX9" fmla="*/ 573881 w 1212056"/>
                <a:gd name="connsiteY9" fmla="*/ 381000 h 1457325"/>
                <a:gd name="connsiteX10" fmla="*/ 661987 w 1212056"/>
                <a:gd name="connsiteY10" fmla="*/ 452437 h 1457325"/>
                <a:gd name="connsiteX11" fmla="*/ 723900 w 1212056"/>
                <a:gd name="connsiteY11" fmla="*/ 504825 h 1457325"/>
                <a:gd name="connsiteX12" fmla="*/ 790575 w 1212056"/>
                <a:gd name="connsiteY12" fmla="*/ 564356 h 1457325"/>
                <a:gd name="connsiteX13" fmla="*/ 862012 w 1212056"/>
                <a:gd name="connsiteY13" fmla="*/ 631031 h 1457325"/>
                <a:gd name="connsiteX14" fmla="*/ 926306 w 1212056"/>
                <a:gd name="connsiteY14" fmla="*/ 695325 h 1457325"/>
                <a:gd name="connsiteX15" fmla="*/ 997744 w 1212056"/>
                <a:gd name="connsiteY15" fmla="*/ 781050 h 1457325"/>
                <a:gd name="connsiteX16" fmla="*/ 1050131 w 1212056"/>
                <a:gd name="connsiteY16" fmla="*/ 850106 h 1457325"/>
                <a:gd name="connsiteX17" fmla="*/ 1097756 w 1212056"/>
                <a:gd name="connsiteY17" fmla="*/ 931069 h 1457325"/>
                <a:gd name="connsiteX18" fmla="*/ 1145381 w 1212056"/>
                <a:gd name="connsiteY18" fmla="*/ 1023937 h 1457325"/>
                <a:gd name="connsiteX19" fmla="*/ 1178719 w 1212056"/>
                <a:gd name="connsiteY19" fmla="*/ 1109662 h 1457325"/>
                <a:gd name="connsiteX20" fmla="*/ 1197769 w 1212056"/>
                <a:gd name="connsiteY20" fmla="*/ 1171575 h 1457325"/>
                <a:gd name="connsiteX21" fmla="*/ 1207294 w 1212056"/>
                <a:gd name="connsiteY21" fmla="*/ 1221581 h 1457325"/>
                <a:gd name="connsiteX22" fmla="*/ 1212056 w 1212056"/>
                <a:gd name="connsiteY22" fmla="*/ 1262062 h 1457325"/>
                <a:gd name="connsiteX23" fmla="*/ 1207294 w 1212056"/>
                <a:gd name="connsiteY23" fmla="*/ 1304925 h 1457325"/>
                <a:gd name="connsiteX24" fmla="*/ 1193006 w 1212056"/>
                <a:gd name="connsiteY24" fmla="*/ 1364456 h 1457325"/>
                <a:gd name="connsiteX25" fmla="*/ 1173956 w 1212056"/>
                <a:gd name="connsiteY25" fmla="*/ 1412081 h 1457325"/>
                <a:gd name="connsiteX26" fmla="*/ 1143000 w 1212056"/>
                <a:gd name="connsiteY26" fmla="*/ 1447800 h 1457325"/>
                <a:gd name="connsiteX27" fmla="*/ 1116806 w 1212056"/>
                <a:gd name="connsiteY27" fmla="*/ 1457325 h 1457325"/>
                <a:gd name="connsiteX28" fmla="*/ 1081087 w 1212056"/>
                <a:gd name="connsiteY28" fmla="*/ 1454944 h 1457325"/>
                <a:gd name="connsiteX29" fmla="*/ 1023937 w 1212056"/>
                <a:gd name="connsiteY29" fmla="*/ 1440656 h 1457325"/>
                <a:gd name="connsiteX30" fmla="*/ 983456 w 1212056"/>
                <a:gd name="connsiteY30" fmla="*/ 1416844 h 1457325"/>
                <a:gd name="connsiteX31" fmla="*/ 945356 w 1212056"/>
                <a:gd name="connsiteY31" fmla="*/ 1383506 h 1457325"/>
                <a:gd name="connsiteX32" fmla="*/ 916781 w 1212056"/>
                <a:gd name="connsiteY32" fmla="*/ 1340644 h 1457325"/>
                <a:gd name="connsiteX33" fmla="*/ 897731 w 1212056"/>
                <a:gd name="connsiteY33" fmla="*/ 1295400 h 1457325"/>
                <a:gd name="connsiteX34" fmla="*/ 842962 w 1212056"/>
                <a:gd name="connsiteY34" fmla="*/ 1178719 h 1457325"/>
                <a:gd name="connsiteX35" fmla="*/ 766762 w 1212056"/>
                <a:gd name="connsiteY35" fmla="*/ 1031081 h 1457325"/>
                <a:gd name="connsiteX36" fmla="*/ 657225 w 1212056"/>
                <a:gd name="connsiteY36" fmla="*/ 847725 h 1457325"/>
                <a:gd name="connsiteX37" fmla="*/ 481012 w 1212056"/>
                <a:gd name="connsiteY37" fmla="*/ 6000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2056" h="1457325">
                  <a:moveTo>
                    <a:pt x="481012" y="600075"/>
                  </a:moveTo>
                  <a:lnTo>
                    <a:pt x="283369" y="366712"/>
                  </a:lnTo>
                  <a:lnTo>
                    <a:pt x="147637" y="219075"/>
                  </a:lnTo>
                  <a:lnTo>
                    <a:pt x="0" y="73819"/>
                  </a:lnTo>
                  <a:lnTo>
                    <a:pt x="19050" y="0"/>
                  </a:lnTo>
                  <a:lnTo>
                    <a:pt x="128587" y="57150"/>
                  </a:lnTo>
                  <a:lnTo>
                    <a:pt x="214312" y="114300"/>
                  </a:lnTo>
                  <a:lnTo>
                    <a:pt x="359569" y="214312"/>
                  </a:lnTo>
                  <a:lnTo>
                    <a:pt x="452437" y="288131"/>
                  </a:lnTo>
                  <a:lnTo>
                    <a:pt x="573881" y="381000"/>
                  </a:lnTo>
                  <a:lnTo>
                    <a:pt x="661987" y="452437"/>
                  </a:lnTo>
                  <a:lnTo>
                    <a:pt x="723900" y="504825"/>
                  </a:lnTo>
                  <a:lnTo>
                    <a:pt x="790575" y="564356"/>
                  </a:lnTo>
                  <a:lnTo>
                    <a:pt x="862012" y="631031"/>
                  </a:lnTo>
                  <a:lnTo>
                    <a:pt x="926306" y="695325"/>
                  </a:lnTo>
                  <a:lnTo>
                    <a:pt x="997744" y="781050"/>
                  </a:lnTo>
                  <a:lnTo>
                    <a:pt x="1050131" y="850106"/>
                  </a:lnTo>
                  <a:lnTo>
                    <a:pt x="1097756" y="931069"/>
                  </a:lnTo>
                  <a:lnTo>
                    <a:pt x="1145381" y="1023937"/>
                  </a:lnTo>
                  <a:lnTo>
                    <a:pt x="1178719" y="1109662"/>
                  </a:lnTo>
                  <a:lnTo>
                    <a:pt x="1197769" y="1171575"/>
                  </a:lnTo>
                  <a:lnTo>
                    <a:pt x="1207294" y="1221581"/>
                  </a:lnTo>
                  <a:lnTo>
                    <a:pt x="1212056" y="1262062"/>
                  </a:lnTo>
                  <a:lnTo>
                    <a:pt x="1207294" y="1304925"/>
                  </a:lnTo>
                  <a:lnTo>
                    <a:pt x="1193006" y="1364456"/>
                  </a:lnTo>
                  <a:lnTo>
                    <a:pt x="1173956" y="1412081"/>
                  </a:lnTo>
                  <a:lnTo>
                    <a:pt x="1143000" y="1447800"/>
                  </a:lnTo>
                  <a:lnTo>
                    <a:pt x="1116806" y="1457325"/>
                  </a:lnTo>
                  <a:lnTo>
                    <a:pt x="1081087" y="1454944"/>
                  </a:lnTo>
                  <a:lnTo>
                    <a:pt x="1023937" y="1440656"/>
                  </a:lnTo>
                  <a:lnTo>
                    <a:pt x="983456" y="1416844"/>
                  </a:lnTo>
                  <a:lnTo>
                    <a:pt x="945356" y="1383506"/>
                  </a:lnTo>
                  <a:lnTo>
                    <a:pt x="916781" y="1340644"/>
                  </a:lnTo>
                  <a:lnTo>
                    <a:pt x="897731" y="1295400"/>
                  </a:lnTo>
                  <a:lnTo>
                    <a:pt x="842962" y="1178719"/>
                  </a:lnTo>
                  <a:lnTo>
                    <a:pt x="766762" y="1031081"/>
                  </a:lnTo>
                  <a:lnTo>
                    <a:pt x="657225" y="847725"/>
                  </a:lnTo>
                  <a:lnTo>
                    <a:pt x="48101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887882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5342" y="2875659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心が動いたことを三十一音で表そう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基 余 準 墓 祖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3371552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BD53412-9A97-4774-B813-59FF0D843604}"/>
              </a:ext>
            </a:extLst>
          </p:cNvPr>
          <p:cNvSpPr/>
          <p:nvPr/>
        </p:nvSpPr>
        <p:spPr>
          <a:xfrm>
            <a:off x="4263232" y="1868489"/>
            <a:ext cx="3367088" cy="536575"/>
          </a:xfrm>
          <a:custGeom>
            <a:avLst/>
            <a:gdLst>
              <a:gd name="connsiteX0" fmla="*/ 1745148 w 3366261"/>
              <a:gd name="connsiteY0" fmla="*/ 323068 h 536525"/>
              <a:gd name="connsiteX1" fmla="*/ 1113434 w 3366261"/>
              <a:gd name="connsiteY1" fmla="*/ 403836 h 536525"/>
              <a:gd name="connsiteX2" fmla="*/ 934592 w 3366261"/>
              <a:gd name="connsiteY2" fmla="*/ 421143 h 536525"/>
              <a:gd name="connsiteX3" fmla="*/ 611523 w 3366261"/>
              <a:gd name="connsiteY3" fmla="*/ 478834 h 536525"/>
              <a:gd name="connsiteX4" fmla="*/ 383644 w 3366261"/>
              <a:gd name="connsiteY4" fmla="*/ 533640 h 536525"/>
              <a:gd name="connsiteX5" fmla="*/ 346145 w 3366261"/>
              <a:gd name="connsiteY5" fmla="*/ 536525 h 536525"/>
              <a:gd name="connsiteX6" fmla="*/ 294223 w 3366261"/>
              <a:gd name="connsiteY6" fmla="*/ 524986 h 536525"/>
              <a:gd name="connsiteX7" fmla="*/ 248071 w 3366261"/>
              <a:gd name="connsiteY7" fmla="*/ 501910 h 536525"/>
              <a:gd name="connsiteX8" fmla="*/ 204803 w 3366261"/>
              <a:gd name="connsiteY8" fmla="*/ 475949 h 536525"/>
              <a:gd name="connsiteX9" fmla="*/ 167304 w 3366261"/>
              <a:gd name="connsiteY9" fmla="*/ 444219 h 536525"/>
              <a:gd name="connsiteX10" fmla="*/ 95190 w 3366261"/>
              <a:gd name="connsiteY10" fmla="*/ 354798 h 536525"/>
              <a:gd name="connsiteX11" fmla="*/ 37499 w 3366261"/>
              <a:gd name="connsiteY11" fmla="*/ 282685 h 536525"/>
              <a:gd name="connsiteX12" fmla="*/ 14423 w 3366261"/>
              <a:gd name="connsiteY12" fmla="*/ 250955 h 536525"/>
              <a:gd name="connsiteX13" fmla="*/ 2885 w 3366261"/>
              <a:gd name="connsiteY13" fmla="*/ 216340 h 536525"/>
              <a:gd name="connsiteX14" fmla="*/ 0 w 3366261"/>
              <a:gd name="connsiteY14" fmla="*/ 193264 h 536525"/>
              <a:gd name="connsiteX15" fmla="*/ 8654 w 3366261"/>
              <a:gd name="connsiteY15" fmla="*/ 178841 h 536525"/>
              <a:gd name="connsiteX16" fmla="*/ 25961 w 3366261"/>
              <a:gd name="connsiteY16" fmla="*/ 178841 h 536525"/>
              <a:gd name="connsiteX17" fmla="*/ 54806 w 3366261"/>
              <a:gd name="connsiteY17" fmla="*/ 193264 h 536525"/>
              <a:gd name="connsiteX18" fmla="*/ 126920 w 3366261"/>
              <a:gd name="connsiteY18" fmla="*/ 239417 h 536525"/>
              <a:gd name="connsiteX19" fmla="*/ 167304 w 3366261"/>
              <a:gd name="connsiteY19" fmla="*/ 256724 h 536525"/>
              <a:gd name="connsiteX20" fmla="*/ 245186 w 3366261"/>
              <a:gd name="connsiteY20" fmla="*/ 285569 h 536525"/>
              <a:gd name="connsiteX21" fmla="*/ 317300 w 3366261"/>
              <a:gd name="connsiteY21" fmla="*/ 299992 h 536525"/>
              <a:gd name="connsiteX22" fmla="*/ 398067 w 3366261"/>
              <a:gd name="connsiteY22" fmla="*/ 311530 h 536525"/>
              <a:gd name="connsiteX23" fmla="*/ 444220 w 3366261"/>
              <a:gd name="connsiteY23" fmla="*/ 311530 h 536525"/>
              <a:gd name="connsiteX24" fmla="*/ 585562 w 3366261"/>
              <a:gd name="connsiteY24" fmla="*/ 294223 h 536525"/>
              <a:gd name="connsiteX25" fmla="*/ 940361 w 3366261"/>
              <a:gd name="connsiteY25" fmla="*/ 239417 h 536525"/>
              <a:gd name="connsiteX26" fmla="*/ 1116318 w 3366261"/>
              <a:gd name="connsiteY26" fmla="*/ 207687 h 536525"/>
              <a:gd name="connsiteX27" fmla="*/ 1748033 w 3366261"/>
              <a:gd name="connsiteY27" fmla="*/ 135573 h 536525"/>
              <a:gd name="connsiteX28" fmla="*/ 2209560 w 3366261"/>
              <a:gd name="connsiteY28" fmla="*/ 83651 h 536525"/>
              <a:gd name="connsiteX29" fmla="*/ 2376863 w 3366261"/>
              <a:gd name="connsiteY29" fmla="*/ 86536 h 536525"/>
              <a:gd name="connsiteX30" fmla="*/ 2757623 w 3366261"/>
              <a:gd name="connsiteY30" fmla="*/ 89420 h 536525"/>
              <a:gd name="connsiteX31" fmla="*/ 2826852 w 3366261"/>
              <a:gd name="connsiteY31" fmla="*/ 60575 h 536525"/>
              <a:gd name="connsiteX32" fmla="*/ 2936464 w 3366261"/>
              <a:gd name="connsiteY32" fmla="*/ 0 h 536525"/>
              <a:gd name="connsiteX33" fmla="*/ 2962425 w 3366261"/>
              <a:gd name="connsiteY33" fmla="*/ 0 h 536525"/>
              <a:gd name="connsiteX34" fmla="*/ 3028770 w 3366261"/>
              <a:gd name="connsiteY34" fmla="*/ 11538 h 536525"/>
              <a:gd name="connsiteX35" fmla="*/ 3097999 w 3366261"/>
              <a:gd name="connsiteY35" fmla="*/ 34614 h 536525"/>
              <a:gd name="connsiteX36" fmla="*/ 3141267 w 3366261"/>
              <a:gd name="connsiteY36" fmla="*/ 60575 h 536525"/>
              <a:gd name="connsiteX37" fmla="*/ 3213381 w 3366261"/>
              <a:gd name="connsiteY37" fmla="*/ 89420 h 536525"/>
              <a:gd name="connsiteX38" fmla="*/ 3268187 w 3366261"/>
              <a:gd name="connsiteY38" fmla="*/ 115381 h 536525"/>
              <a:gd name="connsiteX39" fmla="*/ 3305686 w 3366261"/>
              <a:gd name="connsiteY39" fmla="*/ 141342 h 536525"/>
              <a:gd name="connsiteX40" fmla="*/ 3343185 w 3366261"/>
              <a:gd name="connsiteY40" fmla="*/ 170188 h 536525"/>
              <a:gd name="connsiteX41" fmla="*/ 3357608 w 3366261"/>
              <a:gd name="connsiteY41" fmla="*/ 199033 h 536525"/>
              <a:gd name="connsiteX42" fmla="*/ 3366261 w 3366261"/>
              <a:gd name="connsiteY42" fmla="*/ 230763 h 536525"/>
              <a:gd name="connsiteX43" fmla="*/ 3360492 w 3366261"/>
              <a:gd name="connsiteY43" fmla="*/ 256724 h 536525"/>
              <a:gd name="connsiteX44" fmla="*/ 3346069 w 3366261"/>
              <a:gd name="connsiteY44" fmla="*/ 276916 h 536525"/>
              <a:gd name="connsiteX45" fmla="*/ 3314340 w 3366261"/>
              <a:gd name="connsiteY45" fmla="*/ 288454 h 536525"/>
              <a:gd name="connsiteX46" fmla="*/ 3262418 w 3366261"/>
              <a:gd name="connsiteY46" fmla="*/ 297107 h 536525"/>
              <a:gd name="connsiteX47" fmla="*/ 3147036 w 3366261"/>
              <a:gd name="connsiteY47" fmla="*/ 294223 h 536525"/>
              <a:gd name="connsiteX48" fmla="*/ 2962425 w 3366261"/>
              <a:gd name="connsiteY48" fmla="*/ 279800 h 536525"/>
              <a:gd name="connsiteX49" fmla="*/ 2725893 w 3366261"/>
              <a:gd name="connsiteY49" fmla="*/ 274031 h 536525"/>
              <a:gd name="connsiteX50" fmla="*/ 2368210 w 3366261"/>
              <a:gd name="connsiteY50" fmla="*/ 291338 h 536525"/>
              <a:gd name="connsiteX51" fmla="*/ 2218213 w 3366261"/>
              <a:gd name="connsiteY51" fmla="*/ 285569 h 536525"/>
              <a:gd name="connsiteX52" fmla="*/ 1745148 w 3366261"/>
              <a:gd name="connsiteY52" fmla="*/ 323068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66261" h="536525">
                <a:moveTo>
                  <a:pt x="1745148" y="323068"/>
                </a:moveTo>
                <a:lnTo>
                  <a:pt x="1113434" y="403836"/>
                </a:lnTo>
                <a:lnTo>
                  <a:pt x="934592" y="421143"/>
                </a:lnTo>
                <a:lnTo>
                  <a:pt x="611523" y="478834"/>
                </a:lnTo>
                <a:lnTo>
                  <a:pt x="383644" y="533640"/>
                </a:lnTo>
                <a:lnTo>
                  <a:pt x="346145" y="536525"/>
                </a:lnTo>
                <a:lnTo>
                  <a:pt x="294223" y="524986"/>
                </a:lnTo>
                <a:lnTo>
                  <a:pt x="248071" y="501910"/>
                </a:lnTo>
                <a:lnTo>
                  <a:pt x="204803" y="475949"/>
                </a:lnTo>
                <a:lnTo>
                  <a:pt x="167304" y="444219"/>
                </a:lnTo>
                <a:lnTo>
                  <a:pt x="95190" y="354798"/>
                </a:lnTo>
                <a:lnTo>
                  <a:pt x="37499" y="282685"/>
                </a:lnTo>
                <a:lnTo>
                  <a:pt x="14423" y="250955"/>
                </a:lnTo>
                <a:lnTo>
                  <a:pt x="2885" y="216340"/>
                </a:lnTo>
                <a:lnTo>
                  <a:pt x="0" y="193264"/>
                </a:lnTo>
                <a:lnTo>
                  <a:pt x="8654" y="178841"/>
                </a:lnTo>
                <a:lnTo>
                  <a:pt x="25961" y="178841"/>
                </a:lnTo>
                <a:lnTo>
                  <a:pt x="54806" y="193264"/>
                </a:lnTo>
                <a:lnTo>
                  <a:pt x="126920" y="239417"/>
                </a:lnTo>
                <a:lnTo>
                  <a:pt x="167304" y="256724"/>
                </a:lnTo>
                <a:lnTo>
                  <a:pt x="245186" y="285569"/>
                </a:lnTo>
                <a:lnTo>
                  <a:pt x="317300" y="299992"/>
                </a:lnTo>
                <a:lnTo>
                  <a:pt x="398067" y="311530"/>
                </a:lnTo>
                <a:lnTo>
                  <a:pt x="444220" y="311530"/>
                </a:lnTo>
                <a:lnTo>
                  <a:pt x="585562" y="294223"/>
                </a:lnTo>
                <a:lnTo>
                  <a:pt x="940361" y="239417"/>
                </a:lnTo>
                <a:lnTo>
                  <a:pt x="1116318" y="207687"/>
                </a:lnTo>
                <a:lnTo>
                  <a:pt x="1748033" y="135573"/>
                </a:lnTo>
                <a:lnTo>
                  <a:pt x="2209560" y="83651"/>
                </a:lnTo>
                <a:lnTo>
                  <a:pt x="2376863" y="86536"/>
                </a:lnTo>
                <a:lnTo>
                  <a:pt x="2757623" y="89420"/>
                </a:lnTo>
                <a:lnTo>
                  <a:pt x="2826852" y="60575"/>
                </a:lnTo>
                <a:lnTo>
                  <a:pt x="2936464" y="0"/>
                </a:lnTo>
                <a:lnTo>
                  <a:pt x="2962425" y="0"/>
                </a:lnTo>
                <a:lnTo>
                  <a:pt x="3028770" y="11538"/>
                </a:lnTo>
                <a:lnTo>
                  <a:pt x="3097999" y="34614"/>
                </a:lnTo>
                <a:lnTo>
                  <a:pt x="3141267" y="60575"/>
                </a:lnTo>
                <a:lnTo>
                  <a:pt x="3213381" y="89420"/>
                </a:lnTo>
                <a:lnTo>
                  <a:pt x="3268187" y="115381"/>
                </a:lnTo>
                <a:lnTo>
                  <a:pt x="3305686" y="141342"/>
                </a:lnTo>
                <a:lnTo>
                  <a:pt x="3343185" y="170188"/>
                </a:lnTo>
                <a:lnTo>
                  <a:pt x="3357608" y="199033"/>
                </a:lnTo>
                <a:lnTo>
                  <a:pt x="3366261" y="230763"/>
                </a:lnTo>
                <a:lnTo>
                  <a:pt x="3360492" y="256724"/>
                </a:lnTo>
                <a:lnTo>
                  <a:pt x="3346069" y="276916"/>
                </a:lnTo>
                <a:lnTo>
                  <a:pt x="3314340" y="288454"/>
                </a:lnTo>
                <a:lnTo>
                  <a:pt x="3262418" y="297107"/>
                </a:lnTo>
                <a:lnTo>
                  <a:pt x="3147036" y="294223"/>
                </a:lnTo>
                <a:lnTo>
                  <a:pt x="2962425" y="279800"/>
                </a:lnTo>
                <a:lnTo>
                  <a:pt x="2725893" y="274031"/>
                </a:lnTo>
                <a:lnTo>
                  <a:pt x="2368210" y="291338"/>
                </a:lnTo>
                <a:lnTo>
                  <a:pt x="2218213" y="285569"/>
                </a:lnTo>
                <a:lnTo>
                  <a:pt x="1745148" y="3230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18FC8A4-F858-4E0B-849E-04921B5DEE16}"/>
              </a:ext>
            </a:extLst>
          </p:cNvPr>
          <p:cNvSpPr/>
          <p:nvPr/>
        </p:nvSpPr>
        <p:spPr>
          <a:xfrm>
            <a:off x="5022850" y="4672013"/>
            <a:ext cx="1804988" cy="366712"/>
          </a:xfrm>
          <a:custGeom>
            <a:avLst/>
            <a:gdLst>
              <a:gd name="connsiteX0" fmla="*/ 1243013 w 1804988"/>
              <a:gd name="connsiteY0" fmla="*/ 230981 h 366712"/>
              <a:gd name="connsiteX1" fmla="*/ 1000125 w 1804988"/>
              <a:gd name="connsiteY1" fmla="*/ 257175 h 366712"/>
              <a:gd name="connsiteX2" fmla="*/ 826294 w 1804988"/>
              <a:gd name="connsiteY2" fmla="*/ 273843 h 366712"/>
              <a:gd name="connsiteX3" fmla="*/ 709613 w 1804988"/>
              <a:gd name="connsiteY3" fmla="*/ 283368 h 366712"/>
              <a:gd name="connsiteX4" fmla="*/ 619125 w 1804988"/>
              <a:gd name="connsiteY4" fmla="*/ 297656 h 366712"/>
              <a:gd name="connsiteX5" fmla="*/ 526257 w 1804988"/>
              <a:gd name="connsiteY5" fmla="*/ 319087 h 366712"/>
              <a:gd name="connsiteX6" fmla="*/ 461963 w 1804988"/>
              <a:gd name="connsiteY6" fmla="*/ 342900 h 366712"/>
              <a:gd name="connsiteX7" fmla="*/ 416719 w 1804988"/>
              <a:gd name="connsiteY7" fmla="*/ 359568 h 366712"/>
              <a:gd name="connsiteX8" fmla="*/ 383382 w 1804988"/>
              <a:gd name="connsiteY8" fmla="*/ 366712 h 366712"/>
              <a:gd name="connsiteX9" fmla="*/ 350044 w 1804988"/>
              <a:gd name="connsiteY9" fmla="*/ 361950 h 366712"/>
              <a:gd name="connsiteX10" fmla="*/ 321469 w 1804988"/>
              <a:gd name="connsiteY10" fmla="*/ 347662 h 366712"/>
              <a:gd name="connsiteX11" fmla="*/ 226219 w 1804988"/>
              <a:gd name="connsiteY11" fmla="*/ 288131 h 366712"/>
              <a:gd name="connsiteX12" fmla="*/ 150019 w 1804988"/>
              <a:gd name="connsiteY12" fmla="*/ 235743 h 366712"/>
              <a:gd name="connsiteX13" fmla="*/ 38100 w 1804988"/>
              <a:gd name="connsiteY13" fmla="*/ 142875 h 366712"/>
              <a:gd name="connsiteX14" fmla="*/ 14288 w 1804988"/>
              <a:gd name="connsiteY14" fmla="*/ 119062 h 366712"/>
              <a:gd name="connsiteX15" fmla="*/ 4763 w 1804988"/>
              <a:gd name="connsiteY15" fmla="*/ 97631 h 366712"/>
              <a:gd name="connsiteX16" fmla="*/ 0 w 1804988"/>
              <a:gd name="connsiteY16" fmla="*/ 78581 h 366712"/>
              <a:gd name="connsiteX17" fmla="*/ 4763 w 1804988"/>
              <a:gd name="connsiteY17" fmla="*/ 64293 h 366712"/>
              <a:gd name="connsiteX18" fmla="*/ 14288 w 1804988"/>
              <a:gd name="connsiteY18" fmla="*/ 59531 h 366712"/>
              <a:gd name="connsiteX19" fmla="*/ 30957 w 1804988"/>
              <a:gd name="connsiteY19" fmla="*/ 59531 h 366712"/>
              <a:gd name="connsiteX20" fmla="*/ 45244 w 1804988"/>
              <a:gd name="connsiteY20" fmla="*/ 64293 h 366712"/>
              <a:gd name="connsiteX21" fmla="*/ 104775 w 1804988"/>
              <a:gd name="connsiteY21" fmla="*/ 95250 h 366712"/>
              <a:gd name="connsiteX22" fmla="*/ 188119 w 1804988"/>
              <a:gd name="connsiteY22" fmla="*/ 128587 h 366712"/>
              <a:gd name="connsiteX23" fmla="*/ 252413 w 1804988"/>
              <a:gd name="connsiteY23" fmla="*/ 142875 h 366712"/>
              <a:gd name="connsiteX24" fmla="*/ 314325 w 1804988"/>
              <a:gd name="connsiteY24" fmla="*/ 150018 h 366712"/>
              <a:gd name="connsiteX25" fmla="*/ 397669 w 1804988"/>
              <a:gd name="connsiteY25" fmla="*/ 150018 h 366712"/>
              <a:gd name="connsiteX26" fmla="*/ 823913 w 1804988"/>
              <a:gd name="connsiteY26" fmla="*/ 119062 h 366712"/>
              <a:gd name="connsiteX27" fmla="*/ 1014413 w 1804988"/>
              <a:gd name="connsiteY27" fmla="*/ 80962 h 366712"/>
              <a:gd name="connsiteX28" fmla="*/ 1402557 w 1804988"/>
              <a:gd name="connsiteY28" fmla="*/ 52387 h 366712"/>
              <a:gd name="connsiteX29" fmla="*/ 1421607 w 1804988"/>
              <a:gd name="connsiteY29" fmla="*/ 28575 h 366712"/>
              <a:gd name="connsiteX30" fmla="*/ 1443038 w 1804988"/>
              <a:gd name="connsiteY30" fmla="*/ 11906 h 366712"/>
              <a:gd name="connsiteX31" fmla="*/ 1464469 w 1804988"/>
              <a:gd name="connsiteY31" fmla="*/ 2381 h 366712"/>
              <a:gd name="connsiteX32" fmla="*/ 1497807 w 1804988"/>
              <a:gd name="connsiteY32" fmla="*/ 0 h 366712"/>
              <a:gd name="connsiteX33" fmla="*/ 1543050 w 1804988"/>
              <a:gd name="connsiteY33" fmla="*/ 11906 h 366712"/>
              <a:gd name="connsiteX34" fmla="*/ 1628775 w 1804988"/>
              <a:gd name="connsiteY34" fmla="*/ 38100 h 366712"/>
              <a:gd name="connsiteX35" fmla="*/ 1683544 w 1804988"/>
              <a:gd name="connsiteY35" fmla="*/ 57150 h 366712"/>
              <a:gd name="connsiteX36" fmla="*/ 1740694 w 1804988"/>
              <a:gd name="connsiteY36" fmla="*/ 88106 h 366712"/>
              <a:gd name="connsiteX37" fmla="*/ 1771650 w 1804988"/>
              <a:gd name="connsiteY37" fmla="*/ 114300 h 366712"/>
              <a:gd name="connsiteX38" fmla="*/ 1788319 w 1804988"/>
              <a:gd name="connsiteY38" fmla="*/ 135731 h 366712"/>
              <a:gd name="connsiteX39" fmla="*/ 1802607 w 1804988"/>
              <a:gd name="connsiteY39" fmla="*/ 164306 h 366712"/>
              <a:gd name="connsiteX40" fmla="*/ 1804988 w 1804988"/>
              <a:gd name="connsiteY40" fmla="*/ 197643 h 366712"/>
              <a:gd name="connsiteX41" fmla="*/ 1795463 w 1804988"/>
              <a:gd name="connsiteY41" fmla="*/ 221456 h 366712"/>
              <a:gd name="connsiteX42" fmla="*/ 1776413 w 1804988"/>
              <a:gd name="connsiteY42" fmla="*/ 238125 h 366712"/>
              <a:gd name="connsiteX43" fmla="*/ 1743075 w 1804988"/>
              <a:gd name="connsiteY43" fmla="*/ 247650 h 366712"/>
              <a:gd name="connsiteX44" fmla="*/ 1693069 w 1804988"/>
              <a:gd name="connsiteY44" fmla="*/ 252412 h 366712"/>
              <a:gd name="connsiteX45" fmla="*/ 1640682 w 1804988"/>
              <a:gd name="connsiteY45" fmla="*/ 247650 h 366712"/>
              <a:gd name="connsiteX46" fmla="*/ 1545432 w 1804988"/>
              <a:gd name="connsiteY46" fmla="*/ 233362 h 366712"/>
              <a:gd name="connsiteX47" fmla="*/ 1423988 w 1804988"/>
              <a:gd name="connsiteY47" fmla="*/ 228600 h 366712"/>
              <a:gd name="connsiteX48" fmla="*/ 1243013 w 1804988"/>
              <a:gd name="connsiteY48" fmla="*/ 230981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04988" h="366712">
                <a:moveTo>
                  <a:pt x="1243013" y="230981"/>
                </a:moveTo>
                <a:lnTo>
                  <a:pt x="1000125" y="257175"/>
                </a:lnTo>
                <a:lnTo>
                  <a:pt x="826294" y="273843"/>
                </a:lnTo>
                <a:lnTo>
                  <a:pt x="709613" y="283368"/>
                </a:lnTo>
                <a:lnTo>
                  <a:pt x="619125" y="297656"/>
                </a:lnTo>
                <a:lnTo>
                  <a:pt x="526257" y="319087"/>
                </a:lnTo>
                <a:lnTo>
                  <a:pt x="461963" y="342900"/>
                </a:lnTo>
                <a:lnTo>
                  <a:pt x="416719" y="359568"/>
                </a:lnTo>
                <a:lnTo>
                  <a:pt x="383382" y="366712"/>
                </a:lnTo>
                <a:lnTo>
                  <a:pt x="350044" y="361950"/>
                </a:lnTo>
                <a:lnTo>
                  <a:pt x="321469" y="347662"/>
                </a:lnTo>
                <a:lnTo>
                  <a:pt x="226219" y="288131"/>
                </a:lnTo>
                <a:lnTo>
                  <a:pt x="150019" y="235743"/>
                </a:lnTo>
                <a:lnTo>
                  <a:pt x="38100" y="142875"/>
                </a:lnTo>
                <a:lnTo>
                  <a:pt x="14288" y="119062"/>
                </a:lnTo>
                <a:lnTo>
                  <a:pt x="4763" y="97631"/>
                </a:lnTo>
                <a:lnTo>
                  <a:pt x="0" y="78581"/>
                </a:lnTo>
                <a:lnTo>
                  <a:pt x="4763" y="64293"/>
                </a:lnTo>
                <a:lnTo>
                  <a:pt x="14288" y="59531"/>
                </a:lnTo>
                <a:lnTo>
                  <a:pt x="30957" y="59531"/>
                </a:lnTo>
                <a:lnTo>
                  <a:pt x="45244" y="64293"/>
                </a:lnTo>
                <a:lnTo>
                  <a:pt x="104775" y="95250"/>
                </a:lnTo>
                <a:lnTo>
                  <a:pt x="188119" y="128587"/>
                </a:lnTo>
                <a:lnTo>
                  <a:pt x="252413" y="142875"/>
                </a:lnTo>
                <a:lnTo>
                  <a:pt x="314325" y="150018"/>
                </a:lnTo>
                <a:lnTo>
                  <a:pt x="397669" y="150018"/>
                </a:lnTo>
                <a:lnTo>
                  <a:pt x="823913" y="119062"/>
                </a:lnTo>
                <a:lnTo>
                  <a:pt x="1014413" y="80962"/>
                </a:lnTo>
                <a:lnTo>
                  <a:pt x="1402557" y="52387"/>
                </a:lnTo>
                <a:lnTo>
                  <a:pt x="1421607" y="28575"/>
                </a:lnTo>
                <a:lnTo>
                  <a:pt x="1443038" y="11906"/>
                </a:lnTo>
                <a:lnTo>
                  <a:pt x="1464469" y="2381"/>
                </a:lnTo>
                <a:lnTo>
                  <a:pt x="1497807" y="0"/>
                </a:lnTo>
                <a:lnTo>
                  <a:pt x="1543050" y="11906"/>
                </a:lnTo>
                <a:lnTo>
                  <a:pt x="1628775" y="38100"/>
                </a:lnTo>
                <a:lnTo>
                  <a:pt x="1683544" y="57150"/>
                </a:lnTo>
                <a:lnTo>
                  <a:pt x="1740694" y="88106"/>
                </a:lnTo>
                <a:lnTo>
                  <a:pt x="1771650" y="114300"/>
                </a:lnTo>
                <a:lnTo>
                  <a:pt x="1788319" y="135731"/>
                </a:lnTo>
                <a:lnTo>
                  <a:pt x="1802607" y="164306"/>
                </a:lnTo>
                <a:lnTo>
                  <a:pt x="1804988" y="197643"/>
                </a:lnTo>
                <a:lnTo>
                  <a:pt x="1795463" y="221456"/>
                </a:lnTo>
                <a:lnTo>
                  <a:pt x="1776413" y="238125"/>
                </a:lnTo>
                <a:lnTo>
                  <a:pt x="1743075" y="247650"/>
                </a:lnTo>
                <a:lnTo>
                  <a:pt x="1693069" y="252412"/>
                </a:lnTo>
                <a:lnTo>
                  <a:pt x="1640682" y="247650"/>
                </a:lnTo>
                <a:lnTo>
                  <a:pt x="1545432" y="233362"/>
                </a:lnTo>
                <a:lnTo>
                  <a:pt x="1423988" y="228600"/>
                </a:lnTo>
                <a:lnTo>
                  <a:pt x="1243013" y="230981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B640731-5A7B-4930-B897-FF41D961FEC1}"/>
              </a:ext>
            </a:extLst>
          </p:cNvPr>
          <p:cNvSpPr/>
          <p:nvPr/>
        </p:nvSpPr>
        <p:spPr>
          <a:xfrm rot="16200000">
            <a:off x="4050507" y="2404270"/>
            <a:ext cx="2352675" cy="468312"/>
          </a:xfrm>
          <a:custGeom>
            <a:avLst/>
            <a:gdLst>
              <a:gd name="connsiteX0" fmla="*/ 1290638 w 2352675"/>
              <a:gd name="connsiteY0" fmla="*/ 428625 h 469107"/>
              <a:gd name="connsiteX1" fmla="*/ 26194 w 2352675"/>
              <a:gd name="connsiteY1" fmla="*/ 431007 h 469107"/>
              <a:gd name="connsiteX2" fmla="*/ 0 w 2352675"/>
              <a:gd name="connsiteY2" fmla="*/ 204788 h 469107"/>
              <a:gd name="connsiteX3" fmla="*/ 1533525 w 2352675"/>
              <a:gd name="connsiteY3" fmla="*/ 183357 h 469107"/>
              <a:gd name="connsiteX4" fmla="*/ 1688306 w 2352675"/>
              <a:gd name="connsiteY4" fmla="*/ 183357 h 469107"/>
              <a:gd name="connsiteX5" fmla="*/ 2016919 w 2352675"/>
              <a:gd name="connsiteY5" fmla="*/ 154782 h 469107"/>
              <a:gd name="connsiteX6" fmla="*/ 2074069 w 2352675"/>
              <a:gd name="connsiteY6" fmla="*/ 142875 h 469107"/>
              <a:gd name="connsiteX7" fmla="*/ 2126456 w 2352675"/>
              <a:gd name="connsiteY7" fmla="*/ 121444 h 469107"/>
              <a:gd name="connsiteX8" fmla="*/ 2195513 w 2352675"/>
              <a:gd name="connsiteY8" fmla="*/ 78582 h 469107"/>
              <a:gd name="connsiteX9" fmla="*/ 2269331 w 2352675"/>
              <a:gd name="connsiteY9" fmla="*/ 19050 h 469107"/>
              <a:gd name="connsiteX10" fmla="*/ 2290763 w 2352675"/>
              <a:gd name="connsiteY10" fmla="*/ 4763 h 469107"/>
              <a:gd name="connsiteX11" fmla="*/ 2312194 w 2352675"/>
              <a:gd name="connsiteY11" fmla="*/ 0 h 469107"/>
              <a:gd name="connsiteX12" fmla="*/ 2326481 w 2352675"/>
              <a:gd name="connsiteY12" fmla="*/ 0 h 469107"/>
              <a:gd name="connsiteX13" fmla="*/ 2340769 w 2352675"/>
              <a:gd name="connsiteY13" fmla="*/ 4763 h 469107"/>
              <a:gd name="connsiteX14" fmla="*/ 2352675 w 2352675"/>
              <a:gd name="connsiteY14" fmla="*/ 19050 h 469107"/>
              <a:gd name="connsiteX15" fmla="*/ 2352675 w 2352675"/>
              <a:gd name="connsiteY15" fmla="*/ 52388 h 469107"/>
              <a:gd name="connsiteX16" fmla="*/ 2324100 w 2352675"/>
              <a:gd name="connsiteY16" fmla="*/ 152400 h 469107"/>
              <a:gd name="connsiteX17" fmla="*/ 2286000 w 2352675"/>
              <a:gd name="connsiteY17" fmla="*/ 242888 h 469107"/>
              <a:gd name="connsiteX18" fmla="*/ 2228850 w 2352675"/>
              <a:gd name="connsiteY18" fmla="*/ 357188 h 469107"/>
              <a:gd name="connsiteX19" fmla="*/ 2197894 w 2352675"/>
              <a:gd name="connsiteY19" fmla="*/ 402432 h 469107"/>
              <a:gd name="connsiteX20" fmla="*/ 2157413 w 2352675"/>
              <a:gd name="connsiteY20" fmla="*/ 440532 h 469107"/>
              <a:gd name="connsiteX21" fmla="*/ 2116931 w 2352675"/>
              <a:gd name="connsiteY21" fmla="*/ 466725 h 469107"/>
              <a:gd name="connsiteX22" fmla="*/ 2083594 w 2352675"/>
              <a:gd name="connsiteY22" fmla="*/ 469107 h 469107"/>
              <a:gd name="connsiteX23" fmla="*/ 2045494 w 2352675"/>
              <a:gd name="connsiteY23" fmla="*/ 457200 h 469107"/>
              <a:gd name="connsiteX24" fmla="*/ 2000250 w 2352675"/>
              <a:gd name="connsiteY24" fmla="*/ 433388 h 469107"/>
              <a:gd name="connsiteX25" fmla="*/ 1943100 w 2352675"/>
              <a:gd name="connsiteY25" fmla="*/ 423863 h 469107"/>
              <a:gd name="connsiteX26" fmla="*/ 1721644 w 2352675"/>
              <a:gd name="connsiteY26" fmla="*/ 428625 h 469107"/>
              <a:gd name="connsiteX27" fmla="*/ 1540669 w 2352675"/>
              <a:gd name="connsiteY27" fmla="*/ 423863 h 469107"/>
              <a:gd name="connsiteX28" fmla="*/ 1290638 w 2352675"/>
              <a:gd name="connsiteY28" fmla="*/ 428625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52675" h="469107">
                <a:moveTo>
                  <a:pt x="1290638" y="428625"/>
                </a:moveTo>
                <a:lnTo>
                  <a:pt x="26194" y="431007"/>
                </a:lnTo>
                <a:lnTo>
                  <a:pt x="0" y="204788"/>
                </a:lnTo>
                <a:lnTo>
                  <a:pt x="1533525" y="183357"/>
                </a:lnTo>
                <a:lnTo>
                  <a:pt x="1688306" y="183357"/>
                </a:lnTo>
                <a:lnTo>
                  <a:pt x="2016919" y="154782"/>
                </a:lnTo>
                <a:lnTo>
                  <a:pt x="2074069" y="142875"/>
                </a:lnTo>
                <a:lnTo>
                  <a:pt x="2126456" y="121444"/>
                </a:lnTo>
                <a:lnTo>
                  <a:pt x="2195513" y="78582"/>
                </a:lnTo>
                <a:lnTo>
                  <a:pt x="2269331" y="19050"/>
                </a:lnTo>
                <a:lnTo>
                  <a:pt x="2290763" y="4763"/>
                </a:lnTo>
                <a:lnTo>
                  <a:pt x="2312194" y="0"/>
                </a:lnTo>
                <a:lnTo>
                  <a:pt x="2326481" y="0"/>
                </a:lnTo>
                <a:lnTo>
                  <a:pt x="2340769" y="4763"/>
                </a:lnTo>
                <a:lnTo>
                  <a:pt x="2352675" y="19050"/>
                </a:lnTo>
                <a:lnTo>
                  <a:pt x="2352675" y="52388"/>
                </a:lnTo>
                <a:lnTo>
                  <a:pt x="2324100" y="152400"/>
                </a:lnTo>
                <a:lnTo>
                  <a:pt x="2286000" y="242888"/>
                </a:lnTo>
                <a:lnTo>
                  <a:pt x="2228850" y="357188"/>
                </a:lnTo>
                <a:lnTo>
                  <a:pt x="2197894" y="402432"/>
                </a:lnTo>
                <a:lnTo>
                  <a:pt x="2157413" y="440532"/>
                </a:lnTo>
                <a:lnTo>
                  <a:pt x="2116931" y="466725"/>
                </a:lnTo>
                <a:lnTo>
                  <a:pt x="2083594" y="469107"/>
                </a:lnTo>
                <a:lnTo>
                  <a:pt x="2045494" y="457200"/>
                </a:lnTo>
                <a:lnTo>
                  <a:pt x="2000250" y="433388"/>
                </a:lnTo>
                <a:lnTo>
                  <a:pt x="1943100" y="423863"/>
                </a:lnTo>
                <a:lnTo>
                  <a:pt x="1721644" y="428625"/>
                </a:lnTo>
                <a:lnTo>
                  <a:pt x="1540669" y="423863"/>
                </a:lnTo>
                <a:lnTo>
                  <a:pt x="1290638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F57FE65-3357-4DB9-B40A-77F7D4F202B4}"/>
              </a:ext>
            </a:extLst>
          </p:cNvPr>
          <p:cNvSpPr/>
          <p:nvPr/>
        </p:nvSpPr>
        <p:spPr>
          <a:xfrm rot="16200000">
            <a:off x="5361782" y="2348707"/>
            <a:ext cx="2257425" cy="490538"/>
          </a:xfrm>
          <a:custGeom>
            <a:avLst/>
            <a:gdLst>
              <a:gd name="connsiteX0" fmla="*/ 883444 w 2257425"/>
              <a:gd name="connsiteY0" fmla="*/ 431006 h 490537"/>
              <a:gd name="connsiteX1" fmla="*/ 0 w 2257425"/>
              <a:gd name="connsiteY1" fmla="*/ 426244 h 490537"/>
              <a:gd name="connsiteX2" fmla="*/ 33337 w 2257425"/>
              <a:gd name="connsiteY2" fmla="*/ 185737 h 490537"/>
              <a:gd name="connsiteX3" fmla="*/ 1016794 w 2257425"/>
              <a:gd name="connsiteY3" fmla="*/ 176212 h 490537"/>
              <a:gd name="connsiteX4" fmla="*/ 1162050 w 2257425"/>
              <a:gd name="connsiteY4" fmla="*/ 197644 h 490537"/>
              <a:gd name="connsiteX5" fmla="*/ 1578769 w 2257425"/>
              <a:gd name="connsiteY5" fmla="*/ 202406 h 490537"/>
              <a:gd name="connsiteX6" fmla="*/ 1914525 w 2257425"/>
              <a:gd name="connsiteY6" fmla="*/ 202406 h 490537"/>
              <a:gd name="connsiteX7" fmla="*/ 1971675 w 2257425"/>
              <a:gd name="connsiteY7" fmla="*/ 192881 h 490537"/>
              <a:gd name="connsiteX8" fmla="*/ 2016919 w 2257425"/>
              <a:gd name="connsiteY8" fmla="*/ 178594 h 490537"/>
              <a:gd name="connsiteX9" fmla="*/ 2074069 w 2257425"/>
              <a:gd name="connsiteY9" fmla="*/ 140494 h 490537"/>
              <a:gd name="connsiteX10" fmla="*/ 2145506 w 2257425"/>
              <a:gd name="connsiteY10" fmla="*/ 57150 h 490537"/>
              <a:gd name="connsiteX11" fmla="*/ 2183606 w 2257425"/>
              <a:gd name="connsiteY11" fmla="*/ 14287 h 490537"/>
              <a:gd name="connsiteX12" fmla="*/ 2200275 w 2257425"/>
              <a:gd name="connsiteY12" fmla="*/ 2381 h 490537"/>
              <a:gd name="connsiteX13" fmla="*/ 2226469 w 2257425"/>
              <a:gd name="connsiteY13" fmla="*/ 0 h 490537"/>
              <a:gd name="connsiteX14" fmla="*/ 2250281 w 2257425"/>
              <a:gd name="connsiteY14" fmla="*/ 19050 h 490537"/>
              <a:gd name="connsiteX15" fmla="*/ 2257425 w 2257425"/>
              <a:gd name="connsiteY15" fmla="*/ 64294 h 490537"/>
              <a:gd name="connsiteX16" fmla="*/ 2243137 w 2257425"/>
              <a:gd name="connsiteY16" fmla="*/ 173831 h 490537"/>
              <a:gd name="connsiteX17" fmla="*/ 2212181 w 2257425"/>
              <a:gd name="connsiteY17" fmla="*/ 292894 h 490537"/>
              <a:gd name="connsiteX18" fmla="*/ 2183606 w 2257425"/>
              <a:gd name="connsiteY18" fmla="*/ 385762 h 490537"/>
              <a:gd name="connsiteX19" fmla="*/ 2155031 w 2257425"/>
              <a:gd name="connsiteY19" fmla="*/ 435769 h 490537"/>
              <a:gd name="connsiteX20" fmla="*/ 2133600 w 2257425"/>
              <a:gd name="connsiteY20" fmla="*/ 466725 h 490537"/>
              <a:gd name="connsiteX21" fmla="*/ 2102644 w 2257425"/>
              <a:gd name="connsiteY21" fmla="*/ 485775 h 490537"/>
              <a:gd name="connsiteX22" fmla="*/ 2047875 w 2257425"/>
              <a:gd name="connsiteY22" fmla="*/ 490537 h 490537"/>
              <a:gd name="connsiteX23" fmla="*/ 2000250 w 2257425"/>
              <a:gd name="connsiteY23" fmla="*/ 476250 h 490537"/>
              <a:gd name="connsiteX24" fmla="*/ 1924050 w 2257425"/>
              <a:gd name="connsiteY24" fmla="*/ 440531 h 490537"/>
              <a:gd name="connsiteX25" fmla="*/ 1733550 w 2257425"/>
              <a:gd name="connsiteY25" fmla="*/ 426244 h 490537"/>
              <a:gd name="connsiteX26" fmla="*/ 883444 w 2257425"/>
              <a:gd name="connsiteY26" fmla="*/ 431006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57425" h="490537">
                <a:moveTo>
                  <a:pt x="883444" y="431006"/>
                </a:moveTo>
                <a:lnTo>
                  <a:pt x="0" y="426244"/>
                </a:lnTo>
                <a:lnTo>
                  <a:pt x="33337" y="185737"/>
                </a:lnTo>
                <a:lnTo>
                  <a:pt x="1016794" y="176212"/>
                </a:lnTo>
                <a:lnTo>
                  <a:pt x="1162050" y="197644"/>
                </a:lnTo>
                <a:lnTo>
                  <a:pt x="1578769" y="202406"/>
                </a:lnTo>
                <a:lnTo>
                  <a:pt x="1914525" y="202406"/>
                </a:lnTo>
                <a:lnTo>
                  <a:pt x="1971675" y="192881"/>
                </a:lnTo>
                <a:lnTo>
                  <a:pt x="2016919" y="178594"/>
                </a:lnTo>
                <a:lnTo>
                  <a:pt x="2074069" y="140494"/>
                </a:lnTo>
                <a:lnTo>
                  <a:pt x="2145506" y="57150"/>
                </a:lnTo>
                <a:lnTo>
                  <a:pt x="2183606" y="14287"/>
                </a:lnTo>
                <a:lnTo>
                  <a:pt x="2200275" y="2381"/>
                </a:lnTo>
                <a:lnTo>
                  <a:pt x="2226469" y="0"/>
                </a:lnTo>
                <a:lnTo>
                  <a:pt x="2250281" y="19050"/>
                </a:lnTo>
                <a:lnTo>
                  <a:pt x="2257425" y="64294"/>
                </a:lnTo>
                <a:lnTo>
                  <a:pt x="2243137" y="173831"/>
                </a:lnTo>
                <a:lnTo>
                  <a:pt x="2212181" y="292894"/>
                </a:lnTo>
                <a:lnTo>
                  <a:pt x="2183606" y="385762"/>
                </a:lnTo>
                <a:lnTo>
                  <a:pt x="2155031" y="435769"/>
                </a:lnTo>
                <a:lnTo>
                  <a:pt x="2133600" y="466725"/>
                </a:lnTo>
                <a:lnTo>
                  <a:pt x="2102644" y="485775"/>
                </a:lnTo>
                <a:lnTo>
                  <a:pt x="2047875" y="490537"/>
                </a:lnTo>
                <a:lnTo>
                  <a:pt x="2000250" y="476250"/>
                </a:lnTo>
                <a:lnTo>
                  <a:pt x="1924050" y="440531"/>
                </a:lnTo>
                <a:lnTo>
                  <a:pt x="1733550" y="426244"/>
                </a:lnTo>
                <a:lnTo>
                  <a:pt x="883444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65663E7-8833-4B79-AD9E-F9C53461D148}"/>
              </a:ext>
            </a:extLst>
          </p:cNvPr>
          <p:cNvSpPr/>
          <p:nvPr/>
        </p:nvSpPr>
        <p:spPr>
          <a:xfrm>
            <a:off x="5346701" y="2532064"/>
            <a:ext cx="1173163" cy="282575"/>
          </a:xfrm>
          <a:custGeom>
            <a:avLst/>
            <a:gdLst>
              <a:gd name="connsiteX0" fmla="*/ 504825 w 1173957"/>
              <a:gd name="connsiteY0" fmla="*/ 235744 h 283369"/>
              <a:gd name="connsiteX1" fmla="*/ 11907 w 1173957"/>
              <a:gd name="connsiteY1" fmla="*/ 283369 h 283369"/>
              <a:gd name="connsiteX2" fmla="*/ 0 w 1173957"/>
              <a:gd name="connsiteY2" fmla="*/ 92869 h 283369"/>
              <a:gd name="connsiteX3" fmla="*/ 595313 w 1173957"/>
              <a:gd name="connsiteY3" fmla="*/ 50006 h 283369"/>
              <a:gd name="connsiteX4" fmla="*/ 1173957 w 1173957"/>
              <a:gd name="connsiteY4" fmla="*/ 0 h 283369"/>
              <a:gd name="connsiteX5" fmla="*/ 1173957 w 1173957"/>
              <a:gd name="connsiteY5" fmla="*/ 180975 h 283369"/>
              <a:gd name="connsiteX6" fmla="*/ 504825 w 1173957"/>
              <a:gd name="connsiteY6" fmla="*/ 235744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3957" h="283369">
                <a:moveTo>
                  <a:pt x="504825" y="235744"/>
                </a:moveTo>
                <a:lnTo>
                  <a:pt x="11907" y="283369"/>
                </a:lnTo>
                <a:lnTo>
                  <a:pt x="0" y="92869"/>
                </a:lnTo>
                <a:lnTo>
                  <a:pt x="595313" y="50006"/>
                </a:lnTo>
                <a:lnTo>
                  <a:pt x="1173957" y="0"/>
                </a:lnTo>
                <a:lnTo>
                  <a:pt x="1173957" y="180975"/>
                </a:lnTo>
                <a:lnTo>
                  <a:pt x="504825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9A078FF-8885-408C-884E-BA0C88CE5736}"/>
              </a:ext>
            </a:extLst>
          </p:cNvPr>
          <p:cNvSpPr/>
          <p:nvPr/>
        </p:nvSpPr>
        <p:spPr>
          <a:xfrm>
            <a:off x="5334000" y="3021013"/>
            <a:ext cx="1157288" cy="285750"/>
          </a:xfrm>
          <a:custGeom>
            <a:avLst/>
            <a:gdLst>
              <a:gd name="connsiteX0" fmla="*/ 504825 w 1157288"/>
              <a:gd name="connsiteY0" fmla="*/ 247650 h 285750"/>
              <a:gd name="connsiteX1" fmla="*/ 7144 w 1157288"/>
              <a:gd name="connsiteY1" fmla="*/ 285750 h 285750"/>
              <a:gd name="connsiteX2" fmla="*/ 0 w 1157288"/>
              <a:gd name="connsiteY2" fmla="*/ 104775 h 285750"/>
              <a:gd name="connsiteX3" fmla="*/ 642938 w 1157288"/>
              <a:gd name="connsiteY3" fmla="*/ 45244 h 285750"/>
              <a:gd name="connsiteX4" fmla="*/ 1157288 w 1157288"/>
              <a:gd name="connsiteY4" fmla="*/ 0 h 285750"/>
              <a:gd name="connsiteX5" fmla="*/ 1152525 w 1157288"/>
              <a:gd name="connsiteY5" fmla="*/ 204788 h 285750"/>
              <a:gd name="connsiteX6" fmla="*/ 504825 w 1157288"/>
              <a:gd name="connsiteY6" fmla="*/ 2476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7288" h="285750">
                <a:moveTo>
                  <a:pt x="504825" y="247650"/>
                </a:moveTo>
                <a:lnTo>
                  <a:pt x="7144" y="285750"/>
                </a:lnTo>
                <a:lnTo>
                  <a:pt x="0" y="104775"/>
                </a:lnTo>
                <a:lnTo>
                  <a:pt x="642938" y="45244"/>
                </a:lnTo>
                <a:lnTo>
                  <a:pt x="1157288" y="0"/>
                </a:lnTo>
                <a:lnTo>
                  <a:pt x="1152525" y="204788"/>
                </a:lnTo>
                <a:lnTo>
                  <a:pt x="504825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21C20F6-C639-4D47-B6D9-DF8B87E27DE5}"/>
              </a:ext>
            </a:extLst>
          </p:cNvPr>
          <p:cNvSpPr/>
          <p:nvPr/>
        </p:nvSpPr>
        <p:spPr>
          <a:xfrm>
            <a:off x="3841750" y="3478214"/>
            <a:ext cx="4211638" cy="644525"/>
          </a:xfrm>
          <a:custGeom>
            <a:avLst/>
            <a:gdLst>
              <a:gd name="connsiteX0" fmla="*/ 2144931 w 4211678"/>
              <a:gd name="connsiteY0" fmla="*/ 356922 h 645859"/>
              <a:gd name="connsiteX1" fmla="*/ 1533064 w 4211678"/>
              <a:gd name="connsiteY1" fmla="*/ 401113 h 645859"/>
              <a:gd name="connsiteX2" fmla="*/ 1250926 w 4211678"/>
              <a:gd name="connsiteY2" fmla="*/ 458900 h 645859"/>
              <a:gd name="connsiteX3" fmla="*/ 958590 w 4211678"/>
              <a:gd name="connsiteY3" fmla="*/ 520087 h 645859"/>
              <a:gd name="connsiteX4" fmla="*/ 628862 w 4211678"/>
              <a:gd name="connsiteY4" fmla="*/ 591471 h 645859"/>
              <a:gd name="connsiteX5" fmla="*/ 435104 w 4211678"/>
              <a:gd name="connsiteY5" fmla="*/ 642460 h 645859"/>
              <a:gd name="connsiteX6" fmla="*/ 401112 w 4211678"/>
              <a:gd name="connsiteY6" fmla="*/ 645859 h 645859"/>
              <a:gd name="connsiteX7" fmla="*/ 343325 w 4211678"/>
              <a:gd name="connsiteY7" fmla="*/ 625464 h 645859"/>
              <a:gd name="connsiteX8" fmla="*/ 268541 w 4211678"/>
              <a:gd name="connsiteY8" fmla="*/ 588072 h 645859"/>
              <a:gd name="connsiteX9" fmla="*/ 197157 w 4211678"/>
              <a:gd name="connsiteY9" fmla="*/ 540482 h 645859"/>
              <a:gd name="connsiteX10" fmla="*/ 163164 w 4211678"/>
              <a:gd name="connsiteY10" fmla="*/ 509889 h 645859"/>
              <a:gd name="connsiteX11" fmla="*/ 95179 w 4211678"/>
              <a:gd name="connsiteY11" fmla="*/ 435105 h 645859"/>
              <a:gd name="connsiteX12" fmla="*/ 44190 w 4211678"/>
              <a:gd name="connsiteY12" fmla="*/ 370519 h 645859"/>
              <a:gd name="connsiteX13" fmla="*/ 10197 w 4211678"/>
              <a:gd name="connsiteY13" fmla="*/ 316131 h 645859"/>
              <a:gd name="connsiteX14" fmla="*/ 0 w 4211678"/>
              <a:gd name="connsiteY14" fmla="*/ 282139 h 645859"/>
              <a:gd name="connsiteX15" fmla="*/ 0 w 4211678"/>
              <a:gd name="connsiteY15" fmla="*/ 265142 h 645859"/>
              <a:gd name="connsiteX16" fmla="*/ 6798 w 4211678"/>
              <a:gd name="connsiteY16" fmla="*/ 254945 h 645859"/>
              <a:gd name="connsiteX17" fmla="*/ 30593 w 4211678"/>
              <a:gd name="connsiteY17" fmla="*/ 251545 h 645859"/>
              <a:gd name="connsiteX18" fmla="*/ 67985 w 4211678"/>
              <a:gd name="connsiteY18" fmla="*/ 258344 h 645859"/>
              <a:gd name="connsiteX19" fmla="*/ 108776 w 4211678"/>
              <a:gd name="connsiteY19" fmla="*/ 282139 h 645859"/>
              <a:gd name="connsiteX20" fmla="*/ 163164 w 4211678"/>
              <a:gd name="connsiteY20" fmla="*/ 312732 h 645859"/>
              <a:gd name="connsiteX21" fmla="*/ 224351 w 4211678"/>
              <a:gd name="connsiteY21" fmla="*/ 339926 h 645859"/>
              <a:gd name="connsiteX22" fmla="*/ 285537 w 4211678"/>
              <a:gd name="connsiteY22" fmla="*/ 360322 h 645859"/>
              <a:gd name="connsiteX23" fmla="*/ 377317 w 4211678"/>
              <a:gd name="connsiteY23" fmla="*/ 380717 h 645859"/>
              <a:gd name="connsiteX24" fmla="*/ 479295 w 4211678"/>
              <a:gd name="connsiteY24" fmla="*/ 387516 h 645859"/>
              <a:gd name="connsiteX25" fmla="*/ 642459 w 4211678"/>
              <a:gd name="connsiteY25" fmla="*/ 380717 h 645859"/>
              <a:gd name="connsiteX26" fmla="*/ 1383497 w 4211678"/>
              <a:gd name="connsiteY26" fmla="*/ 258344 h 645859"/>
              <a:gd name="connsiteX27" fmla="*/ 1536464 w 4211678"/>
              <a:gd name="connsiteY27" fmla="*/ 220952 h 645859"/>
              <a:gd name="connsiteX28" fmla="*/ 2631024 w 4211678"/>
              <a:gd name="connsiteY28" fmla="*/ 125773 h 645859"/>
              <a:gd name="connsiteX29" fmla="*/ 2828181 w 4211678"/>
              <a:gd name="connsiteY29" fmla="*/ 135971 h 645859"/>
              <a:gd name="connsiteX30" fmla="*/ 3198700 w 4211678"/>
              <a:gd name="connsiteY30" fmla="*/ 112176 h 645859"/>
              <a:gd name="connsiteX31" fmla="*/ 3450245 w 4211678"/>
              <a:gd name="connsiteY31" fmla="*/ 91780 h 645859"/>
              <a:gd name="connsiteX32" fmla="*/ 3613409 w 4211678"/>
              <a:gd name="connsiteY32" fmla="*/ 67986 h 645859"/>
              <a:gd name="connsiteX33" fmla="*/ 3660999 w 4211678"/>
              <a:gd name="connsiteY33" fmla="*/ 57788 h 645859"/>
              <a:gd name="connsiteX34" fmla="*/ 3783372 w 4211678"/>
              <a:gd name="connsiteY34" fmla="*/ 0 h 645859"/>
              <a:gd name="connsiteX35" fmla="*/ 3800368 w 4211678"/>
              <a:gd name="connsiteY35" fmla="*/ 3400 h 645859"/>
              <a:gd name="connsiteX36" fmla="*/ 3871753 w 4211678"/>
              <a:gd name="connsiteY36" fmla="*/ 23795 h 645859"/>
              <a:gd name="connsiteX37" fmla="*/ 3963533 w 4211678"/>
              <a:gd name="connsiteY37" fmla="*/ 57788 h 645859"/>
              <a:gd name="connsiteX38" fmla="*/ 4041716 w 4211678"/>
              <a:gd name="connsiteY38" fmla="*/ 91780 h 645859"/>
              <a:gd name="connsiteX39" fmla="*/ 4102902 w 4211678"/>
              <a:gd name="connsiteY39" fmla="*/ 129172 h 645859"/>
              <a:gd name="connsiteX40" fmla="*/ 4153891 w 4211678"/>
              <a:gd name="connsiteY40" fmla="*/ 173362 h 645859"/>
              <a:gd name="connsiteX41" fmla="*/ 4187884 w 4211678"/>
              <a:gd name="connsiteY41" fmla="*/ 217553 h 645859"/>
              <a:gd name="connsiteX42" fmla="*/ 4204880 w 4211678"/>
              <a:gd name="connsiteY42" fmla="*/ 254945 h 645859"/>
              <a:gd name="connsiteX43" fmla="*/ 4211678 w 4211678"/>
              <a:gd name="connsiteY43" fmla="*/ 285538 h 645859"/>
              <a:gd name="connsiteX44" fmla="*/ 4201481 w 4211678"/>
              <a:gd name="connsiteY44" fmla="*/ 302534 h 645859"/>
              <a:gd name="connsiteX45" fmla="*/ 4181085 w 4211678"/>
              <a:gd name="connsiteY45" fmla="*/ 322930 h 645859"/>
              <a:gd name="connsiteX46" fmla="*/ 4133496 w 4211678"/>
              <a:gd name="connsiteY46" fmla="*/ 333128 h 645859"/>
              <a:gd name="connsiteX47" fmla="*/ 4058712 w 4211678"/>
              <a:gd name="connsiteY47" fmla="*/ 333128 h 645859"/>
              <a:gd name="connsiteX48" fmla="*/ 3698391 w 4211678"/>
              <a:gd name="connsiteY48" fmla="*/ 309333 h 645859"/>
              <a:gd name="connsiteX49" fmla="*/ 3181704 w 4211678"/>
              <a:gd name="connsiteY49" fmla="*/ 319531 h 645859"/>
              <a:gd name="connsiteX50" fmla="*/ 2685412 w 4211678"/>
              <a:gd name="connsiteY50" fmla="*/ 336527 h 645859"/>
              <a:gd name="connsiteX51" fmla="*/ 2559640 w 4211678"/>
              <a:gd name="connsiteY51" fmla="*/ 322930 h 645859"/>
              <a:gd name="connsiteX52" fmla="*/ 2144931 w 4211678"/>
              <a:gd name="connsiteY52" fmla="*/ 356922 h 645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211678" h="645859">
                <a:moveTo>
                  <a:pt x="2144931" y="356922"/>
                </a:moveTo>
                <a:lnTo>
                  <a:pt x="1533064" y="401113"/>
                </a:lnTo>
                <a:lnTo>
                  <a:pt x="1250926" y="458900"/>
                </a:lnTo>
                <a:lnTo>
                  <a:pt x="958590" y="520087"/>
                </a:lnTo>
                <a:lnTo>
                  <a:pt x="628862" y="591471"/>
                </a:lnTo>
                <a:lnTo>
                  <a:pt x="435104" y="642460"/>
                </a:lnTo>
                <a:lnTo>
                  <a:pt x="401112" y="645859"/>
                </a:lnTo>
                <a:lnTo>
                  <a:pt x="343325" y="625464"/>
                </a:lnTo>
                <a:lnTo>
                  <a:pt x="268541" y="588072"/>
                </a:lnTo>
                <a:lnTo>
                  <a:pt x="197157" y="540482"/>
                </a:lnTo>
                <a:lnTo>
                  <a:pt x="163164" y="509889"/>
                </a:lnTo>
                <a:lnTo>
                  <a:pt x="95179" y="435105"/>
                </a:lnTo>
                <a:lnTo>
                  <a:pt x="44190" y="370519"/>
                </a:lnTo>
                <a:lnTo>
                  <a:pt x="10197" y="316131"/>
                </a:lnTo>
                <a:lnTo>
                  <a:pt x="0" y="282139"/>
                </a:lnTo>
                <a:lnTo>
                  <a:pt x="0" y="265142"/>
                </a:lnTo>
                <a:lnTo>
                  <a:pt x="6798" y="254945"/>
                </a:lnTo>
                <a:lnTo>
                  <a:pt x="30593" y="251545"/>
                </a:lnTo>
                <a:lnTo>
                  <a:pt x="67985" y="258344"/>
                </a:lnTo>
                <a:lnTo>
                  <a:pt x="108776" y="282139"/>
                </a:lnTo>
                <a:lnTo>
                  <a:pt x="163164" y="312732"/>
                </a:lnTo>
                <a:lnTo>
                  <a:pt x="224351" y="339926"/>
                </a:lnTo>
                <a:lnTo>
                  <a:pt x="285537" y="360322"/>
                </a:lnTo>
                <a:lnTo>
                  <a:pt x="377317" y="380717"/>
                </a:lnTo>
                <a:lnTo>
                  <a:pt x="479295" y="387516"/>
                </a:lnTo>
                <a:lnTo>
                  <a:pt x="642459" y="380717"/>
                </a:lnTo>
                <a:lnTo>
                  <a:pt x="1383497" y="258344"/>
                </a:lnTo>
                <a:lnTo>
                  <a:pt x="1536464" y="220952"/>
                </a:lnTo>
                <a:lnTo>
                  <a:pt x="2631024" y="125773"/>
                </a:lnTo>
                <a:lnTo>
                  <a:pt x="2828181" y="135971"/>
                </a:lnTo>
                <a:lnTo>
                  <a:pt x="3198700" y="112176"/>
                </a:lnTo>
                <a:lnTo>
                  <a:pt x="3450245" y="91780"/>
                </a:lnTo>
                <a:lnTo>
                  <a:pt x="3613409" y="67986"/>
                </a:lnTo>
                <a:lnTo>
                  <a:pt x="3660999" y="57788"/>
                </a:lnTo>
                <a:lnTo>
                  <a:pt x="3783372" y="0"/>
                </a:lnTo>
                <a:lnTo>
                  <a:pt x="3800368" y="3400"/>
                </a:lnTo>
                <a:lnTo>
                  <a:pt x="3871753" y="23795"/>
                </a:lnTo>
                <a:lnTo>
                  <a:pt x="3963533" y="57788"/>
                </a:lnTo>
                <a:lnTo>
                  <a:pt x="4041716" y="91780"/>
                </a:lnTo>
                <a:lnTo>
                  <a:pt x="4102902" y="129172"/>
                </a:lnTo>
                <a:lnTo>
                  <a:pt x="4153891" y="173362"/>
                </a:lnTo>
                <a:lnTo>
                  <a:pt x="4187884" y="217553"/>
                </a:lnTo>
                <a:lnTo>
                  <a:pt x="4204880" y="254945"/>
                </a:lnTo>
                <a:lnTo>
                  <a:pt x="4211678" y="285538"/>
                </a:lnTo>
                <a:lnTo>
                  <a:pt x="4201481" y="302534"/>
                </a:lnTo>
                <a:lnTo>
                  <a:pt x="4181085" y="322930"/>
                </a:lnTo>
                <a:lnTo>
                  <a:pt x="4133496" y="333128"/>
                </a:lnTo>
                <a:lnTo>
                  <a:pt x="4058712" y="333128"/>
                </a:lnTo>
                <a:lnTo>
                  <a:pt x="3698391" y="309333"/>
                </a:lnTo>
                <a:lnTo>
                  <a:pt x="3181704" y="319531"/>
                </a:lnTo>
                <a:lnTo>
                  <a:pt x="2685412" y="336527"/>
                </a:lnTo>
                <a:lnTo>
                  <a:pt x="2559640" y="322930"/>
                </a:lnTo>
                <a:lnTo>
                  <a:pt x="2144931" y="3569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4202395-EC5C-4E6D-87D8-2D248B0144BD}"/>
              </a:ext>
            </a:extLst>
          </p:cNvPr>
          <p:cNvSpPr/>
          <p:nvPr/>
        </p:nvSpPr>
        <p:spPr>
          <a:xfrm>
            <a:off x="3838575" y="3814763"/>
            <a:ext cx="1619250" cy="1225550"/>
          </a:xfrm>
          <a:custGeom>
            <a:avLst/>
            <a:gdLst>
              <a:gd name="connsiteX0" fmla="*/ 1047750 w 1619250"/>
              <a:gd name="connsiteY0" fmla="*/ 616743 h 1226343"/>
              <a:gd name="connsiteX1" fmla="*/ 881063 w 1619250"/>
              <a:gd name="connsiteY1" fmla="*/ 750093 h 1226343"/>
              <a:gd name="connsiteX2" fmla="*/ 742950 w 1619250"/>
              <a:gd name="connsiteY2" fmla="*/ 850106 h 1226343"/>
              <a:gd name="connsiteX3" fmla="*/ 540544 w 1619250"/>
              <a:gd name="connsiteY3" fmla="*/ 981075 h 1226343"/>
              <a:gd name="connsiteX4" fmla="*/ 328613 w 1619250"/>
              <a:gd name="connsiteY4" fmla="*/ 1095375 h 1226343"/>
              <a:gd name="connsiteX5" fmla="*/ 71438 w 1619250"/>
              <a:gd name="connsiteY5" fmla="*/ 1219200 h 1226343"/>
              <a:gd name="connsiteX6" fmla="*/ 38100 w 1619250"/>
              <a:gd name="connsiteY6" fmla="*/ 1226343 h 1226343"/>
              <a:gd name="connsiteX7" fmla="*/ 11906 w 1619250"/>
              <a:gd name="connsiteY7" fmla="*/ 1226343 h 1226343"/>
              <a:gd name="connsiteX8" fmla="*/ 0 w 1619250"/>
              <a:gd name="connsiteY8" fmla="*/ 1216818 h 1226343"/>
              <a:gd name="connsiteX9" fmla="*/ 0 w 1619250"/>
              <a:gd name="connsiteY9" fmla="*/ 1200150 h 1226343"/>
              <a:gd name="connsiteX10" fmla="*/ 14288 w 1619250"/>
              <a:gd name="connsiteY10" fmla="*/ 1178718 h 1226343"/>
              <a:gd name="connsiteX11" fmla="*/ 42863 w 1619250"/>
              <a:gd name="connsiteY11" fmla="*/ 1150143 h 1226343"/>
              <a:gd name="connsiteX12" fmla="*/ 285750 w 1619250"/>
              <a:gd name="connsiteY12" fmla="*/ 995362 h 1226343"/>
              <a:gd name="connsiteX13" fmla="*/ 569119 w 1619250"/>
              <a:gd name="connsiteY13" fmla="*/ 776287 h 1226343"/>
              <a:gd name="connsiteX14" fmla="*/ 866775 w 1619250"/>
              <a:gd name="connsiteY14" fmla="*/ 521493 h 1226343"/>
              <a:gd name="connsiteX15" fmla="*/ 1102519 w 1619250"/>
              <a:gd name="connsiteY15" fmla="*/ 269081 h 1226343"/>
              <a:gd name="connsiteX16" fmla="*/ 1269206 w 1619250"/>
              <a:gd name="connsiteY16" fmla="*/ 64293 h 1226343"/>
              <a:gd name="connsiteX17" fmla="*/ 1619250 w 1619250"/>
              <a:gd name="connsiteY17" fmla="*/ 0 h 1226343"/>
              <a:gd name="connsiteX18" fmla="*/ 1550194 w 1619250"/>
              <a:gd name="connsiteY18" fmla="*/ 95250 h 1226343"/>
              <a:gd name="connsiteX19" fmla="*/ 1319213 w 1619250"/>
              <a:gd name="connsiteY19" fmla="*/ 347662 h 1226343"/>
              <a:gd name="connsiteX20" fmla="*/ 1157288 w 1619250"/>
              <a:gd name="connsiteY20" fmla="*/ 514350 h 1226343"/>
              <a:gd name="connsiteX21" fmla="*/ 1047750 w 1619250"/>
              <a:gd name="connsiteY21" fmla="*/ 616743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9250" h="1226343">
                <a:moveTo>
                  <a:pt x="1047750" y="616743"/>
                </a:moveTo>
                <a:lnTo>
                  <a:pt x="881063" y="750093"/>
                </a:lnTo>
                <a:lnTo>
                  <a:pt x="742950" y="850106"/>
                </a:lnTo>
                <a:lnTo>
                  <a:pt x="540544" y="981075"/>
                </a:lnTo>
                <a:lnTo>
                  <a:pt x="328613" y="1095375"/>
                </a:lnTo>
                <a:lnTo>
                  <a:pt x="71438" y="1219200"/>
                </a:lnTo>
                <a:lnTo>
                  <a:pt x="38100" y="1226343"/>
                </a:lnTo>
                <a:lnTo>
                  <a:pt x="11906" y="1226343"/>
                </a:lnTo>
                <a:lnTo>
                  <a:pt x="0" y="1216818"/>
                </a:lnTo>
                <a:lnTo>
                  <a:pt x="0" y="1200150"/>
                </a:lnTo>
                <a:lnTo>
                  <a:pt x="14288" y="1178718"/>
                </a:lnTo>
                <a:lnTo>
                  <a:pt x="42863" y="1150143"/>
                </a:lnTo>
                <a:lnTo>
                  <a:pt x="285750" y="995362"/>
                </a:lnTo>
                <a:lnTo>
                  <a:pt x="569119" y="776287"/>
                </a:lnTo>
                <a:lnTo>
                  <a:pt x="866775" y="521493"/>
                </a:lnTo>
                <a:lnTo>
                  <a:pt x="1102519" y="269081"/>
                </a:lnTo>
                <a:lnTo>
                  <a:pt x="1269206" y="64293"/>
                </a:lnTo>
                <a:lnTo>
                  <a:pt x="1619250" y="0"/>
                </a:lnTo>
                <a:lnTo>
                  <a:pt x="1550194" y="95250"/>
                </a:lnTo>
                <a:lnTo>
                  <a:pt x="1319213" y="347662"/>
                </a:lnTo>
                <a:lnTo>
                  <a:pt x="1157288" y="514350"/>
                </a:lnTo>
                <a:lnTo>
                  <a:pt x="1047750" y="6167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521BC78-406E-4CFA-8B11-72E3D33FFBF5}"/>
              </a:ext>
            </a:extLst>
          </p:cNvPr>
          <p:cNvSpPr/>
          <p:nvPr/>
        </p:nvSpPr>
        <p:spPr>
          <a:xfrm>
            <a:off x="6291263" y="3751263"/>
            <a:ext cx="2157412" cy="1287462"/>
          </a:xfrm>
          <a:custGeom>
            <a:avLst/>
            <a:gdLst>
              <a:gd name="connsiteX0" fmla="*/ 788193 w 2157412"/>
              <a:gd name="connsiteY0" fmla="*/ 778669 h 1288256"/>
              <a:gd name="connsiteX1" fmla="*/ 283368 w 2157412"/>
              <a:gd name="connsiteY1" fmla="*/ 278606 h 1288256"/>
              <a:gd name="connsiteX2" fmla="*/ 0 w 2157412"/>
              <a:gd name="connsiteY2" fmla="*/ 0 h 1288256"/>
              <a:gd name="connsiteX3" fmla="*/ 259556 w 2157412"/>
              <a:gd name="connsiteY3" fmla="*/ 23812 h 1288256"/>
              <a:gd name="connsiteX4" fmla="*/ 359568 w 2157412"/>
              <a:gd name="connsiteY4" fmla="*/ 109537 h 1288256"/>
              <a:gd name="connsiteX5" fmla="*/ 559593 w 2157412"/>
              <a:gd name="connsiteY5" fmla="*/ 266700 h 1288256"/>
              <a:gd name="connsiteX6" fmla="*/ 890587 w 2157412"/>
              <a:gd name="connsiteY6" fmla="*/ 521494 h 1288256"/>
              <a:gd name="connsiteX7" fmla="*/ 1164431 w 2157412"/>
              <a:gd name="connsiteY7" fmla="*/ 731044 h 1288256"/>
              <a:gd name="connsiteX8" fmla="*/ 1293018 w 2157412"/>
              <a:gd name="connsiteY8" fmla="*/ 816769 h 1288256"/>
              <a:gd name="connsiteX9" fmla="*/ 1485900 w 2157412"/>
              <a:gd name="connsiteY9" fmla="*/ 921544 h 1288256"/>
              <a:gd name="connsiteX10" fmla="*/ 1745456 w 2157412"/>
              <a:gd name="connsiteY10" fmla="*/ 1031081 h 1288256"/>
              <a:gd name="connsiteX11" fmla="*/ 2043112 w 2157412"/>
              <a:gd name="connsiteY11" fmla="*/ 1121569 h 1288256"/>
              <a:gd name="connsiteX12" fmla="*/ 2097881 w 2157412"/>
              <a:gd name="connsiteY12" fmla="*/ 1138237 h 1288256"/>
              <a:gd name="connsiteX13" fmla="*/ 2133600 w 2157412"/>
              <a:gd name="connsiteY13" fmla="*/ 1154906 h 1288256"/>
              <a:gd name="connsiteX14" fmla="*/ 2150268 w 2157412"/>
              <a:gd name="connsiteY14" fmla="*/ 1169194 h 1288256"/>
              <a:gd name="connsiteX15" fmla="*/ 2157412 w 2157412"/>
              <a:gd name="connsiteY15" fmla="*/ 1181100 h 1288256"/>
              <a:gd name="connsiteX16" fmla="*/ 2150268 w 2157412"/>
              <a:gd name="connsiteY16" fmla="*/ 1197769 h 1288256"/>
              <a:gd name="connsiteX17" fmla="*/ 2128837 w 2157412"/>
              <a:gd name="connsiteY17" fmla="*/ 1212056 h 1288256"/>
              <a:gd name="connsiteX18" fmla="*/ 2069306 w 2157412"/>
              <a:gd name="connsiteY18" fmla="*/ 1235869 h 1288256"/>
              <a:gd name="connsiteX19" fmla="*/ 1919287 w 2157412"/>
              <a:gd name="connsiteY19" fmla="*/ 1264444 h 1288256"/>
              <a:gd name="connsiteX20" fmla="*/ 1738312 w 2157412"/>
              <a:gd name="connsiteY20" fmla="*/ 1278731 h 1288256"/>
              <a:gd name="connsiteX21" fmla="*/ 1569243 w 2157412"/>
              <a:gd name="connsiteY21" fmla="*/ 1288256 h 1288256"/>
              <a:gd name="connsiteX22" fmla="*/ 1454943 w 2157412"/>
              <a:gd name="connsiteY22" fmla="*/ 1288256 h 1288256"/>
              <a:gd name="connsiteX23" fmla="*/ 1388268 w 2157412"/>
              <a:gd name="connsiteY23" fmla="*/ 1283494 h 1288256"/>
              <a:gd name="connsiteX24" fmla="*/ 1335881 w 2157412"/>
              <a:gd name="connsiteY24" fmla="*/ 1273969 h 1288256"/>
              <a:gd name="connsiteX25" fmla="*/ 1285875 w 2157412"/>
              <a:gd name="connsiteY25" fmla="*/ 1252537 h 1288256"/>
              <a:gd name="connsiteX26" fmla="*/ 1226343 w 2157412"/>
              <a:gd name="connsiteY26" fmla="*/ 1216819 h 1288256"/>
              <a:gd name="connsiteX27" fmla="*/ 1040606 w 2157412"/>
              <a:gd name="connsiteY27" fmla="*/ 1040606 h 1288256"/>
              <a:gd name="connsiteX28" fmla="*/ 788193 w 2157412"/>
              <a:gd name="connsiteY28" fmla="*/ 778669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157412" h="1288256">
                <a:moveTo>
                  <a:pt x="788193" y="778669"/>
                </a:moveTo>
                <a:lnTo>
                  <a:pt x="283368" y="278606"/>
                </a:lnTo>
                <a:lnTo>
                  <a:pt x="0" y="0"/>
                </a:lnTo>
                <a:lnTo>
                  <a:pt x="259556" y="23812"/>
                </a:lnTo>
                <a:lnTo>
                  <a:pt x="359568" y="109537"/>
                </a:lnTo>
                <a:lnTo>
                  <a:pt x="559593" y="266700"/>
                </a:lnTo>
                <a:lnTo>
                  <a:pt x="890587" y="521494"/>
                </a:lnTo>
                <a:lnTo>
                  <a:pt x="1164431" y="731044"/>
                </a:lnTo>
                <a:lnTo>
                  <a:pt x="1293018" y="816769"/>
                </a:lnTo>
                <a:lnTo>
                  <a:pt x="1485900" y="921544"/>
                </a:lnTo>
                <a:lnTo>
                  <a:pt x="1745456" y="1031081"/>
                </a:lnTo>
                <a:lnTo>
                  <a:pt x="2043112" y="1121569"/>
                </a:lnTo>
                <a:lnTo>
                  <a:pt x="2097881" y="1138237"/>
                </a:lnTo>
                <a:lnTo>
                  <a:pt x="2133600" y="1154906"/>
                </a:lnTo>
                <a:lnTo>
                  <a:pt x="2150268" y="1169194"/>
                </a:lnTo>
                <a:lnTo>
                  <a:pt x="2157412" y="1181100"/>
                </a:lnTo>
                <a:lnTo>
                  <a:pt x="2150268" y="1197769"/>
                </a:lnTo>
                <a:lnTo>
                  <a:pt x="2128837" y="1212056"/>
                </a:lnTo>
                <a:lnTo>
                  <a:pt x="2069306" y="1235869"/>
                </a:lnTo>
                <a:lnTo>
                  <a:pt x="1919287" y="1264444"/>
                </a:lnTo>
                <a:lnTo>
                  <a:pt x="1738312" y="1278731"/>
                </a:lnTo>
                <a:lnTo>
                  <a:pt x="1569243" y="1288256"/>
                </a:lnTo>
                <a:lnTo>
                  <a:pt x="1454943" y="1288256"/>
                </a:lnTo>
                <a:lnTo>
                  <a:pt x="1388268" y="1283494"/>
                </a:lnTo>
                <a:lnTo>
                  <a:pt x="1335881" y="1273969"/>
                </a:lnTo>
                <a:lnTo>
                  <a:pt x="1285875" y="1252537"/>
                </a:lnTo>
                <a:lnTo>
                  <a:pt x="1226343" y="1216819"/>
                </a:lnTo>
                <a:lnTo>
                  <a:pt x="1040606" y="1040606"/>
                </a:lnTo>
                <a:lnTo>
                  <a:pt x="788193" y="778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75D03F2-D424-41F6-9FEF-4B9FED018996}"/>
              </a:ext>
            </a:extLst>
          </p:cNvPr>
          <p:cNvSpPr/>
          <p:nvPr/>
        </p:nvSpPr>
        <p:spPr>
          <a:xfrm>
            <a:off x="5634039" y="4010026"/>
            <a:ext cx="522287" cy="1585913"/>
          </a:xfrm>
          <a:custGeom>
            <a:avLst/>
            <a:gdLst>
              <a:gd name="connsiteX0" fmla="*/ 185737 w 521493"/>
              <a:gd name="connsiteY0" fmla="*/ 1104900 h 1585913"/>
              <a:gd name="connsiteX1" fmla="*/ 188118 w 521493"/>
              <a:gd name="connsiteY1" fmla="*/ 359569 h 1585913"/>
              <a:gd name="connsiteX2" fmla="*/ 183356 w 521493"/>
              <a:gd name="connsiteY2" fmla="*/ 292894 h 1585913"/>
              <a:gd name="connsiteX3" fmla="*/ 176212 w 521493"/>
              <a:gd name="connsiteY3" fmla="*/ 238125 h 1585913"/>
              <a:gd name="connsiteX4" fmla="*/ 164306 w 521493"/>
              <a:gd name="connsiteY4" fmla="*/ 195263 h 1585913"/>
              <a:gd name="connsiteX5" fmla="*/ 147637 w 521493"/>
              <a:gd name="connsiteY5" fmla="*/ 166688 h 1585913"/>
              <a:gd name="connsiteX6" fmla="*/ 123825 w 521493"/>
              <a:gd name="connsiteY6" fmla="*/ 135731 h 1585913"/>
              <a:gd name="connsiteX7" fmla="*/ 95250 w 521493"/>
              <a:gd name="connsiteY7" fmla="*/ 107156 h 1585913"/>
              <a:gd name="connsiteX8" fmla="*/ 54768 w 521493"/>
              <a:gd name="connsiteY8" fmla="*/ 83344 h 1585913"/>
              <a:gd name="connsiteX9" fmla="*/ 26193 w 521493"/>
              <a:gd name="connsiteY9" fmla="*/ 69056 h 1585913"/>
              <a:gd name="connsiteX10" fmla="*/ 7143 w 521493"/>
              <a:gd name="connsiteY10" fmla="*/ 50006 h 1585913"/>
              <a:gd name="connsiteX11" fmla="*/ 0 w 521493"/>
              <a:gd name="connsiteY11" fmla="*/ 26194 h 1585913"/>
              <a:gd name="connsiteX12" fmla="*/ 7143 w 521493"/>
              <a:gd name="connsiteY12" fmla="*/ 9525 h 1585913"/>
              <a:gd name="connsiteX13" fmla="*/ 28575 w 521493"/>
              <a:gd name="connsiteY13" fmla="*/ 4763 h 1585913"/>
              <a:gd name="connsiteX14" fmla="*/ 64293 w 521493"/>
              <a:gd name="connsiteY14" fmla="*/ 0 h 1585913"/>
              <a:gd name="connsiteX15" fmla="*/ 128587 w 521493"/>
              <a:gd name="connsiteY15" fmla="*/ 7144 h 1585913"/>
              <a:gd name="connsiteX16" fmla="*/ 223837 w 521493"/>
              <a:gd name="connsiteY16" fmla="*/ 26194 h 1585913"/>
              <a:gd name="connsiteX17" fmla="*/ 319087 w 521493"/>
              <a:gd name="connsiteY17" fmla="*/ 52388 h 1585913"/>
              <a:gd name="connsiteX18" fmla="*/ 388143 w 521493"/>
              <a:gd name="connsiteY18" fmla="*/ 83344 h 1585913"/>
              <a:gd name="connsiteX19" fmla="*/ 438150 w 521493"/>
              <a:gd name="connsiteY19" fmla="*/ 111919 h 1585913"/>
              <a:gd name="connsiteX20" fmla="*/ 473868 w 521493"/>
              <a:gd name="connsiteY20" fmla="*/ 145256 h 1585913"/>
              <a:gd name="connsiteX21" fmla="*/ 504825 w 521493"/>
              <a:gd name="connsiteY21" fmla="*/ 173831 h 1585913"/>
              <a:gd name="connsiteX22" fmla="*/ 521493 w 521493"/>
              <a:gd name="connsiteY22" fmla="*/ 204788 h 1585913"/>
              <a:gd name="connsiteX23" fmla="*/ 521493 w 521493"/>
              <a:gd name="connsiteY23" fmla="*/ 221456 h 1585913"/>
              <a:gd name="connsiteX24" fmla="*/ 509587 w 521493"/>
              <a:gd name="connsiteY24" fmla="*/ 242888 h 1585913"/>
              <a:gd name="connsiteX25" fmla="*/ 478631 w 521493"/>
              <a:gd name="connsiteY25" fmla="*/ 266700 h 1585913"/>
              <a:gd name="connsiteX26" fmla="*/ 454818 w 521493"/>
              <a:gd name="connsiteY26" fmla="*/ 304800 h 1585913"/>
              <a:gd name="connsiteX27" fmla="*/ 438150 w 521493"/>
              <a:gd name="connsiteY27" fmla="*/ 369094 h 1585913"/>
              <a:gd name="connsiteX28" fmla="*/ 431006 w 521493"/>
              <a:gd name="connsiteY28" fmla="*/ 433388 h 1585913"/>
              <a:gd name="connsiteX29" fmla="*/ 438150 w 521493"/>
              <a:gd name="connsiteY29" fmla="*/ 783431 h 1585913"/>
              <a:gd name="connsiteX30" fmla="*/ 428625 w 521493"/>
              <a:gd name="connsiteY30" fmla="*/ 1071563 h 1585913"/>
              <a:gd name="connsiteX31" fmla="*/ 411956 w 521493"/>
              <a:gd name="connsiteY31" fmla="*/ 1557338 h 1585913"/>
              <a:gd name="connsiteX32" fmla="*/ 188118 w 521493"/>
              <a:gd name="connsiteY32" fmla="*/ 1585913 h 1585913"/>
              <a:gd name="connsiteX33" fmla="*/ 185737 w 521493"/>
              <a:gd name="connsiteY33" fmla="*/ 1104900 h 158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1493" h="1585913">
                <a:moveTo>
                  <a:pt x="185737" y="1104900"/>
                </a:moveTo>
                <a:cubicBezTo>
                  <a:pt x="186531" y="856456"/>
                  <a:pt x="187324" y="608013"/>
                  <a:pt x="188118" y="359569"/>
                </a:cubicBezTo>
                <a:lnTo>
                  <a:pt x="183356" y="292894"/>
                </a:lnTo>
                <a:lnTo>
                  <a:pt x="176212" y="238125"/>
                </a:lnTo>
                <a:lnTo>
                  <a:pt x="164306" y="195263"/>
                </a:lnTo>
                <a:lnTo>
                  <a:pt x="147637" y="166688"/>
                </a:lnTo>
                <a:lnTo>
                  <a:pt x="123825" y="135731"/>
                </a:lnTo>
                <a:lnTo>
                  <a:pt x="95250" y="107156"/>
                </a:lnTo>
                <a:lnTo>
                  <a:pt x="54768" y="83344"/>
                </a:lnTo>
                <a:lnTo>
                  <a:pt x="26193" y="69056"/>
                </a:lnTo>
                <a:lnTo>
                  <a:pt x="7143" y="50006"/>
                </a:lnTo>
                <a:lnTo>
                  <a:pt x="0" y="26194"/>
                </a:lnTo>
                <a:lnTo>
                  <a:pt x="7143" y="9525"/>
                </a:lnTo>
                <a:lnTo>
                  <a:pt x="28575" y="4763"/>
                </a:lnTo>
                <a:lnTo>
                  <a:pt x="64293" y="0"/>
                </a:lnTo>
                <a:lnTo>
                  <a:pt x="128587" y="7144"/>
                </a:lnTo>
                <a:lnTo>
                  <a:pt x="223837" y="26194"/>
                </a:lnTo>
                <a:lnTo>
                  <a:pt x="319087" y="52388"/>
                </a:lnTo>
                <a:lnTo>
                  <a:pt x="388143" y="83344"/>
                </a:lnTo>
                <a:lnTo>
                  <a:pt x="438150" y="111919"/>
                </a:lnTo>
                <a:lnTo>
                  <a:pt x="473868" y="145256"/>
                </a:lnTo>
                <a:lnTo>
                  <a:pt x="504825" y="173831"/>
                </a:lnTo>
                <a:lnTo>
                  <a:pt x="521493" y="204788"/>
                </a:lnTo>
                <a:lnTo>
                  <a:pt x="521493" y="221456"/>
                </a:lnTo>
                <a:lnTo>
                  <a:pt x="509587" y="242888"/>
                </a:lnTo>
                <a:lnTo>
                  <a:pt x="478631" y="266700"/>
                </a:lnTo>
                <a:lnTo>
                  <a:pt x="454818" y="304800"/>
                </a:lnTo>
                <a:lnTo>
                  <a:pt x="438150" y="369094"/>
                </a:lnTo>
                <a:lnTo>
                  <a:pt x="431006" y="433388"/>
                </a:lnTo>
                <a:lnTo>
                  <a:pt x="438150" y="783431"/>
                </a:lnTo>
                <a:lnTo>
                  <a:pt x="428625" y="1071563"/>
                </a:lnTo>
                <a:lnTo>
                  <a:pt x="411956" y="1557338"/>
                </a:lnTo>
                <a:lnTo>
                  <a:pt x="188118" y="1585913"/>
                </a:lnTo>
                <a:cubicBezTo>
                  <a:pt x="187324" y="1423194"/>
                  <a:pt x="186531" y="1260475"/>
                  <a:pt x="185737" y="1104900"/>
                </a:cubicBez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E1B7B87-3EE8-4214-A6D3-8FA9FA61203A}"/>
              </a:ext>
            </a:extLst>
          </p:cNvPr>
          <p:cNvSpPr/>
          <p:nvPr/>
        </p:nvSpPr>
        <p:spPr>
          <a:xfrm>
            <a:off x="4289426" y="5395914"/>
            <a:ext cx="3349625" cy="490537"/>
          </a:xfrm>
          <a:custGeom>
            <a:avLst/>
            <a:gdLst>
              <a:gd name="connsiteX0" fmla="*/ 2117272 w 3350079"/>
              <a:gd name="connsiteY0" fmla="*/ 261257 h 489857"/>
              <a:gd name="connsiteX1" fmla="*/ 1543050 w 3350079"/>
              <a:gd name="connsiteY1" fmla="*/ 285750 h 489857"/>
              <a:gd name="connsiteX2" fmla="*/ 1156608 w 3350079"/>
              <a:gd name="connsiteY2" fmla="*/ 326571 h 489857"/>
              <a:gd name="connsiteX3" fmla="*/ 996043 w 3350079"/>
              <a:gd name="connsiteY3" fmla="*/ 348343 h 489857"/>
              <a:gd name="connsiteX4" fmla="*/ 756558 w 3350079"/>
              <a:gd name="connsiteY4" fmla="*/ 394607 h 489857"/>
              <a:gd name="connsiteX5" fmla="*/ 536122 w 3350079"/>
              <a:gd name="connsiteY5" fmla="*/ 451757 h 489857"/>
              <a:gd name="connsiteX6" fmla="*/ 413658 w 3350079"/>
              <a:gd name="connsiteY6" fmla="*/ 489857 h 489857"/>
              <a:gd name="connsiteX7" fmla="*/ 391886 w 3350079"/>
              <a:gd name="connsiteY7" fmla="*/ 489857 h 489857"/>
              <a:gd name="connsiteX8" fmla="*/ 302079 w 3350079"/>
              <a:gd name="connsiteY8" fmla="*/ 446314 h 489857"/>
              <a:gd name="connsiteX9" fmla="*/ 157843 w 3350079"/>
              <a:gd name="connsiteY9" fmla="*/ 345621 h 489857"/>
              <a:gd name="connsiteX10" fmla="*/ 59872 w 3350079"/>
              <a:gd name="connsiteY10" fmla="*/ 269421 h 489857"/>
              <a:gd name="connsiteX11" fmla="*/ 16329 w 3350079"/>
              <a:gd name="connsiteY11" fmla="*/ 231321 h 489857"/>
              <a:gd name="connsiteX12" fmla="*/ 2722 w 3350079"/>
              <a:gd name="connsiteY12" fmla="*/ 212271 h 489857"/>
              <a:gd name="connsiteX13" fmla="*/ 0 w 3350079"/>
              <a:gd name="connsiteY13" fmla="*/ 185057 h 489857"/>
              <a:gd name="connsiteX14" fmla="*/ 2722 w 3350079"/>
              <a:gd name="connsiteY14" fmla="*/ 171450 h 489857"/>
              <a:gd name="connsiteX15" fmla="*/ 13608 w 3350079"/>
              <a:gd name="connsiteY15" fmla="*/ 163286 h 489857"/>
              <a:gd name="connsiteX16" fmla="*/ 29936 w 3350079"/>
              <a:gd name="connsiteY16" fmla="*/ 163286 h 489857"/>
              <a:gd name="connsiteX17" fmla="*/ 68036 w 3350079"/>
              <a:gd name="connsiteY17" fmla="*/ 174171 h 489857"/>
              <a:gd name="connsiteX18" fmla="*/ 106136 w 3350079"/>
              <a:gd name="connsiteY18" fmla="*/ 182336 h 489857"/>
              <a:gd name="connsiteX19" fmla="*/ 255815 w 3350079"/>
              <a:gd name="connsiteY19" fmla="*/ 206828 h 489857"/>
              <a:gd name="connsiteX20" fmla="*/ 419100 w 3350079"/>
              <a:gd name="connsiteY20" fmla="*/ 228600 h 489857"/>
              <a:gd name="connsiteX21" fmla="*/ 478972 w 3350079"/>
              <a:gd name="connsiteY21" fmla="*/ 228600 h 489857"/>
              <a:gd name="connsiteX22" fmla="*/ 623208 w 3350079"/>
              <a:gd name="connsiteY22" fmla="*/ 220436 h 489857"/>
              <a:gd name="connsiteX23" fmla="*/ 1012372 w 3350079"/>
              <a:gd name="connsiteY23" fmla="*/ 166007 h 489857"/>
              <a:gd name="connsiteX24" fmla="*/ 1548493 w 3350079"/>
              <a:gd name="connsiteY24" fmla="*/ 106136 h 489857"/>
              <a:gd name="connsiteX25" fmla="*/ 1747158 w 3350079"/>
              <a:gd name="connsiteY25" fmla="*/ 89807 h 489857"/>
              <a:gd name="connsiteX26" fmla="*/ 2373086 w 3350079"/>
              <a:gd name="connsiteY26" fmla="*/ 84364 h 489857"/>
              <a:gd name="connsiteX27" fmla="*/ 2656115 w 3350079"/>
              <a:gd name="connsiteY27" fmla="*/ 68036 h 489857"/>
              <a:gd name="connsiteX28" fmla="*/ 2726872 w 3350079"/>
              <a:gd name="connsiteY28" fmla="*/ 57150 h 489857"/>
              <a:gd name="connsiteX29" fmla="*/ 2873829 w 3350079"/>
              <a:gd name="connsiteY29" fmla="*/ 0 h 489857"/>
              <a:gd name="connsiteX30" fmla="*/ 2901043 w 3350079"/>
              <a:gd name="connsiteY30" fmla="*/ 5443 h 489857"/>
              <a:gd name="connsiteX31" fmla="*/ 3023508 w 3350079"/>
              <a:gd name="connsiteY31" fmla="*/ 48986 h 489857"/>
              <a:gd name="connsiteX32" fmla="*/ 3178629 w 3350079"/>
              <a:gd name="connsiteY32" fmla="*/ 119743 h 489857"/>
              <a:gd name="connsiteX33" fmla="*/ 3317422 w 3350079"/>
              <a:gd name="connsiteY33" fmla="*/ 195943 h 489857"/>
              <a:gd name="connsiteX34" fmla="*/ 3333750 w 3350079"/>
              <a:gd name="connsiteY34" fmla="*/ 214993 h 489857"/>
              <a:gd name="connsiteX35" fmla="*/ 3350079 w 3350079"/>
              <a:gd name="connsiteY35" fmla="*/ 269421 h 489857"/>
              <a:gd name="connsiteX36" fmla="*/ 3350079 w 3350079"/>
              <a:gd name="connsiteY36" fmla="*/ 299357 h 489857"/>
              <a:gd name="connsiteX37" fmla="*/ 3333750 w 3350079"/>
              <a:gd name="connsiteY37" fmla="*/ 332014 h 489857"/>
              <a:gd name="connsiteX38" fmla="*/ 3306536 w 3350079"/>
              <a:gd name="connsiteY38" fmla="*/ 345621 h 489857"/>
              <a:gd name="connsiteX39" fmla="*/ 3265715 w 3350079"/>
              <a:gd name="connsiteY39" fmla="*/ 356507 h 489857"/>
              <a:gd name="connsiteX40" fmla="*/ 3214008 w 3350079"/>
              <a:gd name="connsiteY40" fmla="*/ 351064 h 489857"/>
              <a:gd name="connsiteX41" fmla="*/ 2988129 w 3350079"/>
              <a:gd name="connsiteY41" fmla="*/ 310243 h 489857"/>
              <a:gd name="connsiteX42" fmla="*/ 2784022 w 3350079"/>
              <a:gd name="connsiteY42" fmla="*/ 288471 h 489857"/>
              <a:gd name="connsiteX43" fmla="*/ 2465615 w 3350079"/>
              <a:gd name="connsiteY43" fmla="*/ 266700 h 489857"/>
              <a:gd name="connsiteX44" fmla="*/ 2117272 w 3350079"/>
              <a:gd name="connsiteY44" fmla="*/ 261257 h 489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50079" h="489857">
                <a:moveTo>
                  <a:pt x="2117272" y="261257"/>
                </a:moveTo>
                <a:lnTo>
                  <a:pt x="1543050" y="285750"/>
                </a:lnTo>
                <a:lnTo>
                  <a:pt x="1156608" y="326571"/>
                </a:lnTo>
                <a:lnTo>
                  <a:pt x="996043" y="348343"/>
                </a:lnTo>
                <a:lnTo>
                  <a:pt x="756558" y="394607"/>
                </a:lnTo>
                <a:lnTo>
                  <a:pt x="536122" y="451757"/>
                </a:lnTo>
                <a:lnTo>
                  <a:pt x="413658" y="489857"/>
                </a:lnTo>
                <a:lnTo>
                  <a:pt x="391886" y="489857"/>
                </a:lnTo>
                <a:lnTo>
                  <a:pt x="302079" y="446314"/>
                </a:lnTo>
                <a:lnTo>
                  <a:pt x="157843" y="345621"/>
                </a:lnTo>
                <a:lnTo>
                  <a:pt x="59872" y="269421"/>
                </a:lnTo>
                <a:lnTo>
                  <a:pt x="16329" y="231321"/>
                </a:lnTo>
                <a:lnTo>
                  <a:pt x="2722" y="212271"/>
                </a:lnTo>
                <a:lnTo>
                  <a:pt x="0" y="185057"/>
                </a:lnTo>
                <a:lnTo>
                  <a:pt x="2722" y="171450"/>
                </a:lnTo>
                <a:lnTo>
                  <a:pt x="13608" y="163286"/>
                </a:lnTo>
                <a:lnTo>
                  <a:pt x="29936" y="163286"/>
                </a:lnTo>
                <a:lnTo>
                  <a:pt x="68036" y="174171"/>
                </a:lnTo>
                <a:lnTo>
                  <a:pt x="106136" y="182336"/>
                </a:lnTo>
                <a:lnTo>
                  <a:pt x="255815" y="206828"/>
                </a:lnTo>
                <a:lnTo>
                  <a:pt x="419100" y="228600"/>
                </a:lnTo>
                <a:lnTo>
                  <a:pt x="478972" y="228600"/>
                </a:lnTo>
                <a:lnTo>
                  <a:pt x="623208" y="220436"/>
                </a:lnTo>
                <a:lnTo>
                  <a:pt x="1012372" y="166007"/>
                </a:lnTo>
                <a:lnTo>
                  <a:pt x="1548493" y="106136"/>
                </a:lnTo>
                <a:lnTo>
                  <a:pt x="1747158" y="89807"/>
                </a:lnTo>
                <a:lnTo>
                  <a:pt x="2373086" y="84364"/>
                </a:lnTo>
                <a:lnTo>
                  <a:pt x="2656115" y="68036"/>
                </a:lnTo>
                <a:lnTo>
                  <a:pt x="2726872" y="57150"/>
                </a:lnTo>
                <a:lnTo>
                  <a:pt x="2873829" y="0"/>
                </a:lnTo>
                <a:lnTo>
                  <a:pt x="2901043" y="5443"/>
                </a:lnTo>
                <a:lnTo>
                  <a:pt x="3023508" y="48986"/>
                </a:lnTo>
                <a:lnTo>
                  <a:pt x="3178629" y="119743"/>
                </a:lnTo>
                <a:lnTo>
                  <a:pt x="3317422" y="195943"/>
                </a:lnTo>
                <a:lnTo>
                  <a:pt x="3333750" y="214993"/>
                </a:lnTo>
                <a:lnTo>
                  <a:pt x="3350079" y="269421"/>
                </a:lnTo>
                <a:lnTo>
                  <a:pt x="3350079" y="299357"/>
                </a:lnTo>
                <a:lnTo>
                  <a:pt x="3333750" y="332014"/>
                </a:lnTo>
                <a:lnTo>
                  <a:pt x="3306536" y="345621"/>
                </a:lnTo>
                <a:lnTo>
                  <a:pt x="3265715" y="356507"/>
                </a:lnTo>
                <a:lnTo>
                  <a:pt x="3214008" y="351064"/>
                </a:lnTo>
                <a:lnTo>
                  <a:pt x="2988129" y="310243"/>
                </a:lnTo>
                <a:lnTo>
                  <a:pt x="2784022" y="288471"/>
                </a:lnTo>
                <a:lnTo>
                  <a:pt x="2465615" y="266700"/>
                </a:lnTo>
                <a:lnTo>
                  <a:pt x="2117272" y="261257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9BE2426-7DEE-4ADE-91A0-07E76C59CF8E}"/>
              </a:ext>
            </a:extLst>
          </p:cNvPr>
          <p:cNvGrpSpPr/>
          <p:nvPr/>
        </p:nvGrpSpPr>
        <p:grpSpPr>
          <a:xfrm>
            <a:off x="3838575" y="1462088"/>
            <a:ext cx="4610100" cy="4424363"/>
            <a:chOff x="3838575" y="1462088"/>
            <a:chExt cx="4610100" cy="44243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45635F8-C822-48C9-8B96-A796183E7501}"/>
                </a:ext>
              </a:extLst>
            </p:cNvPr>
            <p:cNvSpPr/>
            <p:nvPr/>
          </p:nvSpPr>
          <p:spPr>
            <a:xfrm>
              <a:off x="4263232" y="1868489"/>
              <a:ext cx="3367088" cy="536575"/>
            </a:xfrm>
            <a:custGeom>
              <a:avLst/>
              <a:gdLst>
                <a:gd name="connsiteX0" fmla="*/ 1745148 w 3366261"/>
                <a:gd name="connsiteY0" fmla="*/ 323068 h 536525"/>
                <a:gd name="connsiteX1" fmla="*/ 1113434 w 3366261"/>
                <a:gd name="connsiteY1" fmla="*/ 403836 h 536525"/>
                <a:gd name="connsiteX2" fmla="*/ 934592 w 3366261"/>
                <a:gd name="connsiteY2" fmla="*/ 421143 h 536525"/>
                <a:gd name="connsiteX3" fmla="*/ 611523 w 3366261"/>
                <a:gd name="connsiteY3" fmla="*/ 478834 h 536525"/>
                <a:gd name="connsiteX4" fmla="*/ 383644 w 3366261"/>
                <a:gd name="connsiteY4" fmla="*/ 533640 h 536525"/>
                <a:gd name="connsiteX5" fmla="*/ 346145 w 3366261"/>
                <a:gd name="connsiteY5" fmla="*/ 536525 h 536525"/>
                <a:gd name="connsiteX6" fmla="*/ 294223 w 3366261"/>
                <a:gd name="connsiteY6" fmla="*/ 524986 h 536525"/>
                <a:gd name="connsiteX7" fmla="*/ 248071 w 3366261"/>
                <a:gd name="connsiteY7" fmla="*/ 501910 h 536525"/>
                <a:gd name="connsiteX8" fmla="*/ 204803 w 3366261"/>
                <a:gd name="connsiteY8" fmla="*/ 475949 h 536525"/>
                <a:gd name="connsiteX9" fmla="*/ 167304 w 3366261"/>
                <a:gd name="connsiteY9" fmla="*/ 444219 h 536525"/>
                <a:gd name="connsiteX10" fmla="*/ 95190 w 3366261"/>
                <a:gd name="connsiteY10" fmla="*/ 354798 h 536525"/>
                <a:gd name="connsiteX11" fmla="*/ 37499 w 3366261"/>
                <a:gd name="connsiteY11" fmla="*/ 282685 h 536525"/>
                <a:gd name="connsiteX12" fmla="*/ 14423 w 3366261"/>
                <a:gd name="connsiteY12" fmla="*/ 250955 h 536525"/>
                <a:gd name="connsiteX13" fmla="*/ 2885 w 3366261"/>
                <a:gd name="connsiteY13" fmla="*/ 216340 h 536525"/>
                <a:gd name="connsiteX14" fmla="*/ 0 w 3366261"/>
                <a:gd name="connsiteY14" fmla="*/ 193264 h 536525"/>
                <a:gd name="connsiteX15" fmla="*/ 8654 w 3366261"/>
                <a:gd name="connsiteY15" fmla="*/ 178841 h 536525"/>
                <a:gd name="connsiteX16" fmla="*/ 25961 w 3366261"/>
                <a:gd name="connsiteY16" fmla="*/ 178841 h 536525"/>
                <a:gd name="connsiteX17" fmla="*/ 54806 w 3366261"/>
                <a:gd name="connsiteY17" fmla="*/ 193264 h 536525"/>
                <a:gd name="connsiteX18" fmla="*/ 126920 w 3366261"/>
                <a:gd name="connsiteY18" fmla="*/ 239417 h 536525"/>
                <a:gd name="connsiteX19" fmla="*/ 167304 w 3366261"/>
                <a:gd name="connsiteY19" fmla="*/ 256724 h 536525"/>
                <a:gd name="connsiteX20" fmla="*/ 245186 w 3366261"/>
                <a:gd name="connsiteY20" fmla="*/ 285569 h 536525"/>
                <a:gd name="connsiteX21" fmla="*/ 317300 w 3366261"/>
                <a:gd name="connsiteY21" fmla="*/ 299992 h 536525"/>
                <a:gd name="connsiteX22" fmla="*/ 398067 w 3366261"/>
                <a:gd name="connsiteY22" fmla="*/ 311530 h 536525"/>
                <a:gd name="connsiteX23" fmla="*/ 444220 w 3366261"/>
                <a:gd name="connsiteY23" fmla="*/ 311530 h 536525"/>
                <a:gd name="connsiteX24" fmla="*/ 585562 w 3366261"/>
                <a:gd name="connsiteY24" fmla="*/ 294223 h 536525"/>
                <a:gd name="connsiteX25" fmla="*/ 940361 w 3366261"/>
                <a:gd name="connsiteY25" fmla="*/ 239417 h 536525"/>
                <a:gd name="connsiteX26" fmla="*/ 1116318 w 3366261"/>
                <a:gd name="connsiteY26" fmla="*/ 207687 h 536525"/>
                <a:gd name="connsiteX27" fmla="*/ 1748033 w 3366261"/>
                <a:gd name="connsiteY27" fmla="*/ 135573 h 536525"/>
                <a:gd name="connsiteX28" fmla="*/ 2209560 w 3366261"/>
                <a:gd name="connsiteY28" fmla="*/ 83651 h 536525"/>
                <a:gd name="connsiteX29" fmla="*/ 2376863 w 3366261"/>
                <a:gd name="connsiteY29" fmla="*/ 86536 h 536525"/>
                <a:gd name="connsiteX30" fmla="*/ 2757623 w 3366261"/>
                <a:gd name="connsiteY30" fmla="*/ 89420 h 536525"/>
                <a:gd name="connsiteX31" fmla="*/ 2826852 w 3366261"/>
                <a:gd name="connsiteY31" fmla="*/ 60575 h 536525"/>
                <a:gd name="connsiteX32" fmla="*/ 2936464 w 3366261"/>
                <a:gd name="connsiteY32" fmla="*/ 0 h 536525"/>
                <a:gd name="connsiteX33" fmla="*/ 2962425 w 3366261"/>
                <a:gd name="connsiteY33" fmla="*/ 0 h 536525"/>
                <a:gd name="connsiteX34" fmla="*/ 3028770 w 3366261"/>
                <a:gd name="connsiteY34" fmla="*/ 11538 h 536525"/>
                <a:gd name="connsiteX35" fmla="*/ 3097999 w 3366261"/>
                <a:gd name="connsiteY35" fmla="*/ 34614 h 536525"/>
                <a:gd name="connsiteX36" fmla="*/ 3141267 w 3366261"/>
                <a:gd name="connsiteY36" fmla="*/ 60575 h 536525"/>
                <a:gd name="connsiteX37" fmla="*/ 3213381 w 3366261"/>
                <a:gd name="connsiteY37" fmla="*/ 89420 h 536525"/>
                <a:gd name="connsiteX38" fmla="*/ 3268187 w 3366261"/>
                <a:gd name="connsiteY38" fmla="*/ 115381 h 536525"/>
                <a:gd name="connsiteX39" fmla="*/ 3305686 w 3366261"/>
                <a:gd name="connsiteY39" fmla="*/ 141342 h 536525"/>
                <a:gd name="connsiteX40" fmla="*/ 3343185 w 3366261"/>
                <a:gd name="connsiteY40" fmla="*/ 170188 h 536525"/>
                <a:gd name="connsiteX41" fmla="*/ 3357608 w 3366261"/>
                <a:gd name="connsiteY41" fmla="*/ 199033 h 536525"/>
                <a:gd name="connsiteX42" fmla="*/ 3366261 w 3366261"/>
                <a:gd name="connsiteY42" fmla="*/ 230763 h 536525"/>
                <a:gd name="connsiteX43" fmla="*/ 3360492 w 3366261"/>
                <a:gd name="connsiteY43" fmla="*/ 256724 h 536525"/>
                <a:gd name="connsiteX44" fmla="*/ 3346069 w 3366261"/>
                <a:gd name="connsiteY44" fmla="*/ 276916 h 536525"/>
                <a:gd name="connsiteX45" fmla="*/ 3314340 w 3366261"/>
                <a:gd name="connsiteY45" fmla="*/ 288454 h 536525"/>
                <a:gd name="connsiteX46" fmla="*/ 3262418 w 3366261"/>
                <a:gd name="connsiteY46" fmla="*/ 297107 h 536525"/>
                <a:gd name="connsiteX47" fmla="*/ 3147036 w 3366261"/>
                <a:gd name="connsiteY47" fmla="*/ 294223 h 536525"/>
                <a:gd name="connsiteX48" fmla="*/ 2962425 w 3366261"/>
                <a:gd name="connsiteY48" fmla="*/ 279800 h 536525"/>
                <a:gd name="connsiteX49" fmla="*/ 2725893 w 3366261"/>
                <a:gd name="connsiteY49" fmla="*/ 274031 h 536525"/>
                <a:gd name="connsiteX50" fmla="*/ 2368210 w 3366261"/>
                <a:gd name="connsiteY50" fmla="*/ 291338 h 536525"/>
                <a:gd name="connsiteX51" fmla="*/ 2218213 w 3366261"/>
                <a:gd name="connsiteY51" fmla="*/ 285569 h 536525"/>
                <a:gd name="connsiteX52" fmla="*/ 1745148 w 3366261"/>
                <a:gd name="connsiteY52" fmla="*/ 323068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66261" h="536525">
                  <a:moveTo>
                    <a:pt x="1745148" y="323068"/>
                  </a:moveTo>
                  <a:lnTo>
                    <a:pt x="1113434" y="403836"/>
                  </a:lnTo>
                  <a:lnTo>
                    <a:pt x="934592" y="421143"/>
                  </a:lnTo>
                  <a:lnTo>
                    <a:pt x="611523" y="478834"/>
                  </a:lnTo>
                  <a:lnTo>
                    <a:pt x="383644" y="533640"/>
                  </a:lnTo>
                  <a:lnTo>
                    <a:pt x="346145" y="536525"/>
                  </a:lnTo>
                  <a:lnTo>
                    <a:pt x="294223" y="524986"/>
                  </a:lnTo>
                  <a:lnTo>
                    <a:pt x="248071" y="501910"/>
                  </a:lnTo>
                  <a:lnTo>
                    <a:pt x="204803" y="475949"/>
                  </a:lnTo>
                  <a:lnTo>
                    <a:pt x="167304" y="444219"/>
                  </a:lnTo>
                  <a:lnTo>
                    <a:pt x="95190" y="354798"/>
                  </a:lnTo>
                  <a:lnTo>
                    <a:pt x="37499" y="282685"/>
                  </a:lnTo>
                  <a:lnTo>
                    <a:pt x="14423" y="250955"/>
                  </a:lnTo>
                  <a:lnTo>
                    <a:pt x="2885" y="216340"/>
                  </a:lnTo>
                  <a:lnTo>
                    <a:pt x="0" y="193264"/>
                  </a:lnTo>
                  <a:lnTo>
                    <a:pt x="8654" y="178841"/>
                  </a:lnTo>
                  <a:lnTo>
                    <a:pt x="25961" y="178841"/>
                  </a:lnTo>
                  <a:lnTo>
                    <a:pt x="54806" y="193264"/>
                  </a:lnTo>
                  <a:lnTo>
                    <a:pt x="126920" y="239417"/>
                  </a:lnTo>
                  <a:lnTo>
                    <a:pt x="167304" y="256724"/>
                  </a:lnTo>
                  <a:lnTo>
                    <a:pt x="245186" y="285569"/>
                  </a:lnTo>
                  <a:lnTo>
                    <a:pt x="317300" y="299992"/>
                  </a:lnTo>
                  <a:lnTo>
                    <a:pt x="398067" y="311530"/>
                  </a:lnTo>
                  <a:lnTo>
                    <a:pt x="444220" y="311530"/>
                  </a:lnTo>
                  <a:lnTo>
                    <a:pt x="585562" y="294223"/>
                  </a:lnTo>
                  <a:lnTo>
                    <a:pt x="940361" y="239417"/>
                  </a:lnTo>
                  <a:lnTo>
                    <a:pt x="1116318" y="207687"/>
                  </a:lnTo>
                  <a:lnTo>
                    <a:pt x="1748033" y="135573"/>
                  </a:lnTo>
                  <a:lnTo>
                    <a:pt x="2209560" y="83651"/>
                  </a:lnTo>
                  <a:lnTo>
                    <a:pt x="2376863" y="86536"/>
                  </a:lnTo>
                  <a:lnTo>
                    <a:pt x="2757623" y="89420"/>
                  </a:lnTo>
                  <a:lnTo>
                    <a:pt x="2826852" y="60575"/>
                  </a:lnTo>
                  <a:lnTo>
                    <a:pt x="2936464" y="0"/>
                  </a:lnTo>
                  <a:lnTo>
                    <a:pt x="2962425" y="0"/>
                  </a:lnTo>
                  <a:lnTo>
                    <a:pt x="3028770" y="11538"/>
                  </a:lnTo>
                  <a:lnTo>
                    <a:pt x="3097999" y="34614"/>
                  </a:lnTo>
                  <a:lnTo>
                    <a:pt x="3141267" y="60575"/>
                  </a:lnTo>
                  <a:lnTo>
                    <a:pt x="3213381" y="89420"/>
                  </a:lnTo>
                  <a:lnTo>
                    <a:pt x="3268187" y="115381"/>
                  </a:lnTo>
                  <a:lnTo>
                    <a:pt x="3305686" y="141342"/>
                  </a:lnTo>
                  <a:lnTo>
                    <a:pt x="3343185" y="170188"/>
                  </a:lnTo>
                  <a:lnTo>
                    <a:pt x="3357608" y="199033"/>
                  </a:lnTo>
                  <a:lnTo>
                    <a:pt x="3366261" y="230763"/>
                  </a:lnTo>
                  <a:lnTo>
                    <a:pt x="3360492" y="256724"/>
                  </a:lnTo>
                  <a:lnTo>
                    <a:pt x="3346069" y="276916"/>
                  </a:lnTo>
                  <a:lnTo>
                    <a:pt x="3314340" y="288454"/>
                  </a:lnTo>
                  <a:lnTo>
                    <a:pt x="3262418" y="297107"/>
                  </a:lnTo>
                  <a:lnTo>
                    <a:pt x="3147036" y="294223"/>
                  </a:lnTo>
                  <a:lnTo>
                    <a:pt x="2962425" y="279800"/>
                  </a:lnTo>
                  <a:lnTo>
                    <a:pt x="2725893" y="274031"/>
                  </a:lnTo>
                  <a:lnTo>
                    <a:pt x="2368210" y="291338"/>
                  </a:lnTo>
                  <a:lnTo>
                    <a:pt x="2218213" y="285569"/>
                  </a:lnTo>
                  <a:lnTo>
                    <a:pt x="1745148" y="3230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77913C44-F752-4BE9-9538-B1A6DC14763B}"/>
                </a:ext>
              </a:extLst>
            </p:cNvPr>
            <p:cNvSpPr/>
            <p:nvPr/>
          </p:nvSpPr>
          <p:spPr>
            <a:xfrm>
              <a:off x="5022850" y="4672013"/>
              <a:ext cx="1804988" cy="366712"/>
            </a:xfrm>
            <a:custGeom>
              <a:avLst/>
              <a:gdLst>
                <a:gd name="connsiteX0" fmla="*/ 1243013 w 1804988"/>
                <a:gd name="connsiteY0" fmla="*/ 230981 h 366712"/>
                <a:gd name="connsiteX1" fmla="*/ 1000125 w 1804988"/>
                <a:gd name="connsiteY1" fmla="*/ 257175 h 366712"/>
                <a:gd name="connsiteX2" fmla="*/ 826294 w 1804988"/>
                <a:gd name="connsiteY2" fmla="*/ 273843 h 366712"/>
                <a:gd name="connsiteX3" fmla="*/ 709613 w 1804988"/>
                <a:gd name="connsiteY3" fmla="*/ 283368 h 366712"/>
                <a:gd name="connsiteX4" fmla="*/ 619125 w 1804988"/>
                <a:gd name="connsiteY4" fmla="*/ 297656 h 366712"/>
                <a:gd name="connsiteX5" fmla="*/ 526257 w 1804988"/>
                <a:gd name="connsiteY5" fmla="*/ 319087 h 366712"/>
                <a:gd name="connsiteX6" fmla="*/ 461963 w 1804988"/>
                <a:gd name="connsiteY6" fmla="*/ 342900 h 366712"/>
                <a:gd name="connsiteX7" fmla="*/ 416719 w 1804988"/>
                <a:gd name="connsiteY7" fmla="*/ 359568 h 366712"/>
                <a:gd name="connsiteX8" fmla="*/ 383382 w 1804988"/>
                <a:gd name="connsiteY8" fmla="*/ 366712 h 366712"/>
                <a:gd name="connsiteX9" fmla="*/ 350044 w 1804988"/>
                <a:gd name="connsiteY9" fmla="*/ 361950 h 366712"/>
                <a:gd name="connsiteX10" fmla="*/ 321469 w 1804988"/>
                <a:gd name="connsiteY10" fmla="*/ 347662 h 366712"/>
                <a:gd name="connsiteX11" fmla="*/ 226219 w 1804988"/>
                <a:gd name="connsiteY11" fmla="*/ 288131 h 366712"/>
                <a:gd name="connsiteX12" fmla="*/ 150019 w 1804988"/>
                <a:gd name="connsiteY12" fmla="*/ 235743 h 366712"/>
                <a:gd name="connsiteX13" fmla="*/ 38100 w 1804988"/>
                <a:gd name="connsiteY13" fmla="*/ 142875 h 366712"/>
                <a:gd name="connsiteX14" fmla="*/ 14288 w 1804988"/>
                <a:gd name="connsiteY14" fmla="*/ 119062 h 366712"/>
                <a:gd name="connsiteX15" fmla="*/ 4763 w 1804988"/>
                <a:gd name="connsiteY15" fmla="*/ 97631 h 366712"/>
                <a:gd name="connsiteX16" fmla="*/ 0 w 1804988"/>
                <a:gd name="connsiteY16" fmla="*/ 78581 h 366712"/>
                <a:gd name="connsiteX17" fmla="*/ 4763 w 1804988"/>
                <a:gd name="connsiteY17" fmla="*/ 64293 h 366712"/>
                <a:gd name="connsiteX18" fmla="*/ 14288 w 1804988"/>
                <a:gd name="connsiteY18" fmla="*/ 59531 h 366712"/>
                <a:gd name="connsiteX19" fmla="*/ 30957 w 1804988"/>
                <a:gd name="connsiteY19" fmla="*/ 59531 h 366712"/>
                <a:gd name="connsiteX20" fmla="*/ 45244 w 1804988"/>
                <a:gd name="connsiteY20" fmla="*/ 64293 h 366712"/>
                <a:gd name="connsiteX21" fmla="*/ 104775 w 1804988"/>
                <a:gd name="connsiteY21" fmla="*/ 95250 h 366712"/>
                <a:gd name="connsiteX22" fmla="*/ 188119 w 1804988"/>
                <a:gd name="connsiteY22" fmla="*/ 128587 h 366712"/>
                <a:gd name="connsiteX23" fmla="*/ 252413 w 1804988"/>
                <a:gd name="connsiteY23" fmla="*/ 142875 h 366712"/>
                <a:gd name="connsiteX24" fmla="*/ 314325 w 1804988"/>
                <a:gd name="connsiteY24" fmla="*/ 150018 h 366712"/>
                <a:gd name="connsiteX25" fmla="*/ 397669 w 1804988"/>
                <a:gd name="connsiteY25" fmla="*/ 150018 h 366712"/>
                <a:gd name="connsiteX26" fmla="*/ 823913 w 1804988"/>
                <a:gd name="connsiteY26" fmla="*/ 119062 h 366712"/>
                <a:gd name="connsiteX27" fmla="*/ 1014413 w 1804988"/>
                <a:gd name="connsiteY27" fmla="*/ 80962 h 366712"/>
                <a:gd name="connsiteX28" fmla="*/ 1402557 w 1804988"/>
                <a:gd name="connsiteY28" fmla="*/ 52387 h 366712"/>
                <a:gd name="connsiteX29" fmla="*/ 1421607 w 1804988"/>
                <a:gd name="connsiteY29" fmla="*/ 28575 h 366712"/>
                <a:gd name="connsiteX30" fmla="*/ 1443038 w 1804988"/>
                <a:gd name="connsiteY30" fmla="*/ 11906 h 366712"/>
                <a:gd name="connsiteX31" fmla="*/ 1464469 w 1804988"/>
                <a:gd name="connsiteY31" fmla="*/ 2381 h 366712"/>
                <a:gd name="connsiteX32" fmla="*/ 1497807 w 1804988"/>
                <a:gd name="connsiteY32" fmla="*/ 0 h 366712"/>
                <a:gd name="connsiteX33" fmla="*/ 1543050 w 1804988"/>
                <a:gd name="connsiteY33" fmla="*/ 11906 h 366712"/>
                <a:gd name="connsiteX34" fmla="*/ 1628775 w 1804988"/>
                <a:gd name="connsiteY34" fmla="*/ 38100 h 366712"/>
                <a:gd name="connsiteX35" fmla="*/ 1683544 w 1804988"/>
                <a:gd name="connsiteY35" fmla="*/ 57150 h 366712"/>
                <a:gd name="connsiteX36" fmla="*/ 1740694 w 1804988"/>
                <a:gd name="connsiteY36" fmla="*/ 88106 h 366712"/>
                <a:gd name="connsiteX37" fmla="*/ 1771650 w 1804988"/>
                <a:gd name="connsiteY37" fmla="*/ 114300 h 366712"/>
                <a:gd name="connsiteX38" fmla="*/ 1788319 w 1804988"/>
                <a:gd name="connsiteY38" fmla="*/ 135731 h 366712"/>
                <a:gd name="connsiteX39" fmla="*/ 1802607 w 1804988"/>
                <a:gd name="connsiteY39" fmla="*/ 164306 h 366712"/>
                <a:gd name="connsiteX40" fmla="*/ 1804988 w 1804988"/>
                <a:gd name="connsiteY40" fmla="*/ 197643 h 366712"/>
                <a:gd name="connsiteX41" fmla="*/ 1795463 w 1804988"/>
                <a:gd name="connsiteY41" fmla="*/ 221456 h 366712"/>
                <a:gd name="connsiteX42" fmla="*/ 1776413 w 1804988"/>
                <a:gd name="connsiteY42" fmla="*/ 238125 h 366712"/>
                <a:gd name="connsiteX43" fmla="*/ 1743075 w 1804988"/>
                <a:gd name="connsiteY43" fmla="*/ 247650 h 366712"/>
                <a:gd name="connsiteX44" fmla="*/ 1693069 w 1804988"/>
                <a:gd name="connsiteY44" fmla="*/ 252412 h 366712"/>
                <a:gd name="connsiteX45" fmla="*/ 1640682 w 1804988"/>
                <a:gd name="connsiteY45" fmla="*/ 247650 h 366712"/>
                <a:gd name="connsiteX46" fmla="*/ 1545432 w 1804988"/>
                <a:gd name="connsiteY46" fmla="*/ 233362 h 366712"/>
                <a:gd name="connsiteX47" fmla="*/ 1423988 w 1804988"/>
                <a:gd name="connsiteY47" fmla="*/ 228600 h 366712"/>
                <a:gd name="connsiteX48" fmla="*/ 1243013 w 1804988"/>
                <a:gd name="connsiteY48" fmla="*/ 230981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8" h="366712">
                  <a:moveTo>
                    <a:pt x="1243013" y="230981"/>
                  </a:moveTo>
                  <a:lnTo>
                    <a:pt x="1000125" y="257175"/>
                  </a:lnTo>
                  <a:lnTo>
                    <a:pt x="826294" y="273843"/>
                  </a:lnTo>
                  <a:lnTo>
                    <a:pt x="709613" y="283368"/>
                  </a:lnTo>
                  <a:lnTo>
                    <a:pt x="619125" y="297656"/>
                  </a:lnTo>
                  <a:lnTo>
                    <a:pt x="526257" y="319087"/>
                  </a:lnTo>
                  <a:lnTo>
                    <a:pt x="461963" y="342900"/>
                  </a:lnTo>
                  <a:lnTo>
                    <a:pt x="416719" y="359568"/>
                  </a:lnTo>
                  <a:lnTo>
                    <a:pt x="383382" y="366712"/>
                  </a:lnTo>
                  <a:lnTo>
                    <a:pt x="350044" y="361950"/>
                  </a:lnTo>
                  <a:lnTo>
                    <a:pt x="321469" y="347662"/>
                  </a:lnTo>
                  <a:lnTo>
                    <a:pt x="226219" y="288131"/>
                  </a:lnTo>
                  <a:lnTo>
                    <a:pt x="150019" y="235743"/>
                  </a:lnTo>
                  <a:lnTo>
                    <a:pt x="38100" y="142875"/>
                  </a:lnTo>
                  <a:lnTo>
                    <a:pt x="14288" y="119062"/>
                  </a:lnTo>
                  <a:lnTo>
                    <a:pt x="4763" y="97631"/>
                  </a:lnTo>
                  <a:lnTo>
                    <a:pt x="0" y="78581"/>
                  </a:lnTo>
                  <a:lnTo>
                    <a:pt x="4763" y="64293"/>
                  </a:lnTo>
                  <a:lnTo>
                    <a:pt x="14288" y="59531"/>
                  </a:lnTo>
                  <a:lnTo>
                    <a:pt x="30957" y="59531"/>
                  </a:lnTo>
                  <a:lnTo>
                    <a:pt x="45244" y="64293"/>
                  </a:lnTo>
                  <a:lnTo>
                    <a:pt x="104775" y="95250"/>
                  </a:lnTo>
                  <a:lnTo>
                    <a:pt x="188119" y="128587"/>
                  </a:lnTo>
                  <a:lnTo>
                    <a:pt x="252413" y="142875"/>
                  </a:lnTo>
                  <a:lnTo>
                    <a:pt x="314325" y="150018"/>
                  </a:lnTo>
                  <a:lnTo>
                    <a:pt x="397669" y="150018"/>
                  </a:lnTo>
                  <a:lnTo>
                    <a:pt x="823913" y="119062"/>
                  </a:lnTo>
                  <a:lnTo>
                    <a:pt x="1014413" y="80962"/>
                  </a:lnTo>
                  <a:lnTo>
                    <a:pt x="1402557" y="52387"/>
                  </a:lnTo>
                  <a:lnTo>
                    <a:pt x="1421607" y="28575"/>
                  </a:lnTo>
                  <a:lnTo>
                    <a:pt x="1443038" y="11906"/>
                  </a:lnTo>
                  <a:lnTo>
                    <a:pt x="1464469" y="2381"/>
                  </a:lnTo>
                  <a:lnTo>
                    <a:pt x="1497807" y="0"/>
                  </a:lnTo>
                  <a:lnTo>
                    <a:pt x="1543050" y="11906"/>
                  </a:lnTo>
                  <a:lnTo>
                    <a:pt x="1628775" y="38100"/>
                  </a:lnTo>
                  <a:lnTo>
                    <a:pt x="1683544" y="57150"/>
                  </a:lnTo>
                  <a:lnTo>
                    <a:pt x="1740694" y="88106"/>
                  </a:lnTo>
                  <a:lnTo>
                    <a:pt x="1771650" y="114300"/>
                  </a:lnTo>
                  <a:lnTo>
                    <a:pt x="1788319" y="135731"/>
                  </a:lnTo>
                  <a:lnTo>
                    <a:pt x="1802607" y="164306"/>
                  </a:lnTo>
                  <a:lnTo>
                    <a:pt x="1804988" y="197643"/>
                  </a:lnTo>
                  <a:lnTo>
                    <a:pt x="1795463" y="221456"/>
                  </a:lnTo>
                  <a:lnTo>
                    <a:pt x="1776413" y="238125"/>
                  </a:lnTo>
                  <a:lnTo>
                    <a:pt x="1743075" y="247650"/>
                  </a:lnTo>
                  <a:lnTo>
                    <a:pt x="1693069" y="252412"/>
                  </a:lnTo>
                  <a:lnTo>
                    <a:pt x="1640682" y="247650"/>
                  </a:lnTo>
                  <a:lnTo>
                    <a:pt x="1545432" y="233362"/>
                  </a:lnTo>
                  <a:lnTo>
                    <a:pt x="1423988" y="228600"/>
                  </a:lnTo>
                  <a:lnTo>
                    <a:pt x="1243013" y="230981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6C285458-8D1F-465A-BDC6-A49B199E0F2D}"/>
                </a:ext>
              </a:extLst>
            </p:cNvPr>
            <p:cNvSpPr/>
            <p:nvPr/>
          </p:nvSpPr>
          <p:spPr>
            <a:xfrm rot="16200000">
              <a:off x="4050507" y="2404270"/>
              <a:ext cx="2352675" cy="468312"/>
            </a:xfrm>
            <a:custGeom>
              <a:avLst/>
              <a:gdLst>
                <a:gd name="connsiteX0" fmla="*/ 1290638 w 2352675"/>
                <a:gd name="connsiteY0" fmla="*/ 428625 h 469107"/>
                <a:gd name="connsiteX1" fmla="*/ 26194 w 2352675"/>
                <a:gd name="connsiteY1" fmla="*/ 431007 h 469107"/>
                <a:gd name="connsiteX2" fmla="*/ 0 w 2352675"/>
                <a:gd name="connsiteY2" fmla="*/ 204788 h 469107"/>
                <a:gd name="connsiteX3" fmla="*/ 1533525 w 2352675"/>
                <a:gd name="connsiteY3" fmla="*/ 183357 h 469107"/>
                <a:gd name="connsiteX4" fmla="*/ 1688306 w 2352675"/>
                <a:gd name="connsiteY4" fmla="*/ 183357 h 469107"/>
                <a:gd name="connsiteX5" fmla="*/ 2016919 w 2352675"/>
                <a:gd name="connsiteY5" fmla="*/ 154782 h 469107"/>
                <a:gd name="connsiteX6" fmla="*/ 2074069 w 2352675"/>
                <a:gd name="connsiteY6" fmla="*/ 142875 h 469107"/>
                <a:gd name="connsiteX7" fmla="*/ 2126456 w 2352675"/>
                <a:gd name="connsiteY7" fmla="*/ 121444 h 469107"/>
                <a:gd name="connsiteX8" fmla="*/ 2195513 w 2352675"/>
                <a:gd name="connsiteY8" fmla="*/ 78582 h 469107"/>
                <a:gd name="connsiteX9" fmla="*/ 2269331 w 2352675"/>
                <a:gd name="connsiteY9" fmla="*/ 19050 h 469107"/>
                <a:gd name="connsiteX10" fmla="*/ 2290763 w 2352675"/>
                <a:gd name="connsiteY10" fmla="*/ 4763 h 469107"/>
                <a:gd name="connsiteX11" fmla="*/ 2312194 w 2352675"/>
                <a:gd name="connsiteY11" fmla="*/ 0 h 469107"/>
                <a:gd name="connsiteX12" fmla="*/ 2326481 w 2352675"/>
                <a:gd name="connsiteY12" fmla="*/ 0 h 469107"/>
                <a:gd name="connsiteX13" fmla="*/ 2340769 w 2352675"/>
                <a:gd name="connsiteY13" fmla="*/ 4763 h 469107"/>
                <a:gd name="connsiteX14" fmla="*/ 2352675 w 2352675"/>
                <a:gd name="connsiteY14" fmla="*/ 19050 h 469107"/>
                <a:gd name="connsiteX15" fmla="*/ 2352675 w 2352675"/>
                <a:gd name="connsiteY15" fmla="*/ 52388 h 469107"/>
                <a:gd name="connsiteX16" fmla="*/ 2324100 w 2352675"/>
                <a:gd name="connsiteY16" fmla="*/ 152400 h 469107"/>
                <a:gd name="connsiteX17" fmla="*/ 2286000 w 2352675"/>
                <a:gd name="connsiteY17" fmla="*/ 242888 h 469107"/>
                <a:gd name="connsiteX18" fmla="*/ 2228850 w 2352675"/>
                <a:gd name="connsiteY18" fmla="*/ 357188 h 469107"/>
                <a:gd name="connsiteX19" fmla="*/ 2197894 w 2352675"/>
                <a:gd name="connsiteY19" fmla="*/ 402432 h 469107"/>
                <a:gd name="connsiteX20" fmla="*/ 2157413 w 2352675"/>
                <a:gd name="connsiteY20" fmla="*/ 440532 h 469107"/>
                <a:gd name="connsiteX21" fmla="*/ 2116931 w 2352675"/>
                <a:gd name="connsiteY21" fmla="*/ 466725 h 469107"/>
                <a:gd name="connsiteX22" fmla="*/ 2083594 w 2352675"/>
                <a:gd name="connsiteY22" fmla="*/ 469107 h 469107"/>
                <a:gd name="connsiteX23" fmla="*/ 2045494 w 2352675"/>
                <a:gd name="connsiteY23" fmla="*/ 457200 h 469107"/>
                <a:gd name="connsiteX24" fmla="*/ 2000250 w 2352675"/>
                <a:gd name="connsiteY24" fmla="*/ 433388 h 469107"/>
                <a:gd name="connsiteX25" fmla="*/ 1943100 w 2352675"/>
                <a:gd name="connsiteY25" fmla="*/ 423863 h 469107"/>
                <a:gd name="connsiteX26" fmla="*/ 1721644 w 2352675"/>
                <a:gd name="connsiteY26" fmla="*/ 428625 h 469107"/>
                <a:gd name="connsiteX27" fmla="*/ 1540669 w 2352675"/>
                <a:gd name="connsiteY27" fmla="*/ 423863 h 469107"/>
                <a:gd name="connsiteX28" fmla="*/ 1290638 w 2352675"/>
                <a:gd name="connsiteY28" fmla="*/ 428625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2675" h="469107">
                  <a:moveTo>
                    <a:pt x="1290638" y="428625"/>
                  </a:moveTo>
                  <a:lnTo>
                    <a:pt x="26194" y="431007"/>
                  </a:lnTo>
                  <a:lnTo>
                    <a:pt x="0" y="204788"/>
                  </a:lnTo>
                  <a:lnTo>
                    <a:pt x="1533525" y="183357"/>
                  </a:lnTo>
                  <a:lnTo>
                    <a:pt x="1688306" y="183357"/>
                  </a:lnTo>
                  <a:lnTo>
                    <a:pt x="2016919" y="154782"/>
                  </a:lnTo>
                  <a:lnTo>
                    <a:pt x="2074069" y="142875"/>
                  </a:lnTo>
                  <a:lnTo>
                    <a:pt x="2126456" y="121444"/>
                  </a:lnTo>
                  <a:lnTo>
                    <a:pt x="2195513" y="78582"/>
                  </a:lnTo>
                  <a:lnTo>
                    <a:pt x="2269331" y="19050"/>
                  </a:lnTo>
                  <a:lnTo>
                    <a:pt x="2290763" y="4763"/>
                  </a:lnTo>
                  <a:lnTo>
                    <a:pt x="2312194" y="0"/>
                  </a:lnTo>
                  <a:lnTo>
                    <a:pt x="2326481" y="0"/>
                  </a:lnTo>
                  <a:lnTo>
                    <a:pt x="2340769" y="4763"/>
                  </a:lnTo>
                  <a:lnTo>
                    <a:pt x="2352675" y="19050"/>
                  </a:lnTo>
                  <a:lnTo>
                    <a:pt x="2352675" y="52388"/>
                  </a:lnTo>
                  <a:lnTo>
                    <a:pt x="2324100" y="152400"/>
                  </a:lnTo>
                  <a:lnTo>
                    <a:pt x="2286000" y="242888"/>
                  </a:lnTo>
                  <a:lnTo>
                    <a:pt x="2228850" y="357188"/>
                  </a:lnTo>
                  <a:lnTo>
                    <a:pt x="2197894" y="402432"/>
                  </a:lnTo>
                  <a:lnTo>
                    <a:pt x="2157413" y="440532"/>
                  </a:lnTo>
                  <a:lnTo>
                    <a:pt x="2116931" y="466725"/>
                  </a:lnTo>
                  <a:lnTo>
                    <a:pt x="2083594" y="469107"/>
                  </a:lnTo>
                  <a:lnTo>
                    <a:pt x="2045494" y="457200"/>
                  </a:lnTo>
                  <a:lnTo>
                    <a:pt x="2000250" y="433388"/>
                  </a:lnTo>
                  <a:lnTo>
                    <a:pt x="1943100" y="423863"/>
                  </a:lnTo>
                  <a:lnTo>
                    <a:pt x="1721644" y="428625"/>
                  </a:lnTo>
                  <a:lnTo>
                    <a:pt x="1540669" y="423863"/>
                  </a:lnTo>
                  <a:lnTo>
                    <a:pt x="1290638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4A7AF443-F72C-439F-887E-0E10238E6D15}"/>
                </a:ext>
              </a:extLst>
            </p:cNvPr>
            <p:cNvSpPr/>
            <p:nvPr/>
          </p:nvSpPr>
          <p:spPr>
            <a:xfrm rot="16200000">
              <a:off x="5361782" y="2348707"/>
              <a:ext cx="2257425" cy="490538"/>
            </a:xfrm>
            <a:custGeom>
              <a:avLst/>
              <a:gdLst>
                <a:gd name="connsiteX0" fmla="*/ 883444 w 2257425"/>
                <a:gd name="connsiteY0" fmla="*/ 431006 h 490537"/>
                <a:gd name="connsiteX1" fmla="*/ 0 w 2257425"/>
                <a:gd name="connsiteY1" fmla="*/ 426244 h 490537"/>
                <a:gd name="connsiteX2" fmla="*/ 33337 w 2257425"/>
                <a:gd name="connsiteY2" fmla="*/ 185737 h 490537"/>
                <a:gd name="connsiteX3" fmla="*/ 1016794 w 2257425"/>
                <a:gd name="connsiteY3" fmla="*/ 176212 h 490537"/>
                <a:gd name="connsiteX4" fmla="*/ 1162050 w 2257425"/>
                <a:gd name="connsiteY4" fmla="*/ 197644 h 490537"/>
                <a:gd name="connsiteX5" fmla="*/ 1578769 w 2257425"/>
                <a:gd name="connsiteY5" fmla="*/ 202406 h 490537"/>
                <a:gd name="connsiteX6" fmla="*/ 1914525 w 2257425"/>
                <a:gd name="connsiteY6" fmla="*/ 202406 h 490537"/>
                <a:gd name="connsiteX7" fmla="*/ 1971675 w 2257425"/>
                <a:gd name="connsiteY7" fmla="*/ 192881 h 490537"/>
                <a:gd name="connsiteX8" fmla="*/ 2016919 w 2257425"/>
                <a:gd name="connsiteY8" fmla="*/ 178594 h 490537"/>
                <a:gd name="connsiteX9" fmla="*/ 2074069 w 2257425"/>
                <a:gd name="connsiteY9" fmla="*/ 140494 h 490537"/>
                <a:gd name="connsiteX10" fmla="*/ 2145506 w 2257425"/>
                <a:gd name="connsiteY10" fmla="*/ 57150 h 490537"/>
                <a:gd name="connsiteX11" fmla="*/ 2183606 w 2257425"/>
                <a:gd name="connsiteY11" fmla="*/ 14287 h 490537"/>
                <a:gd name="connsiteX12" fmla="*/ 2200275 w 2257425"/>
                <a:gd name="connsiteY12" fmla="*/ 2381 h 490537"/>
                <a:gd name="connsiteX13" fmla="*/ 2226469 w 2257425"/>
                <a:gd name="connsiteY13" fmla="*/ 0 h 490537"/>
                <a:gd name="connsiteX14" fmla="*/ 2250281 w 2257425"/>
                <a:gd name="connsiteY14" fmla="*/ 19050 h 490537"/>
                <a:gd name="connsiteX15" fmla="*/ 2257425 w 2257425"/>
                <a:gd name="connsiteY15" fmla="*/ 64294 h 490537"/>
                <a:gd name="connsiteX16" fmla="*/ 2243137 w 2257425"/>
                <a:gd name="connsiteY16" fmla="*/ 173831 h 490537"/>
                <a:gd name="connsiteX17" fmla="*/ 2212181 w 2257425"/>
                <a:gd name="connsiteY17" fmla="*/ 292894 h 490537"/>
                <a:gd name="connsiteX18" fmla="*/ 2183606 w 2257425"/>
                <a:gd name="connsiteY18" fmla="*/ 385762 h 490537"/>
                <a:gd name="connsiteX19" fmla="*/ 2155031 w 2257425"/>
                <a:gd name="connsiteY19" fmla="*/ 435769 h 490537"/>
                <a:gd name="connsiteX20" fmla="*/ 2133600 w 2257425"/>
                <a:gd name="connsiteY20" fmla="*/ 466725 h 490537"/>
                <a:gd name="connsiteX21" fmla="*/ 2102644 w 2257425"/>
                <a:gd name="connsiteY21" fmla="*/ 485775 h 490537"/>
                <a:gd name="connsiteX22" fmla="*/ 2047875 w 2257425"/>
                <a:gd name="connsiteY22" fmla="*/ 490537 h 490537"/>
                <a:gd name="connsiteX23" fmla="*/ 2000250 w 2257425"/>
                <a:gd name="connsiteY23" fmla="*/ 476250 h 490537"/>
                <a:gd name="connsiteX24" fmla="*/ 1924050 w 2257425"/>
                <a:gd name="connsiteY24" fmla="*/ 440531 h 490537"/>
                <a:gd name="connsiteX25" fmla="*/ 1733550 w 2257425"/>
                <a:gd name="connsiteY25" fmla="*/ 426244 h 490537"/>
                <a:gd name="connsiteX26" fmla="*/ 883444 w 2257425"/>
                <a:gd name="connsiteY26" fmla="*/ 431006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57425" h="490537">
                  <a:moveTo>
                    <a:pt x="883444" y="431006"/>
                  </a:moveTo>
                  <a:lnTo>
                    <a:pt x="0" y="426244"/>
                  </a:lnTo>
                  <a:lnTo>
                    <a:pt x="33337" y="185737"/>
                  </a:lnTo>
                  <a:lnTo>
                    <a:pt x="1016794" y="176212"/>
                  </a:lnTo>
                  <a:lnTo>
                    <a:pt x="1162050" y="197644"/>
                  </a:lnTo>
                  <a:lnTo>
                    <a:pt x="1578769" y="202406"/>
                  </a:lnTo>
                  <a:lnTo>
                    <a:pt x="1914525" y="202406"/>
                  </a:lnTo>
                  <a:lnTo>
                    <a:pt x="1971675" y="192881"/>
                  </a:lnTo>
                  <a:lnTo>
                    <a:pt x="2016919" y="178594"/>
                  </a:lnTo>
                  <a:lnTo>
                    <a:pt x="2074069" y="140494"/>
                  </a:lnTo>
                  <a:lnTo>
                    <a:pt x="2145506" y="57150"/>
                  </a:lnTo>
                  <a:lnTo>
                    <a:pt x="2183606" y="14287"/>
                  </a:lnTo>
                  <a:lnTo>
                    <a:pt x="2200275" y="2381"/>
                  </a:lnTo>
                  <a:lnTo>
                    <a:pt x="2226469" y="0"/>
                  </a:lnTo>
                  <a:lnTo>
                    <a:pt x="2250281" y="19050"/>
                  </a:lnTo>
                  <a:lnTo>
                    <a:pt x="2257425" y="64294"/>
                  </a:lnTo>
                  <a:lnTo>
                    <a:pt x="2243137" y="173831"/>
                  </a:lnTo>
                  <a:lnTo>
                    <a:pt x="2212181" y="292894"/>
                  </a:lnTo>
                  <a:lnTo>
                    <a:pt x="2183606" y="385762"/>
                  </a:lnTo>
                  <a:lnTo>
                    <a:pt x="2155031" y="435769"/>
                  </a:lnTo>
                  <a:lnTo>
                    <a:pt x="2133600" y="466725"/>
                  </a:lnTo>
                  <a:lnTo>
                    <a:pt x="2102644" y="485775"/>
                  </a:lnTo>
                  <a:lnTo>
                    <a:pt x="2047875" y="490537"/>
                  </a:lnTo>
                  <a:lnTo>
                    <a:pt x="2000250" y="476250"/>
                  </a:lnTo>
                  <a:lnTo>
                    <a:pt x="1924050" y="440531"/>
                  </a:lnTo>
                  <a:lnTo>
                    <a:pt x="1733550" y="426244"/>
                  </a:lnTo>
                  <a:lnTo>
                    <a:pt x="883444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9075AC99-B8ED-4CB1-AF16-5C736BB2CF71}"/>
                </a:ext>
              </a:extLst>
            </p:cNvPr>
            <p:cNvSpPr/>
            <p:nvPr/>
          </p:nvSpPr>
          <p:spPr>
            <a:xfrm>
              <a:off x="5346701" y="2532064"/>
              <a:ext cx="1173163" cy="282575"/>
            </a:xfrm>
            <a:custGeom>
              <a:avLst/>
              <a:gdLst>
                <a:gd name="connsiteX0" fmla="*/ 504825 w 1173957"/>
                <a:gd name="connsiteY0" fmla="*/ 235744 h 283369"/>
                <a:gd name="connsiteX1" fmla="*/ 11907 w 1173957"/>
                <a:gd name="connsiteY1" fmla="*/ 283369 h 283369"/>
                <a:gd name="connsiteX2" fmla="*/ 0 w 1173957"/>
                <a:gd name="connsiteY2" fmla="*/ 92869 h 283369"/>
                <a:gd name="connsiteX3" fmla="*/ 595313 w 1173957"/>
                <a:gd name="connsiteY3" fmla="*/ 50006 h 283369"/>
                <a:gd name="connsiteX4" fmla="*/ 1173957 w 1173957"/>
                <a:gd name="connsiteY4" fmla="*/ 0 h 283369"/>
                <a:gd name="connsiteX5" fmla="*/ 1173957 w 1173957"/>
                <a:gd name="connsiteY5" fmla="*/ 180975 h 283369"/>
                <a:gd name="connsiteX6" fmla="*/ 504825 w 1173957"/>
                <a:gd name="connsiteY6" fmla="*/ 23574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957" h="283369">
                  <a:moveTo>
                    <a:pt x="504825" y="235744"/>
                  </a:moveTo>
                  <a:lnTo>
                    <a:pt x="11907" y="283369"/>
                  </a:lnTo>
                  <a:lnTo>
                    <a:pt x="0" y="92869"/>
                  </a:lnTo>
                  <a:lnTo>
                    <a:pt x="595313" y="50006"/>
                  </a:lnTo>
                  <a:lnTo>
                    <a:pt x="1173957" y="0"/>
                  </a:lnTo>
                  <a:lnTo>
                    <a:pt x="1173957" y="180975"/>
                  </a:lnTo>
                  <a:lnTo>
                    <a:pt x="504825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08D88C92-63DE-417E-9A49-F957379BD6BD}"/>
                </a:ext>
              </a:extLst>
            </p:cNvPr>
            <p:cNvSpPr/>
            <p:nvPr/>
          </p:nvSpPr>
          <p:spPr>
            <a:xfrm>
              <a:off x="5334000" y="3021013"/>
              <a:ext cx="1157288" cy="285750"/>
            </a:xfrm>
            <a:custGeom>
              <a:avLst/>
              <a:gdLst>
                <a:gd name="connsiteX0" fmla="*/ 504825 w 1157288"/>
                <a:gd name="connsiteY0" fmla="*/ 247650 h 285750"/>
                <a:gd name="connsiteX1" fmla="*/ 7144 w 1157288"/>
                <a:gd name="connsiteY1" fmla="*/ 285750 h 285750"/>
                <a:gd name="connsiteX2" fmla="*/ 0 w 1157288"/>
                <a:gd name="connsiteY2" fmla="*/ 104775 h 285750"/>
                <a:gd name="connsiteX3" fmla="*/ 642938 w 1157288"/>
                <a:gd name="connsiteY3" fmla="*/ 45244 h 285750"/>
                <a:gd name="connsiteX4" fmla="*/ 1157288 w 1157288"/>
                <a:gd name="connsiteY4" fmla="*/ 0 h 285750"/>
                <a:gd name="connsiteX5" fmla="*/ 1152525 w 1157288"/>
                <a:gd name="connsiteY5" fmla="*/ 204788 h 285750"/>
                <a:gd name="connsiteX6" fmla="*/ 504825 w 1157288"/>
                <a:gd name="connsiteY6" fmla="*/ 2476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288" h="285750">
                  <a:moveTo>
                    <a:pt x="504825" y="247650"/>
                  </a:moveTo>
                  <a:lnTo>
                    <a:pt x="7144" y="285750"/>
                  </a:lnTo>
                  <a:lnTo>
                    <a:pt x="0" y="104775"/>
                  </a:lnTo>
                  <a:lnTo>
                    <a:pt x="642938" y="45244"/>
                  </a:lnTo>
                  <a:lnTo>
                    <a:pt x="1157288" y="0"/>
                  </a:lnTo>
                  <a:lnTo>
                    <a:pt x="1152525" y="204788"/>
                  </a:lnTo>
                  <a:lnTo>
                    <a:pt x="504825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5A88DB3C-A2FF-464C-B5B3-D6443E956079}"/>
                </a:ext>
              </a:extLst>
            </p:cNvPr>
            <p:cNvSpPr/>
            <p:nvPr/>
          </p:nvSpPr>
          <p:spPr>
            <a:xfrm>
              <a:off x="3841750" y="3478214"/>
              <a:ext cx="4211638" cy="644525"/>
            </a:xfrm>
            <a:custGeom>
              <a:avLst/>
              <a:gdLst>
                <a:gd name="connsiteX0" fmla="*/ 2144931 w 4211678"/>
                <a:gd name="connsiteY0" fmla="*/ 356922 h 645859"/>
                <a:gd name="connsiteX1" fmla="*/ 1533064 w 4211678"/>
                <a:gd name="connsiteY1" fmla="*/ 401113 h 645859"/>
                <a:gd name="connsiteX2" fmla="*/ 1250926 w 4211678"/>
                <a:gd name="connsiteY2" fmla="*/ 458900 h 645859"/>
                <a:gd name="connsiteX3" fmla="*/ 958590 w 4211678"/>
                <a:gd name="connsiteY3" fmla="*/ 520087 h 645859"/>
                <a:gd name="connsiteX4" fmla="*/ 628862 w 4211678"/>
                <a:gd name="connsiteY4" fmla="*/ 591471 h 645859"/>
                <a:gd name="connsiteX5" fmla="*/ 435104 w 4211678"/>
                <a:gd name="connsiteY5" fmla="*/ 642460 h 645859"/>
                <a:gd name="connsiteX6" fmla="*/ 401112 w 4211678"/>
                <a:gd name="connsiteY6" fmla="*/ 645859 h 645859"/>
                <a:gd name="connsiteX7" fmla="*/ 343325 w 4211678"/>
                <a:gd name="connsiteY7" fmla="*/ 625464 h 645859"/>
                <a:gd name="connsiteX8" fmla="*/ 268541 w 4211678"/>
                <a:gd name="connsiteY8" fmla="*/ 588072 h 645859"/>
                <a:gd name="connsiteX9" fmla="*/ 197157 w 4211678"/>
                <a:gd name="connsiteY9" fmla="*/ 540482 h 645859"/>
                <a:gd name="connsiteX10" fmla="*/ 163164 w 4211678"/>
                <a:gd name="connsiteY10" fmla="*/ 509889 h 645859"/>
                <a:gd name="connsiteX11" fmla="*/ 95179 w 4211678"/>
                <a:gd name="connsiteY11" fmla="*/ 435105 h 645859"/>
                <a:gd name="connsiteX12" fmla="*/ 44190 w 4211678"/>
                <a:gd name="connsiteY12" fmla="*/ 370519 h 645859"/>
                <a:gd name="connsiteX13" fmla="*/ 10197 w 4211678"/>
                <a:gd name="connsiteY13" fmla="*/ 316131 h 645859"/>
                <a:gd name="connsiteX14" fmla="*/ 0 w 4211678"/>
                <a:gd name="connsiteY14" fmla="*/ 282139 h 645859"/>
                <a:gd name="connsiteX15" fmla="*/ 0 w 4211678"/>
                <a:gd name="connsiteY15" fmla="*/ 265142 h 645859"/>
                <a:gd name="connsiteX16" fmla="*/ 6798 w 4211678"/>
                <a:gd name="connsiteY16" fmla="*/ 254945 h 645859"/>
                <a:gd name="connsiteX17" fmla="*/ 30593 w 4211678"/>
                <a:gd name="connsiteY17" fmla="*/ 251545 h 645859"/>
                <a:gd name="connsiteX18" fmla="*/ 67985 w 4211678"/>
                <a:gd name="connsiteY18" fmla="*/ 258344 h 645859"/>
                <a:gd name="connsiteX19" fmla="*/ 108776 w 4211678"/>
                <a:gd name="connsiteY19" fmla="*/ 282139 h 645859"/>
                <a:gd name="connsiteX20" fmla="*/ 163164 w 4211678"/>
                <a:gd name="connsiteY20" fmla="*/ 312732 h 645859"/>
                <a:gd name="connsiteX21" fmla="*/ 224351 w 4211678"/>
                <a:gd name="connsiteY21" fmla="*/ 339926 h 645859"/>
                <a:gd name="connsiteX22" fmla="*/ 285537 w 4211678"/>
                <a:gd name="connsiteY22" fmla="*/ 360322 h 645859"/>
                <a:gd name="connsiteX23" fmla="*/ 377317 w 4211678"/>
                <a:gd name="connsiteY23" fmla="*/ 380717 h 645859"/>
                <a:gd name="connsiteX24" fmla="*/ 479295 w 4211678"/>
                <a:gd name="connsiteY24" fmla="*/ 387516 h 645859"/>
                <a:gd name="connsiteX25" fmla="*/ 642459 w 4211678"/>
                <a:gd name="connsiteY25" fmla="*/ 380717 h 645859"/>
                <a:gd name="connsiteX26" fmla="*/ 1383497 w 4211678"/>
                <a:gd name="connsiteY26" fmla="*/ 258344 h 645859"/>
                <a:gd name="connsiteX27" fmla="*/ 1536464 w 4211678"/>
                <a:gd name="connsiteY27" fmla="*/ 220952 h 645859"/>
                <a:gd name="connsiteX28" fmla="*/ 2631024 w 4211678"/>
                <a:gd name="connsiteY28" fmla="*/ 125773 h 645859"/>
                <a:gd name="connsiteX29" fmla="*/ 2828181 w 4211678"/>
                <a:gd name="connsiteY29" fmla="*/ 135971 h 645859"/>
                <a:gd name="connsiteX30" fmla="*/ 3198700 w 4211678"/>
                <a:gd name="connsiteY30" fmla="*/ 112176 h 645859"/>
                <a:gd name="connsiteX31" fmla="*/ 3450245 w 4211678"/>
                <a:gd name="connsiteY31" fmla="*/ 91780 h 645859"/>
                <a:gd name="connsiteX32" fmla="*/ 3613409 w 4211678"/>
                <a:gd name="connsiteY32" fmla="*/ 67986 h 645859"/>
                <a:gd name="connsiteX33" fmla="*/ 3660999 w 4211678"/>
                <a:gd name="connsiteY33" fmla="*/ 57788 h 645859"/>
                <a:gd name="connsiteX34" fmla="*/ 3783372 w 4211678"/>
                <a:gd name="connsiteY34" fmla="*/ 0 h 645859"/>
                <a:gd name="connsiteX35" fmla="*/ 3800368 w 4211678"/>
                <a:gd name="connsiteY35" fmla="*/ 3400 h 645859"/>
                <a:gd name="connsiteX36" fmla="*/ 3871753 w 4211678"/>
                <a:gd name="connsiteY36" fmla="*/ 23795 h 645859"/>
                <a:gd name="connsiteX37" fmla="*/ 3963533 w 4211678"/>
                <a:gd name="connsiteY37" fmla="*/ 57788 h 645859"/>
                <a:gd name="connsiteX38" fmla="*/ 4041716 w 4211678"/>
                <a:gd name="connsiteY38" fmla="*/ 91780 h 645859"/>
                <a:gd name="connsiteX39" fmla="*/ 4102902 w 4211678"/>
                <a:gd name="connsiteY39" fmla="*/ 129172 h 645859"/>
                <a:gd name="connsiteX40" fmla="*/ 4153891 w 4211678"/>
                <a:gd name="connsiteY40" fmla="*/ 173362 h 645859"/>
                <a:gd name="connsiteX41" fmla="*/ 4187884 w 4211678"/>
                <a:gd name="connsiteY41" fmla="*/ 217553 h 645859"/>
                <a:gd name="connsiteX42" fmla="*/ 4204880 w 4211678"/>
                <a:gd name="connsiteY42" fmla="*/ 254945 h 645859"/>
                <a:gd name="connsiteX43" fmla="*/ 4211678 w 4211678"/>
                <a:gd name="connsiteY43" fmla="*/ 285538 h 645859"/>
                <a:gd name="connsiteX44" fmla="*/ 4201481 w 4211678"/>
                <a:gd name="connsiteY44" fmla="*/ 302534 h 645859"/>
                <a:gd name="connsiteX45" fmla="*/ 4181085 w 4211678"/>
                <a:gd name="connsiteY45" fmla="*/ 322930 h 645859"/>
                <a:gd name="connsiteX46" fmla="*/ 4133496 w 4211678"/>
                <a:gd name="connsiteY46" fmla="*/ 333128 h 645859"/>
                <a:gd name="connsiteX47" fmla="*/ 4058712 w 4211678"/>
                <a:gd name="connsiteY47" fmla="*/ 333128 h 645859"/>
                <a:gd name="connsiteX48" fmla="*/ 3698391 w 4211678"/>
                <a:gd name="connsiteY48" fmla="*/ 309333 h 645859"/>
                <a:gd name="connsiteX49" fmla="*/ 3181704 w 4211678"/>
                <a:gd name="connsiteY49" fmla="*/ 319531 h 645859"/>
                <a:gd name="connsiteX50" fmla="*/ 2685412 w 4211678"/>
                <a:gd name="connsiteY50" fmla="*/ 336527 h 645859"/>
                <a:gd name="connsiteX51" fmla="*/ 2559640 w 4211678"/>
                <a:gd name="connsiteY51" fmla="*/ 322930 h 645859"/>
                <a:gd name="connsiteX52" fmla="*/ 2144931 w 4211678"/>
                <a:gd name="connsiteY52" fmla="*/ 356922 h 64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11678" h="645859">
                  <a:moveTo>
                    <a:pt x="2144931" y="356922"/>
                  </a:moveTo>
                  <a:lnTo>
                    <a:pt x="1533064" y="401113"/>
                  </a:lnTo>
                  <a:lnTo>
                    <a:pt x="1250926" y="458900"/>
                  </a:lnTo>
                  <a:lnTo>
                    <a:pt x="958590" y="520087"/>
                  </a:lnTo>
                  <a:lnTo>
                    <a:pt x="628862" y="591471"/>
                  </a:lnTo>
                  <a:lnTo>
                    <a:pt x="435104" y="642460"/>
                  </a:lnTo>
                  <a:lnTo>
                    <a:pt x="401112" y="645859"/>
                  </a:lnTo>
                  <a:lnTo>
                    <a:pt x="343325" y="625464"/>
                  </a:lnTo>
                  <a:lnTo>
                    <a:pt x="268541" y="588072"/>
                  </a:lnTo>
                  <a:lnTo>
                    <a:pt x="197157" y="540482"/>
                  </a:lnTo>
                  <a:lnTo>
                    <a:pt x="163164" y="509889"/>
                  </a:lnTo>
                  <a:lnTo>
                    <a:pt x="95179" y="435105"/>
                  </a:lnTo>
                  <a:lnTo>
                    <a:pt x="44190" y="370519"/>
                  </a:lnTo>
                  <a:lnTo>
                    <a:pt x="10197" y="316131"/>
                  </a:lnTo>
                  <a:lnTo>
                    <a:pt x="0" y="282139"/>
                  </a:lnTo>
                  <a:lnTo>
                    <a:pt x="0" y="265142"/>
                  </a:lnTo>
                  <a:lnTo>
                    <a:pt x="6798" y="254945"/>
                  </a:lnTo>
                  <a:lnTo>
                    <a:pt x="30593" y="251545"/>
                  </a:lnTo>
                  <a:lnTo>
                    <a:pt x="67985" y="258344"/>
                  </a:lnTo>
                  <a:lnTo>
                    <a:pt x="108776" y="282139"/>
                  </a:lnTo>
                  <a:lnTo>
                    <a:pt x="163164" y="312732"/>
                  </a:lnTo>
                  <a:lnTo>
                    <a:pt x="224351" y="339926"/>
                  </a:lnTo>
                  <a:lnTo>
                    <a:pt x="285537" y="360322"/>
                  </a:lnTo>
                  <a:lnTo>
                    <a:pt x="377317" y="380717"/>
                  </a:lnTo>
                  <a:lnTo>
                    <a:pt x="479295" y="387516"/>
                  </a:lnTo>
                  <a:lnTo>
                    <a:pt x="642459" y="380717"/>
                  </a:lnTo>
                  <a:lnTo>
                    <a:pt x="1383497" y="258344"/>
                  </a:lnTo>
                  <a:lnTo>
                    <a:pt x="1536464" y="220952"/>
                  </a:lnTo>
                  <a:lnTo>
                    <a:pt x="2631024" y="125773"/>
                  </a:lnTo>
                  <a:lnTo>
                    <a:pt x="2828181" y="135971"/>
                  </a:lnTo>
                  <a:lnTo>
                    <a:pt x="3198700" y="112176"/>
                  </a:lnTo>
                  <a:lnTo>
                    <a:pt x="3450245" y="91780"/>
                  </a:lnTo>
                  <a:lnTo>
                    <a:pt x="3613409" y="67986"/>
                  </a:lnTo>
                  <a:lnTo>
                    <a:pt x="3660999" y="57788"/>
                  </a:lnTo>
                  <a:lnTo>
                    <a:pt x="3783372" y="0"/>
                  </a:lnTo>
                  <a:lnTo>
                    <a:pt x="3800368" y="3400"/>
                  </a:lnTo>
                  <a:lnTo>
                    <a:pt x="3871753" y="23795"/>
                  </a:lnTo>
                  <a:lnTo>
                    <a:pt x="3963533" y="57788"/>
                  </a:lnTo>
                  <a:lnTo>
                    <a:pt x="4041716" y="91780"/>
                  </a:lnTo>
                  <a:lnTo>
                    <a:pt x="4102902" y="129172"/>
                  </a:lnTo>
                  <a:lnTo>
                    <a:pt x="4153891" y="173362"/>
                  </a:lnTo>
                  <a:lnTo>
                    <a:pt x="4187884" y="217553"/>
                  </a:lnTo>
                  <a:lnTo>
                    <a:pt x="4204880" y="254945"/>
                  </a:lnTo>
                  <a:lnTo>
                    <a:pt x="4211678" y="285538"/>
                  </a:lnTo>
                  <a:lnTo>
                    <a:pt x="4201481" y="302534"/>
                  </a:lnTo>
                  <a:lnTo>
                    <a:pt x="4181085" y="322930"/>
                  </a:lnTo>
                  <a:lnTo>
                    <a:pt x="4133496" y="333128"/>
                  </a:lnTo>
                  <a:lnTo>
                    <a:pt x="4058712" y="333128"/>
                  </a:lnTo>
                  <a:lnTo>
                    <a:pt x="3698391" y="309333"/>
                  </a:lnTo>
                  <a:lnTo>
                    <a:pt x="3181704" y="319531"/>
                  </a:lnTo>
                  <a:lnTo>
                    <a:pt x="2685412" y="336527"/>
                  </a:lnTo>
                  <a:lnTo>
                    <a:pt x="2559640" y="322930"/>
                  </a:lnTo>
                  <a:lnTo>
                    <a:pt x="2144931" y="3569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659AFD16-9FF2-4B57-9FC0-C4D1F3E5878C}"/>
                </a:ext>
              </a:extLst>
            </p:cNvPr>
            <p:cNvSpPr/>
            <p:nvPr/>
          </p:nvSpPr>
          <p:spPr>
            <a:xfrm>
              <a:off x="3838575" y="3814763"/>
              <a:ext cx="1619250" cy="1225550"/>
            </a:xfrm>
            <a:custGeom>
              <a:avLst/>
              <a:gdLst>
                <a:gd name="connsiteX0" fmla="*/ 1047750 w 1619250"/>
                <a:gd name="connsiteY0" fmla="*/ 616743 h 1226343"/>
                <a:gd name="connsiteX1" fmla="*/ 881063 w 1619250"/>
                <a:gd name="connsiteY1" fmla="*/ 750093 h 1226343"/>
                <a:gd name="connsiteX2" fmla="*/ 742950 w 1619250"/>
                <a:gd name="connsiteY2" fmla="*/ 850106 h 1226343"/>
                <a:gd name="connsiteX3" fmla="*/ 540544 w 1619250"/>
                <a:gd name="connsiteY3" fmla="*/ 981075 h 1226343"/>
                <a:gd name="connsiteX4" fmla="*/ 328613 w 1619250"/>
                <a:gd name="connsiteY4" fmla="*/ 1095375 h 1226343"/>
                <a:gd name="connsiteX5" fmla="*/ 71438 w 1619250"/>
                <a:gd name="connsiteY5" fmla="*/ 1219200 h 1226343"/>
                <a:gd name="connsiteX6" fmla="*/ 38100 w 1619250"/>
                <a:gd name="connsiteY6" fmla="*/ 1226343 h 1226343"/>
                <a:gd name="connsiteX7" fmla="*/ 11906 w 1619250"/>
                <a:gd name="connsiteY7" fmla="*/ 1226343 h 1226343"/>
                <a:gd name="connsiteX8" fmla="*/ 0 w 1619250"/>
                <a:gd name="connsiteY8" fmla="*/ 1216818 h 1226343"/>
                <a:gd name="connsiteX9" fmla="*/ 0 w 1619250"/>
                <a:gd name="connsiteY9" fmla="*/ 1200150 h 1226343"/>
                <a:gd name="connsiteX10" fmla="*/ 14288 w 1619250"/>
                <a:gd name="connsiteY10" fmla="*/ 1178718 h 1226343"/>
                <a:gd name="connsiteX11" fmla="*/ 42863 w 1619250"/>
                <a:gd name="connsiteY11" fmla="*/ 1150143 h 1226343"/>
                <a:gd name="connsiteX12" fmla="*/ 285750 w 1619250"/>
                <a:gd name="connsiteY12" fmla="*/ 995362 h 1226343"/>
                <a:gd name="connsiteX13" fmla="*/ 569119 w 1619250"/>
                <a:gd name="connsiteY13" fmla="*/ 776287 h 1226343"/>
                <a:gd name="connsiteX14" fmla="*/ 866775 w 1619250"/>
                <a:gd name="connsiteY14" fmla="*/ 521493 h 1226343"/>
                <a:gd name="connsiteX15" fmla="*/ 1102519 w 1619250"/>
                <a:gd name="connsiteY15" fmla="*/ 269081 h 1226343"/>
                <a:gd name="connsiteX16" fmla="*/ 1269206 w 1619250"/>
                <a:gd name="connsiteY16" fmla="*/ 64293 h 1226343"/>
                <a:gd name="connsiteX17" fmla="*/ 1619250 w 1619250"/>
                <a:gd name="connsiteY17" fmla="*/ 0 h 1226343"/>
                <a:gd name="connsiteX18" fmla="*/ 1550194 w 1619250"/>
                <a:gd name="connsiteY18" fmla="*/ 95250 h 1226343"/>
                <a:gd name="connsiteX19" fmla="*/ 1319213 w 1619250"/>
                <a:gd name="connsiteY19" fmla="*/ 347662 h 1226343"/>
                <a:gd name="connsiteX20" fmla="*/ 1157288 w 1619250"/>
                <a:gd name="connsiteY20" fmla="*/ 514350 h 1226343"/>
                <a:gd name="connsiteX21" fmla="*/ 1047750 w 1619250"/>
                <a:gd name="connsiteY21" fmla="*/ 616743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226343">
                  <a:moveTo>
                    <a:pt x="1047750" y="616743"/>
                  </a:moveTo>
                  <a:lnTo>
                    <a:pt x="881063" y="750093"/>
                  </a:lnTo>
                  <a:lnTo>
                    <a:pt x="742950" y="850106"/>
                  </a:lnTo>
                  <a:lnTo>
                    <a:pt x="540544" y="981075"/>
                  </a:lnTo>
                  <a:lnTo>
                    <a:pt x="328613" y="1095375"/>
                  </a:lnTo>
                  <a:lnTo>
                    <a:pt x="71438" y="1219200"/>
                  </a:lnTo>
                  <a:lnTo>
                    <a:pt x="38100" y="1226343"/>
                  </a:lnTo>
                  <a:lnTo>
                    <a:pt x="11906" y="1226343"/>
                  </a:lnTo>
                  <a:lnTo>
                    <a:pt x="0" y="1216818"/>
                  </a:lnTo>
                  <a:lnTo>
                    <a:pt x="0" y="1200150"/>
                  </a:lnTo>
                  <a:lnTo>
                    <a:pt x="14288" y="1178718"/>
                  </a:lnTo>
                  <a:lnTo>
                    <a:pt x="42863" y="1150143"/>
                  </a:lnTo>
                  <a:lnTo>
                    <a:pt x="285750" y="995362"/>
                  </a:lnTo>
                  <a:lnTo>
                    <a:pt x="569119" y="776287"/>
                  </a:lnTo>
                  <a:lnTo>
                    <a:pt x="866775" y="521493"/>
                  </a:lnTo>
                  <a:lnTo>
                    <a:pt x="1102519" y="269081"/>
                  </a:lnTo>
                  <a:lnTo>
                    <a:pt x="1269206" y="64293"/>
                  </a:lnTo>
                  <a:lnTo>
                    <a:pt x="1619250" y="0"/>
                  </a:lnTo>
                  <a:lnTo>
                    <a:pt x="1550194" y="95250"/>
                  </a:lnTo>
                  <a:lnTo>
                    <a:pt x="1319213" y="347662"/>
                  </a:lnTo>
                  <a:lnTo>
                    <a:pt x="1157288" y="514350"/>
                  </a:lnTo>
                  <a:lnTo>
                    <a:pt x="1047750" y="6167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FD29ACB1-CEDA-409C-8DA5-DD3A5B6EA4A9}"/>
                </a:ext>
              </a:extLst>
            </p:cNvPr>
            <p:cNvSpPr/>
            <p:nvPr/>
          </p:nvSpPr>
          <p:spPr>
            <a:xfrm>
              <a:off x="6291263" y="3751263"/>
              <a:ext cx="2157412" cy="1287462"/>
            </a:xfrm>
            <a:custGeom>
              <a:avLst/>
              <a:gdLst>
                <a:gd name="connsiteX0" fmla="*/ 788193 w 2157412"/>
                <a:gd name="connsiteY0" fmla="*/ 778669 h 1288256"/>
                <a:gd name="connsiteX1" fmla="*/ 283368 w 2157412"/>
                <a:gd name="connsiteY1" fmla="*/ 278606 h 1288256"/>
                <a:gd name="connsiteX2" fmla="*/ 0 w 2157412"/>
                <a:gd name="connsiteY2" fmla="*/ 0 h 1288256"/>
                <a:gd name="connsiteX3" fmla="*/ 259556 w 2157412"/>
                <a:gd name="connsiteY3" fmla="*/ 23812 h 1288256"/>
                <a:gd name="connsiteX4" fmla="*/ 359568 w 2157412"/>
                <a:gd name="connsiteY4" fmla="*/ 109537 h 1288256"/>
                <a:gd name="connsiteX5" fmla="*/ 559593 w 2157412"/>
                <a:gd name="connsiteY5" fmla="*/ 266700 h 1288256"/>
                <a:gd name="connsiteX6" fmla="*/ 890587 w 2157412"/>
                <a:gd name="connsiteY6" fmla="*/ 521494 h 1288256"/>
                <a:gd name="connsiteX7" fmla="*/ 1164431 w 2157412"/>
                <a:gd name="connsiteY7" fmla="*/ 731044 h 1288256"/>
                <a:gd name="connsiteX8" fmla="*/ 1293018 w 2157412"/>
                <a:gd name="connsiteY8" fmla="*/ 816769 h 1288256"/>
                <a:gd name="connsiteX9" fmla="*/ 1485900 w 2157412"/>
                <a:gd name="connsiteY9" fmla="*/ 921544 h 1288256"/>
                <a:gd name="connsiteX10" fmla="*/ 1745456 w 2157412"/>
                <a:gd name="connsiteY10" fmla="*/ 1031081 h 1288256"/>
                <a:gd name="connsiteX11" fmla="*/ 2043112 w 2157412"/>
                <a:gd name="connsiteY11" fmla="*/ 1121569 h 1288256"/>
                <a:gd name="connsiteX12" fmla="*/ 2097881 w 2157412"/>
                <a:gd name="connsiteY12" fmla="*/ 1138237 h 1288256"/>
                <a:gd name="connsiteX13" fmla="*/ 2133600 w 2157412"/>
                <a:gd name="connsiteY13" fmla="*/ 1154906 h 1288256"/>
                <a:gd name="connsiteX14" fmla="*/ 2150268 w 2157412"/>
                <a:gd name="connsiteY14" fmla="*/ 1169194 h 1288256"/>
                <a:gd name="connsiteX15" fmla="*/ 2157412 w 2157412"/>
                <a:gd name="connsiteY15" fmla="*/ 1181100 h 1288256"/>
                <a:gd name="connsiteX16" fmla="*/ 2150268 w 2157412"/>
                <a:gd name="connsiteY16" fmla="*/ 1197769 h 1288256"/>
                <a:gd name="connsiteX17" fmla="*/ 2128837 w 2157412"/>
                <a:gd name="connsiteY17" fmla="*/ 1212056 h 1288256"/>
                <a:gd name="connsiteX18" fmla="*/ 2069306 w 2157412"/>
                <a:gd name="connsiteY18" fmla="*/ 1235869 h 1288256"/>
                <a:gd name="connsiteX19" fmla="*/ 1919287 w 2157412"/>
                <a:gd name="connsiteY19" fmla="*/ 1264444 h 1288256"/>
                <a:gd name="connsiteX20" fmla="*/ 1738312 w 2157412"/>
                <a:gd name="connsiteY20" fmla="*/ 1278731 h 1288256"/>
                <a:gd name="connsiteX21" fmla="*/ 1569243 w 2157412"/>
                <a:gd name="connsiteY21" fmla="*/ 1288256 h 1288256"/>
                <a:gd name="connsiteX22" fmla="*/ 1454943 w 2157412"/>
                <a:gd name="connsiteY22" fmla="*/ 1288256 h 1288256"/>
                <a:gd name="connsiteX23" fmla="*/ 1388268 w 2157412"/>
                <a:gd name="connsiteY23" fmla="*/ 1283494 h 1288256"/>
                <a:gd name="connsiteX24" fmla="*/ 1335881 w 2157412"/>
                <a:gd name="connsiteY24" fmla="*/ 1273969 h 1288256"/>
                <a:gd name="connsiteX25" fmla="*/ 1285875 w 2157412"/>
                <a:gd name="connsiteY25" fmla="*/ 1252537 h 1288256"/>
                <a:gd name="connsiteX26" fmla="*/ 1226343 w 2157412"/>
                <a:gd name="connsiteY26" fmla="*/ 1216819 h 1288256"/>
                <a:gd name="connsiteX27" fmla="*/ 1040606 w 2157412"/>
                <a:gd name="connsiteY27" fmla="*/ 1040606 h 1288256"/>
                <a:gd name="connsiteX28" fmla="*/ 788193 w 2157412"/>
                <a:gd name="connsiteY28" fmla="*/ 778669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7412" h="1288256">
                  <a:moveTo>
                    <a:pt x="788193" y="778669"/>
                  </a:moveTo>
                  <a:lnTo>
                    <a:pt x="283368" y="278606"/>
                  </a:lnTo>
                  <a:lnTo>
                    <a:pt x="0" y="0"/>
                  </a:lnTo>
                  <a:lnTo>
                    <a:pt x="259556" y="23812"/>
                  </a:lnTo>
                  <a:lnTo>
                    <a:pt x="359568" y="109537"/>
                  </a:lnTo>
                  <a:lnTo>
                    <a:pt x="559593" y="266700"/>
                  </a:lnTo>
                  <a:lnTo>
                    <a:pt x="890587" y="521494"/>
                  </a:lnTo>
                  <a:lnTo>
                    <a:pt x="1164431" y="731044"/>
                  </a:lnTo>
                  <a:lnTo>
                    <a:pt x="1293018" y="816769"/>
                  </a:lnTo>
                  <a:lnTo>
                    <a:pt x="1485900" y="921544"/>
                  </a:lnTo>
                  <a:lnTo>
                    <a:pt x="1745456" y="1031081"/>
                  </a:lnTo>
                  <a:lnTo>
                    <a:pt x="2043112" y="1121569"/>
                  </a:lnTo>
                  <a:lnTo>
                    <a:pt x="2097881" y="1138237"/>
                  </a:lnTo>
                  <a:lnTo>
                    <a:pt x="2133600" y="1154906"/>
                  </a:lnTo>
                  <a:lnTo>
                    <a:pt x="2150268" y="1169194"/>
                  </a:lnTo>
                  <a:lnTo>
                    <a:pt x="2157412" y="1181100"/>
                  </a:lnTo>
                  <a:lnTo>
                    <a:pt x="2150268" y="1197769"/>
                  </a:lnTo>
                  <a:lnTo>
                    <a:pt x="2128837" y="1212056"/>
                  </a:lnTo>
                  <a:lnTo>
                    <a:pt x="2069306" y="1235869"/>
                  </a:lnTo>
                  <a:lnTo>
                    <a:pt x="1919287" y="1264444"/>
                  </a:lnTo>
                  <a:lnTo>
                    <a:pt x="1738312" y="1278731"/>
                  </a:lnTo>
                  <a:lnTo>
                    <a:pt x="1569243" y="1288256"/>
                  </a:lnTo>
                  <a:lnTo>
                    <a:pt x="1454943" y="1288256"/>
                  </a:lnTo>
                  <a:lnTo>
                    <a:pt x="1388268" y="1283494"/>
                  </a:lnTo>
                  <a:lnTo>
                    <a:pt x="1335881" y="1273969"/>
                  </a:lnTo>
                  <a:lnTo>
                    <a:pt x="1285875" y="1252537"/>
                  </a:lnTo>
                  <a:lnTo>
                    <a:pt x="1226343" y="1216819"/>
                  </a:lnTo>
                  <a:lnTo>
                    <a:pt x="1040606" y="1040606"/>
                  </a:lnTo>
                  <a:lnTo>
                    <a:pt x="788193" y="778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89A6924-6DDE-4F5E-AAF0-BF248B208948}"/>
                </a:ext>
              </a:extLst>
            </p:cNvPr>
            <p:cNvSpPr/>
            <p:nvPr/>
          </p:nvSpPr>
          <p:spPr>
            <a:xfrm>
              <a:off x="5634039" y="4010026"/>
              <a:ext cx="522287" cy="1585913"/>
            </a:xfrm>
            <a:custGeom>
              <a:avLst/>
              <a:gdLst>
                <a:gd name="connsiteX0" fmla="*/ 185737 w 521493"/>
                <a:gd name="connsiteY0" fmla="*/ 1104900 h 1585913"/>
                <a:gd name="connsiteX1" fmla="*/ 188118 w 521493"/>
                <a:gd name="connsiteY1" fmla="*/ 359569 h 1585913"/>
                <a:gd name="connsiteX2" fmla="*/ 183356 w 521493"/>
                <a:gd name="connsiteY2" fmla="*/ 292894 h 1585913"/>
                <a:gd name="connsiteX3" fmla="*/ 176212 w 521493"/>
                <a:gd name="connsiteY3" fmla="*/ 238125 h 1585913"/>
                <a:gd name="connsiteX4" fmla="*/ 164306 w 521493"/>
                <a:gd name="connsiteY4" fmla="*/ 195263 h 1585913"/>
                <a:gd name="connsiteX5" fmla="*/ 147637 w 521493"/>
                <a:gd name="connsiteY5" fmla="*/ 166688 h 1585913"/>
                <a:gd name="connsiteX6" fmla="*/ 123825 w 521493"/>
                <a:gd name="connsiteY6" fmla="*/ 135731 h 1585913"/>
                <a:gd name="connsiteX7" fmla="*/ 95250 w 521493"/>
                <a:gd name="connsiteY7" fmla="*/ 107156 h 1585913"/>
                <a:gd name="connsiteX8" fmla="*/ 54768 w 521493"/>
                <a:gd name="connsiteY8" fmla="*/ 83344 h 1585913"/>
                <a:gd name="connsiteX9" fmla="*/ 26193 w 521493"/>
                <a:gd name="connsiteY9" fmla="*/ 69056 h 1585913"/>
                <a:gd name="connsiteX10" fmla="*/ 7143 w 521493"/>
                <a:gd name="connsiteY10" fmla="*/ 50006 h 1585913"/>
                <a:gd name="connsiteX11" fmla="*/ 0 w 521493"/>
                <a:gd name="connsiteY11" fmla="*/ 26194 h 1585913"/>
                <a:gd name="connsiteX12" fmla="*/ 7143 w 521493"/>
                <a:gd name="connsiteY12" fmla="*/ 9525 h 1585913"/>
                <a:gd name="connsiteX13" fmla="*/ 28575 w 521493"/>
                <a:gd name="connsiteY13" fmla="*/ 4763 h 1585913"/>
                <a:gd name="connsiteX14" fmla="*/ 64293 w 521493"/>
                <a:gd name="connsiteY14" fmla="*/ 0 h 1585913"/>
                <a:gd name="connsiteX15" fmla="*/ 128587 w 521493"/>
                <a:gd name="connsiteY15" fmla="*/ 7144 h 1585913"/>
                <a:gd name="connsiteX16" fmla="*/ 223837 w 521493"/>
                <a:gd name="connsiteY16" fmla="*/ 26194 h 1585913"/>
                <a:gd name="connsiteX17" fmla="*/ 319087 w 521493"/>
                <a:gd name="connsiteY17" fmla="*/ 52388 h 1585913"/>
                <a:gd name="connsiteX18" fmla="*/ 388143 w 521493"/>
                <a:gd name="connsiteY18" fmla="*/ 83344 h 1585913"/>
                <a:gd name="connsiteX19" fmla="*/ 438150 w 521493"/>
                <a:gd name="connsiteY19" fmla="*/ 111919 h 1585913"/>
                <a:gd name="connsiteX20" fmla="*/ 473868 w 521493"/>
                <a:gd name="connsiteY20" fmla="*/ 145256 h 1585913"/>
                <a:gd name="connsiteX21" fmla="*/ 504825 w 521493"/>
                <a:gd name="connsiteY21" fmla="*/ 173831 h 1585913"/>
                <a:gd name="connsiteX22" fmla="*/ 521493 w 521493"/>
                <a:gd name="connsiteY22" fmla="*/ 204788 h 1585913"/>
                <a:gd name="connsiteX23" fmla="*/ 521493 w 521493"/>
                <a:gd name="connsiteY23" fmla="*/ 221456 h 1585913"/>
                <a:gd name="connsiteX24" fmla="*/ 509587 w 521493"/>
                <a:gd name="connsiteY24" fmla="*/ 242888 h 1585913"/>
                <a:gd name="connsiteX25" fmla="*/ 478631 w 521493"/>
                <a:gd name="connsiteY25" fmla="*/ 266700 h 1585913"/>
                <a:gd name="connsiteX26" fmla="*/ 454818 w 521493"/>
                <a:gd name="connsiteY26" fmla="*/ 304800 h 1585913"/>
                <a:gd name="connsiteX27" fmla="*/ 438150 w 521493"/>
                <a:gd name="connsiteY27" fmla="*/ 369094 h 1585913"/>
                <a:gd name="connsiteX28" fmla="*/ 431006 w 521493"/>
                <a:gd name="connsiteY28" fmla="*/ 433388 h 1585913"/>
                <a:gd name="connsiteX29" fmla="*/ 438150 w 521493"/>
                <a:gd name="connsiteY29" fmla="*/ 783431 h 1585913"/>
                <a:gd name="connsiteX30" fmla="*/ 428625 w 521493"/>
                <a:gd name="connsiteY30" fmla="*/ 1071563 h 1585913"/>
                <a:gd name="connsiteX31" fmla="*/ 411956 w 521493"/>
                <a:gd name="connsiteY31" fmla="*/ 1557338 h 1585913"/>
                <a:gd name="connsiteX32" fmla="*/ 188118 w 521493"/>
                <a:gd name="connsiteY32" fmla="*/ 1585913 h 1585913"/>
                <a:gd name="connsiteX33" fmla="*/ 185737 w 521493"/>
                <a:gd name="connsiteY33" fmla="*/ 1104900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585913">
                  <a:moveTo>
                    <a:pt x="185737" y="1104900"/>
                  </a:moveTo>
                  <a:cubicBezTo>
                    <a:pt x="186531" y="856456"/>
                    <a:pt x="187324" y="608013"/>
                    <a:pt x="188118" y="359569"/>
                  </a:cubicBezTo>
                  <a:lnTo>
                    <a:pt x="183356" y="292894"/>
                  </a:lnTo>
                  <a:lnTo>
                    <a:pt x="176212" y="238125"/>
                  </a:lnTo>
                  <a:lnTo>
                    <a:pt x="164306" y="195263"/>
                  </a:lnTo>
                  <a:lnTo>
                    <a:pt x="147637" y="166688"/>
                  </a:lnTo>
                  <a:lnTo>
                    <a:pt x="123825" y="135731"/>
                  </a:lnTo>
                  <a:lnTo>
                    <a:pt x="95250" y="107156"/>
                  </a:lnTo>
                  <a:lnTo>
                    <a:pt x="54768" y="83344"/>
                  </a:lnTo>
                  <a:lnTo>
                    <a:pt x="26193" y="69056"/>
                  </a:lnTo>
                  <a:lnTo>
                    <a:pt x="7143" y="50006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8575" y="4763"/>
                  </a:lnTo>
                  <a:lnTo>
                    <a:pt x="64293" y="0"/>
                  </a:lnTo>
                  <a:lnTo>
                    <a:pt x="128587" y="7144"/>
                  </a:lnTo>
                  <a:lnTo>
                    <a:pt x="223837" y="26194"/>
                  </a:lnTo>
                  <a:lnTo>
                    <a:pt x="319087" y="52388"/>
                  </a:lnTo>
                  <a:lnTo>
                    <a:pt x="388143" y="83344"/>
                  </a:lnTo>
                  <a:lnTo>
                    <a:pt x="438150" y="111919"/>
                  </a:lnTo>
                  <a:lnTo>
                    <a:pt x="473868" y="145256"/>
                  </a:lnTo>
                  <a:lnTo>
                    <a:pt x="504825" y="173831"/>
                  </a:lnTo>
                  <a:lnTo>
                    <a:pt x="521493" y="204788"/>
                  </a:lnTo>
                  <a:lnTo>
                    <a:pt x="521493" y="221456"/>
                  </a:lnTo>
                  <a:lnTo>
                    <a:pt x="509587" y="242888"/>
                  </a:lnTo>
                  <a:lnTo>
                    <a:pt x="478631" y="266700"/>
                  </a:lnTo>
                  <a:lnTo>
                    <a:pt x="454818" y="304800"/>
                  </a:lnTo>
                  <a:lnTo>
                    <a:pt x="438150" y="369094"/>
                  </a:lnTo>
                  <a:lnTo>
                    <a:pt x="431006" y="433388"/>
                  </a:lnTo>
                  <a:lnTo>
                    <a:pt x="438150" y="783431"/>
                  </a:lnTo>
                  <a:lnTo>
                    <a:pt x="428625" y="1071563"/>
                  </a:lnTo>
                  <a:lnTo>
                    <a:pt x="411956" y="1557338"/>
                  </a:lnTo>
                  <a:lnTo>
                    <a:pt x="188118" y="1585913"/>
                  </a:lnTo>
                  <a:cubicBezTo>
                    <a:pt x="187324" y="1423194"/>
                    <a:pt x="186531" y="1260475"/>
                    <a:pt x="185737" y="1104900"/>
                  </a:cubicBez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BDCDC140-6077-43C2-BF05-961E0BF89450}"/>
                </a:ext>
              </a:extLst>
            </p:cNvPr>
            <p:cNvSpPr/>
            <p:nvPr/>
          </p:nvSpPr>
          <p:spPr>
            <a:xfrm>
              <a:off x="4289426" y="5395914"/>
              <a:ext cx="3349625" cy="490537"/>
            </a:xfrm>
            <a:custGeom>
              <a:avLst/>
              <a:gdLst>
                <a:gd name="connsiteX0" fmla="*/ 2117272 w 3350079"/>
                <a:gd name="connsiteY0" fmla="*/ 261257 h 489857"/>
                <a:gd name="connsiteX1" fmla="*/ 1543050 w 3350079"/>
                <a:gd name="connsiteY1" fmla="*/ 285750 h 489857"/>
                <a:gd name="connsiteX2" fmla="*/ 1156608 w 3350079"/>
                <a:gd name="connsiteY2" fmla="*/ 326571 h 489857"/>
                <a:gd name="connsiteX3" fmla="*/ 996043 w 3350079"/>
                <a:gd name="connsiteY3" fmla="*/ 348343 h 489857"/>
                <a:gd name="connsiteX4" fmla="*/ 756558 w 3350079"/>
                <a:gd name="connsiteY4" fmla="*/ 394607 h 489857"/>
                <a:gd name="connsiteX5" fmla="*/ 536122 w 3350079"/>
                <a:gd name="connsiteY5" fmla="*/ 451757 h 489857"/>
                <a:gd name="connsiteX6" fmla="*/ 413658 w 3350079"/>
                <a:gd name="connsiteY6" fmla="*/ 489857 h 489857"/>
                <a:gd name="connsiteX7" fmla="*/ 391886 w 3350079"/>
                <a:gd name="connsiteY7" fmla="*/ 489857 h 489857"/>
                <a:gd name="connsiteX8" fmla="*/ 302079 w 3350079"/>
                <a:gd name="connsiteY8" fmla="*/ 446314 h 489857"/>
                <a:gd name="connsiteX9" fmla="*/ 157843 w 3350079"/>
                <a:gd name="connsiteY9" fmla="*/ 345621 h 489857"/>
                <a:gd name="connsiteX10" fmla="*/ 59872 w 3350079"/>
                <a:gd name="connsiteY10" fmla="*/ 269421 h 489857"/>
                <a:gd name="connsiteX11" fmla="*/ 16329 w 3350079"/>
                <a:gd name="connsiteY11" fmla="*/ 231321 h 489857"/>
                <a:gd name="connsiteX12" fmla="*/ 2722 w 3350079"/>
                <a:gd name="connsiteY12" fmla="*/ 212271 h 489857"/>
                <a:gd name="connsiteX13" fmla="*/ 0 w 3350079"/>
                <a:gd name="connsiteY13" fmla="*/ 185057 h 489857"/>
                <a:gd name="connsiteX14" fmla="*/ 2722 w 3350079"/>
                <a:gd name="connsiteY14" fmla="*/ 171450 h 489857"/>
                <a:gd name="connsiteX15" fmla="*/ 13608 w 3350079"/>
                <a:gd name="connsiteY15" fmla="*/ 163286 h 489857"/>
                <a:gd name="connsiteX16" fmla="*/ 29936 w 3350079"/>
                <a:gd name="connsiteY16" fmla="*/ 163286 h 489857"/>
                <a:gd name="connsiteX17" fmla="*/ 68036 w 3350079"/>
                <a:gd name="connsiteY17" fmla="*/ 174171 h 489857"/>
                <a:gd name="connsiteX18" fmla="*/ 106136 w 3350079"/>
                <a:gd name="connsiteY18" fmla="*/ 182336 h 489857"/>
                <a:gd name="connsiteX19" fmla="*/ 255815 w 3350079"/>
                <a:gd name="connsiteY19" fmla="*/ 206828 h 489857"/>
                <a:gd name="connsiteX20" fmla="*/ 419100 w 3350079"/>
                <a:gd name="connsiteY20" fmla="*/ 228600 h 489857"/>
                <a:gd name="connsiteX21" fmla="*/ 478972 w 3350079"/>
                <a:gd name="connsiteY21" fmla="*/ 228600 h 489857"/>
                <a:gd name="connsiteX22" fmla="*/ 623208 w 3350079"/>
                <a:gd name="connsiteY22" fmla="*/ 220436 h 489857"/>
                <a:gd name="connsiteX23" fmla="*/ 1012372 w 3350079"/>
                <a:gd name="connsiteY23" fmla="*/ 166007 h 489857"/>
                <a:gd name="connsiteX24" fmla="*/ 1548493 w 3350079"/>
                <a:gd name="connsiteY24" fmla="*/ 106136 h 489857"/>
                <a:gd name="connsiteX25" fmla="*/ 1747158 w 3350079"/>
                <a:gd name="connsiteY25" fmla="*/ 89807 h 489857"/>
                <a:gd name="connsiteX26" fmla="*/ 2373086 w 3350079"/>
                <a:gd name="connsiteY26" fmla="*/ 84364 h 489857"/>
                <a:gd name="connsiteX27" fmla="*/ 2656115 w 3350079"/>
                <a:gd name="connsiteY27" fmla="*/ 68036 h 489857"/>
                <a:gd name="connsiteX28" fmla="*/ 2726872 w 3350079"/>
                <a:gd name="connsiteY28" fmla="*/ 57150 h 489857"/>
                <a:gd name="connsiteX29" fmla="*/ 2873829 w 3350079"/>
                <a:gd name="connsiteY29" fmla="*/ 0 h 489857"/>
                <a:gd name="connsiteX30" fmla="*/ 2901043 w 3350079"/>
                <a:gd name="connsiteY30" fmla="*/ 5443 h 489857"/>
                <a:gd name="connsiteX31" fmla="*/ 3023508 w 3350079"/>
                <a:gd name="connsiteY31" fmla="*/ 48986 h 489857"/>
                <a:gd name="connsiteX32" fmla="*/ 3178629 w 3350079"/>
                <a:gd name="connsiteY32" fmla="*/ 119743 h 489857"/>
                <a:gd name="connsiteX33" fmla="*/ 3317422 w 3350079"/>
                <a:gd name="connsiteY33" fmla="*/ 195943 h 489857"/>
                <a:gd name="connsiteX34" fmla="*/ 3333750 w 3350079"/>
                <a:gd name="connsiteY34" fmla="*/ 214993 h 489857"/>
                <a:gd name="connsiteX35" fmla="*/ 3350079 w 3350079"/>
                <a:gd name="connsiteY35" fmla="*/ 269421 h 489857"/>
                <a:gd name="connsiteX36" fmla="*/ 3350079 w 3350079"/>
                <a:gd name="connsiteY36" fmla="*/ 299357 h 489857"/>
                <a:gd name="connsiteX37" fmla="*/ 3333750 w 3350079"/>
                <a:gd name="connsiteY37" fmla="*/ 332014 h 489857"/>
                <a:gd name="connsiteX38" fmla="*/ 3306536 w 3350079"/>
                <a:gd name="connsiteY38" fmla="*/ 345621 h 489857"/>
                <a:gd name="connsiteX39" fmla="*/ 3265715 w 3350079"/>
                <a:gd name="connsiteY39" fmla="*/ 356507 h 489857"/>
                <a:gd name="connsiteX40" fmla="*/ 3214008 w 3350079"/>
                <a:gd name="connsiteY40" fmla="*/ 351064 h 489857"/>
                <a:gd name="connsiteX41" fmla="*/ 2988129 w 3350079"/>
                <a:gd name="connsiteY41" fmla="*/ 310243 h 489857"/>
                <a:gd name="connsiteX42" fmla="*/ 2784022 w 3350079"/>
                <a:gd name="connsiteY42" fmla="*/ 288471 h 489857"/>
                <a:gd name="connsiteX43" fmla="*/ 2465615 w 3350079"/>
                <a:gd name="connsiteY43" fmla="*/ 266700 h 489857"/>
                <a:gd name="connsiteX44" fmla="*/ 2117272 w 3350079"/>
                <a:gd name="connsiteY44" fmla="*/ 261257 h 4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50079" h="489857">
                  <a:moveTo>
                    <a:pt x="2117272" y="261257"/>
                  </a:moveTo>
                  <a:lnTo>
                    <a:pt x="1543050" y="285750"/>
                  </a:lnTo>
                  <a:lnTo>
                    <a:pt x="1156608" y="326571"/>
                  </a:lnTo>
                  <a:lnTo>
                    <a:pt x="996043" y="348343"/>
                  </a:lnTo>
                  <a:lnTo>
                    <a:pt x="756558" y="394607"/>
                  </a:lnTo>
                  <a:lnTo>
                    <a:pt x="536122" y="451757"/>
                  </a:lnTo>
                  <a:lnTo>
                    <a:pt x="413658" y="489857"/>
                  </a:lnTo>
                  <a:lnTo>
                    <a:pt x="391886" y="489857"/>
                  </a:lnTo>
                  <a:lnTo>
                    <a:pt x="302079" y="446314"/>
                  </a:lnTo>
                  <a:lnTo>
                    <a:pt x="157843" y="345621"/>
                  </a:lnTo>
                  <a:lnTo>
                    <a:pt x="59872" y="269421"/>
                  </a:lnTo>
                  <a:lnTo>
                    <a:pt x="16329" y="231321"/>
                  </a:lnTo>
                  <a:lnTo>
                    <a:pt x="2722" y="212271"/>
                  </a:lnTo>
                  <a:lnTo>
                    <a:pt x="0" y="185057"/>
                  </a:lnTo>
                  <a:lnTo>
                    <a:pt x="2722" y="171450"/>
                  </a:lnTo>
                  <a:lnTo>
                    <a:pt x="13608" y="163286"/>
                  </a:lnTo>
                  <a:lnTo>
                    <a:pt x="29936" y="163286"/>
                  </a:lnTo>
                  <a:lnTo>
                    <a:pt x="68036" y="174171"/>
                  </a:lnTo>
                  <a:lnTo>
                    <a:pt x="106136" y="182336"/>
                  </a:lnTo>
                  <a:lnTo>
                    <a:pt x="255815" y="206828"/>
                  </a:lnTo>
                  <a:lnTo>
                    <a:pt x="419100" y="228600"/>
                  </a:lnTo>
                  <a:lnTo>
                    <a:pt x="478972" y="228600"/>
                  </a:lnTo>
                  <a:lnTo>
                    <a:pt x="623208" y="220436"/>
                  </a:lnTo>
                  <a:lnTo>
                    <a:pt x="1012372" y="166007"/>
                  </a:lnTo>
                  <a:lnTo>
                    <a:pt x="1548493" y="106136"/>
                  </a:lnTo>
                  <a:lnTo>
                    <a:pt x="1747158" y="89807"/>
                  </a:lnTo>
                  <a:lnTo>
                    <a:pt x="2373086" y="84364"/>
                  </a:lnTo>
                  <a:lnTo>
                    <a:pt x="2656115" y="68036"/>
                  </a:lnTo>
                  <a:lnTo>
                    <a:pt x="2726872" y="57150"/>
                  </a:lnTo>
                  <a:lnTo>
                    <a:pt x="2873829" y="0"/>
                  </a:lnTo>
                  <a:lnTo>
                    <a:pt x="2901043" y="5443"/>
                  </a:lnTo>
                  <a:lnTo>
                    <a:pt x="3023508" y="48986"/>
                  </a:lnTo>
                  <a:lnTo>
                    <a:pt x="3178629" y="119743"/>
                  </a:lnTo>
                  <a:lnTo>
                    <a:pt x="3317422" y="195943"/>
                  </a:lnTo>
                  <a:lnTo>
                    <a:pt x="3333750" y="214993"/>
                  </a:lnTo>
                  <a:lnTo>
                    <a:pt x="3350079" y="269421"/>
                  </a:lnTo>
                  <a:lnTo>
                    <a:pt x="3350079" y="299357"/>
                  </a:lnTo>
                  <a:lnTo>
                    <a:pt x="3333750" y="332014"/>
                  </a:lnTo>
                  <a:lnTo>
                    <a:pt x="3306536" y="345621"/>
                  </a:lnTo>
                  <a:lnTo>
                    <a:pt x="3265715" y="356507"/>
                  </a:lnTo>
                  <a:lnTo>
                    <a:pt x="3214008" y="351064"/>
                  </a:lnTo>
                  <a:lnTo>
                    <a:pt x="2988129" y="310243"/>
                  </a:lnTo>
                  <a:lnTo>
                    <a:pt x="2784022" y="288471"/>
                  </a:lnTo>
                  <a:lnTo>
                    <a:pt x="2465615" y="266700"/>
                  </a:lnTo>
                  <a:lnTo>
                    <a:pt x="2117272" y="261257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AC7541CE-94F4-4A1C-92F8-9EEEA5ECF49E}"/>
              </a:ext>
            </a:extLst>
          </p:cNvPr>
          <p:cNvGrpSpPr/>
          <p:nvPr/>
        </p:nvGrpSpPr>
        <p:grpSpPr>
          <a:xfrm>
            <a:off x="3838575" y="1462088"/>
            <a:ext cx="4610100" cy="4424363"/>
            <a:chOff x="3838575" y="1462088"/>
            <a:chExt cx="4610100" cy="4424363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36364379-36DE-4007-B24D-7E8E8CBAD68D}"/>
                </a:ext>
              </a:extLst>
            </p:cNvPr>
            <p:cNvSpPr/>
            <p:nvPr/>
          </p:nvSpPr>
          <p:spPr>
            <a:xfrm>
              <a:off x="4263232" y="1868489"/>
              <a:ext cx="3367088" cy="536575"/>
            </a:xfrm>
            <a:custGeom>
              <a:avLst/>
              <a:gdLst>
                <a:gd name="connsiteX0" fmla="*/ 1745148 w 3366261"/>
                <a:gd name="connsiteY0" fmla="*/ 323068 h 536525"/>
                <a:gd name="connsiteX1" fmla="*/ 1113434 w 3366261"/>
                <a:gd name="connsiteY1" fmla="*/ 403836 h 536525"/>
                <a:gd name="connsiteX2" fmla="*/ 934592 w 3366261"/>
                <a:gd name="connsiteY2" fmla="*/ 421143 h 536525"/>
                <a:gd name="connsiteX3" fmla="*/ 611523 w 3366261"/>
                <a:gd name="connsiteY3" fmla="*/ 478834 h 536525"/>
                <a:gd name="connsiteX4" fmla="*/ 383644 w 3366261"/>
                <a:gd name="connsiteY4" fmla="*/ 533640 h 536525"/>
                <a:gd name="connsiteX5" fmla="*/ 346145 w 3366261"/>
                <a:gd name="connsiteY5" fmla="*/ 536525 h 536525"/>
                <a:gd name="connsiteX6" fmla="*/ 294223 w 3366261"/>
                <a:gd name="connsiteY6" fmla="*/ 524986 h 536525"/>
                <a:gd name="connsiteX7" fmla="*/ 248071 w 3366261"/>
                <a:gd name="connsiteY7" fmla="*/ 501910 h 536525"/>
                <a:gd name="connsiteX8" fmla="*/ 204803 w 3366261"/>
                <a:gd name="connsiteY8" fmla="*/ 475949 h 536525"/>
                <a:gd name="connsiteX9" fmla="*/ 167304 w 3366261"/>
                <a:gd name="connsiteY9" fmla="*/ 444219 h 536525"/>
                <a:gd name="connsiteX10" fmla="*/ 95190 w 3366261"/>
                <a:gd name="connsiteY10" fmla="*/ 354798 h 536525"/>
                <a:gd name="connsiteX11" fmla="*/ 37499 w 3366261"/>
                <a:gd name="connsiteY11" fmla="*/ 282685 h 536525"/>
                <a:gd name="connsiteX12" fmla="*/ 14423 w 3366261"/>
                <a:gd name="connsiteY12" fmla="*/ 250955 h 536525"/>
                <a:gd name="connsiteX13" fmla="*/ 2885 w 3366261"/>
                <a:gd name="connsiteY13" fmla="*/ 216340 h 536525"/>
                <a:gd name="connsiteX14" fmla="*/ 0 w 3366261"/>
                <a:gd name="connsiteY14" fmla="*/ 193264 h 536525"/>
                <a:gd name="connsiteX15" fmla="*/ 8654 w 3366261"/>
                <a:gd name="connsiteY15" fmla="*/ 178841 h 536525"/>
                <a:gd name="connsiteX16" fmla="*/ 25961 w 3366261"/>
                <a:gd name="connsiteY16" fmla="*/ 178841 h 536525"/>
                <a:gd name="connsiteX17" fmla="*/ 54806 w 3366261"/>
                <a:gd name="connsiteY17" fmla="*/ 193264 h 536525"/>
                <a:gd name="connsiteX18" fmla="*/ 126920 w 3366261"/>
                <a:gd name="connsiteY18" fmla="*/ 239417 h 536525"/>
                <a:gd name="connsiteX19" fmla="*/ 167304 w 3366261"/>
                <a:gd name="connsiteY19" fmla="*/ 256724 h 536525"/>
                <a:gd name="connsiteX20" fmla="*/ 245186 w 3366261"/>
                <a:gd name="connsiteY20" fmla="*/ 285569 h 536525"/>
                <a:gd name="connsiteX21" fmla="*/ 317300 w 3366261"/>
                <a:gd name="connsiteY21" fmla="*/ 299992 h 536525"/>
                <a:gd name="connsiteX22" fmla="*/ 398067 w 3366261"/>
                <a:gd name="connsiteY22" fmla="*/ 311530 h 536525"/>
                <a:gd name="connsiteX23" fmla="*/ 444220 w 3366261"/>
                <a:gd name="connsiteY23" fmla="*/ 311530 h 536525"/>
                <a:gd name="connsiteX24" fmla="*/ 585562 w 3366261"/>
                <a:gd name="connsiteY24" fmla="*/ 294223 h 536525"/>
                <a:gd name="connsiteX25" fmla="*/ 940361 w 3366261"/>
                <a:gd name="connsiteY25" fmla="*/ 239417 h 536525"/>
                <a:gd name="connsiteX26" fmla="*/ 1116318 w 3366261"/>
                <a:gd name="connsiteY26" fmla="*/ 207687 h 536525"/>
                <a:gd name="connsiteX27" fmla="*/ 1748033 w 3366261"/>
                <a:gd name="connsiteY27" fmla="*/ 135573 h 536525"/>
                <a:gd name="connsiteX28" fmla="*/ 2209560 w 3366261"/>
                <a:gd name="connsiteY28" fmla="*/ 83651 h 536525"/>
                <a:gd name="connsiteX29" fmla="*/ 2376863 w 3366261"/>
                <a:gd name="connsiteY29" fmla="*/ 86536 h 536525"/>
                <a:gd name="connsiteX30" fmla="*/ 2757623 w 3366261"/>
                <a:gd name="connsiteY30" fmla="*/ 89420 h 536525"/>
                <a:gd name="connsiteX31" fmla="*/ 2826852 w 3366261"/>
                <a:gd name="connsiteY31" fmla="*/ 60575 h 536525"/>
                <a:gd name="connsiteX32" fmla="*/ 2936464 w 3366261"/>
                <a:gd name="connsiteY32" fmla="*/ 0 h 536525"/>
                <a:gd name="connsiteX33" fmla="*/ 2962425 w 3366261"/>
                <a:gd name="connsiteY33" fmla="*/ 0 h 536525"/>
                <a:gd name="connsiteX34" fmla="*/ 3028770 w 3366261"/>
                <a:gd name="connsiteY34" fmla="*/ 11538 h 536525"/>
                <a:gd name="connsiteX35" fmla="*/ 3097999 w 3366261"/>
                <a:gd name="connsiteY35" fmla="*/ 34614 h 536525"/>
                <a:gd name="connsiteX36" fmla="*/ 3141267 w 3366261"/>
                <a:gd name="connsiteY36" fmla="*/ 60575 h 536525"/>
                <a:gd name="connsiteX37" fmla="*/ 3213381 w 3366261"/>
                <a:gd name="connsiteY37" fmla="*/ 89420 h 536525"/>
                <a:gd name="connsiteX38" fmla="*/ 3268187 w 3366261"/>
                <a:gd name="connsiteY38" fmla="*/ 115381 h 536525"/>
                <a:gd name="connsiteX39" fmla="*/ 3305686 w 3366261"/>
                <a:gd name="connsiteY39" fmla="*/ 141342 h 536525"/>
                <a:gd name="connsiteX40" fmla="*/ 3343185 w 3366261"/>
                <a:gd name="connsiteY40" fmla="*/ 170188 h 536525"/>
                <a:gd name="connsiteX41" fmla="*/ 3357608 w 3366261"/>
                <a:gd name="connsiteY41" fmla="*/ 199033 h 536525"/>
                <a:gd name="connsiteX42" fmla="*/ 3366261 w 3366261"/>
                <a:gd name="connsiteY42" fmla="*/ 230763 h 536525"/>
                <a:gd name="connsiteX43" fmla="*/ 3360492 w 3366261"/>
                <a:gd name="connsiteY43" fmla="*/ 256724 h 536525"/>
                <a:gd name="connsiteX44" fmla="*/ 3346069 w 3366261"/>
                <a:gd name="connsiteY44" fmla="*/ 276916 h 536525"/>
                <a:gd name="connsiteX45" fmla="*/ 3314340 w 3366261"/>
                <a:gd name="connsiteY45" fmla="*/ 288454 h 536525"/>
                <a:gd name="connsiteX46" fmla="*/ 3262418 w 3366261"/>
                <a:gd name="connsiteY46" fmla="*/ 297107 h 536525"/>
                <a:gd name="connsiteX47" fmla="*/ 3147036 w 3366261"/>
                <a:gd name="connsiteY47" fmla="*/ 294223 h 536525"/>
                <a:gd name="connsiteX48" fmla="*/ 2962425 w 3366261"/>
                <a:gd name="connsiteY48" fmla="*/ 279800 h 536525"/>
                <a:gd name="connsiteX49" fmla="*/ 2725893 w 3366261"/>
                <a:gd name="connsiteY49" fmla="*/ 274031 h 536525"/>
                <a:gd name="connsiteX50" fmla="*/ 2368210 w 3366261"/>
                <a:gd name="connsiteY50" fmla="*/ 291338 h 536525"/>
                <a:gd name="connsiteX51" fmla="*/ 2218213 w 3366261"/>
                <a:gd name="connsiteY51" fmla="*/ 285569 h 536525"/>
                <a:gd name="connsiteX52" fmla="*/ 1745148 w 3366261"/>
                <a:gd name="connsiteY52" fmla="*/ 323068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66261" h="536525">
                  <a:moveTo>
                    <a:pt x="1745148" y="323068"/>
                  </a:moveTo>
                  <a:lnTo>
                    <a:pt x="1113434" y="403836"/>
                  </a:lnTo>
                  <a:lnTo>
                    <a:pt x="934592" y="421143"/>
                  </a:lnTo>
                  <a:lnTo>
                    <a:pt x="611523" y="478834"/>
                  </a:lnTo>
                  <a:lnTo>
                    <a:pt x="383644" y="533640"/>
                  </a:lnTo>
                  <a:lnTo>
                    <a:pt x="346145" y="536525"/>
                  </a:lnTo>
                  <a:lnTo>
                    <a:pt x="294223" y="524986"/>
                  </a:lnTo>
                  <a:lnTo>
                    <a:pt x="248071" y="501910"/>
                  </a:lnTo>
                  <a:lnTo>
                    <a:pt x="204803" y="475949"/>
                  </a:lnTo>
                  <a:lnTo>
                    <a:pt x="167304" y="444219"/>
                  </a:lnTo>
                  <a:lnTo>
                    <a:pt x="95190" y="354798"/>
                  </a:lnTo>
                  <a:lnTo>
                    <a:pt x="37499" y="282685"/>
                  </a:lnTo>
                  <a:lnTo>
                    <a:pt x="14423" y="250955"/>
                  </a:lnTo>
                  <a:lnTo>
                    <a:pt x="2885" y="216340"/>
                  </a:lnTo>
                  <a:lnTo>
                    <a:pt x="0" y="193264"/>
                  </a:lnTo>
                  <a:lnTo>
                    <a:pt x="8654" y="178841"/>
                  </a:lnTo>
                  <a:lnTo>
                    <a:pt x="25961" y="178841"/>
                  </a:lnTo>
                  <a:lnTo>
                    <a:pt x="54806" y="193264"/>
                  </a:lnTo>
                  <a:lnTo>
                    <a:pt x="126920" y="239417"/>
                  </a:lnTo>
                  <a:lnTo>
                    <a:pt x="167304" y="256724"/>
                  </a:lnTo>
                  <a:lnTo>
                    <a:pt x="245186" y="285569"/>
                  </a:lnTo>
                  <a:lnTo>
                    <a:pt x="317300" y="299992"/>
                  </a:lnTo>
                  <a:lnTo>
                    <a:pt x="398067" y="311530"/>
                  </a:lnTo>
                  <a:lnTo>
                    <a:pt x="444220" y="311530"/>
                  </a:lnTo>
                  <a:lnTo>
                    <a:pt x="585562" y="294223"/>
                  </a:lnTo>
                  <a:lnTo>
                    <a:pt x="940361" y="239417"/>
                  </a:lnTo>
                  <a:lnTo>
                    <a:pt x="1116318" y="207687"/>
                  </a:lnTo>
                  <a:lnTo>
                    <a:pt x="1748033" y="135573"/>
                  </a:lnTo>
                  <a:lnTo>
                    <a:pt x="2209560" y="83651"/>
                  </a:lnTo>
                  <a:lnTo>
                    <a:pt x="2376863" y="86536"/>
                  </a:lnTo>
                  <a:lnTo>
                    <a:pt x="2757623" y="89420"/>
                  </a:lnTo>
                  <a:lnTo>
                    <a:pt x="2826852" y="60575"/>
                  </a:lnTo>
                  <a:lnTo>
                    <a:pt x="2936464" y="0"/>
                  </a:lnTo>
                  <a:lnTo>
                    <a:pt x="2962425" y="0"/>
                  </a:lnTo>
                  <a:lnTo>
                    <a:pt x="3028770" y="11538"/>
                  </a:lnTo>
                  <a:lnTo>
                    <a:pt x="3097999" y="34614"/>
                  </a:lnTo>
                  <a:lnTo>
                    <a:pt x="3141267" y="60575"/>
                  </a:lnTo>
                  <a:lnTo>
                    <a:pt x="3213381" y="89420"/>
                  </a:lnTo>
                  <a:lnTo>
                    <a:pt x="3268187" y="115381"/>
                  </a:lnTo>
                  <a:lnTo>
                    <a:pt x="3305686" y="141342"/>
                  </a:lnTo>
                  <a:lnTo>
                    <a:pt x="3343185" y="170188"/>
                  </a:lnTo>
                  <a:lnTo>
                    <a:pt x="3357608" y="199033"/>
                  </a:lnTo>
                  <a:lnTo>
                    <a:pt x="3366261" y="230763"/>
                  </a:lnTo>
                  <a:lnTo>
                    <a:pt x="3360492" y="256724"/>
                  </a:lnTo>
                  <a:lnTo>
                    <a:pt x="3346069" y="276916"/>
                  </a:lnTo>
                  <a:lnTo>
                    <a:pt x="3314340" y="288454"/>
                  </a:lnTo>
                  <a:lnTo>
                    <a:pt x="3262418" y="297107"/>
                  </a:lnTo>
                  <a:lnTo>
                    <a:pt x="3147036" y="294223"/>
                  </a:lnTo>
                  <a:lnTo>
                    <a:pt x="2962425" y="279800"/>
                  </a:lnTo>
                  <a:lnTo>
                    <a:pt x="2725893" y="274031"/>
                  </a:lnTo>
                  <a:lnTo>
                    <a:pt x="2368210" y="291338"/>
                  </a:lnTo>
                  <a:lnTo>
                    <a:pt x="2218213" y="285569"/>
                  </a:lnTo>
                  <a:lnTo>
                    <a:pt x="1745148" y="323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5A8B19B3-1065-42F2-88BF-98F72D53DFDE}"/>
                </a:ext>
              </a:extLst>
            </p:cNvPr>
            <p:cNvSpPr/>
            <p:nvPr/>
          </p:nvSpPr>
          <p:spPr>
            <a:xfrm>
              <a:off x="5022850" y="4672013"/>
              <a:ext cx="1804988" cy="366712"/>
            </a:xfrm>
            <a:custGeom>
              <a:avLst/>
              <a:gdLst>
                <a:gd name="connsiteX0" fmla="*/ 1243013 w 1804988"/>
                <a:gd name="connsiteY0" fmla="*/ 230981 h 366712"/>
                <a:gd name="connsiteX1" fmla="*/ 1000125 w 1804988"/>
                <a:gd name="connsiteY1" fmla="*/ 257175 h 366712"/>
                <a:gd name="connsiteX2" fmla="*/ 826294 w 1804988"/>
                <a:gd name="connsiteY2" fmla="*/ 273843 h 366712"/>
                <a:gd name="connsiteX3" fmla="*/ 709613 w 1804988"/>
                <a:gd name="connsiteY3" fmla="*/ 283368 h 366712"/>
                <a:gd name="connsiteX4" fmla="*/ 619125 w 1804988"/>
                <a:gd name="connsiteY4" fmla="*/ 297656 h 366712"/>
                <a:gd name="connsiteX5" fmla="*/ 526257 w 1804988"/>
                <a:gd name="connsiteY5" fmla="*/ 319087 h 366712"/>
                <a:gd name="connsiteX6" fmla="*/ 461963 w 1804988"/>
                <a:gd name="connsiteY6" fmla="*/ 342900 h 366712"/>
                <a:gd name="connsiteX7" fmla="*/ 416719 w 1804988"/>
                <a:gd name="connsiteY7" fmla="*/ 359568 h 366712"/>
                <a:gd name="connsiteX8" fmla="*/ 383382 w 1804988"/>
                <a:gd name="connsiteY8" fmla="*/ 366712 h 366712"/>
                <a:gd name="connsiteX9" fmla="*/ 350044 w 1804988"/>
                <a:gd name="connsiteY9" fmla="*/ 361950 h 366712"/>
                <a:gd name="connsiteX10" fmla="*/ 321469 w 1804988"/>
                <a:gd name="connsiteY10" fmla="*/ 347662 h 366712"/>
                <a:gd name="connsiteX11" fmla="*/ 226219 w 1804988"/>
                <a:gd name="connsiteY11" fmla="*/ 288131 h 366712"/>
                <a:gd name="connsiteX12" fmla="*/ 150019 w 1804988"/>
                <a:gd name="connsiteY12" fmla="*/ 235743 h 366712"/>
                <a:gd name="connsiteX13" fmla="*/ 38100 w 1804988"/>
                <a:gd name="connsiteY13" fmla="*/ 142875 h 366712"/>
                <a:gd name="connsiteX14" fmla="*/ 14288 w 1804988"/>
                <a:gd name="connsiteY14" fmla="*/ 119062 h 366712"/>
                <a:gd name="connsiteX15" fmla="*/ 4763 w 1804988"/>
                <a:gd name="connsiteY15" fmla="*/ 97631 h 366712"/>
                <a:gd name="connsiteX16" fmla="*/ 0 w 1804988"/>
                <a:gd name="connsiteY16" fmla="*/ 78581 h 366712"/>
                <a:gd name="connsiteX17" fmla="*/ 4763 w 1804988"/>
                <a:gd name="connsiteY17" fmla="*/ 64293 h 366712"/>
                <a:gd name="connsiteX18" fmla="*/ 14288 w 1804988"/>
                <a:gd name="connsiteY18" fmla="*/ 59531 h 366712"/>
                <a:gd name="connsiteX19" fmla="*/ 30957 w 1804988"/>
                <a:gd name="connsiteY19" fmla="*/ 59531 h 366712"/>
                <a:gd name="connsiteX20" fmla="*/ 45244 w 1804988"/>
                <a:gd name="connsiteY20" fmla="*/ 64293 h 366712"/>
                <a:gd name="connsiteX21" fmla="*/ 104775 w 1804988"/>
                <a:gd name="connsiteY21" fmla="*/ 95250 h 366712"/>
                <a:gd name="connsiteX22" fmla="*/ 188119 w 1804988"/>
                <a:gd name="connsiteY22" fmla="*/ 128587 h 366712"/>
                <a:gd name="connsiteX23" fmla="*/ 252413 w 1804988"/>
                <a:gd name="connsiteY23" fmla="*/ 142875 h 366712"/>
                <a:gd name="connsiteX24" fmla="*/ 314325 w 1804988"/>
                <a:gd name="connsiteY24" fmla="*/ 150018 h 366712"/>
                <a:gd name="connsiteX25" fmla="*/ 397669 w 1804988"/>
                <a:gd name="connsiteY25" fmla="*/ 150018 h 366712"/>
                <a:gd name="connsiteX26" fmla="*/ 823913 w 1804988"/>
                <a:gd name="connsiteY26" fmla="*/ 119062 h 366712"/>
                <a:gd name="connsiteX27" fmla="*/ 1014413 w 1804988"/>
                <a:gd name="connsiteY27" fmla="*/ 80962 h 366712"/>
                <a:gd name="connsiteX28" fmla="*/ 1402557 w 1804988"/>
                <a:gd name="connsiteY28" fmla="*/ 52387 h 366712"/>
                <a:gd name="connsiteX29" fmla="*/ 1421607 w 1804988"/>
                <a:gd name="connsiteY29" fmla="*/ 28575 h 366712"/>
                <a:gd name="connsiteX30" fmla="*/ 1443038 w 1804988"/>
                <a:gd name="connsiteY30" fmla="*/ 11906 h 366712"/>
                <a:gd name="connsiteX31" fmla="*/ 1464469 w 1804988"/>
                <a:gd name="connsiteY31" fmla="*/ 2381 h 366712"/>
                <a:gd name="connsiteX32" fmla="*/ 1497807 w 1804988"/>
                <a:gd name="connsiteY32" fmla="*/ 0 h 366712"/>
                <a:gd name="connsiteX33" fmla="*/ 1543050 w 1804988"/>
                <a:gd name="connsiteY33" fmla="*/ 11906 h 366712"/>
                <a:gd name="connsiteX34" fmla="*/ 1628775 w 1804988"/>
                <a:gd name="connsiteY34" fmla="*/ 38100 h 366712"/>
                <a:gd name="connsiteX35" fmla="*/ 1683544 w 1804988"/>
                <a:gd name="connsiteY35" fmla="*/ 57150 h 366712"/>
                <a:gd name="connsiteX36" fmla="*/ 1740694 w 1804988"/>
                <a:gd name="connsiteY36" fmla="*/ 88106 h 366712"/>
                <a:gd name="connsiteX37" fmla="*/ 1771650 w 1804988"/>
                <a:gd name="connsiteY37" fmla="*/ 114300 h 366712"/>
                <a:gd name="connsiteX38" fmla="*/ 1788319 w 1804988"/>
                <a:gd name="connsiteY38" fmla="*/ 135731 h 366712"/>
                <a:gd name="connsiteX39" fmla="*/ 1802607 w 1804988"/>
                <a:gd name="connsiteY39" fmla="*/ 164306 h 366712"/>
                <a:gd name="connsiteX40" fmla="*/ 1804988 w 1804988"/>
                <a:gd name="connsiteY40" fmla="*/ 197643 h 366712"/>
                <a:gd name="connsiteX41" fmla="*/ 1795463 w 1804988"/>
                <a:gd name="connsiteY41" fmla="*/ 221456 h 366712"/>
                <a:gd name="connsiteX42" fmla="*/ 1776413 w 1804988"/>
                <a:gd name="connsiteY42" fmla="*/ 238125 h 366712"/>
                <a:gd name="connsiteX43" fmla="*/ 1743075 w 1804988"/>
                <a:gd name="connsiteY43" fmla="*/ 247650 h 366712"/>
                <a:gd name="connsiteX44" fmla="*/ 1693069 w 1804988"/>
                <a:gd name="connsiteY44" fmla="*/ 252412 h 366712"/>
                <a:gd name="connsiteX45" fmla="*/ 1640682 w 1804988"/>
                <a:gd name="connsiteY45" fmla="*/ 247650 h 366712"/>
                <a:gd name="connsiteX46" fmla="*/ 1545432 w 1804988"/>
                <a:gd name="connsiteY46" fmla="*/ 233362 h 366712"/>
                <a:gd name="connsiteX47" fmla="*/ 1423988 w 1804988"/>
                <a:gd name="connsiteY47" fmla="*/ 228600 h 366712"/>
                <a:gd name="connsiteX48" fmla="*/ 1243013 w 1804988"/>
                <a:gd name="connsiteY48" fmla="*/ 230981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8" h="366712">
                  <a:moveTo>
                    <a:pt x="1243013" y="230981"/>
                  </a:moveTo>
                  <a:lnTo>
                    <a:pt x="1000125" y="257175"/>
                  </a:lnTo>
                  <a:lnTo>
                    <a:pt x="826294" y="273843"/>
                  </a:lnTo>
                  <a:lnTo>
                    <a:pt x="709613" y="283368"/>
                  </a:lnTo>
                  <a:lnTo>
                    <a:pt x="619125" y="297656"/>
                  </a:lnTo>
                  <a:lnTo>
                    <a:pt x="526257" y="319087"/>
                  </a:lnTo>
                  <a:lnTo>
                    <a:pt x="461963" y="342900"/>
                  </a:lnTo>
                  <a:lnTo>
                    <a:pt x="416719" y="359568"/>
                  </a:lnTo>
                  <a:lnTo>
                    <a:pt x="383382" y="366712"/>
                  </a:lnTo>
                  <a:lnTo>
                    <a:pt x="350044" y="361950"/>
                  </a:lnTo>
                  <a:lnTo>
                    <a:pt x="321469" y="347662"/>
                  </a:lnTo>
                  <a:lnTo>
                    <a:pt x="226219" y="288131"/>
                  </a:lnTo>
                  <a:lnTo>
                    <a:pt x="150019" y="235743"/>
                  </a:lnTo>
                  <a:lnTo>
                    <a:pt x="38100" y="142875"/>
                  </a:lnTo>
                  <a:lnTo>
                    <a:pt x="14288" y="119062"/>
                  </a:lnTo>
                  <a:lnTo>
                    <a:pt x="4763" y="97631"/>
                  </a:lnTo>
                  <a:lnTo>
                    <a:pt x="0" y="78581"/>
                  </a:lnTo>
                  <a:lnTo>
                    <a:pt x="4763" y="64293"/>
                  </a:lnTo>
                  <a:lnTo>
                    <a:pt x="14288" y="59531"/>
                  </a:lnTo>
                  <a:lnTo>
                    <a:pt x="30957" y="59531"/>
                  </a:lnTo>
                  <a:lnTo>
                    <a:pt x="45244" y="64293"/>
                  </a:lnTo>
                  <a:lnTo>
                    <a:pt x="104775" y="95250"/>
                  </a:lnTo>
                  <a:lnTo>
                    <a:pt x="188119" y="128587"/>
                  </a:lnTo>
                  <a:lnTo>
                    <a:pt x="252413" y="142875"/>
                  </a:lnTo>
                  <a:lnTo>
                    <a:pt x="314325" y="150018"/>
                  </a:lnTo>
                  <a:lnTo>
                    <a:pt x="397669" y="150018"/>
                  </a:lnTo>
                  <a:lnTo>
                    <a:pt x="823913" y="119062"/>
                  </a:lnTo>
                  <a:lnTo>
                    <a:pt x="1014413" y="80962"/>
                  </a:lnTo>
                  <a:lnTo>
                    <a:pt x="1402557" y="52387"/>
                  </a:lnTo>
                  <a:lnTo>
                    <a:pt x="1421607" y="28575"/>
                  </a:lnTo>
                  <a:lnTo>
                    <a:pt x="1443038" y="11906"/>
                  </a:lnTo>
                  <a:lnTo>
                    <a:pt x="1464469" y="2381"/>
                  </a:lnTo>
                  <a:lnTo>
                    <a:pt x="1497807" y="0"/>
                  </a:lnTo>
                  <a:lnTo>
                    <a:pt x="1543050" y="11906"/>
                  </a:lnTo>
                  <a:lnTo>
                    <a:pt x="1628775" y="38100"/>
                  </a:lnTo>
                  <a:lnTo>
                    <a:pt x="1683544" y="57150"/>
                  </a:lnTo>
                  <a:lnTo>
                    <a:pt x="1740694" y="88106"/>
                  </a:lnTo>
                  <a:lnTo>
                    <a:pt x="1771650" y="114300"/>
                  </a:lnTo>
                  <a:lnTo>
                    <a:pt x="1788319" y="135731"/>
                  </a:lnTo>
                  <a:lnTo>
                    <a:pt x="1802607" y="164306"/>
                  </a:lnTo>
                  <a:lnTo>
                    <a:pt x="1804988" y="197643"/>
                  </a:lnTo>
                  <a:lnTo>
                    <a:pt x="1795463" y="221456"/>
                  </a:lnTo>
                  <a:lnTo>
                    <a:pt x="1776413" y="238125"/>
                  </a:lnTo>
                  <a:lnTo>
                    <a:pt x="1743075" y="247650"/>
                  </a:lnTo>
                  <a:lnTo>
                    <a:pt x="1693069" y="252412"/>
                  </a:lnTo>
                  <a:lnTo>
                    <a:pt x="1640682" y="247650"/>
                  </a:lnTo>
                  <a:lnTo>
                    <a:pt x="1545432" y="233362"/>
                  </a:lnTo>
                  <a:lnTo>
                    <a:pt x="1423988" y="228600"/>
                  </a:lnTo>
                  <a:lnTo>
                    <a:pt x="1243013" y="2309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3EEF65AF-994E-4534-A5D2-4B4EB5517440}"/>
                </a:ext>
              </a:extLst>
            </p:cNvPr>
            <p:cNvSpPr/>
            <p:nvPr/>
          </p:nvSpPr>
          <p:spPr>
            <a:xfrm rot="16200000">
              <a:off x="4050507" y="2404270"/>
              <a:ext cx="2352675" cy="468312"/>
            </a:xfrm>
            <a:custGeom>
              <a:avLst/>
              <a:gdLst>
                <a:gd name="connsiteX0" fmla="*/ 1290638 w 2352675"/>
                <a:gd name="connsiteY0" fmla="*/ 428625 h 469107"/>
                <a:gd name="connsiteX1" fmla="*/ 26194 w 2352675"/>
                <a:gd name="connsiteY1" fmla="*/ 431007 h 469107"/>
                <a:gd name="connsiteX2" fmla="*/ 0 w 2352675"/>
                <a:gd name="connsiteY2" fmla="*/ 204788 h 469107"/>
                <a:gd name="connsiteX3" fmla="*/ 1533525 w 2352675"/>
                <a:gd name="connsiteY3" fmla="*/ 183357 h 469107"/>
                <a:gd name="connsiteX4" fmla="*/ 1688306 w 2352675"/>
                <a:gd name="connsiteY4" fmla="*/ 183357 h 469107"/>
                <a:gd name="connsiteX5" fmla="*/ 2016919 w 2352675"/>
                <a:gd name="connsiteY5" fmla="*/ 154782 h 469107"/>
                <a:gd name="connsiteX6" fmla="*/ 2074069 w 2352675"/>
                <a:gd name="connsiteY6" fmla="*/ 142875 h 469107"/>
                <a:gd name="connsiteX7" fmla="*/ 2126456 w 2352675"/>
                <a:gd name="connsiteY7" fmla="*/ 121444 h 469107"/>
                <a:gd name="connsiteX8" fmla="*/ 2195513 w 2352675"/>
                <a:gd name="connsiteY8" fmla="*/ 78582 h 469107"/>
                <a:gd name="connsiteX9" fmla="*/ 2269331 w 2352675"/>
                <a:gd name="connsiteY9" fmla="*/ 19050 h 469107"/>
                <a:gd name="connsiteX10" fmla="*/ 2290763 w 2352675"/>
                <a:gd name="connsiteY10" fmla="*/ 4763 h 469107"/>
                <a:gd name="connsiteX11" fmla="*/ 2312194 w 2352675"/>
                <a:gd name="connsiteY11" fmla="*/ 0 h 469107"/>
                <a:gd name="connsiteX12" fmla="*/ 2326481 w 2352675"/>
                <a:gd name="connsiteY12" fmla="*/ 0 h 469107"/>
                <a:gd name="connsiteX13" fmla="*/ 2340769 w 2352675"/>
                <a:gd name="connsiteY13" fmla="*/ 4763 h 469107"/>
                <a:gd name="connsiteX14" fmla="*/ 2352675 w 2352675"/>
                <a:gd name="connsiteY14" fmla="*/ 19050 h 469107"/>
                <a:gd name="connsiteX15" fmla="*/ 2352675 w 2352675"/>
                <a:gd name="connsiteY15" fmla="*/ 52388 h 469107"/>
                <a:gd name="connsiteX16" fmla="*/ 2324100 w 2352675"/>
                <a:gd name="connsiteY16" fmla="*/ 152400 h 469107"/>
                <a:gd name="connsiteX17" fmla="*/ 2286000 w 2352675"/>
                <a:gd name="connsiteY17" fmla="*/ 242888 h 469107"/>
                <a:gd name="connsiteX18" fmla="*/ 2228850 w 2352675"/>
                <a:gd name="connsiteY18" fmla="*/ 357188 h 469107"/>
                <a:gd name="connsiteX19" fmla="*/ 2197894 w 2352675"/>
                <a:gd name="connsiteY19" fmla="*/ 402432 h 469107"/>
                <a:gd name="connsiteX20" fmla="*/ 2157413 w 2352675"/>
                <a:gd name="connsiteY20" fmla="*/ 440532 h 469107"/>
                <a:gd name="connsiteX21" fmla="*/ 2116931 w 2352675"/>
                <a:gd name="connsiteY21" fmla="*/ 466725 h 469107"/>
                <a:gd name="connsiteX22" fmla="*/ 2083594 w 2352675"/>
                <a:gd name="connsiteY22" fmla="*/ 469107 h 469107"/>
                <a:gd name="connsiteX23" fmla="*/ 2045494 w 2352675"/>
                <a:gd name="connsiteY23" fmla="*/ 457200 h 469107"/>
                <a:gd name="connsiteX24" fmla="*/ 2000250 w 2352675"/>
                <a:gd name="connsiteY24" fmla="*/ 433388 h 469107"/>
                <a:gd name="connsiteX25" fmla="*/ 1943100 w 2352675"/>
                <a:gd name="connsiteY25" fmla="*/ 423863 h 469107"/>
                <a:gd name="connsiteX26" fmla="*/ 1721644 w 2352675"/>
                <a:gd name="connsiteY26" fmla="*/ 428625 h 469107"/>
                <a:gd name="connsiteX27" fmla="*/ 1540669 w 2352675"/>
                <a:gd name="connsiteY27" fmla="*/ 423863 h 469107"/>
                <a:gd name="connsiteX28" fmla="*/ 1290638 w 2352675"/>
                <a:gd name="connsiteY28" fmla="*/ 428625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2675" h="469107">
                  <a:moveTo>
                    <a:pt x="1290638" y="428625"/>
                  </a:moveTo>
                  <a:lnTo>
                    <a:pt x="26194" y="431007"/>
                  </a:lnTo>
                  <a:lnTo>
                    <a:pt x="0" y="204788"/>
                  </a:lnTo>
                  <a:lnTo>
                    <a:pt x="1533525" y="183357"/>
                  </a:lnTo>
                  <a:lnTo>
                    <a:pt x="1688306" y="183357"/>
                  </a:lnTo>
                  <a:lnTo>
                    <a:pt x="2016919" y="154782"/>
                  </a:lnTo>
                  <a:lnTo>
                    <a:pt x="2074069" y="142875"/>
                  </a:lnTo>
                  <a:lnTo>
                    <a:pt x="2126456" y="121444"/>
                  </a:lnTo>
                  <a:lnTo>
                    <a:pt x="2195513" y="78582"/>
                  </a:lnTo>
                  <a:lnTo>
                    <a:pt x="2269331" y="19050"/>
                  </a:lnTo>
                  <a:lnTo>
                    <a:pt x="2290763" y="4763"/>
                  </a:lnTo>
                  <a:lnTo>
                    <a:pt x="2312194" y="0"/>
                  </a:lnTo>
                  <a:lnTo>
                    <a:pt x="2326481" y="0"/>
                  </a:lnTo>
                  <a:lnTo>
                    <a:pt x="2340769" y="4763"/>
                  </a:lnTo>
                  <a:lnTo>
                    <a:pt x="2352675" y="19050"/>
                  </a:lnTo>
                  <a:lnTo>
                    <a:pt x="2352675" y="52388"/>
                  </a:lnTo>
                  <a:lnTo>
                    <a:pt x="2324100" y="152400"/>
                  </a:lnTo>
                  <a:lnTo>
                    <a:pt x="2286000" y="242888"/>
                  </a:lnTo>
                  <a:lnTo>
                    <a:pt x="2228850" y="357188"/>
                  </a:lnTo>
                  <a:lnTo>
                    <a:pt x="2197894" y="402432"/>
                  </a:lnTo>
                  <a:lnTo>
                    <a:pt x="2157413" y="440532"/>
                  </a:lnTo>
                  <a:lnTo>
                    <a:pt x="2116931" y="466725"/>
                  </a:lnTo>
                  <a:lnTo>
                    <a:pt x="2083594" y="469107"/>
                  </a:lnTo>
                  <a:lnTo>
                    <a:pt x="2045494" y="457200"/>
                  </a:lnTo>
                  <a:lnTo>
                    <a:pt x="2000250" y="433388"/>
                  </a:lnTo>
                  <a:lnTo>
                    <a:pt x="1943100" y="423863"/>
                  </a:lnTo>
                  <a:lnTo>
                    <a:pt x="1721644" y="428625"/>
                  </a:lnTo>
                  <a:lnTo>
                    <a:pt x="1540669" y="423863"/>
                  </a:lnTo>
                  <a:lnTo>
                    <a:pt x="1290638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E60F5CD4-F942-4DF2-9319-67B443D706C2}"/>
                </a:ext>
              </a:extLst>
            </p:cNvPr>
            <p:cNvSpPr/>
            <p:nvPr/>
          </p:nvSpPr>
          <p:spPr>
            <a:xfrm rot="16200000">
              <a:off x="5361782" y="2348707"/>
              <a:ext cx="2257425" cy="490538"/>
            </a:xfrm>
            <a:custGeom>
              <a:avLst/>
              <a:gdLst>
                <a:gd name="connsiteX0" fmla="*/ 883444 w 2257425"/>
                <a:gd name="connsiteY0" fmla="*/ 431006 h 490537"/>
                <a:gd name="connsiteX1" fmla="*/ 0 w 2257425"/>
                <a:gd name="connsiteY1" fmla="*/ 426244 h 490537"/>
                <a:gd name="connsiteX2" fmla="*/ 33337 w 2257425"/>
                <a:gd name="connsiteY2" fmla="*/ 185737 h 490537"/>
                <a:gd name="connsiteX3" fmla="*/ 1016794 w 2257425"/>
                <a:gd name="connsiteY3" fmla="*/ 176212 h 490537"/>
                <a:gd name="connsiteX4" fmla="*/ 1162050 w 2257425"/>
                <a:gd name="connsiteY4" fmla="*/ 197644 h 490537"/>
                <a:gd name="connsiteX5" fmla="*/ 1578769 w 2257425"/>
                <a:gd name="connsiteY5" fmla="*/ 202406 h 490537"/>
                <a:gd name="connsiteX6" fmla="*/ 1914525 w 2257425"/>
                <a:gd name="connsiteY6" fmla="*/ 202406 h 490537"/>
                <a:gd name="connsiteX7" fmla="*/ 1971675 w 2257425"/>
                <a:gd name="connsiteY7" fmla="*/ 192881 h 490537"/>
                <a:gd name="connsiteX8" fmla="*/ 2016919 w 2257425"/>
                <a:gd name="connsiteY8" fmla="*/ 178594 h 490537"/>
                <a:gd name="connsiteX9" fmla="*/ 2074069 w 2257425"/>
                <a:gd name="connsiteY9" fmla="*/ 140494 h 490537"/>
                <a:gd name="connsiteX10" fmla="*/ 2145506 w 2257425"/>
                <a:gd name="connsiteY10" fmla="*/ 57150 h 490537"/>
                <a:gd name="connsiteX11" fmla="*/ 2183606 w 2257425"/>
                <a:gd name="connsiteY11" fmla="*/ 14287 h 490537"/>
                <a:gd name="connsiteX12" fmla="*/ 2200275 w 2257425"/>
                <a:gd name="connsiteY12" fmla="*/ 2381 h 490537"/>
                <a:gd name="connsiteX13" fmla="*/ 2226469 w 2257425"/>
                <a:gd name="connsiteY13" fmla="*/ 0 h 490537"/>
                <a:gd name="connsiteX14" fmla="*/ 2250281 w 2257425"/>
                <a:gd name="connsiteY14" fmla="*/ 19050 h 490537"/>
                <a:gd name="connsiteX15" fmla="*/ 2257425 w 2257425"/>
                <a:gd name="connsiteY15" fmla="*/ 64294 h 490537"/>
                <a:gd name="connsiteX16" fmla="*/ 2243137 w 2257425"/>
                <a:gd name="connsiteY16" fmla="*/ 173831 h 490537"/>
                <a:gd name="connsiteX17" fmla="*/ 2212181 w 2257425"/>
                <a:gd name="connsiteY17" fmla="*/ 292894 h 490537"/>
                <a:gd name="connsiteX18" fmla="*/ 2183606 w 2257425"/>
                <a:gd name="connsiteY18" fmla="*/ 385762 h 490537"/>
                <a:gd name="connsiteX19" fmla="*/ 2155031 w 2257425"/>
                <a:gd name="connsiteY19" fmla="*/ 435769 h 490537"/>
                <a:gd name="connsiteX20" fmla="*/ 2133600 w 2257425"/>
                <a:gd name="connsiteY20" fmla="*/ 466725 h 490537"/>
                <a:gd name="connsiteX21" fmla="*/ 2102644 w 2257425"/>
                <a:gd name="connsiteY21" fmla="*/ 485775 h 490537"/>
                <a:gd name="connsiteX22" fmla="*/ 2047875 w 2257425"/>
                <a:gd name="connsiteY22" fmla="*/ 490537 h 490537"/>
                <a:gd name="connsiteX23" fmla="*/ 2000250 w 2257425"/>
                <a:gd name="connsiteY23" fmla="*/ 476250 h 490537"/>
                <a:gd name="connsiteX24" fmla="*/ 1924050 w 2257425"/>
                <a:gd name="connsiteY24" fmla="*/ 440531 h 490537"/>
                <a:gd name="connsiteX25" fmla="*/ 1733550 w 2257425"/>
                <a:gd name="connsiteY25" fmla="*/ 426244 h 490537"/>
                <a:gd name="connsiteX26" fmla="*/ 883444 w 2257425"/>
                <a:gd name="connsiteY26" fmla="*/ 431006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57425" h="490537">
                  <a:moveTo>
                    <a:pt x="883444" y="431006"/>
                  </a:moveTo>
                  <a:lnTo>
                    <a:pt x="0" y="426244"/>
                  </a:lnTo>
                  <a:lnTo>
                    <a:pt x="33337" y="185737"/>
                  </a:lnTo>
                  <a:lnTo>
                    <a:pt x="1016794" y="176212"/>
                  </a:lnTo>
                  <a:lnTo>
                    <a:pt x="1162050" y="197644"/>
                  </a:lnTo>
                  <a:lnTo>
                    <a:pt x="1578769" y="202406"/>
                  </a:lnTo>
                  <a:lnTo>
                    <a:pt x="1914525" y="202406"/>
                  </a:lnTo>
                  <a:lnTo>
                    <a:pt x="1971675" y="192881"/>
                  </a:lnTo>
                  <a:lnTo>
                    <a:pt x="2016919" y="178594"/>
                  </a:lnTo>
                  <a:lnTo>
                    <a:pt x="2074069" y="140494"/>
                  </a:lnTo>
                  <a:lnTo>
                    <a:pt x="2145506" y="57150"/>
                  </a:lnTo>
                  <a:lnTo>
                    <a:pt x="2183606" y="14287"/>
                  </a:lnTo>
                  <a:lnTo>
                    <a:pt x="2200275" y="2381"/>
                  </a:lnTo>
                  <a:lnTo>
                    <a:pt x="2226469" y="0"/>
                  </a:lnTo>
                  <a:lnTo>
                    <a:pt x="2250281" y="19050"/>
                  </a:lnTo>
                  <a:lnTo>
                    <a:pt x="2257425" y="64294"/>
                  </a:lnTo>
                  <a:lnTo>
                    <a:pt x="2243137" y="173831"/>
                  </a:lnTo>
                  <a:lnTo>
                    <a:pt x="2212181" y="292894"/>
                  </a:lnTo>
                  <a:lnTo>
                    <a:pt x="2183606" y="385762"/>
                  </a:lnTo>
                  <a:lnTo>
                    <a:pt x="2155031" y="435769"/>
                  </a:lnTo>
                  <a:lnTo>
                    <a:pt x="2133600" y="466725"/>
                  </a:lnTo>
                  <a:lnTo>
                    <a:pt x="2102644" y="485775"/>
                  </a:lnTo>
                  <a:lnTo>
                    <a:pt x="2047875" y="490537"/>
                  </a:lnTo>
                  <a:lnTo>
                    <a:pt x="2000250" y="476250"/>
                  </a:lnTo>
                  <a:lnTo>
                    <a:pt x="1924050" y="440531"/>
                  </a:lnTo>
                  <a:lnTo>
                    <a:pt x="1733550" y="426244"/>
                  </a:lnTo>
                  <a:lnTo>
                    <a:pt x="883444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DD38D806-AF5B-4819-97F9-5578883EEF3E}"/>
                </a:ext>
              </a:extLst>
            </p:cNvPr>
            <p:cNvSpPr/>
            <p:nvPr/>
          </p:nvSpPr>
          <p:spPr>
            <a:xfrm>
              <a:off x="5346701" y="2532064"/>
              <a:ext cx="1173163" cy="282575"/>
            </a:xfrm>
            <a:custGeom>
              <a:avLst/>
              <a:gdLst>
                <a:gd name="connsiteX0" fmla="*/ 504825 w 1173957"/>
                <a:gd name="connsiteY0" fmla="*/ 235744 h 283369"/>
                <a:gd name="connsiteX1" fmla="*/ 11907 w 1173957"/>
                <a:gd name="connsiteY1" fmla="*/ 283369 h 283369"/>
                <a:gd name="connsiteX2" fmla="*/ 0 w 1173957"/>
                <a:gd name="connsiteY2" fmla="*/ 92869 h 283369"/>
                <a:gd name="connsiteX3" fmla="*/ 595313 w 1173957"/>
                <a:gd name="connsiteY3" fmla="*/ 50006 h 283369"/>
                <a:gd name="connsiteX4" fmla="*/ 1173957 w 1173957"/>
                <a:gd name="connsiteY4" fmla="*/ 0 h 283369"/>
                <a:gd name="connsiteX5" fmla="*/ 1173957 w 1173957"/>
                <a:gd name="connsiteY5" fmla="*/ 180975 h 283369"/>
                <a:gd name="connsiteX6" fmla="*/ 504825 w 1173957"/>
                <a:gd name="connsiteY6" fmla="*/ 23574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957" h="283369">
                  <a:moveTo>
                    <a:pt x="504825" y="235744"/>
                  </a:moveTo>
                  <a:lnTo>
                    <a:pt x="11907" y="283369"/>
                  </a:lnTo>
                  <a:lnTo>
                    <a:pt x="0" y="92869"/>
                  </a:lnTo>
                  <a:lnTo>
                    <a:pt x="595313" y="50006"/>
                  </a:lnTo>
                  <a:lnTo>
                    <a:pt x="1173957" y="0"/>
                  </a:lnTo>
                  <a:lnTo>
                    <a:pt x="1173957" y="180975"/>
                  </a:lnTo>
                  <a:lnTo>
                    <a:pt x="50482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CC4593CE-2BBF-42A9-86A4-A00D5F3F60EE}"/>
                </a:ext>
              </a:extLst>
            </p:cNvPr>
            <p:cNvSpPr/>
            <p:nvPr/>
          </p:nvSpPr>
          <p:spPr>
            <a:xfrm>
              <a:off x="5334000" y="3021013"/>
              <a:ext cx="1157288" cy="285750"/>
            </a:xfrm>
            <a:custGeom>
              <a:avLst/>
              <a:gdLst>
                <a:gd name="connsiteX0" fmla="*/ 504825 w 1157288"/>
                <a:gd name="connsiteY0" fmla="*/ 247650 h 285750"/>
                <a:gd name="connsiteX1" fmla="*/ 7144 w 1157288"/>
                <a:gd name="connsiteY1" fmla="*/ 285750 h 285750"/>
                <a:gd name="connsiteX2" fmla="*/ 0 w 1157288"/>
                <a:gd name="connsiteY2" fmla="*/ 104775 h 285750"/>
                <a:gd name="connsiteX3" fmla="*/ 642938 w 1157288"/>
                <a:gd name="connsiteY3" fmla="*/ 45244 h 285750"/>
                <a:gd name="connsiteX4" fmla="*/ 1157288 w 1157288"/>
                <a:gd name="connsiteY4" fmla="*/ 0 h 285750"/>
                <a:gd name="connsiteX5" fmla="*/ 1152525 w 1157288"/>
                <a:gd name="connsiteY5" fmla="*/ 204788 h 285750"/>
                <a:gd name="connsiteX6" fmla="*/ 504825 w 1157288"/>
                <a:gd name="connsiteY6" fmla="*/ 2476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288" h="285750">
                  <a:moveTo>
                    <a:pt x="504825" y="247650"/>
                  </a:moveTo>
                  <a:lnTo>
                    <a:pt x="7144" y="285750"/>
                  </a:lnTo>
                  <a:lnTo>
                    <a:pt x="0" y="104775"/>
                  </a:lnTo>
                  <a:lnTo>
                    <a:pt x="642938" y="45244"/>
                  </a:lnTo>
                  <a:lnTo>
                    <a:pt x="1157288" y="0"/>
                  </a:lnTo>
                  <a:lnTo>
                    <a:pt x="1152525" y="204788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E2A34D67-0F1D-4514-A9FF-7A4A2F3FA9CD}"/>
                </a:ext>
              </a:extLst>
            </p:cNvPr>
            <p:cNvSpPr/>
            <p:nvPr/>
          </p:nvSpPr>
          <p:spPr>
            <a:xfrm>
              <a:off x="3841750" y="3478214"/>
              <a:ext cx="4211638" cy="644525"/>
            </a:xfrm>
            <a:custGeom>
              <a:avLst/>
              <a:gdLst>
                <a:gd name="connsiteX0" fmla="*/ 2144931 w 4211678"/>
                <a:gd name="connsiteY0" fmla="*/ 356922 h 645859"/>
                <a:gd name="connsiteX1" fmla="*/ 1533064 w 4211678"/>
                <a:gd name="connsiteY1" fmla="*/ 401113 h 645859"/>
                <a:gd name="connsiteX2" fmla="*/ 1250926 w 4211678"/>
                <a:gd name="connsiteY2" fmla="*/ 458900 h 645859"/>
                <a:gd name="connsiteX3" fmla="*/ 958590 w 4211678"/>
                <a:gd name="connsiteY3" fmla="*/ 520087 h 645859"/>
                <a:gd name="connsiteX4" fmla="*/ 628862 w 4211678"/>
                <a:gd name="connsiteY4" fmla="*/ 591471 h 645859"/>
                <a:gd name="connsiteX5" fmla="*/ 435104 w 4211678"/>
                <a:gd name="connsiteY5" fmla="*/ 642460 h 645859"/>
                <a:gd name="connsiteX6" fmla="*/ 401112 w 4211678"/>
                <a:gd name="connsiteY6" fmla="*/ 645859 h 645859"/>
                <a:gd name="connsiteX7" fmla="*/ 343325 w 4211678"/>
                <a:gd name="connsiteY7" fmla="*/ 625464 h 645859"/>
                <a:gd name="connsiteX8" fmla="*/ 268541 w 4211678"/>
                <a:gd name="connsiteY8" fmla="*/ 588072 h 645859"/>
                <a:gd name="connsiteX9" fmla="*/ 197157 w 4211678"/>
                <a:gd name="connsiteY9" fmla="*/ 540482 h 645859"/>
                <a:gd name="connsiteX10" fmla="*/ 163164 w 4211678"/>
                <a:gd name="connsiteY10" fmla="*/ 509889 h 645859"/>
                <a:gd name="connsiteX11" fmla="*/ 95179 w 4211678"/>
                <a:gd name="connsiteY11" fmla="*/ 435105 h 645859"/>
                <a:gd name="connsiteX12" fmla="*/ 44190 w 4211678"/>
                <a:gd name="connsiteY12" fmla="*/ 370519 h 645859"/>
                <a:gd name="connsiteX13" fmla="*/ 10197 w 4211678"/>
                <a:gd name="connsiteY13" fmla="*/ 316131 h 645859"/>
                <a:gd name="connsiteX14" fmla="*/ 0 w 4211678"/>
                <a:gd name="connsiteY14" fmla="*/ 282139 h 645859"/>
                <a:gd name="connsiteX15" fmla="*/ 0 w 4211678"/>
                <a:gd name="connsiteY15" fmla="*/ 265142 h 645859"/>
                <a:gd name="connsiteX16" fmla="*/ 6798 w 4211678"/>
                <a:gd name="connsiteY16" fmla="*/ 254945 h 645859"/>
                <a:gd name="connsiteX17" fmla="*/ 30593 w 4211678"/>
                <a:gd name="connsiteY17" fmla="*/ 251545 h 645859"/>
                <a:gd name="connsiteX18" fmla="*/ 67985 w 4211678"/>
                <a:gd name="connsiteY18" fmla="*/ 258344 h 645859"/>
                <a:gd name="connsiteX19" fmla="*/ 108776 w 4211678"/>
                <a:gd name="connsiteY19" fmla="*/ 282139 h 645859"/>
                <a:gd name="connsiteX20" fmla="*/ 163164 w 4211678"/>
                <a:gd name="connsiteY20" fmla="*/ 312732 h 645859"/>
                <a:gd name="connsiteX21" fmla="*/ 224351 w 4211678"/>
                <a:gd name="connsiteY21" fmla="*/ 339926 h 645859"/>
                <a:gd name="connsiteX22" fmla="*/ 285537 w 4211678"/>
                <a:gd name="connsiteY22" fmla="*/ 360322 h 645859"/>
                <a:gd name="connsiteX23" fmla="*/ 377317 w 4211678"/>
                <a:gd name="connsiteY23" fmla="*/ 380717 h 645859"/>
                <a:gd name="connsiteX24" fmla="*/ 479295 w 4211678"/>
                <a:gd name="connsiteY24" fmla="*/ 387516 h 645859"/>
                <a:gd name="connsiteX25" fmla="*/ 642459 w 4211678"/>
                <a:gd name="connsiteY25" fmla="*/ 380717 h 645859"/>
                <a:gd name="connsiteX26" fmla="*/ 1383497 w 4211678"/>
                <a:gd name="connsiteY26" fmla="*/ 258344 h 645859"/>
                <a:gd name="connsiteX27" fmla="*/ 1536464 w 4211678"/>
                <a:gd name="connsiteY27" fmla="*/ 220952 h 645859"/>
                <a:gd name="connsiteX28" fmla="*/ 2631024 w 4211678"/>
                <a:gd name="connsiteY28" fmla="*/ 125773 h 645859"/>
                <a:gd name="connsiteX29" fmla="*/ 2828181 w 4211678"/>
                <a:gd name="connsiteY29" fmla="*/ 135971 h 645859"/>
                <a:gd name="connsiteX30" fmla="*/ 3198700 w 4211678"/>
                <a:gd name="connsiteY30" fmla="*/ 112176 h 645859"/>
                <a:gd name="connsiteX31" fmla="*/ 3450245 w 4211678"/>
                <a:gd name="connsiteY31" fmla="*/ 91780 h 645859"/>
                <a:gd name="connsiteX32" fmla="*/ 3613409 w 4211678"/>
                <a:gd name="connsiteY32" fmla="*/ 67986 h 645859"/>
                <a:gd name="connsiteX33" fmla="*/ 3660999 w 4211678"/>
                <a:gd name="connsiteY33" fmla="*/ 57788 h 645859"/>
                <a:gd name="connsiteX34" fmla="*/ 3783372 w 4211678"/>
                <a:gd name="connsiteY34" fmla="*/ 0 h 645859"/>
                <a:gd name="connsiteX35" fmla="*/ 3800368 w 4211678"/>
                <a:gd name="connsiteY35" fmla="*/ 3400 h 645859"/>
                <a:gd name="connsiteX36" fmla="*/ 3871753 w 4211678"/>
                <a:gd name="connsiteY36" fmla="*/ 23795 h 645859"/>
                <a:gd name="connsiteX37" fmla="*/ 3963533 w 4211678"/>
                <a:gd name="connsiteY37" fmla="*/ 57788 h 645859"/>
                <a:gd name="connsiteX38" fmla="*/ 4041716 w 4211678"/>
                <a:gd name="connsiteY38" fmla="*/ 91780 h 645859"/>
                <a:gd name="connsiteX39" fmla="*/ 4102902 w 4211678"/>
                <a:gd name="connsiteY39" fmla="*/ 129172 h 645859"/>
                <a:gd name="connsiteX40" fmla="*/ 4153891 w 4211678"/>
                <a:gd name="connsiteY40" fmla="*/ 173362 h 645859"/>
                <a:gd name="connsiteX41" fmla="*/ 4187884 w 4211678"/>
                <a:gd name="connsiteY41" fmla="*/ 217553 h 645859"/>
                <a:gd name="connsiteX42" fmla="*/ 4204880 w 4211678"/>
                <a:gd name="connsiteY42" fmla="*/ 254945 h 645859"/>
                <a:gd name="connsiteX43" fmla="*/ 4211678 w 4211678"/>
                <a:gd name="connsiteY43" fmla="*/ 285538 h 645859"/>
                <a:gd name="connsiteX44" fmla="*/ 4201481 w 4211678"/>
                <a:gd name="connsiteY44" fmla="*/ 302534 h 645859"/>
                <a:gd name="connsiteX45" fmla="*/ 4181085 w 4211678"/>
                <a:gd name="connsiteY45" fmla="*/ 322930 h 645859"/>
                <a:gd name="connsiteX46" fmla="*/ 4133496 w 4211678"/>
                <a:gd name="connsiteY46" fmla="*/ 333128 h 645859"/>
                <a:gd name="connsiteX47" fmla="*/ 4058712 w 4211678"/>
                <a:gd name="connsiteY47" fmla="*/ 333128 h 645859"/>
                <a:gd name="connsiteX48" fmla="*/ 3698391 w 4211678"/>
                <a:gd name="connsiteY48" fmla="*/ 309333 h 645859"/>
                <a:gd name="connsiteX49" fmla="*/ 3181704 w 4211678"/>
                <a:gd name="connsiteY49" fmla="*/ 319531 h 645859"/>
                <a:gd name="connsiteX50" fmla="*/ 2685412 w 4211678"/>
                <a:gd name="connsiteY50" fmla="*/ 336527 h 645859"/>
                <a:gd name="connsiteX51" fmla="*/ 2559640 w 4211678"/>
                <a:gd name="connsiteY51" fmla="*/ 322930 h 645859"/>
                <a:gd name="connsiteX52" fmla="*/ 2144931 w 4211678"/>
                <a:gd name="connsiteY52" fmla="*/ 356922 h 64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11678" h="645859">
                  <a:moveTo>
                    <a:pt x="2144931" y="356922"/>
                  </a:moveTo>
                  <a:lnTo>
                    <a:pt x="1533064" y="401113"/>
                  </a:lnTo>
                  <a:lnTo>
                    <a:pt x="1250926" y="458900"/>
                  </a:lnTo>
                  <a:lnTo>
                    <a:pt x="958590" y="520087"/>
                  </a:lnTo>
                  <a:lnTo>
                    <a:pt x="628862" y="591471"/>
                  </a:lnTo>
                  <a:lnTo>
                    <a:pt x="435104" y="642460"/>
                  </a:lnTo>
                  <a:lnTo>
                    <a:pt x="401112" y="645859"/>
                  </a:lnTo>
                  <a:lnTo>
                    <a:pt x="343325" y="625464"/>
                  </a:lnTo>
                  <a:lnTo>
                    <a:pt x="268541" y="588072"/>
                  </a:lnTo>
                  <a:lnTo>
                    <a:pt x="197157" y="540482"/>
                  </a:lnTo>
                  <a:lnTo>
                    <a:pt x="163164" y="509889"/>
                  </a:lnTo>
                  <a:lnTo>
                    <a:pt x="95179" y="435105"/>
                  </a:lnTo>
                  <a:lnTo>
                    <a:pt x="44190" y="370519"/>
                  </a:lnTo>
                  <a:lnTo>
                    <a:pt x="10197" y="316131"/>
                  </a:lnTo>
                  <a:lnTo>
                    <a:pt x="0" y="282139"/>
                  </a:lnTo>
                  <a:lnTo>
                    <a:pt x="0" y="265142"/>
                  </a:lnTo>
                  <a:lnTo>
                    <a:pt x="6798" y="254945"/>
                  </a:lnTo>
                  <a:lnTo>
                    <a:pt x="30593" y="251545"/>
                  </a:lnTo>
                  <a:lnTo>
                    <a:pt x="67985" y="258344"/>
                  </a:lnTo>
                  <a:lnTo>
                    <a:pt x="108776" y="282139"/>
                  </a:lnTo>
                  <a:lnTo>
                    <a:pt x="163164" y="312732"/>
                  </a:lnTo>
                  <a:lnTo>
                    <a:pt x="224351" y="339926"/>
                  </a:lnTo>
                  <a:lnTo>
                    <a:pt x="285537" y="360322"/>
                  </a:lnTo>
                  <a:lnTo>
                    <a:pt x="377317" y="380717"/>
                  </a:lnTo>
                  <a:lnTo>
                    <a:pt x="479295" y="387516"/>
                  </a:lnTo>
                  <a:lnTo>
                    <a:pt x="642459" y="380717"/>
                  </a:lnTo>
                  <a:lnTo>
                    <a:pt x="1383497" y="258344"/>
                  </a:lnTo>
                  <a:lnTo>
                    <a:pt x="1536464" y="220952"/>
                  </a:lnTo>
                  <a:lnTo>
                    <a:pt x="2631024" y="125773"/>
                  </a:lnTo>
                  <a:lnTo>
                    <a:pt x="2828181" y="135971"/>
                  </a:lnTo>
                  <a:lnTo>
                    <a:pt x="3198700" y="112176"/>
                  </a:lnTo>
                  <a:lnTo>
                    <a:pt x="3450245" y="91780"/>
                  </a:lnTo>
                  <a:lnTo>
                    <a:pt x="3613409" y="67986"/>
                  </a:lnTo>
                  <a:lnTo>
                    <a:pt x="3660999" y="57788"/>
                  </a:lnTo>
                  <a:lnTo>
                    <a:pt x="3783372" y="0"/>
                  </a:lnTo>
                  <a:lnTo>
                    <a:pt x="3800368" y="3400"/>
                  </a:lnTo>
                  <a:lnTo>
                    <a:pt x="3871753" y="23795"/>
                  </a:lnTo>
                  <a:lnTo>
                    <a:pt x="3963533" y="57788"/>
                  </a:lnTo>
                  <a:lnTo>
                    <a:pt x="4041716" y="91780"/>
                  </a:lnTo>
                  <a:lnTo>
                    <a:pt x="4102902" y="129172"/>
                  </a:lnTo>
                  <a:lnTo>
                    <a:pt x="4153891" y="173362"/>
                  </a:lnTo>
                  <a:lnTo>
                    <a:pt x="4187884" y="217553"/>
                  </a:lnTo>
                  <a:lnTo>
                    <a:pt x="4204880" y="254945"/>
                  </a:lnTo>
                  <a:lnTo>
                    <a:pt x="4211678" y="285538"/>
                  </a:lnTo>
                  <a:lnTo>
                    <a:pt x="4201481" y="302534"/>
                  </a:lnTo>
                  <a:lnTo>
                    <a:pt x="4181085" y="322930"/>
                  </a:lnTo>
                  <a:lnTo>
                    <a:pt x="4133496" y="333128"/>
                  </a:lnTo>
                  <a:lnTo>
                    <a:pt x="4058712" y="333128"/>
                  </a:lnTo>
                  <a:lnTo>
                    <a:pt x="3698391" y="309333"/>
                  </a:lnTo>
                  <a:lnTo>
                    <a:pt x="3181704" y="319531"/>
                  </a:lnTo>
                  <a:lnTo>
                    <a:pt x="2685412" y="336527"/>
                  </a:lnTo>
                  <a:lnTo>
                    <a:pt x="2559640" y="322930"/>
                  </a:lnTo>
                  <a:lnTo>
                    <a:pt x="2144931" y="356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557E9076-907A-428A-90AF-0BC466289E54}"/>
                </a:ext>
              </a:extLst>
            </p:cNvPr>
            <p:cNvSpPr/>
            <p:nvPr/>
          </p:nvSpPr>
          <p:spPr>
            <a:xfrm>
              <a:off x="3838575" y="3814763"/>
              <a:ext cx="1619250" cy="1225550"/>
            </a:xfrm>
            <a:custGeom>
              <a:avLst/>
              <a:gdLst>
                <a:gd name="connsiteX0" fmla="*/ 1047750 w 1619250"/>
                <a:gd name="connsiteY0" fmla="*/ 616743 h 1226343"/>
                <a:gd name="connsiteX1" fmla="*/ 881063 w 1619250"/>
                <a:gd name="connsiteY1" fmla="*/ 750093 h 1226343"/>
                <a:gd name="connsiteX2" fmla="*/ 742950 w 1619250"/>
                <a:gd name="connsiteY2" fmla="*/ 850106 h 1226343"/>
                <a:gd name="connsiteX3" fmla="*/ 540544 w 1619250"/>
                <a:gd name="connsiteY3" fmla="*/ 981075 h 1226343"/>
                <a:gd name="connsiteX4" fmla="*/ 328613 w 1619250"/>
                <a:gd name="connsiteY4" fmla="*/ 1095375 h 1226343"/>
                <a:gd name="connsiteX5" fmla="*/ 71438 w 1619250"/>
                <a:gd name="connsiteY5" fmla="*/ 1219200 h 1226343"/>
                <a:gd name="connsiteX6" fmla="*/ 38100 w 1619250"/>
                <a:gd name="connsiteY6" fmla="*/ 1226343 h 1226343"/>
                <a:gd name="connsiteX7" fmla="*/ 11906 w 1619250"/>
                <a:gd name="connsiteY7" fmla="*/ 1226343 h 1226343"/>
                <a:gd name="connsiteX8" fmla="*/ 0 w 1619250"/>
                <a:gd name="connsiteY8" fmla="*/ 1216818 h 1226343"/>
                <a:gd name="connsiteX9" fmla="*/ 0 w 1619250"/>
                <a:gd name="connsiteY9" fmla="*/ 1200150 h 1226343"/>
                <a:gd name="connsiteX10" fmla="*/ 14288 w 1619250"/>
                <a:gd name="connsiteY10" fmla="*/ 1178718 h 1226343"/>
                <a:gd name="connsiteX11" fmla="*/ 42863 w 1619250"/>
                <a:gd name="connsiteY11" fmla="*/ 1150143 h 1226343"/>
                <a:gd name="connsiteX12" fmla="*/ 285750 w 1619250"/>
                <a:gd name="connsiteY12" fmla="*/ 995362 h 1226343"/>
                <a:gd name="connsiteX13" fmla="*/ 569119 w 1619250"/>
                <a:gd name="connsiteY13" fmla="*/ 776287 h 1226343"/>
                <a:gd name="connsiteX14" fmla="*/ 866775 w 1619250"/>
                <a:gd name="connsiteY14" fmla="*/ 521493 h 1226343"/>
                <a:gd name="connsiteX15" fmla="*/ 1102519 w 1619250"/>
                <a:gd name="connsiteY15" fmla="*/ 269081 h 1226343"/>
                <a:gd name="connsiteX16" fmla="*/ 1269206 w 1619250"/>
                <a:gd name="connsiteY16" fmla="*/ 64293 h 1226343"/>
                <a:gd name="connsiteX17" fmla="*/ 1619250 w 1619250"/>
                <a:gd name="connsiteY17" fmla="*/ 0 h 1226343"/>
                <a:gd name="connsiteX18" fmla="*/ 1550194 w 1619250"/>
                <a:gd name="connsiteY18" fmla="*/ 95250 h 1226343"/>
                <a:gd name="connsiteX19" fmla="*/ 1319213 w 1619250"/>
                <a:gd name="connsiteY19" fmla="*/ 347662 h 1226343"/>
                <a:gd name="connsiteX20" fmla="*/ 1157288 w 1619250"/>
                <a:gd name="connsiteY20" fmla="*/ 514350 h 1226343"/>
                <a:gd name="connsiteX21" fmla="*/ 1047750 w 1619250"/>
                <a:gd name="connsiteY21" fmla="*/ 616743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226343">
                  <a:moveTo>
                    <a:pt x="1047750" y="616743"/>
                  </a:moveTo>
                  <a:lnTo>
                    <a:pt x="881063" y="750093"/>
                  </a:lnTo>
                  <a:lnTo>
                    <a:pt x="742950" y="850106"/>
                  </a:lnTo>
                  <a:lnTo>
                    <a:pt x="540544" y="981075"/>
                  </a:lnTo>
                  <a:lnTo>
                    <a:pt x="328613" y="1095375"/>
                  </a:lnTo>
                  <a:lnTo>
                    <a:pt x="71438" y="1219200"/>
                  </a:lnTo>
                  <a:lnTo>
                    <a:pt x="38100" y="1226343"/>
                  </a:lnTo>
                  <a:lnTo>
                    <a:pt x="11906" y="1226343"/>
                  </a:lnTo>
                  <a:lnTo>
                    <a:pt x="0" y="1216818"/>
                  </a:lnTo>
                  <a:lnTo>
                    <a:pt x="0" y="1200150"/>
                  </a:lnTo>
                  <a:lnTo>
                    <a:pt x="14288" y="1178718"/>
                  </a:lnTo>
                  <a:lnTo>
                    <a:pt x="42863" y="1150143"/>
                  </a:lnTo>
                  <a:lnTo>
                    <a:pt x="285750" y="995362"/>
                  </a:lnTo>
                  <a:lnTo>
                    <a:pt x="569119" y="776287"/>
                  </a:lnTo>
                  <a:lnTo>
                    <a:pt x="866775" y="521493"/>
                  </a:lnTo>
                  <a:lnTo>
                    <a:pt x="1102519" y="269081"/>
                  </a:lnTo>
                  <a:lnTo>
                    <a:pt x="1269206" y="64293"/>
                  </a:lnTo>
                  <a:lnTo>
                    <a:pt x="1619250" y="0"/>
                  </a:lnTo>
                  <a:lnTo>
                    <a:pt x="1550194" y="95250"/>
                  </a:lnTo>
                  <a:lnTo>
                    <a:pt x="1319213" y="347662"/>
                  </a:lnTo>
                  <a:lnTo>
                    <a:pt x="1157288" y="514350"/>
                  </a:lnTo>
                  <a:lnTo>
                    <a:pt x="1047750" y="616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79876D7A-79AA-46CC-AE85-D307B2848426}"/>
                </a:ext>
              </a:extLst>
            </p:cNvPr>
            <p:cNvSpPr/>
            <p:nvPr/>
          </p:nvSpPr>
          <p:spPr>
            <a:xfrm>
              <a:off x="6291263" y="3751263"/>
              <a:ext cx="2157412" cy="1287462"/>
            </a:xfrm>
            <a:custGeom>
              <a:avLst/>
              <a:gdLst>
                <a:gd name="connsiteX0" fmla="*/ 788193 w 2157412"/>
                <a:gd name="connsiteY0" fmla="*/ 778669 h 1288256"/>
                <a:gd name="connsiteX1" fmla="*/ 283368 w 2157412"/>
                <a:gd name="connsiteY1" fmla="*/ 278606 h 1288256"/>
                <a:gd name="connsiteX2" fmla="*/ 0 w 2157412"/>
                <a:gd name="connsiteY2" fmla="*/ 0 h 1288256"/>
                <a:gd name="connsiteX3" fmla="*/ 259556 w 2157412"/>
                <a:gd name="connsiteY3" fmla="*/ 23812 h 1288256"/>
                <a:gd name="connsiteX4" fmla="*/ 359568 w 2157412"/>
                <a:gd name="connsiteY4" fmla="*/ 109537 h 1288256"/>
                <a:gd name="connsiteX5" fmla="*/ 559593 w 2157412"/>
                <a:gd name="connsiteY5" fmla="*/ 266700 h 1288256"/>
                <a:gd name="connsiteX6" fmla="*/ 890587 w 2157412"/>
                <a:gd name="connsiteY6" fmla="*/ 521494 h 1288256"/>
                <a:gd name="connsiteX7" fmla="*/ 1164431 w 2157412"/>
                <a:gd name="connsiteY7" fmla="*/ 731044 h 1288256"/>
                <a:gd name="connsiteX8" fmla="*/ 1293018 w 2157412"/>
                <a:gd name="connsiteY8" fmla="*/ 816769 h 1288256"/>
                <a:gd name="connsiteX9" fmla="*/ 1485900 w 2157412"/>
                <a:gd name="connsiteY9" fmla="*/ 921544 h 1288256"/>
                <a:gd name="connsiteX10" fmla="*/ 1745456 w 2157412"/>
                <a:gd name="connsiteY10" fmla="*/ 1031081 h 1288256"/>
                <a:gd name="connsiteX11" fmla="*/ 2043112 w 2157412"/>
                <a:gd name="connsiteY11" fmla="*/ 1121569 h 1288256"/>
                <a:gd name="connsiteX12" fmla="*/ 2097881 w 2157412"/>
                <a:gd name="connsiteY12" fmla="*/ 1138237 h 1288256"/>
                <a:gd name="connsiteX13" fmla="*/ 2133600 w 2157412"/>
                <a:gd name="connsiteY13" fmla="*/ 1154906 h 1288256"/>
                <a:gd name="connsiteX14" fmla="*/ 2150268 w 2157412"/>
                <a:gd name="connsiteY14" fmla="*/ 1169194 h 1288256"/>
                <a:gd name="connsiteX15" fmla="*/ 2157412 w 2157412"/>
                <a:gd name="connsiteY15" fmla="*/ 1181100 h 1288256"/>
                <a:gd name="connsiteX16" fmla="*/ 2150268 w 2157412"/>
                <a:gd name="connsiteY16" fmla="*/ 1197769 h 1288256"/>
                <a:gd name="connsiteX17" fmla="*/ 2128837 w 2157412"/>
                <a:gd name="connsiteY17" fmla="*/ 1212056 h 1288256"/>
                <a:gd name="connsiteX18" fmla="*/ 2069306 w 2157412"/>
                <a:gd name="connsiteY18" fmla="*/ 1235869 h 1288256"/>
                <a:gd name="connsiteX19" fmla="*/ 1919287 w 2157412"/>
                <a:gd name="connsiteY19" fmla="*/ 1264444 h 1288256"/>
                <a:gd name="connsiteX20" fmla="*/ 1738312 w 2157412"/>
                <a:gd name="connsiteY20" fmla="*/ 1278731 h 1288256"/>
                <a:gd name="connsiteX21" fmla="*/ 1569243 w 2157412"/>
                <a:gd name="connsiteY21" fmla="*/ 1288256 h 1288256"/>
                <a:gd name="connsiteX22" fmla="*/ 1454943 w 2157412"/>
                <a:gd name="connsiteY22" fmla="*/ 1288256 h 1288256"/>
                <a:gd name="connsiteX23" fmla="*/ 1388268 w 2157412"/>
                <a:gd name="connsiteY23" fmla="*/ 1283494 h 1288256"/>
                <a:gd name="connsiteX24" fmla="*/ 1335881 w 2157412"/>
                <a:gd name="connsiteY24" fmla="*/ 1273969 h 1288256"/>
                <a:gd name="connsiteX25" fmla="*/ 1285875 w 2157412"/>
                <a:gd name="connsiteY25" fmla="*/ 1252537 h 1288256"/>
                <a:gd name="connsiteX26" fmla="*/ 1226343 w 2157412"/>
                <a:gd name="connsiteY26" fmla="*/ 1216819 h 1288256"/>
                <a:gd name="connsiteX27" fmla="*/ 1040606 w 2157412"/>
                <a:gd name="connsiteY27" fmla="*/ 1040606 h 1288256"/>
                <a:gd name="connsiteX28" fmla="*/ 788193 w 2157412"/>
                <a:gd name="connsiteY28" fmla="*/ 778669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7412" h="1288256">
                  <a:moveTo>
                    <a:pt x="788193" y="778669"/>
                  </a:moveTo>
                  <a:lnTo>
                    <a:pt x="283368" y="278606"/>
                  </a:lnTo>
                  <a:lnTo>
                    <a:pt x="0" y="0"/>
                  </a:lnTo>
                  <a:lnTo>
                    <a:pt x="259556" y="23812"/>
                  </a:lnTo>
                  <a:lnTo>
                    <a:pt x="359568" y="109537"/>
                  </a:lnTo>
                  <a:lnTo>
                    <a:pt x="559593" y="266700"/>
                  </a:lnTo>
                  <a:lnTo>
                    <a:pt x="890587" y="521494"/>
                  </a:lnTo>
                  <a:lnTo>
                    <a:pt x="1164431" y="731044"/>
                  </a:lnTo>
                  <a:lnTo>
                    <a:pt x="1293018" y="816769"/>
                  </a:lnTo>
                  <a:lnTo>
                    <a:pt x="1485900" y="921544"/>
                  </a:lnTo>
                  <a:lnTo>
                    <a:pt x="1745456" y="1031081"/>
                  </a:lnTo>
                  <a:lnTo>
                    <a:pt x="2043112" y="1121569"/>
                  </a:lnTo>
                  <a:lnTo>
                    <a:pt x="2097881" y="1138237"/>
                  </a:lnTo>
                  <a:lnTo>
                    <a:pt x="2133600" y="1154906"/>
                  </a:lnTo>
                  <a:lnTo>
                    <a:pt x="2150268" y="1169194"/>
                  </a:lnTo>
                  <a:lnTo>
                    <a:pt x="2157412" y="1181100"/>
                  </a:lnTo>
                  <a:lnTo>
                    <a:pt x="2150268" y="1197769"/>
                  </a:lnTo>
                  <a:lnTo>
                    <a:pt x="2128837" y="1212056"/>
                  </a:lnTo>
                  <a:lnTo>
                    <a:pt x="2069306" y="1235869"/>
                  </a:lnTo>
                  <a:lnTo>
                    <a:pt x="1919287" y="1264444"/>
                  </a:lnTo>
                  <a:lnTo>
                    <a:pt x="1738312" y="1278731"/>
                  </a:lnTo>
                  <a:lnTo>
                    <a:pt x="1569243" y="1288256"/>
                  </a:lnTo>
                  <a:lnTo>
                    <a:pt x="1454943" y="1288256"/>
                  </a:lnTo>
                  <a:lnTo>
                    <a:pt x="1388268" y="1283494"/>
                  </a:lnTo>
                  <a:lnTo>
                    <a:pt x="1335881" y="1273969"/>
                  </a:lnTo>
                  <a:lnTo>
                    <a:pt x="1285875" y="1252537"/>
                  </a:lnTo>
                  <a:lnTo>
                    <a:pt x="1226343" y="1216819"/>
                  </a:lnTo>
                  <a:lnTo>
                    <a:pt x="1040606" y="1040606"/>
                  </a:lnTo>
                  <a:lnTo>
                    <a:pt x="788193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4D1F0C3B-F6B0-4CE9-A325-90C376AF73CC}"/>
                </a:ext>
              </a:extLst>
            </p:cNvPr>
            <p:cNvSpPr/>
            <p:nvPr/>
          </p:nvSpPr>
          <p:spPr>
            <a:xfrm>
              <a:off x="5634039" y="4010026"/>
              <a:ext cx="522287" cy="1585913"/>
            </a:xfrm>
            <a:custGeom>
              <a:avLst/>
              <a:gdLst>
                <a:gd name="connsiteX0" fmla="*/ 185737 w 521493"/>
                <a:gd name="connsiteY0" fmla="*/ 1104900 h 1585913"/>
                <a:gd name="connsiteX1" fmla="*/ 188118 w 521493"/>
                <a:gd name="connsiteY1" fmla="*/ 359569 h 1585913"/>
                <a:gd name="connsiteX2" fmla="*/ 183356 w 521493"/>
                <a:gd name="connsiteY2" fmla="*/ 292894 h 1585913"/>
                <a:gd name="connsiteX3" fmla="*/ 176212 w 521493"/>
                <a:gd name="connsiteY3" fmla="*/ 238125 h 1585913"/>
                <a:gd name="connsiteX4" fmla="*/ 164306 w 521493"/>
                <a:gd name="connsiteY4" fmla="*/ 195263 h 1585913"/>
                <a:gd name="connsiteX5" fmla="*/ 147637 w 521493"/>
                <a:gd name="connsiteY5" fmla="*/ 166688 h 1585913"/>
                <a:gd name="connsiteX6" fmla="*/ 123825 w 521493"/>
                <a:gd name="connsiteY6" fmla="*/ 135731 h 1585913"/>
                <a:gd name="connsiteX7" fmla="*/ 95250 w 521493"/>
                <a:gd name="connsiteY7" fmla="*/ 107156 h 1585913"/>
                <a:gd name="connsiteX8" fmla="*/ 54768 w 521493"/>
                <a:gd name="connsiteY8" fmla="*/ 83344 h 1585913"/>
                <a:gd name="connsiteX9" fmla="*/ 26193 w 521493"/>
                <a:gd name="connsiteY9" fmla="*/ 69056 h 1585913"/>
                <a:gd name="connsiteX10" fmla="*/ 7143 w 521493"/>
                <a:gd name="connsiteY10" fmla="*/ 50006 h 1585913"/>
                <a:gd name="connsiteX11" fmla="*/ 0 w 521493"/>
                <a:gd name="connsiteY11" fmla="*/ 26194 h 1585913"/>
                <a:gd name="connsiteX12" fmla="*/ 7143 w 521493"/>
                <a:gd name="connsiteY12" fmla="*/ 9525 h 1585913"/>
                <a:gd name="connsiteX13" fmla="*/ 28575 w 521493"/>
                <a:gd name="connsiteY13" fmla="*/ 4763 h 1585913"/>
                <a:gd name="connsiteX14" fmla="*/ 64293 w 521493"/>
                <a:gd name="connsiteY14" fmla="*/ 0 h 1585913"/>
                <a:gd name="connsiteX15" fmla="*/ 128587 w 521493"/>
                <a:gd name="connsiteY15" fmla="*/ 7144 h 1585913"/>
                <a:gd name="connsiteX16" fmla="*/ 223837 w 521493"/>
                <a:gd name="connsiteY16" fmla="*/ 26194 h 1585913"/>
                <a:gd name="connsiteX17" fmla="*/ 319087 w 521493"/>
                <a:gd name="connsiteY17" fmla="*/ 52388 h 1585913"/>
                <a:gd name="connsiteX18" fmla="*/ 388143 w 521493"/>
                <a:gd name="connsiteY18" fmla="*/ 83344 h 1585913"/>
                <a:gd name="connsiteX19" fmla="*/ 438150 w 521493"/>
                <a:gd name="connsiteY19" fmla="*/ 111919 h 1585913"/>
                <a:gd name="connsiteX20" fmla="*/ 473868 w 521493"/>
                <a:gd name="connsiteY20" fmla="*/ 145256 h 1585913"/>
                <a:gd name="connsiteX21" fmla="*/ 504825 w 521493"/>
                <a:gd name="connsiteY21" fmla="*/ 173831 h 1585913"/>
                <a:gd name="connsiteX22" fmla="*/ 521493 w 521493"/>
                <a:gd name="connsiteY22" fmla="*/ 204788 h 1585913"/>
                <a:gd name="connsiteX23" fmla="*/ 521493 w 521493"/>
                <a:gd name="connsiteY23" fmla="*/ 221456 h 1585913"/>
                <a:gd name="connsiteX24" fmla="*/ 509587 w 521493"/>
                <a:gd name="connsiteY24" fmla="*/ 242888 h 1585913"/>
                <a:gd name="connsiteX25" fmla="*/ 478631 w 521493"/>
                <a:gd name="connsiteY25" fmla="*/ 266700 h 1585913"/>
                <a:gd name="connsiteX26" fmla="*/ 454818 w 521493"/>
                <a:gd name="connsiteY26" fmla="*/ 304800 h 1585913"/>
                <a:gd name="connsiteX27" fmla="*/ 438150 w 521493"/>
                <a:gd name="connsiteY27" fmla="*/ 369094 h 1585913"/>
                <a:gd name="connsiteX28" fmla="*/ 431006 w 521493"/>
                <a:gd name="connsiteY28" fmla="*/ 433388 h 1585913"/>
                <a:gd name="connsiteX29" fmla="*/ 438150 w 521493"/>
                <a:gd name="connsiteY29" fmla="*/ 783431 h 1585913"/>
                <a:gd name="connsiteX30" fmla="*/ 428625 w 521493"/>
                <a:gd name="connsiteY30" fmla="*/ 1071563 h 1585913"/>
                <a:gd name="connsiteX31" fmla="*/ 411956 w 521493"/>
                <a:gd name="connsiteY31" fmla="*/ 1557338 h 1585913"/>
                <a:gd name="connsiteX32" fmla="*/ 188118 w 521493"/>
                <a:gd name="connsiteY32" fmla="*/ 1585913 h 1585913"/>
                <a:gd name="connsiteX33" fmla="*/ 185737 w 521493"/>
                <a:gd name="connsiteY33" fmla="*/ 1104900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585913">
                  <a:moveTo>
                    <a:pt x="185737" y="1104900"/>
                  </a:moveTo>
                  <a:cubicBezTo>
                    <a:pt x="186531" y="856456"/>
                    <a:pt x="187324" y="608013"/>
                    <a:pt x="188118" y="359569"/>
                  </a:cubicBezTo>
                  <a:lnTo>
                    <a:pt x="183356" y="292894"/>
                  </a:lnTo>
                  <a:lnTo>
                    <a:pt x="176212" y="238125"/>
                  </a:lnTo>
                  <a:lnTo>
                    <a:pt x="164306" y="195263"/>
                  </a:lnTo>
                  <a:lnTo>
                    <a:pt x="147637" y="166688"/>
                  </a:lnTo>
                  <a:lnTo>
                    <a:pt x="123825" y="135731"/>
                  </a:lnTo>
                  <a:lnTo>
                    <a:pt x="95250" y="107156"/>
                  </a:lnTo>
                  <a:lnTo>
                    <a:pt x="54768" y="83344"/>
                  </a:lnTo>
                  <a:lnTo>
                    <a:pt x="26193" y="69056"/>
                  </a:lnTo>
                  <a:lnTo>
                    <a:pt x="7143" y="50006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8575" y="4763"/>
                  </a:lnTo>
                  <a:lnTo>
                    <a:pt x="64293" y="0"/>
                  </a:lnTo>
                  <a:lnTo>
                    <a:pt x="128587" y="7144"/>
                  </a:lnTo>
                  <a:lnTo>
                    <a:pt x="223837" y="26194"/>
                  </a:lnTo>
                  <a:lnTo>
                    <a:pt x="319087" y="52388"/>
                  </a:lnTo>
                  <a:lnTo>
                    <a:pt x="388143" y="83344"/>
                  </a:lnTo>
                  <a:lnTo>
                    <a:pt x="438150" y="111919"/>
                  </a:lnTo>
                  <a:lnTo>
                    <a:pt x="473868" y="145256"/>
                  </a:lnTo>
                  <a:lnTo>
                    <a:pt x="504825" y="173831"/>
                  </a:lnTo>
                  <a:lnTo>
                    <a:pt x="521493" y="204788"/>
                  </a:lnTo>
                  <a:lnTo>
                    <a:pt x="521493" y="221456"/>
                  </a:lnTo>
                  <a:lnTo>
                    <a:pt x="509587" y="242888"/>
                  </a:lnTo>
                  <a:lnTo>
                    <a:pt x="478631" y="266700"/>
                  </a:lnTo>
                  <a:lnTo>
                    <a:pt x="454818" y="304800"/>
                  </a:lnTo>
                  <a:lnTo>
                    <a:pt x="438150" y="369094"/>
                  </a:lnTo>
                  <a:lnTo>
                    <a:pt x="431006" y="433388"/>
                  </a:lnTo>
                  <a:lnTo>
                    <a:pt x="438150" y="783431"/>
                  </a:lnTo>
                  <a:lnTo>
                    <a:pt x="428625" y="1071563"/>
                  </a:lnTo>
                  <a:lnTo>
                    <a:pt x="411956" y="1557338"/>
                  </a:lnTo>
                  <a:lnTo>
                    <a:pt x="188118" y="1585913"/>
                  </a:lnTo>
                  <a:cubicBezTo>
                    <a:pt x="187324" y="1423194"/>
                    <a:pt x="186531" y="1260475"/>
                    <a:pt x="185737" y="110490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D0AFAF5F-E187-408C-942E-3CEAF34489C5}"/>
                </a:ext>
              </a:extLst>
            </p:cNvPr>
            <p:cNvSpPr/>
            <p:nvPr/>
          </p:nvSpPr>
          <p:spPr>
            <a:xfrm>
              <a:off x="4289426" y="5395914"/>
              <a:ext cx="3349625" cy="490537"/>
            </a:xfrm>
            <a:custGeom>
              <a:avLst/>
              <a:gdLst>
                <a:gd name="connsiteX0" fmla="*/ 2117272 w 3350079"/>
                <a:gd name="connsiteY0" fmla="*/ 261257 h 489857"/>
                <a:gd name="connsiteX1" fmla="*/ 1543050 w 3350079"/>
                <a:gd name="connsiteY1" fmla="*/ 285750 h 489857"/>
                <a:gd name="connsiteX2" fmla="*/ 1156608 w 3350079"/>
                <a:gd name="connsiteY2" fmla="*/ 326571 h 489857"/>
                <a:gd name="connsiteX3" fmla="*/ 996043 w 3350079"/>
                <a:gd name="connsiteY3" fmla="*/ 348343 h 489857"/>
                <a:gd name="connsiteX4" fmla="*/ 756558 w 3350079"/>
                <a:gd name="connsiteY4" fmla="*/ 394607 h 489857"/>
                <a:gd name="connsiteX5" fmla="*/ 536122 w 3350079"/>
                <a:gd name="connsiteY5" fmla="*/ 451757 h 489857"/>
                <a:gd name="connsiteX6" fmla="*/ 413658 w 3350079"/>
                <a:gd name="connsiteY6" fmla="*/ 489857 h 489857"/>
                <a:gd name="connsiteX7" fmla="*/ 391886 w 3350079"/>
                <a:gd name="connsiteY7" fmla="*/ 489857 h 489857"/>
                <a:gd name="connsiteX8" fmla="*/ 302079 w 3350079"/>
                <a:gd name="connsiteY8" fmla="*/ 446314 h 489857"/>
                <a:gd name="connsiteX9" fmla="*/ 157843 w 3350079"/>
                <a:gd name="connsiteY9" fmla="*/ 345621 h 489857"/>
                <a:gd name="connsiteX10" fmla="*/ 59872 w 3350079"/>
                <a:gd name="connsiteY10" fmla="*/ 269421 h 489857"/>
                <a:gd name="connsiteX11" fmla="*/ 16329 w 3350079"/>
                <a:gd name="connsiteY11" fmla="*/ 231321 h 489857"/>
                <a:gd name="connsiteX12" fmla="*/ 2722 w 3350079"/>
                <a:gd name="connsiteY12" fmla="*/ 212271 h 489857"/>
                <a:gd name="connsiteX13" fmla="*/ 0 w 3350079"/>
                <a:gd name="connsiteY13" fmla="*/ 185057 h 489857"/>
                <a:gd name="connsiteX14" fmla="*/ 2722 w 3350079"/>
                <a:gd name="connsiteY14" fmla="*/ 171450 h 489857"/>
                <a:gd name="connsiteX15" fmla="*/ 13608 w 3350079"/>
                <a:gd name="connsiteY15" fmla="*/ 163286 h 489857"/>
                <a:gd name="connsiteX16" fmla="*/ 29936 w 3350079"/>
                <a:gd name="connsiteY16" fmla="*/ 163286 h 489857"/>
                <a:gd name="connsiteX17" fmla="*/ 68036 w 3350079"/>
                <a:gd name="connsiteY17" fmla="*/ 174171 h 489857"/>
                <a:gd name="connsiteX18" fmla="*/ 106136 w 3350079"/>
                <a:gd name="connsiteY18" fmla="*/ 182336 h 489857"/>
                <a:gd name="connsiteX19" fmla="*/ 255815 w 3350079"/>
                <a:gd name="connsiteY19" fmla="*/ 206828 h 489857"/>
                <a:gd name="connsiteX20" fmla="*/ 419100 w 3350079"/>
                <a:gd name="connsiteY20" fmla="*/ 228600 h 489857"/>
                <a:gd name="connsiteX21" fmla="*/ 478972 w 3350079"/>
                <a:gd name="connsiteY21" fmla="*/ 228600 h 489857"/>
                <a:gd name="connsiteX22" fmla="*/ 623208 w 3350079"/>
                <a:gd name="connsiteY22" fmla="*/ 220436 h 489857"/>
                <a:gd name="connsiteX23" fmla="*/ 1012372 w 3350079"/>
                <a:gd name="connsiteY23" fmla="*/ 166007 h 489857"/>
                <a:gd name="connsiteX24" fmla="*/ 1548493 w 3350079"/>
                <a:gd name="connsiteY24" fmla="*/ 106136 h 489857"/>
                <a:gd name="connsiteX25" fmla="*/ 1747158 w 3350079"/>
                <a:gd name="connsiteY25" fmla="*/ 89807 h 489857"/>
                <a:gd name="connsiteX26" fmla="*/ 2373086 w 3350079"/>
                <a:gd name="connsiteY26" fmla="*/ 84364 h 489857"/>
                <a:gd name="connsiteX27" fmla="*/ 2656115 w 3350079"/>
                <a:gd name="connsiteY27" fmla="*/ 68036 h 489857"/>
                <a:gd name="connsiteX28" fmla="*/ 2726872 w 3350079"/>
                <a:gd name="connsiteY28" fmla="*/ 57150 h 489857"/>
                <a:gd name="connsiteX29" fmla="*/ 2873829 w 3350079"/>
                <a:gd name="connsiteY29" fmla="*/ 0 h 489857"/>
                <a:gd name="connsiteX30" fmla="*/ 2901043 w 3350079"/>
                <a:gd name="connsiteY30" fmla="*/ 5443 h 489857"/>
                <a:gd name="connsiteX31" fmla="*/ 3023508 w 3350079"/>
                <a:gd name="connsiteY31" fmla="*/ 48986 h 489857"/>
                <a:gd name="connsiteX32" fmla="*/ 3178629 w 3350079"/>
                <a:gd name="connsiteY32" fmla="*/ 119743 h 489857"/>
                <a:gd name="connsiteX33" fmla="*/ 3317422 w 3350079"/>
                <a:gd name="connsiteY33" fmla="*/ 195943 h 489857"/>
                <a:gd name="connsiteX34" fmla="*/ 3333750 w 3350079"/>
                <a:gd name="connsiteY34" fmla="*/ 214993 h 489857"/>
                <a:gd name="connsiteX35" fmla="*/ 3350079 w 3350079"/>
                <a:gd name="connsiteY35" fmla="*/ 269421 h 489857"/>
                <a:gd name="connsiteX36" fmla="*/ 3350079 w 3350079"/>
                <a:gd name="connsiteY36" fmla="*/ 299357 h 489857"/>
                <a:gd name="connsiteX37" fmla="*/ 3333750 w 3350079"/>
                <a:gd name="connsiteY37" fmla="*/ 332014 h 489857"/>
                <a:gd name="connsiteX38" fmla="*/ 3306536 w 3350079"/>
                <a:gd name="connsiteY38" fmla="*/ 345621 h 489857"/>
                <a:gd name="connsiteX39" fmla="*/ 3265715 w 3350079"/>
                <a:gd name="connsiteY39" fmla="*/ 356507 h 489857"/>
                <a:gd name="connsiteX40" fmla="*/ 3214008 w 3350079"/>
                <a:gd name="connsiteY40" fmla="*/ 351064 h 489857"/>
                <a:gd name="connsiteX41" fmla="*/ 2988129 w 3350079"/>
                <a:gd name="connsiteY41" fmla="*/ 310243 h 489857"/>
                <a:gd name="connsiteX42" fmla="*/ 2784022 w 3350079"/>
                <a:gd name="connsiteY42" fmla="*/ 288471 h 489857"/>
                <a:gd name="connsiteX43" fmla="*/ 2465615 w 3350079"/>
                <a:gd name="connsiteY43" fmla="*/ 266700 h 489857"/>
                <a:gd name="connsiteX44" fmla="*/ 2117272 w 3350079"/>
                <a:gd name="connsiteY44" fmla="*/ 261257 h 4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50079" h="489857">
                  <a:moveTo>
                    <a:pt x="2117272" y="261257"/>
                  </a:moveTo>
                  <a:lnTo>
                    <a:pt x="1543050" y="285750"/>
                  </a:lnTo>
                  <a:lnTo>
                    <a:pt x="1156608" y="326571"/>
                  </a:lnTo>
                  <a:lnTo>
                    <a:pt x="996043" y="348343"/>
                  </a:lnTo>
                  <a:lnTo>
                    <a:pt x="756558" y="394607"/>
                  </a:lnTo>
                  <a:lnTo>
                    <a:pt x="536122" y="451757"/>
                  </a:lnTo>
                  <a:lnTo>
                    <a:pt x="413658" y="489857"/>
                  </a:lnTo>
                  <a:lnTo>
                    <a:pt x="391886" y="489857"/>
                  </a:lnTo>
                  <a:lnTo>
                    <a:pt x="302079" y="446314"/>
                  </a:lnTo>
                  <a:lnTo>
                    <a:pt x="157843" y="345621"/>
                  </a:lnTo>
                  <a:lnTo>
                    <a:pt x="59872" y="269421"/>
                  </a:lnTo>
                  <a:lnTo>
                    <a:pt x="16329" y="231321"/>
                  </a:lnTo>
                  <a:lnTo>
                    <a:pt x="2722" y="212271"/>
                  </a:lnTo>
                  <a:lnTo>
                    <a:pt x="0" y="185057"/>
                  </a:lnTo>
                  <a:lnTo>
                    <a:pt x="2722" y="171450"/>
                  </a:lnTo>
                  <a:lnTo>
                    <a:pt x="13608" y="163286"/>
                  </a:lnTo>
                  <a:lnTo>
                    <a:pt x="29936" y="163286"/>
                  </a:lnTo>
                  <a:lnTo>
                    <a:pt x="68036" y="174171"/>
                  </a:lnTo>
                  <a:lnTo>
                    <a:pt x="106136" y="182336"/>
                  </a:lnTo>
                  <a:lnTo>
                    <a:pt x="255815" y="206828"/>
                  </a:lnTo>
                  <a:lnTo>
                    <a:pt x="419100" y="228600"/>
                  </a:lnTo>
                  <a:lnTo>
                    <a:pt x="478972" y="228600"/>
                  </a:lnTo>
                  <a:lnTo>
                    <a:pt x="623208" y="220436"/>
                  </a:lnTo>
                  <a:lnTo>
                    <a:pt x="1012372" y="166007"/>
                  </a:lnTo>
                  <a:lnTo>
                    <a:pt x="1548493" y="106136"/>
                  </a:lnTo>
                  <a:lnTo>
                    <a:pt x="1747158" y="89807"/>
                  </a:lnTo>
                  <a:lnTo>
                    <a:pt x="2373086" y="84364"/>
                  </a:lnTo>
                  <a:lnTo>
                    <a:pt x="2656115" y="68036"/>
                  </a:lnTo>
                  <a:lnTo>
                    <a:pt x="2726872" y="57150"/>
                  </a:lnTo>
                  <a:lnTo>
                    <a:pt x="2873829" y="0"/>
                  </a:lnTo>
                  <a:lnTo>
                    <a:pt x="2901043" y="5443"/>
                  </a:lnTo>
                  <a:lnTo>
                    <a:pt x="3023508" y="48986"/>
                  </a:lnTo>
                  <a:lnTo>
                    <a:pt x="3178629" y="119743"/>
                  </a:lnTo>
                  <a:lnTo>
                    <a:pt x="3317422" y="195943"/>
                  </a:lnTo>
                  <a:lnTo>
                    <a:pt x="3333750" y="214993"/>
                  </a:lnTo>
                  <a:lnTo>
                    <a:pt x="3350079" y="269421"/>
                  </a:lnTo>
                  <a:lnTo>
                    <a:pt x="3350079" y="299357"/>
                  </a:lnTo>
                  <a:lnTo>
                    <a:pt x="3333750" y="332014"/>
                  </a:lnTo>
                  <a:lnTo>
                    <a:pt x="3306536" y="345621"/>
                  </a:lnTo>
                  <a:lnTo>
                    <a:pt x="3265715" y="356507"/>
                  </a:lnTo>
                  <a:lnTo>
                    <a:pt x="3214008" y="351064"/>
                  </a:lnTo>
                  <a:lnTo>
                    <a:pt x="2988129" y="310243"/>
                  </a:lnTo>
                  <a:lnTo>
                    <a:pt x="2784022" y="288471"/>
                  </a:lnTo>
                  <a:lnTo>
                    <a:pt x="2465615" y="266700"/>
                  </a:lnTo>
                  <a:lnTo>
                    <a:pt x="2117272" y="2612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8294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792F54-7438-488B-A90C-C961367B114A}"/>
              </a:ext>
            </a:extLst>
          </p:cNvPr>
          <p:cNvGrpSpPr/>
          <p:nvPr/>
        </p:nvGrpSpPr>
        <p:grpSpPr>
          <a:xfrm>
            <a:off x="3838575" y="1462088"/>
            <a:ext cx="4610100" cy="4424363"/>
            <a:chOff x="3838575" y="1462088"/>
            <a:chExt cx="4610100" cy="44243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CF897A9-38F3-40D1-986B-E10A1BA85A68}"/>
                </a:ext>
              </a:extLst>
            </p:cNvPr>
            <p:cNvSpPr/>
            <p:nvPr/>
          </p:nvSpPr>
          <p:spPr>
            <a:xfrm>
              <a:off x="4263232" y="1868489"/>
              <a:ext cx="3367088" cy="536575"/>
            </a:xfrm>
            <a:custGeom>
              <a:avLst/>
              <a:gdLst>
                <a:gd name="connsiteX0" fmla="*/ 1745148 w 3366261"/>
                <a:gd name="connsiteY0" fmla="*/ 323068 h 536525"/>
                <a:gd name="connsiteX1" fmla="*/ 1113434 w 3366261"/>
                <a:gd name="connsiteY1" fmla="*/ 403836 h 536525"/>
                <a:gd name="connsiteX2" fmla="*/ 934592 w 3366261"/>
                <a:gd name="connsiteY2" fmla="*/ 421143 h 536525"/>
                <a:gd name="connsiteX3" fmla="*/ 611523 w 3366261"/>
                <a:gd name="connsiteY3" fmla="*/ 478834 h 536525"/>
                <a:gd name="connsiteX4" fmla="*/ 383644 w 3366261"/>
                <a:gd name="connsiteY4" fmla="*/ 533640 h 536525"/>
                <a:gd name="connsiteX5" fmla="*/ 346145 w 3366261"/>
                <a:gd name="connsiteY5" fmla="*/ 536525 h 536525"/>
                <a:gd name="connsiteX6" fmla="*/ 294223 w 3366261"/>
                <a:gd name="connsiteY6" fmla="*/ 524986 h 536525"/>
                <a:gd name="connsiteX7" fmla="*/ 248071 w 3366261"/>
                <a:gd name="connsiteY7" fmla="*/ 501910 h 536525"/>
                <a:gd name="connsiteX8" fmla="*/ 204803 w 3366261"/>
                <a:gd name="connsiteY8" fmla="*/ 475949 h 536525"/>
                <a:gd name="connsiteX9" fmla="*/ 167304 w 3366261"/>
                <a:gd name="connsiteY9" fmla="*/ 444219 h 536525"/>
                <a:gd name="connsiteX10" fmla="*/ 95190 w 3366261"/>
                <a:gd name="connsiteY10" fmla="*/ 354798 h 536525"/>
                <a:gd name="connsiteX11" fmla="*/ 37499 w 3366261"/>
                <a:gd name="connsiteY11" fmla="*/ 282685 h 536525"/>
                <a:gd name="connsiteX12" fmla="*/ 14423 w 3366261"/>
                <a:gd name="connsiteY12" fmla="*/ 250955 h 536525"/>
                <a:gd name="connsiteX13" fmla="*/ 2885 w 3366261"/>
                <a:gd name="connsiteY13" fmla="*/ 216340 h 536525"/>
                <a:gd name="connsiteX14" fmla="*/ 0 w 3366261"/>
                <a:gd name="connsiteY14" fmla="*/ 193264 h 536525"/>
                <a:gd name="connsiteX15" fmla="*/ 8654 w 3366261"/>
                <a:gd name="connsiteY15" fmla="*/ 178841 h 536525"/>
                <a:gd name="connsiteX16" fmla="*/ 25961 w 3366261"/>
                <a:gd name="connsiteY16" fmla="*/ 178841 h 536525"/>
                <a:gd name="connsiteX17" fmla="*/ 54806 w 3366261"/>
                <a:gd name="connsiteY17" fmla="*/ 193264 h 536525"/>
                <a:gd name="connsiteX18" fmla="*/ 126920 w 3366261"/>
                <a:gd name="connsiteY18" fmla="*/ 239417 h 536525"/>
                <a:gd name="connsiteX19" fmla="*/ 167304 w 3366261"/>
                <a:gd name="connsiteY19" fmla="*/ 256724 h 536525"/>
                <a:gd name="connsiteX20" fmla="*/ 245186 w 3366261"/>
                <a:gd name="connsiteY20" fmla="*/ 285569 h 536525"/>
                <a:gd name="connsiteX21" fmla="*/ 317300 w 3366261"/>
                <a:gd name="connsiteY21" fmla="*/ 299992 h 536525"/>
                <a:gd name="connsiteX22" fmla="*/ 398067 w 3366261"/>
                <a:gd name="connsiteY22" fmla="*/ 311530 h 536525"/>
                <a:gd name="connsiteX23" fmla="*/ 444220 w 3366261"/>
                <a:gd name="connsiteY23" fmla="*/ 311530 h 536525"/>
                <a:gd name="connsiteX24" fmla="*/ 585562 w 3366261"/>
                <a:gd name="connsiteY24" fmla="*/ 294223 h 536525"/>
                <a:gd name="connsiteX25" fmla="*/ 940361 w 3366261"/>
                <a:gd name="connsiteY25" fmla="*/ 239417 h 536525"/>
                <a:gd name="connsiteX26" fmla="*/ 1116318 w 3366261"/>
                <a:gd name="connsiteY26" fmla="*/ 207687 h 536525"/>
                <a:gd name="connsiteX27" fmla="*/ 1748033 w 3366261"/>
                <a:gd name="connsiteY27" fmla="*/ 135573 h 536525"/>
                <a:gd name="connsiteX28" fmla="*/ 2209560 w 3366261"/>
                <a:gd name="connsiteY28" fmla="*/ 83651 h 536525"/>
                <a:gd name="connsiteX29" fmla="*/ 2376863 w 3366261"/>
                <a:gd name="connsiteY29" fmla="*/ 86536 h 536525"/>
                <a:gd name="connsiteX30" fmla="*/ 2757623 w 3366261"/>
                <a:gd name="connsiteY30" fmla="*/ 89420 h 536525"/>
                <a:gd name="connsiteX31" fmla="*/ 2826852 w 3366261"/>
                <a:gd name="connsiteY31" fmla="*/ 60575 h 536525"/>
                <a:gd name="connsiteX32" fmla="*/ 2936464 w 3366261"/>
                <a:gd name="connsiteY32" fmla="*/ 0 h 536525"/>
                <a:gd name="connsiteX33" fmla="*/ 2962425 w 3366261"/>
                <a:gd name="connsiteY33" fmla="*/ 0 h 536525"/>
                <a:gd name="connsiteX34" fmla="*/ 3028770 w 3366261"/>
                <a:gd name="connsiteY34" fmla="*/ 11538 h 536525"/>
                <a:gd name="connsiteX35" fmla="*/ 3097999 w 3366261"/>
                <a:gd name="connsiteY35" fmla="*/ 34614 h 536525"/>
                <a:gd name="connsiteX36" fmla="*/ 3141267 w 3366261"/>
                <a:gd name="connsiteY36" fmla="*/ 60575 h 536525"/>
                <a:gd name="connsiteX37" fmla="*/ 3213381 w 3366261"/>
                <a:gd name="connsiteY37" fmla="*/ 89420 h 536525"/>
                <a:gd name="connsiteX38" fmla="*/ 3268187 w 3366261"/>
                <a:gd name="connsiteY38" fmla="*/ 115381 h 536525"/>
                <a:gd name="connsiteX39" fmla="*/ 3305686 w 3366261"/>
                <a:gd name="connsiteY39" fmla="*/ 141342 h 536525"/>
                <a:gd name="connsiteX40" fmla="*/ 3343185 w 3366261"/>
                <a:gd name="connsiteY40" fmla="*/ 170188 h 536525"/>
                <a:gd name="connsiteX41" fmla="*/ 3357608 w 3366261"/>
                <a:gd name="connsiteY41" fmla="*/ 199033 h 536525"/>
                <a:gd name="connsiteX42" fmla="*/ 3366261 w 3366261"/>
                <a:gd name="connsiteY42" fmla="*/ 230763 h 536525"/>
                <a:gd name="connsiteX43" fmla="*/ 3360492 w 3366261"/>
                <a:gd name="connsiteY43" fmla="*/ 256724 h 536525"/>
                <a:gd name="connsiteX44" fmla="*/ 3346069 w 3366261"/>
                <a:gd name="connsiteY44" fmla="*/ 276916 h 536525"/>
                <a:gd name="connsiteX45" fmla="*/ 3314340 w 3366261"/>
                <a:gd name="connsiteY45" fmla="*/ 288454 h 536525"/>
                <a:gd name="connsiteX46" fmla="*/ 3262418 w 3366261"/>
                <a:gd name="connsiteY46" fmla="*/ 297107 h 536525"/>
                <a:gd name="connsiteX47" fmla="*/ 3147036 w 3366261"/>
                <a:gd name="connsiteY47" fmla="*/ 294223 h 536525"/>
                <a:gd name="connsiteX48" fmla="*/ 2962425 w 3366261"/>
                <a:gd name="connsiteY48" fmla="*/ 279800 h 536525"/>
                <a:gd name="connsiteX49" fmla="*/ 2725893 w 3366261"/>
                <a:gd name="connsiteY49" fmla="*/ 274031 h 536525"/>
                <a:gd name="connsiteX50" fmla="*/ 2368210 w 3366261"/>
                <a:gd name="connsiteY50" fmla="*/ 291338 h 536525"/>
                <a:gd name="connsiteX51" fmla="*/ 2218213 w 3366261"/>
                <a:gd name="connsiteY51" fmla="*/ 285569 h 536525"/>
                <a:gd name="connsiteX52" fmla="*/ 1745148 w 3366261"/>
                <a:gd name="connsiteY52" fmla="*/ 323068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66261" h="536525">
                  <a:moveTo>
                    <a:pt x="1745148" y="323068"/>
                  </a:moveTo>
                  <a:lnTo>
                    <a:pt x="1113434" y="403836"/>
                  </a:lnTo>
                  <a:lnTo>
                    <a:pt x="934592" y="421143"/>
                  </a:lnTo>
                  <a:lnTo>
                    <a:pt x="611523" y="478834"/>
                  </a:lnTo>
                  <a:lnTo>
                    <a:pt x="383644" y="533640"/>
                  </a:lnTo>
                  <a:lnTo>
                    <a:pt x="346145" y="536525"/>
                  </a:lnTo>
                  <a:lnTo>
                    <a:pt x="294223" y="524986"/>
                  </a:lnTo>
                  <a:lnTo>
                    <a:pt x="248071" y="501910"/>
                  </a:lnTo>
                  <a:lnTo>
                    <a:pt x="204803" y="475949"/>
                  </a:lnTo>
                  <a:lnTo>
                    <a:pt x="167304" y="444219"/>
                  </a:lnTo>
                  <a:lnTo>
                    <a:pt x="95190" y="354798"/>
                  </a:lnTo>
                  <a:lnTo>
                    <a:pt x="37499" y="282685"/>
                  </a:lnTo>
                  <a:lnTo>
                    <a:pt x="14423" y="250955"/>
                  </a:lnTo>
                  <a:lnTo>
                    <a:pt x="2885" y="216340"/>
                  </a:lnTo>
                  <a:lnTo>
                    <a:pt x="0" y="193264"/>
                  </a:lnTo>
                  <a:lnTo>
                    <a:pt x="8654" y="178841"/>
                  </a:lnTo>
                  <a:lnTo>
                    <a:pt x="25961" y="178841"/>
                  </a:lnTo>
                  <a:lnTo>
                    <a:pt x="54806" y="193264"/>
                  </a:lnTo>
                  <a:lnTo>
                    <a:pt x="126920" y="239417"/>
                  </a:lnTo>
                  <a:lnTo>
                    <a:pt x="167304" y="256724"/>
                  </a:lnTo>
                  <a:lnTo>
                    <a:pt x="245186" y="285569"/>
                  </a:lnTo>
                  <a:lnTo>
                    <a:pt x="317300" y="299992"/>
                  </a:lnTo>
                  <a:lnTo>
                    <a:pt x="398067" y="311530"/>
                  </a:lnTo>
                  <a:lnTo>
                    <a:pt x="444220" y="311530"/>
                  </a:lnTo>
                  <a:lnTo>
                    <a:pt x="585562" y="294223"/>
                  </a:lnTo>
                  <a:lnTo>
                    <a:pt x="940361" y="239417"/>
                  </a:lnTo>
                  <a:lnTo>
                    <a:pt x="1116318" y="207687"/>
                  </a:lnTo>
                  <a:lnTo>
                    <a:pt x="1748033" y="135573"/>
                  </a:lnTo>
                  <a:lnTo>
                    <a:pt x="2209560" y="83651"/>
                  </a:lnTo>
                  <a:lnTo>
                    <a:pt x="2376863" y="86536"/>
                  </a:lnTo>
                  <a:lnTo>
                    <a:pt x="2757623" y="89420"/>
                  </a:lnTo>
                  <a:lnTo>
                    <a:pt x="2826852" y="60575"/>
                  </a:lnTo>
                  <a:lnTo>
                    <a:pt x="2936464" y="0"/>
                  </a:lnTo>
                  <a:lnTo>
                    <a:pt x="2962425" y="0"/>
                  </a:lnTo>
                  <a:lnTo>
                    <a:pt x="3028770" y="11538"/>
                  </a:lnTo>
                  <a:lnTo>
                    <a:pt x="3097999" y="34614"/>
                  </a:lnTo>
                  <a:lnTo>
                    <a:pt x="3141267" y="60575"/>
                  </a:lnTo>
                  <a:lnTo>
                    <a:pt x="3213381" y="89420"/>
                  </a:lnTo>
                  <a:lnTo>
                    <a:pt x="3268187" y="115381"/>
                  </a:lnTo>
                  <a:lnTo>
                    <a:pt x="3305686" y="141342"/>
                  </a:lnTo>
                  <a:lnTo>
                    <a:pt x="3343185" y="170188"/>
                  </a:lnTo>
                  <a:lnTo>
                    <a:pt x="3357608" y="199033"/>
                  </a:lnTo>
                  <a:lnTo>
                    <a:pt x="3366261" y="230763"/>
                  </a:lnTo>
                  <a:lnTo>
                    <a:pt x="3360492" y="256724"/>
                  </a:lnTo>
                  <a:lnTo>
                    <a:pt x="3346069" y="276916"/>
                  </a:lnTo>
                  <a:lnTo>
                    <a:pt x="3314340" y="288454"/>
                  </a:lnTo>
                  <a:lnTo>
                    <a:pt x="3262418" y="297107"/>
                  </a:lnTo>
                  <a:lnTo>
                    <a:pt x="3147036" y="294223"/>
                  </a:lnTo>
                  <a:lnTo>
                    <a:pt x="2962425" y="279800"/>
                  </a:lnTo>
                  <a:lnTo>
                    <a:pt x="2725893" y="274031"/>
                  </a:lnTo>
                  <a:lnTo>
                    <a:pt x="2368210" y="291338"/>
                  </a:lnTo>
                  <a:lnTo>
                    <a:pt x="2218213" y="285569"/>
                  </a:lnTo>
                  <a:lnTo>
                    <a:pt x="1745148" y="323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2">
              <a:extLst>
                <a:ext uri="{FF2B5EF4-FFF2-40B4-BE49-F238E27FC236}">
                  <a16:creationId xmlns:a16="http://schemas.microsoft.com/office/drawing/2014/main" id="{DD2BEC1D-D8ED-47A9-A157-773A46BB8F9C}"/>
                </a:ext>
              </a:extLst>
            </p:cNvPr>
            <p:cNvSpPr/>
            <p:nvPr/>
          </p:nvSpPr>
          <p:spPr>
            <a:xfrm>
              <a:off x="5022850" y="4672013"/>
              <a:ext cx="1804988" cy="366712"/>
            </a:xfrm>
            <a:custGeom>
              <a:avLst/>
              <a:gdLst>
                <a:gd name="connsiteX0" fmla="*/ 1243013 w 1804988"/>
                <a:gd name="connsiteY0" fmla="*/ 230981 h 366712"/>
                <a:gd name="connsiteX1" fmla="*/ 1000125 w 1804988"/>
                <a:gd name="connsiteY1" fmla="*/ 257175 h 366712"/>
                <a:gd name="connsiteX2" fmla="*/ 826294 w 1804988"/>
                <a:gd name="connsiteY2" fmla="*/ 273843 h 366712"/>
                <a:gd name="connsiteX3" fmla="*/ 709613 w 1804988"/>
                <a:gd name="connsiteY3" fmla="*/ 283368 h 366712"/>
                <a:gd name="connsiteX4" fmla="*/ 619125 w 1804988"/>
                <a:gd name="connsiteY4" fmla="*/ 297656 h 366712"/>
                <a:gd name="connsiteX5" fmla="*/ 526257 w 1804988"/>
                <a:gd name="connsiteY5" fmla="*/ 319087 h 366712"/>
                <a:gd name="connsiteX6" fmla="*/ 461963 w 1804988"/>
                <a:gd name="connsiteY6" fmla="*/ 342900 h 366712"/>
                <a:gd name="connsiteX7" fmla="*/ 416719 w 1804988"/>
                <a:gd name="connsiteY7" fmla="*/ 359568 h 366712"/>
                <a:gd name="connsiteX8" fmla="*/ 383382 w 1804988"/>
                <a:gd name="connsiteY8" fmla="*/ 366712 h 366712"/>
                <a:gd name="connsiteX9" fmla="*/ 350044 w 1804988"/>
                <a:gd name="connsiteY9" fmla="*/ 361950 h 366712"/>
                <a:gd name="connsiteX10" fmla="*/ 321469 w 1804988"/>
                <a:gd name="connsiteY10" fmla="*/ 347662 h 366712"/>
                <a:gd name="connsiteX11" fmla="*/ 226219 w 1804988"/>
                <a:gd name="connsiteY11" fmla="*/ 288131 h 366712"/>
                <a:gd name="connsiteX12" fmla="*/ 150019 w 1804988"/>
                <a:gd name="connsiteY12" fmla="*/ 235743 h 366712"/>
                <a:gd name="connsiteX13" fmla="*/ 38100 w 1804988"/>
                <a:gd name="connsiteY13" fmla="*/ 142875 h 366712"/>
                <a:gd name="connsiteX14" fmla="*/ 14288 w 1804988"/>
                <a:gd name="connsiteY14" fmla="*/ 119062 h 366712"/>
                <a:gd name="connsiteX15" fmla="*/ 4763 w 1804988"/>
                <a:gd name="connsiteY15" fmla="*/ 97631 h 366712"/>
                <a:gd name="connsiteX16" fmla="*/ 0 w 1804988"/>
                <a:gd name="connsiteY16" fmla="*/ 78581 h 366712"/>
                <a:gd name="connsiteX17" fmla="*/ 4763 w 1804988"/>
                <a:gd name="connsiteY17" fmla="*/ 64293 h 366712"/>
                <a:gd name="connsiteX18" fmla="*/ 14288 w 1804988"/>
                <a:gd name="connsiteY18" fmla="*/ 59531 h 366712"/>
                <a:gd name="connsiteX19" fmla="*/ 30957 w 1804988"/>
                <a:gd name="connsiteY19" fmla="*/ 59531 h 366712"/>
                <a:gd name="connsiteX20" fmla="*/ 45244 w 1804988"/>
                <a:gd name="connsiteY20" fmla="*/ 64293 h 366712"/>
                <a:gd name="connsiteX21" fmla="*/ 104775 w 1804988"/>
                <a:gd name="connsiteY21" fmla="*/ 95250 h 366712"/>
                <a:gd name="connsiteX22" fmla="*/ 188119 w 1804988"/>
                <a:gd name="connsiteY22" fmla="*/ 128587 h 366712"/>
                <a:gd name="connsiteX23" fmla="*/ 252413 w 1804988"/>
                <a:gd name="connsiteY23" fmla="*/ 142875 h 366712"/>
                <a:gd name="connsiteX24" fmla="*/ 314325 w 1804988"/>
                <a:gd name="connsiteY24" fmla="*/ 150018 h 366712"/>
                <a:gd name="connsiteX25" fmla="*/ 397669 w 1804988"/>
                <a:gd name="connsiteY25" fmla="*/ 150018 h 366712"/>
                <a:gd name="connsiteX26" fmla="*/ 823913 w 1804988"/>
                <a:gd name="connsiteY26" fmla="*/ 119062 h 366712"/>
                <a:gd name="connsiteX27" fmla="*/ 1014413 w 1804988"/>
                <a:gd name="connsiteY27" fmla="*/ 80962 h 366712"/>
                <a:gd name="connsiteX28" fmla="*/ 1402557 w 1804988"/>
                <a:gd name="connsiteY28" fmla="*/ 52387 h 366712"/>
                <a:gd name="connsiteX29" fmla="*/ 1421607 w 1804988"/>
                <a:gd name="connsiteY29" fmla="*/ 28575 h 366712"/>
                <a:gd name="connsiteX30" fmla="*/ 1443038 w 1804988"/>
                <a:gd name="connsiteY30" fmla="*/ 11906 h 366712"/>
                <a:gd name="connsiteX31" fmla="*/ 1464469 w 1804988"/>
                <a:gd name="connsiteY31" fmla="*/ 2381 h 366712"/>
                <a:gd name="connsiteX32" fmla="*/ 1497807 w 1804988"/>
                <a:gd name="connsiteY32" fmla="*/ 0 h 366712"/>
                <a:gd name="connsiteX33" fmla="*/ 1543050 w 1804988"/>
                <a:gd name="connsiteY33" fmla="*/ 11906 h 366712"/>
                <a:gd name="connsiteX34" fmla="*/ 1628775 w 1804988"/>
                <a:gd name="connsiteY34" fmla="*/ 38100 h 366712"/>
                <a:gd name="connsiteX35" fmla="*/ 1683544 w 1804988"/>
                <a:gd name="connsiteY35" fmla="*/ 57150 h 366712"/>
                <a:gd name="connsiteX36" fmla="*/ 1740694 w 1804988"/>
                <a:gd name="connsiteY36" fmla="*/ 88106 h 366712"/>
                <a:gd name="connsiteX37" fmla="*/ 1771650 w 1804988"/>
                <a:gd name="connsiteY37" fmla="*/ 114300 h 366712"/>
                <a:gd name="connsiteX38" fmla="*/ 1788319 w 1804988"/>
                <a:gd name="connsiteY38" fmla="*/ 135731 h 366712"/>
                <a:gd name="connsiteX39" fmla="*/ 1802607 w 1804988"/>
                <a:gd name="connsiteY39" fmla="*/ 164306 h 366712"/>
                <a:gd name="connsiteX40" fmla="*/ 1804988 w 1804988"/>
                <a:gd name="connsiteY40" fmla="*/ 197643 h 366712"/>
                <a:gd name="connsiteX41" fmla="*/ 1795463 w 1804988"/>
                <a:gd name="connsiteY41" fmla="*/ 221456 h 366712"/>
                <a:gd name="connsiteX42" fmla="*/ 1776413 w 1804988"/>
                <a:gd name="connsiteY42" fmla="*/ 238125 h 366712"/>
                <a:gd name="connsiteX43" fmla="*/ 1743075 w 1804988"/>
                <a:gd name="connsiteY43" fmla="*/ 247650 h 366712"/>
                <a:gd name="connsiteX44" fmla="*/ 1693069 w 1804988"/>
                <a:gd name="connsiteY44" fmla="*/ 252412 h 366712"/>
                <a:gd name="connsiteX45" fmla="*/ 1640682 w 1804988"/>
                <a:gd name="connsiteY45" fmla="*/ 247650 h 366712"/>
                <a:gd name="connsiteX46" fmla="*/ 1545432 w 1804988"/>
                <a:gd name="connsiteY46" fmla="*/ 233362 h 366712"/>
                <a:gd name="connsiteX47" fmla="*/ 1423988 w 1804988"/>
                <a:gd name="connsiteY47" fmla="*/ 228600 h 366712"/>
                <a:gd name="connsiteX48" fmla="*/ 1243013 w 1804988"/>
                <a:gd name="connsiteY48" fmla="*/ 230981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8" h="366712">
                  <a:moveTo>
                    <a:pt x="1243013" y="230981"/>
                  </a:moveTo>
                  <a:lnTo>
                    <a:pt x="1000125" y="257175"/>
                  </a:lnTo>
                  <a:lnTo>
                    <a:pt x="826294" y="273843"/>
                  </a:lnTo>
                  <a:lnTo>
                    <a:pt x="709613" y="283368"/>
                  </a:lnTo>
                  <a:lnTo>
                    <a:pt x="619125" y="297656"/>
                  </a:lnTo>
                  <a:lnTo>
                    <a:pt x="526257" y="319087"/>
                  </a:lnTo>
                  <a:lnTo>
                    <a:pt x="461963" y="342900"/>
                  </a:lnTo>
                  <a:lnTo>
                    <a:pt x="416719" y="359568"/>
                  </a:lnTo>
                  <a:lnTo>
                    <a:pt x="383382" y="366712"/>
                  </a:lnTo>
                  <a:lnTo>
                    <a:pt x="350044" y="361950"/>
                  </a:lnTo>
                  <a:lnTo>
                    <a:pt x="321469" y="347662"/>
                  </a:lnTo>
                  <a:lnTo>
                    <a:pt x="226219" y="288131"/>
                  </a:lnTo>
                  <a:lnTo>
                    <a:pt x="150019" y="235743"/>
                  </a:lnTo>
                  <a:lnTo>
                    <a:pt x="38100" y="142875"/>
                  </a:lnTo>
                  <a:lnTo>
                    <a:pt x="14288" y="119062"/>
                  </a:lnTo>
                  <a:lnTo>
                    <a:pt x="4763" y="97631"/>
                  </a:lnTo>
                  <a:lnTo>
                    <a:pt x="0" y="78581"/>
                  </a:lnTo>
                  <a:lnTo>
                    <a:pt x="4763" y="64293"/>
                  </a:lnTo>
                  <a:lnTo>
                    <a:pt x="14288" y="59531"/>
                  </a:lnTo>
                  <a:lnTo>
                    <a:pt x="30957" y="59531"/>
                  </a:lnTo>
                  <a:lnTo>
                    <a:pt x="45244" y="64293"/>
                  </a:lnTo>
                  <a:lnTo>
                    <a:pt x="104775" y="95250"/>
                  </a:lnTo>
                  <a:lnTo>
                    <a:pt x="188119" y="128587"/>
                  </a:lnTo>
                  <a:lnTo>
                    <a:pt x="252413" y="142875"/>
                  </a:lnTo>
                  <a:lnTo>
                    <a:pt x="314325" y="150018"/>
                  </a:lnTo>
                  <a:lnTo>
                    <a:pt x="397669" y="150018"/>
                  </a:lnTo>
                  <a:lnTo>
                    <a:pt x="823913" y="119062"/>
                  </a:lnTo>
                  <a:lnTo>
                    <a:pt x="1014413" y="80962"/>
                  </a:lnTo>
                  <a:lnTo>
                    <a:pt x="1402557" y="52387"/>
                  </a:lnTo>
                  <a:lnTo>
                    <a:pt x="1421607" y="28575"/>
                  </a:lnTo>
                  <a:lnTo>
                    <a:pt x="1443038" y="11906"/>
                  </a:lnTo>
                  <a:lnTo>
                    <a:pt x="1464469" y="2381"/>
                  </a:lnTo>
                  <a:lnTo>
                    <a:pt x="1497807" y="0"/>
                  </a:lnTo>
                  <a:lnTo>
                    <a:pt x="1543050" y="11906"/>
                  </a:lnTo>
                  <a:lnTo>
                    <a:pt x="1628775" y="38100"/>
                  </a:lnTo>
                  <a:lnTo>
                    <a:pt x="1683544" y="57150"/>
                  </a:lnTo>
                  <a:lnTo>
                    <a:pt x="1740694" y="88106"/>
                  </a:lnTo>
                  <a:lnTo>
                    <a:pt x="1771650" y="114300"/>
                  </a:lnTo>
                  <a:lnTo>
                    <a:pt x="1788319" y="135731"/>
                  </a:lnTo>
                  <a:lnTo>
                    <a:pt x="1802607" y="164306"/>
                  </a:lnTo>
                  <a:lnTo>
                    <a:pt x="1804988" y="197643"/>
                  </a:lnTo>
                  <a:lnTo>
                    <a:pt x="1795463" y="221456"/>
                  </a:lnTo>
                  <a:lnTo>
                    <a:pt x="1776413" y="238125"/>
                  </a:lnTo>
                  <a:lnTo>
                    <a:pt x="1743075" y="247650"/>
                  </a:lnTo>
                  <a:lnTo>
                    <a:pt x="1693069" y="252412"/>
                  </a:lnTo>
                  <a:lnTo>
                    <a:pt x="1640682" y="247650"/>
                  </a:lnTo>
                  <a:lnTo>
                    <a:pt x="1545432" y="233362"/>
                  </a:lnTo>
                  <a:lnTo>
                    <a:pt x="1423988" y="228600"/>
                  </a:lnTo>
                  <a:lnTo>
                    <a:pt x="1243013" y="230981"/>
                  </a:lnTo>
                  <a:close/>
                </a:path>
              </a:pathLst>
            </a:custGeom>
            <a:grpFill/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838F95CB-3FD1-4D4B-96CC-02CC9CF04E28}"/>
                </a:ext>
              </a:extLst>
            </p:cNvPr>
            <p:cNvSpPr/>
            <p:nvPr/>
          </p:nvSpPr>
          <p:spPr>
            <a:xfrm rot="16200000">
              <a:off x="4050507" y="2404270"/>
              <a:ext cx="2352675" cy="468312"/>
            </a:xfrm>
            <a:custGeom>
              <a:avLst/>
              <a:gdLst>
                <a:gd name="connsiteX0" fmla="*/ 1290638 w 2352675"/>
                <a:gd name="connsiteY0" fmla="*/ 428625 h 469107"/>
                <a:gd name="connsiteX1" fmla="*/ 26194 w 2352675"/>
                <a:gd name="connsiteY1" fmla="*/ 431007 h 469107"/>
                <a:gd name="connsiteX2" fmla="*/ 0 w 2352675"/>
                <a:gd name="connsiteY2" fmla="*/ 204788 h 469107"/>
                <a:gd name="connsiteX3" fmla="*/ 1533525 w 2352675"/>
                <a:gd name="connsiteY3" fmla="*/ 183357 h 469107"/>
                <a:gd name="connsiteX4" fmla="*/ 1688306 w 2352675"/>
                <a:gd name="connsiteY4" fmla="*/ 183357 h 469107"/>
                <a:gd name="connsiteX5" fmla="*/ 2016919 w 2352675"/>
                <a:gd name="connsiteY5" fmla="*/ 154782 h 469107"/>
                <a:gd name="connsiteX6" fmla="*/ 2074069 w 2352675"/>
                <a:gd name="connsiteY6" fmla="*/ 142875 h 469107"/>
                <a:gd name="connsiteX7" fmla="*/ 2126456 w 2352675"/>
                <a:gd name="connsiteY7" fmla="*/ 121444 h 469107"/>
                <a:gd name="connsiteX8" fmla="*/ 2195513 w 2352675"/>
                <a:gd name="connsiteY8" fmla="*/ 78582 h 469107"/>
                <a:gd name="connsiteX9" fmla="*/ 2269331 w 2352675"/>
                <a:gd name="connsiteY9" fmla="*/ 19050 h 469107"/>
                <a:gd name="connsiteX10" fmla="*/ 2290763 w 2352675"/>
                <a:gd name="connsiteY10" fmla="*/ 4763 h 469107"/>
                <a:gd name="connsiteX11" fmla="*/ 2312194 w 2352675"/>
                <a:gd name="connsiteY11" fmla="*/ 0 h 469107"/>
                <a:gd name="connsiteX12" fmla="*/ 2326481 w 2352675"/>
                <a:gd name="connsiteY12" fmla="*/ 0 h 469107"/>
                <a:gd name="connsiteX13" fmla="*/ 2340769 w 2352675"/>
                <a:gd name="connsiteY13" fmla="*/ 4763 h 469107"/>
                <a:gd name="connsiteX14" fmla="*/ 2352675 w 2352675"/>
                <a:gd name="connsiteY14" fmla="*/ 19050 h 469107"/>
                <a:gd name="connsiteX15" fmla="*/ 2352675 w 2352675"/>
                <a:gd name="connsiteY15" fmla="*/ 52388 h 469107"/>
                <a:gd name="connsiteX16" fmla="*/ 2324100 w 2352675"/>
                <a:gd name="connsiteY16" fmla="*/ 152400 h 469107"/>
                <a:gd name="connsiteX17" fmla="*/ 2286000 w 2352675"/>
                <a:gd name="connsiteY17" fmla="*/ 242888 h 469107"/>
                <a:gd name="connsiteX18" fmla="*/ 2228850 w 2352675"/>
                <a:gd name="connsiteY18" fmla="*/ 357188 h 469107"/>
                <a:gd name="connsiteX19" fmla="*/ 2197894 w 2352675"/>
                <a:gd name="connsiteY19" fmla="*/ 402432 h 469107"/>
                <a:gd name="connsiteX20" fmla="*/ 2157413 w 2352675"/>
                <a:gd name="connsiteY20" fmla="*/ 440532 h 469107"/>
                <a:gd name="connsiteX21" fmla="*/ 2116931 w 2352675"/>
                <a:gd name="connsiteY21" fmla="*/ 466725 h 469107"/>
                <a:gd name="connsiteX22" fmla="*/ 2083594 w 2352675"/>
                <a:gd name="connsiteY22" fmla="*/ 469107 h 469107"/>
                <a:gd name="connsiteX23" fmla="*/ 2045494 w 2352675"/>
                <a:gd name="connsiteY23" fmla="*/ 457200 h 469107"/>
                <a:gd name="connsiteX24" fmla="*/ 2000250 w 2352675"/>
                <a:gd name="connsiteY24" fmla="*/ 433388 h 469107"/>
                <a:gd name="connsiteX25" fmla="*/ 1943100 w 2352675"/>
                <a:gd name="connsiteY25" fmla="*/ 423863 h 469107"/>
                <a:gd name="connsiteX26" fmla="*/ 1721644 w 2352675"/>
                <a:gd name="connsiteY26" fmla="*/ 428625 h 469107"/>
                <a:gd name="connsiteX27" fmla="*/ 1540669 w 2352675"/>
                <a:gd name="connsiteY27" fmla="*/ 423863 h 469107"/>
                <a:gd name="connsiteX28" fmla="*/ 1290638 w 2352675"/>
                <a:gd name="connsiteY28" fmla="*/ 428625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2675" h="469107">
                  <a:moveTo>
                    <a:pt x="1290638" y="428625"/>
                  </a:moveTo>
                  <a:lnTo>
                    <a:pt x="26194" y="431007"/>
                  </a:lnTo>
                  <a:lnTo>
                    <a:pt x="0" y="204788"/>
                  </a:lnTo>
                  <a:lnTo>
                    <a:pt x="1533525" y="183357"/>
                  </a:lnTo>
                  <a:lnTo>
                    <a:pt x="1688306" y="183357"/>
                  </a:lnTo>
                  <a:lnTo>
                    <a:pt x="2016919" y="154782"/>
                  </a:lnTo>
                  <a:lnTo>
                    <a:pt x="2074069" y="142875"/>
                  </a:lnTo>
                  <a:lnTo>
                    <a:pt x="2126456" y="121444"/>
                  </a:lnTo>
                  <a:lnTo>
                    <a:pt x="2195513" y="78582"/>
                  </a:lnTo>
                  <a:lnTo>
                    <a:pt x="2269331" y="19050"/>
                  </a:lnTo>
                  <a:lnTo>
                    <a:pt x="2290763" y="4763"/>
                  </a:lnTo>
                  <a:lnTo>
                    <a:pt x="2312194" y="0"/>
                  </a:lnTo>
                  <a:lnTo>
                    <a:pt x="2326481" y="0"/>
                  </a:lnTo>
                  <a:lnTo>
                    <a:pt x="2340769" y="4763"/>
                  </a:lnTo>
                  <a:lnTo>
                    <a:pt x="2352675" y="19050"/>
                  </a:lnTo>
                  <a:lnTo>
                    <a:pt x="2352675" y="52388"/>
                  </a:lnTo>
                  <a:lnTo>
                    <a:pt x="2324100" y="152400"/>
                  </a:lnTo>
                  <a:lnTo>
                    <a:pt x="2286000" y="242888"/>
                  </a:lnTo>
                  <a:lnTo>
                    <a:pt x="2228850" y="357188"/>
                  </a:lnTo>
                  <a:lnTo>
                    <a:pt x="2197894" y="402432"/>
                  </a:lnTo>
                  <a:lnTo>
                    <a:pt x="2157413" y="440532"/>
                  </a:lnTo>
                  <a:lnTo>
                    <a:pt x="2116931" y="466725"/>
                  </a:lnTo>
                  <a:lnTo>
                    <a:pt x="2083594" y="469107"/>
                  </a:lnTo>
                  <a:lnTo>
                    <a:pt x="2045494" y="457200"/>
                  </a:lnTo>
                  <a:lnTo>
                    <a:pt x="2000250" y="433388"/>
                  </a:lnTo>
                  <a:lnTo>
                    <a:pt x="1943100" y="423863"/>
                  </a:lnTo>
                  <a:lnTo>
                    <a:pt x="1721644" y="428625"/>
                  </a:lnTo>
                  <a:lnTo>
                    <a:pt x="1540669" y="423863"/>
                  </a:lnTo>
                  <a:lnTo>
                    <a:pt x="1290638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2">
              <a:extLst>
                <a:ext uri="{FF2B5EF4-FFF2-40B4-BE49-F238E27FC236}">
                  <a16:creationId xmlns:a16="http://schemas.microsoft.com/office/drawing/2014/main" id="{18C92A23-0F72-4B03-B450-4372AFBAF78D}"/>
                </a:ext>
              </a:extLst>
            </p:cNvPr>
            <p:cNvSpPr/>
            <p:nvPr/>
          </p:nvSpPr>
          <p:spPr>
            <a:xfrm rot="16200000">
              <a:off x="5361782" y="2348707"/>
              <a:ext cx="2257425" cy="490538"/>
            </a:xfrm>
            <a:custGeom>
              <a:avLst/>
              <a:gdLst>
                <a:gd name="connsiteX0" fmla="*/ 883444 w 2257425"/>
                <a:gd name="connsiteY0" fmla="*/ 431006 h 490537"/>
                <a:gd name="connsiteX1" fmla="*/ 0 w 2257425"/>
                <a:gd name="connsiteY1" fmla="*/ 426244 h 490537"/>
                <a:gd name="connsiteX2" fmla="*/ 33337 w 2257425"/>
                <a:gd name="connsiteY2" fmla="*/ 185737 h 490537"/>
                <a:gd name="connsiteX3" fmla="*/ 1016794 w 2257425"/>
                <a:gd name="connsiteY3" fmla="*/ 176212 h 490537"/>
                <a:gd name="connsiteX4" fmla="*/ 1162050 w 2257425"/>
                <a:gd name="connsiteY4" fmla="*/ 197644 h 490537"/>
                <a:gd name="connsiteX5" fmla="*/ 1578769 w 2257425"/>
                <a:gd name="connsiteY5" fmla="*/ 202406 h 490537"/>
                <a:gd name="connsiteX6" fmla="*/ 1914525 w 2257425"/>
                <a:gd name="connsiteY6" fmla="*/ 202406 h 490537"/>
                <a:gd name="connsiteX7" fmla="*/ 1971675 w 2257425"/>
                <a:gd name="connsiteY7" fmla="*/ 192881 h 490537"/>
                <a:gd name="connsiteX8" fmla="*/ 2016919 w 2257425"/>
                <a:gd name="connsiteY8" fmla="*/ 178594 h 490537"/>
                <a:gd name="connsiteX9" fmla="*/ 2074069 w 2257425"/>
                <a:gd name="connsiteY9" fmla="*/ 140494 h 490537"/>
                <a:gd name="connsiteX10" fmla="*/ 2145506 w 2257425"/>
                <a:gd name="connsiteY10" fmla="*/ 57150 h 490537"/>
                <a:gd name="connsiteX11" fmla="*/ 2183606 w 2257425"/>
                <a:gd name="connsiteY11" fmla="*/ 14287 h 490537"/>
                <a:gd name="connsiteX12" fmla="*/ 2200275 w 2257425"/>
                <a:gd name="connsiteY12" fmla="*/ 2381 h 490537"/>
                <a:gd name="connsiteX13" fmla="*/ 2226469 w 2257425"/>
                <a:gd name="connsiteY13" fmla="*/ 0 h 490537"/>
                <a:gd name="connsiteX14" fmla="*/ 2250281 w 2257425"/>
                <a:gd name="connsiteY14" fmla="*/ 19050 h 490537"/>
                <a:gd name="connsiteX15" fmla="*/ 2257425 w 2257425"/>
                <a:gd name="connsiteY15" fmla="*/ 64294 h 490537"/>
                <a:gd name="connsiteX16" fmla="*/ 2243137 w 2257425"/>
                <a:gd name="connsiteY16" fmla="*/ 173831 h 490537"/>
                <a:gd name="connsiteX17" fmla="*/ 2212181 w 2257425"/>
                <a:gd name="connsiteY17" fmla="*/ 292894 h 490537"/>
                <a:gd name="connsiteX18" fmla="*/ 2183606 w 2257425"/>
                <a:gd name="connsiteY18" fmla="*/ 385762 h 490537"/>
                <a:gd name="connsiteX19" fmla="*/ 2155031 w 2257425"/>
                <a:gd name="connsiteY19" fmla="*/ 435769 h 490537"/>
                <a:gd name="connsiteX20" fmla="*/ 2133600 w 2257425"/>
                <a:gd name="connsiteY20" fmla="*/ 466725 h 490537"/>
                <a:gd name="connsiteX21" fmla="*/ 2102644 w 2257425"/>
                <a:gd name="connsiteY21" fmla="*/ 485775 h 490537"/>
                <a:gd name="connsiteX22" fmla="*/ 2047875 w 2257425"/>
                <a:gd name="connsiteY22" fmla="*/ 490537 h 490537"/>
                <a:gd name="connsiteX23" fmla="*/ 2000250 w 2257425"/>
                <a:gd name="connsiteY23" fmla="*/ 476250 h 490537"/>
                <a:gd name="connsiteX24" fmla="*/ 1924050 w 2257425"/>
                <a:gd name="connsiteY24" fmla="*/ 440531 h 490537"/>
                <a:gd name="connsiteX25" fmla="*/ 1733550 w 2257425"/>
                <a:gd name="connsiteY25" fmla="*/ 426244 h 490537"/>
                <a:gd name="connsiteX26" fmla="*/ 883444 w 2257425"/>
                <a:gd name="connsiteY26" fmla="*/ 431006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57425" h="490537">
                  <a:moveTo>
                    <a:pt x="883444" y="431006"/>
                  </a:moveTo>
                  <a:lnTo>
                    <a:pt x="0" y="426244"/>
                  </a:lnTo>
                  <a:lnTo>
                    <a:pt x="33337" y="185737"/>
                  </a:lnTo>
                  <a:lnTo>
                    <a:pt x="1016794" y="176212"/>
                  </a:lnTo>
                  <a:lnTo>
                    <a:pt x="1162050" y="197644"/>
                  </a:lnTo>
                  <a:lnTo>
                    <a:pt x="1578769" y="202406"/>
                  </a:lnTo>
                  <a:lnTo>
                    <a:pt x="1914525" y="202406"/>
                  </a:lnTo>
                  <a:lnTo>
                    <a:pt x="1971675" y="192881"/>
                  </a:lnTo>
                  <a:lnTo>
                    <a:pt x="2016919" y="178594"/>
                  </a:lnTo>
                  <a:lnTo>
                    <a:pt x="2074069" y="140494"/>
                  </a:lnTo>
                  <a:lnTo>
                    <a:pt x="2145506" y="57150"/>
                  </a:lnTo>
                  <a:lnTo>
                    <a:pt x="2183606" y="14287"/>
                  </a:lnTo>
                  <a:lnTo>
                    <a:pt x="2200275" y="2381"/>
                  </a:lnTo>
                  <a:lnTo>
                    <a:pt x="2226469" y="0"/>
                  </a:lnTo>
                  <a:lnTo>
                    <a:pt x="2250281" y="19050"/>
                  </a:lnTo>
                  <a:lnTo>
                    <a:pt x="2257425" y="64294"/>
                  </a:lnTo>
                  <a:lnTo>
                    <a:pt x="2243137" y="173831"/>
                  </a:lnTo>
                  <a:lnTo>
                    <a:pt x="2212181" y="292894"/>
                  </a:lnTo>
                  <a:lnTo>
                    <a:pt x="2183606" y="385762"/>
                  </a:lnTo>
                  <a:lnTo>
                    <a:pt x="2155031" y="435769"/>
                  </a:lnTo>
                  <a:lnTo>
                    <a:pt x="2133600" y="466725"/>
                  </a:lnTo>
                  <a:lnTo>
                    <a:pt x="2102644" y="485775"/>
                  </a:lnTo>
                  <a:lnTo>
                    <a:pt x="2047875" y="490537"/>
                  </a:lnTo>
                  <a:lnTo>
                    <a:pt x="2000250" y="476250"/>
                  </a:lnTo>
                  <a:lnTo>
                    <a:pt x="1924050" y="440531"/>
                  </a:lnTo>
                  <a:lnTo>
                    <a:pt x="1733550" y="426244"/>
                  </a:lnTo>
                  <a:lnTo>
                    <a:pt x="883444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DA0C6AC3-0251-4B0A-AA2E-1D64DDFF1266}"/>
                </a:ext>
              </a:extLst>
            </p:cNvPr>
            <p:cNvSpPr/>
            <p:nvPr/>
          </p:nvSpPr>
          <p:spPr>
            <a:xfrm>
              <a:off x="5346701" y="2532064"/>
              <a:ext cx="1173163" cy="282575"/>
            </a:xfrm>
            <a:custGeom>
              <a:avLst/>
              <a:gdLst>
                <a:gd name="connsiteX0" fmla="*/ 504825 w 1173957"/>
                <a:gd name="connsiteY0" fmla="*/ 235744 h 283369"/>
                <a:gd name="connsiteX1" fmla="*/ 11907 w 1173957"/>
                <a:gd name="connsiteY1" fmla="*/ 283369 h 283369"/>
                <a:gd name="connsiteX2" fmla="*/ 0 w 1173957"/>
                <a:gd name="connsiteY2" fmla="*/ 92869 h 283369"/>
                <a:gd name="connsiteX3" fmla="*/ 595313 w 1173957"/>
                <a:gd name="connsiteY3" fmla="*/ 50006 h 283369"/>
                <a:gd name="connsiteX4" fmla="*/ 1173957 w 1173957"/>
                <a:gd name="connsiteY4" fmla="*/ 0 h 283369"/>
                <a:gd name="connsiteX5" fmla="*/ 1173957 w 1173957"/>
                <a:gd name="connsiteY5" fmla="*/ 180975 h 283369"/>
                <a:gd name="connsiteX6" fmla="*/ 504825 w 1173957"/>
                <a:gd name="connsiteY6" fmla="*/ 23574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957" h="283369">
                  <a:moveTo>
                    <a:pt x="504825" y="235744"/>
                  </a:moveTo>
                  <a:lnTo>
                    <a:pt x="11907" y="283369"/>
                  </a:lnTo>
                  <a:lnTo>
                    <a:pt x="0" y="92869"/>
                  </a:lnTo>
                  <a:lnTo>
                    <a:pt x="595313" y="50006"/>
                  </a:lnTo>
                  <a:lnTo>
                    <a:pt x="1173957" y="0"/>
                  </a:lnTo>
                  <a:lnTo>
                    <a:pt x="1173957" y="180975"/>
                  </a:lnTo>
                  <a:lnTo>
                    <a:pt x="50482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77518BAD-DB3E-48CA-81BD-1735DACDBD76}"/>
                </a:ext>
              </a:extLst>
            </p:cNvPr>
            <p:cNvSpPr/>
            <p:nvPr/>
          </p:nvSpPr>
          <p:spPr>
            <a:xfrm>
              <a:off x="5334000" y="3021013"/>
              <a:ext cx="1157288" cy="285750"/>
            </a:xfrm>
            <a:custGeom>
              <a:avLst/>
              <a:gdLst>
                <a:gd name="connsiteX0" fmla="*/ 504825 w 1157288"/>
                <a:gd name="connsiteY0" fmla="*/ 247650 h 285750"/>
                <a:gd name="connsiteX1" fmla="*/ 7144 w 1157288"/>
                <a:gd name="connsiteY1" fmla="*/ 285750 h 285750"/>
                <a:gd name="connsiteX2" fmla="*/ 0 w 1157288"/>
                <a:gd name="connsiteY2" fmla="*/ 104775 h 285750"/>
                <a:gd name="connsiteX3" fmla="*/ 642938 w 1157288"/>
                <a:gd name="connsiteY3" fmla="*/ 45244 h 285750"/>
                <a:gd name="connsiteX4" fmla="*/ 1157288 w 1157288"/>
                <a:gd name="connsiteY4" fmla="*/ 0 h 285750"/>
                <a:gd name="connsiteX5" fmla="*/ 1152525 w 1157288"/>
                <a:gd name="connsiteY5" fmla="*/ 204788 h 285750"/>
                <a:gd name="connsiteX6" fmla="*/ 504825 w 1157288"/>
                <a:gd name="connsiteY6" fmla="*/ 2476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288" h="285750">
                  <a:moveTo>
                    <a:pt x="504825" y="247650"/>
                  </a:moveTo>
                  <a:lnTo>
                    <a:pt x="7144" y="285750"/>
                  </a:lnTo>
                  <a:lnTo>
                    <a:pt x="0" y="104775"/>
                  </a:lnTo>
                  <a:lnTo>
                    <a:pt x="642938" y="45244"/>
                  </a:lnTo>
                  <a:lnTo>
                    <a:pt x="1157288" y="0"/>
                  </a:lnTo>
                  <a:lnTo>
                    <a:pt x="1152525" y="204788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3FEE47D2-4044-45B1-84D3-5A6E3F46AFE1}"/>
                </a:ext>
              </a:extLst>
            </p:cNvPr>
            <p:cNvSpPr/>
            <p:nvPr/>
          </p:nvSpPr>
          <p:spPr>
            <a:xfrm>
              <a:off x="3841750" y="3478214"/>
              <a:ext cx="4211638" cy="644525"/>
            </a:xfrm>
            <a:custGeom>
              <a:avLst/>
              <a:gdLst>
                <a:gd name="connsiteX0" fmla="*/ 2144931 w 4211678"/>
                <a:gd name="connsiteY0" fmla="*/ 356922 h 645859"/>
                <a:gd name="connsiteX1" fmla="*/ 1533064 w 4211678"/>
                <a:gd name="connsiteY1" fmla="*/ 401113 h 645859"/>
                <a:gd name="connsiteX2" fmla="*/ 1250926 w 4211678"/>
                <a:gd name="connsiteY2" fmla="*/ 458900 h 645859"/>
                <a:gd name="connsiteX3" fmla="*/ 958590 w 4211678"/>
                <a:gd name="connsiteY3" fmla="*/ 520087 h 645859"/>
                <a:gd name="connsiteX4" fmla="*/ 628862 w 4211678"/>
                <a:gd name="connsiteY4" fmla="*/ 591471 h 645859"/>
                <a:gd name="connsiteX5" fmla="*/ 435104 w 4211678"/>
                <a:gd name="connsiteY5" fmla="*/ 642460 h 645859"/>
                <a:gd name="connsiteX6" fmla="*/ 401112 w 4211678"/>
                <a:gd name="connsiteY6" fmla="*/ 645859 h 645859"/>
                <a:gd name="connsiteX7" fmla="*/ 343325 w 4211678"/>
                <a:gd name="connsiteY7" fmla="*/ 625464 h 645859"/>
                <a:gd name="connsiteX8" fmla="*/ 268541 w 4211678"/>
                <a:gd name="connsiteY8" fmla="*/ 588072 h 645859"/>
                <a:gd name="connsiteX9" fmla="*/ 197157 w 4211678"/>
                <a:gd name="connsiteY9" fmla="*/ 540482 h 645859"/>
                <a:gd name="connsiteX10" fmla="*/ 163164 w 4211678"/>
                <a:gd name="connsiteY10" fmla="*/ 509889 h 645859"/>
                <a:gd name="connsiteX11" fmla="*/ 95179 w 4211678"/>
                <a:gd name="connsiteY11" fmla="*/ 435105 h 645859"/>
                <a:gd name="connsiteX12" fmla="*/ 44190 w 4211678"/>
                <a:gd name="connsiteY12" fmla="*/ 370519 h 645859"/>
                <a:gd name="connsiteX13" fmla="*/ 10197 w 4211678"/>
                <a:gd name="connsiteY13" fmla="*/ 316131 h 645859"/>
                <a:gd name="connsiteX14" fmla="*/ 0 w 4211678"/>
                <a:gd name="connsiteY14" fmla="*/ 282139 h 645859"/>
                <a:gd name="connsiteX15" fmla="*/ 0 w 4211678"/>
                <a:gd name="connsiteY15" fmla="*/ 265142 h 645859"/>
                <a:gd name="connsiteX16" fmla="*/ 6798 w 4211678"/>
                <a:gd name="connsiteY16" fmla="*/ 254945 h 645859"/>
                <a:gd name="connsiteX17" fmla="*/ 30593 w 4211678"/>
                <a:gd name="connsiteY17" fmla="*/ 251545 h 645859"/>
                <a:gd name="connsiteX18" fmla="*/ 67985 w 4211678"/>
                <a:gd name="connsiteY18" fmla="*/ 258344 h 645859"/>
                <a:gd name="connsiteX19" fmla="*/ 108776 w 4211678"/>
                <a:gd name="connsiteY19" fmla="*/ 282139 h 645859"/>
                <a:gd name="connsiteX20" fmla="*/ 163164 w 4211678"/>
                <a:gd name="connsiteY20" fmla="*/ 312732 h 645859"/>
                <a:gd name="connsiteX21" fmla="*/ 224351 w 4211678"/>
                <a:gd name="connsiteY21" fmla="*/ 339926 h 645859"/>
                <a:gd name="connsiteX22" fmla="*/ 285537 w 4211678"/>
                <a:gd name="connsiteY22" fmla="*/ 360322 h 645859"/>
                <a:gd name="connsiteX23" fmla="*/ 377317 w 4211678"/>
                <a:gd name="connsiteY23" fmla="*/ 380717 h 645859"/>
                <a:gd name="connsiteX24" fmla="*/ 479295 w 4211678"/>
                <a:gd name="connsiteY24" fmla="*/ 387516 h 645859"/>
                <a:gd name="connsiteX25" fmla="*/ 642459 w 4211678"/>
                <a:gd name="connsiteY25" fmla="*/ 380717 h 645859"/>
                <a:gd name="connsiteX26" fmla="*/ 1383497 w 4211678"/>
                <a:gd name="connsiteY26" fmla="*/ 258344 h 645859"/>
                <a:gd name="connsiteX27" fmla="*/ 1536464 w 4211678"/>
                <a:gd name="connsiteY27" fmla="*/ 220952 h 645859"/>
                <a:gd name="connsiteX28" fmla="*/ 2631024 w 4211678"/>
                <a:gd name="connsiteY28" fmla="*/ 125773 h 645859"/>
                <a:gd name="connsiteX29" fmla="*/ 2828181 w 4211678"/>
                <a:gd name="connsiteY29" fmla="*/ 135971 h 645859"/>
                <a:gd name="connsiteX30" fmla="*/ 3198700 w 4211678"/>
                <a:gd name="connsiteY30" fmla="*/ 112176 h 645859"/>
                <a:gd name="connsiteX31" fmla="*/ 3450245 w 4211678"/>
                <a:gd name="connsiteY31" fmla="*/ 91780 h 645859"/>
                <a:gd name="connsiteX32" fmla="*/ 3613409 w 4211678"/>
                <a:gd name="connsiteY32" fmla="*/ 67986 h 645859"/>
                <a:gd name="connsiteX33" fmla="*/ 3660999 w 4211678"/>
                <a:gd name="connsiteY33" fmla="*/ 57788 h 645859"/>
                <a:gd name="connsiteX34" fmla="*/ 3783372 w 4211678"/>
                <a:gd name="connsiteY34" fmla="*/ 0 h 645859"/>
                <a:gd name="connsiteX35" fmla="*/ 3800368 w 4211678"/>
                <a:gd name="connsiteY35" fmla="*/ 3400 h 645859"/>
                <a:gd name="connsiteX36" fmla="*/ 3871753 w 4211678"/>
                <a:gd name="connsiteY36" fmla="*/ 23795 h 645859"/>
                <a:gd name="connsiteX37" fmla="*/ 3963533 w 4211678"/>
                <a:gd name="connsiteY37" fmla="*/ 57788 h 645859"/>
                <a:gd name="connsiteX38" fmla="*/ 4041716 w 4211678"/>
                <a:gd name="connsiteY38" fmla="*/ 91780 h 645859"/>
                <a:gd name="connsiteX39" fmla="*/ 4102902 w 4211678"/>
                <a:gd name="connsiteY39" fmla="*/ 129172 h 645859"/>
                <a:gd name="connsiteX40" fmla="*/ 4153891 w 4211678"/>
                <a:gd name="connsiteY40" fmla="*/ 173362 h 645859"/>
                <a:gd name="connsiteX41" fmla="*/ 4187884 w 4211678"/>
                <a:gd name="connsiteY41" fmla="*/ 217553 h 645859"/>
                <a:gd name="connsiteX42" fmla="*/ 4204880 w 4211678"/>
                <a:gd name="connsiteY42" fmla="*/ 254945 h 645859"/>
                <a:gd name="connsiteX43" fmla="*/ 4211678 w 4211678"/>
                <a:gd name="connsiteY43" fmla="*/ 285538 h 645859"/>
                <a:gd name="connsiteX44" fmla="*/ 4201481 w 4211678"/>
                <a:gd name="connsiteY44" fmla="*/ 302534 h 645859"/>
                <a:gd name="connsiteX45" fmla="*/ 4181085 w 4211678"/>
                <a:gd name="connsiteY45" fmla="*/ 322930 h 645859"/>
                <a:gd name="connsiteX46" fmla="*/ 4133496 w 4211678"/>
                <a:gd name="connsiteY46" fmla="*/ 333128 h 645859"/>
                <a:gd name="connsiteX47" fmla="*/ 4058712 w 4211678"/>
                <a:gd name="connsiteY47" fmla="*/ 333128 h 645859"/>
                <a:gd name="connsiteX48" fmla="*/ 3698391 w 4211678"/>
                <a:gd name="connsiteY48" fmla="*/ 309333 h 645859"/>
                <a:gd name="connsiteX49" fmla="*/ 3181704 w 4211678"/>
                <a:gd name="connsiteY49" fmla="*/ 319531 h 645859"/>
                <a:gd name="connsiteX50" fmla="*/ 2685412 w 4211678"/>
                <a:gd name="connsiteY50" fmla="*/ 336527 h 645859"/>
                <a:gd name="connsiteX51" fmla="*/ 2559640 w 4211678"/>
                <a:gd name="connsiteY51" fmla="*/ 322930 h 645859"/>
                <a:gd name="connsiteX52" fmla="*/ 2144931 w 4211678"/>
                <a:gd name="connsiteY52" fmla="*/ 356922 h 64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11678" h="645859">
                  <a:moveTo>
                    <a:pt x="2144931" y="356922"/>
                  </a:moveTo>
                  <a:lnTo>
                    <a:pt x="1533064" y="401113"/>
                  </a:lnTo>
                  <a:lnTo>
                    <a:pt x="1250926" y="458900"/>
                  </a:lnTo>
                  <a:lnTo>
                    <a:pt x="958590" y="520087"/>
                  </a:lnTo>
                  <a:lnTo>
                    <a:pt x="628862" y="591471"/>
                  </a:lnTo>
                  <a:lnTo>
                    <a:pt x="435104" y="642460"/>
                  </a:lnTo>
                  <a:lnTo>
                    <a:pt x="401112" y="645859"/>
                  </a:lnTo>
                  <a:lnTo>
                    <a:pt x="343325" y="625464"/>
                  </a:lnTo>
                  <a:lnTo>
                    <a:pt x="268541" y="588072"/>
                  </a:lnTo>
                  <a:lnTo>
                    <a:pt x="197157" y="540482"/>
                  </a:lnTo>
                  <a:lnTo>
                    <a:pt x="163164" y="509889"/>
                  </a:lnTo>
                  <a:lnTo>
                    <a:pt x="95179" y="435105"/>
                  </a:lnTo>
                  <a:lnTo>
                    <a:pt x="44190" y="370519"/>
                  </a:lnTo>
                  <a:lnTo>
                    <a:pt x="10197" y="316131"/>
                  </a:lnTo>
                  <a:lnTo>
                    <a:pt x="0" y="282139"/>
                  </a:lnTo>
                  <a:lnTo>
                    <a:pt x="0" y="265142"/>
                  </a:lnTo>
                  <a:lnTo>
                    <a:pt x="6798" y="254945"/>
                  </a:lnTo>
                  <a:lnTo>
                    <a:pt x="30593" y="251545"/>
                  </a:lnTo>
                  <a:lnTo>
                    <a:pt x="67985" y="258344"/>
                  </a:lnTo>
                  <a:lnTo>
                    <a:pt x="108776" y="282139"/>
                  </a:lnTo>
                  <a:lnTo>
                    <a:pt x="163164" y="312732"/>
                  </a:lnTo>
                  <a:lnTo>
                    <a:pt x="224351" y="339926"/>
                  </a:lnTo>
                  <a:lnTo>
                    <a:pt x="285537" y="360322"/>
                  </a:lnTo>
                  <a:lnTo>
                    <a:pt x="377317" y="380717"/>
                  </a:lnTo>
                  <a:lnTo>
                    <a:pt x="479295" y="387516"/>
                  </a:lnTo>
                  <a:lnTo>
                    <a:pt x="642459" y="380717"/>
                  </a:lnTo>
                  <a:lnTo>
                    <a:pt x="1383497" y="258344"/>
                  </a:lnTo>
                  <a:lnTo>
                    <a:pt x="1536464" y="220952"/>
                  </a:lnTo>
                  <a:lnTo>
                    <a:pt x="2631024" y="125773"/>
                  </a:lnTo>
                  <a:lnTo>
                    <a:pt x="2828181" y="135971"/>
                  </a:lnTo>
                  <a:lnTo>
                    <a:pt x="3198700" y="112176"/>
                  </a:lnTo>
                  <a:lnTo>
                    <a:pt x="3450245" y="91780"/>
                  </a:lnTo>
                  <a:lnTo>
                    <a:pt x="3613409" y="67986"/>
                  </a:lnTo>
                  <a:lnTo>
                    <a:pt x="3660999" y="57788"/>
                  </a:lnTo>
                  <a:lnTo>
                    <a:pt x="3783372" y="0"/>
                  </a:lnTo>
                  <a:lnTo>
                    <a:pt x="3800368" y="3400"/>
                  </a:lnTo>
                  <a:lnTo>
                    <a:pt x="3871753" y="23795"/>
                  </a:lnTo>
                  <a:lnTo>
                    <a:pt x="3963533" y="57788"/>
                  </a:lnTo>
                  <a:lnTo>
                    <a:pt x="4041716" y="91780"/>
                  </a:lnTo>
                  <a:lnTo>
                    <a:pt x="4102902" y="129172"/>
                  </a:lnTo>
                  <a:lnTo>
                    <a:pt x="4153891" y="173362"/>
                  </a:lnTo>
                  <a:lnTo>
                    <a:pt x="4187884" y="217553"/>
                  </a:lnTo>
                  <a:lnTo>
                    <a:pt x="4204880" y="254945"/>
                  </a:lnTo>
                  <a:lnTo>
                    <a:pt x="4211678" y="285538"/>
                  </a:lnTo>
                  <a:lnTo>
                    <a:pt x="4201481" y="302534"/>
                  </a:lnTo>
                  <a:lnTo>
                    <a:pt x="4181085" y="322930"/>
                  </a:lnTo>
                  <a:lnTo>
                    <a:pt x="4133496" y="333128"/>
                  </a:lnTo>
                  <a:lnTo>
                    <a:pt x="4058712" y="333128"/>
                  </a:lnTo>
                  <a:lnTo>
                    <a:pt x="3698391" y="309333"/>
                  </a:lnTo>
                  <a:lnTo>
                    <a:pt x="3181704" y="319531"/>
                  </a:lnTo>
                  <a:lnTo>
                    <a:pt x="2685412" y="336527"/>
                  </a:lnTo>
                  <a:lnTo>
                    <a:pt x="2559640" y="322930"/>
                  </a:lnTo>
                  <a:lnTo>
                    <a:pt x="2144931" y="356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CD28BC98-4B9B-4BBA-B84A-0794239A4624}"/>
                </a:ext>
              </a:extLst>
            </p:cNvPr>
            <p:cNvSpPr/>
            <p:nvPr/>
          </p:nvSpPr>
          <p:spPr>
            <a:xfrm>
              <a:off x="3838575" y="3814763"/>
              <a:ext cx="1619250" cy="1225550"/>
            </a:xfrm>
            <a:custGeom>
              <a:avLst/>
              <a:gdLst>
                <a:gd name="connsiteX0" fmla="*/ 1047750 w 1619250"/>
                <a:gd name="connsiteY0" fmla="*/ 616743 h 1226343"/>
                <a:gd name="connsiteX1" fmla="*/ 881063 w 1619250"/>
                <a:gd name="connsiteY1" fmla="*/ 750093 h 1226343"/>
                <a:gd name="connsiteX2" fmla="*/ 742950 w 1619250"/>
                <a:gd name="connsiteY2" fmla="*/ 850106 h 1226343"/>
                <a:gd name="connsiteX3" fmla="*/ 540544 w 1619250"/>
                <a:gd name="connsiteY3" fmla="*/ 981075 h 1226343"/>
                <a:gd name="connsiteX4" fmla="*/ 328613 w 1619250"/>
                <a:gd name="connsiteY4" fmla="*/ 1095375 h 1226343"/>
                <a:gd name="connsiteX5" fmla="*/ 71438 w 1619250"/>
                <a:gd name="connsiteY5" fmla="*/ 1219200 h 1226343"/>
                <a:gd name="connsiteX6" fmla="*/ 38100 w 1619250"/>
                <a:gd name="connsiteY6" fmla="*/ 1226343 h 1226343"/>
                <a:gd name="connsiteX7" fmla="*/ 11906 w 1619250"/>
                <a:gd name="connsiteY7" fmla="*/ 1226343 h 1226343"/>
                <a:gd name="connsiteX8" fmla="*/ 0 w 1619250"/>
                <a:gd name="connsiteY8" fmla="*/ 1216818 h 1226343"/>
                <a:gd name="connsiteX9" fmla="*/ 0 w 1619250"/>
                <a:gd name="connsiteY9" fmla="*/ 1200150 h 1226343"/>
                <a:gd name="connsiteX10" fmla="*/ 14288 w 1619250"/>
                <a:gd name="connsiteY10" fmla="*/ 1178718 h 1226343"/>
                <a:gd name="connsiteX11" fmla="*/ 42863 w 1619250"/>
                <a:gd name="connsiteY11" fmla="*/ 1150143 h 1226343"/>
                <a:gd name="connsiteX12" fmla="*/ 285750 w 1619250"/>
                <a:gd name="connsiteY12" fmla="*/ 995362 h 1226343"/>
                <a:gd name="connsiteX13" fmla="*/ 569119 w 1619250"/>
                <a:gd name="connsiteY13" fmla="*/ 776287 h 1226343"/>
                <a:gd name="connsiteX14" fmla="*/ 866775 w 1619250"/>
                <a:gd name="connsiteY14" fmla="*/ 521493 h 1226343"/>
                <a:gd name="connsiteX15" fmla="*/ 1102519 w 1619250"/>
                <a:gd name="connsiteY15" fmla="*/ 269081 h 1226343"/>
                <a:gd name="connsiteX16" fmla="*/ 1269206 w 1619250"/>
                <a:gd name="connsiteY16" fmla="*/ 64293 h 1226343"/>
                <a:gd name="connsiteX17" fmla="*/ 1619250 w 1619250"/>
                <a:gd name="connsiteY17" fmla="*/ 0 h 1226343"/>
                <a:gd name="connsiteX18" fmla="*/ 1550194 w 1619250"/>
                <a:gd name="connsiteY18" fmla="*/ 95250 h 1226343"/>
                <a:gd name="connsiteX19" fmla="*/ 1319213 w 1619250"/>
                <a:gd name="connsiteY19" fmla="*/ 347662 h 1226343"/>
                <a:gd name="connsiteX20" fmla="*/ 1157288 w 1619250"/>
                <a:gd name="connsiteY20" fmla="*/ 514350 h 1226343"/>
                <a:gd name="connsiteX21" fmla="*/ 1047750 w 1619250"/>
                <a:gd name="connsiteY21" fmla="*/ 616743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226343">
                  <a:moveTo>
                    <a:pt x="1047750" y="616743"/>
                  </a:moveTo>
                  <a:lnTo>
                    <a:pt x="881063" y="750093"/>
                  </a:lnTo>
                  <a:lnTo>
                    <a:pt x="742950" y="850106"/>
                  </a:lnTo>
                  <a:lnTo>
                    <a:pt x="540544" y="981075"/>
                  </a:lnTo>
                  <a:lnTo>
                    <a:pt x="328613" y="1095375"/>
                  </a:lnTo>
                  <a:lnTo>
                    <a:pt x="71438" y="1219200"/>
                  </a:lnTo>
                  <a:lnTo>
                    <a:pt x="38100" y="1226343"/>
                  </a:lnTo>
                  <a:lnTo>
                    <a:pt x="11906" y="1226343"/>
                  </a:lnTo>
                  <a:lnTo>
                    <a:pt x="0" y="1216818"/>
                  </a:lnTo>
                  <a:lnTo>
                    <a:pt x="0" y="1200150"/>
                  </a:lnTo>
                  <a:lnTo>
                    <a:pt x="14288" y="1178718"/>
                  </a:lnTo>
                  <a:lnTo>
                    <a:pt x="42863" y="1150143"/>
                  </a:lnTo>
                  <a:lnTo>
                    <a:pt x="285750" y="995362"/>
                  </a:lnTo>
                  <a:lnTo>
                    <a:pt x="569119" y="776287"/>
                  </a:lnTo>
                  <a:lnTo>
                    <a:pt x="866775" y="521493"/>
                  </a:lnTo>
                  <a:lnTo>
                    <a:pt x="1102519" y="269081"/>
                  </a:lnTo>
                  <a:lnTo>
                    <a:pt x="1269206" y="64293"/>
                  </a:lnTo>
                  <a:lnTo>
                    <a:pt x="1619250" y="0"/>
                  </a:lnTo>
                  <a:lnTo>
                    <a:pt x="1550194" y="95250"/>
                  </a:lnTo>
                  <a:lnTo>
                    <a:pt x="1319213" y="347662"/>
                  </a:lnTo>
                  <a:lnTo>
                    <a:pt x="1157288" y="514350"/>
                  </a:lnTo>
                  <a:lnTo>
                    <a:pt x="1047750" y="616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5BB73A42-7FA1-4F04-9FD0-F8208E6F67D5}"/>
                </a:ext>
              </a:extLst>
            </p:cNvPr>
            <p:cNvSpPr/>
            <p:nvPr/>
          </p:nvSpPr>
          <p:spPr>
            <a:xfrm>
              <a:off x="6291263" y="3751263"/>
              <a:ext cx="2157412" cy="1287462"/>
            </a:xfrm>
            <a:custGeom>
              <a:avLst/>
              <a:gdLst>
                <a:gd name="connsiteX0" fmla="*/ 788193 w 2157412"/>
                <a:gd name="connsiteY0" fmla="*/ 778669 h 1288256"/>
                <a:gd name="connsiteX1" fmla="*/ 283368 w 2157412"/>
                <a:gd name="connsiteY1" fmla="*/ 278606 h 1288256"/>
                <a:gd name="connsiteX2" fmla="*/ 0 w 2157412"/>
                <a:gd name="connsiteY2" fmla="*/ 0 h 1288256"/>
                <a:gd name="connsiteX3" fmla="*/ 259556 w 2157412"/>
                <a:gd name="connsiteY3" fmla="*/ 23812 h 1288256"/>
                <a:gd name="connsiteX4" fmla="*/ 359568 w 2157412"/>
                <a:gd name="connsiteY4" fmla="*/ 109537 h 1288256"/>
                <a:gd name="connsiteX5" fmla="*/ 559593 w 2157412"/>
                <a:gd name="connsiteY5" fmla="*/ 266700 h 1288256"/>
                <a:gd name="connsiteX6" fmla="*/ 890587 w 2157412"/>
                <a:gd name="connsiteY6" fmla="*/ 521494 h 1288256"/>
                <a:gd name="connsiteX7" fmla="*/ 1164431 w 2157412"/>
                <a:gd name="connsiteY7" fmla="*/ 731044 h 1288256"/>
                <a:gd name="connsiteX8" fmla="*/ 1293018 w 2157412"/>
                <a:gd name="connsiteY8" fmla="*/ 816769 h 1288256"/>
                <a:gd name="connsiteX9" fmla="*/ 1485900 w 2157412"/>
                <a:gd name="connsiteY9" fmla="*/ 921544 h 1288256"/>
                <a:gd name="connsiteX10" fmla="*/ 1745456 w 2157412"/>
                <a:gd name="connsiteY10" fmla="*/ 1031081 h 1288256"/>
                <a:gd name="connsiteX11" fmla="*/ 2043112 w 2157412"/>
                <a:gd name="connsiteY11" fmla="*/ 1121569 h 1288256"/>
                <a:gd name="connsiteX12" fmla="*/ 2097881 w 2157412"/>
                <a:gd name="connsiteY12" fmla="*/ 1138237 h 1288256"/>
                <a:gd name="connsiteX13" fmla="*/ 2133600 w 2157412"/>
                <a:gd name="connsiteY13" fmla="*/ 1154906 h 1288256"/>
                <a:gd name="connsiteX14" fmla="*/ 2150268 w 2157412"/>
                <a:gd name="connsiteY14" fmla="*/ 1169194 h 1288256"/>
                <a:gd name="connsiteX15" fmla="*/ 2157412 w 2157412"/>
                <a:gd name="connsiteY15" fmla="*/ 1181100 h 1288256"/>
                <a:gd name="connsiteX16" fmla="*/ 2150268 w 2157412"/>
                <a:gd name="connsiteY16" fmla="*/ 1197769 h 1288256"/>
                <a:gd name="connsiteX17" fmla="*/ 2128837 w 2157412"/>
                <a:gd name="connsiteY17" fmla="*/ 1212056 h 1288256"/>
                <a:gd name="connsiteX18" fmla="*/ 2069306 w 2157412"/>
                <a:gd name="connsiteY18" fmla="*/ 1235869 h 1288256"/>
                <a:gd name="connsiteX19" fmla="*/ 1919287 w 2157412"/>
                <a:gd name="connsiteY19" fmla="*/ 1264444 h 1288256"/>
                <a:gd name="connsiteX20" fmla="*/ 1738312 w 2157412"/>
                <a:gd name="connsiteY20" fmla="*/ 1278731 h 1288256"/>
                <a:gd name="connsiteX21" fmla="*/ 1569243 w 2157412"/>
                <a:gd name="connsiteY21" fmla="*/ 1288256 h 1288256"/>
                <a:gd name="connsiteX22" fmla="*/ 1454943 w 2157412"/>
                <a:gd name="connsiteY22" fmla="*/ 1288256 h 1288256"/>
                <a:gd name="connsiteX23" fmla="*/ 1388268 w 2157412"/>
                <a:gd name="connsiteY23" fmla="*/ 1283494 h 1288256"/>
                <a:gd name="connsiteX24" fmla="*/ 1335881 w 2157412"/>
                <a:gd name="connsiteY24" fmla="*/ 1273969 h 1288256"/>
                <a:gd name="connsiteX25" fmla="*/ 1285875 w 2157412"/>
                <a:gd name="connsiteY25" fmla="*/ 1252537 h 1288256"/>
                <a:gd name="connsiteX26" fmla="*/ 1226343 w 2157412"/>
                <a:gd name="connsiteY26" fmla="*/ 1216819 h 1288256"/>
                <a:gd name="connsiteX27" fmla="*/ 1040606 w 2157412"/>
                <a:gd name="connsiteY27" fmla="*/ 1040606 h 1288256"/>
                <a:gd name="connsiteX28" fmla="*/ 788193 w 2157412"/>
                <a:gd name="connsiteY28" fmla="*/ 778669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7412" h="1288256">
                  <a:moveTo>
                    <a:pt x="788193" y="778669"/>
                  </a:moveTo>
                  <a:lnTo>
                    <a:pt x="283368" y="278606"/>
                  </a:lnTo>
                  <a:lnTo>
                    <a:pt x="0" y="0"/>
                  </a:lnTo>
                  <a:lnTo>
                    <a:pt x="259556" y="23812"/>
                  </a:lnTo>
                  <a:lnTo>
                    <a:pt x="359568" y="109537"/>
                  </a:lnTo>
                  <a:lnTo>
                    <a:pt x="559593" y="266700"/>
                  </a:lnTo>
                  <a:lnTo>
                    <a:pt x="890587" y="521494"/>
                  </a:lnTo>
                  <a:lnTo>
                    <a:pt x="1164431" y="731044"/>
                  </a:lnTo>
                  <a:lnTo>
                    <a:pt x="1293018" y="816769"/>
                  </a:lnTo>
                  <a:lnTo>
                    <a:pt x="1485900" y="921544"/>
                  </a:lnTo>
                  <a:lnTo>
                    <a:pt x="1745456" y="1031081"/>
                  </a:lnTo>
                  <a:lnTo>
                    <a:pt x="2043112" y="1121569"/>
                  </a:lnTo>
                  <a:lnTo>
                    <a:pt x="2097881" y="1138237"/>
                  </a:lnTo>
                  <a:lnTo>
                    <a:pt x="2133600" y="1154906"/>
                  </a:lnTo>
                  <a:lnTo>
                    <a:pt x="2150268" y="1169194"/>
                  </a:lnTo>
                  <a:lnTo>
                    <a:pt x="2157412" y="1181100"/>
                  </a:lnTo>
                  <a:lnTo>
                    <a:pt x="2150268" y="1197769"/>
                  </a:lnTo>
                  <a:lnTo>
                    <a:pt x="2128837" y="1212056"/>
                  </a:lnTo>
                  <a:lnTo>
                    <a:pt x="2069306" y="1235869"/>
                  </a:lnTo>
                  <a:lnTo>
                    <a:pt x="1919287" y="1264444"/>
                  </a:lnTo>
                  <a:lnTo>
                    <a:pt x="1738312" y="1278731"/>
                  </a:lnTo>
                  <a:lnTo>
                    <a:pt x="1569243" y="1288256"/>
                  </a:lnTo>
                  <a:lnTo>
                    <a:pt x="1454943" y="1288256"/>
                  </a:lnTo>
                  <a:lnTo>
                    <a:pt x="1388268" y="1283494"/>
                  </a:lnTo>
                  <a:lnTo>
                    <a:pt x="1335881" y="1273969"/>
                  </a:lnTo>
                  <a:lnTo>
                    <a:pt x="1285875" y="1252537"/>
                  </a:lnTo>
                  <a:lnTo>
                    <a:pt x="1226343" y="1216819"/>
                  </a:lnTo>
                  <a:lnTo>
                    <a:pt x="1040606" y="1040606"/>
                  </a:lnTo>
                  <a:lnTo>
                    <a:pt x="788193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34770976-82CE-448C-96C1-A8A97304B7EA}"/>
                </a:ext>
              </a:extLst>
            </p:cNvPr>
            <p:cNvSpPr/>
            <p:nvPr/>
          </p:nvSpPr>
          <p:spPr>
            <a:xfrm>
              <a:off x="5634039" y="4010026"/>
              <a:ext cx="522287" cy="1585913"/>
            </a:xfrm>
            <a:custGeom>
              <a:avLst/>
              <a:gdLst>
                <a:gd name="connsiteX0" fmla="*/ 185737 w 521493"/>
                <a:gd name="connsiteY0" fmla="*/ 1104900 h 1585913"/>
                <a:gd name="connsiteX1" fmla="*/ 188118 w 521493"/>
                <a:gd name="connsiteY1" fmla="*/ 359569 h 1585913"/>
                <a:gd name="connsiteX2" fmla="*/ 183356 w 521493"/>
                <a:gd name="connsiteY2" fmla="*/ 292894 h 1585913"/>
                <a:gd name="connsiteX3" fmla="*/ 176212 w 521493"/>
                <a:gd name="connsiteY3" fmla="*/ 238125 h 1585913"/>
                <a:gd name="connsiteX4" fmla="*/ 164306 w 521493"/>
                <a:gd name="connsiteY4" fmla="*/ 195263 h 1585913"/>
                <a:gd name="connsiteX5" fmla="*/ 147637 w 521493"/>
                <a:gd name="connsiteY5" fmla="*/ 166688 h 1585913"/>
                <a:gd name="connsiteX6" fmla="*/ 123825 w 521493"/>
                <a:gd name="connsiteY6" fmla="*/ 135731 h 1585913"/>
                <a:gd name="connsiteX7" fmla="*/ 95250 w 521493"/>
                <a:gd name="connsiteY7" fmla="*/ 107156 h 1585913"/>
                <a:gd name="connsiteX8" fmla="*/ 54768 w 521493"/>
                <a:gd name="connsiteY8" fmla="*/ 83344 h 1585913"/>
                <a:gd name="connsiteX9" fmla="*/ 26193 w 521493"/>
                <a:gd name="connsiteY9" fmla="*/ 69056 h 1585913"/>
                <a:gd name="connsiteX10" fmla="*/ 7143 w 521493"/>
                <a:gd name="connsiteY10" fmla="*/ 50006 h 1585913"/>
                <a:gd name="connsiteX11" fmla="*/ 0 w 521493"/>
                <a:gd name="connsiteY11" fmla="*/ 26194 h 1585913"/>
                <a:gd name="connsiteX12" fmla="*/ 7143 w 521493"/>
                <a:gd name="connsiteY12" fmla="*/ 9525 h 1585913"/>
                <a:gd name="connsiteX13" fmla="*/ 28575 w 521493"/>
                <a:gd name="connsiteY13" fmla="*/ 4763 h 1585913"/>
                <a:gd name="connsiteX14" fmla="*/ 64293 w 521493"/>
                <a:gd name="connsiteY14" fmla="*/ 0 h 1585913"/>
                <a:gd name="connsiteX15" fmla="*/ 128587 w 521493"/>
                <a:gd name="connsiteY15" fmla="*/ 7144 h 1585913"/>
                <a:gd name="connsiteX16" fmla="*/ 223837 w 521493"/>
                <a:gd name="connsiteY16" fmla="*/ 26194 h 1585913"/>
                <a:gd name="connsiteX17" fmla="*/ 319087 w 521493"/>
                <a:gd name="connsiteY17" fmla="*/ 52388 h 1585913"/>
                <a:gd name="connsiteX18" fmla="*/ 388143 w 521493"/>
                <a:gd name="connsiteY18" fmla="*/ 83344 h 1585913"/>
                <a:gd name="connsiteX19" fmla="*/ 438150 w 521493"/>
                <a:gd name="connsiteY19" fmla="*/ 111919 h 1585913"/>
                <a:gd name="connsiteX20" fmla="*/ 473868 w 521493"/>
                <a:gd name="connsiteY20" fmla="*/ 145256 h 1585913"/>
                <a:gd name="connsiteX21" fmla="*/ 504825 w 521493"/>
                <a:gd name="connsiteY21" fmla="*/ 173831 h 1585913"/>
                <a:gd name="connsiteX22" fmla="*/ 521493 w 521493"/>
                <a:gd name="connsiteY22" fmla="*/ 204788 h 1585913"/>
                <a:gd name="connsiteX23" fmla="*/ 521493 w 521493"/>
                <a:gd name="connsiteY23" fmla="*/ 221456 h 1585913"/>
                <a:gd name="connsiteX24" fmla="*/ 509587 w 521493"/>
                <a:gd name="connsiteY24" fmla="*/ 242888 h 1585913"/>
                <a:gd name="connsiteX25" fmla="*/ 478631 w 521493"/>
                <a:gd name="connsiteY25" fmla="*/ 266700 h 1585913"/>
                <a:gd name="connsiteX26" fmla="*/ 454818 w 521493"/>
                <a:gd name="connsiteY26" fmla="*/ 304800 h 1585913"/>
                <a:gd name="connsiteX27" fmla="*/ 438150 w 521493"/>
                <a:gd name="connsiteY27" fmla="*/ 369094 h 1585913"/>
                <a:gd name="connsiteX28" fmla="*/ 431006 w 521493"/>
                <a:gd name="connsiteY28" fmla="*/ 433388 h 1585913"/>
                <a:gd name="connsiteX29" fmla="*/ 438150 w 521493"/>
                <a:gd name="connsiteY29" fmla="*/ 783431 h 1585913"/>
                <a:gd name="connsiteX30" fmla="*/ 428625 w 521493"/>
                <a:gd name="connsiteY30" fmla="*/ 1071563 h 1585913"/>
                <a:gd name="connsiteX31" fmla="*/ 411956 w 521493"/>
                <a:gd name="connsiteY31" fmla="*/ 1557338 h 1585913"/>
                <a:gd name="connsiteX32" fmla="*/ 188118 w 521493"/>
                <a:gd name="connsiteY32" fmla="*/ 1585913 h 1585913"/>
                <a:gd name="connsiteX33" fmla="*/ 185737 w 521493"/>
                <a:gd name="connsiteY33" fmla="*/ 1104900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585913">
                  <a:moveTo>
                    <a:pt x="185737" y="1104900"/>
                  </a:moveTo>
                  <a:cubicBezTo>
                    <a:pt x="186531" y="856456"/>
                    <a:pt x="187324" y="608013"/>
                    <a:pt x="188118" y="359569"/>
                  </a:cubicBezTo>
                  <a:lnTo>
                    <a:pt x="183356" y="292894"/>
                  </a:lnTo>
                  <a:lnTo>
                    <a:pt x="176212" y="238125"/>
                  </a:lnTo>
                  <a:lnTo>
                    <a:pt x="164306" y="195263"/>
                  </a:lnTo>
                  <a:lnTo>
                    <a:pt x="147637" y="166688"/>
                  </a:lnTo>
                  <a:lnTo>
                    <a:pt x="123825" y="135731"/>
                  </a:lnTo>
                  <a:lnTo>
                    <a:pt x="95250" y="107156"/>
                  </a:lnTo>
                  <a:lnTo>
                    <a:pt x="54768" y="83344"/>
                  </a:lnTo>
                  <a:lnTo>
                    <a:pt x="26193" y="69056"/>
                  </a:lnTo>
                  <a:lnTo>
                    <a:pt x="7143" y="50006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8575" y="4763"/>
                  </a:lnTo>
                  <a:lnTo>
                    <a:pt x="64293" y="0"/>
                  </a:lnTo>
                  <a:lnTo>
                    <a:pt x="128587" y="7144"/>
                  </a:lnTo>
                  <a:lnTo>
                    <a:pt x="223837" y="26194"/>
                  </a:lnTo>
                  <a:lnTo>
                    <a:pt x="319087" y="52388"/>
                  </a:lnTo>
                  <a:lnTo>
                    <a:pt x="388143" y="83344"/>
                  </a:lnTo>
                  <a:lnTo>
                    <a:pt x="438150" y="111919"/>
                  </a:lnTo>
                  <a:lnTo>
                    <a:pt x="473868" y="145256"/>
                  </a:lnTo>
                  <a:lnTo>
                    <a:pt x="504825" y="173831"/>
                  </a:lnTo>
                  <a:lnTo>
                    <a:pt x="521493" y="204788"/>
                  </a:lnTo>
                  <a:lnTo>
                    <a:pt x="521493" y="221456"/>
                  </a:lnTo>
                  <a:lnTo>
                    <a:pt x="509587" y="242888"/>
                  </a:lnTo>
                  <a:lnTo>
                    <a:pt x="478631" y="266700"/>
                  </a:lnTo>
                  <a:lnTo>
                    <a:pt x="454818" y="304800"/>
                  </a:lnTo>
                  <a:lnTo>
                    <a:pt x="438150" y="369094"/>
                  </a:lnTo>
                  <a:lnTo>
                    <a:pt x="431006" y="433388"/>
                  </a:lnTo>
                  <a:lnTo>
                    <a:pt x="438150" y="783431"/>
                  </a:lnTo>
                  <a:lnTo>
                    <a:pt x="428625" y="1071563"/>
                  </a:lnTo>
                  <a:lnTo>
                    <a:pt x="411956" y="1557338"/>
                  </a:lnTo>
                  <a:lnTo>
                    <a:pt x="188118" y="1585913"/>
                  </a:lnTo>
                  <a:cubicBezTo>
                    <a:pt x="187324" y="1423194"/>
                    <a:pt x="186531" y="1260475"/>
                    <a:pt x="185737" y="1104900"/>
                  </a:cubicBezTo>
                  <a:close/>
                </a:path>
              </a:pathLst>
            </a:custGeom>
            <a:grpFill/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6F63AE00-0FD2-49DD-864C-DA89E7C2C1CE}"/>
                </a:ext>
              </a:extLst>
            </p:cNvPr>
            <p:cNvSpPr/>
            <p:nvPr/>
          </p:nvSpPr>
          <p:spPr>
            <a:xfrm>
              <a:off x="4289426" y="5395914"/>
              <a:ext cx="3349625" cy="490537"/>
            </a:xfrm>
            <a:custGeom>
              <a:avLst/>
              <a:gdLst>
                <a:gd name="connsiteX0" fmla="*/ 2117272 w 3350079"/>
                <a:gd name="connsiteY0" fmla="*/ 261257 h 489857"/>
                <a:gd name="connsiteX1" fmla="*/ 1543050 w 3350079"/>
                <a:gd name="connsiteY1" fmla="*/ 285750 h 489857"/>
                <a:gd name="connsiteX2" fmla="*/ 1156608 w 3350079"/>
                <a:gd name="connsiteY2" fmla="*/ 326571 h 489857"/>
                <a:gd name="connsiteX3" fmla="*/ 996043 w 3350079"/>
                <a:gd name="connsiteY3" fmla="*/ 348343 h 489857"/>
                <a:gd name="connsiteX4" fmla="*/ 756558 w 3350079"/>
                <a:gd name="connsiteY4" fmla="*/ 394607 h 489857"/>
                <a:gd name="connsiteX5" fmla="*/ 536122 w 3350079"/>
                <a:gd name="connsiteY5" fmla="*/ 451757 h 489857"/>
                <a:gd name="connsiteX6" fmla="*/ 413658 w 3350079"/>
                <a:gd name="connsiteY6" fmla="*/ 489857 h 489857"/>
                <a:gd name="connsiteX7" fmla="*/ 391886 w 3350079"/>
                <a:gd name="connsiteY7" fmla="*/ 489857 h 489857"/>
                <a:gd name="connsiteX8" fmla="*/ 302079 w 3350079"/>
                <a:gd name="connsiteY8" fmla="*/ 446314 h 489857"/>
                <a:gd name="connsiteX9" fmla="*/ 157843 w 3350079"/>
                <a:gd name="connsiteY9" fmla="*/ 345621 h 489857"/>
                <a:gd name="connsiteX10" fmla="*/ 59872 w 3350079"/>
                <a:gd name="connsiteY10" fmla="*/ 269421 h 489857"/>
                <a:gd name="connsiteX11" fmla="*/ 16329 w 3350079"/>
                <a:gd name="connsiteY11" fmla="*/ 231321 h 489857"/>
                <a:gd name="connsiteX12" fmla="*/ 2722 w 3350079"/>
                <a:gd name="connsiteY12" fmla="*/ 212271 h 489857"/>
                <a:gd name="connsiteX13" fmla="*/ 0 w 3350079"/>
                <a:gd name="connsiteY13" fmla="*/ 185057 h 489857"/>
                <a:gd name="connsiteX14" fmla="*/ 2722 w 3350079"/>
                <a:gd name="connsiteY14" fmla="*/ 171450 h 489857"/>
                <a:gd name="connsiteX15" fmla="*/ 13608 w 3350079"/>
                <a:gd name="connsiteY15" fmla="*/ 163286 h 489857"/>
                <a:gd name="connsiteX16" fmla="*/ 29936 w 3350079"/>
                <a:gd name="connsiteY16" fmla="*/ 163286 h 489857"/>
                <a:gd name="connsiteX17" fmla="*/ 68036 w 3350079"/>
                <a:gd name="connsiteY17" fmla="*/ 174171 h 489857"/>
                <a:gd name="connsiteX18" fmla="*/ 106136 w 3350079"/>
                <a:gd name="connsiteY18" fmla="*/ 182336 h 489857"/>
                <a:gd name="connsiteX19" fmla="*/ 255815 w 3350079"/>
                <a:gd name="connsiteY19" fmla="*/ 206828 h 489857"/>
                <a:gd name="connsiteX20" fmla="*/ 419100 w 3350079"/>
                <a:gd name="connsiteY20" fmla="*/ 228600 h 489857"/>
                <a:gd name="connsiteX21" fmla="*/ 478972 w 3350079"/>
                <a:gd name="connsiteY21" fmla="*/ 228600 h 489857"/>
                <a:gd name="connsiteX22" fmla="*/ 623208 w 3350079"/>
                <a:gd name="connsiteY22" fmla="*/ 220436 h 489857"/>
                <a:gd name="connsiteX23" fmla="*/ 1012372 w 3350079"/>
                <a:gd name="connsiteY23" fmla="*/ 166007 h 489857"/>
                <a:gd name="connsiteX24" fmla="*/ 1548493 w 3350079"/>
                <a:gd name="connsiteY24" fmla="*/ 106136 h 489857"/>
                <a:gd name="connsiteX25" fmla="*/ 1747158 w 3350079"/>
                <a:gd name="connsiteY25" fmla="*/ 89807 h 489857"/>
                <a:gd name="connsiteX26" fmla="*/ 2373086 w 3350079"/>
                <a:gd name="connsiteY26" fmla="*/ 84364 h 489857"/>
                <a:gd name="connsiteX27" fmla="*/ 2656115 w 3350079"/>
                <a:gd name="connsiteY27" fmla="*/ 68036 h 489857"/>
                <a:gd name="connsiteX28" fmla="*/ 2726872 w 3350079"/>
                <a:gd name="connsiteY28" fmla="*/ 57150 h 489857"/>
                <a:gd name="connsiteX29" fmla="*/ 2873829 w 3350079"/>
                <a:gd name="connsiteY29" fmla="*/ 0 h 489857"/>
                <a:gd name="connsiteX30" fmla="*/ 2901043 w 3350079"/>
                <a:gd name="connsiteY30" fmla="*/ 5443 h 489857"/>
                <a:gd name="connsiteX31" fmla="*/ 3023508 w 3350079"/>
                <a:gd name="connsiteY31" fmla="*/ 48986 h 489857"/>
                <a:gd name="connsiteX32" fmla="*/ 3178629 w 3350079"/>
                <a:gd name="connsiteY32" fmla="*/ 119743 h 489857"/>
                <a:gd name="connsiteX33" fmla="*/ 3317422 w 3350079"/>
                <a:gd name="connsiteY33" fmla="*/ 195943 h 489857"/>
                <a:gd name="connsiteX34" fmla="*/ 3333750 w 3350079"/>
                <a:gd name="connsiteY34" fmla="*/ 214993 h 489857"/>
                <a:gd name="connsiteX35" fmla="*/ 3350079 w 3350079"/>
                <a:gd name="connsiteY35" fmla="*/ 269421 h 489857"/>
                <a:gd name="connsiteX36" fmla="*/ 3350079 w 3350079"/>
                <a:gd name="connsiteY36" fmla="*/ 299357 h 489857"/>
                <a:gd name="connsiteX37" fmla="*/ 3333750 w 3350079"/>
                <a:gd name="connsiteY37" fmla="*/ 332014 h 489857"/>
                <a:gd name="connsiteX38" fmla="*/ 3306536 w 3350079"/>
                <a:gd name="connsiteY38" fmla="*/ 345621 h 489857"/>
                <a:gd name="connsiteX39" fmla="*/ 3265715 w 3350079"/>
                <a:gd name="connsiteY39" fmla="*/ 356507 h 489857"/>
                <a:gd name="connsiteX40" fmla="*/ 3214008 w 3350079"/>
                <a:gd name="connsiteY40" fmla="*/ 351064 h 489857"/>
                <a:gd name="connsiteX41" fmla="*/ 2988129 w 3350079"/>
                <a:gd name="connsiteY41" fmla="*/ 310243 h 489857"/>
                <a:gd name="connsiteX42" fmla="*/ 2784022 w 3350079"/>
                <a:gd name="connsiteY42" fmla="*/ 288471 h 489857"/>
                <a:gd name="connsiteX43" fmla="*/ 2465615 w 3350079"/>
                <a:gd name="connsiteY43" fmla="*/ 266700 h 489857"/>
                <a:gd name="connsiteX44" fmla="*/ 2117272 w 3350079"/>
                <a:gd name="connsiteY44" fmla="*/ 261257 h 4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50079" h="489857">
                  <a:moveTo>
                    <a:pt x="2117272" y="261257"/>
                  </a:moveTo>
                  <a:lnTo>
                    <a:pt x="1543050" y="285750"/>
                  </a:lnTo>
                  <a:lnTo>
                    <a:pt x="1156608" y="326571"/>
                  </a:lnTo>
                  <a:lnTo>
                    <a:pt x="996043" y="348343"/>
                  </a:lnTo>
                  <a:lnTo>
                    <a:pt x="756558" y="394607"/>
                  </a:lnTo>
                  <a:lnTo>
                    <a:pt x="536122" y="451757"/>
                  </a:lnTo>
                  <a:lnTo>
                    <a:pt x="413658" y="489857"/>
                  </a:lnTo>
                  <a:lnTo>
                    <a:pt x="391886" y="489857"/>
                  </a:lnTo>
                  <a:lnTo>
                    <a:pt x="302079" y="446314"/>
                  </a:lnTo>
                  <a:lnTo>
                    <a:pt x="157843" y="345621"/>
                  </a:lnTo>
                  <a:lnTo>
                    <a:pt x="59872" y="269421"/>
                  </a:lnTo>
                  <a:lnTo>
                    <a:pt x="16329" y="231321"/>
                  </a:lnTo>
                  <a:lnTo>
                    <a:pt x="2722" y="212271"/>
                  </a:lnTo>
                  <a:lnTo>
                    <a:pt x="0" y="185057"/>
                  </a:lnTo>
                  <a:lnTo>
                    <a:pt x="2722" y="171450"/>
                  </a:lnTo>
                  <a:lnTo>
                    <a:pt x="13608" y="163286"/>
                  </a:lnTo>
                  <a:lnTo>
                    <a:pt x="29936" y="163286"/>
                  </a:lnTo>
                  <a:lnTo>
                    <a:pt x="68036" y="174171"/>
                  </a:lnTo>
                  <a:lnTo>
                    <a:pt x="106136" y="182336"/>
                  </a:lnTo>
                  <a:lnTo>
                    <a:pt x="255815" y="206828"/>
                  </a:lnTo>
                  <a:lnTo>
                    <a:pt x="419100" y="228600"/>
                  </a:lnTo>
                  <a:lnTo>
                    <a:pt x="478972" y="228600"/>
                  </a:lnTo>
                  <a:lnTo>
                    <a:pt x="623208" y="220436"/>
                  </a:lnTo>
                  <a:lnTo>
                    <a:pt x="1012372" y="166007"/>
                  </a:lnTo>
                  <a:lnTo>
                    <a:pt x="1548493" y="106136"/>
                  </a:lnTo>
                  <a:lnTo>
                    <a:pt x="1747158" y="89807"/>
                  </a:lnTo>
                  <a:lnTo>
                    <a:pt x="2373086" y="84364"/>
                  </a:lnTo>
                  <a:lnTo>
                    <a:pt x="2656115" y="68036"/>
                  </a:lnTo>
                  <a:lnTo>
                    <a:pt x="2726872" y="57150"/>
                  </a:lnTo>
                  <a:lnTo>
                    <a:pt x="2873829" y="0"/>
                  </a:lnTo>
                  <a:lnTo>
                    <a:pt x="2901043" y="5443"/>
                  </a:lnTo>
                  <a:lnTo>
                    <a:pt x="3023508" y="48986"/>
                  </a:lnTo>
                  <a:lnTo>
                    <a:pt x="3178629" y="119743"/>
                  </a:lnTo>
                  <a:lnTo>
                    <a:pt x="3317422" y="195943"/>
                  </a:lnTo>
                  <a:lnTo>
                    <a:pt x="3333750" y="214993"/>
                  </a:lnTo>
                  <a:lnTo>
                    <a:pt x="3350079" y="269421"/>
                  </a:lnTo>
                  <a:lnTo>
                    <a:pt x="3350079" y="299357"/>
                  </a:lnTo>
                  <a:lnTo>
                    <a:pt x="3333750" y="332014"/>
                  </a:lnTo>
                  <a:lnTo>
                    <a:pt x="3306536" y="345621"/>
                  </a:lnTo>
                  <a:lnTo>
                    <a:pt x="3265715" y="356507"/>
                  </a:lnTo>
                  <a:lnTo>
                    <a:pt x="3214008" y="351064"/>
                  </a:lnTo>
                  <a:lnTo>
                    <a:pt x="2988129" y="310243"/>
                  </a:lnTo>
                  <a:lnTo>
                    <a:pt x="2784022" y="288471"/>
                  </a:lnTo>
                  <a:lnTo>
                    <a:pt x="2465615" y="266700"/>
                  </a:lnTo>
                  <a:lnTo>
                    <a:pt x="2117272" y="261257"/>
                  </a:lnTo>
                  <a:close/>
                </a:path>
              </a:pathLst>
            </a:custGeom>
            <a:grpFill/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0368311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AC60F31-744B-4739-A009-7562E3CCE0AE}"/>
              </a:ext>
            </a:extLst>
          </p:cNvPr>
          <p:cNvSpPr/>
          <p:nvPr/>
        </p:nvSpPr>
        <p:spPr>
          <a:xfrm>
            <a:off x="3754438" y="1331913"/>
            <a:ext cx="2398712" cy="2387600"/>
          </a:xfrm>
          <a:custGeom>
            <a:avLst/>
            <a:gdLst>
              <a:gd name="connsiteX0" fmla="*/ 1755157 w 2399533"/>
              <a:gd name="connsiteY0" fmla="*/ 994180 h 2387259"/>
              <a:gd name="connsiteX1" fmla="*/ 1951539 w 2399533"/>
              <a:gd name="connsiteY1" fmla="*/ 770183 h 2387259"/>
              <a:gd name="connsiteX2" fmla="*/ 2129509 w 2399533"/>
              <a:gd name="connsiteY2" fmla="*/ 558459 h 2387259"/>
              <a:gd name="connsiteX3" fmla="*/ 2218494 w 2399533"/>
              <a:gd name="connsiteY3" fmla="*/ 444926 h 2387259"/>
              <a:gd name="connsiteX4" fmla="*/ 2267590 w 2399533"/>
              <a:gd name="connsiteY4" fmla="*/ 401968 h 2387259"/>
              <a:gd name="connsiteX5" fmla="*/ 2304411 w 2399533"/>
              <a:gd name="connsiteY5" fmla="*/ 398899 h 2387259"/>
              <a:gd name="connsiteX6" fmla="*/ 2341233 w 2399533"/>
              <a:gd name="connsiteY6" fmla="*/ 395831 h 2387259"/>
              <a:gd name="connsiteX7" fmla="*/ 2374986 w 2399533"/>
              <a:gd name="connsiteY7" fmla="*/ 383557 h 2387259"/>
              <a:gd name="connsiteX8" fmla="*/ 2393396 w 2399533"/>
              <a:gd name="connsiteY8" fmla="*/ 368215 h 2387259"/>
              <a:gd name="connsiteX9" fmla="*/ 2396465 w 2399533"/>
              <a:gd name="connsiteY9" fmla="*/ 352873 h 2387259"/>
              <a:gd name="connsiteX10" fmla="*/ 2399533 w 2399533"/>
              <a:gd name="connsiteY10" fmla="*/ 334462 h 2387259"/>
              <a:gd name="connsiteX11" fmla="*/ 2381123 w 2399533"/>
              <a:gd name="connsiteY11" fmla="*/ 279230 h 2387259"/>
              <a:gd name="connsiteX12" fmla="*/ 2378054 w 2399533"/>
              <a:gd name="connsiteY12" fmla="*/ 266956 h 2387259"/>
              <a:gd name="connsiteX13" fmla="*/ 2350438 w 2399533"/>
              <a:gd name="connsiteY13" fmla="*/ 242408 h 2387259"/>
              <a:gd name="connsiteX14" fmla="*/ 2292137 w 2399533"/>
              <a:gd name="connsiteY14" fmla="*/ 196381 h 2387259"/>
              <a:gd name="connsiteX15" fmla="*/ 2227700 w 2399533"/>
              <a:gd name="connsiteY15" fmla="*/ 147286 h 2387259"/>
              <a:gd name="connsiteX16" fmla="*/ 2163262 w 2399533"/>
              <a:gd name="connsiteY16" fmla="*/ 104328 h 2387259"/>
              <a:gd name="connsiteX17" fmla="*/ 2101893 w 2399533"/>
              <a:gd name="connsiteY17" fmla="*/ 67506 h 2387259"/>
              <a:gd name="connsiteX18" fmla="*/ 2019045 w 2399533"/>
              <a:gd name="connsiteY18" fmla="*/ 33753 h 2387259"/>
              <a:gd name="connsiteX19" fmla="*/ 1954607 w 2399533"/>
              <a:gd name="connsiteY19" fmla="*/ 12274 h 2387259"/>
              <a:gd name="connsiteX20" fmla="*/ 1850280 w 2399533"/>
              <a:gd name="connsiteY20" fmla="*/ 0 h 2387259"/>
              <a:gd name="connsiteX21" fmla="*/ 1822663 w 2399533"/>
              <a:gd name="connsiteY21" fmla="*/ 0 h 2387259"/>
              <a:gd name="connsiteX22" fmla="*/ 1807321 w 2399533"/>
              <a:gd name="connsiteY22" fmla="*/ 12274 h 2387259"/>
              <a:gd name="connsiteX23" fmla="*/ 1807321 w 2399533"/>
              <a:gd name="connsiteY23" fmla="*/ 27616 h 2387259"/>
              <a:gd name="connsiteX24" fmla="*/ 1819595 w 2399533"/>
              <a:gd name="connsiteY24" fmla="*/ 49095 h 2387259"/>
              <a:gd name="connsiteX25" fmla="*/ 1874827 w 2399533"/>
              <a:gd name="connsiteY25" fmla="*/ 92054 h 2387259"/>
              <a:gd name="connsiteX26" fmla="*/ 1905512 w 2399533"/>
              <a:gd name="connsiteY26" fmla="*/ 122738 h 2387259"/>
              <a:gd name="connsiteX27" fmla="*/ 1920854 w 2399533"/>
              <a:gd name="connsiteY27" fmla="*/ 150354 h 2387259"/>
              <a:gd name="connsiteX28" fmla="*/ 1926991 w 2399533"/>
              <a:gd name="connsiteY28" fmla="*/ 165697 h 2387259"/>
              <a:gd name="connsiteX29" fmla="*/ 1930059 w 2399533"/>
              <a:gd name="connsiteY29" fmla="*/ 184107 h 2387259"/>
              <a:gd name="connsiteX30" fmla="*/ 1930059 w 2399533"/>
              <a:gd name="connsiteY30" fmla="*/ 211724 h 2387259"/>
              <a:gd name="connsiteX31" fmla="*/ 1911649 w 2399533"/>
              <a:gd name="connsiteY31" fmla="*/ 273093 h 2387259"/>
              <a:gd name="connsiteX32" fmla="*/ 1868690 w 2399533"/>
              <a:gd name="connsiteY32" fmla="*/ 355941 h 2387259"/>
              <a:gd name="connsiteX33" fmla="*/ 1767431 w 2399533"/>
              <a:gd name="connsiteY33" fmla="*/ 521638 h 2387259"/>
              <a:gd name="connsiteX34" fmla="*/ 1641625 w 2399533"/>
              <a:gd name="connsiteY34" fmla="*/ 696540 h 2387259"/>
              <a:gd name="connsiteX35" fmla="*/ 1466723 w 2399533"/>
              <a:gd name="connsiteY35" fmla="*/ 920537 h 2387259"/>
              <a:gd name="connsiteX36" fmla="*/ 1310231 w 2399533"/>
              <a:gd name="connsiteY36" fmla="*/ 1113850 h 2387259"/>
              <a:gd name="connsiteX37" fmla="*/ 1172151 w 2399533"/>
              <a:gd name="connsiteY37" fmla="*/ 1270341 h 2387259"/>
              <a:gd name="connsiteX38" fmla="*/ 1009523 w 2399533"/>
              <a:gd name="connsiteY38" fmla="*/ 1448311 h 2387259"/>
              <a:gd name="connsiteX39" fmla="*/ 862237 w 2399533"/>
              <a:gd name="connsiteY39" fmla="*/ 1598666 h 2387259"/>
              <a:gd name="connsiteX40" fmla="*/ 675061 w 2399533"/>
              <a:gd name="connsiteY40" fmla="*/ 1782773 h 2387259"/>
              <a:gd name="connsiteX41" fmla="*/ 509364 w 2399533"/>
              <a:gd name="connsiteY41" fmla="*/ 1926991 h 2387259"/>
              <a:gd name="connsiteX42" fmla="*/ 380489 w 2399533"/>
              <a:gd name="connsiteY42" fmla="*/ 2046660 h 2387259"/>
              <a:gd name="connsiteX43" fmla="*/ 196382 w 2399533"/>
              <a:gd name="connsiteY43" fmla="*/ 2197015 h 2387259"/>
              <a:gd name="connsiteX44" fmla="*/ 21480 w 2399533"/>
              <a:gd name="connsiteY44" fmla="*/ 2335095 h 2387259"/>
              <a:gd name="connsiteX45" fmla="*/ 3069 w 2399533"/>
              <a:gd name="connsiteY45" fmla="*/ 2359643 h 2387259"/>
              <a:gd name="connsiteX46" fmla="*/ 0 w 2399533"/>
              <a:gd name="connsiteY46" fmla="*/ 2378054 h 2387259"/>
              <a:gd name="connsiteX47" fmla="*/ 9206 w 2399533"/>
              <a:gd name="connsiteY47" fmla="*/ 2387259 h 2387259"/>
              <a:gd name="connsiteX48" fmla="*/ 30685 w 2399533"/>
              <a:gd name="connsiteY48" fmla="*/ 2387259 h 2387259"/>
              <a:gd name="connsiteX49" fmla="*/ 98191 w 2399533"/>
              <a:gd name="connsiteY49" fmla="*/ 2359643 h 2387259"/>
              <a:gd name="connsiteX50" fmla="*/ 257751 w 2399533"/>
              <a:gd name="connsiteY50" fmla="*/ 2264521 h 2387259"/>
              <a:gd name="connsiteX51" fmla="*/ 429584 w 2399533"/>
              <a:gd name="connsiteY51" fmla="*/ 2160193 h 2387259"/>
              <a:gd name="connsiteX52" fmla="*/ 656650 w 2399533"/>
              <a:gd name="connsiteY52" fmla="*/ 2006771 h 2387259"/>
              <a:gd name="connsiteX53" fmla="*/ 1012591 w 2399533"/>
              <a:gd name="connsiteY53" fmla="*/ 1727541 h 2387259"/>
              <a:gd name="connsiteX54" fmla="*/ 1166014 w 2399533"/>
              <a:gd name="connsiteY54" fmla="*/ 1592529 h 2387259"/>
              <a:gd name="connsiteX55" fmla="*/ 1371600 w 2399533"/>
              <a:gd name="connsiteY55" fmla="*/ 1399216 h 2387259"/>
              <a:gd name="connsiteX56" fmla="*/ 1555708 w 2399533"/>
              <a:gd name="connsiteY56" fmla="*/ 1212040 h 2387259"/>
              <a:gd name="connsiteX57" fmla="*/ 1755157 w 2399533"/>
              <a:gd name="connsiteY57" fmla="*/ 994180 h 238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99533" h="2387259">
                <a:moveTo>
                  <a:pt x="1755157" y="994180"/>
                </a:moveTo>
                <a:lnTo>
                  <a:pt x="1951539" y="770183"/>
                </a:lnTo>
                <a:lnTo>
                  <a:pt x="2129509" y="558459"/>
                </a:lnTo>
                <a:lnTo>
                  <a:pt x="2218494" y="444926"/>
                </a:lnTo>
                <a:lnTo>
                  <a:pt x="2267590" y="401968"/>
                </a:lnTo>
                <a:lnTo>
                  <a:pt x="2304411" y="398899"/>
                </a:lnTo>
                <a:lnTo>
                  <a:pt x="2341233" y="395831"/>
                </a:lnTo>
                <a:lnTo>
                  <a:pt x="2374986" y="383557"/>
                </a:lnTo>
                <a:lnTo>
                  <a:pt x="2393396" y="368215"/>
                </a:lnTo>
                <a:lnTo>
                  <a:pt x="2396465" y="352873"/>
                </a:lnTo>
                <a:lnTo>
                  <a:pt x="2399533" y="334462"/>
                </a:lnTo>
                <a:lnTo>
                  <a:pt x="2381123" y="279230"/>
                </a:lnTo>
                <a:lnTo>
                  <a:pt x="2378054" y="266956"/>
                </a:lnTo>
                <a:lnTo>
                  <a:pt x="2350438" y="242408"/>
                </a:lnTo>
                <a:lnTo>
                  <a:pt x="2292137" y="196381"/>
                </a:lnTo>
                <a:lnTo>
                  <a:pt x="2227700" y="147286"/>
                </a:lnTo>
                <a:lnTo>
                  <a:pt x="2163262" y="104328"/>
                </a:lnTo>
                <a:lnTo>
                  <a:pt x="2101893" y="67506"/>
                </a:lnTo>
                <a:lnTo>
                  <a:pt x="2019045" y="33753"/>
                </a:lnTo>
                <a:lnTo>
                  <a:pt x="1954607" y="12274"/>
                </a:lnTo>
                <a:lnTo>
                  <a:pt x="1850280" y="0"/>
                </a:lnTo>
                <a:lnTo>
                  <a:pt x="1822663" y="0"/>
                </a:lnTo>
                <a:lnTo>
                  <a:pt x="1807321" y="12274"/>
                </a:lnTo>
                <a:lnTo>
                  <a:pt x="1807321" y="27616"/>
                </a:lnTo>
                <a:lnTo>
                  <a:pt x="1819595" y="49095"/>
                </a:lnTo>
                <a:lnTo>
                  <a:pt x="1874827" y="92054"/>
                </a:lnTo>
                <a:lnTo>
                  <a:pt x="1905512" y="122738"/>
                </a:lnTo>
                <a:lnTo>
                  <a:pt x="1920854" y="150354"/>
                </a:lnTo>
                <a:lnTo>
                  <a:pt x="1926991" y="165697"/>
                </a:lnTo>
                <a:lnTo>
                  <a:pt x="1930059" y="184107"/>
                </a:lnTo>
                <a:lnTo>
                  <a:pt x="1930059" y="211724"/>
                </a:lnTo>
                <a:lnTo>
                  <a:pt x="1911649" y="273093"/>
                </a:lnTo>
                <a:lnTo>
                  <a:pt x="1868690" y="355941"/>
                </a:lnTo>
                <a:lnTo>
                  <a:pt x="1767431" y="521638"/>
                </a:lnTo>
                <a:lnTo>
                  <a:pt x="1641625" y="696540"/>
                </a:lnTo>
                <a:lnTo>
                  <a:pt x="1466723" y="920537"/>
                </a:lnTo>
                <a:lnTo>
                  <a:pt x="1310231" y="1113850"/>
                </a:lnTo>
                <a:lnTo>
                  <a:pt x="1172151" y="1270341"/>
                </a:lnTo>
                <a:lnTo>
                  <a:pt x="1009523" y="1448311"/>
                </a:lnTo>
                <a:lnTo>
                  <a:pt x="862237" y="1598666"/>
                </a:lnTo>
                <a:lnTo>
                  <a:pt x="675061" y="1782773"/>
                </a:lnTo>
                <a:lnTo>
                  <a:pt x="509364" y="1926991"/>
                </a:lnTo>
                <a:lnTo>
                  <a:pt x="380489" y="2046660"/>
                </a:lnTo>
                <a:lnTo>
                  <a:pt x="196382" y="2197015"/>
                </a:lnTo>
                <a:lnTo>
                  <a:pt x="21480" y="2335095"/>
                </a:lnTo>
                <a:lnTo>
                  <a:pt x="3069" y="2359643"/>
                </a:lnTo>
                <a:lnTo>
                  <a:pt x="0" y="2378054"/>
                </a:lnTo>
                <a:lnTo>
                  <a:pt x="9206" y="2387259"/>
                </a:lnTo>
                <a:lnTo>
                  <a:pt x="30685" y="2387259"/>
                </a:lnTo>
                <a:lnTo>
                  <a:pt x="98191" y="2359643"/>
                </a:lnTo>
                <a:lnTo>
                  <a:pt x="257751" y="2264521"/>
                </a:lnTo>
                <a:lnTo>
                  <a:pt x="429584" y="2160193"/>
                </a:lnTo>
                <a:lnTo>
                  <a:pt x="656650" y="2006771"/>
                </a:lnTo>
                <a:lnTo>
                  <a:pt x="1012591" y="1727541"/>
                </a:lnTo>
                <a:lnTo>
                  <a:pt x="1166014" y="1592529"/>
                </a:lnTo>
                <a:lnTo>
                  <a:pt x="1371600" y="1399216"/>
                </a:lnTo>
                <a:lnTo>
                  <a:pt x="1555708" y="1212040"/>
                </a:lnTo>
                <a:lnTo>
                  <a:pt x="1755157" y="99418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2596405D-84CA-413F-A0E8-DD8C85FA9169}"/>
              </a:ext>
            </a:extLst>
          </p:cNvPr>
          <p:cNvSpPr/>
          <p:nvPr/>
        </p:nvSpPr>
        <p:spPr>
          <a:xfrm>
            <a:off x="5043488" y="2811464"/>
            <a:ext cx="1797050" cy="396875"/>
          </a:xfrm>
          <a:custGeom>
            <a:avLst/>
            <a:gdLst>
              <a:gd name="connsiteX0" fmla="*/ 771525 w 1797843"/>
              <a:gd name="connsiteY0" fmla="*/ 138113 h 395288"/>
              <a:gd name="connsiteX1" fmla="*/ 1042987 w 1797843"/>
              <a:gd name="connsiteY1" fmla="*/ 90488 h 395288"/>
              <a:gd name="connsiteX2" fmla="*/ 1188243 w 1797843"/>
              <a:gd name="connsiteY2" fmla="*/ 66675 h 395288"/>
              <a:gd name="connsiteX3" fmla="*/ 1238250 w 1797843"/>
              <a:gd name="connsiteY3" fmla="*/ 57150 h 395288"/>
              <a:gd name="connsiteX4" fmla="*/ 1281112 w 1797843"/>
              <a:gd name="connsiteY4" fmla="*/ 42863 h 395288"/>
              <a:gd name="connsiteX5" fmla="*/ 1323975 w 1797843"/>
              <a:gd name="connsiteY5" fmla="*/ 21432 h 395288"/>
              <a:gd name="connsiteX6" fmla="*/ 1352550 w 1797843"/>
              <a:gd name="connsiteY6" fmla="*/ 2382 h 395288"/>
              <a:gd name="connsiteX7" fmla="*/ 1364456 w 1797843"/>
              <a:gd name="connsiteY7" fmla="*/ 0 h 395288"/>
              <a:gd name="connsiteX8" fmla="*/ 1419225 w 1797843"/>
              <a:gd name="connsiteY8" fmla="*/ 2382 h 395288"/>
              <a:gd name="connsiteX9" fmla="*/ 1483518 w 1797843"/>
              <a:gd name="connsiteY9" fmla="*/ 14288 h 395288"/>
              <a:gd name="connsiteX10" fmla="*/ 1552575 w 1797843"/>
              <a:gd name="connsiteY10" fmla="*/ 30957 h 395288"/>
              <a:gd name="connsiteX11" fmla="*/ 1654968 w 1797843"/>
              <a:gd name="connsiteY11" fmla="*/ 57150 h 395288"/>
              <a:gd name="connsiteX12" fmla="*/ 1704975 w 1797843"/>
              <a:gd name="connsiteY12" fmla="*/ 71438 h 395288"/>
              <a:gd name="connsiteX13" fmla="*/ 1747837 w 1797843"/>
              <a:gd name="connsiteY13" fmla="*/ 85725 h 395288"/>
              <a:gd name="connsiteX14" fmla="*/ 1766887 w 1797843"/>
              <a:gd name="connsiteY14" fmla="*/ 97632 h 395288"/>
              <a:gd name="connsiteX15" fmla="*/ 1776412 w 1797843"/>
              <a:gd name="connsiteY15" fmla="*/ 107157 h 395288"/>
              <a:gd name="connsiteX16" fmla="*/ 1788318 w 1797843"/>
              <a:gd name="connsiteY16" fmla="*/ 121444 h 395288"/>
              <a:gd name="connsiteX17" fmla="*/ 1797843 w 1797843"/>
              <a:gd name="connsiteY17" fmla="*/ 147638 h 395288"/>
              <a:gd name="connsiteX18" fmla="*/ 1797843 w 1797843"/>
              <a:gd name="connsiteY18" fmla="*/ 166688 h 395288"/>
              <a:gd name="connsiteX19" fmla="*/ 1781175 w 1797843"/>
              <a:gd name="connsiteY19" fmla="*/ 195263 h 395288"/>
              <a:gd name="connsiteX20" fmla="*/ 1757362 w 1797843"/>
              <a:gd name="connsiteY20" fmla="*/ 216694 h 395288"/>
              <a:gd name="connsiteX21" fmla="*/ 1716881 w 1797843"/>
              <a:gd name="connsiteY21" fmla="*/ 233363 h 395288"/>
              <a:gd name="connsiteX22" fmla="*/ 1674018 w 1797843"/>
              <a:gd name="connsiteY22" fmla="*/ 242888 h 395288"/>
              <a:gd name="connsiteX23" fmla="*/ 1616868 w 1797843"/>
              <a:gd name="connsiteY23" fmla="*/ 242888 h 395288"/>
              <a:gd name="connsiteX24" fmla="*/ 1516856 w 1797843"/>
              <a:gd name="connsiteY24" fmla="*/ 238125 h 395288"/>
              <a:gd name="connsiteX25" fmla="*/ 1452562 w 1797843"/>
              <a:gd name="connsiteY25" fmla="*/ 240507 h 395288"/>
              <a:gd name="connsiteX26" fmla="*/ 1266825 w 1797843"/>
              <a:gd name="connsiteY26" fmla="*/ 257175 h 395288"/>
              <a:gd name="connsiteX27" fmla="*/ 1050131 w 1797843"/>
              <a:gd name="connsiteY27" fmla="*/ 285750 h 395288"/>
              <a:gd name="connsiteX28" fmla="*/ 909637 w 1797843"/>
              <a:gd name="connsiteY28" fmla="*/ 307182 h 395288"/>
              <a:gd name="connsiteX29" fmla="*/ 619125 w 1797843"/>
              <a:gd name="connsiteY29" fmla="*/ 354807 h 395288"/>
              <a:gd name="connsiteX30" fmla="*/ 450056 w 1797843"/>
              <a:gd name="connsiteY30" fmla="*/ 373857 h 395288"/>
              <a:gd name="connsiteX31" fmla="*/ 373856 w 1797843"/>
              <a:gd name="connsiteY31" fmla="*/ 385763 h 395288"/>
              <a:gd name="connsiteX32" fmla="*/ 314325 w 1797843"/>
              <a:gd name="connsiteY32" fmla="*/ 395288 h 395288"/>
              <a:gd name="connsiteX33" fmla="*/ 297656 w 1797843"/>
              <a:gd name="connsiteY33" fmla="*/ 395288 h 395288"/>
              <a:gd name="connsiteX34" fmla="*/ 259556 w 1797843"/>
              <a:gd name="connsiteY34" fmla="*/ 376238 h 395288"/>
              <a:gd name="connsiteX35" fmla="*/ 185737 w 1797843"/>
              <a:gd name="connsiteY35" fmla="*/ 316707 h 395288"/>
              <a:gd name="connsiteX36" fmla="*/ 97631 w 1797843"/>
              <a:gd name="connsiteY36" fmla="*/ 219075 h 395288"/>
              <a:gd name="connsiteX37" fmla="*/ 28575 w 1797843"/>
              <a:gd name="connsiteY37" fmla="*/ 142875 h 395288"/>
              <a:gd name="connsiteX38" fmla="*/ 7143 w 1797843"/>
              <a:gd name="connsiteY38" fmla="*/ 109538 h 395288"/>
              <a:gd name="connsiteX39" fmla="*/ 0 w 1797843"/>
              <a:gd name="connsiteY39" fmla="*/ 80963 h 395288"/>
              <a:gd name="connsiteX40" fmla="*/ 9525 w 1797843"/>
              <a:gd name="connsiteY40" fmla="*/ 66675 h 395288"/>
              <a:gd name="connsiteX41" fmla="*/ 28575 w 1797843"/>
              <a:gd name="connsiteY41" fmla="*/ 66675 h 395288"/>
              <a:gd name="connsiteX42" fmla="*/ 66675 w 1797843"/>
              <a:gd name="connsiteY42" fmla="*/ 83344 h 395288"/>
              <a:gd name="connsiteX43" fmla="*/ 92868 w 1797843"/>
              <a:gd name="connsiteY43" fmla="*/ 107157 h 395288"/>
              <a:gd name="connsiteX44" fmla="*/ 142875 w 1797843"/>
              <a:gd name="connsiteY44" fmla="*/ 142875 h 395288"/>
              <a:gd name="connsiteX45" fmla="*/ 180975 w 1797843"/>
              <a:gd name="connsiteY45" fmla="*/ 161925 h 395288"/>
              <a:gd name="connsiteX46" fmla="*/ 211931 w 1797843"/>
              <a:gd name="connsiteY46" fmla="*/ 176213 h 395288"/>
              <a:gd name="connsiteX47" fmla="*/ 250031 w 1797843"/>
              <a:gd name="connsiteY47" fmla="*/ 190500 h 395288"/>
              <a:gd name="connsiteX48" fmla="*/ 288131 w 1797843"/>
              <a:gd name="connsiteY48" fmla="*/ 200025 h 395288"/>
              <a:gd name="connsiteX49" fmla="*/ 340518 w 1797843"/>
              <a:gd name="connsiteY49" fmla="*/ 204788 h 395288"/>
              <a:gd name="connsiteX50" fmla="*/ 407193 w 1797843"/>
              <a:gd name="connsiteY50" fmla="*/ 197644 h 395288"/>
              <a:gd name="connsiteX51" fmla="*/ 583406 w 1797843"/>
              <a:gd name="connsiteY51" fmla="*/ 171450 h 395288"/>
              <a:gd name="connsiteX52" fmla="*/ 771525 w 1797843"/>
              <a:gd name="connsiteY52" fmla="*/ 138113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797843" h="395288">
                <a:moveTo>
                  <a:pt x="771525" y="138113"/>
                </a:moveTo>
                <a:lnTo>
                  <a:pt x="1042987" y="90488"/>
                </a:lnTo>
                <a:lnTo>
                  <a:pt x="1188243" y="66675"/>
                </a:lnTo>
                <a:lnTo>
                  <a:pt x="1238250" y="57150"/>
                </a:lnTo>
                <a:lnTo>
                  <a:pt x="1281112" y="42863"/>
                </a:lnTo>
                <a:lnTo>
                  <a:pt x="1323975" y="21432"/>
                </a:lnTo>
                <a:lnTo>
                  <a:pt x="1352550" y="2382"/>
                </a:lnTo>
                <a:lnTo>
                  <a:pt x="1364456" y="0"/>
                </a:lnTo>
                <a:lnTo>
                  <a:pt x="1419225" y="2382"/>
                </a:lnTo>
                <a:lnTo>
                  <a:pt x="1483518" y="14288"/>
                </a:lnTo>
                <a:lnTo>
                  <a:pt x="1552575" y="30957"/>
                </a:lnTo>
                <a:lnTo>
                  <a:pt x="1654968" y="57150"/>
                </a:lnTo>
                <a:lnTo>
                  <a:pt x="1704975" y="71438"/>
                </a:lnTo>
                <a:lnTo>
                  <a:pt x="1747837" y="85725"/>
                </a:lnTo>
                <a:lnTo>
                  <a:pt x="1766887" y="97632"/>
                </a:lnTo>
                <a:lnTo>
                  <a:pt x="1776412" y="107157"/>
                </a:lnTo>
                <a:lnTo>
                  <a:pt x="1788318" y="121444"/>
                </a:lnTo>
                <a:lnTo>
                  <a:pt x="1797843" y="147638"/>
                </a:lnTo>
                <a:lnTo>
                  <a:pt x="1797843" y="166688"/>
                </a:lnTo>
                <a:lnTo>
                  <a:pt x="1781175" y="195263"/>
                </a:lnTo>
                <a:lnTo>
                  <a:pt x="1757362" y="216694"/>
                </a:lnTo>
                <a:lnTo>
                  <a:pt x="1716881" y="233363"/>
                </a:lnTo>
                <a:lnTo>
                  <a:pt x="1674018" y="242888"/>
                </a:lnTo>
                <a:lnTo>
                  <a:pt x="1616868" y="242888"/>
                </a:lnTo>
                <a:lnTo>
                  <a:pt x="1516856" y="238125"/>
                </a:lnTo>
                <a:lnTo>
                  <a:pt x="1452562" y="240507"/>
                </a:lnTo>
                <a:lnTo>
                  <a:pt x="1266825" y="257175"/>
                </a:lnTo>
                <a:lnTo>
                  <a:pt x="1050131" y="285750"/>
                </a:lnTo>
                <a:lnTo>
                  <a:pt x="909637" y="307182"/>
                </a:lnTo>
                <a:lnTo>
                  <a:pt x="619125" y="354807"/>
                </a:lnTo>
                <a:lnTo>
                  <a:pt x="450056" y="373857"/>
                </a:lnTo>
                <a:lnTo>
                  <a:pt x="373856" y="385763"/>
                </a:lnTo>
                <a:lnTo>
                  <a:pt x="314325" y="395288"/>
                </a:lnTo>
                <a:lnTo>
                  <a:pt x="297656" y="395288"/>
                </a:lnTo>
                <a:lnTo>
                  <a:pt x="259556" y="376238"/>
                </a:lnTo>
                <a:lnTo>
                  <a:pt x="185737" y="316707"/>
                </a:lnTo>
                <a:lnTo>
                  <a:pt x="97631" y="219075"/>
                </a:lnTo>
                <a:lnTo>
                  <a:pt x="28575" y="142875"/>
                </a:lnTo>
                <a:lnTo>
                  <a:pt x="7143" y="109538"/>
                </a:lnTo>
                <a:lnTo>
                  <a:pt x="0" y="80963"/>
                </a:lnTo>
                <a:lnTo>
                  <a:pt x="9525" y="66675"/>
                </a:lnTo>
                <a:lnTo>
                  <a:pt x="28575" y="66675"/>
                </a:lnTo>
                <a:lnTo>
                  <a:pt x="66675" y="83344"/>
                </a:lnTo>
                <a:lnTo>
                  <a:pt x="92868" y="107157"/>
                </a:lnTo>
                <a:lnTo>
                  <a:pt x="142875" y="142875"/>
                </a:lnTo>
                <a:lnTo>
                  <a:pt x="180975" y="161925"/>
                </a:lnTo>
                <a:lnTo>
                  <a:pt x="211931" y="176213"/>
                </a:lnTo>
                <a:lnTo>
                  <a:pt x="250031" y="190500"/>
                </a:lnTo>
                <a:lnTo>
                  <a:pt x="288131" y="200025"/>
                </a:lnTo>
                <a:lnTo>
                  <a:pt x="340518" y="204788"/>
                </a:lnTo>
                <a:lnTo>
                  <a:pt x="407193" y="197644"/>
                </a:lnTo>
                <a:lnTo>
                  <a:pt x="583406" y="171450"/>
                </a:lnTo>
                <a:lnTo>
                  <a:pt x="771525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C379C11-B990-4261-B79D-A32F4E828312}"/>
              </a:ext>
            </a:extLst>
          </p:cNvPr>
          <p:cNvSpPr/>
          <p:nvPr/>
        </p:nvSpPr>
        <p:spPr>
          <a:xfrm>
            <a:off x="6700838" y="4530726"/>
            <a:ext cx="1111250" cy="1171575"/>
          </a:xfrm>
          <a:custGeom>
            <a:avLst/>
            <a:gdLst>
              <a:gd name="connsiteX0" fmla="*/ 422427 w 1110159"/>
              <a:gd name="connsiteY0" fmla="*/ 502276 h 1171977"/>
              <a:gd name="connsiteX1" fmla="*/ 309093 w 1110159"/>
              <a:gd name="connsiteY1" fmla="*/ 373487 h 1171977"/>
              <a:gd name="connsiteX2" fmla="*/ 213789 w 1110159"/>
              <a:gd name="connsiteY2" fmla="*/ 267880 h 1171977"/>
              <a:gd name="connsiteX3" fmla="*/ 108182 w 1110159"/>
              <a:gd name="connsiteY3" fmla="*/ 162273 h 1171977"/>
              <a:gd name="connsiteX4" fmla="*/ 23182 w 1110159"/>
              <a:gd name="connsiteY4" fmla="*/ 69546 h 1171977"/>
              <a:gd name="connsiteX5" fmla="*/ 2575 w 1110159"/>
              <a:gd name="connsiteY5" fmla="*/ 38636 h 1171977"/>
              <a:gd name="connsiteX6" fmla="*/ 0 w 1110159"/>
              <a:gd name="connsiteY6" fmla="*/ 15454 h 1171977"/>
              <a:gd name="connsiteX7" fmla="*/ 5151 w 1110159"/>
              <a:gd name="connsiteY7" fmla="*/ 5151 h 1171977"/>
              <a:gd name="connsiteX8" fmla="*/ 18030 w 1110159"/>
              <a:gd name="connsiteY8" fmla="*/ 0 h 1171977"/>
              <a:gd name="connsiteX9" fmla="*/ 43788 w 1110159"/>
              <a:gd name="connsiteY9" fmla="*/ 7727 h 1171977"/>
              <a:gd name="connsiteX10" fmla="*/ 82424 w 1110159"/>
              <a:gd name="connsiteY10" fmla="*/ 28333 h 1171977"/>
              <a:gd name="connsiteX11" fmla="*/ 198334 w 1110159"/>
              <a:gd name="connsiteY11" fmla="*/ 97879 h 1171977"/>
              <a:gd name="connsiteX12" fmla="*/ 342578 w 1110159"/>
              <a:gd name="connsiteY12" fmla="*/ 180304 h 1171977"/>
              <a:gd name="connsiteX13" fmla="*/ 468791 w 1110159"/>
              <a:gd name="connsiteY13" fmla="*/ 255001 h 1171977"/>
              <a:gd name="connsiteX14" fmla="*/ 571822 w 1110159"/>
              <a:gd name="connsiteY14" fmla="*/ 314244 h 1171977"/>
              <a:gd name="connsiteX15" fmla="*/ 685156 w 1110159"/>
              <a:gd name="connsiteY15" fmla="*/ 381214 h 1171977"/>
              <a:gd name="connsiteX16" fmla="*/ 795914 w 1110159"/>
              <a:gd name="connsiteY16" fmla="*/ 443033 h 1171977"/>
              <a:gd name="connsiteX17" fmla="*/ 855157 w 1110159"/>
              <a:gd name="connsiteY17" fmla="*/ 476518 h 1171977"/>
              <a:gd name="connsiteX18" fmla="*/ 893793 w 1110159"/>
              <a:gd name="connsiteY18" fmla="*/ 497124 h 1171977"/>
              <a:gd name="connsiteX19" fmla="*/ 914400 w 1110159"/>
              <a:gd name="connsiteY19" fmla="*/ 512579 h 1171977"/>
              <a:gd name="connsiteX20" fmla="*/ 942733 w 1110159"/>
              <a:gd name="connsiteY20" fmla="*/ 543488 h 1171977"/>
              <a:gd name="connsiteX21" fmla="*/ 971067 w 1110159"/>
              <a:gd name="connsiteY21" fmla="*/ 579549 h 1171977"/>
              <a:gd name="connsiteX22" fmla="*/ 1001976 w 1110159"/>
              <a:gd name="connsiteY22" fmla="*/ 631064 h 1171977"/>
              <a:gd name="connsiteX23" fmla="*/ 1030310 w 1110159"/>
              <a:gd name="connsiteY23" fmla="*/ 690307 h 1171977"/>
              <a:gd name="connsiteX24" fmla="*/ 1045764 w 1110159"/>
              <a:gd name="connsiteY24" fmla="*/ 734095 h 1171977"/>
              <a:gd name="connsiteX25" fmla="*/ 1066370 w 1110159"/>
              <a:gd name="connsiteY25" fmla="*/ 798490 h 1171977"/>
              <a:gd name="connsiteX26" fmla="*/ 1089552 w 1110159"/>
              <a:gd name="connsiteY26" fmla="*/ 880915 h 1171977"/>
              <a:gd name="connsiteX27" fmla="*/ 1105007 w 1110159"/>
              <a:gd name="connsiteY27" fmla="*/ 953036 h 1171977"/>
              <a:gd name="connsiteX28" fmla="*/ 1110159 w 1110159"/>
              <a:gd name="connsiteY28" fmla="*/ 1014855 h 1171977"/>
              <a:gd name="connsiteX29" fmla="*/ 1110159 w 1110159"/>
              <a:gd name="connsiteY29" fmla="*/ 1056067 h 1171977"/>
              <a:gd name="connsiteX30" fmla="*/ 1105007 w 1110159"/>
              <a:gd name="connsiteY30" fmla="*/ 1092128 h 1171977"/>
              <a:gd name="connsiteX31" fmla="*/ 1086977 w 1110159"/>
              <a:gd name="connsiteY31" fmla="*/ 1128189 h 1171977"/>
              <a:gd name="connsiteX32" fmla="*/ 1056067 w 1110159"/>
              <a:gd name="connsiteY32" fmla="*/ 1153947 h 1171977"/>
              <a:gd name="connsiteX33" fmla="*/ 1020006 w 1110159"/>
              <a:gd name="connsiteY33" fmla="*/ 1171977 h 1171977"/>
              <a:gd name="connsiteX34" fmla="*/ 991673 w 1110159"/>
              <a:gd name="connsiteY34" fmla="*/ 1171977 h 1171977"/>
              <a:gd name="connsiteX35" fmla="*/ 950461 w 1110159"/>
              <a:gd name="connsiteY35" fmla="*/ 1161674 h 1171977"/>
              <a:gd name="connsiteX36" fmla="*/ 906672 w 1110159"/>
              <a:gd name="connsiteY36" fmla="*/ 1141068 h 1171977"/>
              <a:gd name="connsiteX37" fmla="*/ 870612 w 1110159"/>
              <a:gd name="connsiteY37" fmla="*/ 1107583 h 1171977"/>
              <a:gd name="connsiteX38" fmla="*/ 808793 w 1110159"/>
              <a:gd name="connsiteY38" fmla="*/ 1030309 h 1171977"/>
              <a:gd name="connsiteX39" fmla="*/ 726368 w 1110159"/>
              <a:gd name="connsiteY39" fmla="*/ 901521 h 1171977"/>
              <a:gd name="connsiteX40" fmla="*/ 682580 w 1110159"/>
              <a:gd name="connsiteY40" fmla="*/ 826823 h 1171977"/>
              <a:gd name="connsiteX41" fmla="*/ 558943 w 1110159"/>
              <a:gd name="connsiteY41" fmla="*/ 669701 h 1171977"/>
              <a:gd name="connsiteX42" fmla="*/ 422427 w 1110159"/>
              <a:gd name="connsiteY42" fmla="*/ 502276 h 1171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10159" h="1171977">
                <a:moveTo>
                  <a:pt x="422427" y="502276"/>
                </a:moveTo>
                <a:lnTo>
                  <a:pt x="309093" y="373487"/>
                </a:lnTo>
                <a:lnTo>
                  <a:pt x="213789" y="267880"/>
                </a:lnTo>
                <a:lnTo>
                  <a:pt x="108182" y="162273"/>
                </a:lnTo>
                <a:lnTo>
                  <a:pt x="23182" y="69546"/>
                </a:lnTo>
                <a:lnTo>
                  <a:pt x="2575" y="38636"/>
                </a:lnTo>
                <a:lnTo>
                  <a:pt x="0" y="15454"/>
                </a:lnTo>
                <a:lnTo>
                  <a:pt x="5151" y="5151"/>
                </a:lnTo>
                <a:lnTo>
                  <a:pt x="18030" y="0"/>
                </a:lnTo>
                <a:lnTo>
                  <a:pt x="43788" y="7727"/>
                </a:lnTo>
                <a:lnTo>
                  <a:pt x="82424" y="28333"/>
                </a:lnTo>
                <a:lnTo>
                  <a:pt x="198334" y="97879"/>
                </a:lnTo>
                <a:lnTo>
                  <a:pt x="342578" y="180304"/>
                </a:lnTo>
                <a:lnTo>
                  <a:pt x="468791" y="255001"/>
                </a:lnTo>
                <a:lnTo>
                  <a:pt x="571822" y="314244"/>
                </a:lnTo>
                <a:lnTo>
                  <a:pt x="685156" y="381214"/>
                </a:lnTo>
                <a:lnTo>
                  <a:pt x="795914" y="443033"/>
                </a:lnTo>
                <a:lnTo>
                  <a:pt x="855157" y="476518"/>
                </a:lnTo>
                <a:lnTo>
                  <a:pt x="893793" y="497124"/>
                </a:lnTo>
                <a:lnTo>
                  <a:pt x="914400" y="512579"/>
                </a:lnTo>
                <a:lnTo>
                  <a:pt x="942733" y="543488"/>
                </a:lnTo>
                <a:lnTo>
                  <a:pt x="971067" y="579549"/>
                </a:lnTo>
                <a:lnTo>
                  <a:pt x="1001976" y="631064"/>
                </a:lnTo>
                <a:lnTo>
                  <a:pt x="1030310" y="690307"/>
                </a:lnTo>
                <a:lnTo>
                  <a:pt x="1045764" y="734095"/>
                </a:lnTo>
                <a:lnTo>
                  <a:pt x="1066370" y="798490"/>
                </a:lnTo>
                <a:lnTo>
                  <a:pt x="1089552" y="880915"/>
                </a:lnTo>
                <a:lnTo>
                  <a:pt x="1105007" y="953036"/>
                </a:lnTo>
                <a:lnTo>
                  <a:pt x="1110159" y="1014855"/>
                </a:lnTo>
                <a:lnTo>
                  <a:pt x="1110159" y="1056067"/>
                </a:lnTo>
                <a:lnTo>
                  <a:pt x="1105007" y="1092128"/>
                </a:lnTo>
                <a:lnTo>
                  <a:pt x="1086977" y="1128189"/>
                </a:lnTo>
                <a:lnTo>
                  <a:pt x="1056067" y="1153947"/>
                </a:lnTo>
                <a:lnTo>
                  <a:pt x="1020006" y="1171977"/>
                </a:lnTo>
                <a:lnTo>
                  <a:pt x="991673" y="1171977"/>
                </a:lnTo>
                <a:lnTo>
                  <a:pt x="950461" y="1161674"/>
                </a:lnTo>
                <a:lnTo>
                  <a:pt x="906672" y="1141068"/>
                </a:lnTo>
                <a:lnTo>
                  <a:pt x="870612" y="1107583"/>
                </a:lnTo>
                <a:lnTo>
                  <a:pt x="808793" y="1030309"/>
                </a:lnTo>
                <a:lnTo>
                  <a:pt x="726368" y="901521"/>
                </a:lnTo>
                <a:lnTo>
                  <a:pt x="682580" y="826823"/>
                </a:lnTo>
                <a:lnTo>
                  <a:pt x="558943" y="669701"/>
                </a:lnTo>
                <a:lnTo>
                  <a:pt x="422427" y="50227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52F3E8F3-B94B-477C-96A8-3151B96C2514}"/>
              </a:ext>
            </a:extLst>
          </p:cNvPr>
          <p:cNvSpPr/>
          <p:nvPr/>
        </p:nvSpPr>
        <p:spPr>
          <a:xfrm>
            <a:off x="3910013" y="4567238"/>
            <a:ext cx="1262062" cy="1217612"/>
          </a:xfrm>
          <a:custGeom>
            <a:avLst/>
            <a:gdLst>
              <a:gd name="connsiteX0" fmla="*/ 690308 w 1262130"/>
              <a:gd name="connsiteY0" fmla="*/ 793339 h 1218342"/>
              <a:gd name="connsiteX1" fmla="*/ 553792 w 1262130"/>
              <a:gd name="connsiteY1" fmla="*/ 886067 h 1218342"/>
              <a:gd name="connsiteX2" fmla="*/ 430154 w 1262130"/>
              <a:gd name="connsiteY2" fmla="*/ 968492 h 1218342"/>
              <a:gd name="connsiteX3" fmla="*/ 306517 w 1262130"/>
              <a:gd name="connsiteY3" fmla="*/ 1048341 h 1218342"/>
              <a:gd name="connsiteX4" fmla="*/ 172577 w 1262130"/>
              <a:gd name="connsiteY4" fmla="*/ 1135917 h 1218342"/>
              <a:gd name="connsiteX5" fmla="*/ 69546 w 1262130"/>
              <a:gd name="connsiteY5" fmla="*/ 1200311 h 1218342"/>
              <a:gd name="connsiteX6" fmla="*/ 36061 w 1262130"/>
              <a:gd name="connsiteY6" fmla="*/ 1215766 h 1218342"/>
              <a:gd name="connsiteX7" fmla="*/ 18030 w 1262130"/>
              <a:gd name="connsiteY7" fmla="*/ 1218342 h 1218342"/>
              <a:gd name="connsiteX8" fmla="*/ 2576 w 1262130"/>
              <a:gd name="connsiteY8" fmla="*/ 1218342 h 1218342"/>
              <a:gd name="connsiteX9" fmla="*/ 0 w 1262130"/>
              <a:gd name="connsiteY9" fmla="*/ 1205463 h 1218342"/>
              <a:gd name="connsiteX10" fmla="*/ 5152 w 1262130"/>
              <a:gd name="connsiteY10" fmla="*/ 1179705 h 1218342"/>
              <a:gd name="connsiteX11" fmla="*/ 12879 w 1262130"/>
              <a:gd name="connsiteY11" fmla="*/ 1159099 h 1218342"/>
              <a:gd name="connsiteX12" fmla="*/ 87576 w 1262130"/>
              <a:gd name="connsiteY12" fmla="*/ 1097280 h 1218342"/>
              <a:gd name="connsiteX13" fmla="*/ 213789 w 1262130"/>
              <a:gd name="connsiteY13" fmla="*/ 986522 h 1218342"/>
              <a:gd name="connsiteX14" fmla="*/ 327123 w 1262130"/>
              <a:gd name="connsiteY14" fmla="*/ 880915 h 1218342"/>
              <a:gd name="connsiteX15" fmla="*/ 427579 w 1262130"/>
              <a:gd name="connsiteY15" fmla="*/ 783036 h 1218342"/>
              <a:gd name="connsiteX16" fmla="*/ 533185 w 1262130"/>
              <a:gd name="connsiteY16" fmla="*/ 669702 h 1218342"/>
              <a:gd name="connsiteX17" fmla="*/ 625913 w 1262130"/>
              <a:gd name="connsiteY17" fmla="*/ 569247 h 1218342"/>
              <a:gd name="connsiteX18" fmla="*/ 703186 w 1262130"/>
              <a:gd name="connsiteY18" fmla="*/ 481670 h 1218342"/>
              <a:gd name="connsiteX19" fmla="*/ 754702 w 1262130"/>
              <a:gd name="connsiteY19" fmla="*/ 419852 h 1218342"/>
              <a:gd name="connsiteX20" fmla="*/ 793339 w 1262130"/>
              <a:gd name="connsiteY20" fmla="*/ 373488 h 1218342"/>
              <a:gd name="connsiteX21" fmla="*/ 824248 w 1262130"/>
              <a:gd name="connsiteY21" fmla="*/ 327124 h 1218342"/>
              <a:gd name="connsiteX22" fmla="*/ 844854 w 1262130"/>
              <a:gd name="connsiteY22" fmla="*/ 291063 h 1218342"/>
              <a:gd name="connsiteX23" fmla="*/ 855157 w 1262130"/>
              <a:gd name="connsiteY23" fmla="*/ 257578 h 1218342"/>
              <a:gd name="connsiteX24" fmla="*/ 857733 w 1262130"/>
              <a:gd name="connsiteY24" fmla="*/ 234396 h 1218342"/>
              <a:gd name="connsiteX25" fmla="*/ 857733 w 1262130"/>
              <a:gd name="connsiteY25" fmla="*/ 203487 h 1218342"/>
              <a:gd name="connsiteX26" fmla="*/ 850006 w 1262130"/>
              <a:gd name="connsiteY26" fmla="*/ 170002 h 1218342"/>
              <a:gd name="connsiteX27" fmla="*/ 834551 w 1262130"/>
              <a:gd name="connsiteY27" fmla="*/ 136517 h 1218342"/>
              <a:gd name="connsiteX28" fmla="*/ 806217 w 1262130"/>
              <a:gd name="connsiteY28" fmla="*/ 95304 h 1218342"/>
              <a:gd name="connsiteX29" fmla="*/ 777884 w 1262130"/>
              <a:gd name="connsiteY29" fmla="*/ 69546 h 1218342"/>
              <a:gd name="connsiteX30" fmla="*/ 754702 w 1262130"/>
              <a:gd name="connsiteY30" fmla="*/ 48940 h 1218342"/>
              <a:gd name="connsiteX31" fmla="*/ 739247 w 1262130"/>
              <a:gd name="connsiteY31" fmla="*/ 28334 h 1218342"/>
              <a:gd name="connsiteX32" fmla="*/ 736672 w 1262130"/>
              <a:gd name="connsiteY32" fmla="*/ 15455 h 1218342"/>
              <a:gd name="connsiteX33" fmla="*/ 741823 w 1262130"/>
              <a:gd name="connsiteY33" fmla="*/ 7728 h 1218342"/>
              <a:gd name="connsiteX34" fmla="*/ 752126 w 1262130"/>
              <a:gd name="connsiteY34" fmla="*/ 2576 h 1218342"/>
              <a:gd name="connsiteX35" fmla="*/ 770157 w 1262130"/>
              <a:gd name="connsiteY35" fmla="*/ 0 h 1218342"/>
              <a:gd name="connsiteX36" fmla="*/ 813945 w 1262130"/>
              <a:gd name="connsiteY36" fmla="*/ 7728 h 1218342"/>
              <a:gd name="connsiteX37" fmla="*/ 865460 w 1262130"/>
              <a:gd name="connsiteY37" fmla="*/ 25758 h 1218342"/>
              <a:gd name="connsiteX38" fmla="*/ 916976 w 1262130"/>
              <a:gd name="connsiteY38" fmla="*/ 54092 h 1218342"/>
              <a:gd name="connsiteX39" fmla="*/ 983946 w 1262130"/>
              <a:gd name="connsiteY39" fmla="*/ 97880 h 1218342"/>
              <a:gd name="connsiteX40" fmla="*/ 1068946 w 1262130"/>
              <a:gd name="connsiteY40" fmla="*/ 162274 h 1218342"/>
              <a:gd name="connsiteX41" fmla="*/ 1125613 w 1262130"/>
              <a:gd name="connsiteY41" fmla="*/ 206062 h 1218342"/>
              <a:gd name="connsiteX42" fmla="*/ 1177129 w 1262130"/>
              <a:gd name="connsiteY42" fmla="*/ 247275 h 1218342"/>
              <a:gd name="connsiteX43" fmla="*/ 1215766 w 1262130"/>
              <a:gd name="connsiteY43" fmla="*/ 288487 h 1218342"/>
              <a:gd name="connsiteX44" fmla="*/ 1236372 w 1262130"/>
              <a:gd name="connsiteY44" fmla="*/ 314245 h 1218342"/>
              <a:gd name="connsiteX45" fmla="*/ 1254402 w 1262130"/>
              <a:gd name="connsiteY45" fmla="*/ 347730 h 1218342"/>
              <a:gd name="connsiteX46" fmla="*/ 1262130 w 1262130"/>
              <a:gd name="connsiteY46" fmla="*/ 376064 h 1218342"/>
              <a:gd name="connsiteX47" fmla="*/ 1262130 w 1262130"/>
              <a:gd name="connsiteY47" fmla="*/ 399246 h 1218342"/>
              <a:gd name="connsiteX48" fmla="*/ 1236372 w 1262130"/>
              <a:gd name="connsiteY48" fmla="*/ 417276 h 1218342"/>
              <a:gd name="connsiteX49" fmla="*/ 1190008 w 1262130"/>
              <a:gd name="connsiteY49" fmla="*/ 435306 h 1218342"/>
              <a:gd name="connsiteX50" fmla="*/ 1143644 w 1262130"/>
              <a:gd name="connsiteY50" fmla="*/ 450761 h 1218342"/>
              <a:gd name="connsiteX51" fmla="*/ 1022583 w 1262130"/>
              <a:gd name="connsiteY51" fmla="*/ 548640 h 1218342"/>
              <a:gd name="connsiteX52" fmla="*/ 824248 w 1262130"/>
              <a:gd name="connsiteY52" fmla="*/ 700611 h 1218342"/>
              <a:gd name="connsiteX53" fmla="*/ 690308 w 1262130"/>
              <a:gd name="connsiteY53" fmla="*/ 793339 h 121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262130" h="1218342">
                <a:moveTo>
                  <a:pt x="690308" y="793339"/>
                </a:moveTo>
                <a:lnTo>
                  <a:pt x="553792" y="886067"/>
                </a:lnTo>
                <a:lnTo>
                  <a:pt x="430154" y="968492"/>
                </a:lnTo>
                <a:lnTo>
                  <a:pt x="306517" y="1048341"/>
                </a:lnTo>
                <a:lnTo>
                  <a:pt x="172577" y="1135917"/>
                </a:lnTo>
                <a:lnTo>
                  <a:pt x="69546" y="1200311"/>
                </a:lnTo>
                <a:lnTo>
                  <a:pt x="36061" y="1215766"/>
                </a:lnTo>
                <a:lnTo>
                  <a:pt x="18030" y="1218342"/>
                </a:lnTo>
                <a:lnTo>
                  <a:pt x="2576" y="1218342"/>
                </a:lnTo>
                <a:lnTo>
                  <a:pt x="0" y="1205463"/>
                </a:lnTo>
                <a:lnTo>
                  <a:pt x="5152" y="1179705"/>
                </a:lnTo>
                <a:lnTo>
                  <a:pt x="12879" y="1159099"/>
                </a:lnTo>
                <a:lnTo>
                  <a:pt x="87576" y="1097280"/>
                </a:lnTo>
                <a:lnTo>
                  <a:pt x="213789" y="986522"/>
                </a:lnTo>
                <a:lnTo>
                  <a:pt x="327123" y="880915"/>
                </a:lnTo>
                <a:lnTo>
                  <a:pt x="427579" y="783036"/>
                </a:lnTo>
                <a:lnTo>
                  <a:pt x="533185" y="669702"/>
                </a:lnTo>
                <a:lnTo>
                  <a:pt x="625913" y="569247"/>
                </a:lnTo>
                <a:lnTo>
                  <a:pt x="703186" y="481670"/>
                </a:lnTo>
                <a:lnTo>
                  <a:pt x="754702" y="419852"/>
                </a:lnTo>
                <a:lnTo>
                  <a:pt x="793339" y="373488"/>
                </a:lnTo>
                <a:lnTo>
                  <a:pt x="824248" y="327124"/>
                </a:lnTo>
                <a:lnTo>
                  <a:pt x="844854" y="291063"/>
                </a:lnTo>
                <a:lnTo>
                  <a:pt x="855157" y="257578"/>
                </a:lnTo>
                <a:lnTo>
                  <a:pt x="857733" y="234396"/>
                </a:lnTo>
                <a:lnTo>
                  <a:pt x="857733" y="203487"/>
                </a:lnTo>
                <a:lnTo>
                  <a:pt x="850006" y="170002"/>
                </a:lnTo>
                <a:lnTo>
                  <a:pt x="834551" y="136517"/>
                </a:lnTo>
                <a:lnTo>
                  <a:pt x="806217" y="95304"/>
                </a:lnTo>
                <a:lnTo>
                  <a:pt x="777884" y="69546"/>
                </a:lnTo>
                <a:lnTo>
                  <a:pt x="754702" y="48940"/>
                </a:lnTo>
                <a:lnTo>
                  <a:pt x="739247" y="28334"/>
                </a:lnTo>
                <a:lnTo>
                  <a:pt x="736672" y="15455"/>
                </a:lnTo>
                <a:lnTo>
                  <a:pt x="741823" y="7728"/>
                </a:lnTo>
                <a:lnTo>
                  <a:pt x="752126" y="2576"/>
                </a:lnTo>
                <a:lnTo>
                  <a:pt x="770157" y="0"/>
                </a:lnTo>
                <a:lnTo>
                  <a:pt x="813945" y="7728"/>
                </a:lnTo>
                <a:lnTo>
                  <a:pt x="865460" y="25758"/>
                </a:lnTo>
                <a:lnTo>
                  <a:pt x="916976" y="54092"/>
                </a:lnTo>
                <a:lnTo>
                  <a:pt x="983946" y="97880"/>
                </a:lnTo>
                <a:lnTo>
                  <a:pt x="1068946" y="162274"/>
                </a:lnTo>
                <a:lnTo>
                  <a:pt x="1125613" y="206062"/>
                </a:lnTo>
                <a:lnTo>
                  <a:pt x="1177129" y="247275"/>
                </a:lnTo>
                <a:lnTo>
                  <a:pt x="1215766" y="288487"/>
                </a:lnTo>
                <a:lnTo>
                  <a:pt x="1236372" y="314245"/>
                </a:lnTo>
                <a:lnTo>
                  <a:pt x="1254402" y="347730"/>
                </a:lnTo>
                <a:lnTo>
                  <a:pt x="1262130" y="376064"/>
                </a:lnTo>
                <a:lnTo>
                  <a:pt x="1262130" y="399246"/>
                </a:lnTo>
                <a:lnTo>
                  <a:pt x="1236372" y="417276"/>
                </a:lnTo>
                <a:lnTo>
                  <a:pt x="1190008" y="435306"/>
                </a:lnTo>
                <a:lnTo>
                  <a:pt x="1143644" y="450761"/>
                </a:lnTo>
                <a:lnTo>
                  <a:pt x="1022583" y="548640"/>
                </a:lnTo>
                <a:lnTo>
                  <a:pt x="824248" y="700611"/>
                </a:lnTo>
                <a:lnTo>
                  <a:pt x="690308" y="79333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11DD7AF-98C3-4898-A5FD-BAB3528A4D81}"/>
              </a:ext>
            </a:extLst>
          </p:cNvPr>
          <p:cNvSpPr/>
          <p:nvPr/>
        </p:nvSpPr>
        <p:spPr>
          <a:xfrm>
            <a:off x="5907089" y="1697038"/>
            <a:ext cx="2593975" cy="1731962"/>
          </a:xfrm>
          <a:custGeom>
            <a:avLst/>
            <a:gdLst>
              <a:gd name="connsiteX0" fmla="*/ 754857 w 2593182"/>
              <a:gd name="connsiteY0" fmla="*/ 697707 h 1731169"/>
              <a:gd name="connsiteX1" fmla="*/ 616744 w 2593182"/>
              <a:gd name="connsiteY1" fmla="*/ 566738 h 1731169"/>
              <a:gd name="connsiteX2" fmla="*/ 502444 w 2593182"/>
              <a:gd name="connsiteY2" fmla="*/ 461963 h 1731169"/>
              <a:gd name="connsiteX3" fmla="*/ 376238 w 2593182"/>
              <a:gd name="connsiteY3" fmla="*/ 352425 h 1731169"/>
              <a:gd name="connsiteX4" fmla="*/ 247650 w 2593182"/>
              <a:gd name="connsiteY4" fmla="*/ 247650 h 1731169"/>
              <a:gd name="connsiteX5" fmla="*/ 130969 w 2593182"/>
              <a:gd name="connsiteY5" fmla="*/ 161925 h 1731169"/>
              <a:gd name="connsiteX6" fmla="*/ 0 w 2593182"/>
              <a:gd name="connsiteY6" fmla="*/ 69057 h 1731169"/>
              <a:gd name="connsiteX7" fmla="*/ 85725 w 2593182"/>
              <a:gd name="connsiteY7" fmla="*/ 0 h 1731169"/>
              <a:gd name="connsiteX8" fmla="*/ 190500 w 2593182"/>
              <a:gd name="connsiteY8" fmla="*/ 66675 h 1731169"/>
              <a:gd name="connsiteX9" fmla="*/ 278607 w 2593182"/>
              <a:gd name="connsiteY9" fmla="*/ 123825 h 1731169"/>
              <a:gd name="connsiteX10" fmla="*/ 447675 w 2593182"/>
              <a:gd name="connsiteY10" fmla="*/ 230982 h 1731169"/>
              <a:gd name="connsiteX11" fmla="*/ 611982 w 2593182"/>
              <a:gd name="connsiteY11" fmla="*/ 350044 h 1731169"/>
              <a:gd name="connsiteX12" fmla="*/ 788194 w 2593182"/>
              <a:gd name="connsiteY12" fmla="*/ 481013 h 1731169"/>
              <a:gd name="connsiteX13" fmla="*/ 931069 w 2593182"/>
              <a:gd name="connsiteY13" fmla="*/ 590550 h 1731169"/>
              <a:gd name="connsiteX14" fmla="*/ 1083469 w 2593182"/>
              <a:gd name="connsiteY14" fmla="*/ 711994 h 1731169"/>
              <a:gd name="connsiteX15" fmla="*/ 1276350 w 2593182"/>
              <a:gd name="connsiteY15" fmla="*/ 869157 h 1731169"/>
              <a:gd name="connsiteX16" fmla="*/ 1464469 w 2593182"/>
              <a:gd name="connsiteY16" fmla="*/ 1019175 h 1731169"/>
              <a:gd name="connsiteX17" fmla="*/ 1581150 w 2593182"/>
              <a:gd name="connsiteY17" fmla="*/ 1104900 h 1731169"/>
              <a:gd name="connsiteX18" fmla="*/ 1716882 w 2593182"/>
              <a:gd name="connsiteY18" fmla="*/ 1200150 h 1731169"/>
              <a:gd name="connsiteX19" fmla="*/ 1857375 w 2593182"/>
              <a:gd name="connsiteY19" fmla="*/ 1288257 h 1731169"/>
              <a:gd name="connsiteX20" fmla="*/ 1995488 w 2593182"/>
              <a:gd name="connsiteY20" fmla="*/ 1371600 h 1731169"/>
              <a:gd name="connsiteX21" fmla="*/ 2109788 w 2593182"/>
              <a:gd name="connsiteY21" fmla="*/ 1431132 h 1731169"/>
              <a:gd name="connsiteX22" fmla="*/ 2226469 w 2593182"/>
              <a:gd name="connsiteY22" fmla="*/ 1488282 h 1731169"/>
              <a:gd name="connsiteX23" fmla="*/ 2378869 w 2593182"/>
              <a:gd name="connsiteY23" fmla="*/ 1547813 h 1731169"/>
              <a:gd name="connsiteX24" fmla="*/ 2512219 w 2593182"/>
              <a:gd name="connsiteY24" fmla="*/ 1590675 h 1731169"/>
              <a:gd name="connsiteX25" fmla="*/ 2562225 w 2593182"/>
              <a:gd name="connsiteY25" fmla="*/ 1602582 h 1731169"/>
              <a:gd name="connsiteX26" fmla="*/ 2581275 w 2593182"/>
              <a:gd name="connsiteY26" fmla="*/ 1612107 h 1731169"/>
              <a:gd name="connsiteX27" fmla="*/ 2588419 w 2593182"/>
              <a:gd name="connsiteY27" fmla="*/ 1621632 h 1731169"/>
              <a:gd name="connsiteX28" fmla="*/ 2593182 w 2593182"/>
              <a:gd name="connsiteY28" fmla="*/ 1631157 h 1731169"/>
              <a:gd name="connsiteX29" fmla="*/ 2583657 w 2593182"/>
              <a:gd name="connsiteY29" fmla="*/ 1645444 h 1731169"/>
              <a:gd name="connsiteX30" fmla="*/ 2557463 w 2593182"/>
              <a:gd name="connsiteY30" fmla="*/ 1662113 h 1731169"/>
              <a:gd name="connsiteX31" fmla="*/ 2495550 w 2593182"/>
              <a:gd name="connsiteY31" fmla="*/ 1674019 h 1731169"/>
              <a:gd name="connsiteX32" fmla="*/ 2374107 w 2593182"/>
              <a:gd name="connsiteY32" fmla="*/ 1688307 h 1731169"/>
              <a:gd name="connsiteX33" fmla="*/ 2259807 w 2593182"/>
              <a:gd name="connsiteY33" fmla="*/ 1700213 h 1731169"/>
              <a:gd name="connsiteX34" fmla="*/ 2174082 w 2593182"/>
              <a:gd name="connsiteY34" fmla="*/ 1714500 h 1731169"/>
              <a:gd name="connsiteX35" fmla="*/ 2085975 w 2593182"/>
              <a:gd name="connsiteY35" fmla="*/ 1728788 h 1731169"/>
              <a:gd name="connsiteX36" fmla="*/ 2033588 w 2593182"/>
              <a:gd name="connsiteY36" fmla="*/ 1731169 h 1731169"/>
              <a:gd name="connsiteX37" fmla="*/ 1905000 w 2593182"/>
              <a:gd name="connsiteY37" fmla="*/ 1731169 h 1731169"/>
              <a:gd name="connsiteX38" fmla="*/ 1793082 w 2593182"/>
              <a:gd name="connsiteY38" fmla="*/ 1719263 h 1731169"/>
              <a:gd name="connsiteX39" fmla="*/ 1747838 w 2593182"/>
              <a:gd name="connsiteY39" fmla="*/ 1709738 h 1731169"/>
              <a:gd name="connsiteX40" fmla="*/ 1693069 w 2593182"/>
              <a:gd name="connsiteY40" fmla="*/ 1659732 h 1731169"/>
              <a:gd name="connsiteX41" fmla="*/ 1538288 w 2593182"/>
              <a:gd name="connsiteY41" fmla="*/ 1502569 h 1731169"/>
              <a:gd name="connsiteX42" fmla="*/ 1359694 w 2593182"/>
              <a:gd name="connsiteY42" fmla="*/ 1319213 h 1731169"/>
              <a:gd name="connsiteX43" fmla="*/ 1178719 w 2593182"/>
              <a:gd name="connsiteY43" fmla="*/ 1133475 h 1731169"/>
              <a:gd name="connsiteX44" fmla="*/ 1019175 w 2593182"/>
              <a:gd name="connsiteY44" fmla="*/ 964407 h 1731169"/>
              <a:gd name="connsiteX45" fmla="*/ 754857 w 2593182"/>
              <a:gd name="connsiteY45" fmla="*/ 697707 h 1731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593182" h="1731169">
                <a:moveTo>
                  <a:pt x="754857" y="697707"/>
                </a:moveTo>
                <a:lnTo>
                  <a:pt x="616744" y="566738"/>
                </a:lnTo>
                <a:lnTo>
                  <a:pt x="502444" y="461963"/>
                </a:lnTo>
                <a:lnTo>
                  <a:pt x="376238" y="352425"/>
                </a:lnTo>
                <a:lnTo>
                  <a:pt x="247650" y="247650"/>
                </a:lnTo>
                <a:lnTo>
                  <a:pt x="130969" y="161925"/>
                </a:lnTo>
                <a:lnTo>
                  <a:pt x="0" y="69057"/>
                </a:lnTo>
                <a:lnTo>
                  <a:pt x="85725" y="0"/>
                </a:lnTo>
                <a:lnTo>
                  <a:pt x="190500" y="66675"/>
                </a:lnTo>
                <a:lnTo>
                  <a:pt x="278607" y="123825"/>
                </a:lnTo>
                <a:lnTo>
                  <a:pt x="447675" y="230982"/>
                </a:lnTo>
                <a:lnTo>
                  <a:pt x="611982" y="350044"/>
                </a:lnTo>
                <a:lnTo>
                  <a:pt x="788194" y="481013"/>
                </a:lnTo>
                <a:lnTo>
                  <a:pt x="931069" y="590550"/>
                </a:lnTo>
                <a:lnTo>
                  <a:pt x="1083469" y="711994"/>
                </a:lnTo>
                <a:lnTo>
                  <a:pt x="1276350" y="869157"/>
                </a:lnTo>
                <a:lnTo>
                  <a:pt x="1464469" y="1019175"/>
                </a:lnTo>
                <a:lnTo>
                  <a:pt x="1581150" y="1104900"/>
                </a:lnTo>
                <a:lnTo>
                  <a:pt x="1716882" y="1200150"/>
                </a:lnTo>
                <a:lnTo>
                  <a:pt x="1857375" y="1288257"/>
                </a:lnTo>
                <a:lnTo>
                  <a:pt x="1995488" y="1371600"/>
                </a:lnTo>
                <a:lnTo>
                  <a:pt x="2109788" y="1431132"/>
                </a:lnTo>
                <a:lnTo>
                  <a:pt x="2226469" y="1488282"/>
                </a:lnTo>
                <a:lnTo>
                  <a:pt x="2378869" y="1547813"/>
                </a:lnTo>
                <a:lnTo>
                  <a:pt x="2512219" y="1590675"/>
                </a:lnTo>
                <a:lnTo>
                  <a:pt x="2562225" y="1602582"/>
                </a:lnTo>
                <a:lnTo>
                  <a:pt x="2581275" y="1612107"/>
                </a:lnTo>
                <a:lnTo>
                  <a:pt x="2588419" y="1621632"/>
                </a:lnTo>
                <a:lnTo>
                  <a:pt x="2593182" y="1631157"/>
                </a:lnTo>
                <a:lnTo>
                  <a:pt x="2583657" y="1645444"/>
                </a:lnTo>
                <a:lnTo>
                  <a:pt x="2557463" y="1662113"/>
                </a:lnTo>
                <a:lnTo>
                  <a:pt x="2495550" y="1674019"/>
                </a:lnTo>
                <a:lnTo>
                  <a:pt x="2374107" y="1688307"/>
                </a:lnTo>
                <a:lnTo>
                  <a:pt x="2259807" y="1700213"/>
                </a:lnTo>
                <a:lnTo>
                  <a:pt x="2174082" y="1714500"/>
                </a:lnTo>
                <a:lnTo>
                  <a:pt x="2085975" y="1728788"/>
                </a:lnTo>
                <a:lnTo>
                  <a:pt x="2033588" y="1731169"/>
                </a:lnTo>
                <a:lnTo>
                  <a:pt x="1905000" y="1731169"/>
                </a:lnTo>
                <a:lnTo>
                  <a:pt x="1793082" y="1719263"/>
                </a:lnTo>
                <a:lnTo>
                  <a:pt x="1747838" y="1709738"/>
                </a:lnTo>
                <a:lnTo>
                  <a:pt x="1693069" y="1659732"/>
                </a:lnTo>
                <a:lnTo>
                  <a:pt x="1538288" y="1502569"/>
                </a:lnTo>
                <a:lnTo>
                  <a:pt x="1359694" y="1319213"/>
                </a:lnTo>
                <a:lnTo>
                  <a:pt x="1178719" y="1133475"/>
                </a:lnTo>
                <a:lnTo>
                  <a:pt x="1019175" y="964407"/>
                </a:lnTo>
                <a:lnTo>
                  <a:pt x="754857" y="6977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0FA17B3-E62B-4289-A982-BFC7D0A31D47}"/>
              </a:ext>
            </a:extLst>
          </p:cNvPr>
          <p:cNvSpPr/>
          <p:nvPr/>
        </p:nvSpPr>
        <p:spPr>
          <a:xfrm>
            <a:off x="4432301" y="3654426"/>
            <a:ext cx="3141663" cy="557213"/>
          </a:xfrm>
          <a:custGeom>
            <a:avLst/>
            <a:gdLst>
              <a:gd name="connsiteX0" fmla="*/ 1009704 w 3142445"/>
              <a:gd name="connsiteY0" fmla="*/ 239547 h 556368"/>
              <a:gd name="connsiteX1" fmla="*/ 1465616 w 3142445"/>
              <a:gd name="connsiteY1" fmla="*/ 195759 h 556368"/>
              <a:gd name="connsiteX2" fmla="*/ 1795315 w 3142445"/>
              <a:gd name="connsiteY2" fmla="*/ 167426 h 556368"/>
              <a:gd name="connsiteX3" fmla="*/ 2052893 w 3142445"/>
              <a:gd name="connsiteY3" fmla="*/ 141668 h 556368"/>
              <a:gd name="connsiteX4" fmla="*/ 2243500 w 3142445"/>
              <a:gd name="connsiteY4" fmla="*/ 118486 h 556368"/>
              <a:gd name="connsiteX5" fmla="*/ 2398046 w 3142445"/>
              <a:gd name="connsiteY5" fmla="*/ 97880 h 556368"/>
              <a:gd name="connsiteX6" fmla="*/ 2462441 w 3142445"/>
              <a:gd name="connsiteY6" fmla="*/ 85001 h 556368"/>
              <a:gd name="connsiteX7" fmla="*/ 2539714 w 3142445"/>
              <a:gd name="connsiteY7" fmla="*/ 51516 h 556368"/>
              <a:gd name="connsiteX8" fmla="*/ 2591230 w 3142445"/>
              <a:gd name="connsiteY8" fmla="*/ 23182 h 556368"/>
              <a:gd name="connsiteX9" fmla="*/ 2606684 w 3142445"/>
              <a:gd name="connsiteY9" fmla="*/ 7728 h 556368"/>
              <a:gd name="connsiteX10" fmla="*/ 2642745 w 3142445"/>
              <a:gd name="connsiteY10" fmla="*/ 0 h 556368"/>
              <a:gd name="connsiteX11" fmla="*/ 2712291 w 3142445"/>
              <a:gd name="connsiteY11" fmla="*/ 10303 h 556368"/>
              <a:gd name="connsiteX12" fmla="*/ 2825625 w 3142445"/>
              <a:gd name="connsiteY12" fmla="*/ 43788 h 556368"/>
              <a:gd name="connsiteX13" fmla="*/ 2972444 w 3142445"/>
              <a:gd name="connsiteY13" fmla="*/ 103031 h 556368"/>
              <a:gd name="connsiteX14" fmla="*/ 3067748 w 3142445"/>
              <a:gd name="connsiteY14" fmla="*/ 144244 h 556368"/>
              <a:gd name="connsiteX15" fmla="*/ 3106384 w 3142445"/>
              <a:gd name="connsiteY15" fmla="*/ 167426 h 556368"/>
              <a:gd name="connsiteX16" fmla="*/ 3132142 w 3142445"/>
              <a:gd name="connsiteY16" fmla="*/ 185456 h 556368"/>
              <a:gd name="connsiteX17" fmla="*/ 3142445 w 3142445"/>
              <a:gd name="connsiteY17" fmla="*/ 203486 h 556368"/>
              <a:gd name="connsiteX18" fmla="*/ 3142445 w 3142445"/>
              <a:gd name="connsiteY18" fmla="*/ 216365 h 556368"/>
              <a:gd name="connsiteX19" fmla="*/ 3132142 w 3142445"/>
              <a:gd name="connsiteY19" fmla="*/ 242123 h 556368"/>
              <a:gd name="connsiteX20" fmla="*/ 3111536 w 3142445"/>
              <a:gd name="connsiteY20" fmla="*/ 262729 h 556368"/>
              <a:gd name="connsiteX21" fmla="*/ 3065172 w 3142445"/>
              <a:gd name="connsiteY21" fmla="*/ 283335 h 556368"/>
              <a:gd name="connsiteX22" fmla="*/ 2964717 w 3142445"/>
              <a:gd name="connsiteY22" fmla="*/ 298790 h 556368"/>
              <a:gd name="connsiteX23" fmla="*/ 2859110 w 3142445"/>
              <a:gd name="connsiteY23" fmla="*/ 306517 h 556368"/>
              <a:gd name="connsiteX24" fmla="*/ 2740624 w 3142445"/>
              <a:gd name="connsiteY24" fmla="*/ 309093 h 556368"/>
              <a:gd name="connsiteX25" fmla="*/ 2526835 w 3142445"/>
              <a:gd name="connsiteY25" fmla="*/ 309093 h 556368"/>
              <a:gd name="connsiteX26" fmla="*/ 2346531 w 3142445"/>
              <a:gd name="connsiteY26" fmla="*/ 311669 h 556368"/>
              <a:gd name="connsiteX27" fmla="*/ 2153348 w 3142445"/>
              <a:gd name="connsiteY27" fmla="*/ 319396 h 556368"/>
              <a:gd name="connsiteX28" fmla="*/ 1957589 w 3142445"/>
              <a:gd name="connsiteY28" fmla="*/ 329699 h 556368"/>
              <a:gd name="connsiteX29" fmla="*/ 1761830 w 3142445"/>
              <a:gd name="connsiteY29" fmla="*/ 345154 h 556368"/>
              <a:gd name="connsiteX30" fmla="*/ 1653648 w 3142445"/>
              <a:gd name="connsiteY30" fmla="*/ 355457 h 556368"/>
              <a:gd name="connsiteX31" fmla="*/ 1378040 w 3142445"/>
              <a:gd name="connsiteY31" fmla="*/ 381215 h 556368"/>
              <a:gd name="connsiteX32" fmla="*/ 1120462 w 3142445"/>
              <a:gd name="connsiteY32" fmla="*/ 422427 h 556368"/>
              <a:gd name="connsiteX33" fmla="*/ 904097 w 3142445"/>
              <a:gd name="connsiteY33" fmla="*/ 455912 h 556368"/>
              <a:gd name="connsiteX34" fmla="*/ 708338 w 3142445"/>
              <a:gd name="connsiteY34" fmla="*/ 491973 h 556368"/>
              <a:gd name="connsiteX35" fmla="*/ 592428 w 3142445"/>
              <a:gd name="connsiteY35" fmla="*/ 517731 h 556368"/>
              <a:gd name="connsiteX36" fmla="*/ 510004 w 3142445"/>
              <a:gd name="connsiteY36" fmla="*/ 535761 h 556368"/>
              <a:gd name="connsiteX37" fmla="*/ 425003 w 3142445"/>
              <a:gd name="connsiteY37" fmla="*/ 551216 h 556368"/>
              <a:gd name="connsiteX38" fmla="*/ 360609 w 3142445"/>
              <a:gd name="connsiteY38" fmla="*/ 556368 h 556368"/>
              <a:gd name="connsiteX39" fmla="*/ 311669 w 3142445"/>
              <a:gd name="connsiteY39" fmla="*/ 553792 h 556368"/>
              <a:gd name="connsiteX40" fmla="*/ 280760 w 3142445"/>
              <a:gd name="connsiteY40" fmla="*/ 543489 h 556368"/>
              <a:gd name="connsiteX41" fmla="*/ 242123 w 3142445"/>
              <a:gd name="connsiteY41" fmla="*/ 510004 h 556368"/>
              <a:gd name="connsiteX42" fmla="*/ 159698 w 3142445"/>
              <a:gd name="connsiteY42" fmla="*/ 419851 h 556368"/>
              <a:gd name="connsiteX43" fmla="*/ 72122 w 3142445"/>
              <a:gd name="connsiteY43" fmla="*/ 332275 h 556368"/>
              <a:gd name="connsiteX44" fmla="*/ 20606 w 3142445"/>
              <a:gd name="connsiteY44" fmla="*/ 262729 h 556368"/>
              <a:gd name="connsiteX45" fmla="*/ 0 w 3142445"/>
              <a:gd name="connsiteY45" fmla="*/ 221517 h 556368"/>
              <a:gd name="connsiteX46" fmla="*/ 2576 w 3142445"/>
              <a:gd name="connsiteY46" fmla="*/ 188032 h 556368"/>
              <a:gd name="connsiteX47" fmla="*/ 12879 w 3142445"/>
              <a:gd name="connsiteY47" fmla="*/ 172577 h 556368"/>
              <a:gd name="connsiteX48" fmla="*/ 23182 w 3142445"/>
              <a:gd name="connsiteY48" fmla="*/ 167426 h 556368"/>
              <a:gd name="connsiteX49" fmla="*/ 38637 w 3142445"/>
              <a:gd name="connsiteY49" fmla="*/ 170001 h 556368"/>
              <a:gd name="connsiteX50" fmla="*/ 61819 w 3142445"/>
              <a:gd name="connsiteY50" fmla="*/ 185456 h 556368"/>
              <a:gd name="connsiteX51" fmla="*/ 95304 w 3142445"/>
              <a:gd name="connsiteY51" fmla="*/ 218941 h 556368"/>
              <a:gd name="connsiteX52" fmla="*/ 139092 w 3142445"/>
              <a:gd name="connsiteY52" fmla="*/ 249850 h 556368"/>
              <a:gd name="connsiteX53" fmla="*/ 180304 w 3142445"/>
              <a:gd name="connsiteY53" fmla="*/ 265305 h 556368"/>
              <a:gd name="connsiteX54" fmla="*/ 260153 w 3142445"/>
              <a:gd name="connsiteY54" fmla="*/ 283335 h 556368"/>
              <a:gd name="connsiteX55" fmla="*/ 386366 w 3142445"/>
              <a:gd name="connsiteY55" fmla="*/ 288487 h 556368"/>
              <a:gd name="connsiteX56" fmla="*/ 623338 w 3142445"/>
              <a:gd name="connsiteY56" fmla="*/ 273032 h 556368"/>
              <a:gd name="connsiteX57" fmla="*/ 1009704 w 3142445"/>
              <a:gd name="connsiteY57" fmla="*/ 239547 h 55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42445" h="556368">
                <a:moveTo>
                  <a:pt x="1009704" y="239547"/>
                </a:moveTo>
                <a:lnTo>
                  <a:pt x="1465616" y="195759"/>
                </a:lnTo>
                <a:lnTo>
                  <a:pt x="1795315" y="167426"/>
                </a:lnTo>
                <a:lnTo>
                  <a:pt x="2052893" y="141668"/>
                </a:lnTo>
                <a:lnTo>
                  <a:pt x="2243500" y="118486"/>
                </a:lnTo>
                <a:lnTo>
                  <a:pt x="2398046" y="97880"/>
                </a:lnTo>
                <a:lnTo>
                  <a:pt x="2462441" y="85001"/>
                </a:lnTo>
                <a:lnTo>
                  <a:pt x="2539714" y="51516"/>
                </a:lnTo>
                <a:lnTo>
                  <a:pt x="2591230" y="23182"/>
                </a:lnTo>
                <a:lnTo>
                  <a:pt x="2606684" y="7728"/>
                </a:lnTo>
                <a:lnTo>
                  <a:pt x="2642745" y="0"/>
                </a:lnTo>
                <a:lnTo>
                  <a:pt x="2712291" y="10303"/>
                </a:lnTo>
                <a:lnTo>
                  <a:pt x="2825625" y="43788"/>
                </a:lnTo>
                <a:lnTo>
                  <a:pt x="2972444" y="103031"/>
                </a:lnTo>
                <a:lnTo>
                  <a:pt x="3067748" y="144244"/>
                </a:lnTo>
                <a:lnTo>
                  <a:pt x="3106384" y="167426"/>
                </a:lnTo>
                <a:lnTo>
                  <a:pt x="3132142" y="185456"/>
                </a:lnTo>
                <a:lnTo>
                  <a:pt x="3142445" y="203486"/>
                </a:lnTo>
                <a:lnTo>
                  <a:pt x="3142445" y="216365"/>
                </a:lnTo>
                <a:lnTo>
                  <a:pt x="3132142" y="242123"/>
                </a:lnTo>
                <a:lnTo>
                  <a:pt x="3111536" y="262729"/>
                </a:lnTo>
                <a:lnTo>
                  <a:pt x="3065172" y="283335"/>
                </a:lnTo>
                <a:lnTo>
                  <a:pt x="2964717" y="298790"/>
                </a:lnTo>
                <a:lnTo>
                  <a:pt x="2859110" y="306517"/>
                </a:lnTo>
                <a:lnTo>
                  <a:pt x="2740624" y="309093"/>
                </a:lnTo>
                <a:lnTo>
                  <a:pt x="2526835" y="309093"/>
                </a:lnTo>
                <a:lnTo>
                  <a:pt x="2346531" y="311669"/>
                </a:lnTo>
                <a:lnTo>
                  <a:pt x="2153348" y="319396"/>
                </a:lnTo>
                <a:lnTo>
                  <a:pt x="1957589" y="329699"/>
                </a:lnTo>
                <a:lnTo>
                  <a:pt x="1761830" y="345154"/>
                </a:lnTo>
                <a:lnTo>
                  <a:pt x="1653648" y="355457"/>
                </a:lnTo>
                <a:lnTo>
                  <a:pt x="1378040" y="381215"/>
                </a:lnTo>
                <a:lnTo>
                  <a:pt x="1120462" y="422427"/>
                </a:lnTo>
                <a:lnTo>
                  <a:pt x="904097" y="455912"/>
                </a:lnTo>
                <a:lnTo>
                  <a:pt x="708338" y="491973"/>
                </a:lnTo>
                <a:lnTo>
                  <a:pt x="592428" y="517731"/>
                </a:lnTo>
                <a:lnTo>
                  <a:pt x="510004" y="535761"/>
                </a:lnTo>
                <a:lnTo>
                  <a:pt x="425003" y="551216"/>
                </a:lnTo>
                <a:lnTo>
                  <a:pt x="360609" y="556368"/>
                </a:lnTo>
                <a:lnTo>
                  <a:pt x="311669" y="553792"/>
                </a:lnTo>
                <a:lnTo>
                  <a:pt x="280760" y="543489"/>
                </a:lnTo>
                <a:lnTo>
                  <a:pt x="242123" y="510004"/>
                </a:lnTo>
                <a:lnTo>
                  <a:pt x="159698" y="419851"/>
                </a:lnTo>
                <a:lnTo>
                  <a:pt x="72122" y="332275"/>
                </a:lnTo>
                <a:lnTo>
                  <a:pt x="20606" y="262729"/>
                </a:lnTo>
                <a:lnTo>
                  <a:pt x="0" y="221517"/>
                </a:lnTo>
                <a:lnTo>
                  <a:pt x="2576" y="188032"/>
                </a:lnTo>
                <a:lnTo>
                  <a:pt x="12879" y="172577"/>
                </a:lnTo>
                <a:lnTo>
                  <a:pt x="23182" y="167426"/>
                </a:lnTo>
                <a:lnTo>
                  <a:pt x="38637" y="170001"/>
                </a:lnTo>
                <a:lnTo>
                  <a:pt x="61819" y="185456"/>
                </a:lnTo>
                <a:lnTo>
                  <a:pt x="95304" y="218941"/>
                </a:lnTo>
                <a:lnTo>
                  <a:pt x="139092" y="249850"/>
                </a:lnTo>
                <a:lnTo>
                  <a:pt x="180304" y="265305"/>
                </a:lnTo>
                <a:lnTo>
                  <a:pt x="260153" y="283335"/>
                </a:lnTo>
                <a:lnTo>
                  <a:pt x="386366" y="288487"/>
                </a:lnTo>
                <a:lnTo>
                  <a:pt x="623338" y="273032"/>
                </a:lnTo>
                <a:lnTo>
                  <a:pt x="1009704" y="2395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C7CF81E-BE77-4535-AEEB-5A33D6F8A13B}"/>
              </a:ext>
            </a:extLst>
          </p:cNvPr>
          <p:cNvSpPr/>
          <p:nvPr/>
        </p:nvSpPr>
        <p:spPr>
          <a:xfrm>
            <a:off x="5649913" y="3065463"/>
            <a:ext cx="525462" cy="2838450"/>
          </a:xfrm>
          <a:custGeom>
            <a:avLst/>
            <a:gdLst>
              <a:gd name="connsiteX0" fmla="*/ 215799 w 526695"/>
              <a:gd name="connsiteY0" fmla="*/ 1393545 h 2838297"/>
              <a:gd name="connsiteX1" fmla="*/ 219456 w 526695"/>
              <a:gd name="connsiteY1" fmla="*/ 929030 h 2838297"/>
              <a:gd name="connsiteX2" fmla="*/ 215799 w 526695"/>
              <a:gd name="connsiteY2" fmla="*/ 490118 h 2838297"/>
              <a:gd name="connsiteX3" fmla="*/ 215799 w 526695"/>
              <a:gd name="connsiteY3" fmla="*/ 329184 h 2838297"/>
              <a:gd name="connsiteX4" fmla="*/ 212141 w 526695"/>
              <a:gd name="connsiteY4" fmla="*/ 281635 h 2838297"/>
              <a:gd name="connsiteX5" fmla="*/ 201168 w 526695"/>
              <a:gd name="connsiteY5" fmla="*/ 248717 h 2838297"/>
              <a:gd name="connsiteX6" fmla="*/ 182880 w 526695"/>
              <a:gd name="connsiteY6" fmla="*/ 215798 h 2838297"/>
              <a:gd name="connsiteX7" fmla="*/ 153619 w 526695"/>
              <a:gd name="connsiteY7" fmla="*/ 171907 h 2838297"/>
              <a:gd name="connsiteX8" fmla="*/ 109728 w 526695"/>
              <a:gd name="connsiteY8" fmla="*/ 131673 h 2838297"/>
              <a:gd name="connsiteX9" fmla="*/ 0 w 526695"/>
              <a:gd name="connsiteY9" fmla="*/ 51206 h 2838297"/>
              <a:gd name="connsiteX10" fmla="*/ 296266 w 526695"/>
              <a:gd name="connsiteY10" fmla="*/ 0 h 2838297"/>
              <a:gd name="connsiteX11" fmla="*/ 402336 w 526695"/>
              <a:gd name="connsiteY11" fmla="*/ 135331 h 2838297"/>
              <a:gd name="connsiteX12" fmla="*/ 464515 w 526695"/>
              <a:gd name="connsiteY12" fmla="*/ 212141 h 2838297"/>
              <a:gd name="connsiteX13" fmla="*/ 493776 w 526695"/>
              <a:gd name="connsiteY13" fmla="*/ 252374 h 2838297"/>
              <a:gd name="connsiteX14" fmla="*/ 501091 w 526695"/>
              <a:gd name="connsiteY14" fmla="*/ 270662 h 2838297"/>
              <a:gd name="connsiteX15" fmla="*/ 501091 w 526695"/>
              <a:gd name="connsiteY15" fmla="*/ 285293 h 2838297"/>
              <a:gd name="connsiteX16" fmla="*/ 486461 w 526695"/>
              <a:gd name="connsiteY16" fmla="*/ 336499 h 2838297"/>
              <a:gd name="connsiteX17" fmla="*/ 471831 w 526695"/>
              <a:gd name="connsiteY17" fmla="*/ 420624 h 2838297"/>
              <a:gd name="connsiteX18" fmla="*/ 464515 w 526695"/>
              <a:gd name="connsiteY18" fmla="*/ 471830 h 2838297"/>
              <a:gd name="connsiteX19" fmla="*/ 460858 w 526695"/>
              <a:gd name="connsiteY19" fmla="*/ 566928 h 2838297"/>
              <a:gd name="connsiteX20" fmla="*/ 464515 w 526695"/>
              <a:gd name="connsiteY20" fmla="*/ 782726 h 2838297"/>
              <a:gd name="connsiteX21" fmla="*/ 460858 w 526695"/>
              <a:gd name="connsiteY21" fmla="*/ 1137513 h 2838297"/>
              <a:gd name="connsiteX22" fmla="*/ 464515 w 526695"/>
              <a:gd name="connsiteY22" fmla="*/ 1353312 h 2838297"/>
              <a:gd name="connsiteX23" fmla="*/ 471831 w 526695"/>
              <a:gd name="connsiteY23" fmla="*/ 1602029 h 2838297"/>
              <a:gd name="connsiteX24" fmla="*/ 482803 w 526695"/>
              <a:gd name="connsiteY24" fmla="*/ 1825142 h 2838297"/>
              <a:gd name="connsiteX25" fmla="*/ 490119 w 526695"/>
              <a:gd name="connsiteY25" fmla="*/ 1993392 h 2838297"/>
              <a:gd name="connsiteX26" fmla="*/ 512064 w 526695"/>
              <a:gd name="connsiteY26" fmla="*/ 2286000 h 2838297"/>
              <a:gd name="connsiteX27" fmla="*/ 526695 w 526695"/>
              <a:gd name="connsiteY27" fmla="*/ 2428646 h 2838297"/>
              <a:gd name="connsiteX28" fmla="*/ 526695 w 526695"/>
              <a:gd name="connsiteY28" fmla="*/ 2454249 h 2838297"/>
              <a:gd name="connsiteX29" fmla="*/ 490119 w 526695"/>
              <a:gd name="connsiteY29" fmla="*/ 2553005 h 2838297"/>
              <a:gd name="connsiteX30" fmla="*/ 438912 w 526695"/>
              <a:gd name="connsiteY30" fmla="*/ 2670048 h 2838297"/>
              <a:gd name="connsiteX31" fmla="*/ 402336 w 526695"/>
              <a:gd name="connsiteY31" fmla="*/ 2750515 h 2838297"/>
              <a:gd name="connsiteX32" fmla="*/ 376733 w 526695"/>
              <a:gd name="connsiteY32" fmla="*/ 2790749 h 2838297"/>
              <a:gd name="connsiteX33" fmla="*/ 347472 w 526695"/>
              <a:gd name="connsiteY33" fmla="*/ 2823667 h 2838297"/>
              <a:gd name="connsiteX34" fmla="*/ 329184 w 526695"/>
              <a:gd name="connsiteY34" fmla="*/ 2834640 h 2838297"/>
              <a:gd name="connsiteX35" fmla="*/ 318211 w 526695"/>
              <a:gd name="connsiteY35" fmla="*/ 2838297 h 2838297"/>
              <a:gd name="connsiteX36" fmla="*/ 296266 w 526695"/>
              <a:gd name="connsiteY36" fmla="*/ 2830982 h 2838297"/>
              <a:gd name="connsiteX37" fmla="*/ 274320 w 526695"/>
              <a:gd name="connsiteY37" fmla="*/ 2809037 h 2838297"/>
              <a:gd name="connsiteX38" fmla="*/ 248717 w 526695"/>
              <a:gd name="connsiteY38" fmla="*/ 2750515 h 2838297"/>
              <a:gd name="connsiteX39" fmla="*/ 223114 w 526695"/>
              <a:gd name="connsiteY39" fmla="*/ 2699309 h 2838297"/>
              <a:gd name="connsiteX40" fmla="*/ 215799 w 526695"/>
              <a:gd name="connsiteY40" fmla="*/ 2209190 h 2838297"/>
              <a:gd name="connsiteX41" fmla="*/ 215799 w 526695"/>
              <a:gd name="connsiteY41" fmla="*/ 1960473 h 2838297"/>
              <a:gd name="connsiteX42" fmla="*/ 215799 w 526695"/>
              <a:gd name="connsiteY42" fmla="*/ 1393545 h 283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26695" h="2838297">
                <a:moveTo>
                  <a:pt x="215799" y="1393545"/>
                </a:moveTo>
                <a:lnTo>
                  <a:pt x="219456" y="929030"/>
                </a:lnTo>
                <a:lnTo>
                  <a:pt x="215799" y="490118"/>
                </a:lnTo>
                <a:lnTo>
                  <a:pt x="215799" y="329184"/>
                </a:lnTo>
                <a:lnTo>
                  <a:pt x="212141" y="281635"/>
                </a:lnTo>
                <a:lnTo>
                  <a:pt x="201168" y="248717"/>
                </a:lnTo>
                <a:lnTo>
                  <a:pt x="182880" y="215798"/>
                </a:lnTo>
                <a:lnTo>
                  <a:pt x="153619" y="171907"/>
                </a:lnTo>
                <a:lnTo>
                  <a:pt x="109728" y="131673"/>
                </a:lnTo>
                <a:lnTo>
                  <a:pt x="0" y="51206"/>
                </a:lnTo>
                <a:lnTo>
                  <a:pt x="296266" y="0"/>
                </a:lnTo>
                <a:lnTo>
                  <a:pt x="402336" y="135331"/>
                </a:lnTo>
                <a:lnTo>
                  <a:pt x="464515" y="212141"/>
                </a:lnTo>
                <a:lnTo>
                  <a:pt x="493776" y="252374"/>
                </a:lnTo>
                <a:lnTo>
                  <a:pt x="501091" y="270662"/>
                </a:lnTo>
                <a:lnTo>
                  <a:pt x="501091" y="285293"/>
                </a:lnTo>
                <a:lnTo>
                  <a:pt x="486461" y="336499"/>
                </a:lnTo>
                <a:lnTo>
                  <a:pt x="471831" y="420624"/>
                </a:lnTo>
                <a:lnTo>
                  <a:pt x="464515" y="471830"/>
                </a:lnTo>
                <a:lnTo>
                  <a:pt x="460858" y="566928"/>
                </a:lnTo>
                <a:lnTo>
                  <a:pt x="464515" y="782726"/>
                </a:lnTo>
                <a:lnTo>
                  <a:pt x="460858" y="1137513"/>
                </a:lnTo>
                <a:lnTo>
                  <a:pt x="464515" y="1353312"/>
                </a:lnTo>
                <a:lnTo>
                  <a:pt x="471831" y="1602029"/>
                </a:lnTo>
                <a:lnTo>
                  <a:pt x="482803" y="1825142"/>
                </a:lnTo>
                <a:lnTo>
                  <a:pt x="490119" y="1993392"/>
                </a:lnTo>
                <a:lnTo>
                  <a:pt x="512064" y="2286000"/>
                </a:lnTo>
                <a:lnTo>
                  <a:pt x="526695" y="2428646"/>
                </a:lnTo>
                <a:lnTo>
                  <a:pt x="526695" y="2454249"/>
                </a:lnTo>
                <a:lnTo>
                  <a:pt x="490119" y="2553005"/>
                </a:lnTo>
                <a:lnTo>
                  <a:pt x="438912" y="2670048"/>
                </a:lnTo>
                <a:lnTo>
                  <a:pt x="402336" y="2750515"/>
                </a:lnTo>
                <a:lnTo>
                  <a:pt x="376733" y="2790749"/>
                </a:lnTo>
                <a:lnTo>
                  <a:pt x="347472" y="2823667"/>
                </a:lnTo>
                <a:lnTo>
                  <a:pt x="329184" y="2834640"/>
                </a:lnTo>
                <a:lnTo>
                  <a:pt x="318211" y="2838297"/>
                </a:lnTo>
                <a:lnTo>
                  <a:pt x="296266" y="2830982"/>
                </a:lnTo>
                <a:lnTo>
                  <a:pt x="274320" y="2809037"/>
                </a:lnTo>
                <a:lnTo>
                  <a:pt x="248717" y="2750515"/>
                </a:lnTo>
                <a:lnTo>
                  <a:pt x="223114" y="2699309"/>
                </a:lnTo>
                <a:lnTo>
                  <a:pt x="215799" y="2209190"/>
                </a:lnTo>
                <a:lnTo>
                  <a:pt x="215799" y="1960473"/>
                </a:lnTo>
                <a:lnTo>
                  <a:pt x="215799" y="139354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27127997-00C6-482F-B09F-902FB4F4AA7F}"/>
              </a:ext>
            </a:extLst>
          </p:cNvPr>
          <p:cNvSpPr/>
          <p:nvPr/>
        </p:nvSpPr>
        <p:spPr>
          <a:xfrm>
            <a:off x="5227638" y="5170488"/>
            <a:ext cx="692150" cy="692150"/>
          </a:xfrm>
          <a:custGeom>
            <a:avLst/>
            <a:gdLst>
              <a:gd name="connsiteX0" fmla="*/ 304800 w 692944"/>
              <a:gd name="connsiteY0" fmla="*/ 119062 h 692944"/>
              <a:gd name="connsiteX1" fmla="*/ 485775 w 692944"/>
              <a:gd name="connsiteY1" fmla="*/ 197644 h 692944"/>
              <a:gd name="connsiteX2" fmla="*/ 540544 w 692944"/>
              <a:gd name="connsiteY2" fmla="*/ 221456 h 692944"/>
              <a:gd name="connsiteX3" fmla="*/ 573881 w 692944"/>
              <a:gd name="connsiteY3" fmla="*/ 230981 h 692944"/>
              <a:gd name="connsiteX4" fmla="*/ 600075 w 692944"/>
              <a:gd name="connsiteY4" fmla="*/ 230981 h 692944"/>
              <a:gd name="connsiteX5" fmla="*/ 626269 w 692944"/>
              <a:gd name="connsiteY5" fmla="*/ 219075 h 692944"/>
              <a:gd name="connsiteX6" fmla="*/ 638175 w 692944"/>
              <a:gd name="connsiteY6" fmla="*/ 204787 h 692944"/>
              <a:gd name="connsiteX7" fmla="*/ 642937 w 692944"/>
              <a:gd name="connsiteY7" fmla="*/ 97631 h 692944"/>
              <a:gd name="connsiteX8" fmla="*/ 692944 w 692944"/>
              <a:gd name="connsiteY8" fmla="*/ 692944 h 692944"/>
              <a:gd name="connsiteX9" fmla="*/ 669131 w 692944"/>
              <a:gd name="connsiteY9" fmla="*/ 635794 h 692944"/>
              <a:gd name="connsiteX10" fmla="*/ 642937 w 692944"/>
              <a:gd name="connsiteY10" fmla="*/ 590550 h 692944"/>
              <a:gd name="connsiteX11" fmla="*/ 607219 w 692944"/>
              <a:gd name="connsiteY11" fmla="*/ 538162 h 692944"/>
              <a:gd name="connsiteX12" fmla="*/ 547687 w 692944"/>
              <a:gd name="connsiteY12" fmla="*/ 469106 h 692944"/>
              <a:gd name="connsiteX13" fmla="*/ 492919 w 692944"/>
              <a:gd name="connsiteY13" fmla="*/ 416719 h 692944"/>
              <a:gd name="connsiteX14" fmla="*/ 435769 w 692944"/>
              <a:gd name="connsiteY14" fmla="*/ 369094 h 692944"/>
              <a:gd name="connsiteX15" fmla="*/ 361950 w 692944"/>
              <a:gd name="connsiteY15" fmla="*/ 307181 h 692944"/>
              <a:gd name="connsiteX16" fmla="*/ 273844 w 692944"/>
              <a:gd name="connsiteY16" fmla="*/ 242887 h 692944"/>
              <a:gd name="connsiteX17" fmla="*/ 190500 w 692944"/>
              <a:gd name="connsiteY17" fmla="*/ 178594 h 692944"/>
              <a:gd name="connsiteX18" fmla="*/ 90487 w 692944"/>
              <a:gd name="connsiteY18" fmla="*/ 107156 h 692944"/>
              <a:gd name="connsiteX19" fmla="*/ 35719 w 692944"/>
              <a:gd name="connsiteY19" fmla="*/ 66675 h 692944"/>
              <a:gd name="connsiteX20" fmla="*/ 2381 w 692944"/>
              <a:gd name="connsiteY20" fmla="*/ 35719 h 692944"/>
              <a:gd name="connsiteX21" fmla="*/ 0 w 692944"/>
              <a:gd name="connsiteY21" fmla="*/ 21431 h 692944"/>
              <a:gd name="connsiteX22" fmla="*/ 7144 w 692944"/>
              <a:gd name="connsiteY22" fmla="*/ 9525 h 692944"/>
              <a:gd name="connsiteX23" fmla="*/ 21431 w 692944"/>
              <a:gd name="connsiteY23" fmla="*/ 2381 h 692944"/>
              <a:gd name="connsiteX24" fmla="*/ 38100 w 692944"/>
              <a:gd name="connsiteY24" fmla="*/ 0 h 692944"/>
              <a:gd name="connsiteX25" fmla="*/ 64294 w 692944"/>
              <a:gd name="connsiteY25" fmla="*/ 0 h 692944"/>
              <a:gd name="connsiteX26" fmla="*/ 119062 w 692944"/>
              <a:gd name="connsiteY26" fmla="*/ 30956 h 692944"/>
              <a:gd name="connsiteX27" fmla="*/ 226219 w 692944"/>
              <a:gd name="connsiteY27" fmla="*/ 83344 h 692944"/>
              <a:gd name="connsiteX28" fmla="*/ 304800 w 692944"/>
              <a:gd name="connsiteY28" fmla="*/ 119062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944" h="692944">
                <a:moveTo>
                  <a:pt x="304800" y="119062"/>
                </a:moveTo>
                <a:lnTo>
                  <a:pt x="485775" y="197644"/>
                </a:lnTo>
                <a:lnTo>
                  <a:pt x="540544" y="221456"/>
                </a:lnTo>
                <a:lnTo>
                  <a:pt x="573881" y="230981"/>
                </a:lnTo>
                <a:lnTo>
                  <a:pt x="600075" y="230981"/>
                </a:lnTo>
                <a:lnTo>
                  <a:pt x="626269" y="219075"/>
                </a:lnTo>
                <a:lnTo>
                  <a:pt x="638175" y="204787"/>
                </a:lnTo>
                <a:lnTo>
                  <a:pt x="642937" y="97631"/>
                </a:lnTo>
                <a:lnTo>
                  <a:pt x="692944" y="692944"/>
                </a:lnTo>
                <a:lnTo>
                  <a:pt x="669131" y="635794"/>
                </a:lnTo>
                <a:lnTo>
                  <a:pt x="642937" y="590550"/>
                </a:lnTo>
                <a:lnTo>
                  <a:pt x="607219" y="538162"/>
                </a:lnTo>
                <a:lnTo>
                  <a:pt x="547687" y="469106"/>
                </a:lnTo>
                <a:lnTo>
                  <a:pt x="492919" y="416719"/>
                </a:lnTo>
                <a:lnTo>
                  <a:pt x="435769" y="369094"/>
                </a:lnTo>
                <a:lnTo>
                  <a:pt x="361950" y="307181"/>
                </a:lnTo>
                <a:lnTo>
                  <a:pt x="273844" y="242887"/>
                </a:lnTo>
                <a:lnTo>
                  <a:pt x="190500" y="178594"/>
                </a:lnTo>
                <a:lnTo>
                  <a:pt x="90487" y="107156"/>
                </a:lnTo>
                <a:lnTo>
                  <a:pt x="35719" y="66675"/>
                </a:lnTo>
                <a:lnTo>
                  <a:pt x="2381" y="35719"/>
                </a:lnTo>
                <a:lnTo>
                  <a:pt x="0" y="21431"/>
                </a:lnTo>
                <a:lnTo>
                  <a:pt x="7144" y="9525"/>
                </a:lnTo>
                <a:lnTo>
                  <a:pt x="21431" y="2381"/>
                </a:lnTo>
                <a:lnTo>
                  <a:pt x="38100" y="0"/>
                </a:lnTo>
                <a:lnTo>
                  <a:pt x="64294" y="0"/>
                </a:lnTo>
                <a:lnTo>
                  <a:pt x="119062" y="30956"/>
                </a:lnTo>
                <a:lnTo>
                  <a:pt x="226219" y="83344"/>
                </a:lnTo>
                <a:lnTo>
                  <a:pt x="304800" y="1190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B2CD457-5641-49AF-8A57-A5C667AD8419}"/>
              </a:ext>
            </a:extLst>
          </p:cNvPr>
          <p:cNvGrpSpPr/>
          <p:nvPr/>
        </p:nvGrpSpPr>
        <p:grpSpPr>
          <a:xfrm>
            <a:off x="3754438" y="1331913"/>
            <a:ext cx="4746626" cy="4572000"/>
            <a:chOff x="3754438" y="1331913"/>
            <a:chExt cx="4746626" cy="4572000"/>
          </a:xfrm>
        </p:grpSpPr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947D9CD8-64DF-4962-B6AA-CB8C7285FB96}"/>
                </a:ext>
              </a:extLst>
            </p:cNvPr>
            <p:cNvSpPr/>
            <p:nvPr/>
          </p:nvSpPr>
          <p:spPr>
            <a:xfrm>
              <a:off x="3754438" y="1331913"/>
              <a:ext cx="2398712" cy="2387600"/>
            </a:xfrm>
            <a:custGeom>
              <a:avLst/>
              <a:gdLst>
                <a:gd name="connsiteX0" fmla="*/ 1755157 w 2399533"/>
                <a:gd name="connsiteY0" fmla="*/ 994180 h 2387259"/>
                <a:gd name="connsiteX1" fmla="*/ 1951539 w 2399533"/>
                <a:gd name="connsiteY1" fmla="*/ 770183 h 2387259"/>
                <a:gd name="connsiteX2" fmla="*/ 2129509 w 2399533"/>
                <a:gd name="connsiteY2" fmla="*/ 558459 h 2387259"/>
                <a:gd name="connsiteX3" fmla="*/ 2218494 w 2399533"/>
                <a:gd name="connsiteY3" fmla="*/ 444926 h 2387259"/>
                <a:gd name="connsiteX4" fmla="*/ 2267590 w 2399533"/>
                <a:gd name="connsiteY4" fmla="*/ 401968 h 2387259"/>
                <a:gd name="connsiteX5" fmla="*/ 2304411 w 2399533"/>
                <a:gd name="connsiteY5" fmla="*/ 398899 h 2387259"/>
                <a:gd name="connsiteX6" fmla="*/ 2341233 w 2399533"/>
                <a:gd name="connsiteY6" fmla="*/ 395831 h 2387259"/>
                <a:gd name="connsiteX7" fmla="*/ 2374986 w 2399533"/>
                <a:gd name="connsiteY7" fmla="*/ 383557 h 2387259"/>
                <a:gd name="connsiteX8" fmla="*/ 2393396 w 2399533"/>
                <a:gd name="connsiteY8" fmla="*/ 368215 h 2387259"/>
                <a:gd name="connsiteX9" fmla="*/ 2396465 w 2399533"/>
                <a:gd name="connsiteY9" fmla="*/ 352873 h 2387259"/>
                <a:gd name="connsiteX10" fmla="*/ 2399533 w 2399533"/>
                <a:gd name="connsiteY10" fmla="*/ 334462 h 2387259"/>
                <a:gd name="connsiteX11" fmla="*/ 2381123 w 2399533"/>
                <a:gd name="connsiteY11" fmla="*/ 279230 h 2387259"/>
                <a:gd name="connsiteX12" fmla="*/ 2378054 w 2399533"/>
                <a:gd name="connsiteY12" fmla="*/ 266956 h 2387259"/>
                <a:gd name="connsiteX13" fmla="*/ 2350438 w 2399533"/>
                <a:gd name="connsiteY13" fmla="*/ 242408 h 2387259"/>
                <a:gd name="connsiteX14" fmla="*/ 2292137 w 2399533"/>
                <a:gd name="connsiteY14" fmla="*/ 196381 h 2387259"/>
                <a:gd name="connsiteX15" fmla="*/ 2227700 w 2399533"/>
                <a:gd name="connsiteY15" fmla="*/ 147286 h 2387259"/>
                <a:gd name="connsiteX16" fmla="*/ 2163262 w 2399533"/>
                <a:gd name="connsiteY16" fmla="*/ 104328 h 2387259"/>
                <a:gd name="connsiteX17" fmla="*/ 2101893 w 2399533"/>
                <a:gd name="connsiteY17" fmla="*/ 67506 h 2387259"/>
                <a:gd name="connsiteX18" fmla="*/ 2019045 w 2399533"/>
                <a:gd name="connsiteY18" fmla="*/ 33753 h 2387259"/>
                <a:gd name="connsiteX19" fmla="*/ 1954607 w 2399533"/>
                <a:gd name="connsiteY19" fmla="*/ 12274 h 2387259"/>
                <a:gd name="connsiteX20" fmla="*/ 1850280 w 2399533"/>
                <a:gd name="connsiteY20" fmla="*/ 0 h 2387259"/>
                <a:gd name="connsiteX21" fmla="*/ 1822663 w 2399533"/>
                <a:gd name="connsiteY21" fmla="*/ 0 h 2387259"/>
                <a:gd name="connsiteX22" fmla="*/ 1807321 w 2399533"/>
                <a:gd name="connsiteY22" fmla="*/ 12274 h 2387259"/>
                <a:gd name="connsiteX23" fmla="*/ 1807321 w 2399533"/>
                <a:gd name="connsiteY23" fmla="*/ 27616 h 2387259"/>
                <a:gd name="connsiteX24" fmla="*/ 1819595 w 2399533"/>
                <a:gd name="connsiteY24" fmla="*/ 49095 h 2387259"/>
                <a:gd name="connsiteX25" fmla="*/ 1874827 w 2399533"/>
                <a:gd name="connsiteY25" fmla="*/ 92054 h 2387259"/>
                <a:gd name="connsiteX26" fmla="*/ 1905512 w 2399533"/>
                <a:gd name="connsiteY26" fmla="*/ 122738 h 2387259"/>
                <a:gd name="connsiteX27" fmla="*/ 1920854 w 2399533"/>
                <a:gd name="connsiteY27" fmla="*/ 150354 h 2387259"/>
                <a:gd name="connsiteX28" fmla="*/ 1926991 w 2399533"/>
                <a:gd name="connsiteY28" fmla="*/ 165697 h 2387259"/>
                <a:gd name="connsiteX29" fmla="*/ 1930059 w 2399533"/>
                <a:gd name="connsiteY29" fmla="*/ 184107 h 2387259"/>
                <a:gd name="connsiteX30" fmla="*/ 1930059 w 2399533"/>
                <a:gd name="connsiteY30" fmla="*/ 211724 h 2387259"/>
                <a:gd name="connsiteX31" fmla="*/ 1911649 w 2399533"/>
                <a:gd name="connsiteY31" fmla="*/ 273093 h 2387259"/>
                <a:gd name="connsiteX32" fmla="*/ 1868690 w 2399533"/>
                <a:gd name="connsiteY32" fmla="*/ 355941 h 2387259"/>
                <a:gd name="connsiteX33" fmla="*/ 1767431 w 2399533"/>
                <a:gd name="connsiteY33" fmla="*/ 521638 h 2387259"/>
                <a:gd name="connsiteX34" fmla="*/ 1641625 w 2399533"/>
                <a:gd name="connsiteY34" fmla="*/ 696540 h 2387259"/>
                <a:gd name="connsiteX35" fmla="*/ 1466723 w 2399533"/>
                <a:gd name="connsiteY35" fmla="*/ 920537 h 2387259"/>
                <a:gd name="connsiteX36" fmla="*/ 1310231 w 2399533"/>
                <a:gd name="connsiteY36" fmla="*/ 1113850 h 2387259"/>
                <a:gd name="connsiteX37" fmla="*/ 1172151 w 2399533"/>
                <a:gd name="connsiteY37" fmla="*/ 1270341 h 2387259"/>
                <a:gd name="connsiteX38" fmla="*/ 1009523 w 2399533"/>
                <a:gd name="connsiteY38" fmla="*/ 1448311 h 2387259"/>
                <a:gd name="connsiteX39" fmla="*/ 862237 w 2399533"/>
                <a:gd name="connsiteY39" fmla="*/ 1598666 h 2387259"/>
                <a:gd name="connsiteX40" fmla="*/ 675061 w 2399533"/>
                <a:gd name="connsiteY40" fmla="*/ 1782773 h 2387259"/>
                <a:gd name="connsiteX41" fmla="*/ 509364 w 2399533"/>
                <a:gd name="connsiteY41" fmla="*/ 1926991 h 2387259"/>
                <a:gd name="connsiteX42" fmla="*/ 380489 w 2399533"/>
                <a:gd name="connsiteY42" fmla="*/ 2046660 h 2387259"/>
                <a:gd name="connsiteX43" fmla="*/ 196382 w 2399533"/>
                <a:gd name="connsiteY43" fmla="*/ 2197015 h 2387259"/>
                <a:gd name="connsiteX44" fmla="*/ 21480 w 2399533"/>
                <a:gd name="connsiteY44" fmla="*/ 2335095 h 2387259"/>
                <a:gd name="connsiteX45" fmla="*/ 3069 w 2399533"/>
                <a:gd name="connsiteY45" fmla="*/ 2359643 h 2387259"/>
                <a:gd name="connsiteX46" fmla="*/ 0 w 2399533"/>
                <a:gd name="connsiteY46" fmla="*/ 2378054 h 2387259"/>
                <a:gd name="connsiteX47" fmla="*/ 9206 w 2399533"/>
                <a:gd name="connsiteY47" fmla="*/ 2387259 h 2387259"/>
                <a:gd name="connsiteX48" fmla="*/ 30685 w 2399533"/>
                <a:gd name="connsiteY48" fmla="*/ 2387259 h 2387259"/>
                <a:gd name="connsiteX49" fmla="*/ 98191 w 2399533"/>
                <a:gd name="connsiteY49" fmla="*/ 2359643 h 2387259"/>
                <a:gd name="connsiteX50" fmla="*/ 257751 w 2399533"/>
                <a:gd name="connsiteY50" fmla="*/ 2264521 h 2387259"/>
                <a:gd name="connsiteX51" fmla="*/ 429584 w 2399533"/>
                <a:gd name="connsiteY51" fmla="*/ 2160193 h 2387259"/>
                <a:gd name="connsiteX52" fmla="*/ 656650 w 2399533"/>
                <a:gd name="connsiteY52" fmla="*/ 2006771 h 2387259"/>
                <a:gd name="connsiteX53" fmla="*/ 1012591 w 2399533"/>
                <a:gd name="connsiteY53" fmla="*/ 1727541 h 2387259"/>
                <a:gd name="connsiteX54" fmla="*/ 1166014 w 2399533"/>
                <a:gd name="connsiteY54" fmla="*/ 1592529 h 2387259"/>
                <a:gd name="connsiteX55" fmla="*/ 1371600 w 2399533"/>
                <a:gd name="connsiteY55" fmla="*/ 1399216 h 2387259"/>
                <a:gd name="connsiteX56" fmla="*/ 1555708 w 2399533"/>
                <a:gd name="connsiteY56" fmla="*/ 1212040 h 2387259"/>
                <a:gd name="connsiteX57" fmla="*/ 1755157 w 2399533"/>
                <a:gd name="connsiteY57" fmla="*/ 994180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9533" h="2387259">
                  <a:moveTo>
                    <a:pt x="1755157" y="994180"/>
                  </a:moveTo>
                  <a:lnTo>
                    <a:pt x="1951539" y="770183"/>
                  </a:lnTo>
                  <a:lnTo>
                    <a:pt x="2129509" y="558459"/>
                  </a:lnTo>
                  <a:lnTo>
                    <a:pt x="2218494" y="444926"/>
                  </a:lnTo>
                  <a:lnTo>
                    <a:pt x="2267590" y="401968"/>
                  </a:lnTo>
                  <a:lnTo>
                    <a:pt x="2304411" y="398899"/>
                  </a:lnTo>
                  <a:lnTo>
                    <a:pt x="2341233" y="395831"/>
                  </a:lnTo>
                  <a:lnTo>
                    <a:pt x="2374986" y="383557"/>
                  </a:lnTo>
                  <a:lnTo>
                    <a:pt x="2393396" y="368215"/>
                  </a:lnTo>
                  <a:lnTo>
                    <a:pt x="2396465" y="352873"/>
                  </a:lnTo>
                  <a:lnTo>
                    <a:pt x="2399533" y="334462"/>
                  </a:lnTo>
                  <a:lnTo>
                    <a:pt x="2381123" y="279230"/>
                  </a:lnTo>
                  <a:lnTo>
                    <a:pt x="2378054" y="266956"/>
                  </a:lnTo>
                  <a:lnTo>
                    <a:pt x="2350438" y="242408"/>
                  </a:lnTo>
                  <a:lnTo>
                    <a:pt x="2292137" y="196381"/>
                  </a:lnTo>
                  <a:lnTo>
                    <a:pt x="2227700" y="147286"/>
                  </a:lnTo>
                  <a:lnTo>
                    <a:pt x="2163262" y="104328"/>
                  </a:lnTo>
                  <a:lnTo>
                    <a:pt x="2101893" y="67506"/>
                  </a:lnTo>
                  <a:lnTo>
                    <a:pt x="2019045" y="33753"/>
                  </a:lnTo>
                  <a:lnTo>
                    <a:pt x="1954607" y="12274"/>
                  </a:lnTo>
                  <a:lnTo>
                    <a:pt x="1850280" y="0"/>
                  </a:lnTo>
                  <a:lnTo>
                    <a:pt x="1822663" y="0"/>
                  </a:lnTo>
                  <a:lnTo>
                    <a:pt x="1807321" y="12274"/>
                  </a:lnTo>
                  <a:lnTo>
                    <a:pt x="1807321" y="27616"/>
                  </a:lnTo>
                  <a:lnTo>
                    <a:pt x="1819595" y="49095"/>
                  </a:lnTo>
                  <a:lnTo>
                    <a:pt x="1874827" y="92054"/>
                  </a:lnTo>
                  <a:lnTo>
                    <a:pt x="1905512" y="122738"/>
                  </a:lnTo>
                  <a:lnTo>
                    <a:pt x="1920854" y="150354"/>
                  </a:lnTo>
                  <a:lnTo>
                    <a:pt x="1926991" y="165697"/>
                  </a:lnTo>
                  <a:lnTo>
                    <a:pt x="1930059" y="184107"/>
                  </a:lnTo>
                  <a:lnTo>
                    <a:pt x="1930059" y="211724"/>
                  </a:lnTo>
                  <a:lnTo>
                    <a:pt x="1911649" y="273093"/>
                  </a:lnTo>
                  <a:lnTo>
                    <a:pt x="1868690" y="355941"/>
                  </a:lnTo>
                  <a:lnTo>
                    <a:pt x="1767431" y="521638"/>
                  </a:lnTo>
                  <a:lnTo>
                    <a:pt x="1641625" y="696540"/>
                  </a:lnTo>
                  <a:lnTo>
                    <a:pt x="1466723" y="920537"/>
                  </a:lnTo>
                  <a:lnTo>
                    <a:pt x="1310231" y="1113850"/>
                  </a:lnTo>
                  <a:lnTo>
                    <a:pt x="1172151" y="1270341"/>
                  </a:lnTo>
                  <a:lnTo>
                    <a:pt x="1009523" y="1448311"/>
                  </a:lnTo>
                  <a:lnTo>
                    <a:pt x="862237" y="1598666"/>
                  </a:lnTo>
                  <a:lnTo>
                    <a:pt x="675061" y="1782773"/>
                  </a:lnTo>
                  <a:lnTo>
                    <a:pt x="509364" y="1926991"/>
                  </a:lnTo>
                  <a:lnTo>
                    <a:pt x="380489" y="2046660"/>
                  </a:lnTo>
                  <a:lnTo>
                    <a:pt x="196382" y="2197015"/>
                  </a:lnTo>
                  <a:lnTo>
                    <a:pt x="21480" y="2335095"/>
                  </a:lnTo>
                  <a:lnTo>
                    <a:pt x="3069" y="2359643"/>
                  </a:lnTo>
                  <a:lnTo>
                    <a:pt x="0" y="2378054"/>
                  </a:lnTo>
                  <a:lnTo>
                    <a:pt x="9206" y="2387259"/>
                  </a:lnTo>
                  <a:lnTo>
                    <a:pt x="30685" y="2387259"/>
                  </a:lnTo>
                  <a:lnTo>
                    <a:pt x="98191" y="2359643"/>
                  </a:lnTo>
                  <a:lnTo>
                    <a:pt x="257751" y="2264521"/>
                  </a:lnTo>
                  <a:lnTo>
                    <a:pt x="429584" y="2160193"/>
                  </a:lnTo>
                  <a:lnTo>
                    <a:pt x="656650" y="2006771"/>
                  </a:lnTo>
                  <a:lnTo>
                    <a:pt x="1012591" y="1727541"/>
                  </a:lnTo>
                  <a:lnTo>
                    <a:pt x="1166014" y="1592529"/>
                  </a:lnTo>
                  <a:lnTo>
                    <a:pt x="1371600" y="1399216"/>
                  </a:lnTo>
                  <a:lnTo>
                    <a:pt x="1555708" y="1212040"/>
                  </a:lnTo>
                  <a:lnTo>
                    <a:pt x="1755157" y="99418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7">
              <a:extLst>
                <a:ext uri="{FF2B5EF4-FFF2-40B4-BE49-F238E27FC236}">
                  <a16:creationId xmlns:a16="http://schemas.microsoft.com/office/drawing/2014/main" id="{5440D5A7-C211-4449-9088-C0AB3B6C0934}"/>
                </a:ext>
              </a:extLst>
            </p:cNvPr>
            <p:cNvSpPr/>
            <p:nvPr/>
          </p:nvSpPr>
          <p:spPr>
            <a:xfrm>
              <a:off x="5043488" y="2811464"/>
              <a:ext cx="1797050" cy="396875"/>
            </a:xfrm>
            <a:custGeom>
              <a:avLst/>
              <a:gdLst>
                <a:gd name="connsiteX0" fmla="*/ 771525 w 1797843"/>
                <a:gd name="connsiteY0" fmla="*/ 138113 h 395288"/>
                <a:gd name="connsiteX1" fmla="*/ 1042987 w 1797843"/>
                <a:gd name="connsiteY1" fmla="*/ 90488 h 395288"/>
                <a:gd name="connsiteX2" fmla="*/ 1188243 w 1797843"/>
                <a:gd name="connsiteY2" fmla="*/ 66675 h 395288"/>
                <a:gd name="connsiteX3" fmla="*/ 1238250 w 1797843"/>
                <a:gd name="connsiteY3" fmla="*/ 57150 h 395288"/>
                <a:gd name="connsiteX4" fmla="*/ 1281112 w 1797843"/>
                <a:gd name="connsiteY4" fmla="*/ 42863 h 395288"/>
                <a:gd name="connsiteX5" fmla="*/ 1323975 w 1797843"/>
                <a:gd name="connsiteY5" fmla="*/ 21432 h 395288"/>
                <a:gd name="connsiteX6" fmla="*/ 1352550 w 1797843"/>
                <a:gd name="connsiteY6" fmla="*/ 2382 h 395288"/>
                <a:gd name="connsiteX7" fmla="*/ 1364456 w 1797843"/>
                <a:gd name="connsiteY7" fmla="*/ 0 h 395288"/>
                <a:gd name="connsiteX8" fmla="*/ 1419225 w 1797843"/>
                <a:gd name="connsiteY8" fmla="*/ 2382 h 395288"/>
                <a:gd name="connsiteX9" fmla="*/ 1483518 w 1797843"/>
                <a:gd name="connsiteY9" fmla="*/ 14288 h 395288"/>
                <a:gd name="connsiteX10" fmla="*/ 1552575 w 1797843"/>
                <a:gd name="connsiteY10" fmla="*/ 30957 h 395288"/>
                <a:gd name="connsiteX11" fmla="*/ 1654968 w 1797843"/>
                <a:gd name="connsiteY11" fmla="*/ 57150 h 395288"/>
                <a:gd name="connsiteX12" fmla="*/ 1704975 w 1797843"/>
                <a:gd name="connsiteY12" fmla="*/ 71438 h 395288"/>
                <a:gd name="connsiteX13" fmla="*/ 1747837 w 1797843"/>
                <a:gd name="connsiteY13" fmla="*/ 85725 h 395288"/>
                <a:gd name="connsiteX14" fmla="*/ 1766887 w 1797843"/>
                <a:gd name="connsiteY14" fmla="*/ 97632 h 395288"/>
                <a:gd name="connsiteX15" fmla="*/ 1776412 w 1797843"/>
                <a:gd name="connsiteY15" fmla="*/ 107157 h 395288"/>
                <a:gd name="connsiteX16" fmla="*/ 1788318 w 1797843"/>
                <a:gd name="connsiteY16" fmla="*/ 121444 h 395288"/>
                <a:gd name="connsiteX17" fmla="*/ 1797843 w 1797843"/>
                <a:gd name="connsiteY17" fmla="*/ 147638 h 395288"/>
                <a:gd name="connsiteX18" fmla="*/ 1797843 w 1797843"/>
                <a:gd name="connsiteY18" fmla="*/ 166688 h 395288"/>
                <a:gd name="connsiteX19" fmla="*/ 1781175 w 1797843"/>
                <a:gd name="connsiteY19" fmla="*/ 195263 h 395288"/>
                <a:gd name="connsiteX20" fmla="*/ 1757362 w 1797843"/>
                <a:gd name="connsiteY20" fmla="*/ 216694 h 395288"/>
                <a:gd name="connsiteX21" fmla="*/ 1716881 w 1797843"/>
                <a:gd name="connsiteY21" fmla="*/ 233363 h 395288"/>
                <a:gd name="connsiteX22" fmla="*/ 1674018 w 1797843"/>
                <a:gd name="connsiteY22" fmla="*/ 242888 h 395288"/>
                <a:gd name="connsiteX23" fmla="*/ 1616868 w 1797843"/>
                <a:gd name="connsiteY23" fmla="*/ 242888 h 395288"/>
                <a:gd name="connsiteX24" fmla="*/ 1516856 w 1797843"/>
                <a:gd name="connsiteY24" fmla="*/ 238125 h 395288"/>
                <a:gd name="connsiteX25" fmla="*/ 1452562 w 1797843"/>
                <a:gd name="connsiteY25" fmla="*/ 240507 h 395288"/>
                <a:gd name="connsiteX26" fmla="*/ 1266825 w 1797843"/>
                <a:gd name="connsiteY26" fmla="*/ 257175 h 395288"/>
                <a:gd name="connsiteX27" fmla="*/ 1050131 w 1797843"/>
                <a:gd name="connsiteY27" fmla="*/ 285750 h 395288"/>
                <a:gd name="connsiteX28" fmla="*/ 909637 w 1797843"/>
                <a:gd name="connsiteY28" fmla="*/ 307182 h 395288"/>
                <a:gd name="connsiteX29" fmla="*/ 619125 w 1797843"/>
                <a:gd name="connsiteY29" fmla="*/ 354807 h 395288"/>
                <a:gd name="connsiteX30" fmla="*/ 450056 w 1797843"/>
                <a:gd name="connsiteY30" fmla="*/ 373857 h 395288"/>
                <a:gd name="connsiteX31" fmla="*/ 373856 w 1797843"/>
                <a:gd name="connsiteY31" fmla="*/ 385763 h 395288"/>
                <a:gd name="connsiteX32" fmla="*/ 314325 w 1797843"/>
                <a:gd name="connsiteY32" fmla="*/ 395288 h 395288"/>
                <a:gd name="connsiteX33" fmla="*/ 297656 w 1797843"/>
                <a:gd name="connsiteY33" fmla="*/ 395288 h 395288"/>
                <a:gd name="connsiteX34" fmla="*/ 259556 w 1797843"/>
                <a:gd name="connsiteY34" fmla="*/ 376238 h 395288"/>
                <a:gd name="connsiteX35" fmla="*/ 185737 w 1797843"/>
                <a:gd name="connsiteY35" fmla="*/ 316707 h 395288"/>
                <a:gd name="connsiteX36" fmla="*/ 97631 w 1797843"/>
                <a:gd name="connsiteY36" fmla="*/ 219075 h 395288"/>
                <a:gd name="connsiteX37" fmla="*/ 28575 w 1797843"/>
                <a:gd name="connsiteY37" fmla="*/ 142875 h 395288"/>
                <a:gd name="connsiteX38" fmla="*/ 7143 w 1797843"/>
                <a:gd name="connsiteY38" fmla="*/ 109538 h 395288"/>
                <a:gd name="connsiteX39" fmla="*/ 0 w 1797843"/>
                <a:gd name="connsiteY39" fmla="*/ 80963 h 395288"/>
                <a:gd name="connsiteX40" fmla="*/ 9525 w 1797843"/>
                <a:gd name="connsiteY40" fmla="*/ 66675 h 395288"/>
                <a:gd name="connsiteX41" fmla="*/ 28575 w 1797843"/>
                <a:gd name="connsiteY41" fmla="*/ 66675 h 395288"/>
                <a:gd name="connsiteX42" fmla="*/ 66675 w 1797843"/>
                <a:gd name="connsiteY42" fmla="*/ 83344 h 395288"/>
                <a:gd name="connsiteX43" fmla="*/ 92868 w 1797843"/>
                <a:gd name="connsiteY43" fmla="*/ 107157 h 395288"/>
                <a:gd name="connsiteX44" fmla="*/ 142875 w 1797843"/>
                <a:gd name="connsiteY44" fmla="*/ 142875 h 395288"/>
                <a:gd name="connsiteX45" fmla="*/ 180975 w 1797843"/>
                <a:gd name="connsiteY45" fmla="*/ 161925 h 395288"/>
                <a:gd name="connsiteX46" fmla="*/ 211931 w 1797843"/>
                <a:gd name="connsiteY46" fmla="*/ 176213 h 395288"/>
                <a:gd name="connsiteX47" fmla="*/ 250031 w 1797843"/>
                <a:gd name="connsiteY47" fmla="*/ 190500 h 395288"/>
                <a:gd name="connsiteX48" fmla="*/ 288131 w 1797843"/>
                <a:gd name="connsiteY48" fmla="*/ 200025 h 395288"/>
                <a:gd name="connsiteX49" fmla="*/ 340518 w 1797843"/>
                <a:gd name="connsiteY49" fmla="*/ 204788 h 395288"/>
                <a:gd name="connsiteX50" fmla="*/ 407193 w 1797843"/>
                <a:gd name="connsiteY50" fmla="*/ 197644 h 395288"/>
                <a:gd name="connsiteX51" fmla="*/ 583406 w 1797843"/>
                <a:gd name="connsiteY51" fmla="*/ 171450 h 395288"/>
                <a:gd name="connsiteX52" fmla="*/ 771525 w 1797843"/>
                <a:gd name="connsiteY52" fmla="*/ 13811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97843" h="395288">
                  <a:moveTo>
                    <a:pt x="771525" y="138113"/>
                  </a:moveTo>
                  <a:lnTo>
                    <a:pt x="1042987" y="90488"/>
                  </a:lnTo>
                  <a:lnTo>
                    <a:pt x="1188243" y="66675"/>
                  </a:lnTo>
                  <a:lnTo>
                    <a:pt x="1238250" y="57150"/>
                  </a:lnTo>
                  <a:lnTo>
                    <a:pt x="1281112" y="42863"/>
                  </a:lnTo>
                  <a:lnTo>
                    <a:pt x="1323975" y="21432"/>
                  </a:lnTo>
                  <a:lnTo>
                    <a:pt x="1352550" y="2382"/>
                  </a:lnTo>
                  <a:lnTo>
                    <a:pt x="1364456" y="0"/>
                  </a:lnTo>
                  <a:lnTo>
                    <a:pt x="1419225" y="2382"/>
                  </a:lnTo>
                  <a:lnTo>
                    <a:pt x="1483518" y="14288"/>
                  </a:lnTo>
                  <a:lnTo>
                    <a:pt x="1552575" y="30957"/>
                  </a:lnTo>
                  <a:lnTo>
                    <a:pt x="1654968" y="57150"/>
                  </a:lnTo>
                  <a:lnTo>
                    <a:pt x="1704975" y="71438"/>
                  </a:lnTo>
                  <a:lnTo>
                    <a:pt x="1747837" y="85725"/>
                  </a:lnTo>
                  <a:lnTo>
                    <a:pt x="1766887" y="97632"/>
                  </a:lnTo>
                  <a:lnTo>
                    <a:pt x="1776412" y="107157"/>
                  </a:lnTo>
                  <a:lnTo>
                    <a:pt x="1788318" y="121444"/>
                  </a:lnTo>
                  <a:lnTo>
                    <a:pt x="1797843" y="147638"/>
                  </a:lnTo>
                  <a:lnTo>
                    <a:pt x="1797843" y="166688"/>
                  </a:lnTo>
                  <a:lnTo>
                    <a:pt x="1781175" y="195263"/>
                  </a:lnTo>
                  <a:lnTo>
                    <a:pt x="1757362" y="216694"/>
                  </a:lnTo>
                  <a:lnTo>
                    <a:pt x="1716881" y="233363"/>
                  </a:lnTo>
                  <a:lnTo>
                    <a:pt x="1674018" y="242888"/>
                  </a:lnTo>
                  <a:lnTo>
                    <a:pt x="1616868" y="242888"/>
                  </a:lnTo>
                  <a:lnTo>
                    <a:pt x="1516856" y="238125"/>
                  </a:lnTo>
                  <a:lnTo>
                    <a:pt x="1452562" y="240507"/>
                  </a:lnTo>
                  <a:lnTo>
                    <a:pt x="1266825" y="257175"/>
                  </a:lnTo>
                  <a:lnTo>
                    <a:pt x="1050131" y="285750"/>
                  </a:lnTo>
                  <a:lnTo>
                    <a:pt x="909637" y="307182"/>
                  </a:lnTo>
                  <a:lnTo>
                    <a:pt x="619125" y="354807"/>
                  </a:lnTo>
                  <a:lnTo>
                    <a:pt x="450056" y="373857"/>
                  </a:lnTo>
                  <a:lnTo>
                    <a:pt x="373856" y="385763"/>
                  </a:lnTo>
                  <a:lnTo>
                    <a:pt x="314325" y="395288"/>
                  </a:lnTo>
                  <a:lnTo>
                    <a:pt x="297656" y="395288"/>
                  </a:lnTo>
                  <a:lnTo>
                    <a:pt x="259556" y="376238"/>
                  </a:lnTo>
                  <a:lnTo>
                    <a:pt x="185737" y="316707"/>
                  </a:lnTo>
                  <a:lnTo>
                    <a:pt x="97631" y="219075"/>
                  </a:lnTo>
                  <a:lnTo>
                    <a:pt x="28575" y="142875"/>
                  </a:lnTo>
                  <a:lnTo>
                    <a:pt x="7143" y="109538"/>
                  </a:lnTo>
                  <a:lnTo>
                    <a:pt x="0" y="80963"/>
                  </a:lnTo>
                  <a:lnTo>
                    <a:pt x="9525" y="66675"/>
                  </a:lnTo>
                  <a:lnTo>
                    <a:pt x="28575" y="66675"/>
                  </a:lnTo>
                  <a:lnTo>
                    <a:pt x="66675" y="83344"/>
                  </a:lnTo>
                  <a:lnTo>
                    <a:pt x="92868" y="107157"/>
                  </a:lnTo>
                  <a:lnTo>
                    <a:pt x="142875" y="142875"/>
                  </a:lnTo>
                  <a:lnTo>
                    <a:pt x="180975" y="161925"/>
                  </a:lnTo>
                  <a:lnTo>
                    <a:pt x="211931" y="176213"/>
                  </a:lnTo>
                  <a:lnTo>
                    <a:pt x="250031" y="190500"/>
                  </a:lnTo>
                  <a:lnTo>
                    <a:pt x="288131" y="200025"/>
                  </a:lnTo>
                  <a:lnTo>
                    <a:pt x="340518" y="204788"/>
                  </a:lnTo>
                  <a:lnTo>
                    <a:pt x="407193" y="197644"/>
                  </a:lnTo>
                  <a:lnTo>
                    <a:pt x="583406" y="171450"/>
                  </a:lnTo>
                  <a:lnTo>
                    <a:pt x="771525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9">
              <a:extLst>
                <a:ext uri="{FF2B5EF4-FFF2-40B4-BE49-F238E27FC236}">
                  <a16:creationId xmlns:a16="http://schemas.microsoft.com/office/drawing/2014/main" id="{982EB1EA-EC25-4A51-9B99-0F1B2FAAE4FD}"/>
                </a:ext>
              </a:extLst>
            </p:cNvPr>
            <p:cNvSpPr/>
            <p:nvPr/>
          </p:nvSpPr>
          <p:spPr>
            <a:xfrm>
              <a:off x="6700838" y="4530726"/>
              <a:ext cx="1111250" cy="1171575"/>
            </a:xfrm>
            <a:custGeom>
              <a:avLst/>
              <a:gdLst>
                <a:gd name="connsiteX0" fmla="*/ 422427 w 1110159"/>
                <a:gd name="connsiteY0" fmla="*/ 502276 h 1171977"/>
                <a:gd name="connsiteX1" fmla="*/ 309093 w 1110159"/>
                <a:gd name="connsiteY1" fmla="*/ 373487 h 1171977"/>
                <a:gd name="connsiteX2" fmla="*/ 213789 w 1110159"/>
                <a:gd name="connsiteY2" fmla="*/ 267880 h 1171977"/>
                <a:gd name="connsiteX3" fmla="*/ 108182 w 1110159"/>
                <a:gd name="connsiteY3" fmla="*/ 162273 h 1171977"/>
                <a:gd name="connsiteX4" fmla="*/ 23182 w 1110159"/>
                <a:gd name="connsiteY4" fmla="*/ 69546 h 1171977"/>
                <a:gd name="connsiteX5" fmla="*/ 2575 w 1110159"/>
                <a:gd name="connsiteY5" fmla="*/ 38636 h 1171977"/>
                <a:gd name="connsiteX6" fmla="*/ 0 w 1110159"/>
                <a:gd name="connsiteY6" fmla="*/ 15454 h 1171977"/>
                <a:gd name="connsiteX7" fmla="*/ 5151 w 1110159"/>
                <a:gd name="connsiteY7" fmla="*/ 5151 h 1171977"/>
                <a:gd name="connsiteX8" fmla="*/ 18030 w 1110159"/>
                <a:gd name="connsiteY8" fmla="*/ 0 h 1171977"/>
                <a:gd name="connsiteX9" fmla="*/ 43788 w 1110159"/>
                <a:gd name="connsiteY9" fmla="*/ 7727 h 1171977"/>
                <a:gd name="connsiteX10" fmla="*/ 82424 w 1110159"/>
                <a:gd name="connsiteY10" fmla="*/ 28333 h 1171977"/>
                <a:gd name="connsiteX11" fmla="*/ 198334 w 1110159"/>
                <a:gd name="connsiteY11" fmla="*/ 97879 h 1171977"/>
                <a:gd name="connsiteX12" fmla="*/ 342578 w 1110159"/>
                <a:gd name="connsiteY12" fmla="*/ 180304 h 1171977"/>
                <a:gd name="connsiteX13" fmla="*/ 468791 w 1110159"/>
                <a:gd name="connsiteY13" fmla="*/ 255001 h 1171977"/>
                <a:gd name="connsiteX14" fmla="*/ 571822 w 1110159"/>
                <a:gd name="connsiteY14" fmla="*/ 314244 h 1171977"/>
                <a:gd name="connsiteX15" fmla="*/ 685156 w 1110159"/>
                <a:gd name="connsiteY15" fmla="*/ 381214 h 1171977"/>
                <a:gd name="connsiteX16" fmla="*/ 795914 w 1110159"/>
                <a:gd name="connsiteY16" fmla="*/ 443033 h 1171977"/>
                <a:gd name="connsiteX17" fmla="*/ 855157 w 1110159"/>
                <a:gd name="connsiteY17" fmla="*/ 476518 h 1171977"/>
                <a:gd name="connsiteX18" fmla="*/ 893793 w 1110159"/>
                <a:gd name="connsiteY18" fmla="*/ 497124 h 1171977"/>
                <a:gd name="connsiteX19" fmla="*/ 914400 w 1110159"/>
                <a:gd name="connsiteY19" fmla="*/ 512579 h 1171977"/>
                <a:gd name="connsiteX20" fmla="*/ 942733 w 1110159"/>
                <a:gd name="connsiteY20" fmla="*/ 543488 h 1171977"/>
                <a:gd name="connsiteX21" fmla="*/ 971067 w 1110159"/>
                <a:gd name="connsiteY21" fmla="*/ 579549 h 1171977"/>
                <a:gd name="connsiteX22" fmla="*/ 1001976 w 1110159"/>
                <a:gd name="connsiteY22" fmla="*/ 631064 h 1171977"/>
                <a:gd name="connsiteX23" fmla="*/ 1030310 w 1110159"/>
                <a:gd name="connsiteY23" fmla="*/ 690307 h 1171977"/>
                <a:gd name="connsiteX24" fmla="*/ 1045764 w 1110159"/>
                <a:gd name="connsiteY24" fmla="*/ 734095 h 1171977"/>
                <a:gd name="connsiteX25" fmla="*/ 1066370 w 1110159"/>
                <a:gd name="connsiteY25" fmla="*/ 798490 h 1171977"/>
                <a:gd name="connsiteX26" fmla="*/ 1089552 w 1110159"/>
                <a:gd name="connsiteY26" fmla="*/ 880915 h 1171977"/>
                <a:gd name="connsiteX27" fmla="*/ 1105007 w 1110159"/>
                <a:gd name="connsiteY27" fmla="*/ 953036 h 1171977"/>
                <a:gd name="connsiteX28" fmla="*/ 1110159 w 1110159"/>
                <a:gd name="connsiteY28" fmla="*/ 1014855 h 1171977"/>
                <a:gd name="connsiteX29" fmla="*/ 1110159 w 1110159"/>
                <a:gd name="connsiteY29" fmla="*/ 1056067 h 1171977"/>
                <a:gd name="connsiteX30" fmla="*/ 1105007 w 1110159"/>
                <a:gd name="connsiteY30" fmla="*/ 1092128 h 1171977"/>
                <a:gd name="connsiteX31" fmla="*/ 1086977 w 1110159"/>
                <a:gd name="connsiteY31" fmla="*/ 1128189 h 1171977"/>
                <a:gd name="connsiteX32" fmla="*/ 1056067 w 1110159"/>
                <a:gd name="connsiteY32" fmla="*/ 1153947 h 1171977"/>
                <a:gd name="connsiteX33" fmla="*/ 1020006 w 1110159"/>
                <a:gd name="connsiteY33" fmla="*/ 1171977 h 1171977"/>
                <a:gd name="connsiteX34" fmla="*/ 991673 w 1110159"/>
                <a:gd name="connsiteY34" fmla="*/ 1171977 h 1171977"/>
                <a:gd name="connsiteX35" fmla="*/ 950461 w 1110159"/>
                <a:gd name="connsiteY35" fmla="*/ 1161674 h 1171977"/>
                <a:gd name="connsiteX36" fmla="*/ 906672 w 1110159"/>
                <a:gd name="connsiteY36" fmla="*/ 1141068 h 1171977"/>
                <a:gd name="connsiteX37" fmla="*/ 870612 w 1110159"/>
                <a:gd name="connsiteY37" fmla="*/ 1107583 h 1171977"/>
                <a:gd name="connsiteX38" fmla="*/ 808793 w 1110159"/>
                <a:gd name="connsiteY38" fmla="*/ 1030309 h 1171977"/>
                <a:gd name="connsiteX39" fmla="*/ 726368 w 1110159"/>
                <a:gd name="connsiteY39" fmla="*/ 901521 h 1171977"/>
                <a:gd name="connsiteX40" fmla="*/ 682580 w 1110159"/>
                <a:gd name="connsiteY40" fmla="*/ 826823 h 1171977"/>
                <a:gd name="connsiteX41" fmla="*/ 558943 w 1110159"/>
                <a:gd name="connsiteY41" fmla="*/ 669701 h 1171977"/>
                <a:gd name="connsiteX42" fmla="*/ 422427 w 1110159"/>
                <a:gd name="connsiteY42" fmla="*/ 502276 h 11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0159" h="1171977">
                  <a:moveTo>
                    <a:pt x="422427" y="502276"/>
                  </a:moveTo>
                  <a:lnTo>
                    <a:pt x="309093" y="373487"/>
                  </a:lnTo>
                  <a:lnTo>
                    <a:pt x="213789" y="267880"/>
                  </a:lnTo>
                  <a:lnTo>
                    <a:pt x="108182" y="162273"/>
                  </a:lnTo>
                  <a:lnTo>
                    <a:pt x="23182" y="69546"/>
                  </a:lnTo>
                  <a:lnTo>
                    <a:pt x="2575" y="38636"/>
                  </a:lnTo>
                  <a:lnTo>
                    <a:pt x="0" y="15454"/>
                  </a:lnTo>
                  <a:lnTo>
                    <a:pt x="5151" y="5151"/>
                  </a:lnTo>
                  <a:lnTo>
                    <a:pt x="18030" y="0"/>
                  </a:lnTo>
                  <a:lnTo>
                    <a:pt x="43788" y="7727"/>
                  </a:lnTo>
                  <a:lnTo>
                    <a:pt x="82424" y="28333"/>
                  </a:lnTo>
                  <a:lnTo>
                    <a:pt x="198334" y="97879"/>
                  </a:lnTo>
                  <a:lnTo>
                    <a:pt x="342578" y="180304"/>
                  </a:lnTo>
                  <a:lnTo>
                    <a:pt x="468791" y="255001"/>
                  </a:lnTo>
                  <a:lnTo>
                    <a:pt x="571822" y="314244"/>
                  </a:lnTo>
                  <a:lnTo>
                    <a:pt x="685156" y="381214"/>
                  </a:lnTo>
                  <a:lnTo>
                    <a:pt x="795914" y="443033"/>
                  </a:lnTo>
                  <a:lnTo>
                    <a:pt x="855157" y="476518"/>
                  </a:lnTo>
                  <a:lnTo>
                    <a:pt x="893793" y="497124"/>
                  </a:lnTo>
                  <a:lnTo>
                    <a:pt x="914400" y="512579"/>
                  </a:lnTo>
                  <a:lnTo>
                    <a:pt x="942733" y="543488"/>
                  </a:lnTo>
                  <a:lnTo>
                    <a:pt x="971067" y="579549"/>
                  </a:lnTo>
                  <a:lnTo>
                    <a:pt x="1001976" y="631064"/>
                  </a:lnTo>
                  <a:lnTo>
                    <a:pt x="1030310" y="690307"/>
                  </a:lnTo>
                  <a:lnTo>
                    <a:pt x="1045764" y="734095"/>
                  </a:lnTo>
                  <a:lnTo>
                    <a:pt x="1066370" y="798490"/>
                  </a:lnTo>
                  <a:lnTo>
                    <a:pt x="1089552" y="880915"/>
                  </a:lnTo>
                  <a:lnTo>
                    <a:pt x="1105007" y="953036"/>
                  </a:lnTo>
                  <a:lnTo>
                    <a:pt x="1110159" y="1014855"/>
                  </a:lnTo>
                  <a:lnTo>
                    <a:pt x="1110159" y="1056067"/>
                  </a:lnTo>
                  <a:lnTo>
                    <a:pt x="1105007" y="1092128"/>
                  </a:lnTo>
                  <a:lnTo>
                    <a:pt x="1086977" y="1128189"/>
                  </a:lnTo>
                  <a:lnTo>
                    <a:pt x="1056067" y="1153947"/>
                  </a:lnTo>
                  <a:lnTo>
                    <a:pt x="1020006" y="1171977"/>
                  </a:lnTo>
                  <a:lnTo>
                    <a:pt x="991673" y="1171977"/>
                  </a:lnTo>
                  <a:lnTo>
                    <a:pt x="950461" y="1161674"/>
                  </a:lnTo>
                  <a:lnTo>
                    <a:pt x="906672" y="1141068"/>
                  </a:lnTo>
                  <a:lnTo>
                    <a:pt x="870612" y="1107583"/>
                  </a:lnTo>
                  <a:lnTo>
                    <a:pt x="808793" y="1030309"/>
                  </a:lnTo>
                  <a:lnTo>
                    <a:pt x="726368" y="901521"/>
                  </a:lnTo>
                  <a:lnTo>
                    <a:pt x="682580" y="826823"/>
                  </a:lnTo>
                  <a:lnTo>
                    <a:pt x="558943" y="669701"/>
                  </a:lnTo>
                  <a:lnTo>
                    <a:pt x="422427" y="50227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D6ABA3F1-1AFF-480A-9C52-E3E5F57D80CD}"/>
                </a:ext>
              </a:extLst>
            </p:cNvPr>
            <p:cNvSpPr/>
            <p:nvPr/>
          </p:nvSpPr>
          <p:spPr>
            <a:xfrm>
              <a:off x="3910013" y="4567238"/>
              <a:ext cx="1262062" cy="1217612"/>
            </a:xfrm>
            <a:custGeom>
              <a:avLst/>
              <a:gdLst>
                <a:gd name="connsiteX0" fmla="*/ 690308 w 1262130"/>
                <a:gd name="connsiteY0" fmla="*/ 793339 h 1218342"/>
                <a:gd name="connsiteX1" fmla="*/ 553792 w 1262130"/>
                <a:gd name="connsiteY1" fmla="*/ 886067 h 1218342"/>
                <a:gd name="connsiteX2" fmla="*/ 430154 w 1262130"/>
                <a:gd name="connsiteY2" fmla="*/ 968492 h 1218342"/>
                <a:gd name="connsiteX3" fmla="*/ 306517 w 1262130"/>
                <a:gd name="connsiteY3" fmla="*/ 1048341 h 1218342"/>
                <a:gd name="connsiteX4" fmla="*/ 172577 w 1262130"/>
                <a:gd name="connsiteY4" fmla="*/ 1135917 h 1218342"/>
                <a:gd name="connsiteX5" fmla="*/ 69546 w 1262130"/>
                <a:gd name="connsiteY5" fmla="*/ 1200311 h 1218342"/>
                <a:gd name="connsiteX6" fmla="*/ 36061 w 1262130"/>
                <a:gd name="connsiteY6" fmla="*/ 1215766 h 1218342"/>
                <a:gd name="connsiteX7" fmla="*/ 18030 w 1262130"/>
                <a:gd name="connsiteY7" fmla="*/ 1218342 h 1218342"/>
                <a:gd name="connsiteX8" fmla="*/ 2576 w 1262130"/>
                <a:gd name="connsiteY8" fmla="*/ 1218342 h 1218342"/>
                <a:gd name="connsiteX9" fmla="*/ 0 w 1262130"/>
                <a:gd name="connsiteY9" fmla="*/ 1205463 h 1218342"/>
                <a:gd name="connsiteX10" fmla="*/ 5152 w 1262130"/>
                <a:gd name="connsiteY10" fmla="*/ 1179705 h 1218342"/>
                <a:gd name="connsiteX11" fmla="*/ 12879 w 1262130"/>
                <a:gd name="connsiteY11" fmla="*/ 1159099 h 1218342"/>
                <a:gd name="connsiteX12" fmla="*/ 87576 w 1262130"/>
                <a:gd name="connsiteY12" fmla="*/ 1097280 h 1218342"/>
                <a:gd name="connsiteX13" fmla="*/ 213789 w 1262130"/>
                <a:gd name="connsiteY13" fmla="*/ 986522 h 1218342"/>
                <a:gd name="connsiteX14" fmla="*/ 327123 w 1262130"/>
                <a:gd name="connsiteY14" fmla="*/ 880915 h 1218342"/>
                <a:gd name="connsiteX15" fmla="*/ 427579 w 1262130"/>
                <a:gd name="connsiteY15" fmla="*/ 783036 h 1218342"/>
                <a:gd name="connsiteX16" fmla="*/ 533185 w 1262130"/>
                <a:gd name="connsiteY16" fmla="*/ 669702 h 1218342"/>
                <a:gd name="connsiteX17" fmla="*/ 625913 w 1262130"/>
                <a:gd name="connsiteY17" fmla="*/ 569247 h 1218342"/>
                <a:gd name="connsiteX18" fmla="*/ 703186 w 1262130"/>
                <a:gd name="connsiteY18" fmla="*/ 481670 h 1218342"/>
                <a:gd name="connsiteX19" fmla="*/ 754702 w 1262130"/>
                <a:gd name="connsiteY19" fmla="*/ 419852 h 1218342"/>
                <a:gd name="connsiteX20" fmla="*/ 793339 w 1262130"/>
                <a:gd name="connsiteY20" fmla="*/ 373488 h 1218342"/>
                <a:gd name="connsiteX21" fmla="*/ 824248 w 1262130"/>
                <a:gd name="connsiteY21" fmla="*/ 327124 h 1218342"/>
                <a:gd name="connsiteX22" fmla="*/ 844854 w 1262130"/>
                <a:gd name="connsiteY22" fmla="*/ 291063 h 1218342"/>
                <a:gd name="connsiteX23" fmla="*/ 855157 w 1262130"/>
                <a:gd name="connsiteY23" fmla="*/ 257578 h 1218342"/>
                <a:gd name="connsiteX24" fmla="*/ 857733 w 1262130"/>
                <a:gd name="connsiteY24" fmla="*/ 234396 h 1218342"/>
                <a:gd name="connsiteX25" fmla="*/ 857733 w 1262130"/>
                <a:gd name="connsiteY25" fmla="*/ 203487 h 1218342"/>
                <a:gd name="connsiteX26" fmla="*/ 850006 w 1262130"/>
                <a:gd name="connsiteY26" fmla="*/ 170002 h 1218342"/>
                <a:gd name="connsiteX27" fmla="*/ 834551 w 1262130"/>
                <a:gd name="connsiteY27" fmla="*/ 136517 h 1218342"/>
                <a:gd name="connsiteX28" fmla="*/ 806217 w 1262130"/>
                <a:gd name="connsiteY28" fmla="*/ 95304 h 1218342"/>
                <a:gd name="connsiteX29" fmla="*/ 777884 w 1262130"/>
                <a:gd name="connsiteY29" fmla="*/ 69546 h 1218342"/>
                <a:gd name="connsiteX30" fmla="*/ 754702 w 1262130"/>
                <a:gd name="connsiteY30" fmla="*/ 48940 h 1218342"/>
                <a:gd name="connsiteX31" fmla="*/ 739247 w 1262130"/>
                <a:gd name="connsiteY31" fmla="*/ 28334 h 1218342"/>
                <a:gd name="connsiteX32" fmla="*/ 736672 w 1262130"/>
                <a:gd name="connsiteY32" fmla="*/ 15455 h 1218342"/>
                <a:gd name="connsiteX33" fmla="*/ 741823 w 1262130"/>
                <a:gd name="connsiteY33" fmla="*/ 7728 h 1218342"/>
                <a:gd name="connsiteX34" fmla="*/ 752126 w 1262130"/>
                <a:gd name="connsiteY34" fmla="*/ 2576 h 1218342"/>
                <a:gd name="connsiteX35" fmla="*/ 770157 w 1262130"/>
                <a:gd name="connsiteY35" fmla="*/ 0 h 1218342"/>
                <a:gd name="connsiteX36" fmla="*/ 813945 w 1262130"/>
                <a:gd name="connsiteY36" fmla="*/ 7728 h 1218342"/>
                <a:gd name="connsiteX37" fmla="*/ 865460 w 1262130"/>
                <a:gd name="connsiteY37" fmla="*/ 25758 h 1218342"/>
                <a:gd name="connsiteX38" fmla="*/ 916976 w 1262130"/>
                <a:gd name="connsiteY38" fmla="*/ 54092 h 1218342"/>
                <a:gd name="connsiteX39" fmla="*/ 983946 w 1262130"/>
                <a:gd name="connsiteY39" fmla="*/ 97880 h 1218342"/>
                <a:gd name="connsiteX40" fmla="*/ 1068946 w 1262130"/>
                <a:gd name="connsiteY40" fmla="*/ 162274 h 1218342"/>
                <a:gd name="connsiteX41" fmla="*/ 1125613 w 1262130"/>
                <a:gd name="connsiteY41" fmla="*/ 206062 h 1218342"/>
                <a:gd name="connsiteX42" fmla="*/ 1177129 w 1262130"/>
                <a:gd name="connsiteY42" fmla="*/ 247275 h 1218342"/>
                <a:gd name="connsiteX43" fmla="*/ 1215766 w 1262130"/>
                <a:gd name="connsiteY43" fmla="*/ 288487 h 1218342"/>
                <a:gd name="connsiteX44" fmla="*/ 1236372 w 1262130"/>
                <a:gd name="connsiteY44" fmla="*/ 314245 h 1218342"/>
                <a:gd name="connsiteX45" fmla="*/ 1254402 w 1262130"/>
                <a:gd name="connsiteY45" fmla="*/ 347730 h 1218342"/>
                <a:gd name="connsiteX46" fmla="*/ 1262130 w 1262130"/>
                <a:gd name="connsiteY46" fmla="*/ 376064 h 1218342"/>
                <a:gd name="connsiteX47" fmla="*/ 1262130 w 1262130"/>
                <a:gd name="connsiteY47" fmla="*/ 399246 h 1218342"/>
                <a:gd name="connsiteX48" fmla="*/ 1236372 w 1262130"/>
                <a:gd name="connsiteY48" fmla="*/ 417276 h 1218342"/>
                <a:gd name="connsiteX49" fmla="*/ 1190008 w 1262130"/>
                <a:gd name="connsiteY49" fmla="*/ 435306 h 1218342"/>
                <a:gd name="connsiteX50" fmla="*/ 1143644 w 1262130"/>
                <a:gd name="connsiteY50" fmla="*/ 450761 h 1218342"/>
                <a:gd name="connsiteX51" fmla="*/ 1022583 w 1262130"/>
                <a:gd name="connsiteY51" fmla="*/ 548640 h 1218342"/>
                <a:gd name="connsiteX52" fmla="*/ 824248 w 1262130"/>
                <a:gd name="connsiteY52" fmla="*/ 700611 h 1218342"/>
                <a:gd name="connsiteX53" fmla="*/ 690308 w 1262130"/>
                <a:gd name="connsiteY53" fmla="*/ 793339 h 121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62130" h="1218342">
                  <a:moveTo>
                    <a:pt x="690308" y="793339"/>
                  </a:moveTo>
                  <a:lnTo>
                    <a:pt x="553792" y="886067"/>
                  </a:lnTo>
                  <a:lnTo>
                    <a:pt x="430154" y="968492"/>
                  </a:lnTo>
                  <a:lnTo>
                    <a:pt x="306517" y="1048341"/>
                  </a:lnTo>
                  <a:lnTo>
                    <a:pt x="172577" y="1135917"/>
                  </a:lnTo>
                  <a:lnTo>
                    <a:pt x="69546" y="1200311"/>
                  </a:lnTo>
                  <a:lnTo>
                    <a:pt x="36061" y="1215766"/>
                  </a:lnTo>
                  <a:lnTo>
                    <a:pt x="18030" y="1218342"/>
                  </a:lnTo>
                  <a:lnTo>
                    <a:pt x="2576" y="1218342"/>
                  </a:lnTo>
                  <a:lnTo>
                    <a:pt x="0" y="1205463"/>
                  </a:lnTo>
                  <a:lnTo>
                    <a:pt x="5152" y="1179705"/>
                  </a:lnTo>
                  <a:lnTo>
                    <a:pt x="12879" y="1159099"/>
                  </a:lnTo>
                  <a:lnTo>
                    <a:pt x="87576" y="1097280"/>
                  </a:lnTo>
                  <a:lnTo>
                    <a:pt x="213789" y="986522"/>
                  </a:lnTo>
                  <a:lnTo>
                    <a:pt x="327123" y="880915"/>
                  </a:lnTo>
                  <a:lnTo>
                    <a:pt x="427579" y="783036"/>
                  </a:lnTo>
                  <a:lnTo>
                    <a:pt x="533185" y="669702"/>
                  </a:lnTo>
                  <a:lnTo>
                    <a:pt x="625913" y="569247"/>
                  </a:lnTo>
                  <a:lnTo>
                    <a:pt x="703186" y="481670"/>
                  </a:lnTo>
                  <a:lnTo>
                    <a:pt x="754702" y="419852"/>
                  </a:lnTo>
                  <a:lnTo>
                    <a:pt x="793339" y="373488"/>
                  </a:lnTo>
                  <a:lnTo>
                    <a:pt x="824248" y="327124"/>
                  </a:lnTo>
                  <a:lnTo>
                    <a:pt x="844854" y="291063"/>
                  </a:lnTo>
                  <a:lnTo>
                    <a:pt x="855157" y="257578"/>
                  </a:lnTo>
                  <a:lnTo>
                    <a:pt x="857733" y="234396"/>
                  </a:lnTo>
                  <a:lnTo>
                    <a:pt x="857733" y="203487"/>
                  </a:lnTo>
                  <a:lnTo>
                    <a:pt x="850006" y="170002"/>
                  </a:lnTo>
                  <a:lnTo>
                    <a:pt x="834551" y="136517"/>
                  </a:lnTo>
                  <a:lnTo>
                    <a:pt x="806217" y="95304"/>
                  </a:lnTo>
                  <a:lnTo>
                    <a:pt x="777884" y="69546"/>
                  </a:lnTo>
                  <a:lnTo>
                    <a:pt x="754702" y="48940"/>
                  </a:lnTo>
                  <a:lnTo>
                    <a:pt x="739247" y="28334"/>
                  </a:lnTo>
                  <a:lnTo>
                    <a:pt x="736672" y="15455"/>
                  </a:lnTo>
                  <a:lnTo>
                    <a:pt x="741823" y="7728"/>
                  </a:lnTo>
                  <a:lnTo>
                    <a:pt x="752126" y="2576"/>
                  </a:lnTo>
                  <a:lnTo>
                    <a:pt x="770157" y="0"/>
                  </a:lnTo>
                  <a:lnTo>
                    <a:pt x="813945" y="7728"/>
                  </a:lnTo>
                  <a:lnTo>
                    <a:pt x="865460" y="25758"/>
                  </a:lnTo>
                  <a:lnTo>
                    <a:pt x="916976" y="54092"/>
                  </a:lnTo>
                  <a:lnTo>
                    <a:pt x="983946" y="97880"/>
                  </a:lnTo>
                  <a:lnTo>
                    <a:pt x="1068946" y="162274"/>
                  </a:lnTo>
                  <a:lnTo>
                    <a:pt x="1125613" y="206062"/>
                  </a:lnTo>
                  <a:lnTo>
                    <a:pt x="1177129" y="247275"/>
                  </a:lnTo>
                  <a:lnTo>
                    <a:pt x="1215766" y="288487"/>
                  </a:lnTo>
                  <a:lnTo>
                    <a:pt x="1236372" y="314245"/>
                  </a:lnTo>
                  <a:lnTo>
                    <a:pt x="1254402" y="347730"/>
                  </a:lnTo>
                  <a:lnTo>
                    <a:pt x="1262130" y="376064"/>
                  </a:lnTo>
                  <a:lnTo>
                    <a:pt x="1262130" y="399246"/>
                  </a:lnTo>
                  <a:lnTo>
                    <a:pt x="1236372" y="417276"/>
                  </a:lnTo>
                  <a:lnTo>
                    <a:pt x="1190008" y="435306"/>
                  </a:lnTo>
                  <a:lnTo>
                    <a:pt x="1143644" y="450761"/>
                  </a:lnTo>
                  <a:lnTo>
                    <a:pt x="1022583" y="548640"/>
                  </a:lnTo>
                  <a:lnTo>
                    <a:pt x="824248" y="700611"/>
                  </a:lnTo>
                  <a:lnTo>
                    <a:pt x="690308" y="79333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0CFAA0EA-0145-49AF-838D-5F44823D7C3C}"/>
                </a:ext>
              </a:extLst>
            </p:cNvPr>
            <p:cNvSpPr/>
            <p:nvPr/>
          </p:nvSpPr>
          <p:spPr>
            <a:xfrm>
              <a:off x="5907089" y="1697038"/>
              <a:ext cx="2593975" cy="1731962"/>
            </a:xfrm>
            <a:custGeom>
              <a:avLst/>
              <a:gdLst>
                <a:gd name="connsiteX0" fmla="*/ 754857 w 2593182"/>
                <a:gd name="connsiteY0" fmla="*/ 697707 h 1731169"/>
                <a:gd name="connsiteX1" fmla="*/ 616744 w 2593182"/>
                <a:gd name="connsiteY1" fmla="*/ 566738 h 1731169"/>
                <a:gd name="connsiteX2" fmla="*/ 502444 w 2593182"/>
                <a:gd name="connsiteY2" fmla="*/ 461963 h 1731169"/>
                <a:gd name="connsiteX3" fmla="*/ 376238 w 2593182"/>
                <a:gd name="connsiteY3" fmla="*/ 352425 h 1731169"/>
                <a:gd name="connsiteX4" fmla="*/ 247650 w 2593182"/>
                <a:gd name="connsiteY4" fmla="*/ 247650 h 1731169"/>
                <a:gd name="connsiteX5" fmla="*/ 130969 w 2593182"/>
                <a:gd name="connsiteY5" fmla="*/ 161925 h 1731169"/>
                <a:gd name="connsiteX6" fmla="*/ 0 w 2593182"/>
                <a:gd name="connsiteY6" fmla="*/ 69057 h 1731169"/>
                <a:gd name="connsiteX7" fmla="*/ 85725 w 2593182"/>
                <a:gd name="connsiteY7" fmla="*/ 0 h 1731169"/>
                <a:gd name="connsiteX8" fmla="*/ 190500 w 2593182"/>
                <a:gd name="connsiteY8" fmla="*/ 66675 h 1731169"/>
                <a:gd name="connsiteX9" fmla="*/ 278607 w 2593182"/>
                <a:gd name="connsiteY9" fmla="*/ 123825 h 1731169"/>
                <a:gd name="connsiteX10" fmla="*/ 447675 w 2593182"/>
                <a:gd name="connsiteY10" fmla="*/ 230982 h 1731169"/>
                <a:gd name="connsiteX11" fmla="*/ 611982 w 2593182"/>
                <a:gd name="connsiteY11" fmla="*/ 350044 h 1731169"/>
                <a:gd name="connsiteX12" fmla="*/ 788194 w 2593182"/>
                <a:gd name="connsiteY12" fmla="*/ 481013 h 1731169"/>
                <a:gd name="connsiteX13" fmla="*/ 931069 w 2593182"/>
                <a:gd name="connsiteY13" fmla="*/ 590550 h 1731169"/>
                <a:gd name="connsiteX14" fmla="*/ 1083469 w 2593182"/>
                <a:gd name="connsiteY14" fmla="*/ 711994 h 1731169"/>
                <a:gd name="connsiteX15" fmla="*/ 1276350 w 2593182"/>
                <a:gd name="connsiteY15" fmla="*/ 869157 h 1731169"/>
                <a:gd name="connsiteX16" fmla="*/ 1464469 w 2593182"/>
                <a:gd name="connsiteY16" fmla="*/ 1019175 h 1731169"/>
                <a:gd name="connsiteX17" fmla="*/ 1581150 w 2593182"/>
                <a:gd name="connsiteY17" fmla="*/ 1104900 h 1731169"/>
                <a:gd name="connsiteX18" fmla="*/ 1716882 w 2593182"/>
                <a:gd name="connsiteY18" fmla="*/ 1200150 h 1731169"/>
                <a:gd name="connsiteX19" fmla="*/ 1857375 w 2593182"/>
                <a:gd name="connsiteY19" fmla="*/ 1288257 h 1731169"/>
                <a:gd name="connsiteX20" fmla="*/ 1995488 w 2593182"/>
                <a:gd name="connsiteY20" fmla="*/ 1371600 h 1731169"/>
                <a:gd name="connsiteX21" fmla="*/ 2109788 w 2593182"/>
                <a:gd name="connsiteY21" fmla="*/ 1431132 h 1731169"/>
                <a:gd name="connsiteX22" fmla="*/ 2226469 w 2593182"/>
                <a:gd name="connsiteY22" fmla="*/ 1488282 h 1731169"/>
                <a:gd name="connsiteX23" fmla="*/ 2378869 w 2593182"/>
                <a:gd name="connsiteY23" fmla="*/ 1547813 h 1731169"/>
                <a:gd name="connsiteX24" fmla="*/ 2512219 w 2593182"/>
                <a:gd name="connsiteY24" fmla="*/ 1590675 h 1731169"/>
                <a:gd name="connsiteX25" fmla="*/ 2562225 w 2593182"/>
                <a:gd name="connsiteY25" fmla="*/ 1602582 h 1731169"/>
                <a:gd name="connsiteX26" fmla="*/ 2581275 w 2593182"/>
                <a:gd name="connsiteY26" fmla="*/ 1612107 h 1731169"/>
                <a:gd name="connsiteX27" fmla="*/ 2588419 w 2593182"/>
                <a:gd name="connsiteY27" fmla="*/ 1621632 h 1731169"/>
                <a:gd name="connsiteX28" fmla="*/ 2593182 w 2593182"/>
                <a:gd name="connsiteY28" fmla="*/ 1631157 h 1731169"/>
                <a:gd name="connsiteX29" fmla="*/ 2583657 w 2593182"/>
                <a:gd name="connsiteY29" fmla="*/ 1645444 h 1731169"/>
                <a:gd name="connsiteX30" fmla="*/ 2557463 w 2593182"/>
                <a:gd name="connsiteY30" fmla="*/ 1662113 h 1731169"/>
                <a:gd name="connsiteX31" fmla="*/ 2495550 w 2593182"/>
                <a:gd name="connsiteY31" fmla="*/ 1674019 h 1731169"/>
                <a:gd name="connsiteX32" fmla="*/ 2374107 w 2593182"/>
                <a:gd name="connsiteY32" fmla="*/ 1688307 h 1731169"/>
                <a:gd name="connsiteX33" fmla="*/ 2259807 w 2593182"/>
                <a:gd name="connsiteY33" fmla="*/ 1700213 h 1731169"/>
                <a:gd name="connsiteX34" fmla="*/ 2174082 w 2593182"/>
                <a:gd name="connsiteY34" fmla="*/ 1714500 h 1731169"/>
                <a:gd name="connsiteX35" fmla="*/ 2085975 w 2593182"/>
                <a:gd name="connsiteY35" fmla="*/ 1728788 h 1731169"/>
                <a:gd name="connsiteX36" fmla="*/ 2033588 w 2593182"/>
                <a:gd name="connsiteY36" fmla="*/ 1731169 h 1731169"/>
                <a:gd name="connsiteX37" fmla="*/ 1905000 w 2593182"/>
                <a:gd name="connsiteY37" fmla="*/ 1731169 h 1731169"/>
                <a:gd name="connsiteX38" fmla="*/ 1793082 w 2593182"/>
                <a:gd name="connsiteY38" fmla="*/ 1719263 h 1731169"/>
                <a:gd name="connsiteX39" fmla="*/ 1747838 w 2593182"/>
                <a:gd name="connsiteY39" fmla="*/ 1709738 h 1731169"/>
                <a:gd name="connsiteX40" fmla="*/ 1693069 w 2593182"/>
                <a:gd name="connsiteY40" fmla="*/ 1659732 h 1731169"/>
                <a:gd name="connsiteX41" fmla="*/ 1538288 w 2593182"/>
                <a:gd name="connsiteY41" fmla="*/ 1502569 h 1731169"/>
                <a:gd name="connsiteX42" fmla="*/ 1359694 w 2593182"/>
                <a:gd name="connsiteY42" fmla="*/ 1319213 h 1731169"/>
                <a:gd name="connsiteX43" fmla="*/ 1178719 w 2593182"/>
                <a:gd name="connsiteY43" fmla="*/ 1133475 h 1731169"/>
                <a:gd name="connsiteX44" fmla="*/ 1019175 w 2593182"/>
                <a:gd name="connsiteY44" fmla="*/ 964407 h 1731169"/>
                <a:gd name="connsiteX45" fmla="*/ 754857 w 2593182"/>
                <a:gd name="connsiteY45" fmla="*/ 697707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93182" h="1731169">
                  <a:moveTo>
                    <a:pt x="754857" y="697707"/>
                  </a:moveTo>
                  <a:lnTo>
                    <a:pt x="616744" y="566738"/>
                  </a:lnTo>
                  <a:lnTo>
                    <a:pt x="502444" y="461963"/>
                  </a:lnTo>
                  <a:lnTo>
                    <a:pt x="376238" y="352425"/>
                  </a:lnTo>
                  <a:lnTo>
                    <a:pt x="247650" y="247650"/>
                  </a:lnTo>
                  <a:lnTo>
                    <a:pt x="130969" y="161925"/>
                  </a:lnTo>
                  <a:lnTo>
                    <a:pt x="0" y="69057"/>
                  </a:lnTo>
                  <a:lnTo>
                    <a:pt x="85725" y="0"/>
                  </a:lnTo>
                  <a:lnTo>
                    <a:pt x="190500" y="66675"/>
                  </a:lnTo>
                  <a:lnTo>
                    <a:pt x="278607" y="123825"/>
                  </a:lnTo>
                  <a:lnTo>
                    <a:pt x="447675" y="230982"/>
                  </a:lnTo>
                  <a:lnTo>
                    <a:pt x="611982" y="350044"/>
                  </a:lnTo>
                  <a:lnTo>
                    <a:pt x="788194" y="481013"/>
                  </a:lnTo>
                  <a:lnTo>
                    <a:pt x="931069" y="590550"/>
                  </a:lnTo>
                  <a:lnTo>
                    <a:pt x="1083469" y="711994"/>
                  </a:lnTo>
                  <a:lnTo>
                    <a:pt x="1276350" y="869157"/>
                  </a:lnTo>
                  <a:lnTo>
                    <a:pt x="1464469" y="1019175"/>
                  </a:lnTo>
                  <a:lnTo>
                    <a:pt x="1581150" y="1104900"/>
                  </a:lnTo>
                  <a:lnTo>
                    <a:pt x="1716882" y="1200150"/>
                  </a:lnTo>
                  <a:lnTo>
                    <a:pt x="1857375" y="1288257"/>
                  </a:lnTo>
                  <a:lnTo>
                    <a:pt x="1995488" y="1371600"/>
                  </a:lnTo>
                  <a:lnTo>
                    <a:pt x="2109788" y="1431132"/>
                  </a:lnTo>
                  <a:lnTo>
                    <a:pt x="2226469" y="1488282"/>
                  </a:lnTo>
                  <a:lnTo>
                    <a:pt x="2378869" y="1547813"/>
                  </a:lnTo>
                  <a:lnTo>
                    <a:pt x="2512219" y="1590675"/>
                  </a:lnTo>
                  <a:lnTo>
                    <a:pt x="2562225" y="1602582"/>
                  </a:lnTo>
                  <a:lnTo>
                    <a:pt x="2581275" y="1612107"/>
                  </a:lnTo>
                  <a:lnTo>
                    <a:pt x="2588419" y="1621632"/>
                  </a:lnTo>
                  <a:lnTo>
                    <a:pt x="2593182" y="1631157"/>
                  </a:lnTo>
                  <a:lnTo>
                    <a:pt x="2583657" y="1645444"/>
                  </a:lnTo>
                  <a:lnTo>
                    <a:pt x="2557463" y="1662113"/>
                  </a:lnTo>
                  <a:lnTo>
                    <a:pt x="2495550" y="1674019"/>
                  </a:lnTo>
                  <a:lnTo>
                    <a:pt x="2374107" y="1688307"/>
                  </a:lnTo>
                  <a:lnTo>
                    <a:pt x="2259807" y="1700213"/>
                  </a:lnTo>
                  <a:lnTo>
                    <a:pt x="2174082" y="1714500"/>
                  </a:lnTo>
                  <a:lnTo>
                    <a:pt x="2085975" y="1728788"/>
                  </a:lnTo>
                  <a:lnTo>
                    <a:pt x="2033588" y="1731169"/>
                  </a:lnTo>
                  <a:lnTo>
                    <a:pt x="1905000" y="1731169"/>
                  </a:lnTo>
                  <a:lnTo>
                    <a:pt x="1793082" y="1719263"/>
                  </a:lnTo>
                  <a:lnTo>
                    <a:pt x="1747838" y="1709738"/>
                  </a:lnTo>
                  <a:lnTo>
                    <a:pt x="1693069" y="1659732"/>
                  </a:lnTo>
                  <a:lnTo>
                    <a:pt x="1538288" y="1502569"/>
                  </a:lnTo>
                  <a:lnTo>
                    <a:pt x="1359694" y="1319213"/>
                  </a:lnTo>
                  <a:lnTo>
                    <a:pt x="1178719" y="1133475"/>
                  </a:lnTo>
                  <a:lnTo>
                    <a:pt x="1019175" y="964407"/>
                  </a:lnTo>
                  <a:lnTo>
                    <a:pt x="754857" y="6977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8">
              <a:extLst>
                <a:ext uri="{FF2B5EF4-FFF2-40B4-BE49-F238E27FC236}">
                  <a16:creationId xmlns:a16="http://schemas.microsoft.com/office/drawing/2014/main" id="{F11D6586-6A9E-4084-B807-1CCC274BA216}"/>
                </a:ext>
              </a:extLst>
            </p:cNvPr>
            <p:cNvSpPr/>
            <p:nvPr/>
          </p:nvSpPr>
          <p:spPr>
            <a:xfrm>
              <a:off x="4432301" y="3654426"/>
              <a:ext cx="3141663" cy="557213"/>
            </a:xfrm>
            <a:custGeom>
              <a:avLst/>
              <a:gdLst>
                <a:gd name="connsiteX0" fmla="*/ 1009704 w 3142445"/>
                <a:gd name="connsiteY0" fmla="*/ 239547 h 556368"/>
                <a:gd name="connsiteX1" fmla="*/ 1465616 w 3142445"/>
                <a:gd name="connsiteY1" fmla="*/ 195759 h 556368"/>
                <a:gd name="connsiteX2" fmla="*/ 1795315 w 3142445"/>
                <a:gd name="connsiteY2" fmla="*/ 167426 h 556368"/>
                <a:gd name="connsiteX3" fmla="*/ 2052893 w 3142445"/>
                <a:gd name="connsiteY3" fmla="*/ 141668 h 556368"/>
                <a:gd name="connsiteX4" fmla="*/ 2243500 w 3142445"/>
                <a:gd name="connsiteY4" fmla="*/ 118486 h 556368"/>
                <a:gd name="connsiteX5" fmla="*/ 2398046 w 3142445"/>
                <a:gd name="connsiteY5" fmla="*/ 97880 h 556368"/>
                <a:gd name="connsiteX6" fmla="*/ 2462441 w 3142445"/>
                <a:gd name="connsiteY6" fmla="*/ 85001 h 556368"/>
                <a:gd name="connsiteX7" fmla="*/ 2539714 w 3142445"/>
                <a:gd name="connsiteY7" fmla="*/ 51516 h 556368"/>
                <a:gd name="connsiteX8" fmla="*/ 2591230 w 3142445"/>
                <a:gd name="connsiteY8" fmla="*/ 23182 h 556368"/>
                <a:gd name="connsiteX9" fmla="*/ 2606684 w 3142445"/>
                <a:gd name="connsiteY9" fmla="*/ 7728 h 556368"/>
                <a:gd name="connsiteX10" fmla="*/ 2642745 w 3142445"/>
                <a:gd name="connsiteY10" fmla="*/ 0 h 556368"/>
                <a:gd name="connsiteX11" fmla="*/ 2712291 w 3142445"/>
                <a:gd name="connsiteY11" fmla="*/ 10303 h 556368"/>
                <a:gd name="connsiteX12" fmla="*/ 2825625 w 3142445"/>
                <a:gd name="connsiteY12" fmla="*/ 43788 h 556368"/>
                <a:gd name="connsiteX13" fmla="*/ 2972444 w 3142445"/>
                <a:gd name="connsiteY13" fmla="*/ 103031 h 556368"/>
                <a:gd name="connsiteX14" fmla="*/ 3067748 w 3142445"/>
                <a:gd name="connsiteY14" fmla="*/ 144244 h 556368"/>
                <a:gd name="connsiteX15" fmla="*/ 3106384 w 3142445"/>
                <a:gd name="connsiteY15" fmla="*/ 167426 h 556368"/>
                <a:gd name="connsiteX16" fmla="*/ 3132142 w 3142445"/>
                <a:gd name="connsiteY16" fmla="*/ 185456 h 556368"/>
                <a:gd name="connsiteX17" fmla="*/ 3142445 w 3142445"/>
                <a:gd name="connsiteY17" fmla="*/ 203486 h 556368"/>
                <a:gd name="connsiteX18" fmla="*/ 3142445 w 3142445"/>
                <a:gd name="connsiteY18" fmla="*/ 216365 h 556368"/>
                <a:gd name="connsiteX19" fmla="*/ 3132142 w 3142445"/>
                <a:gd name="connsiteY19" fmla="*/ 242123 h 556368"/>
                <a:gd name="connsiteX20" fmla="*/ 3111536 w 3142445"/>
                <a:gd name="connsiteY20" fmla="*/ 262729 h 556368"/>
                <a:gd name="connsiteX21" fmla="*/ 3065172 w 3142445"/>
                <a:gd name="connsiteY21" fmla="*/ 283335 h 556368"/>
                <a:gd name="connsiteX22" fmla="*/ 2964717 w 3142445"/>
                <a:gd name="connsiteY22" fmla="*/ 298790 h 556368"/>
                <a:gd name="connsiteX23" fmla="*/ 2859110 w 3142445"/>
                <a:gd name="connsiteY23" fmla="*/ 306517 h 556368"/>
                <a:gd name="connsiteX24" fmla="*/ 2740624 w 3142445"/>
                <a:gd name="connsiteY24" fmla="*/ 309093 h 556368"/>
                <a:gd name="connsiteX25" fmla="*/ 2526835 w 3142445"/>
                <a:gd name="connsiteY25" fmla="*/ 309093 h 556368"/>
                <a:gd name="connsiteX26" fmla="*/ 2346531 w 3142445"/>
                <a:gd name="connsiteY26" fmla="*/ 311669 h 556368"/>
                <a:gd name="connsiteX27" fmla="*/ 2153348 w 3142445"/>
                <a:gd name="connsiteY27" fmla="*/ 319396 h 556368"/>
                <a:gd name="connsiteX28" fmla="*/ 1957589 w 3142445"/>
                <a:gd name="connsiteY28" fmla="*/ 329699 h 556368"/>
                <a:gd name="connsiteX29" fmla="*/ 1761830 w 3142445"/>
                <a:gd name="connsiteY29" fmla="*/ 345154 h 556368"/>
                <a:gd name="connsiteX30" fmla="*/ 1653648 w 3142445"/>
                <a:gd name="connsiteY30" fmla="*/ 355457 h 556368"/>
                <a:gd name="connsiteX31" fmla="*/ 1378040 w 3142445"/>
                <a:gd name="connsiteY31" fmla="*/ 381215 h 556368"/>
                <a:gd name="connsiteX32" fmla="*/ 1120462 w 3142445"/>
                <a:gd name="connsiteY32" fmla="*/ 422427 h 556368"/>
                <a:gd name="connsiteX33" fmla="*/ 904097 w 3142445"/>
                <a:gd name="connsiteY33" fmla="*/ 455912 h 556368"/>
                <a:gd name="connsiteX34" fmla="*/ 708338 w 3142445"/>
                <a:gd name="connsiteY34" fmla="*/ 491973 h 556368"/>
                <a:gd name="connsiteX35" fmla="*/ 592428 w 3142445"/>
                <a:gd name="connsiteY35" fmla="*/ 517731 h 556368"/>
                <a:gd name="connsiteX36" fmla="*/ 510004 w 3142445"/>
                <a:gd name="connsiteY36" fmla="*/ 535761 h 556368"/>
                <a:gd name="connsiteX37" fmla="*/ 425003 w 3142445"/>
                <a:gd name="connsiteY37" fmla="*/ 551216 h 556368"/>
                <a:gd name="connsiteX38" fmla="*/ 360609 w 3142445"/>
                <a:gd name="connsiteY38" fmla="*/ 556368 h 556368"/>
                <a:gd name="connsiteX39" fmla="*/ 311669 w 3142445"/>
                <a:gd name="connsiteY39" fmla="*/ 553792 h 556368"/>
                <a:gd name="connsiteX40" fmla="*/ 280760 w 3142445"/>
                <a:gd name="connsiteY40" fmla="*/ 543489 h 556368"/>
                <a:gd name="connsiteX41" fmla="*/ 242123 w 3142445"/>
                <a:gd name="connsiteY41" fmla="*/ 510004 h 556368"/>
                <a:gd name="connsiteX42" fmla="*/ 159698 w 3142445"/>
                <a:gd name="connsiteY42" fmla="*/ 419851 h 556368"/>
                <a:gd name="connsiteX43" fmla="*/ 72122 w 3142445"/>
                <a:gd name="connsiteY43" fmla="*/ 332275 h 556368"/>
                <a:gd name="connsiteX44" fmla="*/ 20606 w 3142445"/>
                <a:gd name="connsiteY44" fmla="*/ 262729 h 556368"/>
                <a:gd name="connsiteX45" fmla="*/ 0 w 3142445"/>
                <a:gd name="connsiteY45" fmla="*/ 221517 h 556368"/>
                <a:gd name="connsiteX46" fmla="*/ 2576 w 3142445"/>
                <a:gd name="connsiteY46" fmla="*/ 188032 h 556368"/>
                <a:gd name="connsiteX47" fmla="*/ 12879 w 3142445"/>
                <a:gd name="connsiteY47" fmla="*/ 172577 h 556368"/>
                <a:gd name="connsiteX48" fmla="*/ 23182 w 3142445"/>
                <a:gd name="connsiteY48" fmla="*/ 167426 h 556368"/>
                <a:gd name="connsiteX49" fmla="*/ 38637 w 3142445"/>
                <a:gd name="connsiteY49" fmla="*/ 170001 h 556368"/>
                <a:gd name="connsiteX50" fmla="*/ 61819 w 3142445"/>
                <a:gd name="connsiteY50" fmla="*/ 185456 h 556368"/>
                <a:gd name="connsiteX51" fmla="*/ 95304 w 3142445"/>
                <a:gd name="connsiteY51" fmla="*/ 218941 h 556368"/>
                <a:gd name="connsiteX52" fmla="*/ 139092 w 3142445"/>
                <a:gd name="connsiteY52" fmla="*/ 249850 h 556368"/>
                <a:gd name="connsiteX53" fmla="*/ 180304 w 3142445"/>
                <a:gd name="connsiteY53" fmla="*/ 265305 h 556368"/>
                <a:gd name="connsiteX54" fmla="*/ 260153 w 3142445"/>
                <a:gd name="connsiteY54" fmla="*/ 283335 h 556368"/>
                <a:gd name="connsiteX55" fmla="*/ 386366 w 3142445"/>
                <a:gd name="connsiteY55" fmla="*/ 288487 h 556368"/>
                <a:gd name="connsiteX56" fmla="*/ 623338 w 3142445"/>
                <a:gd name="connsiteY56" fmla="*/ 273032 h 556368"/>
                <a:gd name="connsiteX57" fmla="*/ 1009704 w 3142445"/>
                <a:gd name="connsiteY57" fmla="*/ 239547 h 5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42445" h="556368">
                  <a:moveTo>
                    <a:pt x="1009704" y="239547"/>
                  </a:moveTo>
                  <a:lnTo>
                    <a:pt x="1465616" y="195759"/>
                  </a:lnTo>
                  <a:lnTo>
                    <a:pt x="1795315" y="167426"/>
                  </a:lnTo>
                  <a:lnTo>
                    <a:pt x="2052893" y="141668"/>
                  </a:lnTo>
                  <a:lnTo>
                    <a:pt x="2243500" y="118486"/>
                  </a:lnTo>
                  <a:lnTo>
                    <a:pt x="2398046" y="97880"/>
                  </a:lnTo>
                  <a:lnTo>
                    <a:pt x="2462441" y="85001"/>
                  </a:lnTo>
                  <a:lnTo>
                    <a:pt x="2539714" y="51516"/>
                  </a:lnTo>
                  <a:lnTo>
                    <a:pt x="2591230" y="23182"/>
                  </a:lnTo>
                  <a:lnTo>
                    <a:pt x="2606684" y="7728"/>
                  </a:lnTo>
                  <a:lnTo>
                    <a:pt x="2642745" y="0"/>
                  </a:lnTo>
                  <a:lnTo>
                    <a:pt x="2712291" y="10303"/>
                  </a:lnTo>
                  <a:lnTo>
                    <a:pt x="2825625" y="43788"/>
                  </a:lnTo>
                  <a:lnTo>
                    <a:pt x="2972444" y="103031"/>
                  </a:lnTo>
                  <a:lnTo>
                    <a:pt x="3067748" y="144244"/>
                  </a:lnTo>
                  <a:lnTo>
                    <a:pt x="3106384" y="167426"/>
                  </a:lnTo>
                  <a:lnTo>
                    <a:pt x="3132142" y="185456"/>
                  </a:lnTo>
                  <a:lnTo>
                    <a:pt x="3142445" y="203486"/>
                  </a:lnTo>
                  <a:lnTo>
                    <a:pt x="3142445" y="216365"/>
                  </a:lnTo>
                  <a:lnTo>
                    <a:pt x="3132142" y="242123"/>
                  </a:lnTo>
                  <a:lnTo>
                    <a:pt x="3111536" y="262729"/>
                  </a:lnTo>
                  <a:lnTo>
                    <a:pt x="3065172" y="283335"/>
                  </a:lnTo>
                  <a:lnTo>
                    <a:pt x="2964717" y="298790"/>
                  </a:lnTo>
                  <a:lnTo>
                    <a:pt x="2859110" y="306517"/>
                  </a:lnTo>
                  <a:lnTo>
                    <a:pt x="2740624" y="309093"/>
                  </a:lnTo>
                  <a:lnTo>
                    <a:pt x="2526835" y="309093"/>
                  </a:lnTo>
                  <a:lnTo>
                    <a:pt x="2346531" y="311669"/>
                  </a:lnTo>
                  <a:lnTo>
                    <a:pt x="2153348" y="319396"/>
                  </a:lnTo>
                  <a:lnTo>
                    <a:pt x="1957589" y="329699"/>
                  </a:lnTo>
                  <a:lnTo>
                    <a:pt x="1761830" y="345154"/>
                  </a:lnTo>
                  <a:lnTo>
                    <a:pt x="1653648" y="355457"/>
                  </a:lnTo>
                  <a:lnTo>
                    <a:pt x="1378040" y="381215"/>
                  </a:lnTo>
                  <a:lnTo>
                    <a:pt x="1120462" y="422427"/>
                  </a:lnTo>
                  <a:lnTo>
                    <a:pt x="904097" y="455912"/>
                  </a:lnTo>
                  <a:lnTo>
                    <a:pt x="708338" y="491973"/>
                  </a:lnTo>
                  <a:lnTo>
                    <a:pt x="592428" y="517731"/>
                  </a:lnTo>
                  <a:lnTo>
                    <a:pt x="510004" y="535761"/>
                  </a:lnTo>
                  <a:lnTo>
                    <a:pt x="425003" y="551216"/>
                  </a:lnTo>
                  <a:lnTo>
                    <a:pt x="360609" y="556368"/>
                  </a:lnTo>
                  <a:lnTo>
                    <a:pt x="311669" y="553792"/>
                  </a:lnTo>
                  <a:lnTo>
                    <a:pt x="280760" y="543489"/>
                  </a:lnTo>
                  <a:lnTo>
                    <a:pt x="242123" y="510004"/>
                  </a:lnTo>
                  <a:lnTo>
                    <a:pt x="159698" y="419851"/>
                  </a:lnTo>
                  <a:lnTo>
                    <a:pt x="72122" y="332275"/>
                  </a:lnTo>
                  <a:lnTo>
                    <a:pt x="20606" y="262729"/>
                  </a:lnTo>
                  <a:lnTo>
                    <a:pt x="0" y="221517"/>
                  </a:lnTo>
                  <a:lnTo>
                    <a:pt x="2576" y="188032"/>
                  </a:lnTo>
                  <a:lnTo>
                    <a:pt x="12879" y="172577"/>
                  </a:lnTo>
                  <a:lnTo>
                    <a:pt x="23182" y="167426"/>
                  </a:lnTo>
                  <a:lnTo>
                    <a:pt x="38637" y="170001"/>
                  </a:lnTo>
                  <a:lnTo>
                    <a:pt x="61819" y="185456"/>
                  </a:lnTo>
                  <a:lnTo>
                    <a:pt x="95304" y="218941"/>
                  </a:lnTo>
                  <a:lnTo>
                    <a:pt x="139092" y="249850"/>
                  </a:lnTo>
                  <a:lnTo>
                    <a:pt x="180304" y="265305"/>
                  </a:lnTo>
                  <a:lnTo>
                    <a:pt x="260153" y="283335"/>
                  </a:lnTo>
                  <a:lnTo>
                    <a:pt x="386366" y="288487"/>
                  </a:lnTo>
                  <a:lnTo>
                    <a:pt x="623338" y="273032"/>
                  </a:lnTo>
                  <a:lnTo>
                    <a:pt x="1009704" y="2395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32550DE5-774D-453E-8BA6-997DBC54F949}"/>
                </a:ext>
              </a:extLst>
            </p:cNvPr>
            <p:cNvSpPr/>
            <p:nvPr/>
          </p:nvSpPr>
          <p:spPr>
            <a:xfrm>
              <a:off x="5649913" y="3065463"/>
              <a:ext cx="525462" cy="2838450"/>
            </a:xfrm>
            <a:custGeom>
              <a:avLst/>
              <a:gdLst>
                <a:gd name="connsiteX0" fmla="*/ 215799 w 526695"/>
                <a:gd name="connsiteY0" fmla="*/ 1393545 h 2838297"/>
                <a:gd name="connsiteX1" fmla="*/ 219456 w 526695"/>
                <a:gd name="connsiteY1" fmla="*/ 929030 h 2838297"/>
                <a:gd name="connsiteX2" fmla="*/ 215799 w 526695"/>
                <a:gd name="connsiteY2" fmla="*/ 490118 h 2838297"/>
                <a:gd name="connsiteX3" fmla="*/ 215799 w 526695"/>
                <a:gd name="connsiteY3" fmla="*/ 329184 h 2838297"/>
                <a:gd name="connsiteX4" fmla="*/ 212141 w 526695"/>
                <a:gd name="connsiteY4" fmla="*/ 281635 h 2838297"/>
                <a:gd name="connsiteX5" fmla="*/ 201168 w 526695"/>
                <a:gd name="connsiteY5" fmla="*/ 248717 h 2838297"/>
                <a:gd name="connsiteX6" fmla="*/ 182880 w 526695"/>
                <a:gd name="connsiteY6" fmla="*/ 215798 h 2838297"/>
                <a:gd name="connsiteX7" fmla="*/ 153619 w 526695"/>
                <a:gd name="connsiteY7" fmla="*/ 171907 h 2838297"/>
                <a:gd name="connsiteX8" fmla="*/ 109728 w 526695"/>
                <a:gd name="connsiteY8" fmla="*/ 131673 h 2838297"/>
                <a:gd name="connsiteX9" fmla="*/ 0 w 526695"/>
                <a:gd name="connsiteY9" fmla="*/ 51206 h 2838297"/>
                <a:gd name="connsiteX10" fmla="*/ 296266 w 526695"/>
                <a:gd name="connsiteY10" fmla="*/ 0 h 2838297"/>
                <a:gd name="connsiteX11" fmla="*/ 402336 w 526695"/>
                <a:gd name="connsiteY11" fmla="*/ 135331 h 2838297"/>
                <a:gd name="connsiteX12" fmla="*/ 464515 w 526695"/>
                <a:gd name="connsiteY12" fmla="*/ 212141 h 2838297"/>
                <a:gd name="connsiteX13" fmla="*/ 493776 w 526695"/>
                <a:gd name="connsiteY13" fmla="*/ 252374 h 2838297"/>
                <a:gd name="connsiteX14" fmla="*/ 501091 w 526695"/>
                <a:gd name="connsiteY14" fmla="*/ 270662 h 2838297"/>
                <a:gd name="connsiteX15" fmla="*/ 501091 w 526695"/>
                <a:gd name="connsiteY15" fmla="*/ 285293 h 2838297"/>
                <a:gd name="connsiteX16" fmla="*/ 486461 w 526695"/>
                <a:gd name="connsiteY16" fmla="*/ 336499 h 2838297"/>
                <a:gd name="connsiteX17" fmla="*/ 471831 w 526695"/>
                <a:gd name="connsiteY17" fmla="*/ 420624 h 2838297"/>
                <a:gd name="connsiteX18" fmla="*/ 464515 w 526695"/>
                <a:gd name="connsiteY18" fmla="*/ 471830 h 2838297"/>
                <a:gd name="connsiteX19" fmla="*/ 460858 w 526695"/>
                <a:gd name="connsiteY19" fmla="*/ 566928 h 2838297"/>
                <a:gd name="connsiteX20" fmla="*/ 464515 w 526695"/>
                <a:gd name="connsiteY20" fmla="*/ 782726 h 2838297"/>
                <a:gd name="connsiteX21" fmla="*/ 460858 w 526695"/>
                <a:gd name="connsiteY21" fmla="*/ 1137513 h 2838297"/>
                <a:gd name="connsiteX22" fmla="*/ 464515 w 526695"/>
                <a:gd name="connsiteY22" fmla="*/ 1353312 h 2838297"/>
                <a:gd name="connsiteX23" fmla="*/ 471831 w 526695"/>
                <a:gd name="connsiteY23" fmla="*/ 1602029 h 2838297"/>
                <a:gd name="connsiteX24" fmla="*/ 482803 w 526695"/>
                <a:gd name="connsiteY24" fmla="*/ 1825142 h 2838297"/>
                <a:gd name="connsiteX25" fmla="*/ 490119 w 526695"/>
                <a:gd name="connsiteY25" fmla="*/ 1993392 h 2838297"/>
                <a:gd name="connsiteX26" fmla="*/ 512064 w 526695"/>
                <a:gd name="connsiteY26" fmla="*/ 2286000 h 2838297"/>
                <a:gd name="connsiteX27" fmla="*/ 526695 w 526695"/>
                <a:gd name="connsiteY27" fmla="*/ 2428646 h 2838297"/>
                <a:gd name="connsiteX28" fmla="*/ 526695 w 526695"/>
                <a:gd name="connsiteY28" fmla="*/ 2454249 h 2838297"/>
                <a:gd name="connsiteX29" fmla="*/ 490119 w 526695"/>
                <a:gd name="connsiteY29" fmla="*/ 2553005 h 2838297"/>
                <a:gd name="connsiteX30" fmla="*/ 438912 w 526695"/>
                <a:gd name="connsiteY30" fmla="*/ 2670048 h 2838297"/>
                <a:gd name="connsiteX31" fmla="*/ 402336 w 526695"/>
                <a:gd name="connsiteY31" fmla="*/ 2750515 h 2838297"/>
                <a:gd name="connsiteX32" fmla="*/ 376733 w 526695"/>
                <a:gd name="connsiteY32" fmla="*/ 2790749 h 2838297"/>
                <a:gd name="connsiteX33" fmla="*/ 347472 w 526695"/>
                <a:gd name="connsiteY33" fmla="*/ 2823667 h 2838297"/>
                <a:gd name="connsiteX34" fmla="*/ 329184 w 526695"/>
                <a:gd name="connsiteY34" fmla="*/ 2834640 h 2838297"/>
                <a:gd name="connsiteX35" fmla="*/ 318211 w 526695"/>
                <a:gd name="connsiteY35" fmla="*/ 2838297 h 2838297"/>
                <a:gd name="connsiteX36" fmla="*/ 296266 w 526695"/>
                <a:gd name="connsiteY36" fmla="*/ 2830982 h 2838297"/>
                <a:gd name="connsiteX37" fmla="*/ 274320 w 526695"/>
                <a:gd name="connsiteY37" fmla="*/ 2809037 h 2838297"/>
                <a:gd name="connsiteX38" fmla="*/ 248717 w 526695"/>
                <a:gd name="connsiteY38" fmla="*/ 2750515 h 2838297"/>
                <a:gd name="connsiteX39" fmla="*/ 223114 w 526695"/>
                <a:gd name="connsiteY39" fmla="*/ 2699309 h 2838297"/>
                <a:gd name="connsiteX40" fmla="*/ 215799 w 526695"/>
                <a:gd name="connsiteY40" fmla="*/ 2209190 h 2838297"/>
                <a:gd name="connsiteX41" fmla="*/ 215799 w 526695"/>
                <a:gd name="connsiteY41" fmla="*/ 1960473 h 2838297"/>
                <a:gd name="connsiteX42" fmla="*/ 215799 w 526695"/>
                <a:gd name="connsiteY42" fmla="*/ 1393545 h 28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695" h="2838297">
                  <a:moveTo>
                    <a:pt x="215799" y="1393545"/>
                  </a:moveTo>
                  <a:lnTo>
                    <a:pt x="219456" y="929030"/>
                  </a:lnTo>
                  <a:lnTo>
                    <a:pt x="215799" y="490118"/>
                  </a:lnTo>
                  <a:lnTo>
                    <a:pt x="215799" y="329184"/>
                  </a:lnTo>
                  <a:lnTo>
                    <a:pt x="212141" y="281635"/>
                  </a:lnTo>
                  <a:lnTo>
                    <a:pt x="201168" y="248717"/>
                  </a:lnTo>
                  <a:lnTo>
                    <a:pt x="182880" y="215798"/>
                  </a:lnTo>
                  <a:lnTo>
                    <a:pt x="153619" y="171907"/>
                  </a:lnTo>
                  <a:lnTo>
                    <a:pt x="109728" y="131673"/>
                  </a:lnTo>
                  <a:lnTo>
                    <a:pt x="0" y="51206"/>
                  </a:lnTo>
                  <a:lnTo>
                    <a:pt x="296266" y="0"/>
                  </a:lnTo>
                  <a:lnTo>
                    <a:pt x="402336" y="135331"/>
                  </a:lnTo>
                  <a:lnTo>
                    <a:pt x="464515" y="212141"/>
                  </a:lnTo>
                  <a:lnTo>
                    <a:pt x="493776" y="252374"/>
                  </a:lnTo>
                  <a:lnTo>
                    <a:pt x="501091" y="270662"/>
                  </a:lnTo>
                  <a:lnTo>
                    <a:pt x="501091" y="285293"/>
                  </a:lnTo>
                  <a:lnTo>
                    <a:pt x="486461" y="336499"/>
                  </a:lnTo>
                  <a:lnTo>
                    <a:pt x="471831" y="420624"/>
                  </a:lnTo>
                  <a:lnTo>
                    <a:pt x="464515" y="471830"/>
                  </a:lnTo>
                  <a:lnTo>
                    <a:pt x="460858" y="566928"/>
                  </a:lnTo>
                  <a:lnTo>
                    <a:pt x="464515" y="782726"/>
                  </a:lnTo>
                  <a:lnTo>
                    <a:pt x="460858" y="1137513"/>
                  </a:lnTo>
                  <a:lnTo>
                    <a:pt x="464515" y="1353312"/>
                  </a:lnTo>
                  <a:lnTo>
                    <a:pt x="471831" y="1602029"/>
                  </a:lnTo>
                  <a:lnTo>
                    <a:pt x="482803" y="1825142"/>
                  </a:lnTo>
                  <a:lnTo>
                    <a:pt x="490119" y="1993392"/>
                  </a:lnTo>
                  <a:lnTo>
                    <a:pt x="512064" y="2286000"/>
                  </a:lnTo>
                  <a:lnTo>
                    <a:pt x="526695" y="2428646"/>
                  </a:lnTo>
                  <a:lnTo>
                    <a:pt x="526695" y="2454249"/>
                  </a:lnTo>
                  <a:lnTo>
                    <a:pt x="490119" y="2553005"/>
                  </a:lnTo>
                  <a:lnTo>
                    <a:pt x="438912" y="2670048"/>
                  </a:lnTo>
                  <a:lnTo>
                    <a:pt x="402336" y="2750515"/>
                  </a:lnTo>
                  <a:lnTo>
                    <a:pt x="376733" y="2790749"/>
                  </a:lnTo>
                  <a:lnTo>
                    <a:pt x="347472" y="2823667"/>
                  </a:lnTo>
                  <a:lnTo>
                    <a:pt x="329184" y="2834640"/>
                  </a:lnTo>
                  <a:lnTo>
                    <a:pt x="318211" y="2838297"/>
                  </a:lnTo>
                  <a:lnTo>
                    <a:pt x="296266" y="2830982"/>
                  </a:lnTo>
                  <a:lnTo>
                    <a:pt x="274320" y="2809037"/>
                  </a:lnTo>
                  <a:lnTo>
                    <a:pt x="248717" y="2750515"/>
                  </a:lnTo>
                  <a:lnTo>
                    <a:pt x="223114" y="2699309"/>
                  </a:lnTo>
                  <a:lnTo>
                    <a:pt x="215799" y="2209190"/>
                  </a:lnTo>
                  <a:lnTo>
                    <a:pt x="215799" y="1960473"/>
                  </a:lnTo>
                  <a:lnTo>
                    <a:pt x="215799" y="139354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7">
              <a:extLst>
                <a:ext uri="{FF2B5EF4-FFF2-40B4-BE49-F238E27FC236}">
                  <a16:creationId xmlns:a16="http://schemas.microsoft.com/office/drawing/2014/main" id="{EEEF20D6-AB07-4E4F-82E1-4FDB29ABFE07}"/>
                </a:ext>
              </a:extLst>
            </p:cNvPr>
            <p:cNvSpPr/>
            <p:nvPr/>
          </p:nvSpPr>
          <p:spPr>
            <a:xfrm>
              <a:off x="5227638" y="5170488"/>
              <a:ext cx="692150" cy="692150"/>
            </a:xfrm>
            <a:custGeom>
              <a:avLst/>
              <a:gdLst>
                <a:gd name="connsiteX0" fmla="*/ 304800 w 692944"/>
                <a:gd name="connsiteY0" fmla="*/ 119062 h 692944"/>
                <a:gd name="connsiteX1" fmla="*/ 485775 w 692944"/>
                <a:gd name="connsiteY1" fmla="*/ 197644 h 692944"/>
                <a:gd name="connsiteX2" fmla="*/ 540544 w 692944"/>
                <a:gd name="connsiteY2" fmla="*/ 221456 h 692944"/>
                <a:gd name="connsiteX3" fmla="*/ 573881 w 692944"/>
                <a:gd name="connsiteY3" fmla="*/ 230981 h 692944"/>
                <a:gd name="connsiteX4" fmla="*/ 600075 w 692944"/>
                <a:gd name="connsiteY4" fmla="*/ 230981 h 692944"/>
                <a:gd name="connsiteX5" fmla="*/ 626269 w 692944"/>
                <a:gd name="connsiteY5" fmla="*/ 219075 h 692944"/>
                <a:gd name="connsiteX6" fmla="*/ 638175 w 692944"/>
                <a:gd name="connsiteY6" fmla="*/ 204787 h 692944"/>
                <a:gd name="connsiteX7" fmla="*/ 642937 w 692944"/>
                <a:gd name="connsiteY7" fmla="*/ 97631 h 692944"/>
                <a:gd name="connsiteX8" fmla="*/ 692944 w 692944"/>
                <a:gd name="connsiteY8" fmla="*/ 692944 h 692944"/>
                <a:gd name="connsiteX9" fmla="*/ 669131 w 692944"/>
                <a:gd name="connsiteY9" fmla="*/ 635794 h 692944"/>
                <a:gd name="connsiteX10" fmla="*/ 642937 w 692944"/>
                <a:gd name="connsiteY10" fmla="*/ 590550 h 692944"/>
                <a:gd name="connsiteX11" fmla="*/ 607219 w 692944"/>
                <a:gd name="connsiteY11" fmla="*/ 538162 h 692944"/>
                <a:gd name="connsiteX12" fmla="*/ 547687 w 692944"/>
                <a:gd name="connsiteY12" fmla="*/ 469106 h 692944"/>
                <a:gd name="connsiteX13" fmla="*/ 492919 w 692944"/>
                <a:gd name="connsiteY13" fmla="*/ 416719 h 692944"/>
                <a:gd name="connsiteX14" fmla="*/ 435769 w 692944"/>
                <a:gd name="connsiteY14" fmla="*/ 369094 h 692944"/>
                <a:gd name="connsiteX15" fmla="*/ 361950 w 692944"/>
                <a:gd name="connsiteY15" fmla="*/ 307181 h 692944"/>
                <a:gd name="connsiteX16" fmla="*/ 273844 w 692944"/>
                <a:gd name="connsiteY16" fmla="*/ 242887 h 692944"/>
                <a:gd name="connsiteX17" fmla="*/ 190500 w 692944"/>
                <a:gd name="connsiteY17" fmla="*/ 178594 h 692944"/>
                <a:gd name="connsiteX18" fmla="*/ 90487 w 692944"/>
                <a:gd name="connsiteY18" fmla="*/ 107156 h 692944"/>
                <a:gd name="connsiteX19" fmla="*/ 35719 w 692944"/>
                <a:gd name="connsiteY19" fmla="*/ 66675 h 692944"/>
                <a:gd name="connsiteX20" fmla="*/ 2381 w 692944"/>
                <a:gd name="connsiteY20" fmla="*/ 35719 h 692944"/>
                <a:gd name="connsiteX21" fmla="*/ 0 w 692944"/>
                <a:gd name="connsiteY21" fmla="*/ 21431 h 692944"/>
                <a:gd name="connsiteX22" fmla="*/ 7144 w 692944"/>
                <a:gd name="connsiteY22" fmla="*/ 9525 h 692944"/>
                <a:gd name="connsiteX23" fmla="*/ 21431 w 692944"/>
                <a:gd name="connsiteY23" fmla="*/ 2381 h 692944"/>
                <a:gd name="connsiteX24" fmla="*/ 38100 w 692944"/>
                <a:gd name="connsiteY24" fmla="*/ 0 h 692944"/>
                <a:gd name="connsiteX25" fmla="*/ 64294 w 692944"/>
                <a:gd name="connsiteY25" fmla="*/ 0 h 692944"/>
                <a:gd name="connsiteX26" fmla="*/ 119062 w 692944"/>
                <a:gd name="connsiteY26" fmla="*/ 30956 h 692944"/>
                <a:gd name="connsiteX27" fmla="*/ 226219 w 692944"/>
                <a:gd name="connsiteY27" fmla="*/ 83344 h 692944"/>
                <a:gd name="connsiteX28" fmla="*/ 304800 w 692944"/>
                <a:gd name="connsiteY28" fmla="*/ 11906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92944">
                  <a:moveTo>
                    <a:pt x="304800" y="119062"/>
                  </a:moveTo>
                  <a:lnTo>
                    <a:pt x="485775" y="197644"/>
                  </a:lnTo>
                  <a:lnTo>
                    <a:pt x="540544" y="221456"/>
                  </a:lnTo>
                  <a:lnTo>
                    <a:pt x="573881" y="230981"/>
                  </a:lnTo>
                  <a:lnTo>
                    <a:pt x="600075" y="230981"/>
                  </a:lnTo>
                  <a:lnTo>
                    <a:pt x="626269" y="219075"/>
                  </a:lnTo>
                  <a:lnTo>
                    <a:pt x="638175" y="204787"/>
                  </a:lnTo>
                  <a:lnTo>
                    <a:pt x="642937" y="97631"/>
                  </a:lnTo>
                  <a:lnTo>
                    <a:pt x="692944" y="692944"/>
                  </a:lnTo>
                  <a:lnTo>
                    <a:pt x="669131" y="635794"/>
                  </a:lnTo>
                  <a:lnTo>
                    <a:pt x="642937" y="590550"/>
                  </a:lnTo>
                  <a:lnTo>
                    <a:pt x="607219" y="538162"/>
                  </a:lnTo>
                  <a:lnTo>
                    <a:pt x="547687" y="469106"/>
                  </a:lnTo>
                  <a:lnTo>
                    <a:pt x="492919" y="416719"/>
                  </a:lnTo>
                  <a:lnTo>
                    <a:pt x="435769" y="369094"/>
                  </a:lnTo>
                  <a:lnTo>
                    <a:pt x="361950" y="307181"/>
                  </a:lnTo>
                  <a:lnTo>
                    <a:pt x="273844" y="242887"/>
                  </a:lnTo>
                  <a:lnTo>
                    <a:pt x="190500" y="178594"/>
                  </a:lnTo>
                  <a:lnTo>
                    <a:pt x="90487" y="107156"/>
                  </a:lnTo>
                  <a:lnTo>
                    <a:pt x="35719" y="66675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38100" y="0"/>
                  </a:lnTo>
                  <a:lnTo>
                    <a:pt x="64294" y="0"/>
                  </a:lnTo>
                  <a:lnTo>
                    <a:pt x="119062" y="30956"/>
                  </a:lnTo>
                  <a:lnTo>
                    <a:pt x="226219" y="83344"/>
                  </a:lnTo>
                  <a:lnTo>
                    <a:pt x="304800" y="1190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EBFB9E2-7C2C-4CBD-A324-501A4ECC749B}"/>
              </a:ext>
            </a:extLst>
          </p:cNvPr>
          <p:cNvGrpSpPr/>
          <p:nvPr/>
        </p:nvGrpSpPr>
        <p:grpSpPr>
          <a:xfrm>
            <a:off x="3754438" y="1331913"/>
            <a:ext cx="4746626" cy="4572000"/>
            <a:chOff x="3754438" y="1331913"/>
            <a:chExt cx="4746626" cy="4572000"/>
          </a:xfrm>
          <a:solidFill>
            <a:schemeClr val="tx1"/>
          </a:solidFill>
        </p:grpSpPr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8125386F-3270-4B95-817F-CFF5BA76BED8}"/>
                </a:ext>
              </a:extLst>
            </p:cNvPr>
            <p:cNvSpPr/>
            <p:nvPr/>
          </p:nvSpPr>
          <p:spPr>
            <a:xfrm>
              <a:off x="3754438" y="1331913"/>
              <a:ext cx="2398712" cy="2387600"/>
            </a:xfrm>
            <a:custGeom>
              <a:avLst/>
              <a:gdLst>
                <a:gd name="connsiteX0" fmla="*/ 1755157 w 2399533"/>
                <a:gd name="connsiteY0" fmla="*/ 994180 h 2387259"/>
                <a:gd name="connsiteX1" fmla="*/ 1951539 w 2399533"/>
                <a:gd name="connsiteY1" fmla="*/ 770183 h 2387259"/>
                <a:gd name="connsiteX2" fmla="*/ 2129509 w 2399533"/>
                <a:gd name="connsiteY2" fmla="*/ 558459 h 2387259"/>
                <a:gd name="connsiteX3" fmla="*/ 2218494 w 2399533"/>
                <a:gd name="connsiteY3" fmla="*/ 444926 h 2387259"/>
                <a:gd name="connsiteX4" fmla="*/ 2267590 w 2399533"/>
                <a:gd name="connsiteY4" fmla="*/ 401968 h 2387259"/>
                <a:gd name="connsiteX5" fmla="*/ 2304411 w 2399533"/>
                <a:gd name="connsiteY5" fmla="*/ 398899 h 2387259"/>
                <a:gd name="connsiteX6" fmla="*/ 2341233 w 2399533"/>
                <a:gd name="connsiteY6" fmla="*/ 395831 h 2387259"/>
                <a:gd name="connsiteX7" fmla="*/ 2374986 w 2399533"/>
                <a:gd name="connsiteY7" fmla="*/ 383557 h 2387259"/>
                <a:gd name="connsiteX8" fmla="*/ 2393396 w 2399533"/>
                <a:gd name="connsiteY8" fmla="*/ 368215 h 2387259"/>
                <a:gd name="connsiteX9" fmla="*/ 2396465 w 2399533"/>
                <a:gd name="connsiteY9" fmla="*/ 352873 h 2387259"/>
                <a:gd name="connsiteX10" fmla="*/ 2399533 w 2399533"/>
                <a:gd name="connsiteY10" fmla="*/ 334462 h 2387259"/>
                <a:gd name="connsiteX11" fmla="*/ 2381123 w 2399533"/>
                <a:gd name="connsiteY11" fmla="*/ 279230 h 2387259"/>
                <a:gd name="connsiteX12" fmla="*/ 2378054 w 2399533"/>
                <a:gd name="connsiteY12" fmla="*/ 266956 h 2387259"/>
                <a:gd name="connsiteX13" fmla="*/ 2350438 w 2399533"/>
                <a:gd name="connsiteY13" fmla="*/ 242408 h 2387259"/>
                <a:gd name="connsiteX14" fmla="*/ 2292137 w 2399533"/>
                <a:gd name="connsiteY14" fmla="*/ 196381 h 2387259"/>
                <a:gd name="connsiteX15" fmla="*/ 2227700 w 2399533"/>
                <a:gd name="connsiteY15" fmla="*/ 147286 h 2387259"/>
                <a:gd name="connsiteX16" fmla="*/ 2163262 w 2399533"/>
                <a:gd name="connsiteY16" fmla="*/ 104328 h 2387259"/>
                <a:gd name="connsiteX17" fmla="*/ 2101893 w 2399533"/>
                <a:gd name="connsiteY17" fmla="*/ 67506 h 2387259"/>
                <a:gd name="connsiteX18" fmla="*/ 2019045 w 2399533"/>
                <a:gd name="connsiteY18" fmla="*/ 33753 h 2387259"/>
                <a:gd name="connsiteX19" fmla="*/ 1954607 w 2399533"/>
                <a:gd name="connsiteY19" fmla="*/ 12274 h 2387259"/>
                <a:gd name="connsiteX20" fmla="*/ 1850280 w 2399533"/>
                <a:gd name="connsiteY20" fmla="*/ 0 h 2387259"/>
                <a:gd name="connsiteX21" fmla="*/ 1822663 w 2399533"/>
                <a:gd name="connsiteY21" fmla="*/ 0 h 2387259"/>
                <a:gd name="connsiteX22" fmla="*/ 1807321 w 2399533"/>
                <a:gd name="connsiteY22" fmla="*/ 12274 h 2387259"/>
                <a:gd name="connsiteX23" fmla="*/ 1807321 w 2399533"/>
                <a:gd name="connsiteY23" fmla="*/ 27616 h 2387259"/>
                <a:gd name="connsiteX24" fmla="*/ 1819595 w 2399533"/>
                <a:gd name="connsiteY24" fmla="*/ 49095 h 2387259"/>
                <a:gd name="connsiteX25" fmla="*/ 1874827 w 2399533"/>
                <a:gd name="connsiteY25" fmla="*/ 92054 h 2387259"/>
                <a:gd name="connsiteX26" fmla="*/ 1905512 w 2399533"/>
                <a:gd name="connsiteY26" fmla="*/ 122738 h 2387259"/>
                <a:gd name="connsiteX27" fmla="*/ 1920854 w 2399533"/>
                <a:gd name="connsiteY27" fmla="*/ 150354 h 2387259"/>
                <a:gd name="connsiteX28" fmla="*/ 1926991 w 2399533"/>
                <a:gd name="connsiteY28" fmla="*/ 165697 h 2387259"/>
                <a:gd name="connsiteX29" fmla="*/ 1930059 w 2399533"/>
                <a:gd name="connsiteY29" fmla="*/ 184107 h 2387259"/>
                <a:gd name="connsiteX30" fmla="*/ 1930059 w 2399533"/>
                <a:gd name="connsiteY30" fmla="*/ 211724 h 2387259"/>
                <a:gd name="connsiteX31" fmla="*/ 1911649 w 2399533"/>
                <a:gd name="connsiteY31" fmla="*/ 273093 h 2387259"/>
                <a:gd name="connsiteX32" fmla="*/ 1868690 w 2399533"/>
                <a:gd name="connsiteY32" fmla="*/ 355941 h 2387259"/>
                <a:gd name="connsiteX33" fmla="*/ 1767431 w 2399533"/>
                <a:gd name="connsiteY33" fmla="*/ 521638 h 2387259"/>
                <a:gd name="connsiteX34" fmla="*/ 1641625 w 2399533"/>
                <a:gd name="connsiteY34" fmla="*/ 696540 h 2387259"/>
                <a:gd name="connsiteX35" fmla="*/ 1466723 w 2399533"/>
                <a:gd name="connsiteY35" fmla="*/ 920537 h 2387259"/>
                <a:gd name="connsiteX36" fmla="*/ 1310231 w 2399533"/>
                <a:gd name="connsiteY36" fmla="*/ 1113850 h 2387259"/>
                <a:gd name="connsiteX37" fmla="*/ 1172151 w 2399533"/>
                <a:gd name="connsiteY37" fmla="*/ 1270341 h 2387259"/>
                <a:gd name="connsiteX38" fmla="*/ 1009523 w 2399533"/>
                <a:gd name="connsiteY38" fmla="*/ 1448311 h 2387259"/>
                <a:gd name="connsiteX39" fmla="*/ 862237 w 2399533"/>
                <a:gd name="connsiteY39" fmla="*/ 1598666 h 2387259"/>
                <a:gd name="connsiteX40" fmla="*/ 675061 w 2399533"/>
                <a:gd name="connsiteY40" fmla="*/ 1782773 h 2387259"/>
                <a:gd name="connsiteX41" fmla="*/ 509364 w 2399533"/>
                <a:gd name="connsiteY41" fmla="*/ 1926991 h 2387259"/>
                <a:gd name="connsiteX42" fmla="*/ 380489 w 2399533"/>
                <a:gd name="connsiteY42" fmla="*/ 2046660 h 2387259"/>
                <a:gd name="connsiteX43" fmla="*/ 196382 w 2399533"/>
                <a:gd name="connsiteY43" fmla="*/ 2197015 h 2387259"/>
                <a:gd name="connsiteX44" fmla="*/ 21480 w 2399533"/>
                <a:gd name="connsiteY44" fmla="*/ 2335095 h 2387259"/>
                <a:gd name="connsiteX45" fmla="*/ 3069 w 2399533"/>
                <a:gd name="connsiteY45" fmla="*/ 2359643 h 2387259"/>
                <a:gd name="connsiteX46" fmla="*/ 0 w 2399533"/>
                <a:gd name="connsiteY46" fmla="*/ 2378054 h 2387259"/>
                <a:gd name="connsiteX47" fmla="*/ 9206 w 2399533"/>
                <a:gd name="connsiteY47" fmla="*/ 2387259 h 2387259"/>
                <a:gd name="connsiteX48" fmla="*/ 30685 w 2399533"/>
                <a:gd name="connsiteY48" fmla="*/ 2387259 h 2387259"/>
                <a:gd name="connsiteX49" fmla="*/ 98191 w 2399533"/>
                <a:gd name="connsiteY49" fmla="*/ 2359643 h 2387259"/>
                <a:gd name="connsiteX50" fmla="*/ 257751 w 2399533"/>
                <a:gd name="connsiteY50" fmla="*/ 2264521 h 2387259"/>
                <a:gd name="connsiteX51" fmla="*/ 429584 w 2399533"/>
                <a:gd name="connsiteY51" fmla="*/ 2160193 h 2387259"/>
                <a:gd name="connsiteX52" fmla="*/ 656650 w 2399533"/>
                <a:gd name="connsiteY52" fmla="*/ 2006771 h 2387259"/>
                <a:gd name="connsiteX53" fmla="*/ 1012591 w 2399533"/>
                <a:gd name="connsiteY53" fmla="*/ 1727541 h 2387259"/>
                <a:gd name="connsiteX54" fmla="*/ 1166014 w 2399533"/>
                <a:gd name="connsiteY54" fmla="*/ 1592529 h 2387259"/>
                <a:gd name="connsiteX55" fmla="*/ 1371600 w 2399533"/>
                <a:gd name="connsiteY55" fmla="*/ 1399216 h 2387259"/>
                <a:gd name="connsiteX56" fmla="*/ 1555708 w 2399533"/>
                <a:gd name="connsiteY56" fmla="*/ 1212040 h 2387259"/>
                <a:gd name="connsiteX57" fmla="*/ 1755157 w 2399533"/>
                <a:gd name="connsiteY57" fmla="*/ 994180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9533" h="2387259">
                  <a:moveTo>
                    <a:pt x="1755157" y="994180"/>
                  </a:moveTo>
                  <a:lnTo>
                    <a:pt x="1951539" y="770183"/>
                  </a:lnTo>
                  <a:lnTo>
                    <a:pt x="2129509" y="558459"/>
                  </a:lnTo>
                  <a:lnTo>
                    <a:pt x="2218494" y="444926"/>
                  </a:lnTo>
                  <a:lnTo>
                    <a:pt x="2267590" y="401968"/>
                  </a:lnTo>
                  <a:lnTo>
                    <a:pt x="2304411" y="398899"/>
                  </a:lnTo>
                  <a:lnTo>
                    <a:pt x="2341233" y="395831"/>
                  </a:lnTo>
                  <a:lnTo>
                    <a:pt x="2374986" y="383557"/>
                  </a:lnTo>
                  <a:lnTo>
                    <a:pt x="2393396" y="368215"/>
                  </a:lnTo>
                  <a:lnTo>
                    <a:pt x="2396465" y="352873"/>
                  </a:lnTo>
                  <a:lnTo>
                    <a:pt x="2399533" y="334462"/>
                  </a:lnTo>
                  <a:lnTo>
                    <a:pt x="2381123" y="279230"/>
                  </a:lnTo>
                  <a:lnTo>
                    <a:pt x="2378054" y="266956"/>
                  </a:lnTo>
                  <a:lnTo>
                    <a:pt x="2350438" y="242408"/>
                  </a:lnTo>
                  <a:lnTo>
                    <a:pt x="2292137" y="196381"/>
                  </a:lnTo>
                  <a:lnTo>
                    <a:pt x="2227700" y="147286"/>
                  </a:lnTo>
                  <a:lnTo>
                    <a:pt x="2163262" y="104328"/>
                  </a:lnTo>
                  <a:lnTo>
                    <a:pt x="2101893" y="67506"/>
                  </a:lnTo>
                  <a:lnTo>
                    <a:pt x="2019045" y="33753"/>
                  </a:lnTo>
                  <a:lnTo>
                    <a:pt x="1954607" y="12274"/>
                  </a:lnTo>
                  <a:lnTo>
                    <a:pt x="1850280" y="0"/>
                  </a:lnTo>
                  <a:lnTo>
                    <a:pt x="1822663" y="0"/>
                  </a:lnTo>
                  <a:lnTo>
                    <a:pt x="1807321" y="12274"/>
                  </a:lnTo>
                  <a:lnTo>
                    <a:pt x="1807321" y="27616"/>
                  </a:lnTo>
                  <a:lnTo>
                    <a:pt x="1819595" y="49095"/>
                  </a:lnTo>
                  <a:lnTo>
                    <a:pt x="1874827" y="92054"/>
                  </a:lnTo>
                  <a:lnTo>
                    <a:pt x="1905512" y="122738"/>
                  </a:lnTo>
                  <a:lnTo>
                    <a:pt x="1920854" y="150354"/>
                  </a:lnTo>
                  <a:lnTo>
                    <a:pt x="1926991" y="165697"/>
                  </a:lnTo>
                  <a:lnTo>
                    <a:pt x="1930059" y="184107"/>
                  </a:lnTo>
                  <a:lnTo>
                    <a:pt x="1930059" y="211724"/>
                  </a:lnTo>
                  <a:lnTo>
                    <a:pt x="1911649" y="273093"/>
                  </a:lnTo>
                  <a:lnTo>
                    <a:pt x="1868690" y="355941"/>
                  </a:lnTo>
                  <a:lnTo>
                    <a:pt x="1767431" y="521638"/>
                  </a:lnTo>
                  <a:lnTo>
                    <a:pt x="1641625" y="696540"/>
                  </a:lnTo>
                  <a:lnTo>
                    <a:pt x="1466723" y="920537"/>
                  </a:lnTo>
                  <a:lnTo>
                    <a:pt x="1310231" y="1113850"/>
                  </a:lnTo>
                  <a:lnTo>
                    <a:pt x="1172151" y="1270341"/>
                  </a:lnTo>
                  <a:lnTo>
                    <a:pt x="1009523" y="1448311"/>
                  </a:lnTo>
                  <a:lnTo>
                    <a:pt x="862237" y="1598666"/>
                  </a:lnTo>
                  <a:lnTo>
                    <a:pt x="675061" y="1782773"/>
                  </a:lnTo>
                  <a:lnTo>
                    <a:pt x="509364" y="1926991"/>
                  </a:lnTo>
                  <a:lnTo>
                    <a:pt x="380489" y="2046660"/>
                  </a:lnTo>
                  <a:lnTo>
                    <a:pt x="196382" y="2197015"/>
                  </a:lnTo>
                  <a:lnTo>
                    <a:pt x="21480" y="2335095"/>
                  </a:lnTo>
                  <a:lnTo>
                    <a:pt x="3069" y="2359643"/>
                  </a:lnTo>
                  <a:lnTo>
                    <a:pt x="0" y="2378054"/>
                  </a:lnTo>
                  <a:lnTo>
                    <a:pt x="9206" y="2387259"/>
                  </a:lnTo>
                  <a:lnTo>
                    <a:pt x="30685" y="2387259"/>
                  </a:lnTo>
                  <a:lnTo>
                    <a:pt x="98191" y="2359643"/>
                  </a:lnTo>
                  <a:lnTo>
                    <a:pt x="257751" y="2264521"/>
                  </a:lnTo>
                  <a:lnTo>
                    <a:pt x="429584" y="2160193"/>
                  </a:lnTo>
                  <a:lnTo>
                    <a:pt x="656650" y="2006771"/>
                  </a:lnTo>
                  <a:lnTo>
                    <a:pt x="1012591" y="1727541"/>
                  </a:lnTo>
                  <a:lnTo>
                    <a:pt x="1166014" y="1592529"/>
                  </a:lnTo>
                  <a:lnTo>
                    <a:pt x="1371600" y="1399216"/>
                  </a:lnTo>
                  <a:lnTo>
                    <a:pt x="1555708" y="1212040"/>
                  </a:lnTo>
                  <a:lnTo>
                    <a:pt x="1755157" y="994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72049C73-8108-441B-89E7-F1084F8B182B}"/>
                </a:ext>
              </a:extLst>
            </p:cNvPr>
            <p:cNvSpPr/>
            <p:nvPr/>
          </p:nvSpPr>
          <p:spPr>
            <a:xfrm>
              <a:off x="5043488" y="2811464"/>
              <a:ext cx="1797050" cy="396875"/>
            </a:xfrm>
            <a:custGeom>
              <a:avLst/>
              <a:gdLst>
                <a:gd name="connsiteX0" fmla="*/ 771525 w 1797843"/>
                <a:gd name="connsiteY0" fmla="*/ 138113 h 395288"/>
                <a:gd name="connsiteX1" fmla="*/ 1042987 w 1797843"/>
                <a:gd name="connsiteY1" fmla="*/ 90488 h 395288"/>
                <a:gd name="connsiteX2" fmla="*/ 1188243 w 1797843"/>
                <a:gd name="connsiteY2" fmla="*/ 66675 h 395288"/>
                <a:gd name="connsiteX3" fmla="*/ 1238250 w 1797843"/>
                <a:gd name="connsiteY3" fmla="*/ 57150 h 395288"/>
                <a:gd name="connsiteX4" fmla="*/ 1281112 w 1797843"/>
                <a:gd name="connsiteY4" fmla="*/ 42863 h 395288"/>
                <a:gd name="connsiteX5" fmla="*/ 1323975 w 1797843"/>
                <a:gd name="connsiteY5" fmla="*/ 21432 h 395288"/>
                <a:gd name="connsiteX6" fmla="*/ 1352550 w 1797843"/>
                <a:gd name="connsiteY6" fmla="*/ 2382 h 395288"/>
                <a:gd name="connsiteX7" fmla="*/ 1364456 w 1797843"/>
                <a:gd name="connsiteY7" fmla="*/ 0 h 395288"/>
                <a:gd name="connsiteX8" fmla="*/ 1419225 w 1797843"/>
                <a:gd name="connsiteY8" fmla="*/ 2382 h 395288"/>
                <a:gd name="connsiteX9" fmla="*/ 1483518 w 1797843"/>
                <a:gd name="connsiteY9" fmla="*/ 14288 h 395288"/>
                <a:gd name="connsiteX10" fmla="*/ 1552575 w 1797843"/>
                <a:gd name="connsiteY10" fmla="*/ 30957 h 395288"/>
                <a:gd name="connsiteX11" fmla="*/ 1654968 w 1797843"/>
                <a:gd name="connsiteY11" fmla="*/ 57150 h 395288"/>
                <a:gd name="connsiteX12" fmla="*/ 1704975 w 1797843"/>
                <a:gd name="connsiteY12" fmla="*/ 71438 h 395288"/>
                <a:gd name="connsiteX13" fmla="*/ 1747837 w 1797843"/>
                <a:gd name="connsiteY13" fmla="*/ 85725 h 395288"/>
                <a:gd name="connsiteX14" fmla="*/ 1766887 w 1797843"/>
                <a:gd name="connsiteY14" fmla="*/ 97632 h 395288"/>
                <a:gd name="connsiteX15" fmla="*/ 1776412 w 1797843"/>
                <a:gd name="connsiteY15" fmla="*/ 107157 h 395288"/>
                <a:gd name="connsiteX16" fmla="*/ 1788318 w 1797843"/>
                <a:gd name="connsiteY16" fmla="*/ 121444 h 395288"/>
                <a:gd name="connsiteX17" fmla="*/ 1797843 w 1797843"/>
                <a:gd name="connsiteY17" fmla="*/ 147638 h 395288"/>
                <a:gd name="connsiteX18" fmla="*/ 1797843 w 1797843"/>
                <a:gd name="connsiteY18" fmla="*/ 166688 h 395288"/>
                <a:gd name="connsiteX19" fmla="*/ 1781175 w 1797843"/>
                <a:gd name="connsiteY19" fmla="*/ 195263 h 395288"/>
                <a:gd name="connsiteX20" fmla="*/ 1757362 w 1797843"/>
                <a:gd name="connsiteY20" fmla="*/ 216694 h 395288"/>
                <a:gd name="connsiteX21" fmla="*/ 1716881 w 1797843"/>
                <a:gd name="connsiteY21" fmla="*/ 233363 h 395288"/>
                <a:gd name="connsiteX22" fmla="*/ 1674018 w 1797843"/>
                <a:gd name="connsiteY22" fmla="*/ 242888 h 395288"/>
                <a:gd name="connsiteX23" fmla="*/ 1616868 w 1797843"/>
                <a:gd name="connsiteY23" fmla="*/ 242888 h 395288"/>
                <a:gd name="connsiteX24" fmla="*/ 1516856 w 1797843"/>
                <a:gd name="connsiteY24" fmla="*/ 238125 h 395288"/>
                <a:gd name="connsiteX25" fmla="*/ 1452562 w 1797843"/>
                <a:gd name="connsiteY25" fmla="*/ 240507 h 395288"/>
                <a:gd name="connsiteX26" fmla="*/ 1266825 w 1797843"/>
                <a:gd name="connsiteY26" fmla="*/ 257175 h 395288"/>
                <a:gd name="connsiteX27" fmla="*/ 1050131 w 1797843"/>
                <a:gd name="connsiteY27" fmla="*/ 285750 h 395288"/>
                <a:gd name="connsiteX28" fmla="*/ 909637 w 1797843"/>
                <a:gd name="connsiteY28" fmla="*/ 307182 h 395288"/>
                <a:gd name="connsiteX29" fmla="*/ 619125 w 1797843"/>
                <a:gd name="connsiteY29" fmla="*/ 354807 h 395288"/>
                <a:gd name="connsiteX30" fmla="*/ 450056 w 1797843"/>
                <a:gd name="connsiteY30" fmla="*/ 373857 h 395288"/>
                <a:gd name="connsiteX31" fmla="*/ 373856 w 1797843"/>
                <a:gd name="connsiteY31" fmla="*/ 385763 h 395288"/>
                <a:gd name="connsiteX32" fmla="*/ 314325 w 1797843"/>
                <a:gd name="connsiteY32" fmla="*/ 395288 h 395288"/>
                <a:gd name="connsiteX33" fmla="*/ 297656 w 1797843"/>
                <a:gd name="connsiteY33" fmla="*/ 395288 h 395288"/>
                <a:gd name="connsiteX34" fmla="*/ 259556 w 1797843"/>
                <a:gd name="connsiteY34" fmla="*/ 376238 h 395288"/>
                <a:gd name="connsiteX35" fmla="*/ 185737 w 1797843"/>
                <a:gd name="connsiteY35" fmla="*/ 316707 h 395288"/>
                <a:gd name="connsiteX36" fmla="*/ 97631 w 1797843"/>
                <a:gd name="connsiteY36" fmla="*/ 219075 h 395288"/>
                <a:gd name="connsiteX37" fmla="*/ 28575 w 1797843"/>
                <a:gd name="connsiteY37" fmla="*/ 142875 h 395288"/>
                <a:gd name="connsiteX38" fmla="*/ 7143 w 1797843"/>
                <a:gd name="connsiteY38" fmla="*/ 109538 h 395288"/>
                <a:gd name="connsiteX39" fmla="*/ 0 w 1797843"/>
                <a:gd name="connsiteY39" fmla="*/ 80963 h 395288"/>
                <a:gd name="connsiteX40" fmla="*/ 9525 w 1797843"/>
                <a:gd name="connsiteY40" fmla="*/ 66675 h 395288"/>
                <a:gd name="connsiteX41" fmla="*/ 28575 w 1797843"/>
                <a:gd name="connsiteY41" fmla="*/ 66675 h 395288"/>
                <a:gd name="connsiteX42" fmla="*/ 66675 w 1797843"/>
                <a:gd name="connsiteY42" fmla="*/ 83344 h 395288"/>
                <a:gd name="connsiteX43" fmla="*/ 92868 w 1797843"/>
                <a:gd name="connsiteY43" fmla="*/ 107157 h 395288"/>
                <a:gd name="connsiteX44" fmla="*/ 142875 w 1797843"/>
                <a:gd name="connsiteY44" fmla="*/ 142875 h 395288"/>
                <a:gd name="connsiteX45" fmla="*/ 180975 w 1797843"/>
                <a:gd name="connsiteY45" fmla="*/ 161925 h 395288"/>
                <a:gd name="connsiteX46" fmla="*/ 211931 w 1797843"/>
                <a:gd name="connsiteY46" fmla="*/ 176213 h 395288"/>
                <a:gd name="connsiteX47" fmla="*/ 250031 w 1797843"/>
                <a:gd name="connsiteY47" fmla="*/ 190500 h 395288"/>
                <a:gd name="connsiteX48" fmla="*/ 288131 w 1797843"/>
                <a:gd name="connsiteY48" fmla="*/ 200025 h 395288"/>
                <a:gd name="connsiteX49" fmla="*/ 340518 w 1797843"/>
                <a:gd name="connsiteY49" fmla="*/ 204788 h 395288"/>
                <a:gd name="connsiteX50" fmla="*/ 407193 w 1797843"/>
                <a:gd name="connsiteY50" fmla="*/ 197644 h 395288"/>
                <a:gd name="connsiteX51" fmla="*/ 583406 w 1797843"/>
                <a:gd name="connsiteY51" fmla="*/ 171450 h 395288"/>
                <a:gd name="connsiteX52" fmla="*/ 771525 w 1797843"/>
                <a:gd name="connsiteY52" fmla="*/ 13811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97843" h="395288">
                  <a:moveTo>
                    <a:pt x="771525" y="138113"/>
                  </a:moveTo>
                  <a:lnTo>
                    <a:pt x="1042987" y="90488"/>
                  </a:lnTo>
                  <a:lnTo>
                    <a:pt x="1188243" y="66675"/>
                  </a:lnTo>
                  <a:lnTo>
                    <a:pt x="1238250" y="57150"/>
                  </a:lnTo>
                  <a:lnTo>
                    <a:pt x="1281112" y="42863"/>
                  </a:lnTo>
                  <a:lnTo>
                    <a:pt x="1323975" y="21432"/>
                  </a:lnTo>
                  <a:lnTo>
                    <a:pt x="1352550" y="2382"/>
                  </a:lnTo>
                  <a:lnTo>
                    <a:pt x="1364456" y="0"/>
                  </a:lnTo>
                  <a:lnTo>
                    <a:pt x="1419225" y="2382"/>
                  </a:lnTo>
                  <a:lnTo>
                    <a:pt x="1483518" y="14288"/>
                  </a:lnTo>
                  <a:lnTo>
                    <a:pt x="1552575" y="30957"/>
                  </a:lnTo>
                  <a:lnTo>
                    <a:pt x="1654968" y="57150"/>
                  </a:lnTo>
                  <a:lnTo>
                    <a:pt x="1704975" y="71438"/>
                  </a:lnTo>
                  <a:lnTo>
                    <a:pt x="1747837" y="85725"/>
                  </a:lnTo>
                  <a:lnTo>
                    <a:pt x="1766887" y="97632"/>
                  </a:lnTo>
                  <a:lnTo>
                    <a:pt x="1776412" y="107157"/>
                  </a:lnTo>
                  <a:lnTo>
                    <a:pt x="1788318" y="121444"/>
                  </a:lnTo>
                  <a:lnTo>
                    <a:pt x="1797843" y="147638"/>
                  </a:lnTo>
                  <a:lnTo>
                    <a:pt x="1797843" y="166688"/>
                  </a:lnTo>
                  <a:lnTo>
                    <a:pt x="1781175" y="195263"/>
                  </a:lnTo>
                  <a:lnTo>
                    <a:pt x="1757362" y="216694"/>
                  </a:lnTo>
                  <a:lnTo>
                    <a:pt x="1716881" y="233363"/>
                  </a:lnTo>
                  <a:lnTo>
                    <a:pt x="1674018" y="242888"/>
                  </a:lnTo>
                  <a:lnTo>
                    <a:pt x="1616868" y="242888"/>
                  </a:lnTo>
                  <a:lnTo>
                    <a:pt x="1516856" y="238125"/>
                  </a:lnTo>
                  <a:lnTo>
                    <a:pt x="1452562" y="240507"/>
                  </a:lnTo>
                  <a:lnTo>
                    <a:pt x="1266825" y="257175"/>
                  </a:lnTo>
                  <a:lnTo>
                    <a:pt x="1050131" y="285750"/>
                  </a:lnTo>
                  <a:lnTo>
                    <a:pt x="909637" y="307182"/>
                  </a:lnTo>
                  <a:lnTo>
                    <a:pt x="619125" y="354807"/>
                  </a:lnTo>
                  <a:lnTo>
                    <a:pt x="450056" y="373857"/>
                  </a:lnTo>
                  <a:lnTo>
                    <a:pt x="373856" y="385763"/>
                  </a:lnTo>
                  <a:lnTo>
                    <a:pt x="314325" y="395288"/>
                  </a:lnTo>
                  <a:lnTo>
                    <a:pt x="297656" y="395288"/>
                  </a:lnTo>
                  <a:lnTo>
                    <a:pt x="259556" y="376238"/>
                  </a:lnTo>
                  <a:lnTo>
                    <a:pt x="185737" y="316707"/>
                  </a:lnTo>
                  <a:lnTo>
                    <a:pt x="97631" y="219075"/>
                  </a:lnTo>
                  <a:lnTo>
                    <a:pt x="28575" y="142875"/>
                  </a:lnTo>
                  <a:lnTo>
                    <a:pt x="7143" y="109538"/>
                  </a:lnTo>
                  <a:lnTo>
                    <a:pt x="0" y="80963"/>
                  </a:lnTo>
                  <a:lnTo>
                    <a:pt x="9525" y="66675"/>
                  </a:lnTo>
                  <a:lnTo>
                    <a:pt x="28575" y="66675"/>
                  </a:lnTo>
                  <a:lnTo>
                    <a:pt x="66675" y="83344"/>
                  </a:lnTo>
                  <a:lnTo>
                    <a:pt x="92868" y="107157"/>
                  </a:lnTo>
                  <a:lnTo>
                    <a:pt x="142875" y="142875"/>
                  </a:lnTo>
                  <a:lnTo>
                    <a:pt x="180975" y="161925"/>
                  </a:lnTo>
                  <a:lnTo>
                    <a:pt x="211931" y="176213"/>
                  </a:lnTo>
                  <a:lnTo>
                    <a:pt x="250031" y="190500"/>
                  </a:lnTo>
                  <a:lnTo>
                    <a:pt x="288131" y="200025"/>
                  </a:lnTo>
                  <a:lnTo>
                    <a:pt x="340518" y="204788"/>
                  </a:lnTo>
                  <a:lnTo>
                    <a:pt x="407193" y="197644"/>
                  </a:lnTo>
                  <a:lnTo>
                    <a:pt x="583406" y="171450"/>
                  </a:lnTo>
                  <a:lnTo>
                    <a:pt x="771525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9">
              <a:extLst>
                <a:ext uri="{FF2B5EF4-FFF2-40B4-BE49-F238E27FC236}">
                  <a16:creationId xmlns:a16="http://schemas.microsoft.com/office/drawing/2014/main" id="{04424D71-DB7F-4794-840A-E5784DB11131}"/>
                </a:ext>
              </a:extLst>
            </p:cNvPr>
            <p:cNvSpPr/>
            <p:nvPr/>
          </p:nvSpPr>
          <p:spPr>
            <a:xfrm>
              <a:off x="6700838" y="4530726"/>
              <a:ext cx="1111250" cy="1171575"/>
            </a:xfrm>
            <a:custGeom>
              <a:avLst/>
              <a:gdLst>
                <a:gd name="connsiteX0" fmla="*/ 422427 w 1110159"/>
                <a:gd name="connsiteY0" fmla="*/ 502276 h 1171977"/>
                <a:gd name="connsiteX1" fmla="*/ 309093 w 1110159"/>
                <a:gd name="connsiteY1" fmla="*/ 373487 h 1171977"/>
                <a:gd name="connsiteX2" fmla="*/ 213789 w 1110159"/>
                <a:gd name="connsiteY2" fmla="*/ 267880 h 1171977"/>
                <a:gd name="connsiteX3" fmla="*/ 108182 w 1110159"/>
                <a:gd name="connsiteY3" fmla="*/ 162273 h 1171977"/>
                <a:gd name="connsiteX4" fmla="*/ 23182 w 1110159"/>
                <a:gd name="connsiteY4" fmla="*/ 69546 h 1171977"/>
                <a:gd name="connsiteX5" fmla="*/ 2575 w 1110159"/>
                <a:gd name="connsiteY5" fmla="*/ 38636 h 1171977"/>
                <a:gd name="connsiteX6" fmla="*/ 0 w 1110159"/>
                <a:gd name="connsiteY6" fmla="*/ 15454 h 1171977"/>
                <a:gd name="connsiteX7" fmla="*/ 5151 w 1110159"/>
                <a:gd name="connsiteY7" fmla="*/ 5151 h 1171977"/>
                <a:gd name="connsiteX8" fmla="*/ 18030 w 1110159"/>
                <a:gd name="connsiteY8" fmla="*/ 0 h 1171977"/>
                <a:gd name="connsiteX9" fmla="*/ 43788 w 1110159"/>
                <a:gd name="connsiteY9" fmla="*/ 7727 h 1171977"/>
                <a:gd name="connsiteX10" fmla="*/ 82424 w 1110159"/>
                <a:gd name="connsiteY10" fmla="*/ 28333 h 1171977"/>
                <a:gd name="connsiteX11" fmla="*/ 198334 w 1110159"/>
                <a:gd name="connsiteY11" fmla="*/ 97879 h 1171977"/>
                <a:gd name="connsiteX12" fmla="*/ 342578 w 1110159"/>
                <a:gd name="connsiteY12" fmla="*/ 180304 h 1171977"/>
                <a:gd name="connsiteX13" fmla="*/ 468791 w 1110159"/>
                <a:gd name="connsiteY13" fmla="*/ 255001 h 1171977"/>
                <a:gd name="connsiteX14" fmla="*/ 571822 w 1110159"/>
                <a:gd name="connsiteY14" fmla="*/ 314244 h 1171977"/>
                <a:gd name="connsiteX15" fmla="*/ 685156 w 1110159"/>
                <a:gd name="connsiteY15" fmla="*/ 381214 h 1171977"/>
                <a:gd name="connsiteX16" fmla="*/ 795914 w 1110159"/>
                <a:gd name="connsiteY16" fmla="*/ 443033 h 1171977"/>
                <a:gd name="connsiteX17" fmla="*/ 855157 w 1110159"/>
                <a:gd name="connsiteY17" fmla="*/ 476518 h 1171977"/>
                <a:gd name="connsiteX18" fmla="*/ 893793 w 1110159"/>
                <a:gd name="connsiteY18" fmla="*/ 497124 h 1171977"/>
                <a:gd name="connsiteX19" fmla="*/ 914400 w 1110159"/>
                <a:gd name="connsiteY19" fmla="*/ 512579 h 1171977"/>
                <a:gd name="connsiteX20" fmla="*/ 942733 w 1110159"/>
                <a:gd name="connsiteY20" fmla="*/ 543488 h 1171977"/>
                <a:gd name="connsiteX21" fmla="*/ 971067 w 1110159"/>
                <a:gd name="connsiteY21" fmla="*/ 579549 h 1171977"/>
                <a:gd name="connsiteX22" fmla="*/ 1001976 w 1110159"/>
                <a:gd name="connsiteY22" fmla="*/ 631064 h 1171977"/>
                <a:gd name="connsiteX23" fmla="*/ 1030310 w 1110159"/>
                <a:gd name="connsiteY23" fmla="*/ 690307 h 1171977"/>
                <a:gd name="connsiteX24" fmla="*/ 1045764 w 1110159"/>
                <a:gd name="connsiteY24" fmla="*/ 734095 h 1171977"/>
                <a:gd name="connsiteX25" fmla="*/ 1066370 w 1110159"/>
                <a:gd name="connsiteY25" fmla="*/ 798490 h 1171977"/>
                <a:gd name="connsiteX26" fmla="*/ 1089552 w 1110159"/>
                <a:gd name="connsiteY26" fmla="*/ 880915 h 1171977"/>
                <a:gd name="connsiteX27" fmla="*/ 1105007 w 1110159"/>
                <a:gd name="connsiteY27" fmla="*/ 953036 h 1171977"/>
                <a:gd name="connsiteX28" fmla="*/ 1110159 w 1110159"/>
                <a:gd name="connsiteY28" fmla="*/ 1014855 h 1171977"/>
                <a:gd name="connsiteX29" fmla="*/ 1110159 w 1110159"/>
                <a:gd name="connsiteY29" fmla="*/ 1056067 h 1171977"/>
                <a:gd name="connsiteX30" fmla="*/ 1105007 w 1110159"/>
                <a:gd name="connsiteY30" fmla="*/ 1092128 h 1171977"/>
                <a:gd name="connsiteX31" fmla="*/ 1086977 w 1110159"/>
                <a:gd name="connsiteY31" fmla="*/ 1128189 h 1171977"/>
                <a:gd name="connsiteX32" fmla="*/ 1056067 w 1110159"/>
                <a:gd name="connsiteY32" fmla="*/ 1153947 h 1171977"/>
                <a:gd name="connsiteX33" fmla="*/ 1020006 w 1110159"/>
                <a:gd name="connsiteY33" fmla="*/ 1171977 h 1171977"/>
                <a:gd name="connsiteX34" fmla="*/ 991673 w 1110159"/>
                <a:gd name="connsiteY34" fmla="*/ 1171977 h 1171977"/>
                <a:gd name="connsiteX35" fmla="*/ 950461 w 1110159"/>
                <a:gd name="connsiteY35" fmla="*/ 1161674 h 1171977"/>
                <a:gd name="connsiteX36" fmla="*/ 906672 w 1110159"/>
                <a:gd name="connsiteY36" fmla="*/ 1141068 h 1171977"/>
                <a:gd name="connsiteX37" fmla="*/ 870612 w 1110159"/>
                <a:gd name="connsiteY37" fmla="*/ 1107583 h 1171977"/>
                <a:gd name="connsiteX38" fmla="*/ 808793 w 1110159"/>
                <a:gd name="connsiteY38" fmla="*/ 1030309 h 1171977"/>
                <a:gd name="connsiteX39" fmla="*/ 726368 w 1110159"/>
                <a:gd name="connsiteY39" fmla="*/ 901521 h 1171977"/>
                <a:gd name="connsiteX40" fmla="*/ 682580 w 1110159"/>
                <a:gd name="connsiteY40" fmla="*/ 826823 h 1171977"/>
                <a:gd name="connsiteX41" fmla="*/ 558943 w 1110159"/>
                <a:gd name="connsiteY41" fmla="*/ 669701 h 1171977"/>
                <a:gd name="connsiteX42" fmla="*/ 422427 w 1110159"/>
                <a:gd name="connsiteY42" fmla="*/ 502276 h 11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0159" h="1171977">
                  <a:moveTo>
                    <a:pt x="422427" y="502276"/>
                  </a:moveTo>
                  <a:lnTo>
                    <a:pt x="309093" y="373487"/>
                  </a:lnTo>
                  <a:lnTo>
                    <a:pt x="213789" y="267880"/>
                  </a:lnTo>
                  <a:lnTo>
                    <a:pt x="108182" y="162273"/>
                  </a:lnTo>
                  <a:lnTo>
                    <a:pt x="23182" y="69546"/>
                  </a:lnTo>
                  <a:lnTo>
                    <a:pt x="2575" y="38636"/>
                  </a:lnTo>
                  <a:lnTo>
                    <a:pt x="0" y="15454"/>
                  </a:lnTo>
                  <a:lnTo>
                    <a:pt x="5151" y="5151"/>
                  </a:lnTo>
                  <a:lnTo>
                    <a:pt x="18030" y="0"/>
                  </a:lnTo>
                  <a:lnTo>
                    <a:pt x="43788" y="7727"/>
                  </a:lnTo>
                  <a:lnTo>
                    <a:pt x="82424" y="28333"/>
                  </a:lnTo>
                  <a:lnTo>
                    <a:pt x="198334" y="97879"/>
                  </a:lnTo>
                  <a:lnTo>
                    <a:pt x="342578" y="180304"/>
                  </a:lnTo>
                  <a:lnTo>
                    <a:pt x="468791" y="255001"/>
                  </a:lnTo>
                  <a:lnTo>
                    <a:pt x="571822" y="314244"/>
                  </a:lnTo>
                  <a:lnTo>
                    <a:pt x="685156" y="381214"/>
                  </a:lnTo>
                  <a:lnTo>
                    <a:pt x="795914" y="443033"/>
                  </a:lnTo>
                  <a:lnTo>
                    <a:pt x="855157" y="476518"/>
                  </a:lnTo>
                  <a:lnTo>
                    <a:pt x="893793" y="497124"/>
                  </a:lnTo>
                  <a:lnTo>
                    <a:pt x="914400" y="512579"/>
                  </a:lnTo>
                  <a:lnTo>
                    <a:pt x="942733" y="543488"/>
                  </a:lnTo>
                  <a:lnTo>
                    <a:pt x="971067" y="579549"/>
                  </a:lnTo>
                  <a:lnTo>
                    <a:pt x="1001976" y="631064"/>
                  </a:lnTo>
                  <a:lnTo>
                    <a:pt x="1030310" y="690307"/>
                  </a:lnTo>
                  <a:lnTo>
                    <a:pt x="1045764" y="734095"/>
                  </a:lnTo>
                  <a:lnTo>
                    <a:pt x="1066370" y="798490"/>
                  </a:lnTo>
                  <a:lnTo>
                    <a:pt x="1089552" y="880915"/>
                  </a:lnTo>
                  <a:lnTo>
                    <a:pt x="1105007" y="953036"/>
                  </a:lnTo>
                  <a:lnTo>
                    <a:pt x="1110159" y="1014855"/>
                  </a:lnTo>
                  <a:lnTo>
                    <a:pt x="1110159" y="1056067"/>
                  </a:lnTo>
                  <a:lnTo>
                    <a:pt x="1105007" y="1092128"/>
                  </a:lnTo>
                  <a:lnTo>
                    <a:pt x="1086977" y="1128189"/>
                  </a:lnTo>
                  <a:lnTo>
                    <a:pt x="1056067" y="1153947"/>
                  </a:lnTo>
                  <a:lnTo>
                    <a:pt x="1020006" y="1171977"/>
                  </a:lnTo>
                  <a:lnTo>
                    <a:pt x="991673" y="1171977"/>
                  </a:lnTo>
                  <a:lnTo>
                    <a:pt x="950461" y="1161674"/>
                  </a:lnTo>
                  <a:lnTo>
                    <a:pt x="906672" y="1141068"/>
                  </a:lnTo>
                  <a:lnTo>
                    <a:pt x="870612" y="1107583"/>
                  </a:lnTo>
                  <a:lnTo>
                    <a:pt x="808793" y="1030309"/>
                  </a:lnTo>
                  <a:lnTo>
                    <a:pt x="726368" y="901521"/>
                  </a:lnTo>
                  <a:lnTo>
                    <a:pt x="682580" y="826823"/>
                  </a:lnTo>
                  <a:lnTo>
                    <a:pt x="558943" y="669701"/>
                  </a:lnTo>
                  <a:lnTo>
                    <a:pt x="422427" y="502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6">
              <a:extLst>
                <a:ext uri="{FF2B5EF4-FFF2-40B4-BE49-F238E27FC236}">
                  <a16:creationId xmlns:a16="http://schemas.microsoft.com/office/drawing/2014/main" id="{7BEE22E0-0444-4636-A95A-E8420BC4C561}"/>
                </a:ext>
              </a:extLst>
            </p:cNvPr>
            <p:cNvSpPr/>
            <p:nvPr/>
          </p:nvSpPr>
          <p:spPr>
            <a:xfrm>
              <a:off x="3910013" y="4567238"/>
              <a:ext cx="1262062" cy="1217612"/>
            </a:xfrm>
            <a:custGeom>
              <a:avLst/>
              <a:gdLst>
                <a:gd name="connsiteX0" fmla="*/ 690308 w 1262130"/>
                <a:gd name="connsiteY0" fmla="*/ 793339 h 1218342"/>
                <a:gd name="connsiteX1" fmla="*/ 553792 w 1262130"/>
                <a:gd name="connsiteY1" fmla="*/ 886067 h 1218342"/>
                <a:gd name="connsiteX2" fmla="*/ 430154 w 1262130"/>
                <a:gd name="connsiteY2" fmla="*/ 968492 h 1218342"/>
                <a:gd name="connsiteX3" fmla="*/ 306517 w 1262130"/>
                <a:gd name="connsiteY3" fmla="*/ 1048341 h 1218342"/>
                <a:gd name="connsiteX4" fmla="*/ 172577 w 1262130"/>
                <a:gd name="connsiteY4" fmla="*/ 1135917 h 1218342"/>
                <a:gd name="connsiteX5" fmla="*/ 69546 w 1262130"/>
                <a:gd name="connsiteY5" fmla="*/ 1200311 h 1218342"/>
                <a:gd name="connsiteX6" fmla="*/ 36061 w 1262130"/>
                <a:gd name="connsiteY6" fmla="*/ 1215766 h 1218342"/>
                <a:gd name="connsiteX7" fmla="*/ 18030 w 1262130"/>
                <a:gd name="connsiteY7" fmla="*/ 1218342 h 1218342"/>
                <a:gd name="connsiteX8" fmla="*/ 2576 w 1262130"/>
                <a:gd name="connsiteY8" fmla="*/ 1218342 h 1218342"/>
                <a:gd name="connsiteX9" fmla="*/ 0 w 1262130"/>
                <a:gd name="connsiteY9" fmla="*/ 1205463 h 1218342"/>
                <a:gd name="connsiteX10" fmla="*/ 5152 w 1262130"/>
                <a:gd name="connsiteY10" fmla="*/ 1179705 h 1218342"/>
                <a:gd name="connsiteX11" fmla="*/ 12879 w 1262130"/>
                <a:gd name="connsiteY11" fmla="*/ 1159099 h 1218342"/>
                <a:gd name="connsiteX12" fmla="*/ 87576 w 1262130"/>
                <a:gd name="connsiteY12" fmla="*/ 1097280 h 1218342"/>
                <a:gd name="connsiteX13" fmla="*/ 213789 w 1262130"/>
                <a:gd name="connsiteY13" fmla="*/ 986522 h 1218342"/>
                <a:gd name="connsiteX14" fmla="*/ 327123 w 1262130"/>
                <a:gd name="connsiteY14" fmla="*/ 880915 h 1218342"/>
                <a:gd name="connsiteX15" fmla="*/ 427579 w 1262130"/>
                <a:gd name="connsiteY15" fmla="*/ 783036 h 1218342"/>
                <a:gd name="connsiteX16" fmla="*/ 533185 w 1262130"/>
                <a:gd name="connsiteY16" fmla="*/ 669702 h 1218342"/>
                <a:gd name="connsiteX17" fmla="*/ 625913 w 1262130"/>
                <a:gd name="connsiteY17" fmla="*/ 569247 h 1218342"/>
                <a:gd name="connsiteX18" fmla="*/ 703186 w 1262130"/>
                <a:gd name="connsiteY18" fmla="*/ 481670 h 1218342"/>
                <a:gd name="connsiteX19" fmla="*/ 754702 w 1262130"/>
                <a:gd name="connsiteY19" fmla="*/ 419852 h 1218342"/>
                <a:gd name="connsiteX20" fmla="*/ 793339 w 1262130"/>
                <a:gd name="connsiteY20" fmla="*/ 373488 h 1218342"/>
                <a:gd name="connsiteX21" fmla="*/ 824248 w 1262130"/>
                <a:gd name="connsiteY21" fmla="*/ 327124 h 1218342"/>
                <a:gd name="connsiteX22" fmla="*/ 844854 w 1262130"/>
                <a:gd name="connsiteY22" fmla="*/ 291063 h 1218342"/>
                <a:gd name="connsiteX23" fmla="*/ 855157 w 1262130"/>
                <a:gd name="connsiteY23" fmla="*/ 257578 h 1218342"/>
                <a:gd name="connsiteX24" fmla="*/ 857733 w 1262130"/>
                <a:gd name="connsiteY24" fmla="*/ 234396 h 1218342"/>
                <a:gd name="connsiteX25" fmla="*/ 857733 w 1262130"/>
                <a:gd name="connsiteY25" fmla="*/ 203487 h 1218342"/>
                <a:gd name="connsiteX26" fmla="*/ 850006 w 1262130"/>
                <a:gd name="connsiteY26" fmla="*/ 170002 h 1218342"/>
                <a:gd name="connsiteX27" fmla="*/ 834551 w 1262130"/>
                <a:gd name="connsiteY27" fmla="*/ 136517 h 1218342"/>
                <a:gd name="connsiteX28" fmla="*/ 806217 w 1262130"/>
                <a:gd name="connsiteY28" fmla="*/ 95304 h 1218342"/>
                <a:gd name="connsiteX29" fmla="*/ 777884 w 1262130"/>
                <a:gd name="connsiteY29" fmla="*/ 69546 h 1218342"/>
                <a:gd name="connsiteX30" fmla="*/ 754702 w 1262130"/>
                <a:gd name="connsiteY30" fmla="*/ 48940 h 1218342"/>
                <a:gd name="connsiteX31" fmla="*/ 739247 w 1262130"/>
                <a:gd name="connsiteY31" fmla="*/ 28334 h 1218342"/>
                <a:gd name="connsiteX32" fmla="*/ 736672 w 1262130"/>
                <a:gd name="connsiteY32" fmla="*/ 15455 h 1218342"/>
                <a:gd name="connsiteX33" fmla="*/ 741823 w 1262130"/>
                <a:gd name="connsiteY33" fmla="*/ 7728 h 1218342"/>
                <a:gd name="connsiteX34" fmla="*/ 752126 w 1262130"/>
                <a:gd name="connsiteY34" fmla="*/ 2576 h 1218342"/>
                <a:gd name="connsiteX35" fmla="*/ 770157 w 1262130"/>
                <a:gd name="connsiteY35" fmla="*/ 0 h 1218342"/>
                <a:gd name="connsiteX36" fmla="*/ 813945 w 1262130"/>
                <a:gd name="connsiteY36" fmla="*/ 7728 h 1218342"/>
                <a:gd name="connsiteX37" fmla="*/ 865460 w 1262130"/>
                <a:gd name="connsiteY37" fmla="*/ 25758 h 1218342"/>
                <a:gd name="connsiteX38" fmla="*/ 916976 w 1262130"/>
                <a:gd name="connsiteY38" fmla="*/ 54092 h 1218342"/>
                <a:gd name="connsiteX39" fmla="*/ 983946 w 1262130"/>
                <a:gd name="connsiteY39" fmla="*/ 97880 h 1218342"/>
                <a:gd name="connsiteX40" fmla="*/ 1068946 w 1262130"/>
                <a:gd name="connsiteY40" fmla="*/ 162274 h 1218342"/>
                <a:gd name="connsiteX41" fmla="*/ 1125613 w 1262130"/>
                <a:gd name="connsiteY41" fmla="*/ 206062 h 1218342"/>
                <a:gd name="connsiteX42" fmla="*/ 1177129 w 1262130"/>
                <a:gd name="connsiteY42" fmla="*/ 247275 h 1218342"/>
                <a:gd name="connsiteX43" fmla="*/ 1215766 w 1262130"/>
                <a:gd name="connsiteY43" fmla="*/ 288487 h 1218342"/>
                <a:gd name="connsiteX44" fmla="*/ 1236372 w 1262130"/>
                <a:gd name="connsiteY44" fmla="*/ 314245 h 1218342"/>
                <a:gd name="connsiteX45" fmla="*/ 1254402 w 1262130"/>
                <a:gd name="connsiteY45" fmla="*/ 347730 h 1218342"/>
                <a:gd name="connsiteX46" fmla="*/ 1262130 w 1262130"/>
                <a:gd name="connsiteY46" fmla="*/ 376064 h 1218342"/>
                <a:gd name="connsiteX47" fmla="*/ 1262130 w 1262130"/>
                <a:gd name="connsiteY47" fmla="*/ 399246 h 1218342"/>
                <a:gd name="connsiteX48" fmla="*/ 1236372 w 1262130"/>
                <a:gd name="connsiteY48" fmla="*/ 417276 h 1218342"/>
                <a:gd name="connsiteX49" fmla="*/ 1190008 w 1262130"/>
                <a:gd name="connsiteY49" fmla="*/ 435306 h 1218342"/>
                <a:gd name="connsiteX50" fmla="*/ 1143644 w 1262130"/>
                <a:gd name="connsiteY50" fmla="*/ 450761 h 1218342"/>
                <a:gd name="connsiteX51" fmla="*/ 1022583 w 1262130"/>
                <a:gd name="connsiteY51" fmla="*/ 548640 h 1218342"/>
                <a:gd name="connsiteX52" fmla="*/ 824248 w 1262130"/>
                <a:gd name="connsiteY52" fmla="*/ 700611 h 1218342"/>
                <a:gd name="connsiteX53" fmla="*/ 690308 w 1262130"/>
                <a:gd name="connsiteY53" fmla="*/ 793339 h 121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62130" h="1218342">
                  <a:moveTo>
                    <a:pt x="690308" y="793339"/>
                  </a:moveTo>
                  <a:lnTo>
                    <a:pt x="553792" y="886067"/>
                  </a:lnTo>
                  <a:lnTo>
                    <a:pt x="430154" y="968492"/>
                  </a:lnTo>
                  <a:lnTo>
                    <a:pt x="306517" y="1048341"/>
                  </a:lnTo>
                  <a:lnTo>
                    <a:pt x="172577" y="1135917"/>
                  </a:lnTo>
                  <a:lnTo>
                    <a:pt x="69546" y="1200311"/>
                  </a:lnTo>
                  <a:lnTo>
                    <a:pt x="36061" y="1215766"/>
                  </a:lnTo>
                  <a:lnTo>
                    <a:pt x="18030" y="1218342"/>
                  </a:lnTo>
                  <a:lnTo>
                    <a:pt x="2576" y="1218342"/>
                  </a:lnTo>
                  <a:lnTo>
                    <a:pt x="0" y="1205463"/>
                  </a:lnTo>
                  <a:lnTo>
                    <a:pt x="5152" y="1179705"/>
                  </a:lnTo>
                  <a:lnTo>
                    <a:pt x="12879" y="1159099"/>
                  </a:lnTo>
                  <a:lnTo>
                    <a:pt x="87576" y="1097280"/>
                  </a:lnTo>
                  <a:lnTo>
                    <a:pt x="213789" y="986522"/>
                  </a:lnTo>
                  <a:lnTo>
                    <a:pt x="327123" y="880915"/>
                  </a:lnTo>
                  <a:lnTo>
                    <a:pt x="427579" y="783036"/>
                  </a:lnTo>
                  <a:lnTo>
                    <a:pt x="533185" y="669702"/>
                  </a:lnTo>
                  <a:lnTo>
                    <a:pt x="625913" y="569247"/>
                  </a:lnTo>
                  <a:lnTo>
                    <a:pt x="703186" y="481670"/>
                  </a:lnTo>
                  <a:lnTo>
                    <a:pt x="754702" y="419852"/>
                  </a:lnTo>
                  <a:lnTo>
                    <a:pt x="793339" y="373488"/>
                  </a:lnTo>
                  <a:lnTo>
                    <a:pt x="824248" y="327124"/>
                  </a:lnTo>
                  <a:lnTo>
                    <a:pt x="844854" y="291063"/>
                  </a:lnTo>
                  <a:lnTo>
                    <a:pt x="855157" y="257578"/>
                  </a:lnTo>
                  <a:lnTo>
                    <a:pt x="857733" y="234396"/>
                  </a:lnTo>
                  <a:lnTo>
                    <a:pt x="857733" y="203487"/>
                  </a:lnTo>
                  <a:lnTo>
                    <a:pt x="850006" y="170002"/>
                  </a:lnTo>
                  <a:lnTo>
                    <a:pt x="834551" y="136517"/>
                  </a:lnTo>
                  <a:lnTo>
                    <a:pt x="806217" y="95304"/>
                  </a:lnTo>
                  <a:lnTo>
                    <a:pt x="777884" y="69546"/>
                  </a:lnTo>
                  <a:lnTo>
                    <a:pt x="754702" y="48940"/>
                  </a:lnTo>
                  <a:lnTo>
                    <a:pt x="739247" y="28334"/>
                  </a:lnTo>
                  <a:lnTo>
                    <a:pt x="736672" y="15455"/>
                  </a:lnTo>
                  <a:lnTo>
                    <a:pt x="741823" y="7728"/>
                  </a:lnTo>
                  <a:lnTo>
                    <a:pt x="752126" y="2576"/>
                  </a:lnTo>
                  <a:lnTo>
                    <a:pt x="770157" y="0"/>
                  </a:lnTo>
                  <a:lnTo>
                    <a:pt x="813945" y="7728"/>
                  </a:lnTo>
                  <a:lnTo>
                    <a:pt x="865460" y="25758"/>
                  </a:lnTo>
                  <a:lnTo>
                    <a:pt x="916976" y="54092"/>
                  </a:lnTo>
                  <a:lnTo>
                    <a:pt x="983946" y="97880"/>
                  </a:lnTo>
                  <a:lnTo>
                    <a:pt x="1068946" y="162274"/>
                  </a:lnTo>
                  <a:lnTo>
                    <a:pt x="1125613" y="206062"/>
                  </a:lnTo>
                  <a:lnTo>
                    <a:pt x="1177129" y="247275"/>
                  </a:lnTo>
                  <a:lnTo>
                    <a:pt x="1215766" y="288487"/>
                  </a:lnTo>
                  <a:lnTo>
                    <a:pt x="1236372" y="314245"/>
                  </a:lnTo>
                  <a:lnTo>
                    <a:pt x="1254402" y="347730"/>
                  </a:lnTo>
                  <a:lnTo>
                    <a:pt x="1262130" y="376064"/>
                  </a:lnTo>
                  <a:lnTo>
                    <a:pt x="1262130" y="399246"/>
                  </a:lnTo>
                  <a:lnTo>
                    <a:pt x="1236372" y="417276"/>
                  </a:lnTo>
                  <a:lnTo>
                    <a:pt x="1190008" y="435306"/>
                  </a:lnTo>
                  <a:lnTo>
                    <a:pt x="1143644" y="450761"/>
                  </a:lnTo>
                  <a:lnTo>
                    <a:pt x="1022583" y="548640"/>
                  </a:lnTo>
                  <a:lnTo>
                    <a:pt x="824248" y="700611"/>
                  </a:lnTo>
                  <a:lnTo>
                    <a:pt x="690308" y="793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6">
              <a:extLst>
                <a:ext uri="{FF2B5EF4-FFF2-40B4-BE49-F238E27FC236}">
                  <a16:creationId xmlns:a16="http://schemas.microsoft.com/office/drawing/2014/main" id="{ABBD458C-D555-4296-B309-EEA6298F51D3}"/>
                </a:ext>
              </a:extLst>
            </p:cNvPr>
            <p:cNvSpPr/>
            <p:nvPr/>
          </p:nvSpPr>
          <p:spPr>
            <a:xfrm>
              <a:off x="5907089" y="1697038"/>
              <a:ext cx="2593975" cy="1731962"/>
            </a:xfrm>
            <a:custGeom>
              <a:avLst/>
              <a:gdLst>
                <a:gd name="connsiteX0" fmla="*/ 754857 w 2593182"/>
                <a:gd name="connsiteY0" fmla="*/ 697707 h 1731169"/>
                <a:gd name="connsiteX1" fmla="*/ 616744 w 2593182"/>
                <a:gd name="connsiteY1" fmla="*/ 566738 h 1731169"/>
                <a:gd name="connsiteX2" fmla="*/ 502444 w 2593182"/>
                <a:gd name="connsiteY2" fmla="*/ 461963 h 1731169"/>
                <a:gd name="connsiteX3" fmla="*/ 376238 w 2593182"/>
                <a:gd name="connsiteY3" fmla="*/ 352425 h 1731169"/>
                <a:gd name="connsiteX4" fmla="*/ 247650 w 2593182"/>
                <a:gd name="connsiteY4" fmla="*/ 247650 h 1731169"/>
                <a:gd name="connsiteX5" fmla="*/ 130969 w 2593182"/>
                <a:gd name="connsiteY5" fmla="*/ 161925 h 1731169"/>
                <a:gd name="connsiteX6" fmla="*/ 0 w 2593182"/>
                <a:gd name="connsiteY6" fmla="*/ 69057 h 1731169"/>
                <a:gd name="connsiteX7" fmla="*/ 85725 w 2593182"/>
                <a:gd name="connsiteY7" fmla="*/ 0 h 1731169"/>
                <a:gd name="connsiteX8" fmla="*/ 190500 w 2593182"/>
                <a:gd name="connsiteY8" fmla="*/ 66675 h 1731169"/>
                <a:gd name="connsiteX9" fmla="*/ 278607 w 2593182"/>
                <a:gd name="connsiteY9" fmla="*/ 123825 h 1731169"/>
                <a:gd name="connsiteX10" fmla="*/ 447675 w 2593182"/>
                <a:gd name="connsiteY10" fmla="*/ 230982 h 1731169"/>
                <a:gd name="connsiteX11" fmla="*/ 611982 w 2593182"/>
                <a:gd name="connsiteY11" fmla="*/ 350044 h 1731169"/>
                <a:gd name="connsiteX12" fmla="*/ 788194 w 2593182"/>
                <a:gd name="connsiteY12" fmla="*/ 481013 h 1731169"/>
                <a:gd name="connsiteX13" fmla="*/ 931069 w 2593182"/>
                <a:gd name="connsiteY13" fmla="*/ 590550 h 1731169"/>
                <a:gd name="connsiteX14" fmla="*/ 1083469 w 2593182"/>
                <a:gd name="connsiteY14" fmla="*/ 711994 h 1731169"/>
                <a:gd name="connsiteX15" fmla="*/ 1276350 w 2593182"/>
                <a:gd name="connsiteY15" fmla="*/ 869157 h 1731169"/>
                <a:gd name="connsiteX16" fmla="*/ 1464469 w 2593182"/>
                <a:gd name="connsiteY16" fmla="*/ 1019175 h 1731169"/>
                <a:gd name="connsiteX17" fmla="*/ 1581150 w 2593182"/>
                <a:gd name="connsiteY17" fmla="*/ 1104900 h 1731169"/>
                <a:gd name="connsiteX18" fmla="*/ 1716882 w 2593182"/>
                <a:gd name="connsiteY18" fmla="*/ 1200150 h 1731169"/>
                <a:gd name="connsiteX19" fmla="*/ 1857375 w 2593182"/>
                <a:gd name="connsiteY19" fmla="*/ 1288257 h 1731169"/>
                <a:gd name="connsiteX20" fmla="*/ 1995488 w 2593182"/>
                <a:gd name="connsiteY20" fmla="*/ 1371600 h 1731169"/>
                <a:gd name="connsiteX21" fmla="*/ 2109788 w 2593182"/>
                <a:gd name="connsiteY21" fmla="*/ 1431132 h 1731169"/>
                <a:gd name="connsiteX22" fmla="*/ 2226469 w 2593182"/>
                <a:gd name="connsiteY22" fmla="*/ 1488282 h 1731169"/>
                <a:gd name="connsiteX23" fmla="*/ 2378869 w 2593182"/>
                <a:gd name="connsiteY23" fmla="*/ 1547813 h 1731169"/>
                <a:gd name="connsiteX24" fmla="*/ 2512219 w 2593182"/>
                <a:gd name="connsiteY24" fmla="*/ 1590675 h 1731169"/>
                <a:gd name="connsiteX25" fmla="*/ 2562225 w 2593182"/>
                <a:gd name="connsiteY25" fmla="*/ 1602582 h 1731169"/>
                <a:gd name="connsiteX26" fmla="*/ 2581275 w 2593182"/>
                <a:gd name="connsiteY26" fmla="*/ 1612107 h 1731169"/>
                <a:gd name="connsiteX27" fmla="*/ 2588419 w 2593182"/>
                <a:gd name="connsiteY27" fmla="*/ 1621632 h 1731169"/>
                <a:gd name="connsiteX28" fmla="*/ 2593182 w 2593182"/>
                <a:gd name="connsiteY28" fmla="*/ 1631157 h 1731169"/>
                <a:gd name="connsiteX29" fmla="*/ 2583657 w 2593182"/>
                <a:gd name="connsiteY29" fmla="*/ 1645444 h 1731169"/>
                <a:gd name="connsiteX30" fmla="*/ 2557463 w 2593182"/>
                <a:gd name="connsiteY30" fmla="*/ 1662113 h 1731169"/>
                <a:gd name="connsiteX31" fmla="*/ 2495550 w 2593182"/>
                <a:gd name="connsiteY31" fmla="*/ 1674019 h 1731169"/>
                <a:gd name="connsiteX32" fmla="*/ 2374107 w 2593182"/>
                <a:gd name="connsiteY32" fmla="*/ 1688307 h 1731169"/>
                <a:gd name="connsiteX33" fmla="*/ 2259807 w 2593182"/>
                <a:gd name="connsiteY33" fmla="*/ 1700213 h 1731169"/>
                <a:gd name="connsiteX34" fmla="*/ 2174082 w 2593182"/>
                <a:gd name="connsiteY34" fmla="*/ 1714500 h 1731169"/>
                <a:gd name="connsiteX35" fmla="*/ 2085975 w 2593182"/>
                <a:gd name="connsiteY35" fmla="*/ 1728788 h 1731169"/>
                <a:gd name="connsiteX36" fmla="*/ 2033588 w 2593182"/>
                <a:gd name="connsiteY36" fmla="*/ 1731169 h 1731169"/>
                <a:gd name="connsiteX37" fmla="*/ 1905000 w 2593182"/>
                <a:gd name="connsiteY37" fmla="*/ 1731169 h 1731169"/>
                <a:gd name="connsiteX38" fmla="*/ 1793082 w 2593182"/>
                <a:gd name="connsiteY38" fmla="*/ 1719263 h 1731169"/>
                <a:gd name="connsiteX39" fmla="*/ 1747838 w 2593182"/>
                <a:gd name="connsiteY39" fmla="*/ 1709738 h 1731169"/>
                <a:gd name="connsiteX40" fmla="*/ 1693069 w 2593182"/>
                <a:gd name="connsiteY40" fmla="*/ 1659732 h 1731169"/>
                <a:gd name="connsiteX41" fmla="*/ 1538288 w 2593182"/>
                <a:gd name="connsiteY41" fmla="*/ 1502569 h 1731169"/>
                <a:gd name="connsiteX42" fmla="*/ 1359694 w 2593182"/>
                <a:gd name="connsiteY42" fmla="*/ 1319213 h 1731169"/>
                <a:gd name="connsiteX43" fmla="*/ 1178719 w 2593182"/>
                <a:gd name="connsiteY43" fmla="*/ 1133475 h 1731169"/>
                <a:gd name="connsiteX44" fmla="*/ 1019175 w 2593182"/>
                <a:gd name="connsiteY44" fmla="*/ 964407 h 1731169"/>
                <a:gd name="connsiteX45" fmla="*/ 754857 w 2593182"/>
                <a:gd name="connsiteY45" fmla="*/ 697707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93182" h="1731169">
                  <a:moveTo>
                    <a:pt x="754857" y="697707"/>
                  </a:moveTo>
                  <a:lnTo>
                    <a:pt x="616744" y="566738"/>
                  </a:lnTo>
                  <a:lnTo>
                    <a:pt x="502444" y="461963"/>
                  </a:lnTo>
                  <a:lnTo>
                    <a:pt x="376238" y="352425"/>
                  </a:lnTo>
                  <a:lnTo>
                    <a:pt x="247650" y="247650"/>
                  </a:lnTo>
                  <a:lnTo>
                    <a:pt x="130969" y="161925"/>
                  </a:lnTo>
                  <a:lnTo>
                    <a:pt x="0" y="69057"/>
                  </a:lnTo>
                  <a:lnTo>
                    <a:pt x="85725" y="0"/>
                  </a:lnTo>
                  <a:lnTo>
                    <a:pt x="190500" y="66675"/>
                  </a:lnTo>
                  <a:lnTo>
                    <a:pt x="278607" y="123825"/>
                  </a:lnTo>
                  <a:lnTo>
                    <a:pt x="447675" y="230982"/>
                  </a:lnTo>
                  <a:lnTo>
                    <a:pt x="611982" y="350044"/>
                  </a:lnTo>
                  <a:lnTo>
                    <a:pt x="788194" y="481013"/>
                  </a:lnTo>
                  <a:lnTo>
                    <a:pt x="931069" y="590550"/>
                  </a:lnTo>
                  <a:lnTo>
                    <a:pt x="1083469" y="711994"/>
                  </a:lnTo>
                  <a:lnTo>
                    <a:pt x="1276350" y="869157"/>
                  </a:lnTo>
                  <a:lnTo>
                    <a:pt x="1464469" y="1019175"/>
                  </a:lnTo>
                  <a:lnTo>
                    <a:pt x="1581150" y="1104900"/>
                  </a:lnTo>
                  <a:lnTo>
                    <a:pt x="1716882" y="1200150"/>
                  </a:lnTo>
                  <a:lnTo>
                    <a:pt x="1857375" y="1288257"/>
                  </a:lnTo>
                  <a:lnTo>
                    <a:pt x="1995488" y="1371600"/>
                  </a:lnTo>
                  <a:lnTo>
                    <a:pt x="2109788" y="1431132"/>
                  </a:lnTo>
                  <a:lnTo>
                    <a:pt x="2226469" y="1488282"/>
                  </a:lnTo>
                  <a:lnTo>
                    <a:pt x="2378869" y="1547813"/>
                  </a:lnTo>
                  <a:lnTo>
                    <a:pt x="2512219" y="1590675"/>
                  </a:lnTo>
                  <a:lnTo>
                    <a:pt x="2562225" y="1602582"/>
                  </a:lnTo>
                  <a:lnTo>
                    <a:pt x="2581275" y="1612107"/>
                  </a:lnTo>
                  <a:lnTo>
                    <a:pt x="2588419" y="1621632"/>
                  </a:lnTo>
                  <a:lnTo>
                    <a:pt x="2593182" y="1631157"/>
                  </a:lnTo>
                  <a:lnTo>
                    <a:pt x="2583657" y="1645444"/>
                  </a:lnTo>
                  <a:lnTo>
                    <a:pt x="2557463" y="1662113"/>
                  </a:lnTo>
                  <a:lnTo>
                    <a:pt x="2495550" y="1674019"/>
                  </a:lnTo>
                  <a:lnTo>
                    <a:pt x="2374107" y="1688307"/>
                  </a:lnTo>
                  <a:lnTo>
                    <a:pt x="2259807" y="1700213"/>
                  </a:lnTo>
                  <a:lnTo>
                    <a:pt x="2174082" y="1714500"/>
                  </a:lnTo>
                  <a:lnTo>
                    <a:pt x="2085975" y="1728788"/>
                  </a:lnTo>
                  <a:lnTo>
                    <a:pt x="2033588" y="1731169"/>
                  </a:lnTo>
                  <a:lnTo>
                    <a:pt x="1905000" y="1731169"/>
                  </a:lnTo>
                  <a:lnTo>
                    <a:pt x="1793082" y="1719263"/>
                  </a:lnTo>
                  <a:lnTo>
                    <a:pt x="1747838" y="1709738"/>
                  </a:lnTo>
                  <a:lnTo>
                    <a:pt x="1693069" y="1659732"/>
                  </a:lnTo>
                  <a:lnTo>
                    <a:pt x="1538288" y="1502569"/>
                  </a:lnTo>
                  <a:lnTo>
                    <a:pt x="1359694" y="1319213"/>
                  </a:lnTo>
                  <a:lnTo>
                    <a:pt x="1178719" y="1133475"/>
                  </a:lnTo>
                  <a:lnTo>
                    <a:pt x="1019175" y="964407"/>
                  </a:lnTo>
                  <a:lnTo>
                    <a:pt x="754857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8">
              <a:extLst>
                <a:ext uri="{FF2B5EF4-FFF2-40B4-BE49-F238E27FC236}">
                  <a16:creationId xmlns:a16="http://schemas.microsoft.com/office/drawing/2014/main" id="{078854B4-8F02-47D4-92C5-6B4476163653}"/>
                </a:ext>
              </a:extLst>
            </p:cNvPr>
            <p:cNvSpPr/>
            <p:nvPr/>
          </p:nvSpPr>
          <p:spPr>
            <a:xfrm>
              <a:off x="4432301" y="3654426"/>
              <a:ext cx="3141663" cy="557213"/>
            </a:xfrm>
            <a:custGeom>
              <a:avLst/>
              <a:gdLst>
                <a:gd name="connsiteX0" fmla="*/ 1009704 w 3142445"/>
                <a:gd name="connsiteY0" fmla="*/ 239547 h 556368"/>
                <a:gd name="connsiteX1" fmla="*/ 1465616 w 3142445"/>
                <a:gd name="connsiteY1" fmla="*/ 195759 h 556368"/>
                <a:gd name="connsiteX2" fmla="*/ 1795315 w 3142445"/>
                <a:gd name="connsiteY2" fmla="*/ 167426 h 556368"/>
                <a:gd name="connsiteX3" fmla="*/ 2052893 w 3142445"/>
                <a:gd name="connsiteY3" fmla="*/ 141668 h 556368"/>
                <a:gd name="connsiteX4" fmla="*/ 2243500 w 3142445"/>
                <a:gd name="connsiteY4" fmla="*/ 118486 h 556368"/>
                <a:gd name="connsiteX5" fmla="*/ 2398046 w 3142445"/>
                <a:gd name="connsiteY5" fmla="*/ 97880 h 556368"/>
                <a:gd name="connsiteX6" fmla="*/ 2462441 w 3142445"/>
                <a:gd name="connsiteY6" fmla="*/ 85001 h 556368"/>
                <a:gd name="connsiteX7" fmla="*/ 2539714 w 3142445"/>
                <a:gd name="connsiteY7" fmla="*/ 51516 h 556368"/>
                <a:gd name="connsiteX8" fmla="*/ 2591230 w 3142445"/>
                <a:gd name="connsiteY8" fmla="*/ 23182 h 556368"/>
                <a:gd name="connsiteX9" fmla="*/ 2606684 w 3142445"/>
                <a:gd name="connsiteY9" fmla="*/ 7728 h 556368"/>
                <a:gd name="connsiteX10" fmla="*/ 2642745 w 3142445"/>
                <a:gd name="connsiteY10" fmla="*/ 0 h 556368"/>
                <a:gd name="connsiteX11" fmla="*/ 2712291 w 3142445"/>
                <a:gd name="connsiteY11" fmla="*/ 10303 h 556368"/>
                <a:gd name="connsiteX12" fmla="*/ 2825625 w 3142445"/>
                <a:gd name="connsiteY12" fmla="*/ 43788 h 556368"/>
                <a:gd name="connsiteX13" fmla="*/ 2972444 w 3142445"/>
                <a:gd name="connsiteY13" fmla="*/ 103031 h 556368"/>
                <a:gd name="connsiteX14" fmla="*/ 3067748 w 3142445"/>
                <a:gd name="connsiteY14" fmla="*/ 144244 h 556368"/>
                <a:gd name="connsiteX15" fmla="*/ 3106384 w 3142445"/>
                <a:gd name="connsiteY15" fmla="*/ 167426 h 556368"/>
                <a:gd name="connsiteX16" fmla="*/ 3132142 w 3142445"/>
                <a:gd name="connsiteY16" fmla="*/ 185456 h 556368"/>
                <a:gd name="connsiteX17" fmla="*/ 3142445 w 3142445"/>
                <a:gd name="connsiteY17" fmla="*/ 203486 h 556368"/>
                <a:gd name="connsiteX18" fmla="*/ 3142445 w 3142445"/>
                <a:gd name="connsiteY18" fmla="*/ 216365 h 556368"/>
                <a:gd name="connsiteX19" fmla="*/ 3132142 w 3142445"/>
                <a:gd name="connsiteY19" fmla="*/ 242123 h 556368"/>
                <a:gd name="connsiteX20" fmla="*/ 3111536 w 3142445"/>
                <a:gd name="connsiteY20" fmla="*/ 262729 h 556368"/>
                <a:gd name="connsiteX21" fmla="*/ 3065172 w 3142445"/>
                <a:gd name="connsiteY21" fmla="*/ 283335 h 556368"/>
                <a:gd name="connsiteX22" fmla="*/ 2964717 w 3142445"/>
                <a:gd name="connsiteY22" fmla="*/ 298790 h 556368"/>
                <a:gd name="connsiteX23" fmla="*/ 2859110 w 3142445"/>
                <a:gd name="connsiteY23" fmla="*/ 306517 h 556368"/>
                <a:gd name="connsiteX24" fmla="*/ 2740624 w 3142445"/>
                <a:gd name="connsiteY24" fmla="*/ 309093 h 556368"/>
                <a:gd name="connsiteX25" fmla="*/ 2526835 w 3142445"/>
                <a:gd name="connsiteY25" fmla="*/ 309093 h 556368"/>
                <a:gd name="connsiteX26" fmla="*/ 2346531 w 3142445"/>
                <a:gd name="connsiteY26" fmla="*/ 311669 h 556368"/>
                <a:gd name="connsiteX27" fmla="*/ 2153348 w 3142445"/>
                <a:gd name="connsiteY27" fmla="*/ 319396 h 556368"/>
                <a:gd name="connsiteX28" fmla="*/ 1957589 w 3142445"/>
                <a:gd name="connsiteY28" fmla="*/ 329699 h 556368"/>
                <a:gd name="connsiteX29" fmla="*/ 1761830 w 3142445"/>
                <a:gd name="connsiteY29" fmla="*/ 345154 h 556368"/>
                <a:gd name="connsiteX30" fmla="*/ 1653648 w 3142445"/>
                <a:gd name="connsiteY30" fmla="*/ 355457 h 556368"/>
                <a:gd name="connsiteX31" fmla="*/ 1378040 w 3142445"/>
                <a:gd name="connsiteY31" fmla="*/ 381215 h 556368"/>
                <a:gd name="connsiteX32" fmla="*/ 1120462 w 3142445"/>
                <a:gd name="connsiteY32" fmla="*/ 422427 h 556368"/>
                <a:gd name="connsiteX33" fmla="*/ 904097 w 3142445"/>
                <a:gd name="connsiteY33" fmla="*/ 455912 h 556368"/>
                <a:gd name="connsiteX34" fmla="*/ 708338 w 3142445"/>
                <a:gd name="connsiteY34" fmla="*/ 491973 h 556368"/>
                <a:gd name="connsiteX35" fmla="*/ 592428 w 3142445"/>
                <a:gd name="connsiteY35" fmla="*/ 517731 h 556368"/>
                <a:gd name="connsiteX36" fmla="*/ 510004 w 3142445"/>
                <a:gd name="connsiteY36" fmla="*/ 535761 h 556368"/>
                <a:gd name="connsiteX37" fmla="*/ 425003 w 3142445"/>
                <a:gd name="connsiteY37" fmla="*/ 551216 h 556368"/>
                <a:gd name="connsiteX38" fmla="*/ 360609 w 3142445"/>
                <a:gd name="connsiteY38" fmla="*/ 556368 h 556368"/>
                <a:gd name="connsiteX39" fmla="*/ 311669 w 3142445"/>
                <a:gd name="connsiteY39" fmla="*/ 553792 h 556368"/>
                <a:gd name="connsiteX40" fmla="*/ 280760 w 3142445"/>
                <a:gd name="connsiteY40" fmla="*/ 543489 h 556368"/>
                <a:gd name="connsiteX41" fmla="*/ 242123 w 3142445"/>
                <a:gd name="connsiteY41" fmla="*/ 510004 h 556368"/>
                <a:gd name="connsiteX42" fmla="*/ 159698 w 3142445"/>
                <a:gd name="connsiteY42" fmla="*/ 419851 h 556368"/>
                <a:gd name="connsiteX43" fmla="*/ 72122 w 3142445"/>
                <a:gd name="connsiteY43" fmla="*/ 332275 h 556368"/>
                <a:gd name="connsiteX44" fmla="*/ 20606 w 3142445"/>
                <a:gd name="connsiteY44" fmla="*/ 262729 h 556368"/>
                <a:gd name="connsiteX45" fmla="*/ 0 w 3142445"/>
                <a:gd name="connsiteY45" fmla="*/ 221517 h 556368"/>
                <a:gd name="connsiteX46" fmla="*/ 2576 w 3142445"/>
                <a:gd name="connsiteY46" fmla="*/ 188032 h 556368"/>
                <a:gd name="connsiteX47" fmla="*/ 12879 w 3142445"/>
                <a:gd name="connsiteY47" fmla="*/ 172577 h 556368"/>
                <a:gd name="connsiteX48" fmla="*/ 23182 w 3142445"/>
                <a:gd name="connsiteY48" fmla="*/ 167426 h 556368"/>
                <a:gd name="connsiteX49" fmla="*/ 38637 w 3142445"/>
                <a:gd name="connsiteY49" fmla="*/ 170001 h 556368"/>
                <a:gd name="connsiteX50" fmla="*/ 61819 w 3142445"/>
                <a:gd name="connsiteY50" fmla="*/ 185456 h 556368"/>
                <a:gd name="connsiteX51" fmla="*/ 95304 w 3142445"/>
                <a:gd name="connsiteY51" fmla="*/ 218941 h 556368"/>
                <a:gd name="connsiteX52" fmla="*/ 139092 w 3142445"/>
                <a:gd name="connsiteY52" fmla="*/ 249850 h 556368"/>
                <a:gd name="connsiteX53" fmla="*/ 180304 w 3142445"/>
                <a:gd name="connsiteY53" fmla="*/ 265305 h 556368"/>
                <a:gd name="connsiteX54" fmla="*/ 260153 w 3142445"/>
                <a:gd name="connsiteY54" fmla="*/ 283335 h 556368"/>
                <a:gd name="connsiteX55" fmla="*/ 386366 w 3142445"/>
                <a:gd name="connsiteY55" fmla="*/ 288487 h 556368"/>
                <a:gd name="connsiteX56" fmla="*/ 623338 w 3142445"/>
                <a:gd name="connsiteY56" fmla="*/ 273032 h 556368"/>
                <a:gd name="connsiteX57" fmla="*/ 1009704 w 3142445"/>
                <a:gd name="connsiteY57" fmla="*/ 239547 h 5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42445" h="556368">
                  <a:moveTo>
                    <a:pt x="1009704" y="239547"/>
                  </a:moveTo>
                  <a:lnTo>
                    <a:pt x="1465616" y="195759"/>
                  </a:lnTo>
                  <a:lnTo>
                    <a:pt x="1795315" y="167426"/>
                  </a:lnTo>
                  <a:lnTo>
                    <a:pt x="2052893" y="141668"/>
                  </a:lnTo>
                  <a:lnTo>
                    <a:pt x="2243500" y="118486"/>
                  </a:lnTo>
                  <a:lnTo>
                    <a:pt x="2398046" y="97880"/>
                  </a:lnTo>
                  <a:lnTo>
                    <a:pt x="2462441" y="85001"/>
                  </a:lnTo>
                  <a:lnTo>
                    <a:pt x="2539714" y="51516"/>
                  </a:lnTo>
                  <a:lnTo>
                    <a:pt x="2591230" y="23182"/>
                  </a:lnTo>
                  <a:lnTo>
                    <a:pt x="2606684" y="7728"/>
                  </a:lnTo>
                  <a:lnTo>
                    <a:pt x="2642745" y="0"/>
                  </a:lnTo>
                  <a:lnTo>
                    <a:pt x="2712291" y="10303"/>
                  </a:lnTo>
                  <a:lnTo>
                    <a:pt x="2825625" y="43788"/>
                  </a:lnTo>
                  <a:lnTo>
                    <a:pt x="2972444" y="103031"/>
                  </a:lnTo>
                  <a:lnTo>
                    <a:pt x="3067748" y="144244"/>
                  </a:lnTo>
                  <a:lnTo>
                    <a:pt x="3106384" y="167426"/>
                  </a:lnTo>
                  <a:lnTo>
                    <a:pt x="3132142" y="185456"/>
                  </a:lnTo>
                  <a:lnTo>
                    <a:pt x="3142445" y="203486"/>
                  </a:lnTo>
                  <a:lnTo>
                    <a:pt x="3142445" y="216365"/>
                  </a:lnTo>
                  <a:lnTo>
                    <a:pt x="3132142" y="242123"/>
                  </a:lnTo>
                  <a:lnTo>
                    <a:pt x="3111536" y="262729"/>
                  </a:lnTo>
                  <a:lnTo>
                    <a:pt x="3065172" y="283335"/>
                  </a:lnTo>
                  <a:lnTo>
                    <a:pt x="2964717" y="298790"/>
                  </a:lnTo>
                  <a:lnTo>
                    <a:pt x="2859110" y="306517"/>
                  </a:lnTo>
                  <a:lnTo>
                    <a:pt x="2740624" y="309093"/>
                  </a:lnTo>
                  <a:lnTo>
                    <a:pt x="2526835" y="309093"/>
                  </a:lnTo>
                  <a:lnTo>
                    <a:pt x="2346531" y="311669"/>
                  </a:lnTo>
                  <a:lnTo>
                    <a:pt x="2153348" y="319396"/>
                  </a:lnTo>
                  <a:lnTo>
                    <a:pt x="1957589" y="329699"/>
                  </a:lnTo>
                  <a:lnTo>
                    <a:pt x="1761830" y="345154"/>
                  </a:lnTo>
                  <a:lnTo>
                    <a:pt x="1653648" y="355457"/>
                  </a:lnTo>
                  <a:lnTo>
                    <a:pt x="1378040" y="381215"/>
                  </a:lnTo>
                  <a:lnTo>
                    <a:pt x="1120462" y="422427"/>
                  </a:lnTo>
                  <a:lnTo>
                    <a:pt x="904097" y="455912"/>
                  </a:lnTo>
                  <a:lnTo>
                    <a:pt x="708338" y="491973"/>
                  </a:lnTo>
                  <a:lnTo>
                    <a:pt x="592428" y="517731"/>
                  </a:lnTo>
                  <a:lnTo>
                    <a:pt x="510004" y="535761"/>
                  </a:lnTo>
                  <a:lnTo>
                    <a:pt x="425003" y="551216"/>
                  </a:lnTo>
                  <a:lnTo>
                    <a:pt x="360609" y="556368"/>
                  </a:lnTo>
                  <a:lnTo>
                    <a:pt x="311669" y="553792"/>
                  </a:lnTo>
                  <a:lnTo>
                    <a:pt x="280760" y="543489"/>
                  </a:lnTo>
                  <a:lnTo>
                    <a:pt x="242123" y="510004"/>
                  </a:lnTo>
                  <a:lnTo>
                    <a:pt x="159698" y="419851"/>
                  </a:lnTo>
                  <a:lnTo>
                    <a:pt x="72122" y="332275"/>
                  </a:lnTo>
                  <a:lnTo>
                    <a:pt x="20606" y="262729"/>
                  </a:lnTo>
                  <a:lnTo>
                    <a:pt x="0" y="221517"/>
                  </a:lnTo>
                  <a:lnTo>
                    <a:pt x="2576" y="188032"/>
                  </a:lnTo>
                  <a:lnTo>
                    <a:pt x="12879" y="172577"/>
                  </a:lnTo>
                  <a:lnTo>
                    <a:pt x="23182" y="167426"/>
                  </a:lnTo>
                  <a:lnTo>
                    <a:pt x="38637" y="170001"/>
                  </a:lnTo>
                  <a:lnTo>
                    <a:pt x="61819" y="185456"/>
                  </a:lnTo>
                  <a:lnTo>
                    <a:pt x="95304" y="218941"/>
                  </a:lnTo>
                  <a:lnTo>
                    <a:pt x="139092" y="249850"/>
                  </a:lnTo>
                  <a:lnTo>
                    <a:pt x="180304" y="265305"/>
                  </a:lnTo>
                  <a:lnTo>
                    <a:pt x="260153" y="283335"/>
                  </a:lnTo>
                  <a:lnTo>
                    <a:pt x="386366" y="288487"/>
                  </a:lnTo>
                  <a:lnTo>
                    <a:pt x="623338" y="273032"/>
                  </a:lnTo>
                  <a:lnTo>
                    <a:pt x="1009704" y="2395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6">
              <a:extLst>
                <a:ext uri="{FF2B5EF4-FFF2-40B4-BE49-F238E27FC236}">
                  <a16:creationId xmlns:a16="http://schemas.microsoft.com/office/drawing/2014/main" id="{FD02EEAA-1AF4-47DF-8281-E203B345B41A}"/>
                </a:ext>
              </a:extLst>
            </p:cNvPr>
            <p:cNvSpPr/>
            <p:nvPr/>
          </p:nvSpPr>
          <p:spPr>
            <a:xfrm>
              <a:off x="5649913" y="3065463"/>
              <a:ext cx="525462" cy="2838450"/>
            </a:xfrm>
            <a:custGeom>
              <a:avLst/>
              <a:gdLst>
                <a:gd name="connsiteX0" fmla="*/ 215799 w 526695"/>
                <a:gd name="connsiteY0" fmla="*/ 1393545 h 2838297"/>
                <a:gd name="connsiteX1" fmla="*/ 219456 w 526695"/>
                <a:gd name="connsiteY1" fmla="*/ 929030 h 2838297"/>
                <a:gd name="connsiteX2" fmla="*/ 215799 w 526695"/>
                <a:gd name="connsiteY2" fmla="*/ 490118 h 2838297"/>
                <a:gd name="connsiteX3" fmla="*/ 215799 w 526695"/>
                <a:gd name="connsiteY3" fmla="*/ 329184 h 2838297"/>
                <a:gd name="connsiteX4" fmla="*/ 212141 w 526695"/>
                <a:gd name="connsiteY4" fmla="*/ 281635 h 2838297"/>
                <a:gd name="connsiteX5" fmla="*/ 201168 w 526695"/>
                <a:gd name="connsiteY5" fmla="*/ 248717 h 2838297"/>
                <a:gd name="connsiteX6" fmla="*/ 182880 w 526695"/>
                <a:gd name="connsiteY6" fmla="*/ 215798 h 2838297"/>
                <a:gd name="connsiteX7" fmla="*/ 153619 w 526695"/>
                <a:gd name="connsiteY7" fmla="*/ 171907 h 2838297"/>
                <a:gd name="connsiteX8" fmla="*/ 109728 w 526695"/>
                <a:gd name="connsiteY8" fmla="*/ 131673 h 2838297"/>
                <a:gd name="connsiteX9" fmla="*/ 0 w 526695"/>
                <a:gd name="connsiteY9" fmla="*/ 51206 h 2838297"/>
                <a:gd name="connsiteX10" fmla="*/ 296266 w 526695"/>
                <a:gd name="connsiteY10" fmla="*/ 0 h 2838297"/>
                <a:gd name="connsiteX11" fmla="*/ 402336 w 526695"/>
                <a:gd name="connsiteY11" fmla="*/ 135331 h 2838297"/>
                <a:gd name="connsiteX12" fmla="*/ 464515 w 526695"/>
                <a:gd name="connsiteY12" fmla="*/ 212141 h 2838297"/>
                <a:gd name="connsiteX13" fmla="*/ 493776 w 526695"/>
                <a:gd name="connsiteY13" fmla="*/ 252374 h 2838297"/>
                <a:gd name="connsiteX14" fmla="*/ 501091 w 526695"/>
                <a:gd name="connsiteY14" fmla="*/ 270662 h 2838297"/>
                <a:gd name="connsiteX15" fmla="*/ 501091 w 526695"/>
                <a:gd name="connsiteY15" fmla="*/ 285293 h 2838297"/>
                <a:gd name="connsiteX16" fmla="*/ 486461 w 526695"/>
                <a:gd name="connsiteY16" fmla="*/ 336499 h 2838297"/>
                <a:gd name="connsiteX17" fmla="*/ 471831 w 526695"/>
                <a:gd name="connsiteY17" fmla="*/ 420624 h 2838297"/>
                <a:gd name="connsiteX18" fmla="*/ 464515 w 526695"/>
                <a:gd name="connsiteY18" fmla="*/ 471830 h 2838297"/>
                <a:gd name="connsiteX19" fmla="*/ 460858 w 526695"/>
                <a:gd name="connsiteY19" fmla="*/ 566928 h 2838297"/>
                <a:gd name="connsiteX20" fmla="*/ 464515 w 526695"/>
                <a:gd name="connsiteY20" fmla="*/ 782726 h 2838297"/>
                <a:gd name="connsiteX21" fmla="*/ 460858 w 526695"/>
                <a:gd name="connsiteY21" fmla="*/ 1137513 h 2838297"/>
                <a:gd name="connsiteX22" fmla="*/ 464515 w 526695"/>
                <a:gd name="connsiteY22" fmla="*/ 1353312 h 2838297"/>
                <a:gd name="connsiteX23" fmla="*/ 471831 w 526695"/>
                <a:gd name="connsiteY23" fmla="*/ 1602029 h 2838297"/>
                <a:gd name="connsiteX24" fmla="*/ 482803 w 526695"/>
                <a:gd name="connsiteY24" fmla="*/ 1825142 h 2838297"/>
                <a:gd name="connsiteX25" fmla="*/ 490119 w 526695"/>
                <a:gd name="connsiteY25" fmla="*/ 1993392 h 2838297"/>
                <a:gd name="connsiteX26" fmla="*/ 512064 w 526695"/>
                <a:gd name="connsiteY26" fmla="*/ 2286000 h 2838297"/>
                <a:gd name="connsiteX27" fmla="*/ 526695 w 526695"/>
                <a:gd name="connsiteY27" fmla="*/ 2428646 h 2838297"/>
                <a:gd name="connsiteX28" fmla="*/ 526695 w 526695"/>
                <a:gd name="connsiteY28" fmla="*/ 2454249 h 2838297"/>
                <a:gd name="connsiteX29" fmla="*/ 490119 w 526695"/>
                <a:gd name="connsiteY29" fmla="*/ 2553005 h 2838297"/>
                <a:gd name="connsiteX30" fmla="*/ 438912 w 526695"/>
                <a:gd name="connsiteY30" fmla="*/ 2670048 h 2838297"/>
                <a:gd name="connsiteX31" fmla="*/ 402336 w 526695"/>
                <a:gd name="connsiteY31" fmla="*/ 2750515 h 2838297"/>
                <a:gd name="connsiteX32" fmla="*/ 376733 w 526695"/>
                <a:gd name="connsiteY32" fmla="*/ 2790749 h 2838297"/>
                <a:gd name="connsiteX33" fmla="*/ 347472 w 526695"/>
                <a:gd name="connsiteY33" fmla="*/ 2823667 h 2838297"/>
                <a:gd name="connsiteX34" fmla="*/ 329184 w 526695"/>
                <a:gd name="connsiteY34" fmla="*/ 2834640 h 2838297"/>
                <a:gd name="connsiteX35" fmla="*/ 318211 w 526695"/>
                <a:gd name="connsiteY35" fmla="*/ 2838297 h 2838297"/>
                <a:gd name="connsiteX36" fmla="*/ 296266 w 526695"/>
                <a:gd name="connsiteY36" fmla="*/ 2830982 h 2838297"/>
                <a:gd name="connsiteX37" fmla="*/ 274320 w 526695"/>
                <a:gd name="connsiteY37" fmla="*/ 2809037 h 2838297"/>
                <a:gd name="connsiteX38" fmla="*/ 248717 w 526695"/>
                <a:gd name="connsiteY38" fmla="*/ 2750515 h 2838297"/>
                <a:gd name="connsiteX39" fmla="*/ 223114 w 526695"/>
                <a:gd name="connsiteY39" fmla="*/ 2699309 h 2838297"/>
                <a:gd name="connsiteX40" fmla="*/ 215799 w 526695"/>
                <a:gd name="connsiteY40" fmla="*/ 2209190 h 2838297"/>
                <a:gd name="connsiteX41" fmla="*/ 215799 w 526695"/>
                <a:gd name="connsiteY41" fmla="*/ 1960473 h 2838297"/>
                <a:gd name="connsiteX42" fmla="*/ 215799 w 526695"/>
                <a:gd name="connsiteY42" fmla="*/ 1393545 h 28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695" h="2838297">
                  <a:moveTo>
                    <a:pt x="215799" y="1393545"/>
                  </a:moveTo>
                  <a:lnTo>
                    <a:pt x="219456" y="929030"/>
                  </a:lnTo>
                  <a:lnTo>
                    <a:pt x="215799" y="490118"/>
                  </a:lnTo>
                  <a:lnTo>
                    <a:pt x="215799" y="329184"/>
                  </a:lnTo>
                  <a:lnTo>
                    <a:pt x="212141" y="281635"/>
                  </a:lnTo>
                  <a:lnTo>
                    <a:pt x="201168" y="248717"/>
                  </a:lnTo>
                  <a:lnTo>
                    <a:pt x="182880" y="215798"/>
                  </a:lnTo>
                  <a:lnTo>
                    <a:pt x="153619" y="171907"/>
                  </a:lnTo>
                  <a:lnTo>
                    <a:pt x="109728" y="131673"/>
                  </a:lnTo>
                  <a:lnTo>
                    <a:pt x="0" y="51206"/>
                  </a:lnTo>
                  <a:lnTo>
                    <a:pt x="296266" y="0"/>
                  </a:lnTo>
                  <a:lnTo>
                    <a:pt x="402336" y="135331"/>
                  </a:lnTo>
                  <a:lnTo>
                    <a:pt x="464515" y="212141"/>
                  </a:lnTo>
                  <a:lnTo>
                    <a:pt x="493776" y="252374"/>
                  </a:lnTo>
                  <a:lnTo>
                    <a:pt x="501091" y="270662"/>
                  </a:lnTo>
                  <a:lnTo>
                    <a:pt x="501091" y="285293"/>
                  </a:lnTo>
                  <a:lnTo>
                    <a:pt x="486461" y="336499"/>
                  </a:lnTo>
                  <a:lnTo>
                    <a:pt x="471831" y="420624"/>
                  </a:lnTo>
                  <a:lnTo>
                    <a:pt x="464515" y="471830"/>
                  </a:lnTo>
                  <a:lnTo>
                    <a:pt x="460858" y="566928"/>
                  </a:lnTo>
                  <a:lnTo>
                    <a:pt x="464515" y="782726"/>
                  </a:lnTo>
                  <a:lnTo>
                    <a:pt x="460858" y="1137513"/>
                  </a:lnTo>
                  <a:lnTo>
                    <a:pt x="464515" y="1353312"/>
                  </a:lnTo>
                  <a:lnTo>
                    <a:pt x="471831" y="1602029"/>
                  </a:lnTo>
                  <a:lnTo>
                    <a:pt x="482803" y="1825142"/>
                  </a:lnTo>
                  <a:lnTo>
                    <a:pt x="490119" y="1993392"/>
                  </a:lnTo>
                  <a:lnTo>
                    <a:pt x="512064" y="2286000"/>
                  </a:lnTo>
                  <a:lnTo>
                    <a:pt x="526695" y="2428646"/>
                  </a:lnTo>
                  <a:lnTo>
                    <a:pt x="526695" y="2454249"/>
                  </a:lnTo>
                  <a:lnTo>
                    <a:pt x="490119" y="2553005"/>
                  </a:lnTo>
                  <a:lnTo>
                    <a:pt x="438912" y="2670048"/>
                  </a:lnTo>
                  <a:lnTo>
                    <a:pt x="402336" y="2750515"/>
                  </a:lnTo>
                  <a:lnTo>
                    <a:pt x="376733" y="2790749"/>
                  </a:lnTo>
                  <a:lnTo>
                    <a:pt x="347472" y="2823667"/>
                  </a:lnTo>
                  <a:lnTo>
                    <a:pt x="329184" y="2834640"/>
                  </a:lnTo>
                  <a:lnTo>
                    <a:pt x="318211" y="2838297"/>
                  </a:lnTo>
                  <a:lnTo>
                    <a:pt x="296266" y="2830982"/>
                  </a:lnTo>
                  <a:lnTo>
                    <a:pt x="274320" y="2809037"/>
                  </a:lnTo>
                  <a:lnTo>
                    <a:pt x="248717" y="2750515"/>
                  </a:lnTo>
                  <a:lnTo>
                    <a:pt x="223114" y="2699309"/>
                  </a:lnTo>
                  <a:lnTo>
                    <a:pt x="215799" y="2209190"/>
                  </a:lnTo>
                  <a:lnTo>
                    <a:pt x="215799" y="1960473"/>
                  </a:lnTo>
                  <a:lnTo>
                    <a:pt x="215799" y="1393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7">
              <a:extLst>
                <a:ext uri="{FF2B5EF4-FFF2-40B4-BE49-F238E27FC236}">
                  <a16:creationId xmlns:a16="http://schemas.microsoft.com/office/drawing/2014/main" id="{A578331D-2E14-4F0E-874B-B9AA1D21F921}"/>
                </a:ext>
              </a:extLst>
            </p:cNvPr>
            <p:cNvSpPr/>
            <p:nvPr/>
          </p:nvSpPr>
          <p:spPr>
            <a:xfrm>
              <a:off x="5227638" y="5170488"/>
              <a:ext cx="692150" cy="692150"/>
            </a:xfrm>
            <a:custGeom>
              <a:avLst/>
              <a:gdLst>
                <a:gd name="connsiteX0" fmla="*/ 304800 w 692944"/>
                <a:gd name="connsiteY0" fmla="*/ 119062 h 692944"/>
                <a:gd name="connsiteX1" fmla="*/ 485775 w 692944"/>
                <a:gd name="connsiteY1" fmla="*/ 197644 h 692944"/>
                <a:gd name="connsiteX2" fmla="*/ 540544 w 692944"/>
                <a:gd name="connsiteY2" fmla="*/ 221456 h 692944"/>
                <a:gd name="connsiteX3" fmla="*/ 573881 w 692944"/>
                <a:gd name="connsiteY3" fmla="*/ 230981 h 692944"/>
                <a:gd name="connsiteX4" fmla="*/ 600075 w 692944"/>
                <a:gd name="connsiteY4" fmla="*/ 230981 h 692944"/>
                <a:gd name="connsiteX5" fmla="*/ 626269 w 692944"/>
                <a:gd name="connsiteY5" fmla="*/ 219075 h 692944"/>
                <a:gd name="connsiteX6" fmla="*/ 638175 w 692944"/>
                <a:gd name="connsiteY6" fmla="*/ 204787 h 692944"/>
                <a:gd name="connsiteX7" fmla="*/ 642937 w 692944"/>
                <a:gd name="connsiteY7" fmla="*/ 97631 h 692944"/>
                <a:gd name="connsiteX8" fmla="*/ 692944 w 692944"/>
                <a:gd name="connsiteY8" fmla="*/ 692944 h 692944"/>
                <a:gd name="connsiteX9" fmla="*/ 669131 w 692944"/>
                <a:gd name="connsiteY9" fmla="*/ 635794 h 692944"/>
                <a:gd name="connsiteX10" fmla="*/ 642937 w 692944"/>
                <a:gd name="connsiteY10" fmla="*/ 590550 h 692944"/>
                <a:gd name="connsiteX11" fmla="*/ 607219 w 692944"/>
                <a:gd name="connsiteY11" fmla="*/ 538162 h 692944"/>
                <a:gd name="connsiteX12" fmla="*/ 547687 w 692944"/>
                <a:gd name="connsiteY12" fmla="*/ 469106 h 692944"/>
                <a:gd name="connsiteX13" fmla="*/ 492919 w 692944"/>
                <a:gd name="connsiteY13" fmla="*/ 416719 h 692944"/>
                <a:gd name="connsiteX14" fmla="*/ 435769 w 692944"/>
                <a:gd name="connsiteY14" fmla="*/ 369094 h 692944"/>
                <a:gd name="connsiteX15" fmla="*/ 361950 w 692944"/>
                <a:gd name="connsiteY15" fmla="*/ 307181 h 692944"/>
                <a:gd name="connsiteX16" fmla="*/ 273844 w 692944"/>
                <a:gd name="connsiteY16" fmla="*/ 242887 h 692944"/>
                <a:gd name="connsiteX17" fmla="*/ 190500 w 692944"/>
                <a:gd name="connsiteY17" fmla="*/ 178594 h 692944"/>
                <a:gd name="connsiteX18" fmla="*/ 90487 w 692944"/>
                <a:gd name="connsiteY18" fmla="*/ 107156 h 692944"/>
                <a:gd name="connsiteX19" fmla="*/ 35719 w 692944"/>
                <a:gd name="connsiteY19" fmla="*/ 66675 h 692944"/>
                <a:gd name="connsiteX20" fmla="*/ 2381 w 692944"/>
                <a:gd name="connsiteY20" fmla="*/ 35719 h 692944"/>
                <a:gd name="connsiteX21" fmla="*/ 0 w 692944"/>
                <a:gd name="connsiteY21" fmla="*/ 21431 h 692944"/>
                <a:gd name="connsiteX22" fmla="*/ 7144 w 692944"/>
                <a:gd name="connsiteY22" fmla="*/ 9525 h 692944"/>
                <a:gd name="connsiteX23" fmla="*/ 21431 w 692944"/>
                <a:gd name="connsiteY23" fmla="*/ 2381 h 692944"/>
                <a:gd name="connsiteX24" fmla="*/ 38100 w 692944"/>
                <a:gd name="connsiteY24" fmla="*/ 0 h 692944"/>
                <a:gd name="connsiteX25" fmla="*/ 64294 w 692944"/>
                <a:gd name="connsiteY25" fmla="*/ 0 h 692944"/>
                <a:gd name="connsiteX26" fmla="*/ 119062 w 692944"/>
                <a:gd name="connsiteY26" fmla="*/ 30956 h 692944"/>
                <a:gd name="connsiteX27" fmla="*/ 226219 w 692944"/>
                <a:gd name="connsiteY27" fmla="*/ 83344 h 692944"/>
                <a:gd name="connsiteX28" fmla="*/ 304800 w 692944"/>
                <a:gd name="connsiteY28" fmla="*/ 11906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92944">
                  <a:moveTo>
                    <a:pt x="304800" y="119062"/>
                  </a:moveTo>
                  <a:lnTo>
                    <a:pt x="485775" y="197644"/>
                  </a:lnTo>
                  <a:lnTo>
                    <a:pt x="540544" y="221456"/>
                  </a:lnTo>
                  <a:lnTo>
                    <a:pt x="573881" y="230981"/>
                  </a:lnTo>
                  <a:lnTo>
                    <a:pt x="600075" y="230981"/>
                  </a:lnTo>
                  <a:lnTo>
                    <a:pt x="626269" y="219075"/>
                  </a:lnTo>
                  <a:lnTo>
                    <a:pt x="638175" y="204787"/>
                  </a:lnTo>
                  <a:lnTo>
                    <a:pt x="642937" y="97631"/>
                  </a:lnTo>
                  <a:lnTo>
                    <a:pt x="692944" y="692944"/>
                  </a:lnTo>
                  <a:lnTo>
                    <a:pt x="669131" y="635794"/>
                  </a:lnTo>
                  <a:lnTo>
                    <a:pt x="642937" y="590550"/>
                  </a:lnTo>
                  <a:lnTo>
                    <a:pt x="607219" y="538162"/>
                  </a:lnTo>
                  <a:lnTo>
                    <a:pt x="547687" y="469106"/>
                  </a:lnTo>
                  <a:lnTo>
                    <a:pt x="492919" y="416719"/>
                  </a:lnTo>
                  <a:lnTo>
                    <a:pt x="435769" y="369094"/>
                  </a:lnTo>
                  <a:lnTo>
                    <a:pt x="361950" y="307181"/>
                  </a:lnTo>
                  <a:lnTo>
                    <a:pt x="273844" y="242887"/>
                  </a:lnTo>
                  <a:lnTo>
                    <a:pt x="190500" y="178594"/>
                  </a:lnTo>
                  <a:lnTo>
                    <a:pt x="90487" y="107156"/>
                  </a:lnTo>
                  <a:lnTo>
                    <a:pt x="35719" y="66675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38100" y="0"/>
                  </a:lnTo>
                  <a:lnTo>
                    <a:pt x="64294" y="0"/>
                  </a:lnTo>
                  <a:lnTo>
                    <a:pt x="119062" y="30956"/>
                  </a:lnTo>
                  <a:lnTo>
                    <a:pt x="226219" y="83344"/>
                  </a:lnTo>
                  <a:lnTo>
                    <a:pt x="304800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65143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8" grpId="0" animBg="1"/>
      <p:bldP spid="60" grpId="0" animBg="1"/>
      <p:bldP spid="67" grpId="0" animBg="1"/>
      <p:bldP spid="57" grpId="0" animBg="1"/>
      <p:bldP spid="59" grpId="0" animBg="1"/>
      <p:bldP spid="77" grpId="0" animBg="1"/>
      <p:bldP spid="78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30FA7C0D-CFEB-4C2C-A950-2F25763DFECF}"/>
              </a:ext>
            </a:extLst>
          </p:cNvPr>
          <p:cNvGrpSpPr/>
          <p:nvPr/>
        </p:nvGrpSpPr>
        <p:grpSpPr>
          <a:xfrm>
            <a:off x="3722687" y="1331913"/>
            <a:ext cx="4746626" cy="4572000"/>
            <a:chOff x="3754438" y="1331913"/>
            <a:chExt cx="4746626" cy="4572000"/>
          </a:xfrm>
          <a:solidFill>
            <a:schemeClr val="tx1"/>
          </a:solidFill>
        </p:grpSpPr>
        <p:sp>
          <p:nvSpPr>
            <p:cNvPr id="3" name="フリーフォーム 55">
              <a:extLst>
                <a:ext uri="{FF2B5EF4-FFF2-40B4-BE49-F238E27FC236}">
                  <a16:creationId xmlns:a16="http://schemas.microsoft.com/office/drawing/2014/main" id="{E9643C9D-8564-4152-8C17-324A9B76B841}"/>
                </a:ext>
              </a:extLst>
            </p:cNvPr>
            <p:cNvSpPr/>
            <p:nvPr/>
          </p:nvSpPr>
          <p:spPr>
            <a:xfrm>
              <a:off x="3754438" y="1331913"/>
              <a:ext cx="2398712" cy="2387600"/>
            </a:xfrm>
            <a:custGeom>
              <a:avLst/>
              <a:gdLst>
                <a:gd name="connsiteX0" fmla="*/ 1755157 w 2399533"/>
                <a:gd name="connsiteY0" fmla="*/ 994180 h 2387259"/>
                <a:gd name="connsiteX1" fmla="*/ 1951539 w 2399533"/>
                <a:gd name="connsiteY1" fmla="*/ 770183 h 2387259"/>
                <a:gd name="connsiteX2" fmla="*/ 2129509 w 2399533"/>
                <a:gd name="connsiteY2" fmla="*/ 558459 h 2387259"/>
                <a:gd name="connsiteX3" fmla="*/ 2218494 w 2399533"/>
                <a:gd name="connsiteY3" fmla="*/ 444926 h 2387259"/>
                <a:gd name="connsiteX4" fmla="*/ 2267590 w 2399533"/>
                <a:gd name="connsiteY4" fmla="*/ 401968 h 2387259"/>
                <a:gd name="connsiteX5" fmla="*/ 2304411 w 2399533"/>
                <a:gd name="connsiteY5" fmla="*/ 398899 h 2387259"/>
                <a:gd name="connsiteX6" fmla="*/ 2341233 w 2399533"/>
                <a:gd name="connsiteY6" fmla="*/ 395831 h 2387259"/>
                <a:gd name="connsiteX7" fmla="*/ 2374986 w 2399533"/>
                <a:gd name="connsiteY7" fmla="*/ 383557 h 2387259"/>
                <a:gd name="connsiteX8" fmla="*/ 2393396 w 2399533"/>
                <a:gd name="connsiteY8" fmla="*/ 368215 h 2387259"/>
                <a:gd name="connsiteX9" fmla="*/ 2396465 w 2399533"/>
                <a:gd name="connsiteY9" fmla="*/ 352873 h 2387259"/>
                <a:gd name="connsiteX10" fmla="*/ 2399533 w 2399533"/>
                <a:gd name="connsiteY10" fmla="*/ 334462 h 2387259"/>
                <a:gd name="connsiteX11" fmla="*/ 2381123 w 2399533"/>
                <a:gd name="connsiteY11" fmla="*/ 279230 h 2387259"/>
                <a:gd name="connsiteX12" fmla="*/ 2378054 w 2399533"/>
                <a:gd name="connsiteY12" fmla="*/ 266956 h 2387259"/>
                <a:gd name="connsiteX13" fmla="*/ 2350438 w 2399533"/>
                <a:gd name="connsiteY13" fmla="*/ 242408 h 2387259"/>
                <a:gd name="connsiteX14" fmla="*/ 2292137 w 2399533"/>
                <a:gd name="connsiteY14" fmla="*/ 196381 h 2387259"/>
                <a:gd name="connsiteX15" fmla="*/ 2227700 w 2399533"/>
                <a:gd name="connsiteY15" fmla="*/ 147286 h 2387259"/>
                <a:gd name="connsiteX16" fmla="*/ 2163262 w 2399533"/>
                <a:gd name="connsiteY16" fmla="*/ 104328 h 2387259"/>
                <a:gd name="connsiteX17" fmla="*/ 2101893 w 2399533"/>
                <a:gd name="connsiteY17" fmla="*/ 67506 h 2387259"/>
                <a:gd name="connsiteX18" fmla="*/ 2019045 w 2399533"/>
                <a:gd name="connsiteY18" fmla="*/ 33753 h 2387259"/>
                <a:gd name="connsiteX19" fmla="*/ 1954607 w 2399533"/>
                <a:gd name="connsiteY19" fmla="*/ 12274 h 2387259"/>
                <a:gd name="connsiteX20" fmla="*/ 1850280 w 2399533"/>
                <a:gd name="connsiteY20" fmla="*/ 0 h 2387259"/>
                <a:gd name="connsiteX21" fmla="*/ 1822663 w 2399533"/>
                <a:gd name="connsiteY21" fmla="*/ 0 h 2387259"/>
                <a:gd name="connsiteX22" fmla="*/ 1807321 w 2399533"/>
                <a:gd name="connsiteY22" fmla="*/ 12274 h 2387259"/>
                <a:gd name="connsiteX23" fmla="*/ 1807321 w 2399533"/>
                <a:gd name="connsiteY23" fmla="*/ 27616 h 2387259"/>
                <a:gd name="connsiteX24" fmla="*/ 1819595 w 2399533"/>
                <a:gd name="connsiteY24" fmla="*/ 49095 h 2387259"/>
                <a:gd name="connsiteX25" fmla="*/ 1874827 w 2399533"/>
                <a:gd name="connsiteY25" fmla="*/ 92054 h 2387259"/>
                <a:gd name="connsiteX26" fmla="*/ 1905512 w 2399533"/>
                <a:gd name="connsiteY26" fmla="*/ 122738 h 2387259"/>
                <a:gd name="connsiteX27" fmla="*/ 1920854 w 2399533"/>
                <a:gd name="connsiteY27" fmla="*/ 150354 h 2387259"/>
                <a:gd name="connsiteX28" fmla="*/ 1926991 w 2399533"/>
                <a:gd name="connsiteY28" fmla="*/ 165697 h 2387259"/>
                <a:gd name="connsiteX29" fmla="*/ 1930059 w 2399533"/>
                <a:gd name="connsiteY29" fmla="*/ 184107 h 2387259"/>
                <a:gd name="connsiteX30" fmla="*/ 1930059 w 2399533"/>
                <a:gd name="connsiteY30" fmla="*/ 211724 h 2387259"/>
                <a:gd name="connsiteX31" fmla="*/ 1911649 w 2399533"/>
                <a:gd name="connsiteY31" fmla="*/ 273093 h 2387259"/>
                <a:gd name="connsiteX32" fmla="*/ 1868690 w 2399533"/>
                <a:gd name="connsiteY32" fmla="*/ 355941 h 2387259"/>
                <a:gd name="connsiteX33" fmla="*/ 1767431 w 2399533"/>
                <a:gd name="connsiteY33" fmla="*/ 521638 h 2387259"/>
                <a:gd name="connsiteX34" fmla="*/ 1641625 w 2399533"/>
                <a:gd name="connsiteY34" fmla="*/ 696540 h 2387259"/>
                <a:gd name="connsiteX35" fmla="*/ 1466723 w 2399533"/>
                <a:gd name="connsiteY35" fmla="*/ 920537 h 2387259"/>
                <a:gd name="connsiteX36" fmla="*/ 1310231 w 2399533"/>
                <a:gd name="connsiteY36" fmla="*/ 1113850 h 2387259"/>
                <a:gd name="connsiteX37" fmla="*/ 1172151 w 2399533"/>
                <a:gd name="connsiteY37" fmla="*/ 1270341 h 2387259"/>
                <a:gd name="connsiteX38" fmla="*/ 1009523 w 2399533"/>
                <a:gd name="connsiteY38" fmla="*/ 1448311 h 2387259"/>
                <a:gd name="connsiteX39" fmla="*/ 862237 w 2399533"/>
                <a:gd name="connsiteY39" fmla="*/ 1598666 h 2387259"/>
                <a:gd name="connsiteX40" fmla="*/ 675061 w 2399533"/>
                <a:gd name="connsiteY40" fmla="*/ 1782773 h 2387259"/>
                <a:gd name="connsiteX41" fmla="*/ 509364 w 2399533"/>
                <a:gd name="connsiteY41" fmla="*/ 1926991 h 2387259"/>
                <a:gd name="connsiteX42" fmla="*/ 380489 w 2399533"/>
                <a:gd name="connsiteY42" fmla="*/ 2046660 h 2387259"/>
                <a:gd name="connsiteX43" fmla="*/ 196382 w 2399533"/>
                <a:gd name="connsiteY43" fmla="*/ 2197015 h 2387259"/>
                <a:gd name="connsiteX44" fmla="*/ 21480 w 2399533"/>
                <a:gd name="connsiteY44" fmla="*/ 2335095 h 2387259"/>
                <a:gd name="connsiteX45" fmla="*/ 3069 w 2399533"/>
                <a:gd name="connsiteY45" fmla="*/ 2359643 h 2387259"/>
                <a:gd name="connsiteX46" fmla="*/ 0 w 2399533"/>
                <a:gd name="connsiteY46" fmla="*/ 2378054 h 2387259"/>
                <a:gd name="connsiteX47" fmla="*/ 9206 w 2399533"/>
                <a:gd name="connsiteY47" fmla="*/ 2387259 h 2387259"/>
                <a:gd name="connsiteX48" fmla="*/ 30685 w 2399533"/>
                <a:gd name="connsiteY48" fmla="*/ 2387259 h 2387259"/>
                <a:gd name="connsiteX49" fmla="*/ 98191 w 2399533"/>
                <a:gd name="connsiteY49" fmla="*/ 2359643 h 2387259"/>
                <a:gd name="connsiteX50" fmla="*/ 257751 w 2399533"/>
                <a:gd name="connsiteY50" fmla="*/ 2264521 h 2387259"/>
                <a:gd name="connsiteX51" fmla="*/ 429584 w 2399533"/>
                <a:gd name="connsiteY51" fmla="*/ 2160193 h 2387259"/>
                <a:gd name="connsiteX52" fmla="*/ 656650 w 2399533"/>
                <a:gd name="connsiteY52" fmla="*/ 2006771 h 2387259"/>
                <a:gd name="connsiteX53" fmla="*/ 1012591 w 2399533"/>
                <a:gd name="connsiteY53" fmla="*/ 1727541 h 2387259"/>
                <a:gd name="connsiteX54" fmla="*/ 1166014 w 2399533"/>
                <a:gd name="connsiteY54" fmla="*/ 1592529 h 2387259"/>
                <a:gd name="connsiteX55" fmla="*/ 1371600 w 2399533"/>
                <a:gd name="connsiteY55" fmla="*/ 1399216 h 2387259"/>
                <a:gd name="connsiteX56" fmla="*/ 1555708 w 2399533"/>
                <a:gd name="connsiteY56" fmla="*/ 1212040 h 2387259"/>
                <a:gd name="connsiteX57" fmla="*/ 1755157 w 2399533"/>
                <a:gd name="connsiteY57" fmla="*/ 994180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9533" h="2387259">
                  <a:moveTo>
                    <a:pt x="1755157" y="994180"/>
                  </a:moveTo>
                  <a:lnTo>
                    <a:pt x="1951539" y="770183"/>
                  </a:lnTo>
                  <a:lnTo>
                    <a:pt x="2129509" y="558459"/>
                  </a:lnTo>
                  <a:lnTo>
                    <a:pt x="2218494" y="444926"/>
                  </a:lnTo>
                  <a:lnTo>
                    <a:pt x="2267590" y="401968"/>
                  </a:lnTo>
                  <a:lnTo>
                    <a:pt x="2304411" y="398899"/>
                  </a:lnTo>
                  <a:lnTo>
                    <a:pt x="2341233" y="395831"/>
                  </a:lnTo>
                  <a:lnTo>
                    <a:pt x="2374986" y="383557"/>
                  </a:lnTo>
                  <a:lnTo>
                    <a:pt x="2393396" y="368215"/>
                  </a:lnTo>
                  <a:lnTo>
                    <a:pt x="2396465" y="352873"/>
                  </a:lnTo>
                  <a:lnTo>
                    <a:pt x="2399533" y="334462"/>
                  </a:lnTo>
                  <a:lnTo>
                    <a:pt x="2381123" y="279230"/>
                  </a:lnTo>
                  <a:lnTo>
                    <a:pt x="2378054" y="266956"/>
                  </a:lnTo>
                  <a:lnTo>
                    <a:pt x="2350438" y="242408"/>
                  </a:lnTo>
                  <a:lnTo>
                    <a:pt x="2292137" y="196381"/>
                  </a:lnTo>
                  <a:lnTo>
                    <a:pt x="2227700" y="147286"/>
                  </a:lnTo>
                  <a:lnTo>
                    <a:pt x="2163262" y="104328"/>
                  </a:lnTo>
                  <a:lnTo>
                    <a:pt x="2101893" y="67506"/>
                  </a:lnTo>
                  <a:lnTo>
                    <a:pt x="2019045" y="33753"/>
                  </a:lnTo>
                  <a:lnTo>
                    <a:pt x="1954607" y="12274"/>
                  </a:lnTo>
                  <a:lnTo>
                    <a:pt x="1850280" y="0"/>
                  </a:lnTo>
                  <a:lnTo>
                    <a:pt x="1822663" y="0"/>
                  </a:lnTo>
                  <a:lnTo>
                    <a:pt x="1807321" y="12274"/>
                  </a:lnTo>
                  <a:lnTo>
                    <a:pt x="1807321" y="27616"/>
                  </a:lnTo>
                  <a:lnTo>
                    <a:pt x="1819595" y="49095"/>
                  </a:lnTo>
                  <a:lnTo>
                    <a:pt x="1874827" y="92054"/>
                  </a:lnTo>
                  <a:lnTo>
                    <a:pt x="1905512" y="122738"/>
                  </a:lnTo>
                  <a:lnTo>
                    <a:pt x="1920854" y="150354"/>
                  </a:lnTo>
                  <a:lnTo>
                    <a:pt x="1926991" y="165697"/>
                  </a:lnTo>
                  <a:lnTo>
                    <a:pt x="1930059" y="184107"/>
                  </a:lnTo>
                  <a:lnTo>
                    <a:pt x="1930059" y="211724"/>
                  </a:lnTo>
                  <a:lnTo>
                    <a:pt x="1911649" y="273093"/>
                  </a:lnTo>
                  <a:lnTo>
                    <a:pt x="1868690" y="355941"/>
                  </a:lnTo>
                  <a:lnTo>
                    <a:pt x="1767431" y="521638"/>
                  </a:lnTo>
                  <a:lnTo>
                    <a:pt x="1641625" y="696540"/>
                  </a:lnTo>
                  <a:lnTo>
                    <a:pt x="1466723" y="920537"/>
                  </a:lnTo>
                  <a:lnTo>
                    <a:pt x="1310231" y="1113850"/>
                  </a:lnTo>
                  <a:lnTo>
                    <a:pt x="1172151" y="1270341"/>
                  </a:lnTo>
                  <a:lnTo>
                    <a:pt x="1009523" y="1448311"/>
                  </a:lnTo>
                  <a:lnTo>
                    <a:pt x="862237" y="1598666"/>
                  </a:lnTo>
                  <a:lnTo>
                    <a:pt x="675061" y="1782773"/>
                  </a:lnTo>
                  <a:lnTo>
                    <a:pt x="509364" y="1926991"/>
                  </a:lnTo>
                  <a:lnTo>
                    <a:pt x="380489" y="2046660"/>
                  </a:lnTo>
                  <a:lnTo>
                    <a:pt x="196382" y="2197015"/>
                  </a:lnTo>
                  <a:lnTo>
                    <a:pt x="21480" y="2335095"/>
                  </a:lnTo>
                  <a:lnTo>
                    <a:pt x="3069" y="2359643"/>
                  </a:lnTo>
                  <a:lnTo>
                    <a:pt x="0" y="2378054"/>
                  </a:lnTo>
                  <a:lnTo>
                    <a:pt x="9206" y="2387259"/>
                  </a:lnTo>
                  <a:lnTo>
                    <a:pt x="30685" y="2387259"/>
                  </a:lnTo>
                  <a:lnTo>
                    <a:pt x="98191" y="2359643"/>
                  </a:lnTo>
                  <a:lnTo>
                    <a:pt x="257751" y="2264521"/>
                  </a:lnTo>
                  <a:lnTo>
                    <a:pt x="429584" y="2160193"/>
                  </a:lnTo>
                  <a:lnTo>
                    <a:pt x="656650" y="2006771"/>
                  </a:lnTo>
                  <a:lnTo>
                    <a:pt x="1012591" y="1727541"/>
                  </a:lnTo>
                  <a:lnTo>
                    <a:pt x="1166014" y="1592529"/>
                  </a:lnTo>
                  <a:lnTo>
                    <a:pt x="1371600" y="1399216"/>
                  </a:lnTo>
                  <a:lnTo>
                    <a:pt x="1555708" y="1212040"/>
                  </a:lnTo>
                  <a:lnTo>
                    <a:pt x="1755157" y="994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7">
              <a:extLst>
                <a:ext uri="{FF2B5EF4-FFF2-40B4-BE49-F238E27FC236}">
                  <a16:creationId xmlns:a16="http://schemas.microsoft.com/office/drawing/2014/main" id="{E6F360A4-D476-474E-8383-A38392C56CF6}"/>
                </a:ext>
              </a:extLst>
            </p:cNvPr>
            <p:cNvSpPr/>
            <p:nvPr/>
          </p:nvSpPr>
          <p:spPr>
            <a:xfrm>
              <a:off x="5043488" y="2811464"/>
              <a:ext cx="1797050" cy="396875"/>
            </a:xfrm>
            <a:custGeom>
              <a:avLst/>
              <a:gdLst>
                <a:gd name="connsiteX0" fmla="*/ 771525 w 1797843"/>
                <a:gd name="connsiteY0" fmla="*/ 138113 h 395288"/>
                <a:gd name="connsiteX1" fmla="*/ 1042987 w 1797843"/>
                <a:gd name="connsiteY1" fmla="*/ 90488 h 395288"/>
                <a:gd name="connsiteX2" fmla="*/ 1188243 w 1797843"/>
                <a:gd name="connsiteY2" fmla="*/ 66675 h 395288"/>
                <a:gd name="connsiteX3" fmla="*/ 1238250 w 1797843"/>
                <a:gd name="connsiteY3" fmla="*/ 57150 h 395288"/>
                <a:gd name="connsiteX4" fmla="*/ 1281112 w 1797843"/>
                <a:gd name="connsiteY4" fmla="*/ 42863 h 395288"/>
                <a:gd name="connsiteX5" fmla="*/ 1323975 w 1797843"/>
                <a:gd name="connsiteY5" fmla="*/ 21432 h 395288"/>
                <a:gd name="connsiteX6" fmla="*/ 1352550 w 1797843"/>
                <a:gd name="connsiteY6" fmla="*/ 2382 h 395288"/>
                <a:gd name="connsiteX7" fmla="*/ 1364456 w 1797843"/>
                <a:gd name="connsiteY7" fmla="*/ 0 h 395288"/>
                <a:gd name="connsiteX8" fmla="*/ 1419225 w 1797843"/>
                <a:gd name="connsiteY8" fmla="*/ 2382 h 395288"/>
                <a:gd name="connsiteX9" fmla="*/ 1483518 w 1797843"/>
                <a:gd name="connsiteY9" fmla="*/ 14288 h 395288"/>
                <a:gd name="connsiteX10" fmla="*/ 1552575 w 1797843"/>
                <a:gd name="connsiteY10" fmla="*/ 30957 h 395288"/>
                <a:gd name="connsiteX11" fmla="*/ 1654968 w 1797843"/>
                <a:gd name="connsiteY11" fmla="*/ 57150 h 395288"/>
                <a:gd name="connsiteX12" fmla="*/ 1704975 w 1797843"/>
                <a:gd name="connsiteY12" fmla="*/ 71438 h 395288"/>
                <a:gd name="connsiteX13" fmla="*/ 1747837 w 1797843"/>
                <a:gd name="connsiteY13" fmla="*/ 85725 h 395288"/>
                <a:gd name="connsiteX14" fmla="*/ 1766887 w 1797843"/>
                <a:gd name="connsiteY14" fmla="*/ 97632 h 395288"/>
                <a:gd name="connsiteX15" fmla="*/ 1776412 w 1797843"/>
                <a:gd name="connsiteY15" fmla="*/ 107157 h 395288"/>
                <a:gd name="connsiteX16" fmla="*/ 1788318 w 1797843"/>
                <a:gd name="connsiteY16" fmla="*/ 121444 h 395288"/>
                <a:gd name="connsiteX17" fmla="*/ 1797843 w 1797843"/>
                <a:gd name="connsiteY17" fmla="*/ 147638 h 395288"/>
                <a:gd name="connsiteX18" fmla="*/ 1797843 w 1797843"/>
                <a:gd name="connsiteY18" fmla="*/ 166688 h 395288"/>
                <a:gd name="connsiteX19" fmla="*/ 1781175 w 1797843"/>
                <a:gd name="connsiteY19" fmla="*/ 195263 h 395288"/>
                <a:gd name="connsiteX20" fmla="*/ 1757362 w 1797843"/>
                <a:gd name="connsiteY20" fmla="*/ 216694 h 395288"/>
                <a:gd name="connsiteX21" fmla="*/ 1716881 w 1797843"/>
                <a:gd name="connsiteY21" fmla="*/ 233363 h 395288"/>
                <a:gd name="connsiteX22" fmla="*/ 1674018 w 1797843"/>
                <a:gd name="connsiteY22" fmla="*/ 242888 h 395288"/>
                <a:gd name="connsiteX23" fmla="*/ 1616868 w 1797843"/>
                <a:gd name="connsiteY23" fmla="*/ 242888 h 395288"/>
                <a:gd name="connsiteX24" fmla="*/ 1516856 w 1797843"/>
                <a:gd name="connsiteY24" fmla="*/ 238125 h 395288"/>
                <a:gd name="connsiteX25" fmla="*/ 1452562 w 1797843"/>
                <a:gd name="connsiteY25" fmla="*/ 240507 h 395288"/>
                <a:gd name="connsiteX26" fmla="*/ 1266825 w 1797843"/>
                <a:gd name="connsiteY26" fmla="*/ 257175 h 395288"/>
                <a:gd name="connsiteX27" fmla="*/ 1050131 w 1797843"/>
                <a:gd name="connsiteY27" fmla="*/ 285750 h 395288"/>
                <a:gd name="connsiteX28" fmla="*/ 909637 w 1797843"/>
                <a:gd name="connsiteY28" fmla="*/ 307182 h 395288"/>
                <a:gd name="connsiteX29" fmla="*/ 619125 w 1797843"/>
                <a:gd name="connsiteY29" fmla="*/ 354807 h 395288"/>
                <a:gd name="connsiteX30" fmla="*/ 450056 w 1797843"/>
                <a:gd name="connsiteY30" fmla="*/ 373857 h 395288"/>
                <a:gd name="connsiteX31" fmla="*/ 373856 w 1797843"/>
                <a:gd name="connsiteY31" fmla="*/ 385763 h 395288"/>
                <a:gd name="connsiteX32" fmla="*/ 314325 w 1797843"/>
                <a:gd name="connsiteY32" fmla="*/ 395288 h 395288"/>
                <a:gd name="connsiteX33" fmla="*/ 297656 w 1797843"/>
                <a:gd name="connsiteY33" fmla="*/ 395288 h 395288"/>
                <a:gd name="connsiteX34" fmla="*/ 259556 w 1797843"/>
                <a:gd name="connsiteY34" fmla="*/ 376238 h 395288"/>
                <a:gd name="connsiteX35" fmla="*/ 185737 w 1797843"/>
                <a:gd name="connsiteY35" fmla="*/ 316707 h 395288"/>
                <a:gd name="connsiteX36" fmla="*/ 97631 w 1797843"/>
                <a:gd name="connsiteY36" fmla="*/ 219075 h 395288"/>
                <a:gd name="connsiteX37" fmla="*/ 28575 w 1797843"/>
                <a:gd name="connsiteY37" fmla="*/ 142875 h 395288"/>
                <a:gd name="connsiteX38" fmla="*/ 7143 w 1797843"/>
                <a:gd name="connsiteY38" fmla="*/ 109538 h 395288"/>
                <a:gd name="connsiteX39" fmla="*/ 0 w 1797843"/>
                <a:gd name="connsiteY39" fmla="*/ 80963 h 395288"/>
                <a:gd name="connsiteX40" fmla="*/ 9525 w 1797843"/>
                <a:gd name="connsiteY40" fmla="*/ 66675 h 395288"/>
                <a:gd name="connsiteX41" fmla="*/ 28575 w 1797843"/>
                <a:gd name="connsiteY41" fmla="*/ 66675 h 395288"/>
                <a:gd name="connsiteX42" fmla="*/ 66675 w 1797843"/>
                <a:gd name="connsiteY42" fmla="*/ 83344 h 395288"/>
                <a:gd name="connsiteX43" fmla="*/ 92868 w 1797843"/>
                <a:gd name="connsiteY43" fmla="*/ 107157 h 395288"/>
                <a:gd name="connsiteX44" fmla="*/ 142875 w 1797843"/>
                <a:gd name="connsiteY44" fmla="*/ 142875 h 395288"/>
                <a:gd name="connsiteX45" fmla="*/ 180975 w 1797843"/>
                <a:gd name="connsiteY45" fmla="*/ 161925 h 395288"/>
                <a:gd name="connsiteX46" fmla="*/ 211931 w 1797843"/>
                <a:gd name="connsiteY46" fmla="*/ 176213 h 395288"/>
                <a:gd name="connsiteX47" fmla="*/ 250031 w 1797843"/>
                <a:gd name="connsiteY47" fmla="*/ 190500 h 395288"/>
                <a:gd name="connsiteX48" fmla="*/ 288131 w 1797843"/>
                <a:gd name="connsiteY48" fmla="*/ 200025 h 395288"/>
                <a:gd name="connsiteX49" fmla="*/ 340518 w 1797843"/>
                <a:gd name="connsiteY49" fmla="*/ 204788 h 395288"/>
                <a:gd name="connsiteX50" fmla="*/ 407193 w 1797843"/>
                <a:gd name="connsiteY50" fmla="*/ 197644 h 395288"/>
                <a:gd name="connsiteX51" fmla="*/ 583406 w 1797843"/>
                <a:gd name="connsiteY51" fmla="*/ 171450 h 395288"/>
                <a:gd name="connsiteX52" fmla="*/ 771525 w 1797843"/>
                <a:gd name="connsiteY52" fmla="*/ 13811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97843" h="395288">
                  <a:moveTo>
                    <a:pt x="771525" y="138113"/>
                  </a:moveTo>
                  <a:lnTo>
                    <a:pt x="1042987" y="90488"/>
                  </a:lnTo>
                  <a:lnTo>
                    <a:pt x="1188243" y="66675"/>
                  </a:lnTo>
                  <a:lnTo>
                    <a:pt x="1238250" y="57150"/>
                  </a:lnTo>
                  <a:lnTo>
                    <a:pt x="1281112" y="42863"/>
                  </a:lnTo>
                  <a:lnTo>
                    <a:pt x="1323975" y="21432"/>
                  </a:lnTo>
                  <a:lnTo>
                    <a:pt x="1352550" y="2382"/>
                  </a:lnTo>
                  <a:lnTo>
                    <a:pt x="1364456" y="0"/>
                  </a:lnTo>
                  <a:lnTo>
                    <a:pt x="1419225" y="2382"/>
                  </a:lnTo>
                  <a:lnTo>
                    <a:pt x="1483518" y="14288"/>
                  </a:lnTo>
                  <a:lnTo>
                    <a:pt x="1552575" y="30957"/>
                  </a:lnTo>
                  <a:lnTo>
                    <a:pt x="1654968" y="57150"/>
                  </a:lnTo>
                  <a:lnTo>
                    <a:pt x="1704975" y="71438"/>
                  </a:lnTo>
                  <a:lnTo>
                    <a:pt x="1747837" y="85725"/>
                  </a:lnTo>
                  <a:lnTo>
                    <a:pt x="1766887" y="97632"/>
                  </a:lnTo>
                  <a:lnTo>
                    <a:pt x="1776412" y="107157"/>
                  </a:lnTo>
                  <a:lnTo>
                    <a:pt x="1788318" y="121444"/>
                  </a:lnTo>
                  <a:lnTo>
                    <a:pt x="1797843" y="147638"/>
                  </a:lnTo>
                  <a:lnTo>
                    <a:pt x="1797843" y="166688"/>
                  </a:lnTo>
                  <a:lnTo>
                    <a:pt x="1781175" y="195263"/>
                  </a:lnTo>
                  <a:lnTo>
                    <a:pt x="1757362" y="216694"/>
                  </a:lnTo>
                  <a:lnTo>
                    <a:pt x="1716881" y="233363"/>
                  </a:lnTo>
                  <a:lnTo>
                    <a:pt x="1674018" y="242888"/>
                  </a:lnTo>
                  <a:lnTo>
                    <a:pt x="1616868" y="242888"/>
                  </a:lnTo>
                  <a:lnTo>
                    <a:pt x="1516856" y="238125"/>
                  </a:lnTo>
                  <a:lnTo>
                    <a:pt x="1452562" y="240507"/>
                  </a:lnTo>
                  <a:lnTo>
                    <a:pt x="1266825" y="257175"/>
                  </a:lnTo>
                  <a:lnTo>
                    <a:pt x="1050131" y="285750"/>
                  </a:lnTo>
                  <a:lnTo>
                    <a:pt x="909637" y="307182"/>
                  </a:lnTo>
                  <a:lnTo>
                    <a:pt x="619125" y="354807"/>
                  </a:lnTo>
                  <a:lnTo>
                    <a:pt x="450056" y="373857"/>
                  </a:lnTo>
                  <a:lnTo>
                    <a:pt x="373856" y="385763"/>
                  </a:lnTo>
                  <a:lnTo>
                    <a:pt x="314325" y="395288"/>
                  </a:lnTo>
                  <a:lnTo>
                    <a:pt x="297656" y="395288"/>
                  </a:lnTo>
                  <a:lnTo>
                    <a:pt x="259556" y="376238"/>
                  </a:lnTo>
                  <a:lnTo>
                    <a:pt x="185737" y="316707"/>
                  </a:lnTo>
                  <a:lnTo>
                    <a:pt x="97631" y="219075"/>
                  </a:lnTo>
                  <a:lnTo>
                    <a:pt x="28575" y="142875"/>
                  </a:lnTo>
                  <a:lnTo>
                    <a:pt x="7143" y="109538"/>
                  </a:lnTo>
                  <a:lnTo>
                    <a:pt x="0" y="80963"/>
                  </a:lnTo>
                  <a:lnTo>
                    <a:pt x="9525" y="66675"/>
                  </a:lnTo>
                  <a:lnTo>
                    <a:pt x="28575" y="66675"/>
                  </a:lnTo>
                  <a:lnTo>
                    <a:pt x="66675" y="83344"/>
                  </a:lnTo>
                  <a:lnTo>
                    <a:pt x="92868" y="107157"/>
                  </a:lnTo>
                  <a:lnTo>
                    <a:pt x="142875" y="142875"/>
                  </a:lnTo>
                  <a:lnTo>
                    <a:pt x="180975" y="161925"/>
                  </a:lnTo>
                  <a:lnTo>
                    <a:pt x="211931" y="176213"/>
                  </a:lnTo>
                  <a:lnTo>
                    <a:pt x="250031" y="190500"/>
                  </a:lnTo>
                  <a:lnTo>
                    <a:pt x="288131" y="200025"/>
                  </a:lnTo>
                  <a:lnTo>
                    <a:pt x="340518" y="204788"/>
                  </a:lnTo>
                  <a:lnTo>
                    <a:pt x="407193" y="197644"/>
                  </a:lnTo>
                  <a:lnTo>
                    <a:pt x="583406" y="171450"/>
                  </a:lnTo>
                  <a:lnTo>
                    <a:pt x="771525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9">
              <a:extLst>
                <a:ext uri="{FF2B5EF4-FFF2-40B4-BE49-F238E27FC236}">
                  <a16:creationId xmlns:a16="http://schemas.microsoft.com/office/drawing/2014/main" id="{B2E1BAE5-2FFD-4897-AB40-5120EBA23206}"/>
                </a:ext>
              </a:extLst>
            </p:cNvPr>
            <p:cNvSpPr/>
            <p:nvPr/>
          </p:nvSpPr>
          <p:spPr>
            <a:xfrm>
              <a:off x="6700838" y="4530726"/>
              <a:ext cx="1111250" cy="1171575"/>
            </a:xfrm>
            <a:custGeom>
              <a:avLst/>
              <a:gdLst>
                <a:gd name="connsiteX0" fmla="*/ 422427 w 1110159"/>
                <a:gd name="connsiteY0" fmla="*/ 502276 h 1171977"/>
                <a:gd name="connsiteX1" fmla="*/ 309093 w 1110159"/>
                <a:gd name="connsiteY1" fmla="*/ 373487 h 1171977"/>
                <a:gd name="connsiteX2" fmla="*/ 213789 w 1110159"/>
                <a:gd name="connsiteY2" fmla="*/ 267880 h 1171977"/>
                <a:gd name="connsiteX3" fmla="*/ 108182 w 1110159"/>
                <a:gd name="connsiteY3" fmla="*/ 162273 h 1171977"/>
                <a:gd name="connsiteX4" fmla="*/ 23182 w 1110159"/>
                <a:gd name="connsiteY4" fmla="*/ 69546 h 1171977"/>
                <a:gd name="connsiteX5" fmla="*/ 2575 w 1110159"/>
                <a:gd name="connsiteY5" fmla="*/ 38636 h 1171977"/>
                <a:gd name="connsiteX6" fmla="*/ 0 w 1110159"/>
                <a:gd name="connsiteY6" fmla="*/ 15454 h 1171977"/>
                <a:gd name="connsiteX7" fmla="*/ 5151 w 1110159"/>
                <a:gd name="connsiteY7" fmla="*/ 5151 h 1171977"/>
                <a:gd name="connsiteX8" fmla="*/ 18030 w 1110159"/>
                <a:gd name="connsiteY8" fmla="*/ 0 h 1171977"/>
                <a:gd name="connsiteX9" fmla="*/ 43788 w 1110159"/>
                <a:gd name="connsiteY9" fmla="*/ 7727 h 1171977"/>
                <a:gd name="connsiteX10" fmla="*/ 82424 w 1110159"/>
                <a:gd name="connsiteY10" fmla="*/ 28333 h 1171977"/>
                <a:gd name="connsiteX11" fmla="*/ 198334 w 1110159"/>
                <a:gd name="connsiteY11" fmla="*/ 97879 h 1171977"/>
                <a:gd name="connsiteX12" fmla="*/ 342578 w 1110159"/>
                <a:gd name="connsiteY12" fmla="*/ 180304 h 1171977"/>
                <a:gd name="connsiteX13" fmla="*/ 468791 w 1110159"/>
                <a:gd name="connsiteY13" fmla="*/ 255001 h 1171977"/>
                <a:gd name="connsiteX14" fmla="*/ 571822 w 1110159"/>
                <a:gd name="connsiteY14" fmla="*/ 314244 h 1171977"/>
                <a:gd name="connsiteX15" fmla="*/ 685156 w 1110159"/>
                <a:gd name="connsiteY15" fmla="*/ 381214 h 1171977"/>
                <a:gd name="connsiteX16" fmla="*/ 795914 w 1110159"/>
                <a:gd name="connsiteY16" fmla="*/ 443033 h 1171977"/>
                <a:gd name="connsiteX17" fmla="*/ 855157 w 1110159"/>
                <a:gd name="connsiteY17" fmla="*/ 476518 h 1171977"/>
                <a:gd name="connsiteX18" fmla="*/ 893793 w 1110159"/>
                <a:gd name="connsiteY18" fmla="*/ 497124 h 1171977"/>
                <a:gd name="connsiteX19" fmla="*/ 914400 w 1110159"/>
                <a:gd name="connsiteY19" fmla="*/ 512579 h 1171977"/>
                <a:gd name="connsiteX20" fmla="*/ 942733 w 1110159"/>
                <a:gd name="connsiteY20" fmla="*/ 543488 h 1171977"/>
                <a:gd name="connsiteX21" fmla="*/ 971067 w 1110159"/>
                <a:gd name="connsiteY21" fmla="*/ 579549 h 1171977"/>
                <a:gd name="connsiteX22" fmla="*/ 1001976 w 1110159"/>
                <a:gd name="connsiteY22" fmla="*/ 631064 h 1171977"/>
                <a:gd name="connsiteX23" fmla="*/ 1030310 w 1110159"/>
                <a:gd name="connsiteY23" fmla="*/ 690307 h 1171977"/>
                <a:gd name="connsiteX24" fmla="*/ 1045764 w 1110159"/>
                <a:gd name="connsiteY24" fmla="*/ 734095 h 1171977"/>
                <a:gd name="connsiteX25" fmla="*/ 1066370 w 1110159"/>
                <a:gd name="connsiteY25" fmla="*/ 798490 h 1171977"/>
                <a:gd name="connsiteX26" fmla="*/ 1089552 w 1110159"/>
                <a:gd name="connsiteY26" fmla="*/ 880915 h 1171977"/>
                <a:gd name="connsiteX27" fmla="*/ 1105007 w 1110159"/>
                <a:gd name="connsiteY27" fmla="*/ 953036 h 1171977"/>
                <a:gd name="connsiteX28" fmla="*/ 1110159 w 1110159"/>
                <a:gd name="connsiteY28" fmla="*/ 1014855 h 1171977"/>
                <a:gd name="connsiteX29" fmla="*/ 1110159 w 1110159"/>
                <a:gd name="connsiteY29" fmla="*/ 1056067 h 1171977"/>
                <a:gd name="connsiteX30" fmla="*/ 1105007 w 1110159"/>
                <a:gd name="connsiteY30" fmla="*/ 1092128 h 1171977"/>
                <a:gd name="connsiteX31" fmla="*/ 1086977 w 1110159"/>
                <a:gd name="connsiteY31" fmla="*/ 1128189 h 1171977"/>
                <a:gd name="connsiteX32" fmla="*/ 1056067 w 1110159"/>
                <a:gd name="connsiteY32" fmla="*/ 1153947 h 1171977"/>
                <a:gd name="connsiteX33" fmla="*/ 1020006 w 1110159"/>
                <a:gd name="connsiteY33" fmla="*/ 1171977 h 1171977"/>
                <a:gd name="connsiteX34" fmla="*/ 991673 w 1110159"/>
                <a:gd name="connsiteY34" fmla="*/ 1171977 h 1171977"/>
                <a:gd name="connsiteX35" fmla="*/ 950461 w 1110159"/>
                <a:gd name="connsiteY35" fmla="*/ 1161674 h 1171977"/>
                <a:gd name="connsiteX36" fmla="*/ 906672 w 1110159"/>
                <a:gd name="connsiteY36" fmla="*/ 1141068 h 1171977"/>
                <a:gd name="connsiteX37" fmla="*/ 870612 w 1110159"/>
                <a:gd name="connsiteY37" fmla="*/ 1107583 h 1171977"/>
                <a:gd name="connsiteX38" fmla="*/ 808793 w 1110159"/>
                <a:gd name="connsiteY38" fmla="*/ 1030309 h 1171977"/>
                <a:gd name="connsiteX39" fmla="*/ 726368 w 1110159"/>
                <a:gd name="connsiteY39" fmla="*/ 901521 h 1171977"/>
                <a:gd name="connsiteX40" fmla="*/ 682580 w 1110159"/>
                <a:gd name="connsiteY40" fmla="*/ 826823 h 1171977"/>
                <a:gd name="connsiteX41" fmla="*/ 558943 w 1110159"/>
                <a:gd name="connsiteY41" fmla="*/ 669701 h 1171977"/>
                <a:gd name="connsiteX42" fmla="*/ 422427 w 1110159"/>
                <a:gd name="connsiteY42" fmla="*/ 502276 h 11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0159" h="1171977">
                  <a:moveTo>
                    <a:pt x="422427" y="502276"/>
                  </a:moveTo>
                  <a:lnTo>
                    <a:pt x="309093" y="373487"/>
                  </a:lnTo>
                  <a:lnTo>
                    <a:pt x="213789" y="267880"/>
                  </a:lnTo>
                  <a:lnTo>
                    <a:pt x="108182" y="162273"/>
                  </a:lnTo>
                  <a:lnTo>
                    <a:pt x="23182" y="69546"/>
                  </a:lnTo>
                  <a:lnTo>
                    <a:pt x="2575" y="38636"/>
                  </a:lnTo>
                  <a:lnTo>
                    <a:pt x="0" y="15454"/>
                  </a:lnTo>
                  <a:lnTo>
                    <a:pt x="5151" y="5151"/>
                  </a:lnTo>
                  <a:lnTo>
                    <a:pt x="18030" y="0"/>
                  </a:lnTo>
                  <a:lnTo>
                    <a:pt x="43788" y="7727"/>
                  </a:lnTo>
                  <a:lnTo>
                    <a:pt x="82424" y="28333"/>
                  </a:lnTo>
                  <a:lnTo>
                    <a:pt x="198334" y="97879"/>
                  </a:lnTo>
                  <a:lnTo>
                    <a:pt x="342578" y="180304"/>
                  </a:lnTo>
                  <a:lnTo>
                    <a:pt x="468791" y="255001"/>
                  </a:lnTo>
                  <a:lnTo>
                    <a:pt x="571822" y="314244"/>
                  </a:lnTo>
                  <a:lnTo>
                    <a:pt x="685156" y="381214"/>
                  </a:lnTo>
                  <a:lnTo>
                    <a:pt x="795914" y="443033"/>
                  </a:lnTo>
                  <a:lnTo>
                    <a:pt x="855157" y="476518"/>
                  </a:lnTo>
                  <a:lnTo>
                    <a:pt x="893793" y="497124"/>
                  </a:lnTo>
                  <a:lnTo>
                    <a:pt x="914400" y="512579"/>
                  </a:lnTo>
                  <a:lnTo>
                    <a:pt x="942733" y="543488"/>
                  </a:lnTo>
                  <a:lnTo>
                    <a:pt x="971067" y="579549"/>
                  </a:lnTo>
                  <a:lnTo>
                    <a:pt x="1001976" y="631064"/>
                  </a:lnTo>
                  <a:lnTo>
                    <a:pt x="1030310" y="690307"/>
                  </a:lnTo>
                  <a:lnTo>
                    <a:pt x="1045764" y="734095"/>
                  </a:lnTo>
                  <a:lnTo>
                    <a:pt x="1066370" y="798490"/>
                  </a:lnTo>
                  <a:lnTo>
                    <a:pt x="1089552" y="880915"/>
                  </a:lnTo>
                  <a:lnTo>
                    <a:pt x="1105007" y="953036"/>
                  </a:lnTo>
                  <a:lnTo>
                    <a:pt x="1110159" y="1014855"/>
                  </a:lnTo>
                  <a:lnTo>
                    <a:pt x="1110159" y="1056067"/>
                  </a:lnTo>
                  <a:lnTo>
                    <a:pt x="1105007" y="1092128"/>
                  </a:lnTo>
                  <a:lnTo>
                    <a:pt x="1086977" y="1128189"/>
                  </a:lnTo>
                  <a:lnTo>
                    <a:pt x="1056067" y="1153947"/>
                  </a:lnTo>
                  <a:lnTo>
                    <a:pt x="1020006" y="1171977"/>
                  </a:lnTo>
                  <a:lnTo>
                    <a:pt x="991673" y="1171977"/>
                  </a:lnTo>
                  <a:lnTo>
                    <a:pt x="950461" y="1161674"/>
                  </a:lnTo>
                  <a:lnTo>
                    <a:pt x="906672" y="1141068"/>
                  </a:lnTo>
                  <a:lnTo>
                    <a:pt x="870612" y="1107583"/>
                  </a:lnTo>
                  <a:lnTo>
                    <a:pt x="808793" y="1030309"/>
                  </a:lnTo>
                  <a:lnTo>
                    <a:pt x="726368" y="901521"/>
                  </a:lnTo>
                  <a:lnTo>
                    <a:pt x="682580" y="826823"/>
                  </a:lnTo>
                  <a:lnTo>
                    <a:pt x="558943" y="669701"/>
                  </a:lnTo>
                  <a:lnTo>
                    <a:pt x="422427" y="502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6">
              <a:extLst>
                <a:ext uri="{FF2B5EF4-FFF2-40B4-BE49-F238E27FC236}">
                  <a16:creationId xmlns:a16="http://schemas.microsoft.com/office/drawing/2014/main" id="{D1D3C8EE-59B5-46D0-876A-675F35AC4865}"/>
                </a:ext>
              </a:extLst>
            </p:cNvPr>
            <p:cNvSpPr/>
            <p:nvPr/>
          </p:nvSpPr>
          <p:spPr>
            <a:xfrm>
              <a:off x="3910013" y="4567238"/>
              <a:ext cx="1262062" cy="1217612"/>
            </a:xfrm>
            <a:custGeom>
              <a:avLst/>
              <a:gdLst>
                <a:gd name="connsiteX0" fmla="*/ 690308 w 1262130"/>
                <a:gd name="connsiteY0" fmla="*/ 793339 h 1218342"/>
                <a:gd name="connsiteX1" fmla="*/ 553792 w 1262130"/>
                <a:gd name="connsiteY1" fmla="*/ 886067 h 1218342"/>
                <a:gd name="connsiteX2" fmla="*/ 430154 w 1262130"/>
                <a:gd name="connsiteY2" fmla="*/ 968492 h 1218342"/>
                <a:gd name="connsiteX3" fmla="*/ 306517 w 1262130"/>
                <a:gd name="connsiteY3" fmla="*/ 1048341 h 1218342"/>
                <a:gd name="connsiteX4" fmla="*/ 172577 w 1262130"/>
                <a:gd name="connsiteY4" fmla="*/ 1135917 h 1218342"/>
                <a:gd name="connsiteX5" fmla="*/ 69546 w 1262130"/>
                <a:gd name="connsiteY5" fmla="*/ 1200311 h 1218342"/>
                <a:gd name="connsiteX6" fmla="*/ 36061 w 1262130"/>
                <a:gd name="connsiteY6" fmla="*/ 1215766 h 1218342"/>
                <a:gd name="connsiteX7" fmla="*/ 18030 w 1262130"/>
                <a:gd name="connsiteY7" fmla="*/ 1218342 h 1218342"/>
                <a:gd name="connsiteX8" fmla="*/ 2576 w 1262130"/>
                <a:gd name="connsiteY8" fmla="*/ 1218342 h 1218342"/>
                <a:gd name="connsiteX9" fmla="*/ 0 w 1262130"/>
                <a:gd name="connsiteY9" fmla="*/ 1205463 h 1218342"/>
                <a:gd name="connsiteX10" fmla="*/ 5152 w 1262130"/>
                <a:gd name="connsiteY10" fmla="*/ 1179705 h 1218342"/>
                <a:gd name="connsiteX11" fmla="*/ 12879 w 1262130"/>
                <a:gd name="connsiteY11" fmla="*/ 1159099 h 1218342"/>
                <a:gd name="connsiteX12" fmla="*/ 87576 w 1262130"/>
                <a:gd name="connsiteY12" fmla="*/ 1097280 h 1218342"/>
                <a:gd name="connsiteX13" fmla="*/ 213789 w 1262130"/>
                <a:gd name="connsiteY13" fmla="*/ 986522 h 1218342"/>
                <a:gd name="connsiteX14" fmla="*/ 327123 w 1262130"/>
                <a:gd name="connsiteY14" fmla="*/ 880915 h 1218342"/>
                <a:gd name="connsiteX15" fmla="*/ 427579 w 1262130"/>
                <a:gd name="connsiteY15" fmla="*/ 783036 h 1218342"/>
                <a:gd name="connsiteX16" fmla="*/ 533185 w 1262130"/>
                <a:gd name="connsiteY16" fmla="*/ 669702 h 1218342"/>
                <a:gd name="connsiteX17" fmla="*/ 625913 w 1262130"/>
                <a:gd name="connsiteY17" fmla="*/ 569247 h 1218342"/>
                <a:gd name="connsiteX18" fmla="*/ 703186 w 1262130"/>
                <a:gd name="connsiteY18" fmla="*/ 481670 h 1218342"/>
                <a:gd name="connsiteX19" fmla="*/ 754702 w 1262130"/>
                <a:gd name="connsiteY19" fmla="*/ 419852 h 1218342"/>
                <a:gd name="connsiteX20" fmla="*/ 793339 w 1262130"/>
                <a:gd name="connsiteY20" fmla="*/ 373488 h 1218342"/>
                <a:gd name="connsiteX21" fmla="*/ 824248 w 1262130"/>
                <a:gd name="connsiteY21" fmla="*/ 327124 h 1218342"/>
                <a:gd name="connsiteX22" fmla="*/ 844854 w 1262130"/>
                <a:gd name="connsiteY22" fmla="*/ 291063 h 1218342"/>
                <a:gd name="connsiteX23" fmla="*/ 855157 w 1262130"/>
                <a:gd name="connsiteY23" fmla="*/ 257578 h 1218342"/>
                <a:gd name="connsiteX24" fmla="*/ 857733 w 1262130"/>
                <a:gd name="connsiteY24" fmla="*/ 234396 h 1218342"/>
                <a:gd name="connsiteX25" fmla="*/ 857733 w 1262130"/>
                <a:gd name="connsiteY25" fmla="*/ 203487 h 1218342"/>
                <a:gd name="connsiteX26" fmla="*/ 850006 w 1262130"/>
                <a:gd name="connsiteY26" fmla="*/ 170002 h 1218342"/>
                <a:gd name="connsiteX27" fmla="*/ 834551 w 1262130"/>
                <a:gd name="connsiteY27" fmla="*/ 136517 h 1218342"/>
                <a:gd name="connsiteX28" fmla="*/ 806217 w 1262130"/>
                <a:gd name="connsiteY28" fmla="*/ 95304 h 1218342"/>
                <a:gd name="connsiteX29" fmla="*/ 777884 w 1262130"/>
                <a:gd name="connsiteY29" fmla="*/ 69546 h 1218342"/>
                <a:gd name="connsiteX30" fmla="*/ 754702 w 1262130"/>
                <a:gd name="connsiteY30" fmla="*/ 48940 h 1218342"/>
                <a:gd name="connsiteX31" fmla="*/ 739247 w 1262130"/>
                <a:gd name="connsiteY31" fmla="*/ 28334 h 1218342"/>
                <a:gd name="connsiteX32" fmla="*/ 736672 w 1262130"/>
                <a:gd name="connsiteY32" fmla="*/ 15455 h 1218342"/>
                <a:gd name="connsiteX33" fmla="*/ 741823 w 1262130"/>
                <a:gd name="connsiteY33" fmla="*/ 7728 h 1218342"/>
                <a:gd name="connsiteX34" fmla="*/ 752126 w 1262130"/>
                <a:gd name="connsiteY34" fmla="*/ 2576 h 1218342"/>
                <a:gd name="connsiteX35" fmla="*/ 770157 w 1262130"/>
                <a:gd name="connsiteY35" fmla="*/ 0 h 1218342"/>
                <a:gd name="connsiteX36" fmla="*/ 813945 w 1262130"/>
                <a:gd name="connsiteY36" fmla="*/ 7728 h 1218342"/>
                <a:gd name="connsiteX37" fmla="*/ 865460 w 1262130"/>
                <a:gd name="connsiteY37" fmla="*/ 25758 h 1218342"/>
                <a:gd name="connsiteX38" fmla="*/ 916976 w 1262130"/>
                <a:gd name="connsiteY38" fmla="*/ 54092 h 1218342"/>
                <a:gd name="connsiteX39" fmla="*/ 983946 w 1262130"/>
                <a:gd name="connsiteY39" fmla="*/ 97880 h 1218342"/>
                <a:gd name="connsiteX40" fmla="*/ 1068946 w 1262130"/>
                <a:gd name="connsiteY40" fmla="*/ 162274 h 1218342"/>
                <a:gd name="connsiteX41" fmla="*/ 1125613 w 1262130"/>
                <a:gd name="connsiteY41" fmla="*/ 206062 h 1218342"/>
                <a:gd name="connsiteX42" fmla="*/ 1177129 w 1262130"/>
                <a:gd name="connsiteY42" fmla="*/ 247275 h 1218342"/>
                <a:gd name="connsiteX43" fmla="*/ 1215766 w 1262130"/>
                <a:gd name="connsiteY43" fmla="*/ 288487 h 1218342"/>
                <a:gd name="connsiteX44" fmla="*/ 1236372 w 1262130"/>
                <a:gd name="connsiteY44" fmla="*/ 314245 h 1218342"/>
                <a:gd name="connsiteX45" fmla="*/ 1254402 w 1262130"/>
                <a:gd name="connsiteY45" fmla="*/ 347730 h 1218342"/>
                <a:gd name="connsiteX46" fmla="*/ 1262130 w 1262130"/>
                <a:gd name="connsiteY46" fmla="*/ 376064 h 1218342"/>
                <a:gd name="connsiteX47" fmla="*/ 1262130 w 1262130"/>
                <a:gd name="connsiteY47" fmla="*/ 399246 h 1218342"/>
                <a:gd name="connsiteX48" fmla="*/ 1236372 w 1262130"/>
                <a:gd name="connsiteY48" fmla="*/ 417276 h 1218342"/>
                <a:gd name="connsiteX49" fmla="*/ 1190008 w 1262130"/>
                <a:gd name="connsiteY49" fmla="*/ 435306 h 1218342"/>
                <a:gd name="connsiteX50" fmla="*/ 1143644 w 1262130"/>
                <a:gd name="connsiteY50" fmla="*/ 450761 h 1218342"/>
                <a:gd name="connsiteX51" fmla="*/ 1022583 w 1262130"/>
                <a:gd name="connsiteY51" fmla="*/ 548640 h 1218342"/>
                <a:gd name="connsiteX52" fmla="*/ 824248 w 1262130"/>
                <a:gd name="connsiteY52" fmla="*/ 700611 h 1218342"/>
                <a:gd name="connsiteX53" fmla="*/ 690308 w 1262130"/>
                <a:gd name="connsiteY53" fmla="*/ 793339 h 121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62130" h="1218342">
                  <a:moveTo>
                    <a:pt x="690308" y="793339"/>
                  </a:moveTo>
                  <a:lnTo>
                    <a:pt x="553792" y="886067"/>
                  </a:lnTo>
                  <a:lnTo>
                    <a:pt x="430154" y="968492"/>
                  </a:lnTo>
                  <a:lnTo>
                    <a:pt x="306517" y="1048341"/>
                  </a:lnTo>
                  <a:lnTo>
                    <a:pt x="172577" y="1135917"/>
                  </a:lnTo>
                  <a:lnTo>
                    <a:pt x="69546" y="1200311"/>
                  </a:lnTo>
                  <a:lnTo>
                    <a:pt x="36061" y="1215766"/>
                  </a:lnTo>
                  <a:lnTo>
                    <a:pt x="18030" y="1218342"/>
                  </a:lnTo>
                  <a:lnTo>
                    <a:pt x="2576" y="1218342"/>
                  </a:lnTo>
                  <a:lnTo>
                    <a:pt x="0" y="1205463"/>
                  </a:lnTo>
                  <a:lnTo>
                    <a:pt x="5152" y="1179705"/>
                  </a:lnTo>
                  <a:lnTo>
                    <a:pt x="12879" y="1159099"/>
                  </a:lnTo>
                  <a:lnTo>
                    <a:pt x="87576" y="1097280"/>
                  </a:lnTo>
                  <a:lnTo>
                    <a:pt x="213789" y="986522"/>
                  </a:lnTo>
                  <a:lnTo>
                    <a:pt x="327123" y="880915"/>
                  </a:lnTo>
                  <a:lnTo>
                    <a:pt x="427579" y="783036"/>
                  </a:lnTo>
                  <a:lnTo>
                    <a:pt x="533185" y="669702"/>
                  </a:lnTo>
                  <a:lnTo>
                    <a:pt x="625913" y="569247"/>
                  </a:lnTo>
                  <a:lnTo>
                    <a:pt x="703186" y="481670"/>
                  </a:lnTo>
                  <a:lnTo>
                    <a:pt x="754702" y="419852"/>
                  </a:lnTo>
                  <a:lnTo>
                    <a:pt x="793339" y="373488"/>
                  </a:lnTo>
                  <a:lnTo>
                    <a:pt x="824248" y="327124"/>
                  </a:lnTo>
                  <a:lnTo>
                    <a:pt x="844854" y="291063"/>
                  </a:lnTo>
                  <a:lnTo>
                    <a:pt x="855157" y="257578"/>
                  </a:lnTo>
                  <a:lnTo>
                    <a:pt x="857733" y="234396"/>
                  </a:lnTo>
                  <a:lnTo>
                    <a:pt x="857733" y="203487"/>
                  </a:lnTo>
                  <a:lnTo>
                    <a:pt x="850006" y="170002"/>
                  </a:lnTo>
                  <a:lnTo>
                    <a:pt x="834551" y="136517"/>
                  </a:lnTo>
                  <a:lnTo>
                    <a:pt x="806217" y="95304"/>
                  </a:lnTo>
                  <a:lnTo>
                    <a:pt x="777884" y="69546"/>
                  </a:lnTo>
                  <a:lnTo>
                    <a:pt x="754702" y="48940"/>
                  </a:lnTo>
                  <a:lnTo>
                    <a:pt x="739247" y="28334"/>
                  </a:lnTo>
                  <a:lnTo>
                    <a:pt x="736672" y="15455"/>
                  </a:lnTo>
                  <a:lnTo>
                    <a:pt x="741823" y="7728"/>
                  </a:lnTo>
                  <a:lnTo>
                    <a:pt x="752126" y="2576"/>
                  </a:lnTo>
                  <a:lnTo>
                    <a:pt x="770157" y="0"/>
                  </a:lnTo>
                  <a:lnTo>
                    <a:pt x="813945" y="7728"/>
                  </a:lnTo>
                  <a:lnTo>
                    <a:pt x="865460" y="25758"/>
                  </a:lnTo>
                  <a:lnTo>
                    <a:pt x="916976" y="54092"/>
                  </a:lnTo>
                  <a:lnTo>
                    <a:pt x="983946" y="97880"/>
                  </a:lnTo>
                  <a:lnTo>
                    <a:pt x="1068946" y="162274"/>
                  </a:lnTo>
                  <a:lnTo>
                    <a:pt x="1125613" y="206062"/>
                  </a:lnTo>
                  <a:lnTo>
                    <a:pt x="1177129" y="247275"/>
                  </a:lnTo>
                  <a:lnTo>
                    <a:pt x="1215766" y="288487"/>
                  </a:lnTo>
                  <a:lnTo>
                    <a:pt x="1236372" y="314245"/>
                  </a:lnTo>
                  <a:lnTo>
                    <a:pt x="1254402" y="347730"/>
                  </a:lnTo>
                  <a:lnTo>
                    <a:pt x="1262130" y="376064"/>
                  </a:lnTo>
                  <a:lnTo>
                    <a:pt x="1262130" y="399246"/>
                  </a:lnTo>
                  <a:lnTo>
                    <a:pt x="1236372" y="417276"/>
                  </a:lnTo>
                  <a:lnTo>
                    <a:pt x="1190008" y="435306"/>
                  </a:lnTo>
                  <a:lnTo>
                    <a:pt x="1143644" y="450761"/>
                  </a:lnTo>
                  <a:lnTo>
                    <a:pt x="1022583" y="548640"/>
                  </a:lnTo>
                  <a:lnTo>
                    <a:pt x="824248" y="700611"/>
                  </a:lnTo>
                  <a:lnTo>
                    <a:pt x="690308" y="793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6">
              <a:extLst>
                <a:ext uri="{FF2B5EF4-FFF2-40B4-BE49-F238E27FC236}">
                  <a16:creationId xmlns:a16="http://schemas.microsoft.com/office/drawing/2014/main" id="{457F7589-5E1C-48F8-9C75-F58EF5A60D47}"/>
                </a:ext>
              </a:extLst>
            </p:cNvPr>
            <p:cNvSpPr/>
            <p:nvPr/>
          </p:nvSpPr>
          <p:spPr>
            <a:xfrm>
              <a:off x="5907089" y="1697038"/>
              <a:ext cx="2593975" cy="1731962"/>
            </a:xfrm>
            <a:custGeom>
              <a:avLst/>
              <a:gdLst>
                <a:gd name="connsiteX0" fmla="*/ 754857 w 2593182"/>
                <a:gd name="connsiteY0" fmla="*/ 697707 h 1731169"/>
                <a:gd name="connsiteX1" fmla="*/ 616744 w 2593182"/>
                <a:gd name="connsiteY1" fmla="*/ 566738 h 1731169"/>
                <a:gd name="connsiteX2" fmla="*/ 502444 w 2593182"/>
                <a:gd name="connsiteY2" fmla="*/ 461963 h 1731169"/>
                <a:gd name="connsiteX3" fmla="*/ 376238 w 2593182"/>
                <a:gd name="connsiteY3" fmla="*/ 352425 h 1731169"/>
                <a:gd name="connsiteX4" fmla="*/ 247650 w 2593182"/>
                <a:gd name="connsiteY4" fmla="*/ 247650 h 1731169"/>
                <a:gd name="connsiteX5" fmla="*/ 130969 w 2593182"/>
                <a:gd name="connsiteY5" fmla="*/ 161925 h 1731169"/>
                <a:gd name="connsiteX6" fmla="*/ 0 w 2593182"/>
                <a:gd name="connsiteY6" fmla="*/ 69057 h 1731169"/>
                <a:gd name="connsiteX7" fmla="*/ 85725 w 2593182"/>
                <a:gd name="connsiteY7" fmla="*/ 0 h 1731169"/>
                <a:gd name="connsiteX8" fmla="*/ 190500 w 2593182"/>
                <a:gd name="connsiteY8" fmla="*/ 66675 h 1731169"/>
                <a:gd name="connsiteX9" fmla="*/ 278607 w 2593182"/>
                <a:gd name="connsiteY9" fmla="*/ 123825 h 1731169"/>
                <a:gd name="connsiteX10" fmla="*/ 447675 w 2593182"/>
                <a:gd name="connsiteY10" fmla="*/ 230982 h 1731169"/>
                <a:gd name="connsiteX11" fmla="*/ 611982 w 2593182"/>
                <a:gd name="connsiteY11" fmla="*/ 350044 h 1731169"/>
                <a:gd name="connsiteX12" fmla="*/ 788194 w 2593182"/>
                <a:gd name="connsiteY12" fmla="*/ 481013 h 1731169"/>
                <a:gd name="connsiteX13" fmla="*/ 931069 w 2593182"/>
                <a:gd name="connsiteY13" fmla="*/ 590550 h 1731169"/>
                <a:gd name="connsiteX14" fmla="*/ 1083469 w 2593182"/>
                <a:gd name="connsiteY14" fmla="*/ 711994 h 1731169"/>
                <a:gd name="connsiteX15" fmla="*/ 1276350 w 2593182"/>
                <a:gd name="connsiteY15" fmla="*/ 869157 h 1731169"/>
                <a:gd name="connsiteX16" fmla="*/ 1464469 w 2593182"/>
                <a:gd name="connsiteY16" fmla="*/ 1019175 h 1731169"/>
                <a:gd name="connsiteX17" fmla="*/ 1581150 w 2593182"/>
                <a:gd name="connsiteY17" fmla="*/ 1104900 h 1731169"/>
                <a:gd name="connsiteX18" fmla="*/ 1716882 w 2593182"/>
                <a:gd name="connsiteY18" fmla="*/ 1200150 h 1731169"/>
                <a:gd name="connsiteX19" fmla="*/ 1857375 w 2593182"/>
                <a:gd name="connsiteY19" fmla="*/ 1288257 h 1731169"/>
                <a:gd name="connsiteX20" fmla="*/ 1995488 w 2593182"/>
                <a:gd name="connsiteY20" fmla="*/ 1371600 h 1731169"/>
                <a:gd name="connsiteX21" fmla="*/ 2109788 w 2593182"/>
                <a:gd name="connsiteY21" fmla="*/ 1431132 h 1731169"/>
                <a:gd name="connsiteX22" fmla="*/ 2226469 w 2593182"/>
                <a:gd name="connsiteY22" fmla="*/ 1488282 h 1731169"/>
                <a:gd name="connsiteX23" fmla="*/ 2378869 w 2593182"/>
                <a:gd name="connsiteY23" fmla="*/ 1547813 h 1731169"/>
                <a:gd name="connsiteX24" fmla="*/ 2512219 w 2593182"/>
                <a:gd name="connsiteY24" fmla="*/ 1590675 h 1731169"/>
                <a:gd name="connsiteX25" fmla="*/ 2562225 w 2593182"/>
                <a:gd name="connsiteY25" fmla="*/ 1602582 h 1731169"/>
                <a:gd name="connsiteX26" fmla="*/ 2581275 w 2593182"/>
                <a:gd name="connsiteY26" fmla="*/ 1612107 h 1731169"/>
                <a:gd name="connsiteX27" fmla="*/ 2588419 w 2593182"/>
                <a:gd name="connsiteY27" fmla="*/ 1621632 h 1731169"/>
                <a:gd name="connsiteX28" fmla="*/ 2593182 w 2593182"/>
                <a:gd name="connsiteY28" fmla="*/ 1631157 h 1731169"/>
                <a:gd name="connsiteX29" fmla="*/ 2583657 w 2593182"/>
                <a:gd name="connsiteY29" fmla="*/ 1645444 h 1731169"/>
                <a:gd name="connsiteX30" fmla="*/ 2557463 w 2593182"/>
                <a:gd name="connsiteY30" fmla="*/ 1662113 h 1731169"/>
                <a:gd name="connsiteX31" fmla="*/ 2495550 w 2593182"/>
                <a:gd name="connsiteY31" fmla="*/ 1674019 h 1731169"/>
                <a:gd name="connsiteX32" fmla="*/ 2374107 w 2593182"/>
                <a:gd name="connsiteY32" fmla="*/ 1688307 h 1731169"/>
                <a:gd name="connsiteX33" fmla="*/ 2259807 w 2593182"/>
                <a:gd name="connsiteY33" fmla="*/ 1700213 h 1731169"/>
                <a:gd name="connsiteX34" fmla="*/ 2174082 w 2593182"/>
                <a:gd name="connsiteY34" fmla="*/ 1714500 h 1731169"/>
                <a:gd name="connsiteX35" fmla="*/ 2085975 w 2593182"/>
                <a:gd name="connsiteY35" fmla="*/ 1728788 h 1731169"/>
                <a:gd name="connsiteX36" fmla="*/ 2033588 w 2593182"/>
                <a:gd name="connsiteY36" fmla="*/ 1731169 h 1731169"/>
                <a:gd name="connsiteX37" fmla="*/ 1905000 w 2593182"/>
                <a:gd name="connsiteY37" fmla="*/ 1731169 h 1731169"/>
                <a:gd name="connsiteX38" fmla="*/ 1793082 w 2593182"/>
                <a:gd name="connsiteY38" fmla="*/ 1719263 h 1731169"/>
                <a:gd name="connsiteX39" fmla="*/ 1747838 w 2593182"/>
                <a:gd name="connsiteY39" fmla="*/ 1709738 h 1731169"/>
                <a:gd name="connsiteX40" fmla="*/ 1693069 w 2593182"/>
                <a:gd name="connsiteY40" fmla="*/ 1659732 h 1731169"/>
                <a:gd name="connsiteX41" fmla="*/ 1538288 w 2593182"/>
                <a:gd name="connsiteY41" fmla="*/ 1502569 h 1731169"/>
                <a:gd name="connsiteX42" fmla="*/ 1359694 w 2593182"/>
                <a:gd name="connsiteY42" fmla="*/ 1319213 h 1731169"/>
                <a:gd name="connsiteX43" fmla="*/ 1178719 w 2593182"/>
                <a:gd name="connsiteY43" fmla="*/ 1133475 h 1731169"/>
                <a:gd name="connsiteX44" fmla="*/ 1019175 w 2593182"/>
                <a:gd name="connsiteY44" fmla="*/ 964407 h 1731169"/>
                <a:gd name="connsiteX45" fmla="*/ 754857 w 2593182"/>
                <a:gd name="connsiteY45" fmla="*/ 697707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93182" h="1731169">
                  <a:moveTo>
                    <a:pt x="754857" y="697707"/>
                  </a:moveTo>
                  <a:lnTo>
                    <a:pt x="616744" y="566738"/>
                  </a:lnTo>
                  <a:lnTo>
                    <a:pt x="502444" y="461963"/>
                  </a:lnTo>
                  <a:lnTo>
                    <a:pt x="376238" y="352425"/>
                  </a:lnTo>
                  <a:lnTo>
                    <a:pt x="247650" y="247650"/>
                  </a:lnTo>
                  <a:lnTo>
                    <a:pt x="130969" y="161925"/>
                  </a:lnTo>
                  <a:lnTo>
                    <a:pt x="0" y="69057"/>
                  </a:lnTo>
                  <a:lnTo>
                    <a:pt x="85725" y="0"/>
                  </a:lnTo>
                  <a:lnTo>
                    <a:pt x="190500" y="66675"/>
                  </a:lnTo>
                  <a:lnTo>
                    <a:pt x="278607" y="123825"/>
                  </a:lnTo>
                  <a:lnTo>
                    <a:pt x="447675" y="230982"/>
                  </a:lnTo>
                  <a:lnTo>
                    <a:pt x="611982" y="350044"/>
                  </a:lnTo>
                  <a:lnTo>
                    <a:pt x="788194" y="481013"/>
                  </a:lnTo>
                  <a:lnTo>
                    <a:pt x="931069" y="590550"/>
                  </a:lnTo>
                  <a:lnTo>
                    <a:pt x="1083469" y="711994"/>
                  </a:lnTo>
                  <a:lnTo>
                    <a:pt x="1276350" y="869157"/>
                  </a:lnTo>
                  <a:lnTo>
                    <a:pt x="1464469" y="1019175"/>
                  </a:lnTo>
                  <a:lnTo>
                    <a:pt x="1581150" y="1104900"/>
                  </a:lnTo>
                  <a:lnTo>
                    <a:pt x="1716882" y="1200150"/>
                  </a:lnTo>
                  <a:lnTo>
                    <a:pt x="1857375" y="1288257"/>
                  </a:lnTo>
                  <a:lnTo>
                    <a:pt x="1995488" y="1371600"/>
                  </a:lnTo>
                  <a:lnTo>
                    <a:pt x="2109788" y="1431132"/>
                  </a:lnTo>
                  <a:lnTo>
                    <a:pt x="2226469" y="1488282"/>
                  </a:lnTo>
                  <a:lnTo>
                    <a:pt x="2378869" y="1547813"/>
                  </a:lnTo>
                  <a:lnTo>
                    <a:pt x="2512219" y="1590675"/>
                  </a:lnTo>
                  <a:lnTo>
                    <a:pt x="2562225" y="1602582"/>
                  </a:lnTo>
                  <a:lnTo>
                    <a:pt x="2581275" y="1612107"/>
                  </a:lnTo>
                  <a:lnTo>
                    <a:pt x="2588419" y="1621632"/>
                  </a:lnTo>
                  <a:lnTo>
                    <a:pt x="2593182" y="1631157"/>
                  </a:lnTo>
                  <a:lnTo>
                    <a:pt x="2583657" y="1645444"/>
                  </a:lnTo>
                  <a:lnTo>
                    <a:pt x="2557463" y="1662113"/>
                  </a:lnTo>
                  <a:lnTo>
                    <a:pt x="2495550" y="1674019"/>
                  </a:lnTo>
                  <a:lnTo>
                    <a:pt x="2374107" y="1688307"/>
                  </a:lnTo>
                  <a:lnTo>
                    <a:pt x="2259807" y="1700213"/>
                  </a:lnTo>
                  <a:lnTo>
                    <a:pt x="2174082" y="1714500"/>
                  </a:lnTo>
                  <a:lnTo>
                    <a:pt x="2085975" y="1728788"/>
                  </a:lnTo>
                  <a:lnTo>
                    <a:pt x="2033588" y="1731169"/>
                  </a:lnTo>
                  <a:lnTo>
                    <a:pt x="1905000" y="1731169"/>
                  </a:lnTo>
                  <a:lnTo>
                    <a:pt x="1793082" y="1719263"/>
                  </a:lnTo>
                  <a:lnTo>
                    <a:pt x="1747838" y="1709738"/>
                  </a:lnTo>
                  <a:lnTo>
                    <a:pt x="1693069" y="1659732"/>
                  </a:lnTo>
                  <a:lnTo>
                    <a:pt x="1538288" y="1502569"/>
                  </a:lnTo>
                  <a:lnTo>
                    <a:pt x="1359694" y="1319213"/>
                  </a:lnTo>
                  <a:lnTo>
                    <a:pt x="1178719" y="1133475"/>
                  </a:lnTo>
                  <a:lnTo>
                    <a:pt x="1019175" y="964407"/>
                  </a:lnTo>
                  <a:lnTo>
                    <a:pt x="754857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8">
              <a:extLst>
                <a:ext uri="{FF2B5EF4-FFF2-40B4-BE49-F238E27FC236}">
                  <a16:creationId xmlns:a16="http://schemas.microsoft.com/office/drawing/2014/main" id="{559321FA-BC46-4BDC-B982-893237C5A475}"/>
                </a:ext>
              </a:extLst>
            </p:cNvPr>
            <p:cNvSpPr/>
            <p:nvPr/>
          </p:nvSpPr>
          <p:spPr>
            <a:xfrm>
              <a:off x="4432301" y="3654426"/>
              <a:ext cx="3141663" cy="557213"/>
            </a:xfrm>
            <a:custGeom>
              <a:avLst/>
              <a:gdLst>
                <a:gd name="connsiteX0" fmla="*/ 1009704 w 3142445"/>
                <a:gd name="connsiteY0" fmla="*/ 239547 h 556368"/>
                <a:gd name="connsiteX1" fmla="*/ 1465616 w 3142445"/>
                <a:gd name="connsiteY1" fmla="*/ 195759 h 556368"/>
                <a:gd name="connsiteX2" fmla="*/ 1795315 w 3142445"/>
                <a:gd name="connsiteY2" fmla="*/ 167426 h 556368"/>
                <a:gd name="connsiteX3" fmla="*/ 2052893 w 3142445"/>
                <a:gd name="connsiteY3" fmla="*/ 141668 h 556368"/>
                <a:gd name="connsiteX4" fmla="*/ 2243500 w 3142445"/>
                <a:gd name="connsiteY4" fmla="*/ 118486 h 556368"/>
                <a:gd name="connsiteX5" fmla="*/ 2398046 w 3142445"/>
                <a:gd name="connsiteY5" fmla="*/ 97880 h 556368"/>
                <a:gd name="connsiteX6" fmla="*/ 2462441 w 3142445"/>
                <a:gd name="connsiteY6" fmla="*/ 85001 h 556368"/>
                <a:gd name="connsiteX7" fmla="*/ 2539714 w 3142445"/>
                <a:gd name="connsiteY7" fmla="*/ 51516 h 556368"/>
                <a:gd name="connsiteX8" fmla="*/ 2591230 w 3142445"/>
                <a:gd name="connsiteY8" fmla="*/ 23182 h 556368"/>
                <a:gd name="connsiteX9" fmla="*/ 2606684 w 3142445"/>
                <a:gd name="connsiteY9" fmla="*/ 7728 h 556368"/>
                <a:gd name="connsiteX10" fmla="*/ 2642745 w 3142445"/>
                <a:gd name="connsiteY10" fmla="*/ 0 h 556368"/>
                <a:gd name="connsiteX11" fmla="*/ 2712291 w 3142445"/>
                <a:gd name="connsiteY11" fmla="*/ 10303 h 556368"/>
                <a:gd name="connsiteX12" fmla="*/ 2825625 w 3142445"/>
                <a:gd name="connsiteY12" fmla="*/ 43788 h 556368"/>
                <a:gd name="connsiteX13" fmla="*/ 2972444 w 3142445"/>
                <a:gd name="connsiteY13" fmla="*/ 103031 h 556368"/>
                <a:gd name="connsiteX14" fmla="*/ 3067748 w 3142445"/>
                <a:gd name="connsiteY14" fmla="*/ 144244 h 556368"/>
                <a:gd name="connsiteX15" fmla="*/ 3106384 w 3142445"/>
                <a:gd name="connsiteY15" fmla="*/ 167426 h 556368"/>
                <a:gd name="connsiteX16" fmla="*/ 3132142 w 3142445"/>
                <a:gd name="connsiteY16" fmla="*/ 185456 h 556368"/>
                <a:gd name="connsiteX17" fmla="*/ 3142445 w 3142445"/>
                <a:gd name="connsiteY17" fmla="*/ 203486 h 556368"/>
                <a:gd name="connsiteX18" fmla="*/ 3142445 w 3142445"/>
                <a:gd name="connsiteY18" fmla="*/ 216365 h 556368"/>
                <a:gd name="connsiteX19" fmla="*/ 3132142 w 3142445"/>
                <a:gd name="connsiteY19" fmla="*/ 242123 h 556368"/>
                <a:gd name="connsiteX20" fmla="*/ 3111536 w 3142445"/>
                <a:gd name="connsiteY20" fmla="*/ 262729 h 556368"/>
                <a:gd name="connsiteX21" fmla="*/ 3065172 w 3142445"/>
                <a:gd name="connsiteY21" fmla="*/ 283335 h 556368"/>
                <a:gd name="connsiteX22" fmla="*/ 2964717 w 3142445"/>
                <a:gd name="connsiteY22" fmla="*/ 298790 h 556368"/>
                <a:gd name="connsiteX23" fmla="*/ 2859110 w 3142445"/>
                <a:gd name="connsiteY23" fmla="*/ 306517 h 556368"/>
                <a:gd name="connsiteX24" fmla="*/ 2740624 w 3142445"/>
                <a:gd name="connsiteY24" fmla="*/ 309093 h 556368"/>
                <a:gd name="connsiteX25" fmla="*/ 2526835 w 3142445"/>
                <a:gd name="connsiteY25" fmla="*/ 309093 h 556368"/>
                <a:gd name="connsiteX26" fmla="*/ 2346531 w 3142445"/>
                <a:gd name="connsiteY26" fmla="*/ 311669 h 556368"/>
                <a:gd name="connsiteX27" fmla="*/ 2153348 w 3142445"/>
                <a:gd name="connsiteY27" fmla="*/ 319396 h 556368"/>
                <a:gd name="connsiteX28" fmla="*/ 1957589 w 3142445"/>
                <a:gd name="connsiteY28" fmla="*/ 329699 h 556368"/>
                <a:gd name="connsiteX29" fmla="*/ 1761830 w 3142445"/>
                <a:gd name="connsiteY29" fmla="*/ 345154 h 556368"/>
                <a:gd name="connsiteX30" fmla="*/ 1653648 w 3142445"/>
                <a:gd name="connsiteY30" fmla="*/ 355457 h 556368"/>
                <a:gd name="connsiteX31" fmla="*/ 1378040 w 3142445"/>
                <a:gd name="connsiteY31" fmla="*/ 381215 h 556368"/>
                <a:gd name="connsiteX32" fmla="*/ 1120462 w 3142445"/>
                <a:gd name="connsiteY32" fmla="*/ 422427 h 556368"/>
                <a:gd name="connsiteX33" fmla="*/ 904097 w 3142445"/>
                <a:gd name="connsiteY33" fmla="*/ 455912 h 556368"/>
                <a:gd name="connsiteX34" fmla="*/ 708338 w 3142445"/>
                <a:gd name="connsiteY34" fmla="*/ 491973 h 556368"/>
                <a:gd name="connsiteX35" fmla="*/ 592428 w 3142445"/>
                <a:gd name="connsiteY35" fmla="*/ 517731 h 556368"/>
                <a:gd name="connsiteX36" fmla="*/ 510004 w 3142445"/>
                <a:gd name="connsiteY36" fmla="*/ 535761 h 556368"/>
                <a:gd name="connsiteX37" fmla="*/ 425003 w 3142445"/>
                <a:gd name="connsiteY37" fmla="*/ 551216 h 556368"/>
                <a:gd name="connsiteX38" fmla="*/ 360609 w 3142445"/>
                <a:gd name="connsiteY38" fmla="*/ 556368 h 556368"/>
                <a:gd name="connsiteX39" fmla="*/ 311669 w 3142445"/>
                <a:gd name="connsiteY39" fmla="*/ 553792 h 556368"/>
                <a:gd name="connsiteX40" fmla="*/ 280760 w 3142445"/>
                <a:gd name="connsiteY40" fmla="*/ 543489 h 556368"/>
                <a:gd name="connsiteX41" fmla="*/ 242123 w 3142445"/>
                <a:gd name="connsiteY41" fmla="*/ 510004 h 556368"/>
                <a:gd name="connsiteX42" fmla="*/ 159698 w 3142445"/>
                <a:gd name="connsiteY42" fmla="*/ 419851 h 556368"/>
                <a:gd name="connsiteX43" fmla="*/ 72122 w 3142445"/>
                <a:gd name="connsiteY43" fmla="*/ 332275 h 556368"/>
                <a:gd name="connsiteX44" fmla="*/ 20606 w 3142445"/>
                <a:gd name="connsiteY44" fmla="*/ 262729 h 556368"/>
                <a:gd name="connsiteX45" fmla="*/ 0 w 3142445"/>
                <a:gd name="connsiteY45" fmla="*/ 221517 h 556368"/>
                <a:gd name="connsiteX46" fmla="*/ 2576 w 3142445"/>
                <a:gd name="connsiteY46" fmla="*/ 188032 h 556368"/>
                <a:gd name="connsiteX47" fmla="*/ 12879 w 3142445"/>
                <a:gd name="connsiteY47" fmla="*/ 172577 h 556368"/>
                <a:gd name="connsiteX48" fmla="*/ 23182 w 3142445"/>
                <a:gd name="connsiteY48" fmla="*/ 167426 h 556368"/>
                <a:gd name="connsiteX49" fmla="*/ 38637 w 3142445"/>
                <a:gd name="connsiteY49" fmla="*/ 170001 h 556368"/>
                <a:gd name="connsiteX50" fmla="*/ 61819 w 3142445"/>
                <a:gd name="connsiteY50" fmla="*/ 185456 h 556368"/>
                <a:gd name="connsiteX51" fmla="*/ 95304 w 3142445"/>
                <a:gd name="connsiteY51" fmla="*/ 218941 h 556368"/>
                <a:gd name="connsiteX52" fmla="*/ 139092 w 3142445"/>
                <a:gd name="connsiteY52" fmla="*/ 249850 h 556368"/>
                <a:gd name="connsiteX53" fmla="*/ 180304 w 3142445"/>
                <a:gd name="connsiteY53" fmla="*/ 265305 h 556368"/>
                <a:gd name="connsiteX54" fmla="*/ 260153 w 3142445"/>
                <a:gd name="connsiteY54" fmla="*/ 283335 h 556368"/>
                <a:gd name="connsiteX55" fmla="*/ 386366 w 3142445"/>
                <a:gd name="connsiteY55" fmla="*/ 288487 h 556368"/>
                <a:gd name="connsiteX56" fmla="*/ 623338 w 3142445"/>
                <a:gd name="connsiteY56" fmla="*/ 273032 h 556368"/>
                <a:gd name="connsiteX57" fmla="*/ 1009704 w 3142445"/>
                <a:gd name="connsiteY57" fmla="*/ 239547 h 5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42445" h="556368">
                  <a:moveTo>
                    <a:pt x="1009704" y="239547"/>
                  </a:moveTo>
                  <a:lnTo>
                    <a:pt x="1465616" y="195759"/>
                  </a:lnTo>
                  <a:lnTo>
                    <a:pt x="1795315" y="167426"/>
                  </a:lnTo>
                  <a:lnTo>
                    <a:pt x="2052893" y="141668"/>
                  </a:lnTo>
                  <a:lnTo>
                    <a:pt x="2243500" y="118486"/>
                  </a:lnTo>
                  <a:lnTo>
                    <a:pt x="2398046" y="97880"/>
                  </a:lnTo>
                  <a:lnTo>
                    <a:pt x="2462441" y="85001"/>
                  </a:lnTo>
                  <a:lnTo>
                    <a:pt x="2539714" y="51516"/>
                  </a:lnTo>
                  <a:lnTo>
                    <a:pt x="2591230" y="23182"/>
                  </a:lnTo>
                  <a:lnTo>
                    <a:pt x="2606684" y="7728"/>
                  </a:lnTo>
                  <a:lnTo>
                    <a:pt x="2642745" y="0"/>
                  </a:lnTo>
                  <a:lnTo>
                    <a:pt x="2712291" y="10303"/>
                  </a:lnTo>
                  <a:lnTo>
                    <a:pt x="2825625" y="43788"/>
                  </a:lnTo>
                  <a:lnTo>
                    <a:pt x="2972444" y="103031"/>
                  </a:lnTo>
                  <a:lnTo>
                    <a:pt x="3067748" y="144244"/>
                  </a:lnTo>
                  <a:lnTo>
                    <a:pt x="3106384" y="167426"/>
                  </a:lnTo>
                  <a:lnTo>
                    <a:pt x="3132142" y="185456"/>
                  </a:lnTo>
                  <a:lnTo>
                    <a:pt x="3142445" y="203486"/>
                  </a:lnTo>
                  <a:lnTo>
                    <a:pt x="3142445" y="216365"/>
                  </a:lnTo>
                  <a:lnTo>
                    <a:pt x="3132142" y="242123"/>
                  </a:lnTo>
                  <a:lnTo>
                    <a:pt x="3111536" y="262729"/>
                  </a:lnTo>
                  <a:lnTo>
                    <a:pt x="3065172" y="283335"/>
                  </a:lnTo>
                  <a:lnTo>
                    <a:pt x="2964717" y="298790"/>
                  </a:lnTo>
                  <a:lnTo>
                    <a:pt x="2859110" y="306517"/>
                  </a:lnTo>
                  <a:lnTo>
                    <a:pt x="2740624" y="309093"/>
                  </a:lnTo>
                  <a:lnTo>
                    <a:pt x="2526835" y="309093"/>
                  </a:lnTo>
                  <a:lnTo>
                    <a:pt x="2346531" y="311669"/>
                  </a:lnTo>
                  <a:lnTo>
                    <a:pt x="2153348" y="319396"/>
                  </a:lnTo>
                  <a:lnTo>
                    <a:pt x="1957589" y="329699"/>
                  </a:lnTo>
                  <a:lnTo>
                    <a:pt x="1761830" y="345154"/>
                  </a:lnTo>
                  <a:lnTo>
                    <a:pt x="1653648" y="355457"/>
                  </a:lnTo>
                  <a:lnTo>
                    <a:pt x="1378040" y="381215"/>
                  </a:lnTo>
                  <a:lnTo>
                    <a:pt x="1120462" y="422427"/>
                  </a:lnTo>
                  <a:lnTo>
                    <a:pt x="904097" y="455912"/>
                  </a:lnTo>
                  <a:lnTo>
                    <a:pt x="708338" y="491973"/>
                  </a:lnTo>
                  <a:lnTo>
                    <a:pt x="592428" y="517731"/>
                  </a:lnTo>
                  <a:lnTo>
                    <a:pt x="510004" y="535761"/>
                  </a:lnTo>
                  <a:lnTo>
                    <a:pt x="425003" y="551216"/>
                  </a:lnTo>
                  <a:lnTo>
                    <a:pt x="360609" y="556368"/>
                  </a:lnTo>
                  <a:lnTo>
                    <a:pt x="311669" y="553792"/>
                  </a:lnTo>
                  <a:lnTo>
                    <a:pt x="280760" y="543489"/>
                  </a:lnTo>
                  <a:lnTo>
                    <a:pt x="242123" y="510004"/>
                  </a:lnTo>
                  <a:lnTo>
                    <a:pt x="159698" y="419851"/>
                  </a:lnTo>
                  <a:lnTo>
                    <a:pt x="72122" y="332275"/>
                  </a:lnTo>
                  <a:lnTo>
                    <a:pt x="20606" y="262729"/>
                  </a:lnTo>
                  <a:lnTo>
                    <a:pt x="0" y="221517"/>
                  </a:lnTo>
                  <a:lnTo>
                    <a:pt x="2576" y="188032"/>
                  </a:lnTo>
                  <a:lnTo>
                    <a:pt x="12879" y="172577"/>
                  </a:lnTo>
                  <a:lnTo>
                    <a:pt x="23182" y="167426"/>
                  </a:lnTo>
                  <a:lnTo>
                    <a:pt x="38637" y="170001"/>
                  </a:lnTo>
                  <a:lnTo>
                    <a:pt x="61819" y="185456"/>
                  </a:lnTo>
                  <a:lnTo>
                    <a:pt x="95304" y="218941"/>
                  </a:lnTo>
                  <a:lnTo>
                    <a:pt x="139092" y="249850"/>
                  </a:lnTo>
                  <a:lnTo>
                    <a:pt x="180304" y="265305"/>
                  </a:lnTo>
                  <a:lnTo>
                    <a:pt x="260153" y="283335"/>
                  </a:lnTo>
                  <a:lnTo>
                    <a:pt x="386366" y="288487"/>
                  </a:lnTo>
                  <a:lnTo>
                    <a:pt x="623338" y="273032"/>
                  </a:lnTo>
                  <a:lnTo>
                    <a:pt x="1009704" y="2395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6">
              <a:extLst>
                <a:ext uri="{FF2B5EF4-FFF2-40B4-BE49-F238E27FC236}">
                  <a16:creationId xmlns:a16="http://schemas.microsoft.com/office/drawing/2014/main" id="{BB28BF89-8D6D-4181-BF40-CBF86E7E06FA}"/>
                </a:ext>
              </a:extLst>
            </p:cNvPr>
            <p:cNvSpPr/>
            <p:nvPr/>
          </p:nvSpPr>
          <p:spPr>
            <a:xfrm>
              <a:off x="5649913" y="3065463"/>
              <a:ext cx="525462" cy="2838450"/>
            </a:xfrm>
            <a:custGeom>
              <a:avLst/>
              <a:gdLst>
                <a:gd name="connsiteX0" fmla="*/ 215799 w 526695"/>
                <a:gd name="connsiteY0" fmla="*/ 1393545 h 2838297"/>
                <a:gd name="connsiteX1" fmla="*/ 219456 w 526695"/>
                <a:gd name="connsiteY1" fmla="*/ 929030 h 2838297"/>
                <a:gd name="connsiteX2" fmla="*/ 215799 w 526695"/>
                <a:gd name="connsiteY2" fmla="*/ 490118 h 2838297"/>
                <a:gd name="connsiteX3" fmla="*/ 215799 w 526695"/>
                <a:gd name="connsiteY3" fmla="*/ 329184 h 2838297"/>
                <a:gd name="connsiteX4" fmla="*/ 212141 w 526695"/>
                <a:gd name="connsiteY4" fmla="*/ 281635 h 2838297"/>
                <a:gd name="connsiteX5" fmla="*/ 201168 w 526695"/>
                <a:gd name="connsiteY5" fmla="*/ 248717 h 2838297"/>
                <a:gd name="connsiteX6" fmla="*/ 182880 w 526695"/>
                <a:gd name="connsiteY6" fmla="*/ 215798 h 2838297"/>
                <a:gd name="connsiteX7" fmla="*/ 153619 w 526695"/>
                <a:gd name="connsiteY7" fmla="*/ 171907 h 2838297"/>
                <a:gd name="connsiteX8" fmla="*/ 109728 w 526695"/>
                <a:gd name="connsiteY8" fmla="*/ 131673 h 2838297"/>
                <a:gd name="connsiteX9" fmla="*/ 0 w 526695"/>
                <a:gd name="connsiteY9" fmla="*/ 51206 h 2838297"/>
                <a:gd name="connsiteX10" fmla="*/ 296266 w 526695"/>
                <a:gd name="connsiteY10" fmla="*/ 0 h 2838297"/>
                <a:gd name="connsiteX11" fmla="*/ 402336 w 526695"/>
                <a:gd name="connsiteY11" fmla="*/ 135331 h 2838297"/>
                <a:gd name="connsiteX12" fmla="*/ 464515 w 526695"/>
                <a:gd name="connsiteY12" fmla="*/ 212141 h 2838297"/>
                <a:gd name="connsiteX13" fmla="*/ 493776 w 526695"/>
                <a:gd name="connsiteY13" fmla="*/ 252374 h 2838297"/>
                <a:gd name="connsiteX14" fmla="*/ 501091 w 526695"/>
                <a:gd name="connsiteY14" fmla="*/ 270662 h 2838297"/>
                <a:gd name="connsiteX15" fmla="*/ 501091 w 526695"/>
                <a:gd name="connsiteY15" fmla="*/ 285293 h 2838297"/>
                <a:gd name="connsiteX16" fmla="*/ 486461 w 526695"/>
                <a:gd name="connsiteY16" fmla="*/ 336499 h 2838297"/>
                <a:gd name="connsiteX17" fmla="*/ 471831 w 526695"/>
                <a:gd name="connsiteY17" fmla="*/ 420624 h 2838297"/>
                <a:gd name="connsiteX18" fmla="*/ 464515 w 526695"/>
                <a:gd name="connsiteY18" fmla="*/ 471830 h 2838297"/>
                <a:gd name="connsiteX19" fmla="*/ 460858 w 526695"/>
                <a:gd name="connsiteY19" fmla="*/ 566928 h 2838297"/>
                <a:gd name="connsiteX20" fmla="*/ 464515 w 526695"/>
                <a:gd name="connsiteY20" fmla="*/ 782726 h 2838297"/>
                <a:gd name="connsiteX21" fmla="*/ 460858 w 526695"/>
                <a:gd name="connsiteY21" fmla="*/ 1137513 h 2838297"/>
                <a:gd name="connsiteX22" fmla="*/ 464515 w 526695"/>
                <a:gd name="connsiteY22" fmla="*/ 1353312 h 2838297"/>
                <a:gd name="connsiteX23" fmla="*/ 471831 w 526695"/>
                <a:gd name="connsiteY23" fmla="*/ 1602029 h 2838297"/>
                <a:gd name="connsiteX24" fmla="*/ 482803 w 526695"/>
                <a:gd name="connsiteY24" fmla="*/ 1825142 h 2838297"/>
                <a:gd name="connsiteX25" fmla="*/ 490119 w 526695"/>
                <a:gd name="connsiteY25" fmla="*/ 1993392 h 2838297"/>
                <a:gd name="connsiteX26" fmla="*/ 512064 w 526695"/>
                <a:gd name="connsiteY26" fmla="*/ 2286000 h 2838297"/>
                <a:gd name="connsiteX27" fmla="*/ 526695 w 526695"/>
                <a:gd name="connsiteY27" fmla="*/ 2428646 h 2838297"/>
                <a:gd name="connsiteX28" fmla="*/ 526695 w 526695"/>
                <a:gd name="connsiteY28" fmla="*/ 2454249 h 2838297"/>
                <a:gd name="connsiteX29" fmla="*/ 490119 w 526695"/>
                <a:gd name="connsiteY29" fmla="*/ 2553005 h 2838297"/>
                <a:gd name="connsiteX30" fmla="*/ 438912 w 526695"/>
                <a:gd name="connsiteY30" fmla="*/ 2670048 h 2838297"/>
                <a:gd name="connsiteX31" fmla="*/ 402336 w 526695"/>
                <a:gd name="connsiteY31" fmla="*/ 2750515 h 2838297"/>
                <a:gd name="connsiteX32" fmla="*/ 376733 w 526695"/>
                <a:gd name="connsiteY32" fmla="*/ 2790749 h 2838297"/>
                <a:gd name="connsiteX33" fmla="*/ 347472 w 526695"/>
                <a:gd name="connsiteY33" fmla="*/ 2823667 h 2838297"/>
                <a:gd name="connsiteX34" fmla="*/ 329184 w 526695"/>
                <a:gd name="connsiteY34" fmla="*/ 2834640 h 2838297"/>
                <a:gd name="connsiteX35" fmla="*/ 318211 w 526695"/>
                <a:gd name="connsiteY35" fmla="*/ 2838297 h 2838297"/>
                <a:gd name="connsiteX36" fmla="*/ 296266 w 526695"/>
                <a:gd name="connsiteY36" fmla="*/ 2830982 h 2838297"/>
                <a:gd name="connsiteX37" fmla="*/ 274320 w 526695"/>
                <a:gd name="connsiteY37" fmla="*/ 2809037 h 2838297"/>
                <a:gd name="connsiteX38" fmla="*/ 248717 w 526695"/>
                <a:gd name="connsiteY38" fmla="*/ 2750515 h 2838297"/>
                <a:gd name="connsiteX39" fmla="*/ 223114 w 526695"/>
                <a:gd name="connsiteY39" fmla="*/ 2699309 h 2838297"/>
                <a:gd name="connsiteX40" fmla="*/ 215799 w 526695"/>
                <a:gd name="connsiteY40" fmla="*/ 2209190 h 2838297"/>
                <a:gd name="connsiteX41" fmla="*/ 215799 w 526695"/>
                <a:gd name="connsiteY41" fmla="*/ 1960473 h 2838297"/>
                <a:gd name="connsiteX42" fmla="*/ 215799 w 526695"/>
                <a:gd name="connsiteY42" fmla="*/ 1393545 h 28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695" h="2838297">
                  <a:moveTo>
                    <a:pt x="215799" y="1393545"/>
                  </a:moveTo>
                  <a:lnTo>
                    <a:pt x="219456" y="929030"/>
                  </a:lnTo>
                  <a:lnTo>
                    <a:pt x="215799" y="490118"/>
                  </a:lnTo>
                  <a:lnTo>
                    <a:pt x="215799" y="329184"/>
                  </a:lnTo>
                  <a:lnTo>
                    <a:pt x="212141" y="281635"/>
                  </a:lnTo>
                  <a:lnTo>
                    <a:pt x="201168" y="248717"/>
                  </a:lnTo>
                  <a:lnTo>
                    <a:pt x="182880" y="215798"/>
                  </a:lnTo>
                  <a:lnTo>
                    <a:pt x="153619" y="171907"/>
                  </a:lnTo>
                  <a:lnTo>
                    <a:pt x="109728" y="131673"/>
                  </a:lnTo>
                  <a:lnTo>
                    <a:pt x="0" y="51206"/>
                  </a:lnTo>
                  <a:lnTo>
                    <a:pt x="296266" y="0"/>
                  </a:lnTo>
                  <a:lnTo>
                    <a:pt x="402336" y="135331"/>
                  </a:lnTo>
                  <a:lnTo>
                    <a:pt x="464515" y="212141"/>
                  </a:lnTo>
                  <a:lnTo>
                    <a:pt x="493776" y="252374"/>
                  </a:lnTo>
                  <a:lnTo>
                    <a:pt x="501091" y="270662"/>
                  </a:lnTo>
                  <a:lnTo>
                    <a:pt x="501091" y="285293"/>
                  </a:lnTo>
                  <a:lnTo>
                    <a:pt x="486461" y="336499"/>
                  </a:lnTo>
                  <a:lnTo>
                    <a:pt x="471831" y="420624"/>
                  </a:lnTo>
                  <a:lnTo>
                    <a:pt x="464515" y="471830"/>
                  </a:lnTo>
                  <a:lnTo>
                    <a:pt x="460858" y="566928"/>
                  </a:lnTo>
                  <a:lnTo>
                    <a:pt x="464515" y="782726"/>
                  </a:lnTo>
                  <a:lnTo>
                    <a:pt x="460858" y="1137513"/>
                  </a:lnTo>
                  <a:lnTo>
                    <a:pt x="464515" y="1353312"/>
                  </a:lnTo>
                  <a:lnTo>
                    <a:pt x="471831" y="1602029"/>
                  </a:lnTo>
                  <a:lnTo>
                    <a:pt x="482803" y="1825142"/>
                  </a:lnTo>
                  <a:lnTo>
                    <a:pt x="490119" y="1993392"/>
                  </a:lnTo>
                  <a:lnTo>
                    <a:pt x="512064" y="2286000"/>
                  </a:lnTo>
                  <a:lnTo>
                    <a:pt x="526695" y="2428646"/>
                  </a:lnTo>
                  <a:lnTo>
                    <a:pt x="526695" y="2454249"/>
                  </a:lnTo>
                  <a:lnTo>
                    <a:pt x="490119" y="2553005"/>
                  </a:lnTo>
                  <a:lnTo>
                    <a:pt x="438912" y="2670048"/>
                  </a:lnTo>
                  <a:lnTo>
                    <a:pt x="402336" y="2750515"/>
                  </a:lnTo>
                  <a:lnTo>
                    <a:pt x="376733" y="2790749"/>
                  </a:lnTo>
                  <a:lnTo>
                    <a:pt x="347472" y="2823667"/>
                  </a:lnTo>
                  <a:lnTo>
                    <a:pt x="329184" y="2834640"/>
                  </a:lnTo>
                  <a:lnTo>
                    <a:pt x="318211" y="2838297"/>
                  </a:lnTo>
                  <a:lnTo>
                    <a:pt x="296266" y="2830982"/>
                  </a:lnTo>
                  <a:lnTo>
                    <a:pt x="274320" y="2809037"/>
                  </a:lnTo>
                  <a:lnTo>
                    <a:pt x="248717" y="2750515"/>
                  </a:lnTo>
                  <a:lnTo>
                    <a:pt x="223114" y="2699309"/>
                  </a:lnTo>
                  <a:lnTo>
                    <a:pt x="215799" y="2209190"/>
                  </a:lnTo>
                  <a:lnTo>
                    <a:pt x="215799" y="1960473"/>
                  </a:lnTo>
                  <a:lnTo>
                    <a:pt x="215799" y="1393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7">
              <a:extLst>
                <a:ext uri="{FF2B5EF4-FFF2-40B4-BE49-F238E27FC236}">
                  <a16:creationId xmlns:a16="http://schemas.microsoft.com/office/drawing/2014/main" id="{58AA702E-FE85-4CED-B6D0-53577E2D7E63}"/>
                </a:ext>
              </a:extLst>
            </p:cNvPr>
            <p:cNvSpPr/>
            <p:nvPr/>
          </p:nvSpPr>
          <p:spPr>
            <a:xfrm>
              <a:off x="5227638" y="5170488"/>
              <a:ext cx="692150" cy="692150"/>
            </a:xfrm>
            <a:custGeom>
              <a:avLst/>
              <a:gdLst>
                <a:gd name="connsiteX0" fmla="*/ 304800 w 692944"/>
                <a:gd name="connsiteY0" fmla="*/ 119062 h 692944"/>
                <a:gd name="connsiteX1" fmla="*/ 485775 w 692944"/>
                <a:gd name="connsiteY1" fmla="*/ 197644 h 692944"/>
                <a:gd name="connsiteX2" fmla="*/ 540544 w 692944"/>
                <a:gd name="connsiteY2" fmla="*/ 221456 h 692944"/>
                <a:gd name="connsiteX3" fmla="*/ 573881 w 692944"/>
                <a:gd name="connsiteY3" fmla="*/ 230981 h 692944"/>
                <a:gd name="connsiteX4" fmla="*/ 600075 w 692944"/>
                <a:gd name="connsiteY4" fmla="*/ 230981 h 692944"/>
                <a:gd name="connsiteX5" fmla="*/ 626269 w 692944"/>
                <a:gd name="connsiteY5" fmla="*/ 219075 h 692944"/>
                <a:gd name="connsiteX6" fmla="*/ 638175 w 692944"/>
                <a:gd name="connsiteY6" fmla="*/ 204787 h 692944"/>
                <a:gd name="connsiteX7" fmla="*/ 642937 w 692944"/>
                <a:gd name="connsiteY7" fmla="*/ 97631 h 692944"/>
                <a:gd name="connsiteX8" fmla="*/ 692944 w 692944"/>
                <a:gd name="connsiteY8" fmla="*/ 692944 h 692944"/>
                <a:gd name="connsiteX9" fmla="*/ 669131 w 692944"/>
                <a:gd name="connsiteY9" fmla="*/ 635794 h 692944"/>
                <a:gd name="connsiteX10" fmla="*/ 642937 w 692944"/>
                <a:gd name="connsiteY10" fmla="*/ 590550 h 692944"/>
                <a:gd name="connsiteX11" fmla="*/ 607219 w 692944"/>
                <a:gd name="connsiteY11" fmla="*/ 538162 h 692944"/>
                <a:gd name="connsiteX12" fmla="*/ 547687 w 692944"/>
                <a:gd name="connsiteY12" fmla="*/ 469106 h 692944"/>
                <a:gd name="connsiteX13" fmla="*/ 492919 w 692944"/>
                <a:gd name="connsiteY13" fmla="*/ 416719 h 692944"/>
                <a:gd name="connsiteX14" fmla="*/ 435769 w 692944"/>
                <a:gd name="connsiteY14" fmla="*/ 369094 h 692944"/>
                <a:gd name="connsiteX15" fmla="*/ 361950 w 692944"/>
                <a:gd name="connsiteY15" fmla="*/ 307181 h 692944"/>
                <a:gd name="connsiteX16" fmla="*/ 273844 w 692944"/>
                <a:gd name="connsiteY16" fmla="*/ 242887 h 692944"/>
                <a:gd name="connsiteX17" fmla="*/ 190500 w 692944"/>
                <a:gd name="connsiteY17" fmla="*/ 178594 h 692944"/>
                <a:gd name="connsiteX18" fmla="*/ 90487 w 692944"/>
                <a:gd name="connsiteY18" fmla="*/ 107156 h 692944"/>
                <a:gd name="connsiteX19" fmla="*/ 35719 w 692944"/>
                <a:gd name="connsiteY19" fmla="*/ 66675 h 692944"/>
                <a:gd name="connsiteX20" fmla="*/ 2381 w 692944"/>
                <a:gd name="connsiteY20" fmla="*/ 35719 h 692944"/>
                <a:gd name="connsiteX21" fmla="*/ 0 w 692944"/>
                <a:gd name="connsiteY21" fmla="*/ 21431 h 692944"/>
                <a:gd name="connsiteX22" fmla="*/ 7144 w 692944"/>
                <a:gd name="connsiteY22" fmla="*/ 9525 h 692944"/>
                <a:gd name="connsiteX23" fmla="*/ 21431 w 692944"/>
                <a:gd name="connsiteY23" fmla="*/ 2381 h 692944"/>
                <a:gd name="connsiteX24" fmla="*/ 38100 w 692944"/>
                <a:gd name="connsiteY24" fmla="*/ 0 h 692944"/>
                <a:gd name="connsiteX25" fmla="*/ 64294 w 692944"/>
                <a:gd name="connsiteY25" fmla="*/ 0 h 692944"/>
                <a:gd name="connsiteX26" fmla="*/ 119062 w 692944"/>
                <a:gd name="connsiteY26" fmla="*/ 30956 h 692944"/>
                <a:gd name="connsiteX27" fmla="*/ 226219 w 692944"/>
                <a:gd name="connsiteY27" fmla="*/ 83344 h 692944"/>
                <a:gd name="connsiteX28" fmla="*/ 304800 w 692944"/>
                <a:gd name="connsiteY28" fmla="*/ 11906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92944">
                  <a:moveTo>
                    <a:pt x="304800" y="119062"/>
                  </a:moveTo>
                  <a:lnTo>
                    <a:pt x="485775" y="197644"/>
                  </a:lnTo>
                  <a:lnTo>
                    <a:pt x="540544" y="221456"/>
                  </a:lnTo>
                  <a:lnTo>
                    <a:pt x="573881" y="230981"/>
                  </a:lnTo>
                  <a:lnTo>
                    <a:pt x="600075" y="230981"/>
                  </a:lnTo>
                  <a:lnTo>
                    <a:pt x="626269" y="219075"/>
                  </a:lnTo>
                  <a:lnTo>
                    <a:pt x="638175" y="204787"/>
                  </a:lnTo>
                  <a:lnTo>
                    <a:pt x="642937" y="97631"/>
                  </a:lnTo>
                  <a:lnTo>
                    <a:pt x="692944" y="692944"/>
                  </a:lnTo>
                  <a:lnTo>
                    <a:pt x="669131" y="635794"/>
                  </a:lnTo>
                  <a:lnTo>
                    <a:pt x="642937" y="590550"/>
                  </a:lnTo>
                  <a:lnTo>
                    <a:pt x="607219" y="538162"/>
                  </a:lnTo>
                  <a:lnTo>
                    <a:pt x="547687" y="469106"/>
                  </a:lnTo>
                  <a:lnTo>
                    <a:pt x="492919" y="416719"/>
                  </a:lnTo>
                  <a:lnTo>
                    <a:pt x="435769" y="369094"/>
                  </a:lnTo>
                  <a:lnTo>
                    <a:pt x="361950" y="307181"/>
                  </a:lnTo>
                  <a:lnTo>
                    <a:pt x="273844" y="242887"/>
                  </a:lnTo>
                  <a:lnTo>
                    <a:pt x="190500" y="178594"/>
                  </a:lnTo>
                  <a:lnTo>
                    <a:pt x="90487" y="107156"/>
                  </a:lnTo>
                  <a:lnTo>
                    <a:pt x="35719" y="66675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38100" y="0"/>
                  </a:lnTo>
                  <a:lnTo>
                    <a:pt x="64294" y="0"/>
                  </a:lnTo>
                  <a:lnTo>
                    <a:pt x="119062" y="30956"/>
                  </a:lnTo>
                  <a:lnTo>
                    <a:pt x="226219" y="83344"/>
                  </a:lnTo>
                  <a:lnTo>
                    <a:pt x="304800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83562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8970F05-2524-4E68-8509-B6773029B7FA}"/>
              </a:ext>
            </a:extLst>
          </p:cNvPr>
          <p:cNvSpPr/>
          <p:nvPr/>
        </p:nvSpPr>
        <p:spPr>
          <a:xfrm>
            <a:off x="4405314" y="1629567"/>
            <a:ext cx="723900" cy="592138"/>
          </a:xfrm>
          <a:custGeom>
            <a:avLst/>
            <a:gdLst>
              <a:gd name="connsiteX0" fmla="*/ 285750 w 723900"/>
              <a:gd name="connsiteY0" fmla="*/ 269081 h 592931"/>
              <a:gd name="connsiteX1" fmla="*/ 209550 w 723900"/>
              <a:gd name="connsiteY1" fmla="*/ 197644 h 592931"/>
              <a:gd name="connsiteX2" fmla="*/ 142875 w 723900"/>
              <a:gd name="connsiteY2" fmla="*/ 142875 h 592931"/>
              <a:gd name="connsiteX3" fmla="*/ 78581 w 723900"/>
              <a:gd name="connsiteY3" fmla="*/ 97631 h 592931"/>
              <a:gd name="connsiteX4" fmla="*/ 28575 w 723900"/>
              <a:gd name="connsiteY4" fmla="*/ 66675 h 592931"/>
              <a:gd name="connsiteX5" fmla="*/ 7143 w 723900"/>
              <a:gd name="connsiteY5" fmla="*/ 54769 h 592931"/>
              <a:gd name="connsiteX6" fmla="*/ 0 w 723900"/>
              <a:gd name="connsiteY6" fmla="*/ 35719 h 592931"/>
              <a:gd name="connsiteX7" fmla="*/ 2381 w 723900"/>
              <a:gd name="connsiteY7" fmla="*/ 19050 h 592931"/>
              <a:gd name="connsiteX8" fmla="*/ 9525 w 723900"/>
              <a:gd name="connsiteY8" fmla="*/ 9525 h 592931"/>
              <a:gd name="connsiteX9" fmla="*/ 26193 w 723900"/>
              <a:gd name="connsiteY9" fmla="*/ 0 h 592931"/>
              <a:gd name="connsiteX10" fmla="*/ 45243 w 723900"/>
              <a:gd name="connsiteY10" fmla="*/ 2381 h 592931"/>
              <a:gd name="connsiteX11" fmla="*/ 114300 w 723900"/>
              <a:gd name="connsiteY11" fmla="*/ 14288 h 592931"/>
              <a:gd name="connsiteX12" fmla="*/ 214312 w 723900"/>
              <a:gd name="connsiteY12" fmla="*/ 33338 h 592931"/>
              <a:gd name="connsiteX13" fmla="*/ 316706 w 723900"/>
              <a:gd name="connsiteY13" fmla="*/ 57150 h 592931"/>
              <a:gd name="connsiteX14" fmla="*/ 419100 w 723900"/>
              <a:gd name="connsiteY14" fmla="*/ 88106 h 592931"/>
              <a:gd name="connsiteX15" fmla="*/ 500062 w 723900"/>
              <a:gd name="connsiteY15" fmla="*/ 116681 h 592931"/>
              <a:gd name="connsiteX16" fmla="*/ 561975 w 723900"/>
              <a:gd name="connsiteY16" fmla="*/ 147638 h 592931"/>
              <a:gd name="connsiteX17" fmla="*/ 597693 w 723900"/>
              <a:gd name="connsiteY17" fmla="*/ 166688 h 592931"/>
              <a:gd name="connsiteX18" fmla="*/ 619125 w 723900"/>
              <a:gd name="connsiteY18" fmla="*/ 183356 h 592931"/>
              <a:gd name="connsiteX19" fmla="*/ 647700 w 723900"/>
              <a:gd name="connsiteY19" fmla="*/ 209550 h 592931"/>
              <a:gd name="connsiteX20" fmla="*/ 664368 w 723900"/>
              <a:gd name="connsiteY20" fmla="*/ 233363 h 592931"/>
              <a:gd name="connsiteX21" fmla="*/ 683418 w 723900"/>
              <a:gd name="connsiteY21" fmla="*/ 266700 h 592931"/>
              <a:gd name="connsiteX22" fmla="*/ 697706 w 723900"/>
              <a:gd name="connsiteY22" fmla="*/ 297656 h 592931"/>
              <a:gd name="connsiteX23" fmla="*/ 709612 w 723900"/>
              <a:gd name="connsiteY23" fmla="*/ 335756 h 592931"/>
              <a:gd name="connsiteX24" fmla="*/ 716756 w 723900"/>
              <a:gd name="connsiteY24" fmla="*/ 378619 h 592931"/>
              <a:gd name="connsiteX25" fmla="*/ 721518 w 723900"/>
              <a:gd name="connsiteY25" fmla="*/ 421481 h 592931"/>
              <a:gd name="connsiteX26" fmla="*/ 723900 w 723900"/>
              <a:gd name="connsiteY26" fmla="*/ 464344 h 592931"/>
              <a:gd name="connsiteX27" fmla="*/ 716756 w 723900"/>
              <a:gd name="connsiteY27" fmla="*/ 521494 h 592931"/>
              <a:gd name="connsiteX28" fmla="*/ 702468 w 723900"/>
              <a:gd name="connsiteY28" fmla="*/ 552450 h 592931"/>
              <a:gd name="connsiteX29" fmla="*/ 676275 w 723900"/>
              <a:gd name="connsiteY29" fmla="*/ 576263 h 592931"/>
              <a:gd name="connsiteX30" fmla="*/ 652462 w 723900"/>
              <a:gd name="connsiteY30" fmla="*/ 588169 h 592931"/>
              <a:gd name="connsiteX31" fmla="*/ 626268 w 723900"/>
              <a:gd name="connsiteY31" fmla="*/ 592931 h 592931"/>
              <a:gd name="connsiteX32" fmla="*/ 583406 w 723900"/>
              <a:gd name="connsiteY32" fmla="*/ 585788 h 592931"/>
              <a:gd name="connsiteX33" fmla="*/ 550068 w 723900"/>
              <a:gd name="connsiteY33" fmla="*/ 569119 h 592931"/>
              <a:gd name="connsiteX34" fmla="*/ 521493 w 723900"/>
              <a:gd name="connsiteY34" fmla="*/ 542925 h 592931"/>
              <a:gd name="connsiteX35" fmla="*/ 492918 w 723900"/>
              <a:gd name="connsiteY35" fmla="*/ 507206 h 592931"/>
              <a:gd name="connsiteX36" fmla="*/ 469106 w 723900"/>
              <a:gd name="connsiteY36" fmla="*/ 473869 h 592931"/>
              <a:gd name="connsiteX37" fmla="*/ 438150 w 723900"/>
              <a:gd name="connsiteY37" fmla="*/ 428625 h 592931"/>
              <a:gd name="connsiteX38" fmla="*/ 347662 w 723900"/>
              <a:gd name="connsiteY38" fmla="*/ 330994 h 592931"/>
              <a:gd name="connsiteX39" fmla="*/ 285750 w 723900"/>
              <a:gd name="connsiteY39" fmla="*/ 269081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23900" h="592931">
                <a:moveTo>
                  <a:pt x="285750" y="269081"/>
                </a:moveTo>
                <a:lnTo>
                  <a:pt x="209550" y="197644"/>
                </a:lnTo>
                <a:lnTo>
                  <a:pt x="142875" y="142875"/>
                </a:lnTo>
                <a:lnTo>
                  <a:pt x="78581" y="97631"/>
                </a:lnTo>
                <a:lnTo>
                  <a:pt x="28575" y="66675"/>
                </a:lnTo>
                <a:lnTo>
                  <a:pt x="7143" y="54769"/>
                </a:lnTo>
                <a:lnTo>
                  <a:pt x="0" y="35719"/>
                </a:lnTo>
                <a:lnTo>
                  <a:pt x="2381" y="19050"/>
                </a:lnTo>
                <a:lnTo>
                  <a:pt x="9525" y="9525"/>
                </a:lnTo>
                <a:lnTo>
                  <a:pt x="26193" y="0"/>
                </a:lnTo>
                <a:lnTo>
                  <a:pt x="45243" y="2381"/>
                </a:lnTo>
                <a:lnTo>
                  <a:pt x="114300" y="14288"/>
                </a:lnTo>
                <a:lnTo>
                  <a:pt x="214312" y="33338"/>
                </a:lnTo>
                <a:lnTo>
                  <a:pt x="316706" y="57150"/>
                </a:lnTo>
                <a:lnTo>
                  <a:pt x="419100" y="88106"/>
                </a:lnTo>
                <a:lnTo>
                  <a:pt x="500062" y="116681"/>
                </a:lnTo>
                <a:lnTo>
                  <a:pt x="561975" y="147638"/>
                </a:lnTo>
                <a:lnTo>
                  <a:pt x="597693" y="166688"/>
                </a:lnTo>
                <a:lnTo>
                  <a:pt x="619125" y="183356"/>
                </a:lnTo>
                <a:lnTo>
                  <a:pt x="647700" y="209550"/>
                </a:lnTo>
                <a:lnTo>
                  <a:pt x="664368" y="233363"/>
                </a:lnTo>
                <a:lnTo>
                  <a:pt x="683418" y="266700"/>
                </a:lnTo>
                <a:lnTo>
                  <a:pt x="697706" y="297656"/>
                </a:lnTo>
                <a:lnTo>
                  <a:pt x="709612" y="335756"/>
                </a:lnTo>
                <a:lnTo>
                  <a:pt x="716756" y="378619"/>
                </a:lnTo>
                <a:lnTo>
                  <a:pt x="721518" y="421481"/>
                </a:lnTo>
                <a:lnTo>
                  <a:pt x="723900" y="464344"/>
                </a:lnTo>
                <a:lnTo>
                  <a:pt x="716756" y="521494"/>
                </a:lnTo>
                <a:lnTo>
                  <a:pt x="702468" y="552450"/>
                </a:lnTo>
                <a:lnTo>
                  <a:pt x="676275" y="576263"/>
                </a:lnTo>
                <a:lnTo>
                  <a:pt x="652462" y="588169"/>
                </a:lnTo>
                <a:lnTo>
                  <a:pt x="626268" y="592931"/>
                </a:lnTo>
                <a:lnTo>
                  <a:pt x="583406" y="585788"/>
                </a:lnTo>
                <a:lnTo>
                  <a:pt x="550068" y="569119"/>
                </a:lnTo>
                <a:lnTo>
                  <a:pt x="521493" y="542925"/>
                </a:lnTo>
                <a:lnTo>
                  <a:pt x="492918" y="507206"/>
                </a:lnTo>
                <a:lnTo>
                  <a:pt x="469106" y="473869"/>
                </a:lnTo>
                <a:lnTo>
                  <a:pt x="438150" y="428625"/>
                </a:lnTo>
                <a:lnTo>
                  <a:pt x="347662" y="330994"/>
                </a:lnTo>
                <a:lnTo>
                  <a:pt x="285750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1EBF86C-3B5A-47C2-B798-40C8A4BCB468}"/>
              </a:ext>
            </a:extLst>
          </p:cNvPr>
          <p:cNvSpPr/>
          <p:nvPr/>
        </p:nvSpPr>
        <p:spPr>
          <a:xfrm>
            <a:off x="4151315" y="2402681"/>
            <a:ext cx="733425" cy="484187"/>
          </a:xfrm>
          <a:custGeom>
            <a:avLst/>
            <a:gdLst>
              <a:gd name="connsiteX0" fmla="*/ 414337 w 733425"/>
              <a:gd name="connsiteY0" fmla="*/ 373857 h 483394"/>
              <a:gd name="connsiteX1" fmla="*/ 269081 w 733425"/>
              <a:gd name="connsiteY1" fmla="*/ 273844 h 483394"/>
              <a:gd name="connsiteX2" fmla="*/ 166687 w 733425"/>
              <a:gd name="connsiteY2" fmla="*/ 200025 h 483394"/>
              <a:gd name="connsiteX3" fmla="*/ 71437 w 733425"/>
              <a:gd name="connsiteY3" fmla="*/ 123825 h 483394"/>
              <a:gd name="connsiteX4" fmla="*/ 40481 w 733425"/>
              <a:gd name="connsiteY4" fmla="*/ 95250 h 483394"/>
              <a:gd name="connsiteX5" fmla="*/ 21431 w 733425"/>
              <a:gd name="connsiteY5" fmla="*/ 69057 h 483394"/>
              <a:gd name="connsiteX6" fmla="*/ 4762 w 733425"/>
              <a:gd name="connsiteY6" fmla="*/ 40482 h 483394"/>
              <a:gd name="connsiteX7" fmla="*/ 0 w 733425"/>
              <a:gd name="connsiteY7" fmla="*/ 19050 h 483394"/>
              <a:gd name="connsiteX8" fmla="*/ 2381 w 733425"/>
              <a:gd name="connsiteY8" fmla="*/ 9525 h 483394"/>
              <a:gd name="connsiteX9" fmla="*/ 11906 w 733425"/>
              <a:gd name="connsiteY9" fmla="*/ 0 h 483394"/>
              <a:gd name="connsiteX10" fmla="*/ 33337 w 733425"/>
              <a:gd name="connsiteY10" fmla="*/ 0 h 483394"/>
              <a:gd name="connsiteX11" fmla="*/ 71437 w 733425"/>
              <a:gd name="connsiteY11" fmla="*/ 14288 h 483394"/>
              <a:gd name="connsiteX12" fmla="*/ 126206 w 733425"/>
              <a:gd name="connsiteY12" fmla="*/ 35719 h 483394"/>
              <a:gd name="connsiteX13" fmla="*/ 188119 w 733425"/>
              <a:gd name="connsiteY13" fmla="*/ 59532 h 483394"/>
              <a:gd name="connsiteX14" fmla="*/ 247650 w 733425"/>
              <a:gd name="connsiteY14" fmla="*/ 76200 h 483394"/>
              <a:gd name="connsiteX15" fmla="*/ 316706 w 733425"/>
              <a:gd name="connsiteY15" fmla="*/ 90488 h 483394"/>
              <a:gd name="connsiteX16" fmla="*/ 381000 w 733425"/>
              <a:gd name="connsiteY16" fmla="*/ 102394 h 483394"/>
              <a:gd name="connsiteX17" fmla="*/ 457200 w 733425"/>
              <a:gd name="connsiteY17" fmla="*/ 107157 h 483394"/>
              <a:gd name="connsiteX18" fmla="*/ 554831 w 733425"/>
              <a:gd name="connsiteY18" fmla="*/ 102394 h 483394"/>
              <a:gd name="connsiteX19" fmla="*/ 566737 w 733425"/>
              <a:gd name="connsiteY19" fmla="*/ 109538 h 483394"/>
              <a:gd name="connsiteX20" fmla="*/ 614362 w 733425"/>
              <a:gd name="connsiteY20" fmla="*/ 161925 h 483394"/>
              <a:gd name="connsiteX21" fmla="*/ 650081 w 733425"/>
              <a:gd name="connsiteY21" fmla="*/ 202407 h 483394"/>
              <a:gd name="connsiteX22" fmla="*/ 681037 w 733425"/>
              <a:gd name="connsiteY22" fmla="*/ 250032 h 483394"/>
              <a:gd name="connsiteX23" fmla="*/ 704850 w 733425"/>
              <a:gd name="connsiteY23" fmla="*/ 288132 h 483394"/>
              <a:gd name="connsiteX24" fmla="*/ 726281 w 733425"/>
              <a:gd name="connsiteY24" fmla="*/ 345282 h 483394"/>
              <a:gd name="connsiteX25" fmla="*/ 733425 w 733425"/>
              <a:gd name="connsiteY25" fmla="*/ 395288 h 483394"/>
              <a:gd name="connsiteX26" fmla="*/ 728662 w 733425"/>
              <a:gd name="connsiteY26" fmla="*/ 428625 h 483394"/>
              <a:gd name="connsiteX27" fmla="*/ 714375 w 733425"/>
              <a:gd name="connsiteY27" fmla="*/ 457200 h 483394"/>
              <a:gd name="connsiteX28" fmla="*/ 695325 w 733425"/>
              <a:gd name="connsiteY28" fmla="*/ 473869 h 483394"/>
              <a:gd name="connsiteX29" fmla="*/ 678656 w 733425"/>
              <a:gd name="connsiteY29" fmla="*/ 481013 h 483394"/>
              <a:gd name="connsiteX30" fmla="*/ 652462 w 733425"/>
              <a:gd name="connsiteY30" fmla="*/ 483394 h 483394"/>
              <a:gd name="connsiteX31" fmla="*/ 611981 w 733425"/>
              <a:gd name="connsiteY31" fmla="*/ 476250 h 483394"/>
              <a:gd name="connsiteX32" fmla="*/ 516731 w 733425"/>
              <a:gd name="connsiteY32" fmla="*/ 433388 h 483394"/>
              <a:gd name="connsiteX33" fmla="*/ 414337 w 733425"/>
              <a:gd name="connsiteY33" fmla="*/ 373857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33425" h="483394">
                <a:moveTo>
                  <a:pt x="414337" y="373857"/>
                </a:moveTo>
                <a:lnTo>
                  <a:pt x="269081" y="273844"/>
                </a:lnTo>
                <a:lnTo>
                  <a:pt x="166687" y="200025"/>
                </a:lnTo>
                <a:lnTo>
                  <a:pt x="71437" y="123825"/>
                </a:lnTo>
                <a:lnTo>
                  <a:pt x="40481" y="95250"/>
                </a:lnTo>
                <a:lnTo>
                  <a:pt x="21431" y="69057"/>
                </a:lnTo>
                <a:lnTo>
                  <a:pt x="4762" y="40482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0"/>
                </a:lnTo>
                <a:lnTo>
                  <a:pt x="33337" y="0"/>
                </a:lnTo>
                <a:lnTo>
                  <a:pt x="71437" y="14288"/>
                </a:lnTo>
                <a:lnTo>
                  <a:pt x="126206" y="35719"/>
                </a:lnTo>
                <a:lnTo>
                  <a:pt x="188119" y="59532"/>
                </a:lnTo>
                <a:lnTo>
                  <a:pt x="247650" y="76200"/>
                </a:lnTo>
                <a:lnTo>
                  <a:pt x="316706" y="90488"/>
                </a:lnTo>
                <a:lnTo>
                  <a:pt x="381000" y="102394"/>
                </a:lnTo>
                <a:lnTo>
                  <a:pt x="457200" y="107157"/>
                </a:lnTo>
                <a:lnTo>
                  <a:pt x="554831" y="102394"/>
                </a:lnTo>
                <a:lnTo>
                  <a:pt x="566737" y="109538"/>
                </a:lnTo>
                <a:lnTo>
                  <a:pt x="614362" y="161925"/>
                </a:lnTo>
                <a:lnTo>
                  <a:pt x="650081" y="202407"/>
                </a:lnTo>
                <a:lnTo>
                  <a:pt x="681037" y="250032"/>
                </a:lnTo>
                <a:lnTo>
                  <a:pt x="704850" y="288132"/>
                </a:lnTo>
                <a:lnTo>
                  <a:pt x="726281" y="345282"/>
                </a:lnTo>
                <a:lnTo>
                  <a:pt x="733425" y="395288"/>
                </a:lnTo>
                <a:lnTo>
                  <a:pt x="728662" y="428625"/>
                </a:lnTo>
                <a:lnTo>
                  <a:pt x="714375" y="457200"/>
                </a:lnTo>
                <a:lnTo>
                  <a:pt x="695325" y="473869"/>
                </a:lnTo>
                <a:lnTo>
                  <a:pt x="678656" y="481013"/>
                </a:lnTo>
                <a:lnTo>
                  <a:pt x="652462" y="483394"/>
                </a:lnTo>
                <a:lnTo>
                  <a:pt x="611981" y="476250"/>
                </a:lnTo>
                <a:lnTo>
                  <a:pt x="516731" y="433388"/>
                </a:lnTo>
                <a:lnTo>
                  <a:pt x="414337" y="3738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B5421C0-4E02-4BA8-B66F-CDC0DD0AF489}"/>
              </a:ext>
            </a:extLst>
          </p:cNvPr>
          <p:cNvSpPr/>
          <p:nvPr/>
        </p:nvSpPr>
        <p:spPr>
          <a:xfrm>
            <a:off x="4122739" y="3774281"/>
            <a:ext cx="385762" cy="650875"/>
          </a:xfrm>
          <a:custGeom>
            <a:avLst/>
            <a:gdLst>
              <a:gd name="connsiteX0" fmla="*/ 142875 w 385762"/>
              <a:gd name="connsiteY0" fmla="*/ 450057 h 650082"/>
              <a:gd name="connsiteX1" fmla="*/ 97631 w 385762"/>
              <a:gd name="connsiteY1" fmla="*/ 359569 h 650082"/>
              <a:gd name="connsiteX2" fmla="*/ 57150 w 385762"/>
              <a:gd name="connsiteY2" fmla="*/ 278607 h 650082"/>
              <a:gd name="connsiteX3" fmla="*/ 14287 w 385762"/>
              <a:gd name="connsiteY3" fmla="*/ 171450 h 650082"/>
              <a:gd name="connsiteX4" fmla="*/ 2381 w 385762"/>
              <a:gd name="connsiteY4" fmla="*/ 126207 h 650082"/>
              <a:gd name="connsiteX5" fmla="*/ 0 w 385762"/>
              <a:gd name="connsiteY5" fmla="*/ 85725 h 650082"/>
              <a:gd name="connsiteX6" fmla="*/ 7144 w 385762"/>
              <a:gd name="connsiteY6" fmla="*/ 38100 h 650082"/>
              <a:gd name="connsiteX7" fmla="*/ 16669 w 385762"/>
              <a:gd name="connsiteY7" fmla="*/ 14288 h 650082"/>
              <a:gd name="connsiteX8" fmla="*/ 30956 w 385762"/>
              <a:gd name="connsiteY8" fmla="*/ 0 h 650082"/>
              <a:gd name="connsiteX9" fmla="*/ 52387 w 385762"/>
              <a:gd name="connsiteY9" fmla="*/ 0 h 650082"/>
              <a:gd name="connsiteX10" fmla="*/ 69056 w 385762"/>
              <a:gd name="connsiteY10" fmla="*/ 7144 h 650082"/>
              <a:gd name="connsiteX11" fmla="*/ 83344 w 385762"/>
              <a:gd name="connsiteY11" fmla="*/ 26194 h 650082"/>
              <a:gd name="connsiteX12" fmla="*/ 100012 w 385762"/>
              <a:gd name="connsiteY12" fmla="*/ 66675 h 650082"/>
              <a:gd name="connsiteX13" fmla="*/ 128587 w 385762"/>
              <a:gd name="connsiteY13" fmla="*/ 116682 h 650082"/>
              <a:gd name="connsiteX14" fmla="*/ 150019 w 385762"/>
              <a:gd name="connsiteY14" fmla="*/ 135732 h 650082"/>
              <a:gd name="connsiteX15" fmla="*/ 180975 w 385762"/>
              <a:gd name="connsiteY15" fmla="*/ 159544 h 650082"/>
              <a:gd name="connsiteX16" fmla="*/ 207169 w 385762"/>
              <a:gd name="connsiteY16" fmla="*/ 161925 h 650082"/>
              <a:gd name="connsiteX17" fmla="*/ 385762 w 385762"/>
              <a:gd name="connsiteY17" fmla="*/ 538163 h 650082"/>
              <a:gd name="connsiteX18" fmla="*/ 378619 w 385762"/>
              <a:gd name="connsiteY18" fmla="*/ 595313 h 650082"/>
              <a:gd name="connsiteX19" fmla="*/ 366712 w 385762"/>
              <a:gd name="connsiteY19" fmla="*/ 626269 h 650082"/>
              <a:gd name="connsiteX20" fmla="*/ 354806 w 385762"/>
              <a:gd name="connsiteY20" fmla="*/ 645319 h 650082"/>
              <a:gd name="connsiteX21" fmla="*/ 338137 w 385762"/>
              <a:gd name="connsiteY21" fmla="*/ 650082 h 650082"/>
              <a:gd name="connsiteX22" fmla="*/ 309562 w 385762"/>
              <a:gd name="connsiteY22" fmla="*/ 642938 h 650082"/>
              <a:gd name="connsiteX23" fmla="*/ 266700 w 385762"/>
              <a:gd name="connsiteY23" fmla="*/ 611982 h 650082"/>
              <a:gd name="connsiteX24" fmla="*/ 216694 w 385762"/>
              <a:gd name="connsiteY24" fmla="*/ 561975 h 650082"/>
              <a:gd name="connsiteX25" fmla="*/ 142875 w 385762"/>
              <a:gd name="connsiteY25" fmla="*/ 450057 h 65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5762" h="650082">
                <a:moveTo>
                  <a:pt x="142875" y="450057"/>
                </a:moveTo>
                <a:lnTo>
                  <a:pt x="97631" y="359569"/>
                </a:lnTo>
                <a:lnTo>
                  <a:pt x="57150" y="278607"/>
                </a:lnTo>
                <a:lnTo>
                  <a:pt x="14287" y="171450"/>
                </a:lnTo>
                <a:lnTo>
                  <a:pt x="2381" y="126207"/>
                </a:lnTo>
                <a:lnTo>
                  <a:pt x="0" y="85725"/>
                </a:lnTo>
                <a:lnTo>
                  <a:pt x="7144" y="38100"/>
                </a:lnTo>
                <a:lnTo>
                  <a:pt x="16669" y="14288"/>
                </a:lnTo>
                <a:lnTo>
                  <a:pt x="30956" y="0"/>
                </a:lnTo>
                <a:lnTo>
                  <a:pt x="52387" y="0"/>
                </a:lnTo>
                <a:lnTo>
                  <a:pt x="69056" y="7144"/>
                </a:lnTo>
                <a:lnTo>
                  <a:pt x="83344" y="26194"/>
                </a:lnTo>
                <a:lnTo>
                  <a:pt x="100012" y="66675"/>
                </a:lnTo>
                <a:lnTo>
                  <a:pt x="128587" y="116682"/>
                </a:lnTo>
                <a:lnTo>
                  <a:pt x="150019" y="135732"/>
                </a:lnTo>
                <a:lnTo>
                  <a:pt x="180975" y="159544"/>
                </a:lnTo>
                <a:lnTo>
                  <a:pt x="207169" y="161925"/>
                </a:lnTo>
                <a:lnTo>
                  <a:pt x="385762" y="538163"/>
                </a:lnTo>
                <a:lnTo>
                  <a:pt x="378619" y="595313"/>
                </a:lnTo>
                <a:lnTo>
                  <a:pt x="366712" y="626269"/>
                </a:lnTo>
                <a:lnTo>
                  <a:pt x="354806" y="645319"/>
                </a:lnTo>
                <a:lnTo>
                  <a:pt x="338137" y="650082"/>
                </a:lnTo>
                <a:lnTo>
                  <a:pt x="309562" y="642938"/>
                </a:lnTo>
                <a:lnTo>
                  <a:pt x="266700" y="611982"/>
                </a:lnTo>
                <a:lnTo>
                  <a:pt x="216694" y="561975"/>
                </a:lnTo>
                <a:lnTo>
                  <a:pt x="142875" y="450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683E708-0228-4506-8216-72B08CBF0D98}"/>
              </a:ext>
            </a:extLst>
          </p:cNvPr>
          <p:cNvSpPr/>
          <p:nvPr/>
        </p:nvSpPr>
        <p:spPr>
          <a:xfrm>
            <a:off x="3860800" y="4587876"/>
            <a:ext cx="4597400" cy="671513"/>
          </a:xfrm>
          <a:custGeom>
            <a:avLst/>
            <a:gdLst>
              <a:gd name="connsiteX0" fmla="*/ 2945940 w 4596825"/>
              <a:gd name="connsiteY0" fmla="*/ 268941 h 670284"/>
              <a:gd name="connsiteX1" fmla="*/ 2619073 w 4596825"/>
              <a:gd name="connsiteY1" fmla="*/ 285492 h 670284"/>
              <a:gd name="connsiteX2" fmla="*/ 2420470 w 4596825"/>
              <a:gd name="connsiteY2" fmla="*/ 302042 h 670284"/>
              <a:gd name="connsiteX3" fmla="*/ 2317031 w 4596825"/>
              <a:gd name="connsiteY3" fmla="*/ 314455 h 670284"/>
              <a:gd name="connsiteX4" fmla="*/ 2130841 w 4596825"/>
              <a:gd name="connsiteY4" fmla="*/ 335142 h 670284"/>
              <a:gd name="connsiteX5" fmla="*/ 1907413 w 4596825"/>
              <a:gd name="connsiteY5" fmla="*/ 364105 h 670284"/>
              <a:gd name="connsiteX6" fmla="*/ 1609509 w 4596825"/>
              <a:gd name="connsiteY6" fmla="*/ 409618 h 670284"/>
              <a:gd name="connsiteX7" fmla="*/ 1179203 w 4596825"/>
              <a:gd name="connsiteY7" fmla="*/ 479957 h 670284"/>
              <a:gd name="connsiteX8" fmla="*/ 1075764 w 4596825"/>
              <a:gd name="connsiteY8" fmla="*/ 504782 h 670284"/>
              <a:gd name="connsiteX9" fmla="*/ 930950 w 4596825"/>
              <a:gd name="connsiteY9" fmla="*/ 537883 h 670284"/>
              <a:gd name="connsiteX10" fmla="*/ 736485 w 4596825"/>
              <a:gd name="connsiteY10" fmla="*/ 575121 h 670284"/>
              <a:gd name="connsiteX11" fmla="*/ 595808 w 4596825"/>
              <a:gd name="connsiteY11" fmla="*/ 608221 h 670284"/>
              <a:gd name="connsiteX12" fmla="*/ 459268 w 4596825"/>
              <a:gd name="connsiteY12" fmla="*/ 653734 h 670284"/>
              <a:gd name="connsiteX13" fmla="*/ 422030 w 4596825"/>
              <a:gd name="connsiteY13" fmla="*/ 670284 h 670284"/>
              <a:gd name="connsiteX14" fmla="*/ 397205 w 4596825"/>
              <a:gd name="connsiteY14" fmla="*/ 662009 h 670284"/>
              <a:gd name="connsiteX15" fmla="*/ 331004 w 4596825"/>
              <a:gd name="connsiteY15" fmla="*/ 620634 h 670284"/>
              <a:gd name="connsiteX16" fmla="*/ 235840 w 4596825"/>
              <a:gd name="connsiteY16" fmla="*/ 529607 h 670284"/>
              <a:gd name="connsiteX17" fmla="*/ 128264 w 4596825"/>
              <a:gd name="connsiteY17" fmla="*/ 417893 h 670284"/>
              <a:gd name="connsiteX18" fmla="*/ 49650 w 4596825"/>
              <a:gd name="connsiteY18" fmla="*/ 335142 h 670284"/>
              <a:gd name="connsiteX19" fmla="*/ 16550 w 4596825"/>
              <a:gd name="connsiteY19" fmla="*/ 297904 h 670284"/>
              <a:gd name="connsiteX20" fmla="*/ 4137 w 4596825"/>
              <a:gd name="connsiteY20" fmla="*/ 268941 h 670284"/>
              <a:gd name="connsiteX21" fmla="*/ 0 w 4596825"/>
              <a:gd name="connsiteY21" fmla="*/ 248254 h 670284"/>
              <a:gd name="connsiteX22" fmla="*/ 8275 w 4596825"/>
              <a:gd name="connsiteY22" fmla="*/ 231703 h 670284"/>
              <a:gd name="connsiteX23" fmla="*/ 33100 w 4596825"/>
              <a:gd name="connsiteY23" fmla="*/ 231703 h 670284"/>
              <a:gd name="connsiteX24" fmla="*/ 62063 w 4596825"/>
              <a:gd name="connsiteY24" fmla="*/ 244116 h 670284"/>
              <a:gd name="connsiteX25" fmla="*/ 128264 w 4596825"/>
              <a:gd name="connsiteY25" fmla="*/ 289629 h 670284"/>
              <a:gd name="connsiteX26" fmla="*/ 182052 w 4596825"/>
              <a:gd name="connsiteY26" fmla="*/ 314455 h 670284"/>
              <a:gd name="connsiteX27" fmla="*/ 215153 w 4596825"/>
              <a:gd name="connsiteY27" fmla="*/ 326867 h 670284"/>
              <a:gd name="connsiteX28" fmla="*/ 264803 w 4596825"/>
              <a:gd name="connsiteY28" fmla="*/ 343417 h 670284"/>
              <a:gd name="connsiteX29" fmla="*/ 318592 w 4596825"/>
              <a:gd name="connsiteY29" fmla="*/ 355830 h 670284"/>
              <a:gd name="connsiteX30" fmla="*/ 372380 w 4596825"/>
              <a:gd name="connsiteY30" fmla="*/ 364105 h 670284"/>
              <a:gd name="connsiteX31" fmla="*/ 446856 w 4596825"/>
              <a:gd name="connsiteY31" fmla="*/ 364105 h 670284"/>
              <a:gd name="connsiteX32" fmla="*/ 550295 w 4596825"/>
              <a:gd name="connsiteY32" fmla="*/ 359968 h 670284"/>
              <a:gd name="connsiteX33" fmla="*/ 633046 w 4596825"/>
              <a:gd name="connsiteY33" fmla="*/ 351693 h 670284"/>
              <a:gd name="connsiteX34" fmla="*/ 707522 w 4596825"/>
              <a:gd name="connsiteY34" fmla="*/ 335142 h 670284"/>
              <a:gd name="connsiteX35" fmla="*/ 922675 w 4596825"/>
              <a:gd name="connsiteY35" fmla="*/ 306179 h 670284"/>
              <a:gd name="connsiteX36" fmla="*/ 1253679 w 4596825"/>
              <a:gd name="connsiteY36" fmla="*/ 260666 h 670284"/>
              <a:gd name="connsiteX37" fmla="*/ 1626059 w 4596825"/>
              <a:gd name="connsiteY37" fmla="*/ 215153 h 670284"/>
              <a:gd name="connsiteX38" fmla="*/ 1861900 w 4596825"/>
              <a:gd name="connsiteY38" fmla="*/ 186190 h 670284"/>
              <a:gd name="connsiteX39" fmla="*/ 2118429 w 4596825"/>
              <a:gd name="connsiteY39" fmla="*/ 153090 h 670284"/>
              <a:gd name="connsiteX40" fmla="*/ 2304619 w 4596825"/>
              <a:gd name="connsiteY40" fmla="*/ 136540 h 670284"/>
              <a:gd name="connsiteX41" fmla="*/ 2548735 w 4596825"/>
              <a:gd name="connsiteY41" fmla="*/ 103439 h 670284"/>
              <a:gd name="connsiteX42" fmla="*/ 2755612 w 4596825"/>
              <a:gd name="connsiteY42" fmla="*/ 82751 h 670284"/>
              <a:gd name="connsiteX43" fmla="*/ 2954215 w 4596825"/>
              <a:gd name="connsiteY43" fmla="*/ 74476 h 670284"/>
              <a:gd name="connsiteX44" fmla="*/ 3136268 w 4596825"/>
              <a:gd name="connsiteY44" fmla="*/ 70339 h 670284"/>
              <a:gd name="connsiteX45" fmla="*/ 3297632 w 4596825"/>
              <a:gd name="connsiteY45" fmla="*/ 62064 h 670284"/>
              <a:gd name="connsiteX46" fmla="*/ 3562436 w 4596825"/>
              <a:gd name="connsiteY46" fmla="*/ 49651 h 670284"/>
              <a:gd name="connsiteX47" fmla="*/ 3831377 w 4596825"/>
              <a:gd name="connsiteY47" fmla="*/ 45513 h 670284"/>
              <a:gd name="connsiteX48" fmla="*/ 3938954 w 4596825"/>
              <a:gd name="connsiteY48" fmla="*/ 28963 h 670284"/>
              <a:gd name="connsiteX49" fmla="*/ 4042392 w 4596825"/>
              <a:gd name="connsiteY49" fmla="*/ 0 h 670284"/>
              <a:gd name="connsiteX50" fmla="*/ 4108593 w 4596825"/>
              <a:gd name="connsiteY50" fmla="*/ 8275 h 670284"/>
              <a:gd name="connsiteX51" fmla="*/ 4278233 w 4596825"/>
              <a:gd name="connsiteY51" fmla="*/ 41376 h 670284"/>
              <a:gd name="connsiteX52" fmla="*/ 4385810 w 4596825"/>
              <a:gd name="connsiteY52" fmla="*/ 66201 h 670284"/>
              <a:gd name="connsiteX53" fmla="*/ 4460286 w 4596825"/>
              <a:gd name="connsiteY53" fmla="*/ 91026 h 670284"/>
              <a:gd name="connsiteX54" fmla="*/ 4526487 w 4596825"/>
              <a:gd name="connsiteY54" fmla="*/ 119989 h 670284"/>
              <a:gd name="connsiteX55" fmla="*/ 4555449 w 4596825"/>
              <a:gd name="connsiteY55" fmla="*/ 136540 h 670284"/>
              <a:gd name="connsiteX56" fmla="*/ 4580275 w 4596825"/>
              <a:gd name="connsiteY56" fmla="*/ 161365 h 670284"/>
              <a:gd name="connsiteX57" fmla="*/ 4592687 w 4596825"/>
              <a:gd name="connsiteY57" fmla="*/ 186190 h 670284"/>
              <a:gd name="connsiteX58" fmla="*/ 4596825 w 4596825"/>
              <a:gd name="connsiteY58" fmla="*/ 211016 h 670284"/>
              <a:gd name="connsiteX59" fmla="*/ 4588550 w 4596825"/>
              <a:gd name="connsiteY59" fmla="*/ 244116 h 670284"/>
              <a:gd name="connsiteX60" fmla="*/ 4563725 w 4596825"/>
              <a:gd name="connsiteY60" fmla="*/ 264804 h 670284"/>
              <a:gd name="connsiteX61" fmla="*/ 4518211 w 4596825"/>
              <a:gd name="connsiteY61" fmla="*/ 289629 h 670284"/>
              <a:gd name="connsiteX62" fmla="*/ 4476836 w 4596825"/>
              <a:gd name="connsiteY62" fmla="*/ 310317 h 670284"/>
              <a:gd name="connsiteX63" fmla="*/ 4365122 w 4596825"/>
              <a:gd name="connsiteY63" fmla="*/ 297904 h 670284"/>
              <a:gd name="connsiteX64" fmla="*/ 4207895 w 4596825"/>
              <a:gd name="connsiteY64" fmla="*/ 277217 h 670284"/>
              <a:gd name="connsiteX65" fmla="*/ 3885165 w 4596825"/>
              <a:gd name="connsiteY65" fmla="*/ 264804 h 670284"/>
              <a:gd name="connsiteX66" fmla="*/ 3417621 w 4596825"/>
              <a:gd name="connsiteY66" fmla="*/ 264804 h 670284"/>
              <a:gd name="connsiteX67" fmla="*/ 2945940 w 4596825"/>
              <a:gd name="connsiteY67" fmla="*/ 268941 h 670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596825" h="670284">
                <a:moveTo>
                  <a:pt x="2945940" y="268941"/>
                </a:moveTo>
                <a:lnTo>
                  <a:pt x="2619073" y="285492"/>
                </a:lnTo>
                <a:lnTo>
                  <a:pt x="2420470" y="302042"/>
                </a:lnTo>
                <a:lnTo>
                  <a:pt x="2317031" y="314455"/>
                </a:lnTo>
                <a:lnTo>
                  <a:pt x="2130841" y="335142"/>
                </a:lnTo>
                <a:lnTo>
                  <a:pt x="1907413" y="364105"/>
                </a:lnTo>
                <a:lnTo>
                  <a:pt x="1609509" y="409618"/>
                </a:lnTo>
                <a:lnTo>
                  <a:pt x="1179203" y="479957"/>
                </a:lnTo>
                <a:lnTo>
                  <a:pt x="1075764" y="504782"/>
                </a:lnTo>
                <a:lnTo>
                  <a:pt x="930950" y="537883"/>
                </a:lnTo>
                <a:lnTo>
                  <a:pt x="736485" y="575121"/>
                </a:lnTo>
                <a:lnTo>
                  <a:pt x="595808" y="608221"/>
                </a:lnTo>
                <a:lnTo>
                  <a:pt x="459268" y="653734"/>
                </a:lnTo>
                <a:lnTo>
                  <a:pt x="422030" y="670284"/>
                </a:lnTo>
                <a:lnTo>
                  <a:pt x="397205" y="662009"/>
                </a:lnTo>
                <a:lnTo>
                  <a:pt x="331004" y="620634"/>
                </a:lnTo>
                <a:lnTo>
                  <a:pt x="235840" y="529607"/>
                </a:lnTo>
                <a:lnTo>
                  <a:pt x="128264" y="417893"/>
                </a:lnTo>
                <a:lnTo>
                  <a:pt x="49650" y="335142"/>
                </a:lnTo>
                <a:lnTo>
                  <a:pt x="16550" y="297904"/>
                </a:lnTo>
                <a:lnTo>
                  <a:pt x="4137" y="268941"/>
                </a:lnTo>
                <a:lnTo>
                  <a:pt x="0" y="248254"/>
                </a:lnTo>
                <a:lnTo>
                  <a:pt x="8275" y="231703"/>
                </a:lnTo>
                <a:lnTo>
                  <a:pt x="33100" y="231703"/>
                </a:lnTo>
                <a:lnTo>
                  <a:pt x="62063" y="244116"/>
                </a:lnTo>
                <a:lnTo>
                  <a:pt x="128264" y="289629"/>
                </a:lnTo>
                <a:lnTo>
                  <a:pt x="182052" y="314455"/>
                </a:lnTo>
                <a:lnTo>
                  <a:pt x="215153" y="326867"/>
                </a:lnTo>
                <a:lnTo>
                  <a:pt x="264803" y="343417"/>
                </a:lnTo>
                <a:lnTo>
                  <a:pt x="318592" y="355830"/>
                </a:lnTo>
                <a:lnTo>
                  <a:pt x="372380" y="364105"/>
                </a:lnTo>
                <a:lnTo>
                  <a:pt x="446856" y="364105"/>
                </a:lnTo>
                <a:lnTo>
                  <a:pt x="550295" y="359968"/>
                </a:lnTo>
                <a:lnTo>
                  <a:pt x="633046" y="351693"/>
                </a:lnTo>
                <a:lnTo>
                  <a:pt x="707522" y="335142"/>
                </a:lnTo>
                <a:lnTo>
                  <a:pt x="922675" y="306179"/>
                </a:lnTo>
                <a:lnTo>
                  <a:pt x="1253679" y="260666"/>
                </a:lnTo>
                <a:lnTo>
                  <a:pt x="1626059" y="215153"/>
                </a:lnTo>
                <a:lnTo>
                  <a:pt x="1861900" y="186190"/>
                </a:lnTo>
                <a:lnTo>
                  <a:pt x="2118429" y="153090"/>
                </a:lnTo>
                <a:lnTo>
                  <a:pt x="2304619" y="136540"/>
                </a:lnTo>
                <a:lnTo>
                  <a:pt x="2548735" y="103439"/>
                </a:lnTo>
                <a:lnTo>
                  <a:pt x="2755612" y="82751"/>
                </a:lnTo>
                <a:lnTo>
                  <a:pt x="2954215" y="74476"/>
                </a:lnTo>
                <a:lnTo>
                  <a:pt x="3136268" y="70339"/>
                </a:lnTo>
                <a:lnTo>
                  <a:pt x="3297632" y="62064"/>
                </a:lnTo>
                <a:lnTo>
                  <a:pt x="3562436" y="49651"/>
                </a:lnTo>
                <a:lnTo>
                  <a:pt x="3831377" y="45513"/>
                </a:lnTo>
                <a:lnTo>
                  <a:pt x="3938954" y="28963"/>
                </a:lnTo>
                <a:lnTo>
                  <a:pt x="4042392" y="0"/>
                </a:lnTo>
                <a:lnTo>
                  <a:pt x="4108593" y="8275"/>
                </a:lnTo>
                <a:lnTo>
                  <a:pt x="4278233" y="41376"/>
                </a:lnTo>
                <a:lnTo>
                  <a:pt x="4385810" y="66201"/>
                </a:lnTo>
                <a:lnTo>
                  <a:pt x="4460286" y="91026"/>
                </a:lnTo>
                <a:lnTo>
                  <a:pt x="4526487" y="119989"/>
                </a:lnTo>
                <a:lnTo>
                  <a:pt x="4555449" y="136540"/>
                </a:lnTo>
                <a:lnTo>
                  <a:pt x="4580275" y="161365"/>
                </a:lnTo>
                <a:lnTo>
                  <a:pt x="4592687" y="186190"/>
                </a:lnTo>
                <a:lnTo>
                  <a:pt x="4596825" y="211016"/>
                </a:lnTo>
                <a:lnTo>
                  <a:pt x="4588550" y="244116"/>
                </a:lnTo>
                <a:lnTo>
                  <a:pt x="4563725" y="264804"/>
                </a:lnTo>
                <a:lnTo>
                  <a:pt x="4518211" y="289629"/>
                </a:lnTo>
                <a:lnTo>
                  <a:pt x="4476836" y="310317"/>
                </a:lnTo>
                <a:lnTo>
                  <a:pt x="4365122" y="297904"/>
                </a:lnTo>
                <a:lnTo>
                  <a:pt x="4207895" y="277217"/>
                </a:lnTo>
                <a:lnTo>
                  <a:pt x="3885165" y="264804"/>
                </a:lnTo>
                <a:lnTo>
                  <a:pt x="3417621" y="264804"/>
                </a:lnTo>
                <a:lnTo>
                  <a:pt x="2945940" y="26894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B73E25A-3B09-4463-AEA0-B32310CE6C00}"/>
              </a:ext>
            </a:extLst>
          </p:cNvPr>
          <p:cNvSpPr/>
          <p:nvPr/>
        </p:nvSpPr>
        <p:spPr>
          <a:xfrm>
            <a:off x="4270376" y="3001168"/>
            <a:ext cx="992188" cy="1370013"/>
          </a:xfrm>
          <a:custGeom>
            <a:avLst/>
            <a:gdLst>
              <a:gd name="connsiteX0" fmla="*/ 602457 w 992982"/>
              <a:gd name="connsiteY0" fmla="*/ 666750 h 1369219"/>
              <a:gd name="connsiteX1" fmla="*/ 478632 w 992982"/>
              <a:gd name="connsiteY1" fmla="*/ 864394 h 1369219"/>
              <a:gd name="connsiteX2" fmla="*/ 409575 w 992982"/>
              <a:gd name="connsiteY2" fmla="*/ 978694 h 1369219"/>
              <a:gd name="connsiteX3" fmla="*/ 338138 w 992982"/>
              <a:gd name="connsiteY3" fmla="*/ 1095375 h 1369219"/>
              <a:gd name="connsiteX4" fmla="*/ 297657 w 992982"/>
              <a:gd name="connsiteY4" fmla="*/ 1173956 h 1369219"/>
              <a:gd name="connsiteX5" fmla="*/ 216694 w 992982"/>
              <a:gd name="connsiteY5" fmla="*/ 1369219 h 1369219"/>
              <a:gd name="connsiteX6" fmla="*/ 0 w 992982"/>
              <a:gd name="connsiteY6" fmla="*/ 942975 h 1369219"/>
              <a:gd name="connsiteX7" fmla="*/ 57150 w 992982"/>
              <a:gd name="connsiteY7" fmla="*/ 935831 h 1369219"/>
              <a:gd name="connsiteX8" fmla="*/ 95250 w 992982"/>
              <a:gd name="connsiteY8" fmla="*/ 926306 h 1369219"/>
              <a:gd name="connsiteX9" fmla="*/ 121444 w 992982"/>
              <a:gd name="connsiteY9" fmla="*/ 907256 h 1369219"/>
              <a:gd name="connsiteX10" fmla="*/ 147638 w 992982"/>
              <a:gd name="connsiteY10" fmla="*/ 864394 h 1369219"/>
              <a:gd name="connsiteX11" fmla="*/ 357188 w 992982"/>
              <a:gd name="connsiteY11" fmla="*/ 640556 h 1369219"/>
              <a:gd name="connsiteX12" fmla="*/ 542925 w 992982"/>
              <a:gd name="connsiteY12" fmla="*/ 438150 h 1369219"/>
              <a:gd name="connsiteX13" fmla="*/ 661988 w 992982"/>
              <a:gd name="connsiteY13" fmla="*/ 309563 h 1369219"/>
              <a:gd name="connsiteX14" fmla="*/ 769144 w 992982"/>
              <a:gd name="connsiteY14" fmla="*/ 188119 h 1369219"/>
              <a:gd name="connsiteX15" fmla="*/ 866775 w 992982"/>
              <a:gd name="connsiteY15" fmla="*/ 80963 h 1369219"/>
              <a:gd name="connsiteX16" fmla="*/ 919163 w 992982"/>
              <a:gd name="connsiteY16" fmla="*/ 21431 h 1369219"/>
              <a:gd name="connsiteX17" fmla="*/ 940594 w 992982"/>
              <a:gd name="connsiteY17" fmla="*/ 7144 h 1369219"/>
              <a:gd name="connsiteX18" fmla="*/ 957263 w 992982"/>
              <a:gd name="connsiteY18" fmla="*/ 0 h 1369219"/>
              <a:gd name="connsiteX19" fmla="*/ 973932 w 992982"/>
              <a:gd name="connsiteY19" fmla="*/ 0 h 1369219"/>
              <a:gd name="connsiteX20" fmla="*/ 988219 w 992982"/>
              <a:gd name="connsiteY20" fmla="*/ 4763 h 1369219"/>
              <a:gd name="connsiteX21" fmla="*/ 992982 w 992982"/>
              <a:gd name="connsiteY21" fmla="*/ 16669 h 1369219"/>
              <a:gd name="connsiteX22" fmla="*/ 988219 w 992982"/>
              <a:gd name="connsiteY22" fmla="*/ 42863 h 1369219"/>
              <a:gd name="connsiteX23" fmla="*/ 938213 w 992982"/>
              <a:gd name="connsiteY23" fmla="*/ 121444 h 1369219"/>
              <a:gd name="connsiteX24" fmla="*/ 828675 w 992982"/>
              <a:gd name="connsiteY24" fmla="*/ 297656 h 1369219"/>
              <a:gd name="connsiteX25" fmla="*/ 685800 w 992982"/>
              <a:gd name="connsiteY25" fmla="*/ 538163 h 1369219"/>
              <a:gd name="connsiteX26" fmla="*/ 602457 w 992982"/>
              <a:gd name="connsiteY26" fmla="*/ 666750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92982" h="1369219">
                <a:moveTo>
                  <a:pt x="602457" y="666750"/>
                </a:moveTo>
                <a:lnTo>
                  <a:pt x="478632" y="864394"/>
                </a:lnTo>
                <a:lnTo>
                  <a:pt x="409575" y="978694"/>
                </a:lnTo>
                <a:lnTo>
                  <a:pt x="338138" y="1095375"/>
                </a:lnTo>
                <a:lnTo>
                  <a:pt x="297657" y="1173956"/>
                </a:lnTo>
                <a:lnTo>
                  <a:pt x="216694" y="1369219"/>
                </a:lnTo>
                <a:lnTo>
                  <a:pt x="0" y="942975"/>
                </a:lnTo>
                <a:lnTo>
                  <a:pt x="57150" y="935831"/>
                </a:lnTo>
                <a:lnTo>
                  <a:pt x="95250" y="926306"/>
                </a:lnTo>
                <a:lnTo>
                  <a:pt x="121444" y="907256"/>
                </a:lnTo>
                <a:lnTo>
                  <a:pt x="147638" y="864394"/>
                </a:lnTo>
                <a:lnTo>
                  <a:pt x="357188" y="640556"/>
                </a:lnTo>
                <a:lnTo>
                  <a:pt x="542925" y="438150"/>
                </a:lnTo>
                <a:lnTo>
                  <a:pt x="661988" y="309563"/>
                </a:lnTo>
                <a:lnTo>
                  <a:pt x="769144" y="188119"/>
                </a:lnTo>
                <a:lnTo>
                  <a:pt x="866775" y="80963"/>
                </a:lnTo>
                <a:lnTo>
                  <a:pt x="919163" y="21431"/>
                </a:lnTo>
                <a:lnTo>
                  <a:pt x="940594" y="7144"/>
                </a:lnTo>
                <a:lnTo>
                  <a:pt x="957263" y="0"/>
                </a:lnTo>
                <a:lnTo>
                  <a:pt x="973932" y="0"/>
                </a:lnTo>
                <a:lnTo>
                  <a:pt x="988219" y="4763"/>
                </a:lnTo>
                <a:lnTo>
                  <a:pt x="992982" y="16669"/>
                </a:lnTo>
                <a:lnTo>
                  <a:pt x="988219" y="42863"/>
                </a:lnTo>
                <a:lnTo>
                  <a:pt x="938213" y="121444"/>
                </a:lnTo>
                <a:lnTo>
                  <a:pt x="828675" y="297656"/>
                </a:lnTo>
                <a:lnTo>
                  <a:pt x="685800" y="538163"/>
                </a:lnTo>
                <a:lnTo>
                  <a:pt x="602457" y="666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50E9C83-A243-49F4-81B3-75611F1C2E73}"/>
              </a:ext>
            </a:extLst>
          </p:cNvPr>
          <p:cNvSpPr/>
          <p:nvPr/>
        </p:nvSpPr>
        <p:spPr>
          <a:xfrm>
            <a:off x="5108577" y="1437481"/>
            <a:ext cx="1382713" cy="1487487"/>
          </a:xfrm>
          <a:custGeom>
            <a:avLst/>
            <a:gdLst>
              <a:gd name="connsiteX0" fmla="*/ 1097757 w 1383507"/>
              <a:gd name="connsiteY0" fmla="*/ 595312 h 1488281"/>
              <a:gd name="connsiteX1" fmla="*/ 895350 w 1383507"/>
              <a:gd name="connsiteY1" fmla="*/ 819150 h 1488281"/>
              <a:gd name="connsiteX2" fmla="*/ 802482 w 1383507"/>
              <a:gd name="connsiteY2" fmla="*/ 914400 h 1488281"/>
              <a:gd name="connsiteX3" fmla="*/ 631032 w 1383507"/>
              <a:gd name="connsiteY3" fmla="*/ 1066800 h 1488281"/>
              <a:gd name="connsiteX4" fmla="*/ 492919 w 1383507"/>
              <a:gd name="connsiteY4" fmla="*/ 1171575 h 1488281"/>
              <a:gd name="connsiteX5" fmla="*/ 340519 w 1383507"/>
              <a:gd name="connsiteY5" fmla="*/ 1288256 h 1488281"/>
              <a:gd name="connsiteX6" fmla="*/ 164307 w 1383507"/>
              <a:gd name="connsiteY6" fmla="*/ 1407319 h 1488281"/>
              <a:gd name="connsiteX7" fmla="*/ 57150 w 1383507"/>
              <a:gd name="connsiteY7" fmla="*/ 1478756 h 1488281"/>
              <a:gd name="connsiteX8" fmla="*/ 35719 w 1383507"/>
              <a:gd name="connsiteY8" fmla="*/ 1488281 h 1488281"/>
              <a:gd name="connsiteX9" fmla="*/ 9525 w 1383507"/>
              <a:gd name="connsiteY9" fmla="*/ 1488281 h 1488281"/>
              <a:gd name="connsiteX10" fmla="*/ 0 w 1383507"/>
              <a:gd name="connsiteY10" fmla="*/ 1476375 h 1488281"/>
              <a:gd name="connsiteX11" fmla="*/ 2382 w 1383507"/>
              <a:gd name="connsiteY11" fmla="*/ 1459706 h 1488281"/>
              <a:gd name="connsiteX12" fmla="*/ 23813 w 1383507"/>
              <a:gd name="connsiteY12" fmla="*/ 1423987 h 1488281"/>
              <a:gd name="connsiteX13" fmla="*/ 119063 w 1383507"/>
              <a:gd name="connsiteY13" fmla="*/ 1333500 h 1488281"/>
              <a:gd name="connsiteX14" fmla="*/ 230982 w 1383507"/>
              <a:gd name="connsiteY14" fmla="*/ 1223962 h 1488281"/>
              <a:gd name="connsiteX15" fmla="*/ 350044 w 1383507"/>
              <a:gd name="connsiteY15" fmla="*/ 1109662 h 1488281"/>
              <a:gd name="connsiteX16" fmla="*/ 447675 w 1383507"/>
              <a:gd name="connsiteY16" fmla="*/ 1012031 h 1488281"/>
              <a:gd name="connsiteX17" fmla="*/ 557213 w 1383507"/>
              <a:gd name="connsiteY17" fmla="*/ 897731 h 1488281"/>
              <a:gd name="connsiteX18" fmla="*/ 683419 w 1383507"/>
              <a:gd name="connsiteY18" fmla="*/ 757237 h 1488281"/>
              <a:gd name="connsiteX19" fmla="*/ 754857 w 1383507"/>
              <a:gd name="connsiteY19" fmla="*/ 664369 h 1488281"/>
              <a:gd name="connsiteX20" fmla="*/ 835819 w 1383507"/>
              <a:gd name="connsiteY20" fmla="*/ 547687 h 1488281"/>
              <a:gd name="connsiteX21" fmla="*/ 933450 w 1383507"/>
              <a:gd name="connsiteY21" fmla="*/ 392906 h 1488281"/>
              <a:gd name="connsiteX22" fmla="*/ 1019175 w 1383507"/>
              <a:gd name="connsiteY22" fmla="*/ 257175 h 1488281"/>
              <a:gd name="connsiteX23" fmla="*/ 1028700 w 1383507"/>
              <a:gd name="connsiteY23" fmla="*/ 228600 h 1488281"/>
              <a:gd name="connsiteX24" fmla="*/ 1028700 w 1383507"/>
              <a:gd name="connsiteY24" fmla="*/ 190500 h 1488281"/>
              <a:gd name="connsiteX25" fmla="*/ 1021557 w 1383507"/>
              <a:gd name="connsiteY25" fmla="*/ 154781 h 1488281"/>
              <a:gd name="connsiteX26" fmla="*/ 997744 w 1383507"/>
              <a:gd name="connsiteY26" fmla="*/ 114300 h 1488281"/>
              <a:gd name="connsiteX27" fmla="*/ 959644 w 1383507"/>
              <a:gd name="connsiteY27" fmla="*/ 69056 h 1488281"/>
              <a:gd name="connsiteX28" fmla="*/ 950119 w 1383507"/>
              <a:gd name="connsiteY28" fmla="*/ 52387 h 1488281"/>
              <a:gd name="connsiteX29" fmla="*/ 942975 w 1383507"/>
              <a:gd name="connsiteY29" fmla="*/ 26194 h 1488281"/>
              <a:gd name="connsiteX30" fmla="*/ 947738 w 1383507"/>
              <a:gd name="connsiteY30" fmla="*/ 4762 h 1488281"/>
              <a:gd name="connsiteX31" fmla="*/ 962025 w 1383507"/>
              <a:gd name="connsiteY31" fmla="*/ 0 h 1488281"/>
              <a:gd name="connsiteX32" fmla="*/ 983457 w 1383507"/>
              <a:gd name="connsiteY32" fmla="*/ 7144 h 1488281"/>
              <a:gd name="connsiteX33" fmla="*/ 1040607 w 1383507"/>
              <a:gd name="connsiteY33" fmla="*/ 28575 h 1488281"/>
              <a:gd name="connsiteX34" fmla="*/ 1119188 w 1383507"/>
              <a:gd name="connsiteY34" fmla="*/ 59531 h 1488281"/>
              <a:gd name="connsiteX35" fmla="*/ 1188244 w 1383507"/>
              <a:gd name="connsiteY35" fmla="*/ 88106 h 1488281"/>
              <a:gd name="connsiteX36" fmla="*/ 1243013 w 1383507"/>
              <a:gd name="connsiteY36" fmla="*/ 119062 h 1488281"/>
              <a:gd name="connsiteX37" fmla="*/ 1316832 w 1383507"/>
              <a:gd name="connsiteY37" fmla="*/ 166687 h 1488281"/>
              <a:gd name="connsiteX38" fmla="*/ 1350169 w 1383507"/>
              <a:gd name="connsiteY38" fmla="*/ 200025 h 1488281"/>
              <a:gd name="connsiteX39" fmla="*/ 1371600 w 1383507"/>
              <a:gd name="connsiteY39" fmla="*/ 223837 h 1488281"/>
              <a:gd name="connsiteX40" fmla="*/ 1383507 w 1383507"/>
              <a:gd name="connsiteY40" fmla="*/ 252412 h 1488281"/>
              <a:gd name="connsiteX41" fmla="*/ 1378744 w 1383507"/>
              <a:gd name="connsiteY41" fmla="*/ 271462 h 1488281"/>
              <a:gd name="connsiteX42" fmla="*/ 1097757 w 1383507"/>
              <a:gd name="connsiteY42" fmla="*/ 595312 h 148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83507" h="1488281">
                <a:moveTo>
                  <a:pt x="1097757" y="595312"/>
                </a:moveTo>
                <a:lnTo>
                  <a:pt x="895350" y="819150"/>
                </a:lnTo>
                <a:lnTo>
                  <a:pt x="802482" y="914400"/>
                </a:lnTo>
                <a:lnTo>
                  <a:pt x="631032" y="1066800"/>
                </a:lnTo>
                <a:lnTo>
                  <a:pt x="492919" y="1171575"/>
                </a:lnTo>
                <a:lnTo>
                  <a:pt x="340519" y="1288256"/>
                </a:lnTo>
                <a:lnTo>
                  <a:pt x="164307" y="1407319"/>
                </a:lnTo>
                <a:lnTo>
                  <a:pt x="57150" y="1478756"/>
                </a:lnTo>
                <a:lnTo>
                  <a:pt x="35719" y="1488281"/>
                </a:lnTo>
                <a:lnTo>
                  <a:pt x="9525" y="1488281"/>
                </a:lnTo>
                <a:lnTo>
                  <a:pt x="0" y="1476375"/>
                </a:lnTo>
                <a:lnTo>
                  <a:pt x="2382" y="1459706"/>
                </a:lnTo>
                <a:lnTo>
                  <a:pt x="23813" y="1423987"/>
                </a:lnTo>
                <a:lnTo>
                  <a:pt x="119063" y="1333500"/>
                </a:lnTo>
                <a:lnTo>
                  <a:pt x="230982" y="1223962"/>
                </a:lnTo>
                <a:lnTo>
                  <a:pt x="350044" y="1109662"/>
                </a:lnTo>
                <a:lnTo>
                  <a:pt x="447675" y="1012031"/>
                </a:lnTo>
                <a:lnTo>
                  <a:pt x="557213" y="897731"/>
                </a:lnTo>
                <a:lnTo>
                  <a:pt x="683419" y="757237"/>
                </a:lnTo>
                <a:lnTo>
                  <a:pt x="754857" y="664369"/>
                </a:lnTo>
                <a:lnTo>
                  <a:pt x="835819" y="547687"/>
                </a:lnTo>
                <a:lnTo>
                  <a:pt x="933450" y="392906"/>
                </a:lnTo>
                <a:lnTo>
                  <a:pt x="1019175" y="257175"/>
                </a:lnTo>
                <a:lnTo>
                  <a:pt x="1028700" y="228600"/>
                </a:lnTo>
                <a:lnTo>
                  <a:pt x="1028700" y="190500"/>
                </a:lnTo>
                <a:lnTo>
                  <a:pt x="1021557" y="154781"/>
                </a:lnTo>
                <a:lnTo>
                  <a:pt x="997744" y="114300"/>
                </a:lnTo>
                <a:lnTo>
                  <a:pt x="959644" y="69056"/>
                </a:lnTo>
                <a:lnTo>
                  <a:pt x="950119" y="52387"/>
                </a:lnTo>
                <a:lnTo>
                  <a:pt x="942975" y="26194"/>
                </a:lnTo>
                <a:lnTo>
                  <a:pt x="947738" y="4762"/>
                </a:lnTo>
                <a:lnTo>
                  <a:pt x="962025" y="0"/>
                </a:lnTo>
                <a:lnTo>
                  <a:pt x="983457" y="7144"/>
                </a:lnTo>
                <a:lnTo>
                  <a:pt x="1040607" y="28575"/>
                </a:lnTo>
                <a:lnTo>
                  <a:pt x="1119188" y="59531"/>
                </a:lnTo>
                <a:lnTo>
                  <a:pt x="1188244" y="88106"/>
                </a:lnTo>
                <a:lnTo>
                  <a:pt x="1243013" y="119062"/>
                </a:lnTo>
                <a:lnTo>
                  <a:pt x="1316832" y="166687"/>
                </a:lnTo>
                <a:lnTo>
                  <a:pt x="1350169" y="200025"/>
                </a:lnTo>
                <a:lnTo>
                  <a:pt x="1371600" y="223837"/>
                </a:lnTo>
                <a:lnTo>
                  <a:pt x="1383507" y="252412"/>
                </a:lnTo>
                <a:lnTo>
                  <a:pt x="1378744" y="271462"/>
                </a:lnTo>
                <a:lnTo>
                  <a:pt x="1097757" y="5953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7DBCD6B-F4CB-4782-B6E4-F561D114D8C4}"/>
              </a:ext>
            </a:extLst>
          </p:cNvPr>
          <p:cNvSpPr/>
          <p:nvPr/>
        </p:nvSpPr>
        <p:spPr>
          <a:xfrm rot="16200000">
            <a:off x="4995070" y="3047207"/>
            <a:ext cx="2008188" cy="276225"/>
          </a:xfrm>
          <a:custGeom>
            <a:avLst/>
            <a:gdLst>
              <a:gd name="connsiteX0" fmla="*/ 1026319 w 2007394"/>
              <a:gd name="connsiteY0" fmla="*/ 250031 h 276225"/>
              <a:gd name="connsiteX1" fmla="*/ 238125 w 2007394"/>
              <a:gd name="connsiteY1" fmla="*/ 252412 h 276225"/>
              <a:gd name="connsiteX2" fmla="*/ 114300 w 2007394"/>
              <a:gd name="connsiteY2" fmla="*/ 276225 h 276225"/>
              <a:gd name="connsiteX3" fmla="*/ 85725 w 2007394"/>
              <a:gd name="connsiteY3" fmla="*/ 257175 h 276225"/>
              <a:gd name="connsiteX4" fmla="*/ 54769 w 2007394"/>
              <a:gd name="connsiteY4" fmla="*/ 233362 h 276225"/>
              <a:gd name="connsiteX5" fmla="*/ 23812 w 2007394"/>
              <a:gd name="connsiteY5" fmla="*/ 197643 h 276225"/>
              <a:gd name="connsiteX6" fmla="*/ 9525 w 2007394"/>
              <a:gd name="connsiteY6" fmla="*/ 178593 h 276225"/>
              <a:gd name="connsiteX7" fmla="*/ 0 w 2007394"/>
              <a:gd name="connsiteY7" fmla="*/ 159543 h 276225"/>
              <a:gd name="connsiteX8" fmla="*/ 4762 w 2007394"/>
              <a:gd name="connsiteY8" fmla="*/ 140493 h 276225"/>
              <a:gd name="connsiteX9" fmla="*/ 26194 w 2007394"/>
              <a:gd name="connsiteY9" fmla="*/ 116681 h 276225"/>
              <a:gd name="connsiteX10" fmla="*/ 64294 w 2007394"/>
              <a:gd name="connsiteY10" fmla="*/ 95250 h 276225"/>
              <a:gd name="connsiteX11" fmla="*/ 152400 w 2007394"/>
              <a:gd name="connsiteY11" fmla="*/ 64293 h 276225"/>
              <a:gd name="connsiteX12" fmla="*/ 230981 w 2007394"/>
              <a:gd name="connsiteY12" fmla="*/ 42862 h 276225"/>
              <a:gd name="connsiteX13" fmla="*/ 290512 w 2007394"/>
              <a:gd name="connsiteY13" fmla="*/ 26193 h 276225"/>
              <a:gd name="connsiteX14" fmla="*/ 366712 w 2007394"/>
              <a:gd name="connsiteY14" fmla="*/ 9525 h 276225"/>
              <a:gd name="connsiteX15" fmla="*/ 400050 w 2007394"/>
              <a:gd name="connsiteY15" fmla="*/ 7143 h 276225"/>
              <a:gd name="connsiteX16" fmla="*/ 511969 w 2007394"/>
              <a:gd name="connsiteY16" fmla="*/ 4762 h 276225"/>
              <a:gd name="connsiteX17" fmla="*/ 523875 w 2007394"/>
              <a:gd name="connsiteY17" fmla="*/ 9525 h 276225"/>
              <a:gd name="connsiteX18" fmla="*/ 550069 w 2007394"/>
              <a:gd name="connsiteY18" fmla="*/ 19050 h 276225"/>
              <a:gd name="connsiteX19" fmla="*/ 581025 w 2007394"/>
              <a:gd name="connsiteY19" fmla="*/ 30956 h 276225"/>
              <a:gd name="connsiteX20" fmla="*/ 628650 w 2007394"/>
              <a:gd name="connsiteY20" fmla="*/ 40481 h 276225"/>
              <a:gd name="connsiteX21" fmla="*/ 692944 w 2007394"/>
              <a:gd name="connsiteY21" fmla="*/ 47625 h 276225"/>
              <a:gd name="connsiteX22" fmla="*/ 781050 w 2007394"/>
              <a:gd name="connsiteY22" fmla="*/ 50006 h 276225"/>
              <a:gd name="connsiteX23" fmla="*/ 1019175 w 2007394"/>
              <a:gd name="connsiteY23" fmla="*/ 50006 h 276225"/>
              <a:gd name="connsiteX24" fmla="*/ 1393031 w 2007394"/>
              <a:gd name="connsiteY24" fmla="*/ 50006 h 276225"/>
              <a:gd name="connsiteX25" fmla="*/ 1702594 w 2007394"/>
              <a:gd name="connsiteY25" fmla="*/ 50006 h 276225"/>
              <a:gd name="connsiteX26" fmla="*/ 1759744 w 2007394"/>
              <a:gd name="connsiteY26" fmla="*/ 50006 h 276225"/>
              <a:gd name="connsiteX27" fmla="*/ 1783556 w 2007394"/>
              <a:gd name="connsiteY27" fmla="*/ 45243 h 276225"/>
              <a:gd name="connsiteX28" fmla="*/ 1843087 w 2007394"/>
              <a:gd name="connsiteY28" fmla="*/ 0 h 276225"/>
              <a:gd name="connsiteX29" fmla="*/ 2007394 w 2007394"/>
              <a:gd name="connsiteY29" fmla="*/ 123825 h 276225"/>
              <a:gd name="connsiteX30" fmla="*/ 1871662 w 2007394"/>
              <a:gd name="connsiteY30" fmla="*/ 190500 h 276225"/>
              <a:gd name="connsiteX31" fmla="*/ 1752600 w 2007394"/>
              <a:gd name="connsiteY31" fmla="*/ 252412 h 276225"/>
              <a:gd name="connsiteX32" fmla="*/ 1333500 w 2007394"/>
              <a:gd name="connsiteY32" fmla="*/ 252412 h 276225"/>
              <a:gd name="connsiteX33" fmla="*/ 1026319 w 2007394"/>
              <a:gd name="connsiteY33" fmla="*/ 250031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07394" h="276225">
                <a:moveTo>
                  <a:pt x="1026319" y="250031"/>
                </a:moveTo>
                <a:lnTo>
                  <a:pt x="238125" y="252412"/>
                </a:lnTo>
                <a:lnTo>
                  <a:pt x="114300" y="276225"/>
                </a:lnTo>
                <a:lnTo>
                  <a:pt x="85725" y="257175"/>
                </a:lnTo>
                <a:lnTo>
                  <a:pt x="54769" y="233362"/>
                </a:lnTo>
                <a:lnTo>
                  <a:pt x="23812" y="197643"/>
                </a:lnTo>
                <a:lnTo>
                  <a:pt x="9525" y="178593"/>
                </a:lnTo>
                <a:lnTo>
                  <a:pt x="0" y="159543"/>
                </a:lnTo>
                <a:lnTo>
                  <a:pt x="4762" y="140493"/>
                </a:lnTo>
                <a:lnTo>
                  <a:pt x="26194" y="116681"/>
                </a:lnTo>
                <a:lnTo>
                  <a:pt x="64294" y="95250"/>
                </a:lnTo>
                <a:lnTo>
                  <a:pt x="152400" y="64293"/>
                </a:lnTo>
                <a:lnTo>
                  <a:pt x="230981" y="42862"/>
                </a:lnTo>
                <a:lnTo>
                  <a:pt x="290512" y="26193"/>
                </a:lnTo>
                <a:lnTo>
                  <a:pt x="366712" y="9525"/>
                </a:lnTo>
                <a:lnTo>
                  <a:pt x="400050" y="7143"/>
                </a:lnTo>
                <a:lnTo>
                  <a:pt x="511969" y="4762"/>
                </a:lnTo>
                <a:lnTo>
                  <a:pt x="523875" y="9525"/>
                </a:lnTo>
                <a:lnTo>
                  <a:pt x="550069" y="19050"/>
                </a:lnTo>
                <a:lnTo>
                  <a:pt x="581025" y="30956"/>
                </a:lnTo>
                <a:lnTo>
                  <a:pt x="628650" y="40481"/>
                </a:lnTo>
                <a:lnTo>
                  <a:pt x="692944" y="47625"/>
                </a:lnTo>
                <a:lnTo>
                  <a:pt x="781050" y="50006"/>
                </a:lnTo>
                <a:lnTo>
                  <a:pt x="1019175" y="50006"/>
                </a:lnTo>
                <a:lnTo>
                  <a:pt x="1393031" y="50006"/>
                </a:lnTo>
                <a:lnTo>
                  <a:pt x="1702594" y="50006"/>
                </a:lnTo>
                <a:lnTo>
                  <a:pt x="1759744" y="50006"/>
                </a:lnTo>
                <a:lnTo>
                  <a:pt x="1783556" y="45243"/>
                </a:lnTo>
                <a:lnTo>
                  <a:pt x="1843087" y="0"/>
                </a:lnTo>
                <a:lnTo>
                  <a:pt x="2007394" y="123825"/>
                </a:lnTo>
                <a:lnTo>
                  <a:pt x="1871662" y="190500"/>
                </a:lnTo>
                <a:lnTo>
                  <a:pt x="1752600" y="252412"/>
                </a:lnTo>
                <a:lnTo>
                  <a:pt x="1333500" y="252412"/>
                </a:lnTo>
                <a:lnTo>
                  <a:pt x="1026319" y="2500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994C4C9-7F09-4B49-86FD-3732E5E7B24F}"/>
              </a:ext>
            </a:extLst>
          </p:cNvPr>
          <p:cNvSpPr/>
          <p:nvPr/>
        </p:nvSpPr>
        <p:spPr>
          <a:xfrm>
            <a:off x="6815140" y="1514476"/>
            <a:ext cx="593725" cy="741363"/>
          </a:xfrm>
          <a:custGeom>
            <a:avLst/>
            <a:gdLst>
              <a:gd name="connsiteX0" fmla="*/ 314325 w 592931"/>
              <a:gd name="connsiteY0" fmla="*/ 485775 h 740569"/>
              <a:gd name="connsiteX1" fmla="*/ 130968 w 592931"/>
              <a:gd name="connsiteY1" fmla="*/ 719138 h 740569"/>
              <a:gd name="connsiteX2" fmla="*/ 0 w 592931"/>
              <a:gd name="connsiteY2" fmla="*/ 740569 h 740569"/>
              <a:gd name="connsiteX3" fmla="*/ 95250 w 592931"/>
              <a:gd name="connsiteY3" fmla="*/ 504825 h 740569"/>
              <a:gd name="connsiteX4" fmla="*/ 178593 w 592931"/>
              <a:gd name="connsiteY4" fmla="*/ 307181 h 740569"/>
              <a:gd name="connsiteX5" fmla="*/ 211931 w 592931"/>
              <a:gd name="connsiteY5" fmla="*/ 226219 h 740569"/>
              <a:gd name="connsiteX6" fmla="*/ 216693 w 592931"/>
              <a:gd name="connsiteY6" fmla="*/ 200025 h 740569"/>
              <a:gd name="connsiteX7" fmla="*/ 214312 w 592931"/>
              <a:gd name="connsiteY7" fmla="*/ 169069 h 740569"/>
              <a:gd name="connsiteX8" fmla="*/ 202406 w 592931"/>
              <a:gd name="connsiteY8" fmla="*/ 135731 h 740569"/>
              <a:gd name="connsiteX9" fmla="*/ 171450 w 592931"/>
              <a:gd name="connsiteY9" fmla="*/ 95250 h 740569"/>
              <a:gd name="connsiteX10" fmla="*/ 147637 w 592931"/>
              <a:gd name="connsiteY10" fmla="*/ 71438 h 740569"/>
              <a:gd name="connsiteX11" fmla="*/ 138112 w 592931"/>
              <a:gd name="connsiteY11" fmla="*/ 54769 h 740569"/>
              <a:gd name="connsiteX12" fmla="*/ 133350 w 592931"/>
              <a:gd name="connsiteY12" fmla="*/ 42863 h 740569"/>
              <a:gd name="connsiteX13" fmla="*/ 128587 w 592931"/>
              <a:gd name="connsiteY13" fmla="*/ 19050 h 740569"/>
              <a:gd name="connsiteX14" fmla="*/ 130968 w 592931"/>
              <a:gd name="connsiteY14" fmla="*/ 4763 h 740569"/>
              <a:gd name="connsiteX15" fmla="*/ 140493 w 592931"/>
              <a:gd name="connsiteY15" fmla="*/ 0 h 740569"/>
              <a:gd name="connsiteX16" fmla="*/ 152400 w 592931"/>
              <a:gd name="connsiteY16" fmla="*/ 0 h 740569"/>
              <a:gd name="connsiteX17" fmla="*/ 178593 w 592931"/>
              <a:gd name="connsiteY17" fmla="*/ 9525 h 740569"/>
              <a:gd name="connsiteX18" fmla="*/ 219075 w 592931"/>
              <a:gd name="connsiteY18" fmla="*/ 23813 h 740569"/>
              <a:gd name="connsiteX19" fmla="*/ 304800 w 592931"/>
              <a:gd name="connsiteY19" fmla="*/ 45244 h 740569"/>
              <a:gd name="connsiteX20" fmla="*/ 371475 w 592931"/>
              <a:gd name="connsiteY20" fmla="*/ 66675 h 740569"/>
              <a:gd name="connsiteX21" fmla="*/ 426243 w 592931"/>
              <a:gd name="connsiteY21" fmla="*/ 83344 h 740569"/>
              <a:gd name="connsiteX22" fmla="*/ 478631 w 592931"/>
              <a:gd name="connsiteY22" fmla="*/ 102394 h 740569"/>
              <a:gd name="connsiteX23" fmla="*/ 511968 w 592931"/>
              <a:gd name="connsiteY23" fmla="*/ 116681 h 740569"/>
              <a:gd name="connsiteX24" fmla="*/ 542925 w 592931"/>
              <a:gd name="connsiteY24" fmla="*/ 135731 h 740569"/>
              <a:gd name="connsiteX25" fmla="*/ 564356 w 592931"/>
              <a:gd name="connsiteY25" fmla="*/ 157163 h 740569"/>
              <a:gd name="connsiteX26" fmla="*/ 581025 w 592931"/>
              <a:gd name="connsiteY26" fmla="*/ 183356 h 740569"/>
              <a:gd name="connsiteX27" fmla="*/ 592931 w 592931"/>
              <a:gd name="connsiteY27" fmla="*/ 219075 h 740569"/>
              <a:gd name="connsiteX28" fmla="*/ 592931 w 592931"/>
              <a:gd name="connsiteY28" fmla="*/ 235744 h 740569"/>
              <a:gd name="connsiteX29" fmla="*/ 578643 w 592931"/>
              <a:gd name="connsiteY29" fmla="*/ 250031 h 740569"/>
              <a:gd name="connsiteX30" fmla="*/ 528637 w 592931"/>
              <a:gd name="connsiteY30" fmla="*/ 276225 h 740569"/>
              <a:gd name="connsiteX31" fmla="*/ 464343 w 592931"/>
              <a:gd name="connsiteY31" fmla="*/ 297656 h 740569"/>
              <a:gd name="connsiteX32" fmla="*/ 426243 w 592931"/>
              <a:gd name="connsiteY32" fmla="*/ 309563 h 740569"/>
              <a:gd name="connsiteX33" fmla="*/ 314325 w 592931"/>
              <a:gd name="connsiteY33" fmla="*/ 485775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2931" h="740569">
                <a:moveTo>
                  <a:pt x="314325" y="485775"/>
                </a:moveTo>
                <a:lnTo>
                  <a:pt x="130968" y="719138"/>
                </a:lnTo>
                <a:lnTo>
                  <a:pt x="0" y="740569"/>
                </a:lnTo>
                <a:lnTo>
                  <a:pt x="95250" y="504825"/>
                </a:lnTo>
                <a:lnTo>
                  <a:pt x="178593" y="307181"/>
                </a:lnTo>
                <a:lnTo>
                  <a:pt x="211931" y="226219"/>
                </a:lnTo>
                <a:lnTo>
                  <a:pt x="216693" y="200025"/>
                </a:lnTo>
                <a:lnTo>
                  <a:pt x="214312" y="169069"/>
                </a:lnTo>
                <a:lnTo>
                  <a:pt x="202406" y="135731"/>
                </a:lnTo>
                <a:lnTo>
                  <a:pt x="171450" y="95250"/>
                </a:lnTo>
                <a:lnTo>
                  <a:pt x="147637" y="71438"/>
                </a:lnTo>
                <a:lnTo>
                  <a:pt x="138112" y="54769"/>
                </a:lnTo>
                <a:lnTo>
                  <a:pt x="133350" y="42863"/>
                </a:lnTo>
                <a:lnTo>
                  <a:pt x="128587" y="19050"/>
                </a:lnTo>
                <a:lnTo>
                  <a:pt x="130968" y="4763"/>
                </a:lnTo>
                <a:lnTo>
                  <a:pt x="140493" y="0"/>
                </a:lnTo>
                <a:lnTo>
                  <a:pt x="152400" y="0"/>
                </a:lnTo>
                <a:lnTo>
                  <a:pt x="178593" y="9525"/>
                </a:lnTo>
                <a:lnTo>
                  <a:pt x="219075" y="23813"/>
                </a:lnTo>
                <a:lnTo>
                  <a:pt x="304800" y="45244"/>
                </a:lnTo>
                <a:lnTo>
                  <a:pt x="371475" y="66675"/>
                </a:lnTo>
                <a:lnTo>
                  <a:pt x="426243" y="83344"/>
                </a:lnTo>
                <a:lnTo>
                  <a:pt x="478631" y="102394"/>
                </a:lnTo>
                <a:lnTo>
                  <a:pt x="511968" y="116681"/>
                </a:lnTo>
                <a:lnTo>
                  <a:pt x="542925" y="135731"/>
                </a:lnTo>
                <a:lnTo>
                  <a:pt x="564356" y="157163"/>
                </a:lnTo>
                <a:lnTo>
                  <a:pt x="581025" y="183356"/>
                </a:lnTo>
                <a:lnTo>
                  <a:pt x="592931" y="219075"/>
                </a:lnTo>
                <a:lnTo>
                  <a:pt x="592931" y="235744"/>
                </a:lnTo>
                <a:lnTo>
                  <a:pt x="578643" y="250031"/>
                </a:lnTo>
                <a:lnTo>
                  <a:pt x="528637" y="276225"/>
                </a:lnTo>
                <a:lnTo>
                  <a:pt x="464343" y="297656"/>
                </a:lnTo>
                <a:lnTo>
                  <a:pt x="426243" y="309563"/>
                </a:lnTo>
                <a:lnTo>
                  <a:pt x="314325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28C889-13DD-4F55-8637-D35716400B3A}"/>
              </a:ext>
            </a:extLst>
          </p:cNvPr>
          <p:cNvSpPr/>
          <p:nvPr/>
        </p:nvSpPr>
        <p:spPr>
          <a:xfrm>
            <a:off x="5972177" y="1976438"/>
            <a:ext cx="2098675" cy="482600"/>
          </a:xfrm>
          <a:custGeom>
            <a:avLst/>
            <a:gdLst>
              <a:gd name="connsiteX0" fmla="*/ 492919 w 2097881"/>
              <a:gd name="connsiteY0" fmla="*/ 426243 h 483393"/>
              <a:gd name="connsiteX1" fmla="*/ 47625 w 2097881"/>
              <a:gd name="connsiteY1" fmla="*/ 483393 h 483393"/>
              <a:gd name="connsiteX2" fmla="*/ 0 w 2097881"/>
              <a:gd name="connsiteY2" fmla="*/ 328612 h 483393"/>
              <a:gd name="connsiteX3" fmla="*/ 333375 w 2097881"/>
              <a:gd name="connsiteY3" fmla="*/ 283368 h 483393"/>
              <a:gd name="connsiteX4" fmla="*/ 709613 w 2097881"/>
              <a:gd name="connsiteY4" fmla="*/ 230981 h 483393"/>
              <a:gd name="connsiteX5" fmla="*/ 897731 w 2097881"/>
              <a:gd name="connsiteY5" fmla="*/ 200025 h 483393"/>
              <a:gd name="connsiteX6" fmla="*/ 1019175 w 2097881"/>
              <a:gd name="connsiteY6" fmla="*/ 185737 h 483393"/>
              <a:gd name="connsiteX7" fmla="*/ 1314450 w 2097881"/>
              <a:gd name="connsiteY7" fmla="*/ 130968 h 483393"/>
              <a:gd name="connsiteX8" fmla="*/ 1524000 w 2097881"/>
              <a:gd name="connsiteY8" fmla="*/ 73818 h 483393"/>
              <a:gd name="connsiteX9" fmla="*/ 1585913 w 2097881"/>
              <a:gd name="connsiteY9" fmla="*/ 47625 h 483393"/>
              <a:gd name="connsiteX10" fmla="*/ 1643063 w 2097881"/>
              <a:gd name="connsiteY10" fmla="*/ 21431 h 483393"/>
              <a:gd name="connsiteX11" fmla="*/ 1690688 w 2097881"/>
              <a:gd name="connsiteY11" fmla="*/ 7143 h 483393"/>
              <a:gd name="connsiteX12" fmla="*/ 1752600 w 2097881"/>
              <a:gd name="connsiteY12" fmla="*/ 0 h 483393"/>
              <a:gd name="connsiteX13" fmla="*/ 1802606 w 2097881"/>
              <a:gd name="connsiteY13" fmla="*/ 7143 h 483393"/>
              <a:gd name="connsiteX14" fmla="*/ 1888331 w 2097881"/>
              <a:gd name="connsiteY14" fmla="*/ 28575 h 483393"/>
              <a:gd name="connsiteX15" fmla="*/ 1985963 w 2097881"/>
              <a:gd name="connsiteY15" fmla="*/ 64293 h 483393"/>
              <a:gd name="connsiteX16" fmla="*/ 2043113 w 2097881"/>
              <a:gd name="connsiteY16" fmla="*/ 85725 h 483393"/>
              <a:gd name="connsiteX17" fmla="*/ 2074069 w 2097881"/>
              <a:gd name="connsiteY17" fmla="*/ 100012 h 483393"/>
              <a:gd name="connsiteX18" fmla="*/ 2085975 w 2097881"/>
              <a:gd name="connsiteY18" fmla="*/ 107156 h 483393"/>
              <a:gd name="connsiteX19" fmla="*/ 2095500 w 2097881"/>
              <a:gd name="connsiteY19" fmla="*/ 119062 h 483393"/>
              <a:gd name="connsiteX20" fmla="*/ 2097881 w 2097881"/>
              <a:gd name="connsiteY20" fmla="*/ 133350 h 483393"/>
              <a:gd name="connsiteX21" fmla="*/ 2090738 w 2097881"/>
              <a:gd name="connsiteY21" fmla="*/ 157162 h 483393"/>
              <a:gd name="connsiteX22" fmla="*/ 2069306 w 2097881"/>
              <a:gd name="connsiteY22" fmla="*/ 185737 h 483393"/>
              <a:gd name="connsiteX23" fmla="*/ 2047875 w 2097881"/>
              <a:gd name="connsiteY23" fmla="*/ 204787 h 483393"/>
              <a:gd name="connsiteX24" fmla="*/ 2021681 w 2097881"/>
              <a:gd name="connsiteY24" fmla="*/ 221456 h 483393"/>
              <a:gd name="connsiteX25" fmla="*/ 1840706 w 2097881"/>
              <a:gd name="connsiteY25" fmla="*/ 238125 h 483393"/>
              <a:gd name="connsiteX26" fmla="*/ 1588294 w 2097881"/>
              <a:gd name="connsiteY26" fmla="*/ 271462 h 483393"/>
              <a:gd name="connsiteX27" fmla="*/ 1321594 w 2097881"/>
              <a:gd name="connsiteY27" fmla="*/ 311943 h 483393"/>
              <a:gd name="connsiteX28" fmla="*/ 1157288 w 2097881"/>
              <a:gd name="connsiteY28" fmla="*/ 340518 h 483393"/>
              <a:gd name="connsiteX29" fmla="*/ 895350 w 2097881"/>
              <a:gd name="connsiteY29" fmla="*/ 376237 h 483393"/>
              <a:gd name="connsiteX30" fmla="*/ 492919 w 2097881"/>
              <a:gd name="connsiteY30" fmla="*/ 426243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97881" h="483393">
                <a:moveTo>
                  <a:pt x="492919" y="426243"/>
                </a:moveTo>
                <a:lnTo>
                  <a:pt x="47625" y="483393"/>
                </a:lnTo>
                <a:lnTo>
                  <a:pt x="0" y="328612"/>
                </a:lnTo>
                <a:lnTo>
                  <a:pt x="333375" y="283368"/>
                </a:lnTo>
                <a:lnTo>
                  <a:pt x="709613" y="230981"/>
                </a:lnTo>
                <a:lnTo>
                  <a:pt x="897731" y="200025"/>
                </a:lnTo>
                <a:lnTo>
                  <a:pt x="1019175" y="185737"/>
                </a:lnTo>
                <a:lnTo>
                  <a:pt x="1314450" y="130968"/>
                </a:lnTo>
                <a:lnTo>
                  <a:pt x="1524000" y="73818"/>
                </a:lnTo>
                <a:lnTo>
                  <a:pt x="1585913" y="47625"/>
                </a:lnTo>
                <a:lnTo>
                  <a:pt x="1643063" y="21431"/>
                </a:lnTo>
                <a:lnTo>
                  <a:pt x="1690688" y="7143"/>
                </a:lnTo>
                <a:lnTo>
                  <a:pt x="1752600" y="0"/>
                </a:lnTo>
                <a:lnTo>
                  <a:pt x="1802606" y="7143"/>
                </a:lnTo>
                <a:lnTo>
                  <a:pt x="1888331" y="28575"/>
                </a:lnTo>
                <a:lnTo>
                  <a:pt x="1985963" y="64293"/>
                </a:lnTo>
                <a:lnTo>
                  <a:pt x="2043113" y="85725"/>
                </a:lnTo>
                <a:lnTo>
                  <a:pt x="2074069" y="100012"/>
                </a:lnTo>
                <a:lnTo>
                  <a:pt x="2085975" y="107156"/>
                </a:lnTo>
                <a:lnTo>
                  <a:pt x="2095500" y="119062"/>
                </a:lnTo>
                <a:lnTo>
                  <a:pt x="2097881" y="133350"/>
                </a:lnTo>
                <a:lnTo>
                  <a:pt x="2090738" y="157162"/>
                </a:lnTo>
                <a:lnTo>
                  <a:pt x="2069306" y="185737"/>
                </a:lnTo>
                <a:lnTo>
                  <a:pt x="2047875" y="204787"/>
                </a:lnTo>
                <a:lnTo>
                  <a:pt x="2021681" y="221456"/>
                </a:lnTo>
                <a:lnTo>
                  <a:pt x="1840706" y="238125"/>
                </a:lnTo>
                <a:lnTo>
                  <a:pt x="1588294" y="271462"/>
                </a:lnTo>
                <a:lnTo>
                  <a:pt x="1321594" y="311943"/>
                </a:lnTo>
                <a:lnTo>
                  <a:pt x="1157288" y="340518"/>
                </a:lnTo>
                <a:lnTo>
                  <a:pt x="895350" y="376237"/>
                </a:lnTo>
                <a:lnTo>
                  <a:pt x="492919" y="4262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7EEEA7C-8F14-46D6-9485-142B2DCE40B4}"/>
              </a:ext>
            </a:extLst>
          </p:cNvPr>
          <p:cNvSpPr/>
          <p:nvPr/>
        </p:nvSpPr>
        <p:spPr>
          <a:xfrm rot="16200000">
            <a:off x="6153945" y="2905919"/>
            <a:ext cx="1655762" cy="387350"/>
          </a:xfrm>
          <a:custGeom>
            <a:avLst/>
            <a:gdLst>
              <a:gd name="connsiteX0" fmla="*/ 892969 w 1654969"/>
              <a:gd name="connsiteY0" fmla="*/ 326231 h 388144"/>
              <a:gd name="connsiteX1" fmla="*/ 642938 w 1654969"/>
              <a:gd name="connsiteY1" fmla="*/ 328612 h 388144"/>
              <a:gd name="connsiteX2" fmla="*/ 19050 w 1654969"/>
              <a:gd name="connsiteY2" fmla="*/ 328612 h 388144"/>
              <a:gd name="connsiteX3" fmla="*/ 0 w 1654969"/>
              <a:gd name="connsiteY3" fmla="*/ 85725 h 388144"/>
              <a:gd name="connsiteX4" fmla="*/ 554832 w 1654969"/>
              <a:gd name="connsiteY4" fmla="*/ 83344 h 388144"/>
              <a:gd name="connsiteX5" fmla="*/ 657225 w 1654969"/>
              <a:gd name="connsiteY5" fmla="*/ 83344 h 388144"/>
              <a:gd name="connsiteX6" fmla="*/ 1035844 w 1654969"/>
              <a:gd name="connsiteY6" fmla="*/ 83344 h 388144"/>
              <a:gd name="connsiteX7" fmla="*/ 1171575 w 1654969"/>
              <a:gd name="connsiteY7" fmla="*/ 83344 h 388144"/>
              <a:gd name="connsiteX8" fmla="*/ 1488282 w 1654969"/>
              <a:gd name="connsiteY8" fmla="*/ 80962 h 388144"/>
              <a:gd name="connsiteX9" fmla="*/ 1512094 w 1654969"/>
              <a:gd name="connsiteY9" fmla="*/ 78581 h 388144"/>
              <a:gd name="connsiteX10" fmla="*/ 1538288 w 1654969"/>
              <a:gd name="connsiteY10" fmla="*/ 69056 h 388144"/>
              <a:gd name="connsiteX11" fmla="*/ 1612107 w 1654969"/>
              <a:gd name="connsiteY11" fmla="*/ 0 h 388144"/>
              <a:gd name="connsiteX12" fmla="*/ 1654969 w 1654969"/>
              <a:gd name="connsiteY12" fmla="*/ 361950 h 388144"/>
              <a:gd name="connsiteX13" fmla="*/ 1585913 w 1654969"/>
              <a:gd name="connsiteY13" fmla="*/ 383381 h 388144"/>
              <a:gd name="connsiteX14" fmla="*/ 1562100 w 1654969"/>
              <a:gd name="connsiteY14" fmla="*/ 388144 h 388144"/>
              <a:gd name="connsiteX15" fmla="*/ 1521619 w 1654969"/>
              <a:gd name="connsiteY15" fmla="*/ 378619 h 388144"/>
              <a:gd name="connsiteX16" fmla="*/ 1485900 w 1654969"/>
              <a:gd name="connsiteY16" fmla="*/ 366712 h 388144"/>
              <a:gd name="connsiteX17" fmla="*/ 1447800 w 1654969"/>
              <a:gd name="connsiteY17" fmla="*/ 354806 h 388144"/>
              <a:gd name="connsiteX18" fmla="*/ 1407319 w 1654969"/>
              <a:gd name="connsiteY18" fmla="*/ 345281 h 388144"/>
              <a:gd name="connsiteX19" fmla="*/ 1362075 w 1654969"/>
              <a:gd name="connsiteY19" fmla="*/ 338137 h 388144"/>
              <a:gd name="connsiteX20" fmla="*/ 1312069 w 1654969"/>
              <a:gd name="connsiteY20" fmla="*/ 333375 h 388144"/>
              <a:gd name="connsiteX21" fmla="*/ 1207294 w 1654969"/>
              <a:gd name="connsiteY21" fmla="*/ 333375 h 388144"/>
              <a:gd name="connsiteX22" fmla="*/ 1100138 w 1654969"/>
              <a:gd name="connsiteY22" fmla="*/ 328612 h 388144"/>
              <a:gd name="connsiteX23" fmla="*/ 892969 w 1654969"/>
              <a:gd name="connsiteY23" fmla="*/ 32623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54969" h="388144">
                <a:moveTo>
                  <a:pt x="892969" y="326231"/>
                </a:moveTo>
                <a:lnTo>
                  <a:pt x="642938" y="328612"/>
                </a:lnTo>
                <a:lnTo>
                  <a:pt x="19050" y="328612"/>
                </a:lnTo>
                <a:lnTo>
                  <a:pt x="0" y="85725"/>
                </a:lnTo>
                <a:lnTo>
                  <a:pt x="554832" y="83344"/>
                </a:lnTo>
                <a:lnTo>
                  <a:pt x="657225" y="83344"/>
                </a:lnTo>
                <a:lnTo>
                  <a:pt x="1035844" y="83344"/>
                </a:lnTo>
                <a:lnTo>
                  <a:pt x="1171575" y="83344"/>
                </a:lnTo>
                <a:lnTo>
                  <a:pt x="1488282" y="80962"/>
                </a:lnTo>
                <a:lnTo>
                  <a:pt x="1512094" y="78581"/>
                </a:lnTo>
                <a:lnTo>
                  <a:pt x="1538288" y="69056"/>
                </a:lnTo>
                <a:lnTo>
                  <a:pt x="1612107" y="0"/>
                </a:lnTo>
                <a:lnTo>
                  <a:pt x="1654969" y="361950"/>
                </a:lnTo>
                <a:lnTo>
                  <a:pt x="1585913" y="383381"/>
                </a:lnTo>
                <a:lnTo>
                  <a:pt x="1562100" y="388144"/>
                </a:lnTo>
                <a:lnTo>
                  <a:pt x="1521619" y="378619"/>
                </a:lnTo>
                <a:lnTo>
                  <a:pt x="1485900" y="366712"/>
                </a:lnTo>
                <a:lnTo>
                  <a:pt x="1447800" y="354806"/>
                </a:lnTo>
                <a:lnTo>
                  <a:pt x="1407319" y="345281"/>
                </a:lnTo>
                <a:lnTo>
                  <a:pt x="1362075" y="338137"/>
                </a:lnTo>
                <a:lnTo>
                  <a:pt x="1312069" y="333375"/>
                </a:lnTo>
                <a:lnTo>
                  <a:pt x="1207294" y="333375"/>
                </a:lnTo>
                <a:lnTo>
                  <a:pt x="1100138" y="328612"/>
                </a:lnTo>
                <a:lnTo>
                  <a:pt x="892969" y="3262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09D0DE4-A3B2-4AB8-BC16-C763BAE6653B}"/>
              </a:ext>
            </a:extLst>
          </p:cNvPr>
          <p:cNvSpPr/>
          <p:nvPr/>
        </p:nvSpPr>
        <p:spPr>
          <a:xfrm>
            <a:off x="6018215" y="2560639"/>
            <a:ext cx="2028825" cy="434975"/>
          </a:xfrm>
          <a:custGeom>
            <a:avLst/>
            <a:gdLst>
              <a:gd name="connsiteX0" fmla="*/ 576262 w 2028825"/>
              <a:gd name="connsiteY0" fmla="*/ 369094 h 435769"/>
              <a:gd name="connsiteX1" fmla="*/ 14287 w 2028825"/>
              <a:gd name="connsiteY1" fmla="*/ 435769 h 435769"/>
              <a:gd name="connsiteX2" fmla="*/ 0 w 2028825"/>
              <a:gd name="connsiteY2" fmla="*/ 276225 h 435769"/>
              <a:gd name="connsiteX3" fmla="*/ 321469 w 2028825"/>
              <a:gd name="connsiteY3" fmla="*/ 240506 h 435769"/>
              <a:gd name="connsiteX4" fmla="*/ 683419 w 2028825"/>
              <a:gd name="connsiteY4" fmla="*/ 197644 h 435769"/>
              <a:gd name="connsiteX5" fmla="*/ 881062 w 2028825"/>
              <a:gd name="connsiteY5" fmla="*/ 173831 h 435769"/>
              <a:gd name="connsiteX6" fmla="*/ 1062037 w 2028825"/>
              <a:gd name="connsiteY6" fmla="*/ 140494 h 435769"/>
              <a:gd name="connsiteX7" fmla="*/ 1197769 w 2028825"/>
              <a:gd name="connsiteY7" fmla="*/ 119062 h 435769"/>
              <a:gd name="connsiteX8" fmla="*/ 1390650 w 2028825"/>
              <a:gd name="connsiteY8" fmla="*/ 90487 h 435769"/>
              <a:gd name="connsiteX9" fmla="*/ 1552575 w 2028825"/>
              <a:gd name="connsiteY9" fmla="*/ 71437 h 435769"/>
              <a:gd name="connsiteX10" fmla="*/ 1604962 w 2028825"/>
              <a:gd name="connsiteY10" fmla="*/ 59531 h 435769"/>
              <a:gd name="connsiteX11" fmla="*/ 1671637 w 2028825"/>
              <a:gd name="connsiteY11" fmla="*/ 40481 h 435769"/>
              <a:gd name="connsiteX12" fmla="*/ 1724025 w 2028825"/>
              <a:gd name="connsiteY12" fmla="*/ 21431 h 435769"/>
              <a:gd name="connsiteX13" fmla="*/ 1764506 w 2028825"/>
              <a:gd name="connsiteY13" fmla="*/ 0 h 435769"/>
              <a:gd name="connsiteX14" fmla="*/ 1788319 w 2028825"/>
              <a:gd name="connsiteY14" fmla="*/ 0 h 435769"/>
              <a:gd name="connsiteX15" fmla="*/ 1826419 w 2028825"/>
              <a:gd name="connsiteY15" fmla="*/ 4762 h 435769"/>
              <a:gd name="connsiteX16" fmla="*/ 1881187 w 2028825"/>
              <a:gd name="connsiteY16" fmla="*/ 26194 h 435769"/>
              <a:gd name="connsiteX17" fmla="*/ 1945481 w 2028825"/>
              <a:gd name="connsiteY17" fmla="*/ 57150 h 435769"/>
              <a:gd name="connsiteX18" fmla="*/ 1993106 w 2028825"/>
              <a:gd name="connsiteY18" fmla="*/ 88106 h 435769"/>
              <a:gd name="connsiteX19" fmla="*/ 2014537 w 2028825"/>
              <a:gd name="connsiteY19" fmla="*/ 104775 h 435769"/>
              <a:gd name="connsiteX20" fmla="*/ 2026444 w 2028825"/>
              <a:gd name="connsiteY20" fmla="*/ 121444 h 435769"/>
              <a:gd name="connsiteX21" fmla="*/ 2028825 w 2028825"/>
              <a:gd name="connsiteY21" fmla="*/ 138112 h 435769"/>
              <a:gd name="connsiteX22" fmla="*/ 2024062 w 2028825"/>
              <a:gd name="connsiteY22" fmla="*/ 157162 h 435769"/>
              <a:gd name="connsiteX23" fmla="*/ 2009775 w 2028825"/>
              <a:gd name="connsiteY23" fmla="*/ 176212 h 435769"/>
              <a:gd name="connsiteX24" fmla="*/ 1981200 w 2028825"/>
              <a:gd name="connsiteY24" fmla="*/ 195262 h 435769"/>
              <a:gd name="connsiteX25" fmla="*/ 1945481 w 2028825"/>
              <a:gd name="connsiteY25" fmla="*/ 209550 h 435769"/>
              <a:gd name="connsiteX26" fmla="*/ 1895475 w 2028825"/>
              <a:gd name="connsiteY26" fmla="*/ 221456 h 435769"/>
              <a:gd name="connsiteX27" fmla="*/ 1835944 w 2028825"/>
              <a:gd name="connsiteY27" fmla="*/ 228600 h 435769"/>
              <a:gd name="connsiteX28" fmla="*/ 1626394 w 2028825"/>
              <a:gd name="connsiteY28" fmla="*/ 245269 h 435769"/>
              <a:gd name="connsiteX29" fmla="*/ 1250156 w 2028825"/>
              <a:gd name="connsiteY29" fmla="*/ 278606 h 435769"/>
              <a:gd name="connsiteX30" fmla="*/ 1066800 w 2028825"/>
              <a:gd name="connsiteY30" fmla="*/ 295275 h 435769"/>
              <a:gd name="connsiteX31" fmla="*/ 878681 w 2028825"/>
              <a:gd name="connsiteY31" fmla="*/ 333375 h 435769"/>
              <a:gd name="connsiteX32" fmla="*/ 576262 w 2028825"/>
              <a:gd name="connsiteY32" fmla="*/ 369094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8825" h="435769">
                <a:moveTo>
                  <a:pt x="576262" y="369094"/>
                </a:moveTo>
                <a:lnTo>
                  <a:pt x="14287" y="435769"/>
                </a:lnTo>
                <a:lnTo>
                  <a:pt x="0" y="276225"/>
                </a:lnTo>
                <a:lnTo>
                  <a:pt x="321469" y="240506"/>
                </a:lnTo>
                <a:lnTo>
                  <a:pt x="683419" y="197644"/>
                </a:lnTo>
                <a:lnTo>
                  <a:pt x="881062" y="173831"/>
                </a:lnTo>
                <a:lnTo>
                  <a:pt x="1062037" y="140494"/>
                </a:lnTo>
                <a:lnTo>
                  <a:pt x="1197769" y="119062"/>
                </a:lnTo>
                <a:lnTo>
                  <a:pt x="1390650" y="90487"/>
                </a:lnTo>
                <a:lnTo>
                  <a:pt x="1552575" y="71437"/>
                </a:lnTo>
                <a:lnTo>
                  <a:pt x="1604962" y="59531"/>
                </a:lnTo>
                <a:lnTo>
                  <a:pt x="1671637" y="40481"/>
                </a:lnTo>
                <a:lnTo>
                  <a:pt x="1724025" y="21431"/>
                </a:lnTo>
                <a:lnTo>
                  <a:pt x="1764506" y="0"/>
                </a:lnTo>
                <a:lnTo>
                  <a:pt x="1788319" y="0"/>
                </a:lnTo>
                <a:lnTo>
                  <a:pt x="1826419" y="4762"/>
                </a:lnTo>
                <a:lnTo>
                  <a:pt x="1881187" y="26194"/>
                </a:lnTo>
                <a:lnTo>
                  <a:pt x="1945481" y="57150"/>
                </a:lnTo>
                <a:lnTo>
                  <a:pt x="1993106" y="88106"/>
                </a:lnTo>
                <a:lnTo>
                  <a:pt x="2014537" y="104775"/>
                </a:lnTo>
                <a:lnTo>
                  <a:pt x="2026444" y="121444"/>
                </a:lnTo>
                <a:lnTo>
                  <a:pt x="2028825" y="138112"/>
                </a:lnTo>
                <a:lnTo>
                  <a:pt x="2024062" y="157162"/>
                </a:lnTo>
                <a:lnTo>
                  <a:pt x="2009775" y="176212"/>
                </a:lnTo>
                <a:lnTo>
                  <a:pt x="1981200" y="195262"/>
                </a:lnTo>
                <a:lnTo>
                  <a:pt x="1945481" y="209550"/>
                </a:lnTo>
                <a:lnTo>
                  <a:pt x="1895475" y="221456"/>
                </a:lnTo>
                <a:lnTo>
                  <a:pt x="1835944" y="228600"/>
                </a:lnTo>
                <a:lnTo>
                  <a:pt x="1626394" y="245269"/>
                </a:lnTo>
                <a:lnTo>
                  <a:pt x="1250156" y="278606"/>
                </a:lnTo>
                <a:lnTo>
                  <a:pt x="1066800" y="295275"/>
                </a:lnTo>
                <a:lnTo>
                  <a:pt x="878681" y="333375"/>
                </a:lnTo>
                <a:lnTo>
                  <a:pt x="576262" y="3690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6CCEA4B-D425-4816-8018-5A17B7E25E30}"/>
              </a:ext>
            </a:extLst>
          </p:cNvPr>
          <p:cNvSpPr/>
          <p:nvPr/>
        </p:nvSpPr>
        <p:spPr>
          <a:xfrm>
            <a:off x="6032502" y="3071813"/>
            <a:ext cx="2035175" cy="438150"/>
          </a:xfrm>
          <a:custGeom>
            <a:avLst/>
            <a:gdLst>
              <a:gd name="connsiteX0" fmla="*/ 1331119 w 2035969"/>
              <a:gd name="connsiteY0" fmla="*/ 266700 h 438150"/>
              <a:gd name="connsiteX1" fmla="*/ 1050132 w 2035969"/>
              <a:gd name="connsiteY1" fmla="*/ 297656 h 438150"/>
              <a:gd name="connsiteX2" fmla="*/ 864394 w 2035969"/>
              <a:gd name="connsiteY2" fmla="*/ 314325 h 438150"/>
              <a:gd name="connsiteX3" fmla="*/ 461963 w 2035969"/>
              <a:gd name="connsiteY3" fmla="*/ 366712 h 438150"/>
              <a:gd name="connsiteX4" fmla="*/ 9525 w 2035969"/>
              <a:gd name="connsiteY4" fmla="*/ 438150 h 438150"/>
              <a:gd name="connsiteX5" fmla="*/ 0 w 2035969"/>
              <a:gd name="connsiteY5" fmla="*/ 276225 h 438150"/>
              <a:gd name="connsiteX6" fmla="*/ 311944 w 2035969"/>
              <a:gd name="connsiteY6" fmla="*/ 242887 h 438150"/>
              <a:gd name="connsiteX7" fmla="*/ 642938 w 2035969"/>
              <a:gd name="connsiteY7" fmla="*/ 204787 h 438150"/>
              <a:gd name="connsiteX8" fmla="*/ 864394 w 2035969"/>
              <a:gd name="connsiteY8" fmla="*/ 176212 h 438150"/>
              <a:gd name="connsiteX9" fmla="*/ 1047750 w 2035969"/>
              <a:gd name="connsiteY9" fmla="*/ 138112 h 438150"/>
              <a:gd name="connsiteX10" fmla="*/ 1333500 w 2035969"/>
              <a:gd name="connsiteY10" fmla="*/ 109537 h 438150"/>
              <a:gd name="connsiteX11" fmla="*/ 1538288 w 2035969"/>
              <a:gd name="connsiteY11" fmla="*/ 88106 h 438150"/>
              <a:gd name="connsiteX12" fmla="*/ 1626394 w 2035969"/>
              <a:gd name="connsiteY12" fmla="*/ 50006 h 438150"/>
              <a:gd name="connsiteX13" fmla="*/ 1754982 w 2035969"/>
              <a:gd name="connsiteY13" fmla="*/ 0 h 438150"/>
              <a:gd name="connsiteX14" fmla="*/ 1795463 w 2035969"/>
              <a:gd name="connsiteY14" fmla="*/ 7143 h 438150"/>
              <a:gd name="connsiteX15" fmla="*/ 1897857 w 2035969"/>
              <a:gd name="connsiteY15" fmla="*/ 35718 h 438150"/>
              <a:gd name="connsiteX16" fmla="*/ 1964532 w 2035969"/>
              <a:gd name="connsiteY16" fmla="*/ 61912 h 438150"/>
              <a:gd name="connsiteX17" fmla="*/ 2007394 w 2035969"/>
              <a:gd name="connsiteY17" fmla="*/ 80962 h 438150"/>
              <a:gd name="connsiteX18" fmla="*/ 2024063 w 2035969"/>
              <a:gd name="connsiteY18" fmla="*/ 92868 h 438150"/>
              <a:gd name="connsiteX19" fmla="*/ 2031207 w 2035969"/>
              <a:gd name="connsiteY19" fmla="*/ 107156 h 438150"/>
              <a:gd name="connsiteX20" fmla="*/ 2035969 w 2035969"/>
              <a:gd name="connsiteY20" fmla="*/ 121443 h 438150"/>
              <a:gd name="connsiteX21" fmla="*/ 2031207 w 2035969"/>
              <a:gd name="connsiteY21" fmla="*/ 147637 h 438150"/>
              <a:gd name="connsiteX22" fmla="*/ 2014538 w 2035969"/>
              <a:gd name="connsiteY22" fmla="*/ 164306 h 438150"/>
              <a:gd name="connsiteX23" fmla="*/ 1974057 w 2035969"/>
              <a:gd name="connsiteY23" fmla="*/ 188118 h 438150"/>
              <a:gd name="connsiteX24" fmla="*/ 1938338 w 2035969"/>
              <a:gd name="connsiteY24" fmla="*/ 202406 h 438150"/>
              <a:gd name="connsiteX25" fmla="*/ 1774032 w 2035969"/>
              <a:gd name="connsiteY25" fmla="*/ 221456 h 438150"/>
              <a:gd name="connsiteX26" fmla="*/ 1331119 w 2035969"/>
              <a:gd name="connsiteY26" fmla="*/ 266700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35969" h="438150">
                <a:moveTo>
                  <a:pt x="1331119" y="266700"/>
                </a:moveTo>
                <a:lnTo>
                  <a:pt x="1050132" y="297656"/>
                </a:lnTo>
                <a:lnTo>
                  <a:pt x="864394" y="314325"/>
                </a:lnTo>
                <a:lnTo>
                  <a:pt x="461963" y="366712"/>
                </a:lnTo>
                <a:lnTo>
                  <a:pt x="9525" y="438150"/>
                </a:lnTo>
                <a:lnTo>
                  <a:pt x="0" y="276225"/>
                </a:lnTo>
                <a:lnTo>
                  <a:pt x="311944" y="242887"/>
                </a:lnTo>
                <a:lnTo>
                  <a:pt x="642938" y="204787"/>
                </a:lnTo>
                <a:lnTo>
                  <a:pt x="864394" y="176212"/>
                </a:lnTo>
                <a:lnTo>
                  <a:pt x="1047750" y="138112"/>
                </a:lnTo>
                <a:lnTo>
                  <a:pt x="1333500" y="109537"/>
                </a:lnTo>
                <a:lnTo>
                  <a:pt x="1538288" y="88106"/>
                </a:lnTo>
                <a:lnTo>
                  <a:pt x="1626394" y="50006"/>
                </a:lnTo>
                <a:lnTo>
                  <a:pt x="1754982" y="0"/>
                </a:lnTo>
                <a:lnTo>
                  <a:pt x="1795463" y="7143"/>
                </a:lnTo>
                <a:lnTo>
                  <a:pt x="1897857" y="35718"/>
                </a:lnTo>
                <a:lnTo>
                  <a:pt x="1964532" y="61912"/>
                </a:lnTo>
                <a:lnTo>
                  <a:pt x="2007394" y="80962"/>
                </a:lnTo>
                <a:lnTo>
                  <a:pt x="2024063" y="92868"/>
                </a:lnTo>
                <a:lnTo>
                  <a:pt x="2031207" y="107156"/>
                </a:lnTo>
                <a:lnTo>
                  <a:pt x="2035969" y="121443"/>
                </a:lnTo>
                <a:lnTo>
                  <a:pt x="2031207" y="147637"/>
                </a:lnTo>
                <a:lnTo>
                  <a:pt x="2014538" y="164306"/>
                </a:lnTo>
                <a:lnTo>
                  <a:pt x="1974057" y="188118"/>
                </a:lnTo>
                <a:lnTo>
                  <a:pt x="1938338" y="202406"/>
                </a:lnTo>
                <a:lnTo>
                  <a:pt x="1774032" y="221456"/>
                </a:lnTo>
                <a:lnTo>
                  <a:pt x="1331119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FA4349F-6504-4534-8508-4D6B767B676D}"/>
              </a:ext>
            </a:extLst>
          </p:cNvPr>
          <p:cNvSpPr/>
          <p:nvPr/>
        </p:nvSpPr>
        <p:spPr>
          <a:xfrm>
            <a:off x="6024564" y="3675064"/>
            <a:ext cx="2265362" cy="409575"/>
          </a:xfrm>
          <a:custGeom>
            <a:avLst/>
            <a:gdLst>
              <a:gd name="connsiteX0" fmla="*/ 816768 w 2264568"/>
              <a:gd name="connsiteY0" fmla="*/ 330994 h 409575"/>
              <a:gd name="connsiteX1" fmla="*/ 30956 w 2264568"/>
              <a:gd name="connsiteY1" fmla="*/ 409575 h 409575"/>
              <a:gd name="connsiteX2" fmla="*/ 0 w 2264568"/>
              <a:gd name="connsiteY2" fmla="*/ 257175 h 409575"/>
              <a:gd name="connsiteX3" fmla="*/ 319087 w 2264568"/>
              <a:gd name="connsiteY3" fmla="*/ 219075 h 409575"/>
              <a:gd name="connsiteX4" fmla="*/ 876300 w 2264568"/>
              <a:gd name="connsiteY4" fmla="*/ 154781 h 409575"/>
              <a:gd name="connsiteX5" fmla="*/ 1059656 w 2264568"/>
              <a:gd name="connsiteY5" fmla="*/ 135731 h 409575"/>
              <a:gd name="connsiteX6" fmla="*/ 1354931 w 2264568"/>
              <a:gd name="connsiteY6" fmla="*/ 111919 h 409575"/>
              <a:gd name="connsiteX7" fmla="*/ 1600200 w 2264568"/>
              <a:gd name="connsiteY7" fmla="*/ 88106 h 409575"/>
              <a:gd name="connsiteX8" fmla="*/ 1676400 w 2264568"/>
              <a:gd name="connsiteY8" fmla="*/ 76200 h 409575"/>
              <a:gd name="connsiteX9" fmla="*/ 1740693 w 2264568"/>
              <a:gd name="connsiteY9" fmla="*/ 61912 h 409575"/>
              <a:gd name="connsiteX10" fmla="*/ 1807368 w 2264568"/>
              <a:gd name="connsiteY10" fmla="*/ 42862 h 409575"/>
              <a:gd name="connsiteX11" fmla="*/ 1888331 w 2264568"/>
              <a:gd name="connsiteY11" fmla="*/ 14287 h 409575"/>
              <a:gd name="connsiteX12" fmla="*/ 1931193 w 2264568"/>
              <a:gd name="connsiteY12" fmla="*/ 0 h 409575"/>
              <a:gd name="connsiteX13" fmla="*/ 1985962 w 2264568"/>
              <a:gd name="connsiteY13" fmla="*/ 7144 h 409575"/>
              <a:gd name="connsiteX14" fmla="*/ 2055018 w 2264568"/>
              <a:gd name="connsiteY14" fmla="*/ 26194 h 409575"/>
              <a:gd name="connsiteX15" fmla="*/ 2121693 w 2264568"/>
              <a:gd name="connsiteY15" fmla="*/ 52387 h 409575"/>
              <a:gd name="connsiteX16" fmla="*/ 2181225 w 2264568"/>
              <a:gd name="connsiteY16" fmla="*/ 76200 h 409575"/>
              <a:gd name="connsiteX17" fmla="*/ 2233612 w 2264568"/>
              <a:gd name="connsiteY17" fmla="*/ 104775 h 409575"/>
              <a:gd name="connsiteX18" fmla="*/ 2255043 w 2264568"/>
              <a:gd name="connsiteY18" fmla="*/ 123825 h 409575"/>
              <a:gd name="connsiteX19" fmla="*/ 2264568 w 2264568"/>
              <a:gd name="connsiteY19" fmla="*/ 138112 h 409575"/>
              <a:gd name="connsiteX20" fmla="*/ 2262187 w 2264568"/>
              <a:gd name="connsiteY20" fmla="*/ 152400 h 409575"/>
              <a:gd name="connsiteX21" fmla="*/ 2252662 w 2264568"/>
              <a:gd name="connsiteY21" fmla="*/ 169069 h 409575"/>
              <a:gd name="connsiteX22" fmla="*/ 2226468 w 2264568"/>
              <a:gd name="connsiteY22" fmla="*/ 192881 h 409575"/>
              <a:gd name="connsiteX23" fmla="*/ 2183606 w 2264568"/>
              <a:gd name="connsiteY23" fmla="*/ 214312 h 409575"/>
              <a:gd name="connsiteX24" fmla="*/ 2128837 w 2264568"/>
              <a:gd name="connsiteY24" fmla="*/ 228600 h 409575"/>
              <a:gd name="connsiteX25" fmla="*/ 2031206 w 2264568"/>
              <a:gd name="connsiteY25" fmla="*/ 240506 h 409575"/>
              <a:gd name="connsiteX26" fmla="*/ 1838325 w 2264568"/>
              <a:gd name="connsiteY26" fmla="*/ 245269 h 409575"/>
              <a:gd name="connsiteX27" fmla="*/ 1709737 w 2264568"/>
              <a:gd name="connsiteY27" fmla="*/ 257175 h 409575"/>
              <a:gd name="connsiteX28" fmla="*/ 1300162 w 2264568"/>
              <a:gd name="connsiteY28" fmla="*/ 288131 h 409575"/>
              <a:gd name="connsiteX29" fmla="*/ 816768 w 2264568"/>
              <a:gd name="connsiteY29" fmla="*/ 330994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264568" h="409575">
                <a:moveTo>
                  <a:pt x="816768" y="330994"/>
                </a:moveTo>
                <a:lnTo>
                  <a:pt x="30956" y="409575"/>
                </a:lnTo>
                <a:lnTo>
                  <a:pt x="0" y="257175"/>
                </a:lnTo>
                <a:lnTo>
                  <a:pt x="319087" y="219075"/>
                </a:lnTo>
                <a:lnTo>
                  <a:pt x="876300" y="154781"/>
                </a:lnTo>
                <a:lnTo>
                  <a:pt x="1059656" y="135731"/>
                </a:lnTo>
                <a:lnTo>
                  <a:pt x="1354931" y="111919"/>
                </a:lnTo>
                <a:lnTo>
                  <a:pt x="1600200" y="88106"/>
                </a:lnTo>
                <a:lnTo>
                  <a:pt x="1676400" y="76200"/>
                </a:lnTo>
                <a:lnTo>
                  <a:pt x="1740693" y="61912"/>
                </a:lnTo>
                <a:lnTo>
                  <a:pt x="1807368" y="42862"/>
                </a:lnTo>
                <a:lnTo>
                  <a:pt x="1888331" y="14287"/>
                </a:lnTo>
                <a:lnTo>
                  <a:pt x="1931193" y="0"/>
                </a:lnTo>
                <a:lnTo>
                  <a:pt x="1985962" y="7144"/>
                </a:lnTo>
                <a:lnTo>
                  <a:pt x="2055018" y="26194"/>
                </a:lnTo>
                <a:lnTo>
                  <a:pt x="2121693" y="52387"/>
                </a:lnTo>
                <a:lnTo>
                  <a:pt x="2181225" y="76200"/>
                </a:lnTo>
                <a:lnTo>
                  <a:pt x="2233612" y="104775"/>
                </a:lnTo>
                <a:lnTo>
                  <a:pt x="2255043" y="123825"/>
                </a:lnTo>
                <a:lnTo>
                  <a:pt x="2264568" y="138112"/>
                </a:lnTo>
                <a:lnTo>
                  <a:pt x="2262187" y="152400"/>
                </a:lnTo>
                <a:lnTo>
                  <a:pt x="2252662" y="169069"/>
                </a:lnTo>
                <a:lnTo>
                  <a:pt x="2226468" y="192881"/>
                </a:lnTo>
                <a:lnTo>
                  <a:pt x="2183606" y="214312"/>
                </a:lnTo>
                <a:lnTo>
                  <a:pt x="2128837" y="228600"/>
                </a:lnTo>
                <a:lnTo>
                  <a:pt x="2031206" y="240506"/>
                </a:lnTo>
                <a:lnTo>
                  <a:pt x="1838325" y="245269"/>
                </a:lnTo>
                <a:lnTo>
                  <a:pt x="1709737" y="257175"/>
                </a:lnTo>
                <a:lnTo>
                  <a:pt x="1300162" y="288131"/>
                </a:lnTo>
                <a:lnTo>
                  <a:pt x="816768" y="3309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DF810C0-BC83-48E1-A229-ACA99317DAC3}"/>
              </a:ext>
            </a:extLst>
          </p:cNvPr>
          <p:cNvSpPr/>
          <p:nvPr/>
        </p:nvSpPr>
        <p:spPr>
          <a:xfrm rot="16200000">
            <a:off x="4947445" y="4982370"/>
            <a:ext cx="2163763" cy="473075"/>
          </a:xfrm>
          <a:custGeom>
            <a:avLst/>
            <a:gdLst>
              <a:gd name="connsiteX0" fmla="*/ 1107281 w 2164556"/>
              <a:gd name="connsiteY0" fmla="*/ 407194 h 473869"/>
              <a:gd name="connsiteX1" fmla="*/ 523875 w 2164556"/>
              <a:gd name="connsiteY1" fmla="*/ 409575 h 473869"/>
              <a:gd name="connsiteX2" fmla="*/ 307181 w 2164556"/>
              <a:gd name="connsiteY2" fmla="*/ 411957 h 473869"/>
              <a:gd name="connsiteX3" fmla="*/ 259556 w 2164556"/>
              <a:gd name="connsiteY3" fmla="*/ 407194 h 473869"/>
              <a:gd name="connsiteX4" fmla="*/ 176213 w 2164556"/>
              <a:gd name="connsiteY4" fmla="*/ 390525 h 473869"/>
              <a:gd name="connsiteX5" fmla="*/ 114300 w 2164556"/>
              <a:gd name="connsiteY5" fmla="*/ 371475 h 473869"/>
              <a:gd name="connsiteX6" fmla="*/ 66675 w 2164556"/>
              <a:gd name="connsiteY6" fmla="*/ 350044 h 473869"/>
              <a:gd name="connsiteX7" fmla="*/ 42863 w 2164556"/>
              <a:gd name="connsiteY7" fmla="*/ 338138 h 473869"/>
              <a:gd name="connsiteX8" fmla="*/ 19050 w 2164556"/>
              <a:gd name="connsiteY8" fmla="*/ 319088 h 473869"/>
              <a:gd name="connsiteX9" fmla="*/ 9525 w 2164556"/>
              <a:gd name="connsiteY9" fmla="*/ 307182 h 473869"/>
              <a:gd name="connsiteX10" fmla="*/ 0 w 2164556"/>
              <a:gd name="connsiteY10" fmla="*/ 290513 h 473869"/>
              <a:gd name="connsiteX11" fmla="*/ 0 w 2164556"/>
              <a:gd name="connsiteY11" fmla="*/ 276225 h 473869"/>
              <a:gd name="connsiteX12" fmla="*/ 7144 w 2164556"/>
              <a:gd name="connsiteY12" fmla="*/ 257175 h 473869"/>
              <a:gd name="connsiteX13" fmla="*/ 33338 w 2164556"/>
              <a:gd name="connsiteY13" fmla="*/ 240507 h 473869"/>
              <a:gd name="connsiteX14" fmla="*/ 76200 w 2164556"/>
              <a:gd name="connsiteY14" fmla="*/ 221457 h 473869"/>
              <a:gd name="connsiteX15" fmla="*/ 130969 w 2164556"/>
              <a:gd name="connsiteY15" fmla="*/ 202407 h 473869"/>
              <a:gd name="connsiteX16" fmla="*/ 197644 w 2164556"/>
              <a:gd name="connsiteY16" fmla="*/ 183357 h 473869"/>
              <a:gd name="connsiteX17" fmla="*/ 323850 w 2164556"/>
              <a:gd name="connsiteY17" fmla="*/ 161925 h 473869"/>
              <a:gd name="connsiteX18" fmla="*/ 459581 w 2164556"/>
              <a:gd name="connsiteY18" fmla="*/ 145257 h 473869"/>
              <a:gd name="connsiteX19" fmla="*/ 631031 w 2164556"/>
              <a:gd name="connsiteY19" fmla="*/ 133350 h 473869"/>
              <a:gd name="connsiteX20" fmla="*/ 714375 w 2164556"/>
              <a:gd name="connsiteY20" fmla="*/ 133350 h 473869"/>
              <a:gd name="connsiteX21" fmla="*/ 764381 w 2164556"/>
              <a:gd name="connsiteY21" fmla="*/ 142875 h 473869"/>
              <a:gd name="connsiteX22" fmla="*/ 819150 w 2164556"/>
              <a:gd name="connsiteY22" fmla="*/ 150019 h 473869"/>
              <a:gd name="connsiteX23" fmla="*/ 978694 w 2164556"/>
              <a:gd name="connsiteY23" fmla="*/ 159544 h 473869"/>
              <a:gd name="connsiteX24" fmla="*/ 1381125 w 2164556"/>
              <a:gd name="connsiteY24" fmla="*/ 164307 h 473869"/>
              <a:gd name="connsiteX25" fmla="*/ 1547813 w 2164556"/>
              <a:gd name="connsiteY25" fmla="*/ 164307 h 473869"/>
              <a:gd name="connsiteX26" fmla="*/ 1869281 w 2164556"/>
              <a:gd name="connsiteY26" fmla="*/ 164307 h 473869"/>
              <a:gd name="connsiteX27" fmla="*/ 1928813 w 2164556"/>
              <a:gd name="connsiteY27" fmla="*/ 157163 h 473869"/>
              <a:gd name="connsiteX28" fmla="*/ 1962150 w 2164556"/>
              <a:gd name="connsiteY28" fmla="*/ 147638 h 473869"/>
              <a:gd name="connsiteX29" fmla="*/ 1995488 w 2164556"/>
              <a:gd name="connsiteY29" fmla="*/ 128588 h 473869"/>
              <a:gd name="connsiteX30" fmla="*/ 2021681 w 2164556"/>
              <a:gd name="connsiteY30" fmla="*/ 109538 h 473869"/>
              <a:gd name="connsiteX31" fmla="*/ 2055019 w 2164556"/>
              <a:gd name="connsiteY31" fmla="*/ 71438 h 473869"/>
              <a:gd name="connsiteX32" fmla="*/ 2085975 w 2164556"/>
              <a:gd name="connsiteY32" fmla="*/ 30957 h 473869"/>
              <a:gd name="connsiteX33" fmla="*/ 2109788 w 2164556"/>
              <a:gd name="connsiteY33" fmla="*/ 9525 h 473869"/>
              <a:gd name="connsiteX34" fmla="*/ 2131219 w 2164556"/>
              <a:gd name="connsiteY34" fmla="*/ 0 h 473869"/>
              <a:gd name="connsiteX35" fmla="*/ 2143125 w 2164556"/>
              <a:gd name="connsiteY35" fmla="*/ 0 h 473869"/>
              <a:gd name="connsiteX36" fmla="*/ 2152650 w 2164556"/>
              <a:gd name="connsiteY36" fmla="*/ 4763 h 473869"/>
              <a:gd name="connsiteX37" fmla="*/ 2157413 w 2164556"/>
              <a:gd name="connsiteY37" fmla="*/ 23813 h 473869"/>
              <a:gd name="connsiteX38" fmla="*/ 2159794 w 2164556"/>
              <a:gd name="connsiteY38" fmla="*/ 50007 h 473869"/>
              <a:gd name="connsiteX39" fmla="*/ 2164556 w 2164556"/>
              <a:gd name="connsiteY39" fmla="*/ 76200 h 473869"/>
              <a:gd name="connsiteX40" fmla="*/ 2164556 w 2164556"/>
              <a:gd name="connsiteY40" fmla="*/ 100013 h 473869"/>
              <a:gd name="connsiteX41" fmla="*/ 2159794 w 2164556"/>
              <a:gd name="connsiteY41" fmla="*/ 142875 h 473869"/>
              <a:gd name="connsiteX42" fmla="*/ 2140744 w 2164556"/>
              <a:gd name="connsiteY42" fmla="*/ 204788 h 473869"/>
              <a:gd name="connsiteX43" fmla="*/ 2114550 w 2164556"/>
              <a:gd name="connsiteY43" fmla="*/ 233363 h 473869"/>
              <a:gd name="connsiteX44" fmla="*/ 2078831 w 2164556"/>
              <a:gd name="connsiteY44" fmla="*/ 314325 h 473869"/>
              <a:gd name="connsiteX45" fmla="*/ 2038350 w 2164556"/>
              <a:gd name="connsiteY45" fmla="*/ 381000 h 473869"/>
              <a:gd name="connsiteX46" fmla="*/ 2007394 w 2164556"/>
              <a:gd name="connsiteY46" fmla="*/ 426244 h 473869"/>
              <a:gd name="connsiteX47" fmla="*/ 1983581 w 2164556"/>
              <a:gd name="connsiteY47" fmla="*/ 447675 h 473869"/>
              <a:gd name="connsiteX48" fmla="*/ 1959769 w 2164556"/>
              <a:gd name="connsiteY48" fmla="*/ 461963 h 473869"/>
              <a:gd name="connsiteX49" fmla="*/ 1935956 w 2164556"/>
              <a:gd name="connsiteY49" fmla="*/ 471488 h 473869"/>
              <a:gd name="connsiteX50" fmla="*/ 1914525 w 2164556"/>
              <a:gd name="connsiteY50" fmla="*/ 473869 h 473869"/>
              <a:gd name="connsiteX51" fmla="*/ 1881188 w 2164556"/>
              <a:gd name="connsiteY51" fmla="*/ 471488 h 473869"/>
              <a:gd name="connsiteX52" fmla="*/ 1869281 w 2164556"/>
              <a:gd name="connsiteY52" fmla="*/ 464344 h 473869"/>
              <a:gd name="connsiteX53" fmla="*/ 1859756 w 2164556"/>
              <a:gd name="connsiteY53" fmla="*/ 454819 h 473869"/>
              <a:gd name="connsiteX54" fmla="*/ 1840706 w 2164556"/>
              <a:gd name="connsiteY54" fmla="*/ 431007 h 473869"/>
              <a:gd name="connsiteX55" fmla="*/ 1819275 w 2164556"/>
              <a:gd name="connsiteY55" fmla="*/ 409575 h 473869"/>
              <a:gd name="connsiteX56" fmla="*/ 1566863 w 2164556"/>
              <a:gd name="connsiteY56" fmla="*/ 411957 h 473869"/>
              <a:gd name="connsiteX57" fmla="*/ 1404938 w 2164556"/>
              <a:gd name="connsiteY57" fmla="*/ 407194 h 473869"/>
              <a:gd name="connsiteX58" fmla="*/ 1107281 w 2164556"/>
              <a:gd name="connsiteY58" fmla="*/ 407194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64556" h="473869">
                <a:moveTo>
                  <a:pt x="1107281" y="407194"/>
                </a:moveTo>
                <a:lnTo>
                  <a:pt x="523875" y="409575"/>
                </a:lnTo>
                <a:lnTo>
                  <a:pt x="307181" y="411957"/>
                </a:lnTo>
                <a:lnTo>
                  <a:pt x="259556" y="407194"/>
                </a:lnTo>
                <a:lnTo>
                  <a:pt x="176213" y="390525"/>
                </a:lnTo>
                <a:lnTo>
                  <a:pt x="114300" y="371475"/>
                </a:lnTo>
                <a:lnTo>
                  <a:pt x="66675" y="350044"/>
                </a:lnTo>
                <a:lnTo>
                  <a:pt x="42863" y="338138"/>
                </a:lnTo>
                <a:lnTo>
                  <a:pt x="19050" y="319088"/>
                </a:lnTo>
                <a:lnTo>
                  <a:pt x="9525" y="307182"/>
                </a:lnTo>
                <a:lnTo>
                  <a:pt x="0" y="290513"/>
                </a:lnTo>
                <a:lnTo>
                  <a:pt x="0" y="276225"/>
                </a:lnTo>
                <a:lnTo>
                  <a:pt x="7144" y="257175"/>
                </a:lnTo>
                <a:lnTo>
                  <a:pt x="33338" y="240507"/>
                </a:lnTo>
                <a:lnTo>
                  <a:pt x="76200" y="221457"/>
                </a:lnTo>
                <a:lnTo>
                  <a:pt x="130969" y="202407"/>
                </a:lnTo>
                <a:lnTo>
                  <a:pt x="197644" y="183357"/>
                </a:lnTo>
                <a:lnTo>
                  <a:pt x="323850" y="161925"/>
                </a:lnTo>
                <a:lnTo>
                  <a:pt x="459581" y="145257"/>
                </a:lnTo>
                <a:lnTo>
                  <a:pt x="631031" y="133350"/>
                </a:lnTo>
                <a:lnTo>
                  <a:pt x="714375" y="133350"/>
                </a:lnTo>
                <a:lnTo>
                  <a:pt x="764381" y="142875"/>
                </a:lnTo>
                <a:lnTo>
                  <a:pt x="819150" y="150019"/>
                </a:lnTo>
                <a:lnTo>
                  <a:pt x="978694" y="159544"/>
                </a:lnTo>
                <a:lnTo>
                  <a:pt x="1381125" y="164307"/>
                </a:lnTo>
                <a:lnTo>
                  <a:pt x="1547813" y="164307"/>
                </a:lnTo>
                <a:lnTo>
                  <a:pt x="1869281" y="164307"/>
                </a:lnTo>
                <a:lnTo>
                  <a:pt x="1928813" y="157163"/>
                </a:lnTo>
                <a:lnTo>
                  <a:pt x="1962150" y="147638"/>
                </a:lnTo>
                <a:lnTo>
                  <a:pt x="1995488" y="128588"/>
                </a:lnTo>
                <a:lnTo>
                  <a:pt x="2021681" y="109538"/>
                </a:lnTo>
                <a:lnTo>
                  <a:pt x="2055019" y="71438"/>
                </a:lnTo>
                <a:lnTo>
                  <a:pt x="2085975" y="30957"/>
                </a:lnTo>
                <a:lnTo>
                  <a:pt x="2109788" y="9525"/>
                </a:lnTo>
                <a:lnTo>
                  <a:pt x="2131219" y="0"/>
                </a:lnTo>
                <a:lnTo>
                  <a:pt x="2143125" y="0"/>
                </a:lnTo>
                <a:lnTo>
                  <a:pt x="2152650" y="4763"/>
                </a:lnTo>
                <a:lnTo>
                  <a:pt x="2157413" y="23813"/>
                </a:lnTo>
                <a:lnTo>
                  <a:pt x="2159794" y="50007"/>
                </a:lnTo>
                <a:lnTo>
                  <a:pt x="2164556" y="76200"/>
                </a:lnTo>
                <a:lnTo>
                  <a:pt x="2164556" y="100013"/>
                </a:lnTo>
                <a:lnTo>
                  <a:pt x="2159794" y="142875"/>
                </a:lnTo>
                <a:lnTo>
                  <a:pt x="2140744" y="204788"/>
                </a:lnTo>
                <a:lnTo>
                  <a:pt x="2114550" y="233363"/>
                </a:lnTo>
                <a:lnTo>
                  <a:pt x="2078831" y="314325"/>
                </a:lnTo>
                <a:lnTo>
                  <a:pt x="2038350" y="381000"/>
                </a:lnTo>
                <a:lnTo>
                  <a:pt x="2007394" y="426244"/>
                </a:lnTo>
                <a:lnTo>
                  <a:pt x="1983581" y="447675"/>
                </a:lnTo>
                <a:lnTo>
                  <a:pt x="1959769" y="461963"/>
                </a:lnTo>
                <a:lnTo>
                  <a:pt x="1935956" y="471488"/>
                </a:lnTo>
                <a:lnTo>
                  <a:pt x="1914525" y="473869"/>
                </a:lnTo>
                <a:lnTo>
                  <a:pt x="1881188" y="471488"/>
                </a:lnTo>
                <a:lnTo>
                  <a:pt x="1869281" y="464344"/>
                </a:lnTo>
                <a:lnTo>
                  <a:pt x="1859756" y="454819"/>
                </a:lnTo>
                <a:lnTo>
                  <a:pt x="1840706" y="431007"/>
                </a:lnTo>
                <a:lnTo>
                  <a:pt x="1819275" y="409575"/>
                </a:lnTo>
                <a:lnTo>
                  <a:pt x="1566863" y="411957"/>
                </a:lnTo>
                <a:lnTo>
                  <a:pt x="1404938" y="407194"/>
                </a:lnTo>
                <a:lnTo>
                  <a:pt x="1107281" y="4071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9FB88A7-A7CE-4BF2-BEB8-D4122B48ED25}"/>
              </a:ext>
            </a:extLst>
          </p:cNvPr>
          <p:cNvGrpSpPr/>
          <p:nvPr/>
        </p:nvGrpSpPr>
        <p:grpSpPr>
          <a:xfrm>
            <a:off x="3860800" y="1437481"/>
            <a:ext cx="4597400" cy="4863308"/>
            <a:chOff x="3860800" y="1437481"/>
            <a:chExt cx="4597400" cy="4863308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A8E6837B-E51E-46C6-9566-58717107C739}"/>
                </a:ext>
              </a:extLst>
            </p:cNvPr>
            <p:cNvSpPr/>
            <p:nvPr/>
          </p:nvSpPr>
          <p:spPr>
            <a:xfrm>
              <a:off x="4405314" y="1629567"/>
              <a:ext cx="723900" cy="592138"/>
            </a:xfrm>
            <a:custGeom>
              <a:avLst/>
              <a:gdLst>
                <a:gd name="connsiteX0" fmla="*/ 285750 w 723900"/>
                <a:gd name="connsiteY0" fmla="*/ 269081 h 592931"/>
                <a:gd name="connsiteX1" fmla="*/ 209550 w 723900"/>
                <a:gd name="connsiteY1" fmla="*/ 197644 h 592931"/>
                <a:gd name="connsiteX2" fmla="*/ 142875 w 723900"/>
                <a:gd name="connsiteY2" fmla="*/ 142875 h 592931"/>
                <a:gd name="connsiteX3" fmla="*/ 78581 w 723900"/>
                <a:gd name="connsiteY3" fmla="*/ 97631 h 592931"/>
                <a:gd name="connsiteX4" fmla="*/ 28575 w 723900"/>
                <a:gd name="connsiteY4" fmla="*/ 66675 h 592931"/>
                <a:gd name="connsiteX5" fmla="*/ 7143 w 723900"/>
                <a:gd name="connsiteY5" fmla="*/ 54769 h 592931"/>
                <a:gd name="connsiteX6" fmla="*/ 0 w 723900"/>
                <a:gd name="connsiteY6" fmla="*/ 35719 h 592931"/>
                <a:gd name="connsiteX7" fmla="*/ 2381 w 723900"/>
                <a:gd name="connsiteY7" fmla="*/ 19050 h 592931"/>
                <a:gd name="connsiteX8" fmla="*/ 9525 w 723900"/>
                <a:gd name="connsiteY8" fmla="*/ 9525 h 592931"/>
                <a:gd name="connsiteX9" fmla="*/ 26193 w 723900"/>
                <a:gd name="connsiteY9" fmla="*/ 0 h 592931"/>
                <a:gd name="connsiteX10" fmla="*/ 45243 w 723900"/>
                <a:gd name="connsiteY10" fmla="*/ 2381 h 592931"/>
                <a:gd name="connsiteX11" fmla="*/ 114300 w 723900"/>
                <a:gd name="connsiteY11" fmla="*/ 14288 h 592931"/>
                <a:gd name="connsiteX12" fmla="*/ 214312 w 723900"/>
                <a:gd name="connsiteY12" fmla="*/ 33338 h 592931"/>
                <a:gd name="connsiteX13" fmla="*/ 316706 w 723900"/>
                <a:gd name="connsiteY13" fmla="*/ 57150 h 592931"/>
                <a:gd name="connsiteX14" fmla="*/ 419100 w 723900"/>
                <a:gd name="connsiteY14" fmla="*/ 88106 h 592931"/>
                <a:gd name="connsiteX15" fmla="*/ 500062 w 723900"/>
                <a:gd name="connsiteY15" fmla="*/ 116681 h 592931"/>
                <a:gd name="connsiteX16" fmla="*/ 561975 w 723900"/>
                <a:gd name="connsiteY16" fmla="*/ 147638 h 592931"/>
                <a:gd name="connsiteX17" fmla="*/ 597693 w 723900"/>
                <a:gd name="connsiteY17" fmla="*/ 166688 h 592931"/>
                <a:gd name="connsiteX18" fmla="*/ 619125 w 723900"/>
                <a:gd name="connsiteY18" fmla="*/ 183356 h 592931"/>
                <a:gd name="connsiteX19" fmla="*/ 647700 w 723900"/>
                <a:gd name="connsiteY19" fmla="*/ 209550 h 592931"/>
                <a:gd name="connsiteX20" fmla="*/ 664368 w 723900"/>
                <a:gd name="connsiteY20" fmla="*/ 233363 h 592931"/>
                <a:gd name="connsiteX21" fmla="*/ 683418 w 723900"/>
                <a:gd name="connsiteY21" fmla="*/ 266700 h 592931"/>
                <a:gd name="connsiteX22" fmla="*/ 697706 w 723900"/>
                <a:gd name="connsiteY22" fmla="*/ 297656 h 592931"/>
                <a:gd name="connsiteX23" fmla="*/ 709612 w 723900"/>
                <a:gd name="connsiteY23" fmla="*/ 335756 h 592931"/>
                <a:gd name="connsiteX24" fmla="*/ 716756 w 723900"/>
                <a:gd name="connsiteY24" fmla="*/ 378619 h 592931"/>
                <a:gd name="connsiteX25" fmla="*/ 721518 w 723900"/>
                <a:gd name="connsiteY25" fmla="*/ 421481 h 592931"/>
                <a:gd name="connsiteX26" fmla="*/ 723900 w 723900"/>
                <a:gd name="connsiteY26" fmla="*/ 464344 h 592931"/>
                <a:gd name="connsiteX27" fmla="*/ 716756 w 723900"/>
                <a:gd name="connsiteY27" fmla="*/ 521494 h 592931"/>
                <a:gd name="connsiteX28" fmla="*/ 702468 w 723900"/>
                <a:gd name="connsiteY28" fmla="*/ 552450 h 592931"/>
                <a:gd name="connsiteX29" fmla="*/ 676275 w 723900"/>
                <a:gd name="connsiteY29" fmla="*/ 576263 h 592931"/>
                <a:gd name="connsiteX30" fmla="*/ 652462 w 723900"/>
                <a:gd name="connsiteY30" fmla="*/ 588169 h 592931"/>
                <a:gd name="connsiteX31" fmla="*/ 626268 w 723900"/>
                <a:gd name="connsiteY31" fmla="*/ 592931 h 592931"/>
                <a:gd name="connsiteX32" fmla="*/ 583406 w 723900"/>
                <a:gd name="connsiteY32" fmla="*/ 585788 h 592931"/>
                <a:gd name="connsiteX33" fmla="*/ 550068 w 723900"/>
                <a:gd name="connsiteY33" fmla="*/ 569119 h 592931"/>
                <a:gd name="connsiteX34" fmla="*/ 521493 w 723900"/>
                <a:gd name="connsiteY34" fmla="*/ 542925 h 592931"/>
                <a:gd name="connsiteX35" fmla="*/ 492918 w 723900"/>
                <a:gd name="connsiteY35" fmla="*/ 507206 h 592931"/>
                <a:gd name="connsiteX36" fmla="*/ 469106 w 723900"/>
                <a:gd name="connsiteY36" fmla="*/ 473869 h 592931"/>
                <a:gd name="connsiteX37" fmla="*/ 438150 w 723900"/>
                <a:gd name="connsiteY37" fmla="*/ 428625 h 592931"/>
                <a:gd name="connsiteX38" fmla="*/ 347662 w 723900"/>
                <a:gd name="connsiteY38" fmla="*/ 330994 h 592931"/>
                <a:gd name="connsiteX39" fmla="*/ 285750 w 723900"/>
                <a:gd name="connsiteY39" fmla="*/ 2690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23900" h="592931">
                  <a:moveTo>
                    <a:pt x="285750" y="269081"/>
                  </a:moveTo>
                  <a:lnTo>
                    <a:pt x="209550" y="197644"/>
                  </a:lnTo>
                  <a:lnTo>
                    <a:pt x="142875" y="142875"/>
                  </a:lnTo>
                  <a:lnTo>
                    <a:pt x="78581" y="97631"/>
                  </a:lnTo>
                  <a:lnTo>
                    <a:pt x="28575" y="66675"/>
                  </a:lnTo>
                  <a:lnTo>
                    <a:pt x="7143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9525" y="9525"/>
                  </a:lnTo>
                  <a:lnTo>
                    <a:pt x="26193" y="0"/>
                  </a:lnTo>
                  <a:lnTo>
                    <a:pt x="45243" y="2381"/>
                  </a:lnTo>
                  <a:lnTo>
                    <a:pt x="114300" y="14288"/>
                  </a:lnTo>
                  <a:lnTo>
                    <a:pt x="214312" y="33338"/>
                  </a:lnTo>
                  <a:lnTo>
                    <a:pt x="316706" y="57150"/>
                  </a:lnTo>
                  <a:lnTo>
                    <a:pt x="419100" y="88106"/>
                  </a:lnTo>
                  <a:lnTo>
                    <a:pt x="500062" y="116681"/>
                  </a:lnTo>
                  <a:lnTo>
                    <a:pt x="561975" y="147638"/>
                  </a:lnTo>
                  <a:lnTo>
                    <a:pt x="597693" y="166688"/>
                  </a:lnTo>
                  <a:lnTo>
                    <a:pt x="619125" y="183356"/>
                  </a:lnTo>
                  <a:lnTo>
                    <a:pt x="647700" y="209550"/>
                  </a:lnTo>
                  <a:lnTo>
                    <a:pt x="664368" y="233363"/>
                  </a:lnTo>
                  <a:lnTo>
                    <a:pt x="683418" y="266700"/>
                  </a:lnTo>
                  <a:lnTo>
                    <a:pt x="697706" y="297656"/>
                  </a:lnTo>
                  <a:lnTo>
                    <a:pt x="709612" y="335756"/>
                  </a:lnTo>
                  <a:lnTo>
                    <a:pt x="716756" y="378619"/>
                  </a:lnTo>
                  <a:lnTo>
                    <a:pt x="721518" y="421481"/>
                  </a:lnTo>
                  <a:lnTo>
                    <a:pt x="723900" y="464344"/>
                  </a:lnTo>
                  <a:lnTo>
                    <a:pt x="716756" y="521494"/>
                  </a:lnTo>
                  <a:lnTo>
                    <a:pt x="702468" y="552450"/>
                  </a:lnTo>
                  <a:lnTo>
                    <a:pt x="676275" y="576263"/>
                  </a:lnTo>
                  <a:lnTo>
                    <a:pt x="652462" y="588169"/>
                  </a:lnTo>
                  <a:lnTo>
                    <a:pt x="626268" y="592931"/>
                  </a:lnTo>
                  <a:lnTo>
                    <a:pt x="583406" y="585788"/>
                  </a:lnTo>
                  <a:lnTo>
                    <a:pt x="550068" y="569119"/>
                  </a:lnTo>
                  <a:lnTo>
                    <a:pt x="521493" y="542925"/>
                  </a:lnTo>
                  <a:lnTo>
                    <a:pt x="492918" y="507206"/>
                  </a:lnTo>
                  <a:lnTo>
                    <a:pt x="469106" y="473869"/>
                  </a:lnTo>
                  <a:lnTo>
                    <a:pt x="438150" y="428625"/>
                  </a:lnTo>
                  <a:lnTo>
                    <a:pt x="347662" y="330994"/>
                  </a:lnTo>
                  <a:lnTo>
                    <a:pt x="285750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B4D139DE-D16C-4314-91B1-9B04AA96D84A}"/>
                </a:ext>
              </a:extLst>
            </p:cNvPr>
            <p:cNvSpPr/>
            <p:nvPr/>
          </p:nvSpPr>
          <p:spPr>
            <a:xfrm>
              <a:off x="4151315" y="2402681"/>
              <a:ext cx="733425" cy="484187"/>
            </a:xfrm>
            <a:custGeom>
              <a:avLst/>
              <a:gdLst>
                <a:gd name="connsiteX0" fmla="*/ 414337 w 733425"/>
                <a:gd name="connsiteY0" fmla="*/ 373857 h 483394"/>
                <a:gd name="connsiteX1" fmla="*/ 269081 w 733425"/>
                <a:gd name="connsiteY1" fmla="*/ 273844 h 483394"/>
                <a:gd name="connsiteX2" fmla="*/ 166687 w 733425"/>
                <a:gd name="connsiteY2" fmla="*/ 200025 h 483394"/>
                <a:gd name="connsiteX3" fmla="*/ 71437 w 733425"/>
                <a:gd name="connsiteY3" fmla="*/ 123825 h 483394"/>
                <a:gd name="connsiteX4" fmla="*/ 40481 w 733425"/>
                <a:gd name="connsiteY4" fmla="*/ 95250 h 483394"/>
                <a:gd name="connsiteX5" fmla="*/ 21431 w 733425"/>
                <a:gd name="connsiteY5" fmla="*/ 69057 h 483394"/>
                <a:gd name="connsiteX6" fmla="*/ 4762 w 733425"/>
                <a:gd name="connsiteY6" fmla="*/ 40482 h 483394"/>
                <a:gd name="connsiteX7" fmla="*/ 0 w 733425"/>
                <a:gd name="connsiteY7" fmla="*/ 19050 h 483394"/>
                <a:gd name="connsiteX8" fmla="*/ 2381 w 733425"/>
                <a:gd name="connsiteY8" fmla="*/ 9525 h 483394"/>
                <a:gd name="connsiteX9" fmla="*/ 11906 w 733425"/>
                <a:gd name="connsiteY9" fmla="*/ 0 h 483394"/>
                <a:gd name="connsiteX10" fmla="*/ 33337 w 733425"/>
                <a:gd name="connsiteY10" fmla="*/ 0 h 483394"/>
                <a:gd name="connsiteX11" fmla="*/ 71437 w 733425"/>
                <a:gd name="connsiteY11" fmla="*/ 14288 h 483394"/>
                <a:gd name="connsiteX12" fmla="*/ 126206 w 733425"/>
                <a:gd name="connsiteY12" fmla="*/ 35719 h 483394"/>
                <a:gd name="connsiteX13" fmla="*/ 188119 w 733425"/>
                <a:gd name="connsiteY13" fmla="*/ 59532 h 483394"/>
                <a:gd name="connsiteX14" fmla="*/ 247650 w 733425"/>
                <a:gd name="connsiteY14" fmla="*/ 76200 h 483394"/>
                <a:gd name="connsiteX15" fmla="*/ 316706 w 733425"/>
                <a:gd name="connsiteY15" fmla="*/ 90488 h 483394"/>
                <a:gd name="connsiteX16" fmla="*/ 381000 w 733425"/>
                <a:gd name="connsiteY16" fmla="*/ 102394 h 483394"/>
                <a:gd name="connsiteX17" fmla="*/ 457200 w 733425"/>
                <a:gd name="connsiteY17" fmla="*/ 107157 h 483394"/>
                <a:gd name="connsiteX18" fmla="*/ 554831 w 733425"/>
                <a:gd name="connsiteY18" fmla="*/ 102394 h 483394"/>
                <a:gd name="connsiteX19" fmla="*/ 566737 w 733425"/>
                <a:gd name="connsiteY19" fmla="*/ 109538 h 483394"/>
                <a:gd name="connsiteX20" fmla="*/ 614362 w 733425"/>
                <a:gd name="connsiteY20" fmla="*/ 161925 h 483394"/>
                <a:gd name="connsiteX21" fmla="*/ 650081 w 733425"/>
                <a:gd name="connsiteY21" fmla="*/ 202407 h 483394"/>
                <a:gd name="connsiteX22" fmla="*/ 681037 w 733425"/>
                <a:gd name="connsiteY22" fmla="*/ 250032 h 483394"/>
                <a:gd name="connsiteX23" fmla="*/ 704850 w 733425"/>
                <a:gd name="connsiteY23" fmla="*/ 288132 h 483394"/>
                <a:gd name="connsiteX24" fmla="*/ 726281 w 733425"/>
                <a:gd name="connsiteY24" fmla="*/ 345282 h 483394"/>
                <a:gd name="connsiteX25" fmla="*/ 733425 w 733425"/>
                <a:gd name="connsiteY25" fmla="*/ 395288 h 483394"/>
                <a:gd name="connsiteX26" fmla="*/ 728662 w 733425"/>
                <a:gd name="connsiteY26" fmla="*/ 428625 h 483394"/>
                <a:gd name="connsiteX27" fmla="*/ 714375 w 733425"/>
                <a:gd name="connsiteY27" fmla="*/ 457200 h 483394"/>
                <a:gd name="connsiteX28" fmla="*/ 695325 w 733425"/>
                <a:gd name="connsiteY28" fmla="*/ 473869 h 483394"/>
                <a:gd name="connsiteX29" fmla="*/ 678656 w 733425"/>
                <a:gd name="connsiteY29" fmla="*/ 481013 h 483394"/>
                <a:gd name="connsiteX30" fmla="*/ 652462 w 733425"/>
                <a:gd name="connsiteY30" fmla="*/ 483394 h 483394"/>
                <a:gd name="connsiteX31" fmla="*/ 611981 w 733425"/>
                <a:gd name="connsiteY31" fmla="*/ 476250 h 483394"/>
                <a:gd name="connsiteX32" fmla="*/ 516731 w 733425"/>
                <a:gd name="connsiteY32" fmla="*/ 433388 h 483394"/>
                <a:gd name="connsiteX33" fmla="*/ 414337 w 733425"/>
                <a:gd name="connsiteY33" fmla="*/ 373857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483394">
                  <a:moveTo>
                    <a:pt x="414337" y="373857"/>
                  </a:moveTo>
                  <a:lnTo>
                    <a:pt x="269081" y="273844"/>
                  </a:lnTo>
                  <a:lnTo>
                    <a:pt x="166687" y="200025"/>
                  </a:lnTo>
                  <a:lnTo>
                    <a:pt x="71437" y="123825"/>
                  </a:lnTo>
                  <a:lnTo>
                    <a:pt x="40481" y="95250"/>
                  </a:lnTo>
                  <a:lnTo>
                    <a:pt x="21431" y="69057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71437" y="14288"/>
                  </a:lnTo>
                  <a:lnTo>
                    <a:pt x="126206" y="35719"/>
                  </a:lnTo>
                  <a:lnTo>
                    <a:pt x="188119" y="59532"/>
                  </a:lnTo>
                  <a:lnTo>
                    <a:pt x="247650" y="76200"/>
                  </a:lnTo>
                  <a:lnTo>
                    <a:pt x="316706" y="90488"/>
                  </a:lnTo>
                  <a:lnTo>
                    <a:pt x="381000" y="102394"/>
                  </a:lnTo>
                  <a:lnTo>
                    <a:pt x="457200" y="107157"/>
                  </a:lnTo>
                  <a:lnTo>
                    <a:pt x="554831" y="102394"/>
                  </a:lnTo>
                  <a:lnTo>
                    <a:pt x="566737" y="109538"/>
                  </a:lnTo>
                  <a:lnTo>
                    <a:pt x="614362" y="161925"/>
                  </a:lnTo>
                  <a:lnTo>
                    <a:pt x="650081" y="202407"/>
                  </a:lnTo>
                  <a:lnTo>
                    <a:pt x="681037" y="250032"/>
                  </a:lnTo>
                  <a:lnTo>
                    <a:pt x="704850" y="288132"/>
                  </a:lnTo>
                  <a:lnTo>
                    <a:pt x="726281" y="345282"/>
                  </a:lnTo>
                  <a:lnTo>
                    <a:pt x="733425" y="395288"/>
                  </a:lnTo>
                  <a:lnTo>
                    <a:pt x="728662" y="428625"/>
                  </a:lnTo>
                  <a:lnTo>
                    <a:pt x="714375" y="457200"/>
                  </a:lnTo>
                  <a:lnTo>
                    <a:pt x="695325" y="473869"/>
                  </a:lnTo>
                  <a:lnTo>
                    <a:pt x="678656" y="481013"/>
                  </a:lnTo>
                  <a:lnTo>
                    <a:pt x="652462" y="483394"/>
                  </a:lnTo>
                  <a:lnTo>
                    <a:pt x="611981" y="476250"/>
                  </a:lnTo>
                  <a:lnTo>
                    <a:pt x="516731" y="433388"/>
                  </a:lnTo>
                  <a:lnTo>
                    <a:pt x="414337" y="3738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9F4B36DB-926E-42D1-A297-3EEDB304AE40}"/>
                </a:ext>
              </a:extLst>
            </p:cNvPr>
            <p:cNvSpPr/>
            <p:nvPr/>
          </p:nvSpPr>
          <p:spPr>
            <a:xfrm>
              <a:off x="4122739" y="3774281"/>
              <a:ext cx="385762" cy="650875"/>
            </a:xfrm>
            <a:custGeom>
              <a:avLst/>
              <a:gdLst>
                <a:gd name="connsiteX0" fmla="*/ 142875 w 385762"/>
                <a:gd name="connsiteY0" fmla="*/ 450057 h 650082"/>
                <a:gd name="connsiteX1" fmla="*/ 97631 w 385762"/>
                <a:gd name="connsiteY1" fmla="*/ 359569 h 650082"/>
                <a:gd name="connsiteX2" fmla="*/ 57150 w 385762"/>
                <a:gd name="connsiteY2" fmla="*/ 278607 h 650082"/>
                <a:gd name="connsiteX3" fmla="*/ 14287 w 385762"/>
                <a:gd name="connsiteY3" fmla="*/ 171450 h 650082"/>
                <a:gd name="connsiteX4" fmla="*/ 2381 w 385762"/>
                <a:gd name="connsiteY4" fmla="*/ 126207 h 650082"/>
                <a:gd name="connsiteX5" fmla="*/ 0 w 385762"/>
                <a:gd name="connsiteY5" fmla="*/ 85725 h 650082"/>
                <a:gd name="connsiteX6" fmla="*/ 7144 w 385762"/>
                <a:gd name="connsiteY6" fmla="*/ 38100 h 650082"/>
                <a:gd name="connsiteX7" fmla="*/ 16669 w 385762"/>
                <a:gd name="connsiteY7" fmla="*/ 14288 h 650082"/>
                <a:gd name="connsiteX8" fmla="*/ 30956 w 385762"/>
                <a:gd name="connsiteY8" fmla="*/ 0 h 650082"/>
                <a:gd name="connsiteX9" fmla="*/ 52387 w 385762"/>
                <a:gd name="connsiteY9" fmla="*/ 0 h 650082"/>
                <a:gd name="connsiteX10" fmla="*/ 69056 w 385762"/>
                <a:gd name="connsiteY10" fmla="*/ 7144 h 650082"/>
                <a:gd name="connsiteX11" fmla="*/ 83344 w 385762"/>
                <a:gd name="connsiteY11" fmla="*/ 26194 h 650082"/>
                <a:gd name="connsiteX12" fmla="*/ 100012 w 385762"/>
                <a:gd name="connsiteY12" fmla="*/ 66675 h 650082"/>
                <a:gd name="connsiteX13" fmla="*/ 128587 w 385762"/>
                <a:gd name="connsiteY13" fmla="*/ 116682 h 650082"/>
                <a:gd name="connsiteX14" fmla="*/ 150019 w 385762"/>
                <a:gd name="connsiteY14" fmla="*/ 135732 h 650082"/>
                <a:gd name="connsiteX15" fmla="*/ 180975 w 385762"/>
                <a:gd name="connsiteY15" fmla="*/ 159544 h 650082"/>
                <a:gd name="connsiteX16" fmla="*/ 207169 w 385762"/>
                <a:gd name="connsiteY16" fmla="*/ 161925 h 650082"/>
                <a:gd name="connsiteX17" fmla="*/ 385762 w 385762"/>
                <a:gd name="connsiteY17" fmla="*/ 538163 h 650082"/>
                <a:gd name="connsiteX18" fmla="*/ 378619 w 385762"/>
                <a:gd name="connsiteY18" fmla="*/ 595313 h 650082"/>
                <a:gd name="connsiteX19" fmla="*/ 366712 w 385762"/>
                <a:gd name="connsiteY19" fmla="*/ 626269 h 650082"/>
                <a:gd name="connsiteX20" fmla="*/ 354806 w 385762"/>
                <a:gd name="connsiteY20" fmla="*/ 645319 h 650082"/>
                <a:gd name="connsiteX21" fmla="*/ 338137 w 385762"/>
                <a:gd name="connsiteY21" fmla="*/ 650082 h 650082"/>
                <a:gd name="connsiteX22" fmla="*/ 309562 w 385762"/>
                <a:gd name="connsiteY22" fmla="*/ 642938 h 650082"/>
                <a:gd name="connsiteX23" fmla="*/ 266700 w 385762"/>
                <a:gd name="connsiteY23" fmla="*/ 611982 h 650082"/>
                <a:gd name="connsiteX24" fmla="*/ 216694 w 385762"/>
                <a:gd name="connsiteY24" fmla="*/ 561975 h 650082"/>
                <a:gd name="connsiteX25" fmla="*/ 142875 w 385762"/>
                <a:gd name="connsiteY25" fmla="*/ 450057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5762" h="650082">
                  <a:moveTo>
                    <a:pt x="142875" y="450057"/>
                  </a:moveTo>
                  <a:lnTo>
                    <a:pt x="97631" y="359569"/>
                  </a:lnTo>
                  <a:lnTo>
                    <a:pt x="57150" y="278607"/>
                  </a:lnTo>
                  <a:lnTo>
                    <a:pt x="14287" y="171450"/>
                  </a:lnTo>
                  <a:lnTo>
                    <a:pt x="2381" y="126207"/>
                  </a:lnTo>
                  <a:lnTo>
                    <a:pt x="0" y="85725"/>
                  </a:lnTo>
                  <a:lnTo>
                    <a:pt x="7144" y="38100"/>
                  </a:lnTo>
                  <a:lnTo>
                    <a:pt x="16669" y="14288"/>
                  </a:lnTo>
                  <a:lnTo>
                    <a:pt x="30956" y="0"/>
                  </a:lnTo>
                  <a:lnTo>
                    <a:pt x="52387" y="0"/>
                  </a:lnTo>
                  <a:lnTo>
                    <a:pt x="69056" y="7144"/>
                  </a:lnTo>
                  <a:lnTo>
                    <a:pt x="83344" y="26194"/>
                  </a:lnTo>
                  <a:lnTo>
                    <a:pt x="100012" y="66675"/>
                  </a:lnTo>
                  <a:lnTo>
                    <a:pt x="128587" y="116682"/>
                  </a:lnTo>
                  <a:lnTo>
                    <a:pt x="150019" y="135732"/>
                  </a:lnTo>
                  <a:lnTo>
                    <a:pt x="180975" y="159544"/>
                  </a:lnTo>
                  <a:lnTo>
                    <a:pt x="207169" y="161925"/>
                  </a:lnTo>
                  <a:lnTo>
                    <a:pt x="385762" y="538163"/>
                  </a:lnTo>
                  <a:lnTo>
                    <a:pt x="378619" y="595313"/>
                  </a:lnTo>
                  <a:lnTo>
                    <a:pt x="366712" y="626269"/>
                  </a:lnTo>
                  <a:lnTo>
                    <a:pt x="354806" y="645319"/>
                  </a:lnTo>
                  <a:lnTo>
                    <a:pt x="338137" y="650082"/>
                  </a:lnTo>
                  <a:lnTo>
                    <a:pt x="309562" y="642938"/>
                  </a:lnTo>
                  <a:lnTo>
                    <a:pt x="266700" y="611982"/>
                  </a:lnTo>
                  <a:lnTo>
                    <a:pt x="216694" y="561975"/>
                  </a:lnTo>
                  <a:lnTo>
                    <a:pt x="142875" y="450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5EF33EDB-F0C9-49A3-ABC6-3D16DDABAE68}"/>
                </a:ext>
              </a:extLst>
            </p:cNvPr>
            <p:cNvSpPr/>
            <p:nvPr/>
          </p:nvSpPr>
          <p:spPr>
            <a:xfrm>
              <a:off x="3860800" y="4587876"/>
              <a:ext cx="4597400" cy="671513"/>
            </a:xfrm>
            <a:custGeom>
              <a:avLst/>
              <a:gdLst>
                <a:gd name="connsiteX0" fmla="*/ 2945940 w 4596825"/>
                <a:gd name="connsiteY0" fmla="*/ 268941 h 670284"/>
                <a:gd name="connsiteX1" fmla="*/ 2619073 w 4596825"/>
                <a:gd name="connsiteY1" fmla="*/ 285492 h 670284"/>
                <a:gd name="connsiteX2" fmla="*/ 2420470 w 4596825"/>
                <a:gd name="connsiteY2" fmla="*/ 302042 h 670284"/>
                <a:gd name="connsiteX3" fmla="*/ 2317031 w 4596825"/>
                <a:gd name="connsiteY3" fmla="*/ 314455 h 670284"/>
                <a:gd name="connsiteX4" fmla="*/ 2130841 w 4596825"/>
                <a:gd name="connsiteY4" fmla="*/ 335142 h 670284"/>
                <a:gd name="connsiteX5" fmla="*/ 1907413 w 4596825"/>
                <a:gd name="connsiteY5" fmla="*/ 364105 h 670284"/>
                <a:gd name="connsiteX6" fmla="*/ 1609509 w 4596825"/>
                <a:gd name="connsiteY6" fmla="*/ 409618 h 670284"/>
                <a:gd name="connsiteX7" fmla="*/ 1179203 w 4596825"/>
                <a:gd name="connsiteY7" fmla="*/ 479957 h 670284"/>
                <a:gd name="connsiteX8" fmla="*/ 1075764 w 4596825"/>
                <a:gd name="connsiteY8" fmla="*/ 504782 h 670284"/>
                <a:gd name="connsiteX9" fmla="*/ 930950 w 4596825"/>
                <a:gd name="connsiteY9" fmla="*/ 537883 h 670284"/>
                <a:gd name="connsiteX10" fmla="*/ 736485 w 4596825"/>
                <a:gd name="connsiteY10" fmla="*/ 575121 h 670284"/>
                <a:gd name="connsiteX11" fmla="*/ 595808 w 4596825"/>
                <a:gd name="connsiteY11" fmla="*/ 608221 h 670284"/>
                <a:gd name="connsiteX12" fmla="*/ 459268 w 4596825"/>
                <a:gd name="connsiteY12" fmla="*/ 653734 h 670284"/>
                <a:gd name="connsiteX13" fmla="*/ 422030 w 4596825"/>
                <a:gd name="connsiteY13" fmla="*/ 670284 h 670284"/>
                <a:gd name="connsiteX14" fmla="*/ 397205 w 4596825"/>
                <a:gd name="connsiteY14" fmla="*/ 662009 h 670284"/>
                <a:gd name="connsiteX15" fmla="*/ 331004 w 4596825"/>
                <a:gd name="connsiteY15" fmla="*/ 620634 h 670284"/>
                <a:gd name="connsiteX16" fmla="*/ 235840 w 4596825"/>
                <a:gd name="connsiteY16" fmla="*/ 529607 h 670284"/>
                <a:gd name="connsiteX17" fmla="*/ 128264 w 4596825"/>
                <a:gd name="connsiteY17" fmla="*/ 417893 h 670284"/>
                <a:gd name="connsiteX18" fmla="*/ 49650 w 4596825"/>
                <a:gd name="connsiteY18" fmla="*/ 335142 h 670284"/>
                <a:gd name="connsiteX19" fmla="*/ 16550 w 4596825"/>
                <a:gd name="connsiteY19" fmla="*/ 297904 h 670284"/>
                <a:gd name="connsiteX20" fmla="*/ 4137 w 4596825"/>
                <a:gd name="connsiteY20" fmla="*/ 268941 h 670284"/>
                <a:gd name="connsiteX21" fmla="*/ 0 w 4596825"/>
                <a:gd name="connsiteY21" fmla="*/ 248254 h 670284"/>
                <a:gd name="connsiteX22" fmla="*/ 8275 w 4596825"/>
                <a:gd name="connsiteY22" fmla="*/ 231703 h 670284"/>
                <a:gd name="connsiteX23" fmla="*/ 33100 w 4596825"/>
                <a:gd name="connsiteY23" fmla="*/ 231703 h 670284"/>
                <a:gd name="connsiteX24" fmla="*/ 62063 w 4596825"/>
                <a:gd name="connsiteY24" fmla="*/ 244116 h 670284"/>
                <a:gd name="connsiteX25" fmla="*/ 128264 w 4596825"/>
                <a:gd name="connsiteY25" fmla="*/ 289629 h 670284"/>
                <a:gd name="connsiteX26" fmla="*/ 182052 w 4596825"/>
                <a:gd name="connsiteY26" fmla="*/ 314455 h 670284"/>
                <a:gd name="connsiteX27" fmla="*/ 215153 w 4596825"/>
                <a:gd name="connsiteY27" fmla="*/ 326867 h 670284"/>
                <a:gd name="connsiteX28" fmla="*/ 264803 w 4596825"/>
                <a:gd name="connsiteY28" fmla="*/ 343417 h 670284"/>
                <a:gd name="connsiteX29" fmla="*/ 318592 w 4596825"/>
                <a:gd name="connsiteY29" fmla="*/ 355830 h 670284"/>
                <a:gd name="connsiteX30" fmla="*/ 372380 w 4596825"/>
                <a:gd name="connsiteY30" fmla="*/ 364105 h 670284"/>
                <a:gd name="connsiteX31" fmla="*/ 446856 w 4596825"/>
                <a:gd name="connsiteY31" fmla="*/ 364105 h 670284"/>
                <a:gd name="connsiteX32" fmla="*/ 550295 w 4596825"/>
                <a:gd name="connsiteY32" fmla="*/ 359968 h 670284"/>
                <a:gd name="connsiteX33" fmla="*/ 633046 w 4596825"/>
                <a:gd name="connsiteY33" fmla="*/ 351693 h 670284"/>
                <a:gd name="connsiteX34" fmla="*/ 707522 w 4596825"/>
                <a:gd name="connsiteY34" fmla="*/ 335142 h 670284"/>
                <a:gd name="connsiteX35" fmla="*/ 922675 w 4596825"/>
                <a:gd name="connsiteY35" fmla="*/ 306179 h 670284"/>
                <a:gd name="connsiteX36" fmla="*/ 1253679 w 4596825"/>
                <a:gd name="connsiteY36" fmla="*/ 260666 h 670284"/>
                <a:gd name="connsiteX37" fmla="*/ 1626059 w 4596825"/>
                <a:gd name="connsiteY37" fmla="*/ 215153 h 670284"/>
                <a:gd name="connsiteX38" fmla="*/ 1861900 w 4596825"/>
                <a:gd name="connsiteY38" fmla="*/ 186190 h 670284"/>
                <a:gd name="connsiteX39" fmla="*/ 2118429 w 4596825"/>
                <a:gd name="connsiteY39" fmla="*/ 153090 h 670284"/>
                <a:gd name="connsiteX40" fmla="*/ 2304619 w 4596825"/>
                <a:gd name="connsiteY40" fmla="*/ 136540 h 670284"/>
                <a:gd name="connsiteX41" fmla="*/ 2548735 w 4596825"/>
                <a:gd name="connsiteY41" fmla="*/ 103439 h 670284"/>
                <a:gd name="connsiteX42" fmla="*/ 2755612 w 4596825"/>
                <a:gd name="connsiteY42" fmla="*/ 82751 h 670284"/>
                <a:gd name="connsiteX43" fmla="*/ 2954215 w 4596825"/>
                <a:gd name="connsiteY43" fmla="*/ 74476 h 670284"/>
                <a:gd name="connsiteX44" fmla="*/ 3136268 w 4596825"/>
                <a:gd name="connsiteY44" fmla="*/ 70339 h 670284"/>
                <a:gd name="connsiteX45" fmla="*/ 3297632 w 4596825"/>
                <a:gd name="connsiteY45" fmla="*/ 62064 h 670284"/>
                <a:gd name="connsiteX46" fmla="*/ 3562436 w 4596825"/>
                <a:gd name="connsiteY46" fmla="*/ 49651 h 670284"/>
                <a:gd name="connsiteX47" fmla="*/ 3831377 w 4596825"/>
                <a:gd name="connsiteY47" fmla="*/ 45513 h 670284"/>
                <a:gd name="connsiteX48" fmla="*/ 3938954 w 4596825"/>
                <a:gd name="connsiteY48" fmla="*/ 28963 h 670284"/>
                <a:gd name="connsiteX49" fmla="*/ 4042392 w 4596825"/>
                <a:gd name="connsiteY49" fmla="*/ 0 h 670284"/>
                <a:gd name="connsiteX50" fmla="*/ 4108593 w 4596825"/>
                <a:gd name="connsiteY50" fmla="*/ 8275 h 670284"/>
                <a:gd name="connsiteX51" fmla="*/ 4278233 w 4596825"/>
                <a:gd name="connsiteY51" fmla="*/ 41376 h 670284"/>
                <a:gd name="connsiteX52" fmla="*/ 4385810 w 4596825"/>
                <a:gd name="connsiteY52" fmla="*/ 66201 h 670284"/>
                <a:gd name="connsiteX53" fmla="*/ 4460286 w 4596825"/>
                <a:gd name="connsiteY53" fmla="*/ 91026 h 670284"/>
                <a:gd name="connsiteX54" fmla="*/ 4526487 w 4596825"/>
                <a:gd name="connsiteY54" fmla="*/ 119989 h 670284"/>
                <a:gd name="connsiteX55" fmla="*/ 4555449 w 4596825"/>
                <a:gd name="connsiteY55" fmla="*/ 136540 h 670284"/>
                <a:gd name="connsiteX56" fmla="*/ 4580275 w 4596825"/>
                <a:gd name="connsiteY56" fmla="*/ 161365 h 670284"/>
                <a:gd name="connsiteX57" fmla="*/ 4592687 w 4596825"/>
                <a:gd name="connsiteY57" fmla="*/ 186190 h 670284"/>
                <a:gd name="connsiteX58" fmla="*/ 4596825 w 4596825"/>
                <a:gd name="connsiteY58" fmla="*/ 211016 h 670284"/>
                <a:gd name="connsiteX59" fmla="*/ 4588550 w 4596825"/>
                <a:gd name="connsiteY59" fmla="*/ 244116 h 670284"/>
                <a:gd name="connsiteX60" fmla="*/ 4563725 w 4596825"/>
                <a:gd name="connsiteY60" fmla="*/ 264804 h 670284"/>
                <a:gd name="connsiteX61" fmla="*/ 4518211 w 4596825"/>
                <a:gd name="connsiteY61" fmla="*/ 289629 h 670284"/>
                <a:gd name="connsiteX62" fmla="*/ 4476836 w 4596825"/>
                <a:gd name="connsiteY62" fmla="*/ 310317 h 670284"/>
                <a:gd name="connsiteX63" fmla="*/ 4365122 w 4596825"/>
                <a:gd name="connsiteY63" fmla="*/ 297904 h 670284"/>
                <a:gd name="connsiteX64" fmla="*/ 4207895 w 4596825"/>
                <a:gd name="connsiteY64" fmla="*/ 277217 h 670284"/>
                <a:gd name="connsiteX65" fmla="*/ 3885165 w 4596825"/>
                <a:gd name="connsiteY65" fmla="*/ 264804 h 670284"/>
                <a:gd name="connsiteX66" fmla="*/ 3417621 w 4596825"/>
                <a:gd name="connsiteY66" fmla="*/ 264804 h 670284"/>
                <a:gd name="connsiteX67" fmla="*/ 2945940 w 4596825"/>
                <a:gd name="connsiteY67" fmla="*/ 268941 h 6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6825" h="670284">
                  <a:moveTo>
                    <a:pt x="2945940" y="268941"/>
                  </a:moveTo>
                  <a:lnTo>
                    <a:pt x="2619073" y="285492"/>
                  </a:lnTo>
                  <a:lnTo>
                    <a:pt x="2420470" y="302042"/>
                  </a:lnTo>
                  <a:lnTo>
                    <a:pt x="2317031" y="314455"/>
                  </a:lnTo>
                  <a:lnTo>
                    <a:pt x="2130841" y="335142"/>
                  </a:lnTo>
                  <a:lnTo>
                    <a:pt x="1907413" y="364105"/>
                  </a:lnTo>
                  <a:lnTo>
                    <a:pt x="1609509" y="409618"/>
                  </a:lnTo>
                  <a:lnTo>
                    <a:pt x="1179203" y="479957"/>
                  </a:lnTo>
                  <a:lnTo>
                    <a:pt x="1075764" y="504782"/>
                  </a:lnTo>
                  <a:lnTo>
                    <a:pt x="930950" y="537883"/>
                  </a:lnTo>
                  <a:lnTo>
                    <a:pt x="736485" y="575121"/>
                  </a:lnTo>
                  <a:lnTo>
                    <a:pt x="595808" y="608221"/>
                  </a:lnTo>
                  <a:lnTo>
                    <a:pt x="459268" y="653734"/>
                  </a:lnTo>
                  <a:lnTo>
                    <a:pt x="422030" y="670284"/>
                  </a:lnTo>
                  <a:lnTo>
                    <a:pt x="397205" y="662009"/>
                  </a:lnTo>
                  <a:lnTo>
                    <a:pt x="331004" y="620634"/>
                  </a:lnTo>
                  <a:lnTo>
                    <a:pt x="235840" y="529607"/>
                  </a:lnTo>
                  <a:lnTo>
                    <a:pt x="128264" y="417893"/>
                  </a:lnTo>
                  <a:lnTo>
                    <a:pt x="49650" y="335142"/>
                  </a:lnTo>
                  <a:lnTo>
                    <a:pt x="16550" y="297904"/>
                  </a:lnTo>
                  <a:lnTo>
                    <a:pt x="4137" y="268941"/>
                  </a:lnTo>
                  <a:lnTo>
                    <a:pt x="0" y="248254"/>
                  </a:lnTo>
                  <a:lnTo>
                    <a:pt x="8275" y="231703"/>
                  </a:lnTo>
                  <a:lnTo>
                    <a:pt x="33100" y="231703"/>
                  </a:lnTo>
                  <a:lnTo>
                    <a:pt x="62063" y="244116"/>
                  </a:lnTo>
                  <a:lnTo>
                    <a:pt x="128264" y="289629"/>
                  </a:lnTo>
                  <a:lnTo>
                    <a:pt x="182052" y="314455"/>
                  </a:lnTo>
                  <a:lnTo>
                    <a:pt x="215153" y="326867"/>
                  </a:lnTo>
                  <a:lnTo>
                    <a:pt x="264803" y="343417"/>
                  </a:lnTo>
                  <a:lnTo>
                    <a:pt x="318592" y="355830"/>
                  </a:lnTo>
                  <a:lnTo>
                    <a:pt x="372380" y="364105"/>
                  </a:lnTo>
                  <a:lnTo>
                    <a:pt x="446856" y="364105"/>
                  </a:lnTo>
                  <a:lnTo>
                    <a:pt x="550295" y="359968"/>
                  </a:lnTo>
                  <a:lnTo>
                    <a:pt x="633046" y="351693"/>
                  </a:lnTo>
                  <a:lnTo>
                    <a:pt x="707522" y="335142"/>
                  </a:lnTo>
                  <a:lnTo>
                    <a:pt x="922675" y="306179"/>
                  </a:lnTo>
                  <a:lnTo>
                    <a:pt x="1253679" y="260666"/>
                  </a:lnTo>
                  <a:lnTo>
                    <a:pt x="1626059" y="215153"/>
                  </a:lnTo>
                  <a:lnTo>
                    <a:pt x="1861900" y="186190"/>
                  </a:lnTo>
                  <a:lnTo>
                    <a:pt x="2118429" y="153090"/>
                  </a:lnTo>
                  <a:lnTo>
                    <a:pt x="2304619" y="136540"/>
                  </a:lnTo>
                  <a:lnTo>
                    <a:pt x="2548735" y="103439"/>
                  </a:lnTo>
                  <a:lnTo>
                    <a:pt x="2755612" y="82751"/>
                  </a:lnTo>
                  <a:lnTo>
                    <a:pt x="2954215" y="74476"/>
                  </a:lnTo>
                  <a:lnTo>
                    <a:pt x="3136268" y="70339"/>
                  </a:lnTo>
                  <a:lnTo>
                    <a:pt x="3297632" y="62064"/>
                  </a:lnTo>
                  <a:lnTo>
                    <a:pt x="3562436" y="49651"/>
                  </a:lnTo>
                  <a:lnTo>
                    <a:pt x="3831377" y="45513"/>
                  </a:lnTo>
                  <a:lnTo>
                    <a:pt x="3938954" y="28963"/>
                  </a:lnTo>
                  <a:lnTo>
                    <a:pt x="4042392" y="0"/>
                  </a:lnTo>
                  <a:lnTo>
                    <a:pt x="4108593" y="8275"/>
                  </a:lnTo>
                  <a:lnTo>
                    <a:pt x="4278233" y="41376"/>
                  </a:lnTo>
                  <a:lnTo>
                    <a:pt x="4385810" y="66201"/>
                  </a:lnTo>
                  <a:lnTo>
                    <a:pt x="4460286" y="91026"/>
                  </a:lnTo>
                  <a:lnTo>
                    <a:pt x="4526487" y="119989"/>
                  </a:lnTo>
                  <a:lnTo>
                    <a:pt x="4555449" y="136540"/>
                  </a:lnTo>
                  <a:lnTo>
                    <a:pt x="4580275" y="161365"/>
                  </a:lnTo>
                  <a:lnTo>
                    <a:pt x="4592687" y="186190"/>
                  </a:lnTo>
                  <a:lnTo>
                    <a:pt x="4596825" y="211016"/>
                  </a:lnTo>
                  <a:lnTo>
                    <a:pt x="4588550" y="244116"/>
                  </a:lnTo>
                  <a:lnTo>
                    <a:pt x="4563725" y="264804"/>
                  </a:lnTo>
                  <a:lnTo>
                    <a:pt x="4518211" y="289629"/>
                  </a:lnTo>
                  <a:lnTo>
                    <a:pt x="4476836" y="310317"/>
                  </a:lnTo>
                  <a:lnTo>
                    <a:pt x="4365122" y="297904"/>
                  </a:lnTo>
                  <a:lnTo>
                    <a:pt x="4207895" y="277217"/>
                  </a:lnTo>
                  <a:lnTo>
                    <a:pt x="3885165" y="264804"/>
                  </a:lnTo>
                  <a:lnTo>
                    <a:pt x="3417621" y="264804"/>
                  </a:lnTo>
                  <a:lnTo>
                    <a:pt x="2945940" y="26894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2203046D-8B1C-4E41-9488-125B3E1465E5}"/>
                </a:ext>
              </a:extLst>
            </p:cNvPr>
            <p:cNvSpPr/>
            <p:nvPr/>
          </p:nvSpPr>
          <p:spPr>
            <a:xfrm>
              <a:off x="4270376" y="3001168"/>
              <a:ext cx="992188" cy="1370013"/>
            </a:xfrm>
            <a:custGeom>
              <a:avLst/>
              <a:gdLst>
                <a:gd name="connsiteX0" fmla="*/ 602457 w 992982"/>
                <a:gd name="connsiteY0" fmla="*/ 666750 h 1369219"/>
                <a:gd name="connsiteX1" fmla="*/ 478632 w 992982"/>
                <a:gd name="connsiteY1" fmla="*/ 864394 h 1369219"/>
                <a:gd name="connsiteX2" fmla="*/ 409575 w 992982"/>
                <a:gd name="connsiteY2" fmla="*/ 978694 h 1369219"/>
                <a:gd name="connsiteX3" fmla="*/ 338138 w 992982"/>
                <a:gd name="connsiteY3" fmla="*/ 1095375 h 1369219"/>
                <a:gd name="connsiteX4" fmla="*/ 297657 w 992982"/>
                <a:gd name="connsiteY4" fmla="*/ 1173956 h 1369219"/>
                <a:gd name="connsiteX5" fmla="*/ 216694 w 992982"/>
                <a:gd name="connsiteY5" fmla="*/ 1369219 h 1369219"/>
                <a:gd name="connsiteX6" fmla="*/ 0 w 992982"/>
                <a:gd name="connsiteY6" fmla="*/ 942975 h 1369219"/>
                <a:gd name="connsiteX7" fmla="*/ 57150 w 992982"/>
                <a:gd name="connsiteY7" fmla="*/ 935831 h 1369219"/>
                <a:gd name="connsiteX8" fmla="*/ 95250 w 992982"/>
                <a:gd name="connsiteY8" fmla="*/ 926306 h 1369219"/>
                <a:gd name="connsiteX9" fmla="*/ 121444 w 992982"/>
                <a:gd name="connsiteY9" fmla="*/ 907256 h 1369219"/>
                <a:gd name="connsiteX10" fmla="*/ 147638 w 992982"/>
                <a:gd name="connsiteY10" fmla="*/ 864394 h 1369219"/>
                <a:gd name="connsiteX11" fmla="*/ 357188 w 992982"/>
                <a:gd name="connsiteY11" fmla="*/ 640556 h 1369219"/>
                <a:gd name="connsiteX12" fmla="*/ 542925 w 992982"/>
                <a:gd name="connsiteY12" fmla="*/ 438150 h 1369219"/>
                <a:gd name="connsiteX13" fmla="*/ 661988 w 992982"/>
                <a:gd name="connsiteY13" fmla="*/ 309563 h 1369219"/>
                <a:gd name="connsiteX14" fmla="*/ 769144 w 992982"/>
                <a:gd name="connsiteY14" fmla="*/ 188119 h 1369219"/>
                <a:gd name="connsiteX15" fmla="*/ 866775 w 992982"/>
                <a:gd name="connsiteY15" fmla="*/ 80963 h 1369219"/>
                <a:gd name="connsiteX16" fmla="*/ 919163 w 992982"/>
                <a:gd name="connsiteY16" fmla="*/ 21431 h 1369219"/>
                <a:gd name="connsiteX17" fmla="*/ 940594 w 992982"/>
                <a:gd name="connsiteY17" fmla="*/ 7144 h 1369219"/>
                <a:gd name="connsiteX18" fmla="*/ 957263 w 992982"/>
                <a:gd name="connsiteY18" fmla="*/ 0 h 1369219"/>
                <a:gd name="connsiteX19" fmla="*/ 973932 w 992982"/>
                <a:gd name="connsiteY19" fmla="*/ 0 h 1369219"/>
                <a:gd name="connsiteX20" fmla="*/ 988219 w 992982"/>
                <a:gd name="connsiteY20" fmla="*/ 4763 h 1369219"/>
                <a:gd name="connsiteX21" fmla="*/ 992982 w 992982"/>
                <a:gd name="connsiteY21" fmla="*/ 16669 h 1369219"/>
                <a:gd name="connsiteX22" fmla="*/ 988219 w 992982"/>
                <a:gd name="connsiteY22" fmla="*/ 42863 h 1369219"/>
                <a:gd name="connsiteX23" fmla="*/ 938213 w 992982"/>
                <a:gd name="connsiteY23" fmla="*/ 121444 h 1369219"/>
                <a:gd name="connsiteX24" fmla="*/ 828675 w 992982"/>
                <a:gd name="connsiteY24" fmla="*/ 297656 h 1369219"/>
                <a:gd name="connsiteX25" fmla="*/ 685800 w 992982"/>
                <a:gd name="connsiteY25" fmla="*/ 538163 h 1369219"/>
                <a:gd name="connsiteX26" fmla="*/ 602457 w 992982"/>
                <a:gd name="connsiteY26" fmla="*/ 666750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2982" h="1369219">
                  <a:moveTo>
                    <a:pt x="602457" y="666750"/>
                  </a:moveTo>
                  <a:lnTo>
                    <a:pt x="478632" y="864394"/>
                  </a:lnTo>
                  <a:lnTo>
                    <a:pt x="409575" y="978694"/>
                  </a:lnTo>
                  <a:lnTo>
                    <a:pt x="338138" y="1095375"/>
                  </a:lnTo>
                  <a:lnTo>
                    <a:pt x="297657" y="1173956"/>
                  </a:lnTo>
                  <a:lnTo>
                    <a:pt x="216694" y="1369219"/>
                  </a:lnTo>
                  <a:lnTo>
                    <a:pt x="0" y="942975"/>
                  </a:lnTo>
                  <a:lnTo>
                    <a:pt x="57150" y="935831"/>
                  </a:lnTo>
                  <a:lnTo>
                    <a:pt x="95250" y="926306"/>
                  </a:lnTo>
                  <a:lnTo>
                    <a:pt x="121444" y="907256"/>
                  </a:lnTo>
                  <a:lnTo>
                    <a:pt x="147638" y="864394"/>
                  </a:lnTo>
                  <a:lnTo>
                    <a:pt x="357188" y="640556"/>
                  </a:lnTo>
                  <a:lnTo>
                    <a:pt x="542925" y="438150"/>
                  </a:lnTo>
                  <a:lnTo>
                    <a:pt x="661988" y="309563"/>
                  </a:lnTo>
                  <a:lnTo>
                    <a:pt x="769144" y="188119"/>
                  </a:lnTo>
                  <a:lnTo>
                    <a:pt x="866775" y="80963"/>
                  </a:lnTo>
                  <a:lnTo>
                    <a:pt x="919163" y="21431"/>
                  </a:lnTo>
                  <a:lnTo>
                    <a:pt x="940594" y="7144"/>
                  </a:lnTo>
                  <a:lnTo>
                    <a:pt x="957263" y="0"/>
                  </a:lnTo>
                  <a:lnTo>
                    <a:pt x="973932" y="0"/>
                  </a:lnTo>
                  <a:lnTo>
                    <a:pt x="988219" y="4763"/>
                  </a:lnTo>
                  <a:lnTo>
                    <a:pt x="992982" y="16669"/>
                  </a:lnTo>
                  <a:lnTo>
                    <a:pt x="988219" y="42863"/>
                  </a:lnTo>
                  <a:lnTo>
                    <a:pt x="938213" y="121444"/>
                  </a:lnTo>
                  <a:lnTo>
                    <a:pt x="828675" y="297656"/>
                  </a:lnTo>
                  <a:lnTo>
                    <a:pt x="685800" y="538163"/>
                  </a:lnTo>
                  <a:lnTo>
                    <a:pt x="602457" y="666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18FEA6F7-A915-4768-B415-4D1A8C249CE5}"/>
                </a:ext>
              </a:extLst>
            </p:cNvPr>
            <p:cNvSpPr/>
            <p:nvPr/>
          </p:nvSpPr>
          <p:spPr>
            <a:xfrm>
              <a:off x="5108577" y="1437481"/>
              <a:ext cx="1382713" cy="1487487"/>
            </a:xfrm>
            <a:custGeom>
              <a:avLst/>
              <a:gdLst>
                <a:gd name="connsiteX0" fmla="*/ 1097757 w 1383507"/>
                <a:gd name="connsiteY0" fmla="*/ 595312 h 1488281"/>
                <a:gd name="connsiteX1" fmla="*/ 895350 w 1383507"/>
                <a:gd name="connsiteY1" fmla="*/ 819150 h 1488281"/>
                <a:gd name="connsiteX2" fmla="*/ 802482 w 1383507"/>
                <a:gd name="connsiteY2" fmla="*/ 914400 h 1488281"/>
                <a:gd name="connsiteX3" fmla="*/ 631032 w 1383507"/>
                <a:gd name="connsiteY3" fmla="*/ 1066800 h 1488281"/>
                <a:gd name="connsiteX4" fmla="*/ 492919 w 1383507"/>
                <a:gd name="connsiteY4" fmla="*/ 1171575 h 1488281"/>
                <a:gd name="connsiteX5" fmla="*/ 340519 w 1383507"/>
                <a:gd name="connsiteY5" fmla="*/ 1288256 h 1488281"/>
                <a:gd name="connsiteX6" fmla="*/ 164307 w 1383507"/>
                <a:gd name="connsiteY6" fmla="*/ 1407319 h 1488281"/>
                <a:gd name="connsiteX7" fmla="*/ 57150 w 1383507"/>
                <a:gd name="connsiteY7" fmla="*/ 1478756 h 1488281"/>
                <a:gd name="connsiteX8" fmla="*/ 35719 w 1383507"/>
                <a:gd name="connsiteY8" fmla="*/ 1488281 h 1488281"/>
                <a:gd name="connsiteX9" fmla="*/ 9525 w 1383507"/>
                <a:gd name="connsiteY9" fmla="*/ 1488281 h 1488281"/>
                <a:gd name="connsiteX10" fmla="*/ 0 w 1383507"/>
                <a:gd name="connsiteY10" fmla="*/ 1476375 h 1488281"/>
                <a:gd name="connsiteX11" fmla="*/ 2382 w 1383507"/>
                <a:gd name="connsiteY11" fmla="*/ 1459706 h 1488281"/>
                <a:gd name="connsiteX12" fmla="*/ 23813 w 1383507"/>
                <a:gd name="connsiteY12" fmla="*/ 1423987 h 1488281"/>
                <a:gd name="connsiteX13" fmla="*/ 119063 w 1383507"/>
                <a:gd name="connsiteY13" fmla="*/ 1333500 h 1488281"/>
                <a:gd name="connsiteX14" fmla="*/ 230982 w 1383507"/>
                <a:gd name="connsiteY14" fmla="*/ 1223962 h 1488281"/>
                <a:gd name="connsiteX15" fmla="*/ 350044 w 1383507"/>
                <a:gd name="connsiteY15" fmla="*/ 1109662 h 1488281"/>
                <a:gd name="connsiteX16" fmla="*/ 447675 w 1383507"/>
                <a:gd name="connsiteY16" fmla="*/ 1012031 h 1488281"/>
                <a:gd name="connsiteX17" fmla="*/ 557213 w 1383507"/>
                <a:gd name="connsiteY17" fmla="*/ 897731 h 1488281"/>
                <a:gd name="connsiteX18" fmla="*/ 683419 w 1383507"/>
                <a:gd name="connsiteY18" fmla="*/ 757237 h 1488281"/>
                <a:gd name="connsiteX19" fmla="*/ 754857 w 1383507"/>
                <a:gd name="connsiteY19" fmla="*/ 664369 h 1488281"/>
                <a:gd name="connsiteX20" fmla="*/ 835819 w 1383507"/>
                <a:gd name="connsiteY20" fmla="*/ 547687 h 1488281"/>
                <a:gd name="connsiteX21" fmla="*/ 933450 w 1383507"/>
                <a:gd name="connsiteY21" fmla="*/ 392906 h 1488281"/>
                <a:gd name="connsiteX22" fmla="*/ 1019175 w 1383507"/>
                <a:gd name="connsiteY22" fmla="*/ 257175 h 1488281"/>
                <a:gd name="connsiteX23" fmla="*/ 1028700 w 1383507"/>
                <a:gd name="connsiteY23" fmla="*/ 228600 h 1488281"/>
                <a:gd name="connsiteX24" fmla="*/ 1028700 w 1383507"/>
                <a:gd name="connsiteY24" fmla="*/ 190500 h 1488281"/>
                <a:gd name="connsiteX25" fmla="*/ 1021557 w 1383507"/>
                <a:gd name="connsiteY25" fmla="*/ 154781 h 1488281"/>
                <a:gd name="connsiteX26" fmla="*/ 997744 w 1383507"/>
                <a:gd name="connsiteY26" fmla="*/ 114300 h 1488281"/>
                <a:gd name="connsiteX27" fmla="*/ 959644 w 1383507"/>
                <a:gd name="connsiteY27" fmla="*/ 69056 h 1488281"/>
                <a:gd name="connsiteX28" fmla="*/ 950119 w 1383507"/>
                <a:gd name="connsiteY28" fmla="*/ 52387 h 1488281"/>
                <a:gd name="connsiteX29" fmla="*/ 942975 w 1383507"/>
                <a:gd name="connsiteY29" fmla="*/ 26194 h 1488281"/>
                <a:gd name="connsiteX30" fmla="*/ 947738 w 1383507"/>
                <a:gd name="connsiteY30" fmla="*/ 4762 h 1488281"/>
                <a:gd name="connsiteX31" fmla="*/ 962025 w 1383507"/>
                <a:gd name="connsiteY31" fmla="*/ 0 h 1488281"/>
                <a:gd name="connsiteX32" fmla="*/ 983457 w 1383507"/>
                <a:gd name="connsiteY32" fmla="*/ 7144 h 1488281"/>
                <a:gd name="connsiteX33" fmla="*/ 1040607 w 1383507"/>
                <a:gd name="connsiteY33" fmla="*/ 28575 h 1488281"/>
                <a:gd name="connsiteX34" fmla="*/ 1119188 w 1383507"/>
                <a:gd name="connsiteY34" fmla="*/ 59531 h 1488281"/>
                <a:gd name="connsiteX35" fmla="*/ 1188244 w 1383507"/>
                <a:gd name="connsiteY35" fmla="*/ 88106 h 1488281"/>
                <a:gd name="connsiteX36" fmla="*/ 1243013 w 1383507"/>
                <a:gd name="connsiteY36" fmla="*/ 119062 h 1488281"/>
                <a:gd name="connsiteX37" fmla="*/ 1316832 w 1383507"/>
                <a:gd name="connsiteY37" fmla="*/ 166687 h 1488281"/>
                <a:gd name="connsiteX38" fmla="*/ 1350169 w 1383507"/>
                <a:gd name="connsiteY38" fmla="*/ 200025 h 1488281"/>
                <a:gd name="connsiteX39" fmla="*/ 1371600 w 1383507"/>
                <a:gd name="connsiteY39" fmla="*/ 223837 h 1488281"/>
                <a:gd name="connsiteX40" fmla="*/ 1383507 w 1383507"/>
                <a:gd name="connsiteY40" fmla="*/ 252412 h 1488281"/>
                <a:gd name="connsiteX41" fmla="*/ 1378744 w 1383507"/>
                <a:gd name="connsiteY41" fmla="*/ 271462 h 1488281"/>
                <a:gd name="connsiteX42" fmla="*/ 1097757 w 1383507"/>
                <a:gd name="connsiteY42" fmla="*/ 595312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3507" h="1488281">
                  <a:moveTo>
                    <a:pt x="1097757" y="595312"/>
                  </a:moveTo>
                  <a:lnTo>
                    <a:pt x="895350" y="819150"/>
                  </a:lnTo>
                  <a:lnTo>
                    <a:pt x="802482" y="914400"/>
                  </a:lnTo>
                  <a:lnTo>
                    <a:pt x="631032" y="1066800"/>
                  </a:lnTo>
                  <a:lnTo>
                    <a:pt x="492919" y="1171575"/>
                  </a:lnTo>
                  <a:lnTo>
                    <a:pt x="340519" y="1288256"/>
                  </a:lnTo>
                  <a:lnTo>
                    <a:pt x="164307" y="1407319"/>
                  </a:lnTo>
                  <a:lnTo>
                    <a:pt x="57150" y="1478756"/>
                  </a:lnTo>
                  <a:lnTo>
                    <a:pt x="35719" y="1488281"/>
                  </a:lnTo>
                  <a:lnTo>
                    <a:pt x="9525" y="1488281"/>
                  </a:lnTo>
                  <a:lnTo>
                    <a:pt x="0" y="1476375"/>
                  </a:lnTo>
                  <a:lnTo>
                    <a:pt x="2382" y="1459706"/>
                  </a:lnTo>
                  <a:lnTo>
                    <a:pt x="23813" y="1423987"/>
                  </a:lnTo>
                  <a:lnTo>
                    <a:pt x="119063" y="1333500"/>
                  </a:lnTo>
                  <a:lnTo>
                    <a:pt x="230982" y="1223962"/>
                  </a:lnTo>
                  <a:lnTo>
                    <a:pt x="350044" y="1109662"/>
                  </a:lnTo>
                  <a:lnTo>
                    <a:pt x="447675" y="1012031"/>
                  </a:lnTo>
                  <a:lnTo>
                    <a:pt x="557213" y="897731"/>
                  </a:lnTo>
                  <a:lnTo>
                    <a:pt x="683419" y="757237"/>
                  </a:lnTo>
                  <a:lnTo>
                    <a:pt x="754857" y="664369"/>
                  </a:lnTo>
                  <a:lnTo>
                    <a:pt x="835819" y="547687"/>
                  </a:lnTo>
                  <a:lnTo>
                    <a:pt x="933450" y="392906"/>
                  </a:lnTo>
                  <a:lnTo>
                    <a:pt x="1019175" y="257175"/>
                  </a:lnTo>
                  <a:lnTo>
                    <a:pt x="1028700" y="228600"/>
                  </a:lnTo>
                  <a:lnTo>
                    <a:pt x="1028700" y="190500"/>
                  </a:lnTo>
                  <a:lnTo>
                    <a:pt x="1021557" y="154781"/>
                  </a:lnTo>
                  <a:lnTo>
                    <a:pt x="997744" y="114300"/>
                  </a:lnTo>
                  <a:lnTo>
                    <a:pt x="959644" y="69056"/>
                  </a:lnTo>
                  <a:lnTo>
                    <a:pt x="950119" y="52387"/>
                  </a:lnTo>
                  <a:lnTo>
                    <a:pt x="942975" y="26194"/>
                  </a:lnTo>
                  <a:lnTo>
                    <a:pt x="947738" y="4762"/>
                  </a:lnTo>
                  <a:lnTo>
                    <a:pt x="962025" y="0"/>
                  </a:lnTo>
                  <a:lnTo>
                    <a:pt x="983457" y="7144"/>
                  </a:lnTo>
                  <a:lnTo>
                    <a:pt x="1040607" y="28575"/>
                  </a:lnTo>
                  <a:lnTo>
                    <a:pt x="1119188" y="59531"/>
                  </a:lnTo>
                  <a:lnTo>
                    <a:pt x="1188244" y="88106"/>
                  </a:lnTo>
                  <a:lnTo>
                    <a:pt x="1243013" y="119062"/>
                  </a:lnTo>
                  <a:lnTo>
                    <a:pt x="1316832" y="166687"/>
                  </a:lnTo>
                  <a:lnTo>
                    <a:pt x="1350169" y="200025"/>
                  </a:lnTo>
                  <a:lnTo>
                    <a:pt x="1371600" y="223837"/>
                  </a:lnTo>
                  <a:lnTo>
                    <a:pt x="1383507" y="252412"/>
                  </a:lnTo>
                  <a:lnTo>
                    <a:pt x="1378744" y="271462"/>
                  </a:lnTo>
                  <a:lnTo>
                    <a:pt x="1097757" y="5953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FD7F926F-066C-44D3-87B0-374BAB986B53}"/>
                </a:ext>
              </a:extLst>
            </p:cNvPr>
            <p:cNvSpPr/>
            <p:nvPr/>
          </p:nvSpPr>
          <p:spPr>
            <a:xfrm rot="16200000">
              <a:off x="4995070" y="3047207"/>
              <a:ext cx="2008188" cy="276225"/>
            </a:xfrm>
            <a:custGeom>
              <a:avLst/>
              <a:gdLst>
                <a:gd name="connsiteX0" fmla="*/ 1026319 w 2007394"/>
                <a:gd name="connsiteY0" fmla="*/ 250031 h 276225"/>
                <a:gd name="connsiteX1" fmla="*/ 238125 w 2007394"/>
                <a:gd name="connsiteY1" fmla="*/ 252412 h 276225"/>
                <a:gd name="connsiteX2" fmla="*/ 114300 w 2007394"/>
                <a:gd name="connsiteY2" fmla="*/ 276225 h 276225"/>
                <a:gd name="connsiteX3" fmla="*/ 85725 w 2007394"/>
                <a:gd name="connsiteY3" fmla="*/ 257175 h 276225"/>
                <a:gd name="connsiteX4" fmla="*/ 54769 w 2007394"/>
                <a:gd name="connsiteY4" fmla="*/ 233362 h 276225"/>
                <a:gd name="connsiteX5" fmla="*/ 23812 w 2007394"/>
                <a:gd name="connsiteY5" fmla="*/ 197643 h 276225"/>
                <a:gd name="connsiteX6" fmla="*/ 9525 w 2007394"/>
                <a:gd name="connsiteY6" fmla="*/ 178593 h 276225"/>
                <a:gd name="connsiteX7" fmla="*/ 0 w 2007394"/>
                <a:gd name="connsiteY7" fmla="*/ 159543 h 276225"/>
                <a:gd name="connsiteX8" fmla="*/ 4762 w 2007394"/>
                <a:gd name="connsiteY8" fmla="*/ 140493 h 276225"/>
                <a:gd name="connsiteX9" fmla="*/ 26194 w 2007394"/>
                <a:gd name="connsiteY9" fmla="*/ 116681 h 276225"/>
                <a:gd name="connsiteX10" fmla="*/ 64294 w 2007394"/>
                <a:gd name="connsiteY10" fmla="*/ 95250 h 276225"/>
                <a:gd name="connsiteX11" fmla="*/ 152400 w 2007394"/>
                <a:gd name="connsiteY11" fmla="*/ 64293 h 276225"/>
                <a:gd name="connsiteX12" fmla="*/ 230981 w 2007394"/>
                <a:gd name="connsiteY12" fmla="*/ 42862 h 276225"/>
                <a:gd name="connsiteX13" fmla="*/ 290512 w 2007394"/>
                <a:gd name="connsiteY13" fmla="*/ 26193 h 276225"/>
                <a:gd name="connsiteX14" fmla="*/ 366712 w 2007394"/>
                <a:gd name="connsiteY14" fmla="*/ 9525 h 276225"/>
                <a:gd name="connsiteX15" fmla="*/ 400050 w 2007394"/>
                <a:gd name="connsiteY15" fmla="*/ 7143 h 276225"/>
                <a:gd name="connsiteX16" fmla="*/ 511969 w 2007394"/>
                <a:gd name="connsiteY16" fmla="*/ 4762 h 276225"/>
                <a:gd name="connsiteX17" fmla="*/ 523875 w 2007394"/>
                <a:gd name="connsiteY17" fmla="*/ 9525 h 276225"/>
                <a:gd name="connsiteX18" fmla="*/ 550069 w 2007394"/>
                <a:gd name="connsiteY18" fmla="*/ 19050 h 276225"/>
                <a:gd name="connsiteX19" fmla="*/ 581025 w 2007394"/>
                <a:gd name="connsiteY19" fmla="*/ 30956 h 276225"/>
                <a:gd name="connsiteX20" fmla="*/ 628650 w 2007394"/>
                <a:gd name="connsiteY20" fmla="*/ 40481 h 276225"/>
                <a:gd name="connsiteX21" fmla="*/ 692944 w 2007394"/>
                <a:gd name="connsiteY21" fmla="*/ 47625 h 276225"/>
                <a:gd name="connsiteX22" fmla="*/ 781050 w 2007394"/>
                <a:gd name="connsiteY22" fmla="*/ 50006 h 276225"/>
                <a:gd name="connsiteX23" fmla="*/ 1019175 w 2007394"/>
                <a:gd name="connsiteY23" fmla="*/ 50006 h 276225"/>
                <a:gd name="connsiteX24" fmla="*/ 1393031 w 2007394"/>
                <a:gd name="connsiteY24" fmla="*/ 50006 h 276225"/>
                <a:gd name="connsiteX25" fmla="*/ 1702594 w 2007394"/>
                <a:gd name="connsiteY25" fmla="*/ 50006 h 276225"/>
                <a:gd name="connsiteX26" fmla="*/ 1759744 w 2007394"/>
                <a:gd name="connsiteY26" fmla="*/ 50006 h 276225"/>
                <a:gd name="connsiteX27" fmla="*/ 1783556 w 2007394"/>
                <a:gd name="connsiteY27" fmla="*/ 45243 h 276225"/>
                <a:gd name="connsiteX28" fmla="*/ 1843087 w 2007394"/>
                <a:gd name="connsiteY28" fmla="*/ 0 h 276225"/>
                <a:gd name="connsiteX29" fmla="*/ 2007394 w 2007394"/>
                <a:gd name="connsiteY29" fmla="*/ 123825 h 276225"/>
                <a:gd name="connsiteX30" fmla="*/ 1871662 w 2007394"/>
                <a:gd name="connsiteY30" fmla="*/ 190500 h 276225"/>
                <a:gd name="connsiteX31" fmla="*/ 1752600 w 2007394"/>
                <a:gd name="connsiteY31" fmla="*/ 252412 h 276225"/>
                <a:gd name="connsiteX32" fmla="*/ 1333500 w 2007394"/>
                <a:gd name="connsiteY32" fmla="*/ 252412 h 276225"/>
                <a:gd name="connsiteX33" fmla="*/ 1026319 w 2007394"/>
                <a:gd name="connsiteY33" fmla="*/ 250031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7394" h="276225">
                  <a:moveTo>
                    <a:pt x="1026319" y="250031"/>
                  </a:moveTo>
                  <a:lnTo>
                    <a:pt x="238125" y="252412"/>
                  </a:lnTo>
                  <a:lnTo>
                    <a:pt x="114300" y="276225"/>
                  </a:lnTo>
                  <a:lnTo>
                    <a:pt x="85725" y="257175"/>
                  </a:lnTo>
                  <a:lnTo>
                    <a:pt x="54769" y="233362"/>
                  </a:lnTo>
                  <a:lnTo>
                    <a:pt x="23812" y="197643"/>
                  </a:lnTo>
                  <a:lnTo>
                    <a:pt x="9525" y="178593"/>
                  </a:lnTo>
                  <a:lnTo>
                    <a:pt x="0" y="159543"/>
                  </a:lnTo>
                  <a:lnTo>
                    <a:pt x="4762" y="140493"/>
                  </a:lnTo>
                  <a:lnTo>
                    <a:pt x="26194" y="116681"/>
                  </a:lnTo>
                  <a:lnTo>
                    <a:pt x="64294" y="95250"/>
                  </a:lnTo>
                  <a:lnTo>
                    <a:pt x="152400" y="64293"/>
                  </a:lnTo>
                  <a:lnTo>
                    <a:pt x="230981" y="42862"/>
                  </a:lnTo>
                  <a:lnTo>
                    <a:pt x="290512" y="26193"/>
                  </a:lnTo>
                  <a:lnTo>
                    <a:pt x="366712" y="9525"/>
                  </a:lnTo>
                  <a:lnTo>
                    <a:pt x="400050" y="7143"/>
                  </a:lnTo>
                  <a:lnTo>
                    <a:pt x="511969" y="4762"/>
                  </a:lnTo>
                  <a:lnTo>
                    <a:pt x="523875" y="9525"/>
                  </a:lnTo>
                  <a:lnTo>
                    <a:pt x="550069" y="19050"/>
                  </a:lnTo>
                  <a:lnTo>
                    <a:pt x="581025" y="30956"/>
                  </a:lnTo>
                  <a:lnTo>
                    <a:pt x="628650" y="40481"/>
                  </a:lnTo>
                  <a:lnTo>
                    <a:pt x="692944" y="47625"/>
                  </a:lnTo>
                  <a:lnTo>
                    <a:pt x="781050" y="50006"/>
                  </a:lnTo>
                  <a:lnTo>
                    <a:pt x="1019175" y="50006"/>
                  </a:lnTo>
                  <a:lnTo>
                    <a:pt x="1393031" y="50006"/>
                  </a:lnTo>
                  <a:lnTo>
                    <a:pt x="1702594" y="50006"/>
                  </a:lnTo>
                  <a:lnTo>
                    <a:pt x="1759744" y="50006"/>
                  </a:lnTo>
                  <a:lnTo>
                    <a:pt x="1783556" y="45243"/>
                  </a:lnTo>
                  <a:lnTo>
                    <a:pt x="1843087" y="0"/>
                  </a:lnTo>
                  <a:lnTo>
                    <a:pt x="2007394" y="123825"/>
                  </a:lnTo>
                  <a:lnTo>
                    <a:pt x="1871662" y="190500"/>
                  </a:lnTo>
                  <a:lnTo>
                    <a:pt x="1752600" y="252412"/>
                  </a:lnTo>
                  <a:lnTo>
                    <a:pt x="1333500" y="252412"/>
                  </a:lnTo>
                  <a:lnTo>
                    <a:pt x="1026319" y="2500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B441BDB-4DE0-48AA-8B82-B1B9942BEF0C}"/>
                </a:ext>
              </a:extLst>
            </p:cNvPr>
            <p:cNvSpPr/>
            <p:nvPr/>
          </p:nvSpPr>
          <p:spPr>
            <a:xfrm>
              <a:off x="6815140" y="1514476"/>
              <a:ext cx="593725" cy="741363"/>
            </a:xfrm>
            <a:custGeom>
              <a:avLst/>
              <a:gdLst>
                <a:gd name="connsiteX0" fmla="*/ 314325 w 592931"/>
                <a:gd name="connsiteY0" fmla="*/ 485775 h 740569"/>
                <a:gd name="connsiteX1" fmla="*/ 130968 w 592931"/>
                <a:gd name="connsiteY1" fmla="*/ 719138 h 740569"/>
                <a:gd name="connsiteX2" fmla="*/ 0 w 592931"/>
                <a:gd name="connsiteY2" fmla="*/ 740569 h 740569"/>
                <a:gd name="connsiteX3" fmla="*/ 95250 w 592931"/>
                <a:gd name="connsiteY3" fmla="*/ 504825 h 740569"/>
                <a:gd name="connsiteX4" fmla="*/ 178593 w 592931"/>
                <a:gd name="connsiteY4" fmla="*/ 307181 h 740569"/>
                <a:gd name="connsiteX5" fmla="*/ 211931 w 592931"/>
                <a:gd name="connsiteY5" fmla="*/ 226219 h 740569"/>
                <a:gd name="connsiteX6" fmla="*/ 216693 w 592931"/>
                <a:gd name="connsiteY6" fmla="*/ 200025 h 740569"/>
                <a:gd name="connsiteX7" fmla="*/ 214312 w 592931"/>
                <a:gd name="connsiteY7" fmla="*/ 169069 h 740569"/>
                <a:gd name="connsiteX8" fmla="*/ 202406 w 592931"/>
                <a:gd name="connsiteY8" fmla="*/ 135731 h 740569"/>
                <a:gd name="connsiteX9" fmla="*/ 171450 w 592931"/>
                <a:gd name="connsiteY9" fmla="*/ 95250 h 740569"/>
                <a:gd name="connsiteX10" fmla="*/ 147637 w 592931"/>
                <a:gd name="connsiteY10" fmla="*/ 71438 h 740569"/>
                <a:gd name="connsiteX11" fmla="*/ 138112 w 592931"/>
                <a:gd name="connsiteY11" fmla="*/ 54769 h 740569"/>
                <a:gd name="connsiteX12" fmla="*/ 133350 w 592931"/>
                <a:gd name="connsiteY12" fmla="*/ 42863 h 740569"/>
                <a:gd name="connsiteX13" fmla="*/ 128587 w 592931"/>
                <a:gd name="connsiteY13" fmla="*/ 19050 h 740569"/>
                <a:gd name="connsiteX14" fmla="*/ 130968 w 592931"/>
                <a:gd name="connsiteY14" fmla="*/ 4763 h 740569"/>
                <a:gd name="connsiteX15" fmla="*/ 140493 w 592931"/>
                <a:gd name="connsiteY15" fmla="*/ 0 h 740569"/>
                <a:gd name="connsiteX16" fmla="*/ 152400 w 592931"/>
                <a:gd name="connsiteY16" fmla="*/ 0 h 740569"/>
                <a:gd name="connsiteX17" fmla="*/ 178593 w 592931"/>
                <a:gd name="connsiteY17" fmla="*/ 9525 h 740569"/>
                <a:gd name="connsiteX18" fmla="*/ 219075 w 592931"/>
                <a:gd name="connsiteY18" fmla="*/ 23813 h 740569"/>
                <a:gd name="connsiteX19" fmla="*/ 304800 w 592931"/>
                <a:gd name="connsiteY19" fmla="*/ 45244 h 740569"/>
                <a:gd name="connsiteX20" fmla="*/ 371475 w 592931"/>
                <a:gd name="connsiteY20" fmla="*/ 66675 h 740569"/>
                <a:gd name="connsiteX21" fmla="*/ 426243 w 592931"/>
                <a:gd name="connsiteY21" fmla="*/ 83344 h 740569"/>
                <a:gd name="connsiteX22" fmla="*/ 478631 w 592931"/>
                <a:gd name="connsiteY22" fmla="*/ 102394 h 740569"/>
                <a:gd name="connsiteX23" fmla="*/ 511968 w 592931"/>
                <a:gd name="connsiteY23" fmla="*/ 116681 h 740569"/>
                <a:gd name="connsiteX24" fmla="*/ 542925 w 592931"/>
                <a:gd name="connsiteY24" fmla="*/ 135731 h 740569"/>
                <a:gd name="connsiteX25" fmla="*/ 564356 w 592931"/>
                <a:gd name="connsiteY25" fmla="*/ 157163 h 740569"/>
                <a:gd name="connsiteX26" fmla="*/ 581025 w 592931"/>
                <a:gd name="connsiteY26" fmla="*/ 183356 h 740569"/>
                <a:gd name="connsiteX27" fmla="*/ 592931 w 592931"/>
                <a:gd name="connsiteY27" fmla="*/ 219075 h 740569"/>
                <a:gd name="connsiteX28" fmla="*/ 592931 w 592931"/>
                <a:gd name="connsiteY28" fmla="*/ 235744 h 740569"/>
                <a:gd name="connsiteX29" fmla="*/ 578643 w 592931"/>
                <a:gd name="connsiteY29" fmla="*/ 250031 h 740569"/>
                <a:gd name="connsiteX30" fmla="*/ 528637 w 592931"/>
                <a:gd name="connsiteY30" fmla="*/ 276225 h 740569"/>
                <a:gd name="connsiteX31" fmla="*/ 464343 w 592931"/>
                <a:gd name="connsiteY31" fmla="*/ 297656 h 740569"/>
                <a:gd name="connsiteX32" fmla="*/ 426243 w 592931"/>
                <a:gd name="connsiteY32" fmla="*/ 309563 h 740569"/>
                <a:gd name="connsiteX33" fmla="*/ 314325 w 592931"/>
                <a:gd name="connsiteY33" fmla="*/ 485775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2931" h="740569">
                  <a:moveTo>
                    <a:pt x="314325" y="485775"/>
                  </a:moveTo>
                  <a:lnTo>
                    <a:pt x="130968" y="719138"/>
                  </a:lnTo>
                  <a:lnTo>
                    <a:pt x="0" y="740569"/>
                  </a:lnTo>
                  <a:lnTo>
                    <a:pt x="95250" y="504825"/>
                  </a:lnTo>
                  <a:lnTo>
                    <a:pt x="178593" y="307181"/>
                  </a:lnTo>
                  <a:lnTo>
                    <a:pt x="211931" y="226219"/>
                  </a:lnTo>
                  <a:lnTo>
                    <a:pt x="216693" y="200025"/>
                  </a:lnTo>
                  <a:lnTo>
                    <a:pt x="214312" y="169069"/>
                  </a:lnTo>
                  <a:lnTo>
                    <a:pt x="202406" y="135731"/>
                  </a:lnTo>
                  <a:lnTo>
                    <a:pt x="171450" y="95250"/>
                  </a:lnTo>
                  <a:lnTo>
                    <a:pt x="147637" y="71438"/>
                  </a:lnTo>
                  <a:lnTo>
                    <a:pt x="138112" y="54769"/>
                  </a:lnTo>
                  <a:lnTo>
                    <a:pt x="133350" y="42863"/>
                  </a:lnTo>
                  <a:lnTo>
                    <a:pt x="128587" y="19050"/>
                  </a:lnTo>
                  <a:lnTo>
                    <a:pt x="130968" y="4763"/>
                  </a:lnTo>
                  <a:lnTo>
                    <a:pt x="140493" y="0"/>
                  </a:lnTo>
                  <a:lnTo>
                    <a:pt x="152400" y="0"/>
                  </a:lnTo>
                  <a:lnTo>
                    <a:pt x="178593" y="9525"/>
                  </a:lnTo>
                  <a:lnTo>
                    <a:pt x="219075" y="23813"/>
                  </a:lnTo>
                  <a:lnTo>
                    <a:pt x="304800" y="45244"/>
                  </a:lnTo>
                  <a:lnTo>
                    <a:pt x="371475" y="66675"/>
                  </a:lnTo>
                  <a:lnTo>
                    <a:pt x="426243" y="83344"/>
                  </a:lnTo>
                  <a:lnTo>
                    <a:pt x="478631" y="102394"/>
                  </a:lnTo>
                  <a:lnTo>
                    <a:pt x="511968" y="116681"/>
                  </a:lnTo>
                  <a:lnTo>
                    <a:pt x="542925" y="135731"/>
                  </a:lnTo>
                  <a:lnTo>
                    <a:pt x="564356" y="157163"/>
                  </a:lnTo>
                  <a:lnTo>
                    <a:pt x="581025" y="183356"/>
                  </a:lnTo>
                  <a:lnTo>
                    <a:pt x="592931" y="219075"/>
                  </a:lnTo>
                  <a:lnTo>
                    <a:pt x="592931" y="235744"/>
                  </a:lnTo>
                  <a:lnTo>
                    <a:pt x="578643" y="250031"/>
                  </a:lnTo>
                  <a:lnTo>
                    <a:pt x="528637" y="276225"/>
                  </a:lnTo>
                  <a:lnTo>
                    <a:pt x="464343" y="297656"/>
                  </a:lnTo>
                  <a:lnTo>
                    <a:pt x="426243" y="309563"/>
                  </a:lnTo>
                  <a:lnTo>
                    <a:pt x="314325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3983352D-8AB0-48F7-9C8C-53F064016297}"/>
                </a:ext>
              </a:extLst>
            </p:cNvPr>
            <p:cNvSpPr/>
            <p:nvPr/>
          </p:nvSpPr>
          <p:spPr>
            <a:xfrm>
              <a:off x="5972177" y="1976438"/>
              <a:ext cx="2098675" cy="482600"/>
            </a:xfrm>
            <a:custGeom>
              <a:avLst/>
              <a:gdLst>
                <a:gd name="connsiteX0" fmla="*/ 492919 w 2097881"/>
                <a:gd name="connsiteY0" fmla="*/ 426243 h 483393"/>
                <a:gd name="connsiteX1" fmla="*/ 47625 w 2097881"/>
                <a:gd name="connsiteY1" fmla="*/ 483393 h 483393"/>
                <a:gd name="connsiteX2" fmla="*/ 0 w 2097881"/>
                <a:gd name="connsiteY2" fmla="*/ 328612 h 483393"/>
                <a:gd name="connsiteX3" fmla="*/ 333375 w 2097881"/>
                <a:gd name="connsiteY3" fmla="*/ 283368 h 483393"/>
                <a:gd name="connsiteX4" fmla="*/ 709613 w 2097881"/>
                <a:gd name="connsiteY4" fmla="*/ 230981 h 483393"/>
                <a:gd name="connsiteX5" fmla="*/ 897731 w 2097881"/>
                <a:gd name="connsiteY5" fmla="*/ 200025 h 483393"/>
                <a:gd name="connsiteX6" fmla="*/ 1019175 w 2097881"/>
                <a:gd name="connsiteY6" fmla="*/ 185737 h 483393"/>
                <a:gd name="connsiteX7" fmla="*/ 1314450 w 2097881"/>
                <a:gd name="connsiteY7" fmla="*/ 130968 h 483393"/>
                <a:gd name="connsiteX8" fmla="*/ 1524000 w 2097881"/>
                <a:gd name="connsiteY8" fmla="*/ 73818 h 483393"/>
                <a:gd name="connsiteX9" fmla="*/ 1585913 w 2097881"/>
                <a:gd name="connsiteY9" fmla="*/ 47625 h 483393"/>
                <a:gd name="connsiteX10" fmla="*/ 1643063 w 2097881"/>
                <a:gd name="connsiteY10" fmla="*/ 21431 h 483393"/>
                <a:gd name="connsiteX11" fmla="*/ 1690688 w 2097881"/>
                <a:gd name="connsiteY11" fmla="*/ 7143 h 483393"/>
                <a:gd name="connsiteX12" fmla="*/ 1752600 w 2097881"/>
                <a:gd name="connsiteY12" fmla="*/ 0 h 483393"/>
                <a:gd name="connsiteX13" fmla="*/ 1802606 w 2097881"/>
                <a:gd name="connsiteY13" fmla="*/ 7143 h 483393"/>
                <a:gd name="connsiteX14" fmla="*/ 1888331 w 2097881"/>
                <a:gd name="connsiteY14" fmla="*/ 28575 h 483393"/>
                <a:gd name="connsiteX15" fmla="*/ 1985963 w 2097881"/>
                <a:gd name="connsiteY15" fmla="*/ 64293 h 483393"/>
                <a:gd name="connsiteX16" fmla="*/ 2043113 w 2097881"/>
                <a:gd name="connsiteY16" fmla="*/ 85725 h 483393"/>
                <a:gd name="connsiteX17" fmla="*/ 2074069 w 2097881"/>
                <a:gd name="connsiteY17" fmla="*/ 100012 h 483393"/>
                <a:gd name="connsiteX18" fmla="*/ 2085975 w 2097881"/>
                <a:gd name="connsiteY18" fmla="*/ 107156 h 483393"/>
                <a:gd name="connsiteX19" fmla="*/ 2095500 w 2097881"/>
                <a:gd name="connsiteY19" fmla="*/ 119062 h 483393"/>
                <a:gd name="connsiteX20" fmla="*/ 2097881 w 2097881"/>
                <a:gd name="connsiteY20" fmla="*/ 133350 h 483393"/>
                <a:gd name="connsiteX21" fmla="*/ 2090738 w 2097881"/>
                <a:gd name="connsiteY21" fmla="*/ 157162 h 483393"/>
                <a:gd name="connsiteX22" fmla="*/ 2069306 w 2097881"/>
                <a:gd name="connsiteY22" fmla="*/ 185737 h 483393"/>
                <a:gd name="connsiteX23" fmla="*/ 2047875 w 2097881"/>
                <a:gd name="connsiteY23" fmla="*/ 204787 h 483393"/>
                <a:gd name="connsiteX24" fmla="*/ 2021681 w 2097881"/>
                <a:gd name="connsiteY24" fmla="*/ 221456 h 483393"/>
                <a:gd name="connsiteX25" fmla="*/ 1840706 w 2097881"/>
                <a:gd name="connsiteY25" fmla="*/ 238125 h 483393"/>
                <a:gd name="connsiteX26" fmla="*/ 1588294 w 2097881"/>
                <a:gd name="connsiteY26" fmla="*/ 271462 h 483393"/>
                <a:gd name="connsiteX27" fmla="*/ 1321594 w 2097881"/>
                <a:gd name="connsiteY27" fmla="*/ 311943 h 483393"/>
                <a:gd name="connsiteX28" fmla="*/ 1157288 w 2097881"/>
                <a:gd name="connsiteY28" fmla="*/ 340518 h 483393"/>
                <a:gd name="connsiteX29" fmla="*/ 895350 w 2097881"/>
                <a:gd name="connsiteY29" fmla="*/ 376237 h 483393"/>
                <a:gd name="connsiteX30" fmla="*/ 492919 w 2097881"/>
                <a:gd name="connsiteY30" fmla="*/ 426243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881" h="483393">
                  <a:moveTo>
                    <a:pt x="492919" y="426243"/>
                  </a:moveTo>
                  <a:lnTo>
                    <a:pt x="47625" y="483393"/>
                  </a:lnTo>
                  <a:lnTo>
                    <a:pt x="0" y="328612"/>
                  </a:lnTo>
                  <a:lnTo>
                    <a:pt x="333375" y="283368"/>
                  </a:lnTo>
                  <a:lnTo>
                    <a:pt x="709613" y="230981"/>
                  </a:lnTo>
                  <a:lnTo>
                    <a:pt x="897731" y="200025"/>
                  </a:lnTo>
                  <a:lnTo>
                    <a:pt x="1019175" y="185737"/>
                  </a:lnTo>
                  <a:lnTo>
                    <a:pt x="1314450" y="130968"/>
                  </a:lnTo>
                  <a:lnTo>
                    <a:pt x="1524000" y="73818"/>
                  </a:lnTo>
                  <a:lnTo>
                    <a:pt x="1585913" y="47625"/>
                  </a:lnTo>
                  <a:lnTo>
                    <a:pt x="1643063" y="21431"/>
                  </a:lnTo>
                  <a:lnTo>
                    <a:pt x="1690688" y="7143"/>
                  </a:lnTo>
                  <a:lnTo>
                    <a:pt x="1752600" y="0"/>
                  </a:lnTo>
                  <a:lnTo>
                    <a:pt x="1802606" y="7143"/>
                  </a:lnTo>
                  <a:lnTo>
                    <a:pt x="1888331" y="28575"/>
                  </a:lnTo>
                  <a:lnTo>
                    <a:pt x="1985963" y="64293"/>
                  </a:lnTo>
                  <a:lnTo>
                    <a:pt x="2043113" y="85725"/>
                  </a:lnTo>
                  <a:lnTo>
                    <a:pt x="2074069" y="100012"/>
                  </a:lnTo>
                  <a:lnTo>
                    <a:pt x="2085975" y="107156"/>
                  </a:lnTo>
                  <a:lnTo>
                    <a:pt x="2095500" y="119062"/>
                  </a:lnTo>
                  <a:lnTo>
                    <a:pt x="2097881" y="133350"/>
                  </a:lnTo>
                  <a:lnTo>
                    <a:pt x="2090738" y="157162"/>
                  </a:lnTo>
                  <a:lnTo>
                    <a:pt x="2069306" y="185737"/>
                  </a:lnTo>
                  <a:lnTo>
                    <a:pt x="2047875" y="204787"/>
                  </a:lnTo>
                  <a:lnTo>
                    <a:pt x="2021681" y="221456"/>
                  </a:lnTo>
                  <a:lnTo>
                    <a:pt x="1840706" y="238125"/>
                  </a:lnTo>
                  <a:lnTo>
                    <a:pt x="1588294" y="271462"/>
                  </a:lnTo>
                  <a:lnTo>
                    <a:pt x="1321594" y="311943"/>
                  </a:lnTo>
                  <a:lnTo>
                    <a:pt x="1157288" y="340518"/>
                  </a:lnTo>
                  <a:lnTo>
                    <a:pt x="895350" y="376237"/>
                  </a:lnTo>
                  <a:lnTo>
                    <a:pt x="492919" y="4262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6ECC980E-BAF1-4BAA-B814-FEEF3A9CED07}"/>
                </a:ext>
              </a:extLst>
            </p:cNvPr>
            <p:cNvSpPr/>
            <p:nvPr/>
          </p:nvSpPr>
          <p:spPr>
            <a:xfrm rot="16200000">
              <a:off x="6153945" y="2905919"/>
              <a:ext cx="1655762" cy="387350"/>
            </a:xfrm>
            <a:custGeom>
              <a:avLst/>
              <a:gdLst>
                <a:gd name="connsiteX0" fmla="*/ 892969 w 1654969"/>
                <a:gd name="connsiteY0" fmla="*/ 326231 h 388144"/>
                <a:gd name="connsiteX1" fmla="*/ 642938 w 1654969"/>
                <a:gd name="connsiteY1" fmla="*/ 328612 h 388144"/>
                <a:gd name="connsiteX2" fmla="*/ 19050 w 1654969"/>
                <a:gd name="connsiteY2" fmla="*/ 328612 h 388144"/>
                <a:gd name="connsiteX3" fmla="*/ 0 w 1654969"/>
                <a:gd name="connsiteY3" fmla="*/ 85725 h 388144"/>
                <a:gd name="connsiteX4" fmla="*/ 554832 w 1654969"/>
                <a:gd name="connsiteY4" fmla="*/ 83344 h 388144"/>
                <a:gd name="connsiteX5" fmla="*/ 657225 w 1654969"/>
                <a:gd name="connsiteY5" fmla="*/ 83344 h 388144"/>
                <a:gd name="connsiteX6" fmla="*/ 1035844 w 1654969"/>
                <a:gd name="connsiteY6" fmla="*/ 83344 h 388144"/>
                <a:gd name="connsiteX7" fmla="*/ 1171575 w 1654969"/>
                <a:gd name="connsiteY7" fmla="*/ 83344 h 388144"/>
                <a:gd name="connsiteX8" fmla="*/ 1488282 w 1654969"/>
                <a:gd name="connsiteY8" fmla="*/ 80962 h 388144"/>
                <a:gd name="connsiteX9" fmla="*/ 1512094 w 1654969"/>
                <a:gd name="connsiteY9" fmla="*/ 78581 h 388144"/>
                <a:gd name="connsiteX10" fmla="*/ 1538288 w 1654969"/>
                <a:gd name="connsiteY10" fmla="*/ 69056 h 388144"/>
                <a:gd name="connsiteX11" fmla="*/ 1612107 w 1654969"/>
                <a:gd name="connsiteY11" fmla="*/ 0 h 388144"/>
                <a:gd name="connsiteX12" fmla="*/ 1654969 w 1654969"/>
                <a:gd name="connsiteY12" fmla="*/ 361950 h 388144"/>
                <a:gd name="connsiteX13" fmla="*/ 1585913 w 1654969"/>
                <a:gd name="connsiteY13" fmla="*/ 383381 h 388144"/>
                <a:gd name="connsiteX14" fmla="*/ 1562100 w 1654969"/>
                <a:gd name="connsiteY14" fmla="*/ 388144 h 388144"/>
                <a:gd name="connsiteX15" fmla="*/ 1521619 w 1654969"/>
                <a:gd name="connsiteY15" fmla="*/ 378619 h 388144"/>
                <a:gd name="connsiteX16" fmla="*/ 1485900 w 1654969"/>
                <a:gd name="connsiteY16" fmla="*/ 366712 h 388144"/>
                <a:gd name="connsiteX17" fmla="*/ 1447800 w 1654969"/>
                <a:gd name="connsiteY17" fmla="*/ 354806 h 388144"/>
                <a:gd name="connsiteX18" fmla="*/ 1407319 w 1654969"/>
                <a:gd name="connsiteY18" fmla="*/ 345281 h 388144"/>
                <a:gd name="connsiteX19" fmla="*/ 1362075 w 1654969"/>
                <a:gd name="connsiteY19" fmla="*/ 338137 h 388144"/>
                <a:gd name="connsiteX20" fmla="*/ 1312069 w 1654969"/>
                <a:gd name="connsiteY20" fmla="*/ 333375 h 388144"/>
                <a:gd name="connsiteX21" fmla="*/ 1207294 w 1654969"/>
                <a:gd name="connsiteY21" fmla="*/ 333375 h 388144"/>
                <a:gd name="connsiteX22" fmla="*/ 1100138 w 1654969"/>
                <a:gd name="connsiteY22" fmla="*/ 328612 h 388144"/>
                <a:gd name="connsiteX23" fmla="*/ 892969 w 1654969"/>
                <a:gd name="connsiteY23" fmla="*/ 3262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4969" h="388144">
                  <a:moveTo>
                    <a:pt x="892969" y="326231"/>
                  </a:moveTo>
                  <a:lnTo>
                    <a:pt x="642938" y="328612"/>
                  </a:lnTo>
                  <a:lnTo>
                    <a:pt x="19050" y="328612"/>
                  </a:lnTo>
                  <a:lnTo>
                    <a:pt x="0" y="85725"/>
                  </a:lnTo>
                  <a:lnTo>
                    <a:pt x="554832" y="83344"/>
                  </a:lnTo>
                  <a:lnTo>
                    <a:pt x="657225" y="83344"/>
                  </a:lnTo>
                  <a:lnTo>
                    <a:pt x="1035844" y="83344"/>
                  </a:lnTo>
                  <a:lnTo>
                    <a:pt x="1171575" y="83344"/>
                  </a:lnTo>
                  <a:lnTo>
                    <a:pt x="1488282" y="80962"/>
                  </a:lnTo>
                  <a:lnTo>
                    <a:pt x="1512094" y="78581"/>
                  </a:lnTo>
                  <a:lnTo>
                    <a:pt x="1538288" y="69056"/>
                  </a:lnTo>
                  <a:lnTo>
                    <a:pt x="1612107" y="0"/>
                  </a:lnTo>
                  <a:lnTo>
                    <a:pt x="1654969" y="361950"/>
                  </a:lnTo>
                  <a:lnTo>
                    <a:pt x="1585913" y="383381"/>
                  </a:lnTo>
                  <a:lnTo>
                    <a:pt x="1562100" y="388144"/>
                  </a:lnTo>
                  <a:lnTo>
                    <a:pt x="1521619" y="378619"/>
                  </a:lnTo>
                  <a:lnTo>
                    <a:pt x="1485900" y="366712"/>
                  </a:lnTo>
                  <a:lnTo>
                    <a:pt x="1447800" y="354806"/>
                  </a:lnTo>
                  <a:lnTo>
                    <a:pt x="1407319" y="345281"/>
                  </a:lnTo>
                  <a:lnTo>
                    <a:pt x="1362075" y="338137"/>
                  </a:lnTo>
                  <a:lnTo>
                    <a:pt x="1312069" y="333375"/>
                  </a:lnTo>
                  <a:lnTo>
                    <a:pt x="1207294" y="333375"/>
                  </a:lnTo>
                  <a:lnTo>
                    <a:pt x="1100138" y="328612"/>
                  </a:lnTo>
                  <a:lnTo>
                    <a:pt x="892969" y="3262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A3907D7C-529B-4B35-83EE-39090C3DC7C4}"/>
                </a:ext>
              </a:extLst>
            </p:cNvPr>
            <p:cNvSpPr/>
            <p:nvPr/>
          </p:nvSpPr>
          <p:spPr>
            <a:xfrm>
              <a:off x="6018215" y="2560639"/>
              <a:ext cx="2028825" cy="434975"/>
            </a:xfrm>
            <a:custGeom>
              <a:avLst/>
              <a:gdLst>
                <a:gd name="connsiteX0" fmla="*/ 576262 w 2028825"/>
                <a:gd name="connsiteY0" fmla="*/ 369094 h 435769"/>
                <a:gd name="connsiteX1" fmla="*/ 14287 w 2028825"/>
                <a:gd name="connsiteY1" fmla="*/ 435769 h 435769"/>
                <a:gd name="connsiteX2" fmla="*/ 0 w 2028825"/>
                <a:gd name="connsiteY2" fmla="*/ 276225 h 435769"/>
                <a:gd name="connsiteX3" fmla="*/ 321469 w 2028825"/>
                <a:gd name="connsiteY3" fmla="*/ 240506 h 435769"/>
                <a:gd name="connsiteX4" fmla="*/ 683419 w 2028825"/>
                <a:gd name="connsiteY4" fmla="*/ 197644 h 435769"/>
                <a:gd name="connsiteX5" fmla="*/ 881062 w 2028825"/>
                <a:gd name="connsiteY5" fmla="*/ 173831 h 435769"/>
                <a:gd name="connsiteX6" fmla="*/ 1062037 w 2028825"/>
                <a:gd name="connsiteY6" fmla="*/ 140494 h 435769"/>
                <a:gd name="connsiteX7" fmla="*/ 1197769 w 2028825"/>
                <a:gd name="connsiteY7" fmla="*/ 119062 h 435769"/>
                <a:gd name="connsiteX8" fmla="*/ 1390650 w 2028825"/>
                <a:gd name="connsiteY8" fmla="*/ 90487 h 435769"/>
                <a:gd name="connsiteX9" fmla="*/ 1552575 w 2028825"/>
                <a:gd name="connsiteY9" fmla="*/ 71437 h 435769"/>
                <a:gd name="connsiteX10" fmla="*/ 1604962 w 2028825"/>
                <a:gd name="connsiteY10" fmla="*/ 59531 h 435769"/>
                <a:gd name="connsiteX11" fmla="*/ 1671637 w 2028825"/>
                <a:gd name="connsiteY11" fmla="*/ 40481 h 435769"/>
                <a:gd name="connsiteX12" fmla="*/ 1724025 w 2028825"/>
                <a:gd name="connsiteY12" fmla="*/ 21431 h 435769"/>
                <a:gd name="connsiteX13" fmla="*/ 1764506 w 2028825"/>
                <a:gd name="connsiteY13" fmla="*/ 0 h 435769"/>
                <a:gd name="connsiteX14" fmla="*/ 1788319 w 2028825"/>
                <a:gd name="connsiteY14" fmla="*/ 0 h 435769"/>
                <a:gd name="connsiteX15" fmla="*/ 1826419 w 2028825"/>
                <a:gd name="connsiteY15" fmla="*/ 4762 h 435769"/>
                <a:gd name="connsiteX16" fmla="*/ 1881187 w 2028825"/>
                <a:gd name="connsiteY16" fmla="*/ 26194 h 435769"/>
                <a:gd name="connsiteX17" fmla="*/ 1945481 w 2028825"/>
                <a:gd name="connsiteY17" fmla="*/ 57150 h 435769"/>
                <a:gd name="connsiteX18" fmla="*/ 1993106 w 2028825"/>
                <a:gd name="connsiteY18" fmla="*/ 88106 h 435769"/>
                <a:gd name="connsiteX19" fmla="*/ 2014537 w 2028825"/>
                <a:gd name="connsiteY19" fmla="*/ 104775 h 435769"/>
                <a:gd name="connsiteX20" fmla="*/ 2026444 w 2028825"/>
                <a:gd name="connsiteY20" fmla="*/ 121444 h 435769"/>
                <a:gd name="connsiteX21" fmla="*/ 2028825 w 2028825"/>
                <a:gd name="connsiteY21" fmla="*/ 138112 h 435769"/>
                <a:gd name="connsiteX22" fmla="*/ 2024062 w 2028825"/>
                <a:gd name="connsiteY22" fmla="*/ 157162 h 435769"/>
                <a:gd name="connsiteX23" fmla="*/ 2009775 w 2028825"/>
                <a:gd name="connsiteY23" fmla="*/ 176212 h 435769"/>
                <a:gd name="connsiteX24" fmla="*/ 1981200 w 2028825"/>
                <a:gd name="connsiteY24" fmla="*/ 195262 h 435769"/>
                <a:gd name="connsiteX25" fmla="*/ 1945481 w 2028825"/>
                <a:gd name="connsiteY25" fmla="*/ 209550 h 435769"/>
                <a:gd name="connsiteX26" fmla="*/ 1895475 w 2028825"/>
                <a:gd name="connsiteY26" fmla="*/ 221456 h 435769"/>
                <a:gd name="connsiteX27" fmla="*/ 1835944 w 2028825"/>
                <a:gd name="connsiteY27" fmla="*/ 228600 h 435769"/>
                <a:gd name="connsiteX28" fmla="*/ 1626394 w 2028825"/>
                <a:gd name="connsiteY28" fmla="*/ 245269 h 435769"/>
                <a:gd name="connsiteX29" fmla="*/ 1250156 w 2028825"/>
                <a:gd name="connsiteY29" fmla="*/ 278606 h 435769"/>
                <a:gd name="connsiteX30" fmla="*/ 1066800 w 2028825"/>
                <a:gd name="connsiteY30" fmla="*/ 295275 h 435769"/>
                <a:gd name="connsiteX31" fmla="*/ 878681 w 2028825"/>
                <a:gd name="connsiteY31" fmla="*/ 333375 h 435769"/>
                <a:gd name="connsiteX32" fmla="*/ 576262 w 2028825"/>
                <a:gd name="connsiteY32" fmla="*/ 3690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28825" h="435769">
                  <a:moveTo>
                    <a:pt x="576262" y="369094"/>
                  </a:moveTo>
                  <a:lnTo>
                    <a:pt x="14287" y="435769"/>
                  </a:lnTo>
                  <a:lnTo>
                    <a:pt x="0" y="276225"/>
                  </a:lnTo>
                  <a:lnTo>
                    <a:pt x="321469" y="240506"/>
                  </a:lnTo>
                  <a:lnTo>
                    <a:pt x="683419" y="197644"/>
                  </a:lnTo>
                  <a:lnTo>
                    <a:pt x="881062" y="173831"/>
                  </a:lnTo>
                  <a:lnTo>
                    <a:pt x="1062037" y="140494"/>
                  </a:lnTo>
                  <a:lnTo>
                    <a:pt x="1197769" y="119062"/>
                  </a:lnTo>
                  <a:lnTo>
                    <a:pt x="1390650" y="90487"/>
                  </a:lnTo>
                  <a:lnTo>
                    <a:pt x="1552575" y="71437"/>
                  </a:lnTo>
                  <a:lnTo>
                    <a:pt x="1604962" y="59531"/>
                  </a:lnTo>
                  <a:lnTo>
                    <a:pt x="1671637" y="40481"/>
                  </a:lnTo>
                  <a:lnTo>
                    <a:pt x="1724025" y="21431"/>
                  </a:lnTo>
                  <a:lnTo>
                    <a:pt x="1764506" y="0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881187" y="26194"/>
                  </a:lnTo>
                  <a:lnTo>
                    <a:pt x="1945481" y="57150"/>
                  </a:lnTo>
                  <a:lnTo>
                    <a:pt x="1993106" y="88106"/>
                  </a:lnTo>
                  <a:lnTo>
                    <a:pt x="2014537" y="104775"/>
                  </a:lnTo>
                  <a:lnTo>
                    <a:pt x="2026444" y="121444"/>
                  </a:lnTo>
                  <a:lnTo>
                    <a:pt x="2028825" y="138112"/>
                  </a:lnTo>
                  <a:lnTo>
                    <a:pt x="2024062" y="157162"/>
                  </a:lnTo>
                  <a:lnTo>
                    <a:pt x="2009775" y="176212"/>
                  </a:lnTo>
                  <a:lnTo>
                    <a:pt x="1981200" y="195262"/>
                  </a:lnTo>
                  <a:lnTo>
                    <a:pt x="1945481" y="209550"/>
                  </a:lnTo>
                  <a:lnTo>
                    <a:pt x="1895475" y="221456"/>
                  </a:lnTo>
                  <a:lnTo>
                    <a:pt x="1835944" y="228600"/>
                  </a:lnTo>
                  <a:lnTo>
                    <a:pt x="1626394" y="245269"/>
                  </a:lnTo>
                  <a:lnTo>
                    <a:pt x="1250156" y="278606"/>
                  </a:lnTo>
                  <a:lnTo>
                    <a:pt x="1066800" y="295275"/>
                  </a:lnTo>
                  <a:lnTo>
                    <a:pt x="878681" y="333375"/>
                  </a:lnTo>
                  <a:lnTo>
                    <a:pt x="576262" y="3690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838D1B66-7866-40EC-A4EE-8FF33F339125}"/>
                </a:ext>
              </a:extLst>
            </p:cNvPr>
            <p:cNvSpPr/>
            <p:nvPr/>
          </p:nvSpPr>
          <p:spPr>
            <a:xfrm>
              <a:off x="6032502" y="3071813"/>
              <a:ext cx="2035175" cy="438150"/>
            </a:xfrm>
            <a:custGeom>
              <a:avLst/>
              <a:gdLst>
                <a:gd name="connsiteX0" fmla="*/ 1331119 w 2035969"/>
                <a:gd name="connsiteY0" fmla="*/ 266700 h 438150"/>
                <a:gd name="connsiteX1" fmla="*/ 1050132 w 2035969"/>
                <a:gd name="connsiteY1" fmla="*/ 297656 h 438150"/>
                <a:gd name="connsiteX2" fmla="*/ 864394 w 2035969"/>
                <a:gd name="connsiteY2" fmla="*/ 314325 h 438150"/>
                <a:gd name="connsiteX3" fmla="*/ 461963 w 2035969"/>
                <a:gd name="connsiteY3" fmla="*/ 366712 h 438150"/>
                <a:gd name="connsiteX4" fmla="*/ 9525 w 2035969"/>
                <a:gd name="connsiteY4" fmla="*/ 438150 h 438150"/>
                <a:gd name="connsiteX5" fmla="*/ 0 w 2035969"/>
                <a:gd name="connsiteY5" fmla="*/ 276225 h 438150"/>
                <a:gd name="connsiteX6" fmla="*/ 311944 w 2035969"/>
                <a:gd name="connsiteY6" fmla="*/ 242887 h 438150"/>
                <a:gd name="connsiteX7" fmla="*/ 642938 w 2035969"/>
                <a:gd name="connsiteY7" fmla="*/ 204787 h 438150"/>
                <a:gd name="connsiteX8" fmla="*/ 864394 w 2035969"/>
                <a:gd name="connsiteY8" fmla="*/ 176212 h 438150"/>
                <a:gd name="connsiteX9" fmla="*/ 1047750 w 2035969"/>
                <a:gd name="connsiteY9" fmla="*/ 138112 h 438150"/>
                <a:gd name="connsiteX10" fmla="*/ 1333500 w 2035969"/>
                <a:gd name="connsiteY10" fmla="*/ 109537 h 438150"/>
                <a:gd name="connsiteX11" fmla="*/ 1538288 w 2035969"/>
                <a:gd name="connsiteY11" fmla="*/ 88106 h 438150"/>
                <a:gd name="connsiteX12" fmla="*/ 1626394 w 2035969"/>
                <a:gd name="connsiteY12" fmla="*/ 50006 h 438150"/>
                <a:gd name="connsiteX13" fmla="*/ 1754982 w 2035969"/>
                <a:gd name="connsiteY13" fmla="*/ 0 h 438150"/>
                <a:gd name="connsiteX14" fmla="*/ 1795463 w 2035969"/>
                <a:gd name="connsiteY14" fmla="*/ 7143 h 438150"/>
                <a:gd name="connsiteX15" fmla="*/ 1897857 w 2035969"/>
                <a:gd name="connsiteY15" fmla="*/ 35718 h 438150"/>
                <a:gd name="connsiteX16" fmla="*/ 1964532 w 2035969"/>
                <a:gd name="connsiteY16" fmla="*/ 61912 h 438150"/>
                <a:gd name="connsiteX17" fmla="*/ 2007394 w 2035969"/>
                <a:gd name="connsiteY17" fmla="*/ 80962 h 438150"/>
                <a:gd name="connsiteX18" fmla="*/ 2024063 w 2035969"/>
                <a:gd name="connsiteY18" fmla="*/ 92868 h 438150"/>
                <a:gd name="connsiteX19" fmla="*/ 2031207 w 2035969"/>
                <a:gd name="connsiteY19" fmla="*/ 107156 h 438150"/>
                <a:gd name="connsiteX20" fmla="*/ 2035969 w 2035969"/>
                <a:gd name="connsiteY20" fmla="*/ 121443 h 438150"/>
                <a:gd name="connsiteX21" fmla="*/ 2031207 w 2035969"/>
                <a:gd name="connsiteY21" fmla="*/ 147637 h 438150"/>
                <a:gd name="connsiteX22" fmla="*/ 2014538 w 2035969"/>
                <a:gd name="connsiteY22" fmla="*/ 164306 h 438150"/>
                <a:gd name="connsiteX23" fmla="*/ 1974057 w 2035969"/>
                <a:gd name="connsiteY23" fmla="*/ 188118 h 438150"/>
                <a:gd name="connsiteX24" fmla="*/ 1938338 w 2035969"/>
                <a:gd name="connsiteY24" fmla="*/ 202406 h 438150"/>
                <a:gd name="connsiteX25" fmla="*/ 1774032 w 2035969"/>
                <a:gd name="connsiteY25" fmla="*/ 221456 h 438150"/>
                <a:gd name="connsiteX26" fmla="*/ 1331119 w 2035969"/>
                <a:gd name="connsiteY26" fmla="*/ 2667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5969" h="438150">
                  <a:moveTo>
                    <a:pt x="1331119" y="266700"/>
                  </a:moveTo>
                  <a:lnTo>
                    <a:pt x="1050132" y="297656"/>
                  </a:lnTo>
                  <a:lnTo>
                    <a:pt x="864394" y="314325"/>
                  </a:lnTo>
                  <a:lnTo>
                    <a:pt x="461963" y="366712"/>
                  </a:lnTo>
                  <a:lnTo>
                    <a:pt x="9525" y="438150"/>
                  </a:lnTo>
                  <a:lnTo>
                    <a:pt x="0" y="276225"/>
                  </a:lnTo>
                  <a:lnTo>
                    <a:pt x="311944" y="242887"/>
                  </a:lnTo>
                  <a:lnTo>
                    <a:pt x="642938" y="204787"/>
                  </a:lnTo>
                  <a:lnTo>
                    <a:pt x="864394" y="176212"/>
                  </a:lnTo>
                  <a:lnTo>
                    <a:pt x="1047750" y="138112"/>
                  </a:lnTo>
                  <a:lnTo>
                    <a:pt x="1333500" y="109537"/>
                  </a:lnTo>
                  <a:lnTo>
                    <a:pt x="1538288" y="88106"/>
                  </a:lnTo>
                  <a:lnTo>
                    <a:pt x="1626394" y="50006"/>
                  </a:lnTo>
                  <a:lnTo>
                    <a:pt x="1754982" y="0"/>
                  </a:lnTo>
                  <a:lnTo>
                    <a:pt x="1795463" y="7143"/>
                  </a:lnTo>
                  <a:lnTo>
                    <a:pt x="1897857" y="35718"/>
                  </a:lnTo>
                  <a:lnTo>
                    <a:pt x="1964532" y="61912"/>
                  </a:lnTo>
                  <a:lnTo>
                    <a:pt x="2007394" y="80962"/>
                  </a:lnTo>
                  <a:lnTo>
                    <a:pt x="2024063" y="92868"/>
                  </a:lnTo>
                  <a:lnTo>
                    <a:pt x="2031207" y="107156"/>
                  </a:lnTo>
                  <a:lnTo>
                    <a:pt x="2035969" y="121443"/>
                  </a:lnTo>
                  <a:lnTo>
                    <a:pt x="2031207" y="147637"/>
                  </a:lnTo>
                  <a:lnTo>
                    <a:pt x="2014538" y="164306"/>
                  </a:lnTo>
                  <a:lnTo>
                    <a:pt x="1974057" y="188118"/>
                  </a:lnTo>
                  <a:lnTo>
                    <a:pt x="1938338" y="202406"/>
                  </a:lnTo>
                  <a:lnTo>
                    <a:pt x="1774032" y="221456"/>
                  </a:lnTo>
                  <a:lnTo>
                    <a:pt x="1331119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6EC89A44-905B-4BF3-8ED8-EC2CCA52E72B}"/>
                </a:ext>
              </a:extLst>
            </p:cNvPr>
            <p:cNvSpPr/>
            <p:nvPr/>
          </p:nvSpPr>
          <p:spPr>
            <a:xfrm>
              <a:off x="6024564" y="3675064"/>
              <a:ext cx="2265362" cy="409575"/>
            </a:xfrm>
            <a:custGeom>
              <a:avLst/>
              <a:gdLst>
                <a:gd name="connsiteX0" fmla="*/ 816768 w 2264568"/>
                <a:gd name="connsiteY0" fmla="*/ 330994 h 409575"/>
                <a:gd name="connsiteX1" fmla="*/ 30956 w 2264568"/>
                <a:gd name="connsiteY1" fmla="*/ 409575 h 409575"/>
                <a:gd name="connsiteX2" fmla="*/ 0 w 2264568"/>
                <a:gd name="connsiteY2" fmla="*/ 257175 h 409575"/>
                <a:gd name="connsiteX3" fmla="*/ 319087 w 2264568"/>
                <a:gd name="connsiteY3" fmla="*/ 219075 h 409575"/>
                <a:gd name="connsiteX4" fmla="*/ 876300 w 2264568"/>
                <a:gd name="connsiteY4" fmla="*/ 154781 h 409575"/>
                <a:gd name="connsiteX5" fmla="*/ 1059656 w 2264568"/>
                <a:gd name="connsiteY5" fmla="*/ 135731 h 409575"/>
                <a:gd name="connsiteX6" fmla="*/ 1354931 w 2264568"/>
                <a:gd name="connsiteY6" fmla="*/ 111919 h 409575"/>
                <a:gd name="connsiteX7" fmla="*/ 1600200 w 2264568"/>
                <a:gd name="connsiteY7" fmla="*/ 88106 h 409575"/>
                <a:gd name="connsiteX8" fmla="*/ 1676400 w 2264568"/>
                <a:gd name="connsiteY8" fmla="*/ 76200 h 409575"/>
                <a:gd name="connsiteX9" fmla="*/ 1740693 w 2264568"/>
                <a:gd name="connsiteY9" fmla="*/ 61912 h 409575"/>
                <a:gd name="connsiteX10" fmla="*/ 1807368 w 2264568"/>
                <a:gd name="connsiteY10" fmla="*/ 42862 h 409575"/>
                <a:gd name="connsiteX11" fmla="*/ 1888331 w 2264568"/>
                <a:gd name="connsiteY11" fmla="*/ 14287 h 409575"/>
                <a:gd name="connsiteX12" fmla="*/ 1931193 w 2264568"/>
                <a:gd name="connsiteY12" fmla="*/ 0 h 409575"/>
                <a:gd name="connsiteX13" fmla="*/ 1985962 w 2264568"/>
                <a:gd name="connsiteY13" fmla="*/ 7144 h 409575"/>
                <a:gd name="connsiteX14" fmla="*/ 2055018 w 2264568"/>
                <a:gd name="connsiteY14" fmla="*/ 26194 h 409575"/>
                <a:gd name="connsiteX15" fmla="*/ 2121693 w 2264568"/>
                <a:gd name="connsiteY15" fmla="*/ 52387 h 409575"/>
                <a:gd name="connsiteX16" fmla="*/ 2181225 w 2264568"/>
                <a:gd name="connsiteY16" fmla="*/ 76200 h 409575"/>
                <a:gd name="connsiteX17" fmla="*/ 2233612 w 2264568"/>
                <a:gd name="connsiteY17" fmla="*/ 104775 h 409575"/>
                <a:gd name="connsiteX18" fmla="*/ 2255043 w 2264568"/>
                <a:gd name="connsiteY18" fmla="*/ 123825 h 409575"/>
                <a:gd name="connsiteX19" fmla="*/ 2264568 w 2264568"/>
                <a:gd name="connsiteY19" fmla="*/ 138112 h 409575"/>
                <a:gd name="connsiteX20" fmla="*/ 2262187 w 2264568"/>
                <a:gd name="connsiteY20" fmla="*/ 152400 h 409575"/>
                <a:gd name="connsiteX21" fmla="*/ 2252662 w 2264568"/>
                <a:gd name="connsiteY21" fmla="*/ 169069 h 409575"/>
                <a:gd name="connsiteX22" fmla="*/ 2226468 w 2264568"/>
                <a:gd name="connsiteY22" fmla="*/ 192881 h 409575"/>
                <a:gd name="connsiteX23" fmla="*/ 2183606 w 2264568"/>
                <a:gd name="connsiteY23" fmla="*/ 214312 h 409575"/>
                <a:gd name="connsiteX24" fmla="*/ 2128837 w 2264568"/>
                <a:gd name="connsiteY24" fmla="*/ 228600 h 409575"/>
                <a:gd name="connsiteX25" fmla="*/ 2031206 w 2264568"/>
                <a:gd name="connsiteY25" fmla="*/ 240506 h 409575"/>
                <a:gd name="connsiteX26" fmla="*/ 1838325 w 2264568"/>
                <a:gd name="connsiteY26" fmla="*/ 245269 h 409575"/>
                <a:gd name="connsiteX27" fmla="*/ 1709737 w 2264568"/>
                <a:gd name="connsiteY27" fmla="*/ 257175 h 409575"/>
                <a:gd name="connsiteX28" fmla="*/ 1300162 w 2264568"/>
                <a:gd name="connsiteY28" fmla="*/ 288131 h 409575"/>
                <a:gd name="connsiteX29" fmla="*/ 816768 w 2264568"/>
                <a:gd name="connsiteY29" fmla="*/ 3309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4568" h="409575">
                  <a:moveTo>
                    <a:pt x="816768" y="330994"/>
                  </a:moveTo>
                  <a:lnTo>
                    <a:pt x="30956" y="409575"/>
                  </a:lnTo>
                  <a:lnTo>
                    <a:pt x="0" y="257175"/>
                  </a:lnTo>
                  <a:lnTo>
                    <a:pt x="319087" y="219075"/>
                  </a:lnTo>
                  <a:lnTo>
                    <a:pt x="876300" y="154781"/>
                  </a:lnTo>
                  <a:lnTo>
                    <a:pt x="1059656" y="135731"/>
                  </a:lnTo>
                  <a:lnTo>
                    <a:pt x="1354931" y="111919"/>
                  </a:lnTo>
                  <a:lnTo>
                    <a:pt x="1600200" y="88106"/>
                  </a:lnTo>
                  <a:lnTo>
                    <a:pt x="1676400" y="76200"/>
                  </a:lnTo>
                  <a:lnTo>
                    <a:pt x="1740693" y="61912"/>
                  </a:lnTo>
                  <a:lnTo>
                    <a:pt x="1807368" y="42862"/>
                  </a:lnTo>
                  <a:lnTo>
                    <a:pt x="1888331" y="14287"/>
                  </a:lnTo>
                  <a:lnTo>
                    <a:pt x="1931193" y="0"/>
                  </a:lnTo>
                  <a:lnTo>
                    <a:pt x="1985962" y="7144"/>
                  </a:lnTo>
                  <a:lnTo>
                    <a:pt x="2055018" y="26194"/>
                  </a:lnTo>
                  <a:lnTo>
                    <a:pt x="2121693" y="52387"/>
                  </a:lnTo>
                  <a:lnTo>
                    <a:pt x="2181225" y="76200"/>
                  </a:lnTo>
                  <a:lnTo>
                    <a:pt x="2233612" y="104775"/>
                  </a:lnTo>
                  <a:lnTo>
                    <a:pt x="2255043" y="123825"/>
                  </a:lnTo>
                  <a:lnTo>
                    <a:pt x="2264568" y="138112"/>
                  </a:lnTo>
                  <a:lnTo>
                    <a:pt x="2262187" y="152400"/>
                  </a:lnTo>
                  <a:lnTo>
                    <a:pt x="2252662" y="169069"/>
                  </a:lnTo>
                  <a:lnTo>
                    <a:pt x="2226468" y="192881"/>
                  </a:lnTo>
                  <a:lnTo>
                    <a:pt x="2183606" y="214312"/>
                  </a:lnTo>
                  <a:lnTo>
                    <a:pt x="2128837" y="228600"/>
                  </a:lnTo>
                  <a:lnTo>
                    <a:pt x="2031206" y="240506"/>
                  </a:lnTo>
                  <a:lnTo>
                    <a:pt x="1838325" y="245269"/>
                  </a:lnTo>
                  <a:lnTo>
                    <a:pt x="1709737" y="257175"/>
                  </a:lnTo>
                  <a:lnTo>
                    <a:pt x="1300162" y="288131"/>
                  </a:lnTo>
                  <a:lnTo>
                    <a:pt x="816768" y="3309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00A013BC-AE6B-4B83-BB05-9C10092DD7D4}"/>
                </a:ext>
              </a:extLst>
            </p:cNvPr>
            <p:cNvSpPr/>
            <p:nvPr/>
          </p:nvSpPr>
          <p:spPr>
            <a:xfrm rot="16200000">
              <a:off x="4947445" y="4982370"/>
              <a:ext cx="2163763" cy="473075"/>
            </a:xfrm>
            <a:custGeom>
              <a:avLst/>
              <a:gdLst>
                <a:gd name="connsiteX0" fmla="*/ 1107281 w 2164556"/>
                <a:gd name="connsiteY0" fmla="*/ 407194 h 473869"/>
                <a:gd name="connsiteX1" fmla="*/ 523875 w 2164556"/>
                <a:gd name="connsiteY1" fmla="*/ 409575 h 473869"/>
                <a:gd name="connsiteX2" fmla="*/ 307181 w 2164556"/>
                <a:gd name="connsiteY2" fmla="*/ 411957 h 473869"/>
                <a:gd name="connsiteX3" fmla="*/ 259556 w 2164556"/>
                <a:gd name="connsiteY3" fmla="*/ 407194 h 473869"/>
                <a:gd name="connsiteX4" fmla="*/ 176213 w 2164556"/>
                <a:gd name="connsiteY4" fmla="*/ 390525 h 473869"/>
                <a:gd name="connsiteX5" fmla="*/ 114300 w 2164556"/>
                <a:gd name="connsiteY5" fmla="*/ 371475 h 473869"/>
                <a:gd name="connsiteX6" fmla="*/ 66675 w 2164556"/>
                <a:gd name="connsiteY6" fmla="*/ 350044 h 473869"/>
                <a:gd name="connsiteX7" fmla="*/ 42863 w 2164556"/>
                <a:gd name="connsiteY7" fmla="*/ 338138 h 473869"/>
                <a:gd name="connsiteX8" fmla="*/ 19050 w 2164556"/>
                <a:gd name="connsiteY8" fmla="*/ 319088 h 473869"/>
                <a:gd name="connsiteX9" fmla="*/ 9525 w 2164556"/>
                <a:gd name="connsiteY9" fmla="*/ 307182 h 473869"/>
                <a:gd name="connsiteX10" fmla="*/ 0 w 2164556"/>
                <a:gd name="connsiteY10" fmla="*/ 290513 h 473869"/>
                <a:gd name="connsiteX11" fmla="*/ 0 w 2164556"/>
                <a:gd name="connsiteY11" fmla="*/ 276225 h 473869"/>
                <a:gd name="connsiteX12" fmla="*/ 7144 w 2164556"/>
                <a:gd name="connsiteY12" fmla="*/ 257175 h 473869"/>
                <a:gd name="connsiteX13" fmla="*/ 33338 w 2164556"/>
                <a:gd name="connsiteY13" fmla="*/ 240507 h 473869"/>
                <a:gd name="connsiteX14" fmla="*/ 76200 w 2164556"/>
                <a:gd name="connsiteY14" fmla="*/ 221457 h 473869"/>
                <a:gd name="connsiteX15" fmla="*/ 130969 w 2164556"/>
                <a:gd name="connsiteY15" fmla="*/ 202407 h 473869"/>
                <a:gd name="connsiteX16" fmla="*/ 197644 w 2164556"/>
                <a:gd name="connsiteY16" fmla="*/ 183357 h 473869"/>
                <a:gd name="connsiteX17" fmla="*/ 323850 w 2164556"/>
                <a:gd name="connsiteY17" fmla="*/ 161925 h 473869"/>
                <a:gd name="connsiteX18" fmla="*/ 459581 w 2164556"/>
                <a:gd name="connsiteY18" fmla="*/ 145257 h 473869"/>
                <a:gd name="connsiteX19" fmla="*/ 631031 w 2164556"/>
                <a:gd name="connsiteY19" fmla="*/ 133350 h 473869"/>
                <a:gd name="connsiteX20" fmla="*/ 714375 w 2164556"/>
                <a:gd name="connsiteY20" fmla="*/ 133350 h 473869"/>
                <a:gd name="connsiteX21" fmla="*/ 764381 w 2164556"/>
                <a:gd name="connsiteY21" fmla="*/ 142875 h 473869"/>
                <a:gd name="connsiteX22" fmla="*/ 819150 w 2164556"/>
                <a:gd name="connsiteY22" fmla="*/ 150019 h 473869"/>
                <a:gd name="connsiteX23" fmla="*/ 978694 w 2164556"/>
                <a:gd name="connsiteY23" fmla="*/ 159544 h 473869"/>
                <a:gd name="connsiteX24" fmla="*/ 1381125 w 2164556"/>
                <a:gd name="connsiteY24" fmla="*/ 164307 h 473869"/>
                <a:gd name="connsiteX25" fmla="*/ 1547813 w 2164556"/>
                <a:gd name="connsiteY25" fmla="*/ 164307 h 473869"/>
                <a:gd name="connsiteX26" fmla="*/ 1869281 w 2164556"/>
                <a:gd name="connsiteY26" fmla="*/ 164307 h 473869"/>
                <a:gd name="connsiteX27" fmla="*/ 1928813 w 2164556"/>
                <a:gd name="connsiteY27" fmla="*/ 157163 h 473869"/>
                <a:gd name="connsiteX28" fmla="*/ 1962150 w 2164556"/>
                <a:gd name="connsiteY28" fmla="*/ 147638 h 473869"/>
                <a:gd name="connsiteX29" fmla="*/ 1995488 w 2164556"/>
                <a:gd name="connsiteY29" fmla="*/ 128588 h 473869"/>
                <a:gd name="connsiteX30" fmla="*/ 2021681 w 2164556"/>
                <a:gd name="connsiteY30" fmla="*/ 109538 h 473869"/>
                <a:gd name="connsiteX31" fmla="*/ 2055019 w 2164556"/>
                <a:gd name="connsiteY31" fmla="*/ 71438 h 473869"/>
                <a:gd name="connsiteX32" fmla="*/ 2085975 w 2164556"/>
                <a:gd name="connsiteY32" fmla="*/ 30957 h 473869"/>
                <a:gd name="connsiteX33" fmla="*/ 2109788 w 2164556"/>
                <a:gd name="connsiteY33" fmla="*/ 9525 h 473869"/>
                <a:gd name="connsiteX34" fmla="*/ 2131219 w 2164556"/>
                <a:gd name="connsiteY34" fmla="*/ 0 h 473869"/>
                <a:gd name="connsiteX35" fmla="*/ 2143125 w 2164556"/>
                <a:gd name="connsiteY35" fmla="*/ 0 h 473869"/>
                <a:gd name="connsiteX36" fmla="*/ 2152650 w 2164556"/>
                <a:gd name="connsiteY36" fmla="*/ 4763 h 473869"/>
                <a:gd name="connsiteX37" fmla="*/ 2157413 w 2164556"/>
                <a:gd name="connsiteY37" fmla="*/ 23813 h 473869"/>
                <a:gd name="connsiteX38" fmla="*/ 2159794 w 2164556"/>
                <a:gd name="connsiteY38" fmla="*/ 50007 h 473869"/>
                <a:gd name="connsiteX39" fmla="*/ 2164556 w 2164556"/>
                <a:gd name="connsiteY39" fmla="*/ 76200 h 473869"/>
                <a:gd name="connsiteX40" fmla="*/ 2164556 w 2164556"/>
                <a:gd name="connsiteY40" fmla="*/ 100013 h 473869"/>
                <a:gd name="connsiteX41" fmla="*/ 2159794 w 2164556"/>
                <a:gd name="connsiteY41" fmla="*/ 142875 h 473869"/>
                <a:gd name="connsiteX42" fmla="*/ 2140744 w 2164556"/>
                <a:gd name="connsiteY42" fmla="*/ 204788 h 473869"/>
                <a:gd name="connsiteX43" fmla="*/ 2114550 w 2164556"/>
                <a:gd name="connsiteY43" fmla="*/ 233363 h 473869"/>
                <a:gd name="connsiteX44" fmla="*/ 2078831 w 2164556"/>
                <a:gd name="connsiteY44" fmla="*/ 314325 h 473869"/>
                <a:gd name="connsiteX45" fmla="*/ 2038350 w 2164556"/>
                <a:gd name="connsiteY45" fmla="*/ 381000 h 473869"/>
                <a:gd name="connsiteX46" fmla="*/ 2007394 w 2164556"/>
                <a:gd name="connsiteY46" fmla="*/ 426244 h 473869"/>
                <a:gd name="connsiteX47" fmla="*/ 1983581 w 2164556"/>
                <a:gd name="connsiteY47" fmla="*/ 447675 h 473869"/>
                <a:gd name="connsiteX48" fmla="*/ 1959769 w 2164556"/>
                <a:gd name="connsiteY48" fmla="*/ 461963 h 473869"/>
                <a:gd name="connsiteX49" fmla="*/ 1935956 w 2164556"/>
                <a:gd name="connsiteY49" fmla="*/ 471488 h 473869"/>
                <a:gd name="connsiteX50" fmla="*/ 1914525 w 2164556"/>
                <a:gd name="connsiteY50" fmla="*/ 473869 h 473869"/>
                <a:gd name="connsiteX51" fmla="*/ 1881188 w 2164556"/>
                <a:gd name="connsiteY51" fmla="*/ 471488 h 473869"/>
                <a:gd name="connsiteX52" fmla="*/ 1869281 w 2164556"/>
                <a:gd name="connsiteY52" fmla="*/ 464344 h 473869"/>
                <a:gd name="connsiteX53" fmla="*/ 1859756 w 2164556"/>
                <a:gd name="connsiteY53" fmla="*/ 454819 h 473869"/>
                <a:gd name="connsiteX54" fmla="*/ 1840706 w 2164556"/>
                <a:gd name="connsiteY54" fmla="*/ 431007 h 473869"/>
                <a:gd name="connsiteX55" fmla="*/ 1819275 w 2164556"/>
                <a:gd name="connsiteY55" fmla="*/ 409575 h 473869"/>
                <a:gd name="connsiteX56" fmla="*/ 1566863 w 2164556"/>
                <a:gd name="connsiteY56" fmla="*/ 411957 h 473869"/>
                <a:gd name="connsiteX57" fmla="*/ 1404938 w 2164556"/>
                <a:gd name="connsiteY57" fmla="*/ 407194 h 473869"/>
                <a:gd name="connsiteX58" fmla="*/ 1107281 w 2164556"/>
                <a:gd name="connsiteY58" fmla="*/ 407194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64556" h="473869">
                  <a:moveTo>
                    <a:pt x="1107281" y="407194"/>
                  </a:moveTo>
                  <a:lnTo>
                    <a:pt x="523875" y="409575"/>
                  </a:lnTo>
                  <a:lnTo>
                    <a:pt x="307181" y="411957"/>
                  </a:lnTo>
                  <a:lnTo>
                    <a:pt x="259556" y="407194"/>
                  </a:lnTo>
                  <a:lnTo>
                    <a:pt x="176213" y="390525"/>
                  </a:lnTo>
                  <a:lnTo>
                    <a:pt x="114300" y="371475"/>
                  </a:lnTo>
                  <a:lnTo>
                    <a:pt x="66675" y="350044"/>
                  </a:lnTo>
                  <a:lnTo>
                    <a:pt x="42863" y="338138"/>
                  </a:lnTo>
                  <a:lnTo>
                    <a:pt x="19050" y="319088"/>
                  </a:lnTo>
                  <a:lnTo>
                    <a:pt x="9525" y="307182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7144" y="257175"/>
                  </a:lnTo>
                  <a:lnTo>
                    <a:pt x="33338" y="240507"/>
                  </a:lnTo>
                  <a:lnTo>
                    <a:pt x="76200" y="221457"/>
                  </a:lnTo>
                  <a:lnTo>
                    <a:pt x="130969" y="202407"/>
                  </a:lnTo>
                  <a:lnTo>
                    <a:pt x="197644" y="183357"/>
                  </a:lnTo>
                  <a:lnTo>
                    <a:pt x="323850" y="161925"/>
                  </a:lnTo>
                  <a:lnTo>
                    <a:pt x="459581" y="145257"/>
                  </a:lnTo>
                  <a:lnTo>
                    <a:pt x="631031" y="133350"/>
                  </a:lnTo>
                  <a:lnTo>
                    <a:pt x="714375" y="133350"/>
                  </a:lnTo>
                  <a:lnTo>
                    <a:pt x="764381" y="142875"/>
                  </a:lnTo>
                  <a:lnTo>
                    <a:pt x="819150" y="150019"/>
                  </a:lnTo>
                  <a:lnTo>
                    <a:pt x="978694" y="159544"/>
                  </a:lnTo>
                  <a:lnTo>
                    <a:pt x="1381125" y="164307"/>
                  </a:lnTo>
                  <a:lnTo>
                    <a:pt x="1547813" y="164307"/>
                  </a:lnTo>
                  <a:lnTo>
                    <a:pt x="1869281" y="164307"/>
                  </a:lnTo>
                  <a:lnTo>
                    <a:pt x="1928813" y="157163"/>
                  </a:lnTo>
                  <a:lnTo>
                    <a:pt x="1962150" y="147638"/>
                  </a:lnTo>
                  <a:lnTo>
                    <a:pt x="1995488" y="128588"/>
                  </a:lnTo>
                  <a:lnTo>
                    <a:pt x="2021681" y="109538"/>
                  </a:lnTo>
                  <a:lnTo>
                    <a:pt x="2055019" y="71438"/>
                  </a:lnTo>
                  <a:lnTo>
                    <a:pt x="2085975" y="30957"/>
                  </a:lnTo>
                  <a:lnTo>
                    <a:pt x="2109788" y="9525"/>
                  </a:lnTo>
                  <a:lnTo>
                    <a:pt x="2131219" y="0"/>
                  </a:lnTo>
                  <a:lnTo>
                    <a:pt x="2143125" y="0"/>
                  </a:lnTo>
                  <a:lnTo>
                    <a:pt x="2152650" y="4763"/>
                  </a:lnTo>
                  <a:lnTo>
                    <a:pt x="2157413" y="23813"/>
                  </a:lnTo>
                  <a:lnTo>
                    <a:pt x="2159794" y="50007"/>
                  </a:lnTo>
                  <a:lnTo>
                    <a:pt x="2164556" y="76200"/>
                  </a:lnTo>
                  <a:lnTo>
                    <a:pt x="2164556" y="100013"/>
                  </a:lnTo>
                  <a:lnTo>
                    <a:pt x="2159794" y="142875"/>
                  </a:lnTo>
                  <a:lnTo>
                    <a:pt x="2140744" y="204788"/>
                  </a:lnTo>
                  <a:lnTo>
                    <a:pt x="2114550" y="233363"/>
                  </a:lnTo>
                  <a:lnTo>
                    <a:pt x="2078831" y="314325"/>
                  </a:lnTo>
                  <a:lnTo>
                    <a:pt x="2038350" y="381000"/>
                  </a:lnTo>
                  <a:lnTo>
                    <a:pt x="2007394" y="426244"/>
                  </a:lnTo>
                  <a:lnTo>
                    <a:pt x="1983581" y="447675"/>
                  </a:lnTo>
                  <a:lnTo>
                    <a:pt x="1959769" y="461963"/>
                  </a:lnTo>
                  <a:lnTo>
                    <a:pt x="1935956" y="471488"/>
                  </a:lnTo>
                  <a:lnTo>
                    <a:pt x="1914525" y="473869"/>
                  </a:lnTo>
                  <a:lnTo>
                    <a:pt x="1881188" y="471488"/>
                  </a:lnTo>
                  <a:lnTo>
                    <a:pt x="1869281" y="464344"/>
                  </a:lnTo>
                  <a:lnTo>
                    <a:pt x="1859756" y="454819"/>
                  </a:lnTo>
                  <a:lnTo>
                    <a:pt x="1840706" y="431007"/>
                  </a:lnTo>
                  <a:lnTo>
                    <a:pt x="1819275" y="409575"/>
                  </a:lnTo>
                  <a:lnTo>
                    <a:pt x="1566863" y="411957"/>
                  </a:lnTo>
                  <a:lnTo>
                    <a:pt x="1404938" y="407194"/>
                  </a:lnTo>
                  <a:lnTo>
                    <a:pt x="1107281" y="4071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6277DFC6-1E31-447E-8589-E123300722D4}"/>
              </a:ext>
            </a:extLst>
          </p:cNvPr>
          <p:cNvGrpSpPr/>
          <p:nvPr/>
        </p:nvGrpSpPr>
        <p:grpSpPr>
          <a:xfrm>
            <a:off x="3860800" y="1437481"/>
            <a:ext cx="4597400" cy="4863308"/>
            <a:chOff x="3860800" y="1437481"/>
            <a:chExt cx="4597400" cy="4863308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E200174A-FBA6-453E-BAB3-436E5EEBDEB3}"/>
                </a:ext>
              </a:extLst>
            </p:cNvPr>
            <p:cNvSpPr/>
            <p:nvPr/>
          </p:nvSpPr>
          <p:spPr>
            <a:xfrm>
              <a:off x="4405314" y="1629567"/>
              <a:ext cx="723900" cy="592138"/>
            </a:xfrm>
            <a:custGeom>
              <a:avLst/>
              <a:gdLst>
                <a:gd name="connsiteX0" fmla="*/ 285750 w 723900"/>
                <a:gd name="connsiteY0" fmla="*/ 269081 h 592931"/>
                <a:gd name="connsiteX1" fmla="*/ 209550 w 723900"/>
                <a:gd name="connsiteY1" fmla="*/ 197644 h 592931"/>
                <a:gd name="connsiteX2" fmla="*/ 142875 w 723900"/>
                <a:gd name="connsiteY2" fmla="*/ 142875 h 592931"/>
                <a:gd name="connsiteX3" fmla="*/ 78581 w 723900"/>
                <a:gd name="connsiteY3" fmla="*/ 97631 h 592931"/>
                <a:gd name="connsiteX4" fmla="*/ 28575 w 723900"/>
                <a:gd name="connsiteY4" fmla="*/ 66675 h 592931"/>
                <a:gd name="connsiteX5" fmla="*/ 7143 w 723900"/>
                <a:gd name="connsiteY5" fmla="*/ 54769 h 592931"/>
                <a:gd name="connsiteX6" fmla="*/ 0 w 723900"/>
                <a:gd name="connsiteY6" fmla="*/ 35719 h 592931"/>
                <a:gd name="connsiteX7" fmla="*/ 2381 w 723900"/>
                <a:gd name="connsiteY7" fmla="*/ 19050 h 592931"/>
                <a:gd name="connsiteX8" fmla="*/ 9525 w 723900"/>
                <a:gd name="connsiteY8" fmla="*/ 9525 h 592931"/>
                <a:gd name="connsiteX9" fmla="*/ 26193 w 723900"/>
                <a:gd name="connsiteY9" fmla="*/ 0 h 592931"/>
                <a:gd name="connsiteX10" fmla="*/ 45243 w 723900"/>
                <a:gd name="connsiteY10" fmla="*/ 2381 h 592931"/>
                <a:gd name="connsiteX11" fmla="*/ 114300 w 723900"/>
                <a:gd name="connsiteY11" fmla="*/ 14288 h 592931"/>
                <a:gd name="connsiteX12" fmla="*/ 214312 w 723900"/>
                <a:gd name="connsiteY12" fmla="*/ 33338 h 592931"/>
                <a:gd name="connsiteX13" fmla="*/ 316706 w 723900"/>
                <a:gd name="connsiteY13" fmla="*/ 57150 h 592931"/>
                <a:gd name="connsiteX14" fmla="*/ 419100 w 723900"/>
                <a:gd name="connsiteY14" fmla="*/ 88106 h 592931"/>
                <a:gd name="connsiteX15" fmla="*/ 500062 w 723900"/>
                <a:gd name="connsiteY15" fmla="*/ 116681 h 592931"/>
                <a:gd name="connsiteX16" fmla="*/ 561975 w 723900"/>
                <a:gd name="connsiteY16" fmla="*/ 147638 h 592931"/>
                <a:gd name="connsiteX17" fmla="*/ 597693 w 723900"/>
                <a:gd name="connsiteY17" fmla="*/ 166688 h 592931"/>
                <a:gd name="connsiteX18" fmla="*/ 619125 w 723900"/>
                <a:gd name="connsiteY18" fmla="*/ 183356 h 592931"/>
                <a:gd name="connsiteX19" fmla="*/ 647700 w 723900"/>
                <a:gd name="connsiteY19" fmla="*/ 209550 h 592931"/>
                <a:gd name="connsiteX20" fmla="*/ 664368 w 723900"/>
                <a:gd name="connsiteY20" fmla="*/ 233363 h 592931"/>
                <a:gd name="connsiteX21" fmla="*/ 683418 w 723900"/>
                <a:gd name="connsiteY21" fmla="*/ 266700 h 592931"/>
                <a:gd name="connsiteX22" fmla="*/ 697706 w 723900"/>
                <a:gd name="connsiteY22" fmla="*/ 297656 h 592931"/>
                <a:gd name="connsiteX23" fmla="*/ 709612 w 723900"/>
                <a:gd name="connsiteY23" fmla="*/ 335756 h 592931"/>
                <a:gd name="connsiteX24" fmla="*/ 716756 w 723900"/>
                <a:gd name="connsiteY24" fmla="*/ 378619 h 592931"/>
                <a:gd name="connsiteX25" fmla="*/ 721518 w 723900"/>
                <a:gd name="connsiteY25" fmla="*/ 421481 h 592931"/>
                <a:gd name="connsiteX26" fmla="*/ 723900 w 723900"/>
                <a:gd name="connsiteY26" fmla="*/ 464344 h 592931"/>
                <a:gd name="connsiteX27" fmla="*/ 716756 w 723900"/>
                <a:gd name="connsiteY27" fmla="*/ 521494 h 592931"/>
                <a:gd name="connsiteX28" fmla="*/ 702468 w 723900"/>
                <a:gd name="connsiteY28" fmla="*/ 552450 h 592931"/>
                <a:gd name="connsiteX29" fmla="*/ 676275 w 723900"/>
                <a:gd name="connsiteY29" fmla="*/ 576263 h 592931"/>
                <a:gd name="connsiteX30" fmla="*/ 652462 w 723900"/>
                <a:gd name="connsiteY30" fmla="*/ 588169 h 592931"/>
                <a:gd name="connsiteX31" fmla="*/ 626268 w 723900"/>
                <a:gd name="connsiteY31" fmla="*/ 592931 h 592931"/>
                <a:gd name="connsiteX32" fmla="*/ 583406 w 723900"/>
                <a:gd name="connsiteY32" fmla="*/ 585788 h 592931"/>
                <a:gd name="connsiteX33" fmla="*/ 550068 w 723900"/>
                <a:gd name="connsiteY33" fmla="*/ 569119 h 592931"/>
                <a:gd name="connsiteX34" fmla="*/ 521493 w 723900"/>
                <a:gd name="connsiteY34" fmla="*/ 542925 h 592931"/>
                <a:gd name="connsiteX35" fmla="*/ 492918 w 723900"/>
                <a:gd name="connsiteY35" fmla="*/ 507206 h 592931"/>
                <a:gd name="connsiteX36" fmla="*/ 469106 w 723900"/>
                <a:gd name="connsiteY36" fmla="*/ 473869 h 592931"/>
                <a:gd name="connsiteX37" fmla="*/ 438150 w 723900"/>
                <a:gd name="connsiteY37" fmla="*/ 428625 h 592931"/>
                <a:gd name="connsiteX38" fmla="*/ 347662 w 723900"/>
                <a:gd name="connsiteY38" fmla="*/ 330994 h 592931"/>
                <a:gd name="connsiteX39" fmla="*/ 285750 w 723900"/>
                <a:gd name="connsiteY39" fmla="*/ 2690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23900" h="592931">
                  <a:moveTo>
                    <a:pt x="285750" y="269081"/>
                  </a:moveTo>
                  <a:lnTo>
                    <a:pt x="209550" y="197644"/>
                  </a:lnTo>
                  <a:lnTo>
                    <a:pt x="142875" y="142875"/>
                  </a:lnTo>
                  <a:lnTo>
                    <a:pt x="78581" y="97631"/>
                  </a:lnTo>
                  <a:lnTo>
                    <a:pt x="28575" y="66675"/>
                  </a:lnTo>
                  <a:lnTo>
                    <a:pt x="7143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9525" y="9525"/>
                  </a:lnTo>
                  <a:lnTo>
                    <a:pt x="26193" y="0"/>
                  </a:lnTo>
                  <a:lnTo>
                    <a:pt x="45243" y="2381"/>
                  </a:lnTo>
                  <a:lnTo>
                    <a:pt x="114300" y="14288"/>
                  </a:lnTo>
                  <a:lnTo>
                    <a:pt x="214312" y="33338"/>
                  </a:lnTo>
                  <a:lnTo>
                    <a:pt x="316706" y="57150"/>
                  </a:lnTo>
                  <a:lnTo>
                    <a:pt x="419100" y="88106"/>
                  </a:lnTo>
                  <a:lnTo>
                    <a:pt x="500062" y="116681"/>
                  </a:lnTo>
                  <a:lnTo>
                    <a:pt x="561975" y="147638"/>
                  </a:lnTo>
                  <a:lnTo>
                    <a:pt x="597693" y="166688"/>
                  </a:lnTo>
                  <a:lnTo>
                    <a:pt x="619125" y="183356"/>
                  </a:lnTo>
                  <a:lnTo>
                    <a:pt x="647700" y="209550"/>
                  </a:lnTo>
                  <a:lnTo>
                    <a:pt x="664368" y="233363"/>
                  </a:lnTo>
                  <a:lnTo>
                    <a:pt x="683418" y="266700"/>
                  </a:lnTo>
                  <a:lnTo>
                    <a:pt x="697706" y="297656"/>
                  </a:lnTo>
                  <a:lnTo>
                    <a:pt x="709612" y="335756"/>
                  </a:lnTo>
                  <a:lnTo>
                    <a:pt x="716756" y="378619"/>
                  </a:lnTo>
                  <a:lnTo>
                    <a:pt x="721518" y="421481"/>
                  </a:lnTo>
                  <a:lnTo>
                    <a:pt x="723900" y="464344"/>
                  </a:lnTo>
                  <a:lnTo>
                    <a:pt x="716756" y="521494"/>
                  </a:lnTo>
                  <a:lnTo>
                    <a:pt x="702468" y="552450"/>
                  </a:lnTo>
                  <a:lnTo>
                    <a:pt x="676275" y="576263"/>
                  </a:lnTo>
                  <a:lnTo>
                    <a:pt x="652462" y="588169"/>
                  </a:lnTo>
                  <a:lnTo>
                    <a:pt x="626268" y="592931"/>
                  </a:lnTo>
                  <a:lnTo>
                    <a:pt x="583406" y="585788"/>
                  </a:lnTo>
                  <a:lnTo>
                    <a:pt x="550068" y="569119"/>
                  </a:lnTo>
                  <a:lnTo>
                    <a:pt x="521493" y="542925"/>
                  </a:lnTo>
                  <a:lnTo>
                    <a:pt x="492918" y="507206"/>
                  </a:lnTo>
                  <a:lnTo>
                    <a:pt x="469106" y="473869"/>
                  </a:lnTo>
                  <a:lnTo>
                    <a:pt x="438150" y="428625"/>
                  </a:lnTo>
                  <a:lnTo>
                    <a:pt x="347662" y="330994"/>
                  </a:lnTo>
                  <a:lnTo>
                    <a:pt x="2857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9128B664-8A46-4574-9454-353FF3DA6A26}"/>
                </a:ext>
              </a:extLst>
            </p:cNvPr>
            <p:cNvSpPr/>
            <p:nvPr/>
          </p:nvSpPr>
          <p:spPr>
            <a:xfrm>
              <a:off x="4151315" y="2402681"/>
              <a:ext cx="733425" cy="484187"/>
            </a:xfrm>
            <a:custGeom>
              <a:avLst/>
              <a:gdLst>
                <a:gd name="connsiteX0" fmla="*/ 414337 w 733425"/>
                <a:gd name="connsiteY0" fmla="*/ 373857 h 483394"/>
                <a:gd name="connsiteX1" fmla="*/ 269081 w 733425"/>
                <a:gd name="connsiteY1" fmla="*/ 273844 h 483394"/>
                <a:gd name="connsiteX2" fmla="*/ 166687 w 733425"/>
                <a:gd name="connsiteY2" fmla="*/ 200025 h 483394"/>
                <a:gd name="connsiteX3" fmla="*/ 71437 w 733425"/>
                <a:gd name="connsiteY3" fmla="*/ 123825 h 483394"/>
                <a:gd name="connsiteX4" fmla="*/ 40481 w 733425"/>
                <a:gd name="connsiteY4" fmla="*/ 95250 h 483394"/>
                <a:gd name="connsiteX5" fmla="*/ 21431 w 733425"/>
                <a:gd name="connsiteY5" fmla="*/ 69057 h 483394"/>
                <a:gd name="connsiteX6" fmla="*/ 4762 w 733425"/>
                <a:gd name="connsiteY6" fmla="*/ 40482 h 483394"/>
                <a:gd name="connsiteX7" fmla="*/ 0 w 733425"/>
                <a:gd name="connsiteY7" fmla="*/ 19050 h 483394"/>
                <a:gd name="connsiteX8" fmla="*/ 2381 w 733425"/>
                <a:gd name="connsiteY8" fmla="*/ 9525 h 483394"/>
                <a:gd name="connsiteX9" fmla="*/ 11906 w 733425"/>
                <a:gd name="connsiteY9" fmla="*/ 0 h 483394"/>
                <a:gd name="connsiteX10" fmla="*/ 33337 w 733425"/>
                <a:gd name="connsiteY10" fmla="*/ 0 h 483394"/>
                <a:gd name="connsiteX11" fmla="*/ 71437 w 733425"/>
                <a:gd name="connsiteY11" fmla="*/ 14288 h 483394"/>
                <a:gd name="connsiteX12" fmla="*/ 126206 w 733425"/>
                <a:gd name="connsiteY12" fmla="*/ 35719 h 483394"/>
                <a:gd name="connsiteX13" fmla="*/ 188119 w 733425"/>
                <a:gd name="connsiteY13" fmla="*/ 59532 h 483394"/>
                <a:gd name="connsiteX14" fmla="*/ 247650 w 733425"/>
                <a:gd name="connsiteY14" fmla="*/ 76200 h 483394"/>
                <a:gd name="connsiteX15" fmla="*/ 316706 w 733425"/>
                <a:gd name="connsiteY15" fmla="*/ 90488 h 483394"/>
                <a:gd name="connsiteX16" fmla="*/ 381000 w 733425"/>
                <a:gd name="connsiteY16" fmla="*/ 102394 h 483394"/>
                <a:gd name="connsiteX17" fmla="*/ 457200 w 733425"/>
                <a:gd name="connsiteY17" fmla="*/ 107157 h 483394"/>
                <a:gd name="connsiteX18" fmla="*/ 554831 w 733425"/>
                <a:gd name="connsiteY18" fmla="*/ 102394 h 483394"/>
                <a:gd name="connsiteX19" fmla="*/ 566737 w 733425"/>
                <a:gd name="connsiteY19" fmla="*/ 109538 h 483394"/>
                <a:gd name="connsiteX20" fmla="*/ 614362 w 733425"/>
                <a:gd name="connsiteY20" fmla="*/ 161925 h 483394"/>
                <a:gd name="connsiteX21" fmla="*/ 650081 w 733425"/>
                <a:gd name="connsiteY21" fmla="*/ 202407 h 483394"/>
                <a:gd name="connsiteX22" fmla="*/ 681037 w 733425"/>
                <a:gd name="connsiteY22" fmla="*/ 250032 h 483394"/>
                <a:gd name="connsiteX23" fmla="*/ 704850 w 733425"/>
                <a:gd name="connsiteY23" fmla="*/ 288132 h 483394"/>
                <a:gd name="connsiteX24" fmla="*/ 726281 w 733425"/>
                <a:gd name="connsiteY24" fmla="*/ 345282 h 483394"/>
                <a:gd name="connsiteX25" fmla="*/ 733425 w 733425"/>
                <a:gd name="connsiteY25" fmla="*/ 395288 h 483394"/>
                <a:gd name="connsiteX26" fmla="*/ 728662 w 733425"/>
                <a:gd name="connsiteY26" fmla="*/ 428625 h 483394"/>
                <a:gd name="connsiteX27" fmla="*/ 714375 w 733425"/>
                <a:gd name="connsiteY27" fmla="*/ 457200 h 483394"/>
                <a:gd name="connsiteX28" fmla="*/ 695325 w 733425"/>
                <a:gd name="connsiteY28" fmla="*/ 473869 h 483394"/>
                <a:gd name="connsiteX29" fmla="*/ 678656 w 733425"/>
                <a:gd name="connsiteY29" fmla="*/ 481013 h 483394"/>
                <a:gd name="connsiteX30" fmla="*/ 652462 w 733425"/>
                <a:gd name="connsiteY30" fmla="*/ 483394 h 483394"/>
                <a:gd name="connsiteX31" fmla="*/ 611981 w 733425"/>
                <a:gd name="connsiteY31" fmla="*/ 476250 h 483394"/>
                <a:gd name="connsiteX32" fmla="*/ 516731 w 733425"/>
                <a:gd name="connsiteY32" fmla="*/ 433388 h 483394"/>
                <a:gd name="connsiteX33" fmla="*/ 414337 w 733425"/>
                <a:gd name="connsiteY33" fmla="*/ 373857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483394">
                  <a:moveTo>
                    <a:pt x="414337" y="373857"/>
                  </a:moveTo>
                  <a:lnTo>
                    <a:pt x="269081" y="273844"/>
                  </a:lnTo>
                  <a:lnTo>
                    <a:pt x="166687" y="200025"/>
                  </a:lnTo>
                  <a:lnTo>
                    <a:pt x="71437" y="123825"/>
                  </a:lnTo>
                  <a:lnTo>
                    <a:pt x="40481" y="95250"/>
                  </a:lnTo>
                  <a:lnTo>
                    <a:pt x="21431" y="69057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71437" y="14288"/>
                  </a:lnTo>
                  <a:lnTo>
                    <a:pt x="126206" y="35719"/>
                  </a:lnTo>
                  <a:lnTo>
                    <a:pt x="188119" y="59532"/>
                  </a:lnTo>
                  <a:lnTo>
                    <a:pt x="247650" y="76200"/>
                  </a:lnTo>
                  <a:lnTo>
                    <a:pt x="316706" y="90488"/>
                  </a:lnTo>
                  <a:lnTo>
                    <a:pt x="381000" y="102394"/>
                  </a:lnTo>
                  <a:lnTo>
                    <a:pt x="457200" y="107157"/>
                  </a:lnTo>
                  <a:lnTo>
                    <a:pt x="554831" y="102394"/>
                  </a:lnTo>
                  <a:lnTo>
                    <a:pt x="566737" y="109538"/>
                  </a:lnTo>
                  <a:lnTo>
                    <a:pt x="614362" y="161925"/>
                  </a:lnTo>
                  <a:lnTo>
                    <a:pt x="650081" y="202407"/>
                  </a:lnTo>
                  <a:lnTo>
                    <a:pt x="681037" y="250032"/>
                  </a:lnTo>
                  <a:lnTo>
                    <a:pt x="704850" y="288132"/>
                  </a:lnTo>
                  <a:lnTo>
                    <a:pt x="726281" y="345282"/>
                  </a:lnTo>
                  <a:lnTo>
                    <a:pt x="733425" y="395288"/>
                  </a:lnTo>
                  <a:lnTo>
                    <a:pt x="728662" y="428625"/>
                  </a:lnTo>
                  <a:lnTo>
                    <a:pt x="714375" y="457200"/>
                  </a:lnTo>
                  <a:lnTo>
                    <a:pt x="695325" y="473869"/>
                  </a:lnTo>
                  <a:lnTo>
                    <a:pt x="678656" y="481013"/>
                  </a:lnTo>
                  <a:lnTo>
                    <a:pt x="652462" y="483394"/>
                  </a:lnTo>
                  <a:lnTo>
                    <a:pt x="611981" y="476250"/>
                  </a:lnTo>
                  <a:lnTo>
                    <a:pt x="516731" y="433388"/>
                  </a:lnTo>
                  <a:lnTo>
                    <a:pt x="414337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2C2F7F9C-C2C5-4DBE-A9F9-C86FFA343263}"/>
                </a:ext>
              </a:extLst>
            </p:cNvPr>
            <p:cNvSpPr/>
            <p:nvPr/>
          </p:nvSpPr>
          <p:spPr>
            <a:xfrm>
              <a:off x="4122739" y="3774281"/>
              <a:ext cx="385762" cy="650875"/>
            </a:xfrm>
            <a:custGeom>
              <a:avLst/>
              <a:gdLst>
                <a:gd name="connsiteX0" fmla="*/ 142875 w 385762"/>
                <a:gd name="connsiteY0" fmla="*/ 450057 h 650082"/>
                <a:gd name="connsiteX1" fmla="*/ 97631 w 385762"/>
                <a:gd name="connsiteY1" fmla="*/ 359569 h 650082"/>
                <a:gd name="connsiteX2" fmla="*/ 57150 w 385762"/>
                <a:gd name="connsiteY2" fmla="*/ 278607 h 650082"/>
                <a:gd name="connsiteX3" fmla="*/ 14287 w 385762"/>
                <a:gd name="connsiteY3" fmla="*/ 171450 h 650082"/>
                <a:gd name="connsiteX4" fmla="*/ 2381 w 385762"/>
                <a:gd name="connsiteY4" fmla="*/ 126207 h 650082"/>
                <a:gd name="connsiteX5" fmla="*/ 0 w 385762"/>
                <a:gd name="connsiteY5" fmla="*/ 85725 h 650082"/>
                <a:gd name="connsiteX6" fmla="*/ 7144 w 385762"/>
                <a:gd name="connsiteY6" fmla="*/ 38100 h 650082"/>
                <a:gd name="connsiteX7" fmla="*/ 16669 w 385762"/>
                <a:gd name="connsiteY7" fmla="*/ 14288 h 650082"/>
                <a:gd name="connsiteX8" fmla="*/ 30956 w 385762"/>
                <a:gd name="connsiteY8" fmla="*/ 0 h 650082"/>
                <a:gd name="connsiteX9" fmla="*/ 52387 w 385762"/>
                <a:gd name="connsiteY9" fmla="*/ 0 h 650082"/>
                <a:gd name="connsiteX10" fmla="*/ 69056 w 385762"/>
                <a:gd name="connsiteY10" fmla="*/ 7144 h 650082"/>
                <a:gd name="connsiteX11" fmla="*/ 83344 w 385762"/>
                <a:gd name="connsiteY11" fmla="*/ 26194 h 650082"/>
                <a:gd name="connsiteX12" fmla="*/ 100012 w 385762"/>
                <a:gd name="connsiteY12" fmla="*/ 66675 h 650082"/>
                <a:gd name="connsiteX13" fmla="*/ 128587 w 385762"/>
                <a:gd name="connsiteY13" fmla="*/ 116682 h 650082"/>
                <a:gd name="connsiteX14" fmla="*/ 150019 w 385762"/>
                <a:gd name="connsiteY14" fmla="*/ 135732 h 650082"/>
                <a:gd name="connsiteX15" fmla="*/ 180975 w 385762"/>
                <a:gd name="connsiteY15" fmla="*/ 159544 h 650082"/>
                <a:gd name="connsiteX16" fmla="*/ 207169 w 385762"/>
                <a:gd name="connsiteY16" fmla="*/ 161925 h 650082"/>
                <a:gd name="connsiteX17" fmla="*/ 385762 w 385762"/>
                <a:gd name="connsiteY17" fmla="*/ 538163 h 650082"/>
                <a:gd name="connsiteX18" fmla="*/ 378619 w 385762"/>
                <a:gd name="connsiteY18" fmla="*/ 595313 h 650082"/>
                <a:gd name="connsiteX19" fmla="*/ 366712 w 385762"/>
                <a:gd name="connsiteY19" fmla="*/ 626269 h 650082"/>
                <a:gd name="connsiteX20" fmla="*/ 354806 w 385762"/>
                <a:gd name="connsiteY20" fmla="*/ 645319 h 650082"/>
                <a:gd name="connsiteX21" fmla="*/ 338137 w 385762"/>
                <a:gd name="connsiteY21" fmla="*/ 650082 h 650082"/>
                <a:gd name="connsiteX22" fmla="*/ 309562 w 385762"/>
                <a:gd name="connsiteY22" fmla="*/ 642938 h 650082"/>
                <a:gd name="connsiteX23" fmla="*/ 266700 w 385762"/>
                <a:gd name="connsiteY23" fmla="*/ 611982 h 650082"/>
                <a:gd name="connsiteX24" fmla="*/ 216694 w 385762"/>
                <a:gd name="connsiteY24" fmla="*/ 561975 h 650082"/>
                <a:gd name="connsiteX25" fmla="*/ 142875 w 385762"/>
                <a:gd name="connsiteY25" fmla="*/ 450057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5762" h="650082">
                  <a:moveTo>
                    <a:pt x="142875" y="450057"/>
                  </a:moveTo>
                  <a:lnTo>
                    <a:pt x="97631" y="359569"/>
                  </a:lnTo>
                  <a:lnTo>
                    <a:pt x="57150" y="278607"/>
                  </a:lnTo>
                  <a:lnTo>
                    <a:pt x="14287" y="171450"/>
                  </a:lnTo>
                  <a:lnTo>
                    <a:pt x="2381" y="126207"/>
                  </a:lnTo>
                  <a:lnTo>
                    <a:pt x="0" y="85725"/>
                  </a:lnTo>
                  <a:lnTo>
                    <a:pt x="7144" y="38100"/>
                  </a:lnTo>
                  <a:lnTo>
                    <a:pt x="16669" y="14288"/>
                  </a:lnTo>
                  <a:lnTo>
                    <a:pt x="30956" y="0"/>
                  </a:lnTo>
                  <a:lnTo>
                    <a:pt x="52387" y="0"/>
                  </a:lnTo>
                  <a:lnTo>
                    <a:pt x="69056" y="7144"/>
                  </a:lnTo>
                  <a:lnTo>
                    <a:pt x="83344" y="26194"/>
                  </a:lnTo>
                  <a:lnTo>
                    <a:pt x="100012" y="66675"/>
                  </a:lnTo>
                  <a:lnTo>
                    <a:pt x="128587" y="116682"/>
                  </a:lnTo>
                  <a:lnTo>
                    <a:pt x="150019" y="135732"/>
                  </a:lnTo>
                  <a:lnTo>
                    <a:pt x="180975" y="159544"/>
                  </a:lnTo>
                  <a:lnTo>
                    <a:pt x="207169" y="161925"/>
                  </a:lnTo>
                  <a:lnTo>
                    <a:pt x="385762" y="538163"/>
                  </a:lnTo>
                  <a:lnTo>
                    <a:pt x="378619" y="595313"/>
                  </a:lnTo>
                  <a:lnTo>
                    <a:pt x="366712" y="626269"/>
                  </a:lnTo>
                  <a:lnTo>
                    <a:pt x="354806" y="645319"/>
                  </a:lnTo>
                  <a:lnTo>
                    <a:pt x="338137" y="650082"/>
                  </a:lnTo>
                  <a:lnTo>
                    <a:pt x="309562" y="642938"/>
                  </a:lnTo>
                  <a:lnTo>
                    <a:pt x="266700" y="611982"/>
                  </a:lnTo>
                  <a:lnTo>
                    <a:pt x="216694" y="561975"/>
                  </a:lnTo>
                  <a:lnTo>
                    <a:pt x="142875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9AC1C64B-AF11-4855-AD8A-A1C875B49B46}"/>
                </a:ext>
              </a:extLst>
            </p:cNvPr>
            <p:cNvSpPr/>
            <p:nvPr/>
          </p:nvSpPr>
          <p:spPr>
            <a:xfrm>
              <a:off x="3860800" y="4587876"/>
              <a:ext cx="4597400" cy="671513"/>
            </a:xfrm>
            <a:custGeom>
              <a:avLst/>
              <a:gdLst>
                <a:gd name="connsiteX0" fmla="*/ 2945940 w 4596825"/>
                <a:gd name="connsiteY0" fmla="*/ 268941 h 670284"/>
                <a:gd name="connsiteX1" fmla="*/ 2619073 w 4596825"/>
                <a:gd name="connsiteY1" fmla="*/ 285492 h 670284"/>
                <a:gd name="connsiteX2" fmla="*/ 2420470 w 4596825"/>
                <a:gd name="connsiteY2" fmla="*/ 302042 h 670284"/>
                <a:gd name="connsiteX3" fmla="*/ 2317031 w 4596825"/>
                <a:gd name="connsiteY3" fmla="*/ 314455 h 670284"/>
                <a:gd name="connsiteX4" fmla="*/ 2130841 w 4596825"/>
                <a:gd name="connsiteY4" fmla="*/ 335142 h 670284"/>
                <a:gd name="connsiteX5" fmla="*/ 1907413 w 4596825"/>
                <a:gd name="connsiteY5" fmla="*/ 364105 h 670284"/>
                <a:gd name="connsiteX6" fmla="*/ 1609509 w 4596825"/>
                <a:gd name="connsiteY6" fmla="*/ 409618 h 670284"/>
                <a:gd name="connsiteX7" fmla="*/ 1179203 w 4596825"/>
                <a:gd name="connsiteY7" fmla="*/ 479957 h 670284"/>
                <a:gd name="connsiteX8" fmla="*/ 1075764 w 4596825"/>
                <a:gd name="connsiteY8" fmla="*/ 504782 h 670284"/>
                <a:gd name="connsiteX9" fmla="*/ 930950 w 4596825"/>
                <a:gd name="connsiteY9" fmla="*/ 537883 h 670284"/>
                <a:gd name="connsiteX10" fmla="*/ 736485 w 4596825"/>
                <a:gd name="connsiteY10" fmla="*/ 575121 h 670284"/>
                <a:gd name="connsiteX11" fmla="*/ 595808 w 4596825"/>
                <a:gd name="connsiteY11" fmla="*/ 608221 h 670284"/>
                <a:gd name="connsiteX12" fmla="*/ 459268 w 4596825"/>
                <a:gd name="connsiteY12" fmla="*/ 653734 h 670284"/>
                <a:gd name="connsiteX13" fmla="*/ 422030 w 4596825"/>
                <a:gd name="connsiteY13" fmla="*/ 670284 h 670284"/>
                <a:gd name="connsiteX14" fmla="*/ 397205 w 4596825"/>
                <a:gd name="connsiteY14" fmla="*/ 662009 h 670284"/>
                <a:gd name="connsiteX15" fmla="*/ 331004 w 4596825"/>
                <a:gd name="connsiteY15" fmla="*/ 620634 h 670284"/>
                <a:gd name="connsiteX16" fmla="*/ 235840 w 4596825"/>
                <a:gd name="connsiteY16" fmla="*/ 529607 h 670284"/>
                <a:gd name="connsiteX17" fmla="*/ 128264 w 4596825"/>
                <a:gd name="connsiteY17" fmla="*/ 417893 h 670284"/>
                <a:gd name="connsiteX18" fmla="*/ 49650 w 4596825"/>
                <a:gd name="connsiteY18" fmla="*/ 335142 h 670284"/>
                <a:gd name="connsiteX19" fmla="*/ 16550 w 4596825"/>
                <a:gd name="connsiteY19" fmla="*/ 297904 h 670284"/>
                <a:gd name="connsiteX20" fmla="*/ 4137 w 4596825"/>
                <a:gd name="connsiteY20" fmla="*/ 268941 h 670284"/>
                <a:gd name="connsiteX21" fmla="*/ 0 w 4596825"/>
                <a:gd name="connsiteY21" fmla="*/ 248254 h 670284"/>
                <a:gd name="connsiteX22" fmla="*/ 8275 w 4596825"/>
                <a:gd name="connsiteY22" fmla="*/ 231703 h 670284"/>
                <a:gd name="connsiteX23" fmla="*/ 33100 w 4596825"/>
                <a:gd name="connsiteY23" fmla="*/ 231703 h 670284"/>
                <a:gd name="connsiteX24" fmla="*/ 62063 w 4596825"/>
                <a:gd name="connsiteY24" fmla="*/ 244116 h 670284"/>
                <a:gd name="connsiteX25" fmla="*/ 128264 w 4596825"/>
                <a:gd name="connsiteY25" fmla="*/ 289629 h 670284"/>
                <a:gd name="connsiteX26" fmla="*/ 182052 w 4596825"/>
                <a:gd name="connsiteY26" fmla="*/ 314455 h 670284"/>
                <a:gd name="connsiteX27" fmla="*/ 215153 w 4596825"/>
                <a:gd name="connsiteY27" fmla="*/ 326867 h 670284"/>
                <a:gd name="connsiteX28" fmla="*/ 264803 w 4596825"/>
                <a:gd name="connsiteY28" fmla="*/ 343417 h 670284"/>
                <a:gd name="connsiteX29" fmla="*/ 318592 w 4596825"/>
                <a:gd name="connsiteY29" fmla="*/ 355830 h 670284"/>
                <a:gd name="connsiteX30" fmla="*/ 372380 w 4596825"/>
                <a:gd name="connsiteY30" fmla="*/ 364105 h 670284"/>
                <a:gd name="connsiteX31" fmla="*/ 446856 w 4596825"/>
                <a:gd name="connsiteY31" fmla="*/ 364105 h 670284"/>
                <a:gd name="connsiteX32" fmla="*/ 550295 w 4596825"/>
                <a:gd name="connsiteY32" fmla="*/ 359968 h 670284"/>
                <a:gd name="connsiteX33" fmla="*/ 633046 w 4596825"/>
                <a:gd name="connsiteY33" fmla="*/ 351693 h 670284"/>
                <a:gd name="connsiteX34" fmla="*/ 707522 w 4596825"/>
                <a:gd name="connsiteY34" fmla="*/ 335142 h 670284"/>
                <a:gd name="connsiteX35" fmla="*/ 922675 w 4596825"/>
                <a:gd name="connsiteY35" fmla="*/ 306179 h 670284"/>
                <a:gd name="connsiteX36" fmla="*/ 1253679 w 4596825"/>
                <a:gd name="connsiteY36" fmla="*/ 260666 h 670284"/>
                <a:gd name="connsiteX37" fmla="*/ 1626059 w 4596825"/>
                <a:gd name="connsiteY37" fmla="*/ 215153 h 670284"/>
                <a:gd name="connsiteX38" fmla="*/ 1861900 w 4596825"/>
                <a:gd name="connsiteY38" fmla="*/ 186190 h 670284"/>
                <a:gd name="connsiteX39" fmla="*/ 2118429 w 4596825"/>
                <a:gd name="connsiteY39" fmla="*/ 153090 h 670284"/>
                <a:gd name="connsiteX40" fmla="*/ 2304619 w 4596825"/>
                <a:gd name="connsiteY40" fmla="*/ 136540 h 670284"/>
                <a:gd name="connsiteX41" fmla="*/ 2548735 w 4596825"/>
                <a:gd name="connsiteY41" fmla="*/ 103439 h 670284"/>
                <a:gd name="connsiteX42" fmla="*/ 2755612 w 4596825"/>
                <a:gd name="connsiteY42" fmla="*/ 82751 h 670284"/>
                <a:gd name="connsiteX43" fmla="*/ 2954215 w 4596825"/>
                <a:gd name="connsiteY43" fmla="*/ 74476 h 670284"/>
                <a:gd name="connsiteX44" fmla="*/ 3136268 w 4596825"/>
                <a:gd name="connsiteY44" fmla="*/ 70339 h 670284"/>
                <a:gd name="connsiteX45" fmla="*/ 3297632 w 4596825"/>
                <a:gd name="connsiteY45" fmla="*/ 62064 h 670284"/>
                <a:gd name="connsiteX46" fmla="*/ 3562436 w 4596825"/>
                <a:gd name="connsiteY46" fmla="*/ 49651 h 670284"/>
                <a:gd name="connsiteX47" fmla="*/ 3831377 w 4596825"/>
                <a:gd name="connsiteY47" fmla="*/ 45513 h 670284"/>
                <a:gd name="connsiteX48" fmla="*/ 3938954 w 4596825"/>
                <a:gd name="connsiteY48" fmla="*/ 28963 h 670284"/>
                <a:gd name="connsiteX49" fmla="*/ 4042392 w 4596825"/>
                <a:gd name="connsiteY49" fmla="*/ 0 h 670284"/>
                <a:gd name="connsiteX50" fmla="*/ 4108593 w 4596825"/>
                <a:gd name="connsiteY50" fmla="*/ 8275 h 670284"/>
                <a:gd name="connsiteX51" fmla="*/ 4278233 w 4596825"/>
                <a:gd name="connsiteY51" fmla="*/ 41376 h 670284"/>
                <a:gd name="connsiteX52" fmla="*/ 4385810 w 4596825"/>
                <a:gd name="connsiteY52" fmla="*/ 66201 h 670284"/>
                <a:gd name="connsiteX53" fmla="*/ 4460286 w 4596825"/>
                <a:gd name="connsiteY53" fmla="*/ 91026 h 670284"/>
                <a:gd name="connsiteX54" fmla="*/ 4526487 w 4596825"/>
                <a:gd name="connsiteY54" fmla="*/ 119989 h 670284"/>
                <a:gd name="connsiteX55" fmla="*/ 4555449 w 4596825"/>
                <a:gd name="connsiteY55" fmla="*/ 136540 h 670284"/>
                <a:gd name="connsiteX56" fmla="*/ 4580275 w 4596825"/>
                <a:gd name="connsiteY56" fmla="*/ 161365 h 670284"/>
                <a:gd name="connsiteX57" fmla="*/ 4592687 w 4596825"/>
                <a:gd name="connsiteY57" fmla="*/ 186190 h 670284"/>
                <a:gd name="connsiteX58" fmla="*/ 4596825 w 4596825"/>
                <a:gd name="connsiteY58" fmla="*/ 211016 h 670284"/>
                <a:gd name="connsiteX59" fmla="*/ 4588550 w 4596825"/>
                <a:gd name="connsiteY59" fmla="*/ 244116 h 670284"/>
                <a:gd name="connsiteX60" fmla="*/ 4563725 w 4596825"/>
                <a:gd name="connsiteY60" fmla="*/ 264804 h 670284"/>
                <a:gd name="connsiteX61" fmla="*/ 4518211 w 4596825"/>
                <a:gd name="connsiteY61" fmla="*/ 289629 h 670284"/>
                <a:gd name="connsiteX62" fmla="*/ 4476836 w 4596825"/>
                <a:gd name="connsiteY62" fmla="*/ 310317 h 670284"/>
                <a:gd name="connsiteX63" fmla="*/ 4365122 w 4596825"/>
                <a:gd name="connsiteY63" fmla="*/ 297904 h 670284"/>
                <a:gd name="connsiteX64" fmla="*/ 4207895 w 4596825"/>
                <a:gd name="connsiteY64" fmla="*/ 277217 h 670284"/>
                <a:gd name="connsiteX65" fmla="*/ 3885165 w 4596825"/>
                <a:gd name="connsiteY65" fmla="*/ 264804 h 670284"/>
                <a:gd name="connsiteX66" fmla="*/ 3417621 w 4596825"/>
                <a:gd name="connsiteY66" fmla="*/ 264804 h 670284"/>
                <a:gd name="connsiteX67" fmla="*/ 2945940 w 4596825"/>
                <a:gd name="connsiteY67" fmla="*/ 268941 h 6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6825" h="670284">
                  <a:moveTo>
                    <a:pt x="2945940" y="268941"/>
                  </a:moveTo>
                  <a:lnTo>
                    <a:pt x="2619073" y="285492"/>
                  </a:lnTo>
                  <a:lnTo>
                    <a:pt x="2420470" y="302042"/>
                  </a:lnTo>
                  <a:lnTo>
                    <a:pt x="2317031" y="314455"/>
                  </a:lnTo>
                  <a:lnTo>
                    <a:pt x="2130841" y="335142"/>
                  </a:lnTo>
                  <a:lnTo>
                    <a:pt x="1907413" y="364105"/>
                  </a:lnTo>
                  <a:lnTo>
                    <a:pt x="1609509" y="409618"/>
                  </a:lnTo>
                  <a:lnTo>
                    <a:pt x="1179203" y="479957"/>
                  </a:lnTo>
                  <a:lnTo>
                    <a:pt x="1075764" y="504782"/>
                  </a:lnTo>
                  <a:lnTo>
                    <a:pt x="930950" y="537883"/>
                  </a:lnTo>
                  <a:lnTo>
                    <a:pt x="736485" y="575121"/>
                  </a:lnTo>
                  <a:lnTo>
                    <a:pt x="595808" y="608221"/>
                  </a:lnTo>
                  <a:lnTo>
                    <a:pt x="459268" y="653734"/>
                  </a:lnTo>
                  <a:lnTo>
                    <a:pt x="422030" y="670284"/>
                  </a:lnTo>
                  <a:lnTo>
                    <a:pt x="397205" y="662009"/>
                  </a:lnTo>
                  <a:lnTo>
                    <a:pt x="331004" y="620634"/>
                  </a:lnTo>
                  <a:lnTo>
                    <a:pt x="235840" y="529607"/>
                  </a:lnTo>
                  <a:lnTo>
                    <a:pt x="128264" y="417893"/>
                  </a:lnTo>
                  <a:lnTo>
                    <a:pt x="49650" y="335142"/>
                  </a:lnTo>
                  <a:lnTo>
                    <a:pt x="16550" y="297904"/>
                  </a:lnTo>
                  <a:lnTo>
                    <a:pt x="4137" y="268941"/>
                  </a:lnTo>
                  <a:lnTo>
                    <a:pt x="0" y="248254"/>
                  </a:lnTo>
                  <a:lnTo>
                    <a:pt x="8275" y="231703"/>
                  </a:lnTo>
                  <a:lnTo>
                    <a:pt x="33100" y="231703"/>
                  </a:lnTo>
                  <a:lnTo>
                    <a:pt x="62063" y="244116"/>
                  </a:lnTo>
                  <a:lnTo>
                    <a:pt x="128264" y="289629"/>
                  </a:lnTo>
                  <a:lnTo>
                    <a:pt x="182052" y="314455"/>
                  </a:lnTo>
                  <a:lnTo>
                    <a:pt x="215153" y="326867"/>
                  </a:lnTo>
                  <a:lnTo>
                    <a:pt x="264803" y="343417"/>
                  </a:lnTo>
                  <a:lnTo>
                    <a:pt x="318592" y="355830"/>
                  </a:lnTo>
                  <a:lnTo>
                    <a:pt x="372380" y="364105"/>
                  </a:lnTo>
                  <a:lnTo>
                    <a:pt x="446856" y="364105"/>
                  </a:lnTo>
                  <a:lnTo>
                    <a:pt x="550295" y="359968"/>
                  </a:lnTo>
                  <a:lnTo>
                    <a:pt x="633046" y="351693"/>
                  </a:lnTo>
                  <a:lnTo>
                    <a:pt x="707522" y="335142"/>
                  </a:lnTo>
                  <a:lnTo>
                    <a:pt x="922675" y="306179"/>
                  </a:lnTo>
                  <a:lnTo>
                    <a:pt x="1253679" y="260666"/>
                  </a:lnTo>
                  <a:lnTo>
                    <a:pt x="1626059" y="215153"/>
                  </a:lnTo>
                  <a:lnTo>
                    <a:pt x="1861900" y="186190"/>
                  </a:lnTo>
                  <a:lnTo>
                    <a:pt x="2118429" y="153090"/>
                  </a:lnTo>
                  <a:lnTo>
                    <a:pt x="2304619" y="136540"/>
                  </a:lnTo>
                  <a:lnTo>
                    <a:pt x="2548735" y="103439"/>
                  </a:lnTo>
                  <a:lnTo>
                    <a:pt x="2755612" y="82751"/>
                  </a:lnTo>
                  <a:lnTo>
                    <a:pt x="2954215" y="74476"/>
                  </a:lnTo>
                  <a:lnTo>
                    <a:pt x="3136268" y="70339"/>
                  </a:lnTo>
                  <a:lnTo>
                    <a:pt x="3297632" y="62064"/>
                  </a:lnTo>
                  <a:lnTo>
                    <a:pt x="3562436" y="49651"/>
                  </a:lnTo>
                  <a:lnTo>
                    <a:pt x="3831377" y="45513"/>
                  </a:lnTo>
                  <a:lnTo>
                    <a:pt x="3938954" y="28963"/>
                  </a:lnTo>
                  <a:lnTo>
                    <a:pt x="4042392" y="0"/>
                  </a:lnTo>
                  <a:lnTo>
                    <a:pt x="4108593" y="8275"/>
                  </a:lnTo>
                  <a:lnTo>
                    <a:pt x="4278233" y="41376"/>
                  </a:lnTo>
                  <a:lnTo>
                    <a:pt x="4385810" y="66201"/>
                  </a:lnTo>
                  <a:lnTo>
                    <a:pt x="4460286" y="91026"/>
                  </a:lnTo>
                  <a:lnTo>
                    <a:pt x="4526487" y="119989"/>
                  </a:lnTo>
                  <a:lnTo>
                    <a:pt x="4555449" y="136540"/>
                  </a:lnTo>
                  <a:lnTo>
                    <a:pt x="4580275" y="161365"/>
                  </a:lnTo>
                  <a:lnTo>
                    <a:pt x="4592687" y="186190"/>
                  </a:lnTo>
                  <a:lnTo>
                    <a:pt x="4596825" y="211016"/>
                  </a:lnTo>
                  <a:lnTo>
                    <a:pt x="4588550" y="244116"/>
                  </a:lnTo>
                  <a:lnTo>
                    <a:pt x="4563725" y="264804"/>
                  </a:lnTo>
                  <a:lnTo>
                    <a:pt x="4518211" y="289629"/>
                  </a:lnTo>
                  <a:lnTo>
                    <a:pt x="4476836" y="310317"/>
                  </a:lnTo>
                  <a:lnTo>
                    <a:pt x="4365122" y="297904"/>
                  </a:lnTo>
                  <a:lnTo>
                    <a:pt x="4207895" y="277217"/>
                  </a:lnTo>
                  <a:lnTo>
                    <a:pt x="3885165" y="264804"/>
                  </a:lnTo>
                  <a:lnTo>
                    <a:pt x="3417621" y="264804"/>
                  </a:lnTo>
                  <a:lnTo>
                    <a:pt x="2945940" y="268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5FBF3553-BF98-4EB1-AAAF-D1122AE97001}"/>
                </a:ext>
              </a:extLst>
            </p:cNvPr>
            <p:cNvSpPr/>
            <p:nvPr/>
          </p:nvSpPr>
          <p:spPr>
            <a:xfrm>
              <a:off x="4270376" y="3001168"/>
              <a:ext cx="992188" cy="1370013"/>
            </a:xfrm>
            <a:custGeom>
              <a:avLst/>
              <a:gdLst>
                <a:gd name="connsiteX0" fmla="*/ 602457 w 992982"/>
                <a:gd name="connsiteY0" fmla="*/ 666750 h 1369219"/>
                <a:gd name="connsiteX1" fmla="*/ 478632 w 992982"/>
                <a:gd name="connsiteY1" fmla="*/ 864394 h 1369219"/>
                <a:gd name="connsiteX2" fmla="*/ 409575 w 992982"/>
                <a:gd name="connsiteY2" fmla="*/ 978694 h 1369219"/>
                <a:gd name="connsiteX3" fmla="*/ 338138 w 992982"/>
                <a:gd name="connsiteY3" fmla="*/ 1095375 h 1369219"/>
                <a:gd name="connsiteX4" fmla="*/ 297657 w 992982"/>
                <a:gd name="connsiteY4" fmla="*/ 1173956 h 1369219"/>
                <a:gd name="connsiteX5" fmla="*/ 216694 w 992982"/>
                <a:gd name="connsiteY5" fmla="*/ 1369219 h 1369219"/>
                <a:gd name="connsiteX6" fmla="*/ 0 w 992982"/>
                <a:gd name="connsiteY6" fmla="*/ 942975 h 1369219"/>
                <a:gd name="connsiteX7" fmla="*/ 57150 w 992982"/>
                <a:gd name="connsiteY7" fmla="*/ 935831 h 1369219"/>
                <a:gd name="connsiteX8" fmla="*/ 95250 w 992982"/>
                <a:gd name="connsiteY8" fmla="*/ 926306 h 1369219"/>
                <a:gd name="connsiteX9" fmla="*/ 121444 w 992982"/>
                <a:gd name="connsiteY9" fmla="*/ 907256 h 1369219"/>
                <a:gd name="connsiteX10" fmla="*/ 147638 w 992982"/>
                <a:gd name="connsiteY10" fmla="*/ 864394 h 1369219"/>
                <a:gd name="connsiteX11" fmla="*/ 357188 w 992982"/>
                <a:gd name="connsiteY11" fmla="*/ 640556 h 1369219"/>
                <a:gd name="connsiteX12" fmla="*/ 542925 w 992982"/>
                <a:gd name="connsiteY12" fmla="*/ 438150 h 1369219"/>
                <a:gd name="connsiteX13" fmla="*/ 661988 w 992982"/>
                <a:gd name="connsiteY13" fmla="*/ 309563 h 1369219"/>
                <a:gd name="connsiteX14" fmla="*/ 769144 w 992982"/>
                <a:gd name="connsiteY14" fmla="*/ 188119 h 1369219"/>
                <a:gd name="connsiteX15" fmla="*/ 866775 w 992982"/>
                <a:gd name="connsiteY15" fmla="*/ 80963 h 1369219"/>
                <a:gd name="connsiteX16" fmla="*/ 919163 w 992982"/>
                <a:gd name="connsiteY16" fmla="*/ 21431 h 1369219"/>
                <a:gd name="connsiteX17" fmla="*/ 940594 w 992982"/>
                <a:gd name="connsiteY17" fmla="*/ 7144 h 1369219"/>
                <a:gd name="connsiteX18" fmla="*/ 957263 w 992982"/>
                <a:gd name="connsiteY18" fmla="*/ 0 h 1369219"/>
                <a:gd name="connsiteX19" fmla="*/ 973932 w 992982"/>
                <a:gd name="connsiteY19" fmla="*/ 0 h 1369219"/>
                <a:gd name="connsiteX20" fmla="*/ 988219 w 992982"/>
                <a:gd name="connsiteY20" fmla="*/ 4763 h 1369219"/>
                <a:gd name="connsiteX21" fmla="*/ 992982 w 992982"/>
                <a:gd name="connsiteY21" fmla="*/ 16669 h 1369219"/>
                <a:gd name="connsiteX22" fmla="*/ 988219 w 992982"/>
                <a:gd name="connsiteY22" fmla="*/ 42863 h 1369219"/>
                <a:gd name="connsiteX23" fmla="*/ 938213 w 992982"/>
                <a:gd name="connsiteY23" fmla="*/ 121444 h 1369219"/>
                <a:gd name="connsiteX24" fmla="*/ 828675 w 992982"/>
                <a:gd name="connsiteY24" fmla="*/ 297656 h 1369219"/>
                <a:gd name="connsiteX25" fmla="*/ 685800 w 992982"/>
                <a:gd name="connsiteY25" fmla="*/ 538163 h 1369219"/>
                <a:gd name="connsiteX26" fmla="*/ 602457 w 992982"/>
                <a:gd name="connsiteY26" fmla="*/ 666750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2982" h="1369219">
                  <a:moveTo>
                    <a:pt x="602457" y="666750"/>
                  </a:moveTo>
                  <a:lnTo>
                    <a:pt x="478632" y="864394"/>
                  </a:lnTo>
                  <a:lnTo>
                    <a:pt x="409575" y="978694"/>
                  </a:lnTo>
                  <a:lnTo>
                    <a:pt x="338138" y="1095375"/>
                  </a:lnTo>
                  <a:lnTo>
                    <a:pt x="297657" y="1173956"/>
                  </a:lnTo>
                  <a:lnTo>
                    <a:pt x="216694" y="1369219"/>
                  </a:lnTo>
                  <a:lnTo>
                    <a:pt x="0" y="942975"/>
                  </a:lnTo>
                  <a:lnTo>
                    <a:pt x="57150" y="935831"/>
                  </a:lnTo>
                  <a:lnTo>
                    <a:pt x="95250" y="926306"/>
                  </a:lnTo>
                  <a:lnTo>
                    <a:pt x="121444" y="907256"/>
                  </a:lnTo>
                  <a:lnTo>
                    <a:pt x="147638" y="864394"/>
                  </a:lnTo>
                  <a:lnTo>
                    <a:pt x="357188" y="640556"/>
                  </a:lnTo>
                  <a:lnTo>
                    <a:pt x="542925" y="438150"/>
                  </a:lnTo>
                  <a:lnTo>
                    <a:pt x="661988" y="309563"/>
                  </a:lnTo>
                  <a:lnTo>
                    <a:pt x="769144" y="188119"/>
                  </a:lnTo>
                  <a:lnTo>
                    <a:pt x="866775" y="80963"/>
                  </a:lnTo>
                  <a:lnTo>
                    <a:pt x="919163" y="21431"/>
                  </a:lnTo>
                  <a:lnTo>
                    <a:pt x="940594" y="7144"/>
                  </a:lnTo>
                  <a:lnTo>
                    <a:pt x="957263" y="0"/>
                  </a:lnTo>
                  <a:lnTo>
                    <a:pt x="973932" y="0"/>
                  </a:lnTo>
                  <a:lnTo>
                    <a:pt x="988219" y="4763"/>
                  </a:lnTo>
                  <a:lnTo>
                    <a:pt x="992982" y="16669"/>
                  </a:lnTo>
                  <a:lnTo>
                    <a:pt x="988219" y="42863"/>
                  </a:lnTo>
                  <a:lnTo>
                    <a:pt x="938213" y="121444"/>
                  </a:lnTo>
                  <a:lnTo>
                    <a:pt x="828675" y="297656"/>
                  </a:lnTo>
                  <a:lnTo>
                    <a:pt x="685800" y="538163"/>
                  </a:lnTo>
                  <a:lnTo>
                    <a:pt x="602457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10C1067A-6959-42EF-83B2-4BAB19B5AFD0}"/>
                </a:ext>
              </a:extLst>
            </p:cNvPr>
            <p:cNvSpPr/>
            <p:nvPr/>
          </p:nvSpPr>
          <p:spPr>
            <a:xfrm>
              <a:off x="5108577" y="1437481"/>
              <a:ext cx="1382713" cy="1487487"/>
            </a:xfrm>
            <a:custGeom>
              <a:avLst/>
              <a:gdLst>
                <a:gd name="connsiteX0" fmla="*/ 1097757 w 1383507"/>
                <a:gd name="connsiteY0" fmla="*/ 595312 h 1488281"/>
                <a:gd name="connsiteX1" fmla="*/ 895350 w 1383507"/>
                <a:gd name="connsiteY1" fmla="*/ 819150 h 1488281"/>
                <a:gd name="connsiteX2" fmla="*/ 802482 w 1383507"/>
                <a:gd name="connsiteY2" fmla="*/ 914400 h 1488281"/>
                <a:gd name="connsiteX3" fmla="*/ 631032 w 1383507"/>
                <a:gd name="connsiteY3" fmla="*/ 1066800 h 1488281"/>
                <a:gd name="connsiteX4" fmla="*/ 492919 w 1383507"/>
                <a:gd name="connsiteY4" fmla="*/ 1171575 h 1488281"/>
                <a:gd name="connsiteX5" fmla="*/ 340519 w 1383507"/>
                <a:gd name="connsiteY5" fmla="*/ 1288256 h 1488281"/>
                <a:gd name="connsiteX6" fmla="*/ 164307 w 1383507"/>
                <a:gd name="connsiteY6" fmla="*/ 1407319 h 1488281"/>
                <a:gd name="connsiteX7" fmla="*/ 57150 w 1383507"/>
                <a:gd name="connsiteY7" fmla="*/ 1478756 h 1488281"/>
                <a:gd name="connsiteX8" fmla="*/ 35719 w 1383507"/>
                <a:gd name="connsiteY8" fmla="*/ 1488281 h 1488281"/>
                <a:gd name="connsiteX9" fmla="*/ 9525 w 1383507"/>
                <a:gd name="connsiteY9" fmla="*/ 1488281 h 1488281"/>
                <a:gd name="connsiteX10" fmla="*/ 0 w 1383507"/>
                <a:gd name="connsiteY10" fmla="*/ 1476375 h 1488281"/>
                <a:gd name="connsiteX11" fmla="*/ 2382 w 1383507"/>
                <a:gd name="connsiteY11" fmla="*/ 1459706 h 1488281"/>
                <a:gd name="connsiteX12" fmla="*/ 23813 w 1383507"/>
                <a:gd name="connsiteY12" fmla="*/ 1423987 h 1488281"/>
                <a:gd name="connsiteX13" fmla="*/ 119063 w 1383507"/>
                <a:gd name="connsiteY13" fmla="*/ 1333500 h 1488281"/>
                <a:gd name="connsiteX14" fmla="*/ 230982 w 1383507"/>
                <a:gd name="connsiteY14" fmla="*/ 1223962 h 1488281"/>
                <a:gd name="connsiteX15" fmla="*/ 350044 w 1383507"/>
                <a:gd name="connsiteY15" fmla="*/ 1109662 h 1488281"/>
                <a:gd name="connsiteX16" fmla="*/ 447675 w 1383507"/>
                <a:gd name="connsiteY16" fmla="*/ 1012031 h 1488281"/>
                <a:gd name="connsiteX17" fmla="*/ 557213 w 1383507"/>
                <a:gd name="connsiteY17" fmla="*/ 897731 h 1488281"/>
                <a:gd name="connsiteX18" fmla="*/ 683419 w 1383507"/>
                <a:gd name="connsiteY18" fmla="*/ 757237 h 1488281"/>
                <a:gd name="connsiteX19" fmla="*/ 754857 w 1383507"/>
                <a:gd name="connsiteY19" fmla="*/ 664369 h 1488281"/>
                <a:gd name="connsiteX20" fmla="*/ 835819 w 1383507"/>
                <a:gd name="connsiteY20" fmla="*/ 547687 h 1488281"/>
                <a:gd name="connsiteX21" fmla="*/ 933450 w 1383507"/>
                <a:gd name="connsiteY21" fmla="*/ 392906 h 1488281"/>
                <a:gd name="connsiteX22" fmla="*/ 1019175 w 1383507"/>
                <a:gd name="connsiteY22" fmla="*/ 257175 h 1488281"/>
                <a:gd name="connsiteX23" fmla="*/ 1028700 w 1383507"/>
                <a:gd name="connsiteY23" fmla="*/ 228600 h 1488281"/>
                <a:gd name="connsiteX24" fmla="*/ 1028700 w 1383507"/>
                <a:gd name="connsiteY24" fmla="*/ 190500 h 1488281"/>
                <a:gd name="connsiteX25" fmla="*/ 1021557 w 1383507"/>
                <a:gd name="connsiteY25" fmla="*/ 154781 h 1488281"/>
                <a:gd name="connsiteX26" fmla="*/ 997744 w 1383507"/>
                <a:gd name="connsiteY26" fmla="*/ 114300 h 1488281"/>
                <a:gd name="connsiteX27" fmla="*/ 959644 w 1383507"/>
                <a:gd name="connsiteY27" fmla="*/ 69056 h 1488281"/>
                <a:gd name="connsiteX28" fmla="*/ 950119 w 1383507"/>
                <a:gd name="connsiteY28" fmla="*/ 52387 h 1488281"/>
                <a:gd name="connsiteX29" fmla="*/ 942975 w 1383507"/>
                <a:gd name="connsiteY29" fmla="*/ 26194 h 1488281"/>
                <a:gd name="connsiteX30" fmla="*/ 947738 w 1383507"/>
                <a:gd name="connsiteY30" fmla="*/ 4762 h 1488281"/>
                <a:gd name="connsiteX31" fmla="*/ 962025 w 1383507"/>
                <a:gd name="connsiteY31" fmla="*/ 0 h 1488281"/>
                <a:gd name="connsiteX32" fmla="*/ 983457 w 1383507"/>
                <a:gd name="connsiteY32" fmla="*/ 7144 h 1488281"/>
                <a:gd name="connsiteX33" fmla="*/ 1040607 w 1383507"/>
                <a:gd name="connsiteY33" fmla="*/ 28575 h 1488281"/>
                <a:gd name="connsiteX34" fmla="*/ 1119188 w 1383507"/>
                <a:gd name="connsiteY34" fmla="*/ 59531 h 1488281"/>
                <a:gd name="connsiteX35" fmla="*/ 1188244 w 1383507"/>
                <a:gd name="connsiteY35" fmla="*/ 88106 h 1488281"/>
                <a:gd name="connsiteX36" fmla="*/ 1243013 w 1383507"/>
                <a:gd name="connsiteY36" fmla="*/ 119062 h 1488281"/>
                <a:gd name="connsiteX37" fmla="*/ 1316832 w 1383507"/>
                <a:gd name="connsiteY37" fmla="*/ 166687 h 1488281"/>
                <a:gd name="connsiteX38" fmla="*/ 1350169 w 1383507"/>
                <a:gd name="connsiteY38" fmla="*/ 200025 h 1488281"/>
                <a:gd name="connsiteX39" fmla="*/ 1371600 w 1383507"/>
                <a:gd name="connsiteY39" fmla="*/ 223837 h 1488281"/>
                <a:gd name="connsiteX40" fmla="*/ 1383507 w 1383507"/>
                <a:gd name="connsiteY40" fmla="*/ 252412 h 1488281"/>
                <a:gd name="connsiteX41" fmla="*/ 1378744 w 1383507"/>
                <a:gd name="connsiteY41" fmla="*/ 271462 h 1488281"/>
                <a:gd name="connsiteX42" fmla="*/ 1097757 w 1383507"/>
                <a:gd name="connsiteY42" fmla="*/ 595312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3507" h="1488281">
                  <a:moveTo>
                    <a:pt x="1097757" y="595312"/>
                  </a:moveTo>
                  <a:lnTo>
                    <a:pt x="895350" y="819150"/>
                  </a:lnTo>
                  <a:lnTo>
                    <a:pt x="802482" y="914400"/>
                  </a:lnTo>
                  <a:lnTo>
                    <a:pt x="631032" y="1066800"/>
                  </a:lnTo>
                  <a:lnTo>
                    <a:pt x="492919" y="1171575"/>
                  </a:lnTo>
                  <a:lnTo>
                    <a:pt x="340519" y="1288256"/>
                  </a:lnTo>
                  <a:lnTo>
                    <a:pt x="164307" y="1407319"/>
                  </a:lnTo>
                  <a:lnTo>
                    <a:pt x="57150" y="1478756"/>
                  </a:lnTo>
                  <a:lnTo>
                    <a:pt x="35719" y="1488281"/>
                  </a:lnTo>
                  <a:lnTo>
                    <a:pt x="9525" y="1488281"/>
                  </a:lnTo>
                  <a:lnTo>
                    <a:pt x="0" y="1476375"/>
                  </a:lnTo>
                  <a:lnTo>
                    <a:pt x="2382" y="1459706"/>
                  </a:lnTo>
                  <a:lnTo>
                    <a:pt x="23813" y="1423987"/>
                  </a:lnTo>
                  <a:lnTo>
                    <a:pt x="119063" y="1333500"/>
                  </a:lnTo>
                  <a:lnTo>
                    <a:pt x="230982" y="1223962"/>
                  </a:lnTo>
                  <a:lnTo>
                    <a:pt x="350044" y="1109662"/>
                  </a:lnTo>
                  <a:lnTo>
                    <a:pt x="447675" y="1012031"/>
                  </a:lnTo>
                  <a:lnTo>
                    <a:pt x="557213" y="897731"/>
                  </a:lnTo>
                  <a:lnTo>
                    <a:pt x="683419" y="757237"/>
                  </a:lnTo>
                  <a:lnTo>
                    <a:pt x="754857" y="664369"/>
                  </a:lnTo>
                  <a:lnTo>
                    <a:pt x="835819" y="547687"/>
                  </a:lnTo>
                  <a:lnTo>
                    <a:pt x="933450" y="392906"/>
                  </a:lnTo>
                  <a:lnTo>
                    <a:pt x="1019175" y="257175"/>
                  </a:lnTo>
                  <a:lnTo>
                    <a:pt x="1028700" y="228600"/>
                  </a:lnTo>
                  <a:lnTo>
                    <a:pt x="1028700" y="190500"/>
                  </a:lnTo>
                  <a:lnTo>
                    <a:pt x="1021557" y="154781"/>
                  </a:lnTo>
                  <a:lnTo>
                    <a:pt x="997744" y="114300"/>
                  </a:lnTo>
                  <a:lnTo>
                    <a:pt x="959644" y="69056"/>
                  </a:lnTo>
                  <a:lnTo>
                    <a:pt x="950119" y="52387"/>
                  </a:lnTo>
                  <a:lnTo>
                    <a:pt x="942975" y="26194"/>
                  </a:lnTo>
                  <a:lnTo>
                    <a:pt x="947738" y="4762"/>
                  </a:lnTo>
                  <a:lnTo>
                    <a:pt x="962025" y="0"/>
                  </a:lnTo>
                  <a:lnTo>
                    <a:pt x="983457" y="7144"/>
                  </a:lnTo>
                  <a:lnTo>
                    <a:pt x="1040607" y="28575"/>
                  </a:lnTo>
                  <a:lnTo>
                    <a:pt x="1119188" y="59531"/>
                  </a:lnTo>
                  <a:lnTo>
                    <a:pt x="1188244" y="88106"/>
                  </a:lnTo>
                  <a:lnTo>
                    <a:pt x="1243013" y="119062"/>
                  </a:lnTo>
                  <a:lnTo>
                    <a:pt x="1316832" y="166687"/>
                  </a:lnTo>
                  <a:lnTo>
                    <a:pt x="1350169" y="200025"/>
                  </a:lnTo>
                  <a:lnTo>
                    <a:pt x="1371600" y="223837"/>
                  </a:lnTo>
                  <a:lnTo>
                    <a:pt x="1383507" y="252412"/>
                  </a:lnTo>
                  <a:lnTo>
                    <a:pt x="1378744" y="271462"/>
                  </a:lnTo>
                  <a:lnTo>
                    <a:pt x="1097757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E30CF9A9-6D4C-4A64-A50C-A14770F005BB}"/>
                </a:ext>
              </a:extLst>
            </p:cNvPr>
            <p:cNvSpPr/>
            <p:nvPr/>
          </p:nvSpPr>
          <p:spPr>
            <a:xfrm rot="16200000">
              <a:off x="4995070" y="3047207"/>
              <a:ext cx="2008188" cy="276225"/>
            </a:xfrm>
            <a:custGeom>
              <a:avLst/>
              <a:gdLst>
                <a:gd name="connsiteX0" fmla="*/ 1026319 w 2007394"/>
                <a:gd name="connsiteY0" fmla="*/ 250031 h 276225"/>
                <a:gd name="connsiteX1" fmla="*/ 238125 w 2007394"/>
                <a:gd name="connsiteY1" fmla="*/ 252412 h 276225"/>
                <a:gd name="connsiteX2" fmla="*/ 114300 w 2007394"/>
                <a:gd name="connsiteY2" fmla="*/ 276225 h 276225"/>
                <a:gd name="connsiteX3" fmla="*/ 85725 w 2007394"/>
                <a:gd name="connsiteY3" fmla="*/ 257175 h 276225"/>
                <a:gd name="connsiteX4" fmla="*/ 54769 w 2007394"/>
                <a:gd name="connsiteY4" fmla="*/ 233362 h 276225"/>
                <a:gd name="connsiteX5" fmla="*/ 23812 w 2007394"/>
                <a:gd name="connsiteY5" fmla="*/ 197643 h 276225"/>
                <a:gd name="connsiteX6" fmla="*/ 9525 w 2007394"/>
                <a:gd name="connsiteY6" fmla="*/ 178593 h 276225"/>
                <a:gd name="connsiteX7" fmla="*/ 0 w 2007394"/>
                <a:gd name="connsiteY7" fmla="*/ 159543 h 276225"/>
                <a:gd name="connsiteX8" fmla="*/ 4762 w 2007394"/>
                <a:gd name="connsiteY8" fmla="*/ 140493 h 276225"/>
                <a:gd name="connsiteX9" fmla="*/ 26194 w 2007394"/>
                <a:gd name="connsiteY9" fmla="*/ 116681 h 276225"/>
                <a:gd name="connsiteX10" fmla="*/ 64294 w 2007394"/>
                <a:gd name="connsiteY10" fmla="*/ 95250 h 276225"/>
                <a:gd name="connsiteX11" fmla="*/ 152400 w 2007394"/>
                <a:gd name="connsiteY11" fmla="*/ 64293 h 276225"/>
                <a:gd name="connsiteX12" fmla="*/ 230981 w 2007394"/>
                <a:gd name="connsiteY12" fmla="*/ 42862 h 276225"/>
                <a:gd name="connsiteX13" fmla="*/ 290512 w 2007394"/>
                <a:gd name="connsiteY13" fmla="*/ 26193 h 276225"/>
                <a:gd name="connsiteX14" fmla="*/ 366712 w 2007394"/>
                <a:gd name="connsiteY14" fmla="*/ 9525 h 276225"/>
                <a:gd name="connsiteX15" fmla="*/ 400050 w 2007394"/>
                <a:gd name="connsiteY15" fmla="*/ 7143 h 276225"/>
                <a:gd name="connsiteX16" fmla="*/ 511969 w 2007394"/>
                <a:gd name="connsiteY16" fmla="*/ 4762 h 276225"/>
                <a:gd name="connsiteX17" fmla="*/ 523875 w 2007394"/>
                <a:gd name="connsiteY17" fmla="*/ 9525 h 276225"/>
                <a:gd name="connsiteX18" fmla="*/ 550069 w 2007394"/>
                <a:gd name="connsiteY18" fmla="*/ 19050 h 276225"/>
                <a:gd name="connsiteX19" fmla="*/ 581025 w 2007394"/>
                <a:gd name="connsiteY19" fmla="*/ 30956 h 276225"/>
                <a:gd name="connsiteX20" fmla="*/ 628650 w 2007394"/>
                <a:gd name="connsiteY20" fmla="*/ 40481 h 276225"/>
                <a:gd name="connsiteX21" fmla="*/ 692944 w 2007394"/>
                <a:gd name="connsiteY21" fmla="*/ 47625 h 276225"/>
                <a:gd name="connsiteX22" fmla="*/ 781050 w 2007394"/>
                <a:gd name="connsiteY22" fmla="*/ 50006 h 276225"/>
                <a:gd name="connsiteX23" fmla="*/ 1019175 w 2007394"/>
                <a:gd name="connsiteY23" fmla="*/ 50006 h 276225"/>
                <a:gd name="connsiteX24" fmla="*/ 1393031 w 2007394"/>
                <a:gd name="connsiteY24" fmla="*/ 50006 h 276225"/>
                <a:gd name="connsiteX25" fmla="*/ 1702594 w 2007394"/>
                <a:gd name="connsiteY25" fmla="*/ 50006 h 276225"/>
                <a:gd name="connsiteX26" fmla="*/ 1759744 w 2007394"/>
                <a:gd name="connsiteY26" fmla="*/ 50006 h 276225"/>
                <a:gd name="connsiteX27" fmla="*/ 1783556 w 2007394"/>
                <a:gd name="connsiteY27" fmla="*/ 45243 h 276225"/>
                <a:gd name="connsiteX28" fmla="*/ 1843087 w 2007394"/>
                <a:gd name="connsiteY28" fmla="*/ 0 h 276225"/>
                <a:gd name="connsiteX29" fmla="*/ 2007394 w 2007394"/>
                <a:gd name="connsiteY29" fmla="*/ 123825 h 276225"/>
                <a:gd name="connsiteX30" fmla="*/ 1871662 w 2007394"/>
                <a:gd name="connsiteY30" fmla="*/ 190500 h 276225"/>
                <a:gd name="connsiteX31" fmla="*/ 1752600 w 2007394"/>
                <a:gd name="connsiteY31" fmla="*/ 252412 h 276225"/>
                <a:gd name="connsiteX32" fmla="*/ 1333500 w 2007394"/>
                <a:gd name="connsiteY32" fmla="*/ 252412 h 276225"/>
                <a:gd name="connsiteX33" fmla="*/ 1026319 w 2007394"/>
                <a:gd name="connsiteY33" fmla="*/ 250031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7394" h="276225">
                  <a:moveTo>
                    <a:pt x="1026319" y="250031"/>
                  </a:moveTo>
                  <a:lnTo>
                    <a:pt x="238125" y="252412"/>
                  </a:lnTo>
                  <a:lnTo>
                    <a:pt x="114300" y="276225"/>
                  </a:lnTo>
                  <a:lnTo>
                    <a:pt x="85725" y="257175"/>
                  </a:lnTo>
                  <a:lnTo>
                    <a:pt x="54769" y="233362"/>
                  </a:lnTo>
                  <a:lnTo>
                    <a:pt x="23812" y="197643"/>
                  </a:lnTo>
                  <a:lnTo>
                    <a:pt x="9525" y="178593"/>
                  </a:lnTo>
                  <a:lnTo>
                    <a:pt x="0" y="159543"/>
                  </a:lnTo>
                  <a:lnTo>
                    <a:pt x="4762" y="140493"/>
                  </a:lnTo>
                  <a:lnTo>
                    <a:pt x="26194" y="116681"/>
                  </a:lnTo>
                  <a:lnTo>
                    <a:pt x="64294" y="95250"/>
                  </a:lnTo>
                  <a:lnTo>
                    <a:pt x="152400" y="64293"/>
                  </a:lnTo>
                  <a:lnTo>
                    <a:pt x="230981" y="42862"/>
                  </a:lnTo>
                  <a:lnTo>
                    <a:pt x="290512" y="26193"/>
                  </a:lnTo>
                  <a:lnTo>
                    <a:pt x="366712" y="9525"/>
                  </a:lnTo>
                  <a:lnTo>
                    <a:pt x="400050" y="7143"/>
                  </a:lnTo>
                  <a:lnTo>
                    <a:pt x="511969" y="4762"/>
                  </a:lnTo>
                  <a:lnTo>
                    <a:pt x="523875" y="9525"/>
                  </a:lnTo>
                  <a:lnTo>
                    <a:pt x="550069" y="19050"/>
                  </a:lnTo>
                  <a:lnTo>
                    <a:pt x="581025" y="30956"/>
                  </a:lnTo>
                  <a:lnTo>
                    <a:pt x="628650" y="40481"/>
                  </a:lnTo>
                  <a:lnTo>
                    <a:pt x="692944" y="47625"/>
                  </a:lnTo>
                  <a:lnTo>
                    <a:pt x="781050" y="50006"/>
                  </a:lnTo>
                  <a:lnTo>
                    <a:pt x="1019175" y="50006"/>
                  </a:lnTo>
                  <a:lnTo>
                    <a:pt x="1393031" y="50006"/>
                  </a:lnTo>
                  <a:lnTo>
                    <a:pt x="1702594" y="50006"/>
                  </a:lnTo>
                  <a:lnTo>
                    <a:pt x="1759744" y="50006"/>
                  </a:lnTo>
                  <a:lnTo>
                    <a:pt x="1783556" y="45243"/>
                  </a:lnTo>
                  <a:lnTo>
                    <a:pt x="1843087" y="0"/>
                  </a:lnTo>
                  <a:lnTo>
                    <a:pt x="2007394" y="123825"/>
                  </a:lnTo>
                  <a:lnTo>
                    <a:pt x="1871662" y="190500"/>
                  </a:lnTo>
                  <a:lnTo>
                    <a:pt x="1752600" y="252412"/>
                  </a:lnTo>
                  <a:lnTo>
                    <a:pt x="1333500" y="252412"/>
                  </a:lnTo>
                  <a:lnTo>
                    <a:pt x="1026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6DF888A1-580C-47ED-BB81-8813B21E9D9B}"/>
                </a:ext>
              </a:extLst>
            </p:cNvPr>
            <p:cNvSpPr/>
            <p:nvPr/>
          </p:nvSpPr>
          <p:spPr>
            <a:xfrm>
              <a:off x="6815140" y="1514476"/>
              <a:ext cx="593725" cy="741363"/>
            </a:xfrm>
            <a:custGeom>
              <a:avLst/>
              <a:gdLst>
                <a:gd name="connsiteX0" fmla="*/ 314325 w 592931"/>
                <a:gd name="connsiteY0" fmla="*/ 485775 h 740569"/>
                <a:gd name="connsiteX1" fmla="*/ 130968 w 592931"/>
                <a:gd name="connsiteY1" fmla="*/ 719138 h 740569"/>
                <a:gd name="connsiteX2" fmla="*/ 0 w 592931"/>
                <a:gd name="connsiteY2" fmla="*/ 740569 h 740569"/>
                <a:gd name="connsiteX3" fmla="*/ 95250 w 592931"/>
                <a:gd name="connsiteY3" fmla="*/ 504825 h 740569"/>
                <a:gd name="connsiteX4" fmla="*/ 178593 w 592931"/>
                <a:gd name="connsiteY4" fmla="*/ 307181 h 740569"/>
                <a:gd name="connsiteX5" fmla="*/ 211931 w 592931"/>
                <a:gd name="connsiteY5" fmla="*/ 226219 h 740569"/>
                <a:gd name="connsiteX6" fmla="*/ 216693 w 592931"/>
                <a:gd name="connsiteY6" fmla="*/ 200025 h 740569"/>
                <a:gd name="connsiteX7" fmla="*/ 214312 w 592931"/>
                <a:gd name="connsiteY7" fmla="*/ 169069 h 740569"/>
                <a:gd name="connsiteX8" fmla="*/ 202406 w 592931"/>
                <a:gd name="connsiteY8" fmla="*/ 135731 h 740569"/>
                <a:gd name="connsiteX9" fmla="*/ 171450 w 592931"/>
                <a:gd name="connsiteY9" fmla="*/ 95250 h 740569"/>
                <a:gd name="connsiteX10" fmla="*/ 147637 w 592931"/>
                <a:gd name="connsiteY10" fmla="*/ 71438 h 740569"/>
                <a:gd name="connsiteX11" fmla="*/ 138112 w 592931"/>
                <a:gd name="connsiteY11" fmla="*/ 54769 h 740569"/>
                <a:gd name="connsiteX12" fmla="*/ 133350 w 592931"/>
                <a:gd name="connsiteY12" fmla="*/ 42863 h 740569"/>
                <a:gd name="connsiteX13" fmla="*/ 128587 w 592931"/>
                <a:gd name="connsiteY13" fmla="*/ 19050 h 740569"/>
                <a:gd name="connsiteX14" fmla="*/ 130968 w 592931"/>
                <a:gd name="connsiteY14" fmla="*/ 4763 h 740569"/>
                <a:gd name="connsiteX15" fmla="*/ 140493 w 592931"/>
                <a:gd name="connsiteY15" fmla="*/ 0 h 740569"/>
                <a:gd name="connsiteX16" fmla="*/ 152400 w 592931"/>
                <a:gd name="connsiteY16" fmla="*/ 0 h 740569"/>
                <a:gd name="connsiteX17" fmla="*/ 178593 w 592931"/>
                <a:gd name="connsiteY17" fmla="*/ 9525 h 740569"/>
                <a:gd name="connsiteX18" fmla="*/ 219075 w 592931"/>
                <a:gd name="connsiteY18" fmla="*/ 23813 h 740569"/>
                <a:gd name="connsiteX19" fmla="*/ 304800 w 592931"/>
                <a:gd name="connsiteY19" fmla="*/ 45244 h 740569"/>
                <a:gd name="connsiteX20" fmla="*/ 371475 w 592931"/>
                <a:gd name="connsiteY20" fmla="*/ 66675 h 740569"/>
                <a:gd name="connsiteX21" fmla="*/ 426243 w 592931"/>
                <a:gd name="connsiteY21" fmla="*/ 83344 h 740569"/>
                <a:gd name="connsiteX22" fmla="*/ 478631 w 592931"/>
                <a:gd name="connsiteY22" fmla="*/ 102394 h 740569"/>
                <a:gd name="connsiteX23" fmla="*/ 511968 w 592931"/>
                <a:gd name="connsiteY23" fmla="*/ 116681 h 740569"/>
                <a:gd name="connsiteX24" fmla="*/ 542925 w 592931"/>
                <a:gd name="connsiteY24" fmla="*/ 135731 h 740569"/>
                <a:gd name="connsiteX25" fmla="*/ 564356 w 592931"/>
                <a:gd name="connsiteY25" fmla="*/ 157163 h 740569"/>
                <a:gd name="connsiteX26" fmla="*/ 581025 w 592931"/>
                <a:gd name="connsiteY26" fmla="*/ 183356 h 740569"/>
                <a:gd name="connsiteX27" fmla="*/ 592931 w 592931"/>
                <a:gd name="connsiteY27" fmla="*/ 219075 h 740569"/>
                <a:gd name="connsiteX28" fmla="*/ 592931 w 592931"/>
                <a:gd name="connsiteY28" fmla="*/ 235744 h 740569"/>
                <a:gd name="connsiteX29" fmla="*/ 578643 w 592931"/>
                <a:gd name="connsiteY29" fmla="*/ 250031 h 740569"/>
                <a:gd name="connsiteX30" fmla="*/ 528637 w 592931"/>
                <a:gd name="connsiteY30" fmla="*/ 276225 h 740569"/>
                <a:gd name="connsiteX31" fmla="*/ 464343 w 592931"/>
                <a:gd name="connsiteY31" fmla="*/ 297656 h 740569"/>
                <a:gd name="connsiteX32" fmla="*/ 426243 w 592931"/>
                <a:gd name="connsiteY32" fmla="*/ 309563 h 740569"/>
                <a:gd name="connsiteX33" fmla="*/ 314325 w 592931"/>
                <a:gd name="connsiteY33" fmla="*/ 485775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2931" h="740569">
                  <a:moveTo>
                    <a:pt x="314325" y="485775"/>
                  </a:moveTo>
                  <a:lnTo>
                    <a:pt x="130968" y="719138"/>
                  </a:lnTo>
                  <a:lnTo>
                    <a:pt x="0" y="740569"/>
                  </a:lnTo>
                  <a:lnTo>
                    <a:pt x="95250" y="504825"/>
                  </a:lnTo>
                  <a:lnTo>
                    <a:pt x="178593" y="307181"/>
                  </a:lnTo>
                  <a:lnTo>
                    <a:pt x="211931" y="226219"/>
                  </a:lnTo>
                  <a:lnTo>
                    <a:pt x="216693" y="200025"/>
                  </a:lnTo>
                  <a:lnTo>
                    <a:pt x="214312" y="169069"/>
                  </a:lnTo>
                  <a:lnTo>
                    <a:pt x="202406" y="135731"/>
                  </a:lnTo>
                  <a:lnTo>
                    <a:pt x="171450" y="95250"/>
                  </a:lnTo>
                  <a:lnTo>
                    <a:pt x="147637" y="71438"/>
                  </a:lnTo>
                  <a:lnTo>
                    <a:pt x="138112" y="54769"/>
                  </a:lnTo>
                  <a:lnTo>
                    <a:pt x="133350" y="42863"/>
                  </a:lnTo>
                  <a:lnTo>
                    <a:pt x="128587" y="19050"/>
                  </a:lnTo>
                  <a:lnTo>
                    <a:pt x="130968" y="4763"/>
                  </a:lnTo>
                  <a:lnTo>
                    <a:pt x="140493" y="0"/>
                  </a:lnTo>
                  <a:lnTo>
                    <a:pt x="152400" y="0"/>
                  </a:lnTo>
                  <a:lnTo>
                    <a:pt x="178593" y="9525"/>
                  </a:lnTo>
                  <a:lnTo>
                    <a:pt x="219075" y="23813"/>
                  </a:lnTo>
                  <a:lnTo>
                    <a:pt x="304800" y="45244"/>
                  </a:lnTo>
                  <a:lnTo>
                    <a:pt x="371475" y="66675"/>
                  </a:lnTo>
                  <a:lnTo>
                    <a:pt x="426243" y="83344"/>
                  </a:lnTo>
                  <a:lnTo>
                    <a:pt x="478631" y="102394"/>
                  </a:lnTo>
                  <a:lnTo>
                    <a:pt x="511968" y="116681"/>
                  </a:lnTo>
                  <a:lnTo>
                    <a:pt x="542925" y="135731"/>
                  </a:lnTo>
                  <a:lnTo>
                    <a:pt x="564356" y="157163"/>
                  </a:lnTo>
                  <a:lnTo>
                    <a:pt x="581025" y="183356"/>
                  </a:lnTo>
                  <a:lnTo>
                    <a:pt x="592931" y="219075"/>
                  </a:lnTo>
                  <a:lnTo>
                    <a:pt x="592931" y="235744"/>
                  </a:lnTo>
                  <a:lnTo>
                    <a:pt x="578643" y="250031"/>
                  </a:lnTo>
                  <a:lnTo>
                    <a:pt x="528637" y="276225"/>
                  </a:lnTo>
                  <a:lnTo>
                    <a:pt x="464343" y="297656"/>
                  </a:lnTo>
                  <a:lnTo>
                    <a:pt x="426243" y="309563"/>
                  </a:lnTo>
                  <a:lnTo>
                    <a:pt x="31432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5EBE8578-D96B-44A8-8300-C3CBD79CA64D}"/>
                </a:ext>
              </a:extLst>
            </p:cNvPr>
            <p:cNvSpPr/>
            <p:nvPr/>
          </p:nvSpPr>
          <p:spPr>
            <a:xfrm>
              <a:off x="5972177" y="1976438"/>
              <a:ext cx="2098675" cy="482600"/>
            </a:xfrm>
            <a:custGeom>
              <a:avLst/>
              <a:gdLst>
                <a:gd name="connsiteX0" fmla="*/ 492919 w 2097881"/>
                <a:gd name="connsiteY0" fmla="*/ 426243 h 483393"/>
                <a:gd name="connsiteX1" fmla="*/ 47625 w 2097881"/>
                <a:gd name="connsiteY1" fmla="*/ 483393 h 483393"/>
                <a:gd name="connsiteX2" fmla="*/ 0 w 2097881"/>
                <a:gd name="connsiteY2" fmla="*/ 328612 h 483393"/>
                <a:gd name="connsiteX3" fmla="*/ 333375 w 2097881"/>
                <a:gd name="connsiteY3" fmla="*/ 283368 h 483393"/>
                <a:gd name="connsiteX4" fmla="*/ 709613 w 2097881"/>
                <a:gd name="connsiteY4" fmla="*/ 230981 h 483393"/>
                <a:gd name="connsiteX5" fmla="*/ 897731 w 2097881"/>
                <a:gd name="connsiteY5" fmla="*/ 200025 h 483393"/>
                <a:gd name="connsiteX6" fmla="*/ 1019175 w 2097881"/>
                <a:gd name="connsiteY6" fmla="*/ 185737 h 483393"/>
                <a:gd name="connsiteX7" fmla="*/ 1314450 w 2097881"/>
                <a:gd name="connsiteY7" fmla="*/ 130968 h 483393"/>
                <a:gd name="connsiteX8" fmla="*/ 1524000 w 2097881"/>
                <a:gd name="connsiteY8" fmla="*/ 73818 h 483393"/>
                <a:gd name="connsiteX9" fmla="*/ 1585913 w 2097881"/>
                <a:gd name="connsiteY9" fmla="*/ 47625 h 483393"/>
                <a:gd name="connsiteX10" fmla="*/ 1643063 w 2097881"/>
                <a:gd name="connsiteY10" fmla="*/ 21431 h 483393"/>
                <a:gd name="connsiteX11" fmla="*/ 1690688 w 2097881"/>
                <a:gd name="connsiteY11" fmla="*/ 7143 h 483393"/>
                <a:gd name="connsiteX12" fmla="*/ 1752600 w 2097881"/>
                <a:gd name="connsiteY12" fmla="*/ 0 h 483393"/>
                <a:gd name="connsiteX13" fmla="*/ 1802606 w 2097881"/>
                <a:gd name="connsiteY13" fmla="*/ 7143 h 483393"/>
                <a:gd name="connsiteX14" fmla="*/ 1888331 w 2097881"/>
                <a:gd name="connsiteY14" fmla="*/ 28575 h 483393"/>
                <a:gd name="connsiteX15" fmla="*/ 1985963 w 2097881"/>
                <a:gd name="connsiteY15" fmla="*/ 64293 h 483393"/>
                <a:gd name="connsiteX16" fmla="*/ 2043113 w 2097881"/>
                <a:gd name="connsiteY16" fmla="*/ 85725 h 483393"/>
                <a:gd name="connsiteX17" fmla="*/ 2074069 w 2097881"/>
                <a:gd name="connsiteY17" fmla="*/ 100012 h 483393"/>
                <a:gd name="connsiteX18" fmla="*/ 2085975 w 2097881"/>
                <a:gd name="connsiteY18" fmla="*/ 107156 h 483393"/>
                <a:gd name="connsiteX19" fmla="*/ 2095500 w 2097881"/>
                <a:gd name="connsiteY19" fmla="*/ 119062 h 483393"/>
                <a:gd name="connsiteX20" fmla="*/ 2097881 w 2097881"/>
                <a:gd name="connsiteY20" fmla="*/ 133350 h 483393"/>
                <a:gd name="connsiteX21" fmla="*/ 2090738 w 2097881"/>
                <a:gd name="connsiteY21" fmla="*/ 157162 h 483393"/>
                <a:gd name="connsiteX22" fmla="*/ 2069306 w 2097881"/>
                <a:gd name="connsiteY22" fmla="*/ 185737 h 483393"/>
                <a:gd name="connsiteX23" fmla="*/ 2047875 w 2097881"/>
                <a:gd name="connsiteY23" fmla="*/ 204787 h 483393"/>
                <a:gd name="connsiteX24" fmla="*/ 2021681 w 2097881"/>
                <a:gd name="connsiteY24" fmla="*/ 221456 h 483393"/>
                <a:gd name="connsiteX25" fmla="*/ 1840706 w 2097881"/>
                <a:gd name="connsiteY25" fmla="*/ 238125 h 483393"/>
                <a:gd name="connsiteX26" fmla="*/ 1588294 w 2097881"/>
                <a:gd name="connsiteY26" fmla="*/ 271462 h 483393"/>
                <a:gd name="connsiteX27" fmla="*/ 1321594 w 2097881"/>
                <a:gd name="connsiteY27" fmla="*/ 311943 h 483393"/>
                <a:gd name="connsiteX28" fmla="*/ 1157288 w 2097881"/>
                <a:gd name="connsiteY28" fmla="*/ 340518 h 483393"/>
                <a:gd name="connsiteX29" fmla="*/ 895350 w 2097881"/>
                <a:gd name="connsiteY29" fmla="*/ 376237 h 483393"/>
                <a:gd name="connsiteX30" fmla="*/ 492919 w 2097881"/>
                <a:gd name="connsiteY30" fmla="*/ 426243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881" h="483393">
                  <a:moveTo>
                    <a:pt x="492919" y="426243"/>
                  </a:moveTo>
                  <a:lnTo>
                    <a:pt x="47625" y="483393"/>
                  </a:lnTo>
                  <a:lnTo>
                    <a:pt x="0" y="328612"/>
                  </a:lnTo>
                  <a:lnTo>
                    <a:pt x="333375" y="283368"/>
                  </a:lnTo>
                  <a:lnTo>
                    <a:pt x="709613" y="230981"/>
                  </a:lnTo>
                  <a:lnTo>
                    <a:pt x="897731" y="200025"/>
                  </a:lnTo>
                  <a:lnTo>
                    <a:pt x="1019175" y="185737"/>
                  </a:lnTo>
                  <a:lnTo>
                    <a:pt x="1314450" y="130968"/>
                  </a:lnTo>
                  <a:lnTo>
                    <a:pt x="1524000" y="73818"/>
                  </a:lnTo>
                  <a:lnTo>
                    <a:pt x="1585913" y="47625"/>
                  </a:lnTo>
                  <a:lnTo>
                    <a:pt x="1643063" y="21431"/>
                  </a:lnTo>
                  <a:lnTo>
                    <a:pt x="1690688" y="7143"/>
                  </a:lnTo>
                  <a:lnTo>
                    <a:pt x="1752600" y="0"/>
                  </a:lnTo>
                  <a:lnTo>
                    <a:pt x="1802606" y="7143"/>
                  </a:lnTo>
                  <a:lnTo>
                    <a:pt x="1888331" y="28575"/>
                  </a:lnTo>
                  <a:lnTo>
                    <a:pt x="1985963" y="64293"/>
                  </a:lnTo>
                  <a:lnTo>
                    <a:pt x="2043113" y="85725"/>
                  </a:lnTo>
                  <a:lnTo>
                    <a:pt x="2074069" y="100012"/>
                  </a:lnTo>
                  <a:lnTo>
                    <a:pt x="2085975" y="107156"/>
                  </a:lnTo>
                  <a:lnTo>
                    <a:pt x="2095500" y="119062"/>
                  </a:lnTo>
                  <a:lnTo>
                    <a:pt x="2097881" y="133350"/>
                  </a:lnTo>
                  <a:lnTo>
                    <a:pt x="2090738" y="157162"/>
                  </a:lnTo>
                  <a:lnTo>
                    <a:pt x="2069306" y="185737"/>
                  </a:lnTo>
                  <a:lnTo>
                    <a:pt x="2047875" y="204787"/>
                  </a:lnTo>
                  <a:lnTo>
                    <a:pt x="2021681" y="221456"/>
                  </a:lnTo>
                  <a:lnTo>
                    <a:pt x="1840706" y="238125"/>
                  </a:lnTo>
                  <a:lnTo>
                    <a:pt x="1588294" y="271462"/>
                  </a:lnTo>
                  <a:lnTo>
                    <a:pt x="1321594" y="311943"/>
                  </a:lnTo>
                  <a:lnTo>
                    <a:pt x="1157288" y="340518"/>
                  </a:lnTo>
                  <a:lnTo>
                    <a:pt x="895350" y="376237"/>
                  </a:lnTo>
                  <a:lnTo>
                    <a:pt x="492919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0CF29F83-A1B8-40C0-BD72-39AC43AFE011}"/>
                </a:ext>
              </a:extLst>
            </p:cNvPr>
            <p:cNvSpPr/>
            <p:nvPr/>
          </p:nvSpPr>
          <p:spPr>
            <a:xfrm rot="16200000">
              <a:off x="6153945" y="2905919"/>
              <a:ext cx="1655762" cy="387350"/>
            </a:xfrm>
            <a:custGeom>
              <a:avLst/>
              <a:gdLst>
                <a:gd name="connsiteX0" fmla="*/ 892969 w 1654969"/>
                <a:gd name="connsiteY0" fmla="*/ 326231 h 388144"/>
                <a:gd name="connsiteX1" fmla="*/ 642938 w 1654969"/>
                <a:gd name="connsiteY1" fmla="*/ 328612 h 388144"/>
                <a:gd name="connsiteX2" fmla="*/ 19050 w 1654969"/>
                <a:gd name="connsiteY2" fmla="*/ 328612 h 388144"/>
                <a:gd name="connsiteX3" fmla="*/ 0 w 1654969"/>
                <a:gd name="connsiteY3" fmla="*/ 85725 h 388144"/>
                <a:gd name="connsiteX4" fmla="*/ 554832 w 1654969"/>
                <a:gd name="connsiteY4" fmla="*/ 83344 h 388144"/>
                <a:gd name="connsiteX5" fmla="*/ 657225 w 1654969"/>
                <a:gd name="connsiteY5" fmla="*/ 83344 h 388144"/>
                <a:gd name="connsiteX6" fmla="*/ 1035844 w 1654969"/>
                <a:gd name="connsiteY6" fmla="*/ 83344 h 388144"/>
                <a:gd name="connsiteX7" fmla="*/ 1171575 w 1654969"/>
                <a:gd name="connsiteY7" fmla="*/ 83344 h 388144"/>
                <a:gd name="connsiteX8" fmla="*/ 1488282 w 1654969"/>
                <a:gd name="connsiteY8" fmla="*/ 80962 h 388144"/>
                <a:gd name="connsiteX9" fmla="*/ 1512094 w 1654969"/>
                <a:gd name="connsiteY9" fmla="*/ 78581 h 388144"/>
                <a:gd name="connsiteX10" fmla="*/ 1538288 w 1654969"/>
                <a:gd name="connsiteY10" fmla="*/ 69056 h 388144"/>
                <a:gd name="connsiteX11" fmla="*/ 1612107 w 1654969"/>
                <a:gd name="connsiteY11" fmla="*/ 0 h 388144"/>
                <a:gd name="connsiteX12" fmla="*/ 1654969 w 1654969"/>
                <a:gd name="connsiteY12" fmla="*/ 361950 h 388144"/>
                <a:gd name="connsiteX13" fmla="*/ 1585913 w 1654969"/>
                <a:gd name="connsiteY13" fmla="*/ 383381 h 388144"/>
                <a:gd name="connsiteX14" fmla="*/ 1562100 w 1654969"/>
                <a:gd name="connsiteY14" fmla="*/ 388144 h 388144"/>
                <a:gd name="connsiteX15" fmla="*/ 1521619 w 1654969"/>
                <a:gd name="connsiteY15" fmla="*/ 378619 h 388144"/>
                <a:gd name="connsiteX16" fmla="*/ 1485900 w 1654969"/>
                <a:gd name="connsiteY16" fmla="*/ 366712 h 388144"/>
                <a:gd name="connsiteX17" fmla="*/ 1447800 w 1654969"/>
                <a:gd name="connsiteY17" fmla="*/ 354806 h 388144"/>
                <a:gd name="connsiteX18" fmla="*/ 1407319 w 1654969"/>
                <a:gd name="connsiteY18" fmla="*/ 345281 h 388144"/>
                <a:gd name="connsiteX19" fmla="*/ 1362075 w 1654969"/>
                <a:gd name="connsiteY19" fmla="*/ 338137 h 388144"/>
                <a:gd name="connsiteX20" fmla="*/ 1312069 w 1654969"/>
                <a:gd name="connsiteY20" fmla="*/ 333375 h 388144"/>
                <a:gd name="connsiteX21" fmla="*/ 1207294 w 1654969"/>
                <a:gd name="connsiteY21" fmla="*/ 333375 h 388144"/>
                <a:gd name="connsiteX22" fmla="*/ 1100138 w 1654969"/>
                <a:gd name="connsiteY22" fmla="*/ 328612 h 388144"/>
                <a:gd name="connsiteX23" fmla="*/ 892969 w 1654969"/>
                <a:gd name="connsiteY23" fmla="*/ 3262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4969" h="388144">
                  <a:moveTo>
                    <a:pt x="892969" y="326231"/>
                  </a:moveTo>
                  <a:lnTo>
                    <a:pt x="642938" y="328612"/>
                  </a:lnTo>
                  <a:lnTo>
                    <a:pt x="19050" y="328612"/>
                  </a:lnTo>
                  <a:lnTo>
                    <a:pt x="0" y="85725"/>
                  </a:lnTo>
                  <a:lnTo>
                    <a:pt x="554832" y="83344"/>
                  </a:lnTo>
                  <a:lnTo>
                    <a:pt x="657225" y="83344"/>
                  </a:lnTo>
                  <a:lnTo>
                    <a:pt x="1035844" y="83344"/>
                  </a:lnTo>
                  <a:lnTo>
                    <a:pt x="1171575" y="83344"/>
                  </a:lnTo>
                  <a:lnTo>
                    <a:pt x="1488282" y="80962"/>
                  </a:lnTo>
                  <a:lnTo>
                    <a:pt x="1512094" y="78581"/>
                  </a:lnTo>
                  <a:lnTo>
                    <a:pt x="1538288" y="69056"/>
                  </a:lnTo>
                  <a:lnTo>
                    <a:pt x="1612107" y="0"/>
                  </a:lnTo>
                  <a:lnTo>
                    <a:pt x="1654969" y="361950"/>
                  </a:lnTo>
                  <a:lnTo>
                    <a:pt x="1585913" y="383381"/>
                  </a:lnTo>
                  <a:lnTo>
                    <a:pt x="1562100" y="388144"/>
                  </a:lnTo>
                  <a:lnTo>
                    <a:pt x="1521619" y="378619"/>
                  </a:lnTo>
                  <a:lnTo>
                    <a:pt x="1485900" y="366712"/>
                  </a:lnTo>
                  <a:lnTo>
                    <a:pt x="1447800" y="354806"/>
                  </a:lnTo>
                  <a:lnTo>
                    <a:pt x="1407319" y="345281"/>
                  </a:lnTo>
                  <a:lnTo>
                    <a:pt x="1362075" y="338137"/>
                  </a:lnTo>
                  <a:lnTo>
                    <a:pt x="1312069" y="333375"/>
                  </a:lnTo>
                  <a:lnTo>
                    <a:pt x="1207294" y="333375"/>
                  </a:lnTo>
                  <a:lnTo>
                    <a:pt x="1100138" y="328612"/>
                  </a:lnTo>
                  <a:lnTo>
                    <a:pt x="892969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5A5AF6B5-CF42-475A-A2E2-1FF39C25E7B2}"/>
                </a:ext>
              </a:extLst>
            </p:cNvPr>
            <p:cNvSpPr/>
            <p:nvPr/>
          </p:nvSpPr>
          <p:spPr>
            <a:xfrm>
              <a:off x="6018215" y="2560639"/>
              <a:ext cx="2028825" cy="434975"/>
            </a:xfrm>
            <a:custGeom>
              <a:avLst/>
              <a:gdLst>
                <a:gd name="connsiteX0" fmla="*/ 576262 w 2028825"/>
                <a:gd name="connsiteY0" fmla="*/ 369094 h 435769"/>
                <a:gd name="connsiteX1" fmla="*/ 14287 w 2028825"/>
                <a:gd name="connsiteY1" fmla="*/ 435769 h 435769"/>
                <a:gd name="connsiteX2" fmla="*/ 0 w 2028825"/>
                <a:gd name="connsiteY2" fmla="*/ 276225 h 435769"/>
                <a:gd name="connsiteX3" fmla="*/ 321469 w 2028825"/>
                <a:gd name="connsiteY3" fmla="*/ 240506 h 435769"/>
                <a:gd name="connsiteX4" fmla="*/ 683419 w 2028825"/>
                <a:gd name="connsiteY4" fmla="*/ 197644 h 435769"/>
                <a:gd name="connsiteX5" fmla="*/ 881062 w 2028825"/>
                <a:gd name="connsiteY5" fmla="*/ 173831 h 435769"/>
                <a:gd name="connsiteX6" fmla="*/ 1062037 w 2028825"/>
                <a:gd name="connsiteY6" fmla="*/ 140494 h 435769"/>
                <a:gd name="connsiteX7" fmla="*/ 1197769 w 2028825"/>
                <a:gd name="connsiteY7" fmla="*/ 119062 h 435769"/>
                <a:gd name="connsiteX8" fmla="*/ 1390650 w 2028825"/>
                <a:gd name="connsiteY8" fmla="*/ 90487 h 435769"/>
                <a:gd name="connsiteX9" fmla="*/ 1552575 w 2028825"/>
                <a:gd name="connsiteY9" fmla="*/ 71437 h 435769"/>
                <a:gd name="connsiteX10" fmla="*/ 1604962 w 2028825"/>
                <a:gd name="connsiteY10" fmla="*/ 59531 h 435769"/>
                <a:gd name="connsiteX11" fmla="*/ 1671637 w 2028825"/>
                <a:gd name="connsiteY11" fmla="*/ 40481 h 435769"/>
                <a:gd name="connsiteX12" fmla="*/ 1724025 w 2028825"/>
                <a:gd name="connsiteY12" fmla="*/ 21431 h 435769"/>
                <a:gd name="connsiteX13" fmla="*/ 1764506 w 2028825"/>
                <a:gd name="connsiteY13" fmla="*/ 0 h 435769"/>
                <a:gd name="connsiteX14" fmla="*/ 1788319 w 2028825"/>
                <a:gd name="connsiteY14" fmla="*/ 0 h 435769"/>
                <a:gd name="connsiteX15" fmla="*/ 1826419 w 2028825"/>
                <a:gd name="connsiteY15" fmla="*/ 4762 h 435769"/>
                <a:gd name="connsiteX16" fmla="*/ 1881187 w 2028825"/>
                <a:gd name="connsiteY16" fmla="*/ 26194 h 435769"/>
                <a:gd name="connsiteX17" fmla="*/ 1945481 w 2028825"/>
                <a:gd name="connsiteY17" fmla="*/ 57150 h 435769"/>
                <a:gd name="connsiteX18" fmla="*/ 1993106 w 2028825"/>
                <a:gd name="connsiteY18" fmla="*/ 88106 h 435769"/>
                <a:gd name="connsiteX19" fmla="*/ 2014537 w 2028825"/>
                <a:gd name="connsiteY19" fmla="*/ 104775 h 435769"/>
                <a:gd name="connsiteX20" fmla="*/ 2026444 w 2028825"/>
                <a:gd name="connsiteY20" fmla="*/ 121444 h 435769"/>
                <a:gd name="connsiteX21" fmla="*/ 2028825 w 2028825"/>
                <a:gd name="connsiteY21" fmla="*/ 138112 h 435769"/>
                <a:gd name="connsiteX22" fmla="*/ 2024062 w 2028825"/>
                <a:gd name="connsiteY22" fmla="*/ 157162 h 435769"/>
                <a:gd name="connsiteX23" fmla="*/ 2009775 w 2028825"/>
                <a:gd name="connsiteY23" fmla="*/ 176212 h 435769"/>
                <a:gd name="connsiteX24" fmla="*/ 1981200 w 2028825"/>
                <a:gd name="connsiteY24" fmla="*/ 195262 h 435769"/>
                <a:gd name="connsiteX25" fmla="*/ 1945481 w 2028825"/>
                <a:gd name="connsiteY25" fmla="*/ 209550 h 435769"/>
                <a:gd name="connsiteX26" fmla="*/ 1895475 w 2028825"/>
                <a:gd name="connsiteY26" fmla="*/ 221456 h 435769"/>
                <a:gd name="connsiteX27" fmla="*/ 1835944 w 2028825"/>
                <a:gd name="connsiteY27" fmla="*/ 228600 h 435769"/>
                <a:gd name="connsiteX28" fmla="*/ 1626394 w 2028825"/>
                <a:gd name="connsiteY28" fmla="*/ 245269 h 435769"/>
                <a:gd name="connsiteX29" fmla="*/ 1250156 w 2028825"/>
                <a:gd name="connsiteY29" fmla="*/ 278606 h 435769"/>
                <a:gd name="connsiteX30" fmla="*/ 1066800 w 2028825"/>
                <a:gd name="connsiteY30" fmla="*/ 295275 h 435769"/>
                <a:gd name="connsiteX31" fmla="*/ 878681 w 2028825"/>
                <a:gd name="connsiteY31" fmla="*/ 333375 h 435769"/>
                <a:gd name="connsiteX32" fmla="*/ 576262 w 2028825"/>
                <a:gd name="connsiteY32" fmla="*/ 3690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28825" h="435769">
                  <a:moveTo>
                    <a:pt x="576262" y="369094"/>
                  </a:moveTo>
                  <a:lnTo>
                    <a:pt x="14287" y="435769"/>
                  </a:lnTo>
                  <a:lnTo>
                    <a:pt x="0" y="276225"/>
                  </a:lnTo>
                  <a:lnTo>
                    <a:pt x="321469" y="240506"/>
                  </a:lnTo>
                  <a:lnTo>
                    <a:pt x="683419" y="197644"/>
                  </a:lnTo>
                  <a:lnTo>
                    <a:pt x="881062" y="173831"/>
                  </a:lnTo>
                  <a:lnTo>
                    <a:pt x="1062037" y="140494"/>
                  </a:lnTo>
                  <a:lnTo>
                    <a:pt x="1197769" y="119062"/>
                  </a:lnTo>
                  <a:lnTo>
                    <a:pt x="1390650" y="90487"/>
                  </a:lnTo>
                  <a:lnTo>
                    <a:pt x="1552575" y="71437"/>
                  </a:lnTo>
                  <a:lnTo>
                    <a:pt x="1604962" y="59531"/>
                  </a:lnTo>
                  <a:lnTo>
                    <a:pt x="1671637" y="40481"/>
                  </a:lnTo>
                  <a:lnTo>
                    <a:pt x="1724025" y="21431"/>
                  </a:lnTo>
                  <a:lnTo>
                    <a:pt x="1764506" y="0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881187" y="26194"/>
                  </a:lnTo>
                  <a:lnTo>
                    <a:pt x="1945481" y="57150"/>
                  </a:lnTo>
                  <a:lnTo>
                    <a:pt x="1993106" y="88106"/>
                  </a:lnTo>
                  <a:lnTo>
                    <a:pt x="2014537" y="104775"/>
                  </a:lnTo>
                  <a:lnTo>
                    <a:pt x="2026444" y="121444"/>
                  </a:lnTo>
                  <a:lnTo>
                    <a:pt x="2028825" y="138112"/>
                  </a:lnTo>
                  <a:lnTo>
                    <a:pt x="2024062" y="157162"/>
                  </a:lnTo>
                  <a:lnTo>
                    <a:pt x="2009775" y="176212"/>
                  </a:lnTo>
                  <a:lnTo>
                    <a:pt x="1981200" y="195262"/>
                  </a:lnTo>
                  <a:lnTo>
                    <a:pt x="1945481" y="209550"/>
                  </a:lnTo>
                  <a:lnTo>
                    <a:pt x="1895475" y="221456"/>
                  </a:lnTo>
                  <a:lnTo>
                    <a:pt x="1835944" y="228600"/>
                  </a:lnTo>
                  <a:lnTo>
                    <a:pt x="1626394" y="245269"/>
                  </a:lnTo>
                  <a:lnTo>
                    <a:pt x="1250156" y="278606"/>
                  </a:lnTo>
                  <a:lnTo>
                    <a:pt x="1066800" y="295275"/>
                  </a:lnTo>
                  <a:lnTo>
                    <a:pt x="878681" y="333375"/>
                  </a:lnTo>
                  <a:lnTo>
                    <a:pt x="5762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8">
              <a:extLst>
                <a:ext uri="{FF2B5EF4-FFF2-40B4-BE49-F238E27FC236}">
                  <a16:creationId xmlns:a16="http://schemas.microsoft.com/office/drawing/2014/main" id="{D7E8A624-2D1C-434E-8736-28989968301A}"/>
                </a:ext>
              </a:extLst>
            </p:cNvPr>
            <p:cNvSpPr/>
            <p:nvPr/>
          </p:nvSpPr>
          <p:spPr>
            <a:xfrm>
              <a:off x="6032502" y="3071813"/>
              <a:ext cx="2035175" cy="438150"/>
            </a:xfrm>
            <a:custGeom>
              <a:avLst/>
              <a:gdLst>
                <a:gd name="connsiteX0" fmla="*/ 1331119 w 2035969"/>
                <a:gd name="connsiteY0" fmla="*/ 266700 h 438150"/>
                <a:gd name="connsiteX1" fmla="*/ 1050132 w 2035969"/>
                <a:gd name="connsiteY1" fmla="*/ 297656 h 438150"/>
                <a:gd name="connsiteX2" fmla="*/ 864394 w 2035969"/>
                <a:gd name="connsiteY2" fmla="*/ 314325 h 438150"/>
                <a:gd name="connsiteX3" fmla="*/ 461963 w 2035969"/>
                <a:gd name="connsiteY3" fmla="*/ 366712 h 438150"/>
                <a:gd name="connsiteX4" fmla="*/ 9525 w 2035969"/>
                <a:gd name="connsiteY4" fmla="*/ 438150 h 438150"/>
                <a:gd name="connsiteX5" fmla="*/ 0 w 2035969"/>
                <a:gd name="connsiteY5" fmla="*/ 276225 h 438150"/>
                <a:gd name="connsiteX6" fmla="*/ 311944 w 2035969"/>
                <a:gd name="connsiteY6" fmla="*/ 242887 h 438150"/>
                <a:gd name="connsiteX7" fmla="*/ 642938 w 2035969"/>
                <a:gd name="connsiteY7" fmla="*/ 204787 h 438150"/>
                <a:gd name="connsiteX8" fmla="*/ 864394 w 2035969"/>
                <a:gd name="connsiteY8" fmla="*/ 176212 h 438150"/>
                <a:gd name="connsiteX9" fmla="*/ 1047750 w 2035969"/>
                <a:gd name="connsiteY9" fmla="*/ 138112 h 438150"/>
                <a:gd name="connsiteX10" fmla="*/ 1333500 w 2035969"/>
                <a:gd name="connsiteY10" fmla="*/ 109537 h 438150"/>
                <a:gd name="connsiteX11" fmla="*/ 1538288 w 2035969"/>
                <a:gd name="connsiteY11" fmla="*/ 88106 h 438150"/>
                <a:gd name="connsiteX12" fmla="*/ 1626394 w 2035969"/>
                <a:gd name="connsiteY12" fmla="*/ 50006 h 438150"/>
                <a:gd name="connsiteX13" fmla="*/ 1754982 w 2035969"/>
                <a:gd name="connsiteY13" fmla="*/ 0 h 438150"/>
                <a:gd name="connsiteX14" fmla="*/ 1795463 w 2035969"/>
                <a:gd name="connsiteY14" fmla="*/ 7143 h 438150"/>
                <a:gd name="connsiteX15" fmla="*/ 1897857 w 2035969"/>
                <a:gd name="connsiteY15" fmla="*/ 35718 h 438150"/>
                <a:gd name="connsiteX16" fmla="*/ 1964532 w 2035969"/>
                <a:gd name="connsiteY16" fmla="*/ 61912 h 438150"/>
                <a:gd name="connsiteX17" fmla="*/ 2007394 w 2035969"/>
                <a:gd name="connsiteY17" fmla="*/ 80962 h 438150"/>
                <a:gd name="connsiteX18" fmla="*/ 2024063 w 2035969"/>
                <a:gd name="connsiteY18" fmla="*/ 92868 h 438150"/>
                <a:gd name="connsiteX19" fmla="*/ 2031207 w 2035969"/>
                <a:gd name="connsiteY19" fmla="*/ 107156 h 438150"/>
                <a:gd name="connsiteX20" fmla="*/ 2035969 w 2035969"/>
                <a:gd name="connsiteY20" fmla="*/ 121443 h 438150"/>
                <a:gd name="connsiteX21" fmla="*/ 2031207 w 2035969"/>
                <a:gd name="connsiteY21" fmla="*/ 147637 h 438150"/>
                <a:gd name="connsiteX22" fmla="*/ 2014538 w 2035969"/>
                <a:gd name="connsiteY22" fmla="*/ 164306 h 438150"/>
                <a:gd name="connsiteX23" fmla="*/ 1974057 w 2035969"/>
                <a:gd name="connsiteY23" fmla="*/ 188118 h 438150"/>
                <a:gd name="connsiteX24" fmla="*/ 1938338 w 2035969"/>
                <a:gd name="connsiteY24" fmla="*/ 202406 h 438150"/>
                <a:gd name="connsiteX25" fmla="*/ 1774032 w 2035969"/>
                <a:gd name="connsiteY25" fmla="*/ 221456 h 438150"/>
                <a:gd name="connsiteX26" fmla="*/ 1331119 w 2035969"/>
                <a:gd name="connsiteY26" fmla="*/ 2667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5969" h="438150">
                  <a:moveTo>
                    <a:pt x="1331119" y="266700"/>
                  </a:moveTo>
                  <a:lnTo>
                    <a:pt x="1050132" y="297656"/>
                  </a:lnTo>
                  <a:lnTo>
                    <a:pt x="864394" y="314325"/>
                  </a:lnTo>
                  <a:lnTo>
                    <a:pt x="461963" y="366712"/>
                  </a:lnTo>
                  <a:lnTo>
                    <a:pt x="9525" y="438150"/>
                  </a:lnTo>
                  <a:lnTo>
                    <a:pt x="0" y="276225"/>
                  </a:lnTo>
                  <a:lnTo>
                    <a:pt x="311944" y="242887"/>
                  </a:lnTo>
                  <a:lnTo>
                    <a:pt x="642938" y="204787"/>
                  </a:lnTo>
                  <a:lnTo>
                    <a:pt x="864394" y="176212"/>
                  </a:lnTo>
                  <a:lnTo>
                    <a:pt x="1047750" y="138112"/>
                  </a:lnTo>
                  <a:lnTo>
                    <a:pt x="1333500" y="109537"/>
                  </a:lnTo>
                  <a:lnTo>
                    <a:pt x="1538288" y="88106"/>
                  </a:lnTo>
                  <a:lnTo>
                    <a:pt x="1626394" y="50006"/>
                  </a:lnTo>
                  <a:lnTo>
                    <a:pt x="1754982" y="0"/>
                  </a:lnTo>
                  <a:lnTo>
                    <a:pt x="1795463" y="7143"/>
                  </a:lnTo>
                  <a:lnTo>
                    <a:pt x="1897857" y="35718"/>
                  </a:lnTo>
                  <a:lnTo>
                    <a:pt x="1964532" y="61912"/>
                  </a:lnTo>
                  <a:lnTo>
                    <a:pt x="2007394" y="80962"/>
                  </a:lnTo>
                  <a:lnTo>
                    <a:pt x="2024063" y="92868"/>
                  </a:lnTo>
                  <a:lnTo>
                    <a:pt x="2031207" y="107156"/>
                  </a:lnTo>
                  <a:lnTo>
                    <a:pt x="2035969" y="121443"/>
                  </a:lnTo>
                  <a:lnTo>
                    <a:pt x="2031207" y="147637"/>
                  </a:lnTo>
                  <a:lnTo>
                    <a:pt x="2014538" y="164306"/>
                  </a:lnTo>
                  <a:lnTo>
                    <a:pt x="1974057" y="188118"/>
                  </a:lnTo>
                  <a:lnTo>
                    <a:pt x="1938338" y="202406"/>
                  </a:lnTo>
                  <a:lnTo>
                    <a:pt x="1774032" y="221456"/>
                  </a:lnTo>
                  <a:lnTo>
                    <a:pt x="133111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AEC665D5-8441-454F-BB86-D01805FBC7C7}"/>
                </a:ext>
              </a:extLst>
            </p:cNvPr>
            <p:cNvSpPr/>
            <p:nvPr/>
          </p:nvSpPr>
          <p:spPr>
            <a:xfrm>
              <a:off x="6024564" y="3675064"/>
              <a:ext cx="2265362" cy="409575"/>
            </a:xfrm>
            <a:custGeom>
              <a:avLst/>
              <a:gdLst>
                <a:gd name="connsiteX0" fmla="*/ 816768 w 2264568"/>
                <a:gd name="connsiteY0" fmla="*/ 330994 h 409575"/>
                <a:gd name="connsiteX1" fmla="*/ 30956 w 2264568"/>
                <a:gd name="connsiteY1" fmla="*/ 409575 h 409575"/>
                <a:gd name="connsiteX2" fmla="*/ 0 w 2264568"/>
                <a:gd name="connsiteY2" fmla="*/ 257175 h 409575"/>
                <a:gd name="connsiteX3" fmla="*/ 319087 w 2264568"/>
                <a:gd name="connsiteY3" fmla="*/ 219075 h 409575"/>
                <a:gd name="connsiteX4" fmla="*/ 876300 w 2264568"/>
                <a:gd name="connsiteY4" fmla="*/ 154781 h 409575"/>
                <a:gd name="connsiteX5" fmla="*/ 1059656 w 2264568"/>
                <a:gd name="connsiteY5" fmla="*/ 135731 h 409575"/>
                <a:gd name="connsiteX6" fmla="*/ 1354931 w 2264568"/>
                <a:gd name="connsiteY6" fmla="*/ 111919 h 409575"/>
                <a:gd name="connsiteX7" fmla="*/ 1600200 w 2264568"/>
                <a:gd name="connsiteY7" fmla="*/ 88106 h 409575"/>
                <a:gd name="connsiteX8" fmla="*/ 1676400 w 2264568"/>
                <a:gd name="connsiteY8" fmla="*/ 76200 h 409575"/>
                <a:gd name="connsiteX9" fmla="*/ 1740693 w 2264568"/>
                <a:gd name="connsiteY9" fmla="*/ 61912 h 409575"/>
                <a:gd name="connsiteX10" fmla="*/ 1807368 w 2264568"/>
                <a:gd name="connsiteY10" fmla="*/ 42862 h 409575"/>
                <a:gd name="connsiteX11" fmla="*/ 1888331 w 2264568"/>
                <a:gd name="connsiteY11" fmla="*/ 14287 h 409575"/>
                <a:gd name="connsiteX12" fmla="*/ 1931193 w 2264568"/>
                <a:gd name="connsiteY12" fmla="*/ 0 h 409575"/>
                <a:gd name="connsiteX13" fmla="*/ 1985962 w 2264568"/>
                <a:gd name="connsiteY13" fmla="*/ 7144 h 409575"/>
                <a:gd name="connsiteX14" fmla="*/ 2055018 w 2264568"/>
                <a:gd name="connsiteY14" fmla="*/ 26194 h 409575"/>
                <a:gd name="connsiteX15" fmla="*/ 2121693 w 2264568"/>
                <a:gd name="connsiteY15" fmla="*/ 52387 h 409575"/>
                <a:gd name="connsiteX16" fmla="*/ 2181225 w 2264568"/>
                <a:gd name="connsiteY16" fmla="*/ 76200 h 409575"/>
                <a:gd name="connsiteX17" fmla="*/ 2233612 w 2264568"/>
                <a:gd name="connsiteY17" fmla="*/ 104775 h 409575"/>
                <a:gd name="connsiteX18" fmla="*/ 2255043 w 2264568"/>
                <a:gd name="connsiteY18" fmla="*/ 123825 h 409575"/>
                <a:gd name="connsiteX19" fmla="*/ 2264568 w 2264568"/>
                <a:gd name="connsiteY19" fmla="*/ 138112 h 409575"/>
                <a:gd name="connsiteX20" fmla="*/ 2262187 w 2264568"/>
                <a:gd name="connsiteY20" fmla="*/ 152400 h 409575"/>
                <a:gd name="connsiteX21" fmla="*/ 2252662 w 2264568"/>
                <a:gd name="connsiteY21" fmla="*/ 169069 h 409575"/>
                <a:gd name="connsiteX22" fmla="*/ 2226468 w 2264568"/>
                <a:gd name="connsiteY22" fmla="*/ 192881 h 409575"/>
                <a:gd name="connsiteX23" fmla="*/ 2183606 w 2264568"/>
                <a:gd name="connsiteY23" fmla="*/ 214312 h 409575"/>
                <a:gd name="connsiteX24" fmla="*/ 2128837 w 2264568"/>
                <a:gd name="connsiteY24" fmla="*/ 228600 h 409575"/>
                <a:gd name="connsiteX25" fmla="*/ 2031206 w 2264568"/>
                <a:gd name="connsiteY25" fmla="*/ 240506 h 409575"/>
                <a:gd name="connsiteX26" fmla="*/ 1838325 w 2264568"/>
                <a:gd name="connsiteY26" fmla="*/ 245269 h 409575"/>
                <a:gd name="connsiteX27" fmla="*/ 1709737 w 2264568"/>
                <a:gd name="connsiteY27" fmla="*/ 257175 h 409575"/>
                <a:gd name="connsiteX28" fmla="*/ 1300162 w 2264568"/>
                <a:gd name="connsiteY28" fmla="*/ 288131 h 409575"/>
                <a:gd name="connsiteX29" fmla="*/ 816768 w 2264568"/>
                <a:gd name="connsiteY29" fmla="*/ 3309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4568" h="409575">
                  <a:moveTo>
                    <a:pt x="816768" y="330994"/>
                  </a:moveTo>
                  <a:lnTo>
                    <a:pt x="30956" y="409575"/>
                  </a:lnTo>
                  <a:lnTo>
                    <a:pt x="0" y="257175"/>
                  </a:lnTo>
                  <a:lnTo>
                    <a:pt x="319087" y="219075"/>
                  </a:lnTo>
                  <a:lnTo>
                    <a:pt x="876300" y="154781"/>
                  </a:lnTo>
                  <a:lnTo>
                    <a:pt x="1059656" y="135731"/>
                  </a:lnTo>
                  <a:lnTo>
                    <a:pt x="1354931" y="111919"/>
                  </a:lnTo>
                  <a:lnTo>
                    <a:pt x="1600200" y="88106"/>
                  </a:lnTo>
                  <a:lnTo>
                    <a:pt x="1676400" y="76200"/>
                  </a:lnTo>
                  <a:lnTo>
                    <a:pt x="1740693" y="61912"/>
                  </a:lnTo>
                  <a:lnTo>
                    <a:pt x="1807368" y="42862"/>
                  </a:lnTo>
                  <a:lnTo>
                    <a:pt x="1888331" y="14287"/>
                  </a:lnTo>
                  <a:lnTo>
                    <a:pt x="1931193" y="0"/>
                  </a:lnTo>
                  <a:lnTo>
                    <a:pt x="1985962" y="7144"/>
                  </a:lnTo>
                  <a:lnTo>
                    <a:pt x="2055018" y="26194"/>
                  </a:lnTo>
                  <a:lnTo>
                    <a:pt x="2121693" y="52387"/>
                  </a:lnTo>
                  <a:lnTo>
                    <a:pt x="2181225" y="76200"/>
                  </a:lnTo>
                  <a:lnTo>
                    <a:pt x="2233612" y="104775"/>
                  </a:lnTo>
                  <a:lnTo>
                    <a:pt x="2255043" y="123825"/>
                  </a:lnTo>
                  <a:lnTo>
                    <a:pt x="2264568" y="138112"/>
                  </a:lnTo>
                  <a:lnTo>
                    <a:pt x="2262187" y="152400"/>
                  </a:lnTo>
                  <a:lnTo>
                    <a:pt x="2252662" y="169069"/>
                  </a:lnTo>
                  <a:lnTo>
                    <a:pt x="2226468" y="192881"/>
                  </a:lnTo>
                  <a:lnTo>
                    <a:pt x="2183606" y="214312"/>
                  </a:lnTo>
                  <a:lnTo>
                    <a:pt x="2128837" y="228600"/>
                  </a:lnTo>
                  <a:lnTo>
                    <a:pt x="2031206" y="240506"/>
                  </a:lnTo>
                  <a:lnTo>
                    <a:pt x="1838325" y="245269"/>
                  </a:lnTo>
                  <a:lnTo>
                    <a:pt x="1709737" y="257175"/>
                  </a:lnTo>
                  <a:lnTo>
                    <a:pt x="1300162" y="288131"/>
                  </a:lnTo>
                  <a:lnTo>
                    <a:pt x="8167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4A470CE3-1274-412F-B746-CAB7C5AB50D8}"/>
                </a:ext>
              </a:extLst>
            </p:cNvPr>
            <p:cNvSpPr/>
            <p:nvPr/>
          </p:nvSpPr>
          <p:spPr>
            <a:xfrm rot="16200000">
              <a:off x="4947445" y="4982370"/>
              <a:ext cx="2163763" cy="473075"/>
            </a:xfrm>
            <a:custGeom>
              <a:avLst/>
              <a:gdLst>
                <a:gd name="connsiteX0" fmla="*/ 1107281 w 2164556"/>
                <a:gd name="connsiteY0" fmla="*/ 407194 h 473869"/>
                <a:gd name="connsiteX1" fmla="*/ 523875 w 2164556"/>
                <a:gd name="connsiteY1" fmla="*/ 409575 h 473869"/>
                <a:gd name="connsiteX2" fmla="*/ 307181 w 2164556"/>
                <a:gd name="connsiteY2" fmla="*/ 411957 h 473869"/>
                <a:gd name="connsiteX3" fmla="*/ 259556 w 2164556"/>
                <a:gd name="connsiteY3" fmla="*/ 407194 h 473869"/>
                <a:gd name="connsiteX4" fmla="*/ 176213 w 2164556"/>
                <a:gd name="connsiteY4" fmla="*/ 390525 h 473869"/>
                <a:gd name="connsiteX5" fmla="*/ 114300 w 2164556"/>
                <a:gd name="connsiteY5" fmla="*/ 371475 h 473869"/>
                <a:gd name="connsiteX6" fmla="*/ 66675 w 2164556"/>
                <a:gd name="connsiteY6" fmla="*/ 350044 h 473869"/>
                <a:gd name="connsiteX7" fmla="*/ 42863 w 2164556"/>
                <a:gd name="connsiteY7" fmla="*/ 338138 h 473869"/>
                <a:gd name="connsiteX8" fmla="*/ 19050 w 2164556"/>
                <a:gd name="connsiteY8" fmla="*/ 319088 h 473869"/>
                <a:gd name="connsiteX9" fmla="*/ 9525 w 2164556"/>
                <a:gd name="connsiteY9" fmla="*/ 307182 h 473869"/>
                <a:gd name="connsiteX10" fmla="*/ 0 w 2164556"/>
                <a:gd name="connsiteY10" fmla="*/ 290513 h 473869"/>
                <a:gd name="connsiteX11" fmla="*/ 0 w 2164556"/>
                <a:gd name="connsiteY11" fmla="*/ 276225 h 473869"/>
                <a:gd name="connsiteX12" fmla="*/ 7144 w 2164556"/>
                <a:gd name="connsiteY12" fmla="*/ 257175 h 473869"/>
                <a:gd name="connsiteX13" fmla="*/ 33338 w 2164556"/>
                <a:gd name="connsiteY13" fmla="*/ 240507 h 473869"/>
                <a:gd name="connsiteX14" fmla="*/ 76200 w 2164556"/>
                <a:gd name="connsiteY14" fmla="*/ 221457 h 473869"/>
                <a:gd name="connsiteX15" fmla="*/ 130969 w 2164556"/>
                <a:gd name="connsiteY15" fmla="*/ 202407 h 473869"/>
                <a:gd name="connsiteX16" fmla="*/ 197644 w 2164556"/>
                <a:gd name="connsiteY16" fmla="*/ 183357 h 473869"/>
                <a:gd name="connsiteX17" fmla="*/ 323850 w 2164556"/>
                <a:gd name="connsiteY17" fmla="*/ 161925 h 473869"/>
                <a:gd name="connsiteX18" fmla="*/ 459581 w 2164556"/>
                <a:gd name="connsiteY18" fmla="*/ 145257 h 473869"/>
                <a:gd name="connsiteX19" fmla="*/ 631031 w 2164556"/>
                <a:gd name="connsiteY19" fmla="*/ 133350 h 473869"/>
                <a:gd name="connsiteX20" fmla="*/ 714375 w 2164556"/>
                <a:gd name="connsiteY20" fmla="*/ 133350 h 473869"/>
                <a:gd name="connsiteX21" fmla="*/ 764381 w 2164556"/>
                <a:gd name="connsiteY21" fmla="*/ 142875 h 473869"/>
                <a:gd name="connsiteX22" fmla="*/ 819150 w 2164556"/>
                <a:gd name="connsiteY22" fmla="*/ 150019 h 473869"/>
                <a:gd name="connsiteX23" fmla="*/ 978694 w 2164556"/>
                <a:gd name="connsiteY23" fmla="*/ 159544 h 473869"/>
                <a:gd name="connsiteX24" fmla="*/ 1381125 w 2164556"/>
                <a:gd name="connsiteY24" fmla="*/ 164307 h 473869"/>
                <a:gd name="connsiteX25" fmla="*/ 1547813 w 2164556"/>
                <a:gd name="connsiteY25" fmla="*/ 164307 h 473869"/>
                <a:gd name="connsiteX26" fmla="*/ 1869281 w 2164556"/>
                <a:gd name="connsiteY26" fmla="*/ 164307 h 473869"/>
                <a:gd name="connsiteX27" fmla="*/ 1928813 w 2164556"/>
                <a:gd name="connsiteY27" fmla="*/ 157163 h 473869"/>
                <a:gd name="connsiteX28" fmla="*/ 1962150 w 2164556"/>
                <a:gd name="connsiteY28" fmla="*/ 147638 h 473869"/>
                <a:gd name="connsiteX29" fmla="*/ 1995488 w 2164556"/>
                <a:gd name="connsiteY29" fmla="*/ 128588 h 473869"/>
                <a:gd name="connsiteX30" fmla="*/ 2021681 w 2164556"/>
                <a:gd name="connsiteY30" fmla="*/ 109538 h 473869"/>
                <a:gd name="connsiteX31" fmla="*/ 2055019 w 2164556"/>
                <a:gd name="connsiteY31" fmla="*/ 71438 h 473869"/>
                <a:gd name="connsiteX32" fmla="*/ 2085975 w 2164556"/>
                <a:gd name="connsiteY32" fmla="*/ 30957 h 473869"/>
                <a:gd name="connsiteX33" fmla="*/ 2109788 w 2164556"/>
                <a:gd name="connsiteY33" fmla="*/ 9525 h 473869"/>
                <a:gd name="connsiteX34" fmla="*/ 2131219 w 2164556"/>
                <a:gd name="connsiteY34" fmla="*/ 0 h 473869"/>
                <a:gd name="connsiteX35" fmla="*/ 2143125 w 2164556"/>
                <a:gd name="connsiteY35" fmla="*/ 0 h 473869"/>
                <a:gd name="connsiteX36" fmla="*/ 2152650 w 2164556"/>
                <a:gd name="connsiteY36" fmla="*/ 4763 h 473869"/>
                <a:gd name="connsiteX37" fmla="*/ 2157413 w 2164556"/>
                <a:gd name="connsiteY37" fmla="*/ 23813 h 473869"/>
                <a:gd name="connsiteX38" fmla="*/ 2159794 w 2164556"/>
                <a:gd name="connsiteY38" fmla="*/ 50007 h 473869"/>
                <a:gd name="connsiteX39" fmla="*/ 2164556 w 2164556"/>
                <a:gd name="connsiteY39" fmla="*/ 76200 h 473869"/>
                <a:gd name="connsiteX40" fmla="*/ 2164556 w 2164556"/>
                <a:gd name="connsiteY40" fmla="*/ 100013 h 473869"/>
                <a:gd name="connsiteX41" fmla="*/ 2159794 w 2164556"/>
                <a:gd name="connsiteY41" fmla="*/ 142875 h 473869"/>
                <a:gd name="connsiteX42" fmla="*/ 2140744 w 2164556"/>
                <a:gd name="connsiteY42" fmla="*/ 204788 h 473869"/>
                <a:gd name="connsiteX43" fmla="*/ 2114550 w 2164556"/>
                <a:gd name="connsiteY43" fmla="*/ 233363 h 473869"/>
                <a:gd name="connsiteX44" fmla="*/ 2078831 w 2164556"/>
                <a:gd name="connsiteY44" fmla="*/ 314325 h 473869"/>
                <a:gd name="connsiteX45" fmla="*/ 2038350 w 2164556"/>
                <a:gd name="connsiteY45" fmla="*/ 381000 h 473869"/>
                <a:gd name="connsiteX46" fmla="*/ 2007394 w 2164556"/>
                <a:gd name="connsiteY46" fmla="*/ 426244 h 473869"/>
                <a:gd name="connsiteX47" fmla="*/ 1983581 w 2164556"/>
                <a:gd name="connsiteY47" fmla="*/ 447675 h 473869"/>
                <a:gd name="connsiteX48" fmla="*/ 1959769 w 2164556"/>
                <a:gd name="connsiteY48" fmla="*/ 461963 h 473869"/>
                <a:gd name="connsiteX49" fmla="*/ 1935956 w 2164556"/>
                <a:gd name="connsiteY49" fmla="*/ 471488 h 473869"/>
                <a:gd name="connsiteX50" fmla="*/ 1914525 w 2164556"/>
                <a:gd name="connsiteY50" fmla="*/ 473869 h 473869"/>
                <a:gd name="connsiteX51" fmla="*/ 1881188 w 2164556"/>
                <a:gd name="connsiteY51" fmla="*/ 471488 h 473869"/>
                <a:gd name="connsiteX52" fmla="*/ 1869281 w 2164556"/>
                <a:gd name="connsiteY52" fmla="*/ 464344 h 473869"/>
                <a:gd name="connsiteX53" fmla="*/ 1859756 w 2164556"/>
                <a:gd name="connsiteY53" fmla="*/ 454819 h 473869"/>
                <a:gd name="connsiteX54" fmla="*/ 1840706 w 2164556"/>
                <a:gd name="connsiteY54" fmla="*/ 431007 h 473869"/>
                <a:gd name="connsiteX55" fmla="*/ 1819275 w 2164556"/>
                <a:gd name="connsiteY55" fmla="*/ 409575 h 473869"/>
                <a:gd name="connsiteX56" fmla="*/ 1566863 w 2164556"/>
                <a:gd name="connsiteY56" fmla="*/ 411957 h 473869"/>
                <a:gd name="connsiteX57" fmla="*/ 1404938 w 2164556"/>
                <a:gd name="connsiteY57" fmla="*/ 407194 h 473869"/>
                <a:gd name="connsiteX58" fmla="*/ 1107281 w 2164556"/>
                <a:gd name="connsiteY58" fmla="*/ 407194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64556" h="473869">
                  <a:moveTo>
                    <a:pt x="1107281" y="407194"/>
                  </a:moveTo>
                  <a:lnTo>
                    <a:pt x="523875" y="409575"/>
                  </a:lnTo>
                  <a:lnTo>
                    <a:pt x="307181" y="411957"/>
                  </a:lnTo>
                  <a:lnTo>
                    <a:pt x="259556" y="407194"/>
                  </a:lnTo>
                  <a:lnTo>
                    <a:pt x="176213" y="390525"/>
                  </a:lnTo>
                  <a:lnTo>
                    <a:pt x="114300" y="371475"/>
                  </a:lnTo>
                  <a:lnTo>
                    <a:pt x="66675" y="350044"/>
                  </a:lnTo>
                  <a:lnTo>
                    <a:pt x="42863" y="338138"/>
                  </a:lnTo>
                  <a:lnTo>
                    <a:pt x="19050" y="319088"/>
                  </a:lnTo>
                  <a:lnTo>
                    <a:pt x="9525" y="307182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7144" y="257175"/>
                  </a:lnTo>
                  <a:lnTo>
                    <a:pt x="33338" y="240507"/>
                  </a:lnTo>
                  <a:lnTo>
                    <a:pt x="76200" y="221457"/>
                  </a:lnTo>
                  <a:lnTo>
                    <a:pt x="130969" y="202407"/>
                  </a:lnTo>
                  <a:lnTo>
                    <a:pt x="197644" y="183357"/>
                  </a:lnTo>
                  <a:lnTo>
                    <a:pt x="323850" y="161925"/>
                  </a:lnTo>
                  <a:lnTo>
                    <a:pt x="459581" y="145257"/>
                  </a:lnTo>
                  <a:lnTo>
                    <a:pt x="631031" y="133350"/>
                  </a:lnTo>
                  <a:lnTo>
                    <a:pt x="714375" y="133350"/>
                  </a:lnTo>
                  <a:lnTo>
                    <a:pt x="764381" y="142875"/>
                  </a:lnTo>
                  <a:lnTo>
                    <a:pt x="819150" y="150019"/>
                  </a:lnTo>
                  <a:lnTo>
                    <a:pt x="978694" y="159544"/>
                  </a:lnTo>
                  <a:lnTo>
                    <a:pt x="1381125" y="164307"/>
                  </a:lnTo>
                  <a:lnTo>
                    <a:pt x="1547813" y="164307"/>
                  </a:lnTo>
                  <a:lnTo>
                    <a:pt x="1869281" y="164307"/>
                  </a:lnTo>
                  <a:lnTo>
                    <a:pt x="1928813" y="157163"/>
                  </a:lnTo>
                  <a:lnTo>
                    <a:pt x="1962150" y="147638"/>
                  </a:lnTo>
                  <a:lnTo>
                    <a:pt x="1995488" y="128588"/>
                  </a:lnTo>
                  <a:lnTo>
                    <a:pt x="2021681" y="109538"/>
                  </a:lnTo>
                  <a:lnTo>
                    <a:pt x="2055019" y="71438"/>
                  </a:lnTo>
                  <a:lnTo>
                    <a:pt x="2085975" y="30957"/>
                  </a:lnTo>
                  <a:lnTo>
                    <a:pt x="2109788" y="9525"/>
                  </a:lnTo>
                  <a:lnTo>
                    <a:pt x="2131219" y="0"/>
                  </a:lnTo>
                  <a:lnTo>
                    <a:pt x="2143125" y="0"/>
                  </a:lnTo>
                  <a:lnTo>
                    <a:pt x="2152650" y="4763"/>
                  </a:lnTo>
                  <a:lnTo>
                    <a:pt x="2157413" y="23813"/>
                  </a:lnTo>
                  <a:lnTo>
                    <a:pt x="2159794" y="50007"/>
                  </a:lnTo>
                  <a:lnTo>
                    <a:pt x="2164556" y="76200"/>
                  </a:lnTo>
                  <a:lnTo>
                    <a:pt x="2164556" y="100013"/>
                  </a:lnTo>
                  <a:lnTo>
                    <a:pt x="2159794" y="142875"/>
                  </a:lnTo>
                  <a:lnTo>
                    <a:pt x="2140744" y="204788"/>
                  </a:lnTo>
                  <a:lnTo>
                    <a:pt x="2114550" y="233363"/>
                  </a:lnTo>
                  <a:lnTo>
                    <a:pt x="2078831" y="314325"/>
                  </a:lnTo>
                  <a:lnTo>
                    <a:pt x="2038350" y="381000"/>
                  </a:lnTo>
                  <a:lnTo>
                    <a:pt x="2007394" y="426244"/>
                  </a:lnTo>
                  <a:lnTo>
                    <a:pt x="1983581" y="447675"/>
                  </a:lnTo>
                  <a:lnTo>
                    <a:pt x="1959769" y="461963"/>
                  </a:lnTo>
                  <a:lnTo>
                    <a:pt x="1935956" y="471488"/>
                  </a:lnTo>
                  <a:lnTo>
                    <a:pt x="1914525" y="473869"/>
                  </a:lnTo>
                  <a:lnTo>
                    <a:pt x="1881188" y="471488"/>
                  </a:lnTo>
                  <a:lnTo>
                    <a:pt x="1869281" y="464344"/>
                  </a:lnTo>
                  <a:lnTo>
                    <a:pt x="1859756" y="454819"/>
                  </a:lnTo>
                  <a:lnTo>
                    <a:pt x="1840706" y="431007"/>
                  </a:lnTo>
                  <a:lnTo>
                    <a:pt x="1819275" y="409575"/>
                  </a:lnTo>
                  <a:lnTo>
                    <a:pt x="1566863" y="411957"/>
                  </a:lnTo>
                  <a:lnTo>
                    <a:pt x="1404938" y="407194"/>
                  </a:lnTo>
                  <a:lnTo>
                    <a:pt x="1107281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40087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22" grpId="0" animBg="1"/>
      <p:bldP spid="10" grpId="0" animBg="1"/>
      <p:bldP spid="11" grpId="0" animBg="1"/>
      <p:bldP spid="24" grpId="0" animBg="1"/>
      <p:bldP spid="12" grpId="0" animBg="1"/>
      <p:bldP spid="13" grpId="0" animBg="1"/>
      <p:bldP spid="25" grpId="0" animBg="1"/>
      <p:bldP spid="14" grpId="0" animBg="1"/>
      <p:bldP spid="19" grpId="0" animBg="1"/>
      <p:bldP spid="20" grpId="0" animBg="1"/>
      <p:bldP spid="2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EBA2559-B896-4CD7-A3F2-9D7204D89D07}"/>
              </a:ext>
            </a:extLst>
          </p:cNvPr>
          <p:cNvSpPr/>
          <p:nvPr/>
        </p:nvSpPr>
        <p:spPr>
          <a:xfrm>
            <a:off x="4094165" y="1731964"/>
            <a:ext cx="1101725" cy="377825"/>
          </a:xfrm>
          <a:custGeom>
            <a:avLst/>
            <a:gdLst>
              <a:gd name="connsiteX0" fmla="*/ 452437 w 1102519"/>
              <a:gd name="connsiteY0" fmla="*/ 290512 h 378619"/>
              <a:gd name="connsiteX1" fmla="*/ 97631 w 1102519"/>
              <a:gd name="connsiteY1" fmla="*/ 378619 h 378619"/>
              <a:gd name="connsiteX2" fmla="*/ 0 w 1102519"/>
              <a:gd name="connsiteY2" fmla="*/ 214312 h 378619"/>
              <a:gd name="connsiteX3" fmla="*/ 135731 w 1102519"/>
              <a:gd name="connsiteY3" fmla="*/ 200025 h 378619"/>
              <a:gd name="connsiteX4" fmla="*/ 378619 w 1102519"/>
              <a:gd name="connsiteY4" fmla="*/ 159544 h 378619"/>
              <a:gd name="connsiteX5" fmla="*/ 635794 w 1102519"/>
              <a:gd name="connsiteY5" fmla="*/ 90487 h 378619"/>
              <a:gd name="connsiteX6" fmla="*/ 652462 w 1102519"/>
              <a:gd name="connsiteY6" fmla="*/ 73819 h 378619"/>
              <a:gd name="connsiteX7" fmla="*/ 678656 w 1102519"/>
              <a:gd name="connsiteY7" fmla="*/ 47625 h 378619"/>
              <a:gd name="connsiteX8" fmla="*/ 711994 w 1102519"/>
              <a:gd name="connsiteY8" fmla="*/ 23812 h 378619"/>
              <a:gd name="connsiteX9" fmla="*/ 757237 w 1102519"/>
              <a:gd name="connsiteY9" fmla="*/ 0 h 378619"/>
              <a:gd name="connsiteX10" fmla="*/ 771525 w 1102519"/>
              <a:gd name="connsiteY10" fmla="*/ 0 h 378619"/>
              <a:gd name="connsiteX11" fmla="*/ 807244 w 1102519"/>
              <a:gd name="connsiteY11" fmla="*/ 7144 h 378619"/>
              <a:gd name="connsiteX12" fmla="*/ 869156 w 1102519"/>
              <a:gd name="connsiteY12" fmla="*/ 33337 h 378619"/>
              <a:gd name="connsiteX13" fmla="*/ 921544 w 1102519"/>
              <a:gd name="connsiteY13" fmla="*/ 61912 h 378619"/>
              <a:gd name="connsiteX14" fmla="*/ 966787 w 1102519"/>
              <a:gd name="connsiteY14" fmla="*/ 92869 h 378619"/>
              <a:gd name="connsiteX15" fmla="*/ 1007269 w 1102519"/>
              <a:gd name="connsiteY15" fmla="*/ 121444 h 378619"/>
              <a:gd name="connsiteX16" fmla="*/ 1054894 w 1102519"/>
              <a:gd name="connsiteY16" fmla="*/ 152400 h 378619"/>
              <a:gd name="connsiteX17" fmla="*/ 1083469 w 1102519"/>
              <a:gd name="connsiteY17" fmla="*/ 180975 h 378619"/>
              <a:gd name="connsiteX18" fmla="*/ 1095375 w 1102519"/>
              <a:gd name="connsiteY18" fmla="*/ 200025 h 378619"/>
              <a:gd name="connsiteX19" fmla="*/ 1102519 w 1102519"/>
              <a:gd name="connsiteY19" fmla="*/ 223837 h 378619"/>
              <a:gd name="connsiteX20" fmla="*/ 1097756 w 1102519"/>
              <a:gd name="connsiteY20" fmla="*/ 252412 h 378619"/>
              <a:gd name="connsiteX21" fmla="*/ 1078706 w 1102519"/>
              <a:gd name="connsiteY21" fmla="*/ 271462 h 378619"/>
              <a:gd name="connsiteX22" fmla="*/ 1002506 w 1102519"/>
              <a:gd name="connsiteY22" fmla="*/ 352425 h 378619"/>
              <a:gd name="connsiteX23" fmla="*/ 752475 w 1102519"/>
              <a:gd name="connsiteY23" fmla="*/ 261937 h 378619"/>
              <a:gd name="connsiteX24" fmla="*/ 700087 w 1102519"/>
              <a:gd name="connsiteY24" fmla="*/ 242887 h 378619"/>
              <a:gd name="connsiteX25" fmla="*/ 661987 w 1102519"/>
              <a:gd name="connsiteY25" fmla="*/ 247650 h 378619"/>
              <a:gd name="connsiteX26" fmla="*/ 452437 w 1102519"/>
              <a:gd name="connsiteY26" fmla="*/ 29051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02519" h="378619">
                <a:moveTo>
                  <a:pt x="452437" y="290512"/>
                </a:moveTo>
                <a:lnTo>
                  <a:pt x="97631" y="378619"/>
                </a:lnTo>
                <a:lnTo>
                  <a:pt x="0" y="214312"/>
                </a:lnTo>
                <a:lnTo>
                  <a:pt x="135731" y="200025"/>
                </a:lnTo>
                <a:lnTo>
                  <a:pt x="378619" y="159544"/>
                </a:lnTo>
                <a:lnTo>
                  <a:pt x="635794" y="90487"/>
                </a:lnTo>
                <a:lnTo>
                  <a:pt x="652462" y="73819"/>
                </a:lnTo>
                <a:lnTo>
                  <a:pt x="678656" y="47625"/>
                </a:lnTo>
                <a:lnTo>
                  <a:pt x="711994" y="23812"/>
                </a:lnTo>
                <a:lnTo>
                  <a:pt x="757237" y="0"/>
                </a:lnTo>
                <a:lnTo>
                  <a:pt x="771525" y="0"/>
                </a:lnTo>
                <a:lnTo>
                  <a:pt x="807244" y="7144"/>
                </a:lnTo>
                <a:lnTo>
                  <a:pt x="869156" y="33337"/>
                </a:lnTo>
                <a:lnTo>
                  <a:pt x="921544" y="61912"/>
                </a:lnTo>
                <a:lnTo>
                  <a:pt x="966787" y="92869"/>
                </a:lnTo>
                <a:lnTo>
                  <a:pt x="1007269" y="121444"/>
                </a:lnTo>
                <a:lnTo>
                  <a:pt x="1054894" y="152400"/>
                </a:lnTo>
                <a:lnTo>
                  <a:pt x="1083469" y="180975"/>
                </a:lnTo>
                <a:lnTo>
                  <a:pt x="1095375" y="200025"/>
                </a:lnTo>
                <a:lnTo>
                  <a:pt x="1102519" y="223837"/>
                </a:lnTo>
                <a:lnTo>
                  <a:pt x="1097756" y="252412"/>
                </a:lnTo>
                <a:lnTo>
                  <a:pt x="1078706" y="271462"/>
                </a:lnTo>
                <a:lnTo>
                  <a:pt x="1002506" y="352425"/>
                </a:lnTo>
                <a:lnTo>
                  <a:pt x="752475" y="261937"/>
                </a:lnTo>
                <a:lnTo>
                  <a:pt x="700087" y="242887"/>
                </a:lnTo>
                <a:lnTo>
                  <a:pt x="661987" y="247650"/>
                </a:lnTo>
                <a:lnTo>
                  <a:pt x="452437" y="2905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6D3AFD5-3EDC-46E8-B098-33C7CF78E175}"/>
              </a:ext>
            </a:extLst>
          </p:cNvPr>
          <p:cNvSpPr/>
          <p:nvPr/>
        </p:nvSpPr>
        <p:spPr>
          <a:xfrm>
            <a:off x="5795964" y="3582988"/>
            <a:ext cx="1455737" cy="336550"/>
          </a:xfrm>
          <a:custGeom>
            <a:avLst/>
            <a:gdLst>
              <a:gd name="connsiteX0" fmla="*/ 1012031 w 1454943"/>
              <a:gd name="connsiteY0" fmla="*/ 259557 h 335757"/>
              <a:gd name="connsiteX1" fmla="*/ 390525 w 1454943"/>
              <a:gd name="connsiteY1" fmla="*/ 335757 h 335757"/>
              <a:gd name="connsiteX2" fmla="*/ 359568 w 1454943"/>
              <a:gd name="connsiteY2" fmla="*/ 333375 h 335757"/>
              <a:gd name="connsiteX3" fmla="*/ 326231 w 1454943"/>
              <a:gd name="connsiteY3" fmla="*/ 326232 h 335757"/>
              <a:gd name="connsiteX4" fmla="*/ 273843 w 1454943"/>
              <a:gd name="connsiteY4" fmla="*/ 309563 h 335757"/>
              <a:gd name="connsiteX5" fmla="*/ 219075 w 1454943"/>
              <a:gd name="connsiteY5" fmla="*/ 283369 h 335757"/>
              <a:gd name="connsiteX6" fmla="*/ 145256 w 1454943"/>
              <a:gd name="connsiteY6" fmla="*/ 238125 h 335757"/>
              <a:gd name="connsiteX7" fmla="*/ 66675 w 1454943"/>
              <a:gd name="connsiteY7" fmla="*/ 178594 h 335757"/>
              <a:gd name="connsiteX8" fmla="*/ 9525 w 1454943"/>
              <a:gd name="connsiteY8" fmla="*/ 126207 h 335757"/>
              <a:gd name="connsiteX9" fmla="*/ 0 w 1454943"/>
              <a:gd name="connsiteY9" fmla="*/ 111919 h 335757"/>
              <a:gd name="connsiteX10" fmla="*/ 0 w 1454943"/>
              <a:gd name="connsiteY10" fmla="*/ 90488 h 335757"/>
              <a:gd name="connsiteX11" fmla="*/ 4762 w 1454943"/>
              <a:gd name="connsiteY11" fmla="*/ 73819 h 335757"/>
              <a:gd name="connsiteX12" fmla="*/ 14287 w 1454943"/>
              <a:gd name="connsiteY12" fmla="*/ 66675 h 335757"/>
              <a:gd name="connsiteX13" fmla="*/ 38100 w 1454943"/>
              <a:gd name="connsiteY13" fmla="*/ 64294 h 335757"/>
              <a:gd name="connsiteX14" fmla="*/ 54768 w 1454943"/>
              <a:gd name="connsiteY14" fmla="*/ 76200 h 335757"/>
              <a:gd name="connsiteX15" fmla="*/ 83343 w 1454943"/>
              <a:gd name="connsiteY15" fmla="*/ 95250 h 335757"/>
              <a:gd name="connsiteX16" fmla="*/ 114300 w 1454943"/>
              <a:gd name="connsiteY16" fmla="*/ 107157 h 335757"/>
              <a:gd name="connsiteX17" fmla="*/ 173831 w 1454943"/>
              <a:gd name="connsiteY17" fmla="*/ 123825 h 335757"/>
              <a:gd name="connsiteX18" fmla="*/ 261937 w 1454943"/>
              <a:gd name="connsiteY18" fmla="*/ 133350 h 335757"/>
              <a:gd name="connsiteX19" fmla="*/ 388143 w 1454943"/>
              <a:gd name="connsiteY19" fmla="*/ 135732 h 335757"/>
              <a:gd name="connsiteX20" fmla="*/ 516731 w 1454943"/>
              <a:gd name="connsiteY20" fmla="*/ 133350 h 335757"/>
              <a:gd name="connsiteX21" fmla="*/ 690562 w 1454943"/>
              <a:gd name="connsiteY21" fmla="*/ 116682 h 335757"/>
              <a:gd name="connsiteX22" fmla="*/ 866775 w 1454943"/>
              <a:gd name="connsiteY22" fmla="*/ 100013 h 335757"/>
              <a:gd name="connsiteX23" fmla="*/ 1090612 w 1454943"/>
              <a:gd name="connsiteY23" fmla="*/ 66675 h 335757"/>
              <a:gd name="connsiteX24" fmla="*/ 1109662 w 1454943"/>
              <a:gd name="connsiteY24" fmla="*/ 54769 h 335757"/>
              <a:gd name="connsiteX25" fmla="*/ 1135856 w 1454943"/>
              <a:gd name="connsiteY25" fmla="*/ 42863 h 335757"/>
              <a:gd name="connsiteX26" fmla="*/ 1176337 w 1454943"/>
              <a:gd name="connsiteY26" fmla="*/ 23813 h 335757"/>
              <a:gd name="connsiteX27" fmla="*/ 1228725 w 1454943"/>
              <a:gd name="connsiteY27" fmla="*/ 7144 h 335757"/>
              <a:gd name="connsiteX28" fmla="*/ 1259681 w 1454943"/>
              <a:gd name="connsiteY28" fmla="*/ 0 h 335757"/>
              <a:gd name="connsiteX29" fmla="*/ 1295400 w 1454943"/>
              <a:gd name="connsiteY29" fmla="*/ 7144 h 335757"/>
              <a:gd name="connsiteX30" fmla="*/ 1350168 w 1454943"/>
              <a:gd name="connsiteY30" fmla="*/ 26194 h 335757"/>
              <a:gd name="connsiteX31" fmla="*/ 1397793 w 1454943"/>
              <a:gd name="connsiteY31" fmla="*/ 47625 h 335757"/>
              <a:gd name="connsiteX32" fmla="*/ 1445418 w 1454943"/>
              <a:gd name="connsiteY32" fmla="*/ 80963 h 335757"/>
              <a:gd name="connsiteX33" fmla="*/ 1454943 w 1454943"/>
              <a:gd name="connsiteY33" fmla="*/ 92869 h 335757"/>
              <a:gd name="connsiteX34" fmla="*/ 1452562 w 1454943"/>
              <a:gd name="connsiteY34" fmla="*/ 107157 h 335757"/>
              <a:gd name="connsiteX35" fmla="*/ 1431131 w 1454943"/>
              <a:gd name="connsiteY35" fmla="*/ 140494 h 335757"/>
              <a:gd name="connsiteX36" fmla="*/ 1400175 w 1454943"/>
              <a:gd name="connsiteY36" fmla="*/ 169069 h 335757"/>
              <a:gd name="connsiteX37" fmla="*/ 1347787 w 1454943"/>
              <a:gd name="connsiteY37" fmla="*/ 197644 h 335757"/>
              <a:gd name="connsiteX38" fmla="*/ 1295400 w 1454943"/>
              <a:gd name="connsiteY38" fmla="*/ 226219 h 335757"/>
              <a:gd name="connsiteX39" fmla="*/ 1012031 w 1454943"/>
              <a:gd name="connsiteY39" fmla="*/ 259557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54943" h="335757">
                <a:moveTo>
                  <a:pt x="1012031" y="259557"/>
                </a:moveTo>
                <a:lnTo>
                  <a:pt x="390525" y="335757"/>
                </a:lnTo>
                <a:lnTo>
                  <a:pt x="359568" y="333375"/>
                </a:lnTo>
                <a:lnTo>
                  <a:pt x="326231" y="326232"/>
                </a:lnTo>
                <a:lnTo>
                  <a:pt x="273843" y="309563"/>
                </a:lnTo>
                <a:lnTo>
                  <a:pt x="219075" y="283369"/>
                </a:lnTo>
                <a:lnTo>
                  <a:pt x="145256" y="238125"/>
                </a:lnTo>
                <a:lnTo>
                  <a:pt x="66675" y="178594"/>
                </a:lnTo>
                <a:lnTo>
                  <a:pt x="9525" y="126207"/>
                </a:lnTo>
                <a:lnTo>
                  <a:pt x="0" y="111919"/>
                </a:lnTo>
                <a:lnTo>
                  <a:pt x="0" y="90488"/>
                </a:lnTo>
                <a:lnTo>
                  <a:pt x="4762" y="73819"/>
                </a:lnTo>
                <a:lnTo>
                  <a:pt x="14287" y="66675"/>
                </a:lnTo>
                <a:lnTo>
                  <a:pt x="38100" y="64294"/>
                </a:lnTo>
                <a:lnTo>
                  <a:pt x="54768" y="76200"/>
                </a:lnTo>
                <a:lnTo>
                  <a:pt x="83343" y="95250"/>
                </a:lnTo>
                <a:lnTo>
                  <a:pt x="114300" y="107157"/>
                </a:lnTo>
                <a:lnTo>
                  <a:pt x="173831" y="123825"/>
                </a:lnTo>
                <a:lnTo>
                  <a:pt x="261937" y="133350"/>
                </a:lnTo>
                <a:lnTo>
                  <a:pt x="388143" y="135732"/>
                </a:lnTo>
                <a:lnTo>
                  <a:pt x="516731" y="133350"/>
                </a:lnTo>
                <a:lnTo>
                  <a:pt x="690562" y="116682"/>
                </a:lnTo>
                <a:lnTo>
                  <a:pt x="866775" y="100013"/>
                </a:lnTo>
                <a:lnTo>
                  <a:pt x="1090612" y="66675"/>
                </a:lnTo>
                <a:lnTo>
                  <a:pt x="1109662" y="54769"/>
                </a:lnTo>
                <a:lnTo>
                  <a:pt x="1135856" y="42863"/>
                </a:lnTo>
                <a:lnTo>
                  <a:pt x="1176337" y="23813"/>
                </a:lnTo>
                <a:lnTo>
                  <a:pt x="1228725" y="7144"/>
                </a:lnTo>
                <a:lnTo>
                  <a:pt x="1259681" y="0"/>
                </a:lnTo>
                <a:lnTo>
                  <a:pt x="1295400" y="7144"/>
                </a:lnTo>
                <a:lnTo>
                  <a:pt x="1350168" y="26194"/>
                </a:lnTo>
                <a:lnTo>
                  <a:pt x="1397793" y="47625"/>
                </a:lnTo>
                <a:lnTo>
                  <a:pt x="1445418" y="80963"/>
                </a:lnTo>
                <a:lnTo>
                  <a:pt x="1454943" y="92869"/>
                </a:lnTo>
                <a:lnTo>
                  <a:pt x="1452562" y="107157"/>
                </a:lnTo>
                <a:lnTo>
                  <a:pt x="1431131" y="140494"/>
                </a:lnTo>
                <a:lnTo>
                  <a:pt x="1400175" y="169069"/>
                </a:lnTo>
                <a:lnTo>
                  <a:pt x="1347787" y="197644"/>
                </a:lnTo>
                <a:lnTo>
                  <a:pt x="1295400" y="226219"/>
                </a:lnTo>
                <a:lnTo>
                  <a:pt x="1012031" y="2595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A690469-82DC-4528-A877-57083BC118C3}"/>
              </a:ext>
            </a:extLst>
          </p:cNvPr>
          <p:cNvSpPr/>
          <p:nvPr/>
        </p:nvSpPr>
        <p:spPr>
          <a:xfrm>
            <a:off x="4822826" y="4805364"/>
            <a:ext cx="1173163" cy="860425"/>
          </a:xfrm>
          <a:custGeom>
            <a:avLst/>
            <a:gdLst>
              <a:gd name="connsiteX0" fmla="*/ 602457 w 1173957"/>
              <a:gd name="connsiteY0" fmla="*/ 647700 h 859631"/>
              <a:gd name="connsiteX1" fmla="*/ 404813 w 1173957"/>
              <a:gd name="connsiteY1" fmla="*/ 740568 h 859631"/>
              <a:gd name="connsiteX2" fmla="*/ 250032 w 1173957"/>
              <a:gd name="connsiteY2" fmla="*/ 800100 h 859631"/>
              <a:gd name="connsiteX3" fmla="*/ 128588 w 1173957"/>
              <a:gd name="connsiteY3" fmla="*/ 838200 h 859631"/>
              <a:gd name="connsiteX4" fmla="*/ 66675 w 1173957"/>
              <a:gd name="connsiteY4" fmla="*/ 854868 h 859631"/>
              <a:gd name="connsiteX5" fmla="*/ 38100 w 1173957"/>
              <a:gd name="connsiteY5" fmla="*/ 859631 h 859631"/>
              <a:gd name="connsiteX6" fmla="*/ 21432 w 1173957"/>
              <a:gd name="connsiteY6" fmla="*/ 857250 h 859631"/>
              <a:gd name="connsiteX7" fmla="*/ 9525 w 1173957"/>
              <a:gd name="connsiteY7" fmla="*/ 852487 h 859631"/>
              <a:gd name="connsiteX8" fmla="*/ 0 w 1173957"/>
              <a:gd name="connsiteY8" fmla="*/ 840581 h 859631"/>
              <a:gd name="connsiteX9" fmla="*/ 0 w 1173957"/>
              <a:gd name="connsiteY9" fmla="*/ 831056 h 859631"/>
              <a:gd name="connsiteX10" fmla="*/ 7144 w 1173957"/>
              <a:gd name="connsiteY10" fmla="*/ 816768 h 859631"/>
              <a:gd name="connsiteX11" fmla="*/ 76200 w 1173957"/>
              <a:gd name="connsiteY11" fmla="*/ 778668 h 859631"/>
              <a:gd name="connsiteX12" fmla="*/ 173832 w 1173957"/>
              <a:gd name="connsiteY12" fmla="*/ 731043 h 859631"/>
              <a:gd name="connsiteX13" fmla="*/ 278607 w 1173957"/>
              <a:gd name="connsiteY13" fmla="*/ 669131 h 859631"/>
              <a:gd name="connsiteX14" fmla="*/ 395288 w 1173957"/>
              <a:gd name="connsiteY14" fmla="*/ 590550 h 859631"/>
              <a:gd name="connsiteX15" fmla="*/ 502444 w 1173957"/>
              <a:gd name="connsiteY15" fmla="*/ 516731 h 859631"/>
              <a:gd name="connsiteX16" fmla="*/ 590550 w 1173957"/>
              <a:gd name="connsiteY16" fmla="*/ 447675 h 859631"/>
              <a:gd name="connsiteX17" fmla="*/ 657225 w 1173957"/>
              <a:gd name="connsiteY17" fmla="*/ 390525 h 859631"/>
              <a:gd name="connsiteX18" fmla="*/ 723900 w 1173957"/>
              <a:gd name="connsiteY18" fmla="*/ 328612 h 859631"/>
              <a:gd name="connsiteX19" fmla="*/ 764382 w 1173957"/>
              <a:gd name="connsiteY19" fmla="*/ 285750 h 859631"/>
              <a:gd name="connsiteX20" fmla="*/ 792957 w 1173957"/>
              <a:gd name="connsiteY20" fmla="*/ 252412 h 859631"/>
              <a:gd name="connsiteX21" fmla="*/ 812007 w 1173957"/>
              <a:gd name="connsiteY21" fmla="*/ 216693 h 859631"/>
              <a:gd name="connsiteX22" fmla="*/ 816769 w 1173957"/>
              <a:gd name="connsiteY22" fmla="*/ 192881 h 859631"/>
              <a:gd name="connsiteX23" fmla="*/ 812007 w 1173957"/>
              <a:gd name="connsiteY23" fmla="*/ 166687 h 859631"/>
              <a:gd name="connsiteX24" fmla="*/ 790575 w 1173957"/>
              <a:gd name="connsiteY24" fmla="*/ 133350 h 859631"/>
              <a:gd name="connsiteX25" fmla="*/ 750094 w 1173957"/>
              <a:gd name="connsiteY25" fmla="*/ 92868 h 859631"/>
              <a:gd name="connsiteX26" fmla="*/ 709613 w 1173957"/>
              <a:gd name="connsiteY26" fmla="*/ 59531 h 859631"/>
              <a:gd name="connsiteX27" fmla="*/ 697707 w 1173957"/>
              <a:gd name="connsiteY27" fmla="*/ 45243 h 859631"/>
              <a:gd name="connsiteX28" fmla="*/ 690563 w 1173957"/>
              <a:gd name="connsiteY28" fmla="*/ 26193 h 859631"/>
              <a:gd name="connsiteX29" fmla="*/ 695325 w 1173957"/>
              <a:gd name="connsiteY29" fmla="*/ 9525 h 859631"/>
              <a:gd name="connsiteX30" fmla="*/ 714375 w 1173957"/>
              <a:gd name="connsiteY30" fmla="*/ 0 h 859631"/>
              <a:gd name="connsiteX31" fmla="*/ 750094 w 1173957"/>
              <a:gd name="connsiteY31" fmla="*/ 2381 h 859631"/>
              <a:gd name="connsiteX32" fmla="*/ 807244 w 1173957"/>
              <a:gd name="connsiteY32" fmla="*/ 21431 h 859631"/>
              <a:gd name="connsiteX33" fmla="*/ 881063 w 1173957"/>
              <a:gd name="connsiteY33" fmla="*/ 50006 h 859631"/>
              <a:gd name="connsiteX34" fmla="*/ 945357 w 1173957"/>
              <a:gd name="connsiteY34" fmla="*/ 76200 h 859631"/>
              <a:gd name="connsiteX35" fmla="*/ 1007269 w 1173957"/>
              <a:gd name="connsiteY35" fmla="*/ 109537 h 859631"/>
              <a:gd name="connsiteX36" fmla="*/ 1042988 w 1173957"/>
              <a:gd name="connsiteY36" fmla="*/ 128587 h 859631"/>
              <a:gd name="connsiteX37" fmla="*/ 1088232 w 1173957"/>
              <a:gd name="connsiteY37" fmla="*/ 154781 h 859631"/>
              <a:gd name="connsiteX38" fmla="*/ 1133475 w 1173957"/>
              <a:gd name="connsiteY38" fmla="*/ 190500 h 859631"/>
              <a:gd name="connsiteX39" fmla="*/ 1162050 w 1173957"/>
              <a:gd name="connsiteY39" fmla="*/ 221456 h 859631"/>
              <a:gd name="connsiteX40" fmla="*/ 1173957 w 1173957"/>
              <a:gd name="connsiteY40" fmla="*/ 242887 h 859631"/>
              <a:gd name="connsiteX41" fmla="*/ 1173957 w 1173957"/>
              <a:gd name="connsiteY41" fmla="*/ 261937 h 859631"/>
              <a:gd name="connsiteX42" fmla="*/ 1154907 w 1173957"/>
              <a:gd name="connsiteY42" fmla="*/ 276225 h 859631"/>
              <a:gd name="connsiteX43" fmla="*/ 1114425 w 1173957"/>
              <a:gd name="connsiteY43" fmla="*/ 290512 h 859631"/>
              <a:gd name="connsiteX44" fmla="*/ 1078707 w 1173957"/>
              <a:gd name="connsiteY44" fmla="*/ 311943 h 859631"/>
              <a:gd name="connsiteX45" fmla="*/ 1031082 w 1173957"/>
              <a:gd name="connsiteY45" fmla="*/ 350043 h 859631"/>
              <a:gd name="connsiteX46" fmla="*/ 945357 w 1173957"/>
              <a:gd name="connsiteY46" fmla="*/ 428625 h 859631"/>
              <a:gd name="connsiteX47" fmla="*/ 814388 w 1173957"/>
              <a:gd name="connsiteY47" fmla="*/ 519112 h 859631"/>
              <a:gd name="connsiteX48" fmla="*/ 602457 w 1173957"/>
              <a:gd name="connsiteY48" fmla="*/ 647700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3957" h="859631">
                <a:moveTo>
                  <a:pt x="602457" y="647700"/>
                </a:moveTo>
                <a:lnTo>
                  <a:pt x="404813" y="740568"/>
                </a:lnTo>
                <a:lnTo>
                  <a:pt x="250032" y="800100"/>
                </a:lnTo>
                <a:lnTo>
                  <a:pt x="128588" y="838200"/>
                </a:lnTo>
                <a:lnTo>
                  <a:pt x="66675" y="854868"/>
                </a:lnTo>
                <a:lnTo>
                  <a:pt x="38100" y="859631"/>
                </a:lnTo>
                <a:lnTo>
                  <a:pt x="21432" y="857250"/>
                </a:lnTo>
                <a:lnTo>
                  <a:pt x="9525" y="852487"/>
                </a:lnTo>
                <a:lnTo>
                  <a:pt x="0" y="840581"/>
                </a:lnTo>
                <a:lnTo>
                  <a:pt x="0" y="831056"/>
                </a:lnTo>
                <a:lnTo>
                  <a:pt x="7144" y="816768"/>
                </a:lnTo>
                <a:lnTo>
                  <a:pt x="76200" y="778668"/>
                </a:lnTo>
                <a:lnTo>
                  <a:pt x="173832" y="731043"/>
                </a:lnTo>
                <a:lnTo>
                  <a:pt x="278607" y="669131"/>
                </a:lnTo>
                <a:lnTo>
                  <a:pt x="395288" y="590550"/>
                </a:lnTo>
                <a:lnTo>
                  <a:pt x="502444" y="516731"/>
                </a:lnTo>
                <a:lnTo>
                  <a:pt x="590550" y="447675"/>
                </a:lnTo>
                <a:lnTo>
                  <a:pt x="657225" y="390525"/>
                </a:lnTo>
                <a:lnTo>
                  <a:pt x="723900" y="328612"/>
                </a:lnTo>
                <a:lnTo>
                  <a:pt x="764382" y="285750"/>
                </a:lnTo>
                <a:lnTo>
                  <a:pt x="792957" y="252412"/>
                </a:lnTo>
                <a:lnTo>
                  <a:pt x="812007" y="216693"/>
                </a:lnTo>
                <a:lnTo>
                  <a:pt x="816769" y="192881"/>
                </a:lnTo>
                <a:lnTo>
                  <a:pt x="812007" y="166687"/>
                </a:lnTo>
                <a:lnTo>
                  <a:pt x="790575" y="133350"/>
                </a:lnTo>
                <a:lnTo>
                  <a:pt x="750094" y="92868"/>
                </a:lnTo>
                <a:lnTo>
                  <a:pt x="709613" y="59531"/>
                </a:lnTo>
                <a:lnTo>
                  <a:pt x="697707" y="45243"/>
                </a:lnTo>
                <a:lnTo>
                  <a:pt x="690563" y="26193"/>
                </a:lnTo>
                <a:lnTo>
                  <a:pt x="695325" y="9525"/>
                </a:lnTo>
                <a:lnTo>
                  <a:pt x="714375" y="0"/>
                </a:lnTo>
                <a:lnTo>
                  <a:pt x="750094" y="2381"/>
                </a:lnTo>
                <a:lnTo>
                  <a:pt x="807244" y="21431"/>
                </a:lnTo>
                <a:lnTo>
                  <a:pt x="881063" y="50006"/>
                </a:lnTo>
                <a:lnTo>
                  <a:pt x="945357" y="76200"/>
                </a:lnTo>
                <a:lnTo>
                  <a:pt x="1007269" y="109537"/>
                </a:lnTo>
                <a:lnTo>
                  <a:pt x="1042988" y="128587"/>
                </a:lnTo>
                <a:lnTo>
                  <a:pt x="1088232" y="154781"/>
                </a:lnTo>
                <a:lnTo>
                  <a:pt x="1133475" y="190500"/>
                </a:lnTo>
                <a:lnTo>
                  <a:pt x="1162050" y="221456"/>
                </a:lnTo>
                <a:lnTo>
                  <a:pt x="1173957" y="242887"/>
                </a:lnTo>
                <a:lnTo>
                  <a:pt x="1173957" y="261937"/>
                </a:lnTo>
                <a:lnTo>
                  <a:pt x="1154907" y="276225"/>
                </a:lnTo>
                <a:lnTo>
                  <a:pt x="1114425" y="290512"/>
                </a:lnTo>
                <a:lnTo>
                  <a:pt x="1078707" y="311943"/>
                </a:lnTo>
                <a:lnTo>
                  <a:pt x="1031082" y="350043"/>
                </a:lnTo>
                <a:lnTo>
                  <a:pt x="945357" y="428625"/>
                </a:lnTo>
                <a:lnTo>
                  <a:pt x="814388" y="519112"/>
                </a:lnTo>
                <a:lnTo>
                  <a:pt x="602457" y="647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EDDA78B-DF11-4191-BB93-A09731A9860B}"/>
              </a:ext>
            </a:extLst>
          </p:cNvPr>
          <p:cNvSpPr/>
          <p:nvPr/>
        </p:nvSpPr>
        <p:spPr>
          <a:xfrm>
            <a:off x="7153275" y="4760913"/>
            <a:ext cx="769938" cy="831850"/>
          </a:xfrm>
          <a:custGeom>
            <a:avLst/>
            <a:gdLst>
              <a:gd name="connsiteX0" fmla="*/ 359569 w 769144"/>
              <a:gd name="connsiteY0" fmla="*/ 488156 h 833437"/>
              <a:gd name="connsiteX1" fmla="*/ 202406 w 769144"/>
              <a:gd name="connsiteY1" fmla="*/ 292894 h 833437"/>
              <a:gd name="connsiteX2" fmla="*/ 83344 w 769144"/>
              <a:gd name="connsiteY2" fmla="*/ 150019 h 833437"/>
              <a:gd name="connsiteX3" fmla="*/ 19050 w 769144"/>
              <a:gd name="connsiteY3" fmla="*/ 73819 h 833437"/>
              <a:gd name="connsiteX4" fmla="*/ 7144 w 769144"/>
              <a:gd name="connsiteY4" fmla="*/ 50006 h 833437"/>
              <a:gd name="connsiteX5" fmla="*/ 0 w 769144"/>
              <a:gd name="connsiteY5" fmla="*/ 26194 h 833437"/>
              <a:gd name="connsiteX6" fmla="*/ 4763 w 769144"/>
              <a:gd name="connsiteY6" fmla="*/ 9525 h 833437"/>
              <a:gd name="connsiteX7" fmla="*/ 23813 w 769144"/>
              <a:gd name="connsiteY7" fmla="*/ 0 h 833437"/>
              <a:gd name="connsiteX8" fmla="*/ 57150 w 769144"/>
              <a:gd name="connsiteY8" fmla="*/ 7144 h 833437"/>
              <a:gd name="connsiteX9" fmla="*/ 190500 w 769144"/>
              <a:gd name="connsiteY9" fmla="*/ 92869 h 833437"/>
              <a:gd name="connsiteX10" fmla="*/ 326231 w 769144"/>
              <a:gd name="connsiteY10" fmla="*/ 180975 h 833437"/>
              <a:gd name="connsiteX11" fmla="*/ 471488 w 769144"/>
              <a:gd name="connsiteY11" fmla="*/ 266700 h 833437"/>
              <a:gd name="connsiteX12" fmla="*/ 631031 w 769144"/>
              <a:gd name="connsiteY12" fmla="*/ 364331 h 833437"/>
              <a:gd name="connsiteX13" fmla="*/ 647700 w 769144"/>
              <a:gd name="connsiteY13" fmla="*/ 385762 h 833437"/>
              <a:gd name="connsiteX14" fmla="*/ 688181 w 769144"/>
              <a:gd name="connsiteY14" fmla="*/ 473869 h 833437"/>
              <a:gd name="connsiteX15" fmla="*/ 702469 w 769144"/>
              <a:gd name="connsiteY15" fmla="*/ 504825 h 833437"/>
              <a:gd name="connsiteX16" fmla="*/ 731044 w 769144"/>
              <a:gd name="connsiteY16" fmla="*/ 581025 h 833437"/>
              <a:gd name="connsiteX17" fmla="*/ 747713 w 769144"/>
              <a:gd name="connsiteY17" fmla="*/ 640556 h 833437"/>
              <a:gd name="connsiteX18" fmla="*/ 759619 w 769144"/>
              <a:gd name="connsiteY18" fmla="*/ 681037 h 833437"/>
              <a:gd name="connsiteX19" fmla="*/ 766763 w 769144"/>
              <a:gd name="connsiteY19" fmla="*/ 723900 h 833437"/>
              <a:gd name="connsiteX20" fmla="*/ 769144 w 769144"/>
              <a:gd name="connsiteY20" fmla="*/ 766762 h 833437"/>
              <a:gd name="connsiteX21" fmla="*/ 762000 w 769144"/>
              <a:gd name="connsiteY21" fmla="*/ 804862 h 833437"/>
              <a:gd name="connsiteX22" fmla="*/ 745331 w 769144"/>
              <a:gd name="connsiteY22" fmla="*/ 823912 h 833437"/>
              <a:gd name="connsiteX23" fmla="*/ 719138 w 769144"/>
              <a:gd name="connsiteY23" fmla="*/ 833437 h 833437"/>
              <a:gd name="connsiteX24" fmla="*/ 681038 w 769144"/>
              <a:gd name="connsiteY24" fmla="*/ 828675 h 833437"/>
              <a:gd name="connsiteX25" fmla="*/ 638175 w 769144"/>
              <a:gd name="connsiteY25" fmla="*/ 816769 h 833437"/>
              <a:gd name="connsiteX26" fmla="*/ 619125 w 769144"/>
              <a:gd name="connsiteY26" fmla="*/ 800100 h 833437"/>
              <a:gd name="connsiteX27" fmla="*/ 359569 w 769144"/>
              <a:gd name="connsiteY27" fmla="*/ 488156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69144" h="833437">
                <a:moveTo>
                  <a:pt x="359569" y="488156"/>
                </a:moveTo>
                <a:lnTo>
                  <a:pt x="202406" y="292894"/>
                </a:lnTo>
                <a:lnTo>
                  <a:pt x="83344" y="150019"/>
                </a:lnTo>
                <a:lnTo>
                  <a:pt x="19050" y="73819"/>
                </a:lnTo>
                <a:lnTo>
                  <a:pt x="7144" y="50006"/>
                </a:lnTo>
                <a:lnTo>
                  <a:pt x="0" y="26194"/>
                </a:lnTo>
                <a:lnTo>
                  <a:pt x="4763" y="9525"/>
                </a:lnTo>
                <a:lnTo>
                  <a:pt x="23813" y="0"/>
                </a:lnTo>
                <a:lnTo>
                  <a:pt x="57150" y="7144"/>
                </a:lnTo>
                <a:lnTo>
                  <a:pt x="190500" y="92869"/>
                </a:lnTo>
                <a:lnTo>
                  <a:pt x="326231" y="180975"/>
                </a:lnTo>
                <a:lnTo>
                  <a:pt x="471488" y="266700"/>
                </a:lnTo>
                <a:lnTo>
                  <a:pt x="631031" y="364331"/>
                </a:lnTo>
                <a:lnTo>
                  <a:pt x="647700" y="385762"/>
                </a:lnTo>
                <a:lnTo>
                  <a:pt x="688181" y="473869"/>
                </a:lnTo>
                <a:lnTo>
                  <a:pt x="702469" y="504825"/>
                </a:lnTo>
                <a:lnTo>
                  <a:pt x="731044" y="581025"/>
                </a:lnTo>
                <a:lnTo>
                  <a:pt x="747713" y="640556"/>
                </a:lnTo>
                <a:lnTo>
                  <a:pt x="759619" y="681037"/>
                </a:lnTo>
                <a:lnTo>
                  <a:pt x="766763" y="723900"/>
                </a:lnTo>
                <a:lnTo>
                  <a:pt x="769144" y="766762"/>
                </a:lnTo>
                <a:lnTo>
                  <a:pt x="762000" y="804862"/>
                </a:lnTo>
                <a:lnTo>
                  <a:pt x="745331" y="823912"/>
                </a:lnTo>
                <a:lnTo>
                  <a:pt x="719138" y="833437"/>
                </a:lnTo>
                <a:lnTo>
                  <a:pt x="681038" y="828675"/>
                </a:lnTo>
                <a:lnTo>
                  <a:pt x="638175" y="816769"/>
                </a:lnTo>
                <a:lnTo>
                  <a:pt x="619125" y="800100"/>
                </a:lnTo>
                <a:lnTo>
                  <a:pt x="359569" y="4881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8B28CC0-BC6C-40DF-AFE6-1913B3C429DB}"/>
              </a:ext>
            </a:extLst>
          </p:cNvPr>
          <p:cNvSpPr/>
          <p:nvPr/>
        </p:nvSpPr>
        <p:spPr>
          <a:xfrm>
            <a:off x="4522789" y="1924051"/>
            <a:ext cx="590550" cy="995363"/>
          </a:xfrm>
          <a:custGeom>
            <a:avLst/>
            <a:gdLst>
              <a:gd name="connsiteX0" fmla="*/ 123825 w 590550"/>
              <a:gd name="connsiteY0" fmla="*/ 573881 h 995363"/>
              <a:gd name="connsiteX1" fmla="*/ 214312 w 590550"/>
              <a:gd name="connsiteY1" fmla="*/ 340519 h 995363"/>
              <a:gd name="connsiteX2" fmla="*/ 276225 w 590550"/>
              <a:gd name="connsiteY2" fmla="*/ 169069 h 995363"/>
              <a:gd name="connsiteX3" fmla="*/ 295275 w 590550"/>
              <a:gd name="connsiteY3" fmla="*/ 116681 h 995363"/>
              <a:gd name="connsiteX4" fmla="*/ 297656 w 590550"/>
              <a:gd name="connsiteY4" fmla="*/ 90488 h 995363"/>
              <a:gd name="connsiteX5" fmla="*/ 295275 w 590550"/>
              <a:gd name="connsiteY5" fmla="*/ 71438 h 995363"/>
              <a:gd name="connsiteX6" fmla="*/ 233362 w 590550"/>
              <a:gd name="connsiteY6" fmla="*/ 0 h 995363"/>
              <a:gd name="connsiteX7" fmla="*/ 581025 w 590550"/>
              <a:gd name="connsiteY7" fmla="*/ 111919 h 995363"/>
              <a:gd name="connsiteX8" fmla="*/ 590550 w 590550"/>
              <a:gd name="connsiteY8" fmla="*/ 130969 h 995363"/>
              <a:gd name="connsiteX9" fmla="*/ 576262 w 590550"/>
              <a:gd name="connsiteY9" fmla="*/ 157163 h 995363"/>
              <a:gd name="connsiteX10" fmla="*/ 523875 w 590550"/>
              <a:gd name="connsiteY10" fmla="*/ 235744 h 995363"/>
              <a:gd name="connsiteX11" fmla="*/ 438150 w 590550"/>
              <a:gd name="connsiteY11" fmla="*/ 378619 h 995363"/>
              <a:gd name="connsiteX12" fmla="*/ 340519 w 590550"/>
              <a:gd name="connsiteY12" fmla="*/ 550069 h 995363"/>
              <a:gd name="connsiteX13" fmla="*/ 221456 w 590550"/>
              <a:gd name="connsiteY13" fmla="*/ 762000 h 995363"/>
              <a:gd name="connsiteX14" fmla="*/ 88106 w 590550"/>
              <a:gd name="connsiteY14" fmla="*/ 995363 h 995363"/>
              <a:gd name="connsiteX15" fmla="*/ 0 w 590550"/>
              <a:gd name="connsiteY15" fmla="*/ 907256 h 995363"/>
              <a:gd name="connsiteX16" fmla="*/ 64294 w 590550"/>
              <a:gd name="connsiteY16" fmla="*/ 731044 h 995363"/>
              <a:gd name="connsiteX17" fmla="*/ 123825 w 590550"/>
              <a:gd name="connsiteY17" fmla="*/ 573881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90550" h="995363">
                <a:moveTo>
                  <a:pt x="123825" y="573881"/>
                </a:moveTo>
                <a:lnTo>
                  <a:pt x="214312" y="340519"/>
                </a:lnTo>
                <a:lnTo>
                  <a:pt x="276225" y="169069"/>
                </a:lnTo>
                <a:lnTo>
                  <a:pt x="295275" y="116681"/>
                </a:lnTo>
                <a:lnTo>
                  <a:pt x="297656" y="90488"/>
                </a:lnTo>
                <a:lnTo>
                  <a:pt x="295275" y="71438"/>
                </a:lnTo>
                <a:lnTo>
                  <a:pt x="233362" y="0"/>
                </a:lnTo>
                <a:lnTo>
                  <a:pt x="581025" y="111919"/>
                </a:lnTo>
                <a:lnTo>
                  <a:pt x="590550" y="130969"/>
                </a:lnTo>
                <a:lnTo>
                  <a:pt x="576262" y="157163"/>
                </a:lnTo>
                <a:lnTo>
                  <a:pt x="523875" y="235744"/>
                </a:lnTo>
                <a:lnTo>
                  <a:pt x="438150" y="378619"/>
                </a:lnTo>
                <a:lnTo>
                  <a:pt x="340519" y="550069"/>
                </a:lnTo>
                <a:lnTo>
                  <a:pt x="221456" y="762000"/>
                </a:lnTo>
                <a:lnTo>
                  <a:pt x="88106" y="995363"/>
                </a:lnTo>
                <a:lnTo>
                  <a:pt x="0" y="907256"/>
                </a:lnTo>
                <a:lnTo>
                  <a:pt x="64294" y="731044"/>
                </a:lnTo>
                <a:lnTo>
                  <a:pt x="123825" y="5738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DEC6323-EFC1-4B2A-8D7A-9F9F5ACD2D98}"/>
              </a:ext>
            </a:extLst>
          </p:cNvPr>
          <p:cNvSpPr/>
          <p:nvPr/>
        </p:nvSpPr>
        <p:spPr>
          <a:xfrm>
            <a:off x="4491039" y="2830514"/>
            <a:ext cx="574675" cy="600075"/>
          </a:xfrm>
          <a:custGeom>
            <a:avLst/>
            <a:gdLst>
              <a:gd name="connsiteX0" fmla="*/ 316706 w 573881"/>
              <a:gd name="connsiteY0" fmla="*/ 457200 h 600075"/>
              <a:gd name="connsiteX1" fmla="*/ 297656 w 573881"/>
              <a:gd name="connsiteY1" fmla="*/ 392907 h 600075"/>
              <a:gd name="connsiteX2" fmla="*/ 273843 w 573881"/>
              <a:gd name="connsiteY2" fmla="*/ 347663 h 600075"/>
              <a:gd name="connsiteX3" fmla="*/ 235743 w 573881"/>
              <a:gd name="connsiteY3" fmla="*/ 295275 h 600075"/>
              <a:gd name="connsiteX4" fmla="*/ 195262 w 573881"/>
              <a:gd name="connsiteY4" fmla="*/ 250032 h 600075"/>
              <a:gd name="connsiteX5" fmla="*/ 111918 w 573881"/>
              <a:gd name="connsiteY5" fmla="*/ 166688 h 600075"/>
              <a:gd name="connsiteX6" fmla="*/ 52387 w 573881"/>
              <a:gd name="connsiteY6" fmla="*/ 109538 h 600075"/>
              <a:gd name="connsiteX7" fmla="*/ 19050 w 573881"/>
              <a:gd name="connsiteY7" fmla="*/ 73819 h 600075"/>
              <a:gd name="connsiteX8" fmla="*/ 4762 w 573881"/>
              <a:gd name="connsiteY8" fmla="*/ 50007 h 600075"/>
              <a:gd name="connsiteX9" fmla="*/ 0 w 573881"/>
              <a:gd name="connsiteY9" fmla="*/ 26194 h 600075"/>
              <a:gd name="connsiteX10" fmla="*/ 4762 w 573881"/>
              <a:gd name="connsiteY10" fmla="*/ 9525 h 600075"/>
              <a:gd name="connsiteX11" fmla="*/ 21431 w 573881"/>
              <a:gd name="connsiteY11" fmla="*/ 0 h 600075"/>
              <a:gd name="connsiteX12" fmla="*/ 64293 w 573881"/>
              <a:gd name="connsiteY12" fmla="*/ 0 h 600075"/>
              <a:gd name="connsiteX13" fmla="*/ 140493 w 573881"/>
              <a:gd name="connsiteY13" fmla="*/ 33338 h 600075"/>
              <a:gd name="connsiteX14" fmla="*/ 209550 w 573881"/>
              <a:gd name="connsiteY14" fmla="*/ 88107 h 600075"/>
              <a:gd name="connsiteX15" fmla="*/ 292893 w 573881"/>
              <a:gd name="connsiteY15" fmla="*/ 161925 h 600075"/>
              <a:gd name="connsiteX16" fmla="*/ 366712 w 573881"/>
              <a:gd name="connsiteY16" fmla="*/ 235744 h 600075"/>
              <a:gd name="connsiteX17" fmla="*/ 431006 w 573881"/>
              <a:gd name="connsiteY17" fmla="*/ 302419 h 600075"/>
              <a:gd name="connsiteX18" fmla="*/ 481012 w 573881"/>
              <a:gd name="connsiteY18" fmla="*/ 366713 h 600075"/>
              <a:gd name="connsiteX19" fmla="*/ 526256 w 573881"/>
              <a:gd name="connsiteY19" fmla="*/ 445294 h 600075"/>
              <a:gd name="connsiteX20" fmla="*/ 552450 w 573881"/>
              <a:gd name="connsiteY20" fmla="*/ 511969 h 600075"/>
              <a:gd name="connsiteX21" fmla="*/ 573881 w 573881"/>
              <a:gd name="connsiteY21" fmla="*/ 583407 h 600075"/>
              <a:gd name="connsiteX22" fmla="*/ 342900 w 573881"/>
              <a:gd name="connsiteY22" fmla="*/ 600075 h 600075"/>
              <a:gd name="connsiteX23" fmla="*/ 338137 w 573881"/>
              <a:gd name="connsiteY23" fmla="*/ 535782 h 600075"/>
              <a:gd name="connsiteX24" fmla="*/ 316706 w 573881"/>
              <a:gd name="connsiteY24" fmla="*/ 457200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3881" h="600075">
                <a:moveTo>
                  <a:pt x="316706" y="457200"/>
                </a:moveTo>
                <a:lnTo>
                  <a:pt x="297656" y="392907"/>
                </a:lnTo>
                <a:lnTo>
                  <a:pt x="273843" y="347663"/>
                </a:lnTo>
                <a:lnTo>
                  <a:pt x="235743" y="295275"/>
                </a:lnTo>
                <a:lnTo>
                  <a:pt x="195262" y="250032"/>
                </a:lnTo>
                <a:lnTo>
                  <a:pt x="111918" y="166688"/>
                </a:lnTo>
                <a:lnTo>
                  <a:pt x="52387" y="109538"/>
                </a:lnTo>
                <a:lnTo>
                  <a:pt x="19050" y="73819"/>
                </a:lnTo>
                <a:lnTo>
                  <a:pt x="4762" y="50007"/>
                </a:lnTo>
                <a:lnTo>
                  <a:pt x="0" y="26194"/>
                </a:lnTo>
                <a:lnTo>
                  <a:pt x="4762" y="9525"/>
                </a:lnTo>
                <a:lnTo>
                  <a:pt x="21431" y="0"/>
                </a:lnTo>
                <a:lnTo>
                  <a:pt x="64293" y="0"/>
                </a:lnTo>
                <a:lnTo>
                  <a:pt x="140493" y="33338"/>
                </a:lnTo>
                <a:lnTo>
                  <a:pt x="209550" y="88107"/>
                </a:lnTo>
                <a:lnTo>
                  <a:pt x="292893" y="161925"/>
                </a:lnTo>
                <a:lnTo>
                  <a:pt x="366712" y="235744"/>
                </a:lnTo>
                <a:lnTo>
                  <a:pt x="431006" y="302419"/>
                </a:lnTo>
                <a:lnTo>
                  <a:pt x="481012" y="366713"/>
                </a:lnTo>
                <a:lnTo>
                  <a:pt x="526256" y="445294"/>
                </a:lnTo>
                <a:lnTo>
                  <a:pt x="552450" y="511969"/>
                </a:lnTo>
                <a:lnTo>
                  <a:pt x="573881" y="583407"/>
                </a:lnTo>
                <a:lnTo>
                  <a:pt x="342900" y="600075"/>
                </a:lnTo>
                <a:lnTo>
                  <a:pt x="338137" y="535782"/>
                </a:lnTo>
                <a:lnTo>
                  <a:pt x="316706" y="457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83F3B76-6992-406D-B05E-74ECEF87977E}"/>
              </a:ext>
            </a:extLst>
          </p:cNvPr>
          <p:cNvSpPr/>
          <p:nvPr/>
        </p:nvSpPr>
        <p:spPr>
          <a:xfrm>
            <a:off x="4684714" y="3376614"/>
            <a:ext cx="400050" cy="833437"/>
          </a:xfrm>
          <a:custGeom>
            <a:avLst/>
            <a:gdLst>
              <a:gd name="connsiteX0" fmla="*/ 135731 w 400050"/>
              <a:gd name="connsiteY0" fmla="*/ 345281 h 833437"/>
              <a:gd name="connsiteX1" fmla="*/ 145256 w 400050"/>
              <a:gd name="connsiteY1" fmla="*/ 273843 h 833437"/>
              <a:gd name="connsiteX2" fmla="*/ 152400 w 400050"/>
              <a:gd name="connsiteY2" fmla="*/ 200025 h 833437"/>
              <a:gd name="connsiteX3" fmla="*/ 154781 w 400050"/>
              <a:gd name="connsiteY3" fmla="*/ 140493 h 833437"/>
              <a:gd name="connsiteX4" fmla="*/ 152400 w 400050"/>
              <a:gd name="connsiteY4" fmla="*/ 78581 h 833437"/>
              <a:gd name="connsiteX5" fmla="*/ 147637 w 400050"/>
              <a:gd name="connsiteY5" fmla="*/ 21431 h 833437"/>
              <a:gd name="connsiteX6" fmla="*/ 369094 w 400050"/>
              <a:gd name="connsiteY6" fmla="*/ 0 h 833437"/>
              <a:gd name="connsiteX7" fmla="*/ 385762 w 400050"/>
              <a:gd name="connsiteY7" fmla="*/ 59531 h 833437"/>
              <a:gd name="connsiteX8" fmla="*/ 390525 w 400050"/>
              <a:gd name="connsiteY8" fmla="*/ 97631 h 833437"/>
              <a:gd name="connsiteX9" fmla="*/ 397669 w 400050"/>
              <a:gd name="connsiteY9" fmla="*/ 166687 h 833437"/>
              <a:gd name="connsiteX10" fmla="*/ 400050 w 400050"/>
              <a:gd name="connsiteY10" fmla="*/ 264318 h 833437"/>
              <a:gd name="connsiteX11" fmla="*/ 395287 w 400050"/>
              <a:gd name="connsiteY11" fmla="*/ 338137 h 833437"/>
              <a:gd name="connsiteX12" fmla="*/ 385762 w 400050"/>
              <a:gd name="connsiteY12" fmla="*/ 402431 h 833437"/>
              <a:gd name="connsiteX13" fmla="*/ 364331 w 400050"/>
              <a:gd name="connsiteY13" fmla="*/ 469106 h 833437"/>
              <a:gd name="connsiteX14" fmla="*/ 335756 w 400050"/>
              <a:gd name="connsiteY14" fmla="*/ 538162 h 833437"/>
              <a:gd name="connsiteX15" fmla="*/ 302419 w 400050"/>
              <a:gd name="connsiteY15" fmla="*/ 602456 h 833437"/>
              <a:gd name="connsiteX16" fmla="*/ 252412 w 400050"/>
              <a:gd name="connsiteY16" fmla="*/ 671512 h 833437"/>
              <a:gd name="connsiteX17" fmla="*/ 207169 w 400050"/>
              <a:gd name="connsiteY17" fmla="*/ 719137 h 833437"/>
              <a:gd name="connsiteX18" fmla="*/ 145256 w 400050"/>
              <a:gd name="connsiteY18" fmla="*/ 771525 h 833437"/>
              <a:gd name="connsiteX19" fmla="*/ 102394 w 400050"/>
              <a:gd name="connsiteY19" fmla="*/ 802481 h 833437"/>
              <a:gd name="connsiteX20" fmla="*/ 76200 w 400050"/>
              <a:gd name="connsiteY20" fmla="*/ 819150 h 833437"/>
              <a:gd name="connsiteX21" fmla="*/ 40481 w 400050"/>
              <a:gd name="connsiteY21" fmla="*/ 831056 h 833437"/>
              <a:gd name="connsiteX22" fmla="*/ 14287 w 400050"/>
              <a:gd name="connsiteY22" fmla="*/ 833437 h 833437"/>
              <a:gd name="connsiteX23" fmla="*/ 4762 w 400050"/>
              <a:gd name="connsiteY23" fmla="*/ 833437 h 833437"/>
              <a:gd name="connsiteX24" fmla="*/ 0 w 400050"/>
              <a:gd name="connsiteY24" fmla="*/ 507206 h 833437"/>
              <a:gd name="connsiteX25" fmla="*/ 33337 w 400050"/>
              <a:gd name="connsiteY25" fmla="*/ 492918 h 833437"/>
              <a:gd name="connsiteX26" fmla="*/ 69056 w 400050"/>
              <a:gd name="connsiteY26" fmla="*/ 469106 h 833437"/>
              <a:gd name="connsiteX27" fmla="*/ 92869 w 400050"/>
              <a:gd name="connsiteY27" fmla="*/ 445293 h 833437"/>
              <a:gd name="connsiteX28" fmla="*/ 114300 w 400050"/>
              <a:gd name="connsiteY28" fmla="*/ 416718 h 833437"/>
              <a:gd name="connsiteX29" fmla="*/ 135731 w 400050"/>
              <a:gd name="connsiteY29" fmla="*/ 345281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0050" h="833437">
                <a:moveTo>
                  <a:pt x="135731" y="345281"/>
                </a:moveTo>
                <a:lnTo>
                  <a:pt x="145256" y="273843"/>
                </a:lnTo>
                <a:lnTo>
                  <a:pt x="152400" y="200025"/>
                </a:lnTo>
                <a:cubicBezTo>
                  <a:pt x="153194" y="180181"/>
                  <a:pt x="153987" y="160337"/>
                  <a:pt x="154781" y="140493"/>
                </a:cubicBezTo>
                <a:cubicBezTo>
                  <a:pt x="153987" y="119856"/>
                  <a:pt x="153194" y="99218"/>
                  <a:pt x="152400" y="78581"/>
                </a:cubicBezTo>
                <a:lnTo>
                  <a:pt x="147637" y="21431"/>
                </a:lnTo>
                <a:lnTo>
                  <a:pt x="369094" y="0"/>
                </a:lnTo>
                <a:lnTo>
                  <a:pt x="385762" y="59531"/>
                </a:lnTo>
                <a:lnTo>
                  <a:pt x="390525" y="97631"/>
                </a:lnTo>
                <a:lnTo>
                  <a:pt x="397669" y="166687"/>
                </a:lnTo>
                <a:cubicBezTo>
                  <a:pt x="398463" y="199231"/>
                  <a:pt x="399256" y="231774"/>
                  <a:pt x="400050" y="264318"/>
                </a:cubicBezTo>
                <a:lnTo>
                  <a:pt x="395287" y="338137"/>
                </a:lnTo>
                <a:lnTo>
                  <a:pt x="385762" y="402431"/>
                </a:lnTo>
                <a:lnTo>
                  <a:pt x="364331" y="469106"/>
                </a:lnTo>
                <a:lnTo>
                  <a:pt x="335756" y="538162"/>
                </a:lnTo>
                <a:lnTo>
                  <a:pt x="302419" y="602456"/>
                </a:lnTo>
                <a:lnTo>
                  <a:pt x="252412" y="671512"/>
                </a:lnTo>
                <a:lnTo>
                  <a:pt x="207169" y="719137"/>
                </a:lnTo>
                <a:lnTo>
                  <a:pt x="145256" y="771525"/>
                </a:lnTo>
                <a:lnTo>
                  <a:pt x="102394" y="802481"/>
                </a:lnTo>
                <a:lnTo>
                  <a:pt x="76200" y="819150"/>
                </a:lnTo>
                <a:lnTo>
                  <a:pt x="40481" y="831056"/>
                </a:lnTo>
                <a:lnTo>
                  <a:pt x="14287" y="833437"/>
                </a:lnTo>
                <a:lnTo>
                  <a:pt x="4762" y="833437"/>
                </a:lnTo>
                <a:cubicBezTo>
                  <a:pt x="3175" y="724693"/>
                  <a:pt x="1587" y="615950"/>
                  <a:pt x="0" y="507206"/>
                </a:cubicBezTo>
                <a:lnTo>
                  <a:pt x="33337" y="492918"/>
                </a:lnTo>
                <a:lnTo>
                  <a:pt x="69056" y="469106"/>
                </a:lnTo>
                <a:lnTo>
                  <a:pt x="92869" y="445293"/>
                </a:lnTo>
                <a:lnTo>
                  <a:pt x="114300" y="416718"/>
                </a:lnTo>
                <a:cubicBezTo>
                  <a:pt x="126491" y="385021"/>
                  <a:pt x="126206" y="396818"/>
                  <a:pt x="135731" y="345281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0613D525-FD66-4942-8AE3-19D18F4356CF}"/>
              </a:ext>
            </a:extLst>
          </p:cNvPr>
          <p:cNvSpPr/>
          <p:nvPr/>
        </p:nvSpPr>
        <p:spPr>
          <a:xfrm>
            <a:off x="4338639" y="3871914"/>
            <a:ext cx="377825" cy="338137"/>
          </a:xfrm>
          <a:custGeom>
            <a:avLst/>
            <a:gdLst>
              <a:gd name="connsiteX0" fmla="*/ 190500 w 378618"/>
              <a:gd name="connsiteY0" fmla="*/ 28575 h 338137"/>
              <a:gd name="connsiteX1" fmla="*/ 269081 w 378618"/>
              <a:gd name="connsiteY1" fmla="*/ 30956 h 338137"/>
              <a:gd name="connsiteX2" fmla="*/ 295275 w 378618"/>
              <a:gd name="connsiteY2" fmla="*/ 26193 h 338137"/>
              <a:gd name="connsiteX3" fmla="*/ 319087 w 378618"/>
              <a:gd name="connsiteY3" fmla="*/ 23812 h 338137"/>
              <a:gd name="connsiteX4" fmla="*/ 347662 w 378618"/>
              <a:gd name="connsiteY4" fmla="*/ 14287 h 338137"/>
              <a:gd name="connsiteX5" fmla="*/ 373856 w 378618"/>
              <a:gd name="connsiteY5" fmla="*/ 0 h 338137"/>
              <a:gd name="connsiteX6" fmla="*/ 378618 w 378618"/>
              <a:gd name="connsiteY6" fmla="*/ 335756 h 338137"/>
              <a:gd name="connsiteX7" fmla="*/ 340518 w 378618"/>
              <a:gd name="connsiteY7" fmla="*/ 338137 h 338137"/>
              <a:gd name="connsiteX8" fmla="*/ 302418 w 378618"/>
              <a:gd name="connsiteY8" fmla="*/ 328612 h 338137"/>
              <a:gd name="connsiteX9" fmla="*/ 283368 w 378618"/>
              <a:gd name="connsiteY9" fmla="*/ 307181 h 338137"/>
              <a:gd name="connsiteX10" fmla="*/ 257175 w 378618"/>
              <a:gd name="connsiteY10" fmla="*/ 266700 h 338137"/>
              <a:gd name="connsiteX11" fmla="*/ 226218 w 378618"/>
              <a:gd name="connsiteY11" fmla="*/ 221456 h 338137"/>
              <a:gd name="connsiteX12" fmla="*/ 180975 w 378618"/>
              <a:gd name="connsiteY12" fmla="*/ 173831 h 338137"/>
              <a:gd name="connsiteX13" fmla="*/ 145256 w 378618"/>
              <a:gd name="connsiteY13" fmla="*/ 145256 h 338137"/>
              <a:gd name="connsiteX14" fmla="*/ 102393 w 378618"/>
              <a:gd name="connsiteY14" fmla="*/ 114300 h 338137"/>
              <a:gd name="connsiteX15" fmla="*/ 61912 w 378618"/>
              <a:gd name="connsiteY15" fmla="*/ 90487 h 338137"/>
              <a:gd name="connsiteX16" fmla="*/ 33337 w 378618"/>
              <a:gd name="connsiteY16" fmla="*/ 80962 h 338137"/>
              <a:gd name="connsiteX17" fmla="*/ 4762 w 378618"/>
              <a:gd name="connsiteY17" fmla="*/ 69056 h 338137"/>
              <a:gd name="connsiteX18" fmla="*/ 0 w 378618"/>
              <a:gd name="connsiteY18" fmla="*/ 54768 h 338137"/>
              <a:gd name="connsiteX19" fmla="*/ 0 w 378618"/>
              <a:gd name="connsiteY19" fmla="*/ 42862 h 338137"/>
              <a:gd name="connsiteX20" fmla="*/ 4762 w 378618"/>
              <a:gd name="connsiteY20" fmla="*/ 33337 h 338137"/>
              <a:gd name="connsiteX21" fmla="*/ 19050 w 378618"/>
              <a:gd name="connsiteY21" fmla="*/ 23812 h 338137"/>
              <a:gd name="connsiteX22" fmla="*/ 59531 w 378618"/>
              <a:gd name="connsiteY22" fmla="*/ 23812 h 338137"/>
              <a:gd name="connsiteX23" fmla="*/ 190500 w 378618"/>
              <a:gd name="connsiteY23" fmla="*/ 2857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78618" h="338137">
                <a:moveTo>
                  <a:pt x="190500" y="28575"/>
                </a:moveTo>
                <a:lnTo>
                  <a:pt x="269081" y="30956"/>
                </a:lnTo>
                <a:lnTo>
                  <a:pt x="295275" y="26193"/>
                </a:lnTo>
                <a:lnTo>
                  <a:pt x="319087" y="23812"/>
                </a:lnTo>
                <a:lnTo>
                  <a:pt x="347662" y="14287"/>
                </a:lnTo>
                <a:lnTo>
                  <a:pt x="373856" y="0"/>
                </a:lnTo>
                <a:cubicBezTo>
                  <a:pt x="375443" y="111919"/>
                  <a:pt x="377031" y="223837"/>
                  <a:pt x="378618" y="335756"/>
                </a:cubicBezTo>
                <a:lnTo>
                  <a:pt x="340518" y="338137"/>
                </a:lnTo>
                <a:lnTo>
                  <a:pt x="302418" y="328612"/>
                </a:lnTo>
                <a:lnTo>
                  <a:pt x="283368" y="307181"/>
                </a:lnTo>
                <a:lnTo>
                  <a:pt x="257175" y="266700"/>
                </a:lnTo>
                <a:lnTo>
                  <a:pt x="226218" y="221456"/>
                </a:lnTo>
                <a:lnTo>
                  <a:pt x="180975" y="173831"/>
                </a:lnTo>
                <a:lnTo>
                  <a:pt x="145256" y="145256"/>
                </a:lnTo>
                <a:lnTo>
                  <a:pt x="102393" y="114300"/>
                </a:lnTo>
                <a:lnTo>
                  <a:pt x="61912" y="90487"/>
                </a:lnTo>
                <a:lnTo>
                  <a:pt x="33337" y="80962"/>
                </a:lnTo>
                <a:lnTo>
                  <a:pt x="4762" y="69056"/>
                </a:lnTo>
                <a:lnTo>
                  <a:pt x="0" y="54768"/>
                </a:lnTo>
                <a:lnTo>
                  <a:pt x="0" y="42862"/>
                </a:lnTo>
                <a:lnTo>
                  <a:pt x="4762" y="33337"/>
                </a:lnTo>
                <a:lnTo>
                  <a:pt x="19050" y="23812"/>
                </a:lnTo>
                <a:lnTo>
                  <a:pt x="59531" y="23812"/>
                </a:lnTo>
                <a:lnTo>
                  <a:pt x="190500" y="28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95315BC-7147-4A5B-81DF-66194A136B19}"/>
              </a:ext>
            </a:extLst>
          </p:cNvPr>
          <p:cNvSpPr/>
          <p:nvPr/>
        </p:nvSpPr>
        <p:spPr>
          <a:xfrm rot="16200000">
            <a:off x="2023270" y="3682207"/>
            <a:ext cx="4052887" cy="412750"/>
          </a:xfrm>
          <a:custGeom>
            <a:avLst/>
            <a:gdLst>
              <a:gd name="connsiteX0" fmla="*/ 2206564 w 4053017"/>
              <a:gd name="connsiteY0" fmla="*/ 391885 h 413068"/>
              <a:gd name="connsiteX1" fmla="*/ 1475750 w 4053017"/>
              <a:gd name="connsiteY1" fmla="*/ 384824 h 413068"/>
              <a:gd name="connsiteX2" fmla="*/ 790833 w 4053017"/>
              <a:gd name="connsiteY2" fmla="*/ 374233 h 413068"/>
              <a:gd name="connsiteX3" fmla="*/ 441313 w 4053017"/>
              <a:gd name="connsiteY3" fmla="*/ 370702 h 413068"/>
              <a:gd name="connsiteX4" fmla="*/ 395417 w 4053017"/>
              <a:gd name="connsiteY4" fmla="*/ 370702 h 413068"/>
              <a:gd name="connsiteX5" fmla="*/ 321276 w 4053017"/>
              <a:gd name="connsiteY5" fmla="*/ 377763 h 413068"/>
              <a:gd name="connsiteX6" fmla="*/ 271849 w 4053017"/>
              <a:gd name="connsiteY6" fmla="*/ 388355 h 413068"/>
              <a:gd name="connsiteX7" fmla="*/ 240074 w 4053017"/>
              <a:gd name="connsiteY7" fmla="*/ 391885 h 413068"/>
              <a:gd name="connsiteX8" fmla="*/ 187117 w 4053017"/>
              <a:gd name="connsiteY8" fmla="*/ 377763 h 413068"/>
              <a:gd name="connsiteX9" fmla="*/ 49427 w 4053017"/>
              <a:gd name="connsiteY9" fmla="*/ 328336 h 413068"/>
              <a:gd name="connsiteX10" fmla="*/ 21183 w 4053017"/>
              <a:gd name="connsiteY10" fmla="*/ 310684 h 413068"/>
              <a:gd name="connsiteX11" fmla="*/ 7061 w 4053017"/>
              <a:gd name="connsiteY11" fmla="*/ 293031 h 413068"/>
              <a:gd name="connsiteX12" fmla="*/ 0 w 4053017"/>
              <a:gd name="connsiteY12" fmla="*/ 275379 h 413068"/>
              <a:gd name="connsiteX13" fmla="*/ 7061 w 4053017"/>
              <a:gd name="connsiteY13" fmla="*/ 247135 h 413068"/>
              <a:gd name="connsiteX14" fmla="*/ 31775 w 4053017"/>
              <a:gd name="connsiteY14" fmla="*/ 225952 h 413068"/>
              <a:gd name="connsiteX15" fmla="*/ 77671 w 4053017"/>
              <a:gd name="connsiteY15" fmla="*/ 190647 h 413068"/>
              <a:gd name="connsiteX16" fmla="*/ 155342 w 4053017"/>
              <a:gd name="connsiteY16" fmla="*/ 151811 h 413068"/>
              <a:gd name="connsiteX17" fmla="*/ 257727 w 4053017"/>
              <a:gd name="connsiteY17" fmla="*/ 116506 h 413068"/>
              <a:gd name="connsiteX18" fmla="*/ 384825 w 4053017"/>
              <a:gd name="connsiteY18" fmla="*/ 81201 h 413068"/>
              <a:gd name="connsiteX19" fmla="*/ 434252 w 4053017"/>
              <a:gd name="connsiteY19" fmla="*/ 91793 h 413068"/>
              <a:gd name="connsiteX20" fmla="*/ 515454 w 4053017"/>
              <a:gd name="connsiteY20" fmla="*/ 105915 h 413068"/>
              <a:gd name="connsiteX21" fmla="*/ 607247 w 4053017"/>
              <a:gd name="connsiteY21" fmla="*/ 120037 h 413068"/>
              <a:gd name="connsiteX22" fmla="*/ 723753 w 4053017"/>
              <a:gd name="connsiteY22" fmla="*/ 130628 h 413068"/>
              <a:gd name="connsiteX23" fmla="*/ 882626 w 4053017"/>
              <a:gd name="connsiteY23" fmla="*/ 144750 h 413068"/>
              <a:gd name="connsiteX24" fmla="*/ 1097986 w 4053017"/>
              <a:gd name="connsiteY24" fmla="*/ 158872 h 413068"/>
              <a:gd name="connsiteX25" fmla="*/ 1380427 w 4053017"/>
              <a:gd name="connsiteY25" fmla="*/ 165933 h 413068"/>
              <a:gd name="connsiteX26" fmla="*/ 1818209 w 4053017"/>
              <a:gd name="connsiteY26" fmla="*/ 169464 h 413068"/>
              <a:gd name="connsiteX27" fmla="*/ 2323071 w 4053017"/>
              <a:gd name="connsiteY27" fmla="*/ 169464 h 413068"/>
              <a:gd name="connsiteX28" fmla="*/ 3283367 w 4053017"/>
              <a:gd name="connsiteY28" fmla="*/ 169464 h 413068"/>
              <a:gd name="connsiteX29" fmla="*/ 3777637 w 4053017"/>
              <a:gd name="connsiteY29" fmla="*/ 169464 h 413068"/>
              <a:gd name="connsiteX30" fmla="*/ 3809412 w 4053017"/>
              <a:gd name="connsiteY30" fmla="*/ 162403 h 413068"/>
              <a:gd name="connsiteX31" fmla="*/ 3855308 w 4053017"/>
              <a:gd name="connsiteY31" fmla="*/ 134159 h 413068"/>
              <a:gd name="connsiteX32" fmla="*/ 3911796 w 4053017"/>
              <a:gd name="connsiteY32" fmla="*/ 88262 h 413068"/>
              <a:gd name="connsiteX33" fmla="*/ 3982406 w 4053017"/>
              <a:gd name="connsiteY33" fmla="*/ 17652 h 413068"/>
              <a:gd name="connsiteX34" fmla="*/ 4007120 w 4053017"/>
              <a:gd name="connsiteY34" fmla="*/ 3530 h 413068"/>
              <a:gd name="connsiteX35" fmla="*/ 4017712 w 4053017"/>
              <a:gd name="connsiteY35" fmla="*/ 0 h 413068"/>
              <a:gd name="connsiteX36" fmla="*/ 4031834 w 4053017"/>
              <a:gd name="connsiteY36" fmla="*/ 0 h 413068"/>
              <a:gd name="connsiteX37" fmla="*/ 4049486 w 4053017"/>
              <a:gd name="connsiteY37" fmla="*/ 3530 h 413068"/>
              <a:gd name="connsiteX38" fmla="*/ 4053017 w 4053017"/>
              <a:gd name="connsiteY38" fmla="*/ 17652 h 413068"/>
              <a:gd name="connsiteX39" fmla="*/ 4049486 w 4053017"/>
              <a:gd name="connsiteY39" fmla="*/ 63549 h 413068"/>
              <a:gd name="connsiteX40" fmla="*/ 4024773 w 4053017"/>
              <a:gd name="connsiteY40" fmla="*/ 183586 h 413068"/>
              <a:gd name="connsiteX41" fmla="*/ 3971815 w 4053017"/>
              <a:gd name="connsiteY41" fmla="*/ 391885 h 413068"/>
              <a:gd name="connsiteX42" fmla="*/ 3830595 w 4053017"/>
              <a:gd name="connsiteY42" fmla="*/ 413068 h 413068"/>
              <a:gd name="connsiteX43" fmla="*/ 3301020 w 4053017"/>
              <a:gd name="connsiteY43" fmla="*/ 406007 h 413068"/>
              <a:gd name="connsiteX44" fmla="*/ 2206564 w 4053017"/>
              <a:gd name="connsiteY44" fmla="*/ 391885 h 41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053017" h="413068">
                <a:moveTo>
                  <a:pt x="2206564" y="391885"/>
                </a:moveTo>
                <a:lnTo>
                  <a:pt x="1475750" y="384824"/>
                </a:lnTo>
                <a:lnTo>
                  <a:pt x="790833" y="374233"/>
                </a:lnTo>
                <a:lnTo>
                  <a:pt x="441313" y="370702"/>
                </a:lnTo>
                <a:lnTo>
                  <a:pt x="395417" y="370702"/>
                </a:lnTo>
                <a:lnTo>
                  <a:pt x="321276" y="377763"/>
                </a:lnTo>
                <a:lnTo>
                  <a:pt x="271849" y="388355"/>
                </a:lnTo>
                <a:lnTo>
                  <a:pt x="240074" y="391885"/>
                </a:lnTo>
                <a:lnTo>
                  <a:pt x="187117" y="377763"/>
                </a:lnTo>
                <a:lnTo>
                  <a:pt x="49427" y="328336"/>
                </a:lnTo>
                <a:lnTo>
                  <a:pt x="21183" y="310684"/>
                </a:lnTo>
                <a:lnTo>
                  <a:pt x="7061" y="293031"/>
                </a:lnTo>
                <a:lnTo>
                  <a:pt x="0" y="275379"/>
                </a:lnTo>
                <a:lnTo>
                  <a:pt x="7061" y="247135"/>
                </a:lnTo>
                <a:lnTo>
                  <a:pt x="31775" y="225952"/>
                </a:lnTo>
                <a:lnTo>
                  <a:pt x="77671" y="190647"/>
                </a:lnTo>
                <a:lnTo>
                  <a:pt x="155342" y="151811"/>
                </a:lnTo>
                <a:lnTo>
                  <a:pt x="257727" y="116506"/>
                </a:lnTo>
                <a:lnTo>
                  <a:pt x="384825" y="81201"/>
                </a:lnTo>
                <a:lnTo>
                  <a:pt x="434252" y="91793"/>
                </a:lnTo>
                <a:lnTo>
                  <a:pt x="515454" y="105915"/>
                </a:lnTo>
                <a:lnTo>
                  <a:pt x="607247" y="120037"/>
                </a:lnTo>
                <a:lnTo>
                  <a:pt x="723753" y="130628"/>
                </a:lnTo>
                <a:lnTo>
                  <a:pt x="882626" y="144750"/>
                </a:lnTo>
                <a:lnTo>
                  <a:pt x="1097986" y="158872"/>
                </a:lnTo>
                <a:lnTo>
                  <a:pt x="1380427" y="165933"/>
                </a:lnTo>
                <a:lnTo>
                  <a:pt x="1818209" y="169464"/>
                </a:lnTo>
                <a:lnTo>
                  <a:pt x="2323071" y="169464"/>
                </a:lnTo>
                <a:lnTo>
                  <a:pt x="3283367" y="169464"/>
                </a:lnTo>
                <a:lnTo>
                  <a:pt x="3777637" y="169464"/>
                </a:lnTo>
                <a:lnTo>
                  <a:pt x="3809412" y="162403"/>
                </a:lnTo>
                <a:lnTo>
                  <a:pt x="3855308" y="134159"/>
                </a:lnTo>
                <a:lnTo>
                  <a:pt x="3911796" y="88262"/>
                </a:lnTo>
                <a:lnTo>
                  <a:pt x="3982406" y="17652"/>
                </a:lnTo>
                <a:lnTo>
                  <a:pt x="4007120" y="3530"/>
                </a:lnTo>
                <a:lnTo>
                  <a:pt x="4017712" y="0"/>
                </a:lnTo>
                <a:lnTo>
                  <a:pt x="4031834" y="0"/>
                </a:lnTo>
                <a:lnTo>
                  <a:pt x="4049486" y="3530"/>
                </a:lnTo>
                <a:lnTo>
                  <a:pt x="4053017" y="17652"/>
                </a:lnTo>
                <a:lnTo>
                  <a:pt x="4049486" y="63549"/>
                </a:lnTo>
                <a:lnTo>
                  <a:pt x="4024773" y="183586"/>
                </a:lnTo>
                <a:lnTo>
                  <a:pt x="3971815" y="391885"/>
                </a:lnTo>
                <a:lnTo>
                  <a:pt x="3830595" y="413068"/>
                </a:lnTo>
                <a:lnTo>
                  <a:pt x="3301020" y="406007"/>
                </a:lnTo>
                <a:lnTo>
                  <a:pt x="2206564" y="39188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2B55D30-8D66-4755-84DC-8267E484D8D8}"/>
              </a:ext>
            </a:extLst>
          </p:cNvPr>
          <p:cNvSpPr/>
          <p:nvPr/>
        </p:nvSpPr>
        <p:spPr>
          <a:xfrm>
            <a:off x="5070475" y="1611314"/>
            <a:ext cx="833438" cy="1379537"/>
          </a:xfrm>
          <a:custGeom>
            <a:avLst/>
            <a:gdLst>
              <a:gd name="connsiteX0" fmla="*/ 688182 w 833438"/>
              <a:gd name="connsiteY0" fmla="*/ 500063 h 1378744"/>
              <a:gd name="connsiteX1" fmla="*/ 583407 w 833438"/>
              <a:gd name="connsiteY1" fmla="*/ 673894 h 1378744"/>
              <a:gd name="connsiteX2" fmla="*/ 550069 w 833438"/>
              <a:gd name="connsiteY2" fmla="*/ 719138 h 1378744"/>
              <a:gd name="connsiteX3" fmla="*/ 466725 w 833438"/>
              <a:gd name="connsiteY3" fmla="*/ 859632 h 1378744"/>
              <a:gd name="connsiteX4" fmla="*/ 409575 w 833438"/>
              <a:gd name="connsiteY4" fmla="*/ 952500 h 1378744"/>
              <a:gd name="connsiteX5" fmla="*/ 350044 w 833438"/>
              <a:gd name="connsiteY5" fmla="*/ 1038225 h 1378744"/>
              <a:gd name="connsiteX6" fmla="*/ 290513 w 833438"/>
              <a:gd name="connsiteY6" fmla="*/ 1116807 h 1378744"/>
              <a:gd name="connsiteX7" fmla="*/ 238125 w 833438"/>
              <a:gd name="connsiteY7" fmla="*/ 1171575 h 1378744"/>
              <a:gd name="connsiteX8" fmla="*/ 130969 w 833438"/>
              <a:gd name="connsiteY8" fmla="*/ 1278732 h 1378744"/>
              <a:gd name="connsiteX9" fmla="*/ 50007 w 833438"/>
              <a:gd name="connsiteY9" fmla="*/ 1359694 h 1378744"/>
              <a:gd name="connsiteX10" fmla="*/ 21432 w 833438"/>
              <a:gd name="connsiteY10" fmla="*/ 1378744 h 1378744"/>
              <a:gd name="connsiteX11" fmla="*/ 11907 w 833438"/>
              <a:gd name="connsiteY11" fmla="*/ 1376363 h 1378744"/>
              <a:gd name="connsiteX12" fmla="*/ 2382 w 833438"/>
              <a:gd name="connsiteY12" fmla="*/ 1371600 h 1378744"/>
              <a:gd name="connsiteX13" fmla="*/ 0 w 833438"/>
              <a:gd name="connsiteY13" fmla="*/ 1352550 h 1378744"/>
              <a:gd name="connsiteX14" fmla="*/ 19050 w 833438"/>
              <a:gd name="connsiteY14" fmla="*/ 1312069 h 1378744"/>
              <a:gd name="connsiteX15" fmla="*/ 95250 w 833438"/>
              <a:gd name="connsiteY15" fmla="*/ 1190625 h 1378744"/>
              <a:gd name="connsiteX16" fmla="*/ 157163 w 833438"/>
              <a:gd name="connsiteY16" fmla="*/ 1083469 h 1378744"/>
              <a:gd name="connsiteX17" fmla="*/ 223838 w 833438"/>
              <a:gd name="connsiteY17" fmla="*/ 959644 h 1378744"/>
              <a:gd name="connsiteX18" fmla="*/ 297657 w 833438"/>
              <a:gd name="connsiteY18" fmla="*/ 819150 h 1378744"/>
              <a:gd name="connsiteX19" fmla="*/ 350044 w 833438"/>
              <a:gd name="connsiteY19" fmla="*/ 711994 h 1378744"/>
              <a:gd name="connsiteX20" fmla="*/ 402432 w 833438"/>
              <a:gd name="connsiteY20" fmla="*/ 604838 h 1378744"/>
              <a:gd name="connsiteX21" fmla="*/ 450057 w 833438"/>
              <a:gd name="connsiteY21" fmla="*/ 490538 h 1378744"/>
              <a:gd name="connsiteX22" fmla="*/ 481013 w 833438"/>
              <a:gd name="connsiteY22" fmla="*/ 392907 h 1378744"/>
              <a:gd name="connsiteX23" fmla="*/ 497682 w 833438"/>
              <a:gd name="connsiteY23" fmla="*/ 321469 h 1378744"/>
              <a:gd name="connsiteX24" fmla="*/ 507207 w 833438"/>
              <a:gd name="connsiteY24" fmla="*/ 259557 h 1378744"/>
              <a:gd name="connsiteX25" fmla="*/ 504825 w 833438"/>
              <a:gd name="connsiteY25" fmla="*/ 197644 h 1378744"/>
              <a:gd name="connsiteX26" fmla="*/ 495300 w 833438"/>
              <a:gd name="connsiteY26" fmla="*/ 145257 h 1378744"/>
              <a:gd name="connsiteX27" fmla="*/ 478632 w 833438"/>
              <a:gd name="connsiteY27" fmla="*/ 104775 h 1378744"/>
              <a:gd name="connsiteX28" fmla="*/ 461963 w 833438"/>
              <a:gd name="connsiteY28" fmla="*/ 80963 h 1378744"/>
              <a:gd name="connsiteX29" fmla="*/ 452438 w 833438"/>
              <a:gd name="connsiteY29" fmla="*/ 64294 h 1378744"/>
              <a:gd name="connsiteX30" fmla="*/ 445294 w 833438"/>
              <a:gd name="connsiteY30" fmla="*/ 45244 h 1378744"/>
              <a:gd name="connsiteX31" fmla="*/ 442913 w 833438"/>
              <a:gd name="connsiteY31" fmla="*/ 26194 h 1378744"/>
              <a:gd name="connsiteX32" fmla="*/ 445294 w 833438"/>
              <a:gd name="connsiteY32" fmla="*/ 11907 h 1378744"/>
              <a:gd name="connsiteX33" fmla="*/ 454819 w 833438"/>
              <a:gd name="connsiteY33" fmla="*/ 4763 h 1378744"/>
              <a:gd name="connsiteX34" fmla="*/ 466725 w 833438"/>
              <a:gd name="connsiteY34" fmla="*/ 0 h 1378744"/>
              <a:gd name="connsiteX35" fmla="*/ 485775 w 833438"/>
              <a:gd name="connsiteY35" fmla="*/ 0 h 1378744"/>
              <a:gd name="connsiteX36" fmla="*/ 519113 w 833438"/>
              <a:gd name="connsiteY36" fmla="*/ 7144 h 1378744"/>
              <a:gd name="connsiteX37" fmla="*/ 569119 w 833438"/>
              <a:gd name="connsiteY37" fmla="*/ 26194 h 1378744"/>
              <a:gd name="connsiteX38" fmla="*/ 626269 w 833438"/>
              <a:gd name="connsiteY38" fmla="*/ 52388 h 1378744"/>
              <a:gd name="connsiteX39" fmla="*/ 681038 w 833438"/>
              <a:gd name="connsiteY39" fmla="*/ 78582 h 1378744"/>
              <a:gd name="connsiteX40" fmla="*/ 728663 w 833438"/>
              <a:gd name="connsiteY40" fmla="*/ 104775 h 1378744"/>
              <a:gd name="connsiteX41" fmla="*/ 769144 w 833438"/>
              <a:gd name="connsiteY41" fmla="*/ 135732 h 1378744"/>
              <a:gd name="connsiteX42" fmla="*/ 809625 w 833438"/>
              <a:gd name="connsiteY42" fmla="*/ 171450 h 1378744"/>
              <a:gd name="connsiteX43" fmla="*/ 833438 w 833438"/>
              <a:gd name="connsiteY43" fmla="*/ 204788 h 1378744"/>
              <a:gd name="connsiteX44" fmla="*/ 788194 w 833438"/>
              <a:gd name="connsiteY44" fmla="*/ 316707 h 1378744"/>
              <a:gd name="connsiteX45" fmla="*/ 688182 w 833438"/>
              <a:gd name="connsiteY45" fmla="*/ 500063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33438" h="1378744">
                <a:moveTo>
                  <a:pt x="688182" y="500063"/>
                </a:moveTo>
                <a:lnTo>
                  <a:pt x="583407" y="673894"/>
                </a:lnTo>
                <a:lnTo>
                  <a:pt x="550069" y="719138"/>
                </a:lnTo>
                <a:lnTo>
                  <a:pt x="466725" y="859632"/>
                </a:lnTo>
                <a:lnTo>
                  <a:pt x="409575" y="952500"/>
                </a:lnTo>
                <a:lnTo>
                  <a:pt x="350044" y="1038225"/>
                </a:lnTo>
                <a:lnTo>
                  <a:pt x="290513" y="1116807"/>
                </a:lnTo>
                <a:lnTo>
                  <a:pt x="238125" y="1171575"/>
                </a:lnTo>
                <a:lnTo>
                  <a:pt x="130969" y="1278732"/>
                </a:lnTo>
                <a:lnTo>
                  <a:pt x="50007" y="1359694"/>
                </a:lnTo>
                <a:lnTo>
                  <a:pt x="21432" y="1378744"/>
                </a:lnTo>
                <a:lnTo>
                  <a:pt x="11907" y="1376363"/>
                </a:lnTo>
                <a:lnTo>
                  <a:pt x="2382" y="1371600"/>
                </a:lnTo>
                <a:lnTo>
                  <a:pt x="0" y="1352550"/>
                </a:lnTo>
                <a:lnTo>
                  <a:pt x="19050" y="1312069"/>
                </a:lnTo>
                <a:lnTo>
                  <a:pt x="95250" y="1190625"/>
                </a:lnTo>
                <a:lnTo>
                  <a:pt x="157163" y="1083469"/>
                </a:lnTo>
                <a:lnTo>
                  <a:pt x="223838" y="959644"/>
                </a:lnTo>
                <a:lnTo>
                  <a:pt x="297657" y="819150"/>
                </a:lnTo>
                <a:lnTo>
                  <a:pt x="350044" y="711994"/>
                </a:lnTo>
                <a:lnTo>
                  <a:pt x="402432" y="604838"/>
                </a:lnTo>
                <a:lnTo>
                  <a:pt x="450057" y="490538"/>
                </a:lnTo>
                <a:lnTo>
                  <a:pt x="481013" y="392907"/>
                </a:lnTo>
                <a:lnTo>
                  <a:pt x="497682" y="321469"/>
                </a:lnTo>
                <a:lnTo>
                  <a:pt x="507207" y="259557"/>
                </a:lnTo>
                <a:lnTo>
                  <a:pt x="504825" y="197644"/>
                </a:lnTo>
                <a:lnTo>
                  <a:pt x="495300" y="145257"/>
                </a:lnTo>
                <a:lnTo>
                  <a:pt x="478632" y="104775"/>
                </a:lnTo>
                <a:lnTo>
                  <a:pt x="461963" y="80963"/>
                </a:lnTo>
                <a:lnTo>
                  <a:pt x="452438" y="64294"/>
                </a:lnTo>
                <a:lnTo>
                  <a:pt x="445294" y="45244"/>
                </a:lnTo>
                <a:lnTo>
                  <a:pt x="442913" y="26194"/>
                </a:lnTo>
                <a:lnTo>
                  <a:pt x="445294" y="11907"/>
                </a:lnTo>
                <a:lnTo>
                  <a:pt x="454819" y="4763"/>
                </a:lnTo>
                <a:lnTo>
                  <a:pt x="466725" y="0"/>
                </a:lnTo>
                <a:lnTo>
                  <a:pt x="485775" y="0"/>
                </a:lnTo>
                <a:lnTo>
                  <a:pt x="519113" y="7144"/>
                </a:lnTo>
                <a:lnTo>
                  <a:pt x="569119" y="26194"/>
                </a:lnTo>
                <a:lnTo>
                  <a:pt x="626269" y="52388"/>
                </a:lnTo>
                <a:lnTo>
                  <a:pt x="681038" y="78582"/>
                </a:lnTo>
                <a:lnTo>
                  <a:pt x="728663" y="104775"/>
                </a:lnTo>
                <a:lnTo>
                  <a:pt x="769144" y="135732"/>
                </a:lnTo>
                <a:lnTo>
                  <a:pt x="809625" y="171450"/>
                </a:lnTo>
                <a:lnTo>
                  <a:pt x="833438" y="204788"/>
                </a:lnTo>
                <a:lnTo>
                  <a:pt x="788194" y="316707"/>
                </a:lnTo>
                <a:lnTo>
                  <a:pt x="688182" y="5000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118745E-CE9D-4EC3-9B22-B56DCB7C7B56}"/>
              </a:ext>
            </a:extLst>
          </p:cNvPr>
          <p:cNvSpPr/>
          <p:nvPr/>
        </p:nvSpPr>
        <p:spPr>
          <a:xfrm>
            <a:off x="5791201" y="1665288"/>
            <a:ext cx="885825" cy="355600"/>
          </a:xfrm>
          <a:custGeom>
            <a:avLst/>
            <a:gdLst>
              <a:gd name="connsiteX0" fmla="*/ 259556 w 885825"/>
              <a:gd name="connsiteY0" fmla="*/ 257175 h 357187"/>
              <a:gd name="connsiteX1" fmla="*/ 0 w 885825"/>
              <a:gd name="connsiteY1" fmla="*/ 304800 h 357187"/>
              <a:gd name="connsiteX2" fmla="*/ 7144 w 885825"/>
              <a:gd name="connsiteY2" fmla="*/ 135731 h 357187"/>
              <a:gd name="connsiteX3" fmla="*/ 233363 w 885825"/>
              <a:gd name="connsiteY3" fmla="*/ 130969 h 357187"/>
              <a:gd name="connsiteX4" fmla="*/ 404813 w 885825"/>
              <a:gd name="connsiteY4" fmla="*/ 111919 h 357187"/>
              <a:gd name="connsiteX5" fmla="*/ 447675 w 885825"/>
              <a:gd name="connsiteY5" fmla="*/ 88106 h 357187"/>
              <a:gd name="connsiteX6" fmla="*/ 585788 w 885825"/>
              <a:gd name="connsiteY6" fmla="*/ 0 h 357187"/>
              <a:gd name="connsiteX7" fmla="*/ 604838 w 885825"/>
              <a:gd name="connsiteY7" fmla="*/ 0 h 357187"/>
              <a:gd name="connsiteX8" fmla="*/ 642938 w 885825"/>
              <a:gd name="connsiteY8" fmla="*/ 11906 h 357187"/>
              <a:gd name="connsiteX9" fmla="*/ 685800 w 885825"/>
              <a:gd name="connsiteY9" fmla="*/ 30956 h 357187"/>
              <a:gd name="connsiteX10" fmla="*/ 723900 w 885825"/>
              <a:gd name="connsiteY10" fmla="*/ 54769 h 357187"/>
              <a:gd name="connsiteX11" fmla="*/ 764381 w 885825"/>
              <a:gd name="connsiteY11" fmla="*/ 85725 h 357187"/>
              <a:gd name="connsiteX12" fmla="*/ 809625 w 885825"/>
              <a:gd name="connsiteY12" fmla="*/ 128587 h 357187"/>
              <a:gd name="connsiteX13" fmla="*/ 852488 w 885825"/>
              <a:gd name="connsiteY13" fmla="*/ 173831 h 357187"/>
              <a:gd name="connsiteX14" fmla="*/ 871538 w 885825"/>
              <a:gd name="connsiteY14" fmla="*/ 202406 h 357187"/>
              <a:gd name="connsiteX15" fmla="*/ 883444 w 885825"/>
              <a:gd name="connsiteY15" fmla="*/ 223837 h 357187"/>
              <a:gd name="connsiteX16" fmla="*/ 885825 w 885825"/>
              <a:gd name="connsiteY16" fmla="*/ 240506 h 357187"/>
              <a:gd name="connsiteX17" fmla="*/ 878681 w 885825"/>
              <a:gd name="connsiteY17" fmla="*/ 269081 h 357187"/>
              <a:gd name="connsiteX18" fmla="*/ 862013 w 885825"/>
              <a:gd name="connsiteY18" fmla="*/ 292894 h 357187"/>
              <a:gd name="connsiteX19" fmla="*/ 823913 w 885825"/>
              <a:gd name="connsiteY19" fmla="*/ 323850 h 357187"/>
              <a:gd name="connsiteX20" fmla="*/ 790575 w 885825"/>
              <a:gd name="connsiteY20" fmla="*/ 357187 h 357187"/>
              <a:gd name="connsiteX21" fmla="*/ 531019 w 885825"/>
              <a:gd name="connsiteY21" fmla="*/ 235744 h 357187"/>
              <a:gd name="connsiteX22" fmla="*/ 483394 w 885825"/>
              <a:gd name="connsiteY22" fmla="*/ 226219 h 357187"/>
              <a:gd name="connsiteX23" fmla="*/ 447675 w 885825"/>
              <a:gd name="connsiteY23" fmla="*/ 223837 h 357187"/>
              <a:gd name="connsiteX24" fmla="*/ 259556 w 885825"/>
              <a:gd name="connsiteY24" fmla="*/ 2571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85825" h="357187">
                <a:moveTo>
                  <a:pt x="259556" y="257175"/>
                </a:moveTo>
                <a:lnTo>
                  <a:pt x="0" y="304800"/>
                </a:lnTo>
                <a:lnTo>
                  <a:pt x="7144" y="135731"/>
                </a:lnTo>
                <a:lnTo>
                  <a:pt x="233363" y="130969"/>
                </a:lnTo>
                <a:lnTo>
                  <a:pt x="404813" y="111919"/>
                </a:lnTo>
                <a:lnTo>
                  <a:pt x="447675" y="88106"/>
                </a:lnTo>
                <a:lnTo>
                  <a:pt x="585788" y="0"/>
                </a:lnTo>
                <a:lnTo>
                  <a:pt x="604838" y="0"/>
                </a:lnTo>
                <a:lnTo>
                  <a:pt x="642938" y="11906"/>
                </a:lnTo>
                <a:lnTo>
                  <a:pt x="685800" y="30956"/>
                </a:lnTo>
                <a:lnTo>
                  <a:pt x="723900" y="54769"/>
                </a:lnTo>
                <a:lnTo>
                  <a:pt x="764381" y="85725"/>
                </a:lnTo>
                <a:lnTo>
                  <a:pt x="809625" y="128587"/>
                </a:lnTo>
                <a:lnTo>
                  <a:pt x="852488" y="173831"/>
                </a:lnTo>
                <a:lnTo>
                  <a:pt x="871538" y="202406"/>
                </a:lnTo>
                <a:lnTo>
                  <a:pt x="883444" y="223837"/>
                </a:lnTo>
                <a:lnTo>
                  <a:pt x="885825" y="240506"/>
                </a:lnTo>
                <a:lnTo>
                  <a:pt x="878681" y="269081"/>
                </a:lnTo>
                <a:lnTo>
                  <a:pt x="862013" y="292894"/>
                </a:lnTo>
                <a:lnTo>
                  <a:pt x="823913" y="323850"/>
                </a:lnTo>
                <a:lnTo>
                  <a:pt x="790575" y="357187"/>
                </a:lnTo>
                <a:lnTo>
                  <a:pt x="531019" y="235744"/>
                </a:lnTo>
                <a:lnTo>
                  <a:pt x="483394" y="226219"/>
                </a:lnTo>
                <a:lnTo>
                  <a:pt x="447675" y="223837"/>
                </a:lnTo>
                <a:lnTo>
                  <a:pt x="259556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DF7A400-C882-40C5-9F0E-8935670A7ECA}"/>
              </a:ext>
            </a:extLst>
          </p:cNvPr>
          <p:cNvSpPr/>
          <p:nvPr/>
        </p:nvSpPr>
        <p:spPr>
          <a:xfrm rot="16200000">
            <a:off x="4690269" y="2266157"/>
            <a:ext cx="2317750" cy="1547812"/>
          </a:xfrm>
          <a:custGeom>
            <a:avLst/>
            <a:gdLst>
              <a:gd name="connsiteX0" fmla="*/ 1147762 w 2316956"/>
              <a:gd name="connsiteY0" fmla="*/ 973931 h 1547813"/>
              <a:gd name="connsiteX1" fmla="*/ 869156 w 2316956"/>
              <a:gd name="connsiteY1" fmla="*/ 795338 h 1547813"/>
              <a:gd name="connsiteX2" fmla="*/ 654844 w 2316956"/>
              <a:gd name="connsiteY2" fmla="*/ 642938 h 1547813"/>
              <a:gd name="connsiteX3" fmla="*/ 476250 w 2316956"/>
              <a:gd name="connsiteY3" fmla="*/ 500063 h 1547813"/>
              <a:gd name="connsiteX4" fmla="*/ 321469 w 2316956"/>
              <a:gd name="connsiteY4" fmla="*/ 371475 h 1547813"/>
              <a:gd name="connsiteX5" fmla="*/ 173831 w 2316956"/>
              <a:gd name="connsiteY5" fmla="*/ 233363 h 1547813"/>
              <a:gd name="connsiteX6" fmla="*/ 71437 w 2316956"/>
              <a:gd name="connsiteY6" fmla="*/ 128588 h 1547813"/>
              <a:gd name="connsiteX7" fmla="*/ 21431 w 2316956"/>
              <a:gd name="connsiteY7" fmla="*/ 71438 h 1547813"/>
              <a:gd name="connsiteX8" fmla="*/ 7144 w 2316956"/>
              <a:gd name="connsiteY8" fmla="*/ 54769 h 1547813"/>
              <a:gd name="connsiteX9" fmla="*/ 0 w 2316956"/>
              <a:gd name="connsiteY9" fmla="*/ 38100 h 1547813"/>
              <a:gd name="connsiteX10" fmla="*/ 0 w 2316956"/>
              <a:gd name="connsiteY10" fmla="*/ 21431 h 1547813"/>
              <a:gd name="connsiteX11" fmla="*/ 2381 w 2316956"/>
              <a:gd name="connsiteY11" fmla="*/ 9525 h 1547813"/>
              <a:gd name="connsiteX12" fmla="*/ 11906 w 2316956"/>
              <a:gd name="connsiteY12" fmla="*/ 0 h 1547813"/>
              <a:gd name="connsiteX13" fmla="*/ 35719 w 2316956"/>
              <a:gd name="connsiteY13" fmla="*/ 0 h 1547813"/>
              <a:gd name="connsiteX14" fmla="*/ 57150 w 2316956"/>
              <a:gd name="connsiteY14" fmla="*/ 4763 h 1547813"/>
              <a:gd name="connsiteX15" fmla="*/ 173831 w 2316956"/>
              <a:gd name="connsiteY15" fmla="*/ 104775 h 1547813"/>
              <a:gd name="connsiteX16" fmla="*/ 345281 w 2316956"/>
              <a:gd name="connsiteY16" fmla="*/ 235744 h 1547813"/>
              <a:gd name="connsiteX17" fmla="*/ 540544 w 2316956"/>
              <a:gd name="connsiteY17" fmla="*/ 378619 h 1547813"/>
              <a:gd name="connsiteX18" fmla="*/ 654844 w 2316956"/>
              <a:gd name="connsiteY18" fmla="*/ 459581 h 1547813"/>
              <a:gd name="connsiteX19" fmla="*/ 750094 w 2316956"/>
              <a:gd name="connsiteY19" fmla="*/ 523875 h 1547813"/>
              <a:gd name="connsiteX20" fmla="*/ 859631 w 2316956"/>
              <a:gd name="connsiteY20" fmla="*/ 595313 h 1547813"/>
              <a:gd name="connsiteX21" fmla="*/ 988219 w 2316956"/>
              <a:gd name="connsiteY21" fmla="*/ 676275 h 1547813"/>
              <a:gd name="connsiteX22" fmla="*/ 1157287 w 2316956"/>
              <a:gd name="connsiteY22" fmla="*/ 762000 h 1547813"/>
              <a:gd name="connsiteX23" fmla="*/ 1300162 w 2316956"/>
              <a:gd name="connsiteY23" fmla="*/ 842963 h 1547813"/>
              <a:gd name="connsiteX24" fmla="*/ 1526381 w 2316956"/>
              <a:gd name="connsiteY24" fmla="*/ 957263 h 1547813"/>
              <a:gd name="connsiteX25" fmla="*/ 1678781 w 2316956"/>
              <a:gd name="connsiteY25" fmla="*/ 1009650 h 1547813"/>
              <a:gd name="connsiteX26" fmla="*/ 1838325 w 2316956"/>
              <a:gd name="connsiteY26" fmla="*/ 1081088 h 1547813"/>
              <a:gd name="connsiteX27" fmla="*/ 2074069 w 2316956"/>
              <a:gd name="connsiteY27" fmla="*/ 1164431 h 1547813"/>
              <a:gd name="connsiteX28" fmla="*/ 2195512 w 2316956"/>
              <a:gd name="connsiteY28" fmla="*/ 1207294 h 1547813"/>
              <a:gd name="connsiteX29" fmla="*/ 2255044 w 2316956"/>
              <a:gd name="connsiteY29" fmla="*/ 1223963 h 1547813"/>
              <a:gd name="connsiteX30" fmla="*/ 2274094 w 2316956"/>
              <a:gd name="connsiteY30" fmla="*/ 1226344 h 1547813"/>
              <a:gd name="connsiteX31" fmla="*/ 2316956 w 2316956"/>
              <a:gd name="connsiteY31" fmla="*/ 1216819 h 1547813"/>
              <a:gd name="connsiteX32" fmla="*/ 2235994 w 2316956"/>
              <a:gd name="connsiteY32" fmla="*/ 1547813 h 1547813"/>
              <a:gd name="connsiteX33" fmla="*/ 2178844 w 2316956"/>
              <a:gd name="connsiteY33" fmla="*/ 1507331 h 1547813"/>
              <a:gd name="connsiteX34" fmla="*/ 2085975 w 2316956"/>
              <a:gd name="connsiteY34" fmla="*/ 1440656 h 1547813"/>
              <a:gd name="connsiteX35" fmla="*/ 2038350 w 2316956"/>
              <a:gd name="connsiteY35" fmla="*/ 1419225 h 1547813"/>
              <a:gd name="connsiteX36" fmla="*/ 1824037 w 2316956"/>
              <a:gd name="connsiteY36" fmla="*/ 1323975 h 1547813"/>
              <a:gd name="connsiteX37" fmla="*/ 1640681 w 2316956"/>
              <a:gd name="connsiteY37" fmla="*/ 1235869 h 1547813"/>
              <a:gd name="connsiteX38" fmla="*/ 1431131 w 2316956"/>
              <a:gd name="connsiteY38" fmla="*/ 1131094 h 1547813"/>
              <a:gd name="connsiteX39" fmla="*/ 1147762 w 2316956"/>
              <a:gd name="connsiteY39" fmla="*/ 973931 h 15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316956" h="1547813">
                <a:moveTo>
                  <a:pt x="1147762" y="973931"/>
                </a:moveTo>
                <a:lnTo>
                  <a:pt x="869156" y="795338"/>
                </a:lnTo>
                <a:lnTo>
                  <a:pt x="654844" y="642938"/>
                </a:lnTo>
                <a:lnTo>
                  <a:pt x="476250" y="500063"/>
                </a:lnTo>
                <a:lnTo>
                  <a:pt x="321469" y="371475"/>
                </a:lnTo>
                <a:lnTo>
                  <a:pt x="173831" y="233363"/>
                </a:lnTo>
                <a:lnTo>
                  <a:pt x="71437" y="128588"/>
                </a:lnTo>
                <a:lnTo>
                  <a:pt x="21431" y="71438"/>
                </a:lnTo>
                <a:lnTo>
                  <a:pt x="7144" y="54769"/>
                </a:lnTo>
                <a:lnTo>
                  <a:pt x="0" y="38100"/>
                </a:lnTo>
                <a:lnTo>
                  <a:pt x="0" y="21431"/>
                </a:lnTo>
                <a:lnTo>
                  <a:pt x="2381" y="9525"/>
                </a:lnTo>
                <a:lnTo>
                  <a:pt x="11906" y="0"/>
                </a:lnTo>
                <a:lnTo>
                  <a:pt x="35719" y="0"/>
                </a:lnTo>
                <a:lnTo>
                  <a:pt x="57150" y="4763"/>
                </a:lnTo>
                <a:lnTo>
                  <a:pt x="173831" y="104775"/>
                </a:lnTo>
                <a:lnTo>
                  <a:pt x="345281" y="235744"/>
                </a:lnTo>
                <a:lnTo>
                  <a:pt x="540544" y="378619"/>
                </a:lnTo>
                <a:lnTo>
                  <a:pt x="654844" y="459581"/>
                </a:lnTo>
                <a:lnTo>
                  <a:pt x="750094" y="523875"/>
                </a:lnTo>
                <a:lnTo>
                  <a:pt x="859631" y="595313"/>
                </a:lnTo>
                <a:lnTo>
                  <a:pt x="988219" y="676275"/>
                </a:lnTo>
                <a:lnTo>
                  <a:pt x="1157287" y="762000"/>
                </a:lnTo>
                <a:lnTo>
                  <a:pt x="1300162" y="842963"/>
                </a:lnTo>
                <a:lnTo>
                  <a:pt x="1526381" y="957263"/>
                </a:lnTo>
                <a:lnTo>
                  <a:pt x="1678781" y="1009650"/>
                </a:lnTo>
                <a:lnTo>
                  <a:pt x="1838325" y="1081088"/>
                </a:lnTo>
                <a:lnTo>
                  <a:pt x="2074069" y="1164431"/>
                </a:lnTo>
                <a:lnTo>
                  <a:pt x="2195512" y="1207294"/>
                </a:lnTo>
                <a:lnTo>
                  <a:pt x="2255044" y="1223963"/>
                </a:lnTo>
                <a:lnTo>
                  <a:pt x="2274094" y="1226344"/>
                </a:lnTo>
                <a:lnTo>
                  <a:pt x="2316956" y="1216819"/>
                </a:lnTo>
                <a:lnTo>
                  <a:pt x="2235994" y="1547813"/>
                </a:lnTo>
                <a:lnTo>
                  <a:pt x="2178844" y="1507331"/>
                </a:lnTo>
                <a:lnTo>
                  <a:pt x="2085975" y="1440656"/>
                </a:lnTo>
                <a:lnTo>
                  <a:pt x="2038350" y="1419225"/>
                </a:lnTo>
                <a:lnTo>
                  <a:pt x="1824037" y="1323975"/>
                </a:lnTo>
                <a:lnTo>
                  <a:pt x="1640681" y="1235869"/>
                </a:lnTo>
                <a:lnTo>
                  <a:pt x="1431131" y="1131094"/>
                </a:lnTo>
                <a:lnTo>
                  <a:pt x="1147762" y="973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2915F54-F4D5-40AC-AD0A-B1F5FC33D437}"/>
              </a:ext>
            </a:extLst>
          </p:cNvPr>
          <p:cNvSpPr/>
          <p:nvPr/>
        </p:nvSpPr>
        <p:spPr>
          <a:xfrm>
            <a:off x="5575301" y="2239964"/>
            <a:ext cx="563563" cy="485775"/>
          </a:xfrm>
          <a:custGeom>
            <a:avLst/>
            <a:gdLst>
              <a:gd name="connsiteX0" fmla="*/ 292894 w 564357"/>
              <a:gd name="connsiteY0" fmla="*/ 319088 h 485775"/>
              <a:gd name="connsiteX1" fmla="*/ 126207 w 564357"/>
              <a:gd name="connsiteY1" fmla="*/ 169069 h 485775"/>
              <a:gd name="connsiteX2" fmla="*/ 0 w 564357"/>
              <a:gd name="connsiteY2" fmla="*/ 57150 h 485775"/>
              <a:gd name="connsiteX3" fmla="*/ 23813 w 564357"/>
              <a:gd name="connsiteY3" fmla="*/ 0 h 485775"/>
              <a:gd name="connsiteX4" fmla="*/ 221457 w 564357"/>
              <a:gd name="connsiteY4" fmla="*/ 73819 h 485775"/>
              <a:gd name="connsiteX5" fmla="*/ 402432 w 564357"/>
              <a:gd name="connsiteY5" fmla="*/ 140494 h 485775"/>
              <a:gd name="connsiteX6" fmla="*/ 416719 w 564357"/>
              <a:gd name="connsiteY6" fmla="*/ 150019 h 485775"/>
              <a:gd name="connsiteX7" fmla="*/ 445294 w 564357"/>
              <a:gd name="connsiteY7" fmla="*/ 171450 h 485775"/>
              <a:gd name="connsiteX8" fmla="*/ 483394 w 564357"/>
              <a:gd name="connsiteY8" fmla="*/ 209550 h 485775"/>
              <a:gd name="connsiteX9" fmla="*/ 514350 w 564357"/>
              <a:gd name="connsiteY9" fmla="*/ 257175 h 485775"/>
              <a:gd name="connsiteX10" fmla="*/ 564357 w 564357"/>
              <a:gd name="connsiteY10" fmla="*/ 338138 h 485775"/>
              <a:gd name="connsiteX11" fmla="*/ 500063 w 564357"/>
              <a:gd name="connsiteY11" fmla="*/ 485775 h 485775"/>
              <a:gd name="connsiteX12" fmla="*/ 292894 w 564357"/>
              <a:gd name="connsiteY12" fmla="*/ 319088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4357" h="485775">
                <a:moveTo>
                  <a:pt x="292894" y="319088"/>
                </a:moveTo>
                <a:lnTo>
                  <a:pt x="126207" y="169069"/>
                </a:lnTo>
                <a:lnTo>
                  <a:pt x="0" y="57150"/>
                </a:lnTo>
                <a:lnTo>
                  <a:pt x="23813" y="0"/>
                </a:lnTo>
                <a:lnTo>
                  <a:pt x="221457" y="73819"/>
                </a:lnTo>
                <a:lnTo>
                  <a:pt x="402432" y="140494"/>
                </a:lnTo>
                <a:lnTo>
                  <a:pt x="416719" y="150019"/>
                </a:lnTo>
                <a:lnTo>
                  <a:pt x="445294" y="171450"/>
                </a:lnTo>
                <a:lnTo>
                  <a:pt x="483394" y="209550"/>
                </a:lnTo>
                <a:lnTo>
                  <a:pt x="514350" y="257175"/>
                </a:lnTo>
                <a:lnTo>
                  <a:pt x="564357" y="338138"/>
                </a:lnTo>
                <a:lnTo>
                  <a:pt x="500063" y="485775"/>
                </a:lnTo>
                <a:lnTo>
                  <a:pt x="292894" y="3190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D60DF90-9F7A-4813-A142-C33942B0E481}"/>
              </a:ext>
            </a:extLst>
          </p:cNvPr>
          <p:cNvSpPr/>
          <p:nvPr/>
        </p:nvSpPr>
        <p:spPr>
          <a:xfrm>
            <a:off x="5280026" y="2693988"/>
            <a:ext cx="601663" cy="552450"/>
          </a:xfrm>
          <a:custGeom>
            <a:avLst/>
            <a:gdLst>
              <a:gd name="connsiteX0" fmla="*/ 328613 w 602457"/>
              <a:gd name="connsiteY0" fmla="*/ 385762 h 552450"/>
              <a:gd name="connsiteX1" fmla="*/ 178594 w 602457"/>
              <a:gd name="connsiteY1" fmla="*/ 240506 h 552450"/>
              <a:gd name="connsiteX2" fmla="*/ 0 w 602457"/>
              <a:gd name="connsiteY2" fmla="*/ 64294 h 552450"/>
              <a:gd name="connsiteX3" fmla="*/ 42863 w 602457"/>
              <a:gd name="connsiteY3" fmla="*/ 0 h 552450"/>
              <a:gd name="connsiteX4" fmla="*/ 161925 w 602457"/>
              <a:gd name="connsiteY4" fmla="*/ 47625 h 552450"/>
              <a:gd name="connsiteX5" fmla="*/ 385763 w 602457"/>
              <a:gd name="connsiteY5" fmla="*/ 133350 h 552450"/>
              <a:gd name="connsiteX6" fmla="*/ 602457 w 602457"/>
              <a:gd name="connsiteY6" fmla="*/ 378619 h 552450"/>
              <a:gd name="connsiteX7" fmla="*/ 511969 w 602457"/>
              <a:gd name="connsiteY7" fmla="*/ 552450 h 552450"/>
              <a:gd name="connsiteX8" fmla="*/ 450057 w 602457"/>
              <a:gd name="connsiteY8" fmla="*/ 497681 h 552450"/>
              <a:gd name="connsiteX9" fmla="*/ 328613 w 602457"/>
              <a:gd name="connsiteY9" fmla="*/ 385762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2457" h="552450">
                <a:moveTo>
                  <a:pt x="328613" y="385762"/>
                </a:moveTo>
                <a:lnTo>
                  <a:pt x="178594" y="240506"/>
                </a:lnTo>
                <a:lnTo>
                  <a:pt x="0" y="64294"/>
                </a:lnTo>
                <a:lnTo>
                  <a:pt x="42863" y="0"/>
                </a:lnTo>
                <a:lnTo>
                  <a:pt x="161925" y="47625"/>
                </a:lnTo>
                <a:lnTo>
                  <a:pt x="385763" y="133350"/>
                </a:lnTo>
                <a:lnTo>
                  <a:pt x="602457" y="378619"/>
                </a:lnTo>
                <a:lnTo>
                  <a:pt x="511969" y="552450"/>
                </a:lnTo>
                <a:lnTo>
                  <a:pt x="450057" y="497681"/>
                </a:lnTo>
                <a:lnTo>
                  <a:pt x="328613" y="3857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2D5465E-916B-4604-A04B-52A622100062}"/>
              </a:ext>
            </a:extLst>
          </p:cNvPr>
          <p:cNvSpPr/>
          <p:nvPr/>
        </p:nvSpPr>
        <p:spPr>
          <a:xfrm>
            <a:off x="6899276" y="1773238"/>
            <a:ext cx="1058863" cy="361950"/>
          </a:xfrm>
          <a:custGeom>
            <a:avLst/>
            <a:gdLst>
              <a:gd name="connsiteX0" fmla="*/ 566738 w 1059657"/>
              <a:gd name="connsiteY0" fmla="*/ 285750 h 361950"/>
              <a:gd name="connsiteX1" fmla="*/ 492919 w 1059657"/>
              <a:gd name="connsiteY1" fmla="*/ 290513 h 361950"/>
              <a:gd name="connsiteX2" fmla="*/ 452438 w 1059657"/>
              <a:gd name="connsiteY2" fmla="*/ 300038 h 361950"/>
              <a:gd name="connsiteX3" fmla="*/ 383382 w 1059657"/>
              <a:gd name="connsiteY3" fmla="*/ 330994 h 361950"/>
              <a:gd name="connsiteX4" fmla="*/ 328613 w 1059657"/>
              <a:gd name="connsiteY4" fmla="*/ 361950 h 361950"/>
              <a:gd name="connsiteX5" fmla="*/ 307182 w 1059657"/>
              <a:gd name="connsiteY5" fmla="*/ 357188 h 361950"/>
              <a:gd name="connsiteX6" fmla="*/ 245269 w 1059657"/>
              <a:gd name="connsiteY6" fmla="*/ 328613 h 361950"/>
              <a:gd name="connsiteX7" fmla="*/ 173832 w 1059657"/>
              <a:gd name="connsiteY7" fmla="*/ 290513 h 361950"/>
              <a:gd name="connsiteX8" fmla="*/ 102394 w 1059657"/>
              <a:gd name="connsiteY8" fmla="*/ 240507 h 361950"/>
              <a:gd name="connsiteX9" fmla="*/ 61913 w 1059657"/>
              <a:gd name="connsiteY9" fmla="*/ 207169 h 361950"/>
              <a:gd name="connsiteX10" fmla="*/ 30957 w 1059657"/>
              <a:gd name="connsiteY10" fmla="*/ 178594 h 361950"/>
              <a:gd name="connsiteX11" fmla="*/ 16669 w 1059657"/>
              <a:gd name="connsiteY11" fmla="*/ 164307 h 361950"/>
              <a:gd name="connsiteX12" fmla="*/ 7144 w 1059657"/>
              <a:gd name="connsiteY12" fmla="*/ 150019 h 361950"/>
              <a:gd name="connsiteX13" fmla="*/ 0 w 1059657"/>
              <a:gd name="connsiteY13" fmla="*/ 123825 h 361950"/>
              <a:gd name="connsiteX14" fmla="*/ 0 w 1059657"/>
              <a:gd name="connsiteY14" fmla="*/ 109538 h 361950"/>
              <a:gd name="connsiteX15" fmla="*/ 4763 w 1059657"/>
              <a:gd name="connsiteY15" fmla="*/ 92869 h 361950"/>
              <a:gd name="connsiteX16" fmla="*/ 23813 w 1059657"/>
              <a:gd name="connsiteY16" fmla="*/ 85725 h 361950"/>
              <a:gd name="connsiteX17" fmla="*/ 47625 w 1059657"/>
              <a:gd name="connsiteY17" fmla="*/ 90488 h 361950"/>
              <a:gd name="connsiteX18" fmla="*/ 95250 w 1059657"/>
              <a:gd name="connsiteY18" fmla="*/ 104775 h 361950"/>
              <a:gd name="connsiteX19" fmla="*/ 145257 w 1059657"/>
              <a:gd name="connsiteY19" fmla="*/ 121444 h 361950"/>
              <a:gd name="connsiteX20" fmla="*/ 200025 w 1059657"/>
              <a:gd name="connsiteY20" fmla="*/ 133350 h 361950"/>
              <a:gd name="connsiteX21" fmla="*/ 254794 w 1059657"/>
              <a:gd name="connsiteY21" fmla="*/ 138113 h 361950"/>
              <a:gd name="connsiteX22" fmla="*/ 319088 w 1059657"/>
              <a:gd name="connsiteY22" fmla="*/ 138113 h 361950"/>
              <a:gd name="connsiteX23" fmla="*/ 385763 w 1059657"/>
              <a:gd name="connsiteY23" fmla="*/ 130969 h 361950"/>
              <a:gd name="connsiteX24" fmla="*/ 507207 w 1059657"/>
              <a:gd name="connsiteY24" fmla="*/ 114300 h 361950"/>
              <a:gd name="connsiteX25" fmla="*/ 600075 w 1059657"/>
              <a:gd name="connsiteY25" fmla="*/ 92869 h 361950"/>
              <a:gd name="connsiteX26" fmla="*/ 773907 w 1059657"/>
              <a:gd name="connsiteY26" fmla="*/ 0 h 361950"/>
              <a:gd name="connsiteX27" fmla="*/ 802482 w 1059657"/>
              <a:gd name="connsiteY27" fmla="*/ 7144 h 361950"/>
              <a:gd name="connsiteX28" fmla="*/ 852488 w 1059657"/>
              <a:gd name="connsiteY28" fmla="*/ 28575 h 361950"/>
              <a:gd name="connsiteX29" fmla="*/ 892969 w 1059657"/>
              <a:gd name="connsiteY29" fmla="*/ 57150 h 361950"/>
              <a:gd name="connsiteX30" fmla="*/ 928688 w 1059657"/>
              <a:gd name="connsiteY30" fmla="*/ 88107 h 361950"/>
              <a:gd name="connsiteX31" fmla="*/ 969169 w 1059657"/>
              <a:gd name="connsiteY31" fmla="*/ 121444 h 361950"/>
              <a:gd name="connsiteX32" fmla="*/ 1019175 w 1059657"/>
              <a:gd name="connsiteY32" fmla="*/ 166688 h 361950"/>
              <a:gd name="connsiteX33" fmla="*/ 1047750 w 1059657"/>
              <a:gd name="connsiteY33" fmla="*/ 207169 h 361950"/>
              <a:gd name="connsiteX34" fmla="*/ 1057275 w 1059657"/>
              <a:gd name="connsiteY34" fmla="*/ 235744 h 361950"/>
              <a:gd name="connsiteX35" fmla="*/ 1059657 w 1059657"/>
              <a:gd name="connsiteY35" fmla="*/ 264319 h 361950"/>
              <a:gd name="connsiteX36" fmla="*/ 1047750 w 1059657"/>
              <a:gd name="connsiteY36" fmla="*/ 285750 h 361950"/>
              <a:gd name="connsiteX37" fmla="*/ 992982 w 1059657"/>
              <a:gd name="connsiteY37" fmla="*/ 340519 h 361950"/>
              <a:gd name="connsiteX38" fmla="*/ 666750 w 1059657"/>
              <a:gd name="connsiteY38" fmla="*/ 295275 h 361950"/>
              <a:gd name="connsiteX39" fmla="*/ 566738 w 1059657"/>
              <a:gd name="connsiteY39" fmla="*/ 28575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9657" h="361950">
                <a:moveTo>
                  <a:pt x="566738" y="285750"/>
                </a:moveTo>
                <a:lnTo>
                  <a:pt x="492919" y="290513"/>
                </a:lnTo>
                <a:lnTo>
                  <a:pt x="452438" y="300038"/>
                </a:lnTo>
                <a:lnTo>
                  <a:pt x="383382" y="330994"/>
                </a:lnTo>
                <a:lnTo>
                  <a:pt x="328613" y="361950"/>
                </a:lnTo>
                <a:lnTo>
                  <a:pt x="307182" y="357188"/>
                </a:lnTo>
                <a:lnTo>
                  <a:pt x="245269" y="328613"/>
                </a:lnTo>
                <a:lnTo>
                  <a:pt x="173832" y="290513"/>
                </a:lnTo>
                <a:lnTo>
                  <a:pt x="102394" y="240507"/>
                </a:lnTo>
                <a:lnTo>
                  <a:pt x="61913" y="207169"/>
                </a:lnTo>
                <a:lnTo>
                  <a:pt x="30957" y="178594"/>
                </a:lnTo>
                <a:lnTo>
                  <a:pt x="16669" y="164307"/>
                </a:lnTo>
                <a:lnTo>
                  <a:pt x="7144" y="150019"/>
                </a:lnTo>
                <a:lnTo>
                  <a:pt x="0" y="123825"/>
                </a:lnTo>
                <a:lnTo>
                  <a:pt x="0" y="109538"/>
                </a:lnTo>
                <a:lnTo>
                  <a:pt x="4763" y="92869"/>
                </a:lnTo>
                <a:lnTo>
                  <a:pt x="23813" y="85725"/>
                </a:lnTo>
                <a:lnTo>
                  <a:pt x="47625" y="90488"/>
                </a:lnTo>
                <a:lnTo>
                  <a:pt x="95250" y="104775"/>
                </a:lnTo>
                <a:lnTo>
                  <a:pt x="145257" y="121444"/>
                </a:lnTo>
                <a:lnTo>
                  <a:pt x="200025" y="133350"/>
                </a:lnTo>
                <a:lnTo>
                  <a:pt x="254794" y="138113"/>
                </a:lnTo>
                <a:lnTo>
                  <a:pt x="319088" y="138113"/>
                </a:lnTo>
                <a:lnTo>
                  <a:pt x="385763" y="130969"/>
                </a:lnTo>
                <a:lnTo>
                  <a:pt x="507207" y="114300"/>
                </a:lnTo>
                <a:lnTo>
                  <a:pt x="600075" y="92869"/>
                </a:lnTo>
                <a:lnTo>
                  <a:pt x="773907" y="0"/>
                </a:lnTo>
                <a:lnTo>
                  <a:pt x="802482" y="7144"/>
                </a:lnTo>
                <a:lnTo>
                  <a:pt x="852488" y="28575"/>
                </a:lnTo>
                <a:lnTo>
                  <a:pt x="892969" y="57150"/>
                </a:lnTo>
                <a:lnTo>
                  <a:pt x="928688" y="88107"/>
                </a:lnTo>
                <a:lnTo>
                  <a:pt x="969169" y="121444"/>
                </a:lnTo>
                <a:lnTo>
                  <a:pt x="1019175" y="166688"/>
                </a:lnTo>
                <a:lnTo>
                  <a:pt x="1047750" y="207169"/>
                </a:lnTo>
                <a:lnTo>
                  <a:pt x="1057275" y="235744"/>
                </a:lnTo>
                <a:lnTo>
                  <a:pt x="1059657" y="264319"/>
                </a:lnTo>
                <a:lnTo>
                  <a:pt x="1047750" y="285750"/>
                </a:lnTo>
                <a:lnTo>
                  <a:pt x="992982" y="340519"/>
                </a:lnTo>
                <a:lnTo>
                  <a:pt x="666750" y="295275"/>
                </a:lnTo>
                <a:lnTo>
                  <a:pt x="566738" y="285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E0C3723-9A1C-4D63-A695-79387B49A61F}"/>
              </a:ext>
            </a:extLst>
          </p:cNvPr>
          <p:cNvSpPr/>
          <p:nvPr/>
        </p:nvSpPr>
        <p:spPr>
          <a:xfrm>
            <a:off x="6565901" y="2001839"/>
            <a:ext cx="1338263" cy="1292225"/>
          </a:xfrm>
          <a:custGeom>
            <a:avLst/>
            <a:gdLst>
              <a:gd name="connsiteX0" fmla="*/ 950119 w 1338263"/>
              <a:gd name="connsiteY0" fmla="*/ 583407 h 1290638"/>
              <a:gd name="connsiteX1" fmla="*/ 692944 w 1338263"/>
              <a:gd name="connsiteY1" fmla="*/ 854869 h 1290638"/>
              <a:gd name="connsiteX2" fmla="*/ 585788 w 1338263"/>
              <a:gd name="connsiteY2" fmla="*/ 940594 h 1290638"/>
              <a:gd name="connsiteX3" fmla="*/ 447675 w 1338263"/>
              <a:gd name="connsiteY3" fmla="*/ 1040607 h 1290638"/>
              <a:gd name="connsiteX4" fmla="*/ 321469 w 1338263"/>
              <a:gd name="connsiteY4" fmla="*/ 1119188 h 1290638"/>
              <a:gd name="connsiteX5" fmla="*/ 183357 w 1338263"/>
              <a:gd name="connsiteY5" fmla="*/ 1204913 h 1290638"/>
              <a:gd name="connsiteX6" fmla="*/ 50007 w 1338263"/>
              <a:gd name="connsiteY6" fmla="*/ 1283494 h 1290638"/>
              <a:gd name="connsiteX7" fmla="*/ 19050 w 1338263"/>
              <a:gd name="connsiteY7" fmla="*/ 1290638 h 1290638"/>
              <a:gd name="connsiteX8" fmla="*/ 4763 w 1338263"/>
              <a:gd name="connsiteY8" fmla="*/ 1285875 h 1290638"/>
              <a:gd name="connsiteX9" fmla="*/ 0 w 1338263"/>
              <a:gd name="connsiteY9" fmla="*/ 1271588 h 1290638"/>
              <a:gd name="connsiteX10" fmla="*/ 7144 w 1338263"/>
              <a:gd name="connsiteY10" fmla="*/ 1254919 h 1290638"/>
              <a:gd name="connsiteX11" fmla="*/ 73819 w 1338263"/>
              <a:gd name="connsiteY11" fmla="*/ 1197769 h 1290638"/>
              <a:gd name="connsiteX12" fmla="*/ 176213 w 1338263"/>
              <a:gd name="connsiteY12" fmla="*/ 1107282 h 1290638"/>
              <a:gd name="connsiteX13" fmla="*/ 285750 w 1338263"/>
              <a:gd name="connsiteY13" fmla="*/ 1007269 h 1290638"/>
              <a:gd name="connsiteX14" fmla="*/ 366713 w 1338263"/>
              <a:gd name="connsiteY14" fmla="*/ 926307 h 1290638"/>
              <a:gd name="connsiteX15" fmla="*/ 478632 w 1338263"/>
              <a:gd name="connsiteY15" fmla="*/ 809625 h 1290638"/>
              <a:gd name="connsiteX16" fmla="*/ 531019 w 1338263"/>
              <a:gd name="connsiteY16" fmla="*/ 750094 h 1290638"/>
              <a:gd name="connsiteX17" fmla="*/ 616744 w 1338263"/>
              <a:gd name="connsiteY17" fmla="*/ 645319 h 1290638"/>
              <a:gd name="connsiteX18" fmla="*/ 704850 w 1338263"/>
              <a:gd name="connsiteY18" fmla="*/ 535782 h 1290638"/>
              <a:gd name="connsiteX19" fmla="*/ 771525 w 1338263"/>
              <a:gd name="connsiteY19" fmla="*/ 447675 h 1290638"/>
              <a:gd name="connsiteX20" fmla="*/ 823913 w 1338263"/>
              <a:gd name="connsiteY20" fmla="*/ 364332 h 1290638"/>
              <a:gd name="connsiteX21" fmla="*/ 888207 w 1338263"/>
              <a:gd name="connsiteY21" fmla="*/ 254794 h 1290638"/>
              <a:gd name="connsiteX22" fmla="*/ 935832 w 1338263"/>
              <a:gd name="connsiteY22" fmla="*/ 164307 h 1290638"/>
              <a:gd name="connsiteX23" fmla="*/ 1004888 w 1338263"/>
              <a:gd name="connsiteY23" fmla="*/ 0 h 1290638"/>
              <a:gd name="connsiteX24" fmla="*/ 1338263 w 1338263"/>
              <a:gd name="connsiteY24" fmla="*/ 45244 h 1290638"/>
              <a:gd name="connsiteX25" fmla="*/ 1331119 w 1338263"/>
              <a:gd name="connsiteY25" fmla="*/ 107157 h 1290638"/>
              <a:gd name="connsiteX26" fmla="*/ 1240632 w 1338263"/>
              <a:gd name="connsiteY26" fmla="*/ 219075 h 1290638"/>
              <a:gd name="connsiteX27" fmla="*/ 1169194 w 1338263"/>
              <a:gd name="connsiteY27" fmla="*/ 314325 h 1290638"/>
              <a:gd name="connsiteX28" fmla="*/ 1071563 w 1338263"/>
              <a:gd name="connsiteY28" fmla="*/ 438150 h 1290638"/>
              <a:gd name="connsiteX29" fmla="*/ 950119 w 1338263"/>
              <a:gd name="connsiteY29" fmla="*/ 583407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38263" h="1290638">
                <a:moveTo>
                  <a:pt x="950119" y="583407"/>
                </a:moveTo>
                <a:lnTo>
                  <a:pt x="692944" y="854869"/>
                </a:lnTo>
                <a:lnTo>
                  <a:pt x="585788" y="940594"/>
                </a:lnTo>
                <a:lnTo>
                  <a:pt x="447675" y="1040607"/>
                </a:lnTo>
                <a:lnTo>
                  <a:pt x="321469" y="1119188"/>
                </a:lnTo>
                <a:lnTo>
                  <a:pt x="183357" y="1204913"/>
                </a:lnTo>
                <a:lnTo>
                  <a:pt x="50007" y="1283494"/>
                </a:lnTo>
                <a:lnTo>
                  <a:pt x="19050" y="1290638"/>
                </a:lnTo>
                <a:lnTo>
                  <a:pt x="4763" y="1285875"/>
                </a:lnTo>
                <a:lnTo>
                  <a:pt x="0" y="1271588"/>
                </a:lnTo>
                <a:lnTo>
                  <a:pt x="7144" y="1254919"/>
                </a:lnTo>
                <a:lnTo>
                  <a:pt x="73819" y="1197769"/>
                </a:lnTo>
                <a:lnTo>
                  <a:pt x="176213" y="1107282"/>
                </a:lnTo>
                <a:lnTo>
                  <a:pt x="285750" y="1007269"/>
                </a:lnTo>
                <a:lnTo>
                  <a:pt x="366713" y="926307"/>
                </a:lnTo>
                <a:lnTo>
                  <a:pt x="478632" y="809625"/>
                </a:lnTo>
                <a:lnTo>
                  <a:pt x="531019" y="750094"/>
                </a:lnTo>
                <a:lnTo>
                  <a:pt x="616744" y="645319"/>
                </a:lnTo>
                <a:lnTo>
                  <a:pt x="704850" y="535782"/>
                </a:lnTo>
                <a:lnTo>
                  <a:pt x="771525" y="447675"/>
                </a:lnTo>
                <a:lnTo>
                  <a:pt x="823913" y="364332"/>
                </a:lnTo>
                <a:lnTo>
                  <a:pt x="888207" y="254794"/>
                </a:lnTo>
                <a:lnTo>
                  <a:pt x="935832" y="164307"/>
                </a:lnTo>
                <a:lnTo>
                  <a:pt x="1004888" y="0"/>
                </a:lnTo>
                <a:lnTo>
                  <a:pt x="1338263" y="45244"/>
                </a:lnTo>
                <a:lnTo>
                  <a:pt x="1331119" y="107157"/>
                </a:lnTo>
                <a:lnTo>
                  <a:pt x="1240632" y="219075"/>
                </a:lnTo>
                <a:lnTo>
                  <a:pt x="1169194" y="314325"/>
                </a:lnTo>
                <a:lnTo>
                  <a:pt x="1071563" y="438150"/>
                </a:lnTo>
                <a:lnTo>
                  <a:pt x="950119" y="5834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6A51B46-1B02-46BB-9CE3-06981C173639}"/>
              </a:ext>
            </a:extLst>
          </p:cNvPr>
          <p:cNvSpPr/>
          <p:nvPr/>
        </p:nvSpPr>
        <p:spPr>
          <a:xfrm>
            <a:off x="6643688" y="2414588"/>
            <a:ext cx="1871662" cy="1219200"/>
          </a:xfrm>
          <a:custGeom>
            <a:avLst/>
            <a:gdLst>
              <a:gd name="connsiteX0" fmla="*/ 750093 w 1871662"/>
              <a:gd name="connsiteY0" fmla="*/ 792956 h 1219200"/>
              <a:gd name="connsiteX1" fmla="*/ 473868 w 1871662"/>
              <a:gd name="connsiteY1" fmla="*/ 531018 h 1219200"/>
              <a:gd name="connsiteX2" fmla="*/ 385762 w 1871662"/>
              <a:gd name="connsiteY2" fmla="*/ 411956 h 1219200"/>
              <a:gd name="connsiteX3" fmla="*/ 197643 w 1871662"/>
              <a:gd name="connsiteY3" fmla="*/ 207168 h 1219200"/>
              <a:gd name="connsiteX4" fmla="*/ 135731 w 1871662"/>
              <a:gd name="connsiteY4" fmla="*/ 145256 h 1219200"/>
              <a:gd name="connsiteX5" fmla="*/ 114300 w 1871662"/>
              <a:gd name="connsiteY5" fmla="*/ 126206 h 1219200"/>
              <a:gd name="connsiteX6" fmla="*/ 97631 w 1871662"/>
              <a:gd name="connsiteY6" fmla="*/ 111918 h 1219200"/>
              <a:gd name="connsiteX7" fmla="*/ 80962 w 1871662"/>
              <a:gd name="connsiteY7" fmla="*/ 107156 h 1219200"/>
              <a:gd name="connsiteX8" fmla="*/ 54768 w 1871662"/>
              <a:gd name="connsiteY8" fmla="*/ 100012 h 1219200"/>
              <a:gd name="connsiteX9" fmla="*/ 26193 w 1871662"/>
              <a:gd name="connsiteY9" fmla="*/ 92868 h 1219200"/>
              <a:gd name="connsiteX10" fmla="*/ 16668 w 1871662"/>
              <a:gd name="connsiteY10" fmla="*/ 88106 h 1219200"/>
              <a:gd name="connsiteX11" fmla="*/ 7143 w 1871662"/>
              <a:gd name="connsiteY11" fmla="*/ 80962 h 1219200"/>
              <a:gd name="connsiteX12" fmla="*/ 2381 w 1871662"/>
              <a:gd name="connsiteY12" fmla="*/ 69056 h 1219200"/>
              <a:gd name="connsiteX13" fmla="*/ 0 w 1871662"/>
              <a:gd name="connsiteY13" fmla="*/ 59531 h 1219200"/>
              <a:gd name="connsiteX14" fmla="*/ 7143 w 1871662"/>
              <a:gd name="connsiteY14" fmla="*/ 42862 h 1219200"/>
              <a:gd name="connsiteX15" fmla="*/ 26193 w 1871662"/>
              <a:gd name="connsiteY15" fmla="*/ 21431 h 1219200"/>
              <a:gd name="connsiteX16" fmla="*/ 45243 w 1871662"/>
              <a:gd name="connsiteY16" fmla="*/ 9525 h 1219200"/>
              <a:gd name="connsiteX17" fmla="*/ 78581 w 1871662"/>
              <a:gd name="connsiteY17" fmla="*/ 2381 h 1219200"/>
              <a:gd name="connsiteX18" fmla="*/ 114300 w 1871662"/>
              <a:gd name="connsiteY18" fmla="*/ 0 h 1219200"/>
              <a:gd name="connsiteX19" fmla="*/ 147637 w 1871662"/>
              <a:gd name="connsiteY19" fmla="*/ 0 h 1219200"/>
              <a:gd name="connsiteX20" fmla="*/ 164306 w 1871662"/>
              <a:gd name="connsiteY20" fmla="*/ 7143 h 1219200"/>
              <a:gd name="connsiteX21" fmla="*/ 261937 w 1871662"/>
              <a:gd name="connsiteY21" fmla="*/ 109537 h 1219200"/>
              <a:gd name="connsiteX22" fmla="*/ 476250 w 1871662"/>
              <a:gd name="connsiteY22" fmla="*/ 321468 h 1219200"/>
              <a:gd name="connsiteX23" fmla="*/ 685800 w 1871662"/>
              <a:gd name="connsiteY23" fmla="*/ 476250 h 1219200"/>
              <a:gd name="connsiteX24" fmla="*/ 909637 w 1871662"/>
              <a:gd name="connsiteY24" fmla="*/ 642937 h 1219200"/>
              <a:gd name="connsiteX25" fmla="*/ 1116806 w 1871662"/>
              <a:gd name="connsiteY25" fmla="*/ 795337 h 1219200"/>
              <a:gd name="connsiteX26" fmla="*/ 1200150 w 1871662"/>
              <a:gd name="connsiteY26" fmla="*/ 852487 h 1219200"/>
              <a:gd name="connsiteX27" fmla="*/ 1269206 w 1871662"/>
              <a:gd name="connsiteY27" fmla="*/ 895350 h 1219200"/>
              <a:gd name="connsiteX28" fmla="*/ 1469231 w 1871662"/>
              <a:gd name="connsiteY28" fmla="*/ 997743 h 1219200"/>
              <a:gd name="connsiteX29" fmla="*/ 1743075 w 1871662"/>
              <a:gd name="connsiteY29" fmla="*/ 1121568 h 1219200"/>
              <a:gd name="connsiteX30" fmla="*/ 1852612 w 1871662"/>
              <a:gd name="connsiteY30" fmla="*/ 1166812 h 1219200"/>
              <a:gd name="connsiteX31" fmla="*/ 1864518 w 1871662"/>
              <a:gd name="connsiteY31" fmla="*/ 1173956 h 1219200"/>
              <a:gd name="connsiteX32" fmla="*/ 1871662 w 1871662"/>
              <a:gd name="connsiteY32" fmla="*/ 1183481 h 1219200"/>
              <a:gd name="connsiteX33" fmla="*/ 1869281 w 1871662"/>
              <a:gd name="connsiteY33" fmla="*/ 1204912 h 1219200"/>
              <a:gd name="connsiteX34" fmla="*/ 1859756 w 1871662"/>
              <a:gd name="connsiteY34" fmla="*/ 1214437 h 1219200"/>
              <a:gd name="connsiteX35" fmla="*/ 1819275 w 1871662"/>
              <a:gd name="connsiteY35" fmla="*/ 1219200 h 1219200"/>
              <a:gd name="connsiteX36" fmla="*/ 1576387 w 1871662"/>
              <a:gd name="connsiteY36" fmla="*/ 1216818 h 1219200"/>
              <a:gd name="connsiteX37" fmla="*/ 1304925 w 1871662"/>
              <a:gd name="connsiteY37" fmla="*/ 1216818 h 1219200"/>
              <a:gd name="connsiteX38" fmla="*/ 1259681 w 1871662"/>
              <a:gd name="connsiteY38" fmla="*/ 1214437 h 1219200"/>
              <a:gd name="connsiteX39" fmla="*/ 1240631 w 1871662"/>
              <a:gd name="connsiteY39" fmla="*/ 1212056 h 1219200"/>
              <a:gd name="connsiteX40" fmla="*/ 1209675 w 1871662"/>
              <a:gd name="connsiteY40" fmla="*/ 1204912 h 1219200"/>
              <a:gd name="connsiteX41" fmla="*/ 1178718 w 1871662"/>
              <a:gd name="connsiteY41" fmla="*/ 1193006 h 1219200"/>
              <a:gd name="connsiteX42" fmla="*/ 1140618 w 1871662"/>
              <a:gd name="connsiteY42" fmla="*/ 1169193 h 1219200"/>
              <a:gd name="connsiteX43" fmla="*/ 1026318 w 1871662"/>
              <a:gd name="connsiteY43" fmla="*/ 1059656 h 1219200"/>
              <a:gd name="connsiteX44" fmla="*/ 750093 w 1871662"/>
              <a:gd name="connsiteY44" fmla="*/ 792956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71662" h="1219200">
                <a:moveTo>
                  <a:pt x="750093" y="792956"/>
                </a:moveTo>
                <a:lnTo>
                  <a:pt x="473868" y="531018"/>
                </a:lnTo>
                <a:lnTo>
                  <a:pt x="385762" y="411956"/>
                </a:lnTo>
                <a:lnTo>
                  <a:pt x="197643" y="207168"/>
                </a:lnTo>
                <a:lnTo>
                  <a:pt x="135731" y="145256"/>
                </a:lnTo>
                <a:lnTo>
                  <a:pt x="114300" y="126206"/>
                </a:lnTo>
                <a:lnTo>
                  <a:pt x="97631" y="111918"/>
                </a:lnTo>
                <a:lnTo>
                  <a:pt x="80962" y="107156"/>
                </a:lnTo>
                <a:lnTo>
                  <a:pt x="54768" y="100012"/>
                </a:lnTo>
                <a:lnTo>
                  <a:pt x="26193" y="92868"/>
                </a:lnTo>
                <a:lnTo>
                  <a:pt x="16668" y="88106"/>
                </a:lnTo>
                <a:lnTo>
                  <a:pt x="7143" y="80962"/>
                </a:lnTo>
                <a:lnTo>
                  <a:pt x="2381" y="69056"/>
                </a:lnTo>
                <a:lnTo>
                  <a:pt x="0" y="59531"/>
                </a:lnTo>
                <a:lnTo>
                  <a:pt x="7143" y="42862"/>
                </a:lnTo>
                <a:lnTo>
                  <a:pt x="26193" y="21431"/>
                </a:lnTo>
                <a:lnTo>
                  <a:pt x="45243" y="9525"/>
                </a:lnTo>
                <a:lnTo>
                  <a:pt x="78581" y="2381"/>
                </a:lnTo>
                <a:lnTo>
                  <a:pt x="114300" y="0"/>
                </a:lnTo>
                <a:lnTo>
                  <a:pt x="147637" y="0"/>
                </a:lnTo>
                <a:lnTo>
                  <a:pt x="164306" y="7143"/>
                </a:lnTo>
                <a:lnTo>
                  <a:pt x="261937" y="109537"/>
                </a:lnTo>
                <a:lnTo>
                  <a:pt x="476250" y="321468"/>
                </a:lnTo>
                <a:lnTo>
                  <a:pt x="685800" y="476250"/>
                </a:lnTo>
                <a:lnTo>
                  <a:pt x="909637" y="642937"/>
                </a:lnTo>
                <a:lnTo>
                  <a:pt x="1116806" y="795337"/>
                </a:lnTo>
                <a:lnTo>
                  <a:pt x="1200150" y="852487"/>
                </a:lnTo>
                <a:lnTo>
                  <a:pt x="1269206" y="895350"/>
                </a:lnTo>
                <a:lnTo>
                  <a:pt x="1469231" y="997743"/>
                </a:lnTo>
                <a:lnTo>
                  <a:pt x="1743075" y="1121568"/>
                </a:lnTo>
                <a:lnTo>
                  <a:pt x="1852612" y="1166812"/>
                </a:lnTo>
                <a:lnTo>
                  <a:pt x="1864518" y="1173956"/>
                </a:lnTo>
                <a:lnTo>
                  <a:pt x="1871662" y="1183481"/>
                </a:lnTo>
                <a:lnTo>
                  <a:pt x="1869281" y="1204912"/>
                </a:lnTo>
                <a:lnTo>
                  <a:pt x="1859756" y="1214437"/>
                </a:lnTo>
                <a:lnTo>
                  <a:pt x="1819275" y="1219200"/>
                </a:lnTo>
                <a:lnTo>
                  <a:pt x="1576387" y="1216818"/>
                </a:lnTo>
                <a:lnTo>
                  <a:pt x="1304925" y="1216818"/>
                </a:lnTo>
                <a:lnTo>
                  <a:pt x="1259681" y="1214437"/>
                </a:lnTo>
                <a:lnTo>
                  <a:pt x="1240631" y="1212056"/>
                </a:lnTo>
                <a:lnTo>
                  <a:pt x="1209675" y="1204912"/>
                </a:lnTo>
                <a:lnTo>
                  <a:pt x="1178718" y="1193006"/>
                </a:lnTo>
                <a:lnTo>
                  <a:pt x="1140618" y="1169193"/>
                </a:lnTo>
                <a:lnTo>
                  <a:pt x="1026318" y="1059656"/>
                </a:lnTo>
                <a:lnTo>
                  <a:pt x="750093" y="7929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86A6028-4E94-4F4E-9450-456E0DF8E148}"/>
              </a:ext>
            </a:extLst>
          </p:cNvPr>
          <p:cNvSpPr/>
          <p:nvPr/>
        </p:nvSpPr>
        <p:spPr>
          <a:xfrm>
            <a:off x="5219700" y="4122738"/>
            <a:ext cx="2547938" cy="468312"/>
          </a:xfrm>
          <a:custGeom>
            <a:avLst/>
            <a:gdLst>
              <a:gd name="connsiteX0" fmla="*/ 1785938 w 2547938"/>
              <a:gd name="connsiteY0" fmla="*/ 269081 h 469106"/>
              <a:gd name="connsiteX1" fmla="*/ 1354931 w 2547938"/>
              <a:gd name="connsiteY1" fmla="*/ 314325 h 469106"/>
              <a:gd name="connsiteX2" fmla="*/ 1188244 w 2547938"/>
              <a:gd name="connsiteY2" fmla="*/ 328612 h 469106"/>
              <a:gd name="connsiteX3" fmla="*/ 826294 w 2547938"/>
              <a:gd name="connsiteY3" fmla="*/ 385762 h 469106"/>
              <a:gd name="connsiteX4" fmla="*/ 609600 w 2547938"/>
              <a:gd name="connsiteY4" fmla="*/ 426244 h 469106"/>
              <a:gd name="connsiteX5" fmla="*/ 440531 w 2547938"/>
              <a:gd name="connsiteY5" fmla="*/ 469106 h 469106"/>
              <a:gd name="connsiteX6" fmla="*/ 411956 w 2547938"/>
              <a:gd name="connsiteY6" fmla="*/ 464344 h 469106"/>
              <a:gd name="connsiteX7" fmla="*/ 314325 w 2547938"/>
              <a:gd name="connsiteY7" fmla="*/ 440531 h 469106"/>
              <a:gd name="connsiteX8" fmla="*/ 219075 w 2547938"/>
              <a:gd name="connsiteY8" fmla="*/ 409575 h 469106"/>
              <a:gd name="connsiteX9" fmla="*/ 166688 w 2547938"/>
              <a:gd name="connsiteY9" fmla="*/ 383381 h 469106"/>
              <a:gd name="connsiteX10" fmla="*/ 126206 w 2547938"/>
              <a:gd name="connsiteY10" fmla="*/ 364331 h 469106"/>
              <a:gd name="connsiteX11" fmla="*/ 85725 w 2547938"/>
              <a:gd name="connsiteY11" fmla="*/ 338137 h 469106"/>
              <a:gd name="connsiteX12" fmla="*/ 47625 w 2547938"/>
              <a:gd name="connsiteY12" fmla="*/ 304800 h 469106"/>
              <a:gd name="connsiteX13" fmla="*/ 26194 w 2547938"/>
              <a:gd name="connsiteY13" fmla="*/ 278606 h 469106"/>
              <a:gd name="connsiteX14" fmla="*/ 16669 w 2547938"/>
              <a:gd name="connsiteY14" fmla="*/ 261937 h 469106"/>
              <a:gd name="connsiteX15" fmla="*/ 4763 w 2547938"/>
              <a:gd name="connsiteY15" fmla="*/ 240506 h 469106"/>
              <a:gd name="connsiteX16" fmla="*/ 0 w 2547938"/>
              <a:gd name="connsiteY16" fmla="*/ 216694 h 469106"/>
              <a:gd name="connsiteX17" fmla="*/ 7144 w 2547938"/>
              <a:gd name="connsiteY17" fmla="*/ 202406 h 469106"/>
              <a:gd name="connsiteX18" fmla="*/ 19050 w 2547938"/>
              <a:gd name="connsiteY18" fmla="*/ 195262 h 469106"/>
              <a:gd name="connsiteX19" fmla="*/ 40481 w 2547938"/>
              <a:gd name="connsiteY19" fmla="*/ 195262 h 469106"/>
              <a:gd name="connsiteX20" fmla="*/ 61913 w 2547938"/>
              <a:gd name="connsiteY20" fmla="*/ 195262 h 469106"/>
              <a:gd name="connsiteX21" fmla="*/ 83344 w 2547938"/>
              <a:gd name="connsiteY21" fmla="*/ 207169 h 469106"/>
              <a:gd name="connsiteX22" fmla="*/ 138113 w 2547938"/>
              <a:gd name="connsiteY22" fmla="*/ 235744 h 469106"/>
              <a:gd name="connsiteX23" fmla="*/ 195263 w 2547938"/>
              <a:gd name="connsiteY23" fmla="*/ 259556 h 469106"/>
              <a:gd name="connsiteX24" fmla="*/ 245269 w 2547938"/>
              <a:gd name="connsiteY24" fmla="*/ 276225 h 469106"/>
              <a:gd name="connsiteX25" fmla="*/ 304800 w 2547938"/>
              <a:gd name="connsiteY25" fmla="*/ 288131 h 469106"/>
              <a:gd name="connsiteX26" fmla="*/ 350044 w 2547938"/>
              <a:gd name="connsiteY26" fmla="*/ 292894 h 469106"/>
              <a:gd name="connsiteX27" fmla="*/ 395288 w 2547938"/>
              <a:gd name="connsiteY27" fmla="*/ 295275 h 469106"/>
              <a:gd name="connsiteX28" fmla="*/ 445294 w 2547938"/>
              <a:gd name="connsiteY28" fmla="*/ 292894 h 469106"/>
              <a:gd name="connsiteX29" fmla="*/ 790575 w 2547938"/>
              <a:gd name="connsiteY29" fmla="*/ 245269 h 469106"/>
              <a:gd name="connsiteX30" fmla="*/ 1166813 w 2547938"/>
              <a:gd name="connsiteY30" fmla="*/ 192881 h 469106"/>
              <a:gd name="connsiteX31" fmla="*/ 1471613 w 2547938"/>
              <a:gd name="connsiteY31" fmla="*/ 147637 h 469106"/>
              <a:gd name="connsiteX32" fmla="*/ 1828800 w 2547938"/>
              <a:gd name="connsiteY32" fmla="*/ 97631 h 469106"/>
              <a:gd name="connsiteX33" fmla="*/ 2045494 w 2547938"/>
              <a:gd name="connsiteY33" fmla="*/ 66675 h 469106"/>
              <a:gd name="connsiteX34" fmla="*/ 2093119 w 2547938"/>
              <a:gd name="connsiteY34" fmla="*/ 54769 h 469106"/>
              <a:gd name="connsiteX35" fmla="*/ 2147888 w 2547938"/>
              <a:gd name="connsiteY35" fmla="*/ 35719 h 469106"/>
              <a:gd name="connsiteX36" fmla="*/ 2228850 w 2547938"/>
              <a:gd name="connsiteY36" fmla="*/ 0 h 469106"/>
              <a:gd name="connsiteX37" fmla="*/ 2247900 w 2547938"/>
              <a:gd name="connsiteY37" fmla="*/ 0 h 469106"/>
              <a:gd name="connsiteX38" fmla="*/ 2328863 w 2547938"/>
              <a:gd name="connsiteY38" fmla="*/ 19050 h 469106"/>
              <a:gd name="connsiteX39" fmla="*/ 2393156 w 2547938"/>
              <a:gd name="connsiteY39" fmla="*/ 38100 h 469106"/>
              <a:gd name="connsiteX40" fmla="*/ 2443163 w 2547938"/>
              <a:gd name="connsiteY40" fmla="*/ 52387 h 469106"/>
              <a:gd name="connsiteX41" fmla="*/ 2488406 w 2547938"/>
              <a:gd name="connsiteY41" fmla="*/ 73819 h 469106"/>
              <a:gd name="connsiteX42" fmla="*/ 2521744 w 2547938"/>
              <a:gd name="connsiteY42" fmla="*/ 92869 h 469106"/>
              <a:gd name="connsiteX43" fmla="*/ 2536031 w 2547938"/>
              <a:gd name="connsiteY43" fmla="*/ 109537 h 469106"/>
              <a:gd name="connsiteX44" fmla="*/ 2547938 w 2547938"/>
              <a:gd name="connsiteY44" fmla="*/ 128587 h 469106"/>
              <a:gd name="connsiteX45" fmla="*/ 2547938 w 2547938"/>
              <a:gd name="connsiteY45" fmla="*/ 145256 h 469106"/>
              <a:gd name="connsiteX46" fmla="*/ 2538413 w 2547938"/>
              <a:gd name="connsiteY46" fmla="*/ 169069 h 469106"/>
              <a:gd name="connsiteX47" fmla="*/ 2514600 w 2547938"/>
              <a:gd name="connsiteY47" fmla="*/ 195262 h 469106"/>
              <a:gd name="connsiteX48" fmla="*/ 2486025 w 2547938"/>
              <a:gd name="connsiteY48" fmla="*/ 219075 h 469106"/>
              <a:gd name="connsiteX49" fmla="*/ 2440781 w 2547938"/>
              <a:gd name="connsiteY49" fmla="*/ 238125 h 469106"/>
              <a:gd name="connsiteX50" fmla="*/ 2381250 w 2547938"/>
              <a:gd name="connsiteY50" fmla="*/ 245269 h 469106"/>
              <a:gd name="connsiteX51" fmla="*/ 2238375 w 2547938"/>
              <a:gd name="connsiteY51" fmla="*/ 242887 h 469106"/>
              <a:gd name="connsiteX52" fmla="*/ 1957388 w 2547938"/>
              <a:gd name="connsiteY52" fmla="*/ 257175 h 469106"/>
              <a:gd name="connsiteX53" fmla="*/ 1785938 w 2547938"/>
              <a:gd name="connsiteY53" fmla="*/ 269081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47938" h="469106">
                <a:moveTo>
                  <a:pt x="1785938" y="269081"/>
                </a:moveTo>
                <a:lnTo>
                  <a:pt x="1354931" y="314325"/>
                </a:lnTo>
                <a:lnTo>
                  <a:pt x="1188244" y="328612"/>
                </a:lnTo>
                <a:lnTo>
                  <a:pt x="826294" y="385762"/>
                </a:lnTo>
                <a:lnTo>
                  <a:pt x="609600" y="426244"/>
                </a:lnTo>
                <a:lnTo>
                  <a:pt x="440531" y="469106"/>
                </a:lnTo>
                <a:lnTo>
                  <a:pt x="411956" y="464344"/>
                </a:lnTo>
                <a:lnTo>
                  <a:pt x="314325" y="440531"/>
                </a:lnTo>
                <a:lnTo>
                  <a:pt x="219075" y="409575"/>
                </a:lnTo>
                <a:lnTo>
                  <a:pt x="166688" y="383381"/>
                </a:lnTo>
                <a:lnTo>
                  <a:pt x="126206" y="364331"/>
                </a:lnTo>
                <a:lnTo>
                  <a:pt x="85725" y="338137"/>
                </a:lnTo>
                <a:lnTo>
                  <a:pt x="47625" y="304800"/>
                </a:lnTo>
                <a:lnTo>
                  <a:pt x="26194" y="278606"/>
                </a:lnTo>
                <a:lnTo>
                  <a:pt x="16669" y="261937"/>
                </a:lnTo>
                <a:lnTo>
                  <a:pt x="4763" y="240506"/>
                </a:lnTo>
                <a:lnTo>
                  <a:pt x="0" y="216694"/>
                </a:lnTo>
                <a:lnTo>
                  <a:pt x="7144" y="202406"/>
                </a:lnTo>
                <a:lnTo>
                  <a:pt x="19050" y="195262"/>
                </a:lnTo>
                <a:lnTo>
                  <a:pt x="40481" y="195262"/>
                </a:lnTo>
                <a:lnTo>
                  <a:pt x="61913" y="195262"/>
                </a:lnTo>
                <a:lnTo>
                  <a:pt x="83344" y="207169"/>
                </a:lnTo>
                <a:lnTo>
                  <a:pt x="138113" y="235744"/>
                </a:lnTo>
                <a:lnTo>
                  <a:pt x="195263" y="259556"/>
                </a:lnTo>
                <a:lnTo>
                  <a:pt x="245269" y="276225"/>
                </a:lnTo>
                <a:lnTo>
                  <a:pt x="304800" y="288131"/>
                </a:lnTo>
                <a:lnTo>
                  <a:pt x="350044" y="292894"/>
                </a:lnTo>
                <a:lnTo>
                  <a:pt x="395288" y="295275"/>
                </a:lnTo>
                <a:lnTo>
                  <a:pt x="445294" y="292894"/>
                </a:lnTo>
                <a:lnTo>
                  <a:pt x="790575" y="245269"/>
                </a:lnTo>
                <a:lnTo>
                  <a:pt x="1166813" y="192881"/>
                </a:lnTo>
                <a:lnTo>
                  <a:pt x="1471613" y="147637"/>
                </a:lnTo>
                <a:lnTo>
                  <a:pt x="1828800" y="97631"/>
                </a:lnTo>
                <a:lnTo>
                  <a:pt x="2045494" y="66675"/>
                </a:lnTo>
                <a:lnTo>
                  <a:pt x="2093119" y="54769"/>
                </a:lnTo>
                <a:lnTo>
                  <a:pt x="2147888" y="35719"/>
                </a:lnTo>
                <a:lnTo>
                  <a:pt x="2228850" y="0"/>
                </a:lnTo>
                <a:lnTo>
                  <a:pt x="2247900" y="0"/>
                </a:lnTo>
                <a:lnTo>
                  <a:pt x="2328863" y="19050"/>
                </a:lnTo>
                <a:lnTo>
                  <a:pt x="2393156" y="38100"/>
                </a:lnTo>
                <a:lnTo>
                  <a:pt x="2443163" y="52387"/>
                </a:lnTo>
                <a:lnTo>
                  <a:pt x="2488406" y="73819"/>
                </a:lnTo>
                <a:lnTo>
                  <a:pt x="2521744" y="92869"/>
                </a:lnTo>
                <a:lnTo>
                  <a:pt x="2536031" y="109537"/>
                </a:lnTo>
                <a:lnTo>
                  <a:pt x="2547938" y="128587"/>
                </a:lnTo>
                <a:lnTo>
                  <a:pt x="2547938" y="145256"/>
                </a:lnTo>
                <a:lnTo>
                  <a:pt x="2538413" y="169069"/>
                </a:lnTo>
                <a:lnTo>
                  <a:pt x="2514600" y="195262"/>
                </a:lnTo>
                <a:lnTo>
                  <a:pt x="2486025" y="219075"/>
                </a:lnTo>
                <a:lnTo>
                  <a:pt x="2440781" y="238125"/>
                </a:lnTo>
                <a:lnTo>
                  <a:pt x="2381250" y="245269"/>
                </a:lnTo>
                <a:lnTo>
                  <a:pt x="2238375" y="242887"/>
                </a:lnTo>
                <a:lnTo>
                  <a:pt x="1957388" y="257175"/>
                </a:lnTo>
                <a:lnTo>
                  <a:pt x="1785938" y="2690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39A10940-21BD-4510-860B-2143B33BDCF9}"/>
              </a:ext>
            </a:extLst>
          </p:cNvPr>
          <p:cNvSpPr/>
          <p:nvPr/>
        </p:nvSpPr>
        <p:spPr>
          <a:xfrm>
            <a:off x="6353175" y="4364039"/>
            <a:ext cx="357188" cy="1703387"/>
          </a:xfrm>
          <a:custGeom>
            <a:avLst/>
            <a:gdLst>
              <a:gd name="connsiteX0" fmla="*/ 90488 w 357188"/>
              <a:gd name="connsiteY0" fmla="*/ 647700 h 1702594"/>
              <a:gd name="connsiteX1" fmla="*/ 92869 w 357188"/>
              <a:gd name="connsiteY1" fmla="*/ 223838 h 1702594"/>
              <a:gd name="connsiteX2" fmla="*/ 85725 w 357188"/>
              <a:gd name="connsiteY2" fmla="*/ 183357 h 1702594"/>
              <a:gd name="connsiteX3" fmla="*/ 69056 w 357188"/>
              <a:gd name="connsiteY3" fmla="*/ 145257 h 1702594"/>
              <a:gd name="connsiteX4" fmla="*/ 0 w 357188"/>
              <a:gd name="connsiteY4" fmla="*/ 64294 h 1702594"/>
              <a:gd name="connsiteX5" fmla="*/ 195263 w 357188"/>
              <a:gd name="connsiteY5" fmla="*/ 0 h 1702594"/>
              <a:gd name="connsiteX6" fmla="*/ 290513 w 357188"/>
              <a:gd name="connsiteY6" fmla="*/ 119063 h 1702594"/>
              <a:gd name="connsiteX7" fmla="*/ 350044 w 357188"/>
              <a:gd name="connsiteY7" fmla="*/ 190500 h 1702594"/>
              <a:gd name="connsiteX8" fmla="*/ 357188 w 357188"/>
              <a:gd name="connsiteY8" fmla="*/ 204788 h 1702594"/>
              <a:gd name="connsiteX9" fmla="*/ 347663 w 357188"/>
              <a:gd name="connsiteY9" fmla="*/ 250032 h 1702594"/>
              <a:gd name="connsiteX10" fmla="*/ 314325 w 357188"/>
              <a:gd name="connsiteY10" fmla="*/ 369094 h 1702594"/>
              <a:gd name="connsiteX11" fmla="*/ 314325 w 357188"/>
              <a:gd name="connsiteY11" fmla="*/ 640557 h 1702594"/>
              <a:gd name="connsiteX12" fmla="*/ 316706 w 357188"/>
              <a:gd name="connsiteY12" fmla="*/ 1071563 h 1702594"/>
              <a:gd name="connsiteX13" fmla="*/ 316706 w 357188"/>
              <a:gd name="connsiteY13" fmla="*/ 1400175 h 1702594"/>
              <a:gd name="connsiteX14" fmla="*/ 307181 w 357188"/>
              <a:gd name="connsiteY14" fmla="*/ 1438275 h 1702594"/>
              <a:gd name="connsiteX15" fmla="*/ 283369 w 357188"/>
              <a:gd name="connsiteY15" fmla="*/ 1500188 h 1702594"/>
              <a:gd name="connsiteX16" fmla="*/ 257175 w 357188"/>
              <a:gd name="connsiteY16" fmla="*/ 1566863 h 1702594"/>
              <a:gd name="connsiteX17" fmla="*/ 228600 w 357188"/>
              <a:gd name="connsiteY17" fmla="*/ 1631157 h 1702594"/>
              <a:gd name="connsiteX18" fmla="*/ 200025 w 357188"/>
              <a:gd name="connsiteY18" fmla="*/ 1681163 h 1702594"/>
              <a:gd name="connsiteX19" fmla="*/ 183356 w 357188"/>
              <a:gd name="connsiteY19" fmla="*/ 1697832 h 1702594"/>
              <a:gd name="connsiteX20" fmla="*/ 164306 w 357188"/>
              <a:gd name="connsiteY20" fmla="*/ 1702594 h 1702594"/>
              <a:gd name="connsiteX21" fmla="*/ 138113 w 357188"/>
              <a:gd name="connsiteY21" fmla="*/ 1697832 h 1702594"/>
              <a:gd name="connsiteX22" fmla="*/ 107156 w 357188"/>
              <a:gd name="connsiteY22" fmla="*/ 1678782 h 1702594"/>
              <a:gd name="connsiteX23" fmla="*/ 66675 w 357188"/>
              <a:gd name="connsiteY23" fmla="*/ 1633538 h 1702594"/>
              <a:gd name="connsiteX24" fmla="*/ 54769 w 357188"/>
              <a:gd name="connsiteY24" fmla="*/ 1612107 h 1702594"/>
              <a:gd name="connsiteX25" fmla="*/ 66675 w 357188"/>
              <a:gd name="connsiteY25" fmla="*/ 1233488 h 1702594"/>
              <a:gd name="connsiteX26" fmla="*/ 83344 w 357188"/>
              <a:gd name="connsiteY26" fmla="*/ 1200150 h 1702594"/>
              <a:gd name="connsiteX27" fmla="*/ 92869 w 357188"/>
              <a:gd name="connsiteY27" fmla="*/ 1164432 h 1702594"/>
              <a:gd name="connsiteX28" fmla="*/ 92869 w 357188"/>
              <a:gd name="connsiteY28" fmla="*/ 985838 h 1702594"/>
              <a:gd name="connsiteX29" fmla="*/ 90488 w 357188"/>
              <a:gd name="connsiteY29" fmla="*/ 647700 h 170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57188" h="1702594">
                <a:moveTo>
                  <a:pt x="90488" y="647700"/>
                </a:moveTo>
                <a:cubicBezTo>
                  <a:pt x="91282" y="506413"/>
                  <a:pt x="92075" y="365125"/>
                  <a:pt x="92869" y="223838"/>
                </a:cubicBezTo>
                <a:lnTo>
                  <a:pt x="85725" y="183357"/>
                </a:lnTo>
                <a:lnTo>
                  <a:pt x="69056" y="145257"/>
                </a:lnTo>
                <a:lnTo>
                  <a:pt x="0" y="64294"/>
                </a:lnTo>
                <a:lnTo>
                  <a:pt x="195263" y="0"/>
                </a:lnTo>
                <a:lnTo>
                  <a:pt x="290513" y="119063"/>
                </a:lnTo>
                <a:lnTo>
                  <a:pt x="350044" y="190500"/>
                </a:lnTo>
                <a:lnTo>
                  <a:pt x="357188" y="204788"/>
                </a:lnTo>
                <a:lnTo>
                  <a:pt x="347663" y="250032"/>
                </a:lnTo>
                <a:lnTo>
                  <a:pt x="314325" y="369094"/>
                </a:lnTo>
                <a:lnTo>
                  <a:pt x="314325" y="640557"/>
                </a:lnTo>
                <a:cubicBezTo>
                  <a:pt x="315119" y="784226"/>
                  <a:pt x="315912" y="927894"/>
                  <a:pt x="316706" y="1071563"/>
                </a:cubicBezTo>
                <a:lnTo>
                  <a:pt x="316706" y="1400175"/>
                </a:lnTo>
                <a:lnTo>
                  <a:pt x="307181" y="1438275"/>
                </a:lnTo>
                <a:lnTo>
                  <a:pt x="283369" y="1500188"/>
                </a:lnTo>
                <a:lnTo>
                  <a:pt x="257175" y="1566863"/>
                </a:lnTo>
                <a:lnTo>
                  <a:pt x="228600" y="1631157"/>
                </a:lnTo>
                <a:lnTo>
                  <a:pt x="200025" y="1681163"/>
                </a:lnTo>
                <a:lnTo>
                  <a:pt x="183356" y="1697832"/>
                </a:lnTo>
                <a:lnTo>
                  <a:pt x="164306" y="1702594"/>
                </a:lnTo>
                <a:lnTo>
                  <a:pt x="138113" y="1697832"/>
                </a:lnTo>
                <a:lnTo>
                  <a:pt x="107156" y="1678782"/>
                </a:lnTo>
                <a:lnTo>
                  <a:pt x="66675" y="1633538"/>
                </a:lnTo>
                <a:lnTo>
                  <a:pt x="54769" y="1612107"/>
                </a:lnTo>
                <a:lnTo>
                  <a:pt x="66675" y="1233488"/>
                </a:lnTo>
                <a:lnTo>
                  <a:pt x="83344" y="1200150"/>
                </a:lnTo>
                <a:lnTo>
                  <a:pt x="92869" y="1164432"/>
                </a:lnTo>
                <a:lnTo>
                  <a:pt x="92869" y="985838"/>
                </a:lnTo>
                <a:cubicBezTo>
                  <a:pt x="92075" y="873125"/>
                  <a:pt x="91282" y="760413"/>
                  <a:pt x="90488" y="647700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CC17D728-393D-4347-92BF-683A5B788763}"/>
              </a:ext>
            </a:extLst>
          </p:cNvPr>
          <p:cNvSpPr/>
          <p:nvPr/>
        </p:nvSpPr>
        <p:spPr>
          <a:xfrm>
            <a:off x="5897563" y="5514975"/>
            <a:ext cx="588962" cy="509588"/>
          </a:xfrm>
          <a:custGeom>
            <a:avLst/>
            <a:gdLst>
              <a:gd name="connsiteX0" fmla="*/ 142875 w 588169"/>
              <a:gd name="connsiteY0" fmla="*/ 140494 h 509588"/>
              <a:gd name="connsiteX1" fmla="*/ 345282 w 588169"/>
              <a:gd name="connsiteY1" fmla="*/ 169069 h 509588"/>
              <a:gd name="connsiteX2" fmla="*/ 378619 w 588169"/>
              <a:gd name="connsiteY2" fmla="*/ 169069 h 509588"/>
              <a:gd name="connsiteX3" fmla="*/ 411957 w 588169"/>
              <a:gd name="connsiteY3" fmla="*/ 161925 h 509588"/>
              <a:gd name="connsiteX4" fmla="*/ 445294 w 588169"/>
              <a:gd name="connsiteY4" fmla="*/ 145256 h 509588"/>
              <a:gd name="connsiteX5" fmla="*/ 488157 w 588169"/>
              <a:gd name="connsiteY5" fmla="*/ 116681 h 509588"/>
              <a:gd name="connsiteX6" fmla="*/ 588169 w 588169"/>
              <a:gd name="connsiteY6" fmla="*/ 0 h 509588"/>
              <a:gd name="connsiteX7" fmla="*/ 564357 w 588169"/>
              <a:gd name="connsiteY7" fmla="*/ 509588 h 509588"/>
              <a:gd name="connsiteX8" fmla="*/ 521494 w 588169"/>
              <a:gd name="connsiteY8" fmla="*/ 481013 h 509588"/>
              <a:gd name="connsiteX9" fmla="*/ 411957 w 588169"/>
              <a:gd name="connsiteY9" fmla="*/ 383381 h 509588"/>
              <a:gd name="connsiteX10" fmla="*/ 330994 w 588169"/>
              <a:gd name="connsiteY10" fmla="*/ 326231 h 509588"/>
              <a:gd name="connsiteX11" fmla="*/ 250032 w 588169"/>
              <a:gd name="connsiteY11" fmla="*/ 276225 h 509588"/>
              <a:gd name="connsiteX12" fmla="*/ 169069 w 588169"/>
              <a:gd name="connsiteY12" fmla="*/ 233363 h 509588"/>
              <a:gd name="connsiteX13" fmla="*/ 73819 w 588169"/>
              <a:gd name="connsiteY13" fmla="*/ 192881 h 509588"/>
              <a:gd name="connsiteX14" fmla="*/ 23813 w 588169"/>
              <a:gd name="connsiteY14" fmla="*/ 176213 h 509588"/>
              <a:gd name="connsiteX15" fmla="*/ 7144 w 588169"/>
              <a:gd name="connsiteY15" fmla="*/ 169069 h 509588"/>
              <a:gd name="connsiteX16" fmla="*/ 0 w 588169"/>
              <a:gd name="connsiteY16" fmla="*/ 159544 h 509588"/>
              <a:gd name="connsiteX17" fmla="*/ 0 w 588169"/>
              <a:gd name="connsiteY17" fmla="*/ 142875 h 509588"/>
              <a:gd name="connsiteX18" fmla="*/ 4763 w 588169"/>
              <a:gd name="connsiteY18" fmla="*/ 128588 h 509588"/>
              <a:gd name="connsiteX19" fmla="*/ 19050 w 588169"/>
              <a:gd name="connsiteY19" fmla="*/ 123825 h 509588"/>
              <a:gd name="connsiteX20" fmla="*/ 47625 w 588169"/>
              <a:gd name="connsiteY20" fmla="*/ 123825 h 509588"/>
              <a:gd name="connsiteX21" fmla="*/ 142875 w 588169"/>
              <a:gd name="connsiteY21" fmla="*/ 140494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88169" h="509588">
                <a:moveTo>
                  <a:pt x="142875" y="140494"/>
                </a:moveTo>
                <a:lnTo>
                  <a:pt x="345282" y="169069"/>
                </a:lnTo>
                <a:lnTo>
                  <a:pt x="378619" y="169069"/>
                </a:lnTo>
                <a:lnTo>
                  <a:pt x="411957" y="161925"/>
                </a:lnTo>
                <a:lnTo>
                  <a:pt x="445294" y="145256"/>
                </a:lnTo>
                <a:lnTo>
                  <a:pt x="488157" y="116681"/>
                </a:lnTo>
                <a:lnTo>
                  <a:pt x="588169" y="0"/>
                </a:lnTo>
                <a:lnTo>
                  <a:pt x="564357" y="509588"/>
                </a:lnTo>
                <a:lnTo>
                  <a:pt x="521494" y="481013"/>
                </a:lnTo>
                <a:lnTo>
                  <a:pt x="411957" y="383381"/>
                </a:lnTo>
                <a:lnTo>
                  <a:pt x="330994" y="326231"/>
                </a:lnTo>
                <a:lnTo>
                  <a:pt x="250032" y="276225"/>
                </a:lnTo>
                <a:lnTo>
                  <a:pt x="169069" y="233363"/>
                </a:lnTo>
                <a:lnTo>
                  <a:pt x="73819" y="192881"/>
                </a:lnTo>
                <a:lnTo>
                  <a:pt x="23813" y="176213"/>
                </a:lnTo>
                <a:lnTo>
                  <a:pt x="7144" y="169069"/>
                </a:lnTo>
                <a:lnTo>
                  <a:pt x="0" y="159544"/>
                </a:lnTo>
                <a:lnTo>
                  <a:pt x="0" y="142875"/>
                </a:lnTo>
                <a:lnTo>
                  <a:pt x="4763" y="128588"/>
                </a:lnTo>
                <a:lnTo>
                  <a:pt x="19050" y="123825"/>
                </a:lnTo>
                <a:lnTo>
                  <a:pt x="47625" y="123825"/>
                </a:lnTo>
                <a:lnTo>
                  <a:pt x="142875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1856612-A5F8-4A18-88DA-E2FF58D35CDF}"/>
              </a:ext>
            </a:extLst>
          </p:cNvPr>
          <p:cNvGrpSpPr/>
          <p:nvPr/>
        </p:nvGrpSpPr>
        <p:grpSpPr>
          <a:xfrm>
            <a:off x="3843339" y="1611314"/>
            <a:ext cx="4672011" cy="4456112"/>
            <a:chOff x="3843339" y="1611314"/>
            <a:chExt cx="4672011" cy="4456112"/>
          </a:xfrm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CF741245-8CBD-4C77-8081-75F51D0303F2}"/>
                </a:ext>
              </a:extLst>
            </p:cNvPr>
            <p:cNvSpPr/>
            <p:nvPr/>
          </p:nvSpPr>
          <p:spPr>
            <a:xfrm>
              <a:off x="4094165" y="1731964"/>
              <a:ext cx="1101725" cy="377825"/>
            </a:xfrm>
            <a:custGeom>
              <a:avLst/>
              <a:gdLst>
                <a:gd name="connsiteX0" fmla="*/ 452437 w 1102519"/>
                <a:gd name="connsiteY0" fmla="*/ 290512 h 378619"/>
                <a:gd name="connsiteX1" fmla="*/ 97631 w 1102519"/>
                <a:gd name="connsiteY1" fmla="*/ 378619 h 378619"/>
                <a:gd name="connsiteX2" fmla="*/ 0 w 1102519"/>
                <a:gd name="connsiteY2" fmla="*/ 214312 h 378619"/>
                <a:gd name="connsiteX3" fmla="*/ 135731 w 1102519"/>
                <a:gd name="connsiteY3" fmla="*/ 200025 h 378619"/>
                <a:gd name="connsiteX4" fmla="*/ 378619 w 1102519"/>
                <a:gd name="connsiteY4" fmla="*/ 159544 h 378619"/>
                <a:gd name="connsiteX5" fmla="*/ 635794 w 1102519"/>
                <a:gd name="connsiteY5" fmla="*/ 90487 h 378619"/>
                <a:gd name="connsiteX6" fmla="*/ 652462 w 1102519"/>
                <a:gd name="connsiteY6" fmla="*/ 73819 h 378619"/>
                <a:gd name="connsiteX7" fmla="*/ 678656 w 1102519"/>
                <a:gd name="connsiteY7" fmla="*/ 47625 h 378619"/>
                <a:gd name="connsiteX8" fmla="*/ 711994 w 1102519"/>
                <a:gd name="connsiteY8" fmla="*/ 23812 h 378619"/>
                <a:gd name="connsiteX9" fmla="*/ 757237 w 1102519"/>
                <a:gd name="connsiteY9" fmla="*/ 0 h 378619"/>
                <a:gd name="connsiteX10" fmla="*/ 771525 w 1102519"/>
                <a:gd name="connsiteY10" fmla="*/ 0 h 378619"/>
                <a:gd name="connsiteX11" fmla="*/ 807244 w 1102519"/>
                <a:gd name="connsiteY11" fmla="*/ 7144 h 378619"/>
                <a:gd name="connsiteX12" fmla="*/ 869156 w 1102519"/>
                <a:gd name="connsiteY12" fmla="*/ 33337 h 378619"/>
                <a:gd name="connsiteX13" fmla="*/ 921544 w 1102519"/>
                <a:gd name="connsiteY13" fmla="*/ 61912 h 378619"/>
                <a:gd name="connsiteX14" fmla="*/ 966787 w 1102519"/>
                <a:gd name="connsiteY14" fmla="*/ 92869 h 378619"/>
                <a:gd name="connsiteX15" fmla="*/ 1007269 w 1102519"/>
                <a:gd name="connsiteY15" fmla="*/ 121444 h 378619"/>
                <a:gd name="connsiteX16" fmla="*/ 1054894 w 1102519"/>
                <a:gd name="connsiteY16" fmla="*/ 152400 h 378619"/>
                <a:gd name="connsiteX17" fmla="*/ 1083469 w 1102519"/>
                <a:gd name="connsiteY17" fmla="*/ 180975 h 378619"/>
                <a:gd name="connsiteX18" fmla="*/ 1095375 w 1102519"/>
                <a:gd name="connsiteY18" fmla="*/ 200025 h 378619"/>
                <a:gd name="connsiteX19" fmla="*/ 1102519 w 1102519"/>
                <a:gd name="connsiteY19" fmla="*/ 223837 h 378619"/>
                <a:gd name="connsiteX20" fmla="*/ 1097756 w 1102519"/>
                <a:gd name="connsiteY20" fmla="*/ 252412 h 378619"/>
                <a:gd name="connsiteX21" fmla="*/ 1078706 w 1102519"/>
                <a:gd name="connsiteY21" fmla="*/ 271462 h 378619"/>
                <a:gd name="connsiteX22" fmla="*/ 1002506 w 1102519"/>
                <a:gd name="connsiteY22" fmla="*/ 352425 h 378619"/>
                <a:gd name="connsiteX23" fmla="*/ 752475 w 1102519"/>
                <a:gd name="connsiteY23" fmla="*/ 261937 h 378619"/>
                <a:gd name="connsiteX24" fmla="*/ 700087 w 1102519"/>
                <a:gd name="connsiteY24" fmla="*/ 242887 h 378619"/>
                <a:gd name="connsiteX25" fmla="*/ 661987 w 1102519"/>
                <a:gd name="connsiteY25" fmla="*/ 247650 h 378619"/>
                <a:gd name="connsiteX26" fmla="*/ 452437 w 1102519"/>
                <a:gd name="connsiteY26" fmla="*/ 29051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2519" h="378619">
                  <a:moveTo>
                    <a:pt x="452437" y="290512"/>
                  </a:moveTo>
                  <a:lnTo>
                    <a:pt x="97631" y="378619"/>
                  </a:lnTo>
                  <a:lnTo>
                    <a:pt x="0" y="214312"/>
                  </a:lnTo>
                  <a:lnTo>
                    <a:pt x="135731" y="200025"/>
                  </a:lnTo>
                  <a:lnTo>
                    <a:pt x="378619" y="159544"/>
                  </a:lnTo>
                  <a:lnTo>
                    <a:pt x="635794" y="90487"/>
                  </a:lnTo>
                  <a:lnTo>
                    <a:pt x="652462" y="73819"/>
                  </a:lnTo>
                  <a:lnTo>
                    <a:pt x="678656" y="47625"/>
                  </a:lnTo>
                  <a:lnTo>
                    <a:pt x="711994" y="23812"/>
                  </a:lnTo>
                  <a:lnTo>
                    <a:pt x="757237" y="0"/>
                  </a:lnTo>
                  <a:lnTo>
                    <a:pt x="771525" y="0"/>
                  </a:lnTo>
                  <a:lnTo>
                    <a:pt x="807244" y="7144"/>
                  </a:lnTo>
                  <a:lnTo>
                    <a:pt x="869156" y="33337"/>
                  </a:lnTo>
                  <a:lnTo>
                    <a:pt x="921544" y="61912"/>
                  </a:lnTo>
                  <a:lnTo>
                    <a:pt x="966787" y="92869"/>
                  </a:lnTo>
                  <a:lnTo>
                    <a:pt x="1007269" y="121444"/>
                  </a:lnTo>
                  <a:lnTo>
                    <a:pt x="1054894" y="152400"/>
                  </a:lnTo>
                  <a:lnTo>
                    <a:pt x="1083469" y="180975"/>
                  </a:lnTo>
                  <a:lnTo>
                    <a:pt x="1095375" y="200025"/>
                  </a:lnTo>
                  <a:lnTo>
                    <a:pt x="1102519" y="223837"/>
                  </a:lnTo>
                  <a:lnTo>
                    <a:pt x="1097756" y="252412"/>
                  </a:lnTo>
                  <a:lnTo>
                    <a:pt x="1078706" y="271462"/>
                  </a:lnTo>
                  <a:lnTo>
                    <a:pt x="1002506" y="352425"/>
                  </a:lnTo>
                  <a:lnTo>
                    <a:pt x="752475" y="261937"/>
                  </a:lnTo>
                  <a:lnTo>
                    <a:pt x="700087" y="242887"/>
                  </a:lnTo>
                  <a:lnTo>
                    <a:pt x="661987" y="247650"/>
                  </a:lnTo>
                  <a:lnTo>
                    <a:pt x="452437" y="2905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A78C1FD0-E1CC-4775-8568-5EEA286DF932}"/>
                </a:ext>
              </a:extLst>
            </p:cNvPr>
            <p:cNvSpPr/>
            <p:nvPr/>
          </p:nvSpPr>
          <p:spPr>
            <a:xfrm>
              <a:off x="5795964" y="3582988"/>
              <a:ext cx="1455737" cy="336550"/>
            </a:xfrm>
            <a:custGeom>
              <a:avLst/>
              <a:gdLst>
                <a:gd name="connsiteX0" fmla="*/ 1012031 w 1454943"/>
                <a:gd name="connsiteY0" fmla="*/ 259557 h 335757"/>
                <a:gd name="connsiteX1" fmla="*/ 390525 w 1454943"/>
                <a:gd name="connsiteY1" fmla="*/ 335757 h 335757"/>
                <a:gd name="connsiteX2" fmla="*/ 359568 w 1454943"/>
                <a:gd name="connsiteY2" fmla="*/ 333375 h 335757"/>
                <a:gd name="connsiteX3" fmla="*/ 326231 w 1454943"/>
                <a:gd name="connsiteY3" fmla="*/ 326232 h 335757"/>
                <a:gd name="connsiteX4" fmla="*/ 273843 w 1454943"/>
                <a:gd name="connsiteY4" fmla="*/ 309563 h 335757"/>
                <a:gd name="connsiteX5" fmla="*/ 219075 w 1454943"/>
                <a:gd name="connsiteY5" fmla="*/ 283369 h 335757"/>
                <a:gd name="connsiteX6" fmla="*/ 145256 w 1454943"/>
                <a:gd name="connsiteY6" fmla="*/ 238125 h 335757"/>
                <a:gd name="connsiteX7" fmla="*/ 66675 w 1454943"/>
                <a:gd name="connsiteY7" fmla="*/ 178594 h 335757"/>
                <a:gd name="connsiteX8" fmla="*/ 9525 w 1454943"/>
                <a:gd name="connsiteY8" fmla="*/ 126207 h 335757"/>
                <a:gd name="connsiteX9" fmla="*/ 0 w 1454943"/>
                <a:gd name="connsiteY9" fmla="*/ 111919 h 335757"/>
                <a:gd name="connsiteX10" fmla="*/ 0 w 1454943"/>
                <a:gd name="connsiteY10" fmla="*/ 90488 h 335757"/>
                <a:gd name="connsiteX11" fmla="*/ 4762 w 1454943"/>
                <a:gd name="connsiteY11" fmla="*/ 73819 h 335757"/>
                <a:gd name="connsiteX12" fmla="*/ 14287 w 1454943"/>
                <a:gd name="connsiteY12" fmla="*/ 66675 h 335757"/>
                <a:gd name="connsiteX13" fmla="*/ 38100 w 1454943"/>
                <a:gd name="connsiteY13" fmla="*/ 64294 h 335757"/>
                <a:gd name="connsiteX14" fmla="*/ 54768 w 1454943"/>
                <a:gd name="connsiteY14" fmla="*/ 76200 h 335757"/>
                <a:gd name="connsiteX15" fmla="*/ 83343 w 1454943"/>
                <a:gd name="connsiteY15" fmla="*/ 95250 h 335757"/>
                <a:gd name="connsiteX16" fmla="*/ 114300 w 1454943"/>
                <a:gd name="connsiteY16" fmla="*/ 107157 h 335757"/>
                <a:gd name="connsiteX17" fmla="*/ 173831 w 1454943"/>
                <a:gd name="connsiteY17" fmla="*/ 123825 h 335757"/>
                <a:gd name="connsiteX18" fmla="*/ 261937 w 1454943"/>
                <a:gd name="connsiteY18" fmla="*/ 133350 h 335757"/>
                <a:gd name="connsiteX19" fmla="*/ 388143 w 1454943"/>
                <a:gd name="connsiteY19" fmla="*/ 135732 h 335757"/>
                <a:gd name="connsiteX20" fmla="*/ 516731 w 1454943"/>
                <a:gd name="connsiteY20" fmla="*/ 133350 h 335757"/>
                <a:gd name="connsiteX21" fmla="*/ 690562 w 1454943"/>
                <a:gd name="connsiteY21" fmla="*/ 116682 h 335757"/>
                <a:gd name="connsiteX22" fmla="*/ 866775 w 1454943"/>
                <a:gd name="connsiteY22" fmla="*/ 100013 h 335757"/>
                <a:gd name="connsiteX23" fmla="*/ 1090612 w 1454943"/>
                <a:gd name="connsiteY23" fmla="*/ 66675 h 335757"/>
                <a:gd name="connsiteX24" fmla="*/ 1109662 w 1454943"/>
                <a:gd name="connsiteY24" fmla="*/ 54769 h 335757"/>
                <a:gd name="connsiteX25" fmla="*/ 1135856 w 1454943"/>
                <a:gd name="connsiteY25" fmla="*/ 42863 h 335757"/>
                <a:gd name="connsiteX26" fmla="*/ 1176337 w 1454943"/>
                <a:gd name="connsiteY26" fmla="*/ 23813 h 335757"/>
                <a:gd name="connsiteX27" fmla="*/ 1228725 w 1454943"/>
                <a:gd name="connsiteY27" fmla="*/ 7144 h 335757"/>
                <a:gd name="connsiteX28" fmla="*/ 1259681 w 1454943"/>
                <a:gd name="connsiteY28" fmla="*/ 0 h 335757"/>
                <a:gd name="connsiteX29" fmla="*/ 1295400 w 1454943"/>
                <a:gd name="connsiteY29" fmla="*/ 7144 h 335757"/>
                <a:gd name="connsiteX30" fmla="*/ 1350168 w 1454943"/>
                <a:gd name="connsiteY30" fmla="*/ 26194 h 335757"/>
                <a:gd name="connsiteX31" fmla="*/ 1397793 w 1454943"/>
                <a:gd name="connsiteY31" fmla="*/ 47625 h 335757"/>
                <a:gd name="connsiteX32" fmla="*/ 1445418 w 1454943"/>
                <a:gd name="connsiteY32" fmla="*/ 80963 h 335757"/>
                <a:gd name="connsiteX33" fmla="*/ 1454943 w 1454943"/>
                <a:gd name="connsiteY33" fmla="*/ 92869 h 335757"/>
                <a:gd name="connsiteX34" fmla="*/ 1452562 w 1454943"/>
                <a:gd name="connsiteY34" fmla="*/ 107157 h 335757"/>
                <a:gd name="connsiteX35" fmla="*/ 1431131 w 1454943"/>
                <a:gd name="connsiteY35" fmla="*/ 140494 h 335757"/>
                <a:gd name="connsiteX36" fmla="*/ 1400175 w 1454943"/>
                <a:gd name="connsiteY36" fmla="*/ 169069 h 335757"/>
                <a:gd name="connsiteX37" fmla="*/ 1347787 w 1454943"/>
                <a:gd name="connsiteY37" fmla="*/ 197644 h 335757"/>
                <a:gd name="connsiteX38" fmla="*/ 1295400 w 1454943"/>
                <a:gd name="connsiteY38" fmla="*/ 226219 h 335757"/>
                <a:gd name="connsiteX39" fmla="*/ 1012031 w 1454943"/>
                <a:gd name="connsiteY39" fmla="*/ 259557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5757">
                  <a:moveTo>
                    <a:pt x="1012031" y="259557"/>
                  </a:moveTo>
                  <a:lnTo>
                    <a:pt x="390525" y="335757"/>
                  </a:lnTo>
                  <a:lnTo>
                    <a:pt x="359568" y="333375"/>
                  </a:lnTo>
                  <a:lnTo>
                    <a:pt x="326231" y="326232"/>
                  </a:lnTo>
                  <a:lnTo>
                    <a:pt x="273843" y="309563"/>
                  </a:lnTo>
                  <a:lnTo>
                    <a:pt x="219075" y="283369"/>
                  </a:lnTo>
                  <a:lnTo>
                    <a:pt x="145256" y="238125"/>
                  </a:lnTo>
                  <a:lnTo>
                    <a:pt x="66675" y="178594"/>
                  </a:lnTo>
                  <a:lnTo>
                    <a:pt x="9525" y="126207"/>
                  </a:lnTo>
                  <a:lnTo>
                    <a:pt x="0" y="111919"/>
                  </a:lnTo>
                  <a:lnTo>
                    <a:pt x="0" y="90488"/>
                  </a:lnTo>
                  <a:lnTo>
                    <a:pt x="4762" y="73819"/>
                  </a:lnTo>
                  <a:lnTo>
                    <a:pt x="14287" y="66675"/>
                  </a:lnTo>
                  <a:lnTo>
                    <a:pt x="38100" y="64294"/>
                  </a:lnTo>
                  <a:lnTo>
                    <a:pt x="54768" y="76200"/>
                  </a:lnTo>
                  <a:lnTo>
                    <a:pt x="83343" y="95250"/>
                  </a:lnTo>
                  <a:lnTo>
                    <a:pt x="114300" y="107157"/>
                  </a:lnTo>
                  <a:lnTo>
                    <a:pt x="173831" y="123825"/>
                  </a:lnTo>
                  <a:lnTo>
                    <a:pt x="261937" y="133350"/>
                  </a:lnTo>
                  <a:lnTo>
                    <a:pt x="388143" y="135732"/>
                  </a:lnTo>
                  <a:lnTo>
                    <a:pt x="516731" y="133350"/>
                  </a:lnTo>
                  <a:lnTo>
                    <a:pt x="690562" y="116682"/>
                  </a:lnTo>
                  <a:lnTo>
                    <a:pt x="866775" y="100013"/>
                  </a:lnTo>
                  <a:lnTo>
                    <a:pt x="1090612" y="66675"/>
                  </a:lnTo>
                  <a:lnTo>
                    <a:pt x="1109662" y="54769"/>
                  </a:lnTo>
                  <a:lnTo>
                    <a:pt x="1135856" y="42863"/>
                  </a:lnTo>
                  <a:lnTo>
                    <a:pt x="1176337" y="23813"/>
                  </a:lnTo>
                  <a:lnTo>
                    <a:pt x="1228725" y="7144"/>
                  </a:lnTo>
                  <a:lnTo>
                    <a:pt x="1259681" y="0"/>
                  </a:lnTo>
                  <a:lnTo>
                    <a:pt x="1295400" y="7144"/>
                  </a:lnTo>
                  <a:lnTo>
                    <a:pt x="1350168" y="26194"/>
                  </a:lnTo>
                  <a:lnTo>
                    <a:pt x="1397793" y="47625"/>
                  </a:lnTo>
                  <a:lnTo>
                    <a:pt x="1445418" y="80963"/>
                  </a:lnTo>
                  <a:lnTo>
                    <a:pt x="1454943" y="92869"/>
                  </a:lnTo>
                  <a:lnTo>
                    <a:pt x="1452562" y="107157"/>
                  </a:lnTo>
                  <a:lnTo>
                    <a:pt x="1431131" y="140494"/>
                  </a:lnTo>
                  <a:lnTo>
                    <a:pt x="1400175" y="169069"/>
                  </a:lnTo>
                  <a:lnTo>
                    <a:pt x="1347787" y="197644"/>
                  </a:lnTo>
                  <a:lnTo>
                    <a:pt x="1295400" y="226219"/>
                  </a:lnTo>
                  <a:lnTo>
                    <a:pt x="1012031" y="2595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2F16C357-D5DA-4AA3-8989-BA5E2D2F0C1C}"/>
                </a:ext>
              </a:extLst>
            </p:cNvPr>
            <p:cNvSpPr/>
            <p:nvPr/>
          </p:nvSpPr>
          <p:spPr>
            <a:xfrm>
              <a:off x="4822826" y="4805364"/>
              <a:ext cx="1173163" cy="860425"/>
            </a:xfrm>
            <a:custGeom>
              <a:avLst/>
              <a:gdLst>
                <a:gd name="connsiteX0" fmla="*/ 602457 w 1173957"/>
                <a:gd name="connsiteY0" fmla="*/ 647700 h 859631"/>
                <a:gd name="connsiteX1" fmla="*/ 404813 w 1173957"/>
                <a:gd name="connsiteY1" fmla="*/ 740568 h 859631"/>
                <a:gd name="connsiteX2" fmla="*/ 250032 w 1173957"/>
                <a:gd name="connsiteY2" fmla="*/ 800100 h 859631"/>
                <a:gd name="connsiteX3" fmla="*/ 128588 w 1173957"/>
                <a:gd name="connsiteY3" fmla="*/ 838200 h 859631"/>
                <a:gd name="connsiteX4" fmla="*/ 66675 w 1173957"/>
                <a:gd name="connsiteY4" fmla="*/ 854868 h 859631"/>
                <a:gd name="connsiteX5" fmla="*/ 38100 w 1173957"/>
                <a:gd name="connsiteY5" fmla="*/ 859631 h 859631"/>
                <a:gd name="connsiteX6" fmla="*/ 21432 w 1173957"/>
                <a:gd name="connsiteY6" fmla="*/ 857250 h 859631"/>
                <a:gd name="connsiteX7" fmla="*/ 9525 w 1173957"/>
                <a:gd name="connsiteY7" fmla="*/ 852487 h 859631"/>
                <a:gd name="connsiteX8" fmla="*/ 0 w 1173957"/>
                <a:gd name="connsiteY8" fmla="*/ 840581 h 859631"/>
                <a:gd name="connsiteX9" fmla="*/ 0 w 1173957"/>
                <a:gd name="connsiteY9" fmla="*/ 831056 h 859631"/>
                <a:gd name="connsiteX10" fmla="*/ 7144 w 1173957"/>
                <a:gd name="connsiteY10" fmla="*/ 816768 h 859631"/>
                <a:gd name="connsiteX11" fmla="*/ 76200 w 1173957"/>
                <a:gd name="connsiteY11" fmla="*/ 778668 h 859631"/>
                <a:gd name="connsiteX12" fmla="*/ 173832 w 1173957"/>
                <a:gd name="connsiteY12" fmla="*/ 731043 h 859631"/>
                <a:gd name="connsiteX13" fmla="*/ 278607 w 1173957"/>
                <a:gd name="connsiteY13" fmla="*/ 669131 h 859631"/>
                <a:gd name="connsiteX14" fmla="*/ 395288 w 1173957"/>
                <a:gd name="connsiteY14" fmla="*/ 590550 h 859631"/>
                <a:gd name="connsiteX15" fmla="*/ 502444 w 1173957"/>
                <a:gd name="connsiteY15" fmla="*/ 516731 h 859631"/>
                <a:gd name="connsiteX16" fmla="*/ 590550 w 1173957"/>
                <a:gd name="connsiteY16" fmla="*/ 447675 h 859631"/>
                <a:gd name="connsiteX17" fmla="*/ 657225 w 1173957"/>
                <a:gd name="connsiteY17" fmla="*/ 390525 h 859631"/>
                <a:gd name="connsiteX18" fmla="*/ 723900 w 1173957"/>
                <a:gd name="connsiteY18" fmla="*/ 328612 h 859631"/>
                <a:gd name="connsiteX19" fmla="*/ 764382 w 1173957"/>
                <a:gd name="connsiteY19" fmla="*/ 285750 h 859631"/>
                <a:gd name="connsiteX20" fmla="*/ 792957 w 1173957"/>
                <a:gd name="connsiteY20" fmla="*/ 252412 h 859631"/>
                <a:gd name="connsiteX21" fmla="*/ 812007 w 1173957"/>
                <a:gd name="connsiteY21" fmla="*/ 216693 h 859631"/>
                <a:gd name="connsiteX22" fmla="*/ 816769 w 1173957"/>
                <a:gd name="connsiteY22" fmla="*/ 192881 h 859631"/>
                <a:gd name="connsiteX23" fmla="*/ 812007 w 1173957"/>
                <a:gd name="connsiteY23" fmla="*/ 166687 h 859631"/>
                <a:gd name="connsiteX24" fmla="*/ 790575 w 1173957"/>
                <a:gd name="connsiteY24" fmla="*/ 133350 h 859631"/>
                <a:gd name="connsiteX25" fmla="*/ 750094 w 1173957"/>
                <a:gd name="connsiteY25" fmla="*/ 92868 h 859631"/>
                <a:gd name="connsiteX26" fmla="*/ 709613 w 1173957"/>
                <a:gd name="connsiteY26" fmla="*/ 59531 h 859631"/>
                <a:gd name="connsiteX27" fmla="*/ 697707 w 1173957"/>
                <a:gd name="connsiteY27" fmla="*/ 45243 h 859631"/>
                <a:gd name="connsiteX28" fmla="*/ 690563 w 1173957"/>
                <a:gd name="connsiteY28" fmla="*/ 26193 h 859631"/>
                <a:gd name="connsiteX29" fmla="*/ 695325 w 1173957"/>
                <a:gd name="connsiteY29" fmla="*/ 9525 h 859631"/>
                <a:gd name="connsiteX30" fmla="*/ 714375 w 1173957"/>
                <a:gd name="connsiteY30" fmla="*/ 0 h 859631"/>
                <a:gd name="connsiteX31" fmla="*/ 750094 w 1173957"/>
                <a:gd name="connsiteY31" fmla="*/ 2381 h 859631"/>
                <a:gd name="connsiteX32" fmla="*/ 807244 w 1173957"/>
                <a:gd name="connsiteY32" fmla="*/ 21431 h 859631"/>
                <a:gd name="connsiteX33" fmla="*/ 881063 w 1173957"/>
                <a:gd name="connsiteY33" fmla="*/ 50006 h 859631"/>
                <a:gd name="connsiteX34" fmla="*/ 945357 w 1173957"/>
                <a:gd name="connsiteY34" fmla="*/ 76200 h 859631"/>
                <a:gd name="connsiteX35" fmla="*/ 1007269 w 1173957"/>
                <a:gd name="connsiteY35" fmla="*/ 109537 h 859631"/>
                <a:gd name="connsiteX36" fmla="*/ 1042988 w 1173957"/>
                <a:gd name="connsiteY36" fmla="*/ 128587 h 859631"/>
                <a:gd name="connsiteX37" fmla="*/ 1088232 w 1173957"/>
                <a:gd name="connsiteY37" fmla="*/ 154781 h 859631"/>
                <a:gd name="connsiteX38" fmla="*/ 1133475 w 1173957"/>
                <a:gd name="connsiteY38" fmla="*/ 190500 h 859631"/>
                <a:gd name="connsiteX39" fmla="*/ 1162050 w 1173957"/>
                <a:gd name="connsiteY39" fmla="*/ 221456 h 859631"/>
                <a:gd name="connsiteX40" fmla="*/ 1173957 w 1173957"/>
                <a:gd name="connsiteY40" fmla="*/ 242887 h 859631"/>
                <a:gd name="connsiteX41" fmla="*/ 1173957 w 1173957"/>
                <a:gd name="connsiteY41" fmla="*/ 261937 h 859631"/>
                <a:gd name="connsiteX42" fmla="*/ 1154907 w 1173957"/>
                <a:gd name="connsiteY42" fmla="*/ 276225 h 859631"/>
                <a:gd name="connsiteX43" fmla="*/ 1114425 w 1173957"/>
                <a:gd name="connsiteY43" fmla="*/ 290512 h 859631"/>
                <a:gd name="connsiteX44" fmla="*/ 1078707 w 1173957"/>
                <a:gd name="connsiteY44" fmla="*/ 311943 h 859631"/>
                <a:gd name="connsiteX45" fmla="*/ 1031082 w 1173957"/>
                <a:gd name="connsiteY45" fmla="*/ 350043 h 859631"/>
                <a:gd name="connsiteX46" fmla="*/ 945357 w 1173957"/>
                <a:gd name="connsiteY46" fmla="*/ 428625 h 859631"/>
                <a:gd name="connsiteX47" fmla="*/ 814388 w 1173957"/>
                <a:gd name="connsiteY47" fmla="*/ 519112 h 859631"/>
                <a:gd name="connsiteX48" fmla="*/ 602457 w 1173957"/>
                <a:gd name="connsiteY48" fmla="*/ 647700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7" h="859631">
                  <a:moveTo>
                    <a:pt x="602457" y="647700"/>
                  </a:moveTo>
                  <a:lnTo>
                    <a:pt x="404813" y="740568"/>
                  </a:lnTo>
                  <a:lnTo>
                    <a:pt x="250032" y="800100"/>
                  </a:lnTo>
                  <a:lnTo>
                    <a:pt x="128588" y="838200"/>
                  </a:lnTo>
                  <a:lnTo>
                    <a:pt x="66675" y="854868"/>
                  </a:lnTo>
                  <a:lnTo>
                    <a:pt x="38100" y="859631"/>
                  </a:lnTo>
                  <a:lnTo>
                    <a:pt x="21432" y="857250"/>
                  </a:lnTo>
                  <a:lnTo>
                    <a:pt x="9525" y="852487"/>
                  </a:lnTo>
                  <a:lnTo>
                    <a:pt x="0" y="840581"/>
                  </a:lnTo>
                  <a:lnTo>
                    <a:pt x="0" y="831056"/>
                  </a:lnTo>
                  <a:lnTo>
                    <a:pt x="7144" y="816768"/>
                  </a:lnTo>
                  <a:lnTo>
                    <a:pt x="76200" y="778668"/>
                  </a:lnTo>
                  <a:lnTo>
                    <a:pt x="173832" y="731043"/>
                  </a:lnTo>
                  <a:lnTo>
                    <a:pt x="278607" y="669131"/>
                  </a:lnTo>
                  <a:lnTo>
                    <a:pt x="395288" y="590550"/>
                  </a:lnTo>
                  <a:lnTo>
                    <a:pt x="502444" y="516731"/>
                  </a:lnTo>
                  <a:lnTo>
                    <a:pt x="590550" y="447675"/>
                  </a:lnTo>
                  <a:lnTo>
                    <a:pt x="657225" y="390525"/>
                  </a:lnTo>
                  <a:lnTo>
                    <a:pt x="723900" y="328612"/>
                  </a:lnTo>
                  <a:lnTo>
                    <a:pt x="764382" y="285750"/>
                  </a:lnTo>
                  <a:lnTo>
                    <a:pt x="792957" y="252412"/>
                  </a:lnTo>
                  <a:lnTo>
                    <a:pt x="812007" y="216693"/>
                  </a:lnTo>
                  <a:lnTo>
                    <a:pt x="816769" y="192881"/>
                  </a:lnTo>
                  <a:lnTo>
                    <a:pt x="812007" y="166687"/>
                  </a:lnTo>
                  <a:lnTo>
                    <a:pt x="790575" y="133350"/>
                  </a:lnTo>
                  <a:lnTo>
                    <a:pt x="750094" y="92868"/>
                  </a:lnTo>
                  <a:lnTo>
                    <a:pt x="709613" y="59531"/>
                  </a:lnTo>
                  <a:lnTo>
                    <a:pt x="697707" y="45243"/>
                  </a:lnTo>
                  <a:lnTo>
                    <a:pt x="690563" y="26193"/>
                  </a:lnTo>
                  <a:lnTo>
                    <a:pt x="695325" y="9525"/>
                  </a:lnTo>
                  <a:lnTo>
                    <a:pt x="714375" y="0"/>
                  </a:lnTo>
                  <a:lnTo>
                    <a:pt x="750094" y="2381"/>
                  </a:lnTo>
                  <a:lnTo>
                    <a:pt x="807244" y="21431"/>
                  </a:lnTo>
                  <a:lnTo>
                    <a:pt x="881063" y="50006"/>
                  </a:lnTo>
                  <a:lnTo>
                    <a:pt x="945357" y="76200"/>
                  </a:lnTo>
                  <a:lnTo>
                    <a:pt x="1007269" y="109537"/>
                  </a:lnTo>
                  <a:lnTo>
                    <a:pt x="1042988" y="128587"/>
                  </a:lnTo>
                  <a:lnTo>
                    <a:pt x="1088232" y="154781"/>
                  </a:lnTo>
                  <a:lnTo>
                    <a:pt x="1133475" y="190500"/>
                  </a:lnTo>
                  <a:lnTo>
                    <a:pt x="1162050" y="221456"/>
                  </a:lnTo>
                  <a:lnTo>
                    <a:pt x="1173957" y="242887"/>
                  </a:lnTo>
                  <a:lnTo>
                    <a:pt x="1173957" y="261937"/>
                  </a:lnTo>
                  <a:lnTo>
                    <a:pt x="1154907" y="276225"/>
                  </a:lnTo>
                  <a:lnTo>
                    <a:pt x="1114425" y="290512"/>
                  </a:lnTo>
                  <a:lnTo>
                    <a:pt x="1078707" y="311943"/>
                  </a:lnTo>
                  <a:lnTo>
                    <a:pt x="1031082" y="350043"/>
                  </a:lnTo>
                  <a:lnTo>
                    <a:pt x="945357" y="428625"/>
                  </a:lnTo>
                  <a:lnTo>
                    <a:pt x="814388" y="519112"/>
                  </a:lnTo>
                  <a:lnTo>
                    <a:pt x="602457" y="647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361B179A-ABA9-4C57-BFB8-30C4ED75AB4C}"/>
                </a:ext>
              </a:extLst>
            </p:cNvPr>
            <p:cNvSpPr/>
            <p:nvPr/>
          </p:nvSpPr>
          <p:spPr>
            <a:xfrm>
              <a:off x="7153275" y="4760913"/>
              <a:ext cx="769938" cy="831850"/>
            </a:xfrm>
            <a:custGeom>
              <a:avLst/>
              <a:gdLst>
                <a:gd name="connsiteX0" fmla="*/ 359569 w 769144"/>
                <a:gd name="connsiteY0" fmla="*/ 488156 h 833437"/>
                <a:gd name="connsiteX1" fmla="*/ 202406 w 769144"/>
                <a:gd name="connsiteY1" fmla="*/ 292894 h 833437"/>
                <a:gd name="connsiteX2" fmla="*/ 83344 w 769144"/>
                <a:gd name="connsiteY2" fmla="*/ 150019 h 833437"/>
                <a:gd name="connsiteX3" fmla="*/ 19050 w 769144"/>
                <a:gd name="connsiteY3" fmla="*/ 73819 h 833437"/>
                <a:gd name="connsiteX4" fmla="*/ 7144 w 769144"/>
                <a:gd name="connsiteY4" fmla="*/ 50006 h 833437"/>
                <a:gd name="connsiteX5" fmla="*/ 0 w 769144"/>
                <a:gd name="connsiteY5" fmla="*/ 26194 h 833437"/>
                <a:gd name="connsiteX6" fmla="*/ 4763 w 769144"/>
                <a:gd name="connsiteY6" fmla="*/ 9525 h 833437"/>
                <a:gd name="connsiteX7" fmla="*/ 23813 w 769144"/>
                <a:gd name="connsiteY7" fmla="*/ 0 h 833437"/>
                <a:gd name="connsiteX8" fmla="*/ 57150 w 769144"/>
                <a:gd name="connsiteY8" fmla="*/ 7144 h 833437"/>
                <a:gd name="connsiteX9" fmla="*/ 190500 w 769144"/>
                <a:gd name="connsiteY9" fmla="*/ 92869 h 833437"/>
                <a:gd name="connsiteX10" fmla="*/ 326231 w 769144"/>
                <a:gd name="connsiteY10" fmla="*/ 180975 h 833437"/>
                <a:gd name="connsiteX11" fmla="*/ 471488 w 769144"/>
                <a:gd name="connsiteY11" fmla="*/ 266700 h 833437"/>
                <a:gd name="connsiteX12" fmla="*/ 631031 w 769144"/>
                <a:gd name="connsiteY12" fmla="*/ 364331 h 833437"/>
                <a:gd name="connsiteX13" fmla="*/ 647700 w 769144"/>
                <a:gd name="connsiteY13" fmla="*/ 385762 h 833437"/>
                <a:gd name="connsiteX14" fmla="*/ 688181 w 769144"/>
                <a:gd name="connsiteY14" fmla="*/ 473869 h 833437"/>
                <a:gd name="connsiteX15" fmla="*/ 702469 w 769144"/>
                <a:gd name="connsiteY15" fmla="*/ 504825 h 833437"/>
                <a:gd name="connsiteX16" fmla="*/ 731044 w 769144"/>
                <a:gd name="connsiteY16" fmla="*/ 581025 h 833437"/>
                <a:gd name="connsiteX17" fmla="*/ 747713 w 769144"/>
                <a:gd name="connsiteY17" fmla="*/ 640556 h 833437"/>
                <a:gd name="connsiteX18" fmla="*/ 759619 w 769144"/>
                <a:gd name="connsiteY18" fmla="*/ 681037 h 833437"/>
                <a:gd name="connsiteX19" fmla="*/ 766763 w 769144"/>
                <a:gd name="connsiteY19" fmla="*/ 723900 h 833437"/>
                <a:gd name="connsiteX20" fmla="*/ 769144 w 769144"/>
                <a:gd name="connsiteY20" fmla="*/ 766762 h 833437"/>
                <a:gd name="connsiteX21" fmla="*/ 762000 w 769144"/>
                <a:gd name="connsiteY21" fmla="*/ 804862 h 833437"/>
                <a:gd name="connsiteX22" fmla="*/ 745331 w 769144"/>
                <a:gd name="connsiteY22" fmla="*/ 823912 h 833437"/>
                <a:gd name="connsiteX23" fmla="*/ 719138 w 769144"/>
                <a:gd name="connsiteY23" fmla="*/ 833437 h 833437"/>
                <a:gd name="connsiteX24" fmla="*/ 681038 w 769144"/>
                <a:gd name="connsiteY24" fmla="*/ 828675 h 833437"/>
                <a:gd name="connsiteX25" fmla="*/ 638175 w 769144"/>
                <a:gd name="connsiteY25" fmla="*/ 816769 h 833437"/>
                <a:gd name="connsiteX26" fmla="*/ 619125 w 769144"/>
                <a:gd name="connsiteY26" fmla="*/ 800100 h 833437"/>
                <a:gd name="connsiteX27" fmla="*/ 359569 w 769144"/>
                <a:gd name="connsiteY27" fmla="*/ 488156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9144" h="833437">
                  <a:moveTo>
                    <a:pt x="359569" y="488156"/>
                  </a:moveTo>
                  <a:lnTo>
                    <a:pt x="202406" y="292894"/>
                  </a:lnTo>
                  <a:lnTo>
                    <a:pt x="83344" y="150019"/>
                  </a:lnTo>
                  <a:lnTo>
                    <a:pt x="19050" y="73819"/>
                  </a:lnTo>
                  <a:lnTo>
                    <a:pt x="7144" y="50006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7150" y="7144"/>
                  </a:lnTo>
                  <a:lnTo>
                    <a:pt x="190500" y="92869"/>
                  </a:lnTo>
                  <a:lnTo>
                    <a:pt x="326231" y="180975"/>
                  </a:lnTo>
                  <a:lnTo>
                    <a:pt x="471488" y="266700"/>
                  </a:lnTo>
                  <a:lnTo>
                    <a:pt x="631031" y="364331"/>
                  </a:lnTo>
                  <a:lnTo>
                    <a:pt x="647700" y="385762"/>
                  </a:lnTo>
                  <a:lnTo>
                    <a:pt x="688181" y="473869"/>
                  </a:lnTo>
                  <a:lnTo>
                    <a:pt x="702469" y="504825"/>
                  </a:lnTo>
                  <a:lnTo>
                    <a:pt x="731044" y="581025"/>
                  </a:lnTo>
                  <a:lnTo>
                    <a:pt x="747713" y="640556"/>
                  </a:lnTo>
                  <a:lnTo>
                    <a:pt x="759619" y="681037"/>
                  </a:lnTo>
                  <a:lnTo>
                    <a:pt x="766763" y="723900"/>
                  </a:lnTo>
                  <a:lnTo>
                    <a:pt x="769144" y="766762"/>
                  </a:lnTo>
                  <a:lnTo>
                    <a:pt x="762000" y="804862"/>
                  </a:lnTo>
                  <a:lnTo>
                    <a:pt x="745331" y="823912"/>
                  </a:lnTo>
                  <a:lnTo>
                    <a:pt x="719138" y="833437"/>
                  </a:lnTo>
                  <a:lnTo>
                    <a:pt x="681038" y="828675"/>
                  </a:lnTo>
                  <a:lnTo>
                    <a:pt x="638175" y="816769"/>
                  </a:lnTo>
                  <a:lnTo>
                    <a:pt x="619125" y="800100"/>
                  </a:lnTo>
                  <a:lnTo>
                    <a:pt x="359569" y="4881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605F2C6C-623F-4A1B-B8B7-BE20BBB08970}"/>
                </a:ext>
              </a:extLst>
            </p:cNvPr>
            <p:cNvSpPr/>
            <p:nvPr/>
          </p:nvSpPr>
          <p:spPr>
            <a:xfrm>
              <a:off x="4522789" y="1924051"/>
              <a:ext cx="590550" cy="995363"/>
            </a:xfrm>
            <a:custGeom>
              <a:avLst/>
              <a:gdLst>
                <a:gd name="connsiteX0" fmla="*/ 123825 w 590550"/>
                <a:gd name="connsiteY0" fmla="*/ 573881 h 995363"/>
                <a:gd name="connsiteX1" fmla="*/ 214312 w 590550"/>
                <a:gd name="connsiteY1" fmla="*/ 340519 h 995363"/>
                <a:gd name="connsiteX2" fmla="*/ 276225 w 590550"/>
                <a:gd name="connsiteY2" fmla="*/ 169069 h 995363"/>
                <a:gd name="connsiteX3" fmla="*/ 295275 w 590550"/>
                <a:gd name="connsiteY3" fmla="*/ 116681 h 995363"/>
                <a:gd name="connsiteX4" fmla="*/ 297656 w 590550"/>
                <a:gd name="connsiteY4" fmla="*/ 90488 h 995363"/>
                <a:gd name="connsiteX5" fmla="*/ 295275 w 590550"/>
                <a:gd name="connsiteY5" fmla="*/ 71438 h 995363"/>
                <a:gd name="connsiteX6" fmla="*/ 233362 w 590550"/>
                <a:gd name="connsiteY6" fmla="*/ 0 h 995363"/>
                <a:gd name="connsiteX7" fmla="*/ 581025 w 590550"/>
                <a:gd name="connsiteY7" fmla="*/ 111919 h 995363"/>
                <a:gd name="connsiteX8" fmla="*/ 590550 w 590550"/>
                <a:gd name="connsiteY8" fmla="*/ 130969 h 995363"/>
                <a:gd name="connsiteX9" fmla="*/ 576262 w 590550"/>
                <a:gd name="connsiteY9" fmla="*/ 157163 h 995363"/>
                <a:gd name="connsiteX10" fmla="*/ 523875 w 590550"/>
                <a:gd name="connsiteY10" fmla="*/ 235744 h 995363"/>
                <a:gd name="connsiteX11" fmla="*/ 438150 w 590550"/>
                <a:gd name="connsiteY11" fmla="*/ 378619 h 995363"/>
                <a:gd name="connsiteX12" fmla="*/ 340519 w 590550"/>
                <a:gd name="connsiteY12" fmla="*/ 550069 h 995363"/>
                <a:gd name="connsiteX13" fmla="*/ 221456 w 590550"/>
                <a:gd name="connsiteY13" fmla="*/ 762000 h 995363"/>
                <a:gd name="connsiteX14" fmla="*/ 88106 w 590550"/>
                <a:gd name="connsiteY14" fmla="*/ 995363 h 995363"/>
                <a:gd name="connsiteX15" fmla="*/ 0 w 590550"/>
                <a:gd name="connsiteY15" fmla="*/ 907256 h 995363"/>
                <a:gd name="connsiteX16" fmla="*/ 64294 w 590550"/>
                <a:gd name="connsiteY16" fmla="*/ 731044 h 995363"/>
                <a:gd name="connsiteX17" fmla="*/ 123825 w 590550"/>
                <a:gd name="connsiteY17" fmla="*/ 5738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0550" h="995363">
                  <a:moveTo>
                    <a:pt x="123825" y="573881"/>
                  </a:moveTo>
                  <a:lnTo>
                    <a:pt x="214312" y="340519"/>
                  </a:lnTo>
                  <a:lnTo>
                    <a:pt x="276225" y="169069"/>
                  </a:lnTo>
                  <a:lnTo>
                    <a:pt x="295275" y="116681"/>
                  </a:lnTo>
                  <a:lnTo>
                    <a:pt x="297656" y="90488"/>
                  </a:lnTo>
                  <a:lnTo>
                    <a:pt x="295275" y="71438"/>
                  </a:lnTo>
                  <a:lnTo>
                    <a:pt x="233362" y="0"/>
                  </a:lnTo>
                  <a:lnTo>
                    <a:pt x="581025" y="111919"/>
                  </a:lnTo>
                  <a:lnTo>
                    <a:pt x="590550" y="130969"/>
                  </a:lnTo>
                  <a:lnTo>
                    <a:pt x="576262" y="157163"/>
                  </a:lnTo>
                  <a:lnTo>
                    <a:pt x="523875" y="235744"/>
                  </a:lnTo>
                  <a:lnTo>
                    <a:pt x="438150" y="378619"/>
                  </a:lnTo>
                  <a:lnTo>
                    <a:pt x="340519" y="550069"/>
                  </a:lnTo>
                  <a:lnTo>
                    <a:pt x="221456" y="762000"/>
                  </a:lnTo>
                  <a:lnTo>
                    <a:pt x="88106" y="995363"/>
                  </a:lnTo>
                  <a:lnTo>
                    <a:pt x="0" y="907256"/>
                  </a:lnTo>
                  <a:lnTo>
                    <a:pt x="64294" y="731044"/>
                  </a:lnTo>
                  <a:lnTo>
                    <a:pt x="123825" y="5738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C4A2EEC1-A4B3-4E9A-8675-64B4F0D2810B}"/>
                </a:ext>
              </a:extLst>
            </p:cNvPr>
            <p:cNvSpPr/>
            <p:nvPr/>
          </p:nvSpPr>
          <p:spPr>
            <a:xfrm>
              <a:off x="4491039" y="2830514"/>
              <a:ext cx="574675" cy="600075"/>
            </a:xfrm>
            <a:custGeom>
              <a:avLst/>
              <a:gdLst>
                <a:gd name="connsiteX0" fmla="*/ 316706 w 573881"/>
                <a:gd name="connsiteY0" fmla="*/ 457200 h 600075"/>
                <a:gd name="connsiteX1" fmla="*/ 297656 w 573881"/>
                <a:gd name="connsiteY1" fmla="*/ 392907 h 600075"/>
                <a:gd name="connsiteX2" fmla="*/ 273843 w 573881"/>
                <a:gd name="connsiteY2" fmla="*/ 347663 h 600075"/>
                <a:gd name="connsiteX3" fmla="*/ 235743 w 573881"/>
                <a:gd name="connsiteY3" fmla="*/ 295275 h 600075"/>
                <a:gd name="connsiteX4" fmla="*/ 195262 w 573881"/>
                <a:gd name="connsiteY4" fmla="*/ 250032 h 600075"/>
                <a:gd name="connsiteX5" fmla="*/ 111918 w 573881"/>
                <a:gd name="connsiteY5" fmla="*/ 166688 h 600075"/>
                <a:gd name="connsiteX6" fmla="*/ 52387 w 573881"/>
                <a:gd name="connsiteY6" fmla="*/ 109538 h 600075"/>
                <a:gd name="connsiteX7" fmla="*/ 19050 w 573881"/>
                <a:gd name="connsiteY7" fmla="*/ 73819 h 600075"/>
                <a:gd name="connsiteX8" fmla="*/ 4762 w 573881"/>
                <a:gd name="connsiteY8" fmla="*/ 50007 h 600075"/>
                <a:gd name="connsiteX9" fmla="*/ 0 w 573881"/>
                <a:gd name="connsiteY9" fmla="*/ 26194 h 600075"/>
                <a:gd name="connsiteX10" fmla="*/ 4762 w 573881"/>
                <a:gd name="connsiteY10" fmla="*/ 9525 h 600075"/>
                <a:gd name="connsiteX11" fmla="*/ 21431 w 573881"/>
                <a:gd name="connsiteY11" fmla="*/ 0 h 600075"/>
                <a:gd name="connsiteX12" fmla="*/ 64293 w 573881"/>
                <a:gd name="connsiteY12" fmla="*/ 0 h 600075"/>
                <a:gd name="connsiteX13" fmla="*/ 140493 w 573881"/>
                <a:gd name="connsiteY13" fmla="*/ 33338 h 600075"/>
                <a:gd name="connsiteX14" fmla="*/ 209550 w 573881"/>
                <a:gd name="connsiteY14" fmla="*/ 88107 h 600075"/>
                <a:gd name="connsiteX15" fmla="*/ 292893 w 573881"/>
                <a:gd name="connsiteY15" fmla="*/ 161925 h 600075"/>
                <a:gd name="connsiteX16" fmla="*/ 366712 w 573881"/>
                <a:gd name="connsiteY16" fmla="*/ 235744 h 600075"/>
                <a:gd name="connsiteX17" fmla="*/ 431006 w 573881"/>
                <a:gd name="connsiteY17" fmla="*/ 302419 h 600075"/>
                <a:gd name="connsiteX18" fmla="*/ 481012 w 573881"/>
                <a:gd name="connsiteY18" fmla="*/ 366713 h 600075"/>
                <a:gd name="connsiteX19" fmla="*/ 526256 w 573881"/>
                <a:gd name="connsiteY19" fmla="*/ 445294 h 600075"/>
                <a:gd name="connsiteX20" fmla="*/ 552450 w 573881"/>
                <a:gd name="connsiteY20" fmla="*/ 511969 h 600075"/>
                <a:gd name="connsiteX21" fmla="*/ 573881 w 573881"/>
                <a:gd name="connsiteY21" fmla="*/ 583407 h 600075"/>
                <a:gd name="connsiteX22" fmla="*/ 342900 w 573881"/>
                <a:gd name="connsiteY22" fmla="*/ 600075 h 600075"/>
                <a:gd name="connsiteX23" fmla="*/ 338137 w 573881"/>
                <a:gd name="connsiteY23" fmla="*/ 535782 h 600075"/>
                <a:gd name="connsiteX24" fmla="*/ 316706 w 573881"/>
                <a:gd name="connsiteY24" fmla="*/ 4572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881" h="600075">
                  <a:moveTo>
                    <a:pt x="316706" y="457200"/>
                  </a:moveTo>
                  <a:lnTo>
                    <a:pt x="297656" y="392907"/>
                  </a:lnTo>
                  <a:lnTo>
                    <a:pt x="273843" y="347663"/>
                  </a:lnTo>
                  <a:lnTo>
                    <a:pt x="235743" y="295275"/>
                  </a:lnTo>
                  <a:lnTo>
                    <a:pt x="195262" y="250032"/>
                  </a:lnTo>
                  <a:lnTo>
                    <a:pt x="111918" y="166688"/>
                  </a:lnTo>
                  <a:lnTo>
                    <a:pt x="52387" y="109538"/>
                  </a:lnTo>
                  <a:lnTo>
                    <a:pt x="19050" y="73819"/>
                  </a:lnTo>
                  <a:lnTo>
                    <a:pt x="4762" y="50007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4293" y="0"/>
                  </a:lnTo>
                  <a:lnTo>
                    <a:pt x="140493" y="33338"/>
                  </a:lnTo>
                  <a:lnTo>
                    <a:pt x="209550" y="88107"/>
                  </a:lnTo>
                  <a:lnTo>
                    <a:pt x="292893" y="161925"/>
                  </a:lnTo>
                  <a:lnTo>
                    <a:pt x="366712" y="235744"/>
                  </a:lnTo>
                  <a:lnTo>
                    <a:pt x="431006" y="302419"/>
                  </a:lnTo>
                  <a:lnTo>
                    <a:pt x="481012" y="366713"/>
                  </a:lnTo>
                  <a:lnTo>
                    <a:pt x="526256" y="445294"/>
                  </a:lnTo>
                  <a:lnTo>
                    <a:pt x="552450" y="511969"/>
                  </a:lnTo>
                  <a:lnTo>
                    <a:pt x="573881" y="583407"/>
                  </a:lnTo>
                  <a:lnTo>
                    <a:pt x="342900" y="600075"/>
                  </a:lnTo>
                  <a:lnTo>
                    <a:pt x="338137" y="535782"/>
                  </a:lnTo>
                  <a:lnTo>
                    <a:pt x="316706" y="457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6C1B227E-ABAA-49B1-A944-1984499F014F}"/>
                </a:ext>
              </a:extLst>
            </p:cNvPr>
            <p:cNvSpPr/>
            <p:nvPr/>
          </p:nvSpPr>
          <p:spPr>
            <a:xfrm>
              <a:off x="4684714" y="3376614"/>
              <a:ext cx="400050" cy="833437"/>
            </a:xfrm>
            <a:custGeom>
              <a:avLst/>
              <a:gdLst>
                <a:gd name="connsiteX0" fmla="*/ 135731 w 400050"/>
                <a:gd name="connsiteY0" fmla="*/ 345281 h 833437"/>
                <a:gd name="connsiteX1" fmla="*/ 145256 w 400050"/>
                <a:gd name="connsiteY1" fmla="*/ 273843 h 833437"/>
                <a:gd name="connsiteX2" fmla="*/ 152400 w 400050"/>
                <a:gd name="connsiteY2" fmla="*/ 200025 h 833437"/>
                <a:gd name="connsiteX3" fmla="*/ 154781 w 400050"/>
                <a:gd name="connsiteY3" fmla="*/ 140493 h 833437"/>
                <a:gd name="connsiteX4" fmla="*/ 152400 w 400050"/>
                <a:gd name="connsiteY4" fmla="*/ 78581 h 833437"/>
                <a:gd name="connsiteX5" fmla="*/ 147637 w 400050"/>
                <a:gd name="connsiteY5" fmla="*/ 21431 h 833437"/>
                <a:gd name="connsiteX6" fmla="*/ 369094 w 400050"/>
                <a:gd name="connsiteY6" fmla="*/ 0 h 833437"/>
                <a:gd name="connsiteX7" fmla="*/ 385762 w 400050"/>
                <a:gd name="connsiteY7" fmla="*/ 59531 h 833437"/>
                <a:gd name="connsiteX8" fmla="*/ 390525 w 400050"/>
                <a:gd name="connsiteY8" fmla="*/ 97631 h 833437"/>
                <a:gd name="connsiteX9" fmla="*/ 397669 w 400050"/>
                <a:gd name="connsiteY9" fmla="*/ 166687 h 833437"/>
                <a:gd name="connsiteX10" fmla="*/ 400050 w 400050"/>
                <a:gd name="connsiteY10" fmla="*/ 264318 h 833437"/>
                <a:gd name="connsiteX11" fmla="*/ 395287 w 400050"/>
                <a:gd name="connsiteY11" fmla="*/ 338137 h 833437"/>
                <a:gd name="connsiteX12" fmla="*/ 385762 w 400050"/>
                <a:gd name="connsiteY12" fmla="*/ 402431 h 833437"/>
                <a:gd name="connsiteX13" fmla="*/ 364331 w 400050"/>
                <a:gd name="connsiteY13" fmla="*/ 469106 h 833437"/>
                <a:gd name="connsiteX14" fmla="*/ 335756 w 400050"/>
                <a:gd name="connsiteY14" fmla="*/ 538162 h 833437"/>
                <a:gd name="connsiteX15" fmla="*/ 302419 w 400050"/>
                <a:gd name="connsiteY15" fmla="*/ 602456 h 833437"/>
                <a:gd name="connsiteX16" fmla="*/ 252412 w 400050"/>
                <a:gd name="connsiteY16" fmla="*/ 671512 h 833437"/>
                <a:gd name="connsiteX17" fmla="*/ 207169 w 400050"/>
                <a:gd name="connsiteY17" fmla="*/ 719137 h 833437"/>
                <a:gd name="connsiteX18" fmla="*/ 145256 w 400050"/>
                <a:gd name="connsiteY18" fmla="*/ 771525 h 833437"/>
                <a:gd name="connsiteX19" fmla="*/ 102394 w 400050"/>
                <a:gd name="connsiteY19" fmla="*/ 802481 h 833437"/>
                <a:gd name="connsiteX20" fmla="*/ 76200 w 400050"/>
                <a:gd name="connsiteY20" fmla="*/ 819150 h 833437"/>
                <a:gd name="connsiteX21" fmla="*/ 40481 w 400050"/>
                <a:gd name="connsiteY21" fmla="*/ 831056 h 833437"/>
                <a:gd name="connsiteX22" fmla="*/ 14287 w 400050"/>
                <a:gd name="connsiteY22" fmla="*/ 833437 h 833437"/>
                <a:gd name="connsiteX23" fmla="*/ 4762 w 400050"/>
                <a:gd name="connsiteY23" fmla="*/ 833437 h 833437"/>
                <a:gd name="connsiteX24" fmla="*/ 0 w 400050"/>
                <a:gd name="connsiteY24" fmla="*/ 507206 h 833437"/>
                <a:gd name="connsiteX25" fmla="*/ 33337 w 400050"/>
                <a:gd name="connsiteY25" fmla="*/ 492918 h 833437"/>
                <a:gd name="connsiteX26" fmla="*/ 69056 w 400050"/>
                <a:gd name="connsiteY26" fmla="*/ 469106 h 833437"/>
                <a:gd name="connsiteX27" fmla="*/ 92869 w 400050"/>
                <a:gd name="connsiteY27" fmla="*/ 445293 h 833437"/>
                <a:gd name="connsiteX28" fmla="*/ 114300 w 400050"/>
                <a:gd name="connsiteY28" fmla="*/ 416718 h 833437"/>
                <a:gd name="connsiteX29" fmla="*/ 135731 w 400050"/>
                <a:gd name="connsiteY29" fmla="*/ 345281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833437">
                  <a:moveTo>
                    <a:pt x="135731" y="345281"/>
                  </a:moveTo>
                  <a:lnTo>
                    <a:pt x="145256" y="273843"/>
                  </a:lnTo>
                  <a:lnTo>
                    <a:pt x="152400" y="200025"/>
                  </a:lnTo>
                  <a:cubicBezTo>
                    <a:pt x="153194" y="180181"/>
                    <a:pt x="153987" y="160337"/>
                    <a:pt x="154781" y="140493"/>
                  </a:cubicBezTo>
                  <a:cubicBezTo>
                    <a:pt x="153987" y="119856"/>
                    <a:pt x="153194" y="99218"/>
                    <a:pt x="152400" y="78581"/>
                  </a:cubicBezTo>
                  <a:lnTo>
                    <a:pt x="147637" y="21431"/>
                  </a:lnTo>
                  <a:lnTo>
                    <a:pt x="369094" y="0"/>
                  </a:lnTo>
                  <a:lnTo>
                    <a:pt x="385762" y="59531"/>
                  </a:lnTo>
                  <a:lnTo>
                    <a:pt x="390525" y="97631"/>
                  </a:lnTo>
                  <a:lnTo>
                    <a:pt x="397669" y="166687"/>
                  </a:lnTo>
                  <a:cubicBezTo>
                    <a:pt x="398463" y="199231"/>
                    <a:pt x="399256" y="231774"/>
                    <a:pt x="400050" y="264318"/>
                  </a:cubicBezTo>
                  <a:lnTo>
                    <a:pt x="395287" y="338137"/>
                  </a:lnTo>
                  <a:lnTo>
                    <a:pt x="385762" y="402431"/>
                  </a:lnTo>
                  <a:lnTo>
                    <a:pt x="364331" y="469106"/>
                  </a:lnTo>
                  <a:lnTo>
                    <a:pt x="335756" y="538162"/>
                  </a:lnTo>
                  <a:lnTo>
                    <a:pt x="302419" y="602456"/>
                  </a:lnTo>
                  <a:lnTo>
                    <a:pt x="252412" y="671512"/>
                  </a:lnTo>
                  <a:lnTo>
                    <a:pt x="207169" y="719137"/>
                  </a:lnTo>
                  <a:lnTo>
                    <a:pt x="145256" y="771525"/>
                  </a:lnTo>
                  <a:lnTo>
                    <a:pt x="102394" y="802481"/>
                  </a:lnTo>
                  <a:lnTo>
                    <a:pt x="76200" y="819150"/>
                  </a:lnTo>
                  <a:lnTo>
                    <a:pt x="40481" y="831056"/>
                  </a:lnTo>
                  <a:lnTo>
                    <a:pt x="14287" y="833437"/>
                  </a:lnTo>
                  <a:lnTo>
                    <a:pt x="4762" y="833437"/>
                  </a:lnTo>
                  <a:cubicBezTo>
                    <a:pt x="3175" y="724693"/>
                    <a:pt x="1587" y="615950"/>
                    <a:pt x="0" y="507206"/>
                  </a:cubicBezTo>
                  <a:lnTo>
                    <a:pt x="33337" y="492918"/>
                  </a:lnTo>
                  <a:lnTo>
                    <a:pt x="69056" y="469106"/>
                  </a:lnTo>
                  <a:lnTo>
                    <a:pt x="92869" y="445293"/>
                  </a:lnTo>
                  <a:lnTo>
                    <a:pt x="114300" y="416718"/>
                  </a:lnTo>
                  <a:cubicBezTo>
                    <a:pt x="126491" y="385021"/>
                    <a:pt x="126206" y="396818"/>
                    <a:pt x="135731" y="345281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CA82B5B8-926A-4B8A-BCCA-6A6CBF99209B}"/>
                </a:ext>
              </a:extLst>
            </p:cNvPr>
            <p:cNvSpPr/>
            <p:nvPr/>
          </p:nvSpPr>
          <p:spPr>
            <a:xfrm>
              <a:off x="4338639" y="3871914"/>
              <a:ext cx="377825" cy="338137"/>
            </a:xfrm>
            <a:custGeom>
              <a:avLst/>
              <a:gdLst>
                <a:gd name="connsiteX0" fmla="*/ 190500 w 378618"/>
                <a:gd name="connsiteY0" fmla="*/ 28575 h 338137"/>
                <a:gd name="connsiteX1" fmla="*/ 269081 w 378618"/>
                <a:gd name="connsiteY1" fmla="*/ 30956 h 338137"/>
                <a:gd name="connsiteX2" fmla="*/ 295275 w 378618"/>
                <a:gd name="connsiteY2" fmla="*/ 26193 h 338137"/>
                <a:gd name="connsiteX3" fmla="*/ 319087 w 378618"/>
                <a:gd name="connsiteY3" fmla="*/ 23812 h 338137"/>
                <a:gd name="connsiteX4" fmla="*/ 347662 w 378618"/>
                <a:gd name="connsiteY4" fmla="*/ 14287 h 338137"/>
                <a:gd name="connsiteX5" fmla="*/ 373856 w 378618"/>
                <a:gd name="connsiteY5" fmla="*/ 0 h 338137"/>
                <a:gd name="connsiteX6" fmla="*/ 378618 w 378618"/>
                <a:gd name="connsiteY6" fmla="*/ 335756 h 338137"/>
                <a:gd name="connsiteX7" fmla="*/ 340518 w 378618"/>
                <a:gd name="connsiteY7" fmla="*/ 338137 h 338137"/>
                <a:gd name="connsiteX8" fmla="*/ 302418 w 378618"/>
                <a:gd name="connsiteY8" fmla="*/ 328612 h 338137"/>
                <a:gd name="connsiteX9" fmla="*/ 283368 w 378618"/>
                <a:gd name="connsiteY9" fmla="*/ 307181 h 338137"/>
                <a:gd name="connsiteX10" fmla="*/ 257175 w 378618"/>
                <a:gd name="connsiteY10" fmla="*/ 266700 h 338137"/>
                <a:gd name="connsiteX11" fmla="*/ 226218 w 378618"/>
                <a:gd name="connsiteY11" fmla="*/ 221456 h 338137"/>
                <a:gd name="connsiteX12" fmla="*/ 180975 w 378618"/>
                <a:gd name="connsiteY12" fmla="*/ 173831 h 338137"/>
                <a:gd name="connsiteX13" fmla="*/ 145256 w 378618"/>
                <a:gd name="connsiteY13" fmla="*/ 145256 h 338137"/>
                <a:gd name="connsiteX14" fmla="*/ 102393 w 378618"/>
                <a:gd name="connsiteY14" fmla="*/ 114300 h 338137"/>
                <a:gd name="connsiteX15" fmla="*/ 61912 w 378618"/>
                <a:gd name="connsiteY15" fmla="*/ 90487 h 338137"/>
                <a:gd name="connsiteX16" fmla="*/ 33337 w 378618"/>
                <a:gd name="connsiteY16" fmla="*/ 80962 h 338137"/>
                <a:gd name="connsiteX17" fmla="*/ 4762 w 378618"/>
                <a:gd name="connsiteY17" fmla="*/ 69056 h 338137"/>
                <a:gd name="connsiteX18" fmla="*/ 0 w 378618"/>
                <a:gd name="connsiteY18" fmla="*/ 54768 h 338137"/>
                <a:gd name="connsiteX19" fmla="*/ 0 w 378618"/>
                <a:gd name="connsiteY19" fmla="*/ 42862 h 338137"/>
                <a:gd name="connsiteX20" fmla="*/ 4762 w 378618"/>
                <a:gd name="connsiteY20" fmla="*/ 33337 h 338137"/>
                <a:gd name="connsiteX21" fmla="*/ 19050 w 378618"/>
                <a:gd name="connsiteY21" fmla="*/ 23812 h 338137"/>
                <a:gd name="connsiteX22" fmla="*/ 59531 w 378618"/>
                <a:gd name="connsiteY22" fmla="*/ 23812 h 338137"/>
                <a:gd name="connsiteX23" fmla="*/ 190500 w 378618"/>
                <a:gd name="connsiteY23" fmla="*/ 2857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618" h="338137">
                  <a:moveTo>
                    <a:pt x="190500" y="28575"/>
                  </a:moveTo>
                  <a:lnTo>
                    <a:pt x="269081" y="30956"/>
                  </a:lnTo>
                  <a:lnTo>
                    <a:pt x="295275" y="26193"/>
                  </a:lnTo>
                  <a:lnTo>
                    <a:pt x="319087" y="23812"/>
                  </a:lnTo>
                  <a:lnTo>
                    <a:pt x="347662" y="14287"/>
                  </a:lnTo>
                  <a:lnTo>
                    <a:pt x="373856" y="0"/>
                  </a:lnTo>
                  <a:cubicBezTo>
                    <a:pt x="375443" y="111919"/>
                    <a:pt x="377031" y="223837"/>
                    <a:pt x="378618" y="335756"/>
                  </a:cubicBezTo>
                  <a:lnTo>
                    <a:pt x="340518" y="338137"/>
                  </a:lnTo>
                  <a:lnTo>
                    <a:pt x="302418" y="328612"/>
                  </a:lnTo>
                  <a:lnTo>
                    <a:pt x="283368" y="307181"/>
                  </a:lnTo>
                  <a:lnTo>
                    <a:pt x="257175" y="266700"/>
                  </a:lnTo>
                  <a:lnTo>
                    <a:pt x="226218" y="221456"/>
                  </a:lnTo>
                  <a:lnTo>
                    <a:pt x="180975" y="173831"/>
                  </a:lnTo>
                  <a:lnTo>
                    <a:pt x="145256" y="145256"/>
                  </a:lnTo>
                  <a:lnTo>
                    <a:pt x="102393" y="114300"/>
                  </a:lnTo>
                  <a:lnTo>
                    <a:pt x="61912" y="90487"/>
                  </a:lnTo>
                  <a:lnTo>
                    <a:pt x="33337" y="80962"/>
                  </a:lnTo>
                  <a:lnTo>
                    <a:pt x="4762" y="69056"/>
                  </a:lnTo>
                  <a:lnTo>
                    <a:pt x="0" y="54768"/>
                  </a:lnTo>
                  <a:lnTo>
                    <a:pt x="0" y="42862"/>
                  </a:lnTo>
                  <a:lnTo>
                    <a:pt x="4762" y="33337"/>
                  </a:lnTo>
                  <a:lnTo>
                    <a:pt x="19050" y="23812"/>
                  </a:lnTo>
                  <a:lnTo>
                    <a:pt x="59531" y="23812"/>
                  </a:lnTo>
                  <a:lnTo>
                    <a:pt x="190500" y="28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4">
              <a:extLst>
                <a:ext uri="{FF2B5EF4-FFF2-40B4-BE49-F238E27FC236}">
                  <a16:creationId xmlns:a16="http://schemas.microsoft.com/office/drawing/2014/main" id="{B0CBC2E1-CFC9-41D6-8209-014AAB95568A}"/>
                </a:ext>
              </a:extLst>
            </p:cNvPr>
            <p:cNvSpPr/>
            <p:nvPr/>
          </p:nvSpPr>
          <p:spPr>
            <a:xfrm rot="16200000">
              <a:off x="2023270" y="3682207"/>
              <a:ext cx="4052887" cy="412750"/>
            </a:xfrm>
            <a:custGeom>
              <a:avLst/>
              <a:gdLst>
                <a:gd name="connsiteX0" fmla="*/ 2206564 w 4053017"/>
                <a:gd name="connsiteY0" fmla="*/ 391885 h 413068"/>
                <a:gd name="connsiteX1" fmla="*/ 1475750 w 4053017"/>
                <a:gd name="connsiteY1" fmla="*/ 384824 h 413068"/>
                <a:gd name="connsiteX2" fmla="*/ 790833 w 4053017"/>
                <a:gd name="connsiteY2" fmla="*/ 374233 h 413068"/>
                <a:gd name="connsiteX3" fmla="*/ 441313 w 4053017"/>
                <a:gd name="connsiteY3" fmla="*/ 370702 h 413068"/>
                <a:gd name="connsiteX4" fmla="*/ 395417 w 4053017"/>
                <a:gd name="connsiteY4" fmla="*/ 370702 h 413068"/>
                <a:gd name="connsiteX5" fmla="*/ 321276 w 4053017"/>
                <a:gd name="connsiteY5" fmla="*/ 377763 h 413068"/>
                <a:gd name="connsiteX6" fmla="*/ 271849 w 4053017"/>
                <a:gd name="connsiteY6" fmla="*/ 388355 h 413068"/>
                <a:gd name="connsiteX7" fmla="*/ 240074 w 4053017"/>
                <a:gd name="connsiteY7" fmla="*/ 391885 h 413068"/>
                <a:gd name="connsiteX8" fmla="*/ 187117 w 4053017"/>
                <a:gd name="connsiteY8" fmla="*/ 377763 h 413068"/>
                <a:gd name="connsiteX9" fmla="*/ 49427 w 4053017"/>
                <a:gd name="connsiteY9" fmla="*/ 328336 h 413068"/>
                <a:gd name="connsiteX10" fmla="*/ 21183 w 4053017"/>
                <a:gd name="connsiteY10" fmla="*/ 310684 h 413068"/>
                <a:gd name="connsiteX11" fmla="*/ 7061 w 4053017"/>
                <a:gd name="connsiteY11" fmla="*/ 293031 h 413068"/>
                <a:gd name="connsiteX12" fmla="*/ 0 w 4053017"/>
                <a:gd name="connsiteY12" fmla="*/ 275379 h 413068"/>
                <a:gd name="connsiteX13" fmla="*/ 7061 w 4053017"/>
                <a:gd name="connsiteY13" fmla="*/ 247135 h 413068"/>
                <a:gd name="connsiteX14" fmla="*/ 31775 w 4053017"/>
                <a:gd name="connsiteY14" fmla="*/ 225952 h 413068"/>
                <a:gd name="connsiteX15" fmla="*/ 77671 w 4053017"/>
                <a:gd name="connsiteY15" fmla="*/ 190647 h 413068"/>
                <a:gd name="connsiteX16" fmla="*/ 155342 w 4053017"/>
                <a:gd name="connsiteY16" fmla="*/ 151811 h 413068"/>
                <a:gd name="connsiteX17" fmla="*/ 257727 w 4053017"/>
                <a:gd name="connsiteY17" fmla="*/ 116506 h 413068"/>
                <a:gd name="connsiteX18" fmla="*/ 384825 w 4053017"/>
                <a:gd name="connsiteY18" fmla="*/ 81201 h 413068"/>
                <a:gd name="connsiteX19" fmla="*/ 434252 w 4053017"/>
                <a:gd name="connsiteY19" fmla="*/ 91793 h 413068"/>
                <a:gd name="connsiteX20" fmla="*/ 515454 w 4053017"/>
                <a:gd name="connsiteY20" fmla="*/ 105915 h 413068"/>
                <a:gd name="connsiteX21" fmla="*/ 607247 w 4053017"/>
                <a:gd name="connsiteY21" fmla="*/ 120037 h 413068"/>
                <a:gd name="connsiteX22" fmla="*/ 723753 w 4053017"/>
                <a:gd name="connsiteY22" fmla="*/ 130628 h 413068"/>
                <a:gd name="connsiteX23" fmla="*/ 882626 w 4053017"/>
                <a:gd name="connsiteY23" fmla="*/ 144750 h 413068"/>
                <a:gd name="connsiteX24" fmla="*/ 1097986 w 4053017"/>
                <a:gd name="connsiteY24" fmla="*/ 158872 h 413068"/>
                <a:gd name="connsiteX25" fmla="*/ 1380427 w 4053017"/>
                <a:gd name="connsiteY25" fmla="*/ 165933 h 413068"/>
                <a:gd name="connsiteX26" fmla="*/ 1818209 w 4053017"/>
                <a:gd name="connsiteY26" fmla="*/ 169464 h 413068"/>
                <a:gd name="connsiteX27" fmla="*/ 2323071 w 4053017"/>
                <a:gd name="connsiteY27" fmla="*/ 169464 h 413068"/>
                <a:gd name="connsiteX28" fmla="*/ 3283367 w 4053017"/>
                <a:gd name="connsiteY28" fmla="*/ 169464 h 413068"/>
                <a:gd name="connsiteX29" fmla="*/ 3777637 w 4053017"/>
                <a:gd name="connsiteY29" fmla="*/ 169464 h 413068"/>
                <a:gd name="connsiteX30" fmla="*/ 3809412 w 4053017"/>
                <a:gd name="connsiteY30" fmla="*/ 162403 h 413068"/>
                <a:gd name="connsiteX31" fmla="*/ 3855308 w 4053017"/>
                <a:gd name="connsiteY31" fmla="*/ 134159 h 413068"/>
                <a:gd name="connsiteX32" fmla="*/ 3911796 w 4053017"/>
                <a:gd name="connsiteY32" fmla="*/ 88262 h 413068"/>
                <a:gd name="connsiteX33" fmla="*/ 3982406 w 4053017"/>
                <a:gd name="connsiteY33" fmla="*/ 17652 h 413068"/>
                <a:gd name="connsiteX34" fmla="*/ 4007120 w 4053017"/>
                <a:gd name="connsiteY34" fmla="*/ 3530 h 413068"/>
                <a:gd name="connsiteX35" fmla="*/ 4017712 w 4053017"/>
                <a:gd name="connsiteY35" fmla="*/ 0 h 413068"/>
                <a:gd name="connsiteX36" fmla="*/ 4031834 w 4053017"/>
                <a:gd name="connsiteY36" fmla="*/ 0 h 413068"/>
                <a:gd name="connsiteX37" fmla="*/ 4049486 w 4053017"/>
                <a:gd name="connsiteY37" fmla="*/ 3530 h 413068"/>
                <a:gd name="connsiteX38" fmla="*/ 4053017 w 4053017"/>
                <a:gd name="connsiteY38" fmla="*/ 17652 h 413068"/>
                <a:gd name="connsiteX39" fmla="*/ 4049486 w 4053017"/>
                <a:gd name="connsiteY39" fmla="*/ 63549 h 413068"/>
                <a:gd name="connsiteX40" fmla="*/ 4024773 w 4053017"/>
                <a:gd name="connsiteY40" fmla="*/ 183586 h 413068"/>
                <a:gd name="connsiteX41" fmla="*/ 3971815 w 4053017"/>
                <a:gd name="connsiteY41" fmla="*/ 391885 h 413068"/>
                <a:gd name="connsiteX42" fmla="*/ 3830595 w 4053017"/>
                <a:gd name="connsiteY42" fmla="*/ 413068 h 413068"/>
                <a:gd name="connsiteX43" fmla="*/ 3301020 w 4053017"/>
                <a:gd name="connsiteY43" fmla="*/ 406007 h 413068"/>
                <a:gd name="connsiteX44" fmla="*/ 2206564 w 4053017"/>
                <a:gd name="connsiteY44" fmla="*/ 391885 h 4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53017" h="413068">
                  <a:moveTo>
                    <a:pt x="2206564" y="391885"/>
                  </a:moveTo>
                  <a:lnTo>
                    <a:pt x="1475750" y="384824"/>
                  </a:lnTo>
                  <a:lnTo>
                    <a:pt x="790833" y="374233"/>
                  </a:lnTo>
                  <a:lnTo>
                    <a:pt x="441313" y="370702"/>
                  </a:lnTo>
                  <a:lnTo>
                    <a:pt x="395417" y="370702"/>
                  </a:lnTo>
                  <a:lnTo>
                    <a:pt x="321276" y="377763"/>
                  </a:lnTo>
                  <a:lnTo>
                    <a:pt x="271849" y="388355"/>
                  </a:lnTo>
                  <a:lnTo>
                    <a:pt x="240074" y="391885"/>
                  </a:lnTo>
                  <a:lnTo>
                    <a:pt x="187117" y="377763"/>
                  </a:lnTo>
                  <a:lnTo>
                    <a:pt x="49427" y="328336"/>
                  </a:lnTo>
                  <a:lnTo>
                    <a:pt x="21183" y="310684"/>
                  </a:lnTo>
                  <a:lnTo>
                    <a:pt x="7061" y="293031"/>
                  </a:lnTo>
                  <a:lnTo>
                    <a:pt x="0" y="275379"/>
                  </a:lnTo>
                  <a:lnTo>
                    <a:pt x="7061" y="247135"/>
                  </a:lnTo>
                  <a:lnTo>
                    <a:pt x="31775" y="225952"/>
                  </a:lnTo>
                  <a:lnTo>
                    <a:pt x="77671" y="190647"/>
                  </a:lnTo>
                  <a:lnTo>
                    <a:pt x="155342" y="151811"/>
                  </a:lnTo>
                  <a:lnTo>
                    <a:pt x="257727" y="116506"/>
                  </a:lnTo>
                  <a:lnTo>
                    <a:pt x="384825" y="81201"/>
                  </a:lnTo>
                  <a:lnTo>
                    <a:pt x="434252" y="91793"/>
                  </a:lnTo>
                  <a:lnTo>
                    <a:pt x="515454" y="105915"/>
                  </a:lnTo>
                  <a:lnTo>
                    <a:pt x="607247" y="120037"/>
                  </a:lnTo>
                  <a:lnTo>
                    <a:pt x="723753" y="130628"/>
                  </a:lnTo>
                  <a:lnTo>
                    <a:pt x="882626" y="144750"/>
                  </a:lnTo>
                  <a:lnTo>
                    <a:pt x="1097986" y="158872"/>
                  </a:lnTo>
                  <a:lnTo>
                    <a:pt x="1380427" y="165933"/>
                  </a:lnTo>
                  <a:lnTo>
                    <a:pt x="1818209" y="169464"/>
                  </a:lnTo>
                  <a:lnTo>
                    <a:pt x="2323071" y="169464"/>
                  </a:lnTo>
                  <a:lnTo>
                    <a:pt x="3283367" y="169464"/>
                  </a:lnTo>
                  <a:lnTo>
                    <a:pt x="3777637" y="169464"/>
                  </a:lnTo>
                  <a:lnTo>
                    <a:pt x="3809412" y="162403"/>
                  </a:lnTo>
                  <a:lnTo>
                    <a:pt x="3855308" y="134159"/>
                  </a:lnTo>
                  <a:lnTo>
                    <a:pt x="3911796" y="88262"/>
                  </a:lnTo>
                  <a:lnTo>
                    <a:pt x="3982406" y="17652"/>
                  </a:lnTo>
                  <a:lnTo>
                    <a:pt x="4007120" y="3530"/>
                  </a:lnTo>
                  <a:lnTo>
                    <a:pt x="4017712" y="0"/>
                  </a:lnTo>
                  <a:lnTo>
                    <a:pt x="4031834" y="0"/>
                  </a:lnTo>
                  <a:lnTo>
                    <a:pt x="4049486" y="3530"/>
                  </a:lnTo>
                  <a:lnTo>
                    <a:pt x="4053017" y="17652"/>
                  </a:lnTo>
                  <a:lnTo>
                    <a:pt x="4049486" y="63549"/>
                  </a:lnTo>
                  <a:lnTo>
                    <a:pt x="4024773" y="183586"/>
                  </a:lnTo>
                  <a:lnTo>
                    <a:pt x="3971815" y="391885"/>
                  </a:lnTo>
                  <a:lnTo>
                    <a:pt x="3830595" y="413068"/>
                  </a:lnTo>
                  <a:lnTo>
                    <a:pt x="3301020" y="406007"/>
                  </a:lnTo>
                  <a:lnTo>
                    <a:pt x="2206564" y="39188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F9BDD517-543D-4860-9C54-65148B7C4056}"/>
                </a:ext>
              </a:extLst>
            </p:cNvPr>
            <p:cNvSpPr/>
            <p:nvPr/>
          </p:nvSpPr>
          <p:spPr>
            <a:xfrm>
              <a:off x="5070475" y="1611314"/>
              <a:ext cx="833438" cy="1379537"/>
            </a:xfrm>
            <a:custGeom>
              <a:avLst/>
              <a:gdLst>
                <a:gd name="connsiteX0" fmla="*/ 688182 w 833438"/>
                <a:gd name="connsiteY0" fmla="*/ 500063 h 1378744"/>
                <a:gd name="connsiteX1" fmla="*/ 583407 w 833438"/>
                <a:gd name="connsiteY1" fmla="*/ 673894 h 1378744"/>
                <a:gd name="connsiteX2" fmla="*/ 550069 w 833438"/>
                <a:gd name="connsiteY2" fmla="*/ 719138 h 1378744"/>
                <a:gd name="connsiteX3" fmla="*/ 466725 w 833438"/>
                <a:gd name="connsiteY3" fmla="*/ 859632 h 1378744"/>
                <a:gd name="connsiteX4" fmla="*/ 409575 w 833438"/>
                <a:gd name="connsiteY4" fmla="*/ 952500 h 1378744"/>
                <a:gd name="connsiteX5" fmla="*/ 350044 w 833438"/>
                <a:gd name="connsiteY5" fmla="*/ 1038225 h 1378744"/>
                <a:gd name="connsiteX6" fmla="*/ 290513 w 833438"/>
                <a:gd name="connsiteY6" fmla="*/ 1116807 h 1378744"/>
                <a:gd name="connsiteX7" fmla="*/ 238125 w 833438"/>
                <a:gd name="connsiteY7" fmla="*/ 1171575 h 1378744"/>
                <a:gd name="connsiteX8" fmla="*/ 130969 w 833438"/>
                <a:gd name="connsiteY8" fmla="*/ 1278732 h 1378744"/>
                <a:gd name="connsiteX9" fmla="*/ 50007 w 833438"/>
                <a:gd name="connsiteY9" fmla="*/ 1359694 h 1378744"/>
                <a:gd name="connsiteX10" fmla="*/ 21432 w 833438"/>
                <a:gd name="connsiteY10" fmla="*/ 1378744 h 1378744"/>
                <a:gd name="connsiteX11" fmla="*/ 11907 w 833438"/>
                <a:gd name="connsiteY11" fmla="*/ 1376363 h 1378744"/>
                <a:gd name="connsiteX12" fmla="*/ 2382 w 833438"/>
                <a:gd name="connsiteY12" fmla="*/ 1371600 h 1378744"/>
                <a:gd name="connsiteX13" fmla="*/ 0 w 833438"/>
                <a:gd name="connsiteY13" fmla="*/ 1352550 h 1378744"/>
                <a:gd name="connsiteX14" fmla="*/ 19050 w 833438"/>
                <a:gd name="connsiteY14" fmla="*/ 1312069 h 1378744"/>
                <a:gd name="connsiteX15" fmla="*/ 95250 w 833438"/>
                <a:gd name="connsiteY15" fmla="*/ 1190625 h 1378744"/>
                <a:gd name="connsiteX16" fmla="*/ 157163 w 833438"/>
                <a:gd name="connsiteY16" fmla="*/ 1083469 h 1378744"/>
                <a:gd name="connsiteX17" fmla="*/ 223838 w 833438"/>
                <a:gd name="connsiteY17" fmla="*/ 959644 h 1378744"/>
                <a:gd name="connsiteX18" fmla="*/ 297657 w 833438"/>
                <a:gd name="connsiteY18" fmla="*/ 819150 h 1378744"/>
                <a:gd name="connsiteX19" fmla="*/ 350044 w 833438"/>
                <a:gd name="connsiteY19" fmla="*/ 711994 h 1378744"/>
                <a:gd name="connsiteX20" fmla="*/ 402432 w 833438"/>
                <a:gd name="connsiteY20" fmla="*/ 604838 h 1378744"/>
                <a:gd name="connsiteX21" fmla="*/ 450057 w 833438"/>
                <a:gd name="connsiteY21" fmla="*/ 490538 h 1378744"/>
                <a:gd name="connsiteX22" fmla="*/ 481013 w 833438"/>
                <a:gd name="connsiteY22" fmla="*/ 392907 h 1378744"/>
                <a:gd name="connsiteX23" fmla="*/ 497682 w 833438"/>
                <a:gd name="connsiteY23" fmla="*/ 321469 h 1378744"/>
                <a:gd name="connsiteX24" fmla="*/ 507207 w 833438"/>
                <a:gd name="connsiteY24" fmla="*/ 259557 h 1378744"/>
                <a:gd name="connsiteX25" fmla="*/ 504825 w 833438"/>
                <a:gd name="connsiteY25" fmla="*/ 197644 h 1378744"/>
                <a:gd name="connsiteX26" fmla="*/ 495300 w 833438"/>
                <a:gd name="connsiteY26" fmla="*/ 145257 h 1378744"/>
                <a:gd name="connsiteX27" fmla="*/ 478632 w 833438"/>
                <a:gd name="connsiteY27" fmla="*/ 104775 h 1378744"/>
                <a:gd name="connsiteX28" fmla="*/ 461963 w 833438"/>
                <a:gd name="connsiteY28" fmla="*/ 80963 h 1378744"/>
                <a:gd name="connsiteX29" fmla="*/ 452438 w 833438"/>
                <a:gd name="connsiteY29" fmla="*/ 64294 h 1378744"/>
                <a:gd name="connsiteX30" fmla="*/ 445294 w 833438"/>
                <a:gd name="connsiteY30" fmla="*/ 45244 h 1378744"/>
                <a:gd name="connsiteX31" fmla="*/ 442913 w 833438"/>
                <a:gd name="connsiteY31" fmla="*/ 26194 h 1378744"/>
                <a:gd name="connsiteX32" fmla="*/ 445294 w 833438"/>
                <a:gd name="connsiteY32" fmla="*/ 11907 h 1378744"/>
                <a:gd name="connsiteX33" fmla="*/ 454819 w 833438"/>
                <a:gd name="connsiteY33" fmla="*/ 4763 h 1378744"/>
                <a:gd name="connsiteX34" fmla="*/ 466725 w 833438"/>
                <a:gd name="connsiteY34" fmla="*/ 0 h 1378744"/>
                <a:gd name="connsiteX35" fmla="*/ 485775 w 833438"/>
                <a:gd name="connsiteY35" fmla="*/ 0 h 1378744"/>
                <a:gd name="connsiteX36" fmla="*/ 519113 w 833438"/>
                <a:gd name="connsiteY36" fmla="*/ 7144 h 1378744"/>
                <a:gd name="connsiteX37" fmla="*/ 569119 w 833438"/>
                <a:gd name="connsiteY37" fmla="*/ 26194 h 1378744"/>
                <a:gd name="connsiteX38" fmla="*/ 626269 w 833438"/>
                <a:gd name="connsiteY38" fmla="*/ 52388 h 1378744"/>
                <a:gd name="connsiteX39" fmla="*/ 681038 w 833438"/>
                <a:gd name="connsiteY39" fmla="*/ 78582 h 1378744"/>
                <a:gd name="connsiteX40" fmla="*/ 728663 w 833438"/>
                <a:gd name="connsiteY40" fmla="*/ 104775 h 1378744"/>
                <a:gd name="connsiteX41" fmla="*/ 769144 w 833438"/>
                <a:gd name="connsiteY41" fmla="*/ 135732 h 1378744"/>
                <a:gd name="connsiteX42" fmla="*/ 809625 w 833438"/>
                <a:gd name="connsiteY42" fmla="*/ 171450 h 1378744"/>
                <a:gd name="connsiteX43" fmla="*/ 833438 w 833438"/>
                <a:gd name="connsiteY43" fmla="*/ 204788 h 1378744"/>
                <a:gd name="connsiteX44" fmla="*/ 788194 w 833438"/>
                <a:gd name="connsiteY44" fmla="*/ 316707 h 1378744"/>
                <a:gd name="connsiteX45" fmla="*/ 688182 w 833438"/>
                <a:gd name="connsiteY45" fmla="*/ 500063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3438" h="1378744">
                  <a:moveTo>
                    <a:pt x="688182" y="500063"/>
                  </a:moveTo>
                  <a:lnTo>
                    <a:pt x="583407" y="673894"/>
                  </a:lnTo>
                  <a:lnTo>
                    <a:pt x="550069" y="719138"/>
                  </a:lnTo>
                  <a:lnTo>
                    <a:pt x="466725" y="859632"/>
                  </a:lnTo>
                  <a:lnTo>
                    <a:pt x="409575" y="952500"/>
                  </a:lnTo>
                  <a:lnTo>
                    <a:pt x="350044" y="1038225"/>
                  </a:lnTo>
                  <a:lnTo>
                    <a:pt x="290513" y="1116807"/>
                  </a:lnTo>
                  <a:lnTo>
                    <a:pt x="238125" y="1171575"/>
                  </a:lnTo>
                  <a:lnTo>
                    <a:pt x="130969" y="1278732"/>
                  </a:lnTo>
                  <a:lnTo>
                    <a:pt x="50007" y="1359694"/>
                  </a:lnTo>
                  <a:lnTo>
                    <a:pt x="21432" y="1378744"/>
                  </a:lnTo>
                  <a:lnTo>
                    <a:pt x="11907" y="1376363"/>
                  </a:lnTo>
                  <a:lnTo>
                    <a:pt x="2382" y="1371600"/>
                  </a:lnTo>
                  <a:lnTo>
                    <a:pt x="0" y="1352550"/>
                  </a:lnTo>
                  <a:lnTo>
                    <a:pt x="19050" y="1312069"/>
                  </a:lnTo>
                  <a:lnTo>
                    <a:pt x="95250" y="1190625"/>
                  </a:lnTo>
                  <a:lnTo>
                    <a:pt x="157163" y="1083469"/>
                  </a:lnTo>
                  <a:lnTo>
                    <a:pt x="223838" y="959644"/>
                  </a:lnTo>
                  <a:lnTo>
                    <a:pt x="297657" y="819150"/>
                  </a:lnTo>
                  <a:lnTo>
                    <a:pt x="350044" y="711994"/>
                  </a:lnTo>
                  <a:lnTo>
                    <a:pt x="402432" y="604838"/>
                  </a:lnTo>
                  <a:lnTo>
                    <a:pt x="450057" y="490538"/>
                  </a:lnTo>
                  <a:lnTo>
                    <a:pt x="481013" y="392907"/>
                  </a:lnTo>
                  <a:lnTo>
                    <a:pt x="497682" y="321469"/>
                  </a:lnTo>
                  <a:lnTo>
                    <a:pt x="507207" y="259557"/>
                  </a:lnTo>
                  <a:lnTo>
                    <a:pt x="504825" y="197644"/>
                  </a:lnTo>
                  <a:lnTo>
                    <a:pt x="495300" y="145257"/>
                  </a:lnTo>
                  <a:lnTo>
                    <a:pt x="478632" y="104775"/>
                  </a:lnTo>
                  <a:lnTo>
                    <a:pt x="461963" y="80963"/>
                  </a:lnTo>
                  <a:lnTo>
                    <a:pt x="452438" y="64294"/>
                  </a:lnTo>
                  <a:lnTo>
                    <a:pt x="445294" y="45244"/>
                  </a:lnTo>
                  <a:lnTo>
                    <a:pt x="442913" y="26194"/>
                  </a:lnTo>
                  <a:lnTo>
                    <a:pt x="445294" y="11907"/>
                  </a:lnTo>
                  <a:lnTo>
                    <a:pt x="454819" y="4763"/>
                  </a:lnTo>
                  <a:lnTo>
                    <a:pt x="466725" y="0"/>
                  </a:lnTo>
                  <a:lnTo>
                    <a:pt x="485775" y="0"/>
                  </a:lnTo>
                  <a:lnTo>
                    <a:pt x="519113" y="7144"/>
                  </a:lnTo>
                  <a:lnTo>
                    <a:pt x="569119" y="26194"/>
                  </a:lnTo>
                  <a:lnTo>
                    <a:pt x="626269" y="52388"/>
                  </a:lnTo>
                  <a:lnTo>
                    <a:pt x="681038" y="78582"/>
                  </a:lnTo>
                  <a:lnTo>
                    <a:pt x="728663" y="104775"/>
                  </a:lnTo>
                  <a:lnTo>
                    <a:pt x="769144" y="135732"/>
                  </a:lnTo>
                  <a:lnTo>
                    <a:pt x="809625" y="171450"/>
                  </a:lnTo>
                  <a:lnTo>
                    <a:pt x="833438" y="204788"/>
                  </a:lnTo>
                  <a:lnTo>
                    <a:pt x="788194" y="316707"/>
                  </a:lnTo>
                  <a:lnTo>
                    <a:pt x="688182" y="5000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9B8246C3-6A99-4858-B06E-8DF4F0B0A5F7}"/>
                </a:ext>
              </a:extLst>
            </p:cNvPr>
            <p:cNvSpPr/>
            <p:nvPr/>
          </p:nvSpPr>
          <p:spPr>
            <a:xfrm>
              <a:off x="5791201" y="1665288"/>
              <a:ext cx="885825" cy="355600"/>
            </a:xfrm>
            <a:custGeom>
              <a:avLst/>
              <a:gdLst>
                <a:gd name="connsiteX0" fmla="*/ 259556 w 885825"/>
                <a:gd name="connsiteY0" fmla="*/ 257175 h 357187"/>
                <a:gd name="connsiteX1" fmla="*/ 0 w 885825"/>
                <a:gd name="connsiteY1" fmla="*/ 304800 h 357187"/>
                <a:gd name="connsiteX2" fmla="*/ 7144 w 885825"/>
                <a:gd name="connsiteY2" fmla="*/ 135731 h 357187"/>
                <a:gd name="connsiteX3" fmla="*/ 233363 w 885825"/>
                <a:gd name="connsiteY3" fmla="*/ 130969 h 357187"/>
                <a:gd name="connsiteX4" fmla="*/ 404813 w 885825"/>
                <a:gd name="connsiteY4" fmla="*/ 111919 h 357187"/>
                <a:gd name="connsiteX5" fmla="*/ 447675 w 885825"/>
                <a:gd name="connsiteY5" fmla="*/ 88106 h 357187"/>
                <a:gd name="connsiteX6" fmla="*/ 585788 w 885825"/>
                <a:gd name="connsiteY6" fmla="*/ 0 h 357187"/>
                <a:gd name="connsiteX7" fmla="*/ 604838 w 885825"/>
                <a:gd name="connsiteY7" fmla="*/ 0 h 357187"/>
                <a:gd name="connsiteX8" fmla="*/ 642938 w 885825"/>
                <a:gd name="connsiteY8" fmla="*/ 11906 h 357187"/>
                <a:gd name="connsiteX9" fmla="*/ 685800 w 885825"/>
                <a:gd name="connsiteY9" fmla="*/ 30956 h 357187"/>
                <a:gd name="connsiteX10" fmla="*/ 723900 w 885825"/>
                <a:gd name="connsiteY10" fmla="*/ 54769 h 357187"/>
                <a:gd name="connsiteX11" fmla="*/ 764381 w 885825"/>
                <a:gd name="connsiteY11" fmla="*/ 85725 h 357187"/>
                <a:gd name="connsiteX12" fmla="*/ 809625 w 885825"/>
                <a:gd name="connsiteY12" fmla="*/ 128587 h 357187"/>
                <a:gd name="connsiteX13" fmla="*/ 852488 w 885825"/>
                <a:gd name="connsiteY13" fmla="*/ 173831 h 357187"/>
                <a:gd name="connsiteX14" fmla="*/ 871538 w 885825"/>
                <a:gd name="connsiteY14" fmla="*/ 202406 h 357187"/>
                <a:gd name="connsiteX15" fmla="*/ 883444 w 885825"/>
                <a:gd name="connsiteY15" fmla="*/ 223837 h 357187"/>
                <a:gd name="connsiteX16" fmla="*/ 885825 w 885825"/>
                <a:gd name="connsiteY16" fmla="*/ 240506 h 357187"/>
                <a:gd name="connsiteX17" fmla="*/ 878681 w 885825"/>
                <a:gd name="connsiteY17" fmla="*/ 269081 h 357187"/>
                <a:gd name="connsiteX18" fmla="*/ 862013 w 885825"/>
                <a:gd name="connsiteY18" fmla="*/ 292894 h 357187"/>
                <a:gd name="connsiteX19" fmla="*/ 823913 w 885825"/>
                <a:gd name="connsiteY19" fmla="*/ 323850 h 357187"/>
                <a:gd name="connsiteX20" fmla="*/ 790575 w 885825"/>
                <a:gd name="connsiteY20" fmla="*/ 357187 h 357187"/>
                <a:gd name="connsiteX21" fmla="*/ 531019 w 885825"/>
                <a:gd name="connsiteY21" fmla="*/ 235744 h 357187"/>
                <a:gd name="connsiteX22" fmla="*/ 483394 w 885825"/>
                <a:gd name="connsiteY22" fmla="*/ 226219 h 357187"/>
                <a:gd name="connsiteX23" fmla="*/ 447675 w 885825"/>
                <a:gd name="connsiteY23" fmla="*/ 223837 h 357187"/>
                <a:gd name="connsiteX24" fmla="*/ 259556 w 885825"/>
                <a:gd name="connsiteY24" fmla="*/ 2571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357187">
                  <a:moveTo>
                    <a:pt x="259556" y="257175"/>
                  </a:moveTo>
                  <a:lnTo>
                    <a:pt x="0" y="304800"/>
                  </a:lnTo>
                  <a:lnTo>
                    <a:pt x="7144" y="135731"/>
                  </a:lnTo>
                  <a:lnTo>
                    <a:pt x="233363" y="130969"/>
                  </a:lnTo>
                  <a:lnTo>
                    <a:pt x="404813" y="111919"/>
                  </a:lnTo>
                  <a:lnTo>
                    <a:pt x="447675" y="88106"/>
                  </a:lnTo>
                  <a:lnTo>
                    <a:pt x="585788" y="0"/>
                  </a:lnTo>
                  <a:lnTo>
                    <a:pt x="604838" y="0"/>
                  </a:lnTo>
                  <a:lnTo>
                    <a:pt x="642938" y="11906"/>
                  </a:lnTo>
                  <a:lnTo>
                    <a:pt x="685800" y="30956"/>
                  </a:lnTo>
                  <a:lnTo>
                    <a:pt x="723900" y="54769"/>
                  </a:lnTo>
                  <a:lnTo>
                    <a:pt x="764381" y="85725"/>
                  </a:lnTo>
                  <a:lnTo>
                    <a:pt x="809625" y="128587"/>
                  </a:lnTo>
                  <a:lnTo>
                    <a:pt x="852488" y="173831"/>
                  </a:lnTo>
                  <a:lnTo>
                    <a:pt x="871538" y="202406"/>
                  </a:lnTo>
                  <a:lnTo>
                    <a:pt x="883444" y="223837"/>
                  </a:lnTo>
                  <a:lnTo>
                    <a:pt x="885825" y="240506"/>
                  </a:lnTo>
                  <a:lnTo>
                    <a:pt x="878681" y="269081"/>
                  </a:lnTo>
                  <a:lnTo>
                    <a:pt x="862013" y="292894"/>
                  </a:lnTo>
                  <a:lnTo>
                    <a:pt x="823913" y="323850"/>
                  </a:lnTo>
                  <a:lnTo>
                    <a:pt x="790575" y="357187"/>
                  </a:lnTo>
                  <a:lnTo>
                    <a:pt x="531019" y="235744"/>
                  </a:lnTo>
                  <a:lnTo>
                    <a:pt x="483394" y="226219"/>
                  </a:lnTo>
                  <a:lnTo>
                    <a:pt x="447675" y="223837"/>
                  </a:lnTo>
                  <a:lnTo>
                    <a:pt x="259556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55FBA0F7-22A1-452D-8521-068C302A1B99}"/>
                </a:ext>
              </a:extLst>
            </p:cNvPr>
            <p:cNvSpPr/>
            <p:nvPr/>
          </p:nvSpPr>
          <p:spPr>
            <a:xfrm rot="16200000">
              <a:off x="4690269" y="2266157"/>
              <a:ext cx="2317750" cy="1547812"/>
            </a:xfrm>
            <a:custGeom>
              <a:avLst/>
              <a:gdLst>
                <a:gd name="connsiteX0" fmla="*/ 1147762 w 2316956"/>
                <a:gd name="connsiteY0" fmla="*/ 973931 h 1547813"/>
                <a:gd name="connsiteX1" fmla="*/ 869156 w 2316956"/>
                <a:gd name="connsiteY1" fmla="*/ 795338 h 1547813"/>
                <a:gd name="connsiteX2" fmla="*/ 654844 w 2316956"/>
                <a:gd name="connsiteY2" fmla="*/ 642938 h 1547813"/>
                <a:gd name="connsiteX3" fmla="*/ 476250 w 2316956"/>
                <a:gd name="connsiteY3" fmla="*/ 500063 h 1547813"/>
                <a:gd name="connsiteX4" fmla="*/ 321469 w 2316956"/>
                <a:gd name="connsiteY4" fmla="*/ 371475 h 1547813"/>
                <a:gd name="connsiteX5" fmla="*/ 173831 w 2316956"/>
                <a:gd name="connsiteY5" fmla="*/ 233363 h 1547813"/>
                <a:gd name="connsiteX6" fmla="*/ 71437 w 2316956"/>
                <a:gd name="connsiteY6" fmla="*/ 128588 h 1547813"/>
                <a:gd name="connsiteX7" fmla="*/ 21431 w 2316956"/>
                <a:gd name="connsiteY7" fmla="*/ 71438 h 1547813"/>
                <a:gd name="connsiteX8" fmla="*/ 7144 w 2316956"/>
                <a:gd name="connsiteY8" fmla="*/ 54769 h 1547813"/>
                <a:gd name="connsiteX9" fmla="*/ 0 w 2316956"/>
                <a:gd name="connsiteY9" fmla="*/ 38100 h 1547813"/>
                <a:gd name="connsiteX10" fmla="*/ 0 w 2316956"/>
                <a:gd name="connsiteY10" fmla="*/ 21431 h 1547813"/>
                <a:gd name="connsiteX11" fmla="*/ 2381 w 2316956"/>
                <a:gd name="connsiteY11" fmla="*/ 9525 h 1547813"/>
                <a:gd name="connsiteX12" fmla="*/ 11906 w 2316956"/>
                <a:gd name="connsiteY12" fmla="*/ 0 h 1547813"/>
                <a:gd name="connsiteX13" fmla="*/ 35719 w 2316956"/>
                <a:gd name="connsiteY13" fmla="*/ 0 h 1547813"/>
                <a:gd name="connsiteX14" fmla="*/ 57150 w 2316956"/>
                <a:gd name="connsiteY14" fmla="*/ 4763 h 1547813"/>
                <a:gd name="connsiteX15" fmla="*/ 173831 w 2316956"/>
                <a:gd name="connsiteY15" fmla="*/ 104775 h 1547813"/>
                <a:gd name="connsiteX16" fmla="*/ 345281 w 2316956"/>
                <a:gd name="connsiteY16" fmla="*/ 235744 h 1547813"/>
                <a:gd name="connsiteX17" fmla="*/ 540544 w 2316956"/>
                <a:gd name="connsiteY17" fmla="*/ 378619 h 1547813"/>
                <a:gd name="connsiteX18" fmla="*/ 654844 w 2316956"/>
                <a:gd name="connsiteY18" fmla="*/ 459581 h 1547813"/>
                <a:gd name="connsiteX19" fmla="*/ 750094 w 2316956"/>
                <a:gd name="connsiteY19" fmla="*/ 523875 h 1547813"/>
                <a:gd name="connsiteX20" fmla="*/ 859631 w 2316956"/>
                <a:gd name="connsiteY20" fmla="*/ 595313 h 1547813"/>
                <a:gd name="connsiteX21" fmla="*/ 988219 w 2316956"/>
                <a:gd name="connsiteY21" fmla="*/ 676275 h 1547813"/>
                <a:gd name="connsiteX22" fmla="*/ 1157287 w 2316956"/>
                <a:gd name="connsiteY22" fmla="*/ 762000 h 1547813"/>
                <a:gd name="connsiteX23" fmla="*/ 1300162 w 2316956"/>
                <a:gd name="connsiteY23" fmla="*/ 842963 h 1547813"/>
                <a:gd name="connsiteX24" fmla="*/ 1526381 w 2316956"/>
                <a:gd name="connsiteY24" fmla="*/ 957263 h 1547813"/>
                <a:gd name="connsiteX25" fmla="*/ 1678781 w 2316956"/>
                <a:gd name="connsiteY25" fmla="*/ 1009650 h 1547813"/>
                <a:gd name="connsiteX26" fmla="*/ 1838325 w 2316956"/>
                <a:gd name="connsiteY26" fmla="*/ 1081088 h 1547813"/>
                <a:gd name="connsiteX27" fmla="*/ 2074069 w 2316956"/>
                <a:gd name="connsiteY27" fmla="*/ 1164431 h 1547813"/>
                <a:gd name="connsiteX28" fmla="*/ 2195512 w 2316956"/>
                <a:gd name="connsiteY28" fmla="*/ 1207294 h 1547813"/>
                <a:gd name="connsiteX29" fmla="*/ 2255044 w 2316956"/>
                <a:gd name="connsiteY29" fmla="*/ 1223963 h 1547813"/>
                <a:gd name="connsiteX30" fmla="*/ 2274094 w 2316956"/>
                <a:gd name="connsiteY30" fmla="*/ 1226344 h 1547813"/>
                <a:gd name="connsiteX31" fmla="*/ 2316956 w 2316956"/>
                <a:gd name="connsiteY31" fmla="*/ 1216819 h 1547813"/>
                <a:gd name="connsiteX32" fmla="*/ 2235994 w 2316956"/>
                <a:gd name="connsiteY32" fmla="*/ 1547813 h 1547813"/>
                <a:gd name="connsiteX33" fmla="*/ 2178844 w 2316956"/>
                <a:gd name="connsiteY33" fmla="*/ 1507331 h 1547813"/>
                <a:gd name="connsiteX34" fmla="*/ 2085975 w 2316956"/>
                <a:gd name="connsiteY34" fmla="*/ 1440656 h 1547813"/>
                <a:gd name="connsiteX35" fmla="*/ 2038350 w 2316956"/>
                <a:gd name="connsiteY35" fmla="*/ 1419225 h 1547813"/>
                <a:gd name="connsiteX36" fmla="*/ 1824037 w 2316956"/>
                <a:gd name="connsiteY36" fmla="*/ 1323975 h 1547813"/>
                <a:gd name="connsiteX37" fmla="*/ 1640681 w 2316956"/>
                <a:gd name="connsiteY37" fmla="*/ 1235869 h 1547813"/>
                <a:gd name="connsiteX38" fmla="*/ 1431131 w 2316956"/>
                <a:gd name="connsiteY38" fmla="*/ 1131094 h 1547813"/>
                <a:gd name="connsiteX39" fmla="*/ 1147762 w 2316956"/>
                <a:gd name="connsiteY39" fmla="*/ 97393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6956" h="1547813">
                  <a:moveTo>
                    <a:pt x="1147762" y="973931"/>
                  </a:moveTo>
                  <a:lnTo>
                    <a:pt x="869156" y="795338"/>
                  </a:lnTo>
                  <a:lnTo>
                    <a:pt x="654844" y="642938"/>
                  </a:lnTo>
                  <a:lnTo>
                    <a:pt x="476250" y="500063"/>
                  </a:lnTo>
                  <a:lnTo>
                    <a:pt x="321469" y="371475"/>
                  </a:lnTo>
                  <a:lnTo>
                    <a:pt x="173831" y="233363"/>
                  </a:lnTo>
                  <a:lnTo>
                    <a:pt x="71437" y="128588"/>
                  </a:lnTo>
                  <a:lnTo>
                    <a:pt x="21431" y="71438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57150" y="4763"/>
                  </a:lnTo>
                  <a:lnTo>
                    <a:pt x="173831" y="104775"/>
                  </a:lnTo>
                  <a:lnTo>
                    <a:pt x="345281" y="235744"/>
                  </a:lnTo>
                  <a:lnTo>
                    <a:pt x="540544" y="378619"/>
                  </a:lnTo>
                  <a:lnTo>
                    <a:pt x="654844" y="459581"/>
                  </a:lnTo>
                  <a:lnTo>
                    <a:pt x="750094" y="523875"/>
                  </a:lnTo>
                  <a:lnTo>
                    <a:pt x="859631" y="595313"/>
                  </a:lnTo>
                  <a:lnTo>
                    <a:pt x="988219" y="676275"/>
                  </a:lnTo>
                  <a:lnTo>
                    <a:pt x="1157287" y="762000"/>
                  </a:lnTo>
                  <a:lnTo>
                    <a:pt x="1300162" y="842963"/>
                  </a:lnTo>
                  <a:lnTo>
                    <a:pt x="1526381" y="957263"/>
                  </a:lnTo>
                  <a:lnTo>
                    <a:pt x="1678781" y="1009650"/>
                  </a:lnTo>
                  <a:lnTo>
                    <a:pt x="1838325" y="1081088"/>
                  </a:lnTo>
                  <a:lnTo>
                    <a:pt x="2074069" y="1164431"/>
                  </a:lnTo>
                  <a:lnTo>
                    <a:pt x="2195512" y="1207294"/>
                  </a:lnTo>
                  <a:lnTo>
                    <a:pt x="2255044" y="1223963"/>
                  </a:lnTo>
                  <a:lnTo>
                    <a:pt x="2274094" y="1226344"/>
                  </a:lnTo>
                  <a:lnTo>
                    <a:pt x="2316956" y="1216819"/>
                  </a:lnTo>
                  <a:lnTo>
                    <a:pt x="2235994" y="1547813"/>
                  </a:lnTo>
                  <a:lnTo>
                    <a:pt x="2178844" y="1507331"/>
                  </a:lnTo>
                  <a:lnTo>
                    <a:pt x="2085975" y="1440656"/>
                  </a:lnTo>
                  <a:lnTo>
                    <a:pt x="2038350" y="1419225"/>
                  </a:lnTo>
                  <a:lnTo>
                    <a:pt x="1824037" y="1323975"/>
                  </a:lnTo>
                  <a:lnTo>
                    <a:pt x="1640681" y="1235869"/>
                  </a:lnTo>
                  <a:lnTo>
                    <a:pt x="1431131" y="1131094"/>
                  </a:lnTo>
                  <a:lnTo>
                    <a:pt x="1147762" y="973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1533B4CA-97F9-49CA-BBF4-59F2177EAC7A}"/>
                </a:ext>
              </a:extLst>
            </p:cNvPr>
            <p:cNvSpPr/>
            <p:nvPr/>
          </p:nvSpPr>
          <p:spPr>
            <a:xfrm>
              <a:off x="5575301" y="2239964"/>
              <a:ext cx="563563" cy="485775"/>
            </a:xfrm>
            <a:custGeom>
              <a:avLst/>
              <a:gdLst>
                <a:gd name="connsiteX0" fmla="*/ 292894 w 564357"/>
                <a:gd name="connsiteY0" fmla="*/ 319088 h 485775"/>
                <a:gd name="connsiteX1" fmla="*/ 126207 w 564357"/>
                <a:gd name="connsiteY1" fmla="*/ 169069 h 485775"/>
                <a:gd name="connsiteX2" fmla="*/ 0 w 564357"/>
                <a:gd name="connsiteY2" fmla="*/ 57150 h 485775"/>
                <a:gd name="connsiteX3" fmla="*/ 23813 w 564357"/>
                <a:gd name="connsiteY3" fmla="*/ 0 h 485775"/>
                <a:gd name="connsiteX4" fmla="*/ 221457 w 564357"/>
                <a:gd name="connsiteY4" fmla="*/ 73819 h 485775"/>
                <a:gd name="connsiteX5" fmla="*/ 402432 w 564357"/>
                <a:gd name="connsiteY5" fmla="*/ 140494 h 485775"/>
                <a:gd name="connsiteX6" fmla="*/ 416719 w 564357"/>
                <a:gd name="connsiteY6" fmla="*/ 150019 h 485775"/>
                <a:gd name="connsiteX7" fmla="*/ 445294 w 564357"/>
                <a:gd name="connsiteY7" fmla="*/ 171450 h 485775"/>
                <a:gd name="connsiteX8" fmla="*/ 483394 w 564357"/>
                <a:gd name="connsiteY8" fmla="*/ 209550 h 485775"/>
                <a:gd name="connsiteX9" fmla="*/ 514350 w 564357"/>
                <a:gd name="connsiteY9" fmla="*/ 257175 h 485775"/>
                <a:gd name="connsiteX10" fmla="*/ 564357 w 564357"/>
                <a:gd name="connsiteY10" fmla="*/ 338138 h 485775"/>
                <a:gd name="connsiteX11" fmla="*/ 500063 w 564357"/>
                <a:gd name="connsiteY11" fmla="*/ 485775 h 485775"/>
                <a:gd name="connsiteX12" fmla="*/ 292894 w 564357"/>
                <a:gd name="connsiteY12" fmla="*/ 31908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4357" h="485775">
                  <a:moveTo>
                    <a:pt x="292894" y="319088"/>
                  </a:moveTo>
                  <a:lnTo>
                    <a:pt x="126207" y="169069"/>
                  </a:lnTo>
                  <a:lnTo>
                    <a:pt x="0" y="57150"/>
                  </a:lnTo>
                  <a:lnTo>
                    <a:pt x="23813" y="0"/>
                  </a:lnTo>
                  <a:lnTo>
                    <a:pt x="221457" y="73819"/>
                  </a:lnTo>
                  <a:lnTo>
                    <a:pt x="402432" y="140494"/>
                  </a:lnTo>
                  <a:lnTo>
                    <a:pt x="416719" y="150019"/>
                  </a:lnTo>
                  <a:lnTo>
                    <a:pt x="445294" y="171450"/>
                  </a:lnTo>
                  <a:lnTo>
                    <a:pt x="483394" y="209550"/>
                  </a:lnTo>
                  <a:lnTo>
                    <a:pt x="514350" y="257175"/>
                  </a:lnTo>
                  <a:lnTo>
                    <a:pt x="564357" y="338138"/>
                  </a:lnTo>
                  <a:lnTo>
                    <a:pt x="500063" y="485775"/>
                  </a:lnTo>
                  <a:lnTo>
                    <a:pt x="292894" y="3190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01E621F1-DA4F-4080-B4EC-E56EBA252352}"/>
                </a:ext>
              </a:extLst>
            </p:cNvPr>
            <p:cNvSpPr/>
            <p:nvPr/>
          </p:nvSpPr>
          <p:spPr>
            <a:xfrm>
              <a:off x="5280026" y="2693988"/>
              <a:ext cx="601663" cy="552450"/>
            </a:xfrm>
            <a:custGeom>
              <a:avLst/>
              <a:gdLst>
                <a:gd name="connsiteX0" fmla="*/ 328613 w 602457"/>
                <a:gd name="connsiteY0" fmla="*/ 385762 h 552450"/>
                <a:gd name="connsiteX1" fmla="*/ 178594 w 602457"/>
                <a:gd name="connsiteY1" fmla="*/ 240506 h 552450"/>
                <a:gd name="connsiteX2" fmla="*/ 0 w 602457"/>
                <a:gd name="connsiteY2" fmla="*/ 64294 h 552450"/>
                <a:gd name="connsiteX3" fmla="*/ 42863 w 602457"/>
                <a:gd name="connsiteY3" fmla="*/ 0 h 552450"/>
                <a:gd name="connsiteX4" fmla="*/ 161925 w 602457"/>
                <a:gd name="connsiteY4" fmla="*/ 47625 h 552450"/>
                <a:gd name="connsiteX5" fmla="*/ 385763 w 602457"/>
                <a:gd name="connsiteY5" fmla="*/ 133350 h 552450"/>
                <a:gd name="connsiteX6" fmla="*/ 602457 w 602457"/>
                <a:gd name="connsiteY6" fmla="*/ 378619 h 552450"/>
                <a:gd name="connsiteX7" fmla="*/ 511969 w 602457"/>
                <a:gd name="connsiteY7" fmla="*/ 552450 h 552450"/>
                <a:gd name="connsiteX8" fmla="*/ 450057 w 602457"/>
                <a:gd name="connsiteY8" fmla="*/ 497681 h 552450"/>
                <a:gd name="connsiteX9" fmla="*/ 328613 w 602457"/>
                <a:gd name="connsiteY9" fmla="*/ 38576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457" h="552450">
                  <a:moveTo>
                    <a:pt x="328613" y="385762"/>
                  </a:moveTo>
                  <a:lnTo>
                    <a:pt x="178594" y="240506"/>
                  </a:lnTo>
                  <a:lnTo>
                    <a:pt x="0" y="64294"/>
                  </a:lnTo>
                  <a:lnTo>
                    <a:pt x="42863" y="0"/>
                  </a:lnTo>
                  <a:lnTo>
                    <a:pt x="161925" y="47625"/>
                  </a:lnTo>
                  <a:lnTo>
                    <a:pt x="385763" y="133350"/>
                  </a:lnTo>
                  <a:lnTo>
                    <a:pt x="602457" y="378619"/>
                  </a:lnTo>
                  <a:lnTo>
                    <a:pt x="511969" y="552450"/>
                  </a:lnTo>
                  <a:lnTo>
                    <a:pt x="450057" y="497681"/>
                  </a:lnTo>
                  <a:lnTo>
                    <a:pt x="328613" y="3857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52921E7B-50AF-41B7-A69B-B6B3DB380ECD}"/>
                </a:ext>
              </a:extLst>
            </p:cNvPr>
            <p:cNvSpPr/>
            <p:nvPr/>
          </p:nvSpPr>
          <p:spPr>
            <a:xfrm>
              <a:off x="6899276" y="1773238"/>
              <a:ext cx="1058863" cy="361950"/>
            </a:xfrm>
            <a:custGeom>
              <a:avLst/>
              <a:gdLst>
                <a:gd name="connsiteX0" fmla="*/ 566738 w 1059657"/>
                <a:gd name="connsiteY0" fmla="*/ 285750 h 361950"/>
                <a:gd name="connsiteX1" fmla="*/ 492919 w 1059657"/>
                <a:gd name="connsiteY1" fmla="*/ 290513 h 361950"/>
                <a:gd name="connsiteX2" fmla="*/ 452438 w 1059657"/>
                <a:gd name="connsiteY2" fmla="*/ 300038 h 361950"/>
                <a:gd name="connsiteX3" fmla="*/ 383382 w 1059657"/>
                <a:gd name="connsiteY3" fmla="*/ 330994 h 361950"/>
                <a:gd name="connsiteX4" fmla="*/ 328613 w 1059657"/>
                <a:gd name="connsiteY4" fmla="*/ 361950 h 361950"/>
                <a:gd name="connsiteX5" fmla="*/ 307182 w 1059657"/>
                <a:gd name="connsiteY5" fmla="*/ 357188 h 361950"/>
                <a:gd name="connsiteX6" fmla="*/ 245269 w 1059657"/>
                <a:gd name="connsiteY6" fmla="*/ 328613 h 361950"/>
                <a:gd name="connsiteX7" fmla="*/ 173832 w 1059657"/>
                <a:gd name="connsiteY7" fmla="*/ 290513 h 361950"/>
                <a:gd name="connsiteX8" fmla="*/ 102394 w 1059657"/>
                <a:gd name="connsiteY8" fmla="*/ 240507 h 361950"/>
                <a:gd name="connsiteX9" fmla="*/ 61913 w 1059657"/>
                <a:gd name="connsiteY9" fmla="*/ 207169 h 361950"/>
                <a:gd name="connsiteX10" fmla="*/ 30957 w 1059657"/>
                <a:gd name="connsiteY10" fmla="*/ 178594 h 361950"/>
                <a:gd name="connsiteX11" fmla="*/ 16669 w 1059657"/>
                <a:gd name="connsiteY11" fmla="*/ 164307 h 361950"/>
                <a:gd name="connsiteX12" fmla="*/ 7144 w 1059657"/>
                <a:gd name="connsiteY12" fmla="*/ 150019 h 361950"/>
                <a:gd name="connsiteX13" fmla="*/ 0 w 1059657"/>
                <a:gd name="connsiteY13" fmla="*/ 123825 h 361950"/>
                <a:gd name="connsiteX14" fmla="*/ 0 w 1059657"/>
                <a:gd name="connsiteY14" fmla="*/ 109538 h 361950"/>
                <a:gd name="connsiteX15" fmla="*/ 4763 w 1059657"/>
                <a:gd name="connsiteY15" fmla="*/ 92869 h 361950"/>
                <a:gd name="connsiteX16" fmla="*/ 23813 w 1059657"/>
                <a:gd name="connsiteY16" fmla="*/ 85725 h 361950"/>
                <a:gd name="connsiteX17" fmla="*/ 47625 w 1059657"/>
                <a:gd name="connsiteY17" fmla="*/ 90488 h 361950"/>
                <a:gd name="connsiteX18" fmla="*/ 95250 w 1059657"/>
                <a:gd name="connsiteY18" fmla="*/ 104775 h 361950"/>
                <a:gd name="connsiteX19" fmla="*/ 145257 w 1059657"/>
                <a:gd name="connsiteY19" fmla="*/ 121444 h 361950"/>
                <a:gd name="connsiteX20" fmla="*/ 200025 w 1059657"/>
                <a:gd name="connsiteY20" fmla="*/ 133350 h 361950"/>
                <a:gd name="connsiteX21" fmla="*/ 254794 w 1059657"/>
                <a:gd name="connsiteY21" fmla="*/ 138113 h 361950"/>
                <a:gd name="connsiteX22" fmla="*/ 319088 w 1059657"/>
                <a:gd name="connsiteY22" fmla="*/ 138113 h 361950"/>
                <a:gd name="connsiteX23" fmla="*/ 385763 w 1059657"/>
                <a:gd name="connsiteY23" fmla="*/ 130969 h 361950"/>
                <a:gd name="connsiteX24" fmla="*/ 507207 w 1059657"/>
                <a:gd name="connsiteY24" fmla="*/ 114300 h 361950"/>
                <a:gd name="connsiteX25" fmla="*/ 600075 w 1059657"/>
                <a:gd name="connsiteY25" fmla="*/ 92869 h 361950"/>
                <a:gd name="connsiteX26" fmla="*/ 773907 w 1059657"/>
                <a:gd name="connsiteY26" fmla="*/ 0 h 361950"/>
                <a:gd name="connsiteX27" fmla="*/ 802482 w 1059657"/>
                <a:gd name="connsiteY27" fmla="*/ 7144 h 361950"/>
                <a:gd name="connsiteX28" fmla="*/ 852488 w 1059657"/>
                <a:gd name="connsiteY28" fmla="*/ 28575 h 361950"/>
                <a:gd name="connsiteX29" fmla="*/ 892969 w 1059657"/>
                <a:gd name="connsiteY29" fmla="*/ 57150 h 361950"/>
                <a:gd name="connsiteX30" fmla="*/ 928688 w 1059657"/>
                <a:gd name="connsiteY30" fmla="*/ 88107 h 361950"/>
                <a:gd name="connsiteX31" fmla="*/ 969169 w 1059657"/>
                <a:gd name="connsiteY31" fmla="*/ 121444 h 361950"/>
                <a:gd name="connsiteX32" fmla="*/ 1019175 w 1059657"/>
                <a:gd name="connsiteY32" fmla="*/ 166688 h 361950"/>
                <a:gd name="connsiteX33" fmla="*/ 1047750 w 1059657"/>
                <a:gd name="connsiteY33" fmla="*/ 207169 h 361950"/>
                <a:gd name="connsiteX34" fmla="*/ 1057275 w 1059657"/>
                <a:gd name="connsiteY34" fmla="*/ 235744 h 361950"/>
                <a:gd name="connsiteX35" fmla="*/ 1059657 w 1059657"/>
                <a:gd name="connsiteY35" fmla="*/ 264319 h 361950"/>
                <a:gd name="connsiteX36" fmla="*/ 1047750 w 1059657"/>
                <a:gd name="connsiteY36" fmla="*/ 285750 h 361950"/>
                <a:gd name="connsiteX37" fmla="*/ 992982 w 1059657"/>
                <a:gd name="connsiteY37" fmla="*/ 340519 h 361950"/>
                <a:gd name="connsiteX38" fmla="*/ 666750 w 1059657"/>
                <a:gd name="connsiteY38" fmla="*/ 295275 h 361950"/>
                <a:gd name="connsiteX39" fmla="*/ 566738 w 1059657"/>
                <a:gd name="connsiteY39" fmla="*/ 2857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7" h="361950">
                  <a:moveTo>
                    <a:pt x="566738" y="285750"/>
                  </a:moveTo>
                  <a:lnTo>
                    <a:pt x="492919" y="290513"/>
                  </a:lnTo>
                  <a:lnTo>
                    <a:pt x="452438" y="300038"/>
                  </a:lnTo>
                  <a:lnTo>
                    <a:pt x="383382" y="330994"/>
                  </a:lnTo>
                  <a:lnTo>
                    <a:pt x="328613" y="361950"/>
                  </a:lnTo>
                  <a:lnTo>
                    <a:pt x="307182" y="357188"/>
                  </a:lnTo>
                  <a:lnTo>
                    <a:pt x="245269" y="328613"/>
                  </a:lnTo>
                  <a:lnTo>
                    <a:pt x="173832" y="290513"/>
                  </a:lnTo>
                  <a:lnTo>
                    <a:pt x="102394" y="240507"/>
                  </a:lnTo>
                  <a:lnTo>
                    <a:pt x="61913" y="207169"/>
                  </a:lnTo>
                  <a:lnTo>
                    <a:pt x="30957" y="178594"/>
                  </a:lnTo>
                  <a:lnTo>
                    <a:pt x="16669" y="164307"/>
                  </a:lnTo>
                  <a:lnTo>
                    <a:pt x="7144" y="150019"/>
                  </a:lnTo>
                  <a:lnTo>
                    <a:pt x="0" y="123825"/>
                  </a:lnTo>
                  <a:lnTo>
                    <a:pt x="0" y="109538"/>
                  </a:lnTo>
                  <a:lnTo>
                    <a:pt x="4763" y="92869"/>
                  </a:lnTo>
                  <a:lnTo>
                    <a:pt x="23813" y="85725"/>
                  </a:lnTo>
                  <a:lnTo>
                    <a:pt x="47625" y="90488"/>
                  </a:lnTo>
                  <a:lnTo>
                    <a:pt x="95250" y="104775"/>
                  </a:lnTo>
                  <a:lnTo>
                    <a:pt x="145257" y="121444"/>
                  </a:lnTo>
                  <a:lnTo>
                    <a:pt x="200025" y="133350"/>
                  </a:lnTo>
                  <a:lnTo>
                    <a:pt x="254794" y="138113"/>
                  </a:lnTo>
                  <a:lnTo>
                    <a:pt x="319088" y="138113"/>
                  </a:lnTo>
                  <a:lnTo>
                    <a:pt x="385763" y="130969"/>
                  </a:lnTo>
                  <a:lnTo>
                    <a:pt x="507207" y="114300"/>
                  </a:lnTo>
                  <a:lnTo>
                    <a:pt x="600075" y="92869"/>
                  </a:lnTo>
                  <a:lnTo>
                    <a:pt x="773907" y="0"/>
                  </a:lnTo>
                  <a:lnTo>
                    <a:pt x="802482" y="7144"/>
                  </a:lnTo>
                  <a:lnTo>
                    <a:pt x="852488" y="28575"/>
                  </a:lnTo>
                  <a:lnTo>
                    <a:pt x="892969" y="57150"/>
                  </a:lnTo>
                  <a:lnTo>
                    <a:pt x="928688" y="88107"/>
                  </a:lnTo>
                  <a:lnTo>
                    <a:pt x="969169" y="121444"/>
                  </a:lnTo>
                  <a:lnTo>
                    <a:pt x="1019175" y="166688"/>
                  </a:lnTo>
                  <a:lnTo>
                    <a:pt x="1047750" y="207169"/>
                  </a:lnTo>
                  <a:lnTo>
                    <a:pt x="1057275" y="235744"/>
                  </a:lnTo>
                  <a:lnTo>
                    <a:pt x="1059657" y="264319"/>
                  </a:lnTo>
                  <a:lnTo>
                    <a:pt x="1047750" y="285750"/>
                  </a:lnTo>
                  <a:lnTo>
                    <a:pt x="992982" y="340519"/>
                  </a:lnTo>
                  <a:lnTo>
                    <a:pt x="666750" y="295275"/>
                  </a:lnTo>
                  <a:lnTo>
                    <a:pt x="566738" y="285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500B4FF6-B315-41E9-B9EA-7A4B186E23A9}"/>
                </a:ext>
              </a:extLst>
            </p:cNvPr>
            <p:cNvSpPr/>
            <p:nvPr/>
          </p:nvSpPr>
          <p:spPr>
            <a:xfrm>
              <a:off x="6565901" y="2001839"/>
              <a:ext cx="1338263" cy="1292225"/>
            </a:xfrm>
            <a:custGeom>
              <a:avLst/>
              <a:gdLst>
                <a:gd name="connsiteX0" fmla="*/ 950119 w 1338263"/>
                <a:gd name="connsiteY0" fmla="*/ 583407 h 1290638"/>
                <a:gd name="connsiteX1" fmla="*/ 692944 w 1338263"/>
                <a:gd name="connsiteY1" fmla="*/ 854869 h 1290638"/>
                <a:gd name="connsiteX2" fmla="*/ 585788 w 1338263"/>
                <a:gd name="connsiteY2" fmla="*/ 940594 h 1290638"/>
                <a:gd name="connsiteX3" fmla="*/ 447675 w 1338263"/>
                <a:gd name="connsiteY3" fmla="*/ 1040607 h 1290638"/>
                <a:gd name="connsiteX4" fmla="*/ 321469 w 1338263"/>
                <a:gd name="connsiteY4" fmla="*/ 1119188 h 1290638"/>
                <a:gd name="connsiteX5" fmla="*/ 183357 w 1338263"/>
                <a:gd name="connsiteY5" fmla="*/ 1204913 h 1290638"/>
                <a:gd name="connsiteX6" fmla="*/ 50007 w 1338263"/>
                <a:gd name="connsiteY6" fmla="*/ 1283494 h 1290638"/>
                <a:gd name="connsiteX7" fmla="*/ 19050 w 1338263"/>
                <a:gd name="connsiteY7" fmla="*/ 1290638 h 1290638"/>
                <a:gd name="connsiteX8" fmla="*/ 4763 w 1338263"/>
                <a:gd name="connsiteY8" fmla="*/ 1285875 h 1290638"/>
                <a:gd name="connsiteX9" fmla="*/ 0 w 1338263"/>
                <a:gd name="connsiteY9" fmla="*/ 1271588 h 1290638"/>
                <a:gd name="connsiteX10" fmla="*/ 7144 w 1338263"/>
                <a:gd name="connsiteY10" fmla="*/ 1254919 h 1290638"/>
                <a:gd name="connsiteX11" fmla="*/ 73819 w 1338263"/>
                <a:gd name="connsiteY11" fmla="*/ 1197769 h 1290638"/>
                <a:gd name="connsiteX12" fmla="*/ 176213 w 1338263"/>
                <a:gd name="connsiteY12" fmla="*/ 1107282 h 1290638"/>
                <a:gd name="connsiteX13" fmla="*/ 285750 w 1338263"/>
                <a:gd name="connsiteY13" fmla="*/ 1007269 h 1290638"/>
                <a:gd name="connsiteX14" fmla="*/ 366713 w 1338263"/>
                <a:gd name="connsiteY14" fmla="*/ 926307 h 1290638"/>
                <a:gd name="connsiteX15" fmla="*/ 478632 w 1338263"/>
                <a:gd name="connsiteY15" fmla="*/ 809625 h 1290638"/>
                <a:gd name="connsiteX16" fmla="*/ 531019 w 1338263"/>
                <a:gd name="connsiteY16" fmla="*/ 750094 h 1290638"/>
                <a:gd name="connsiteX17" fmla="*/ 616744 w 1338263"/>
                <a:gd name="connsiteY17" fmla="*/ 645319 h 1290638"/>
                <a:gd name="connsiteX18" fmla="*/ 704850 w 1338263"/>
                <a:gd name="connsiteY18" fmla="*/ 535782 h 1290638"/>
                <a:gd name="connsiteX19" fmla="*/ 771525 w 1338263"/>
                <a:gd name="connsiteY19" fmla="*/ 447675 h 1290638"/>
                <a:gd name="connsiteX20" fmla="*/ 823913 w 1338263"/>
                <a:gd name="connsiteY20" fmla="*/ 364332 h 1290638"/>
                <a:gd name="connsiteX21" fmla="*/ 888207 w 1338263"/>
                <a:gd name="connsiteY21" fmla="*/ 254794 h 1290638"/>
                <a:gd name="connsiteX22" fmla="*/ 935832 w 1338263"/>
                <a:gd name="connsiteY22" fmla="*/ 164307 h 1290638"/>
                <a:gd name="connsiteX23" fmla="*/ 1004888 w 1338263"/>
                <a:gd name="connsiteY23" fmla="*/ 0 h 1290638"/>
                <a:gd name="connsiteX24" fmla="*/ 1338263 w 1338263"/>
                <a:gd name="connsiteY24" fmla="*/ 45244 h 1290638"/>
                <a:gd name="connsiteX25" fmla="*/ 1331119 w 1338263"/>
                <a:gd name="connsiteY25" fmla="*/ 107157 h 1290638"/>
                <a:gd name="connsiteX26" fmla="*/ 1240632 w 1338263"/>
                <a:gd name="connsiteY26" fmla="*/ 219075 h 1290638"/>
                <a:gd name="connsiteX27" fmla="*/ 1169194 w 1338263"/>
                <a:gd name="connsiteY27" fmla="*/ 314325 h 1290638"/>
                <a:gd name="connsiteX28" fmla="*/ 1071563 w 1338263"/>
                <a:gd name="connsiteY28" fmla="*/ 438150 h 1290638"/>
                <a:gd name="connsiteX29" fmla="*/ 950119 w 1338263"/>
                <a:gd name="connsiteY29" fmla="*/ 58340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38263" h="1290638">
                  <a:moveTo>
                    <a:pt x="950119" y="583407"/>
                  </a:moveTo>
                  <a:lnTo>
                    <a:pt x="692944" y="854869"/>
                  </a:lnTo>
                  <a:lnTo>
                    <a:pt x="585788" y="940594"/>
                  </a:lnTo>
                  <a:lnTo>
                    <a:pt x="447675" y="1040607"/>
                  </a:lnTo>
                  <a:lnTo>
                    <a:pt x="321469" y="1119188"/>
                  </a:lnTo>
                  <a:lnTo>
                    <a:pt x="183357" y="1204913"/>
                  </a:lnTo>
                  <a:lnTo>
                    <a:pt x="50007" y="1283494"/>
                  </a:lnTo>
                  <a:lnTo>
                    <a:pt x="19050" y="1290638"/>
                  </a:lnTo>
                  <a:lnTo>
                    <a:pt x="4763" y="1285875"/>
                  </a:lnTo>
                  <a:lnTo>
                    <a:pt x="0" y="1271588"/>
                  </a:lnTo>
                  <a:lnTo>
                    <a:pt x="7144" y="1254919"/>
                  </a:lnTo>
                  <a:lnTo>
                    <a:pt x="73819" y="1197769"/>
                  </a:lnTo>
                  <a:lnTo>
                    <a:pt x="176213" y="1107282"/>
                  </a:lnTo>
                  <a:lnTo>
                    <a:pt x="285750" y="1007269"/>
                  </a:lnTo>
                  <a:lnTo>
                    <a:pt x="366713" y="926307"/>
                  </a:lnTo>
                  <a:lnTo>
                    <a:pt x="478632" y="809625"/>
                  </a:lnTo>
                  <a:lnTo>
                    <a:pt x="531019" y="750094"/>
                  </a:lnTo>
                  <a:lnTo>
                    <a:pt x="616744" y="645319"/>
                  </a:lnTo>
                  <a:lnTo>
                    <a:pt x="704850" y="535782"/>
                  </a:lnTo>
                  <a:lnTo>
                    <a:pt x="771525" y="447675"/>
                  </a:lnTo>
                  <a:lnTo>
                    <a:pt x="823913" y="364332"/>
                  </a:lnTo>
                  <a:lnTo>
                    <a:pt x="888207" y="254794"/>
                  </a:lnTo>
                  <a:lnTo>
                    <a:pt x="935832" y="164307"/>
                  </a:lnTo>
                  <a:lnTo>
                    <a:pt x="1004888" y="0"/>
                  </a:lnTo>
                  <a:lnTo>
                    <a:pt x="1338263" y="45244"/>
                  </a:lnTo>
                  <a:lnTo>
                    <a:pt x="1331119" y="107157"/>
                  </a:lnTo>
                  <a:lnTo>
                    <a:pt x="1240632" y="219075"/>
                  </a:lnTo>
                  <a:lnTo>
                    <a:pt x="1169194" y="314325"/>
                  </a:lnTo>
                  <a:lnTo>
                    <a:pt x="1071563" y="438150"/>
                  </a:lnTo>
                  <a:lnTo>
                    <a:pt x="950119" y="5834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D0F7C9D2-1A52-4BC3-8EFD-33199D5895C5}"/>
                </a:ext>
              </a:extLst>
            </p:cNvPr>
            <p:cNvSpPr/>
            <p:nvPr/>
          </p:nvSpPr>
          <p:spPr>
            <a:xfrm>
              <a:off x="6643688" y="2414588"/>
              <a:ext cx="1871662" cy="1219200"/>
            </a:xfrm>
            <a:custGeom>
              <a:avLst/>
              <a:gdLst>
                <a:gd name="connsiteX0" fmla="*/ 750093 w 1871662"/>
                <a:gd name="connsiteY0" fmla="*/ 792956 h 1219200"/>
                <a:gd name="connsiteX1" fmla="*/ 473868 w 1871662"/>
                <a:gd name="connsiteY1" fmla="*/ 531018 h 1219200"/>
                <a:gd name="connsiteX2" fmla="*/ 385762 w 1871662"/>
                <a:gd name="connsiteY2" fmla="*/ 411956 h 1219200"/>
                <a:gd name="connsiteX3" fmla="*/ 197643 w 1871662"/>
                <a:gd name="connsiteY3" fmla="*/ 207168 h 1219200"/>
                <a:gd name="connsiteX4" fmla="*/ 135731 w 1871662"/>
                <a:gd name="connsiteY4" fmla="*/ 145256 h 1219200"/>
                <a:gd name="connsiteX5" fmla="*/ 114300 w 1871662"/>
                <a:gd name="connsiteY5" fmla="*/ 126206 h 1219200"/>
                <a:gd name="connsiteX6" fmla="*/ 97631 w 1871662"/>
                <a:gd name="connsiteY6" fmla="*/ 111918 h 1219200"/>
                <a:gd name="connsiteX7" fmla="*/ 80962 w 1871662"/>
                <a:gd name="connsiteY7" fmla="*/ 107156 h 1219200"/>
                <a:gd name="connsiteX8" fmla="*/ 54768 w 1871662"/>
                <a:gd name="connsiteY8" fmla="*/ 100012 h 1219200"/>
                <a:gd name="connsiteX9" fmla="*/ 26193 w 1871662"/>
                <a:gd name="connsiteY9" fmla="*/ 92868 h 1219200"/>
                <a:gd name="connsiteX10" fmla="*/ 16668 w 1871662"/>
                <a:gd name="connsiteY10" fmla="*/ 88106 h 1219200"/>
                <a:gd name="connsiteX11" fmla="*/ 7143 w 1871662"/>
                <a:gd name="connsiteY11" fmla="*/ 80962 h 1219200"/>
                <a:gd name="connsiteX12" fmla="*/ 2381 w 1871662"/>
                <a:gd name="connsiteY12" fmla="*/ 69056 h 1219200"/>
                <a:gd name="connsiteX13" fmla="*/ 0 w 1871662"/>
                <a:gd name="connsiteY13" fmla="*/ 59531 h 1219200"/>
                <a:gd name="connsiteX14" fmla="*/ 7143 w 1871662"/>
                <a:gd name="connsiteY14" fmla="*/ 42862 h 1219200"/>
                <a:gd name="connsiteX15" fmla="*/ 26193 w 1871662"/>
                <a:gd name="connsiteY15" fmla="*/ 21431 h 1219200"/>
                <a:gd name="connsiteX16" fmla="*/ 45243 w 1871662"/>
                <a:gd name="connsiteY16" fmla="*/ 9525 h 1219200"/>
                <a:gd name="connsiteX17" fmla="*/ 78581 w 1871662"/>
                <a:gd name="connsiteY17" fmla="*/ 2381 h 1219200"/>
                <a:gd name="connsiteX18" fmla="*/ 114300 w 1871662"/>
                <a:gd name="connsiteY18" fmla="*/ 0 h 1219200"/>
                <a:gd name="connsiteX19" fmla="*/ 147637 w 1871662"/>
                <a:gd name="connsiteY19" fmla="*/ 0 h 1219200"/>
                <a:gd name="connsiteX20" fmla="*/ 164306 w 1871662"/>
                <a:gd name="connsiteY20" fmla="*/ 7143 h 1219200"/>
                <a:gd name="connsiteX21" fmla="*/ 261937 w 1871662"/>
                <a:gd name="connsiteY21" fmla="*/ 109537 h 1219200"/>
                <a:gd name="connsiteX22" fmla="*/ 476250 w 1871662"/>
                <a:gd name="connsiteY22" fmla="*/ 321468 h 1219200"/>
                <a:gd name="connsiteX23" fmla="*/ 685800 w 1871662"/>
                <a:gd name="connsiteY23" fmla="*/ 476250 h 1219200"/>
                <a:gd name="connsiteX24" fmla="*/ 909637 w 1871662"/>
                <a:gd name="connsiteY24" fmla="*/ 642937 h 1219200"/>
                <a:gd name="connsiteX25" fmla="*/ 1116806 w 1871662"/>
                <a:gd name="connsiteY25" fmla="*/ 795337 h 1219200"/>
                <a:gd name="connsiteX26" fmla="*/ 1200150 w 1871662"/>
                <a:gd name="connsiteY26" fmla="*/ 852487 h 1219200"/>
                <a:gd name="connsiteX27" fmla="*/ 1269206 w 1871662"/>
                <a:gd name="connsiteY27" fmla="*/ 895350 h 1219200"/>
                <a:gd name="connsiteX28" fmla="*/ 1469231 w 1871662"/>
                <a:gd name="connsiteY28" fmla="*/ 997743 h 1219200"/>
                <a:gd name="connsiteX29" fmla="*/ 1743075 w 1871662"/>
                <a:gd name="connsiteY29" fmla="*/ 1121568 h 1219200"/>
                <a:gd name="connsiteX30" fmla="*/ 1852612 w 1871662"/>
                <a:gd name="connsiteY30" fmla="*/ 1166812 h 1219200"/>
                <a:gd name="connsiteX31" fmla="*/ 1864518 w 1871662"/>
                <a:gd name="connsiteY31" fmla="*/ 1173956 h 1219200"/>
                <a:gd name="connsiteX32" fmla="*/ 1871662 w 1871662"/>
                <a:gd name="connsiteY32" fmla="*/ 1183481 h 1219200"/>
                <a:gd name="connsiteX33" fmla="*/ 1869281 w 1871662"/>
                <a:gd name="connsiteY33" fmla="*/ 1204912 h 1219200"/>
                <a:gd name="connsiteX34" fmla="*/ 1859756 w 1871662"/>
                <a:gd name="connsiteY34" fmla="*/ 1214437 h 1219200"/>
                <a:gd name="connsiteX35" fmla="*/ 1819275 w 1871662"/>
                <a:gd name="connsiteY35" fmla="*/ 1219200 h 1219200"/>
                <a:gd name="connsiteX36" fmla="*/ 1576387 w 1871662"/>
                <a:gd name="connsiteY36" fmla="*/ 1216818 h 1219200"/>
                <a:gd name="connsiteX37" fmla="*/ 1304925 w 1871662"/>
                <a:gd name="connsiteY37" fmla="*/ 1216818 h 1219200"/>
                <a:gd name="connsiteX38" fmla="*/ 1259681 w 1871662"/>
                <a:gd name="connsiteY38" fmla="*/ 1214437 h 1219200"/>
                <a:gd name="connsiteX39" fmla="*/ 1240631 w 1871662"/>
                <a:gd name="connsiteY39" fmla="*/ 1212056 h 1219200"/>
                <a:gd name="connsiteX40" fmla="*/ 1209675 w 1871662"/>
                <a:gd name="connsiteY40" fmla="*/ 1204912 h 1219200"/>
                <a:gd name="connsiteX41" fmla="*/ 1178718 w 1871662"/>
                <a:gd name="connsiteY41" fmla="*/ 1193006 h 1219200"/>
                <a:gd name="connsiteX42" fmla="*/ 1140618 w 1871662"/>
                <a:gd name="connsiteY42" fmla="*/ 1169193 h 1219200"/>
                <a:gd name="connsiteX43" fmla="*/ 1026318 w 1871662"/>
                <a:gd name="connsiteY43" fmla="*/ 1059656 h 1219200"/>
                <a:gd name="connsiteX44" fmla="*/ 750093 w 1871662"/>
                <a:gd name="connsiteY44" fmla="*/ 7929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662" h="1219200">
                  <a:moveTo>
                    <a:pt x="750093" y="792956"/>
                  </a:moveTo>
                  <a:lnTo>
                    <a:pt x="473868" y="531018"/>
                  </a:lnTo>
                  <a:lnTo>
                    <a:pt x="385762" y="411956"/>
                  </a:lnTo>
                  <a:lnTo>
                    <a:pt x="197643" y="207168"/>
                  </a:lnTo>
                  <a:lnTo>
                    <a:pt x="135731" y="145256"/>
                  </a:lnTo>
                  <a:lnTo>
                    <a:pt x="114300" y="126206"/>
                  </a:lnTo>
                  <a:lnTo>
                    <a:pt x="97631" y="111918"/>
                  </a:lnTo>
                  <a:lnTo>
                    <a:pt x="80962" y="107156"/>
                  </a:lnTo>
                  <a:lnTo>
                    <a:pt x="54768" y="100012"/>
                  </a:lnTo>
                  <a:lnTo>
                    <a:pt x="26193" y="92868"/>
                  </a:lnTo>
                  <a:lnTo>
                    <a:pt x="16668" y="88106"/>
                  </a:lnTo>
                  <a:lnTo>
                    <a:pt x="7143" y="80962"/>
                  </a:lnTo>
                  <a:lnTo>
                    <a:pt x="2381" y="69056"/>
                  </a:lnTo>
                  <a:lnTo>
                    <a:pt x="0" y="59531"/>
                  </a:lnTo>
                  <a:lnTo>
                    <a:pt x="7143" y="42862"/>
                  </a:lnTo>
                  <a:lnTo>
                    <a:pt x="26193" y="21431"/>
                  </a:lnTo>
                  <a:lnTo>
                    <a:pt x="45243" y="9525"/>
                  </a:lnTo>
                  <a:lnTo>
                    <a:pt x="78581" y="2381"/>
                  </a:lnTo>
                  <a:lnTo>
                    <a:pt x="114300" y="0"/>
                  </a:lnTo>
                  <a:lnTo>
                    <a:pt x="147637" y="0"/>
                  </a:lnTo>
                  <a:lnTo>
                    <a:pt x="164306" y="7143"/>
                  </a:lnTo>
                  <a:lnTo>
                    <a:pt x="261937" y="109537"/>
                  </a:lnTo>
                  <a:lnTo>
                    <a:pt x="476250" y="321468"/>
                  </a:lnTo>
                  <a:lnTo>
                    <a:pt x="685800" y="476250"/>
                  </a:lnTo>
                  <a:lnTo>
                    <a:pt x="909637" y="642937"/>
                  </a:lnTo>
                  <a:lnTo>
                    <a:pt x="1116806" y="795337"/>
                  </a:lnTo>
                  <a:lnTo>
                    <a:pt x="1200150" y="852487"/>
                  </a:lnTo>
                  <a:lnTo>
                    <a:pt x="1269206" y="895350"/>
                  </a:lnTo>
                  <a:lnTo>
                    <a:pt x="1469231" y="997743"/>
                  </a:lnTo>
                  <a:lnTo>
                    <a:pt x="1743075" y="1121568"/>
                  </a:lnTo>
                  <a:lnTo>
                    <a:pt x="1852612" y="1166812"/>
                  </a:lnTo>
                  <a:lnTo>
                    <a:pt x="1864518" y="1173956"/>
                  </a:lnTo>
                  <a:lnTo>
                    <a:pt x="1871662" y="1183481"/>
                  </a:lnTo>
                  <a:lnTo>
                    <a:pt x="1869281" y="1204912"/>
                  </a:lnTo>
                  <a:lnTo>
                    <a:pt x="1859756" y="1214437"/>
                  </a:lnTo>
                  <a:lnTo>
                    <a:pt x="1819275" y="1219200"/>
                  </a:lnTo>
                  <a:lnTo>
                    <a:pt x="1576387" y="1216818"/>
                  </a:lnTo>
                  <a:lnTo>
                    <a:pt x="1304925" y="1216818"/>
                  </a:lnTo>
                  <a:lnTo>
                    <a:pt x="1259681" y="1214437"/>
                  </a:lnTo>
                  <a:lnTo>
                    <a:pt x="1240631" y="1212056"/>
                  </a:lnTo>
                  <a:lnTo>
                    <a:pt x="1209675" y="1204912"/>
                  </a:lnTo>
                  <a:lnTo>
                    <a:pt x="1178718" y="1193006"/>
                  </a:lnTo>
                  <a:lnTo>
                    <a:pt x="1140618" y="1169193"/>
                  </a:lnTo>
                  <a:lnTo>
                    <a:pt x="1026318" y="1059656"/>
                  </a:lnTo>
                  <a:lnTo>
                    <a:pt x="750093" y="7929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86564660-0607-440E-8FF9-A8147F293CF8}"/>
                </a:ext>
              </a:extLst>
            </p:cNvPr>
            <p:cNvSpPr/>
            <p:nvPr/>
          </p:nvSpPr>
          <p:spPr>
            <a:xfrm>
              <a:off x="5219700" y="4122738"/>
              <a:ext cx="2547938" cy="468312"/>
            </a:xfrm>
            <a:custGeom>
              <a:avLst/>
              <a:gdLst>
                <a:gd name="connsiteX0" fmla="*/ 1785938 w 2547938"/>
                <a:gd name="connsiteY0" fmla="*/ 269081 h 469106"/>
                <a:gd name="connsiteX1" fmla="*/ 1354931 w 2547938"/>
                <a:gd name="connsiteY1" fmla="*/ 314325 h 469106"/>
                <a:gd name="connsiteX2" fmla="*/ 1188244 w 2547938"/>
                <a:gd name="connsiteY2" fmla="*/ 328612 h 469106"/>
                <a:gd name="connsiteX3" fmla="*/ 826294 w 2547938"/>
                <a:gd name="connsiteY3" fmla="*/ 385762 h 469106"/>
                <a:gd name="connsiteX4" fmla="*/ 609600 w 2547938"/>
                <a:gd name="connsiteY4" fmla="*/ 426244 h 469106"/>
                <a:gd name="connsiteX5" fmla="*/ 440531 w 2547938"/>
                <a:gd name="connsiteY5" fmla="*/ 469106 h 469106"/>
                <a:gd name="connsiteX6" fmla="*/ 411956 w 2547938"/>
                <a:gd name="connsiteY6" fmla="*/ 464344 h 469106"/>
                <a:gd name="connsiteX7" fmla="*/ 314325 w 2547938"/>
                <a:gd name="connsiteY7" fmla="*/ 440531 h 469106"/>
                <a:gd name="connsiteX8" fmla="*/ 219075 w 2547938"/>
                <a:gd name="connsiteY8" fmla="*/ 409575 h 469106"/>
                <a:gd name="connsiteX9" fmla="*/ 166688 w 2547938"/>
                <a:gd name="connsiteY9" fmla="*/ 383381 h 469106"/>
                <a:gd name="connsiteX10" fmla="*/ 126206 w 2547938"/>
                <a:gd name="connsiteY10" fmla="*/ 364331 h 469106"/>
                <a:gd name="connsiteX11" fmla="*/ 85725 w 2547938"/>
                <a:gd name="connsiteY11" fmla="*/ 338137 h 469106"/>
                <a:gd name="connsiteX12" fmla="*/ 47625 w 2547938"/>
                <a:gd name="connsiteY12" fmla="*/ 304800 h 469106"/>
                <a:gd name="connsiteX13" fmla="*/ 26194 w 2547938"/>
                <a:gd name="connsiteY13" fmla="*/ 278606 h 469106"/>
                <a:gd name="connsiteX14" fmla="*/ 16669 w 2547938"/>
                <a:gd name="connsiteY14" fmla="*/ 261937 h 469106"/>
                <a:gd name="connsiteX15" fmla="*/ 4763 w 2547938"/>
                <a:gd name="connsiteY15" fmla="*/ 240506 h 469106"/>
                <a:gd name="connsiteX16" fmla="*/ 0 w 2547938"/>
                <a:gd name="connsiteY16" fmla="*/ 216694 h 469106"/>
                <a:gd name="connsiteX17" fmla="*/ 7144 w 2547938"/>
                <a:gd name="connsiteY17" fmla="*/ 202406 h 469106"/>
                <a:gd name="connsiteX18" fmla="*/ 19050 w 2547938"/>
                <a:gd name="connsiteY18" fmla="*/ 195262 h 469106"/>
                <a:gd name="connsiteX19" fmla="*/ 40481 w 2547938"/>
                <a:gd name="connsiteY19" fmla="*/ 195262 h 469106"/>
                <a:gd name="connsiteX20" fmla="*/ 61913 w 2547938"/>
                <a:gd name="connsiteY20" fmla="*/ 195262 h 469106"/>
                <a:gd name="connsiteX21" fmla="*/ 83344 w 2547938"/>
                <a:gd name="connsiteY21" fmla="*/ 207169 h 469106"/>
                <a:gd name="connsiteX22" fmla="*/ 138113 w 2547938"/>
                <a:gd name="connsiteY22" fmla="*/ 235744 h 469106"/>
                <a:gd name="connsiteX23" fmla="*/ 195263 w 2547938"/>
                <a:gd name="connsiteY23" fmla="*/ 259556 h 469106"/>
                <a:gd name="connsiteX24" fmla="*/ 245269 w 2547938"/>
                <a:gd name="connsiteY24" fmla="*/ 276225 h 469106"/>
                <a:gd name="connsiteX25" fmla="*/ 304800 w 2547938"/>
                <a:gd name="connsiteY25" fmla="*/ 288131 h 469106"/>
                <a:gd name="connsiteX26" fmla="*/ 350044 w 2547938"/>
                <a:gd name="connsiteY26" fmla="*/ 292894 h 469106"/>
                <a:gd name="connsiteX27" fmla="*/ 395288 w 2547938"/>
                <a:gd name="connsiteY27" fmla="*/ 295275 h 469106"/>
                <a:gd name="connsiteX28" fmla="*/ 445294 w 2547938"/>
                <a:gd name="connsiteY28" fmla="*/ 292894 h 469106"/>
                <a:gd name="connsiteX29" fmla="*/ 790575 w 2547938"/>
                <a:gd name="connsiteY29" fmla="*/ 245269 h 469106"/>
                <a:gd name="connsiteX30" fmla="*/ 1166813 w 2547938"/>
                <a:gd name="connsiteY30" fmla="*/ 192881 h 469106"/>
                <a:gd name="connsiteX31" fmla="*/ 1471613 w 2547938"/>
                <a:gd name="connsiteY31" fmla="*/ 147637 h 469106"/>
                <a:gd name="connsiteX32" fmla="*/ 1828800 w 2547938"/>
                <a:gd name="connsiteY32" fmla="*/ 97631 h 469106"/>
                <a:gd name="connsiteX33" fmla="*/ 2045494 w 2547938"/>
                <a:gd name="connsiteY33" fmla="*/ 66675 h 469106"/>
                <a:gd name="connsiteX34" fmla="*/ 2093119 w 2547938"/>
                <a:gd name="connsiteY34" fmla="*/ 54769 h 469106"/>
                <a:gd name="connsiteX35" fmla="*/ 2147888 w 2547938"/>
                <a:gd name="connsiteY35" fmla="*/ 35719 h 469106"/>
                <a:gd name="connsiteX36" fmla="*/ 2228850 w 2547938"/>
                <a:gd name="connsiteY36" fmla="*/ 0 h 469106"/>
                <a:gd name="connsiteX37" fmla="*/ 2247900 w 2547938"/>
                <a:gd name="connsiteY37" fmla="*/ 0 h 469106"/>
                <a:gd name="connsiteX38" fmla="*/ 2328863 w 2547938"/>
                <a:gd name="connsiteY38" fmla="*/ 19050 h 469106"/>
                <a:gd name="connsiteX39" fmla="*/ 2393156 w 2547938"/>
                <a:gd name="connsiteY39" fmla="*/ 38100 h 469106"/>
                <a:gd name="connsiteX40" fmla="*/ 2443163 w 2547938"/>
                <a:gd name="connsiteY40" fmla="*/ 52387 h 469106"/>
                <a:gd name="connsiteX41" fmla="*/ 2488406 w 2547938"/>
                <a:gd name="connsiteY41" fmla="*/ 73819 h 469106"/>
                <a:gd name="connsiteX42" fmla="*/ 2521744 w 2547938"/>
                <a:gd name="connsiteY42" fmla="*/ 92869 h 469106"/>
                <a:gd name="connsiteX43" fmla="*/ 2536031 w 2547938"/>
                <a:gd name="connsiteY43" fmla="*/ 109537 h 469106"/>
                <a:gd name="connsiteX44" fmla="*/ 2547938 w 2547938"/>
                <a:gd name="connsiteY44" fmla="*/ 128587 h 469106"/>
                <a:gd name="connsiteX45" fmla="*/ 2547938 w 2547938"/>
                <a:gd name="connsiteY45" fmla="*/ 145256 h 469106"/>
                <a:gd name="connsiteX46" fmla="*/ 2538413 w 2547938"/>
                <a:gd name="connsiteY46" fmla="*/ 169069 h 469106"/>
                <a:gd name="connsiteX47" fmla="*/ 2514600 w 2547938"/>
                <a:gd name="connsiteY47" fmla="*/ 195262 h 469106"/>
                <a:gd name="connsiteX48" fmla="*/ 2486025 w 2547938"/>
                <a:gd name="connsiteY48" fmla="*/ 219075 h 469106"/>
                <a:gd name="connsiteX49" fmla="*/ 2440781 w 2547938"/>
                <a:gd name="connsiteY49" fmla="*/ 238125 h 469106"/>
                <a:gd name="connsiteX50" fmla="*/ 2381250 w 2547938"/>
                <a:gd name="connsiteY50" fmla="*/ 245269 h 469106"/>
                <a:gd name="connsiteX51" fmla="*/ 2238375 w 2547938"/>
                <a:gd name="connsiteY51" fmla="*/ 242887 h 469106"/>
                <a:gd name="connsiteX52" fmla="*/ 1957388 w 2547938"/>
                <a:gd name="connsiteY52" fmla="*/ 257175 h 469106"/>
                <a:gd name="connsiteX53" fmla="*/ 1785938 w 2547938"/>
                <a:gd name="connsiteY53" fmla="*/ 2690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47938" h="469106">
                  <a:moveTo>
                    <a:pt x="1785938" y="269081"/>
                  </a:moveTo>
                  <a:lnTo>
                    <a:pt x="1354931" y="314325"/>
                  </a:lnTo>
                  <a:lnTo>
                    <a:pt x="1188244" y="328612"/>
                  </a:lnTo>
                  <a:lnTo>
                    <a:pt x="826294" y="385762"/>
                  </a:lnTo>
                  <a:lnTo>
                    <a:pt x="609600" y="426244"/>
                  </a:lnTo>
                  <a:lnTo>
                    <a:pt x="440531" y="469106"/>
                  </a:lnTo>
                  <a:lnTo>
                    <a:pt x="411956" y="464344"/>
                  </a:lnTo>
                  <a:lnTo>
                    <a:pt x="314325" y="440531"/>
                  </a:lnTo>
                  <a:lnTo>
                    <a:pt x="219075" y="409575"/>
                  </a:lnTo>
                  <a:lnTo>
                    <a:pt x="166688" y="383381"/>
                  </a:lnTo>
                  <a:lnTo>
                    <a:pt x="126206" y="364331"/>
                  </a:lnTo>
                  <a:lnTo>
                    <a:pt x="85725" y="338137"/>
                  </a:lnTo>
                  <a:lnTo>
                    <a:pt x="47625" y="304800"/>
                  </a:lnTo>
                  <a:lnTo>
                    <a:pt x="26194" y="278606"/>
                  </a:lnTo>
                  <a:lnTo>
                    <a:pt x="16669" y="261937"/>
                  </a:lnTo>
                  <a:lnTo>
                    <a:pt x="4763" y="240506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19050" y="195262"/>
                  </a:lnTo>
                  <a:lnTo>
                    <a:pt x="40481" y="195262"/>
                  </a:lnTo>
                  <a:lnTo>
                    <a:pt x="61913" y="195262"/>
                  </a:lnTo>
                  <a:lnTo>
                    <a:pt x="83344" y="207169"/>
                  </a:lnTo>
                  <a:lnTo>
                    <a:pt x="138113" y="235744"/>
                  </a:lnTo>
                  <a:lnTo>
                    <a:pt x="195263" y="259556"/>
                  </a:lnTo>
                  <a:lnTo>
                    <a:pt x="245269" y="276225"/>
                  </a:lnTo>
                  <a:lnTo>
                    <a:pt x="304800" y="288131"/>
                  </a:lnTo>
                  <a:lnTo>
                    <a:pt x="350044" y="292894"/>
                  </a:lnTo>
                  <a:lnTo>
                    <a:pt x="395288" y="295275"/>
                  </a:lnTo>
                  <a:lnTo>
                    <a:pt x="445294" y="292894"/>
                  </a:lnTo>
                  <a:lnTo>
                    <a:pt x="790575" y="245269"/>
                  </a:lnTo>
                  <a:lnTo>
                    <a:pt x="1166813" y="192881"/>
                  </a:lnTo>
                  <a:lnTo>
                    <a:pt x="1471613" y="147637"/>
                  </a:lnTo>
                  <a:lnTo>
                    <a:pt x="1828800" y="97631"/>
                  </a:lnTo>
                  <a:lnTo>
                    <a:pt x="2045494" y="66675"/>
                  </a:lnTo>
                  <a:lnTo>
                    <a:pt x="2093119" y="54769"/>
                  </a:lnTo>
                  <a:lnTo>
                    <a:pt x="2147888" y="35719"/>
                  </a:lnTo>
                  <a:lnTo>
                    <a:pt x="2228850" y="0"/>
                  </a:lnTo>
                  <a:lnTo>
                    <a:pt x="2247900" y="0"/>
                  </a:lnTo>
                  <a:lnTo>
                    <a:pt x="2328863" y="19050"/>
                  </a:lnTo>
                  <a:lnTo>
                    <a:pt x="2393156" y="38100"/>
                  </a:lnTo>
                  <a:lnTo>
                    <a:pt x="2443163" y="52387"/>
                  </a:lnTo>
                  <a:lnTo>
                    <a:pt x="2488406" y="73819"/>
                  </a:lnTo>
                  <a:lnTo>
                    <a:pt x="2521744" y="92869"/>
                  </a:lnTo>
                  <a:lnTo>
                    <a:pt x="2536031" y="109537"/>
                  </a:lnTo>
                  <a:lnTo>
                    <a:pt x="2547938" y="128587"/>
                  </a:lnTo>
                  <a:lnTo>
                    <a:pt x="2547938" y="145256"/>
                  </a:lnTo>
                  <a:lnTo>
                    <a:pt x="2538413" y="169069"/>
                  </a:lnTo>
                  <a:lnTo>
                    <a:pt x="2514600" y="195262"/>
                  </a:lnTo>
                  <a:lnTo>
                    <a:pt x="2486025" y="219075"/>
                  </a:lnTo>
                  <a:lnTo>
                    <a:pt x="2440781" y="238125"/>
                  </a:lnTo>
                  <a:lnTo>
                    <a:pt x="2381250" y="245269"/>
                  </a:lnTo>
                  <a:lnTo>
                    <a:pt x="2238375" y="242887"/>
                  </a:lnTo>
                  <a:lnTo>
                    <a:pt x="1957388" y="257175"/>
                  </a:lnTo>
                  <a:lnTo>
                    <a:pt x="1785938" y="2690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9">
              <a:extLst>
                <a:ext uri="{FF2B5EF4-FFF2-40B4-BE49-F238E27FC236}">
                  <a16:creationId xmlns:a16="http://schemas.microsoft.com/office/drawing/2014/main" id="{8EF93D8D-F49A-4345-99DE-CC27EFDD1645}"/>
                </a:ext>
              </a:extLst>
            </p:cNvPr>
            <p:cNvSpPr/>
            <p:nvPr/>
          </p:nvSpPr>
          <p:spPr>
            <a:xfrm>
              <a:off x="6353175" y="4364039"/>
              <a:ext cx="357188" cy="1703387"/>
            </a:xfrm>
            <a:custGeom>
              <a:avLst/>
              <a:gdLst>
                <a:gd name="connsiteX0" fmla="*/ 90488 w 357188"/>
                <a:gd name="connsiteY0" fmla="*/ 647700 h 1702594"/>
                <a:gd name="connsiteX1" fmla="*/ 92869 w 357188"/>
                <a:gd name="connsiteY1" fmla="*/ 223838 h 1702594"/>
                <a:gd name="connsiteX2" fmla="*/ 85725 w 357188"/>
                <a:gd name="connsiteY2" fmla="*/ 183357 h 1702594"/>
                <a:gd name="connsiteX3" fmla="*/ 69056 w 357188"/>
                <a:gd name="connsiteY3" fmla="*/ 145257 h 1702594"/>
                <a:gd name="connsiteX4" fmla="*/ 0 w 357188"/>
                <a:gd name="connsiteY4" fmla="*/ 64294 h 1702594"/>
                <a:gd name="connsiteX5" fmla="*/ 195263 w 357188"/>
                <a:gd name="connsiteY5" fmla="*/ 0 h 1702594"/>
                <a:gd name="connsiteX6" fmla="*/ 290513 w 357188"/>
                <a:gd name="connsiteY6" fmla="*/ 119063 h 1702594"/>
                <a:gd name="connsiteX7" fmla="*/ 350044 w 357188"/>
                <a:gd name="connsiteY7" fmla="*/ 190500 h 1702594"/>
                <a:gd name="connsiteX8" fmla="*/ 357188 w 357188"/>
                <a:gd name="connsiteY8" fmla="*/ 204788 h 1702594"/>
                <a:gd name="connsiteX9" fmla="*/ 347663 w 357188"/>
                <a:gd name="connsiteY9" fmla="*/ 250032 h 1702594"/>
                <a:gd name="connsiteX10" fmla="*/ 314325 w 357188"/>
                <a:gd name="connsiteY10" fmla="*/ 369094 h 1702594"/>
                <a:gd name="connsiteX11" fmla="*/ 314325 w 357188"/>
                <a:gd name="connsiteY11" fmla="*/ 640557 h 1702594"/>
                <a:gd name="connsiteX12" fmla="*/ 316706 w 357188"/>
                <a:gd name="connsiteY12" fmla="*/ 1071563 h 1702594"/>
                <a:gd name="connsiteX13" fmla="*/ 316706 w 357188"/>
                <a:gd name="connsiteY13" fmla="*/ 1400175 h 1702594"/>
                <a:gd name="connsiteX14" fmla="*/ 307181 w 357188"/>
                <a:gd name="connsiteY14" fmla="*/ 1438275 h 1702594"/>
                <a:gd name="connsiteX15" fmla="*/ 283369 w 357188"/>
                <a:gd name="connsiteY15" fmla="*/ 1500188 h 1702594"/>
                <a:gd name="connsiteX16" fmla="*/ 257175 w 357188"/>
                <a:gd name="connsiteY16" fmla="*/ 1566863 h 1702594"/>
                <a:gd name="connsiteX17" fmla="*/ 228600 w 357188"/>
                <a:gd name="connsiteY17" fmla="*/ 1631157 h 1702594"/>
                <a:gd name="connsiteX18" fmla="*/ 200025 w 357188"/>
                <a:gd name="connsiteY18" fmla="*/ 1681163 h 1702594"/>
                <a:gd name="connsiteX19" fmla="*/ 183356 w 357188"/>
                <a:gd name="connsiteY19" fmla="*/ 1697832 h 1702594"/>
                <a:gd name="connsiteX20" fmla="*/ 164306 w 357188"/>
                <a:gd name="connsiteY20" fmla="*/ 1702594 h 1702594"/>
                <a:gd name="connsiteX21" fmla="*/ 138113 w 357188"/>
                <a:gd name="connsiteY21" fmla="*/ 1697832 h 1702594"/>
                <a:gd name="connsiteX22" fmla="*/ 107156 w 357188"/>
                <a:gd name="connsiteY22" fmla="*/ 1678782 h 1702594"/>
                <a:gd name="connsiteX23" fmla="*/ 66675 w 357188"/>
                <a:gd name="connsiteY23" fmla="*/ 1633538 h 1702594"/>
                <a:gd name="connsiteX24" fmla="*/ 54769 w 357188"/>
                <a:gd name="connsiteY24" fmla="*/ 1612107 h 1702594"/>
                <a:gd name="connsiteX25" fmla="*/ 66675 w 357188"/>
                <a:gd name="connsiteY25" fmla="*/ 1233488 h 1702594"/>
                <a:gd name="connsiteX26" fmla="*/ 83344 w 357188"/>
                <a:gd name="connsiteY26" fmla="*/ 1200150 h 1702594"/>
                <a:gd name="connsiteX27" fmla="*/ 92869 w 357188"/>
                <a:gd name="connsiteY27" fmla="*/ 1164432 h 1702594"/>
                <a:gd name="connsiteX28" fmla="*/ 92869 w 357188"/>
                <a:gd name="connsiteY28" fmla="*/ 985838 h 1702594"/>
                <a:gd name="connsiteX29" fmla="*/ 90488 w 357188"/>
                <a:gd name="connsiteY29" fmla="*/ 647700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7188" h="1702594">
                  <a:moveTo>
                    <a:pt x="90488" y="647700"/>
                  </a:moveTo>
                  <a:cubicBezTo>
                    <a:pt x="91282" y="506413"/>
                    <a:pt x="92075" y="365125"/>
                    <a:pt x="92869" y="223838"/>
                  </a:cubicBezTo>
                  <a:lnTo>
                    <a:pt x="85725" y="183357"/>
                  </a:lnTo>
                  <a:lnTo>
                    <a:pt x="69056" y="145257"/>
                  </a:lnTo>
                  <a:lnTo>
                    <a:pt x="0" y="64294"/>
                  </a:lnTo>
                  <a:lnTo>
                    <a:pt x="195263" y="0"/>
                  </a:lnTo>
                  <a:lnTo>
                    <a:pt x="290513" y="119063"/>
                  </a:lnTo>
                  <a:lnTo>
                    <a:pt x="350044" y="190500"/>
                  </a:lnTo>
                  <a:lnTo>
                    <a:pt x="357188" y="204788"/>
                  </a:lnTo>
                  <a:lnTo>
                    <a:pt x="347663" y="250032"/>
                  </a:lnTo>
                  <a:lnTo>
                    <a:pt x="314325" y="369094"/>
                  </a:lnTo>
                  <a:lnTo>
                    <a:pt x="314325" y="640557"/>
                  </a:lnTo>
                  <a:cubicBezTo>
                    <a:pt x="315119" y="784226"/>
                    <a:pt x="315912" y="927894"/>
                    <a:pt x="316706" y="1071563"/>
                  </a:cubicBezTo>
                  <a:lnTo>
                    <a:pt x="316706" y="1400175"/>
                  </a:lnTo>
                  <a:lnTo>
                    <a:pt x="307181" y="1438275"/>
                  </a:lnTo>
                  <a:lnTo>
                    <a:pt x="283369" y="1500188"/>
                  </a:lnTo>
                  <a:lnTo>
                    <a:pt x="257175" y="1566863"/>
                  </a:lnTo>
                  <a:lnTo>
                    <a:pt x="228600" y="1631157"/>
                  </a:lnTo>
                  <a:lnTo>
                    <a:pt x="200025" y="1681163"/>
                  </a:lnTo>
                  <a:lnTo>
                    <a:pt x="183356" y="1697832"/>
                  </a:lnTo>
                  <a:lnTo>
                    <a:pt x="164306" y="1702594"/>
                  </a:lnTo>
                  <a:lnTo>
                    <a:pt x="138113" y="1697832"/>
                  </a:lnTo>
                  <a:lnTo>
                    <a:pt x="107156" y="1678782"/>
                  </a:lnTo>
                  <a:lnTo>
                    <a:pt x="66675" y="1633538"/>
                  </a:lnTo>
                  <a:lnTo>
                    <a:pt x="54769" y="1612107"/>
                  </a:lnTo>
                  <a:lnTo>
                    <a:pt x="66675" y="1233488"/>
                  </a:lnTo>
                  <a:lnTo>
                    <a:pt x="83344" y="1200150"/>
                  </a:lnTo>
                  <a:lnTo>
                    <a:pt x="92869" y="1164432"/>
                  </a:lnTo>
                  <a:lnTo>
                    <a:pt x="92869" y="985838"/>
                  </a:lnTo>
                  <a:cubicBezTo>
                    <a:pt x="92075" y="873125"/>
                    <a:pt x="91282" y="760413"/>
                    <a:pt x="90488" y="647700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6">
              <a:extLst>
                <a:ext uri="{FF2B5EF4-FFF2-40B4-BE49-F238E27FC236}">
                  <a16:creationId xmlns:a16="http://schemas.microsoft.com/office/drawing/2014/main" id="{AAC83860-2A7A-47A7-BA98-C771FCD0F463}"/>
                </a:ext>
              </a:extLst>
            </p:cNvPr>
            <p:cNvSpPr/>
            <p:nvPr/>
          </p:nvSpPr>
          <p:spPr>
            <a:xfrm>
              <a:off x="5897563" y="5514975"/>
              <a:ext cx="588962" cy="509588"/>
            </a:xfrm>
            <a:custGeom>
              <a:avLst/>
              <a:gdLst>
                <a:gd name="connsiteX0" fmla="*/ 142875 w 588169"/>
                <a:gd name="connsiteY0" fmla="*/ 140494 h 509588"/>
                <a:gd name="connsiteX1" fmla="*/ 345282 w 588169"/>
                <a:gd name="connsiteY1" fmla="*/ 169069 h 509588"/>
                <a:gd name="connsiteX2" fmla="*/ 378619 w 588169"/>
                <a:gd name="connsiteY2" fmla="*/ 169069 h 509588"/>
                <a:gd name="connsiteX3" fmla="*/ 411957 w 588169"/>
                <a:gd name="connsiteY3" fmla="*/ 161925 h 509588"/>
                <a:gd name="connsiteX4" fmla="*/ 445294 w 588169"/>
                <a:gd name="connsiteY4" fmla="*/ 145256 h 509588"/>
                <a:gd name="connsiteX5" fmla="*/ 488157 w 588169"/>
                <a:gd name="connsiteY5" fmla="*/ 116681 h 509588"/>
                <a:gd name="connsiteX6" fmla="*/ 588169 w 588169"/>
                <a:gd name="connsiteY6" fmla="*/ 0 h 509588"/>
                <a:gd name="connsiteX7" fmla="*/ 564357 w 588169"/>
                <a:gd name="connsiteY7" fmla="*/ 509588 h 509588"/>
                <a:gd name="connsiteX8" fmla="*/ 521494 w 588169"/>
                <a:gd name="connsiteY8" fmla="*/ 481013 h 509588"/>
                <a:gd name="connsiteX9" fmla="*/ 411957 w 588169"/>
                <a:gd name="connsiteY9" fmla="*/ 383381 h 509588"/>
                <a:gd name="connsiteX10" fmla="*/ 330994 w 588169"/>
                <a:gd name="connsiteY10" fmla="*/ 326231 h 509588"/>
                <a:gd name="connsiteX11" fmla="*/ 250032 w 588169"/>
                <a:gd name="connsiteY11" fmla="*/ 276225 h 509588"/>
                <a:gd name="connsiteX12" fmla="*/ 169069 w 588169"/>
                <a:gd name="connsiteY12" fmla="*/ 233363 h 509588"/>
                <a:gd name="connsiteX13" fmla="*/ 73819 w 588169"/>
                <a:gd name="connsiteY13" fmla="*/ 192881 h 509588"/>
                <a:gd name="connsiteX14" fmla="*/ 23813 w 588169"/>
                <a:gd name="connsiteY14" fmla="*/ 176213 h 509588"/>
                <a:gd name="connsiteX15" fmla="*/ 7144 w 588169"/>
                <a:gd name="connsiteY15" fmla="*/ 169069 h 509588"/>
                <a:gd name="connsiteX16" fmla="*/ 0 w 588169"/>
                <a:gd name="connsiteY16" fmla="*/ 159544 h 509588"/>
                <a:gd name="connsiteX17" fmla="*/ 0 w 588169"/>
                <a:gd name="connsiteY17" fmla="*/ 142875 h 509588"/>
                <a:gd name="connsiteX18" fmla="*/ 4763 w 588169"/>
                <a:gd name="connsiteY18" fmla="*/ 128588 h 509588"/>
                <a:gd name="connsiteX19" fmla="*/ 19050 w 588169"/>
                <a:gd name="connsiteY19" fmla="*/ 123825 h 509588"/>
                <a:gd name="connsiteX20" fmla="*/ 47625 w 588169"/>
                <a:gd name="connsiteY20" fmla="*/ 123825 h 509588"/>
                <a:gd name="connsiteX21" fmla="*/ 142875 w 588169"/>
                <a:gd name="connsiteY21" fmla="*/ 1404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169" h="509588">
                  <a:moveTo>
                    <a:pt x="142875" y="140494"/>
                  </a:moveTo>
                  <a:lnTo>
                    <a:pt x="345282" y="169069"/>
                  </a:lnTo>
                  <a:lnTo>
                    <a:pt x="378619" y="169069"/>
                  </a:lnTo>
                  <a:lnTo>
                    <a:pt x="411957" y="161925"/>
                  </a:lnTo>
                  <a:lnTo>
                    <a:pt x="445294" y="145256"/>
                  </a:lnTo>
                  <a:lnTo>
                    <a:pt x="488157" y="116681"/>
                  </a:lnTo>
                  <a:lnTo>
                    <a:pt x="588169" y="0"/>
                  </a:lnTo>
                  <a:lnTo>
                    <a:pt x="564357" y="509588"/>
                  </a:lnTo>
                  <a:lnTo>
                    <a:pt x="521494" y="481013"/>
                  </a:lnTo>
                  <a:lnTo>
                    <a:pt x="411957" y="383381"/>
                  </a:lnTo>
                  <a:lnTo>
                    <a:pt x="330994" y="326231"/>
                  </a:lnTo>
                  <a:lnTo>
                    <a:pt x="250032" y="276225"/>
                  </a:lnTo>
                  <a:lnTo>
                    <a:pt x="169069" y="233363"/>
                  </a:lnTo>
                  <a:lnTo>
                    <a:pt x="73819" y="192881"/>
                  </a:lnTo>
                  <a:lnTo>
                    <a:pt x="23813" y="176213"/>
                  </a:lnTo>
                  <a:lnTo>
                    <a:pt x="7144" y="169069"/>
                  </a:lnTo>
                  <a:lnTo>
                    <a:pt x="0" y="159544"/>
                  </a:lnTo>
                  <a:lnTo>
                    <a:pt x="0" y="142875"/>
                  </a:lnTo>
                  <a:lnTo>
                    <a:pt x="4763" y="128588"/>
                  </a:lnTo>
                  <a:lnTo>
                    <a:pt x="19050" y="123825"/>
                  </a:lnTo>
                  <a:lnTo>
                    <a:pt x="47625" y="123825"/>
                  </a:lnTo>
                  <a:lnTo>
                    <a:pt x="142875" y="140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33688439-0196-4143-86BD-368EB40E67F6}"/>
              </a:ext>
            </a:extLst>
          </p:cNvPr>
          <p:cNvGrpSpPr/>
          <p:nvPr/>
        </p:nvGrpSpPr>
        <p:grpSpPr>
          <a:xfrm>
            <a:off x="3843338" y="1611314"/>
            <a:ext cx="4672011" cy="4456112"/>
            <a:chOff x="3843339" y="1611314"/>
            <a:chExt cx="4672011" cy="4456112"/>
          </a:xfrm>
          <a:solidFill>
            <a:schemeClr val="tx1"/>
          </a:solidFill>
        </p:grpSpPr>
        <p:sp>
          <p:nvSpPr>
            <p:cNvPr id="58" name="フリーフォーム 6">
              <a:extLst>
                <a:ext uri="{FF2B5EF4-FFF2-40B4-BE49-F238E27FC236}">
                  <a16:creationId xmlns:a16="http://schemas.microsoft.com/office/drawing/2014/main" id="{19EDDF1A-E721-4878-BB18-A3C339147901}"/>
                </a:ext>
              </a:extLst>
            </p:cNvPr>
            <p:cNvSpPr/>
            <p:nvPr/>
          </p:nvSpPr>
          <p:spPr>
            <a:xfrm>
              <a:off x="4094165" y="1731964"/>
              <a:ext cx="1101725" cy="377825"/>
            </a:xfrm>
            <a:custGeom>
              <a:avLst/>
              <a:gdLst>
                <a:gd name="connsiteX0" fmla="*/ 452437 w 1102519"/>
                <a:gd name="connsiteY0" fmla="*/ 290512 h 378619"/>
                <a:gd name="connsiteX1" fmla="*/ 97631 w 1102519"/>
                <a:gd name="connsiteY1" fmla="*/ 378619 h 378619"/>
                <a:gd name="connsiteX2" fmla="*/ 0 w 1102519"/>
                <a:gd name="connsiteY2" fmla="*/ 214312 h 378619"/>
                <a:gd name="connsiteX3" fmla="*/ 135731 w 1102519"/>
                <a:gd name="connsiteY3" fmla="*/ 200025 h 378619"/>
                <a:gd name="connsiteX4" fmla="*/ 378619 w 1102519"/>
                <a:gd name="connsiteY4" fmla="*/ 159544 h 378619"/>
                <a:gd name="connsiteX5" fmla="*/ 635794 w 1102519"/>
                <a:gd name="connsiteY5" fmla="*/ 90487 h 378619"/>
                <a:gd name="connsiteX6" fmla="*/ 652462 w 1102519"/>
                <a:gd name="connsiteY6" fmla="*/ 73819 h 378619"/>
                <a:gd name="connsiteX7" fmla="*/ 678656 w 1102519"/>
                <a:gd name="connsiteY7" fmla="*/ 47625 h 378619"/>
                <a:gd name="connsiteX8" fmla="*/ 711994 w 1102519"/>
                <a:gd name="connsiteY8" fmla="*/ 23812 h 378619"/>
                <a:gd name="connsiteX9" fmla="*/ 757237 w 1102519"/>
                <a:gd name="connsiteY9" fmla="*/ 0 h 378619"/>
                <a:gd name="connsiteX10" fmla="*/ 771525 w 1102519"/>
                <a:gd name="connsiteY10" fmla="*/ 0 h 378619"/>
                <a:gd name="connsiteX11" fmla="*/ 807244 w 1102519"/>
                <a:gd name="connsiteY11" fmla="*/ 7144 h 378619"/>
                <a:gd name="connsiteX12" fmla="*/ 869156 w 1102519"/>
                <a:gd name="connsiteY12" fmla="*/ 33337 h 378619"/>
                <a:gd name="connsiteX13" fmla="*/ 921544 w 1102519"/>
                <a:gd name="connsiteY13" fmla="*/ 61912 h 378619"/>
                <a:gd name="connsiteX14" fmla="*/ 966787 w 1102519"/>
                <a:gd name="connsiteY14" fmla="*/ 92869 h 378619"/>
                <a:gd name="connsiteX15" fmla="*/ 1007269 w 1102519"/>
                <a:gd name="connsiteY15" fmla="*/ 121444 h 378619"/>
                <a:gd name="connsiteX16" fmla="*/ 1054894 w 1102519"/>
                <a:gd name="connsiteY16" fmla="*/ 152400 h 378619"/>
                <a:gd name="connsiteX17" fmla="*/ 1083469 w 1102519"/>
                <a:gd name="connsiteY17" fmla="*/ 180975 h 378619"/>
                <a:gd name="connsiteX18" fmla="*/ 1095375 w 1102519"/>
                <a:gd name="connsiteY18" fmla="*/ 200025 h 378619"/>
                <a:gd name="connsiteX19" fmla="*/ 1102519 w 1102519"/>
                <a:gd name="connsiteY19" fmla="*/ 223837 h 378619"/>
                <a:gd name="connsiteX20" fmla="*/ 1097756 w 1102519"/>
                <a:gd name="connsiteY20" fmla="*/ 252412 h 378619"/>
                <a:gd name="connsiteX21" fmla="*/ 1078706 w 1102519"/>
                <a:gd name="connsiteY21" fmla="*/ 271462 h 378619"/>
                <a:gd name="connsiteX22" fmla="*/ 1002506 w 1102519"/>
                <a:gd name="connsiteY22" fmla="*/ 352425 h 378619"/>
                <a:gd name="connsiteX23" fmla="*/ 752475 w 1102519"/>
                <a:gd name="connsiteY23" fmla="*/ 261937 h 378619"/>
                <a:gd name="connsiteX24" fmla="*/ 700087 w 1102519"/>
                <a:gd name="connsiteY24" fmla="*/ 242887 h 378619"/>
                <a:gd name="connsiteX25" fmla="*/ 661987 w 1102519"/>
                <a:gd name="connsiteY25" fmla="*/ 247650 h 378619"/>
                <a:gd name="connsiteX26" fmla="*/ 452437 w 1102519"/>
                <a:gd name="connsiteY26" fmla="*/ 29051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2519" h="378619">
                  <a:moveTo>
                    <a:pt x="452437" y="290512"/>
                  </a:moveTo>
                  <a:lnTo>
                    <a:pt x="97631" y="378619"/>
                  </a:lnTo>
                  <a:lnTo>
                    <a:pt x="0" y="214312"/>
                  </a:lnTo>
                  <a:lnTo>
                    <a:pt x="135731" y="200025"/>
                  </a:lnTo>
                  <a:lnTo>
                    <a:pt x="378619" y="159544"/>
                  </a:lnTo>
                  <a:lnTo>
                    <a:pt x="635794" y="90487"/>
                  </a:lnTo>
                  <a:lnTo>
                    <a:pt x="652462" y="73819"/>
                  </a:lnTo>
                  <a:lnTo>
                    <a:pt x="678656" y="47625"/>
                  </a:lnTo>
                  <a:lnTo>
                    <a:pt x="711994" y="23812"/>
                  </a:lnTo>
                  <a:lnTo>
                    <a:pt x="757237" y="0"/>
                  </a:lnTo>
                  <a:lnTo>
                    <a:pt x="771525" y="0"/>
                  </a:lnTo>
                  <a:lnTo>
                    <a:pt x="807244" y="7144"/>
                  </a:lnTo>
                  <a:lnTo>
                    <a:pt x="869156" y="33337"/>
                  </a:lnTo>
                  <a:lnTo>
                    <a:pt x="921544" y="61912"/>
                  </a:lnTo>
                  <a:lnTo>
                    <a:pt x="966787" y="92869"/>
                  </a:lnTo>
                  <a:lnTo>
                    <a:pt x="1007269" y="121444"/>
                  </a:lnTo>
                  <a:lnTo>
                    <a:pt x="1054894" y="152400"/>
                  </a:lnTo>
                  <a:lnTo>
                    <a:pt x="1083469" y="180975"/>
                  </a:lnTo>
                  <a:lnTo>
                    <a:pt x="1095375" y="200025"/>
                  </a:lnTo>
                  <a:lnTo>
                    <a:pt x="1102519" y="223837"/>
                  </a:lnTo>
                  <a:lnTo>
                    <a:pt x="1097756" y="252412"/>
                  </a:lnTo>
                  <a:lnTo>
                    <a:pt x="1078706" y="271462"/>
                  </a:lnTo>
                  <a:lnTo>
                    <a:pt x="1002506" y="352425"/>
                  </a:lnTo>
                  <a:lnTo>
                    <a:pt x="752475" y="261937"/>
                  </a:lnTo>
                  <a:lnTo>
                    <a:pt x="700087" y="242887"/>
                  </a:lnTo>
                  <a:lnTo>
                    <a:pt x="661987" y="247650"/>
                  </a:lnTo>
                  <a:lnTo>
                    <a:pt x="452437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5">
              <a:extLst>
                <a:ext uri="{FF2B5EF4-FFF2-40B4-BE49-F238E27FC236}">
                  <a16:creationId xmlns:a16="http://schemas.microsoft.com/office/drawing/2014/main" id="{F2B7F924-F1B0-4705-97D5-B0ADCE33FB50}"/>
                </a:ext>
              </a:extLst>
            </p:cNvPr>
            <p:cNvSpPr/>
            <p:nvPr/>
          </p:nvSpPr>
          <p:spPr>
            <a:xfrm>
              <a:off x="5795964" y="3582988"/>
              <a:ext cx="1455737" cy="336550"/>
            </a:xfrm>
            <a:custGeom>
              <a:avLst/>
              <a:gdLst>
                <a:gd name="connsiteX0" fmla="*/ 1012031 w 1454943"/>
                <a:gd name="connsiteY0" fmla="*/ 259557 h 335757"/>
                <a:gd name="connsiteX1" fmla="*/ 390525 w 1454943"/>
                <a:gd name="connsiteY1" fmla="*/ 335757 h 335757"/>
                <a:gd name="connsiteX2" fmla="*/ 359568 w 1454943"/>
                <a:gd name="connsiteY2" fmla="*/ 333375 h 335757"/>
                <a:gd name="connsiteX3" fmla="*/ 326231 w 1454943"/>
                <a:gd name="connsiteY3" fmla="*/ 326232 h 335757"/>
                <a:gd name="connsiteX4" fmla="*/ 273843 w 1454943"/>
                <a:gd name="connsiteY4" fmla="*/ 309563 h 335757"/>
                <a:gd name="connsiteX5" fmla="*/ 219075 w 1454943"/>
                <a:gd name="connsiteY5" fmla="*/ 283369 h 335757"/>
                <a:gd name="connsiteX6" fmla="*/ 145256 w 1454943"/>
                <a:gd name="connsiteY6" fmla="*/ 238125 h 335757"/>
                <a:gd name="connsiteX7" fmla="*/ 66675 w 1454943"/>
                <a:gd name="connsiteY7" fmla="*/ 178594 h 335757"/>
                <a:gd name="connsiteX8" fmla="*/ 9525 w 1454943"/>
                <a:gd name="connsiteY8" fmla="*/ 126207 h 335757"/>
                <a:gd name="connsiteX9" fmla="*/ 0 w 1454943"/>
                <a:gd name="connsiteY9" fmla="*/ 111919 h 335757"/>
                <a:gd name="connsiteX10" fmla="*/ 0 w 1454943"/>
                <a:gd name="connsiteY10" fmla="*/ 90488 h 335757"/>
                <a:gd name="connsiteX11" fmla="*/ 4762 w 1454943"/>
                <a:gd name="connsiteY11" fmla="*/ 73819 h 335757"/>
                <a:gd name="connsiteX12" fmla="*/ 14287 w 1454943"/>
                <a:gd name="connsiteY12" fmla="*/ 66675 h 335757"/>
                <a:gd name="connsiteX13" fmla="*/ 38100 w 1454943"/>
                <a:gd name="connsiteY13" fmla="*/ 64294 h 335757"/>
                <a:gd name="connsiteX14" fmla="*/ 54768 w 1454943"/>
                <a:gd name="connsiteY14" fmla="*/ 76200 h 335757"/>
                <a:gd name="connsiteX15" fmla="*/ 83343 w 1454943"/>
                <a:gd name="connsiteY15" fmla="*/ 95250 h 335757"/>
                <a:gd name="connsiteX16" fmla="*/ 114300 w 1454943"/>
                <a:gd name="connsiteY16" fmla="*/ 107157 h 335757"/>
                <a:gd name="connsiteX17" fmla="*/ 173831 w 1454943"/>
                <a:gd name="connsiteY17" fmla="*/ 123825 h 335757"/>
                <a:gd name="connsiteX18" fmla="*/ 261937 w 1454943"/>
                <a:gd name="connsiteY18" fmla="*/ 133350 h 335757"/>
                <a:gd name="connsiteX19" fmla="*/ 388143 w 1454943"/>
                <a:gd name="connsiteY19" fmla="*/ 135732 h 335757"/>
                <a:gd name="connsiteX20" fmla="*/ 516731 w 1454943"/>
                <a:gd name="connsiteY20" fmla="*/ 133350 h 335757"/>
                <a:gd name="connsiteX21" fmla="*/ 690562 w 1454943"/>
                <a:gd name="connsiteY21" fmla="*/ 116682 h 335757"/>
                <a:gd name="connsiteX22" fmla="*/ 866775 w 1454943"/>
                <a:gd name="connsiteY22" fmla="*/ 100013 h 335757"/>
                <a:gd name="connsiteX23" fmla="*/ 1090612 w 1454943"/>
                <a:gd name="connsiteY23" fmla="*/ 66675 h 335757"/>
                <a:gd name="connsiteX24" fmla="*/ 1109662 w 1454943"/>
                <a:gd name="connsiteY24" fmla="*/ 54769 h 335757"/>
                <a:gd name="connsiteX25" fmla="*/ 1135856 w 1454943"/>
                <a:gd name="connsiteY25" fmla="*/ 42863 h 335757"/>
                <a:gd name="connsiteX26" fmla="*/ 1176337 w 1454943"/>
                <a:gd name="connsiteY26" fmla="*/ 23813 h 335757"/>
                <a:gd name="connsiteX27" fmla="*/ 1228725 w 1454943"/>
                <a:gd name="connsiteY27" fmla="*/ 7144 h 335757"/>
                <a:gd name="connsiteX28" fmla="*/ 1259681 w 1454943"/>
                <a:gd name="connsiteY28" fmla="*/ 0 h 335757"/>
                <a:gd name="connsiteX29" fmla="*/ 1295400 w 1454943"/>
                <a:gd name="connsiteY29" fmla="*/ 7144 h 335757"/>
                <a:gd name="connsiteX30" fmla="*/ 1350168 w 1454943"/>
                <a:gd name="connsiteY30" fmla="*/ 26194 h 335757"/>
                <a:gd name="connsiteX31" fmla="*/ 1397793 w 1454943"/>
                <a:gd name="connsiteY31" fmla="*/ 47625 h 335757"/>
                <a:gd name="connsiteX32" fmla="*/ 1445418 w 1454943"/>
                <a:gd name="connsiteY32" fmla="*/ 80963 h 335757"/>
                <a:gd name="connsiteX33" fmla="*/ 1454943 w 1454943"/>
                <a:gd name="connsiteY33" fmla="*/ 92869 h 335757"/>
                <a:gd name="connsiteX34" fmla="*/ 1452562 w 1454943"/>
                <a:gd name="connsiteY34" fmla="*/ 107157 h 335757"/>
                <a:gd name="connsiteX35" fmla="*/ 1431131 w 1454943"/>
                <a:gd name="connsiteY35" fmla="*/ 140494 h 335757"/>
                <a:gd name="connsiteX36" fmla="*/ 1400175 w 1454943"/>
                <a:gd name="connsiteY36" fmla="*/ 169069 h 335757"/>
                <a:gd name="connsiteX37" fmla="*/ 1347787 w 1454943"/>
                <a:gd name="connsiteY37" fmla="*/ 197644 h 335757"/>
                <a:gd name="connsiteX38" fmla="*/ 1295400 w 1454943"/>
                <a:gd name="connsiteY38" fmla="*/ 226219 h 335757"/>
                <a:gd name="connsiteX39" fmla="*/ 1012031 w 1454943"/>
                <a:gd name="connsiteY39" fmla="*/ 259557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5757">
                  <a:moveTo>
                    <a:pt x="1012031" y="259557"/>
                  </a:moveTo>
                  <a:lnTo>
                    <a:pt x="390525" y="335757"/>
                  </a:lnTo>
                  <a:lnTo>
                    <a:pt x="359568" y="333375"/>
                  </a:lnTo>
                  <a:lnTo>
                    <a:pt x="326231" y="326232"/>
                  </a:lnTo>
                  <a:lnTo>
                    <a:pt x="273843" y="309563"/>
                  </a:lnTo>
                  <a:lnTo>
                    <a:pt x="219075" y="283369"/>
                  </a:lnTo>
                  <a:lnTo>
                    <a:pt x="145256" y="238125"/>
                  </a:lnTo>
                  <a:lnTo>
                    <a:pt x="66675" y="178594"/>
                  </a:lnTo>
                  <a:lnTo>
                    <a:pt x="9525" y="126207"/>
                  </a:lnTo>
                  <a:lnTo>
                    <a:pt x="0" y="111919"/>
                  </a:lnTo>
                  <a:lnTo>
                    <a:pt x="0" y="90488"/>
                  </a:lnTo>
                  <a:lnTo>
                    <a:pt x="4762" y="73819"/>
                  </a:lnTo>
                  <a:lnTo>
                    <a:pt x="14287" y="66675"/>
                  </a:lnTo>
                  <a:lnTo>
                    <a:pt x="38100" y="64294"/>
                  </a:lnTo>
                  <a:lnTo>
                    <a:pt x="54768" y="76200"/>
                  </a:lnTo>
                  <a:lnTo>
                    <a:pt x="83343" y="95250"/>
                  </a:lnTo>
                  <a:lnTo>
                    <a:pt x="114300" y="107157"/>
                  </a:lnTo>
                  <a:lnTo>
                    <a:pt x="173831" y="123825"/>
                  </a:lnTo>
                  <a:lnTo>
                    <a:pt x="261937" y="133350"/>
                  </a:lnTo>
                  <a:lnTo>
                    <a:pt x="388143" y="135732"/>
                  </a:lnTo>
                  <a:lnTo>
                    <a:pt x="516731" y="133350"/>
                  </a:lnTo>
                  <a:lnTo>
                    <a:pt x="690562" y="116682"/>
                  </a:lnTo>
                  <a:lnTo>
                    <a:pt x="866775" y="100013"/>
                  </a:lnTo>
                  <a:lnTo>
                    <a:pt x="1090612" y="66675"/>
                  </a:lnTo>
                  <a:lnTo>
                    <a:pt x="1109662" y="54769"/>
                  </a:lnTo>
                  <a:lnTo>
                    <a:pt x="1135856" y="42863"/>
                  </a:lnTo>
                  <a:lnTo>
                    <a:pt x="1176337" y="23813"/>
                  </a:lnTo>
                  <a:lnTo>
                    <a:pt x="1228725" y="7144"/>
                  </a:lnTo>
                  <a:lnTo>
                    <a:pt x="1259681" y="0"/>
                  </a:lnTo>
                  <a:lnTo>
                    <a:pt x="1295400" y="7144"/>
                  </a:lnTo>
                  <a:lnTo>
                    <a:pt x="1350168" y="26194"/>
                  </a:lnTo>
                  <a:lnTo>
                    <a:pt x="1397793" y="47625"/>
                  </a:lnTo>
                  <a:lnTo>
                    <a:pt x="1445418" y="80963"/>
                  </a:lnTo>
                  <a:lnTo>
                    <a:pt x="1454943" y="92869"/>
                  </a:lnTo>
                  <a:lnTo>
                    <a:pt x="1452562" y="107157"/>
                  </a:lnTo>
                  <a:lnTo>
                    <a:pt x="1431131" y="140494"/>
                  </a:lnTo>
                  <a:lnTo>
                    <a:pt x="1400175" y="169069"/>
                  </a:lnTo>
                  <a:lnTo>
                    <a:pt x="1347787" y="197644"/>
                  </a:lnTo>
                  <a:lnTo>
                    <a:pt x="1295400" y="226219"/>
                  </a:lnTo>
                  <a:lnTo>
                    <a:pt x="1012031" y="2595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7">
              <a:extLst>
                <a:ext uri="{FF2B5EF4-FFF2-40B4-BE49-F238E27FC236}">
                  <a16:creationId xmlns:a16="http://schemas.microsoft.com/office/drawing/2014/main" id="{9A0E5F42-E071-4FB9-9273-FD8A4A63F658}"/>
                </a:ext>
              </a:extLst>
            </p:cNvPr>
            <p:cNvSpPr/>
            <p:nvPr/>
          </p:nvSpPr>
          <p:spPr>
            <a:xfrm>
              <a:off x="4822826" y="4805364"/>
              <a:ext cx="1173163" cy="860425"/>
            </a:xfrm>
            <a:custGeom>
              <a:avLst/>
              <a:gdLst>
                <a:gd name="connsiteX0" fmla="*/ 602457 w 1173957"/>
                <a:gd name="connsiteY0" fmla="*/ 647700 h 859631"/>
                <a:gd name="connsiteX1" fmla="*/ 404813 w 1173957"/>
                <a:gd name="connsiteY1" fmla="*/ 740568 h 859631"/>
                <a:gd name="connsiteX2" fmla="*/ 250032 w 1173957"/>
                <a:gd name="connsiteY2" fmla="*/ 800100 h 859631"/>
                <a:gd name="connsiteX3" fmla="*/ 128588 w 1173957"/>
                <a:gd name="connsiteY3" fmla="*/ 838200 h 859631"/>
                <a:gd name="connsiteX4" fmla="*/ 66675 w 1173957"/>
                <a:gd name="connsiteY4" fmla="*/ 854868 h 859631"/>
                <a:gd name="connsiteX5" fmla="*/ 38100 w 1173957"/>
                <a:gd name="connsiteY5" fmla="*/ 859631 h 859631"/>
                <a:gd name="connsiteX6" fmla="*/ 21432 w 1173957"/>
                <a:gd name="connsiteY6" fmla="*/ 857250 h 859631"/>
                <a:gd name="connsiteX7" fmla="*/ 9525 w 1173957"/>
                <a:gd name="connsiteY7" fmla="*/ 852487 h 859631"/>
                <a:gd name="connsiteX8" fmla="*/ 0 w 1173957"/>
                <a:gd name="connsiteY8" fmla="*/ 840581 h 859631"/>
                <a:gd name="connsiteX9" fmla="*/ 0 w 1173957"/>
                <a:gd name="connsiteY9" fmla="*/ 831056 h 859631"/>
                <a:gd name="connsiteX10" fmla="*/ 7144 w 1173957"/>
                <a:gd name="connsiteY10" fmla="*/ 816768 h 859631"/>
                <a:gd name="connsiteX11" fmla="*/ 76200 w 1173957"/>
                <a:gd name="connsiteY11" fmla="*/ 778668 h 859631"/>
                <a:gd name="connsiteX12" fmla="*/ 173832 w 1173957"/>
                <a:gd name="connsiteY12" fmla="*/ 731043 h 859631"/>
                <a:gd name="connsiteX13" fmla="*/ 278607 w 1173957"/>
                <a:gd name="connsiteY13" fmla="*/ 669131 h 859631"/>
                <a:gd name="connsiteX14" fmla="*/ 395288 w 1173957"/>
                <a:gd name="connsiteY14" fmla="*/ 590550 h 859631"/>
                <a:gd name="connsiteX15" fmla="*/ 502444 w 1173957"/>
                <a:gd name="connsiteY15" fmla="*/ 516731 h 859631"/>
                <a:gd name="connsiteX16" fmla="*/ 590550 w 1173957"/>
                <a:gd name="connsiteY16" fmla="*/ 447675 h 859631"/>
                <a:gd name="connsiteX17" fmla="*/ 657225 w 1173957"/>
                <a:gd name="connsiteY17" fmla="*/ 390525 h 859631"/>
                <a:gd name="connsiteX18" fmla="*/ 723900 w 1173957"/>
                <a:gd name="connsiteY18" fmla="*/ 328612 h 859631"/>
                <a:gd name="connsiteX19" fmla="*/ 764382 w 1173957"/>
                <a:gd name="connsiteY19" fmla="*/ 285750 h 859631"/>
                <a:gd name="connsiteX20" fmla="*/ 792957 w 1173957"/>
                <a:gd name="connsiteY20" fmla="*/ 252412 h 859631"/>
                <a:gd name="connsiteX21" fmla="*/ 812007 w 1173957"/>
                <a:gd name="connsiteY21" fmla="*/ 216693 h 859631"/>
                <a:gd name="connsiteX22" fmla="*/ 816769 w 1173957"/>
                <a:gd name="connsiteY22" fmla="*/ 192881 h 859631"/>
                <a:gd name="connsiteX23" fmla="*/ 812007 w 1173957"/>
                <a:gd name="connsiteY23" fmla="*/ 166687 h 859631"/>
                <a:gd name="connsiteX24" fmla="*/ 790575 w 1173957"/>
                <a:gd name="connsiteY24" fmla="*/ 133350 h 859631"/>
                <a:gd name="connsiteX25" fmla="*/ 750094 w 1173957"/>
                <a:gd name="connsiteY25" fmla="*/ 92868 h 859631"/>
                <a:gd name="connsiteX26" fmla="*/ 709613 w 1173957"/>
                <a:gd name="connsiteY26" fmla="*/ 59531 h 859631"/>
                <a:gd name="connsiteX27" fmla="*/ 697707 w 1173957"/>
                <a:gd name="connsiteY27" fmla="*/ 45243 h 859631"/>
                <a:gd name="connsiteX28" fmla="*/ 690563 w 1173957"/>
                <a:gd name="connsiteY28" fmla="*/ 26193 h 859631"/>
                <a:gd name="connsiteX29" fmla="*/ 695325 w 1173957"/>
                <a:gd name="connsiteY29" fmla="*/ 9525 h 859631"/>
                <a:gd name="connsiteX30" fmla="*/ 714375 w 1173957"/>
                <a:gd name="connsiteY30" fmla="*/ 0 h 859631"/>
                <a:gd name="connsiteX31" fmla="*/ 750094 w 1173957"/>
                <a:gd name="connsiteY31" fmla="*/ 2381 h 859631"/>
                <a:gd name="connsiteX32" fmla="*/ 807244 w 1173957"/>
                <a:gd name="connsiteY32" fmla="*/ 21431 h 859631"/>
                <a:gd name="connsiteX33" fmla="*/ 881063 w 1173957"/>
                <a:gd name="connsiteY33" fmla="*/ 50006 h 859631"/>
                <a:gd name="connsiteX34" fmla="*/ 945357 w 1173957"/>
                <a:gd name="connsiteY34" fmla="*/ 76200 h 859631"/>
                <a:gd name="connsiteX35" fmla="*/ 1007269 w 1173957"/>
                <a:gd name="connsiteY35" fmla="*/ 109537 h 859631"/>
                <a:gd name="connsiteX36" fmla="*/ 1042988 w 1173957"/>
                <a:gd name="connsiteY36" fmla="*/ 128587 h 859631"/>
                <a:gd name="connsiteX37" fmla="*/ 1088232 w 1173957"/>
                <a:gd name="connsiteY37" fmla="*/ 154781 h 859631"/>
                <a:gd name="connsiteX38" fmla="*/ 1133475 w 1173957"/>
                <a:gd name="connsiteY38" fmla="*/ 190500 h 859631"/>
                <a:gd name="connsiteX39" fmla="*/ 1162050 w 1173957"/>
                <a:gd name="connsiteY39" fmla="*/ 221456 h 859631"/>
                <a:gd name="connsiteX40" fmla="*/ 1173957 w 1173957"/>
                <a:gd name="connsiteY40" fmla="*/ 242887 h 859631"/>
                <a:gd name="connsiteX41" fmla="*/ 1173957 w 1173957"/>
                <a:gd name="connsiteY41" fmla="*/ 261937 h 859631"/>
                <a:gd name="connsiteX42" fmla="*/ 1154907 w 1173957"/>
                <a:gd name="connsiteY42" fmla="*/ 276225 h 859631"/>
                <a:gd name="connsiteX43" fmla="*/ 1114425 w 1173957"/>
                <a:gd name="connsiteY43" fmla="*/ 290512 h 859631"/>
                <a:gd name="connsiteX44" fmla="*/ 1078707 w 1173957"/>
                <a:gd name="connsiteY44" fmla="*/ 311943 h 859631"/>
                <a:gd name="connsiteX45" fmla="*/ 1031082 w 1173957"/>
                <a:gd name="connsiteY45" fmla="*/ 350043 h 859631"/>
                <a:gd name="connsiteX46" fmla="*/ 945357 w 1173957"/>
                <a:gd name="connsiteY46" fmla="*/ 428625 h 859631"/>
                <a:gd name="connsiteX47" fmla="*/ 814388 w 1173957"/>
                <a:gd name="connsiteY47" fmla="*/ 519112 h 859631"/>
                <a:gd name="connsiteX48" fmla="*/ 602457 w 1173957"/>
                <a:gd name="connsiteY48" fmla="*/ 647700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7" h="859631">
                  <a:moveTo>
                    <a:pt x="602457" y="647700"/>
                  </a:moveTo>
                  <a:lnTo>
                    <a:pt x="404813" y="740568"/>
                  </a:lnTo>
                  <a:lnTo>
                    <a:pt x="250032" y="800100"/>
                  </a:lnTo>
                  <a:lnTo>
                    <a:pt x="128588" y="838200"/>
                  </a:lnTo>
                  <a:lnTo>
                    <a:pt x="66675" y="854868"/>
                  </a:lnTo>
                  <a:lnTo>
                    <a:pt x="38100" y="859631"/>
                  </a:lnTo>
                  <a:lnTo>
                    <a:pt x="21432" y="857250"/>
                  </a:lnTo>
                  <a:lnTo>
                    <a:pt x="9525" y="852487"/>
                  </a:lnTo>
                  <a:lnTo>
                    <a:pt x="0" y="840581"/>
                  </a:lnTo>
                  <a:lnTo>
                    <a:pt x="0" y="831056"/>
                  </a:lnTo>
                  <a:lnTo>
                    <a:pt x="7144" y="816768"/>
                  </a:lnTo>
                  <a:lnTo>
                    <a:pt x="76200" y="778668"/>
                  </a:lnTo>
                  <a:lnTo>
                    <a:pt x="173832" y="731043"/>
                  </a:lnTo>
                  <a:lnTo>
                    <a:pt x="278607" y="669131"/>
                  </a:lnTo>
                  <a:lnTo>
                    <a:pt x="395288" y="590550"/>
                  </a:lnTo>
                  <a:lnTo>
                    <a:pt x="502444" y="516731"/>
                  </a:lnTo>
                  <a:lnTo>
                    <a:pt x="590550" y="447675"/>
                  </a:lnTo>
                  <a:lnTo>
                    <a:pt x="657225" y="390525"/>
                  </a:lnTo>
                  <a:lnTo>
                    <a:pt x="723900" y="328612"/>
                  </a:lnTo>
                  <a:lnTo>
                    <a:pt x="764382" y="285750"/>
                  </a:lnTo>
                  <a:lnTo>
                    <a:pt x="792957" y="252412"/>
                  </a:lnTo>
                  <a:lnTo>
                    <a:pt x="812007" y="216693"/>
                  </a:lnTo>
                  <a:lnTo>
                    <a:pt x="816769" y="192881"/>
                  </a:lnTo>
                  <a:lnTo>
                    <a:pt x="812007" y="166687"/>
                  </a:lnTo>
                  <a:lnTo>
                    <a:pt x="790575" y="133350"/>
                  </a:lnTo>
                  <a:lnTo>
                    <a:pt x="750094" y="92868"/>
                  </a:lnTo>
                  <a:lnTo>
                    <a:pt x="709613" y="59531"/>
                  </a:lnTo>
                  <a:lnTo>
                    <a:pt x="697707" y="45243"/>
                  </a:lnTo>
                  <a:lnTo>
                    <a:pt x="690563" y="26193"/>
                  </a:lnTo>
                  <a:lnTo>
                    <a:pt x="695325" y="9525"/>
                  </a:lnTo>
                  <a:lnTo>
                    <a:pt x="714375" y="0"/>
                  </a:lnTo>
                  <a:lnTo>
                    <a:pt x="750094" y="2381"/>
                  </a:lnTo>
                  <a:lnTo>
                    <a:pt x="807244" y="21431"/>
                  </a:lnTo>
                  <a:lnTo>
                    <a:pt x="881063" y="50006"/>
                  </a:lnTo>
                  <a:lnTo>
                    <a:pt x="945357" y="76200"/>
                  </a:lnTo>
                  <a:lnTo>
                    <a:pt x="1007269" y="109537"/>
                  </a:lnTo>
                  <a:lnTo>
                    <a:pt x="1042988" y="128587"/>
                  </a:lnTo>
                  <a:lnTo>
                    <a:pt x="1088232" y="154781"/>
                  </a:lnTo>
                  <a:lnTo>
                    <a:pt x="1133475" y="190500"/>
                  </a:lnTo>
                  <a:lnTo>
                    <a:pt x="1162050" y="221456"/>
                  </a:lnTo>
                  <a:lnTo>
                    <a:pt x="1173957" y="242887"/>
                  </a:lnTo>
                  <a:lnTo>
                    <a:pt x="1173957" y="261937"/>
                  </a:lnTo>
                  <a:lnTo>
                    <a:pt x="1154907" y="276225"/>
                  </a:lnTo>
                  <a:lnTo>
                    <a:pt x="1114425" y="290512"/>
                  </a:lnTo>
                  <a:lnTo>
                    <a:pt x="1078707" y="311943"/>
                  </a:lnTo>
                  <a:lnTo>
                    <a:pt x="1031082" y="350043"/>
                  </a:lnTo>
                  <a:lnTo>
                    <a:pt x="945357" y="428625"/>
                  </a:lnTo>
                  <a:lnTo>
                    <a:pt x="814388" y="519112"/>
                  </a:lnTo>
                  <a:lnTo>
                    <a:pt x="6024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1E7597DD-0BF5-44AC-9DEA-1B464DA20BDC}"/>
                </a:ext>
              </a:extLst>
            </p:cNvPr>
            <p:cNvSpPr/>
            <p:nvPr/>
          </p:nvSpPr>
          <p:spPr>
            <a:xfrm>
              <a:off x="7153275" y="4760913"/>
              <a:ext cx="769938" cy="831850"/>
            </a:xfrm>
            <a:custGeom>
              <a:avLst/>
              <a:gdLst>
                <a:gd name="connsiteX0" fmla="*/ 359569 w 769144"/>
                <a:gd name="connsiteY0" fmla="*/ 488156 h 833437"/>
                <a:gd name="connsiteX1" fmla="*/ 202406 w 769144"/>
                <a:gd name="connsiteY1" fmla="*/ 292894 h 833437"/>
                <a:gd name="connsiteX2" fmla="*/ 83344 w 769144"/>
                <a:gd name="connsiteY2" fmla="*/ 150019 h 833437"/>
                <a:gd name="connsiteX3" fmla="*/ 19050 w 769144"/>
                <a:gd name="connsiteY3" fmla="*/ 73819 h 833437"/>
                <a:gd name="connsiteX4" fmla="*/ 7144 w 769144"/>
                <a:gd name="connsiteY4" fmla="*/ 50006 h 833437"/>
                <a:gd name="connsiteX5" fmla="*/ 0 w 769144"/>
                <a:gd name="connsiteY5" fmla="*/ 26194 h 833437"/>
                <a:gd name="connsiteX6" fmla="*/ 4763 w 769144"/>
                <a:gd name="connsiteY6" fmla="*/ 9525 h 833437"/>
                <a:gd name="connsiteX7" fmla="*/ 23813 w 769144"/>
                <a:gd name="connsiteY7" fmla="*/ 0 h 833437"/>
                <a:gd name="connsiteX8" fmla="*/ 57150 w 769144"/>
                <a:gd name="connsiteY8" fmla="*/ 7144 h 833437"/>
                <a:gd name="connsiteX9" fmla="*/ 190500 w 769144"/>
                <a:gd name="connsiteY9" fmla="*/ 92869 h 833437"/>
                <a:gd name="connsiteX10" fmla="*/ 326231 w 769144"/>
                <a:gd name="connsiteY10" fmla="*/ 180975 h 833437"/>
                <a:gd name="connsiteX11" fmla="*/ 471488 w 769144"/>
                <a:gd name="connsiteY11" fmla="*/ 266700 h 833437"/>
                <a:gd name="connsiteX12" fmla="*/ 631031 w 769144"/>
                <a:gd name="connsiteY12" fmla="*/ 364331 h 833437"/>
                <a:gd name="connsiteX13" fmla="*/ 647700 w 769144"/>
                <a:gd name="connsiteY13" fmla="*/ 385762 h 833437"/>
                <a:gd name="connsiteX14" fmla="*/ 688181 w 769144"/>
                <a:gd name="connsiteY14" fmla="*/ 473869 h 833437"/>
                <a:gd name="connsiteX15" fmla="*/ 702469 w 769144"/>
                <a:gd name="connsiteY15" fmla="*/ 504825 h 833437"/>
                <a:gd name="connsiteX16" fmla="*/ 731044 w 769144"/>
                <a:gd name="connsiteY16" fmla="*/ 581025 h 833437"/>
                <a:gd name="connsiteX17" fmla="*/ 747713 w 769144"/>
                <a:gd name="connsiteY17" fmla="*/ 640556 h 833437"/>
                <a:gd name="connsiteX18" fmla="*/ 759619 w 769144"/>
                <a:gd name="connsiteY18" fmla="*/ 681037 h 833437"/>
                <a:gd name="connsiteX19" fmla="*/ 766763 w 769144"/>
                <a:gd name="connsiteY19" fmla="*/ 723900 h 833437"/>
                <a:gd name="connsiteX20" fmla="*/ 769144 w 769144"/>
                <a:gd name="connsiteY20" fmla="*/ 766762 h 833437"/>
                <a:gd name="connsiteX21" fmla="*/ 762000 w 769144"/>
                <a:gd name="connsiteY21" fmla="*/ 804862 h 833437"/>
                <a:gd name="connsiteX22" fmla="*/ 745331 w 769144"/>
                <a:gd name="connsiteY22" fmla="*/ 823912 h 833437"/>
                <a:gd name="connsiteX23" fmla="*/ 719138 w 769144"/>
                <a:gd name="connsiteY23" fmla="*/ 833437 h 833437"/>
                <a:gd name="connsiteX24" fmla="*/ 681038 w 769144"/>
                <a:gd name="connsiteY24" fmla="*/ 828675 h 833437"/>
                <a:gd name="connsiteX25" fmla="*/ 638175 w 769144"/>
                <a:gd name="connsiteY25" fmla="*/ 816769 h 833437"/>
                <a:gd name="connsiteX26" fmla="*/ 619125 w 769144"/>
                <a:gd name="connsiteY26" fmla="*/ 800100 h 833437"/>
                <a:gd name="connsiteX27" fmla="*/ 359569 w 769144"/>
                <a:gd name="connsiteY27" fmla="*/ 488156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9144" h="833437">
                  <a:moveTo>
                    <a:pt x="359569" y="488156"/>
                  </a:moveTo>
                  <a:lnTo>
                    <a:pt x="202406" y="292894"/>
                  </a:lnTo>
                  <a:lnTo>
                    <a:pt x="83344" y="150019"/>
                  </a:lnTo>
                  <a:lnTo>
                    <a:pt x="19050" y="73819"/>
                  </a:lnTo>
                  <a:lnTo>
                    <a:pt x="7144" y="50006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7150" y="7144"/>
                  </a:lnTo>
                  <a:lnTo>
                    <a:pt x="190500" y="92869"/>
                  </a:lnTo>
                  <a:lnTo>
                    <a:pt x="326231" y="180975"/>
                  </a:lnTo>
                  <a:lnTo>
                    <a:pt x="471488" y="266700"/>
                  </a:lnTo>
                  <a:lnTo>
                    <a:pt x="631031" y="364331"/>
                  </a:lnTo>
                  <a:lnTo>
                    <a:pt x="647700" y="385762"/>
                  </a:lnTo>
                  <a:lnTo>
                    <a:pt x="688181" y="473869"/>
                  </a:lnTo>
                  <a:lnTo>
                    <a:pt x="702469" y="504825"/>
                  </a:lnTo>
                  <a:lnTo>
                    <a:pt x="731044" y="581025"/>
                  </a:lnTo>
                  <a:lnTo>
                    <a:pt x="747713" y="640556"/>
                  </a:lnTo>
                  <a:lnTo>
                    <a:pt x="759619" y="681037"/>
                  </a:lnTo>
                  <a:lnTo>
                    <a:pt x="766763" y="723900"/>
                  </a:lnTo>
                  <a:lnTo>
                    <a:pt x="769144" y="766762"/>
                  </a:lnTo>
                  <a:lnTo>
                    <a:pt x="762000" y="804862"/>
                  </a:lnTo>
                  <a:lnTo>
                    <a:pt x="745331" y="823912"/>
                  </a:lnTo>
                  <a:lnTo>
                    <a:pt x="719138" y="833437"/>
                  </a:lnTo>
                  <a:lnTo>
                    <a:pt x="681038" y="828675"/>
                  </a:lnTo>
                  <a:lnTo>
                    <a:pt x="638175" y="816769"/>
                  </a:lnTo>
                  <a:lnTo>
                    <a:pt x="619125" y="800100"/>
                  </a:lnTo>
                  <a:lnTo>
                    <a:pt x="359569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8">
              <a:extLst>
                <a:ext uri="{FF2B5EF4-FFF2-40B4-BE49-F238E27FC236}">
                  <a16:creationId xmlns:a16="http://schemas.microsoft.com/office/drawing/2014/main" id="{817E3110-F87F-41AC-ACB3-24BEBA582253}"/>
                </a:ext>
              </a:extLst>
            </p:cNvPr>
            <p:cNvSpPr/>
            <p:nvPr/>
          </p:nvSpPr>
          <p:spPr>
            <a:xfrm>
              <a:off x="4522789" y="1924051"/>
              <a:ext cx="590550" cy="995363"/>
            </a:xfrm>
            <a:custGeom>
              <a:avLst/>
              <a:gdLst>
                <a:gd name="connsiteX0" fmla="*/ 123825 w 590550"/>
                <a:gd name="connsiteY0" fmla="*/ 573881 h 995363"/>
                <a:gd name="connsiteX1" fmla="*/ 214312 w 590550"/>
                <a:gd name="connsiteY1" fmla="*/ 340519 h 995363"/>
                <a:gd name="connsiteX2" fmla="*/ 276225 w 590550"/>
                <a:gd name="connsiteY2" fmla="*/ 169069 h 995363"/>
                <a:gd name="connsiteX3" fmla="*/ 295275 w 590550"/>
                <a:gd name="connsiteY3" fmla="*/ 116681 h 995363"/>
                <a:gd name="connsiteX4" fmla="*/ 297656 w 590550"/>
                <a:gd name="connsiteY4" fmla="*/ 90488 h 995363"/>
                <a:gd name="connsiteX5" fmla="*/ 295275 w 590550"/>
                <a:gd name="connsiteY5" fmla="*/ 71438 h 995363"/>
                <a:gd name="connsiteX6" fmla="*/ 233362 w 590550"/>
                <a:gd name="connsiteY6" fmla="*/ 0 h 995363"/>
                <a:gd name="connsiteX7" fmla="*/ 581025 w 590550"/>
                <a:gd name="connsiteY7" fmla="*/ 111919 h 995363"/>
                <a:gd name="connsiteX8" fmla="*/ 590550 w 590550"/>
                <a:gd name="connsiteY8" fmla="*/ 130969 h 995363"/>
                <a:gd name="connsiteX9" fmla="*/ 576262 w 590550"/>
                <a:gd name="connsiteY9" fmla="*/ 157163 h 995363"/>
                <a:gd name="connsiteX10" fmla="*/ 523875 w 590550"/>
                <a:gd name="connsiteY10" fmla="*/ 235744 h 995363"/>
                <a:gd name="connsiteX11" fmla="*/ 438150 w 590550"/>
                <a:gd name="connsiteY11" fmla="*/ 378619 h 995363"/>
                <a:gd name="connsiteX12" fmla="*/ 340519 w 590550"/>
                <a:gd name="connsiteY12" fmla="*/ 550069 h 995363"/>
                <a:gd name="connsiteX13" fmla="*/ 221456 w 590550"/>
                <a:gd name="connsiteY13" fmla="*/ 762000 h 995363"/>
                <a:gd name="connsiteX14" fmla="*/ 88106 w 590550"/>
                <a:gd name="connsiteY14" fmla="*/ 995363 h 995363"/>
                <a:gd name="connsiteX15" fmla="*/ 0 w 590550"/>
                <a:gd name="connsiteY15" fmla="*/ 907256 h 995363"/>
                <a:gd name="connsiteX16" fmla="*/ 64294 w 590550"/>
                <a:gd name="connsiteY16" fmla="*/ 731044 h 995363"/>
                <a:gd name="connsiteX17" fmla="*/ 123825 w 590550"/>
                <a:gd name="connsiteY17" fmla="*/ 5738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0550" h="995363">
                  <a:moveTo>
                    <a:pt x="123825" y="573881"/>
                  </a:moveTo>
                  <a:lnTo>
                    <a:pt x="214312" y="340519"/>
                  </a:lnTo>
                  <a:lnTo>
                    <a:pt x="276225" y="169069"/>
                  </a:lnTo>
                  <a:lnTo>
                    <a:pt x="295275" y="116681"/>
                  </a:lnTo>
                  <a:lnTo>
                    <a:pt x="297656" y="90488"/>
                  </a:lnTo>
                  <a:lnTo>
                    <a:pt x="295275" y="71438"/>
                  </a:lnTo>
                  <a:lnTo>
                    <a:pt x="233362" y="0"/>
                  </a:lnTo>
                  <a:lnTo>
                    <a:pt x="581025" y="111919"/>
                  </a:lnTo>
                  <a:lnTo>
                    <a:pt x="590550" y="130969"/>
                  </a:lnTo>
                  <a:lnTo>
                    <a:pt x="576262" y="157163"/>
                  </a:lnTo>
                  <a:lnTo>
                    <a:pt x="523875" y="235744"/>
                  </a:lnTo>
                  <a:lnTo>
                    <a:pt x="438150" y="378619"/>
                  </a:lnTo>
                  <a:lnTo>
                    <a:pt x="340519" y="550069"/>
                  </a:lnTo>
                  <a:lnTo>
                    <a:pt x="221456" y="762000"/>
                  </a:lnTo>
                  <a:lnTo>
                    <a:pt x="88106" y="995363"/>
                  </a:lnTo>
                  <a:lnTo>
                    <a:pt x="0" y="907256"/>
                  </a:lnTo>
                  <a:lnTo>
                    <a:pt x="64294" y="731044"/>
                  </a:lnTo>
                  <a:lnTo>
                    <a:pt x="123825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9">
              <a:extLst>
                <a:ext uri="{FF2B5EF4-FFF2-40B4-BE49-F238E27FC236}">
                  <a16:creationId xmlns:a16="http://schemas.microsoft.com/office/drawing/2014/main" id="{DA6D07F5-18A5-4F01-9174-739EEF4E8B20}"/>
                </a:ext>
              </a:extLst>
            </p:cNvPr>
            <p:cNvSpPr/>
            <p:nvPr/>
          </p:nvSpPr>
          <p:spPr>
            <a:xfrm>
              <a:off x="4491039" y="2830514"/>
              <a:ext cx="574675" cy="600075"/>
            </a:xfrm>
            <a:custGeom>
              <a:avLst/>
              <a:gdLst>
                <a:gd name="connsiteX0" fmla="*/ 316706 w 573881"/>
                <a:gd name="connsiteY0" fmla="*/ 457200 h 600075"/>
                <a:gd name="connsiteX1" fmla="*/ 297656 w 573881"/>
                <a:gd name="connsiteY1" fmla="*/ 392907 h 600075"/>
                <a:gd name="connsiteX2" fmla="*/ 273843 w 573881"/>
                <a:gd name="connsiteY2" fmla="*/ 347663 h 600075"/>
                <a:gd name="connsiteX3" fmla="*/ 235743 w 573881"/>
                <a:gd name="connsiteY3" fmla="*/ 295275 h 600075"/>
                <a:gd name="connsiteX4" fmla="*/ 195262 w 573881"/>
                <a:gd name="connsiteY4" fmla="*/ 250032 h 600075"/>
                <a:gd name="connsiteX5" fmla="*/ 111918 w 573881"/>
                <a:gd name="connsiteY5" fmla="*/ 166688 h 600075"/>
                <a:gd name="connsiteX6" fmla="*/ 52387 w 573881"/>
                <a:gd name="connsiteY6" fmla="*/ 109538 h 600075"/>
                <a:gd name="connsiteX7" fmla="*/ 19050 w 573881"/>
                <a:gd name="connsiteY7" fmla="*/ 73819 h 600075"/>
                <a:gd name="connsiteX8" fmla="*/ 4762 w 573881"/>
                <a:gd name="connsiteY8" fmla="*/ 50007 h 600075"/>
                <a:gd name="connsiteX9" fmla="*/ 0 w 573881"/>
                <a:gd name="connsiteY9" fmla="*/ 26194 h 600075"/>
                <a:gd name="connsiteX10" fmla="*/ 4762 w 573881"/>
                <a:gd name="connsiteY10" fmla="*/ 9525 h 600075"/>
                <a:gd name="connsiteX11" fmla="*/ 21431 w 573881"/>
                <a:gd name="connsiteY11" fmla="*/ 0 h 600075"/>
                <a:gd name="connsiteX12" fmla="*/ 64293 w 573881"/>
                <a:gd name="connsiteY12" fmla="*/ 0 h 600075"/>
                <a:gd name="connsiteX13" fmla="*/ 140493 w 573881"/>
                <a:gd name="connsiteY13" fmla="*/ 33338 h 600075"/>
                <a:gd name="connsiteX14" fmla="*/ 209550 w 573881"/>
                <a:gd name="connsiteY14" fmla="*/ 88107 h 600075"/>
                <a:gd name="connsiteX15" fmla="*/ 292893 w 573881"/>
                <a:gd name="connsiteY15" fmla="*/ 161925 h 600075"/>
                <a:gd name="connsiteX16" fmla="*/ 366712 w 573881"/>
                <a:gd name="connsiteY16" fmla="*/ 235744 h 600075"/>
                <a:gd name="connsiteX17" fmla="*/ 431006 w 573881"/>
                <a:gd name="connsiteY17" fmla="*/ 302419 h 600075"/>
                <a:gd name="connsiteX18" fmla="*/ 481012 w 573881"/>
                <a:gd name="connsiteY18" fmla="*/ 366713 h 600075"/>
                <a:gd name="connsiteX19" fmla="*/ 526256 w 573881"/>
                <a:gd name="connsiteY19" fmla="*/ 445294 h 600075"/>
                <a:gd name="connsiteX20" fmla="*/ 552450 w 573881"/>
                <a:gd name="connsiteY20" fmla="*/ 511969 h 600075"/>
                <a:gd name="connsiteX21" fmla="*/ 573881 w 573881"/>
                <a:gd name="connsiteY21" fmla="*/ 583407 h 600075"/>
                <a:gd name="connsiteX22" fmla="*/ 342900 w 573881"/>
                <a:gd name="connsiteY22" fmla="*/ 600075 h 600075"/>
                <a:gd name="connsiteX23" fmla="*/ 338137 w 573881"/>
                <a:gd name="connsiteY23" fmla="*/ 535782 h 600075"/>
                <a:gd name="connsiteX24" fmla="*/ 316706 w 573881"/>
                <a:gd name="connsiteY24" fmla="*/ 4572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881" h="600075">
                  <a:moveTo>
                    <a:pt x="316706" y="457200"/>
                  </a:moveTo>
                  <a:lnTo>
                    <a:pt x="297656" y="392907"/>
                  </a:lnTo>
                  <a:lnTo>
                    <a:pt x="273843" y="347663"/>
                  </a:lnTo>
                  <a:lnTo>
                    <a:pt x="235743" y="295275"/>
                  </a:lnTo>
                  <a:lnTo>
                    <a:pt x="195262" y="250032"/>
                  </a:lnTo>
                  <a:lnTo>
                    <a:pt x="111918" y="166688"/>
                  </a:lnTo>
                  <a:lnTo>
                    <a:pt x="52387" y="109538"/>
                  </a:lnTo>
                  <a:lnTo>
                    <a:pt x="19050" y="73819"/>
                  </a:lnTo>
                  <a:lnTo>
                    <a:pt x="4762" y="50007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4293" y="0"/>
                  </a:lnTo>
                  <a:lnTo>
                    <a:pt x="140493" y="33338"/>
                  </a:lnTo>
                  <a:lnTo>
                    <a:pt x="209550" y="88107"/>
                  </a:lnTo>
                  <a:lnTo>
                    <a:pt x="292893" y="161925"/>
                  </a:lnTo>
                  <a:lnTo>
                    <a:pt x="366712" y="235744"/>
                  </a:lnTo>
                  <a:lnTo>
                    <a:pt x="431006" y="302419"/>
                  </a:lnTo>
                  <a:lnTo>
                    <a:pt x="481012" y="366713"/>
                  </a:lnTo>
                  <a:lnTo>
                    <a:pt x="526256" y="445294"/>
                  </a:lnTo>
                  <a:lnTo>
                    <a:pt x="552450" y="511969"/>
                  </a:lnTo>
                  <a:lnTo>
                    <a:pt x="573881" y="583407"/>
                  </a:lnTo>
                  <a:lnTo>
                    <a:pt x="342900" y="600075"/>
                  </a:lnTo>
                  <a:lnTo>
                    <a:pt x="338137" y="535782"/>
                  </a:lnTo>
                  <a:lnTo>
                    <a:pt x="3167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0">
              <a:extLst>
                <a:ext uri="{FF2B5EF4-FFF2-40B4-BE49-F238E27FC236}">
                  <a16:creationId xmlns:a16="http://schemas.microsoft.com/office/drawing/2014/main" id="{5B152922-A0CB-4FC5-9B0F-6F877CB9BCE4}"/>
                </a:ext>
              </a:extLst>
            </p:cNvPr>
            <p:cNvSpPr/>
            <p:nvPr/>
          </p:nvSpPr>
          <p:spPr>
            <a:xfrm>
              <a:off x="4684714" y="3376614"/>
              <a:ext cx="400050" cy="833437"/>
            </a:xfrm>
            <a:custGeom>
              <a:avLst/>
              <a:gdLst>
                <a:gd name="connsiteX0" fmla="*/ 135731 w 400050"/>
                <a:gd name="connsiteY0" fmla="*/ 345281 h 833437"/>
                <a:gd name="connsiteX1" fmla="*/ 145256 w 400050"/>
                <a:gd name="connsiteY1" fmla="*/ 273843 h 833437"/>
                <a:gd name="connsiteX2" fmla="*/ 152400 w 400050"/>
                <a:gd name="connsiteY2" fmla="*/ 200025 h 833437"/>
                <a:gd name="connsiteX3" fmla="*/ 154781 w 400050"/>
                <a:gd name="connsiteY3" fmla="*/ 140493 h 833437"/>
                <a:gd name="connsiteX4" fmla="*/ 152400 w 400050"/>
                <a:gd name="connsiteY4" fmla="*/ 78581 h 833437"/>
                <a:gd name="connsiteX5" fmla="*/ 147637 w 400050"/>
                <a:gd name="connsiteY5" fmla="*/ 21431 h 833437"/>
                <a:gd name="connsiteX6" fmla="*/ 369094 w 400050"/>
                <a:gd name="connsiteY6" fmla="*/ 0 h 833437"/>
                <a:gd name="connsiteX7" fmla="*/ 385762 w 400050"/>
                <a:gd name="connsiteY7" fmla="*/ 59531 h 833437"/>
                <a:gd name="connsiteX8" fmla="*/ 390525 w 400050"/>
                <a:gd name="connsiteY8" fmla="*/ 97631 h 833437"/>
                <a:gd name="connsiteX9" fmla="*/ 397669 w 400050"/>
                <a:gd name="connsiteY9" fmla="*/ 166687 h 833437"/>
                <a:gd name="connsiteX10" fmla="*/ 400050 w 400050"/>
                <a:gd name="connsiteY10" fmla="*/ 264318 h 833437"/>
                <a:gd name="connsiteX11" fmla="*/ 395287 w 400050"/>
                <a:gd name="connsiteY11" fmla="*/ 338137 h 833437"/>
                <a:gd name="connsiteX12" fmla="*/ 385762 w 400050"/>
                <a:gd name="connsiteY12" fmla="*/ 402431 h 833437"/>
                <a:gd name="connsiteX13" fmla="*/ 364331 w 400050"/>
                <a:gd name="connsiteY13" fmla="*/ 469106 h 833437"/>
                <a:gd name="connsiteX14" fmla="*/ 335756 w 400050"/>
                <a:gd name="connsiteY14" fmla="*/ 538162 h 833437"/>
                <a:gd name="connsiteX15" fmla="*/ 302419 w 400050"/>
                <a:gd name="connsiteY15" fmla="*/ 602456 h 833437"/>
                <a:gd name="connsiteX16" fmla="*/ 252412 w 400050"/>
                <a:gd name="connsiteY16" fmla="*/ 671512 h 833437"/>
                <a:gd name="connsiteX17" fmla="*/ 207169 w 400050"/>
                <a:gd name="connsiteY17" fmla="*/ 719137 h 833437"/>
                <a:gd name="connsiteX18" fmla="*/ 145256 w 400050"/>
                <a:gd name="connsiteY18" fmla="*/ 771525 h 833437"/>
                <a:gd name="connsiteX19" fmla="*/ 102394 w 400050"/>
                <a:gd name="connsiteY19" fmla="*/ 802481 h 833437"/>
                <a:gd name="connsiteX20" fmla="*/ 76200 w 400050"/>
                <a:gd name="connsiteY20" fmla="*/ 819150 h 833437"/>
                <a:gd name="connsiteX21" fmla="*/ 40481 w 400050"/>
                <a:gd name="connsiteY21" fmla="*/ 831056 h 833437"/>
                <a:gd name="connsiteX22" fmla="*/ 14287 w 400050"/>
                <a:gd name="connsiteY22" fmla="*/ 833437 h 833437"/>
                <a:gd name="connsiteX23" fmla="*/ 4762 w 400050"/>
                <a:gd name="connsiteY23" fmla="*/ 833437 h 833437"/>
                <a:gd name="connsiteX24" fmla="*/ 0 w 400050"/>
                <a:gd name="connsiteY24" fmla="*/ 507206 h 833437"/>
                <a:gd name="connsiteX25" fmla="*/ 33337 w 400050"/>
                <a:gd name="connsiteY25" fmla="*/ 492918 h 833437"/>
                <a:gd name="connsiteX26" fmla="*/ 69056 w 400050"/>
                <a:gd name="connsiteY26" fmla="*/ 469106 h 833437"/>
                <a:gd name="connsiteX27" fmla="*/ 92869 w 400050"/>
                <a:gd name="connsiteY27" fmla="*/ 445293 h 833437"/>
                <a:gd name="connsiteX28" fmla="*/ 114300 w 400050"/>
                <a:gd name="connsiteY28" fmla="*/ 416718 h 833437"/>
                <a:gd name="connsiteX29" fmla="*/ 135731 w 400050"/>
                <a:gd name="connsiteY29" fmla="*/ 345281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833437">
                  <a:moveTo>
                    <a:pt x="135731" y="345281"/>
                  </a:moveTo>
                  <a:lnTo>
                    <a:pt x="145256" y="273843"/>
                  </a:lnTo>
                  <a:lnTo>
                    <a:pt x="152400" y="200025"/>
                  </a:lnTo>
                  <a:cubicBezTo>
                    <a:pt x="153194" y="180181"/>
                    <a:pt x="153987" y="160337"/>
                    <a:pt x="154781" y="140493"/>
                  </a:cubicBezTo>
                  <a:cubicBezTo>
                    <a:pt x="153987" y="119856"/>
                    <a:pt x="153194" y="99218"/>
                    <a:pt x="152400" y="78581"/>
                  </a:cubicBezTo>
                  <a:lnTo>
                    <a:pt x="147637" y="21431"/>
                  </a:lnTo>
                  <a:lnTo>
                    <a:pt x="369094" y="0"/>
                  </a:lnTo>
                  <a:lnTo>
                    <a:pt x="385762" y="59531"/>
                  </a:lnTo>
                  <a:lnTo>
                    <a:pt x="390525" y="97631"/>
                  </a:lnTo>
                  <a:lnTo>
                    <a:pt x="397669" y="166687"/>
                  </a:lnTo>
                  <a:cubicBezTo>
                    <a:pt x="398463" y="199231"/>
                    <a:pt x="399256" y="231774"/>
                    <a:pt x="400050" y="264318"/>
                  </a:cubicBezTo>
                  <a:lnTo>
                    <a:pt x="395287" y="338137"/>
                  </a:lnTo>
                  <a:lnTo>
                    <a:pt x="385762" y="402431"/>
                  </a:lnTo>
                  <a:lnTo>
                    <a:pt x="364331" y="469106"/>
                  </a:lnTo>
                  <a:lnTo>
                    <a:pt x="335756" y="538162"/>
                  </a:lnTo>
                  <a:lnTo>
                    <a:pt x="302419" y="602456"/>
                  </a:lnTo>
                  <a:lnTo>
                    <a:pt x="252412" y="671512"/>
                  </a:lnTo>
                  <a:lnTo>
                    <a:pt x="207169" y="719137"/>
                  </a:lnTo>
                  <a:lnTo>
                    <a:pt x="145256" y="771525"/>
                  </a:lnTo>
                  <a:lnTo>
                    <a:pt x="102394" y="802481"/>
                  </a:lnTo>
                  <a:lnTo>
                    <a:pt x="76200" y="819150"/>
                  </a:lnTo>
                  <a:lnTo>
                    <a:pt x="40481" y="831056"/>
                  </a:lnTo>
                  <a:lnTo>
                    <a:pt x="14287" y="833437"/>
                  </a:lnTo>
                  <a:lnTo>
                    <a:pt x="4762" y="833437"/>
                  </a:lnTo>
                  <a:cubicBezTo>
                    <a:pt x="3175" y="724693"/>
                    <a:pt x="1587" y="615950"/>
                    <a:pt x="0" y="507206"/>
                  </a:cubicBezTo>
                  <a:lnTo>
                    <a:pt x="33337" y="492918"/>
                  </a:lnTo>
                  <a:lnTo>
                    <a:pt x="69056" y="469106"/>
                  </a:lnTo>
                  <a:lnTo>
                    <a:pt x="92869" y="445293"/>
                  </a:lnTo>
                  <a:lnTo>
                    <a:pt x="114300" y="416718"/>
                  </a:lnTo>
                  <a:cubicBezTo>
                    <a:pt x="126491" y="385021"/>
                    <a:pt x="126206" y="396818"/>
                    <a:pt x="135731" y="3452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5">
              <a:extLst>
                <a:ext uri="{FF2B5EF4-FFF2-40B4-BE49-F238E27FC236}">
                  <a16:creationId xmlns:a16="http://schemas.microsoft.com/office/drawing/2014/main" id="{AD1B4A65-BCE2-4213-93BB-A591E3C710B2}"/>
                </a:ext>
              </a:extLst>
            </p:cNvPr>
            <p:cNvSpPr/>
            <p:nvPr/>
          </p:nvSpPr>
          <p:spPr>
            <a:xfrm>
              <a:off x="4338639" y="3871914"/>
              <a:ext cx="377825" cy="338137"/>
            </a:xfrm>
            <a:custGeom>
              <a:avLst/>
              <a:gdLst>
                <a:gd name="connsiteX0" fmla="*/ 190500 w 378618"/>
                <a:gd name="connsiteY0" fmla="*/ 28575 h 338137"/>
                <a:gd name="connsiteX1" fmla="*/ 269081 w 378618"/>
                <a:gd name="connsiteY1" fmla="*/ 30956 h 338137"/>
                <a:gd name="connsiteX2" fmla="*/ 295275 w 378618"/>
                <a:gd name="connsiteY2" fmla="*/ 26193 h 338137"/>
                <a:gd name="connsiteX3" fmla="*/ 319087 w 378618"/>
                <a:gd name="connsiteY3" fmla="*/ 23812 h 338137"/>
                <a:gd name="connsiteX4" fmla="*/ 347662 w 378618"/>
                <a:gd name="connsiteY4" fmla="*/ 14287 h 338137"/>
                <a:gd name="connsiteX5" fmla="*/ 373856 w 378618"/>
                <a:gd name="connsiteY5" fmla="*/ 0 h 338137"/>
                <a:gd name="connsiteX6" fmla="*/ 378618 w 378618"/>
                <a:gd name="connsiteY6" fmla="*/ 335756 h 338137"/>
                <a:gd name="connsiteX7" fmla="*/ 340518 w 378618"/>
                <a:gd name="connsiteY7" fmla="*/ 338137 h 338137"/>
                <a:gd name="connsiteX8" fmla="*/ 302418 w 378618"/>
                <a:gd name="connsiteY8" fmla="*/ 328612 h 338137"/>
                <a:gd name="connsiteX9" fmla="*/ 283368 w 378618"/>
                <a:gd name="connsiteY9" fmla="*/ 307181 h 338137"/>
                <a:gd name="connsiteX10" fmla="*/ 257175 w 378618"/>
                <a:gd name="connsiteY10" fmla="*/ 266700 h 338137"/>
                <a:gd name="connsiteX11" fmla="*/ 226218 w 378618"/>
                <a:gd name="connsiteY11" fmla="*/ 221456 h 338137"/>
                <a:gd name="connsiteX12" fmla="*/ 180975 w 378618"/>
                <a:gd name="connsiteY12" fmla="*/ 173831 h 338137"/>
                <a:gd name="connsiteX13" fmla="*/ 145256 w 378618"/>
                <a:gd name="connsiteY13" fmla="*/ 145256 h 338137"/>
                <a:gd name="connsiteX14" fmla="*/ 102393 w 378618"/>
                <a:gd name="connsiteY14" fmla="*/ 114300 h 338137"/>
                <a:gd name="connsiteX15" fmla="*/ 61912 w 378618"/>
                <a:gd name="connsiteY15" fmla="*/ 90487 h 338137"/>
                <a:gd name="connsiteX16" fmla="*/ 33337 w 378618"/>
                <a:gd name="connsiteY16" fmla="*/ 80962 h 338137"/>
                <a:gd name="connsiteX17" fmla="*/ 4762 w 378618"/>
                <a:gd name="connsiteY17" fmla="*/ 69056 h 338137"/>
                <a:gd name="connsiteX18" fmla="*/ 0 w 378618"/>
                <a:gd name="connsiteY18" fmla="*/ 54768 h 338137"/>
                <a:gd name="connsiteX19" fmla="*/ 0 w 378618"/>
                <a:gd name="connsiteY19" fmla="*/ 42862 h 338137"/>
                <a:gd name="connsiteX20" fmla="*/ 4762 w 378618"/>
                <a:gd name="connsiteY20" fmla="*/ 33337 h 338137"/>
                <a:gd name="connsiteX21" fmla="*/ 19050 w 378618"/>
                <a:gd name="connsiteY21" fmla="*/ 23812 h 338137"/>
                <a:gd name="connsiteX22" fmla="*/ 59531 w 378618"/>
                <a:gd name="connsiteY22" fmla="*/ 23812 h 338137"/>
                <a:gd name="connsiteX23" fmla="*/ 190500 w 378618"/>
                <a:gd name="connsiteY23" fmla="*/ 2857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618" h="338137">
                  <a:moveTo>
                    <a:pt x="190500" y="28575"/>
                  </a:moveTo>
                  <a:lnTo>
                    <a:pt x="269081" y="30956"/>
                  </a:lnTo>
                  <a:lnTo>
                    <a:pt x="295275" y="26193"/>
                  </a:lnTo>
                  <a:lnTo>
                    <a:pt x="319087" y="23812"/>
                  </a:lnTo>
                  <a:lnTo>
                    <a:pt x="347662" y="14287"/>
                  </a:lnTo>
                  <a:lnTo>
                    <a:pt x="373856" y="0"/>
                  </a:lnTo>
                  <a:cubicBezTo>
                    <a:pt x="375443" y="111919"/>
                    <a:pt x="377031" y="223837"/>
                    <a:pt x="378618" y="335756"/>
                  </a:cubicBezTo>
                  <a:lnTo>
                    <a:pt x="340518" y="338137"/>
                  </a:lnTo>
                  <a:lnTo>
                    <a:pt x="302418" y="328612"/>
                  </a:lnTo>
                  <a:lnTo>
                    <a:pt x="283368" y="307181"/>
                  </a:lnTo>
                  <a:lnTo>
                    <a:pt x="257175" y="266700"/>
                  </a:lnTo>
                  <a:lnTo>
                    <a:pt x="226218" y="221456"/>
                  </a:lnTo>
                  <a:lnTo>
                    <a:pt x="180975" y="173831"/>
                  </a:lnTo>
                  <a:lnTo>
                    <a:pt x="145256" y="145256"/>
                  </a:lnTo>
                  <a:lnTo>
                    <a:pt x="102393" y="114300"/>
                  </a:lnTo>
                  <a:lnTo>
                    <a:pt x="61912" y="90487"/>
                  </a:lnTo>
                  <a:lnTo>
                    <a:pt x="33337" y="80962"/>
                  </a:lnTo>
                  <a:lnTo>
                    <a:pt x="4762" y="69056"/>
                  </a:lnTo>
                  <a:lnTo>
                    <a:pt x="0" y="54768"/>
                  </a:lnTo>
                  <a:lnTo>
                    <a:pt x="0" y="42862"/>
                  </a:lnTo>
                  <a:lnTo>
                    <a:pt x="4762" y="33337"/>
                  </a:lnTo>
                  <a:lnTo>
                    <a:pt x="19050" y="23812"/>
                  </a:lnTo>
                  <a:lnTo>
                    <a:pt x="59531" y="23812"/>
                  </a:lnTo>
                  <a:lnTo>
                    <a:pt x="190500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4">
              <a:extLst>
                <a:ext uri="{FF2B5EF4-FFF2-40B4-BE49-F238E27FC236}">
                  <a16:creationId xmlns:a16="http://schemas.microsoft.com/office/drawing/2014/main" id="{D084CE79-CB22-41D9-8D53-32EF17B12AA2}"/>
                </a:ext>
              </a:extLst>
            </p:cNvPr>
            <p:cNvSpPr/>
            <p:nvPr/>
          </p:nvSpPr>
          <p:spPr>
            <a:xfrm rot="16200000">
              <a:off x="2023270" y="3682207"/>
              <a:ext cx="4052887" cy="412750"/>
            </a:xfrm>
            <a:custGeom>
              <a:avLst/>
              <a:gdLst>
                <a:gd name="connsiteX0" fmla="*/ 2206564 w 4053017"/>
                <a:gd name="connsiteY0" fmla="*/ 391885 h 413068"/>
                <a:gd name="connsiteX1" fmla="*/ 1475750 w 4053017"/>
                <a:gd name="connsiteY1" fmla="*/ 384824 h 413068"/>
                <a:gd name="connsiteX2" fmla="*/ 790833 w 4053017"/>
                <a:gd name="connsiteY2" fmla="*/ 374233 h 413068"/>
                <a:gd name="connsiteX3" fmla="*/ 441313 w 4053017"/>
                <a:gd name="connsiteY3" fmla="*/ 370702 h 413068"/>
                <a:gd name="connsiteX4" fmla="*/ 395417 w 4053017"/>
                <a:gd name="connsiteY4" fmla="*/ 370702 h 413068"/>
                <a:gd name="connsiteX5" fmla="*/ 321276 w 4053017"/>
                <a:gd name="connsiteY5" fmla="*/ 377763 h 413068"/>
                <a:gd name="connsiteX6" fmla="*/ 271849 w 4053017"/>
                <a:gd name="connsiteY6" fmla="*/ 388355 h 413068"/>
                <a:gd name="connsiteX7" fmla="*/ 240074 w 4053017"/>
                <a:gd name="connsiteY7" fmla="*/ 391885 h 413068"/>
                <a:gd name="connsiteX8" fmla="*/ 187117 w 4053017"/>
                <a:gd name="connsiteY8" fmla="*/ 377763 h 413068"/>
                <a:gd name="connsiteX9" fmla="*/ 49427 w 4053017"/>
                <a:gd name="connsiteY9" fmla="*/ 328336 h 413068"/>
                <a:gd name="connsiteX10" fmla="*/ 21183 w 4053017"/>
                <a:gd name="connsiteY10" fmla="*/ 310684 h 413068"/>
                <a:gd name="connsiteX11" fmla="*/ 7061 w 4053017"/>
                <a:gd name="connsiteY11" fmla="*/ 293031 h 413068"/>
                <a:gd name="connsiteX12" fmla="*/ 0 w 4053017"/>
                <a:gd name="connsiteY12" fmla="*/ 275379 h 413068"/>
                <a:gd name="connsiteX13" fmla="*/ 7061 w 4053017"/>
                <a:gd name="connsiteY13" fmla="*/ 247135 h 413068"/>
                <a:gd name="connsiteX14" fmla="*/ 31775 w 4053017"/>
                <a:gd name="connsiteY14" fmla="*/ 225952 h 413068"/>
                <a:gd name="connsiteX15" fmla="*/ 77671 w 4053017"/>
                <a:gd name="connsiteY15" fmla="*/ 190647 h 413068"/>
                <a:gd name="connsiteX16" fmla="*/ 155342 w 4053017"/>
                <a:gd name="connsiteY16" fmla="*/ 151811 h 413068"/>
                <a:gd name="connsiteX17" fmla="*/ 257727 w 4053017"/>
                <a:gd name="connsiteY17" fmla="*/ 116506 h 413068"/>
                <a:gd name="connsiteX18" fmla="*/ 384825 w 4053017"/>
                <a:gd name="connsiteY18" fmla="*/ 81201 h 413068"/>
                <a:gd name="connsiteX19" fmla="*/ 434252 w 4053017"/>
                <a:gd name="connsiteY19" fmla="*/ 91793 h 413068"/>
                <a:gd name="connsiteX20" fmla="*/ 515454 w 4053017"/>
                <a:gd name="connsiteY20" fmla="*/ 105915 h 413068"/>
                <a:gd name="connsiteX21" fmla="*/ 607247 w 4053017"/>
                <a:gd name="connsiteY21" fmla="*/ 120037 h 413068"/>
                <a:gd name="connsiteX22" fmla="*/ 723753 w 4053017"/>
                <a:gd name="connsiteY22" fmla="*/ 130628 h 413068"/>
                <a:gd name="connsiteX23" fmla="*/ 882626 w 4053017"/>
                <a:gd name="connsiteY23" fmla="*/ 144750 h 413068"/>
                <a:gd name="connsiteX24" fmla="*/ 1097986 w 4053017"/>
                <a:gd name="connsiteY24" fmla="*/ 158872 h 413068"/>
                <a:gd name="connsiteX25" fmla="*/ 1380427 w 4053017"/>
                <a:gd name="connsiteY25" fmla="*/ 165933 h 413068"/>
                <a:gd name="connsiteX26" fmla="*/ 1818209 w 4053017"/>
                <a:gd name="connsiteY26" fmla="*/ 169464 h 413068"/>
                <a:gd name="connsiteX27" fmla="*/ 2323071 w 4053017"/>
                <a:gd name="connsiteY27" fmla="*/ 169464 h 413068"/>
                <a:gd name="connsiteX28" fmla="*/ 3283367 w 4053017"/>
                <a:gd name="connsiteY28" fmla="*/ 169464 h 413068"/>
                <a:gd name="connsiteX29" fmla="*/ 3777637 w 4053017"/>
                <a:gd name="connsiteY29" fmla="*/ 169464 h 413068"/>
                <a:gd name="connsiteX30" fmla="*/ 3809412 w 4053017"/>
                <a:gd name="connsiteY30" fmla="*/ 162403 h 413068"/>
                <a:gd name="connsiteX31" fmla="*/ 3855308 w 4053017"/>
                <a:gd name="connsiteY31" fmla="*/ 134159 h 413068"/>
                <a:gd name="connsiteX32" fmla="*/ 3911796 w 4053017"/>
                <a:gd name="connsiteY32" fmla="*/ 88262 h 413068"/>
                <a:gd name="connsiteX33" fmla="*/ 3982406 w 4053017"/>
                <a:gd name="connsiteY33" fmla="*/ 17652 h 413068"/>
                <a:gd name="connsiteX34" fmla="*/ 4007120 w 4053017"/>
                <a:gd name="connsiteY34" fmla="*/ 3530 h 413068"/>
                <a:gd name="connsiteX35" fmla="*/ 4017712 w 4053017"/>
                <a:gd name="connsiteY35" fmla="*/ 0 h 413068"/>
                <a:gd name="connsiteX36" fmla="*/ 4031834 w 4053017"/>
                <a:gd name="connsiteY36" fmla="*/ 0 h 413068"/>
                <a:gd name="connsiteX37" fmla="*/ 4049486 w 4053017"/>
                <a:gd name="connsiteY37" fmla="*/ 3530 h 413068"/>
                <a:gd name="connsiteX38" fmla="*/ 4053017 w 4053017"/>
                <a:gd name="connsiteY38" fmla="*/ 17652 h 413068"/>
                <a:gd name="connsiteX39" fmla="*/ 4049486 w 4053017"/>
                <a:gd name="connsiteY39" fmla="*/ 63549 h 413068"/>
                <a:gd name="connsiteX40" fmla="*/ 4024773 w 4053017"/>
                <a:gd name="connsiteY40" fmla="*/ 183586 h 413068"/>
                <a:gd name="connsiteX41" fmla="*/ 3971815 w 4053017"/>
                <a:gd name="connsiteY41" fmla="*/ 391885 h 413068"/>
                <a:gd name="connsiteX42" fmla="*/ 3830595 w 4053017"/>
                <a:gd name="connsiteY42" fmla="*/ 413068 h 413068"/>
                <a:gd name="connsiteX43" fmla="*/ 3301020 w 4053017"/>
                <a:gd name="connsiteY43" fmla="*/ 406007 h 413068"/>
                <a:gd name="connsiteX44" fmla="*/ 2206564 w 4053017"/>
                <a:gd name="connsiteY44" fmla="*/ 391885 h 4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53017" h="413068">
                  <a:moveTo>
                    <a:pt x="2206564" y="391885"/>
                  </a:moveTo>
                  <a:lnTo>
                    <a:pt x="1475750" y="384824"/>
                  </a:lnTo>
                  <a:lnTo>
                    <a:pt x="790833" y="374233"/>
                  </a:lnTo>
                  <a:lnTo>
                    <a:pt x="441313" y="370702"/>
                  </a:lnTo>
                  <a:lnTo>
                    <a:pt x="395417" y="370702"/>
                  </a:lnTo>
                  <a:lnTo>
                    <a:pt x="321276" y="377763"/>
                  </a:lnTo>
                  <a:lnTo>
                    <a:pt x="271849" y="388355"/>
                  </a:lnTo>
                  <a:lnTo>
                    <a:pt x="240074" y="391885"/>
                  </a:lnTo>
                  <a:lnTo>
                    <a:pt x="187117" y="377763"/>
                  </a:lnTo>
                  <a:lnTo>
                    <a:pt x="49427" y="328336"/>
                  </a:lnTo>
                  <a:lnTo>
                    <a:pt x="21183" y="310684"/>
                  </a:lnTo>
                  <a:lnTo>
                    <a:pt x="7061" y="293031"/>
                  </a:lnTo>
                  <a:lnTo>
                    <a:pt x="0" y="275379"/>
                  </a:lnTo>
                  <a:lnTo>
                    <a:pt x="7061" y="247135"/>
                  </a:lnTo>
                  <a:lnTo>
                    <a:pt x="31775" y="225952"/>
                  </a:lnTo>
                  <a:lnTo>
                    <a:pt x="77671" y="190647"/>
                  </a:lnTo>
                  <a:lnTo>
                    <a:pt x="155342" y="151811"/>
                  </a:lnTo>
                  <a:lnTo>
                    <a:pt x="257727" y="116506"/>
                  </a:lnTo>
                  <a:lnTo>
                    <a:pt x="384825" y="81201"/>
                  </a:lnTo>
                  <a:lnTo>
                    <a:pt x="434252" y="91793"/>
                  </a:lnTo>
                  <a:lnTo>
                    <a:pt x="515454" y="105915"/>
                  </a:lnTo>
                  <a:lnTo>
                    <a:pt x="607247" y="120037"/>
                  </a:lnTo>
                  <a:lnTo>
                    <a:pt x="723753" y="130628"/>
                  </a:lnTo>
                  <a:lnTo>
                    <a:pt x="882626" y="144750"/>
                  </a:lnTo>
                  <a:lnTo>
                    <a:pt x="1097986" y="158872"/>
                  </a:lnTo>
                  <a:lnTo>
                    <a:pt x="1380427" y="165933"/>
                  </a:lnTo>
                  <a:lnTo>
                    <a:pt x="1818209" y="169464"/>
                  </a:lnTo>
                  <a:lnTo>
                    <a:pt x="2323071" y="169464"/>
                  </a:lnTo>
                  <a:lnTo>
                    <a:pt x="3283367" y="169464"/>
                  </a:lnTo>
                  <a:lnTo>
                    <a:pt x="3777637" y="169464"/>
                  </a:lnTo>
                  <a:lnTo>
                    <a:pt x="3809412" y="162403"/>
                  </a:lnTo>
                  <a:lnTo>
                    <a:pt x="3855308" y="134159"/>
                  </a:lnTo>
                  <a:lnTo>
                    <a:pt x="3911796" y="88262"/>
                  </a:lnTo>
                  <a:lnTo>
                    <a:pt x="3982406" y="17652"/>
                  </a:lnTo>
                  <a:lnTo>
                    <a:pt x="4007120" y="3530"/>
                  </a:lnTo>
                  <a:lnTo>
                    <a:pt x="4017712" y="0"/>
                  </a:lnTo>
                  <a:lnTo>
                    <a:pt x="4031834" y="0"/>
                  </a:lnTo>
                  <a:lnTo>
                    <a:pt x="4049486" y="3530"/>
                  </a:lnTo>
                  <a:lnTo>
                    <a:pt x="4053017" y="17652"/>
                  </a:lnTo>
                  <a:lnTo>
                    <a:pt x="4049486" y="63549"/>
                  </a:lnTo>
                  <a:lnTo>
                    <a:pt x="4024773" y="183586"/>
                  </a:lnTo>
                  <a:lnTo>
                    <a:pt x="3971815" y="391885"/>
                  </a:lnTo>
                  <a:lnTo>
                    <a:pt x="3830595" y="413068"/>
                  </a:lnTo>
                  <a:lnTo>
                    <a:pt x="3301020" y="406007"/>
                  </a:lnTo>
                  <a:lnTo>
                    <a:pt x="2206564" y="391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3">
              <a:extLst>
                <a:ext uri="{FF2B5EF4-FFF2-40B4-BE49-F238E27FC236}">
                  <a16:creationId xmlns:a16="http://schemas.microsoft.com/office/drawing/2014/main" id="{9B6BDAC7-CFB3-417E-AAF4-16212DFEDA91}"/>
                </a:ext>
              </a:extLst>
            </p:cNvPr>
            <p:cNvSpPr/>
            <p:nvPr/>
          </p:nvSpPr>
          <p:spPr>
            <a:xfrm>
              <a:off x="5070475" y="1611314"/>
              <a:ext cx="833438" cy="1379537"/>
            </a:xfrm>
            <a:custGeom>
              <a:avLst/>
              <a:gdLst>
                <a:gd name="connsiteX0" fmla="*/ 688182 w 833438"/>
                <a:gd name="connsiteY0" fmla="*/ 500063 h 1378744"/>
                <a:gd name="connsiteX1" fmla="*/ 583407 w 833438"/>
                <a:gd name="connsiteY1" fmla="*/ 673894 h 1378744"/>
                <a:gd name="connsiteX2" fmla="*/ 550069 w 833438"/>
                <a:gd name="connsiteY2" fmla="*/ 719138 h 1378744"/>
                <a:gd name="connsiteX3" fmla="*/ 466725 w 833438"/>
                <a:gd name="connsiteY3" fmla="*/ 859632 h 1378744"/>
                <a:gd name="connsiteX4" fmla="*/ 409575 w 833438"/>
                <a:gd name="connsiteY4" fmla="*/ 952500 h 1378744"/>
                <a:gd name="connsiteX5" fmla="*/ 350044 w 833438"/>
                <a:gd name="connsiteY5" fmla="*/ 1038225 h 1378744"/>
                <a:gd name="connsiteX6" fmla="*/ 290513 w 833438"/>
                <a:gd name="connsiteY6" fmla="*/ 1116807 h 1378744"/>
                <a:gd name="connsiteX7" fmla="*/ 238125 w 833438"/>
                <a:gd name="connsiteY7" fmla="*/ 1171575 h 1378744"/>
                <a:gd name="connsiteX8" fmla="*/ 130969 w 833438"/>
                <a:gd name="connsiteY8" fmla="*/ 1278732 h 1378744"/>
                <a:gd name="connsiteX9" fmla="*/ 50007 w 833438"/>
                <a:gd name="connsiteY9" fmla="*/ 1359694 h 1378744"/>
                <a:gd name="connsiteX10" fmla="*/ 21432 w 833438"/>
                <a:gd name="connsiteY10" fmla="*/ 1378744 h 1378744"/>
                <a:gd name="connsiteX11" fmla="*/ 11907 w 833438"/>
                <a:gd name="connsiteY11" fmla="*/ 1376363 h 1378744"/>
                <a:gd name="connsiteX12" fmla="*/ 2382 w 833438"/>
                <a:gd name="connsiteY12" fmla="*/ 1371600 h 1378744"/>
                <a:gd name="connsiteX13" fmla="*/ 0 w 833438"/>
                <a:gd name="connsiteY13" fmla="*/ 1352550 h 1378744"/>
                <a:gd name="connsiteX14" fmla="*/ 19050 w 833438"/>
                <a:gd name="connsiteY14" fmla="*/ 1312069 h 1378744"/>
                <a:gd name="connsiteX15" fmla="*/ 95250 w 833438"/>
                <a:gd name="connsiteY15" fmla="*/ 1190625 h 1378744"/>
                <a:gd name="connsiteX16" fmla="*/ 157163 w 833438"/>
                <a:gd name="connsiteY16" fmla="*/ 1083469 h 1378744"/>
                <a:gd name="connsiteX17" fmla="*/ 223838 w 833438"/>
                <a:gd name="connsiteY17" fmla="*/ 959644 h 1378744"/>
                <a:gd name="connsiteX18" fmla="*/ 297657 w 833438"/>
                <a:gd name="connsiteY18" fmla="*/ 819150 h 1378744"/>
                <a:gd name="connsiteX19" fmla="*/ 350044 w 833438"/>
                <a:gd name="connsiteY19" fmla="*/ 711994 h 1378744"/>
                <a:gd name="connsiteX20" fmla="*/ 402432 w 833438"/>
                <a:gd name="connsiteY20" fmla="*/ 604838 h 1378744"/>
                <a:gd name="connsiteX21" fmla="*/ 450057 w 833438"/>
                <a:gd name="connsiteY21" fmla="*/ 490538 h 1378744"/>
                <a:gd name="connsiteX22" fmla="*/ 481013 w 833438"/>
                <a:gd name="connsiteY22" fmla="*/ 392907 h 1378744"/>
                <a:gd name="connsiteX23" fmla="*/ 497682 w 833438"/>
                <a:gd name="connsiteY23" fmla="*/ 321469 h 1378744"/>
                <a:gd name="connsiteX24" fmla="*/ 507207 w 833438"/>
                <a:gd name="connsiteY24" fmla="*/ 259557 h 1378744"/>
                <a:gd name="connsiteX25" fmla="*/ 504825 w 833438"/>
                <a:gd name="connsiteY25" fmla="*/ 197644 h 1378744"/>
                <a:gd name="connsiteX26" fmla="*/ 495300 w 833438"/>
                <a:gd name="connsiteY26" fmla="*/ 145257 h 1378744"/>
                <a:gd name="connsiteX27" fmla="*/ 478632 w 833438"/>
                <a:gd name="connsiteY27" fmla="*/ 104775 h 1378744"/>
                <a:gd name="connsiteX28" fmla="*/ 461963 w 833438"/>
                <a:gd name="connsiteY28" fmla="*/ 80963 h 1378744"/>
                <a:gd name="connsiteX29" fmla="*/ 452438 w 833438"/>
                <a:gd name="connsiteY29" fmla="*/ 64294 h 1378744"/>
                <a:gd name="connsiteX30" fmla="*/ 445294 w 833438"/>
                <a:gd name="connsiteY30" fmla="*/ 45244 h 1378744"/>
                <a:gd name="connsiteX31" fmla="*/ 442913 w 833438"/>
                <a:gd name="connsiteY31" fmla="*/ 26194 h 1378744"/>
                <a:gd name="connsiteX32" fmla="*/ 445294 w 833438"/>
                <a:gd name="connsiteY32" fmla="*/ 11907 h 1378744"/>
                <a:gd name="connsiteX33" fmla="*/ 454819 w 833438"/>
                <a:gd name="connsiteY33" fmla="*/ 4763 h 1378744"/>
                <a:gd name="connsiteX34" fmla="*/ 466725 w 833438"/>
                <a:gd name="connsiteY34" fmla="*/ 0 h 1378744"/>
                <a:gd name="connsiteX35" fmla="*/ 485775 w 833438"/>
                <a:gd name="connsiteY35" fmla="*/ 0 h 1378744"/>
                <a:gd name="connsiteX36" fmla="*/ 519113 w 833438"/>
                <a:gd name="connsiteY36" fmla="*/ 7144 h 1378744"/>
                <a:gd name="connsiteX37" fmla="*/ 569119 w 833438"/>
                <a:gd name="connsiteY37" fmla="*/ 26194 h 1378744"/>
                <a:gd name="connsiteX38" fmla="*/ 626269 w 833438"/>
                <a:gd name="connsiteY38" fmla="*/ 52388 h 1378744"/>
                <a:gd name="connsiteX39" fmla="*/ 681038 w 833438"/>
                <a:gd name="connsiteY39" fmla="*/ 78582 h 1378744"/>
                <a:gd name="connsiteX40" fmla="*/ 728663 w 833438"/>
                <a:gd name="connsiteY40" fmla="*/ 104775 h 1378744"/>
                <a:gd name="connsiteX41" fmla="*/ 769144 w 833438"/>
                <a:gd name="connsiteY41" fmla="*/ 135732 h 1378744"/>
                <a:gd name="connsiteX42" fmla="*/ 809625 w 833438"/>
                <a:gd name="connsiteY42" fmla="*/ 171450 h 1378744"/>
                <a:gd name="connsiteX43" fmla="*/ 833438 w 833438"/>
                <a:gd name="connsiteY43" fmla="*/ 204788 h 1378744"/>
                <a:gd name="connsiteX44" fmla="*/ 788194 w 833438"/>
                <a:gd name="connsiteY44" fmla="*/ 316707 h 1378744"/>
                <a:gd name="connsiteX45" fmla="*/ 688182 w 833438"/>
                <a:gd name="connsiteY45" fmla="*/ 500063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3438" h="1378744">
                  <a:moveTo>
                    <a:pt x="688182" y="500063"/>
                  </a:moveTo>
                  <a:lnTo>
                    <a:pt x="583407" y="673894"/>
                  </a:lnTo>
                  <a:lnTo>
                    <a:pt x="550069" y="719138"/>
                  </a:lnTo>
                  <a:lnTo>
                    <a:pt x="466725" y="859632"/>
                  </a:lnTo>
                  <a:lnTo>
                    <a:pt x="409575" y="952500"/>
                  </a:lnTo>
                  <a:lnTo>
                    <a:pt x="350044" y="1038225"/>
                  </a:lnTo>
                  <a:lnTo>
                    <a:pt x="290513" y="1116807"/>
                  </a:lnTo>
                  <a:lnTo>
                    <a:pt x="238125" y="1171575"/>
                  </a:lnTo>
                  <a:lnTo>
                    <a:pt x="130969" y="1278732"/>
                  </a:lnTo>
                  <a:lnTo>
                    <a:pt x="50007" y="1359694"/>
                  </a:lnTo>
                  <a:lnTo>
                    <a:pt x="21432" y="1378744"/>
                  </a:lnTo>
                  <a:lnTo>
                    <a:pt x="11907" y="1376363"/>
                  </a:lnTo>
                  <a:lnTo>
                    <a:pt x="2382" y="1371600"/>
                  </a:lnTo>
                  <a:lnTo>
                    <a:pt x="0" y="1352550"/>
                  </a:lnTo>
                  <a:lnTo>
                    <a:pt x="19050" y="1312069"/>
                  </a:lnTo>
                  <a:lnTo>
                    <a:pt x="95250" y="1190625"/>
                  </a:lnTo>
                  <a:lnTo>
                    <a:pt x="157163" y="1083469"/>
                  </a:lnTo>
                  <a:lnTo>
                    <a:pt x="223838" y="959644"/>
                  </a:lnTo>
                  <a:lnTo>
                    <a:pt x="297657" y="819150"/>
                  </a:lnTo>
                  <a:lnTo>
                    <a:pt x="350044" y="711994"/>
                  </a:lnTo>
                  <a:lnTo>
                    <a:pt x="402432" y="604838"/>
                  </a:lnTo>
                  <a:lnTo>
                    <a:pt x="450057" y="490538"/>
                  </a:lnTo>
                  <a:lnTo>
                    <a:pt x="481013" y="392907"/>
                  </a:lnTo>
                  <a:lnTo>
                    <a:pt x="497682" y="321469"/>
                  </a:lnTo>
                  <a:lnTo>
                    <a:pt x="507207" y="259557"/>
                  </a:lnTo>
                  <a:lnTo>
                    <a:pt x="504825" y="197644"/>
                  </a:lnTo>
                  <a:lnTo>
                    <a:pt x="495300" y="145257"/>
                  </a:lnTo>
                  <a:lnTo>
                    <a:pt x="478632" y="104775"/>
                  </a:lnTo>
                  <a:lnTo>
                    <a:pt x="461963" y="80963"/>
                  </a:lnTo>
                  <a:lnTo>
                    <a:pt x="452438" y="64294"/>
                  </a:lnTo>
                  <a:lnTo>
                    <a:pt x="445294" y="45244"/>
                  </a:lnTo>
                  <a:lnTo>
                    <a:pt x="442913" y="26194"/>
                  </a:lnTo>
                  <a:lnTo>
                    <a:pt x="445294" y="11907"/>
                  </a:lnTo>
                  <a:lnTo>
                    <a:pt x="454819" y="4763"/>
                  </a:lnTo>
                  <a:lnTo>
                    <a:pt x="466725" y="0"/>
                  </a:lnTo>
                  <a:lnTo>
                    <a:pt x="485775" y="0"/>
                  </a:lnTo>
                  <a:lnTo>
                    <a:pt x="519113" y="7144"/>
                  </a:lnTo>
                  <a:lnTo>
                    <a:pt x="569119" y="26194"/>
                  </a:lnTo>
                  <a:lnTo>
                    <a:pt x="626269" y="52388"/>
                  </a:lnTo>
                  <a:lnTo>
                    <a:pt x="681038" y="78582"/>
                  </a:lnTo>
                  <a:lnTo>
                    <a:pt x="728663" y="104775"/>
                  </a:lnTo>
                  <a:lnTo>
                    <a:pt x="769144" y="135732"/>
                  </a:lnTo>
                  <a:lnTo>
                    <a:pt x="809625" y="171450"/>
                  </a:lnTo>
                  <a:lnTo>
                    <a:pt x="833438" y="204788"/>
                  </a:lnTo>
                  <a:lnTo>
                    <a:pt x="788194" y="316707"/>
                  </a:lnTo>
                  <a:lnTo>
                    <a:pt x="688182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8">
              <a:extLst>
                <a:ext uri="{FF2B5EF4-FFF2-40B4-BE49-F238E27FC236}">
                  <a16:creationId xmlns:a16="http://schemas.microsoft.com/office/drawing/2014/main" id="{2D95517D-5BB3-47FC-BE1F-A4183E03D478}"/>
                </a:ext>
              </a:extLst>
            </p:cNvPr>
            <p:cNvSpPr/>
            <p:nvPr/>
          </p:nvSpPr>
          <p:spPr>
            <a:xfrm>
              <a:off x="5791201" y="1665288"/>
              <a:ext cx="885825" cy="355600"/>
            </a:xfrm>
            <a:custGeom>
              <a:avLst/>
              <a:gdLst>
                <a:gd name="connsiteX0" fmla="*/ 259556 w 885825"/>
                <a:gd name="connsiteY0" fmla="*/ 257175 h 357187"/>
                <a:gd name="connsiteX1" fmla="*/ 0 w 885825"/>
                <a:gd name="connsiteY1" fmla="*/ 304800 h 357187"/>
                <a:gd name="connsiteX2" fmla="*/ 7144 w 885825"/>
                <a:gd name="connsiteY2" fmla="*/ 135731 h 357187"/>
                <a:gd name="connsiteX3" fmla="*/ 233363 w 885825"/>
                <a:gd name="connsiteY3" fmla="*/ 130969 h 357187"/>
                <a:gd name="connsiteX4" fmla="*/ 404813 w 885825"/>
                <a:gd name="connsiteY4" fmla="*/ 111919 h 357187"/>
                <a:gd name="connsiteX5" fmla="*/ 447675 w 885825"/>
                <a:gd name="connsiteY5" fmla="*/ 88106 h 357187"/>
                <a:gd name="connsiteX6" fmla="*/ 585788 w 885825"/>
                <a:gd name="connsiteY6" fmla="*/ 0 h 357187"/>
                <a:gd name="connsiteX7" fmla="*/ 604838 w 885825"/>
                <a:gd name="connsiteY7" fmla="*/ 0 h 357187"/>
                <a:gd name="connsiteX8" fmla="*/ 642938 w 885825"/>
                <a:gd name="connsiteY8" fmla="*/ 11906 h 357187"/>
                <a:gd name="connsiteX9" fmla="*/ 685800 w 885825"/>
                <a:gd name="connsiteY9" fmla="*/ 30956 h 357187"/>
                <a:gd name="connsiteX10" fmla="*/ 723900 w 885825"/>
                <a:gd name="connsiteY10" fmla="*/ 54769 h 357187"/>
                <a:gd name="connsiteX11" fmla="*/ 764381 w 885825"/>
                <a:gd name="connsiteY11" fmla="*/ 85725 h 357187"/>
                <a:gd name="connsiteX12" fmla="*/ 809625 w 885825"/>
                <a:gd name="connsiteY12" fmla="*/ 128587 h 357187"/>
                <a:gd name="connsiteX13" fmla="*/ 852488 w 885825"/>
                <a:gd name="connsiteY13" fmla="*/ 173831 h 357187"/>
                <a:gd name="connsiteX14" fmla="*/ 871538 w 885825"/>
                <a:gd name="connsiteY14" fmla="*/ 202406 h 357187"/>
                <a:gd name="connsiteX15" fmla="*/ 883444 w 885825"/>
                <a:gd name="connsiteY15" fmla="*/ 223837 h 357187"/>
                <a:gd name="connsiteX16" fmla="*/ 885825 w 885825"/>
                <a:gd name="connsiteY16" fmla="*/ 240506 h 357187"/>
                <a:gd name="connsiteX17" fmla="*/ 878681 w 885825"/>
                <a:gd name="connsiteY17" fmla="*/ 269081 h 357187"/>
                <a:gd name="connsiteX18" fmla="*/ 862013 w 885825"/>
                <a:gd name="connsiteY18" fmla="*/ 292894 h 357187"/>
                <a:gd name="connsiteX19" fmla="*/ 823913 w 885825"/>
                <a:gd name="connsiteY19" fmla="*/ 323850 h 357187"/>
                <a:gd name="connsiteX20" fmla="*/ 790575 w 885825"/>
                <a:gd name="connsiteY20" fmla="*/ 357187 h 357187"/>
                <a:gd name="connsiteX21" fmla="*/ 531019 w 885825"/>
                <a:gd name="connsiteY21" fmla="*/ 235744 h 357187"/>
                <a:gd name="connsiteX22" fmla="*/ 483394 w 885825"/>
                <a:gd name="connsiteY22" fmla="*/ 226219 h 357187"/>
                <a:gd name="connsiteX23" fmla="*/ 447675 w 885825"/>
                <a:gd name="connsiteY23" fmla="*/ 223837 h 357187"/>
                <a:gd name="connsiteX24" fmla="*/ 259556 w 885825"/>
                <a:gd name="connsiteY24" fmla="*/ 2571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357187">
                  <a:moveTo>
                    <a:pt x="259556" y="257175"/>
                  </a:moveTo>
                  <a:lnTo>
                    <a:pt x="0" y="304800"/>
                  </a:lnTo>
                  <a:lnTo>
                    <a:pt x="7144" y="135731"/>
                  </a:lnTo>
                  <a:lnTo>
                    <a:pt x="233363" y="130969"/>
                  </a:lnTo>
                  <a:lnTo>
                    <a:pt x="404813" y="111919"/>
                  </a:lnTo>
                  <a:lnTo>
                    <a:pt x="447675" y="88106"/>
                  </a:lnTo>
                  <a:lnTo>
                    <a:pt x="585788" y="0"/>
                  </a:lnTo>
                  <a:lnTo>
                    <a:pt x="604838" y="0"/>
                  </a:lnTo>
                  <a:lnTo>
                    <a:pt x="642938" y="11906"/>
                  </a:lnTo>
                  <a:lnTo>
                    <a:pt x="685800" y="30956"/>
                  </a:lnTo>
                  <a:lnTo>
                    <a:pt x="723900" y="54769"/>
                  </a:lnTo>
                  <a:lnTo>
                    <a:pt x="764381" y="85725"/>
                  </a:lnTo>
                  <a:lnTo>
                    <a:pt x="809625" y="128587"/>
                  </a:lnTo>
                  <a:lnTo>
                    <a:pt x="852488" y="173831"/>
                  </a:lnTo>
                  <a:lnTo>
                    <a:pt x="871538" y="202406"/>
                  </a:lnTo>
                  <a:lnTo>
                    <a:pt x="883444" y="223837"/>
                  </a:lnTo>
                  <a:lnTo>
                    <a:pt x="885825" y="240506"/>
                  </a:lnTo>
                  <a:lnTo>
                    <a:pt x="878681" y="269081"/>
                  </a:lnTo>
                  <a:lnTo>
                    <a:pt x="862013" y="292894"/>
                  </a:lnTo>
                  <a:lnTo>
                    <a:pt x="823913" y="323850"/>
                  </a:lnTo>
                  <a:lnTo>
                    <a:pt x="790575" y="357187"/>
                  </a:lnTo>
                  <a:lnTo>
                    <a:pt x="531019" y="235744"/>
                  </a:lnTo>
                  <a:lnTo>
                    <a:pt x="483394" y="226219"/>
                  </a:lnTo>
                  <a:lnTo>
                    <a:pt x="447675" y="223837"/>
                  </a:lnTo>
                  <a:lnTo>
                    <a:pt x="25955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33">
              <a:extLst>
                <a:ext uri="{FF2B5EF4-FFF2-40B4-BE49-F238E27FC236}">
                  <a16:creationId xmlns:a16="http://schemas.microsoft.com/office/drawing/2014/main" id="{2496A47A-C691-426F-9171-E892226E16A7}"/>
                </a:ext>
              </a:extLst>
            </p:cNvPr>
            <p:cNvSpPr/>
            <p:nvPr/>
          </p:nvSpPr>
          <p:spPr>
            <a:xfrm rot="16200000">
              <a:off x="4690269" y="2266157"/>
              <a:ext cx="2317750" cy="1547812"/>
            </a:xfrm>
            <a:custGeom>
              <a:avLst/>
              <a:gdLst>
                <a:gd name="connsiteX0" fmla="*/ 1147762 w 2316956"/>
                <a:gd name="connsiteY0" fmla="*/ 973931 h 1547813"/>
                <a:gd name="connsiteX1" fmla="*/ 869156 w 2316956"/>
                <a:gd name="connsiteY1" fmla="*/ 795338 h 1547813"/>
                <a:gd name="connsiteX2" fmla="*/ 654844 w 2316956"/>
                <a:gd name="connsiteY2" fmla="*/ 642938 h 1547813"/>
                <a:gd name="connsiteX3" fmla="*/ 476250 w 2316956"/>
                <a:gd name="connsiteY3" fmla="*/ 500063 h 1547813"/>
                <a:gd name="connsiteX4" fmla="*/ 321469 w 2316956"/>
                <a:gd name="connsiteY4" fmla="*/ 371475 h 1547813"/>
                <a:gd name="connsiteX5" fmla="*/ 173831 w 2316956"/>
                <a:gd name="connsiteY5" fmla="*/ 233363 h 1547813"/>
                <a:gd name="connsiteX6" fmla="*/ 71437 w 2316956"/>
                <a:gd name="connsiteY6" fmla="*/ 128588 h 1547813"/>
                <a:gd name="connsiteX7" fmla="*/ 21431 w 2316956"/>
                <a:gd name="connsiteY7" fmla="*/ 71438 h 1547813"/>
                <a:gd name="connsiteX8" fmla="*/ 7144 w 2316956"/>
                <a:gd name="connsiteY8" fmla="*/ 54769 h 1547813"/>
                <a:gd name="connsiteX9" fmla="*/ 0 w 2316956"/>
                <a:gd name="connsiteY9" fmla="*/ 38100 h 1547813"/>
                <a:gd name="connsiteX10" fmla="*/ 0 w 2316956"/>
                <a:gd name="connsiteY10" fmla="*/ 21431 h 1547813"/>
                <a:gd name="connsiteX11" fmla="*/ 2381 w 2316956"/>
                <a:gd name="connsiteY11" fmla="*/ 9525 h 1547813"/>
                <a:gd name="connsiteX12" fmla="*/ 11906 w 2316956"/>
                <a:gd name="connsiteY12" fmla="*/ 0 h 1547813"/>
                <a:gd name="connsiteX13" fmla="*/ 35719 w 2316956"/>
                <a:gd name="connsiteY13" fmla="*/ 0 h 1547813"/>
                <a:gd name="connsiteX14" fmla="*/ 57150 w 2316956"/>
                <a:gd name="connsiteY14" fmla="*/ 4763 h 1547813"/>
                <a:gd name="connsiteX15" fmla="*/ 173831 w 2316956"/>
                <a:gd name="connsiteY15" fmla="*/ 104775 h 1547813"/>
                <a:gd name="connsiteX16" fmla="*/ 345281 w 2316956"/>
                <a:gd name="connsiteY16" fmla="*/ 235744 h 1547813"/>
                <a:gd name="connsiteX17" fmla="*/ 540544 w 2316956"/>
                <a:gd name="connsiteY17" fmla="*/ 378619 h 1547813"/>
                <a:gd name="connsiteX18" fmla="*/ 654844 w 2316956"/>
                <a:gd name="connsiteY18" fmla="*/ 459581 h 1547813"/>
                <a:gd name="connsiteX19" fmla="*/ 750094 w 2316956"/>
                <a:gd name="connsiteY19" fmla="*/ 523875 h 1547813"/>
                <a:gd name="connsiteX20" fmla="*/ 859631 w 2316956"/>
                <a:gd name="connsiteY20" fmla="*/ 595313 h 1547813"/>
                <a:gd name="connsiteX21" fmla="*/ 988219 w 2316956"/>
                <a:gd name="connsiteY21" fmla="*/ 676275 h 1547813"/>
                <a:gd name="connsiteX22" fmla="*/ 1157287 w 2316956"/>
                <a:gd name="connsiteY22" fmla="*/ 762000 h 1547813"/>
                <a:gd name="connsiteX23" fmla="*/ 1300162 w 2316956"/>
                <a:gd name="connsiteY23" fmla="*/ 842963 h 1547813"/>
                <a:gd name="connsiteX24" fmla="*/ 1526381 w 2316956"/>
                <a:gd name="connsiteY24" fmla="*/ 957263 h 1547813"/>
                <a:gd name="connsiteX25" fmla="*/ 1678781 w 2316956"/>
                <a:gd name="connsiteY25" fmla="*/ 1009650 h 1547813"/>
                <a:gd name="connsiteX26" fmla="*/ 1838325 w 2316956"/>
                <a:gd name="connsiteY26" fmla="*/ 1081088 h 1547813"/>
                <a:gd name="connsiteX27" fmla="*/ 2074069 w 2316956"/>
                <a:gd name="connsiteY27" fmla="*/ 1164431 h 1547813"/>
                <a:gd name="connsiteX28" fmla="*/ 2195512 w 2316956"/>
                <a:gd name="connsiteY28" fmla="*/ 1207294 h 1547813"/>
                <a:gd name="connsiteX29" fmla="*/ 2255044 w 2316956"/>
                <a:gd name="connsiteY29" fmla="*/ 1223963 h 1547813"/>
                <a:gd name="connsiteX30" fmla="*/ 2274094 w 2316956"/>
                <a:gd name="connsiteY30" fmla="*/ 1226344 h 1547813"/>
                <a:gd name="connsiteX31" fmla="*/ 2316956 w 2316956"/>
                <a:gd name="connsiteY31" fmla="*/ 1216819 h 1547813"/>
                <a:gd name="connsiteX32" fmla="*/ 2235994 w 2316956"/>
                <a:gd name="connsiteY32" fmla="*/ 1547813 h 1547813"/>
                <a:gd name="connsiteX33" fmla="*/ 2178844 w 2316956"/>
                <a:gd name="connsiteY33" fmla="*/ 1507331 h 1547813"/>
                <a:gd name="connsiteX34" fmla="*/ 2085975 w 2316956"/>
                <a:gd name="connsiteY34" fmla="*/ 1440656 h 1547813"/>
                <a:gd name="connsiteX35" fmla="*/ 2038350 w 2316956"/>
                <a:gd name="connsiteY35" fmla="*/ 1419225 h 1547813"/>
                <a:gd name="connsiteX36" fmla="*/ 1824037 w 2316956"/>
                <a:gd name="connsiteY36" fmla="*/ 1323975 h 1547813"/>
                <a:gd name="connsiteX37" fmla="*/ 1640681 w 2316956"/>
                <a:gd name="connsiteY37" fmla="*/ 1235869 h 1547813"/>
                <a:gd name="connsiteX38" fmla="*/ 1431131 w 2316956"/>
                <a:gd name="connsiteY38" fmla="*/ 1131094 h 1547813"/>
                <a:gd name="connsiteX39" fmla="*/ 1147762 w 2316956"/>
                <a:gd name="connsiteY39" fmla="*/ 97393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6956" h="1547813">
                  <a:moveTo>
                    <a:pt x="1147762" y="973931"/>
                  </a:moveTo>
                  <a:lnTo>
                    <a:pt x="869156" y="795338"/>
                  </a:lnTo>
                  <a:lnTo>
                    <a:pt x="654844" y="642938"/>
                  </a:lnTo>
                  <a:lnTo>
                    <a:pt x="476250" y="500063"/>
                  </a:lnTo>
                  <a:lnTo>
                    <a:pt x="321469" y="371475"/>
                  </a:lnTo>
                  <a:lnTo>
                    <a:pt x="173831" y="233363"/>
                  </a:lnTo>
                  <a:lnTo>
                    <a:pt x="71437" y="128588"/>
                  </a:lnTo>
                  <a:lnTo>
                    <a:pt x="21431" y="71438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57150" y="4763"/>
                  </a:lnTo>
                  <a:lnTo>
                    <a:pt x="173831" y="104775"/>
                  </a:lnTo>
                  <a:lnTo>
                    <a:pt x="345281" y="235744"/>
                  </a:lnTo>
                  <a:lnTo>
                    <a:pt x="540544" y="378619"/>
                  </a:lnTo>
                  <a:lnTo>
                    <a:pt x="654844" y="459581"/>
                  </a:lnTo>
                  <a:lnTo>
                    <a:pt x="750094" y="523875"/>
                  </a:lnTo>
                  <a:lnTo>
                    <a:pt x="859631" y="595313"/>
                  </a:lnTo>
                  <a:lnTo>
                    <a:pt x="988219" y="676275"/>
                  </a:lnTo>
                  <a:lnTo>
                    <a:pt x="1157287" y="762000"/>
                  </a:lnTo>
                  <a:lnTo>
                    <a:pt x="1300162" y="842963"/>
                  </a:lnTo>
                  <a:lnTo>
                    <a:pt x="1526381" y="957263"/>
                  </a:lnTo>
                  <a:lnTo>
                    <a:pt x="1678781" y="1009650"/>
                  </a:lnTo>
                  <a:lnTo>
                    <a:pt x="1838325" y="1081088"/>
                  </a:lnTo>
                  <a:lnTo>
                    <a:pt x="2074069" y="1164431"/>
                  </a:lnTo>
                  <a:lnTo>
                    <a:pt x="2195512" y="1207294"/>
                  </a:lnTo>
                  <a:lnTo>
                    <a:pt x="2255044" y="1223963"/>
                  </a:lnTo>
                  <a:lnTo>
                    <a:pt x="2274094" y="1226344"/>
                  </a:lnTo>
                  <a:lnTo>
                    <a:pt x="2316956" y="1216819"/>
                  </a:lnTo>
                  <a:lnTo>
                    <a:pt x="2235994" y="1547813"/>
                  </a:lnTo>
                  <a:lnTo>
                    <a:pt x="2178844" y="1507331"/>
                  </a:lnTo>
                  <a:lnTo>
                    <a:pt x="2085975" y="1440656"/>
                  </a:lnTo>
                  <a:lnTo>
                    <a:pt x="2038350" y="1419225"/>
                  </a:lnTo>
                  <a:lnTo>
                    <a:pt x="1824037" y="1323975"/>
                  </a:lnTo>
                  <a:lnTo>
                    <a:pt x="1640681" y="1235869"/>
                  </a:lnTo>
                  <a:lnTo>
                    <a:pt x="1431131" y="1131094"/>
                  </a:lnTo>
                  <a:lnTo>
                    <a:pt x="114776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19">
              <a:extLst>
                <a:ext uri="{FF2B5EF4-FFF2-40B4-BE49-F238E27FC236}">
                  <a16:creationId xmlns:a16="http://schemas.microsoft.com/office/drawing/2014/main" id="{A2BB3D6D-8C95-4FC6-9716-7CC406D7232B}"/>
                </a:ext>
              </a:extLst>
            </p:cNvPr>
            <p:cNvSpPr/>
            <p:nvPr/>
          </p:nvSpPr>
          <p:spPr>
            <a:xfrm>
              <a:off x="5575301" y="2239964"/>
              <a:ext cx="563563" cy="485775"/>
            </a:xfrm>
            <a:custGeom>
              <a:avLst/>
              <a:gdLst>
                <a:gd name="connsiteX0" fmla="*/ 292894 w 564357"/>
                <a:gd name="connsiteY0" fmla="*/ 319088 h 485775"/>
                <a:gd name="connsiteX1" fmla="*/ 126207 w 564357"/>
                <a:gd name="connsiteY1" fmla="*/ 169069 h 485775"/>
                <a:gd name="connsiteX2" fmla="*/ 0 w 564357"/>
                <a:gd name="connsiteY2" fmla="*/ 57150 h 485775"/>
                <a:gd name="connsiteX3" fmla="*/ 23813 w 564357"/>
                <a:gd name="connsiteY3" fmla="*/ 0 h 485775"/>
                <a:gd name="connsiteX4" fmla="*/ 221457 w 564357"/>
                <a:gd name="connsiteY4" fmla="*/ 73819 h 485775"/>
                <a:gd name="connsiteX5" fmla="*/ 402432 w 564357"/>
                <a:gd name="connsiteY5" fmla="*/ 140494 h 485775"/>
                <a:gd name="connsiteX6" fmla="*/ 416719 w 564357"/>
                <a:gd name="connsiteY6" fmla="*/ 150019 h 485775"/>
                <a:gd name="connsiteX7" fmla="*/ 445294 w 564357"/>
                <a:gd name="connsiteY7" fmla="*/ 171450 h 485775"/>
                <a:gd name="connsiteX8" fmla="*/ 483394 w 564357"/>
                <a:gd name="connsiteY8" fmla="*/ 209550 h 485775"/>
                <a:gd name="connsiteX9" fmla="*/ 514350 w 564357"/>
                <a:gd name="connsiteY9" fmla="*/ 257175 h 485775"/>
                <a:gd name="connsiteX10" fmla="*/ 564357 w 564357"/>
                <a:gd name="connsiteY10" fmla="*/ 338138 h 485775"/>
                <a:gd name="connsiteX11" fmla="*/ 500063 w 564357"/>
                <a:gd name="connsiteY11" fmla="*/ 485775 h 485775"/>
                <a:gd name="connsiteX12" fmla="*/ 292894 w 564357"/>
                <a:gd name="connsiteY12" fmla="*/ 31908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4357" h="485775">
                  <a:moveTo>
                    <a:pt x="292894" y="319088"/>
                  </a:moveTo>
                  <a:lnTo>
                    <a:pt x="126207" y="169069"/>
                  </a:lnTo>
                  <a:lnTo>
                    <a:pt x="0" y="57150"/>
                  </a:lnTo>
                  <a:lnTo>
                    <a:pt x="23813" y="0"/>
                  </a:lnTo>
                  <a:lnTo>
                    <a:pt x="221457" y="73819"/>
                  </a:lnTo>
                  <a:lnTo>
                    <a:pt x="402432" y="140494"/>
                  </a:lnTo>
                  <a:lnTo>
                    <a:pt x="416719" y="150019"/>
                  </a:lnTo>
                  <a:lnTo>
                    <a:pt x="445294" y="171450"/>
                  </a:lnTo>
                  <a:lnTo>
                    <a:pt x="483394" y="209550"/>
                  </a:lnTo>
                  <a:lnTo>
                    <a:pt x="514350" y="257175"/>
                  </a:lnTo>
                  <a:lnTo>
                    <a:pt x="564357" y="338138"/>
                  </a:lnTo>
                  <a:lnTo>
                    <a:pt x="500063" y="485775"/>
                  </a:lnTo>
                  <a:lnTo>
                    <a:pt x="292894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1">
              <a:extLst>
                <a:ext uri="{FF2B5EF4-FFF2-40B4-BE49-F238E27FC236}">
                  <a16:creationId xmlns:a16="http://schemas.microsoft.com/office/drawing/2014/main" id="{82727D50-4D66-4BA9-AB4D-B9BD10A3662F}"/>
                </a:ext>
              </a:extLst>
            </p:cNvPr>
            <p:cNvSpPr/>
            <p:nvPr/>
          </p:nvSpPr>
          <p:spPr>
            <a:xfrm>
              <a:off x="5280026" y="2693988"/>
              <a:ext cx="601663" cy="552450"/>
            </a:xfrm>
            <a:custGeom>
              <a:avLst/>
              <a:gdLst>
                <a:gd name="connsiteX0" fmla="*/ 328613 w 602457"/>
                <a:gd name="connsiteY0" fmla="*/ 385762 h 552450"/>
                <a:gd name="connsiteX1" fmla="*/ 178594 w 602457"/>
                <a:gd name="connsiteY1" fmla="*/ 240506 h 552450"/>
                <a:gd name="connsiteX2" fmla="*/ 0 w 602457"/>
                <a:gd name="connsiteY2" fmla="*/ 64294 h 552450"/>
                <a:gd name="connsiteX3" fmla="*/ 42863 w 602457"/>
                <a:gd name="connsiteY3" fmla="*/ 0 h 552450"/>
                <a:gd name="connsiteX4" fmla="*/ 161925 w 602457"/>
                <a:gd name="connsiteY4" fmla="*/ 47625 h 552450"/>
                <a:gd name="connsiteX5" fmla="*/ 385763 w 602457"/>
                <a:gd name="connsiteY5" fmla="*/ 133350 h 552450"/>
                <a:gd name="connsiteX6" fmla="*/ 602457 w 602457"/>
                <a:gd name="connsiteY6" fmla="*/ 378619 h 552450"/>
                <a:gd name="connsiteX7" fmla="*/ 511969 w 602457"/>
                <a:gd name="connsiteY7" fmla="*/ 552450 h 552450"/>
                <a:gd name="connsiteX8" fmla="*/ 450057 w 602457"/>
                <a:gd name="connsiteY8" fmla="*/ 497681 h 552450"/>
                <a:gd name="connsiteX9" fmla="*/ 328613 w 602457"/>
                <a:gd name="connsiteY9" fmla="*/ 38576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457" h="552450">
                  <a:moveTo>
                    <a:pt x="328613" y="385762"/>
                  </a:moveTo>
                  <a:lnTo>
                    <a:pt x="178594" y="240506"/>
                  </a:lnTo>
                  <a:lnTo>
                    <a:pt x="0" y="64294"/>
                  </a:lnTo>
                  <a:lnTo>
                    <a:pt x="42863" y="0"/>
                  </a:lnTo>
                  <a:lnTo>
                    <a:pt x="161925" y="47625"/>
                  </a:lnTo>
                  <a:lnTo>
                    <a:pt x="385763" y="133350"/>
                  </a:lnTo>
                  <a:lnTo>
                    <a:pt x="602457" y="378619"/>
                  </a:lnTo>
                  <a:lnTo>
                    <a:pt x="511969" y="552450"/>
                  </a:lnTo>
                  <a:lnTo>
                    <a:pt x="450057" y="497681"/>
                  </a:lnTo>
                  <a:lnTo>
                    <a:pt x="328613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2">
              <a:extLst>
                <a:ext uri="{FF2B5EF4-FFF2-40B4-BE49-F238E27FC236}">
                  <a16:creationId xmlns:a16="http://schemas.microsoft.com/office/drawing/2014/main" id="{D734DFE3-21A3-4596-9190-8BFBEA631650}"/>
                </a:ext>
              </a:extLst>
            </p:cNvPr>
            <p:cNvSpPr/>
            <p:nvPr/>
          </p:nvSpPr>
          <p:spPr>
            <a:xfrm>
              <a:off x="6899276" y="1773238"/>
              <a:ext cx="1058863" cy="361950"/>
            </a:xfrm>
            <a:custGeom>
              <a:avLst/>
              <a:gdLst>
                <a:gd name="connsiteX0" fmla="*/ 566738 w 1059657"/>
                <a:gd name="connsiteY0" fmla="*/ 285750 h 361950"/>
                <a:gd name="connsiteX1" fmla="*/ 492919 w 1059657"/>
                <a:gd name="connsiteY1" fmla="*/ 290513 h 361950"/>
                <a:gd name="connsiteX2" fmla="*/ 452438 w 1059657"/>
                <a:gd name="connsiteY2" fmla="*/ 300038 h 361950"/>
                <a:gd name="connsiteX3" fmla="*/ 383382 w 1059657"/>
                <a:gd name="connsiteY3" fmla="*/ 330994 h 361950"/>
                <a:gd name="connsiteX4" fmla="*/ 328613 w 1059657"/>
                <a:gd name="connsiteY4" fmla="*/ 361950 h 361950"/>
                <a:gd name="connsiteX5" fmla="*/ 307182 w 1059657"/>
                <a:gd name="connsiteY5" fmla="*/ 357188 h 361950"/>
                <a:gd name="connsiteX6" fmla="*/ 245269 w 1059657"/>
                <a:gd name="connsiteY6" fmla="*/ 328613 h 361950"/>
                <a:gd name="connsiteX7" fmla="*/ 173832 w 1059657"/>
                <a:gd name="connsiteY7" fmla="*/ 290513 h 361950"/>
                <a:gd name="connsiteX8" fmla="*/ 102394 w 1059657"/>
                <a:gd name="connsiteY8" fmla="*/ 240507 h 361950"/>
                <a:gd name="connsiteX9" fmla="*/ 61913 w 1059657"/>
                <a:gd name="connsiteY9" fmla="*/ 207169 h 361950"/>
                <a:gd name="connsiteX10" fmla="*/ 30957 w 1059657"/>
                <a:gd name="connsiteY10" fmla="*/ 178594 h 361950"/>
                <a:gd name="connsiteX11" fmla="*/ 16669 w 1059657"/>
                <a:gd name="connsiteY11" fmla="*/ 164307 h 361950"/>
                <a:gd name="connsiteX12" fmla="*/ 7144 w 1059657"/>
                <a:gd name="connsiteY12" fmla="*/ 150019 h 361950"/>
                <a:gd name="connsiteX13" fmla="*/ 0 w 1059657"/>
                <a:gd name="connsiteY13" fmla="*/ 123825 h 361950"/>
                <a:gd name="connsiteX14" fmla="*/ 0 w 1059657"/>
                <a:gd name="connsiteY14" fmla="*/ 109538 h 361950"/>
                <a:gd name="connsiteX15" fmla="*/ 4763 w 1059657"/>
                <a:gd name="connsiteY15" fmla="*/ 92869 h 361950"/>
                <a:gd name="connsiteX16" fmla="*/ 23813 w 1059657"/>
                <a:gd name="connsiteY16" fmla="*/ 85725 h 361950"/>
                <a:gd name="connsiteX17" fmla="*/ 47625 w 1059657"/>
                <a:gd name="connsiteY17" fmla="*/ 90488 h 361950"/>
                <a:gd name="connsiteX18" fmla="*/ 95250 w 1059657"/>
                <a:gd name="connsiteY18" fmla="*/ 104775 h 361950"/>
                <a:gd name="connsiteX19" fmla="*/ 145257 w 1059657"/>
                <a:gd name="connsiteY19" fmla="*/ 121444 h 361950"/>
                <a:gd name="connsiteX20" fmla="*/ 200025 w 1059657"/>
                <a:gd name="connsiteY20" fmla="*/ 133350 h 361950"/>
                <a:gd name="connsiteX21" fmla="*/ 254794 w 1059657"/>
                <a:gd name="connsiteY21" fmla="*/ 138113 h 361950"/>
                <a:gd name="connsiteX22" fmla="*/ 319088 w 1059657"/>
                <a:gd name="connsiteY22" fmla="*/ 138113 h 361950"/>
                <a:gd name="connsiteX23" fmla="*/ 385763 w 1059657"/>
                <a:gd name="connsiteY23" fmla="*/ 130969 h 361950"/>
                <a:gd name="connsiteX24" fmla="*/ 507207 w 1059657"/>
                <a:gd name="connsiteY24" fmla="*/ 114300 h 361950"/>
                <a:gd name="connsiteX25" fmla="*/ 600075 w 1059657"/>
                <a:gd name="connsiteY25" fmla="*/ 92869 h 361950"/>
                <a:gd name="connsiteX26" fmla="*/ 773907 w 1059657"/>
                <a:gd name="connsiteY26" fmla="*/ 0 h 361950"/>
                <a:gd name="connsiteX27" fmla="*/ 802482 w 1059657"/>
                <a:gd name="connsiteY27" fmla="*/ 7144 h 361950"/>
                <a:gd name="connsiteX28" fmla="*/ 852488 w 1059657"/>
                <a:gd name="connsiteY28" fmla="*/ 28575 h 361950"/>
                <a:gd name="connsiteX29" fmla="*/ 892969 w 1059657"/>
                <a:gd name="connsiteY29" fmla="*/ 57150 h 361950"/>
                <a:gd name="connsiteX30" fmla="*/ 928688 w 1059657"/>
                <a:gd name="connsiteY30" fmla="*/ 88107 h 361950"/>
                <a:gd name="connsiteX31" fmla="*/ 969169 w 1059657"/>
                <a:gd name="connsiteY31" fmla="*/ 121444 h 361950"/>
                <a:gd name="connsiteX32" fmla="*/ 1019175 w 1059657"/>
                <a:gd name="connsiteY32" fmla="*/ 166688 h 361950"/>
                <a:gd name="connsiteX33" fmla="*/ 1047750 w 1059657"/>
                <a:gd name="connsiteY33" fmla="*/ 207169 h 361950"/>
                <a:gd name="connsiteX34" fmla="*/ 1057275 w 1059657"/>
                <a:gd name="connsiteY34" fmla="*/ 235744 h 361950"/>
                <a:gd name="connsiteX35" fmla="*/ 1059657 w 1059657"/>
                <a:gd name="connsiteY35" fmla="*/ 264319 h 361950"/>
                <a:gd name="connsiteX36" fmla="*/ 1047750 w 1059657"/>
                <a:gd name="connsiteY36" fmla="*/ 285750 h 361950"/>
                <a:gd name="connsiteX37" fmla="*/ 992982 w 1059657"/>
                <a:gd name="connsiteY37" fmla="*/ 340519 h 361950"/>
                <a:gd name="connsiteX38" fmla="*/ 666750 w 1059657"/>
                <a:gd name="connsiteY38" fmla="*/ 295275 h 361950"/>
                <a:gd name="connsiteX39" fmla="*/ 566738 w 1059657"/>
                <a:gd name="connsiteY39" fmla="*/ 2857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7" h="361950">
                  <a:moveTo>
                    <a:pt x="566738" y="285750"/>
                  </a:moveTo>
                  <a:lnTo>
                    <a:pt x="492919" y="290513"/>
                  </a:lnTo>
                  <a:lnTo>
                    <a:pt x="452438" y="300038"/>
                  </a:lnTo>
                  <a:lnTo>
                    <a:pt x="383382" y="330994"/>
                  </a:lnTo>
                  <a:lnTo>
                    <a:pt x="328613" y="361950"/>
                  </a:lnTo>
                  <a:lnTo>
                    <a:pt x="307182" y="357188"/>
                  </a:lnTo>
                  <a:lnTo>
                    <a:pt x="245269" y="328613"/>
                  </a:lnTo>
                  <a:lnTo>
                    <a:pt x="173832" y="290513"/>
                  </a:lnTo>
                  <a:lnTo>
                    <a:pt x="102394" y="240507"/>
                  </a:lnTo>
                  <a:lnTo>
                    <a:pt x="61913" y="207169"/>
                  </a:lnTo>
                  <a:lnTo>
                    <a:pt x="30957" y="178594"/>
                  </a:lnTo>
                  <a:lnTo>
                    <a:pt x="16669" y="164307"/>
                  </a:lnTo>
                  <a:lnTo>
                    <a:pt x="7144" y="150019"/>
                  </a:lnTo>
                  <a:lnTo>
                    <a:pt x="0" y="123825"/>
                  </a:lnTo>
                  <a:lnTo>
                    <a:pt x="0" y="109538"/>
                  </a:lnTo>
                  <a:lnTo>
                    <a:pt x="4763" y="92869"/>
                  </a:lnTo>
                  <a:lnTo>
                    <a:pt x="23813" y="85725"/>
                  </a:lnTo>
                  <a:lnTo>
                    <a:pt x="47625" y="90488"/>
                  </a:lnTo>
                  <a:lnTo>
                    <a:pt x="95250" y="104775"/>
                  </a:lnTo>
                  <a:lnTo>
                    <a:pt x="145257" y="121444"/>
                  </a:lnTo>
                  <a:lnTo>
                    <a:pt x="200025" y="133350"/>
                  </a:lnTo>
                  <a:lnTo>
                    <a:pt x="254794" y="138113"/>
                  </a:lnTo>
                  <a:lnTo>
                    <a:pt x="319088" y="138113"/>
                  </a:lnTo>
                  <a:lnTo>
                    <a:pt x="385763" y="130969"/>
                  </a:lnTo>
                  <a:lnTo>
                    <a:pt x="507207" y="114300"/>
                  </a:lnTo>
                  <a:lnTo>
                    <a:pt x="600075" y="92869"/>
                  </a:lnTo>
                  <a:lnTo>
                    <a:pt x="773907" y="0"/>
                  </a:lnTo>
                  <a:lnTo>
                    <a:pt x="802482" y="7144"/>
                  </a:lnTo>
                  <a:lnTo>
                    <a:pt x="852488" y="28575"/>
                  </a:lnTo>
                  <a:lnTo>
                    <a:pt x="892969" y="57150"/>
                  </a:lnTo>
                  <a:lnTo>
                    <a:pt x="928688" y="88107"/>
                  </a:lnTo>
                  <a:lnTo>
                    <a:pt x="969169" y="121444"/>
                  </a:lnTo>
                  <a:lnTo>
                    <a:pt x="1019175" y="166688"/>
                  </a:lnTo>
                  <a:lnTo>
                    <a:pt x="1047750" y="207169"/>
                  </a:lnTo>
                  <a:lnTo>
                    <a:pt x="1057275" y="235744"/>
                  </a:lnTo>
                  <a:lnTo>
                    <a:pt x="1059657" y="264319"/>
                  </a:lnTo>
                  <a:lnTo>
                    <a:pt x="1047750" y="285750"/>
                  </a:lnTo>
                  <a:lnTo>
                    <a:pt x="992982" y="340519"/>
                  </a:lnTo>
                  <a:lnTo>
                    <a:pt x="666750" y="295275"/>
                  </a:lnTo>
                  <a:lnTo>
                    <a:pt x="5667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3">
              <a:extLst>
                <a:ext uri="{FF2B5EF4-FFF2-40B4-BE49-F238E27FC236}">
                  <a16:creationId xmlns:a16="http://schemas.microsoft.com/office/drawing/2014/main" id="{7893A5D3-7861-429F-AF92-D2D148D2BC2A}"/>
                </a:ext>
              </a:extLst>
            </p:cNvPr>
            <p:cNvSpPr/>
            <p:nvPr/>
          </p:nvSpPr>
          <p:spPr>
            <a:xfrm>
              <a:off x="6565901" y="2001839"/>
              <a:ext cx="1338263" cy="1292225"/>
            </a:xfrm>
            <a:custGeom>
              <a:avLst/>
              <a:gdLst>
                <a:gd name="connsiteX0" fmla="*/ 950119 w 1338263"/>
                <a:gd name="connsiteY0" fmla="*/ 583407 h 1290638"/>
                <a:gd name="connsiteX1" fmla="*/ 692944 w 1338263"/>
                <a:gd name="connsiteY1" fmla="*/ 854869 h 1290638"/>
                <a:gd name="connsiteX2" fmla="*/ 585788 w 1338263"/>
                <a:gd name="connsiteY2" fmla="*/ 940594 h 1290638"/>
                <a:gd name="connsiteX3" fmla="*/ 447675 w 1338263"/>
                <a:gd name="connsiteY3" fmla="*/ 1040607 h 1290638"/>
                <a:gd name="connsiteX4" fmla="*/ 321469 w 1338263"/>
                <a:gd name="connsiteY4" fmla="*/ 1119188 h 1290638"/>
                <a:gd name="connsiteX5" fmla="*/ 183357 w 1338263"/>
                <a:gd name="connsiteY5" fmla="*/ 1204913 h 1290638"/>
                <a:gd name="connsiteX6" fmla="*/ 50007 w 1338263"/>
                <a:gd name="connsiteY6" fmla="*/ 1283494 h 1290638"/>
                <a:gd name="connsiteX7" fmla="*/ 19050 w 1338263"/>
                <a:gd name="connsiteY7" fmla="*/ 1290638 h 1290638"/>
                <a:gd name="connsiteX8" fmla="*/ 4763 w 1338263"/>
                <a:gd name="connsiteY8" fmla="*/ 1285875 h 1290638"/>
                <a:gd name="connsiteX9" fmla="*/ 0 w 1338263"/>
                <a:gd name="connsiteY9" fmla="*/ 1271588 h 1290638"/>
                <a:gd name="connsiteX10" fmla="*/ 7144 w 1338263"/>
                <a:gd name="connsiteY10" fmla="*/ 1254919 h 1290638"/>
                <a:gd name="connsiteX11" fmla="*/ 73819 w 1338263"/>
                <a:gd name="connsiteY11" fmla="*/ 1197769 h 1290638"/>
                <a:gd name="connsiteX12" fmla="*/ 176213 w 1338263"/>
                <a:gd name="connsiteY12" fmla="*/ 1107282 h 1290638"/>
                <a:gd name="connsiteX13" fmla="*/ 285750 w 1338263"/>
                <a:gd name="connsiteY13" fmla="*/ 1007269 h 1290638"/>
                <a:gd name="connsiteX14" fmla="*/ 366713 w 1338263"/>
                <a:gd name="connsiteY14" fmla="*/ 926307 h 1290638"/>
                <a:gd name="connsiteX15" fmla="*/ 478632 w 1338263"/>
                <a:gd name="connsiteY15" fmla="*/ 809625 h 1290638"/>
                <a:gd name="connsiteX16" fmla="*/ 531019 w 1338263"/>
                <a:gd name="connsiteY16" fmla="*/ 750094 h 1290638"/>
                <a:gd name="connsiteX17" fmla="*/ 616744 w 1338263"/>
                <a:gd name="connsiteY17" fmla="*/ 645319 h 1290638"/>
                <a:gd name="connsiteX18" fmla="*/ 704850 w 1338263"/>
                <a:gd name="connsiteY18" fmla="*/ 535782 h 1290638"/>
                <a:gd name="connsiteX19" fmla="*/ 771525 w 1338263"/>
                <a:gd name="connsiteY19" fmla="*/ 447675 h 1290638"/>
                <a:gd name="connsiteX20" fmla="*/ 823913 w 1338263"/>
                <a:gd name="connsiteY20" fmla="*/ 364332 h 1290638"/>
                <a:gd name="connsiteX21" fmla="*/ 888207 w 1338263"/>
                <a:gd name="connsiteY21" fmla="*/ 254794 h 1290638"/>
                <a:gd name="connsiteX22" fmla="*/ 935832 w 1338263"/>
                <a:gd name="connsiteY22" fmla="*/ 164307 h 1290638"/>
                <a:gd name="connsiteX23" fmla="*/ 1004888 w 1338263"/>
                <a:gd name="connsiteY23" fmla="*/ 0 h 1290638"/>
                <a:gd name="connsiteX24" fmla="*/ 1338263 w 1338263"/>
                <a:gd name="connsiteY24" fmla="*/ 45244 h 1290638"/>
                <a:gd name="connsiteX25" fmla="*/ 1331119 w 1338263"/>
                <a:gd name="connsiteY25" fmla="*/ 107157 h 1290638"/>
                <a:gd name="connsiteX26" fmla="*/ 1240632 w 1338263"/>
                <a:gd name="connsiteY26" fmla="*/ 219075 h 1290638"/>
                <a:gd name="connsiteX27" fmla="*/ 1169194 w 1338263"/>
                <a:gd name="connsiteY27" fmla="*/ 314325 h 1290638"/>
                <a:gd name="connsiteX28" fmla="*/ 1071563 w 1338263"/>
                <a:gd name="connsiteY28" fmla="*/ 438150 h 1290638"/>
                <a:gd name="connsiteX29" fmla="*/ 950119 w 1338263"/>
                <a:gd name="connsiteY29" fmla="*/ 58340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38263" h="1290638">
                  <a:moveTo>
                    <a:pt x="950119" y="583407"/>
                  </a:moveTo>
                  <a:lnTo>
                    <a:pt x="692944" y="854869"/>
                  </a:lnTo>
                  <a:lnTo>
                    <a:pt x="585788" y="940594"/>
                  </a:lnTo>
                  <a:lnTo>
                    <a:pt x="447675" y="1040607"/>
                  </a:lnTo>
                  <a:lnTo>
                    <a:pt x="321469" y="1119188"/>
                  </a:lnTo>
                  <a:lnTo>
                    <a:pt x="183357" y="1204913"/>
                  </a:lnTo>
                  <a:lnTo>
                    <a:pt x="50007" y="1283494"/>
                  </a:lnTo>
                  <a:lnTo>
                    <a:pt x="19050" y="1290638"/>
                  </a:lnTo>
                  <a:lnTo>
                    <a:pt x="4763" y="1285875"/>
                  </a:lnTo>
                  <a:lnTo>
                    <a:pt x="0" y="1271588"/>
                  </a:lnTo>
                  <a:lnTo>
                    <a:pt x="7144" y="1254919"/>
                  </a:lnTo>
                  <a:lnTo>
                    <a:pt x="73819" y="1197769"/>
                  </a:lnTo>
                  <a:lnTo>
                    <a:pt x="176213" y="1107282"/>
                  </a:lnTo>
                  <a:lnTo>
                    <a:pt x="285750" y="1007269"/>
                  </a:lnTo>
                  <a:lnTo>
                    <a:pt x="366713" y="926307"/>
                  </a:lnTo>
                  <a:lnTo>
                    <a:pt x="478632" y="809625"/>
                  </a:lnTo>
                  <a:lnTo>
                    <a:pt x="531019" y="750094"/>
                  </a:lnTo>
                  <a:lnTo>
                    <a:pt x="616744" y="645319"/>
                  </a:lnTo>
                  <a:lnTo>
                    <a:pt x="704850" y="535782"/>
                  </a:lnTo>
                  <a:lnTo>
                    <a:pt x="771525" y="447675"/>
                  </a:lnTo>
                  <a:lnTo>
                    <a:pt x="823913" y="364332"/>
                  </a:lnTo>
                  <a:lnTo>
                    <a:pt x="888207" y="254794"/>
                  </a:lnTo>
                  <a:lnTo>
                    <a:pt x="935832" y="164307"/>
                  </a:lnTo>
                  <a:lnTo>
                    <a:pt x="1004888" y="0"/>
                  </a:lnTo>
                  <a:lnTo>
                    <a:pt x="1338263" y="45244"/>
                  </a:lnTo>
                  <a:lnTo>
                    <a:pt x="1331119" y="107157"/>
                  </a:lnTo>
                  <a:lnTo>
                    <a:pt x="1240632" y="219075"/>
                  </a:lnTo>
                  <a:lnTo>
                    <a:pt x="1169194" y="314325"/>
                  </a:lnTo>
                  <a:lnTo>
                    <a:pt x="1071563" y="438150"/>
                  </a:lnTo>
                  <a:lnTo>
                    <a:pt x="950119" y="5834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4">
              <a:extLst>
                <a:ext uri="{FF2B5EF4-FFF2-40B4-BE49-F238E27FC236}">
                  <a16:creationId xmlns:a16="http://schemas.microsoft.com/office/drawing/2014/main" id="{AD760CE7-1C44-441D-940B-E1C8133A6A90}"/>
                </a:ext>
              </a:extLst>
            </p:cNvPr>
            <p:cNvSpPr/>
            <p:nvPr/>
          </p:nvSpPr>
          <p:spPr>
            <a:xfrm>
              <a:off x="6643688" y="2414588"/>
              <a:ext cx="1871662" cy="1219200"/>
            </a:xfrm>
            <a:custGeom>
              <a:avLst/>
              <a:gdLst>
                <a:gd name="connsiteX0" fmla="*/ 750093 w 1871662"/>
                <a:gd name="connsiteY0" fmla="*/ 792956 h 1219200"/>
                <a:gd name="connsiteX1" fmla="*/ 473868 w 1871662"/>
                <a:gd name="connsiteY1" fmla="*/ 531018 h 1219200"/>
                <a:gd name="connsiteX2" fmla="*/ 385762 w 1871662"/>
                <a:gd name="connsiteY2" fmla="*/ 411956 h 1219200"/>
                <a:gd name="connsiteX3" fmla="*/ 197643 w 1871662"/>
                <a:gd name="connsiteY3" fmla="*/ 207168 h 1219200"/>
                <a:gd name="connsiteX4" fmla="*/ 135731 w 1871662"/>
                <a:gd name="connsiteY4" fmla="*/ 145256 h 1219200"/>
                <a:gd name="connsiteX5" fmla="*/ 114300 w 1871662"/>
                <a:gd name="connsiteY5" fmla="*/ 126206 h 1219200"/>
                <a:gd name="connsiteX6" fmla="*/ 97631 w 1871662"/>
                <a:gd name="connsiteY6" fmla="*/ 111918 h 1219200"/>
                <a:gd name="connsiteX7" fmla="*/ 80962 w 1871662"/>
                <a:gd name="connsiteY7" fmla="*/ 107156 h 1219200"/>
                <a:gd name="connsiteX8" fmla="*/ 54768 w 1871662"/>
                <a:gd name="connsiteY8" fmla="*/ 100012 h 1219200"/>
                <a:gd name="connsiteX9" fmla="*/ 26193 w 1871662"/>
                <a:gd name="connsiteY9" fmla="*/ 92868 h 1219200"/>
                <a:gd name="connsiteX10" fmla="*/ 16668 w 1871662"/>
                <a:gd name="connsiteY10" fmla="*/ 88106 h 1219200"/>
                <a:gd name="connsiteX11" fmla="*/ 7143 w 1871662"/>
                <a:gd name="connsiteY11" fmla="*/ 80962 h 1219200"/>
                <a:gd name="connsiteX12" fmla="*/ 2381 w 1871662"/>
                <a:gd name="connsiteY12" fmla="*/ 69056 h 1219200"/>
                <a:gd name="connsiteX13" fmla="*/ 0 w 1871662"/>
                <a:gd name="connsiteY13" fmla="*/ 59531 h 1219200"/>
                <a:gd name="connsiteX14" fmla="*/ 7143 w 1871662"/>
                <a:gd name="connsiteY14" fmla="*/ 42862 h 1219200"/>
                <a:gd name="connsiteX15" fmla="*/ 26193 w 1871662"/>
                <a:gd name="connsiteY15" fmla="*/ 21431 h 1219200"/>
                <a:gd name="connsiteX16" fmla="*/ 45243 w 1871662"/>
                <a:gd name="connsiteY16" fmla="*/ 9525 h 1219200"/>
                <a:gd name="connsiteX17" fmla="*/ 78581 w 1871662"/>
                <a:gd name="connsiteY17" fmla="*/ 2381 h 1219200"/>
                <a:gd name="connsiteX18" fmla="*/ 114300 w 1871662"/>
                <a:gd name="connsiteY18" fmla="*/ 0 h 1219200"/>
                <a:gd name="connsiteX19" fmla="*/ 147637 w 1871662"/>
                <a:gd name="connsiteY19" fmla="*/ 0 h 1219200"/>
                <a:gd name="connsiteX20" fmla="*/ 164306 w 1871662"/>
                <a:gd name="connsiteY20" fmla="*/ 7143 h 1219200"/>
                <a:gd name="connsiteX21" fmla="*/ 261937 w 1871662"/>
                <a:gd name="connsiteY21" fmla="*/ 109537 h 1219200"/>
                <a:gd name="connsiteX22" fmla="*/ 476250 w 1871662"/>
                <a:gd name="connsiteY22" fmla="*/ 321468 h 1219200"/>
                <a:gd name="connsiteX23" fmla="*/ 685800 w 1871662"/>
                <a:gd name="connsiteY23" fmla="*/ 476250 h 1219200"/>
                <a:gd name="connsiteX24" fmla="*/ 909637 w 1871662"/>
                <a:gd name="connsiteY24" fmla="*/ 642937 h 1219200"/>
                <a:gd name="connsiteX25" fmla="*/ 1116806 w 1871662"/>
                <a:gd name="connsiteY25" fmla="*/ 795337 h 1219200"/>
                <a:gd name="connsiteX26" fmla="*/ 1200150 w 1871662"/>
                <a:gd name="connsiteY26" fmla="*/ 852487 h 1219200"/>
                <a:gd name="connsiteX27" fmla="*/ 1269206 w 1871662"/>
                <a:gd name="connsiteY27" fmla="*/ 895350 h 1219200"/>
                <a:gd name="connsiteX28" fmla="*/ 1469231 w 1871662"/>
                <a:gd name="connsiteY28" fmla="*/ 997743 h 1219200"/>
                <a:gd name="connsiteX29" fmla="*/ 1743075 w 1871662"/>
                <a:gd name="connsiteY29" fmla="*/ 1121568 h 1219200"/>
                <a:gd name="connsiteX30" fmla="*/ 1852612 w 1871662"/>
                <a:gd name="connsiteY30" fmla="*/ 1166812 h 1219200"/>
                <a:gd name="connsiteX31" fmla="*/ 1864518 w 1871662"/>
                <a:gd name="connsiteY31" fmla="*/ 1173956 h 1219200"/>
                <a:gd name="connsiteX32" fmla="*/ 1871662 w 1871662"/>
                <a:gd name="connsiteY32" fmla="*/ 1183481 h 1219200"/>
                <a:gd name="connsiteX33" fmla="*/ 1869281 w 1871662"/>
                <a:gd name="connsiteY33" fmla="*/ 1204912 h 1219200"/>
                <a:gd name="connsiteX34" fmla="*/ 1859756 w 1871662"/>
                <a:gd name="connsiteY34" fmla="*/ 1214437 h 1219200"/>
                <a:gd name="connsiteX35" fmla="*/ 1819275 w 1871662"/>
                <a:gd name="connsiteY35" fmla="*/ 1219200 h 1219200"/>
                <a:gd name="connsiteX36" fmla="*/ 1576387 w 1871662"/>
                <a:gd name="connsiteY36" fmla="*/ 1216818 h 1219200"/>
                <a:gd name="connsiteX37" fmla="*/ 1304925 w 1871662"/>
                <a:gd name="connsiteY37" fmla="*/ 1216818 h 1219200"/>
                <a:gd name="connsiteX38" fmla="*/ 1259681 w 1871662"/>
                <a:gd name="connsiteY38" fmla="*/ 1214437 h 1219200"/>
                <a:gd name="connsiteX39" fmla="*/ 1240631 w 1871662"/>
                <a:gd name="connsiteY39" fmla="*/ 1212056 h 1219200"/>
                <a:gd name="connsiteX40" fmla="*/ 1209675 w 1871662"/>
                <a:gd name="connsiteY40" fmla="*/ 1204912 h 1219200"/>
                <a:gd name="connsiteX41" fmla="*/ 1178718 w 1871662"/>
                <a:gd name="connsiteY41" fmla="*/ 1193006 h 1219200"/>
                <a:gd name="connsiteX42" fmla="*/ 1140618 w 1871662"/>
                <a:gd name="connsiteY42" fmla="*/ 1169193 h 1219200"/>
                <a:gd name="connsiteX43" fmla="*/ 1026318 w 1871662"/>
                <a:gd name="connsiteY43" fmla="*/ 1059656 h 1219200"/>
                <a:gd name="connsiteX44" fmla="*/ 750093 w 1871662"/>
                <a:gd name="connsiteY44" fmla="*/ 7929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662" h="1219200">
                  <a:moveTo>
                    <a:pt x="750093" y="792956"/>
                  </a:moveTo>
                  <a:lnTo>
                    <a:pt x="473868" y="531018"/>
                  </a:lnTo>
                  <a:lnTo>
                    <a:pt x="385762" y="411956"/>
                  </a:lnTo>
                  <a:lnTo>
                    <a:pt x="197643" y="207168"/>
                  </a:lnTo>
                  <a:lnTo>
                    <a:pt x="135731" y="145256"/>
                  </a:lnTo>
                  <a:lnTo>
                    <a:pt x="114300" y="126206"/>
                  </a:lnTo>
                  <a:lnTo>
                    <a:pt x="97631" y="111918"/>
                  </a:lnTo>
                  <a:lnTo>
                    <a:pt x="80962" y="107156"/>
                  </a:lnTo>
                  <a:lnTo>
                    <a:pt x="54768" y="100012"/>
                  </a:lnTo>
                  <a:lnTo>
                    <a:pt x="26193" y="92868"/>
                  </a:lnTo>
                  <a:lnTo>
                    <a:pt x="16668" y="88106"/>
                  </a:lnTo>
                  <a:lnTo>
                    <a:pt x="7143" y="80962"/>
                  </a:lnTo>
                  <a:lnTo>
                    <a:pt x="2381" y="69056"/>
                  </a:lnTo>
                  <a:lnTo>
                    <a:pt x="0" y="59531"/>
                  </a:lnTo>
                  <a:lnTo>
                    <a:pt x="7143" y="42862"/>
                  </a:lnTo>
                  <a:lnTo>
                    <a:pt x="26193" y="21431"/>
                  </a:lnTo>
                  <a:lnTo>
                    <a:pt x="45243" y="9525"/>
                  </a:lnTo>
                  <a:lnTo>
                    <a:pt x="78581" y="2381"/>
                  </a:lnTo>
                  <a:lnTo>
                    <a:pt x="114300" y="0"/>
                  </a:lnTo>
                  <a:lnTo>
                    <a:pt x="147637" y="0"/>
                  </a:lnTo>
                  <a:lnTo>
                    <a:pt x="164306" y="7143"/>
                  </a:lnTo>
                  <a:lnTo>
                    <a:pt x="261937" y="109537"/>
                  </a:lnTo>
                  <a:lnTo>
                    <a:pt x="476250" y="321468"/>
                  </a:lnTo>
                  <a:lnTo>
                    <a:pt x="685800" y="476250"/>
                  </a:lnTo>
                  <a:lnTo>
                    <a:pt x="909637" y="642937"/>
                  </a:lnTo>
                  <a:lnTo>
                    <a:pt x="1116806" y="795337"/>
                  </a:lnTo>
                  <a:lnTo>
                    <a:pt x="1200150" y="852487"/>
                  </a:lnTo>
                  <a:lnTo>
                    <a:pt x="1269206" y="895350"/>
                  </a:lnTo>
                  <a:lnTo>
                    <a:pt x="1469231" y="997743"/>
                  </a:lnTo>
                  <a:lnTo>
                    <a:pt x="1743075" y="1121568"/>
                  </a:lnTo>
                  <a:lnTo>
                    <a:pt x="1852612" y="1166812"/>
                  </a:lnTo>
                  <a:lnTo>
                    <a:pt x="1864518" y="1173956"/>
                  </a:lnTo>
                  <a:lnTo>
                    <a:pt x="1871662" y="1183481"/>
                  </a:lnTo>
                  <a:lnTo>
                    <a:pt x="1869281" y="1204912"/>
                  </a:lnTo>
                  <a:lnTo>
                    <a:pt x="1859756" y="1214437"/>
                  </a:lnTo>
                  <a:lnTo>
                    <a:pt x="1819275" y="1219200"/>
                  </a:lnTo>
                  <a:lnTo>
                    <a:pt x="1576387" y="1216818"/>
                  </a:lnTo>
                  <a:lnTo>
                    <a:pt x="1304925" y="1216818"/>
                  </a:lnTo>
                  <a:lnTo>
                    <a:pt x="1259681" y="1214437"/>
                  </a:lnTo>
                  <a:lnTo>
                    <a:pt x="1240631" y="1212056"/>
                  </a:lnTo>
                  <a:lnTo>
                    <a:pt x="1209675" y="1204912"/>
                  </a:lnTo>
                  <a:lnTo>
                    <a:pt x="1178718" y="1193006"/>
                  </a:lnTo>
                  <a:lnTo>
                    <a:pt x="1140618" y="1169193"/>
                  </a:lnTo>
                  <a:lnTo>
                    <a:pt x="1026318" y="1059656"/>
                  </a:lnTo>
                  <a:lnTo>
                    <a:pt x="750093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6">
              <a:extLst>
                <a:ext uri="{FF2B5EF4-FFF2-40B4-BE49-F238E27FC236}">
                  <a16:creationId xmlns:a16="http://schemas.microsoft.com/office/drawing/2014/main" id="{4FF57219-5CBB-4711-A486-C1CD0A2A0A0F}"/>
                </a:ext>
              </a:extLst>
            </p:cNvPr>
            <p:cNvSpPr/>
            <p:nvPr/>
          </p:nvSpPr>
          <p:spPr>
            <a:xfrm>
              <a:off x="5219700" y="4122738"/>
              <a:ext cx="2547938" cy="468312"/>
            </a:xfrm>
            <a:custGeom>
              <a:avLst/>
              <a:gdLst>
                <a:gd name="connsiteX0" fmla="*/ 1785938 w 2547938"/>
                <a:gd name="connsiteY0" fmla="*/ 269081 h 469106"/>
                <a:gd name="connsiteX1" fmla="*/ 1354931 w 2547938"/>
                <a:gd name="connsiteY1" fmla="*/ 314325 h 469106"/>
                <a:gd name="connsiteX2" fmla="*/ 1188244 w 2547938"/>
                <a:gd name="connsiteY2" fmla="*/ 328612 h 469106"/>
                <a:gd name="connsiteX3" fmla="*/ 826294 w 2547938"/>
                <a:gd name="connsiteY3" fmla="*/ 385762 h 469106"/>
                <a:gd name="connsiteX4" fmla="*/ 609600 w 2547938"/>
                <a:gd name="connsiteY4" fmla="*/ 426244 h 469106"/>
                <a:gd name="connsiteX5" fmla="*/ 440531 w 2547938"/>
                <a:gd name="connsiteY5" fmla="*/ 469106 h 469106"/>
                <a:gd name="connsiteX6" fmla="*/ 411956 w 2547938"/>
                <a:gd name="connsiteY6" fmla="*/ 464344 h 469106"/>
                <a:gd name="connsiteX7" fmla="*/ 314325 w 2547938"/>
                <a:gd name="connsiteY7" fmla="*/ 440531 h 469106"/>
                <a:gd name="connsiteX8" fmla="*/ 219075 w 2547938"/>
                <a:gd name="connsiteY8" fmla="*/ 409575 h 469106"/>
                <a:gd name="connsiteX9" fmla="*/ 166688 w 2547938"/>
                <a:gd name="connsiteY9" fmla="*/ 383381 h 469106"/>
                <a:gd name="connsiteX10" fmla="*/ 126206 w 2547938"/>
                <a:gd name="connsiteY10" fmla="*/ 364331 h 469106"/>
                <a:gd name="connsiteX11" fmla="*/ 85725 w 2547938"/>
                <a:gd name="connsiteY11" fmla="*/ 338137 h 469106"/>
                <a:gd name="connsiteX12" fmla="*/ 47625 w 2547938"/>
                <a:gd name="connsiteY12" fmla="*/ 304800 h 469106"/>
                <a:gd name="connsiteX13" fmla="*/ 26194 w 2547938"/>
                <a:gd name="connsiteY13" fmla="*/ 278606 h 469106"/>
                <a:gd name="connsiteX14" fmla="*/ 16669 w 2547938"/>
                <a:gd name="connsiteY14" fmla="*/ 261937 h 469106"/>
                <a:gd name="connsiteX15" fmla="*/ 4763 w 2547938"/>
                <a:gd name="connsiteY15" fmla="*/ 240506 h 469106"/>
                <a:gd name="connsiteX16" fmla="*/ 0 w 2547938"/>
                <a:gd name="connsiteY16" fmla="*/ 216694 h 469106"/>
                <a:gd name="connsiteX17" fmla="*/ 7144 w 2547938"/>
                <a:gd name="connsiteY17" fmla="*/ 202406 h 469106"/>
                <a:gd name="connsiteX18" fmla="*/ 19050 w 2547938"/>
                <a:gd name="connsiteY18" fmla="*/ 195262 h 469106"/>
                <a:gd name="connsiteX19" fmla="*/ 40481 w 2547938"/>
                <a:gd name="connsiteY19" fmla="*/ 195262 h 469106"/>
                <a:gd name="connsiteX20" fmla="*/ 61913 w 2547938"/>
                <a:gd name="connsiteY20" fmla="*/ 195262 h 469106"/>
                <a:gd name="connsiteX21" fmla="*/ 83344 w 2547938"/>
                <a:gd name="connsiteY21" fmla="*/ 207169 h 469106"/>
                <a:gd name="connsiteX22" fmla="*/ 138113 w 2547938"/>
                <a:gd name="connsiteY22" fmla="*/ 235744 h 469106"/>
                <a:gd name="connsiteX23" fmla="*/ 195263 w 2547938"/>
                <a:gd name="connsiteY23" fmla="*/ 259556 h 469106"/>
                <a:gd name="connsiteX24" fmla="*/ 245269 w 2547938"/>
                <a:gd name="connsiteY24" fmla="*/ 276225 h 469106"/>
                <a:gd name="connsiteX25" fmla="*/ 304800 w 2547938"/>
                <a:gd name="connsiteY25" fmla="*/ 288131 h 469106"/>
                <a:gd name="connsiteX26" fmla="*/ 350044 w 2547938"/>
                <a:gd name="connsiteY26" fmla="*/ 292894 h 469106"/>
                <a:gd name="connsiteX27" fmla="*/ 395288 w 2547938"/>
                <a:gd name="connsiteY27" fmla="*/ 295275 h 469106"/>
                <a:gd name="connsiteX28" fmla="*/ 445294 w 2547938"/>
                <a:gd name="connsiteY28" fmla="*/ 292894 h 469106"/>
                <a:gd name="connsiteX29" fmla="*/ 790575 w 2547938"/>
                <a:gd name="connsiteY29" fmla="*/ 245269 h 469106"/>
                <a:gd name="connsiteX30" fmla="*/ 1166813 w 2547938"/>
                <a:gd name="connsiteY30" fmla="*/ 192881 h 469106"/>
                <a:gd name="connsiteX31" fmla="*/ 1471613 w 2547938"/>
                <a:gd name="connsiteY31" fmla="*/ 147637 h 469106"/>
                <a:gd name="connsiteX32" fmla="*/ 1828800 w 2547938"/>
                <a:gd name="connsiteY32" fmla="*/ 97631 h 469106"/>
                <a:gd name="connsiteX33" fmla="*/ 2045494 w 2547938"/>
                <a:gd name="connsiteY33" fmla="*/ 66675 h 469106"/>
                <a:gd name="connsiteX34" fmla="*/ 2093119 w 2547938"/>
                <a:gd name="connsiteY34" fmla="*/ 54769 h 469106"/>
                <a:gd name="connsiteX35" fmla="*/ 2147888 w 2547938"/>
                <a:gd name="connsiteY35" fmla="*/ 35719 h 469106"/>
                <a:gd name="connsiteX36" fmla="*/ 2228850 w 2547938"/>
                <a:gd name="connsiteY36" fmla="*/ 0 h 469106"/>
                <a:gd name="connsiteX37" fmla="*/ 2247900 w 2547938"/>
                <a:gd name="connsiteY37" fmla="*/ 0 h 469106"/>
                <a:gd name="connsiteX38" fmla="*/ 2328863 w 2547938"/>
                <a:gd name="connsiteY38" fmla="*/ 19050 h 469106"/>
                <a:gd name="connsiteX39" fmla="*/ 2393156 w 2547938"/>
                <a:gd name="connsiteY39" fmla="*/ 38100 h 469106"/>
                <a:gd name="connsiteX40" fmla="*/ 2443163 w 2547938"/>
                <a:gd name="connsiteY40" fmla="*/ 52387 h 469106"/>
                <a:gd name="connsiteX41" fmla="*/ 2488406 w 2547938"/>
                <a:gd name="connsiteY41" fmla="*/ 73819 h 469106"/>
                <a:gd name="connsiteX42" fmla="*/ 2521744 w 2547938"/>
                <a:gd name="connsiteY42" fmla="*/ 92869 h 469106"/>
                <a:gd name="connsiteX43" fmla="*/ 2536031 w 2547938"/>
                <a:gd name="connsiteY43" fmla="*/ 109537 h 469106"/>
                <a:gd name="connsiteX44" fmla="*/ 2547938 w 2547938"/>
                <a:gd name="connsiteY44" fmla="*/ 128587 h 469106"/>
                <a:gd name="connsiteX45" fmla="*/ 2547938 w 2547938"/>
                <a:gd name="connsiteY45" fmla="*/ 145256 h 469106"/>
                <a:gd name="connsiteX46" fmla="*/ 2538413 w 2547938"/>
                <a:gd name="connsiteY46" fmla="*/ 169069 h 469106"/>
                <a:gd name="connsiteX47" fmla="*/ 2514600 w 2547938"/>
                <a:gd name="connsiteY47" fmla="*/ 195262 h 469106"/>
                <a:gd name="connsiteX48" fmla="*/ 2486025 w 2547938"/>
                <a:gd name="connsiteY48" fmla="*/ 219075 h 469106"/>
                <a:gd name="connsiteX49" fmla="*/ 2440781 w 2547938"/>
                <a:gd name="connsiteY49" fmla="*/ 238125 h 469106"/>
                <a:gd name="connsiteX50" fmla="*/ 2381250 w 2547938"/>
                <a:gd name="connsiteY50" fmla="*/ 245269 h 469106"/>
                <a:gd name="connsiteX51" fmla="*/ 2238375 w 2547938"/>
                <a:gd name="connsiteY51" fmla="*/ 242887 h 469106"/>
                <a:gd name="connsiteX52" fmla="*/ 1957388 w 2547938"/>
                <a:gd name="connsiteY52" fmla="*/ 257175 h 469106"/>
                <a:gd name="connsiteX53" fmla="*/ 1785938 w 2547938"/>
                <a:gd name="connsiteY53" fmla="*/ 2690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47938" h="469106">
                  <a:moveTo>
                    <a:pt x="1785938" y="269081"/>
                  </a:moveTo>
                  <a:lnTo>
                    <a:pt x="1354931" y="314325"/>
                  </a:lnTo>
                  <a:lnTo>
                    <a:pt x="1188244" y="328612"/>
                  </a:lnTo>
                  <a:lnTo>
                    <a:pt x="826294" y="385762"/>
                  </a:lnTo>
                  <a:lnTo>
                    <a:pt x="609600" y="426244"/>
                  </a:lnTo>
                  <a:lnTo>
                    <a:pt x="440531" y="469106"/>
                  </a:lnTo>
                  <a:lnTo>
                    <a:pt x="411956" y="464344"/>
                  </a:lnTo>
                  <a:lnTo>
                    <a:pt x="314325" y="440531"/>
                  </a:lnTo>
                  <a:lnTo>
                    <a:pt x="219075" y="409575"/>
                  </a:lnTo>
                  <a:lnTo>
                    <a:pt x="166688" y="383381"/>
                  </a:lnTo>
                  <a:lnTo>
                    <a:pt x="126206" y="364331"/>
                  </a:lnTo>
                  <a:lnTo>
                    <a:pt x="85725" y="338137"/>
                  </a:lnTo>
                  <a:lnTo>
                    <a:pt x="47625" y="304800"/>
                  </a:lnTo>
                  <a:lnTo>
                    <a:pt x="26194" y="278606"/>
                  </a:lnTo>
                  <a:lnTo>
                    <a:pt x="16669" y="261937"/>
                  </a:lnTo>
                  <a:lnTo>
                    <a:pt x="4763" y="240506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19050" y="195262"/>
                  </a:lnTo>
                  <a:lnTo>
                    <a:pt x="40481" y="195262"/>
                  </a:lnTo>
                  <a:lnTo>
                    <a:pt x="61913" y="195262"/>
                  </a:lnTo>
                  <a:lnTo>
                    <a:pt x="83344" y="207169"/>
                  </a:lnTo>
                  <a:lnTo>
                    <a:pt x="138113" y="235744"/>
                  </a:lnTo>
                  <a:lnTo>
                    <a:pt x="195263" y="259556"/>
                  </a:lnTo>
                  <a:lnTo>
                    <a:pt x="245269" y="276225"/>
                  </a:lnTo>
                  <a:lnTo>
                    <a:pt x="304800" y="288131"/>
                  </a:lnTo>
                  <a:lnTo>
                    <a:pt x="350044" y="292894"/>
                  </a:lnTo>
                  <a:lnTo>
                    <a:pt x="395288" y="295275"/>
                  </a:lnTo>
                  <a:lnTo>
                    <a:pt x="445294" y="292894"/>
                  </a:lnTo>
                  <a:lnTo>
                    <a:pt x="790575" y="245269"/>
                  </a:lnTo>
                  <a:lnTo>
                    <a:pt x="1166813" y="192881"/>
                  </a:lnTo>
                  <a:lnTo>
                    <a:pt x="1471613" y="147637"/>
                  </a:lnTo>
                  <a:lnTo>
                    <a:pt x="1828800" y="97631"/>
                  </a:lnTo>
                  <a:lnTo>
                    <a:pt x="2045494" y="66675"/>
                  </a:lnTo>
                  <a:lnTo>
                    <a:pt x="2093119" y="54769"/>
                  </a:lnTo>
                  <a:lnTo>
                    <a:pt x="2147888" y="35719"/>
                  </a:lnTo>
                  <a:lnTo>
                    <a:pt x="2228850" y="0"/>
                  </a:lnTo>
                  <a:lnTo>
                    <a:pt x="2247900" y="0"/>
                  </a:lnTo>
                  <a:lnTo>
                    <a:pt x="2328863" y="19050"/>
                  </a:lnTo>
                  <a:lnTo>
                    <a:pt x="2393156" y="38100"/>
                  </a:lnTo>
                  <a:lnTo>
                    <a:pt x="2443163" y="52387"/>
                  </a:lnTo>
                  <a:lnTo>
                    <a:pt x="2488406" y="73819"/>
                  </a:lnTo>
                  <a:lnTo>
                    <a:pt x="2521744" y="92869"/>
                  </a:lnTo>
                  <a:lnTo>
                    <a:pt x="2536031" y="109537"/>
                  </a:lnTo>
                  <a:lnTo>
                    <a:pt x="2547938" y="128587"/>
                  </a:lnTo>
                  <a:lnTo>
                    <a:pt x="2547938" y="145256"/>
                  </a:lnTo>
                  <a:lnTo>
                    <a:pt x="2538413" y="169069"/>
                  </a:lnTo>
                  <a:lnTo>
                    <a:pt x="2514600" y="195262"/>
                  </a:lnTo>
                  <a:lnTo>
                    <a:pt x="2486025" y="219075"/>
                  </a:lnTo>
                  <a:lnTo>
                    <a:pt x="2440781" y="238125"/>
                  </a:lnTo>
                  <a:lnTo>
                    <a:pt x="2381250" y="245269"/>
                  </a:lnTo>
                  <a:lnTo>
                    <a:pt x="2238375" y="242887"/>
                  </a:lnTo>
                  <a:lnTo>
                    <a:pt x="1957388" y="257175"/>
                  </a:lnTo>
                  <a:lnTo>
                    <a:pt x="1785938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29">
              <a:extLst>
                <a:ext uri="{FF2B5EF4-FFF2-40B4-BE49-F238E27FC236}">
                  <a16:creationId xmlns:a16="http://schemas.microsoft.com/office/drawing/2014/main" id="{416C11B2-2201-4D18-9D6F-44A6A23EC5AA}"/>
                </a:ext>
              </a:extLst>
            </p:cNvPr>
            <p:cNvSpPr/>
            <p:nvPr/>
          </p:nvSpPr>
          <p:spPr>
            <a:xfrm>
              <a:off x="6353175" y="4364039"/>
              <a:ext cx="357188" cy="1703387"/>
            </a:xfrm>
            <a:custGeom>
              <a:avLst/>
              <a:gdLst>
                <a:gd name="connsiteX0" fmla="*/ 90488 w 357188"/>
                <a:gd name="connsiteY0" fmla="*/ 647700 h 1702594"/>
                <a:gd name="connsiteX1" fmla="*/ 92869 w 357188"/>
                <a:gd name="connsiteY1" fmla="*/ 223838 h 1702594"/>
                <a:gd name="connsiteX2" fmla="*/ 85725 w 357188"/>
                <a:gd name="connsiteY2" fmla="*/ 183357 h 1702594"/>
                <a:gd name="connsiteX3" fmla="*/ 69056 w 357188"/>
                <a:gd name="connsiteY3" fmla="*/ 145257 h 1702594"/>
                <a:gd name="connsiteX4" fmla="*/ 0 w 357188"/>
                <a:gd name="connsiteY4" fmla="*/ 64294 h 1702594"/>
                <a:gd name="connsiteX5" fmla="*/ 195263 w 357188"/>
                <a:gd name="connsiteY5" fmla="*/ 0 h 1702594"/>
                <a:gd name="connsiteX6" fmla="*/ 290513 w 357188"/>
                <a:gd name="connsiteY6" fmla="*/ 119063 h 1702594"/>
                <a:gd name="connsiteX7" fmla="*/ 350044 w 357188"/>
                <a:gd name="connsiteY7" fmla="*/ 190500 h 1702594"/>
                <a:gd name="connsiteX8" fmla="*/ 357188 w 357188"/>
                <a:gd name="connsiteY8" fmla="*/ 204788 h 1702594"/>
                <a:gd name="connsiteX9" fmla="*/ 347663 w 357188"/>
                <a:gd name="connsiteY9" fmla="*/ 250032 h 1702594"/>
                <a:gd name="connsiteX10" fmla="*/ 314325 w 357188"/>
                <a:gd name="connsiteY10" fmla="*/ 369094 h 1702594"/>
                <a:gd name="connsiteX11" fmla="*/ 314325 w 357188"/>
                <a:gd name="connsiteY11" fmla="*/ 640557 h 1702594"/>
                <a:gd name="connsiteX12" fmla="*/ 316706 w 357188"/>
                <a:gd name="connsiteY12" fmla="*/ 1071563 h 1702594"/>
                <a:gd name="connsiteX13" fmla="*/ 316706 w 357188"/>
                <a:gd name="connsiteY13" fmla="*/ 1400175 h 1702594"/>
                <a:gd name="connsiteX14" fmla="*/ 307181 w 357188"/>
                <a:gd name="connsiteY14" fmla="*/ 1438275 h 1702594"/>
                <a:gd name="connsiteX15" fmla="*/ 283369 w 357188"/>
                <a:gd name="connsiteY15" fmla="*/ 1500188 h 1702594"/>
                <a:gd name="connsiteX16" fmla="*/ 257175 w 357188"/>
                <a:gd name="connsiteY16" fmla="*/ 1566863 h 1702594"/>
                <a:gd name="connsiteX17" fmla="*/ 228600 w 357188"/>
                <a:gd name="connsiteY17" fmla="*/ 1631157 h 1702594"/>
                <a:gd name="connsiteX18" fmla="*/ 200025 w 357188"/>
                <a:gd name="connsiteY18" fmla="*/ 1681163 h 1702594"/>
                <a:gd name="connsiteX19" fmla="*/ 183356 w 357188"/>
                <a:gd name="connsiteY19" fmla="*/ 1697832 h 1702594"/>
                <a:gd name="connsiteX20" fmla="*/ 164306 w 357188"/>
                <a:gd name="connsiteY20" fmla="*/ 1702594 h 1702594"/>
                <a:gd name="connsiteX21" fmla="*/ 138113 w 357188"/>
                <a:gd name="connsiteY21" fmla="*/ 1697832 h 1702594"/>
                <a:gd name="connsiteX22" fmla="*/ 107156 w 357188"/>
                <a:gd name="connsiteY22" fmla="*/ 1678782 h 1702594"/>
                <a:gd name="connsiteX23" fmla="*/ 66675 w 357188"/>
                <a:gd name="connsiteY23" fmla="*/ 1633538 h 1702594"/>
                <a:gd name="connsiteX24" fmla="*/ 54769 w 357188"/>
                <a:gd name="connsiteY24" fmla="*/ 1612107 h 1702594"/>
                <a:gd name="connsiteX25" fmla="*/ 66675 w 357188"/>
                <a:gd name="connsiteY25" fmla="*/ 1233488 h 1702594"/>
                <a:gd name="connsiteX26" fmla="*/ 83344 w 357188"/>
                <a:gd name="connsiteY26" fmla="*/ 1200150 h 1702594"/>
                <a:gd name="connsiteX27" fmla="*/ 92869 w 357188"/>
                <a:gd name="connsiteY27" fmla="*/ 1164432 h 1702594"/>
                <a:gd name="connsiteX28" fmla="*/ 92869 w 357188"/>
                <a:gd name="connsiteY28" fmla="*/ 985838 h 1702594"/>
                <a:gd name="connsiteX29" fmla="*/ 90488 w 357188"/>
                <a:gd name="connsiteY29" fmla="*/ 647700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7188" h="1702594">
                  <a:moveTo>
                    <a:pt x="90488" y="647700"/>
                  </a:moveTo>
                  <a:cubicBezTo>
                    <a:pt x="91282" y="506413"/>
                    <a:pt x="92075" y="365125"/>
                    <a:pt x="92869" y="223838"/>
                  </a:cubicBezTo>
                  <a:lnTo>
                    <a:pt x="85725" y="183357"/>
                  </a:lnTo>
                  <a:lnTo>
                    <a:pt x="69056" y="145257"/>
                  </a:lnTo>
                  <a:lnTo>
                    <a:pt x="0" y="64294"/>
                  </a:lnTo>
                  <a:lnTo>
                    <a:pt x="195263" y="0"/>
                  </a:lnTo>
                  <a:lnTo>
                    <a:pt x="290513" y="119063"/>
                  </a:lnTo>
                  <a:lnTo>
                    <a:pt x="350044" y="190500"/>
                  </a:lnTo>
                  <a:lnTo>
                    <a:pt x="357188" y="204788"/>
                  </a:lnTo>
                  <a:lnTo>
                    <a:pt x="347663" y="250032"/>
                  </a:lnTo>
                  <a:lnTo>
                    <a:pt x="314325" y="369094"/>
                  </a:lnTo>
                  <a:lnTo>
                    <a:pt x="314325" y="640557"/>
                  </a:lnTo>
                  <a:cubicBezTo>
                    <a:pt x="315119" y="784226"/>
                    <a:pt x="315912" y="927894"/>
                    <a:pt x="316706" y="1071563"/>
                  </a:cubicBezTo>
                  <a:lnTo>
                    <a:pt x="316706" y="1400175"/>
                  </a:lnTo>
                  <a:lnTo>
                    <a:pt x="307181" y="1438275"/>
                  </a:lnTo>
                  <a:lnTo>
                    <a:pt x="283369" y="1500188"/>
                  </a:lnTo>
                  <a:lnTo>
                    <a:pt x="257175" y="1566863"/>
                  </a:lnTo>
                  <a:lnTo>
                    <a:pt x="228600" y="1631157"/>
                  </a:lnTo>
                  <a:lnTo>
                    <a:pt x="200025" y="1681163"/>
                  </a:lnTo>
                  <a:lnTo>
                    <a:pt x="183356" y="1697832"/>
                  </a:lnTo>
                  <a:lnTo>
                    <a:pt x="164306" y="1702594"/>
                  </a:lnTo>
                  <a:lnTo>
                    <a:pt x="138113" y="1697832"/>
                  </a:lnTo>
                  <a:lnTo>
                    <a:pt x="107156" y="1678782"/>
                  </a:lnTo>
                  <a:lnTo>
                    <a:pt x="66675" y="1633538"/>
                  </a:lnTo>
                  <a:lnTo>
                    <a:pt x="54769" y="1612107"/>
                  </a:lnTo>
                  <a:lnTo>
                    <a:pt x="66675" y="1233488"/>
                  </a:lnTo>
                  <a:lnTo>
                    <a:pt x="83344" y="1200150"/>
                  </a:lnTo>
                  <a:lnTo>
                    <a:pt x="92869" y="1164432"/>
                  </a:lnTo>
                  <a:lnTo>
                    <a:pt x="92869" y="985838"/>
                  </a:lnTo>
                  <a:cubicBezTo>
                    <a:pt x="92075" y="873125"/>
                    <a:pt x="91282" y="760413"/>
                    <a:pt x="90488" y="647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36">
              <a:extLst>
                <a:ext uri="{FF2B5EF4-FFF2-40B4-BE49-F238E27FC236}">
                  <a16:creationId xmlns:a16="http://schemas.microsoft.com/office/drawing/2014/main" id="{8BB1FEA0-58CB-497D-BF97-F01D8F63F14F}"/>
                </a:ext>
              </a:extLst>
            </p:cNvPr>
            <p:cNvSpPr/>
            <p:nvPr/>
          </p:nvSpPr>
          <p:spPr>
            <a:xfrm>
              <a:off x="5897563" y="5514975"/>
              <a:ext cx="588962" cy="509588"/>
            </a:xfrm>
            <a:custGeom>
              <a:avLst/>
              <a:gdLst>
                <a:gd name="connsiteX0" fmla="*/ 142875 w 588169"/>
                <a:gd name="connsiteY0" fmla="*/ 140494 h 509588"/>
                <a:gd name="connsiteX1" fmla="*/ 345282 w 588169"/>
                <a:gd name="connsiteY1" fmla="*/ 169069 h 509588"/>
                <a:gd name="connsiteX2" fmla="*/ 378619 w 588169"/>
                <a:gd name="connsiteY2" fmla="*/ 169069 h 509588"/>
                <a:gd name="connsiteX3" fmla="*/ 411957 w 588169"/>
                <a:gd name="connsiteY3" fmla="*/ 161925 h 509588"/>
                <a:gd name="connsiteX4" fmla="*/ 445294 w 588169"/>
                <a:gd name="connsiteY4" fmla="*/ 145256 h 509588"/>
                <a:gd name="connsiteX5" fmla="*/ 488157 w 588169"/>
                <a:gd name="connsiteY5" fmla="*/ 116681 h 509588"/>
                <a:gd name="connsiteX6" fmla="*/ 588169 w 588169"/>
                <a:gd name="connsiteY6" fmla="*/ 0 h 509588"/>
                <a:gd name="connsiteX7" fmla="*/ 564357 w 588169"/>
                <a:gd name="connsiteY7" fmla="*/ 509588 h 509588"/>
                <a:gd name="connsiteX8" fmla="*/ 521494 w 588169"/>
                <a:gd name="connsiteY8" fmla="*/ 481013 h 509588"/>
                <a:gd name="connsiteX9" fmla="*/ 411957 w 588169"/>
                <a:gd name="connsiteY9" fmla="*/ 383381 h 509588"/>
                <a:gd name="connsiteX10" fmla="*/ 330994 w 588169"/>
                <a:gd name="connsiteY10" fmla="*/ 326231 h 509588"/>
                <a:gd name="connsiteX11" fmla="*/ 250032 w 588169"/>
                <a:gd name="connsiteY11" fmla="*/ 276225 h 509588"/>
                <a:gd name="connsiteX12" fmla="*/ 169069 w 588169"/>
                <a:gd name="connsiteY12" fmla="*/ 233363 h 509588"/>
                <a:gd name="connsiteX13" fmla="*/ 73819 w 588169"/>
                <a:gd name="connsiteY13" fmla="*/ 192881 h 509588"/>
                <a:gd name="connsiteX14" fmla="*/ 23813 w 588169"/>
                <a:gd name="connsiteY14" fmla="*/ 176213 h 509588"/>
                <a:gd name="connsiteX15" fmla="*/ 7144 w 588169"/>
                <a:gd name="connsiteY15" fmla="*/ 169069 h 509588"/>
                <a:gd name="connsiteX16" fmla="*/ 0 w 588169"/>
                <a:gd name="connsiteY16" fmla="*/ 159544 h 509588"/>
                <a:gd name="connsiteX17" fmla="*/ 0 w 588169"/>
                <a:gd name="connsiteY17" fmla="*/ 142875 h 509588"/>
                <a:gd name="connsiteX18" fmla="*/ 4763 w 588169"/>
                <a:gd name="connsiteY18" fmla="*/ 128588 h 509588"/>
                <a:gd name="connsiteX19" fmla="*/ 19050 w 588169"/>
                <a:gd name="connsiteY19" fmla="*/ 123825 h 509588"/>
                <a:gd name="connsiteX20" fmla="*/ 47625 w 588169"/>
                <a:gd name="connsiteY20" fmla="*/ 123825 h 509588"/>
                <a:gd name="connsiteX21" fmla="*/ 142875 w 588169"/>
                <a:gd name="connsiteY21" fmla="*/ 1404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169" h="509588">
                  <a:moveTo>
                    <a:pt x="142875" y="140494"/>
                  </a:moveTo>
                  <a:lnTo>
                    <a:pt x="345282" y="169069"/>
                  </a:lnTo>
                  <a:lnTo>
                    <a:pt x="378619" y="169069"/>
                  </a:lnTo>
                  <a:lnTo>
                    <a:pt x="411957" y="161925"/>
                  </a:lnTo>
                  <a:lnTo>
                    <a:pt x="445294" y="145256"/>
                  </a:lnTo>
                  <a:lnTo>
                    <a:pt x="488157" y="116681"/>
                  </a:lnTo>
                  <a:lnTo>
                    <a:pt x="588169" y="0"/>
                  </a:lnTo>
                  <a:lnTo>
                    <a:pt x="564357" y="509588"/>
                  </a:lnTo>
                  <a:lnTo>
                    <a:pt x="521494" y="481013"/>
                  </a:lnTo>
                  <a:lnTo>
                    <a:pt x="411957" y="383381"/>
                  </a:lnTo>
                  <a:lnTo>
                    <a:pt x="330994" y="326231"/>
                  </a:lnTo>
                  <a:lnTo>
                    <a:pt x="250032" y="276225"/>
                  </a:lnTo>
                  <a:lnTo>
                    <a:pt x="169069" y="233363"/>
                  </a:lnTo>
                  <a:lnTo>
                    <a:pt x="73819" y="192881"/>
                  </a:lnTo>
                  <a:lnTo>
                    <a:pt x="23813" y="176213"/>
                  </a:lnTo>
                  <a:lnTo>
                    <a:pt x="7144" y="169069"/>
                  </a:lnTo>
                  <a:lnTo>
                    <a:pt x="0" y="159544"/>
                  </a:lnTo>
                  <a:lnTo>
                    <a:pt x="0" y="142875"/>
                  </a:lnTo>
                  <a:lnTo>
                    <a:pt x="4763" y="128588"/>
                  </a:lnTo>
                  <a:lnTo>
                    <a:pt x="19050" y="123825"/>
                  </a:lnTo>
                  <a:lnTo>
                    <a:pt x="47625" y="123825"/>
                  </a:lnTo>
                  <a:lnTo>
                    <a:pt x="1428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24836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6" grpId="0" animBg="1"/>
      <p:bldP spid="28" grpId="0" animBg="1"/>
      <p:bldP spid="29" grpId="0" animBg="1"/>
      <p:bldP spid="9" grpId="0" animBg="1"/>
      <p:bldP spid="10" grpId="0" animBg="1"/>
      <p:bldP spid="31" grpId="0" animBg="1"/>
      <p:bldP spid="36" grpId="0" animBg="1"/>
      <p:bldP spid="35" grpId="0" animBg="1"/>
      <p:bldP spid="14" grpId="0" animBg="1"/>
      <p:bldP spid="19" grpId="0" animBg="1"/>
      <p:bldP spid="34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30" grpId="0" animBg="1"/>
      <p:bldP spid="37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54F8F37-B2C0-4835-BAF7-7F2A8AA54600}"/>
              </a:ext>
            </a:extLst>
          </p:cNvPr>
          <p:cNvGrpSpPr/>
          <p:nvPr/>
        </p:nvGrpSpPr>
        <p:grpSpPr>
          <a:xfrm>
            <a:off x="3860800" y="1437481"/>
            <a:ext cx="4597400" cy="4863308"/>
            <a:chOff x="3860800" y="1437481"/>
            <a:chExt cx="4597400" cy="486330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8FC8E59-0072-4A02-804F-F28C4786A300}"/>
                </a:ext>
              </a:extLst>
            </p:cNvPr>
            <p:cNvSpPr/>
            <p:nvPr/>
          </p:nvSpPr>
          <p:spPr>
            <a:xfrm>
              <a:off x="4405314" y="1629567"/>
              <a:ext cx="723900" cy="592138"/>
            </a:xfrm>
            <a:custGeom>
              <a:avLst/>
              <a:gdLst>
                <a:gd name="connsiteX0" fmla="*/ 285750 w 723900"/>
                <a:gd name="connsiteY0" fmla="*/ 269081 h 592931"/>
                <a:gd name="connsiteX1" fmla="*/ 209550 w 723900"/>
                <a:gd name="connsiteY1" fmla="*/ 197644 h 592931"/>
                <a:gd name="connsiteX2" fmla="*/ 142875 w 723900"/>
                <a:gd name="connsiteY2" fmla="*/ 142875 h 592931"/>
                <a:gd name="connsiteX3" fmla="*/ 78581 w 723900"/>
                <a:gd name="connsiteY3" fmla="*/ 97631 h 592931"/>
                <a:gd name="connsiteX4" fmla="*/ 28575 w 723900"/>
                <a:gd name="connsiteY4" fmla="*/ 66675 h 592931"/>
                <a:gd name="connsiteX5" fmla="*/ 7143 w 723900"/>
                <a:gd name="connsiteY5" fmla="*/ 54769 h 592931"/>
                <a:gd name="connsiteX6" fmla="*/ 0 w 723900"/>
                <a:gd name="connsiteY6" fmla="*/ 35719 h 592931"/>
                <a:gd name="connsiteX7" fmla="*/ 2381 w 723900"/>
                <a:gd name="connsiteY7" fmla="*/ 19050 h 592931"/>
                <a:gd name="connsiteX8" fmla="*/ 9525 w 723900"/>
                <a:gd name="connsiteY8" fmla="*/ 9525 h 592931"/>
                <a:gd name="connsiteX9" fmla="*/ 26193 w 723900"/>
                <a:gd name="connsiteY9" fmla="*/ 0 h 592931"/>
                <a:gd name="connsiteX10" fmla="*/ 45243 w 723900"/>
                <a:gd name="connsiteY10" fmla="*/ 2381 h 592931"/>
                <a:gd name="connsiteX11" fmla="*/ 114300 w 723900"/>
                <a:gd name="connsiteY11" fmla="*/ 14288 h 592931"/>
                <a:gd name="connsiteX12" fmla="*/ 214312 w 723900"/>
                <a:gd name="connsiteY12" fmla="*/ 33338 h 592931"/>
                <a:gd name="connsiteX13" fmla="*/ 316706 w 723900"/>
                <a:gd name="connsiteY13" fmla="*/ 57150 h 592931"/>
                <a:gd name="connsiteX14" fmla="*/ 419100 w 723900"/>
                <a:gd name="connsiteY14" fmla="*/ 88106 h 592931"/>
                <a:gd name="connsiteX15" fmla="*/ 500062 w 723900"/>
                <a:gd name="connsiteY15" fmla="*/ 116681 h 592931"/>
                <a:gd name="connsiteX16" fmla="*/ 561975 w 723900"/>
                <a:gd name="connsiteY16" fmla="*/ 147638 h 592931"/>
                <a:gd name="connsiteX17" fmla="*/ 597693 w 723900"/>
                <a:gd name="connsiteY17" fmla="*/ 166688 h 592931"/>
                <a:gd name="connsiteX18" fmla="*/ 619125 w 723900"/>
                <a:gd name="connsiteY18" fmla="*/ 183356 h 592931"/>
                <a:gd name="connsiteX19" fmla="*/ 647700 w 723900"/>
                <a:gd name="connsiteY19" fmla="*/ 209550 h 592931"/>
                <a:gd name="connsiteX20" fmla="*/ 664368 w 723900"/>
                <a:gd name="connsiteY20" fmla="*/ 233363 h 592931"/>
                <a:gd name="connsiteX21" fmla="*/ 683418 w 723900"/>
                <a:gd name="connsiteY21" fmla="*/ 266700 h 592931"/>
                <a:gd name="connsiteX22" fmla="*/ 697706 w 723900"/>
                <a:gd name="connsiteY22" fmla="*/ 297656 h 592931"/>
                <a:gd name="connsiteX23" fmla="*/ 709612 w 723900"/>
                <a:gd name="connsiteY23" fmla="*/ 335756 h 592931"/>
                <a:gd name="connsiteX24" fmla="*/ 716756 w 723900"/>
                <a:gd name="connsiteY24" fmla="*/ 378619 h 592931"/>
                <a:gd name="connsiteX25" fmla="*/ 721518 w 723900"/>
                <a:gd name="connsiteY25" fmla="*/ 421481 h 592931"/>
                <a:gd name="connsiteX26" fmla="*/ 723900 w 723900"/>
                <a:gd name="connsiteY26" fmla="*/ 464344 h 592931"/>
                <a:gd name="connsiteX27" fmla="*/ 716756 w 723900"/>
                <a:gd name="connsiteY27" fmla="*/ 521494 h 592931"/>
                <a:gd name="connsiteX28" fmla="*/ 702468 w 723900"/>
                <a:gd name="connsiteY28" fmla="*/ 552450 h 592931"/>
                <a:gd name="connsiteX29" fmla="*/ 676275 w 723900"/>
                <a:gd name="connsiteY29" fmla="*/ 576263 h 592931"/>
                <a:gd name="connsiteX30" fmla="*/ 652462 w 723900"/>
                <a:gd name="connsiteY30" fmla="*/ 588169 h 592931"/>
                <a:gd name="connsiteX31" fmla="*/ 626268 w 723900"/>
                <a:gd name="connsiteY31" fmla="*/ 592931 h 592931"/>
                <a:gd name="connsiteX32" fmla="*/ 583406 w 723900"/>
                <a:gd name="connsiteY32" fmla="*/ 585788 h 592931"/>
                <a:gd name="connsiteX33" fmla="*/ 550068 w 723900"/>
                <a:gd name="connsiteY33" fmla="*/ 569119 h 592931"/>
                <a:gd name="connsiteX34" fmla="*/ 521493 w 723900"/>
                <a:gd name="connsiteY34" fmla="*/ 542925 h 592931"/>
                <a:gd name="connsiteX35" fmla="*/ 492918 w 723900"/>
                <a:gd name="connsiteY35" fmla="*/ 507206 h 592931"/>
                <a:gd name="connsiteX36" fmla="*/ 469106 w 723900"/>
                <a:gd name="connsiteY36" fmla="*/ 473869 h 592931"/>
                <a:gd name="connsiteX37" fmla="*/ 438150 w 723900"/>
                <a:gd name="connsiteY37" fmla="*/ 428625 h 592931"/>
                <a:gd name="connsiteX38" fmla="*/ 347662 w 723900"/>
                <a:gd name="connsiteY38" fmla="*/ 330994 h 592931"/>
                <a:gd name="connsiteX39" fmla="*/ 285750 w 723900"/>
                <a:gd name="connsiteY39" fmla="*/ 2690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23900" h="592931">
                  <a:moveTo>
                    <a:pt x="285750" y="269081"/>
                  </a:moveTo>
                  <a:lnTo>
                    <a:pt x="209550" y="197644"/>
                  </a:lnTo>
                  <a:lnTo>
                    <a:pt x="142875" y="142875"/>
                  </a:lnTo>
                  <a:lnTo>
                    <a:pt x="78581" y="97631"/>
                  </a:lnTo>
                  <a:lnTo>
                    <a:pt x="28575" y="66675"/>
                  </a:lnTo>
                  <a:lnTo>
                    <a:pt x="7143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9525" y="9525"/>
                  </a:lnTo>
                  <a:lnTo>
                    <a:pt x="26193" y="0"/>
                  </a:lnTo>
                  <a:lnTo>
                    <a:pt x="45243" y="2381"/>
                  </a:lnTo>
                  <a:lnTo>
                    <a:pt x="114300" y="14288"/>
                  </a:lnTo>
                  <a:lnTo>
                    <a:pt x="214312" y="33338"/>
                  </a:lnTo>
                  <a:lnTo>
                    <a:pt x="316706" y="57150"/>
                  </a:lnTo>
                  <a:lnTo>
                    <a:pt x="419100" y="88106"/>
                  </a:lnTo>
                  <a:lnTo>
                    <a:pt x="500062" y="116681"/>
                  </a:lnTo>
                  <a:lnTo>
                    <a:pt x="561975" y="147638"/>
                  </a:lnTo>
                  <a:lnTo>
                    <a:pt x="597693" y="166688"/>
                  </a:lnTo>
                  <a:lnTo>
                    <a:pt x="619125" y="183356"/>
                  </a:lnTo>
                  <a:lnTo>
                    <a:pt x="647700" y="209550"/>
                  </a:lnTo>
                  <a:lnTo>
                    <a:pt x="664368" y="233363"/>
                  </a:lnTo>
                  <a:lnTo>
                    <a:pt x="683418" y="266700"/>
                  </a:lnTo>
                  <a:lnTo>
                    <a:pt x="697706" y="297656"/>
                  </a:lnTo>
                  <a:lnTo>
                    <a:pt x="709612" y="335756"/>
                  </a:lnTo>
                  <a:lnTo>
                    <a:pt x="716756" y="378619"/>
                  </a:lnTo>
                  <a:lnTo>
                    <a:pt x="721518" y="421481"/>
                  </a:lnTo>
                  <a:lnTo>
                    <a:pt x="723900" y="464344"/>
                  </a:lnTo>
                  <a:lnTo>
                    <a:pt x="716756" y="521494"/>
                  </a:lnTo>
                  <a:lnTo>
                    <a:pt x="702468" y="552450"/>
                  </a:lnTo>
                  <a:lnTo>
                    <a:pt x="676275" y="576263"/>
                  </a:lnTo>
                  <a:lnTo>
                    <a:pt x="652462" y="588169"/>
                  </a:lnTo>
                  <a:lnTo>
                    <a:pt x="626268" y="592931"/>
                  </a:lnTo>
                  <a:lnTo>
                    <a:pt x="583406" y="585788"/>
                  </a:lnTo>
                  <a:lnTo>
                    <a:pt x="550068" y="569119"/>
                  </a:lnTo>
                  <a:lnTo>
                    <a:pt x="521493" y="542925"/>
                  </a:lnTo>
                  <a:lnTo>
                    <a:pt x="492918" y="507206"/>
                  </a:lnTo>
                  <a:lnTo>
                    <a:pt x="469106" y="473869"/>
                  </a:lnTo>
                  <a:lnTo>
                    <a:pt x="438150" y="428625"/>
                  </a:lnTo>
                  <a:lnTo>
                    <a:pt x="347662" y="330994"/>
                  </a:lnTo>
                  <a:lnTo>
                    <a:pt x="2857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C260D72C-E30A-4780-9F5E-E9A112C33E68}"/>
                </a:ext>
              </a:extLst>
            </p:cNvPr>
            <p:cNvSpPr/>
            <p:nvPr/>
          </p:nvSpPr>
          <p:spPr>
            <a:xfrm>
              <a:off x="4151315" y="2402681"/>
              <a:ext cx="733425" cy="484187"/>
            </a:xfrm>
            <a:custGeom>
              <a:avLst/>
              <a:gdLst>
                <a:gd name="connsiteX0" fmla="*/ 414337 w 733425"/>
                <a:gd name="connsiteY0" fmla="*/ 373857 h 483394"/>
                <a:gd name="connsiteX1" fmla="*/ 269081 w 733425"/>
                <a:gd name="connsiteY1" fmla="*/ 273844 h 483394"/>
                <a:gd name="connsiteX2" fmla="*/ 166687 w 733425"/>
                <a:gd name="connsiteY2" fmla="*/ 200025 h 483394"/>
                <a:gd name="connsiteX3" fmla="*/ 71437 w 733425"/>
                <a:gd name="connsiteY3" fmla="*/ 123825 h 483394"/>
                <a:gd name="connsiteX4" fmla="*/ 40481 w 733425"/>
                <a:gd name="connsiteY4" fmla="*/ 95250 h 483394"/>
                <a:gd name="connsiteX5" fmla="*/ 21431 w 733425"/>
                <a:gd name="connsiteY5" fmla="*/ 69057 h 483394"/>
                <a:gd name="connsiteX6" fmla="*/ 4762 w 733425"/>
                <a:gd name="connsiteY6" fmla="*/ 40482 h 483394"/>
                <a:gd name="connsiteX7" fmla="*/ 0 w 733425"/>
                <a:gd name="connsiteY7" fmla="*/ 19050 h 483394"/>
                <a:gd name="connsiteX8" fmla="*/ 2381 w 733425"/>
                <a:gd name="connsiteY8" fmla="*/ 9525 h 483394"/>
                <a:gd name="connsiteX9" fmla="*/ 11906 w 733425"/>
                <a:gd name="connsiteY9" fmla="*/ 0 h 483394"/>
                <a:gd name="connsiteX10" fmla="*/ 33337 w 733425"/>
                <a:gd name="connsiteY10" fmla="*/ 0 h 483394"/>
                <a:gd name="connsiteX11" fmla="*/ 71437 w 733425"/>
                <a:gd name="connsiteY11" fmla="*/ 14288 h 483394"/>
                <a:gd name="connsiteX12" fmla="*/ 126206 w 733425"/>
                <a:gd name="connsiteY12" fmla="*/ 35719 h 483394"/>
                <a:gd name="connsiteX13" fmla="*/ 188119 w 733425"/>
                <a:gd name="connsiteY13" fmla="*/ 59532 h 483394"/>
                <a:gd name="connsiteX14" fmla="*/ 247650 w 733425"/>
                <a:gd name="connsiteY14" fmla="*/ 76200 h 483394"/>
                <a:gd name="connsiteX15" fmla="*/ 316706 w 733425"/>
                <a:gd name="connsiteY15" fmla="*/ 90488 h 483394"/>
                <a:gd name="connsiteX16" fmla="*/ 381000 w 733425"/>
                <a:gd name="connsiteY16" fmla="*/ 102394 h 483394"/>
                <a:gd name="connsiteX17" fmla="*/ 457200 w 733425"/>
                <a:gd name="connsiteY17" fmla="*/ 107157 h 483394"/>
                <a:gd name="connsiteX18" fmla="*/ 554831 w 733425"/>
                <a:gd name="connsiteY18" fmla="*/ 102394 h 483394"/>
                <a:gd name="connsiteX19" fmla="*/ 566737 w 733425"/>
                <a:gd name="connsiteY19" fmla="*/ 109538 h 483394"/>
                <a:gd name="connsiteX20" fmla="*/ 614362 w 733425"/>
                <a:gd name="connsiteY20" fmla="*/ 161925 h 483394"/>
                <a:gd name="connsiteX21" fmla="*/ 650081 w 733425"/>
                <a:gd name="connsiteY21" fmla="*/ 202407 h 483394"/>
                <a:gd name="connsiteX22" fmla="*/ 681037 w 733425"/>
                <a:gd name="connsiteY22" fmla="*/ 250032 h 483394"/>
                <a:gd name="connsiteX23" fmla="*/ 704850 w 733425"/>
                <a:gd name="connsiteY23" fmla="*/ 288132 h 483394"/>
                <a:gd name="connsiteX24" fmla="*/ 726281 w 733425"/>
                <a:gd name="connsiteY24" fmla="*/ 345282 h 483394"/>
                <a:gd name="connsiteX25" fmla="*/ 733425 w 733425"/>
                <a:gd name="connsiteY25" fmla="*/ 395288 h 483394"/>
                <a:gd name="connsiteX26" fmla="*/ 728662 w 733425"/>
                <a:gd name="connsiteY26" fmla="*/ 428625 h 483394"/>
                <a:gd name="connsiteX27" fmla="*/ 714375 w 733425"/>
                <a:gd name="connsiteY27" fmla="*/ 457200 h 483394"/>
                <a:gd name="connsiteX28" fmla="*/ 695325 w 733425"/>
                <a:gd name="connsiteY28" fmla="*/ 473869 h 483394"/>
                <a:gd name="connsiteX29" fmla="*/ 678656 w 733425"/>
                <a:gd name="connsiteY29" fmla="*/ 481013 h 483394"/>
                <a:gd name="connsiteX30" fmla="*/ 652462 w 733425"/>
                <a:gd name="connsiteY30" fmla="*/ 483394 h 483394"/>
                <a:gd name="connsiteX31" fmla="*/ 611981 w 733425"/>
                <a:gd name="connsiteY31" fmla="*/ 476250 h 483394"/>
                <a:gd name="connsiteX32" fmla="*/ 516731 w 733425"/>
                <a:gd name="connsiteY32" fmla="*/ 433388 h 483394"/>
                <a:gd name="connsiteX33" fmla="*/ 414337 w 733425"/>
                <a:gd name="connsiteY33" fmla="*/ 373857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483394">
                  <a:moveTo>
                    <a:pt x="414337" y="373857"/>
                  </a:moveTo>
                  <a:lnTo>
                    <a:pt x="269081" y="273844"/>
                  </a:lnTo>
                  <a:lnTo>
                    <a:pt x="166687" y="200025"/>
                  </a:lnTo>
                  <a:lnTo>
                    <a:pt x="71437" y="123825"/>
                  </a:lnTo>
                  <a:lnTo>
                    <a:pt x="40481" y="95250"/>
                  </a:lnTo>
                  <a:lnTo>
                    <a:pt x="21431" y="69057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71437" y="14288"/>
                  </a:lnTo>
                  <a:lnTo>
                    <a:pt x="126206" y="35719"/>
                  </a:lnTo>
                  <a:lnTo>
                    <a:pt x="188119" y="59532"/>
                  </a:lnTo>
                  <a:lnTo>
                    <a:pt x="247650" y="76200"/>
                  </a:lnTo>
                  <a:lnTo>
                    <a:pt x="316706" y="90488"/>
                  </a:lnTo>
                  <a:lnTo>
                    <a:pt x="381000" y="102394"/>
                  </a:lnTo>
                  <a:lnTo>
                    <a:pt x="457200" y="107157"/>
                  </a:lnTo>
                  <a:lnTo>
                    <a:pt x="554831" y="102394"/>
                  </a:lnTo>
                  <a:lnTo>
                    <a:pt x="566737" y="109538"/>
                  </a:lnTo>
                  <a:lnTo>
                    <a:pt x="614362" y="161925"/>
                  </a:lnTo>
                  <a:lnTo>
                    <a:pt x="650081" y="202407"/>
                  </a:lnTo>
                  <a:lnTo>
                    <a:pt x="681037" y="250032"/>
                  </a:lnTo>
                  <a:lnTo>
                    <a:pt x="704850" y="288132"/>
                  </a:lnTo>
                  <a:lnTo>
                    <a:pt x="726281" y="345282"/>
                  </a:lnTo>
                  <a:lnTo>
                    <a:pt x="733425" y="395288"/>
                  </a:lnTo>
                  <a:lnTo>
                    <a:pt x="728662" y="428625"/>
                  </a:lnTo>
                  <a:lnTo>
                    <a:pt x="714375" y="457200"/>
                  </a:lnTo>
                  <a:lnTo>
                    <a:pt x="695325" y="473869"/>
                  </a:lnTo>
                  <a:lnTo>
                    <a:pt x="678656" y="481013"/>
                  </a:lnTo>
                  <a:lnTo>
                    <a:pt x="652462" y="483394"/>
                  </a:lnTo>
                  <a:lnTo>
                    <a:pt x="611981" y="476250"/>
                  </a:lnTo>
                  <a:lnTo>
                    <a:pt x="516731" y="433388"/>
                  </a:lnTo>
                  <a:lnTo>
                    <a:pt x="414337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F8B0691-07CE-4FD1-A457-5D8BB55C7707}"/>
                </a:ext>
              </a:extLst>
            </p:cNvPr>
            <p:cNvSpPr/>
            <p:nvPr/>
          </p:nvSpPr>
          <p:spPr>
            <a:xfrm>
              <a:off x="4122739" y="3774281"/>
              <a:ext cx="385762" cy="650875"/>
            </a:xfrm>
            <a:custGeom>
              <a:avLst/>
              <a:gdLst>
                <a:gd name="connsiteX0" fmla="*/ 142875 w 385762"/>
                <a:gd name="connsiteY0" fmla="*/ 450057 h 650082"/>
                <a:gd name="connsiteX1" fmla="*/ 97631 w 385762"/>
                <a:gd name="connsiteY1" fmla="*/ 359569 h 650082"/>
                <a:gd name="connsiteX2" fmla="*/ 57150 w 385762"/>
                <a:gd name="connsiteY2" fmla="*/ 278607 h 650082"/>
                <a:gd name="connsiteX3" fmla="*/ 14287 w 385762"/>
                <a:gd name="connsiteY3" fmla="*/ 171450 h 650082"/>
                <a:gd name="connsiteX4" fmla="*/ 2381 w 385762"/>
                <a:gd name="connsiteY4" fmla="*/ 126207 h 650082"/>
                <a:gd name="connsiteX5" fmla="*/ 0 w 385762"/>
                <a:gd name="connsiteY5" fmla="*/ 85725 h 650082"/>
                <a:gd name="connsiteX6" fmla="*/ 7144 w 385762"/>
                <a:gd name="connsiteY6" fmla="*/ 38100 h 650082"/>
                <a:gd name="connsiteX7" fmla="*/ 16669 w 385762"/>
                <a:gd name="connsiteY7" fmla="*/ 14288 h 650082"/>
                <a:gd name="connsiteX8" fmla="*/ 30956 w 385762"/>
                <a:gd name="connsiteY8" fmla="*/ 0 h 650082"/>
                <a:gd name="connsiteX9" fmla="*/ 52387 w 385762"/>
                <a:gd name="connsiteY9" fmla="*/ 0 h 650082"/>
                <a:gd name="connsiteX10" fmla="*/ 69056 w 385762"/>
                <a:gd name="connsiteY10" fmla="*/ 7144 h 650082"/>
                <a:gd name="connsiteX11" fmla="*/ 83344 w 385762"/>
                <a:gd name="connsiteY11" fmla="*/ 26194 h 650082"/>
                <a:gd name="connsiteX12" fmla="*/ 100012 w 385762"/>
                <a:gd name="connsiteY12" fmla="*/ 66675 h 650082"/>
                <a:gd name="connsiteX13" fmla="*/ 128587 w 385762"/>
                <a:gd name="connsiteY13" fmla="*/ 116682 h 650082"/>
                <a:gd name="connsiteX14" fmla="*/ 150019 w 385762"/>
                <a:gd name="connsiteY14" fmla="*/ 135732 h 650082"/>
                <a:gd name="connsiteX15" fmla="*/ 180975 w 385762"/>
                <a:gd name="connsiteY15" fmla="*/ 159544 h 650082"/>
                <a:gd name="connsiteX16" fmla="*/ 207169 w 385762"/>
                <a:gd name="connsiteY16" fmla="*/ 161925 h 650082"/>
                <a:gd name="connsiteX17" fmla="*/ 385762 w 385762"/>
                <a:gd name="connsiteY17" fmla="*/ 538163 h 650082"/>
                <a:gd name="connsiteX18" fmla="*/ 378619 w 385762"/>
                <a:gd name="connsiteY18" fmla="*/ 595313 h 650082"/>
                <a:gd name="connsiteX19" fmla="*/ 366712 w 385762"/>
                <a:gd name="connsiteY19" fmla="*/ 626269 h 650082"/>
                <a:gd name="connsiteX20" fmla="*/ 354806 w 385762"/>
                <a:gd name="connsiteY20" fmla="*/ 645319 h 650082"/>
                <a:gd name="connsiteX21" fmla="*/ 338137 w 385762"/>
                <a:gd name="connsiteY21" fmla="*/ 650082 h 650082"/>
                <a:gd name="connsiteX22" fmla="*/ 309562 w 385762"/>
                <a:gd name="connsiteY22" fmla="*/ 642938 h 650082"/>
                <a:gd name="connsiteX23" fmla="*/ 266700 w 385762"/>
                <a:gd name="connsiteY23" fmla="*/ 611982 h 650082"/>
                <a:gd name="connsiteX24" fmla="*/ 216694 w 385762"/>
                <a:gd name="connsiteY24" fmla="*/ 561975 h 650082"/>
                <a:gd name="connsiteX25" fmla="*/ 142875 w 385762"/>
                <a:gd name="connsiteY25" fmla="*/ 450057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5762" h="650082">
                  <a:moveTo>
                    <a:pt x="142875" y="450057"/>
                  </a:moveTo>
                  <a:lnTo>
                    <a:pt x="97631" y="359569"/>
                  </a:lnTo>
                  <a:lnTo>
                    <a:pt x="57150" y="278607"/>
                  </a:lnTo>
                  <a:lnTo>
                    <a:pt x="14287" y="171450"/>
                  </a:lnTo>
                  <a:lnTo>
                    <a:pt x="2381" y="126207"/>
                  </a:lnTo>
                  <a:lnTo>
                    <a:pt x="0" y="85725"/>
                  </a:lnTo>
                  <a:lnTo>
                    <a:pt x="7144" y="38100"/>
                  </a:lnTo>
                  <a:lnTo>
                    <a:pt x="16669" y="14288"/>
                  </a:lnTo>
                  <a:lnTo>
                    <a:pt x="30956" y="0"/>
                  </a:lnTo>
                  <a:lnTo>
                    <a:pt x="52387" y="0"/>
                  </a:lnTo>
                  <a:lnTo>
                    <a:pt x="69056" y="7144"/>
                  </a:lnTo>
                  <a:lnTo>
                    <a:pt x="83344" y="26194"/>
                  </a:lnTo>
                  <a:lnTo>
                    <a:pt x="100012" y="66675"/>
                  </a:lnTo>
                  <a:lnTo>
                    <a:pt x="128587" y="116682"/>
                  </a:lnTo>
                  <a:lnTo>
                    <a:pt x="150019" y="135732"/>
                  </a:lnTo>
                  <a:lnTo>
                    <a:pt x="180975" y="159544"/>
                  </a:lnTo>
                  <a:lnTo>
                    <a:pt x="207169" y="161925"/>
                  </a:lnTo>
                  <a:lnTo>
                    <a:pt x="385762" y="538163"/>
                  </a:lnTo>
                  <a:lnTo>
                    <a:pt x="378619" y="595313"/>
                  </a:lnTo>
                  <a:lnTo>
                    <a:pt x="366712" y="626269"/>
                  </a:lnTo>
                  <a:lnTo>
                    <a:pt x="354806" y="645319"/>
                  </a:lnTo>
                  <a:lnTo>
                    <a:pt x="338137" y="650082"/>
                  </a:lnTo>
                  <a:lnTo>
                    <a:pt x="309562" y="642938"/>
                  </a:lnTo>
                  <a:lnTo>
                    <a:pt x="266700" y="611982"/>
                  </a:lnTo>
                  <a:lnTo>
                    <a:pt x="216694" y="561975"/>
                  </a:lnTo>
                  <a:lnTo>
                    <a:pt x="142875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7F4E52DE-DE28-4D41-9CA8-A141C79EE915}"/>
                </a:ext>
              </a:extLst>
            </p:cNvPr>
            <p:cNvSpPr/>
            <p:nvPr/>
          </p:nvSpPr>
          <p:spPr>
            <a:xfrm>
              <a:off x="3860800" y="4587876"/>
              <a:ext cx="4597400" cy="671513"/>
            </a:xfrm>
            <a:custGeom>
              <a:avLst/>
              <a:gdLst>
                <a:gd name="connsiteX0" fmla="*/ 2945940 w 4596825"/>
                <a:gd name="connsiteY0" fmla="*/ 268941 h 670284"/>
                <a:gd name="connsiteX1" fmla="*/ 2619073 w 4596825"/>
                <a:gd name="connsiteY1" fmla="*/ 285492 h 670284"/>
                <a:gd name="connsiteX2" fmla="*/ 2420470 w 4596825"/>
                <a:gd name="connsiteY2" fmla="*/ 302042 h 670284"/>
                <a:gd name="connsiteX3" fmla="*/ 2317031 w 4596825"/>
                <a:gd name="connsiteY3" fmla="*/ 314455 h 670284"/>
                <a:gd name="connsiteX4" fmla="*/ 2130841 w 4596825"/>
                <a:gd name="connsiteY4" fmla="*/ 335142 h 670284"/>
                <a:gd name="connsiteX5" fmla="*/ 1907413 w 4596825"/>
                <a:gd name="connsiteY5" fmla="*/ 364105 h 670284"/>
                <a:gd name="connsiteX6" fmla="*/ 1609509 w 4596825"/>
                <a:gd name="connsiteY6" fmla="*/ 409618 h 670284"/>
                <a:gd name="connsiteX7" fmla="*/ 1179203 w 4596825"/>
                <a:gd name="connsiteY7" fmla="*/ 479957 h 670284"/>
                <a:gd name="connsiteX8" fmla="*/ 1075764 w 4596825"/>
                <a:gd name="connsiteY8" fmla="*/ 504782 h 670284"/>
                <a:gd name="connsiteX9" fmla="*/ 930950 w 4596825"/>
                <a:gd name="connsiteY9" fmla="*/ 537883 h 670284"/>
                <a:gd name="connsiteX10" fmla="*/ 736485 w 4596825"/>
                <a:gd name="connsiteY10" fmla="*/ 575121 h 670284"/>
                <a:gd name="connsiteX11" fmla="*/ 595808 w 4596825"/>
                <a:gd name="connsiteY11" fmla="*/ 608221 h 670284"/>
                <a:gd name="connsiteX12" fmla="*/ 459268 w 4596825"/>
                <a:gd name="connsiteY12" fmla="*/ 653734 h 670284"/>
                <a:gd name="connsiteX13" fmla="*/ 422030 w 4596825"/>
                <a:gd name="connsiteY13" fmla="*/ 670284 h 670284"/>
                <a:gd name="connsiteX14" fmla="*/ 397205 w 4596825"/>
                <a:gd name="connsiteY14" fmla="*/ 662009 h 670284"/>
                <a:gd name="connsiteX15" fmla="*/ 331004 w 4596825"/>
                <a:gd name="connsiteY15" fmla="*/ 620634 h 670284"/>
                <a:gd name="connsiteX16" fmla="*/ 235840 w 4596825"/>
                <a:gd name="connsiteY16" fmla="*/ 529607 h 670284"/>
                <a:gd name="connsiteX17" fmla="*/ 128264 w 4596825"/>
                <a:gd name="connsiteY17" fmla="*/ 417893 h 670284"/>
                <a:gd name="connsiteX18" fmla="*/ 49650 w 4596825"/>
                <a:gd name="connsiteY18" fmla="*/ 335142 h 670284"/>
                <a:gd name="connsiteX19" fmla="*/ 16550 w 4596825"/>
                <a:gd name="connsiteY19" fmla="*/ 297904 h 670284"/>
                <a:gd name="connsiteX20" fmla="*/ 4137 w 4596825"/>
                <a:gd name="connsiteY20" fmla="*/ 268941 h 670284"/>
                <a:gd name="connsiteX21" fmla="*/ 0 w 4596825"/>
                <a:gd name="connsiteY21" fmla="*/ 248254 h 670284"/>
                <a:gd name="connsiteX22" fmla="*/ 8275 w 4596825"/>
                <a:gd name="connsiteY22" fmla="*/ 231703 h 670284"/>
                <a:gd name="connsiteX23" fmla="*/ 33100 w 4596825"/>
                <a:gd name="connsiteY23" fmla="*/ 231703 h 670284"/>
                <a:gd name="connsiteX24" fmla="*/ 62063 w 4596825"/>
                <a:gd name="connsiteY24" fmla="*/ 244116 h 670284"/>
                <a:gd name="connsiteX25" fmla="*/ 128264 w 4596825"/>
                <a:gd name="connsiteY25" fmla="*/ 289629 h 670284"/>
                <a:gd name="connsiteX26" fmla="*/ 182052 w 4596825"/>
                <a:gd name="connsiteY26" fmla="*/ 314455 h 670284"/>
                <a:gd name="connsiteX27" fmla="*/ 215153 w 4596825"/>
                <a:gd name="connsiteY27" fmla="*/ 326867 h 670284"/>
                <a:gd name="connsiteX28" fmla="*/ 264803 w 4596825"/>
                <a:gd name="connsiteY28" fmla="*/ 343417 h 670284"/>
                <a:gd name="connsiteX29" fmla="*/ 318592 w 4596825"/>
                <a:gd name="connsiteY29" fmla="*/ 355830 h 670284"/>
                <a:gd name="connsiteX30" fmla="*/ 372380 w 4596825"/>
                <a:gd name="connsiteY30" fmla="*/ 364105 h 670284"/>
                <a:gd name="connsiteX31" fmla="*/ 446856 w 4596825"/>
                <a:gd name="connsiteY31" fmla="*/ 364105 h 670284"/>
                <a:gd name="connsiteX32" fmla="*/ 550295 w 4596825"/>
                <a:gd name="connsiteY32" fmla="*/ 359968 h 670284"/>
                <a:gd name="connsiteX33" fmla="*/ 633046 w 4596825"/>
                <a:gd name="connsiteY33" fmla="*/ 351693 h 670284"/>
                <a:gd name="connsiteX34" fmla="*/ 707522 w 4596825"/>
                <a:gd name="connsiteY34" fmla="*/ 335142 h 670284"/>
                <a:gd name="connsiteX35" fmla="*/ 922675 w 4596825"/>
                <a:gd name="connsiteY35" fmla="*/ 306179 h 670284"/>
                <a:gd name="connsiteX36" fmla="*/ 1253679 w 4596825"/>
                <a:gd name="connsiteY36" fmla="*/ 260666 h 670284"/>
                <a:gd name="connsiteX37" fmla="*/ 1626059 w 4596825"/>
                <a:gd name="connsiteY37" fmla="*/ 215153 h 670284"/>
                <a:gd name="connsiteX38" fmla="*/ 1861900 w 4596825"/>
                <a:gd name="connsiteY38" fmla="*/ 186190 h 670284"/>
                <a:gd name="connsiteX39" fmla="*/ 2118429 w 4596825"/>
                <a:gd name="connsiteY39" fmla="*/ 153090 h 670284"/>
                <a:gd name="connsiteX40" fmla="*/ 2304619 w 4596825"/>
                <a:gd name="connsiteY40" fmla="*/ 136540 h 670284"/>
                <a:gd name="connsiteX41" fmla="*/ 2548735 w 4596825"/>
                <a:gd name="connsiteY41" fmla="*/ 103439 h 670284"/>
                <a:gd name="connsiteX42" fmla="*/ 2755612 w 4596825"/>
                <a:gd name="connsiteY42" fmla="*/ 82751 h 670284"/>
                <a:gd name="connsiteX43" fmla="*/ 2954215 w 4596825"/>
                <a:gd name="connsiteY43" fmla="*/ 74476 h 670284"/>
                <a:gd name="connsiteX44" fmla="*/ 3136268 w 4596825"/>
                <a:gd name="connsiteY44" fmla="*/ 70339 h 670284"/>
                <a:gd name="connsiteX45" fmla="*/ 3297632 w 4596825"/>
                <a:gd name="connsiteY45" fmla="*/ 62064 h 670284"/>
                <a:gd name="connsiteX46" fmla="*/ 3562436 w 4596825"/>
                <a:gd name="connsiteY46" fmla="*/ 49651 h 670284"/>
                <a:gd name="connsiteX47" fmla="*/ 3831377 w 4596825"/>
                <a:gd name="connsiteY47" fmla="*/ 45513 h 670284"/>
                <a:gd name="connsiteX48" fmla="*/ 3938954 w 4596825"/>
                <a:gd name="connsiteY48" fmla="*/ 28963 h 670284"/>
                <a:gd name="connsiteX49" fmla="*/ 4042392 w 4596825"/>
                <a:gd name="connsiteY49" fmla="*/ 0 h 670284"/>
                <a:gd name="connsiteX50" fmla="*/ 4108593 w 4596825"/>
                <a:gd name="connsiteY50" fmla="*/ 8275 h 670284"/>
                <a:gd name="connsiteX51" fmla="*/ 4278233 w 4596825"/>
                <a:gd name="connsiteY51" fmla="*/ 41376 h 670284"/>
                <a:gd name="connsiteX52" fmla="*/ 4385810 w 4596825"/>
                <a:gd name="connsiteY52" fmla="*/ 66201 h 670284"/>
                <a:gd name="connsiteX53" fmla="*/ 4460286 w 4596825"/>
                <a:gd name="connsiteY53" fmla="*/ 91026 h 670284"/>
                <a:gd name="connsiteX54" fmla="*/ 4526487 w 4596825"/>
                <a:gd name="connsiteY54" fmla="*/ 119989 h 670284"/>
                <a:gd name="connsiteX55" fmla="*/ 4555449 w 4596825"/>
                <a:gd name="connsiteY55" fmla="*/ 136540 h 670284"/>
                <a:gd name="connsiteX56" fmla="*/ 4580275 w 4596825"/>
                <a:gd name="connsiteY56" fmla="*/ 161365 h 670284"/>
                <a:gd name="connsiteX57" fmla="*/ 4592687 w 4596825"/>
                <a:gd name="connsiteY57" fmla="*/ 186190 h 670284"/>
                <a:gd name="connsiteX58" fmla="*/ 4596825 w 4596825"/>
                <a:gd name="connsiteY58" fmla="*/ 211016 h 670284"/>
                <a:gd name="connsiteX59" fmla="*/ 4588550 w 4596825"/>
                <a:gd name="connsiteY59" fmla="*/ 244116 h 670284"/>
                <a:gd name="connsiteX60" fmla="*/ 4563725 w 4596825"/>
                <a:gd name="connsiteY60" fmla="*/ 264804 h 670284"/>
                <a:gd name="connsiteX61" fmla="*/ 4518211 w 4596825"/>
                <a:gd name="connsiteY61" fmla="*/ 289629 h 670284"/>
                <a:gd name="connsiteX62" fmla="*/ 4476836 w 4596825"/>
                <a:gd name="connsiteY62" fmla="*/ 310317 h 670284"/>
                <a:gd name="connsiteX63" fmla="*/ 4365122 w 4596825"/>
                <a:gd name="connsiteY63" fmla="*/ 297904 h 670284"/>
                <a:gd name="connsiteX64" fmla="*/ 4207895 w 4596825"/>
                <a:gd name="connsiteY64" fmla="*/ 277217 h 670284"/>
                <a:gd name="connsiteX65" fmla="*/ 3885165 w 4596825"/>
                <a:gd name="connsiteY65" fmla="*/ 264804 h 670284"/>
                <a:gd name="connsiteX66" fmla="*/ 3417621 w 4596825"/>
                <a:gd name="connsiteY66" fmla="*/ 264804 h 670284"/>
                <a:gd name="connsiteX67" fmla="*/ 2945940 w 4596825"/>
                <a:gd name="connsiteY67" fmla="*/ 268941 h 6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6825" h="670284">
                  <a:moveTo>
                    <a:pt x="2945940" y="268941"/>
                  </a:moveTo>
                  <a:lnTo>
                    <a:pt x="2619073" y="285492"/>
                  </a:lnTo>
                  <a:lnTo>
                    <a:pt x="2420470" y="302042"/>
                  </a:lnTo>
                  <a:lnTo>
                    <a:pt x="2317031" y="314455"/>
                  </a:lnTo>
                  <a:lnTo>
                    <a:pt x="2130841" y="335142"/>
                  </a:lnTo>
                  <a:lnTo>
                    <a:pt x="1907413" y="364105"/>
                  </a:lnTo>
                  <a:lnTo>
                    <a:pt x="1609509" y="409618"/>
                  </a:lnTo>
                  <a:lnTo>
                    <a:pt x="1179203" y="479957"/>
                  </a:lnTo>
                  <a:lnTo>
                    <a:pt x="1075764" y="504782"/>
                  </a:lnTo>
                  <a:lnTo>
                    <a:pt x="930950" y="537883"/>
                  </a:lnTo>
                  <a:lnTo>
                    <a:pt x="736485" y="575121"/>
                  </a:lnTo>
                  <a:lnTo>
                    <a:pt x="595808" y="608221"/>
                  </a:lnTo>
                  <a:lnTo>
                    <a:pt x="459268" y="653734"/>
                  </a:lnTo>
                  <a:lnTo>
                    <a:pt x="422030" y="670284"/>
                  </a:lnTo>
                  <a:lnTo>
                    <a:pt x="397205" y="662009"/>
                  </a:lnTo>
                  <a:lnTo>
                    <a:pt x="331004" y="620634"/>
                  </a:lnTo>
                  <a:lnTo>
                    <a:pt x="235840" y="529607"/>
                  </a:lnTo>
                  <a:lnTo>
                    <a:pt x="128264" y="417893"/>
                  </a:lnTo>
                  <a:lnTo>
                    <a:pt x="49650" y="335142"/>
                  </a:lnTo>
                  <a:lnTo>
                    <a:pt x="16550" y="297904"/>
                  </a:lnTo>
                  <a:lnTo>
                    <a:pt x="4137" y="268941"/>
                  </a:lnTo>
                  <a:lnTo>
                    <a:pt x="0" y="248254"/>
                  </a:lnTo>
                  <a:lnTo>
                    <a:pt x="8275" y="231703"/>
                  </a:lnTo>
                  <a:lnTo>
                    <a:pt x="33100" y="231703"/>
                  </a:lnTo>
                  <a:lnTo>
                    <a:pt x="62063" y="244116"/>
                  </a:lnTo>
                  <a:lnTo>
                    <a:pt x="128264" y="289629"/>
                  </a:lnTo>
                  <a:lnTo>
                    <a:pt x="182052" y="314455"/>
                  </a:lnTo>
                  <a:lnTo>
                    <a:pt x="215153" y="326867"/>
                  </a:lnTo>
                  <a:lnTo>
                    <a:pt x="264803" y="343417"/>
                  </a:lnTo>
                  <a:lnTo>
                    <a:pt x="318592" y="355830"/>
                  </a:lnTo>
                  <a:lnTo>
                    <a:pt x="372380" y="364105"/>
                  </a:lnTo>
                  <a:lnTo>
                    <a:pt x="446856" y="364105"/>
                  </a:lnTo>
                  <a:lnTo>
                    <a:pt x="550295" y="359968"/>
                  </a:lnTo>
                  <a:lnTo>
                    <a:pt x="633046" y="351693"/>
                  </a:lnTo>
                  <a:lnTo>
                    <a:pt x="707522" y="335142"/>
                  </a:lnTo>
                  <a:lnTo>
                    <a:pt x="922675" y="306179"/>
                  </a:lnTo>
                  <a:lnTo>
                    <a:pt x="1253679" y="260666"/>
                  </a:lnTo>
                  <a:lnTo>
                    <a:pt x="1626059" y="215153"/>
                  </a:lnTo>
                  <a:lnTo>
                    <a:pt x="1861900" y="186190"/>
                  </a:lnTo>
                  <a:lnTo>
                    <a:pt x="2118429" y="153090"/>
                  </a:lnTo>
                  <a:lnTo>
                    <a:pt x="2304619" y="136540"/>
                  </a:lnTo>
                  <a:lnTo>
                    <a:pt x="2548735" y="103439"/>
                  </a:lnTo>
                  <a:lnTo>
                    <a:pt x="2755612" y="82751"/>
                  </a:lnTo>
                  <a:lnTo>
                    <a:pt x="2954215" y="74476"/>
                  </a:lnTo>
                  <a:lnTo>
                    <a:pt x="3136268" y="70339"/>
                  </a:lnTo>
                  <a:lnTo>
                    <a:pt x="3297632" y="62064"/>
                  </a:lnTo>
                  <a:lnTo>
                    <a:pt x="3562436" y="49651"/>
                  </a:lnTo>
                  <a:lnTo>
                    <a:pt x="3831377" y="45513"/>
                  </a:lnTo>
                  <a:lnTo>
                    <a:pt x="3938954" y="28963"/>
                  </a:lnTo>
                  <a:lnTo>
                    <a:pt x="4042392" y="0"/>
                  </a:lnTo>
                  <a:lnTo>
                    <a:pt x="4108593" y="8275"/>
                  </a:lnTo>
                  <a:lnTo>
                    <a:pt x="4278233" y="41376"/>
                  </a:lnTo>
                  <a:lnTo>
                    <a:pt x="4385810" y="66201"/>
                  </a:lnTo>
                  <a:lnTo>
                    <a:pt x="4460286" y="91026"/>
                  </a:lnTo>
                  <a:lnTo>
                    <a:pt x="4526487" y="119989"/>
                  </a:lnTo>
                  <a:lnTo>
                    <a:pt x="4555449" y="136540"/>
                  </a:lnTo>
                  <a:lnTo>
                    <a:pt x="4580275" y="161365"/>
                  </a:lnTo>
                  <a:lnTo>
                    <a:pt x="4592687" y="186190"/>
                  </a:lnTo>
                  <a:lnTo>
                    <a:pt x="4596825" y="211016"/>
                  </a:lnTo>
                  <a:lnTo>
                    <a:pt x="4588550" y="244116"/>
                  </a:lnTo>
                  <a:lnTo>
                    <a:pt x="4563725" y="264804"/>
                  </a:lnTo>
                  <a:lnTo>
                    <a:pt x="4518211" y="289629"/>
                  </a:lnTo>
                  <a:lnTo>
                    <a:pt x="4476836" y="310317"/>
                  </a:lnTo>
                  <a:lnTo>
                    <a:pt x="4365122" y="297904"/>
                  </a:lnTo>
                  <a:lnTo>
                    <a:pt x="4207895" y="277217"/>
                  </a:lnTo>
                  <a:lnTo>
                    <a:pt x="3885165" y="264804"/>
                  </a:lnTo>
                  <a:lnTo>
                    <a:pt x="3417621" y="264804"/>
                  </a:lnTo>
                  <a:lnTo>
                    <a:pt x="2945940" y="268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B0BBD408-B7ED-4123-B117-E754A2A89B69}"/>
                </a:ext>
              </a:extLst>
            </p:cNvPr>
            <p:cNvSpPr/>
            <p:nvPr/>
          </p:nvSpPr>
          <p:spPr>
            <a:xfrm>
              <a:off x="4270376" y="3001168"/>
              <a:ext cx="992188" cy="1370013"/>
            </a:xfrm>
            <a:custGeom>
              <a:avLst/>
              <a:gdLst>
                <a:gd name="connsiteX0" fmla="*/ 602457 w 992982"/>
                <a:gd name="connsiteY0" fmla="*/ 666750 h 1369219"/>
                <a:gd name="connsiteX1" fmla="*/ 478632 w 992982"/>
                <a:gd name="connsiteY1" fmla="*/ 864394 h 1369219"/>
                <a:gd name="connsiteX2" fmla="*/ 409575 w 992982"/>
                <a:gd name="connsiteY2" fmla="*/ 978694 h 1369219"/>
                <a:gd name="connsiteX3" fmla="*/ 338138 w 992982"/>
                <a:gd name="connsiteY3" fmla="*/ 1095375 h 1369219"/>
                <a:gd name="connsiteX4" fmla="*/ 297657 w 992982"/>
                <a:gd name="connsiteY4" fmla="*/ 1173956 h 1369219"/>
                <a:gd name="connsiteX5" fmla="*/ 216694 w 992982"/>
                <a:gd name="connsiteY5" fmla="*/ 1369219 h 1369219"/>
                <a:gd name="connsiteX6" fmla="*/ 0 w 992982"/>
                <a:gd name="connsiteY6" fmla="*/ 942975 h 1369219"/>
                <a:gd name="connsiteX7" fmla="*/ 57150 w 992982"/>
                <a:gd name="connsiteY7" fmla="*/ 935831 h 1369219"/>
                <a:gd name="connsiteX8" fmla="*/ 95250 w 992982"/>
                <a:gd name="connsiteY8" fmla="*/ 926306 h 1369219"/>
                <a:gd name="connsiteX9" fmla="*/ 121444 w 992982"/>
                <a:gd name="connsiteY9" fmla="*/ 907256 h 1369219"/>
                <a:gd name="connsiteX10" fmla="*/ 147638 w 992982"/>
                <a:gd name="connsiteY10" fmla="*/ 864394 h 1369219"/>
                <a:gd name="connsiteX11" fmla="*/ 357188 w 992982"/>
                <a:gd name="connsiteY11" fmla="*/ 640556 h 1369219"/>
                <a:gd name="connsiteX12" fmla="*/ 542925 w 992982"/>
                <a:gd name="connsiteY12" fmla="*/ 438150 h 1369219"/>
                <a:gd name="connsiteX13" fmla="*/ 661988 w 992982"/>
                <a:gd name="connsiteY13" fmla="*/ 309563 h 1369219"/>
                <a:gd name="connsiteX14" fmla="*/ 769144 w 992982"/>
                <a:gd name="connsiteY14" fmla="*/ 188119 h 1369219"/>
                <a:gd name="connsiteX15" fmla="*/ 866775 w 992982"/>
                <a:gd name="connsiteY15" fmla="*/ 80963 h 1369219"/>
                <a:gd name="connsiteX16" fmla="*/ 919163 w 992982"/>
                <a:gd name="connsiteY16" fmla="*/ 21431 h 1369219"/>
                <a:gd name="connsiteX17" fmla="*/ 940594 w 992982"/>
                <a:gd name="connsiteY17" fmla="*/ 7144 h 1369219"/>
                <a:gd name="connsiteX18" fmla="*/ 957263 w 992982"/>
                <a:gd name="connsiteY18" fmla="*/ 0 h 1369219"/>
                <a:gd name="connsiteX19" fmla="*/ 973932 w 992982"/>
                <a:gd name="connsiteY19" fmla="*/ 0 h 1369219"/>
                <a:gd name="connsiteX20" fmla="*/ 988219 w 992982"/>
                <a:gd name="connsiteY20" fmla="*/ 4763 h 1369219"/>
                <a:gd name="connsiteX21" fmla="*/ 992982 w 992982"/>
                <a:gd name="connsiteY21" fmla="*/ 16669 h 1369219"/>
                <a:gd name="connsiteX22" fmla="*/ 988219 w 992982"/>
                <a:gd name="connsiteY22" fmla="*/ 42863 h 1369219"/>
                <a:gd name="connsiteX23" fmla="*/ 938213 w 992982"/>
                <a:gd name="connsiteY23" fmla="*/ 121444 h 1369219"/>
                <a:gd name="connsiteX24" fmla="*/ 828675 w 992982"/>
                <a:gd name="connsiteY24" fmla="*/ 297656 h 1369219"/>
                <a:gd name="connsiteX25" fmla="*/ 685800 w 992982"/>
                <a:gd name="connsiteY25" fmla="*/ 538163 h 1369219"/>
                <a:gd name="connsiteX26" fmla="*/ 602457 w 992982"/>
                <a:gd name="connsiteY26" fmla="*/ 666750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2982" h="1369219">
                  <a:moveTo>
                    <a:pt x="602457" y="666750"/>
                  </a:moveTo>
                  <a:lnTo>
                    <a:pt x="478632" y="864394"/>
                  </a:lnTo>
                  <a:lnTo>
                    <a:pt x="409575" y="978694"/>
                  </a:lnTo>
                  <a:lnTo>
                    <a:pt x="338138" y="1095375"/>
                  </a:lnTo>
                  <a:lnTo>
                    <a:pt x="297657" y="1173956"/>
                  </a:lnTo>
                  <a:lnTo>
                    <a:pt x="216694" y="1369219"/>
                  </a:lnTo>
                  <a:lnTo>
                    <a:pt x="0" y="942975"/>
                  </a:lnTo>
                  <a:lnTo>
                    <a:pt x="57150" y="935831"/>
                  </a:lnTo>
                  <a:lnTo>
                    <a:pt x="95250" y="926306"/>
                  </a:lnTo>
                  <a:lnTo>
                    <a:pt x="121444" y="907256"/>
                  </a:lnTo>
                  <a:lnTo>
                    <a:pt x="147638" y="864394"/>
                  </a:lnTo>
                  <a:lnTo>
                    <a:pt x="357188" y="640556"/>
                  </a:lnTo>
                  <a:lnTo>
                    <a:pt x="542925" y="438150"/>
                  </a:lnTo>
                  <a:lnTo>
                    <a:pt x="661988" y="309563"/>
                  </a:lnTo>
                  <a:lnTo>
                    <a:pt x="769144" y="188119"/>
                  </a:lnTo>
                  <a:lnTo>
                    <a:pt x="866775" y="80963"/>
                  </a:lnTo>
                  <a:lnTo>
                    <a:pt x="919163" y="21431"/>
                  </a:lnTo>
                  <a:lnTo>
                    <a:pt x="940594" y="7144"/>
                  </a:lnTo>
                  <a:lnTo>
                    <a:pt x="957263" y="0"/>
                  </a:lnTo>
                  <a:lnTo>
                    <a:pt x="973932" y="0"/>
                  </a:lnTo>
                  <a:lnTo>
                    <a:pt x="988219" y="4763"/>
                  </a:lnTo>
                  <a:lnTo>
                    <a:pt x="992982" y="16669"/>
                  </a:lnTo>
                  <a:lnTo>
                    <a:pt x="988219" y="42863"/>
                  </a:lnTo>
                  <a:lnTo>
                    <a:pt x="938213" y="121444"/>
                  </a:lnTo>
                  <a:lnTo>
                    <a:pt x="828675" y="297656"/>
                  </a:lnTo>
                  <a:lnTo>
                    <a:pt x="685800" y="538163"/>
                  </a:lnTo>
                  <a:lnTo>
                    <a:pt x="602457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5DA35286-3BAC-450E-BD3D-B8AA2FABD9B3}"/>
                </a:ext>
              </a:extLst>
            </p:cNvPr>
            <p:cNvSpPr/>
            <p:nvPr/>
          </p:nvSpPr>
          <p:spPr>
            <a:xfrm>
              <a:off x="5108577" y="1437481"/>
              <a:ext cx="1382713" cy="1487487"/>
            </a:xfrm>
            <a:custGeom>
              <a:avLst/>
              <a:gdLst>
                <a:gd name="connsiteX0" fmla="*/ 1097757 w 1383507"/>
                <a:gd name="connsiteY0" fmla="*/ 595312 h 1488281"/>
                <a:gd name="connsiteX1" fmla="*/ 895350 w 1383507"/>
                <a:gd name="connsiteY1" fmla="*/ 819150 h 1488281"/>
                <a:gd name="connsiteX2" fmla="*/ 802482 w 1383507"/>
                <a:gd name="connsiteY2" fmla="*/ 914400 h 1488281"/>
                <a:gd name="connsiteX3" fmla="*/ 631032 w 1383507"/>
                <a:gd name="connsiteY3" fmla="*/ 1066800 h 1488281"/>
                <a:gd name="connsiteX4" fmla="*/ 492919 w 1383507"/>
                <a:gd name="connsiteY4" fmla="*/ 1171575 h 1488281"/>
                <a:gd name="connsiteX5" fmla="*/ 340519 w 1383507"/>
                <a:gd name="connsiteY5" fmla="*/ 1288256 h 1488281"/>
                <a:gd name="connsiteX6" fmla="*/ 164307 w 1383507"/>
                <a:gd name="connsiteY6" fmla="*/ 1407319 h 1488281"/>
                <a:gd name="connsiteX7" fmla="*/ 57150 w 1383507"/>
                <a:gd name="connsiteY7" fmla="*/ 1478756 h 1488281"/>
                <a:gd name="connsiteX8" fmla="*/ 35719 w 1383507"/>
                <a:gd name="connsiteY8" fmla="*/ 1488281 h 1488281"/>
                <a:gd name="connsiteX9" fmla="*/ 9525 w 1383507"/>
                <a:gd name="connsiteY9" fmla="*/ 1488281 h 1488281"/>
                <a:gd name="connsiteX10" fmla="*/ 0 w 1383507"/>
                <a:gd name="connsiteY10" fmla="*/ 1476375 h 1488281"/>
                <a:gd name="connsiteX11" fmla="*/ 2382 w 1383507"/>
                <a:gd name="connsiteY11" fmla="*/ 1459706 h 1488281"/>
                <a:gd name="connsiteX12" fmla="*/ 23813 w 1383507"/>
                <a:gd name="connsiteY12" fmla="*/ 1423987 h 1488281"/>
                <a:gd name="connsiteX13" fmla="*/ 119063 w 1383507"/>
                <a:gd name="connsiteY13" fmla="*/ 1333500 h 1488281"/>
                <a:gd name="connsiteX14" fmla="*/ 230982 w 1383507"/>
                <a:gd name="connsiteY14" fmla="*/ 1223962 h 1488281"/>
                <a:gd name="connsiteX15" fmla="*/ 350044 w 1383507"/>
                <a:gd name="connsiteY15" fmla="*/ 1109662 h 1488281"/>
                <a:gd name="connsiteX16" fmla="*/ 447675 w 1383507"/>
                <a:gd name="connsiteY16" fmla="*/ 1012031 h 1488281"/>
                <a:gd name="connsiteX17" fmla="*/ 557213 w 1383507"/>
                <a:gd name="connsiteY17" fmla="*/ 897731 h 1488281"/>
                <a:gd name="connsiteX18" fmla="*/ 683419 w 1383507"/>
                <a:gd name="connsiteY18" fmla="*/ 757237 h 1488281"/>
                <a:gd name="connsiteX19" fmla="*/ 754857 w 1383507"/>
                <a:gd name="connsiteY19" fmla="*/ 664369 h 1488281"/>
                <a:gd name="connsiteX20" fmla="*/ 835819 w 1383507"/>
                <a:gd name="connsiteY20" fmla="*/ 547687 h 1488281"/>
                <a:gd name="connsiteX21" fmla="*/ 933450 w 1383507"/>
                <a:gd name="connsiteY21" fmla="*/ 392906 h 1488281"/>
                <a:gd name="connsiteX22" fmla="*/ 1019175 w 1383507"/>
                <a:gd name="connsiteY22" fmla="*/ 257175 h 1488281"/>
                <a:gd name="connsiteX23" fmla="*/ 1028700 w 1383507"/>
                <a:gd name="connsiteY23" fmla="*/ 228600 h 1488281"/>
                <a:gd name="connsiteX24" fmla="*/ 1028700 w 1383507"/>
                <a:gd name="connsiteY24" fmla="*/ 190500 h 1488281"/>
                <a:gd name="connsiteX25" fmla="*/ 1021557 w 1383507"/>
                <a:gd name="connsiteY25" fmla="*/ 154781 h 1488281"/>
                <a:gd name="connsiteX26" fmla="*/ 997744 w 1383507"/>
                <a:gd name="connsiteY26" fmla="*/ 114300 h 1488281"/>
                <a:gd name="connsiteX27" fmla="*/ 959644 w 1383507"/>
                <a:gd name="connsiteY27" fmla="*/ 69056 h 1488281"/>
                <a:gd name="connsiteX28" fmla="*/ 950119 w 1383507"/>
                <a:gd name="connsiteY28" fmla="*/ 52387 h 1488281"/>
                <a:gd name="connsiteX29" fmla="*/ 942975 w 1383507"/>
                <a:gd name="connsiteY29" fmla="*/ 26194 h 1488281"/>
                <a:gd name="connsiteX30" fmla="*/ 947738 w 1383507"/>
                <a:gd name="connsiteY30" fmla="*/ 4762 h 1488281"/>
                <a:gd name="connsiteX31" fmla="*/ 962025 w 1383507"/>
                <a:gd name="connsiteY31" fmla="*/ 0 h 1488281"/>
                <a:gd name="connsiteX32" fmla="*/ 983457 w 1383507"/>
                <a:gd name="connsiteY32" fmla="*/ 7144 h 1488281"/>
                <a:gd name="connsiteX33" fmla="*/ 1040607 w 1383507"/>
                <a:gd name="connsiteY33" fmla="*/ 28575 h 1488281"/>
                <a:gd name="connsiteX34" fmla="*/ 1119188 w 1383507"/>
                <a:gd name="connsiteY34" fmla="*/ 59531 h 1488281"/>
                <a:gd name="connsiteX35" fmla="*/ 1188244 w 1383507"/>
                <a:gd name="connsiteY35" fmla="*/ 88106 h 1488281"/>
                <a:gd name="connsiteX36" fmla="*/ 1243013 w 1383507"/>
                <a:gd name="connsiteY36" fmla="*/ 119062 h 1488281"/>
                <a:gd name="connsiteX37" fmla="*/ 1316832 w 1383507"/>
                <a:gd name="connsiteY37" fmla="*/ 166687 h 1488281"/>
                <a:gd name="connsiteX38" fmla="*/ 1350169 w 1383507"/>
                <a:gd name="connsiteY38" fmla="*/ 200025 h 1488281"/>
                <a:gd name="connsiteX39" fmla="*/ 1371600 w 1383507"/>
                <a:gd name="connsiteY39" fmla="*/ 223837 h 1488281"/>
                <a:gd name="connsiteX40" fmla="*/ 1383507 w 1383507"/>
                <a:gd name="connsiteY40" fmla="*/ 252412 h 1488281"/>
                <a:gd name="connsiteX41" fmla="*/ 1378744 w 1383507"/>
                <a:gd name="connsiteY41" fmla="*/ 271462 h 1488281"/>
                <a:gd name="connsiteX42" fmla="*/ 1097757 w 1383507"/>
                <a:gd name="connsiteY42" fmla="*/ 595312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3507" h="1488281">
                  <a:moveTo>
                    <a:pt x="1097757" y="595312"/>
                  </a:moveTo>
                  <a:lnTo>
                    <a:pt x="895350" y="819150"/>
                  </a:lnTo>
                  <a:lnTo>
                    <a:pt x="802482" y="914400"/>
                  </a:lnTo>
                  <a:lnTo>
                    <a:pt x="631032" y="1066800"/>
                  </a:lnTo>
                  <a:lnTo>
                    <a:pt x="492919" y="1171575"/>
                  </a:lnTo>
                  <a:lnTo>
                    <a:pt x="340519" y="1288256"/>
                  </a:lnTo>
                  <a:lnTo>
                    <a:pt x="164307" y="1407319"/>
                  </a:lnTo>
                  <a:lnTo>
                    <a:pt x="57150" y="1478756"/>
                  </a:lnTo>
                  <a:lnTo>
                    <a:pt x="35719" y="1488281"/>
                  </a:lnTo>
                  <a:lnTo>
                    <a:pt x="9525" y="1488281"/>
                  </a:lnTo>
                  <a:lnTo>
                    <a:pt x="0" y="1476375"/>
                  </a:lnTo>
                  <a:lnTo>
                    <a:pt x="2382" y="1459706"/>
                  </a:lnTo>
                  <a:lnTo>
                    <a:pt x="23813" y="1423987"/>
                  </a:lnTo>
                  <a:lnTo>
                    <a:pt x="119063" y="1333500"/>
                  </a:lnTo>
                  <a:lnTo>
                    <a:pt x="230982" y="1223962"/>
                  </a:lnTo>
                  <a:lnTo>
                    <a:pt x="350044" y="1109662"/>
                  </a:lnTo>
                  <a:lnTo>
                    <a:pt x="447675" y="1012031"/>
                  </a:lnTo>
                  <a:lnTo>
                    <a:pt x="557213" y="897731"/>
                  </a:lnTo>
                  <a:lnTo>
                    <a:pt x="683419" y="757237"/>
                  </a:lnTo>
                  <a:lnTo>
                    <a:pt x="754857" y="664369"/>
                  </a:lnTo>
                  <a:lnTo>
                    <a:pt x="835819" y="547687"/>
                  </a:lnTo>
                  <a:lnTo>
                    <a:pt x="933450" y="392906"/>
                  </a:lnTo>
                  <a:lnTo>
                    <a:pt x="1019175" y="257175"/>
                  </a:lnTo>
                  <a:lnTo>
                    <a:pt x="1028700" y="228600"/>
                  </a:lnTo>
                  <a:lnTo>
                    <a:pt x="1028700" y="190500"/>
                  </a:lnTo>
                  <a:lnTo>
                    <a:pt x="1021557" y="154781"/>
                  </a:lnTo>
                  <a:lnTo>
                    <a:pt x="997744" y="114300"/>
                  </a:lnTo>
                  <a:lnTo>
                    <a:pt x="959644" y="69056"/>
                  </a:lnTo>
                  <a:lnTo>
                    <a:pt x="950119" y="52387"/>
                  </a:lnTo>
                  <a:lnTo>
                    <a:pt x="942975" y="26194"/>
                  </a:lnTo>
                  <a:lnTo>
                    <a:pt x="947738" y="4762"/>
                  </a:lnTo>
                  <a:lnTo>
                    <a:pt x="962025" y="0"/>
                  </a:lnTo>
                  <a:lnTo>
                    <a:pt x="983457" y="7144"/>
                  </a:lnTo>
                  <a:lnTo>
                    <a:pt x="1040607" y="28575"/>
                  </a:lnTo>
                  <a:lnTo>
                    <a:pt x="1119188" y="59531"/>
                  </a:lnTo>
                  <a:lnTo>
                    <a:pt x="1188244" y="88106"/>
                  </a:lnTo>
                  <a:lnTo>
                    <a:pt x="1243013" y="119062"/>
                  </a:lnTo>
                  <a:lnTo>
                    <a:pt x="1316832" y="166687"/>
                  </a:lnTo>
                  <a:lnTo>
                    <a:pt x="1350169" y="200025"/>
                  </a:lnTo>
                  <a:lnTo>
                    <a:pt x="1371600" y="223837"/>
                  </a:lnTo>
                  <a:lnTo>
                    <a:pt x="1383507" y="252412"/>
                  </a:lnTo>
                  <a:lnTo>
                    <a:pt x="1378744" y="271462"/>
                  </a:lnTo>
                  <a:lnTo>
                    <a:pt x="1097757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455662FC-42A6-44D2-9918-AADF1C62BE0C}"/>
                </a:ext>
              </a:extLst>
            </p:cNvPr>
            <p:cNvSpPr/>
            <p:nvPr/>
          </p:nvSpPr>
          <p:spPr>
            <a:xfrm rot="16200000">
              <a:off x="4995070" y="3047207"/>
              <a:ext cx="2008188" cy="276225"/>
            </a:xfrm>
            <a:custGeom>
              <a:avLst/>
              <a:gdLst>
                <a:gd name="connsiteX0" fmla="*/ 1026319 w 2007394"/>
                <a:gd name="connsiteY0" fmla="*/ 250031 h 276225"/>
                <a:gd name="connsiteX1" fmla="*/ 238125 w 2007394"/>
                <a:gd name="connsiteY1" fmla="*/ 252412 h 276225"/>
                <a:gd name="connsiteX2" fmla="*/ 114300 w 2007394"/>
                <a:gd name="connsiteY2" fmla="*/ 276225 h 276225"/>
                <a:gd name="connsiteX3" fmla="*/ 85725 w 2007394"/>
                <a:gd name="connsiteY3" fmla="*/ 257175 h 276225"/>
                <a:gd name="connsiteX4" fmla="*/ 54769 w 2007394"/>
                <a:gd name="connsiteY4" fmla="*/ 233362 h 276225"/>
                <a:gd name="connsiteX5" fmla="*/ 23812 w 2007394"/>
                <a:gd name="connsiteY5" fmla="*/ 197643 h 276225"/>
                <a:gd name="connsiteX6" fmla="*/ 9525 w 2007394"/>
                <a:gd name="connsiteY6" fmla="*/ 178593 h 276225"/>
                <a:gd name="connsiteX7" fmla="*/ 0 w 2007394"/>
                <a:gd name="connsiteY7" fmla="*/ 159543 h 276225"/>
                <a:gd name="connsiteX8" fmla="*/ 4762 w 2007394"/>
                <a:gd name="connsiteY8" fmla="*/ 140493 h 276225"/>
                <a:gd name="connsiteX9" fmla="*/ 26194 w 2007394"/>
                <a:gd name="connsiteY9" fmla="*/ 116681 h 276225"/>
                <a:gd name="connsiteX10" fmla="*/ 64294 w 2007394"/>
                <a:gd name="connsiteY10" fmla="*/ 95250 h 276225"/>
                <a:gd name="connsiteX11" fmla="*/ 152400 w 2007394"/>
                <a:gd name="connsiteY11" fmla="*/ 64293 h 276225"/>
                <a:gd name="connsiteX12" fmla="*/ 230981 w 2007394"/>
                <a:gd name="connsiteY12" fmla="*/ 42862 h 276225"/>
                <a:gd name="connsiteX13" fmla="*/ 290512 w 2007394"/>
                <a:gd name="connsiteY13" fmla="*/ 26193 h 276225"/>
                <a:gd name="connsiteX14" fmla="*/ 366712 w 2007394"/>
                <a:gd name="connsiteY14" fmla="*/ 9525 h 276225"/>
                <a:gd name="connsiteX15" fmla="*/ 400050 w 2007394"/>
                <a:gd name="connsiteY15" fmla="*/ 7143 h 276225"/>
                <a:gd name="connsiteX16" fmla="*/ 511969 w 2007394"/>
                <a:gd name="connsiteY16" fmla="*/ 4762 h 276225"/>
                <a:gd name="connsiteX17" fmla="*/ 523875 w 2007394"/>
                <a:gd name="connsiteY17" fmla="*/ 9525 h 276225"/>
                <a:gd name="connsiteX18" fmla="*/ 550069 w 2007394"/>
                <a:gd name="connsiteY18" fmla="*/ 19050 h 276225"/>
                <a:gd name="connsiteX19" fmla="*/ 581025 w 2007394"/>
                <a:gd name="connsiteY19" fmla="*/ 30956 h 276225"/>
                <a:gd name="connsiteX20" fmla="*/ 628650 w 2007394"/>
                <a:gd name="connsiteY20" fmla="*/ 40481 h 276225"/>
                <a:gd name="connsiteX21" fmla="*/ 692944 w 2007394"/>
                <a:gd name="connsiteY21" fmla="*/ 47625 h 276225"/>
                <a:gd name="connsiteX22" fmla="*/ 781050 w 2007394"/>
                <a:gd name="connsiteY22" fmla="*/ 50006 h 276225"/>
                <a:gd name="connsiteX23" fmla="*/ 1019175 w 2007394"/>
                <a:gd name="connsiteY23" fmla="*/ 50006 h 276225"/>
                <a:gd name="connsiteX24" fmla="*/ 1393031 w 2007394"/>
                <a:gd name="connsiteY24" fmla="*/ 50006 h 276225"/>
                <a:gd name="connsiteX25" fmla="*/ 1702594 w 2007394"/>
                <a:gd name="connsiteY25" fmla="*/ 50006 h 276225"/>
                <a:gd name="connsiteX26" fmla="*/ 1759744 w 2007394"/>
                <a:gd name="connsiteY26" fmla="*/ 50006 h 276225"/>
                <a:gd name="connsiteX27" fmla="*/ 1783556 w 2007394"/>
                <a:gd name="connsiteY27" fmla="*/ 45243 h 276225"/>
                <a:gd name="connsiteX28" fmla="*/ 1843087 w 2007394"/>
                <a:gd name="connsiteY28" fmla="*/ 0 h 276225"/>
                <a:gd name="connsiteX29" fmla="*/ 2007394 w 2007394"/>
                <a:gd name="connsiteY29" fmla="*/ 123825 h 276225"/>
                <a:gd name="connsiteX30" fmla="*/ 1871662 w 2007394"/>
                <a:gd name="connsiteY30" fmla="*/ 190500 h 276225"/>
                <a:gd name="connsiteX31" fmla="*/ 1752600 w 2007394"/>
                <a:gd name="connsiteY31" fmla="*/ 252412 h 276225"/>
                <a:gd name="connsiteX32" fmla="*/ 1333500 w 2007394"/>
                <a:gd name="connsiteY32" fmla="*/ 252412 h 276225"/>
                <a:gd name="connsiteX33" fmla="*/ 1026319 w 2007394"/>
                <a:gd name="connsiteY33" fmla="*/ 250031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7394" h="276225">
                  <a:moveTo>
                    <a:pt x="1026319" y="250031"/>
                  </a:moveTo>
                  <a:lnTo>
                    <a:pt x="238125" y="252412"/>
                  </a:lnTo>
                  <a:lnTo>
                    <a:pt x="114300" y="276225"/>
                  </a:lnTo>
                  <a:lnTo>
                    <a:pt x="85725" y="257175"/>
                  </a:lnTo>
                  <a:lnTo>
                    <a:pt x="54769" y="233362"/>
                  </a:lnTo>
                  <a:lnTo>
                    <a:pt x="23812" y="197643"/>
                  </a:lnTo>
                  <a:lnTo>
                    <a:pt x="9525" y="178593"/>
                  </a:lnTo>
                  <a:lnTo>
                    <a:pt x="0" y="159543"/>
                  </a:lnTo>
                  <a:lnTo>
                    <a:pt x="4762" y="140493"/>
                  </a:lnTo>
                  <a:lnTo>
                    <a:pt x="26194" y="116681"/>
                  </a:lnTo>
                  <a:lnTo>
                    <a:pt x="64294" y="95250"/>
                  </a:lnTo>
                  <a:lnTo>
                    <a:pt x="152400" y="64293"/>
                  </a:lnTo>
                  <a:lnTo>
                    <a:pt x="230981" y="42862"/>
                  </a:lnTo>
                  <a:lnTo>
                    <a:pt x="290512" y="26193"/>
                  </a:lnTo>
                  <a:lnTo>
                    <a:pt x="366712" y="9525"/>
                  </a:lnTo>
                  <a:lnTo>
                    <a:pt x="400050" y="7143"/>
                  </a:lnTo>
                  <a:lnTo>
                    <a:pt x="511969" y="4762"/>
                  </a:lnTo>
                  <a:lnTo>
                    <a:pt x="523875" y="9525"/>
                  </a:lnTo>
                  <a:lnTo>
                    <a:pt x="550069" y="19050"/>
                  </a:lnTo>
                  <a:lnTo>
                    <a:pt x="581025" y="30956"/>
                  </a:lnTo>
                  <a:lnTo>
                    <a:pt x="628650" y="40481"/>
                  </a:lnTo>
                  <a:lnTo>
                    <a:pt x="692944" y="47625"/>
                  </a:lnTo>
                  <a:lnTo>
                    <a:pt x="781050" y="50006"/>
                  </a:lnTo>
                  <a:lnTo>
                    <a:pt x="1019175" y="50006"/>
                  </a:lnTo>
                  <a:lnTo>
                    <a:pt x="1393031" y="50006"/>
                  </a:lnTo>
                  <a:lnTo>
                    <a:pt x="1702594" y="50006"/>
                  </a:lnTo>
                  <a:lnTo>
                    <a:pt x="1759744" y="50006"/>
                  </a:lnTo>
                  <a:lnTo>
                    <a:pt x="1783556" y="45243"/>
                  </a:lnTo>
                  <a:lnTo>
                    <a:pt x="1843087" y="0"/>
                  </a:lnTo>
                  <a:lnTo>
                    <a:pt x="2007394" y="123825"/>
                  </a:lnTo>
                  <a:lnTo>
                    <a:pt x="1871662" y="190500"/>
                  </a:lnTo>
                  <a:lnTo>
                    <a:pt x="1752600" y="252412"/>
                  </a:lnTo>
                  <a:lnTo>
                    <a:pt x="1333500" y="252412"/>
                  </a:lnTo>
                  <a:lnTo>
                    <a:pt x="1026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02F749A7-6EC2-48A0-BEB5-CFED7C9CD364}"/>
                </a:ext>
              </a:extLst>
            </p:cNvPr>
            <p:cNvSpPr/>
            <p:nvPr/>
          </p:nvSpPr>
          <p:spPr>
            <a:xfrm>
              <a:off x="6815140" y="1514476"/>
              <a:ext cx="593725" cy="741363"/>
            </a:xfrm>
            <a:custGeom>
              <a:avLst/>
              <a:gdLst>
                <a:gd name="connsiteX0" fmla="*/ 314325 w 592931"/>
                <a:gd name="connsiteY0" fmla="*/ 485775 h 740569"/>
                <a:gd name="connsiteX1" fmla="*/ 130968 w 592931"/>
                <a:gd name="connsiteY1" fmla="*/ 719138 h 740569"/>
                <a:gd name="connsiteX2" fmla="*/ 0 w 592931"/>
                <a:gd name="connsiteY2" fmla="*/ 740569 h 740569"/>
                <a:gd name="connsiteX3" fmla="*/ 95250 w 592931"/>
                <a:gd name="connsiteY3" fmla="*/ 504825 h 740569"/>
                <a:gd name="connsiteX4" fmla="*/ 178593 w 592931"/>
                <a:gd name="connsiteY4" fmla="*/ 307181 h 740569"/>
                <a:gd name="connsiteX5" fmla="*/ 211931 w 592931"/>
                <a:gd name="connsiteY5" fmla="*/ 226219 h 740569"/>
                <a:gd name="connsiteX6" fmla="*/ 216693 w 592931"/>
                <a:gd name="connsiteY6" fmla="*/ 200025 h 740569"/>
                <a:gd name="connsiteX7" fmla="*/ 214312 w 592931"/>
                <a:gd name="connsiteY7" fmla="*/ 169069 h 740569"/>
                <a:gd name="connsiteX8" fmla="*/ 202406 w 592931"/>
                <a:gd name="connsiteY8" fmla="*/ 135731 h 740569"/>
                <a:gd name="connsiteX9" fmla="*/ 171450 w 592931"/>
                <a:gd name="connsiteY9" fmla="*/ 95250 h 740569"/>
                <a:gd name="connsiteX10" fmla="*/ 147637 w 592931"/>
                <a:gd name="connsiteY10" fmla="*/ 71438 h 740569"/>
                <a:gd name="connsiteX11" fmla="*/ 138112 w 592931"/>
                <a:gd name="connsiteY11" fmla="*/ 54769 h 740569"/>
                <a:gd name="connsiteX12" fmla="*/ 133350 w 592931"/>
                <a:gd name="connsiteY12" fmla="*/ 42863 h 740569"/>
                <a:gd name="connsiteX13" fmla="*/ 128587 w 592931"/>
                <a:gd name="connsiteY13" fmla="*/ 19050 h 740569"/>
                <a:gd name="connsiteX14" fmla="*/ 130968 w 592931"/>
                <a:gd name="connsiteY14" fmla="*/ 4763 h 740569"/>
                <a:gd name="connsiteX15" fmla="*/ 140493 w 592931"/>
                <a:gd name="connsiteY15" fmla="*/ 0 h 740569"/>
                <a:gd name="connsiteX16" fmla="*/ 152400 w 592931"/>
                <a:gd name="connsiteY16" fmla="*/ 0 h 740569"/>
                <a:gd name="connsiteX17" fmla="*/ 178593 w 592931"/>
                <a:gd name="connsiteY17" fmla="*/ 9525 h 740569"/>
                <a:gd name="connsiteX18" fmla="*/ 219075 w 592931"/>
                <a:gd name="connsiteY18" fmla="*/ 23813 h 740569"/>
                <a:gd name="connsiteX19" fmla="*/ 304800 w 592931"/>
                <a:gd name="connsiteY19" fmla="*/ 45244 h 740569"/>
                <a:gd name="connsiteX20" fmla="*/ 371475 w 592931"/>
                <a:gd name="connsiteY20" fmla="*/ 66675 h 740569"/>
                <a:gd name="connsiteX21" fmla="*/ 426243 w 592931"/>
                <a:gd name="connsiteY21" fmla="*/ 83344 h 740569"/>
                <a:gd name="connsiteX22" fmla="*/ 478631 w 592931"/>
                <a:gd name="connsiteY22" fmla="*/ 102394 h 740569"/>
                <a:gd name="connsiteX23" fmla="*/ 511968 w 592931"/>
                <a:gd name="connsiteY23" fmla="*/ 116681 h 740569"/>
                <a:gd name="connsiteX24" fmla="*/ 542925 w 592931"/>
                <a:gd name="connsiteY24" fmla="*/ 135731 h 740569"/>
                <a:gd name="connsiteX25" fmla="*/ 564356 w 592931"/>
                <a:gd name="connsiteY25" fmla="*/ 157163 h 740569"/>
                <a:gd name="connsiteX26" fmla="*/ 581025 w 592931"/>
                <a:gd name="connsiteY26" fmla="*/ 183356 h 740569"/>
                <a:gd name="connsiteX27" fmla="*/ 592931 w 592931"/>
                <a:gd name="connsiteY27" fmla="*/ 219075 h 740569"/>
                <a:gd name="connsiteX28" fmla="*/ 592931 w 592931"/>
                <a:gd name="connsiteY28" fmla="*/ 235744 h 740569"/>
                <a:gd name="connsiteX29" fmla="*/ 578643 w 592931"/>
                <a:gd name="connsiteY29" fmla="*/ 250031 h 740569"/>
                <a:gd name="connsiteX30" fmla="*/ 528637 w 592931"/>
                <a:gd name="connsiteY30" fmla="*/ 276225 h 740569"/>
                <a:gd name="connsiteX31" fmla="*/ 464343 w 592931"/>
                <a:gd name="connsiteY31" fmla="*/ 297656 h 740569"/>
                <a:gd name="connsiteX32" fmla="*/ 426243 w 592931"/>
                <a:gd name="connsiteY32" fmla="*/ 309563 h 740569"/>
                <a:gd name="connsiteX33" fmla="*/ 314325 w 592931"/>
                <a:gd name="connsiteY33" fmla="*/ 485775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2931" h="740569">
                  <a:moveTo>
                    <a:pt x="314325" y="485775"/>
                  </a:moveTo>
                  <a:lnTo>
                    <a:pt x="130968" y="719138"/>
                  </a:lnTo>
                  <a:lnTo>
                    <a:pt x="0" y="740569"/>
                  </a:lnTo>
                  <a:lnTo>
                    <a:pt x="95250" y="504825"/>
                  </a:lnTo>
                  <a:lnTo>
                    <a:pt x="178593" y="307181"/>
                  </a:lnTo>
                  <a:lnTo>
                    <a:pt x="211931" y="226219"/>
                  </a:lnTo>
                  <a:lnTo>
                    <a:pt x="216693" y="200025"/>
                  </a:lnTo>
                  <a:lnTo>
                    <a:pt x="214312" y="169069"/>
                  </a:lnTo>
                  <a:lnTo>
                    <a:pt x="202406" y="135731"/>
                  </a:lnTo>
                  <a:lnTo>
                    <a:pt x="171450" y="95250"/>
                  </a:lnTo>
                  <a:lnTo>
                    <a:pt x="147637" y="71438"/>
                  </a:lnTo>
                  <a:lnTo>
                    <a:pt x="138112" y="54769"/>
                  </a:lnTo>
                  <a:lnTo>
                    <a:pt x="133350" y="42863"/>
                  </a:lnTo>
                  <a:lnTo>
                    <a:pt x="128587" y="19050"/>
                  </a:lnTo>
                  <a:lnTo>
                    <a:pt x="130968" y="4763"/>
                  </a:lnTo>
                  <a:lnTo>
                    <a:pt x="140493" y="0"/>
                  </a:lnTo>
                  <a:lnTo>
                    <a:pt x="152400" y="0"/>
                  </a:lnTo>
                  <a:lnTo>
                    <a:pt x="178593" y="9525"/>
                  </a:lnTo>
                  <a:lnTo>
                    <a:pt x="219075" y="23813"/>
                  </a:lnTo>
                  <a:lnTo>
                    <a:pt x="304800" y="45244"/>
                  </a:lnTo>
                  <a:lnTo>
                    <a:pt x="371475" y="66675"/>
                  </a:lnTo>
                  <a:lnTo>
                    <a:pt x="426243" y="83344"/>
                  </a:lnTo>
                  <a:lnTo>
                    <a:pt x="478631" y="102394"/>
                  </a:lnTo>
                  <a:lnTo>
                    <a:pt x="511968" y="116681"/>
                  </a:lnTo>
                  <a:lnTo>
                    <a:pt x="542925" y="135731"/>
                  </a:lnTo>
                  <a:lnTo>
                    <a:pt x="564356" y="157163"/>
                  </a:lnTo>
                  <a:lnTo>
                    <a:pt x="581025" y="183356"/>
                  </a:lnTo>
                  <a:lnTo>
                    <a:pt x="592931" y="219075"/>
                  </a:lnTo>
                  <a:lnTo>
                    <a:pt x="592931" y="235744"/>
                  </a:lnTo>
                  <a:lnTo>
                    <a:pt x="578643" y="250031"/>
                  </a:lnTo>
                  <a:lnTo>
                    <a:pt x="528637" y="276225"/>
                  </a:lnTo>
                  <a:lnTo>
                    <a:pt x="464343" y="297656"/>
                  </a:lnTo>
                  <a:lnTo>
                    <a:pt x="426243" y="309563"/>
                  </a:lnTo>
                  <a:lnTo>
                    <a:pt x="31432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899F4AF5-158E-4EF6-AAB0-F54C7D6B37EB}"/>
                </a:ext>
              </a:extLst>
            </p:cNvPr>
            <p:cNvSpPr/>
            <p:nvPr/>
          </p:nvSpPr>
          <p:spPr>
            <a:xfrm>
              <a:off x="5972177" y="1976438"/>
              <a:ext cx="2098675" cy="482600"/>
            </a:xfrm>
            <a:custGeom>
              <a:avLst/>
              <a:gdLst>
                <a:gd name="connsiteX0" fmla="*/ 492919 w 2097881"/>
                <a:gd name="connsiteY0" fmla="*/ 426243 h 483393"/>
                <a:gd name="connsiteX1" fmla="*/ 47625 w 2097881"/>
                <a:gd name="connsiteY1" fmla="*/ 483393 h 483393"/>
                <a:gd name="connsiteX2" fmla="*/ 0 w 2097881"/>
                <a:gd name="connsiteY2" fmla="*/ 328612 h 483393"/>
                <a:gd name="connsiteX3" fmla="*/ 333375 w 2097881"/>
                <a:gd name="connsiteY3" fmla="*/ 283368 h 483393"/>
                <a:gd name="connsiteX4" fmla="*/ 709613 w 2097881"/>
                <a:gd name="connsiteY4" fmla="*/ 230981 h 483393"/>
                <a:gd name="connsiteX5" fmla="*/ 897731 w 2097881"/>
                <a:gd name="connsiteY5" fmla="*/ 200025 h 483393"/>
                <a:gd name="connsiteX6" fmla="*/ 1019175 w 2097881"/>
                <a:gd name="connsiteY6" fmla="*/ 185737 h 483393"/>
                <a:gd name="connsiteX7" fmla="*/ 1314450 w 2097881"/>
                <a:gd name="connsiteY7" fmla="*/ 130968 h 483393"/>
                <a:gd name="connsiteX8" fmla="*/ 1524000 w 2097881"/>
                <a:gd name="connsiteY8" fmla="*/ 73818 h 483393"/>
                <a:gd name="connsiteX9" fmla="*/ 1585913 w 2097881"/>
                <a:gd name="connsiteY9" fmla="*/ 47625 h 483393"/>
                <a:gd name="connsiteX10" fmla="*/ 1643063 w 2097881"/>
                <a:gd name="connsiteY10" fmla="*/ 21431 h 483393"/>
                <a:gd name="connsiteX11" fmla="*/ 1690688 w 2097881"/>
                <a:gd name="connsiteY11" fmla="*/ 7143 h 483393"/>
                <a:gd name="connsiteX12" fmla="*/ 1752600 w 2097881"/>
                <a:gd name="connsiteY12" fmla="*/ 0 h 483393"/>
                <a:gd name="connsiteX13" fmla="*/ 1802606 w 2097881"/>
                <a:gd name="connsiteY13" fmla="*/ 7143 h 483393"/>
                <a:gd name="connsiteX14" fmla="*/ 1888331 w 2097881"/>
                <a:gd name="connsiteY14" fmla="*/ 28575 h 483393"/>
                <a:gd name="connsiteX15" fmla="*/ 1985963 w 2097881"/>
                <a:gd name="connsiteY15" fmla="*/ 64293 h 483393"/>
                <a:gd name="connsiteX16" fmla="*/ 2043113 w 2097881"/>
                <a:gd name="connsiteY16" fmla="*/ 85725 h 483393"/>
                <a:gd name="connsiteX17" fmla="*/ 2074069 w 2097881"/>
                <a:gd name="connsiteY17" fmla="*/ 100012 h 483393"/>
                <a:gd name="connsiteX18" fmla="*/ 2085975 w 2097881"/>
                <a:gd name="connsiteY18" fmla="*/ 107156 h 483393"/>
                <a:gd name="connsiteX19" fmla="*/ 2095500 w 2097881"/>
                <a:gd name="connsiteY19" fmla="*/ 119062 h 483393"/>
                <a:gd name="connsiteX20" fmla="*/ 2097881 w 2097881"/>
                <a:gd name="connsiteY20" fmla="*/ 133350 h 483393"/>
                <a:gd name="connsiteX21" fmla="*/ 2090738 w 2097881"/>
                <a:gd name="connsiteY21" fmla="*/ 157162 h 483393"/>
                <a:gd name="connsiteX22" fmla="*/ 2069306 w 2097881"/>
                <a:gd name="connsiteY22" fmla="*/ 185737 h 483393"/>
                <a:gd name="connsiteX23" fmla="*/ 2047875 w 2097881"/>
                <a:gd name="connsiteY23" fmla="*/ 204787 h 483393"/>
                <a:gd name="connsiteX24" fmla="*/ 2021681 w 2097881"/>
                <a:gd name="connsiteY24" fmla="*/ 221456 h 483393"/>
                <a:gd name="connsiteX25" fmla="*/ 1840706 w 2097881"/>
                <a:gd name="connsiteY25" fmla="*/ 238125 h 483393"/>
                <a:gd name="connsiteX26" fmla="*/ 1588294 w 2097881"/>
                <a:gd name="connsiteY26" fmla="*/ 271462 h 483393"/>
                <a:gd name="connsiteX27" fmla="*/ 1321594 w 2097881"/>
                <a:gd name="connsiteY27" fmla="*/ 311943 h 483393"/>
                <a:gd name="connsiteX28" fmla="*/ 1157288 w 2097881"/>
                <a:gd name="connsiteY28" fmla="*/ 340518 h 483393"/>
                <a:gd name="connsiteX29" fmla="*/ 895350 w 2097881"/>
                <a:gd name="connsiteY29" fmla="*/ 376237 h 483393"/>
                <a:gd name="connsiteX30" fmla="*/ 492919 w 2097881"/>
                <a:gd name="connsiteY30" fmla="*/ 426243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881" h="483393">
                  <a:moveTo>
                    <a:pt x="492919" y="426243"/>
                  </a:moveTo>
                  <a:lnTo>
                    <a:pt x="47625" y="483393"/>
                  </a:lnTo>
                  <a:lnTo>
                    <a:pt x="0" y="328612"/>
                  </a:lnTo>
                  <a:lnTo>
                    <a:pt x="333375" y="283368"/>
                  </a:lnTo>
                  <a:lnTo>
                    <a:pt x="709613" y="230981"/>
                  </a:lnTo>
                  <a:lnTo>
                    <a:pt x="897731" y="200025"/>
                  </a:lnTo>
                  <a:lnTo>
                    <a:pt x="1019175" y="185737"/>
                  </a:lnTo>
                  <a:lnTo>
                    <a:pt x="1314450" y="130968"/>
                  </a:lnTo>
                  <a:lnTo>
                    <a:pt x="1524000" y="73818"/>
                  </a:lnTo>
                  <a:lnTo>
                    <a:pt x="1585913" y="47625"/>
                  </a:lnTo>
                  <a:lnTo>
                    <a:pt x="1643063" y="21431"/>
                  </a:lnTo>
                  <a:lnTo>
                    <a:pt x="1690688" y="7143"/>
                  </a:lnTo>
                  <a:lnTo>
                    <a:pt x="1752600" y="0"/>
                  </a:lnTo>
                  <a:lnTo>
                    <a:pt x="1802606" y="7143"/>
                  </a:lnTo>
                  <a:lnTo>
                    <a:pt x="1888331" y="28575"/>
                  </a:lnTo>
                  <a:lnTo>
                    <a:pt x="1985963" y="64293"/>
                  </a:lnTo>
                  <a:lnTo>
                    <a:pt x="2043113" y="85725"/>
                  </a:lnTo>
                  <a:lnTo>
                    <a:pt x="2074069" y="100012"/>
                  </a:lnTo>
                  <a:lnTo>
                    <a:pt x="2085975" y="107156"/>
                  </a:lnTo>
                  <a:lnTo>
                    <a:pt x="2095500" y="119062"/>
                  </a:lnTo>
                  <a:lnTo>
                    <a:pt x="2097881" y="133350"/>
                  </a:lnTo>
                  <a:lnTo>
                    <a:pt x="2090738" y="157162"/>
                  </a:lnTo>
                  <a:lnTo>
                    <a:pt x="2069306" y="185737"/>
                  </a:lnTo>
                  <a:lnTo>
                    <a:pt x="2047875" y="204787"/>
                  </a:lnTo>
                  <a:lnTo>
                    <a:pt x="2021681" y="221456"/>
                  </a:lnTo>
                  <a:lnTo>
                    <a:pt x="1840706" y="238125"/>
                  </a:lnTo>
                  <a:lnTo>
                    <a:pt x="1588294" y="271462"/>
                  </a:lnTo>
                  <a:lnTo>
                    <a:pt x="1321594" y="311943"/>
                  </a:lnTo>
                  <a:lnTo>
                    <a:pt x="1157288" y="340518"/>
                  </a:lnTo>
                  <a:lnTo>
                    <a:pt x="895350" y="376237"/>
                  </a:lnTo>
                  <a:lnTo>
                    <a:pt x="492919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4">
              <a:extLst>
                <a:ext uri="{FF2B5EF4-FFF2-40B4-BE49-F238E27FC236}">
                  <a16:creationId xmlns:a16="http://schemas.microsoft.com/office/drawing/2014/main" id="{353FE134-E6EB-4CC7-B772-065704D26AD9}"/>
                </a:ext>
              </a:extLst>
            </p:cNvPr>
            <p:cNvSpPr/>
            <p:nvPr/>
          </p:nvSpPr>
          <p:spPr>
            <a:xfrm rot="16200000">
              <a:off x="6153945" y="2905919"/>
              <a:ext cx="1655762" cy="387350"/>
            </a:xfrm>
            <a:custGeom>
              <a:avLst/>
              <a:gdLst>
                <a:gd name="connsiteX0" fmla="*/ 892969 w 1654969"/>
                <a:gd name="connsiteY0" fmla="*/ 326231 h 388144"/>
                <a:gd name="connsiteX1" fmla="*/ 642938 w 1654969"/>
                <a:gd name="connsiteY1" fmla="*/ 328612 h 388144"/>
                <a:gd name="connsiteX2" fmla="*/ 19050 w 1654969"/>
                <a:gd name="connsiteY2" fmla="*/ 328612 h 388144"/>
                <a:gd name="connsiteX3" fmla="*/ 0 w 1654969"/>
                <a:gd name="connsiteY3" fmla="*/ 85725 h 388144"/>
                <a:gd name="connsiteX4" fmla="*/ 554832 w 1654969"/>
                <a:gd name="connsiteY4" fmla="*/ 83344 h 388144"/>
                <a:gd name="connsiteX5" fmla="*/ 657225 w 1654969"/>
                <a:gd name="connsiteY5" fmla="*/ 83344 h 388144"/>
                <a:gd name="connsiteX6" fmla="*/ 1035844 w 1654969"/>
                <a:gd name="connsiteY6" fmla="*/ 83344 h 388144"/>
                <a:gd name="connsiteX7" fmla="*/ 1171575 w 1654969"/>
                <a:gd name="connsiteY7" fmla="*/ 83344 h 388144"/>
                <a:gd name="connsiteX8" fmla="*/ 1488282 w 1654969"/>
                <a:gd name="connsiteY8" fmla="*/ 80962 h 388144"/>
                <a:gd name="connsiteX9" fmla="*/ 1512094 w 1654969"/>
                <a:gd name="connsiteY9" fmla="*/ 78581 h 388144"/>
                <a:gd name="connsiteX10" fmla="*/ 1538288 w 1654969"/>
                <a:gd name="connsiteY10" fmla="*/ 69056 h 388144"/>
                <a:gd name="connsiteX11" fmla="*/ 1612107 w 1654969"/>
                <a:gd name="connsiteY11" fmla="*/ 0 h 388144"/>
                <a:gd name="connsiteX12" fmla="*/ 1654969 w 1654969"/>
                <a:gd name="connsiteY12" fmla="*/ 361950 h 388144"/>
                <a:gd name="connsiteX13" fmla="*/ 1585913 w 1654969"/>
                <a:gd name="connsiteY13" fmla="*/ 383381 h 388144"/>
                <a:gd name="connsiteX14" fmla="*/ 1562100 w 1654969"/>
                <a:gd name="connsiteY14" fmla="*/ 388144 h 388144"/>
                <a:gd name="connsiteX15" fmla="*/ 1521619 w 1654969"/>
                <a:gd name="connsiteY15" fmla="*/ 378619 h 388144"/>
                <a:gd name="connsiteX16" fmla="*/ 1485900 w 1654969"/>
                <a:gd name="connsiteY16" fmla="*/ 366712 h 388144"/>
                <a:gd name="connsiteX17" fmla="*/ 1447800 w 1654969"/>
                <a:gd name="connsiteY17" fmla="*/ 354806 h 388144"/>
                <a:gd name="connsiteX18" fmla="*/ 1407319 w 1654969"/>
                <a:gd name="connsiteY18" fmla="*/ 345281 h 388144"/>
                <a:gd name="connsiteX19" fmla="*/ 1362075 w 1654969"/>
                <a:gd name="connsiteY19" fmla="*/ 338137 h 388144"/>
                <a:gd name="connsiteX20" fmla="*/ 1312069 w 1654969"/>
                <a:gd name="connsiteY20" fmla="*/ 333375 h 388144"/>
                <a:gd name="connsiteX21" fmla="*/ 1207294 w 1654969"/>
                <a:gd name="connsiteY21" fmla="*/ 333375 h 388144"/>
                <a:gd name="connsiteX22" fmla="*/ 1100138 w 1654969"/>
                <a:gd name="connsiteY22" fmla="*/ 328612 h 388144"/>
                <a:gd name="connsiteX23" fmla="*/ 892969 w 1654969"/>
                <a:gd name="connsiteY23" fmla="*/ 3262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4969" h="388144">
                  <a:moveTo>
                    <a:pt x="892969" y="326231"/>
                  </a:moveTo>
                  <a:lnTo>
                    <a:pt x="642938" y="328612"/>
                  </a:lnTo>
                  <a:lnTo>
                    <a:pt x="19050" y="328612"/>
                  </a:lnTo>
                  <a:lnTo>
                    <a:pt x="0" y="85725"/>
                  </a:lnTo>
                  <a:lnTo>
                    <a:pt x="554832" y="83344"/>
                  </a:lnTo>
                  <a:lnTo>
                    <a:pt x="657225" y="83344"/>
                  </a:lnTo>
                  <a:lnTo>
                    <a:pt x="1035844" y="83344"/>
                  </a:lnTo>
                  <a:lnTo>
                    <a:pt x="1171575" y="83344"/>
                  </a:lnTo>
                  <a:lnTo>
                    <a:pt x="1488282" y="80962"/>
                  </a:lnTo>
                  <a:lnTo>
                    <a:pt x="1512094" y="78581"/>
                  </a:lnTo>
                  <a:lnTo>
                    <a:pt x="1538288" y="69056"/>
                  </a:lnTo>
                  <a:lnTo>
                    <a:pt x="1612107" y="0"/>
                  </a:lnTo>
                  <a:lnTo>
                    <a:pt x="1654969" y="361950"/>
                  </a:lnTo>
                  <a:lnTo>
                    <a:pt x="1585913" y="383381"/>
                  </a:lnTo>
                  <a:lnTo>
                    <a:pt x="1562100" y="388144"/>
                  </a:lnTo>
                  <a:lnTo>
                    <a:pt x="1521619" y="378619"/>
                  </a:lnTo>
                  <a:lnTo>
                    <a:pt x="1485900" y="366712"/>
                  </a:lnTo>
                  <a:lnTo>
                    <a:pt x="1447800" y="354806"/>
                  </a:lnTo>
                  <a:lnTo>
                    <a:pt x="1407319" y="345281"/>
                  </a:lnTo>
                  <a:lnTo>
                    <a:pt x="1362075" y="338137"/>
                  </a:lnTo>
                  <a:lnTo>
                    <a:pt x="1312069" y="333375"/>
                  </a:lnTo>
                  <a:lnTo>
                    <a:pt x="1207294" y="333375"/>
                  </a:lnTo>
                  <a:lnTo>
                    <a:pt x="1100138" y="328612"/>
                  </a:lnTo>
                  <a:lnTo>
                    <a:pt x="892969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648F1BAF-F749-46C8-9A45-9032B749AEE8}"/>
                </a:ext>
              </a:extLst>
            </p:cNvPr>
            <p:cNvSpPr/>
            <p:nvPr/>
          </p:nvSpPr>
          <p:spPr>
            <a:xfrm>
              <a:off x="6018215" y="2560639"/>
              <a:ext cx="2028825" cy="434975"/>
            </a:xfrm>
            <a:custGeom>
              <a:avLst/>
              <a:gdLst>
                <a:gd name="connsiteX0" fmla="*/ 576262 w 2028825"/>
                <a:gd name="connsiteY0" fmla="*/ 369094 h 435769"/>
                <a:gd name="connsiteX1" fmla="*/ 14287 w 2028825"/>
                <a:gd name="connsiteY1" fmla="*/ 435769 h 435769"/>
                <a:gd name="connsiteX2" fmla="*/ 0 w 2028825"/>
                <a:gd name="connsiteY2" fmla="*/ 276225 h 435769"/>
                <a:gd name="connsiteX3" fmla="*/ 321469 w 2028825"/>
                <a:gd name="connsiteY3" fmla="*/ 240506 h 435769"/>
                <a:gd name="connsiteX4" fmla="*/ 683419 w 2028825"/>
                <a:gd name="connsiteY4" fmla="*/ 197644 h 435769"/>
                <a:gd name="connsiteX5" fmla="*/ 881062 w 2028825"/>
                <a:gd name="connsiteY5" fmla="*/ 173831 h 435769"/>
                <a:gd name="connsiteX6" fmla="*/ 1062037 w 2028825"/>
                <a:gd name="connsiteY6" fmla="*/ 140494 h 435769"/>
                <a:gd name="connsiteX7" fmla="*/ 1197769 w 2028825"/>
                <a:gd name="connsiteY7" fmla="*/ 119062 h 435769"/>
                <a:gd name="connsiteX8" fmla="*/ 1390650 w 2028825"/>
                <a:gd name="connsiteY8" fmla="*/ 90487 h 435769"/>
                <a:gd name="connsiteX9" fmla="*/ 1552575 w 2028825"/>
                <a:gd name="connsiteY9" fmla="*/ 71437 h 435769"/>
                <a:gd name="connsiteX10" fmla="*/ 1604962 w 2028825"/>
                <a:gd name="connsiteY10" fmla="*/ 59531 h 435769"/>
                <a:gd name="connsiteX11" fmla="*/ 1671637 w 2028825"/>
                <a:gd name="connsiteY11" fmla="*/ 40481 h 435769"/>
                <a:gd name="connsiteX12" fmla="*/ 1724025 w 2028825"/>
                <a:gd name="connsiteY12" fmla="*/ 21431 h 435769"/>
                <a:gd name="connsiteX13" fmla="*/ 1764506 w 2028825"/>
                <a:gd name="connsiteY13" fmla="*/ 0 h 435769"/>
                <a:gd name="connsiteX14" fmla="*/ 1788319 w 2028825"/>
                <a:gd name="connsiteY14" fmla="*/ 0 h 435769"/>
                <a:gd name="connsiteX15" fmla="*/ 1826419 w 2028825"/>
                <a:gd name="connsiteY15" fmla="*/ 4762 h 435769"/>
                <a:gd name="connsiteX16" fmla="*/ 1881187 w 2028825"/>
                <a:gd name="connsiteY16" fmla="*/ 26194 h 435769"/>
                <a:gd name="connsiteX17" fmla="*/ 1945481 w 2028825"/>
                <a:gd name="connsiteY17" fmla="*/ 57150 h 435769"/>
                <a:gd name="connsiteX18" fmla="*/ 1993106 w 2028825"/>
                <a:gd name="connsiteY18" fmla="*/ 88106 h 435769"/>
                <a:gd name="connsiteX19" fmla="*/ 2014537 w 2028825"/>
                <a:gd name="connsiteY19" fmla="*/ 104775 h 435769"/>
                <a:gd name="connsiteX20" fmla="*/ 2026444 w 2028825"/>
                <a:gd name="connsiteY20" fmla="*/ 121444 h 435769"/>
                <a:gd name="connsiteX21" fmla="*/ 2028825 w 2028825"/>
                <a:gd name="connsiteY21" fmla="*/ 138112 h 435769"/>
                <a:gd name="connsiteX22" fmla="*/ 2024062 w 2028825"/>
                <a:gd name="connsiteY22" fmla="*/ 157162 h 435769"/>
                <a:gd name="connsiteX23" fmla="*/ 2009775 w 2028825"/>
                <a:gd name="connsiteY23" fmla="*/ 176212 h 435769"/>
                <a:gd name="connsiteX24" fmla="*/ 1981200 w 2028825"/>
                <a:gd name="connsiteY24" fmla="*/ 195262 h 435769"/>
                <a:gd name="connsiteX25" fmla="*/ 1945481 w 2028825"/>
                <a:gd name="connsiteY25" fmla="*/ 209550 h 435769"/>
                <a:gd name="connsiteX26" fmla="*/ 1895475 w 2028825"/>
                <a:gd name="connsiteY26" fmla="*/ 221456 h 435769"/>
                <a:gd name="connsiteX27" fmla="*/ 1835944 w 2028825"/>
                <a:gd name="connsiteY27" fmla="*/ 228600 h 435769"/>
                <a:gd name="connsiteX28" fmla="*/ 1626394 w 2028825"/>
                <a:gd name="connsiteY28" fmla="*/ 245269 h 435769"/>
                <a:gd name="connsiteX29" fmla="*/ 1250156 w 2028825"/>
                <a:gd name="connsiteY29" fmla="*/ 278606 h 435769"/>
                <a:gd name="connsiteX30" fmla="*/ 1066800 w 2028825"/>
                <a:gd name="connsiteY30" fmla="*/ 295275 h 435769"/>
                <a:gd name="connsiteX31" fmla="*/ 878681 w 2028825"/>
                <a:gd name="connsiteY31" fmla="*/ 333375 h 435769"/>
                <a:gd name="connsiteX32" fmla="*/ 576262 w 2028825"/>
                <a:gd name="connsiteY32" fmla="*/ 3690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28825" h="435769">
                  <a:moveTo>
                    <a:pt x="576262" y="369094"/>
                  </a:moveTo>
                  <a:lnTo>
                    <a:pt x="14287" y="435769"/>
                  </a:lnTo>
                  <a:lnTo>
                    <a:pt x="0" y="276225"/>
                  </a:lnTo>
                  <a:lnTo>
                    <a:pt x="321469" y="240506"/>
                  </a:lnTo>
                  <a:lnTo>
                    <a:pt x="683419" y="197644"/>
                  </a:lnTo>
                  <a:lnTo>
                    <a:pt x="881062" y="173831"/>
                  </a:lnTo>
                  <a:lnTo>
                    <a:pt x="1062037" y="140494"/>
                  </a:lnTo>
                  <a:lnTo>
                    <a:pt x="1197769" y="119062"/>
                  </a:lnTo>
                  <a:lnTo>
                    <a:pt x="1390650" y="90487"/>
                  </a:lnTo>
                  <a:lnTo>
                    <a:pt x="1552575" y="71437"/>
                  </a:lnTo>
                  <a:lnTo>
                    <a:pt x="1604962" y="59531"/>
                  </a:lnTo>
                  <a:lnTo>
                    <a:pt x="1671637" y="40481"/>
                  </a:lnTo>
                  <a:lnTo>
                    <a:pt x="1724025" y="21431"/>
                  </a:lnTo>
                  <a:lnTo>
                    <a:pt x="1764506" y="0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881187" y="26194"/>
                  </a:lnTo>
                  <a:lnTo>
                    <a:pt x="1945481" y="57150"/>
                  </a:lnTo>
                  <a:lnTo>
                    <a:pt x="1993106" y="88106"/>
                  </a:lnTo>
                  <a:lnTo>
                    <a:pt x="2014537" y="104775"/>
                  </a:lnTo>
                  <a:lnTo>
                    <a:pt x="2026444" y="121444"/>
                  </a:lnTo>
                  <a:lnTo>
                    <a:pt x="2028825" y="138112"/>
                  </a:lnTo>
                  <a:lnTo>
                    <a:pt x="2024062" y="157162"/>
                  </a:lnTo>
                  <a:lnTo>
                    <a:pt x="2009775" y="176212"/>
                  </a:lnTo>
                  <a:lnTo>
                    <a:pt x="1981200" y="195262"/>
                  </a:lnTo>
                  <a:lnTo>
                    <a:pt x="1945481" y="209550"/>
                  </a:lnTo>
                  <a:lnTo>
                    <a:pt x="1895475" y="221456"/>
                  </a:lnTo>
                  <a:lnTo>
                    <a:pt x="1835944" y="228600"/>
                  </a:lnTo>
                  <a:lnTo>
                    <a:pt x="1626394" y="245269"/>
                  </a:lnTo>
                  <a:lnTo>
                    <a:pt x="1250156" y="278606"/>
                  </a:lnTo>
                  <a:lnTo>
                    <a:pt x="1066800" y="295275"/>
                  </a:lnTo>
                  <a:lnTo>
                    <a:pt x="878681" y="333375"/>
                  </a:lnTo>
                  <a:lnTo>
                    <a:pt x="5762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F8054E18-BF15-4745-B755-AB22B6EDB4A0}"/>
                </a:ext>
              </a:extLst>
            </p:cNvPr>
            <p:cNvSpPr/>
            <p:nvPr/>
          </p:nvSpPr>
          <p:spPr>
            <a:xfrm>
              <a:off x="6032502" y="3071813"/>
              <a:ext cx="2035175" cy="438150"/>
            </a:xfrm>
            <a:custGeom>
              <a:avLst/>
              <a:gdLst>
                <a:gd name="connsiteX0" fmla="*/ 1331119 w 2035969"/>
                <a:gd name="connsiteY0" fmla="*/ 266700 h 438150"/>
                <a:gd name="connsiteX1" fmla="*/ 1050132 w 2035969"/>
                <a:gd name="connsiteY1" fmla="*/ 297656 h 438150"/>
                <a:gd name="connsiteX2" fmla="*/ 864394 w 2035969"/>
                <a:gd name="connsiteY2" fmla="*/ 314325 h 438150"/>
                <a:gd name="connsiteX3" fmla="*/ 461963 w 2035969"/>
                <a:gd name="connsiteY3" fmla="*/ 366712 h 438150"/>
                <a:gd name="connsiteX4" fmla="*/ 9525 w 2035969"/>
                <a:gd name="connsiteY4" fmla="*/ 438150 h 438150"/>
                <a:gd name="connsiteX5" fmla="*/ 0 w 2035969"/>
                <a:gd name="connsiteY5" fmla="*/ 276225 h 438150"/>
                <a:gd name="connsiteX6" fmla="*/ 311944 w 2035969"/>
                <a:gd name="connsiteY6" fmla="*/ 242887 h 438150"/>
                <a:gd name="connsiteX7" fmla="*/ 642938 w 2035969"/>
                <a:gd name="connsiteY7" fmla="*/ 204787 h 438150"/>
                <a:gd name="connsiteX8" fmla="*/ 864394 w 2035969"/>
                <a:gd name="connsiteY8" fmla="*/ 176212 h 438150"/>
                <a:gd name="connsiteX9" fmla="*/ 1047750 w 2035969"/>
                <a:gd name="connsiteY9" fmla="*/ 138112 h 438150"/>
                <a:gd name="connsiteX10" fmla="*/ 1333500 w 2035969"/>
                <a:gd name="connsiteY10" fmla="*/ 109537 h 438150"/>
                <a:gd name="connsiteX11" fmla="*/ 1538288 w 2035969"/>
                <a:gd name="connsiteY11" fmla="*/ 88106 h 438150"/>
                <a:gd name="connsiteX12" fmla="*/ 1626394 w 2035969"/>
                <a:gd name="connsiteY12" fmla="*/ 50006 h 438150"/>
                <a:gd name="connsiteX13" fmla="*/ 1754982 w 2035969"/>
                <a:gd name="connsiteY13" fmla="*/ 0 h 438150"/>
                <a:gd name="connsiteX14" fmla="*/ 1795463 w 2035969"/>
                <a:gd name="connsiteY14" fmla="*/ 7143 h 438150"/>
                <a:gd name="connsiteX15" fmla="*/ 1897857 w 2035969"/>
                <a:gd name="connsiteY15" fmla="*/ 35718 h 438150"/>
                <a:gd name="connsiteX16" fmla="*/ 1964532 w 2035969"/>
                <a:gd name="connsiteY16" fmla="*/ 61912 h 438150"/>
                <a:gd name="connsiteX17" fmla="*/ 2007394 w 2035969"/>
                <a:gd name="connsiteY17" fmla="*/ 80962 h 438150"/>
                <a:gd name="connsiteX18" fmla="*/ 2024063 w 2035969"/>
                <a:gd name="connsiteY18" fmla="*/ 92868 h 438150"/>
                <a:gd name="connsiteX19" fmla="*/ 2031207 w 2035969"/>
                <a:gd name="connsiteY19" fmla="*/ 107156 h 438150"/>
                <a:gd name="connsiteX20" fmla="*/ 2035969 w 2035969"/>
                <a:gd name="connsiteY20" fmla="*/ 121443 h 438150"/>
                <a:gd name="connsiteX21" fmla="*/ 2031207 w 2035969"/>
                <a:gd name="connsiteY21" fmla="*/ 147637 h 438150"/>
                <a:gd name="connsiteX22" fmla="*/ 2014538 w 2035969"/>
                <a:gd name="connsiteY22" fmla="*/ 164306 h 438150"/>
                <a:gd name="connsiteX23" fmla="*/ 1974057 w 2035969"/>
                <a:gd name="connsiteY23" fmla="*/ 188118 h 438150"/>
                <a:gd name="connsiteX24" fmla="*/ 1938338 w 2035969"/>
                <a:gd name="connsiteY24" fmla="*/ 202406 h 438150"/>
                <a:gd name="connsiteX25" fmla="*/ 1774032 w 2035969"/>
                <a:gd name="connsiteY25" fmla="*/ 221456 h 438150"/>
                <a:gd name="connsiteX26" fmla="*/ 1331119 w 2035969"/>
                <a:gd name="connsiteY26" fmla="*/ 2667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5969" h="438150">
                  <a:moveTo>
                    <a:pt x="1331119" y="266700"/>
                  </a:moveTo>
                  <a:lnTo>
                    <a:pt x="1050132" y="297656"/>
                  </a:lnTo>
                  <a:lnTo>
                    <a:pt x="864394" y="314325"/>
                  </a:lnTo>
                  <a:lnTo>
                    <a:pt x="461963" y="366712"/>
                  </a:lnTo>
                  <a:lnTo>
                    <a:pt x="9525" y="438150"/>
                  </a:lnTo>
                  <a:lnTo>
                    <a:pt x="0" y="276225"/>
                  </a:lnTo>
                  <a:lnTo>
                    <a:pt x="311944" y="242887"/>
                  </a:lnTo>
                  <a:lnTo>
                    <a:pt x="642938" y="204787"/>
                  </a:lnTo>
                  <a:lnTo>
                    <a:pt x="864394" y="176212"/>
                  </a:lnTo>
                  <a:lnTo>
                    <a:pt x="1047750" y="138112"/>
                  </a:lnTo>
                  <a:lnTo>
                    <a:pt x="1333500" y="109537"/>
                  </a:lnTo>
                  <a:lnTo>
                    <a:pt x="1538288" y="88106"/>
                  </a:lnTo>
                  <a:lnTo>
                    <a:pt x="1626394" y="50006"/>
                  </a:lnTo>
                  <a:lnTo>
                    <a:pt x="1754982" y="0"/>
                  </a:lnTo>
                  <a:lnTo>
                    <a:pt x="1795463" y="7143"/>
                  </a:lnTo>
                  <a:lnTo>
                    <a:pt x="1897857" y="35718"/>
                  </a:lnTo>
                  <a:lnTo>
                    <a:pt x="1964532" y="61912"/>
                  </a:lnTo>
                  <a:lnTo>
                    <a:pt x="2007394" y="80962"/>
                  </a:lnTo>
                  <a:lnTo>
                    <a:pt x="2024063" y="92868"/>
                  </a:lnTo>
                  <a:lnTo>
                    <a:pt x="2031207" y="107156"/>
                  </a:lnTo>
                  <a:lnTo>
                    <a:pt x="2035969" y="121443"/>
                  </a:lnTo>
                  <a:lnTo>
                    <a:pt x="2031207" y="147637"/>
                  </a:lnTo>
                  <a:lnTo>
                    <a:pt x="2014538" y="164306"/>
                  </a:lnTo>
                  <a:lnTo>
                    <a:pt x="1974057" y="188118"/>
                  </a:lnTo>
                  <a:lnTo>
                    <a:pt x="1938338" y="202406"/>
                  </a:lnTo>
                  <a:lnTo>
                    <a:pt x="1774032" y="221456"/>
                  </a:lnTo>
                  <a:lnTo>
                    <a:pt x="133111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C6A2CD71-E224-4A25-BCDB-FB5B8B16F4E3}"/>
                </a:ext>
              </a:extLst>
            </p:cNvPr>
            <p:cNvSpPr/>
            <p:nvPr/>
          </p:nvSpPr>
          <p:spPr>
            <a:xfrm>
              <a:off x="6024564" y="3675064"/>
              <a:ext cx="2265362" cy="409575"/>
            </a:xfrm>
            <a:custGeom>
              <a:avLst/>
              <a:gdLst>
                <a:gd name="connsiteX0" fmla="*/ 816768 w 2264568"/>
                <a:gd name="connsiteY0" fmla="*/ 330994 h 409575"/>
                <a:gd name="connsiteX1" fmla="*/ 30956 w 2264568"/>
                <a:gd name="connsiteY1" fmla="*/ 409575 h 409575"/>
                <a:gd name="connsiteX2" fmla="*/ 0 w 2264568"/>
                <a:gd name="connsiteY2" fmla="*/ 257175 h 409575"/>
                <a:gd name="connsiteX3" fmla="*/ 319087 w 2264568"/>
                <a:gd name="connsiteY3" fmla="*/ 219075 h 409575"/>
                <a:gd name="connsiteX4" fmla="*/ 876300 w 2264568"/>
                <a:gd name="connsiteY4" fmla="*/ 154781 h 409575"/>
                <a:gd name="connsiteX5" fmla="*/ 1059656 w 2264568"/>
                <a:gd name="connsiteY5" fmla="*/ 135731 h 409575"/>
                <a:gd name="connsiteX6" fmla="*/ 1354931 w 2264568"/>
                <a:gd name="connsiteY6" fmla="*/ 111919 h 409575"/>
                <a:gd name="connsiteX7" fmla="*/ 1600200 w 2264568"/>
                <a:gd name="connsiteY7" fmla="*/ 88106 h 409575"/>
                <a:gd name="connsiteX8" fmla="*/ 1676400 w 2264568"/>
                <a:gd name="connsiteY8" fmla="*/ 76200 h 409575"/>
                <a:gd name="connsiteX9" fmla="*/ 1740693 w 2264568"/>
                <a:gd name="connsiteY9" fmla="*/ 61912 h 409575"/>
                <a:gd name="connsiteX10" fmla="*/ 1807368 w 2264568"/>
                <a:gd name="connsiteY10" fmla="*/ 42862 h 409575"/>
                <a:gd name="connsiteX11" fmla="*/ 1888331 w 2264568"/>
                <a:gd name="connsiteY11" fmla="*/ 14287 h 409575"/>
                <a:gd name="connsiteX12" fmla="*/ 1931193 w 2264568"/>
                <a:gd name="connsiteY12" fmla="*/ 0 h 409575"/>
                <a:gd name="connsiteX13" fmla="*/ 1985962 w 2264568"/>
                <a:gd name="connsiteY13" fmla="*/ 7144 h 409575"/>
                <a:gd name="connsiteX14" fmla="*/ 2055018 w 2264568"/>
                <a:gd name="connsiteY14" fmla="*/ 26194 h 409575"/>
                <a:gd name="connsiteX15" fmla="*/ 2121693 w 2264568"/>
                <a:gd name="connsiteY15" fmla="*/ 52387 h 409575"/>
                <a:gd name="connsiteX16" fmla="*/ 2181225 w 2264568"/>
                <a:gd name="connsiteY16" fmla="*/ 76200 h 409575"/>
                <a:gd name="connsiteX17" fmla="*/ 2233612 w 2264568"/>
                <a:gd name="connsiteY17" fmla="*/ 104775 h 409575"/>
                <a:gd name="connsiteX18" fmla="*/ 2255043 w 2264568"/>
                <a:gd name="connsiteY18" fmla="*/ 123825 h 409575"/>
                <a:gd name="connsiteX19" fmla="*/ 2264568 w 2264568"/>
                <a:gd name="connsiteY19" fmla="*/ 138112 h 409575"/>
                <a:gd name="connsiteX20" fmla="*/ 2262187 w 2264568"/>
                <a:gd name="connsiteY20" fmla="*/ 152400 h 409575"/>
                <a:gd name="connsiteX21" fmla="*/ 2252662 w 2264568"/>
                <a:gd name="connsiteY21" fmla="*/ 169069 h 409575"/>
                <a:gd name="connsiteX22" fmla="*/ 2226468 w 2264568"/>
                <a:gd name="connsiteY22" fmla="*/ 192881 h 409575"/>
                <a:gd name="connsiteX23" fmla="*/ 2183606 w 2264568"/>
                <a:gd name="connsiteY23" fmla="*/ 214312 h 409575"/>
                <a:gd name="connsiteX24" fmla="*/ 2128837 w 2264568"/>
                <a:gd name="connsiteY24" fmla="*/ 228600 h 409575"/>
                <a:gd name="connsiteX25" fmla="*/ 2031206 w 2264568"/>
                <a:gd name="connsiteY25" fmla="*/ 240506 h 409575"/>
                <a:gd name="connsiteX26" fmla="*/ 1838325 w 2264568"/>
                <a:gd name="connsiteY26" fmla="*/ 245269 h 409575"/>
                <a:gd name="connsiteX27" fmla="*/ 1709737 w 2264568"/>
                <a:gd name="connsiteY27" fmla="*/ 257175 h 409575"/>
                <a:gd name="connsiteX28" fmla="*/ 1300162 w 2264568"/>
                <a:gd name="connsiteY28" fmla="*/ 288131 h 409575"/>
                <a:gd name="connsiteX29" fmla="*/ 816768 w 2264568"/>
                <a:gd name="connsiteY29" fmla="*/ 3309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4568" h="409575">
                  <a:moveTo>
                    <a:pt x="816768" y="330994"/>
                  </a:moveTo>
                  <a:lnTo>
                    <a:pt x="30956" y="409575"/>
                  </a:lnTo>
                  <a:lnTo>
                    <a:pt x="0" y="257175"/>
                  </a:lnTo>
                  <a:lnTo>
                    <a:pt x="319087" y="219075"/>
                  </a:lnTo>
                  <a:lnTo>
                    <a:pt x="876300" y="154781"/>
                  </a:lnTo>
                  <a:lnTo>
                    <a:pt x="1059656" y="135731"/>
                  </a:lnTo>
                  <a:lnTo>
                    <a:pt x="1354931" y="111919"/>
                  </a:lnTo>
                  <a:lnTo>
                    <a:pt x="1600200" y="88106"/>
                  </a:lnTo>
                  <a:lnTo>
                    <a:pt x="1676400" y="76200"/>
                  </a:lnTo>
                  <a:lnTo>
                    <a:pt x="1740693" y="61912"/>
                  </a:lnTo>
                  <a:lnTo>
                    <a:pt x="1807368" y="42862"/>
                  </a:lnTo>
                  <a:lnTo>
                    <a:pt x="1888331" y="14287"/>
                  </a:lnTo>
                  <a:lnTo>
                    <a:pt x="1931193" y="0"/>
                  </a:lnTo>
                  <a:lnTo>
                    <a:pt x="1985962" y="7144"/>
                  </a:lnTo>
                  <a:lnTo>
                    <a:pt x="2055018" y="26194"/>
                  </a:lnTo>
                  <a:lnTo>
                    <a:pt x="2121693" y="52387"/>
                  </a:lnTo>
                  <a:lnTo>
                    <a:pt x="2181225" y="76200"/>
                  </a:lnTo>
                  <a:lnTo>
                    <a:pt x="2233612" y="104775"/>
                  </a:lnTo>
                  <a:lnTo>
                    <a:pt x="2255043" y="123825"/>
                  </a:lnTo>
                  <a:lnTo>
                    <a:pt x="2264568" y="138112"/>
                  </a:lnTo>
                  <a:lnTo>
                    <a:pt x="2262187" y="152400"/>
                  </a:lnTo>
                  <a:lnTo>
                    <a:pt x="2252662" y="169069"/>
                  </a:lnTo>
                  <a:lnTo>
                    <a:pt x="2226468" y="192881"/>
                  </a:lnTo>
                  <a:lnTo>
                    <a:pt x="2183606" y="214312"/>
                  </a:lnTo>
                  <a:lnTo>
                    <a:pt x="2128837" y="228600"/>
                  </a:lnTo>
                  <a:lnTo>
                    <a:pt x="2031206" y="240506"/>
                  </a:lnTo>
                  <a:lnTo>
                    <a:pt x="1838325" y="245269"/>
                  </a:lnTo>
                  <a:lnTo>
                    <a:pt x="1709737" y="257175"/>
                  </a:lnTo>
                  <a:lnTo>
                    <a:pt x="1300162" y="288131"/>
                  </a:lnTo>
                  <a:lnTo>
                    <a:pt x="8167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38F29345-A229-4D01-8649-0F38582139E8}"/>
                </a:ext>
              </a:extLst>
            </p:cNvPr>
            <p:cNvSpPr/>
            <p:nvPr/>
          </p:nvSpPr>
          <p:spPr>
            <a:xfrm rot="16200000">
              <a:off x="4947445" y="4982370"/>
              <a:ext cx="2163763" cy="473075"/>
            </a:xfrm>
            <a:custGeom>
              <a:avLst/>
              <a:gdLst>
                <a:gd name="connsiteX0" fmla="*/ 1107281 w 2164556"/>
                <a:gd name="connsiteY0" fmla="*/ 407194 h 473869"/>
                <a:gd name="connsiteX1" fmla="*/ 523875 w 2164556"/>
                <a:gd name="connsiteY1" fmla="*/ 409575 h 473869"/>
                <a:gd name="connsiteX2" fmla="*/ 307181 w 2164556"/>
                <a:gd name="connsiteY2" fmla="*/ 411957 h 473869"/>
                <a:gd name="connsiteX3" fmla="*/ 259556 w 2164556"/>
                <a:gd name="connsiteY3" fmla="*/ 407194 h 473869"/>
                <a:gd name="connsiteX4" fmla="*/ 176213 w 2164556"/>
                <a:gd name="connsiteY4" fmla="*/ 390525 h 473869"/>
                <a:gd name="connsiteX5" fmla="*/ 114300 w 2164556"/>
                <a:gd name="connsiteY5" fmla="*/ 371475 h 473869"/>
                <a:gd name="connsiteX6" fmla="*/ 66675 w 2164556"/>
                <a:gd name="connsiteY6" fmla="*/ 350044 h 473869"/>
                <a:gd name="connsiteX7" fmla="*/ 42863 w 2164556"/>
                <a:gd name="connsiteY7" fmla="*/ 338138 h 473869"/>
                <a:gd name="connsiteX8" fmla="*/ 19050 w 2164556"/>
                <a:gd name="connsiteY8" fmla="*/ 319088 h 473869"/>
                <a:gd name="connsiteX9" fmla="*/ 9525 w 2164556"/>
                <a:gd name="connsiteY9" fmla="*/ 307182 h 473869"/>
                <a:gd name="connsiteX10" fmla="*/ 0 w 2164556"/>
                <a:gd name="connsiteY10" fmla="*/ 290513 h 473869"/>
                <a:gd name="connsiteX11" fmla="*/ 0 w 2164556"/>
                <a:gd name="connsiteY11" fmla="*/ 276225 h 473869"/>
                <a:gd name="connsiteX12" fmla="*/ 7144 w 2164556"/>
                <a:gd name="connsiteY12" fmla="*/ 257175 h 473869"/>
                <a:gd name="connsiteX13" fmla="*/ 33338 w 2164556"/>
                <a:gd name="connsiteY13" fmla="*/ 240507 h 473869"/>
                <a:gd name="connsiteX14" fmla="*/ 76200 w 2164556"/>
                <a:gd name="connsiteY14" fmla="*/ 221457 h 473869"/>
                <a:gd name="connsiteX15" fmla="*/ 130969 w 2164556"/>
                <a:gd name="connsiteY15" fmla="*/ 202407 h 473869"/>
                <a:gd name="connsiteX16" fmla="*/ 197644 w 2164556"/>
                <a:gd name="connsiteY16" fmla="*/ 183357 h 473869"/>
                <a:gd name="connsiteX17" fmla="*/ 323850 w 2164556"/>
                <a:gd name="connsiteY17" fmla="*/ 161925 h 473869"/>
                <a:gd name="connsiteX18" fmla="*/ 459581 w 2164556"/>
                <a:gd name="connsiteY18" fmla="*/ 145257 h 473869"/>
                <a:gd name="connsiteX19" fmla="*/ 631031 w 2164556"/>
                <a:gd name="connsiteY19" fmla="*/ 133350 h 473869"/>
                <a:gd name="connsiteX20" fmla="*/ 714375 w 2164556"/>
                <a:gd name="connsiteY20" fmla="*/ 133350 h 473869"/>
                <a:gd name="connsiteX21" fmla="*/ 764381 w 2164556"/>
                <a:gd name="connsiteY21" fmla="*/ 142875 h 473869"/>
                <a:gd name="connsiteX22" fmla="*/ 819150 w 2164556"/>
                <a:gd name="connsiteY22" fmla="*/ 150019 h 473869"/>
                <a:gd name="connsiteX23" fmla="*/ 978694 w 2164556"/>
                <a:gd name="connsiteY23" fmla="*/ 159544 h 473869"/>
                <a:gd name="connsiteX24" fmla="*/ 1381125 w 2164556"/>
                <a:gd name="connsiteY24" fmla="*/ 164307 h 473869"/>
                <a:gd name="connsiteX25" fmla="*/ 1547813 w 2164556"/>
                <a:gd name="connsiteY25" fmla="*/ 164307 h 473869"/>
                <a:gd name="connsiteX26" fmla="*/ 1869281 w 2164556"/>
                <a:gd name="connsiteY26" fmla="*/ 164307 h 473869"/>
                <a:gd name="connsiteX27" fmla="*/ 1928813 w 2164556"/>
                <a:gd name="connsiteY27" fmla="*/ 157163 h 473869"/>
                <a:gd name="connsiteX28" fmla="*/ 1962150 w 2164556"/>
                <a:gd name="connsiteY28" fmla="*/ 147638 h 473869"/>
                <a:gd name="connsiteX29" fmla="*/ 1995488 w 2164556"/>
                <a:gd name="connsiteY29" fmla="*/ 128588 h 473869"/>
                <a:gd name="connsiteX30" fmla="*/ 2021681 w 2164556"/>
                <a:gd name="connsiteY30" fmla="*/ 109538 h 473869"/>
                <a:gd name="connsiteX31" fmla="*/ 2055019 w 2164556"/>
                <a:gd name="connsiteY31" fmla="*/ 71438 h 473869"/>
                <a:gd name="connsiteX32" fmla="*/ 2085975 w 2164556"/>
                <a:gd name="connsiteY32" fmla="*/ 30957 h 473869"/>
                <a:gd name="connsiteX33" fmla="*/ 2109788 w 2164556"/>
                <a:gd name="connsiteY33" fmla="*/ 9525 h 473869"/>
                <a:gd name="connsiteX34" fmla="*/ 2131219 w 2164556"/>
                <a:gd name="connsiteY34" fmla="*/ 0 h 473869"/>
                <a:gd name="connsiteX35" fmla="*/ 2143125 w 2164556"/>
                <a:gd name="connsiteY35" fmla="*/ 0 h 473869"/>
                <a:gd name="connsiteX36" fmla="*/ 2152650 w 2164556"/>
                <a:gd name="connsiteY36" fmla="*/ 4763 h 473869"/>
                <a:gd name="connsiteX37" fmla="*/ 2157413 w 2164556"/>
                <a:gd name="connsiteY37" fmla="*/ 23813 h 473869"/>
                <a:gd name="connsiteX38" fmla="*/ 2159794 w 2164556"/>
                <a:gd name="connsiteY38" fmla="*/ 50007 h 473869"/>
                <a:gd name="connsiteX39" fmla="*/ 2164556 w 2164556"/>
                <a:gd name="connsiteY39" fmla="*/ 76200 h 473869"/>
                <a:gd name="connsiteX40" fmla="*/ 2164556 w 2164556"/>
                <a:gd name="connsiteY40" fmla="*/ 100013 h 473869"/>
                <a:gd name="connsiteX41" fmla="*/ 2159794 w 2164556"/>
                <a:gd name="connsiteY41" fmla="*/ 142875 h 473869"/>
                <a:gd name="connsiteX42" fmla="*/ 2140744 w 2164556"/>
                <a:gd name="connsiteY42" fmla="*/ 204788 h 473869"/>
                <a:gd name="connsiteX43" fmla="*/ 2114550 w 2164556"/>
                <a:gd name="connsiteY43" fmla="*/ 233363 h 473869"/>
                <a:gd name="connsiteX44" fmla="*/ 2078831 w 2164556"/>
                <a:gd name="connsiteY44" fmla="*/ 314325 h 473869"/>
                <a:gd name="connsiteX45" fmla="*/ 2038350 w 2164556"/>
                <a:gd name="connsiteY45" fmla="*/ 381000 h 473869"/>
                <a:gd name="connsiteX46" fmla="*/ 2007394 w 2164556"/>
                <a:gd name="connsiteY46" fmla="*/ 426244 h 473869"/>
                <a:gd name="connsiteX47" fmla="*/ 1983581 w 2164556"/>
                <a:gd name="connsiteY47" fmla="*/ 447675 h 473869"/>
                <a:gd name="connsiteX48" fmla="*/ 1959769 w 2164556"/>
                <a:gd name="connsiteY48" fmla="*/ 461963 h 473869"/>
                <a:gd name="connsiteX49" fmla="*/ 1935956 w 2164556"/>
                <a:gd name="connsiteY49" fmla="*/ 471488 h 473869"/>
                <a:gd name="connsiteX50" fmla="*/ 1914525 w 2164556"/>
                <a:gd name="connsiteY50" fmla="*/ 473869 h 473869"/>
                <a:gd name="connsiteX51" fmla="*/ 1881188 w 2164556"/>
                <a:gd name="connsiteY51" fmla="*/ 471488 h 473869"/>
                <a:gd name="connsiteX52" fmla="*/ 1869281 w 2164556"/>
                <a:gd name="connsiteY52" fmla="*/ 464344 h 473869"/>
                <a:gd name="connsiteX53" fmla="*/ 1859756 w 2164556"/>
                <a:gd name="connsiteY53" fmla="*/ 454819 h 473869"/>
                <a:gd name="connsiteX54" fmla="*/ 1840706 w 2164556"/>
                <a:gd name="connsiteY54" fmla="*/ 431007 h 473869"/>
                <a:gd name="connsiteX55" fmla="*/ 1819275 w 2164556"/>
                <a:gd name="connsiteY55" fmla="*/ 409575 h 473869"/>
                <a:gd name="connsiteX56" fmla="*/ 1566863 w 2164556"/>
                <a:gd name="connsiteY56" fmla="*/ 411957 h 473869"/>
                <a:gd name="connsiteX57" fmla="*/ 1404938 w 2164556"/>
                <a:gd name="connsiteY57" fmla="*/ 407194 h 473869"/>
                <a:gd name="connsiteX58" fmla="*/ 1107281 w 2164556"/>
                <a:gd name="connsiteY58" fmla="*/ 407194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64556" h="473869">
                  <a:moveTo>
                    <a:pt x="1107281" y="407194"/>
                  </a:moveTo>
                  <a:lnTo>
                    <a:pt x="523875" y="409575"/>
                  </a:lnTo>
                  <a:lnTo>
                    <a:pt x="307181" y="411957"/>
                  </a:lnTo>
                  <a:lnTo>
                    <a:pt x="259556" y="407194"/>
                  </a:lnTo>
                  <a:lnTo>
                    <a:pt x="176213" y="390525"/>
                  </a:lnTo>
                  <a:lnTo>
                    <a:pt x="114300" y="371475"/>
                  </a:lnTo>
                  <a:lnTo>
                    <a:pt x="66675" y="350044"/>
                  </a:lnTo>
                  <a:lnTo>
                    <a:pt x="42863" y="338138"/>
                  </a:lnTo>
                  <a:lnTo>
                    <a:pt x="19050" y="319088"/>
                  </a:lnTo>
                  <a:lnTo>
                    <a:pt x="9525" y="307182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7144" y="257175"/>
                  </a:lnTo>
                  <a:lnTo>
                    <a:pt x="33338" y="240507"/>
                  </a:lnTo>
                  <a:lnTo>
                    <a:pt x="76200" y="221457"/>
                  </a:lnTo>
                  <a:lnTo>
                    <a:pt x="130969" y="202407"/>
                  </a:lnTo>
                  <a:lnTo>
                    <a:pt x="197644" y="183357"/>
                  </a:lnTo>
                  <a:lnTo>
                    <a:pt x="323850" y="161925"/>
                  </a:lnTo>
                  <a:lnTo>
                    <a:pt x="459581" y="145257"/>
                  </a:lnTo>
                  <a:lnTo>
                    <a:pt x="631031" y="133350"/>
                  </a:lnTo>
                  <a:lnTo>
                    <a:pt x="714375" y="133350"/>
                  </a:lnTo>
                  <a:lnTo>
                    <a:pt x="764381" y="142875"/>
                  </a:lnTo>
                  <a:lnTo>
                    <a:pt x="819150" y="150019"/>
                  </a:lnTo>
                  <a:lnTo>
                    <a:pt x="978694" y="159544"/>
                  </a:lnTo>
                  <a:lnTo>
                    <a:pt x="1381125" y="164307"/>
                  </a:lnTo>
                  <a:lnTo>
                    <a:pt x="1547813" y="164307"/>
                  </a:lnTo>
                  <a:lnTo>
                    <a:pt x="1869281" y="164307"/>
                  </a:lnTo>
                  <a:lnTo>
                    <a:pt x="1928813" y="157163"/>
                  </a:lnTo>
                  <a:lnTo>
                    <a:pt x="1962150" y="147638"/>
                  </a:lnTo>
                  <a:lnTo>
                    <a:pt x="1995488" y="128588"/>
                  </a:lnTo>
                  <a:lnTo>
                    <a:pt x="2021681" y="109538"/>
                  </a:lnTo>
                  <a:lnTo>
                    <a:pt x="2055019" y="71438"/>
                  </a:lnTo>
                  <a:lnTo>
                    <a:pt x="2085975" y="30957"/>
                  </a:lnTo>
                  <a:lnTo>
                    <a:pt x="2109788" y="9525"/>
                  </a:lnTo>
                  <a:lnTo>
                    <a:pt x="2131219" y="0"/>
                  </a:lnTo>
                  <a:lnTo>
                    <a:pt x="2143125" y="0"/>
                  </a:lnTo>
                  <a:lnTo>
                    <a:pt x="2152650" y="4763"/>
                  </a:lnTo>
                  <a:lnTo>
                    <a:pt x="2157413" y="23813"/>
                  </a:lnTo>
                  <a:lnTo>
                    <a:pt x="2159794" y="50007"/>
                  </a:lnTo>
                  <a:lnTo>
                    <a:pt x="2164556" y="76200"/>
                  </a:lnTo>
                  <a:lnTo>
                    <a:pt x="2164556" y="100013"/>
                  </a:lnTo>
                  <a:lnTo>
                    <a:pt x="2159794" y="142875"/>
                  </a:lnTo>
                  <a:lnTo>
                    <a:pt x="2140744" y="204788"/>
                  </a:lnTo>
                  <a:lnTo>
                    <a:pt x="2114550" y="233363"/>
                  </a:lnTo>
                  <a:lnTo>
                    <a:pt x="2078831" y="314325"/>
                  </a:lnTo>
                  <a:lnTo>
                    <a:pt x="2038350" y="381000"/>
                  </a:lnTo>
                  <a:lnTo>
                    <a:pt x="2007394" y="426244"/>
                  </a:lnTo>
                  <a:lnTo>
                    <a:pt x="1983581" y="447675"/>
                  </a:lnTo>
                  <a:lnTo>
                    <a:pt x="1959769" y="461963"/>
                  </a:lnTo>
                  <a:lnTo>
                    <a:pt x="1935956" y="471488"/>
                  </a:lnTo>
                  <a:lnTo>
                    <a:pt x="1914525" y="473869"/>
                  </a:lnTo>
                  <a:lnTo>
                    <a:pt x="1881188" y="471488"/>
                  </a:lnTo>
                  <a:lnTo>
                    <a:pt x="1869281" y="464344"/>
                  </a:lnTo>
                  <a:lnTo>
                    <a:pt x="1859756" y="454819"/>
                  </a:lnTo>
                  <a:lnTo>
                    <a:pt x="1840706" y="431007"/>
                  </a:lnTo>
                  <a:lnTo>
                    <a:pt x="1819275" y="409575"/>
                  </a:lnTo>
                  <a:lnTo>
                    <a:pt x="1566863" y="411957"/>
                  </a:lnTo>
                  <a:lnTo>
                    <a:pt x="1404938" y="407194"/>
                  </a:lnTo>
                  <a:lnTo>
                    <a:pt x="1107281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96638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31493F9-4DB1-4F49-AEA7-0A81EA3374C8}"/>
              </a:ext>
            </a:extLst>
          </p:cNvPr>
          <p:cNvSpPr/>
          <p:nvPr/>
        </p:nvSpPr>
        <p:spPr>
          <a:xfrm>
            <a:off x="4057650" y="1755775"/>
            <a:ext cx="3886200" cy="603250"/>
          </a:xfrm>
          <a:custGeom>
            <a:avLst/>
            <a:gdLst>
              <a:gd name="connsiteX0" fmla="*/ 1765300 w 3886200"/>
              <a:gd name="connsiteY0" fmla="*/ 215900 h 603250"/>
              <a:gd name="connsiteX1" fmla="*/ 2174875 w 3886200"/>
              <a:gd name="connsiteY1" fmla="*/ 177800 h 603250"/>
              <a:gd name="connsiteX2" fmla="*/ 2476500 w 3886200"/>
              <a:gd name="connsiteY2" fmla="*/ 152400 h 603250"/>
              <a:gd name="connsiteX3" fmla="*/ 2689225 w 3886200"/>
              <a:gd name="connsiteY3" fmla="*/ 133350 h 603250"/>
              <a:gd name="connsiteX4" fmla="*/ 2809875 w 3886200"/>
              <a:gd name="connsiteY4" fmla="*/ 133350 h 603250"/>
              <a:gd name="connsiteX5" fmla="*/ 2889250 w 3886200"/>
              <a:gd name="connsiteY5" fmla="*/ 130175 h 603250"/>
              <a:gd name="connsiteX6" fmla="*/ 3003550 w 3886200"/>
              <a:gd name="connsiteY6" fmla="*/ 120650 h 603250"/>
              <a:gd name="connsiteX7" fmla="*/ 3121025 w 3886200"/>
              <a:gd name="connsiteY7" fmla="*/ 107950 h 603250"/>
              <a:gd name="connsiteX8" fmla="*/ 3270250 w 3886200"/>
              <a:gd name="connsiteY8" fmla="*/ 79375 h 603250"/>
              <a:gd name="connsiteX9" fmla="*/ 3324225 w 3886200"/>
              <a:gd name="connsiteY9" fmla="*/ 66675 h 603250"/>
              <a:gd name="connsiteX10" fmla="*/ 3371850 w 3886200"/>
              <a:gd name="connsiteY10" fmla="*/ 38100 h 603250"/>
              <a:gd name="connsiteX11" fmla="*/ 3416300 w 3886200"/>
              <a:gd name="connsiteY11" fmla="*/ 9525 h 603250"/>
              <a:gd name="connsiteX12" fmla="*/ 3441700 w 3886200"/>
              <a:gd name="connsiteY12" fmla="*/ 0 h 603250"/>
              <a:gd name="connsiteX13" fmla="*/ 3479800 w 3886200"/>
              <a:gd name="connsiteY13" fmla="*/ 9525 h 603250"/>
              <a:gd name="connsiteX14" fmla="*/ 3590925 w 3886200"/>
              <a:gd name="connsiteY14" fmla="*/ 44450 h 603250"/>
              <a:gd name="connsiteX15" fmla="*/ 3692525 w 3886200"/>
              <a:gd name="connsiteY15" fmla="*/ 82550 h 603250"/>
              <a:gd name="connsiteX16" fmla="*/ 3810000 w 3886200"/>
              <a:gd name="connsiteY16" fmla="*/ 139700 h 603250"/>
              <a:gd name="connsiteX17" fmla="*/ 3838575 w 3886200"/>
              <a:gd name="connsiteY17" fmla="*/ 155575 h 603250"/>
              <a:gd name="connsiteX18" fmla="*/ 3857625 w 3886200"/>
              <a:gd name="connsiteY18" fmla="*/ 177800 h 603250"/>
              <a:gd name="connsiteX19" fmla="*/ 3870325 w 3886200"/>
              <a:gd name="connsiteY19" fmla="*/ 196850 h 603250"/>
              <a:gd name="connsiteX20" fmla="*/ 3883025 w 3886200"/>
              <a:gd name="connsiteY20" fmla="*/ 225425 h 603250"/>
              <a:gd name="connsiteX21" fmla="*/ 3886200 w 3886200"/>
              <a:gd name="connsiteY21" fmla="*/ 247650 h 603250"/>
              <a:gd name="connsiteX22" fmla="*/ 3886200 w 3886200"/>
              <a:gd name="connsiteY22" fmla="*/ 260350 h 603250"/>
              <a:gd name="connsiteX23" fmla="*/ 3873500 w 3886200"/>
              <a:gd name="connsiteY23" fmla="*/ 288925 h 603250"/>
              <a:gd name="connsiteX24" fmla="*/ 3854450 w 3886200"/>
              <a:gd name="connsiteY24" fmla="*/ 311150 h 603250"/>
              <a:gd name="connsiteX25" fmla="*/ 3816350 w 3886200"/>
              <a:gd name="connsiteY25" fmla="*/ 330200 h 603250"/>
              <a:gd name="connsiteX26" fmla="*/ 3787775 w 3886200"/>
              <a:gd name="connsiteY26" fmla="*/ 336550 h 603250"/>
              <a:gd name="connsiteX27" fmla="*/ 3721100 w 3886200"/>
              <a:gd name="connsiteY27" fmla="*/ 333375 h 603250"/>
              <a:gd name="connsiteX28" fmla="*/ 3527425 w 3886200"/>
              <a:gd name="connsiteY28" fmla="*/ 323850 h 603250"/>
              <a:gd name="connsiteX29" fmla="*/ 3175000 w 3886200"/>
              <a:gd name="connsiteY29" fmla="*/ 317500 h 603250"/>
              <a:gd name="connsiteX30" fmla="*/ 2851150 w 3886200"/>
              <a:gd name="connsiteY30" fmla="*/ 311150 h 603250"/>
              <a:gd name="connsiteX31" fmla="*/ 2622550 w 3886200"/>
              <a:gd name="connsiteY31" fmla="*/ 311150 h 603250"/>
              <a:gd name="connsiteX32" fmla="*/ 2419350 w 3886200"/>
              <a:gd name="connsiteY32" fmla="*/ 333375 h 603250"/>
              <a:gd name="connsiteX33" fmla="*/ 2219325 w 3886200"/>
              <a:gd name="connsiteY33" fmla="*/ 349250 h 603250"/>
              <a:gd name="connsiteX34" fmla="*/ 1946275 w 3886200"/>
              <a:gd name="connsiteY34" fmla="*/ 381000 h 603250"/>
              <a:gd name="connsiteX35" fmla="*/ 1644650 w 3886200"/>
              <a:gd name="connsiteY35" fmla="*/ 415925 h 603250"/>
              <a:gd name="connsiteX36" fmla="*/ 1393825 w 3886200"/>
              <a:gd name="connsiteY36" fmla="*/ 444500 h 603250"/>
              <a:gd name="connsiteX37" fmla="*/ 1190625 w 3886200"/>
              <a:gd name="connsiteY37" fmla="*/ 463550 h 603250"/>
              <a:gd name="connsiteX38" fmla="*/ 1047750 w 3886200"/>
              <a:gd name="connsiteY38" fmla="*/ 492125 h 603250"/>
              <a:gd name="connsiteX39" fmla="*/ 793750 w 3886200"/>
              <a:gd name="connsiteY39" fmla="*/ 542925 h 603250"/>
              <a:gd name="connsiteX40" fmla="*/ 638175 w 3886200"/>
              <a:gd name="connsiteY40" fmla="*/ 568325 h 603250"/>
              <a:gd name="connsiteX41" fmla="*/ 501650 w 3886200"/>
              <a:gd name="connsiteY41" fmla="*/ 590550 h 603250"/>
              <a:gd name="connsiteX42" fmla="*/ 438150 w 3886200"/>
              <a:gd name="connsiteY42" fmla="*/ 600075 h 603250"/>
              <a:gd name="connsiteX43" fmla="*/ 403225 w 3886200"/>
              <a:gd name="connsiteY43" fmla="*/ 603250 h 603250"/>
              <a:gd name="connsiteX44" fmla="*/ 355600 w 3886200"/>
              <a:gd name="connsiteY44" fmla="*/ 590550 h 603250"/>
              <a:gd name="connsiteX45" fmla="*/ 298450 w 3886200"/>
              <a:gd name="connsiteY45" fmla="*/ 561975 h 603250"/>
              <a:gd name="connsiteX46" fmla="*/ 241300 w 3886200"/>
              <a:gd name="connsiteY46" fmla="*/ 520700 h 603250"/>
              <a:gd name="connsiteX47" fmla="*/ 149225 w 3886200"/>
              <a:gd name="connsiteY47" fmla="*/ 438150 h 603250"/>
              <a:gd name="connsiteX48" fmla="*/ 82550 w 3886200"/>
              <a:gd name="connsiteY48" fmla="*/ 368300 h 603250"/>
              <a:gd name="connsiteX49" fmla="*/ 15875 w 3886200"/>
              <a:gd name="connsiteY49" fmla="*/ 288925 h 603250"/>
              <a:gd name="connsiteX50" fmla="*/ 0 w 3886200"/>
              <a:gd name="connsiteY50" fmla="*/ 269875 h 603250"/>
              <a:gd name="connsiteX51" fmla="*/ 0 w 3886200"/>
              <a:gd name="connsiteY51" fmla="*/ 254000 h 603250"/>
              <a:gd name="connsiteX52" fmla="*/ 9525 w 3886200"/>
              <a:gd name="connsiteY52" fmla="*/ 238125 h 603250"/>
              <a:gd name="connsiteX53" fmla="*/ 25400 w 3886200"/>
              <a:gd name="connsiteY53" fmla="*/ 241300 h 603250"/>
              <a:gd name="connsiteX54" fmla="*/ 53975 w 3886200"/>
              <a:gd name="connsiteY54" fmla="*/ 257175 h 603250"/>
              <a:gd name="connsiteX55" fmla="*/ 133350 w 3886200"/>
              <a:gd name="connsiteY55" fmla="*/ 298450 h 603250"/>
              <a:gd name="connsiteX56" fmla="*/ 187325 w 3886200"/>
              <a:gd name="connsiteY56" fmla="*/ 320675 h 603250"/>
              <a:gd name="connsiteX57" fmla="*/ 254000 w 3886200"/>
              <a:gd name="connsiteY57" fmla="*/ 339725 h 603250"/>
              <a:gd name="connsiteX58" fmla="*/ 298450 w 3886200"/>
              <a:gd name="connsiteY58" fmla="*/ 349250 h 603250"/>
              <a:gd name="connsiteX59" fmla="*/ 355600 w 3886200"/>
              <a:gd name="connsiteY59" fmla="*/ 355600 h 603250"/>
              <a:gd name="connsiteX60" fmla="*/ 412750 w 3886200"/>
              <a:gd name="connsiteY60" fmla="*/ 355600 h 603250"/>
              <a:gd name="connsiteX61" fmla="*/ 473075 w 3886200"/>
              <a:gd name="connsiteY61" fmla="*/ 355600 h 603250"/>
              <a:gd name="connsiteX62" fmla="*/ 635000 w 3886200"/>
              <a:gd name="connsiteY62" fmla="*/ 342900 h 603250"/>
              <a:gd name="connsiteX63" fmla="*/ 882650 w 3886200"/>
              <a:gd name="connsiteY63" fmla="*/ 311150 h 603250"/>
              <a:gd name="connsiteX64" fmla="*/ 1174750 w 3886200"/>
              <a:gd name="connsiteY64" fmla="*/ 266700 h 603250"/>
              <a:gd name="connsiteX65" fmla="*/ 1517650 w 3886200"/>
              <a:gd name="connsiteY65" fmla="*/ 234950 h 603250"/>
              <a:gd name="connsiteX66" fmla="*/ 1765300 w 3886200"/>
              <a:gd name="connsiteY66" fmla="*/ 215900 h 60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86200" h="603250">
                <a:moveTo>
                  <a:pt x="1765300" y="215900"/>
                </a:moveTo>
                <a:lnTo>
                  <a:pt x="2174875" y="177800"/>
                </a:lnTo>
                <a:lnTo>
                  <a:pt x="2476500" y="152400"/>
                </a:lnTo>
                <a:lnTo>
                  <a:pt x="2689225" y="133350"/>
                </a:lnTo>
                <a:lnTo>
                  <a:pt x="2809875" y="133350"/>
                </a:lnTo>
                <a:lnTo>
                  <a:pt x="2889250" y="130175"/>
                </a:lnTo>
                <a:lnTo>
                  <a:pt x="3003550" y="120650"/>
                </a:lnTo>
                <a:lnTo>
                  <a:pt x="3121025" y="107950"/>
                </a:lnTo>
                <a:lnTo>
                  <a:pt x="3270250" y="79375"/>
                </a:lnTo>
                <a:lnTo>
                  <a:pt x="3324225" y="66675"/>
                </a:lnTo>
                <a:lnTo>
                  <a:pt x="3371850" y="38100"/>
                </a:lnTo>
                <a:lnTo>
                  <a:pt x="3416300" y="9525"/>
                </a:lnTo>
                <a:lnTo>
                  <a:pt x="3441700" y="0"/>
                </a:lnTo>
                <a:lnTo>
                  <a:pt x="3479800" y="9525"/>
                </a:lnTo>
                <a:lnTo>
                  <a:pt x="3590925" y="44450"/>
                </a:lnTo>
                <a:lnTo>
                  <a:pt x="3692525" y="82550"/>
                </a:lnTo>
                <a:lnTo>
                  <a:pt x="3810000" y="139700"/>
                </a:lnTo>
                <a:lnTo>
                  <a:pt x="3838575" y="155575"/>
                </a:lnTo>
                <a:lnTo>
                  <a:pt x="3857625" y="177800"/>
                </a:lnTo>
                <a:lnTo>
                  <a:pt x="3870325" y="196850"/>
                </a:lnTo>
                <a:lnTo>
                  <a:pt x="3883025" y="225425"/>
                </a:lnTo>
                <a:lnTo>
                  <a:pt x="3886200" y="247650"/>
                </a:lnTo>
                <a:lnTo>
                  <a:pt x="3886200" y="260350"/>
                </a:lnTo>
                <a:lnTo>
                  <a:pt x="3873500" y="288925"/>
                </a:lnTo>
                <a:lnTo>
                  <a:pt x="3854450" y="311150"/>
                </a:lnTo>
                <a:lnTo>
                  <a:pt x="3816350" y="330200"/>
                </a:lnTo>
                <a:lnTo>
                  <a:pt x="3787775" y="336550"/>
                </a:lnTo>
                <a:lnTo>
                  <a:pt x="3721100" y="333375"/>
                </a:lnTo>
                <a:lnTo>
                  <a:pt x="3527425" y="323850"/>
                </a:lnTo>
                <a:lnTo>
                  <a:pt x="3175000" y="317500"/>
                </a:lnTo>
                <a:lnTo>
                  <a:pt x="2851150" y="311150"/>
                </a:lnTo>
                <a:lnTo>
                  <a:pt x="2622550" y="311150"/>
                </a:lnTo>
                <a:lnTo>
                  <a:pt x="2419350" y="333375"/>
                </a:lnTo>
                <a:lnTo>
                  <a:pt x="2219325" y="349250"/>
                </a:lnTo>
                <a:lnTo>
                  <a:pt x="1946275" y="381000"/>
                </a:lnTo>
                <a:lnTo>
                  <a:pt x="1644650" y="415925"/>
                </a:lnTo>
                <a:lnTo>
                  <a:pt x="1393825" y="444500"/>
                </a:lnTo>
                <a:lnTo>
                  <a:pt x="1190625" y="463550"/>
                </a:lnTo>
                <a:lnTo>
                  <a:pt x="1047750" y="492125"/>
                </a:lnTo>
                <a:lnTo>
                  <a:pt x="793750" y="542925"/>
                </a:lnTo>
                <a:lnTo>
                  <a:pt x="638175" y="568325"/>
                </a:lnTo>
                <a:lnTo>
                  <a:pt x="501650" y="590550"/>
                </a:lnTo>
                <a:lnTo>
                  <a:pt x="438150" y="600075"/>
                </a:lnTo>
                <a:lnTo>
                  <a:pt x="403225" y="603250"/>
                </a:lnTo>
                <a:lnTo>
                  <a:pt x="355600" y="590550"/>
                </a:lnTo>
                <a:lnTo>
                  <a:pt x="298450" y="561975"/>
                </a:lnTo>
                <a:lnTo>
                  <a:pt x="241300" y="520700"/>
                </a:lnTo>
                <a:lnTo>
                  <a:pt x="149225" y="438150"/>
                </a:lnTo>
                <a:lnTo>
                  <a:pt x="82550" y="368300"/>
                </a:lnTo>
                <a:lnTo>
                  <a:pt x="15875" y="288925"/>
                </a:lnTo>
                <a:lnTo>
                  <a:pt x="0" y="269875"/>
                </a:lnTo>
                <a:lnTo>
                  <a:pt x="0" y="254000"/>
                </a:lnTo>
                <a:lnTo>
                  <a:pt x="9525" y="238125"/>
                </a:lnTo>
                <a:lnTo>
                  <a:pt x="25400" y="241300"/>
                </a:lnTo>
                <a:lnTo>
                  <a:pt x="53975" y="257175"/>
                </a:lnTo>
                <a:lnTo>
                  <a:pt x="133350" y="298450"/>
                </a:lnTo>
                <a:lnTo>
                  <a:pt x="187325" y="320675"/>
                </a:lnTo>
                <a:lnTo>
                  <a:pt x="254000" y="339725"/>
                </a:lnTo>
                <a:lnTo>
                  <a:pt x="298450" y="349250"/>
                </a:lnTo>
                <a:lnTo>
                  <a:pt x="355600" y="355600"/>
                </a:lnTo>
                <a:lnTo>
                  <a:pt x="412750" y="355600"/>
                </a:lnTo>
                <a:lnTo>
                  <a:pt x="473075" y="355600"/>
                </a:lnTo>
                <a:lnTo>
                  <a:pt x="635000" y="342900"/>
                </a:lnTo>
                <a:lnTo>
                  <a:pt x="882650" y="311150"/>
                </a:lnTo>
                <a:lnTo>
                  <a:pt x="1174750" y="266700"/>
                </a:lnTo>
                <a:lnTo>
                  <a:pt x="1517650" y="234950"/>
                </a:lnTo>
                <a:lnTo>
                  <a:pt x="1765300" y="2159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3C0E636D-FE26-4690-A7F8-E6AD1545F946}"/>
              </a:ext>
            </a:extLst>
          </p:cNvPr>
          <p:cNvSpPr/>
          <p:nvPr/>
        </p:nvSpPr>
        <p:spPr>
          <a:xfrm>
            <a:off x="4662488" y="2628901"/>
            <a:ext cx="557212" cy="1228725"/>
          </a:xfrm>
          <a:custGeom>
            <a:avLst/>
            <a:gdLst>
              <a:gd name="connsiteX0" fmla="*/ 400050 w 557212"/>
              <a:gd name="connsiteY0" fmla="*/ 323850 h 1228725"/>
              <a:gd name="connsiteX1" fmla="*/ 373856 w 557212"/>
              <a:gd name="connsiteY1" fmla="*/ 219075 h 1228725"/>
              <a:gd name="connsiteX2" fmla="*/ 273843 w 557212"/>
              <a:gd name="connsiteY2" fmla="*/ 88106 h 1228725"/>
              <a:gd name="connsiteX3" fmla="*/ 228600 w 557212"/>
              <a:gd name="connsiteY3" fmla="*/ 78581 h 1228725"/>
              <a:gd name="connsiteX4" fmla="*/ 188118 w 557212"/>
              <a:gd name="connsiteY4" fmla="*/ 66675 h 1228725"/>
              <a:gd name="connsiteX5" fmla="*/ 138112 w 557212"/>
              <a:gd name="connsiteY5" fmla="*/ 45244 h 1228725"/>
              <a:gd name="connsiteX6" fmla="*/ 76200 w 557212"/>
              <a:gd name="connsiteY6" fmla="*/ 16669 h 1228725"/>
              <a:gd name="connsiteX7" fmla="*/ 30956 w 557212"/>
              <a:gd name="connsiteY7" fmla="*/ 2381 h 1228725"/>
              <a:gd name="connsiteX8" fmla="*/ 14287 w 557212"/>
              <a:gd name="connsiteY8" fmla="*/ 0 h 1228725"/>
              <a:gd name="connsiteX9" fmla="*/ 0 w 557212"/>
              <a:gd name="connsiteY9" fmla="*/ 2381 h 1228725"/>
              <a:gd name="connsiteX10" fmla="*/ 0 w 557212"/>
              <a:gd name="connsiteY10" fmla="*/ 11906 h 1228725"/>
              <a:gd name="connsiteX11" fmla="*/ 7143 w 557212"/>
              <a:gd name="connsiteY11" fmla="*/ 33338 h 1228725"/>
              <a:gd name="connsiteX12" fmla="*/ 19050 w 557212"/>
              <a:gd name="connsiteY12" fmla="*/ 54769 h 1228725"/>
              <a:gd name="connsiteX13" fmla="*/ 45243 w 557212"/>
              <a:gd name="connsiteY13" fmla="*/ 85725 h 1228725"/>
              <a:gd name="connsiteX14" fmla="*/ 78581 w 557212"/>
              <a:gd name="connsiteY14" fmla="*/ 121444 h 1228725"/>
              <a:gd name="connsiteX15" fmla="*/ 97631 w 557212"/>
              <a:gd name="connsiteY15" fmla="*/ 142875 h 1228725"/>
              <a:gd name="connsiteX16" fmla="*/ 123825 w 557212"/>
              <a:gd name="connsiteY16" fmla="*/ 176213 h 1228725"/>
              <a:gd name="connsiteX17" fmla="*/ 138112 w 557212"/>
              <a:gd name="connsiteY17" fmla="*/ 200025 h 1228725"/>
              <a:gd name="connsiteX18" fmla="*/ 164306 w 557212"/>
              <a:gd name="connsiteY18" fmla="*/ 247650 h 1228725"/>
              <a:gd name="connsiteX19" fmla="*/ 190500 w 557212"/>
              <a:gd name="connsiteY19" fmla="*/ 307181 h 1228725"/>
              <a:gd name="connsiteX20" fmla="*/ 202406 w 557212"/>
              <a:gd name="connsiteY20" fmla="*/ 345281 h 1228725"/>
              <a:gd name="connsiteX21" fmla="*/ 216693 w 557212"/>
              <a:gd name="connsiteY21" fmla="*/ 438150 h 1228725"/>
              <a:gd name="connsiteX22" fmla="*/ 233362 w 557212"/>
              <a:gd name="connsiteY22" fmla="*/ 526256 h 1228725"/>
              <a:gd name="connsiteX23" fmla="*/ 254793 w 557212"/>
              <a:gd name="connsiteY23" fmla="*/ 657225 h 1228725"/>
              <a:gd name="connsiteX24" fmla="*/ 280987 w 557212"/>
              <a:gd name="connsiteY24" fmla="*/ 802481 h 1228725"/>
              <a:gd name="connsiteX25" fmla="*/ 302418 w 557212"/>
              <a:gd name="connsiteY25" fmla="*/ 909638 h 1228725"/>
              <a:gd name="connsiteX26" fmla="*/ 311943 w 557212"/>
              <a:gd name="connsiteY26" fmla="*/ 959644 h 1228725"/>
              <a:gd name="connsiteX27" fmla="*/ 330993 w 557212"/>
              <a:gd name="connsiteY27" fmla="*/ 1038225 h 1228725"/>
              <a:gd name="connsiteX28" fmla="*/ 354806 w 557212"/>
              <a:gd name="connsiteY28" fmla="*/ 1102519 h 1228725"/>
              <a:gd name="connsiteX29" fmla="*/ 373856 w 557212"/>
              <a:gd name="connsiteY29" fmla="*/ 1143000 h 1228725"/>
              <a:gd name="connsiteX30" fmla="*/ 395287 w 557212"/>
              <a:gd name="connsiteY30" fmla="*/ 1178719 h 1228725"/>
              <a:gd name="connsiteX31" fmla="*/ 419100 w 557212"/>
              <a:gd name="connsiteY31" fmla="*/ 1204913 h 1228725"/>
              <a:gd name="connsiteX32" fmla="*/ 435768 w 557212"/>
              <a:gd name="connsiteY32" fmla="*/ 1216819 h 1228725"/>
              <a:gd name="connsiteX33" fmla="*/ 454818 w 557212"/>
              <a:gd name="connsiteY33" fmla="*/ 1226344 h 1228725"/>
              <a:gd name="connsiteX34" fmla="*/ 476250 w 557212"/>
              <a:gd name="connsiteY34" fmla="*/ 1228725 h 1228725"/>
              <a:gd name="connsiteX35" fmla="*/ 500062 w 557212"/>
              <a:gd name="connsiteY35" fmla="*/ 1226344 h 1228725"/>
              <a:gd name="connsiteX36" fmla="*/ 523875 w 557212"/>
              <a:gd name="connsiteY36" fmla="*/ 1216819 h 1228725"/>
              <a:gd name="connsiteX37" fmla="*/ 538162 w 557212"/>
              <a:gd name="connsiteY37" fmla="*/ 1200150 h 1228725"/>
              <a:gd name="connsiteX38" fmla="*/ 545306 w 557212"/>
              <a:gd name="connsiteY38" fmla="*/ 1169194 h 1228725"/>
              <a:gd name="connsiteX39" fmla="*/ 552450 w 557212"/>
              <a:gd name="connsiteY39" fmla="*/ 1128713 h 1228725"/>
              <a:gd name="connsiteX40" fmla="*/ 557212 w 557212"/>
              <a:gd name="connsiteY40" fmla="*/ 1083469 h 1228725"/>
              <a:gd name="connsiteX41" fmla="*/ 557212 w 557212"/>
              <a:gd name="connsiteY41" fmla="*/ 1050131 h 1228725"/>
              <a:gd name="connsiteX42" fmla="*/ 533400 w 557212"/>
              <a:gd name="connsiteY42" fmla="*/ 888206 h 1228725"/>
              <a:gd name="connsiteX43" fmla="*/ 478631 w 557212"/>
              <a:gd name="connsiteY43" fmla="*/ 664369 h 1228725"/>
              <a:gd name="connsiteX44" fmla="*/ 461962 w 557212"/>
              <a:gd name="connsiteY44" fmla="*/ 595313 h 1228725"/>
              <a:gd name="connsiteX45" fmla="*/ 442912 w 557212"/>
              <a:gd name="connsiteY45" fmla="*/ 469106 h 1228725"/>
              <a:gd name="connsiteX46" fmla="*/ 400050 w 557212"/>
              <a:gd name="connsiteY46" fmla="*/ 32385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57212" h="1228725">
                <a:moveTo>
                  <a:pt x="400050" y="323850"/>
                </a:moveTo>
                <a:lnTo>
                  <a:pt x="373856" y="219075"/>
                </a:lnTo>
                <a:lnTo>
                  <a:pt x="273843" y="88106"/>
                </a:lnTo>
                <a:lnTo>
                  <a:pt x="228600" y="78581"/>
                </a:lnTo>
                <a:lnTo>
                  <a:pt x="188118" y="66675"/>
                </a:lnTo>
                <a:lnTo>
                  <a:pt x="138112" y="45244"/>
                </a:lnTo>
                <a:lnTo>
                  <a:pt x="76200" y="16669"/>
                </a:lnTo>
                <a:lnTo>
                  <a:pt x="30956" y="2381"/>
                </a:lnTo>
                <a:lnTo>
                  <a:pt x="14287" y="0"/>
                </a:lnTo>
                <a:lnTo>
                  <a:pt x="0" y="2381"/>
                </a:lnTo>
                <a:lnTo>
                  <a:pt x="0" y="11906"/>
                </a:lnTo>
                <a:lnTo>
                  <a:pt x="7143" y="33338"/>
                </a:lnTo>
                <a:lnTo>
                  <a:pt x="19050" y="54769"/>
                </a:lnTo>
                <a:lnTo>
                  <a:pt x="45243" y="85725"/>
                </a:lnTo>
                <a:lnTo>
                  <a:pt x="78581" y="121444"/>
                </a:lnTo>
                <a:lnTo>
                  <a:pt x="97631" y="142875"/>
                </a:lnTo>
                <a:lnTo>
                  <a:pt x="123825" y="176213"/>
                </a:lnTo>
                <a:lnTo>
                  <a:pt x="138112" y="200025"/>
                </a:lnTo>
                <a:lnTo>
                  <a:pt x="164306" y="247650"/>
                </a:lnTo>
                <a:lnTo>
                  <a:pt x="190500" y="307181"/>
                </a:lnTo>
                <a:lnTo>
                  <a:pt x="202406" y="345281"/>
                </a:lnTo>
                <a:lnTo>
                  <a:pt x="216693" y="438150"/>
                </a:lnTo>
                <a:lnTo>
                  <a:pt x="233362" y="526256"/>
                </a:lnTo>
                <a:lnTo>
                  <a:pt x="254793" y="657225"/>
                </a:lnTo>
                <a:lnTo>
                  <a:pt x="280987" y="802481"/>
                </a:lnTo>
                <a:lnTo>
                  <a:pt x="302418" y="909638"/>
                </a:lnTo>
                <a:lnTo>
                  <a:pt x="311943" y="959644"/>
                </a:lnTo>
                <a:lnTo>
                  <a:pt x="330993" y="1038225"/>
                </a:lnTo>
                <a:lnTo>
                  <a:pt x="354806" y="1102519"/>
                </a:lnTo>
                <a:lnTo>
                  <a:pt x="373856" y="1143000"/>
                </a:lnTo>
                <a:lnTo>
                  <a:pt x="395287" y="1178719"/>
                </a:lnTo>
                <a:lnTo>
                  <a:pt x="419100" y="1204913"/>
                </a:lnTo>
                <a:lnTo>
                  <a:pt x="435768" y="1216819"/>
                </a:lnTo>
                <a:lnTo>
                  <a:pt x="454818" y="1226344"/>
                </a:lnTo>
                <a:lnTo>
                  <a:pt x="476250" y="1228725"/>
                </a:lnTo>
                <a:lnTo>
                  <a:pt x="500062" y="1226344"/>
                </a:lnTo>
                <a:lnTo>
                  <a:pt x="523875" y="1216819"/>
                </a:lnTo>
                <a:lnTo>
                  <a:pt x="538162" y="1200150"/>
                </a:lnTo>
                <a:lnTo>
                  <a:pt x="545306" y="1169194"/>
                </a:lnTo>
                <a:lnTo>
                  <a:pt x="552450" y="1128713"/>
                </a:lnTo>
                <a:lnTo>
                  <a:pt x="557212" y="1083469"/>
                </a:lnTo>
                <a:lnTo>
                  <a:pt x="557212" y="1050131"/>
                </a:lnTo>
                <a:lnTo>
                  <a:pt x="533400" y="888206"/>
                </a:lnTo>
                <a:lnTo>
                  <a:pt x="478631" y="664369"/>
                </a:lnTo>
                <a:lnTo>
                  <a:pt x="461962" y="595313"/>
                </a:lnTo>
                <a:lnTo>
                  <a:pt x="442912" y="469106"/>
                </a:lnTo>
                <a:lnTo>
                  <a:pt x="400050" y="3238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CE541F4-F7C3-45A5-BA29-DEF8FCC0F39F}"/>
              </a:ext>
            </a:extLst>
          </p:cNvPr>
          <p:cNvSpPr/>
          <p:nvPr/>
        </p:nvSpPr>
        <p:spPr>
          <a:xfrm>
            <a:off x="3835400" y="3763963"/>
            <a:ext cx="4552950" cy="620712"/>
          </a:xfrm>
          <a:custGeom>
            <a:avLst/>
            <a:gdLst>
              <a:gd name="connsiteX0" fmla="*/ 2194560 w 4553712"/>
              <a:gd name="connsiteY0" fmla="*/ 186538 h 621792"/>
              <a:gd name="connsiteX1" fmla="*/ 1964131 w 4553712"/>
              <a:gd name="connsiteY1" fmla="*/ 197511 h 621792"/>
              <a:gd name="connsiteX2" fmla="*/ 1481328 w 4553712"/>
              <a:gd name="connsiteY2" fmla="*/ 248717 h 621792"/>
              <a:gd name="connsiteX3" fmla="*/ 1141171 w 4553712"/>
              <a:gd name="connsiteY3" fmla="*/ 292608 h 621792"/>
              <a:gd name="connsiteX4" fmla="*/ 844905 w 4553712"/>
              <a:gd name="connsiteY4" fmla="*/ 332842 h 621792"/>
              <a:gd name="connsiteX5" fmla="*/ 592531 w 4553712"/>
              <a:gd name="connsiteY5" fmla="*/ 365760 h 621792"/>
              <a:gd name="connsiteX6" fmla="*/ 490118 w 4553712"/>
              <a:gd name="connsiteY6" fmla="*/ 380391 h 621792"/>
              <a:gd name="connsiteX7" fmla="*/ 427939 w 4553712"/>
              <a:gd name="connsiteY7" fmla="*/ 384048 h 621792"/>
              <a:gd name="connsiteX8" fmla="*/ 365760 w 4553712"/>
              <a:gd name="connsiteY8" fmla="*/ 376733 h 621792"/>
              <a:gd name="connsiteX9" fmla="*/ 285292 w 4553712"/>
              <a:gd name="connsiteY9" fmla="*/ 358445 h 621792"/>
              <a:gd name="connsiteX10" fmla="*/ 197510 w 4553712"/>
              <a:gd name="connsiteY10" fmla="*/ 332842 h 621792"/>
              <a:gd name="connsiteX11" fmla="*/ 91440 w 4553712"/>
              <a:gd name="connsiteY11" fmla="*/ 288951 h 621792"/>
              <a:gd name="connsiteX12" fmla="*/ 51206 w 4553712"/>
              <a:gd name="connsiteY12" fmla="*/ 274320 h 621792"/>
              <a:gd name="connsiteX13" fmla="*/ 32918 w 4553712"/>
              <a:gd name="connsiteY13" fmla="*/ 270663 h 621792"/>
              <a:gd name="connsiteX14" fmla="*/ 18288 w 4553712"/>
              <a:gd name="connsiteY14" fmla="*/ 270663 h 621792"/>
              <a:gd name="connsiteX15" fmla="*/ 7315 w 4553712"/>
              <a:gd name="connsiteY15" fmla="*/ 274320 h 621792"/>
              <a:gd name="connsiteX16" fmla="*/ 0 w 4553712"/>
              <a:gd name="connsiteY16" fmla="*/ 281636 h 621792"/>
              <a:gd name="connsiteX17" fmla="*/ 3657 w 4553712"/>
              <a:gd name="connsiteY17" fmla="*/ 314554 h 621792"/>
              <a:gd name="connsiteX18" fmla="*/ 14630 w 4553712"/>
              <a:gd name="connsiteY18" fmla="*/ 347472 h 621792"/>
              <a:gd name="connsiteX19" fmla="*/ 32918 w 4553712"/>
              <a:gd name="connsiteY19" fmla="*/ 369418 h 621792"/>
              <a:gd name="connsiteX20" fmla="*/ 73152 w 4553712"/>
              <a:gd name="connsiteY20" fmla="*/ 402336 h 621792"/>
              <a:gd name="connsiteX21" fmla="*/ 149961 w 4553712"/>
              <a:gd name="connsiteY21" fmla="*/ 464516 h 621792"/>
              <a:gd name="connsiteX22" fmla="*/ 226771 w 4553712"/>
              <a:gd name="connsiteY22" fmla="*/ 515722 h 621792"/>
              <a:gd name="connsiteX23" fmla="*/ 318211 w 4553712"/>
              <a:gd name="connsiteY23" fmla="*/ 566928 h 621792"/>
              <a:gd name="connsiteX24" fmla="*/ 376732 w 4553712"/>
              <a:gd name="connsiteY24" fmla="*/ 592532 h 621792"/>
              <a:gd name="connsiteX25" fmla="*/ 464515 w 4553712"/>
              <a:gd name="connsiteY25" fmla="*/ 621792 h 621792"/>
              <a:gd name="connsiteX26" fmla="*/ 497433 w 4553712"/>
              <a:gd name="connsiteY26" fmla="*/ 621792 h 621792"/>
              <a:gd name="connsiteX27" fmla="*/ 559612 w 4553712"/>
              <a:gd name="connsiteY27" fmla="*/ 596189 h 621792"/>
              <a:gd name="connsiteX28" fmla="*/ 662025 w 4553712"/>
              <a:gd name="connsiteY28" fmla="*/ 566928 h 621792"/>
              <a:gd name="connsiteX29" fmla="*/ 768096 w 4553712"/>
              <a:gd name="connsiteY29" fmla="*/ 544983 h 621792"/>
              <a:gd name="connsiteX30" fmla="*/ 888796 w 4553712"/>
              <a:gd name="connsiteY30" fmla="*/ 523037 h 621792"/>
              <a:gd name="connsiteX31" fmla="*/ 1042416 w 4553712"/>
              <a:gd name="connsiteY31" fmla="*/ 497434 h 621792"/>
              <a:gd name="connsiteX32" fmla="*/ 1221638 w 4553712"/>
              <a:gd name="connsiteY32" fmla="*/ 468173 h 621792"/>
              <a:gd name="connsiteX33" fmla="*/ 1375257 w 4553712"/>
              <a:gd name="connsiteY33" fmla="*/ 446228 h 621792"/>
              <a:gd name="connsiteX34" fmla="*/ 1821484 w 4553712"/>
              <a:gd name="connsiteY34" fmla="*/ 398679 h 621792"/>
              <a:gd name="connsiteX35" fmla="*/ 2132380 w 4553712"/>
              <a:gd name="connsiteY35" fmla="*/ 376733 h 621792"/>
              <a:gd name="connsiteX36" fmla="*/ 2450592 w 4553712"/>
              <a:gd name="connsiteY36" fmla="*/ 354788 h 621792"/>
              <a:gd name="connsiteX37" fmla="*/ 2754172 w 4553712"/>
              <a:gd name="connsiteY37" fmla="*/ 340157 h 621792"/>
              <a:gd name="connsiteX38" fmla="*/ 2915107 w 4553712"/>
              <a:gd name="connsiteY38" fmla="*/ 329184 h 621792"/>
              <a:gd name="connsiteX39" fmla="*/ 3196742 w 4553712"/>
              <a:gd name="connsiteY39" fmla="*/ 307239 h 621792"/>
              <a:gd name="connsiteX40" fmla="*/ 3595420 w 4553712"/>
              <a:gd name="connsiteY40" fmla="*/ 296266 h 621792"/>
              <a:gd name="connsiteX41" fmla="*/ 3953865 w 4553712"/>
              <a:gd name="connsiteY41" fmla="*/ 288951 h 621792"/>
              <a:gd name="connsiteX42" fmla="*/ 4268419 w 4553712"/>
              <a:gd name="connsiteY42" fmla="*/ 288951 h 621792"/>
              <a:gd name="connsiteX43" fmla="*/ 4370832 w 4553712"/>
              <a:gd name="connsiteY43" fmla="*/ 288951 h 621792"/>
              <a:gd name="connsiteX44" fmla="*/ 4418380 w 4553712"/>
              <a:gd name="connsiteY44" fmla="*/ 281636 h 621792"/>
              <a:gd name="connsiteX45" fmla="*/ 4480560 w 4553712"/>
              <a:gd name="connsiteY45" fmla="*/ 270663 h 621792"/>
              <a:gd name="connsiteX46" fmla="*/ 4520793 w 4553712"/>
              <a:gd name="connsiteY46" fmla="*/ 248717 h 621792"/>
              <a:gd name="connsiteX47" fmla="*/ 4546396 w 4553712"/>
              <a:gd name="connsiteY47" fmla="*/ 226772 h 621792"/>
              <a:gd name="connsiteX48" fmla="*/ 4553712 w 4553712"/>
              <a:gd name="connsiteY48" fmla="*/ 204826 h 621792"/>
              <a:gd name="connsiteX49" fmla="*/ 4542739 w 4553712"/>
              <a:gd name="connsiteY49" fmla="*/ 168250 h 621792"/>
              <a:gd name="connsiteX50" fmla="*/ 4517136 w 4553712"/>
              <a:gd name="connsiteY50" fmla="*/ 135332 h 621792"/>
              <a:gd name="connsiteX51" fmla="*/ 4484217 w 4553712"/>
              <a:gd name="connsiteY51" fmla="*/ 113386 h 621792"/>
              <a:gd name="connsiteX52" fmla="*/ 4429353 w 4553712"/>
              <a:gd name="connsiteY52" fmla="*/ 87783 h 621792"/>
              <a:gd name="connsiteX53" fmla="*/ 4341571 w 4553712"/>
              <a:gd name="connsiteY53" fmla="*/ 54864 h 621792"/>
              <a:gd name="connsiteX54" fmla="*/ 4228185 w 4553712"/>
              <a:gd name="connsiteY54" fmla="*/ 25604 h 621792"/>
              <a:gd name="connsiteX55" fmla="*/ 4100169 w 4553712"/>
              <a:gd name="connsiteY55" fmla="*/ 3658 h 621792"/>
              <a:gd name="connsiteX56" fmla="*/ 4063593 w 4553712"/>
              <a:gd name="connsiteY56" fmla="*/ 0 h 621792"/>
              <a:gd name="connsiteX57" fmla="*/ 3975811 w 4553712"/>
              <a:gd name="connsiteY57" fmla="*/ 29261 h 621792"/>
              <a:gd name="connsiteX58" fmla="*/ 3825849 w 4553712"/>
              <a:gd name="connsiteY58" fmla="*/ 80468 h 621792"/>
              <a:gd name="connsiteX59" fmla="*/ 3774643 w 4553712"/>
              <a:gd name="connsiteY59" fmla="*/ 91440 h 621792"/>
              <a:gd name="connsiteX60" fmla="*/ 3529584 w 4553712"/>
              <a:gd name="connsiteY60" fmla="*/ 102413 h 621792"/>
              <a:gd name="connsiteX61" fmla="*/ 3215030 w 4553712"/>
              <a:gd name="connsiteY61" fmla="*/ 117044 h 621792"/>
              <a:gd name="connsiteX62" fmla="*/ 2889504 w 4553712"/>
              <a:gd name="connsiteY62" fmla="*/ 138989 h 621792"/>
              <a:gd name="connsiteX63" fmla="*/ 2713939 w 4553712"/>
              <a:gd name="connsiteY63" fmla="*/ 153620 h 621792"/>
              <a:gd name="connsiteX64" fmla="*/ 2523744 w 4553712"/>
              <a:gd name="connsiteY64" fmla="*/ 168250 h 621792"/>
              <a:gd name="connsiteX65" fmla="*/ 2194560 w 4553712"/>
              <a:gd name="connsiteY65" fmla="*/ 186538 h 621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553712" h="621792">
                <a:moveTo>
                  <a:pt x="2194560" y="186538"/>
                </a:moveTo>
                <a:lnTo>
                  <a:pt x="1964131" y="197511"/>
                </a:lnTo>
                <a:lnTo>
                  <a:pt x="1481328" y="248717"/>
                </a:lnTo>
                <a:lnTo>
                  <a:pt x="1141171" y="292608"/>
                </a:lnTo>
                <a:lnTo>
                  <a:pt x="844905" y="332842"/>
                </a:lnTo>
                <a:lnTo>
                  <a:pt x="592531" y="365760"/>
                </a:lnTo>
                <a:lnTo>
                  <a:pt x="490118" y="380391"/>
                </a:lnTo>
                <a:lnTo>
                  <a:pt x="427939" y="384048"/>
                </a:lnTo>
                <a:lnTo>
                  <a:pt x="365760" y="376733"/>
                </a:lnTo>
                <a:lnTo>
                  <a:pt x="285292" y="358445"/>
                </a:lnTo>
                <a:lnTo>
                  <a:pt x="197510" y="332842"/>
                </a:lnTo>
                <a:lnTo>
                  <a:pt x="91440" y="288951"/>
                </a:lnTo>
                <a:lnTo>
                  <a:pt x="51206" y="274320"/>
                </a:lnTo>
                <a:lnTo>
                  <a:pt x="32918" y="270663"/>
                </a:lnTo>
                <a:lnTo>
                  <a:pt x="18288" y="270663"/>
                </a:lnTo>
                <a:lnTo>
                  <a:pt x="7315" y="274320"/>
                </a:lnTo>
                <a:lnTo>
                  <a:pt x="0" y="281636"/>
                </a:lnTo>
                <a:lnTo>
                  <a:pt x="3657" y="314554"/>
                </a:lnTo>
                <a:lnTo>
                  <a:pt x="14630" y="347472"/>
                </a:lnTo>
                <a:lnTo>
                  <a:pt x="32918" y="369418"/>
                </a:lnTo>
                <a:lnTo>
                  <a:pt x="73152" y="402336"/>
                </a:lnTo>
                <a:lnTo>
                  <a:pt x="149961" y="464516"/>
                </a:lnTo>
                <a:lnTo>
                  <a:pt x="226771" y="515722"/>
                </a:lnTo>
                <a:lnTo>
                  <a:pt x="318211" y="566928"/>
                </a:lnTo>
                <a:lnTo>
                  <a:pt x="376732" y="592532"/>
                </a:lnTo>
                <a:lnTo>
                  <a:pt x="464515" y="621792"/>
                </a:lnTo>
                <a:lnTo>
                  <a:pt x="497433" y="621792"/>
                </a:lnTo>
                <a:lnTo>
                  <a:pt x="559612" y="596189"/>
                </a:lnTo>
                <a:lnTo>
                  <a:pt x="662025" y="566928"/>
                </a:lnTo>
                <a:lnTo>
                  <a:pt x="768096" y="544983"/>
                </a:lnTo>
                <a:lnTo>
                  <a:pt x="888796" y="523037"/>
                </a:lnTo>
                <a:lnTo>
                  <a:pt x="1042416" y="497434"/>
                </a:lnTo>
                <a:lnTo>
                  <a:pt x="1221638" y="468173"/>
                </a:lnTo>
                <a:lnTo>
                  <a:pt x="1375257" y="446228"/>
                </a:lnTo>
                <a:lnTo>
                  <a:pt x="1821484" y="398679"/>
                </a:lnTo>
                <a:lnTo>
                  <a:pt x="2132380" y="376733"/>
                </a:lnTo>
                <a:lnTo>
                  <a:pt x="2450592" y="354788"/>
                </a:lnTo>
                <a:lnTo>
                  <a:pt x="2754172" y="340157"/>
                </a:lnTo>
                <a:lnTo>
                  <a:pt x="2915107" y="329184"/>
                </a:lnTo>
                <a:lnTo>
                  <a:pt x="3196742" y="307239"/>
                </a:lnTo>
                <a:lnTo>
                  <a:pt x="3595420" y="296266"/>
                </a:lnTo>
                <a:lnTo>
                  <a:pt x="3953865" y="288951"/>
                </a:lnTo>
                <a:lnTo>
                  <a:pt x="4268419" y="288951"/>
                </a:lnTo>
                <a:lnTo>
                  <a:pt x="4370832" y="288951"/>
                </a:lnTo>
                <a:lnTo>
                  <a:pt x="4418380" y="281636"/>
                </a:lnTo>
                <a:lnTo>
                  <a:pt x="4480560" y="270663"/>
                </a:lnTo>
                <a:lnTo>
                  <a:pt x="4520793" y="248717"/>
                </a:lnTo>
                <a:lnTo>
                  <a:pt x="4546396" y="226772"/>
                </a:lnTo>
                <a:lnTo>
                  <a:pt x="4553712" y="204826"/>
                </a:lnTo>
                <a:lnTo>
                  <a:pt x="4542739" y="168250"/>
                </a:lnTo>
                <a:lnTo>
                  <a:pt x="4517136" y="135332"/>
                </a:lnTo>
                <a:lnTo>
                  <a:pt x="4484217" y="113386"/>
                </a:lnTo>
                <a:lnTo>
                  <a:pt x="4429353" y="87783"/>
                </a:lnTo>
                <a:lnTo>
                  <a:pt x="4341571" y="54864"/>
                </a:lnTo>
                <a:lnTo>
                  <a:pt x="4228185" y="25604"/>
                </a:lnTo>
                <a:lnTo>
                  <a:pt x="4100169" y="3658"/>
                </a:lnTo>
                <a:lnTo>
                  <a:pt x="4063593" y="0"/>
                </a:lnTo>
                <a:lnTo>
                  <a:pt x="3975811" y="29261"/>
                </a:lnTo>
                <a:lnTo>
                  <a:pt x="3825849" y="80468"/>
                </a:lnTo>
                <a:lnTo>
                  <a:pt x="3774643" y="91440"/>
                </a:lnTo>
                <a:lnTo>
                  <a:pt x="3529584" y="102413"/>
                </a:lnTo>
                <a:lnTo>
                  <a:pt x="3215030" y="117044"/>
                </a:lnTo>
                <a:lnTo>
                  <a:pt x="2889504" y="138989"/>
                </a:lnTo>
                <a:lnTo>
                  <a:pt x="2713939" y="153620"/>
                </a:lnTo>
                <a:lnTo>
                  <a:pt x="2523744" y="168250"/>
                </a:lnTo>
                <a:lnTo>
                  <a:pt x="2194560" y="186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3FF88476-30B5-46B3-AA7D-CB1CF0FDC196}"/>
              </a:ext>
            </a:extLst>
          </p:cNvPr>
          <p:cNvSpPr/>
          <p:nvPr/>
        </p:nvSpPr>
        <p:spPr>
          <a:xfrm>
            <a:off x="5157789" y="4751389"/>
            <a:ext cx="1908175" cy="352425"/>
          </a:xfrm>
          <a:custGeom>
            <a:avLst/>
            <a:gdLst>
              <a:gd name="connsiteX0" fmla="*/ 638175 w 1907381"/>
              <a:gd name="connsiteY0" fmla="*/ 171450 h 352425"/>
              <a:gd name="connsiteX1" fmla="*/ 871537 w 1907381"/>
              <a:gd name="connsiteY1" fmla="*/ 150019 h 352425"/>
              <a:gd name="connsiteX2" fmla="*/ 1100137 w 1907381"/>
              <a:gd name="connsiteY2" fmla="*/ 130969 h 352425"/>
              <a:gd name="connsiteX3" fmla="*/ 1278731 w 1907381"/>
              <a:gd name="connsiteY3" fmla="*/ 92869 h 352425"/>
              <a:gd name="connsiteX4" fmla="*/ 1390650 w 1907381"/>
              <a:gd name="connsiteY4" fmla="*/ 66675 h 352425"/>
              <a:gd name="connsiteX5" fmla="*/ 1457325 w 1907381"/>
              <a:gd name="connsiteY5" fmla="*/ 40481 h 352425"/>
              <a:gd name="connsiteX6" fmla="*/ 1535906 w 1907381"/>
              <a:gd name="connsiteY6" fmla="*/ 11906 h 352425"/>
              <a:gd name="connsiteX7" fmla="*/ 1576387 w 1907381"/>
              <a:gd name="connsiteY7" fmla="*/ 0 h 352425"/>
              <a:gd name="connsiteX8" fmla="*/ 1602581 w 1907381"/>
              <a:gd name="connsiteY8" fmla="*/ 0 h 352425"/>
              <a:gd name="connsiteX9" fmla="*/ 1657350 w 1907381"/>
              <a:gd name="connsiteY9" fmla="*/ 4762 h 352425"/>
              <a:gd name="connsiteX10" fmla="*/ 1709737 w 1907381"/>
              <a:gd name="connsiteY10" fmla="*/ 14287 h 352425"/>
              <a:gd name="connsiteX11" fmla="*/ 1762125 w 1907381"/>
              <a:gd name="connsiteY11" fmla="*/ 33337 h 352425"/>
              <a:gd name="connsiteX12" fmla="*/ 1812131 w 1907381"/>
              <a:gd name="connsiteY12" fmla="*/ 52387 h 352425"/>
              <a:gd name="connsiteX13" fmla="*/ 1845468 w 1907381"/>
              <a:gd name="connsiteY13" fmla="*/ 69056 h 352425"/>
              <a:gd name="connsiteX14" fmla="*/ 1876425 w 1907381"/>
              <a:gd name="connsiteY14" fmla="*/ 90487 h 352425"/>
              <a:gd name="connsiteX15" fmla="*/ 1895475 w 1907381"/>
              <a:gd name="connsiteY15" fmla="*/ 111919 h 352425"/>
              <a:gd name="connsiteX16" fmla="*/ 1902618 w 1907381"/>
              <a:gd name="connsiteY16" fmla="*/ 130969 h 352425"/>
              <a:gd name="connsiteX17" fmla="*/ 1907381 w 1907381"/>
              <a:gd name="connsiteY17" fmla="*/ 150019 h 352425"/>
              <a:gd name="connsiteX18" fmla="*/ 1900237 w 1907381"/>
              <a:gd name="connsiteY18" fmla="*/ 173831 h 352425"/>
              <a:gd name="connsiteX19" fmla="*/ 1876425 w 1907381"/>
              <a:gd name="connsiteY19" fmla="*/ 200025 h 352425"/>
              <a:gd name="connsiteX20" fmla="*/ 1850231 w 1907381"/>
              <a:gd name="connsiteY20" fmla="*/ 216694 h 352425"/>
              <a:gd name="connsiteX21" fmla="*/ 1809750 w 1907381"/>
              <a:gd name="connsiteY21" fmla="*/ 219075 h 352425"/>
              <a:gd name="connsiteX22" fmla="*/ 1685925 w 1907381"/>
              <a:gd name="connsiteY22" fmla="*/ 223837 h 352425"/>
              <a:gd name="connsiteX23" fmla="*/ 1554956 w 1907381"/>
              <a:gd name="connsiteY23" fmla="*/ 233362 h 352425"/>
              <a:gd name="connsiteX24" fmla="*/ 1383506 w 1907381"/>
              <a:gd name="connsiteY24" fmla="*/ 254794 h 352425"/>
              <a:gd name="connsiteX25" fmla="*/ 1185862 w 1907381"/>
              <a:gd name="connsiteY25" fmla="*/ 276225 h 352425"/>
              <a:gd name="connsiteX26" fmla="*/ 1062037 w 1907381"/>
              <a:gd name="connsiteY26" fmla="*/ 290512 h 352425"/>
              <a:gd name="connsiteX27" fmla="*/ 778668 w 1907381"/>
              <a:gd name="connsiteY27" fmla="*/ 316706 h 352425"/>
              <a:gd name="connsiteX28" fmla="*/ 554831 w 1907381"/>
              <a:gd name="connsiteY28" fmla="*/ 333375 h 352425"/>
              <a:gd name="connsiteX29" fmla="*/ 428625 w 1907381"/>
              <a:gd name="connsiteY29" fmla="*/ 347662 h 352425"/>
              <a:gd name="connsiteX30" fmla="*/ 366712 w 1907381"/>
              <a:gd name="connsiteY30" fmla="*/ 352425 h 352425"/>
              <a:gd name="connsiteX31" fmla="*/ 302418 w 1907381"/>
              <a:gd name="connsiteY31" fmla="*/ 345281 h 352425"/>
              <a:gd name="connsiteX32" fmla="*/ 242887 w 1907381"/>
              <a:gd name="connsiteY32" fmla="*/ 328612 h 352425"/>
              <a:gd name="connsiteX33" fmla="*/ 192881 w 1907381"/>
              <a:gd name="connsiteY33" fmla="*/ 307181 h 352425"/>
              <a:gd name="connsiteX34" fmla="*/ 145256 w 1907381"/>
              <a:gd name="connsiteY34" fmla="*/ 280987 h 352425"/>
              <a:gd name="connsiteX35" fmla="*/ 80962 w 1907381"/>
              <a:gd name="connsiteY35" fmla="*/ 235744 h 352425"/>
              <a:gd name="connsiteX36" fmla="*/ 33337 w 1907381"/>
              <a:gd name="connsiteY36" fmla="*/ 197644 h 352425"/>
              <a:gd name="connsiteX37" fmla="*/ 14287 w 1907381"/>
              <a:gd name="connsiteY37" fmla="*/ 176212 h 352425"/>
              <a:gd name="connsiteX38" fmla="*/ 2381 w 1907381"/>
              <a:gd name="connsiteY38" fmla="*/ 142875 h 352425"/>
              <a:gd name="connsiteX39" fmla="*/ 0 w 1907381"/>
              <a:gd name="connsiteY39" fmla="*/ 130969 h 352425"/>
              <a:gd name="connsiteX40" fmla="*/ 7143 w 1907381"/>
              <a:gd name="connsiteY40" fmla="*/ 116681 h 352425"/>
              <a:gd name="connsiteX41" fmla="*/ 19050 w 1907381"/>
              <a:gd name="connsiteY41" fmla="*/ 114300 h 352425"/>
              <a:gd name="connsiteX42" fmla="*/ 45243 w 1907381"/>
              <a:gd name="connsiteY42" fmla="*/ 121444 h 352425"/>
              <a:gd name="connsiteX43" fmla="*/ 90487 w 1907381"/>
              <a:gd name="connsiteY43" fmla="*/ 140494 h 352425"/>
              <a:gd name="connsiteX44" fmla="*/ 123825 w 1907381"/>
              <a:gd name="connsiteY44" fmla="*/ 157162 h 352425"/>
              <a:gd name="connsiteX45" fmla="*/ 185737 w 1907381"/>
              <a:gd name="connsiteY45" fmla="*/ 178594 h 352425"/>
              <a:gd name="connsiteX46" fmla="*/ 269081 w 1907381"/>
              <a:gd name="connsiteY46" fmla="*/ 192881 h 352425"/>
              <a:gd name="connsiteX47" fmla="*/ 326231 w 1907381"/>
              <a:gd name="connsiteY47" fmla="*/ 197644 h 352425"/>
              <a:gd name="connsiteX48" fmla="*/ 414337 w 1907381"/>
              <a:gd name="connsiteY48" fmla="*/ 195262 h 352425"/>
              <a:gd name="connsiteX49" fmla="*/ 638175 w 1907381"/>
              <a:gd name="connsiteY49" fmla="*/ 171450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07381" h="352425">
                <a:moveTo>
                  <a:pt x="638175" y="171450"/>
                </a:moveTo>
                <a:lnTo>
                  <a:pt x="871537" y="150019"/>
                </a:lnTo>
                <a:lnTo>
                  <a:pt x="1100137" y="130969"/>
                </a:lnTo>
                <a:lnTo>
                  <a:pt x="1278731" y="92869"/>
                </a:lnTo>
                <a:lnTo>
                  <a:pt x="1390650" y="66675"/>
                </a:lnTo>
                <a:lnTo>
                  <a:pt x="1457325" y="40481"/>
                </a:lnTo>
                <a:lnTo>
                  <a:pt x="1535906" y="11906"/>
                </a:lnTo>
                <a:lnTo>
                  <a:pt x="1576387" y="0"/>
                </a:lnTo>
                <a:lnTo>
                  <a:pt x="1602581" y="0"/>
                </a:lnTo>
                <a:lnTo>
                  <a:pt x="1657350" y="4762"/>
                </a:lnTo>
                <a:lnTo>
                  <a:pt x="1709737" y="14287"/>
                </a:lnTo>
                <a:lnTo>
                  <a:pt x="1762125" y="33337"/>
                </a:lnTo>
                <a:lnTo>
                  <a:pt x="1812131" y="52387"/>
                </a:lnTo>
                <a:lnTo>
                  <a:pt x="1845468" y="69056"/>
                </a:lnTo>
                <a:lnTo>
                  <a:pt x="1876425" y="90487"/>
                </a:lnTo>
                <a:lnTo>
                  <a:pt x="1895475" y="111919"/>
                </a:lnTo>
                <a:lnTo>
                  <a:pt x="1902618" y="130969"/>
                </a:lnTo>
                <a:lnTo>
                  <a:pt x="1907381" y="150019"/>
                </a:lnTo>
                <a:lnTo>
                  <a:pt x="1900237" y="173831"/>
                </a:lnTo>
                <a:lnTo>
                  <a:pt x="1876425" y="200025"/>
                </a:lnTo>
                <a:lnTo>
                  <a:pt x="1850231" y="216694"/>
                </a:lnTo>
                <a:lnTo>
                  <a:pt x="1809750" y="219075"/>
                </a:lnTo>
                <a:lnTo>
                  <a:pt x="1685925" y="223837"/>
                </a:lnTo>
                <a:cubicBezTo>
                  <a:pt x="1642273" y="227070"/>
                  <a:pt x="1598728" y="233362"/>
                  <a:pt x="1554956" y="233362"/>
                </a:cubicBezTo>
                <a:lnTo>
                  <a:pt x="1383506" y="254794"/>
                </a:lnTo>
                <a:lnTo>
                  <a:pt x="1185862" y="276225"/>
                </a:lnTo>
                <a:lnTo>
                  <a:pt x="1062037" y="290512"/>
                </a:lnTo>
                <a:lnTo>
                  <a:pt x="778668" y="316706"/>
                </a:lnTo>
                <a:lnTo>
                  <a:pt x="554831" y="333375"/>
                </a:lnTo>
                <a:lnTo>
                  <a:pt x="428625" y="347662"/>
                </a:lnTo>
                <a:lnTo>
                  <a:pt x="366712" y="352425"/>
                </a:lnTo>
                <a:lnTo>
                  <a:pt x="302418" y="345281"/>
                </a:lnTo>
                <a:lnTo>
                  <a:pt x="242887" y="328612"/>
                </a:lnTo>
                <a:lnTo>
                  <a:pt x="192881" y="307181"/>
                </a:lnTo>
                <a:lnTo>
                  <a:pt x="145256" y="280987"/>
                </a:lnTo>
                <a:lnTo>
                  <a:pt x="80962" y="235744"/>
                </a:lnTo>
                <a:lnTo>
                  <a:pt x="33337" y="197644"/>
                </a:lnTo>
                <a:lnTo>
                  <a:pt x="14287" y="176212"/>
                </a:lnTo>
                <a:lnTo>
                  <a:pt x="2381" y="142875"/>
                </a:lnTo>
                <a:lnTo>
                  <a:pt x="0" y="130969"/>
                </a:lnTo>
                <a:lnTo>
                  <a:pt x="7143" y="116681"/>
                </a:lnTo>
                <a:lnTo>
                  <a:pt x="19050" y="114300"/>
                </a:lnTo>
                <a:lnTo>
                  <a:pt x="45243" y="121444"/>
                </a:lnTo>
                <a:lnTo>
                  <a:pt x="90487" y="140494"/>
                </a:lnTo>
                <a:lnTo>
                  <a:pt x="123825" y="157162"/>
                </a:lnTo>
                <a:lnTo>
                  <a:pt x="185737" y="178594"/>
                </a:lnTo>
                <a:lnTo>
                  <a:pt x="269081" y="192881"/>
                </a:lnTo>
                <a:lnTo>
                  <a:pt x="326231" y="197644"/>
                </a:lnTo>
                <a:lnTo>
                  <a:pt x="414337" y="195262"/>
                </a:lnTo>
                <a:lnTo>
                  <a:pt x="638175" y="171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45913479-12D7-44B4-ADD3-70D7B6E139E9}"/>
              </a:ext>
            </a:extLst>
          </p:cNvPr>
          <p:cNvSpPr/>
          <p:nvPr/>
        </p:nvSpPr>
        <p:spPr>
          <a:xfrm>
            <a:off x="4894264" y="1408114"/>
            <a:ext cx="592137" cy="1152525"/>
          </a:xfrm>
          <a:custGeom>
            <a:avLst/>
            <a:gdLst>
              <a:gd name="connsiteX0" fmla="*/ 533400 w 592931"/>
              <a:gd name="connsiteY0" fmla="*/ 419100 h 1152525"/>
              <a:gd name="connsiteX1" fmla="*/ 526256 w 592931"/>
              <a:gd name="connsiteY1" fmla="*/ 342900 h 1152525"/>
              <a:gd name="connsiteX2" fmla="*/ 528637 w 592931"/>
              <a:gd name="connsiteY2" fmla="*/ 319087 h 1152525"/>
              <a:gd name="connsiteX3" fmla="*/ 531019 w 592931"/>
              <a:gd name="connsiteY3" fmla="*/ 283369 h 1152525"/>
              <a:gd name="connsiteX4" fmla="*/ 540544 w 592931"/>
              <a:gd name="connsiteY4" fmla="*/ 242887 h 1152525"/>
              <a:gd name="connsiteX5" fmla="*/ 547687 w 592931"/>
              <a:gd name="connsiteY5" fmla="*/ 216694 h 1152525"/>
              <a:gd name="connsiteX6" fmla="*/ 547687 w 592931"/>
              <a:gd name="connsiteY6" fmla="*/ 202406 h 1152525"/>
              <a:gd name="connsiteX7" fmla="*/ 542925 w 592931"/>
              <a:gd name="connsiteY7" fmla="*/ 176212 h 1152525"/>
              <a:gd name="connsiteX8" fmla="*/ 528637 w 592931"/>
              <a:gd name="connsiteY8" fmla="*/ 154781 h 1152525"/>
              <a:gd name="connsiteX9" fmla="*/ 511969 w 592931"/>
              <a:gd name="connsiteY9" fmla="*/ 142875 h 1152525"/>
              <a:gd name="connsiteX10" fmla="*/ 466725 w 592931"/>
              <a:gd name="connsiteY10" fmla="*/ 126206 h 1152525"/>
              <a:gd name="connsiteX11" fmla="*/ 431006 w 592931"/>
              <a:gd name="connsiteY11" fmla="*/ 111919 h 1152525"/>
              <a:gd name="connsiteX12" fmla="*/ 381000 w 592931"/>
              <a:gd name="connsiteY12" fmla="*/ 88106 h 1152525"/>
              <a:gd name="connsiteX13" fmla="*/ 309562 w 592931"/>
              <a:gd name="connsiteY13" fmla="*/ 64294 h 1152525"/>
              <a:gd name="connsiteX14" fmla="*/ 230981 w 592931"/>
              <a:gd name="connsiteY14" fmla="*/ 45244 h 1152525"/>
              <a:gd name="connsiteX15" fmla="*/ 147637 w 592931"/>
              <a:gd name="connsiteY15" fmla="*/ 28575 h 1152525"/>
              <a:gd name="connsiteX16" fmla="*/ 64294 w 592931"/>
              <a:gd name="connsiteY16" fmla="*/ 14287 h 1152525"/>
              <a:gd name="connsiteX17" fmla="*/ 23812 w 592931"/>
              <a:gd name="connsiteY17" fmla="*/ 2381 h 1152525"/>
              <a:gd name="connsiteX18" fmla="*/ 9525 w 592931"/>
              <a:gd name="connsiteY18" fmla="*/ 0 h 1152525"/>
              <a:gd name="connsiteX19" fmla="*/ 0 w 592931"/>
              <a:gd name="connsiteY19" fmla="*/ 4762 h 1152525"/>
              <a:gd name="connsiteX20" fmla="*/ 0 w 592931"/>
              <a:gd name="connsiteY20" fmla="*/ 16669 h 1152525"/>
              <a:gd name="connsiteX21" fmla="*/ 2381 w 592931"/>
              <a:gd name="connsiteY21" fmla="*/ 38100 h 1152525"/>
              <a:gd name="connsiteX22" fmla="*/ 11906 w 592931"/>
              <a:gd name="connsiteY22" fmla="*/ 54769 h 1152525"/>
              <a:gd name="connsiteX23" fmla="*/ 42862 w 592931"/>
              <a:gd name="connsiteY23" fmla="*/ 76200 h 1152525"/>
              <a:gd name="connsiteX24" fmla="*/ 73819 w 592931"/>
              <a:gd name="connsiteY24" fmla="*/ 95250 h 1152525"/>
              <a:gd name="connsiteX25" fmla="*/ 109537 w 592931"/>
              <a:gd name="connsiteY25" fmla="*/ 123825 h 1152525"/>
              <a:gd name="connsiteX26" fmla="*/ 145256 w 592931"/>
              <a:gd name="connsiteY26" fmla="*/ 161925 h 1152525"/>
              <a:gd name="connsiteX27" fmla="*/ 178594 w 592931"/>
              <a:gd name="connsiteY27" fmla="*/ 202406 h 1152525"/>
              <a:gd name="connsiteX28" fmla="*/ 221456 w 592931"/>
              <a:gd name="connsiteY28" fmla="*/ 261937 h 1152525"/>
              <a:gd name="connsiteX29" fmla="*/ 247650 w 592931"/>
              <a:gd name="connsiteY29" fmla="*/ 302419 h 1152525"/>
              <a:gd name="connsiteX30" fmla="*/ 266700 w 592931"/>
              <a:gd name="connsiteY30" fmla="*/ 345281 h 1152525"/>
              <a:gd name="connsiteX31" fmla="*/ 278606 w 592931"/>
              <a:gd name="connsiteY31" fmla="*/ 376237 h 1152525"/>
              <a:gd name="connsiteX32" fmla="*/ 295275 w 592931"/>
              <a:gd name="connsiteY32" fmla="*/ 445294 h 1152525"/>
              <a:gd name="connsiteX33" fmla="*/ 311944 w 592931"/>
              <a:gd name="connsiteY33" fmla="*/ 523875 h 1152525"/>
              <a:gd name="connsiteX34" fmla="*/ 326231 w 592931"/>
              <a:gd name="connsiteY34" fmla="*/ 633412 h 1152525"/>
              <a:gd name="connsiteX35" fmla="*/ 347662 w 592931"/>
              <a:gd name="connsiteY35" fmla="*/ 819150 h 1152525"/>
              <a:gd name="connsiteX36" fmla="*/ 354806 w 592931"/>
              <a:gd name="connsiteY36" fmla="*/ 881062 h 1152525"/>
              <a:gd name="connsiteX37" fmla="*/ 361950 w 592931"/>
              <a:gd name="connsiteY37" fmla="*/ 928687 h 1152525"/>
              <a:gd name="connsiteX38" fmla="*/ 373856 w 592931"/>
              <a:gd name="connsiteY38" fmla="*/ 997744 h 1152525"/>
              <a:gd name="connsiteX39" fmla="*/ 383381 w 592931"/>
              <a:gd name="connsiteY39" fmla="*/ 1031081 h 1152525"/>
              <a:gd name="connsiteX40" fmla="*/ 402431 w 592931"/>
              <a:gd name="connsiteY40" fmla="*/ 1085850 h 1152525"/>
              <a:gd name="connsiteX41" fmla="*/ 419100 w 592931"/>
              <a:gd name="connsiteY41" fmla="*/ 1116806 h 1152525"/>
              <a:gd name="connsiteX42" fmla="*/ 435769 w 592931"/>
              <a:gd name="connsiteY42" fmla="*/ 1133475 h 1152525"/>
              <a:gd name="connsiteX43" fmla="*/ 454819 w 592931"/>
              <a:gd name="connsiteY43" fmla="*/ 1143000 h 1152525"/>
              <a:gd name="connsiteX44" fmla="*/ 481012 w 592931"/>
              <a:gd name="connsiteY44" fmla="*/ 1152525 h 1152525"/>
              <a:gd name="connsiteX45" fmla="*/ 504825 w 592931"/>
              <a:gd name="connsiteY45" fmla="*/ 1152525 h 1152525"/>
              <a:gd name="connsiteX46" fmla="*/ 540544 w 592931"/>
              <a:gd name="connsiteY46" fmla="*/ 1147762 h 1152525"/>
              <a:gd name="connsiteX47" fmla="*/ 559594 w 592931"/>
              <a:gd name="connsiteY47" fmla="*/ 1135856 h 1152525"/>
              <a:gd name="connsiteX48" fmla="*/ 573881 w 592931"/>
              <a:gd name="connsiteY48" fmla="*/ 1116806 h 1152525"/>
              <a:gd name="connsiteX49" fmla="*/ 585787 w 592931"/>
              <a:gd name="connsiteY49" fmla="*/ 1090612 h 1152525"/>
              <a:gd name="connsiteX50" fmla="*/ 590550 w 592931"/>
              <a:gd name="connsiteY50" fmla="*/ 1062037 h 1152525"/>
              <a:gd name="connsiteX51" fmla="*/ 592931 w 592931"/>
              <a:gd name="connsiteY51" fmla="*/ 1014412 h 1152525"/>
              <a:gd name="connsiteX52" fmla="*/ 588169 w 592931"/>
              <a:gd name="connsiteY52" fmla="*/ 923925 h 1152525"/>
              <a:gd name="connsiteX53" fmla="*/ 583406 w 592931"/>
              <a:gd name="connsiteY53" fmla="*/ 859631 h 1152525"/>
              <a:gd name="connsiteX54" fmla="*/ 569119 w 592931"/>
              <a:gd name="connsiteY54" fmla="*/ 769144 h 1152525"/>
              <a:gd name="connsiteX55" fmla="*/ 540544 w 592931"/>
              <a:gd name="connsiteY55" fmla="*/ 535781 h 1152525"/>
              <a:gd name="connsiteX56" fmla="*/ 533400 w 592931"/>
              <a:gd name="connsiteY56" fmla="*/ 41910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92931" h="1152525">
                <a:moveTo>
                  <a:pt x="533400" y="419100"/>
                </a:moveTo>
                <a:lnTo>
                  <a:pt x="526256" y="342900"/>
                </a:lnTo>
                <a:lnTo>
                  <a:pt x="528637" y="319087"/>
                </a:lnTo>
                <a:lnTo>
                  <a:pt x="531019" y="283369"/>
                </a:lnTo>
                <a:lnTo>
                  <a:pt x="540544" y="242887"/>
                </a:lnTo>
                <a:lnTo>
                  <a:pt x="547687" y="216694"/>
                </a:lnTo>
                <a:lnTo>
                  <a:pt x="547687" y="202406"/>
                </a:lnTo>
                <a:lnTo>
                  <a:pt x="542925" y="176212"/>
                </a:lnTo>
                <a:lnTo>
                  <a:pt x="528637" y="154781"/>
                </a:lnTo>
                <a:lnTo>
                  <a:pt x="511969" y="142875"/>
                </a:lnTo>
                <a:lnTo>
                  <a:pt x="466725" y="126206"/>
                </a:lnTo>
                <a:lnTo>
                  <a:pt x="431006" y="111919"/>
                </a:lnTo>
                <a:lnTo>
                  <a:pt x="381000" y="88106"/>
                </a:lnTo>
                <a:lnTo>
                  <a:pt x="309562" y="64294"/>
                </a:lnTo>
                <a:lnTo>
                  <a:pt x="230981" y="45244"/>
                </a:lnTo>
                <a:lnTo>
                  <a:pt x="147637" y="28575"/>
                </a:lnTo>
                <a:lnTo>
                  <a:pt x="64294" y="14287"/>
                </a:lnTo>
                <a:lnTo>
                  <a:pt x="23812" y="2381"/>
                </a:lnTo>
                <a:lnTo>
                  <a:pt x="9525" y="0"/>
                </a:lnTo>
                <a:lnTo>
                  <a:pt x="0" y="4762"/>
                </a:lnTo>
                <a:lnTo>
                  <a:pt x="0" y="16669"/>
                </a:lnTo>
                <a:lnTo>
                  <a:pt x="2381" y="38100"/>
                </a:lnTo>
                <a:lnTo>
                  <a:pt x="11906" y="54769"/>
                </a:lnTo>
                <a:lnTo>
                  <a:pt x="42862" y="76200"/>
                </a:lnTo>
                <a:lnTo>
                  <a:pt x="73819" y="95250"/>
                </a:lnTo>
                <a:lnTo>
                  <a:pt x="109537" y="123825"/>
                </a:lnTo>
                <a:lnTo>
                  <a:pt x="145256" y="161925"/>
                </a:lnTo>
                <a:lnTo>
                  <a:pt x="178594" y="202406"/>
                </a:lnTo>
                <a:lnTo>
                  <a:pt x="221456" y="261937"/>
                </a:lnTo>
                <a:lnTo>
                  <a:pt x="247650" y="302419"/>
                </a:lnTo>
                <a:lnTo>
                  <a:pt x="266700" y="345281"/>
                </a:lnTo>
                <a:lnTo>
                  <a:pt x="278606" y="376237"/>
                </a:lnTo>
                <a:lnTo>
                  <a:pt x="295275" y="445294"/>
                </a:lnTo>
                <a:lnTo>
                  <a:pt x="311944" y="523875"/>
                </a:lnTo>
                <a:lnTo>
                  <a:pt x="326231" y="633412"/>
                </a:lnTo>
                <a:lnTo>
                  <a:pt x="347662" y="819150"/>
                </a:lnTo>
                <a:lnTo>
                  <a:pt x="354806" y="881062"/>
                </a:lnTo>
                <a:lnTo>
                  <a:pt x="361950" y="928687"/>
                </a:lnTo>
                <a:lnTo>
                  <a:pt x="373856" y="997744"/>
                </a:lnTo>
                <a:lnTo>
                  <a:pt x="383381" y="1031081"/>
                </a:lnTo>
                <a:lnTo>
                  <a:pt x="402431" y="1085850"/>
                </a:lnTo>
                <a:lnTo>
                  <a:pt x="419100" y="1116806"/>
                </a:lnTo>
                <a:lnTo>
                  <a:pt x="435769" y="1133475"/>
                </a:lnTo>
                <a:lnTo>
                  <a:pt x="454819" y="1143000"/>
                </a:lnTo>
                <a:lnTo>
                  <a:pt x="481012" y="1152525"/>
                </a:lnTo>
                <a:lnTo>
                  <a:pt x="504825" y="1152525"/>
                </a:lnTo>
                <a:lnTo>
                  <a:pt x="540544" y="1147762"/>
                </a:lnTo>
                <a:lnTo>
                  <a:pt x="559594" y="1135856"/>
                </a:lnTo>
                <a:lnTo>
                  <a:pt x="573881" y="1116806"/>
                </a:lnTo>
                <a:lnTo>
                  <a:pt x="585787" y="1090612"/>
                </a:lnTo>
                <a:lnTo>
                  <a:pt x="590550" y="1062037"/>
                </a:lnTo>
                <a:lnTo>
                  <a:pt x="592931" y="1014412"/>
                </a:lnTo>
                <a:lnTo>
                  <a:pt x="588169" y="923925"/>
                </a:lnTo>
                <a:lnTo>
                  <a:pt x="583406" y="859631"/>
                </a:lnTo>
                <a:lnTo>
                  <a:pt x="569119" y="769144"/>
                </a:lnTo>
                <a:lnTo>
                  <a:pt x="540544" y="535781"/>
                </a:lnTo>
                <a:lnTo>
                  <a:pt x="533400" y="4191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7918BA9-0DFD-4143-9FFC-731EE2A822FE}"/>
              </a:ext>
            </a:extLst>
          </p:cNvPr>
          <p:cNvSpPr/>
          <p:nvPr/>
        </p:nvSpPr>
        <p:spPr>
          <a:xfrm>
            <a:off x="6389688" y="1295400"/>
            <a:ext cx="525462" cy="1239838"/>
          </a:xfrm>
          <a:custGeom>
            <a:avLst/>
            <a:gdLst>
              <a:gd name="connsiteX0" fmla="*/ 71437 w 526256"/>
              <a:gd name="connsiteY0" fmla="*/ 835819 h 1240631"/>
              <a:gd name="connsiteX1" fmla="*/ 83344 w 526256"/>
              <a:gd name="connsiteY1" fmla="*/ 771525 h 1240631"/>
              <a:gd name="connsiteX2" fmla="*/ 128587 w 526256"/>
              <a:gd name="connsiteY2" fmla="*/ 600075 h 1240631"/>
              <a:gd name="connsiteX3" fmla="*/ 147637 w 526256"/>
              <a:gd name="connsiteY3" fmla="*/ 526256 h 1240631"/>
              <a:gd name="connsiteX4" fmla="*/ 161925 w 526256"/>
              <a:gd name="connsiteY4" fmla="*/ 464344 h 1240631"/>
              <a:gd name="connsiteX5" fmla="*/ 171450 w 526256"/>
              <a:gd name="connsiteY5" fmla="*/ 414338 h 1240631"/>
              <a:gd name="connsiteX6" fmla="*/ 178594 w 526256"/>
              <a:gd name="connsiteY6" fmla="*/ 369094 h 1240631"/>
              <a:gd name="connsiteX7" fmla="*/ 183356 w 526256"/>
              <a:gd name="connsiteY7" fmla="*/ 321469 h 1240631"/>
              <a:gd name="connsiteX8" fmla="*/ 183356 w 526256"/>
              <a:gd name="connsiteY8" fmla="*/ 278606 h 1240631"/>
              <a:gd name="connsiteX9" fmla="*/ 178594 w 526256"/>
              <a:gd name="connsiteY9" fmla="*/ 247650 h 1240631"/>
              <a:gd name="connsiteX10" fmla="*/ 166687 w 526256"/>
              <a:gd name="connsiteY10" fmla="*/ 207169 h 1240631"/>
              <a:gd name="connsiteX11" fmla="*/ 152400 w 526256"/>
              <a:gd name="connsiteY11" fmla="*/ 178594 h 1240631"/>
              <a:gd name="connsiteX12" fmla="*/ 135731 w 526256"/>
              <a:gd name="connsiteY12" fmla="*/ 154781 h 1240631"/>
              <a:gd name="connsiteX13" fmla="*/ 104775 w 526256"/>
              <a:gd name="connsiteY13" fmla="*/ 128588 h 1240631"/>
              <a:gd name="connsiteX14" fmla="*/ 61912 w 526256"/>
              <a:gd name="connsiteY14" fmla="*/ 95250 h 1240631"/>
              <a:gd name="connsiteX15" fmla="*/ 21431 w 526256"/>
              <a:gd name="connsiteY15" fmla="*/ 66675 h 1240631"/>
              <a:gd name="connsiteX16" fmla="*/ 7144 w 526256"/>
              <a:gd name="connsiteY16" fmla="*/ 50006 h 1240631"/>
              <a:gd name="connsiteX17" fmla="*/ 0 w 526256"/>
              <a:gd name="connsiteY17" fmla="*/ 28575 h 1240631"/>
              <a:gd name="connsiteX18" fmla="*/ 0 w 526256"/>
              <a:gd name="connsiteY18" fmla="*/ 14288 h 1240631"/>
              <a:gd name="connsiteX19" fmla="*/ 7144 w 526256"/>
              <a:gd name="connsiteY19" fmla="*/ 2381 h 1240631"/>
              <a:gd name="connsiteX20" fmla="*/ 21431 w 526256"/>
              <a:gd name="connsiteY20" fmla="*/ 0 h 1240631"/>
              <a:gd name="connsiteX21" fmla="*/ 59531 w 526256"/>
              <a:gd name="connsiteY21" fmla="*/ 7144 h 1240631"/>
              <a:gd name="connsiteX22" fmla="*/ 145256 w 526256"/>
              <a:gd name="connsiteY22" fmla="*/ 35719 h 1240631"/>
              <a:gd name="connsiteX23" fmla="*/ 242887 w 526256"/>
              <a:gd name="connsiteY23" fmla="*/ 71438 h 1240631"/>
              <a:gd name="connsiteX24" fmla="*/ 300037 w 526256"/>
              <a:gd name="connsiteY24" fmla="*/ 95250 h 1240631"/>
              <a:gd name="connsiteX25" fmla="*/ 373856 w 526256"/>
              <a:gd name="connsiteY25" fmla="*/ 128588 h 1240631"/>
              <a:gd name="connsiteX26" fmla="*/ 442912 w 526256"/>
              <a:gd name="connsiteY26" fmla="*/ 164306 h 1240631"/>
              <a:gd name="connsiteX27" fmla="*/ 471487 w 526256"/>
              <a:gd name="connsiteY27" fmla="*/ 185738 h 1240631"/>
              <a:gd name="connsiteX28" fmla="*/ 500062 w 526256"/>
              <a:gd name="connsiteY28" fmla="*/ 207169 h 1240631"/>
              <a:gd name="connsiteX29" fmla="*/ 516731 w 526256"/>
              <a:gd name="connsiteY29" fmla="*/ 226219 h 1240631"/>
              <a:gd name="connsiteX30" fmla="*/ 523875 w 526256"/>
              <a:gd name="connsiteY30" fmla="*/ 240506 h 1240631"/>
              <a:gd name="connsiteX31" fmla="*/ 526256 w 526256"/>
              <a:gd name="connsiteY31" fmla="*/ 257175 h 1240631"/>
              <a:gd name="connsiteX32" fmla="*/ 521494 w 526256"/>
              <a:gd name="connsiteY32" fmla="*/ 285750 h 1240631"/>
              <a:gd name="connsiteX33" fmla="*/ 509587 w 526256"/>
              <a:gd name="connsiteY33" fmla="*/ 314325 h 1240631"/>
              <a:gd name="connsiteX34" fmla="*/ 495300 w 526256"/>
              <a:gd name="connsiteY34" fmla="*/ 328613 h 1240631"/>
              <a:gd name="connsiteX35" fmla="*/ 473869 w 526256"/>
              <a:gd name="connsiteY35" fmla="*/ 342900 h 1240631"/>
              <a:gd name="connsiteX36" fmla="*/ 457200 w 526256"/>
              <a:gd name="connsiteY36" fmla="*/ 359569 h 1240631"/>
              <a:gd name="connsiteX37" fmla="*/ 435769 w 526256"/>
              <a:gd name="connsiteY37" fmla="*/ 390525 h 1240631"/>
              <a:gd name="connsiteX38" fmla="*/ 419100 w 526256"/>
              <a:gd name="connsiteY38" fmla="*/ 423863 h 1240631"/>
              <a:gd name="connsiteX39" fmla="*/ 397669 w 526256"/>
              <a:gd name="connsiteY39" fmla="*/ 481013 h 1240631"/>
              <a:gd name="connsiteX40" fmla="*/ 378619 w 526256"/>
              <a:gd name="connsiteY40" fmla="*/ 557213 h 1240631"/>
              <a:gd name="connsiteX41" fmla="*/ 364331 w 526256"/>
              <a:gd name="connsiteY41" fmla="*/ 619125 h 1240631"/>
              <a:gd name="connsiteX42" fmla="*/ 307181 w 526256"/>
              <a:gd name="connsiteY42" fmla="*/ 766763 h 1240631"/>
              <a:gd name="connsiteX43" fmla="*/ 259556 w 526256"/>
              <a:gd name="connsiteY43" fmla="*/ 902494 h 1240631"/>
              <a:gd name="connsiteX44" fmla="*/ 209550 w 526256"/>
              <a:gd name="connsiteY44" fmla="*/ 1050131 h 1240631"/>
              <a:gd name="connsiteX45" fmla="*/ 188119 w 526256"/>
              <a:gd name="connsiteY45" fmla="*/ 1119188 h 1240631"/>
              <a:gd name="connsiteX46" fmla="*/ 164306 w 526256"/>
              <a:gd name="connsiteY46" fmla="*/ 1171575 h 1240631"/>
              <a:gd name="connsiteX47" fmla="*/ 147637 w 526256"/>
              <a:gd name="connsiteY47" fmla="*/ 1200150 h 1240631"/>
              <a:gd name="connsiteX48" fmla="*/ 128587 w 526256"/>
              <a:gd name="connsiteY48" fmla="*/ 1219200 h 1240631"/>
              <a:gd name="connsiteX49" fmla="*/ 104775 w 526256"/>
              <a:gd name="connsiteY49" fmla="*/ 1235869 h 1240631"/>
              <a:gd name="connsiteX50" fmla="*/ 83344 w 526256"/>
              <a:gd name="connsiteY50" fmla="*/ 1240631 h 1240631"/>
              <a:gd name="connsiteX51" fmla="*/ 66675 w 526256"/>
              <a:gd name="connsiteY51" fmla="*/ 1240631 h 1240631"/>
              <a:gd name="connsiteX52" fmla="*/ 45244 w 526256"/>
              <a:gd name="connsiteY52" fmla="*/ 1228725 h 1240631"/>
              <a:gd name="connsiteX53" fmla="*/ 26194 w 526256"/>
              <a:gd name="connsiteY53" fmla="*/ 1209675 h 1240631"/>
              <a:gd name="connsiteX54" fmla="*/ 11906 w 526256"/>
              <a:gd name="connsiteY54" fmla="*/ 1185863 h 1240631"/>
              <a:gd name="connsiteX55" fmla="*/ 7144 w 526256"/>
              <a:gd name="connsiteY55" fmla="*/ 1152525 h 1240631"/>
              <a:gd name="connsiteX56" fmla="*/ 11906 w 526256"/>
              <a:gd name="connsiteY56" fmla="*/ 1104900 h 1240631"/>
              <a:gd name="connsiteX57" fmla="*/ 38100 w 526256"/>
              <a:gd name="connsiteY57" fmla="*/ 990600 h 1240631"/>
              <a:gd name="connsiteX58" fmla="*/ 71437 w 526256"/>
              <a:gd name="connsiteY58" fmla="*/ 835819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26256" h="1240631">
                <a:moveTo>
                  <a:pt x="71437" y="835819"/>
                </a:moveTo>
                <a:lnTo>
                  <a:pt x="83344" y="771525"/>
                </a:lnTo>
                <a:lnTo>
                  <a:pt x="128587" y="600075"/>
                </a:lnTo>
                <a:lnTo>
                  <a:pt x="147637" y="526256"/>
                </a:lnTo>
                <a:lnTo>
                  <a:pt x="161925" y="464344"/>
                </a:lnTo>
                <a:lnTo>
                  <a:pt x="171450" y="414338"/>
                </a:lnTo>
                <a:lnTo>
                  <a:pt x="178594" y="369094"/>
                </a:lnTo>
                <a:lnTo>
                  <a:pt x="183356" y="321469"/>
                </a:lnTo>
                <a:lnTo>
                  <a:pt x="183356" y="278606"/>
                </a:lnTo>
                <a:lnTo>
                  <a:pt x="178594" y="247650"/>
                </a:lnTo>
                <a:lnTo>
                  <a:pt x="166687" y="207169"/>
                </a:lnTo>
                <a:lnTo>
                  <a:pt x="152400" y="178594"/>
                </a:lnTo>
                <a:lnTo>
                  <a:pt x="135731" y="154781"/>
                </a:lnTo>
                <a:lnTo>
                  <a:pt x="104775" y="128588"/>
                </a:lnTo>
                <a:lnTo>
                  <a:pt x="61912" y="95250"/>
                </a:lnTo>
                <a:lnTo>
                  <a:pt x="21431" y="66675"/>
                </a:lnTo>
                <a:lnTo>
                  <a:pt x="7144" y="50006"/>
                </a:lnTo>
                <a:lnTo>
                  <a:pt x="0" y="28575"/>
                </a:lnTo>
                <a:lnTo>
                  <a:pt x="0" y="14288"/>
                </a:lnTo>
                <a:lnTo>
                  <a:pt x="7144" y="2381"/>
                </a:lnTo>
                <a:lnTo>
                  <a:pt x="21431" y="0"/>
                </a:lnTo>
                <a:lnTo>
                  <a:pt x="59531" y="7144"/>
                </a:lnTo>
                <a:lnTo>
                  <a:pt x="145256" y="35719"/>
                </a:lnTo>
                <a:lnTo>
                  <a:pt x="242887" y="71438"/>
                </a:lnTo>
                <a:lnTo>
                  <a:pt x="300037" y="95250"/>
                </a:lnTo>
                <a:lnTo>
                  <a:pt x="373856" y="128588"/>
                </a:lnTo>
                <a:lnTo>
                  <a:pt x="442912" y="164306"/>
                </a:lnTo>
                <a:lnTo>
                  <a:pt x="471487" y="185738"/>
                </a:lnTo>
                <a:lnTo>
                  <a:pt x="500062" y="207169"/>
                </a:lnTo>
                <a:lnTo>
                  <a:pt x="516731" y="226219"/>
                </a:lnTo>
                <a:lnTo>
                  <a:pt x="523875" y="240506"/>
                </a:lnTo>
                <a:lnTo>
                  <a:pt x="526256" y="257175"/>
                </a:lnTo>
                <a:lnTo>
                  <a:pt x="521494" y="285750"/>
                </a:lnTo>
                <a:lnTo>
                  <a:pt x="509587" y="314325"/>
                </a:lnTo>
                <a:lnTo>
                  <a:pt x="495300" y="328613"/>
                </a:lnTo>
                <a:lnTo>
                  <a:pt x="473869" y="342900"/>
                </a:lnTo>
                <a:lnTo>
                  <a:pt x="457200" y="359569"/>
                </a:lnTo>
                <a:lnTo>
                  <a:pt x="435769" y="390525"/>
                </a:lnTo>
                <a:lnTo>
                  <a:pt x="419100" y="423863"/>
                </a:lnTo>
                <a:lnTo>
                  <a:pt x="397669" y="481013"/>
                </a:lnTo>
                <a:lnTo>
                  <a:pt x="378619" y="557213"/>
                </a:lnTo>
                <a:lnTo>
                  <a:pt x="364331" y="619125"/>
                </a:lnTo>
                <a:lnTo>
                  <a:pt x="307181" y="766763"/>
                </a:lnTo>
                <a:lnTo>
                  <a:pt x="259556" y="902494"/>
                </a:lnTo>
                <a:lnTo>
                  <a:pt x="209550" y="1050131"/>
                </a:lnTo>
                <a:lnTo>
                  <a:pt x="188119" y="1119188"/>
                </a:lnTo>
                <a:lnTo>
                  <a:pt x="164306" y="1171575"/>
                </a:lnTo>
                <a:lnTo>
                  <a:pt x="147637" y="1200150"/>
                </a:lnTo>
                <a:lnTo>
                  <a:pt x="128587" y="1219200"/>
                </a:lnTo>
                <a:lnTo>
                  <a:pt x="104775" y="1235869"/>
                </a:lnTo>
                <a:lnTo>
                  <a:pt x="83344" y="1240631"/>
                </a:lnTo>
                <a:lnTo>
                  <a:pt x="66675" y="1240631"/>
                </a:lnTo>
                <a:lnTo>
                  <a:pt x="45244" y="1228725"/>
                </a:lnTo>
                <a:lnTo>
                  <a:pt x="26194" y="1209675"/>
                </a:lnTo>
                <a:lnTo>
                  <a:pt x="11906" y="1185863"/>
                </a:lnTo>
                <a:lnTo>
                  <a:pt x="7144" y="1152525"/>
                </a:lnTo>
                <a:lnTo>
                  <a:pt x="11906" y="1104900"/>
                </a:lnTo>
                <a:lnTo>
                  <a:pt x="38100" y="990600"/>
                </a:lnTo>
                <a:lnTo>
                  <a:pt x="71437" y="8358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EF051E5-23E4-482F-BC59-3AE65DC4E9BA}"/>
              </a:ext>
            </a:extLst>
          </p:cNvPr>
          <p:cNvSpPr/>
          <p:nvPr/>
        </p:nvSpPr>
        <p:spPr>
          <a:xfrm>
            <a:off x="4903788" y="2474913"/>
            <a:ext cx="2470150" cy="1135062"/>
          </a:xfrm>
          <a:custGeom>
            <a:avLst/>
            <a:gdLst>
              <a:gd name="connsiteX0" fmla="*/ 645319 w 2471737"/>
              <a:gd name="connsiteY0" fmla="*/ 354806 h 1135856"/>
              <a:gd name="connsiteX1" fmla="*/ 440531 w 2471737"/>
              <a:gd name="connsiteY1" fmla="*/ 381000 h 1135856"/>
              <a:gd name="connsiteX2" fmla="*/ 323850 w 2471737"/>
              <a:gd name="connsiteY2" fmla="*/ 397669 h 1135856"/>
              <a:gd name="connsiteX3" fmla="*/ 292894 w 2471737"/>
              <a:gd name="connsiteY3" fmla="*/ 400050 h 1135856"/>
              <a:gd name="connsiteX4" fmla="*/ 185737 w 2471737"/>
              <a:gd name="connsiteY4" fmla="*/ 397669 h 1135856"/>
              <a:gd name="connsiteX5" fmla="*/ 83344 w 2471737"/>
              <a:gd name="connsiteY5" fmla="*/ 395287 h 1135856"/>
              <a:gd name="connsiteX6" fmla="*/ 0 w 2471737"/>
              <a:gd name="connsiteY6" fmla="*/ 238125 h 1135856"/>
              <a:gd name="connsiteX7" fmla="*/ 30956 w 2471737"/>
              <a:gd name="connsiteY7" fmla="*/ 242887 h 1135856"/>
              <a:gd name="connsiteX8" fmla="*/ 102394 w 2471737"/>
              <a:gd name="connsiteY8" fmla="*/ 247650 h 1135856"/>
              <a:gd name="connsiteX9" fmla="*/ 173831 w 2471737"/>
              <a:gd name="connsiteY9" fmla="*/ 245269 h 1135856"/>
              <a:gd name="connsiteX10" fmla="*/ 254794 w 2471737"/>
              <a:gd name="connsiteY10" fmla="*/ 238125 h 1135856"/>
              <a:gd name="connsiteX11" fmla="*/ 454819 w 2471737"/>
              <a:gd name="connsiteY11" fmla="*/ 216694 h 1135856"/>
              <a:gd name="connsiteX12" fmla="*/ 745331 w 2471737"/>
              <a:gd name="connsiteY12" fmla="*/ 183356 h 1135856"/>
              <a:gd name="connsiteX13" fmla="*/ 1083469 w 2471737"/>
              <a:gd name="connsiteY13" fmla="*/ 145256 h 1135856"/>
              <a:gd name="connsiteX14" fmla="*/ 1343025 w 2471737"/>
              <a:gd name="connsiteY14" fmla="*/ 116681 h 1135856"/>
              <a:gd name="connsiteX15" fmla="*/ 1583531 w 2471737"/>
              <a:gd name="connsiteY15" fmla="*/ 90487 h 1135856"/>
              <a:gd name="connsiteX16" fmla="*/ 1819275 w 2471737"/>
              <a:gd name="connsiteY16" fmla="*/ 64294 h 1135856"/>
              <a:gd name="connsiteX17" fmla="*/ 2019300 w 2471737"/>
              <a:gd name="connsiteY17" fmla="*/ 42862 h 1135856"/>
              <a:gd name="connsiteX18" fmla="*/ 2040731 w 2471737"/>
              <a:gd name="connsiteY18" fmla="*/ 38100 h 1135856"/>
              <a:gd name="connsiteX19" fmla="*/ 2093119 w 2471737"/>
              <a:gd name="connsiteY19" fmla="*/ 16669 h 1135856"/>
              <a:gd name="connsiteX20" fmla="*/ 2133600 w 2471737"/>
              <a:gd name="connsiteY20" fmla="*/ 0 h 1135856"/>
              <a:gd name="connsiteX21" fmla="*/ 2152650 w 2471737"/>
              <a:gd name="connsiteY21" fmla="*/ 0 h 1135856"/>
              <a:gd name="connsiteX22" fmla="*/ 2185987 w 2471737"/>
              <a:gd name="connsiteY22" fmla="*/ 14287 h 1135856"/>
              <a:gd name="connsiteX23" fmla="*/ 2271712 w 2471737"/>
              <a:gd name="connsiteY23" fmla="*/ 64294 h 1135856"/>
              <a:gd name="connsiteX24" fmla="*/ 2333625 w 2471737"/>
              <a:gd name="connsiteY24" fmla="*/ 104775 h 1135856"/>
              <a:gd name="connsiteX25" fmla="*/ 2364581 w 2471737"/>
              <a:gd name="connsiteY25" fmla="*/ 126206 h 1135856"/>
              <a:gd name="connsiteX26" fmla="*/ 2405062 w 2471737"/>
              <a:gd name="connsiteY26" fmla="*/ 161925 h 1135856"/>
              <a:gd name="connsiteX27" fmla="*/ 2433637 w 2471737"/>
              <a:gd name="connsiteY27" fmla="*/ 190500 h 1135856"/>
              <a:gd name="connsiteX28" fmla="*/ 2457450 w 2471737"/>
              <a:gd name="connsiteY28" fmla="*/ 216694 h 1135856"/>
              <a:gd name="connsiteX29" fmla="*/ 2466975 w 2471737"/>
              <a:gd name="connsiteY29" fmla="*/ 235744 h 1135856"/>
              <a:gd name="connsiteX30" fmla="*/ 2471737 w 2471737"/>
              <a:gd name="connsiteY30" fmla="*/ 250031 h 1135856"/>
              <a:gd name="connsiteX31" fmla="*/ 2471737 w 2471737"/>
              <a:gd name="connsiteY31" fmla="*/ 266700 h 1135856"/>
              <a:gd name="connsiteX32" fmla="*/ 2466975 w 2471737"/>
              <a:gd name="connsiteY32" fmla="*/ 290512 h 1135856"/>
              <a:gd name="connsiteX33" fmla="*/ 2447925 w 2471737"/>
              <a:gd name="connsiteY33" fmla="*/ 316706 h 1135856"/>
              <a:gd name="connsiteX34" fmla="*/ 2421731 w 2471737"/>
              <a:gd name="connsiteY34" fmla="*/ 345281 h 1135856"/>
              <a:gd name="connsiteX35" fmla="*/ 2395537 w 2471737"/>
              <a:gd name="connsiteY35" fmla="*/ 378619 h 1135856"/>
              <a:gd name="connsiteX36" fmla="*/ 2378869 w 2471737"/>
              <a:gd name="connsiteY36" fmla="*/ 402431 h 1135856"/>
              <a:gd name="connsiteX37" fmla="*/ 2362200 w 2471737"/>
              <a:gd name="connsiteY37" fmla="*/ 433387 h 1135856"/>
              <a:gd name="connsiteX38" fmla="*/ 2352675 w 2471737"/>
              <a:gd name="connsiteY38" fmla="*/ 464344 h 1135856"/>
              <a:gd name="connsiteX39" fmla="*/ 2336006 w 2471737"/>
              <a:gd name="connsiteY39" fmla="*/ 531019 h 1135856"/>
              <a:gd name="connsiteX40" fmla="*/ 2295525 w 2471737"/>
              <a:gd name="connsiteY40" fmla="*/ 714375 h 1135856"/>
              <a:gd name="connsiteX41" fmla="*/ 2245519 w 2471737"/>
              <a:gd name="connsiteY41" fmla="*/ 904875 h 1135856"/>
              <a:gd name="connsiteX42" fmla="*/ 2219325 w 2471737"/>
              <a:gd name="connsiteY42" fmla="*/ 1004887 h 1135856"/>
              <a:gd name="connsiteX43" fmla="*/ 2207419 w 2471737"/>
              <a:gd name="connsiteY43" fmla="*/ 1035844 h 1135856"/>
              <a:gd name="connsiteX44" fmla="*/ 2190750 w 2471737"/>
              <a:gd name="connsiteY44" fmla="*/ 1069181 h 1135856"/>
              <a:gd name="connsiteX45" fmla="*/ 2176462 w 2471737"/>
              <a:gd name="connsiteY45" fmla="*/ 1088231 h 1135856"/>
              <a:gd name="connsiteX46" fmla="*/ 2152650 w 2471737"/>
              <a:gd name="connsiteY46" fmla="*/ 1109662 h 1135856"/>
              <a:gd name="connsiteX47" fmla="*/ 2133600 w 2471737"/>
              <a:gd name="connsiteY47" fmla="*/ 1121569 h 1135856"/>
              <a:gd name="connsiteX48" fmla="*/ 2105025 w 2471737"/>
              <a:gd name="connsiteY48" fmla="*/ 1131094 h 1135856"/>
              <a:gd name="connsiteX49" fmla="*/ 2076450 w 2471737"/>
              <a:gd name="connsiteY49" fmla="*/ 1135856 h 1135856"/>
              <a:gd name="connsiteX50" fmla="*/ 2045494 w 2471737"/>
              <a:gd name="connsiteY50" fmla="*/ 1131094 h 1135856"/>
              <a:gd name="connsiteX51" fmla="*/ 2014537 w 2471737"/>
              <a:gd name="connsiteY51" fmla="*/ 1119187 h 1135856"/>
              <a:gd name="connsiteX52" fmla="*/ 1990725 w 2471737"/>
              <a:gd name="connsiteY52" fmla="*/ 1107281 h 1135856"/>
              <a:gd name="connsiteX53" fmla="*/ 1959769 w 2471737"/>
              <a:gd name="connsiteY53" fmla="*/ 1083469 h 1135856"/>
              <a:gd name="connsiteX54" fmla="*/ 1933575 w 2471737"/>
              <a:gd name="connsiteY54" fmla="*/ 1054894 h 1135856"/>
              <a:gd name="connsiteX55" fmla="*/ 1974056 w 2471737"/>
              <a:gd name="connsiteY55" fmla="*/ 866775 h 1135856"/>
              <a:gd name="connsiteX56" fmla="*/ 1993106 w 2471737"/>
              <a:gd name="connsiteY56" fmla="*/ 792956 h 1135856"/>
              <a:gd name="connsiteX57" fmla="*/ 2019300 w 2471737"/>
              <a:gd name="connsiteY57" fmla="*/ 688181 h 1135856"/>
              <a:gd name="connsiteX58" fmla="*/ 2038350 w 2471737"/>
              <a:gd name="connsiteY58" fmla="*/ 595312 h 1135856"/>
              <a:gd name="connsiteX59" fmla="*/ 2057400 w 2471737"/>
              <a:gd name="connsiteY59" fmla="*/ 461962 h 1135856"/>
              <a:gd name="connsiteX60" fmla="*/ 2064544 w 2471737"/>
              <a:gd name="connsiteY60" fmla="*/ 388144 h 1135856"/>
              <a:gd name="connsiteX61" fmla="*/ 2074069 w 2471737"/>
              <a:gd name="connsiteY61" fmla="*/ 297656 h 1135856"/>
              <a:gd name="connsiteX62" fmla="*/ 2076450 w 2471737"/>
              <a:gd name="connsiteY62" fmla="*/ 259556 h 1135856"/>
              <a:gd name="connsiteX63" fmla="*/ 2074069 w 2471737"/>
              <a:gd name="connsiteY63" fmla="*/ 228600 h 1135856"/>
              <a:gd name="connsiteX64" fmla="*/ 2066925 w 2471737"/>
              <a:gd name="connsiteY64" fmla="*/ 207169 h 1135856"/>
              <a:gd name="connsiteX65" fmla="*/ 2057400 w 2471737"/>
              <a:gd name="connsiteY65" fmla="*/ 197644 h 1135856"/>
              <a:gd name="connsiteX66" fmla="*/ 2038350 w 2471737"/>
              <a:gd name="connsiteY66" fmla="*/ 183356 h 1135856"/>
              <a:gd name="connsiteX67" fmla="*/ 2005012 w 2471737"/>
              <a:gd name="connsiteY67" fmla="*/ 176212 h 1135856"/>
              <a:gd name="connsiteX68" fmla="*/ 1969294 w 2471737"/>
              <a:gd name="connsiteY68" fmla="*/ 178594 h 1135856"/>
              <a:gd name="connsiteX69" fmla="*/ 1750219 w 2471737"/>
              <a:gd name="connsiteY69" fmla="*/ 207169 h 1135856"/>
              <a:gd name="connsiteX70" fmla="*/ 1488281 w 2471737"/>
              <a:gd name="connsiteY70" fmla="*/ 242887 h 1135856"/>
              <a:gd name="connsiteX71" fmla="*/ 1185862 w 2471737"/>
              <a:gd name="connsiteY71" fmla="*/ 280987 h 1135856"/>
              <a:gd name="connsiteX72" fmla="*/ 914400 w 2471737"/>
              <a:gd name="connsiteY72" fmla="*/ 316706 h 1135856"/>
              <a:gd name="connsiteX73" fmla="*/ 645319 w 2471737"/>
              <a:gd name="connsiteY73" fmla="*/ 354806 h 113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471737" h="1135856">
                <a:moveTo>
                  <a:pt x="645319" y="354806"/>
                </a:moveTo>
                <a:lnTo>
                  <a:pt x="440531" y="381000"/>
                </a:lnTo>
                <a:lnTo>
                  <a:pt x="323850" y="397669"/>
                </a:lnTo>
                <a:lnTo>
                  <a:pt x="292894" y="400050"/>
                </a:lnTo>
                <a:lnTo>
                  <a:pt x="185737" y="397669"/>
                </a:lnTo>
                <a:lnTo>
                  <a:pt x="83344" y="395287"/>
                </a:lnTo>
                <a:lnTo>
                  <a:pt x="0" y="238125"/>
                </a:lnTo>
                <a:lnTo>
                  <a:pt x="30956" y="242887"/>
                </a:lnTo>
                <a:lnTo>
                  <a:pt x="102394" y="247650"/>
                </a:lnTo>
                <a:lnTo>
                  <a:pt x="173831" y="245269"/>
                </a:lnTo>
                <a:lnTo>
                  <a:pt x="254794" y="238125"/>
                </a:lnTo>
                <a:lnTo>
                  <a:pt x="454819" y="216694"/>
                </a:lnTo>
                <a:lnTo>
                  <a:pt x="745331" y="183356"/>
                </a:lnTo>
                <a:lnTo>
                  <a:pt x="1083469" y="145256"/>
                </a:lnTo>
                <a:lnTo>
                  <a:pt x="1343025" y="116681"/>
                </a:lnTo>
                <a:lnTo>
                  <a:pt x="1583531" y="90487"/>
                </a:lnTo>
                <a:lnTo>
                  <a:pt x="1819275" y="64294"/>
                </a:lnTo>
                <a:lnTo>
                  <a:pt x="2019300" y="42862"/>
                </a:lnTo>
                <a:lnTo>
                  <a:pt x="2040731" y="38100"/>
                </a:lnTo>
                <a:lnTo>
                  <a:pt x="2093119" y="16669"/>
                </a:lnTo>
                <a:lnTo>
                  <a:pt x="2133600" y="0"/>
                </a:lnTo>
                <a:lnTo>
                  <a:pt x="2152650" y="0"/>
                </a:lnTo>
                <a:lnTo>
                  <a:pt x="2185987" y="14287"/>
                </a:lnTo>
                <a:lnTo>
                  <a:pt x="2271712" y="64294"/>
                </a:lnTo>
                <a:lnTo>
                  <a:pt x="2333625" y="104775"/>
                </a:lnTo>
                <a:lnTo>
                  <a:pt x="2364581" y="126206"/>
                </a:lnTo>
                <a:lnTo>
                  <a:pt x="2405062" y="161925"/>
                </a:lnTo>
                <a:lnTo>
                  <a:pt x="2433637" y="190500"/>
                </a:lnTo>
                <a:lnTo>
                  <a:pt x="2457450" y="216694"/>
                </a:lnTo>
                <a:lnTo>
                  <a:pt x="2466975" y="235744"/>
                </a:lnTo>
                <a:lnTo>
                  <a:pt x="2471737" y="250031"/>
                </a:lnTo>
                <a:lnTo>
                  <a:pt x="2471737" y="266700"/>
                </a:lnTo>
                <a:lnTo>
                  <a:pt x="2466975" y="290512"/>
                </a:lnTo>
                <a:lnTo>
                  <a:pt x="2447925" y="316706"/>
                </a:lnTo>
                <a:lnTo>
                  <a:pt x="2421731" y="345281"/>
                </a:lnTo>
                <a:lnTo>
                  <a:pt x="2395537" y="378619"/>
                </a:lnTo>
                <a:lnTo>
                  <a:pt x="2378869" y="402431"/>
                </a:lnTo>
                <a:lnTo>
                  <a:pt x="2362200" y="433387"/>
                </a:lnTo>
                <a:lnTo>
                  <a:pt x="2352675" y="464344"/>
                </a:lnTo>
                <a:lnTo>
                  <a:pt x="2336006" y="531019"/>
                </a:lnTo>
                <a:lnTo>
                  <a:pt x="2295525" y="714375"/>
                </a:lnTo>
                <a:lnTo>
                  <a:pt x="2245519" y="904875"/>
                </a:lnTo>
                <a:lnTo>
                  <a:pt x="2219325" y="1004887"/>
                </a:lnTo>
                <a:lnTo>
                  <a:pt x="2207419" y="1035844"/>
                </a:lnTo>
                <a:lnTo>
                  <a:pt x="2190750" y="1069181"/>
                </a:lnTo>
                <a:lnTo>
                  <a:pt x="2176462" y="1088231"/>
                </a:lnTo>
                <a:lnTo>
                  <a:pt x="2152650" y="1109662"/>
                </a:lnTo>
                <a:lnTo>
                  <a:pt x="2133600" y="1121569"/>
                </a:lnTo>
                <a:lnTo>
                  <a:pt x="2105025" y="1131094"/>
                </a:lnTo>
                <a:lnTo>
                  <a:pt x="2076450" y="1135856"/>
                </a:lnTo>
                <a:cubicBezTo>
                  <a:pt x="2047092" y="1130964"/>
                  <a:pt x="2057531" y="1131094"/>
                  <a:pt x="2045494" y="1131094"/>
                </a:cubicBezTo>
                <a:lnTo>
                  <a:pt x="2014537" y="1119187"/>
                </a:lnTo>
                <a:lnTo>
                  <a:pt x="1990725" y="1107281"/>
                </a:lnTo>
                <a:lnTo>
                  <a:pt x="1959769" y="1083469"/>
                </a:lnTo>
                <a:lnTo>
                  <a:pt x="1933575" y="1054894"/>
                </a:lnTo>
                <a:lnTo>
                  <a:pt x="1974056" y="866775"/>
                </a:lnTo>
                <a:lnTo>
                  <a:pt x="1993106" y="792956"/>
                </a:lnTo>
                <a:lnTo>
                  <a:pt x="2019300" y="688181"/>
                </a:lnTo>
                <a:lnTo>
                  <a:pt x="2038350" y="595312"/>
                </a:lnTo>
                <a:lnTo>
                  <a:pt x="2057400" y="461962"/>
                </a:lnTo>
                <a:lnTo>
                  <a:pt x="2064544" y="388144"/>
                </a:lnTo>
                <a:lnTo>
                  <a:pt x="2074069" y="297656"/>
                </a:lnTo>
                <a:lnTo>
                  <a:pt x="2076450" y="259556"/>
                </a:lnTo>
                <a:lnTo>
                  <a:pt x="2074069" y="228600"/>
                </a:lnTo>
                <a:lnTo>
                  <a:pt x="2066925" y="207169"/>
                </a:lnTo>
                <a:lnTo>
                  <a:pt x="2057400" y="197644"/>
                </a:lnTo>
                <a:lnTo>
                  <a:pt x="2038350" y="183356"/>
                </a:lnTo>
                <a:lnTo>
                  <a:pt x="2005012" y="176212"/>
                </a:lnTo>
                <a:lnTo>
                  <a:pt x="1969294" y="178594"/>
                </a:lnTo>
                <a:lnTo>
                  <a:pt x="1750219" y="207169"/>
                </a:lnTo>
                <a:lnTo>
                  <a:pt x="1488281" y="242887"/>
                </a:lnTo>
                <a:lnTo>
                  <a:pt x="1185862" y="280987"/>
                </a:lnTo>
                <a:lnTo>
                  <a:pt x="914400" y="316706"/>
                </a:lnTo>
                <a:lnTo>
                  <a:pt x="645319" y="354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6E075B60-60AC-4A06-8E04-E70FB8EB54E4}"/>
              </a:ext>
            </a:extLst>
          </p:cNvPr>
          <p:cNvSpPr/>
          <p:nvPr/>
        </p:nvSpPr>
        <p:spPr>
          <a:xfrm>
            <a:off x="5048251" y="2935288"/>
            <a:ext cx="1952625" cy="317500"/>
          </a:xfrm>
          <a:custGeom>
            <a:avLst/>
            <a:gdLst>
              <a:gd name="connsiteX0" fmla="*/ 571500 w 1952625"/>
              <a:gd name="connsiteY0" fmla="*/ 152400 h 316707"/>
              <a:gd name="connsiteX1" fmla="*/ 461963 w 1952625"/>
              <a:gd name="connsiteY1" fmla="*/ 164307 h 316707"/>
              <a:gd name="connsiteX2" fmla="*/ 390525 w 1952625"/>
              <a:gd name="connsiteY2" fmla="*/ 169069 h 316707"/>
              <a:gd name="connsiteX3" fmla="*/ 304800 w 1952625"/>
              <a:gd name="connsiteY3" fmla="*/ 171450 h 316707"/>
              <a:gd name="connsiteX4" fmla="*/ 180975 w 1952625"/>
              <a:gd name="connsiteY4" fmla="*/ 169069 h 316707"/>
              <a:gd name="connsiteX5" fmla="*/ 0 w 1952625"/>
              <a:gd name="connsiteY5" fmla="*/ 152400 h 316707"/>
              <a:gd name="connsiteX6" fmla="*/ 26194 w 1952625"/>
              <a:gd name="connsiteY6" fmla="*/ 316707 h 316707"/>
              <a:gd name="connsiteX7" fmla="*/ 164306 w 1952625"/>
              <a:gd name="connsiteY7" fmla="*/ 314325 h 316707"/>
              <a:gd name="connsiteX8" fmla="*/ 280988 w 1952625"/>
              <a:gd name="connsiteY8" fmla="*/ 316707 h 316707"/>
              <a:gd name="connsiteX9" fmla="*/ 390525 w 1952625"/>
              <a:gd name="connsiteY9" fmla="*/ 309563 h 316707"/>
              <a:gd name="connsiteX10" fmla="*/ 681038 w 1952625"/>
              <a:gd name="connsiteY10" fmla="*/ 276225 h 316707"/>
              <a:gd name="connsiteX11" fmla="*/ 954881 w 1952625"/>
              <a:gd name="connsiteY11" fmla="*/ 250032 h 316707"/>
              <a:gd name="connsiteX12" fmla="*/ 1314450 w 1952625"/>
              <a:gd name="connsiteY12" fmla="*/ 214313 h 316707"/>
              <a:gd name="connsiteX13" fmla="*/ 1547813 w 1952625"/>
              <a:gd name="connsiteY13" fmla="*/ 190500 h 316707"/>
              <a:gd name="connsiteX14" fmla="*/ 1935956 w 1952625"/>
              <a:gd name="connsiteY14" fmla="*/ 154782 h 316707"/>
              <a:gd name="connsiteX15" fmla="*/ 1952625 w 1952625"/>
              <a:gd name="connsiteY15" fmla="*/ 0 h 316707"/>
              <a:gd name="connsiteX16" fmla="*/ 1783556 w 1952625"/>
              <a:gd name="connsiteY16" fmla="*/ 19050 h 316707"/>
              <a:gd name="connsiteX17" fmla="*/ 1600200 w 1952625"/>
              <a:gd name="connsiteY17" fmla="*/ 38100 h 316707"/>
              <a:gd name="connsiteX18" fmla="*/ 1407319 w 1952625"/>
              <a:gd name="connsiteY18" fmla="*/ 59532 h 316707"/>
              <a:gd name="connsiteX19" fmla="*/ 1190625 w 1952625"/>
              <a:gd name="connsiteY19" fmla="*/ 80963 h 316707"/>
              <a:gd name="connsiteX20" fmla="*/ 1050131 w 1952625"/>
              <a:gd name="connsiteY20" fmla="*/ 97632 h 316707"/>
              <a:gd name="connsiteX21" fmla="*/ 883444 w 1952625"/>
              <a:gd name="connsiteY21" fmla="*/ 116682 h 316707"/>
              <a:gd name="connsiteX22" fmla="*/ 695325 w 1952625"/>
              <a:gd name="connsiteY22" fmla="*/ 138113 h 316707"/>
              <a:gd name="connsiteX23" fmla="*/ 571500 w 1952625"/>
              <a:gd name="connsiteY23" fmla="*/ 152400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52625" h="316707">
                <a:moveTo>
                  <a:pt x="571500" y="152400"/>
                </a:moveTo>
                <a:lnTo>
                  <a:pt x="461963" y="164307"/>
                </a:lnTo>
                <a:lnTo>
                  <a:pt x="390525" y="169069"/>
                </a:lnTo>
                <a:lnTo>
                  <a:pt x="304800" y="171450"/>
                </a:lnTo>
                <a:lnTo>
                  <a:pt x="180975" y="169069"/>
                </a:lnTo>
                <a:lnTo>
                  <a:pt x="0" y="152400"/>
                </a:lnTo>
                <a:lnTo>
                  <a:pt x="26194" y="316707"/>
                </a:lnTo>
                <a:lnTo>
                  <a:pt x="164306" y="314325"/>
                </a:lnTo>
                <a:lnTo>
                  <a:pt x="280988" y="316707"/>
                </a:lnTo>
                <a:lnTo>
                  <a:pt x="390525" y="309563"/>
                </a:lnTo>
                <a:lnTo>
                  <a:pt x="681038" y="276225"/>
                </a:lnTo>
                <a:lnTo>
                  <a:pt x="954881" y="250032"/>
                </a:lnTo>
                <a:lnTo>
                  <a:pt x="1314450" y="214313"/>
                </a:lnTo>
                <a:lnTo>
                  <a:pt x="1547813" y="190500"/>
                </a:lnTo>
                <a:lnTo>
                  <a:pt x="1935956" y="154782"/>
                </a:lnTo>
                <a:lnTo>
                  <a:pt x="1952625" y="0"/>
                </a:lnTo>
                <a:lnTo>
                  <a:pt x="1783556" y="19050"/>
                </a:lnTo>
                <a:lnTo>
                  <a:pt x="1600200" y="38100"/>
                </a:lnTo>
                <a:lnTo>
                  <a:pt x="1407319" y="59532"/>
                </a:lnTo>
                <a:lnTo>
                  <a:pt x="1190625" y="80963"/>
                </a:lnTo>
                <a:lnTo>
                  <a:pt x="1050131" y="97632"/>
                </a:lnTo>
                <a:lnTo>
                  <a:pt x="883444" y="116682"/>
                </a:lnTo>
                <a:lnTo>
                  <a:pt x="695325" y="138113"/>
                </a:lnTo>
                <a:lnTo>
                  <a:pt x="571500" y="152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FED9B70E-390A-4653-8903-88F708F98E8D}"/>
              </a:ext>
            </a:extLst>
          </p:cNvPr>
          <p:cNvSpPr/>
          <p:nvPr/>
        </p:nvSpPr>
        <p:spPr>
          <a:xfrm>
            <a:off x="5133975" y="3360738"/>
            <a:ext cx="1785938" cy="336550"/>
          </a:xfrm>
          <a:custGeom>
            <a:avLst/>
            <a:gdLst>
              <a:gd name="connsiteX0" fmla="*/ 721519 w 1785938"/>
              <a:gd name="connsiteY0" fmla="*/ 123825 h 338137"/>
              <a:gd name="connsiteX1" fmla="*/ 476250 w 1785938"/>
              <a:gd name="connsiteY1" fmla="*/ 152400 h 338137"/>
              <a:gd name="connsiteX2" fmla="*/ 357188 w 1785938"/>
              <a:gd name="connsiteY2" fmla="*/ 164306 h 338137"/>
              <a:gd name="connsiteX3" fmla="*/ 292894 w 1785938"/>
              <a:gd name="connsiteY3" fmla="*/ 169069 h 338137"/>
              <a:gd name="connsiteX4" fmla="*/ 228600 w 1785938"/>
              <a:gd name="connsiteY4" fmla="*/ 169069 h 338137"/>
              <a:gd name="connsiteX5" fmla="*/ 140494 w 1785938"/>
              <a:gd name="connsiteY5" fmla="*/ 166687 h 338137"/>
              <a:gd name="connsiteX6" fmla="*/ 0 w 1785938"/>
              <a:gd name="connsiteY6" fmla="*/ 152400 h 338137"/>
              <a:gd name="connsiteX7" fmla="*/ 38100 w 1785938"/>
              <a:gd name="connsiteY7" fmla="*/ 338137 h 338137"/>
              <a:gd name="connsiteX8" fmla="*/ 152400 w 1785938"/>
              <a:gd name="connsiteY8" fmla="*/ 335756 h 338137"/>
              <a:gd name="connsiteX9" fmla="*/ 264319 w 1785938"/>
              <a:gd name="connsiteY9" fmla="*/ 295275 h 338137"/>
              <a:gd name="connsiteX10" fmla="*/ 440531 w 1785938"/>
              <a:gd name="connsiteY10" fmla="*/ 278606 h 338137"/>
              <a:gd name="connsiteX11" fmla="*/ 652463 w 1785938"/>
              <a:gd name="connsiteY11" fmla="*/ 259556 h 338137"/>
              <a:gd name="connsiteX12" fmla="*/ 978694 w 1785938"/>
              <a:gd name="connsiteY12" fmla="*/ 228600 h 338137"/>
              <a:gd name="connsiteX13" fmla="*/ 1254919 w 1785938"/>
              <a:gd name="connsiteY13" fmla="*/ 200025 h 338137"/>
              <a:gd name="connsiteX14" fmla="*/ 1571625 w 1785938"/>
              <a:gd name="connsiteY14" fmla="*/ 169069 h 338137"/>
              <a:gd name="connsiteX15" fmla="*/ 1785938 w 1785938"/>
              <a:gd name="connsiteY15" fmla="*/ 152400 h 338137"/>
              <a:gd name="connsiteX16" fmla="*/ 1785938 w 1785938"/>
              <a:gd name="connsiteY16" fmla="*/ 0 h 338137"/>
              <a:gd name="connsiteX17" fmla="*/ 1616869 w 1785938"/>
              <a:gd name="connsiteY17" fmla="*/ 19050 h 338137"/>
              <a:gd name="connsiteX18" fmla="*/ 1235869 w 1785938"/>
              <a:gd name="connsiteY18" fmla="*/ 61912 h 338137"/>
              <a:gd name="connsiteX19" fmla="*/ 1012031 w 1785938"/>
              <a:gd name="connsiteY19" fmla="*/ 88106 h 338137"/>
              <a:gd name="connsiteX20" fmla="*/ 721519 w 1785938"/>
              <a:gd name="connsiteY20" fmla="*/ 1238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5938" h="338137">
                <a:moveTo>
                  <a:pt x="721519" y="123825"/>
                </a:moveTo>
                <a:lnTo>
                  <a:pt x="476250" y="152400"/>
                </a:lnTo>
                <a:lnTo>
                  <a:pt x="357188" y="164306"/>
                </a:lnTo>
                <a:lnTo>
                  <a:pt x="292894" y="169069"/>
                </a:lnTo>
                <a:lnTo>
                  <a:pt x="228600" y="169069"/>
                </a:lnTo>
                <a:lnTo>
                  <a:pt x="140494" y="166687"/>
                </a:lnTo>
                <a:lnTo>
                  <a:pt x="0" y="152400"/>
                </a:lnTo>
                <a:lnTo>
                  <a:pt x="38100" y="338137"/>
                </a:lnTo>
                <a:lnTo>
                  <a:pt x="152400" y="335756"/>
                </a:lnTo>
                <a:lnTo>
                  <a:pt x="264319" y="295275"/>
                </a:lnTo>
                <a:lnTo>
                  <a:pt x="440531" y="278606"/>
                </a:lnTo>
                <a:lnTo>
                  <a:pt x="652463" y="259556"/>
                </a:lnTo>
                <a:lnTo>
                  <a:pt x="978694" y="228600"/>
                </a:lnTo>
                <a:lnTo>
                  <a:pt x="1254919" y="200025"/>
                </a:lnTo>
                <a:lnTo>
                  <a:pt x="1571625" y="169069"/>
                </a:lnTo>
                <a:lnTo>
                  <a:pt x="1785938" y="152400"/>
                </a:lnTo>
                <a:lnTo>
                  <a:pt x="1785938" y="0"/>
                </a:lnTo>
                <a:lnTo>
                  <a:pt x="1616869" y="19050"/>
                </a:lnTo>
                <a:lnTo>
                  <a:pt x="1235869" y="61912"/>
                </a:lnTo>
                <a:lnTo>
                  <a:pt x="1012031" y="88106"/>
                </a:lnTo>
                <a:lnTo>
                  <a:pt x="721519" y="123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629CEE5D-F208-4A64-A7AD-B99B74DEDC9E}"/>
              </a:ext>
            </a:extLst>
          </p:cNvPr>
          <p:cNvSpPr/>
          <p:nvPr/>
        </p:nvSpPr>
        <p:spPr>
          <a:xfrm>
            <a:off x="4010026" y="3621088"/>
            <a:ext cx="1751013" cy="1674812"/>
          </a:xfrm>
          <a:custGeom>
            <a:avLst/>
            <a:gdLst>
              <a:gd name="connsiteX0" fmla="*/ 1069181 w 1750219"/>
              <a:gd name="connsiteY0" fmla="*/ 747713 h 1674019"/>
              <a:gd name="connsiteX1" fmla="*/ 1154906 w 1750219"/>
              <a:gd name="connsiteY1" fmla="*/ 652463 h 1674019"/>
              <a:gd name="connsiteX2" fmla="*/ 1223963 w 1750219"/>
              <a:gd name="connsiteY2" fmla="*/ 569119 h 1674019"/>
              <a:gd name="connsiteX3" fmla="*/ 1357313 w 1750219"/>
              <a:gd name="connsiteY3" fmla="*/ 366713 h 1674019"/>
              <a:gd name="connsiteX4" fmla="*/ 1373981 w 1750219"/>
              <a:gd name="connsiteY4" fmla="*/ 335757 h 1674019"/>
              <a:gd name="connsiteX5" fmla="*/ 1381125 w 1750219"/>
              <a:gd name="connsiteY5" fmla="*/ 309563 h 1674019"/>
              <a:gd name="connsiteX6" fmla="*/ 1385888 w 1750219"/>
              <a:gd name="connsiteY6" fmla="*/ 266700 h 1674019"/>
              <a:gd name="connsiteX7" fmla="*/ 1385888 w 1750219"/>
              <a:gd name="connsiteY7" fmla="*/ 235744 h 1674019"/>
              <a:gd name="connsiteX8" fmla="*/ 1378744 w 1750219"/>
              <a:gd name="connsiteY8" fmla="*/ 207169 h 1674019"/>
              <a:gd name="connsiteX9" fmla="*/ 1359694 w 1750219"/>
              <a:gd name="connsiteY9" fmla="*/ 173832 h 1674019"/>
              <a:gd name="connsiteX10" fmla="*/ 1326356 w 1750219"/>
              <a:gd name="connsiteY10" fmla="*/ 130969 h 1674019"/>
              <a:gd name="connsiteX11" fmla="*/ 1293019 w 1750219"/>
              <a:gd name="connsiteY11" fmla="*/ 92869 h 1674019"/>
              <a:gd name="connsiteX12" fmla="*/ 1223963 w 1750219"/>
              <a:gd name="connsiteY12" fmla="*/ 23813 h 1674019"/>
              <a:gd name="connsiteX13" fmla="*/ 1390650 w 1750219"/>
              <a:gd name="connsiteY13" fmla="*/ 0 h 1674019"/>
              <a:gd name="connsiteX14" fmla="*/ 1433513 w 1750219"/>
              <a:gd name="connsiteY14" fmla="*/ 47625 h 1674019"/>
              <a:gd name="connsiteX15" fmla="*/ 1457325 w 1750219"/>
              <a:gd name="connsiteY15" fmla="*/ 73819 h 1674019"/>
              <a:gd name="connsiteX16" fmla="*/ 1504950 w 1750219"/>
              <a:gd name="connsiteY16" fmla="*/ 111919 h 1674019"/>
              <a:gd name="connsiteX17" fmla="*/ 1547813 w 1750219"/>
              <a:gd name="connsiteY17" fmla="*/ 138113 h 1674019"/>
              <a:gd name="connsiteX18" fmla="*/ 1590675 w 1750219"/>
              <a:gd name="connsiteY18" fmla="*/ 164307 h 1674019"/>
              <a:gd name="connsiteX19" fmla="*/ 1626394 w 1750219"/>
              <a:gd name="connsiteY19" fmla="*/ 188119 h 1674019"/>
              <a:gd name="connsiteX20" fmla="*/ 1657350 w 1750219"/>
              <a:gd name="connsiteY20" fmla="*/ 214313 h 1674019"/>
              <a:gd name="connsiteX21" fmla="*/ 1685925 w 1750219"/>
              <a:gd name="connsiteY21" fmla="*/ 242888 h 1674019"/>
              <a:gd name="connsiteX22" fmla="*/ 1707356 w 1750219"/>
              <a:gd name="connsiteY22" fmla="*/ 266700 h 1674019"/>
              <a:gd name="connsiteX23" fmla="*/ 1731169 w 1750219"/>
              <a:gd name="connsiteY23" fmla="*/ 302419 h 1674019"/>
              <a:gd name="connsiteX24" fmla="*/ 1743075 w 1750219"/>
              <a:gd name="connsiteY24" fmla="*/ 333375 h 1674019"/>
              <a:gd name="connsiteX25" fmla="*/ 1750219 w 1750219"/>
              <a:gd name="connsiteY25" fmla="*/ 369094 h 1674019"/>
              <a:gd name="connsiteX26" fmla="*/ 1590675 w 1750219"/>
              <a:gd name="connsiteY26" fmla="*/ 545307 h 1674019"/>
              <a:gd name="connsiteX27" fmla="*/ 1497806 w 1750219"/>
              <a:gd name="connsiteY27" fmla="*/ 642938 h 1674019"/>
              <a:gd name="connsiteX28" fmla="*/ 1409700 w 1750219"/>
              <a:gd name="connsiteY28" fmla="*/ 735807 h 1674019"/>
              <a:gd name="connsiteX29" fmla="*/ 1312069 w 1750219"/>
              <a:gd name="connsiteY29" fmla="*/ 831057 h 1674019"/>
              <a:gd name="connsiteX30" fmla="*/ 1200150 w 1750219"/>
              <a:gd name="connsiteY30" fmla="*/ 933450 h 1674019"/>
              <a:gd name="connsiteX31" fmla="*/ 1104900 w 1750219"/>
              <a:gd name="connsiteY31" fmla="*/ 1016794 h 1674019"/>
              <a:gd name="connsiteX32" fmla="*/ 985838 w 1750219"/>
              <a:gd name="connsiteY32" fmla="*/ 1114425 h 1674019"/>
              <a:gd name="connsiteX33" fmla="*/ 876300 w 1750219"/>
              <a:gd name="connsiteY33" fmla="*/ 1197769 h 1674019"/>
              <a:gd name="connsiteX34" fmla="*/ 728663 w 1750219"/>
              <a:gd name="connsiteY34" fmla="*/ 1295400 h 1674019"/>
              <a:gd name="connsiteX35" fmla="*/ 583406 w 1750219"/>
              <a:gd name="connsiteY35" fmla="*/ 1385888 h 1674019"/>
              <a:gd name="connsiteX36" fmla="*/ 438150 w 1750219"/>
              <a:gd name="connsiteY36" fmla="*/ 1469232 h 1674019"/>
              <a:gd name="connsiteX37" fmla="*/ 285750 w 1750219"/>
              <a:gd name="connsiteY37" fmla="*/ 1552575 h 1674019"/>
              <a:gd name="connsiteX38" fmla="*/ 119063 w 1750219"/>
              <a:gd name="connsiteY38" fmla="*/ 1638300 h 1674019"/>
              <a:gd name="connsiteX39" fmla="*/ 40481 w 1750219"/>
              <a:gd name="connsiteY39" fmla="*/ 1671638 h 1674019"/>
              <a:gd name="connsiteX40" fmla="*/ 23813 w 1750219"/>
              <a:gd name="connsiteY40" fmla="*/ 1674019 h 1674019"/>
              <a:gd name="connsiteX41" fmla="*/ 7144 w 1750219"/>
              <a:gd name="connsiteY41" fmla="*/ 1666875 h 1674019"/>
              <a:gd name="connsiteX42" fmla="*/ 0 w 1750219"/>
              <a:gd name="connsiteY42" fmla="*/ 1654969 h 1674019"/>
              <a:gd name="connsiteX43" fmla="*/ 0 w 1750219"/>
              <a:gd name="connsiteY43" fmla="*/ 1638300 h 1674019"/>
              <a:gd name="connsiteX44" fmla="*/ 0 w 1750219"/>
              <a:gd name="connsiteY44" fmla="*/ 1609725 h 1674019"/>
              <a:gd name="connsiteX45" fmla="*/ 4763 w 1750219"/>
              <a:gd name="connsiteY45" fmla="*/ 1595438 h 1674019"/>
              <a:gd name="connsiteX46" fmla="*/ 35719 w 1750219"/>
              <a:gd name="connsiteY46" fmla="*/ 1574007 h 1674019"/>
              <a:gd name="connsiteX47" fmla="*/ 173831 w 1750219"/>
              <a:gd name="connsiteY47" fmla="*/ 1481138 h 1674019"/>
              <a:gd name="connsiteX48" fmla="*/ 326231 w 1750219"/>
              <a:gd name="connsiteY48" fmla="*/ 1373982 h 1674019"/>
              <a:gd name="connsiteX49" fmla="*/ 447675 w 1750219"/>
              <a:gd name="connsiteY49" fmla="*/ 1285875 h 1674019"/>
              <a:gd name="connsiteX50" fmla="*/ 571500 w 1750219"/>
              <a:gd name="connsiteY50" fmla="*/ 1193007 h 1674019"/>
              <a:gd name="connsiteX51" fmla="*/ 723900 w 1750219"/>
              <a:gd name="connsiteY51" fmla="*/ 1069182 h 1674019"/>
              <a:gd name="connsiteX52" fmla="*/ 831056 w 1750219"/>
              <a:gd name="connsiteY52" fmla="*/ 976313 h 1674019"/>
              <a:gd name="connsiteX53" fmla="*/ 950119 w 1750219"/>
              <a:gd name="connsiteY53" fmla="*/ 866775 h 1674019"/>
              <a:gd name="connsiteX54" fmla="*/ 1069181 w 1750219"/>
              <a:gd name="connsiteY54" fmla="*/ 747713 h 167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0219" h="1674019">
                <a:moveTo>
                  <a:pt x="1069181" y="747713"/>
                </a:moveTo>
                <a:lnTo>
                  <a:pt x="1154906" y="652463"/>
                </a:lnTo>
                <a:lnTo>
                  <a:pt x="1223963" y="569119"/>
                </a:lnTo>
                <a:lnTo>
                  <a:pt x="1357313" y="366713"/>
                </a:lnTo>
                <a:lnTo>
                  <a:pt x="1373981" y="335757"/>
                </a:lnTo>
                <a:lnTo>
                  <a:pt x="1381125" y="309563"/>
                </a:lnTo>
                <a:lnTo>
                  <a:pt x="1385888" y="266700"/>
                </a:lnTo>
                <a:lnTo>
                  <a:pt x="1385888" y="235744"/>
                </a:lnTo>
                <a:lnTo>
                  <a:pt x="1378744" y="207169"/>
                </a:lnTo>
                <a:lnTo>
                  <a:pt x="1359694" y="173832"/>
                </a:lnTo>
                <a:lnTo>
                  <a:pt x="1326356" y="130969"/>
                </a:lnTo>
                <a:lnTo>
                  <a:pt x="1293019" y="92869"/>
                </a:lnTo>
                <a:lnTo>
                  <a:pt x="1223963" y="23813"/>
                </a:lnTo>
                <a:lnTo>
                  <a:pt x="1390650" y="0"/>
                </a:lnTo>
                <a:lnTo>
                  <a:pt x="1433513" y="47625"/>
                </a:lnTo>
                <a:lnTo>
                  <a:pt x="1457325" y="73819"/>
                </a:lnTo>
                <a:lnTo>
                  <a:pt x="1504950" y="111919"/>
                </a:lnTo>
                <a:lnTo>
                  <a:pt x="1547813" y="138113"/>
                </a:lnTo>
                <a:lnTo>
                  <a:pt x="1590675" y="164307"/>
                </a:lnTo>
                <a:lnTo>
                  <a:pt x="1626394" y="188119"/>
                </a:lnTo>
                <a:lnTo>
                  <a:pt x="1657350" y="214313"/>
                </a:lnTo>
                <a:lnTo>
                  <a:pt x="1685925" y="242888"/>
                </a:lnTo>
                <a:lnTo>
                  <a:pt x="1707356" y="266700"/>
                </a:lnTo>
                <a:lnTo>
                  <a:pt x="1731169" y="302419"/>
                </a:lnTo>
                <a:lnTo>
                  <a:pt x="1743075" y="333375"/>
                </a:lnTo>
                <a:lnTo>
                  <a:pt x="1750219" y="369094"/>
                </a:lnTo>
                <a:lnTo>
                  <a:pt x="1590675" y="545307"/>
                </a:lnTo>
                <a:lnTo>
                  <a:pt x="1497806" y="642938"/>
                </a:lnTo>
                <a:lnTo>
                  <a:pt x="1409700" y="735807"/>
                </a:lnTo>
                <a:lnTo>
                  <a:pt x="1312069" y="831057"/>
                </a:lnTo>
                <a:lnTo>
                  <a:pt x="1200150" y="933450"/>
                </a:lnTo>
                <a:lnTo>
                  <a:pt x="1104900" y="1016794"/>
                </a:lnTo>
                <a:lnTo>
                  <a:pt x="985838" y="1114425"/>
                </a:lnTo>
                <a:lnTo>
                  <a:pt x="876300" y="1197769"/>
                </a:lnTo>
                <a:lnTo>
                  <a:pt x="728663" y="1295400"/>
                </a:lnTo>
                <a:lnTo>
                  <a:pt x="583406" y="1385888"/>
                </a:lnTo>
                <a:lnTo>
                  <a:pt x="438150" y="1469232"/>
                </a:lnTo>
                <a:lnTo>
                  <a:pt x="285750" y="1552575"/>
                </a:lnTo>
                <a:lnTo>
                  <a:pt x="119063" y="1638300"/>
                </a:lnTo>
                <a:lnTo>
                  <a:pt x="40481" y="1671638"/>
                </a:lnTo>
                <a:lnTo>
                  <a:pt x="23813" y="1674019"/>
                </a:lnTo>
                <a:lnTo>
                  <a:pt x="7144" y="1666875"/>
                </a:lnTo>
                <a:lnTo>
                  <a:pt x="0" y="1654969"/>
                </a:lnTo>
                <a:lnTo>
                  <a:pt x="0" y="1638300"/>
                </a:lnTo>
                <a:lnTo>
                  <a:pt x="0" y="1609725"/>
                </a:lnTo>
                <a:lnTo>
                  <a:pt x="4763" y="1595438"/>
                </a:lnTo>
                <a:lnTo>
                  <a:pt x="35719" y="1574007"/>
                </a:lnTo>
                <a:lnTo>
                  <a:pt x="173831" y="1481138"/>
                </a:lnTo>
                <a:lnTo>
                  <a:pt x="326231" y="1373982"/>
                </a:lnTo>
                <a:lnTo>
                  <a:pt x="447675" y="1285875"/>
                </a:lnTo>
                <a:lnTo>
                  <a:pt x="571500" y="1193007"/>
                </a:lnTo>
                <a:lnTo>
                  <a:pt x="723900" y="1069182"/>
                </a:lnTo>
                <a:lnTo>
                  <a:pt x="831056" y="976313"/>
                </a:lnTo>
                <a:lnTo>
                  <a:pt x="950119" y="866775"/>
                </a:lnTo>
                <a:lnTo>
                  <a:pt x="1069181" y="747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51C9EF7-7D30-42C5-9067-E6B3EAD6774B}"/>
              </a:ext>
            </a:extLst>
          </p:cNvPr>
          <p:cNvSpPr/>
          <p:nvPr/>
        </p:nvSpPr>
        <p:spPr>
          <a:xfrm>
            <a:off x="6351588" y="3671888"/>
            <a:ext cx="2139950" cy="1409700"/>
          </a:xfrm>
          <a:custGeom>
            <a:avLst/>
            <a:gdLst>
              <a:gd name="connsiteX0" fmla="*/ 883444 w 2140744"/>
              <a:gd name="connsiteY0" fmla="*/ 633412 h 1409700"/>
              <a:gd name="connsiteX1" fmla="*/ 790575 w 2140744"/>
              <a:gd name="connsiteY1" fmla="*/ 559593 h 1409700"/>
              <a:gd name="connsiteX2" fmla="*/ 678656 w 2140744"/>
              <a:gd name="connsiteY2" fmla="*/ 466725 h 1409700"/>
              <a:gd name="connsiteX3" fmla="*/ 600075 w 2140744"/>
              <a:gd name="connsiteY3" fmla="*/ 395287 h 1409700"/>
              <a:gd name="connsiteX4" fmla="*/ 376237 w 2140744"/>
              <a:gd name="connsiteY4" fmla="*/ 197643 h 1409700"/>
              <a:gd name="connsiteX5" fmla="*/ 307181 w 2140744"/>
              <a:gd name="connsiteY5" fmla="*/ 135731 h 1409700"/>
              <a:gd name="connsiteX6" fmla="*/ 250031 w 2140744"/>
              <a:gd name="connsiteY6" fmla="*/ 90487 h 1409700"/>
              <a:gd name="connsiteX7" fmla="*/ 197644 w 2140744"/>
              <a:gd name="connsiteY7" fmla="*/ 57150 h 1409700"/>
              <a:gd name="connsiteX8" fmla="*/ 142875 w 2140744"/>
              <a:gd name="connsiteY8" fmla="*/ 28575 h 1409700"/>
              <a:gd name="connsiteX9" fmla="*/ 109537 w 2140744"/>
              <a:gd name="connsiteY9" fmla="*/ 14287 h 1409700"/>
              <a:gd name="connsiteX10" fmla="*/ 83344 w 2140744"/>
              <a:gd name="connsiteY10" fmla="*/ 4762 h 1409700"/>
              <a:gd name="connsiteX11" fmla="*/ 52387 w 2140744"/>
              <a:gd name="connsiteY11" fmla="*/ 0 h 1409700"/>
              <a:gd name="connsiteX12" fmla="*/ 28575 w 2140744"/>
              <a:gd name="connsiteY12" fmla="*/ 0 h 1409700"/>
              <a:gd name="connsiteX13" fmla="*/ 9525 w 2140744"/>
              <a:gd name="connsiteY13" fmla="*/ 4762 h 1409700"/>
              <a:gd name="connsiteX14" fmla="*/ 0 w 2140744"/>
              <a:gd name="connsiteY14" fmla="*/ 23812 h 1409700"/>
              <a:gd name="connsiteX15" fmla="*/ 0 w 2140744"/>
              <a:gd name="connsiteY15" fmla="*/ 50006 h 1409700"/>
              <a:gd name="connsiteX16" fmla="*/ 4762 w 2140744"/>
              <a:gd name="connsiteY16" fmla="*/ 69056 h 1409700"/>
              <a:gd name="connsiteX17" fmla="*/ 66675 w 2140744"/>
              <a:gd name="connsiteY17" fmla="*/ 119062 h 1409700"/>
              <a:gd name="connsiteX18" fmla="*/ 135731 w 2140744"/>
              <a:gd name="connsiteY18" fmla="*/ 173831 h 1409700"/>
              <a:gd name="connsiteX19" fmla="*/ 192881 w 2140744"/>
              <a:gd name="connsiteY19" fmla="*/ 221456 h 1409700"/>
              <a:gd name="connsiteX20" fmla="*/ 254794 w 2140744"/>
              <a:gd name="connsiteY20" fmla="*/ 271462 h 1409700"/>
              <a:gd name="connsiteX21" fmla="*/ 350044 w 2140744"/>
              <a:gd name="connsiteY21" fmla="*/ 416718 h 1409700"/>
              <a:gd name="connsiteX22" fmla="*/ 419100 w 2140744"/>
              <a:gd name="connsiteY22" fmla="*/ 492918 h 1409700"/>
              <a:gd name="connsiteX23" fmla="*/ 559594 w 2140744"/>
              <a:gd name="connsiteY23" fmla="*/ 664368 h 1409700"/>
              <a:gd name="connsiteX24" fmla="*/ 707231 w 2140744"/>
              <a:gd name="connsiteY24" fmla="*/ 838200 h 1409700"/>
              <a:gd name="connsiteX25" fmla="*/ 840581 w 2140744"/>
              <a:gd name="connsiteY25" fmla="*/ 997743 h 1409700"/>
              <a:gd name="connsiteX26" fmla="*/ 966787 w 2140744"/>
              <a:gd name="connsiteY26" fmla="*/ 1150143 h 1409700"/>
              <a:gd name="connsiteX27" fmla="*/ 1026319 w 2140744"/>
              <a:gd name="connsiteY27" fmla="*/ 1221581 h 1409700"/>
              <a:gd name="connsiteX28" fmla="*/ 1057275 w 2140744"/>
              <a:gd name="connsiteY28" fmla="*/ 1262062 h 1409700"/>
              <a:gd name="connsiteX29" fmla="*/ 1092994 w 2140744"/>
              <a:gd name="connsiteY29" fmla="*/ 1300162 h 1409700"/>
              <a:gd name="connsiteX30" fmla="*/ 1123950 w 2140744"/>
              <a:gd name="connsiteY30" fmla="*/ 1326356 h 1409700"/>
              <a:gd name="connsiteX31" fmla="*/ 1152525 w 2140744"/>
              <a:gd name="connsiteY31" fmla="*/ 1347787 h 1409700"/>
              <a:gd name="connsiteX32" fmla="*/ 1183481 w 2140744"/>
              <a:gd name="connsiteY32" fmla="*/ 1364456 h 1409700"/>
              <a:gd name="connsiteX33" fmla="*/ 1221581 w 2140744"/>
              <a:gd name="connsiteY33" fmla="*/ 1378743 h 1409700"/>
              <a:gd name="connsiteX34" fmla="*/ 1278731 w 2140744"/>
              <a:gd name="connsiteY34" fmla="*/ 1388268 h 1409700"/>
              <a:gd name="connsiteX35" fmla="*/ 1462087 w 2140744"/>
              <a:gd name="connsiteY35" fmla="*/ 1393031 h 1409700"/>
              <a:gd name="connsiteX36" fmla="*/ 1724025 w 2140744"/>
              <a:gd name="connsiteY36" fmla="*/ 1400175 h 1409700"/>
              <a:gd name="connsiteX37" fmla="*/ 1978819 w 2140744"/>
              <a:gd name="connsiteY37" fmla="*/ 1407318 h 1409700"/>
              <a:gd name="connsiteX38" fmla="*/ 2093119 w 2140744"/>
              <a:gd name="connsiteY38" fmla="*/ 1409700 h 1409700"/>
              <a:gd name="connsiteX39" fmla="*/ 2119312 w 2140744"/>
              <a:gd name="connsiteY39" fmla="*/ 1404937 h 1409700"/>
              <a:gd name="connsiteX40" fmla="*/ 2133600 w 2140744"/>
              <a:gd name="connsiteY40" fmla="*/ 1400175 h 1409700"/>
              <a:gd name="connsiteX41" fmla="*/ 2138362 w 2140744"/>
              <a:gd name="connsiteY41" fmla="*/ 1390650 h 1409700"/>
              <a:gd name="connsiteX42" fmla="*/ 2140744 w 2140744"/>
              <a:gd name="connsiteY42" fmla="*/ 1383506 h 1409700"/>
              <a:gd name="connsiteX43" fmla="*/ 2131219 w 2140744"/>
              <a:gd name="connsiteY43" fmla="*/ 1366837 h 1409700"/>
              <a:gd name="connsiteX44" fmla="*/ 2114550 w 2140744"/>
              <a:gd name="connsiteY44" fmla="*/ 1350168 h 1409700"/>
              <a:gd name="connsiteX45" fmla="*/ 2102644 w 2140744"/>
              <a:gd name="connsiteY45" fmla="*/ 1343025 h 1409700"/>
              <a:gd name="connsiteX46" fmla="*/ 2059781 w 2140744"/>
              <a:gd name="connsiteY46" fmla="*/ 1326356 h 1409700"/>
              <a:gd name="connsiteX47" fmla="*/ 1921669 w 2140744"/>
              <a:gd name="connsiteY47" fmla="*/ 1269206 h 1409700"/>
              <a:gd name="connsiteX48" fmla="*/ 1795462 w 2140744"/>
              <a:gd name="connsiteY48" fmla="*/ 1209675 h 1409700"/>
              <a:gd name="connsiteX49" fmla="*/ 1676400 w 2140744"/>
              <a:gd name="connsiteY49" fmla="*/ 1150143 h 1409700"/>
              <a:gd name="connsiteX50" fmla="*/ 1545431 w 2140744"/>
              <a:gd name="connsiteY50" fmla="*/ 1078706 h 1409700"/>
              <a:gd name="connsiteX51" fmla="*/ 1407319 w 2140744"/>
              <a:gd name="connsiteY51" fmla="*/ 997743 h 1409700"/>
              <a:gd name="connsiteX52" fmla="*/ 1278731 w 2140744"/>
              <a:gd name="connsiteY52" fmla="*/ 916781 h 1409700"/>
              <a:gd name="connsiteX53" fmla="*/ 1052512 w 2140744"/>
              <a:gd name="connsiteY53" fmla="*/ 759618 h 1409700"/>
              <a:gd name="connsiteX54" fmla="*/ 883444 w 2140744"/>
              <a:gd name="connsiteY54" fmla="*/ 633412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40744" h="1409700">
                <a:moveTo>
                  <a:pt x="883444" y="633412"/>
                </a:moveTo>
                <a:lnTo>
                  <a:pt x="790575" y="559593"/>
                </a:lnTo>
                <a:lnTo>
                  <a:pt x="678656" y="466725"/>
                </a:lnTo>
                <a:lnTo>
                  <a:pt x="600075" y="395287"/>
                </a:lnTo>
                <a:lnTo>
                  <a:pt x="376237" y="197643"/>
                </a:lnTo>
                <a:lnTo>
                  <a:pt x="307181" y="135731"/>
                </a:lnTo>
                <a:lnTo>
                  <a:pt x="250031" y="90487"/>
                </a:lnTo>
                <a:lnTo>
                  <a:pt x="197644" y="57150"/>
                </a:lnTo>
                <a:lnTo>
                  <a:pt x="142875" y="28575"/>
                </a:lnTo>
                <a:lnTo>
                  <a:pt x="109537" y="14287"/>
                </a:lnTo>
                <a:lnTo>
                  <a:pt x="83344" y="4762"/>
                </a:lnTo>
                <a:lnTo>
                  <a:pt x="52387" y="0"/>
                </a:lnTo>
                <a:lnTo>
                  <a:pt x="28575" y="0"/>
                </a:lnTo>
                <a:lnTo>
                  <a:pt x="9525" y="4762"/>
                </a:lnTo>
                <a:lnTo>
                  <a:pt x="0" y="23812"/>
                </a:lnTo>
                <a:lnTo>
                  <a:pt x="0" y="50006"/>
                </a:lnTo>
                <a:lnTo>
                  <a:pt x="4762" y="69056"/>
                </a:lnTo>
                <a:lnTo>
                  <a:pt x="66675" y="119062"/>
                </a:lnTo>
                <a:lnTo>
                  <a:pt x="135731" y="173831"/>
                </a:lnTo>
                <a:lnTo>
                  <a:pt x="192881" y="221456"/>
                </a:lnTo>
                <a:lnTo>
                  <a:pt x="254794" y="271462"/>
                </a:lnTo>
                <a:lnTo>
                  <a:pt x="350044" y="416718"/>
                </a:lnTo>
                <a:lnTo>
                  <a:pt x="419100" y="492918"/>
                </a:lnTo>
                <a:lnTo>
                  <a:pt x="559594" y="664368"/>
                </a:lnTo>
                <a:lnTo>
                  <a:pt x="707231" y="838200"/>
                </a:lnTo>
                <a:lnTo>
                  <a:pt x="840581" y="997743"/>
                </a:lnTo>
                <a:lnTo>
                  <a:pt x="966787" y="1150143"/>
                </a:lnTo>
                <a:lnTo>
                  <a:pt x="1026319" y="1221581"/>
                </a:lnTo>
                <a:lnTo>
                  <a:pt x="1057275" y="1262062"/>
                </a:lnTo>
                <a:lnTo>
                  <a:pt x="1092994" y="1300162"/>
                </a:lnTo>
                <a:lnTo>
                  <a:pt x="1123950" y="1326356"/>
                </a:lnTo>
                <a:lnTo>
                  <a:pt x="1152525" y="1347787"/>
                </a:lnTo>
                <a:lnTo>
                  <a:pt x="1183481" y="1364456"/>
                </a:lnTo>
                <a:lnTo>
                  <a:pt x="1221581" y="1378743"/>
                </a:lnTo>
                <a:lnTo>
                  <a:pt x="1278731" y="1388268"/>
                </a:lnTo>
                <a:lnTo>
                  <a:pt x="1462087" y="1393031"/>
                </a:lnTo>
                <a:lnTo>
                  <a:pt x="1724025" y="1400175"/>
                </a:lnTo>
                <a:lnTo>
                  <a:pt x="1978819" y="1407318"/>
                </a:lnTo>
                <a:lnTo>
                  <a:pt x="2093119" y="1409700"/>
                </a:lnTo>
                <a:lnTo>
                  <a:pt x="2119312" y="1404937"/>
                </a:lnTo>
                <a:lnTo>
                  <a:pt x="2133600" y="1400175"/>
                </a:lnTo>
                <a:lnTo>
                  <a:pt x="2138362" y="1390650"/>
                </a:lnTo>
                <a:lnTo>
                  <a:pt x="2140744" y="1383506"/>
                </a:lnTo>
                <a:lnTo>
                  <a:pt x="2131219" y="1366837"/>
                </a:lnTo>
                <a:lnTo>
                  <a:pt x="2114550" y="1350168"/>
                </a:lnTo>
                <a:lnTo>
                  <a:pt x="2102644" y="1343025"/>
                </a:lnTo>
                <a:lnTo>
                  <a:pt x="2059781" y="1326356"/>
                </a:lnTo>
                <a:lnTo>
                  <a:pt x="1921669" y="1269206"/>
                </a:lnTo>
                <a:lnTo>
                  <a:pt x="1795462" y="1209675"/>
                </a:lnTo>
                <a:lnTo>
                  <a:pt x="1676400" y="1150143"/>
                </a:lnTo>
                <a:lnTo>
                  <a:pt x="1545431" y="1078706"/>
                </a:lnTo>
                <a:lnTo>
                  <a:pt x="1407319" y="997743"/>
                </a:lnTo>
                <a:lnTo>
                  <a:pt x="1278731" y="916781"/>
                </a:lnTo>
                <a:lnTo>
                  <a:pt x="1052512" y="759618"/>
                </a:lnTo>
                <a:lnTo>
                  <a:pt x="883444" y="6334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23418D7-6ACA-4EB4-874B-58B5513E6D4B}"/>
              </a:ext>
            </a:extLst>
          </p:cNvPr>
          <p:cNvSpPr/>
          <p:nvPr/>
        </p:nvSpPr>
        <p:spPr>
          <a:xfrm>
            <a:off x="5830889" y="4310063"/>
            <a:ext cx="504825" cy="1376362"/>
          </a:xfrm>
          <a:custGeom>
            <a:avLst/>
            <a:gdLst>
              <a:gd name="connsiteX0" fmla="*/ 173832 w 504825"/>
              <a:gd name="connsiteY0" fmla="*/ 912018 h 1376362"/>
              <a:gd name="connsiteX1" fmla="*/ 166688 w 504825"/>
              <a:gd name="connsiteY1" fmla="*/ 728662 h 1376362"/>
              <a:gd name="connsiteX2" fmla="*/ 166688 w 504825"/>
              <a:gd name="connsiteY2" fmla="*/ 514350 h 1376362"/>
              <a:gd name="connsiteX3" fmla="*/ 164307 w 504825"/>
              <a:gd name="connsiteY3" fmla="*/ 416718 h 1376362"/>
              <a:gd name="connsiteX4" fmla="*/ 164307 w 504825"/>
              <a:gd name="connsiteY4" fmla="*/ 359568 h 1376362"/>
              <a:gd name="connsiteX5" fmla="*/ 159544 w 504825"/>
              <a:gd name="connsiteY5" fmla="*/ 316706 h 1376362"/>
              <a:gd name="connsiteX6" fmla="*/ 147638 w 504825"/>
              <a:gd name="connsiteY6" fmla="*/ 259556 h 1376362"/>
              <a:gd name="connsiteX7" fmla="*/ 128588 w 504825"/>
              <a:gd name="connsiteY7" fmla="*/ 202406 h 1376362"/>
              <a:gd name="connsiteX8" fmla="*/ 114300 w 504825"/>
              <a:gd name="connsiteY8" fmla="*/ 169068 h 1376362"/>
              <a:gd name="connsiteX9" fmla="*/ 88107 w 504825"/>
              <a:gd name="connsiteY9" fmla="*/ 128587 h 1376362"/>
              <a:gd name="connsiteX10" fmla="*/ 54769 w 504825"/>
              <a:gd name="connsiteY10" fmla="*/ 95250 h 1376362"/>
              <a:gd name="connsiteX11" fmla="*/ 28575 w 504825"/>
              <a:gd name="connsiteY11" fmla="*/ 71437 h 1376362"/>
              <a:gd name="connsiteX12" fmla="*/ 11907 w 504825"/>
              <a:gd name="connsiteY12" fmla="*/ 50006 h 1376362"/>
              <a:gd name="connsiteX13" fmla="*/ 2382 w 504825"/>
              <a:gd name="connsiteY13" fmla="*/ 30956 h 1376362"/>
              <a:gd name="connsiteX14" fmla="*/ 0 w 504825"/>
              <a:gd name="connsiteY14" fmla="*/ 11906 h 1376362"/>
              <a:gd name="connsiteX15" fmla="*/ 7144 w 504825"/>
              <a:gd name="connsiteY15" fmla="*/ 2381 h 1376362"/>
              <a:gd name="connsiteX16" fmla="*/ 35719 w 504825"/>
              <a:gd name="connsiteY16" fmla="*/ 0 h 1376362"/>
              <a:gd name="connsiteX17" fmla="*/ 107157 w 504825"/>
              <a:gd name="connsiteY17" fmla="*/ 21431 h 1376362"/>
              <a:gd name="connsiteX18" fmla="*/ 197644 w 504825"/>
              <a:gd name="connsiteY18" fmla="*/ 54768 h 1376362"/>
              <a:gd name="connsiteX19" fmla="*/ 280988 w 504825"/>
              <a:gd name="connsiteY19" fmla="*/ 92868 h 1376362"/>
              <a:gd name="connsiteX20" fmla="*/ 354807 w 504825"/>
              <a:gd name="connsiteY20" fmla="*/ 130968 h 1376362"/>
              <a:gd name="connsiteX21" fmla="*/ 407194 w 504825"/>
              <a:gd name="connsiteY21" fmla="*/ 159543 h 1376362"/>
              <a:gd name="connsiteX22" fmla="*/ 450057 w 504825"/>
              <a:gd name="connsiteY22" fmla="*/ 192881 h 1376362"/>
              <a:gd name="connsiteX23" fmla="*/ 478632 w 504825"/>
              <a:gd name="connsiteY23" fmla="*/ 219075 h 1376362"/>
              <a:gd name="connsiteX24" fmla="*/ 492919 w 504825"/>
              <a:gd name="connsiteY24" fmla="*/ 240506 h 1376362"/>
              <a:gd name="connsiteX25" fmla="*/ 502444 w 504825"/>
              <a:gd name="connsiteY25" fmla="*/ 261937 h 1376362"/>
              <a:gd name="connsiteX26" fmla="*/ 504825 w 504825"/>
              <a:gd name="connsiteY26" fmla="*/ 290512 h 1376362"/>
              <a:gd name="connsiteX27" fmla="*/ 495300 w 504825"/>
              <a:gd name="connsiteY27" fmla="*/ 309562 h 1376362"/>
              <a:gd name="connsiteX28" fmla="*/ 476250 w 504825"/>
              <a:gd name="connsiteY28" fmla="*/ 338137 h 1376362"/>
              <a:gd name="connsiteX29" fmla="*/ 450057 w 504825"/>
              <a:gd name="connsiteY29" fmla="*/ 385762 h 1376362"/>
              <a:gd name="connsiteX30" fmla="*/ 426244 w 504825"/>
              <a:gd name="connsiteY30" fmla="*/ 440531 h 1376362"/>
              <a:gd name="connsiteX31" fmla="*/ 411957 w 504825"/>
              <a:gd name="connsiteY31" fmla="*/ 485775 h 1376362"/>
              <a:gd name="connsiteX32" fmla="*/ 409575 w 504825"/>
              <a:gd name="connsiteY32" fmla="*/ 519112 h 1376362"/>
              <a:gd name="connsiteX33" fmla="*/ 416719 w 504825"/>
              <a:gd name="connsiteY33" fmla="*/ 581025 h 1376362"/>
              <a:gd name="connsiteX34" fmla="*/ 411957 w 504825"/>
              <a:gd name="connsiteY34" fmla="*/ 785812 h 1376362"/>
              <a:gd name="connsiteX35" fmla="*/ 414338 w 504825"/>
              <a:gd name="connsiteY35" fmla="*/ 1354931 h 1376362"/>
              <a:gd name="connsiteX36" fmla="*/ 195263 w 504825"/>
              <a:gd name="connsiteY36" fmla="*/ 1376362 h 1376362"/>
              <a:gd name="connsiteX37" fmla="*/ 185738 w 504825"/>
              <a:gd name="connsiteY37" fmla="*/ 1169193 h 1376362"/>
              <a:gd name="connsiteX38" fmla="*/ 173832 w 504825"/>
              <a:gd name="connsiteY38" fmla="*/ 912018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4825" h="1376362">
                <a:moveTo>
                  <a:pt x="173832" y="912018"/>
                </a:moveTo>
                <a:lnTo>
                  <a:pt x="166688" y="728662"/>
                </a:lnTo>
                <a:lnTo>
                  <a:pt x="166688" y="514350"/>
                </a:lnTo>
                <a:cubicBezTo>
                  <a:pt x="165894" y="481806"/>
                  <a:pt x="165101" y="449262"/>
                  <a:pt x="164307" y="416718"/>
                </a:cubicBezTo>
                <a:lnTo>
                  <a:pt x="164307" y="359568"/>
                </a:lnTo>
                <a:lnTo>
                  <a:pt x="159544" y="316706"/>
                </a:lnTo>
                <a:lnTo>
                  <a:pt x="147638" y="259556"/>
                </a:lnTo>
                <a:lnTo>
                  <a:pt x="128588" y="202406"/>
                </a:lnTo>
                <a:lnTo>
                  <a:pt x="114300" y="169068"/>
                </a:lnTo>
                <a:lnTo>
                  <a:pt x="88107" y="128587"/>
                </a:lnTo>
                <a:lnTo>
                  <a:pt x="54769" y="95250"/>
                </a:lnTo>
                <a:lnTo>
                  <a:pt x="28575" y="71437"/>
                </a:lnTo>
                <a:lnTo>
                  <a:pt x="11907" y="50006"/>
                </a:lnTo>
                <a:lnTo>
                  <a:pt x="2382" y="30956"/>
                </a:lnTo>
                <a:lnTo>
                  <a:pt x="0" y="11906"/>
                </a:lnTo>
                <a:lnTo>
                  <a:pt x="7144" y="2381"/>
                </a:lnTo>
                <a:lnTo>
                  <a:pt x="35719" y="0"/>
                </a:lnTo>
                <a:lnTo>
                  <a:pt x="107157" y="21431"/>
                </a:lnTo>
                <a:lnTo>
                  <a:pt x="197644" y="54768"/>
                </a:lnTo>
                <a:lnTo>
                  <a:pt x="280988" y="92868"/>
                </a:lnTo>
                <a:lnTo>
                  <a:pt x="354807" y="130968"/>
                </a:lnTo>
                <a:lnTo>
                  <a:pt x="407194" y="159543"/>
                </a:lnTo>
                <a:lnTo>
                  <a:pt x="450057" y="192881"/>
                </a:lnTo>
                <a:lnTo>
                  <a:pt x="478632" y="219075"/>
                </a:lnTo>
                <a:lnTo>
                  <a:pt x="492919" y="240506"/>
                </a:lnTo>
                <a:lnTo>
                  <a:pt x="502444" y="261937"/>
                </a:lnTo>
                <a:lnTo>
                  <a:pt x="504825" y="290512"/>
                </a:lnTo>
                <a:lnTo>
                  <a:pt x="495300" y="309562"/>
                </a:lnTo>
                <a:lnTo>
                  <a:pt x="476250" y="338137"/>
                </a:lnTo>
                <a:lnTo>
                  <a:pt x="450057" y="385762"/>
                </a:lnTo>
                <a:lnTo>
                  <a:pt x="426244" y="440531"/>
                </a:lnTo>
                <a:lnTo>
                  <a:pt x="411957" y="485775"/>
                </a:lnTo>
                <a:lnTo>
                  <a:pt x="409575" y="519112"/>
                </a:lnTo>
                <a:lnTo>
                  <a:pt x="416719" y="581025"/>
                </a:lnTo>
                <a:lnTo>
                  <a:pt x="411957" y="785812"/>
                </a:lnTo>
                <a:cubicBezTo>
                  <a:pt x="412751" y="975518"/>
                  <a:pt x="413544" y="1165225"/>
                  <a:pt x="414338" y="1354931"/>
                </a:cubicBezTo>
                <a:lnTo>
                  <a:pt x="195263" y="1376362"/>
                </a:lnTo>
                <a:lnTo>
                  <a:pt x="185738" y="1169193"/>
                </a:lnTo>
                <a:lnTo>
                  <a:pt x="173832" y="9120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9CA0EC54-EF93-4A6E-9CC4-8AE96555B54E}"/>
              </a:ext>
            </a:extLst>
          </p:cNvPr>
          <p:cNvSpPr/>
          <p:nvPr/>
        </p:nvSpPr>
        <p:spPr>
          <a:xfrm>
            <a:off x="4375150" y="5459414"/>
            <a:ext cx="3606800" cy="523875"/>
          </a:xfrm>
          <a:custGeom>
            <a:avLst/>
            <a:gdLst>
              <a:gd name="connsiteX0" fmla="*/ 1271820 w 3606966"/>
              <a:gd name="connsiteY0" fmla="*/ 190625 h 524217"/>
              <a:gd name="connsiteX1" fmla="*/ 1480316 w 3606966"/>
              <a:gd name="connsiteY1" fmla="*/ 160840 h 524217"/>
              <a:gd name="connsiteX2" fmla="*/ 1662004 w 3606966"/>
              <a:gd name="connsiteY2" fmla="*/ 137012 h 524217"/>
              <a:gd name="connsiteX3" fmla="*/ 1861564 w 3606966"/>
              <a:gd name="connsiteY3" fmla="*/ 116162 h 524217"/>
              <a:gd name="connsiteX4" fmla="*/ 2093887 w 3606966"/>
              <a:gd name="connsiteY4" fmla="*/ 98291 h 524217"/>
              <a:gd name="connsiteX5" fmla="*/ 2338124 w 3606966"/>
              <a:gd name="connsiteY5" fmla="*/ 80420 h 524217"/>
              <a:gd name="connsiteX6" fmla="*/ 2567469 w 3606966"/>
              <a:gd name="connsiteY6" fmla="*/ 65528 h 524217"/>
              <a:gd name="connsiteX7" fmla="*/ 2722351 w 3606966"/>
              <a:gd name="connsiteY7" fmla="*/ 53614 h 524217"/>
              <a:gd name="connsiteX8" fmla="*/ 2796813 w 3606966"/>
              <a:gd name="connsiteY8" fmla="*/ 47657 h 524217"/>
              <a:gd name="connsiteX9" fmla="*/ 2841491 w 3606966"/>
              <a:gd name="connsiteY9" fmla="*/ 35743 h 524217"/>
              <a:gd name="connsiteX10" fmla="*/ 2895104 w 3606966"/>
              <a:gd name="connsiteY10" fmla="*/ 20850 h 524217"/>
              <a:gd name="connsiteX11" fmla="*/ 2963609 w 3606966"/>
              <a:gd name="connsiteY11" fmla="*/ 5957 h 524217"/>
              <a:gd name="connsiteX12" fmla="*/ 3020201 w 3606966"/>
              <a:gd name="connsiteY12" fmla="*/ 0 h 524217"/>
              <a:gd name="connsiteX13" fmla="*/ 3109556 w 3606966"/>
              <a:gd name="connsiteY13" fmla="*/ 11914 h 524217"/>
              <a:gd name="connsiteX14" fmla="*/ 3192954 w 3606966"/>
              <a:gd name="connsiteY14" fmla="*/ 29786 h 524217"/>
              <a:gd name="connsiteX15" fmla="*/ 3306137 w 3606966"/>
              <a:gd name="connsiteY15" fmla="*/ 65528 h 524217"/>
              <a:gd name="connsiteX16" fmla="*/ 3407406 w 3606966"/>
              <a:gd name="connsiteY16" fmla="*/ 101270 h 524217"/>
              <a:gd name="connsiteX17" fmla="*/ 3493783 w 3606966"/>
              <a:gd name="connsiteY17" fmla="*/ 137012 h 524217"/>
              <a:gd name="connsiteX18" fmla="*/ 3532503 w 3606966"/>
              <a:gd name="connsiteY18" fmla="*/ 151904 h 524217"/>
              <a:gd name="connsiteX19" fmla="*/ 3553353 w 3606966"/>
              <a:gd name="connsiteY19" fmla="*/ 163818 h 524217"/>
              <a:gd name="connsiteX20" fmla="*/ 3568245 w 3606966"/>
              <a:gd name="connsiteY20" fmla="*/ 175732 h 524217"/>
              <a:gd name="connsiteX21" fmla="*/ 3586116 w 3606966"/>
              <a:gd name="connsiteY21" fmla="*/ 196582 h 524217"/>
              <a:gd name="connsiteX22" fmla="*/ 3598030 w 3606966"/>
              <a:gd name="connsiteY22" fmla="*/ 217431 h 524217"/>
              <a:gd name="connsiteX23" fmla="*/ 3606966 w 3606966"/>
              <a:gd name="connsiteY23" fmla="*/ 241259 h 524217"/>
              <a:gd name="connsiteX24" fmla="*/ 3603987 w 3606966"/>
              <a:gd name="connsiteY24" fmla="*/ 259130 h 524217"/>
              <a:gd name="connsiteX25" fmla="*/ 3589095 w 3606966"/>
              <a:gd name="connsiteY25" fmla="*/ 279980 h 524217"/>
              <a:gd name="connsiteX26" fmla="*/ 3556331 w 3606966"/>
              <a:gd name="connsiteY26" fmla="*/ 297851 h 524217"/>
              <a:gd name="connsiteX27" fmla="*/ 3496761 w 3606966"/>
              <a:gd name="connsiteY27" fmla="*/ 312743 h 524217"/>
              <a:gd name="connsiteX28" fmla="*/ 3455062 w 3606966"/>
              <a:gd name="connsiteY28" fmla="*/ 315722 h 524217"/>
              <a:gd name="connsiteX29" fmla="*/ 3374643 w 3606966"/>
              <a:gd name="connsiteY29" fmla="*/ 306786 h 524217"/>
              <a:gd name="connsiteX30" fmla="*/ 3249546 w 3606966"/>
              <a:gd name="connsiteY30" fmla="*/ 297851 h 524217"/>
              <a:gd name="connsiteX31" fmla="*/ 3061900 w 3606966"/>
              <a:gd name="connsiteY31" fmla="*/ 291894 h 524217"/>
              <a:gd name="connsiteX32" fmla="*/ 2823620 w 3606966"/>
              <a:gd name="connsiteY32" fmla="*/ 294872 h 524217"/>
              <a:gd name="connsiteX33" fmla="*/ 2558533 w 3606966"/>
              <a:gd name="connsiteY33" fmla="*/ 294872 h 524217"/>
              <a:gd name="connsiteX34" fmla="*/ 2311318 w 3606966"/>
              <a:gd name="connsiteY34" fmla="*/ 294872 h 524217"/>
              <a:gd name="connsiteX35" fmla="*/ 2070059 w 3606966"/>
              <a:gd name="connsiteY35" fmla="*/ 300829 h 524217"/>
              <a:gd name="connsiteX36" fmla="*/ 1837736 w 3606966"/>
              <a:gd name="connsiteY36" fmla="*/ 309765 h 524217"/>
              <a:gd name="connsiteX37" fmla="*/ 1662004 w 3606966"/>
              <a:gd name="connsiteY37" fmla="*/ 324657 h 524217"/>
              <a:gd name="connsiteX38" fmla="*/ 1474359 w 3606966"/>
              <a:gd name="connsiteY38" fmla="*/ 348485 h 524217"/>
              <a:gd name="connsiteX39" fmla="*/ 1247992 w 3606966"/>
              <a:gd name="connsiteY39" fmla="*/ 384227 h 524217"/>
              <a:gd name="connsiteX40" fmla="*/ 1024605 w 3606966"/>
              <a:gd name="connsiteY40" fmla="*/ 425926 h 524217"/>
              <a:gd name="connsiteX41" fmla="*/ 744626 w 3606966"/>
              <a:gd name="connsiteY41" fmla="*/ 485496 h 524217"/>
              <a:gd name="connsiteX42" fmla="*/ 610593 w 3606966"/>
              <a:gd name="connsiteY42" fmla="*/ 515281 h 524217"/>
              <a:gd name="connsiteX43" fmla="*/ 592722 w 3606966"/>
              <a:gd name="connsiteY43" fmla="*/ 521238 h 524217"/>
              <a:gd name="connsiteX44" fmla="*/ 562937 w 3606966"/>
              <a:gd name="connsiteY44" fmla="*/ 524217 h 524217"/>
              <a:gd name="connsiteX45" fmla="*/ 521238 w 3606966"/>
              <a:gd name="connsiteY45" fmla="*/ 521238 h 524217"/>
              <a:gd name="connsiteX46" fmla="*/ 458690 w 3606966"/>
              <a:gd name="connsiteY46" fmla="*/ 509324 h 524217"/>
              <a:gd name="connsiteX47" fmla="*/ 396141 w 3606966"/>
              <a:gd name="connsiteY47" fmla="*/ 491453 h 524217"/>
              <a:gd name="connsiteX48" fmla="*/ 315721 w 3606966"/>
              <a:gd name="connsiteY48" fmla="*/ 458690 h 524217"/>
              <a:gd name="connsiteX49" fmla="*/ 223388 w 3606966"/>
              <a:gd name="connsiteY49" fmla="*/ 411034 h 524217"/>
              <a:gd name="connsiteX50" fmla="*/ 137011 w 3606966"/>
              <a:gd name="connsiteY50" fmla="*/ 360399 h 524217"/>
              <a:gd name="connsiteX51" fmla="*/ 50635 w 3606966"/>
              <a:gd name="connsiteY51" fmla="*/ 300829 h 524217"/>
              <a:gd name="connsiteX52" fmla="*/ 26807 w 3606966"/>
              <a:gd name="connsiteY52" fmla="*/ 279980 h 524217"/>
              <a:gd name="connsiteX53" fmla="*/ 20850 w 3606966"/>
              <a:gd name="connsiteY53" fmla="*/ 271044 h 524217"/>
              <a:gd name="connsiteX54" fmla="*/ 5957 w 3606966"/>
              <a:gd name="connsiteY54" fmla="*/ 238281 h 524217"/>
              <a:gd name="connsiteX55" fmla="*/ 0 w 3606966"/>
              <a:gd name="connsiteY55" fmla="*/ 205517 h 524217"/>
              <a:gd name="connsiteX56" fmla="*/ 8936 w 3606966"/>
              <a:gd name="connsiteY56" fmla="*/ 190625 h 524217"/>
              <a:gd name="connsiteX57" fmla="*/ 26807 w 3606966"/>
              <a:gd name="connsiteY57" fmla="*/ 190625 h 524217"/>
              <a:gd name="connsiteX58" fmla="*/ 47656 w 3606966"/>
              <a:gd name="connsiteY58" fmla="*/ 199560 h 524217"/>
              <a:gd name="connsiteX59" fmla="*/ 125097 w 3606966"/>
              <a:gd name="connsiteY59" fmla="*/ 226367 h 524217"/>
              <a:gd name="connsiteX60" fmla="*/ 226366 w 3606966"/>
              <a:gd name="connsiteY60" fmla="*/ 256152 h 524217"/>
              <a:gd name="connsiteX61" fmla="*/ 312743 w 3606966"/>
              <a:gd name="connsiteY61" fmla="*/ 277001 h 524217"/>
              <a:gd name="connsiteX62" fmla="*/ 405076 w 3606966"/>
              <a:gd name="connsiteY62" fmla="*/ 291894 h 524217"/>
              <a:gd name="connsiteX63" fmla="*/ 482518 w 3606966"/>
              <a:gd name="connsiteY63" fmla="*/ 297851 h 524217"/>
              <a:gd name="connsiteX64" fmla="*/ 545066 w 3606966"/>
              <a:gd name="connsiteY64" fmla="*/ 297851 h 524217"/>
              <a:gd name="connsiteX65" fmla="*/ 711862 w 3606966"/>
              <a:gd name="connsiteY65" fmla="*/ 274023 h 524217"/>
              <a:gd name="connsiteX66" fmla="*/ 1036519 w 3606966"/>
              <a:gd name="connsiteY66" fmla="*/ 226367 h 524217"/>
              <a:gd name="connsiteX67" fmla="*/ 1271820 w 3606966"/>
              <a:gd name="connsiteY67" fmla="*/ 190625 h 524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606966" h="524217">
                <a:moveTo>
                  <a:pt x="1271820" y="190625"/>
                </a:moveTo>
                <a:lnTo>
                  <a:pt x="1480316" y="160840"/>
                </a:lnTo>
                <a:lnTo>
                  <a:pt x="1662004" y="137012"/>
                </a:lnTo>
                <a:lnTo>
                  <a:pt x="1861564" y="116162"/>
                </a:lnTo>
                <a:lnTo>
                  <a:pt x="2093887" y="98291"/>
                </a:lnTo>
                <a:lnTo>
                  <a:pt x="2338124" y="80420"/>
                </a:lnTo>
                <a:lnTo>
                  <a:pt x="2567469" y="65528"/>
                </a:lnTo>
                <a:lnTo>
                  <a:pt x="2722351" y="53614"/>
                </a:lnTo>
                <a:lnTo>
                  <a:pt x="2796813" y="47657"/>
                </a:lnTo>
                <a:lnTo>
                  <a:pt x="2841491" y="35743"/>
                </a:lnTo>
                <a:lnTo>
                  <a:pt x="2895104" y="20850"/>
                </a:lnTo>
                <a:lnTo>
                  <a:pt x="2963609" y="5957"/>
                </a:lnTo>
                <a:lnTo>
                  <a:pt x="3020201" y="0"/>
                </a:lnTo>
                <a:lnTo>
                  <a:pt x="3109556" y="11914"/>
                </a:lnTo>
                <a:lnTo>
                  <a:pt x="3192954" y="29786"/>
                </a:lnTo>
                <a:lnTo>
                  <a:pt x="3306137" y="65528"/>
                </a:lnTo>
                <a:lnTo>
                  <a:pt x="3407406" y="101270"/>
                </a:lnTo>
                <a:lnTo>
                  <a:pt x="3493783" y="137012"/>
                </a:lnTo>
                <a:lnTo>
                  <a:pt x="3532503" y="151904"/>
                </a:lnTo>
                <a:lnTo>
                  <a:pt x="3553353" y="163818"/>
                </a:lnTo>
                <a:lnTo>
                  <a:pt x="3568245" y="175732"/>
                </a:lnTo>
                <a:lnTo>
                  <a:pt x="3586116" y="196582"/>
                </a:lnTo>
                <a:lnTo>
                  <a:pt x="3598030" y="217431"/>
                </a:lnTo>
                <a:lnTo>
                  <a:pt x="3606966" y="241259"/>
                </a:lnTo>
                <a:lnTo>
                  <a:pt x="3603987" y="259130"/>
                </a:lnTo>
                <a:lnTo>
                  <a:pt x="3589095" y="279980"/>
                </a:lnTo>
                <a:lnTo>
                  <a:pt x="3556331" y="297851"/>
                </a:lnTo>
                <a:lnTo>
                  <a:pt x="3496761" y="312743"/>
                </a:lnTo>
                <a:lnTo>
                  <a:pt x="3455062" y="315722"/>
                </a:lnTo>
                <a:lnTo>
                  <a:pt x="3374643" y="306786"/>
                </a:lnTo>
                <a:lnTo>
                  <a:pt x="3249546" y="297851"/>
                </a:lnTo>
                <a:lnTo>
                  <a:pt x="3061900" y="291894"/>
                </a:lnTo>
                <a:lnTo>
                  <a:pt x="2823620" y="294872"/>
                </a:lnTo>
                <a:lnTo>
                  <a:pt x="2558533" y="294872"/>
                </a:lnTo>
                <a:lnTo>
                  <a:pt x="2311318" y="294872"/>
                </a:lnTo>
                <a:lnTo>
                  <a:pt x="2070059" y="300829"/>
                </a:lnTo>
                <a:lnTo>
                  <a:pt x="1837736" y="309765"/>
                </a:lnTo>
                <a:lnTo>
                  <a:pt x="1662004" y="324657"/>
                </a:lnTo>
                <a:lnTo>
                  <a:pt x="1474359" y="348485"/>
                </a:lnTo>
                <a:lnTo>
                  <a:pt x="1247992" y="384227"/>
                </a:lnTo>
                <a:lnTo>
                  <a:pt x="1024605" y="425926"/>
                </a:lnTo>
                <a:lnTo>
                  <a:pt x="744626" y="485496"/>
                </a:lnTo>
                <a:lnTo>
                  <a:pt x="610593" y="515281"/>
                </a:lnTo>
                <a:lnTo>
                  <a:pt x="592722" y="521238"/>
                </a:lnTo>
                <a:lnTo>
                  <a:pt x="562937" y="524217"/>
                </a:lnTo>
                <a:lnTo>
                  <a:pt x="521238" y="521238"/>
                </a:lnTo>
                <a:lnTo>
                  <a:pt x="458690" y="509324"/>
                </a:lnTo>
                <a:lnTo>
                  <a:pt x="396141" y="491453"/>
                </a:lnTo>
                <a:lnTo>
                  <a:pt x="315721" y="458690"/>
                </a:lnTo>
                <a:lnTo>
                  <a:pt x="223388" y="411034"/>
                </a:lnTo>
                <a:lnTo>
                  <a:pt x="137011" y="360399"/>
                </a:lnTo>
                <a:lnTo>
                  <a:pt x="50635" y="300829"/>
                </a:lnTo>
                <a:lnTo>
                  <a:pt x="26807" y="279980"/>
                </a:lnTo>
                <a:lnTo>
                  <a:pt x="20850" y="271044"/>
                </a:lnTo>
                <a:lnTo>
                  <a:pt x="5957" y="238281"/>
                </a:lnTo>
                <a:lnTo>
                  <a:pt x="0" y="205517"/>
                </a:lnTo>
                <a:lnTo>
                  <a:pt x="8936" y="190625"/>
                </a:lnTo>
                <a:lnTo>
                  <a:pt x="26807" y="190625"/>
                </a:lnTo>
                <a:lnTo>
                  <a:pt x="47656" y="199560"/>
                </a:lnTo>
                <a:lnTo>
                  <a:pt x="125097" y="226367"/>
                </a:lnTo>
                <a:lnTo>
                  <a:pt x="226366" y="256152"/>
                </a:lnTo>
                <a:lnTo>
                  <a:pt x="312743" y="277001"/>
                </a:lnTo>
                <a:lnTo>
                  <a:pt x="405076" y="291894"/>
                </a:lnTo>
                <a:lnTo>
                  <a:pt x="482518" y="297851"/>
                </a:lnTo>
                <a:lnTo>
                  <a:pt x="545066" y="297851"/>
                </a:lnTo>
                <a:lnTo>
                  <a:pt x="711862" y="274023"/>
                </a:lnTo>
                <a:lnTo>
                  <a:pt x="1036519" y="226367"/>
                </a:lnTo>
                <a:lnTo>
                  <a:pt x="1271820" y="190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3BC1C48-7402-43D7-AFCA-672B1852CB3D}"/>
              </a:ext>
            </a:extLst>
          </p:cNvPr>
          <p:cNvGrpSpPr/>
          <p:nvPr/>
        </p:nvGrpSpPr>
        <p:grpSpPr>
          <a:xfrm>
            <a:off x="3835400" y="1295400"/>
            <a:ext cx="4656138" cy="4687889"/>
            <a:chOff x="3835400" y="1295400"/>
            <a:chExt cx="4656138" cy="4687889"/>
          </a:xfrm>
        </p:grpSpPr>
        <p:sp>
          <p:nvSpPr>
            <p:cNvPr id="16" name="フリーフォーム 34">
              <a:extLst>
                <a:ext uri="{FF2B5EF4-FFF2-40B4-BE49-F238E27FC236}">
                  <a16:creationId xmlns:a16="http://schemas.microsoft.com/office/drawing/2014/main" id="{56599067-2A96-4FA1-A5A0-4D9388DF2E73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5">
              <a:extLst>
                <a:ext uri="{FF2B5EF4-FFF2-40B4-BE49-F238E27FC236}">
                  <a16:creationId xmlns:a16="http://schemas.microsoft.com/office/drawing/2014/main" id="{80579FE0-9988-430A-A93B-E2B685D5FEDB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C20E215E-E183-44F4-A5B1-DE042E849ED7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17B9F53C-C5C1-4825-BD01-C5823DB612B9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2">
              <a:extLst>
                <a:ext uri="{FF2B5EF4-FFF2-40B4-BE49-F238E27FC236}">
                  <a16:creationId xmlns:a16="http://schemas.microsoft.com/office/drawing/2014/main" id="{105739D0-00DB-4691-BBFA-203587FEEEF6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8ACA555F-E79E-46B4-A0CC-767FA7EAEC15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5A640959-82BE-448D-9A9C-3D570199CFE9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BBF22F0A-8F5C-43D7-BC1C-3F7EC93F58F4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89500DE7-E40D-4CDE-9EE4-BF10E7B68993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1">
              <a:extLst>
                <a:ext uri="{FF2B5EF4-FFF2-40B4-BE49-F238E27FC236}">
                  <a16:creationId xmlns:a16="http://schemas.microsoft.com/office/drawing/2014/main" id="{0B8966CC-4464-4A3C-9600-56F52D3BCCED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2D3CAA7A-96E3-46BE-81A9-79D5AE1A2FD8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3">
              <a:extLst>
                <a:ext uri="{FF2B5EF4-FFF2-40B4-BE49-F238E27FC236}">
                  <a16:creationId xmlns:a16="http://schemas.microsoft.com/office/drawing/2014/main" id="{BEC41793-1B28-410E-A627-408C85F4E6B8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4">
              <a:extLst>
                <a:ext uri="{FF2B5EF4-FFF2-40B4-BE49-F238E27FC236}">
                  <a16:creationId xmlns:a16="http://schemas.microsoft.com/office/drawing/2014/main" id="{9383B7E8-E3BC-4C84-90A2-2209E4245910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D034CF37-46A6-4548-A9BB-8184AE8040F2}"/>
              </a:ext>
            </a:extLst>
          </p:cNvPr>
          <p:cNvGrpSpPr/>
          <p:nvPr/>
        </p:nvGrpSpPr>
        <p:grpSpPr>
          <a:xfrm>
            <a:off x="3835400" y="1295400"/>
            <a:ext cx="4656138" cy="4687889"/>
            <a:chOff x="3835400" y="1295400"/>
            <a:chExt cx="4656138" cy="4687889"/>
          </a:xfrm>
          <a:solidFill>
            <a:schemeClr val="tx1"/>
          </a:solidFill>
        </p:grpSpPr>
        <p:sp>
          <p:nvSpPr>
            <p:cNvPr id="30" name="フリーフォーム 34">
              <a:extLst>
                <a:ext uri="{FF2B5EF4-FFF2-40B4-BE49-F238E27FC236}">
                  <a16:creationId xmlns:a16="http://schemas.microsoft.com/office/drawing/2014/main" id="{420DBC6A-6D78-4EC3-BC11-D6D81985364C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5">
              <a:extLst>
                <a:ext uri="{FF2B5EF4-FFF2-40B4-BE49-F238E27FC236}">
                  <a16:creationId xmlns:a16="http://schemas.microsoft.com/office/drawing/2014/main" id="{F81D0A50-16EA-473D-B364-0D50556E2AF8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9">
              <a:extLst>
                <a:ext uri="{FF2B5EF4-FFF2-40B4-BE49-F238E27FC236}">
                  <a16:creationId xmlns:a16="http://schemas.microsoft.com/office/drawing/2014/main" id="{E2C5E7DA-32BE-4774-AB42-45BD01E0DBC6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2">
              <a:extLst>
                <a:ext uri="{FF2B5EF4-FFF2-40B4-BE49-F238E27FC236}">
                  <a16:creationId xmlns:a16="http://schemas.microsoft.com/office/drawing/2014/main" id="{A807A3FE-2288-44E2-BC53-22D116D685E5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203B7D6C-6218-4260-9605-C52323EA2DAE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40304F89-D778-4454-B2C9-C1A8F9DB89FA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6">
              <a:extLst>
                <a:ext uri="{FF2B5EF4-FFF2-40B4-BE49-F238E27FC236}">
                  <a16:creationId xmlns:a16="http://schemas.microsoft.com/office/drawing/2014/main" id="{254CE0F7-37C7-42E0-9C37-49E030D5DD02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7F0A74DD-9A54-4F11-B449-A185A3F3CDDC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8">
              <a:extLst>
                <a:ext uri="{FF2B5EF4-FFF2-40B4-BE49-F238E27FC236}">
                  <a16:creationId xmlns:a16="http://schemas.microsoft.com/office/drawing/2014/main" id="{7C6C2950-7C22-4E00-B891-1C8831AA47AE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1">
              <a:extLst>
                <a:ext uri="{FF2B5EF4-FFF2-40B4-BE49-F238E27FC236}">
                  <a16:creationId xmlns:a16="http://schemas.microsoft.com/office/drawing/2014/main" id="{9C502766-3FC0-4358-9652-DC8189794A29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0">
              <a:extLst>
                <a:ext uri="{FF2B5EF4-FFF2-40B4-BE49-F238E27FC236}">
                  <a16:creationId xmlns:a16="http://schemas.microsoft.com/office/drawing/2014/main" id="{34DCEDD3-1757-4E84-B0EE-3D42F3FB5120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3">
              <a:extLst>
                <a:ext uri="{FF2B5EF4-FFF2-40B4-BE49-F238E27FC236}">
                  <a16:creationId xmlns:a16="http://schemas.microsoft.com/office/drawing/2014/main" id="{F54003A3-B36F-47A4-8AA3-3AAB3071E05A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4">
              <a:extLst>
                <a:ext uri="{FF2B5EF4-FFF2-40B4-BE49-F238E27FC236}">
                  <a16:creationId xmlns:a16="http://schemas.microsoft.com/office/drawing/2014/main" id="{02237870-EE77-4C6A-91A5-BA0BB16FCCE0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8850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40" grpId="0" animBg="1"/>
      <p:bldP spid="43" grpId="0" animBg="1"/>
      <p:bldP spid="33" grpId="0" animBg="1"/>
      <p:bldP spid="34" grpId="0" animBg="1"/>
      <p:bldP spid="37" grpId="0" animBg="1"/>
      <p:bldP spid="38" grpId="0" animBg="1"/>
      <p:bldP spid="39" grpId="0" animBg="1"/>
      <p:bldP spid="42" grpId="0" animBg="1"/>
      <p:bldP spid="41" grpId="0" animBg="1"/>
      <p:bldP spid="44" grpId="0" animBg="1"/>
      <p:bldP spid="45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FEDE83C3-01F3-43C3-B780-522FDBEC58AA}"/>
              </a:ext>
            </a:extLst>
          </p:cNvPr>
          <p:cNvGrpSpPr/>
          <p:nvPr/>
        </p:nvGrpSpPr>
        <p:grpSpPr>
          <a:xfrm>
            <a:off x="3835400" y="1295400"/>
            <a:ext cx="4656138" cy="4687889"/>
            <a:chOff x="3835400" y="1295400"/>
            <a:chExt cx="4656138" cy="4687889"/>
          </a:xfrm>
          <a:solidFill>
            <a:schemeClr val="tx1"/>
          </a:solidFill>
        </p:grpSpPr>
        <p:sp>
          <p:nvSpPr>
            <p:cNvPr id="3" name="フリーフォーム 34">
              <a:extLst>
                <a:ext uri="{FF2B5EF4-FFF2-40B4-BE49-F238E27FC236}">
                  <a16:creationId xmlns:a16="http://schemas.microsoft.com/office/drawing/2014/main" id="{6A6D5CD9-76A1-4704-BB96-9C849472ACFB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5">
              <a:extLst>
                <a:ext uri="{FF2B5EF4-FFF2-40B4-BE49-F238E27FC236}">
                  <a16:creationId xmlns:a16="http://schemas.microsoft.com/office/drawing/2014/main" id="{B5F024AF-AC18-4B53-AE8B-839D7268FF3B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9">
              <a:extLst>
                <a:ext uri="{FF2B5EF4-FFF2-40B4-BE49-F238E27FC236}">
                  <a16:creationId xmlns:a16="http://schemas.microsoft.com/office/drawing/2014/main" id="{D77CE1D7-6A70-45A1-95BA-9A5173C55A03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2">
              <a:extLst>
                <a:ext uri="{FF2B5EF4-FFF2-40B4-BE49-F238E27FC236}">
                  <a16:creationId xmlns:a16="http://schemas.microsoft.com/office/drawing/2014/main" id="{32822501-467F-4E44-A86D-5FB9651D8745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2">
              <a:extLst>
                <a:ext uri="{FF2B5EF4-FFF2-40B4-BE49-F238E27FC236}">
                  <a16:creationId xmlns:a16="http://schemas.microsoft.com/office/drawing/2014/main" id="{7277C63B-72F7-4B37-9665-75964361D2CE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3">
              <a:extLst>
                <a:ext uri="{FF2B5EF4-FFF2-40B4-BE49-F238E27FC236}">
                  <a16:creationId xmlns:a16="http://schemas.microsoft.com/office/drawing/2014/main" id="{E6E4EBA1-331F-475E-B350-69AA8D8FDC29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6">
              <a:extLst>
                <a:ext uri="{FF2B5EF4-FFF2-40B4-BE49-F238E27FC236}">
                  <a16:creationId xmlns:a16="http://schemas.microsoft.com/office/drawing/2014/main" id="{42DCAC43-73E9-4E26-A238-7C3AC390E4F1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7">
              <a:extLst>
                <a:ext uri="{FF2B5EF4-FFF2-40B4-BE49-F238E27FC236}">
                  <a16:creationId xmlns:a16="http://schemas.microsoft.com/office/drawing/2014/main" id="{D1625493-82D9-4364-BD31-3CAD44E64F16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8">
              <a:extLst>
                <a:ext uri="{FF2B5EF4-FFF2-40B4-BE49-F238E27FC236}">
                  <a16:creationId xmlns:a16="http://schemas.microsoft.com/office/drawing/2014/main" id="{3798A76E-856E-4ABA-A36C-0DB1F97F039B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933C10B4-8F64-4A6E-86EC-75828A37D28A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0">
              <a:extLst>
                <a:ext uri="{FF2B5EF4-FFF2-40B4-BE49-F238E27FC236}">
                  <a16:creationId xmlns:a16="http://schemas.microsoft.com/office/drawing/2014/main" id="{71E838C7-CED0-4691-94D9-53637FF8AECF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3">
              <a:extLst>
                <a:ext uri="{FF2B5EF4-FFF2-40B4-BE49-F238E27FC236}">
                  <a16:creationId xmlns:a16="http://schemas.microsoft.com/office/drawing/2014/main" id="{4C5B43F9-9805-4D73-9E52-BDEFCD99C49B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4">
              <a:extLst>
                <a:ext uri="{FF2B5EF4-FFF2-40B4-BE49-F238E27FC236}">
                  <a16:creationId xmlns:a16="http://schemas.microsoft.com/office/drawing/2014/main" id="{52604BCE-0B16-4225-9621-CD8CBFA3A21C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AB48C2BA-7F31-4F2E-85DD-F8C8535D2867}"/>
              </a:ext>
            </a:extLst>
          </p:cNvPr>
          <p:cNvGrpSpPr/>
          <p:nvPr/>
        </p:nvGrpSpPr>
        <p:grpSpPr>
          <a:xfrm>
            <a:off x="3767931" y="1295400"/>
            <a:ext cx="4656138" cy="4687889"/>
            <a:chOff x="3835400" y="1295400"/>
            <a:chExt cx="4656138" cy="4687889"/>
          </a:xfrm>
          <a:solidFill>
            <a:schemeClr val="tx1"/>
          </a:solidFill>
        </p:grpSpPr>
        <p:sp>
          <p:nvSpPr>
            <p:cNvPr id="18" name="フリーフォーム 34">
              <a:extLst>
                <a:ext uri="{FF2B5EF4-FFF2-40B4-BE49-F238E27FC236}">
                  <a16:creationId xmlns:a16="http://schemas.microsoft.com/office/drawing/2014/main" id="{09014297-55B3-4668-8F45-AEB33CFDDB1F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3D4B827C-7B3A-497F-AB91-CC30EAE947DA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9FAB3EBC-CDC5-42E8-959F-37C5DAB6E758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2">
              <a:extLst>
                <a:ext uri="{FF2B5EF4-FFF2-40B4-BE49-F238E27FC236}">
                  <a16:creationId xmlns:a16="http://schemas.microsoft.com/office/drawing/2014/main" id="{8E627CDE-57BE-4E10-BCF4-76C989161CC8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2">
              <a:extLst>
                <a:ext uri="{FF2B5EF4-FFF2-40B4-BE49-F238E27FC236}">
                  <a16:creationId xmlns:a16="http://schemas.microsoft.com/office/drawing/2014/main" id="{B867D0C5-B34A-41F3-8458-2724796D148F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3">
              <a:extLst>
                <a:ext uri="{FF2B5EF4-FFF2-40B4-BE49-F238E27FC236}">
                  <a16:creationId xmlns:a16="http://schemas.microsoft.com/office/drawing/2014/main" id="{ABF0E8AB-3EFA-4636-A9EB-52B9C34DC987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6">
              <a:extLst>
                <a:ext uri="{FF2B5EF4-FFF2-40B4-BE49-F238E27FC236}">
                  <a16:creationId xmlns:a16="http://schemas.microsoft.com/office/drawing/2014/main" id="{35F85FB6-3C46-47A9-B31A-8AF5F450CEB0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7">
              <a:extLst>
                <a:ext uri="{FF2B5EF4-FFF2-40B4-BE49-F238E27FC236}">
                  <a16:creationId xmlns:a16="http://schemas.microsoft.com/office/drawing/2014/main" id="{293C6800-07C9-4FF2-BED4-E78AD3BD62B3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8">
              <a:extLst>
                <a:ext uri="{FF2B5EF4-FFF2-40B4-BE49-F238E27FC236}">
                  <a16:creationId xmlns:a16="http://schemas.microsoft.com/office/drawing/2014/main" id="{3DAB9428-F33C-4A17-9F0A-A840AD90D475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1">
              <a:extLst>
                <a:ext uri="{FF2B5EF4-FFF2-40B4-BE49-F238E27FC236}">
                  <a16:creationId xmlns:a16="http://schemas.microsoft.com/office/drawing/2014/main" id="{AAF24123-C3D4-40F2-88C5-E02F686EF450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0">
              <a:extLst>
                <a:ext uri="{FF2B5EF4-FFF2-40B4-BE49-F238E27FC236}">
                  <a16:creationId xmlns:a16="http://schemas.microsoft.com/office/drawing/2014/main" id="{8833366E-4E8A-4D4B-86AC-ACA0A0EB6A72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3">
              <a:extLst>
                <a:ext uri="{FF2B5EF4-FFF2-40B4-BE49-F238E27FC236}">
                  <a16:creationId xmlns:a16="http://schemas.microsoft.com/office/drawing/2014/main" id="{0F3DB668-8B80-4377-BA13-B94111F77E7B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4">
              <a:extLst>
                <a:ext uri="{FF2B5EF4-FFF2-40B4-BE49-F238E27FC236}">
                  <a16:creationId xmlns:a16="http://schemas.microsoft.com/office/drawing/2014/main" id="{FC085441-453D-4856-AEE2-CEF6BA07C31B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78903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E518F5F0-E2B3-46D2-911D-FBF9AC3A7CD1}"/>
              </a:ext>
            </a:extLst>
          </p:cNvPr>
          <p:cNvSpPr/>
          <p:nvPr/>
        </p:nvSpPr>
        <p:spPr>
          <a:xfrm rot="16200000">
            <a:off x="4410080" y="1287463"/>
            <a:ext cx="692150" cy="885825"/>
          </a:xfrm>
          <a:custGeom>
            <a:avLst/>
            <a:gdLst>
              <a:gd name="connsiteX0" fmla="*/ 157162 w 692943"/>
              <a:gd name="connsiteY0" fmla="*/ 481013 h 885825"/>
              <a:gd name="connsiteX1" fmla="*/ 190500 w 692943"/>
              <a:gd name="connsiteY1" fmla="*/ 428625 h 885825"/>
              <a:gd name="connsiteX2" fmla="*/ 219075 w 692943"/>
              <a:gd name="connsiteY2" fmla="*/ 388144 h 885825"/>
              <a:gd name="connsiteX3" fmla="*/ 242887 w 692943"/>
              <a:gd name="connsiteY3" fmla="*/ 354806 h 885825"/>
              <a:gd name="connsiteX4" fmla="*/ 273843 w 692943"/>
              <a:gd name="connsiteY4" fmla="*/ 309563 h 885825"/>
              <a:gd name="connsiteX5" fmla="*/ 307181 w 692943"/>
              <a:gd name="connsiteY5" fmla="*/ 271463 h 885825"/>
              <a:gd name="connsiteX6" fmla="*/ 342900 w 692943"/>
              <a:gd name="connsiteY6" fmla="*/ 233363 h 885825"/>
              <a:gd name="connsiteX7" fmla="*/ 402431 w 692943"/>
              <a:gd name="connsiteY7" fmla="*/ 180975 h 885825"/>
              <a:gd name="connsiteX8" fmla="*/ 466725 w 692943"/>
              <a:gd name="connsiteY8" fmla="*/ 130969 h 885825"/>
              <a:gd name="connsiteX9" fmla="*/ 538162 w 692943"/>
              <a:gd name="connsiteY9" fmla="*/ 78581 h 885825"/>
              <a:gd name="connsiteX10" fmla="*/ 585787 w 692943"/>
              <a:gd name="connsiteY10" fmla="*/ 45244 h 885825"/>
              <a:gd name="connsiteX11" fmla="*/ 619125 w 692943"/>
              <a:gd name="connsiteY11" fmla="*/ 21431 h 885825"/>
              <a:gd name="connsiteX12" fmla="*/ 652462 w 692943"/>
              <a:gd name="connsiteY12" fmla="*/ 4763 h 885825"/>
              <a:gd name="connsiteX13" fmla="*/ 676275 w 692943"/>
              <a:gd name="connsiteY13" fmla="*/ 0 h 885825"/>
              <a:gd name="connsiteX14" fmla="*/ 688181 w 692943"/>
              <a:gd name="connsiteY14" fmla="*/ 0 h 885825"/>
              <a:gd name="connsiteX15" fmla="*/ 692943 w 692943"/>
              <a:gd name="connsiteY15" fmla="*/ 7144 h 885825"/>
              <a:gd name="connsiteX16" fmla="*/ 692943 w 692943"/>
              <a:gd name="connsiteY16" fmla="*/ 16669 h 885825"/>
              <a:gd name="connsiteX17" fmla="*/ 688181 w 692943"/>
              <a:gd name="connsiteY17" fmla="*/ 38100 h 885825"/>
              <a:gd name="connsiteX18" fmla="*/ 666750 w 692943"/>
              <a:gd name="connsiteY18" fmla="*/ 66675 h 885825"/>
              <a:gd name="connsiteX19" fmla="*/ 633412 w 692943"/>
              <a:gd name="connsiteY19" fmla="*/ 107156 h 885825"/>
              <a:gd name="connsiteX20" fmla="*/ 607218 w 692943"/>
              <a:gd name="connsiteY20" fmla="*/ 145256 h 885825"/>
              <a:gd name="connsiteX21" fmla="*/ 576262 w 692943"/>
              <a:gd name="connsiteY21" fmla="*/ 195263 h 885825"/>
              <a:gd name="connsiteX22" fmla="*/ 552450 w 692943"/>
              <a:gd name="connsiteY22" fmla="*/ 238125 h 885825"/>
              <a:gd name="connsiteX23" fmla="*/ 531018 w 692943"/>
              <a:gd name="connsiteY23" fmla="*/ 280988 h 885825"/>
              <a:gd name="connsiteX24" fmla="*/ 509587 w 692943"/>
              <a:gd name="connsiteY24" fmla="*/ 328613 h 885825"/>
              <a:gd name="connsiteX25" fmla="*/ 483393 w 692943"/>
              <a:gd name="connsiteY25" fmla="*/ 400050 h 885825"/>
              <a:gd name="connsiteX26" fmla="*/ 461962 w 692943"/>
              <a:gd name="connsiteY26" fmla="*/ 466725 h 885825"/>
              <a:gd name="connsiteX27" fmla="*/ 442912 w 692943"/>
              <a:gd name="connsiteY27" fmla="*/ 523875 h 885825"/>
              <a:gd name="connsiteX28" fmla="*/ 428625 w 692943"/>
              <a:gd name="connsiteY28" fmla="*/ 585788 h 885825"/>
              <a:gd name="connsiteX29" fmla="*/ 414337 w 692943"/>
              <a:gd name="connsiteY29" fmla="*/ 645319 h 885825"/>
              <a:gd name="connsiteX30" fmla="*/ 411956 w 692943"/>
              <a:gd name="connsiteY30" fmla="*/ 654844 h 885825"/>
              <a:gd name="connsiteX31" fmla="*/ 392906 w 692943"/>
              <a:gd name="connsiteY31" fmla="*/ 683419 h 885825"/>
              <a:gd name="connsiteX32" fmla="*/ 359568 w 692943"/>
              <a:gd name="connsiteY32" fmla="*/ 726281 h 885825"/>
              <a:gd name="connsiteX33" fmla="*/ 316706 w 692943"/>
              <a:gd name="connsiteY33" fmla="*/ 769144 h 885825"/>
              <a:gd name="connsiteX34" fmla="*/ 271462 w 692943"/>
              <a:gd name="connsiteY34" fmla="*/ 807244 h 885825"/>
              <a:gd name="connsiteX35" fmla="*/ 228600 w 692943"/>
              <a:gd name="connsiteY35" fmla="*/ 835819 h 885825"/>
              <a:gd name="connsiteX36" fmla="*/ 178593 w 692943"/>
              <a:gd name="connsiteY36" fmla="*/ 862013 h 885825"/>
              <a:gd name="connsiteX37" fmla="*/ 126206 w 692943"/>
              <a:gd name="connsiteY37" fmla="*/ 878681 h 885825"/>
              <a:gd name="connsiteX38" fmla="*/ 73818 w 692943"/>
              <a:gd name="connsiteY38" fmla="*/ 885825 h 885825"/>
              <a:gd name="connsiteX39" fmla="*/ 59531 w 692943"/>
              <a:gd name="connsiteY39" fmla="*/ 885825 h 885825"/>
              <a:gd name="connsiteX40" fmla="*/ 38100 w 692943"/>
              <a:gd name="connsiteY40" fmla="*/ 873919 h 885825"/>
              <a:gd name="connsiteX41" fmla="*/ 16668 w 692943"/>
              <a:gd name="connsiteY41" fmla="*/ 847725 h 885825"/>
              <a:gd name="connsiteX42" fmla="*/ 4762 w 692943"/>
              <a:gd name="connsiteY42" fmla="*/ 819150 h 885825"/>
              <a:gd name="connsiteX43" fmla="*/ 0 w 692943"/>
              <a:gd name="connsiteY43" fmla="*/ 785813 h 885825"/>
              <a:gd name="connsiteX44" fmla="*/ 4762 w 692943"/>
              <a:gd name="connsiteY44" fmla="*/ 759619 h 885825"/>
              <a:gd name="connsiteX45" fmla="*/ 11906 w 692943"/>
              <a:gd name="connsiteY45" fmla="*/ 740569 h 885825"/>
              <a:gd name="connsiteX46" fmla="*/ 38100 w 692943"/>
              <a:gd name="connsiteY46" fmla="*/ 690563 h 885825"/>
              <a:gd name="connsiteX47" fmla="*/ 88106 w 692943"/>
              <a:gd name="connsiteY47" fmla="*/ 602456 h 885825"/>
              <a:gd name="connsiteX48" fmla="*/ 157162 w 692943"/>
              <a:gd name="connsiteY48" fmla="*/ 48101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92943" h="885825">
                <a:moveTo>
                  <a:pt x="157162" y="481013"/>
                </a:moveTo>
                <a:lnTo>
                  <a:pt x="190500" y="428625"/>
                </a:lnTo>
                <a:lnTo>
                  <a:pt x="219075" y="388144"/>
                </a:lnTo>
                <a:lnTo>
                  <a:pt x="242887" y="354806"/>
                </a:lnTo>
                <a:lnTo>
                  <a:pt x="273843" y="309563"/>
                </a:lnTo>
                <a:lnTo>
                  <a:pt x="307181" y="271463"/>
                </a:lnTo>
                <a:lnTo>
                  <a:pt x="342900" y="233363"/>
                </a:lnTo>
                <a:lnTo>
                  <a:pt x="402431" y="180975"/>
                </a:lnTo>
                <a:lnTo>
                  <a:pt x="466725" y="130969"/>
                </a:lnTo>
                <a:lnTo>
                  <a:pt x="538162" y="78581"/>
                </a:lnTo>
                <a:lnTo>
                  <a:pt x="585787" y="45244"/>
                </a:lnTo>
                <a:lnTo>
                  <a:pt x="619125" y="21431"/>
                </a:lnTo>
                <a:lnTo>
                  <a:pt x="652462" y="4763"/>
                </a:lnTo>
                <a:lnTo>
                  <a:pt x="676275" y="0"/>
                </a:lnTo>
                <a:lnTo>
                  <a:pt x="688181" y="0"/>
                </a:lnTo>
                <a:lnTo>
                  <a:pt x="692943" y="7144"/>
                </a:lnTo>
                <a:lnTo>
                  <a:pt x="692943" y="16669"/>
                </a:lnTo>
                <a:lnTo>
                  <a:pt x="688181" y="38100"/>
                </a:lnTo>
                <a:lnTo>
                  <a:pt x="666750" y="66675"/>
                </a:lnTo>
                <a:lnTo>
                  <a:pt x="633412" y="107156"/>
                </a:lnTo>
                <a:lnTo>
                  <a:pt x="607218" y="145256"/>
                </a:lnTo>
                <a:lnTo>
                  <a:pt x="576262" y="195263"/>
                </a:lnTo>
                <a:lnTo>
                  <a:pt x="552450" y="238125"/>
                </a:lnTo>
                <a:lnTo>
                  <a:pt x="531018" y="280988"/>
                </a:lnTo>
                <a:lnTo>
                  <a:pt x="509587" y="328613"/>
                </a:lnTo>
                <a:lnTo>
                  <a:pt x="483393" y="400050"/>
                </a:lnTo>
                <a:lnTo>
                  <a:pt x="461962" y="466725"/>
                </a:lnTo>
                <a:lnTo>
                  <a:pt x="442912" y="523875"/>
                </a:lnTo>
                <a:lnTo>
                  <a:pt x="428625" y="585788"/>
                </a:lnTo>
                <a:lnTo>
                  <a:pt x="414337" y="645319"/>
                </a:lnTo>
                <a:lnTo>
                  <a:pt x="411956" y="654844"/>
                </a:lnTo>
                <a:lnTo>
                  <a:pt x="392906" y="683419"/>
                </a:lnTo>
                <a:lnTo>
                  <a:pt x="359568" y="726281"/>
                </a:lnTo>
                <a:lnTo>
                  <a:pt x="316706" y="769144"/>
                </a:lnTo>
                <a:lnTo>
                  <a:pt x="271462" y="807244"/>
                </a:lnTo>
                <a:lnTo>
                  <a:pt x="228600" y="835819"/>
                </a:lnTo>
                <a:lnTo>
                  <a:pt x="178593" y="862013"/>
                </a:lnTo>
                <a:lnTo>
                  <a:pt x="126206" y="878681"/>
                </a:lnTo>
                <a:lnTo>
                  <a:pt x="73818" y="885825"/>
                </a:lnTo>
                <a:lnTo>
                  <a:pt x="59531" y="885825"/>
                </a:lnTo>
                <a:lnTo>
                  <a:pt x="38100" y="873919"/>
                </a:lnTo>
                <a:lnTo>
                  <a:pt x="16668" y="847725"/>
                </a:lnTo>
                <a:lnTo>
                  <a:pt x="4762" y="819150"/>
                </a:lnTo>
                <a:lnTo>
                  <a:pt x="0" y="785813"/>
                </a:lnTo>
                <a:lnTo>
                  <a:pt x="4762" y="759619"/>
                </a:lnTo>
                <a:lnTo>
                  <a:pt x="11906" y="740569"/>
                </a:lnTo>
                <a:lnTo>
                  <a:pt x="38100" y="690563"/>
                </a:lnTo>
                <a:lnTo>
                  <a:pt x="88106" y="602456"/>
                </a:lnTo>
                <a:lnTo>
                  <a:pt x="157162" y="4810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5AA9659A-C2F8-41B1-BE37-69F020543C52}"/>
              </a:ext>
            </a:extLst>
          </p:cNvPr>
          <p:cNvSpPr/>
          <p:nvPr/>
        </p:nvSpPr>
        <p:spPr>
          <a:xfrm rot="16200000">
            <a:off x="4384678" y="1808163"/>
            <a:ext cx="622300" cy="1854200"/>
          </a:xfrm>
          <a:custGeom>
            <a:avLst/>
            <a:gdLst>
              <a:gd name="connsiteX0" fmla="*/ 204787 w 621506"/>
              <a:gd name="connsiteY0" fmla="*/ 821531 h 1854994"/>
              <a:gd name="connsiteX1" fmla="*/ 154781 w 621506"/>
              <a:gd name="connsiteY1" fmla="*/ 661987 h 1854994"/>
              <a:gd name="connsiteX2" fmla="*/ 107156 w 621506"/>
              <a:gd name="connsiteY2" fmla="*/ 519112 h 1854994"/>
              <a:gd name="connsiteX3" fmla="*/ 100012 w 621506"/>
              <a:gd name="connsiteY3" fmla="*/ 502444 h 1854994"/>
              <a:gd name="connsiteX4" fmla="*/ 80962 w 621506"/>
              <a:gd name="connsiteY4" fmla="*/ 471487 h 1854994"/>
              <a:gd name="connsiteX5" fmla="*/ 61912 w 621506"/>
              <a:gd name="connsiteY5" fmla="*/ 435769 h 1854994"/>
              <a:gd name="connsiteX6" fmla="*/ 40481 w 621506"/>
              <a:gd name="connsiteY6" fmla="*/ 397669 h 1854994"/>
              <a:gd name="connsiteX7" fmla="*/ 21431 w 621506"/>
              <a:gd name="connsiteY7" fmla="*/ 364331 h 1854994"/>
              <a:gd name="connsiteX8" fmla="*/ 7144 w 621506"/>
              <a:gd name="connsiteY8" fmla="*/ 335756 h 1854994"/>
              <a:gd name="connsiteX9" fmla="*/ 0 w 621506"/>
              <a:gd name="connsiteY9" fmla="*/ 314325 h 1854994"/>
              <a:gd name="connsiteX10" fmla="*/ 2381 w 621506"/>
              <a:gd name="connsiteY10" fmla="*/ 295275 h 1854994"/>
              <a:gd name="connsiteX11" fmla="*/ 7144 w 621506"/>
              <a:gd name="connsiteY11" fmla="*/ 273844 h 1854994"/>
              <a:gd name="connsiteX12" fmla="*/ 23812 w 621506"/>
              <a:gd name="connsiteY12" fmla="*/ 242887 h 1854994"/>
              <a:gd name="connsiteX13" fmla="*/ 47625 w 621506"/>
              <a:gd name="connsiteY13" fmla="*/ 216694 h 1854994"/>
              <a:gd name="connsiteX14" fmla="*/ 76200 w 621506"/>
              <a:gd name="connsiteY14" fmla="*/ 185737 h 1854994"/>
              <a:gd name="connsiteX15" fmla="*/ 130969 w 621506"/>
              <a:gd name="connsiteY15" fmla="*/ 133350 h 1854994"/>
              <a:gd name="connsiteX16" fmla="*/ 169069 w 621506"/>
              <a:gd name="connsiteY16" fmla="*/ 104775 h 1854994"/>
              <a:gd name="connsiteX17" fmla="*/ 209550 w 621506"/>
              <a:gd name="connsiteY17" fmla="*/ 73819 h 1854994"/>
              <a:gd name="connsiteX18" fmla="*/ 252412 w 621506"/>
              <a:gd name="connsiteY18" fmla="*/ 45244 h 1854994"/>
              <a:gd name="connsiteX19" fmla="*/ 288131 w 621506"/>
              <a:gd name="connsiteY19" fmla="*/ 26194 h 1854994"/>
              <a:gd name="connsiteX20" fmla="*/ 330994 w 621506"/>
              <a:gd name="connsiteY20" fmla="*/ 9525 h 1854994"/>
              <a:gd name="connsiteX21" fmla="*/ 378619 w 621506"/>
              <a:gd name="connsiteY21" fmla="*/ 0 h 1854994"/>
              <a:gd name="connsiteX22" fmla="*/ 402431 w 621506"/>
              <a:gd name="connsiteY22" fmla="*/ 0 h 1854994"/>
              <a:gd name="connsiteX23" fmla="*/ 414337 w 621506"/>
              <a:gd name="connsiteY23" fmla="*/ 0 h 1854994"/>
              <a:gd name="connsiteX24" fmla="*/ 421481 w 621506"/>
              <a:gd name="connsiteY24" fmla="*/ 7144 h 1854994"/>
              <a:gd name="connsiteX25" fmla="*/ 428625 w 621506"/>
              <a:gd name="connsiteY25" fmla="*/ 16669 h 1854994"/>
              <a:gd name="connsiteX26" fmla="*/ 428625 w 621506"/>
              <a:gd name="connsiteY26" fmla="*/ 33337 h 1854994"/>
              <a:gd name="connsiteX27" fmla="*/ 411956 w 621506"/>
              <a:gd name="connsiteY27" fmla="*/ 50006 h 1854994"/>
              <a:gd name="connsiteX28" fmla="*/ 385762 w 621506"/>
              <a:gd name="connsiteY28" fmla="*/ 69056 h 1854994"/>
              <a:gd name="connsiteX29" fmla="*/ 361950 w 621506"/>
              <a:gd name="connsiteY29" fmla="*/ 92869 h 1854994"/>
              <a:gd name="connsiteX30" fmla="*/ 338137 w 621506"/>
              <a:gd name="connsiteY30" fmla="*/ 116681 h 1854994"/>
              <a:gd name="connsiteX31" fmla="*/ 316706 w 621506"/>
              <a:gd name="connsiteY31" fmla="*/ 147637 h 1854994"/>
              <a:gd name="connsiteX32" fmla="*/ 302419 w 621506"/>
              <a:gd name="connsiteY32" fmla="*/ 178594 h 1854994"/>
              <a:gd name="connsiteX33" fmla="*/ 288131 w 621506"/>
              <a:gd name="connsiteY33" fmla="*/ 216694 h 1854994"/>
              <a:gd name="connsiteX34" fmla="*/ 283369 w 621506"/>
              <a:gd name="connsiteY34" fmla="*/ 261937 h 1854994"/>
              <a:gd name="connsiteX35" fmla="*/ 285750 w 621506"/>
              <a:gd name="connsiteY35" fmla="*/ 328612 h 1854994"/>
              <a:gd name="connsiteX36" fmla="*/ 292894 w 621506"/>
              <a:gd name="connsiteY36" fmla="*/ 395287 h 1854994"/>
              <a:gd name="connsiteX37" fmla="*/ 309562 w 621506"/>
              <a:gd name="connsiteY37" fmla="*/ 502444 h 1854994"/>
              <a:gd name="connsiteX38" fmla="*/ 321469 w 621506"/>
              <a:gd name="connsiteY38" fmla="*/ 566737 h 1854994"/>
              <a:gd name="connsiteX39" fmla="*/ 364331 w 621506"/>
              <a:gd name="connsiteY39" fmla="*/ 747712 h 1854994"/>
              <a:gd name="connsiteX40" fmla="*/ 411956 w 621506"/>
              <a:gd name="connsiteY40" fmla="*/ 926306 h 1854994"/>
              <a:gd name="connsiteX41" fmla="*/ 471487 w 621506"/>
              <a:gd name="connsiteY41" fmla="*/ 1119187 h 1854994"/>
              <a:gd name="connsiteX42" fmla="*/ 531019 w 621506"/>
              <a:gd name="connsiteY42" fmla="*/ 1293019 h 1854994"/>
              <a:gd name="connsiteX43" fmla="*/ 550069 w 621506"/>
              <a:gd name="connsiteY43" fmla="*/ 1316831 h 1854994"/>
              <a:gd name="connsiteX44" fmla="*/ 573881 w 621506"/>
              <a:gd name="connsiteY44" fmla="*/ 1350169 h 1854994"/>
              <a:gd name="connsiteX45" fmla="*/ 595312 w 621506"/>
              <a:gd name="connsiteY45" fmla="*/ 1388269 h 1854994"/>
              <a:gd name="connsiteX46" fmla="*/ 614362 w 621506"/>
              <a:gd name="connsiteY46" fmla="*/ 1431131 h 1854994"/>
              <a:gd name="connsiteX47" fmla="*/ 621506 w 621506"/>
              <a:gd name="connsiteY47" fmla="*/ 1459706 h 1854994"/>
              <a:gd name="connsiteX48" fmla="*/ 616744 w 621506"/>
              <a:gd name="connsiteY48" fmla="*/ 1481137 h 1854994"/>
              <a:gd name="connsiteX49" fmla="*/ 561975 w 621506"/>
              <a:gd name="connsiteY49" fmla="*/ 1597819 h 1854994"/>
              <a:gd name="connsiteX50" fmla="*/ 495300 w 621506"/>
              <a:gd name="connsiteY50" fmla="*/ 1738312 h 1854994"/>
              <a:gd name="connsiteX51" fmla="*/ 471487 w 621506"/>
              <a:gd name="connsiteY51" fmla="*/ 1788319 h 1854994"/>
              <a:gd name="connsiteX52" fmla="*/ 450056 w 621506"/>
              <a:gd name="connsiteY52" fmla="*/ 1831181 h 1854994"/>
              <a:gd name="connsiteX53" fmla="*/ 438150 w 621506"/>
              <a:gd name="connsiteY53" fmla="*/ 1843087 h 1854994"/>
              <a:gd name="connsiteX54" fmla="*/ 428625 w 621506"/>
              <a:gd name="connsiteY54" fmla="*/ 1850231 h 1854994"/>
              <a:gd name="connsiteX55" fmla="*/ 407194 w 621506"/>
              <a:gd name="connsiteY55" fmla="*/ 1854994 h 1854994"/>
              <a:gd name="connsiteX56" fmla="*/ 392906 w 621506"/>
              <a:gd name="connsiteY56" fmla="*/ 1850231 h 1854994"/>
              <a:gd name="connsiteX57" fmla="*/ 373856 w 621506"/>
              <a:gd name="connsiteY57" fmla="*/ 1843087 h 1854994"/>
              <a:gd name="connsiteX58" fmla="*/ 342900 w 621506"/>
              <a:gd name="connsiteY58" fmla="*/ 1821656 h 1854994"/>
              <a:gd name="connsiteX59" fmla="*/ 330994 w 621506"/>
              <a:gd name="connsiteY59" fmla="*/ 1812131 h 1854994"/>
              <a:gd name="connsiteX60" fmla="*/ 400050 w 621506"/>
              <a:gd name="connsiteY60" fmla="*/ 1423987 h 1854994"/>
              <a:gd name="connsiteX61" fmla="*/ 347662 w 621506"/>
              <a:gd name="connsiteY61" fmla="*/ 1257300 h 1854994"/>
              <a:gd name="connsiteX62" fmla="*/ 271462 w 621506"/>
              <a:gd name="connsiteY62" fmla="*/ 1026319 h 1854994"/>
              <a:gd name="connsiteX63" fmla="*/ 204787 w 621506"/>
              <a:gd name="connsiteY63" fmla="*/ 821531 h 1854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621506" h="1854994">
                <a:moveTo>
                  <a:pt x="204787" y="821531"/>
                </a:moveTo>
                <a:lnTo>
                  <a:pt x="154781" y="661987"/>
                </a:lnTo>
                <a:lnTo>
                  <a:pt x="107156" y="519112"/>
                </a:lnTo>
                <a:lnTo>
                  <a:pt x="100012" y="502444"/>
                </a:lnTo>
                <a:lnTo>
                  <a:pt x="80962" y="471487"/>
                </a:lnTo>
                <a:lnTo>
                  <a:pt x="61912" y="435769"/>
                </a:lnTo>
                <a:lnTo>
                  <a:pt x="40481" y="397669"/>
                </a:lnTo>
                <a:lnTo>
                  <a:pt x="21431" y="364331"/>
                </a:lnTo>
                <a:lnTo>
                  <a:pt x="7144" y="335756"/>
                </a:lnTo>
                <a:lnTo>
                  <a:pt x="0" y="314325"/>
                </a:lnTo>
                <a:lnTo>
                  <a:pt x="2381" y="295275"/>
                </a:lnTo>
                <a:lnTo>
                  <a:pt x="7144" y="273844"/>
                </a:lnTo>
                <a:lnTo>
                  <a:pt x="23812" y="242887"/>
                </a:lnTo>
                <a:lnTo>
                  <a:pt x="47625" y="216694"/>
                </a:lnTo>
                <a:lnTo>
                  <a:pt x="76200" y="185737"/>
                </a:lnTo>
                <a:lnTo>
                  <a:pt x="130969" y="133350"/>
                </a:lnTo>
                <a:lnTo>
                  <a:pt x="169069" y="104775"/>
                </a:lnTo>
                <a:lnTo>
                  <a:pt x="209550" y="73819"/>
                </a:lnTo>
                <a:lnTo>
                  <a:pt x="252412" y="45244"/>
                </a:lnTo>
                <a:lnTo>
                  <a:pt x="288131" y="26194"/>
                </a:lnTo>
                <a:lnTo>
                  <a:pt x="330994" y="9525"/>
                </a:lnTo>
                <a:lnTo>
                  <a:pt x="378619" y="0"/>
                </a:lnTo>
                <a:lnTo>
                  <a:pt x="402431" y="0"/>
                </a:lnTo>
                <a:lnTo>
                  <a:pt x="414337" y="0"/>
                </a:lnTo>
                <a:lnTo>
                  <a:pt x="421481" y="7144"/>
                </a:lnTo>
                <a:lnTo>
                  <a:pt x="428625" y="16669"/>
                </a:lnTo>
                <a:lnTo>
                  <a:pt x="428625" y="33337"/>
                </a:lnTo>
                <a:lnTo>
                  <a:pt x="411956" y="50006"/>
                </a:lnTo>
                <a:lnTo>
                  <a:pt x="385762" y="69056"/>
                </a:lnTo>
                <a:lnTo>
                  <a:pt x="361950" y="92869"/>
                </a:lnTo>
                <a:lnTo>
                  <a:pt x="338137" y="116681"/>
                </a:lnTo>
                <a:lnTo>
                  <a:pt x="316706" y="147637"/>
                </a:lnTo>
                <a:lnTo>
                  <a:pt x="302419" y="178594"/>
                </a:lnTo>
                <a:lnTo>
                  <a:pt x="288131" y="216694"/>
                </a:lnTo>
                <a:lnTo>
                  <a:pt x="283369" y="261937"/>
                </a:lnTo>
                <a:cubicBezTo>
                  <a:pt x="284163" y="284162"/>
                  <a:pt x="284956" y="306387"/>
                  <a:pt x="285750" y="328612"/>
                </a:cubicBezTo>
                <a:lnTo>
                  <a:pt x="292894" y="395287"/>
                </a:lnTo>
                <a:lnTo>
                  <a:pt x="309562" y="502444"/>
                </a:lnTo>
                <a:lnTo>
                  <a:pt x="321469" y="566737"/>
                </a:lnTo>
                <a:lnTo>
                  <a:pt x="364331" y="747712"/>
                </a:lnTo>
                <a:lnTo>
                  <a:pt x="411956" y="926306"/>
                </a:lnTo>
                <a:lnTo>
                  <a:pt x="471487" y="1119187"/>
                </a:lnTo>
                <a:lnTo>
                  <a:pt x="531019" y="1293019"/>
                </a:lnTo>
                <a:lnTo>
                  <a:pt x="550069" y="1316831"/>
                </a:lnTo>
                <a:lnTo>
                  <a:pt x="573881" y="1350169"/>
                </a:lnTo>
                <a:lnTo>
                  <a:pt x="595312" y="1388269"/>
                </a:lnTo>
                <a:lnTo>
                  <a:pt x="614362" y="1431131"/>
                </a:lnTo>
                <a:lnTo>
                  <a:pt x="621506" y="1459706"/>
                </a:lnTo>
                <a:lnTo>
                  <a:pt x="616744" y="1481137"/>
                </a:lnTo>
                <a:lnTo>
                  <a:pt x="561975" y="1597819"/>
                </a:lnTo>
                <a:lnTo>
                  <a:pt x="495300" y="1738312"/>
                </a:lnTo>
                <a:lnTo>
                  <a:pt x="471487" y="1788319"/>
                </a:lnTo>
                <a:lnTo>
                  <a:pt x="450056" y="1831181"/>
                </a:lnTo>
                <a:lnTo>
                  <a:pt x="438150" y="1843087"/>
                </a:lnTo>
                <a:lnTo>
                  <a:pt x="428625" y="1850231"/>
                </a:lnTo>
                <a:lnTo>
                  <a:pt x="407194" y="1854994"/>
                </a:lnTo>
                <a:lnTo>
                  <a:pt x="392906" y="1850231"/>
                </a:lnTo>
                <a:lnTo>
                  <a:pt x="373856" y="1843087"/>
                </a:lnTo>
                <a:lnTo>
                  <a:pt x="342900" y="1821656"/>
                </a:lnTo>
                <a:lnTo>
                  <a:pt x="330994" y="1812131"/>
                </a:lnTo>
                <a:lnTo>
                  <a:pt x="400050" y="1423987"/>
                </a:lnTo>
                <a:lnTo>
                  <a:pt x="347662" y="1257300"/>
                </a:lnTo>
                <a:lnTo>
                  <a:pt x="271462" y="1026319"/>
                </a:lnTo>
                <a:lnTo>
                  <a:pt x="204787" y="8215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B85B8C0-9981-47EC-B6B9-BD1474583B2A}"/>
              </a:ext>
            </a:extLst>
          </p:cNvPr>
          <p:cNvSpPr/>
          <p:nvPr/>
        </p:nvSpPr>
        <p:spPr>
          <a:xfrm rot="16200000">
            <a:off x="4598990" y="3749676"/>
            <a:ext cx="3044825" cy="479425"/>
          </a:xfrm>
          <a:custGeom>
            <a:avLst/>
            <a:gdLst>
              <a:gd name="connsiteX0" fmla="*/ 1457889 w 3044566"/>
              <a:gd name="connsiteY0" fmla="*/ 229244 h 479094"/>
              <a:gd name="connsiteX1" fmla="*/ 1050917 w 3044566"/>
              <a:gd name="connsiteY1" fmla="*/ 236972 h 479094"/>
              <a:gd name="connsiteX2" fmla="*/ 674853 w 3044566"/>
              <a:gd name="connsiteY2" fmla="*/ 242123 h 479094"/>
              <a:gd name="connsiteX3" fmla="*/ 342578 w 3044566"/>
              <a:gd name="connsiteY3" fmla="*/ 249850 h 479094"/>
              <a:gd name="connsiteX4" fmla="*/ 0 w 3044566"/>
              <a:gd name="connsiteY4" fmla="*/ 252426 h 479094"/>
              <a:gd name="connsiteX5" fmla="*/ 23182 w 3044566"/>
              <a:gd name="connsiteY5" fmla="*/ 479094 h 479094"/>
              <a:gd name="connsiteX6" fmla="*/ 265305 w 3044566"/>
              <a:gd name="connsiteY6" fmla="*/ 473943 h 479094"/>
              <a:gd name="connsiteX7" fmla="*/ 649096 w 3044566"/>
              <a:gd name="connsiteY7" fmla="*/ 476519 h 479094"/>
              <a:gd name="connsiteX8" fmla="*/ 1058644 w 3044566"/>
              <a:gd name="connsiteY8" fmla="*/ 476519 h 479094"/>
              <a:gd name="connsiteX9" fmla="*/ 1437283 w 3044566"/>
              <a:gd name="connsiteY9" fmla="*/ 476519 h 479094"/>
              <a:gd name="connsiteX10" fmla="*/ 1813346 w 3044566"/>
              <a:gd name="connsiteY10" fmla="*/ 476519 h 479094"/>
              <a:gd name="connsiteX11" fmla="*/ 2173954 w 3044566"/>
              <a:gd name="connsiteY11" fmla="*/ 473943 h 479094"/>
              <a:gd name="connsiteX12" fmla="*/ 2815322 w 3044566"/>
              <a:gd name="connsiteY12" fmla="*/ 476519 h 479094"/>
              <a:gd name="connsiteX13" fmla="*/ 2928656 w 3044566"/>
              <a:gd name="connsiteY13" fmla="*/ 458488 h 479094"/>
              <a:gd name="connsiteX14" fmla="*/ 2956990 w 3044566"/>
              <a:gd name="connsiteY14" fmla="*/ 409548 h 479094"/>
              <a:gd name="connsiteX15" fmla="*/ 2972444 w 3044566"/>
              <a:gd name="connsiteY15" fmla="*/ 370912 h 479094"/>
              <a:gd name="connsiteX16" fmla="*/ 2993051 w 3044566"/>
              <a:gd name="connsiteY16" fmla="*/ 311669 h 479094"/>
              <a:gd name="connsiteX17" fmla="*/ 3008505 w 3044566"/>
              <a:gd name="connsiteY17" fmla="*/ 262729 h 479094"/>
              <a:gd name="connsiteX18" fmla="*/ 3026536 w 3044566"/>
              <a:gd name="connsiteY18" fmla="*/ 180305 h 479094"/>
              <a:gd name="connsiteX19" fmla="*/ 3036839 w 3044566"/>
              <a:gd name="connsiteY19" fmla="*/ 100456 h 479094"/>
              <a:gd name="connsiteX20" fmla="*/ 3044566 w 3044566"/>
              <a:gd name="connsiteY20" fmla="*/ 43788 h 479094"/>
              <a:gd name="connsiteX21" fmla="*/ 3039415 w 3044566"/>
              <a:gd name="connsiteY21" fmla="*/ 15455 h 479094"/>
              <a:gd name="connsiteX22" fmla="*/ 3031687 w 3044566"/>
              <a:gd name="connsiteY22" fmla="*/ 0 h 479094"/>
              <a:gd name="connsiteX23" fmla="*/ 3016233 w 3044566"/>
              <a:gd name="connsiteY23" fmla="*/ 0 h 479094"/>
              <a:gd name="connsiteX24" fmla="*/ 2993051 w 3044566"/>
              <a:gd name="connsiteY24" fmla="*/ 12879 h 479094"/>
              <a:gd name="connsiteX25" fmla="*/ 2977596 w 3044566"/>
              <a:gd name="connsiteY25" fmla="*/ 28334 h 479094"/>
              <a:gd name="connsiteX26" fmla="*/ 2959566 w 3044566"/>
              <a:gd name="connsiteY26" fmla="*/ 64395 h 479094"/>
              <a:gd name="connsiteX27" fmla="*/ 2933808 w 3044566"/>
              <a:gd name="connsiteY27" fmla="*/ 108183 h 479094"/>
              <a:gd name="connsiteX28" fmla="*/ 2908050 w 3044566"/>
              <a:gd name="connsiteY28" fmla="*/ 133941 h 479094"/>
              <a:gd name="connsiteX29" fmla="*/ 2871989 w 3044566"/>
              <a:gd name="connsiteY29" fmla="*/ 162274 h 479094"/>
              <a:gd name="connsiteX30" fmla="*/ 2835928 w 3044566"/>
              <a:gd name="connsiteY30" fmla="*/ 182880 h 479094"/>
              <a:gd name="connsiteX31" fmla="*/ 2779261 w 3044566"/>
              <a:gd name="connsiteY31" fmla="*/ 200911 h 479094"/>
              <a:gd name="connsiteX32" fmla="*/ 2722594 w 3044566"/>
              <a:gd name="connsiteY32" fmla="*/ 208638 h 479094"/>
              <a:gd name="connsiteX33" fmla="*/ 2508805 w 3044566"/>
              <a:gd name="connsiteY33" fmla="*/ 211214 h 479094"/>
              <a:gd name="connsiteX34" fmla="*/ 2161075 w 3044566"/>
              <a:gd name="connsiteY34" fmla="*/ 216365 h 479094"/>
              <a:gd name="connsiteX35" fmla="*/ 1509404 w 3044566"/>
              <a:gd name="connsiteY35" fmla="*/ 229244 h 479094"/>
              <a:gd name="connsiteX36" fmla="*/ 1457889 w 3044566"/>
              <a:gd name="connsiteY36" fmla="*/ 229244 h 47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44566" h="479094">
                <a:moveTo>
                  <a:pt x="1457889" y="229244"/>
                </a:moveTo>
                <a:lnTo>
                  <a:pt x="1050917" y="236972"/>
                </a:lnTo>
                <a:lnTo>
                  <a:pt x="674853" y="242123"/>
                </a:lnTo>
                <a:lnTo>
                  <a:pt x="342578" y="249850"/>
                </a:lnTo>
                <a:lnTo>
                  <a:pt x="0" y="252426"/>
                </a:lnTo>
                <a:lnTo>
                  <a:pt x="23182" y="479094"/>
                </a:lnTo>
                <a:lnTo>
                  <a:pt x="265305" y="473943"/>
                </a:lnTo>
                <a:lnTo>
                  <a:pt x="649096" y="476519"/>
                </a:lnTo>
                <a:lnTo>
                  <a:pt x="1058644" y="476519"/>
                </a:lnTo>
                <a:lnTo>
                  <a:pt x="1437283" y="476519"/>
                </a:lnTo>
                <a:lnTo>
                  <a:pt x="1813346" y="476519"/>
                </a:lnTo>
                <a:lnTo>
                  <a:pt x="2173954" y="473943"/>
                </a:lnTo>
                <a:lnTo>
                  <a:pt x="2815322" y="476519"/>
                </a:lnTo>
                <a:lnTo>
                  <a:pt x="2928656" y="458488"/>
                </a:lnTo>
                <a:lnTo>
                  <a:pt x="2956990" y="409548"/>
                </a:lnTo>
                <a:lnTo>
                  <a:pt x="2972444" y="370912"/>
                </a:lnTo>
                <a:lnTo>
                  <a:pt x="2993051" y="311669"/>
                </a:lnTo>
                <a:lnTo>
                  <a:pt x="3008505" y="262729"/>
                </a:lnTo>
                <a:lnTo>
                  <a:pt x="3026536" y="180305"/>
                </a:lnTo>
                <a:lnTo>
                  <a:pt x="3036839" y="100456"/>
                </a:lnTo>
                <a:lnTo>
                  <a:pt x="3044566" y="43788"/>
                </a:lnTo>
                <a:lnTo>
                  <a:pt x="3039415" y="15455"/>
                </a:lnTo>
                <a:lnTo>
                  <a:pt x="3031687" y="0"/>
                </a:lnTo>
                <a:lnTo>
                  <a:pt x="3016233" y="0"/>
                </a:lnTo>
                <a:lnTo>
                  <a:pt x="2993051" y="12879"/>
                </a:lnTo>
                <a:lnTo>
                  <a:pt x="2977596" y="28334"/>
                </a:lnTo>
                <a:lnTo>
                  <a:pt x="2959566" y="64395"/>
                </a:lnTo>
                <a:lnTo>
                  <a:pt x="2933808" y="108183"/>
                </a:lnTo>
                <a:lnTo>
                  <a:pt x="2908050" y="133941"/>
                </a:lnTo>
                <a:lnTo>
                  <a:pt x="2871989" y="162274"/>
                </a:lnTo>
                <a:lnTo>
                  <a:pt x="2835928" y="182880"/>
                </a:lnTo>
                <a:lnTo>
                  <a:pt x="2779261" y="200911"/>
                </a:lnTo>
                <a:lnTo>
                  <a:pt x="2722594" y="208638"/>
                </a:lnTo>
                <a:lnTo>
                  <a:pt x="2508805" y="211214"/>
                </a:lnTo>
                <a:lnTo>
                  <a:pt x="2161075" y="216365"/>
                </a:lnTo>
                <a:lnTo>
                  <a:pt x="1509404" y="229244"/>
                </a:lnTo>
                <a:lnTo>
                  <a:pt x="1457889" y="2292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BCC38910-8ED0-48C8-B5DA-14DDB1A1BA56}"/>
              </a:ext>
            </a:extLst>
          </p:cNvPr>
          <p:cNvSpPr/>
          <p:nvPr/>
        </p:nvSpPr>
        <p:spPr>
          <a:xfrm rot="16200000">
            <a:off x="3644110" y="2647157"/>
            <a:ext cx="2027237" cy="1898650"/>
          </a:xfrm>
          <a:custGeom>
            <a:avLst/>
            <a:gdLst>
              <a:gd name="connsiteX0" fmla="*/ 849265 w 2026711"/>
              <a:gd name="connsiteY0" fmla="*/ 718994 h 1898946"/>
              <a:gd name="connsiteX1" fmla="*/ 1004588 w 2026711"/>
              <a:gd name="connsiteY1" fmla="*/ 836739 h 1898946"/>
              <a:gd name="connsiteX2" fmla="*/ 1164921 w 2026711"/>
              <a:gd name="connsiteY2" fmla="*/ 946968 h 1898946"/>
              <a:gd name="connsiteX3" fmla="*/ 1340285 w 2026711"/>
              <a:gd name="connsiteY3" fmla="*/ 1067218 h 1898946"/>
              <a:gd name="connsiteX4" fmla="*/ 1558238 w 2026711"/>
              <a:gd name="connsiteY4" fmla="*/ 1210015 h 1898946"/>
              <a:gd name="connsiteX5" fmla="*/ 1738613 w 2026711"/>
              <a:gd name="connsiteY5" fmla="*/ 1327759 h 1898946"/>
              <a:gd name="connsiteX6" fmla="*/ 1939029 w 2026711"/>
              <a:gd name="connsiteY6" fmla="*/ 1453019 h 1898946"/>
              <a:gd name="connsiteX7" fmla="*/ 2026711 w 2026711"/>
              <a:gd name="connsiteY7" fmla="*/ 1515650 h 1898946"/>
              <a:gd name="connsiteX8" fmla="*/ 1936524 w 2026711"/>
              <a:gd name="connsiteY8" fmla="*/ 1898946 h 1898946"/>
              <a:gd name="connsiteX9" fmla="*/ 1886420 w 2026711"/>
              <a:gd name="connsiteY9" fmla="*/ 1866378 h 1898946"/>
              <a:gd name="connsiteX10" fmla="*/ 1873894 w 2026711"/>
              <a:gd name="connsiteY10" fmla="*/ 1833811 h 1898946"/>
              <a:gd name="connsiteX11" fmla="*/ 1851347 w 2026711"/>
              <a:gd name="connsiteY11" fmla="*/ 1793727 h 1898946"/>
              <a:gd name="connsiteX12" fmla="*/ 1828800 w 2026711"/>
              <a:gd name="connsiteY12" fmla="*/ 1763665 h 1898946"/>
              <a:gd name="connsiteX13" fmla="*/ 1808758 w 2026711"/>
              <a:gd name="connsiteY13" fmla="*/ 1736108 h 1898946"/>
              <a:gd name="connsiteX14" fmla="*/ 1788717 w 2026711"/>
              <a:gd name="connsiteY14" fmla="*/ 1716066 h 1898946"/>
              <a:gd name="connsiteX15" fmla="*/ 1748634 w 2026711"/>
              <a:gd name="connsiteY15" fmla="*/ 1675983 h 1898946"/>
              <a:gd name="connsiteX16" fmla="*/ 1701035 w 2026711"/>
              <a:gd name="connsiteY16" fmla="*/ 1638405 h 1898946"/>
              <a:gd name="connsiteX17" fmla="*/ 1628384 w 2026711"/>
              <a:gd name="connsiteY17" fmla="*/ 1585795 h 1898946"/>
              <a:gd name="connsiteX18" fmla="*/ 1523165 w 2026711"/>
              <a:gd name="connsiteY18" fmla="*/ 1510639 h 1898946"/>
              <a:gd name="connsiteX19" fmla="*/ 1335275 w 2026711"/>
              <a:gd name="connsiteY19" fmla="*/ 1365337 h 1898946"/>
              <a:gd name="connsiteX20" fmla="*/ 1097280 w 2026711"/>
              <a:gd name="connsiteY20" fmla="*/ 1159910 h 1898946"/>
              <a:gd name="connsiteX21" fmla="*/ 851770 w 2026711"/>
              <a:gd name="connsiteY21" fmla="*/ 944463 h 1898946"/>
              <a:gd name="connsiteX22" fmla="*/ 651354 w 2026711"/>
              <a:gd name="connsiteY22" fmla="*/ 766593 h 1898946"/>
              <a:gd name="connsiteX23" fmla="*/ 503546 w 2026711"/>
              <a:gd name="connsiteY23" fmla="*/ 626302 h 1898946"/>
              <a:gd name="connsiteX24" fmla="*/ 323172 w 2026711"/>
              <a:gd name="connsiteY24" fmla="*/ 443422 h 1898946"/>
              <a:gd name="connsiteX25" fmla="*/ 157828 w 2026711"/>
              <a:gd name="connsiteY25" fmla="*/ 258036 h 1898946"/>
              <a:gd name="connsiteX26" fmla="*/ 57620 w 2026711"/>
              <a:gd name="connsiteY26" fmla="*/ 127766 h 1898946"/>
              <a:gd name="connsiteX27" fmla="*/ 22547 w 2026711"/>
              <a:gd name="connsiteY27" fmla="*/ 70146 h 1898946"/>
              <a:gd name="connsiteX28" fmla="*/ 5011 w 2026711"/>
              <a:gd name="connsiteY28" fmla="*/ 40084 h 1898946"/>
              <a:gd name="connsiteX29" fmla="*/ 0 w 2026711"/>
              <a:gd name="connsiteY29" fmla="*/ 20042 h 1898946"/>
              <a:gd name="connsiteX30" fmla="*/ 2505 w 2026711"/>
              <a:gd name="connsiteY30" fmla="*/ 5011 h 1898946"/>
              <a:gd name="connsiteX31" fmla="*/ 12526 w 2026711"/>
              <a:gd name="connsiteY31" fmla="*/ 0 h 1898946"/>
              <a:gd name="connsiteX32" fmla="*/ 35073 w 2026711"/>
              <a:gd name="connsiteY32" fmla="*/ 2506 h 1898946"/>
              <a:gd name="connsiteX33" fmla="*/ 52609 w 2026711"/>
              <a:gd name="connsiteY33" fmla="*/ 10021 h 1898946"/>
              <a:gd name="connsiteX34" fmla="*/ 82672 w 2026711"/>
              <a:gd name="connsiteY34" fmla="*/ 32568 h 1898946"/>
              <a:gd name="connsiteX35" fmla="*/ 165344 w 2026711"/>
              <a:gd name="connsiteY35" fmla="*/ 117745 h 1898946"/>
              <a:gd name="connsiteX36" fmla="*/ 350729 w 2026711"/>
              <a:gd name="connsiteY36" fmla="*/ 290604 h 1898946"/>
              <a:gd name="connsiteX37" fmla="*/ 516072 w 2026711"/>
              <a:gd name="connsiteY37" fmla="*/ 440916 h 1898946"/>
              <a:gd name="connsiteX38" fmla="*/ 671395 w 2026711"/>
              <a:gd name="connsiteY38" fmla="*/ 576198 h 1898946"/>
              <a:gd name="connsiteX39" fmla="*/ 849265 w 2026711"/>
              <a:gd name="connsiteY39" fmla="*/ 718994 h 189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26711" h="1898946">
                <a:moveTo>
                  <a:pt x="849265" y="718994"/>
                </a:moveTo>
                <a:lnTo>
                  <a:pt x="1004588" y="836739"/>
                </a:lnTo>
                <a:lnTo>
                  <a:pt x="1164921" y="946968"/>
                </a:lnTo>
                <a:lnTo>
                  <a:pt x="1340285" y="1067218"/>
                </a:lnTo>
                <a:lnTo>
                  <a:pt x="1558238" y="1210015"/>
                </a:lnTo>
                <a:lnTo>
                  <a:pt x="1738613" y="1327759"/>
                </a:lnTo>
                <a:lnTo>
                  <a:pt x="1939029" y="1453019"/>
                </a:lnTo>
                <a:lnTo>
                  <a:pt x="2026711" y="1515650"/>
                </a:lnTo>
                <a:lnTo>
                  <a:pt x="1936524" y="1898946"/>
                </a:lnTo>
                <a:lnTo>
                  <a:pt x="1886420" y="1866378"/>
                </a:lnTo>
                <a:lnTo>
                  <a:pt x="1873894" y="1833811"/>
                </a:lnTo>
                <a:lnTo>
                  <a:pt x="1851347" y="1793727"/>
                </a:lnTo>
                <a:lnTo>
                  <a:pt x="1828800" y="1763665"/>
                </a:lnTo>
                <a:lnTo>
                  <a:pt x="1808758" y="1736108"/>
                </a:lnTo>
                <a:lnTo>
                  <a:pt x="1788717" y="1716066"/>
                </a:lnTo>
                <a:lnTo>
                  <a:pt x="1748634" y="1675983"/>
                </a:lnTo>
                <a:lnTo>
                  <a:pt x="1701035" y="1638405"/>
                </a:lnTo>
                <a:lnTo>
                  <a:pt x="1628384" y="1585795"/>
                </a:lnTo>
                <a:lnTo>
                  <a:pt x="1523165" y="1510639"/>
                </a:lnTo>
                <a:lnTo>
                  <a:pt x="1335275" y="1365337"/>
                </a:lnTo>
                <a:lnTo>
                  <a:pt x="1097280" y="1159910"/>
                </a:lnTo>
                <a:lnTo>
                  <a:pt x="851770" y="944463"/>
                </a:lnTo>
                <a:lnTo>
                  <a:pt x="651354" y="766593"/>
                </a:lnTo>
                <a:lnTo>
                  <a:pt x="503546" y="626302"/>
                </a:lnTo>
                <a:lnTo>
                  <a:pt x="323172" y="443422"/>
                </a:lnTo>
                <a:lnTo>
                  <a:pt x="157828" y="258036"/>
                </a:lnTo>
                <a:lnTo>
                  <a:pt x="57620" y="127766"/>
                </a:lnTo>
                <a:lnTo>
                  <a:pt x="22547" y="70146"/>
                </a:lnTo>
                <a:lnTo>
                  <a:pt x="5011" y="40084"/>
                </a:lnTo>
                <a:lnTo>
                  <a:pt x="0" y="20042"/>
                </a:lnTo>
                <a:lnTo>
                  <a:pt x="2505" y="5011"/>
                </a:lnTo>
                <a:lnTo>
                  <a:pt x="12526" y="0"/>
                </a:lnTo>
                <a:lnTo>
                  <a:pt x="35073" y="2506"/>
                </a:lnTo>
                <a:lnTo>
                  <a:pt x="52609" y="10021"/>
                </a:lnTo>
                <a:lnTo>
                  <a:pt x="82672" y="32568"/>
                </a:lnTo>
                <a:lnTo>
                  <a:pt x="165344" y="117745"/>
                </a:lnTo>
                <a:lnTo>
                  <a:pt x="350729" y="290604"/>
                </a:lnTo>
                <a:lnTo>
                  <a:pt x="516072" y="440916"/>
                </a:lnTo>
                <a:lnTo>
                  <a:pt x="671395" y="576198"/>
                </a:lnTo>
                <a:lnTo>
                  <a:pt x="849265" y="7189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D6DF9B9A-8B7B-4D04-8EC1-D5F2E6E50655}"/>
              </a:ext>
            </a:extLst>
          </p:cNvPr>
          <p:cNvSpPr/>
          <p:nvPr/>
        </p:nvSpPr>
        <p:spPr>
          <a:xfrm rot="16200000">
            <a:off x="3520284" y="4558507"/>
            <a:ext cx="2514600" cy="303213"/>
          </a:xfrm>
          <a:custGeom>
            <a:avLst/>
            <a:gdLst>
              <a:gd name="connsiteX0" fmla="*/ 1207509 w 2515226"/>
              <a:gd name="connsiteY0" fmla="*/ 80166 h 303129"/>
              <a:gd name="connsiteX1" fmla="*/ 1701034 w 2515226"/>
              <a:gd name="connsiteY1" fmla="*/ 80166 h 303129"/>
              <a:gd name="connsiteX2" fmla="*/ 2349883 w 2515226"/>
              <a:gd name="connsiteY2" fmla="*/ 77661 h 303129"/>
              <a:gd name="connsiteX3" fmla="*/ 2515226 w 2515226"/>
              <a:gd name="connsiteY3" fmla="*/ 212942 h 303129"/>
              <a:gd name="connsiteX4" fmla="*/ 2334851 w 2515226"/>
              <a:gd name="connsiteY4" fmla="*/ 300624 h 303129"/>
              <a:gd name="connsiteX5" fmla="*/ 2076815 w 2515226"/>
              <a:gd name="connsiteY5" fmla="*/ 303129 h 303129"/>
              <a:gd name="connsiteX6" fmla="*/ 1548217 w 2515226"/>
              <a:gd name="connsiteY6" fmla="*/ 303129 h 303129"/>
              <a:gd name="connsiteX7" fmla="*/ 919410 w 2515226"/>
              <a:gd name="connsiteY7" fmla="*/ 303129 h 303129"/>
              <a:gd name="connsiteX8" fmla="*/ 483504 w 2515226"/>
              <a:gd name="connsiteY8" fmla="*/ 303129 h 303129"/>
              <a:gd name="connsiteX9" fmla="*/ 303130 w 2515226"/>
              <a:gd name="connsiteY9" fmla="*/ 303129 h 303129"/>
              <a:gd name="connsiteX10" fmla="*/ 250520 w 2515226"/>
              <a:gd name="connsiteY10" fmla="*/ 300624 h 303129"/>
              <a:gd name="connsiteX11" fmla="*/ 185385 w 2515226"/>
              <a:gd name="connsiteY11" fmla="*/ 293109 h 303129"/>
              <a:gd name="connsiteX12" fmla="*/ 130270 w 2515226"/>
              <a:gd name="connsiteY12" fmla="*/ 280583 h 303129"/>
              <a:gd name="connsiteX13" fmla="*/ 75156 w 2515226"/>
              <a:gd name="connsiteY13" fmla="*/ 258036 h 303129"/>
              <a:gd name="connsiteX14" fmla="*/ 37578 w 2515226"/>
              <a:gd name="connsiteY14" fmla="*/ 237994 h 303129"/>
              <a:gd name="connsiteX15" fmla="*/ 12526 w 2515226"/>
              <a:gd name="connsiteY15" fmla="*/ 217952 h 303129"/>
              <a:gd name="connsiteX16" fmla="*/ 0 w 2515226"/>
              <a:gd name="connsiteY16" fmla="*/ 195406 h 303129"/>
              <a:gd name="connsiteX17" fmla="*/ 0 w 2515226"/>
              <a:gd name="connsiteY17" fmla="*/ 177869 h 303129"/>
              <a:gd name="connsiteX18" fmla="*/ 5010 w 2515226"/>
              <a:gd name="connsiteY18" fmla="*/ 152817 h 303129"/>
              <a:gd name="connsiteX19" fmla="*/ 20041 w 2515226"/>
              <a:gd name="connsiteY19" fmla="*/ 130270 h 303129"/>
              <a:gd name="connsiteX20" fmla="*/ 47599 w 2515226"/>
              <a:gd name="connsiteY20" fmla="*/ 102713 h 303129"/>
              <a:gd name="connsiteX21" fmla="*/ 70146 w 2515226"/>
              <a:gd name="connsiteY21" fmla="*/ 87682 h 303129"/>
              <a:gd name="connsiteX22" fmla="*/ 102713 w 2515226"/>
              <a:gd name="connsiteY22" fmla="*/ 72650 h 303129"/>
              <a:gd name="connsiteX23" fmla="*/ 285593 w 2515226"/>
              <a:gd name="connsiteY23" fmla="*/ 30062 h 303129"/>
              <a:gd name="connsiteX24" fmla="*/ 390812 w 2515226"/>
              <a:gd name="connsiteY24" fmla="*/ 10020 h 303129"/>
              <a:gd name="connsiteX25" fmla="*/ 460958 w 2515226"/>
              <a:gd name="connsiteY25" fmla="*/ 0 h 303129"/>
              <a:gd name="connsiteX26" fmla="*/ 516072 w 2515226"/>
              <a:gd name="connsiteY26" fmla="*/ 0 h 303129"/>
              <a:gd name="connsiteX27" fmla="*/ 541124 w 2515226"/>
              <a:gd name="connsiteY27" fmla="*/ 7515 h 303129"/>
              <a:gd name="connsiteX28" fmla="*/ 566176 w 2515226"/>
              <a:gd name="connsiteY28" fmla="*/ 17536 h 303129"/>
              <a:gd name="connsiteX29" fmla="*/ 696447 w 2515226"/>
              <a:gd name="connsiteY29" fmla="*/ 45093 h 303129"/>
              <a:gd name="connsiteX30" fmla="*/ 891853 w 2515226"/>
              <a:gd name="connsiteY30" fmla="*/ 70145 h 303129"/>
              <a:gd name="connsiteX31" fmla="*/ 1109806 w 2515226"/>
              <a:gd name="connsiteY31" fmla="*/ 82671 h 303129"/>
              <a:gd name="connsiteX32" fmla="*/ 1207509 w 2515226"/>
              <a:gd name="connsiteY32" fmla="*/ 80166 h 303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15226" h="303129">
                <a:moveTo>
                  <a:pt x="1207509" y="80166"/>
                </a:moveTo>
                <a:lnTo>
                  <a:pt x="1701034" y="80166"/>
                </a:lnTo>
                <a:lnTo>
                  <a:pt x="2349883" y="77661"/>
                </a:lnTo>
                <a:lnTo>
                  <a:pt x="2515226" y="212942"/>
                </a:lnTo>
                <a:lnTo>
                  <a:pt x="2334851" y="300624"/>
                </a:lnTo>
                <a:lnTo>
                  <a:pt x="2076815" y="303129"/>
                </a:lnTo>
                <a:lnTo>
                  <a:pt x="1548217" y="303129"/>
                </a:lnTo>
                <a:lnTo>
                  <a:pt x="919410" y="303129"/>
                </a:lnTo>
                <a:lnTo>
                  <a:pt x="483504" y="303129"/>
                </a:lnTo>
                <a:lnTo>
                  <a:pt x="303130" y="303129"/>
                </a:lnTo>
                <a:lnTo>
                  <a:pt x="250520" y="300624"/>
                </a:lnTo>
                <a:lnTo>
                  <a:pt x="185385" y="293109"/>
                </a:lnTo>
                <a:lnTo>
                  <a:pt x="130270" y="280583"/>
                </a:lnTo>
                <a:lnTo>
                  <a:pt x="75156" y="258036"/>
                </a:lnTo>
                <a:lnTo>
                  <a:pt x="37578" y="237994"/>
                </a:lnTo>
                <a:lnTo>
                  <a:pt x="12526" y="217952"/>
                </a:lnTo>
                <a:lnTo>
                  <a:pt x="0" y="195406"/>
                </a:lnTo>
                <a:lnTo>
                  <a:pt x="0" y="177869"/>
                </a:lnTo>
                <a:lnTo>
                  <a:pt x="5010" y="152817"/>
                </a:lnTo>
                <a:lnTo>
                  <a:pt x="20041" y="130270"/>
                </a:lnTo>
                <a:lnTo>
                  <a:pt x="47599" y="102713"/>
                </a:lnTo>
                <a:lnTo>
                  <a:pt x="70146" y="87682"/>
                </a:lnTo>
                <a:lnTo>
                  <a:pt x="102713" y="72650"/>
                </a:lnTo>
                <a:lnTo>
                  <a:pt x="285593" y="30062"/>
                </a:lnTo>
                <a:lnTo>
                  <a:pt x="390812" y="10020"/>
                </a:lnTo>
                <a:lnTo>
                  <a:pt x="460958" y="0"/>
                </a:lnTo>
                <a:lnTo>
                  <a:pt x="516072" y="0"/>
                </a:lnTo>
                <a:lnTo>
                  <a:pt x="541124" y="7515"/>
                </a:lnTo>
                <a:lnTo>
                  <a:pt x="566176" y="17536"/>
                </a:lnTo>
                <a:lnTo>
                  <a:pt x="696447" y="45093"/>
                </a:lnTo>
                <a:lnTo>
                  <a:pt x="891853" y="70145"/>
                </a:lnTo>
                <a:lnTo>
                  <a:pt x="1109806" y="82671"/>
                </a:lnTo>
                <a:lnTo>
                  <a:pt x="1207509" y="8016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D94F625A-54A7-4F61-8EE0-5E6ABEDA6165}"/>
              </a:ext>
            </a:extLst>
          </p:cNvPr>
          <p:cNvSpPr/>
          <p:nvPr/>
        </p:nvSpPr>
        <p:spPr>
          <a:xfrm rot="16200000">
            <a:off x="4849021" y="3431382"/>
            <a:ext cx="776287" cy="857250"/>
          </a:xfrm>
          <a:custGeom>
            <a:avLst/>
            <a:gdLst>
              <a:gd name="connsiteX0" fmla="*/ 414337 w 776287"/>
              <a:gd name="connsiteY0" fmla="*/ 366713 h 857250"/>
              <a:gd name="connsiteX1" fmla="*/ 466725 w 776287"/>
              <a:gd name="connsiteY1" fmla="*/ 319088 h 857250"/>
              <a:gd name="connsiteX2" fmla="*/ 531018 w 776287"/>
              <a:gd name="connsiteY2" fmla="*/ 254794 h 857250"/>
              <a:gd name="connsiteX3" fmla="*/ 552450 w 776287"/>
              <a:gd name="connsiteY3" fmla="*/ 228600 h 857250"/>
              <a:gd name="connsiteX4" fmla="*/ 576262 w 776287"/>
              <a:gd name="connsiteY4" fmla="*/ 164306 h 857250"/>
              <a:gd name="connsiteX5" fmla="*/ 607218 w 776287"/>
              <a:gd name="connsiteY5" fmla="*/ 76200 h 857250"/>
              <a:gd name="connsiteX6" fmla="*/ 645318 w 776287"/>
              <a:gd name="connsiteY6" fmla="*/ 0 h 857250"/>
              <a:gd name="connsiteX7" fmla="*/ 776287 w 776287"/>
              <a:gd name="connsiteY7" fmla="*/ 0 h 857250"/>
              <a:gd name="connsiteX8" fmla="*/ 742950 w 776287"/>
              <a:gd name="connsiteY8" fmla="*/ 104775 h 857250"/>
              <a:gd name="connsiteX9" fmla="*/ 678656 w 776287"/>
              <a:gd name="connsiteY9" fmla="*/ 276225 h 857250"/>
              <a:gd name="connsiteX10" fmla="*/ 640556 w 776287"/>
              <a:gd name="connsiteY10" fmla="*/ 369094 h 857250"/>
              <a:gd name="connsiteX11" fmla="*/ 607218 w 776287"/>
              <a:gd name="connsiteY11" fmla="*/ 445294 h 857250"/>
              <a:gd name="connsiteX12" fmla="*/ 557212 w 776287"/>
              <a:gd name="connsiteY12" fmla="*/ 535781 h 857250"/>
              <a:gd name="connsiteX13" fmla="*/ 521493 w 776287"/>
              <a:gd name="connsiteY13" fmla="*/ 592931 h 857250"/>
              <a:gd name="connsiteX14" fmla="*/ 488156 w 776287"/>
              <a:gd name="connsiteY14" fmla="*/ 645319 h 857250"/>
              <a:gd name="connsiteX15" fmla="*/ 438150 w 776287"/>
              <a:gd name="connsiteY15" fmla="*/ 702469 h 857250"/>
              <a:gd name="connsiteX16" fmla="*/ 383381 w 776287"/>
              <a:gd name="connsiteY16" fmla="*/ 750094 h 857250"/>
              <a:gd name="connsiteX17" fmla="*/ 342900 w 776287"/>
              <a:gd name="connsiteY17" fmla="*/ 783431 h 857250"/>
              <a:gd name="connsiteX18" fmla="*/ 280987 w 776287"/>
              <a:gd name="connsiteY18" fmla="*/ 823913 h 857250"/>
              <a:gd name="connsiteX19" fmla="*/ 214312 w 776287"/>
              <a:gd name="connsiteY19" fmla="*/ 847725 h 857250"/>
              <a:gd name="connsiteX20" fmla="*/ 159543 w 776287"/>
              <a:gd name="connsiteY20" fmla="*/ 857250 h 857250"/>
              <a:gd name="connsiteX21" fmla="*/ 116681 w 776287"/>
              <a:gd name="connsiteY21" fmla="*/ 854869 h 857250"/>
              <a:gd name="connsiteX22" fmla="*/ 71437 w 776287"/>
              <a:gd name="connsiteY22" fmla="*/ 840581 h 857250"/>
              <a:gd name="connsiteX23" fmla="*/ 40481 w 776287"/>
              <a:gd name="connsiteY23" fmla="*/ 821531 h 857250"/>
              <a:gd name="connsiteX24" fmla="*/ 16668 w 776287"/>
              <a:gd name="connsiteY24" fmla="*/ 797719 h 857250"/>
              <a:gd name="connsiteX25" fmla="*/ 7143 w 776287"/>
              <a:gd name="connsiteY25" fmla="*/ 773906 h 857250"/>
              <a:gd name="connsiteX26" fmla="*/ 0 w 776287"/>
              <a:gd name="connsiteY26" fmla="*/ 750094 h 857250"/>
              <a:gd name="connsiteX27" fmla="*/ 0 w 776287"/>
              <a:gd name="connsiteY27" fmla="*/ 726281 h 857250"/>
              <a:gd name="connsiteX28" fmla="*/ 4762 w 776287"/>
              <a:gd name="connsiteY28" fmla="*/ 695325 h 857250"/>
              <a:gd name="connsiteX29" fmla="*/ 19050 w 776287"/>
              <a:gd name="connsiteY29" fmla="*/ 671513 h 857250"/>
              <a:gd name="connsiteX30" fmla="*/ 38100 w 776287"/>
              <a:gd name="connsiteY30" fmla="*/ 650081 h 857250"/>
              <a:gd name="connsiteX31" fmla="*/ 64293 w 776287"/>
              <a:gd name="connsiteY31" fmla="*/ 628650 h 857250"/>
              <a:gd name="connsiteX32" fmla="*/ 126206 w 776287"/>
              <a:gd name="connsiteY32" fmla="*/ 590550 h 857250"/>
              <a:gd name="connsiteX33" fmla="*/ 300037 w 776287"/>
              <a:gd name="connsiteY33" fmla="*/ 466725 h 857250"/>
              <a:gd name="connsiteX34" fmla="*/ 414337 w 776287"/>
              <a:gd name="connsiteY34" fmla="*/ 366713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76287" h="857250">
                <a:moveTo>
                  <a:pt x="414337" y="366713"/>
                </a:moveTo>
                <a:lnTo>
                  <a:pt x="466725" y="319088"/>
                </a:lnTo>
                <a:lnTo>
                  <a:pt x="531018" y="254794"/>
                </a:lnTo>
                <a:lnTo>
                  <a:pt x="552450" y="228600"/>
                </a:lnTo>
                <a:lnTo>
                  <a:pt x="576262" y="164306"/>
                </a:lnTo>
                <a:lnTo>
                  <a:pt x="607218" y="76200"/>
                </a:lnTo>
                <a:lnTo>
                  <a:pt x="645318" y="0"/>
                </a:lnTo>
                <a:lnTo>
                  <a:pt x="776287" y="0"/>
                </a:lnTo>
                <a:lnTo>
                  <a:pt x="742950" y="104775"/>
                </a:lnTo>
                <a:lnTo>
                  <a:pt x="678656" y="276225"/>
                </a:lnTo>
                <a:lnTo>
                  <a:pt x="640556" y="369094"/>
                </a:lnTo>
                <a:lnTo>
                  <a:pt x="607218" y="445294"/>
                </a:lnTo>
                <a:lnTo>
                  <a:pt x="557212" y="535781"/>
                </a:lnTo>
                <a:lnTo>
                  <a:pt x="521493" y="592931"/>
                </a:lnTo>
                <a:lnTo>
                  <a:pt x="488156" y="645319"/>
                </a:lnTo>
                <a:lnTo>
                  <a:pt x="438150" y="702469"/>
                </a:lnTo>
                <a:lnTo>
                  <a:pt x="383381" y="750094"/>
                </a:lnTo>
                <a:lnTo>
                  <a:pt x="342900" y="783431"/>
                </a:lnTo>
                <a:lnTo>
                  <a:pt x="280987" y="823913"/>
                </a:lnTo>
                <a:lnTo>
                  <a:pt x="214312" y="847725"/>
                </a:lnTo>
                <a:lnTo>
                  <a:pt x="159543" y="857250"/>
                </a:lnTo>
                <a:lnTo>
                  <a:pt x="116681" y="854869"/>
                </a:lnTo>
                <a:lnTo>
                  <a:pt x="71437" y="840581"/>
                </a:lnTo>
                <a:lnTo>
                  <a:pt x="40481" y="821531"/>
                </a:lnTo>
                <a:lnTo>
                  <a:pt x="16668" y="797719"/>
                </a:lnTo>
                <a:lnTo>
                  <a:pt x="7143" y="773906"/>
                </a:lnTo>
                <a:lnTo>
                  <a:pt x="0" y="750094"/>
                </a:lnTo>
                <a:lnTo>
                  <a:pt x="0" y="726281"/>
                </a:lnTo>
                <a:lnTo>
                  <a:pt x="4762" y="695325"/>
                </a:lnTo>
                <a:lnTo>
                  <a:pt x="19050" y="671513"/>
                </a:lnTo>
                <a:lnTo>
                  <a:pt x="38100" y="650081"/>
                </a:lnTo>
                <a:lnTo>
                  <a:pt x="64293" y="628650"/>
                </a:lnTo>
                <a:lnTo>
                  <a:pt x="126206" y="590550"/>
                </a:lnTo>
                <a:lnTo>
                  <a:pt x="300037" y="466725"/>
                </a:lnTo>
                <a:lnTo>
                  <a:pt x="414337" y="3667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A290A572-8287-452C-8F38-DF41F4972526}"/>
              </a:ext>
            </a:extLst>
          </p:cNvPr>
          <p:cNvSpPr/>
          <p:nvPr/>
        </p:nvSpPr>
        <p:spPr>
          <a:xfrm rot="16200000">
            <a:off x="5600702" y="3057526"/>
            <a:ext cx="2987675" cy="1631950"/>
          </a:xfrm>
          <a:custGeom>
            <a:avLst/>
            <a:gdLst>
              <a:gd name="connsiteX0" fmla="*/ 2676230 w 2987898"/>
              <a:gd name="connsiteY0" fmla="*/ 561518 h 1633041"/>
              <a:gd name="connsiteX1" fmla="*/ 2663351 w 2987898"/>
              <a:gd name="connsiteY1" fmla="*/ 427578 h 1633041"/>
              <a:gd name="connsiteX2" fmla="*/ 2655624 w 2987898"/>
              <a:gd name="connsiteY2" fmla="*/ 296214 h 1633041"/>
              <a:gd name="connsiteX3" fmla="*/ 2647896 w 2987898"/>
              <a:gd name="connsiteY3" fmla="*/ 12878 h 1633041"/>
              <a:gd name="connsiteX4" fmla="*/ 2779261 w 2987898"/>
              <a:gd name="connsiteY4" fmla="*/ 0 h 1633041"/>
              <a:gd name="connsiteX5" fmla="*/ 2789564 w 2987898"/>
              <a:gd name="connsiteY5" fmla="*/ 110758 h 1633041"/>
              <a:gd name="connsiteX6" fmla="*/ 2810170 w 2987898"/>
              <a:gd name="connsiteY6" fmla="*/ 303941 h 1633041"/>
              <a:gd name="connsiteX7" fmla="*/ 2828200 w 2987898"/>
              <a:gd name="connsiteY7" fmla="*/ 489397 h 1633041"/>
              <a:gd name="connsiteX8" fmla="*/ 2848807 w 2987898"/>
              <a:gd name="connsiteY8" fmla="*/ 625913 h 1633041"/>
              <a:gd name="connsiteX9" fmla="*/ 2877140 w 2987898"/>
              <a:gd name="connsiteY9" fmla="*/ 785611 h 1633041"/>
              <a:gd name="connsiteX10" fmla="*/ 2915777 w 2987898"/>
              <a:gd name="connsiteY10" fmla="*/ 960764 h 1633041"/>
              <a:gd name="connsiteX11" fmla="*/ 2954413 w 2987898"/>
              <a:gd name="connsiteY11" fmla="*/ 1097280 h 1633041"/>
              <a:gd name="connsiteX12" fmla="*/ 2982747 w 2987898"/>
              <a:gd name="connsiteY12" fmla="*/ 1174553 h 1633041"/>
              <a:gd name="connsiteX13" fmla="*/ 2987898 w 2987898"/>
              <a:gd name="connsiteY13" fmla="*/ 1197735 h 1633041"/>
              <a:gd name="connsiteX14" fmla="*/ 2972444 w 2987898"/>
              <a:gd name="connsiteY14" fmla="*/ 1244099 h 1633041"/>
              <a:gd name="connsiteX15" fmla="*/ 2951838 w 2987898"/>
              <a:gd name="connsiteY15" fmla="*/ 1321372 h 1633041"/>
              <a:gd name="connsiteX16" fmla="*/ 2933807 w 2987898"/>
              <a:gd name="connsiteY16" fmla="*/ 1385766 h 1633041"/>
              <a:gd name="connsiteX17" fmla="*/ 2905474 w 2987898"/>
              <a:gd name="connsiteY17" fmla="*/ 1442433 h 1633041"/>
              <a:gd name="connsiteX18" fmla="*/ 2869413 w 2987898"/>
              <a:gd name="connsiteY18" fmla="*/ 1501676 h 1633041"/>
              <a:gd name="connsiteX19" fmla="*/ 2830776 w 2987898"/>
              <a:gd name="connsiteY19" fmla="*/ 1548040 h 1633041"/>
              <a:gd name="connsiteX20" fmla="*/ 2774109 w 2987898"/>
              <a:gd name="connsiteY20" fmla="*/ 1612435 h 1633041"/>
              <a:gd name="connsiteX21" fmla="*/ 2758654 w 2987898"/>
              <a:gd name="connsiteY21" fmla="*/ 1625313 h 1633041"/>
              <a:gd name="connsiteX22" fmla="*/ 2743200 w 2987898"/>
              <a:gd name="connsiteY22" fmla="*/ 1630465 h 1633041"/>
              <a:gd name="connsiteX23" fmla="*/ 2720018 w 2987898"/>
              <a:gd name="connsiteY23" fmla="*/ 1633041 h 1633041"/>
              <a:gd name="connsiteX24" fmla="*/ 2696836 w 2987898"/>
              <a:gd name="connsiteY24" fmla="*/ 1627889 h 1633041"/>
              <a:gd name="connsiteX25" fmla="*/ 2671078 w 2987898"/>
              <a:gd name="connsiteY25" fmla="*/ 1617586 h 1633041"/>
              <a:gd name="connsiteX26" fmla="*/ 2647896 w 2987898"/>
              <a:gd name="connsiteY26" fmla="*/ 1596980 h 1633041"/>
              <a:gd name="connsiteX27" fmla="*/ 2624714 w 2987898"/>
              <a:gd name="connsiteY27" fmla="*/ 1571222 h 1633041"/>
              <a:gd name="connsiteX28" fmla="*/ 2606684 w 2987898"/>
              <a:gd name="connsiteY28" fmla="*/ 1553192 h 1633041"/>
              <a:gd name="connsiteX29" fmla="*/ 2501077 w 2987898"/>
              <a:gd name="connsiteY29" fmla="*/ 1537737 h 1633041"/>
              <a:gd name="connsiteX30" fmla="*/ 2261530 w 2987898"/>
              <a:gd name="connsiteY30" fmla="*/ 1514555 h 1633041"/>
              <a:gd name="connsiteX31" fmla="*/ 2011680 w 2987898"/>
              <a:gd name="connsiteY31" fmla="*/ 1496525 h 1633041"/>
              <a:gd name="connsiteX32" fmla="*/ 1754102 w 2987898"/>
              <a:gd name="connsiteY32" fmla="*/ 1481070 h 1633041"/>
              <a:gd name="connsiteX33" fmla="*/ 1370312 w 2987898"/>
              <a:gd name="connsiteY33" fmla="*/ 1465615 h 1633041"/>
              <a:gd name="connsiteX34" fmla="*/ 973643 w 2987898"/>
              <a:gd name="connsiteY34" fmla="*/ 1455312 h 1633041"/>
              <a:gd name="connsiteX35" fmla="*/ 661974 w 2987898"/>
              <a:gd name="connsiteY35" fmla="*/ 1450161 h 1633041"/>
              <a:gd name="connsiteX36" fmla="*/ 365760 w 2987898"/>
              <a:gd name="connsiteY36" fmla="*/ 1445009 h 1633041"/>
              <a:gd name="connsiteX37" fmla="*/ 7727 w 2987898"/>
              <a:gd name="connsiteY37" fmla="*/ 1439858 h 1633041"/>
              <a:gd name="connsiteX38" fmla="*/ 0 w 2987898"/>
              <a:gd name="connsiteY38" fmla="*/ 1241523 h 1633041"/>
              <a:gd name="connsiteX39" fmla="*/ 190607 w 2987898"/>
              <a:gd name="connsiteY39" fmla="*/ 1241523 h 1633041"/>
              <a:gd name="connsiteX40" fmla="*/ 491973 w 2987898"/>
              <a:gd name="connsiteY40" fmla="*/ 1238947 h 1633041"/>
              <a:gd name="connsiteX41" fmla="*/ 801066 w 2987898"/>
              <a:gd name="connsiteY41" fmla="*/ 1241523 h 1633041"/>
              <a:gd name="connsiteX42" fmla="*/ 1027734 w 2987898"/>
              <a:gd name="connsiteY42" fmla="*/ 1238947 h 1633041"/>
              <a:gd name="connsiteX43" fmla="*/ 1339403 w 2987898"/>
              <a:gd name="connsiteY43" fmla="*/ 1241523 h 1633041"/>
              <a:gd name="connsiteX44" fmla="*/ 1712890 w 2987898"/>
              <a:gd name="connsiteY44" fmla="*/ 1241523 h 1633041"/>
              <a:gd name="connsiteX45" fmla="*/ 2078650 w 2987898"/>
              <a:gd name="connsiteY45" fmla="*/ 1241523 h 1633041"/>
              <a:gd name="connsiteX46" fmla="*/ 2483047 w 2987898"/>
              <a:gd name="connsiteY46" fmla="*/ 1238947 h 1633041"/>
              <a:gd name="connsiteX47" fmla="*/ 2629866 w 2987898"/>
              <a:gd name="connsiteY47" fmla="*/ 1238947 h 1633041"/>
              <a:gd name="connsiteX48" fmla="*/ 2658199 w 2987898"/>
              <a:gd name="connsiteY48" fmla="*/ 1238947 h 1633041"/>
              <a:gd name="connsiteX49" fmla="*/ 2689109 w 2987898"/>
              <a:gd name="connsiteY49" fmla="*/ 1231220 h 1633041"/>
              <a:gd name="connsiteX50" fmla="*/ 2717442 w 2987898"/>
              <a:gd name="connsiteY50" fmla="*/ 1218341 h 1633041"/>
              <a:gd name="connsiteX51" fmla="*/ 2735473 w 2987898"/>
              <a:gd name="connsiteY51" fmla="*/ 1205462 h 1633041"/>
              <a:gd name="connsiteX52" fmla="*/ 2743200 w 2987898"/>
              <a:gd name="connsiteY52" fmla="*/ 1195159 h 1633041"/>
              <a:gd name="connsiteX53" fmla="*/ 2750927 w 2987898"/>
              <a:gd name="connsiteY53" fmla="*/ 1179704 h 1633041"/>
              <a:gd name="connsiteX54" fmla="*/ 2758654 w 2987898"/>
              <a:gd name="connsiteY54" fmla="*/ 1153947 h 1633041"/>
              <a:gd name="connsiteX55" fmla="*/ 2763806 w 2987898"/>
              <a:gd name="connsiteY55" fmla="*/ 1123037 h 1633041"/>
              <a:gd name="connsiteX56" fmla="*/ 2761230 w 2987898"/>
              <a:gd name="connsiteY56" fmla="*/ 1107583 h 1633041"/>
              <a:gd name="connsiteX57" fmla="*/ 2740624 w 2987898"/>
              <a:gd name="connsiteY57" fmla="*/ 996824 h 1633041"/>
              <a:gd name="connsiteX58" fmla="*/ 2704563 w 2987898"/>
              <a:gd name="connsiteY58" fmla="*/ 785611 h 1633041"/>
              <a:gd name="connsiteX59" fmla="*/ 2676230 w 2987898"/>
              <a:gd name="connsiteY59" fmla="*/ 561518 h 163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87898" h="1633041">
                <a:moveTo>
                  <a:pt x="2676230" y="561518"/>
                </a:moveTo>
                <a:lnTo>
                  <a:pt x="2663351" y="427578"/>
                </a:lnTo>
                <a:lnTo>
                  <a:pt x="2655624" y="296214"/>
                </a:lnTo>
                <a:lnTo>
                  <a:pt x="2647896" y="12878"/>
                </a:lnTo>
                <a:lnTo>
                  <a:pt x="2779261" y="0"/>
                </a:lnTo>
                <a:lnTo>
                  <a:pt x="2789564" y="110758"/>
                </a:lnTo>
                <a:lnTo>
                  <a:pt x="2810170" y="303941"/>
                </a:lnTo>
                <a:lnTo>
                  <a:pt x="2828200" y="489397"/>
                </a:lnTo>
                <a:lnTo>
                  <a:pt x="2848807" y="625913"/>
                </a:lnTo>
                <a:lnTo>
                  <a:pt x="2877140" y="785611"/>
                </a:lnTo>
                <a:lnTo>
                  <a:pt x="2915777" y="960764"/>
                </a:lnTo>
                <a:lnTo>
                  <a:pt x="2954413" y="1097280"/>
                </a:lnTo>
                <a:lnTo>
                  <a:pt x="2982747" y="1174553"/>
                </a:lnTo>
                <a:lnTo>
                  <a:pt x="2987898" y="1197735"/>
                </a:lnTo>
                <a:lnTo>
                  <a:pt x="2972444" y="1244099"/>
                </a:lnTo>
                <a:lnTo>
                  <a:pt x="2951838" y="1321372"/>
                </a:lnTo>
                <a:lnTo>
                  <a:pt x="2933807" y="1385766"/>
                </a:lnTo>
                <a:lnTo>
                  <a:pt x="2905474" y="1442433"/>
                </a:lnTo>
                <a:lnTo>
                  <a:pt x="2869413" y="1501676"/>
                </a:lnTo>
                <a:lnTo>
                  <a:pt x="2830776" y="1548040"/>
                </a:lnTo>
                <a:lnTo>
                  <a:pt x="2774109" y="1612435"/>
                </a:lnTo>
                <a:lnTo>
                  <a:pt x="2758654" y="1625313"/>
                </a:lnTo>
                <a:lnTo>
                  <a:pt x="2743200" y="1630465"/>
                </a:lnTo>
                <a:lnTo>
                  <a:pt x="2720018" y="1633041"/>
                </a:lnTo>
                <a:lnTo>
                  <a:pt x="2696836" y="1627889"/>
                </a:lnTo>
                <a:lnTo>
                  <a:pt x="2671078" y="1617586"/>
                </a:lnTo>
                <a:lnTo>
                  <a:pt x="2647896" y="1596980"/>
                </a:lnTo>
                <a:lnTo>
                  <a:pt x="2624714" y="1571222"/>
                </a:lnTo>
                <a:lnTo>
                  <a:pt x="2606684" y="1553192"/>
                </a:lnTo>
                <a:lnTo>
                  <a:pt x="2501077" y="1537737"/>
                </a:lnTo>
                <a:lnTo>
                  <a:pt x="2261530" y="1514555"/>
                </a:lnTo>
                <a:lnTo>
                  <a:pt x="2011680" y="1496525"/>
                </a:lnTo>
                <a:lnTo>
                  <a:pt x="1754102" y="1481070"/>
                </a:lnTo>
                <a:lnTo>
                  <a:pt x="1370312" y="1465615"/>
                </a:lnTo>
                <a:lnTo>
                  <a:pt x="973643" y="1455312"/>
                </a:lnTo>
                <a:lnTo>
                  <a:pt x="661974" y="1450161"/>
                </a:lnTo>
                <a:lnTo>
                  <a:pt x="365760" y="1445009"/>
                </a:lnTo>
                <a:lnTo>
                  <a:pt x="7727" y="1439858"/>
                </a:lnTo>
                <a:lnTo>
                  <a:pt x="0" y="1241523"/>
                </a:lnTo>
                <a:lnTo>
                  <a:pt x="190607" y="1241523"/>
                </a:lnTo>
                <a:lnTo>
                  <a:pt x="491973" y="1238947"/>
                </a:lnTo>
                <a:lnTo>
                  <a:pt x="801066" y="1241523"/>
                </a:lnTo>
                <a:lnTo>
                  <a:pt x="1027734" y="1238947"/>
                </a:lnTo>
                <a:lnTo>
                  <a:pt x="1339403" y="1241523"/>
                </a:lnTo>
                <a:lnTo>
                  <a:pt x="1712890" y="1241523"/>
                </a:lnTo>
                <a:lnTo>
                  <a:pt x="2078650" y="1241523"/>
                </a:lnTo>
                <a:lnTo>
                  <a:pt x="2483047" y="1238947"/>
                </a:lnTo>
                <a:lnTo>
                  <a:pt x="2629866" y="1238947"/>
                </a:lnTo>
                <a:lnTo>
                  <a:pt x="2658199" y="1238947"/>
                </a:lnTo>
                <a:lnTo>
                  <a:pt x="2689109" y="1231220"/>
                </a:lnTo>
                <a:lnTo>
                  <a:pt x="2717442" y="1218341"/>
                </a:lnTo>
                <a:lnTo>
                  <a:pt x="2735473" y="1205462"/>
                </a:lnTo>
                <a:lnTo>
                  <a:pt x="2743200" y="1195159"/>
                </a:lnTo>
                <a:lnTo>
                  <a:pt x="2750927" y="1179704"/>
                </a:lnTo>
                <a:lnTo>
                  <a:pt x="2758654" y="1153947"/>
                </a:lnTo>
                <a:lnTo>
                  <a:pt x="2763806" y="1123037"/>
                </a:lnTo>
                <a:lnTo>
                  <a:pt x="2761230" y="1107583"/>
                </a:lnTo>
                <a:lnTo>
                  <a:pt x="2740624" y="996824"/>
                </a:lnTo>
                <a:lnTo>
                  <a:pt x="2704563" y="785611"/>
                </a:lnTo>
                <a:lnTo>
                  <a:pt x="2676230" y="5615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43AD67B-F8ED-4F61-B375-7349F0BD6464}"/>
              </a:ext>
            </a:extLst>
          </p:cNvPr>
          <p:cNvSpPr/>
          <p:nvPr/>
        </p:nvSpPr>
        <p:spPr>
          <a:xfrm rot="16200000">
            <a:off x="6810377" y="2817814"/>
            <a:ext cx="269875" cy="1317625"/>
          </a:xfrm>
          <a:custGeom>
            <a:avLst/>
            <a:gdLst>
              <a:gd name="connsiteX0" fmla="*/ 51516 w 270456"/>
              <a:gd name="connsiteY0" fmla="*/ 718641 h 1318797"/>
              <a:gd name="connsiteX1" fmla="*/ 2576 w 270456"/>
              <a:gd name="connsiteY1" fmla="*/ 285911 h 1318797"/>
              <a:gd name="connsiteX2" fmla="*/ 0 w 270456"/>
              <a:gd name="connsiteY2" fmla="*/ 221517 h 1318797"/>
              <a:gd name="connsiteX3" fmla="*/ 5152 w 270456"/>
              <a:gd name="connsiteY3" fmla="*/ 0 h 1318797"/>
              <a:gd name="connsiteX4" fmla="*/ 162274 w 270456"/>
              <a:gd name="connsiteY4" fmla="*/ 5151 h 1318797"/>
              <a:gd name="connsiteX5" fmla="*/ 151971 w 270456"/>
              <a:gd name="connsiteY5" fmla="*/ 162274 h 1318797"/>
              <a:gd name="connsiteX6" fmla="*/ 139092 w 270456"/>
              <a:gd name="connsiteY6" fmla="*/ 311669 h 1318797"/>
              <a:gd name="connsiteX7" fmla="*/ 144244 w 270456"/>
              <a:gd name="connsiteY7" fmla="*/ 352881 h 1318797"/>
              <a:gd name="connsiteX8" fmla="*/ 180304 w 270456"/>
              <a:gd name="connsiteY8" fmla="*/ 584701 h 1318797"/>
              <a:gd name="connsiteX9" fmla="*/ 216365 w 270456"/>
              <a:gd name="connsiteY9" fmla="*/ 806217 h 1318797"/>
              <a:gd name="connsiteX10" fmla="*/ 249850 w 270456"/>
              <a:gd name="connsiteY10" fmla="*/ 1009704 h 1318797"/>
              <a:gd name="connsiteX11" fmla="*/ 267881 w 270456"/>
              <a:gd name="connsiteY11" fmla="*/ 1125613 h 1318797"/>
              <a:gd name="connsiteX12" fmla="*/ 270456 w 270456"/>
              <a:gd name="connsiteY12" fmla="*/ 1156523 h 1318797"/>
              <a:gd name="connsiteX13" fmla="*/ 267881 w 270456"/>
              <a:gd name="connsiteY13" fmla="*/ 1318797 h 1318797"/>
              <a:gd name="connsiteX14" fmla="*/ 110758 w 270456"/>
              <a:gd name="connsiteY14" fmla="*/ 1313645 h 1318797"/>
              <a:gd name="connsiteX15" fmla="*/ 113334 w 270456"/>
              <a:gd name="connsiteY15" fmla="*/ 1159099 h 1318797"/>
              <a:gd name="connsiteX16" fmla="*/ 113334 w 270456"/>
              <a:gd name="connsiteY16" fmla="*/ 1133341 h 1318797"/>
              <a:gd name="connsiteX17" fmla="*/ 100455 w 270456"/>
              <a:gd name="connsiteY17" fmla="*/ 1056068 h 1318797"/>
              <a:gd name="connsiteX18" fmla="*/ 51516 w 270456"/>
              <a:gd name="connsiteY18" fmla="*/ 718641 h 1318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0456" h="1318797">
                <a:moveTo>
                  <a:pt x="51516" y="718641"/>
                </a:moveTo>
                <a:lnTo>
                  <a:pt x="2576" y="285911"/>
                </a:lnTo>
                <a:lnTo>
                  <a:pt x="0" y="221517"/>
                </a:lnTo>
                <a:lnTo>
                  <a:pt x="5152" y="0"/>
                </a:lnTo>
                <a:lnTo>
                  <a:pt x="162274" y="5151"/>
                </a:lnTo>
                <a:lnTo>
                  <a:pt x="151971" y="162274"/>
                </a:lnTo>
                <a:lnTo>
                  <a:pt x="139092" y="311669"/>
                </a:lnTo>
                <a:lnTo>
                  <a:pt x="144244" y="352881"/>
                </a:lnTo>
                <a:lnTo>
                  <a:pt x="180304" y="584701"/>
                </a:lnTo>
                <a:lnTo>
                  <a:pt x="216365" y="806217"/>
                </a:lnTo>
                <a:lnTo>
                  <a:pt x="249850" y="1009704"/>
                </a:lnTo>
                <a:lnTo>
                  <a:pt x="267881" y="1125613"/>
                </a:lnTo>
                <a:lnTo>
                  <a:pt x="270456" y="1156523"/>
                </a:lnTo>
                <a:cubicBezTo>
                  <a:pt x="269598" y="1210614"/>
                  <a:pt x="268739" y="1264706"/>
                  <a:pt x="267881" y="1318797"/>
                </a:cubicBezTo>
                <a:lnTo>
                  <a:pt x="110758" y="1313645"/>
                </a:lnTo>
                <a:cubicBezTo>
                  <a:pt x="111617" y="1262130"/>
                  <a:pt x="112475" y="1210614"/>
                  <a:pt x="113334" y="1159099"/>
                </a:cubicBezTo>
                <a:lnTo>
                  <a:pt x="113334" y="1133341"/>
                </a:lnTo>
                <a:lnTo>
                  <a:pt x="100455" y="1056068"/>
                </a:lnTo>
                <a:lnTo>
                  <a:pt x="51516" y="71864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9E7F5B80-BDA8-442A-93AC-414DA9DED555}"/>
              </a:ext>
            </a:extLst>
          </p:cNvPr>
          <p:cNvSpPr/>
          <p:nvPr/>
        </p:nvSpPr>
        <p:spPr>
          <a:xfrm rot="16200000">
            <a:off x="6800852" y="3702051"/>
            <a:ext cx="265112" cy="1290637"/>
          </a:xfrm>
          <a:custGeom>
            <a:avLst/>
            <a:gdLst>
              <a:gd name="connsiteX0" fmla="*/ 190607 w 265305"/>
              <a:gd name="connsiteY0" fmla="*/ 543488 h 1290463"/>
              <a:gd name="connsiteX1" fmla="*/ 154547 w 265305"/>
              <a:gd name="connsiteY1" fmla="*/ 231819 h 1290463"/>
              <a:gd name="connsiteX2" fmla="*/ 159698 w 265305"/>
              <a:gd name="connsiteY2" fmla="*/ 0 h 1290463"/>
              <a:gd name="connsiteX3" fmla="*/ 2576 w 265305"/>
              <a:gd name="connsiteY3" fmla="*/ 0 h 1290463"/>
              <a:gd name="connsiteX4" fmla="*/ 0 w 265305"/>
              <a:gd name="connsiteY4" fmla="*/ 157122 h 1290463"/>
              <a:gd name="connsiteX5" fmla="*/ 0 w 265305"/>
              <a:gd name="connsiteY5" fmla="*/ 213789 h 1290463"/>
              <a:gd name="connsiteX6" fmla="*/ 5152 w 265305"/>
              <a:gd name="connsiteY6" fmla="*/ 257577 h 1290463"/>
              <a:gd name="connsiteX7" fmla="*/ 28334 w 265305"/>
              <a:gd name="connsiteY7" fmla="*/ 404396 h 1290463"/>
              <a:gd name="connsiteX8" fmla="*/ 54091 w 265305"/>
              <a:gd name="connsiteY8" fmla="*/ 584701 h 1290463"/>
              <a:gd name="connsiteX9" fmla="*/ 72122 w 265305"/>
              <a:gd name="connsiteY9" fmla="*/ 731520 h 1290463"/>
              <a:gd name="connsiteX10" fmla="*/ 95304 w 265305"/>
              <a:gd name="connsiteY10" fmla="*/ 950461 h 1290463"/>
              <a:gd name="connsiteX11" fmla="*/ 108183 w 265305"/>
              <a:gd name="connsiteY11" fmla="*/ 1097280 h 1290463"/>
              <a:gd name="connsiteX12" fmla="*/ 110758 w 265305"/>
              <a:gd name="connsiteY12" fmla="*/ 1171977 h 1290463"/>
              <a:gd name="connsiteX13" fmla="*/ 108183 w 265305"/>
              <a:gd name="connsiteY13" fmla="*/ 1287887 h 1290463"/>
              <a:gd name="connsiteX14" fmla="*/ 265305 w 265305"/>
              <a:gd name="connsiteY14" fmla="*/ 1290463 h 1290463"/>
              <a:gd name="connsiteX15" fmla="*/ 265305 w 265305"/>
              <a:gd name="connsiteY15" fmla="*/ 1125613 h 1290463"/>
              <a:gd name="connsiteX16" fmla="*/ 265305 w 265305"/>
              <a:gd name="connsiteY16" fmla="*/ 1110159 h 1290463"/>
              <a:gd name="connsiteX17" fmla="*/ 257578 w 265305"/>
              <a:gd name="connsiteY17" fmla="*/ 1058643 h 1290463"/>
              <a:gd name="connsiteX18" fmla="*/ 231820 w 265305"/>
              <a:gd name="connsiteY18" fmla="*/ 873187 h 1290463"/>
              <a:gd name="connsiteX19" fmla="*/ 190607 w 265305"/>
              <a:gd name="connsiteY19" fmla="*/ 543488 h 1290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5305" h="1290463">
                <a:moveTo>
                  <a:pt x="190607" y="543488"/>
                </a:moveTo>
                <a:lnTo>
                  <a:pt x="154547" y="231819"/>
                </a:lnTo>
                <a:lnTo>
                  <a:pt x="159698" y="0"/>
                </a:lnTo>
                <a:lnTo>
                  <a:pt x="2576" y="0"/>
                </a:lnTo>
                <a:cubicBezTo>
                  <a:pt x="1717" y="52374"/>
                  <a:pt x="859" y="104748"/>
                  <a:pt x="0" y="157122"/>
                </a:cubicBezTo>
                <a:lnTo>
                  <a:pt x="0" y="213789"/>
                </a:lnTo>
                <a:lnTo>
                  <a:pt x="5152" y="257577"/>
                </a:lnTo>
                <a:lnTo>
                  <a:pt x="28334" y="404396"/>
                </a:lnTo>
                <a:lnTo>
                  <a:pt x="54091" y="584701"/>
                </a:lnTo>
                <a:lnTo>
                  <a:pt x="72122" y="731520"/>
                </a:lnTo>
                <a:lnTo>
                  <a:pt x="95304" y="950461"/>
                </a:lnTo>
                <a:lnTo>
                  <a:pt x="108183" y="1097280"/>
                </a:lnTo>
                <a:cubicBezTo>
                  <a:pt x="109041" y="1122179"/>
                  <a:pt x="109900" y="1147078"/>
                  <a:pt x="110758" y="1171977"/>
                </a:cubicBezTo>
                <a:cubicBezTo>
                  <a:pt x="109900" y="1210614"/>
                  <a:pt x="109041" y="1249250"/>
                  <a:pt x="108183" y="1287887"/>
                </a:cubicBezTo>
                <a:lnTo>
                  <a:pt x="265305" y="1290463"/>
                </a:lnTo>
                <a:lnTo>
                  <a:pt x="265305" y="1125613"/>
                </a:lnTo>
                <a:lnTo>
                  <a:pt x="265305" y="1110159"/>
                </a:lnTo>
                <a:lnTo>
                  <a:pt x="257578" y="1058643"/>
                </a:lnTo>
                <a:lnTo>
                  <a:pt x="231820" y="873187"/>
                </a:lnTo>
                <a:lnTo>
                  <a:pt x="190607" y="543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B83D8953-5E1E-48E1-878E-5E5A204DC106}"/>
              </a:ext>
            </a:extLst>
          </p:cNvPr>
          <p:cNvSpPr/>
          <p:nvPr/>
        </p:nvSpPr>
        <p:spPr>
          <a:xfrm>
            <a:off x="5359401" y="5218113"/>
            <a:ext cx="3178175" cy="487362"/>
          </a:xfrm>
          <a:custGeom>
            <a:avLst/>
            <a:gdLst>
              <a:gd name="connsiteX0" fmla="*/ 1550616 w 3178506"/>
              <a:gd name="connsiteY0" fmla="*/ 115910 h 486822"/>
              <a:gd name="connsiteX1" fmla="*/ 1823649 w 3178506"/>
              <a:gd name="connsiteY1" fmla="*/ 97880 h 486822"/>
              <a:gd name="connsiteX2" fmla="*/ 1939558 w 3178506"/>
              <a:gd name="connsiteY2" fmla="*/ 90153 h 486822"/>
              <a:gd name="connsiteX3" fmla="*/ 2122438 w 3178506"/>
              <a:gd name="connsiteY3" fmla="*/ 85001 h 486822"/>
              <a:gd name="connsiteX4" fmla="*/ 2189409 w 3178506"/>
              <a:gd name="connsiteY4" fmla="*/ 85001 h 486822"/>
              <a:gd name="connsiteX5" fmla="*/ 2351682 w 3178506"/>
              <a:gd name="connsiteY5" fmla="*/ 64395 h 486822"/>
              <a:gd name="connsiteX6" fmla="*/ 2418652 w 3178506"/>
              <a:gd name="connsiteY6" fmla="*/ 61819 h 486822"/>
              <a:gd name="connsiteX7" fmla="*/ 2501077 w 3178506"/>
              <a:gd name="connsiteY7" fmla="*/ 48940 h 486822"/>
              <a:gd name="connsiteX8" fmla="*/ 2578351 w 3178506"/>
              <a:gd name="connsiteY8" fmla="*/ 30910 h 486822"/>
              <a:gd name="connsiteX9" fmla="*/ 2637593 w 3178506"/>
              <a:gd name="connsiteY9" fmla="*/ 15455 h 486822"/>
              <a:gd name="connsiteX10" fmla="*/ 2686533 w 3178506"/>
              <a:gd name="connsiteY10" fmla="*/ 0 h 486822"/>
              <a:gd name="connsiteX11" fmla="*/ 2699412 w 3178506"/>
              <a:gd name="connsiteY11" fmla="*/ 0 h 486822"/>
              <a:gd name="connsiteX12" fmla="*/ 2763806 w 3178506"/>
              <a:gd name="connsiteY12" fmla="*/ 7728 h 486822"/>
              <a:gd name="connsiteX13" fmla="*/ 2879716 w 3178506"/>
              <a:gd name="connsiteY13" fmla="*/ 30910 h 486822"/>
              <a:gd name="connsiteX14" fmla="*/ 2975020 w 3178506"/>
              <a:gd name="connsiteY14" fmla="*/ 59243 h 486822"/>
              <a:gd name="connsiteX15" fmla="*/ 3096081 w 3178506"/>
              <a:gd name="connsiteY15" fmla="*/ 108183 h 486822"/>
              <a:gd name="connsiteX16" fmla="*/ 3134718 w 3178506"/>
              <a:gd name="connsiteY16" fmla="*/ 123638 h 486822"/>
              <a:gd name="connsiteX17" fmla="*/ 3145021 w 3178506"/>
              <a:gd name="connsiteY17" fmla="*/ 133941 h 486822"/>
              <a:gd name="connsiteX18" fmla="*/ 3155324 w 3178506"/>
              <a:gd name="connsiteY18" fmla="*/ 151971 h 486822"/>
              <a:gd name="connsiteX19" fmla="*/ 3168203 w 3178506"/>
              <a:gd name="connsiteY19" fmla="*/ 185456 h 486822"/>
              <a:gd name="connsiteX20" fmla="*/ 3178506 w 3178506"/>
              <a:gd name="connsiteY20" fmla="*/ 216366 h 486822"/>
              <a:gd name="connsiteX21" fmla="*/ 3178506 w 3178506"/>
              <a:gd name="connsiteY21" fmla="*/ 234396 h 486822"/>
              <a:gd name="connsiteX22" fmla="*/ 3173354 w 3178506"/>
              <a:gd name="connsiteY22" fmla="*/ 255002 h 486822"/>
              <a:gd name="connsiteX23" fmla="*/ 3157900 w 3178506"/>
              <a:gd name="connsiteY23" fmla="*/ 273033 h 486822"/>
              <a:gd name="connsiteX24" fmla="*/ 3124415 w 3178506"/>
              <a:gd name="connsiteY24" fmla="*/ 285911 h 486822"/>
              <a:gd name="connsiteX25" fmla="*/ 3096081 w 3178506"/>
              <a:gd name="connsiteY25" fmla="*/ 285911 h 486822"/>
              <a:gd name="connsiteX26" fmla="*/ 3026535 w 3178506"/>
              <a:gd name="connsiteY26" fmla="*/ 278184 h 486822"/>
              <a:gd name="connsiteX27" fmla="*/ 2879716 w 3178506"/>
              <a:gd name="connsiteY27" fmla="*/ 260154 h 486822"/>
              <a:gd name="connsiteX28" fmla="*/ 2727745 w 3178506"/>
              <a:gd name="connsiteY28" fmla="*/ 247275 h 486822"/>
              <a:gd name="connsiteX29" fmla="*/ 2557744 w 3178506"/>
              <a:gd name="connsiteY29" fmla="*/ 242123 h 486822"/>
              <a:gd name="connsiteX30" fmla="*/ 2343955 w 3178506"/>
              <a:gd name="connsiteY30" fmla="*/ 244699 h 486822"/>
              <a:gd name="connsiteX31" fmla="*/ 2150772 w 3178506"/>
              <a:gd name="connsiteY31" fmla="*/ 249851 h 486822"/>
              <a:gd name="connsiteX32" fmla="*/ 1918952 w 3178506"/>
              <a:gd name="connsiteY32" fmla="*/ 262729 h 486822"/>
              <a:gd name="connsiteX33" fmla="*/ 1679405 w 3178506"/>
              <a:gd name="connsiteY33" fmla="*/ 285911 h 486822"/>
              <a:gd name="connsiteX34" fmla="*/ 1437282 w 3178506"/>
              <a:gd name="connsiteY34" fmla="*/ 311669 h 486822"/>
              <a:gd name="connsiteX35" fmla="*/ 1171978 w 3178506"/>
              <a:gd name="connsiteY35" fmla="*/ 340003 h 486822"/>
              <a:gd name="connsiteX36" fmla="*/ 947885 w 3178506"/>
              <a:gd name="connsiteY36" fmla="*/ 378639 h 486822"/>
              <a:gd name="connsiteX37" fmla="*/ 692883 w 3178506"/>
              <a:gd name="connsiteY37" fmla="*/ 427579 h 486822"/>
              <a:gd name="connsiteX38" fmla="*/ 512579 w 3178506"/>
              <a:gd name="connsiteY38" fmla="*/ 471367 h 486822"/>
              <a:gd name="connsiteX39" fmla="*/ 466215 w 3178506"/>
              <a:gd name="connsiteY39" fmla="*/ 484246 h 486822"/>
              <a:gd name="connsiteX40" fmla="*/ 445609 w 3178506"/>
              <a:gd name="connsiteY40" fmla="*/ 486822 h 486822"/>
              <a:gd name="connsiteX41" fmla="*/ 388942 w 3178506"/>
              <a:gd name="connsiteY41" fmla="*/ 473943 h 486822"/>
              <a:gd name="connsiteX42" fmla="*/ 309093 w 3178506"/>
              <a:gd name="connsiteY42" fmla="*/ 443034 h 486822"/>
              <a:gd name="connsiteX43" fmla="*/ 239547 w 3178506"/>
              <a:gd name="connsiteY43" fmla="*/ 404397 h 486822"/>
              <a:gd name="connsiteX44" fmla="*/ 167425 w 3178506"/>
              <a:gd name="connsiteY44" fmla="*/ 355457 h 486822"/>
              <a:gd name="connsiteX45" fmla="*/ 123637 w 3178506"/>
              <a:gd name="connsiteY45" fmla="*/ 314245 h 486822"/>
              <a:gd name="connsiteX46" fmla="*/ 69546 w 3178506"/>
              <a:gd name="connsiteY46" fmla="*/ 262729 h 486822"/>
              <a:gd name="connsiteX47" fmla="*/ 25758 w 3178506"/>
              <a:gd name="connsiteY47" fmla="*/ 213790 h 486822"/>
              <a:gd name="connsiteX48" fmla="*/ 5152 w 3178506"/>
              <a:gd name="connsiteY48" fmla="*/ 180305 h 486822"/>
              <a:gd name="connsiteX49" fmla="*/ 0 w 3178506"/>
              <a:gd name="connsiteY49" fmla="*/ 159698 h 486822"/>
              <a:gd name="connsiteX50" fmla="*/ 2576 w 3178506"/>
              <a:gd name="connsiteY50" fmla="*/ 146820 h 486822"/>
              <a:gd name="connsiteX51" fmla="*/ 10303 w 3178506"/>
              <a:gd name="connsiteY51" fmla="*/ 139092 h 486822"/>
              <a:gd name="connsiteX52" fmla="*/ 33485 w 3178506"/>
              <a:gd name="connsiteY52" fmla="*/ 141668 h 486822"/>
              <a:gd name="connsiteX53" fmla="*/ 59243 w 3178506"/>
              <a:gd name="connsiteY53" fmla="*/ 154547 h 486822"/>
              <a:gd name="connsiteX54" fmla="*/ 90152 w 3178506"/>
              <a:gd name="connsiteY54" fmla="*/ 177729 h 486822"/>
              <a:gd name="connsiteX55" fmla="*/ 136516 w 3178506"/>
              <a:gd name="connsiteY55" fmla="*/ 203487 h 486822"/>
              <a:gd name="connsiteX56" fmla="*/ 180304 w 3178506"/>
              <a:gd name="connsiteY56" fmla="*/ 221517 h 486822"/>
              <a:gd name="connsiteX57" fmla="*/ 216365 w 3178506"/>
              <a:gd name="connsiteY57" fmla="*/ 231820 h 486822"/>
              <a:gd name="connsiteX58" fmla="*/ 278184 w 3178506"/>
              <a:gd name="connsiteY58" fmla="*/ 244699 h 486822"/>
              <a:gd name="connsiteX59" fmla="*/ 365760 w 3178506"/>
              <a:gd name="connsiteY59" fmla="*/ 247275 h 486822"/>
              <a:gd name="connsiteX60" fmla="*/ 455912 w 3178506"/>
              <a:gd name="connsiteY60" fmla="*/ 242123 h 486822"/>
              <a:gd name="connsiteX61" fmla="*/ 674853 w 3178506"/>
              <a:gd name="connsiteY61" fmla="*/ 213790 h 486822"/>
              <a:gd name="connsiteX62" fmla="*/ 793339 w 3178506"/>
              <a:gd name="connsiteY62" fmla="*/ 193184 h 486822"/>
              <a:gd name="connsiteX63" fmla="*/ 1061219 w 3178506"/>
              <a:gd name="connsiteY63" fmla="*/ 167426 h 486822"/>
              <a:gd name="connsiteX64" fmla="*/ 1305918 w 3178506"/>
              <a:gd name="connsiteY64" fmla="*/ 141668 h 486822"/>
              <a:gd name="connsiteX65" fmla="*/ 1550616 w 3178506"/>
              <a:gd name="connsiteY65" fmla="*/ 115910 h 48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78506" h="486822">
                <a:moveTo>
                  <a:pt x="1550616" y="115910"/>
                </a:moveTo>
                <a:lnTo>
                  <a:pt x="1823649" y="97880"/>
                </a:lnTo>
                <a:lnTo>
                  <a:pt x="1939558" y="90153"/>
                </a:lnTo>
                <a:lnTo>
                  <a:pt x="2122438" y="85001"/>
                </a:lnTo>
                <a:lnTo>
                  <a:pt x="2189409" y="85001"/>
                </a:lnTo>
                <a:lnTo>
                  <a:pt x="2351682" y="64395"/>
                </a:lnTo>
                <a:lnTo>
                  <a:pt x="2418652" y="61819"/>
                </a:lnTo>
                <a:lnTo>
                  <a:pt x="2501077" y="48940"/>
                </a:lnTo>
                <a:lnTo>
                  <a:pt x="2578351" y="30910"/>
                </a:lnTo>
                <a:lnTo>
                  <a:pt x="2637593" y="15455"/>
                </a:lnTo>
                <a:lnTo>
                  <a:pt x="2686533" y="0"/>
                </a:lnTo>
                <a:lnTo>
                  <a:pt x="2699412" y="0"/>
                </a:lnTo>
                <a:lnTo>
                  <a:pt x="2763806" y="7728"/>
                </a:lnTo>
                <a:lnTo>
                  <a:pt x="2879716" y="30910"/>
                </a:lnTo>
                <a:lnTo>
                  <a:pt x="2975020" y="59243"/>
                </a:lnTo>
                <a:lnTo>
                  <a:pt x="3096081" y="108183"/>
                </a:lnTo>
                <a:lnTo>
                  <a:pt x="3134718" y="123638"/>
                </a:lnTo>
                <a:lnTo>
                  <a:pt x="3145021" y="133941"/>
                </a:lnTo>
                <a:lnTo>
                  <a:pt x="3155324" y="151971"/>
                </a:lnTo>
                <a:lnTo>
                  <a:pt x="3168203" y="185456"/>
                </a:lnTo>
                <a:lnTo>
                  <a:pt x="3178506" y="216366"/>
                </a:lnTo>
                <a:lnTo>
                  <a:pt x="3178506" y="234396"/>
                </a:lnTo>
                <a:lnTo>
                  <a:pt x="3173354" y="255002"/>
                </a:lnTo>
                <a:lnTo>
                  <a:pt x="3157900" y="273033"/>
                </a:lnTo>
                <a:lnTo>
                  <a:pt x="3124415" y="285911"/>
                </a:lnTo>
                <a:lnTo>
                  <a:pt x="3096081" y="285911"/>
                </a:lnTo>
                <a:lnTo>
                  <a:pt x="3026535" y="278184"/>
                </a:lnTo>
                <a:lnTo>
                  <a:pt x="2879716" y="260154"/>
                </a:lnTo>
                <a:lnTo>
                  <a:pt x="2727745" y="247275"/>
                </a:lnTo>
                <a:lnTo>
                  <a:pt x="2557744" y="242123"/>
                </a:lnTo>
                <a:lnTo>
                  <a:pt x="2343955" y="244699"/>
                </a:lnTo>
                <a:lnTo>
                  <a:pt x="2150772" y="249851"/>
                </a:lnTo>
                <a:lnTo>
                  <a:pt x="1918952" y="262729"/>
                </a:lnTo>
                <a:lnTo>
                  <a:pt x="1679405" y="285911"/>
                </a:lnTo>
                <a:lnTo>
                  <a:pt x="1437282" y="311669"/>
                </a:lnTo>
                <a:lnTo>
                  <a:pt x="1171978" y="340003"/>
                </a:lnTo>
                <a:lnTo>
                  <a:pt x="947885" y="378639"/>
                </a:lnTo>
                <a:lnTo>
                  <a:pt x="692883" y="427579"/>
                </a:lnTo>
                <a:lnTo>
                  <a:pt x="512579" y="471367"/>
                </a:lnTo>
                <a:lnTo>
                  <a:pt x="466215" y="484246"/>
                </a:lnTo>
                <a:lnTo>
                  <a:pt x="445609" y="486822"/>
                </a:lnTo>
                <a:lnTo>
                  <a:pt x="388942" y="473943"/>
                </a:lnTo>
                <a:lnTo>
                  <a:pt x="309093" y="443034"/>
                </a:lnTo>
                <a:lnTo>
                  <a:pt x="239547" y="404397"/>
                </a:lnTo>
                <a:lnTo>
                  <a:pt x="167425" y="355457"/>
                </a:lnTo>
                <a:lnTo>
                  <a:pt x="123637" y="314245"/>
                </a:lnTo>
                <a:lnTo>
                  <a:pt x="69546" y="262729"/>
                </a:lnTo>
                <a:lnTo>
                  <a:pt x="25758" y="213790"/>
                </a:lnTo>
                <a:lnTo>
                  <a:pt x="5152" y="180305"/>
                </a:lnTo>
                <a:lnTo>
                  <a:pt x="0" y="159698"/>
                </a:lnTo>
                <a:lnTo>
                  <a:pt x="2576" y="146820"/>
                </a:lnTo>
                <a:lnTo>
                  <a:pt x="10303" y="139092"/>
                </a:lnTo>
                <a:lnTo>
                  <a:pt x="33485" y="141668"/>
                </a:lnTo>
                <a:lnTo>
                  <a:pt x="59243" y="154547"/>
                </a:lnTo>
                <a:lnTo>
                  <a:pt x="90152" y="177729"/>
                </a:lnTo>
                <a:lnTo>
                  <a:pt x="136516" y="203487"/>
                </a:lnTo>
                <a:lnTo>
                  <a:pt x="180304" y="221517"/>
                </a:lnTo>
                <a:lnTo>
                  <a:pt x="216365" y="231820"/>
                </a:lnTo>
                <a:lnTo>
                  <a:pt x="278184" y="244699"/>
                </a:lnTo>
                <a:lnTo>
                  <a:pt x="365760" y="247275"/>
                </a:lnTo>
                <a:lnTo>
                  <a:pt x="455912" y="242123"/>
                </a:lnTo>
                <a:lnTo>
                  <a:pt x="674853" y="213790"/>
                </a:lnTo>
                <a:lnTo>
                  <a:pt x="793339" y="193184"/>
                </a:lnTo>
                <a:lnTo>
                  <a:pt x="1061219" y="167426"/>
                </a:lnTo>
                <a:lnTo>
                  <a:pt x="1305918" y="141668"/>
                </a:lnTo>
                <a:lnTo>
                  <a:pt x="1550616" y="11591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FD8E49F-6B5A-424C-B796-53607629292A}"/>
              </a:ext>
            </a:extLst>
          </p:cNvPr>
          <p:cNvGrpSpPr/>
          <p:nvPr/>
        </p:nvGrpSpPr>
        <p:grpSpPr>
          <a:xfrm>
            <a:off x="3708404" y="1384301"/>
            <a:ext cx="4829172" cy="4583113"/>
            <a:chOff x="3708404" y="1384301"/>
            <a:chExt cx="4829172" cy="4583113"/>
          </a:xfrm>
        </p:grpSpPr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0A7A3B37-F3C8-4EC6-889B-FDFA51FC9711}"/>
                </a:ext>
              </a:extLst>
            </p:cNvPr>
            <p:cNvSpPr/>
            <p:nvPr/>
          </p:nvSpPr>
          <p:spPr>
            <a:xfrm rot="16200000">
              <a:off x="4410080" y="1287463"/>
              <a:ext cx="692150" cy="885825"/>
            </a:xfrm>
            <a:custGeom>
              <a:avLst/>
              <a:gdLst>
                <a:gd name="connsiteX0" fmla="*/ 157162 w 692943"/>
                <a:gd name="connsiteY0" fmla="*/ 481013 h 885825"/>
                <a:gd name="connsiteX1" fmla="*/ 190500 w 692943"/>
                <a:gd name="connsiteY1" fmla="*/ 428625 h 885825"/>
                <a:gd name="connsiteX2" fmla="*/ 219075 w 692943"/>
                <a:gd name="connsiteY2" fmla="*/ 388144 h 885825"/>
                <a:gd name="connsiteX3" fmla="*/ 242887 w 692943"/>
                <a:gd name="connsiteY3" fmla="*/ 354806 h 885825"/>
                <a:gd name="connsiteX4" fmla="*/ 273843 w 692943"/>
                <a:gd name="connsiteY4" fmla="*/ 309563 h 885825"/>
                <a:gd name="connsiteX5" fmla="*/ 307181 w 692943"/>
                <a:gd name="connsiteY5" fmla="*/ 271463 h 885825"/>
                <a:gd name="connsiteX6" fmla="*/ 342900 w 692943"/>
                <a:gd name="connsiteY6" fmla="*/ 233363 h 885825"/>
                <a:gd name="connsiteX7" fmla="*/ 402431 w 692943"/>
                <a:gd name="connsiteY7" fmla="*/ 180975 h 885825"/>
                <a:gd name="connsiteX8" fmla="*/ 466725 w 692943"/>
                <a:gd name="connsiteY8" fmla="*/ 130969 h 885825"/>
                <a:gd name="connsiteX9" fmla="*/ 538162 w 692943"/>
                <a:gd name="connsiteY9" fmla="*/ 78581 h 885825"/>
                <a:gd name="connsiteX10" fmla="*/ 585787 w 692943"/>
                <a:gd name="connsiteY10" fmla="*/ 45244 h 885825"/>
                <a:gd name="connsiteX11" fmla="*/ 619125 w 692943"/>
                <a:gd name="connsiteY11" fmla="*/ 21431 h 885825"/>
                <a:gd name="connsiteX12" fmla="*/ 652462 w 692943"/>
                <a:gd name="connsiteY12" fmla="*/ 4763 h 885825"/>
                <a:gd name="connsiteX13" fmla="*/ 676275 w 692943"/>
                <a:gd name="connsiteY13" fmla="*/ 0 h 885825"/>
                <a:gd name="connsiteX14" fmla="*/ 688181 w 692943"/>
                <a:gd name="connsiteY14" fmla="*/ 0 h 885825"/>
                <a:gd name="connsiteX15" fmla="*/ 692943 w 692943"/>
                <a:gd name="connsiteY15" fmla="*/ 7144 h 885825"/>
                <a:gd name="connsiteX16" fmla="*/ 692943 w 692943"/>
                <a:gd name="connsiteY16" fmla="*/ 16669 h 885825"/>
                <a:gd name="connsiteX17" fmla="*/ 688181 w 692943"/>
                <a:gd name="connsiteY17" fmla="*/ 38100 h 885825"/>
                <a:gd name="connsiteX18" fmla="*/ 666750 w 692943"/>
                <a:gd name="connsiteY18" fmla="*/ 66675 h 885825"/>
                <a:gd name="connsiteX19" fmla="*/ 633412 w 692943"/>
                <a:gd name="connsiteY19" fmla="*/ 107156 h 885825"/>
                <a:gd name="connsiteX20" fmla="*/ 607218 w 692943"/>
                <a:gd name="connsiteY20" fmla="*/ 145256 h 885825"/>
                <a:gd name="connsiteX21" fmla="*/ 576262 w 692943"/>
                <a:gd name="connsiteY21" fmla="*/ 195263 h 885825"/>
                <a:gd name="connsiteX22" fmla="*/ 552450 w 692943"/>
                <a:gd name="connsiteY22" fmla="*/ 238125 h 885825"/>
                <a:gd name="connsiteX23" fmla="*/ 531018 w 692943"/>
                <a:gd name="connsiteY23" fmla="*/ 280988 h 885825"/>
                <a:gd name="connsiteX24" fmla="*/ 509587 w 692943"/>
                <a:gd name="connsiteY24" fmla="*/ 328613 h 885825"/>
                <a:gd name="connsiteX25" fmla="*/ 483393 w 692943"/>
                <a:gd name="connsiteY25" fmla="*/ 400050 h 885825"/>
                <a:gd name="connsiteX26" fmla="*/ 461962 w 692943"/>
                <a:gd name="connsiteY26" fmla="*/ 466725 h 885825"/>
                <a:gd name="connsiteX27" fmla="*/ 442912 w 692943"/>
                <a:gd name="connsiteY27" fmla="*/ 523875 h 885825"/>
                <a:gd name="connsiteX28" fmla="*/ 428625 w 692943"/>
                <a:gd name="connsiteY28" fmla="*/ 585788 h 885825"/>
                <a:gd name="connsiteX29" fmla="*/ 414337 w 692943"/>
                <a:gd name="connsiteY29" fmla="*/ 645319 h 885825"/>
                <a:gd name="connsiteX30" fmla="*/ 411956 w 692943"/>
                <a:gd name="connsiteY30" fmla="*/ 654844 h 885825"/>
                <a:gd name="connsiteX31" fmla="*/ 392906 w 692943"/>
                <a:gd name="connsiteY31" fmla="*/ 683419 h 885825"/>
                <a:gd name="connsiteX32" fmla="*/ 359568 w 692943"/>
                <a:gd name="connsiteY32" fmla="*/ 726281 h 885825"/>
                <a:gd name="connsiteX33" fmla="*/ 316706 w 692943"/>
                <a:gd name="connsiteY33" fmla="*/ 769144 h 885825"/>
                <a:gd name="connsiteX34" fmla="*/ 271462 w 692943"/>
                <a:gd name="connsiteY34" fmla="*/ 807244 h 885825"/>
                <a:gd name="connsiteX35" fmla="*/ 228600 w 692943"/>
                <a:gd name="connsiteY35" fmla="*/ 835819 h 885825"/>
                <a:gd name="connsiteX36" fmla="*/ 178593 w 692943"/>
                <a:gd name="connsiteY36" fmla="*/ 862013 h 885825"/>
                <a:gd name="connsiteX37" fmla="*/ 126206 w 692943"/>
                <a:gd name="connsiteY37" fmla="*/ 878681 h 885825"/>
                <a:gd name="connsiteX38" fmla="*/ 73818 w 692943"/>
                <a:gd name="connsiteY38" fmla="*/ 885825 h 885825"/>
                <a:gd name="connsiteX39" fmla="*/ 59531 w 692943"/>
                <a:gd name="connsiteY39" fmla="*/ 885825 h 885825"/>
                <a:gd name="connsiteX40" fmla="*/ 38100 w 692943"/>
                <a:gd name="connsiteY40" fmla="*/ 873919 h 885825"/>
                <a:gd name="connsiteX41" fmla="*/ 16668 w 692943"/>
                <a:gd name="connsiteY41" fmla="*/ 847725 h 885825"/>
                <a:gd name="connsiteX42" fmla="*/ 4762 w 692943"/>
                <a:gd name="connsiteY42" fmla="*/ 819150 h 885825"/>
                <a:gd name="connsiteX43" fmla="*/ 0 w 692943"/>
                <a:gd name="connsiteY43" fmla="*/ 785813 h 885825"/>
                <a:gd name="connsiteX44" fmla="*/ 4762 w 692943"/>
                <a:gd name="connsiteY44" fmla="*/ 759619 h 885825"/>
                <a:gd name="connsiteX45" fmla="*/ 11906 w 692943"/>
                <a:gd name="connsiteY45" fmla="*/ 740569 h 885825"/>
                <a:gd name="connsiteX46" fmla="*/ 38100 w 692943"/>
                <a:gd name="connsiteY46" fmla="*/ 690563 h 885825"/>
                <a:gd name="connsiteX47" fmla="*/ 88106 w 692943"/>
                <a:gd name="connsiteY47" fmla="*/ 602456 h 885825"/>
                <a:gd name="connsiteX48" fmla="*/ 157162 w 692943"/>
                <a:gd name="connsiteY48" fmla="*/ 48101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2943" h="885825">
                  <a:moveTo>
                    <a:pt x="157162" y="481013"/>
                  </a:moveTo>
                  <a:lnTo>
                    <a:pt x="190500" y="428625"/>
                  </a:lnTo>
                  <a:lnTo>
                    <a:pt x="219075" y="388144"/>
                  </a:lnTo>
                  <a:lnTo>
                    <a:pt x="242887" y="354806"/>
                  </a:lnTo>
                  <a:lnTo>
                    <a:pt x="273843" y="309563"/>
                  </a:lnTo>
                  <a:lnTo>
                    <a:pt x="307181" y="271463"/>
                  </a:lnTo>
                  <a:lnTo>
                    <a:pt x="342900" y="233363"/>
                  </a:lnTo>
                  <a:lnTo>
                    <a:pt x="402431" y="180975"/>
                  </a:lnTo>
                  <a:lnTo>
                    <a:pt x="466725" y="130969"/>
                  </a:lnTo>
                  <a:lnTo>
                    <a:pt x="538162" y="78581"/>
                  </a:lnTo>
                  <a:lnTo>
                    <a:pt x="585787" y="45244"/>
                  </a:lnTo>
                  <a:lnTo>
                    <a:pt x="619125" y="21431"/>
                  </a:lnTo>
                  <a:lnTo>
                    <a:pt x="652462" y="4763"/>
                  </a:lnTo>
                  <a:lnTo>
                    <a:pt x="676275" y="0"/>
                  </a:lnTo>
                  <a:lnTo>
                    <a:pt x="688181" y="0"/>
                  </a:lnTo>
                  <a:lnTo>
                    <a:pt x="692943" y="7144"/>
                  </a:lnTo>
                  <a:lnTo>
                    <a:pt x="692943" y="16669"/>
                  </a:lnTo>
                  <a:lnTo>
                    <a:pt x="688181" y="38100"/>
                  </a:lnTo>
                  <a:lnTo>
                    <a:pt x="666750" y="66675"/>
                  </a:lnTo>
                  <a:lnTo>
                    <a:pt x="633412" y="107156"/>
                  </a:lnTo>
                  <a:lnTo>
                    <a:pt x="607218" y="145256"/>
                  </a:lnTo>
                  <a:lnTo>
                    <a:pt x="576262" y="195263"/>
                  </a:lnTo>
                  <a:lnTo>
                    <a:pt x="552450" y="238125"/>
                  </a:lnTo>
                  <a:lnTo>
                    <a:pt x="531018" y="280988"/>
                  </a:lnTo>
                  <a:lnTo>
                    <a:pt x="509587" y="328613"/>
                  </a:lnTo>
                  <a:lnTo>
                    <a:pt x="483393" y="400050"/>
                  </a:lnTo>
                  <a:lnTo>
                    <a:pt x="461962" y="466725"/>
                  </a:lnTo>
                  <a:lnTo>
                    <a:pt x="442912" y="523875"/>
                  </a:lnTo>
                  <a:lnTo>
                    <a:pt x="428625" y="585788"/>
                  </a:lnTo>
                  <a:lnTo>
                    <a:pt x="414337" y="645319"/>
                  </a:lnTo>
                  <a:lnTo>
                    <a:pt x="411956" y="654844"/>
                  </a:lnTo>
                  <a:lnTo>
                    <a:pt x="392906" y="683419"/>
                  </a:lnTo>
                  <a:lnTo>
                    <a:pt x="359568" y="726281"/>
                  </a:lnTo>
                  <a:lnTo>
                    <a:pt x="316706" y="769144"/>
                  </a:lnTo>
                  <a:lnTo>
                    <a:pt x="271462" y="807244"/>
                  </a:lnTo>
                  <a:lnTo>
                    <a:pt x="228600" y="835819"/>
                  </a:lnTo>
                  <a:lnTo>
                    <a:pt x="178593" y="862013"/>
                  </a:lnTo>
                  <a:lnTo>
                    <a:pt x="126206" y="878681"/>
                  </a:lnTo>
                  <a:lnTo>
                    <a:pt x="73818" y="885825"/>
                  </a:lnTo>
                  <a:lnTo>
                    <a:pt x="59531" y="885825"/>
                  </a:lnTo>
                  <a:lnTo>
                    <a:pt x="38100" y="873919"/>
                  </a:lnTo>
                  <a:lnTo>
                    <a:pt x="16668" y="847725"/>
                  </a:lnTo>
                  <a:lnTo>
                    <a:pt x="4762" y="819150"/>
                  </a:lnTo>
                  <a:lnTo>
                    <a:pt x="0" y="785813"/>
                  </a:lnTo>
                  <a:lnTo>
                    <a:pt x="4762" y="759619"/>
                  </a:lnTo>
                  <a:lnTo>
                    <a:pt x="11906" y="740569"/>
                  </a:lnTo>
                  <a:lnTo>
                    <a:pt x="38100" y="690563"/>
                  </a:lnTo>
                  <a:lnTo>
                    <a:pt x="88106" y="602456"/>
                  </a:lnTo>
                  <a:lnTo>
                    <a:pt x="157162" y="4810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5">
              <a:extLst>
                <a:ext uri="{FF2B5EF4-FFF2-40B4-BE49-F238E27FC236}">
                  <a16:creationId xmlns:a16="http://schemas.microsoft.com/office/drawing/2014/main" id="{38FDE986-DBB0-467B-9E6D-AB676DFF692A}"/>
                </a:ext>
              </a:extLst>
            </p:cNvPr>
            <p:cNvSpPr/>
            <p:nvPr/>
          </p:nvSpPr>
          <p:spPr>
            <a:xfrm rot="16200000">
              <a:off x="4384678" y="1808163"/>
              <a:ext cx="622300" cy="1854200"/>
            </a:xfrm>
            <a:custGeom>
              <a:avLst/>
              <a:gdLst>
                <a:gd name="connsiteX0" fmla="*/ 204787 w 621506"/>
                <a:gd name="connsiteY0" fmla="*/ 821531 h 1854994"/>
                <a:gd name="connsiteX1" fmla="*/ 154781 w 621506"/>
                <a:gd name="connsiteY1" fmla="*/ 661987 h 1854994"/>
                <a:gd name="connsiteX2" fmla="*/ 107156 w 621506"/>
                <a:gd name="connsiteY2" fmla="*/ 519112 h 1854994"/>
                <a:gd name="connsiteX3" fmla="*/ 100012 w 621506"/>
                <a:gd name="connsiteY3" fmla="*/ 502444 h 1854994"/>
                <a:gd name="connsiteX4" fmla="*/ 80962 w 621506"/>
                <a:gd name="connsiteY4" fmla="*/ 471487 h 1854994"/>
                <a:gd name="connsiteX5" fmla="*/ 61912 w 621506"/>
                <a:gd name="connsiteY5" fmla="*/ 435769 h 1854994"/>
                <a:gd name="connsiteX6" fmla="*/ 40481 w 621506"/>
                <a:gd name="connsiteY6" fmla="*/ 397669 h 1854994"/>
                <a:gd name="connsiteX7" fmla="*/ 21431 w 621506"/>
                <a:gd name="connsiteY7" fmla="*/ 364331 h 1854994"/>
                <a:gd name="connsiteX8" fmla="*/ 7144 w 621506"/>
                <a:gd name="connsiteY8" fmla="*/ 335756 h 1854994"/>
                <a:gd name="connsiteX9" fmla="*/ 0 w 621506"/>
                <a:gd name="connsiteY9" fmla="*/ 314325 h 1854994"/>
                <a:gd name="connsiteX10" fmla="*/ 2381 w 621506"/>
                <a:gd name="connsiteY10" fmla="*/ 295275 h 1854994"/>
                <a:gd name="connsiteX11" fmla="*/ 7144 w 621506"/>
                <a:gd name="connsiteY11" fmla="*/ 273844 h 1854994"/>
                <a:gd name="connsiteX12" fmla="*/ 23812 w 621506"/>
                <a:gd name="connsiteY12" fmla="*/ 242887 h 1854994"/>
                <a:gd name="connsiteX13" fmla="*/ 47625 w 621506"/>
                <a:gd name="connsiteY13" fmla="*/ 216694 h 1854994"/>
                <a:gd name="connsiteX14" fmla="*/ 76200 w 621506"/>
                <a:gd name="connsiteY14" fmla="*/ 185737 h 1854994"/>
                <a:gd name="connsiteX15" fmla="*/ 130969 w 621506"/>
                <a:gd name="connsiteY15" fmla="*/ 133350 h 1854994"/>
                <a:gd name="connsiteX16" fmla="*/ 169069 w 621506"/>
                <a:gd name="connsiteY16" fmla="*/ 104775 h 1854994"/>
                <a:gd name="connsiteX17" fmla="*/ 209550 w 621506"/>
                <a:gd name="connsiteY17" fmla="*/ 73819 h 1854994"/>
                <a:gd name="connsiteX18" fmla="*/ 252412 w 621506"/>
                <a:gd name="connsiteY18" fmla="*/ 45244 h 1854994"/>
                <a:gd name="connsiteX19" fmla="*/ 288131 w 621506"/>
                <a:gd name="connsiteY19" fmla="*/ 26194 h 1854994"/>
                <a:gd name="connsiteX20" fmla="*/ 330994 w 621506"/>
                <a:gd name="connsiteY20" fmla="*/ 9525 h 1854994"/>
                <a:gd name="connsiteX21" fmla="*/ 378619 w 621506"/>
                <a:gd name="connsiteY21" fmla="*/ 0 h 1854994"/>
                <a:gd name="connsiteX22" fmla="*/ 402431 w 621506"/>
                <a:gd name="connsiteY22" fmla="*/ 0 h 1854994"/>
                <a:gd name="connsiteX23" fmla="*/ 414337 w 621506"/>
                <a:gd name="connsiteY23" fmla="*/ 0 h 1854994"/>
                <a:gd name="connsiteX24" fmla="*/ 421481 w 621506"/>
                <a:gd name="connsiteY24" fmla="*/ 7144 h 1854994"/>
                <a:gd name="connsiteX25" fmla="*/ 428625 w 621506"/>
                <a:gd name="connsiteY25" fmla="*/ 16669 h 1854994"/>
                <a:gd name="connsiteX26" fmla="*/ 428625 w 621506"/>
                <a:gd name="connsiteY26" fmla="*/ 33337 h 1854994"/>
                <a:gd name="connsiteX27" fmla="*/ 411956 w 621506"/>
                <a:gd name="connsiteY27" fmla="*/ 50006 h 1854994"/>
                <a:gd name="connsiteX28" fmla="*/ 385762 w 621506"/>
                <a:gd name="connsiteY28" fmla="*/ 69056 h 1854994"/>
                <a:gd name="connsiteX29" fmla="*/ 361950 w 621506"/>
                <a:gd name="connsiteY29" fmla="*/ 92869 h 1854994"/>
                <a:gd name="connsiteX30" fmla="*/ 338137 w 621506"/>
                <a:gd name="connsiteY30" fmla="*/ 116681 h 1854994"/>
                <a:gd name="connsiteX31" fmla="*/ 316706 w 621506"/>
                <a:gd name="connsiteY31" fmla="*/ 147637 h 1854994"/>
                <a:gd name="connsiteX32" fmla="*/ 302419 w 621506"/>
                <a:gd name="connsiteY32" fmla="*/ 178594 h 1854994"/>
                <a:gd name="connsiteX33" fmla="*/ 288131 w 621506"/>
                <a:gd name="connsiteY33" fmla="*/ 216694 h 1854994"/>
                <a:gd name="connsiteX34" fmla="*/ 283369 w 621506"/>
                <a:gd name="connsiteY34" fmla="*/ 261937 h 1854994"/>
                <a:gd name="connsiteX35" fmla="*/ 285750 w 621506"/>
                <a:gd name="connsiteY35" fmla="*/ 328612 h 1854994"/>
                <a:gd name="connsiteX36" fmla="*/ 292894 w 621506"/>
                <a:gd name="connsiteY36" fmla="*/ 395287 h 1854994"/>
                <a:gd name="connsiteX37" fmla="*/ 309562 w 621506"/>
                <a:gd name="connsiteY37" fmla="*/ 502444 h 1854994"/>
                <a:gd name="connsiteX38" fmla="*/ 321469 w 621506"/>
                <a:gd name="connsiteY38" fmla="*/ 566737 h 1854994"/>
                <a:gd name="connsiteX39" fmla="*/ 364331 w 621506"/>
                <a:gd name="connsiteY39" fmla="*/ 747712 h 1854994"/>
                <a:gd name="connsiteX40" fmla="*/ 411956 w 621506"/>
                <a:gd name="connsiteY40" fmla="*/ 926306 h 1854994"/>
                <a:gd name="connsiteX41" fmla="*/ 471487 w 621506"/>
                <a:gd name="connsiteY41" fmla="*/ 1119187 h 1854994"/>
                <a:gd name="connsiteX42" fmla="*/ 531019 w 621506"/>
                <a:gd name="connsiteY42" fmla="*/ 1293019 h 1854994"/>
                <a:gd name="connsiteX43" fmla="*/ 550069 w 621506"/>
                <a:gd name="connsiteY43" fmla="*/ 1316831 h 1854994"/>
                <a:gd name="connsiteX44" fmla="*/ 573881 w 621506"/>
                <a:gd name="connsiteY44" fmla="*/ 1350169 h 1854994"/>
                <a:gd name="connsiteX45" fmla="*/ 595312 w 621506"/>
                <a:gd name="connsiteY45" fmla="*/ 1388269 h 1854994"/>
                <a:gd name="connsiteX46" fmla="*/ 614362 w 621506"/>
                <a:gd name="connsiteY46" fmla="*/ 1431131 h 1854994"/>
                <a:gd name="connsiteX47" fmla="*/ 621506 w 621506"/>
                <a:gd name="connsiteY47" fmla="*/ 1459706 h 1854994"/>
                <a:gd name="connsiteX48" fmla="*/ 616744 w 621506"/>
                <a:gd name="connsiteY48" fmla="*/ 1481137 h 1854994"/>
                <a:gd name="connsiteX49" fmla="*/ 561975 w 621506"/>
                <a:gd name="connsiteY49" fmla="*/ 1597819 h 1854994"/>
                <a:gd name="connsiteX50" fmla="*/ 495300 w 621506"/>
                <a:gd name="connsiteY50" fmla="*/ 1738312 h 1854994"/>
                <a:gd name="connsiteX51" fmla="*/ 471487 w 621506"/>
                <a:gd name="connsiteY51" fmla="*/ 1788319 h 1854994"/>
                <a:gd name="connsiteX52" fmla="*/ 450056 w 621506"/>
                <a:gd name="connsiteY52" fmla="*/ 1831181 h 1854994"/>
                <a:gd name="connsiteX53" fmla="*/ 438150 w 621506"/>
                <a:gd name="connsiteY53" fmla="*/ 1843087 h 1854994"/>
                <a:gd name="connsiteX54" fmla="*/ 428625 w 621506"/>
                <a:gd name="connsiteY54" fmla="*/ 1850231 h 1854994"/>
                <a:gd name="connsiteX55" fmla="*/ 407194 w 621506"/>
                <a:gd name="connsiteY55" fmla="*/ 1854994 h 1854994"/>
                <a:gd name="connsiteX56" fmla="*/ 392906 w 621506"/>
                <a:gd name="connsiteY56" fmla="*/ 1850231 h 1854994"/>
                <a:gd name="connsiteX57" fmla="*/ 373856 w 621506"/>
                <a:gd name="connsiteY57" fmla="*/ 1843087 h 1854994"/>
                <a:gd name="connsiteX58" fmla="*/ 342900 w 621506"/>
                <a:gd name="connsiteY58" fmla="*/ 1821656 h 1854994"/>
                <a:gd name="connsiteX59" fmla="*/ 330994 w 621506"/>
                <a:gd name="connsiteY59" fmla="*/ 1812131 h 1854994"/>
                <a:gd name="connsiteX60" fmla="*/ 400050 w 621506"/>
                <a:gd name="connsiteY60" fmla="*/ 1423987 h 1854994"/>
                <a:gd name="connsiteX61" fmla="*/ 347662 w 621506"/>
                <a:gd name="connsiteY61" fmla="*/ 1257300 h 1854994"/>
                <a:gd name="connsiteX62" fmla="*/ 271462 w 621506"/>
                <a:gd name="connsiteY62" fmla="*/ 1026319 h 1854994"/>
                <a:gd name="connsiteX63" fmla="*/ 204787 w 621506"/>
                <a:gd name="connsiteY63" fmla="*/ 821531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1506" h="1854994">
                  <a:moveTo>
                    <a:pt x="204787" y="821531"/>
                  </a:moveTo>
                  <a:lnTo>
                    <a:pt x="154781" y="661987"/>
                  </a:lnTo>
                  <a:lnTo>
                    <a:pt x="107156" y="519112"/>
                  </a:lnTo>
                  <a:lnTo>
                    <a:pt x="100012" y="502444"/>
                  </a:lnTo>
                  <a:lnTo>
                    <a:pt x="80962" y="471487"/>
                  </a:lnTo>
                  <a:lnTo>
                    <a:pt x="61912" y="435769"/>
                  </a:lnTo>
                  <a:lnTo>
                    <a:pt x="40481" y="397669"/>
                  </a:lnTo>
                  <a:lnTo>
                    <a:pt x="21431" y="364331"/>
                  </a:lnTo>
                  <a:lnTo>
                    <a:pt x="7144" y="335756"/>
                  </a:lnTo>
                  <a:lnTo>
                    <a:pt x="0" y="314325"/>
                  </a:lnTo>
                  <a:lnTo>
                    <a:pt x="2381" y="295275"/>
                  </a:lnTo>
                  <a:lnTo>
                    <a:pt x="7144" y="273844"/>
                  </a:lnTo>
                  <a:lnTo>
                    <a:pt x="23812" y="242887"/>
                  </a:lnTo>
                  <a:lnTo>
                    <a:pt x="47625" y="216694"/>
                  </a:lnTo>
                  <a:lnTo>
                    <a:pt x="76200" y="185737"/>
                  </a:lnTo>
                  <a:lnTo>
                    <a:pt x="130969" y="133350"/>
                  </a:lnTo>
                  <a:lnTo>
                    <a:pt x="169069" y="104775"/>
                  </a:lnTo>
                  <a:lnTo>
                    <a:pt x="209550" y="73819"/>
                  </a:lnTo>
                  <a:lnTo>
                    <a:pt x="252412" y="45244"/>
                  </a:lnTo>
                  <a:lnTo>
                    <a:pt x="288131" y="26194"/>
                  </a:lnTo>
                  <a:lnTo>
                    <a:pt x="330994" y="9525"/>
                  </a:lnTo>
                  <a:lnTo>
                    <a:pt x="378619" y="0"/>
                  </a:lnTo>
                  <a:lnTo>
                    <a:pt x="402431" y="0"/>
                  </a:lnTo>
                  <a:lnTo>
                    <a:pt x="414337" y="0"/>
                  </a:lnTo>
                  <a:lnTo>
                    <a:pt x="421481" y="7144"/>
                  </a:lnTo>
                  <a:lnTo>
                    <a:pt x="428625" y="16669"/>
                  </a:lnTo>
                  <a:lnTo>
                    <a:pt x="428625" y="33337"/>
                  </a:lnTo>
                  <a:lnTo>
                    <a:pt x="411956" y="50006"/>
                  </a:lnTo>
                  <a:lnTo>
                    <a:pt x="385762" y="69056"/>
                  </a:lnTo>
                  <a:lnTo>
                    <a:pt x="361950" y="92869"/>
                  </a:lnTo>
                  <a:lnTo>
                    <a:pt x="338137" y="116681"/>
                  </a:lnTo>
                  <a:lnTo>
                    <a:pt x="316706" y="147637"/>
                  </a:lnTo>
                  <a:lnTo>
                    <a:pt x="302419" y="178594"/>
                  </a:lnTo>
                  <a:lnTo>
                    <a:pt x="288131" y="216694"/>
                  </a:lnTo>
                  <a:lnTo>
                    <a:pt x="283369" y="261937"/>
                  </a:lnTo>
                  <a:cubicBezTo>
                    <a:pt x="284163" y="284162"/>
                    <a:pt x="284956" y="306387"/>
                    <a:pt x="285750" y="328612"/>
                  </a:cubicBezTo>
                  <a:lnTo>
                    <a:pt x="292894" y="395287"/>
                  </a:lnTo>
                  <a:lnTo>
                    <a:pt x="309562" y="502444"/>
                  </a:lnTo>
                  <a:lnTo>
                    <a:pt x="321469" y="566737"/>
                  </a:lnTo>
                  <a:lnTo>
                    <a:pt x="364331" y="747712"/>
                  </a:lnTo>
                  <a:lnTo>
                    <a:pt x="411956" y="926306"/>
                  </a:lnTo>
                  <a:lnTo>
                    <a:pt x="471487" y="1119187"/>
                  </a:lnTo>
                  <a:lnTo>
                    <a:pt x="531019" y="1293019"/>
                  </a:lnTo>
                  <a:lnTo>
                    <a:pt x="550069" y="1316831"/>
                  </a:lnTo>
                  <a:lnTo>
                    <a:pt x="573881" y="1350169"/>
                  </a:lnTo>
                  <a:lnTo>
                    <a:pt x="595312" y="1388269"/>
                  </a:lnTo>
                  <a:lnTo>
                    <a:pt x="614362" y="1431131"/>
                  </a:lnTo>
                  <a:lnTo>
                    <a:pt x="621506" y="1459706"/>
                  </a:lnTo>
                  <a:lnTo>
                    <a:pt x="616744" y="1481137"/>
                  </a:lnTo>
                  <a:lnTo>
                    <a:pt x="561975" y="1597819"/>
                  </a:lnTo>
                  <a:lnTo>
                    <a:pt x="495300" y="1738312"/>
                  </a:lnTo>
                  <a:lnTo>
                    <a:pt x="471487" y="1788319"/>
                  </a:lnTo>
                  <a:lnTo>
                    <a:pt x="450056" y="1831181"/>
                  </a:lnTo>
                  <a:lnTo>
                    <a:pt x="438150" y="1843087"/>
                  </a:lnTo>
                  <a:lnTo>
                    <a:pt x="428625" y="1850231"/>
                  </a:lnTo>
                  <a:lnTo>
                    <a:pt x="407194" y="1854994"/>
                  </a:lnTo>
                  <a:lnTo>
                    <a:pt x="392906" y="1850231"/>
                  </a:lnTo>
                  <a:lnTo>
                    <a:pt x="373856" y="1843087"/>
                  </a:lnTo>
                  <a:lnTo>
                    <a:pt x="342900" y="1821656"/>
                  </a:lnTo>
                  <a:lnTo>
                    <a:pt x="330994" y="1812131"/>
                  </a:lnTo>
                  <a:lnTo>
                    <a:pt x="400050" y="1423987"/>
                  </a:lnTo>
                  <a:lnTo>
                    <a:pt x="347662" y="1257300"/>
                  </a:lnTo>
                  <a:lnTo>
                    <a:pt x="271462" y="1026319"/>
                  </a:lnTo>
                  <a:lnTo>
                    <a:pt x="204787" y="8215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9">
              <a:extLst>
                <a:ext uri="{FF2B5EF4-FFF2-40B4-BE49-F238E27FC236}">
                  <a16:creationId xmlns:a16="http://schemas.microsoft.com/office/drawing/2014/main" id="{0B073A4B-F400-4626-991C-13880707ED61}"/>
                </a:ext>
              </a:extLst>
            </p:cNvPr>
            <p:cNvSpPr/>
            <p:nvPr/>
          </p:nvSpPr>
          <p:spPr>
            <a:xfrm rot="16200000">
              <a:off x="4598990" y="3749676"/>
              <a:ext cx="3044825" cy="479425"/>
            </a:xfrm>
            <a:custGeom>
              <a:avLst/>
              <a:gdLst>
                <a:gd name="connsiteX0" fmla="*/ 1457889 w 3044566"/>
                <a:gd name="connsiteY0" fmla="*/ 229244 h 479094"/>
                <a:gd name="connsiteX1" fmla="*/ 1050917 w 3044566"/>
                <a:gd name="connsiteY1" fmla="*/ 236972 h 479094"/>
                <a:gd name="connsiteX2" fmla="*/ 674853 w 3044566"/>
                <a:gd name="connsiteY2" fmla="*/ 242123 h 479094"/>
                <a:gd name="connsiteX3" fmla="*/ 342578 w 3044566"/>
                <a:gd name="connsiteY3" fmla="*/ 249850 h 479094"/>
                <a:gd name="connsiteX4" fmla="*/ 0 w 3044566"/>
                <a:gd name="connsiteY4" fmla="*/ 252426 h 479094"/>
                <a:gd name="connsiteX5" fmla="*/ 23182 w 3044566"/>
                <a:gd name="connsiteY5" fmla="*/ 479094 h 479094"/>
                <a:gd name="connsiteX6" fmla="*/ 265305 w 3044566"/>
                <a:gd name="connsiteY6" fmla="*/ 473943 h 479094"/>
                <a:gd name="connsiteX7" fmla="*/ 649096 w 3044566"/>
                <a:gd name="connsiteY7" fmla="*/ 476519 h 479094"/>
                <a:gd name="connsiteX8" fmla="*/ 1058644 w 3044566"/>
                <a:gd name="connsiteY8" fmla="*/ 476519 h 479094"/>
                <a:gd name="connsiteX9" fmla="*/ 1437283 w 3044566"/>
                <a:gd name="connsiteY9" fmla="*/ 476519 h 479094"/>
                <a:gd name="connsiteX10" fmla="*/ 1813346 w 3044566"/>
                <a:gd name="connsiteY10" fmla="*/ 476519 h 479094"/>
                <a:gd name="connsiteX11" fmla="*/ 2173954 w 3044566"/>
                <a:gd name="connsiteY11" fmla="*/ 473943 h 479094"/>
                <a:gd name="connsiteX12" fmla="*/ 2815322 w 3044566"/>
                <a:gd name="connsiteY12" fmla="*/ 476519 h 479094"/>
                <a:gd name="connsiteX13" fmla="*/ 2928656 w 3044566"/>
                <a:gd name="connsiteY13" fmla="*/ 458488 h 479094"/>
                <a:gd name="connsiteX14" fmla="*/ 2956990 w 3044566"/>
                <a:gd name="connsiteY14" fmla="*/ 409548 h 479094"/>
                <a:gd name="connsiteX15" fmla="*/ 2972444 w 3044566"/>
                <a:gd name="connsiteY15" fmla="*/ 370912 h 479094"/>
                <a:gd name="connsiteX16" fmla="*/ 2993051 w 3044566"/>
                <a:gd name="connsiteY16" fmla="*/ 311669 h 479094"/>
                <a:gd name="connsiteX17" fmla="*/ 3008505 w 3044566"/>
                <a:gd name="connsiteY17" fmla="*/ 262729 h 479094"/>
                <a:gd name="connsiteX18" fmla="*/ 3026536 w 3044566"/>
                <a:gd name="connsiteY18" fmla="*/ 180305 h 479094"/>
                <a:gd name="connsiteX19" fmla="*/ 3036839 w 3044566"/>
                <a:gd name="connsiteY19" fmla="*/ 100456 h 479094"/>
                <a:gd name="connsiteX20" fmla="*/ 3044566 w 3044566"/>
                <a:gd name="connsiteY20" fmla="*/ 43788 h 479094"/>
                <a:gd name="connsiteX21" fmla="*/ 3039415 w 3044566"/>
                <a:gd name="connsiteY21" fmla="*/ 15455 h 479094"/>
                <a:gd name="connsiteX22" fmla="*/ 3031687 w 3044566"/>
                <a:gd name="connsiteY22" fmla="*/ 0 h 479094"/>
                <a:gd name="connsiteX23" fmla="*/ 3016233 w 3044566"/>
                <a:gd name="connsiteY23" fmla="*/ 0 h 479094"/>
                <a:gd name="connsiteX24" fmla="*/ 2993051 w 3044566"/>
                <a:gd name="connsiteY24" fmla="*/ 12879 h 479094"/>
                <a:gd name="connsiteX25" fmla="*/ 2977596 w 3044566"/>
                <a:gd name="connsiteY25" fmla="*/ 28334 h 479094"/>
                <a:gd name="connsiteX26" fmla="*/ 2959566 w 3044566"/>
                <a:gd name="connsiteY26" fmla="*/ 64395 h 479094"/>
                <a:gd name="connsiteX27" fmla="*/ 2933808 w 3044566"/>
                <a:gd name="connsiteY27" fmla="*/ 108183 h 479094"/>
                <a:gd name="connsiteX28" fmla="*/ 2908050 w 3044566"/>
                <a:gd name="connsiteY28" fmla="*/ 133941 h 479094"/>
                <a:gd name="connsiteX29" fmla="*/ 2871989 w 3044566"/>
                <a:gd name="connsiteY29" fmla="*/ 162274 h 479094"/>
                <a:gd name="connsiteX30" fmla="*/ 2835928 w 3044566"/>
                <a:gd name="connsiteY30" fmla="*/ 182880 h 479094"/>
                <a:gd name="connsiteX31" fmla="*/ 2779261 w 3044566"/>
                <a:gd name="connsiteY31" fmla="*/ 200911 h 479094"/>
                <a:gd name="connsiteX32" fmla="*/ 2722594 w 3044566"/>
                <a:gd name="connsiteY32" fmla="*/ 208638 h 479094"/>
                <a:gd name="connsiteX33" fmla="*/ 2508805 w 3044566"/>
                <a:gd name="connsiteY33" fmla="*/ 211214 h 479094"/>
                <a:gd name="connsiteX34" fmla="*/ 2161075 w 3044566"/>
                <a:gd name="connsiteY34" fmla="*/ 216365 h 479094"/>
                <a:gd name="connsiteX35" fmla="*/ 1509404 w 3044566"/>
                <a:gd name="connsiteY35" fmla="*/ 229244 h 479094"/>
                <a:gd name="connsiteX36" fmla="*/ 1457889 w 3044566"/>
                <a:gd name="connsiteY36" fmla="*/ 22924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4566" h="479094">
                  <a:moveTo>
                    <a:pt x="1457889" y="229244"/>
                  </a:moveTo>
                  <a:lnTo>
                    <a:pt x="1050917" y="236972"/>
                  </a:lnTo>
                  <a:lnTo>
                    <a:pt x="674853" y="242123"/>
                  </a:lnTo>
                  <a:lnTo>
                    <a:pt x="342578" y="249850"/>
                  </a:lnTo>
                  <a:lnTo>
                    <a:pt x="0" y="252426"/>
                  </a:lnTo>
                  <a:lnTo>
                    <a:pt x="23182" y="479094"/>
                  </a:lnTo>
                  <a:lnTo>
                    <a:pt x="265305" y="473943"/>
                  </a:lnTo>
                  <a:lnTo>
                    <a:pt x="649096" y="476519"/>
                  </a:lnTo>
                  <a:lnTo>
                    <a:pt x="1058644" y="476519"/>
                  </a:lnTo>
                  <a:lnTo>
                    <a:pt x="1437283" y="476519"/>
                  </a:lnTo>
                  <a:lnTo>
                    <a:pt x="1813346" y="476519"/>
                  </a:lnTo>
                  <a:lnTo>
                    <a:pt x="2173954" y="473943"/>
                  </a:lnTo>
                  <a:lnTo>
                    <a:pt x="2815322" y="476519"/>
                  </a:lnTo>
                  <a:lnTo>
                    <a:pt x="2928656" y="458488"/>
                  </a:lnTo>
                  <a:lnTo>
                    <a:pt x="2956990" y="409548"/>
                  </a:lnTo>
                  <a:lnTo>
                    <a:pt x="2972444" y="370912"/>
                  </a:lnTo>
                  <a:lnTo>
                    <a:pt x="2993051" y="311669"/>
                  </a:lnTo>
                  <a:lnTo>
                    <a:pt x="3008505" y="262729"/>
                  </a:lnTo>
                  <a:lnTo>
                    <a:pt x="3026536" y="180305"/>
                  </a:lnTo>
                  <a:lnTo>
                    <a:pt x="3036839" y="100456"/>
                  </a:lnTo>
                  <a:lnTo>
                    <a:pt x="3044566" y="43788"/>
                  </a:lnTo>
                  <a:lnTo>
                    <a:pt x="3039415" y="15455"/>
                  </a:lnTo>
                  <a:lnTo>
                    <a:pt x="3031687" y="0"/>
                  </a:lnTo>
                  <a:lnTo>
                    <a:pt x="3016233" y="0"/>
                  </a:lnTo>
                  <a:lnTo>
                    <a:pt x="2993051" y="12879"/>
                  </a:lnTo>
                  <a:lnTo>
                    <a:pt x="2977596" y="28334"/>
                  </a:lnTo>
                  <a:lnTo>
                    <a:pt x="2959566" y="64395"/>
                  </a:lnTo>
                  <a:lnTo>
                    <a:pt x="2933808" y="108183"/>
                  </a:lnTo>
                  <a:lnTo>
                    <a:pt x="2908050" y="133941"/>
                  </a:lnTo>
                  <a:lnTo>
                    <a:pt x="2871989" y="162274"/>
                  </a:lnTo>
                  <a:lnTo>
                    <a:pt x="2835928" y="182880"/>
                  </a:lnTo>
                  <a:lnTo>
                    <a:pt x="2779261" y="200911"/>
                  </a:lnTo>
                  <a:lnTo>
                    <a:pt x="2722594" y="208638"/>
                  </a:lnTo>
                  <a:lnTo>
                    <a:pt x="2508805" y="211214"/>
                  </a:lnTo>
                  <a:lnTo>
                    <a:pt x="2161075" y="216365"/>
                  </a:lnTo>
                  <a:lnTo>
                    <a:pt x="1509404" y="229244"/>
                  </a:lnTo>
                  <a:lnTo>
                    <a:pt x="1457889" y="2292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6">
              <a:extLst>
                <a:ext uri="{FF2B5EF4-FFF2-40B4-BE49-F238E27FC236}">
                  <a16:creationId xmlns:a16="http://schemas.microsoft.com/office/drawing/2014/main" id="{B0D76BB3-845E-4EA1-B978-DA3438ADB117}"/>
                </a:ext>
              </a:extLst>
            </p:cNvPr>
            <p:cNvSpPr/>
            <p:nvPr/>
          </p:nvSpPr>
          <p:spPr>
            <a:xfrm rot="16200000">
              <a:off x="3644110" y="2647157"/>
              <a:ext cx="2027237" cy="1898650"/>
            </a:xfrm>
            <a:custGeom>
              <a:avLst/>
              <a:gdLst>
                <a:gd name="connsiteX0" fmla="*/ 849265 w 2026711"/>
                <a:gd name="connsiteY0" fmla="*/ 718994 h 1898946"/>
                <a:gd name="connsiteX1" fmla="*/ 1004588 w 2026711"/>
                <a:gd name="connsiteY1" fmla="*/ 836739 h 1898946"/>
                <a:gd name="connsiteX2" fmla="*/ 1164921 w 2026711"/>
                <a:gd name="connsiteY2" fmla="*/ 946968 h 1898946"/>
                <a:gd name="connsiteX3" fmla="*/ 1340285 w 2026711"/>
                <a:gd name="connsiteY3" fmla="*/ 1067218 h 1898946"/>
                <a:gd name="connsiteX4" fmla="*/ 1558238 w 2026711"/>
                <a:gd name="connsiteY4" fmla="*/ 1210015 h 1898946"/>
                <a:gd name="connsiteX5" fmla="*/ 1738613 w 2026711"/>
                <a:gd name="connsiteY5" fmla="*/ 1327759 h 1898946"/>
                <a:gd name="connsiteX6" fmla="*/ 1939029 w 2026711"/>
                <a:gd name="connsiteY6" fmla="*/ 1453019 h 1898946"/>
                <a:gd name="connsiteX7" fmla="*/ 2026711 w 2026711"/>
                <a:gd name="connsiteY7" fmla="*/ 1515650 h 1898946"/>
                <a:gd name="connsiteX8" fmla="*/ 1936524 w 2026711"/>
                <a:gd name="connsiteY8" fmla="*/ 1898946 h 1898946"/>
                <a:gd name="connsiteX9" fmla="*/ 1886420 w 2026711"/>
                <a:gd name="connsiteY9" fmla="*/ 1866378 h 1898946"/>
                <a:gd name="connsiteX10" fmla="*/ 1873894 w 2026711"/>
                <a:gd name="connsiteY10" fmla="*/ 1833811 h 1898946"/>
                <a:gd name="connsiteX11" fmla="*/ 1851347 w 2026711"/>
                <a:gd name="connsiteY11" fmla="*/ 1793727 h 1898946"/>
                <a:gd name="connsiteX12" fmla="*/ 1828800 w 2026711"/>
                <a:gd name="connsiteY12" fmla="*/ 1763665 h 1898946"/>
                <a:gd name="connsiteX13" fmla="*/ 1808758 w 2026711"/>
                <a:gd name="connsiteY13" fmla="*/ 1736108 h 1898946"/>
                <a:gd name="connsiteX14" fmla="*/ 1788717 w 2026711"/>
                <a:gd name="connsiteY14" fmla="*/ 1716066 h 1898946"/>
                <a:gd name="connsiteX15" fmla="*/ 1748634 w 2026711"/>
                <a:gd name="connsiteY15" fmla="*/ 1675983 h 1898946"/>
                <a:gd name="connsiteX16" fmla="*/ 1701035 w 2026711"/>
                <a:gd name="connsiteY16" fmla="*/ 1638405 h 1898946"/>
                <a:gd name="connsiteX17" fmla="*/ 1628384 w 2026711"/>
                <a:gd name="connsiteY17" fmla="*/ 1585795 h 1898946"/>
                <a:gd name="connsiteX18" fmla="*/ 1523165 w 2026711"/>
                <a:gd name="connsiteY18" fmla="*/ 1510639 h 1898946"/>
                <a:gd name="connsiteX19" fmla="*/ 1335275 w 2026711"/>
                <a:gd name="connsiteY19" fmla="*/ 1365337 h 1898946"/>
                <a:gd name="connsiteX20" fmla="*/ 1097280 w 2026711"/>
                <a:gd name="connsiteY20" fmla="*/ 1159910 h 1898946"/>
                <a:gd name="connsiteX21" fmla="*/ 851770 w 2026711"/>
                <a:gd name="connsiteY21" fmla="*/ 944463 h 1898946"/>
                <a:gd name="connsiteX22" fmla="*/ 651354 w 2026711"/>
                <a:gd name="connsiteY22" fmla="*/ 766593 h 1898946"/>
                <a:gd name="connsiteX23" fmla="*/ 503546 w 2026711"/>
                <a:gd name="connsiteY23" fmla="*/ 626302 h 1898946"/>
                <a:gd name="connsiteX24" fmla="*/ 323172 w 2026711"/>
                <a:gd name="connsiteY24" fmla="*/ 443422 h 1898946"/>
                <a:gd name="connsiteX25" fmla="*/ 157828 w 2026711"/>
                <a:gd name="connsiteY25" fmla="*/ 258036 h 1898946"/>
                <a:gd name="connsiteX26" fmla="*/ 57620 w 2026711"/>
                <a:gd name="connsiteY26" fmla="*/ 127766 h 1898946"/>
                <a:gd name="connsiteX27" fmla="*/ 22547 w 2026711"/>
                <a:gd name="connsiteY27" fmla="*/ 70146 h 1898946"/>
                <a:gd name="connsiteX28" fmla="*/ 5011 w 2026711"/>
                <a:gd name="connsiteY28" fmla="*/ 40084 h 1898946"/>
                <a:gd name="connsiteX29" fmla="*/ 0 w 2026711"/>
                <a:gd name="connsiteY29" fmla="*/ 20042 h 1898946"/>
                <a:gd name="connsiteX30" fmla="*/ 2505 w 2026711"/>
                <a:gd name="connsiteY30" fmla="*/ 5011 h 1898946"/>
                <a:gd name="connsiteX31" fmla="*/ 12526 w 2026711"/>
                <a:gd name="connsiteY31" fmla="*/ 0 h 1898946"/>
                <a:gd name="connsiteX32" fmla="*/ 35073 w 2026711"/>
                <a:gd name="connsiteY32" fmla="*/ 2506 h 1898946"/>
                <a:gd name="connsiteX33" fmla="*/ 52609 w 2026711"/>
                <a:gd name="connsiteY33" fmla="*/ 10021 h 1898946"/>
                <a:gd name="connsiteX34" fmla="*/ 82672 w 2026711"/>
                <a:gd name="connsiteY34" fmla="*/ 32568 h 1898946"/>
                <a:gd name="connsiteX35" fmla="*/ 165344 w 2026711"/>
                <a:gd name="connsiteY35" fmla="*/ 117745 h 1898946"/>
                <a:gd name="connsiteX36" fmla="*/ 350729 w 2026711"/>
                <a:gd name="connsiteY36" fmla="*/ 290604 h 1898946"/>
                <a:gd name="connsiteX37" fmla="*/ 516072 w 2026711"/>
                <a:gd name="connsiteY37" fmla="*/ 440916 h 1898946"/>
                <a:gd name="connsiteX38" fmla="*/ 671395 w 2026711"/>
                <a:gd name="connsiteY38" fmla="*/ 576198 h 1898946"/>
                <a:gd name="connsiteX39" fmla="*/ 849265 w 2026711"/>
                <a:gd name="connsiteY39" fmla="*/ 718994 h 189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711" h="1898946">
                  <a:moveTo>
                    <a:pt x="849265" y="718994"/>
                  </a:moveTo>
                  <a:lnTo>
                    <a:pt x="1004588" y="836739"/>
                  </a:lnTo>
                  <a:lnTo>
                    <a:pt x="1164921" y="946968"/>
                  </a:lnTo>
                  <a:lnTo>
                    <a:pt x="1340285" y="1067218"/>
                  </a:lnTo>
                  <a:lnTo>
                    <a:pt x="1558238" y="1210015"/>
                  </a:lnTo>
                  <a:lnTo>
                    <a:pt x="1738613" y="1327759"/>
                  </a:lnTo>
                  <a:lnTo>
                    <a:pt x="1939029" y="1453019"/>
                  </a:lnTo>
                  <a:lnTo>
                    <a:pt x="2026711" y="1515650"/>
                  </a:lnTo>
                  <a:lnTo>
                    <a:pt x="1936524" y="1898946"/>
                  </a:lnTo>
                  <a:lnTo>
                    <a:pt x="1886420" y="1866378"/>
                  </a:lnTo>
                  <a:lnTo>
                    <a:pt x="1873894" y="1833811"/>
                  </a:lnTo>
                  <a:lnTo>
                    <a:pt x="1851347" y="1793727"/>
                  </a:lnTo>
                  <a:lnTo>
                    <a:pt x="1828800" y="1763665"/>
                  </a:lnTo>
                  <a:lnTo>
                    <a:pt x="1808758" y="1736108"/>
                  </a:lnTo>
                  <a:lnTo>
                    <a:pt x="1788717" y="1716066"/>
                  </a:lnTo>
                  <a:lnTo>
                    <a:pt x="1748634" y="1675983"/>
                  </a:lnTo>
                  <a:lnTo>
                    <a:pt x="1701035" y="1638405"/>
                  </a:lnTo>
                  <a:lnTo>
                    <a:pt x="1628384" y="1585795"/>
                  </a:lnTo>
                  <a:lnTo>
                    <a:pt x="1523165" y="1510639"/>
                  </a:lnTo>
                  <a:lnTo>
                    <a:pt x="1335275" y="1365337"/>
                  </a:lnTo>
                  <a:lnTo>
                    <a:pt x="1097280" y="1159910"/>
                  </a:lnTo>
                  <a:lnTo>
                    <a:pt x="851770" y="944463"/>
                  </a:lnTo>
                  <a:lnTo>
                    <a:pt x="651354" y="766593"/>
                  </a:lnTo>
                  <a:lnTo>
                    <a:pt x="503546" y="626302"/>
                  </a:lnTo>
                  <a:lnTo>
                    <a:pt x="323172" y="443422"/>
                  </a:lnTo>
                  <a:lnTo>
                    <a:pt x="157828" y="258036"/>
                  </a:lnTo>
                  <a:lnTo>
                    <a:pt x="57620" y="127766"/>
                  </a:lnTo>
                  <a:lnTo>
                    <a:pt x="22547" y="70146"/>
                  </a:lnTo>
                  <a:lnTo>
                    <a:pt x="5011" y="40084"/>
                  </a:lnTo>
                  <a:lnTo>
                    <a:pt x="0" y="20042"/>
                  </a:lnTo>
                  <a:lnTo>
                    <a:pt x="2505" y="5011"/>
                  </a:lnTo>
                  <a:lnTo>
                    <a:pt x="12526" y="0"/>
                  </a:lnTo>
                  <a:lnTo>
                    <a:pt x="35073" y="2506"/>
                  </a:lnTo>
                  <a:lnTo>
                    <a:pt x="52609" y="10021"/>
                  </a:lnTo>
                  <a:lnTo>
                    <a:pt x="82672" y="32568"/>
                  </a:lnTo>
                  <a:lnTo>
                    <a:pt x="165344" y="117745"/>
                  </a:lnTo>
                  <a:lnTo>
                    <a:pt x="350729" y="290604"/>
                  </a:lnTo>
                  <a:lnTo>
                    <a:pt x="516072" y="440916"/>
                  </a:lnTo>
                  <a:lnTo>
                    <a:pt x="671395" y="576198"/>
                  </a:lnTo>
                  <a:lnTo>
                    <a:pt x="849265" y="7189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7">
              <a:extLst>
                <a:ext uri="{FF2B5EF4-FFF2-40B4-BE49-F238E27FC236}">
                  <a16:creationId xmlns:a16="http://schemas.microsoft.com/office/drawing/2014/main" id="{EE600D9A-87E1-4873-9B4D-3FE51924C803}"/>
                </a:ext>
              </a:extLst>
            </p:cNvPr>
            <p:cNvSpPr/>
            <p:nvPr/>
          </p:nvSpPr>
          <p:spPr>
            <a:xfrm rot="16200000">
              <a:off x="3520284" y="4558507"/>
              <a:ext cx="2514600" cy="303213"/>
            </a:xfrm>
            <a:custGeom>
              <a:avLst/>
              <a:gdLst>
                <a:gd name="connsiteX0" fmla="*/ 1207509 w 2515226"/>
                <a:gd name="connsiteY0" fmla="*/ 80166 h 303129"/>
                <a:gd name="connsiteX1" fmla="*/ 1701034 w 2515226"/>
                <a:gd name="connsiteY1" fmla="*/ 80166 h 303129"/>
                <a:gd name="connsiteX2" fmla="*/ 2349883 w 2515226"/>
                <a:gd name="connsiteY2" fmla="*/ 77661 h 303129"/>
                <a:gd name="connsiteX3" fmla="*/ 2515226 w 2515226"/>
                <a:gd name="connsiteY3" fmla="*/ 212942 h 303129"/>
                <a:gd name="connsiteX4" fmla="*/ 2334851 w 2515226"/>
                <a:gd name="connsiteY4" fmla="*/ 300624 h 303129"/>
                <a:gd name="connsiteX5" fmla="*/ 2076815 w 2515226"/>
                <a:gd name="connsiteY5" fmla="*/ 303129 h 303129"/>
                <a:gd name="connsiteX6" fmla="*/ 1548217 w 2515226"/>
                <a:gd name="connsiteY6" fmla="*/ 303129 h 303129"/>
                <a:gd name="connsiteX7" fmla="*/ 919410 w 2515226"/>
                <a:gd name="connsiteY7" fmla="*/ 303129 h 303129"/>
                <a:gd name="connsiteX8" fmla="*/ 483504 w 2515226"/>
                <a:gd name="connsiteY8" fmla="*/ 303129 h 303129"/>
                <a:gd name="connsiteX9" fmla="*/ 303130 w 2515226"/>
                <a:gd name="connsiteY9" fmla="*/ 303129 h 303129"/>
                <a:gd name="connsiteX10" fmla="*/ 250520 w 2515226"/>
                <a:gd name="connsiteY10" fmla="*/ 300624 h 303129"/>
                <a:gd name="connsiteX11" fmla="*/ 185385 w 2515226"/>
                <a:gd name="connsiteY11" fmla="*/ 293109 h 303129"/>
                <a:gd name="connsiteX12" fmla="*/ 130270 w 2515226"/>
                <a:gd name="connsiteY12" fmla="*/ 280583 h 303129"/>
                <a:gd name="connsiteX13" fmla="*/ 75156 w 2515226"/>
                <a:gd name="connsiteY13" fmla="*/ 258036 h 303129"/>
                <a:gd name="connsiteX14" fmla="*/ 37578 w 2515226"/>
                <a:gd name="connsiteY14" fmla="*/ 237994 h 303129"/>
                <a:gd name="connsiteX15" fmla="*/ 12526 w 2515226"/>
                <a:gd name="connsiteY15" fmla="*/ 217952 h 303129"/>
                <a:gd name="connsiteX16" fmla="*/ 0 w 2515226"/>
                <a:gd name="connsiteY16" fmla="*/ 195406 h 303129"/>
                <a:gd name="connsiteX17" fmla="*/ 0 w 2515226"/>
                <a:gd name="connsiteY17" fmla="*/ 177869 h 303129"/>
                <a:gd name="connsiteX18" fmla="*/ 5010 w 2515226"/>
                <a:gd name="connsiteY18" fmla="*/ 152817 h 303129"/>
                <a:gd name="connsiteX19" fmla="*/ 20041 w 2515226"/>
                <a:gd name="connsiteY19" fmla="*/ 130270 h 303129"/>
                <a:gd name="connsiteX20" fmla="*/ 47599 w 2515226"/>
                <a:gd name="connsiteY20" fmla="*/ 102713 h 303129"/>
                <a:gd name="connsiteX21" fmla="*/ 70146 w 2515226"/>
                <a:gd name="connsiteY21" fmla="*/ 87682 h 303129"/>
                <a:gd name="connsiteX22" fmla="*/ 102713 w 2515226"/>
                <a:gd name="connsiteY22" fmla="*/ 72650 h 303129"/>
                <a:gd name="connsiteX23" fmla="*/ 285593 w 2515226"/>
                <a:gd name="connsiteY23" fmla="*/ 30062 h 303129"/>
                <a:gd name="connsiteX24" fmla="*/ 390812 w 2515226"/>
                <a:gd name="connsiteY24" fmla="*/ 10020 h 303129"/>
                <a:gd name="connsiteX25" fmla="*/ 460958 w 2515226"/>
                <a:gd name="connsiteY25" fmla="*/ 0 h 303129"/>
                <a:gd name="connsiteX26" fmla="*/ 516072 w 2515226"/>
                <a:gd name="connsiteY26" fmla="*/ 0 h 303129"/>
                <a:gd name="connsiteX27" fmla="*/ 541124 w 2515226"/>
                <a:gd name="connsiteY27" fmla="*/ 7515 h 303129"/>
                <a:gd name="connsiteX28" fmla="*/ 566176 w 2515226"/>
                <a:gd name="connsiteY28" fmla="*/ 17536 h 303129"/>
                <a:gd name="connsiteX29" fmla="*/ 696447 w 2515226"/>
                <a:gd name="connsiteY29" fmla="*/ 45093 h 303129"/>
                <a:gd name="connsiteX30" fmla="*/ 891853 w 2515226"/>
                <a:gd name="connsiteY30" fmla="*/ 70145 h 303129"/>
                <a:gd name="connsiteX31" fmla="*/ 1109806 w 2515226"/>
                <a:gd name="connsiteY31" fmla="*/ 82671 h 303129"/>
                <a:gd name="connsiteX32" fmla="*/ 1207509 w 2515226"/>
                <a:gd name="connsiteY32" fmla="*/ 80166 h 30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5226" h="303129">
                  <a:moveTo>
                    <a:pt x="1207509" y="80166"/>
                  </a:moveTo>
                  <a:lnTo>
                    <a:pt x="1701034" y="80166"/>
                  </a:lnTo>
                  <a:lnTo>
                    <a:pt x="2349883" y="77661"/>
                  </a:lnTo>
                  <a:lnTo>
                    <a:pt x="2515226" y="212942"/>
                  </a:lnTo>
                  <a:lnTo>
                    <a:pt x="2334851" y="300624"/>
                  </a:lnTo>
                  <a:lnTo>
                    <a:pt x="2076815" y="303129"/>
                  </a:lnTo>
                  <a:lnTo>
                    <a:pt x="1548217" y="303129"/>
                  </a:lnTo>
                  <a:lnTo>
                    <a:pt x="919410" y="303129"/>
                  </a:lnTo>
                  <a:lnTo>
                    <a:pt x="483504" y="303129"/>
                  </a:lnTo>
                  <a:lnTo>
                    <a:pt x="303130" y="303129"/>
                  </a:lnTo>
                  <a:lnTo>
                    <a:pt x="250520" y="300624"/>
                  </a:lnTo>
                  <a:lnTo>
                    <a:pt x="185385" y="293109"/>
                  </a:lnTo>
                  <a:lnTo>
                    <a:pt x="130270" y="280583"/>
                  </a:lnTo>
                  <a:lnTo>
                    <a:pt x="75156" y="258036"/>
                  </a:lnTo>
                  <a:lnTo>
                    <a:pt x="37578" y="237994"/>
                  </a:lnTo>
                  <a:lnTo>
                    <a:pt x="12526" y="217952"/>
                  </a:lnTo>
                  <a:lnTo>
                    <a:pt x="0" y="195406"/>
                  </a:lnTo>
                  <a:lnTo>
                    <a:pt x="0" y="177869"/>
                  </a:lnTo>
                  <a:lnTo>
                    <a:pt x="5010" y="152817"/>
                  </a:lnTo>
                  <a:lnTo>
                    <a:pt x="20041" y="130270"/>
                  </a:lnTo>
                  <a:lnTo>
                    <a:pt x="47599" y="102713"/>
                  </a:lnTo>
                  <a:lnTo>
                    <a:pt x="70146" y="87682"/>
                  </a:lnTo>
                  <a:lnTo>
                    <a:pt x="102713" y="72650"/>
                  </a:lnTo>
                  <a:lnTo>
                    <a:pt x="285593" y="30062"/>
                  </a:lnTo>
                  <a:lnTo>
                    <a:pt x="390812" y="10020"/>
                  </a:lnTo>
                  <a:lnTo>
                    <a:pt x="460958" y="0"/>
                  </a:lnTo>
                  <a:lnTo>
                    <a:pt x="516072" y="0"/>
                  </a:lnTo>
                  <a:lnTo>
                    <a:pt x="541124" y="7515"/>
                  </a:lnTo>
                  <a:lnTo>
                    <a:pt x="566176" y="17536"/>
                  </a:lnTo>
                  <a:lnTo>
                    <a:pt x="696447" y="45093"/>
                  </a:lnTo>
                  <a:lnTo>
                    <a:pt x="891853" y="70145"/>
                  </a:lnTo>
                  <a:lnTo>
                    <a:pt x="1109806" y="82671"/>
                  </a:lnTo>
                  <a:lnTo>
                    <a:pt x="1207509" y="8016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8">
              <a:extLst>
                <a:ext uri="{FF2B5EF4-FFF2-40B4-BE49-F238E27FC236}">
                  <a16:creationId xmlns:a16="http://schemas.microsoft.com/office/drawing/2014/main" id="{CF69FC6C-0E4F-4D3C-B02F-56131983F766}"/>
                </a:ext>
              </a:extLst>
            </p:cNvPr>
            <p:cNvSpPr/>
            <p:nvPr/>
          </p:nvSpPr>
          <p:spPr>
            <a:xfrm rot="16200000">
              <a:off x="4849021" y="3431382"/>
              <a:ext cx="776287" cy="857250"/>
            </a:xfrm>
            <a:custGeom>
              <a:avLst/>
              <a:gdLst>
                <a:gd name="connsiteX0" fmla="*/ 414337 w 776287"/>
                <a:gd name="connsiteY0" fmla="*/ 366713 h 857250"/>
                <a:gd name="connsiteX1" fmla="*/ 466725 w 776287"/>
                <a:gd name="connsiteY1" fmla="*/ 319088 h 857250"/>
                <a:gd name="connsiteX2" fmla="*/ 531018 w 776287"/>
                <a:gd name="connsiteY2" fmla="*/ 254794 h 857250"/>
                <a:gd name="connsiteX3" fmla="*/ 552450 w 776287"/>
                <a:gd name="connsiteY3" fmla="*/ 228600 h 857250"/>
                <a:gd name="connsiteX4" fmla="*/ 576262 w 776287"/>
                <a:gd name="connsiteY4" fmla="*/ 164306 h 857250"/>
                <a:gd name="connsiteX5" fmla="*/ 607218 w 776287"/>
                <a:gd name="connsiteY5" fmla="*/ 76200 h 857250"/>
                <a:gd name="connsiteX6" fmla="*/ 645318 w 776287"/>
                <a:gd name="connsiteY6" fmla="*/ 0 h 857250"/>
                <a:gd name="connsiteX7" fmla="*/ 776287 w 776287"/>
                <a:gd name="connsiteY7" fmla="*/ 0 h 857250"/>
                <a:gd name="connsiteX8" fmla="*/ 742950 w 776287"/>
                <a:gd name="connsiteY8" fmla="*/ 104775 h 857250"/>
                <a:gd name="connsiteX9" fmla="*/ 678656 w 776287"/>
                <a:gd name="connsiteY9" fmla="*/ 276225 h 857250"/>
                <a:gd name="connsiteX10" fmla="*/ 640556 w 776287"/>
                <a:gd name="connsiteY10" fmla="*/ 369094 h 857250"/>
                <a:gd name="connsiteX11" fmla="*/ 607218 w 776287"/>
                <a:gd name="connsiteY11" fmla="*/ 445294 h 857250"/>
                <a:gd name="connsiteX12" fmla="*/ 557212 w 776287"/>
                <a:gd name="connsiteY12" fmla="*/ 535781 h 857250"/>
                <a:gd name="connsiteX13" fmla="*/ 521493 w 776287"/>
                <a:gd name="connsiteY13" fmla="*/ 592931 h 857250"/>
                <a:gd name="connsiteX14" fmla="*/ 488156 w 776287"/>
                <a:gd name="connsiteY14" fmla="*/ 645319 h 857250"/>
                <a:gd name="connsiteX15" fmla="*/ 438150 w 776287"/>
                <a:gd name="connsiteY15" fmla="*/ 702469 h 857250"/>
                <a:gd name="connsiteX16" fmla="*/ 383381 w 776287"/>
                <a:gd name="connsiteY16" fmla="*/ 750094 h 857250"/>
                <a:gd name="connsiteX17" fmla="*/ 342900 w 776287"/>
                <a:gd name="connsiteY17" fmla="*/ 783431 h 857250"/>
                <a:gd name="connsiteX18" fmla="*/ 280987 w 776287"/>
                <a:gd name="connsiteY18" fmla="*/ 823913 h 857250"/>
                <a:gd name="connsiteX19" fmla="*/ 214312 w 776287"/>
                <a:gd name="connsiteY19" fmla="*/ 847725 h 857250"/>
                <a:gd name="connsiteX20" fmla="*/ 159543 w 776287"/>
                <a:gd name="connsiteY20" fmla="*/ 857250 h 857250"/>
                <a:gd name="connsiteX21" fmla="*/ 116681 w 776287"/>
                <a:gd name="connsiteY21" fmla="*/ 854869 h 857250"/>
                <a:gd name="connsiteX22" fmla="*/ 71437 w 776287"/>
                <a:gd name="connsiteY22" fmla="*/ 840581 h 857250"/>
                <a:gd name="connsiteX23" fmla="*/ 40481 w 776287"/>
                <a:gd name="connsiteY23" fmla="*/ 821531 h 857250"/>
                <a:gd name="connsiteX24" fmla="*/ 16668 w 776287"/>
                <a:gd name="connsiteY24" fmla="*/ 797719 h 857250"/>
                <a:gd name="connsiteX25" fmla="*/ 7143 w 776287"/>
                <a:gd name="connsiteY25" fmla="*/ 773906 h 857250"/>
                <a:gd name="connsiteX26" fmla="*/ 0 w 776287"/>
                <a:gd name="connsiteY26" fmla="*/ 750094 h 857250"/>
                <a:gd name="connsiteX27" fmla="*/ 0 w 776287"/>
                <a:gd name="connsiteY27" fmla="*/ 726281 h 857250"/>
                <a:gd name="connsiteX28" fmla="*/ 4762 w 776287"/>
                <a:gd name="connsiteY28" fmla="*/ 695325 h 857250"/>
                <a:gd name="connsiteX29" fmla="*/ 19050 w 776287"/>
                <a:gd name="connsiteY29" fmla="*/ 671513 h 857250"/>
                <a:gd name="connsiteX30" fmla="*/ 38100 w 776287"/>
                <a:gd name="connsiteY30" fmla="*/ 650081 h 857250"/>
                <a:gd name="connsiteX31" fmla="*/ 64293 w 776287"/>
                <a:gd name="connsiteY31" fmla="*/ 628650 h 857250"/>
                <a:gd name="connsiteX32" fmla="*/ 126206 w 776287"/>
                <a:gd name="connsiteY32" fmla="*/ 590550 h 857250"/>
                <a:gd name="connsiteX33" fmla="*/ 300037 w 776287"/>
                <a:gd name="connsiteY33" fmla="*/ 466725 h 857250"/>
                <a:gd name="connsiteX34" fmla="*/ 414337 w 776287"/>
                <a:gd name="connsiteY34" fmla="*/ 36671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6287" h="857250">
                  <a:moveTo>
                    <a:pt x="414337" y="366713"/>
                  </a:moveTo>
                  <a:lnTo>
                    <a:pt x="466725" y="319088"/>
                  </a:lnTo>
                  <a:lnTo>
                    <a:pt x="531018" y="254794"/>
                  </a:lnTo>
                  <a:lnTo>
                    <a:pt x="552450" y="228600"/>
                  </a:lnTo>
                  <a:lnTo>
                    <a:pt x="576262" y="164306"/>
                  </a:lnTo>
                  <a:lnTo>
                    <a:pt x="607218" y="76200"/>
                  </a:lnTo>
                  <a:lnTo>
                    <a:pt x="645318" y="0"/>
                  </a:lnTo>
                  <a:lnTo>
                    <a:pt x="776287" y="0"/>
                  </a:lnTo>
                  <a:lnTo>
                    <a:pt x="742950" y="104775"/>
                  </a:lnTo>
                  <a:lnTo>
                    <a:pt x="678656" y="276225"/>
                  </a:lnTo>
                  <a:lnTo>
                    <a:pt x="640556" y="369094"/>
                  </a:lnTo>
                  <a:lnTo>
                    <a:pt x="607218" y="445294"/>
                  </a:lnTo>
                  <a:lnTo>
                    <a:pt x="557212" y="535781"/>
                  </a:lnTo>
                  <a:lnTo>
                    <a:pt x="521493" y="592931"/>
                  </a:lnTo>
                  <a:lnTo>
                    <a:pt x="488156" y="645319"/>
                  </a:lnTo>
                  <a:lnTo>
                    <a:pt x="438150" y="702469"/>
                  </a:lnTo>
                  <a:lnTo>
                    <a:pt x="383381" y="750094"/>
                  </a:lnTo>
                  <a:lnTo>
                    <a:pt x="342900" y="783431"/>
                  </a:lnTo>
                  <a:lnTo>
                    <a:pt x="280987" y="823913"/>
                  </a:lnTo>
                  <a:lnTo>
                    <a:pt x="214312" y="847725"/>
                  </a:lnTo>
                  <a:lnTo>
                    <a:pt x="159543" y="857250"/>
                  </a:lnTo>
                  <a:lnTo>
                    <a:pt x="116681" y="854869"/>
                  </a:lnTo>
                  <a:lnTo>
                    <a:pt x="71437" y="840581"/>
                  </a:lnTo>
                  <a:lnTo>
                    <a:pt x="40481" y="821531"/>
                  </a:lnTo>
                  <a:lnTo>
                    <a:pt x="16668" y="797719"/>
                  </a:lnTo>
                  <a:lnTo>
                    <a:pt x="7143" y="773906"/>
                  </a:lnTo>
                  <a:lnTo>
                    <a:pt x="0" y="750094"/>
                  </a:lnTo>
                  <a:lnTo>
                    <a:pt x="0" y="726281"/>
                  </a:lnTo>
                  <a:lnTo>
                    <a:pt x="4762" y="695325"/>
                  </a:lnTo>
                  <a:lnTo>
                    <a:pt x="19050" y="671513"/>
                  </a:lnTo>
                  <a:lnTo>
                    <a:pt x="38100" y="650081"/>
                  </a:lnTo>
                  <a:lnTo>
                    <a:pt x="64293" y="628650"/>
                  </a:lnTo>
                  <a:lnTo>
                    <a:pt x="126206" y="590550"/>
                  </a:lnTo>
                  <a:lnTo>
                    <a:pt x="300037" y="466725"/>
                  </a:lnTo>
                  <a:lnTo>
                    <a:pt x="414337" y="3667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0">
              <a:extLst>
                <a:ext uri="{FF2B5EF4-FFF2-40B4-BE49-F238E27FC236}">
                  <a16:creationId xmlns:a16="http://schemas.microsoft.com/office/drawing/2014/main" id="{11644675-6A82-4647-AE30-C67273E405E1}"/>
                </a:ext>
              </a:extLst>
            </p:cNvPr>
            <p:cNvSpPr/>
            <p:nvPr/>
          </p:nvSpPr>
          <p:spPr>
            <a:xfrm rot="16200000">
              <a:off x="5600702" y="3057526"/>
              <a:ext cx="2987675" cy="1631950"/>
            </a:xfrm>
            <a:custGeom>
              <a:avLst/>
              <a:gdLst>
                <a:gd name="connsiteX0" fmla="*/ 2676230 w 2987898"/>
                <a:gd name="connsiteY0" fmla="*/ 561518 h 1633041"/>
                <a:gd name="connsiteX1" fmla="*/ 2663351 w 2987898"/>
                <a:gd name="connsiteY1" fmla="*/ 427578 h 1633041"/>
                <a:gd name="connsiteX2" fmla="*/ 2655624 w 2987898"/>
                <a:gd name="connsiteY2" fmla="*/ 296214 h 1633041"/>
                <a:gd name="connsiteX3" fmla="*/ 2647896 w 2987898"/>
                <a:gd name="connsiteY3" fmla="*/ 12878 h 1633041"/>
                <a:gd name="connsiteX4" fmla="*/ 2779261 w 2987898"/>
                <a:gd name="connsiteY4" fmla="*/ 0 h 1633041"/>
                <a:gd name="connsiteX5" fmla="*/ 2789564 w 2987898"/>
                <a:gd name="connsiteY5" fmla="*/ 110758 h 1633041"/>
                <a:gd name="connsiteX6" fmla="*/ 2810170 w 2987898"/>
                <a:gd name="connsiteY6" fmla="*/ 303941 h 1633041"/>
                <a:gd name="connsiteX7" fmla="*/ 2828200 w 2987898"/>
                <a:gd name="connsiteY7" fmla="*/ 489397 h 1633041"/>
                <a:gd name="connsiteX8" fmla="*/ 2848807 w 2987898"/>
                <a:gd name="connsiteY8" fmla="*/ 625913 h 1633041"/>
                <a:gd name="connsiteX9" fmla="*/ 2877140 w 2987898"/>
                <a:gd name="connsiteY9" fmla="*/ 785611 h 1633041"/>
                <a:gd name="connsiteX10" fmla="*/ 2915777 w 2987898"/>
                <a:gd name="connsiteY10" fmla="*/ 960764 h 1633041"/>
                <a:gd name="connsiteX11" fmla="*/ 2954413 w 2987898"/>
                <a:gd name="connsiteY11" fmla="*/ 1097280 h 1633041"/>
                <a:gd name="connsiteX12" fmla="*/ 2982747 w 2987898"/>
                <a:gd name="connsiteY12" fmla="*/ 1174553 h 1633041"/>
                <a:gd name="connsiteX13" fmla="*/ 2987898 w 2987898"/>
                <a:gd name="connsiteY13" fmla="*/ 1197735 h 1633041"/>
                <a:gd name="connsiteX14" fmla="*/ 2972444 w 2987898"/>
                <a:gd name="connsiteY14" fmla="*/ 1244099 h 1633041"/>
                <a:gd name="connsiteX15" fmla="*/ 2951838 w 2987898"/>
                <a:gd name="connsiteY15" fmla="*/ 1321372 h 1633041"/>
                <a:gd name="connsiteX16" fmla="*/ 2933807 w 2987898"/>
                <a:gd name="connsiteY16" fmla="*/ 1385766 h 1633041"/>
                <a:gd name="connsiteX17" fmla="*/ 2905474 w 2987898"/>
                <a:gd name="connsiteY17" fmla="*/ 1442433 h 1633041"/>
                <a:gd name="connsiteX18" fmla="*/ 2869413 w 2987898"/>
                <a:gd name="connsiteY18" fmla="*/ 1501676 h 1633041"/>
                <a:gd name="connsiteX19" fmla="*/ 2830776 w 2987898"/>
                <a:gd name="connsiteY19" fmla="*/ 1548040 h 1633041"/>
                <a:gd name="connsiteX20" fmla="*/ 2774109 w 2987898"/>
                <a:gd name="connsiteY20" fmla="*/ 1612435 h 1633041"/>
                <a:gd name="connsiteX21" fmla="*/ 2758654 w 2987898"/>
                <a:gd name="connsiteY21" fmla="*/ 1625313 h 1633041"/>
                <a:gd name="connsiteX22" fmla="*/ 2743200 w 2987898"/>
                <a:gd name="connsiteY22" fmla="*/ 1630465 h 1633041"/>
                <a:gd name="connsiteX23" fmla="*/ 2720018 w 2987898"/>
                <a:gd name="connsiteY23" fmla="*/ 1633041 h 1633041"/>
                <a:gd name="connsiteX24" fmla="*/ 2696836 w 2987898"/>
                <a:gd name="connsiteY24" fmla="*/ 1627889 h 1633041"/>
                <a:gd name="connsiteX25" fmla="*/ 2671078 w 2987898"/>
                <a:gd name="connsiteY25" fmla="*/ 1617586 h 1633041"/>
                <a:gd name="connsiteX26" fmla="*/ 2647896 w 2987898"/>
                <a:gd name="connsiteY26" fmla="*/ 1596980 h 1633041"/>
                <a:gd name="connsiteX27" fmla="*/ 2624714 w 2987898"/>
                <a:gd name="connsiteY27" fmla="*/ 1571222 h 1633041"/>
                <a:gd name="connsiteX28" fmla="*/ 2606684 w 2987898"/>
                <a:gd name="connsiteY28" fmla="*/ 1553192 h 1633041"/>
                <a:gd name="connsiteX29" fmla="*/ 2501077 w 2987898"/>
                <a:gd name="connsiteY29" fmla="*/ 1537737 h 1633041"/>
                <a:gd name="connsiteX30" fmla="*/ 2261530 w 2987898"/>
                <a:gd name="connsiteY30" fmla="*/ 1514555 h 1633041"/>
                <a:gd name="connsiteX31" fmla="*/ 2011680 w 2987898"/>
                <a:gd name="connsiteY31" fmla="*/ 1496525 h 1633041"/>
                <a:gd name="connsiteX32" fmla="*/ 1754102 w 2987898"/>
                <a:gd name="connsiteY32" fmla="*/ 1481070 h 1633041"/>
                <a:gd name="connsiteX33" fmla="*/ 1370312 w 2987898"/>
                <a:gd name="connsiteY33" fmla="*/ 1465615 h 1633041"/>
                <a:gd name="connsiteX34" fmla="*/ 973643 w 2987898"/>
                <a:gd name="connsiteY34" fmla="*/ 1455312 h 1633041"/>
                <a:gd name="connsiteX35" fmla="*/ 661974 w 2987898"/>
                <a:gd name="connsiteY35" fmla="*/ 1450161 h 1633041"/>
                <a:gd name="connsiteX36" fmla="*/ 365760 w 2987898"/>
                <a:gd name="connsiteY36" fmla="*/ 1445009 h 1633041"/>
                <a:gd name="connsiteX37" fmla="*/ 7727 w 2987898"/>
                <a:gd name="connsiteY37" fmla="*/ 1439858 h 1633041"/>
                <a:gd name="connsiteX38" fmla="*/ 0 w 2987898"/>
                <a:gd name="connsiteY38" fmla="*/ 1241523 h 1633041"/>
                <a:gd name="connsiteX39" fmla="*/ 190607 w 2987898"/>
                <a:gd name="connsiteY39" fmla="*/ 1241523 h 1633041"/>
                <a:gd name="connsiteX40" fmla="*/ 491973 w 2987898"/>
                <a:gd name="connsiteY40" fmla="*/ 1238947 h 1633041"/>
                <a:gd name="connsiteX41" fmla="*/ 801066 w 2987898"/>
                <a:gd name="connsiteY41" fmla="*/ 1241523 h 1633041"/>
                <a:gd name="connsiteX42" fmla="*/ 1027734 w 2987898"/>
                <a:gd name="connsiteY42" fmla="*/ 1238947 h 1633041"/>
                <a:gd name="connsiteX43" fmla="*/ 1339403 w 2987898"/>
                <a:gd name="connsiteY43" fmla="*/ 1241523 h 1633041"/>
                <a:gd name="connsiteX44" fmla="*/ 1712890 w 2987898"/>
                <a:gd name="connsiteY44" fmla="*/ 1241523 h 1633041"/>
                <a:gd name="connsiteX45" fmla="*/ 2078650 w 2987898"/>
                <a:gd name="connsiteY45" fmla="*/ 1241523 h 1633041"/>
                <a:gd name="connsiteX46" fmla="*/ 2483047 w 2987898"/>
                <a:gd name="connsiteY46" fmla="*/ 1238947 h 1633041"/>
                <a:gd name="connsiteX47" fmla="*/ 2629866 w 2987898"/>
                <a:gd name="connsiteY47" fmla="*/ 1238947 h 1633041"/>
                <a:gd name="connsiteX48" fmla="*/ 2658199 w 2987898"/>
                <a:gd name="connsiteY48" fmla="*/ 1238947 h 1633041"/>
                <a:gd name="connsiteX49" fmla="*/ 2689109 w 2987898"/>
                <a:gd name="connsiteY49" fmla="*/ 1231220 h 1633041"/>
                <a:gd name="connsiteX50" fmla="*/ 2717442 w 2987898"/>
                <a:gd name="connsiteY50" fmla="*/ 1218341 h 1633041"/>
                <a:gd name="connsiteX51" fmla="*/ 2735473 w 2987898"/>
                <a:gd name="connsiteY51" fmla="*/ 1205462 h 1633041"/>
                <a:gd name="connsiteX52" fmla="*/ 2743200 w 2987898"/>
                <a:gd name="connsiteY52" fmla="*/ 1195159 h 1633041"/>
                <a:gd name="connsiteX53" fmla="*/ 2750927 w 2987898"/>
                <a:gd name="connsiteY53" fmla="*/ 1179704 h 1633041"/>
                <a:gd name="connsiteX54" fmla="*/ 2758654 w 2987898"/>
                <a:gd name="connsiteY54" fmla="*/ 1153947 h 1633041"/>
                <a:gd name="connsiteX55" fmla="*/ 2763806 w 2987898"/>
                <a:gd name="connsiteY55" fmla="*/ 1123037 h 1633041"/>
                <a:gd name="connsiteX56" fmla="*/ 2761230 w 2987898"/>
                <a:gd name="connsiteY56" fmla="*/ 1107583 h 1633041"/>
                <a:gd name="connsiteX57" fmla="*/ 2740624 w 2987898"/>
                <a:gd name="connsiteY57" fmla="*/ 996824 h 1633041"/>
                <a:gd name="connsiteX58" fmla="*/ 2704563 w 2987898"/>
                <a:gd name="connsiteY58" fmla="*/ 785611 h 1633041"/>
                <a:gd name="connsiteX59" fmla="*/ 2676230 w 2987898"/>
                <a:gd name="connsiteY59" fmla="*/ 561518 h 16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7898" h="1633041">
                  <a:moveTo>
                    <a:pt x="2676230" y="561518"/>
                  </a:moveTo>
                  <a:lnTo>
                    <a:pt x="2663351" y="427578"/>
                  </a:lnTo>
                  <a:lnTo>
                    <a:pt x="2655624" y="296214"/>
                  </a:lnTo>
                  <a:lnTo>
                    <a:pt x="2647896" y="12878"/>
                  </a:lnTo>
                  <a:lnTo>
                    <a:pt x="2779261" y="0"/>
                  </a:lnTo>
                  <a:lnTo>
                    <a:pt x="2789564" y="110758"/>
                  </a:lnTo>
                  <a:lnTo>
                    <a:pt x="2810170" y="303941"/>
                  </a:lnTo>
                  <a:lnTo>
                    <a:pt x="2828200" y="489397"/>
                  </a:lnTo>
                  <a:lnTo>
                    <a:pt x="2848807" y="625913"/>
                  </a:lnTo>
                  <a:lnTo>
                    <a:pt x="2877140" y="785611"/>
                  </a:lnTo>
                  <a:lnTo>
                    <a:pt x="2915777" y="960764"/>
                  </a:lnTo>
                  <a:lnTo>
                    <a:pt x="2954413" y="1097280"/>
                  </a:lnTo>
                  <a:lnTo>
                    <a:pt x="2982747" y="1174553"/>
                  </a:lnTo>
                  <a:lnTo>
                    <a:pt x="2987898" y="1197735"/>
                  </a:lnTo>
                  <a:lnTo>
                    <a:pt x="2972444" y="1244099"/>
                  </a:lnTo>
                  <a:lnTo>
                    <a:pt x="2951838" y="1321372"/>
                  </a:lnTo>
                  <a:lnTo>
                    <a:pt x="2933807" y="1385766"/>
                  </a:lnTo>
                  <a:lnTo>
                    <a:pt x="2905474" y="1442433"/>
                  </a:lnTo>
                  <a:lnTo>
                    <a:pt x="2869413" y="1501676"/>
                  </a:lnTo>
                  <a:lnTo>
                    <a:pt x="2830776" y="1548040"/>
                  </a:lnTo>
                  <a:lnTo>
                    <a:pt x="2774109" y="1612435"/>
                  </a:lnTo>
                  <a:lnTo>
                    <a:pt x="2758654" y="1625313"/>
                  </a:lnTo>
                  <a:lnTo>
                    <a:pt x="2743200" y="1630465"/>
                  </a:lnTo>
                  <a:lnTo>
                    <a:pt x="2720018" y="1633041"/>
                  </a:lnTo>
                  <a:lnTo>
                    <a:pt x="2696836" y="1627889"/>
                  </a:lnTo>
                  <a:lnTo>
                    <a:pt x="2671078" y="1617586"/>
                  </a:lnTo>
                  <a:lnTo>
                    <a:pt x="2647896" y="1596980"/>
                  </a:lnTo>
                  <a:lnTo>
                    <a:pt x="2624714" y="1571222"/>
                  </a:lnTo>
                  <a:lnTo>
                    <a:pt x="2606684" y="1553192"/>
                  </a:lnTo>
                  <a:lnTo>
                    <a:pt x="2501077" y="1537737"/>
                  </a:lnTo>
                  <a:lnTo>
                    <a:pt x="2261530" y="1514555"/>
                  </a:lnTo>
                  <a:lnTo>
                    <a:pt x="2011680" y="1496525"/>
                  </a:lnTo>
                  <a:lnTo>
                    <a:pt x="1754102" y="1481070"/>
                  </a:lnTo>
                  <a:lnTo>
                    <a:pt x="1370312" y="1465615"/>
                  </a:lnTo>
                  <a:lnTo>
                    <a:pt x="973643" y="1455312"/>
                  </a:lnTo>
                  <a:lnTo>
                    <a:pt x="661974" y="1450161"/>
                  </a:lnTo>
                  <a:lnTo>
                    <a:pt x="365760" y="1445009"/>
                  </a:lnTo>
                  <a:lnTo>
                    <a:pt x="7727" y="1439858"/>
                  </a:lnTo>
                  <a:lnTo>
                    <a:pt x="0" y="1241523"/>
                  </a:lnTo>
                  <a:lnTo>
                    <a:pt x="190607" y="1241523"/>
                  </a:lnTo>
                  <a:lnTo>
                    <a:pt x="491973" y="1238947"/>
                  </a:lnTo>
                  <a:lnTo>
                    <a:pt x="801066" y="1241523"/>
                  </a:lnTo>
                  <a:lnTo>
                    <a:pt x="1027734" y="1238947"/>
                  </a:lnTo>
                  <a:lnTo>
                    <a:pt x="1339403" y="1241523"/>
                  </a:lnTo>
                  <a:lnTo>
                    <a:pt x="1712890" y="1241523"/>
                  </a:lnTo>
                  <a:lnTo>
                    <a:pt x="2078650" y="1241523"/>
                  </a:lnTo>
                  <a:lnTo>
                    <a:pt x="2483047" y="1238947"/>
                  </a:lnTo>
                  <a:lnTo>
                    <a:pt x="2629866" y="1238947"/>
                  </a:lnTo>
                  <a:lnTo>
                    <a:pt x="2658199" y="1238947"/>
                  </a:lnTo>
                  <a:lnTo>
                    <a:pt x="2689109" y="1231220"/>
                  </a:lnTo>
                  <a:lnTo>
                    <a:pt x="2717442" y="1218341"/>
                  </a:lnTo>
                  <a:lnTo>
                    <a:pt x="2735473" y="1205462"/>
                  </a:lnTo>
                  <a:lnTo>
                    <a:pt x="2743200" y="1195159"/>
                  </a:lnTo>
                  <a:lnTo>
                    <a:pt x="2750927" y="1179704"/>
                  </a:lnTo>
                  <a:lnTo>
                    <a:pt x="2758654" y="1153947"/>
                  </a:lnTo>
                  <a:lnTo>
                    <a:pt x="2763806" y="1123037"/>
                  </a:lnTo>
                  <a:lnTo>
                    <a:pt x="2761230" y="1107583"/>
                  </a:lnTo>
                  <a:lnTo>
                    <a:pt x="2740624" y="996824"/>
                  </a:lnTo>
                  <a:lnTo>
                    <a:pt x="2704563" y="785611"/>
                  </a:lnTo>
                  <a:lnTo>
                    <a:pt x="2676230" y="5615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1">
              <a:extLst>
                <a:ext uri="{FF2B5EF4-FFF2-40B4-BE49-F238E27FC236}">
                  <a16:creationId xmlns:a16="http://schemas.microsoft.com/office/drawing/2014/main" id="{FAB8B7E8-E485-45D2-BF78-E2F209C60B6C}"/>
                </a:ext>
              </a:extLst>
            </p:cNvPr>
            <p:cNvSpPr/>
            <p:nvPr/>
          </p:nvSpPr>
          <p:spPr>
            <a:xfrm rot="16200000">
              <a:off x="6810377" y="2817814"/>
              <a:ext cx="269875" cy="1317625"/>
            </a:xfrm>
            <a:custGeom>
              <a:avLst/>
              <a:gdLst>
                <a:gd name="connsiteX0" fmla="*/ 51516 w 270456"/>
                <a:gd name="connsiteY0" fmla="*/ 718641 h 1318797"/>
                <a:gd name="connsiteX1" fmla="*/ 2576 w 270456"/>
                <a:gd name="connsiteY1" fmla="*/ 285911 h 1318797"/>
                <a:gd name="connsiteX2" fmla="*/ 0 w 270456"/>
                <a:gd name="connsiteY2" fmla="*/ 221517 h 1318797"/>
                <a:gd name="connsiteX3" fmla="*/ 5152 w 270456"/>
                <a:gd name="connsiteY3" fmla="*/ 0 h 1318797"/>
                <a:gd name="connsiteX4" fmla="*/ 162274 w 270456"/>
                <a:gd name="connsiteY4" fmla="*/ 5151 h 1318797"/>
                <a:gd name="connsiteX5" fmla="*/ 151971 w 270456"/>
                <a:gd name="connsiteY5" fmla="*/ 162274 h 1318797"/>
                <a:gd name="connsiteX6" fmla="*/ 139092 w 270456"/>
                <a:gd name="connsiteY6" fmla="*/ 311669 h 1318797"/>
                <a:gd name="connsiteX7" fmla="*/ 144244 w 270456"/>
                <a:gd name="connsiteY7" fmla="*/ 352881 h 1318797"/>
                <a:gd name="connsiteX8" fmla="*/ 180304 w 270456"/>
                <a:gd name="connsiteY8" fmla="*/ 584701 h 1318797"/>
                <a:gd name="connsiteX9" fmla="*/ 216365 w 270456"/>
                <a:gd name="connsiteY9" fmla="*/ 806217 h 1318797"/>
                <a:gd name="connsiteX10" fmla="*/ 249850 w 270456"/>
                <a:gd name="connsiteY10" fmla="*/ 1009704 h 1318797"/>
                <a:gd name="connsiteX11" fmla="*/ 267881 w 270456"/>
                <a:gd name="connsiteY11" fmla="*/ 1125613 h 1318797"/>
                <a:gd name="connsiteX12" fmla="*/ 270456 w 270456"/>
                <a:gd name="connsiteY12" fmla="*/ 1156523 h 1318797"/>
                <a:gd name="connsiteX13" fmla="*/ 267881 w 270456"/>
                <a:gd name="connsiteY13" fmla="*/ 1318797 h 1318797"/>
                <a:gd name="connsiteX14" fmla="*/ 110758 w 270456"/>
                <a:gd name="connsiteY14" fmla="*/ 1313645 h 1318797"/>
                <a:gd name="connsiteX15" fmla="*/ 113334 w 270456"/>
                <a:gd name="connsiteY15" fmla="*/ 1159099 h 1318797"/>
                <a:gd name="connsiteX16" fmla="*/ 113334 w 270456"/>
                <a:gd name="connsiteY16" fmla="*/ 1133341 h 1318797"/>
                <a:gd name="connsiteX17" fmla="*/ 100455 w 270456"/>
                <a:gd name="connsiteY17" fmla="*/ 1056068 h 1318797"/>
                <a:gd name="connsiteX18" fmla="*/ 51516 w 270456"/>
                <a:gd name="connsiteY18" fmla="*/ 718641 h 131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456" h="1318797">
                  <a:moveTo>
                    <a:pt x="51516" y="718641"/>
                  </a:moveTo>
                  <a:lnTo>
                    <a:pt x="2576" y="285911"/>
                  </a:lnTo>
                  <a:lnTo>
                    <a:pt x="0" y="221517"/>
                  </a:lnTo>
                  <a:lnTo>
                    <a:pt x="5152" y="0"/>
                  </a:lnTo>
                  <a:lnTo>
                    <a:pt x="162274" y="5151"/>
                  </a:lnTo>
                  <a:lnTo>
                    <a:pt x="151971" y="162274"/>
                  </a:lnTo>
                  <a:lnTo>
                    <a:pt x="139092" y="311669"/>
                  </a:lnTo>
                  <a:lnTo>
                    <a:pt x="144244" y="352881"/>
                  </a:lnTo>
                  <a:lnTo>
                    <a:pt x="180304" y="584701"/>
                  </a:lnTo>
                  <a:lnTo>
                    <a:pt x="216365" y="806217"/>
                  </a:lnTo>
                  <a:lnTo>
                    <a:pt x="249850" y="1009704"/>
                  </a:lnTo>
                  <a:lnTo>
                    <a:pt x="267881" y="1125613"/>
                  </a:lnTo>
                  <a:lnTo>
                    <a:pt x="270456" y="1156523"/>
                  </a:lnTo>
                  <a:cubicBezTo>
                    <a:pt x="269598" y="1210614"/>
                    <a:pt x="268739" y="1264706"/>
                    <a:pt x="267881" y="1318797"/>
                  </a:cubicBezTo>
                  <a:lnTo>
                    <a:pt x="110758" y="1313645"/>
                  </a:lnTo>
                  <a:cubicBezTo>
                    <a:pt x="111617" y="1262130"/>
                    <a:pt x="112475" y="1210614"/>
                    <a:pt x="113334" y="1159099"/>
                  </a:cubicBezTo>
                  <a:lnTo>
                    <a:pt x="113334" y="1133341"/>
                  </a:lnTo>
                  <a:lnTo>
                    <a:pt x="100455" y="1056068"/>
                  </a:lnTo>
                  <a:lnTo>
                    <a:pt x="51516" y="71864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2">
              <a:extLst>
                <a:ext uri="{FF2B5EF4-FFF2-40B4-BE49-F238E27FC236}">
                  <a16:creationId xmlns:a16="http://schemas.microsoft.com/office/drawing/2014/main" id="{F74B9D39-E235-45C4-8728-85E71D84D8DF}"/>
                </a:ext>
              </a:extLst>
            </p:cNvPr>
            <p:cNvSpPr/>
            <p:nvPr/>
          </p:nvSpPr>
          <p:spPr>
            <a:xfrm rot="16200000">
              <a:off x="6800852" y="3702051"/>
              <a:ext cx="265112" cy="1290637"/>
            </a:xfrm>
            <a:custGeom>
              <a:avLst/>
              <a:gdLst>
                <a:gd name="connsiteX0" fmla="*/ 190607 w 265305"/>
                <a:gd name="connsiteY0" fmla="*/ 543488 h 1290463"/>
                <a:gd name="connsiteX1" fmla="*/ 154547 w 265305"/>
                <a:gd name="connsiteY1" fmla="*/ 231819 h 1290463"/>
                <a:gd name="connsiteX2" fmla="*/ 159698 w 265305"/>
                <a:gd name="connsiteY2" fmla="*/ 0 h 1290463"/>
                <a:gd name="connsiteX3" fmla="*/ 2576 w 265305"/>
                <a:gd name="connsiteY3" fmla="*/ 0 h 1290463"/>
                <a:gd name="connsiteX4" fmla="*/ 0 w 265305"/>
                <a:gd name="connsiteY4" fmla="*/ 157122 h 1290463"/>
                <a:gd name="connsiteX5" fmla="*/ 0 w 265305"/>
                <a:gd name="connsiteY5" fmla="*/ 213789 h 1290463"/>
                <a:gd name="connsiteX6" fmla="*/ 5152 w 265305"/>
                <a:gd name="connsiteY6" fmla="*/ 257577 h 1290463"/>
                <a:gd name="connsiteX7" fmla="*/ 28334 w 265305"/>
                <a:gd name="connsiteY7" fmla="*/ 404396 h 1290463"/>
                <a:gd name="connsiteX8" fmla="*/ 54091 w 265305"/>
                <a:gd name="connsiteY8" fmla="*/ 584701 h 1290463"/>
                <a:gd name="connsiteX9" fmla="*/ 72122 w 265305"/>
                <a:gd name="connsiteY9" fmla="*/ 731520 h 1290463"/>
                <a:gd name="connsiteX10" fmla="*/ 95304 w 265305"/>
                <a:gd name="connsiteY10" fmla="*/ 950461 h 1290463"/>
                <a:gd name="connsiteX11" fmla="*/ 108183 w 265305"/>
                <a:gd name="connsiteY11" fmla="*/ 1097280 h 1290463"/>
                <a:gd name="connsiteX12" fmla="*/ 110758 w 265305"/>
                <a:gd name="connsiteY12" fmla="*/ 1171977 h 1290463"/>
                <a:gd name="connsiteX13" fmla="*/ 108183 w 265305"/>
                <a:gd name="connsiteY13" fmla="*/ 1287887 h 1290463"/>
                <a:gd name="connsiteX14" fmla="*/ 265305 w 265305"/>
                <a:gd name="connsiteY14" fmla="*/ 1290463 h 1290463"/>
                <a:gd name="connsiteX15" fmla="*/ 265305 w 265305"/>
                <a:gd name="connsiteY15" fmla="*/ 1125613 h 1290463"/>
                <a:gd name="connsiteX16" fmla="*/ 265305 w 265305"/>
                <a:gd name="connsiteY16" fmla="*/ 1110159 h 1290463"/>
                <a:gd name="connsiteX17" fmla="*/ 257578 w 265305"/>
                <a:gd name="connsiteY17" fmla="*/ 1058643 h 1290463"/>
                <a:gd name="connsiteX18" fmla="*/ 231820 w 265305"/>
                <a:gd name="connsiteY18" fmla="*/ 873187 h 1290463"/>
                <a:gd name="connsiteX19" fmla="*/ 190607 w 265305"/>
                <a:gd name="connsiteY19" fmla="*/ 543488 h 12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305" h="1290463">
                  <a:moveTo>
                    <a:pt x="190607" y="543488"/>
                  </a:moveTo>
                  <a:lnTo>
                    <a:pt x="154547" y="231819"/>
                  </a:lnTo>
                  <a:lnTo>
                    <a:pt x="159698" y="0"/>
                  </a:lnTo>
                  <a:lnTo>
                    <a:pt x="2576" y="0"/>
                  </a:lnTo>
                  <a:cubicBezTo>
                    <a:pt x="1717" y="52374"/>
                    <a:pt x="859" y="104748"/>
                    <a:pt x="0" y="157122"/>
                  </a:cubicBezTo>
                  <a:lnTo>
                    <a:pt x="0" y="213789"/>
                  </a:lnTo>
                  <a:lnTo>
                    <a:pt x="5152" y="257577"/>
                  </a:lnTo>
                  <a:lnTo>
                    <a:pt x="28334" y="404396"/>
                  </a:lnTo>
                  <a:lnTo>
                    <a:pt x="54091" y="584701"/>
                  </a:lnTo>
                  <a:lnTo>
                    <a:pt x="72122" y="731520"/>
                  </a:lnTo>
                  <a:lnTo>
                    <a:pt x="95304" y="950461"/>
                  </a:lnTo>
                  <a:lnTo>
                    <a:pt x="108183" y="1097280"/>
                  </a:lnTo>
                  <a:cubicBezTo>
                    <a:pt x="109041" y="1122179"/>
                    <a:pt x="109900" y="1147078"/>
                    <a:pt x="110758" y="1171977"/>
                  </a:cubicBezTo>
                  <a:cubicBezTo>
                    <a:pt x="109900" y="1210614"/>
                    <a:pt x="109041" y="1249250"/>
                    <a:pt x="108183" y="1287887"/>
                  </a:cubicBezTo>
                  <a:lnTo>
                    <a:pt x="265305" y="1290463"/>
                  </a:lnTo>
                  <a:lnTo>
                    <a:pt x="265305" y="1125613"/>
                  </a:lnTo>
                  <a:lnTo>
                    <a:pt x="265305" y="1110159"/>
                  </a:lnTo>
                  <a:lnTo>
                    <a:pt x="257578" y="1058643"/>
                  </a:lnTo>
                  <a:lnTo>
                    <a:pt x="231820" y="873187"/>
                  </a:lnTo>
                  <a:lnTo>
                    <a:pt x="190607" y="5434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ABFEC8CB-2901-400D-A7AD-C20481A0D14C}"/>
                </a:ext>
              </a:extLst>
            </p:cNvPr>
            <p:cNvSpPr/>
            <p:nvPr/>
          </p:nvSpPr>
          <p:spPr>
            <a:xfrm>
              <a:off x="5359401" y="5218113"/>
              <a:ext cx="3178175" cy="487362"/>
            </a:xfrm>
            <a:custGeom>
              <a:avLst/>
              <a:gdLst>
                <a:gd name="connsiteX0" fmla="*/ 1550616 w 3178506"/>
                <a:gd name="connsiteY0" fmla="*/ 115910 h 486822"/>
                <a:gd name="connsiteX1" fmla="*/ 1823649 w 3178506"/>
                <a:gd name="connsiteY1" fmla="*/ 97880 h 486822"/>
                <a:gd name="connsiteX2" fmla="*/ 1939558 w 3178506"/>
                <a:gd name="connsiteY2" fmla="*/ 90153 h 486822"/>
                <a:gd name="connsiteX3" fmla="*/ 2122438 w 3178506"/>
                <a:gd name="connsiteY3" fmla="*/ 85001 h 486822"/>
                <a:gd name="connsiteX4" fmla="*/ 2189409 w 3178506"/>
                <a:gd name="connsiteY4" fmla="*/ 85001 h 486822"/>
                <a:gd name="connsiteX5" fmla="*/ 2351682 w 3178506"/>
                <a:gd name="connsiteY5" fmla="*/ 64395 h 486822"/>
                <a:gd name="connsiteX6" fmla="*/ 2418652 w 3178506"/>
                <a:gd name="connsiteY6" fmla="*/ 61819 h 486822"/>
                <a:gd name="connsiteX7" fmla="*/ 2501077 w 3178506"/>
                <a:gd name="connsiteY7" fmla="*/ 48940 h 486822"/>
                <a:gd name="connsiteX8" fmla="*/ 2578351 w 3178506"/>
                <a:gd name="connsiteY8" fmla="*/ 30910 h 486822"/>
                <a:gd name="connsiteX9" fmla="*/ 2637593 w 3178506"/>
                <a:gd name="connsiteY9" fmla="*/ 15455 h 486822"/>
                <a:gd name="connsiteX10" fmla="*/ 2686533 w 3178506"/>
                <a:gd name="connsiteY10" fmla="*/ 0 h 486822"/>
                <a:gd name="connsiteX11" fmla="*/ 2699412 w 3178506"/>
                <a:gd name="connsiteY11" fmla="*/ 0 h 486822"/>
                <a:gd name="connsiteX12" fmla="*/ 2763806 w 3178506"/>
                <a:gd name="connsiteY12" fmla="*/ 7728 h 486822"/>
                <a:gd name="connsiteX13" fmla="*/ 2879716 w 3178506"/>
                <a:gd name="connsiteY13" fmla="*/ 30910 h 486822"/>
                <a:gd name="connsiteX14" fmla="*/ 2975020 w 3178506"/>
                <a:gd name="connsiteY14" fmla="*/ 59243 h 486822"/>
                <a:gd name="connsiteX15" fmla="*/ 3096081 w 3178506"/>
                <a:gd name="connsiteY15" fmla="*/ 108183 h 486822"/>
                <a:gd name="connsiteX16" fmla="*/ 3134718 w 3178506"/>
                <a:gd name="connsiteY16" fmla="*/ 123638 h 486822"/>
                <a:gd name="connsiteX17" fmla="*/ 3145021 w 3178506"/>
                <a:gd name="connsiteY17" fmla="*/ 133941 h 486822"/>
                <a:gd name="connsiteX18" fmla="*/ 3155324 w 3178506"/>
                <a:gd name="connsiteY18" fmla="*/ 151971 h 486822"/>
                <a:gd name="connsiteX19" fmla="*/ 3168203 w 3178506"/>
                <a:gd name="connsiteY19" fmla="*/ 185456 h 486822"/>
                <a:gd name="connsiteX20" fmla="*/ 3178506 w 3178506"/>
                <a:gd name="connsiteY20" fmla="*/ 216366 h 486822"/>
                <a:gd name="connsiteX21" fmla="*/ 3178506 w 3178506"/>
                <a:gd name="connsiteY21" fmla="*/ 234396 h 486822"/>
                <a:gd name="connsiteX22" fmla="*/ 3173354 w 3178506"/>
                <a:gd name="connsiteY22" fmla="*/ 255002 h 486822"/>
                <a:gd name="connsiteX23" fmla="*/ 3157900 w 3178506"/>
                <a:gd name="connsiteY23" fmla="*/ 273033 h 486822"/>
                <a:gd name="connsiteX24" fmla="*/ 3124415 w 3178506"/>
                <a:gd name="connsiteY24" fmla="*/ 285911 h 486822"/>
                <a:gd name="connsiteX25" fmla="*/ 3096081 w 3178506"/>
                <a:gd name="connsiteY25" fmla="*/ 285911 h 486822"/>
                <a:gd name="connsiteX26" fmla="*/ 3026535 w 3178506"/>
                <a:gd name="connsiteY26" fmla="*/ 278184 h 486822"/>
                <a:gd name="connsiteX27" fmla="*/ 2879716 w 3178506"/>
                <a:gd name="connsiteY27" fmla="*/ 260154 h 486822"/>
                <a:gd name="connsiteX28" fmla="*/ 2727745 w 3178506"/>
                <a:gd name="connsiteY28" fmla="*/ 247275 h 486822"/>
                <a:gd name="connsiteX29" fmla="*/ 2557744 w 3178506"/>
                <a:gd name="connsiteY29" fmla="*/ 242123 h 486822"/>
                <a:gd name="connsiteX30" fmla="*/ 2343955 w 3178506"/>
                <a:gd name="connsiteY30" fmla="*/ 244699 h 486822"/>
                <a:gd name="connsiteX31" fmla="*/ 2150772 w 3178506"/>
                <a:gd name="connsiteY31" fmla="*/ 249851 h 486822"/>
                <a:gd name="connsiteX32" fmla="*/ 1918952 w 3178506"/>
                <a:gd name="connsiteY32" fmla="*/ 262729 h 486822"/>
                <a:gd name="connsiteX33" fmla="*/ 1679405 w 3178506"/>
                <a:gd name="connsiteY33" fmla="*/ 285911 h 486822"/>
                <a:gd name="connsiteX34" fmla="*/ 1437282 w 3178506"/>
                <a:gd name="connsiteY34" fmla="*/ 311669 h 486822"/>
                <a:gd name="connsiteX35" fmla="*/ 1171978 w 3178506"/>
                <a:gd name="connsiteY35" fmla="*/ 340003 h 486822"/>
                <a:gd name="connsiteX36" fmla="*/ 947885 w 3178506"/>
                <a:gd name="connsiteY36" fmla="*/ 378639 h 486822"/>
                <a:gd name="connsiteX37" fmla="*/ 692883 w 3178506"/>
                <a:gd name="connsiteY37" fmla="*/ 427579 h 486822"/>
                <a:gd name="connsiteX38" fmla="*/ 512579 w 3178506"/>
                <a:gd name="connsiteY38" fmla="*/ 471367 h 486822"/>
                <a:gd name="connsiteX39" fmla="*/ 466215 w 3178506"/>
                <a:gd name="connsiteY39" fmla="*/ 484246 h 486822"/>
                <a:gd name="connsiteX40" fmla="*/ 445609 w 3178506"/>
                <a:gd name="connsiteY40" fmla="*/ 486822 h 486822"/>
                <a:gd name="connsiteX41" fmla="*/ 388942 w 3178506"/>
                <a:gd name="connsiteY41" fmla="*/ 473943 h 486822"/>
                <a:gd name="connsiteX42" fmla="*/ 309093 w 3178506"/>
                <a:gd name="connsiteY42" fmla="*/ 443034 h 486822"/>
                <a:gd name="connsiteX43" fmla="*/ 239547 w 3178506"/>
                <a:gd name="connsiteY43" fmla="*/ 404397 h 486822"/>
                <a:gd name="connsiteX44" fmla="*/ 167425 w 3178506"/>
                <a:gd name="connsiteY44" fmla="*/ 355457 h 486822"/>
                <a:gd name="connsiteX45" fmla="*/ 123637 w 3178506"/>
                <a:gd name="connsiteY45" fmla="*/ 314245 h 486822"/>
                <a:gd name="connsiteX46" fmla="*/ 69546 w 3178506"/>
                <a:gd name="connsiteY46" fmla="*/ 262729 h 486822"/>
                <a:gd name="connsiteX47" fmla="*/ 25758 w 3178506"/>
                <a:gd name="connsiteY47" fmla="*/ 213790 h 486822"/>
                <a:gd name="connsiteX48" fmla="*/ 5152 w 3178506"/>
                <a:gd name="connsiteY48" fmla="*/ 180305 h 486822"/>
                <a:gd name="connsiteX49" fmla="*/ 0 w 3178506"/>
                <a:gd name="connsiteY49" fmla="*/ 159698 h 486822"/>
                <a:gd name="connsiteX50" fmla="*/ 2576 w 3178506"/>
                <a:gd name="connsiteY50" fmla="*/ 146820 h 486822"/>
                <a:gd name="connsiteX51" fmla="*/ 10303 w 3178506"/>
                <a:gd name="connsiteY51" fmla="*/ 139092 h 486822"/>
                <a:gd name="connsiteX52" fmla="*/ 33485 w 3178506"/>
                <a:gd name="connsiteY52" fmla="*/ 141668 h 486822"/>
                <a:gd name="connsiteX53" fmla="*/ 59243 w 3178506"/>
                <a:gd name="connsiteY53" fmla="*/ 154547 h 486822"/>
                <a:gd name="connsiteX54" fmla="*/ 90152 w 3178506"/>
                <a:gd name="connsiteY54" fmla="*/ 177729 h 486822"/>
                <a:gd name="connsiteX55" fmla="*/ 136516 w 3178506"/>
                <a:gd name="connsiteY55" fmla="*/ 203487 h 486822"/>
                <a:gd name="connsiteX56" fmla="*/ 180304 w 3178506"/>
                <a:gd name="connsiteY56" fmla="*/ 221517 h 486822"/>
                <a:gd name="connsiteX57" fmla="*/ 216365 w 3178506"/>
                <a:gd name="connsiteY57" fmla="*/ 231820 h 486822"/>
                <a:gd name="connsiteX58" fmla="*/ 278184 w 3178506"/>
                <a:gd name="connsiteY58" fmla="*/ 244699 h 486822"/>
                <a:gd name="connsiteX59" fmla="*/ 365760 w 3178506"/>
                <a:gd name="connsiteY59" fmla="*/ 247275 h 486822"/>
                <a:gd name="connsiteX60" fmla="*/ 455912 w 3178506"/>
                <a:gd name="connsiteY60" fmla="*/ 242123 h 486822"/>
                <a:gd name="connsiteX61" fmla="*/ 674853 w 3178506"/>
                <a:gd name="connsiteY61" fmla="*/ 213790 h 486822"/>
                <a:gd name="connsiteX62" fmla="*/ 793339 w 3178506"/>
                <a:gd name="connsiteY62" fmla="*/ 193184 h 486822"/>
                <a:gd name="connsiteX63" fmla="*/ 1061219 w 3178506"/>
                <a:gd name="connsiteY63" fmla="*/ 167426 h 486822"/>
                <a:gd name="connsiteX64" fmla="*/ 1305918 w 3178506"/>
                <a:gd name="connsiteY64" fmla="*/ 141668 h 486822"/>
                <a:gd name="connsiteX65" fmla="*/ 1550616 w 3178506"/>
                <a:gd name="connsiteY65" fmla="*/ 115910 h 48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8506" h="486822">
                  <a:moveTo>
                    <a:pt x="1550616" y="115910"/>
                  </a:moveTo>
                  <a:lnTo>
                    <a:pt x="1823649" y="97880"/>
                  </a:lnTo>
                  <a:lnTo>
                    <a:pt x="1939558" y="90153"/>
                  </a:lnTo>
                  <a:lnTo>
                    <a:pt x="2122438" y="85001"/>
                  </a:lnTo>
                  <a:lnTo>
                    <a:pt x="2189409" y="85001"/>
                  </a:lnTo>
                  <a:lnTo>
                    <a:pt x="2351682" y="64395"/>
                  </a:lnTo>
                  <a:lnTo>
                    <a:pt x="2418652" y="61819"/>
                  </a:lnTo>
                  <a:lnTo>
                    <a:pt x="2501077" y="48940"/>
                  </a:lnTo>
                  <a:lnTo>
                    <a:pt x="2578351" y="30910"/>
                  </a:lnTo>
                  <a:lnTo>
                    <a:pt x="2637593" y="15455"/>
                  </a:lnTo>
                  <a:lnTo>
                    <a:pt x="2686533" y="0"/>
                  </a:lnTo>
                  <a:lnTo>
                    <a:pt x="2699412" y="0"/>
                  </a:lnTo>
                  <a:lnTo>
                    <a:pt x="2763806" y="7728"/>
                  </a:lnTo>
                  <a:lnTo>
                    <a:pt x="2879716" y="30910"/>
                  </a:lnTo>
                  <a:lnTo>
                    <a:pt x="2975020" y="59243"/>
                  </a:lnTo>
                  <a:lnTo>
                    <a:pt x="3096081" y="108183"/>
                  </a:lnTo>
                  <a:lnTo>
                    <a:pt x="3134718" y="123638"/>
                  </a:lnTo>
                  <a:lnTo>
                    <a:pt x="3145021" y="133941"/>
                  </a:lnTo>
                  <a:lnTo>
                    <a:pt x="3155324" y="151971"/>
                  </a:lnTo>
                  <a:lnTo>
                    <a:pt x="3168203" y="185456"/>
                  </a:lnTo>
                  <a:lnTo>
                    <a:pt x="3178506" y="216366"/>
                  </a:lnTo>
                  <a:lnTo>
                    <a:pt x="3178506" y="234396"/>
                  </a:lnTo>
                  <a:lnTo>
                    <a:pt x="3173354" y="255002"/>
                  </a:lnTo>
                  <a:lnTo>
                    <a:pt x="3157900" y="273033"/>
                  </a:lnTo>
                  <a:lnTo>
                    <a:pt x="3124415" y="285911"/>
                  </a:lnTo>
                  <a:lnTo>
                    <a:pt x="3096081" y="285911"/>
                  </a:lnTo>
                  <a:lnTo>
                    <a:pt x="3026535" y="278184"/>
                  </a:lnTo>
                  <a:lnTo>
                    <a:pt x="2879716" y="260154"/>
                  </a:lnTo>
                  <a:lnTo>
                    <a:pt x="2727745" y="247275"/>
                  </a:lnTo>
                  <a:lnTo>
                    <a:pt x="2557744" y="242123"/>
                  </a:lnTo>
                  <a:lnTo>
                    <a:pt x="2343955" y="244699"/>
                  </a:lnTo>
                  <a:lnTo>
                    <a:pt x="2150772" y="249851"/>
                  </a:lnTo>
                  <a:lnTo>
                    <a:pt x="1918952" y="262729"/>
                  </a:lnTo>
                  <a:lnTo>
                    <a:pt x="1679405" y="285911"/>
                  </a:lnTo>
                  <a:lnTo>
                    <a:pt x="1437282" y="311669"/>
                  </a:lnTo>
                  <a:lnTo>
                    <a:pt x="1171978" y="340003"/>
                  </a:lnTo>
                  <a:lnTo>
                    <a:pt x="947885" y="378639"/>
                  </a:lnTo>
                  <a:lnTo>
                    <a:pt x="692883" y="427579"/>
                  </a:lnTo>
                  <a:lnTo>
                    <a:pt x="512579" y="471367"/>
                  </a:lnTo>
                  <a:lnTo>
                    <a:pt x="466215" y="484246"/>
                  </a:lnTo>
                  <a:lnTo>
                    <a:pt x="445609" y="486822"/>
                  </a:lnTo>
                  <a:lnTo>
                    <a:pt x="388942" y="473943"/>
                  </a:lnTo>
                  <a:lnTo>
                    <a:pt x="309093" y="443034"/>
                  </a:lnTo>
                  <a:lnTo>
                    <a:pt x="239547" y="404397"/>
                  </a:lnTo>
                  <a:lnTo>
                    <a:pt x="167425" y="355457"/>
                  </a:lnTo>
                  <a:lnTo>
                    <a:pt x="123637" y="314245"/>
                  </a:lnTo>
                  <a:lnTo>
                    <a:pt x="69546" y="262729"/>
                  </a:lnTo>
                  <a:lnTo>
                    <a:pt x="25758" y="213790"/>
                  </a:lnTo>
                  <a:lnTo>
                    <a:pt x="5152" y="180305"/>
                  </a:lnTo>
                  <a:lnTo>
                    <a:pt x="0" y="159698"/>
                  </a:lnTo>
                  <a:lnTo>
                    <a:pt x="2576" y="146820"/>
                  </a:lnTo>
                  <a:lnTo>
                    <a:pt x="10303" y="139092"/>
                  </a:lnTo>
                  <a:lnTo>
                    <a:pt x="33485" y="141668"/>
                  </a:lnTo>
                  <a:lnTo>
                    <a:pt x="59243" y="154547"/>
                  </a:lnTo>
                  <a:lnTo>
                    <a:pt x="90152" y="177729"/>
                  </a:lnTo>
                  <a:lnTo>
                    <a:pt x="136516" y="203487"/>
                  </a:lnTo>
                  <a:lnTo>
                    <a:pt x="180304" y="221517"/>
                  </a:lnTo>
                  <a:lnTo>
                    <a:pt x="216365" y="231820"/>
                  </a:lnTo>
                  <a:lnTo>
                    <a:pt x="278184" y="244699"/>
                  </a:lnTo>
                  <a:lnTo>
                    <a:pt x="365760" y="247275"/>
                  </a:lnTo>
                  <a:lnTo>
                    <a:pt x="455912" y="242123"/>
                  </a:lnTo>
                  <a:lnTo>
                    <a:pt x="674853" y="213790"/>
                  </a:lnTo>
                  <a:lnTo>
                    <a:pt x="793339" y="193184"/>
                  </a:lnTo>
                  <a:lnTo>
                    <a:pt x="1061219" y="167426"/>
                  </a:lnTo>
                  <a:lnTo>
                    <a:pt x="1305918" y="141668"/>
                  </a:lnTo>
                  <a:lnTo>
                    <a:pt x="1550616" y="11591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B8993081-9ACA-4045-80EB-ACD4FDE1419B}"/>
              </a:ext>
            </a:extLst>
          </p:cNvPr>
          <p:cNvGrpSpPr/>
          <p:nvPr/>
        </p:nvGrpSpPr>
        <p:grpSpPr>
          <a:xfrm>
            <a:off x="3708404" y="1384301"/>
            <a:ext cx="4829172" cy="4583113"/>
            <a:chOff x="3708404" y="1384301"/>
            <a:chExt cx="4829172" cy="4583113"/>
          </a:xfrm>
          <a:solidFill>
            <a:schemeClr val="tx1"/>
          </a:solidFill>
        </p:grpSpPr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2D551852-F976-4B51-9ECC-7913EB08A28D}"/>
                </a:ext>
              </a:extLst>
            </p:cNvPr>
            <p:cNvSpPr/>
            <p:nvPr/>
          </p:nvSpPr>
          <p:spPr>
            <a:xfrm rot="16200000">
              <a:off x="4410080" y="1287463"/>
              <a:ext cx="692150" cy="885825"/>
            </a:xfrm>
            <a:custGeom>
              <a:avLst/>
              <a:gdLst>
                <a:gd name="connsiteX0" fmla="*/ 157162 w 692943"/>
                <a:gd name="connsiteY0" fmla="*/ 481013 h 885825"/>
                <a:gd name="connsiteX1" fmla="*/ 190500 w 692943"/>
                <a:gd name="connsiteY1" fmla="*/ 428625 h 885825"/>
                <a:gd name="connsiteX2" fmla="*/ 219075 w 692943"/>
                <a:gd name="connsiteY2" fmla="*/ 388144 h 885825"/>
                <a:gd name="connsiteX3" fmla="*/ 242887 w 692943"/>
                <a:gd name="connsiteY3" fmla="*/ 354806 h 885825"/>
                <a:gd name="connsiteX4" fmla="*/ 273843 w 692943"/>
                <a:gd name="connsiteY4" fmla="*/ 309563 h 885825"/>
                <a:gd name="connsiteX5" fmla="*/ 307181 w 692943"/>
                <a:gd name="connsiteY5" fmla="*/ 271463 h 885825"/>
                <a:gd name="connsiteX6" fmla="*/ 342900 w 692943"/>
                <a:gd name="connsiteY6" fmla="*/ 233363 h 885825"/>
                <a:gd name="connsiteX7" fmla="*/ 402431 w 692943"/>
                <a:gd name="connsiteY7" fmla="*/ 180975 h 885825"/>
                <a:gd name="connsiteX8" fmla="*/ 466725 w 692943"/>
                <a:gd name="connsiteY8" fmla="*/ 130969 h 885825"/>
                <a:gd name="connsiteX9" fmla="*/ 538162 w 692943"/>
                <a:gd name="connsiteY9" fmla="*/ 78581 h 885825"/>
                <a:gd name="connsiteX10" fmla="*/ 585787 w 692943"/>
                <a:gd name="connsiteY10" fmla="*/ 45244 h 885825"/>
                <a:gd name="connsiteX11" fmla="*/ 619125 w 692943"/>
                <a:gd name="connsiteY11" fmla="*/ 21431 h 885825"/>
                <a:gd name="connsiteX12" fmla="*/ 652462 w 692943"/>
                <a:gd name="connsiteY12" fmla="*/ 4763 h 885825"/>
                <a:gd name="connsiteX13" fmla="*/ 676275 w 692943"/>
                <a:gd name="connsiteY13" fmla="*/ 0 h 885825"/>
                <a:gd name="connsiteX14" fmla="*/ 688181 w 692943"/>
                <a:gd name="connsiteY14" fmla="*/ 0 h 885825"/>
                <a:gd name="connsiteX15" fmla="*/ 692943 w 692943"/>
                <a:gd name="connsiteY15" fmla="*/ 7144 h 885825"/>
                <a:gd name="connsiteX16" fmla="*/ 692943 w 692943"/>
                <a:gd name="connsiteY16" fmla="*/ 16669 h 885825"/>
                <a:gd name="connsiteX17" fmla="*/ 688181 w 692943"/>
                <a:gd name="connsiteY17" fmla="*/ 38100 h 885825"/>
                <a:gd name="connsiteX18" fmla="*/ 666750 w 692943"/>
                <a:gd name="connsiteY18" fmla="*/ 66675 h 885825"/>
                <a:gd name="connsiteX19" fmla="*/ 633412 w 692943"/>
                <a:gd name="connsiteY19" fmla="*/ 107156 h 885825"/>
                <a:gd name="connsiteX20" fmla="*/ 607218 w 692943"/>
                <a:gd name="connsiteY20" fmla="*/ 145256 h 885825"/>
                <a:gd name="connsiteX21" fmla="*/ 576262 w 692943"/>
                <a:gd name="connsiteY21" fmla="*/ 195263 h 885825"/>
                <a:gd name="connsiteX22" fmla="*/ 552450 w 692943"/>
                <a:gd name="connsiteY22" fmla="*/ 238125 h 885825"/>
                <a:gd name="connsiteX23" fmla="*/ 531018 w 692943"/>
                <a:gd name="connsiteY23" fmla="*/ 280988 h 885825"/>
                <a:gd name="connsiteX24" fmla="*/ 509587 w 692943"/>
                <a:gd name="connsiteY24" fmla="*/ 328613 h 885825"/>
                <a:gd name="connsiteX25" fmla="*/ 483393 w 692943"/>
                <a:gd name="connsiteY25" fmla="*/ 400050 h 885825"/>
                <a:gd name="connsiteX26" fmla="*/ 461962 w 692943"/>
                <a:gd name="connsiteY26" fmla="*/ 466725 h 885825"/>
                <a:gd name="connsiteX27" fmla="*/ 442912 w 692943"/>
                <a:gd name="connsiteY27" fmla="*/ 523875 h 885825"/>
                <a:gd name="connsiteX28" fmla="*/ 428625 w 692943"/>
                <a:gd name="connsiteY28" fmla="*/ 585788 h 885825"/>
                <a:gd name="connsiteX29" fmla="*/ 414337 w 692943"/>
                <a:gd name="connsiteY29" fmla="*/ 645319 h 885825"/>
                <a:gd name="connsiteX30" fmla="*/ 411956 w 692943"/>
                <a:gd name="connsiteY30" fmla="*/ 654844 h 885825"/>
                <a:gd name="connsiteX31" fmla="*/ 392906 w 692943"/>
                <a:gd name="connsiteY31" fmla="*/ 683419 h 885825"/>
                <a:gd name="connsiteX32" fmla="*/ 359568 w 692943"/>
                <a:gd name="connsiteY32" fmla="*/ 726281 h 885825"/>
                <a:gd name="connsiteX33" fmla="*/ 316706 w 692943"/>
                <a:gd name="connsiteY33" fmla="*/ 769144 h 885825"/>
                <a:gd name="connsiteX34" fmla="*/ 271462 w 692943"/>
                <a:gd name="connsiteY34" fmla="*/ 807244 h 885825"/>
                <a:gd name="connsiteX35" fmla="*/ 228600 w 692943"/>
                <a:gd name="connsiteY35" fmla="*/ 835819 h 885825"/>
                <a:gd name="connsiteX36" fmla="*/ 178593 w 692943"/>
                <a:gd name="connsiteY36" fmla="*/ 862013 h 885825"/>
                <a:gd name="connsiteX37" fmla="*/ 126206 w 692943"/>
                <a:gd name="connsiteY37" fmla="*/ 878681 h 885825"/>
                <a:gd name="connsiteX38" fmla="*/ 73818 w 692943"/>
                <a:gd name="connsiteY38" fmla="*/ 885825 h 885825"/>
                <a:gd name="connsiteX39" fmla="*/ 59531 w 692943"/>
                <a:gd name="connsiteY39" fmla="*/ 885825 h 885825"/>
                <a:gd name="connsiteX40" fmla="*/ 38100 w 692943"/>
                <a:gd name="connsiteY40" fmla="*/ 873919 h 885825"/>
                <a:gd name="connsiteX41" fmla="*/ 16668 w 692943"/>
                <a:gd name="connsiteY41" fmla="*/ 847725 h 885825"/>
                <a:gd name="connsiteX42" fmla="*/ 4762 w 692943"/>
                <a:gd name="connsiteY42" fmla="*/ 819150 h 885825"/>
                <a:gd name="connsiteX43" fmla="*/ 0 w 692943"/>
                <a:gd name="connsiteY43" fmla="*/ 785813 h 885825"/>
                <a:gd name="connsiteX44" fmla="*/ 4762 w 692943"/>
                <a:gd name="connsiteY44" fmla="*/ 759619 h 885825"/>
                <a:gd name="connsiteX45" fmla="*/ 11906 w 692943"/>
                <a:gd name="connsiteY45" fmla="*/ 740569 h 885825"/>
                <a:gd name="connsiteX46" fmla="*/ 38100 w 692943"/>
                <a:gd name="connsiteY46" fmla="*/ 690563 h 885825"/>
                <a:gd name="connsiteX47" fmla="*/ 88106 w 692943"/>
                <a:gd name="connsiteY47" fmla="*/ 602456 h 885825"/>
                <a:gd name="connsiteX48" fmla="*/ 157162 w 692943"/>
                <a:gd name="connsiteY48" fmla="*/ 48101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2943" h="885825">
                  <a:moveTo>
                    <a:pt x="157162" y="481013"/>
                  </a:moveTo>
                  <a:lnTo>
                    <a:pt x="190500" y="428625"/>
                  </a:lnTo>
                  <a:lnTo>
                    <a:pt x="219075" y="388144"/>
                  </a:lnTo>
                  <a:lnTo>
                    <a:pt x="242887" y="354806"/>
                  </a:lnTo>
                  <a:lnTo>
                    <a:pt x="273843" y="309563"/>
                  </a:lnTo>
                  <a:lnTo>
                    <a:pt x="307181" y="271463"/>
                  </a:lnTo>
                  <a:lnTo>
                    <a:pt x="342900" y="233363"/>
                  </a:lnTo>
                  <a:lnTo>
                    <a:pt x="402431" y="180975"/>
                  </a:lnTo>
                  <a:lnTo>
                    <a:pt x="466725" y="130969"/>
                  </a:lnTo>
                  <a:lnTo>
                    <a:pt x="538162" y="78581"/>
                  </a:lnTo>
                  <a:lnTo>
                    <a:pt x="585787" y="45244"/>
                  </a:lnTo>
                  <a:lnTo>
                    <a:pt x="619125" y="21431"/>
                  </a:lnTo>
                  <a:lnTo>
                    <a:pt x="652462" y="4763"/>
                  </a:lnTo>
                  <a:lnTo>
                    <a:pt x="676275" y="0"/>
                  </a:lnTo>
                  <a:lnTo>
                    <a:pt x="688181" y="0"/>
                  </a:lnTo>
                  <a:lnTo>
                    <a:pt x="692943" y="7144"/>
                  </a:lnTo>
                  <a:lnTo>
                    <a:pt x="692943" y="16669"/>
                  </a:lnTo>
                  <a:lnTo>
                    <a:pt x="688181" y="38100"/>
                  </a:lnTo>
                  <a:lnTo>
                    <a:pt x="666750" y="66675"/>
                  </a:lnTo>
                  <a:lnTo>
                    <a:pt x="633412" y="107156"/>
                  </a:lnTo>
                  <a:lnTo>
                    <a:pt x="607218" y="145256"/>
                  </a:lnTo>
                  <a:lnTo>
                    <a:pt x="576262" y="195263"/>
                  </a:lnTo>
                  <a:lnTo>
                    <a:pt x="552450" y="238125"/>
                  </a:lnTo>
                  <a:lnTo>
                    <a:pt x="531018" y="280988"/>
                  </a:lnTo>
                  <a:lnTo>
                    <a:pt x="509587" y="328613"/>
                  </a:lnTo>
                  <a:lnTo>
                    <a:pt x="483393" y="400050"/>
                  </a:lnTo>
                  <a:lnTo>
                    <a:pt x="461962" y="466725"/>
                  </a:lnTo>
                  <a:lnTo>
                    <a:pt x="442912" y="523875"/>
                  </a:lnTo>
                  <a:lnTo>
                    <a:pt x="428625" y="585788"/>
                  </a:lnTo>
                  <a:lnTo>
                    <a:pt x="414337" y="645319"/>
                  </a:lnTo>
                  <a:lnTo>
                    <a:pt x="411956" y="654844"/>
                  </a:lnTo>
                  <a:lnTo>
                    <a:pt x="392906" y="683419"/>
                  </a:lnTo>
                  <a:lnTo>
                    <a:pt x="359568" y="726281"/>
                  </a:lnTo>
                  <a:lnTo>
                    <a:pt x="316706" y="769144"/>
                  </a:lnTo>
                  <a:lnTo>
                    <a:pt x="271462" y="807244"/>
                  </a:lnTo>
                  <a:lnTo>
                    <a:pt x="228600" y="835819"/>
                  </a:lnTo>
                  <a:lnTo>
                    <a:pt x="178593" y="862013"/>
                  </a:lnTo>
                  <a:lnTo>
                    <a:pt x="126206" y="878681"/>
                  </a:lnTo>
                  <a:lnTo>
                    <a:pt x="73818" y="885825"/>
                  </a:lnTo>
                  <a:lnTo>
                    <a:pt x="59531" y="885825"/>
                  </a:lnTo>
                  <a:lnTo>
                    <a:pt x="38100" y="873919"/>
                  </a:lnTo>
                  <a:lnTo>
                    <a:pt x="16668" y="847725"/>
                  </a:lnTo>
                  <a:lnTo>
                    <a:pt x="4762" y="819150"/>
                  </a:lnTo>
                  <a:lnTo>
                    <a:pt x="0" y="785813"/>
                  </a:lnTo>
                  <a:lnTo>
                    <a:pt x="4762" y="759619"/>
                  </a:lnTo>
                  <a:lnTo>
                    <a:pt x="11906" y="740569"/>
                  </a:lnTo>
                  <a:lnTo>
                    <a:pt x="38100" y="690563"/>
                  </a:lnTo>
                  <a:lnTo>
                    <a:pt x="88106" y="602456"/>
                  </a:lnTo>
                  <a:lnTo>
                    <a:pt x="15716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5C467429-4807-46EA-A127-7373A8DDF2A5}"/>
                </a:ext>
              </a:extLst>
            </p:cNvPr>
            <p:cNvSpPr/>
            <p:nvPr/>
          </p:nvSpPr>
          <p:spPr>
            <a:xfrm rot="16200000">
              <a:off x="4384678" y="1808163"/>
              <a:ext cx="622300" cy="1854200"/>
            </a:xfrm>
            <a:custGeom>
              <a:avLst/>
              <a:gdLst>
                <a:gd name="connsiteX0" fmla="*/ 204787 w 621506"/>
                <a:gd name="connsiteY0" fmla="*/ 821531 h 1854994"/>
                <a:gd name="connsiteX1" fmla="*/ 154781 w 621506"/>
                <a:gd name="connsiteY1" fmla="*/ 661987 h 1854994"/>
                <a:gd name="connsiteX2" fmla="*/ 107156 w 621506"/>
                <a:gd name="connsiteY2" fmla="*/ 519112 h 1854994"/>
                <a:gd name="connsiteX3" fmla="*/ 100012 w 621506"/>
                <a:gd name="connsiteY3" fmla="*/ 502444 h 1854994"/>
                <a:gd name="connsiteX4" fmla="*/ 80962 w 621506"/>
                <a:gd name="connsiteY4" fmla="*/ 471487 h 1854994"/>
                <a:gd name="connsiteX5" fmla="*/ 61912 w 621506"/>
                <a:gd name="connsiteY5" fmla="*/ 435769 h 1854994"/>
                <a:gd name="connsiteX6" fmla="*/ 40481 w 621506"/>
                <a:gd name="connsiteY6" fmla="*/ 397669 h 1854994"/>
                <a:gd name="connsiteX7" fmla="*/ 21431 w 621506"/>
                <a:gd name="connsiteY7" fmla="*/ 364331 h 1854994"/>
                <a:gd name="connsiteX8" fmla="*/ 7144 w 621506"/>
                <a:gd name="connsiteY8" fmla="*/ 335756 h 1854994"/>
                <a:gd name="connsiteX9" fmla="*/ 0 w 621506"/>
                <a:gd name="connsiteY9" fmla="*/ 314325 h 1854994"/>
                <a:gd name="connsiteX10" fmla="*/ 2381 w 621506"/>
                <a:gd name="connsiteY10" fmla="*/ 295275 h 1854994"/>
                <a:gd name="connsiteX11" fmla="*/ 7144 w 621506"/>
                <a:gd name="connsiteY11" fmla="*/ 273844 h 1854994"/>
                <a:gd name="connsiteX12" fmla="*/ 23812 w 621506"/>
                <a:gd name="connsiteY12" fmla="*/ 242887 h 1854994"/>
                <a:gd name="connsiteX13" fmla="*/ 47625 w 621506"/>
                <a:gd name="connsiteY13" fmla="*/ 216694 h 1854994"/>
                <a:gd name="connsiteX14" fmla="*/ 76200 w 621506"/>
                <a:gd name="connsiteY14" fmla="*/ 185737 h 1854994"/>
                <a:gd name="connsiteX15" fmla="*/ 130969 w 621506"/>
                <a:gd name="connsiteY15" fmla="*/ 133350 h 1854994"/>
                <a:gd name="connsiteX16" fmla="*/ 169069 w 621506"/>
                <a:gd name="connsiteY16" fmla="*/ 104775 h 1854994"/>
                <a:gd name="connsiteX17" fmla="*/ 209550 w 621506"/>
                <a:gd name="connsiteY17" fmla="*/ 73819 h 1854994"/>
                <a:gd name="connsiteX18" fmla="*/ 252412 w 621506"/>
                <a:gd name="connsiteY18" fmla="*/ 45244 h 1854994"/>
                <a:gd name="connsiteX19" fmla="*/ 288131 w 621506"/>
                <a:gd name="connsiteY19" fmla="*/ 26194 h 1854994"/>
                <a:gd name="connsiteX20" fmla="*/ 330994 w 621506"/>
                <a:gd name="connsiteY20" fmla="*/ 9525 h 1854994"/>
                <a:gd name="connsiteX21" fmla="*/ 378619 w 621506"/>
                <a:gd name="connsiteY21" fmla="*/ 0 h 1854994"/>
                <a:gd name="connsiteX22" fmla="*/ 402431 w 621506"/>
                <a:gd name="connsiteY22" fmla="*/ 0 h 1854994"/>
                <a:gd name="connsiteX23" fmla="*/ 414337 w 621506"/>
                <a:gd name="connsiteY23" fmla="*/ 0 h 1854994"/>
                <a:gd name="connsiteX24" fmla="*/ 421481 w 621506"/>
                <a:gd name="connsiteY24" fmla="*/ 7144 h 1854994"/>
                <a:gd name="connsiteX25" fmla="*/ 428625 w 621506"/>
                <a:gd name="connsiteY25" fmla="*/ 16669 h 1854994"/>
                <a:gd name="connsiteX26" fmla="*/ 428625 w 621506"/>
                <a:gd name="connsiteY26" fmla="*/ 33337 h 1854994"/>
                <a:gd name="connsiteX27" fmla="*/ 411956 w 621506"/>
                <a:gd name="connsiteY27" fmla="*/ 50006 h 1854994"/>
                <a:gd name="connsiteX28" fmla="*/ 385762 w 621506"/>
                <a:gd name="connsiteY28" fmla="*/ 69056 h 1854994"/>
                <a:gd name="connsiteX29" fmla="*/ 361950 w 621506"/>
                <a:gd name="connsiteY29" fmla="*/ 92869 h 1854994"/>
                <a:gd name="connsiteX30" fmla="*/ 338137 w 621506"/>
                <a:gd name="connsiteY30" fmla="*/ 116681 h 1854994"/>
                <a:gd name="connsiteX31" fmla="*/ 316706 w 621506"/>
                <a:gd name="connsiteY31" fmla="*/ 147637 h 1854994"/>
                <a:gd name="connsiteX32" fmla="*/ 302419 w 621506"/>
                <a:gd name="connsiteY32" fmla="*/ 178594 h 1854994"/>
                <a:gd name="connsiteX33" fmla="*/ 288131 w 621506"/>
                <a:gd name="connsiteY33" fmla="*/ 216694 h 1854994"/>
                <a:gd name="connsiteX34" fmla="*/ 283369 w 621506"/>
                <a:gd name="connsiteY34" fmla="*/ 261937 h 1854994"/>
                <a:gd name="connsiteX35" fmla="*/ 285750 w 621506"/>
                <a:gd name="connsiteY35" fmla="*/ 328612 h 1854994"/>
                <a:gd name="connsiteX36" fmla="*/ 292894 w 621506"/>
                <a:gd name="connsiteY36" fmla="*/ 395287 h 1854994"/>
                <a:gd name="connsiteX37" fmla="*/ 309562 w 621506"/>
                <a:gd name="connsiteY37" fmla="*/ 502444 h 1854994"/>
                <a:gd name="connsiteX38" fmla="*/ 321469 w 621506"/>
                <a:gd name="connsiteY38" fmla="*/ 566737 h 1854994"/>
                <a:gd name="connsiteX39" fmla="*/ 364331 w 621506"/>
                <a:gd name="connsiteY39" fmla="*/ 747712 h 1854994"/>
                <a:gd name="connsiteX40" fmla="*/ 411956 w 621506"/>
                <a:gd name="connsiteY40" fmla="*/ 926306 h 1854994"/>
                <a:gd name="connsiteX41" fmla="*/ 471487 w 621506"/>
                <a:gd name="connsiteY41" fmla="*/ 1119187 h 1854994"/>
                <a:gd name="connsiteX42" fmla="*/ 531019 w 621506"/>
                <a:gd name="connsiteY42" fmla="*/ 1293019 h 1854994"/>
                <a:gd name="connsiteX43" fmla="*/ 550069 w 621506"/>
                <a:gd name="connsiteY43" fmla="*/ 1316831 h 1854994"/>
                <a:gd name="connsiteX44" fmla="*/ 573881 w 621506"/>
                <a:gd name="connsiteY44" fmla="*/ 1350169 h 1854994"/>
                <a:gd name="connsiteX45" fmla="*/ 595312 w 621506"/>
                <a:gd name="connsiteY45" fmla="*/ 1388269 h 1854994"/>
                <a:gd name="connsiteX46" fmla="*/ 614362 w 621506"/>
                <a:gd name="connsiteY46" fmla="*/ 1431131 h 1854994"/>
                <a:gd name="connsiteX47" fmla="*/ 621506 w 621506"/>
                <a:gd name="connsiteY47" fmla="*/ 1459706 h 1854994"/>
                <a:gd name="connsiteX48" fmla="*/ 616744 w 621506"/>
                <a:gd name="connsiteY48" fmla="*/ 1481137 h 1854994"/>
                <a:gd name="connsiteX49" fmla="*/ 561975 w 621506"/>
                <a:gd name="connsiteY49" fmla="*/ 1597819 h 1854994"/>
                <a:gd name="connsiteX50" fmla="*/ 495300 w 621506"/>
                <a:gd name="connsiteY50" fmla="*/ 1738312 h 1854994"/>
                <a:gd name="connsiteX51" fmla="*/ 471487 w 621506"/>
                <a:gd name="connsiteY51" fmla="*/ 1788319 h 1854994"/>
                <a:gd name="connsiteX52" fmla="*/ 450056 w 621506"/>
                <a:gd name="connsiteY52" fmla="*/ 1831181 h 1854994"/>
                <a:gd name="connsiteX53" fmla="*/ 438150 w 621506"/>
                <a:gd name="connsiteY53" fmla="*/ 1843087 h 1854994"/>
                <a:gd name="connsiteX54" fmla="*/ 428625 w 621506"/>
                <a:gd name="connsiteY54" fmla="*/ 1850231 h 1854994"/>
                <a:gd name="connsiteX55" fmla="*/ 407194 w 621506"/>
                <a:gd name="connsiteY55" fmla="*/ 1854994 h 1854994"/>
                <a:gd name="connsiteX56" fmla="*/ 392906 w 621506"/>
                <a:gd name="connsiteY56" fmla="*/ 1850231 h 1854994"/>
                <a:gd name="connsiteX57" fmla="*/ 373856 w 621506"/>
                <a:gd name="connsiteY57" fmla="*/ 1843087 h 1854994"/>
                <a:gd name="connsiteX58" fmla="*/ 342900 w 621506"/>
                <a:gd name="connsiteY58" fmla="*/ 1821656 h 1854994"/>
                <a:gd name="connsiteX59" fmla="*/ 330994 w 621506"/>
                <a:gd name="connsiteY59" fmla="*/ 1812131 h 1854994"/>
                <a:gd name="connsiteX60" fmla="*/ 400050 w 621506"/>
                <a:gd name="connsiteY60" fmla="*/ 1423987 h 1854994"/>
                <a:gd name="connsiteX61" fmla="*/ 347662 w 621506"/>
                <a:gd name="connsiteY61" fmla="*/ 1257300 h 1854994"/>
                <a:gd name="connsiteX62" fmla="*/ 271462 w 621506"/>
                <a:gd name="connsiteY62" fmla="*/ 1026319 h 1854994"/>
                <a:gd name="connsiteX63" fmla="*/ 204787 w 621506"/>
                <a:gd name="connsiteY63" fmla="*/ 821531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1506" h="1854994">
                  <a:moveTo>
                    <a:pt x="204787" y="821531"/>
                  </a:moveTo>
                  <a:lnTo>
                    <a:pt x="154781" y="661987"/>
                  </a:lnTo>
                  <a:lnTo>
                    <a:pt x="107156" y="519112"/>
                  </a:lnTo>
                  <a:lnTo>
                    <a:pt x="100012" y="502444"/>
                  </a:lnTo>
                  <a:lnTo>
                    <a:pt x="80962" y="471487"/>
                  </a:lnTo>
                  <a:lnTo>
                    <a:pt x="61912" y="435769"/>
                  </a:lnTo>
                  <a:lnTo>
                    <a:pt x="40481" y="397669"/>
                  </a:lnTo>
                  <a:lnTo>
                    <a:pt x="21431" y="364331"/>
                  </a:lnTo>
                  <a:lnTo>
                    <a:pt x="7144" y="335756"/>
                  </a:lnTo>
                  <a:lnTo>
                    <a:pt x="0" y="314325"/>
                  </a:lnTo>
                  <a:lnTo>
                    <a:pt x="2381" y="295275"/>
                  </a:lnTo>
                  <a:lnTo>
                    <a:pt x="7144" y="273844"/>
                  </a:lnTo>
                  <a:lnTo>
                    <a:pt x="23812" y="242887"/>
                  </a:lnTo>
                  <a:lnTo>
                    <a:pt x="47625" y="216694"/>
                  </a:lnTo>
                  <a:lnTo>
                    <a:pt x="76200" y="185737"/>
                  </a:lnTo>
                  <a:lnTo>
                    <a:pt x="130969" y="133350"/>
                  </a:lnTo>
                  <a:lnTo>
                    <a:pt x="169069" y="104775"/>
                  </a:lnTo>
                  <a:lnTo>
                    <a:pt x="209550" y="73819"/>
                  </a:lnTo>
                  <a:lnTo>
                    <a:pt x="252412" y="45244"/>
                  </a:lnTo>
                  <a:lnTo>
                    <a:pt x="288131" y="26194"/>
                  </a:lnTo>
                  <a:lnTo>
                    <a:pt x="330994" y="9525"/>
                  </a:lnTo>
                  <a:lnTo>
                    <a:pt x="378619" y="0"/>
                  </a:lnTo>
                  <a:lnTo>
                    <a:pt x="402431" y="0"/>
                  </a:lnTo>
                  <a:lnTo>
                    <a:pt x="414337" y="0"/>
                  </a:lnTo>
                  <a:lnTo>
                    <a:pt x="421481" y="7144"/>
                  </a:lnTo>
                  <a:lnTo>
                    <a:pt x="428625" y="16669"/>
                  </a:lnTo>
                  <a:lnTo>
                    <a:pt x="428625" y="33337"/>
                  </a:lnTo>
                  <a:lnTo>
                    <a:pt x="411956" y="50006"/>
                  </a:lnTo>
                  <a:lnTo>
                    <a:pt x="385762" y="69056"/>
                  </a:lnTo>
                  <a:lnTo>
                    <a:pt x="361950" y="92869"/>
                  </a:lnTo>
                  <a:lnTo>
                    <a:pt x="338137" y="116681"/>
                  </a:lnTo>
                  <a:lnTo>
                    <a:pt x="316706" y="147637"/>
                  </a:lnTo>
                  <a:lnTo>
                    <a:pt x="302419" y="178594"/>
                  </a:lnTo>
                  <a:lnTo>
                    <a:pt x="288131" y="216694"/>
                  </a:lnTo>
                  <a:lnTo>
                    <a:pt x="283369" y="261937"/>
                  </a:lnTo>
                  <a:cubicBezTo>
                    <a:pt x="284163" y="284162"/>
                    <a:pt x="284956" y="306387"/>
                    <a:pt x="285750" y="328612"/>
                  </a:cubicBezTo>
                  <a:lnTo>
                    <a:pt x="292894" y="395287"/>
                  </a:lnTo>
                  <a:lnTo>
                    <a:pt x="309562" y="502444"/>
                  </a:lnTo>
                  <a:lnTo>
                    <a:pt x="321469" y="566737"/>
                  </a:lnTo>
                  <a:lnTo>
                    <a:pt x="364331" y="747712"/>
                  </a:lnTo>
                  <a:lnTo>
                    <a:pt x="411956" y="926306"/>
                  </a:lnTo>
                  <a:lnTo>
                    <a:pt x="471487" y="1119187"/>
                  </a:lnTo>
                  <a:lnTo>
                    <a:pt x="531019" y="1293019"/>
                  </a:lnTo>
                  <a:lnTo>
                    <a:pt x="550069" y="1316831"/>
                  </a:lnTo>
                  <a:lnTo>
                    <a:pt x="573881" y="1350169"/>
                  </a:lnTo>
                  <a:lnTo>
                    <a:pt x="595312" y="1388269"/>
                  </a:lnTo>
                  <a:lnTo>
                    <a:pt x="614362" y="1431131"/>
                  </a:lnTo>
                  <a:lnTo>
                    <a:pt x="621506" y="1459706"/>
                  </a:lnTo>
                  <a:lnTo>
                    <a:pt x="616744" y="1481137"/>
                  </a:lnTo>
                  <a:lnTo>
                    <a:pt x="561975" y="1597819"/>
                  </a:lnTo>
                  <a:lnTo>
                    <a:pt x="495300" y="1738312"/>
                  </a:lnTo>
                  <a:lnTo>
                    <a:pt x="471487" y="1788319"/>
                  </a:lnTo>
                  <a:lnTo>
                    <a:pt x="450056" y="1831181"/>
                  </a:lnTo>
                  <a:lnTo>
                    <a:pt x="438150" y="1843087"/>
                  </a:lnTo>
                  <a:lnTo>
                    <a:pt x="428625" y="1850231"/>
                  </a:lnTo>
                  <a:lnTo>
                    <a:pt x="407194" y="1854994"/>
                  </a:lnTo>
                  <a:lnTo>
                    <a:pt x="392906" y="1850231"/>
                  </a:lnTo>
                  <a:lnTo>
                    <a:pt x="373856" y="1843087"/>
                  </a:lnTo>
                  <a:lnTo>
                    <a:pt x="342900" y="1821656"/>
                  </a:lnTo>
                  <a:lnTo>
                    <a:pt x="330994" y="1812131"/>
                  </a:lnTo>
                  <a:lnTo>
                    <a:pt x="400050" y="1423987"/>
                  </a:lnTo>
                  <a:lnTo>
                    <a:pt x="347662" y="1257300"/>
                  </a:lnTo>
                  <a:lnTo>
                    <a:pt x="271462" y="1026319"/>
                  </a:lnTo>
                  <a:lnTo>
                    <a:pt x="20478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9">
              <a:extLst>
                <a:ext uri="{FF2B5EF4-FFF2-40B4-BE49-F238E27FC236}">
                  <a16:creationId xmlns:a16="http://schemas.microsoft.com/office/drawing/2014/main" id="{9C3D0337-9E36-4559-8E39-A935283021C5}"/>
                </a:ext>
              </a:extLst>
            </p:cNvPr>
            <p:cNvSpPr/>
            <p:nvPr/>
          </p:nvSpPr>
          <p:spPr>
            <a:xfrm rot="16200000">
              <a:off x="4598990" y="3749676"/>
              <a:ext cx="3044825" cy="479425"/>
            </a:xfrm>
            <a:custGeom>
              <a:avLst/>
              <a:gdLst>
                <a:gd name="connsiteX0" fmla="*/ 1457889 w 3044566"/>
                <a:gd name="connsiteY0" fmla="*/ 229244 h 479094"/>
                <a:gd name="connsiteX1" fmla="*/ 1050917 w 3044566"/>
                <a:gd name="connsiteY1" fmla="*/ 236972 h 479094"/>
                <a:gd name="connsiteX2" fmla="*/ 674853 w 3044566"/>
                <a:gd name="connsiteY2" fmla="*/ 242123 h 479094"/>
                <a:gd name="connsiteX3" fmla="*/ 342578 w 3044566"/>
                <a:gd name="connsiteY3" fmla="*/ 249850 h 479094"/>
                <a:gd name="connsiteX4" fmla="*/ 0 w 3044566"/>
                <a:gd name="connsiteY4" fmla="*/ 252426 h 479094"/>
                <a:gd name="connsiteX5" fmla="*/ 23182 w 3044566"/>
                <a:gd name="connsiteY5" fmla="*/ 479094 h 479094"/>
                <a:gd name="connsiteX6" fmla="*/ 265305 w 3044566"/>
                <a:gd name="connsiteY6" fmla="*/ 473943 h 479094"/>
                <a:gd name="connsiteX7" fmla="*/ 649096 w 3044566"/>
                <a:gd name="connsiteY7" fmla="*/ 476519 h 479094"/>
                <a:gd name="connsiteX8" fmla="*/ 1058644 w 3044566"/>
                <a:gd name="connsiteY8" fmla="*/ 476519 h 479094"/>
                <a:gd name="connsiteX9" fmla="*/ 1437283 w 3044566"/>
                <a:gd name="connsiteY9" fmla="*/ 476519 h 479094"/>
                <a:gd name="connsiteX10" fmla="*/ 1813346 w 3044566"/>
                <a:gd name="connsiteY10" fmla="*/ 476519 h 479094"/>
                <a:gd name="connsiteX11" fmla="*/ 2173954 w 3044566"/>
                <a:gd name="connsiteY11" fmla="*/ 473943 h 479094"/>
                <a:gd name="connsiteX12" fmla="*/ 2815322 w 3044566"/>
                <a:gd name="connsiteY12" fmla="*/ 476519 h 479094"/>
                <a:gd name="connsiteX13" fmla="*/ 2928656 w 3044566"/>
                <a:gd name="connsiteY13" fmla="*/ 458488 h 479094"/>
                <a:gd name="connsiteX14" fmla="*/ 2956990 w 3044566"/>
                <a:gd name="connsiteY14" fmla="*/ 409548 h 479094"/>
                <a:gd name="connsiteX15" fmla="*/ 2972444 w 3044566"/>
                <a:gd name="connsiteY15" fmla="*/ 370912 h 479094"/>
                <a:gd name="connsiteX16" fmla="*/ 2993051 w 3044566"/>
                <a:gd name="connsiteY16" fmla="*/ 311669 h 479094"/>
                <a:gd name="connsiteX17" fmla="*/ 3008505 w 3044566"/>
                <a:gd name="connsiteY17" fmla="*/ 262729 h 479094"/>
                <a:gd name="connsiteX18" fmla="*/ 3026536 w 3044566"/>
                <a:gd name="connsiteY18" fmla="*/ 180305 h 479094"/>
                <a:gd name="connsiteX19" fmla="*/ 3036839 w 3044566"/>
                <a:gd name="connsiteY19" fmla="*/ 100456 h 479094"/>
                <a:gd name="connsiteX20" fmla="*/ 3044566 w 3044566"/>
                <a:gd name="connsiteY20" fmla="*/ 43788 h 479094"/>
                <a:gd name="connsiteX21" fmla="*/ 3039415 w 3044566"/>
                <a:gd name="connsiteY21" fmla="*/ 15455 h 479094"/>
                <a:gd name="connsiteX22" fmla="*/ 3031687 w 3044566"/>
                <a:gd name="connsiteY22" fmla="*/ 0 h 479094"/>
                <a:gd name="connsiteX23" fmla="*/ 3016233 w 3044566"/>
                <a:gd name="connsiteY23" fmla="*/ 0 h 479094"/>
                <a:gd name="connsiteX24" fmla="*/ 2993051 w 3044566"/>
                <a:gd name="connsiteY24" fmla="*/ 12879 h 479094"/>
                <a:gd name="connsiteX25" fmla="*/ 2977596 w 3044566"/>
                <a:gd name="connsiteY25" fmla="*/ 28334 h 479094"/>
                <a:gd name="connsiteX26" fmla="*/ 2959566 w 3044566"/>
                <a:gd name="connsiteY26" fmla="*/ 64395 h 479094"/>
                <a:gd name="connsiteX27" fmla="*/ 2933808 w 3044566"/>
                <a:gd name="connsiteY27" fmla="*/ 108183 h 479094"/>
                <a:gd name="connsiteX28" fmla="*/ 2908050 w 3044566"/>
                <a:gd name="connsiteY28" fmla="*/ 133941 h 479094"/>
                <a:gd name="connsiteX29" fmla="*/ 2871989 w 3044566"/>
                <a:gd name="connsiteY29" fmla="*/ 162274 h 479094"/>
                <a:gd name="connsiteX30" fmla="*/ 2835928 w 3044566"/>
                <a:gd name="connsiteY30" fmla="*/ 182880 h 479094"/>
                <a:gd name="connsiteX31" fmla="*/ 2779261 w 3044566"/>
                <a:gd name="connsiteY31" fmla="*/ 200911 h 479094"/>
                <a:gd name="connsiteX32" fmla="*/ 2722594 w 3044566"/>
                <a:gd name="connsiteY32" fmla="*/ 208638 h 479094"/>
                <a:gd name="connsiteX33" fmla="*/ 2508805 w 3044566"/>
                <a:gd name="connsiteY33" fmla="*/ 211214 h 479094"/>
                <a:gd name="connsiteX34" fmla="*/ 2161075 w 3044566"/>
                <a:gd name="connsiteY34" fmla="*/ 216365 h 479094"/>
                <a:gd name="connsiteX35" fmla="*/ 1509404 w 3044566"/>
                <a:gd name="connsiteY35" fmla="*/ 229244 h 479094"/>
                <a:gd name="connsiteX36" fmla="*/ 1457889 w 3044566"/>
                <a:gd name="connsiteY36" fmla="*/ 22924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4566" h="479094">
                  <a:moveTo>
                    <a:pt x="1457889" y="229244"/>
                  </a:moveTo>
                  <a:lnTo>
                    <a:pt x="1050917" y="236972"/>
                  </a:lnTo>
                  <a:lnTo>
                    <a:pt x="674853" y="242123"/>
                  </a:lnTo>
                  <a:lnTo>
                    <a:pt x="342578" y="249850"/>
                  </a:lnTo>
                  <a:lnTo>
                    <a:pt x="0" y="252426"/>
                  </a:lnTo>
                  <a:lnTo>
                    <a:pt x="23182" y="479094"/>
                  </a:lnTo>
                  <a:lnTo>
                    <a:pt x="265305" y="473943"/>
                  </a:lnTo>
                  <a:lnTo>
                    <a:pt x="649096" y="476519"/>
                  </a:lnTo>
                  <a:lnTo>
                    <a:pt x="1058644" y="476519"/>
                  </a:lnTo>
                  <a:lnTo>
                    <a:pt x="1437283" y="476519"/>
                  </a:lnTo>
                  <a:lnTo>
                    <a:pt x="1813346" y="476519"/>
                  </a:lnTo>
                  <a:lnTo>
                    <a:pt x="2173954" y="473943"/>
                  </a:lnTo>
                  <a:lnTo>
                    <a:pt x="2815322" y="476519"/>
                  </a:lnTo>
                  <a:lnTo>
                    <a:pt x="2928656" y="458488"/>
                  </a:lnTo>
                  <a:lnTo>
                    <a:pt x="2956990" y="409548"/>
                  </a:lnTo>
                  <a:lnTo>
                    <a:pt x="2972444" y="370912"/>
                  </a:lnTo>
                  <a:lnTo>
                    <a:pt x="2993051" y="311669"/>
                  </a:lnTo>
                  <a:lnTo>
                    <a:pt x="3008505" y="262729"/>
                  </a:lnTo>
                  <a:lnTo>
                    <a:pt x="3026536" y="180305"/>
                  </a:lnTo>
                  <a:lnTo>
                    <a:pt x="3036839" y="100456"/>
                  </a:lnTo>
                  <a:lnTo>
                    <a:pt x="3044566" y="43788"/>
                  </a:lnTo>
                  <a:lnTo>
                    <a:pt x="3039415" y="15455"/>
                  </a:lnTo>
                  <a:lnTo>
                    <a:pt x="3031687" y="0"/>
                  </a:lnTo>
                  <a:lnTo>
                    <a:pt x="3016233" y="0"/>
                  </a:lnTo>
                  <a:lnTo>
                    <a:pt x="2993051" y="12879"/>
                  </a:lnTo>
                  <a:lnTo>
                    <a:pt x="2977596" y="28334"/>
                  </a:lnTo>
                  <a:lnTo>
                    <a:pt x="2959566" y="64395"/>
                  </a:lnTo>
                  <a:lnTo>
                    <a:pt x="2933808" y="108183"/>
                  </a:lnTo>
                  <a:lnTo>
                    <a:pt x="2908050" y="133941"/>
                  </a:lnTo>
                  <a:lnTo>
                    <a:pt x="2871989" y="162274"/>
                  </a:lnTo>
                  <a:lnTo>
                    <a:pt x="2835928" y="182880"/>
                  </a:lnTo>
                  <a:lnTo>
                    <a:pt x="2779261" y="200911"/>
                  </a:lnTo>
                  <a:lnTo>
                    <a:pt x="2722594" y="208638"/>
                  </a:lnTo>
                  <a:lnTo>
                    <a:pt x="2508805" y="211214"/>
                  </a:lnTo>
                  <a:lnTo>
                    <a:pt x="2161075" y="216365"/>
                  </a:lnTo>
                  <a:lnTo>
                    <a:pt x="1509404" y="229244"/>
                  </a:lnTo>
                  <a:lnTo>
                    <a:pt x="1457889" y="229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6">
              <a:extLst>
                <a:ext uri="{FF2B5EF4-FFF2-40B4-BE49-F238E27FC236}">
                  <a16:creationId xmlns:a16="http://schemas.microsoft.com/office/drawing/2014/main" id="{CCF82F10-555E-4C90-97CC-0EA228537630}"/>
                </a:ext>
              </a:extLst>
            </p:cNvPr>
            <p:cNvSpPr/>
            <p:nvPr/>
          </p:nvSpPr>
          <p:spPr>
            <a:xfrm rot="16200000">
              <a:off x="3644110" y="2647157"/>
              <a:ext cx="2027237" cy="1898650"/>
            </a:xfrm>
            <a:custGeom>
              <a:avLst/>
              <a:gdLst>
                <a:gd name="connsiteX0" fmla="*/ 849265 w 2026711"/>
                <a:gd name="connsiteY0" fmla="*/ 718994 h 1898946"/>
                <a:gd name="connsiteX1" fmla="*/ 1004588 w 2026711"/>
                <a:gd name="connsiteY1" fmla="*/ 836739 h 1898946"/>
                <a:gd name="connsiteX2" fmla="*/ 1164921 w 2026711"/>
                <a:gd name="connsiteY2" fmla="*/ 946968 h 1898946"/>
                <a:gd name="connsiteX3" fmla="*/ 1340285 w 2026711"/>
                <a:gd name="connsiteY3" fmla="*/ 1067218 h 1898946"/>
                <a:gd name="connsiteX4" fmla="*/ 1558238 w 2026711"/>
                <a:gd name="connsiteY4" fmla="*/ 1210015 h 1898946"/>
                <a:gd name="connsiteX5" fmla="*/ 1738613 w 2026711"/>
                <a:gd name="connsiteY5" fmla="*/ 1327759 h 1898946"/>
                <a:gd name="connsiteX6" fmla="*/ 1939029 w 2026711"/>
                <a:gd name="connsiteY6" fmla="*/ 1453019 h 1898946"/>
                <a:gd name="connsiteX7" fmla="*/ 2026711 w 2026711"/>
                <a:gd name="connsiteY7" fmla="*/ 1515650 h 1898946"/>
                <a:gd name="connsiteX8" fmla="*/ 1936524 w 2026711"/>
                <a:gd name="connsiteY8" fmla="*/ 1898946 h 1898946"/>
                <a:gd name="connsiteX9" fmla="*/ 1886420 w 2026711"/>
                <a:gd name="connsiteY9" fmla="*/ 1866378 h 1898946"/>
                <a:gd name="connsiteX10" fmla="*/ 1873894 w 2026711"/>
                <a:gd name="connsiteY10" fmla="*/ 1833811 h 1898946"/>
                <a:gd name="connsiteX11" fmla="*/ 1851347 w 2026711"/>
                <a:gd name="connsiteY11" fmla="*/ 1793727 h 1898946"/>
                <a:gd name="connsiteX12" fmla="*/ 1828800 w 2026711"/>
                <a:gd name="connsiteY12" fmla="*/ 1763665 h 1898946"/>
                <a:gd name="connsiteX13" fmla="*/ 1808758 w 2026711"/>
                <a:gd name="connsiteY13" fmla="*/ 1736108 h 1898946"/>
                <a:gd name="connsiteX14" fmla="*/ 1788717 w 2026711"/>
                <a:gd name="connsiteY14" fmla="*/ 1716066 h 1898946"/>
                <a:gd name="connsiteX15" fmla="*/ 1748634 w 2026711"/>
                <a:gd name="connsiteY15" fmla="*/ 1675983 h 1898946"/>
                <a:gd name="connsiteX16" fmla="*/ 1701035 w 2026711"/>
                <a:gd name="connsiteY16" fmla="*/ 1638405 h 1898946"/>
                <a:gd name="connsiteX17" fmla="*/ 1628384 w 2026711"/>
                <a:gd name="connsiteY17" fmla="*/ 1585795 h 1898946"/>
                <a:gd name="connsiteX18" fmla="*/ 1523165 w 2026711"/>
                <a:gd name="connsiteY18" fmla="*/ 1510639 h 1898946"/>
                <a:gd name="connsiteX19" fmla="*/ 1335275 w 2026711"/>
                <a:gd name="connsiteY19" fmla="*/ 1365337 h 1898946"/>
                <a:gd name="connsiteX20" fmla="*/ 1097280 w 2026711"/>
                <a:gd name="connsiteY20" fmla="*/ 1159910 h 1898946"/>
                <a:gd name="connsiteX21" fmla="*/ 851770 w 2026711"/>
                <a:gd name="connsiteY21" fmla="*/ 944463 h 1898946"/>
                <a:gd name="connsiteX22" fmla="*/ 651354 w 2026711"/>
                <a:gd name="connsiteY22" fmla="*/ 766593 h 1898946"/>
                <a:gd name="connsiteX23" fmla="*/ 503546 w 2026711"/>
                <a:gd name="connsiteY23" fmla="*/ 626302 h 1898946"/>
                <a:gd name="connsiteX24" fmla="*/ 323172 w 2026711"/>
                <a:gd name="connsiteY24" fmla="*/ 443422 h 1898946"/>
                <a:gd name="connsiteX25" fmla="*/ 157828 w 2026711"/>
                <a:gd name="connsiteY25" fmla="*/ 258036 h 1898946"/>
                <a:gd name="connsiteX26" fmla="*/ 57620 w 2026711"/>
                <a:gd name="connsiteY26" fmla="*/ 127766 h 1898946"/>
                <a:gd name="connsiteX27" fmla="*/ 22547 w 2026711"/>
                <a:gd name="connsiteY27" fmla="*/ 70146 h 1898946"/>
                <a:gd name="connsiteX28" fmla="*/ 5011 w 2026711"/>
                <a:gd name="connsiteY28" fmla="*/ 40084 h 1898946"/>
                <a:gd name="connsiteX29" fmla="*/ 0 w 2026711"/>
                <a:gd name="connsiteY29" fmla="*/ 20042 h 1898946"/>
                <a:gd name="connsiteX30" fmla="*/ 2505 w 2026711"/>
                <a:gd name="connsiteY30" fmla="*/ 5011 h 1898946"/>
                <a:gd name="connsiteX31" fmla="*/ 12526 w 2026711"/>
                <a:gd name="connsiteY31" fmla="*/ 0 h 1898946"/>
                <a:gd name="connsiteX32" fmla="*/ 35073 w 2026711"/>
                <a:gd name="connsiteY32" fmla="*/ 2506 h 1898946"/>
                <a:gd name="connsiteX33" fmla="*/ 52609 w 2026711"/>
                <a:gd name="connsiteY33" fmla="*/ 10021 h 1898946"/>
                <a:gd name="connsiteX34" fmla="*/ 82672 w 2026711"/>
                <a:gd name="connsiteY34" fmla="*/ 32568 h 1898946"/>
                <a:gd name="connsiteX35" fmla="*/ 165344 w 2026711"/>
                <a:gd name="connsiteY35" fmla="*/ 117745 h 1898946"/>
                <a:gd name="connsiteX36" fmla="*/ 350729 w 2026711"/>
                <a:gd name="connsiteY36" fmla="*/ 290604 h 1898946"/>
                <a:gd name="connsiteX37" fmla="*/ 516072 w 2026711"/>
                <a:gd name="connsiteY37" fmla="*/ 440916 h 1898946"/>
                <a:gd name="connsiteX38" fmla="*/ 671395 w 2026711"/>
                <a:gd name="connsiteY38" fmla="*/ 576198 h 1898946"/>
                <a:gd name="connsiteX39" fmla="*/ 849265 w 2026711"/>
                <a:gd name="connsiteY39" fmla="*/ 718994 h 189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711" h="1898946">
                  <a:moveTo>
                    <a:pt x="849265" y="718994"/>
                  </a:moveTo>
                  <a:lnTo>
                    <a:pt x="1004588" y="836739"/>
                  </a:lnTo>
                  <a:lnTo>
                    <a:pt x="1164921" y="946968"/>
                  </a:lnTo>
                  <a:lnTo>
                    <a:pt x="1340285" y="1067218"/>
                  </a:lnTo>
                  <a:lnTo>
                    <a:pt x="1558238" y="1210015"/>
                  </a:lnTo>
                  <a:lnTo>
                    <a:pt x="1738613" y="1327759"/>
                  </a:lnTo>
                  <a:lnTo>
                    <a:pt x="1939029" y="1453019"/>
                  </a:lnTo>
                  <a:lnTo>
                    <a:pt x="2026711" y="1515650"/>
                  </a:lnTo>
                  <a:lnTo>
                    <a:pt x="1936524" y="1898946"/>
                  </a:lnTo>
                  <a:lnTo>
                    <a:pt x="1886420" y="1866378"/>
                  </a:lnTo>
                  <a:lnTo>
                    <a:pt x="1873894" y="1833811"/>
                  </a:lnTo>
                  <a:lnTo>
                    <a:pt x="1851347" y="1793727"/>
                  </a:lnTo>
                  <a:lnTo>
                    <a:pt x="1828800" y="1763665"/>
                  </a:lnTo>
                  <a:lnTo>
                    <a:pt x="1808758" y="1736108"/>
                  </a:lnTo>
                  <a:lnTo>
                    <a:pt x="1788717" y="1716066"/>
                  </a:lnTo>
                  <a:lnTo>
                    <a:pt x="1748634" y="1675983"/>
                  </a:lnTo>
                  <a:lnTo>
                    <a:pt x="1701035" y="1638405"/>
                  </a:lnTo>
                  <a:lnTo>
                    <a:pt x="1628384" y="1585795"/>
                  </a:lnTo>
                  <a:lnTo>
                    <a:pt x="1523165" y="1510639"/>
                  </a:lnTo>
                  <a:lnTo>
                    <a:pt x="1335275" y="1365337"/>
                  </a:lnTo>
                  <a:lnTo>
                    <a:pt x="1097280" y="1159910"/>
                  </a:lnTo>
                  <a:lnTo>
                    <a:pt x="851770" y="944463"/>
                  </a:lnTo>
                  <a:lnTo>
                    <a:pt x="651354" y="766593"/>
                  </a:lnTo>
                  <a:lnTo>
                    <a:pt x="503546" y="626302"/>
                  </a:lnTo>
                  <a:lnTo>
                    <a:pt x="323172" y="443422"/>
                  </a:lnTo>
                  <a:lnTo>
                    <a:pt x="157828" y="258036"/>
                  </a:lnTo>
                  <a:lnTo>
                    <a:pt x="57620" y="127766"/>
                  </a:lnTo>
                  <a:lnTo>
                    <a:pt x="22547" y="70146"/>
                  </a:lnTo>
                  <a:lnTo>
                    <a:pt x="5011" y="40084"/>
                  </a:lnTo>
                  <a:lnTo>
                    <a:pt x="0" y="20042"/>
                  </a:lnTo>
                  <a:lnTo>
                    <a:pt x="2505" y="5011"/>
                  </a:lnTo>
                  <a:lnTo>
                    <a:pt x="12526" y="0"/>
                  </a:lnTo>
                  <a:lnTo>
                    <a:pt x="35073" y="2506"/>
                  </a:lnTo>
                  <a:lnTo>
                    <a:pt x="52609" y="10021"/>
                  </a:lnTo>
                  <a:lnTo>
                    <a:pt x="82672" y="32568"/>
                  </a:lnTo>
                  <a:lnTo>
                    <a:pt x="165344" y="117745"/>
                  </a:lnTo>
                  <a:lnTo>
                    <a:pt x="350729" y="290604"/>
                  </a:lnTo>
                  <a:lnTo>
                    <a:pt x="516072" y="440916"/>
                  </a:lnTo>
                  <a:lnTo>
                    <a:pt x="671395" y="576198"/>
                  </a:lnTo>
                  <a:lnTo>
                    <a:pt x="849265" y="718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7">
              <a:extLst>
                <a:ext uri="{FF2B5EF4-FFF2-40B4-BE49-F238E27FC236}">
                  <a16:creationId xmlns:a16="http://schemas.microsoft.com/office/drawing/2014/main" id="{18FC7264-9895-4E98-BA34-F9965B7D19CB}"/>
                </a:ext>
              </a:extLst>
            </p:cNvPr>
            <p:cNvSpPr/>
            <p:nvPr/>
          </p:nvSpPr>
          <p:spPr>
            <a:xfrm rot="16200000">
              <a:off x="3520284" y="4558507"/>
              <a:ext cx="2514600" cy="303213"/>
            </a:xfrm>
            <a:custGeom>
              <a:avLst/>
              <a:gdLst>
                <a:gd name="connsiteX0" fmla="*/ 1207509 w 2515226"/>
                <a:gd name="connsiteY0" fmla="*/ 80166 h 303129"/>
                <a:gd name="connsiteX1" fmla="*/ 1701034 w 2515226"/>
                <a:gd name="connsiteY1" fmla="*/ 80166 h 303129"/>
                <a:gd name="connsiteX2" fmla="*/ 2349883 w 2515226"/>
                <a:gd name="connsiteY2" fmla="*/ 77661 h 303129"/>
                <a:gd name="connsiteX3" fmla="*/ 2515226 w 2515226"/>
                <a:gd name="connsiteY3" fmla="*/ 212942 h 303129"/>
                <a:gd name="connsiteX4" fmla="*/ 2334851 w 2515226"/>
                <a:gd name="connsiteY4" fmla="*/ 300624 h 303129"/>
                <a:gd name="connsiteX5" fmla="*/ 2076815 w 2515226"/>
                <a:gd name="connsiteY5" fmla="*/ 303129 h 303129"/>
                <a:gd name="connsiteX6" fmla="*/ 1548217 w 2515226"/>
                <a:gd name="connsiteY6" fmla="*/ 303129 h 303129"/>
                <a:gd name="connsiteX7" fmla="*/ 919410 w 2515226"/>
                <a:gd name="connsiteY7" fmla="*/ 303129 h 303129"/>
                <a:gd name="connsiteX8" fmla="*/ 483504 w 2515226"/>
                <a:gd name="connsiteY8" fmla="*/ 303129 h 303129"/>
                <a:gd name="connsiteX9" fmla="*/ 303130 w 2515226"/>
                <a:gd name="connsiteY9" fmla="*/ 303129 h 303129"/>
                <a:gd name="connsiteX10" fmla="*/ 250520 w 2515226"/>
                <a:gd name="connsiteY10" fmla="*/ 300624 h 303129"/>
                <a:gd name="connsiteX11" fmla="*/ 185385 w 2515226"/>
                <a:gd name="connsiteY11" fmla="*/ 293109 h 303129"/>
                <a:gd name="connsiteX12" fmla="*/ 130270 w 2515226"/>
                <a:gd name="connsiteY12" fmla="*/ 280583 h 303129"/>
                <a:gd name="connsiteX13" fmla="*/ 75156 w 2515226"/>
                <a:gd name="connsiteY13" fmla="*/ 258036 h 303129"/>
                <a:gd name="connsiteX14" fmla="*/ 37578 w 2515226"/>
                <a:gd name="connsiteY14" fmla="*/ 237994 h 303129"/>
                <a:gd name="connsiteX15" fmla="*/ 12526 w 2515226"/>
                <a:gd name="connsiteY15" fmla="*/ 217952 h 303129"/>
                <a:gd name="connsiteX16" fmla="*/ 0 w 2515226"/>
                <a:gd name="connsiteY16" fmla="*/ 195406 h 303129"/>
                <a:gd name="connsiteX17" fmla="*/ 0 w 2515226"/>
                <a:gd name="connsiteY17" fmla="*/ 177869 h 303129"/>
                <a:gd name="connsiteX18" fmla="*/ 5010 w 2515226"/>
                <a:gd name="connsiteY18" fmla="*/ 152817 h 303129"/>
                <a:gd name="connsiteX19" fmla="*/ 20041 w 2515226"/>
                <a:gd name="connsiteY19" fmla="*/ 130270 h 303129"/>
                <a:gd name="connsiteX20" fmla="*/ 47599 w 2515226"/>
                <a:gd name="connsiteY20" fmla="*/ 102713 h 303129"/>
                <a:gd name="connsiteX21" fmla="*/ 70146 w 2515226"/>
                <a:gd name="connsiteY21" fmla="*/ 87682 h 303129"/>
                <a:gd name="connsiteX22" fmla="*/ 102713 w 2515226"/>
                <a:gd name="connsiteY22" fmla="*/ 72650 h 303129"/>
                <a:gd name="connsiteX23" fmla="*/ 285593 w 2515226"/>
                <a:gd name="connsiteY23" fmla="*/ 30062 h 303129"/>
                <a:gd name="connsiteX24" fmla="*/ 390812 w 2515226"/>
                <a:gd name="connsiteY24" fmla="*/ 10020 h 303129"/>
                <a:gd name="connsiteX25" fmla="*/ 460958 w 2515226"/>
                <a:gd name="connsiteY25" fmla="*/ 0 h 303129"/>
                <a:gd name="connsiteX26" fmla="*/ 516072 w 2515226"/>
                <a:gd name="connsiteY26" fmla="*/ 0 h 303129"/>
                <a:gd name="connsiteX27" fmla="*/ 541124 w 2515226"/>
                <a:gd name="connsiteY27" fmla="*/ 7515 h 303129"/>
                <a:gd name="connsiteX28" fmla="*/ 566176 w 2515226"/>
                <a:gd name="connsiteY28" fmla="*/ 17536 h 303129"/>
                <a:gd name="connsiteX29" fmla="*/ 696447 w 2515226"/>
                <a:gd name="connsiteY29" fmla="*/ 45093 h 303129"/>
                <a:gd name="connsiteX30" fmla="*/ 891853 w 2515226"/>
                <a:gd name="connsiteY30" fmla="*/ 70145 h 303129"/>
                <a:gd name="connsiteX31" fmla="*/ 1109806 w 2515226"/>
                <a:gd name="connsiteY31" fmla="*/ 82671 h 303129"/>
                <a:gd name="connsiteX32" fmla="*/ 1207509 w 2515226"/>
                <a:gd name="connsiteY32" fmla="*/ 80166 h 30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5226" h="303129">
                  <a:moveTo>
                    <a:pt x="1207509" y="80166"/>
                  </a:moveTo>
                  <a:lnTo>
                    <a:pt x="1701034" y="80166"/>
                  </a:lnTo>
                  <a:lnTo>
                    <a:pt x="2349883" y="77661"/>
                  </a:lnTo>
                  <a:lnTo>
                    <a:pt x="2515226" y="212942"/>
                  </a:lnTo>
                  <a:lnTo>
                    <a:pt x="2334851" y="300624"/>
                  </a:lnTo>
                  <a:lnTo>
                    <a:pt x="2076815" y="303129"/>
                  </a:lnTo>
                  <a:lnTo>
                    <a:pt x="1548217" y="303129"/>
                  </a:lnTo>
                  <a:lnTo>
                    <a:pt x="919410" y="303129"/>
                  </a:lnTo>
                  <a:lnTo>
                    <a:pt x="483504" y="303129"/>
                  </a:lnTo>
                  <a:lnTo>
                    <a:pt x="303130" y="303129"/>
                  </a:lnTo>
                  <a:lnTo>
                    <a:pt x="250520" y="300624"/>
                  </a:lnTo>
                  <a:lnTo>
                    <a:pt x="185385" y="293109"/>
                  </a:lnTo>
                  <a:lnTo>
                    <a:pt x="130270" y="280583"/>
                  </a:lnTo>
                  <a:lnTo>
                    <a:pt x="75156" y="258036"/>
                  </a:lnTo>
                  <a:lnTo>
                    <a:pt x="37578" y="237994"/>
                  </a:lnTo>
                  <a:lnTo>
                    <a:pt x="12526" y="217952"/>
                  </a:lnTo>
                  <a:lnTo>
                    <a:pt x="0" y="195406"/>
                  </a:lnTo>
                  <a:lnTo>
                    <a:pt x="0" y="177869"/>
                  </a:lnTo>
                  <a:lnTo>
                    <a:pt x="5010" y="152817"/>
                  </a:lnTo>
                  <a:lnTo>
                    <a:pt x="20041" y="130270"/>
                  </a:lnTo>
                  <a:lnTo>
                    <a:pt x="47599" y="102713"/>
                  </a:lnTo>
                  <a:lnTo>
                    <a:pt x="70146" y="87682"/>
                  </a:lnTo>
                  <a:lnTo>
                    <a:pt x="102713" y="72650"/>
                  </a:lnTo>
                  <a:lnTo>
                    <a:pt x="285593" y="30062"/>
                  </a:lnTo>
                  <a:lnTo>
                    <a:pt x="390812" y="10020"/>
                  </a:lnTo>
                  <a:lnTo>
                    <a:pt x="460958" y="0"/>
                  </a:lnTo>
                  <a:lnTo>
                    <a:pt x="516072" y="0"/>
                  </a:lnTo>
                  <a:lnTo>
                    <a:pt x="541124" y="7515"/>
                  </a:lnTo>
                  <a:lnTo>
                    <a:pt x="566176" y="17536"/>
                  </a:lnTo>
                  <a:lnTo>
                    <a:pt x="696447" y="45093"/>
                  </a:lnTo>
                  <a:lnTo>
                    <a:pt x="891853" y="70145"/>
                  </a:lnTo>
                  <a:lnTo>
                    <a:pt x="1109806" y="82671"/>
                  </a:lnTo>
                  <a:lnTo>
                    <a:pt x="1207509" y="801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8">
              <a:extLst>
                <a:ext uri="{FF2B5EF4-FFF2-40B4-BE49-F238E27FC236}">
                  <a16:creationId xmlns:a16="http://schemas.microsoft.com/office/drawing/2014/main" id="{130AD424-406E-4E50-96A1-08CF81772A68}"/>
                </a:ext>
              </a:extLst>
            </p:cNvPr>
            <p:cNvSpPr/>
            <p:nvPr/>
          </p:nvSpPr>
          <p:spPr>
            <a:xfrm rot="16200000">
              <a:off x="4849021" y="3431382"/>
              <a:ext cx="776287" cy="857250"/>
            </a:xfrm>
            <a:custGeom>
              <a:avLst/>
              <a:gdLst>
                <a:gd name="connsiteX0" fmla="*/ 414337 w 776287"/>
                <a:gd name="connsiteY0" fmla="*/ 366713 h 857250"/>
                <a:gd name="connsiteX1" fmla="*/ 466725 w 776287"/>
                <a:gd name="connsiteY1" fmla="*/ 319088 h 857250"/>
                <a:gd name="connsiteX2" fmla="*/ 531018 w 776287"/>
                <a:gd name="connsiteY2" fmla="*/ 254794 h 857250"/>
                <a:gd name="connsiteX3" fmla="*/ 552450 w 776287"/>
                <a:gd name="connsiteY3" fmla="*/ 228600 h 857250"/>
                <a:gd name="connsiteX4" fmla="*/ 576262 w 776287"/>
                <a:gd name="connsiteY4" fmla="*/ 164306 h 857250"/>
                <a:gd name="connsiteX5" fmla="*/ 607218 w 776287"/>
                <a:gd name="connsiteY5" fmla="*/ 76200 h 857250"/>
                <a:gd name="connsiteX6" fmla="*/ 645318 w 776287"/>
                <a:gd name="connsiteY6" fmla="*/ 0 h 857250"/>
                <a:gd name="connsiteX7" fmla="*/ 776287 w 776287"/>
                <a:gd name="connsiteY7" fmla="*/ 0 h 857250"/>
                <a:gd name="connsiteX8" fmla="*/ 742950 w 776287"/>
                <a:gd name="connsiteY8" fmla="*/ 104775 h 857250"/>
                <a:gd name="connsiteX9" fmla="*/ 678656 w 776287"/>
                <a:gd name="connsiteY9" fmla="*/ 276225 h 857250"/>
                <a:gd name="connsiteX10" fmla="*/ 640556 w 776287"/>
                <a:gd name="connsiteY10" fmla="*/ 369094 h 857250"/>
                <a:gd name="connsiteX11" fmla="*/ 607218 w 776287"/>
                <a:gd name="connsiteY11" fmla="*/ 445294 h 857250"/>
                <a:gd name="connsiteX12" fmla="*/ 557212 w 776287"/>
                <a:gd name="connsiteY12" fmla="*/ 535781 h 857250"/>
                <a:gd name="connsiteX13" fmla="*/ 521493 w 776287"/>
                <a:gd name="connsiteY13" fmla="*/ 592931 h 857250"/>
                <a:gd name="connsiteX14" fmla="*/ 488156 w 776287"/>
                <a:gd name="connsiteY14" fmla="*/ 645319 h 857250"/>
                <a:gd name="connsiteX15" fmla="*/ 438150 w 776287"/>
                <a:gd name="connsiteY15" fmla="*/ 702469 h 857250"/>
                <a:gd name="connsiteX16" fmla="*/ 383381 w 776287"/>
                <a:gd name="connsiteY16" fmla="*/ 750094 h 857250"/>
                <a:gd name="connsiteX17" fmla="*/ 342900 w 776287"/>
                <a:gd name="connsiteY17" fmla="*/ 783431 h 857250"/>
                <a:gd name="connsiteX18" fmla="*/ 280987 w 776287"/>
                <a:gd name="connsiteY18" fmla="*/ 823913 h 857250"/>
                <a:gd name="connsiteX19" fmla="*/ 214312 w 776287"/>
                <a:gd name="connsiteY19" fmla="*/ 847725 h 857250"/>
                <a:gd name="connsiteX20" fmla="*/ 159543 w 776287"/>
                <a:gd name="connsiteY20" fmla="*/ 857250 h 857250"/>
                <a:gd name="connsiteX21" fmla="*/ 116681 w 776287"/>
                <a:gd name="connsiteY21" fmla="*/ 854869 h 857250"/>
                <a:gd name="connsiteX22" fmla="*/ 71437 w 776287"/>
                <a:gd name="connsiteY22" fmla="*/ 840581 h 857250"/>
                <a:gd name="connsiteX23" fmla="*/ 40481 w 776287"/>
                <a:gd name="connsiteY23" fmla="*/ 821531 h 857250"/>
                <a:gd name="connsiteX24" fmla="*/ 16668 w 776287"/>
                <a:gd name="connsiteY24" fmla="*/ 797719 h 857250"/>
                <a:gd name="connsiteX25" fmla="*/ 7143 w 776287"/>
                <a:gd name="connsiteY25" fmla="*/ 773906 h 857250"/>
                <a:gd name="connsiteX26" fmla="*/ 0 w 776287"/>
                <a:gd name="connsiteY26" fmla="*/ 750094 h 857250"/>
                <a:gd name="connsiteX27" fmla="*/ 0 w 776287"/>
                <a:gd name="connsiteY27" fmla="*/ 726281 h 857250"/>
                <a:gd name="connsiteX28" fmla="*/ 4762 w 776287"/>
                <a:gd name="connsiteY28" fmla="*/ 695325 h 857250"/>
                <a:gd name="connsiteX29" fmla="*/ 19050 w 776287"/>
                <a:gd name="connsiteY29" fmla="*/ 671513 h 857250"/>
                <a:gd name="connsiteX30" fmla="*/ 38100 w 776287"/>
                <a:gd name="connsiteY30" fmla="*/ 650081 h 857250"/>
                <a:gd name="connsiteX31" fmla="*/ 64293 w 776287"/>
                <a:gd name="connsiteY31" fmla="*/ 628650 h 857250"/>
                <a:gd name="connsiteX32" fmla="*/ 126206 w 776287"/>
                <a:gd name="connsiteY32" fmla="*/ 590550 h 857250"/>
                <a:gd name="connsiteX33" fmla="*/ 300037 w 776287"/>
                <a:gd name="connsiteY33" fmla="*/ 466725 h 857250"/>
                <a:gd name="connsiteX34" fmla="*/ 414337 w 776287"/>
                <a:gd name="connsiteY34" fmla="*/ 36671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6287" h="857250">
                  <a:moveTo>
                    <a:pt x="414337" y="366713"/>
                  </a:moveTo>
                  <a:lnTo>
                    <a:pt x="466725" y="319088"/>
                  </a:lnTo>
                  <a:lnTo>
                    <a:pt x="531018" y="254794"/>
                  </a:lnTo>
                  <a:lnTo>
                    <a:pt x="552450" y="228600"/>
                  </a:lnTo>
                  <a:lnTo>
                    <a:pt x="576262" y="164306"/>
                  </a:lnTo>
                  <a:lnTo>
                    <a:pt x="607218" y="76200"/>
                  </a:lnTo>
                  <a:lnTo>
                    <a:pt x="645318" y="0"/>
                  </a:lnTo>
                  <a:lnTo>
                    <a:pt x="776287" y="0"/>
                  </a:lnTo>
                  <a:lnTo>
                    <a:pt x="742950" y="104775"/>
                  </a:lnTo>
                  <a:lnTo>
                    <a:pt x="678656" y="276225"/>
                  </a:lnTo>
                  <a:lnTo>
                    <a:pt x="640556" y="369094"/>
                  </a:lnTo>
                  <a:lnTo>
                    <a:pt x="607218" y="445294"/>
                  </a:lnTo>
                  <a:lnTo>
                    <a:pt x="557212" y="535781"/>
                  </a:lnTo>
                  <a:lnTo>
                    <a:pt x="521493" y="592931"/>
                  </a:lnTo>
                  <a:lnTo>
                    <a:pt x="488156" y="645319"/>
                  </a:lnTo>
                  <a:lnTo>
                    <a:pt x="438150" y="702469"/>
                  </a:lnTo>
                  <a:lnTo>
                    <a:pt x="383381" y="750094"/>
                  </a:lnTo>
                  <a:lnTo>
                    <a:pt x="342900" y="783431"/>
                  </a:lnTo>
                  <a:lnTo>
                    <a:pt x="280987" y="823913"/>
                  </a:lnTo>
                  <a:lnTo>
                    <a:pt x="214312" y="847725"/>
                  </a:lnTo>
                  <a:lnTo>
                    <a:pt x="159543" y="857250"/>
                  </a:lnTo>
                  <a:lnTo>
                    <a:pt x="116681" y="854869"/>
                  </a:lnTo>
                  <a:lnTo>
                    <a:pt x="71437" y="840581"/>
                  </a:lnTo>
                  <a:lnTo>
                    <a:pt x="40481" y="821531"/>
                  </a:lnTo>
                  <a:lnTo>
                    <a:pt x="16668" y="797719"/>
                  </a:lnTo>
                  <a:lnTo>
                    <a:pt x="7143" y="773906"/>
                  </a:lnTo>
                  <a:lnTo>
                    <a:pt x="0" y="750094"/>
                  </a:lnTo>
                  <a:lnTo>
                    <a:pt x="0" y="726281"/>
                  </a:lnTo>
                  <a:lnTo>
                    <a:pt x="4762" y="695325"/>
                  </a:lnTo>
                  <a:lnTo>
                    <a:pt x="19050" y="671513"/>
                  </a:lnTo>
                  <a:lnTo>
                    <a:pt x="38100" y="650081"/>
                  </a:lnTo>
                  <a:lnTo>
                    <a:pt x="64293" y="628650"/>
                  </a:lnTo>
                  <a:lnTo>
                    <a:pt x="126206" y="590550"/>
                  </a:lnTo>
                  <a:lnTo>
                    <a:pt x="300037" y="466725"/>
                  </a:lnTo>
                  <a:lnTo>
                    <a:pt x="414337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4A9A73E-E88A-4546-8E62-E705FD8B7899}"/>
                </a:ext>
              </a:extLst>
            </p:cNvPr>
            <p:cNvSpPr/>
            <p:nvPr/>
          </p:nvSpPr>
          <p:spPr>
            <a:xfrm rot="16200000">
              <a:off x="5600702" y="3057526"/>
              <a:ext cx="2987675" cy="1631950"/>
            </a:xfrm>
            <a:custGeom>
              <a:avLst/>
              <a:gdLst>
                <a:gd name="connsiteX0" fmla="*/ 2676230 w 2987898"/>
                <a:gd name="connsiteY0" fmla="*/ 561518 h 1633041"/>
                <a:gd name="connsiteX1" fmla="*/ 2663351 w 2987898"/>
                <a:gd name="connsiteY1" fmla="*/ 427578 h 1633041"/>
                <a:gd name="connsiteX2" fmla="*/ 2655624 w 2987898"/>
                <a:gd name="connsiteY2" fmla="*/ 296214 h 1633041"/>
                <a:gd name="connsiteX3" fmla="*/ 2647896 w 2987898"/>
                <a:gd name="connsiteY3" fmla="*/ 12878 h 1633041"/>
                <a:gd name="connsiteX4" fmla="*/ 2779261 w 2987898"/>
                <a:gd name="connsiteY4" fmla="*/ 0 h 1633041"/>
                <a:gd name="connsiteX5" fmla="*/ 2789564 w 2987898"/>
                <a:gd name="connsiteY5" fmla="*/ 110758 h 1633041"/>
                <a:gd name="connsiteX6" fmla="*/ 2810170 w 2987898"/>
                <a:gd name="connsiteY6" fmla="*/ 303941 h 1633041"/>
                <a:gd name="connsiteX7" fmla="*/ 2828200 w 2987898"/>
                <a:gd name="connsiteY7" fmla="*/ 489397 h 1633041"/>
                <a:gd name="connsiteX8" fmla="*/ 2848807 w 2987898"/>
                <a:gd name="connsiteY8" fmla="*/ 625913 h 1633041"/>
                <a:gd name="connsiteX9" fmla="*/ 2877140 w 2987898"/>
                <a:gd name="connsiteY9" fmla="*/ 785611 h 1633041"/>
                <a:gd name="connsiteX10" fmla="*/ 2915777 w 2987898"/>
                <a:gd name="connsiteY10" fmla="*/ 960764 h 1633041"/>
                <a:gd name="connsiteX11" fmla="*/ 2954413 w 2987898"/>
                <a:gd name="connsiteY11" fmla="*/ 1097280 h 1633041"/>
                <a:gd name="connsiteX12" fmla="*/ 2982747 w 2987898"/>
                <a:gd name="connsiteY12" fmla="*/ 1174553 h 1633041"/>
                <a:gd name="connsiteX13" fmla="*/ 2987898 w 2987898"/>
                <a:gd name="connsiteY13" fmla="*/ 1197735 h 1633041"/>
                <a:gd name="connsiteX14" fmla="*/ 2972444 w 2987898"/>
                <a:gd name="connsiteY14" fmla="*/ 1244099 h 1633041"/>
                <a:gd name="connsiteX15" fmla="*/ 2951838 w 2987898"/>
                <a:gd name="connsiteY15" fmla="*/ 1321372 h 1633041"/>
                <a:gd name="connsiteX16" fmla="*/ 2933807 w 2987898"/>
                <a:gd name="connsiteY16" fmla="*/ 1385766 h 1633041"/>
                <a:gd name="connsiteX17" fmla="*/ 2905474 w 2987898"/>
                <a:gd name="connsiteY17" fmla="*/ 1442433 h 1633041"/>
                <a:gd name="connsiteX18" fmla="*/ 2869413 w 2987898"/>
                <a:gd name="connsiteY18" fmla="*/ 1501676 h 1633041"/>
                <a:gd name="connsiteX19" fmla="*/ 2830776 w 2987898"/>
                <a:gd name="connsiteY19" fmla="*/ 1548040 h 1633041"/>
                <a:gd name="connsiteX20" fmla="*/ 2774109 w 2987898"/>
                <a:gd name="connsiteY20" fmla="*/ 1612435 h 1633041"/>
                <a:gd name="connsiteX21" fmla="*/ 2758654 w 2987898"/>
                <a:gd name="connsiteY21" fmla="*/ 1625313 h 1633041"/>
                <a:gd name="connsiteX22" fmla="*/ 2743200 w 2987898"/>
                <a:gd name="connsiteY22" fmla="*/ 1630465 h 1633041"/>
                <a:gd name="connsiteX23" fmla="*/ 2720018 w 2987898"/>
                <a:gd name="connsiteY23" fmla="*/ 1633041 h 1633041"/>
                <a:gd name="connsiteX24" fmla="*/ 2696836 w 2987898"/>
                <a:gd name="connsiteY24" fmla="*/ 1627889 h 1633041"/>
                <a:gd name="connsiteX25" fmla="*/ 2671078 w 2987898"/>
                <a:gd name="connsiteY25" fmla="*/ 1617586 h 1633041"/>
                <a:gd name="connsiteX26" fmla="*/ 2647896 w 2987898"/>
                <a:gd name="connsiteY26" fmla="*/ 1596980 h 1633041"/>
                <a:gd name="connsiteX27" fmla="*/ 2624714 w 2987898"/>
                <a:gd name="connsiteY27" fmla="*/ 1571222 h 1633041"/>
                <a:gd name="connsiteX28" fmla="*/ 2606684 w 2987898"/>
                <a:gd name="connsiteY28" fmla="*/ 1553192 h 1633041"/>
                <a:gd name="connsiteX29" fmla="*/ 2501077 w 2987898"/>
                <a:gd name="connsiteY29" fmla="*/ 1537737 h 1633041"/>
                <a:gd name="connsiteX30" fmla="*/ 2261530 w 2987898"/>
                <a:gd name="connsiteY30" fmla="*/ 1514555 h 1633041"/>
                <a:gd name="connsiteX31" fmla="*/ 2011680 w 2987898"/>
                <a:gd name="connsiteY31" fmla="*/ 1496525 h 1633041"/>
                <a:gd name="connsiteX32" fmla="*/ 1754102 w 2987898"/>
                <a:gd name="connsiteY32" fmla="*/ 1481070 h 1633041"/>
                <a:gd name="connsiteX33" fmla="*/ 1370312 w 2987898"/>
                <a:gd name="connsiteY33" fmla="*/ 1465615 h 1633041"/>
                <a:gd name="connsiteX34" fmla="*/ 973643 w 2987898"/>
                <a:gd name="connsiteY34" fmla="*/ 1455312 h 1633041"/>
                <a:gd name="connsiteX35" fmla="*/ 661974 w 2987898"/>
                <a:gd name="connsiteY35" fmla="*/ 1450161 h 1633041"/>
                <a:gd name="connsiteX36" fmla="*/ 365760 w 2987898"/>
                <a:gd name="connsiteY36" fmla="*/ 1445009 h 1633041"/>
                <a:gd name="connsiteX37" fmla="*/ 7727 w 2987898"/>
                <a:gd name="connsiteY37" fmla="*/ 1439858 h 1633041"/>
                <a:gd name="connsiteX38" fmla="*/ 0 w 2987898"/>
                <a:gd name="connsiteY38" fmla="*/ 1241523 h 1633041"/>
                <a:gd name="connsiteX39" fmla="*/ 190607 w 2987898"/>
                <a:gd name="connsiteY39" fmla="*/ 1241523 h 1633041"/>
                <a:gd name="connsiteX40" fmla="*/ 491973 w 2987898"/>
                <a:gd name="connsiteY40" fmla="*/ 1238947 h 1633041"/>
                <a:gd name="connsiteX41" fmla="*/ 801066 w 2987898"/>
                <a:gd name="connsiteY41" fmla="*/ 1241523 h 1633041"/>
                <a:gd name="connsiteX42" fmla="*/ 1027734 w 2987898"/>
                <a:gd name="connsiteY42" fmla="*/ 1238947 h 1633041"/>
                <a:gd name="connsiteX43" fmla="*/ 1339403 w 2987898"/>
                <a:gd name="connsiteY43" fmla="*/ 1241523 h 1633041"/>
                <a:gd name="connsiteX44" fmla="*/ 1712890 w 2987898"/>
                <a:gd name="connsiteY44" fmla="*/ 1241523 h 1633041"/>
                <a:gd name="connsiteX45" fmla="*/ 2078650 w 2987898"/>
                <a:gd name="connsiteY45" fmla="*/ 1241523 h 1633041"/>
                <a:gd name="connsiteX46" fmla="*/ 2483047 w 2987898"/>
                <a:gd name="connsiteY46" fmla="*/ 1238947 h 1633041"/>
                <a:gd name="connsiteX47" fmla="*/ 2629866 w 2987898"/>
                <a:gd name="connsiteY47" fmla="*/ 1238947 h 1633041"/>
                <a:gd name="connsiteX48" fmla="*/ 2658199 w 2987898"/>
                <a:gd name="connsiteY48" fmla="*/ 1238947 h 1633041"/>
                <a:gd name="connsiteX49" fmla="*/ 2689109 w 2987898"/>
                <a:gd name="connsiteY49" fmla="*/ 1231220 h 1633041"/>
                <a:gd name="connsiteX50" fmla="*/ 2717442 w 2987898"/>
                <a:gd name="connsiteY50" fmla="*/ 1218341 h 1633041"/>
                <a:gd name="connsiteX51" fmla="*/ 2735473 w 2987898"/>
                <a:gd name="connsiteY51" fmla="*/ 1205462 h 1633041"/>
                <a:gd name="connsiteX52" fmla="*/ 2743200 w 2987898"/>
                <a:gd name="connsiteY52" fmla="*/ 1195159 h 1633041"/>
                <a:gd name="connsiteX53" fmla="*/ 2750927 w 2987898"/>
                <a:gd name="connsiteY53" fmla="*/ 1179704 h 1633041"/>
                <a:gd name="connsiteX54" fmla="*/ 2758654 w 2987898"/>
                <a:gd name="connsiteY54" fmla="*/ 1153947 h 1633041"/>
                <a:gd name="connsiteX55" fmla="*/ 2763806 w 2987898"/>
                <a:gd name="connsiteY55" fmla="*/ 1123037 h 1633041"/>
                <a:gd name="connsiteX56" fmla="*/ 2761230 w 2987898"/>
                <a:gd name="connsiteY56" fmla="*/ 1107583 h 1633041"/>
                <a:gd name="connsiteX57" fmla="*/ 2740624 w 2987898"/>
                <a:gd name="connsiteY57" fmla="*/ 996824 h 1633041"/>
                <a:gd name="connsiteX58" fmla="*/ 2704563 w 2987898"/>
                <a:gd name="connsiteY58" fmla="*/ 785611 h 1633041"/>
                <a:gd name="connsiteX59" fmla="*/ 2676230 w 2987898"/>
                <a:gd name="connsiteY59" fmla="*/ 561518 h 16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7898" h="1633041">
                  <a:moveTo>
                    <a:pt x="2676230" y="561518"/>
                  </a:moveTo>
                  <a:lnTo>
                    <a:pt x="2663351" y="427578"/>
                  </a:lnTo>
                  <a:lnTo>
                    <a:pt x="2655624" y="296214"/>
                  </a:lnTo>
                  <a:lnTo>
                    <a:pt x="2647896" y="12878"/>
                  </a:lnTo>
                  <a:lnTo>
                    <a:pt x="2779261" y="0"/>
                  </a:lnTo>
                  <a:lnTo>
                    <a:pt x="2789564" y="110758"/>
                  </a:lnTo>
                  <a:lnTo>
                    <a:pt x="2810170" y="303941"/>
                  </a:lnTo>
                  <a:lnTo>
                    <a:pt x="2828200" y="489397"/>
                  </a:lnTo>
                  <a:lnTo>
                    <a:pt x="2848807" y="625913"/>
                  </a:lnTo>
                  <a:lnTo>
                    <a:pt x="2877140" y="785611"/>
                  </a:lnTo>
                  <a:lnTo>
                    <a:pt x="2915777" y="960764"/>
                  </a:lnTo>
                  <a:lnTo>
                    <a:pt x="2954413" y="1097280"/>
                  </a:lnTo>
                  <a:lnTo>
                    <a:pt x="2982747" y="1174553"/>
                  </a:lnTo>
                  <a:lnTo>
                    <a:pt x="2987898" y="1197735"/>
                  </a:lnTo>
                  <a:lnTo>
                    <a:pt x="2972444" y="1244099"/>
                  </a:lnTo>
                  <a:lnTo>
                    <a:pt x="2951838" y="1321372"/>
                  </a:lnTo>
                  <a:lnTo>
                    <a:pt x="2933807" y="1385766"/>
                  </a:lnTo>
                  <a:lnTo>
                    <a:pt x="2905474" y="1442433"/>
                  </a:lnTo>
                  <a:lnTo>
                    <a:pt x="2869413" y="1501676"/>
                  </a:lnTo>
                  <a:lnTo>
                    <a:pt x="2830776" y="1548040"/>
                  </a:lnTo>
                  <a:lnTo>
                    <a:pt x="2774109" y="1612435"/>
                  </a:lnTo>
                  <a:lnTo>
                    <a:pt x="2758654" y="1625313"/>
                  </a:lnTo>
                  <a:lnTo>
                    <a:pt x="2743200" y="1630465"/>
                  </a:lnTo>
                  <a:lnTo>
                    <a:pt x="2720018" y="1633041"/>
                  </a:lnTo>
                  <a:lnTo>
                    <a:pt x="2696836" y="1627889"/>
                  </a:lnTo>
                  <a:lnTo>
                    <a:pt x="2671078" y="1617586"/>
                  </a:lnTo>
                  <a:lnTo>
                    <a:pt x="2647896" y="1596980"/>
                  </a:lnTo>
                  <a:lnTo>
                    <a:pt x="2624714" y="1571222"/>
                  </a:lnTo>
                  <a:lnTo>
                    <a:pt x="2606684" y="1553192"/>
                  </a:lnTo>
                  <a:lnTo>
                    <a:pt x="2501077" y="1537737"/>
                  </a:lnTo>
                  <a:lnTo>
                    <a:pt x="2261530" y="1514555"/>
                  </a:lnTo>
                  <a:lnTo>
                    <a:pt x="2011680" y="1496525"/>
                  </a:lnTo>
                  <a:lnTo>
                    <a:pt x="1754102" y="1481070"/>
                  </a:lnTo>
                  <a:lnTo>
                    <a:pt x="1370312" y="1465615"/>
                  </a:lnTo>
                  <a:lnTo>
                    <a:pt x="973643" y="1455312"/>
                  </a:lnTo>
                  <a:lnTo>
                    <a:pt x="661974" y="1450161"/>
                  </a:lnTo>
                  <a:lnTo>
                    <a:pt x="365760" y="1445009"/>
                  </a:lnTo>
                  <a:lnTo>
                    <a:pt x="7727" y="1439858"/>
                  </a:lnTo>
                  <a:lnTo>
                    <a:pt x="0" y="1241523"/>
                  </a:lnTo>
                  <a:lnTo>
                    <a:pt x="190607" y="1241523"/>
                  </a:lnTo>
                  <a:lnTo>
                    <a:pt x="491973" y="1238947"/>
                  </a:lnTo>
                  <a:lnTo>
                    <a:pt x="801066" y="1241523"/>
                  </a:lnTo>
                  <a:lnTo>
                    <a:pt x="1027734" y="1238947"/>
                  </a:lnTo>
                  <a:lnTo>
                    <a:pt x="1339403" y="1241523"/>
                  </a:lnTo>
                  <a:lnTo>
                    <a:pt x="1712890" y="1241523"/>
                  </a:lnTo>
                  <a:lnTo>
                    <a:pt x="2078650" y="1241523"/>
                  </a:lnTo>
                  <a:lnTo>
                    <a:pt x="2483047" y="1238947"/>
                  </a:lnTo>
                  <a:lnTo>
                    <a:pt x="2629866" y="1238947"/>
                  </a:lnTo>
                  <a:lnTo>
                    <a:pt x="2658199" y="1238947"/>
                  </a:lnTo>
                  <a:lnTo>
                    <a:pt x="2689109" y="1231220"/>
                  </a:lnTo>
                  <a:lnTo>
                    <a:pt x="2717442" y="1218341"/>
                  </a:lnTo>
                  <a:lnTo>
                    <a:pt x="2735473" y="1205462"/>
                  </a:lnTo>
                  <a:lnTo>
                    <a:pt x="2743200" y="1195159"/>
                  </a:lnTo>
                  <a:lnTo>
                    <a:pt x="2750927" y="1179704"/>
                  </a:lnTo>
                  <a:lnTo>
                    <a:pt x="2758654" y="1153947"/>
                  </a:lnTo>
                  <a:lnTo>
                    <a:pt x="2763806" y="1123037"/>
                  </a:lnTo>
                  <a:lnTo>
                    <a:pt x="2761230" y="1107583"/>
                  </a:lnTo>
                  <a:lnTo>
                    <a:pt x="2740624" y="996824"/>
                  </a:lnTo>
                  <a:lnTo>
                    <a:pt x="2704563" y="785611"/>
                  </a:lnTo>
                  <a:lnTo>
                    <a:pt x="2676230" y="56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1">
              <a:extLst>
                <a:ext uri="{FF2B5EF4-FFF2-40B4-BE49-F238E27FC236}">
                  <a16:creationId xmlns:a16="http://schemas.microsoft.com/office/drawing/2014/main" id="{1C1B6AF6-67DE-4414-84EB-9AA911C07BB3}"/>
                </a:ext>
              </a:extLst>
            </p:cNvPr>
            <p:cNvSpPr/>
            <p:nvPr/>
          </p:nvSpPr>
          <p:spPr>
            <a:xfrm rot="16200000">
              <a:off x="6810377" y="2817814"/>
              <a:ext cx="269875" cy="1317625"/>
            </a:xfrm>
            <a:custGeom>
              <a:avLst/>
              <a:gdLst>
                <a:gd name="connsiteX0" fmla="*/ 51516 w 270456"/>
                <a:gd name="connsiteY0" fmla="*/ 718641 h 1318797"/>
                <a:gd name="connsiteX1" fmla="*/ 2576 w 270456"/>
                <a:gd name="connsiteY1" fmla="*/ 285911 h 1318797"/>
                <a:gd name="connsiteX2" fmla="*/ 0 w 270456"/>
                <a:gd name="connsiteY2" fmla="*/ 221517 h 1318797"/>
                <a:gd name="connsiteX3" fmla="*/ 5152 w 270456"/>
                <a:gd name="connsiteY3" fmla="*/ 0 h 1318797"/>
                <a:gd name="connsiteX4" fmla="*/ 162274 w 270456"/>
                <a:gd name="connsiteY4" fmla="*/ 5151 h 1318797"/>
                <a:gd name="connsiteX5" fmla="*/ 151971 w 270456"/>
                <a:gd name="connsiteY5" fmla="*/ 162274 h 1318797"/>
                <a:gd name="connsiteX6" fmla="*/ 139092 w 270456"/>
                <a:gd name="connsiteY6" fmla="*/ 311669 h 1318797"/>
                <a:gd name="connsiteX7" fmla="*/ 144244 w 270456"/>
                <a:gd name="connsiteY7" fmla="*/ 352881 h 1318797"/>
                <a:gd name="connsiteX8" fmla="*/ 180304 w 270456"/>
                <a:gd name="connsiteY8" fmla="*/ 584701 h 1318797"/>
                <a:gd name="connsiteX9" fmla="*/ 216365 w 270456"/>
                <a:gd name="connsiteY9" fmla="*/ 806217 h 1318797"/>
                <a:gd name="connsiteX10" fmla="*/ 249850 w 270456"/>
                <a:gd name="connsiteY10" fmla="*/ 1009704 h 1318797"/>
                <a:gd name="connsiteX11" fmla="*/ 267881 w 270456"/>
                <a:gd name="connsiteY11" fmla="*/ 1125613 h 1318797"/>
                <a:gd name="connsiteX12" fmla="*/ 270456 w 270456"/>
                <a:gd name="connsiteY12" fmla="*/ 1156523 h 1318797"/>
                <a:gd name="connsiteX13" fmla="*/ 267881 w 270456"/>
                <a:gd name="connsiteY13" fmla="*/ 1318797 h 1318797"/>
                <a:gd name="connsiteX14" fmla="*/ 110758 w 270456"/>
                <a:gd name="connsiteY14" fmla="*/ 1313645 h 1318797"/>
                <a:gd name="connsiteX15" fmla="*/ 113334 w 270456"/>
                <a:gd name="connsiteY15" fmla="*/ 1159099 h 1318797"/>
                <a:gd name="connsiteX16" fmla="*/ 113334 w 270456"/>
                <a:gd name="connsiteY16" fmla="*/ 1133341 h 1318797"/>
                <a:gd name="connsiteX17" fmla="*/ 100455 w 270456"/>
                <a:gd name="connsiteY17" fmla="*/ 1056068 h 1318797"/>
                <a:gd name="connsiteX18" fmla="*/ 51516 w 270456"/>
                <a:gd name="connsiteY18" fmla="*/ 718641 h 131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456" h="1318797">
                  <a:moveTo>
                    <a:pt x="51516" y="718641"/>
                  </a:moveTo>
                  <a:lnTo>
                    <a:pt x="2576" y="285911"/>
                  </a:lnTo>
                  <a:lnTo>
                    <a:pt x="0" y="221517"/>
                  </a:lnTo>
                  <a:lnTo>
                    <a:pt x="5152" y="0"/>
                  </a:lnTo>
                  <a:lnTo>
                    <a:pt x="162274" y="5151"/>
                  </a:lnTo>
                  <a:lnTo>
                    <a:pt x="151971" y="162274"/>
                  </a:lnTo>
                  <a:lnTo>
                    <a:pt x="139092" y="311669"/>
                  </a:lnTo>
                  <a:lnTo>
                    <a:pt x="144244" y="352881"/>
                  </a:lnTo>
                  <a:lnTo>
                    <a:pt x="180304" y="584701"/>
                  </a:lnTo>
                  <a:lnTo>
                    <a:pt x="216365" y="806217"/>
                  </a:lnTo>
                  <a:lnTo>
                    <a:pt x="249850" y="1009704"/>
                  </a:lnTo>
                  <a:lnTo>
                    <a:pt x="267881" y="1125613"/>
                  </a:lnTo>
                  <a:lnTo>
                    <a:pt x="270456" y="1156523"/>
                  </a:lnTo>
                  <a:cubicBezTo>
                    <a:pt x="269598" y="1210614"/>
                    <a:pt x="268739" y="1264706"/>
                    <a:pt x="267881" y="1318797"/>
                  </a:cubicBezTo>
                  <a:lnTo>
                    <a:pt x="110758" y="1313645"/>
                  </a:lnTo>
                  <a:cubicBezTo>
                    <a:pt x="111617" y="1262130"/>
                    <a:pt x="112475" y="1210614"/>
                    <a:pt x="113334" y="1159099"/>
                  </a:cubicBezTo>
                  <a:lnTo>
                    <a:pt x="113334" y="1133341"/>
                  </a:lnTo>
                  <a:lnTo>
                    <a:pt x="100455" y="1056068"/>
                  </a:lnTo>
                  <a:lnTo>
                    <a:pt x="51516" y="7186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2">
              <a:extLst>
                <a:ext uri="{FF2B5EF4-FFF2-40B4-BE49-F238E27FC236}">
                  <a16:creationId xmlns:a16="http://schemas.microsoft.com/office/drawing/2014/main" id="{852C9056-9CCC-4FDE-BE9D-221E950FD4DB}"/>
                </a:ext>
              </a:extLst>
            </p:cNvPr>
            <p:cNvSpPr/>
            <p:nvPr/>
          </p:nvSpPr>
          <p:spPr>
            <a:xfrm rot="16200000">
              <a:off x="6800852" y="3702051"/>
              <a:ext cx="265112" cy="1290637"/>
            </a:xfrm>
            <a:custGeom>
              <a:avLst/>
              <a:gdLst>
                <a:gd name="connsiteX0" fmla="*/ 190607 w 265305"/>
                <a:gd name="connsiteY0" fmla="*/ 543488 h 1290463"/>
                <a:gd name="connsiteX1" fmla="*/ 154547 w 265305"/>
                <a:gd name="connsiteY1" fmla="*/ 231819 h 1290463"/>
                <a:gd name="connsiteX2" fmla="*/ 159698 w 265305"/>
                <a:gd name="connsiteY2" fmla="*/ 0 h 1290463"/>
                <a:gd name="connsiteX3" fmla="*/ 2576 w 265305"/>
                <a:gd name="connsiteY3" fmla="*/ 0 h 1290463"/>
                <a:gd name="connsiteX4" fmla="*/ 0 w 265305"/>
                <a:gd name="connsiteY4" fmla="*/ 157122 h 1290463"/>
                <a:gd name="connsiteX5" fmla="*/ 0 w 265305"/>
                <a:gd name="connsiteY5" fmla="*/ 213789 h 1290463"/>
                <a:gd name="connsiteX6" fmla="*/ 5152 w 265305"/>
                <a:gd name="connsiteY6" fmla="*/ 257577 h 1290463"/>
                <a:gd name="connsiteX7" fmla="*/ 28334 w 265305"/>
                <a:gd name="connsiteY7" fmla="*/ 404396 h 1290463"/>
                <a:gd name="connsiteX8" fmla="*/ 54091 w 265305"/>
                <a:gd name="connsiteY8" fmla="*/ 584701 h 1290463"/>
                <a:gd name="connsiteX9" fmla="*/ 72122 w 265305"/>
                <a:gd name="connsiteY9" fmla="*/ 731520 h 1290463"/>
                <a:gd name="connsiteX10" fmla="*/ 95304 w 265305"/>
                <a:gd name="connsiteY10" fmla="*/ 950461 h 1290463"/>
                <a:gd name="connsiteX11" fmla="*/ 108183 w 265305"/>
                <a:gd name="connsiteY11" fmla="*/ 1097280 h 1290463"/>
                <a:gd name="connsiteX12" fmla="*/ 110758 w 265305"/>
                <a:gd name="connsiteY12" fmla="*/ 1171977 h 1290463"/>
                <a:gd name="connsiteX13" fmla="*/ 108183 w 265305"/>
                <a:gd name="connsiteY13" fmla="*/ 1287887 h 1290463"/>
                <a:gd name="connsiteX14" fmla="*/ 265305 w 265305"/>
                <a:gd name="connsiteY14" fmla="*/ 1290463 h 1290463"/>
                <a:gd name="connsiteX15" fmla="*/ 265305 w 265305"/>
                <a:gd name="connsiteY15" fmla="*/ 1125613 h 1290463"/>
                <a:gd name="connsiteX16" fmla="*/ 265305 w 265305"/>
                <a:gd name="connsiteY16" fmla="*/ 1110159 h 1290463"/>
                <a:gd name="connsiteX17" fmla="*/ 257578 w 265305"/>
                <a:gd name="connsiteY17" fmla="*/ 1058643 h 1290463"/>
                <a:gd name="connsiteX18" fmla="*/ 231820 w 265305"/>
                <a:gd name="connsiteY18" fmla="*/ 873187 h 1290463"/>
                <a:gd name="connsiteX19" fmla="*/ 190607 w 265305"/>
                <a:gd name="connsiteY19" fmla="*/ 543488 h 12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305" h="1290463">
                  <a:moveTo>
                    <a:pt x="190607" y="543488"/>
                  </a:moveTo>
                  <a:lnTo>
                    <a:pt x="154547" y="231819"/>
                  </a:lnTo>
                  <a:lnTo>
                    <a:pt x="159698" y="0"/>
                  </a:lnTo>
                  <a:lnTo>
                    <a:pt x="2576" y="0"/>
                  </a:lnTo>
                  <a:cubicBezTo>
                    <a:pt x="1717" y="52374"/>
                    <a:pt x="859" y="104748"/>
                    <a:pt x="0" y="157122"/>
                  </a:cubicBezTo>
                  <a:lnTo>
                    <a:pt x="0" y="213789"/>
                  </a:lnTo>
                  <a:lnTo>
                    <a:pt x="5152" y="257577"/>
                  </a:lnTo>
                  <a:lnTo>
                    <a:pt x="28334" y="404396"/>
                  </a:lnTo>
                  <a:lnTo>
                    <a:pt x="54091" y="584701"/>
                  </a:lnTo>
                  <a:lnTo>
                    <a:pt x="72122" y="731520"/>
                  </a:lnTo>
                  <a:lnTo>
                    <a:pt x="95304" y="950461"/>
                  </a:lnTo>
                  <a:lnTo>
                    <a:pt x="108183" y="1097280"/>
                  </a:lnTo>
                  <a:cubicBezTo>
                    <a:pt x="109041" y="1122179"/>
                    <a:pt x="109900" y="1147078"/>
                    <a:pt x="110758" y="1171977"/>
                  </a:cubicBezTo>
                  <a:cubicBezTo>
                    <a:pt x="109900" y="1210614"/>
                    <a:pt x="109041" y="1249250"/>
                    <a:pt x="108183" y="1287887"/>
                  </a:cubicBezTo>
                  <a:lnTo>
                    <a:pt x="265305" y="1290463"/>
                  </a:lnTo>
                  <a:lnTo>
                    <a:pt x="265305" y="1125613"/>
                  </a:lnTo>
                  <a:lnTo>
                    <a:pt x="265305" y="1110159"/>
                  </a:lnTo>
                  <a:lnTo>
                    <a:pt x="257578" y="1058643"/>
                  </a:lnTo>
                  <a:lnTo>
                    <a:pt x="231820" y="873187"/>
                  </a:lnTo>
                  <a:lnTo>
                    <a:pt x="190607" y="543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4">
              <a:extLst>
                <a:ext uri="{FF2B5EF4-FFF2-40B4-BE49-F238E27FC236}">
                  <a16:creationId xmlns:a16="http://schemas.microsoft.com/office/drawing/2014/main" id="{E1A72914-B8DF-4644-863F-4874C0F8932C}"/>
                </a:ext>
              </a:extLst>
            </p:cNvPr>
            <p:cNvSpPr/>
            <p:nvPr/>
          </p:nvSpPr>
          <p:spPr>
            <a:xfrm>
              <a:off x="5359401" y="5218113"/>
              <a:ext cx="3178175" cy="487362"/>
            </a:xfrm>
            <a:custGeom>
              <a:avLst/>
              <a:gdLst>
                <a:gd name="connsiteX0" fmla="*/ 1550616 w 3178506"/>
                <a:gd name="connsiteY0" fmla="*/ 115910 h 486822"/>
                <a:gd name="connsiteX1" fmla="*/ 1823649 w 3178506"/>
                <a:gd name="connsiteY1" fmla="*/ 97880 h 486822"/>
                <a:gd name="connsiteX2" fmla="*/ 1939558 w 3178506"/>
                <a:gd name="connsiteY2" fmla="*/ 90153 h 486822"/>
                <a:gd name="connsiteX3" fmla="*/ 2122438 w 3178506"/>
                <a:gd name="connsiteY3" fmla="*/ 85001 h 486822"/>
                <a:gd name="connsiteX4" fmla="*/ 2189409 w 3178506"/>
                <a:gd name="connsiteY4" fmla="*/ 85001 h 486822"/>
                <a:gd name="connsiteX5" fmla="*/ 2351682 w 3178506"/>
                <a:gd name="connsiteY5" fmla="*/ 64395 h 486822"/>
                <a:gd name="connsiteX6" fmla="*/ 2418652 w 3178506"/>
                <a:gd name="connsiteY6" fmla="*/ 61819 h 486822"/>
                <a:gd name="connsiteX7" fmla="*/ 2501077 w 3178506"/>
                <a:gd name="connsiteY7" fmla="*/ 48940 h 486822"/>
                <a:gd name="connsiteX8" fmla="*/ 2578351 w 3178506"/>
                <a:gd name="connsiteY8" fmla="*/ 30910 h 486822"/>
                <a:gd name="connsiteX9" fmla="*/ 2637593 w 3178506"/>
                <a:gd name="connsiteY9" fmla="*/ 15455 h 486822"/>
                <a:gd name="connsiteX10" fmla="*/ 2686533 w 3178506"/>
                <a:gd name="connsiteY10" fmla="*/ 0 h 486822"/>
                <a:gd name="connsiteX11" fmla="*/ 2699412 w 3178506"/>
                <a:gd name="connsiteY11" fmla="*/ 0 h 486822"/>
                <a:gd name="connsiteX12" fmla="*/ 2763806 w 3178506"/>
                <a:gd name="connsiteY12" fmla="*/ 7728 h 486822"/>
                <a:gd name="connsiteX13" fmla="*/ 2879716 w 3178506"/>
                <a:gd name="connsiteY13" fmla="*/ 30910 h 486822"/>
                <a:gd name="connsiteX14" fmla="*/ 2975020 w 3178506"/>
                <a:gd name="connsiteY14" fmla="*/ 59243 h 486822"/>
                <a:gd name="connsiteX15" fmla="*/ 3096081 w 3178506"/>
                <a:gd name="connsiteY15" fmla="*/ 108183 h 486822"/>
                <a:gd name="connsiteX16" fmla="*/ 3134718 w 3178506"/>
                <a:gd name="connsiteY16" fmla="*/ 123638 h 486822"/>
                <a:gd name="connsiteX17" fmla="*/ 3145021 w 3178506"/>
                <a:gd name="connsiteY17" fmla="*/ 133941 h 486822"/>
                <a:gd name="connsiteX18" fmla="*/ 3155324 w 3178506"/>
                <a:gd name="connsiteY18" fmla="*/ 151971 h 486822"/>
                <a:gd name="connsiteX19" fmla="*/ 3168203 w 3178506"/>
                <a:gd name="connsiteY19" fmla="*/ 185456 h 486822"/>
                <a:gd name="connsiteX20" fmla="*/ 3178506 w 3178506"/>
                <a:gd name="connsiteY20" fmla="*/ 216366 h 486822"/>
                <a:gd name="connsiteX21" fmla="*/ 3178506 w 3178506"/>
                <a:gd name="connsiteY21" fmla="*/ 234396 h 486822"/>
                <a:gd name="connsiteX22" fmla="*/ 3173354 w 3178506"/>
                <a:gd name="connsiteY22" fmla="*/ 255002 h 486822"/>
                <a:gd name="connsiteX23" fmla="*/ 3157900 w 3178506"/>
                <a:gd name="connsiteY23" fmla="*/ 273033 h 486822"/>
                <a:gd name="connsiteX24" fmla="*/ 3124415 w 3178506"/>
                <a:gd name="connsiteY24" fmla="*/ 285911 h 486822"/>
                <a:gd name="connsiteX25" fmla="*/ 3096081 w 3178506"/>
                <a:gd name="connsiteY25" fmla="*/ 285911 h 486822"/>
                <a:gd name="connsiteX26" fmla="*/ 3026535 w 3178506"/>
                <a:gd name="connsiteY26" fmla="*/ 278184 h 486822"/>
                <a:gd name="connsiteX27" fmla="*/ 2879716 w 3178506"/>
                <a:gd name="connsiteY27" fmla="*/ 260154 h 486822"/>
                <a:gd name="connsiteX28" fmla="*/ 2727745 w 3178506"/>
                <a:gd name="connsiteY28" fmla="*/ 247275 h 486822"/>
                <a:gd name="connsiteX29" fmla="*/ 2557744 w 3178506"/>
                <a:gd name="connsiteY29" fmla="*/ 242123 h 486822"/>
                <a:gd name="connsiteX30" fmla="*/ 2343955 w 3178506"/>
                <a:gd name="connsiteY30" fmla="*/ 244699 h 486822"/>
                <a:gd name="connsiteX31" fmla="*/ 2150772 w 3178506"/>
                <a:gd name="connsiteY31" fmla="*/ 249851 h 486822"/>
                <a:gd name="connsiteX32" fmla="*/ 1918952 w 3178506"/>
                <a:gd name="connsiteY32" fmla="*/ 262729 h 486822"/>
                <a:gd name="connsiteX33" fmla="*/ 1679405 w 3178506"/>
                <a:gd name="connsiteY33" fmla="*/ 285911 h 486822"/>
                <a:gd name="connsiteX34" fmla="*/ 1437282 w 3178506"/>
                <a:gd name="connsiteY34" fmla="*/ 311669 h 486822"/>
                <a:gd name="connsiteX35" fmla="*/ 1171978 w 3178506"/>
                <a:gd name="connsiteY35" fmla="*/ 340003 h 486822"/>
                <a:gd name="connsiteX36" fmla="*/ 947885 w 3178506"/>
                <a:gd name="connsiteY36" fmla="*/ 378639 h 486822"/>
                <a:gd name="connsiteX37" fmla="*/ 692883 w 3178506"/>
                <a:gd name="connsiteY37" fmla="*/ 427579 h 486822"/>
                <a:gd name="connsiteX38" fmla="*/ 512579 w 3178506"/>
                <a:gd name="connsiteY38" fmla="*/ 471367 h 486822"/>
                <a:gd name="connsiteX39" fmla="*/ 466215 w 3178506"/>
                <a:gd name="connsiteY39" fmla="*/ 484246 h 486822"/>
                <a:gd name="connsiteX40" fmla="*/ 445609 w 3178506"/>
                <a:gd name="connsiteY40" fmla="*/ 486822 h 486822"/>
                <a:gd name="connsiteX41" fmla="*/ 388942 w 3178506"/>
                <a:gd name="connsiteY41" fmla="*/ 473943 h 486822"/>
                <a:gd name="connsiteX42" fmla="*/ 309093 w 3178506"/>
                <a:gd name="connsiteY42" fmla="*/ 443034 h 486822"/>
                <a:gd name="connsiteX43" fmla="*/ 239547 w 3178506"/>
                <a:gd name="connsiteY43" fmla="*/ 404397 h 486822"/>
                <a:gd name="connsiteX44" fmla="*/ 167425 w 3178506"/>
                <a:gd name="connsiteY44" fmla="*/ 355457 h 486822"/>
                <a:gd name="connsiteX45" fmla="*/ 123637 w 3178506"/>
                <a:gd name="connsiteY45" fmla="*/ 314245 h 486822"/>
                <a:gd name="connsiteX46" fmla="*/ 69546 w 3178506"/>
                <a:gd name="connsiteY46" fmla="*/ 262729 h 486822"/>
                <a:gd name="connsiteX47" fmla="*/ 25758 w 3178506"/>
                <a:gd name="connsiteY47" fmla="*/ 213790 h 486822"/>
                <a:gd name="connsiteX48" fmla="*/ 5152 w 3178506"/>
                <a:gd name="connsiteY48" fmla="*/ 180305 h 486822"/>
                <a:gd name="connsiteX49" fmla="*/ 0 w 3178506"/>
                <a:gd name="connsiteY49" fmla="*/ 159698 h 486822"/>
                <a:gd name="connsiteX50" fmla="*/ 2576 w 3178506"/>
                <a:gd name="connsiteY50" fmla="*/ 146820 h 486822"/>
                <a:gd name="connsiteX51" fmla="*/ 10303 w 3178506"/>
                <a:gd name="connsiteY51" fmla="*/ 139092 h 486822"/>
                <a:gd name="connsiteX52" fmla="*/ 33485 w 3178506"/>
                <a:gd name="connsiteY52" fmla="*/ 141668 h 486822"/>
                <a:gd name="connsiteX53" fmla="*/ 59243 w 3178506"/>
                <a:gd name="connsiteY53" fmla="*/ 154547 h 486822"/>
                <a:gd name="connsiteX54" fmla="*/ 90152 w 3178506"/>
                <a:gd name="connsiteY54" fmla="*/ 177729 h 486822"/>
                <a:gd name="connsiteX55" fmla="*/ 136516 w 3178506"/>
                <a:gd name="connsiteY55" fmla="*/ 203487 h 486822"/>
                <a:gd name="connsiteX56" fmla="*/ 180304 w 3178506"/>
                <a:gd name="connsiteY56" fmla="*/ 221517 h 486822"/>
                <a:gd name="connsiteX57" fmla="*/ 216365 w 3178506"/>
                <a:gd name="connsiteY57" fmla="*/ 231820 h 486822"/>
                <a:gd name="connsiteX58" fmla="*/ 278184 w 3178506"/>
                <a:gd name="connsiteY58" fmla="*/ 244699 h 486822"/>
                <a:gd name="connsiteX59" fmla="*/ 365760 w 3178506"/>
                <a:gd name="connsiteY59" fmla="*/ 247275 h 486822"/>
                <a:gd name="connsiteX60" fmla="*/ 455912 w 3178506"/>
                <a:gd name="connsiteY60" fmla="*/ 242123 h 486822"/>
                <a:gd name="connsiteX61" fmla="*/ 674853 w 3178506"/>
                <a:gd name="connsiteY61" fmla="*/ 213790 h 486822"/>
                <a:gd name="connsiteX62" fmla="*/ 793339 w 3178506"/>
                <a:gd name="connsiteY62" fmla="*/ 193184 h 486822"/>
                <a:gd name="connsiteX63" fmla="*/ 1061219 w 3178506"/>
                <a:gd name="connsiteY63" fmla="*/ 167426 h 486822"/>
                <a:gd name="connsiteX64" fmla="*/ 1305918 w 3178506"/>
                <a:gd name="connsiteY64" fmla="*/ 141668 h 486822"/>
                <a:gd name="connsiteX65" fmla="*/ 1550616 w 3178506"/>
                <a:gd name="connsiteY65" fmla="*/ 115910 h 48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8506" h="486822">
                  <a:moveTo>
                    <a:pt x="1550616" y="115910"/>
                  </a:moveTo>
                  <a:lnTo>
                    <a:pt x="1823649" y="97880"/>
                  </a:lnTo>
                  <a:lnTo>
                    <a:pt x="1939558" y="90153"/>
                  </a:lnTo>
                  <a:lnTo>
                    <a:pt x="2122438" y="85001"/>
                  </a:lnTo>
                  <a:lnTo>
                    <a:pt x="2189409" y="85001"/>
                  </a:lnTo>
                  <a:lnTo>
                    <a:pt x="2351682" y="64395"/>
                  </a:lnTo>
                  <a:lnTo>
                    <a:pt x="2418652" y="61819"/>
                  </a:lnTo>
                  <a:lnTo>
                    <a:pt x="2501077" y="48940"/>
                  </a:lnTo>
                  <a:lnTo>
                    <a:pt x="2578351" y="30910"/>
                  </a:lnTo>
                  <a:lnTo>
                    <a:pt x="2637593" y="15455"/>
                  </a:lnTo>
                  <a:lnTo>
                    <a:pt x="2686533" y="0"/>
                  </a:lnTo>
                  <a:lnTo>
                    <a:pt x="2699412" y="0"/>
                  </a:lnTo>
                  <a:lnTo>
                    <a:pt x="2763806" y="7728"/>
                  </a:lnTo>
                  <a:lnTo>
                    <a:pt x="2879716" y="30910"/>
                  </a:lnTo>
                  <a:lnTo>
                    <a:pt x="2975020" y="59243"/>
                  </a:lnTo>
                  <a:lnTo>
                    <a:pt x="3096081" y="108183"/>
                  </a:lnTo>
                  <a:lnTo>
                    <a:pt x="3134718" y="123638"/>
                  </a:lnTo>
                  <a:lnTo>
                    <a:pt x="3145021" y="133941"/>
                  </a:lnTo>
                  <a:lnTo>
                    <a:pt x="3155324" y="151971"/>
                  </a:lnTo>
                  <a:lnTo>
                    <a:pt x="3168203" y="185456"/>
                  </a:lnTo>
                  <a:lnTo>
                    <a:pt x="3178506" y="216366"/>
                  </a:lnTo>
                  <a:lnTo>
                    <a:pt x="3178506" y="234396"/>
                  </a:lnTo>
                  <a:lnTo>
                    <a:pt x="3173354" y="255002"/>
                  </a:lnTo>
                  <a:lnTo>
                    <a:pt x="3157900" y="273033"/>
                  </a:lnTo>
                  <a:lnTo>
                    <a:pt x="3124415" y="285911"/>
                  </a:lnTo>
                  <a:lnTo>
                    <a:pt x="3096081" y="285911"/>
                  </a:lnTo>
                  <a:lnTo>
                    <a:pt x="3026535" y="278184"/>
                  </a:lnTo>
                  <a:lnTo>
                    <a:pt x="2879716" y="260154"/>
                  </a:lnTo>
                  <a:lnTo>
                    <a:pt x="2727745" y="247275"/>
                  </a:lnTo>
                  <a:lnTo>
                    <a:pt x="2557744" y="242123"/>
                  </a:lnTo>
                  <a:lnTo>
                    <a:pt x="2343955" y="244699"/>
                  </a:lnTo>
                  <a:lnTo>
                    <a:pt x="2150772" y="249851"/>
                  </a:lnTo>
                  <a:lnTo>
                    <a:pt x="1918952" y="262729"/>
                  </a:lnTo>
                  <a:lnTo>
                    <a:pt x="1679405" y="285911"/>
                  </a:lnTo>
                  <a:lnTo>
                    <a:pt x="1437282" y="311669"/>
                  </a:lnTo>
                  <a:lnTo>
                    <a:pt x="1171978" y="340003"/>
                  </a:lnTo>
                  <a:lnTo>
                    <a:pt x="947885" y="378639"/>
                  </a:lnTo>
                  <a:lnTo>
                    <a:pt x="692883" y="427579"/>
                  </a:lnTo>
                  <a:lnTo>
                    <a:pt x="512579" y="471367"/>
                  </a:lnTo>
                  <a:lnTo>
                    <a:pt x="466215" y="484246"/>
                  </a:lnTo>
                  <a:lnTo>
                    <a:pt x="445609" y="486822"/>
                  </a:lnTo>
                  <a:lnTo>
                    <a:pt x="388942" y="473943"/>
                  </a:lnTo>
                  <a:lnTo>
                    <a:pt x="309093" y="443034"/>
                  </a:lnTo>
                  <a:lnTo>
                    <a:pt x="239547" y="404397"/>
                  </a:lnTo>
                  <a:lnTo>
                    <a:pt x="167425" y="355457"/>
                  </a:lnTo>
                  <a:lnTo>
                    <a:pt x="123637" y="314245"/>
                  </a:lnTo>
                  <a:lnTo>
                    <a:pt x="69546" y="262729"/>
                  </a:lnTo>
                  <a:lnTo>
                    <a:pt x="25758" y="213790"/>
                  </a:lnTo>
                  <a:lnTo>
                    <a:pt x="5152" y="180305"/>
                  </a:lnTo>
                  <a:lnTo>
                    <a:pt x="0" y="159698"/>
                  </a:lnTo>
                  <a:lnTo>
                    <a:pt x="2576" y="146820"/>
                  </a:lnTo>
                  <a:lnTo>
                    <a:pt x="10303" y="139092"/>
                  </a:lnTo>
                  <a:lnTo>
                    <a:pt x="33485" y="141668"/>
                  </a:lnTo>
                  <a:lnTo>
                    <a:pt x="59243" y="154547"/>
                  </a:lnTo>
                  <a:lnTo>
                    <a:pt x="90152" y="177729"/>
                  </a:lnTo>
                  <a:lnTo>
                    <a:pt x="136516" y="203487"/>
                  </a:lnTo>
                  <a:lnTo>
                    <a:pt x="180304" y="221517"/>
                  </a:lnTo>
                  <a:lnTo>
                    <a:pt x="216365" y="231820"/>
                  </a:lnTo>
                  <a:lnTo>
                    <a:pt x="278184" y="244699"/>
                  </a:lnTo>
                  <a:lnTo>
                    <a:pt x="365760" y="247275"/>
                  </a:lnTo>
                  <a:lnTo>
                    <a:pt x="455912" y="242123"/>
                  </a:lnTo>
                  <a:lnTo>
                    <a:pt x="674853" y="213790"/>
                  </a:lnTo>
                  <a:lnTo>
                    <a:pt x="793339" y="193184"/>
                  </a:lnTo>
                  <a:lnTo>
                    <a:pt x="1061219" y="167426"/>
                  </a:lnTo>
                  <a:lnTo>
                    <a:pt x="1305918" y="141668"/>
                  </a:lnTo>
                  <a:lnTo>
                    <a:pt x="1550616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0267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 animBg="1"/>
      <p:bldP spid="70" grpId="0" animBg="1"/>
      <p:bldP spid="67" grpId="0" animBg="1"/>
      <p:bldP spid="68" grpId="0" animBg="1"/>
      <p:bldP spid="69" grpId="0" animBg="1"/>
      <p:bldP spid="71" grpId="0" animBg="1"/>
      <p:bldP spid="72" grpId="0" animBg="1"/>
      <p:bldP spid="73" grpId="0" animBg="1"/>
      <p:bldP spid="75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28035BE-76CA-4303-8BF3-FD7DA5D5B1DE}"/>
              </a:ext>
            </a:extLst>
          </p:cNvPr>
          <p:cNvGrpSpPr/>
          <p:nvPr/>
        </p:nvGrpSpPr>
        <p:grpSpPr>
          <a:xfrm>
            <a:off x="3681414" y="1384301"/>
            <a:ext cx="4829172" cy="4583113"/>
            <a:chOff x="3708404" y="1384301"/>
            <a:chExt cx="4829172" cy="4583113"/>
          </a:xfrm>
          <a:solidFill>
            <a:schemeClr val="tx1"/>
          </a:solidFill>
        </p:grpSpPr>
        <p:sp>
          <p:nvSpPr>
            <p:cNvPr id="3" name="フリーフォーム 64">
              <a:extLst>
                <a:ext uri="{FF2B5EF4-FFF2-40B4-BE49-F238E27FC236}">
                  <a16:creationId xmlns:a16="http://schemas.microsoft.com/office/drawing/2014/main" id="{0B06ED70-3988-4FBF-B8D1-22B3513F4FA3}"/>
                </a:ext>
              </a:extLst>
            </p:cNvPr>
            <p:cNvSpPr/>
            <p:nvPr/>
          </p:nvSpPr>
          <p:spPr>
            <a:xfrm rot="16200000">
              <a:off x="4410080" y="1287463"/>
              <a:ext cx="692150" cy="885825"/>
            </a:xfrm>
            <a:custGeom>
              <a:avLst/>
              <a:gdLst>
                <a:gd name="connsiteX0" fmla="*/ 157162 w 692943"/>
                <a:gd name="connsiteY0" fmla="*/ 481013 h 885825"/>
                <a:gd name="connsiteX1" fmla="*/ 190500 w 692943"/>
                <a:gd name="connsiteY1" fmla="*/ 428625 h 885825"/>
                <a:gd name="connsiteX2" fmla="*/ 219075 w 692943"/>
                <a:gd name="connsiteY2" fmla="*/ 388144 h 885825"/>
                <a:gd name="connsiteX3" fmla="*/ 242887 w 692943"/>
                <a:gd name="connsiteY3" fmla="*/ 354806 h 885825"/>
                <a:gd name="connsiteX4" fmla="*/ 273843 w 692943"/>
                <a:gd name="connsiteY4" fmla="*/ 309563 h 885825"/>
                <a:gd name="connsiteX5" fmla="*/ 307181 w 692943"/>
                <a:gd name="connsiteY5" fmla="*/ 271463 h 885825"/>
                <a:gd name="connsiteX6" fmla="*/ 342900 w 692943"/>
                <a:gd name="connsiteY6" fmla="*/ 233363 h 885825"/>
                <a:gd name="connsiteX7" fmla="*/ 402431 w 692943"/>
                <a:gd name="connsiteY7" fmla="*/ 180975 h 885825"/>
                <a:gd name="connsiteX8" fmla="*/ 466725 w 692943"/>
                <a:gd name="connsiteY8" fmla="*/ 130969 h 885825"/>
                <a:gd name="connsiteX9" fmla="*/ 538162 w 692943"/>
                <a:gd name="connsiteY9" fmla="*/ 78581 h 885825"/>
                <a:gd name="connsiteX10" fmla="*/ 585787 w 692943"/>
                <a:gd name="connsiteY10" fmla="*/ 45244 h 885825"/>
                <a:gd name="connsiteX11" fmla="*/ 619125 w 692943"/>
                <a:gd name="connsiteY11" fmla="*/ 21431 h 885825"/>
                <a:gd name="connsiteX12" fmla="*/ 652462 w 692943"/>
                <a:gd name="connsiteY12" fmla="*/ 4763 h 885825"/>
                <a:gd name="connsiteX13" fmla="*/ 676275 w 692943"/>
                <a:gd name="connsiteY13" fmla="*/ 0 h 885825"/>
                <a:gd name="connsiteX14" fmla="*/ 688181 w 692943"/>
                <a:gd name="connsiteY14" fmla="*/ 0 h 885825"/>
                <a:gd name="connsiteX15" fmla="*/ 692943 w 692943"/>
                <a:gd name="connsiteY15" fmla="*/ 7144 h 885825"/>
                <a:gd name="connsiteX16" fmla="*/ 692943 w 692943"/>
                <a:gd name="connsiteY16" fmla="*/ 16669 h 885825"/>
                <a:gd name="connsiteX17" fmla="*/ 688181 w 692943"/>
                <a:gd name="connsiteY17" fmla="*/ 38100 h 885825"/>
                <a:gd name="connsiteX18" fmla="*/ 666750 w 692943"/>
                <a:gd name="connsiteY18" fmla="*/ 66675 h 885825"/>
                <a:gd name="connsiteX19" fmla="*/ 633412 w 692943"/>
                <a:gd name="connsiteY19" fmla="*/ 107156 h 885825"/>
                <a:gd name="connsiteX20" fmla="*/ 607218 w 692943"/>
                <a:gd name="connsiteY20" fmla="*/ 145256 h 885825"/>
                <a:gd name="connsiteX21" fmla="*/ 576262 w 692943"/>
                <a:gd name="connsiteY21" fmla="*/ 195263 h 885825"/>
                <a:gd name="connsiteX22" fmla="*/ 552450 w 692943"/>
                <a:gd name="connsiteY22" fmla="*/ 238125 h 885825"/>
                <a:gd name="connsiteX23" fmla="*/ 531018 w 692943"/>
                <a:gd name="connsiteY23" fmla="*/ 280988 h 885825"/>
                <a:gd name="connsiteX24" fmla="*/ 509587 w 692943"/>
                <a:gd name="connsiteY24" fmla="*/ 328613 h 885825"/>
                <a:gd name="connsiteX25" fmla="*/ 483393 w 692943"/>
                <a:gd name="connsiteY25" fmla="*/ 400050 h 885825"/>
                <a:gd name="connsiteX26" fmla="*/ 461962 w 692943"/>
                <a:gd name="connsiteY26" fmla="*/ 466725 h 885825"/>
                <a:gd name="connsiteX27" fmla="*/ 442912 w 692943"/>
                <a:gd name="connsiteY27" fmla="*/ 523875 h 885825"/>
                <a:gd name="connsiteX28" fmla="*/ 428625 w 692943"/>
                <a:gd name="connsiteY28" fmla="*/ 585788 h 885825"/>
                <a:gd name="connsiteX29" fmla="*/ 414337 w 692943"/>
                <a:gd name="connsiteY29" fmla="*/ 645319 h 885825"/>
                <a:gd name="connsiteX30" fmla="*/ 411956 w 692943"/>
                <a:gd name="connsiteY30" fmla="*/ 654844 h 885825"/>
                <a:gd name="connsiteX31" fmla="*/ 392906 w 692943"/>
                <a:gd name="connsiteY31" fmla="*/ 683419 h 885825"/>
                <a:gd name="connsiteX32" fmla="*/ 359568 w 692943"/>
                <a:gd name="connsiteY32" fmla="*/ 726281 h 885825"/>
                <a:gd name="connsiteX33" fmla="*/ 316706 w 692943"/>
                <a:gd name="connsiteY33" fmla="*/ 769144 h 885825"/>
                <a:gd name="connsiteX34" fmla="*/ 271462 w 692943"/>
                <a:gd name="connsiteY34" fmla="*/ 807244 h 885825"/>
                <a:gd name="connsiteX35" fmla="*/ 228600 w 692943"/>
                <a:gd name="connsiteY35" fmla="*/ 835819 h 885825"/>
                <a:gd name="connsiteX36" fmla="*/ 178593 w 692943"/>
                <a:gd name="connsiteY36" fmla="*/ 862013 h 885825"/>
                <a:gd name="connsiteX37" fmla="*/ 126206 w 692943"/>
                <a:gd name="connsiteY37" fmla="*/ 878681 h 885825"/>
                <a:gd name="connsiteX38" fmla="*/ 73818 w 692943"/>
                <a:gd name="connsiteY38" fmla="*/ 885825 h 885825"/>
                <a:gd name="connsiteX39" fmla="*/ 59531 w 692943"/>
                <a:gd name="connsiteY39" fmla="*/ 885825 h 885825"/>
                <a:gd name="connsiteX40" fmla="*/ 38100 w 692943"/>
                <a:gd name="connsiteY40" fmla="*/ 873919 h 885825"/>
                <a:gd name="connsiteX41" fmla="*/ 16668 w 692943"/>
                <a:gd name="connsiteY41" fmla="*/ 847725 h 885825"/>
                <a:gd name="connsiteX42" fmla="*/ 4762 w 692943"/>
                <a:gd name="connsiteY42" fmla="*/ 819150 h 885825"/>
                <a:gd name="connsiteX43" fmla="*/ 0 w 692943"/>
                <a:gd name="connsiteY43" fmla="*/ 785813 h 885825"/>
                <a:gd name="connsiteX44" fmla="*/ 4762 w 692943"/>
                <a:gd name="connsiteY44" fmla="*/ 759619 h 885825"/>
                <a:gd name="connsiteX45" fmla="*/ 11906 w 692943"/>
                <a:gd name="connsiteY45" fmla="*/ 740569 h 885825"/>
                <a:gd name="connsiteX46" fmla="*/ 38100 w 692943"/>
                <a:gd name="connsiteY46" fmla="*/ 690563 h 885825"/>
                <a:gd name="connsiteX47" fmla="*/ 88106 w 692943"/>
                <a:gd name="connsiteY47" fmla="*/ 602456 h 885825"/>
                <a:gd name="connsiteX48" fmla="*/ 157162 w 692943"/>
                <a:gd name="connsiteY48" fmla="*/ 48101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2943" h="885825">
                  <a:moveTo>
                    <a:pt x="157162" y="481013"/>
                  </a:moveTo>
                  <a:lnTo>
                    <a:pt x="190500" y="428625"/>
                  </a:lnTo>
                  <a:lnTo>
                    <a:pt x="219075" y="388144"/>
                  </a:lnTo>
                  <a:lnTo>
                    <a:pt x="242887" y="354806"/>
                  </a:lnTo>
                  <a:lnTo>
                    <a:pt x="273843" y="309563"/>
                  </a:lnTo>
                  <a:lnTo>
                    <a:pt x="307181" y="271463"/>
                  </a:lnTo>
                  <a:lnTo>
                    <a:pt x="342900" y="233363"/>
                  </a:lnTo>
                  <a:lnTo>
                    <a:pt x="402431" y="180975"/>
                  </a:lnTo>
                  <a:lnTo>
                    <a:pt x="466725" y="130969"/>
                  </a:lnTo>
                  <a:lnTo>
                    <a:pt x="538162" y="78581"/>
                  </a:lnTo>
                  <a:lnTo>
                    <a:pt x="585787" y="45244"/>
                  </a:lnTo>
                  <a:lnTo>
                    <a:pt x="619125" y="21431"/>
                  </a:lnTo>
                  <a:lnTo>
                    <a:pt x="652462" y="4763"/>
                  </a:lnTo>
                  <a:lnTo>
                    <a:pt x="676275" y="0"/>
                  </a:lnTo>
                  <a:lnTo>
                    <a:pt x="688181" y="0"/>
                  </a:lnTo>
                  <a:lnTo>
                    <a:pt x="692943" y="7144"/>
                  </a:lnTo>
                  <a:lnTo>
                    <a:pt x="692943" y="16669"/>
                  </a:lnTo>
                  <a:lnTo>
                    <a:pt x="688181" y="38100"/>
                  </a:lnTo>
                  <a:lnTo>
                    <a:pt x="666750" y="66675"/>
                  </a:lnTo>
                  <a:lnTo>
                    <a:pt x="633412" y="107156"/>
                  </a:lnTo>
                  <a:lnTo>
                    <a:pt x="607218" y="145256"/>
                  </a:lnTo>
                  <a:lnTo>
                    <a:pt x="576262" y="195263"/>
                  </a:lnTo>
                  <a:lnTo>
                    <a:pt x="552450" y="238125"/>
                  </a:lnTo>
                  <a:lnTo>
                    <a:pt x="531018" y="280988"/>
                  </a:lnTo>
                  <a:lnTo>
                    <a:pt x="509587" y="328613"/>
                  </a:lnTo>
                  <a:lnTo>
                    <a:pt x="483393" y="400050"/>
                  </a:lnTo>
                  <a:lnTo>
                    <a:pt x="461962" y="466725"/>
                  </a:lnTo>
                  <a:lnTo>
                    <a:pt x="442912" y="523875"/>
                  </a:lnTo>
                  <a:lnTo>
                    <a:pt x="428625" y="585788"/>
                  </a:lnTo>
                  <a:lnTo>
                    <a:pt x="414337" y="645319"/>
                  </a:lnTo>
                  <a:lnTo>
                    <a:pt x="411956" y="654844"/>
                  </a:lnTo>
                  <a:lnTo>
                    <a:pt x="392906" y="683419"/>
                  </a:lnTo>
                  <a:lnTo>
                    <a:pt x="359568" y="726281"/>
                  </a:lnTo>
                  <a:lnTo>
                    <a:pt x="316706" y="769144"/>
                  </a:lnTo>
                  <a:lnTo>
                    <a:pt x="271462" y="807244"/>
                  </a:lnTo>
                  <a:lnTo>
                    <a:pt x="228600" y="835819"/>
                  </a:lnTo>
                  <a:lnTo>
                    <a:pt x="178593" y="862013"/>
                  </a:lnTo>
                  <a:lnTo>
                    <a:pt x="126206" y="878681"/>
                  </a:lnTo>
                  <a:lnTo>
                    <a:pt x="73818" y="885825"/>
                  </a:lnTo>
                  <a:lnTo>
                    <a:pt x="59531" y="885825"/>
                  </a:lnTo>
                  <a:lnTo>
                    <a:pt x="38100" y="873919"/>
                  </a:lnTo>
                  <a:lnTo>
                    <a:pt x="16668" y="847725"/>
                  </a:lnTo>
                  <a:lnTo>
                    <a:pt x="4762" y="819150"/>
                  </a:lnTo>
                  <a:lnTo>
                    <a:pt x="0" y="785813"/>
                  </a:lnTo>
                  <a:lnTo>
                    <a:pt x="4762" y="759619"/>
                  </a:lnTo>
                  <a:lnTo>
                    <a:pt x="11906" y="740569"/>
                  </a:lnTo>
                  <a:lnTo>
                    <a:pt x="38100" y="690563"/>
                  </a:lnTo>
                  <a:lnTo>
                    <a:pt x="88106" y="602456"/>
                  </a:lnTo>
                  <a:lnTo>
                    <a:pt x="15716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5">
              <a:extLst>
                <a:ext uri="{FF2B5EF4-FFF2-40B4-BE49-F238E27FC236}">
                  <a16:creationId xmlns:a16="http://schemas.microsoft.com/office/drawing/2014/main" id="{6FA0D6CF-E543-464D-B3B3-E0B783C2DC05}"/>
                </a:ext>
              </a:extLst>
            </p:cNvPr>
            <p:cNvSpPr/>
            <p:nvPr/>
          </p:nvSpPr>
          <p:spPr>
            <a:xfrm rot="16200000">
              <a:off x="4384678" y="1808163"/>
              <a:ext cx="622300" cy="1854200"/>
            </a:xfrm>
            <a:custGeom>
              <a:avLst/>
              <a:gdLst>
                <a:gd name="connsiteX0" fmla="*/ 204787 w 621506"/>
                <a:gd name="connsiteY0" fmla="*/ 821531 h 1854994"/>
                <a:gd name="connsiteX1" fmla="*/ 154781 w 621506"/>
                <a:gd name="connsiteY1" fmla="*/ 661987 h 1854994"/>
                <a:gd name="connsiteX2" fmla="*/ 107156 w 621506"/>
                <a:gd name="connsiteY2" fmla="*/ 519112 h 1854994"/>
                <a:gd name="connsiteX3" fmla="*/ 100012 w 621506"/>
                <a:gd name="connsiteY3" fmla="*/ 502444 h 1854994"/>
                <a:gd name="connsiteX4" fmla="*/ 80962 w 621506"/>
                <a:gd name="connsiteY4" fmla="*/ 471487 h 1854994"/>
                <a:gd name="connsiteX5" fmla="*/ 61912 w 621506"/>
                <a:gd name="connsiteY5" fmla="*/ 435769 h 1854994"/>
                <a:gd name="connsiteX6" fmla="*/ 40481 w 621506"/>
                <a:gd name="connsiteY6" fmla="*/ 397669 h 1854994"/>
                <a:gd name="connsiteX7" fmla="*/ 21431 w 621506"/>
                <a:gd name="connsiteY7" fmla="*/ 364331 h 1854994"/>
                <a:gd name="connsiteX8" fmla="*/ 7144 w 621506"/>
                <a:gd name="connsiteY8" fmla="*/ 335756 h 1854994"/>
                <a:gd name="connsiteX9" fmla="*/ 0 w 621506"/>
                <a:gd name="connsiteY9" fmla="*/ 314325 h 1854994"/>
                <a:gd name="connsiteX10" fmla="*/ 2381 w 621506"/>
                <a:gd name="connsiteY10" fmla="*/ 295275 h 1854994"/>
                <a:gd name="connsiteX11" fmla="*/ 7144 w 621506"/>
                <a:gd name="connsiteY11" fmla="*/ 273844 h 1854994"/>
                <a:gd name="connsiteX12" fmla="*/ 23812 w 621506"/>
                <a:gd name="connsiteY12" fmla="*/ 242887 h 1854994"/>
                <a:gd name="connsiteX13" fmla="*/ 47625 w 621506"/>
                <a:gd name="connsiteY13" fmla="*/ 216694 h 1854994"/>
                <a:gd name="connsiteX14" fmla="*/ 76200 w 621506"/>
                <a:gd name="connsiteY14" fmla="*/ 185737 h 1854994"/>
                <a:gd name="connsiteX15" fmla="*/ 130969 w 621506"/>
                <a:gd name="connsiteY15" fmla="*/ 133350 h 1854994"/>
                <a:gd name="connsiteX16" fmla="*/ 169069 w 621506"/>
                <a:gd name="connsiteY16" fmla="*/ 104775 h 1854994"/>
                <a:gd name="connsiteX17" fmla="*/ 209550 w 621506"/>
                <a:gd name="connsiteY17" fmla="*/ 73819 h 1854994"/>
                <a:gd name="connsiteX18" fmla="*/ 252412 w 621506"/>
                <a:gd name="connsiteY18" fmla="*/ 45244 h 1854994"/>
                <a:gd name="connsiteX19" fmla="*/ 288131 w 621506"/>
                <a:gd name="connsiteY19" fmla="*/ 26194 h 1854994"/>
                <a:gd name="connsiteX20" fmla="*/ 330994 w 621506"/>
                <a:gd name="connsiteY20" fmla="*/ 9525 h 1854994"/>
                <a:gd name="connsiteX21" fmla="*/ 378619 w 621506"/>
                <a:gd name="connsiteY21" fmla="*/ 0 h 1854994"/>
                <a:gd name="connsiteX22" fmla="*/ 402431 w 621506"/>
                <a:gd name="connsiteY22" fmla="*/ 0 h 1854994"/>
                <a:gd name="connsiteX23" fmla="*/ 414337 w 621506"/>
                <a:gd name="connsiteY23" fmla="*/ 0 h 1854994"/>
                <a:gd name="connsiteX24" fmla="*/ 421481 w 621506"/>
                <a:gd name="connsiteY24" fmla="*/ 7144 h 1854994"/>
                <a:gd name="connsiteX25" fmla="*/ 428625 w 621506"/>
                <a:gd name="connsiteY25" fmla="*/ 16669 h 1854994"/>
                <a:gd name="connsiteX26" fmla="*/ 428625 w 621506"/>
                <a:gd name="connsiteY26" fmla="*/ 33337 h 1854994"/>
                <a:gd name="connsiteX27" fmla="*/ 411956 w 621506"/>
                <a:gd name="connsiteY27" fmla="*/ 50006 h 1854994"/>
                <a:gd name="connsiteX28" fmla="*/ 385762 w 621506"/>
                <a:gd name="connsiteY28" fmla="*/ 69056 h 1854994"/>
                <a:gd name="connsiteX29" fmla="*/ 361950 w 621506"/>
                <a:gd name="connsiteY29" fmla="*/ 92869 h 1854994"/>
                <a:gd name="connsiteX30" fmla="*/ 338137 w 621506"/>
                <a:gd name="connsiteY30" fmla="*/ 116681 h 1854994"/>
                <a:gd name="connsiteX31" fmla="*/ 316706 w 621506"/>
                <a:gd name="connsiteY31" fmla="*/ 147637 h 1854994"/>
                <a:gd name="connsiteX32" fmla="*/ 302419 w 621506"/>
                <a:gd name="connsiteY32" fmla="*/ 178594 h 1854994"/>
                <a:gd name="connsiteX33" fmla="*/ 288131 w 621506"/>
                <a:gd name="connsiteY33" fmla="*/ 216694 h 1854994"/>
                <a:gd name="connsiteX34" fmla="*/ 283369 w 621506"/>
                <a:gd name="connsiteY34" fmla="*/ 261937 h 1854994"/>
                <a:gd name="connsiteX35" fmla="*/ 285750 w 621506"/>
                <a:gd name="connsiteY35" fmla="*/ 328612 h 1854994"/>
                <a:gd name="connsiteX36" fmla="*/ 292894 w 621506"/>
                <a:gd name="connsiteY36" fmla="*/ 395287 h 1854994"/>
                <a:gd name="connsiteX37" fmla="*/ 309562 w 621506"/>
                <a:gd name="connsiteY37" fmla="*/ 502444 h 1854994"/>
                <a:gd name="connsiteX38" fmla="*/ 321469 w 621506"/>
                <a:gd name="connsiteY38" fmla="*/ 566737 h 1854994"/>
                <a:gd name="connsiteX39" fmla="*/ 364331 w 621506"/>
                <a:gd name="connsiteY39" fmla="*/ 747712 h 1854994"/>
                <a:gd name="connsiteX40" fmla="*/ 411956 w 621506"/>
                <a:gd name="connsiteY40" fmla="*/ 926306 h 1854994"/>
                <a:gd name="connsiteX41" fmla="*/ 471487 w 621506"/>
                <a:gd name="connsiteY41" fmla="*/ 1119187 h 1854994"/>
                <a:gd name="connsiteX42" fmla="*/ 531019 w 621506"/>
                <a:gd name="connsiteY42" fmla="*/ 1293019 h 1854994"/>
                <a:gd name="connsiteX43" fmla="*/ 550069 w 621506"/>
                <a:gd name="connsiteY43" fmla="*/ 1316831 h 1854994"/>
                <a:gd name="connsiteX44" fmla="*/ 573881 w 621506"/>
                <a:gd name="connsiteY44" fmla="*/ 1350169 h 1854994"/>
                <a:gd name="connsiteX45" fmla="*/ 595312 w 621506"/>
                <a:gd name="connsiteY45" fmla="*/ 1388269 h 1854994"/>
                <a:gd name="connsiteX46" fmla="*/ 614362 w 621506"/>
                <a:gd name="connsiteY46" fmla="*/ 1431131 h 1854994"/>
                <a:gd name="connsiteX47" fmla="*/ 621506 w 621506"/>
                <a:gd name="connsiteY47" fmla="*/ 1459706 h 1854994"/>
                <a:gd name="connsiteX48" fmla="*/ 616744 w 621506"/>
                <a:gd name="connsiteY48" fmla="*/ 1481137 h 1854994"/>
                <a:gd name="connsiteX49" fmla="*/ 561975 w 621506"/>
                <a:gd name="connsiteY49" fmla="*/ 1597819 h 1854994"/>
                <a:gd name="connsiteX50" fmla="*/ 495300 w 621506"/>
                <a:gd name="connsiteY50" fmla="*/ 1738312 h 1854994"/>
                <a:gd name="connsiteX51" fmla="*/ 471487 w 621506"/>
                <a:gd name="connsiteY51" fmla="*/ 1788319 h 1854994"/>
                <a:gd name="connsiteX52" fmla="*/ 450056 w 621506"/>
                <a:gd name="connsiteY52" fmla="*/ 1831181 h 1854994"/>
                <a:gd name="connsiteX53" fmla="*/ 438150 w 621506"/>
                <a:gd name="connsiteY53" fmla="*/ 1843087 h 1854994"/>
                <a:gd name="connsiteX54" fmla="*/ 428625 w 621506"/>
                <a:gd name="connsiteY54" fmla="*/ 1850231 h 1854994"/>
                <a:gd name="connsiteX55" fmla="*/ 407194 w 621506"/>
                <a:gd name="connsiteY55" fmla="*/ 1854994 h 1854994"/>
                <a:gd name="connsiteX56" fmla="*/ 392906 w 621506"/>
                <a:gd name="connsiteY56" fmla="*/ 1850231 h 1854994"/>
                <a:gd name="connsiteX57" fmla="*/ 373856 w 621506"/>
                <a:gd name="connsiteY57" fmla="*/ 1843087 h 1854994"/>
                <a:gd name="connsiteX58" fmla="*/ 342900 w 621506"/>
                <a:gd name="connsiteY58" fmla="*/ 1821656 h 1854994"/>
                <a:gd name="connsiteX59" fmla="*/ 330994 w 621506"/>
                <a:gd name="connsiteY59" fmla="*/ 1812131 h 1854994"/>
                <a:gd name="connsiteX60" fmla="*/ 400050 w 621506"/>
                <a:gd name="connsiteY60" fmla="*/ 1423987 h 1854994"/>
                <a:gd name="connsiteX61" fmla="*/ 347662 w 621506"/>
                <a:gd name="connsiteY61" fmla="*/ 1257300 h 1854994"/>
                <a:gd name="connsiteX62" fmla="*/ 271462 w 621506"/>
                <a:gd name="connsiteY62" fmla="*/ 1026319 h 1854994"/>
                <a:gd name="connsiteX63" fmla="*/ 204787 w 621506"/>
                <a:gd name="connsiteY63" fmla="*/ 821531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1506" h="1854994">
                  <a:moveTo>
                    <a:pt x="204787" y="821531"/>
                  </a:moveTo>
                  <a:lnTo>
                    <a:pt x="154781" y="661987"/>
                  </a:lnTo>
                  <a:lnTo>
                    <a:pt x="107156" y="519112"/>
                  </a:lnTo>
                  <a:lnTo>
                    <a:pt x="100012" y="502444"/>
                  </a:lnTo>
                  <a:lnTo>
                    <a:pt x="80962" y="471487"/>
                  </a:lnTo>
                  <a:lnTo>
                    <a:pt x="61912" y="435769"/>
                  </a:lnTo>
                  <a:lnTo>
                    <a:pt x="40481" y="397669"/>
                  </a:lnTo>
                  <a:lnTo>
                    <a:pt x="21431" y="364331"/>
                  </a:lnTo>
                  <a:lnTo>
                    <a:pt x="7144" y="335756"/>
                  </a:lnTo>
                  <a:lnTo>
                    <a:pt x="0" y="314325"/>
                  </a:lnTo>
                  <a:lnTo>
                    <a:pt x="2381" y="295275"/>
                  </a:lnTo>
                  <a:lnTo>
                    <a:pt x="7144" y="273844"/>
                  </a:lnTo>
                  <a:lnTo>
                    <a:pt x="23812" y="242887"/>
                  </a:lnTo>
                  <a:lnTo>
                    <a:pt x="47625" y="216694"/>
                  </a:lnTo>
                  <a:lnTo>
                    <a:pt x="76200" y="185737"/>
                  </a:lnTo>
                  <a:lnTo>
                    <a:pt x="130969" y="133350"/>
                  </a:lnTo>
                  <a:lnTo>
                    <a:pt x="169069" y="104775"/>
                  </a:lnTo>
                  <a:lnTo>
                    <a:pt x="209550" y="73819"/>
                  </a:lnTo>
                  <a:lnTo>
                    <a:pt x="252412" y="45244"/>
                  </a:lnTo>
                  <a:lnTo>
                    <a:pt x="288131" y="26194"/>
                  </a:lnTo>
                  <a:lnTo>
                    <a:pt x="330994" y="9525"/>
                  </a:lnTo>
                  <a:lnTo>
                    <a:pt x="378619" y="0"/>
                  </a:lnTo>
                  <a:lnTo>
                    <a:pt x="402431" y="0"/>
                  </a:lnTo>
                  <a:lnTo>
                    <a:pt x="414337" y="0"/>
                  </a:lnTo>
                  <a:lnTo>
                    <a:pt x="421481" y="7144"/>
                  </a:lnTo>
                  <a:lnTo>
                    <a:pt x="428625" y="16669"/>
                  </a:lnTo>
                  <a:lnTo>
                    <a:pt x="428625" y="33337"/>
                  </a:lnTo>
                  <a:lnTo>
                    <a:pt x="411956" y="50006"/>
                  </a:lnTo>
                  <a:lnTo>
                    <a:pt x="385762" y="69056"/>
                  </a:lnTo>
                  <a:lnTo>
                    <a:pt x="361950" y="92869"/>
                  </a:lnTo>
                  <a:lnTo>
                    <a:pt x="338137" y="116681"/>
                  </a:lnTo>
                  <a:lnTo>
                    <a:pt x="316706" y="147637"/>
                  </a:lnTo>
                  <a:lnTo>
                    <a:pt x="302419" y="178594"/>
                  </a:lnTo>
                  <a:lnTo>
                    <a:pt x="288131" y="216694"/>
                  </a:lnTo>
                  <a:lnTo>
                    <a:pt x="283369" y="261937"/>
                  </a:lnTo>
                  <a:cubicBezTo>
                    <a:pt x="284163" y="284162"/>
                    <a:pt x="284956" y="306387"/>
                    <a:pt x="285750" y="328612"/>
                  </a:cubicBezTo>
                  <a:lnTo>
                    <a:pt x="292894" y="395287"/>
                  </a:lnTo>
                  <a:lnTo>
                    <a:pt x="309562" y="502444"/>
                  </a:lnTo>
                  <a:lnTo>
                    <a:pt x="321469" y="566737"/>
                  </a:lnTo>
                  <a:lnTo>
                    <a:pt x="364331" y="747712"/>
                  </a:lnTo>
                  <a:lnTo>
                    <a:pt x="411956" y="926306"/>
                  </a:lnTo>
                  <a:lnTo>
                    <a:pt x="471487" y="1119187"/>
                  </a:lnTo>
                  <a:lnTo>
                    <a:pt x="531019" y="1293019"/>
                  </a:lnTo>
                  <a:lnTo>
                    <a:pt x="550069" y="1316831"/>
                  </a:lnTo>
                  <a:lnTo>
                    <a:pt x="573881" y="1350169"/>
                  </a:lnTo>
                  <a:lnTo>
                    <a:pt x="595312" y="1388269"/>
                  </a:lnTo>
                  <a:lnTo>
                    <a:pt x="614362" y="1431131"/>
                  </a:lnTo>
                  <a:lnTo>
                    <a:pt x="621506" y="1459706"/>
                  </a:lnTo>
                  <a:lnTo>
                    <a:pt x="616744" y="1481137"/>
                  </a:lnTo>
                  <a:lnTo>
                    <a:pt x="561975" y="1597819"/>
                  </a:lnTo>
                  <a:lnTo>
                    <a:pt x="495300" y="1738312"/>
                  </a:lnTo>
                  <a:lnTo>
                    <a:pt x="471487" y="1788319"/>
                  </a:lnTo>
                  <a:lnTo>
                    <a:pt x="450056" y="1831181"/>
                  </a:lnTo>
                  <a:lnTo>
                    <a:pt x="438150" y="1843087"/>
                  </a:lnTo>
                  <a:lnTo>
                    <a:pt x="428625" y="1850231"/>
                  </a:lnTo>
                  <a:lnTo>
                    <a:pt x="407194" y="1854994"/>
                  </a:lnTo>
                  <a:lnTo>
                    <a:pt x="392906" y="1850231"/>
                  </a:lnTo>
                  <a:lnTo>
                    <a:pt x="373856" y="1843087"/>
                  </a:lnTo>
                  <a:lnTo>
                    <a:pt x="342900" y="1821656"/>
                  </a:lnTo>
                  <a:lnTo>
                    <a:pt x="330994" y="1812131"/>
                  </a:lnTo>
                  <a:lnTo>
                    <a:pt x="400050" y="1423987"/>
                  </a:lnTo>
                  <a:lnTo>
                    <a:pt x="347662" y="1257300"/>
                  </a:lnTo>
                  <a:lnTo>
                    <a:pt x="271462" y="1026319"/>
                  </a:lnTo>
                  <a:lnTo>
                    <a:pt x="20478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9">
              <a:extLst>
                <a:ext uri="{FF2B5EF4-FFF2-40B4-BE49-F238E27FC236}">
                  <a16:creationId xmlns:a16="http://schemas.microsoft.com/office/drawing/2014/main" id="{AE182996-2511-4CA1-AB05-57E4E2D1DABC}"/>
                </a:ext>
              </a:extLst>
            </p:cNvPr>
            <p:cNvSpPr/>
            <p:nvPr/>
          </p:nvSpPr>
          <p:spPr>
            <a:xfrm rot="16200000">
              <a:off x="4598990" y="3749676"/>
              <a:ext cx="3044825" cy="479425"/>
            </a:xfrm>
            <a:custGeom>
              <a:avLst/>
              <a:gdLst>
                <a:gd name="connsiteX0" fmla="*/ 1457889 w 3044566"/>
                <a:gd name="connsiteY0" fmla="*/ 229244 h 479094"/>
                <a:gd name="connsiteX1" fmla="*/ 1050917 w 3044566"/>
                <a:gd name="connsiteY1" fmla="*/ 236972 h 479094"/>
                <a:gd name="connsiteX2" fmla="*/ 674853 w 3044566"/>
                <a:gd name="connsiteY2" fmla="*/ 242123 h 479094"/>
                <a:gd name="connsiteX3" fmla="*/ 342578 w 3044566"/>
                <a:gd name="connsiteY3" fmla="*/ 249850 h 479094"/>
                <a:gd name="connsiteX4" fmla="*/ 0 w 3044566"/>
                <a:gd name="connsiteY4" fmla="*/ 252426 h 479094"/>
                <a:gd name="connsiteX5" fmla="*/ 23182 w 3044566"/>
                <a:gd name="connsiteY5" fmla="*/ 479094 h 479094"/>
                <a:gd name="connsiteX6" fmla="*/ 265305 w 3044566"/>
                <a:gd name="connsiteY6" fmla="*/ 473943 h 479094"/>
                <a:gd name="connsiteX7" fmla="*/ 649096 w 3044566"/>
                <a:gd name="connsiteY7" fmla="*/ 476519 h 479094"/>
                <a:gd name="connsiteX8" fmla="*/ 1058644 w 3044566"/>
                <a:gd name="connsiteY8" fmla="*/ 476519 h 479094"/>
                <a:gd name="connsiteX9" fmla="*/ 1437283 w 3044566"/>
                <a:gd name="connsiteY9" fmla="*/ 476519 h 479094"/>
                <a:gd name="connsiteX10" fmla="*/ 1813346 w 3044566"/>
                <a:gd name="connsiteY10" fmla="*/ 476519 h 479094"/>
                <a:gd name="connsiteX11" fmla="*/ 2173954 w 3044566"/>
                <a:gd name="connsiteY11" fmla="*/ 473943 h 479094"/>
                <a:gd name="connsiteX12" fmla="*/ 2815322 w 3044566"/>
                <a:gd name="connsiteY12" fmla="*/ 476519 h 479094"/>
                <a:gd name="connsiteX13" fmla="*/ 2928656 w 3044566"/>
                <a:gd name="connsiteY13" fmla="*/ 458488 h 479094"/>
                <a:gd name="connsiteX14" fmla="*/ 2956990 w 3044566"/>
                <a:gd name="connsiteY14" fmla="*/ 409548 h 479094"/>
                <a:gd name="connsiteX15" fmla="*/ 2972444 w 3044566"/>
                <a:gd name="connsiteY15" fmla="*/ 370912 h 479094"/>
                <a:gd name="connsiteX16" fmla="*/ 2993051 w 3044566"/>
                <a:gd name="connsiteY16" fmla="*/ 311669 h 479094"/>
                <a:gd name="connsiteX17" fmla="*/ 3008505 w 3044566"/>
                <a:gd name="connsiteY17" fmla="*/ 262729 h 479094"/>
                <a:gd name="connsiteX18" fmla="*/ 3026536 w 3044566"/>
                <a:gd name="connsiteY18" fmla="*/ 180305 h 479094"/>
                <a:gd name="connsiteX19" fmla="*/ 3036839 w 3044566"/>
                <a:gd name="connsiteY19" fmla="*/ 100456 h 479094"/>
                <a:gd name="connsiteX20" fmla="*/ 3044566 w 3044566"/>
                <a:gd name="connsiteY20" fmla="*/ 43788 h 479094"/>
                <a:gd name="connsiteX21" fmla="*/ 3039415 w 3044566"/>
                <a:gd name="connsiteY21" fmla="*/ 15455 h 479094"/>
                <a:gd name="connsiteX22" fmla="*/ 3031687 w 3044566"/>
                <a:gd name="connsiteY22" fmla="*/ 0 h 479094"/>
                <a:gd name="connsiteX23" fmla="*/ 3016233 w 3044566"/>
                <a:gd name="connsiteY23" fmla="*/ 0 h 479094"/>
                <a:gd name="connsiteX24" fmla="*/ 2993051 w 3044566"/>
                <a:gd name="connsiteY24" fmla="*/ 12879 h 479094"/>
                <a:gd name="connsiteX25" fmla="*/ 2977596 w 3044566"/>
                <a:gd name="connsiteY25" fmla="*/ 28334 h 479094"/>
                <a:gd name="connsiteX26" fmla="*/ 2959566 w 3044566"/>
                <a:gd name="connsiteY26" fmla="*/ 64395 h 479094"/>
                <a:gd name="connsiteX27" fmla="*/ 2933808 w 3044566"/>
                <a:gd name="connsiteY27" fmla="*/ 108183 h 479094"/>
                <a:gd name="connsiteX28" fmla="*/ 2908050 w 3044566"/>
                <a:gd name="connsiteY28" fmla="*/ 133941 h 479094"/>
                <a:gd name="connsiteX29" fmla="*/ 2871989 w 3044566"/>
                <a:gd name="connsiteY29" fmla="*/ 162274 h 479094"/>
                <a:gd name="connsiteX30" fmla="*/ 2835928 w 3044566"/>
                <a:gd name="connsiteY30" fmla="*/ 182880 h 479094"/>
                <a:gd name="connsiteX31" fmla="*/ 2779261 w 3044566"/>
                <a:gd name="connsiteY31" fmla="*/ 200911 h 479094"/>
                <a:gd name="connsiteX32" fmla="*/ 2722594 w 3044566"/>
                <a:gd name="connsiteY32" fmla="*/ 208638 h 479094"/>
                <a:gd name="connsiteX33" fmla="*/ 2508805 w 3044566"/>
                <a:gd name="connsiteY33" fmla="*/ 211214 h 479094"/>
                <a:gd name="connsiteX34" fmla="*/ 2161075 w 3044566"/>
                <a:gd name="connsiteY34" fmla="*/ 216365 h 479094"/>
                <a:gd name="connsiteX35" fmla="*/ 1509404 w 3044566"/>
                <a:gd name="connsiteY35" fmla="*/ 229244 h 479094"/>
                <a:gd name="connsiteX36" fmla="*/ 1457889 w 3044566"/>
                <a:gd name="connsiteY36" fmla="*/ 22924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4566" h="479094">
                  <a:moveTo>
                    <a:pt x="1457889" y="229244"/>
                  </a:moveTo>
                  <a:lnTo>
                    <a:pt x="1050917" y="236972"/>
                  </a:lnTo>
                  <a:lnTo>
                    <a:pt x="674853" y="242123"/>
                  </a:lnTo>
                  <a:lnTo>
                    <a:pt x="342578" y="249850"/>
                  </a:lnTo>
                  <a:lnTo>
                    <a:pt x="0" y="252426"/>
                  </a:lnTo>
                  <a:lnTo>
                    <a:pt x="23182" y="479094"/>
                  </a:lnTo>
                  <a:lnTo>
                    <a:pt x="265305" y="473943"/>
                  </a:lnTo>
                  <a:lnTo>
                    <a:pt x="649096" y="476519"/>
                  </a:lnTo>
                  <a:lnTo>
                    <a:pt x="1058644" y="476519"/>
                  </a:lnTo>
                  <a:lnTo>
                    <a:pt x="1437283" y="476519"/>
                  </a:lnTo>
                  <a:lnTo>
                    <a:pt x="1813346" y="476519"/>
                  </a:lnTo>
                  <a:lnTo>
                    <a:pt x="2173954" y="473943"/>
                  </a:lnTo>
                  <a:lnTo>
                    <a:pt x="2815322" y="476519"/>
                  </a:lnTo>
                  <a:lnTo>
                    <a:pt x="2928656" y="458488"/>
                  </a:lnTo>
                  <a:lnTo>
                    <a:pt x="2956990" y="409548"/>
                  </a:lnTo>
                  <a:lnTo>
                    <a:pt x="2972444" y="370912"/>
                  </a:lnTo>
                  <a:lnTo>
                    <a:pt x="2993051" y="311669"/>
                  </a:lnTo>
                  <a:lnTo>
                    <a:pt x="3008505" y="262729"/>
                  </a:lnTo>
                  <a:lnTo>
                    <a:pt x="3026536" y="180305"/>
                  </a:lnTo>
                  <a:lnTo>
                    <a:pt x="3036839" y="100456"/>
                  </a:lnTo>
                  <a:lnTo>
                    <a:pt x="3044566" y="43788"/>
                  </a:lnTo>
                  <a:lnTo>
                    <a:pt x="3039415" y="15455"/>
                  </a:lnTo>
                  <a:lnTo>
                    <a:pt x="3031687" y="0"/>
                  </a:lnTo>
                  <a:lnTo>
                    <a:pt x="3016233" y="0"/>
                  </a:lnTo>
                  <a:lnTo>
                    <a:pt x="2993051" y="12879"/>
                  </a:lnTo>
                  <a:lnTo>
                    <a:pt x="2977596" y="28334"/>
                  </a:lnTo>
                  <a:lnTo>
                    <a:pt x="2959566" y="64395"/>
                  </a:lnTo>
                  <a:lnTo>
                    <a:pt x="2933808" y="108183"/>
                  </a:lnTo>
                  <a:lnTo>
                    <a:pt x="2908050" y="133941"/>
                  </a:lnTo>
                  <a:lnTo>
                    <a:pt x="2871989" y="162274"/>
                  </a:lnTo>
                  <a:lnTo>
                    <a:pt x="2835928" y="182880"/>
                  </a:lnTo>
                  <a:lnTo>
                    <a:pt x="2779261" y="200911"/>
                  </a:lnTo>
                  <a:lnTo>
                    <a:pt x="2722594" y="208638"/>
                  </a:lnTo>
                  <a:lnTo>
                    <a:pt x="2508805" y="211214"/>
                  </a:lnTo>
                  <a:lnTo>
                    <a:pt x="2161075" y="216365"/>
                  </a:lnTo>
                  <a:lnTo>
                    <a:pt x="1509404" y="229244"/>
                  </a:lnTo>
                  <a:lnTo>
                    <a:pt x="1457889" y="229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6">
              <a:extLst>
                <a:ext uri="{FF2B5EF4-FFF2-40B4-BE49-F238E27FC236}">
                  <a16:creationId xmlns:a16="http://schemas.microsoft.com/office/drawing/2014/main" id="{DE5C718C-37C0-4A78-9A14-211C8DEEF108}"/>
                </a:ext>
              </a:extLst>
            </p:cNvPr>
            <p:cNvSpPr/>
            <p:nvPr/>
          </p:nvSpPr>
          <p:spPr>
            <a:xfrm rot="16200000">
              <a:off x="3644110" y="2647157"/>
              <a:ext cx="2027237" cy="1898650"/>
            </a:xfrm>
            <a:custGeom>
              <a:avLst/>
              <a:gdLst>
                <a:gd name="connsiteX0" fmla="*/ 849265 w 2026711"/>
                <a:gd name="connsiteY0" fmla="*/ 718994 h 1898946"/>
                <a:gd name="connsiteX1" fmla="*/ 1004588 w 2026711"/>
                <a:gd name="connsiteY1" fmla="*/ 836739 h 1898946"/>
                <a:gd name="connsiteX2" fmla="*/ 1164921 w 2026711"/>
                <a:gd name="connsiteY2" fmla="*/ 946968 h 1898946"/>
                <a:gd name="connsiteX3" fmla="*/ 1340285 w 2026711"/>
                <a:gd name="connsiteY3" fmla="*/ 1067218 h 1898946"/>
                <a:gd name="connsiteX4" fmla="*/ 1558238 w 2026711"/>
                <a:gd name="connsiteY4" fmla="*/ 1210015 h 1898946"/>
                <a:gd name="connsiteX5" fmla="*/ 1738613 w 2026711"/>
                <a:gd name="connsiteY5" fmla="*/ 1327759 h 1898946"/>
                <a:gd name="connsiteX6" fmla="*/ 1939029 w 2026711"/>
                <a:gd name="connsiteY6" fmla="*/ 1453019 h 1898946"/>
                <a:gd name="connsiteX7" fmla="*/ 2026711 w 2026711"/>
                <a:gd name="connsiteY7" fmla="*/ 1515650 h 1898946"/>
                <a:gd name="connsiteX8" fmla="*/ 1936524 w 2026711"/>
                <a:gd name="connsiteY8" fmla="*/ 1898946 h 1898946"/>
                <a:gd name="connsiteX9" fmla="*/ 1886420 w 2026711"/>
                <a:gd name="connsiteY9" fmla="*/ 1866378 h 1898946"/>
                <a:gd name="connsiteX10" fmla="*/ 1873894 w 2026711"/>
                <a:gd name="connsiteY10" fmla="*/ 1833811 h 1898946"/>
                <a:gd name="connsiteX11" fmla="*/ 1851347 w 2026711"/>
                <a:gd name="connsiteY11" fmla="*/ 1793727 h 1898946"/>
                <a:gd name="connsiteX12" fmla="*/ 1828800 w 2026711"/>
                <a:gd name="connsiteY12" fmla="*/ 1763665 h 1898946"/>
                <a:gd name="connsiteX13" fmla="*/ 1808758 w 2026711"/>
                <a:gd name="connsiteY13" fmla="*/ 1736108 h 1898946"/>
                <a:gd name="connsiteX14" fmla="*/ 1788717 w 2026711"/>
                <a:gd name="connsiteY14" fmla="*/ 1716066 h 1898946"/>
                <a:gd name="connsiteX15" fmla="*/ 1748634 w 2026711"/>
                <a:gd name="connsiteY15" fmla="*/ 1675983 h 1898946"/>
                <a:gd name="connsiteX16" fmla="*/ 1701035 w 2026711"/>
                <a:gd name="connsiteY16" fmla="*/ 1638405 h 1898946"/>
                <a:gd name="connsiteX17" fmla="*/ 1628384 w 2026711"/>
                <a:gd name="connsiteY17" fmla="*/ 1585795 h 1898946"/>
                <a:gd name="connsiteX18" fmla="*/ 1523165 w 2026711"/>
                <a:gd name="connsiteY18" fmla="*/ 1510639 h 1898946"/>
                <a:gd name="connsiteX19" fmla="*/ 1335275 w 2026711"/>
                <a:gd name="connsiteY19" fmla="*/ 1365337 h 1898946"/>
                <a:gd name="connsiteX20" fmla="*/ 1097280 w 2026711"/>
                <a:gd name="connsiteY20" fmla="*/ 1159910 h 1898946"/>
                <a:gd name="connsiteX21" fmla="*/ 851770 w 2026711"/>
                <a:gd name="connsiteY21" fmla="*/ 944463 h 1898946"/>
                <a:gd name="connsiteX22" fmla="*/ 651354 w 2026711"/>
                <a:gd name="connsiteY22" fmla="*/ 766593 h 1898946"/>
                <a:gd name="connsiteX23" fmla="*/ 503546 w 2026711"/>
                <a:gd name="connsiteY23" fmla="*/ 626302 h 1898946"/>
                <a:gd name="connsiteX24" fmla="*/ 323172 w 2026711"/>
                <a:gd name="connsiteY24" fmla="*/ 443422 h 1898946"/>
                <a:gd name="connsiteX25" fmla="*/ 157828 w 2026711"/>
                <a:gd name="connsiteY25" fmla="*/ 258036 h 1898946"/>
                <a:gd name="connsiteX26" fmla="*/ 57620 w 2026711"/>
                <a:gd name="connsiteY26" fmla="*/ 127766 h 1898946"/>
                <a:gd name="connsiteX27" fmla="*/ 22547 w 2026711"/>
                <a:gd name="connsiteY27" fmla="*/ 70146 h 1898946"/>
                <a:gd name="connsiteX28" fmla="*/ 5011 w 2026711"/>
                <a:gd name="connsiteY28" fmla="*/ 40084 h 1898946"/>
                <a:gd name="connsiteX29" fmla="*/ 0 w 2026711"/>
                <a:gd name="connsiteY29" fmla="*/ 20042 h 1898946"/>
                <a:gd name="connsiteX30" fmla="*/ 2505 w 2026711"/>
                <a:gd name="connsiteY30" fmla="*/ 5011 h 1898946"/>
                <a:gd name="connsiteX31" fmla="*/ 12526 w 2026711"/>
                <a:gd name="connsiteY31" fmla="*/ 0 h 1898946"/>
                <a:gd name="connsiteX32" fmla="*/ 35073 w 2026711"/>
                <a:gd name="connsiteY32" fmla="*/ 2506 h 1898946"/>
                <a:gd name="connsiteX33" fmla="*/ 52609 w 2026711"/>
                <a:gd name="connsiteY33" fmla="*/ 10021 h 1898946"/>
                <a:gd name="connsiteX34" fmla="*/ 82672 w 2026711"/>
                <a:gd name="connsiteY34" fmla="*/ 32568 h 1898946"/>
                <a:gd name="connsiteX35" fmla="*/ 165344 w 2026711"/>
                <a:gd name="connsiteY35" fmla="*/ 117745 h 1898946"/>
                <a:gd name="connsiteX36" fmla="*/ 350729 w 2026711"/>
                <a:gd name="connsiteY36" fmla="*/ 290604 h 1898946"/>
                <a:gd name="connsiteX37" fmla="*/ 516072 w 2026711"/>
                <a:gd name="connsiteY37" fmla="*/ 440916 h 1898946"/>
                <a:gd name="connsiteX38" fmla="*/ 671395 w 2026711"/>
                <a:gd name="connsiteY38" fmla="*/ 576198 h 1898946"/>
                <a:gd name="connsiteX39" fmla="*/ 849265 w 2026711"/>
                <a:gd name="connsiteY39" fmla="*/ 718994 h 189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711" h="1898946">
                  <a:moveTo>
                    <a:pt x="849265" y="718994"/>
                  </a:moveTo>
                  <a:lnTo>
                    <a:pt x="1004588" y="836739"/>
                  </a:lnTo>
                  <a:lnTo>
                    <a:pt x="1164921" y="946968"/>
                  </a:lnTo>
                  <a:lnTo>
                    <a:pt x="1340285" y="1067218"/>
                  </a:lnTo>
                  <a:lnTo>
                    <a:pt x="1558238" y="1210015"/>
                  </a:lnTo>
                  <a:lnTo>
                    <a:pt x="1738613" y="1327759"/>
                  </a:lnTo>
                  <a:lnTo>
                    <a:pt x="1939029" y="1453019"/>
                  </a:lnTo>
                  <a:lnTo>
                    <a:pt x="2026711" y="1515650"/>
                  </a:lnTo>
                  <a:lnTo>
                    <a:pt x="1936524" y="1898946"/>
                  </a:lnTo>
                  <a:lnTo>
                    <a:pt x="1886420" y="1866378"/>
                  </a:lnTo>
                  <a:lnTo>
                    <a:pt x="1873894" y="1833811"/>
                  </a:lnTo>
                  <a:lnTo>
                    <a:pt x="1851347" y="1793727"/>
                  </a:lnTo>
                  <a:lnTo>
                    <a:pt x="1828800" y="1763665"/>
                  </a:lnTo>
                  <a:lnTo>
                    <a:pt x="1808758" y="1736108"/>
                  </a:lnTo>
                  <a:lnTo>
                    <a:pt x="1788717" y="1716066"/>
                  </a:lnTo>
                  <a:lnTo>
                    <a:pt x="1748634" y="1675983"/>
                  </a:lnTo>
                  <a:lnTo>
                    <a:pt x="1701035" y="1638405"/>
                  </a:lnTo>
                  <a:lnTo>
                    <a:pt x="1628384" y="1585795"/>
                  </a:lnTo>
                  <a:lnTo>
                    <a:pt x="1523165" y="1510639"/>
                  </a:lnTo>
                  <a:lnTo>
                    <a:pt x="1335275" y="1365337"/>
                  </a:lnTo>
                  <a:lnTo>
                    <a:pt x="1097280" y="1159910"/>
                  </a:lnTo>
                  <a:lnTo>
                    <a:pt x="851770" y="944463"/>
                  </a:lnTo>
                  <a:lnTo>
                    <a:pt x="651354" y="766593"/>
                  </a:lnTo>
                  <a:lnTo>
                    <a:pt x="503546" y="626302"/>
                  </a:lnTo>
                  <a:lnTo>
                    <a:pt x="323172" y="443422"/>
                  </a:lnTo>
                  <a:lnTo>
                    <a:pt x="157828" y="258036"/>
                  </a:lnTo>
                  <a:lnTo>
                    <a:pt x="57620" y="127766"/>
                  </a:lnTo>
                  <a:lnTo>
                    <a:pt x="22547" y="70146"/>
                  </a:lnTo>
                  <a:lnTo>
                    <a:pt x="5011" y="40084"/>
                  </a:lnTo>
                  <a:lnTo>
                    <a:pt x="0" y="20042"/>
                  </a:lnTo>
                  <a:lnTo>
                    <a:pt x="2505" y="5011"/>
                  </a:lnTo>
                  <a:lnTo>
                    <a:pt x="12526" y="0"/>
                  </a:lnTo>
                  <a:lnTo>
                    <a:pt x="35073" y="2506"/>
                  </a:lnTo>
                  <a:lnTo>
                    <a:pt x="52609" y="10021"/>
                  </a:lnTo>
                  <a:lnTo>
                    <a:pt x="82672" y="32568"/>
                  </a:lnTo>
                  <a:lnTo>
                    <a:pt x="165344" y="117745"/>
                  </a:lnTo>
                  <a:lnTo>
                    <a:pt x="350729" y="290604"/>
                  </a:lnTo>
                  <a:lnTo>
                    <a:pt x="516072" y="440916"/>
                  </a:lnTo>
                  <a:lnTo>
                    <a:pt x="671395" y="576198"/>
                  </a:lnTo>
                  <a:lnTo>
                    <a:pt x="849265" y="718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7">
              <a:extLst>
                <a:ext uri="{FF2B5EF4-FFF2-40B4-BE49-F238E27FC236}">
                  <a16:creationId xmlns:a16="http://schemas.microsoft.com/office/drawing/2014/main" id="{FB61D3E7-798D-4DA1-87D7-91EB231DBC3A}"/>
                </a:ext>
              </a:extLst>
            </p:cNvPr>
            <p:cNvSpPr/>
            <p:nvPr/>
          </p:nvSpPr>
          <p:spPr>
            <a:xfrm rot="16200000">
              <a:off x="3520284" y="4558507"/>
              <a:ext cx="2514600" cy="303213"/>
            </a:xfrm>
            <a:custGeom>
              <a:avLst/>
              <a:gdLst>
                <a:gd name="connsiteX0" fmla="*/ 1207509 w 2515226"/>
                <a:gd name="connsiteY0" fmla="*/ 80166 h 303129"/>
                <a:gd name="connsiteX1" fmla="*/ 1701034 w 2515226"/>
                <a:gd name="connsiteY1" fmla="*/ 80166 h 303129"/>
                <a:gd name="connsiteX2" fmla="*/ 2349883 w 2515226"/>
                <a:gd name="connsiteY2" fmla="*/ 77661 h 303129"/>
                <a:gd name="connsiteX3" fmla="*/ 2515226 w 2515226"/>
                <a:gd name="connsiteY3" fmla="*/ 212942 h 303129"/>
                <a:gd name="connsiteX4" fmla="*/ 2334851 w 2515226"/>
                <a:gd name="connsiteY4" fmla="*/ 300624 h 303129"/>
                <a:gd name="connsiteX5" fmla="*/ 2076815 w 2515226"/>
                <a:gd name="connsiteY5" fmla="*/ 303129 h 303129"/>
                <a:gd name="connsiteX6" fmla="*/ 1548217 w 2515226"/>
                <a:gd name="connsiteY6" fmla="*/ 303129 h 303129"/>
                <a:gd name="connsiteX7" fmla="*/ 919410 w 2515226"/>
                <a:gd name="connsiteY7" fmla="*/ 303129 h 303129"/>
                <a:gd name="connsiteX8" fmla="*/ 483504 w 2515226"/>
                <a:gd name="connsiteY8" fmla="*/ 303129 h 303129"/>
                <a:gd name="connsiteX9" fmla="*/ 303130 w 2515226"/>
                <a:gd name="connsiteY9" fmla="*/ 303129 h 303129"/>
                <a:gd name="connsiteX10" fmla="*/ 250520 w 2515226"/>
                <a:gd name="connsiteY10" fmla="*/ 300624 h 303129"/>
                <a:gd name="connsiteX11" fmla="*/ 185385 w 2515226"/>
                <a:gd name="connsiteY11" fmla="*/ 293109 h 303129"/>
                <a:gd name="connsiteX12" fmla="*/ 130270 w 2515226"/>
                <a:gd name="connsiteY12" fmla="*/ 280583 h 303129"/>
                <a:gd name="connsiteX13" fmla="*/ 75156 w 2515226"/>
                <a:gd name="connsiteY13" fmla="*/ 258036 h 303129"/>
                <a:gd name="connsiteX14" fmla="*/ 37578 w 2515226"/>
                <a:gd name="connsiteY14" fmla="*/ 237994 h 303129"/>
                <a:gd name="connsiteX15" fmla="*/ 12526 w 2515226"/>
                <a:gd name="connsiteY15" fmla="*/ 217952 h 303129"/>
                <a:gd name="connsiteX16" fmla="*/ 0 w 2515226"/>
                <a:gd name="connsiteY16" fmla="*/ 195406 h 303129"/>
                <a:gd name="connsiteX17" fmla="*/ 0 w 2515226"/>
                <a:gd name="connsiteY17" fmla="*/ 177869 h 303129"/>
                <a:gd name="connsiteX18" fmla="*/ 5010 w 2515226"/>
                <a:gd name="connsiteY18" fmla="*/ 152817 h 303129"/>
                <a:gd name="connsiteX19" fmla="*/ 20041 w 2515226"/>
                <a:gd name="connsiteY19" fmla="*/ 130270 h 303129"/>
                <a:gd name="connsiteX20" fmla="*/ 47599 w 2515226"/>
                <a:gd name="connsiteY20" fmla="*/ 102713 h 303129"/>
                <a:gd name="connsiteX21" fmla="*/ 70146 w 2515226"/>
                <a:gd name="connsiteY21" fmla="*/ 87682 h 303129"/>
                <a:gd name="connsiteX22" fmla="*/ 102713 w 2515226"/>
                <a:gd name="connsiteY22" fmla="*/ 72650 h 303129"/>
                <a:gd name="connsiteX23" fmla="*/ 285593 w 2515226"/>
                <a:gd name="connsiteY23" fmla="*/ 30062 h 303129"/>
                <a:gd name="connsiteX24" fmla="*/ 390812 w 2515226"/>
                <a:gd name="connsiteY24" fmla="*/ 10020 h 303129"/>
                <a:gd name="connsiteX25" fmla="*/ 460958 w 2515226"/>
                <a:gd name="connsiteY25" fmla="*/ 0 h 303129"/>
                <a:gd name="connsiteX26" fmla="*/ 516072 w 2515226"/>
                <a:gd name="connsiteY26" fmla="*/ 0 h 303129"/>
                <a:gd name="connsiteX27" fmla="*/ 541124 w 2515226"/>
                <a:gd name="connsiteY27" fmla="*/ 7515 h 303129"/>
                <a:gd name="connsiteX28" fmla="*/ 566176 w 2515226"/>
                <a:gd name="connsiteY28" fmla="*/ 17536 h 303129"/>
                <a:gd name="connsiteX29" fmla="*/ 696447 w 2515226"/>
                <a:gd name="connsiteY29" fmla="*/ 45093 h 303129"/>
                <a:gd name="connsiteX30" fmla="*/ 891853 w 2515226"/>
                <a:gd name="connsiteY30" fmla="*/ 70145 h 303129"/>
                <a:gd name="connsiteX31" fmla="*/ 1109806 w 2515226"/>
                <a:gd name="connsiteY31" fmla="*/ 82671 h 303129"/>
                <a:gd name="connsiteX32" fmla="*/ 1207509 w 2515226"/>
                <a:gd name="connsiteY32" fmla="*/ 80166 h 30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5226" h="303129">
                  <a:moveTo>
                    <a:pt x="1207509" y="80166"/>
                  </a:moveTo>
                  <a:lnTo>
                    <a:pt x="1701034" y="80166"/>
                  </a:lnTo>
                  <a:lnTo>
                    <a:pt x="2349883" y="77661"/>
                  </a:lnTo>
                  <a:lnTo>
                    <a:pt x="2515226" y="212942"/>
                  </a:lnTo>
                  <a:lnTo>
                    <a:pt x="2334851" y="300624"/>
                  </a:lnTo>
                  <a:lnTo>
                    <a:pt x="2076815" y="303129"/>
                  </a:lnTo>
                  <a:lnTo>
                    <a:pt x="1548217" y="303129"/>
                  </a:lnTo>
                  <a:lnTo>
                    <a:pt x="919410" y="303129"/>
                  </a:lnTo>
                  <a:lnTo>
                    <a:pt x="483504" y="303129"/>
                  </a:lnTo>
                  <a:lnTo>
                    <a:pt x="303130" y="303129"/>
                  </a:lnTo>
                  <a:lnTo>
                    <a:pt x="250520" y="300624"/>
                  </a:lnTo>
                  <a:lnTo>
                    <a:pt x="185385" y="293109"/>
                  </a:lnTo>
                  <a:lnTo>
                    <a:pt x="130270" y="280583"/>
                  </a:lnTo>
                  <a:lnTo>
                    <a:pt x="75156" y="258036"/>
                  </a:lnTo>
                  <a:lnTo>
                    <a:pt x="37578" y="237994"/>
                  </a:lnTo>
                  <a:lnTo>
                    <a:pt x="12526" y="217952"/>
                  </a:lnTo>
                  <a:lnTo>
                    <a:pt x="0" y="195406"/>
                  </a:lnTo>
                  <a:lnTo>
                    <a:pt x="0" y="177869"/>
                  </a:lnTo>
                  <a:lnTo>
                    <a:pt x="5010" y="152817"/>
                  </a:lnTo>
                  <a:lnTo>
                    <a:pt x="20041" y="130270"/>
                  </a:lnTo>
                  <a:lnTo>
                    <a:pt x="47599" y="102713"/>
                  </a:lnTo>
                  <a:lnTo>
                    <a:pt x="70146" y="87682"/>
                  </a:lnTo>
                  <a:lnTo>
                    <a:pt x="102713" y="72650"/>
                  </a:lnTo>
                  <a:lnTo>
                    <a:pt x="285593" y="30062"/>
                  </a:lnTo>
                  <a:lnTo>
                    <a:pt x="390812" y="10020"/>
                  </a:lnTo>
                  <a:lnTo>
                    <a:pt x="460958" y="0"/>
                  </a:lnTo>
                  <a:lnTo>
                    <a:pt x="516072" y="0"/>
                  </a:lnTo>
                  <a:lnTo>
                    <a:pt x="541124" y="7515"/>
                  </a:lnTo>
                  <a:lnTo>
                    <a:pt x="566176" y="17536"/>
                  </a:lnTo>
                  <a:lnTo>
                    <a:pt x="696447" y="45093"/>
                  </a:lnTo>
                  <a:lnTo>
                    <a:pt x="891853" y="70145"/>
                  </a:lnTo>
                  <a:lnTo>
                    <a:pt x="1109806" y="82671"/>
                  </a:lnTo>
                  <a:lnTo>
                    <a:pt x="1207509" y="801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8">
              <a:extLst>
                <a:ext uri="{FF2B5EF4-FFF2-40B4-BE49-F238E27FC236}">
                  <a16:creationId xmlns:a16="http://schemas.microsoft.com/office/drawing/2014/main" id="{29F45E39-818F-4C9D-BAF1-2C1DAF62B7A1}"/>
                </a:ext>
              </a:extLst>
            </p:cNvPr>
            <p:cNvSpPr/>
            <p:nvPr/>
          </p:nvSpPr>
          <p:spPr>
            <a:xfrm rot="16200000">
              <a:off x="4849021" y="3431382"/>
              <a:ext cx="776287" cy="857250"/>
            </a:xfrm>
            <a:custGeom>
              <a:avLst/>
              <a:gdLst>
                <a:gd name="connsiteX0" fmla="*/ 414337 w 776287"/>
                <a:gd name="connsiteY0" fmla="*/ 366713 h 857250"/>
                <a:gd name="connsiteX1" fmla="*/ 466725 w 776287"/>
                <a:gd name="connsiteY1" fmla="*/ 319088 h 857250"/>
                <a:gd name="connsiteX2" fmla="*/ 531018 w 776287"/>
                <a:gd name="connsiteY2" fmla="*/ 254794 h 857250"/>
                <a:gd name="connsiteX3" fmla="*/ 552450 w 776287"/>
                <a:gd name="connsiteY3" fmla="*/ 228600 h 857250"/>
                <a:gd name="connsiteX4" fmla="*/ 576262 w 776287"/>
                <a:gd name="connsiteY4" fmla="*/ 164306 h 857250"/>
                <a:gd name="connsiteX5" fmla="*/ 607218 w 776287"/>
                <a:gd name="connsiteY5" fmla="*/ 76200 h 857250"/>
                <a:gd name="connsiteX6" fmla="*/ 645318 w 776287"/>
                <a:gd name="connsiteY6" fmla="*/ 0 h 857250"/>
                <a:gd name="connsiteX7" fmla="*/ 776287 w 776287"/>
                <a:gd name="connsiteY7" fmla="*/ 0 h 857250"/>
                <a:gd name="connsiteX8" fmla="*/ 742950 w 776287"/>
                <a:gd name="connsiteY8" fmla="*/ 104775 h 857250"/>
                <a:gd name="connsiteX9" fmla="*/ 678656 w 776287"/>
                <a:gd name="connsiteY9" fmla="*/ 276225 h 857250"/>
                <a:gd name="connsiteX10" fmla="*/ 640556 w 776287"/>
                <a:gd name="connsiteY10" fmla="*/ 369094 h 857250"/>
                <a:gd name="connsiteX11" fmla="*/ 607218 w 776287"/>
                <a:gd name="connsiteY11" fmla="*/ 445294 h 857250"/>
                <a:gd name="connsiteX12" fmla="*/ 557212 w 776287"/>
                <a:gd name="connsiteY12" fmla="*/ 535781 h 857250"/>
                <a:gd name="connsiteX13" fmla="*/ 521493 w 776287"/>
                <a:gd name="connsiteY13" fmla="*/ 592931 h 857250"/>
                <a:gd name="connsiteX14" fmla="*/ 488156 w 776287"/>
                <a:gd name="connsiteY14" fmla="*/ 645319 h 857250"/>
                <a:gd name="connsiteX15" fmla="*/ 438150 w 776287"/>
                <a:gd name="connsiteY15" fmla="*/ 702469 h 857250"/>
                <a:gd name="connsiteX16" fmla="*/ 383381 w 776287"/>
                <a:gd name="connsiteY16" fmla="*/ 750094 h 857250"/>
                <a:gd name="connsiteX17" fmla="*/ 342900 w 776287"/>
                <a:gd name="connsiteY17" fmla="*/ 783431 h 857250"/>
                <a:gd name="connsiteX18" fmla="*/ 280987 w 776287"/>
                <a:gd name="connsiteY18" fmla="*/ 823913 h 857250"/>
                <a:gd name="connsiteX19" fmla="*/ 214312 w 776287"/>
                <a:gd name="connsiteY19" fmla="*/ 847725 h 857250"/>
                <a:gd name="connsiteX20" fmla="*/ 159543 w 776287"/>
                <a:gd name="connsiteY20" fmla="*/ 857250 h 857250"/>
                <a:gd name="connsiteX21" fmla="*/ 116681 w 776287"/>
                <a:gd name="connsiteY21" fmla="*/ 854869 h 857250"/>
                <a:gd name="connsiteX22" fmla="*/ 71437 w 776287"/>
                <a:gd name="connsiteY22" fmla="*/ 840581 h 857250"/>
                <a:gd name="connsiteX23" fmla="*/ 40481 w 776287"/>
                <a:gd name="connsiteY23" fmla="*/ 821531 h 857250"/>
                <a:gd name="connsiteX24" fmla="*/ 16668 w 776287"/>
                <a:gd name="connsiteY24" fmla="*/ 797719 h 857250"/>
                <a:gd name="connsiteX25" fmla="*/ 7143 w 776287"/>
                <a:gd name="connsiteY25" fmla="*/ 773906 h 857250"/>
                <a:gd name="connsiteX26" fmla="*/ 0 w 776287"/>
                <a:gd name="connsiteY26" fmla="*/ 750094 h 857250"/>
                <a:gd name="connsiteX27" fmla="*/ 0 w 776287"/>
                <a:gd name="connsiteY27" fmla="*/ 726281 h 857250"/>
                <a:gd name="connsiteX28" fmla="*/ 4762 w 776287"/>
                <a:gd name="connsiteY28" fmla="*/ 695325 h 857250"/>
                <a:gd name="connsiteX29" fmla="*/ 19050 w 776287"/>
                <a:gd name="connsiteY29" fmla="*/ 671513 h 857250"/>
                <a:gd name="connsiteX30" fmla="*/ 38100 w 776287"/>
                <a:gd name="connsiteY30" fmla="*/ 650081 h 857250"/>
                <a:gd name="connsiteX31" fmla="*/ 64293 w 776287"/>
                <a:gd name="connsiteY31" fmla="*/ 628650 h 857250"/>
                <a:gd name="connsiteX32" fmla="*/ 126206 w 776287"/>
                <a:gd name="connsiteY32" fmla="*/ 590550 h 857250"/>
                <a:gd name="connsiteX33" fmla="*/ 300037 w 776287"/>
                <a:gd name="connsiteY33" fmla="*/ 466725 h 857250"/>
                <a:gd name="connsiteX34" fmla="*/ 414337 w 776287"/>
                <a:gd name="connsiteY34" fmla="*/ 36671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6287" h="857250">
                  <a:moveTo>
                    <a:pt x="414337" y="366713"/>
                  </a:moveTo>
                  <a:lnTo>
                    <a:pt x="466725" y="319088"/>
                  </a:lnTo>
                  <a:lnTo>
                    <a:pt x="531018" y="254794"/>
                  </a:lnTo>
                  <a:lnTo>
                    <a:pt x="552450" y="228600"/>
                  </a:lnTo>
                  <a:lnTo>
                    <a:pt x="576262" y="164306"/>
                  </a:lnTo>
                  <a:lnTo>
                    <a:pt x="607218" y="76200"/>
                  </a:lnTo>
                  <a:lnTo>
                    <a:pt x="645318" y="0"/>
                  </a:lnTo>
                  <a:lnTo>
                    <a:pt x="776287" y="0"/>
                  </a:lnTo>
                  <a:lnTo>
                    <a:pt x="742950" y="104775"/>
                  </a:lnTo>
                  <a:lnTo>
                    <a:pt x="678656" y="276225"/>
                  </a:lnTo>
                  <a:lnTo>
                    <a:pt x="640556" y="369094"/>
                  </a:lnTo>
                  <a:lnTo>
                    <a:pt x="607218" y="445294"/>
                  </a:lnTo>
                  <a:lnTo>
                    <a:pt x="557212" y="535781"/>
                  </a:lnTo>
                  <a:lnTo>
                    <a:pt x="521493" y="592931"/>
                  </a:lnTo>
                  <a:lnTo>
                    <a:pt x="488156" y="645319"/>
                  </a:lnTo>
                  <a:lnTo>
                    <a:pt x="438150" y="702469"/>
                  </a:lnTo>
                  <a:lnTo>
                    <a:pt x="383381" y="750094"/>
                  </a:lnTo>
                  <a:lnTo>
                    <a:pt x="342900" y="783431"/>
                  </a:lnTo>
                  <a:lnTo>
                    <a:pt x="280987" y="823913"/>
                  </a:lnTo>
                  <a:lnTo>
                    <a:pt x="214312" y="847725"/>
                  </a:lnTo>
                  <a:lnTo>
                    <a:pt x="159543" y="857250"/>
                  </a:lnTo>
                  <a:lnTo>
                    <a:pt x="116681" y="854869"/>
                  </a:lnTo>
                  <a:lnTo>
                    <a:pt x="71437" y="840581"/>
                  </a:lnTo>
                  <a:lnTo>
                    <a:pt x="40481" y="821531"/>
                  </a:lnTo>
                  <a:lnTo>
                    <a:pt x="16668" y="797719"/>
                  </a:lnTo>
                  <a:lnTo>
                    <a:pt x="7143" y="773906"/>
                  </a:lnTo>
                  <a:lnTo>
                    <a:pt x="0" y="750094"/>
                  </a:lnTo>
                  <a:lnTo>
                    <a:pt x="0" y="726281"/>
                  </a:lnTo>
                  <a:lnTo>
                    <a:pt x="4762" y="695325"/>
                  </a:lnTo>
                  <a:lnTo>
                    <a:pt x="19050" y="671513"/>
                  </a:lnTo>
                  <a:lnTo>
                    <a:pt x="38100" y="650081"/>
                  </a:lnTo>
                  <a:lnTo>
                    <a:pt x="64293" y="628650"/>
                  </a:lnTo>
                  <a:lnTo>
                    <a:pt x="126206" y="590550"/>
                  </a:lnTo>
                  <a:lnTo>
                    <a:pt x="300037" y="466725"/>
                  </a:lnTo>
                  <a:lnTo>
                    <a:pt x="414337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0">
              <a:extLst>
                <a:ext uri="{FF2B5EF4-FFF2-40B4-BE49-F238E27FC236}">
                  <a16:creationId xmlns:a16="http://schemas.microsoft.com/office/drawing/2014/main" id="{211F1265-A70F-415A-ADE9-4C63AE0810A3}"/>
                </a:ext>
              </a:extLst>
            </p:cNvPr>
            <p:cNvSpPr/>
            <p:nvPr/>
          </p:nvSpPr>
          <p:spPr>
            <a:xfrm rot="16200000">
              <a:off x="5600702" y="3057526"/>
              <a:ext cx="2987675" cy="1631950"/>
            </a:xfrm>
            <a:custGeom>
              <a:avLst/>
              <a:gdLst>
                <a:gd name="connsiteX0" fmla="*/ 2676230 w 2987898"/>
                <a:gd name="connsiteY0" fmla="*/ 561518 h 1633041"/>
                <a:gd name="connsiteX1" fmla="*/ 2663351 w 2987898"/>
                <a:gd name="connsiteY1" fmla="*/ 427578 h 1633041"/>
                <a:gd name="connsiteX2" fmla="*/ 2655624 w 2987898"/>
                <a:gd name="connsiteY2" fmla="*/ 296214 h 1633041"/>
                <a:gd name="connsiteX3" fmla="*/ 2647896 w 2987898"/>
                <a:gd name="connsiteY3" fmla="*/ 12878 h 1633041"/>
                <a:gd name="connsiteX4" fmla="*/ 2779261 w 2987898"/>
                <a:gd name="connsiteY4" fmla="*/ 0 h 1633041"/>
                <a:gd name="connsiteX5" fmla="*/ 2789564 w 2987898"/>
                <a:gd name="connsiteY5" fmla="*/ 110758 h 1633041"/>
                <a:gd name="connsiteX6" fmla="*/ 2810170 w 2987898"/>
                <a:gd name="connsiteY6" fmla="*/ 303941 h 1633041"/>
                <a:gd name="connsiteX7" fmla="*/ 2828200 w 2987898"/>
                <a:gd name="connsiteY7" fmla="*/ 489397 h 1633041"/>
                <a:gd name="connsiteX8" fmla="*/ 2848807 w 2987898"/>
                <a:gd name="connsiteY8" fmla="*/ 625913 h 1633041"/>
                <a:gd name="connsiteX9" fmla="*/ 2877140 w 2987898"/>
                <a:gd name="connsiteY9" fmla="*/ 785611 h 1633041"/>
                <a:gd name="connsiteX10" fmla="*/ 2915777 w 2987898"/>
                <a:gd name="connsiteY10" fmla="*/ 960764 h 1633041"/>
                <a:gd name="connsiteX11" fmla="*/ 2954413 w 2987898"/>
                <a:gd name="connsiteY11" fmla="*/ 1097280 h 1633041"/>
                <a:gd name="connsiteX12" fmla="*/ 2982747 w 2987898"/>
                <a:gd name="connsiteY12" fmla="*/ 1174553 h 1633041"/>
                <a:gd name="connsiteX13" fmla="*/ 2987898 w 2987898"/>
                <a:gd name="connsiteY13" fmla="*/ 1197735 h 1633041"/>
                <a:gd name="connsiteX14" fmla="*/ 2972444 w 2987898"/>
                <a:gd name="connsiteY14" fmla="*/ 1244099 h 1633041"/>
                <a:gd name="connsiteX15" fmla="*/ 2951838 w 2987898"/>
                <a:gd name="connsiteY15" fmla="*/ 1321372 h 1633041"/>
                <a:gd name="connsiteX16" fmla="*/ 2933807 w 2987898"/>
                <a:gd name="connsiteY16" fmla="*/ 1385766 h 1633041"/>
                <a:gd name="connsiteX17" fmla="*/ 2905474 w 2987898"/>
                <a:gd name="connsiteY17" fmla="*/ 1442433 h 1633041"/>
                <a:gd name="connsiteX18" fmla="*/ 2869413 w 2987898"/>
                <a:gd name="connsiteY18" fmla="*/ 1501676 h 1633041"/>
                <a:gd name="connsiteX19" fmla="*/ 2830776 w 2987898"/>
                <a:gd name="connsiteY19" fmla="*/ 1548040 h 1633041"/>
                <a:gd name="connsiteX20" fmla="*/ 2774109 w 2987898"/>
                <a:gd name="connsiteY20" fmla="*/ 1612435 h 1633041"/>
                <a:gd name="connsiteX21" fmla="*/ 2758654 w 2987898"/>
                <a:gd name="connsiteY21" fmla="*/ 1625313 h 1633041"/>
                <a:gd name="connsiteX22" fmla="*/ 2743200 w 2987898"/>
                <a:gd name="connsiteY22" fmla="*/ 1630465 h 1633041"/>
                <a:gd name="connsiteX23" fmla="*/ 2720018 w 2987898"/>
                <a:gd name="connsiteY23" fmla="*/ 1633041 h 1633041"/>
                <a:gd name="connsiteX24" fmla="*/ 2696836 w 2987898"/>
                <a:gd name="connsiteY24" fmla="*/ 1627889 h 1633041"/>
                <a:gd name="connsiteX25" fmla="*/ 2671078 w 2987898"/>
                <a:gd name="connsiteY25" fmla="*/ 1617586 h 1633041"/>
                <a:gd name="connsiteX26" fmla="*/ 2647896 w 2987898"/>
                <a:gd name="connsiteY26" fmla="*/ 1596980 h 1633041"/>
                <a:gd name="connsiteX27" fmla="*/ 2624714 w 2987898"/>
                <a:gd name="connsiteY27" fmla="*/ 1571222 h 1633041"/>
                <a:gd name="connsiteX28" fmla="*/ 2606684 w 2987898"/>
                <a:gd name="connsiteY28" fmla="*/ 1553192 h 1633041"/>
                <a:gd name="connsiteX29" fmla="*/ 2501077 w 2987898"/>
                <a:gd name="connsiteY29" fmla="*/ 1537737 h 1633041"/>
                <a:gd name="connsiteX30" fmla="*/ 2261530 w 2987898"/>
                <a:gd name="connsiteY30" fmla="*/ 1514555 h 1633041"/>
                <a:gd name="connsiteX31" fmla="*/ 2011680 w 2987898"/>
                <a:gd name="connsiteY31" fmla="*/ 1496525 h 1633041"/>
                <a:gd name="connsiteX32" fmla="*/ 1754102 w 2987898"/>
                <a:gd name="connsiteY32" fmla="*/ 1481070 h 1633041"/>
                <a:gd name="connsiteX33" fmla="*/ 1370312 w 2987898"/>
                <a:gd name="connsiteY33" fmla="*/ 1465615 h 1633041"/>
                <a:gd name="connsiteX34" fmla="*/ 973643 w 2987898"/>
                <a:gd name="connsiteY34" fmla="*/ 1455312 h 1633041"/>
                <a:gd name="connsiteX35" fmla="*/ 661974 w 2987898"/>
                <a:gd name="connsiteY35" fmla="*/ 1450161 h 1633041"/>
                <a:gd name="connsiteX36" fmla="*/ 365760 w 2987898"/>
                <a:gd name="connsiteY36" fmla="*/ 1445009 h 1633041"/>
                <a:gd name="connsiteX37" fmla="*/ 7727 w 2987898"/>
                <a:gd name="connsiteY37" fmla="*/ 1439858 h 1633041"/>
                <a:gd name="connsiteX38" fmla="*/ 0 w 2987898"/>
                <a:gd name="connsiteY38" fmla="*/ 1241523 h 1633041"/>
                <a:gd name="connsiteX39" fmla="*/ 190607 w 2987898"/>
                <a:gd name="connsiteY39" fmla="*/ 1241523 h 1633041"/>
                <a:gd name="connsiteX40" fmla="*/ 491973 w 2987898"/>
                <a:gd name="connsiteY40" fmla="*/ 1238947 h 1633041"/>
                <a:gd name="connsiteX41" fmla="*/ 801066 w 2987898"/>
                <a:gd name="connsiteY41" fmla="*/ 1241523 h 1633041"/>
                <a:gd name="connsiteX42" fmla="*/ 1027734 w 2987898"/>
                <a:gd name="connsiteY42" fmla="*/ 1238947 h 1633041"/>
                <a:gd name="connsiteX43" fmla="*/ 1339403 w 2987898"/>
                <a:gd name="connsiteY43" fmla="*/ 1241523 h 1633041"/>
                <a:gd name="connsiteX44" fmla="*/ 1712890 w 2987898"/>
                <a:gd name="connsiteY44" fmla="*/ 1241523 h 1633041"/>
                <a:gd name="connsiteX45" fmla="*/ 2078650 w 2987898"/>
                <a:gd name="connsiteY45" fmla="*/ 1241523 h 1633041"/>
                <a:gd name="connsiteX46" fmla="*/ 2483047 w 2987898"/>
                <a:gd name="connsiteY46" fmla="*/ 1238947 h 1633041"/>
                <a:gd name="connsiteX47" fmla="*/ 2629866 w 2987898"/>
                <a:gd name="connsiteY47" fmla="*/ 1238947 h 1633041"/>
                <a:gd name="connsiteX48" fmla="*/ 2658199 w 2987898"/>
                <a:gd name="connsiteY48" fmla="*/ 1238947 h 1633041"/>
                <a:gd name="connsiteX49" fmla="*/ 2689109 w 2987898"/>
                <a:gd name="connsiteY49" fmla="*/ 1231220 h 1633041"/>
                <a:gd name="connsiteX50" fmla="*/ 2717442 w 2987898"/>
                <a:gd name="connsiteY50" fmla="*/ 1218341 h 1633041"/>
                <a:gd name="connsiteX51" fmla="*/ 2735473 w 2987898"/>
                <a:gd name="connsiteY51" fmla="*/ 1205462 h 1633041"/>
                <a:gd name="connsiteX52" fmla="*/ 2743200 w 2987898"/>
                <a:gd name="connsiteY52" fmla="*/ 1195159 h 1633041"/>
                <a:gd name="connsiteX53" fmla="*/ 2750927 w 2987898"/>
                <a:gd name="connsiteY53" fmla="*/ 1179704 h 1633041"/>
                <a:gd name="connsiteX54" fmla="*/ 2758654 w 2987898"/>
                <a:gd name="connsiteY54" fmla="*/ 1153947 h 1633041"/>
                <a:gd name="connsiteX55" fmla="*/ 2763806 w 2987898"/>
                <a:gd name="connsiteY55" fmla="*/ 1123037 h 1633041"/>
                <a:gd name="connsiteX56" fmla="*/ 2761230 w 2987898"/>
                <a:gd name="connsiteY56" fmla="*/ 1107583 h 1633041"/>
                <a:gd name="connsiteX57" fmla="*/ 2740624 w 2987898"/>
                <a:gd name="connsiteY57" fmla="*/ 996824 h 1633041"/>
                <a:gd name="connsiteX58" fmla="*/ 2704563 w 2987898"/>
                <a:gd name="connsiteY58" fmla="*/ 785611 h 1633041"/>
                <a:gd name="connsiteX59" fmla="*/ 2676230 w 2987898"/>
                <a:gd name="connsiteY59" fmla="*/ 561518 h 16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7898" h="1633041">
                  <a:moveTo>
                    <a:pt x="2676230" y="561518"/>
                  </a:moveTo>
                  <a:lnTo>
                    <a:pt x="2663351" y="427578"/>
                  </a:lnTo>
                  <a:lnTo>
                    <a:pt x="2655624" y="296214"/>
                  </a:lnTo>
                  <a:lnTo>
                    <a:pt x="2647896" y="12878"/>
                  </a:lnTo>
                  <a:lnTo>
                    <a:pt x="2779261" y="0"/>
                  </a:lnTo>
                  <a:lnTo>
                    <a:pt x="2789564" y="110758"/>
                  </a:lnTo>
                  <a:lnTo>
                    <a:pt x="2810170" y="303941"/>
                  </a:lnTo>
                  <a:lnTo>
                    <a:pt x="2828200" y="489397"/>
                  </a:lnTo>
                  <a:lnTo>
                    <a:pt x="2848807" y="625913"/>
                  </a:lnTo>
                  <a:lnTo>
                    <a:pt x="2877140" y="785611"/>
                  </a:lnTo>
                  <a:lnTo>
                    <a:pt x="2915777" y="960764"/>
                  </a:lnTo>
                  <a:lnTo>
                    <a:pt x="2954413" y="1097280"/>
                  </a:lnTo>
                  <a:lnTo>
                    <a:pt x="2982747" y="1174553"/>
                  </a:lnTo>
                  <a:lnTo>
                    <a:pt x="2987898" y="1197735"/>
                  </a:lnTo>
                  <a:lnTo>
                    <a:pt x="2972444" y="1244099"/>
                  </a:lnTo>
                  <a:lnTo>
                    <a:pt x="2951838" y="1321372"/>
                  </a:lnTo>
                  <a:lnTo>
                    <a:pt x="2933807" y="1385766"/>
                  </a:lnTo>
                  <a:lnTo>
                    <a:pt x="2905474" y="1442433"/>
                  </a:lnTo>
                  <a:lnTo>
                    <a:pt x="2869413" y="1501676"/>
                  </a:lnTo>
                  <a:lnTo>
                    <a:pt x="2830776" y="1548040"/>
                  </a:lnTo>
                  <a:lnTo>
                    <a:pt x="2774109" y="1612435"/>
                  </a:lnTo>
                  <a:lnTo>
                    <a:pt x="2758654" y="1625313"/>
                  </a:lnTo>
                  <a:lnTo>
                    <a:pt x="2743200" y="1630465"/>
                  </a:lnTo>
                  <a:lnTo>
                    <a:pt x="2720018" y="1633041"/>
                  </a:lnTo>
                  <a:lnTo>
                    <a:pt x="2696836" y="1627889"/>
                  </a:lnTo>
                  <a:lnTo>
                    <a:pt x="2671078" y="1617586"/>
                  </a:lnTo>
                  <a:lnTo>
                    <a:pt x="2647896" y="1596980"/>
                  </a:lnTo>
                  <a:lnTo>
                    <a:pt x="2624714" y="1571222"/>
                  </a:lnTo>
                  <a:lnTo>
                    <a:pt x="2606684" y="1553192"/>
                  </a:lnTo>
                  <a:lnTo>
                    <a:pt x="2501077" y="1537737"/>
                  </a:lnTo>
                  <a:lnTo>
                    <a:pt x="2261530" y="1514555"/>
                  </a:lnTo>
                  <a:lnTo>
                    <a:pt x="2011680" y="1496525"/>
                  </a:lnTo>
                  <a:lnTo>
                    <a:pt x="1754102" y="1481070"/>
                  </a:lnTo>
                  <a:lnTo>
                    <a:pt x="1370312" y="1465615"/>
                  </a:lnTo>
                  <a:lnTo>
                    <a:pt x="973643" y="1455312"/>
                  </a:lnTo>
                  <a:lnTo>
                    <a:pt x="661974" y="1450161"/>
                  </a:lnTo>
                  <a:lnTo>
                    <a:pt x="365760" y="1445009"/>
                  </a:lnTo>
                  <a:lnTo>
                    <a:pt x="7727" y="1439858"/>
                  </a:lnTo>
                  <a:lnTo>
                    <a:pt x="0" y="1241523"/>
                  </a:lnTo>
                  <a:lnTo>
                    <a:pt x="190607" y="1241523"/>
                  </a:lnTo>
                  <a:lnTo>
                    <a:pt x="491973" y="1238947"/>
                  </a:lnTo>
                  <a:lnTo>
                    <a:pt x="801066" y="1241523"/>
                  </a:lnTo>
                  <a:lnTo>
                    <a:pt x="1027734" y="1238947"/>
                  </a:lnTo>
                  <a:lnTo>
                    <a:pt x="1339403" y="1241523"/>
                  </a:lnTo>
                  <a:lnTo>
                    <a:pt x="1712890" y="1241523"/>
                  </a:lnTo>
                  <a:lnTo>
                    <a:pt x="2078650" y="1241523"/>
                  </a:lnTo>
                  <a:lnTo>
                    <a:pt x="2483047" y="1238947"/>
                  </a:lnTo>
                  <a:lnTo>
                    <a:pt x="2629866" y="1238947"/>
                  </a:lnTo>
                  <a:lnTo>
                    <a:pt x="2658199" y="1238947"/>
                  </a:lnTo>
                  <a:lnTo>
                    <a:pt x="2689109" y="1231220"/>
                  </a:lnTo>
                  <a:lnTo>
                    <a:pt x="2717442" y="1218341"/>
                  </a:lnTo>
                  <a:lnTo>
                    <a:pt x="2735473" y="1205462"/>
                  </a:lnTo>
                  <a:lnTo>
                    <a:pt x="2743200" y="1195159"/>
                  </a:lnTo>
                  <a:lnTo>
                    <a:pt x="2750927" y="1179704"/>
                  </a:lnTo>
                  <a:lnTo>
                    <a:pt x="2758654" y="1153947"/>
                  </a:lnTo>
                  <a:lnTo>
                    <a:pt x="2763806" y="1123037"/>
                  </a:lnTo>
                  <a:lnTo>
                    <a:pt x="2761230" y="1107583"/>
                  </a:lnTo>
                  <a:lnTo>
                    <a:pt x="2740624" y="996824"/>
                  </a:lnTo>
                  <a:lnTo>
                    <a:pt x="2704563" y="785611"/>
                  </a:lnTo>
                  <a:lnTo>
                    <a:pt x="2676230" y="56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1">
              <a:extLst>
                <a:ext uri="{FF2B5EF4-FFF2-40B4-BE49-F238E27FC236}">
                  <a16:creationId xmlns:a16="http://schemas.microsoft.com/office/drawing/2014/main" id="{3DC3B790-BD09-4F83-92BE-91D4285D32B9}"/>
                </a:ext>
              </a:extLst>
            </p:cNvPr>
            <p:cNvSpPr/>
            <p:nvPr/>
          </p:nvSpPr>
          <p:spPr>
            <a:xfrm rot="16200000">
              <a:off x="6810377" y="2817814"/>
              <a:ext cx="269875" cy="1317625"/>
            </a:xfrm>
            <a:custGeom>
              <a:avLst/>
              <a:gdLst>
                <a:gd name="connsiteX0" fmla="*/ 51516 w 270456"/>
                <a:gd name="connsiteY0" fmla="*/ 718641 h 1318797"/>
                <a:gd name="connsiteX1" fmla="*/ 2576 w 270456"/>
                <a:gd name="connsiteY1" fmla="*/ 285911 h 1318797"/>
                <a:gd name="connsiteX2" fmla="*/ 0 w 270456"/>
                <a:gd name="connsiteY2" fmla="*/ 221517 h 1318797"/>
                <a:gd name="connsiteX3" fmla="*/ 5152 w 270456"/>
                <a:gd name="connsiteY3" fmla="*/ 0 h 1318797"/>
                <a:gd name="connsiteX4" fmla="*/ 162274 w 270456"/>
                <a:gd name="connsiteY4" fmla="*/ 5151 h 1318797"/>
                <a:gd name="connsiteX5" fmla="*/ 151971 w 270456"/>
                <a:gd name="connsiteY5" fmla="*/ 162274 h 1318797"/>
                <a:gd name="connsiteX6" fmla="*/ 139092 w 270456"/>
                <a:gd name="connsiteY6" fmla="*/ 311669 h 1318797"/>
                <a:gd name="connsiteX7" fmla="*/ 144244 w 270456"/>
                <a:gd name="connsiteY7" fmla="*/ 352881 h 1318797"/>
                <a:gd name="connsiteX8" fmla="*/ 180304 w 270456"/>
                <a:gd name="connsiteY8" fmla="*/ 584701 h 1318797"/>
                <a:gd name="connsiteX9" fmla="*/ 216365 w 270456"/>
                <a:gd name="connsiteY9" fmla="*/ 806217 h 1318797"/>
                <a:gd name="connsiteX10" fmla="*/ 249850 w 270456"/>
                <a:gd name="connsiteY10" fmla="*/ 1009704 h 1318797"/>
                <a:gd name="connsiteX11" fmla="*/ 267881 w 270456"/>
                <a:gd name="connsiteY11" fmla="*/ 1125613 h 1318797"/>
                <a:gd name="connsiteX12" fmla="*/ 270456 w 270456"/>
                <a:gd name="connsiteY12" fmla="*/ 1156523 h 1318797"/>
                <a:gd name="connsiteX13" fmla="*/ 267881 w 270456"/>
                <a:gd name="connsiteY13" fmla="*/ 1318797 h 1318797"/>
                <a:gd name="connsiteX14" fmla="*/ 110758 w 270456"/>
                <a:gd name="connsiteY14" fmla="*/ 1313645 h 1318797"/>
                <a:gd name="connsiteX15" fmla="*/ 113334 w 270456"/>
                <a:gd name="connsiteY15" fmla="*/ 1159099 h 1318797"/>
                <a:gd name="connsiteX16" fmla="*/ 113334 w 270456"/>
                <a:gd name="connsiteY16" fmla="*/ 1133341 h 1318797"/>
                <a:gd name="connsiteX17" fmla="*/ 100455 w 270456"/>
                <a:gd name="connsiteY17" fmla="*/ 1056068 h 1318797"/>
                <a:gd name="connsiteX18" fmla="*/ 51516 w 270456"/>
                <a:gd name="connsiteY18" fmla="*/ 718641 h 131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456" h="1318797">
                  <a:moveTo>
                    <a:pt x="51516" y="718641"/>
                  </a:moveTo>
                  <a:lnTo>
                    <a:pt x="2576" y="285911"/>
                  </a:lnTo>
                  <a:lnTo>
                    <a:pt x="0" y="221517"/>
                  </a:lnTo>
                  <a:lnTo>
                    <a:pt x="5152" y="0"/>
                  </a:lnTo>
                  <a:lnTo>
                    <a:pt x="162274" y="5151"/>
                  </a:lnTo>
                  <a:lnTo>
                    <a:pt x="151971" y="162274"/>
                  </a:lnTo>
                  <a:lnTo>
                    <a:pt x="139092" y="311669"/>
                  </a:lnTo>
                  <a:lnTo>
                    <a:pt x="144244" y="352881"/>
                  </a:lnTo>
                  <a:lnTo>
                    <a:pt x="180304" y="584701"/>
                  </a:lnTo>
                  <a:lnTo>
                    <a:pt x="216365" y="806217"/>
                  </a:lnTo>
                  <a:lnTo>
                    <a:pt x="249850" y="1009704"/>
                  </a:lnTo>
                  <a:lnTo>
                    <a:pt x="267881" y="1125613"/>
                  </a:lnTo>
                  <a:lnTo>
                    <a:pt x="270456" y="1156523"/>
                  </a:lnTo>
                  <a:cubicBezTo>
                    <a:pt x="269598" y="1210614"/>
                    <a:pt x="268739" y="1264706"/>
                    <a:pt x="267881" y="1318797"/>
                  </a:cubicBezTo>
                  <a:lnTo>
                    <a:pt x="110758" y="1313645"/>
                  </a:lnTo>
                  <a:cubicBezTo>
                    <a:pt x="111617" y="1262130"/>
                    <a:pt x="112475" y="1210614"/>
                    <a:pt x="113334" y="1159099"/>
                  </a:cubicBezTo>
                  <a:lnTo>
                    <a:pt x="113334" y="1133341"/>
                  </a:lnTo>
                  <a:lnTo>
                    <a:pt x="100455" y="1056068"/>
                  </a:lnTo>
                  <a:lnTo>
                    <a:pt x="51516" y="7186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2">
              <a:extLst>
                <a:ext uri="{FF2B5EF4-FFF2-40B4-BE49-F238E27FC236}">
                  <a16:creationId xmlns:a16="http://schemas.microsoft.com/office/drawing/2014/main" id="{0B26CDD8-E930-4B05-9BC6-F42E6877670E}"/>
                </a:ext>
              </a:extLst>
            </p:cNvPr>
            <p:cNvSpPr/>
            <p:nvPr/>
          </p:nvSpPr>
          <p:spPr>
            <a:xfrm rot="16200000">
              <a:off x="6800852" y="3702051"/>
              <a:ext cx="265112" cy="1290637"/>
            </a:xfrm>
            <a:custGeom>
              <a:avLst/>
              <a:gdLst>
                <a:gd name="connsiteX0" fmla="*/ 190607 w 265305"/>
                <a:gd name="connsiteY0" fmla="*/ 543488 h 1290463"/>
                <a:gd name="connsiteX1" fmla="*/ 154547 w 265305"/>
                <a:gd name="connsiteY1" fmla="*/ 231819 h 1290463"/>
                <a:gd name="connsiteX2" fmla="*/ 159698 w 265305"/>
                <a:gd name="connsiteY2" fmla="*/ 0 h 1290463"/>
                <a:gd name="connsiteX3" fmla="*/ 2576 w 265305"/>
                <a:gd name="connsiteY3" fmla="*/ 0 h 1290463"/>
                <a:gd name="connsiteX4" fmla="*/ 0 w 265305"/>
                <a:gd name="connsiteY4" fmla="*/ 157122 h 1290463"/>
                <a:gd name="connsiteX5" fmla="*/ 0 w 265305"/>
                <a:gd name="connsiteY5" fmla="*/ 213789 h 1290463"/>
                <a:gd name="connsiteX6" fmla="*/ 5152 w 265305"/>
                <a:gd name="connsiteY6" fmla="*/ 257577 h 1290463"/>
                <a:gd name="connsiteX7" fmla="*/ 28334 w 265305"/>
                <a:gd name="connsiteY7" fmla="*/ 404396 h 1290463"/>
                <a:gd name="connsiteX8" fmla="*/ 54091 w 265305"/>
                <a:gd name="connsiteY8" fmla="*/ 584701 h 1290463"/>
                <a:gd name="connsiteX9" fmla="*/ 72122 w 265305"/>
                <a:gd name="connsiteY9" fmla="*/ 731520 h 1290463"/>
                <a:gd name="connsiteX10" fmla="*/ 95304 w 265305"/>
                <a:gd name="connsiteY10" fmla="*/ 950461 h 1290463"/>
                <a:gd name="connsiteX11" fmla="*/ 108183 w 265305"/>
                <a:gd name="connsiteY11" fmla="*/ 1097280 h 1290463"/>
                <a:gd name="connsiteX12" fmla="*/ 110758 w 265305"/>
                <a:gd name="connsiteY12" fmla="*/ 1171977 h 1290463"/>
                <a:gd name="connsiteX13" fmla="*/ 108183 w 265305"/>
                <a:gd name="connsiteY13" fmla="*/ 1287887 h 1290463"/>
                <a:gd name="connsiteX14" fmla="*/ 265305 w 265305"/>
                <a:gd name="connsiteY14" fmla="*/ 1290463 h 1290463"/>
                <a:gd name="connsiteX15" fmla="*/ 265305 w 265305"/>
                <a:gd name="connsiteY15" fmla="*/ 1125613 h 1290463"/>
                <a:gd name="connsiteX16" fmla="*/ 265305 w 265305"/>
                <a:gd name="connsiteY16" fmla="*/ 1110159 h 1290463"/>
                <a:gd name="connsiteX17" fmla="*/ 257578 w 265305"/>
                <a:gd name="connsiteY17" fmla="*/ 1058643 h 1290463"/>
                <a:gd name="connsiteX18" fmla="*/ 231820 w 265305"/>
                <a:gd name="connsiteY18" fmla="*/ 873187 h 1290463"/>
                <a:gd name="connsiteX19" fmla="*/ 190607 w 265305"/>
                <a:gd name="connsiteY19" fmla="*/ 543488 h 12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305" h="1290463">
                  <a:moveTo>
                    <a:pt x="190607" y="543488"/>
                  </a:moveTo>
                  <a:lnTo>
                    <a:pt x="154547" y="231819"/>
                  </a:lnTo>
                  <a:lnTo>
                    <a:pt x="159698" y="0"/>
                  </a:lnTo>
                  <a:lnTo>
                    <a:pt x="2576" y="0"/>
                  </a:lnTo>
                  <a:cubicBezTo>
                    <a:pt x="1717" y="52374"/>
                    <a:pt x="859" y="104748"/>
                    <a:pt x="0" y="157122"/>
                  </a:cubicBezTo>
                  <a:lnTo>
                    <a:pt x="0" y="213789"/>
                  </a:lnTo>
                  <a:lnTo>
                    <a:pt x="5152" y="257577"/>
                  </a:lnTo>
                  <a:lnTo>
                    <a:pt x="28334" y="404396"/>
                  </a:lnTo>
                  <a:lnTo>
                    <a:pt x="54091" y="584701"/>
                  </a:lnTo>
                  <a:lnTo>
                    <a:pt x="72122" y="731520"/>
                  </a:lnTo>
                  <a:lnTo>
                    <a:pt x="95304" y="950461"/>
                  </a:lnTo>
                  <a:lnTo>
                    <a:pt x="108183" y="1097280"/>
                  </a:lnTo>
                  <a:cubicBezTo>
                    <a:pt x="109041" y="1122179"/>
                    <a:pt x="109900" y="1147078"/>
                    <a:pt x="110758" y="1171977"/>
                  </a:cubicBezTo>
                  <a:cubicBezTo>
                    <a:pt x="109900" y="1210614"/>
                    <a:pt x="109041" y="1249250"/>
                    <a:pt x="108183" y="1287887"/>
                  </a:cubicBezTo>
                  <a:lnTo>
                    <a:pt x="265305" y="1290463"/>
                  </a:lnTo>
                  <a:lnTo>
                    <a:pt x="265305" y="1125613"/>
                  </a:lnTo>
                  <a:lnTo>
                    <a:pt x="265305" y="1110159"/>
                  </a:lnTo>
                  <a:lnTo>
                    <a:pt x="257578" y="1058643"/>
                  </a:lnTo>
                  <a:lnTo>
                    <a:pt x="231820" y="873187"/>
                  </a:lnTo>
                  <a:lnTo>
                    <a:pt x="190607" y="543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4">
              <a:extLst>
                <a:ext uri="{FF2B5EF4-FFF2-40B4-BE49-F238E27FC236}">
                  <a16:creationId xmlns:a16="http://schemas.microsoft.com/office/drawing/2014/main" id="{F4603DAE-8731-4DA7-91F7-70E32A5BF5D2}"/>
                </a:ext>
              </a:extLst>
            </p:cNvPr>
            <p:cNvSpPr/>
            <p:nvPr/>
          </p:nvSpPr>
          <p:spPr>
            <a:xfrm>
              <a:off x="5359401" y="5218113"/>
              <a:ext cx="3178175" cy="487362"/>
            </a:xfrm>
            <a:custGeom>
              <a:avLst/>
              <a:gdLst>
                <a:gd name="connsiteX0" fmla="*/ 1550616 w 3178506"/>
                <a:gd name="connsiteY0" fmla="*/ 115910 h 486822"/>
                <a:gd name="connsiteX1" fmla="*/ 1823649 w 3178506"/>
                <a:gd name="connsiteY1" fmla="*/ 97880 h 486822"/>
                <a:gd name="connsiteX2" fmla="*/ 1939558 w 3178506"/>
                <a:gd name="connsiteY2" fmla="*/ 90153 h 486822"/>
                <a:gd name="connsiteX3" fmla="*/ 2122438 w 3178506"/>
                <a:gd name="connsiteY3" fmla="*/ 85001 h 486822"/>
                <a:gd name="connsiteX4" fmla="*/ 2189409 w 3178506"/>
                <a:gd name="connsiteY4" fmla="*/ 85001 h 486822"/>
                <a:gd name="connsiteX5" fmla="*/ 2351682 w 3178506"/>
                <a:gd name="connsiteY5" fmla="*/ 64395 h 486822"/>
                <a:gd name="connsiteX6" fmla="*/ 2418652 w 3178506"/>
                <a:gd name="connsiteY6" fmla="*/ 61819 h 486822"/>
                <a:gd name="connsiteX7" fmla="*/ 2501077 w 3178506"/>
                <a:gd name="connsiteY7" fmla="*/ 48940 h 486822"/>
                <a:gd name="connsiteX8" fmla="*/ 2578351 w 3178506"/>
                <a:gd name="connsiteY8" fmla="*/ 30910 h 486822"/>
                <a:gd name="connsiteX9" fmla="*/ 2637593 w 3178506"/>
                <a:gd name="connsiteY9" fmla="*/ 15455 h 486822"/>
                <a:gd name="connsiteX10" fmla="*/ 2686533 w 3178506"/>
                <a:gd name="connsiteY10" fmla="*/ 0 h 486822"/>
                <a:gd name="connsiteX11" fmla="*/ 2699412 w 3178506"/>
                <a:gd name="connsiteY11" fmla="*/ 0 h 486822"/>
                <a:gd name="connsiteX12" fmla="*/ 2763806 w 3178506"/>
                <a:gd name="connsiteY12" fmla="*/ 7728 h 486822"/>
                <a:gd name="connsiteX13" fmla="*/ 2879716 w 3178506"/>
                <a:gd name="connsiteY13" fmla="*/ 30910 h 486822"/>
                <a:gd name="connsiteX14" fmla="*/ 2975020 w 3178506"/>
                <a:gd name="connsiteY14" fmla="*/ 59243 h 486822"/>
                <a:gd name="connsiteX15" fmla="*/ 3096081 w 3178506"/>
                <a:gd name="connsiteY15" fmla="*/ 108183 h 486822"/>
                <a:gd name="connsiteX16" fmla="*/ 3134718 w 3178506"/>
                <a:gd name="connsiteY16" fmla="*/ 123638 h 486822"/>
                <a:gd name="connsiteX17" fmla="*/ 3145021 w 3178506"/>
                <a:gd name="connsiteY17" fmla="*/ 133941 h 486822"/>
                <a:gd name="connsiteX18" fmla="*/ 3155324 w 3178506"/>
                <a:gd name="connsiteY18" fmla="*/ 151971 h 486822"/>
                <a:gd name="connsiteX19" fmla="*/ 3168203 w 3178506"/>
                <a:gd name="connsiteY19" fmla="*/ 185456 h 486822"/>
                <a:gd name="connsiteX20" fmla="*/ 3178506 w 3178506"/>
                <a:gd name="connsiteY20" fmla="*/ 216366 h 486822"/>
                <a:gd name="connsiteX21" fmla="*/ 3178506 w 3178506"/>
                <a:gd name="connsiteY21" fmla="*/ 234396 h 486822"/>
                <a:gd name="connsiteX22" fmla="*/ 3173354 w 3178506"/>
                <a:gd name="connsiteY22" fmla="*/ 255002 h 486822"/>
                <a:gd name="connsiteX23" fmla="*/ 3157900 w 3178506"/>
                <a:gd name="connsiteY23" fmla="*/ 273033 h 486822"/>
                <a:gd name="connsiteX24" fmla="*/ 3124415 w 3178506"/>
                <a:gd name="connsiteY24" fmla="*/ 285911 h 486822"/>
                <a:gd name="connsiteX25" fmla="*/ 3096081 w 3178506"/>
                <a:gd name="connsiteY25" fmla="*/ 285911 h 486822"/>
                <a:gd name="connsiteX26" fmla="*/ 3026535 w 3178506"/>
                <a:gd name="connsiteY26" fmla="*/ 278184 h 486822"/>
                <a:gd name="connsiteX27" fmla="*/ 2879716 w 3178506"/>
                <a:gd name="connsiteY27" fmla="*/ 260154 h 486822"/>
                <a:gd name="connsiteX28" fmla="*/ 2727745 w 3178506"/>
                <a:gd name="connsiteY28" fmla="*/ 247275 h 486822"/>
                <a:gd name="connsiteX29" fmla="*/ 2557744 w 3178506"/>
                <a:gd name="connsiteY29" fmla="*/ 242123 h 486822"/>
                <a:gd name="connsiteX30" fmla="*/ 2343955 w 3178506"/>
                <a:gd name="connsiteY30" fmla="*/ 244699 h 486822"/>
                <a:gd name="connsiteX31" fmla="*/ 2150772 w 3178506"/>
                <a:gd name="connsiteY31" fmla="*/ 249851 h 486822"/>
                <a:gd name="connsiteX32" fmla="*/ 1918952 w 3178506"/>
                <a:gd name="connsiteY32" fmla="*/ 262729 h 486822"/>
                <a:gd name="connsiteX33" fmla="*/ 1679405 w 3178506"/>
                <a:gd name="connsiteY33" fmla="*/ 285911 h 486822"/>
                <a:gd name="connsiteX34" fmla="*/ 1437282 w 3178506"/>
                <a:gd name="connsiteY34" fmla="*/ 311669 h 486822"/>
                <a:gd name="connsiteX35" fmla="*/ 1171978 w 3178506"/>
                <a:gd name="connsiteY35" fmla="*/ 340003 h 486822"/>
                <a:gd name="connsiteX36" fmla="*/ 947885 w 3178506"/>
                <a:gd name="connsiteY36" fmla="*/ 378639 h 486822"/>
                <a:gd name="connsiteX37" fmla="*/ 692883 w 3178506"/>
                <a:gd name="connsiteY37" fmla="*/ 427579 h 486822"/>
                <a:gd name="connsiteX38" fmla="*/ 512579 w 3178506"/>
                <a:gd name="connsiteY38" fmla="*/ 471367 h 486822"/>
                <a:gd name="connsiteX39" fmla="*/ 466215 w 3178506"/>
                <a:gd name="connsiteY39" fmla="*/ 484246 h 486822"/>
                <a:gd name="connsiteX40" fmla="*/ 445609 w 3178506"/>
                <a:gd name="connsiteY40" fmla="*/ 486822 h 486822"/>
                <a:gd name="connsiteX41" fmla="*/ 388942 w 3178506"/>
                <a:gd name="connsiteY41" fmla="*/ 473943 h 486822"/>
                <a:gd name="connsiteX42" fmla="*/ 309093 w 3178506"/>
                <a:gd name="connsiteY42" fmla="*/ 443034 h 486822"/>
                <a:gd name="connsiteX43" fmla="*/ 239547 w 3178506"/>
                <a:gd name="connsiteY43" fmla="*/ 404397 h 486822"/>
                <a:gd name="connsiteX44" fmla="*/ 167425 w 3178506"/>
                <a:gd name="connsiteY44" fmla="*/ 355457 h 486822"/>
                <a:gd name="connsiteX45" fmla="*/ 123637 w 3178506"/>
                <a:gd name="connsiteY45" fmla="*/ 314245 h 486822"/>
                <a:gd name="connsiteX46" fmla="*/ 69546 w 3178506"/>
                <a:gd name="connsiteY46" fmla="*/ 262729 h 486822"/>
                <a:gd name="connsiteX47" fmla="*/ 25758 w 3178506"/>
                <a:gd name="connsiteY47" fmla="*/ 213790 h 486822"/>
                <a:gd name="connsiteX48" fmla="*/ 5152 w 3178506"/>
                <a:gd name="connsiteY48" fmla="*/ 180305 h 486822"/>
                <a:gd name="connsiteX49" fmla="*/ 0 w 3178506"/>
                <a:gd name="connsiteY49" fmla="*/ 159698 h 486822"/>
                <a:gd name="connsiteX50" fmla="*/ 2576 w 3178506"/>
                <a:gd name="connsiteY50" fmla="*/ 146820 h 486822"/>
                <a:gd name="connsiteX51" fmla="*/ 10303 w 3178506"/>
                <a:gd name="connsiteY51" fmla="*/ 139092 h 486822"/>
                <a:gd name="connsiteX52" fmla="*/ 33485 w 3178506"/>
                <a:gd name="connsiteY52" fmla="*/ 141668 h 486822"/>
                <a:gd name="connsiteX53" fmla="*/ 59243 w 3178506"/>
                <a:gd name="connsiteY53" fmla="*/ 154547 h 486822"/>
                <a:gd name="connsiteX54" fmla="*/ 90152 w 3178506"/>
                <a:gd name="connsiteY54" fmla="*/ 177729 h 486822"/>
                <a:gd name="connsiteX55" fmla="*/ 136516 w 3178506"/>
                <a:gd name="connsiteY55" fmla="*/ 203487 h 486822"/>
                <a:gd name="connsiteX56" fmla="*/ 180304 w 3178506"/>
                <a:gd name="connsiteY56" fmla="*/ 221517 h 486822"/>
                <a:gd name="connsiteX57" fmla="*/ 216365 w 3178506"/>
                <a:gd name="connsiteY57" fmla="*/ 231820 h 486822"/>
                <a:gd name="connsiteX58" fmla="*/ 278184 w 3178506"/>
                <a:gd name="connsiteY58" fmla="*/ 244699 h 486822"/>
                <a:gd name="connsiteX59" fmla="*/ 365760 w 3178506"/>
                <a:gd name="connsiteY59" fmla="*/ 247275 h 486822"/>
                <a:gd name="connsiteX60" fmla="*/ 455912 w 3178506"/>
                <a:gd name="connsiteY60" fmla="*/ 242123 h 486822"/>
                <a:gd name="connsiteX61" fmla="*/ 674853 w 3178506"/>
                <a:gd name="connsiteY61" fmla="*/ 213790 h 486822"/>
                <a:gd name="connsiteX62" fmla="*/ 793339 w 3178506"/>
                <a:gd name="connsiteY62" fmla="*/ 193184 h 486822"/>
                <a:gd name="connsiteX63" fmla="*/ 1061219 w 3178506"/>
                <a:gd name="connsiteY63" fmla="*/ 167426 h 486822"/>
                <a:gd name="connsiteX64" fmla="*/ 1305918 w 3178506"/>
                <a:gd name="connsiteY64" fmla="*/ 141668 h 486822"/>
                <a:gd name="connsiteX65" fmla="*/ 1550616 w 3178506"/>
                <a:gd name="connsiteY65" fmla="*/ 115910 h 48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8506" h="486822">
                  <a:moveTo>
                    <a:pt x="1550616" y="115910"/>
                  </a:moveTo>
                  <a:lnTo>
                    <a:pt x="1823649" y="97880"/>
                  </a:lnTo>
                  <a:lnTo>
                    <a:pt x="1939558" y="90153"/>
                  </a:lnTo>
                  <a:lnTo>
                    <a:pt x="2122438" y="85001"/>
                  </a:lnTo>
                  <a:lnTo>
                    <a:pt x="2189409" y="85001"/>
                  </a:lnTo>
                  <a:lnTo>
                    <a:pt x="2351682" y="64395"/>
                  </a:lnTo>
                  <a:lnTo>
                    <a:pt x="2418652" y="61819"/>
                  </a:lnTo>
                  <a:lnTo>
                    <a:pt x="2501077" y="48940"/>
                  </a:lnTo>
                  <a:lnTo>
                    <a:pt x="2578351" y="30910"/>
                  </a:lnTo>
                  <a:lnTo>
                    <a:pt x="2637593" y="15455"/>
                  </a:lnTo>
                  <a:lnTo>
                    <a:pt x="2686533" y="0"/>
                  </a:lnTo>
                  <a:lnTo>
                    <a:pt x="2699412" y="0"/>
                  </a:lnTo>
                  <a:lnTo>
                    <a:pt x="2763806" y="7728"/>
                  </a:lnTo>
                  <a:lnTo>
                    <a:pt x="2879716" y="30910"/>
                  </a:lnTo>
                  <a:lnTo>
                    <a:pt x="2975020" y="59243"/>
                  </a:lnTo>
                  <a:lnTo>
                    <a:pt x="3096081" y="108183"/>
                  </a:lnTo>
                  <a:lnTo>
                    <a:pt x="3134718" y="123638"/>
                  </a:lnTo>
                  <a:lnTo>
                    <a:pt x="3145021" y="133941"/>
                  </a:lnTo>
                  <a:lnTo>
                    <a:pt x="3155324" y="151971"/>
                  </a:lnTo>
                  <a:lnTo>
                    <a:pt x="3168203" y="185456"/>
                  </a:lnTo>
                  <a:lnTo>
                    <a:pt x="3178506" y="216366"/>
                  </a:lnTo>
                  <a:lnTo>
                    <a:pt x="3178506" y="234396"/>
                  </a:lnTo>
                  <a:lnTo>
                    <a:pt x="3173354" y="255002"/>
                  </a:lnTo>
                  <a:lnTo>
                    <a:pt x="3157900" y="273033"/>
                  </a:lnTo>
                  <a:lnTo>
                    <a:pt x="3124415" y="285911"/>
                  </a:lnTo>
                  <a:lnTo>
                    <a:pt x="3096081" y="285911"/>
                  </a:lnTo>
                  <a:lnTo>
                    <a:pt x="3026535" y="278184"/>
                  </a:lnTo>
                  <a:lnTo>
                    <a:pt x="2879716" y="260154"/>
                  </a:lnTo>
                  <a:lnTo>
                    <a:pt x="2727745" y="247275"/>
                  </a:lnTo>
                  <a:lnTo>
                    <a:pt x="2557744" y="242123"/>
                  </a:lnTo>
                  <a:lnTo>
                    <a:pt x="2343955" y="244699"/>
                  </a:lnTo>
                  <a:lnTo>
                    <a:pt x="2150772" y="249851"/>
                  </a:lnTo>
                  <a:lnTo>
                    <a:pt x="1918952" y="262729"/>
                  </a:lnTo>
                  <a:lnTo>
                    <a:pt x="1679405" y="285911"/>
                  </a:lnTo>
                  <a:lnTo>
                    <a:pt x="1437282" y="311669"/>
                  </a:lnTo>
                  <a:lnTo>
                    <a:pt x="1171978" y="340003"/>
                  </a:lnTo>
                  <a:lnTo>
                    <a:pt x="947885" y="378639"/>
                  </a:lnTo>
                  <a:lnTo>
                    <a:pt x="692883" y="427579"/>
                  </a:lnTo>
                  <a:lnTo>
                    <a:pt x="512579" y="471367"/>
                  </a:lnTo>
                  <a:lnTo>
                    <a:pt x="466215" y="484246"/>
                  </a:lnTo>
                  <a:lnTo>
                    <a:pt x="445609" y="486822"/>
                  </a:lnTo>
                  <a:lnTo>
                    <a:pt x="388942" y="473943"/>
                  </a:lnTo>
                  <a:lnTo>
                    <a:pt x="309093" y="443034"/>
                  </a:lnTo>
                  <a:lnTo>
                    <a:pt x="239547" y="404397"/>
                  </a:lnTo>
                  <a:lnTo>
                    <a:pt x="167425" y="355457"/>
                  </a:lnTo>
                  <a:lnTo>
                    <a:pt x="123637" y="314245"/>
                  </a:lnTo>
                  <a:lnTo>
                    <a:pt x="69546" y="262729"/>
                  </a:lnTo>
                  <a:lnTo>
                    <a:pt x="25758" y="213790"/>
                  </a:lnTo>
                  <a:lnTo>
                    <a:pt x="5152" y="180305"/>
                  </a:lnTo>
                  <a:lnTo>
                    <a:pt x="0" y="159698"/>
                  </a:lnTo>
                  <a:lnTo>
                    <a:pt x="2576" y="146820"/>
                  </a:lnTo>
                  <a:lnTo>
                    <a:pt x="10303" y="139092"/>
                  </a:lnTo>
                  <a:lnTo>
                    <a:pt x="33485" y="141668"/>
                  </a:lnTo>
                  <a:lnTo>
                    <a:pt x="59243" y="154547"/>
                  </a:lnTo>
                  <a:lnTo>
                    <a:pt x="90152" y="177729"/>
                  </a:lnTo>
                  <a:lnTo>
                    <a:pt x="136516" y="203487"/>
                  </a:lnTo>
                  <a:lnTo>
                    <a:pt x="180304" y="221517"/>
                  </a:lnTo>
                  <a:lnTo>
                    <a:pt x="216365" y="231820"/>
                  </a:lnTo>
                  <a:lnTo>
                    <a:pt x="278184" y="244699"/>
                  </a:lnTo>
                  <a:lnTo>
                    <a:pt x="365760" y="247275"/>
                  </a:lnTo>
                  <a:lnTo>
                    <a:pt x="455912" y="242123"/>
                  </a:lnTo>
                  <a:lnTo>
                    <a:pt x="674853" y="213790"/>
                  </a:lnTo>
                  <a:lnTo>
                    <a:pt x="793339" y="193184"/>
                  </a:lnTo>
                  <a:lnTo>
                    <a:pt x="1061219" y="167426"/>
                  </a:lnTo>
                  <a:lnTo>
                    <a:pt x="1305918" y="141668"/>
                  </a:lnTo>
                  <a:lnTo>
                    <a:pt x="1550616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6922433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5342" y="2875659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熟語を使おう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護 妻 耕 講 犯 罪 測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4894261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FD0EBF1-87C7-4C52-A94D-8514C8DD3D9B}"/>
              </a:ext>
            </a:extLst>
          </p:cNvPr>
          <p:cNvSpPr/>
          <p:nvPr/>
        </p:nvSpPr>
        <p:spPr>
          <a:xfrm>
            <a:off x="4186238" y="1720849"/>
            <a:ext cx="1003300" cy="422275"/>
          </a:xfrm>
          <a:custGeom>
            <a:avLst/>
            <a:gdLst>
              <a:gd name="connsiteX0" fmla="*/ 514350 w 1004887"/>
              <a:gd name="connsiteY0" fmla="*/ 352425 h 423862"/>
              <a:gd name="connsiteX1" fmla="*/ 340519 w 1004887"/>
              <a:gd name="connsiteY1" fmla="*/ 269081 h 423862"/>
              <a:gd name="connsiteX2" fmla="*/ 190500 w 1004887"/>
              <a:gd name="connsiteY2" fmla="*/ 180975 h 423862"/>
              <a:gd name="connsiteX3" fmla="*/ 45244 w 1004887"/>
              <a:gd name="connsiteY3" fmla="*/ 85725 h 423862"/>
              <a:gd name="connsiteX4" fmla="*/ 19050 w 1004887"/>
              <a:gd name="connsiteY4" fmla="*/ 69056 h 423862"/>
              <a:gd name="connsiteX5" fmla="*/ 7144 w 1004887"/>
              <a:gd name="connsiteY5" fmla="*/ 54769 h 423862"/>
              <a:gd name="connsiteX6" fmla="*/ 0 w 1004887"/>
              <a:gd name="connsiteY6" fmla="*/ 28575 h 423862"/>
              <a:gd name="connsiteX7" fmla="*/ 2381 w 1004887"/>
              <a:gd name="connsiteY7" fmla="*/ 7144 h 423862"/>
              <a:gd name="connsiteX8" fmla="*/ 11906 w 1004887"/>
              <a:gd name="connsiteY8" fmla="*/ 0 h 423862"/>
              <a:gd name="connsiteX9" fmla="*/ 26194 w 1004887"/>
              <a:gd name="connsiteY9" fmla="*/ 0 h 423862"/>
              <a:gd name="connsiteX10" fmla="*/ 71437 w 1004887"/>
              <a:gd name="connsiteY10" fmla="*/ 16669 h 423862"/>
              <a:gd name="connsiteX11" fmla="*/ 188119 w 1004887"/>
              <a:gd name="connsiteY11" fmla="*/ 54769 h 423862"/>
              <a:gd name="connsiteX12" fmla="*/ 321469 w 1004887"/>
              <a:gd name="connsiteY12" fmla="*/ 92869 h 423862"/>
              <a:gd name="connsiteX13" fmla="*/ 431006 w 1004887"/>
              <a:gd name="connsiteY13" fmla="*/ 119062 h 423862"/>
              <a:gd name="connsiteX14" fmla="*/ 531019 w 1004887"/>
              <a:gd name="connsiteY14" fmla="*/ 140494 h 423862"/>
              <a:gd name="connsiteX15" fmla="*/ 642937 w 1004887"/>
              <a:gd name="connsiteY15" fmla="*/ 157162 h 423862"/>
              <a:gd name="connsiteX16" fmla="*/ 759619 w 1004887"/>
              <a:gd name="connsiteY16" fmla="*/ 169069 h 423862"/>
              <a:gd name="connsiteX17" fmla="*/ 859631 w 1004887"/>
              <a:gd name="connsiteY17" fmla="*/ 169069 h 423862"/>
              <a:gd name="connsiteX18" fmla="*/ 897731 w 1004887"/>
              <a:gd name="connsiteY18" fmla="*/ 173831 h 423862"/>
              <a:gd name="connsiteX19" fmla="*/ 919162 w 1004887"/>
              <a:gd name="connsiteY19" fmla="*/ 178594 h 423862"/>
              <a:gd name="connsiteX20" fmla="*/ 942975 w 1004887"/>
              <a:gd name="connsiteY20" fmla="*/ 188119 h 423862"/>
              <a:gd name="connsiteX21" fmla="*/ 971550 w 1004887"/>
              <a:gd name="connsiteY21" fmla="*/ 209550 h 423862"/>
              <a:gd name="connsiteX22" fmla="*/ 992981 w 1004887"/>
              <a:gd name="connsiteY22" fmla="*/ 228600 h 423862"/>
              <a:gd name="connsiteX23" fmla="*/ 1000125 w 1004887"/>
              <a:gd name="connsiteY23" fmla="*/ 242887 h 423862"/>
              <a:gd name="connsiteX24" fmla="*/ 1004887 w 1004887"/>
              <a:gd name="connsiteY24" fmla="*/ 280987 h 423862"/>
              <a:gd name="connsiteX25" fmla="*/ 1002506 w 1004887"/>
              <a:gd name="connsiteY25" fmla="*/ 314325 h 423862"/>
              <a:gd name="connsiteX26" fmla="*/ 995362 w 1004887"/>
              <a:gd name="connsiteY26" fmla="*/ 345281 h 423862"/>
              <a:gd name="connsiteX27" fmla="*/ 981075 w 1004887"/>
              <a:gd name="connsiteY27" fmla="*/ 369094 h 423862"/>
              <a:gd name="connsiteX28" fmla="*/ 962025 w 1004887"/>
              <a:gd name="connsiteY28" fmla="*/ 385762 h 423862"/>
              <a:gd name="connsiteX29" fmla="*/ 935831 w 1004887"/>
              <a:gd name="connsiteY29" fmla="*/ 402431 h 423862"/>
              <a:gd name="connsiteX30" fmla="*/ 890587 w 1004887"/>
              <a:gd name="connsiteY30" fmla="*/ 416719 h 423862"/>
              <a:gd name="connsiteX31" fmla="*/ 840581 w 1004887"/>
              <a:gd name="connsiteY31" fmla="*/ 423862 h 423862"/>
              <a:gd name="connsiteX32" fmla="*/ 776287 w 1004887"/>
              <a:gd name="connsiteY32" fmla="*/ 423862 h 423862"/>
              <a:gd name="connsiteX33" fmla="*/ 714375 w 1004887"/>
              <a:gd name="connsiteY33" fmla="*/ 416719 h 423862"/>
              <a:gd name="connsiteX34" fmla="*/ 664369 w 1004887"/>
              <a:gd name="connsiteY34" fmla="*/ 407194 h 423862"/>
              <a:gd name="connsiteX35" fmla="*/ 514350 w 1004887"/>
              <a:gd name="connsiteY35" fmla="*/ 35242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04887" h="423862">
                <a:moveTo>
                  <a:pt x="514350" y="352425"/>
                </a:moveTo>
                <a:lnTo>
                  <a:pt x="340519" y="269081"/>
                </a:lnTo>
                <a:lnTo>
                  <a:pt x="190500" y="180975"/>
                </a:lnTo>
                <a:lnTo>
                  <a:pt x="45244" y="85725"/>
                </a:lnTo>
                <a:lnTo>
                  <a:pt x="19050" y="69056"/>
                </a:lnTo>
                <a:lnTo>
                  <a:pt x="7144" y="54769"/>
                </a:lnTo>
                <a:lnTo>
                  <a:pt x="0" y="28575"/>
                </a:lnTo>
                <a:lnTo>
                  <a:pt x="2381" y="7144"/>
                </a:lnTo>
                <a:lnTo>
                  <a:pt x="11906" y="0"/>
                </a:lnTo>
                <a:lnTo>
                  <a:pt x="26194" y="0"/>
                </a:lnTo>
                <a:lnTo>
                  <a:pt x="71437" y="16669"/>
                </a:lnTo>
                <a:lnTo>
                  <a:pt x="188119" y="54769"/>
                </a:lnTo>
                <a:lnTo>
                  <a:pt x="321469" y="92869"/>
                </a:lnTo>
                <a:lnTo>
                  <a:pt x="431006" y="119062"/>
                </a:lnTo>
                <a:lnTo>
                  <a:pt x="531019" y="140494"/>
                </a:lnTo>
                <a:lnTo>
                  <a:pt x="642937" y="157162"/>
                </a:lnTo>
                <a:lnTo>
                  <a:pt x="759619" y="169069"/>
                </a:lnTo>
                <a:lnTo>
                  <a:pt x="859631" y="169069"/>
                </a:lnTo>
                <a:lnTo>
                  <a:pt x="897731" y="173831"/>
                </a:lnTo>
                <a:lnTo>
                  <a:pt x="919162" y="178594"/>
                </a:lnTo>
                <a:lnTo>
                  <a:pt x="942975" y="188119"/>
                </a:lnTo>
                <a:lnTo>
                  <a:pt x="971550" y="209550"/>
                </a:lnTo>
                <a:lnTo>
                  <a:pt x="992981" y="228600"/>
                </a:lnTo>
                <a:lnTo>
                  <a:pt x="1000125" y="242887"/>
                </a:lnTo>
                <a:lnTo>
                  <a:pt x="1004887" y="280987"/>
                </a:lnTo>
                <a:lnTo>
                  <a:pt x="1002506" y="314325"/>
                </a:lnTo>
                <a:lnTo>
                  <a:pt x="995362" y="345281"/>
                </a:lnTo>
                <a:lnTo>
                  <a:pt x="981075" y="369094"/>
                </a:lnTo>
                <a:lnTo>
                  <a:pt x="962025" y="385762"/>
                </a:lnTo>
                <a:lnTo>
                  <a:pt x="935831" y="402431"/>
                </a:lnTo>
                <a:lnTo>
                  <a:pt x="890587" y="416719"/>
                </a:lnTo>
                <a:lnTo>
                  <a:pt x="840581" y="423862"/>
                </a:lnTo>
                <a:lnTo>
                  <a:pt x="776287" y="423862"/>
                </a:lnTo>
                <a:lnTo>
                  <a:pt x="714375" y="416719"/>
                </a:lnTo>
                <a:lnTo>
                  <a:pt x="664369" y="407194"/>
                </a:lnTo>
                <a:lnTo>
                  <a:pt x="514350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0010C89-C465-4F98-A175-A95B0A872FC4}"/>
              </a:ext>
            </a:extLst>
          </p:cNvPr>
          <p:cNvSpPr/>
          <p:nvPr/>
        </p:nvSpPr>
        <p:spPr>
          <a:xfrm>
            <a:off x="3787776" y="2470149"/>
            <a:ext cx="1776413" cy="466725"/>
          </a:xfrm>
          <a:custGeom>
            <a:avLst/>
            <a:gdLst>
              <a:gd name="connsiteX0" fmla="*/ 1223963 w 1776413"/>
              <a:gd name="connsiteY0" fmla="*/ 280987 h 466725"/>
              <a:gd name="connsiteX1" fmla="*/ 892969 w 1776413"/>
              <a:gd name="connsiteY1" fmla="*/ 335756 h 466725"/>
              <a:gd name="connsiteX2" fmla="*/ 661988 w 1776413"/>
              <a:gd name="connsiteY2" fmla="*/ 381000 h 466725"/>
              <a:gd name="connsiteX3" fmla="*/ 550069 w 1776413"/>
              <a:gd name="connsiteY3" fmla="*/ 407193 h 466725"/>
              <a:gd name="connsiteX4" fmla="*/ 483394 w 1776413"/>
              <a:gd name="connsiteY4" fmla="*/ 431006 h 466725"/>
              <a:gd name="connsiteX5" fmla="*/ 392906 w 1776413"/>
              <a:gd name="connsiteY5" fmla="*/ 466725 h 466725"/>
              <a:gd name="connsiteX6" fmla="*/ 376238 w 1776413"/>
              <a:gd name="connsiteY6" fmla="*/ 464343 h 466725"/>
              <a:gd name="connsiteX7" fmla="*/ 333375 w 1776413"/>
              <a:gd name="connsiteY7" fmla="*/ 440531 h 466725"/>
              <a:gd name="connsiteX8" fmla="*/ 254794 w 1776413"/>
              <a:gd name="connsiteY8" fmla="*/ 395287 h 466725"/>
              <a:gd name="connsiteX9" fmla="*/ 190500 w 1776413"/>
              <a:gd name="connsiteY9" fmla="*/ 350043 h 466725"/>
              <a:gd name="connsiteX10" fmla="*/ 145256 w 1776413"/>
              <a:gd name="connsiteY10" fmla="*/ 314325 h 466725"/>
              <a:gd name="connsiteX11" fmla="*/ 95250 w 1776413"/>
              <a:gd name="connsiteY11" fmla="*/ 269081 h 466725"/>
              <a:gd name="connsiteX12" fmla="*/ 59531 w 1776413"/>
              <a:gd name="connsiteY12" fmla="*/ 228600 h 466725"/>
              <a:gd name="connsiteX13" fmla="*/ 30956 w 1776413"/>
              <a:gd name="connsiteY13" fmla="*/ 195262 h 466725"/>
              <a:gd name="connsiteX14" fmla="*/ 14288 w 1776413"/>
              <a:gd name="connsiteY14" fmla="*/ 171450 h 466725"/>
              <a:gd name="connsiteX15" fmla="*/ 4763 w 1776413"/>
              <a:gd name="connsiteY15" fmla="*/ 142875 h 466725"/>
              <a:gd name="connsiteX16" fmla="*/ 0 w 1776413"/>
              <a:gd name="connsiteY16" fmla="*/ 121443 h 466725"/>
              <a:gd name="connsiteX17" fmla="*/ 0 w 1776413"/>
              <a:gd name="connsiteY17" fmla="*/ 109537 h 466725"/>
              <a:gd name="connsiteX18" fmla="*/ 4763 w 1776413"/>
              <a:gd name="connsiteY18" fmla="*/ 100012 h 466725"/>
              <a:gd name="connsiteX19" fmla="*/ 21431 w 1776413"/>
              <a:gd name="connsiteY19" fmla="*/ 95250 h 466725"/>
              <a:gd name="connsiteX20" fmla="*/ 47625 w 1776413"/>
              <a:gd name="connsiteY20" fmla="*/ 104775 h 466725"/>
              <a:gd name="connsiteX21" fmla="*/ 90488 w 1776413"/>
              <a:gd name="connsiteY21" fmla="*/ 135731 h 466725"/>
              <a:gd name="connsiteX22" fmla="*/ 116681 w 1776413"/>
              <a:gd name="connsiteY22" fmla="*/ 150018 h 466725"/>
              <a:gd name="connsiteX23" fmla="*/ 152400 w 1776413"/>
              <a:gd name="connsiteY23" fmla="*/ 169068 h 466725"/>
              <a:gd name="connsiteX24" fmla="*/ 190500 w 1776413"/>
              <a:gd name="connsiteY24" fmla="*/ 188118 h 466725"/>
              <a:gd name="connsiteX25" fmla="*/ 245269 w 1776413"/>
              <a:gd name="connsiteY25" fmla="*/ 204787 h 466725"/>
              <a:gd name="connsiteX26" fmla="*/ 300038 w 1776413"/>
              <a:gd name="connsiteY26" fmla="*/ 216693 h 466725"/>
              <a:gd name="connsiteX27" fmla="*/ 347663 w 1776413"/>
              <a:gd name="connsiteY27" fmla="*/ 221456 h 466725"/>
              <a:gd name="connsiteX28" fmla="*/ 395288 w 1776413"/>
              <a:gd name="connsiteY28" fmla="*/ 226218 h 466725"/>
              <a:gd name="connsiteX29" fmla="*/ 452438 w 1776413"/>
              <a:gd name="connsiteY29" fmla="*/ 221456 h 466725"/>
              <a:gd name="connsiteX30" fmla="*/ 609600 w 1776413"/>
              <a:gd name="connsiteY30" fmla="*/ 200025 h 466725"/>
              <a:gd name="connsiteX31" fmla="*/ 876300 w 1776413"/>
              <a:gd name="connsiteY31" fmla="*/ 150018 h 466725"/>
              <a:gd name="connsiteX32" fmla="*/ 1281113 w 1776413"/>
              <a:gd name="connsiteY32" fmla="*/ 69056 h 466725"/>
              <a:gd name="connsiteX33" fmla="*/ 1414463 w 1776413"/>
              <a:gd name="connsiteY33" fmla="*/ 0 h 466725"/>
              <a:gd name="connsiteX34" fmla="*/ 1438275 w 1776413"/>
              <a:gd name="connsiteY34" fmla="*/ 2381 h 466725"/>
              <a:gd name="connsiteX35" fmla="*/ 1509713 w 1776413"/>
              <a:gd name="connsiteY35" fmla="*/ 14287 h 466725"/>
              <a:gd name="connsiteX36" fmla="*/ 1571625 w 1776413"/>
              <a:gd name="connsiteY36" fmla="*/ 26193 h 466725"/>
              <a:gd name="connsiteX37" fmla="*/ 1633538 w 1776413"/>
              <a:gd name="connsiteY37" fmla="*/ 42862 h 466725"/>
              <a:gd name="connsiteX38" fmla="*/ 1678781 w 1776413"/>
              <a:gd name="connsiteY38" fmla="*/ 54768 h 466725"/>
              <a:gd name="connsiteX39" fmla="*/ 1716881 w 1776413"/>
              <a:gd name="connsiteY39" fmla="*/ 69056 h 466725"/>
              <a:gd name="connsiteX40" fmla="*/ 1747838 w 1776413"/>
              <a:gd name="connsiteY40" fmla="*/ 88106 h 466725"/>
              <a:gd name="connsiteX41" fmla="*/ 1764506 w 1776413"/>
              <a:gd name="connsiteY41" fmla="*/ 107156 h 466725"/>
              <a:gd name="connsiteX42" fmla="*/ 1774031 w 1776413"/>
              <a:gd name="connsiteY42" fmla="*/ 126206 h 466725"/>
              <a:gd name="connsiteX43" fmla="*/ 1776413 w 1776413"/>
              <a:gd name="connsiteY43" fmla="*/ 140493 h 466725"/>
              <a:gd name="connsiteX44" fmla="*/ 1769269 w 1776413"/>
              <a:gd name="connsiteY44" fmla="*/ 161925 h 466725"/>
              <a:gd name="connsiteX45" fmla="*/ 1745456 w 1776413"/>
              <a:gd name="connsiteY45" fmla="*/ 190500 h 466725"/>
              <a:gd name="connsiteX46" fmla="*/ 1707356 w 1776413"/>
              <a:gd name="connsiteY46" fmla="*/ 221456 h 466725"/>
              <a:gd name="connsiteX47" fmla="*/ 1643063 w 1776413"/>
              <a:gd name="connsiteY47" fmla="*/ 230981 h 466725"/>
              <a:gd name="connsiteX48" fmla="*/ 1471613 w 1776413"/>
              <a:gd name="connsiteY48" fmla="*/ 250031 h 466725"/>
              <a:gd name="connsiteX49" fmla="*/ 1223963 w 1776413"/>
              <a:gd name="connsiteY49" fmla="*/ 280987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76413" h="466725">
                <a:moveTo>
                  <a:pt x="1223963" y="280987"/>
                </a:moveTo>
                <a:lnTo>
                  <a:pt x="892969" y="335756"/>
                </a:lnTo>
                <a:lnTo>
                  <a:pt x="661988" y="381000"/>
                </a:lnTo>
                <a:lnTo>
                  <a:pt x="550069" y="407193"/>
                </a:lnTo>
                <a:lnTo>
                  <a:pt x="483394" y="431006"/>
                </a:lnTo>
                <a:lnTo>
                  <a:pt x="392906" y="466725"/>
                </a:lnTo>
                <a:lnTo>
                  <a:pt x="376238" y="464343"/>
                </a:lnTo>
                <a:lnTo>
                  <a:pt x="333375" y="440531"/>
                </a:lnTo>
                <a:lnTo>
                  <a:pt x="254794" y="395287"/>
                </a:lnTo>
                <a:lnTo>
                  <a:pt x="190500" y="350043"/>
                </a:lnTo>
                <a:lnTo>
                  <a:pt x="145256" y="314325"/>
                </a:lnTo>
                <a:lnTo>
                  <a:pt x="95250" y="269081"/>
                </a:lnTo>
                <a:lnTo>
                  <a:pt x="59531" y="228600"/>
                </a:lnTo>
                <a:lnTo>
                  <a:pt x="30956" y="195262"/>
                </a:lnTo>
                <a:lnTo>
                  <a:pt x="14288" y="171450"/>
                </a:lnTo>
                <a:lnTo>
                  <a:pt x="4763" y="142875"/>
                </a:lnTo>
                <a:lnTo>
                  <a:pt x="0" y="121443"/>
                </a:lnTo>
                <a:lnTo>
                  <a:pt x="0" y="109537"/>
                </a:lnTo>
                <a:lnTo>
                  <a:pt x="4763" y="100012"/>
                </a:lnTo>
                <a:lnTo>
                  <a:pt x="21431" y="95250"/>
                </a:lnTo>
                <a:lnTo>
                  <a:pt x="47625" y="104775"/>
                </a:lnTo>
                <a:lnTo>
                  <a:pt x="90488" y="135731"/>
                </a:lnTo>
                <a:lnTo>
                  <a:pt x="116681" y="150018"/>
                </a:lnTo>
                <a:lnTo>
                  <a:pt x="152400" y="169068"/>
                </a:lnTo>
                <a:lnTo>
                  <a:pt x="190500" y="188118"/>
                </a:lnTo>
                <a:lnTo>
                  <a:pt x="245269" y="204787"/>
                </a:lnTo>
                <a:lnTo>
                  <a:pt x="300038" y="216693"/>
                </a:lnTo>
                <a:lnTo>
                  <a:pt x="347663" y="221456"/>
                </a:lnTo>
                <a:lnTo>
                  <a:pt x="395288" y="226218"/>
                </a:lnTo>
                <a:lnTo>
                  <a:pt x="452438" y="221456"/>
                </a:lnTo>
                <a:lnTo>
                  <a:pt x="609600" y="200025"/>
                </a:lnTo>
                <a:lnTo>
                  <a:pt x="876300" y="150018"/>
                </a:lnTo>
                <a:lnTo>
                  <a:pt x="1281113" y="69056"/>
                </a:lnTo>
                <a:lnTo>
                  <a:pt x="1414463" y="0"/>
                </a:lnTo>
                <a:lnTo>
                  <a:pt x="1438275" y="2381"/>
                </a:lnTo>
                <a:lnTo>
                  <a:pt x="1509713" y="14287"/>
                </a:lnTo>
                <a:lnTo>
                  <a:pt x="1571625" y="26193"/>
                </a:lnTo>
                <a:lnTo>
                  <a:pt x="1633538" y="42862"/>
                </a:lnTo>
                <a:lnTo>
                  <a:pt x="1678781" y="54768"/>
                </a:lnTo>
                <a:lnTo>
                  <a:pt x="1716881" y="69056"/>
                </a:lnTo>
                <a:lnTo>
                  <a:pt x="1747838" y="88106"/>
                </a:lnTo>
                <a:lnTo>
                  <a:pt x="1764506" y="107156"/>
                </a:lnTo>
                <a:lnTo>
                  <a:pt x="1774031" y="126206"/>
                </a:lnTo>
                <a:lnTo>
                  <a:pt x="1776413" y="140493"/>
                </a:lnTo>
                <a:lnTo>
                  <a:pt x="1769269" y="161925"/>
                </a:lnTo>
                <a:lnTo>
                  <a:pt x="1745456" y="190500"/>
                </a:lnTo>
                <a:lnTo>
                  <a:pt x="1707356" y="221456"/>
                </a:lnTo>
                <a:lnTo>
                  <a:pt x="1643063" y="230981"/>
                </a:lnTo>
                <a:lnTo>
                  <a:pt x="1471613" y="250031"/>
                </a:lnTo>
                <a:lnTo>
                  <a:pt x="1223963" y="280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D0E99E-83E5-4CB6-9963-14C3D8D3AF33}"/>
              </a:ext>
            </a:extLst>
          </p:cNvPr>
          <p:cNvSpPr/>
          <p:nvPr/>
        </p:nvSpPr>
        <p:spPr>
          <a:xfrm>
            <a:off x="4113214" y="3275012"/>
            <a:ext cx="1069975" cy="342900"/>
          </a:xfrm>
          <a:custGeom>
            <a:avLst/>
            <a:gdLst>
              <a:gd name="connsiteX0" fmla="*/ 778669 w 1069182"/>
              <a:gd name="connsiteY0" fmla="*/ 238125 h 342900"/>
              <a:gd name="connsiteX1" fmla="*/ 340519 w 1069182"/>
              <a:gd name="connsiteY1" fmla="*/ 342900 h 342900"/>
              <a:gd name="connsiteX2" fmla="*/ 314325 w 1069182"/>
              <a:gd name="connsiteY2" fmla="*/ 338138 h 342900"/>
              <a:gd name="connsiteX3" fmla="*/ 257175 w 1069182"/>
              <a:gd name="connsiteY3" fmla="*/ 321469 h 342900"/>
              <a:gd name="connsiteX4" fmla="*/ 176213 w 1069182"/>
              <a:gd name="connsiteY4" fmla="*/ 288132 h 342900"/>
              <a:gd name="connsiteX5" fmla="*/ 92869 w 1069182"/>
              <a:gd name="connsiteY5" fmla="*/ 242888 h 342900"/>
              <a:gd name="connsiteX6" fmla="*/ 33338 w 1069182"/>
              <a:gd name="connsiteY6" fmla="*/ 202407 h 342900"/>
              <a:gd name="connsiteX7" fmla="*/ 19050 w 1069182"/>
              <a:gd name="connsiteY7" fmla="*/ 190500 h 342900"/>
              <a:gd name="connsiteX8" fmla="*/ 4763 w 1069182"/>
              <a:gd name="connsiteY8" fmla="*/ 166688 h 342900"/>
              <a:gd name="connsiteX9" fmla="*/ 0 w 1069182"/>
              <a:gd name="connsiteY9" fmla="*/ 142875 h 342900"/>
              <a:gd name="connsiteX10" fmla="*/ 2382 w 1069182"/>
              <a:gd name="connsiteY10" fmla="*/ 130969 h 342900"/>
              <a:gd name="connsiteX11" fmla="*/ 19050 w 1069182"/>
              <a:gd name="connsiteY11" fmla="*/ 121444 h 342900"/>
              <a:gd name="connsiteX12" fmla="*/ 42863 w 1069182"/>
              <a:gd name="connsiteY12" fmla="*/ 128588 h 342900"/>
              <a:gd name="connsiteX13" fmla="*/ 69057 w 1069182"/>
              <a:gd name="connsiteY13" fmla="*/ 140494 h 342900"/>
              <a:gd name="connsiteX14" fmla="*/ 109538 w 1069182"/>
              <a:gd name="connsiteY14" fmla="*/ 150019 h 342900"/>
              <a:gd name="connsiteX15" fmla="*/ 173832 w 1069182"/>
              <a:gd name="connsiteY15" fmla="*/ 157163 h 342900"/>
              <a:gd name="connsiteX16" fmla="*/ 226219 w 1069182"/>
              <a:gd name="connsiteY16" fmla="*/ 154782 h 342900"/>
              <a:gd name="connsiteX17" fmla="*/ 292894 w 1069182"/>
              <a:gd name="connsiteY17" fmla="*/ 150019 h 342900"/>
              <a:gd name="connsiteX18" fmla="*/ 366713 w 1069182"/>
              <a:gd name="connsiteY18" fmla="*/ 140494 h 342900"/>
              <a:gd name="connsiteX19" fmla="*/ 492919 w 1069182"/>
              <a:gd name="connsiteY19" fmla="*/ 114300 h 342900"/>
              <a:gd name="connsiteX20" fmla="*/ 633413 w 1069182"/>
              <a:gd name="connsiteY20" fmla="*/ 73819 h 342900"/>
              <a:gd name="connsiteX21" fmla="*/ 742950 w 1069182"/>
              <a:gd name="connsiteY21" fmla="*/ 38100 h 342900"/>
              <a:gd name="connsiteX22" fmla="*/ 814388 w 1069182"/>
              <a:gd name="connsiteY22" fmla="*/ 9525 h 342900"/>
              <a:gd name="connsiteX23" fmla="*/ 854869 w 1069182"/>
              <a:gd name="connsiteY23" fmla="*/ 0 h 342900"/>
              <a:gd name="connsiteX24" fmla="*/ 885825 w 1069182"/>
              <a:gd name="connsiteY24" fmla="*/ 0 h 342900"/>
              <a:gd name="connsiteX25" fmla="*/ 926307 w 1069182"/>
              <a:gd name="connsiteY25" fmla="*/ 4763 h 342900"/>
              <a:gd name="connsiteX26" fmla="*/ 969169 w 1069182"/>
              <a:gd name="connsiteY26" fmla="*/ 19050 h 342900"/>
              <a:gd name="connsiteX27" fmla="*/ 1007269 w 1069182"/>
              <a:gd name="connsiteY27" fmla="*/ 40482 h 342900"/>
              <a:gd name="connsiteX28" fmla="*/ 1038225 w 1069182"/>
              <a:gd name="connsiteY28" fmla="*/ 61913 h 342900"/>
              <a:gd name="connsiteX29" fmla="*/ 1054894 w 1069182"/>
              <a:gd name="connsiteY29" fmla="*/ 80963 h 342900"/>
              <a:gd name="connsiteX30" fmla="*/ 1066800 w 1069182"/>
              <a:gd name="connsiteY30" fmla="*/ 102394 h 342900"/>
              <a:gd name="connsiteX31" fmla="*/ 1069182 w 1069182"/>
              <a:gd name="connsiteY31" fmla="*/ 119063 h 342900"/>
              <a:gd name="connsiteX32" fmla="*/ 1064419 w 1069182"/>
              <a:gd name="connsiteY32" fmla="*/ 140494 h 342900"/>
              <a:gd name="connsiteX33" fmla="*/ 1052513 w 1069182"/>
              <a:gd name="connsiteY33" fmla="*/ 159544 h 342900"/>
              <a:gd name="connsiteX34" fmla="*/ 981075 w 1069182"/>
              <a:gd name="connsiteY34" fmla="*/ 185738 h 342900"/>
              <a:gd name="connsiteX35" fmla="*/ 778669 w 1069182"/>
              <a:gd name="connsiteY35" fmla="*/ 23812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69182" h="342900">
                <a:moveTo>
                  <a:pt x="778669" y="238125"/>
                </a:moveTo>
                <a:lnTo>
                  <a:pt x="340519" y="342900"/>
                </a:lnTo>
                <a:lnTo>
                  <a:pt x="314325" y="338138"/>
                </a:lnTo>
                <a:lnTo>
                  <a:pt x="257175" y="321469"/>
                </a:lnTo>
                <a:lnTo>
                  <a:pt x="176213" y="288132"/>
                </a:lnTo>
                <a:lnTo>
                  <a:pt x="92869" y="242888"/>
                </a:lnTo>
                <a:lnTo>
                  <a:pt x="33338" y="202407"/>
                </a:lnTo>
                <a:lnTo>
                  <a:pt x="19050" y="190500"/>
                </a:lnTo>
                <a:lnTo>
                  <a:pt x="4763" y="166688"/>
                </a:lnTo>
                <a:lnTo>
                  <a:pt x="0" y="142875"/>
                </a:lnTo>
                <a:lnTo>
                  <a:pt x="2382" y="130969"/>
                </a:lnTo>
                <a:lnTo>
                  <a:pt x="19050" y="121444"/>
                </a:lnTo>
                <a:lnTo>
                  <a:pt x="42863" y="128588"/>
                </a:lnTo>
                <a:lnTo>
                  <a:pt x="69057" y="140494"/>
                </a:lnTo>
                <a:lnTo>
                  <a:pt x="109538" y="150019"/>
                </a:lnTo>
                <a:lnTo>
                  <a:pt x="173832" y="157163"/>
                </a:lnTo>
                <a:lnTo>
                  <a:pt x="226219" y="154782"/>
                </a:lnTo>
                <a:lnTo>
                  <a:pt x="292894" y="150019"/>
                </a:lnTo>
                <a:lnTo>
                  <a:pt x="366713" y="140494"/>
                </a:lnTo>
                <a:lnTo>
                  <a:pt x="492919" y="114300"/>
                </a:lnTo>
                <a:lnTo>
                  <a:pt x="633413" y="73819"/>
                </a:lnTo>
                <a:lnTo>
                  <a:pt x="742950" y="38100"/>
                </a:lnTo>
                <a:lnTo>
                  <a:pt x="814388" y="9525"/>
                </a:lnTo>
                <a:lnTo>
                  <a:pt x="854869" y="0"/>
                </a:lnTo>
                <a:lnTo>
                  <a:pt x="885825" y="0"/>
                </a:lnTo>
                <a:lnTo>
                  <a:pt x="926307" y="4763"/>
                </a:lnTo>
                <a:lnTo>
                  <a:pt x="969169" y="19050"/>
                </a:lnTo>
                <a:lnTo>
                  <a:pt x="1007269" y="40482"/>
                </a:lnTo>
                <a:lnTo>
                  <a:pt x="1038225" y="61913"/>
                </a:lnTo>
                <a:lnTo>
                  <a:pt x="1054894" y="80963"/>
                </a:lnTo>
                <a:lnTo>
                  <a:pt x="1066800" y="102394"/>
                </a:lnTo>
                <a:lnTo>
                  <a:pt x="1069182" y="119063"/>
                </a:lnTo>
                <a:lnTo>
                  <a:pt x="1064419" y="140494"/>
                </a:lnTo>
                <a:lnTo>
                  <a:pt x="1052513" y="159544"/>
                </a:lnTo>
                <a:lnTo>
                  <a:pt x="981075" y="185738"/>
                </a:lnTo>
                <a:lnTo>
                  <a:pt x="778669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B500A49-8F62-4355-96EC-E20806738E96}"/>
              </a:ext>
            </a:extLst>
          </p:cNvPr>
          <p:cNvSpPr/>
          <p:nvPr/>
        </p:nvSpPr>
        <p:spPr>
          <a:xfrm>
            <a:off x="4094163" y="3922713"/>
            <a:ext cx="1141412" cy="320675"/>
          </a:xfrm>
          <a:custGeom>
            <a:avLst/>
            <a:gdLst>
              <a:gd name="connsiteX0" fmla="*/ 807244 w 1140619"/>
              <a:gd name="connsiteY0" fmla="*/ 221457 h 319088"/>
              <a:gd name="connsiteX1" fmla="*/ 333375 w 1140619"/>
              <a:gd name="connsiteY1" fmla="*/ 319088 h 319088"/>
              <a:gd name="connsiteX2" fmla="*/ 316707 w 1140619"/>
              <a:gd name="connsiteY2" fmla="*/ 314325 h 319088"/>
              <a:gd name="connsiteX3" fmla="*/ 233363 w 1140619"/>
              <a:gd name="connsiteY3" fmla="*/ 283369 h 319088"/>
              <a:gd name="connsiteX4" fmla="*/ 140494 w 1140619"/>
              <a:gd name="connsiteY4" fmla="*/ 238125 h 319088"/>
              <a:gd name="connsiteX5" fmla="*/ 66675 w 1140619"/>
              <a:gd name="connsiteY5" fmla="*/ 200025 h 319088"/>
              <a:gd name="connsiteX6" fmla="*/ 19050 w 1140619"/>
              <a:gd name="connsiteY6" fmla="*/ 171450 h 319088"/>
              <a:gd name="connsiteX7" fmla="*/ 9525 w 1140619"/>
              <a:gd name="connsiteY7" fmla="*/ 161925 h 319088"/>
              <a:gd name="connsiteX8" fmla="*/ 0 w 1140619"/>
              <a:gd name="connsiteY8" fmla="*/ 140494 h 319088"/>
              <a:gd name="connsiteX9" fmla="*/ 0 w 1140619"/>
              <a:gd name="connsiteY9" fmla="*/ 119063 h 319088"/>
              <a:gd name="connsiteX10" fmla="*/ 4763 w 1140619"/>
              <a:gd name="connsiteY10" fmla="*/ 109538 h 319088"/>
              <a:gd name="connsiteX11" fmla="*/ 19050 w 1140619"/>
              <a:gd name="connsiteY11" fmla="*/ 102394 h 319088"/>
              <a:gd name="connsiteX12" fmla="*/ 33338 w 1140619"/>
              <a:gd name="connsiteY12" fmla="*/ 104775 h 319088"/>
              <a:gd name="connsiteX13" fmla="*/ 64294 w 1140619"/>
              <a:gd name="connsiteY13" fmla="*/ 116682 h 319088"/>
              <a:gd name="connsiteX14" fmla="*/ 111919 w 1140619"/>
              <a:gd name="connsiteY14" fmla="*/ 135732 h 319088"/>
              <a:gd name="connsiteX15" fmla="*/ 164307 w 1140619"/>
              <a:gd name="connsiteY15" fmla="*/ 150019 h 319088"/>
              <a:gd name="connsiteX16" fmla="*/ 211932 w 1140619"/>
              <a:gd name="connsiteY16" fmla="*/ 159544 h 319088"/>
              <a:gd name="connsiteX17" fmla="*/ 257175 w 1140619"/>
              <a:gd name="connsiteY17" fmla="*/ 161925 h 319088"/>
              <a:gd name="connsiteX18" fmla="*/ 302419 w 1140619"/>
              <a:gd name="connsiteY18" fmla="*/ 159544 h 319088"/>
              <a:gd name="connsiteX19" fmla="*/ 423863 w 1140619"/>
              <a:gd name="connsiteY19" fmla="*/ 138113 h 319088"/>
              <a:gd name="connsiteX20" fmla="*/ 657225 w 1140619"/>
              <a:gd name="connsiteY20" fmla="*/ 76200 h 319088"/>
              <a:gd name="connsiteX21" fmla="*/ 873919 w 1140619"/>
              <a:gd name="connsiteY21" fmla="*/ 11907 h 319088"/>
              <a:gd name="connsiteX22" fmla="*/ 907257 w 1140619"/>
              <a:gd name="connsiteY22" fmla="*/ 2382 h 319088"/>
              <a:gd name="connsiteX23" fmla="*/ 935832 w 1140619"/>
              <a:gd name="connsiteY23" fmla="*/ 0 h 319088"/>
              <a:gd name="connsiteX24" fmla="*/ 985838 w 1140619"/>
              <a:gd name="connsiteY24" fmla="*/ 7144 h 319088"/>
              <a:gd name="connsiteX25" fmla="*/ 1040607 w 1140619"/>
              <a:gd name="connsiteY25" fmla="*/ 21432 h 319088"/>
              <a:gd name="connsiteX26" fmla="*/ 1088232 w 1140619"/>
              <a:gd name="connsiteY26" fmla="*/ 38100 h 319088"/>
              <a:gd name="connsiteX27" fmla="*/ 1107282 w 1140619"/>
              <a:gd name="connsiteY27" fmla="*/ 50007 h 319088"/>
              <a:gd name="connsiteX28" fmla="*/ 1126332 w 1140619"/>
              <a:gd name="connsiteY28" fmla="*/ 66675 h 319088"/>
              <a:gd name="connsiteX29" fmla="*/ 1140619 w 1140619"/>
              <a:gd name="connsiteY29" fmla="*/ 97632 h 319088"/>
              <a:gd name="connsiteX30" fmla="*/ 1140619 w 1140619"/>
              <a:gd name="connsiteY30" fmla="*/ 119063 h 319088"/>
              <a:gd name="connsiteX31" fmla="*/ 1131094 w 1140619"/>
              <a:gd name="connsiteY31" fmla="*/ 138113 h 319088"/>
              <a:gd name="connsiteX32" fmla="*/ 1114425 w 1140619"/>
              <a:gd name="connsiteY32" fmla="*/ 154782 h 319088"/>
              <a:gd name="connsiteX33" fmla="*/ 1083469 w 1140619"/>
              <a:gd name="connsiteY33" fmla="*/ 171450 h 319088"/>
              <a:gd name="connsiteX34" fmla="*/ 1031082 w 1140619"/>
              <a:gd name="connsiteY34" fmla="*/ 185738 h 319088"/>
              <a:gd name="connsiteX35" fmla="*/ 807244 w 1140619"/>
              <a:gd name="connsiteY35" fmla="*/ 221457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40619" h="319088">
                <a:moveTo>
                  <a:pt x="807244" y="221457"/>
                </a:moveTo>
                <a:lnTo>
                  <a:pt x="333375" y="319088"/>
                </a:lnTo>
                <a:lnTo>
                  <a:pt x="316707" y="314325"/>
                </a:lnTo>
                <a:lnTo>
                  <a:pt x="233363" y="283369"/>
                </a:lnTo>
                <a:lnTo>
                  <a:pt x="140494" y="238125"/>
                </a:lnTo>
                <a:lnTo>
                  <a:pt x="66675" y="200025"/>
                </a:lnTo>
                <a:lnTo>
                  <a:pt x="19050" y="171450"/>
                </a:lnTo>
                <a:lnTo>
                  <a:pt x="9525" y="161925"/>
                </a:lnTo>
                <a:lnTo>
                  <a:pt x="0" y="140494"/>
                </a:lnTo>
                <a:lnTo>
                  <a:pt x="0" y="119063"/>
                </a:lnTo>
                <a:lnTo>
                  <a:pt x="4763" y="109538"/>
                </a:lnTo>
                <a:lnTo>
                  <a:pt x="19050" y="102394"/>
                </a:lnTo>
                <a:lnTo>
                  <a:pt x="33338" y="104775"/>
                </a:lnTo>
                <a:lnTo>
                  <a:pt x="64294" y="116682"/>
                </a:lnTo>
                <a:lnTo>
                  <a:pt x="111919" y="135732"/>
                </a:lnTo>
                <a:lnTo>
                  <a:pt x="164307" y="150019"/>
                </a:lnTo>
                <a:lnTo>
                  <a:pt x="211932" y="159544"/>
                </a:lnTo>
                <a:lnTo>
                  <a:pt x="257175" y="161925"/>
                </a:lnTo>
                <a:lnTo>
                  <a:pt x="302419" y="159544"/>
                </a:lnTo>
                <a:lnTo>
                  <a:pt x="423863" y="138113"/>
                </a:lnTo>
                <a:lnTo>
                  <a:pt x="657225" y="76200"/>
                </a:lnTo>
                <a:lnTo>
                  <a:pt x="873919" y="11907"/>
                </a:lnTo>
                <a:lnTo>
                  <a:pt x="907257" y="2382"/>
                </a:lnTo>
                <a:lnTo>
                  <a:pt x="935832" y="0"/>
                </a:lnTo>
                <a:lnTo>
                  <a:pt x="985838" y="7144"/>
                </a:lnTo>
                <a:lnTo>
                  <a:pt x="1040607" y="21432"/>
                </a:lnTo>
                <a:lnTo>
                  <a:pt x="1088232" y="38100"/>
                </a:lnTo>
                <a:lnTo>
                  <a:pt x="1107282" y="50007"/>
                </a:lnTo>
                <a:lnTo>
                  <a:pt x="1126332" y="66675"/>
                </a:lnTo>
                <a:lnTo>
                  <a:pt x="1140619" y="97632"/>
                </a:lnTo>
                <a:lnTo>
                  <a:pt x="1140619" y="119063"/>
                </a:lnTo>
                <a:lnTo>
                  <a:pt x="1131094" y="138113"/>
                </a:lnTo>
                <a:lnTo>
                  <a:pt x="1114425" y="154782"/>
                </a:lnTo>
                <a:lnTo>
                  <a:pt x="1083469" y="171450"/>
                </a:lnTo>
                <a:lnTo>
                  <a:pt x="1031082" y="185738"/>
                </a:lnTo>
                <a:lnTo>
                  <a:pt x="807244" y="2214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2047306-7AE6-41EB-B328-0AE59496DACE}"/>
              </a:ext>
            </a:extLst>
          </p:cNvPr>
          <p:cNvSpPr/>
          <p:nvPr/>
        </p:nvSpPr>
        <p:spPr>
          <a:xfrm>
            <a:off x="3922713" y="4722813"/>
            <a:ext cx="596900" cy="1063625"/>
          </a:xfrm>
          <a:custGeom>
            <a:avLst/>
            <a:gdLst>
              <a:gd name="connsiteX0" fmla="*/ 257175 w 595313"/>
              <a:gd name="connsiteY0" fmla="*/ 497682 h 1062038"/>
              <a:gd name="connsiteX1" fmla="*/ 200025 w 595313"/>
              <a:gd name="connsiteY1" fmla="*/ 297657 h 1062038"/>
              <a:gd name="connsiteX2" fmla="*/ 169069 w 595313"/>
              <a:gd name="connsiteY2" fmla="*/ 219075 h 1062038"/>
              <a:gd name="connsiteX3" fmla="*/ 150019 w 595313"/>
              <a:gd name="connsiteY3" fmla="*/ 190500 h 1062038"/>
              <a:gd name="connsiteX4" fmla="*/ 111919 w 595313"/>
              <a:gd name="connsiteY4" fmla="*/ 147638 h 1062038"/>
              <a:gd name="connsiteX5" fmla="*/ 45244 w 595313"/>
              <a:gd name="connsiteY5" fmla="*/ 88107 h 1062038"/>
              <a:gd name="connsiteX6" fmla="*/ 16669 w 595313"/>
              <a:gd name="connsiteY6" fmla="*/ 69057 h 1062038"/>
              <a:gd name="connsiteX7" fmla="*/ 2382 w 595313"/>
              <a:gd name="connsiteY7" fmla="*/ 52388 h 1062038"/>
              <a:gd name="connsiteX8" fmla="*/ 0 w 595313"/>
              <a:gd name="connsiteY8" fmla="*/ 28575 h 1062038"/>
              <a:gd name="connsiteX9" fmla="*/ 4763 w 595313"/>
              <a:gd name="connsiteY9" fmla="*/ 11907 h 1062038"/>
              <a:gd name="connsiteX10" fmla="*/ 21432 w 595313"/>
              <a:gd name="connsiteY10" fmla="*/ 0 h 1062038"/>
              <a:gd name="connsiteX11" fmla="*/ 54769 w 595313"/>
              <a:gd name="connsiteY11" fmla="*/ 4763 h 1062038"/>
              <a:gd name="connsiteX12" fmla="*/ 188119 w 595313"/>
              <a:gd name="connsiteY12" fmla="*/ 35719 h 1062038"/>
              <a:gd name="connsiteX13" fmla="*/ 276225 w 595313"/>
              <a:gd name="connsiteY13" fmla="*/ 54769 h 1062038"/>
              <a:gd name="connsiteX14" fmla="*/ 342900 w 595313"/>
              <a:gd name="connsiteY14" fmla="*/ 78582 h 1062038"/>
              <a:gd name="connsiteX15" fmla="*/ 357188 w 595313"/>
              <a:gd name="connsiteY15" fmla="*/ 183357 h 1062038"/>
              <a:gd name="connsiteX16" fmla="*/ 421482 w 595313"/>
              <a:gd name="connsiteY16" fmla="*/ 402432 h 1062038"/>
              <a:gd name="connsiteX17" fmla="*/ 452438 w 595313"/>
              <a:gd name="connsiteY17" fmla="*/ 509588 h 1062038"/>
              <a:gd name="connsiteX18" fmla="*/ 531019 w 595313"/>
              <a:gd name="connsiteY18" fmla="*/ 795338 h 1062038"/>
              <a:gd name="connsiteX19" fmla="*/ 595313 w 595313"/>
              <a:gd name="connsiteY19" fmla="*/ 897732 h 1062038"/>
              <a:gd name="connsiteX20" fmla="*/ 578644 w 595313"/>
              <a:gd name="connsiteY20" fmla="*/ 976313 h 1062038"/>
              <a:gd name="connsiteX21" fmla="*/ 564357 w 595313"/>
              <a:gd name="connsiteY21" fmla="*/ 1021557 h 1062038"/>
              <a:gd name="connsiteX22" fmla="*/ 550069 w 595313"/>
              <a:gd name="connsiteY22" fmla="*/ 1050132 h 1062038"/>
              <a:gd name="connsiteX23" fmla="*/ 533400 w 595313"/>
              <a:gd name="connsiteY23" fmla="*/ 1059657 h 1062038"/>
              <a:gd name="connsiteX24" fmla="*/ 504825 w 595313"/>
              <a:gd name="connsiteY24" fmla="*/ 1062038 h 1062038"/>
              <a:gd name="connsiteX25" fmla="*/ 473869 w 595313"/>
              <a:gd name="connsiteY25" fmla="*/ 1054894 h 1062038"/>
              <a:gd name="connsiteX26" fmla="*/ 450057 w 595313"/>
              <a:gd name="connsiteY26" fmla="*/ 1042988 h 1062038"/>
              <a:gd name="connsiteX27" fmla="*/ 416719 w 595313"/>
              <a:gd name="connsiteY27" fmla="*/ 1014413 h 1062038"/>
              <a:gd name="connsiteX28" fmla="*/ 395288 w 595313"/>
              <a:gd name="connsiteY28" fmla="*/ 992982 h 1062038"/>
              <a:gd name="connsiteX29" fmla="*/ 354807 w 595313"/>
              <a:gd name="connsiteY29" fmla="*/ 933450 h 1062038"/>
              <a:gd name="connsiteX30" fmla="*/ 319088 w 595313"/>
              <a:gd name="connsiteY30" fmla="*/ 854869 h 1062038"/>
              <a:gd name="connsiteX31" fmla="*/ 319088 w 595313"/>
              <a:gd name="connsiteY31" fmla="*/ 807244 h 1062038"/>
              <a:gd name="connsiteX32" fmla="*/ 309563 w 595313"/>
              <a:gd name="connsiteY32" fmla="*/ 716757 h 1062038"/>
              <a:gd name="connsiteX33" fmla="*/ 257175 w 595313"/>
              <a:gd name="connsiteY33" fmla="*/ 497682 h 106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5313" h="1062038">
                <a:moveTo>
                  <a:pt x="257175" y="497682"/>
                </a:moveTo>
                <a:lnTo>
                  <a:pt x="200025" y="297657"/>
                </a:lnTo>
                <a:lnTo>
                  <a:pt x="169069" y="219075"/>
                </a:lnTo>
                <a:lnTo>
                  <a:pt x="150019" y="190500"/>
                </a:lnTo>
                <a:lnTo>
                  <a:pt x="111919" y="147638"/>
                </a:lnTo>
                <a:lnTo>
                  <a:pt x="45244" y="88107"/>
                </a:lnTo>
                <a:lnTo>
                  <a:pt x="16669" y="69057"/>
                </a:lnTo>
                <a:lnTo>
                  <a:pt x="2382" y="52388"/>
                </a:lnTo>
                <a:lnTo>
                  <a:pt x="0" y="28575"/>
                </a:lnTo>
                <a:lnTo>
                  <a:pt x="4763" y="11907"/>
                </a:lnTo>
                <a:lnTo>
                  <a:pt x="21432" y="0"/>
                </a:lnTo>
                <a:lnTo>
                  <a:pt x="54769" y="4763"/>
                </a:lnTo>
                <a:lnTo>
                  <a:pt x="188119" y="35719"/>
                </a:lnTo>
                <a:lnTo>
                  <a:pt x="276225" y="54769"/>
                </a:lnTo>
                <a:lnTo>
                  <a:pt x="342900" y="78582"/>
                </a:lnTo>
                <a:lnTo>
                  <a:pt x="357188" y="183357"/>
                </a:lnTo>
                <a:lnTo>
                  <a:pt x="421482" y="402432"/>
                </a:lnTo>
                <a:lnTo>
                  <a:pt x="452438" y="509588"/>
                </a:lnTo>
                <a:lnTo>
                  <a:pt x="531019" y="795338"/>
                </a:lnTo>
                <a:lnTo>
                  <a:pt x="595313" y="897732"/>
                </a:lnTo>
                <a:lnTo>
                  <a:pt x="578644" y="976313"/>
                </a:lnTo>
                <a:lnTo>
                  <a:pt x="564357" y="1021557"/>
                </a:lnTo>
                <a:lnTo>
                  <a:pt x="550069" y="1050132"/>
                </a:lnTo>
                <a:lnTo>
                  <a:pt x="533400" y="1059657"/>
                </a:lnTo>
                <a:lnTo>
                  <a:pt x="504825" y="1062038"/>
                </a:lnTo>
                <a:lnTo>
                  <a:pt x="473869" y="1054894"/>
                </a:lnTo>
                <a:lnTo>
                  <a:pt x="450057" y="1042988"/>
                </a:lnTo>
                <a:lnTo>
                  <a:pt x="416719" y="1014413"/>
                </a:lnTo>
                <a:lnTo>
                  <a:pt x="395288" y="992982"/>
                </a:lnTo>
                <a:lnTo>
                  <a:pt x="354807" y="933450"/>
                </a:lnTo>
                <a:lnTo>
                  <a:pt x="319088" y="854869"/>
                </a:lnTo>
                <a:lnTo>
                  <a:pt x="319088" y="807244"/>
                </a:lnTo>
                <a:lnTo>
                  <a:pt x="309563" y="716757"/>
                </a:lnTo>
                <a:lnTo>
                  <a:pt x="257175" y="4976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F6262B1-88B7-4DAB-9132-889695F8CC33}"/>
              </a:ext>
            </a:extLst>
          </p:cNvPr>
          <p:cNvSpPr/>
          <p:nvPr/>
        </p:nvSpPr>
        <p:spPr>
          <a:xfrm>
            <a:off x="5568950" y="1919287"/>
            <a:ext cx="2566988" cy="495300"/>
          </a:xfrm>
          <a:custGeom>
            <a:avLst/>
            <a:gdLst>
              <a:gd name="connsiteX0" fmla="*/ 1297781 w 2566988"/>
              <a:gd name="connsiteY0" fmla="*/ 300037 h 495300"/>
              <a:gd name="connsiteX1" fmla="*/ 1007269 w 2566988"/>
              <a:gd name="connsiteY1" fmla="*/ 338137 h 495300"/>
              <a:gd name="connsiteX2" fmla="*/ 802481 w 2566988"/>
              <a:gd name="connsiteY2" fmla="*/ 378619 h 495300"/>
              <a:gd name="connsiteX3" fmla="*/ 602456 w 2566988"/>
              <a:gd name="connsiteY3" fmla="*/ 419100 h 495300"/>
              <a:gd name="connsiteX4" fmla="*/ 492919 w 2566988"/>
              <a:gd name="connsiteY4" fmla="*/ 447675 h 495300"/>
              <a:gd name="connsiteX5" fmla="*/ 352425 w 2566988"/>
              <a:gd name="connsiteY5" fmla="*/ 495300 h 495300"/>
              <a:gd name="connsiteX6" fmla="*/ 338138 w 2566988"/>
              <a:gd name="connsiteY6" fmla="*/ 490537 h 495300"/>
              <a:gd name="connsiteX7" fmla="*/ 290513 w 2566988"/>
              <a:gd name="connsiteY7" fmla="*/ 469106 h 495300"/>
              <a:gd name="connsiteX8" fmla="*/ 247650 w 2566988"/>
              <a:gd name="connsiteY8" fmla="*/ 445294 h 495300"/>
              <a:gd name="connsiteX9" fmla="*/ 190500 w 2566988"/>
              <a:gd name="connsiteY9" fmla="*/ 411956 h 495300"/>
              <a:gd name="connsiteX10" fmla="*/ 140494 w 2566988"/>
              <a:gd name="connsiteY10" fmla="*/ 376237 h 495300"/>
              <a:gd name="connsiteX11" fmla="*/ 97631 w 2566988"/>
              <a:gd name="connsiteY11" fmla="*/ 335756 h 495300"/>
              <a:gd name="connsiteX12" fmla="*/ 64294 w 2566988"/>
              <a:gd name="connsiteY12" fmla="*/ 302419 h 495300"/>
              <a:gd name="connsiteX13" fmla="*/ 30956 w 2566988"/>
              <a:gd name="connsiteY13" fmla="*/ 261937 h 495300"/>
              <a:gd name="connsiteX14" fmla="*/ 7144 w 2566988"/>
              <a:gd name="connsiteY14" fmla="*/ 221456 h 495300"/>
              <a:gd name="connsiteX15" fmla="*/ 0 w 2566988"/>
              <a:gd name="connsiteY15" fmla="*/ 192881 h 495300"/>
              <a:gd name="connsiteX16" fmla="*/ 0 w 2566988"/>
              <a:gd name="connsiteY16" fmla="*/ 178594 h 495300"/>
              <a:gd name="connsiteX17" fmla="*/ 2381 w 2566988"/>
              <a:gd name="connsiteY17" fmla="*/ 169069 h 495300"/>
              <a:gd name="connsiteX18" fmla="*/ 16669 w 2566988"/>
              <a:gd name="connsiteY18" fmla="*/ 164306 h 495300"/>
              <a:gd name="connsiteX19" fmla="*/ 30956 w 2566988"/>
              <a:gd name="connsiteY19" fmla="*/ 166687 h 495300"/>
              <a:gd name="connsiteX20" fmla="*/ 54769 w 2566988"/>
              <a:gd name="connsiteY20" fmla="*/ 178594 h 495300"/>
              <a:gd name="connsiteX21" fmla="*/ 85725 w 2566988"/>
              <a:gd name="connsiteY21" fmla="*/ 204787 h 495300"/>
              <a:gd name="connsiteX22" fmla="*/ 123825 w 2566988"/>
              <a:gd name="connsiteY22" fmla="*/ 233362 h 495300"/>
              <a:gd name="connsiteX23" fmla="*/ 152400 w 2566988"/>
              <a:gd name="connsiteY23" fmla="*/ 252412 h 495300"/>
              <a:gd name="connsiteX24" fmla="*/ 195263 w 2566988"/>
              <a:gd name="connsiteY24" fmla="*/ 273844 h 495300"/>
              <a:gd name="connsiteX25" fmla="*/ 235744 w 2566988"/>
              <a:gd name="connsiteY25" fmla="*/ 283369 h 495300"/>
              <a:gd name="connsiteX26" fmla="*/ 266700 w 2566988"/>
              <a:gd name="connsiteY26" fmla="*/ 288131 h 495300"/>
              <a:gd name="connsiteX27" fmla="*/ 304800 w 2566988"/>
              <a:gd name="connsiteY27" fmla="*/ 290512 h 495300"/>
              <a:gd name="connsiteX28" fmla="*/ 359569 w 2566988"/>
              <a:gd name="connsiteY28" fmla="*/ 288131 h 495300"/>
              <a:gd name="connsiteX29" fmla="*/ 419100 w 2566988"/>
              <a:gd name="connsiteY29" fmla="*/ 280987 h 495300"/>
              <a:gd name="connsiteX30" fmla="*/ 776288 w 2566988"/>
              <a:gd name="connsiteY30" fmla="*/ 223837 h 495300"/>
              <a:gd name="connsiteX31" fmla="*/ 985838 w 2566988"/>
              <a:gd name="connsiteY31" fmla="*/ 180975 h 495300"/>
              <a:gd name="connsiteX32" fmla="*/ 1147763 w 2566988"/>
              <a:gd name="connsiteY32" fmla="*/ 161925 h 495300"/>
              <a:gd name="connsiteX33" fmla="*/ 1283494 w 2566988"/>
              <a:gd name="connsiteY33" fmla="*/ 145256 h 495300"/>
              <a:gd name="connsiteX34" fmla="*/ 1659731 w 2566988"/>
              <a:gd name="connsiteY34" fmla="*/ 111919 h 495300"/>
              <a:gd name="connsiteX35" fmla="*/ 1864519 w 2566988"/>
              <a:gd name="connsiteY35" fmla="*/ 92869 h 495300"/>
              <a:gd name="connsiteX36" fmla="*/ 2107406 w 2566988"/>
              <a:gd name="connsiteY36" fmla="*/ 47625 h 495300"/>
              <a:gd name="connsiteX37" fmla="*/ 2140744 w 2566988"/>
              <a:gd name="connsiteY37" fmla="*/ 33337 h 495300"/>
              <a:gd name="connsiteX38" fmla="*/ 2185988 w 2566988"/>
              <a:gd name="connsiteY38" fmla="*/ 0 h 495300"/>
              <a:gd name="connsiteX39" fmla="*/ 2212181 w 2566988"/>
              <a:gd name="connsiteY39" fmla="*/ 0 h 495300"/>
              <a:gd name="connsiteX40" fmla="*/ 2281238 w 2566988"/>
              <a:gd name="connsiteY40" fmla="*/ 9525 h 495300"/>
              <a:gd name="connsiteX41" fmla="*/ 2338388 w 2566988"/>
              <a:gd name="connsiteY41" fmla="*/ 26194 h 495300"/>
              <a:gd name="connsiteX42" fmla="*/ 2402681 w 2566988"/>
              <a:gd name="connsiteY42" fmla="*/ 47625 h 495300"/>
              <a:gd name="connsiteX43" fmla="*/ 2466975 w 2566988"/>
              <a:gd name="connsiteY43" fmla="*/ 76200 h 495300"/>
              <a:gd name="connsiteX44" fmla="*/ 2516981 w 2566988"/>
              <a:gd name="connsiteY44" fmla="*/ 100012 h 495300"/>
              <a:gd name="connsiteX45" fmla="*/ 2550319 w 2566988"/>
              <a:gd name="connsiteY45" fmla="*/ 121444 h 495300"/>
              <a:gd name="connsiteX46" fmla="*/ 2559844 w 2566988"/>
              <a:gd name="connsiteY46" fmla="*/ 138112 h 495300"/>
              <a:gd name="connsiteX47" fmla="*/ 2566988 w 2566988"/>
              <a:gd name="connsiteY47" fmla="*/ 161925 h 495300"/>
              <a:gd name="connsiteX48" fmla="*/ 2564606 w 2566988"/>
              <a:gd name="connsiteY48" fmla="*/ 188119 h 495300"/>
              <a:gd name="connsiteX49" fmla="*/ 2547938 w 2566988"/>
              <a:gd name="connsiteY49" fmla="*/ 204787 h 495300"/>
              <a:gd name="connsiteX50" fmla="*/ 2519363 w 2566988"/>
              <a:gd name="connsiteY50" fmla="*/ 221456 h 495300"/>
              <a:gd name="connsiteX51" fmla="*/ 2457450 w 2566988"/>
              <a:gd name="connsiteY51" fmla="*/ 245269 h 495300"/>
              <a:gd name="connsiteX52" fmla="*/ 2374106 w 2566988"/>
              <a:gd name="connsiteY52" fmla="*/ 240506 h 495300"/>
              <a:gd name="connsiteX53" fmla="*/ 2185988 w 2566988"/>
              <a:gd name="connsiteY53" fmla="*/ 233362 h 495300"/>
              <a:gd name="connsiteX54" fmla="*/ 1981200 w 2566988"/>
              <a:gd name="connsiteY54" fmla="*/ 238125 h 495300"/>
              <a:gd name="connsiteX55" fmla="*/ 1826419 w 2566988"/>
              <a:gd name="connsiteY55" fmla="*/ 245269 h 495300"/>
              <a:gd name="connsiteX56" fmla="*/ 1628775 w 2566988"/>
              <a:gd name="connsiteY56" fmla="*/ 269081 h 495300"/>
              <a:gd name="connsiteX57" fmla="*/ 1297781 w 2566988"/>
              <a:gd name="connsiteY57" fmla="*/ 300037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566988" h="495300">
                <a:moveTo>
                  <a:pt x="1297781" y="300037"/>
                </a:moveTo>
                <a:lnTo>
                  <a:pt x="1007269" y="338137"/>
                </a:lnTo>
                <a:lnTo>
                  <a:pt x="802481" y="378619"/>
                </a:lnTo>
                <a:lnTo>
                  <a:pt x="602456" y="419100"/>
                </a:lnTo>
                <a:lnTo>
                  <a:pt x="492919" y="447675"/>
                </a:lnTo>
                <a:lnTo>
                  <a:pt x="352425" y="495300"/>
                </a:lnTo>
                <a:lnTo>
                  <a:pt x="338138" y="490537"/>
                </a:lnTo>
                <a:lnTo>
                  <a:pt x="290513" y="469106"/>
                </a:lnTo>
                <a:lnTo>
                  <a:pt x="247650" y="445294"/>
                </a:lnTo>
                <a:lnTo>
                  <a:pt x="190500" y="411956"/>
                </a:lnTo>
                <a:lnTo>
                  <a:pt x="140494" y="376237"/>
                </a:lnTo>
                <a:lnTo>
                  <a:pt x="97631" y="335756"/>
                </a:lnTo>
                <a:lnTo>
                  <a:pt x="64294" y="302419"/>
                </a:lnTo>
                <a:lnTo>
                  <a:pt x="30956" y="261937"/>
                </a:lnTo>
                <a:lnTo>
                  <a:pt x="7144" y="221456"/>
                </a:lnTo>
                <a:lnTo>
                  <a:pt x="0" y="192881"/>
                </a:lnTo>
                <a:lnTo>
                  <a:pt x="0" y="178594"/>
                </a:lnTo>
                <a:lnTo>
                  <a:pt x="2381" y="169069"/>
                </a:lnTo>
                <a:lnTo>
                  <a:pt x="16669" y="164306"/>
                </a:lnTo>
                <a:lnTo>
                  <a:pt x="30956" y="166687"/>
                </a:lnTo>
                <a:lnTo>
                  <a:pt x="54769" y="178594"/>
                </a:lnTo>
                <a:lnTo>
                  <a:pt x="85725" y="204787"/>
                </a:lnTo>
                <a:lnTo>
                  <a:pt x="123825" y="233362"/>
                </a:lnTo>
                <a:lnTo>
                  <a:pt x="152400" y="252412"/>
                </a:lnTo>
                <a:lnTo>
                  <a:pt x="195263" y="273844"/>
                </a:lnTo>
                <a:lnTo>
                  <a:pt x="235744" y="283369"/>
                </a:lnTo>
                <a:lnTo>
                  <a:pt x="266700" y="288131"/>
                </a:lnTo>
                <a:lnTo>
                  <a:pt x="304800" y="290512"/>
                </a:lnTo>
                <a:lnTo>
                  <a:pt x="359569" y="288131"/>
                </a:lnTo>
                <a:lnTo>
                  <a:pt x="419100" y="280987"/>
                </a:lnTo>
                <a:lnTo>
                  <a:pt x="776288" y="223837"/>
                </a:lnTo>
                <a:lnTo>
                  <a:pt x="985838" y="180975"/>
                </a:lnTo>
                <a:lnTo>
                  <a:pt x="1147763" y="161925"/>
                </a:lnTo>
                <a:lnTo>
                  <a:pt x="1283494" y="145256"/>
                </a:lnTo>
                <a:lnTo>
                  <a:pt x="1659731" y="111919"/>
                </a:lnTo>
                <a:lnTo>
                  <a:pt x="1864519" y="92869"/>
                </a:lnTo>
                <a:lnTo>
                  <a:pt x="2107406" y="47625"/>
                </a:lnTo>
                <a:lnTo>
                  <a:pt x="2140744" y="33337"/>
                </a:lnTo>
                <a:lnTo>
                  <a:pt x="2185988" y="0"/>
                </a:lnTo>
                <a:lnTo>
                  <a:pt x="2212181" y="0"/>
                </a:lnTo>
                <a:lnTo>
                  <a:pt x="2281238" y="9525"/>
                </a:lnTo>
                <a:lnTo>
                  <a:pt x="2338388" y="26194"/>
                </a:lnTo>
                <a:lnTo>
                  <a:pt x="2402681" y="47625"/>
                </a:lnTo>
                <a:lnTo>
                  <a:pt x="2466975" y="76200"/>
                </a:lnTo>
                <a:lnTo>
                  <a:pt x="2516981" y="100012"/>
                </a:lnTo>
                <a:lnTo>
                  <a:pt x="2550319" y="121444"/>
                </a:lnTo>
                <a:lnTo>
                  <a:pt x="2559844" y="138112"/>
                </a:lnTo>
                <a:lnTo>
                  <a:pt x="2566988" y="161925"/>
                </a:lnTo>
                <a:lnTo>
                  <a:pt x="2564606" y="188119"/>
                </a:lnTo>
                <a:lnTo>
                  <a:pt x="2547938" y="204787"/>
                </a:lnTo>
                <a:lnTo>
                  <a:pt x="2519363" y="221456"/>
                </a:lnTo>
                <a:lnTo>
                  <a:pt x="2457450" y="245269"/>
                </a:lnTo>
                <a:lnTo>
                  <a:pt x="2374106" y="240506"/>
                </a:lnTo>
                <a:lnTo>
                  <a:pt x="2185988" y="233362"/>
                </a:lnTo>
                <a:lnTo>
                  <a:pt x="1981200" y="238125"/>
                </a:lnTo>
                <a:lnTo>
                  <a:pt x="1826419" y="245269"/>
                </a:lnTo>
                <a:lnTo>
                  <a:pt x="1628775" y="269081"/>
                </a:lnTo>
                <a:lnTo>
                  <a:pt x="1297781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6F3DF13-DE96-4861-A584-F51E645C1C09}"/>
              </a:ext>
            </a:extLst>
          </p:cNvPr>
          <p:cNvSpPr/>
          <p:nvPr/>
        </p:nvSpPr>
        <p:spPr>
          <a:xfrm>
            <a:off x="6148388" y="4443413"/>
            <a:ext cx="1479550" cy="393700"/>
          </a:xfrm>
          <a:custGeom>
            <a:avLst/>
            <a:gdLst>
              <a:gd name="connsiteX0" fmla="*/ 842962 w 1478756"/>
              <a:gd name="connsiteY0" fmla="*/ 238125 h 392906"/>
              <a:gd name="connsiteX1" fmla="*/ 550068 w 1478756"/>
              <a:gd name="connsiteY1" fmla="*/ 319087 h 392906"/>
              <a:gd name="connsiteX2" fmla="*/ 340518 w 1478756"/>
              <a:gd name="connsiteY2" fmla="*/ 376237 h 392906"/>
              <a:gd name="connsiteX3" fmla="*/ 273843 w 1478756"/>
              <a:gd name="connsiteY3" fmla="*/ 390525 h 392906"/>
              <a:gd name="connsiteX4" fmla="*/ 250031 w 1478756"/>
              <a:gd name="connsiteY4" fmla="*/ 392906 h 392906"/>
              <a:gd name="connsiteX5" fmla="*/ 202406 w 1478756"/>
              <a:gd name="connsiteY5" fmla="*/ 392906 h 392906"/>
              <a:gd name="connsiteX6" fmla="*/ 166687 w 1478756"/>
              <a:gd name="connsiteY6" fmla="*/ 385762 h 392906"/>
              <a:gd name="connsiteX7" fmla="*/ 121443 w 1478756"/>
              <a:gd name="connsiteY7" fmla="*/ 371475 h 392906"/>
              <a:gd name="connsiteX8" fmla="*/ 78581 w 1478756"/>
              <a:gd name="connsiteY8" fmla="*/ 347662 h 392906"/>
              <a:gd name="connsiteX9" fmla="*/ 52387 w 1478756"/>
              <a:gd name="connsiteY9" fmla="*/ 328612 h 392906"/>
              <a:gd name="connsiteX10" fmla="*/ 21431 w 1478756"/>
              <a:gd name="connsiteY10" fmla="*/ 300037 h 392906"/>
              <a:gd name="connsiteX11" fmla="*/ 9525 w 1478756"/>
              <a:gd name="connsiteY11" fmla="*/ 285750 h 392906"/>
              <a:gd name="connsiteX12" fmla="*/ 0 w 1478756"/>
              <a:gd name="connsiteY12" fmla="*/ 271462 h 392906"/>
              <a:gd name="connsiteX13" fmla="*/ 0 w 1478756"/>
              <a:gd name="connsiteY13" fmla="*/ 257175 h 392906"/>
              <a:gd name="connsiteX14" fmla="*/ 2381 w 1478756"/>
              <a:gd name="connsiteY14" fmla="*/ 240506 h 392906"/>
              <a:gd name="connsiteX15" fmla="*/ 7143 w 1478756"/>
              <a:gd name="connsiteY15" fmla="*/ 226218 h 392906"/>
              <a:gd name="connsiteX16" fmla="*/ 19050 w 1478756"/>
              <a:gd name="connsiteY16" fmla="*/ 216693 h 392906"/>
              <a:gd name="connsiteX17" fmla="*/ 42862 w 1478756"/>
              <a:gd name="connsiteY17" fmla="*/ 209550 h 392906"/>
              <a:gd name="connsiteX18" fmla="*/ 61912 w 1478756"/>
              <a:gd name="connsiteY18" fmla="*/ 216693 h 392906"/>
              <a:gd name="connsiteX19" fmla="*/ 107156 w 1478756"/>
              <a:gd name="connsiteY19" fmla="*/ 230981 h 392906"/>
              <a:gd name="connsiteX20" fmla="*/ 150018 w 1478756"/>
              <a:gd name="connsiteY20" fmla="*/ 238125 h 392906"/>
              <a:gd name="connsiteX21" fmla="*/ 202406 w 1478756"/>
              <a:gd name="connsiteY21" fmla="*/ 240506 h 392906"/>
              <a:gd name="connsiteX22" fmla="*/ 290512 w 1478756"/>
              <a:gd name="connsiteY22" fmla="*/ 233362 h 392906"/>
              <a:gd name="connsiteX23" fmla="*/ 457200 w 1478756"/>
              <a:gd name="connsiteY23" fmla="*/ 202406 h 392906"/>
              <a:gd name="connsiteX24" fmla="*/ 688181 w 1478756"/>
              <a:gd name="connsiteY24" fmla="*/ 142875 h 392906"/>
              <a:gd name="connsiteX25" fmla="*/ 857250 w 1478756"/>
              <a:gd name="connsiteY25" fmla="*/ 100012 h 392906"/>
              <a:gd name="connsiteX26" fmla="*/ 935831 w 1478756"/>
              <a:gd name="connsiteY26" fmla="*/ 80962 h 392906"/>
              <a:gd name="connsiteX27" fmla="*/ 978693 w 1478756"/>
              <a:gd name="connsiteY27" fmla="*/ 66675 h 392906"/>
              <a:gd name="connsiteX28" fmla="*/ 1031081 w 1478756"/>
              <a:gd name="connsiteY28" fmla="*/ 40481 h 392906"/>
              <a:gd name="connsiteX29" fmla="*/ 1069181 w 1478756"/>
              <a:gd name="connsiteY29" fmla="*/ 16668 h 392906"/>
              <a:gd name="connsiteX30" fmla="*/ 1095375 w 1478756"/>
              <a:gd name="connsiteY30" fmla="*/ 2381 h 392906"/>
              <a:gd name="connsiteX31" fmla="*/ 1119187 w 1478756"/>
              <a:gd name="connsiteY31" fmla="*/ 0 h 392906"/>
              <a:gd name="connsiteX32" fmla="*/ 1164431 w 1478756"/>
              <a:gd name="connsiteY32" fmla="*/ 7143 h 392906"/>
              <a:gd name="connsiteX33" fmla="*/ 1200150 w 1478756"/>
              <a:gd name="connsiteY33" fmla="*/ 16668 h 392906"/>
              <a:gd name="connsiteX34" fmla="*/ 1259681 w 1478756"/>
              <a:gd name="connsiteY34" fmla="*/ 42862 h 392906"/>
              <a:gd name="connsiteX35" fmla="*/ 1340643 w 1478756"/>
              <a:gd name="connsiteY35" fmla="*/ 83343 h 392906"/>
              <a:gd name="connsiteX36" fmla="*/ 1400175 w 1478756"/>
              <a:gd name="connsiteY36" fmla="*/ 114300 h 392906"/>
              <a:gd name="connsiteX37" fmla="*/ 1435893 w 1478756"/>
              <a:gd name="connsiteY37" fmla="*/ 138112 h 392906"/>
              <a:gd name="connsiteX38" fmla="*/ 1459706 w 1478756"/>
              <a:gd name="connsiteY38" fmla="*/ 159543 h 392906"/>
              <a:gd name="connsiteX39" fmla="*/ 1471612 w 1478756"/>
              <a:gd name="connsiteY39" fmla="*/ 173831 h 392906"/>
              <a:gd name="connsiteX40" fmla="*/ 1478756 w 1478756"/>
              <a:gd name="connsiteY40" fmla="*/ 190500 h 392906"/>
              <a:gd name="connsiteX41" fmla="*/ 1476375 w 1478756"/>
              <a:gd name="connsiteY41" fmla="*/ 204787 h 392906"/>
              <a:gd name="connsiteX42" fmla="*/ 1462087 w 1478756"/>
              <a:gd name="connsiteY42" fmla="*/ 216693 h 392906"/>
              <a:gd name="connsiteX43" fmla="*/ 1433512 w 1478756"/>
              <a:gd name="connsiteY43" fmla="*/ 238125 h 392906"/>
              <a:gd name="connsiteX44" fmla="*/ 1400175 w 1478756"/>
              <a:gd name="connsiteY44" fmla="*/ 273843 h 392906"/>
              <a:gd name="connsiteX45" fmla="*/ 1081087 w 1478756"/>
              <a:gd name="connsiteY45" fmla="*/ 202406 h 392906"/>
              <a:gd name="connsiteX46" fmla="*/ 1031081 w 1478756"/>
              <a:gd name="connsiteY46" fmla="*/ 190500 h 392906"/>
              <a:gd name="connsiteX47" fmla="*/ 1004887 w 1478756"/>
              <a:gd name="connsiteY47" fmla="*/ 192881 h 392906"/>
              <a:gd name="connsiteX48" fmla="*/ 842962 w 1478756"/>
              <a:gd name="connsiteY48" fmla="*/ 238125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78756" h="392906">
                <a:moveTo>
                  <a:pt x="842962" y="238125"/>
                </a:moveTo>
                <a:lnTo>
                  <a:pt x="550068" y="319087"/>
                </a:lnTo>
                <a:lnTo>
                  <a:pt x="340518" y="376237"/>
                </a:lnTo>
                <a:lnTo>
                  <a:pt x="273843" y="390525"/>
                </a:lnTo>
                <a:lnTo>
                  <a:pt x="250031" y="392906"/>
                </a:lnTo>
                <a:lnTo>
                  <a:pt x="202406" y="392906"/>
                </a:lnTo>
                <a:lnTo>
                  <a:pt x="166687" y="385762"/>
                </a:lnTo>
                <a:lnTo>
                  <a:pt x="121443" y="371475"/>
                </a:lnTo>
                <a:lnTo>
                  <a:pt x="78581" y="347662"/>
                </a:lnTo>
                <a:lnTo>
                  <a:pt x="52387" y="328612"/>
                </a:lnTo>
                <a:lnTo>
                  <a:pt x="21431" y="300037"/>
                </a:lnTo>
                <a:lnTo>
                  <a:pt x="9525" y="285750"/>
                </a:lnTo>
                <a:lnTo>
                  <a:pt x="0" y="271462"/>
                </a:lnTo>
                <a:lnTo>
                  <a:pt x="0" y="257175"/>
                </a:lnTo>
                <a:lnTo>
                  <a:pt x="2381" y="240506"/>
                </a:lnTo>
                <a:lnTo>
                  <a:pt x="7143" y="226218"/>
                </a:lnTo>
                <a:lnTo>
                  <a:pt x="19050" y="216693"/>
                </a:lnTo>
                <a:lnTo>
                  <a:pt x="42862" y="209550"/>
                </a:lnTo>
                <a:lnTo>
                  <a:pt x="61912" y="216693"/>
                </a:lnTo>
                <a:lnTo>
                  <a:pt x="107156" y="230981"/>
                </a:lnTo>
                <a:lnTo>
                  <a:pt x="150018" y="238125"/>
                </a:lnTo>
                <a:lnTo>
                  <a:pt x="202406" y="240506"/>
                </a:lnTo>
                <a:lnTo>
                  <a:pt x="290512" y="233362"/>
                </a:lnTo>
                <a:lnTo>
                  <a:pt x="457200" y="202406"/>
                </a:lnTo>
                <a:lnTo>
                  <a:pt x="688181" y="142875"/>
                </a:lnTo>
                <a:lnTo>
                  <a:pt x="857250" y="100012"/>
                </a:lnTo>
                <a:lnTo>
                  <a:pt x="935831" y="80962"/>
                </a:lnTo>
                <a:lnTo>
                  <a:pt x="978693" y="66675"/>
                </a:lnTo>
                <a:lnTo>
                  <a:pt x="1031081" y="40481"/>
                </a:lnTo>
                <a:lnTo>
                  <a:pt x="1069181" y="16668"/>
                </a:lnTo>
                <a:lnTo>
                  <a:pt x="1095375" y="2381"/>
                </a:lnTo>
                <a:lnTo>
                  <a:pt x="1119187" y="0"/>
                </a:lnTo>
                <a:lnTo>
                  <a:pt x="1164431" y="7143"/>
                </a:lnTo>
                <a:lnTo>
                  <a:pt x="1200150" y="16668"/>
                </a:lnTo>
                <a:lnTo>
                  <a:pt x="1259681" y="42862"/>
                </a:lnTo>
                <a:lnTo>
                  <a:pt x="1340643" y="83343"/>
                </a:lnTo>
                <a:lnTo>
                  <a:pt x="1400175" y="114300"/>
                </a:lnTo>
                <a:lnTo>
                  <a:pt x="1435893" y="138112"/>
                </a:lnTo>
                <a:lnTo>
                  <a:pt x="1459706" y="159543"/>
                </a:lnTo>
                <a:lnTo>
                  <a:pt x="1471612" y="173831"/>
                </a:lnTo>
                <a:lnTo>
                  <a:pt x="1478756" y="190500"/>
                </a:lnTo>
                <a:lnTo>
                  <a:pt x="1476375" y="204787"/>
                </a:lnTo>
                <a:lnTo>
                  <a:pt x="1462087" y="216693"/>
                </a:lnTo>
                <a:lnTo>
                  <a:pt x="1433512" y="238125"/>
                </a:lnTo>
                <a:lnTo>
                  <a:pt x="1400175" y="273843"/>
                </a:lnTo>
                <a:lnTo>
                  <a:pt x="1081087" y="202406"/>
                </a:lnTo>
                <a:lnTo>
                  <a:pt x="1031081" y="190500"/>
                </a:lnTo>
                <a:lnTo>
                  <a:pt x="1004887" y="192881"/>
                </a:lnTo>
                <a:lnTo>
                  <a:pt x="842962" y="2381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E03A0EE-A016-4847-8915-3B30C67FDB10}"/>
              </a:ext>
            </a:extLst>
          </p:cNvPr>
          <p:cNvSpPr/>
          <p:nvPr/>
        </p:nvSpPr>
        <p:spPr>
          <a:xfrm>
            <a:off x="4125913" y="4541837"/>
            <a:ext cx="1371600" cy="1035050"/>
          </a:xfrm>
          <a:custGeom>
            <a:avLst/>
            <a:gdLst>
              <a:gd name="connsiteX0" fmla="*/ 585787 w 1371600"/>
              <a:gd name="connsiteY0" fmla="*/ 292894 h 1033463"/>
              <a:gd name="connsiteX1" fmla="*/ 95250 w 1371600"/>
              <a:gd name="connsiteY1" fmla="*/ 411957 h 1033463"/>
              <a:gd name="connsiteX2" fmla="*/ 0 w 1371600"/>
              <a:gd name="connsiteY2" fmla="*/ 238125 h 1033463"/>
              <a:gd name="connsiteX3" fmla="*/ 150018 w 1371600"/>
              <a:gd name="connsiteY3" fmla="*/ 238125 h 1033463"/>
              <a:gd name="connsiteX4" fmla="*/ 240506 w 1371600"/>
              <a:gd name="connsiteY4" fmla="*/ 228600 h 1033463"/>
              <a:gd name="connsiteX5" fmla="*/ 350043 w 1371600"/>
              <a:gd name="connsiteY5" fmla="*/ 209550 h 1033463"/>
              <a:gd name="connsiteX6" fmla="*/ 504825 w 1371600"/>
              <a:gd name="connsiteY6" fmla="*/ 173832 h 1033463"/>
              <a:gd name="connsiteX7" fmla="*/ 690562 w 1371600"/>
              <a:gd name="connsiteY7" fmla="*/ 123825 h 1033463"/>
              <a:gd name="connsiteX8" fmla="*/ 857250 w 1371600"/>
              <a:gd name="connsiteY8" fmla="*/ 71438 h 1033463"/>
              <a:gd name="connsiteX9" fmla="*/ 988218 w 1371600"/>
              <a:gd name="connsiteY9" fmla="*/ 28575 h 1033463"/>
              <a:gd name="connsiteX10" fmla="*/ 1014412 w 1371600"/>
              <a:gd name="connsiteY10" fmla="*/ 11907 h 1033463"/>
              <a:gd name="connsiteX11" fmla="*/ 1035843 w 1371600"/>
              <a:gd name="connsiteY11" fmla="*/ 2382 h 1033463"/>
              <a:gd name="connsiteX12" fmla="*/ 1062037 w 1371600"/>
              <a:gd name="connsiteY12" fmla="*/ 0 h 1033463"/>
              <a:gd name="connsiteX13" fmla="*/ 1116806 w 1371600"/>
              <a:gd name="connsiteY13" fmla="*/ 23813 h 1033463"/>
              <a:gd name="connsiteX14" fmla="*/ 1183481 w 1371600"/>
              <a:gd name="connsiteY14" fmla="*/ 66675 h 1033463"/>
              <a:gd name="connsiteX15" fmla="*/ 1281112 w 1371600"/>
              <a:gd name="connsiteY15" fmla="*/ 142875 h 1033463"/>
              <a:gd name="connsiteX16" fmla="*/ 1333500 w 1371600"/>
              <a:gd name="connsiteY16" fmla="*/ 188119 h 1033463"/>
              <a:gd name="connsiteX17" fmla="*/ 1354931 w 1371600"/>
              <a:gd name="connsiteY17" fmla="*/ 216694 h 1033463"/>
              <a:gd name="connsiteX18" fmla="*/ 1364456 w 1371600"/>
              <a:gd name="connsiteY18" fmla="*/ 235744 h 1033463"/>
              <a:gd name="connsiteX19" fmla="*/ 1371600 w 1371600"/>
              <a:gd name="connsiteY19" fmla="*/ 259557 h 1033463"/>
              <a:gd name="connsiteX20" fmla="*/ 1371600 w 1371600"/>
              <a:gd name="connsiteY20" fmla="*/ 278607 h 1033463"/>
              <a:gd name="connsiteX21" fmla="*/ 1359693 w 1371600"/>
              <a:gd name="connsiteY21" fmla="*/ 311944 h 1033463"/>
              <a:gd name="connsiteX22" fmla="*/ 1347787 w 1371600"/>
              <a:gd name="connsiteY22" fmla="*/ 330994 h 1033463"/>
              <a:gd name="connsiteX23" fmla="*/ 1323975 w 1371600"/>
              <a:gd name="connsiteY23" fmla="*/ 342900 h 1033463"/>
              <a:gd name="connsiteX24" fmla="*/ 1302543 w 1371600"/>
              <a:gd name="connsiteY24" fmla="*/ 361950 h 1033463"/>
              <a:gd name="connsiteX25" fmla="*/ 1281112 w 1371600"/>
              <a:gd name="connsiteY25" fmla="*/ 388144 h 1033463"/>
              <a:gd name="connsiteX26" fmla="*/ 1221581 w 1371600"/>
              <a:gd name="connsiteY26" fmla="*/ 600075 h 1033463"/>
              <a:gd name="connsiteX27" fmla="*/ 1162050 w 1371600"/>
              <a:gd name="connsiteY27" fmla="*/ 835819 h 1033463"/>
              <a:gd name="connsiteX28" fmla="*/ 1119187 w 1371600"/>
              <a:gd name="connsiteY28" fmla="*/ 981075 h 1033463"/>
              <a:gd name="connsiteX29" fmla="*/ 1107281 w 1371600"/>
              <a:gd name="connsiteY29" fmla="*/ 1007269 h 1033463"/>
              <a:gd name="connsiteX30" fmla="*/ 1100137 w 1371600"/>
              <a:gd name="connsiteY30" fmla="*/ 1019175 h 1033463"/>
              <a:gd name="connsiteX31" fmla="*/ 1088231 w 1371600"/>
              <a:gd name="connsiteY31" fmla="*/ 1026319 h 1033463"/>
              <a:gd name="connsiteX32" fmla="*/ 1062037 w 1371600"/>
              <a:gd name="connsiteY32" fmla="*/ 1033463 h 1033463"/>
              <a:gd name="connsiteX33" fmla="*/ 1023937 w 1371600"/>
              <a:gd name="connsiteY33" fmla="*/ 1031082 h 1033463"/>
              <a:gd name="connsiteX34" fmla="*/ 973931 w 1371600"/>
              <a:gd name="connsiteY34" fmla="*/ 1026319 h 1033463"/>
              <a:gd name="connsiteX35" fmla="*/ 931068 w 1371600"/>
              <a:gd name="connsiteY35" fmla="*/ 1014413 h 1033463"/>
              <a:gd name="connsiteX36" fmla="*/ 938212 w 1371600"/>
              <a:gd name="connsiteY36" fmla="*/ 866775 h 1033463"/>
              <a:gd name="connsiteX37" fmla="*/ 992981 w 1371600"/>
              <a:gd name="connsiteY37" fmla="*/ 619125 h 1033463"/>
              <a:gd name="connsiteX38" fmla="*/ 1040606 w 1371600"/>
              <a:gd name="connsiteY38" fmla="*/ 392907 h 1033463"/>
              <a:gd name="connsiteX39" fmla="*/ 1057275 w 1371600"/>
              <a:gd name="connsiteY39" fmla="*/ 316707 h 1033463"/>
              <a:gd name="connsiteX40" fmla="*/ 1059656 w 1371600"/>
              <a:gd name="connsiteY40" fmla="*/ 290513 h 1033463"/>
              <a:gd name="connsiteX41" fmla="*/ 1052512 w 1371600"/>
              <a:gd name="connsiteY41" fmla="*/ 252413 h 1033463"/>
              <a:gd name="connsiteX42" fmla="*/ 1035843 w 1371600"/>
              <a:gd name="connsiteY42" fmla="*/ 228600 h 1033463"/>
              <a:gd name="connsiteX43" fmla="*/ 1012031 w 1371600"/>
              <a:gd name="connsiteY43" fmla="*/ 214313 h 1033463"/>
              <a:gd name="connsiteX44" fmla="*/ 962025 w 1371600"/>
              <a:gd name="connsiteY44" fmla="*/ 214313 h 1033463"/>
              <a:gd name="connsiteX45" fmla="*/ 585787 w 1371600"/>
              <a:gd name="connsiteY45" fmla="*/ 292894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71600" h="1033463">
                <a:moveTo>
                  <a:pt x="585787" y="292894"/>
                </a:moveTo>
                <a:lnTo>
                  <a:pt x="95250" y="411957"/>
                </a:lnTo>
                <a:lnTo>
                  <a:pt x="0" y="238125"/>
                </a:lnTo>
                <a:lnTo>
                  <a:pt x="150018" y="238125"/>
                </a:lnTo>
                <a:lnTo>
                  <a:pt x="240506" y="228600"/>
                </a:lnTo>
                <a:lnTo>
                  <a:pt x="350043" y="209550"/>
                </a:lnTo>
                <a:lnTo>
                  <a:pt x="504825" y="173832"/>
                </a:lnTo>
                <a:lnTo>
                  <a:pt x="690562" y="123825"/>
                </a:lnTo>
                <a:lnTo>
                  <a:pt x="857250" y="71438"/>
                </a:lnTo>
                <a:lnTo>
                  <a:pt x="988218" y="28575"/>
                </a:lnTo>
                <a:lnTo>
                  <a:pt x="1014412" y="11907"/>
                </a:lnTo>
                <a:lnTo>
                  <a:pt x="1035843" y="2382"/>
                </a:lnTo>
                <a:lnTo>
                  <a:pt x="1062037" y="0"/>
                </a:lnTo>
                <a:lnTo>
                  <a:pt x="1116806" y="23813"/>
                </a:lnTo>
                <a:lnTo>
                  <a:pt x="1183481" y="66675"/>
                </a:lnTo>
                <a:lnTo>
                  <a:pt x="1281112" y="142875"/>
                </a:lnTo>
                <a:lnTo>
                  <a:pt x="1333500" y="188119"/>
                </a:lnTo>
                <a:lnTo>
                  <a:pt x="1354931" y="216694"/>
                </a:lnTo>
                <a:lnTo>
                  <a:pt x="1364456" y="235744"/>
                </a:lnTo>
                <a:lnTo>
                  <a:pt x="1371600" y="259557"/>
                </a:lnTo>
                <a:lnTo>
                  <a:pt x="1371600" y="278607"/>
                </a:lnTo>
                <a:lnTo>
                  <a:pt x="1359693" y="311944"/>
                </a:lnTo>
                <a:lnTo>
                  <a:pt x="1347787" y="330994"/>
                </a:lnTo>
                <a:lnTo>
                  <a:pt x="1323975" y="342900"/>
                </a:lnTo>
                <a:lnTo>
                  <a:pt x="1302543" y="361950"/>
                </a:lnTo>
                <a:lnTo>
                  <a:pt x="1281112" y="388144"/>
                </a:lnTo>
                <a:lnTo>
                  <a:pt x="1221581" y="600075"/>
                </a:lnTo>
                <a:lnTo>
                  <a:pt x="1162050" y="835819"/>
                </a:lnTo>
                <a:lnTo>
                  <a:pt x="1119187" y="981075"/>
                </a:lnTo>
                <a:lnTo>
                  <a:pt x="1107281" y="1007269"/>
                </a:lnTo>
                <a:lnTo>
                  <a:pt x="1100137" y="1019175"/>
                </a:lnTo>
                <a:lnTo>
                  <a:pt x="1088231" y="1026319"/>
                </a:lnTo>
                <a:lnTo>
                  <a:pt x="1062037" y="1033463"/>
                </a:lnTo>
                <a:lnTo>
                  <a:pt x="1023937" y="1031082"/>
                </a:lnTo>
                <a:lnTo>
                  <a:pt x="973931" y="1026319"/>
                </a:lnTo>
                <a:lnTo>
                  <a:pt x="931068" y="1014413"/>
                </a:lnTo>
                <a:lnTo>
                  <a:pt x="938212" y="866775"/>
                </a:lnTo>
                <a:lnTo>
                  <a:pt x="992981" y="619125"/>
                </a:lnTo>
                <a:lnTo>
                  <a:pt x="1040606" y="392907"/>
                </a:lnTo>
                <a:lnTo>
                  <a:pt x="1057275" y="316707"/>
                </a:lnTo>
                <a:lnTo>
                  <a:pt x="1059656" y="290513"/>
                </a:lnTo>
                <a:lnTo>
                  <a:pt x="1052512" y="252413"/>
                </a:lnTo>
                <a:lnTo>
                  <a:pt x="1035843" y="228600"/>
                </a:lnTo>
                <a:lnTo>
                  <a:pt x="1012031" y="214313"/>
                </a:lnTo>
                <a:lnTo>
                  <a:pt x="962025" y="214313"/>
                </a:lnTo>
                <a:lnTo>
                  <a:pt x="585787" y="2928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CA1FD4A-0EA9-4ECD-919E-8362BD63E794}"/>
              </a:ext>
            </a:extLst>
          </p:cNvPr>
          <p:cNvSpPr/>
          <p:nvPr/>
        </p:nvSpPr>
        <p:spPr>
          <a:xfrm>
            <a:off x="4376739" y="5373687"/>
            <a:ext cx="777875" cy="292100"/>
          </a:xfrm>
          <a:custGeom>
            <a:avLst/>
            <a:gdLst>
              <a:gd name="connsiteX0" fmla="*/ 371475 w 778669"/>
              <a:gd name="connsiteY0" fmla="*/ 219075 h 292893"/>
              <a:gd name="connsiteX1" fmla="*/ 78581 w 778669"/>
              <a:gd name="connsiteY1" fmla="*/ 292893 h 292893"/>
              <a:gd name="connsiteX2" fmla="*/ 0 w 778669"/>
              <a:gd name="connsiteY2" fmla="*/ 133350 h 292893"/>
              <a:gd name="connsiteX3" fmla="*/ 276225 w 778669"/>
              <a:gd name="connsiteY3" fmla="*/ 78581 h 292893"/>
              <a:gd name="connsiteX4" fmla="*/ 566737 w 778669"/>
              <a:gd name="connsiteY4" fmla="*/ 26193 h 292893"/>
              <a:gd name="connsiteX5" fmla="*/ 723900 w 778669"/>
              <a:gd name="connsiteY5" fmla="*/ 0 h 292893"/>
              <a:gd name="connsiteX6" fmla="*/ 778669 w 778669"/>
              <a:gd name="connsiteY6" fmla="*/ 178593 h 292893"/>
              <a:gd name="connsiteX7" fmla="*/ 676275 w 778669"/>
              <a:gd name="connsiteY7" fmla="*/ 183356 h 292893"/>
              <a:gd name="connsiteX8" fmla="*/ 569119 w 778669"/>
              <a:gd name="connsiteY8" fmla="*/ 188118 h 292893"/>
              <a:gd name="connsiteX9" fmla="*/ 371475 w 778669"/>
              <a:gd name="connsiteY9" fmla="*/ 219075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78669" h="292893">
                <a:moveTo>
                  <a:pt x="371475" y="219075"/>
                </a:moveTo>
                <a:lnTo>
                  <a:pt x="78581" y="292893"/>
                </a:lnTo>
                <a:lnTo>
                  <a:pt x="0" y="133350"/>
                </a:lnTo>
                <a:lnTo>
                  <a:pt x="276225" y="78581"/>
                </a:lnTo>
                <a:lnTo>
                  <a:pt x="566737" y="26193"/>
                </a:lnTo>
                <a:lnTo>
                  <a:pt x="723900" y="0"/>
                </a:lnTo>
                <a:lnTo>
                  <a:pt x="778669" y="178593"/>
                </a:lnTo>
                <a:lnTo>
                  <a:pt x="676275" y="183356"/>
                </a:lnTo>
                <a:lnTo>
                  <a:pt x="569119" y="188118"/>
                </a:lnTo>
                <a:lnTo>
                  <a:pt x="371475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2123BED-F943-415C-B872-95AA06A37413}"/>
              </a:ext>
            </a:extLst>
          </p:cNvPr>
          <p:cNvSpPr/>
          <p:nvPr/>
        </p:nvSpPr>
        <p:spPr>
          <a:xfrm>
            <a:off x="6100763" y="1465262"/>
            <a:ext cx="487362" cy="1103312"/>
          </a:xfrm>
          <a:custGeom>
            <a:avLst/>
            <a:gdLst>
              <a:gd name="connsiteX0" fmla="*/ 228600 w 488156"/>
              <a:gd name="connsiteY0" fmla="*/ 557213 h 1102519"/>
              <a:gd name="connsiteX1" fmla="*/ 195262 w 488156"/>
              <a:gd name="connsiteY1" fmla="*/ 264319 h 1102519"/>
              <a:gd name="connsiteX2" fmla="*/ 188119 w 488156"/>
              <a:gd name="connsiteY2" fmla="*/ 245269 h 1102519"/>
              <a:gd name="connsiteX3" fmla="*/ 157162 w 488156"/>
              <a:gd name="connsiteY3" fmla="*/ 209550 h 1102519"/>
              <a:gd name="connsiteX4" fmla="*/ 107156 w 488156"/>
              <a:gd name="connsiteY4" fmla="*/ 159544 h 1102519"/>
              <a:gd name="connsiteX5" fmla="*/ 47625 w 488156"/>
              <a:gd name="connsiteY5" fmla="*/ 107157 h 1102519"/>
              <a:gd name="connsiteX6" fmla="*/ 21431 w 488156"/>
              <a:gd name="connsiteY6" fmla="*/ 80963 h 1102519"/>
              <a:gd name="connsiteX7" fmla="*/ 7144 w 488156"/>
              <a:gd name="connsiteY7" fmla="*/ 61913 h 1102519"/>
              <a:gd name="connsiteX8" fmla="*/ 0 w 488156"/>
              <a:gd name="connsiteY8" fmla="*/ 38100 h 1102519"/>
              <a:gd name="connsiteX9" fmla="*/ 0 w 488156"/>
              <a:gd name="connsiteY9" fmla="*/ 26194 h 1102519"/>
              <a:gd name="connsiteX10" fmla="*/ 7144 w 488156"/>
              <a:gd name="connsiteY10" fmla="*/ 14288 h 1102519"/>
              <a:gd name="connsiteX11" fmla="*/ 19050 w 488156"/>
              <a:gd name="connsiteY11" fmla="*/ 4763 h 1102519"/>
              <a:gd name="connsiteX12" fmla="*/ 45244 w 488156"/>
              <a:gd name="connsiteY12" fmla="*/ 0 h 1102519"/>
              <a:gd name="connsiteX13" fmla="*/ 76200 w 488156"/>
              <a:gd name="connsiteY13" fmla="*/ 0 h 1102519"/>
              <a:gd name="connsiteX14" fmla="*/ 121444 w 488156"/>
              <a:gd name="connsiteY14" fmla="*/ 4763 h 1102519"/>
              <a:gd name="connsiteX15" fmla="*/ 176212 w 488156"/>
              <a:gd name="connsiteY15" fmla="*/ 16669 h 1102519"/>
              <a:gd name="connsiteX16" fmla="*/ 242887 w 488156"/>
              <a:gd name="connsiteY16" fmla="*/ 38100 h 1102519"/>
              <a:gd name="connsiteX17" fmla="*/ 314325 w 488156"/>
              <a:gd name="connsiteY17" fmla="*/ 66675 h 1102519"/>
              <a:gd name="connsiteX18" fmla="*/ 395287 w 488156"/>
              <a:gd name="connsiteY18" fmla="*/ 104775 h 1102519"/>
              <a:gd name="connsiteX19" fmla="*/ 431006 w 488156"/>
              <a:gd name="connsiteY19" fmla="*/ 128588 h 1102519"/>
              <a:gd name="connsiteX20" fmla="*/ 452437 w 488156"/>
              <a:gd name="connsiteY20" fmla="*/ 147638 h 1102519"/>
              <a:gd name="connsiteX21" fmla="*/ 464344 w 488156"/>
              <a:gd name="connsiteY21" fmla="*/ 166688 h 1102519"/>
              <a:gd name="connsiteX22" fmla="*/ 469106 w 488156"/>
              <a:gd name="connsiteY22" fmla="*/ 192882 h 1102519"/>
              <a:gd name="connsiteX23" fmla="*/ 464344 w 488156"/>
              <a:gd name="connsiteY23" fmla="*/ 233363 h 1102519"/>
              <a:gd name="connsiteX24" fmla="*/ 454819 w 488156"/>
              <a:gd name="connsiteY24" fmla="*/ 307182 h 1102519"/>
              <a:gd name="connsiteX25" fmla="*/ 454819 w 488156"/>
              <a:gd name="connsiteY25" fmla="*/ 402432 h 1102519"/>
              <a:gd name="connsiteX26" fmla="*/ 466725 w 488156"/>
              <a:gd name="connsiteY26" fmla="*/ 664369 h 1102519"/>
              <a:gd name="connsiteX27" fmla="*/ 488156 w 488156"/>
              <a:gd name="connsiteY27" fmla="*/ 757238 h 1102519"/>
              <a:gd name="connsiteX28" fmla="*/ 488156 w 488156"/>
              <a:gd name="connsiteY28" fmla="*/ 862013 h 1102519"/>
              <a:gd name="connsiteX29" fmla="*/ 483394 w 488156"/>
              <a:gd name="connsiteY29" fmla="*/ 950119 h 1102519"/>
              <a:gd name="connsiteX30" fmla="*/ 478631 w 488156"/>
              <a:gd name="connsiteY30" fmla="*/ 1023938 h 1102519"/>
              <a:gd name="connsiteX31" fmla="*/ 473869 w 488156"/>
              <a:gd name="connsiteY31" fmla="*/ 1071563 h 1102519"/>
              <a:gd name="connsiteX32" fmla="*/ 464344 w 488156"/>
              <a:gd name="connsiteY32" fmla="*/ 1092994 h 1102519"/>
              <a:gd name="connsiteX33" fmla="*/ 442912 w 488156"/>
              <a:gd name="connsiteY33" fmla="*/ 1102519 h 1102519"/>
              <a:gd name="connsiteX34" fmla="*/ 411956 w 488156"/>
              <a:gd name="connsiteY34" fmla="*/ 1100138 h 1102519"/>
              <a:gd name="connsiteX35" fmla="*/ 366712 w 488156"/>
              <a:gd name="connsiteY35" fmla="*/ 1083469 h 1102519"/>
              <a:gd name="connsiteX36" fmla="*/ 333375 w 488156"/>
              <a:gd name="connsiteY36" fmla="*/ 1064419 h 1102519"/>
              <a:gd name="connsiteX37" fmla="*/ 316706 w 488156"/>
              <a:gd name="connsiteY37" fmla="*/ 1047750 h 1102519"/>
              <a:gd name="connsiteX38" fmla="*/ 302419 w 488156"/>
              <a:gd name="connsiteY38" fmla="*/ 1016794 h 1102519"/>
              <a:gd name="connsiteX39" fmla="*/ 288131 w 488156"/>
              <a:gd name="connsiteY39" fmla="*/ 964407 h 1102519"/>
              <a:gd name="connsiteX40" fmla="*/ 259556 w 488156"/>
              <a:gd name="connsiteY40" fmla="*/ 804863 h 1102519"/>
              <a:gd name="connsiteX41" fmla="*/ 245269 w 488156"/>
              <a:gd name="connsiteY41" fmla="*/ 707232 h 1102519"/>
              <a:gd name="connsiteX42" fmla="*/ 228600 w 488156"/>
              <a:gd name="connsiteY42" fmla="*/ 557213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8156" h="1102519">
                <a:moveTo>
                  <a:pt x="228600" y="557213"/>
                </a:moveTo>
                <a:lnTo>
                  <a:pt x="195262" y="264319"/>
                </a:lnTo>
                <a:lnTo>
                  <a:pt x="188119" y="245269"/>
                </a:lnTo>
                <a:lnTo>
                  <a:pt x="157162" y="209550"/>
                </a:lnTo>
                <a:lnTo>
                  <a:pt x="107156" y="159544"/>
                </a:lnTo>
                <a:lnTo>
                  <a:pt x="47625" y="107157"/>
                </a:lnTo>
                <a:lnTo>
                  <a:pt x="21431" y="80963"/>
                </a:lnTo>
                <a:lnTo>
                  <a:pt x="7144" y="61913"/>
                </a:lnTo>
                <a:lnTo>
                  <a:pt x="0" y="38100"/>
                </a:lnTo>
                <a:lnTo>
                  <a:pt x="0" y="26194"/>
                </a:lnTo>
                <a:lnTo>
                  <a:pt x="7144" y="14288"/>
                </a:lnTo>
                <a:lnTo>
                  <a:pt x="19050" y="4763"/>
                </a:lnTo>
                <a:lnTo>
                  <a:pt x="45244" y="0"/>
                </a:lnTo>
                <a:lnTo>
                  <a:pt x="76200" y="0"/>
                </a:lnTo>
                <a:lnTo>
                  <a:pt x="121444" y="4763"/>
                </a:lnTo>
                <a:lnTo>
                  <a:pt x="176212" y="16669"/>
                </a:lnTo>
                <a:lnTo>
                  <a:pt x="242887" y="38100"/>
                </a:lnTo>
                <a:lnTo>
                  <a:pt x="314325" y="66675"/>
                </a:lnTo>
                <a:lnTo>
                  <a:pt x="395287" y="104775"/>
                </a:lnTo>
                <a:lnTo>
                  <a:pt x="431006" y="128588"/>
                </a:lnTo>
                <a:lnTo>
                  <a:pt x="452437" y="147638"/>
                </a:lnTo>
                <a:lnTo>
                  <a:pt x="464344" y="166688"/>
                </a:lnTo>
                <a:lnTo>
                  <a:pt x="469106" y="192882"/>
                </a:lnTo>
                <a:lnTo>
                  <a:pt x="464344" y="233363"/>
                </a:lnTo>
                <a:lnTo>
                  <a:pt x="454819" y="307182"/>
                </a:lnTo>
                <a:lnTo>
                  <a:pt x="454819" y="402432"/>
                </a:lnTo>
                <a:lnTo>
                  <a:pt x="466725" y="664369"/>
                </a:lnTo>
                <a:lnTo>
                  <a:pt x="488156" y="757238"/>
                </a:lnTo>
                <a:lnTo>
                  <a:pt x="488156" y="862013"/>
                </a:lnTo>
                <a:lnTo>
                  <a:pt x="483394" y="950119"/>
                </a:lnTo>
                <a:lnTo>
                  <a:pt x="478631" y="1023938"/>
                </a:lnTo>
                <a:lnTo>
                  <a:pt x="473869" y="1071563"/>
                </a:lnTo>
                <a:lnTo>
                  <a:pt x="464344" y="1092994"/>
                </a:lnTo>
                <a:lnTo>
                  <a:pt x="442912" y="1102519"/>
                </a:lnTo>
                <a:lnTo>
                  <a:pt x="411956" y="1100138"/>
                </a:lnTo>
                <a:lnTo>
                  <a:pt x="366712" y="1083469"/>
                </a:lnTo>
                <a:lnTo>
                  <a:pt x="333375" y="1064419"/>
                </a:lnTo>
                <a:lnTo>
                  <a:pt x="316706" y="1047750"/>
                </a:lnTo>
                <a:lnTo>
                  <a:pt x="302419" y="1016794"/>
                </a:lnTo>
                <a:lnTo>
                  <a:pt x="288131" y="964407"/>
                </a:lnTo>
                <a:lnTo>
                  <a:pt x="259556" y="804863"/>
                </a:lnTo>
                <a:lnTo>
                  <a:pt x="245269" y="707232"/>
                </a:lnTo>
                <a:lnTo>
                  <a:pt x="228600" y="557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A655ABB-9EB4-4844-A29C-135CD850030F}"/>
              </a:ext>
            </a:extLst>
          </p:cNvPr>
          <p:cNvSpPr/>
          <p:nvPr/>
        </p:nvSpPr>
        <p:spPr>
          <a:xfrm>
            <a:off x="7138989" y="1436687"/>
            <a:ext cx="441325" cy="1098550"/>
          </a:xfrm>
          <a:custGeom>
            <a:avLst/>
            <a:gdLst>
              <a:gd name="connsiteX0" fmla="*/ 95250 w 442912"/>
              <a:gd name="connsiteY0" fmla="*/ 514350 h 1097757"/>
              <a:gd name="connsiteX1" fmla="*/ 140494 w 442912"/>
              <a:gd name="connsiteY1" fmla="*/ 309563 h 1097757"/>
              <a:gd name="connsiteX2" fmla="*/ 142875 w 442912"/>
              <a:gd name="connsiteY2" fmla="*/ 290513 h 1097757"/>
              <a:gd name="connsiteX3" fmla="*/ 135731 w 442912"/>
              <a:gd name="connsiteY3" fmla="*/ 252413 h 1097757"/>
              <a:gd name="connsiteX4" fmla="*/ 107156 w 442912"/>
              <a:gd name="connsiteY4" fmla="*/ 183357 h 1097757"/>
              <a:gd name="connsiteX5" fmla="*/ 73819 w 442912"/>
              <a:gd name="connsiteY5" fmla="*/ 126207 h 1097757"/>
              <a:gd name="connsiteX6" fmla="*/ 42862 w 442912"/>
              <a:gd name="connsiteY6" fmla="*/ 85725 h 1097757"/>
              <a:gd name="connsiteX7" fmla="*/ 28575 w 442912"/>
              <a:gd name="connsiteY7" fmla="*/ 57150 h 1097757"/>
              <a:gd name="connsiteX8" fmla="*/ 16669 w 442912"/>
              <a:gd name="connsiteY8" fmla="*/ 30957 h 1097757"/>
              <a:gd name="connsiteX9" fmla="*/ 16669 w 442912"/>
              <a:gd name="connsiteY9" fmla="*/ 14288 h 1097757"/>
              <a:gd name="connsiteX10" fmla="*/ 23812 w 442912"/>
              <a:gd name="connsiteY10" fmla="*/ 0 h 1097757"/>
              <a:gd name="connsiteX11" fmla="*/ 50006 w 442912"/>
              <a:gd name="connsiteY11" fmla="*/ 0 h 1097757"/>
              <a:gd name="connsiteX12" fmla="*/ 78581 w 442912"/>
              <a:gd name="connsiteY12" fmla="*/ 9525 h 1097757"/>
              <a:gd name="connsiteX13" fmla="*/ 109537 w 442912"/>
              <a:gd name="connsiteY13" fmla="*/ 21432 h 1097757"/>
              <a:gd name="connsiteX14" fmla="*/ 166687 w 442912"/>
              <a:gd name="connsiteY14" fmla="*/ 40482 h 1097757"/>
              <a:gd name="connsiteX15" fmla="*/ 226219 w 442912"/>
              <a:gd name="connsiteY15" fmla="*/ 59532 h 1097757"/>
              <a:gd name="connsiteX16" fmla="*/ 278606 w 442912"/>
              <a:gd name="connsiteY16" fmla="*/ 83344 h 1097757"/>
              <a:gd name="connsiteX17" fmla="*/ 321469 w 442912"/>
              <a:gd name="connsiteY17" fmla="*/ 102394 h 1097757"/>
              <a:gd name="connsiteX18" fmla="*/ 369094 w 442912"/>
              <a:gd name="connsiteY18" fmla="*/ 133350 h 1097757"/>
              <a:gd name="connsiteX19" fmla="*/ 395287 w 442912"/>
              <a:gd name="connsiteY19" fmla="*/ 154782 h 1097757"/>
              <a:gd name="connsiteX20" fmla="*/ 411956 w 442912"/>
              <a:gd name="connsiteY20" fmla="*/ 173832 h 1097757"/>
              <a:gd name="connsiteX21" fmla="*/ 428625 w 442912"/>
              <a:gd name="connsiteY21" fmla="*/ 195263 h 1097757"/>
              <a:gd name="connsiteX22" fmla="*/ 438150 w 442912"/>
              <a:gd name="connsiteY22" fmla="*/ 223838 h 1097757"/>
              <a:gd name="connsiteX23" fmla="*/ 442912 w 442912"/>
              <a:gd name="connsiteY23" fmla="*/ 254794 h 1097757"/>
              <a:gd name="connsiteX24" fmla="*/ 440531 w 442912"/>
              <a:gd name="connsiteY24" fmla="*/ 276225 h 1097757"/>
              <a:gd name="connsiteX25" fmla="*/ 426244 w 442912"/>
              <a:gd name="connsiteY25" fmla="*/ 311944 h 1097757"/>
              <a:gd name="connsiteX26" fmla="*/ 309562 w 442912"/>
              <a:gd name="connsiteY26" fmla="*/ 600075 h 1097757"/>
              <a:gd name="connsiteX27" fmla="*/ 278606 w 442912"/>
              <a:gd name="connsiteY27" fmla="*/ 709613 h 1097757"/>
              <a:gd name="connsiteX28" fmla="*/ 223837 w 442912"/>
              <a:gd name="connsiteY28" fmla="*/ 840582 h 1097757"/>
              <a:gd name="connsiteX29" fmla="*/ 152400 w 442912"/>
              <a:gd name="connsiteY29" fmla="*/ 1002507 h 1097757"/>
              <a:gd name="connsiteX30" fmla="*/ 133350 w 442912"/>
              <a:gd name="connsiteY30" fmla="*/ 1035844 h 1097757"/>
              <a:gd name="connsiteX31" fmla="*/ 114300 w 442912"/>
              <a:gd name="connsiteY31" fmla="*/ 1062038 h 1097757"/>
              <a:gd name="connsiteX32" fmla="*/ 97631 w 442912"/>
              <a:gd name="connsiteY32" fmla="*/ 1081088 h 1097757"/>
              <a:gd name="connsiteX33" fmla="*/ 73819 w 442912"/>
              <a:gd name="connsiteY33" fmla="*/ 1097757 h 1097757"/>
              <a:gd name="connsiteX34" fmla="*/ 52387 w 442912"/>
              <a:gd name="connsiteY34" fmla="*/ 1097757 h 1097757"/>
              <a:gd name="connsiteX35" fmla="*/ 21431 w 442912"/>
              <a:gd name="connsiteY35" fmla="*/ 1078707 h 1097757"/>
              <a:gd name="connsiteX36" fmla="*/ 4762 w 442912"/>
              <a:gd name="connsiteY36" fmla="*/ 1057275 h 1097757"/>
              <a:gd name="connsiteX37" fmla="*/ 0 w 442912"/>
              <a:gd name="connsiteY37" fmla="*/ 1023938 h 1097757"/>
              <a:gd name="connsiteX38" fmla="*/ 4762 w 442912"/>
              <a:gd name="connsiteY38" fmla="*/ 973932 h 1097757"/>
              <a:gd name="connsiteX39" fmla="*/ 26194 w 442912"/>
              <a:gd name="connsiteY39" fmla="*/ 869157 h 1097757"/>
              <a:gd name="connsiteX40" fmla="*/ 57150 w 442912"/>
              <a:gd name="connsiteY40" fmla="*/ 723900 h 1097757"/>
              <a:gd name="connsiteX41" fmla="*/ 71437 w 442912"/>
              <a:gd name="connsiteY41" fmla="*/ 631032 h 1097757"/>
              <a:gd name="connsiteX42" fmla="*/ 95250 w 442912"/>
              <a:gd name="connsiteY42" fmla="*/ 514350 h 1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2912" h="1097757">
                <a:moveTo>
                  <a:pt x="95250" y="514350"/>
                </a:moveTo>
                <a:lnTo>
                  <a:pt x="140494" y="309563"/>
                </a:lnTo>
                <a:lnTo>
                  <a:pt x="142875" y="290513"/>
                </a:lnTo>
                <a:lnTo>
                  <a:pt x="135731" y="252413"/>
                </a:lnTo>
                <a:lnTo>
                  <a:pt x="107156" y="183357"/>
                </a:lnTo>
                <a:lnTo>
                  <a:pt x="73819" y="126207"/>
                </a:lnTo>
                <a:lnTo>
                  <a:pt x="42862" y="85725"/>
                </a:lnTo>
                <a:lnTo>
                  <a:pt x="28575" y="57150"/>
                </a:lnTo>
                <a:lnTo>
                  <a:pt x="16669" y="30957"/>
                </a:lnTo>
                <a:lnTo>
                  <a:pt x="16669" y="14288"/>
                </a:lnTo>
                <a:lnTo>
                  <a:pt x="23812" y="0"/>
                </a:lnTo>
                <a:lnTo>
                  <a:pt x="50006" y="0"/>
                </a:lnTo>
                <a:lnTo>
                  <a:pt x="78581" y="9525"/>
                </a:lnTo>
                <a:lnTo>
                  <a:pt x="109537" y="21432"/>
                </a:lnTo>
                <a:lnTo>
                  <a:pt x="166687" y="40482"/>
                </a:lnTo>
                <a:lnTo>
                  <a:pt x="226219" y="59532"/>
                </a:lnTo>
                <a:lnTo>
                  <a:pt x="278606" y="83344"/>
                </a:lnTo>
                <a:lnTo>
                  <a:pt x="321469" y="102394"/>
                </a:lnTo>
                <a:lnTo>
                  <a:pt x="369094" y="133350"/>
                </a:lnTo>
                <a:lnTo>
                  <a:pt x="395287" y="154782"/>
                </a:lnTo>
                <a:lnTo>
                  <a:pt x="411956" y="173832"/>
                </a:lnTo>
                <a:lnTo>
                  <a:pt x="428625" y="195263"/>
                </a:lnTo>
                <a:lnTo>
                  <a:pt x="438150" y="223838"/>
                </a:lnTo>
                <a:lnTo>
                  <a:pt x="442912" y="254794"/>
                </a:lnTo>
                <a:lnTo>
                  <a:pt x="440531" y="276225"/>
                </a:lnTo>
                <a:lnTo>
                  <a:pt x="426244" y="311944"/>
                </a:lnTo>
                <a:lnTo>
                  <a:pt x="309562" y="600075"/>
                </a:lnTo>
                <a:lnTo>
                  <a:pt x="278606" y="709613"/>
                </a:lnTo>
                <a:lnTo>
                  <a:pt x="223837" y="840582"/>
                </a:lnTo>
                <a:lnTo>
                  <a:pt x="152400" y="1002507"/>
                </a:lnTo>
                <a:lnTo>
                  <a:pt x="133350" y="1035844"/>
                </a:lnTo>
                <a:lnTo>
                  <a:pt x="114300" y="1062038"/>
                </a:lnTo>
                <a:lnTo>
                  <a:pt x="97631" y="1081088"/>
                </a:lnTo>
                <a:lnTo>
                  <a:pt x="73819" y="1097757"/>
                </a:lnTo>
                <a:lnTo>
                  <a:pt x="52387" y="1097757"/>
                </a:lnTo>
                <a:lnTo>
                  <a:pt x="21431" y="1078707"/>
                </a:lnTo>
                <a:lnTo>
                  <a:pt x="4762" y="1057275"/>
                </a:lnTo>
                <a:lnTo>
                  <a:pt x="0" y="1023938"/>
                </a:lnTo>
                <a:lnTo>
                  <a:pt x="4762" y="973932"/>
                </a:lnTo>
                <a:lnTo>
                  <a:pt x="26194" y="869157"/>
                </a:lnTo>
                <a:lnTo>
                  <a:pt x="57150" y="723900"/>
                </a:lnTo>
                <a:lnTo>
                  <a:pt x="71437" y="631032"/>
                </a:lnTo>
                <a:lnTo>
                  <a:pt x="95250" y="514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DA57957-7610-48B5-859B-2CCCA90EA6D5}"/>
              </a:ext>
            </a:extLst>
          </p:cNvPr>
          <p:cNvSpPr/>
          <p:nvPr/>
        </p:nvSpPr>
        <p:spPr>
          <a:xfrm>
            <a:off x="5502275" y="2513012"/>
            <a:ext cx="933450" cy="1255712"/>
          </a:xfrm>
          <a:custGeom>
            <a:avLst/>
            <a:gdLst>
              <a:gd name="connsiteX0" fmla="*/ 381000 w 933450"/>
              <a:gd name="connsiteY0" fmla="*/ 914400 h 1254919"/>
              <a:gd name="connsiteX1" fmla="*/ 154781 w 933450"/>
              <a:gd name="connsiteY1" fmla="*/ 1145382 h 1254919"/>
              <a:gd name="connsiteX2" fmla="*/ 66675 w 933450"/>
              <a:gd name="connsiteY2" fmla="*/ 1233488 h 1254919"/>
              <a:gd name="connsiteX3" fmla="*/ 45244 w 933450"/>
              <a:gd name="connsiteY3" fmla="*/ 1247775 h 1254919"/>
              <a:gd name="connsiteX4" fmla="*/ 26194 w 933450"/>
              <a:gd name="connsiteY4" fmla="*/ 1254919 h 1254919"/>
              <a:gd name="connsiteX5" fmla="*/ 7144 w 933450"/>
              <a:gd name="connsiteY5" fmla="*/ 1252538 h 1254919"/>
              <a:gd name="connsiteX6" fmla="*/ 0 w 933450"/>
              <a:gd name="connsiteY6" fmla="*/ 1243013 h 1254919"/>
              <a:gd name="connsiteX7" fmla="*/ 0 w 933450"/>
              <a:gd name="connsiteY7" fmla="*/ 1216819 h 1254919"/>
              <a:gd name="connsiteX8" fmla="*/ 21431 w 933450"/>
              <a:gd name="connsiteY8" fmla="*/ 1178719 h 1254919"/>
              <a:gd name="connsiteX9" fmla="*/ 114300 w 933450"/>
              <a:gd name="connsiteY9" fmla="*/ 1069182 h 1254919"/>
              <a:gd name="connsiteX10" fmla="*/ 245269 w 933450"/>
              <a:gd name="connsiteY10" fmla="*/ 895350 h 1254919"/>
              <a:gd name="connsiteX11" fmla="*/ 414338 w 933450"/>
              <a:gd name="connsiteY11" fmla="*/ 659607 h 1254919"/>
              <a:gd name="connsiteX12" fmla="*/ 528638 w 933450"/>
              <a:gd name="connsiteY12" fmla="*/ 476250 h 1254919"/>
              <a:gd name="connsiteX13" fmla="*/ 611981 w 933450"/>
              <a:gd name="connsiteY13" fmla="*/ 328613 h 1254919"/>
              <a:gd name="connsiteX14" fmla="*/ 659606 w 933450"/>
              <a:gd name="connsiteY14" fmla="*/ 233363 h 1254919"/>
              <a:gd name="connsiteX15" fmla="*/ 661988 w 933450"/>
              <a:gd name="connsiteY15" fmla="*/ 207169 h 1254919"/>
              <a:gd name="connsiteX16" fmla="*/ 645319 w 933450"/>
              <a:gd name="connsiteY16" fmla="*/ 142875 h 1254919"/>
              <a:gd name="connsiteX17" fmla="*/ 626269 w 933450"/>
              <a:gd name="connsiteY17" fmla="*/ 73819 h 1254919"/>
              <a:gd name="connsiteX18" fmla="*/ 611981 w 933450"/>
              <a:gd name="connsiteY18" fmla="*/ 45244 h 1254919"/>
              <a:gd name="connsiteX19" fmla="*/ 604838 w 933450"/>
              <a:gd name="connsiteY19" fmla="*/ 28575 h 1254919"/>
              <a:gd name="connsiteX20" fmla="*/ 604838 w 933450"/>
              <a:gd name="connsiteY20" fmla="*/ 14288 h 1254919"/>
              <a:gd name="connsiteX21" fmla="*/ 611981 w 933450"/>
              <a:gd name="connsiteY21" fmla="*/ 4763 h 1254919"/>
              <a:gd name="connsiteX22" fmla="*/ 626269 w 933450"/>
              <a:gd name="connsiteY22" fmla="*/ 0 h 1254919"/>
              <a:gd name="connsiteX23" fmla="*/ 659606 w 933450"/>
              <a:gd name="connsiteY23" fmla="*/ 2382 h 1254919"/>
              <a:gd name="connsiteX24" fmla="*/ 702469 w 933450"/>
              <a:gd name="connsiteY24" fmla="*/ 21432 h 1254919"/>
              <a:gd name="connsiteX25" fmla="*/ 750094 w 933450"/>
              <a:gd name="connsiteY25" fmla="*/ 42863 h 1254919"/>
              <a:gd name="connsiteX26" fmla="*/ 785813 w 933450"/>
              <a:gd name="connsiteY26" fmla="*/ 64294 h 1254919"/>
              <a:gd name="connsiteX27" fmla="*/ 828675 w 933450"/>
              <a:gd name="connsiteY27" fmla="*/ 97632 h 1254919"/>
              <a:gd name="connsiteX28" fmla="*/ 878681 w 933450"/>
              <a:gd name="connsiteY28" fmla="*/ 145257 h 1254919"/>
              <a:gd name="connsiteX29" fmla="*/ 914400 w 933450"/>
              <a:gd name="connsiteY29" fmla="*/ 185738 h 1254919"/>
              <a:gd name="connsiteX30" fmla="*/ 931069 w 933450"/>
              <a:gd name="connsiteY30" fmla="*/ 211932 h 1254919"/>
              <a:gd name="connsiteX31" fmla="*/ 933450 w 933450"/>
              <a:gd name="connsiteY31" fmla="*/ 230982 h 1254919"/>
              <a:gd name="connsiteX32" fmla="*/ 931069 w 933450"/>
              <a:gd name="connsiteY32" fmla="*/ 261938 h 1254919"/>
              <a:gd name="connsiteX33" fmla="*/ 921544 w 933450"/>
              <a:gd name="connsiteY33" fmla="*/ 292894 h 1254919"/>
              <a:gd name="connsiteX34" fmla="*/ 897731 w 933450"/>
              <a:gd name="connsiteY34" fmla="*/ 333375 h 1254919"/>
              <a:gd name="connsiteX35" fmla="*/ 814388 w 933450"/>
              <a:gd name="connsiteY35" fmla="*/ 407194 h 1254919"/>
              <a:gd name="connsiteX36" fmla="*/ 592931 w 933450"/>
              <a:gd name="connsiteY36" fmla="*/ 700088 h 1254919"/>
              <a:gd name="connsiteX37" fmla="*/ 381000 w 933450"/>
              <a:gd name="connsiteY37" fmla="*/ 914400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3450" h="1254919">
                <a:moveTo>
                  <a:pt x="381000" y="914400"/>
                </a:moveTo>
                <a:lnTo>
                  <a:pt x="154781" y="1145382"/>
                </a:lnTo>
                <a:lnTo>
                  <a:pt x="66675" y="1233488"/>
                </a:lnTo>
                <a:lnTo>
                  <a:pt x="45244" y="1247775"/>
                </a:lnTo>
                <a:lnTo>
                  <a:pt x="26194" y="1254919"/>
                </a:lnTo>
                <a:lnTo>
                  <a:pt x="7144" y="1252538"/>
                </a:lnTo>
                <a:lnTo>
                  <a:pt x="0" y="1243013"/>
                </a:lnTo>
                <a:lnTo>
                  <a:pt x="0" y="1216819"/>
                </a:lnTo>
                <a:lnTo>
                  <a:pt x="21431" y="1178719"/>
                </a:lnTo>
                <a:lnTo>
                  <a:pt x="114300" y="1069182"/>
                </a:lnTo>
                <a:lnTo>
                  <a:pt x="245269" y="895350"/>
                </a:lnTo>
                <a:lnTo>
                  <a:pt x="414338" y="659607"/>
                </a:lnTo>
                <a:lnTo>
                  <a:pt x="528638" y="476250"/>
                </a:lnTo>
                <a:lnTo>
                  <a:pt x="611981" y="328613"/>
                </a:lnTo>
                <a:lnTo>
                  <a:pt x="659606" y="233363"/>
                </a:lnTo>
                <a:lnTo>
                  <a:pt x="661988" y="207169"/>
                </a:lnTo>
                <a:lnTo>
                  <a:pt x="645319" y="142875"/>
                </a:lnTo>
                <a:lnTo>
                  <a:pt x="626269" y="73819"/>
                </a:lnTo>
                <a:lnTo>
                  <a:pt x="611981" y="45244"/>
                </a:lnTo>
                <a:lnTo>
                  <a:pt x="604838" y="28575"/>
                </a:lnTo>
                <a:lnTo>
                  <a:pt x="604838" y="14288"/>
                </a:lnTo>
                <a:lnTo>
                  <a:pt x="611981" y="4763"/>
                </a:lnTo>
                <a:lnTo>
                  <a:pt x="626269" y="0"/>
                </a:lnTo>
                <a:lnTo>
                  <a:pt x="659606" y="2382"/>
                </a:lnTo>
                <a:lnTo>
                  <a:pt x="702469" y="21432"/>
                </a:lnTo>
                <a:lnTo>
                  <a:pt x="750094" y="42863"/>
                </a:lnTo>
                <a:lnTo>
                  <a:pt x="785813" y="64294"/>
                </a:lnTo>
                <a:lnTo>
                  <a:pt x="828675" y="97632"/>
                </a:lnTo>
                <a:lnTo>
                  <a:pt x="878681" y="145257"/>
                </a:lnTo>
                <a:lnTo>
                  <a:pt x="914400" y="185738"/>
                </a:lnTo>
                <a:lnTo>
                  <a:pt x="931069" y="211932"/>
                </a:lnTo>
                <a:lnTo>
                  <a:pt x="933450" y="230982"/>
                </a:lnTo>
                <a:lnTo>
                  <a:pt x="931069" y="261938"/>
                </a:lnTo>
                <a:lnTo>
                  <a:pt x="921544" y="292894"/>
                </a:lnTo>
                <a:lnTo>
                  <a:pt x="897731" y="333375"/>
                </a:lnTo>
                <a:lnTo>
                  <a:pt x="814388" y="407194"/>
                </a:lnTo>
                <a:lnTo>
                  <a:pt x="592931" y="700088"/>
                </a:lnTo>
                <a:lnTo>
                  <a:pt x="381000" y="914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A9DF2B4-85FC-4F21-ACA5-02D82456E184}"/>
              </a:ext>
            </a:extLst>
          </p:cNvPr>
          <p:cNvSpPr/>
          <p:nvPr/>
        </p:nvSpPr>
        <p:spPr>
          <a:xfrm>
            <a:off x="5999164" y="2808288"/>
            <a:ext cx="255587" cy="1635125"/>
          </a:xfrm>
          <a:custGeom>
            <a:avLst/>
            <a:gdLst>
              <a:gd name="connsiteX0" fmla="*/ 76200 w 254794"/>
              <a:gd name="connsiteY0" fmla="*/ 857250 h 1633538"/>
              <a:gd name="connsiteX1" fmla="*/ 78582 w 254794"/>
              <a:gd name="connsiteY1" fmla="*/ 476250 h 1633538"/>
              <a:gd name="connsiteX2" fmla="*/ 73819 w 254794"/>
              <a:gd name="connsiteY2" fmla="*/ 438150 h 1633538"/>
              <a:gd name="connsiteX3" fmla="*/ 0 w 254794"/>
              <a:gd name="connsiteY3" fmla="*/ 338138 h 1633538"/>
              <a:gd name="connsiteX4" fmla="*/ 216694 w 254794"/>
              <a:gd name="connsiteY4" fmla="*/ 0 h 1633538"/>
              <a:gd name="connsiteX5" fmla="*/ 226219 w 254794"/>
              <a:gd name="connsiteY5" fmla="*/ 245269 h 1633538"/>
              <a:gd name="connsiteX6" fmla="*/ 238125 w 254794"/>
              <a:gd name="connsiteY6" fmla="*/ 288132 h 1633538"/>
              <a:gd name="connsiteX7" fmla="*/ 247650 w 254794"/>
              <a:gd name="connsiteY7" fmla="*/ 323850 h 1633538"/>
              <a:gd name="connsiteX8" fmla="*/ 252413 w 254794"/>
              <a:gd name="connsiteY8" fmla="*/ 373857 h 1633538"/>
              <a:gd name="connsiteX9" fmla="*/ 252413 w 254794"/>
              <a:gd name="connsiteY9" fmla="*/ 540544 h 1633538"/>
              <a:gd name="connsiteX10" fmla="*/ 252413 w 254794"/>
              <a:gd name="connsiteY10" fmla="*/ 616744 h 1633538"/>
              <a:gd name="connsiteX11" fmla="*/ 254794 w 254794"/>
              <a:gd name="connsiteY11" fmla="*/ 942975 h 1633538"/>
              <a:gd name="connsiteX12" fmla="*/ 252413 w 254794"/>
              <a:gd name="connsiteY12" fmla="*/ 1026319 h 1633538"/>
              <a:gd name="connsiteX13" fmla="*/ 250032 w 254794"/>
              <a:gd name="connsiteY13" fmla="*/ 1104900 h 1633538"/>
              <a:gd name="connsiteX14" fmla="*/ 228600 w 254794"/>
              <a:gd name="connsiteY14" fmla="*/ 1397794 h 1633538"/>
              <a:gd name="connsiteX15" fmla="*/ 235744 w 254794"/>
              <a:gd name="connsiteY15" fmla="*/ 1471613 h 1633538"/>
              <a:gd name="connsiteX16" fmla="*/ 226219 w 254794"/>
              <a:gd name="connsiteY16" fmla="*/ 1507332 h 1633538"/>
              <a:gd name="connsiteX17" fmla="*/ 209550 w 254794"/>
              <a:gd name="connsiteY17" fmla="*/ 1552575 h 1633538"/>
              <a:gd name="connsiteX18" fmla="*/ 188119 w 254794"/>
              <a:gd name="connsiteY18" fmla="*/ 1588294 h 1633538"/>
              <a:gd name="connsiteX19" fmla="*/ 173832 w 254794"/>
              <a:gd name="connsiteY19" fmla="*/ 1609725 h 1633538"/>
              <a:gd name="connsiteX20" fmla="*/ 150019 w 254794"/>
              <a:gd name="connsiteY20" fmla="*/ 1626394 h 1633538"/>
              <a:gd name="connsiteX21" fmla="*/ 133350 w 254794"/>
              <a:gd name="connsiteY21" fmla="*/ 1631157 h 1633538"/>
              <a:gd name="connsiteX22" fmla="*/ 114300 w 254794"/>
              <a:gd name="connsiteY22" fmla="*/ 1633538 h 1633538"/>
              <a:gd name="connsiteX23" fmla="*/ 97632 w 254794"/>
              <a:gd name="connsiteY23" fmla="*/ 1628775 h 1633538"/>
              <a:gd name="connsiteX24" fmla="*/ 73819 w 254794"/>
              <a:gd name="connsiteY24" fmla="*/ 1604963 h 1633538"/>
              <a:gd name="connsiteX25" fmla="*/ 52388 w 254794"/>
              <a:gd name="connsiteY25" fmla="*/ 1576388 h 1633538"/>
              <a:gd name="connsiteX26" fmla="*/ 30957 w 254794"/>
              <a:gd name="connsiteY26" fmla="*/ 1526382 h 1633538"/>
              <a:gd name="connsiteX27" fmla="*/ 16669 w 254794"/>
              <a:gd name="connsiteY27" fmla="*/ 1464469 h 1633538"/>
              <a:gd name="connsiteX28" fmla="*/ 9525 w 254794"/>
              <a:gd name="connsiteY28" fmla="*/ 1376363 h 1633538"/>
              <a:gd name="connsiteX29" fmla="*/ 19050 w 254794"/>
              <a:gd name="connsiteY29" fmla="*/ 1335882 h 1633538"/>
              <a:gd name="connsiteX30" fmla="*/ 38100 w 254794"/>
              <a:gd name="connsiteY30" fmla="*/ 1269207 h 1633538"/>
              <a:gd name="connsiteX31" fmla="*/ 52388 w 254794"/>
              <a:gd name="connsiteY31" fmla="*/ 1207294 h 1633538"/>
              <a:gd name="connsiteX32" fmla="*/ 64294 w 254794"/>
              <a:gd name="connsiteY32" fmla="*/ 1116807 h 1633538"/>
              <a:gd name="connsiteX33" fmla="*/ 76200 w 254794"/>
              <a:gd name="connsiteY33" fmla="*/ 857250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4794" h="1633538">
                <a:moveTo>
                  <a:pt x="76200" y="857250"/>
                </a:moveTo>
                <a:lnTo>
                  <a:pt x="78582" y="476250"/>
                </a:lnTo>
                <a:lnTo>
                  <a:pt x="73819" y="438150"/>
                </a:lnTo>
                <a:lnTo>
                  <a:pt x="0" y="338138"/>
                </a:lnTo>
                <a:lnTo>
                  <a:pt x="216694" y="0"/>
                </a:lnTo>
                <a:lnTo>
                  <a:pt x="226219" y="245269"/>
                </a:lnTo>
                <a:lnTo>
                  <a:pt x="238125" y="288132"/>
                </a:lnTo>
                <a:lnTo>
                  <a:pt x="247650" y="323850"/>
                </a:lnTo>
                <a:lnTo>
                  <a:pt x="252413" y="373857"/>
                </a:lnTo>
                <a:lnTo>
                  <a:pt x="252413" y="540544"/>
                </a:lnTo>
                <a:lnTo>
                  <a:pt x="252413" y="616744"/>
                </a:lnTo>
                <a:cubicBezTo>
                  <a:pt x="253207" y="725488"/>
                  <a:pt x="254000" y="834231"/>
                  <a:pt x="254794" y="942975"/>
                </a:cubicBezTo>
                <a:cubicBezTo>
                  <a:pt x="254000" y="970756"/>
                  <a:pt x="253207" y="998538"/>
                  <a:pt x="252413" y="1026319"/>
                </a:cubicBezTo>
                <a:cubicBezTo>
                  <a:pt x="251619" y="1052513"/>
                  <a:pt x="250826" y="1078706"/>
                  <a:pt x="250032" y="1104900"/>
                </a:cubicBezTo>
                <a:lnTo>
                  <a:pt x="228600" y="1397794"/>
                </a:lnTo>
                <a:lnTo>
                  <a:pt x="235744" y="1471613"/>
                </a:lnTo>
                <a:lnTo>
                  <a:pt x="226219" y="1507332"/>
                </a:lnTo>
                <a:lnTo>
                  <a:pt x="209550" y="1552575"/>
                </a:lnTo>
                <a:lnTo>
                  <a:pt x="188119" y="1588294"/>
                </a:lnTo>
                <a:lnTo>
                  <a:pt x="173832" y="1609725"/>
                </a:lnTo>
                <a:lnTo>
                  <a:pt x="150019" y="1626394"/>
                </a:lnTo>
                <a:lnTo>
                  <a:pt x="133350" y="1631157"/>
                </a:lnTo>
                <a:lnTo>
                  <a:pt x="114300" y="1633538"/>
                </a:lnTo>
                <a:lnTo>
                  <a:pt x="97632" y="1628775"/>
                </a:lnTo>
                <a:lnTo>
                  <a:pt x="73819" y="1604963"/>
                </a:lnTo>
                <a:lnTo>
                  <a:pt x="52388" y="1576388"/>
                </a:lnTo>
                <a:lnTo>
                  <a:pt x="30957" y="1526382"/>
                </a:lnTo>
                <a:lnTo>
                  <a:pt x="16669" y="1464469"/>
                </a:lnTo>
                <a:lnTo>
                  <a:pt x="9525" y="1376363"/>
                </a:lnTo>
                <a:lnTo>
                  <a:pt x="19050" y="1335882"/>
                </a:lnTo>
                <a:lnTo>
                  <a:pt x="38100" y="1269207"/>
                </a:lnTo>
                <a:lnTo>
                  <a:pt x="52388" y="1207294"/>
                </a:lnTo>
                <a:lnTo>
                  <a:pt x="64294" y="1116807"/>
                </a:lnTo>
                <a:lnTo>
                  <a:pt x="76200" y="8572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6AA1D28-DBC6-4FF6-8AC0-C378E1EA2448}"/>
              </a:ext>
            </a:extLst>
          </p:cNvPr>
          <p:cNvSpPr/>
          <p:nvPr/>
        </p:nvSpPr>
        <p:spPr>
          <a:xfrm>
            <a:off x="6831014" y="2408237"/>
            <a:ext cx="371475" cy="512762"/>
          </a:xfrm>
          <a:custGeom>
            <a:avLst/>
            <a:gdLst>
              <a:gd name="connsiteX0" fmla="*/ 219075 w 371475"/>
              <a:gd name="connsiteY0" fmla="*/ 321469 h 511969"/>
              <a:gd name="connsiteX1" fmla="*/ 38100 w 371475"/>
              <a:gd name="connsiteY1" fmla="*/ 504825 h 511969"/>
              <a:gd name="connsiteX2" fmla="*/ 0 w 371475"/>
              <a:gd name="connsiteY2" fmla="*/ 511969 h 511969"/>
              <a:gd name="connsiteX3" fmla="*/ 40481 w 371475"/>
              <a:gd name="connsiteY3" fmla="*/ 411957 h 511969"/>
              <a:gd name="connsiteX4" fmla="*/ 83343 w 371475"/>
              <a:gd name="connsiteY4" fmla="*/ 254794 h 511969"/>
              <a:gd name="connsiteX5" fmla="*/ 92868 w 371475"/>
              <a:gd name="connsiteY5" fmla="*/ 180975 h 511969"/>
              <a:gd name="connsiteX6" fmla="*/ 92868 w 371475"/>
              <a:gd name="connsiteY6" fmla="*/ 142875 h 511969"/>
              <a:gd name="connsiteX7" fmla="*/ 83343 w 371475"/>
              <a:gd name="connsiteY7" fmla="*/ 111919 h 511969"/>
              <a:gd name="connsiteX8" fmla="*/ 66675 w 371475"/>
              <a:gd name="connsiteY8" fmla="*/ 90488 h 511969"/>
              <a:gd name="connsiteX9" fmla="*/ 45243 w 371475"/>
              <a:gd name="connsiteY9" fmla="*/ 69057 h 511969"/>
              <a:gd name="connsiteX10" fmla="*/ 30956 w 371475"/>
              <a:gd name="connsiteY10" fmla="*/ 54769 h 511969"/>
              <a:gd name="connsiteX11" fmla="*/ 23812 w 371475"/>
              <a:gd name="connsiteY11" fmla="*/ 42863 h 511969"/>
              <a:gd name="connsiteX12" fmla="*/ 19050 w 371475"/>
              <a:gd name="connsiteY12" fmla="*/ 28575 h 511969"/>
              <a:gd name="connsiteX13" fmla="*/ 23812 w 371475"/>
              <a:gd name="connsiteY13" fmla="*/ 14288 h 511969"/>
              <a:gd name="connsiteX14" fmla="*/ 45243 w 371475"/>
              <a:gd name="connsiteY14" fmla="*/ 4763 h 511969"/>
              <a:gd name="connsiteX15" fmla="*/ 78581 w 371475"/>
              <a:gd name="connsiteY15" fmla="*/ 0 h 511969"/>
              <a:gd name="connsiteX16" fmla="*/ 119062 w 371475"/>
              <a:gd name="connsiteY16" fmla="*/ 2382 h 511969"/>
              <a:gd name="connsiteX17" fmla="*/ 166687 w 371475"/>
              <a:gd name="connsiteY17" fmla="*/ 9525 h 511969"/>
              <a:gd name="connsiteX18" fmla="*/ 211931 w 371475"/>
              <a:gd name="connsiteY18" fmla="*/ 23813 h 511969"/>
              <a:gd name="connsiteX19" fmla="*/ 259556 w 371475"/>
              <a:gd name="connsiteY19" fmla="*/ 42863 h 511969"/>
              <a:gd name="connsiteX20" fmla="*/ 300037 w 371475"/>
              <a:gd name="connsiteY20" fmla="*/ 66675 h 511969"/>
              <a:gd name="connsiteX21" fmla="*/ 338137 w 371475"/>
              <a:gd name="connsiteY21" fmla="*/ 100013 h 511969"/>
              <a:gd name="connsiteX22" fmla="*/ 371475 w 371475"/>
              <a:gd name="connsiteY22" fmla="*/ 126207 h 511969"/>
              <a:gd name="connsiteX23" fmla="*/ 369093 w 371475"/>
              <a:gd name="connsiteY23" fmla="*/ 154782 h 511969"/>
              <a:gd name="connsiteX24" fmla="*/ 361950 w 371475"/>
              <a:gd name="connsiteY24" fmla="*/ 178594 h 511969"/>
              <a:gd name="connsiteX25" fmla="*/ 292893 w 371475"/>
              <a:gd name="connsiteY25" fmla="*/ 247650 h 511969"/>
              <a:gd name="connsiteX26" fmla="*/ 219075 w 371475"/>
              <a:gd name="connsiteY26" fmla="*/ 321469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71475" h="511969">
                <a:moveTo>
                  <a:pt x="219075" y="321469"/>
                </a:moveTo>
                <a:lnTo>
                  <a:pt x="38100" y="504825"/>
                </a:lnTo>
                <a:lnTo>
                  <a:pt x="0" y="511969"/>
                </a:lnTo>
                <a:lnTo>
                  <a:pt x="40481" y="411957"/>
                </a:lnTo>
                <a:lnTo>
                  <a:pt x="83343" y="254794"/>
                </a:lnTo>
                <a:lnTo>
                  <a:pt x="92868" y="180975"/>
                </a:lnTo>
                <a:lnTo>
                  <a:pt x="92868" y="142875"/>
                </a:lnTo>
                <a:lnTo>
                  <a:pt x="83343" y="111919"/>
                </a:lnTo>
                <a:lnTo>
                  <a:pt x="66675" y="90488"/>
                </a:lnTo>
                <a:lnTo>
                  <a:pt x="45243" y="69057"/>
                </a:lnTo>
                <a:lnTo>
                  <a:pt x="30956" y="54769"/>
                </a:lnTo>
                <a:lnTo>
                  <a:pt x="23812" y="42863"/>
                </a:lnTo>
                <a:lnTo>
                  <a:pt x="19050" y="28575"/>
                </a:lnTo>
                <a:lnTo>
                  <a:pt x="23812" y="14288"/>
                </a:lnTo>
                <a:lnTo>
                  <a:pt x="45243" y="4763"/>
                </a:lnTo>
                <a:lnTo>
                  <a:pt x="78581" y="0"/>
                </a:lnTo>
                <a:lnTo>
                  <a:pt x="119062" y="2382"/>
                </a:lnTo>
                <a:lnTo>
                  <a:pt x="166687" y="9525"/>
                </a:lnTo>
                <a:lnTo>
                  <a:pt x="211931" y="23813"/>
                </a:lnTo>
                <a:lnTo>
                  <a:pt x="259556" y="42863"/>
                </a:lnTo>
                <a:lnTo>
                  <a:pt x="300037" y="66675"/>
                </a:lnTo>
                <a:lnTo>
                  <a:pt x="338137" y="100013"/>
                </a:lnTo>
                <a:lnTo>
                  <a:pt x="371475" y="126207"/>
                </a:lnTo>
                <a:lnTo>
                  <a:pt x="369093" y="154782"/>
                </a:lnTo>
                <a:lnTo>
                  <a:pt x="361950" y="178594"/>
                </a:lnTo>
                <a:lnTo>
                  <a:pt x="292893" y="247650"/>
                </a:lnTo>
                <a:lnTo>
                  <a:pt x="219075" y="3214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04F7088-E2B2-40A9-9E64-247804937FD2}"/>
              </a:ext>
            </a:extLst>
          </p:cNvPr>
          <p:cNvSpPr/>
          <p:nvPr/>
        </p:nvSpPr>
        <p:spPr>
          <a:xfrm>
            <a:off x="6151563" y="2700337"/>
            <a:ext cx="1816100" cy="392112"/>
          </a:xfrm>
          <a:custGeom>
            <a:avLst/>
            <a:gdLst>
              <a:gd name="connsiteX0" fmla="*/ 1173957 w 1814513"/>
              <a:gd name="connsiteY0" fmla="*/ 242887 h 392906"/>
              <a:gd name="connsiteX1" fmla="*/ 909638 w 1814513"/>
              <a:gd name="connsiteY1" fmla="*/ 276225 h 392906"/>
              <a:gd name="connsiteX2" fmla="*/ 735807 w 1814513"/>
              <a:gd name="connsiteY2" fmla="*/ 288131 h 392906"/>
              <a:gd name="connsiteX3" fmla="*/ 540544 w 1814513"/>
              <a:gd name="connsiteY3" fmla="*/ 323850 h 392906"/>
              <a:gd name="connsiteX4" fmla="*/ 316707 w 1814513"/>
              <a:gd name="connsiteY4" fmla="*/ 359569 h 392906"/>
              <a:gd name="connsiteX5" fmla="*/ 0 w 1814513"/>
              <a:gd name="connsiteY5" fmla="*/ 392906 h 392906"/>
              <a:gd name="connsiteX6" fmla="*/ 142875 w 1814513"/>
              <a:gd name="connsiteY6" fmla="*/ 152400 h 392906"/>
              <a:gd name="connsiteX7" fmla="*/ 209550 w 1814513"/>
              <a:gd name="connsiteY7" fmla="*/ 214312 h 392906"/>
              <a:gd name="connsiteX8" fmla="*/ 240507 w 1814513"/>
              <a:gd name="connsiteY8" fmla="*/ 223837 h 392906"/>
              <a:gd name="connsiteX9" fmla="*/ 361950 w 1814513"/>
              <a:gd name="connsiteY9" fmla="*/ 214312 h 392906"/>
              <a:gd name="connsiteX10" fmla="*/ 592932 w 1814513"/>
              <a:gd name="connsiteY10" fmla="*/ 180975 h 392906"/>
              <a:gd name="connsiteX11" fmla="*/ 719138 w 1814513"/>
              <a:gd name="connsiteY11" fmla="*/ 157162 h 392906"/>
              <a:gd name="connsiteX12" fmla="*/ 778669 w 1814513"/>
              <a:gd name="connsiteY12" fmla="*/ 142875 h 392906"/>
              <a:gd name="connsiteX13" fmla="*/ 1071563 w 1814513"/>
              <a:gd name="connsiteY13" fmla="*/ 104775 h 392906"/>
              <a:gd name="connsiteX14" fmla="*/ 1338263 w 1814513"/>
              <a:gd name="connsiteY14" fmla="*/ 66675 h 392906"/>
              <a:gd name="connsiteX15" fmla="*/ 1485900 w 1814513"/>
              <a:gd name="connsiteY15" fmla="*/ 0 h 392906"/>
              <a:gd name="connsiteX16" fmla="*/ 1500188 w 1814513"/>
              <a:gd name="connsiteY16" fmla="*/ 0 h 392906"/>
              <a:gd name="connsiteX17" fmla="*/ 1574007 w 1814513"/>
              <a:gd name="connsiteY17" fmla="*/ 19050 h 392906"/>
              <a:gd name="connsiteX18" fmla="*/ 1640682 w 1814513"/>
              <a:gd name="connsiteY18" fmla="*/ 38100 h 392906"/>
              <a:gd name="connsiteX19" fmla="*/ 1707357 w 1814513"/>
              <a:gd name="connsiteY19" fmla="*/ 64294 h 392906"/>
              <a:gd name="connsiteX20" fmla="*/ 1743075 w 1814513"/>
              <a:gd name="connsiteY20" fmla="*/ 83344 h 392906"/>
              <a:gd name="connsiteX21" fmla="*/ 1774032 w 1814513"/>
              <a:gd name="connsiteY21" fmla="*/ 102394 h 392906"/>
              <a:gd name="connsiteX22" fmla="*/ 1795463 w 1814513"/>
              <a:gd name="connsiteY22" fmla="*/ 123825 h 392906"/>
              <a:gd name="connsiteX23" fmla="*/ 1809750 w 1814513"/>
              <a:gd name="connsiteY23" fmla="*/ 147637 h 392906"/>
              <a:gd name="connsiteX24" fmla="*/ 1814513 w 1814513"/>
              <a:gd name="connsiteY24" fmla="*/ 171450 h 392906"/>
              <a:gd name="connsiteX25" fmla="*/ 1800225 w 1814513"/>
              <a:gd name="connsiteY25" fmla="*/ 195262 h 392906"/>
              <a:gd name="connsiteX26" fmla="*/ 1771650 w 1814513"/>
              <a:gd name="connsiteY26" fmla="*/ 207169 h 392906"/>
              <a:gd name="connsiteX27" fmla="*/ 1712119 w 1814513"/>
              <a:gd name="connsiteY27" fmla="*/ 223837 h 392906"/>
              <a:gd name="connsiteX28" fmla="*/ 1650207 w 1814513"/>
              <a:gd name="connsiteY28" fmla="*/ 223837 h 392906"/>
              <a:gd name="connsiteX29" fmla="*/ 1521619 w 1814513"/>
              <a:gd name="connsiteY29" fmla="*/ 223837 h 392906"/>
              <a:gd name="connsiteX30" fmla="*/ 1173957 w 1814513"/>
              <a:gd name="connsiteY30" fmla="*/ 242887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14513" h="392906">
                <a:moveTo>
                  <a:pt x="1173957" y="242887"/>
                </a:moveTo>
                <a:lnTo>
                  <a:pt x="909638" y="276225"/>
                </a:lnTo>
                <a:lnTo>
                  <a:pt x="735807" y="288131"/>
                </a:lnTo>
                <a:lnTo>
                  <a:pt x="540544" y="323850"/>
                </a:lnTo>
                <a:lnTo>
                  <a:pt x="316707" y="359569"/>
                </a:lnTo>
                <a:lnTo>
                  <a:pt x="0" y="392906"/>
                </a:lnTo>
                <a:lnTo>
                  <a:pt x="142875" y="152400"/>
                </a:lnTo>
                <a:lnTo>
                  <a:pt x="209550" y="214312"/>
                </a:lnTo>
                <a:lnTo>
                  <a:pt x="240507" y="223837"/>
                </a:lnTo>
                <a:lnTo>
                  <a:pt x="361950" y="214312"/>
                </a:lnTo>
                <a:lnTo>
                  <a:pt x="592932" y="180975"/>
                </a:lnTo>
                <a:lnTo>
                  <a:pt x="719138" y="157162"/>
                </a:lnTo>
                <a:lnTo>
                  <a:pt x="778669" y="142875"/>
                </a:lnTo>
                <a:lnTo>
                  <a:pt x="1071563" y="104775"/>
                </a:lnTo>
                <a:lnTo>
                  <a:pt x="1338263" y="66675"/>
                </a:lnTo>
                <a:lnTo>
                  <a:pt x="1485900" y="0"/>
                </a:lnTo>
                <a:lnTo>
                  <a:pt x="1500188" y="0"/>
                </a:lnTo>
                <a:lnTo>
                  <a:pt x="1574007" y="19050"/>
                </a:lnTo>
                <a:lnTo>
                  <a:pt x="1640682" y="38100"/>
                </a:lnTo>
                <a:lnTo>
                  <a:pt x="1707357" y="64294"/>
                </a:lnTo>
                <a:lnTo>
                  <a:pt x="1743075" y="83344"/>
                </a:lnTo>
                <a:lnTo>
                  <a:pt x="1774032" y="102394"/>
                </a:lnTo>
                <a:lnTo>
                  <a:pt x="1795463" y="123825"/>
                </a:lnTo>
                <a:lnTo>
                  <a:pt x="1809750" y="147637"/>
                </a:lnTo>
                <a:lnTo>
                  <a:pt x="1814513" y="171450"/>
                </a:lnTo>
                <a:lnTo>
                  <a:pt x="1800225" y="195262"/>
                </a:lnTo>
                <a:lnTo>
                  <a:pt x="1771650" y="207169"/>
                </a:lnTo>
                <a:lnTo>
                  <a:pt x="1712119" y="223837"/>
                </a:lnTo>
                <a:lnTo>
                  <a:pt x="1650207" y="223837"/>
                </a:lnTo>
                <a:lnTo>
                  <a:pt x="1521619" y="223837"/>
                </a:lnTo>
                <a:lnTo>
                  <a:pt x="1173957" y="2428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C58ABE-C47A-4BC9-A7ED-E312D56D59FC}"/>
              </a:ext>
            </a:extLst>
          </p:cNvPr>
          <p:cNvSpPr/>
          <p:nvPr/>
        </p:nvSpPr>
        <p:spPr>
          <a:xfrm>
            <a:off x="6827839" y="2890838"/>
            <a:ext cx="282575" cy="1292225"/>
          </a:xfrm>
          <a:custGeom>
            <a:avLst/>
            <a:gdLst>
              <a:gd name="connsiteX0" fmla="*/ 73819 w 280988"/>
              <a:gd name="connsiteY0" fmla="*/ 642937 h 1293019"/>
              <a:gd name="connsiteX1" fmla="*/ 73819 w 280988"/>
              <a:gd name="connsiteY1" fmla="*/ 261937 h 1293019"/>
              <a:gd name="connsiteX2" fmla="*/ 64294 w 280988"/>
              <a:gd name="connsiteY2" fmla="*/ 202406 h 1293019"/>
              <a:gd name="connsiteX3" fmla="*/ 52388 w 280988"/>
              <a:gd name="connsiteY3" fmla="*/ 157162 h 1293019"/>
              <a:gd name="connsiteX4" fmla="*/ 0 w 280988"/>
              <a:gd name="connsiteY4" fmla="*/ 45244 h 1293019"/>
              <a:gd name="connsiteX5" fmla="*/ 280988 w 280988"/>
              <a:gd name="connsiteY5" fmla="*/ 0 h 1293019"/>
              <a:gd name="connsiteX6" fmla="*/ 280988 w 280988"/>
              <a:gd name="connsiteY6" fmla="*/ 381000 h 1293019"/>
              <a:gd name="connsiteX7" fmla="*/ 273844 w 280988"/>
              <a:gd name="connsiteY7" fmla="*/ 802481 h 1293019"/>
              <a:gd name="connsiteX8" fmla="*/ 273844 w 280988"/>
              <a:gd name="connsiteY8" fmla="*/ 892969 h 1293019"/>
              <a:gd name="connsiteX9" fmla="*/ 247650 w 280988"/>
              <a:gd name="connsiteY9" fmla="*/ 1283494 h 1293019"/>
              <a:gd name="connsiteX10" fmla="*/ 50007 w 280988"/>
              <a:gd name="connsiteY10" fmla="*/ 1293019 h 1293019"/>
              <a:gd name="connsiteX11" fmla="*/ 71438 w 280988"/>
              <a:gd name="connsiteY11" fmla="*/ 926306 h 1293019"/>
              <a:gd name="connsiteX12" fmla="*/ 73819 w 280988"/>
              <a:gd name="connsiteY12" fmla="*/ 642937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88" h="1293019">
                <a:moveTo>
                  <a:pt x="73819" y="642937"/>
                </a:moveTo>
                <a:lnTo>
                  <a:pt x="73819" y="261937"/>
                </a:lnTo>
                <a:lnTo>
                  <a:pt x="64294" y="202406"/>
                </a:lnTo>
                <a:lnTo>
                  <a:pt x="52388" y="157162"/>
                </a:lnTo>
                <a:lnTo>
                  <a:pt x="0" y="45244"/>
                </a:lnTo>
                <a:lnTo>
                  <a:pt x="280988" y="0"/>
                </a:lnTo>
                <a:lnTo>
                  <a:pt x="280988" y="381000"/>
                </a:lnTo>
                <a:lnTo>
                  <a:pt x="273844" y="802481"/>
                </a:lnTo>
                <a:lnTo>
                  <a:pt x="273844" y="892969"/>
                </a:lnTo>
                <a:lnTo>
                  <a:pt x="247650" y="1283494"/>
                </a:lnTo>
                <a:lnTo>
                  <a:pt x="50007" y="1293019"/>
                </a:lnTo>
                <a:lnTo>
                  <a:pt x="71438" y="926306"/>
                </a:lnTo>
                <a:cubicBezTo>
                  <a:pt x="72232" y="827881"/>
                  <a:pt x="73025" y="729456"/>
                  <a:pt x="73819" y="64293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AC15FC4-35A7-4D40-B518-8267A3634279}"/>
              </a:ext>
            </a:extLst>
          </p:cNvPr>
          <p:cNvSpPr/>
          <p:nvPr/>
        </p:nvSpPr>
        <p:spPr>
          <a:xfrm>
            <a:off x="6178550" y="3168650"/>
            <a:ext cx="1524000" cy="296863"/>
          </a:xfrm>
          <a:custGeom>
            <a:avLst/>
            <a:gdLst>
              <a:gd name="connsiteX0" fmla="*/ 533400 w 1524000"/>
              <a:gd name="connsiteY0" fmla="*/ 252413 h 297656"/>
              <a:gd name="connsiteX1" fmla="*/ 7144 w 1524000"/>
              <a:gd name="connsiteY1" fmla="*/ 297656 h 297656"/>
              <a:gd name="connsiteX2" fmla="*/ 0 w 1524000"/>
              <a:gd name="connsiteY2" fmla="*/ 157163 h 297656"/>
              <a:gd name="connsiteX3" fmla="*/ 171450 w 1524000"/>
              <a:gd name="connsiteY3" fmla="*/ 152400 h 297656"/>
              <a:gd name="connsiteX4" fmla="*/ 440531 w 1524000"/>
              <a:gd name="connsiteY4" fmla="*/ 123825 h 297656"/>
              <a:gd name="connsiteX5" fmla="*/ 759619 w 1524000"/>
              <a:gd name="connsiteY5" fmla="*/ 85725 h 297656"/>
              <a:gd name="connsiteX6" fmla="*/ 897731 w 1524000"/>
              <a:gd name="connsiteY6" fmla="*/ 71438 h 297656"/>
              <a:gd name="connsiteX7" fmla="*/ 1109663 w 1524000"/>
              <a:gd name="connsiteY7" fmla="*/ 45244 h 297656"/>
              <a:gd name="connsiteX8" fmla="*/ 1181100 w 1524000"/>
              <a:gd name="connsiteY8" fmla="*/ 26194 h 297656"/>
              <a:gd name="connsiteX9" fmla="*/ 1254919 w 1524000"/>
              <a:gd name="connsiteY9" fmla="*/ 2381 h 297656"/>
              <a:gd name="connsiteX10" fmla="*/ 1290638 w 1524000"/>
              <a:gd name="connsiteY10" fmla="*/ 0 h 297656"/>
              <a:gd name="connsiteX11" fmla="*/ 1364456 w 1524000"/>
              <a:gd name="connsiteY11" fmla="*/ 7144 h 297656"/>
              <a:gd name="connsiteX12" fmla="*/ 1414463 w 1524000"/>
              <a:gd name="connsiteY12" fmla="*/ 19050 h 297656"/>
              <a:gd name="connsiteX13" fmla="*/ 1485900 w 1524000"/>
              <a:gd name="connsiteY13" fmla="*/ 40481 h 297656"/>
              <a:gd name="connsiteX14" fmla="*/ 1512094 w 1524000"/>
              <a:gd name="connsiteY14" fmla="*/ 54769 h 297656"/>
              <a:gd name="connsiteX15" fmla="*/ 1519238 w 1524000"/>
              <a:gd name="connsiteY15" fmla="*/ 71438 h 297656"/>
              <a:gd name="connsiteX16" fmla="*/ 1524000 w 1524000"/>
              <a:gd name="connsiteY16" fmla="*/ 100013 h 297656"/>
              <a:gd name="connsiteX17" fmla="*/ 1512094 w 1524000"/>
              <a:gd name="connsiteY17" fmla="*/ 130969 h 297656"/>
              <a:gd name="connsiteX18" fmla="*/ 1495425 w 1524000"/>
              <a:gd name="connsiteY18" fmla="*/ 150019 h 297656"/>
              <a:gd name="connsiteX19" fmla="*/ 1459706 w 1524000"/>
              <a:gd name="connsiteY19" fmla="*/ 169069 h 297656"/>
              <a:gd name="connsiteX20" fmla="*/ 1407319 w 1524000"/>
              <a:gd name="connsiteY20" fmla="*/ 185738 h 297656"/>
              <a:gd name="connsiteX21" fmla="*/ 1209675 w 1524000"/>
              <a:gd name="connsiteY21" fmla="*/ 202406 h 297656"/>
              <a:gd name="connsiteX22" fmla="*/ 890588 w 1524000"/>
              <a:gd name="connsiteY22" fmla="*/ 228600 h 297656"/>
              <a:gd name="connsiteX23" fmla="*/ 759619 w 1524000"/>
              <a:gd name="connsiteY23" fmla="*/ 228600 h 297656"/>
              <a:gd name="connsiteX24" fmla="*/ 533400 w 1524000"/>
              <a:gd name="connsiteY24" fmla="*/ 252413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524000" h="297656">
                <a:moveTo>
                  <a:pt x="533400" y="252413"/>
                </a:moveTo>
                <a:lnTo>
                  <a:pt x="7144" y="297656"/>
                </a:lnTo>
                <a:lnTo>
                  <a:pt x="0" y="157163"/>
                </a:lnTo>
                <a:lnTo>
                  <a:pt x="171450" y="152400"/>
                </a:lnTo>
                <a:lnTo>
                  <a:pt x="440531" y="123825"/>
                </a:lnTo>
                <a:lnTo>
                  <a:pt x="759619" y="85725"/>
                </a:lnTo>
                <a:lnTo>
                  <a:pt x="897731" y="71438"/>
                </a:lnTo>
                <a:lnTo>
                  <a:pt x="1109663" y="45244"/>
                </a:lnTo>
                <a:lnTo>
                  <a:pt x="1181100" y="26194"/>
                </a:lnTo>
                <a:lnTo>
                  <a:pt x="1254919" y="2381"/>
                </a:lnTo>
                <a:lnTo>
                  <a:pt x="1290638" y="0"/>
                </a:lnTo>
                <a:lnTo>
                  <a:pt x="1364456" y="7144"/>
                </a:lnTo>
                <a:lnTo>
                  <a:pt x="1414463" y="19050"/>
                </a:lnTo>
                <a:lnTo>
                  <a:pt x="1485900" y="40481"/>
                </a:lnTo>
                <a:lnTo>
                  <a:pt x="1512094" y="54769"/>
                </a:lnTo>
                <a:lnTo>
                  <a:pt x="1519238" y="71438"/>
                </a:lnTo>
                <a:lnTo>
                  <a:pt x="1524000" y="100013"/>
                </a:lnTo>
                <a:lnTo>
                  <a:pt x="1512094" y="130969"/>
                </a:lnTo>
                <a:lnTo>
                  <a:pt x="1495425" y="150019"/>
                </a:lnTo>
                <a:lnTo>
                  <a:pt x="1459706" y="169069"/>
                </a:lnTo>
                <a:lnTo>
                  <a:pt x="1407319" y="185738"/>
                </a:lnTo>
                <a:lnTo>
                  <a:pt x="1209675" y="202406"/>
                </a:lnTo>
                <a:lnTo>
                  <a:pt x="890588" y="228600"/>
                </a:lnTo>
                <a:lnTo>
                  <a:pt x="759619" y="228600"/>
                </a:lnTo>
                <a:lnTo>
                  <a:pt x="533400" y="2524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9289B52-1B64-4B71-9F36-C9478E3D84C2}"/>
              </a:ext>
            </a:extLst>
          </p:cNvPr>
          <p:cNvSpPr/>
          <p:nvPr/>
        </p:nvSpPr>
        <p:spPr>
          <a:xfrm>
            <a:off x="6186488" y="3560763"/>
            <a:ext cx="1600200" cy="307975"/>
          </a:xfrm>
          <a:custGeom>
            <a:avLst/>
            <a:gdLst>
              <a:gd name="connsiteX0" fmla="*/ 1073944 w 1600200"/>
              <a:gd name="connsiteY0" fmla="*/ 226219 h 307182"/>
              <a:gd name="connsiteX1" fmla="*/ 888206 w 1600200"/>
              <a:gd name="connsiteY1" fmla="*/ 238125 h 307182"/>
              <a:gd name="connsiteX2" fmla="*/ 738187 w 1600200"/>
              <a:gd name="connsiteY2" fmla="*/ 257175 h 307182"/>
              <a:gd name="connsiteX3" fmla="*/ 466725 w 1600200"/>
              <a:gd name="connsiteY3" fmla="*/ 285750 h 307182"/>
              <a:gd name="connsiteX4" fmla="*/ 300037 w 1600200"/>
              <a:gd name="connsiteY4" fmla="*/ 300038 h 307182"/>
              <a:gd name="connsiteX5" fmla="*/ 209550 w 1600200"/>
              <a:gd name="connsiteY5" fmla="*/ 307182 h 307182"/>
              <a:gd name="connsiteX6" fmla="*/ 0 w 1600200"/>
              <a:gd name="connsiteY6" fmla="*/ 302419 h 307182"/>
              <a:gd name="connsiteX7" fmla="*/ 0 w 1600200"/>
              <a:gd name="connsiteY7" fmla="*/ 166688 h 307182"/>
              <a:gd name="connsiteX8" fmla="*/ 111919 w 1600200"/>
              <a:gd name="connsiteY8" fmla="*/ 173832 h 307182"/>
              <a:gd name="connsiteX9" fmla="*/ 211931 w 1600200"/>
              <a:gd name="connsiteY9" fmla="*/ 173832 h 307182"/>
              <a:gd name="connsiteX10" fmla="*/ 354806 w 1600200"/>
              <a:gd name="connsiteY10" fmla="*/ 164307 h 307182"/>
              <a:gd name="connsiteX11" fmla="*/ 511969 w 1600200"/>
              <a:gd name="connsiteY11" fmla="*/ 150019 h 307182"/>
              <a:gd name="connsiteX12" fmla="*/ 742950 w 1600200"/>
              <a:gd name="connsiteY12" fmla="*/ 121444 h 307182"/>
              <a:gd name="connsiteX13" fmla="*/ 888206 w 1600200"/>
              <a:gd name="connsiteY13" fmla="*/ 104775 h 307182"/>
              <a:gd name="connsiteX14" fmla="*/ 1002506 w 1600200"/>
              <a:gd name="connsiteY14" fmla="*/ 85725 h 307182"/>
              <a:gd name="connsiteX15" fmla="*/ 1116806 w 1600200"/>
              <a:gd name="connsiteY15" fmla="*/ 61913 h 307182"/>
              <a:gd name="connsiteX16" fmla="*/ 1202531 w 1600200"/>
              <a:gd name="connsiteY16" fmla="*/ 40482 h 307182"/>
              <a:gd name="connsiteX17" fmla="*/ 1271587 w 1600200"/>
              <a:gd name="connsiteY17" fmla="*/ 11907 h 307182"/>
              <a:gd name="connsiteX18" fmla="*/ 1300162 w 1600200"/>
              <a:gd name="connsiteY18" fmla="*/ 0 h 307182"/>
              <a:gd name="connsiteX19" fmla="*/ 1321594 w 1600200"/>
              <a:gd name="connsiteY19" fmla="*/ 0 h 307182"/>
              <a:gd name="connsiteX20" fmla="*/ 1359694 w 1600200"/>
              <a:gd name="connsiteY20" fmla="*/ 4763 h 307182"/>
              <a:gd name="connsiteX21" fmla="*/ 1414462 w 1600200"/>
              <a:gd name="connsiteY21" fmla="*/ 23813 h 307182"/>
              <a:gd name="connsiteX22" fmla="*/ 1504950 w 1600200"/>
              <a:gd name="connsiteY22" fmla="*/ 59532 h 307182"/>
              <a:gd name="connsiteX23" fmla="*/ 1566862 w 1600200"/>
              <a:gd name="connsiteY23" fmla="*/ 90488 h 307182"/>
              <a:gd name="connsiteX24" fmla="*/ 1583531 w 1600200"/>
              <a:gd name="connsiteY24" fmla="*/ 100013 h 307182"/>
              <a:gd name="connsiteX25" fmla="*/ 1595437 w 1600200"/>
              <a:gd name="connsiteY25" fmla="*/ 111919 h 307182"/>
              <a:gd name="connsiteX26" fmla="*/ 1600200 w 1600200"/>
              <a:gd name="connsiteY26" fmla="*/ 126207 h 307182"/>
              <a:gd name="connsiteX27" fmla="*/ 1595437 w 1600200"/>
              <a:gd name="connsiteY27" fmla="*/ 150019 h 307182"/>
              <a:gd name="connsiteX28" fmla="*/ 1574006 w 1600200"/>
              <a:gd name="connsiteY28" fmla="*/ 173832 h 307182"/>
              <a:gd name="connsiteX29" fmla="*/ 1545431 w 1600200"/>
              <a:gd name="connsiteY29" fmla="*/ 190500 h 307182"/>
              <a:gd name="connsiteX30" fmla="*/ 1366837 w 1600200"/>
              <a:gd name="connsiteY30" fmla="*/ 204788 h 307182"/>
              <a:gd name="connsiteX31" fmla="*/ 1073944 w 1600200"/>
              <a:gd name="connsiteY31" fmla="*/ 226219 h 307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00200" h="307182">
                <a:moveTo>
                  <a:pt x="1073944" y="226219"/>
                </a:moveTo>
                <a:lnTo>
                  <a:pt x="888206" y="238125"/>
                </a:lnTo>
                <a:lnTo>
                  <a:pt x="738187" y="257175"/>
                </a:lnTo>
                <a:lnTo>
                  <a:pt x="466725" y="285750"/>
                </a:lnTo>
                <a:lnTo>
                  <a:pt x="300037" y="300038"/>
                </a:lnTo>
                <a:lnTo>
                  <a:pt x="209550" y="307182"/>
                </a:lnTo>
                <a:lnTo>
                  <a:pt x="0" y="302419"/>
                </a:lnTo>
                <a:lnTo>
                  <a:pt x="0" y="166688"/>
                </a:lnTo>
                <a:lnTo>
                  <a:pt x="111919" y="173832"/>
                </a:lnTo>
                <a:lnTo>
                  <a:pt x="211931" y="173832"/>
                </a:lnTo>
                <a:lnTo>
                  <a:pt x="354806" y="164307"/>
                </a:lnTo>
                <a:lnTo>
                  <a:pt x="511969" y="150019"/>
                </a:lnTo>
                <a:lnTo>
                  <a:pt x="742950" y="121444"/>
                </a:lnTo>
                <a:lnTo>
                  <a:pt x="888206" y="104775"/>
                </a:lnTo>
                <a:lnTo>
                  <a:pt x="1002506" y="85725"/>
                </a:lnTo>
                <a:lnTo>
                  <a:pt x="1116806" y="61913"/>
                </a:lnTo>
                <a:lnTo>
                  <a:pt x="1202531" y="40482"/>
                </a:lnTo>
                <a:lnTo>
                  <a:pt x="1271587" y="11907"/>
                </a:lnTo>
                <a:lnTo>
                  <a:pt x="1300162" y="0"/>
                </a:lnTo>
                <a:lnTo>
                  <a:pt x="1321594" y="0"/>
                </a:lnTo>
                <a:lnTo>
                  <a:pt x="1359694" y="4763"/>
                </a:lnTo>
                <a:lnTo>
                  <a:pt x="1414462" y="23813"/>
                </a:lnTo>
                <a:lnTo>
                  <a:pt x="1504950" y="59532"/>
                </a:lnTo>
                <a:lnTo>
                  <a:pt x="1566862" y="90488"/>
                </a:lnTo>
                <a:lnTo>
                  <a:pt x="1583531" y="100013"/>
                </a:lnTo>
                <a:lnTo>
                  <a:pt x="1595437" y="111919"/>
                </a:lnTo>
                <a:lnTo>
                  <a:pt x="1600200" y="126207"/>
                </a:lnTo>
                <a:lnTo>
                  <a:pt x="1595437" y="150019"/>
                </a:lnTo>
                <a:lnTo>
                  <a:pt x="1574006" y="173832"/>
                </a:lnTo>
                <a:lnTo>
                  <a:pt x="1545431" y="190500"/>
                </a:lnTo>
                <a:lnTo>
                  <a:pt x="1366837" y="204788"/>
                </a:lnTo>
                <a:lnTo>
                  <a:pt x="1073944" y="226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CF76C4F-7254-4CF4-9893-3A6A6805C17D}"/>
              </a:ext>
            </a:extLst>
          </p:cNvPr>
          <p:cNvSpPr/>
          <p:nvPr/>
        </p:nvSpPr>
        <p:spPr>
          <a:xfrm>
            <a:off x="6148388" y="3995738"/>
            <a:ext cx="1935162" cy="330200"/>
          </a:xfrm>
          <a:custGeom>
            <a:avLst/>
            <a:gdLst>
              <a:gd name="connsiteX0" fmla="*/ 673894 w 1935956"/>
              <a:gd name="connsiteY0" fmla="*/ 292893 h 330993"/>
              <a:gd name="connsiteX1" fmla="*/ 0 w 1935956"/>
              <a:gd name="connsiteY1" fmla="*/ 330993 h 330993"/>
              <a:gd name="connsiteX2" fmla="*/ 11906 w 1935956"/>
              <a:gd name="connsiteY2" fmla="*/ 190500 h 330993"/>
              <a:gd name="connsiteX3" fmla="*/ 123825 w 1935956"/>
              <a:gd name="connsiteY3" fmla="*/ 188118 h 330993"/>
              <a:gd name="connsiteX4" fmla="*/ 492919 w 1935956"/>
              <a:gd name="connsiteY4" fmla="*/ 164306 h 330993"/>
              <a:gd name="connsiteX5" fmla="*/ 766762 w 1935956"/>
              <a:gd name="connsiteY5" fmla="*/ 147637 h 330993"/>
              <a:gd name="connsiteX6" fmla="*/ 914400 w 1935956"/>
              <a:gd name="connsiteY6" fmla="*/ 130968 h 330993"/>
              <a:gd name="connsiteX7" fmla="*/ 1059656 w 1935956"/>
              <a:gd name="connsiteY7" fmla="*/ 119062 h 330993"/>
              <a:gd name="connsiteX8" fmla="*/ 1171575 w 1935956"/>
              <a:gd name="connsiteY8" fmla="*/ 107156 h 330993"/>
              <a:gd name="connsiteX9" fmla="*/ 1262062 w 1935956"/>
              <a:gd name="connsiteY9" fmla="*/ 100012 h 330993"/>
              <a:gd name="connsiteX10" fmla="*/ 1378744 w 1935956"/>
              <a:gd name="connsiteY10" fmla="*/ 83343 h 330993"/>
              <a:gd name="connsiteX11" fmla="*/ 1433512 w 1935956"/>
              <a:gd name="connsiteY11" fmla="*/ 73818 h 330993"/>
              <a:gd name="connsiteX12" fmla="*/ 1466850 w 1935956"/>
              <a:gd name="connsiteY12" fmla="*/ 59531 h 330993"/>
              <a:gd name="connsiteX13" fmla="*/ 1516856 w 1935956"/>
              <a:gd name="connsiteY13" fmla="*/ 47625 h 330993"/>
              <a:gd name="connsiteX14" fmla="*/ 1559719 w 1935956"/>
              <a:gd name="connsiteY14" fmla="*/ 35718 h 330993"/>
              <a:gd name="connsiteX15" fmla="*/ 1593056 w 1935956"/>
              <a:gd name="connsiteY15" fmla="*/ 23812 h 330993"/>
              <a:gd name="connsiteX16" fmla="*/ 1609725 w 1935956"/>
              <a:gd name="connsiteY16" fmla="*/ 7143 h 330993"/>
              <a:gd name="connsiteX17" fmla="*/ 1626394 w 1935956"/>
              <a:gd name="connsiteY17" fmla="*/ 0 h 330993"/>
              <a:gd name="connsiteX18" fmla="*/ 1650206 w 1935956"/>
              <a:gd name="connsiteY18" fmla="*/ 2381 h 330993"/>
              <a:gd name="connsiteX19" fmla="*/ 1695450 w 1935956"/>
              <a:gd name="connsiteY19" fmla="*/ 16668 h 330993"/>
              <a:gd name="connsiteX20" fmla="*/ 1764506 w 1935956"/>
              <a:gd name="connsiteY20" fmla="*/ 47625 h 330993"/>
              <a:gd name="connsiteX21" fmla="*/ 1835944 w 1935956"/>
              <a:gd name="connsiteY21" fmla="*/ 92868 h 330993"/>
              <a:gd name="connsiteX22" fmla="*/ 1885950 w 1935956"/>
              <a:gd name="connsiteY22" fmla="*/ 121443 h 330993"/>
              <a:gd name="connsiteX23" fmla="*/ 1907381 w 1935956"/>
              <a:gd name="connsiteY23" fmla="*/ 138112 h 330993"/>
              <a:gd name="connsiteX24" fmla="*/ 1924050 w 1935956"/>
              <a:gd name="connsiteY24" fmla="*/ 154781 h 330993"/>
              <a:gd name="connsiteX25" fmla="*/ 1933575 w 1935956"/>
              <a:gd name="connsiteY25" fmla="*/ 173831 h 330993"/>
              <a:gd name="connsiteX26" fmla="*/ 1935956 w 1935956"/>
              <a:gd name="connsiteY26" fmla="*/ 197643 h 330993"/>
              <a:gd name="connsiteX27" fmla="*/ 1924050 w 1935956"/>
              <a:gd name="connsiteY27" fmla="*/ 221456 h 330993"/>
              <a:gd name="connsiteX28" fmla="*/ 1890712 w 1935956"/>
              <a:gd name="connsiteY28" fmla="*/ 240506 h 330993"/>
              <a:gd name="connsiteX29" fmla="*/ 1835944 w 1935956"/>
              <a:gd name="connsiteY29" fmla="*/ 259556 h 330993"/>
              <a:gd name="connsiteX30" fmla="*/ 1269206 w 1935956"/>
              <a:gd name="connsiteY30" fmla="*/ 264318 h 330993"/>
              <a:gd name="connsiteX31" fmla="*/ 673894 w 1935956"/>
              <a:gd name="connsiteY31" fmla="*/ 29289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935956" h="330993">
                <a:moveTo>
                  <a:pt x="673894" y="292893"/>
                </a:moveTo>
                <a:lnTo>
                  <a:pt x="0" y="330993"/>
                </a:lnTo>
                <a:lnTo>
                  <a:pt x="11906" y="190500"/>
                </a:lnTo>
                <a:lnTo>
                  <a:pt x="123825" y="188118"/>
                </a:lnTo>
                <a:lnTo>
                  <a:pt x="492919" y="164306"/>
                </a:lnTo>
                <a:lnTo>
                  <a:pt x="766762" y="147637"/>
                </a:lnTo>
                <a:lnTo>
                  <a:pt x="914400" y="130968"/>
                </a:lnTo>
                <a:lnTo>
                  <a:pt x="1059656" y="119062"/>
                </a:lnTo>
                <a:lnTo>
                  <a:pt x="1171575" y="107156"/>
                </a:lnTo>
                <a:lnTo>
                  <a:pt x="1262062" y="100012"/>
                </a:lnTo>
                <a:lnTo>
                  <a:pt x="1378744" y="83343"/>
                </a:lnTo>
                <a:lnTo>
                  <a:pt x="1433512" y="73818"/>
                </a:lnTo>
                <a:lnTo>
                  <a:pt x="1466850" y="59531"/>
                </a:lnTo>
                <a:lnTo>
                  <a:pt x="1516856" y="47625"/>
                </a:lnTo>
                <a:lnTo>
                  <a:pt x="1559719" y="35718"/>
                </a:lnTo>
                <a:lnTo>
                  <a:pt x="1593056" y="23812"/>
                </a:lnTo>
                <a:lnTo>
                  <a:pt x="1609725" y="7143"/>
                </a:lnTo>
                <a:lnTo>
                  <a:pt x="1626394" y="0"/>
                </a:lnTo>
                <a:lnTo>
                  <a:pt x="1650206" y="2381"/>
                </a:lnTo>
                <a:lnTo>
                  <a:pt x="1695450" y="16668"/>
                </a:lnTo>
                <a:lnTo>
                  <a:pt x="1764506" y="47625"/>
                </a:lnTo>
                <a:lnTo>
                  <a:pt x="1835944" y="92868"/>
                </a:lnTo>
                <a:lnTo>
                  <a:pt x="1885950" y="121443"/>
                </a:lnTo>
                <a:lnTo>
                  <a:pt x="1907381" y="138112"/>
                </a:lnTo>
                <a:lnTo>
                  <a:pt x="1924050" y="154781"/>
                </a:lnTo>
                <a:lnTo>
                  <a:pt x="1933575" y="173831"/>
                </a:lnTo>
                <a:lnTo>
                  <a:pt x="1935956" y="197643"/>
                </a:lnTo>
                <a:lnTo>
                  <a:pt x="1924050" y="221456"/>
                </a:lnTo>
                <a:lnTo>
                  <a:pt x="1890712" y="240506"/>
                </a:lnTo>
                <a:lnTo>
                  <a:pt x="1835944" y="259556"/>
                </a:lnTo>
                <a:lnTo>
                  <a:pt x="1269206" y="264318"/>
                </a:lnTo>
                <a:lnTo>
                  <a:pt x="673894" y="2928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D0FF141-40D0-4F64-B21A-E82520A5BA8A}"/>
              </a:ext>
            </a:extLst>
          </p:cNvPr>
          <p:cNvSpPr/>
          <p:nvPr/>
        </p:nvSpPr>
        <p:spPr>
          <a:xfrm>
            <a:off x="5581651" y="4586288"/>
            <a:ext cx="1979613" cy="1320800"/>
          </a:xfrm>
          <a:custGeom>
            <a:avLst/>
            <a:gdLst>
              <a:gd name="connsiteX0" fmla="*/ 1593056 w 1978819"/>
              <a:gd name="connsiteY0" fmla="*/ 490537 h 1321593"/>
              <a:gd name="connsiteX1" fmla="*/ 1288256 w 1978819"/>
              <a:gd name="connsiteY1" fmla="*/ 757237 h 1321593"/>
              <a:gd name="connsiteX2" fmla="*/ 1197769 w 1978819"/>
              <a:gd name="connsiteY2" fmla="*/ 819150 h 1321593"/>
              <a:gd name="connsiteX3" fmla="*/ 988219 w 1978819"/>
              <a:gd name="connsiteY3" fmla="*/ 952500 h 1321593"/>
              <a:gd name="connsiteX4" fmla="*/ 804863 w 1978819"/>
              <a:gd name="connsiteY4" fmla="*/ 1054893 h 1321593"/>
              <a:gd name="connsiteX5" fmla="*/ 640556 w 1978819"/>
              <a:gd name="connsiteY5" fmla="*/ 1133475 h 1321593"/>
              <a:gd name="connsiteX6" fmla="*/ 478631 w 1978819"/>
              <a:gd name="connsiteY6" fmla="*/ 1200150 h 1321593"/>
              <a:gd name="connsiteX7" fmla="*/ 283369 w 1978819"/>
              <a:gd name="connsiteY7" fmla="*/ 1266825 h 1321593"/>
              <a:gd name="connsiteX8" fmla="*/ 183356 w 1978819"/>
              <a:gd name="connsiteY8" fmla="*/ 1293018 h 1321593"/>
              <a:gd name="connsiteX9" fmla="*/ 95250 w 1978819"/>
              <a:gd name="connsiteY9" fmla="*/ 1314450 h 1321593"/>
              <a:gd name="connsiteX10" fmla="*/ 54769 w 1978819"/>
              <a:gd name="connsiteY10" fmla="*/ 1321593 h 1321593"/>
              <a:gd name="connsiteX11" fmla="*/ 33338 w 1978819"/>
              <a:gd name="connsiteY11" fmla="*/ 1321593 h 1321593"/>
              <a:gd name="connsiteX12" fmla="*/ 9525 w 1978819"/>
              <a:gd name="connsiteY12" fmla="*/ 1319212 h 1321593"/>
              <a:gd name="connsiteX13" fmla="*/ 0 w 1978819"/>
              <a:gd name="connsiteY13" fmla="*/ 1307306 h 1321593"/>
              <a:gd name="connsiteX14" fmla="*/ 4763 w 1978819"/>
              <a:gd name="connsiteY14" fmla="*/ 1288256 h 1321593"/>
              <a:gd name="connsiteX15" fmla="*/ 14288 w 1978819"/>
              <a:gd name="connsiteY15" fmla="*/ 1278731 h 1321593"/>
              <a:gd name="connsiteX16" fmla="*/ 73819 w 1978819"/>
              <a:gd name="connsiteY16" fmla="*/ 1254918 h 1321593"/>
              <a:gd name="connsiteX17" fmla="*/ 204788 w 1978819"/>
              <a:gd name="connsiteY17" fmla="*/ 1202531 h 1321593"/>
              <a:gd name="connsiteX18" fmla="*/ 311944 w 1978819"/>
              <a:gd name="connsiteY18" fmla="*/ 1157287 h 1321593"/>
              <a:gd name="connsiteX19" fmla="*/ 445294 w 1978819"/>
              <a:gd name="connsiteY19" fmla="*/ 1095375 h 1321593"/>
              <a:gd name="connsiteX20" fmla="*/ 595313 w 1978819"/>
              <a:gd name="connsiteY20" fmla="*/ 1016793 h 1321593"/>
              <a:gd name="connsiteX21" fmla="*/ 747713 w 1978819"/>
              <a:gd name="connsiteY21" fmla="*/ 931068 h 1321593"/>
              <a:gd name="connsiteX22" fmla="*/ 933450 w 1978819"/>
              <a:gd name="connsiteY22" fmla="*/ 807243 h 1321593"/>
              <a:gd name="connsiteX23" fmla="*/ 1042988 w 1978819"/>
              <a:gd name="connsiteY23" fmla="*/ 728662 h 1321593"/>
              <a:gd name="connsiteX24" fmla="*/ 1088231 w 1978819"/>
              <a:gd name="connsiteY24" fmla="*/ 681037 h 1321593"/>
              <a:gd name="connsiteX25" fmla="*/ 1145381 w 1978819"/>
              <a:gd name="connsiteY25" fmla="*/ 626268 h 1321593"/>
              <a:gd name="connsiteX26" fmla="*/ 1314450 w 1978819"/>
              <a:gd name="connsiteY26" fmla="*/ 476250 h 1321593"/>
              <a:gd name="connsiteX27" fmla="*/ 1404938 w 1978819"/>
              <a:gd name="connsiteY27" fmla="*/ 385762 h 1321593"/>
              <a:gd name="connsiteX28" fmla="*/ 1500188 w 1978819"/>
              <a:gd name="connsiteY28" fmla="*/ 283368 h 1321593"/>
              <a:gd name="connsiteX29" fmla="*/ 1564481 w 1978819"/>
              <a:gd name="connsiteY29" fmla="*/ 209550 h 1321593"/>
              <a:gd name="connsiteX30" fmla="*/ 1607344 w 1978819"/>
              <a:gd name="connsiteY30" fmla="*/ 150018 h 1321593"/>
              <a:gd name="connsiteX31" fmla="*/ 1626394 w 1978819"/>
              <a:gd name="connsiteY31" fmla="*/ 114300 h 1321593"/>
              <a:gd name="connsiteX32" fmla="*/ 1633538 w 1978819"/>
              <a:gd name="connsiteY32" fmla="*/ 88106 h 1321593"/>
              <a:gd name="connsiteX33" fmla="*/ 1631156 w 1978819"/>
              <a:gd name="connsiteY33" fmla="*/ 69056 h 1321593"/>
              <a:gd name="connsiteX34" fmla="*/ 1540669 w 1978819"/>
              <a:gd name="connsiteY34" fmla="*/ 0 h 1321593"/>
              <a:gd name="connsiteX35" fmla="*/ 1978819 w 1978819"/>
              <a:gd name="connsiteY35" fmla="*/ 76200 h 1321593"/>
              <a:gd name="connsiteX36" fmla="*/ 1964531 w 1978819"/>
              <a:gd name="connsiteY36" fmla="*/ 130968 h 1321593"/>
              <a:gd name="connsiteX37" fmla="*/ 1862138 w 1978819"/>
              <a:gd name="connsiteY37" fmla="*/ 235743 h 1321593"/>
              <a:gd name="connsiteX38" fmla="*/ 1593056 w 1978819"/>
              <a:gd name="connsiteY38" fmla="*/ 490537 h 1321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78819" h="1321593">
                <a:moveTo>
                  <a:pt x="1593056" y="490537"/>
                </a:moveTo>
                <a:lnTo>
                  <a:pt x="1288256" y="757237"/>
                </a:lnTo>
                <a:lnTo>
                  <a:pt x="1197769" y="819150"/>
                </a:lnTo>
                <a:lnTo>
                  <a:pt x="988219" y="952500"/>
                </a:lnTo>
                <a:lnTo>
                  <a:pt x="804863" y="1054893"/>
                </a:lnTo>
                <a:lnTo>
                  <a:pt x="640556" y="1133475"/>
                </a:lnTo>
                <a:lnTo>
                  <a:pt x="478631" y="1200150"/>
                </a:lnTo>
                <a:lnTo>
                  <a:pt x="283369" y="1266825"/>
                </a:lnTo>
                <a:lnTo>
                  <a:pt x="183356" y="1293018"/>
                </a:lnTo>
                <a:lnTo>
                  <a:pt x="95250" y="1314450"/>
                </a:lnTo>
                <a:lnTo>
                  <a:pt x="54769" y="1321593"/>
                </a:lnTo>
                <a:lnTo>
                  <a:pt x="33338" y="1321593"/>
                </a:lnTo>
                <a:lnTo>
                  <a:pt x="9525" y="1319212"/>
                </a:lnTo>
                <a:lnTo>
                  <a:pt x="0" y="1307306"/>
                </a:lnTo>
                <a:lnTo>
                  <a:pt x="4763" y="1288256"/>
                </a:lnTo>
                <a:lnTo>
                  <a:pt x="14288" y="1278731"/>
                </a:lnTo>
                <a:lnTo>
                  <a:pt x="73819" y="1254918"/>
                </a:lnTo>
                <a:lnTo>
                  <a:pt x="204788" y="1202531"/>
                </a:lnTo>
                <a:lnTo>
                  <a:pt x="311944" y="1157287"/>
                </a:lnTo>
                <a:lnTo>
                  <a:pt x="445294" y="1095375"/>
                </a:lnTo>
                <a:lnTo>
                  <a:pt x="595313" y="1016793"/>
                </a:lnTo>
                <a:lnTo>
                  <a:pt x="747713" y="931068"/>
                </a:lnTo>
                <a:lnTo>
                  <a:pt x="933450" y="807243"/>
                </a:lnTo>
                <a:lnTo>
                  <a:pt x="1042988" y="728662"/>
                </a:lnTo>
                <a:lnTo>
                  <a:pt x="1088231" y="681037"/>
                </a:lnTo>
                <a:lnTo>
                  <a:pt x="1145381" y="626268"/>
                </a:lnTo>
                <a:lnTo>
                  <a:pt x="1314450" y="476250"/>
                </a:lnTo>
                <a:lnTo>
                  <a:pt x="1404938" y="385762"/>
                </a:lnTo>
                <a:lnTo>
                  <a:pt x="1500188" y="283368"/>
                </a:lnTo>
                <a:lnTo>
                  <a:pt x="1564481" y="209550"/>
                </a:lnTo>
                <a:lnTo>
                  <a:pt x="1607344" y="150018"/>
                </a:lnTo>
                <a:lnTo>
                  <a:pt x="1626394" y="114300"/>
                </a:lnTo>
                <a:lnTo>
                  <a:pt x="1633538" y="88106"/>
                </a:lnTo>
                <a:lnTo>
                  <a:pt x="1631156" y="69056"/>
                </a:lnTo>
                <a:lnTo>
                  <a:pt x="1540669" y="0"/>
                </a:lnTo>
                <a:lnTo>
                  <a:pt x="1978819" y="76200"/>
                </a:lnTo>
                <a:lnTo>
                  <a:pt x="1964531" y="130968"/>
                </a:lnTo>
                <a:lnTo>
                  <a:pt x="1862138" y="235743"/>
                </a:lnTo>
                <a:lnTo>
                  <a:pt x="1593056" y="4905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E152F90-C60B-4FEB-9585-A235165EB086}"/>
              </a:ext>
            </a:extLst>
          </p:cNvPr>
          <p:cNvSpPr/>
          <p:nvPr/>
        </p:nvSpPr>
        <p:spPr>
          <a:xfrm>
            <a:off x="5989639" y="5037138"/>
            <a:ext cx="2498725" cy="1058862"/>
          </a:xfrm>
          <a:custGeom>
            <a:avLst/>
            <a:gdLst>
              <a:gd name="connsiteX0" fmla="*/ 1288256 w 2500312"/>
              <a:gd name="connsiteY0" fmla="*/ 752475 h 1059656"/>
              <a:gd name="connsiteX1" fmla="*/ 1064419 w 2500312"/>
              <a:gd name="connsiteY1" fmla="*/ 588169 h 1059656"/>
              <a:gd name="connsiteX2" fmla="*/ 871537 w 2500312"/>
              <a:gd name="connsiteY2" fmla="*/ 452437 h 1059656"/>
              <a:gd name="connsiteX3" fmla="*/ 754856 w 2500312"/>
              <a:gd name="connsiteY3" fmla="*/ 376237 h 1059656"/>
              <a:gd name="connsiteX4" fmla="*/ 619125 w 2500312"/>
              <a:gd name="connsiteY4" fmla="*/ 300037 h 1059656"/>
              <a:gd name="connsiteX5" fmla="*/ 538162 w 2500312"/>
              <a:gd name="connsiteY5" fmla="*/ 245269 h 1059656"/>
              <a:gd name="connsiteX6" fmla="*/ 469106 w 2500312"/>
              <a:gd name="connsiteY6" fmla="*/ 204787 h 1059656"/>
              <a:gd name="connsiteX7" fmla="*/ 400050 w 2500312"/>
              <a:gd name="connsiteY7" fmla="*/ 171450 h 1059656"/>
              <a:gd name="connsiteX8" fmla="*/ 328612 w 2500312"/>
              <a:gd name="connsiteY8" fmla="*/ 142875 h 1059656"/>
              <a:gd name="connsiteX9" fmla="*/ 242887 w 2500312"/>
              <a:gd name="connsiteY9" fmla="*/ 116681 h 1059656"/>
              <a:gd name="connsiteX10" fmla="*/ 176212 w 2500312"/>
              <a:gd name="connsiteY10" fmla="*/ 100012 h 1059656"/>
              <a:gd name="connsiteX11" fmla="*/ 90487 w 2500312"/>
              <a:gd name="connsiteY11" fmla="*/ 90487 h 1059656"/>
              <a:gd name="connsiteX12" fmla="*/ 52387 w 2500312"/>
              <a:gd name="connsiteY12" fmla="*/ 92869 h 1059656"/>
              <a:gd name="connsiteX13" fmla="*/ 16669 w 2500312"/>
              <a:gd name="connsiteY13" fmla="*/ 88106 h 1059656"/>
              <a:gd name="connsiteX14" fmla="*/ 4762 w 2500312"/>
              <a:gd name="connsiteY14" fmla="*/ 78581 h 1059656"/>
              <a:gd name="connsiteX15" fmla="*/ 0 w 2500312"/>
              <a:gd name="connsiteY15" fmla="*/ 50006 h 1059656"/>
              <a:gd name="connsiteX16" fmla="*/ 4762 w 2500312"/>
              <a:gd name="connsiteY16" fmla="*/ 30956 h 1059656"/>
              <a:gd name="connsiteX17" fmla="*/ 16669 w 2500312"/>
              <a:gd name="connsiteY17" fmla="*/ 14287 h 1059656"/>
              <a:gd name="connsiteX18" fmla="*/ 45244 w 2500312"/>
              <a:gd name="connsiteY18" fmla="*/ 4762 h 1059656"/>
              <a:gd name="connsiteX19" fmla="*/ 107156 w 2500312"/>
              <a:gd name="connsiteY19" fmla="*/ 0 h 1059656"/>
              <a:gd name="connsiteX20" fmla="*/ 188119 w 2500312"/>
              <a:gd name="connsiteY20" fmla="*/ 0 h 1059656"/>
              <a:gd name="connsiteX21" fmla="*/ 238125 w 2500312"/>
              <a:gd name="connsiteY21" fmla="*/ 14287 h 1059656"/>
              <a:gd name="connsiteX22" fmla="*/ 488156 w 2500312"/>
              <a:gd name="connsiteY22" fmla="*/ 111919 h 1059656"/>
              <a:gd name="connsiteX23" fmla="*/ 716756 w 2500312"/>
              <a:gd name="connsiteY23" fmla="*/ 207169 h 1059656"/>
              <a:gd name="connsiteX24" fmla="*/ 881062 w 2500312"/>
              <a:gd name="connsiteY24" fmla="*/ 278606 h 1059656"/>
              <a:gd name="connsiteX25" fmla="*/ 1095375 w 2500312"/>
              <a:gd name="connsiteY25" fmla="*/ 388144 h 1059656"/>
              <a:gd name="connsiteX26" fmla="*/ 1326356 w 2500312"/>
              <a:gd name="connsiteY26" fmla="*/ 504825 h 1059656"/>
              <a:gd name="connsiteX27" fmla="*/ 1559719 w 2500312"/>
              <a:gd name="connsiteY27" fmla="*/ 611981 h 1059656"/>
              <a:gd name="connsiteX28" fmla="*/ 1814512 w 2500312"/>
              <a:gd name="connsiteY28" fmla="*/ 723900 h 1059656"/>
              <a:gd name="connsiteX29" fmla="*/ 2028825 w 2500312"/>
              <a:gd name="connsiteY29" fmla="*/ 809625 h 1059656"/>
              <a:gd name="connsiteX30" fmla="*/ 2252662 w 2500312"/>
              <a:gd name="connsiteY30" fmla="*/ 892969 h 1059656"/>
              <a:gd name="connsiteX31" fmla="*/ 2457450 w 2500312"/>
              <a:gd name="connsiteY31" fmla="*/ 957262 h 1059656"/>
              <a:gd name="connsiteX32" fmla="*/ 2481262 w 2500312"/>
              <a:gd name="connsiteY32" fmla="*/ 971550 h 1059656"/>
              <a:gd name="connsiteX33" fmla="*/ 2495550 w 2500312"/>
              <a:gd name="connsiteY33" fmla="*/ 983456 h 1059656"/>
              <a:gd name="connsiteX34" fmla="*/ 2500312 w 2500312"/>
              <a:gd name="connsiteY34" fmla="*/ 1000125 h 1059656"/>
              <a:gd name="connsiteX35" fmla="*/ 2490787 w 2500312"/>
              <a:gd name="connsiteY35" fmla="*/ 1014412 h 1059656"/>
              <a:gd name="connsiteX36" fmla="*/ 2474119 w 2500312"/>
              <a:gd name="connsiteY36" fmla="*/ 1023937 h 1059656"/>
              <a:gd name="connsiteX37" fmla="*/ 2436019 w 2500312"/>
              <a:gd name="connsiteY37" fmla="*/ 1028700 h 1059656"/>
              <a:gd name="connsiteX38" fmla="*/ 2250281 w 2500312"/>
              <a:gd name="connsiteY38" fmla="*/ 1045369 h 1059656"/>
              <a:gd name="connsiteX39" fmla="*/ 2055019 w 2500312"/>
              <a:gd name="connsiteY39" fmla="*/ 1057275 h 1059656"/>
              <a:gd name="connsiteX40" fmla="*/ 1795462 w 2500312"/>
              <a:gd name="connsiteY40" fmla="*/ 1059656 h 1059656"/>
              <a:gd name="connsiteX41" fmla="*/ 1666875 w 2500312"/>
              <a:gd name="connsiteY41" fmla="*/ 1052512 h 1059656"/>
              <a:gd name="connsiteX42" fmla="*/ 1640681 w 2500312"/>
              <a:gd name="connsiteY42" fmla="*/ 1035844 h 1059656"/>
              <a:gd name="connsiteX43" fmla="*/ 1483519 w 2500312"/>
              <a:gd name="connsiteY43" fmla="*/ 904875 h 1059656"/>
              <a:gd name="connsiteX44" fmla="*/ 1288256 w 2500312"/>
              <a:gd name="connsiteY44" fmla="*/ 752475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00312" h="1059656">
                <a:moveTo>
                  <a:pt x="1288256" y="752475"/>
                </a:moveTo>
                <a:lnTo>
                  <a:pt x="1064419" y="588169"/>
                </a:lnTo>
                <a:lnTo>
                  <a:pt x="871537" y="452437"/>
                </a:lnTo>
                <a:lnTo>
                  <a:pt x="754856" y="376237"/>
                </a:lnTo>
                <a:lnTo>
                  <a:pt x="619125" y="300037"/>
                </a:lnTo>
                <a:lnTo>
                  <a:pt x="538162" y="245269"/>
                </a:lnTo>
                <a:lnTo>
                  <a:pt x="469106" y="204787"/>
                </a:lnTo>
                <a:lnTo>
                  <a:pt x="400050" y="171450"/>
                </a:lnTo>
                <a:lnTo>
                  <a:pt x="328612" y="142875"/>
                </a:lnTo>
                <a:lnTo>
                  <a:pt x="242887" y="116681"/>
                </a:lnTo>
                <a:lnTo>
                  <a:pt x="176212" y="100012"/>
                </a:lnTo>
                <a:lnTo>
                  <a:pt x="90487" y="90487"/>
                </a:lnTo>
                <a:lnTo>
                  <a:pt x="52387" y="92869"/>
                </a:lnTo>
                <a:lnTo>
                  <a:pt x="16669" y="88106"/>
                </a:lnTo>
                <a:lnTo>
                  <a:pt x="4762" y="78581"/>
                </a:lnTo>
                <a:lnTo>
                  <a:pt x="0" y="50006"/>
                </a:lnTo>
                <a:lnTo>
                  <a:pt x="4762" y="30956"/>
                </a:lnTo>
                <a:lnTo>
                  <a:pt x="16669" y="14287"/>
                </a:lnTo>
                <a:lnTo>
                  <a:pt x="45244" y="4762"/>
                </a:lnTo>
                <a:lnTo>
                  <a:pt x="107156" y="0"/>
                </a:lnTo>
                <a:lnTo>
                  <a:pt x="188119" y="0"/>
                </a:lnTo>
                <a:lnTo>
                  <a:pt x="238125" y="14287"/>
                </a:lnTo>
                <a:lnTo>
                  <a:pt x="488156" y="111919"/>
                </a:lnTo>
                <a:lnTo>
                  <a:pt x="716756" y="207169"/>
                </a:lnTo>
                <a:lnTo>
                  <a:pt x="881062" y="278606"/>
                </a:lnTo>
                <a:lnTo>
                  <a:pt x="1095375" y="388144"/>
                </a:lnTo>
                <a:lnTo>
                  <a:pt x="1326356" y="504825"/>
                </a:lnTo>
                <a:lnTo>
                  <a:pt x="1559719" y="611981"/>
                </a:lnTo>
                <a:lnTo>
                  <a:pt x="1814512" y="723900"/>
                </a:lnTo>
                <a:lnTo>
                  <a:pt x="2028825" y="809625"/>
                </a:lnTo>
                <a:lnTo>
                  <a:pt x="2252662" y="892969"/>
                </a:lnTo>
                <a:lnTo>
                  <a:pt x="2457450" y="957262"/>
                </a:lnTo>
                <a:lnTo>
                  <a:pt x="2481262" y="971550"/>
                </a:lnTo>
                <a:lnTo>
                  <a:pt x="2495550" y="983456"/>
                </a:lnTo>
                <a:lnTo>
                  <a:pt x="2500312" y="1000125"/>
                </a:lnTo>
                <a:lnTo>
                  <a:pt x="2490787" y="1014412"/>
                </a:lnTo>
                <a:lnTo>
                  <a:pt x="2474119" y="1023937"/>
                </a:lnTo>
                <a:lnTo>
                  <a:pt x="2436019" y="1028700"/>
                </a:lnTo>
                <a:lnTo>
                  <a:pt x="2250281" y="1045369"/>
                </a:lnTo>
                <a:lnTo>
                  <a:pt x="2055019" y="1057275"/>
                </a:lnTo>
                <a:lnTo>
                  <a:pt x="1795462" y="1059656"/>
                </a:lnTo>
                <a:lnTo>
                  <a:pt x="1666875" y="1052512"/>
                </a:lnTo>
                <a:lnTo>
                  <a:pt x="1640681" y="1035844"/>
                </a:lnTo>
                <a:lnTo>
                  <a:pt x="1483519" y="904875"/>
                </a:lnTo>
                <a:lnTo>
                  <a:pt x="1288256" y="7524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E8957BA6-FE1A-4336-852F-59C14504D1B9}"/>
              </a:ext>
            </a:extLst>
          </p:cNvPr>
          <p:cNvGrpSpPr/>
          <p:nvPr/>
        </p:nvGrpSpPr>
        <p:grpSpPr>
          <a:xfrm>
            <a:off x="3787776" y="1436687"/>
            <a:ext cx="4700588" cy="4659313"/>
            <a:chOff x="3787776" y="1436687"/>
            <a:chExt cx="4700588" cy="4659313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E67B4F3E-9798-4886-9937-E5FEA314D293}"/>
                </a:ext>
              </a:extLst>
            </p:cNvPr>
            <p:cNvSpPr/>
            <p:nvPr/>
          </p:nvSpPr>
          <p:spPr>
            <a:xfrm>
              <a:off x="4186238" y="1720849"/>
              <a:ext cx="1003300" cy="422275"/>
            </a:xfrm>
            <a:custGeom>
              <a:avLst/>
              <a:gdLst>
                <a:gd name="connsiteX0" fmla="*/ 514350 w 1004887"/>
                <a:gd name="connsiteY0" fmla="*/ 352425 h 423862"/>
                <a:gd name="connsiteX1" fmla="*/ 340519 w 1004887"/>
                <a:gd name="connsiteY1" fmla="*/ 269081 h 423862"/>
                <a:gd name="connsiteX2" fmla="*/ 190500 w 1004887"/>
                <a:gd name="connsiteY2" fmla="*/ 180975 h 423862"/>
                <a:gd name="connsiteX3" fmla="*/ 45244 w 1004887"/>
                <a:gd name="connsiteY3" fmla="*/ 85725 h 423862"/>
                <a:gd name="connsiteX4" fmla="*/ 19050 w 1004887"/>
                <a:gd name="connsiteY4" fmla="*/ 69056 h 423862"/>
                <a:gd name="connsiteX5" fmla="*/ 7144 w 1004887"/>
                <a:gd name="connsiteY5" fmla="*/ 54769 h 423862"/>
                <a:gd name="connsiteX6" fmla="*/ 0 w 1004887"/>
                <a:gd name="connsiteY6" fmla="*/ 28575 h 423862"/>
                <a:gd name="connsiteX7" fmla="*/ 2381 w 1004887"/>
                <a:gd name="connsiteY7" fmla="*/ 7144 h 423862"/>
                <a:gd name="connsiteX8" fmla="*/ 11906 w 1004887"/>
                <a:gd name="connsiteY8" fmla="*/ 0 h 423862"/>
                <a:gd name="connsiteX9" fmla="*/ 26194 w 1004887"/>
                <a:gd name="connsiteY9" fmla="*/ 0 h 423862"/>
                <a:gd name="connsiteX10" fmla="*/ 71437 w 1004887"/>
                <a:gd name="connsiteY10" fmla="*/ 16669 h 423862"/>
                <a:gd name="connsiteX11" fmla="*/ 188119 w 1004887"/>
                <a:gd name="connsiteY11" fmla="*/ 54769 h 423862"/>
                <a:gd name="connsiteX12" fmla="*/ 321469 w 1004887"/>
                <a:gd name="connsiteY12" fmla="*/ 92869 h 423862"/>
                <a:gd name="connsiteX13" fmla="*/ 431006 w 1004887"/>
                <a:gd name="connsiteY13" fmla="*/ 119062 h 423862"/>
                <a:gd name="connsiteX14" fmla="*/ 531019 w 1004887"/>
                <a:gd name="connsiteY14" fmla="*/ 140494 h 423862"/>
                <a:gd name="connsiteX15" fmla="*/ 642937 w 1004887"/>
                <a:gd name="connsiteY15" fmla="*/ 157162 h 423862"/>
                <a:gd name="connsiteX16" fmla="*/ 759619 w 1004887"/>
                <a:gd name="connsiteY16" fmla="*/ 169069 h 423862"/>
                <a:gd name="connsiteX17" fmla="*/ 859631 w 1004887"/>
                <a:gd name="connsiteY17" fmla="*/ 169069 h 423862"/>
                <a:gd name="connsiteX18" fmla="*/ 897731 w 1004887"/>
                <a:gd name="connsiteY18" fmla="*/ 173831 h 423862"/>
                <a:gd name="connsiteX19" fmla="*/ 919162 w 1004887"/>
                <a:gd name="connsiteY19" fmla="*/ 178594 h 423862"/>
                <a:gd name="connsiteX20" fmla="*/ 942975 w 1004887"/>
                <a:gd name="connsiteY20" fmla="*/ 188119 h 423862"/>
                <a:gd name="connsiteX21" fmla="*/ 971550 w 1004887"/>
                <a:gd name="connsiteY21" fmla="*/ 209550 h 423862"/>
                <a:gd name="connsiteX22" fmla="*/ 992981 w 1004887"/>
                <a:gd name="connsiteY22" fmla="*/ 228600 h 423862"/>
                <a:gd name="connsiteX23" fmla="*/ 1000125 w 1004887"/>
                <a:gd name="connsiteY23" fmla="*/ 242887 h 423862"/>
                <a:gd name="connsiteX24" fmla="*/ 1004887 w 1004887"/>
                <a:gd name="connsiteY24" fmla="*/ 280987 h 423862"/>
                <a:gd name="connsiteX25" fmla="*/ 1002506 w 1004887"/>
                <a:gd name="connsiteY25" fmla="*/ 314325 h 423862"/>
                <a:gd name="connsiteX26" fmla="*/ 995362 w 1004887"/>
                <a:gd name="connsiteY26" fmla="*/ 345281 h 423862"/>
                <a:gd name="connsiteX27" fmla="*/ 981075 w 1004887"/>
                <a:gd name="connsiteY27" fmla="*/ 369094 h 423862"/>
                <a:gd name="connsiteX28" fmla="*/ 962025 w 1004887"/>
                <a:gd name="connsiteY28" fmla="*/ 385762 h 423862"/>
                <a:gd name="connsiteX29" fmla="*/ 935831 w 1004887"/>
                <a:gd name="connsiteY29" fmla="*/ 402431 h 423862"/>
                <a:gd name="connsiteX30" fmla="*/ 890587 w 1004887"/>
                <a:gd name="connsiteY30" fmla="*/ 416719 h 423862"/>
                <a:gd name="connsiteX31" fmla="*/ 840581 w 1004887"/>
                <a:gd name="connsiteY31" fmla="*/ 423862 h 423862"/>
                <a:gd name="connsiteX32" fmla="*/ 776287 w 1004887"/>
                <a:gd name="connsiteY32" fmla="*/ 423862 h 423862"/>
                <a:gd name="connsiteX33" fmla="*/ 714375 w 1004887"/>
                <a:gd name="connsiteY33" fmla="*/ 416719 h 423862"/>
                <a:gd name="connsiteX34" fmla="*/ 664369 w 1004887"/>
                <a:gd name="connsiteY34" fmla="*/ 407194 h 423862"/>
                <a:gd name="connsiteX35" fmla="*/ 514350 w 1004887"/>
                <a:gd name="connsiteY35" fmla="*/ 35242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423862">
                  <a:moveTo>
                    <a:pt x="514350" y="352425"/>
                  </a:moveTo>
                  <a:lnTo>
                    <a:pt x="340519" y="269081"/>
                  </a:lnTo>
                  <a:lnTo>
                    <a:pt x="190500" y="180975"/>
                  </a:lnTo>
                  <a:lnTo>
                    <a:pt x="45244" y="85725"/>
                  </a:lnTo>
                  <a:lnTo>
                    <a:pt x="19050" y="69056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71437" y="16669"/>
                  </a:lnTo>
                  <a:lnTo>
                    <a:pt x="188119" y="54769"/>
                  </a:lnTo>
                  <a:lnTo>
                    <a:pt x="321469" y="92869"/>
                  </a:lnTo>
                  <a:lnTo>
                    <a:pt x="431006" y="119062"/>
                  </a:lnTo>
                  <a:lnTo>
                    <a:pt x="531019" y="140494"/>
                  </a:lnTo>
                  <a:lnTo>
                    <a:pt x="642937" y="157162"/>
                  </a:lnTo>
                  <a:lnTo>
                    <a:pt x="759619" y="169069"/>
                  </a:lnTo>
                  <a:lnTo>
                    <a:pt x="859631" y="169069"/>
                  </a:lnTo>
                  <a:lnTo>
                    <a:pt x="897731" y="173831"/>
                  </a:lnTo>
                  <a:lnTo>
                    <a:pt x="919162" y="178594"/>
                  </a:lnTo>
                  <a:lnTo>
                    <a:pt x="942975" y="188119"/>
                  </a:lnTo>
                  <a:lnTo>
                    <a:pt x="971550" y="209550"/>
                  </a:lnTo>
                  <a:lnTo>
                    <a:pt x="992981" y="228600"/>
                  </a:lnTo>
                  <a:lnTo>
                    <a:pt x="1000125" y="242887"/>
                  </a:lnTo>
                  <a:lnTo>
                    <a:pt x="1004887" y="280987"/>
                  </a:lnTo>
                  <a:lnTo>
                    <a:pt x="1002506" y="314325"/>
                  </a:lnTo>
                  <a:lnTo>
                    <a:pt x="995362" y="345281"/>
                  </a:lnTo>
                  <a:lnTo>
                    <a:pt x="981075" y="369094"/>
                  </a:lnTo>
                  <a:lnTo>
                    <a:pt x="962025" y="385762"/>
                  </a:lnTo>
                  <a:lnTo>
                    <a:pt x="935831" y="402431"/>
                  </a:lnTo>
                  <a:lnTo>
                    <a:pt x="890587" y="416719"/>
                  </a:lnTo>
                  <a:lnTo>
                    <a:pt x="840581" y="423862"/>
                  </a:lnTo>
                  <a:lnTo>
                    <a:pt x="776287" y="423862"/>
                  </a:lnTo>
                  <a:lnTo>
                    <a:pt x="714375" y="416719"/>
                  </a:lnTo>
                  <a:lnTo>
                    <a:pt x="664369" y="407194"/>
                  </a:lnTo>
                  <a:lnTo>
                    <a:pt x="514350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FEFDBE97-A6B5-4E0D-B460-DE327E44608E}"/>
                </a:ext>
              </a:extLst>
            </p:cNvPr>
            <p:cNvSpPr/>
            <p:nvPr/>
          </p:nvSpPr>
          <p:spPr>
            <a:xfrm>
              <a:off x="3787776" y="2470149"/>
              <a:ext cx="1776413" cy="466725"/>
            </a:xfrm>
            <a:custGeom>
              <a:avLst/>
              <a:gdLst>
                <a:gd name="connsiteX0" fmla="*/ 1223963 w 1776413"/>
                <a:gd name="connsiteY0" fmla="*/ 280987 h 466725"/>
                <a:gd name="connsiteX1" fmla="*/ 892969 w 1776413"/>
                <a:gd name="connsiteY1" fmla="*/ 335756 h 466725"/>
                <a:gd name="connsiteX2" fmla="*/ 661988 w 1776413"/>
                <a:gd name="connsiteY2" fmla="*/ 381000 h 466725"/>
                <a:gd name="connsiteX3" fmla="*/ 550069 w 1776413"/>
                <a:gd name="connsiteY3" fmla="*/ 407193 h 466725"/>
                <a:gd name="connsiteX4" fmla="*/ 483394 w 1776413"/>
                <a:gd name="connsiteY4" fmla="*/ 431006 h 466725"/>
                <a:gd name="connsiteX5" fmla="*/ 392906 w 1776413"/>
                <a:gd name="connsiteY5" fmla="*/ 466725 h 466725"/>
                <a:gd name="connsiteX6" fmla="*/ 376238 w 1776413"/>
                <a:gd name="connsiteY6" fmla="*/ 464343 h 466725"/>
                <a:gd name="connsiteX7" fmla="*/ 333375 w 1776413"/>
                <a:gd name="connsiteY7" fmla="*/ 440531 h 466725"/>
                <a:gd name="connsiteX8" fmla="*/ 254794 w 1776413"/>
                <a:gd name="connsiteY8" fmla="*/ 395287 h 466725"/>
                <a:gd name="connsiteX9" fmla="*/ 190500 w 1776413"/>
                <a:gd name="connsiteY9" fmla="*/ 350043 h 466725"/>
                <a:gd name="connsiteX10" fmla="*/ 145256 w 1776413"/>
                <a:gd name="connsiteY10" fmla="*/ 314325 h 466725"/>
                <a:gd name="connsiteX11" fmla="*/ 95250 w 1776413"/>
                <a:gd name="connsiteY11" fmla="*/ 269081 h 466725"/>
                <a:gd name="connsiteX12" fmla="*/ 59531 w 1776413"/>
                <a:gd name="connsiteY12" fmla="*/ 228600 h 466725"/>
                <a:gd name="connsiteX13" fmla="*/ 30956 w 1776413"/>
                <a:gd name="connsiteY13" fmla="*/ 195262 h 466725"/>
                <a:gd name="connsiteX14" fmla="*/ 14288 w 1776413"/>
                <a:gd name="connsiteY14" fmla="*/ 171450 h 466725"/>
                <a:gd name="connsiteX15" fmla="*/ 4763 w 1776413"/>
                <a:gd name="connsiteY15" fmla="*/ 142875 h 466725"/>
                <a:gd name="connsiteX16" fmla="*/ 0 w 1776413"/>
                <a:gd name="connsiteY16" fmla="*/ 121443 h 466725"/>
                <a:gd name="connsiteX17" fmla="*/ 0 w 1776413"/>
                <a:gd name="connsiteY17" fmla="*/ 109537 h 466725"/>
                <a:gd name="connsiteX18" fmla="*/ 4763 w 1776413"/>
                <a:gd name="connsiteY18" fmla="*/ 100012 h 466725"/>
                <a:gd name="connsiteX19" fmla="*/ 21431 w 1776413"/>
                <a:gd name="connsiteY19" fmla="*/ 95250 h 466725"/>
                <a:gd name="connsiteX20" fmla="*/ 47625 w 1776413"/>
                <a:gd name="connsiteY20" fmla="*/ 104775 h 466725"/>
                <a:gd name="connsiteX21" fmla="*/ 90488 w 1776413"/>
                <a:gd name="connsiteY21" fmla="*/ 135731 h 466725"/>
                <a:gd name="connsiteX22" fmla="*/ 116681 w 1776413"/>
                <a:gd name="connsiteY22" fmla="*/ 150018 h 466725"/>
                <a:gd name="connsiteX23" fmla="*/ 152400 w 1776413"/>
                <a:gd name="connsiteY23" fmla="*/ 169068 h 466725"/>
                <a:gd name="connsiteX24" fmla="*/ 190500 w 1776413"/>
                <a:gd name="connsiteY24" fmla="*/ 188118 h 466725"/>
                <a:gd name="connsiteX25" fmla="*/ 245269 w 1776413"/>
                <a:gd name="connsiteY25" fmla="*/ 204787 h 466725"/>
                <a:gd name="connsiteX26" fmla="*/ 300038 w 1776413"/>
                <a:gd name="connsiteY26" fmla="*/ 216693 h 466725"/>
                <a:gd name="connsiteX27" fmla="*/ 347663 w 1776413"/>
                <a:gd name="connsiteY27" fmla="*/ 221456 h 466725"/>
                <a:gd name="connsiteX28" fmla="*/ 395288 w 1776413"/>
                <a:gd name="connsiteY28" fmla="*/ 226218 h 466725"/>
                <a:gd name="connsiteX29" fmla="*/ 452438 w 1776413"/>
                <a:gd name="connsiteY29" fmla="*/ 221456 h 466725"/>
                <a:gd name="connsiteX30" fmla="*/ 609600 w 1776413"/>
                <a:gd name="connsiteY30" fmla="*/ 200025 h 466725"/>
                <a:gd name="connsiteX31" fmla="*/ 876300 w 1776413"/>
                <a:gd name="connsiteY31" fmla="*/ 150018 h 466725"/>
                <a:gd name="connsiteX32" fmla="*/ 1281113 w 1776413"/>
                <a:gd name="connsiteY32" fmla="*/ 69056 h 466725"/>
                <a:gd name="connsiteX33" fmla="*/ 1414463 w 1776413"/>
                <a:gd name="connsiteY33" fmla="*/ 0 h 466725"/>
                <a:gd name="connsiteX34" fmla="*/ 1438275 w 1776413"/>
                <a:gd name="connsiteY34" fmla="*/ 2381 h 466725"/>
                <a:gd name="connsiteX35" fmla="*/ 1509713 w 1776413"/>
                <a:gd name="connsiteY35" fmla="*/ 14287 h 466725"/>
                <a:gd name="connsiteX36" fmla="*/ 1571625 w 1776413"/>
                <a:gd name="connsiteY36" fmla="*/ 26193 h 466725"/>
                <a:gd name="connsiteX37" fmla="*/ 1633538 w 1776413"/>
                <a:gd name="connsiteY37" fmla="*/ 42862 h 466725"/>
                <a:gd name="connsiteX38" fmla="*/ 1678781 w 1776413"/>
                <a:gd name="connsiteY38" fmla="*/ 54768 h 466725"/>
                <a:gd name="connsiteX39" fmla="*/ 1716881 w 1776413"/>
                <a:gd name="connsiteY39" fmla="*/ 69056 h 466725"/>
                <a:gd name="connsiteX40" fmla="*/ 1747838 w 1776413"/>
                <a:gd name="connsiteY40" fmla="*/ 88106 h 466725"/>
                <a:gd name="connsiteX41" fmla="*/ 1764506 w 1776413"/>
                <a:gd name="connsiteY41" fmla="*/ 107156 h 466725"/>
                <a:gd name="connsiteX42" fmla="*/ 1774031 w 1776413"/>
                <a:gd name="connsiteY42" fmla="*/ 126206 h 466725"/>
                <a:gd name="connsiteX43" fmla="*/ 1776413 w 1776413"/>
                <a:gd name="connsiteY43" fmla="*/ 140493 h 466725"/>
                <a:gd name="connsiteX44" fmla="*/ 1769269 w 1776413"/>
                <a:gd name="connsiteY44" fmla="*/ 161925 h 466725"/>
                <a:gd name="connsiteX45" fmla="*/ 1745456 w 1776413"/>
                <a:gd name="connsiteY45" fmla="*/ 190500 h 466725"/>
                <a:gd name="connsiteX46" fmla="*/ 1707356 w 1776413"/>
                <a:gd name="connsiteY46" fmla="*/ 221456 h 466725"/>
                <a:gd name="connsiteX47" fmla="*/ 1643063 w 1776413"/>
                <a:gd name="connsiteY47" fmla="*/ 230981 h 466725"/>
                <a:gd name="connsiteX48" fmla="*/ 1471613 w 1776413"/>
                <a:gd name="connsiteY48" fmla="*/ 250031 h 466725"/>
                <a:gd name="connsiteX49" fmla="*/ 1223963 w 1776413"/>
                <a:gd name="connsiteY49" fmla="*/ 2809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76413" h="466725">
                  <a:moveTo>
                    <a:pt x="1223963" y="280987"/>
                  </a:moveTo>
                  <a:lnTo>
                    <a:pt x="892969" y="335756"/>
                  </a:lnTo>
                  <a:lnTo>
                    <a:pt x="661988" y="381000"/>
                  </a:lnTo>
                  <a:lnTo>
                    <a:pt x="550069" y="407193"/>
                  </a:lnTo>
                  <a:lnTo>
                    <a:pt x="483394" y="431006"/>
                  </a:lnTo>
                  <a:lnTo>
                    <a:pt x="392906" y="466725"/>
                  </a:lnTo>
                  <a:lnTo>
                    <a:pt x="376238" y="464343"/>
                  </a:lnTo>
                  <a:lnTo>
                    <a:pt x="333375" y="440531"/>
                  </a:lnTo>
                  <a:lnTo>
                    <a:pt x="254794" y="395287"/>
                  </a:lnTo>
                  <a:lnTo>
                    <a:pt x="190500" y="350043"/>
                  </a:lnTo>
                  <a:lnTo>
                    <a:pt x="145256" y="314325"/>
                  </a:lnTo>
                  <a:lnTo>
                    <a:pt x="95250" y="269081"/>
                  </a:lnTo>
                  <a:lnTo>
                    <a:pt x="59531" y="228600"/>
                  </a:lnTo>
                  <a:lnTo>
                    <a:pt x="30956" y="195262"/>
                  </a:lnTo>
                  <a:lnTo>
                    <a:pt x="14288" y="171450"/>
                  </a:lnTo>
                  <a:lnTo>
                    <a:pt x="4763" y="142875"/>
                  </a:lnTo>
                  <a:lnTo>
                    <a:pt x="0" y="121443"/>
                  </a:lnTo>
                  <a:lnTo>
                    <a:pt x="0" y="109537"/>
                  </a:lnTo>
                  <a:lnTo>
                    <a:pt x="4763" y="100012"/>
                  </a:lnTo>
                  <a:lnTo>
                    <a:pt x="21431" y="95250"/>
                  </a:lnTo>
                  <a:lnTo>
                    <a:pt x="47625" y="104775"/>
                  </a:lnTo>
                  <a:lnTo>
                    <a:pt x="90488" y="135731"/>
                  </a:lnTo>
                  <a:lnTo>
                    <a:pt x="116681" y="150018"/>
                  </a:lnTo>
                  <a:lnTo>
                    <a:pt x="152400" y="169068"/>
                  </a:lnTo>
                  <a:lnTo>
                    <a:pt x="190500" y="188118"/>
                  </a:lnTo>
                  <a:lnTo>
                    <a:pt x="245269" y="204787"/>
                  </a:lnTo>
                  <a:lnTo>
                    <a:pt x="300038" y="216693"/>
                  </a:lnTo>
                  <a:lnTo>
                    <a:pt x="347663" y="221456"/>
                  </a:lnTo>
                  <a:lnTo>
                    <a:pt x="395288" y="226218"/>
                  </a:lnTo>
                  <a:lnTo>
                    <a:pt x="452438" y="221456"/>
                  </a:lnTo>
                  <a:lnTo>
                    <a:pt x="609600" y="200025"/>
                  </a:lnTo>
                  <a:lnTo>
                    <a:pt x="876300" y="150018"/>
                  </a:lnTo>
                  <a:lnTo>
                    <a:pt x="1281113" y="69056"/>
                  </a:lnTo>
                  <a:lnTo>
                    <a:pt x="1414463" y="0"/>
                  </a:lnTo>
                  <a:lnTo>
                    <a:pt x="1438275" y="2381"/>
                  </a:lnTo>
                  <a:lnTo>
                    <a:pt x="1509713" y="14287"/>
                  </a:lnTo>
                  <a:lnTo>
                    <a:pt x="1571625" y="26193"/>
                  </a:lnTo>
                  <a:lnTo>
                    <a:pt x="1633538" y="42862"/>
                  </a:lnTo>
                  <a:lnTo>
                    <a:pt x="1678781" y="54768"/>
                  </a:lnTo>
                  <a:lnTo>
                    <a:pt x="1716881" y="69056"/>
                  </a:lnTo>
                  <a:lnTo>
                    <a:pt x="1747838" y="88106"/>
                  </a:lnTo>
                  <a:lnTo>
                    <a:pt x="1764506" y="107156"/>
                  </a:lnTo>
                  <a:lnTo>
                    <a:pt x="1774031" y="126206"/>
                  </a:lnTo>
                  <a:lnTo>
                    <a:pt x="1776413" y="140493"/>
                  </a:lnTo>
                  <a:lnTo>
                    <a:pt x="1769269" y="161925"/>
                  </a:lnTo>
                  <a:lnTo>
                    <a:pt x="1745456" y="190500"/>
                  </a:lnTo>
                  <a:lnTo>
                    <a:pt x="1707356" y="221456"/>
                  </a:lnTo>
                  <a:lnTo>
                    <a:pt x="1643063" y="230981"/>
                  </a:lnTo>
                  <a:lnTo>
                    <a:pt x="1471613" y="250031"/>
                  </a:lnTo>
                  <a:lnTo>
                    <a:pt x="1223963" y="280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1A71CFDD-268A-4DD9-BEA4-163C2BF5971E}"/>
                </a:ext>
              </a:extLst>
            </p:cNvPr>
            <p:cNvSpPr/>
            <p:nvPr/>
          </p:nvSpPr>
          <p:spPr>
            <a:xfrm>
              <a:off x="4113214" y="3275012"/>
              <a:ext cx="1069975" cy="342900"/>
            </a:xfrm>
            <a:custGeom>
              <a:avLst/>
              <a:gdLst>
                <a:gd name="connsiteX0" fmla="*/ 778669 w 1069182"/>
                <a:gd name="connsiteY0" fmla="*/ 238125 h 342900"/>
                <a:gd name="connsiteX1" fmla="*/ 340519 w 1069182"/>
                <a:gd name="connsiteY1" fmla="*/ 342900 h 342900"/>
                <a:gd name="connsiteX2" fmla="*/ 314325 w 1069182"/>
                <a:gd name="connsiteY2" fmla="*/ 338138 h 342900"/>
                <a:gd name="connsiteX3" fmla="*/ 257175 w 1069182"/>
                <a:gd name="connsiteY3" fmla="*/ 321469 h 342900"/>
                <a:gd name="connsiteX4" fmla="*/ 176213 w 1069182"/>
                <a:gd name="connsiteY4" fmla="*/ 288132 h 342900"/>
                <a:gd name="connsiteX5" fmla="*/ 92869 w 1069182"/>
                <a:gd name="connsiteY5" fmla="*/ 242888 h 342900"/>
                <a:gd name="connsiteX6" fmla="*/ 33338 w 1069182"/>
                <a:gd name="connsiteY6" fmla="*/ 202407 h 342900"/>
                <a:gd name="connsiteX7" fmla="*/ 19050 w 1069182"/>
                <a:gd name="connsiteY7" fmla="*/ 190500 h 342900"/>
                <a:gd name="connsiteX8" fmla="*/ 4763 w 1069182"/>
                <a:gd name="connsiteY8" fmla="*/ 166688 h 342900"/>
                <a:gd name="connsiteX9" fmla="*/ 0 w 1069182"/>
                <a:gd name="connsiteY9" fmla="*/ 142875 h 342900"/>
                <a:gd name="connsiteX10" fmla="*/ 2382 w 1069182"/>
                <a:gd name="connsiteY10" fmla="*/ 130969 h 342900"/>
                <a:gd name="connsiteX11" fmla="*/ 19050 w 1069182"/>
                <a:gd name="connsiteY11" fmla="*/ 121444 h 342900"/>
                <a:gd name="connsiteX12" fmla="*/ 42863 w 1069182"/>
                <a:gd name="connsiteY12" fmla="*/ 128588 h 342900"/>
                <a:gd name="connsiteX13" fmla="*/ 69057 w 1069182"/>
                <a:gd name="connsiteY13" fmla="*/ 140494 h 342900"/>
                <a:gd name="connsiteX14" fmla="*/ 109538 w 1069182"/>
                <a:gd name="connsiteY14" fmla="*/ 150019 h 342900"/>
                <a:gd name="connsiteX15" fmla="*/ 173832 w 1069182"/>
                <a:gd name="connsiteY15" fmla="*/ 157163 h 342900"/>
                <a:gd name="connsiteX16" fmla="*/ 226219 w 1069182"/>
                <a:gd name="connsiteY16" fmla="*/ 154782 h 342900"/>
                <a:gd name="connsiteX17" fmla="*/ 292894 w 1069182"/>
                <a:gd name="connsiteY17" fmla="*/ 150019 h 342900"/>
                <a:gd name="connsiteX18" fmla="*/ 366713 w 1069182"/>
                <a:gd name="connsiteY18" fmla="*/ 140494 h 342900"/>
                <a:gd name="connsiteX19" fmla="*/ 492919 w 1069182"/>
                <a:gd name="connsiteY19" fmla="*/ 114300 h 342900"/>
                <a:gd name="connsiteX20" fmla="*/ 633413 w 1069182"/>
                <a:gd name="connsiteY20" fmla="*/ 73819 h 342900"/>
                <a:gd name="connsiteX21" fmla="*/ 742950 w 1069182"/>
                <a:gd name="connsiteY21" fmla="*/ 38100 h 342900"/>
                <a:gd name="connsiteX22" fmla="*/ 814388 w 1069182"/>
                <a:gd name="connsiteY22" fmla="*/ 9525 h 342900"/>
                <a:gd name="connsiteX23" fmla="*/ 854869 w 1069182"/>
                <a:gd name="connsiteY23" fmla="*/ 0 h 342900"/>
                <a:gd name="connsiteX24" fmla="*/ 885825 w 1069182"/>
                <a:gd name="connsiteY24" fmla="*/ 0 h 342900"/>
                <a:gd name="connsiteX25" fmla="*/ 926307 w 1069182"/>
                <a:gd name="connsiteY25" fmla="*/ 4763 h 342900"/>
                <a:gd name="connsiteX26" fmla="*/ 969169 w 1069182"/>
                <a:gd name="connsiteY26" fmla="*/ 19050 h 342900"/>
                <a:gd name="connsiteX27" fmla="*/ 1007269 w 1069182"/>
                <a:gd name="connsiteY27" fmla="*/ 40482 h 342900"/>
                <a:gd name="connsiteX28" fmla="*/ 1038225 w 1069182"/>
                <a:gd name="connsiteY28" fmla="*/ 61913 h 342900"/>
                <a:gd name="connsiteX29" fmla="*/ 1054894 w 1069182"/>
                <a:gd name="connsiteY29" fmla="*/ 80963 h 342900"/>
                <a:gd name="connsiteX30" fmla="*/ 1066800 w 1069182"/>
                <a:gd name="connsiteY30" fmla="*/ 102394 h 342900"/>
                <a:gd name="connsiteX31" fmla="*/ 1069182 w 1069182"/>
                <a:gd name="connsiteY31" fmla="*/ 119063 h 342900"/>
                <a:gd name="connsiteX32" fmla="*/ 1064419 w 1069182"/>
                <a:gd name="connsiteY32" fmla="*/ 140494 h 342900"/>
                <a:gd name="connsiteX33" fmla="*/ 1052513 w 1069182"/>
                <a:gd name="connsiteY33" fmla="*/ 159544 h 342900"/>
                <a:gd name="connsiteX34" fmla="*/ 981075 w 1069182"/>
                <a:gd name="connsiteY34" fmla="*/ 185738 h 342900"/>
                <a:gd name="connsiteX35" fmla="*/ 778669 w 1069182"/>
                <a:gd name="connsiteY35" fmla="*/ 2381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9182" h="342900">
                  <a:moveTo>
                    <a:pt x="778669" y="238125"/>
                  </a:moveTo>
                  <a:lnTo>
                    <a:pt x="340519" y="342900"/>
                  </a:lnTo>
                  <a:lnTo>
                    <a:pt x="314325" y="338138"/>
                  </a:lnTo>
                  <a:lnTo>
                    <a:pt x="257175" y="321469"/>
                  </a:lnTo>
                  <a:lnTo>
                    <a:pt x="176213" y="288132"/>
                  </a:lnTo>
                  <a:lnTo>
                    <a:pt x="92869" y="242888"/>
                  </a:lnTo>
                  <a:lnTo>
                    <a:pt x="33338" y="202407"/>
                  </a:lnTo>
                  <a:lnTo>
                    <a:pt x="19050" y="190500"/>
                  </a:lnTo>
                  <a:lnTo>
                    <a:pt x="4763" y="166688"/>
                  </a:lnTo>
                  <a:lnTo>
                    <a:pt x="0" y="142875"/>
                  </a:lnTo>
                  <a:lnTo>
                    <a:pt x="2382" y="130969"/>
                  </a:lnTo>
                  <a:lnTo>
                    <a:pt x="19050" y="121444"/>
                  </a:lnTo>
                  <a:lnTo>
                    <a:pt x="42863" y="128588"/>
                  </a:lnTo>
                  <a:lnTo>
                    <a:pt x="69057" y="140494"/>
                  </a:lnTo>
                  <a:lnTo>
                    <a:pt x="109538" y="150019"/>
                  </a:lnTo>
                  <a:lnTo>
                    <a:pt x="173832" y="157163"/>
                  </a:lnTo>
                  <a:lnTo>
                    <a:pt x="226219" y="154782"/>
                  </a:lnTo>
                  <a:lnTo>
                    <a:pt x="292894" y="150019"/>
                  </a:lnTo>
                  <a:lnTo>
                    <a:pt x="366713" y="140494"/>
                  </a:lnTo>
                  <a:lnTo>
                    <a:pt x="492919" y="114300"/>
                  </a:lnTo>
                  <a:lnTo>
                    <a:pt x="633413" y="73819"/>
                  </a:lnTo>
                  <a:lnTo>
                    <a:pt x="742950" y="38100"/>
                  </a:lnTo>
                  <a:lnTo>
                    <a:pt x="814388" y="9525"/>
                  </a:lnTo>
                  <a:lnTo>
                    <a:pt x="854869" y="0"/>
                  </a:lnTo>
                  <a:lnTo>
                    <a:pt x="885825" y="0"/>
                  </a:lnTo>
                  <a:lnTo>
                    <a:pt x="926307" y="4763"/>
                  </a:lnTo>
                  <a:lnTo>
                    <a:pt x="969169" y="19050"/>
                  </a:lnTo>
                  <a:lnTo>
                    <a:pt x="1007269" y="40482"/>
                  </a:lnTo>
                  <a:lnTo>
                    <a:pt x="1038225" y="61913"/>
                  </a:lnTo>
                  <a:lnTo>
                    <a:pt x="1054894" y="80963"/>
                  </a:lnTo>
                  <a:lnTo>
                    <a:pt x="1066800" y="102394"/>
                  </a:lnTo>
                  <a:lnTo>
                    <a:pt x="1069182" y="119063"/>
                  </a:lnTo>
                  <a:lnTo>
                    <a:pt x="1064419" y="140494"/>
                  </a:lnTo>
                  <a:lnTo>
                    <a:pt x="1052513" y="159544"/>
                  </a:lnTo>
                  <a:lnTo>
                    <a:pt x="981075" y="185738"/>
                  </a:lnTo>
                  <a:lnTo>
                    <a:pt x="778669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5DE3A413-B3B6-4F7A-A311-7E3E128E9C88}"/>
                </a:ext>
              </a:extLst>
            </p:cNvPr>
            <p:cNvSpPr/>
            <p:nvPr/>
          </p:nvSpPr>
          <p:spPr>
            <a:xfrm>
              <a:off x="4094163" y="3922713"/>
              <a:ext cx="1141412" cy="320675"/>
            </a:xfrm>
            <a:custGeom>
              <a:avLst/>
              <a:gdLst>
                <a:gd name="connsiteX0" fmla="*/ 807244 w 1140619"/>
                <a:gd name="connsiteY0" fmla="*/ 221457 h 319088"/>
                <a:gd name="connsiteX1" fmla="*/ 333375 w 1140619"/>
                <a:gd name="connsiteY1" fmla="*/ 319088 h 319088"/>
                <a:gd name="connsiteX2" fmla="*/ 316707 w 1140619"/>
                <a:gd name="connsiteY2" fmla="*/ 314325 h 319088"/>
                <a:gd name="connsiteX3" fmla="*/ 233363 w 1140619"/>
                <a:gd name="connsiteY3" fmla="*/ 283369 h 319088"/>
                <a:gd name="connsiteX4" fmla="*/ 140494 w 1140619"/>
                <a:gd name="connsiteY4" fmla="*/ 238125 h 319088"/>
                <a:gd name="connsiteX5" fmla="*/ 66675 w 1140619"/>
                <a:gd name="connsiteY5" fmla="*/ 200025 h 319088"/>
                <a:gd name="connsiteX6" fmla="*/ 19050 w 1140619"/>
                <a:gd name="connsiteY6" fmla="*/ 171450 h 319088"/>
                <a:gd name="connsiteX7" fmla="*/ 9525 w 1140619"/>
                <a:gd name="connsiteY7" fmla="*/ 161925 h 319088"/>
                <a:gd name="connsiteX8" fmla="*/ 0 w 1140619"/>
                <a:gd name="connsiteY8" fmla="*/ 140494 h 319088"/>
                <a:gd name="connsiteX9" fmla="*/ 0 w 1140619"/>
                <a:gd name="connsiteY9" fmla="*/ 119063 h 319088"/>
                <a:gd name="connsiteX10" fmla="*/ 4763 w 1140619"/>
                <a:gd name="connsiteY10" fmla="*/ 109538 h 319088"/>
                <a:gd name="connsiteX11" fmla="*/ 19050 w 1140619"/>
                <a:gd name="connsiteY11" fmla="*/ 102394 h 319088"/>
                <a:gd name="connsiteX12" fmla="*/ 33338 w 1140619"/>
                <a:gd name="connsiteY12" fmla="*/ 104775 h 319088"/>
                <a:gd name="connsiteX13" fmla="*/ 64294 w 1140619"/>
                <a:gd name="connsiteY13" fmla="*/ 116682 h 319088"/>
                <a:gd name="connsiteX14" fmla="*/ 111919 w 1140619"/>
                <a:gd name="connsiteY14" fmla="*/ 135732 h 319088"/>
                <a:gd name="connsiteX15" fmla="*/ 164307 w 1140619"/>
                <a:gd name="connsiteY15" fmla="*/ 150019 h 319088"/>
                <a:gd name="connsiteX16" fmla="*/ 211932 w 1140619"/>
                <a:gd name="connsiteY16" fmla="*/ 159544 h 319088"/>
                <a:gd name="connsiteX17" fmla="*/ 257175 w 1140619"/>
                <a:gd name="connsiteY17" fmla="*/ 161925 h 319088"/>
                <a:gd name="connsiteX18" fmla="*/ 302419 w 1140619"/>
                <a:gd name="connsiteY18" fmla="*/ 159544 h 319088"/>
                <a:gd name="connsiteX19" fmla="*/ 423863 w 1140619"/>
                <a:gd name="connsiteY19" fmla="*/ 138113 h 319088"/>
                <a:gd name="connsiteX20" fmla="*/ 657225 w 1140619"/>
                <a:gd name="connsiteY20" fmla="*/ 76200 h 319088"/>
                <a:gd name="connsiteX21" fmla="*/ 873919 w 1140619"/>
                <a:gd name="connsiteY21" fmla="*/ 11907 h 319088"/>
                <a:gd name="connsiteX22" fmla="*/ 907257 w 1140619"/>
                <a:gd name="connsiteY22" fmla="*/ 2382 h 319088"/>
                <a:gd name="connsiteX23" fmla="*/ 935832 w 1140619"/>
                <a:gd name="connsiteY23" fmla="*/ 0 h 319088"/>
                <a:gd name="connsiteX24" fmla="*/ 985838 w 1140619"/>
                <a:gd name="connsiteY24" fmla="*/ 7144 h 319088"/>
                <a:gd name="connsiteX25" fmla="*/ 1040607 w 1140619"/>
                <a:gd name="connsiteY25" fmla="*/ 21432 h 319088"/>
                <a:gd name="connsiteX26" fmla="*/ 1088232 w 1140619"/>
                <a:gd name="connsiteY26" fmla="*/ 38100 h 319088"/>
                <a:gd name="connsiteX27" fmla="*/ 1107282 w 1140619"/>
                <a:gd name="connsiteY27" fmla="*/ 50007 h 319088"/>
                <a:gd name="connsiteX28" fmla="*/ 1126332 w 1140619"/>
                <a:gd name="connsiteY28" fmla="*/ 66675 h 319088"/>
                <a:gd name="connsiteX29" fmla="*/ 1140619 w 1140619"/>
                <a:gd name="connsiteY29" fmla="*/ 97632 h 319088"/>
                <a:gd name="connsiteX30" fmla="*/ 1140619 w 1140619"/>
                <a:gd name="connsiteY30" fmla="*/ 119063 h 319088"/>
                <a:gd name="connsiteX31" fmla="*/ 1131094 w 1140619"/>
                <a:gd name="connsiteY31" fmla="*/ 138113 h 319088"/>
                <a:gd name="connsiteX32" fmla="*/ 1114425 w 1140619"/>
                <a:gd name="connsiteY32" fmla="*/ 154782 h 319088"/>
                <a:gd name="connsiteX33" fmla="*/ 1083469 w 1140619"/>
                <a:gd name="connsiteY33" fmla="*/ 171450 h 319088"/>
                <a:gd name="connsiteX34" fmla="*/ 1031082 w 1140619"/>
                <a:gd name="connsiteY34" fmla="*/ 185738 h 319088"/>
                <a:gd name="connsiteX35" fmla="*/ 807244 w 1140619"/>
                <a:gd name="connsiteY35" fmla="*/ 221457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40619" h="319088">
                  <a:moveTo>
                    <a:pt x="807244" y="221457"/>
                  </a:moveTo>
                  <a:lnTo>
                    <a:pt x="333375" y="319088"/>
                  </a:lnTo>
                  <a:lnTo>
                    <a:pt x="316707" y="314325"/>
                  </a:lnTo>
                  <a:lnTo>
                    <a:pt x="233363" y="283369"/>
                  </a:lnTo>
                  <a:lnTo>
                    <a:pt x="140494" y="238125"/>
                  </a:lnTo>
                  <a:lnTo>
                    <a:pt x="66675" y="200025"/>
                  </a:lnTo>
                  <a:lnTo>
                    <a:pt x="19050" y="171450"/>
                  </a:lnTo>
                  <a:lnTo>
                    <a:pt x="9525" y="161925"/>
                  </a:lnTo>
                  <a:lnTo>
                    <a:pt x="0" y="140494"/>
                  </a:lnTo>
                  <a:lnTo>
                    <a:pt x="0" y="119063"/>
                  </a:lnTo>
                  <a:lnTo>
                    <a:pt x="4763" y="109538"/>
                  </a:lnTo>
                  <a:lnTo>
                    <a:pt x="19050" y="102394"/>
                  </a:lnTo>
                  <a:lnTo>
                    <a:pt x="33338" y="104775"/>
                  </a:lnTo>
                  <a:lnTo>
                    <a:pt x="64294" y="116682"/>
                  </a:lnTo>
                  <a:lnTo>
                    <a:pt x="111919" y="135732"/>
                  </a:lnTo>
                  <a:lnTo>
                    <a:pt x="164307" y="150019"/>
                  </a:lnTo>
                  <a:lnTo>
                    <a:pt x="211932" y="159544"/>
                  </a:lnTo>
                  <a:lnTo>
                    <a:pt x="257175" y="161925"/>
                  </a:lnTo>
                  <a:lnTo>
                    <a:pt x="302419" y="159544"/>
                  </a:lnTo>
                  <a:lnTo>
                    <a:pt x="423863" y="138113"/>
                  </a:lnTo>
                  <a:lnTo>
                    <a:pt x="657225" y="76200"/>
                  </a:lnTo>
                  <a:lnTo>
                    <a:pt x="873919" y="11907"/>
                  </a:lnTo>
                  <a:lnTo>
                    <a:pt x="907257" y="2382"/>
                  </a:lnTo>
                  <a:lnTo>
                    <a:pt x="935832" y="0"/>
                  </a:lnTo>
                  <a:lnTo>
                    <a:pt x="985838" y="7144"/>
                  </a:lnTo>
                  <a:lnTo>
                    <a:pt x="1040607" y="21432"/>
                  </a:lnTo>
                  <a:lnTo>
                    <a:pt x="1088232" y="38100"/>
                  </a:lnTo>
                  <a:lnTo>
                    <a:pt x="1107282" y="50007"/>
                  </a:lnTo>
                  <a:lnTo>
                    <a:pt x="1126332" y="66675"/>
                  </a:lnTo>
                  <a:lnTo>
                    <a:pt x="1140619" y="97632"/>
                  </a:lnTo>
                  <a:lnTo>
                    <a:pt x="1140619" y="119063"/>
                  </a:lnTo>
                  <a:lnTo>
                    <a:pt x="1131094" y="138113"/>
                  </a:lnTo>
                  <a:lnTo>
                    <a:pt x="1114425" y="154782"/>
                  </a:lnTo>
                  <a:lnTo>
                    <a:pt x="1083469" y="171450"/>
                  </a:lnTo>
                  <a:lnTo>
                    <a:pt x="1031082" y="185738"/>
                  </a:lnTo>
                  <a:lnTo>
                    <a:pt x="807244" y="2214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90B88666-00F4-4CFF-BC7B-D918E122766A}"/>
                </a:ext>
              </a:extLst>
            </p:cNvPr>
            <p:cNvSpPr/>
            <p:nvPr/>
          </p:nvSpPr>
          <p:spPr>
            <a:xfrm>
              <a:off x="3922713" y="4722813"/>
              <a:ext cx="596900" cy="1063625"/>
            </a:xfrm>
            <a:custGeom>
              <a:avLst/>
              <a:gdLst>
                <a:gd name="connsiteX0" fmla="*/ 257175 w 595313"/>
                <a:gd name="connsiteY0" fmla="*/ 497682 h 1062038"/>
                <a:gd name="connsiteX1" fmla="*/ 200025 w 595313"/>
                <a:gd name="connsiteY1" fmla="*/ 297657 h 1062038"/>
                <a:gd name="connsiteX2" fmla="*/ 169069 w 595313"/>
                <a:gd name="connsiteY2" fmla="*/ 219075 h 1062038"/>
                <a:gd name="connsiteX3" fmla="*/ 150019 w 595313"/>
                <a:gd name="connsiteY3" fmla="*/ 190500 h 1062038"/>
                <a:gd name="connsiteX4" fmla="*/ 111919 w 595313"/>
                <a:gd name="connsiteY4" fmla="*/ 147638 h 1062038"/>
                <a:gd name="connsiteX5" fmla="*/ 45244 w 595313"/>
                <a:gd name="connsiteY5" fmla="*/ 88107 h 1062038"/>
                <a:gd name="connsiteX6" fmla="*/ 16669 w 595313"/>
                <a:gd name="connsiteY6" fmla="*/ 69057 h 1062038"/>
                <a:gd name="connsiteX7" fmla="*/ 2382 w 595313"/>
                <a:gd name="connsiteY7" fmla="*/ 52388 h 1062038"/>
                <a:gd name="connsiteX8" fmla="*/ 0 w 595313"/>
                <a:gd name="connsiteY8" fmla="*/ 28575 h 1062038"/>
                <a:gd name="connsiteX9" fmla="*/ 4763 w 595313"/>
                <a:gd name="connsiteY9" fmla="*/ 11907 h 1062038"/>
                <a:gd name="connsiteX10" fmla="*/ 21432 w 595313"/>
                <a:gd name="connsiteY10" fmla="*/ 0 h 1062038"/>
                <a:gd name="connsiteX11" fmla="*/ 54769 w 595313"/>
                <a:gd name="connsiteY11" fmla="*/ 4763 h 1062038"/>
                <a:gd name="connsiteX12" fmla="*/ 188119 w 595313"/>
                <a:gd name="connsiteY12" fmla="*/ 35719 h 1062038"/>
                <a:gd name="connsiteX13" fmla="*/ 276225 w 595313"/>
                <a:gd name="connsiteY13" fmla="*/ 54769 h 1062038"/>
                <a:gd name="connsiteX14" fmla="*/ 342900 w 595313"/>
                <a:gd name="connsiteY14" fmla="*/ 78582 h 1062038"/>
                <a:gd name="connsiteX15" fmla="*/ 357188 w 595313"/>
                <a:gd name="connsiteY15" fmla="*/ 183357 h 1062038"/>
                <a:gd name="connsiteX16" fmla="*/ 421482 w 595313"/>
                <a:gd name="connsiteY16" fmla="*/ 402432 h 1062038"/>
                <a:gd name="connsiteX17" fmla="*/ 452438 w 595313"/>
                <a:gd name="connsiteY17" fmla="*/ 509588 h 1062038"/>
                <a:gd name="connsiteX18" fmla="*/ 531019 w 595313"/>
                <a:gd name="connsiteY18" fmla="*/ 795338 h 1062038"/>
                <a:gd name="connsiteX19" fmla="*/ 595313 w 595313"/>
                <a:gd name="connsiteY19" fmla="*/ 897732 h 1062038"/>
                <a:gd name="connsiteX20" fmla="*/ 578644 w 595313"/>
                <a:gd name="connsiteY20" fmla="*/ 976313 h 1062038"/>
                <a:gd name="connsiteX21" fmla="*/ 564357 w 595313"/>
                <a:gd name="connsiteY21" fmla="*/ 1021557 h 1062038"/>
                <a:gd name="connsiteX22" fmla="*/ 550069 w 595313"/>
                <a:gd name="connsiteY22" fmla="*/ 1050132 h 1062038"/>
                <a:gd name="connsiteX23" fmla="*/ 533400 w 595313"/>
                <a:gd name="connsiteY23" fmla="*/ 1059657 h 1062038"/>
                <a:gd name="connsiteX24" fmla="*/ 504825 w 595313"/>
                <a:gd name="connsiteY24" fmla="*/ 1062038 h 1062038"/>
                <a:gd name="connsiteX25" fmla="*/ 473869 w 595313"/>
                <a:gd name="connsiteY25" fmla="*/ 1054894 h 1062038"/>
                <a:gd name="connsiteX26" fmla="*/ 450057 w 595313"/>
                <a:gd name="connsiteY26" fmla="*/ 1042988 h 1062038"/>
                <a:gd name="connsiteX27" fmla="*/ 416719 w 595313"/>
                <a:gd name="connsiteY27" fmla="*/ 1014413 h 1062038"/>
                <a:gd name="connsiteX28" fmla="*/ 395288 w 595313"/>
                <a:gd name="connsiteY28" fmla="*/ 992982 h 1062038"/>
                <a:gd name="connsiteX29" fmla="*/ 354807 w 595313"/>
                <a:gd name="connsiteY29" fmla="*/ 933450 h 1062038"/>
                <a:gd name="connsiteX30" fmla="*/ 319088 w 595313"/>
                <a:gd name="connsiteY30" fmla="*/ 854869 h 1062038"/>
                <a:gd name="connsiteX31" fmla="*/ 319088 w 595313"/>
                <a:gd name="connsiteY31" fmla="*/ 807244 h 1062038"/>
                <a:gd name="connsiteX32" fmla="*/ 309563 w 595313"/>
                <a:gd name="connsiteY32" fmla="*/ 716757 h 1062038"/>
                <a:gd name="connsiteX33" fmla="*/ 257175 w 595313"/>
                <a:gd name="connsiteY33" fmla="*/ 497682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1062038">
                  <a:moveTo>
                    <a:pt x="257175" y="497682"/>
                  </a:moveTo>
                  <a:lnTo>
                    <a:pt x="200025" y="297657"/>
                  </a:lnTo>
                  <a:lnTo>
                    <a:pt x="169069" y="219075"/>
                  </a:lnTo>
                  <a:lnTo>
                    <a:pt x="150019" y="190500"/>
                  </a:lnTo>
                  <a:lnTo>
                    <a:pt x="111919" y="147638"/>
                  </a:lnTo>
                  <a:lnTo>
                    <a:pt x="45244" y="88107"/>
                  </a:lnTo>
                  <a:lnTo>
                    <a:pt x="16669" y="69057"/>
                  </a:lnTo>
                  <a:lnTo>
                    <a:pt x="2382" y="52388"/>
                  </a:lnTo>
                  <a:lnTo>
                    <a:pt x="0" y="28575"/>
                  </a:lnTo>
                  <a:lnTo>
                    <a:pt x="4763" y="11907"/>
                  </a:lnTo>
                  <a:lnTo>
                    <a:pt x="21432" y="0"/>
                  </a:lnTo>
                  <a:lnTo>
                    <a:pt x="54769" y="4763"/>
                  </a:lnTo>
                  <a:lnTo>
                    <a:pt x="188119" y="35719"/>
                  </a:lnTo>
                  <a:lnTo>
                    <a:pt x="276225" y="54769"/>
                  </a:lnTo>
                  <a:lnTo>
                    <a:pt x="342900" y="78582"/>
                  </a:lnTo>
                  <a:lnTo>
                    <a:pt x="357188" y="183357"/>
                  </a:lnTo>
                  <a:lnTo>
                    <a:pt x="421482" y="402432"/>
                  </a:lnTo>
                  <a:lnTo>
                    <a:pt x="452438" y="509588"/>
                  </a:lnTo>
                  <a:lnTo>
                    <a:pt x="531019" y="795338"/>
                  </a:lnTo>
                  <a:lnTo>
                    <a:pt x="595313" y="897732"/>
                  </a:lnTo>
                  <a:lnTo>
                    <a:pt x="578644" y="976313"/>
                  </a:lnTo>
                  <a:lnTo>
                    <a:pt x="564357" y="1021557"/>
                  </a:lnTo>
                  <a:lnTo>
                    <a:pt x="550069" y="1050132"/>
                  </a:lnTo>
                  <a:lnTo>
                    <a:pt x="533400" y="1059657"/>
                  </a:lnTo>
                  <a:lnTo>
                    <a:pt x="504825" y="1062038"/>
                  </a:lnTo>
                  <a:lnTo>
                    <a:pt x="473869" y="1054894"/>
                  </a:lnTo>
                  <a:lnTo>
                    <a:pt x="450057" y="1042988"/>
                  </a:lnTo>
                  <a:lnTo>
                    <a:pt x="416719" y="1014413"/>
                  </a:lnTo>
                  <a:lnTo>
                    <a:pt x="395288" y="992982"/>
                  </a:lnTo>
                  <a:lnTo>
                    <a:pt x="354807" y="933450"/>
                  </a:lnTo>
                  <a:lnTo>
                    <a:pt x="319088" y="854869"/>
                  </a:lnTo>
                  <a:lnTo>
                    <a:pt x="319088" y="807244"/>
                  </a:lnTo>
                  <a:lnTo>
                    <a:pt x="309563" y="716757"/>
                  </a:lnTo>
                  <a:lnTo>
                    <a:pt x="257175" y="4976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9EDF41F0-9D41-4B30-AF3A-BCA14669D5C1}"/>
                </a:ext>
              </a:extLst>
            </p:cNvPr>
            <p:cNvSpPr/>
            <p:nvPr/>
          </p:nvSpPr>
          <p:spPr>
            <a:xfrm>
              <a:off x="5568950" y="1919287"/>
              <a:ext cx="2566988" cy="495300"/>
            </a:xfrm>
            <a:custGeom>
              <a:avLst/>
              <a:gdLst>
                <a:gd name="connsiteX0" fmla="*/ 1297781 w 2566988"/>
                <a:gd name="connsiteY0" fmla="*/ 300037 h 495300"/>
                <a:gd name="connsiteX1" fmla="*/ 1007269 w 2566988"/>
                <a:gd name="connsiteY1" fmla="*/ 338137 h 495300"/>
                <a:gd name="connsiteX2" fmla="*/ 802481 w 2566988"/>
                <a:gd name="connsiteY2" fmla="*/ 378619 h 495300"/>
                <a:gd name="connsiteX3" fmla="*/ 602456 w 2566988"/>
                <a:gd name="connsiteY3" fmla="*/ 419100 h 495300"/>
                <a:gd name="connsiteX4" fmla="*/ 492919 w 2566988"/>
                <a:gd name="connsiteY4" fmla="*/ 447675 h 495300"/>
                <a:gd name="connsiteX5" fmla="*/ 352425 w 2566988"/>
                <a:gd name="connsiteY5" fmla="*/ 495300 h 495300"/>
                <a:gd name="connsiteX6" fmla="*/ 338138 w 2566988"/>
                <a:gd name="connsiteY6" fmla="*/ 490537 h 495300"/>
                <a:gd name="connsiteX7" fmla="*/ 290513 w 2566988"/>
                <a:gd name="connsiteY7" fmla="*/ 469106 h 495300"/>
                <a:gd name="connsiteX8" fmla="*/ 247650 w 2566988"/>
                <a:gd name="connsiteY8" fmla="*/ 445294 h 495300"/>
                <a:gd name="connsiteX9" fmla="*/ 190500 w 2566988"/>
                <a:gd name="connsiteY9" fmla="*/ 411956 h 495300"/>
                <a:gd name="connsiteX10" fmla="*/ 140494 w 2566988"/>
                <a:gd name="connsiteY10" fmla="*/ 376237 h 495300"/>
                <a:gd name="connsiteX11" fmla="*/ 97631 w 2566988"/>
                <a:gd name="connsiteY11" fmla="*/ 335756 h 495300"/>
                <a:gd name="connsiteX12" fmla="*/ 64294 w 2566988"/>
                <a:gd name="connsiteY12" fmla="*/ 302419 h 495300"/>
                <a:gd name="connsiteX13" fmla="*/ 30956 w 2566988"/>
                <a:gd name="connsiteY13" fmla="*/ 261937 h 495300"/>
                <a:gd name="connsiteX14" fmla="*/ 7144 w 2566988"/>
                <a:gd name="connsiteY14" fmla="*/ 221456 h 495300"/>
                <a:gd name="connsiteX15" fmla="*/ 0 w 2566988"/>
                <a:gd name="connsiteY15" fmla="*/ 192881 h 495300"/>
                <a:gd name="connsiteX16" fmla="*/ 0 w 2566988"/>
                <a:gd name="connsiteY16" fmla="*/ 178594 h 495300"/>
                <a:gd name="connsiteX17" fmla="*/ 2381 w 2566988"/>
                <a:gd name="connsiteY17" fmla="*/ 169069 h 495300"/>
                <a:gd name="connsiteX18" fmla="*/ 16669 w 2566988"/>
                <a:gd name="connsiteY18" fmla="*/ 164306 h 495300"/>
                <a:gd name="connsiteX19" fmla="*/ 30956 w 2566988"/>
                <a:gd name="connsiteY19" fmla="*/ 166687 h 495300"/>
                <a:gd name="connsiteX20" fmla="*/ 54769 w 2566988"/>
                <a:gd name="connsiteY20" fmla="*/ 178594 h 495300"/>
                <a:gd name="connsiteX21" fmla="*/ 85725 w 2566988"/>
                <a:gd name="connsiteY21" fmla="*/ 204787 h 495300"/>
                <a:gd name="connsiteX22" fmla="*/ 123825 w 2566988"/>
                <a:gd name="connsiteY22" fmla="*/ 233362 h 495300"/>
                <a:gd name="connsiteX23" fmla="*/ 152400 w 2566988"/>
                <a:gd name="connsiteY23" fmla="*/ 252412 h 495300"/>
                <a:gd name="connsiteX24" fmla="*/ 195263 w 2566988"/>
                <a:gd name="connsiteY24" fmla="*/ 273844 h 495300"/>
                <a:gd name="connsiteX25" fmla="*/ 235744 w 2566988"/>
                <a:gd name="connsiteY25" fmla="*/ 283369 h 495300"/>
                <a:gd name="connsiteX26" fmla="*/ 266700 w 2566988"/>
                <a:gd name="connsiteY26" fmla="*/ 288131 h 495300"/>
                <a:gd name="connsiteX27" fmla="*/ 304800 w 2566988"/>
                <a:gd name="connsiteY27" fmla="*/ 290512 h 495300"/>
                <a:gd name="connsiteX28" fmla="*/ 359569 w 2566988"/>
                <a:gd name="connsiteY28" fmla="*/ 288131 h 495300"/>
                <a:gd name="connsiteX29" fmla="*/ 419100 w 2566988"/>
                <a:gd name="connsiteY29" fmla="*/ 280987 h 495300"/>
                <a:gd name="connsiteX30" fmla="*/ 776288 w 2566988"/>
                <a:gd name="connsiteY30" fmla="*/ 223837 h 495300"/>
                <a:gd name="connsiteX31" fmla="*/ 985838 w 2566988"/>
                <a:gd name="connsiteY31" fmla="*/ 180975 h 495300"/>
                <a:gd name="connsiteX32" fmla="*/ 1147763 w 2566988"/>
                <a:gd name="connsiteY32" fmla="*/ 161925 h 495300"/>
                <a:gd name="connsiteX33" fmla="*/ 1283494 w 2566988"/>
                <a:gd name="connsiteY33" fmla="*/ 145256 h 495300"/>
                <a:gd name="connsiteX34" fmla="*/ 1659731 w 2566988"/>
                <a:gd name="connsiteY34" fmla="*/ 111919 h 495300"/>
                <a:gd name="connsiteX35" fmla="*/ 1864519 w 2566988"/>
                <a:gd name="connsiteY35" fmla="*/ 92869 h 495300"/>
                <a:gd name="connsiteX36" fmla="*/ 2107406 w 2566988"/>
                <a:gd name="connsiteY36" fmla="*/ 47625 h 495300"/>
                <a:gd name="connsiteX37" fmla="*/ 2140744 w 2566988"/>
                <a:gd name="connsiteY37" fmla="*/ 33337 h 495300"/>
                <a:gd name="connsiteX38" fmla="*/ 2185988 w 2566988"/>
                <a:gd name="connsiteY38" fmla="*/ 0 h 495300"/>
                <a:gd name="connsiteX39" fmla="*/ 2212181 w 2566988"/>
                <a:gd name="connsiteY39" fmla="*/ 0 h 495300"/>
                <a:gd name="connsiteX40" fmla="*/ 2281238 w 2566988"/>
                <a:gd name="connsiteY40" fmla="*/ 9525 h 495300"/>
                <a:gd name="connsiteX41" fmla="*/ 2338388 w 2566988"/>
                <a:gd name="connsiteY41" fmla="*/ 26194 h 495300"/>
                <a:gd name="connsiteX42" fmla="*/ 2402681 w 2566988"/>
                <a:gd name="connsiteY42" fmla="*/ 47625 h 495300"/>
                <a:gd name="connsiteX43" fmla="*/ 2466975 w 2566988"/>
                <a:gd name="connsiteY43" fmla="*/ 76200 h 495300"/>
                <a:gd name="connsiteX44" fmla="*/ 2516981 w 2566988"/>
                <a:gd name="connsiteY44" fmla="*/ 100012 h 495300"/>
                <a:gd name="connsiteX45" fmla="*/ 2550319 w 2566988"/>
                <a:gd name="connsiteY45" fmla="*/ 121444 h 495300"/>
                <a:gd name="connsiteX46" fmla="*/ 2559844 w 2566988"/>
                <a:gd name="connsiteY46" fmla="*/ 138112 h 495300"/>
                <a:gd name="connsiteX47" fmla="*/ 2566988 w 2566988"/>
                <a:gd name="connsiteY47" fmla="*/ 161925 h 495300"/>
                <a:gd name="connsiteX48" fmla="*/ 2564606 w 2566988"/>
                <a:gd name="connsiteY48" fmla="*/ 188119 h 495300"/>
                <a:gd name="connsiteX49" fmla="*/ 2547938 w 2566988"/>
                <a:gd name="connsiteY49" fmla="*/ 204787 h 495300"/>
                <a:gd name="connsiteX50" fmla="*/ 2519363 w 2566988"/>
                <a:gd name="connsiteY50" fmla="*/ 221456 h 495300"/>
                <a:gd name="connsiteX51" fmla="*/ 2457450 w 2566988"/>
                <a:gd name="connsiteY51" fmla="*/ 245269 h 495300"/>
                <a:gd name="connsiteX52" fmla="*/ 2374106 w 2566988"/>
                <a:gd name="connsiteY52" fmla="*/ 240506 h 495300"/>
                <a:gd name="connsiteX53" fmla="*/ 2185988 w 2566988"/>
                <a:gd name="connsiteY53" fmla="*/ 233362 h 495300"/>
                <a:gd name="connsiteX54" fmla="*/ 1981200 w 2566988"/>
                <a:gd name="connsiteY54" fmla="*/ 238125 h 495300"/>
                <a:gd name="connsiteX55" fmla="*/ 1826419 w 2566988"/>
                <a:gd name="connsiteY55" fmla="*/ 245269 h 495300"/>
                <a:gd name="connsiteX56" fmla="*/ 1628775 w 2566988"/>
                <a:gd name="connsiteY56" fmla="*/ 269081 h 495300"/>
                <a:gd name="connsiteX57" fmla="*/ 1297781 w 2566988"/>
                <a:gd name="connsiteY57" fmla="*/ 3000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66988" h="495300">
                  <a:moveTo>
                    <a:pt x="1297781" y="300037"/>
                  </a:moveTo>
                  <a:lnTo>
                    <a:pt x="1007269" y="338137"/>
                  </a:lnTo>
                  <a:lnTo>
                    <a:pt x="802481" y="378619"/>
                  </a:lnTo>
                  <a:lnTo>
                    <a:pt x="602456" y="419100"/>
                  </a:lnTo>
                  <a:lnTo>
                    <a:pt x="492919" y="447675"/>
                  </a:lnTo>
                  <a:lnTo>
                    <a:pt x="352425" y="495300"/>
                  </a:lnTo>
                  <a:lnTo>
                    <a:pt x="338138" y="490537"/>
                  </a:lnTo>
                  <a:lnTo>
                    <a:pt x="290513" y="469106"/>
                  </a:lnTo>
                  <a:lnTo>
                    <a:pt x="247650" y="445294"/>
                  </a:lnTo>
                  <a:lnTo>
                    <a:pt x="190500" y="411956"/>
                  </a:lnTo>
                  <a:lnTo>
                    <a:pt x="140494" y="376237"/>
                  </a:lnTo>
                  <a:lnTo>
                    <a:pt x="97631" y="335756"/>
                  </a:lnTo>
                  <a:lnTo>
                    <a:pt x="64294" y="302419"/>
                  </a:lnTo>
                  <a:lnTo>
                    <a:pt x="30956" y="261937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2381" y="169069"/>
                  </a:lnTo>
                  <a:lnTo>
                    <a:pt x="16669" y="164306"/>
                  </a:lnTo>
                  <a:lnTo>
                    <a:pt x="30956" y="166687"/>
                  </a:lnTo>
                  <a:lnTo>
                    <a:pt x="54769" y="178594"/>
                  </a:lnTo>
                  <a:lnTo>
                    <a:pt x="85725" y="204787"/>
                  </a:lnTo>
                  <a:lnTo>
                    <a:pt x="123825" y="233362"/>
                  </a:lnTo>
                  <a:lnTo>
                    <a:pt x="152400" y="252412"/>
                  </a:lnTo>
                  <a:lnTo>
                    <a:pt x="195263" y="273844"/>
                  </a:lnTo>
                  <a:lnTo>
                    <a:pt x="235744" y="283369"/>
                  </a:lnTo>
                  <a:lnTo>
                    <a:pt x="266700" y="288131"/>
                  </a:lnTo>
                  <a:lnTo>
                    <a:pt x="304800" y="290512"/>
                  </a:lnTo>
                  <a:lnTo>
                    <a:pt x="359569" y="288131"/>
                  </a:lnTo>
                  <a:lnTo>
                    <a:pt x="419100" y="280987"/>
                  </a:lnTo>
                  <a:lnTo>
                    <a:pt x="776288" y="223837"/>
                  </a:lnTo>
                  <a:lnTo>
                    <a:pt x="985838" y="180975"/>
                  </a:lnTo>
                  <a:lnTo>
                    <a:pt x="1147763" y="161925"/>
                  </a:lnTo>
                  <a:lnTo>
                    <a:pt x="1283494" y="145256"/>
                  </a:lnTo>
                  <a:lnTo>
                    <a:pt x="1659731" y="111919"/>
                  </a:lnTo>
                  <a:lnTo>
                    <a:pt x="1864519" y="92869"/>
                  </a:lnTo>
                  <a:lnTo>
                    <a:pt x="2107406" y="47625"/>
                  </a:lnTo>
                  <a:lnTo>
                    <a:pt x="2140744" y="33337"/>
                  </a:lnTo>
                  <a:lnTo>
                    <a:pt x="2185988" y="0"/>
                  </a:lnTo>
                  <a:lnTo>
                    <a:pt x="2212181" y="0"/>
                  </a:lnTo>
                  <a:lnTo>
                    <a:pt x="2281238" y="9525"/>
                  </a:lnTo>
                  <a:lnTo>
                    <a:pt x="2338388" y="26194"/>
                  </a:lnTo>
                  <a:lnTo>
                    <a:pt x="2402681" y="47625"/>
                  </a:lnTo>
                  <a:lnTo>
                    <a:pt x="2466975" y="76200"/>
                  </a:lnTo>
                  <a:lnTo>
                    <a:pt x="2516981" y="100012"/>
                  </a:lnTo>
                  <a:lnTo>
                    <a:pt x="2550319" y="121444"/>
                  </a:lnTo>
                  <a:lnTo>
                    <a:pt x="2559844" y="138112"/>
                  </a:lnTo>
                  <a:lnTo>
                    <a:pt x="2566988" y="161925"/>
                  </a:lnTo>
                  <a:lnTo>
                    <a:pt x="2564606" y="188119"/>
                  </a:lnTo>
                  <a:lnTo>
                    <a:pt x="2547938" y="204787"/>
                  </a:lnTo>
                  <a:lnTo>
                    <a:pt x="2519363" y="221456"/>
                  </a:lnTo>
                  <a:lnTo>
                    <a:pt x="2457450" y="245269"/>
                  </a:lnTo>
                  <a:lnTo>
                    <a:pt x="2374106" y="240506"/>
                  </a:lnTo>
                  <a:lnTo>
                    <a:pt x="2185988" y="233362"/>
                  </a:lnTo>
                  <a:lnTo>
                    <a:pt x="1981200" y="238125"/>
                  </a:lnTo>
                  <a:lnTo>
                    <a:pt x="1826419" y="245269"/>
                  </a:lnTo>
                  <a:lnTo>
                    <a:pt x="1628775" y="269081"/>
                  </a:lnTo>
                  <a:lnTo>
                    <a:pt x="1297781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9">
              <a:extLst>
                <a:ext uri="{FF2B5EF4-FFF2-40B4-BE49-F238E27FC236}">
                  <a16:creationId xmlns:a16="http://schemas.microsoft.com/office/drawing/2014/main" id="{A2D34A40-7421-4AD3-AC41-D92CC9444A58}"/>
                </a:ext>
              </a:extLst>
            </p:cNvPr>
            <p:cNvSpPr/>
            <p:nvPr/>
          </p:nvSpPr>
          <p:spPr>
            <a:xfrm>
              <a:off x="6148388" y="4443413"/>
              <a:ext cx="1479550" cy="393700"/>
            </a:xfrm>
            <a:custGeom>
              <a:avLst/>
              <a:gdLst>
                <a:gd name="connsiteX0" fmla="*/ 842962 w 1478756"/>
                <a:gd name="connsiteY0" fmla="*/ 238125 h 392906"/>
                <a:gd name="connsiteX1" fmla="*/ 550068 w 1478756"/>
                <a:gd name="connsiteY1" fmla="*/ 319087 h 392906"/>
                <a:gd name="connsiteX2" fmla="*/ 340518 w 1478756"/>
                <a:gd name="connsiteY2" fmla="*/ 376237 h 392906"/>
                <a:gd name="connsiteX3" fmla="*/ 273843 w 1478756"/>
                <a:gd name="connsiteY3" fmla="*/ 390525 h 392906"/>
                <a:gd name="connsiteX4" fmla="*/ 250031 w 1478756"/>
                <a:gd name="connsiteY4" fmla="*/ 392906 h 392906"/>
                <a:gd name="connsiteX5" fmla="*/ 202406 w 1478756"/>
                <a:gd name="connsiteY5" fmla="*/ 392906 h 392906"/>
                <a:gd name="connsiteX6" fmla="*/ 166687 w 1478756"/>
                <a:gd name="connsiteY6" fmla="*/ 385762 h 392906"/>
                <a:gd name="connsiteX7" fmla="*/ 121443 w 1478756"/>
                <a:gd name="connsiteY7" fmla="*/ 371475 h 392906"/>
                <a:gd name="connsiteX8" fmla="*/ 78581 w 1478756"/>
                <a:gd name="connsiteY8" fmla="*/ 347662 h 392906"/>
                <a:gd name="connsiteX9" fmla="*/ 52387 w 1478756"/>
                <a:gd name="connsiteY9" fmla="*/ 328612 h 392906"/>
                <a:gd name="connsiteX10" fmla="*/ 21431 w 1478756"/>
                <a:gd name="connsiteY10" fmla="*/ 300037 h 392906"/>
                <a:gd name="connsiteX11" fmla="*/ 9525 w 1478756"/>
                <a:gd name="connsiteY11" fmla="*/ 285750 h 392906"/>
                <a:gd name="connsiteX12" fmla="*/ 0 w 1478756"/>
                <a:gd name="connsiteY12" fmla="*/ 271462 h 392906"/>
                <a:gd name="connsiteX13" fmla="*/ 0 w 1478756"/>
                <a:gd name="connsiteY13" fmla="*/ 257175 h 392906"/>
                <a:gd name="connsiteX14" fmla="*/ 2381 w 1478756"/>
                <a:gd name="connsiteY14" fmla="*/ 240506 h 392906"/>
                <a:gd name="connsiteX15" fmla="*/ 7143 w 1478756"/>
                <a:gd name="connsiteY15" fmla="*/ 226218 h 392906"/>
                <a:gd name="connsiteX16" fmla="*/ 19050 w 1478756"/>
                <a:gd name="connsiteY16" fmla="*/ 216693 h 392906"/>
                <a:gd name="connsiteX17" fmla="*/ 42862 w 1478756"/>
                <a:gd name="connsiteY17" fmla="*/ 209550 h 392906"/>
                <a:gd name="connsiteX18" fmla="*/ 61912 w 1478756"/>
                <a:gd name="connsiteY18" fmla="*/ 216693 h 392906"/>
                <a:gd name="connsiteX19" fmla="*/ 107156 w 1478756"/>
                <a:gd name="connsiteY19" fmla="*/ 230981 h 392906"/>
                <a:gd name="connsiteX20" fmla="*/ 150018 w 1478756"/>
                <a:gd name="connsiteY20" fmla="*/ 238125 h 392906"/>
                <a:gd name="connsiteX21" fmla="*/ 202406 w 1478756"/>
                <a:gd name="connsiteY21" fmla="*/ 240506 h 392906"/>
                <a:gd name="connsiteX22" fmla="*/ 290512 w 1478756"/>
                <a:gd name="connsiteY22" fmla="*/ 233362 h 392906"/>
                <a:gd name="connsiteX23" fmla="*/ 457200 w 1478756"/>
                <a:gd name="connsiteY23" fmla="*/ 202406 h 392906"/>
                <a:gd name="connsiteX24" fmla="*/ 688181 w 1478756"/>
                <a:gd name="connsiteY24" fmla="*/ 142875 h 392906"/>
                <a:gd name="connsiteX25" fmla="*/ 857250 w 1478756"/>
                <a:gd name="connsiteY25" fmla="*/ 100012 h 392906"/>
                <a:gd name="connsiteX26" fmla="*/ 935831 w 1478756"/>
                <a:gd name="connsiteY26" fmla="*/ 80962 h 392906"/>
                <a:gd name="connsiteX27" fmla="*/ 978693 w 1478756"/>
                <a:gd name="connsiteY27" fmla="*/ 66675 h 392906"/>
                <a:gd name="connsiteX28" fmla="*/ 1031081 w 1478756"/>
                <a:gd name="connsiteY28" fmla="*/ 40481 h 392906"/>
                <a:gd name="connsiteX29" fmla="*/ 1069181 w 1478756"/>
                <a:gd name="connsiteY29" fmla="*/ 16668 h 392906"/>
                <a:gd name="connsiteX30" fmla="*/ 1095375 w 1478756"/>
                <a:gd name="connsiteY30" fmla="*/ 2381 h 392906"/>
                <a:gd name="connsiteX31" fmla="*/ 1119187 w 1478756"/>
                <a:gd name="connsiteY31" fmla="*/ 0 h 392906"/>
                <a:gd name="connsiteX32" fmla="*/ 1164431 w 1478756"/>
                <a:gd name="connsiteY32" fmla="*/ 7143 h 392906"/>
                <a:gd name="connsiteX33" fmla="*/ 1200150 w 1478756"/>
                <a:gd name="connsiteY33" fmla="*/ 16668 h 392906"/>
                <a:gd name="connsiteX34" fmla="*/ 1259681 w 1478756"/>
                <a:gd name="connsiteY34" fmla="*/ 42862 h 392906"/>
                <a:gd name="connsiteX35" fmla="*/ 1340643 w 1478756"/>
                <a:gd name="connsiteY35" fmla="*/ 83343 h 392906"/>
                <a:gd name="connsiteX36" fmla="*/ 1400175 w 1478756"/>
                <a:gd name="connsiteY36" fmla="*/ 114300 h 392906"/>
                <a:gd name="connsiteX37" fmla="*/ 1435893 w 1478756"/>
                <a:gd name="connsiteY37" fmla="*/ 138112 h 392906"/>
                <a:gd name="connsiteX38" fmla="*/ 1459706 w 1478756"/>
                <a:gd name="connsiteY38" fmla="*/ 159543 h 392906"/>
                <a:gd name="connsiteX39" fmla="*/ 1471612 w 1478756"/>
                <a:gd name="connsiteY39" fmla="*/ 173831 h 392906"/>
                <a:gd name="connsiteX40" fmla="*/ 1478756 w 1478756"/>
                <a:gd name="connsiteY40" fmla="*/ 190500 h 392906"/>
                <a:gd name="connsiteX41" fmla="*/ 1476375 w 1478756"/>
                <a:gd name="connsiteY41" fmla="*/ 204787 h 392906"/>
                <a:gd name="connsiteX42" fmla="*/ 1462087 w 1478756"/>
                <a:gd name="connsiteY42" fmla="*/ 216693 h 392906"/>
                <a:gd name="connsiteX43" fmla="*/ 1433512 w 1478756"/>
                <a:gd name="connsiteY43" fmla="*/ 238125 h 392906"/>
                <a:gd name="connsiteX44" fmla="*/ 1400175 w 1478756"/>
                <a:gd name="connsiteY44" fmla="*/ 273843 h 392906"/>
                <a:gd name="connsiteX45" fmla="*/ 1081087 w 1478756"/>
                <a:gd name="connsiteY45" fmla="*/ 202406 h 392906"/>
                <a:gd name="connsiteX46" fmla="*/ 1031081 w 1478756"/>
                <a:gd name="connsiteY46" fmla="*/ 190500 h 392906"/>
                <a:gd name="connsiteX47" fmla="*/ 1004887 w 1478756"/>
                <a:gd name="connsiteY47" fmla="*/ 192881 h 392906"/>
                <a:gd name="connsiteX48" fmla="*/ 842962 w 1478756"/>
                <a:gd name="connsiteY48" fmla="*/ 2381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8756" h="392906">
                  <a:moveTo>
                    <a:pt x="842962" y="238125"/>
                  </a:moveTo>
                  <a:lnTo>
                    <a:pt x="550068" y="319087"/>
                  </a:lnTo>
                  <a:lnTo>
                    <a:pt x="340518" y="376237"/>
                  </a:lnTo>
                  <a:lnTo>
                    <a:pt x="273843" y="390525"/>
                  </a:lnTo>
                  <a:lnTo>
                    <a:pt x="250031" y="392906"/>
                  </a:lnTo>
                  <a:lnTo>
                    <a:pt x="202406" y="392906"/>
                  </a:lnTo>
                  <a:lnTo>
                    <a:pt x="166687" y="385762"/>
                  </a:lnTo>
                  <a:lnTo>
                    <a:pt x="121443" y="371475"/>
                  </a:lnTo>
                  <a:lnTo>
                    <a:pt x="78581" y="347662"/>
                  </a:lnTo>
                  <a:lnTo>
                    <a:pt x="52387" y="328612"/>
                  </a:lnTo>
                  <a:lnTo>
                    <a:pt x="21431" y="300037"/>
                  </a:lnTo>
                  <a:lnTo>
                    <a:pt x="9525" y="285750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2381" y="240506"/>
                  </a:lnTo>
                  <a:lnTo>
                    <a:pt x="7143" y="226218"/>
                  </a:lnTo>
                  <a:lnTo>
                    <a:pt x="19050" y="216693"/>
                  </a:lnTo>
                  <a:lnTo>
                    <a:pt x="42862" y="209550"/>
                  </a:lnTo>
                  <a:lnTo>
                    <a:pt x="61912" y="216693"/>
                  </a:lnTo>
                  <a:lnTo>
                    <a:pt x="107156" y="230981"/>
                  </a:lnTo>
                  <a:lnTo>
                    <a:pt x="150018" y="238125"/>
                  </a:lnTo>
                  <a:lnTo>
                    <a:pt x="202406" y="240506"/>
                  </a:lnTo>
                  <a:lnTo>
                    <a:pt x="290512" y="233362"/>
                  </a:lnTo>
                  <a:lnTo>
                    <a:pt x="457200" y="202406"/>
                  </a:lnTo>
                  <a:lnTo>
                    <a:pt x="688181" y="142875"/>
                  </a:lnTo>
                  <a:lnTo>
                    <a:pt x="857250" y="100012"/>
                  </a:lnTo>
                  <a:lnTo>
                    <a:pt x="935831" y="80962"/>
                  </a:lnTo>
                  <a:lnTo>
                    <a:pt x="978693" y="66675"/>
                  </a:lnTo>
                  <a:lnTo>
                    <a:pt x="1031081" y="40481"/>
                  </a:lnTo>
                  <a:lnTo>
                    <a:pt x="1069181" y="16668"/>
                  </a:lnTo>
                  <a:lnTo>
                    <a:pt x="1095375" y="2381"/>
                  </a:lnTo>
                  <a:lnTo>
                    <a:pt x="1119187" y="0"/>
                  </a:lnTo>
                  <a:lnTo>
                    <a:pt x="1164431" y="7143"/>
                  </a:lnTo>
                  <a:lnTo>
                    <a:pt x="1200150" y="16668"/>
                  </a:lnTo>
                  <a:lnTo>
                    <a:pt x="1259681" y="42862"/>
                  </a:lnTo>
                  <a:lnTo>
                    <a:pt x="1340643" y="83343"/>
                  </a:lnTo>
                  <a:lnTo>
                    <a:pt x="1400175" y="114300"/>
                  </a:lnTo>
                  <a:lnTo>
                    <a:pt x="1435893" y="138112"/>
                  </a:lnTo>
                  <a:lnTo>
                    <a:pt x="1459706" y="159543"/>
                  </a:lnTo>
                  <a:lnTo>
                    <a:pt x="1471612" y="173831"/>
                  </a:lnTo>
                  <a:lnTo>
                    <a:pt x="1478756" y="190500"/>
                  </a:lnTo>
                  <a:lnTo>
                    <a:pt x="1476375" y="204787"/>
                  </a:lnTo>
                  <a:lnTo>
                    <a:pt x="1462087" y="216693"/>
                  </a:lnTo>
                  <a:lnTo>
                    <a:pt x="1433512" y="238125"/>
                  </a:lnTo>
                  <a:lnTo>
                    <a:pt x="1400175" y="273843"/>
                  </a:lnTo>
                  <a:lnTo>
                    <a:pt x="1081087" y="202406"/>
                  </a:lnTo>
                  <a:lnTo>
                    <a:pt x="1031081" y="190500"/>
                  </a:lnTo>
                  <a:lnTo>
                    <a:pt x="1004887" y="192881"/>
                  </a:lnTo>
                  <a:lnTo>
                    <a:pt x="842962" y="2381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9F1ABC37-714E-4C98-A4AC-CF8428720E50}"/>
                </a:ext>
              </a:extLst>
            </p:cNvPr>
            <p:cNvSpPr/>
            <p:nvPr/>
          </p:nvSpPr>
          <p:spPr>
            <a:xfrm>
              <a:off x="4125913" y="4541837"/>
              <a:ext cx="1371600" cy="1035050"/>
            </a:xfrm>
            <a:custGeom>
              <a:avLst/>
              <a:gdLst>
                <a:gd name="connsiteX0" fmla="*/ 585787 w 1371600"/>
                <a:gd name="connsiteY0" fmla="*/ 292894 h 1033463"/>
                <a:gd name="connsiteX1" fmla="*/ 95250 w 1371600"/>
                <a:gd name="connsiteY1" fmla="*/ 411957 h 1033463"/>
                <a:gd name="connsiteX2" fmla="*/ 0 w 1371600"/>
                <a:gd name="connsiteY2" fmla="*/ 238125 h 1033463"/>
                <a:gd name="connsiteX3" fmla="*/ 150018 w 1371600"/>
                <a:gd name="connsiteY3" fmla="*/ 238125 h 1033463"/>
                <a:gd name="connsiteX4" fmla="*/ 240506 w 1371600"/>
                <a:gd name="connsiteY4" fmla="*/ 228600 h 1033463"/>
                <a:gd name="connsiteX5" fmla="*/ 350043 w 1371600"/>
                <a:gd name="connsiteY5" fmla="*/ 209550 h 1033463"/>
                <a:gd name="connsiteX6" fmla="*/ 504825 w 1371600"/>
                <a:gd name="connsiteY6" fmla="*/ 173832 h 1033463"/>
                <a:gd name="connsiteX7" fmla="*/ 690562 w 1371600"/>
                <a:gd name="connsiteY7" fmla="*/ 123825 h 1033463"/>
                <a:gd name="connsiteX8" fmla="*/ 857250 w 1371600"/>
                <a:gd name="connsiteY8" fmla="*/ 71438 h 1033463"/>
                <a:gd name="connsiteX9" fmla="*/ 988218 w 1371600"/>
                <a:gd name="connsiteY9" fmla="*/ 28575 h 1033463"/>
                <a:gd name="connsiteX10" fmla="*/ 1014412 w 1371600"/>
                <a:gd name="connsiteY10" fmla="*/ 11907 h 1033463"/>
                <a:gd name="connsiteX11" fmla="*/ 1035843 w 1371600"/>
                <a:gd name="connsiteY11" fmla="*/ 2382 h 1033463"/>
                <a:gd name="connsiteX12" fmla="*/ 1062037 w 1371600"/>
                <a:gd name="connsiteY12" fmla="*/ 0 h 1033463"/>
                <a:gd name="connsiteX13" fmla="*/ 1116806 w 1371600"/>
                <a:gd name="connsiteY13" fmla="*/ 23813 h 1033463"/>
                <a:gd name="connsiteX14" fmla="*/ 1183481 w 1371600"/>
                <a:gd name="connsiteY14" fmla="*/ 66675 h 1033463"/>
                <a:gd name="connsiteX15" fmla="*/ 1281112 w 1371600"/>
                <a:gd name="connsiteY15" fmla="*/ 142875 h 1033463"/>
                <a:gd name="connsiteX16" fmla="*/ 1333500 w 1371600"/>
                <a:gd name="connsiteY16" fmla="*/ 188119 h 1033463"/>
                <a:gd name="connsiteX17" fmla="*/ 1354931 w 1371600"/>
                <a:gd name="connsiteY17" fmla="*/ 216694 h 1033463"/>
                <a:gd name="connsiteX18" fmla="*/ 1364456 w 1371600"/>
                <a:gd name="connsiteY18" fmla="*/ 235744 h 1033463"/>
                <a:gd name="connsiteX19" fmla="*/ 1371600 w 1371600"/>
                <a:gd name="connsiteY19" fmla="*/ 259557 h 1033463"/>
                <a:gd name="connsiteX20" fmla="*/ 1371600 w 1371600"/>
                <a:gd name="connsiteY20" fmla="*/ 278607 h 1033463"/>
                <a:gd name="connsiteX21" fmla="*/ 1359693 w 1371600"/>
                <a:gd name="connsiteY21" fmla="*/ 311944 h 1033463"/>
                <a:gd name="connsiteX22" fmla="*/ 1347787 w 1371600"/>
                <a:gd name="connsiteY22" fmla="*/ 330994 h 1033463"/>
                <a:gd name="connsiteX23" fmla="*/ 1323975 w 1371600"/>
                <a:gd name="connsiteY23" fmla="*/ 342900 h 1033463"/>
                <a:gd name="connsiteX24" fmla="*/ 1302543 w 1371600"/>
                <a:gd name="connsiteY24" fmla="*/ 361950 h 1033463"/>
                <a:gd name="connsiteX25" fmla="*/ 1281112 w 1371600"/>
                <a:gd name="connsiteY25" fmla="*/ 388144 h 1033463"/>
                <a:gd name="connsiteX26" fmla="*/ 1221581 w 1371600"/>
                <a:gd name="connsiteY26" fmla="*/ 600075 h 1033463"/>
                <a:gd name="connsiteX27" fmla="*/ 1162050 w 1371600"/>
                <a:gd name="connsiteY27" fmla="*/ 835819 h 1033463"/>
                <a:gd name="connsiteX28" fmla="*/ 1119187 w 1371600"/>
                <a:gd name="connsiteY28" fmla="*/ 981075 h 1033463"/>
                <a:gd name="connsiteX29" fmla="*/ 1107281 w 1371600"/>
                <a:gd name="connsiteY29" fmla="*/ 1007269 h 1033463"/>
                <a:gd name="connsiteX30" fmla="*/ 1100137 w 1371600"/>
                <a:gd name="connsiteY30" fmla="*/ 1019175 h 1033463"/>
                <a:gd name="connsiteX31" fmla="*/ 1088231 w 1371600"/>
                <a:gd name="connsiteY31" fmla="*/ 1026319 h 1033463"/>
                <a:gd name="connsiteX32" fmla="*/ 1062037 w 1371600"/>
                <a:gd name="connsiteY32" fmla="*/ 1033463 h 1033463"/>
                <a:gd name="connsiteX33" fmla="*/ 1023937 w 1371600"/>
                <a:gd name="connsiteY33" fmla="*/ 1031082 h 1033463"/>
                <a:gd name="connsiteX34" fmla="*/ 973931 w 1371600"/>
                <a:gd name="connsiteY34" fmla="*/ 1026319 h 1033463"/>
                <a:gd name="connsiteX35" fmla="*/ 931068 w 1371600"/>
                <a:gd name="connsiteY35" fmla="*/ 1014413 h 1033463"/>
                <a:gd name="connsiteX36" fmla="*/ 938212 w 1371600"/>
                <a:gd name="connsiteY36" fmla="*/ 866775 h 1033463"/>
                <a:gd name="connsiteX37" fmla="*/ 992981 w 1371600"/>
                <a:gd name="connsiteY37" fmla="*/ 619125 h 1033463"/>
                <a:gd name="connsiteX38" fmla="*/ 1040606 w 1371600"/>
                <a:gd name="connsiteY38" fmla="*/ 392907 h 1033463"/>
                <a:gd name="connsiteX39" fmla="*/ 1057275 w 1371600"/>
                <a:gd name="connsiteY39" fmla="*/ 316707 h 1033463"/>
                <a:gd name="connsiteX40" fmla="*/ 1059656 w 1371600"/>
                <a:gd name="connsiteY40" fmla="*/ 290513 h 1033463"/>
                <a:gd name="connsiteX41" fmla="*/ 1052512 w 1371600"/>
                <a:gd name="connsiteY41" fmla="*/ 252413 h 1033463"/>
                <a:gd name="connsiteX42" fmla="*/ 1035843 w 1371600"/>
                <a:gd name="connsiteY42" fmla="*/ 228600 h 1033463"/>
                <a:gd name="connsiteX43" fmla="*/ 1012031 w 1371600"/>
                <a:gd name="connsiteY43" fmla="*/ 214313 h 1033463"/>
                <a:gd name="connsiteX44" fmla="*/ 962025 w 1371600"/>
                <a:gd name="connsiteY44" fmla="*/ 214313 h 1033463"/>
                <a:gd name="connsiteX45" fmla="*/ 585787 w 1371600"/>
                <a:gd name="connsiteY45" fmla="*/ 292894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71600" h="1033463">
                  <a:moveTo>
                    <a:pt x="585787" y="292894"/>
                  </a:moveTo>
                  <a:lnTo>
                    <a:pt x="95250" y="411957"/>
                  </a:lnTo>
                  <a:lnTo>
                    <a:pt x="0" y="238125"/>
                  </a:lnTo>
                  <a:lnTo>
                    <a:pt x="150018" y="238125"/>
                  </a:lnTo>
                  <a:lnTo>
                    <a:pt x="240506" y="228600"/>
                  </a:lnTo>
                  <a:lnTo>
                    <a:pt x="350043" y="209550"/>
                  </a:lnTo>
                  <a:lnTo>
                    <a:pt x="504825" y="173832"/>
                  </a:lnTo>
                  <a:lnTo>
                    <a:pt x="690562" y="123825"/>
                  </a:lnTo>
                  <a:lnTo>
                    <a:pt x="857250" y="71438"/>
                  </a:lnTo>
                  <a:lnTo>
                    <a:pt x="988218" y="28575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62037" y="0"/>
                  </a:lnTo>
                  <a:lnTo>
                    <a:pt x="1116806" y="23813"/>
                  </a:lnTo>
                  <a:lnTo>
                    <a:pt x="1183481" y="66675"/>
                  </a:lnTo>
                  <a:lnTo>
                    <a:pt x="1281112" y="142875"/>
                  </a:lnTo>
                  <a:lnTo>
                    <a:pt x="1333500" y="188119"/>
                  </a:lnTo>
                  <a:lnTo>
                    <a:pt x="1354931" y="216694"/>
                  </a:lnTo>
                  <a:lnTo>
                    <a:pt x="1364456" y="235744"/>
                  </a:lnTo>
                  <a:lnTo>
                    <a:pt x="1371600" y="259557"/>
                  </a:lnTo>
                  <a:lnTo>
                    <a:pt x="1371600" y="278607"/>
                  </a:lnTo>
                  <a:lnTo>
                    <a:pt x="1359693" y="311944"/>
                  </a:lnTo>
                  <a:lnTo>
                    <a:pt x="1347787" y="330994"/>
                  </a:lnTo>
                  <a:lnTo>
                    <a:pt x="1323975" y="342900"/>
                  </a:lnTo>
                  <a:lnTo>
                    <a:pt x="1302543" y="361950"/>
                  </a:lnTo>
                  <a:lnTo>
                    <a:pt x="1281112" y="388144"/>
                  </a:lnTo>
                  <a:lnTo>
                    <a:pt x="1221581" y="600075"/>
                  </a:lnTo>
                  <a:lnTo>
                    <a:pt x="1162050" y="835819"/>
                  </a:lnTo>
                  <a:lnTo>
                    <a:pt x="1119187" y="981075"/>
                  </a:lnTo>
                  <a:lnTo>
                    <a:pt x="1107281" y="1007269"/>
                  </a:lnTo>
                  <a:lnTo>
                    <a:pt x="1100137" y="1019175"/>
                  </a:lnTo>
                  <a:lnTo>
                    <a:pt x="1088231" y="1026319"/>
                  </a:lnTo>
                  <a:lnTo>
                    <a:pt x="1062037" y="1033463"/>
                  </a:lnTo>
                  <a:lnTo>
                    <a:pt x="1023937" y="1031082"/>
                  </a:lnTo>
                  <a:lnTo>
                    <a:pt x="973931" y="1026319"/>
                  </a:lnTo>
                  <a:lnTo>
                    <a:pt x="931068" y="1014413"/>
                  </a:lnTo>
                  <a:lnTo>
                    <a:pt x="938212" y="866775"/>
                  </a:lnTo>
                  <a:lnTo>
                    <a:pt x="992981" y="619125"/>
                  </a:lnTo>
                  <a:lnTo>
                    <a:pt x="1040606" y="392907"/>
                  </a:lnTo>
                  <a:lnTo>
                    <a:pt x="1057275" y="316707"/>
                  </a:lnTo>
                  <a:lnTo>
                    <a:pt x="1059656" y="290513"/>
                  </a:lnTo>
                  <a:lnTo>
                    <a:pt x="1052512" y="252413"/>
                  </a:lnTo>
                  <a:lnTo>
                    <a:pt x="1035843" y="228600"/>
                  </a:lnTo>
                  <a:lnTo>
                    <a:pt x="1012031" y="214313"/>
                  </a:lnTo>
                  <a:lnTo>
                    <a:pt x="962025" y="214313"/>
                  </a:lnTo>
                  <a:lnTo>
                    <a:pt x="585787" y="2928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106B36CB-EF39-42E7-AF98-1F89ED6E9B51}"/>
                </a:ext>
              </a:extLst>
            </p:cNvPr>
            <p:cNvSpPr/>
            <p:nvPr/>
          </p:nvSpPr>
          <p:spPr>
            <a:xfrm>
              <a:off x="4376739" y="5373687"/>
              <a:ext cx="777875" cy="292100"/>
            </a:xfrm>
            <a:custGeom>
              <a:avLst/>
              <a:gdLst>
                <a:gd name="connsiteX0" fmla="*/ 371475 w 778669"/>
                <a:gd name="connsiteY0" fmla="*/ 219075 h 292893"/>
                <a:gd name="connsiteX1" fmla="*/ 78581 w 778669"/>
                <a:gd name="connsiteY1" fmla="*/ 292893 h 292893"/>
                <a:gd name="connsiteX2" fmla="*/ 0 w 778669"/>
                <a:gd name="connsiteY2" fmla="*/ 133350 h 292893"/>
                <a:gd name="connsiteX3" fmla="*/ 276225 w 778669"/>
                <a:gd name="connsiteY3" fmla="*/ 78581 h 292893"/>
                <a:gd name="connsiteX4" fmla="*/ 566737 w 778669"/>
                <a:gd name="connsiteY4" fmla="*/ 26193 h 292893"/>
                <a:gd name="connsiteX5" fmla="*/ 723900 w 778669"/>
                <a:gd name="connsiteY5" fmla="*/ 0 h 292893"/>
                <a:gd name="connsiteX6" fmla="*/ 778669 w 778669"/>
                <a:gd name="connsiteY6" fmla="*/ 178593 h 292893"/>
                <a:gd name="connsiteX7" fmla="*/ 676275 w 778669"/>
                <a:gd name="connsiteY7" fmla="*/ 183356 h 292893"/>
                <a:gd name="connsiteX8" fmla="*/ 569119 w 778669"/>
                <a:gd name="connsiteY8" fmla="*/ 188118 h 292893"/>
                <a:gd name="connsiteX9" fmla="*/ 371475 w 778669"/>
                <a:gd name="connsiteY9" fmla="*/ 219075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669" h="292893">
                  <a:moveTo>
                    <a:pt x="371475" y="219075"/>
                  </a:moveTo>
                  <a:lnTo>
                    <a:pt x="78581" y="292893"/>
                  </a:lnTo>
                  <a:lnTo>
                    <a:pt x="0" y="133350"/>
                  </a:lnTo>
                  <a:lnTo>
                    <a:pt x="276225" y="78581"/>
                  </a:lnTo>
                  <a:lnTo>
                    <a:pt x="566737" y="26193"/>
                  </a:lnTo>
                  <a:lnTo>
                    <a:pt x="723900" y="0"/>
                  </a:lnTo>
                  <a:lnTo>
                    <a:pt x="778669" y="178593"/>
                  </a:lnTo>
                  <a:lnTo>
                    <a:pt x="676275" y="183356"/>
                  </a:lnTo>
                  <a:lnTo>
                    <a:pt x="569119" y="188118"/>
                  </a:lnTo>
                  <a:lnTo>
                    <a:pt x="371475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01ACC0BB-4B53-4013-A022-3575AF63CC92}"/>
                </a:ext>
              </a:extLst>
            </p:cNvPr>
            <p:cNvSpPr/>
            <p:nvPr/>
          </p:nvSpPr>
          <p:spPr>
            <a:xfrm>
              <a:off x="6100763" y="1465262"/>
              <a:ext cx="487362" cy="1103312"/>
            </a:xfrm>
            <a:custGeom>
              <a:avLst/>
              <a:gdLst>
                <a:gd name="connsiteX0" fmla="*/ 228600 w 488156"/>
                <a:gd name="connsiteY0" fmla="*/ 557213 h 1102519"/>
                <a:gd name="connsiteX1" fmla="*/ 195262 w 488156"/>
                <a:gd name="connsiteY1" fmla="*/ 264319 h 1102519"/>
                <a:gd name="connsiteX2" fmla="*/ 188119 w 488156"/>
                <a:gd name="connsiteY2" fmla="*/ 245269 h 1102519"/>
                <a:gd name="connsiteX3" fmla="*/ 157162 w 488156"/>
                <a:gd name="connsiteY3" fmla="*/ 209550 h 1102519"/>
                <a:gd name="connsiteX4" fmla="*/ 107156 w 488156"/>
                <a:gd name="connsiteY4" fmla="*/ 159544 h 1102519"/>
                <a:gd name="connsiteX5" fmla="*/ 47625 w 488156"/>
                <a:gd name="connsiteY5" fmla="*/ 107157 h 1102519"/>
                <a:gd name="connsiteX6" fmla="*/ 21431 w 488156"/>
                <a:gd name="connsiteY6" fmla="*/ 80963 h 1102519"/>
                <a:gd name="connsiteX7" fmla="*/ 7144 w 488156"/>
                <a:gd name="connsiteY7" fmla="*/ 61913 h 1102519"/>
                <a:gd name="connsiteX8" fmla="*/ 0 w 488156"/>
                <a:gd name="connsiteY8" fmla="*/ 38100 h 1102519"/>
                <a:gd name="connsiteX9" fmla="*/ 0 w 488156"/>
                <a:gd name="connsiteY9" fmla="*/ 26194 h 1102519"/>
                <a:gd name="connsiteX10" fmla="*/ 7144 w 488156"/>
                <a:gd name="connsiteY10" fmla="*/ 14288 h 1102519"/>
                <a:gd name="connsiteX11" fmla="*/ 19050 w 488156"/>
                <a:gd name="connsiteY11" fmla="*/ 4763 h 1102519"/>
                <a:gd name="connsiteX12" fmla="*/ 45244 w 488156"/>
                <a:gd name="connsiteY12" fmla="*/ 0 h 1102519"/>
                <a:gd name="connsiteX13" fmla="*/ 76200 w 488156"/>
                <a:gd name="connsiteY13" fmla="*/ 0 h 1102519"/>
                <a:gd name="connsiteX14" fmla="*/ 121444 w 488156"/>
                <a:gd name="connsiteY14" fmla="*/ 4763 h 1102519"/>
                <a:gd name="connsiteX15" fmla="*/ 176212 w 488156"/>
                <a:gd name="connsiteY15" fmla="*/ 16669 h 1102519"/>
                <a:gd name="connsiteX16" fmla="*/ 242887 w 488156"/>
                <a:gd name="connsiteY16" fmla="*/ 38100 h 1102519"/>
                <a:gd name="connsiteX17" fmla="*/ 314325 w 488156"/>
                <a:gd name="connsiteY17" fmla="*/ 66675 h 1102519"/>
                <a:gd name="connsiteX18" fmla="*/ 395287 w 488156"/>
                <a:gd name="connsiteY18" fmla="*/ 104775 h 1102519"/>
                <a:gd name="connsiteX19" fmla="*/ 431006 w 488156"/>
                <a:gd name="connsiteY19" fmla="*/ 128588 h 1102519"/>
                <a:gd name="connsiteX20" fmla="*/ 452437 w 488156"/>
                <a:gd name="connsiteY20" fmla="*/ 147638 h 1102519"/>
                <a:gd name="connsiteX21" fmla="*/ 464344 w 488156"/>
                <a:gd name="connsiteY21" fmla="*/ 166688 h 1102519"/>
                <a:gd name="connsiteX22" fmla="*/ 469106 w 488156"/>
                <a:gd name="connsiteY22" fmla="*/ 192882 h 1102519"/>
                <a:gd name="connsiteX23" fmla="*/ 464344 w 488156"/>
                <a:gd name="connsiteY23" fmla="*/ 233363 h 1102519"/>
                <a:gd name="connsiteX24" fmla="*/ 454819 w 488156"/>
                <a:gd name="connsiteY24" fmla="*/ 307182 h 1102519"/>
                <a:gd name="connsiteX25" fmla="*/ 454819 w 488156"/>
                <a:gd name="connsiteY25" fmla="*/ 402432 h 1102519"/>
                <a:gd name="connsiteX26" fmla="*/ 466725 w 488156"/>
                <a:gd name="connsiteY26" fmla="*/ 664369 h 1102519"/>
                <a:gd name="connsiteX27" fmla="*/ 488156 w 488156"/>
                <a:gd name="connsiteY27" fmla="*/ 757238 h 1102519"/>
                <a:gd name="connsiteX28" fmla="*/ 488156 w 488156"/>
                <a:gd name="connsiteY28" fmla="*/ 862013 h 1102519"/>
                <a:gd name="connsiteX29" fmla="*/ 483394 w 488156"/>
                <a:gd name="connsiteY29" fmla="*/ 950119 h 1102519"/>
                <a:gd name="connsiteX30" fmla="*/ 478631 w 488156"/>
                <a:gd name="connsiteY30" fmla="*/ 1023938 h 1102519"/>
                <a:gd name="connsiteX31" fmla="*/ 473869 w 488156"/>
                <a:gd name="connsiteY31" fmla="*/ 1071563 h 1102519"/>
                <a:gd name="connsiteX32" fmla="*/ 464344 w 488156"/>
                <a:gd name="connsiteY32" fmla="*/ 1092994 h 1102519"/>
                <a:gd name="connsiteX33" fmla="*/ 442912 w 488156"/>
                <a:gd name="connsiteY33" fmla="*/ 1102519 h 1102519"/>
                <a:gd name="connsiteX34" fmla="*/ 411956 w 488156"/>
                <a:gd name="connsiteY34" fmla="*/ 1100138 h 1102519"/>
                <a:gd name="connsiteX35" fmla="*/ 366712 w 488156"/>
                <a:gd name="connsiteY35" fmla="*/ 1083469 h 1102519"/>
                <a:gd name="connsiteX36" fmla="*/ 333375 w 488156"/>
                <a:gd name="connsiteY36" fmla="*/ 1064419 h 1102519"/>
                <a:gd name="connsiteX37" fmla="*/ 316706 w 488156"/>
                <a:gd name="connsiteY37" fmla="*/ 1047750 h 1102519"/>
                <a:gd name="connsiteX38" fmla="*/ 302419 w 488156"/>
                <a:gd name="connsiteY38" fmla="*/ 1016794 h 1102519"/>
                <a:gd name="connsiteX39" fmla="*/ 288131 w 488156"/>
                <a:gd name="connsiteY39" fmla="*/ 964407 h 1102519"/>
                <a:gd name="connsiteX40" fmla="*/ 259556 w 488156"/>
                <a:gd name="connsiteY40" fmla="*/ 804863 h 1102519"/>
                <a:gd name="connsiteX41" fmla="*/ 245269 w 488156"/>
                <a:gd name="connsiteY41" fmla="*/ 707232 h 1102519"/>
                <a:gd name="connsiteX42" fmla="*/ 228600 w 488156"/>
                <a:gd name="connsiteY42" fmla="*/ 557213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156" h="1102519">
                  <a:moveTo>
                    <a:pt x="228600" y="557213"/>
                  </a:moveTo>
                  <a:lnTo>
                    <a:pt x="195262" y="264319"/>
                  </a:lnTo>
                  <a:lnTo>
                    <a:pt x="188119" y="245269"/>
                  </a:lnTo>
                  <a:lnTo>
                    <a:pt x="157162" y="209550"/>
                  </a:lnTo>
                  <a:lnTo>
                    <a:pt x="107156" y="159544"/>
                  </a:lnTo>
                  <a:lnTo>
                    <a:pt x="47625" y="107157"/>
                  </a:lnTo>
                  <a:lnTo>
                    <a:pt x="21431" y="80963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7144" y="14288"/>
                  </a:lnTo>
                  <a:lnTo>
                    <a:pt x="19050" y="4763"/>
                  </a:lnTo>
                  <a:lnTo>
                    <a:pt x="45244" y="0"/>
                  </a:lnTo>
                  <a:lnTo>
                    <a:pt x="76200" y="0"/>
                  </a:lnTo>
                  <a:lnTo>
                    <a:pt x="121444" y="4763"/>
                  </a:lnTo>
                  <a:lnTo>
                    <a:pt x="176212" y="16669"/>
                  </a:lnTo>
                  <a:lnTo>
                    <a:pt x="242887" y="38100"/>
                  </a:lnTo>
                  <a:lnTo>
                    <a:pt x="314325" y="66675"/>
                  </a:lnTo>
                  <a:lnTo>
                    <a:pt x="395287" y="104775"/>
                  </a:lnTo>
                  <a:lnTo>
                    <a:pt x="431006" y="128588"/>
                  </a:lnTo>
                  <a:lnTo>
                    <a:pt x="452437" y="147638"/>
                  </a:lnTo>
                  <a:lnTo>
                    <a:pt x="464344" y="166688"/>
                  </a:lnTo>
                  <a:lnTo>
                    <a:pt x="469106" y="192882"/>
                  </a:lnTo>
                  <a:lnTo>
                    <a:pt x="464344" y="233363"/>
                  </a:lnTo>
                  <a:lnTo>
                    <a:pt x="454819" y="307182"/>
                  </a:lnTo>
                  <a:lnTo>
                    <a:pt x="454819" y="402432"/>
                  </a:lnTo>
                  <a:lnTo>
                    <a:pt x="466725" y="664369"/>
                  </a:lnTo>
                  <a:lnTo>
                    <a:pt x="488156" y="757238"/>
                  </a:lnTo>
                  <a:lnTo>
                    <a:pt x="488156" y="862013"/>
                  </a:lnTo>
                  <a:lnTo>
                    <a:pt x="483394" y="950119"/>
                  </a:lnTo>
                  <a:lnTo>
                    <a:pt x="478631" y="1023938"/>
                  </a:lnTo>
                  <a:lnTo>
                    <a:pt x="473869" y="1071563"/>
                  </a:lnTo>
                  <a:lnTo>
                    <a:pt x="464344" y="1092994"/>
                  </a:lnTo>
                  <a:lnTo>
                    <a:pt x="442912" y="1102519"/>
                  </a:lnTo>
                  <a:lnTo>
                    <a:pt x="411956" y="1100138"/>
                  </a:lnTo>
                  <a:lnTo>
                    <a:pt x="366712" y="1083469"/>
                  </a:lnTo>
                  <a:lnTo>
                    <a:pt x="333375" y="1064419"/>
                  </a:lnTo>
                  <a:lnTo>
                    <a:pt x="316706" y="1047750"/>
                  </a:lnTo>
                  <a:lnTo>
                    <a:pt x="302419" y="1016794"/>
                  </a:lnTo>
                  <a:lnTo>
                    <a:pt x="288131" y="964407"/>
                  </a:lnTo>
                  <a:lnTo>
                    <a:pt x="259556" y="804863"/>
                  </a:lnTo>
                  <a:lnTo>
                    <a:pt x="245269" y="707232"/>
                  </a:lnTo>
                  <a:lnTo>
                    <a:pt x="228600" y="557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4720E75-8D94-4849-BECF-5D720588CF2A}"/>
                </a:ext>
              </a:extLst>
            </p:cNvPr>
            <p:cNvSpPr/>
            <p:nvPr/>
          </p:nvSpPr>
          <p:spPr>
            <a:xfrm>
              <a:off x="7138989" y="1436687"/>
              <a:ext cx="441325" cy="1098550"/>
            </a:xfrm>
            <a:custGeom>
              <a:avLst/>
              <a:gdLst>
                <a:gd name="connsiteX0" fmla="*/ 95250 w 442912"/>
                <a:gd name="connsiteY0" fmla="*/ 514350 h 1097757"/>
                <a:gd name="connsiteX1" fmla="*/ 140494 w 442912"/>
                <a:gd name="connsiteY1" fmla="*/ 309563 h 1097757"/>
                <a:gd name="connsiteX2" fmla="*/ 142875 w 442912"/>
                <a:gd name="connsiteY2" fmla="*/ 290513 h 1097757"/>
                <a:gd name="connsiteX3" fmla="*/ 135731 w 442912"/>
                <a:gd name="connsiteY3" fmla="*/ 252413 h 1097757"/>
                <a:gd name="connsiteX4" fmla="*/ 107156 w 442912"/>
                <a:gd name="connsiteY4" fmla="*/ 183357 h 1097757"/>
                <a:gd name="connsiteX5" fmla="*/ 73819 w 442912"/>
                <a:gd name="connsiteY5" fmla="*/ 126207 h 1097757"/>
                <a:gd name="connsiteX6" fmla="*/ 42862 w 442912"/>
                <a:gd name="connsiteY6" fmla="*/ 85725 h 1097757"/>
                <a:gd name="connsiteX7" fmla="*/ 28575 w 442912"/>
                <a:gd name="connsiteY7" fmla="*/ 57150 h 1097757"/>
                <a:gd name="connsiteX8" fmla="*/ 16669 w 442912"/>
                <a:gd name="connsiteY8" fmla="*/ 30957 h 1097757"/>
                <a:gd name="connsiteX9" fmla="*/ 16669 w 442912"/>
                <a:gd name="connsiteY9" fmla="*/ 14288 h 1097757"/>
                <a:gd name="connsiteX10" fmla="*/ 23812 w 442912"/>
                <a:gd name="connsiteY10" fmla="*/ 0 h 1097757"/>
                <a:gd name="connsiteX11" fmla="*/ 50006 w 442912"/>
                <a:gd name="connsiteY11" fmla="*/ 0 h 1097757"/>
                <a:gd name="connsiteX12" fmla="*/ 78581 w 442912"/>
                <a:gd name="connsiteY12" fmla="*/ 9525 h 1097757"/>
                <a:gd name="connsiteX13" fmla="*/ 109537 w 442912"/>
                <a:gd name="connsiteY13" fmla="*/ 21432 h 1097757"/>
                <a:gd name="connsiteX14" fmla="*/ 166687 w 442912"/>
                <a:gd name="connsiteY14" fmla="*/ 40482 h 1097757"/>
                <a:gd name="connsiteX15" fmla="*/ 226219 w 442912"/>
                <a:gd name="connsiteY15" fmla="*/ 59532 h 1097757"/>
                <a:gd name="connsiteX16" fmla="*/ 278606 w 442912"/>
                <a:gd name="connsiteY16" fmla="*/ 83344 h 1097757"/>
                <a:gd name="connsiteX17" fmla="*/ 321469 w 442912"/>
                <a:gd name="connsiteY17" fmla="*/ 102394 h 1097757"/>
                <a:gd name="connsiteX18" fmla="*/ 369094 w 442912"/>
                <a:gd name="connsiteY18" fmla="*/ 133350 h 1097757"/>
                <a:gd name="connsiteX19" fmla="*/ 395287 w 442912"/>
                <a:gd name="connsiteY19" fmla="*/ 154782 h 1097757"/>
                <a:gd name="connsiteX20" fmla="*/ 411956 w 442912"/>
                <a:gd name="connsiteY20" fmla="*/ 173832 h 1097757"/>
                <a:gd name="connsiteX21" fmla="*/ 428625 w 442912"/>
                <a:gd name="connsiteY21" fmla="*/ 195263 h 1097757"/>
                <a:gd name="connsiteX22" fmla="*/ 438150 w 442912"/>
                <a:gd name="connsiteY22" fmla="*/ 223838 h 1097757"/>
                <a:gd name="connsiteX23" fmla="*/ 442912 w 442912"/>
                <a:gd name="connsiteY23" fmla="*/ 254794 h 1097757"/>
                <a:gd name="connsiteX24" fmla="*/ 440531 w 442912"/>
                <a:gd name="connsiteY24" fmla="*/ 276225 h 1097757"/>
                <a:gd name="connsiteX25" fmla="*/ 426244 w 442912"/>
                <a:gd name="connsiteY25" fmla="*/ 311944 h 1097757"/>
                <a:gd name="connsiteX26" fmla="*/ 309562 w 442912"/>
                <a:gd name="connsiteY26" fmla="*/ 600075 h 1097757"/>
                <a:gd name="connsiteX27" fmla="*/ 278606 w 442912"/>
                <a:gd name="connsiteY27" fmla="*/ 709613 h 1097757"/>
                <a:gd name="connsiteX28" fmla="*/ 223837 w 442912"/>
                <a:gd name="connsiteY28" fmla="*/ 840582 h 1097757"/>
                <a:gd name="connsiteX29" fmla="*/ 152400 w 442912"/>
                <a:gd name="connsiteY29" fmla="*/ 1002507 h 1097757"/>
                <a:gd name="connsiteX30" fmla="*/ 133350 w 442912"/>
                <a:gd name="connsiteY30" fmla="*/ 1035844 h 1097757"/>
                <a:gd name="connsiteX31" fmla="*/ 114300 w 442912"/>
                <a:gd name="connsiteY31" fmla="*/ 1062038 h 1097757"/>
                <a:gd name="connsiteX32" fmla="*/ 97631 w 442912"/>
                <a:gd name="connsiteY32" fmla="*/ 1081088 h 1097757"/>
                <a:gd name="connsiteX33" fmla="*/ 73819 w 442912"/>
                <a:gd name="connsiteY33" fmla="*/ 1097757 h 1097757"/>
                <a:gd name="connsiteX34" fmla="*/ 52387 w 442912"/>
                <a:gd name="connsiteY34" fmla="*/ 1097757 h 1097757"/>
                <a:gd name="connsiteX35" fmla="*/ 21431 w 442912"/>
                <a:gd name="connsiteY35" fmla="*/ 1078707 h 1097757"/>
                <a:gd name="connsiteX36" fmla="*/ 4762 w 442912"/>
                <a:gd name="connsiteY36" fmla="*/ 1057275 h 1097757"/>
                <a:gd name="connsiteX37" fmla="*/ 0 w 442912"/>
                <a:gd name="connsiteY37" fmla="*/ 1023938 h 1097757"/>
                <a:gd name="connsiteX38" fmla="*/ 4762 w 442912"/>
                <a:gd name="connsiteY38" fmla="*/ 973932 h 1097757"/>
                <a:gd name="connsiteX39" fmla="*/ 26194 w 442912"/>
                <a:gd name="connsiteY39" fmla="*/ 869157 h 1097757"/>
                <a:gd name="connsiteX40" fmla="*/ 57150 w 442912"/>
                <a:gd name="connsiteY40" fmla="*/ 723900 h 1097757"/>
                <a:gd name="connsiteX41" fmla="*/ 71437 w 442912"/>
                <a:gd name="connsiteY41" fmla="*/ 631032 h 1097757"/>
                <a:gd name="connsiteX42" fmla="*/ 95250 w 442912"/>
                <a:gd name="connsiteY42" fmla="*/ 51435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2912" h="1097757">
                  <a:moveTo>
                    <a:pt x="95250" y="514350"/>
                  </a:moveTo>
                  <a:lnTo>
                    <a:pt x="140494" y="309563"/>
                  </a:lnTo>
                  <a:lnTo>
                    <a:pt x="142875" y="290513"/>
                  </a:lnTo>
                  <a:lnTo>
                    <a:pt x="135731" y="252413"/>
                  </a:lnTo>
                  <a:lnTo>
                    <a:pt x="107156" y="183357"/>
                  </a:lnTo>
                  <a:lnTo>
                    <a:pt x="73819" y="126207"/>
                  </a:lnTo>
                  <a:lnTo>
                    <a:pt x="42862" y="85725"/>
                  </a:lnTo>
                  <a:lnTo>
                    <a:pt x="28575" y="57150"/>
                  </a:lnTo>
                  <a:lnTo>
                    <a:pt x="16669" y="30957"/>
                  </a:lnTo>
                  <a:lnTo>
                    <a:pt x="16669" y="14288"/>
                  </a:lnTo>
                  <a:lnTo>
                    <a:pt x="23812" y="0"/>
                  </a:lnTo>
                  <a:lnTo>
                    <a:pt x="50006" y="0"/>
                  </a:lnTo>
                  <a:lnTo>
                    <a:pt x="78581" y="9525"/>
                  </a:lnTo>
                  <a:lnTo>
                    <a:pt x="109537" y="21432"/>
                  </a:lnTo>
                  <a:lnTo>
                    <a:pt x="166687" y="40482"/>
                  </a:lnTo>
                  <a:lnTo>
                    <a:pt x="226219" y="59532"/>
                  </a:lnTo>
                  <a:lnTo>
                    <a:pt x="278606" y="83344"/>
                  </a:lnTo>
                  <a:lnTo>
                    <a:pt x="321469" y="102394"/>
                  </a:lnTo>
                  <a:lnTo>
                    <a:pt x="369094" y="133350"/>
                  </a:lnTo>
                  <a:lnTo>
                    <a:pt x="395287" y="154782"/>
                  </a:lnTo>
                  <a:lnTo>
                    <a:pt x="411956" y="173832"/>
                  </a:lnTo>
                  <a:lnTo>
                    <a:pt x="428625" y="195263"/>
                  </a:lnTo>
                  <a:lnTo>
                    <a:pt x="438150" y="223838"/>
                  </a:lnTo>
                  <a:lnTo>
                    <a:pt x="442912" y="254794"/>
                  </a:lnTo>
                  <a:lnTo>
                    <a:pt x="440531" y="276225"/>
                  </a:lnTo>
                  <a:lnTo>
                    <a:pt x="426244" y="311944"/>
                  </a:lnTo>
                  <a:lnTo>
                    <a:pt x="309562" y="600075"/>
                  </a:lnTo>
                  <a:lnTo>
                    <a:pt x="278606" y="709613"/>
                  </a:lnTo>
                  <a:lnTo>
                    <a:pt x="223837" y="840582"/>
                  </a:lnTo>
                  <a:lnTo>
                    <a:pt x="152400" y="1002507"/>
                  </a:lnTo>
                  <a:lnTo>
                    <a:pt x="133350" y="1035844"/>
                  </a:lnTo>
                  <a:lnTo>
                    <a:pt x="114300" y="1062038"/>
                  </a:lnTo>
                  <a:lnTo>
                    <a:pt x="97631" y="1081088"/>
                  </a:lnTo>
                  <a:lnTo>
                    <a:pt x="73819" y="1097757"/>
                  </a:lnTo>
                  <a:lnTo>
                    <a:pt x="52387" y="1097757"/>
                  </a:lnTo>
                  <a:lnTo>
                    <a:pt x="21431" y="1078707"/>
                  </a:lnTo>
                  <a:lnTo>
                    <a:pt x="4762" y="1057275"/>
                  </a:lnTo>
                  <a:lnTo>
                    <a:pt x="0" y="1023938"/>
                  </a:lnTo>
                  <a:lnTo>
                    <a:pt x="4762" y="973932"/>
                  </a:lnTo>
                  <a:lnTo>
                    <a:pt x="26194" y="869157"/>
                  </a:lnTo>
                  <a:lnTo>
                    <a:pt x="57150" y="723900"/>
                  </a:lnTo>
                  <a:lnTo>
                    <a:pt x="71437" y="631032"/>
                  </a:lnTo>
                  <a:lnTo>
                    <a:pt x="95250" y="514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F5D7D859-1B4E-48C3-8AB3-C51CAA2C3C4C}"/>
                </a:ext>
              </a:extLst>
            </p:cNvPr>
            <p:cNvSpPr/>
            <p:nvPr/>
          </p:nvSpPr>
          <p:spPr>
            <a:xfrm>
              <a:off x="5502275" y="2513012"/>
              <a:ext cx="933450" cy="1255712"/>
            </a:xfrm>
            <a:custGeom>
              <a:avLst/>
              <a:gdLst>
                <a:gd name="connsiteX0" fmla="*/ 381000 w 933450"/>
                <a:gd name="connsiteY0" fmla="*/ 914400 h 1254919"/>
                <a:gd name="connsiteX1" fmla="*/ 154781 w 933450"/>
                <a:gd name="connsiteY1" fmla="*/ 1145382 h 1254919"/>
                <a:gd name="connsiteX2" fmla="*/ 66675 w 933450"/>
                <a:gd name="connsiteY2" fmla="*/ 1233488 h 1254919"/>
                <a:gd name="connsiteX3" fmla="*/ 45244 w 933450"/>
                <a:gd name="connsiteY3" fmla="*/ 1247775 h 1254919"/>
                <a:gd name="connsiteX4" fmla="*/ 26194 w 933450"/>
                <a:gd name="connsiteY4" fmla="*/ 1254919 h 1254919"/>
                <a:gd name="connsiteX5" fmla="*/ 7144 w 933450"/>
                <a:gd name="connsiteY5" fmla="*/ 1252538 h 1254919"/>
                <a:gd name="connsiteX6" fmla="*/ 0 w 933450"/>
                <a:gd name="connsiteY6" fmla="*/ 1243013 h 1254919"/>
                <a:gd name="connsiteX7" fmla="*/ 0 w 933450"/>
                <a:gd name="connsiteY7" fmla="*/ 1216819 h 1254919"/>
                <a:gd name="connsiteX8" fmla="*/ 21431 w 933450"/>
                <a:gd name="connsiteY8" fmla="*/ 1178719 h 1254919"/>
                <a:gd name="connsiteX9" fmla="*/ 114300 w 933450"/>
                <a:gd name="connsiteY9" fmla="*/ 1069182 h 1254919"/>
                <a:gd name="connsiteX10" fmla="*/ 245269 w 933450"/>
                <a:gd name="connsiteY10" fmla="*/ 895350 h 1254919"/>
                <a:gd name="connsiteX11" fmla="*/ 414338 w 933450"/>
                <a:gd name="connsiteY11" fmla="*/ 659607 h 1254919"/>
                <a:gd name="connsiteX12" fmla="*/ 528638 w 933450"/>
                <a:gd name="connsiteY12" fmla="*/ 476250 h 1254919"/>
                <a:gd name="connsiteX13" fmla="*/ 611981 w 933450"/>
                <a:gd name="connsiteY13" fmla="*/ 328613 h 1254919"/>
                <a:gd name="connsiteX14" fmla="*/ 659606 w 933450"/>
                <a:gd name="connsiteY14" fmla="*/ 233363 h 1254919"/>
                <a:gd name="connsiteX15" fmla="*/ 661988 w 933450"/>
                <a:gd name="connsiteY15" fmla="*/ 207169 h 1254919"/>
                <a:gd name="connsiteX16" fmla="*/ 645319 w 933450"/>
                <a:gd name="connsiteY16" fmla="*/ 142875 h 1254919"/>
                <a:gd name="connsiteX17" fmla="*/ 626269 w 933450"/>
                <a:gd name="connsiteY17" fmla="*/ 73819 h 1254919"/>
                <a:gd name="connsiteX18" fmla="*/ 611981 w 933450"/>
                <a:gd name="connsiteY18" fmla="*/ 45244 h 1254919"/>
                <a:gd name="connsiteX19" fmla="*/ 604838 w 933450"/>
                <a:gd name="connsiteY19" fmla="*/ 28575 h 1254919"/>
                <a:gd name="connsiteX20" fmla="*/ 604838 w 933450"/>
                <a:gd name="connsiteY20" fmla="*/ 14288 h 1254919"/>
                <a:gd name="connsiteX21" fmla="*/ 611981 w 933450"/>
                <a:gd name="connsiteY21" fmla="*/ 4763 h 1254919"/>
                <a:gd name="connsiteX22" fmla="*/ 626269 w 933450"/>
                <a:gd name="connsiteY22" fmla="*/ 0 h 1254919"/>
                <a:gd name="connsiteX23" fmla="*/ 659606 w 933450"/>
                <a:gd name="connsiteY23" fmla="*/ 2382 h 1254919"/>
                <a:gd name="connsiteX24" fmla="*/ 702469 w 933450"/>
                <a:gd name="connsiteY24" fmla="*/ 21432 h 1254919"/>
                <a:gd name="connsiteX25" fmla="*/ 750094 w 933450"/>
                <a:gd name="connsiteY25" fmla="*/ 42863 h 1254919"/>
                <a:gd name="connsiteX26" fmla="*/ 785813 w 933450"/>
                <a:gd name="connsiteY26" fmla="*/ 64294 h 1254919"/>
                <a:gd name="connsiteX27" fmla="*/ 828675 w 933450"/>
                <a:gd name="connsiteY27" fmla="*/ 97632 h 1254919"/>
                <a:gd name="connsiteX28" fmla="*/ 878681 w 933450"/>
                <a:gd name="connsiteY28" fmla="*/ 145257 h 1254919"/>
                <a:gd name="connsiteX29" fmla="*/ 914400 w 933450"/>
                <a:gd name="connsiteY29" fmla="*/ 185738 h 1254919"/>
                <a:gd name="connsiteX30" fmla="*/ 931069 w 933450"/>
                <a:gd name="connsiteY30" fmla="*/ 211932 h 1254919"/>
                <a:gd name="connsiteX31" fmla="*/ 933450 w 933450"/>
                <a:gd name="connsiteY31" fmla="*/ 230982 h 1254919"/>
                <a:gd name="connsiteX32" fmla="*/ 931069 w 933450"/>
                <a:gd name="connsiteY32" fmla="*/ 261938 h 1254919"/>
                <a:gd name="connsiteX33" fmla="*/ 921544 w 933450"/>
                <a:gd name="connsiteY33" fmla="*/ 292894 h 1254919"/>
                <a:gd name="connsiteX34" fmla="*/ 897731 w 933450"/>
                <a:gd name="connsiteY34" fmla="*/ 333375 h 1254919"/>
                <a:gd name="connsiteX35" fmla="*/ 814388 w 933450"/>
                <a:gd name="connsiteY35" fmla="*/ 407194 h 1254919"/>
                <a:gd name="connsiteX36" fmla="*/ 592931 w 933450"/>
                <a:gd name="connsiteY36" fmla="*/ 700088 h 1254919"/>
                <a:gd name="connsiteX37" fmla="*/ 381000 w 933450"/>
                <a:gd name="connsiteY37" fmla="*/ 914400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1254919">
                  <a:moveTo>
                    <a:pt x="381000" y="914400"/>
                  </a:moveTo>
                  <a:lnTo>
                    <a:pt x="154781" y="1145382"/>
                  </a:lnTo>
                  <a:lnTo>
                    <a:pt x="66675" y="1233488"/>
                  </a:lnTo>
                  <a:lnTo>
                    <a:pt x="45244" y="1247775"/>
                  </a:lnTo>
                  <a:lnTo>
                    <a:pt x="26194" y="1254919"/>
                  </a:lnTo>
                  <a:lnTo>
                    <a:pt x="7144" y="1252538"/>
                  </a:lnTo>
                  <a:lnTo>
                    <a:pt x="0" y="1243013"/>
                  </a:lnTo>
                  <a:lnTo>
                    <a:pt x="0" y="1216819"/>
                  </a:lnTo>
                  <a:lnTo>
                    <a:pt x="21431" y="1178719"/>
                  </a:lnTo>
                  <a:lnTo>
                    <a:pt x="114300" y="1069182"/>
                  </a:lnTo>
                  <a:lnTo>
                    <a:pt x="245269" y="895350"/>
                  </a:lnTo>
                  <a:lnTo>
                    <a:pt x="414338" y="659607"/>
                  </a:lnTo>
                  <a:lnTo>
                    <a:pt x="528638" y="476250"/>
                  </a:lnTo>
                  <a:lnTo>
                    <a:pt x="611981" y="328613"/>
                  </a:lnTo>
                  <a:lnTo>
                    <a:pt x="659606" y="233363"/>
                  </a:lnTo>
                  <a:lnTo>
                    <a:pt x="661988" y="207169"/>
                  </a:lnTo>
                  <a:lnTo>
                    <a:pt x="645319" y="142875"/>
                  </a:lnTo>
                  <a:lnTo>
                    <a:pt x="626269" y="73819"/>
                  </a:lnTo>
                  <a:lnTo>
                    <a:pt x="611981" y="45244"/>
                  </a:lnTo>
                  <a:lnTo>
                    <a:pt x="604838" y="28575"/>
                  </a:lnTo>
                  <a:lnTo>
                    <a:pt x="604838" y="14288"/>
                  </a:lnTo>
                  <a:lnTo>
                    <a:pt x="611981" y="4763"/>
                  </a:lnTo>
                  <a:lnTo>
                    <a:pt x="626269" y="0"/>
                  </a:lnTo>
                  <a:lnTo>
                    <a:pt x="659606" y="2382"/>
                  </a:lnTo>
                  <a:lnTo>
                    <a:pt x="702469" y="21432"/>
                  </a:lnTo>
                  <a:lnTo>
                    <a:pt x="750094" y="42863"/>
                  </a:lnTo>
                  <a:lnTo>
                    <a:pt x="785813" y="64294"/>
                  </a:lnTo>
                  <a:lnTo>
                    <a:pt x="828675" y="97632"/>
                  </a:lnTo>
                  <a:lnTo>
                    <a:pt x="878681" y="145257"/>
                  </a:lnTo>
                  <a:lnTo>
                    <a:pt x="914400" y="185738"/>
                  </a:lnTo>
                  <a:lnTo>
                    <a:pt x="931069" y="211932"/>
                  </a:lnTo>
                  <a:lnTo>
                    <a:pt x="933450" y="230982"/>
                  </a:lnTo>
                  <a:lnTo>
                    <a:pt x="931069" y="261938"/>
                  </a:lnTo>
                  <a:lnTo>
                    <a:pt x="921544" y="292894"/>
                  </a:lnTo>
                  <a:lnTo>
                    <a:pt x="897731" y="333375"/>
                  </a:lnTo>
                  <a:lnTo>
                    <a:pt x="814388" y="407194"/>
                  </a:lnTo>
                  <a:lnTo>
                    <a:pt x="592931" y="700088"/>
                  </a:lnTo>
                  <a:lnTo>
                    <a:pt x="381000" y="914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7E24533A-0464-4E46-BCC9-3F9D6EF235E4}"/>
                </a:ext>
              </a:extLst>
            </p:cNvPr>
            <p:cNvSpPr/>
            <p:nvPr/>
          </p:nvSpPr>
          <p:spPr>
            <a:xfrm>
              <a:off x="5999164" y="2808288"/>
              <a:ext cx="255587" cy="1635125"/>
            </a:xfrm>
            <a:custGeom>
              <a:avLst/>
              <a:gdLst>
                <a:gd name="connsiteX0" fmla="*/ 76200 w 254794"/>
                <a:gd name="connsiteY0" fmla="*/ 857250 h 1633538"/>
                <a:gd name="connsiteX1" fmla="*/ 78582 w 254794"/>
                <a:gd name="connsiteY1" fmla="*/ 476250 h 1633538"/>
                <a:gd name="connsiteX2" fmla="*/ 73819 w 254794"/>
                <a:gd name="connsiteY2" fmla="*/ 438150 h 1633538"/>
                <a:gd name="connsiteX3" fmla="*/ 0 w 254794"/>
                <a:gd name="connsiteY3" fmla="*/ 338138 h 1633538"/>
                <a:gd name="connsiteX4" fmla="*/ 216694 w 254794"/>
                <a:gd name="connsiteY4" fmla="*/ 0 h 1633538"/>
                <a:gd name="connsiteX5" fmla="*/ 226219 w 254794"/>
                <a:gd name="connsiteY5" fmla="*/ 245269 h 1633538"/>
                <a:gd name="connsiteX6" fmla="*/ 238125 w 254794"/>
                <a:gd name="connsiteY6" fmla="*/ 288132 h 1633538"/>
                <a:gd name="connsiteX7" fmla="*/ 247650 w 254794"/>
                <a:gd name="connsiteY7" fmla="*/ 323850 h 1633538"/>
                <a:gd name="connsiteX8" fmla="*/ 252413 w 254794"/>
                <a:gd name="connsiteY8" fmla="*/ 373857 h 1633538"/>
                <a:gd name="connsiteX9" fmla="*/ 252413 w 254794"/>
                <a:gd name="connsiteY9" fmla="*/ 540544 h 1633538"/>
                <a:gd name="connsiteX10" fmla="*/ 252413 w 254794"/>
                <a:gd name="connsiteY10" fmla="*/ 616744 h 1633538"/>
                <a:gd name="connsiteX11" fmla="*/ 254794 w 254794"/>
                <a:gd name="connsiteY11" fmla="*/ 942975 h 1633538"/>
                <a:gd name="connsiteX12" fmla="*/ 252413 w 254794"/>
                <a:gd name="connsiteY12" fmla="*/ 1026319 h 1633538"/>
                <a:gd name="connsiteX13" fmla="*/ 250032 w 254794"/>
                <a:gd name="connsiteY13" fmla="*/ 1104900 h 1633538"/>
                <a:gd name="connsiteX14" fmla="*/ 228600 w 254794"/>
                <a:gd name="connsiteY14" fmla="*/ 1397794 h 1633538"/>
                <a:gd name="connsiteX15" fmla="*/ 235744 w 254794"/>
                <a:gd name="connsiteY15" fmla="*/ 1471613 h 1633538"/>
                <a:gd name="connsiteX16" fmla="*/ 226219 w 254794"/>
                <a:gd name="connsiteY16" fmla="*/ 1507332 h 1633538"/>
                <a:gd name="connsiteX17" fmla="*/ 209550 w 254794"/>
                <a:gd name="connsiteY17" fmla="*/ 1552575 h 1633538"/>
                <a:gd name="connsiteX18" fmla="*/ 188119 w 254794"/>
                <a:gd name="connsiteY18" fmla="*/ 1588294 h 1633538"/>
                <a:gd name="connsiteX19" fmla="*/ 173832 w 254794"/>
                <a:gd name="connsiteY19" fmla="*/ 1609725 h 1633538"/>
                <a:gd name="connsiteX20" fmla="*/ 150019 w 254794"/>
                <a:gd name="connsiteY20" fmla="*/ 1626394 h 1633538"/>
                <a:gd name="connsiteX21" fmla="*/ 133350 w 254794"/>
                <a:gd name="connsiteY21" fmla="*/ 1631157 h 1633538"/>
                <a:gd name="connsiteX22" fmla="*/ 114300 w 254794"/>
                <a:gd name="connsiteY22" fmla="*/ 1633538 h 1633538"/>
                <a:gd name="connsiteX23" fmla="*/ 97632 w 254794"/>
                <a:gd name="connsiteY23" fmla="*/ 1628775 h 1633538"/>
                <a:gd name="connsiteX24" fmla="*/ 73819 w 254794"/>
                <a:gd name="connsiteY24" fmla="*/ 1604963 h 1633538"/>
                <a:gd name="connsiteX25" fmla="*/ 52388 w 254794"/>
                <a:gd name="connsiteY25" fmla="*/ 1576388 h 1633538"/>
                <a:gd name="connsiteX26" fmla="*/ 30957 w 254794"/>
                <a:gd name="connsiteY26" fmla="*/ 1526382 h 1633538"/>
                <a:gd name="connsiteX27" fmla="*/ 16669 w 254794"/>
                <a:gd name="connsiteY27" fmla="*/ 1464469 h 1633538"/>
                <a:gd name="connsiteX28" fmla="*/ 9525 w 254794"/>
                <a:gd name="connsiteY28" fmla="*/ 1376363 h 1633538"/>
                <a:gd name="connsiteX29" fmla="*/ 19050 w 254794"/>
                <a:gd name="connsiteY29" fmla="*/ 1335882 h 1633538"/>
                <a:gd name="connsiteX30" fmla="*/ 38100 w 254794"/>
                <a:gd name="connsiteY30" fmla="*/ 1269207 h 1633538"/>
                <a:gd name="connsiteX31" fmla="*/ 52388 w 254794"/>
                <a:gd name="connsiteY31" fmla="*/ 1207294 h 1633538"/>
                <a:gd name="connsiteX32" fmla="*/ 64294 w 254794"/>
                <a:gd name="connsiteY32" fmla="*/ 1116807 h 1633538"/>
                <a:gd name="connsiteX33" fmla="*/ 76200 w 254794"/>
                <a:gd name="connsiteY33" fmla="*/ 85725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4794" h="1633538">
                  <a:moveTo>
                    <a:pt x="76200" y="857250"/>
                  </a:moveTo>
                  <a:lnTo>
                    <a:pt x="78582" y="476250"/>
                  </a:lnTo>
                  <a:lnTo>
                    <a:pt x="73819" y="438150"/>
                  </a:lnTo>
                  <a:lnTo>
                    <a:pt x="0" y="338138"/>
                  </a:lnTo>
                  <a:lnTo>
                    <a:pt x="216694" y="0"/>
                  </a:lnTo>
                  <a:lnTo>
                    <a:pt x="226219" y="245269"/>
                  </a:lnTo>
                  <a:lnTo>
                    <a:pt x="238125" y="288132"/>
                  </a:lnTo>
                  <a:lnTo>
                    <a:pt x="247650" y="323850"/>
                  </a:lnTo>
                  <a:lnTo>
                    <a:pt x="252413" y="373857"/>
                  </a:lnTo>
                  <a:lnTo>
                    <a:pt x="252413" y="540544"/>
                  </a:lnTo>
                  <a:lnTo>
                    <a:pt x="252413" y="616744"/>
                  </a:lnTo>
                  <a:cubicBezTo>
                    <a:pt x="253207" y="725488"/>
                    <a:pt x="254000" y="834231"/>
                    <a:pt x="254794" y="942975"/>
                  </a:cubicBezTo>
                  <a:cubicBezTo>
                    <a:pt x="254000" y="970756"/>
                    <a:pt x="253207" y="998538"/>
                    <a:pt x="252413" y="1026319"/>
                  </a:cubicBezTo>
                  <a:cubicBezTo>
                    <a:pt x="251619" y="1052513"/>
                    <a:pt x="250826" y="1078706"/>
                    <a:pt x="250032" y="1104900"/>
                  </a:cubicBezTo>
                  <a:lnTo>
                    <a:pt x="228600" y="1397794"/>
                  </a:lnTo>
                  <a:lnTo>
                    <a:pt x="235744" y="1471613"/>
                  </a:lnTo>
                  <a:lnTo>
                    <a:pt x="226219" y="1507332"/>
                  </a:lnTo>
                  <a:lnTo>
                    <a:pt x="209550" y="1552575"/>
                  </a:lnTo>
                  <a:lnTo>
                    <a:pt x="188119" y="1588294"/>
                  </a:lnTo>
                  <a:lnTo>
                    <a:pt x="173832" y="1609725"/>
                  </a:lnTo>
                  <a:lnTo>
                    <a:pt x="150019" y="1626394"/>
                  </a:lnTo>
                  <a:lnTo>
                    <a:pt x="133350" y="1631157"/>
                  </a:lnTo>
                  <a:lnTo>
                    <a:pt x="114300" y="1633538"/>
                  </a:lnTo>
                  <a:lnTo>
                    <a:pt x="97632" y="1628775"/>
                  </a:lnTo>
                  <a:lnTo>
                    <a:pt x="73819" y="1604963"/>
                  </a:lnTo>
                  <a:lnTo>
                    <a:pt x="52388" y="1576388"/>
                  </a:lnTo>
                  <a:lnTo>
                    <a:pt x="30957" y="1526382"/>
                  </a:lnTo>
                  <a:lnTo>
                    <a:pt x="16669" y="1464469"/>
                  </a:lnTo>
                  <a:lnTo>
                    <a:pt x="9525" y="1376363"/>
                  </a:lnTo>
                  <a:lnTo>
                    <a:pt x="19050" y="1335882"/>
                  </a:lnTo>
                  <a:lnTo>
                    <a:pt x="38100" y="1269207"/>
                  </a:lnTo>
                  <a:lnTo>
                    <a:pt x="52388" y="1207294"/>
                  </a:lnTo>
                  <a:lnTo>
                    <a:pt x="64294" y="1116807"/>
                  </a:lnTo>
                  <a:lnTo>
                    <a:pt x="76200" y="8572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C94B24E1-D351-4000-B462-1F12FDBB4956}"/>
                </a:ext>
              </a:extLst>
            </p:cNvPr>
            <p:cNvSpPr/>
            <p:nvPr/>
          </p:nvSpPr>
          <p:spPr>
            <a:xfrm>
              <a:off x="6831014" y="2408237"/>
              <a:ext cx="371475" cy="512762"/>
            </a:xfrm>
            <a:custGeom>
              <a:avLst/>
              <a:gdLst>
                <a:gd name="connsiteX0" fmla="*/ 219075 w 371475"/>
                <a:gd name="connsiteY0" fmla="*/ 321469 h 511969"/>
                <a:gd name="connsiteX1" fmla="*/ 38100 w 371475"/>
                <a:gd name="connsiteY1" fmla="*/ 504825 h 511969"/>
                <a:gd name="connsiteX2" fmla="*/ 0 w 371475"/>
                <a:gd name="connsiteY2" fmla="*/ 511969 h 511969"/>
                <a:gd name="connsiteX3" fmla="*/ 40481 w 371475"/>
                <a:gd name="connsiteY3" fmla="*/ 411957 h 511969"/>
                <a:gd name="connsiteX4" fmla="*/ 83343 w 371475"/>
                <a:gd name="connsiteY4" fmla="*/ 254794 h 511969"/>
                <a:gd name="connsiteX5" fmla="*/ 92868 w 371475"/>
                <a:gd name="connsiteY5" fmla="*/ 180975 h 511969"/>
                <a:gd name="connsiteX6" fmla="*/ 92868 w 371475"/>
                <a:gd name="connsiteY6" fmla="*/ 142875 h 511969"/>
                <a:gd name="connsiteX7" fmla="*/ 83343 w 371475"/>
                <a:gd name="connsiteY7" fmla="*/ 111919 h 511969"/>
                <a:gd name="connsiteX8" fmla="*/ 66675 w 371475"/>
                <a:gd name="connsiteY8" fmla="*/ 90488 h 511969"/>
                <a:gd name="connsiteX9" fmla="*/ 45243 w 371475"/>
                <a:gd name="connsiteY9" fmla="*/ 69057 h 511969"/>
                <a:gd name="connsiteX10" fmla="*/ 30956 w 371475"/>
                <a:gd name="connsiteY10" fmla="*/ 54769 h 511969"/>
                <a:gd name="connsiteX11" fmla="*/ 23812 w 371475"/>
                <a:gd name="connsiteY11" fmla="*/ 42863 h 511969"/>
                <a:gd name="connsiteX12" fmla="*/ 19050 w 371475"/>
                <a:gd name="connsiteY12" fmla="*/ 28575 h 511969"/>
                <a:gd name="connsiteX13" fmla="*/ 23812 w 371475"/>
                <a:gd name="connsiteY13" fmla="*/ 14288 h 511969"/>
                <a:gd name="connsiteX14" fmla="*/ 45243 w 371475"/>
                <a:gd name="connsiteY14" fmla="*/ 4763 h 511969"/>
                <a:gd name="connsiteX15" fmla="*/ 78581 w 371475"/>
                <a:gd name="connsiteY15" fmla="*/ 0 h 511969"/>
                <a:gd name="connsiteX16" fmla="*/ 119062 w 371475"/>
                <a:gd name="connsiteY16" fmla="*/ 2382 h 511969"/>
                <a:gd name="connsiteX17" fmla="*/ 166687 w 371475"/>
                <a:gd name="connsiteY17" fmla="*/ 9525 h 511969"/>
                <a:gd name="connsiteX18" fmla="*/ 211931 w 371475"/>
                <a:gd name="connsiteY18" fmla="*/ 23813 h 511969"/>
                <a:gd name="connsiteX19" fmla="*/ 259556 w 371475"/>
                <a:gd name="connsiteY19" fmla="*/ 42863 h 511969"/>
                <a:gd name="connsiteX20" fmla="*/ 300037 w 371475"/>
                <a:gd name="connsiteY20" fmla="*/ 66675 h 511969"/>
                <a:gd name="connsiteX21" fmla="*/ 338137 w 371475"/>
                <a:gd name="connsiteY21" fmla="*/ 100013 h 511969"/>
                <a:gd name="connsiteX22" fmla="*/ 371475 w 371475"/>
                <a:gd name="connsiteY22" fmla="*/ 126207 h 511969"/>
                <a:gd name="connsiteX23" fmla="*/ 369093 w 371475"/>
                <a:gd name="connsiteY23" fmla="*/ 154782 h 511969"/>
                <a:gd name="connsiteX24" fmla="*/ 361950 w 371475"/>
                <a:gd name="connsiteY24" fmla="*/ 178594 h 511969"/>
                <a:gd name="connsiteX25" fmla="*/ 292893 w 371475"/>
                <a:gd name="connsiteY25" fmla="*/ 247650 h 511969"/>
                <a:gd name="connsiteX26" fmla="*/ 219075 w 371475"/>
                <a:gd name="connsiteY26" fmla="*/ 3214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475" h="511969">
                  <a:moveTo>
                    <a:pt x="219075" y="321469"/>
                  </a:moveTo>
                  <a:lnTo>
                    <a:pt x="38100" y="504825"/>
                  </a:lnTo>
                  <a:lnTo>
                    <a:pt x="0" y="511969"/>
                  </a:lnTo>
                  <a:lnTo>
                    <a:pt x="40481" y="411957"/>
                  </a:lnTo>
                  <a:lnTo>
                    <a:pt x="83343" y="254794"/>
                  </a:lnTo>
                  <a:lnTo>
                    <a:pt x="92868" y="180975"/>
                  </a:lnTo>
                  <a:lnTo>
                    <a:pt x="92868" y="142875"/>
                  </a:lnTo>
                  <a:lnTo>
                    <a:pt x="83343" y="111919"/>
                  </a:lnTo>
                  <a:lnTo>
                    <a:pt x="66675" y="90488"/>
                  </a:lnTo>
                  <a:lnTo>
                    <a:pt x="45243" y="69057"/>
                  </a:lnTo>
                  <a:lnTo>
                    <a:pt x="30956" y="54769"/>
                  </a:lnTo>
                  <a:lnTo>
                    <a:pt x="23812" y="42863"/>
                  </a:lnTo>
                  <a:lnTo>
                    <a:pt x="19050" y="28575"/>
                  </a:lnTo>
                  <a:lnTo>
                    <a:pt x="23812" y="14288"/>
                  </a:lnTo>
                  <a:lnTo>
                    <a:pt x="45243" y="4763"/>
                  </a:lnTo>
                  <a:lnTo>
                    <a:pt x="78581" y="0"/>
                  </a:lnTo>
                  <a:lnTo>
                    <a:pt x="119062" y="2382"/>
                  </a:lnTo>
                  <a:lnTo>
                    <a:pt x="166687" y="9525"/>
                  </a:lnTo>
                  <a:lnTo>
                    <a:pt x="211931" y="23813"/>
                  </a:lnTo>
                  <a:lnTo>
                    <a:pt x="259556" y="42863"/>
                  </a:lnTo>
                  <a:lnTo>
                    <a:pt x="300037" y="66675"/>
                  </a:lnTo>
                  <a:lnTo>
                    <a:pt x="338137" y="100013"/>
                  </a:lnTo>
                  <a:lnTo>
                    <a:pt x="371475" y="126207"/>
                  </a:lnTo>
                  <a:lnTo>
                    <a:pt x="369093" y="154782"/>
                  </a:lnTo>
                  <a:lnTo>
                    <a:pt x="361950" y="178594"/>
                  </a:lnTo>
                  <a:lnTo>
                    <a:pt x="292893" y="247650"/>
                  </a:lnTo>
                  <a:lnTo>
                    <a:pt x="219075" y="3214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34401FEB-3696-4D51-BAC7-2D52A1992846}"/>
                </a:ext>
              </a:extLst>
            </p:cNvPr>
            <p:cNvSpPr/>
            <p:nvPr/>
          </p:nvSpPr>
          <p:spPr>
            <a:xfrm>
              <a:off x="6151563" y="2700337"/>
              <a:ext cx="1816100" cy="392112"/>
            </a:xfrm>
            <a:custGeom>
              <a:avLst/>
              <a:gdLst>
                <a:gd name="connsiteX0" fmla="*/ 1173957 w 1814513"/>
                <a:gd name="connsiteY0" fmla="*/ 242887 h 392906"/>
                <a:gd name="connsiteX1" fmla="*/ 909638 w 1814513"/>
                <a:gd name="connsiteY1" fmla="*/ 276225 h 392906"/>
                <a:gd name="connsiteX2" fmla="*/ 735807 w 1814513"/>
                <a:gd name="connsiteY2" fmla="*/ 288131 h 392906"/>
                <a:gd name="connsiteX3" fmla="*/ 540544 w 1814513"/>
                <a:gd name="connsiteY3" fmla="*/ 323850 h 392906"/>
                <a:gd name="connsiteX4" fmla="*/ 316707 w 1814513"/>
                <a:gd name="connsiteY4" fmla="*/ 359569 h 392906"/>
                <a:gd name="connsiteX5" fmla="*/ 0 w 1814513"/>
                <a:gd name="connsiteY5" fmla="*/ 392906 h 392906"/>
                <a:gd name="connsiteX6" fmla="*/ 142875 w 1814513"/>
                <a:gd name="connsiteY6" fmla="*/ 152400 h 392906"/>
                <a:gd name="connsiteX7" fmla="*/ 209550 w 1814513"/>
                <a:gd name="connsiteY7" fmla="*/ 214312 h 392906"/>
                <a:gd name="connsiteX8" fmla="*/ 240507 w 1814513"/>
                <a:gd name="connsiteY8" fmla="*/ 223837 h 392906"/>
                <a:gd name="connsiteX9" fmla="*/ 361950 w 1814513"/>
                <a:gd name="connsiteY9" fmla="*/ 214312 h 392906"/>
                <a:gd name="connsiteX10" fmla="*/ 592932 w 1814513"/>
                <a:gd name="connsiteY10" fmla="*/ 180975 h 392906"/>
                <a:gd name="connsiteX11" fmla="*/ 719138 w 1814513"/>
                <a:gd name="connsiteY11" fmla="*/ 157162 h 392906"/>
                <a:gd name="connsiteX12" fmla="*/ 778669 w 1814513"/>
                <a:gd name="connsiteY12" fmla="*/ 142875 h 392906"/>
                <a:gd name="connsiteX13" fmla="*/ 1071563 w 1814513"/>
                <a:gd name="connsiteY13" fmla="*/ 104775 h 392906"/>
                <a:gd name="connsiteX14" fmla="*/ 1338263 w 1814513"/>
                <a:gd name="connsiteY14" fmla="*/ 66675 h 392906"/>
                <a:gd name="connsiteX15" fmla="*/ 1485900 w 1814513"/>
                <a:gd name="connsiteY15" fmla="*/ 0 h 392906"/>
                <a:gd name="connsiteX16" fmla="*/ 1500188 w 1814513"/>
                <a:gd name="connsiteY16" fmla="*/ 0 h 392906"/>
                <a:gd name="connsiteX17" fmla="*/ 1574007 w 1814513"/>
                <a:gd name="connsiteY17" fmla="*/ 19050 h 392906"/>
                <a:gd name="connsiteX18" fmla="*/ 1640682 w 1814513"/>
                <a:gd name="connsiteY18" fmla="*/ 38100 h 392906"/>
                <a:gd name="connsiteX19" fmla="*/ 1707357 w 1814513"/>
                <a:gd name="connsiteY19" fmla="*/ 64294 h 392906"/>
                <a:gd name="connsiteX20" fmla="*/ 1743075 w 1814513"/>
                <a:gd name="connsiteY20" fmla="*/ 83344 h 392906"/>
                <a:gd name="connsiteX21" fmla="*/ 1774032 w 1814513"/>
                <a:gd name="connsiteY21" fmla="*/ 102394 h 392906"/>
                <a:gd name="connsiteX22" fmla="*/ 1795463 w 1814513"/>
                <a:gd name="connsiteY22" fmla="*/ 123825 h 392906"/>
                <a:gd name="connsiteX23" fmla="*/ 1809750 w 1814513"/>
                <a:gd name="connsiteY23" fmla="*/ 147637 h 392906"/>
                <a:gd name="connsiteX24" fmla="*/ 1814513 w 1814513"/>
                <a:gd name="connsiteY24" fmla="*/ 171450 h 392906"/>
                <a:gd name="connsiteX25" fmla="*/ 1800225 w 1814513"/>
                <a:gd name="connsiteY25" fmla="*/ 195262 h 392906"/>
                <a:gd name="connsiteX26" fmla="*/ 1771650 w 1814513"/>
                <a:gd name="connsiteY26" fmla="*/ 207169 h 392906"/>
                <a:gd name="connsiteX27" fmla="*/ 1712119 w 1814513"/>
                <a:gd name="connsiteY27" fmla="*/ 223837 h 392906"/>
                <a:gd name="connsiteX28" fmla="*/ 1650207 w 1814513"/>
                <a:gd name="connsiteY28" fmla="*/ 223837 h 392906"/>
                <a:gd name="connsiteX29" fmla="*/ 1521619 w 1814513"/>
                <a:gd name="connsiteY29" fmla="*/ 223837 h 392906"/>
                <a:gd name="connsiteX30" fmla="*/ 1173957 w 1814513"/>
                <a:gd name="connsiteY30" fmla="*/ 2428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4513" h="392906">
                  <a:moveTo>
                    <a:pt x="1173957" y="242887"/>
                  </a:moveTo>
                  <a:lnTo>
                    <a:pt x="909638" y="276225"/>
                  </a:lnTo>
                  <a:lnTo>
                    <a:pt x="735807" y="288131"/>
                  </a:lnTo>
                  <a:lnTo>
                    <a:pt x="540544" y="323850"/>
                  </a:lnTo>
                  <a:lnTo>
                    <a:pt x="316707" y="359569"/>
                  </a:lnTo>
                  <a:lnTo>
                    <a:pt x="0" y="392906"/>
                  </a:lnTo>
                  <a:lnTo>
                    <a:pt x="142875" y="152400"/>
                  </a:lnTo>
                  <a:lnTo>
                    <a:pt x="209550" y="214312"/>
                  </a:lnTo>
                  <a:lnTo>
                    <a:pt x="240507" y="223837"/>
                  </a:lnTo>
                  <a:lnTo>
                    <a:pt x="361950" y="214312"/>
                  </a:lnTo>
                  <a:lnTo>
                    <a:pt x="592932" y="180975"/>
                  </a:lnTo>
                  <a:lnTo>
                    <a:pt x="719138" y="157162"/>
                  </a:lnTo>
                  <a:lnTo>
                    <a:pt x="778669" y="142875"/>
                  </a:lnTo>
                  <a:lnTo>
                    <a:pt x="1071563" y="104775"/>
                  </a:lnTo>
                  <a:lnTo>
                    <a:pt x="1338263" y="66675"/>
                  </a:lnTo>
                  <a:lnTo>
                    <a:pt x="1485900" y="0"/>
                  </a:lnTo>
                  <a:lnTo>
                    <a:pt x="1500188" y="0"/>
                  </a:lnTo>
                  <a:lnTo>
                    <a:pt x="1574007" y="19050"/>
                  </a:lnTo>
                  <a:lnTo>
                    <a:pt x="1640682" y="38100"/>
                  </a:lnTo>
                  <a:lnTo>
                    <a:pt x="1707357" y="64294"/>
                  </a:lnTo>
                  <a:lnTo>
                    <a:pt x="1743075" y="83344"/>
                  </a:lnTo>
                  <a:lnTo>
                    <a:pt x="1774032" y="102394"/>
                  </a:lnTo>
                  <a:lnTo>
                    <a:pt x="1795463" y="123825"/>
                  </a:lnTo>
                  <a:lnTo>
                    <a:pt x="1809750" y="147637"/>
                  </a:lnTo>
                  <a:lnTo>
                    <a:pt x="1814513" y="171450"/>
                  </a:lnTo>
                  <a:lnTo>
                    <a:pt x="1800225" y="195262"/>
                  </a:lnTo>
                  <a:lnTo>
                    <a:pt x="1771650" y="207169"/>
                  </a:lnTo>
                  <a:lnTo>
                    <a:pt x="1712119" y="223837"/>
                  </a:lnTo>
                  <a:lnTo>
                    <a:pt x="1650207" y="223837"/>
                  </a:lnTo>
                  <a:lnTo>
                    <a:pt x="1521619" y="223837"/>
                  </a:lnTo>
                  <a:lnTo>
                    <a:pt x="1173957" y="2428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FAC82AD6-49DB-414F-B00E-1A4DF2FEE4C1}"/>
                </a:ext>
              </a:extLst>
            </p:cNvPr>
            <p:cNvSpPr/>
            <p:nvPr/>
          </p:nvSpPr>
          <p:spPr>
            <a:xfrm>
              <a:off x="6827839" y="2890838"/>
              <a:ext cx="282575" cy="1292225"/>
            </a:xfrm>
            <a:custGeom>
              <a:avLst/>
              <a:gdLst>
                <a:gd name="connsiteX0" fmla="*/ 73819 w 280988"/>
                <a:gd name="connsiteY0" fmla="*/ 642937 h 1293019"/>
                <a:gd name="connsiteX1" fmla="*/ 73819 w 280988"/>
                <a:gd name="connsiteY1" fmla="*/ 261937 h 1293019"/>
                <a:gd name="connsiteX2" fmla="*/ 64294 w 280988"/>
                <a:gd name="connsiteY2" fmla="*/ 202406 h 1293019"/>
                <a:gd name="connsiteX3" fmla="*/ 52388 w 280988"/>
                <a:gd name="connsiteY3" fmla="*/ 157162 h 1293019"/>
                <a:gd name="connsiteX4" fmla="*/ 0 w 280988"/>
                <a:gd name="connsiteY4" fmla="*/ 45244 h 1293019"/>
                <a:gd name="connsiteX5" fmla="*/ 280988 w 280988"/>
                <a:gd name="connsiteY5" fmla="*/ 0 h 1293019"/>
                <a:gd name="connsiteX6" fmla="*/ 280988 w 280988"/>
                <a:gd name="connsiteY6" fmla="*/ 381000 h 1293019"/>
                <a:gd name="connsiteX7" fmla="*/ 273844 w 280988"/>
                <a:gd name="connsiteY7" fmla="*/ 802481 h 1293019"/>
                <a:gd name="connsiteX8" fmla="*/ 273844 w 280988"/>
                <a:gd name="connsiteY8" fmla="*/ 892969 h 1293019"/>
                <a:gd name="connsiteX9" fmla="*/ 247650 w 280988"/>
                <a:gd name="connsiteY9" fmla="*/ 1283494 h 1293019"/>
                <a:gd name="connsiteX10" fmla="*/ 50007 w 280988"/>
                <a:gd name="connsiteY10" fmla="*/ 1293019 h 1293019"/>
                <a:gd name="connsiteX11" fmla="*/ 71438 w 280988"/>
                <a:gd name="connsiteY11" fmla="*/ 926306 h 1293019"/>
                <a:gd name="connsiteX12" fmla="*/ 73819 w 280988"/>
                <a:gd name="connsiteY12" fmla="*/ 64293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8" h="1293019">
                  <a:moveTo>
                    <a:pt x="73819" y="642937"/>
                  </a:moveTo>
                  <a:lnTo>
                    <a:pt x="73819" y="261937"/>
                  </a:lnTo>
                  <a:lnTo>
                    <a:pt x="64294" y="202406"/>
                  </a:lnTo>
                  <a:lnTo>
                    <a:pt x="52388" y="157162"/>
                  </a:lnTo>
                  <a:lnTo>
                    <a:pt x="0" y="45244"/>
                  </a:lnTo>
                  <a:lnTo>
                    <a:pt x="280988" y="0"/>
                  </a:lnTo>
                  <a:lnTo>
                    <a:pt x="280988" y="381000"/>
                  </a:lnTo>
                  <a:lnTo>
                    <a:pt x="273844" y="802481"/>
                  </a:lnTo>
                  <a:lnTo>
                    <a:pt x="273844" y="892969"/>
                  </a:lnTo>
                  <a:lnTo>
                    <a:pt x="247650" y="1283494"/>
                  </a:lnTo>
                  <a:lnTo>
                    <a:pt x="50007" y="1293019"/>
                  </a:lnTo>
                  <a:lnTo>
                    <a:pt x="71438" y="926306"/>
                  </a:lnTo>
                  <a:cubicBezTo>
                    <a:pt x="72232" y="827881"/>
                    <a:pt x="73025" y="729456"/>
                    <a:pt x="73819" y="64293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A11CE762-535B-44A0-8B12-79F9C41F8C43}"/>
                </a:ext>
              </a:extLst>
            </p:cNvPr>
            <p:cNvSpPr/>
            <p:nvPr/>
          </p:nvSpPr>
          <p:spPr>
            <a:xfrm>
              <a:off x="6178550" y="3168650"/>
              <a:ext cx="1524000" cy="296863"/>
            </a:xfrm>
            <a:custGeom>
              <a:avLst/>
              <a:gdLst>
                <a:gd name="connsiteX0" fmla="*/ 533400 w 1524000"/>
                <a:gd name="connsiteY0" fmla="*/ 252413 h 297656"/>
                <a:gd name="connsiteX1" fmla="*/ 7144 w 1524000"/>
                <a:gd name="connsiteY1" fmla="*/ 297656 h 297656"/>
                <a:gd name="connsiteX2" fmla="*/ 0 w 1524000"/>
                <a:gd name="connsiteY2" fmla="*/ 157163 h 297656"/>
                <a:gd name="connsiteX3" fmla="*/ 171450 w 1524000"/>
                <a:gd name="connsiteY3" fmla="*/ 152400 h 297656"/>
                <a:gd name="connsiteX4" fmla="*/ 440531 w 1524000"/>
                <a:gd name="connsiteY4" fmla="*/ 123825 h 297656"/>
                <a:gd name="connsiteX5" fmla="*/ 759619 w 1524000"/>
                <a:gd name="connsiteY5" fmla="*/ 85725 h 297656"/>
                <a:gd name="connsiteX6" fmla="*/ 897731 w 1524000"/>
                <a:gd name="connsiteY6" fmla="*/ 71438 h 297656"/>
                <a:gd name="connsiteX7" fmla="*/ 1109663 w 1524000"/>
                <a:gd name="connsiteY7" fmla="*/ 45244 h 297656"/>
                <a:gd name="connsiteX8" fmla="*/ 1181100 w 1524000"/>
                <a:gd name="connsiteY8" fmla="*/ 26194 h 297656"/>
                <a:gd name="connsiteX9" fmla="*/ 1254919 w 1524000"/>
                <a:gd name="connsiteY9" fmla="*/ 2381 h 297656"/>
                <a:gd name="connsiteX10" fmla="*/ 1290638 w 1524000"/>
                <a:gd name="connsiteY10" fmla="*/ 0 h 297656"/>
                <a:gd name="connsiteX11" fmla="*/ 1364456 w 1524000"/>
                <a:gd name="connsiteY11" fmla="*/ 7144 h 297656"/>
                <a:gd name="connsiteX12" fmla="*/ 1414463 w 1524000"/>
                <a:gd name="connsiteY12" fmla="*/ 19050 h 297656"/>
                <a:gd name="connsiteX13" fmla="*/ 1485900 w 1524000"/>
                <a:gd name="connsiteY13" fmla="*/ 40481 h 297656"/>
                <a:gd name="connsiteX14" fmla="*/ 1512094 w 1524000"/>
                <a:gd name="connsiteY14" fmla="*/ 54769 h 297656"/>
                <a:gd name="connsiteX15" fmla="*/ 1519238 w 1524000"/>
                <a:gd name="connsiteY15" fmla="*/ 71438 h 297656"/>
                <a:gd name="connsiteX16" fmla="*/ 1524000 w 1524000"/>
                <a:gd name="connsiteY16" fmla="*/ 100013 h 297656"/>
                <a:gd name="connsiteX17" fmla="*/ 1512094 w 1524000"/>
                <a:gd name="connsiteY17" fmla="*/ 130969 h 297656"/>
                <a:gd name="connsiteX18" fmla="*/ 1495425 w 1524000"/>
                <a:gd name="connsiteY18" fmla="*/ 150019 h 297656"/>
                <a:gd name="connsiteX19" fmla="*/ 1459706 w 1524000"/>
                <a:gd name="connsiteY19" fmla="*/ 169069 h 297656"/>
                <a:gd name="connsiteX20" fmla="*/ 1407319 w 1524000"/>
                <a:gd name="connsiteY20" fmla="*/ 185738 h 297656"/>
                <a:gd name="connsiteX21" fmla="*/ 1209675 w 1524000"/>
                <a:gd name="connsiteY21" fmla="*/ 202406 h 297656"/>
                <a:gd name="connsiteX22" fmla="*/ 890588 w 1524000"/>
                <a:gd name="connsiteY22" fmla="*/ 228600 h 297656"/>
                <a:gd name="connsiteX23" fmla="*/ 759619 w 1524000"/>
                <a:gd name="connsiteY23" fmla="*/ 228600 h 297656"/>
                <a:gd name="connsiteX24" fmla="*/ 533400 w 1524000"/>
                <a:gd name="connsiteY24" fmla="*/ 25241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4000" h="297656">
                  <a:moveTo>
                    <a:pt x="533400" y="252413"/>
                  </a:moveTo>
                  <a:lnTo>
                    <a:pt x="7144" y="297656"/>
                  </a:lnTo>
                  <a:lnTo>
                    <a:pt x="0" y="157163"/>
                  </a:lnTo>
                  <a:lnTo>
                    <a:pt x="171450" y="152400"/>
                  </a:lnTo>
                  <a:lnTo>
                    <a:pt x="440531" y="123825"/>
                  </a:lnTo>
                  <a:lnTo>
                    <a:pt x="759619" y="85725"/>
                  </a:lnTo>
                  <a:lnTo>
                    <a:pt x="897731" y="71438"/>
                  </a:lnTo>
                  <a:lnTo>
                    <a:pt x="1109663" y="45244"/>
                  </a:lnTo>
                  <a:lnTo>
                    <a:pt x="1181100" y="26194"/>
                  </a:lnTo>
                  <a:lnTo>
                    <a:pt x="1254919" y="2381"/>
                  </a:lnTo>
                  <a:lnTo>
                    <a:pt x="1290638" y="0"/>
                  </a:lnTo>
                  <a:lnTo>
                    <a:pt x="1364456" y="7144"/>
                  </a:lnTo>
                  <a:lnTo>
                    <a:pt x="1414463" y="19050"/>
                  </a:lnTo>
                  <a:lnTo>
                    <a:pt x="1485900" y="40481"/>
                  </a:lnTo>
                  <a:lnTo>
                    <a:pt x="1512094" y="54769"/>
                  </a:lnTo>
                  <a:lnTo>
                    <a:pt x="1519238" y="71438"/>
                  </a:lnTo>
                  <a:lnTo>
                    <a:pt x="1524000" y="100013"/>
                  </a:lnTo>
                  <a:lnTo>
                    <a:pt x="1512094" y="130969"/>
                  </a:lnTo>
                  <a:lnTo>
                    <a:pt x="1495425" y="150019"/>
                  </a:lnTo>
                  <a:lnTo>
                    <a:pt x="1459706" y="169069"/>
                  </a:lnTo>
                  <a:lnTo>
                    <a:pt x="1407319" y="185738"/>
                  </a:lnTo>
                  <a:lnTo>
                    <a:pt x="1209675" y="202406"/>
                  </a:lnTo>
                  <a:lnTo>
                    <a:pt x="890588" y="228600"/>
                  </a:lnTo>
                  <a:lnTo>
                    <a:pt x="759619" y="228600"/>
                  </a:lnTo>
                  <a:lnTo>
                    <a:pt x="533400" y="2524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CD05853E-6DF1-4C9B-B243-8F93EEEF6D06}"/>
                </a:ext>
              </a:extLst>
            </p:cNvPr>
            <p:cNvSpPr/>
            <p:nvPr/>
          </p:nvSpPr>
          <p:spPr>
            <a:xfrm>
              <a:off x="6186488" y="3560763"/>
              <a:ext cx="1600200" cy="307975"/>
            </a:xfrm>
            <a:custGeom>
              <a:avLst/>
              <a:gdLst>
                <a:gd name="connsiteX0" fmla="*/ 1073944 w 1600200"/>
                <a:gd name="connsiteY0" fmla="*/ 226219 h 307182"/>
                <a:gd name="connsiteX1" fmla="*/ 888206 w 1600200"/>
                <a:gd name="connsiteY1" fmla="*/ 238125 h 307182"/>
                <a:gd name="connsiteX2" fmla="*/ 738187 w 1600200"/>
                <a:gd name="connsiteY2" fmla="*/ 257175 h 307182"/>
                <a:gd name="connsiteX3" fmla="*/ 466725 w 1600200"/>
                <a:gd name="connsiteY3" fmla="*/ 285750 h 307182"/>
                <a:gd name="connsiteX4" fmla="*/ 300037 w 1600200"/>
                <a:gd name="connsiteY4" fmla="*/ 300038 h 307182"/>
                <a:gd name="connsiteX5" fmla="*/ 209550 w 1600200"/>
                <a:gd name="connsiteY5" fmla="*/ 307182 h 307182"/>
                <a:gd name="connsiteX6" fmla="*/ 0 w 1600200"/>
                <a:gd name="connsiteY6" fmla="*/ 302419 h 307182"/>
                <a:gd name="connsiteX7" fmla="*/ 0 w 1600200"/>
                <a:gd name="connsiteY7" fmla="*/ 166688 h 307182"/>
                <a:gd name="connsiteX8" fmla="*/ 111919 w 1600200"/>
                <a:gd name="connsiteY8" fmla="*/ 173832 h 307182"/>
                <a:gd name="connsiteX9" fmla="*/ 211931 w 1600200"/>
                <a:gd name="connsiteY9" fmla="*/ 173832 h 307182"/>
                <a:gd name="connsiteX10" fmla="*/ 354806 w 1600200"/>
                <a:gd name="connsiteY10" fmla="*/ 164307 h 307182"/>
                <a:gd name="connsiteX11" fmla="*/ 511969 w 1600200"/>
                <a:gd name="connsiteY11" fmla="*/ 150019 h 307182"/>
                <a:gd name="connsiteX12" fmla="*/ 742950 w 1600200"/>
                <a:gd name="connsiteY12" fmla="*/ 121444 h 307182"/>
                <a:gd name="connsiteX13" fmla="*/ 888206 w 1600200"/>
                <a:gd name="connsiteY13" fmla="*/ 104775 h 307182"/>
                <a:gd name="connsiteX14" fmla="*/ 1002506 w 1600200"/>
                <a:gd name="connsiteY14" fmla="*/ 85725 h 307182"/>
                <a:gd name="connsiteX15" fmla="*/ 1116806 w 1600200"/>
                <a:gd name="connsiteY15" fmla="*/ 61913 h 307182"/>
                <a:gd name="connsiteX16" fmla="*/ 1202531 w 1600200"/>
                <a:gd name="connsiteY16" fmla="*/ 40482 h 307182"/>
                <a:gd name="connsiteX17" fmla="*/ 1271587 w 1600200"/>
                <a:gd name="connsiteY17" fmla="*/ 11907 h 307182"/>
                <a:gd name="connsiteX18" fmla="*/ 1300162 w 1600200"/>
                <a:gd name="connsiteY18" fmla="*/ 0 h 307182"/>
                <a:gd name="connsiteX19" fmla="*/ 1321594 w 1600200"/>
                <a:gd name="connsiteY19" fmla="*/ 0 h 307182"/>
                <a:gd name="connsiteX20" fmla="*/ 1359694 w 1600200"/>
                <a:gd name="connsiteY20" fmla="*/ 4763 h 307182"/>
                <a:gd name="connsiteX21" fmla="*/ 1414462 w 1600200"/>
                <a:gd name="connsiteY21" fmla="*/ 23813 h 307182"/>
                <a:gd name="connsiteX22" fmla="*/ 1504950 w 1600200"/>
                <a:gd name="connsiteY22" fmla="*/ 59532 h 307182"/>
                <a:gd name="connsiteX23" fmla="*/ 1566862 w 1600200"/>
                <a:gd name="connsiteY23" fmla="*/ 90488 h 307182"/>
                <a:gd name="connsiteX24" fmla="*/ 1583531 w 1600200"/>
                <a:gd name="connsiteY24" fmla="*/ 100013 h 307182"/>
                <a:gd name="connsiteX25" fmla="*/ 1595437 w 1600200"/>
                <a:gd name="connsiteY25" fmla="*/ 111919 h 307182"/>
                <a:gd name="connsiteX26" fmla="*/ 1600200 w 1600200"/>
                <a:gd name="connsiteY26" fmla="*/ 126207 h 307182"/>
                <a:gd name="connsiteX27" fmla="*/ 1595437 w 1600200"/>
                <a:gd name="connsiteY27" fmla="*/ 150019 h 307182"/>
                <a:gd name="connsiteX28" fmla="*/ 1574006 w 1600200"/>
                <a:gd name="connsiteY28" fmla="*/ 173832 h 307182"/>
                <a:gd name="connsiteX29" fmla="*/ 1545431 w 1600200"/>
                <a:gd name="connsiteY29" fmla="*/ 190500 h 307182"/>
                <a:gd name="connsiteX30" fmla="*/ 1366837 w 1600200"/>
                <a:gd name="connsiteY30" fmla="*/ 204788 h 307182"/>
                <a:gd name="connsiteX31" fmla="*/ 1073944 w 1600200"/>
                <a:gd name="connsiteY31" fmla="*/ 226219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307182">
                  <a:moveTo>
                    <a:pt x="1073944" y="226219"/>
                  </a:moveTo>
                  <a:lnTo>
                    <a:pt x="888206" y="238125"/>
                  </a:lnTo>
                  <a:lnTo>
                    <a:pt x="738187" y="257175"/>
                  </a:lnTo>
                  <a:lnTo>
                    <a:pt x="466725" y="285750"/>
                  </a:lnTo>
                  <a:lnTo>
                    <a:pt x="300037" y="300038"/>
                  </a:lnTo>
                  <a:lnTo>
                    <a:pt x="209550" y="307182"/>
                  </a:lnTo>
                  <a:lnTo>
                    <a:pt x="0" y="302419"/>
                  </a:lnTo>
                  <a:lnTo>
                    <a:pt x="0" y="166688"/>
                  </a:lnTo>
                  <a:lnTo>
                    <a:pt x="111919" y="173832"/>
                  </a:lnTo>
                  <a:lnTo>
                    <a:pt x="211931" y="173832"/>
                  </a:lnTo>
                  <a:lnTo>
                    <a:pt x="354806" y="164307"/>
                  </a:lnTo>
                  <a:lnTo>
                    <a:pt x="511969" y="150019"/>
                  </a:lnTo>
                  <a:lnTo>
                    <a:pt x="742950" y="121444"/>
                  </a:lnTo>
                  <a:lnTo>
                    <a:pt x="888206" y="104775"/>
                  </a:lnTo>
                  <a:lnTo>
                    <a:pt x="1002506" y="85725"/>
                  </a:lnTo>
                  <a:lnTo>
                    <a:pt x="1116806" y="61913"/>
                  </a:lnTo>
                  <a:lnTo>
                    <a:pt x="1202531" y="40482"/>
                  </a:lnTo>
                  <a:lnTo>
                    <a:pt x="1271587" y="11907"/>
                  </a:lnTo>
                  <a:lnTo>
                    <a:pt x="1300162" y="0"/>
                  </a:lnTo>
                  <a:lnTo>
                    <a:pt x="1321594" y="0"/>
                  </a:lnTo>
                  <a:lnTo>
                    <a:pt x="1359694" y="4763"/>
                  </a:lnTo>
                  <a:lnTo>
                    <a:pt x="1414462" y="23813"/>
                  </a:lnTo>
                  <a:lnTo>
                    <a:pt x="1504950" y="59532"/>
                  </a:lnTo>
                  <a:lnTo>
                    <a:pt x="1566862" y="90488"/>
                  </a:lnTo>
                  <a:lnTo>
                    <a:pt x="1583531" y="100013"/>
                  </a:lnTo>
                  <a:lnTo>
                    <a:pt x="1595437" y="111919"/>
                  </a:lnTo>
                  <a:lnTo>
                    <a:pt x="1600200" y="126207"/>
                  </a:lnTo>
                  <a:lnTo>
                    <a:pt x="1595437" y="150019"/>
                  </a:lnTo>
                  <a:lnTo>
                    <a:pt x="1574006" y="173832"/>
                  </a:lnTo>
                  <a:lnTo>
                    <a:pt x="1545431" y="190500"/>
                  </a:lnTo>
                  <a:lnTo>
                    <a:pt x="1366837" y="204788"/>
                  </a:lnTo>
                  <a:lnTo>
                    <a:pt x="1073944" y="226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D161893A-58BA-474C-B217-EACA1AAA8A99}"/>
                </a:ext>
              </a:extLst>
            </p:cNvPr>
            <p:cNvSpPr/>
            <p:nvPr/>
          </p:nvSpPr>
          <p:spPr>
            <a:xfrm>
              <a:off x="6148388" y="3995738"/>
              <a:ext cx="1935162" cy="330200"/>
            </a:xfrm>
            <a:custGeom>
              <a:avLst/>
              <a:gdLst>
                <a:gd name="connsiteX0" fmla="*/ 673894 w 1935956"/>
                <a:gd name="connsiteY0" fmla="*/ 292893 h 330993"/>
                <a:gd name="connsiteX1" fmla="*/ 0 w 1935956"/>
                <a:gd name="connsiteY1" fmla="*/ 330993 h 330993"/>
                <a:gd name="connsiteX2" fmla="*/ 11906 w 1935956"/>
                <a:gd name="connsiteY2" fmla="*/ 190500 h 330993"/>
                <a:gd name="connsiteX3" fmla="*/ 123825 w 1935956"/>
                <a:gd name="connsiteY3" fmla="*/ 188118 h 330993"/>
                <a:gd name="connsiteX4" fmla="*/ 492919 w 1935956"/>
                <a:gd name="connsiteY4" fmla="*/ 164306 h 330993"/>
                <a:gd name="connsiteX5" fmla="*/ 766762 w 1935956"/>
                <a:gd name="connsiteY5" fmla="*/ 147637 h 330993"/>
                <a:gd name="connsiteX6" fmla="*/ 914400 w 1935956"/>
                <a:gd name="connsiteY6" fmla="*/ 130968 h 330993"/>
                <a:gd name="connsiteX7" fmla="*/ 1059656 w 1935956"/>
                <a:gd name="connsiteY7" fmla="*/ 119062 h 330993"/>
                <a:gd name="connsiteX8" fmla="*/ 1171575 w 1935956"/>
                <a:gd name="connsiteY8" fmla="*/ 107156 h 330993"/>
                <a:gd name="connsiteX9" fmla="*/ 1262062 w 1935956"/>
                <a:gd name="connsiteY9" fmla="*/ 100012 h 330993"/>
                <a:gd name="connsiteX10" fmla="*/ 1378744 w 1935956"/>
                <a:gd name="connsiteY10" fmla="*/ 83343 h 330993"/>
                <a:gd name="connsiteX11" fmla="*/ 1433512 w 1935956"/>
                <a:gd name="connsiteY11" fmla="*/ 73818 h 330993"/>
                <a:gd name="connsiteX12" fmla="*/ 1466850 w 1935956"/>
                <a:gd name="connsiteY12" fmla="*/ 59531 h 330993"/>
                <a:gd name="connsiteX13" fmla="*/ 1516856 w 1935956"/>
                <a:gd name="connsiteY13" fmla="*/ 47625 h 330993"/>
                <a:gd name="connsiteX14" fmla="*/ 1559719 w 1935956"/>
                <a:gd name="connsiteY14" fmla="*/ 35718 h 330993"/>
                <a:gd name="connsiteX15" fmla="*/ 1593056 w 1935956"/>
                <a:gd name="connsiteY15" fmla="*/ 23812 h 330993"/>
                <a:gd name="connsiteX16" fmla="*/ 1609725 w 1935956"/>
                <a:gd name="connsiteY16" fmla="*/ 7143 h 330993"/>
                <a:gd name="connsiteX17" fmla="*/ 1626394 w 1935956"/>
                <a:gd name="connsiteY17" fmla="*/ 0 h 330993"/>
                <a:gd name="connsiteX18" fmla="*/ 1650206 w 1935956"/>
                <a:gd name="connsiteY18" fmla="*/ 2381 h 330993"/>
                <a:gd name="connsiteX19" fmla="*/ 1695450 w 1935956"/>
                <a:gd name="connsiteY19" fmla="*/ 16668 h 330993"/>
                <a:gd name="connsiteX20" fmla="*/ 1764506 w 1935956"/>
                <a:gd name="connsiteY20" fmla="*/ 47625 h 330993"/>
                <a:gd name="connsiteX21" fmla="*/ 1835944 w 1935956"/>
                <a:gd name="connsiteY21" fmla="*/ 92868 h 330993"/>
                <a:gd name="connsiteX22" fmla="*/ 1885950 w 1935956"/>
                <a:gd name="connsiteY22" fmla="*/ 121443 h 330993"/>
                <a:gd name="connsiteX23" fmla="*/ 1907381 w 1935956"/>
                <a:gd name="connsiteY23" fmla="*/ 138112 h 330993"/>
                <a:gd name="connsiteX24" fmla="*/ 1924050 w 1935956"/>
                <a:gd name="connsiteY24" fmla="*/ 154781 h 330993"/>
                <a:gd name="connsiteX25" fmla="*/ 1933575 w 1935956"/>
                <a:gd name="connsiteY25" fmla="*/ 173831 h 330993"/>
                <a:gd name="connsiteX26" fmla="*/ 1935956 w 1935956"/>
                <a:gd name="connsiteY26" fmla="*/ 197643 h 330993"/>
                <a:gd name="connsiteX27" fmla="*/ 1924050 w 1935956"/>
                <a:gd name="connsiteY27" fmla="*/ 221456 h 330993"/>
                <a:gd name="connsiteX28" fmla="*/ 1890712 w 1935956"/>
                <a:gd name="connsiteY28" fmla="*/ 240506 h 330993"/>
                <a:gd name="connsiteX29" fmla="*/ 1835944 w 1935956"/>
                <a:gd name="connsiteY29" fmla="*/ 259556 h 330993"/>
                <a:gd name="connsiteX30" fmla="*/ 1269206 w 1935956"/>
                <a:gd name="connsiteY30" fmla="*/ 264318 h 330993"/>
                <a:gd name="connsiteX31" fmla="*/ 673894 w 1935956"/>
                <a:gd name="connsiteY31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35956" h="330993">
                  <a:moveTo>
                    <a:pt x="673894" y="292893"/>
                  </a:moveTo>
                  <a:lnTo>
                    <a:pt x="0" y="330993"/>
                  </a:lnTo>
                  <a:lnTo>
                    <a:pt x="11906" y="190500"/>
                  </a:lnTo>
                  <a:lnTo>
                    <a:pt x="123825" y="188118"/>
                  </a:lnTo>
                  <a:lnTo>
                    <a:pt x="492919" y="164306"/>
                  </a:lnTo>
                  <a:lnTo>
                    <a:pt x="766762" y="147637"/>
                  </a:lnTo>
                  <a:lnTo>
                    <a:pt x="914400" y="130968"/>
                  </a:lnTo>
                  <a:lnTo>
                    <a:pt x="1059656" y="119062"/>
                  </a:lnTo>
                  <a:lnTo>
                    <a:pt x="1171575" y="107156"/>
                  </a:lnTo>
                  <a:lnTo>
                    <a:pt x="1262062" y="100012"/>
                  </a:lnTo>
                  <a:lnTo>
                    <a:pt x="1378744" y="83343"/>
                  </a:lnTo>
                  <a:lnTo>
                    <a:pt x="1433512" y="73818"/>
                  </a:lnTo>
                  <a:lnTo>
                    <a:pt x="1466850" y="59531"/>
                  </a:lnTo>
                  <a:lnTo>
                    <a:pt x="1516856" y="47625"/>
                  </a:lnTo>
                  <a:lnTo>
                    <a:pt x="1559719" y="35718"/>
                  </a:lnTo>
                  <a:lnTo>
                    <a:pt x="1593056" y="23812"/>
                  </a:lnTo>
                  <a:lnTo>
                    <a:pt x="1609725" y="7143"/>
                  </a:lnTo>
                  <a:lnTo>
                    <a:pt x="1626394" y="0"/>
                  </a:lnTo>
                  <a:lnTo>
                    <a:pt x="1650206" y="2381"/>
                  </a:lnTo>
                  <a:lnTo>
                    <a:pt x="1695450" y="16668"/>
                  </a:lnTo>
                  <a:lnTo>
                    <a:pt x="1764506" y="47625"/>
                  </a:lnTo>
                  <a:lnTo>
                    <a:pt x="1835944" y="92868"/>
                  </a:lnTo>
                  <a:lnTo>
                    <a:pt x="1885950" y="121443"/>
                  </a:lnTo>
                  <a:lnTo>
                    <a:pt x="1907381" y="138112"/>
                  </a:lnTo>
                  <a:lnTo>
                    <a:pt x="1924050" y="154781"/>
                  </a:lnTo>
                  <a:lnTo>
                    <a:pt x="1933575" y="173831"/>
                  </a:lnTo>
                  <a:lnTo>
                    <a:pt x="1935956" y="197643"/>
                  </a:lnTo>
                  <a:lnTo>
                    <a:pt x="1924050" y="221456"/>
                  </a:lnTo>
                  <a:lnTo>
                    <a:pt x="1890712" y="240506"/>
                  </a:lnTo>
                  <a:lnTo>
                    <a:pt x="1835944" y="259556"/>
                  </a:lnTo>
                  <a:lnTo>
                    <a:pt x="1269206" y="264318"/>
                  </a:lnTo>
                  <a:lnTo>
                    <a:pt x="673894" y="2928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0">
              <a:extLst>
                <a:ext uri="{FF2B5EF4-FFF2-40B4-BE49-F238E27FC236}">
                  <a16:creationId xmlns:a16="http://schemas.microsoft.com/office/drawing/2014/main" id="{8118A75F-1C21-481C-8E4C-7E0F8334D263}"/>
                </a:ext>
              </a:extLst>
            </p:cNvPr>
            <p:cNvSpPr/>
            <p:nvPr/>
          </p:nvSpPr>
          <p:spPr>
            <a:xfrm>
              <a:off x="5581651" y="4586288"/>
              <a:ext cx="1979613" cy="1320800"/>
            </a:xfrm>
            <a:custGeom>
              <a:avLst/>
              <a:gdLst>
                <a:gd name="connsiteX0" fmla="*/ 1593056 w 1978819"/>
                <a:gd name="connsiteY0" fmla="*/ 490537 h 1321593"/>
                <a:gd name="connsiteX1" fmla="*/ 1288256 w 1978819"/>
                <a:gd name="connsiteY1" fmla="*/ 757237 h 1321593"/>
                <a:gd name="connsiteX2" fmla="*/ 1197769 w 1978819"/>
                <a:gd name="connsiteY2" fmla="*/ 819150 h 1321593"/>
                <a:gd name="connsiteX3" fmla="*/ 988219 w 1978819"/>
                <a:gd name="connsiteY3" fmla="*/ 952500 h 1321593"/>
                <a:gd name="connsiteX4" fmla="*/ 804863 w 1978819"/>
                <a:gd name="connsiteY4" fmla="*/ 1054893 h 1321593"/>
                <a:gd name="connsiteX5" fmla="*/ 640556 w 1978819"/>
                <a:gd name="connsiteY5" fmla="*/ 1133475 h 1321593"/>
                <a:gd name="connsiteX6" fmla="*/ 478631 w 1978819"/>
                <a:gd name="connsiteY6" fmla="*/ 1200150 h 1321593"/>
                <a:gd name="connsiteX7" fmla="*/ 283369 w 1978819"/>
                <a:gd name="connsiteY7" fmla="*/ 1266825 h 1321593"/>
                <a:gd name="connsiteX8" fmla="*/ 183356 w 1978819"/>
                <a:gd name="connsiteY8" fmla="*/ 1293018 h 1321593"/>
                <a:gd name="connsiteX9" fmla="*/ 95250 w 1978819"/>
                <a:gd name="connsiteY9" fmla="*/ 1314450 h 1321593"/>
                <a:gd name="connsiteX10" fmla="*/ 54769 w 1978819"/>
                <a:gd name="connsiteY10" fmla="*/ 1321593 h 1321593"/>
                <a:gd name="connsiteX11" fmla="*/ 33338 w 1978819"/>
                <a:gd name="connsiteY11" fmla="*/ 1321593 h 1321593"/>
                <a:gd name="connsiteX12" fmla="*/ 9525 w 1978819"/>
                <a:gd name="connsiteY12" fmla="*/ 1319212 h 1321593"/>
                <a:gd name="connsiteX13" fmla="*/ 0 w 1978819"/>
                <a:gd name="connsiteY13" fmla="*/ 1307306 h 1321593"/>
                <a:gd name="connsiteX14" fmla="*/ 4763 w 1978819"/>
                <a:gd name="connsiteY14" fmla="*/ 1288256 h 1321593"/>
                <a:gd name="connsiteX15" fmla="*/ 14288 w 1978819"/>
                <a:gd name="connsiteY15" fmla="*/ 1278731 h 1321593"/>
                <a:gd name="connsiteX16" fmla="*/ 73819 w 1978819"/>
                <a:gd name="connsiteY16" fmla="*/ 1254918 h 1321593"/>
                <a:gd name="connsiteX17" fmla="*/ 204788 w 1978819"/>
                <a:gd name="connsiteY17" fmla="*/ 1202531 h 1321593"/>
                <a:gd name="connsiteX18" fmla="*/ 311944 w 1978819"/>
                <a:gd name="connsiteY18" fmla="*/ 1157287 h 1321593"/>
                <a:gd name="connsiteX19" fmla="*/ 445294 w 1978819"/>
                <a:gd name="connsiteY19" fmla="*/ 1095375 h 1321593"/>
                <a:gd name="connsiteX20" fmla="*/ 595313 w 1978819"/>
                <a:gd name="connsiteY20" fmla="*/ 1016793 h 1321593"/>
                <a:gd name="connsiteX21" fmla="*/ 747713 w 1978819"/>
                <a:gd name="connsiteY21" fmla="*/ 931068 h 1321593"/>
                <a:gd name="connsiteX22" fmla="*/ 933450 w 1978819"/>
                <a:gd name="connsiteY22" fmla="*/ 807243 h 1321593"/>
                <a:gd name="connsiteX23" fmla="*/ 1042988 w 1978819"/>
                <a:gd name="connsiteY23" fmla="*/ 728662 h 1321593"/>
                <a:gd name="connsiteX24" fmla="*/ 1088231 w 1978819"/>
                <a:gd name="connsiteY24" fmla="*/ 681037 h 1321593"/>
                <a:gd name="connsiteX25" fmla="*/ 1145381 w 1978819"/>
                <a:gd name="connsiteY25" fmla="*/ 626268 h 1321593"/>
                <a:gd name="connsiteX26" fmla="*/ 1314450 w 1978819"/>
                <a:gd name="connsiteY26" fmla="*/ 476250 h 1321593"/>
                <a:gd name="connsiteX27" fmla="*/ 1404938 w 1978819"/>
                <a:gd name="connsiteY27" fmla="*/ 385762 h 1321593"/>
                <a:gd name="connsiteX28" fmla="*/ 1500188 w 1978819"/>
                <a:gd name="connsiteY28" fmla="*/ 283368 h 1321593"/>
                <a:gd name="connsiteX29" fmla="*/ 1564481 w 1978819"/>
                <a:gd name="connsiteY29" fmla="*/ 209550 h 1321593"/>
                <a:gd name="connsiteX30" fmla="*/ 1607344 w 1978819"/>
                <a:gd name="connsiteY30" fmla="*/ 150018 h 1321593"/>
                <a:gd name="connsiteX31" fmla="*/ 1626394 w 1978819"/>
                <a:gd name="connsiteY31" fmla="*/ 114300 h 1321593"/>
                <a:gd name="connsiteX32" fmla="*/ 1633538 w 1978819"/>
                <a:gd name="connsiteY32" fmla="*/ 88106 h 1321593"/>
                <a:gd name="connsiteX33" fmla="*/ 1631156 w 1978819"/>
                <a:gd name="connsiteY33" fmla="*/ 69056 h 1321593"/>
                <a:gd name="connsiteX34" fmla="*/ 1540669 w 1978819"/>
                <a:gd name="connsiteY34" fmla="*/ 0 h 1321593"/>
                <a:gd name="connsiteX35" fmla="*/ 1978819 w 1978819"/>
                <a:gd name="connsiteY35" fmla="*/ 76200 h 1321593"/>
                <a:gd name="connsiteX36" fmla="*/ 1964531 w 1978819"/>
                <a:gd name="connsiteY36" fmla="*/ 130968 h 1321593"/>
                <a:gd name="connsiteX37" fmla="*/ 1862138 w 1978819"/>
                <a:gd name="connsiteY37" fmla="*/ 235743 h 1321593"/>
                <a:gd name="connsiteX38" fmla="*/ 1593056 w 1978819"/>
                <a:gd name="connsiteY38" fmla="*/ 490537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8819" h="1321593">
                  <a:moveTo>
                    <a:pt x="1593056" y="490537"/>
                  </a:moveTo>
                  <a:lnTo>
                    <a:pt x="1288256" y="757237"/>
                  </a:lnTo>
                  <a:lnTo>
                    <a:pt x="1197769" y="819150"/>
                  </a:lnTo>
                  <a:lnTo>
                    <a:pt x="988219" y="952500"/>
                  </a:lnTo>
                  <a:lnTo>
                    <a:pt x="804863" y="1054893"/>
                  </a:lnTo>
                  <a:lnTo>
                    <a:pt x="640556" y="1133475"/>
                  </a:lnTo>
                  <a:lnTo>
                    <a:pt x="478631" y="1200150"/>
                  </a:lnTo>
                  <a:lnTo>
                    <a:pt x="283369" y="1266825"/>
                  </a:lnTo>
                  <a:lnTo>
                    <a:pt x="183356" y="1293018"/>
                  </a:lnTo>
                  <a:lnTo>
                    <a:pt x="95250" y="1314450"/>
                  </a:lnTo>
                  <a:lnTo>
                    <a:pt x="54769" y="1321593"/>
                  </a:lnTo>
                  <a:lnTo>
                    <a:pt x="33338" y="1321593"/>
                  </a:lnTo>
                  <a:lnTo>
                    <a:pt x="9525" y="1319212"/>
                  </a:lnTo>
                  <a:lnTo>
                    <a:pt x="0" y="1307306"/>
                  </a:lnTo>
                  <a:lnTo>
                    <a:pt x="4763" y="1288256"/>
                  </a:lnTo>
                  <a:lnTo>
                    <a:pt x="14288" y="1278731"/>
                  </a:lnTo>
                  <a:lnTo>
                    <a:pt x="73819" y="1254918"/>
                  </a:lnTo>
                  <a:lnTo>
                    <a:pt x="204788" y="1202531"/>
                  </a:lnTo>
                  <a:lnTo>
                    <a:pt x="311944" y="1157287"/>
                  </a:lnTo>
                  <a:lnTo>
                    <a:pt x="445294" y="1095375"/>
                  </a:lnTo>
                  <a:lnTo>
                    <a:pt x="595313" y="1016793"/>
                  </a:lnTo>
                  <a:lnTo>
                    <a:pt x="747713" y="931068"/>
                  </a:lnTo>
                  <a:lnTo>
                    <a:pt x="933450" y="807243"/>
                  </a:lnTo>
                  <a:lnTo>
                    <a:pt x="1042988" y="728662"/>
                  </a:lnTo>
                  <a:lnTo>
                    <a:pt x="1088231" y="681037"/>
                  </a:lnTo>
                  <a:lnTo>
                    <a:pt x="1145381" y="626268"/>
                  </a:lnTo>
                  <a:lnTo>
                    <a:pt x="1314450" y="476250"/>
                  </a:lnTo>
                  <a:lnTo>
                    <a:pt x="1404938" y="385762"/>
                  </a:lnTo>
                  <a:lnTo>
                    <a:pt x="1500188" y="283368"/>
                  </a:lnTo>
                  <a:lnTo>
                    <a:pt x="1564481" y="209550"/>
                  </a:lnTo>
                  <a:lnTo>
                    <a:pt x="1607344" y="150018"/>
                  </a:lnTo>
                  <a:lnTo>
                    <a:pt x="1626394" y="114300"/>
                  </a:lnTo>
                  <a:lnTo>
                    <a:pt x="1633538" y="88106"/>
                  </a:lnTo>
                  <a:lnTo>
                    <a:pt x="1631156" y="69056"/>
                  </a:lnTo>
                  <a:lnTo>
                    <a:pt x="1540669" y="0"/>
                  </a:lnTo>
                  <a:lnTo>
                    <a:pt x="1978819" y="76200"/>
                  </a:lnTo>
                  <a:lnTo>
                    <a:pt x="1964531" y="130968"/>
                  </a:lnTo>
                  <a:lnTo>
                    <a:pt x="1862138" y="235743"/>
                  </a:lnTo>
                  <a:lnTo>
                    <a:pt x="1593056" y="4905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F1E0AC77-3585-4175-8E55-52E648C55BA0}"/>
                </a:ext>
              </a:extLst>
            </p:cNvPr>
            <p:cNvSpPr/>
            <p:nvPr/>
          </p:nvSpPr>
          <p:spPr>
            <a:xfrm>
              <a:off x="5989639" y="5037138"/>
              <a:ext cx="2498725" cy="1058862"/>
            </a:xfrm>
            <a:custGeom>
              <a:avLst/>
              <a:gdLst>
                <a:gd name="connsiteX0" fmla="*/ 1288256 w 2500312"/>
                <a:gd name="connsiteY0" fmla="*/ 752475 h 1059656"/>
                <a:gd name="connsiteX1" fmla="*/ 1064419 w 2500312"/>
                <a:gd name="connsiteY1" fmla="*/ 588169 h 1059656"/>
                <a:gd name="connsiteX2" fmla="*/ 871537 w 2500312"/>
                <a:gd name="connsiteY2" fmla="*/ 452437 h 1059656"/>
                <a:gd name="connsiteX3" fmla="*/ 754856 w 2500312"/>
                <a:gd name="connsiteY3" fmla="*/ 376237 h 1059656"/>
                <a:gd name="connsiteX4" fmla="*/ 619125 w 2500312"/>
                <a:gd name="connsiteY4" fmla="*/ 300037 h 1059656"/>
                <a:gd name="connsiteX5" fmla="*/ 538162 w 2500312"/>
                <a:gd name="connsiteY5" fmla="*/ 245269 h 1059656"/>
                <a:gd name="connsiteX6" fmla="*/ 469106 w 2500312"/>
                <a:gd name="connsiteY6" fmla="*/ 204787 h 1059656"/>
                <a:gd name="connsiteX7" fmla="*/ 400050 w 2500312"/>
                <a:gd name="connsiteY7" fmla="*/ 171450 h 1059656"/>
                <a:gd name="connsiteX8" fmla="*/ 328612 w 2500312"/>
                <a:gd name="connsiteY8" fmla="*/ 142875 h 1059656"/>
                <a:gd name="connsiteX9" fmla="*/ 242887 w 2500312"/>
                <a:gd name="connsiteY9" fmla="*/ 116681 h 1059656"/>
                <a:gd name="connsiteX10" fmla="*/ 176212 w 2500312"/>
                <a:gd name="connsiteY10" fmla="*/ 100012 h 1059656"/>
                <a:gd name="connsiteX11" fmla="*/ 90487 w 2500312"/>
                <a:gd name="connsiteY11" fmla="*/ 90487 h 1059656"/>
                <a:gd name="connsiteX12" fmla="*/ 52387 w 2500312"/>
                <a:gd name="connsiteY12" fmla="*/ 92869 h 1059656"/>
                <a:gd name="connsiteX13" fmla="*/ 16669 w 2500312"/>
                <a:gd name="connsiteY13" fmla="*/ 88106 h 1059656"/>
                <a:gd name="connsiteX14" fmla="*/ 4762 w 2500312"/>
                <a:gd name="connsiteY14" fmla="*/ 78581 h 1059656"/>
                <a:gd name="connsiteX15" fmla="*/ 0 w 2500312"/>
                <a:gd name="connsiteY15" fmla="*/ 50006 h 1059656"/>
                <a:gd name="connsiteX16" fmla="*/ 4762 w 2500312"/>
                <a:gd name="connsiteY16" fmla="*/ 30956 h 1059656"/>
                <a:gd name="connsiteX17" fmla="*/ 16669 w 2500312"/>
                <a:gd name="connsiteY17" fmla="*/ 14287 h 1059656"/>
                <a:gd name="connsiteX18" fmla="*/ 45244 w 2500312"/>
                <a:gd name="connsiteY18" fmla="*/ 4762 h 1059656"/>
                <a:gd name="connsiteX19" fmla="*/ 107156 w 2500312"/>
                <a:gd name="connsiteY19" fmla="*/ 0 h 1059656"/>
                <a:gd name="connsiteX20" fmla="*/ 188119 w 2500312"/>
                <a:gd name="connsiteY20" fmla="*/ 0 h 1059656"/>
                <a:gd name="connsiteX21" fmla="*/ 238125 w 2500312"/>
                <a:gd name="connsiteY21" fmla="*/ 14287 h 1059656"/>
                <a:gd name="connsiteX22" fmla="*/ 488156 w 2500312"/>
                <a:gd name="connsiteY22" fmla="*/ 111919 h 1059656"/>
                <a:gd name="connsiteX23" fmla="*/ 716756 w 2500312"/>
                <a:gd name="connsiteY23" fmla="*/ 207169 h 1059656"/>
                <a:gd name="connsiteX24" fmla="*/ 881062 w 2500312"/>
                <a:gd name="connsiteY24" fmla="*/ 278606 h 1059656"/>
                <a:gd name="connsiteX25" fmla="*/ 1095375 w 2500312"/>
                <a:gd name="connsiteY25" fmla="*/ 388144 h 1059656"/>
                <a:gd name="connsiteX26" fmla="*/ 1326356 w 2500312"/>
                <a:gd name="connsiteY26" fmla="*/ 504825 h 1059656"/>
                <a:gd name="connsiteX27" fmla="*/ 1559719 w 2500312"/>
                <a:gd name="connsiteY27" fmla="*/ 611981 h 1059656"/>
                <a:gd name="connsiteX28" fmla="*/ 1814512 w 2500312"/>
                <a:gd name="connsiteY28" fmla="*/ 723900 h 1059656"/>
                <a:gd name="connsiteX29" fmla="*/ 2028825 w 2500312"/>
                <a:gd name="connsiteY29" fmla="*/ 809625 h 1059656"/>
                <a:gd name="connsiteX30" fmla="*/ 2252662 w 2500312"/>
                <a:gd name="connsiteY30" fmla="*/ 892969 h 1059656"/>
                <a:gd name="connsiteX31" fmla="*/ 2457450 w 2500312"/>
                <a:gd name="connsiteY31" fmla="*/ 957262 h 1059656"/>
                <a:gd name="connsiteX32" fmla="*/ 2481262 w 2500312"/>
                <a:gd name="connsiteY32" fmla="*/ 971550 h 1059656"/>
                <a:gd name="connsiteX33" fmla="*/ 2495550 w 2500312"/>
                <a:gd name="connsiteY33" fmla="*/ 983456 h 1059656"/>
                <a:gd name="connsiteX34" fmla="*/ 2500312 w 2500312"/>
                <a:gd name="connsiteY34" fmla="*/ 1000125 h 1059656"/>
                <a:gd name="connsiteX35" fmla="*/ 2490787 w 2500312"/>
                <a:gd name="connsiteY35" fmla="*/ 1014412 h 1059656"/>
                <a:gd name="connsiteX36" fmla="*/ 2474119 w 2500312"/>
                <a:gd name="connsiteY36" fmla="*/ 1023937 h 1059656"/>
                <a:gd name="connsiteX37" fmla="*/ 2436019 w 2500312"/>
                <a:gd name="connsiteY37" fmla="*/ 1028700 h 1059656"/>
                <a:gd name="connsiteX38" fmla="*/ 2250281 w 2500312"/>
                <a:gd name="connsiteY38" fmla="*/ 1045369 h 1059656"/>
                <a:gd name="connsiteX39" fmla="*/ 2055019 w 2500312"/>
                <a:gd name="connsiteY39" fmla="*/ 1057275 h 1059656"/>
                <a:gd name="connsiteX40" fmla="*/ 1795462 w 2500312"/>
                <a:gd name="connsiteY40" fmla="*/ 1059656 h 1059656"/>
                <a:gd name="connsiteX41" fmla="*/ 1666875 w 2500312"/>
                <a:gd name="connsiteY41" fmla="*/ 1052512 h 1059656"/>
                <a:gd name="connsiteX42" fmla="*/ 1640681 w 2500312"/>
                <a:gd name="connsiteY42" fmla="*/ 1035844 h 1059656"/>
                <a:gd name="connsiteX43" fmla="*/ 1483519 w 2500312"/>
                <a:gd name="connsiteY43" fmla="*/ 904875 h 1059656"/>
                <a:gd name="connsiteX44" fmla="*/ 1288256 w 2500312"/>
                <a:gd name="connsiteY44" fmla="*/ 75247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00312" h="1059656">
                  <a:moveTo>
                    <a:pt x="1288256" y="752475"/>
                  </a:moveTo>
                  <a:lnTo>
                    <a:pt x="1064419" y="588169"/>
                  </a:lnTo>
                  <a:lnTo>
                    <a:pt x="871537" y="452437"/>
                  </a:lnTo>
                  <a:lnTo>
                    <a:pt x="754856" y="376237"/>
                  </a:lnTo>
                  <a:lnTo>
                    <a:pt x="619125" y="300037"/>
                  </a:lnTo>
                  <a:lnTo>
                    <a:pt x="538162" y="245269"/>
                  </a:lnTo>
                  <a:lnTo>
                    <a:pt x="469106" y="204787"/>
                  </a:lnTo>
                  <a:lnTo>
                    <a:pt x="400050" y="171450"/>
                  </a:lnTo>
                  <a:lnTo>
                    <a:pt x="328612" y="142875"/>
                  </a:lnTo>
                  <a:lnTo>
                    <a:pt x="242887" y="116681"/>
                  </a:lnTo>
                  <a:lnTo>
                    <a:pt x="176212" y="100012"/>
                  </a:lnTo>
                  <a:lnTo>
                    <a:pt x="90487" y="90487"/>
                  </a:lnTo>
                  <a:lnTo>
                    <a:pt x="52387" y="92869"/>
                  </a:lnTo>
                  <a:lnTo>
                    <a:pt x="16669" y="88106"/>
                  </a:lnTo>
                  <a:lnTo>
                    <a:pt x="4762" y="78581"/>
                  </a:lnTo>
                  <a:lnTo>
                    <a:pt x="0" y="50006"/>
                  </a:lnTo>
                  <a:lnTo>
                    <a:pt x="4762" y="30956"/>
                  </a:lnTo>
                  <a:lnTo>
                    <a:pt x="16669" y="14287"/>
                  </a:lnTo>
                  <a:lnTo>
                    <a:pt x="45244" y="4762"/>
                  </a:lnTo>
                  <a:lnTo>
                    <a:pt x="107156" y="0"/>
                  </a:lnTo>
                  <a:lnTo>
                    <a:pt x="188119" y="0"/>
                  </a:lnTo>
                  <a:lnTo>
                    <a:pt x="238125" y="14287"/>
                  </a:lnTo>
                  <a:lnTo>
                    <a:pt x="488156" y="111919"/>
                  </a:lnTo>
                  <a:lnTo>
                    <a:pt x="716756" y="207169"/>
                  </a:lnTo>
                  <a:lnTo>
                    <a:pt x="881062" y="278606"/>
                  </a:lnTo>
                  <a:lnTo>
                    <a:pt x="1095375" y="388144"/>
                  </a:lnTo>
                  <a:lnTo>
                    <a:pt x="1326356" y="504825"/>
                  </a:lnTo>
                  <a:lnTo>
                    <a:pt x="1559719" y="611981"/>
                  </a:lnTo>
                  <a:lnTo>
                    <a:pt x="1814512" y="723900"/>
                  </a:lnTo>
                  <a:lnTo>
                    <a:pt x="2028825" y="809625"/>
                  </a:lnTo>
                  <a:lnTo>
                    <a:pt x="2252662" y="892969"/>
                  </a:lnTo>
                  <a:lnTo>
                    <a:pt x="2457450" y="957262"/>
                  </a:lnTo>
                  <a:lnTo>
                    <a:pt x="2481262" y="971550"/>
                  </a:lnTo>
                  <a:lnTo>
                    <a:pt x="2495550" y="983456"/>
                  </a:lnTo>
                  <a:lnTo>
                    <a:pt x="2500312" y="1000125"/>
                  </a:lnTo>
                  <a:lnTo>
                    <a:pt x="2490787" y="1014412"/>
                  </a:lnTo>
                  <a:lnTo>
                    <a:pt x="2474119" y="1023937"/>
                  </a:lnTo>
                  <a:lnTo>
                    <a:pt x="2436019" y="1028700"/>
                  </a:lnTo>
                  <a:lnTo>
                    <a:pt x="2250281" y="1045369"/>
                  </a:lnTo>
                  <a:lnTo>
                    <a:pt x="2055019" y="1057275"/>
                  </a:lnTo>
                  <a:lnTo>
                    <a:pt x="1795462" y="1059656"/>
                  </a:lnTo>
                  <a:lnTo>
                    <a:pt x="1666875" y="1052512"/>
                  </a:lnTo>
                  <a:lnTo>
                    <a:pt x="1640681" y="1035844"/>
                  </a:lnTo>
                  <a:lnTo>
                    <a:pt x="1483519" y="904875"/>
                  </a:lnTo>
                  <a:lnTo>
                    <a:pt x="1288256" y="7524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8FEF1495-9215-460F-91E1-05537CF5BA34}"/>
              </a:ext>
            </a:extLst>
          </p:cNvPr>
          <p:cNvGrpSpPr/>
          <p:nvPr/>
        </p:nvGrpSpPr>
        <p:grpSpPr>
          <a:xfrm>
            <a:off x="3787776" y="1439067"/>
            <a:ext cx="4700588" cy="4659313"/>
            <a:chOff x="3787776" y="1436687"/>
            <a:chExt cx="4700588" cy="4659313"/>
          </a:xfrm>
          <a:solidFill>
            <a:schemeClr val="tx1"/>
          </a:solidFill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418BD273-64BF-4241-A3EE-469D2559BF9D}"/>
                </a:ext>
              </a:extLst>
            </p:cNvPr>
            <p:cNvSpPr/>
            <p:nvPr/>
          </p:nvSpPr>
          <p:spPr>
            <a:xfrm>
              <a:off x="4186238" y="1720849"/>
              <a:ext cx="1003300" cy="422275"/>
            </a:xfrm>
            <a:custGeom>
              <a:avLst/>
              <a:gdLst>
                <a:gd name="connsiteX0" fmla="*/ 514350 w 1004887"/>
                <a:gd name="connsiteY0" fmla="*/ 352425 h 423862"/>
                <a:gd name="connsiteX1" fmla="*/ 340519 w 1004887"/>
                <a:gd name="connsiteY1" fmla="*/ 269081 h 423862"/>
                <a:gd name="connsiteX2" fmla="*/ 190500 w 1004887"/>
                <a:gd name="connsiteY2" fmla="*/ 180975 h 423862"/>
                <a:gd name="connsiteX3" fmla="*/ 45244 w 1004887"/>
                <a:gd name="connsiteY3" fmla="*/ 85725 h 423862"/>
                <a:gd name="connsiteX4" fmla="*/ 19050 w 1004887"/>
                <a:gd name="connsiteY4" fmla="*/ 69056 h 423862"/>
                <a:gd name="connsiteX5" fmla="*/ 7144 w 1004887"/>
                <a:gd name="connsiteY5" fmla="*/ 54769 h 423862"/>
                <a:gd name="connsiteX6" fmla="*/ 0 w 1004887"/>
                <a:gd name="connsiteY6" fmla="*/ 28575 h 423862"/>
                <a:gd name="connsiteX7" fmla="*/ 2381 w 1004887"/>
                <a:gd name="connsiteY7" fmla="*/ 7144 h 423862"/>
                <a:gd name="connsiteX8" fmla="*/ 11906 w 1004887"/>
                <a:gd name="connsiteY8" fmla="*/ 0 h 423862"/>
                <a:gd name="connsiteX9" fmla="*/ 26194 w 1004887"/>
                <a:gd name="connsiteY9" fmla="*/ 0 h 423862"/>
                <a:gd name="connsiteX10" fmla="*/ 71437 w 1004887"/>
                <a:gd name="connsiteY10" fmla="*/ 16669 h 423862"/>
                <a:gd name="connsiteX11" fmla="*/ 188119 w 1004887"/>
                <a:gd name="connsiteY11" fmla="*/ 54769 h 423862"/>
                <a:gd name="connsiteX12" fmla="*/ 321469 w 1004887"/>
                <a:gd name="connsiteY12" fmla="*/ 92869 h 423862"/>
                <a:gd name="connsiteX13" fmla="*/ 431006 w 1004887"/>
                <a:gd name="connsiteY13" fmla="*/ 119062 h 423862"/>
                <a:gd name="connsiteX14" fmla="*/ 531019 w 1004887"/>
                <a:gd name="connsiteY14" fmla="*/ 140494 h 423862"/>
                <a:gd name="connsiteX15" fmla="*/ 642937 w 1004887"/>
                <a:gd name="connsiteY15" fmla="*/ 157162 h 423862"/>
                <a:gd name="connsiteX16" fmla="*/ 759619 w 1004887"/>
                <a:gd name="connsiteY16" fmla="*/ 169069 h 423862"/>
                <a:gd name="connsiteX17" fmla="*/ 859631 w 1004887"/>
                <a:gd name="connsiteY17" fmla="*/ 169069 h 423862"/>
                <a:gd name="connsiteX18" fmla="*/ 897731 w 1004887"/>
                <a:gd name="connsiteY18" fmla="*/ 173831 h 423862"/>
                <a:gd name="connsiteX19" fmla="*/ 919162 w 1004887"/>
                <a:gd name="connsiteY19" fmla="*/ 178594 h 423862"/>
                <a:gd name="connsiteX20" fmla="*/ 942975 w 1004887"/>
                <a:gd name="connsiteY20" fmla="*/ 188119 h 423862"/>
                <a:gd name="connsiteX21" fmla="*/ 971550 w 1004887"/>
                <a:gd name="connsiteY21" fmla="*/ 209550 h 423862"/>
                <a:gd name="connsiteX22" fmla="*/ 992981 w 1004887"/>
                <a:gd name="connsiteY22" fmla="*/ 228600 h 423862"/>
                <a:gd name="connsiteX23" fmla="*/ 1000125 w 1004887"/>
                <a:gd name="connsiteY23" fmla="*/ 242887 h 423862"/>
                <a:gd name="connsiteX24" fmla="*/ 1004887 w 1004887"/>
                <a:gd name="connsiteY24" fmla="*/ 280987 h 423862"/>
                <a:gd name="connsiteX25" fmla="*/ 1002506 w 1004887"/>
                <a:gd name="connsiteY25" fmla="*/ 314325 h 423862"/>
                <a:gd name="connsiteX26" fmla="*/ 995362 w 1004887"/>
                <a:gd name="connsiteY26" fmla="*/ 345281 h 423862"/>
                <a:gd name="connsiteX27" fmla="*/ 981075 w 1004887"/>
                <a:gd name="connsiteY27" fmla="*/ 369094 h 423862"/>
                <a:gd name="connsiteX28" fmla="*/ 962025 w 1004887"/>
                <a:gd name="connsiteY28" fmla="*/ 385762 h 423862"/>
                <a:gd name="connsiteX29" fmla="*/ 935831 w 1004887"/>
                <a:gd name="connsiteY29" fmla="*/ 402431 h 423862"/>
                <a:gd name="connsiteX30" fmla="*/ 890587 w 1004887"/>
                <a:gd name="connsiteY30" fmla="*/ 416719 h 423862"/>
                <a:gd name="connsiteX31" fmla="*/ 840581 w 1004887"/>
                <a:gd name="connsiteY31" fmla="*/ 423862 h 423862"/>
                <a:gd name="connsiteX32" fmla="*/ 776287 w 1004887"/>
                <a:gd name="connsiteY32" fmla="*/ 423862 h 423862"/>
                <a:gd name="connsiteX33" fmla="*/ 714375 w 1004887"/>
                <a:gd name="connsiteY33" fmla="*/ 416719 h 423862"/>
                <a:gd name="connsiteX34" fmla="*/ 664369 w 1004887"/>
                <a:gd name="connsiteY34" fmla="*/ 407194 h 423862"/>
                <a:gd name="connsiteX35" fmla="*/ 514350 w 1004887"/>
                <a:gd name="connsiteY35" fmla="*/ 35242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423862">
                  <a:moveTo>
                    <a:pt x="514350" y="352425"/>
                  </a:moveTo>
                  <a:lnTo>
                    <a:pt x="340519" y="269081"/>
                  </a:lnTo>
                  <a:lnTo>
                    <a:pt x="190500" y="180975"/>
                  </a:lnTo>
                  <a:lnTo>
                    <a:pt x="45244" y="85725"/>
                  </a:lnTo>
                  <a:lnTo>
                    <a:pt x="19050" y="69056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71437" y="16669"/>
                  </a:lnTo>
                  <a:lnTo>
                    <a:pt x="188119" y="54769"/>
                  </a:lnTo>
                  <a:lnTo>
                    <a:pt x="321469" y="92869"/>
                  </a:lnTo>
                  <a:lnTo>
                    <a:pt x="431006" y="119062"/>
                  </a:lnTo>
                  <a:lnTo>
                    <a:pt x="531019" y="140494"/>
                  </a:lnTo>
                  <a:lnTo>
                    <a:pt x="642937" y="157162"/>
                  </a:lnTo>
                  <a:lnTo>
                    <a:pt x="759619" y="169069"/>
                  </a:lnTo>
                  <a:lnTo>
                    <a:pt x="859631" y="169069"/>
                  </a:lnTo>
                  <a:lnTo>
                    <a:pt x="897731" y="173831"/>
                  </a:lnTo>
                  <a:lnTo>
                    <a:pt x="919162" y="178594"/>
                  </a:lnTo>
                  <a:lnTo>
                    <a:pt x="942975" y="188119"/>
                  </a:lnTo>
                  <a:lnTo>
                    <a:pt x="971550" y="209550"/>
                  </a:lnTo>
                  <a:lnTo>
                    <a:pt x="992981" y="228600"/>
                  </a:lnTo>
                  <a:lnTo>
                    <a:pt x="1000125" y="242887"/>
                  </a:lnTo>
                  <a:lnTo>
                    <a:pt x="1004887" y="280987"/>
                  </a:lnTo>
                  <a:lnTo>
                    <a:pt x="1002506" y="314325"/>
                  </a:lnTo>
                  <a:lnTo>
                    <a:pt x="995362" y="345281"/>
                  </a:lnTo>
                  <a:lnTo>
                    <a:pt x="981075" y="369094"/>
                  </a:lnTo>
                  <a:lnTo>
                    <a:pt x="962025" y="385762"/>
                  </a:lnTo>
                  <a:lnTo>
                    <a:pt x="935831" y="402431"/>
                  </a:lnTo>
                  <a:lnTo>
                    <a:pt x="890587" y="416719"/>
                  </a:lnTo>
                  <a:lnTo>
                    <a:pt x="840581" y="423862"/>
                  </a:lnTo>
                  <a:lnTo>
                    <a:pt x="776287" y="423862"/>
                  </a:lnTo>
                  <a:lnTo>
                    <a:pt x="714375" y="416719"/>
                  </a:lnTo>
                  <a:lnTo>
                    <a:pt x="664369" y="407194"/>
                  </a:lnTo>
                  <a:lnTo>
                    <a:pt x="5143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7">
              <a:extLst>
                <a:ext uri="{FF2B5EF4-FFF2-40B4-BE49-F238E27FC236}">
                  <a16:creationId xmlns:a16="http://schemas.microsoft.com/office/drawing/2014/main" id="{E872524A-F31D-4323-957A-9BB97A978F9D}"/>
                </a:ext>
              </a:extLst>
            </p:cNvPr>
            <p:cNvSpPr/>
            <p:nvPr/>
          </p:nvSpPr>
          <p:spPr>
            <a:xfrm>
              <a:off x="3787776" y="2470149"/>
              <a:ext cx="1776413" cy="466725"/>
            </a:xfrm>
            <a:custGeom>
              <a:avLst/>
              <a:gdLst>
                <a:gd name="connsiteX0" fmla="*/ 1223963 w 1776413"/>
                <a:gd name="connsiteY0" fmla="*/ 280987 h 466725"/>
                <a:gd name="connsiteX1" fmla="*/ 892969 w 1776413"/>
                <a:gd name="connsiteY1" fmla="*/ 335756 h 466725"/>
                <a:gd name="connsiteX2" fmla="*/ 661988 w 1776413"/>
                <a:gd name="connsiteY2" fmla="*/ 381000 h 466725"/>
                <a:gd name="connsiteX3" fmla="*/ 550069 w 1776413"/>
                <a:gd name="connsiteY3" fmla="*/ 407193 h 466725"/>
                <a:gd name="connsiteX4" fmla="*/ 483394 w 1776413"/>
                <a:gd name="connsiteY4" fmla="*/ 431006 h 466725"/>
                <a:gd name="connsiteX5" fmla="*/ 392906 w 1776413"/>
                <a:gd name="connsiteY5" fmla="*/ 466725 h 466725"/>
                <a:gd name="connsiteX6" fmla="*/ 376238 w 1776413"/>
                <a:gd name="connsiteY6" fmla="*/ 464343 h 466725"/>
                <a:gd name="connsiteX7" fmla="*/ 333375 w 1776413"/>
                <a:gd name="connsiteY7" fmla="*/ 440531 h 466725"/>
                <a:gd name="connsiteX8" fmla="*/ 254794 w 1776413"/>
                <a:gd name="connsiteY8" fmla="*/ 395287 h 466725"/>
                <a:gd name="connsiteX9" fmla="*/ 190500 w 1776413"/>
                <a:gd name="connsiteY9" fmla="*/ 350043 h 466725"/>
                <a:gd name="connsiteX10" fmla="*/ 145256 w 1776413"/>
                <a:gd name="connsiteY10" fmla="*/ 314325 h 466725"/>
                <a:gd name="connsiteX11" fmla="*/ 95250 w 1776413"/>
                <a:gd name="connsiteY11" fmla="*/ 269081 h 466725"/>
                <a:gd name="connsiteX12" fmla="*/ 59531 w 1776413"/>
                <a:gd name="connsiteY12" fmla="*/ 228600 h 466725"/>
                <a:gd name="connsiteX13" fmla="*/ 30956 w 1776413"/>
                <a:gd name="connsiteY13" fmla="*/ 195262 h 466725"/>
                <a:gd name="connsiteX14" fmla="*/ 14288 w 1776413"/>
                <a:gd name="connsiteY14" fmla="*/ 171450 h 466725"/>
                <a:gd name="connsiteX15" fmla="*/ 4763 w 1776413"/>
                <a:gd name="connsiteY15" fmla="*/ 142875 h 466725"/>
                <a:gd name="connsiteX16" fmla="*/ 0 w 1776413"/>
                <a:gd name="connsiteY16" fmla="*/ 121443 h 466725"/>
                <a:gd name="connsiteX17" fmla="*/ 0 w 1776413"/>
                <a:gd name="connsiteY17" fmla="*/ 109537 h 466725"/>
                <a:gd name="connsiteX18" fmla="*/ 4763 w 1776413"/>
                <a:gd name="connsiteY18" fmla="*/ 100012 h 466725"/>
                <a:gd name="connsiteX19" fmla="*/ 21431 w 1776413"/>
                <a:gd name="connsiteY19" fmla="*/ 95250 h 466725"/>
                <a:gd name="connsiteX20" fmla="*/ 47625 w 1776413"/>
                <a:gd name="connsiteY20" fmla="*/ 104775 h 466725"/>
                <a:gd name="connsiteX21" fmla="*/ 90488 w 1776413"/>
                <a:gd name="connsiteY21" fmla="*/ 135731 h 466725"/>
                <a:gd name="connsiteX22" fmla="*/ 116681 w 1776413"/>
                <a:gd name="connsiteY22" fmla="*/ 150018 h 466725"/>
                <a:gd name="connsiteX23" fmla="*/ 152400 w 1776413"/>
                <a:gd name="connsiteY23" fmla="*/ 169068 h 466725"/>
                <a:gd name="connsiteX24" fmla="*/ 190500 w 1776413"/>
                <a:gd name="connsiteY24" fmla="*/ 188118 h 466725"/>
                <a:gd name="connsiteX25" fmla="*/ 245269 w 1776413"/>
                <a:gd name="connsiteY25" fmla="*/ 204787 h 466725"/>
                <a:gd name="connsiteX26" fmla="*/ 300038 w 1776413"/>
                <a:gd name="connsiteY26" fmla="*/ 216693 h 466725"/>
                <a:gd name="connsiteX27" fmla="*/ 347663 w 1776413"/>
                <a:gd name="connsiteY27" fmla="*/ 221456 h 466725"/>
                <a:gd name="connsiteX28" fmla="*/ 395288 w 1776413"/>
                <a:gd name="connsiteY28" fmla="*/ 226218 h 466725"/>
                <a:gd name="connsiteX29" fmla="*/ 452438 w 1776413"/>
                <a:gd name="connsiteY29" fmla="*/ 221456 h 466725"/>
                <a:gd name="connsiteX30" fmla="*/ 609600 w 1776413"/>
                <a:gd name="connsiteY30" fmla="*/ 200025 h 466725"/>
                <a:gd name="connsiteX31" fmla="*/ 876300 w 1776413"/>
                <a:gd name="connsiteY31" fmla="*/ 150018 h 466725"/>
                <a:gd name="connsiteX32" fmla="*/ 1281113 w 1776413"/>
                <a:gd name="connsiteY32" fmla="*/ 69056 h 466725"/>
                <a:gd name="connsiteX33" fmla="*/ 1414463 w 1776413"/>
                <a:gd name="connsiteY33" fmla="*/ 0 h 466725"/>
                <a:gd name="connsiteX34" fmla="*/ 1438275 w 1776413"/>
                <a:gd name="connsiteY34" fmla="*/ 2381 h 466725"/>
                <a:gd name="connsiteX35" fmla="*/ 1509713 w 1776413"/>
                <a:gd name="connsiteY35" fmla="*/ 14287 h 466725"/>
                <a:gd name="connsiteX36" fmla="*/ 1571625 w 1776413"/>
                <a:gd name="connsiteY36" fmla="*/ 26193 h 466725"/>
                <a:gd name="connsiteX37" fmla="*/ 1633538 w 1776413"/>
                <a:gd name="connsiteY37" fmla="*/ 42862 h 466725"/>
                <a:gd name="connsiteX38" fmla="*/ 1678781 w 1776413"/>
                <a:gd name="connsiteY38" fmla="*/ 54768 h 466725"/>
                <a:gd name="connsiteX39" fmla="*/ 1716881 w 1776413"/>
                <a:gd name="connsiteY39" fmla="*/ 69056 h 466725"/>
                <a:gd name="connsiteX40" fmla="*/ 1747838 w 1776413"/>
                <a:gd name="connsiteY40" fmla="*/ 88106 h 466725"/>
                <a:gd name="connsiteX41" fmla="*/ 1764506 w 1776413"/>
                <a:gd name="connsiteY41" fmla="*/ 107156 h 466725"/>
                <a:gd name="connsiteX42" fmla="*/ 1774031 w 1776413"/>
                <a:gd name="connsiteY42" fmla="*/ 126206 h 466725"/>
                <a:gd name="connsiteX43" fmla="*/ 1776413 w 1776413"/>
                <a:gd name="connsiteY43" fmla="*/ 140493 h 466725"/>
                <a:gd name="connsiteX44" fmla="*/ 1769269 w 1776413"/>
                <a:gd name="connsiteY44" fmla="*/ 161925 h 466725"/>
                <a:gd name="connsiteX45" fmla="*/ 1745456 w 1776413"/>
                <a:gd name="connsiteY45" fmla="*/ 190500 h 466725"/>
                <a:gd name="connsiteX46" fmla="*/ 1707356 w 1776413"/>
                <a:gd name="connsiteY46" fmla="*/ 221456 h 466725"/>
                <a:gd name="connsiteX47" fmla="*/ 1643063 w 1776413"/>
                <a:gd name="connsiteY47" fmla="*/ 230981 h 466725"/>
                <a:gd name="connsiteX48" fmla="*/ 1471613 w 1776413"/>
                <a:gd name="connsiteY48" fmla="*/ 250031 h 466725"/>
                <a:gd name="connsiteX49" fmla="*/ 1223963 w 1776413"/>
                <a:gd name="connsiteY49" fmla="*/ 2809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76413" h="466725">
                  <a:moveTo>
                    <a:pt x="1223963" y="280987"/>
                  </a:moveTo>
                  <a:lnTo>
                    <a:pt x="892969" y="335756"/>
                  </a:lnTo>
                  <a:lnTo>
                    <a:pt x="661988" y="381000"/>
                  </a:lnTo>
                  <a:lnTo>
                    <a:pt x="550069" y="407193"/>
                  </a:lnTo>
                  <a:lnTo>
                    <a:pt x="483394" y="431006"/>
                  </a:lnTo>
                  <a:lnTo>
                    <a:pt x="392906" y="466725"/>
                  </a:lnTo>
                  <a:lnTo>
                    <a:pt x="376238" y="464343"/>
                  </a:lnTo>
                  <a:lnTo>
                    <a:pt x="333375" y="440531"/>
                  </a:lnTo>
                  <a:lnTo>
                    <a:pt x="254794" y="395287"/>
                  </a:lnTo>
                  <a:lnTo>
                    <a:pt x="190500" y="350043"/>
                  </a:lnTo>
                  <a:lnTo>
                    <a:pt x="145256" y="314325"/>
                  </a:lnTo>
                  <a:lnTo>
                    <a:pt x="95250" y="269081"/>
                  </a:lnTo>
                  <a:lnTo>
                    <a:pt x="59531" y="228600"/>
                  </a:lnTo>
                  <a:lnTo>
                    <a:pt x="30956" y="195262"/>
                  </a:lnTo>
                  <a:lnTo>
                    <a:pt x="14288" y="171450"/>
                  </a:lnTo>
                  <a:lnTo>
                    <a:pt x="4763" y="142875"/>
                  </a:lnTo>
                  <a:lnTo>
                    <a:pt x="0" y="121443"/>
                  </a:lnTo>
                  <a:lnTo>
                    <a:pt x="0" y="109537"/>
                  </a:lnTo>
                  <a:lnTo>
                    <a:pt x="4763" y="100012"/>
                  </a:lnTo>
                  <a:lnTo>
                    <a:pt x="21431" y="95250"/>
                  </a:lnTo>
                  <a:lnTo>
                    <a:pt x="47625" y="104775"/>
                  </a:lnTo>
                  <a:lnTo>
                    <a:pt x="90488" y="135731"/>
                  </a:lnTo>
                  <a:lnTo>
                    <a:pt x="116681" y="150018"/>
                  </a:lnTo>
                  <a:lnTo>
                    <a:pt x="152400" y="169068"/>
                  </a:lnTo>
                  <a:lnTo>
                    <a:pt x="190500" y="188118"/>
                  </a:lnTo>
                  <a:lnTo>
                    <a:pt x="245269" y="204787"/>
                  </a:lnTo>
                  <a:lnTo>
                    <a:pt x="300038" y="216693"/>
                  </a:lnTo>
                  <a:lnTo>
                    <a:pt x="347663" y="221456"/>
                  </a:lnTo>
                  <a:lnTo>
                    <a:pt x="395288" y="226218"/>
                  </a:lnTo>
                  <a:lnTo>
                    <a:pt x="452438" y="221456"/>
                  </a:lnTo>
                  <a:lnTo>
                    <a:pt x="609600" y="200025"/>
                  </a:lnTo>
                  <a:lnTo>
                    <a:pt x="876300" y="150018"/>
                  </a:lnTo>
                  <a:lnTo>
                    <a:pt x="1281113" y="69056"/>
                  </a:lnTo>
                  <a:lnTo>
                    <a:pt x="1414463" y="0"/>
                  </a:lnTo>
                  <a:lnTo>
                    <a:pt x="1438275" y="2381"/>
                  </a:lnTo>
                  <a:lnTo>
                    <a:pt x="1509713" y="14287"/>
                  </a:lnTo>
                  <a:lnTo>
                    <a:pt x="1571625" y="26193"/>
                  </a:lnTo>
                  <a:lnTo>
                    <a:pt x="1633538" y="42862"/>
                  </a:lnTo>
                  <a:lnTo>
                    <a:pt x="1678781" y="54768"/>
                  </a:lnTo>
                  <a:lnTo>
                    <a:pt x="1716881" y="69056"/>
                  </a:lnTo>
                  <a:lnTo>
                    <a:pt x="1747838" y="88106"/>
                  </a:lnTo>
                  <a:lnTo>
                    <a:pt x="1764506" y="107156"/>
                  </a:lnTo>
                  <a:lnTo>
                    <a:pt x="1774031" y="126206"/>
                  </a:lnTo>
                  <a:lnTo>
                    <a:pt x="1776413" y="140493"/>
                  </a:lnTo>
                  <a:lnTo>
                    <a:pt x="1769269" y="161925"/>
                  </a:lnTo>
                  <a:lnTo>
                    <a:pt x="1745456" y="190500"/>
                  </a:lnTo>
                  <a:lnTo>
                    <a:pt x="1707356" y="221456"/>
                  </a:lnTo>
                  <a:lnTo>
                    <a:pt x="1643063" y="230981"/>
                  </a:lnTo>
                  <a:lnTo>
                    <a:pt x="1471613" y="250031"/>
                  </a:lnTo>
                  <a:lnTo>
                    <a:pt x="1223963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8">
              <a:extLst>
                <a:ext uri="{FF2B5EF4-FFF2-40B4-BE49-F238E27FC236}">
                  <a16:creationId xmlns:a16="http://schemas.microsoft.com/office/drawing/2014/main" id="{9D39B661-8F31-42AF-9478-CE85FC16120A}"/>
                </a:ext>
              </a:extLst>
            </p:cNvPr>
            <p:cNvSpPr/>
            <p:nvPr/>
          </p:nvSpPr>
          <p:spPr>
            <a:xfrm>
              <a:off x="4113214" y="3275012"/>
              <a:ext cx="1069975" cy="342900"/>
            </a:xfrm>
            <a:custGeom>
              <a:avLst/>
              <a:gdLst>
                <a:gd name="connsiteX0" fmla="*/ 778669 w 1069182"/>
                <a:gd name="connsiteY0" fmla="*/ 238125 h 342900"/>
                <a:gd name="connsiteX1" fmla="*/ 340519 w 1069182"/>
                <a:gd name="connsiteY1" fmla="*/ 342900 h 342900"/>
                <a:gd name="connsiteX2" fmla="*/ 314325 w 1069182"/>
                <a:gd name="connsiteY2" fmla="*/ 338138 h 342900"/>
                <a:gd name="connsiteX3" fmla="*/ 257175 w 1069182"/>
                <a:gd name="connsiteY3" fmla="*/ 321469 h 342900"/>
                <a:gd name="connsiteX4" fmla="*/ 176213 w 1069182"/>
                <a:gd name="connsiteY4" fmla="*/ 288132 h 342900"/>
                <a:gd name="connsiteX5" fmla="*/ 92869 w 1069182"/>
                <a:gd name="connsiteY5" fmla="*/ 242888 h 342900"/>
                <a:gd name="connsiteX6" fmla="*/ 33338 w 1069182"/>
                <a:gd name="connsiteY6" fmla="*/ 202407 h 342900"/>
                <a:gd name="connsiteX7" fmla="*/ 19050 w 1069182"/>
                <a:gd name="connsiteY7" fmla="*/ 190500 h 342900"/>
                <a:gd name="connsiteX8" fmla="*/ 4763 w 1069182"/>
                <a:gd name="connsiteY8" fmla="*/ 166688 h 342900"/>
                <a:gd name="connsiteX9" fmla="*/ 0 w 1069182"/>
                <a:gd name="connsiteY9" fmla="*/ 142875 h 342900"/>
                <a:gd name="connsiteX10" fmla="*/ 2382 w 1069182"/>
                <a:gd name="connsiteY10" fmla="*/ 130969 h 342900"/>
                <a:gd name="connsiteX11" fmla="*/ 19050 w 1069182"/>
                <a:gd name="connsiteY11" fmla="*/ 121444 h 342900"/>
                <a:gd name="connsiteX12" fmla="*/ 42863 w 1069182"/>
                <a:gd name="connsiteY12" fmla="*/ 128588 h 342900"/>
                <a:gd name="connsiteX13" fmla="*/ 69057 w 1069182"/>
                <a:gd name="connsiteY13" fmla="*/ 140494 h 342900"/>
                <a:gd name="connsiteX14" fmla="*/ 109538 w 1069182"/>
                <a:gd name="connsiteY14" fmla="*/ 150019 h 342900"/>
                <a:gd name="connsiteX15" fmla="*/ 173832 w 1069182"/>
                <a:gd name="connsiteY15" fmla="*/ 157163 h 342900"/>
                <a:gd name="connsiteX16" fmla="*/ 226219 w 1069182"/>
                <a:gd name="connsiteY16" fmla="*/ 154782 h 342900"/>
                <a:gd name="connsiteX17" fmla="*/ 292894 w 1069182"/>
                <a:gd name="connsiteY17" fmla="*/ 150019 h 342900"/>
                <a:gd name="connsiteX18" fmla="*/ 366713 w 1069182"/>
                <a:gd name="connsiteY18" fmla="*/ 140494 h 342900"/>
                <a:gd name="connsiteX19" fmla="*/ 492919 w 1069182"/>
                <a:gd name="connsiteY19" fmla="*/ 114300 h 342900"/>
                <a:gd name="connsiteX20" fmla="*/ 633413 w 1069182"/>
                <a:gd name="connsiteY20" fmla="*/ 73819 h 342900"/>
                <a:gd name="connsiteX21" fmla="*/ 742950 w 1069182"/>
                <a:gd name="connsiteY21" fmla="*/ 38100 h 342900"/>
                <a:gd name="connsiteX22" fmla="*/ 814388 w 1069182"/>
                <a:gd name="connsiteY22" fmla="*/ 9525 h 342900"/>
                <a:gd name="connsiteX23" fmla="*/ 854869 w 1069182"/>
                <a:gd name="connsiteY23" fmla="*/ 0 h 342900"/>
                <a:gd name="connsiteX24" fmla="*/ 885825 w 1069182"/>
                <a:gd name="connsiteY24" fmla="*/ 0 h 342900"/>
                <a:gd name="connsiteX25" fmla="*/ 926307 w 1069182"/>
                <a:gd name="connsiteY25" fmla="*/ 4763 h 342900"/>
                <a:gd name="connsiteX26" fmla="*/ 969169 w 1069182"/>
                <a:gd name="connsiteY26" fmla="*/ 19050 h 342900"/>
                <a:gd name="connsiteX27" fmla="*/ 1007269 w 1069182"/>
                <a:gd name="connsiteY27" fmla="*/ 40482 h 342900"/>
                <a:gd name="connsiteX28" fmla="*/ 1038225 w 1069182"/>
                <a:gd name="connsiteY28" fmla="*/ 61913 h 342900"/>
                <a:gd name="connsiteX29" fmla="*/ 1054894 w 1069182"/>
                <a:gd name="connsiteY29" fmla="*/ 80963 h 342900"/>
                <a:gd name="connsiteX30" fmla="*/ 1066800 w 1069182"/>
                <a:gd name="connsiteY30" fmla="*/ 102394 h 342900"/>
                <a:gd name="connsiteX31" fmla="*/ 1069182 w 1069182"/>
                <a:gd name="connsiteY31" fmla="*/ 119063 h 342900"/>
                <a:gd name="connsiteX32" fmla="*/ 1064419 w 1069182"/>
                <a:gd name="connsiteY32" fmla="*/ 140494 h 342900"/>
                <a:gd name="connsiteX33" fmla="*/ 1052513 w 1069182"/>
                <a:gd name="connsiteY33" fmla="*/ 159544 h 342900"/>
                <a:gd name="connsiteX34" fmla="*/ 981075 w 1069182"/>
                <a:gd name="connsiteY34" fmla="*/ 185738 h 342900"/>
                <a:gd name="connsiteX35" fmla="*/ 778669 w 1069182"/>
                <a:gd name="connsiteY35" fmla="*/ 2381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9182" h="342900">
                  <a:moveTo>
                    <a:pt x="778669" y="238125"/>
                  </a:moveTo>
                  <a:lnTo>
                    <a:pt x="340519" y="342900"/>
                  </a:lnTo>
                  <a:lnTo>
                    <a:pt x="314325" y="338138"/>
                  </a:lnTo>
                  <a:lnTo>
                    <a:pt x="257175" y="321469"/>
                  </a:lnTo>
                  <a:lnTo>
                    <a:pt x="176213" y="288132"/>
                  </a:lnTo>
                  <a:lnTo>
                    <a:pt x="92869" y="242888"/>
                  </a:lnTo>
                  <a:lnTo>
                    <a:pt x="33338" y="202407"/>
                  </a:lnTo>
                  <a:lnTo>
                    <a:pt x="19050" y="190500"/>
                  </a:lnTo>
                  <a:lnTo>
                    <a:pt x="4763" y="166688"/>
                  </a:lnTo>
                  <a:lnTo>
                    <a:pt x="0" y="142875"/>
                  </a:lnTo>
                  <a:lnTo>
                    <a:pt x="2382" y="130969"/>
                  </a:lnTo>
                  <a:lnTo>
                    <a:pt x="19050" y="121444"/>
                  </a:lnTo>
                  <a:lnTo>
                    <a:pt x="42863" y="128588"/>
                  </a:lnTo>
                  <a:lnTo>
                    <a:pt x="69057" y="140494"/>
                  </a:lnTo>
                  <a:lnTo>
                    <a:pt x="109538" y="150019"/>
                  </a:lnTo>
                  <a:lnTo>
                    <a:pt x="173832" y="157163"/>
                  </a:lnTo>
                  <a:lnTo>
                    <a:pt x="226219" y="154782"/>
                  </a:lnTo>
                  <a:lnTo>
                    <a:pt x="292894" y="150019"/>
                  </a:lnTo>
                  <a:lnTo>
                    <a:pt x="366713" y="140494"/>
                  </a:lnTo>
                  <a:lnTo>
                    <a:pt x="492919" y="114300"/>
                  </a:lnTo>
                  <a:lnTo>
                    <a:pt x="633413" y="73819"/>
                  </a:lnTo>
                  <a:lnTo>
                    <a:pt x="742950" y="38100"/>
                  </a:lnTo>
                  <a:lnTo>
                    <a:pt x="814388" y="9525"/>
                  </a:lnTo>
                  <a:lnTo>
                    <a:pt x="854869" y="0"/>
                  </a:lnTo>
                  <a:lnTo>
                    <a:pt x="885825" y="0"/>
                  </a:lnTo>
                  <a:lnTo>
                    <a:pt x="926307" y="4763"/>
                  </a:lnTo>
                  <a:lnTo>
                    <a:pt x="969169" y="19050"/>
                  </a:lnTo>
                  <a:lnTo>
                    <a:pt x="1007269" y="40482"/>
                  </a:lnTo>
                  <a:lnTo>
                    <a:pt x="1038225" y="61913"/>
                  </a:lnTo>
                  <a:lnTo>
                    <a:pt x="1054894" y="80963"/>
                  </a:lnTo>
                  <a:lnTo>
                    <a:pt x="1066800" y="102394"/>
                  </a:lnTo>
                  <a:lnTo>
                    <a:pt x="1069182" y="119063"/>
                  </a:lnTo>
                  <a:lnTo>
                    <a:pt x="1064419" y="140494"/>
                  </a:lnTo>
                  <a:lnTo>
                    <a:pt x="1052513" y="159544"/>
                  </a:lnTo>
                  <a:lnTo>
                    <a:pt x="981075" y="185738"/>
                  </a:lnTo>
                  <a:lnTo>
                    <a:pt x="778669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">
              <a:extLst>
                <a:ext uri="{FF2B5EF4-FFF2-40B4-BE49-F238E27FC236}">
                  <a16:creationId xmlns:a16="http://schemas.microsoft.com/office/drawing/2014/main" id="{9C811D85-B40B-42F5-9B56-1ADECE691367}"/>
                </a:ext>
              </a:extLst>
            </p:cNvPr>
            <p:cNvSpPr/>
            <p:nvPr/>
          </p:nvSpPr>
          <p:spPr>
            <a:xfrm>
              <a:off x="4094163" y="3922713"/>
              <a:ext cx="1141412" cy="320675"/>
            </a:xfrm>
            <a:custGeom>
              <a:avLst/>
              <a:gdLst>
                <a:gd name="connsiteX0" fmla="*/ 807244 w 1140619"/>
                <a:gd name="connsiteY0" fmla="*/ 221457 h 319088"/>
                <a:gd name="connsiteX1" fmla="*/ 333375 w 1140619"/>
                <a:gd name="connsiteY1" fmla="*/ 319088 h 319088"/>
                <a:gd name="connsiteX2" fmla="*/ 316707 w 1140619"/>
                <a:gd name="connsiteY2" fmla="*/ 314325 h 319088"/>
                <a:gd name="connsiteX3" fmla="*/ 233363 w 1140619"/>
                <a:gd name="connsiteY3" fmla="*/ 283369 h 319088"/>
                <a:gd name="connsiteX4" fmla="*/ 140494 w 1140619"/>
                <a:gd name="connsiteY4" fmla="*/ 238125 h 319088"/>
                <a:gd name="connsiteX5" fmla="*/ 66675 w 1140619"/>
                <a:gd name="connsiteY5" fmla="*/ 200025 h 319088"/>
                <a:gd name="connsiteX6" fmla="*/ 19050 w 1140619"/>
                <a:gd name="connsiteY6" fmla="*/ 171450 h 319088"/>
                <a:gd name="connsiteX7" fmla="*/ 9525 w 1140619"/>
                <a:gd name="connsiteY7" fmla="*/ 161925 h 319088"/>
                <a:gd name="connsiteX8" fmla="*/ 0 w 1140619"/>
                <a:gd name="connsiteY8" fmla="*/ 140494 h 319088"/>
                <a:gd name="connsiteX9" fmla="*/ 0 w 1140619"/>
                <a:gd name="connsiteY9" fmla="*/ 119063 h 319088"/>
                <a:gd name="connsiteX10" fmla="*/ 4763 w 1140619"/>
                <a:gd name="connsiteY10" fmla="*/ 109538 h 319088"/>
                <a:gd name="connsiteX11" fmla="*/ 19050 w 1140619"/>
                <a:gd name="connsiteY11" fmla="*/ 102394 h 319088"/>
                <a:gd name="connsiteX12" fmla="*/ 33338 w 1140619"/>
                <a:gd name="connsiteY12" fmla="*/ 104775 h 319088"/>
                <a:gd name="connsiteX13" fmla="*/ 64294 w 1140619"/>
                <a:gd name="connsiteY13" fmla="*/ 116682 h 319088"/>
                <a:gd name="connsiteX14" fmla="*/ 111919 w 1140619"/>
                <a:gd name="connsiteY14" fmla="*/ 135732 h 319088"/>
                <a:gd name="connsiteX15" fmla="*/ 164307 w 1140619"/>
                <a:gd name="connsiteY15" fmla="*/ 150019 h 319088"/>
                <a:gd name="connsiteX16" fmla="*/ 211932 w 1140619"/>
                <a:gd name="connsiteY16" fmla="*/ 159544 h 319088"/>
                <a:gd name="connsiteX17" fmla="*/ 257175 w 1140619"/>
                <a:gd name="connsiteY17" fmla="*/ 161925 h 319088"/>
                <a:gd name="connsiteX18" fmla="*/ 302419 w 1140619"/>
                <a:gd name="connsiteY18" fmla="*/ 159544 h 319088"/>
                <a:gd name="connsiteX19" fmla="*/ 423863 w 1140619"/>
                <a:gd name="connsiteY19" fmla="*/ 138113 h 319088"/>
                <a:gd name="connsiteX20" fmla="*/ 657225 w 1140619"/>
                <a:gd name="connsiteY20" fmla="*/ 76200 h 319088"/>
                <a:gd name="connsiteX21" fmla="*/ 873919 w 1140619"/>
                <a:gd name="connsiteY21" fmla="*/ 11907 h 319088"/>
                <a:gd name="connsiteX22" fmla="*/ 907257 w 1140619"/>
                <a:gd name="connsiteY22" fmla="*/ 2382 h 319088"/>
                <a:gd name="connsiteX23" fmla="*/ 935832 w 1140619"/>
                <a:gd name="connsiteY23" fmla="*/ 0 h 319088"/>
                <a:gd name="connsiteX24" fmla="*/ 985838 w 1140619"/>
                <a:gd name="connsiteY24" fmla="*/ 7144 h 319088"/>
                <a:gd name="connsiteX25" fmla="*/ 1040607 w 1140619"/>
                <a:gd name="connsiteY25" fmla="*/ 21432 h 319088"/>
                <a:gd name="connsiteX26" fmla="*/ 1088232 w 1140619"/>
                <a:gd name="connsiteY26" fmla="*/ 38100 h 319088"/>
                <a:gd name="connsiteX27" fmla="*/ 1107282 w 1140619"/>
                <a:gd name="connsiteY27" fmla="*/ 50007 h 319088"/>
                <a:gd name="connsiteX28" fmla="*/ 1126332 w 1140619"/>
                <a:gd name="connsiteY28" fmla="*/ 66675 h 319088"/>
                <a:gd name="connsiteX29" fmla="*/ 1140619 w 1140619"/>
                <a:gd name="connsiteY29" fmla="*/ 97632 h 319088"/>
                <a:gd name="connsiteX30" fmla="*/ 1140619 w 1140619"/>
                <a:gd name="connsiteY30" fmla="*/ 119063 h 319088"/>
                <a:gd name="connsiteX31" fmla="*/ 1131094 w 1140619"/>
                <a:gd name="connsiteY31" fmla="*/ 138113 h 319088"/>
                <a:gd name="connsiteX32" fmla="*/ 1114425 w 1140619"/>
                <a:gd name="connsiteY32" fmla="*/ 154782 h 319088"/>
                <a:gd name="connsiteX33" fmla="*/ 1083469 w 1140619"/>
                <a:gd name="connsiteY33" fmla="*/ 171450 h 319088"/>
                <a:gd name="connsiteX34" fmla="*/ 1031082 w 1140619"/>
                <a:gd name="connsiteY34" fmla="*/ 185738 h 319088"/>
                <a:gd name="connsiteX35" fmla="*/ 807244 w 1140619"/>
                <a:gd name="connsiteY35" fmla="*/ 221457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40619" h="319088">
                  <a:moveTo>
                    <a:pt x="807244" y="221457"/>
                  </a:moveTo>
                  <a:lnTo>
                    <a:pt x="333375" y="319088"/>
                  </a:lnTo>
                  <a:lnTo>
                    <a:pt x="316707" y="314325"/>
                  </a:lnTo>
                  <a:lnTo>
                    <a:pt x="233363" y="283369"/>
                  </a:lnTo>
                  <a:lnTo>
                    <a:pt x="140494" y="238125"/>
                  </a:lnTo>
                  <a:lnTo>
                    <a:pt x="66675" y="200025"/>
                  </a:lnTo>
                  <a:lnTo>
                    <a:pt x="19050" y="171450"/>
                  </a:lnTo>
                  <a:lnTo>
                    <a:pt x="9525" y="161925"/>
                  </a:lnTo>
                  <a:lnTo>
                    <a:pt x="0" y="140494"/>
                  </a:lnTo>
                  <a:lnTo>
                    <a:pt x="0" y="119063"/>
                  </a:lnTo>
                  <a:lnTo>
                    <a:pt x="4763" y="109538"/>
                  </a:lnTo>
                  <a:lnTo>
                    <a:pt x="19050" y="102394"/>
                  </a:lnTo>
                  <a:lnTo>
                    <a:pt x="33338" y="104775"/>
                  </a:lnTo>
                  <a:lnTo>
                    <a:pt x="64294" y="116682"/>
                  </a:lnTo>
                  <a:lnTo>
                    <a:pt x="111919" y="135732"/>
                  </a:lnTo>
                  <a:lnTo>
                    <a:pt x="164307" y="150019"/>
                  </a:lnTo>
                  <a:lnTo>
                    <a:pt x="211932" y="159544"/>
                  </a:lnTo>
                  <a:lnTo>
                    <a:pt x="257175" y="161925"/>
                  </a:lnTo>
                  <a:lnTo>
                    <a:pt x="302419" y="159544"/>
                  </a:lnTo>
                  <a:lnTo>
                    <a:pt x="423863" y="138113"/>
                  </a:lnTo>
                  <a:lnTo>
                    <a:pt x="657225" y="76200"/>
                  </a:lnTo>
                  <a:lnTo>
                    <a:pt x="873919" y="11907"/>
                  </a:lnTo>
                  <a:lnTo>
                    <a:pt x="907257" y="2382"/>
                  </a:lnTo>
                  <a:lnTo>
                    <a:pt x="935832" y="0"/>
                  </a:lnTo>
                  <a:lnTo>
                    <a:pt x="985838" y="7144"/>
                  </a:lnTo>
                  <a:lnTo>
                    <a:pt x="1040607" y="21432"/>
                  </a:lnTo>
                  <a:lnTo>
                    <a:pt x="1088232" y="38100"/>
                  </a:lnTo>
                  <a:lnTo>
                    <a:pt x="1107282" y="50007"/>
                  </a:lnTo>
                  <a:lnTo>
                    <a:pt x="1126332" y="66675"/>
                  </a:lnTo>
                  <a:lnTo>
                    <a:pt x="1140619" y="97632"/>
                  </a:lnTo>
                  <a:lnTo>
                    <a:pt x="1140619" y="119063"/>
                  </a:lnTo>
                  <a:lnTo>
                    <a:pt x="1131094" y="138113"/>
                  </a:lnTo>
                  <a:lnTo>
                    <a:pt x="1114425" y="154782"/>
                  </a:lnTo>
                  <a:lnTo>
                    <a:pt x="1083469" y="171450"/>
                  </a:lnTo>
                  <a:lnTo>
                    <a:pt x="1031082" y="185738"/>
                  </a:lnTo>
                  <a:lnTo>
                    <a:pt x="807244" y="2214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">
              <a:extLst>
                <a:ext uri="{FF2B5EF4-FFF2-40B4-BE49-F238E27FC236}">
                  <a16:creationId xmlns:a16="http://schemas.microsoft.com/office/drawing/2014/main" id="{876DC51D-F409-4C81-8B17-4C49223EB72D}"/>
                </a:ext>
              </a:extLst>
            </p:cNvPr>
            <p:cNvSpPr/>
            <p:nvPr/>
          </p:nvSpPr>
          <p:spPr>
            <a:xfrm>
              <a:off x="3922713" y="4722813"/>
              <a:ext cx="596900" cy="1063625"/>
            </a:xfrm>
            <a:custGeom>
              <a:avLst/>
              <a:gdLst>
                <a:gd name="connsiteX0" fmla="*/ 257175 w 595313"/>
                <a:gd name="connsiteY0" fmla="*/ 497682 h 1062038"/>
                <a:gd name="connsiteX1" fmla="*/ 200025 w 595313"/>
                <a:gd name="connsiteY1" fmla="*/ 297657 h 1062038"/>
                <a:gd name="connsiteX2" fmla="*/ 169069 w 595313"/>
                <a:gd name="connsiteY2" fmla="*/ 219075 h 1062038"/>
                <a:gd name="connsiteX3" fmla="*/ 150019 w 595313"/>
                <a:gd name="connsiteY3" fmla="*/ 190500 h 1062038"/>
                <a:gd name="connsiteX4" fmla="*/ 111919 w 595313"/>
                <a:gd name="connsiteY4" fmla="*/ 147638 h 1062038"/>
                <a:gd name="connsiteX5" fmla="*/ 45244 w 595313"/>
                <a:gd name="connsiteY5" fmla="*/ 88107 h 1062038"/>
                <a:gd name="connsiteX6" fmla="*/ 16669 w 595313"/>
                <a:gd name="connsiteY6" fmla="*/ 69057 h 1062038"/>
                <a:gd name="connsiteX7" fmla="*/ 2382 w 595313"/>
                <a:gd name="connsiteY7" fmla="*/ 52388 h 1062038"/>
                <a:gd name="connsiteX8" fmla="*/ 0 w 595313"/>
                <a:gd name="connsiteY8" fmla="*/ 28575 h 1062038"/>
                <a:gd name="connsiteX9" fmla="*/ 4763 w 595313"/>
                <a:gd name="connsiteY9" fmla="*/ 11907 h 1062038"/>
                <a:gd name="connsiteX10" fmla="*/ 21432 w 595313"/>
                <a:gd name="connsiteY10" fmla="*/ 0 h 1062038"/>
                <a:gd name="connsiteX11" fmla="*/ 54769 w 595313"/>
                <a:gd name="connsiteY11" fmla="*/ 4763 h 1062038"/>
                <a:gd name="connsiteX12" fmla="*/ 188119 w 595313"/>
                <a:gd name="connsiteY12" fmla="*/ 35719 h 1062038"/>
                <a:gd name="connsiteX13" fmla="*/ 276225 w 595313"/>
                <a:gd name="connsiteY13" fmla="*/ 54769 h 1062038"/>
                <a:gd name="connsiteX14" fmla="*/ 342900 w 595313"/>
                <a:gd name="connsiteY14" fmla="*/ 78582 h 1062038"/>
                <a:gd name="connsiteX15" fmla="*/ 357188 w 595313"/>
                <a:gd name="connsiteY15" fmla="*/ 183357 h 1062038"/>
                <a:gd name="connsiteX16" fmla="*/ 421482 w 595313"/>
                <a:gd name="connsiteY16" fmla="*/ 402432 h 1062038"/>
                <a:gd name="connsiteX17" fmla="*/ 452438 w 595313"/>
                <a:gd name="connsiteY17" fmla="*/ 509588 h 1062038"/>
                <a:gd name="connsiteX18" fmla="*/ 531019 w 595313"/>
                <a:gd name="connsiteY18" fmla="*/ 795338 h 1062038"/>
                <a:gd name="connsiteX19" fmla="*/ 595313 w 595313"/>
                <a:gd name="connsiteY19" fmla="*/ 897732 h 1062038"/>
                <a:gd name="connsiteX20" fmla="*/ 578644 w 595313"/>
                <a:gd name="connsiteY20" fmla="*/ 976313 h 1062038"/>
                <a:gd name="connsiteX21" fmla="*/ 564357 w 595313"/>
                <a:gd name="connsiteY21" fmla="*/ 1021557 h 1062038"/>
                <a:gd name="connsiteX22" fmla="*/ 550069 w 595313"/>
                <a:gd name="connsiteY22" fmla="*/ 1050132 h 1062038"/>
                <a:gd name="connsiteX23" fmla="*/ 533400 w 595313"/>
                <a:gd name="connsiteY23" fmla="*/ 1059657 h 1062038"/>
                <a:gd name="connsiteX24" fmla="*/ 504825 w 595313"/>
                <a:gd name="connsiteY24" fmla="*/ 1062038 h 1062038"/>
                <a:gd name="connsiteX25" fmla="*/ 473869 w 595313"/>
                <a:gd name="connsiteY25" fmla="*/ 1054894 h 1062038"/>
                <a:gd name="connsiteX26" fmla="*/ 450057 w 595313"/>
                <a:gd name="connsiteY26" fmla="*/ 1042988 h 1062038"/>
                <a:gd name="connsiteX27" fmla="*/ 416719 w 595313"/>
                <a:gd name="connsiteY27" fmla="*/ 1014413 h 1062038"/>
                <a:gd name="connsiteX28" fmla="*/ 395288 w 595313"/>
                <a:gd name="connsiteY28" fmla="*/ 992982 h 1062038"/>
                <a:gd name="connsiteX29" fmla="*/ 354807 w 595313"/>
                <a:gd name="connsiteY29" fmla="*/ 933450 h 1062038"/>
                <a:gd name="connsiteX30" fmla="*/ 319088 w 595313"/>
                <a:gd name="connsiteY30" fmla="*/ 854869 h 1062038"/>
                <a:gd name="connsiteX31" fmla="*/ 319088 w 595313"/>
                <a:gd name="connsiteY31" fmla="*/ 807244 h 1062038"/>
                <a:gd name="connsiteX32" fmla="*/ 309563 w 595313"/>
                <a:gd name="connsiteY32" fmla="*/ 716757 h 1062038"/>
                <a:gd name="connsiteX33" fmla="*/ 257175 w 595313"/>
                <a:gd name="connsiteY33" fmla="*/ 497682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1062038">
                  <a:moveTo>
                    <a:pt x="257175" y="497682"/>
                  </a:moveTo>
                  <a:lnTo>
                    <a:pt x="200025" y="297657"/>
                  </a:lnTo>
                  <a:lnTo>
                    <a:pt x="169069" y="219075"/>
                  </a:lnTo>
                  <a:lnTo>
                    <a:pt x="150019" y="190500"/>
                  </a:lnTo>
                  <a:lnTo>
                    <a:pt x="111919" y="147638"/>
                  </a:lnTo>
                  <a:lnTo>
                    <a:pt x="45244" y="88107"/>
                  </a:lnTo>
                  <a:lnTo>
                    <a:pt x="16669" y="69057"/>
                  </a:lnTo>
                  <a:lnTo>
                    <a:pt x="2382" y="52388"/>
                  </a:lnTo>
                  <a:lnTo>
                    <a:pt x="0" y="28575"/>
                  </a:lnTo>
                  <a:lnTo>
                    <a:pt x="4763" y="11907"/>
                  </a:lnTo>
                  <a:lnTo>
                    <a:pt x="21432" y="0"/>
                  </a:lnTo>
                  <a:lnTo>
                    <a:pt x="54769" y="4763"/>
                  </a:lnTo>
                  <a:lnTo>
                    <a:pt x="188119" y="35719"/>
                  </a:lnTo>
                  <a:lnTo>
                    <a:pt x="276225" y="54769"/>
                  </a:lnTo>
                  <a:lnTo>
                    <a:pt x="342900" y="78582"/>
                  </a:lnTo>
                  <a:lnTo>
                    <a:pt x="357188" y="183357"/>
                  </a:lnTo>
                  <a:lnTo>
                    <a:pt x="421482" y="402432"/>
                  </a:lnTo>
                  <a:lnTo>
                    <a:pt x="452438" y="509588"/>
                  </a:lnTo>
                  <a:lnTo>
                    <a:pt x="531019" y="795338"/>
                  </a:lnTo>
                  <a:lnTo>
                    <a:pt x="595313" y="897732"/>
                  </a:lnTo>
                  <a:lnTo>
                    <a:pt x="578644" y="976313"/>
                  </a:lnTo>
                  <a:lnTo>
                    <a:pt x="564357" y="1021557"/>
                  </a:lnTo>
                  <a:lnTo>
                    <a:pt x="550069" y="1050132"/>
                  </a:lnTo>
                  <a:lnTo>
                    <a:pt x="533400" y="1059657"/>
                  </a:lnTo>
                  <a:lnTo>
                    <a:pt x="504825" y="1062038"/>
                  </a:lnTo>
                  <a:lnTo>
                    <a:pt x="473869" y="1054894"/>
                  </a:lnTo>
                  <a:lnTo>
                    <a:pt x="450057" y="1042988"/>
                  </a:lnTo>
                  <a:lnTo>
                    <a:pt x="416719" y="1014413"/>
                  </a:lnTo>
                  <a:lnTo>
                    <a:pt x="395288" y="992982"/>
                  </a:lnTo>
                  <a:lnTo>
                    <a:pt x="354807" y="933450"/>
                  </a:lnTo>
                  <a:lnTo>
                    <a:pt x="319088" y="854869"/>
                  </a:lnTo>
                  <a:lnTo>
                    <a:pt x="319088" y="807244"/>
                  </a:lnTo>
                  <a:lnTo>
                    <a:pt x="309563" y="716757"/>
                  </a:lnTo>
                  <a:lnTo>
                    <a:pt x="257175" y="497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9">
              <a:extLst>
                <a:ext uri="{FF2B5EF4-FFF2-40B4-BE49-F238E27FC236}">
                  <a16:creationId xmlns:a16="http://schemas.microsoft.com/office/drawing/2014/main" id="{473EF22E-24DC-4849-A267-4F981F1B37AD}"/>
                </a:ext>
              </a:extLst>
            </p:cNvPr>
            <p:cNvSpPr/>
            <p:nvPr/>
          </p:nvSpPr>
          <p:spPr>
            <a:xfrm>
              <a:off x="5568950" y="1919287"/>
              <a:ext cx="2566988" cy="495300"/>
            </a:xfrm>
            <a:custGeom>
              <a:avLst/>
              <a:gdLst>
                <a:gd name="connsiteX0" fmla="*/ 1297781 w 2566988"/>
                <a:gd name="connsiteY0" fmla="*/ 300037 h 495300"/>
                <a:gd name="connsiteX1" fmla="*/ 1007269 w 2566988"/>
                <a:gd name="connsiteY1" fmla="*/ 338137 h 495300"/>
                <a:gd name="connsiteX2" fmla="*/ 802481 w 2566988"/>
                <a:gd name="connsiteY2" fmla="*/ 378619 h 495300"/>
                <a:gd name="connsiteX3" fmla="*/ 602456 w 2566988"/>
                <a:gd name="connsiteY3" fmla="*/ 419100 h 495300"/>
                <a:gd name="connsiteX4" fmla="*/ 492919 w 2566988"/>
                <a:gd name="connsiteY4" fmla="*/ 447675 h 495300"/>
                <a:gd name="connsiteX5" fmla="*/ 352425 w 2566988"/>
                <a:gd name="connsiteY5" fmla="*/ 495300 h 495300"/>
                <a:gd name="connsiteX6" fmla="*/ 338138 w 2566988"/>
                <a:gd name="connsiteY6" fmla="*/ 490537 h 495300"/>
                <a:gd name="connsiteX7" fmla="*/ 290513 w 2566988"/>
                <a:gd name="connsiteY7" fmla="*/ 469106 h 495300"/>
                <a:gd name="connsiteX8" fmla="*/ 247650 w 2566988"/>
                <a:gd name="connsiteY8" fmla="*/ 445294 h 495300"/>
                <a:gd name="connsiteX9" fmla="*/ 190500 w 2566988"/>
                <a:gd name="connsiteY9" fmla="*/ 411956 h 495300"/>
                <a:gd name="connsiteX10" fmla="*/ 140494 w 2566988"/>
                <a:gd name="connsiteY10" fmla="*/ 376237 h 495300"/>
                <a:gd name="connsiteX11" fmla="*/ 97631 w 2566988"/>
                <a:gd name="connsiteY11" fmla="*/ 335756 h 495300"/>
                <a:gd name="connsiteX12" fmla="*/ 64294 w 2566988"/>
                <a:gd name="connsiteY12" fmla="*/ 302419 h 495300"/>
                <a:gd name="connsiteX13" fmla="*/ 30956 w 2566988"/>
                <a:gd name="connsiteY13" fmla="*/ 261937 h 495300"/>
                <a:gd name="connsiteX14" fmla="*/ 7144 w 2566988"/>
                <a:gd name="connsiteY14" fmla="*/ 221456 h 495300"/>
                <a:gd name="connsiteX15" fmla="*/ 0 w 2566988"/>
                <a:gd name="connsiteY15" fmla="*/ 192881 h 495300"/>
                <a:gd name="connsiteX16" fmla="*/ 0 w 2566988"/>
                <a:gd name="connsiteY16" fmla="*/ 178594 h 495300"/>
                <a:gd name="connsiteX17" fmla="*/ 2381 w 2566988"/>
                <a:gd name="connsiteY17" fmla="*/ 169069 h 495300"/>
                <a:gd name="connsiteX18" fmla="*/ 16669 w 2566988"/>
                <a:gd name="connsiteY18" fmla="*/ 164306 h 495300"/>
                <a:gd name="connsiteX19" fmla="*/ 30956 w 2566988"/>
                <a:gd name="connsiteY19" fmla="*/ 166687 h 495300"/>
                <a:gd name="connsiteX20" fmla="*/ 54769 w 2566988"/>
                <a:gd name="connsiteY20" fmla="*/ 178594 h 495300"/>
                <a:gd name="connsiteX21" fmla="*/ 85725 w 2566988"/>
                <a:gd name="connsiteY21" fmla="*/ 204787 h 495300"/>
                <a:gd name="connsiteX22" fmla="*/ 123825 w 2566988"/>
                <a:gd name="connsiteY22" fmla="*/ 233362 h 495300"/>
                <a:gd name="connsiteX23" fmla="*/ 152400 w 2566988"/>
                <a:gd name="connsiteY23" fmla="*/ 252412 h 495300"/>
                <a:gd name="connsiteX24" fmla="*/ 195263 w 2566988"/>
                <a:gd name="connsiteY24" fmla="*/ 273844 h 495300"/>
                <a:gd name="connsiteX25" fmla="*/ 235744 w 2566988"/>
                <a:gd name="connsiteY25" fmla="*/ 283369 h 495300"/>
                <a:gd name="connsiteX26" fmla="*/ 266700 w 2566988"/>
                <a:gd name="connsiteY26" fmla="*/ 288131 h 495300"/>
                <a:gd name="connsiteX27" fmla="*/ 304800 w 2566988"/>
                <a:gd name="connsiteY27" fmla="*/ 290512 h 495300"/>
                <a:gd name="connsiteX28" fmla="*/ 359569 w 2566988"/>
                <a:gd name="connsiteY28" fmla="*/ 288131 h 495300"/>
                <a:gd name="connsiteX29" fmla="*/ 419100 w 2566988"/>
                <a:gd name="connsiteY29" fmla="*/ 280987 h 495300"/>
                <a:gd name="connsiteX30" fmla="*/ 776288 w 2566988"/>
                <a:gd name="connsiteY30" fmla="*/ 223837 h 495300"/>
                <a:gd name="connsiteX31" fmla="*/ 985838 w 2566988"/>
                <a:gd name="connsiteY31" fmla="*/ 180975 h 495300"/>
                <a:gd name="connsiteX32" fmla="*/ 1147763 w 2566988"/>
                <a:gd name="connsiteY32" fmla="*/ 161925 h 495300"/>
                <a:gd name="connsiteX33" fmla="*/ 1283494 w 2566988"/>
                <a:gd name="connsiteY33" fmla="*/ 145256 h 495300"/>
                <a:gd name="connsiteX34" fmla="*/ 1659731 w 2566988"/>
                <a:gd name="connsiteY34" fmla="*/ 111919 h 495300"/>
                <a:gd name="connsiteX35" fmla="*/ 1864519 w 2566988"/>
                <a:gd name="connsiteY35" fmla="*/ 92869 h 495300"/>
                <a:gd name="connsiteX36" fmla="*/ 2107406 w 2566988"/>
                <a:gd name="connsiteY36" fmla="*/ 47625 h 495300"/>
                <a:gd name="connsiteX37" fmla="*/ 2140744 w 2566988"/>
                <a:gd name="connsiteY37" fmla="*/ 33337 h 495300"/>
                <a:gd name="connsiteX38" fmla="*/ 2185988 w 2566988"/>
                <a:gd name="connsiteY38" fmla="*/ 0 h 495300"/>
                <a:gd name="connsiteX39" fmla="*/ 2212181 w 2566988"/>
                <a:gd name="connsiteY39" fmla="*/ 0 h 495300"/>
                <a:gd name="connsiteX40" fmla="*/ 2281238 w 2566988"/>
                <a:gd name="connsiteY40" fmla="*/ 9525 h 495300"/>
                <a:gd name="connsiteX41" fmla="*/ 2338388 w 2566988"/>
                <a:gd name="connsiteY41" fmla="*/ 26194 h 495300"/>
                <a:gd name="connsiteX42" fmla="*/ 2402681 w 2566988"/>
                <a:gd name="connsiteY42" fmla="*/ 47625 h 495300"/>
                <a:gd name="connsiteX43" fmla="*/ 2466975 w 2566988"/>
                <a:gd name="connsiteY43" fmla="*/ 76200 h 495300"/>
                <a:gd name="connsiteX44" fmla="*/ 2516981 w 2566988"/>
                <a:gd name="connsiteY44" fmla="*/ 100012 h 495300"/>
                <a:gd name="connsiteX45" fmla="*/ 2550319 w 2566988"/>
                <a:gd name="connsiteY45" fmla="*/ 121444 h 495300"/>
                <a:gd name="connsiteX46" fmla="*/ 2559844 w 2566988"/>
                <a:gd name="connsiteY46" fmla="*/ 138112 h 495300"/>
                <a:gd name="connsiteX47" fmla="*/ 2566988 w 2566988"/>
                <a:gd name="connsiteY47" fmla="*/ 161925 h 495300"/>
                <a:gd name="connsiteX48" fmla="*/ 2564606 w 2566988"/>
                <a:gd name="connsiteY48" fmla="*/ 188119 h 495300"/>
                <a:gd name="connsiteX49" fmla="*/ 2547938 w 2566988"/>
                <a:gd name="connsiteY49" fmla="*/ 204787 h 495300"/>
                <a:gd name="connsiteX50" fmla="*/ 2519363 w 2566988"/>
                <a:gd name="connsiteY50" fmla="*/ 221456 h 495300"/>
                <a:gd name="connsiteX51" fmla="*/ 2457450 w 2566988"/>
                <a:gd name="connsiteY51" fmla="*/ 245269 h 495300"/>
                <a:gd name="connsiteX52" fmla="*/ 2374106 w 2566988"/>
                <a:gd name="connsiteY52" fmla="*/ 240506 h 495300"/>
                <a:gd name="connsiteX53" fmla="*/ 2185988 w 2566988"/>
                <a:gd name="connsiteY53" fmla="*/ 233362 h 495300"/>
                <a:gd name="connsiteX54" fmla="*/ 1981200 w 2566988"/>
                <a:gd name="connsiteY54" fmla="*/ 238125 h 495300"/>
                <a:gd name="connsiteX55" fmla="*/ 1826419 w 2566988"/>
                <a:gd name="connsiteY55" fmla="*/ 245269 h 495300"/>
                <a:gd name="connsiteX56" fmla="*/ 1628775 w 2566988"/>
                <a:gd name="connsiteY56" fmla="*/ 269081 h 495300"/>
                <a:gd name="connsiteX57" fmla="*/ 1297781 w 2566988"/>
                <a:gd name="connsiteY57" fmla="*/ 3000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66988" h="495300">
                  <a:moveTo>
                    <a:pt x="1297781" y="300037"/>
                  </a:moveTo>
                  <a:lnTo>
                    <a:pt x="1007269" y="338137"/>
                  </a:lnTo>
                  <a:lnTo>
                    <a:pt x="802481" y="378619"/>
                  </a:lnTo>
                  <a:lnTo>
                    <a:pt x="602456" y="419100"/>
                  </a:lnTo>
                  <a:lnTo>
                    <a:pt x="492919" y="447675"/>
                  </a:lnTo>
                  <a:lnTo>
                    <a:pt x="352425" y="495300"/>
                  </a:lnTo>
                  <a:lnTo>
                    <a:pt x="338138" y="490537"/>
                  </a:lnTo>
                  <a:lnTo>
                    <a:pt x="290513" y="469106"/>
                  </a:lnTo>
                  <a:lnTo>
                    <a:pt x="247650" y="445294"/>
                  </a:lnTo>
                  <a:lnTo>
                    <a:pt x="190500" y="411956"/>
                  </a:lnTo>
                  <a:lnTo>
                    <a:pt x="140494" y="376237"/>
                  </a:lnTo>
                  <a:lnTo>
                    <a:pt x="97631" y="335756"/>
                  </a:lnTo>
                  <a:lnTo>
                    <a:pt x="64294" y="302419"/>
                  </a:lnTo>
                  <a:lnTo>
                    <a:pt x="30956" y="261937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2381" y="169069"/>
                  </a:lnTo>
                  <a:lnTo>
                    <a:pt x="16669" y="164306"/>
                  </a:lnTo>
                  <a:lnTo>
                    <a:pt x="30956" y="166687"/>
                  </a:lnTo>
                  <a:lnTo>
                    <a:pt x="54769" y="178594"/>
                  </a:lnTo>
                  <a:lnTo>
                    <a:pt x="85725" y="204787"/>
                  </a:lnTo>
                  <a:lnTo>
                    <a:pt x="123825" y="233362"/>
                  </a:lnTo>
                  <a:lnTo>
                    <a:pt x="152400" y="252412"/>
                  </a:lnTo>
                  <a:lnTo>
                    <a:pt x="195263" y="273844"/>
                  </a:lnTo>
                  <a:lnTo>
                    <a:pt x="235744" y="283369"/>
                  </a:lnTo>
                  <a:lnTo>
                    <a:pt x="266700" y="288131"/>
                  </a:lnTo>
                  <a:lnTo>
                    <a:pt x="304800" y="290512"/>
                  </a:lnTo>
                  <a:lnTo>
                    <a:pt x="359569" y="288131"/>
                  </a:lnTo>
                  <a:lnTo>
                    <a:pt x="419100" y="280987"/>
                  </a:lnTo>
                  <a:lnTo>
                    <a:pt x="776288" y="223837"/>
                  </a:lnTo>
                  <a:lnTo>
                    <a:pt x="985838" y="180975"/>
                  </a:lnTo>
                  <a:lnTo>
                    <a:pt x="1147763" y="161925"/>
                  </a:lnTo>
                  <a:lnTo>
                    <a:pt x="1283494" y="145256"/>
                  </a:lnTo>
                  <a:lnTo>
                    <a:pt x="1659731" y="111919"/>
                  </a:lnTo>
                  <a:lnTo>
                    <a:pt x="1864519" y="92869"/>
                  </a:lnTo>
                  <a:lnTo>
                    <a:pt x="2107406" y="47625"/>
                  </a:lnTo>
                  <a:lnTo>
                    <a:pt x="2140744" y="33337"/>
                  </a:lnTo>
                  <a:lnTo>
                    <a:pt x="2185988" y="0"/>
                  </a:lnTo>
                  <a:lnTo>
                    <a:pt x="2212181" y="0"/>
                  </a:lnTo>
                  <a:lnTo>
                    <a:pt x="2281238" y="9525"/>
                  </a:lnTo>
                  <a:lnTo>
                    <a:pt x="2338388" y="26194"/>
                  </a:lnTo>
                  <a:lnTo>
                    <a:pt x="2402681" y="47625"/>
                  </a:lnTo>
                  <a:lnTo>
                    <a:pt x="2466975" y="76200"/>
                  </a:lnTo>
                  <a:lnTo>
                    <a:pt x="2516981" y="100012"/>
                  </a:lnTo>
                  <a:lnTo>
                    <a:pt x="2550319" y="121444"/>
                  </a:lnTo>
                  <a:lnTo>
                    <a:pt x="2559844" y="138112"/>
                  </a:lnTo>
                  <a:lnTo>
                    <a:pt x="2566988" y="161925"/>
                  </a:lnTo>
                  <a:lnTo>
                    <a:pt x="2564606" y="188119"/>
                  </a:lnTo>
                  <a:lnTo>
                    <a:pt x="2547938" y="204787"/>
                  </a:lnTo>
                  <a:lnTo>
                    <a:pt x="2519363" y="221456"/>
                  </a:lnTo>
                  <a:lnTo>
                    <a:pt x="2457450" y="245269"/>
                  </a:lnTo>
                  <a:lnTo>
                    <a:pt x="2374106" y="240506"/>
                  </a:lnTo>
                  <a:lnTo>
                    <a:pt x="2185988" y="233362"/>
                  </a:lnTo>
                  <a:lnTo>
                    <a:pt x="1981200" y="238125"/>
                  </a:lnTo>
                  <a:lnTo>
                    <a:pt x="1826419" y="245269"/>
                  </a:lnTo>
                  <a:lnTo>
                    <a:pt x="1628775" y="269081"/>
                  </a:lnTo>
                  <a:lnTo>
                    <a:pt x="1297781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57FA9F5C-C2AC-4D4C-A638-45B22D135429}"/>
                </a:ext>
              </a:extLst>
            </p:cNvPr>
            <p:cNvSpPr/>
            <p:nvPr/>
          </p:nvSpPr>
          <p:spPr>
            <a:xfrm>
              <a:off x="6148388" y="4443413"/>
              <a:ext cx="1479550" cy="393700"/>
            </a:xfrm>
            <a:custGeom>
              <a:avLst/>
              <a:gdLst>
                <a:gd name="connsiteX0" fmla="*/ 842962 w 1478756"/>
                <a:gd name="connsiteY0" fmla="*/ 238125 h 392906"/>
                <a:gd name="connsiteX1" fmla="*/ 550068 w 1478756"/>
                <a:gd name="connsiteY1" fmla="*/ 319087 h 392906"/>
                <a:gd name="connsiteX2" fmla="*/ 340518 w 1478756"/>
                <a:gd name="connsiteY2" fmla="*/ 376237 h 392906"/>
                <a:gd name="connsiteX3" fmla="*/ 273843 w 1478756"/>
                <a:gd name="connsiteY3" fmla="*/ 390525 h 392906"/>
                <a:gd name="connsiteX4" fmla="*/ 250031 w 1478756"/>
                <a:gd name="connsiteY4" fmla="*/ 392906 h 392906"/>
                <a:gd name="connsiteX5" fmla="*/ 202406 w 1478756"/>
                <a:gd name="connsiteY5" fmla="*/ 392906 h 392906"/>
                <a:gd name="connsiteX6" fmla="*/ 166687 w 1478756"/>
                <a:gd name="connsiteY6" fmla="*/ 385762 h 392906"/>
                <a:gd name="connsiteX7" fmla="*/ 121443 w 1478756"/>
                <a:gd name="connsiteY7" fmla="*/ 371475 h 392906"/>
                <a:gd name="connsiteX8" fmla="*/ 78581 w 1478756"/>
                <a:gd name="connsiteY8" fmla="*/ 347662 h 392906"/>
                <a:gd name="connsiteX9" fmla="*/ 52387 w 1478756"/>
                <a:gd name="connsiteY9" fmla="*/ 328612 h 392906"/>
                <a:gd name="connsiteX10" fmla="*/ 21431 w 1478756"/>
                <a:gd name="connsiteY10" fmla="*/ 300037 h 392906"/>
                <a:gd name="connsiteX11" fmla="*/ 9525 w 1478756"/>
                <a:gd name="connsiteY11" fmla="*/ 285750 h 392906"/>
                <a:gd name="connsiteX12" fmla="*/ 0 w 1478756"/>
                <a:gd name="connsiteY12" fmla="*/ 271462 h 392906"/>
                <a:gd name="connsiteX13" fmla="*/ 0 w 1478756"/>
                <a:gd name="connsiteY13" fmla="*/ 257175 h 392906"/>
                <a:gd name="connsiteX14" fmla="*/ 2381 w 1478756"/>
                <a:gd name="connsiteY14" fmla="*/ 240506 h 392906"/>
                <a:gd name="connsiteX15" fmla="*/ 7143 w 1478756"/>
                <a:gd name="connsiteY15" fmla="*/ 226218 h 392906"/>
                <a:gd name="connsiteX16" fmla="*/ 19050 w 1478756"/>
                <a:gd name="connsiteY16" fmla="*/ 216693 h 392906"/>
                <a:gd name="connsiteX17" fmla="*/ 42862 w 1478756"/>
                <a:gd name="connsiteY17" fmla="*/ 209550 h 392906"/>
                <a:gd name="connsiteX18" fmla="*/ 61912 w 1478756"/>
                <a:gd name="connsiteY18" fmla="*/ 216693 h 392906"/>
                <a:gd name="connsiteX19" fmla="*/ 107156 w 1478756"/>
                <a:gd name="connsiteY19" fmla="*/ 230981 h 392906"/>
                <a:gd name="connsiteX20" fmla="*/ 150018 w 1478756"/>
                <a:gd name="connsiteY20" fmla="*/ 238125 h 392906"/>
                <a:gd name="connsiteX21" fmla="*/ 202406 w 1478756"/>
                <a:gd name="connsiteY21" fmla="*/ 240506 h 392906"/>
                <a:gd name="connsiteX22" fmla="*/ 290512 w 1478756"/>
                <a:gd name="connsiteY22" fmla="*/ 233362 h 392906"/>
                <a:gd name="connsiteX23" fmla="*/ 457200 w 1478756"/>
                <a:gd name="connsiteY23" fmla="*/ 202406 h 392906"/>
                <a:gd name="connsiteX24" fmla="*/ 688181 w 1478756"/>
                <a:gd name="connsiteY24" fmla="*/ 142875 h 392906"/>
                <a:gd name="connsiteX25" fmla="*/ 857250 w 1478756"/>
                <a:gd name="connsiteY25" fmla="*/ 100012 h 392906"/>
                <a:gd name="connsiteX26" fmla="*/ 935831 w 1478756"/>
                <a:gd name="connsiteY26" fmla="*/ 80962 h 392906"/>
                <a:gd name="connsiteX27" fmla="*/ 978693 w 1478756"/>
                <a:gd name="connsiteY27" fmla="*/ 66675 h 392906"/>
                <a:gd name="connsiteX28" fmla="*/ 1031081 w 1478756"/>
                <a:gd name="connsiteY28" fmla="*/ 40481 h 392906"/>
                <a:gd name="connsiteX29" fmla="*/ 1069181 w 1478756"/>
                <a:gd name="connsiteY29" fmla="*/ 16668 h 392906"/>
                <a:gd name="connsiteX30" fmla="*/ 1095375 w 1478756"/>
                <a:gd name="connsiteY30" fmla="*/ 2381 h 392906"/>
                <a:gd name="connsiteX31" fmla="*/ 1119187 w 1478756"/>
                <a:gd name="connsiteY31" fmla="*/ 0 h 392906"/>
                <a:gd name="connsiteX32" fmla="*/ 1164431 w 1478756"/>
                <a:gd name="connsiteY32" fmla="*/ 7143 h 392906"/>
                <a:gd name="connsiteX33" fmla="*/ 1200150 w 1478756"/>
                <a:gd name="connsiteY33" fmla="*/ 16668 h 392906"/>
                <a:gd name="connsiteX34" fmla="*/ 1259681 w 1478756"/>
                <a:gd name="connsiteY34" fmla="*/ 42862 h 392906"/>
                <a:gd name="connsiteX35" fmla="*/ 1340643 w 1478756"/>
                <a:gd name="connsiteY35" fmla="*/ 83343 h 392906"/>
                <a:gd name="connsiteX36" fmla="*/ 1400175 w 1478756"/>
                <a:gd name="connsiteY36" fmla="*/ 114300 h 392906"/>
                <a:gd name="connsiteX37" fmla="*/ 1435893 w 1478756"/>
                <a:gd name="connsiteY37" fmla="*/ 138112 h 392906"/>
                <a:gd name="connsiteX38" fmla="*/ 1459706 w 1478756"/>
                <a:gd name="connsiteY38" fmla="*/ 159543 h 392906"/>
                <a:gd name="connsiteX39" fmla="*/ 1471612 w 1478756"/>
                <a:gd name="connsiteY39" fmla="*/ 173831 h 392906"/>
                <a:gd name="connsiteX40" fmla="*/ 1478756 w 1478756"/>
                <a:gd name="connsiteY40" fmla="*/ 190500 h 392906"/>
                <a:gd name="connsiteX41" fmla="*/ 1476375 w 1478756"/>
                <a:gd name="connsiteY41" fmla="*/ 204787 h 392906"/>
                <a:gd name="connsiteX42" fmla="*/ 1462087 w 1478756"/>
                <a:gd name="connsiteY42" fmla="*/ 216693 h 392906"/>
                <a:gd name="connsiteX43" fmla="*/ 1433512 w 1478756"/>
                <a:gd name="connsiteY43" fmla="*/ 238125 h 392906"/>
                <a:gd name="connsiteX44" fmla="*/ 1400175 w 1478756"/>
                <a:gd name="connsiteY44" fmla="*/ 273843 h 392906"/>
                <a:gd name="connsiteX45" fmla="*/ 1081087 w 1478756"/>
                <a:gd name="connsiteY45" fmla="*/ 202406 h 392906"/>
                <a:gd name="connsiteX46" fmla="*/ 1031081 w 1478756"/>
                <a:gd name="connsiteY46" fmla="*/ 190500 h 392906"/>
                <a:gd name="connsiteX47" fmla="*/ 1004887 w 1478756"/>
                <a:gd name="connsiteY47" fmla="*/ 192881 h 392906"/>
                <a:gd name="connsiteX48" fmla="*/ 842962 w 1478756"/>
                <a:gd name="connsiteY48" fmla="*/ 2381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8756" h="392906">
                  <a:moveTo>
                    <a:pt x="842962" y="238125"/>
                  </a:moveTo>
                  <a:lnTo>
                    <a:pt x="550068" y="319087"/>
                  </a:lnTo>
                  <a:lnTo>
                    <a:pt x="340518" y="376237"/>
                  </a:lnTo>
                  <a:lnTo>
                    <a:pt x="273843" y="390525"/>
                  </a:lnTo>
                  <a:lnTo>
                    <a:pt x="250031" y="392906"/>
                  </a:lnTo>
                  <a:lnTo>
                    <a:pt x="202406" y="392906"/>
                  </a:lnTo>
                  <a:lnTo>
                    <a:pt x="166687" y="385762"/>
                  </a:lnTo>
                  <a:lnTo>
                    <a:pt x="121443" y="371475"/>
                  </a:lnTo>
                  <a:lnTo>
                    <a:pt x="78581" y="347662"/>
                  </a:lnTo>
                  <a:lnTo>
                    <a:pt x="52387" y="328612"/>
                  </a:lnTo>
                  <a:lnTo>
                    <a:pt x="21431" y="300037"/>
                  </a:lnTo>
                  <a:lnTo>
                    <a:pt x="9525" y="285750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2381" y="240506"/>
                  </a:lnTo>
                  <a:lnTo>
                    <a:pt x="7143" y="226218"/>
                  </a:lnTo>
                  <a:lnTo>
                    <a:pt x="19050" y="216693"/>
                  </a:lnTo>
                  <a:lnTo>
                    <a:pt x="42862" y="209550"/>
                  </a:lnTo>
                  <a:lnTo>
                    <a:pt x="61912" y="216693"/>
                  </a:lnTo>
                  <a:lnTo>
                    <a:pt x="107156" y="230981"/>
                  </a:lnTo>
                  <a:lnTo>
                    <a:pt x="150018" y="238125"/>
                  </a:lnTo>
                  <a:lnTo>
                    <a:pt x="202406" y="240506"/>
                  </a:lnTo>
                  <a:lnTo>
                    <a:pt x="290512" y="233362"/>
                  </a:lnTo>
                  <a:lnTo>
                    <a:pt x="457200" y="202406"/>
                  </a:lnTo>
                  <a:lnTo>
                    <a:pt x="688181" y="142875"/>
                  </a:lnTo>
                  <a:lnTo>
                    <a:pt x="857250" y="100012"/>
                  </a:lnTo>
                  <a:lnTo>
                    <a:pt x="935831" y="80962"/>
                  </a:lnTo>
                  <a:lnTo>
                    <a:pt x="978693" y="66675"/>
                  </a:lnTo>
                  <a:lnTo>
                    <a:pt x="1031081" y="40481"/>
                  </a:lnTo>
                  <a:lnTo>
                    <a:pt x="1069181" y="16668"/>
                  </a:lnTo>
                  <a:lnTo>
                    <a:pt x="1095375" y="2381"/>
                  </a:lnTo>
                  <a:lnTo>
                    <a:pt x="1119187" y="0"/>
                  </a:lnTo>
                  <a:lnTo>
                    <a:pt x="1164431" y="7143"/>
                  </a:lnTo>
                  <a:lnTo>
                    <a:pt x="1200150" y="16668"/>
                  </a:lnTo>
                  <a:lnTo>
                    <a:pt x="1259681" y="42862"/>
                  </a:lnTo>
                  <a:lnTo>
                    <a:pt x="1340643" y="83343"/>
                  </a:lnTo>
                  <a:lnTo>
                    <a:pt x="1400175" y="114300"/>
                  </a:lnTo>
                  <a:lnTo>
                    <a:pt x="1435893" y="138112"/>
                  </a:lnTo>
                  <a:lnTo>
                    <a:pt x="1459706" y="159543"/>
                  </a:lnTo>
                  <a:lnTo>
                    <a:pt x="1471612" y="173831"/>
                  </a:lnTo>
                  <a:lnTo>
                    <a:pt x="1478756" y="190500"/>
                  </a:lnTo>
                  <a:lnTo>
                    <a:pt x="1476375" y="204787"/>
                  </a:lnTo>
                  <a:lnTo>
                    <a:pt x="1462087" y="216693"/>
                  </a:lnTo>
                  <a:lnTo>
                    <a:pt x="1433512" y="238125"/>
                  </a:lnTo>
                  <a:lnTo>
                    <a:pt x="1400175" y="273843"/>
                  </a:lnTo>
                  <a:lnTo>
                    <a:pt x="1081087" y="202406"/>
                  </a:lnTo>
                  <a:lnTo>
                    <a:pt x="1031081" y="190500"/>
                  </a:lnTo>
                  <a:lnTo>
                    <a:pt x="1004887" y="192881"/>
                  </a:lnTo>
                  <a:lnTo>
                    <a:pt x="842962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1">
              <a:extLst>
                <a:ext uri="{FF2B5EF4-FFF2-40B4-BE49-F238E27FC236}">
                  <a16:creationId xmlns:a16="http://schemas.microsoft.com/office/drawing/2014/main" id="{E60E7FB8-CDE0-4EE5-B08A-93013665A745}"/>
                </a:ext>
              </a:extLst>
            </p:cNvPr>
            <p:cNvSpPr/>
            <p:nvPr/>
          </p:nvSpPr>
          <p:spPr>
            <a:xfrm>
              <a:off x="4125913" y="4541837"/>
              <a:ext cx="1371600" cy="1035050"/>
            </a:xfrm>
            <a:custGeom>
              <a:avLst/>
              <a:gdLst>
                <a:gd name="connsiteX0" fmla="*/ 585787 w 1371600"/>
                <a:gd name="connsiteY0" fmla="*/ 292894 h 1033463"/>
                <a:gd name="connsiteX1" fmla="*/ 95250 w 1371600"/>
                <a:gd name="connsiteY1" fmla="*/ 411957 h 1033463"/>
                <a:gd name="connsiteX2" fmla="*/ 0 w 1371600"/>
                <a:gd name="connsiteY2" fmla="*/ 238125 h 1033463"/>
                <a:gd name="connsiteX3" fmla="*/ 150018 w 1371600"/>
                <a:gd name="connsiteY3" fmla="*/ 238125 h 1033463"/>
                <a:gd name="connsiteX4" fmla="*/ 240506 w 1371600"/>
                <a:gd name="connsiteY4" fmla="*/ 228600 h 1033463"/>
                <a:gd name="connsiteX5" fmla="*/ 350043 w 1371600"/>
                <a:gd name="connsiteY5" fmla="*/ 209550 h 1033463"/>
                <a:gd name="connsiteX6" fmla="*/ 504825 w 1371600"/>
                <a:gd name="connsiteY6" fmla="*/ 173832 h 1033463"/>
                <a:gd name="connsiteX7" fmla="*/ 690562 w 1371600"/>
                <a:gd name="connsiteY7" fmla="*/ 123825 h 1033463"/>
                <a:gd name="connsiteX8" fmla="*/ 857250 w 1371600"/>
                <a:gd name="connsiteY8" fmla="*/ 71438 h 1033463"/>
                <a:gd name="connsiteX9" fmla="*/ 988218 w 1371600"/>
                <a:gd name="connsiteY9" fmla="*/ 28575 h 1033463"/>
                <a:gd name="connsiteX10" fmla="*/ 1014412 w 1371600"/>
                <a:gd name="connsiteY10" fmla="*/ 11907 h 1033463"/>
                <a:gd name="connsiteX11" fmla="*/ 1035843 w 1371600"/>
                <a:gd name="connsiteY11" fmla="*/ 2382 h 1033463"/>
                <a:gd name="connsiteX12" fmla="*/ 1062037 w 1371600"/>
                <a:gd name="connsiteY12" fmla="*/ 0 h 1033463"/>
                <a:gd name="connsiteX13" fmla="*/ 1116806 w 1371600"/>
                <a:gd name="connsiteY13" fmla="*/ 23813 h 1033463"/>
                <a:gd name="connsiteX14" fmla="*/ 1183481 w 1371600"/>
                <a:gd name="connsiteY14" fmla="*/ 66675 h 1033463"/>
                <a:gd name="connsiteX15" fmla="*/ 1281112 w 1371600"/>
                <a:gd name="connsiteY15" fmla="*/ 142875 h 1033463"/>
                <a:gd name="connsiteX16" fmla="*/ 1333500 w 1371600"/>
                <a:gd name="connsiteY16" fmla="*/ 188119 h 1033463"/>
                <a:gd name="connsiteX17" fmla="*/ 1354931 w 1371600"/>
                <a:gd name="connsiteY17" fmla="*/ 216694 h 1033463"/>
                <a:gd name="connsiteX18" fmla="*/ 1364456 w 1371600"/>
                <a:gd name="connsiteY18" fmla="*/ 235744 h 1033463"/>
                <a:gd name="connsiteX19" fmla="*/ 1371600 w 1371600"/>
                <a:gd name="connsiteY19" fmla="*/ 259557 h 1033463"/>
                <a:gd name="connsiteX20" fmla="*/ 1371600 w 1371600"/>
                <a:gd name="connsiteY20" fmla="*/ 278607 h 1033463"/>
                <a:gd name="connsiteX21" fmla="*/ 1359693 w 1371600"/>
                <a:gd name="connsiteY21" fmla="*/ 311944 h 1033463"/>
                <a:gd name="connsiteX22" fmla="*/ 1347787 w 1371600"/>
                <a:gd name="connsiteY22" fmla="*/ 330994 h 1033463"/>
                <a:gd name="connsiteX23" fmla="*/ 1323975 w 1371600"/>
                <a:gd name="connsiteY23" fmla="*/ 342900 h 1033463"/>
                <a:gd name="connsiteX24" fmla="*/ 1302543 w 1371600"/>
                <a:gd name="connsiteY24" fmla="*/ 361950 h 1033463"/>
                <a:gd name="connsiteX25" fmla="*/ 1281112 w 1371600"/>
                <a:gd name="connsiteY25" fmla="*/ 388144 h 1033463"/>
                <a:gd name="connsiteX26" fmla="*/ 1221581 w 1371600"/>
                <a:gd name="connsiteY26" fmla="*/ 600075 h 1033463"/>
                <a:gd name="connsiteX27" fmla="*/ 1162050 w 1371600"/>
                <a:gd name="connsiteY27" fmla="*/ 835819 h 1033463"/>
                <a:gd name="connsiteX28" fmla="*/ 1119187 w 1371600"/>
                <a:gd name="connsiteY28" fmla="*/ 981075 h 1033463"/>
                <a:gd name="connsiteX29" fmla="*/ 1107281 w 1371600"/>
                <a:gd name="connsiteY29" fmla="*/ 1007269 h 1033463"/>
                <a:gd name="connsiteX30" fmla="*/ 1100137 w 1371600"/>
                <a:gd name="connsiteY30" fmla="*/ 1019175 h 1033463"/>
                <a:gd name="connsiteX31" fmla="*/ 1088231 w 1371600"/>
                <a:gd name="connsiteY31" fmla="*/ 1026319 h 1033463"/>
                <a:gd name="connsiteX32" fmla="*/ 1062037 w 1371600"/>
                <a:gd name="connsiteY32" fmla="*/ 1033463 h 1033463"/>
                <a:gd name="connsiteX33" fmla="*/ 1023937 w 1371600"/>
                <a:gd name="connsiteY33" fmla="*/ 1031082 h 1033463"/>
                <a:gd name="connsiteX34" fmla="*/ 973931 w 1371600"/>
                <a:gd name="connsiteY34" fmla="*/ 1026319 h 1033463"/>
                <a:gd name="connsiteX35" fmla="*/ 931068 w 1371600"/>
                <a:gd name="connsiteY35" fmla="*/ 1014413 h 1033463"/>
                <a:gd name="connsiteX36" fmla="*/ 938212 w 1371600"/>
                <a:gd name="connsiteY36" fmla="*/ 866775 h 1033463"/>
                <a:gd name="connsiteX37" fmla="*/ 992981 w 1371600"/>
                <a:gd name="connsiteY37" fmla="*/ 619125 h 1033463"/>
                <a:gd name="connsiteX38" fmla="*/ 1040606 w 1371600"/>
                <a:gd name="connsiteY38" fmla="*/ 392907 h 1033463"/>
                <a:gd name="connsiteX39" fmla="*/ 1057275 w 1371600"/>
                <a:gd name="connsiteY39" fmla="*/ 316707 h 1033463"/>
                <a:gd name="connsiteX40" fmla="*/ 1059656 w 1371600"/>
                <a:gd name="connsiteY40" fmla="*/ 290513 h 1033463"/>
                <a:gd name="connsiteX41" fmla="*/ 1052512 w 1371600"/>
                <a:gd name="connsiteY41" fmla="*/ 252413 h 1033463"/>
                <a:gd name="connsiteX42" fmla="*/ 1035843 w 1371600"/>
                <a:gd name="connsiteY42" fmla="*/ 228600 h 1033463"/>
                <a:gd name="connsiteX43" fmla="*/ 1012031 w 1371600"/>
                <a:gd name="connsiteY43" fmla="*/ 214313 h 1033463"/>
                <a:gd name="connsiteX44" fmla="*/ 962025 w 1371600"/>
                <a:gd name="connsiteY44" fmla="*/ 214313 h 1033463"/>
                <a:gd name="connsiteX45" fmla="*/ 585787 w 1371600"/>
                <a:gd name="connsiteY45" fmla="*/ 292894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71600" h="1033463">
                  <a:moveTo>
                    <a:pt x="585787" y="292894"/>
                  </a:moveTo>
                  <a:lnTo>
                    <a:pt x="95250" y="411957"/>
                  </a:lnTo>
                  <a:lnTo>
                    <a:pt x="0" y="238125"/>
                  </a:lnTo>
                  <a:lnTo>
                    <a:pt x="150018" y="238125"/>
                  </a:lnTo>
                  <a:lnTo>
                    <a:pt x="240506" y="228600"/>
                  </a:lnTo>
                  <a:lnTo>
                    <a:pt x="350043" y="209550"/>
                  </a:lnTo>
                  <a:lnTo>
                    <a:pt x="504825" y="173832"/>
                  </a:lnTo>
                  <a:lnTo>
                    <a:pt x="690562" y="123825"/>
                  </a:lnTo>
                  <a:lnTo>
                    <a:pt x="857250" y="71438"/>
                  </a:lnTo>
                  <a:lnTo>
                    <a:pt x="988218" y="28575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62037" y="0"/>
                  </a:lnTo>
                  <a:lnTo>
                    <a:pt x="1116806" y="23813"/>
                  </a:lnTo>
                  <a:lnTo>
                    <a:pt x="1183481" y="66675"/>
                  </a:lnTo>
                  <a:lnTo>
                    <a:pt x="1281112" y="142875"/>
                  </a:lnTo>
                  <a:lnTo>
                    <a:pt x="1333500" y="188119"/>
                  </a:lnTo>
                  <a:lnTo>
                    <a:pt x="1354931" y="216694"/>
                  </a:lnTo>
                  <a:lnTo>
                    <a:pt x="1364456" y="235744"/>
                  </a:lnTo>
                  <a:lnTo>
                    <a:pt x="1371600" y="259557"/>
                  </a:lnTo>
                  <a:lnTo>
                    <a:pt x="1371600" y="278607"/>
                  </a:lnTo>
                  <a:lnTo>
                    <a:pt x="1359693" y="311944"/>
                  </a:lnTo>
                  <a:lnTo>
                    <a:pt x="1347787" y="330994"/>
                  </a:lnTo>
                  <a:lnTo>
                    <a:pt x="1323975" y="342900"/>
                  </a:lnTo>
                  <a:lnTo>
                    <a:pt x="1302543" y="361950"/>
                  </a:lnTo>
                  <a:lnTo>
                    <a:pt x="1281112" y="388144"/>
                  </a:lnTo>
                  <a:lnTo>
                    <a:pt x="1221581" y="600075"/>
                  </a:lnTo>
                  <a:lnTo>
                    <a:pt x="1162050" y="835819"/>
                  </a:lnTo>
                  <a:lnTo>
                    <a:pt x="1119187" y="981075"/>
                  </a:lnTo>
                  <a:lnTo>
                    <a:pt x="1107281" y="1007269"/>
                  </a:lnTo>
                  <a:lnTo>
                    <a:pt x="1100137" y="1019175"/>
                  </a:lnTo>
                  <a:lnTo>
                    <a:pt x="1088231" y="1026319"/>
                  </a:lnTo>
                  <a:lnTo>
                    <a:pt x="1062037" y="1033463"/>
                  </a:lnTo>
                  <a:lnTo>
                    <a:pt x="1023937" y="1031082"/>
                  </a:lnTo>
                  <a:lnTo>
                    <a:pt x="973931" y="1026319"/>
                  </a:lnTo>
                  <a:lnTo>
                    <a:pt x="931068" y="1014413"/>
                  </a:lnTo>
                  <a:lnTo>
                    <a:pt x="938212" y="866775"/>
                  </a:lnTo>
                  <a:lnTo>
                    <a:pt x="992981" y="619125"/>
                  </a:lnTo>
                  <a:lnTo>
                    <a:pt x="1040606" y="392907"/>
                  </a:lnTo>
                  <a:lnTo>
                    <a:pt x="1057275" y="316707"/>
                  </a:lnTo>
                  <a:lnTo>
                    <a:pt x="1059656" y="290513"/>
                  </a:lnTo>
                  <a:lnTo>
                    <a:pt x="1052512" y="252413"/>
                  </a:lnTo>
                  <a:lnTo>
                    <a:pt x="1035843" y="228600"/>
                  </a:lnTo>
                  <a:lnTo>
                    <a:pt x="1012031" y="214313"/>
                  </a:lnTo>
                  <a:lnTo>
                    <a:pt x="962025" y="214313"/>
                  </a:lnTo>
                  <a:lnTo>
                    <a:pt x="5857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8F45A675-35BD-4835-A9EE-34C7F7588D0D}"/>
                </a:ext>
              </a:extLst>
            </p:cNvPr>
            <p:cNvSpPr/>
            <p:nvPr/>
          </p:nvSpPr>
          <p:spPr>
            <a:xfrm>
              <a:off x="4376739" y="5373687"/>
              <a:ext cx="777875" cy="292100"/>
            </a:xfrm>
            <a:custGeom>
              <a:avLst/>
              <a:gdLst>
                <a:gd name="connsiteX0" fmla="*/ 371475 w 778669"/>
                <a:gd name="connsiteY0" fmla="*/ 219075 h 292893"/>
                <a:gd name="connsiteX1" fmla="*/ 78581 w 778669"/>
                <a:gd name="connsiteY1" fmla="*/ 292893 h 292893"/>
                <a:gd name="connsiteX2" fmla="*/ 0 w 778669"/>
                <a:gd name="connsiteY2" fmla="*/ 133350 h 292893"/>
                <a:gd name="connsiteX3" fmla="*/ 276225 w 778669"/>
                <a:gd name="connsiteY3" fmla="*/ 78581 h 292893"/>
                <a:gd name="connsiteX4" fmla="*/ 566737 w 778669"/>
                <a:gd name="connsiteY4" fmla="*/ 26193 h 292893"/>
                <a:gd name="connsiteX5" fmla="*/ 723900 w 778669"/>
                <a:gd name="connsiteY5" fmla="*/ 0 h 292893"/>
                <a:gd name="connsiteX6" fmla="*/ 778669 w 778669"/>
                <a:gd name="connsiteY6" fmla="*/ 178593 h 292893"/>
                <a:gd name="connsiteX7" fmla="*/ 676275 w 778669"/>
                <a:gd name="connsiteY7" fmla="*/ 183356 h 292893"/>
                <a:gd name="connsiteX8" fmla="*/ 569119 w 778669"/>
                <a:gd name="connsiteY8" fmla="*/ 188118 h 292893"/>
                <a:gd name="connsiteX9" fmla="*/ 371475 w 778669"/>
                <a:gd name="connsiteY9" fmla="*/ 219075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669" h="292893">
                  <a:moveTo>
                    <a:pt x="371475" y="219075"/>
                  </a:moveTo>
                  <a:lnTo>
                    <a:pt x="78581" y="292893"/>
                  </a:lnTo>
                  <a:lnTo>
                    <a:pt x="0" y="133350"/>
                  </a:lnTo>
                  <a:lnTo>
                    <a:pt x="276225" y="78581"/>
                  </a:lnTo>
                  <a:lnTo>
                    <a:pt x="566737" y="26193"/>
                  </a:lnTo>
                  <a:lnTo>
                    <a:pt x="723900" y="0"/>
                  </a:lnTo>
                  <a:lnTo>
                    <a:pt x="778669" y="178593"/>
                  </a:lnTo>
                  <a:lnTo>
                    <a:pt x="676275" y="183356"/>
                  </a:lnTo>
                  <a:lnTo>
                    <a:pt x="569119" y="188118"/>
                  </a:lnTo>
                  <a:lnTo>
                    <a:pt x="3714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3">
              <a:extLst>
                <a:ext uri="{FF2B5EF4-FFF2-40B4-BE49-F238E27FC236}">
                  <a16:creationId xmlns:a16="http://schemas.microsoft.com/office/drawing/2014/main" id="{3A6B8687-2547-4073-A5F7-80B3D4EF161C}"/>
                </a:ext>
              </a:extLst>
            </p:cNvPr>
            <p:cNvSpPr/>
            <p:nvPr/>
          </p:nvSpPr>
          <p:spPr>
            <a:xfrm>
              <a:off x="6100763" y="1465262"/>
              <a:ext cx="487362" cy="1103312"/>
            </a:xfrm>
            <a:custGeom>
              <a:avLst/>
              <a:gdLst>
                <a:gd name="connsiteX0" fmla="*/ 228600 w 488156"/>
                <a:gd name="connsiteY0" fmla="*/ 557213 h 1102519"/>
                <a:gd name="connsiteX1" fmla="*/ 195262 w 488156"/>
                <a:gd name="connsiteY1" fmla="*/ 264319 h 1102519"/>
                <a:gd name="connsiteX2" fmla="*/ 188119 w 488156"/>
                <a:gd name="connsiteY2" fmla="*/ 245269 h 1102519"/>
                <a:gd name="connsiteX3" fmla="*/ 157162 w 488156"/>
                <a:gd name="connsiteY3" fmla="*/ 209550 h 1102519"/>
                <a:gd name="connsiteX4" fmla="*/ 107156 w 488156"/>
                <a:gd name="connsiteY4" fmla="*/ 159544 h 1102519"/>
                <a:gd name="connsiteX5" fmla="*/ 47625 w 488156"/>
                <a:gd name="connsiteY5" fmla="*/ 107157 h 1102519"/>
                <a:gd name="connsiteX6" fmla="*/ 21431 w 488156"/>
                <a:gd name="connsiteY6" fmla="*/ 80963 h 1102519"/>
                <a:gd name="connsiteX7" fmla="*/ 7144 w 488156"/>
                <a:gd name="connsiteY7" fmla="*/ 61913 h 1102519"/>
                <a:gd name="connsiteX8" fmla="*/ 0 w 488156"/>
                <a:gd name="connsiteY8" fmla="*/ 38100 h 1102519"/>
                <a:gd name="connsiteX9" fmla="*/ 0 w 488156"/>
                <a:gd name="connsiteY9" fmla="*/ 26194 h 1102519"/>
                <a:gd name="connsiteX10" fmla="*/ 7144 w 488156"/>
                <a:gd name="connsiteY10" fmla="*/ 14288 h 1102519"/>
                <a:gd name="connsiteX11" fmla="*/ 19050 w 488156"/>
                <a:gd name="connsiteY11" fmla="*/ 4763 h 1102519"/>
                <a:gd name="connsiteX12" fmla="*/ 45244 w 488156"/>
                <a:gd name="connsiteY12" fmla="*/ 0 h 1102519"/>
                <a:gd name="connsiteX13" fmla="*/ 76200 w 488156"/>
                <a:gd name="connsiteY13" fmla="*/ 0 h 1102519"/>
                <a:gd name="connsiteX14" fmla="*/ 121444 w 488156"/>
                <a:gd name="connsiteY14" fmla="*/ 4763 h 1102519"/>
                <a:gd name="connsiteX15" fmla="*/ 176212 w 488156"/>
                <a:gd name="connsiteY15" fmla="*/ 16669 h 1102519"/>
                <a:gd name="connsiteX16" fmla="*/ 242887 w 488156"/>
                <a:gd name="connsiteY16" fmla="*/ 38100 h 1102519"/>
                <a:gd name="connsiteX17" fmla="*/ 314325 w 488156"/>
                <a:gd name="connsiteY17" fmla="*/ 66675 h 1102519"/>
                <a:gd name="connsiteX18" fmla="*/ 395287 w 488156"/>
                <a:gd name="connsiteY18" fmla="*/ 104775 h 1102519"/>
                <a:gd name="connsiteX19" fmla="*/ 431006 w 488156"/>
                <a:gd name="connsiteY19" fmla="*/ 128588 h 1102519"/>
                <a:gd name="connsiteX20" fmla="*/ 452437 w 488156"/>
                <a:gd name="connsiteY20" fmla="*/ 147638 h 1102519"/>
                <a:gd name="connsiteX21" fmla="*/ 464344 w 488156"/>
                <a:gd name="connsiteY21" fmla="*/ 166688 h 1102519"/>
                <a:gd name="connsiteX22" fmla="*/ 469106 w 488156"/>
                <a:gd name="connsiteY22" fmla="*/ 192882 h 1102519"/>
                <a:gd name="connsiteX23" fmla="*/ 464344 w 488156"/>
                <a:gd name="connsiteY23" fmla="*/ 233363 h 1102519"/>
                <a:gd name="connsiteX24" fmla="*/ 454819 w 488156"/>
                <a:gd name="connsiteY24" fmla="*/ 307182 h 1102519"/>
                <a:gd name="connsiteX25" fmla="*/ 454819 w 488156"/>
                <a:gd name="connsiteY25" fmla="*/ 402432 h 1102519"/>
                <a:gd name="connsiteX26" fmla="*/ 466725 w 488156"/>
                <a:gd name="connsiteY26" fmla="*/ 664369 h 1102519"/>
                <a:gd name="connsiteX27" fmla="*/ 488156 w 488156"/>
                <a:gd name="connsiteY27" fmla="*/ 757238 h 1102519"/>
                <a:gd name="connsiteX28" fmla="*/ 488156 w 488156"/>
                <a:gd name="connsiteY28" fmla="*/ 862013 h 1102519"/>
                <a:gd name="connsiteX29" fmla="*/ 483394 w 488156"/>
                <a:gd name="connsiteY29" fmla="*/ 950119 h 1102519"/>
                <a:gd name="connsiteX30" fmla="*/ 478631 w 488156"/>
                <a:gd name="connsiteY30" fmla="*/ 1023938 h 1102519"/>
                <a:gd name="connsiteX31" fmla="*/ 473869 w 488156"/>
                <a:gd name="connsiteY31" fmla="*/ 1071563 h 1102519"/>
                <a:gd name="connsiteX32" fmla="*/ 464344 w 488156"/>
                <a:gd name="connsiteY32" fmla="*/ 1092994 h 1102519"/>
                <a:gd name="connsiteX33" fmla="*/ 442912 w 488156"/>
                <a:gd name="connsiteY33" fmla="*/ 1102519 h 1102519"/>
                <a:gd name="connsiteX34" fmla="*/ 411956 w 488156"/>
                <a:gd name="connsiteY34" fmla="*/ 1100138 h 1102519"/>
                <a:gd name="connsiteX35" fmla="*/ 366712 w 488156"/>
                <a:gd name="connsiteY35" fmla="*/ 1083469 h 1102519"/>
                <a:gd name="connsiteX36" fmla="*/ 333375 w 488156"/>
                <a:gd name="connsiteY36" fmla="*/ 1064419 h 1102519"/>
                <a:gd name="connsiteX37" fmla="*/ 316706 w 488156"/>
                <a:gd name="connsiteY37" fmla="*/ 1047750 h 1102519"/>
                <a:gd name="connsiteX38" fmla="*/ 302419 w 488156"/>
                <a:gd name="connsiteY38" fmla="*/ 1016794 h 1102519"/>
                <a:gd name="connsiteX39" fmla="*/ 288131 w 488156"/>
                <a:gd name="connsiteY39" fmla="*/ 964407 h 1102519"/>
                <a:gd name="connsiteX40" fmla="*/ 259556 w 488156"/>
                <a:gd name="connsiteY40" fmla="*/ 804863 h 1102519"/>
                <a:gd name="connsiteX41" fmla="*/ 245269 w 488156"/>
                <a:gd name="connsiteY41" fmla="*/ 707232 h 1102519"/>
                <a:gd name="connsiteX42" fmla="*/ 228600 w 488156"/>
                <a:gd name="connsiteY42" fmla="*/ 557213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156" h="1102519">
                  <a:moveTo>
                    <a:pt x="228600" y="557213"/>
                  </a:moveTo>
                  <a:lnTo>
                    <a:pt x="195262" y="264319"/>
                  </a:lnTo>
                  <a:lnTo>
                    <a:pt x="188119" y="245269"/>
                  </a:lnTo>
                  <a:lnTo>
                    <a:pt x="157162" y="209550"/>
                  </a:lnTo>
                  <a:lnTo>
                    <a:pt x="107156" y="159544"/>
                  </a:lnTo>
                  <a:lnTo>
                    <a:pt x="47625" y="107157"/>
                  </a:lnTo>
                  <a:lnTo>
                    <a:pt x="21431" y="80963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7144" y="14288"/>
                  </a:lnTo>
                  <a:lnTo>
                    <a:pt x="19050" y="4763"/>
                  </a:lnTo>
                  <a:lnTo>
                    <a:pt x="45244" y="0"/>
                  </a:lnTo>
                  <a:lnTo>
                    <a:pt x="76200" y="0"/>
                  </a:lnTo>
                  <a:lnTo>
                    <a:pt x="121444" y="4763"/>
                  </a:lnTo>
                  <a:lnTo>
                    <a:pt x="176212" y="16669"/>
                  </a:lnTo>
                  <a:lnTo>
                    <a:pt x="242887" y="38100"/>
                  </a:lnTo>
                  <a:lnTo>
                    <a:pt x="314325" y="66675"/>
                  </a:lnTo>
                  <a:lnTo>
                    <a:pt x="395287" y="104775"/>
                  </a:lnTo>
                  <a:lnTo>
                    <a:pt x="431006" y="128588"/>
                  </a:lnTo>
                  <a:lnTo>
                    <a:pt x="452437" y="147638"/>
                  </a:lnTo>
                  <a:lnTo>
                    <a:pt x="464344" y="166688"/>
                  </a:lnTo>
                  <a:lnTo>
                    <a:pt x="469106" y="192882"/>
                  </a:lnTo>
                  <a:lnTo>
                    <a:pt x="464344" y="233363"/>
                  </a:lnTo>
                  <a:lnTo>
                    <a:pt x="454819" y="307182"/>
                  </a:lnTo>
                  <a:lnTo>
                    <a:pt x="454819" y="402432"/>
                  </a:lnTo>
                  <a:lnTo>
                    <a:pt x="466725" y="664369"/>
                  </a:lnTo>
                  <a:lnTo>
                    <a:pt x="488156" y="757238"/>
                  </a:lnTo>
                  <a:lnTo>
                    <a:pt x="488156" y="862013"/>
                  </a:lnTo>
                  <a:lnTo>
                    <a:pt x="483394" y="950119"/>
                  </a:lnTo>
                  <a:lnTo>
                    <a:pt x="478631" y="1023938"/>
                  </a:lnTo>
                  <a:lnTo>
                    <a:pt x="473869" y="1071563"/>
                  </a:lnTo>
                  <a:lnTo>
                    <a:pt x="464344" y="1092994"/>
                  </a:lnTo>
                  <a:lnTo>
                    <a:pt x="442912" y="1102519"/>
                  </a:lnTo>
                  <a:lnTo>
                    <a:pt x="411956" y="1100138"/>
                  </a:lnTo>
                  <a:lnTo>
                    <a:pt x="366712" y="1083469"/>
                  </a:lnTo>
                  <a:lnTo>
                    <a:pt x="333375" y="1064419"/>
                  </a:lnTo>
                  <a:lnTo>
                    <a:pt x="316706" y="1047750"/>
                  </a:lnTo>
                  <a:lnTo>
                    <a:pt x="302419" y="1016794"/>
                  </a:lnTo>
                  <a:lnTo>
                    <a:pt x="288131" y="964407"/>
                  </a:lnTo>
                  <a:lnTo>
                    <a:pt x="259556" y="804863"/>
                  </a:lnTo>
                  <a:lnTo>
                    <a:pt x="245269" y="707232"/>
                  </a:lnTo>
                  <a:lnTo>
                    <a:pt x="228600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8">
              <a:extLst>
                <a:ext uri="{FF2B5EF4-FFF2-40B4-BE49-F238E27FC236}">
                  <a16:creationId xmlns:a16="http://schemas.microsoft.com/office/drawing/2014/main" id="{7962936A-7F8F-40DA-9379-43AA6E12243B}"/>
                </a:ext>
              </a:extLst>
            </p:cNvPr>
            <p:cNvSpPr/>
            <p:nvPr/>
          </p:nvSpPr>
          <p:spPr>
            <a:xfrm>
              <a:off x="7138989" y="1436687"/>
              <a:ext cx="441325" cy="1098550"/>
            </a:xfrm>
            <a:custGeom>
              <a:avLst/>
              <a:gdLst>
                <a:gd name="connsiteX0" fmla="*/ 95250 w 442912"/>
                <a:gd name="connsiteY0" fmla="*/ 514350 h 1097757"/>
                <a:gd name="connsiteX1" fmla="*/ 140494 w 442912"/>
                <a:gd name="connsiteY1" fmla="*/ 309563 h 1097757"/>
                <a:gd name="connsiteX2" fmla="*/ 142875 w 442912"/>
                <a:gd name="connsiteY2" fmla="*/ 290513 h 1097757"/>
                <a:gd name="connsiteX3" fmla="*/ 135731 w 442912"/>
                <a:gd name="connsiteY3" fmla="*/ 252413 h 1097757"/>
                <a:gd name="connsiteX4" fmla="*/ 107156 w 442912"/>
                <a:gd name="connsiteY4" fmla="*/ 183357 h 1097757"/>
                <a:gd name="connsiteX5" fmla="*/ 73819 w 442912"/>
                <a:gd name="connsiteY5" fmla="*/ 126207 h 1097757"/>
                <a:gd name="connsiteX6" fmla="*/ 42862 w 442912"/>
                <a:gd name="connsiteY6" fmla="*/ 85725 h 1097757"/>
                <a:gd name="connsiteX7" fmla="*/ 28575 w 442912"/>
                <a:gd name="connsiteY7" fmla="*/ 57150 h 1097757"/>
                <a:gd name="connsiteX8" fmla="*/ 16669 w 442912"/>
                <a:gd name="connsiteY8" fmla="*/ 30957 h 1097757"/>
                <a:gd name="connsiteX9" fmla="*/ 16669 w 442912"/>
                <a:gd name="connsiteY9" fmla="*/ 14288 h 1097757"/>
                <a:gd name="connsiteX10" fmla="*/ 23812 w 442912"/>
                <a:gd name="connsiteY10" fmla="*/ 0 h 1097757"/>
                <a:gd name="connsiteX11" fmla="*/ 50006 w 442912"/>
                <a:gd name="connsiteY11" fmla="*/ 0 h 1097757"/>
                <a:gd name="connsiteX12" fmla="*/ 78581 w 442912"/>
                <a:gd name="connsiteY12" fmla="*/ 9525 h 1097757"/>
                <a:gd name="connsiteX13" fmla="*/ 109537 w 442912"/>
                <a:gd name="connsiteY13" fmla="*/ 21432 h 1097757"/>
                <a:gd name="connsiteX14" fmla="*/ 166687 w 442912"/>
                <a:gd name="connsiteY14" fmla="*/ 40482 h 1097757"/>
                <a:gd name="connsiteX15" fmla="*/ 226219 w 442912"/>
                <a:gd name="connsiteY15" fmla="*/ 59532 h 1097757"/>
                <a:gd name="connsiteX16" fmla="*/ 278606 w 442912"/>
                <a:gd name="connsiteY16" fmla="*/ 83344 h 1097757"/>
                <a:gd name="connsiteX17" fmla="*/ 321469 w 442912"/>
                <a:gd name="connsiteY17" fmla="*/ 102394 h 1097757"/>
                <a:gd name="connsiteX18" fmla="*/ 369094 w 442912"/>
                <a:gd name="connsiteY18" fmla="*/ 133350 h 1097757"/>
                <a:gd name="connsiteX19" fmla="*/ 395287 w 442912"/>
                <a:gd name="connsiteY19" fmla="*/ 154782 h 1097757"/>
                <a:gd name="connsiteX20" fmla="*/ 411956 w 442912"/>
                <a:gd name="connsiteY20" fmla="*/ 173832 h 1097757"/>
                <a:gd name="connsiteX21" fmla="*/ 428625 w 442912"/>
                <a:gd name="connsiteY21" fmla="*/ 195263 h 1097757"/>
                <a:gd name="connsiteX22" fmla="*/ 438150 w 442912"/>
                <a:gd name="connsiteY22" fmla="*/ 223838 h 1097757"/>
                <a:gd name="connsiteX23" fmla="*/ 442912 w 442912"/>
                <a:gd name="connsiteY23" fmla="*/ 254794 h 1097757"/>
                <a:gd name="connsiteX24" fmla="*/ 440531 w 442912"/>
                <a:gd name="connsiteY24" fmla="*/ 276225 h 1097757"/>
                <a:gd name="connsiteX25" fmla="*/ 426244 w 442912"/>
                <a:gd name="connsiteY25" fmla="*/ 311944 h 1097757"/>
                <a:gd name="connsiteX26" fmla="*/ 309562 w 442912"/>
                <a:gd name="connsiteY26" fmla="*/ 600075 h 1097757"/>
                <a:gd name="connsiteX27" fmla="*/ 278606 w 442912"/>
                <a:gd name="connsiteY27" fmla="*/ 709613 h 1097757"/>
                <a:gd name="connsiteX28" fmla="*/ 223837 w 442912"/>
                <a:gd name="connsiteY28" fmla="*/ 840582 h 1097757"/>
                <a:gd name="connsiteX29" fmla="*/ 152400 w 442912"/>
                <a:gd name="connsiteY29" fmla="*/ 1002507 h 1097757"/>
                <a:gd name="connsiteX30" fmla="*/ 133350 w 442912"/>
                <a:gd name="connsiteY30" fmla="*/ 1035844 h 1097757"/>
                <a:gd name="connsiteX31" fmla="*/ 114300 w 442912"/>
                <a:gd name="connsiteY31" fmla="*/ 1062038 h 1097757"/>
                <a:gd name="connsiteX32" fmla="*/ 97631 w 442912"/>
                <a:gd name="connsiteY32" fmla="*/ 1081088 h 1097757"/>
                <a:gd name="connsiteX33" fmla="*/ 73819 w 442912"/>
                <a:gd name="connsiteY33" fmla="*/ 1097757 h 1097757"/>
                <a:gd name="connsiteX34" fmla="*/ 52387 w 442912"/>
                <a:gd name="connsiteY34" fmla="*/ 1097757 h 1097757"/>
                <a:gd name="connsiteX35" fmla="*/ 21431 w 442912"/>
                <a:gd name="connsiteY35" fmla="*/ 1078707 h 1097757"/>
                <a:gd name="connsiteX36" fmla="*/ 4762 w 442912"/>
                <a:gd name="connsiteY36" fmla="*/ 1057275 h 1097757"/>
                <a:gd name="connsiteX37" fmla="*/ 0 w 442912"/>
                <a:gd name="connsiteY37" fmla="*/ 1023938 h 1097757"/>
                <a:gd name="connsiteX38" fmla="*/ 4762 w 442912"/>
                <a:gd name="connsiteY38" fmla="*/ 973932 h 1097757"/>
                <a:gd name="connsiteX39" fmla="*/ 26194 w 442912"/>
                <a:gd name="connsiteY39" fmla="*/ 869157 h 1097757"/>
                <a:gd name="connsiteX40" fmla="*/ 57150 w 442912"/>
                <a:gd name="connsiteY40" fmla="*/ 723900 h 1097757"/>
                <a:gd name="connsiteX41" fmla="*/ 71437 w 442912"/>
                <a:gd name="connsiteY41" fmla="*/ 631032 h 1097757"/>
                <a:gd name="connsiteX42" fmla="*/ 95250 w 442912"/>
                <a:gd name="connsiteY42" fmla="*/ 51435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2912" h="1097757">
                  <a:moveTo>
                    <a:pt x="95250" y="514350"/>
                  </a:moveTo>
                  <a:lnTo>
                    <a:pt x="140494" y="309563"/>
                  </a:lnTo>
                  <a:lnTo>
                    <a:pt x="142875" y="290513"/>
                  </a:lnTo>
                  <a:lnTo>
                    <a:pt x="135731" y="252413"/>
                  </a:lnTo>
                  <a:lnTo>
                    <a:pt x="107156" y="183357"/>
                  </a:lnTo>
                  <a:lnTo>
                    <a:pt x="73819" y="126207"/>
                  </a:lnTo>
                  <a:lnTo>
                    <a:pt x="42862" y="85725"/>
                  </a:lnTo>
                  <a:lnTo>
                    <a:pt x="28575" y="57150"/>
                  </a:lnTo>
                  <a:lnTo>
                    <a:pt x="16669" y="30957"/>
                  </a:lnTo>
                  <a:lnTo>
                    <a:pt x="16669" y="14288"/>
                  </a:lnTo>
                  <a:lnTo>
                    <a:pt x="23812" y="0"/>
                  </a:lnTo>
                  <a:lnTo>
                    <a:pt x="50006" y="0"/>
                  </a:lnTo>
                  <a:lnTo>
                    <a:pt x="78581" y="9525"/>
                  </a:lnTo>
                  <a:lnTo>
                    <a:pt x="109537" y="21432"/>
                  </a:lnTo>
                  <a:lnTo>
                    <a:pt x="166687" y="40482"/>
                  </a:lnTo>
                  <a:lnTo>
                    <a:pt x="226219" y="59532"/>
                  </a:lnTo>
                  <a:lnTo>
                    <a:pt x="278606" y="83344"/>
                  </a:lnTo>
                  <a:lnTo>
                    <a:pt x="321469" y="102394"/>
                  </a:lnTo>
                  <a:lnTo>
                    <a:pt x="369094" y="133350"/>
                  </a:lnTo>
                  <a:lnTo>
                    <a:pt x="395287" y="154782"/>
                  </a:lnTo>
                  <a:lnTo>
                    <a:pt x="411956" y="173832"/>
                  </a:lnTo>
                  <a:lnTo>
                    <a:pt x="428625" y="195263"/>
                  </a:lnTo>
                  <a:lnTo>
                    <a:pt x="438150" y="223838"/>
                  </a:lnTo>
                  <a:lnTo>
                    <a:pt x="442912" y="254794"/>
                  </a:lnTo>
                  <a:lnTo>
                    <a:pt x="440531" y="276225"/>
                  </a:lnTo>
                  <a:lnTo>
                    <a:pt x="426244" y="311944"/>
                  </a:lnTo>
                  <a:lnTo>
                    <a:pt x="309562" y="600075"/>
                  </a:lnTo>
                  <a:lnTo>
                    <a:pt x="278606" y="709613"/>
                  </a:lnTo>
                  <a:lnTo>
                    <a:pt x="223837" y="840582"/>
                  </a:lnTo>
                  <a:lnTo>
                    <a:pt x="152400" y="1002507"/>
                  </a:lnTo>
                  <a:lnTo>
                    <a:pt x="133350" y="1035844"/>
                  </a:lnTo>
                  <a:lnTo>
                    <a:pt x="114300" y="1062038"/>
                  </a:lnTo>
                  <a:lnTo>
                    <a:pt x="97631" y="1081088"/>
                  </a:lnTo>
                  <a:lnTo>
                    <a:pt x="73819" y="1097757"/>
                  </a:lnTo>
                  <a:lnTo>
                    <a:pt x="52387" y="1097757"/>
                  </a:lnTo>
                  <a:lnTo>
                    <a:pt x="21431" y="1078707"/>
                  </a:lnTo>
                  <a:lnTo>
                    <a:pt x="4762" y="1057275"/>
                  </a:lnTo>
                  <a:lnTo>
                    <a:pt x="0" y="1023938"/>
                  </a:lnTo>
                  <a:lnTo>
                    <a:pt x="4762" y="973932"/>
                  </a:lnTo>
                  <a:lnTo>
                    <a:pt x="26194" y="869157"/>
                  </a:lnTo>
                  <a:lnTo>
                    <a:pt x="57150" y="723900"/>
                  </a:lnTo>
                  <a:lnTo>
                    <a:pt x="71437" y="631032"/>
                  </a:lnTo>
                  <a:lnTo>
                    <a:pt x="95250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1">
              <a:extLst>
                <a:ext uri="{FF2B5EF4-FFF2-40B4-BE49-F238E27FC236}">
                  <a16:creationId xmlns:a16="http://schemas.microsoft.com/office/drawing/2014/main" id="{D754A983-63F4-470A-AD0D-218C2FEBE658}"/>
                </a:ext>
              </a:extLst>
            </p:cNvPr>
            <p:cNvSpPr/>
            <p:nvPr/>
          </p:nvSpPr>
          <p:spPr>
            <a:xfrm>
              <a:off x="5502275" y="2513012"/>
              <a:ext cx="933450" cy="1255712"/>
            </a:xfrm>
            <a:custGeom>
              <a:avLst/>
              <a:gdLst>
                <a:gd name="connsiteX0" fmla="*/ 381000 w 933450"/>
                <a:gd name="connsiteY0" fmla="*/ 914400 h 1254919"/>
                <a:gd name="connsiteX1" fmla="*/ 154781 w 933450"/>
                <a:gd name="connsiteY1" fmla="*/ 1145382 h 1254919"/>
                <a:gd name="connsiteX2" fmla="*/ 66675 w 933450"/>
                <a:gd name="connsiteY2" fmla="*/ 1233488 h 1254919"/>
                <a:gd name="connsiteX3" fmla="*/ 45244 w 933450"/>
                <a:gd name="connsiteY3" fmla="*/ 1247775 h 1254919"/>
                <a:gd name="connsiteX4" fmla="*/ 26194 w 933450"/>
                <a:gd name="connsiteY4" fmla="*/ 1254919 h 1254919"/>
                <a:gd name="connsiteX5" fmla="*/ 7144 w 933450"/>
                <a:gd name="connsiteY5" fmla="*/ 1252538 h 1254919"/>
                <a:gd name="connsiteX6" fmla="*/ 0 w 933450"/>
                <a:gd name="connsiteY6" fmla="*/ 1243013 h 1254919"/>
                <a:gd name="connsiteX7" fmla="*/ 0 w 933450"/>
                <a:gd name="connsiteY7" fmla="*/ 1216819 h 1254919"/>
                <a:gd name="connsiteX8" fmla="*/ 21431 w 933450"/>
                <a:gd name="connsiteY8" fmla="*/ 1178719 h 1254919"/>
                <a:gd name="connsiteX9" fmla="*/ 114300 w 933450"/>
                <a:gd name="connsiteY9" fmla="*/ 1069182 h 1254919"/>
                <a:gd name="connsiteX10" fmla="*/ 245269 w 933450"/>
                <a:gd name="connsiteY10" fmla="*/ 895350 h 1254919"/>
                <a:gd name="connsiteX11" fmla="*/ 414338 w 933450"/>
                <a:gd name="connsiteY11" fmla="*/ 659607 h 1254919"/>
                <a:gd name="connsiteX12" fmla="*/ 528638 w 933450"/>
                <a:gd name="connsiteY12" fmla="*/ 476250 h 1254919"/>
                <a:gd name="connsiteX13" fmla="*/ 611981 w 933450"/>
                <a:gd name="connsiteY13" fmla="*/ 328613 h 1254919"/>
                <a:gd name="connsiteX14" fmla="*/ 659606 w 933450"/>
                <a:gd name="connsiteY14" fmla="*/ 233363 h 1254919"/>
                <a:gd name="connsiteX15" fmla="*/ 661988 w 933450"/>
                <a:gd name="connsiteY15" fmla="*/ 207169 h 1254919"/>
                <a:gd name="connsiteX16" fmla="*/ 645319 w 933450"/>
                <a:gd name="connsiteY16" fmla="*/ 142875 h 1254919"/>
                <a:gd name="connsiteX17" fmla="*/ 626269 w 933450"/>
                <a:gd name="connsiteY17" fmla="*/ 73819 h 1254919"/>
                <a:gd name="connsiteX18" fmla="*/ 611981 w 933450"/>
                <a:gd name="connsiteY18" fmla="*/ 45244 h 1254919"/>
                <a:gd name="connsiteX19" fmla="*/ 604838 w 933450"/>
                <a:gd name="connsiteY19" fmla="*/ 28575 h 1254919"/>
                <a:gd name="connsiteX20" fmla="*/ 604838 w 933450"/>
                <a:gd name="connsiteY20" fmla="*/ 14288 h 1254919"/>
                <a:gd name="connsiteX21" fmla="*/ 611981 w 933450"/>
                <a:gd name="connsiteY21" fmla="*/ 4763 h 1254919"/>
                <a:gd name="connsiteX22" fmla="*/ 626269 w 933450"/>
                <a:gd name="connsiteY22" fmla="*/ 0 h 1254919"/>
                <a:gd name="connsiteX23" fmla="*/ 659606 w 933450"/>
                <a:gd name="connsiteY23" fmla="*/ 2382 h 1254919"/>
                <a:gd name="connsiteX24" fmla="*/ 702469 w 933450"/>
                <a:gd name="connsiteY24" fmla="*/ 21432 h 1254919"/>
                <a:gd name="connsiteX25" fmla="*/ 750094 w 933450"/>
                <a:gd name="connsiteY25" fmla="*/ 42863 h 1254919"/>
                <a:gd name="connsiteX26" fmla="*/ 785813 w 933450"/>
                <a:gd name="connsiteY26" fmla="*/ 64294 h 1254919"/>
                <a:gd name="connsiteX27" fmla="*/ 828675 w 933450"/>
                <a:gd name="connsiteY27" fmla="*/ 97632 h 1254919"/>
                <a:gd name="connsiteX28" fmla="*/ 878681 w 933450"/>
                <a:gd name="connsiteY28" fmla="*/ 145257 h 1254919"/>
                <a:gd name="connsiteX29" fmla="*/ 914400 w 933450"/>
                <a:gd name="connsiteY29" fmla="*/ 185738 h 1254919"/>
                <a:gd name="connsiteX30" fmla="*/ 931069 w 933450"/>
                <a:gd name="connsiteY30" fmla="*/ 211932 h 1254919"/>
                <a:gd name="connsiteX31" fmla="*/ 933450 w 933450"/>
                <a:gd name="connsiteY31" fmla="*/ 230982 h 1254919"/>
                <a:gd name="connsiteX32" fmla="*/ 931069 w 933450"/>
                <a:gd name="connsiteY32" fmla="*/ 261938 h 1254919"/>
                <a:gd name="connsiteX33" fmla="*/ 921544 w 933450"/>
                <a:gd name="connsiteY33" fmla="*/ 292894 h 1254919"/>
                <a:gd name="connsiteX34" fmla="*/ 897731 w 933450"/>
                <a:gd name="connsiteY34" fmla="*/ 333375 h 1254919"/>
                <a:gd name="connsiteX35" fmla="*/ 814388 w 933450"/>
                <a:gd name="connsiteY35" fmla="*/ 407194 h 1254919"/>
                <a:gd name="connsiteX36" fmla="*/ 592931 w 933450"/>
                <a:gd name="connsiteY36" fmla="*/ 700088 h 1254919"/>
                <a:gd name="connsiteX37" fmla="*/ 381000 w 933450"/>
                <a:gd name="connsiteY37" fmla="*/ 914400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1254919">
                  <a:moveTo>
                    <a:pt x="381000" y="914400"/>
                  </a:moveTo>
                  <a:lnTo>
                    <a:pt x="154781" y="1145382"/>
                  </a:lnTo>
                  <a:lnTo>
                    <a:pt x="66675" y="1233488"/>
                  </a:lnTo>
                  <a:lnTo>
                    <a:pt x="45244" y="1247775"/>
                  </a:lnTo>
                  <a:lnTo>
                    <a:pt x="26194" y="1254919"/>
                  </a:lnTo>
                  <a:lnTo>
                    <a:pt x="7144" y="1252538"/>
                  </a:lnTo>
                  <a:lnTo>
                    <a:pt x="0" y="1243013"/>
                  </a:lnTo>
                  <a:lnTo>
                    <a:pt x="0" y="1216819"/>
                  </a:lnTo>
                  <a:lnTo>
                    <a:pt x="21431" y="1178719"/>
                  </a:lnTo>
                  <a:lnTo>
                    <a:pt x="114300" y="1069182"/>
                  </a:lnTo>
                  <a:lnTo>
                    <a:pt x="245269" y="895350"/>
                  </a:lnTo>
                  <a:lnTo>
                    <a:pt x="414338" y="659607"/>
                  </a:lnTo>
                  <a:lnTo>
                    <a:pt x="528638" y="476250"/>
                  </a:lnTo>
                  <a:lnTo>
                    <a:pt x="611981" y="328613"/>
                  </a:lnTo>
                  <a:lnTo>
                    <a:pt x="659606" y="233363"/>
                  </a:lnTo>
                  <a:lnTo>
                    <a:pt x="661988" y="207169"/>
                  </a:lnTo>
                  <a:lnTo>
                    <a:pt x="645319" y="142875"/>
                  </a:lnTo>
                  <a:lnTo>
                    <a:pt x="626269" y="73819"/>
                  </a:lnTo>
                  <a:lnTo>
                    <a:pt x="611981" y="45244"/>
                  </a:lnTo>
                  <a:lnTo>
                    <a:pt x="604838" y="28575"/>
                  </a:lnTo>
                  <a:lnTo>
                    <a:pt x="604838" y="14288"/>
                  </a:lnTo>
                  <a:lnTo>
                    <a:pt x="611981" y="4763"/>
                  </a:lnTo>
                  <a:lnTo>
                    <a:pt x="626269" y="0"/>
                  </a:lnTo>
                  <a:lnTo>
                    <a:pt x="659606" y="2382"/>
                  </a:lnTo>
                  <a:lnTo>
                    <a:pt x="702469" y="21432"/>
                  </a:lnTo>
                  <a:lnTo>
                    <a:pt x="750094" y="42863"/>
                  </a:lnTo>
                  <a:lnTo>
                    <a:pt x="785813" y="64294"/>
                  </a:lnTo>
                  <a:lnTo>
                    <a:pt x="828675" y="97632"/>
                  </a:lnTo>
                  <a:lnTo>
                    <a:pt x="878681" y="145257"/>
                  </a:lnTo>
                  <a:lnTo>
                    <a:pt x="914400" y="185738"/>
                  </a:lnTo>
                  <a:lnTo>
                    <a:pt x="931069" y="211932"/>
                  </a:lnTo>
                  <a:lnTo>
                    <a:pt x="933450" y="230982"/>
                  </a:lnTo>
                  <a:lnTo>
                    <a:pt x="931069" y="261938"/>
                  </a:lnTo>
                  <a:lnTo>
                    <a:pt x="921544" y="292894"/>
                  </a:lnTo>
                  <a:lnTo>
                    <a:pt x="897731" y="333375"/>
                  </a:lnTo>
                  <a:lnTo>
                    <a:pt x="814388" y="407194"/>
                  </a:lnTo>
                  <a:lnTo>
                    <a:pt x="592931" y="700088"/>
                  </a:lnTo>
                  <a:lnTo>
                    <a:pt x="3810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2">
              <a:extLst>
                <a:ext uri="{FF2B5EF4-FFF2-40B4-BE49-F238E27FC236}">
                  <a16:creationId xmlns:a16="http://schemas.microsoft.com/office/drawing/2014/main" id="{A3704E8B-A328-4B96-96D6-2614A69D0E87}"/>
                </a:ext>
              </a:extLst>
            </p:cNvPr>
            <p:cNvSpPr/>
            <p:nvPr/>
          </p:nvSpPr>
          <p:spPr>
            <a:xfrm>
              <a:off x="5999164" y="2808288"/>
              <a:ext cx="255587" cy="1635125"/>
            </a:xfrm>
            <a:custGeom>
              <a:avLst/>
              <a:gdLst>
                <a:gd name="connsiteX0" fmla="*/ 76200 w 254794"/>
                <a:gd name="connsiteY0" fmla="*/ 857250 h 1633538"/>
                <a:gd name="connsiteX1" fmla="*/ 78582 w 254794"/>
                <a:gd name="connsiteY1" fmla="*/ 476250 h 1633538"/>
                <a:gd name="connsiteX2" fmla="*/ 73819 w 254794"/>
                <a:gd name="connsiteY2" fmla="*/ 438150 h 1633538"/>
                <a:gd name="connsiteX3" fmla="*/ 0 w 254794"/>
                <a:gd name="connsiteY3" fmla="*/ 338138 h 1633538"/>
                <a:gd name="connsiteX4" fmla="*/ 216694 w 254794"/>
                <a:gd name="connsiteY4" fmla="*/ 0 h 1633538"/>
                <a:gd name="connsiteX5" fmla="*/ 226219 w 254794"/>
                <a:gd name="connsiteY5" fmla="*/ 245269 h 1633538"/>
                <a:gd name="connsiteX6" fmla="*/ 238125 w 254794"/>
                <a:gd name="connsiteY6" fmla="*/ 288132 h 1633538"/>
                <a:gd name="connsiteX7" fmla="*/ 247650 w 254794"/>
                <a:gd name="connsiteY7" fmla="*/ 323850 h 1633538"/>
                <a:gd name="connsiteX8" fmla="*/ 252413 w 254794"/>
                <a:gd name="connsiteY8" fmla="*/ 373857 h 1633538"/>
                <a:gd name="connsiteX9" fmla="*/ 252413 w 254794"/>
                <a:gd name="connsiteY9" fmla="*/ 540544 h 1633538"/>
                <a:gd name="connsiteX10" fmla="*/ 252413 w 254794"/>
                <a:gd name="connsiteY10" fmla="*/ 616744 h 1633538"/>
                <a:gd name="connsiteX11" fmla="*/ 254794 w 254794"/>
                <a:gd name="connsiteY11" fmla="*/ 942975 h 1633538"/>
                <a:gd name="connsiteX12" fmla="*/ 252413 w 254794"/>
                <a:gd name="connsiteY12" fmla="*/ 1026319 h 1633538"/>
                <a:gd name="connsiteX13" fmla="*/ 250032 w 254794"/>
                <a:gd name="connsiteY13" fmla="*/ 1104900 h 1633538"/>
                <a:gd name="connsiteX14" fmla="*/ 228600 w 254794"/>
                <a:gd name="connsiteY14" fmla="*/ 1397794 h 1633538"/>
                <a:gd name="connsiteX15" fmla="*/ 235744 w 254794"/>
                <a:gd name="connsiteY15" fmla="*/ 1471613 h 1633538"/>
                <a:gd name="connsiteX16" fmla="*/ 226219 w 254794"/>
                <a:gd name="connsiteY16" fmla="*/ 1507332 h 1633538"/>
                <a:gd name="connsiteX17" fmla="*/ 209550 w 254794"/>
                <a:gd name="connsiteY17" fmla="*/ 1552575 h 1633538"/>
                <a:gd name="connsiteX18" fmla="*/ 188119 w 254794"/>
                <a:gd name="connsiteY18" fmla="*/ 1588294 h 1633538"/>
                <a:gd name="connsiteX19" fmla="*/ 173832 w 254794"/>
                <a:gd name="connsiteY19" fmla="*/ 1609725 h 1633538"/>
                <a:gd name="connsiteX20" fmla="*/ 150019 w 254794"/>
                <a:gd name="connsiteY20" fmla="*/ 1626394 h 1633538"/>
                <a:gd name="connsiteX21" fmla="*/ 133350 w 254794"/>
                <a:gd name="connsiteY21" fmla="*/ 1631157 h 1633538"/>
                <a:gd name="connsiteX22" fmla="*/ 114300 w 254794"/>
                <a:gd name="connsiteY22" fmla="*/ 1633538 h 1633538"/>
                <a:gd name="connsiteX23" fmla="*/ 97632 w 254794"/>
                <a:gd name="connsiteY23" fmla="*/ 1628775 h 1633538"/>
                <a:gd name="connsiteX24" fmla="*/ 73819 w 254794"/>
                <a:gd name="connsiteY24" fmla="*/ 1604963 h 1633538"/>
                <a:gd name="connsiteX25" fmla="*/ 52388 w 254794"/>
                <a:gd name="connsiteY25" fmla="*/ 1576388 h 1633538"/>
                <a:gd name="connsiteX26" fmla="*/ 30957 w 254794"/>
                <a:gd name="connsiteY26" fmla="*/ 1526382 h 1633538"/>
                <a:gd name="connsiteX27" fmla="*/ 16669 w 254794"/>
                <a:gd name="connsiteY27" fmla="*/ 1464469 h 1633538"/>
                <a:gd name="connsiteX28" fmla="*/ 9525 w 254794"/>
                <a:gd name="connsiteY28" fmla="*/ 1376363 h 1633538"/>
                <a:gd name="connsiteX29" fmla="*/ 19050 w 254794"/>
                <a:gd name="connsiteY29" fmla="*/ 1335882 h 1633538"/>
                <a:gd name="connsiteX30" fmla="*/ 38100 w 254794"/>
                <a:gd name="connsiteY30" fmla="*/ 1269207 h 1633538"/>
                <a:gd name="connsiteX31" fmla="*/ 52388 w 254794"/>
                <a:gd name="connsiteY31" fmla="*/ 1207294 h 1633538"/>
                <a:gd name="connsiteX32" fmla="*/ 64294 w 254794"/>
                <a:gd name="connsiteY32" fmla="*/ 1116807 h 1633538"/>
                <a:gd name="connsiteX33" fmla="*/ 76200 w 254794"/>
                <a:gd name="connsiteY33" fmla="*/ 85725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4794" h="1633538">
                  <a:moveTo>
                    <a:pt x="76200" y="857250"/>
                  </a:moveTo>
                  <a:lnTo>
                    <a:pt x="78582" y="476250"/>
                  </a:lnTo>
                  <a:lnTo>
                    <a:pt x="73819" y="438150"/>
                  </a:lnTo>
                  <a:lnTo>
                    <a:pt x="0" y="338138"/>
                  </a:lnTo>
                  <a:lnTo>
                    <a:pt x="216694" y="0"/>
                  </a:lnTo>
                  <a:lnTo>
                    <a:pt x="226219" y="245269"/>
                  </a:lnTo>
                  <a:lnTo>
                    <a:pt x="238125" y="288132"/>
                  </a:lnTo>
                  <a:lnTo>
                    <a:pt x="247650" y="323850"/>
                  </a:lnTo>
                  <a:lnTo>
                    <a:pt x="252413" y="373857"/>
                  </a:lnTo>
                  <a:lnTo>
                    <a:pt x="252413" y="540544"/>
                  </a:lnTo>
                  <a:lnTo>
                    <a:pt x="252413" y="616744"/>
                  </a:lnTo>
                  <a:cubicBezTo>
                    <a:pt x="253207" y="725488"/>
                    <a:pt x="254000" y="834231"/>
                    <a:pt x="254794" y="942975"/>
                  </a:cubicBezTo>
                  <a:cubicBezTo>
                    <a:pt x="254000" y="970756"/>
                    <a:pt x="253207" y="998538"/>
                    <a:pt x="252413" y="1026319"/>
                  </a:cubicBezTo>
                  <a:cubicBezTo>
                    <a:pt x="251619" y="1052513"/>
                    <a:pt x="250826" y="1078706"/>
                    <a:pt x="250032" y="1104900"/>
                  </a:cubicBezTo>
                  <a:lnTo>
                    <a:pt x="228600" y="1397794"/>
                  </a:lnTo>
                  <a:lnTo>
                    <a:pt x="235744" y="1471613"/>
                  </a:lnTo>
                  <a:lnTo>
                    <a:pt x="226219" y="1507332"/>
                  </a:lnTo>
                  <a:lnTo>
                    <a:pt x="209550" y="1552575"/>
                  </a:lnTo>
                  <a:lnTo>
                    <a:pt x="188119" y="1588294"/>
                  </a:lnTo>
                  <a:lnTo>
                    <a:pt x="173832" y="1609725"/>
                  </a:lnTo>
                  <a:lnTo>
                    <a:pt x="150019" y="1626394"/>
                  </a:lnTo>
                  <a:lnTo>
                    <a:pt x="133350" y="1631157"/>
                  </a:lnTo>
                  <a:lnTo>
                    <a:pt x="114300" y="1633538"/>
                  </a:lnTo>
                  <a:lnTo>
                    <a:pt x="97632" y="1628775"/>
                  </a:lnTo>
                  <a:lnTo>
                    <a:pt x="73819" y="1604963"/>
                  </a:lnTo>
                  <a:lnTo>
                    <a:pt x="52388" y="1576388"/>
                  </a:lnTo>
                  <a:lnTo>
                    <a:pt x="30957" y="1526382"/>
                  </a:lnTo>
                  <a:lnTo>
                    <a:pt x="16669" y="1464469"/>
                  </a:lnTo>
                  <a:lnTo>
                    <a:pt x="9525" y="1376363"/>
                  </a:lnTo>
                  <a:lnTo>
                    <a:pt x="19050" y="1335882"/>
                  </a:lnTo>
                  <a:lnTo>
                    <a:pt x="38100" y="1269207"/>
                  </a:lnTo>
                  <a:lnTo>
                    <a:pt x="52388" y="1207294"/>
                  </a:lnTo>
                  <a:lnTo>
                    <a:pt x="64294" y="1116807"/>
                  </a:lnTo>
                  <a:lnTo>
                    <a:pt x="76200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F6190B84-D9A1-4280-A63D-2A088D102B86}"/>
                </a:ext>
              </a:extLst>
            </p:cNvPr>
            <p:cNvSpPr/>
            <p:nvPr/>
          </p:nvSpPr>
          <p:spPr>
            <a:xfrm>
              <a:off x="6831014" y="2408237"/>
              <a:ext cx="371475" cy="512762"/>
            </a:xfrm>
            <a:custGeom>
              <a:avLst/>
              <a:gdLst>
                <a:gd name="connsiteX0" fmla="*/ 219075 w 371475"/>
                <a:gd name="connsiteY0" fmla="*/ 321469 h 511969"/>
                <a:gd name="connsiteX1" fmla="*/ 38100 w 371475"/>
                <a:gd name="connsiteY1" fmla="*/ 504825 h 511969"/>
                <a:gd name="connsiteX2" fmla="*/ 0 w 371475"/>
                <a:gd name="connsiteY2" fmla="*/ 511969 h 511969"/>
                <a:gd name="connsiteX3" fmla="*/ 40481 w 371475"/>
                <a:gd name="connsiteY3" fmla="*/ 411957 h 511969"/>
                <a:gd name="connsiteX4" fmla="*/ 83343 w 371475"/>
                <a:gd name="connsiteY4" fmla="*/ 254794 h 511969"/>
                <a:gd name="connsiteX5" fmla="*/ 92868 w 371475"/>
                <a:gd name="connsiteY5" fmla="*/ 180975 h 511969"/>
                <a:gd name="connsiteX6" fmla="*/ 92868 w 371475"/>
                <a:gd name="connsiteY6" fmla="*/ 142875 h 511969"/>
                <a:gd name="connsiteX7" fmla="*/ 83343 w 371475"/>
                <a:gd name="connsiteY7" fmla="*/ 111919 h 511969"/>
                <a:gd name="connsiteX8" fmla="*/ 66675 w 371475"/>
                <a:gd name="connsiteY8" fmla="*/ 90488 h 511969"/>
                <a:gd name="connsiteX9" fmla="*/ 45243 w 371475"/>
                <a:gd name="connsiteY9" fmla="*/ 69057 h 511969"/>
                <a:gd name="connsiteX10" fmla="*/ 30956 w 371475"/>
                <a:gd name="connsiteY10" fmla="*/ 54769 h 511969"/>
                <a:gd name="connsiteX11" fmla="*/ 23812 w 371475"/>
                <a:gd name="connsiteY11" fmla="*/ 42863 h 511969"/>
                <a:gd name="connsiteX12" fmla="*/ 19050 w 371475"/>
                <a:gd name="connsiteY12" fmla="*/ 28575 h 511969"/>
                <a:gd name="connsiteX13" fmla="*/ 23812 w 371475"/>
                <a:gd name="connsiteY13" fmla="*/ 14288 h 511969"/>
                <a:gd name="connsiteX14" fmla="*/ 45243 w 371475"/>
                <a:gd name="connsiteY14" fmla="*/ 4763 h 511969"/>
                <a:gd name="connsiteX15" fmla="*/ 78581 w 371475"/>
                <a:gd name="connsiteY15" fmla="*/ 0 h 511969"/>
                <a:gd name="connsiteX16" fmla="*/ 119062 w 371475"/>
                <a:gd name="connsiteY16" fmla="*/ 2382 h 511969"/>
                <a:gd name="connsiteX17" fmla="*/ 166687 w 371475"/>
                <a:gd name="connsiteY17" fmla="*/ 9525 h 511969"/>
                <a:gd name="connsiteX18" fmla="*/ 211931 w 371475"/>
                <a:gd name="connsiteY18" fmla="*/ 23813 h 511969"/>
                <a:gd name="connsiteX19" fmla="*/ 259556 w 371475"/>
                <a:gd name="connsiteY19" fmla="*/ 42863 h 511969"/>
                <a:gd name="connsiteX20" fmla="*/ 300037 w 371475"/>
                <a:gd name="connsiteY20" fmla="*/ 66675 h 511969"/>
                <a:gd name="connsiteX21" fmla="*/ 338137 w 371475"/>
                <a:gd name="connsiteY21" fmla="*/ 100013 h 511969"/>
                <a:gd name="connsiteX22" fmla="*/ 371475 w 371475"/>
                <a:gd name="connsiteY22" fmla="*/ 126207 h 511969"/>
                <a:gd name="connsiteX23" fmla="*/ 369093 w 371475"/>
                <a:gd name="connsiteY23" fmla="*/ 154782 h 511969"/>
                <a:gd name="connsiteX24" fmla="*/ 361950 w 371475"/>
                <a:gd name="connsiteY24" fmla="*/ 178594 h 511969"/>
                <a:gd name="connsiteX25" fmla="*/ 292893 w 371475"/>
                <a:gd name="connsiteY25" fmla="*/ 247650 h 511969"/>
                <a:gd name="connsiteX26" fmla="*/ 219075 w 371475"/>
                <a:gd name="connsiteY26" fmla="*/ 3214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475" h="511969">
                  <a:moveTo>
                    <a:pt x="219075" y="321469"/>
                  </a:moveTo>
                  <a:lnTo>
                    <a:pt x="38100" y="504825"/>
                  </a:lnTo>
                  <a:lnTo>
                    <a:pt x="0" y="511969"/>
                  </a:lnTo>
                  <a:lnTo>
                    <a:pt x="40481" y="411957"/>
                  </a:lnTo>
                  <a:lnTo>
                    <a:pt x="83343" y="254794"/>
                  </a:lnTo>
                  <a:lnTo>
                    <a:pt x="92868" y="180975"/>
                  </a:lnTo>
                  <a:lnTo>
                    <a:pt x="92868" y="142875"/>
                  </a:lnTo>
                  <a:lnTo>
                    <a:pt x="83343" y="111919"/>
                  </a:lnTo>
                  <a:lnTo>
                    <a:pt x="66675" y="90488"/>
                  </a:lnTo>
                  <a:lnTo>
                    <a:pt x="45243" y="69057"/>
                  </a:lnTo>
                  <a:lnTo>
                    <a:pt x="30956" y="54769"/>
                  </a:lnTo>
                  <a:lnTo>
                    <a:pt x="23812" y="42863"/>
                  </a:lnTo>
                  <a:lnTo>
                    <a:pt x="19050" y="28575"/>
                  </a:lnTo>
                  <a:lnTo>
                    <a:pt x="23812" y="14288"/>
                  </a:lnTo>
                  <a:lnTo>
                    <a:pt x="45243" y="4763"/>
                  </a:lnTo>
                  <a:lnTo>
                    <a:pt x="78581" y="0"/>
                  </a:lnTo>
                  <a:lnTo>
                    <a:pt x="119062" y="2382"/>
                  </a:lnTo>
                  <a:lnTo>
                    <a:pt x="166687" y="9525"/>
                  </a:lnTo>
                  <a:lnTo>
                    <a:pt x="211931" y="23813"/>
                  </a:lnTo>
                  <a:lnTo>
                    <a:pt x="259556" y="42863"/>
                  </a:lnTo>
                  <a:lnTo>
                    <a:pt x="300037" y="66675"/>
                  </a:lnTo>
                  <a:lnTo>
                    <a:pt x="338137" y="100013"/>
                  </a:lnTo>
                  <a:lnTo>
                    <a:pt x="371475" y="126207"/>
                  </a:lnTo>
                  <a:lnTo>
                    <a:pt x="369093" y="154782"/>
                  </a:lnTo>
                  <a:lnTo>
                    <a:pt x="361950" y="178594"/>
                  </a:lnTo>
                  <a:lnTo>
                    <a:pt x="292893" y="247650"/>
                  </a:lnTo>
                  <a:lnTo>
                    <a:pt x="2190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4">
              <a:extLst>
                <a:ext uri="{FF2B5EF4-FFF2-40B4-BE49-F238E27FC236}">
                  <a16:creationId xmlns:a16="http://schemas.microsoft.com/office/drawing/2014/main" id="{FED72B9C-4EFE-40DF-8D1B-E01F510983F2}"/>
                </a:ext>
              </a:extLst>
            </p:cNvPr>
            <p:cNvSpPr/>
            <p:nvPr/>
          </p:nvSpPr>
          <p:spPr>
            <a:xfrm>
              <a:off x="6151563" y="2700337"/>
              <a:ext cx="1816100" cy="392112"/>
            </a:xfrm>
            <a:custGeom>
              <a:avLst/>
              <a:gdLst>
                <a:gd name="connsiteX0" fmla="*/ 1173957 w 1814513"/>
                <a:gd name="connsiteY0" fmla="*/ 242887 h 392906"/>
                <a:gd name="connsiteX1" fmla="*/ 909638 w 1814513"/>
                <a:gd name="connsiteY1" fmla="*/ 276225 h 392906"/>
                <a:gd name="connsiteX2" fmla="*/ 735807 w 1814513"/>
                <a:gd name="connsiteY2" fmla="*/ 288131 h 392906"/>
                <a:gd name="connsiteX3" fmla="*/ 540544 w 1814513"/>
                <a:gd name="connsiteY3" fmla="*/ 323850 h 392906"/>
                <a:gd name="connsiteX4" fmla="*/ 316707 w 1814513"/>
                <a:gd name="connsiteY4" fmla="*/ 359569 h 392906"/>
                <a:gd name="connsiteX5" fmla="*/ 0 w 1814513"/>
                <a:gd name="connsiteY5" fmla="*/ 392906 h 392906"/>
                <a:gd name="connsiteX6" fmla="*/ 142875 w 1814513"/>
                <a:gd name="connsiteY6" fmla="*/ 152400 h 392906"/>
                <a:gd name="connsiteX7" fmla="*/ 209550 w 1814513"/>
                <a:gd name="connsiteY7" fmla="*/ 214312 h 392906"/>
                <a:gd name="connsiteX8" fmla="*/ 240507 w 1814513"/>
                <a:gd name="connsiteY8" fmla="*/ 223837 h 392906"/>
                <a:gd name="connsiteX9" fmla="*/ 361950 w 1814513"/>
                <a:gd name="connsiteY9" fmla="*/ 214312 h 392906"/>
                <a:gd name="connsiteX10" fmla="*/ 592932 w 1814513"/>
                <a:gd name="connsiteY10" fmla="*/ 180975 h 392906"/>
                <a:gd name="connsiteX11" fmla="*/ 719138 w 1814513"/>
                <a:gd name="connsiteY11" fmla="*/ 157162 h 392906"/>
                <a:gd name="connsiteX12" fmla="*/ 778669 w 1814513"/>
                <a:gd name="connsiteY12" fmla="*/ 142875 h 392906"/>
                <a:gd name="connsiteX13" fmla="*/ 1071563 w 1814513"/>
                <a:gd name="connsiteY13" fmla="*/ 104775 h 392906"/>
                <a:gd name="connsiteX14" fmla="*/ 1338263 w 1814513"/>
                <a:gd name="connsiteY14" fmla="*/ 66675 h 392906"/>
                <a:gd name="connsiteX15" fmla="*/ 1485900 w 1814513"/>
                <a:gd name="connsiteY15" fmla="*/ 0 h 392906"/>
                <a:gd name="connsiteX16" fmla="*/ 1500188 w 1814513"/>
                <a:gd name="connsiteY16" fmla="*/ 0 h 392906"/>
                <a:gd name="connsiteX17" fmla="*/ 1574007 w 1814513"/>
                <a:gd name="connsiteY17" fmla="*/ 19050 h 392906"/>
                <a:gd name="connsiteX18" fmla="*/ 1640682 w 1814513"/>
                <a:gd name="connsiteY18" fmla="*/ 38100 h 392906"/>
                <a:gd name="connsiteX19" fmla="*/ 1707357 w 1814513"/>
                <a:gd name="connsiteY19" fmla="*/ 64294 h 392906"/>
                <a:gd name="connsiteX20" fmla="*/ 1743075 w 1814513"/>
                <a:gd name="connsiteY20" fmla="*/ 83344 h 392906"/>
                <a:gd name="connsiteX21" fmla="*/ 1774032 w 1814513"/>
                <a:gd name="connsiteY21" fmla="*/ 102394 h 392906"/>
                <a:gd name="connsiteX22" fmla="*/ 1795463 w 1814513"/>
                <a:gd name="connsiteY22" fmla="*/ 123825 h 392906"/>
                <a:gd name="connsiteX23" fmla="*/ 1809750 w 1814513"/>
                <a:gd name="connsiteY23" fmla="*/ 147637 h 392906"/>
                <a:gd name="connsiteX24" fmla="*/ 1814513 w 1814513"/>
                <a:gd name="connsiteY24" fmla="*/ 171450 h 392906"/>
                <a:gd name="connsiteX25" fmla="*/ 1800225 w 1814513"/>
                <a:gd name="connsiteY25" fmla="*/ 195262 h 392906"/>
                <a:gd name="connsiteX26" fmla="*/ 1771650 w 1814513"/>
                <a:gd name="connsiteY26" fmla="*/ 207169 h 392906"/>
                <a:gd name="connsiteX27" fmla="*/ 1712119 w 1814513"/>
                <a:gd name="connsiteY27" fmla="*/ 223837 h 392906"/>
                <a:gd name="connsiteX28" fmla="*/ 1650207 w 1814513"/>
                <a:gd name="connsiteY28" fmla="*/ 223837 h 392906"/>
                <a:gd name="connsiteX29" fmla="*/ 1521619 w 1814513"/>
                <a:gd name="connsiteY29" fmla="*/ 223837 h 392906"/>
                <a:gd name="connsiteX30" fmla="*/ 1173957 w 1814513"/>
                <a:gd name="connsiteY30" fmla="*/ 2428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4513" h="392906">
                  <a:moveTo>
                    <a:pt x="1173957" y="242887"/>
                  </a:moveTo>
                  <a:lnTo>
                    <a:pt x="909638" y="276225"/>
                  </a:lnTo>
                  <a:lnTo>
                    <a:pt x="735807" y="288131"/>
                  </a:lnTo>
                  <a:lnTo>
                    <a:pt x="540544" y="323850"/>
                  </a:lnTo>
                  <a:lnTo>
                    <a:pt x="316707" y="359569"/>
                  </a:lnTo>
                  <a:lnTo>
                    <a:pt x="0" y="392906"/>
                  </a:lnTo>
                  <a:lnTo>
                    <a:pt x="142875" y="152400"/>
                  </a:lnTo>
                  <a:lnTo>
                    <a:pt x="209550" y="214312"/>
                  </a:lnTo>
                  <a:lnTo>
                    <a:pt x="240507" y="223837"/>
                  </a:lnTo>
                  <a:lnTo>
                    <a:pt x="361950" y="214312"/>
                  </a:lnTo>
                  <a:lnTo>
                    <a:pt x="592932" y="180975"/>
                  </a:lnTo>
                  <a:lnTo>
                    <a:pt x="719138" y="157162"/>
                  </a:lnTo>
                  <a:lnTo>
                    <a:pt x="778669" y="142875"/>
                  </a:lnTo>
                  <a:lnTo>
                    <a:pt x="1071563" y="104775"/>
                  </a:lnTo>
                  <a:lnTo>
                    <a:pt x="1338263" y="66675"/>
                  </a:lnTo>
                  <a:lnTo>
                    <a:pt x="1485900" y="0"/>
                  </a:lnTo>
                  <a:lnTo>
                    <a:pt x="1500188" y="0"/>
                  </a:lnTo>
                  <a:lnTo>
                    <a:pt x="1574007" y="19050"/>
                  </a:lnTo>
                  <a:lnTo>
                    <a:pt x="1640682" y="38100"/>
                  </a:lnTo>
                  <a:lnTo>
                    <a:pt x="1707357" y="64294"/>
                  </a:lnTo>
                  <a:lnTo>
                    <a:pt x="1743075" y="83344"/>
                  </a:lnTo>
                  <a:lnTo>
                    <a:pt x="1774032" y="102394"/>
                  </a:lnTo>
                  <a:lnTo>
                    <a:pt x="1795463" y="123825"/>
                  </a:lnTo>
                  <a:lnTo>
                    <a:pt x="1809750" y="147637"/>
                  </a:lnTo>
                  <a:lnTo>
                    <a:pt x="1814513" y="171450"/>
                  </a:lnTo>
                  <a:lnTo>
                    <a:pt x="1800225" y="195262"/>
                  </a:lnTo>
                  <a:lnTo>
                    <a:pt x="1771650" y="207169"/>
                  </a:lnTo>
                  <a:lnTo>
                    <a:pt x="1712119" y="223837"/>
                  </a:lnTo>
                  <a:lnTo>
                    <a:pt x="1650207" y="223837"/>
                  </a:lnTo>
                  <a:lnTo>
                    <a:pt x="1521619" y="223837"/>
                  </a:lnTo>
                  <a:lnTo>
                    <a:pt x="1173957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8">
              <a:extLst>
                <a:ext uri="{FF2B5EF4-FFF2-40B4-BE49-F238E27FC236}">
                  <a16:creationId xmlns:a16="http://schemas.microsoft.com/office/drawing/2014/main" id="{6CCC529D-8A5E-4D93-9B1E-A2CA778A8AA4}"/>
                </a:ext>
              </a:extLst>
            </p:cNvPr>
            <p:cNvSpPr/>
            <p:nvPr/>
          </p:nvSpPr>
          <p:spPr>
            <a:xfrm>
              <a:off x="6827839" y="2890838"/>
              <a:ext cx="282575" cy="1292225"/>
            </a:xfrm>
            <a:custGeom>
              <a:avLst/>
              <a:gdLst>
                <a:gd name="connsiteX0" fmla="*/ 73819 w 280988"/>
                <a:gd name="connsiteY0" fmla="*/ 642937 h 1293019"/>
                <a:gd name="connsiteX1" fmla="*/ 73819 w 280988"/>
                <a:gd name="connsiteY1" fmla="*/ 261937 h 1293019"/>
                <a:gd name="connsiteX2" fmla="*/ 64294 w 280988"/>
                <a:gd name="connsiteY2" fmla="*/ 202406 h 1293019"/>
                <a:gd name="connsiteX3" fmla="*/ 52388 w 280988"/>
                <a:gd name="connsiteY3" fmla="*/ 157162 h 1293019"/>
                <a:gd name="connsiteX4" fmla="*/ 0 w 280988"/>
                <a:gd name="connsiteY4" fmla="*/ 45244 h 1293019"/>
                <a:gd name="connsiteX5" fmla="*/ 280988 w 280988"/>
                <a:gd name="connsiteY5" fmla="*/ 0 h 1293019"/>
                <a:gd name="connsiteX6" fmla="*/ 280988 w 280988"/>
                <a:gd name="connsiteY6" fmla="*/ 381000 h 1293019"/>
                <a:gd name="connsiteX7" fmla="*/ 273844 w 280988"/>
                <a:gd name="connsiteY7" fmla="*/ 802481 h 1293019"/>
                <a:gd name="connsiteX8" fmla="*/ 273844 w 280988"/>
                <a:gd name="connsiteY8" fmla="*/ 892969 h 1293019"/>
                <a:gd name="connsiteX9" fmla="*/ 247650 w 280988"/>
                <a:gd name="connsiteY9" fmla="*/ 1283494 h 1293019"/>
                <a:gd name="connsiteX10" fmla="*/ 50007 w 280988"/>
                <a:gd name="connsiteY10" fmla="*/ 1293019 h 1293019"/>
                <a:gd name="connsiteX11" fmla="*/ 71438 w 280988"/>
                <a:gd name="connsiteY11" fmla="*/ 926306 h 1293019"/>
                <a:gd name="connsiteX12" fmla="*/ 73819 w 280988"/>
                <a:gd name="connsiteY12" fmla="*/ 64293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8" h="1293019">
                  <a:moveTo>
                    <a:pt x="73819" y="642937"/>
                  </a:moveTo>
                  <a:lnTo>
                    <a:pt x="73819" y="261937"/>
                  </a:lnTo>
                  <a:lnTo>
                    <a:pt x="64294" y="202406"/>
                  </a:lnTo>
                  <a:lnTo>
                    <a:pt x="52388" y="157162"/>
                  </a:lnTo>
                  <a:lnTo>
                    <a:pt x="0" y="45244"/>
                  </a:lnTo>
                  <a:lnTo>
                    <a:pt x="280988" y="0"/>
                  </a:lnTo>
                  <a:lnTo>
                    <a:pt x="280988" y="381000"/>
                  </a:lnTo>
                  <a:lnTo>
                    <a:pt x="273844" y="802481"/>
                  </a:lnTo>
                  <a:lnTo>
                    <a:pt x="273844" y="892969"/>
                  </a:lnTo>
                  <a:lnTo>
                    <a:pt x="247650" y="1283494"/>
                  </a:lnTo>
                  <a:lnTo>
                    <a:pt x="50007" y="1293019"/>
                  </a:lnTo>
                  <a:lnTo>
                    <a:pt x="71438" y="926306"/>
                  </a:lnTo>
                  <a:cubicBezTo>
                    <a:pt x="72232" y="827881"/>
                    <a:pt x="73025" y="729456"/>
                    <a:pt x="73819" y="6429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5">
              <a:extLst>
                <a:ext uri="{FF2B5EF4-FFF2-40B4-BE49-F238E27FC236}">
                  <a16:creationId xmlns:a16="http://schemas.microsoft.com/office/drawing/2014/main" id="{A68885DE-4FE3-4E6D-A799-383FFE50AFA4}"/>
                </a:ext>
              </a:extLst>
            </p:cNvPr>
            <p:cNvSpPr/>
            <p:nvPr/>
          </p:nvSpPr>
          <p:spPr>
            <a:xfrm>
              <a:off x="6178550" y="3168650"/>
              <a:ext cx="1524000" cy="296863"/>
            </a:xfrm>
            <a:custGeom>
              <a:avLst/>
              <a:gdLst>
                <a:gd name="connsiteX0" fmla="*/ 533400 w 1524000"/>
                <a:gd name="connsiteY0" fmla="*/ 252413 h 297656"/>
                <a:gd name="connsiteX1" fmla="*/ 7144 w 1524000"/>
                <a:gd name="connsiteY1" fmla="*/ 297656 h 297656"/>
                <a:gd name="connsiteX2" fmla="*/ 0 w 1524000"/>
                <a:gd name="connsiteY2" fmla="*/ 157163 h 297656"/>
                <a:gd name="connsiteX3" fmla="*/ 171450 w 1524000"/>
                <a:gd name="connsiteY3" fmla="*/ 152400 h 297656"/>
                <a:gd name="connsiteX4" fmla="*/ 440531 w 1524000"/>
                <a:gd name="connsiteY4" fmla="*/ 123825 h 297656"/>
                <a:gd name="connsiteX5" fmla="*/ 759619 w 1524000"/>
                <a:gd name="connsiteY5" fmla="*/ 85725 h 297656"/>
                <a:gd name="connsiteX6" fmla="*/ 897731 w 1524000"/>
                <a:gd name="connsiteY6" fmla="*/ 71438 h 297656"/>
                <a:gd name="connsiteX7" fmla="*/ 1109663 w 1524000"/>
                <a:gd name="connsiteY7" fmla="*/ 45244 h 297656"/>
                <a:gd name="connsiteX8" fmla="*/ 1181100 w 1524000"/>
                <a:gd name="connsiteY8" fmla="*/ 26194 h 297656"/>
                <a:gd name="connsiteX9" fmla="*/ 1254919 w 1524000"/>
                <a:gd name="connsiteY9" fmla="*/ 2381 h 297656"/>
                <a:gd name="connsiteX10" fmla="*/ 1290638 w 1524000"/>
                <a:gd name="connsiteY10" fmla="*/ 0 h 297656"/>
                <a:gd name="connsiteX11" fmla="*/ 1364456 w 1524000"/>
                <a:gd name="connsiteY11" fmla="*/ 7144 h 297656"/>
                <a:gd name="connsiteX12" fmla="*/ 1414463 w 1524000"/>
                <a:gd name="connsiteY12" fmla="*/ 19050 h 297656"/>
                <a:gd name="connsiteX13" fmla="*/ 1485900 w 1524000"/>
                <a:gd name="connsiteY13" fmla="*/ 40481 h 297656"/>
                <a:gd name="connsiteX14" fmla="*/ 1512094 w 1524000"/>
                <a:gd name="connsiteY14" fmla="*/ 54769 h 297656"/>
                <a:gd name="connsiteX15" fmla="*/ 1519238 w 1524000"/>
                <a:gd name="connsiteY15" fmla="*/ 71438 h 297656"/>
                <a:gd name="connsiteX16" fmla="*/ 1524000 w 1524000"/>
                <a:gd name="connsiteY16" fmla="*/ 100013 h 297656"/>
                <a:gd name="connsiteX17" fmla="*/ 1512094 w 1524000"/>
                <a:gd name="connsiteY17" fmla="*/ 130969 h 297656"/>
                <a:gd name="connsiteX18" fmla="*/ 1495425 w 1524000"/>
                <a:gd name="connsiteY18" fmla="*/ 150019 h 297656"/>
                <a:gd name="connsiteX19" fmla="*/ 1459706 w 1524000"/>
                <a:gd name="connsiteY19" fmla="*/ 169069 h 297656"/>
                <a:gd name="connsiteX20" fmla="*/ 1407319 w 1524000"/>
                <a:gd name="connsiteY20" fmla="*/ 185738 h 297656"/>
                <a:gd name="connsiteX21" fmla="*/ 1209675 w 1524000"/>
                <a:gd name="connsiteY21" fmla="*/ 202406 h 297656"/>
                <a:gd name="connsiteX22" fmla="*/ 890588 w 1524000"/>
                <a:gd name="connsiteY22" fmla="*/ 228600 h 297656"/>
                <a:gd name="connsiteX23" fmla="*/ 759619 w 1524000"/>
                <a:gd name="connsiteY23" fmla="*/ 228600 h 297656"/>
                <a:gd name="connsiteX24" fmla="*/ 533400 w 1524000"/>
                <a:gd name="connsiteY24" fmla="*/ 25241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4000" h="297656">
                  <a:moveTo>
                    <a:pt x="533400" y="252413"/>
                  </a:moveTo>
                  <a:lnTo>
                    <a:pt x="7144" y="297656"/>
                  </a:lnTo>
                  <a:lnTo>
                    <a:pt x="0" y="157163"/>
                  </a:lnTo>
                  <a:lnTo>
                    <a:pt x="171450" y="152400"/>
                  </a:lnTo>
                  <a:lnTo>
                    <a:pt x="440531" y="123825"/>
                  </a:lnTo>
                  <a:lnTo>
                    <a:pt x="759619" y="85725"/>
                  </a:lnTo>
                  <a:lnTo>
                    <a:pt x="897731" y="71438"/>
                  </a:lnTo>
                  <a:lnTo>
                    <a:pt x="1109663" y="45244"/>
                  </a:lnTo>
                  <a:lnTo>
                    <a:pt x="1181100" y="26194"/>
                  </a:lnTo>
                  <a:lnTo>
                    <a:pt x="1254919" y="2381"/>
                  </a:lnTo>
                  <a:lnTo>
                    <a:pt x="1290638" y="0"/>
                  </a:lnTo>
                  <a:lnTo>
                    <a:pt x="1364456" y="7144"/>
                  </a:lnTo>
                  <a:lnTo>
                    <a:pt x="1414463" y="19050"/>
                  </a:lnTo>
                  <a:lnTo>
                    <a:pt x="1485900" y="40481"/>
                  </a:lnTo>
                  <a:lnTo>
                    <a:pt x="1512094" y="54769"/>
                  </a:lnTo>
                  <a:lnTo>
                    <a:pt x="1519238" y="71438"/>
                  </a:lnTo>
                  <a:lnTo>
                    <a:pt x="1524000" y="100013"/>
                  </a:lnTo>
                  <a:lnTo>
                    <a:pt x="1512094" y="130969"/>
                  </a:lnTo>
                  <a:lnTo>
                    <a:pt x="1495425" y="150019"/>
                  </a:lnTo>
                  <a:lnTo>
                    <a:pt x="1459706" y="169069"/>
                  </a:lnTo>
                  <a:lnTo>
                    <a:pt x="1407319" y="185738"/>
                  </a:lnTo>
                  <a:lnTo>
                    <a:pt x="1209675" y="202406"/>
                  </a:lnTo>
                  <a:lnTo>
                    <a:pt x="890588" y="228600"/>
                  </a:lnTo>
                  <a:lnTo>
                    <a:pt x="759619" y="228600"/>
                  </a:lnTo>
                  <a:lnTo>
                    <a:pt x="53340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6">
              <a:extLst>
                <a:ext uri="{FF2B5EF4-FFF2-40B4-BE49-F238E27FC236}">
                  <a16:creationId xmlns:a16="http://schemas.microsoft.com/office/drawing/2014/main" id="{5BC3D487-2DF5-4E5D-B253-AEE1CDEA0EA1}"/>
                </a:ext>
              </a:extLst>
            </p:cNvPr>
            <p:cNvSpPr/>
            <p:nvPr/>
          </p:nvSpPr>
          <p:spPr>
            <a:xfrm>
              <a:off x="6186488" y="3560763"/>
              <a:ext cx="1600200" cy="307975"/>
            </a:xfrm>
            <a:custGeom>
              <a:avLst/>
              <a:gdLst>
                <a:gd name="connsiteX0" fmla="*/ 1073944 w 1600200"/>
                <a:gd name="connsiteY0" fmla="*/ 226219 h 307182"/>
                <a:gd name="connsiteX1" fmla="*/ 888206 w 1600200"/>
                <a:gd name="connsiteY1" fmla="*/ 238125 h 307182"/>
                <a:gd name="connsiteX2" fmla="*/ 738187 w 1600200"/>
                <a:gd name="connsiteY2" fmla="*/ 257175 h 307182"/>
                <a:gd name="connsiteX3" fmla="*/ 466725 w 1600200"/>
                <a:gd name="connsiteY3" fmla="*/ 285750 h 307182"/>
                <a:gd name="connsiteX4" fmla="*/ 300037 w 1600200"/>
                <a:gd name="connsiteY4" fmla="*/ 300038 h 307182"/>
                <a:gd name="connsiteX5" fmla="*/ 209550 w 1600200"/>
                <a:gd name="connsiteY5" fmla="*/ 307182 h 307182"/>
                <a:gd name="connsiteX6" fmla="*/ 0 w 1600200"/>
                <a:gd name="connsiteY6" fmla="*/ 302419 h 307182"/>
                <a:gd name="connsiteX7" fmla="*/ 0 w 1600200"/>
                <a:gd name="connsiteY7" fmla="*/ 166688 h 307182"/>
                <a:gd name="connsiteX8" fmla="*/ 111919 w 1600200"/>
                <a:gd name="connsiteY8" fmla="*/ 173832 h 307182"/>
                <a:gd name="connsiteX9" fmla="*/ 211931 w 1600200"/>
                <a:gd name="connsiteY9" fmla="*/ 173832 h 307182"/>
                <a:gd name="connsiteX10" fmla="*/ 354806 w 1600200"/>
                <a:gd name="connsiteY10" fmla="*/ 164307 h 307182"/>
                <a:gd name="connsiteX11" fmla="*/ 511969 w 1600200"/>
                <a:gd name="connsiteY11" fmla="*/ 150019 h 307182"/>
                <a:gd name="connsiteX12" fmla="*/ 742950 w 1600200"/>
                <a:gd name="connsiteY12" fmla="*/ 121444 h 307182"/>
                <a:gd name="connsiteX13" fmla="*/ 888206 w 1600200"/>
                <a:gd name="connsiteY13" fmla="*/ 104775 h 307182"/>
                <a:gd name="connsiteX14" fmla="*/ 1002506 w 1600200"/>
                <a:gd name="connsiteY14" fmla="*/ 85725 h 307182"/>
                <a:gd name="connsiteX15" fmla="*/ 1116806 w 1600200"/>
                <a:gd name="connsiteY15" fmla="*/ 61913 h 307182"/>
                <a:gd name="connsiteX16" fmla="*/ 1202531 w 1600200"/>
                <a:gd name="connsiteY16" fmla="*/ 40482 h 307182"/>
                <a:gd name="connsiteX17" fmla="*/ 1271587 w 1600200"/>
                <a:gd name="connsiteY17" fmla="*/ 11907 h 307182"/>
                <a:gd name="connsiteX18" fmla="*/ 1300162 w 1600200"/>
                <a:gd name="connsiteY18" fmla="*/ 0 h 307182"/>
                <a:gd name="connsiteX19" fmla="*/ 1321594 w 1600200"/>
                <a:gd name="connsiteY19" fmla="*/ 0 h 307182"/>
                <a:gd name="connsiteX20" fmla="*/ 1359694 w 1600200"/>
                <a:gd name="connsiteY20" fmla="*/ 4763 h 307182"/>
                <a:gd name="connsiteX21" fmla="*/ 1414462 w 1600200"/>
                <a:gd name="connsiteY21" fmla="*/ 23813 h 307182"/>
                <a:gd name="connsiteX22" fmla="*/ 1504950 w 1600200"/>
                <a:gd name="connsiteY22" fmla="*/ 59532 h 307182"/>
                <a:gd name="connsiteX23" fmla="*/ 1566862 w 1600200"/>
                <a:gd name="connsiteY23" fmla="*/ 90488 h 307182"/>
                <a:gd name="connsiteX24" fmla="*/ 1583531 w 1600200"/>
                <a:gd name="connsiteY24" fmla="*/ 100013 h 307182"/>
                <a:gd name="connsiteX25" fmla="*/ 1595437 w 1600200"/>
                <a:gd name="connsiteY25" fmla="*/ 111919 h 307182"/>
                <a:gd name="connsiteX26" fmla="*/ 1600200 w 1600200"/>
                <a:gd name="connsiteY26" fmla="*/ 126207 h 307182"/>
                <a:gd name="connsiteX27" fmla="*/ 1595437 w 1600200"/>
                <a:gd name="connsiteY27" fmla="*/ 150019 h 307182"/>
                <a:gd name="connsiteX28" fmla="*/ 1574006 w 1600200"/>
                <a:gd name="connsiteY28" fmla="*/ 173832 h 307182"/>
                <a:gd name="connsiteX29" fmla="*/ 1545431 w 1600200"/>
                <a:gd name="connsiteY29" fmla="*/ 190500 h 307182"/>
                <a:gd name="connsiteX30" fmla="*/ 1366837 w 1600200"/>
                <a:gd name="connsiteY30" fmla="*/ 204788 h 307182"/>
                <a:gd name="connsiteX31" fmla="*/ 1073944 w 1600200"/>
                <a:gd name="connsiteY31" fmla="*/ 226219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307182">
                  <a:moveTo>
                    <a:pt x="1073944" y="226219"/>
                  </a:moveTo>
                  <a:lnTo>
                    <a:pt x="888206" y="238125"/>
                  </a:lnTo>
                  <a:lnTo>
                    <a:pt x="738187" y="257175"/>
                  </a:lnTo>
                  <a:lnTo>
                    <a:pt x="466725" y="285750"/>
                  </a:lnTo>
                  <a:lnTo>
                    <a:pt x="300037" y="300038"/>
                  </a:lnTo>
                  <a:lnTo>
                    <a:pt x="209550" y="307182"/>
                  </a:lnTo>
                  <a:lnTo>
                    <a:pt x="0" y="302419"/>
                  </a:lnTo>
                  <a:lnTo>
                    <a:pt x="0" y="166688"/>
                  </a:lnTo>
                  <a:lnTo>
                    <a:pt x="111919" y="173832"/>
                  </a:lnTo>
                  <a:lnTo>
                    <a:pt x="211931" y="173832"/>
                  </a:lnTo>
                  <a:lnTo>
                    <a:pt x="354806" y="164307"/>
                  </a:lnTo>
                  <a:lnTo>
                    <a:pt x="511969" y="150019"/>
                  </a:lnTo>
                  <a:lnTo>
                    <a:pt x="742950" y="121444"/>
                  </a:lnTo>
                  <a:lnTo>
                    <a:pt x="888206" y="104775"/>
                  </a:lnTo>
                  <a:lnTo>
                    <a:pt x="1002506" y="85725"/>
                  </a:lnTo>
                  <a:lnTo>
                    <a:pt x="1116806" y="61913"/>
                  </a:lnTo>
                  <a:lnTo>
                    <a:pt x="1202531" y="40482"/>
                  </a:lnTo>
                  <a:lnTo>
                    <a:pt x="1271587" y="11907"/>
                  </a:lnTo>
                  <a:lnTo>
                    <a:pt x="1300162" y="0"/>
                  </a:lnTo>
                  <a:lnTo>
                    <a:pt x="1321594" y="0"/>
                  </a:lnTo>
                  <a:lnTo>
                    <a:pt x="1359694" y="4763"/>
                  </a:lnTo>
                  <a:lnTo>
                    <a:pt x="1414462" y="23813"/>
                  </a:lnTo>
                  <a:lnTo>
                    <a:pt x="1504950" y="59532"/>
                  </a:lnTo>
                  <a:lnTo>
                    <a:pt x="1566862" y="90488"/>
                  </a:lnTo>
                  <a:lnTo>
                    <a:pt x="1583531" y="100013"/>
                  </a:lnTo>
                  <a:lnTo>
                    <a:pt x="1595437" y="111919"/>
                  </a:lnTo>
                  <a:lnTo>
                    <a:pt x="1600200" y="126207"/>
                  </a:lnTo>
                  <a:lnTo>
                    <a:pt x="1595437" y="150019"/>
                  </a:lnTo>
                  <a:lnTo>
                    <a:pt x="1574006" y="173832"/>
                  </a:lnTo>
                  <a:lnTo>
                    <a:pt x="1545431" y="190500"/>
                  </a:lnTo>
                  <a:lnTo>
                    <a:pt x="1366837" y="204788"/>
                  </a:lnTo>
                  <a:lnTo>
                    <a:pt x="1073944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27">
              <a:extLst>
                <a:ext uri="{FF2B5EF4-FFF2-40B4-BE49-F238E27FC236}">
                  <a16:creationId xmlns:a16="http://schemas.microsoft.com/office/drawing/2014/main" id="{EA81D896-B796-4F70-93B4-3EBA0782373A}"/>
                </a:ext>
              </a:extLst>
            </p:cNvPr>
            <p:cNvSpPr/>
            <p:nvPr/>
          </p:nvSpPr>
          <p:spPr>
            <a:xfrm>
              <a:off x="6148388" y="3995738"/>
              <a:ext cx="1935162" cy="330200"/>
            </a:xfrm>
            <a:custGeom>
              <a:avLst/>
              <a:gdLst>
                <a:gd name="connsiteX0" fmla="*/ 673894 w 1935956"/>
                <a:gd name="connsiteY0" fmla="*/ 292893 h 330993"/>
                <a:gd name="connsiteX1" fmla="*/ 0 w 1935956"/>
                <a:gd name="connsiteY1" fmla="*/ 330993 h 330993"/>
                <a:gd name="connsiteX2" fmla="*/ 11906 w 1935956"/>
                <a:gd name="connsiteY2" fmla="*/ 190500 h 330993"/>
                <a:gd name="connsiteX3" fmla="*/ 123825 w 1935956"/>
                <a:gd name="connsiteY3" fmla="*/ 188118 h 330993"/>
                <a:gd name="connsiteX4" fmla="*/ 492919 w 1935956"/>
                <a:gd name="connsiteY4" fmla="*/ 164306 h 330993"/>
                <a:gd name="connsiteX5" fmla="*/ 766762 w 1935956"/>
                <a:gd name="connsiteY5" fmla="*/ 147637 h 330993"/>
                <a:gd name="connsiteX6" fmla="*/ 914400 w 1935956"/>
                <a:gd name="connsiteY6" fmla="*/ 130968 h 330993"/>
                <a:gd name="connsiteX7" fmla="*/ 1059656 w 1935956"/>
                <a:gd name="connsiteY7" fmla="*/ 119062 h 330993"/>
                <a:gd name="connsiteX8" fmla="*/ 1171575 w 1935956"/>
                <a:gd name="connsiteY8" fmla="*/ 107156 h 330993"/>
                <a:gd name="connsiteX9" fmla="*/ 1262062 w 1935956"/>
                <a:gd name="connsiteY9" fmla="*/ 100012 h 330993"/>
                <a:gd name="connsiteX10" fmla="*/ 1378744 w 1935956"/>
                <a:gd name="connsiteY10" fmla="*/ 83343 h 330993"/>
                <a:gd name="connsiteX11" fmla="*/ 1433512 w 1935956"/>
                <a:gd name="connsiteY11" fmla="*/ 73818 h 330993"/>
                <a:gd name="connsiteX12" fmla="*/ 1466850 w 1935956"/>
                <a:gd name="connsiteY12" fmla="*/ 59531 h 330993"/>
                <a:gd name="connsiteX13" fmla="*/ 1516856 w 1935956"/>
                <a:gd name="connsiteY13" fmla="*/ 47625 h 330993"/>
                <a:gd name="connsiteX14" fmla="*/ 1559719 w 1935956"/>
                <a:gd name="connsiteY14" fmla="*/ 35718 h 330993"/>
                <a:gd name="connsiteX15" fmla="*/ 1593056 w 1935956"/>
                <a:gd name="connsiteY15" fmla="*/ 23812 h 330993"/>
                <a:gd name="connsiteX16" fmla="*/ 1609725 w 1935956"/>
                <a:gd name="connsiteY16" fmla="*/ 7143 h 330993"/>
                <a:gd name="connsiteX17" fmla="*/ 1626394 w 1935956"/>
                <a:gd name="connsiteY17" fmla="*/ 0 h 330993"/>
                <a:gd name="connsiteX18" fmla="*/ 1650206 w 1935956"/>
                <a:gd name="connsiteY18" fmla="*/ 2381 h 330993"/>
                <a:gd name="connsiteX19" fmla="*/ 1695450 w 1935956"/>
                <a:gd name="connsiteY19" fmla="*/ 16668 h 330993"/>
                <a:gd name="connsiteX20" fmla="*/ 1764506 w 1935956"/>
                <a:gd name="connsiteY20" fmla="*/ 47625 h 330993"/>
                <a:gd name="connsiteX21" fmla="*/ 1835944 w 1935956"/>
                <a:gd name="connsiteY21" fmla="*/ 92868 h 330993"/>
                <a:gd name="connsiteX22" fmla="*/ 1885950 w 1935956"/>
                <a:gd name="connsiteY22" fmla="*/ 121443 h 330993"/>
                <a:gd name="connsiteX23" fmla="*/ 1907381 w 1935956"/>
                <a:gd name="connsiteY23" fmla="*/ 138112 h 330993"/>
                <a:gd name="connsiteX24" fmla="*/ 1924050 w 1935956"/>
                <a:gd name="connsiteY24" fmla="*/ 154781 h 330993"/>
                <a:gd name="connsiteX25" fmla="*/ 1933575 w 1935956"/>
                <a:gd name="connsiteY25" fmla="*/ 173831 h 330993"/>
                <a:gd name="connsiteX26" fmla="*/ 1935956 w 1935956"/>
                <a:gd name="connsiteY26" fmla="*/ 197643 h 330993"/>
                <a:gd name="connsiteX27" fmla="*/ 1924050 w 1935956"/>
                <a:gd name="connsiteY27" fmla="*/ 221456 h 330993"/>
                <a:gd name="connsiteX28" fmla="*/ 1890712 w 1935956"/>
                <a:gd name="connsiteY28" fmla="*/ 240506 h 330993"/>
                <a:gd name="connsiteX29" fmla="*/ 1835944 w 1935956"/>
                <a:gd name="connsiteY29" fmla="*/ 259556 h 330993"/>
                <a:gd name="connsiteX30" fmla="*/ 1269206 w 1935956"/>
                <a:gd name="connsiteY30" fmla="*/ 264318 h 330993"/>
                <a:gd name="connsiteX31" fmla="*/ 673894 w 1935956"/>
                <a:gd name="connsiteY31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35956" h="330993">
                  <a:moveTo>
                    <a:pt x="673894" y="292893"/>
                  </a:moveTo>
                  <a:lnTo>
                    <a:pt x="0" y="330993"/>
                  </a:lnTo>
                  <a:lnTo>
                    <a:pt x="11906" y="190500"/>
                  </a:lnTo>
                  <a:lnTo>
                    <a:pt x="123825" y="188118"/>
                  </a:lnTo>
                  <a:lnTo>
                    <a:pt x="492919" y="164306"/>
                  </a:lnTo>
                  <a:lnTo>
                    <a:pt x="766762" y="147637"/>
                  </a:lnTo>
                  <a:lnTo>
                    <a:pt x="914400" y="130968"/>
                  </a:lnTo>
                  <a:lnTo>
                    <a:pt x="1059656" y="119062"/>
                  </a:lnTo>
                  <a:lnTo>
                    <a:pt x="1171575" y="107156"/>
                  </a:lnTo>
                  <a:lnTo>
                    <a:pt x="1262062" y="100012"/>
                  </a:lnTo>
                  <a:lnTo>
                    <a:pt x="1378744" y="83343"/>
                  </a:lnTo>
                  <a:lnTo>
                    <a:pt x="1433512" y="73818"/>
                  </a:lnTo>
                  <a:lnTo>
                    <a:pt x="1466850" y="59531"/>
                  </a:lnTo>
                  <a:lnTo>
                    <a:pt x="1516856" y="47625"/>
                  </a:lnTo>
                  <a:lnTo>
                    <a:pt x="1559719" y="35718"/>
                  </a:lnTo>
                  <a:lnTo>
                    <a:pt x="1593056" y="23812"/>
                  </a:lnTo>
                  <a:lnTo>
                    <a:pt x="1609725" y="7143"/>
                  </a:lnTo>
                  <a:lnTo>
                    <a:pt x="1626394" y="0"/>
                  </a:lnTo>
                  <a:lnTo>
                    <a:pt x="1650206" y="2381"/>
                  </a:lnTo>
                  <a:lnTo>
                    <a:pt x="1695450" y="16668"/>
                  </a:lnTo>
                  <a:lnTo>
                    <a:pt x="1764506" y="47625"/>
                  </a:lnTo>
                  <a:lnTo>
                    <a:pt x="1835944" y="92868"/>
                  </a:lnTo>
                  <a:lnTo>
                    <a:pt x="1885950" y="121443"/>
                  </a:lnTo>
                  <a:lnTo>
                    <a:pt x="1907381" y="138112"/>
                  </a:lnTo>
                  <a:lnTo>
                    <a:pt x="1924050" y="154781"/>
                  </a:lnTo>
                  <a:lnTo>
                    <a:pt x="1933575" y="173831"/>
                  </a:lnTo>
                  <a:lnTo>
                    <a:pt x="1935956" y="197643"/>
                  </a:lnTo>
                  <a:lnTo>
                    <a:pt x="1924050" y="221456"/>
                  </a:lnTo>
                  <a:lnTo>
                    <a:pt x="1890712" y="240506"/>
                  </a:lnTo>
                  <a:lnTo>
                    <a:pt x="1835944" y="259556"/>
                  </a:lnTo>
                  <a:lnTo>
                    <a:pt x="1269206" y="264318"/>
                  </a:lnTo>
                  <a:lnTo>
                    <a:pt x="673894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30">
              <a:extLst>
                <a:ext uri="{FF2B5EF4-FFF2-40B4-BE49-F238E27FC236}">
                  <a16:creationId xmlns:a16="http://schemas.microsoft.com/office/drawing/2014/main" id="{8DAC632A-5136-43DF-8580-5E8817A690B7}"/>
                </a:ext>
              </a:extLst>
            </p:cNvPr>
            <p:cNvSpPr/>
            <p:nvPr/>
          </p:nvSpPr>
          <p:spPr>
            <a:xfrm>
              <a:off x="5581651" y="4586288"/>
              <a:ext cx="1979613" cy="1320800"/>
            </a:xfrm>
            <a:custGeom>
              <a:avLst/>
              <a:gdLst>
                <a:gd name="connsiteX0" fmla="*/ 1593056 w 1978819"/>
                <a:gd name="connsiteY0" fmla="*/ 490537 h 1321593"/>
                <a:gd name="connsiteX1" fmla="*/ 1288256 w 1978819"/>
                <a:gd name="connsiteY1" fmla="*/ 757237 h 1321593"/>
                <a:gd name="connsiteX2" fmla="*/ 1197769 w 1978819"/>
                <a:gd name="connsiteY2" fmla="*/ 819150 h 1321593"/>
                <a:gd name="connsiteX3" fmla="*/ 988219 w 1978819"/>
                <a:gd name="connsiteY3" fmla="*/ 952500 h 1321593"/>
                <a:gd name="connsiteX4" fmla="*/ 804863 w 1978819"/>
                <a:gd name="connsiteY4" fmla="*/ 1054893 h 1321593"/>
                <a:gd name="connsiteX5" fmla="*/ 640556 w 1978819"/>
                <a:gd name="connsiteY5" fmla="*/ 1133475 h 1321593"/>
                <a:gd name="connsiteX6" fmla="*/ 478631 w 1978819"/>
                <a:gd name="connsiteY6" fmla="*/ 1200150 h 1321593"/>
                <a:gd name="connsiteX7" fmla="*/ 283369 w 1978819"/>
                <a:gd name="connsiteY7" fmla="*/ 1266825 h 1321593"/>
                <a:gd name="connsiteX8" fmla="*/ 183356 w 1978819"/>
                <a:gd name="connsiteY8" fmla="*/ 1293018 h 1321593"/>
                <a:gd name="connsiteX9" fmla="*/ 95250 w 1978819"/>
                <a:gd name="connsiteY9" fmla="*/ 1314450 h 1321593"/>
                <a:gd name="connsiteX10" fmla="*/ 54769 w 1978819"/>
                <a:gd name="connsiteY10" fmla="*/ 1321593 h 1321593"/>
                <a:gd name="connsiteX11" fmla="*/ 33338 w 1978819"/>
                <a:gd name="connsiteY11" fmla="*/ 1321593 h 1321593"/>
                <a:gd name="connsiteX12" fmla="*/ 9525 w 1978819"/>
                <a:gd name="connsiteY12" fmla="*/ 1319212 h 1321593"/>
                <a:gd name="connsiteX13" fmla="*/ 0 w 1978819"/>
                <a:gd name="connsiteY13" fmla="*/ 1307306 h 1321593"/>
                <a:gd name="connsiteX14" fmla="*/ 4763 w 1978819"/>
                <a:gd name="connsiteY14" fmla="*/ 1288256 h 1321593"/>
                <a:gd name="connsiteX15" fmla="*/ 14288 w 1978819"/>
                <a:gd name="connsiteY15" fmla="*/ 1278731 h 1321593"/>
                <a:gd name="connsiteX16" fmla="*/ 73819 w 1978819"/>
                <a:gd name="connsiteY16" fmla="*/ 1254918 h 1321593"/>
                <a:gd name="connsiteX17" fmla="*/ 204788 w 1978819"/>
                <a:gd name="connsiteY17" fmla="*/ 1202531 h 1321593"/>
                <a:gd name="connsiteX18" fmla="*/ 311944 w 1978819"/>
                <a:gd name="connsiteY18" fmla="*/ 1157287 h 1321593"/>
                <a:gd name="connsiteX19" fmla="*/ 445294 w 1978819"/>
                <a:gd name="connsiteY19" fmla="*/ 1095375 h 1321593"/>
                <a:gd name="connsiteX20" fmla="*/ 595313 w 1978819"/>
                <a:gd name="connsiteY20" fmla="*/ 1016793 h 1321593"/>
                <a:gd name="connsiteX21" fmla="*/ 747713 w 1978819"/>
                <a:gd name="connsiteY21" fmla="*/ 931068 h 1321593"/>
                <a:gd name="connsiteX22" fmla="*/ 933450 w 1978819"/>
                <a:gd name="connsiteY22" fmla="*/ 807243 h 1321593"/>
                <a:gd name="connsiteX23" fmla="*/ 1042988 w 1978819"/>
                <a:gd name="connsiteY23" fmla="*/ 728662 h 1321593"/>
                <a:gd name="connsiteX24" fmla="*/ 1088231 w 1978819"/>
                <a:gd name="connsiteY24" fmla="*/ 681037 h 1321593"/>
                <a:gd name="connsiteX25" fmla="*/ 1145381 w 1978819"/>
                <a:gd name="connsiteY25" fmla="*/ 626268 h 1321593"/>
                <a:gd name="connsiteX26" fmla="*/ 1314450 w 1978819"/>
                <a:gd name="connsiteY26" fmla="*/ 476250 h 1321593"/>
                <a:gd name="connsiteX27" fmla="*/ 1404938 w 1978819"/>
                <a:gd name="connsiteY27" fmla="*/ 385762 h 1321593"/>
                <a:gd name="connsiteX28" fmla="*/ 1500188 w 1978819"/>
                <a:gd name="connsiteY28" fmla="*/ 283368 h 1321593"/>
                <a:gd name="connsiteX29" fmla="*/ 1564481 w 1978819"/>
                <a:gd name="connsiteY29" fmla="*/ 209550 h 1321593"/>
                <a:gd name="connsiteX30" fmla="*/ 1607344 w 1978819"/>
                <a:gd name="connsiteY30" fmla="*/ 150018 h 1321593"/>
                <a:gd name="connsiteX31" fmla="*/ 1626394 w 1978819"/>
                <a:gd name="connsiteY31" fmla="*/ 114300 h 1321593"/>
                <a:gd name="connsiteX32" fmla="*/ 1633538 w 1978819"/>
                <a:gd name="connsiteY32" fmla="*/ 88106 h 1321593"/>
                <a:gd name="connsiteX33" fmla="*/ 1631156 w 1978819"/>
                <a:gd name="connsiteY33" fmla="*/ 69056 h 1321593"/>
                <a:gd name="connsiteX34" fmla="*/ 1540669 w 1978819"/>
                <a:gd name="connsiteY34" fmla="*/ 0 h 1321593"/>
                <a:gd name="connsiteX35" fmla="*/ 1978819 w 1978819"/>
                <a:gd name="connsiteY35" fmla="*/ 76200 h 1321593"/>
                <a:gd name="connsiteX36" fmla="*/ 1964531 w 1978819"/>
                <a:gd name="connsiteY36" fmla="*/ 130968 h 1321593"/>
                <a:gd name="connsiteX37" fmla="*/ 1862138 w 1978819"/>
                <a:gd name="connsiteY37" fmla="*/ 235743 h 1321593"/>
                <a:gd name="connsiteX38" fmla="*/ 1593056 w 1978819"/>
                <a:gd name="connsiteY38" fmla="*/ 490537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8819" h="1321593">
                  <a:moveTo>
                    <a:pt x="1593056" y="490537"/>
                  </a:moveTo>
                  <a:lnTo>
                    <a:pt x="1288256" y="757237"/>
                  </a:lnTo>
                  <a:lnTo>
                    <a:pt x="1197769" y="819150"/>
                  </a:lnTo>
                  <a:lnTo>
                    <a:pt x="988219" y="952500"/>
                  </a:lnTo>
                  <a:lnTo>
                    <a:pt x="804863" y="1054893"/>
                  </a:lnTo>
                  <a:lnTo>
                    <a:pt x="640556" y="1133475"/>
                  </a:lnTo>
                  <a:lnTo>
                    <a:pt x="478631" y="1200150"/>
                  </a:lnTo>
                  <a:lnTo>
                    <a:pt x="283369" y="1266825"/>
                  </a:lnTo>
                  <a:lnTo>
                    <a:pt x="183356" y="1293018"/>
                  </a:lnTo>
                  <a:lnTo>
                    <a:pt x="95250" y="1314450"/>
                  </a:lnTo>
                  <a:lnTo>
                    <a:pt x="54769" y="1321593"/>
                  </a:lnTo>
                  <a:lnTo>
                    <a:pt x="33338" y="1321593"/>
                  </a:lnTo>
                  <a:lnTo>
                    <a:pt x="9525" y="1319212"/>
                  </a:lnTo>
                  <a:lnTo>
                    <a:pt x="0" y="1307306"/>
                  </a:lnTo>
                  <a:lnTo>
                    <a:pt x="4763" y="1288256"/>
                  </a:lnTo>
                  <a:lnTo>
                    <a:pt x="14288" y="1278731"/>
                  </a:lnTo>
                  <a:lnTo>
                    <a:pt x="73819" y="1254918"/>
                  </a:lnTo>
                  <a:lnTo>
                    <a:pt x="204788" y="1202531"/>
                  </a:lnTo>
                  <a:lnTo>
                    <a:pt x="311944" y="1157287"/>
                  </a:lnTo>
                  <a:lnTo>
                    <a:pt x="445294" y="1095375"/>
                  </a:lnTo>
                  <a:lnTo>
                    <a:pt x="595313" y="1016793"/>
                  </a:lnTo>
                  <a:lnTo>
                    <a:pt x="747713" y="931068"/>
                  </a:lnTo>
                  <a:lnTo>
                    <a:pt x="933450" y="807243"/>
                  </a:lnTo>
                  <a:lnTo>
                    <a:pt x="1042988" y="728662"/>
                  </a:lnTo>
                  <a:lnTo>
                    <a:pt x="1088231" y="681037"/>
                  </a:lnTo>
                  <a:lnTo>
                    <a:pt x="1145381" y="626268"/>
                  </a:lnTo>
                  <a:lnTo>
                    <a:pt x="1314450" y="476250"/>
                  </a:lnTo>
                  <a:lnTo>
                    <a:pt x="1404938" y="385762"/>
                  </a:lnTo>
                  <a:lnTo>
                    <a:pt x="1500188" y="283368"/>
                  </a:lnTo>
                  <a:lnTo>
                    <a:pt x="1564481" y="209550"/>
                  </a:lnTo>
                  <a:lnTo>
                    <a:pt x="1607344" y="150018"/>
                  </a:lnTo>
                  <a:lnTo>
                    <a:pt x="1626394" y="114300"/>
                  </a:lnTo>
                  <a:lnTo>
                    <a:pt x="1633538" y="88106"/>
                  </a:lnTo>
                  <a:lnTo>
                    <a:pt x="1631156" y="69056"/>
                  </a:lnTo>
                  <a:lnTo>
                    <a:pt x="1540669" y="0"/>
                  </a:lnTo>
                  <a:lnTo>
                    <a:pt x="1978819" y="76200"/>
                  </a:lnTo>
                  <a:lnTo>
                    <a:pt x="1964531" y="130968"/>
                  </a:lnTo>
                  <a:lnTo>
                    <a:pt x="1862138" y="235743"/>
                  </a:lnTo>
                  <a:lnTo>
                    <a:pt x="159305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31">
              <a:extLst>
                <a:ext uri="{FF2B5EF4-FFF2-40B4-BE49-F238E27FC236}">
                  <a16:creationId xmlns:a16="http://schemas.microsoft.com/office/drawing/2014/main" id="{77428C79-AD5A-46EC-AA65-D097AB08C0EA}"/>
                </a:ext>
              </a:extLst>
            </p:cNvPr>
            <p:cNvSpPr/>
            <p:nvPr/>
          </p:nvSpPr>
          <p:spPr>
            <a:xfrm>
              <a:off x="5989639" y="5037138"/>
              <a:ext cx="2498725" cy="1058862"/>
            </a:xfrm>
            <a:custGeom>
              <a:avLst/>
              <a:gdLst>
                <a:gd name="connsiteX0" fmla="*/ 1288256 w 2500312"/>
                <a:gd name="connsiteY0" fmla="*/ 752475 h 1059656"/>
                <a:gd name="connsiteX1" fmla="*/ 1064419 w 2500312"/>
                <a:gd name="connsiteY1" fmla="*/ 588169 h 1059656"/>
                <a:gd name="connsiteX2" fmla="*/ 871537 w 2500312"/>
                <a:gd name="connsiteY2" fmla="*/ 452437 h 1059656"/>
                <a:gd name="connsiteX3" fmla="*/ 754856 w 2500312"/>
                <a:gd name="connsiteY3" fmla="*/ 376237 h 1059656"/>
                <a:gd name="connsiteX4" fmla="*/ 619125 w 2500312"/>
                <a:gd name="connsiteY4" fmla="*/ 300037 h 1059656"/>
                <a:gd name="connsiteX5" fmla="*/ 538162 w 2500312"/>
                <a:gd name="connsiteY5" fmla="*/ 245269 h 1059656"/>
                <a:gd name="connsiteX6" fmla="*/ 469106 w 2500312"/>
                <a:gd name="connsiteY6" fmla="*/ 204787 h 1059656"/>
                <a:gd name="connsiteX7" fmla="*/ 400050 w 2500312"/>
                <a:gd name="connsiteY7" fmla="*/ 171450 h 1059656"/>
                <a:gd name="connsiteX8" fmla="*/ 328612 w 2500312"/>
                <a:gd name="connsiteY8" fmla="*/ 142875 h 1059656"/>
                <a:gd name="connsiteX9" fmla="*/ 242887 w 2500312"/>
                <a:gd name="connsiteY9" fmla="*/ 116681 h 1059656"/>
                <a:gd name="connsiteX10" fmla="*/ 176212 w 2500312"/>
                <a:gd name="connsiteY10" fmla="*/ 100012 h 1059656"/>
                <a:gd name="connsiteX11" fmla="*/ 90487 w 2500312"/>
                <a:gd name="connsiteY11" fmla="*/ 90487 h 1059656"/>
                <a:gd name="connsiteX12" fmla="*/ 52387 w 2500312"/>
                <a:gd name="connsiteY12" fmla="*/ 92869 h 1059656"/>
                <a:gd name="connsiteX13" fmla="*/ 16669 w 2500312"/>
                <a:gd name="connsiteY13" fmla="*/ 88106 h 1059656"/>
                <a:gd name="connsiteX14" fmla="*/ 4762 w 2500312"/>
                <a:gd name="connsiteY14" fmla="*/ 78581 h 1059656"/>
                <a:gd name="connsiteX15" fmla="*/ 0 w 2500312"/>
                <a:gd name="connsiteY15" fmla="*/ 50006 h 1059656"/>
                <a:gd name="connsiteX16" fmla="*/ 4762 w 2500312"/>
                <a:gd name="connsiteY16" fmla="*/ 30956 h 1059656"/>
                <a:gd name="connsiteX17" fmla="*/ 16669 w 2500312"/>
                <a:gd name="connsiteY17" fmla="*/ 14287 h 1059656"/>
                <a:gd name="connsiteX18" fmla="*/ 45244 w 2500312"/>
                <a:gd name="connsiteY18" fmla="*/ 4762 h 1059656"/>
                <a:gd name="connsiteX19" fmla="*/ 107156 w 2500312"/>
                <a:gd name="connsiteY19" fmla="*/ 0 h 1059656"/>
                <a:gd name="connsiteX20" fmla="*/ 188119 w 2500312"/>
                <a:gd name="connsiteY20" fmla="*/ 0 h 1059656"/>
                <a:gd name="connsiteX21" fmla="*/ 238125 w 2500312"/>
                <a:gd name="connsiteY21" fmla="*/ 14287 h 1059656"/>
                <a:gd name="connsiteX22" fmla="*/ 488156 w 2500312"/>
                <a:gd name="connsiteY22" fmla="*/ 111919 h 1059656"/>
                <a:gd name="connsiteX23" fmla="*/ 716756 w 2500312"/>
                <a:gd name="connsiteY23" fmla="*/ 207169 h 1059656"/>
                <a:gd name="connsiteX24" fmla="*/ 881062 w 2500312"/>
                <a:gd name="connsiteY24" fmla="*/ 278606 h 1059656"/>
                <a:gd name="connsiteX25" fmla="*/ 1095375 w 2500312"/>
                <a:gd name="connsiteY25" fmla="*/ 388144 h 1059656"/>
                <a:gd name="connsiteX26" fmla="*/ 1326356 w 2500312"/>
                <a:gd name="connsiteY26" fmla="*/ 504825 h 1059656"/>
                <a:gd name="connsiteX27" fmla="*/ 1559719 w 2500312"/>
                <a:gd name="connsiteY27" fmla="*/ 611981 h 1059656"/>
                <a:gd name="connsiteX28" fmla="*/ 1814512 w 2500312"/>
                <a:gd name="connsiteY28" fmla="*/ 723900 h 1059656"/>
                <a:gd name="connsiteX29" fmla="*/ 2028825 w 2500312"/>
                <a:gd name="connsiteY29" fmla="*/ 809625 h 1059656"/>
                <a:gd name="connsiteX30" fmla="*/ 2252662 w 2500312"/>
                <a:gd name="connsiteY30" fmla="*/ 892969 h 1059656"/>
                <a:gd name="connsiteX31" fmla="*/ 2457450 w 2500312"/>
                <a:gd name="connsiteY31" fmla="*/ 957262 h 1059656"/>
                <a:gd name="connsiteX32" fmla="*/ 2481262 w 2500312"/>
                <a:gd name="connsiteY32" fmla="*/ 971550 h 1059656"/>
                <a:gd name="connsiteX33" fmla="*/ 2495550 w 2500312"/>
                <a:gd name="connsiteY33" fmla="*/ 983456 h 1059656"/>
                <a:gd name="connsiteX34" fmla="*/ 2500312 w 2500312"/>
                <a:gd name="connsiteY34" fmla="*/ 1000125 h 1059656"/>
                <a:gd name="connsiteX35" fmla="*/ 2490787 w 2500312"/>
                <a:gd name="connsiteY35" fmla="*/ 1014412 h 1059656"/>
                <a:gd name="connsiteX36" fmla="*/ 2474119 w 2500312"/>
                <a:gd name="connsiteY36" fmla="*/ 1023937 h 1059656"/>
                <a:gd name="connsiteX37" fmla="*/ 2436019 w 2500312"/>
                <a:gd name="connsiteY37" fmla="*/ 1028700 h 1059656"/>
                <a:gd name="connsiteX38" fmla="*/ 2250281 w 2500312"/>
                <a:gd name="connsiteY38" fmla="*/ 1045369 h 1059656"/>
                <a:gd name="connsiteX39" fmla="*/ 2055019 w 2500312"/>
                <a:gd name="connsiteY39" fmla="*/ 1057275 h 1059656"/>
                <a:gd name="connsiteX40" fmla="*/ 1795462 w 2500312"/>
                <a:gd name="connsiteY40" fmla="*/ 1059656 h 1059656"/>
                <a:gd name="connsiteX41" fmla="*/ 1666875 w 2500312"/>
                <a:gd name="connsiteY41" fmla="*/ 1052512 h 1059656"/>
                <a:gd name="connsiteX42" fmla="*/ 1640681 w 2500312"/>
                <a:gd name="connsiteY42" fmla="*/ 1035844 h 1059656"/>
                <a:gd name="connsiteX43" fmla="*/ 1483519 w 2500312"/>
                <a:gd name="connsiteY43" fmla="*/ 904875 h 1059656"/>
                <a:gd name="connsiteX44" fmla="*/ 1288256 w 2500312"/>
                <a:gd name="connsiteY44" fmla="*/ 75247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00312" h="1059656">
                  <a:moveTo>
                    <a:pt x="1288256" y="752475"/>
                  </a:moveTo>
                  <a:lnTo>
                    <a:pt x="1064419" y="588169"/>
                  </a:lnTo>
                  <a:lnTo>
                    <a:pt x="871537" y="452437"/>
                  </a:lnTo>
                  <a:lnTo>
                    <a:pt x="754856" y="376237"/>
                  </a:lnTo>
                  <a:lnTo>
                    <a:pt x="619125" y="300037"/>
                  </a:lnTo>
                  <a:lnTo>
                    <a:pt x="538162" y="245269"/>
                  </a:lnTo>
                  <a:lnTo>
                    <a:pt x="469106" y="204787"/>
                  </a:lnTo>
                  <a:lnTo>
                    <a:pt x="400050" y="171450"/>
                  </a:lnTo>
                  <a:lnTo>
                    <a:pt x="328612" y="142875"/>
                  </a:lnTo>
                  <a:lnTo>
                    <a:pt x="242887" y="116681"/>
                  </a:lnTo>
                  <a:lnTo>
                    <a:pt x="176212" y="100012"/>
                  </a:lnTo>
                  <a:lnTo>
                    <a:pt x="90487" y="90487"/>
                  </a:lnTo>
                  <a:lnTo>
                    <a:pt x="52387" y="92869"/>
                  </a:lnTo>
                  <a:lnTo>
                    <a:pt x="16669" y="88106"/>
                  </a:lnTo>
                  <a:lnTo>
                    <a:pt x="4762" y="78581"/>
                  </a:lnTo>
                  <a:lnTo>
                    <a:pt x="0" y="50006"/>
                  </a:lnTo>
                  <a:lnTo>
                    <a:pt x="4762" y="30956"/>
                  </a:lnTo>
                  <a:lnTo>
                    <a:pt x="16669" y="14287"/>
                  </a:lnTo>
                  <a:lnTo>
                    <a:pt x="45244" y="4762"/>
                  </a:lnTo>
                  <a:lnTo>
                    <a:pt x="107156" y="0"/>
                  </a:lnTo>
                  <a:lnTo>
                    <a:pt x="188119" y="0"/>
                  </a:lnTo>
                  <a:lnTo>
                    <a:pt x="238125" y="14287"/>
                  </a:lnTo>
                  <a:lnTo>
                    <a:pt x="488156" y="111919"/>
                  </a:lnTo>
                  <a:lnTo>
                    <a:pt x="716756" y="207169"/>
                  </a:lnTo>
                  <a:lnTo>
                    <a:pt x="881062" y="278606"/>
                  </a:lnTo>
                  <a:lnTo>
                    <a:pt x="1095375" y="388144"/>
                  </a:lnTo>
                  <a:lnTo>
                    <a:pt x="1326356" y="504825"/>
                  </a:lnTo>
                  <a:lnTo>
                    <a:pt x="1559719" y="611981"/>
                  </a:lnTo>
                  <a:lnTo>
                    <a:pt x="1814512" y="723900"/>
                  </a:lnTo>
                  <a:lnTo>
                    <a:pt x="2028825" y="809625"/>
                  </a:lnTo>
                  <a:lnTo>
                    <a:pt x="2252662" y="892969"/>
                  </a:lnTo>
                  <a:lnTo>
                    <a:pt x="2457450" y="957262"/>
                  </a:lnTo>
                  <a:lnTo>
                    <a:pt x="2481262" y="971550"/>
                  </a:lnTo>
                  <a:lnTo>
                    <a:pt x="2495550" y="983456"/>
                  </a:lnTo>
                  <a:lnTo>
                    <a:pt x="2500312" y="1000125"/>
                  </a:lnTo>
                  <a:lnTo>
                    <a:pt x="2490787" y="1014412"/>
                  </a:lnTo>
                  <a:lnTo>
                    <a:pt x="2474119" y="1023937"/>
                  </a:lnTo>
                  <a:lnTo>
                    <a:pt x="2436019" y="1028700"/>
                  </a:lnTo>
                  <a:lnTo>
                    <a:pt x="2250281" y="1045369"/>
                  </a:lnTo>
                  <a:lnTo>
                    <a:pt x="2055019" y="1057275"/>
                  </a:lnTo>
                  <a:lnTo>
                    <a:pt x="1795462" y="1059656"/>
                  </a:lnTo>
                  <a:lnTo>
                    <a:pt x="1666875" y="1052512"/>
                  </a:lnTo>
                  <a:lnTo>
                    <a:pt x="1640681" y="1035844"/>
                  </a:lnTo>
                  <a:lnTo>
                    <a:pt x="1483519" y="904875"/>
                  </a:lnTo>
                  <a:lnTo>
                    <a:pt x="1288256" y="752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1226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7D134A-12A0-4EE6-8BED-52B78029007A}"/>
              </a:ext>
            </a:extLst>
          </p:cNvPr>
          <p:cNvGrpSpPr/>
          <p:nvPr/>
        </p:nvGrpSpPr>
        <p:grpSpPr>
          <a:xfrm>
            <a:off x="3745706" y="1436687"/>
            <a:ext cx="4700588" cy="4659313"/>
            <a:chOff x="3787776" y="1436687"/>
            <a:chExt cx="4700588" cy="465931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358D1E7-B9CF-4F21-880C-C8901AB673C2}"/>
                </a:ext>
              </a:extLst>
            </p:cNvPr>
            <p:cNvSpPr/>
            <p:nvPr/>
          </p:nvSpPr>
          <p:spPr>
            <a:xfrm>
              <a:off x="4186238" y="1720849"/>
              <a:ext cx="1003300" cy="422275"/>
            </a:xfrm>
            <a:custGeom>
              <a:avLst/>
              <a:gdLst>
                <a:gd name="connsiteX0" fmla="*/ 514350 w 1004887"/>
                <a:gd name="connsiteY0" fmla="*/ 352425 h 423862"/>
                <a:gd name="connsiteX1" fmla="*/ 340519 w 1004887"/>
                <a:gd name="connsiteY1" fmla="*/ 269081 h 423862"/>
                <a:gd name="connsiteX2" fmla="*/ 190500 w 1004887"/>
                <a:gd name="connsiteY2" fmla="*/ 180975 h 423862"/>
                <a:gd name="connsiteX3" fmla="*/ 45244 w 1004887"/>
                <a:gd name="connsiteY3" fmla="*/ 85725 h 423862"/>
                <a:gd name="connsiteX4" fmla="*/ 19050 w 1004887"/>
                <a:gd name="connsiteY4" fmla="*/ 69056 h 423862"/>
                <a:gd name="connsiteX5" fmla="*/ 7144 w 1004887"/>
                <a:gd name="connsiteY5" fmla="*/ 54769 h 423862"/>
                <a:gd name="connsiteX6" fmla="*/ 0 w 1004887"/>
                <a:gd name="connsiteY6" fmla="*/ 28575 h 423862"/>
                <a:gd name="connsiteX7" fmla="*/ 2381 w 1004887"/>
                <a:gd name="connsiteY7" fmla="*/ 7144 h 423862"/>
                <a:gd name="connsiteX8" fmla="*/ 11906 w 1004887"/>
                <a:gd name="connsiteY8" fmla="*/ 0 h 423862"/>
                <a:gd name="connsiteX9" fmla="*/ 26194 w 1004887"/>
                <a:gd name="connsiteY9" fmla="*/ 0 h 423862"/>
                <a:gd name="connsiteX10" fmla="*/ 71437 w 1004887"/>
                <a:gd name="connsiteY10" fmla="*/ 16669 h 423862"/>
                <a:gd name="connsiteX11" fmla="*/ 188119 w 1004887"/>
                <a:gd name="connsiteY11" fmla="*/ 54769 h 423862"/>
                <a:gd name="connsiteX12" fmla="*/ 321469 w 1004887"/>
                <a:gd name="connsiteY12" fmla="*/ 92869 h 423862"/>
                <a:gd name="connsiteX13" fmla="*/ 431006 w 1004887"/>
                <a:gd name="connsiteY13" fmla="*/ 119062 h 423862"/>
                <a:gd name="connsiteX14" fmla="*/ 531019 w 1004887"/>
                <a:gd name="connsiteY14" fmla="*/ 140494 h 423862"/>
                <a:gd name="connsiteX15" fmla="*/ 642937 w 1004887"/>
                <a:gd name="connsiteY15" fmla="*/ 157162 h 423862"/>
                <a:gd name="connsiteX16" fmla="*/ 759619 w 1004887"/>
                <a:gd name="connsiteY16" fmla="*/ 169069 h 423862"/>
                <a:gd name="connsiteX17" fmla="*/ 859631 w 1004887"/>
                <a:gd name="connsiteY17" fmla="*/ 169069 h 423862"/>
                <a:gd name="connsiteX18" fmla="*/ 897731 w 1004887"/>
                <a:gd name="connsiteY18" fmla="*/ 173831 h 423862"/>
                <a:gd name="connsiteX19" fmla="*/ 919162 w 1004887"/>
                <a:gd name="connsiteY19" fmla="*/ 178594 h 423862"/>
                <a:gd name="connsiteX20" fmla="*/ 942975 w 1004887"/>
                <a:gd name="connsiteY20" fmla="*/ 188119 h 423862"/>
                <a:gd name="connsiteX21" fmla="*/ 971550 w 1004887"/>
                <a:gd name="connsiteY21" fmla="*/ 209550 h 423862"/>
                <a:gd name="connsiteX22" fmla="*/ 992981 w 1004887"/>
                <a:gd name="connsiteY22" fmla="*/ 228600 h 423862"/>
                <a:gd name="connsiteX23" fmla="*/ 1000125 w 1004887"/>
                <a:gd name="connsiteY23" fmla="*/ 242887 h 423862"/>
                <a:gd name="connsiteX24" fmla="*/ 1004887 w 1004887"/>
                <a:gd name="connsiteY24" fmla="*/ 280987 h 423862"/>
                <a:gd name="connsiteX25" fmla="*/ 1002506 w 1004887"/>
                <a:gd name="connsiteY25" fmla="*/ 314325 h 423862"/>
                <a:gd name="connsiteX26" fmla="*/ 995362 w 1004887"/>
                <a:gd name="connsiteY26" fmla="*/ 345281 h 423862"/>
                <a:gd name="connsiteX27" fmla="*/ 981075 w 1004887"/>
                <a:gd name="connsiteY27" fmla="*/ 369094 h 423862"/>
                <a:gd name="connsiteX28" fmla="*/ 962025 w 1004887"/>
                <a:gd name="connsiteY28" fmla="*/ 385762 h 423862"/>
                <a:gd name="connsiteX29" fmla="*/ 935831 w 1004887"/>
                <a:gd name="connsiteY29" fmla="*/ 402431 h 423862"/>
                <a:gd name="connsiteX30" fmla="*/ 890587 w 1004887"/>
                <a:gd name="connsiteY30" fmla="*/ 416719 h 423862"/>
                <a:gd name="connsiteX31" fmla="*/ 840581 w 1004887"/>
                <a:gd name="connsiteY31" fmla="*/ 423862 h 423862"/>
                <a:gd name="connsiteX32" fmla="*/ 776287 w 1004887"/>
                <a:gd name="connsiteY32" fmla="*/ 423862 h 423862"/>
                <a:gd name="connsiteX33" fmla="*/ 714375 w 1004887"/>
                <a:gd name="connsiteY33" fmla="*/ 416719 h 423862"/>
                <a:gd name="connsiteX34" fmla="*/ 664369 w 1004887"/>
                <a:gd name="connsiteY34" fmla="*/ 407194 h 423862"/>
                <a:gd name="connsiteX35" fmla="*/ 514350 w 1004887"/>
                <a:gd name="connsiteY35" fmla="*/ 35242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423862">
                  <a:moveTo>
                    <a:pt x="514350" y="352425"/>
                  </a:moveTo>
                  <a:lnTo>
                    <a:pt x="340519" y="269081"/>
                  </a:lnTo>
                  <a:lnTo>
                    <a:pt x="190500" y="180975"/>
                  </a:lnTo>
                  <a:lnTo>
                    <a:pt x="45244" y="85725"/>
                  </a:lnTo>
                  <a:lnTo>
                    <a:pt x="19050" y="69056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71437" y="16669"/>
                  </a:lnTo>
                  <a:lnTo>
                    <a:pt x="188119" y="54769"/>
                  </a:lnTo>
                  <a:lnTo>
                    <a:pt x="321469" y="92869"/>
                  </a:lnTo>
                  <a:lnTo>
                    <a:pt x="431006" y="119062"/>
                  </a:lnTo>
                  <a:lnTo>
                    <a:pt x="531019" y="140494"/>
                  </a:lnTo>
                  <a:lnTo>
                    <a:pt x="642937" y="157162"/>
                  </a:lnTo>
                  <a:lnTo>
                    <a:pt x="759619" y="169069"/>
                  </a:lnTo>
                  <a:lnTo>
                    <a:pt x="859631" y="169069"/>
                  </a:lnTo>
                  <a:lnTo>
                    <a:pt x="897731" y="173831"/>
                  </a:lnTo>
                  <a:lnTo>
                    <a:pt x="919162" y="178594"/>
                  </a:lnTo>
                  <a:lnTo>
                    <a:pt x="942975" y="188119"/>
                  </a:lnTo>
                  <a:lnTo>
                    <a:pt x="971550" y="209550"/>
                  </a:lnTo>
                  <a:lnTo>
                    <a:pt x="992981" y="228600"/>
                  </a:lnTo>
                  <a:lnTo>
                    <a:pt x="1000125" y="242887"/>
                  </a:lnTo>
                  <a:lnTo>
                    <a:pt x="1004887" y="280987"/>
                  </a:lnTo>
                  <a:lnTo>
                    <a:pt x="1002506" y="314325"/>
                  </a:lnTo>
                  <a:lnTo>
                    <a:pt x="995362" y="345281"/>
                  </a:lnTo>
                  <a:lnTo>
                    <a:pt x="981075" y="369094"/>
                  </a:lnTo>
                  <a:lnTo>
                    <a:pt x="962025" y="385762"/>
                  </a:lnTo>
                  <a:lnTo>
                    <a:pt x="935831" y="402431"/>
                  </a:lnTo>
                  <a:lnTo>
                    <a:pt x="890587" y="416719"/>
                  </a:lnTo>
                  <a:lnTo>
                    <a:pt x="840581" y="423862"/>
                  </a:lnTo>
                  <a:lnTo>
                    <a:pt x="776287" y="423862"/>
                  </a:lnTo>
                  <a:lnTo>
                    <a:pt x="714375" y="416719"/>
                  </a:lnTo>
                  <a:lnTo>
                    <a:pt x="664369" y="407194"/>
                  </a:lnTo>
                  <a:lnTo>
                    <a:pt x="5143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D99DF54-440D-4757-BB05-DB676E1C8421}"/>
                </a:ext>
              </a:extLst>
            </p:cNvPr>
            <p:cNvSpPr/>
            <p:nvPr/>
          </p:nvSpPr>
          <p:spPr>
            <a:xfrm>
              <a:off x="3787776" y="2470149"/>
              <a:ext cx="1776413" cy="466725"/>
            </a:xfrm>
            <a:custGeom>
              <a:avLst/>
              <a:gdLst>
                <a:gd name="connsiteX0" fmla="*/ 1223963 w 1776413"/>
                <a:gd name="connsiteY0" fmla="*/ 280987 h 466725"/>
                <a:gd name="connsiteX1" fmla="*/ 892969 w 1776413"/>
                <a:gd name="connsiteY1" fmla="*/ 335756 h 466725"/>
                <a:gd name="connsiteX2" fmla="*/ 661988 w 1776413"/>
                <a:gd name="connsiteY2" fmla="*/ 381000 h 466725"/>
                <a:gd name="connsiteX3" fmla="*/ 550069 w 1776413"/>
                <a:gd name="connsiteY3" fmla="*/ 407193 h 466725"/>
                <a:gd name="connsiteX4" fmla="*/ 483394 w 1776413"/>
                <a:gd name="connsiteY4" fmla="*/ 431006 h 466725"/>
                <a:gd name="connsiteX5" fmla="*/ 392906 w 1776413"/>
                <a:gd name="connsiteY5" fmla="*/ 466725 h 466725"/>
                <a:gd name="connsiteX6" fmla="*/ 376238 w 1776413"/>
                <a:gd name="connsiteY6" fmla="*/ 464343 h 466725"/>
                <a:gd name="connsiteX7" fmla="*/ 333375 w 1776413"/>
                <a:gd name="connsiteY7" fmla="*/ 440531 h 466725"/>
                <a:gd name="connsiteX8" fmla="*/ 254794 w 1776413"/>
                <a:gd name="connsiteY8" fmla="*/ 395287 h 466725"/>
                <a:gd name="connsiteX9" fmla="*/ 190500 w 1776413"/>
                <a:gd name="connsiteY9" fmla="*/ 350043 h 466725"/>
                <a:gd name="connsiteX10" fmla="*/ 145256 w 1776413"/>
                <a:gd name="connsiteY10" fmla="*/ 314325 h 466725"/>
                <a:gd name="connsiteX11" fmla="*/ 95250 w 1776413"/>
                <a:gd name="connsiteY11" fmla="*/ 269081 h 466725"/>
                <a:gd name="connsiteX12" fmla="*/ 59531 w 1776413"/>
                <a:gd name="connsiteY12" fmla="*/ 228600 h 466725"/>
                <a:gd name="connsiteX13" fmla="*/ 30956 w 1776413"/>
                <a:gd name="connsiteY13" fmla="*/ 195262 h 466725"/>
                <a:gd name="connsiteX14" fmla="*/ 14288 w 1776413"/>
                <a:gd name="connsiteY14" fmla="*/ 171450 h 466725"/>
                <a:gd name="connsiteX15" fmla="*/ 4763 w 1776413"/>
                <a:gd name="connsiteY15" fmla="*/ 142875 h 466725"/>
                <a:gd name="connsiteX16" fmla="*/ 0 w 1776413"/>
                <a:gd name="connsiteY16" fmla="*/ 121443 h 466725"/>
                <a:gd name="connsiteX17" fmla="*/ 0 w 1776413"/>
                <a:gd name="connsiteY17" fmla="*/ 109537 h 466725"/>
                <a:gd name="connsiteX18" fmla="*/ 4763 w 1776413"/>
                <a:gd name="connsiteY18" fmla="*/ 100012 h 466725"/>
                <a:gd name="connsiteX19" fmla="*/ 21431 w 1776413"/>
                <a:gd name="connsiteY19" fmla="*/ 95250 h 466725"/>
                <a:gd name="connsiteX20" fmla="*/ 47625 w 1776413"/>
                <a:gd name="connsiteY20" fmla="*/ 104775 h 466725"/>
                <a:gd name="connsiteX21" fmla="*/ 90488 w 1776413"/>
                <a:gd name="connsiteY21" fmla="*/ 135731 h 466725"/>
                <a:gd name="connsiteX22" fmla="*/ 116681 w 1776413"/>
                <a:gd name="connsiteY22" fmla="*/ 150018 h 466725"/>
                <a:gd name="connsiteX23" fmla="*/ 152400 w 1776413"/>
                <a:gd name="connsiteY23" fmla="*/ 169068 h 466725"/>
                <a:gd name="connsiteX24" fmla="*/ 190500 w 1776413"/>
                <a:gd name="connsiteY24" fmla="*/ 188118 h 466725"/>
                <a:gd name="connsiteX25" fmla="*/ 245269 w 1776413"/>
                <a:gd name="connsiteY25" fmla="*/ 204787 h 466725"/>
                <a:gd name="connsiteX26" fmla="*/ 300038 w 1776413"/>
                <a:gd name="connsiteY26" fmla="*/ 216693 h 466725"/>
                <a:gd name="connsiteX27" fmla="*/ 347663 w 1776413"/>
                <a:gd name="connsiteY27" fmla="*/ 221456 h 466725"/>
                <a:gd name="connsiteX28" fmla="*/ 395288 w 1776413"/>
                <a:gd name="connsiteY28" fmla="*/ 226218 h 466725"/>
                <a:gd name="connsiteX29" fmla="*/ 452438 w 1776413"/>
                <a:gd name="connsiteY29" fmla="*/ 221456 h 466725"/>
                <a:gd name="connsiteX30" fmla="*/ 609600 w 1776413"/>
                <a:gd name="connsiteY30" fmla="*/ 200025 h 466725"/>
                <a:gd name="connsiteX31" fmla="*/ 876300 w 1776413"/>
                <a:gd name="connsiteY31" fmla="*/ 150018 h 466725"/>
                <a:gd name="connsiteX32" fmla="*/ 1281113 w 1776413"/>
                <a:gd name="connsiteY32" fmla="*/ 69056 h 466725"/>
                <a:gd name="connsiteX33" fmla="*/ 1414463 w 1776413"/>
                <a:gd name="connsiteY33" fmla="*/ 0 h 466725"/>
                <a:gd name="connsiteX34" fmla="*/ 1438275 w 1776413"/>
                <a:gd name="connsiteY34" fmla="*/ 2381 h 466725"/>
                <a:gd name="connsiteX35" fmla="*/ 1509713 w 1776413"/>
                <a:gd name="connsiteY35" fmla="*/ 14287 h 466725"/>
                <a:gd name="connsiteX36" fmla="*/ 1571625 w 1776413"/>
                <a:gd name="connsiteY36" fmla="*/ 26193 h 466725"/>
                <a:gd name="connsiteX37" fmla="*/ 1633538 w 1776413"/>
                <a:gd name="connsiteY37" fmla="*/ 42862 h 466725"/>
                <a:gd name="connsiteX38" fmla="*/ 1678781 w 1776413"/>
                <a:gd name="connsiteY38" fmla="*/ 54768 h 466725"/>
                <a:gd name="connsiteX39" fmla="*/ 1716881 w 1776413"/>
                <a:gd name="connsiteY39" fmla="*/ 69056 h 466725"/>
                <a:gd name="connsiteX40" fmla="*/ 1747838 w 1776413"/>
                <a:gd name="connsiteY40" fmla="*/ 88106 h 466725"/>
                <a:gd name="connsiteX41" fmla="*/ 1764506 w 1776413"/>
                <a:gd name="connsiteY41" fmla="*/ 107156 h 466725"/>
                <a:gd name="connsiteX42" fmla="*/ 1774031 w 1776413"/>
                <a:gd name="connsiteY42" fmla="*/ 126206 h 466725"/>
                <a:gd name="connsiteX43" fmla="*/ 1776413 w 1776413"/>
                <a:gd name="connsiteY43" fmla="*/ 140493 h 466725"/>
                <a:gd name="connsiteX44" fmla="*/ 1769269 w 1776413"/>
                <a:gd name="connsiteY44" fmla="*/ 161925 h 466725"/>
                <a:gd name="connsiteX45" fmla="*/ 1745456 w 1776413"/>
                <a:gd name="connsiteY45" fmla="*/ 190500 h 466725"/>
                <a:gd name="connsiteX46" fmla="*/ 1707356 w 1776413"/>
                <a:gd name="connsiteY46" fmla="*/ 221456 h 466725"/>
                <a:gd name="connsiteX47" fmla="*/ 1643063 w 1776413"/>
                <a:gd name="connsiteY47" fmla="*/ 230981 h 466725"/>
                <a:gd name="connsiteX48" fmla="*/ 1471613 w 1776413"/>
                <a:gd name="connsiteY48" fmla="*/ 250031 h 466725"/>
                <a:gd name="connsiteX49" fmla="*/ 1223963 w 1776413"/>
                <a:gd name="connsiteY49" fmla="*/ 2809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76413" h="466725">
                  <a:moveTo>
                    <a:pt x="1223963" y="280987"/>
                  </a:moveTo>
                  <a:lnTo>
                    <a:pt x="892969" y="335756"/>
                  </a:lnTo>
                  <a:lnTo>
                    <a:pt x="661988" y="381000"/>
                  </a:lnTo>
                  <a:lnTo>
                    <a:pt x="550069" y="407193"/>
                  </a:lnTo>
                  <a:lnTo>
                    <a:pt x="483394" y="431006"/>
                  </a:lnTo>
                  <a:lnTo>
                    <a:pt x="392906" y="466725"/>
                  </a:lnTo>
                  <a:lnTo>
                    <a:pt x="376238" y="464343"/>
                  </a:lnTo>
                  <a:lnTo>
                    <a:pt x="333375" y="440531"/>
                  </a:lnTo>
                  <a:lnTo>
                    <a:pt x="254794" y="395287"/>
                  </a:lnTo>
                  <a:lnTo>
                    <a:pt x="190500" y="350043"/>
                  </a:lnTo>
                  <a:lnTo>
                    <a:pt x="145256" y="314325"/>
                  </a:lnTo>
                  <a:lnTo>
                    <a:pt x="95250" y="269081"/>
                  </a:lnTo>
                  <a:lnTo>
                    <a:pt x="59531" y="228600"/>
                  </a:lnTo>
                  <a:lnTo>
                    <a:pt x="30956" y="195262"/>
                  </a:lnTo>
                  <a:lnTo>
                    <a:pt x="14288" y="171450"/>
                  </a:lnTo>
                  <a:lnTo>
                    <a:pt x="4763" y="142875"/>
                  </a:lnTo>
                  <a:lnTo>
                    <a:pt x="0" y="121443"/>
                  </a:lnTo>
                  <a:lnTo>
                    <a:pt x="0" y="109537"/>
                  </a:lnTo>
                  <a:lnTo>
                    <a:pt x="4763" y="100012"/>
                  </a:lnTo>
                  <a:lnTo>
                    <a:pt x="21431" y="95250"/>
                  </a:lnTo>
                  <a:lnTo>
                    <a:pt x="47625" y="104775"/>
                  </a:lnTo>
                  <a:lnTo>
                    <a:pt x="90488" y="135731"/>
                  </a:lnTo>
                  <a:lnTo>
                    <a:pt x="116681" y="150018"/>
                  </a:lnTo>
                  <a:lnTo>
                    <a:pt x="152400" y="169068"/>
                  </a:lnTo>
                  <a:lnTo>
                    <a:pt x="190500" y="188118"/>
                  </a:lnTo>
                  <a:lnTo>
                    <a:pt x="245269" y="204787"/>
                  </a:lnTo>
                  <a:lnTo>
                    <a:pt x="300038" y="216693"/>
                  </a:lnTo>
                  <a:lnTo>
                    <a:pt x="347663" y="221456"/>
                  </a:lnTo>
                  <a:lnTo>
                    <a:pt x="395288" y="226218"/>
                  </a:lnTo>
                  <a:lnTo>
                    <a:pt x="452438" y="221456"/>
                  </a:lnTo>
                  <a:lnTo>
                    <a:pt x="609600" y="200025"/>
                  </a:lnTo>
                  <a:lnTo>
                    <a:pt x="876300" y="150018"/>
                  </a:lnTo>
                  <a:lnTo>
                    <a:pt x="1281113" y="69056"/>
                  </a:lnTo>
                  <a:lnTo>
                    <a:pt x="1414463" y="0"/>
                  </a:lnTo>
                  <a:lnTo>
                    <a:pt x="1438275" y="2381"/>
                  </a:lnTo>
                  <a:lnTo>
                    <a:pt x="1509713" y="14287"/>
                  </a:lnTo>
                  <a:lnTo>
                    <a:pt x="1571625" y="26193"/>
                  </a:lnTo>
                  <a:lnTo>
                    <a:pt x="1633538" y="42862"/>
                  </a:lnTo>
                  <a:lnTo>
                    <a:pt x="1678781" y="54768"/>
                  </a:lnTo>
                  <a:lnTo>
                    <a:pt x="1716881" y="69056"/>
                  </a:lnTo>
                  <a:lnTo>
                    <a:pt x="1747838" y="88106"/>
                  </a:lnTo>
                  <a:lnTo>
                    <a:pt x="1764506" y="107156"/>
                  </a:lnTo>
                  <a:lnTo>
                    <a:pt x="1774031" y="126206"/>
                  </a:lnTo>
                  <a:lnTo>
                    <a:pt x="1776413" y="140493"/>
                  </a:lnTo>
                  <a:lnTo>
                    <a:pt x="1769269" y="161925"/>
                  </a:lnTo>
                  <a:lnTo>
                    <a:pt x="1745456" y="190500"/>
                  </a:lnTo>
                  <a:lnTo>
                    <a:pt x="1707356" y="221456"/>
                  </a:lnTo>
                  <a:lnTo>
                    <a:pt x="1643063" y="230981"/>
                  </a:lnTo>
                  <a:lnTo>
                    <a:pt x="1471613" y="250031"/>
                  </a:lnTo>
                  <a:lnTo>
                    <a:pt x="1223963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D9FE8D4-7269-423A-A7C8-FD4CC5D6AC1E}"/>
                </a:ext>
              </a:extLst>
            </p:cNvPr>
            <p:cNvSpPr/>
            <p:nvPr/>
          </p:nvSpPr>
          <p:spPr>
            <a:xfrm>
              <a:off x="4113214" y="3275012"/>
              <a:ext cx="1069975" cy="342900"/>
            </a:xfrm>
            <a:custGeom>
              <a:avLst/>
              <a:gdLst>
                <a:gd name="connsiteX0" fmla="*/ 778669 w 1069182"/>
                <a:gd name="connsiteY0" fmla="*/ 238125 h 342900"/>
                <a:gd name="connsiteX1" fmla="*/ 340519 w 1069182"/>
                <a:gd name="connsiteY1" fmla="*/ 342900 h 342900"/>
                <a:gd name="connsiteX2" fmla="*/ 314325 w 1069182"/>
                <a:gd name="connsiteY2" fmla="*/ 338138 h 342900"/>
                <a:gd name="connsiteX3" fmla="*/ 257175 w 1069182"/>
                <a:gd name="connsiteY3" fmla="*/ 321469 h 342900"/>
                <a:gd name="connsiteX4" fmla="*/ 176213 w 1069182"/>
                <a:gd name="connsiteY4" fmla="*/ 288132 h 342900"/>
                <a:gd name="connsiteX5" fmla="*/ 92869 w 1069182"/>
                <a:gd name="connsiteY5" fmla="*/ 242888 h 342900"/>
                <a:gd name="connsiteX6" fmla="*/ 33338 w 1069182"/>
                <a:gd name="connsiteY6" fmla="*/ 202407 h 342900"/>
                <a:gd name="connsiteX7" fmla="*/ 19050 w 1069182"/>
                <a:gd name="connsiteY7" fmla="*/ 190500 h 342900"/>
                <a:gd name="connsiteX8" fmla="*/ 4763 w 1069182"/>
                <a:gd name="connsiteY8" fmla="*/ 166688 h 342900"/>
                <a:gd name="connsiteX9" fmla="*/ 0 w 1069182"/>
                <a:gd name="connsiteY9" fmla="*/ 142875 h 342900"/>
                <a:gd name="connsiteX10" fmla="*/ 2382 w 1069182"/>
                <a:gd name="connsiteY10" fmla="*/ 130969 h 342900"/>
                <a:gd name="connsiteX11" fmla="*/ 19050 w 1069182"/>
                <a:gd name="connsiteY11" fmla="*/ 121444 h 342900"/>
                <a:gd name="connsiteX12" fmla="*/ 42863 w 1069182"/>
                <a:gd name="connsiteY12" fmla="*/ 128588 h 342900"/>
                <a:gd name="connsiteX13" fmla="*/ 69057 w 1069182"/>
                <a:gd name="connsiteY13" fmla="*/ 140494 h 342900"/>
                <a:gd name="connsiteX14" fmla="*/ 109538 w 1069182"/>
                <a:gd name="connsiteY14" fmla="*/ 150019 h 342900"/>
                <a:gd name="connsiteX15" fmla="*/ 173832 w 1069182"/>
                <a:gd name="connsiteY15" fmla="*/ 157163 h 342900"/>
                <a:gd name="connsiteX16" fmla="*/ 226219 w 1069182"/>
                <a:gd name="connsiteY16" fmla="*/ 154782 h 342900"/>
                <a:gd name="connsiteX17" fmla="*/ 292894 w 1069182"/>
                <a:gd name="connsiteY17" fmla="*/ 150019 h 342900"/>
                <a:gd name="connsiteX18" fmla="*/ 366713 w 1069182"/>
                <a:gd name="connsiteY18" fmla="*/ 140494 h 342900"/>
                <a:gd name="connsiteX19" fmla="*/ 492919 w 1069182"/>
                <a:gd name="connsiteY19" fmla="*/ 114300 h 342900"/>
                <a:gd name="connsiteX20" fmla="*/ 633413 w 1069182"/>
                <a:gd name="connsiteY20" fmla="*/ 73819 h 342900"/>
                <a:gd name="connsiteX21" fmla="*/ 742950 w 1069182"/>
                <a:gd name="connsiteY21" fmla="*/ 38100 h 342900"/>
                <a:gd name="connsiteX22" fmla="*/ 814388 w 1069182"/>
                <a:gd name="connsiteY22" fmla="*/ 9525 h 342900"/>
                <a:gd name="connsiteX23" fmla="*/ 854869 w 1069182"/>
                <a:gd name="connsiteY23" fmla="*/ 0 h 342900"/>
                <a:gd name="connsiteX24" fmla="*/ 885825 w 1069182"/>
                <a:gd name="connsiteY24" fmla="*/ 0 h 342900"/>
                <a:gd name="connsiteX25" fmla="*/ 926307 w 1069182"/>
                <a:gd name="connsiteY25" fmla="*/ 4763 h 342900"/>
                <a:gd name="connsiteX26" fmla="*/ 969169 w 1069182"/>
                <a:gd name="connsiteY26" fmla="*/ 19050 h 342900"/>
                <a:gd name="connsiteX27" fmla="*/ 1007269 w 1069182"/>
                <a:gd name="connsiteY27" fmla="*/ 40482 h 342900"/>
                <a:gd name="connsiteX28" fmla="*/ 1038225 w 1069182"/>
                <a:gd name="connsiteY28" fmla="*/ 61913 h 342900"/>
                <a:gd name="connsiteX29" fmla="*/ 1054894 w 1069182"/>
                <a:gd name="connsiteY29" fmla="*/ 80963 h 342900"/>
                <a:gd name="connsiteX30" fmla="*/ 1066800 w 1069182"/>
                <a:gd name="connsiteY30" fmla="*/ 102394 h 342900"/>
                <a:gd name="connsiteX31" fmla="*/ 1069182 w 1069182"/>
                <a:gd name="connsiteY31" fmla="*/ 119063 h 342900"/>
                <a:gd name="connsiteX32" fmla="*/ 1064419 w 1069182"/>
                <a:gd name="connsiteY32" fmla="*/ 140494 h 342900"/>
                <a:gd name="connsiteX33" fmla="*/ 1052513 w 1069182"/>
                <a:gd name="connsiteY33" fmla="*/ 159544 h 342900"/>
                <a:gd name="connsiteX34" fmla="*/ 981075 w 1069182"/>
                <a:gd name="connsiteY34" fmla="*/ 185738 h 342900"/>
                <a:gd name="connsiteX35" fmla="*/ 778669 w 1069182"/>
                <a:gd name="connsiteY35" fmla="*/ 2381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9182" h="342900">
                  <a:moveTo>
                    <a:pt x="778669" y="238125"/>
                  </a:moveTo>
                  <a:lnTo>
                    <a:pt x="340519" y="342900"/>
                  </a:lnTo>
                  <a:lnTo>
                    <a:pt x="314325" y="338138"/>
                  </a:lnTo>
                  <a:lnTo>
                    <a:pt x="257175" y="321469"/>
                  </a:lnTo>
                  <a:lnTo>
                    <a:pt x="176213" y="288132"/>
                  </a:lnTo>
                  <a:lnTo>
                    <a:pt x="92869" y="242888"/>
                  </a:lnTo>
                  <a:lnTo>
                    <a:pt x="33338" y="202407"/>
                  </a:lnTo>
                  <a:lnTo>
                    <a:pt x="19050" y="190500"/>
                  </a:lnTo>
                  <a:lnTo>
                    <a:pt x="4763" y="166688"/>
                  </a:lnTo>
                  <a:lnTo>
                    <a:pt x="0" y="142875"/>
                  </a:lnTo>
                  <a:lnTo>
                    <a:pt x="2382" y="130969"/>
                  </a:lnTo>
                  <a:lnTo>
                    <a:pt x="19050" y="121444"/>
                  </a:lnTo>
                  <a:lnTo>
                    <a:pt x="42863" y="128588"/>
                  </a:lnTo>
                  <a:lnTo>
                    <a:pt x="69057" y="140494"/>
                  </a:lnTo>
                  <a:lnTo>
                    <a:pt x="109538" y="150019"/>
                  </a:lnTo>
                  <a:lnTo>
                    <a:pt x="173832" y="157163"/>
                  </a:lnTo>
                  <a:lnTo>
                    <a:pt x="226219" y="154782"/>
                  </a:lnTo>
                  <a:lnTo>
                    <a:pt x="292894" y="150019"/>
                  </a:lnTo>
                  <a:lnTo>
                    <a:pt x="366713" y="140494"/>
                  </a:lnTo>
                  <a:lnTo>
                    <a:pt x="492919" y="114300"/>
                  </a:lnTo>
                  <a:lnTo>
                    <a:pt x="633413" y="73819"/>
                  </a:lnTo>
                  <a:lnTo>
                    <a:pt x="742950" y="38100"/>
                  </a:lnTo>
                  <a:lnTo>
                    <a:pt x="814388" y="9525"/>
                  </a:lnTo>
                  <a:lnTo>
                    <a:pt x="854869" y="0"/>
                  </a:lnTo>
                  <a:lnTo>
                    <a:pt x="885825" y="0"/>
                  </a:lnTo>
                  <a:lnTo>
                    <a:pt x="926307" y="4763"/>
                  </a:lnTo>
                  <a:lnTo>
                    <a:pt x="969169" y="19050"/>
                  </a:lnTo>
                  <a:lnTo>
                    <a:pt x="1007269" y="40482"/>
                  </a:lnTo>
                  <a:lnTo>
                    <a:pt x="1038225" y="61913"/>
                  </a:lnTo>
                  <a:lnTo>
                    <a:pt x="1054894" y="80963"/>
                  </a:lnTo>
                  <a:lnTo>
                    <a:pt x="1066800" y="102394"/>
                  </a:lnTo>
                  <a:lnTo>
                    <a:pt x="1069182" y="119063"/>
                  </a:lnTo>
                  <a:lnTo>
                    <a:pt x="1064419" y="140494"/>
                  </a:lnTo>
                  <a:lnTo>
                    <a:pt x="1052513" y="159544"/>
                  </a:lnTo>
                  <a:lnTo>
                    <a:pt x="981075" y="185738"/>
                  </a:lnTo>
                  <a:lnTo>
                    <a:pt x="778669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04951C78-1D98-4E75-8F3A-2ED18DA3DC67}"/>
                </a:ext>
              </a:extLst>
            </p:cNvPr>
            <p:cNvSpPr/>
            <p:nvPr/>
          </p:nvSpPr>
          <p:spPr>
            <a:xfrm>
              <a:off x="4094163" y="3922713"/>
              <a:ext cx="1141412" cy="320675"/>
            </a:xfrm>
            <a:custGeom>
              <a:avLst/>
              <a:gdLst>
                <a:gd name="connsiteX0" fmla="*/ 807244 w 1140619"/>
                <a:gd name="connsiteY0" fmla="*/ 221457 h 319088"/>
                <a:gd name="connsiteX1" fmla="*/ 333375 w 1140619"/>
                <a:gd name="connsiteY1" fmla="*/ 319088 h 319088"/>
                <a:gd name="connsiteX2" fmla="*/ 316707 w 1140619"/>
                <a:gd name="connsiteY2" fmla="*/ 314325 h 319088"/>
                <a:gd name="connsiteX3" fmla="*/ 233363 w 1140619"/>
                <a:gd name="connsiteY3" fmla="*/ 283369 h 319088"/>
                <a:gd name="connsiteX4" fmla="*/ 140494 w 1140619"/>
                <a:gd name="connsiteY4" fmla="*/ 238125 h 319088"/>
                <a:gd name="connsiteX5" fmla="*/ 66675 w 1140619"/>
                <a:gd name="connsiteY5" fmla="*/ 200025 h 319088"/>
                <a:gd name="connsiteX6" fmla="*/ 19050 w 1140619"/>
                <a:gd name="connsiteY6" fmla="*/ 171450 h 319088"/>
                <a:gd name="connsiteX7" fmla="*/ 9525 w 1140619"/>
                <a:gd name="connsiteY7" fmla="*/ 161925 h 319088"/>
                <a:gd name="connsiteX8" fmla="*/ 0 w 1140619"/>
                <a:gd name="connsiteY8" fmla="*/ 140494 h 319088"/>
                <a:gd name="connsiteX9" fmla="*/ 0 w 1140619"/>
                <a:gd name="connsiteY9" fmla="*/ 119063 h 319088"/>
                <a:gd name="connsiteX10" fmla="*/ 4763 w 1140619"/>
                <a:gd name="connsiteY10" fmla="*/ 109538 h 319088"/>
                <a:gd name="connsiteX11" fmla="*/ 19050 w 1140619"/>
                <a:gd name="connsiteY11" fmla="*/ 102394 h 319088"/>
                <a:gd name="connsiteX12" fmla="*/ 33338 w 1140619"/>
                <a:gd name="connsiteY12" fmla="*/ 104775 h 319088"/>
                <a:gd name="connsiteX13" fmla="*/ 64294 w 1140619"/>
                <a:gd name="connsiteY13" fmla="*/ 116682 h 319088"/>
                <a:gd name="connsiteX14" fmla="*/ 111919 w 1140619"/>
                <a:gd name="connsiteY14" fmla="*/ 135732 h 319088"/>
                <a:gd name="connsiteX15" fmla="*/ 164307 w 1140619"/>
                <a:gd name="connsiteY15" fmla="*/ 150019 h 319088"/>
                <a:gd name="connsiteX16" fmla="*/ 211932 w 1140619"/>
                <a:gd name="connsiteY16" fmla="*/ 159544 h 319088"/>
                <a:gd name="connsiteX17" fmla="*/ 257175 w 1140619"/>
                <a:gd name="connsiteY17" fmla="*/ 161925 h 319088"/>
                <a:gd name="connsiteX18" fmla="*/ 302419 w 1140619"/>
                <a:gd name="connsiteY18" fmla="*/ 159544 h 319088"/>
                <a:gd name="connsiteX19" fmla="*/ 423863 w 1140619"/>
                <a:gd name="connsiteY19" fmla="*/ 138113 h 319088"/>
                <a:gd name="connsiteX20" fmla="*/ 657225 w 1140619"/>
                <a:gd name="connsiteY20" fmla="*/ 76200 h 319088"/>
                <a:gd name="connsiteX21" fmla="*/ 873919 w 1140619"/>
                <a:gd name="connsiteY21" fmla="*/ 11907 h 319088"/>
                <a:gd name="connsiteX22" fmla="*/ 907257 w 1140619"/>
                <a:gd name="connsiteY22" fmla="*/ 2382 h 319088"/>
                <a:gd name="connsiteX23" fmla="*/ 935832 w 1140619"/>
                <a:gd name="connsiteY23" fmla="*/ 0 h 319088"/>
                <a:gd name="connsiteX24" fmla="*/ 985838 w 1140619"/>
                <a:gd name="connsiteY24" fmla="*/ 7144 h 319088"/>
                <a:gd name="connsiteX25" fmla="*/ 1040607 w 1140619"/>
                <a:gd name="connsiteY25" fmla="*/ 21432 h 319088"/>
                <a:gd name="connsiteX26" fmla="*/ 1088232 w 1140619"/>
                <a:gd name="connsiteY26" fmla="*/ 38100 h 319088"/>
                <a:gd name="connsiteX27" fmla="*/ 1107282 w 1140619"/>
                <a:gd name="connsiteY27" fmla="*/ 50007 h 319088"/>
                <a:gd name="connsiteX28" fmla="*/ 1126332 w 1140619"/>
                <a:gd name="connsiteY28" fmla="*/ 66675 h 319088"/>
                <a:gd name="connsiteX29" fmla="*/ 1140619 w 1140619"/>
                <a:gd name="connsiteY29" fmla="*/ 97632 h 319088"/>
                <a:gd name="connsiteX30" fmla="*/ 1140619 w 1140619"/>
                <a:gd name="connsiteY30" fmla="*/ 119063 h 319088"/>
                <a:gd name="connsiteX31" fmla="*/ 1131094 w 1140619"/>
                <a:gd name="connsiteY31" fmla="*/ 138113 h 319088"/>
                <a:gd name="connsiteX32" fmla="*/ 1114425 w 1140619"/>
                <a:gd name="connsiteY32" fmla="*/ 154782 h 319088"/>
                <a:gd name="connsiteX33" fmla="*/ 1083469 w 1140619"/>
                <a:gd name="connsiteY33" fmla="*/ 171450 h 319088"/>
                <a:gd name="connsiteX34" fmla="*/ 1031082 w 1140619"/>
                <a:gd name="connsiteY34" fmla="*/ 185738 h 319088"/>
                <a:gd name="connsiteX35" fmla="*/ 807244 w 1140619"/>
                <a:gd name="connsiteY35" fmla="*/ 221457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40619" h="319088">
                  <a:moveTo>
                    <a:pt x="807244" y="221457"/>
                  </a:moveTo>
                  <a:lnTo>
                    <a:pt x="333375" y="319088"/>
                  </a:lnTo>
                  <a:lnTo>
                    <a:pt x="316707" y="314325"/>
                  </a:lnTo>
                  <a:lnTo>
                    <a:pt x="233363" y="283369"/>
                  </a:lnTo>
                  <a:lnTo>
                    <a:pt x="140494" y="238125"/>
                  </a:lnTo>
                  <a:lnTo>
                    <a:pt x="66675" y="200025"/>
                  </a:lnTo>
                  <a:lnTo>
                    <a:pt x="19050" y="171450"/>
                  </a:lnTo>
                  <a:lnTo>
                    <a:pt x="9525" y="161925"/>
                  </a:lnTo>
                  <a:lnTo>
                    <a:pt x="0" y="140494"/>
                  </a:lnTo>
                  <a:lnTo>
                    <a:pt x="0" y="119063"/>
                  </a:lnTo>
                  <a:lnTo>
                    <a:pt x="4763" y="109538"/>
                  </a:lnTo>
                  <a:lnTo>
                    <a:pt x="19050" y="102394"/>
                  </a:lnTo>
                  <a:lnTo>
                    <a:pt x="33338" y="104775"/>
                  </a:lnTo>
                  <a:lnTo>
                    <a:pt x="64294" y="116682"/>
                  </a:lnTo>
                  <a:lnTo>
                    <a:pt x="111919" y="135732"/>
                  </a:lnTo>
                  <a:lnTo>
                    <a:pt x="164307" y="150019"/>
                  </a:lnTo>
                  <a:lnTo>
                    <a:pt x="211932" y="159544"/>
                  </a:lnTo>
                  <a:lnTo>
                    <a:pt x="257175" y="161925"/>
                  </a:lnTo>
                  <a:lnTo>
                    <a:pt x="302419" y="159544"/>
                  </a:lnTo>
                  <a:lnTo>
                    <a:pt x="423863" y="138113"/>
                  </a:lnTo>
                  <a:lnTo>
                    <a:pt x="657225" y="76200"/>
                  </a:lnTo>
                  <a:lnTo>
                    <a:pt x="873919" y="11907"/>
                  </a:lnTo>
                  <a:lnTo>
                    <a:pt x="907257" y="2382"/>
                  </a:lnTo>
                  <a:lnTo>
                    <a:pt x="935832" y="0"/>
                  </a:lnTo>
                  <a:lnTo>
                    <a:pt x="985838" y="7144"/>
                  </a:lnTo>
                  <a:lnTo>
                    <a:pt x="1040607" y="21432"/>
                  </a:lnTo>
                  <a:lnTo>
                    <a:pt x="1088232" y="38100"/>
                  </a:lnTo>
                  <a:lnTo>
                    <a:pt x="1107282" y="50007"/>
                  </a:lnTo>
                  <a:lnTo>
                    <a:pt x="1126332" y="66675"/>
                  </a:lnTo>
                  <a:lnTo>
                    <a:pt x="1140619" y="97632"/>
                  </a:lnTo>
                  <a:lnTo>
                    <a:pt x="1140619" y="119063"/>
                  </a:lnTo>
                  <a:lnTo>
                    <a:pt x="1131094" y="138113"/>
                  </a:lnTo>
                  <a:lnTo>
                    <a:pt x="1114425" y="154782"/>
                  </a:lnTo>
                  <a:lnTo>
                    <a:pt x="1083469" y="171450"/>
                  </a:lnTo>
                  <a:lnTo>
                    <a:pt x="1031082" y="185738"/>
                  </a:lnTo>
                  <a:lnTo>
                    <a:pt x="807244" y="2214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B1E0A64F-E37B-4678-B792-E1E138B92E47}"/>
                </a:ext>
              </a:extLst>
            </p:cNvPr>
            <p:cNvSpPr/>
            <p:nvPr/>
          </p:nvSpPr>
          <p:spPr>
            <a:xfrm>
              <a:off x="3922713" y="4722813"/>
              <a:ext cx="596900" cy="1063625"/>
            </a:xfrm>
            <a:custGeom>
              <a:avLst/>
              <a:gdLst>
                <a:gd name="connsiteX0" fmla="*/ 257175 w 595313"/>
                <a:gd name="connsiteY0" fmla="*/ 497682 h 1062038"/>
                <a:gd name="connsiteX1" fmla="*/ 200025 w 595313"/>
                <a:gd name="connsiteY1" fmla="*/ 297657 h 1062038"/>
                <a:gd name="connsiteX2" fmla="*/ 169069 w 595313"/>
                <a:gd name="connsiteY2" fmla="*/ 219075 h 1062038"/>
                <a:gd name="connsiteX3" fmla="*/ 150019 w 595313"/>
                <a:gd name="connsiteY3" fmla="*/ 190500 h 1062038"/>
                <a:gd name="connsiteX4" fmla="*/ 111919 w 595313"/>
                <a:gd name="connsiteY4" fmla="*/ 147638 h 1062038"/>
                <a:gd name="connsiteX5" fmla="*/ 45244 w 595313"/>
                <a:gd name="connsiteY5" fmla="*/ 88107 h 1062038"/>
                <a:gd name="connsiteX6" fmla="*/ 16669 w 595313"/>
                <a:gd name="connsiteY6" fmla="*/ 69057 h 1062038"/>
                <a:gd name="connsiteX7" fmla="*/ 2382 w 595313"/>
                <a:gd name="connsiteY7" fmla="*/ 52388 h 1062038"/>
                <a:gd name="connsiteX8" fmla="*/ 0 w 595313"/>
                <a:gd name="connsiteY8" fmla="*/ 28575 h 1062038"/>
                <a:gd name="connsiteX9" fmla="*/ 4763 w 595313"/>
                <a:gd name="connsiteY9" fmla="*/ 11907 h 1062038"/>
                <a:gd name="connsiteX10" fmla="*/ 21432 w 595313"/>
                <a:gd name="connsiteY10" fmla="*/ 0 h 1062038"/>
                <a:gd name="connsiteX11" fmla="*/ 54769 w 595313"/>
                <a:gd name="connsiteY11" fmla="*/ 4763 h 1062038"/>
                <a:gd name="connsiteX12" fmla="*/ 188119 w 595313"/>
                <a:gd name="connsiteY12" fmla="*/ 35719 h 1062038"/>
                <a:gd name="connsiteX13" fmla="*/ 276225 w 595313"/>
                <a:gd name="connsiteY13" fmla="*/ 54769 h 1062038"/>
                <a:gd name="connsiteX14" fmla="*/ 342900 w 595313"/>
                <a:gd name="connsiteY14" fmla="*/ 78582 h 1062038"/>
                <a:gd name="connsiteX15" fmla="*/ 357188 w 595313"/>
                <a:gd name="connsiteY15" fmla="*/ 183357 h 1062038"/>
                <a:gd name="connsiteX16" fmla="*/ 421482 w 595313"/>
                <a:gd name="connsiteY16" fmla="*/ 402432 h 1062038"/>
                <a:gd name="connsiteX17" fmla="*/ 452438 w 595313"/>
                <a:gd name="connsiteY17" fmla="*/ 509588 h 1062038"/>
                <a:gd name="connsiteX18" fmla="*/ 531019 w 595313"/>
                <a:gd name="connsiteY18" fmla="*/ 795338 h 1062038"/>
                <a:gd name="connsiteX19" fmla="*/ 595313 w 595313"/>
                <a:gd name="connsiteY19" fmla="*/ 897732 h 1062038"/>
                <a:gd name="connsiteX20" fmla="*/ 578644 w 595313"/>
                <a:gd name="connsiteY20" fmla="*/ 976313 h 1062038"/>
                <a:gd name="connsiteX21" fmla="*/ 564357 w 595313"/>
                <a:gd name="connsiteY21" fmla="*/ 1021557 h 1062038"/>
                <a:gd name="connsiteX22" fmla="*/ 550069 w 595313"/>
                <a:gd name="connsiteY22" fmla="*/ 1050132 h 1062038"/>
                <a:gd name="connsiteX23" fmla="*/ 533400 w 595313"/>
                <a:gd name="connsiteY23" fmla="*/ 1059657 h 1062038"/>
                <a:gd name="connsiteX24" fmla="*/ 504825 w 595313"/>
                <a:gd name="connsiteY24" fmla="*/ 1062038 h 1062038"/>
                <a:gd name="connsiteX25" fmla="*/ 473869 w 595313"/>
                <a:gd name="connsiteY25" fmla="*/ 1054894 h 1062038"/>
                <a:gd name="connsiteX26" fmla="*/ 450057 w 595313"/>
                <a:gd name="connsiteY26" fmla="*/ 1042988 h 1062038"/>
                <a:gd name="connsiteX27" fmla="*/ 416719 w 595313"/>
                <a:gd name="connsiteY27" fmla="*/ 1014413 h 1062038"/>
                <a:gd name="connsiteX28" fmla="*/ 395288 w 595313"/>
                <a:gd name="connsiteY28" fmla="*/ 992982 h 1062038"/>
                <a:gd name="connsiteX29" fmla="*/ 354807 w 595313"/>
                <a:gd name="connsiteY29" fmla="*/ 933450 h 1062038"/>
                <a:gd name="connsiteX30" fmla="*/ 319088 w 595313"/>
                <a:gd name="connsiteY30" fmla="*/ 854869 h 1062038"/>
                <a:gd name="connsiteX31" fmla="*/ 319088 w 595313"/>
                <a:gd name="connsiteY31" fmla="*/ 807244 h 1062038"/>
                <a:gd name="connsiteX32" fmla="*/ 309563 w 595313"/>
                <a:gd name="connsiteY32" fmla="*/ 716757 h 1062038"/>
                <a:gd name="connsiteX33" fmla="*/ 257175 w 595313"/>
                <a:gd name="connsiteY33" fmla="*/ 497682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1062038">
                  <a:moveTo>
                    <a:pt x="257175" y="497682"/>
                  </a:moveTo>
                  <a:lnTo>
                    <a:pt x="200025" y="297657"/>
                  </a:lnTo>
                  <a:lnTo>
                    <a:pt x="169069" y="219075"/>
                  </a:lnTo>
                  <a:lnTo>
                    <a:pt x="150019" y="190500"/>
                  </a:lnTo>
                  <a:lnTo>
                    <a:pt x="111919" y="147638"/>
                  </a:lnTo>
                  <a:lnTo>
                    <a:pt x="45244" y="88107"/>
                  </a:lnTo>
                  <a:lnTo>
                    <a:pt x="16669" y="69057"/>
                  </a:lnTo>
                  <a:lnTo>
                    <a:pt x="2382" y="52388"/>
                  </a:lnTo>
                  <a:lnTo>
                    <a:pt x="0" y="28575"/>
                  </a:lnTo>
                  <a:lnTo>
                    <a:pt x="4763" y="11907"/>
                  </a:lnTo>
                  <a:lnTo>
                    <a:pt x="21432" y="0"/>
                  </a:lnTo>
                  <a:lnTo>
                    <a:pt x="54769" y="4763"/>
                  </a:lnTo>
                  <a:lnTo>
                    <a:pt x="188119" y="35719"/>
                  </a:lnTo>
                  <a:lnTo>
                    <a:pt x="276225" y="54769"/>
                  </a:lnTo>
                  <a:lnTo>
                    <a:pt x="342900" y="78582"/>
                  </a:lnTo>
                  <a:lnTo>
                    <a:pt x="357188" y="183357"/>
                  </a:lnTo>
                  <a:lnTo>
                    <a:pt x="421482" y="402432"/>
                  </a:lnTo>
                  <a:lnTo>
                    <a:pt x="452438" y="509588"/>
                  </a:lnTo>
                  <a:lnTo>
                    <a:pt x="531019" y="795338"/>
                  </a:lnTo>
                  <a:lnTo>
                    <a:pt x="595313" y="897732"/>
                  </a:lnTo>
                  <a:lnTo>
                    <a:pt x="578644" y="976313"/>
                  </a:lnTo>
                  <a:lnTo>
                    <a:pt x="564357" y="1021557"/>
                  </a:lnTo>
                  <a:lnTo>
                    <a:pt x="550069" y="1050132"/>
                  </a:lnTo>
                  <a:lnTo>
                    <a:pt x="533400" y="1059657"/>
                  </a:lnTo>
                  <a:lnTo>
                    <a:pt x="504825" y="1062038"/>
                  </a:lnTo>
                  <a:lnTo>
                    <a:pt x="473869" y="1054894"/>
                  </a:lnTo>
                  <a:lnTo>
                    <a:pt x="450057" y="1042988"/>
                  </a:lnTo>
                  <a:lnTo>
                    <a:pt x="416719" y="1014413"/>
                  </a:lnTo>
                  <a:lnTo>
                    <a:pt x="395288" y="992982"/>
                  </a:lnTo>
                  <a:lnTo>
                    <a:pt x="354807" y="933450"/>
                  </a:lnTo>
                  <a:lnTo>
                    <a:pt x="319088" y="854869"/>
                  </a:lnTo>
                  <a:lnTo>
                    <a:pt x="319088" y="807244"/>
                  </a:lnTo>
                  <a:lnTo>
                    <a:pt x="309563" y="716757"/>
                  </a:lnTo>
                  <a:lnTo>
                    <a:pt x="257175" y="497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1D146ACB-ED8F-4C9D-833D-3BEC23F6154B}"/>
                </a:ext>
              </a:extLst>
            </p:cNvPr>
            <p:cNvSpPr/>
            <p:nvPr/>
          </p:nvSpPr>
          <p:spPr>
            <a:xfrm>
              <a:off x="5568950" y="1919287"/>
              <a:ext cx="2566988" cy="495300"/>
            </a:xfrm>
            <a:custGeom>
              <a:avLst/>
              <a:gdLst>
                <a:gd name="connsiteX0" fmla="*/ 1297781 w 2566988"/>
                <a:gd name="connsiteY0" fmla="*/ 300037 h 495300"/>
                <a:gd name="connsiteX1" fmla="*/ 1007269 w 2566988"/>
                <a:gd name="connsiteY1" fmla="*/ 338137 h 495300"/>
                <a:gd name="connsiteX2" fmla="*/ 802481 w 2566988"/>
                <a:gd name="connsiteY2" fmla="*/ 378619 h 495300"/>
                <a:gd name="connsiteX3" fmla="*/ 602456 w 2566988"/>
                <a:gd name="connsiteY3" fmla="*/ 419100 h 495300"/>
                <a:gd name="connsiteX4" fmla="*/ 492919 w 2566988"/>
                <a:gd name="connsiteY4" fmla="*/ 447675 h 495300"/>
                <a:gd name="connsiteX5" fmla="*/ 352425 w 2566988"/>
                <a:gd name="connsiteY5" fmla="*/ 495300 h 495300"/>
                <a:gd name="connsiteX6" fmla="*/ 338138 w 2566988"/>
                <a:gd name="connsiteY6" fmla="*/ 490537 h 495300"/>
                <a:gd name="connsiteX7" fmla="*/ 290513 w 2566988"/>
                <a:gd name="connsiteY7" fmla="*/ 469106 h 495300"/>
                <a:gd name="connsiteX8" fmla="*/ 247650 w 2566988"/>
                <a:gd name="connsiteY8" fmla="*/ 445294 h 495300"/>
                <a:gd name="connsiteX9" fmla="*/ 190500 w 2566988"/>
                <a:gd name="connsiteY9" fmla="*/ 411956 h 495300"/>
                <a:gd name="connsiteX10" fmla="*/ 140494 w 2566988"/>
                <a:gd name="connsiteY10" fmla="*/ 376237 h 495300"/>
                <a:gd name="connsiteX11" fmla="*/ 97631 w 2566988"/>
                <a:gd name="connsiteY11" fmla="*/ 335756 h 495300"/>
                <a:gd name="connsiteX12" fmla="*/ 64294 w 2566988"/>
                <a:gd name="connsiteY12" fmla="*/ 302419 h 495300"/>
                <a:gd name="connsiteX13" fmla="*/ 30956 w 2566988"/>
                <a:gd name="connsiteY13" fmla="*/ 261937 h 495300"/>
                <a:gd name="connsiteX14" fmla="*/ 7144 w 2566988"/>
                <a:gd name="connsiteY14" fmla="*/ 221456 h 495300"/>
                <a:gd name="connsiteX15" fmla="*/ 0 w 2566988"/>
                <a:gd name="connsiteY15" fmla="*/ 192881 h 495300"/>
                <a:gd name="connsiteX16" fmla="*/ 0 w 2566988"/>
                <a:gd name="connsiteY16" fmla="*/ 178594 h 495300"/>
                <a:gd name="connsiteX17" fmla="*/ 2381 w 2566988"/>
                <a:gd name="connsiteY17" fmla="*/ 169069 h 495300"/>
                <a:gd name="connsiteX18" fmla="*/ 16669 w 2566988"/>
                <a:gd name="connsiteY18" fmla="*/ 164306 h 495300"/>
                <a:gd name="connsiteX19" fmla="*/ 30956 w 2566988"/>
                <a:gd name="connsiteY19" fmla="*/ 166687 h 495300"/>
                <a:gd name="connsiteX20" fmla="*/ 54769 w 2566988"/>
                <a:gd name="connsiteY20" fmla="*/ 178594 h 495300"/>
                <a:gd name="connsiteX21" fmla="*/ 85725 w 2566988"/>
                <a:gd name="connsiteY21" fmla="*/ 204787 h 495300"/>
                <a:gd name="connsiteX22" fmla="*/ 123825 w 2566988"/>
                <a:gd name="connsiteY22" fmla="*/ 233362 h 495300"/>
                <a:gd name="connsiteX23" fmla="*/ 152400 w 2566988"/>
                <a:gd name="connsiteY23" fmla="*/ 252412 h 495300"/>
                <a:gd name="connsiteX24" fmla="*/ 195263 w 2566988"/>
                <a:gd name="connsiteY24" fmla="*/ 273844 h 495300"/>
                <a:gd name="connsiteX25" fmla="*/ 235744 w 2566988"/>
                <a:gd name="connsiteY25" fmla="*/ 283369 h 495300"/>
                <a:gd name="connsiteX26" fmla="*/ 266700 w 2566988"/>
                <a:gd name="connsiteY26" fmla="*/ 288131 h 495300"/>
                <a:gd name="connsiteX27" fmla="*/ 304800 w 2566988"/>
                <a:gd name="connsiteY27" fmla="*/ 290512 h 495300"/>
                <a:gd name="connsiteX28" fmla="*/ 359569 w 2566988"/>
                <a:gd name="connsiteY28" fmla="*/ 288131 h 495300"/>
                <a:gd name="connsiteX29" fmla="*/ 419100 w 2566988"/>
                <a:gd name="connsiteY29" fmla="*/ 280987 h 495300"/>
                <a:gd name="connsiteX30" fmla="*/ 776288 w 2566988"/>
                <a:gd name="connsiteY30" fmla="*/ 223837 h 495300"/>
                <a:gd name="connsiteX31" fmla="*/ 985838 w 2566988"/>
                <a:gd name="connsiteY31" fmla="*/ 180975 h 495300"/>
                <a:gd name="connsiteX32" fmla="*/ 1147763 w 2566988"/>
                <a:gd name="connsiteY32" fmla="*/ 161925 h 495300"/>
                <a:gd name="connsiteX33" fmla="*/ 1283494 w 2566988"/>
                <a:gd name="connsiteY33" fmla="*/ 145256 h 495300"/>
                <a:gd name="connsiteX34" fmla="*/ 1659731 w 2566988"/>
                <a:gd name="connsiteY34" fmla="*/ 111919 h 495300"/>
                <a:gd name="connsiteX35" fmla="*/ 1864519 w 2566988"/>
                <a:gd name="connsiteY35" fmla="*/ 92869 h 495300"/>
                <a:gd name="connsiteX36" fmla="*/ 2107406 w 2566988"/>
                <a:gd name="connsiteY36" fmla="*/ 47625 h 495300"/>
                <a:gd name="connsiteX37" fmla="*/ 2140744 w 2566988"/>
                <a:gd name="connsiteY37" fmla="*/ 33337 h 495300"/>
                <a:gd name="connsiteX38" fmla="*/ 2185988 w 2566988"/>
                <a:gd name="connsiteY38" fmla="*/ 0 h 495300"/>
                <a:gd name="connsiteX39" fmla="*/ 2212181 w 2566988"/>
                <a:gd name="connsiteY39" fmla="*/ 0 h 495300"/>
                <a:gd name="connsiteX40" fmla="*/ 2281238 w 2566988"/>
                <a:gd name="connsiteY40" fmla="*/ 9525 h 495300"/>
                <a:gd name="connsiteX41" fmla="*/ 2338388 w 2566988"/>
                <a:gd name="connsiteY41" fmla="*/ 26194 h 495300"/>
                <a:gd name="connsiteX42" fmla="*/ 2402681 w 2566988"/>
                <a:gd name="connsiteY42" fmla="*/ 47625 h 495300"/>
                <a:gd name="connsiteX43" fmla="*/ 2466975 w 2566988"/>
                <a:gd name="connsiteY43" fmla="*/ 76200 h 495300"/>
                <a:gd name="connsiteX44" fmla="*/ 2516981 w 2566988"/>
                <a:gd name="connsiteY44" fmla="*/ 100012 h 495300"/>
                <a:gd name="connsiteX45" fmla="*/ 2550319 w 2566988"/>
                <a:gd name="connsiteY45" fmla="*/ 121444 h 495300"/>
                <a:gd name="connsiteX46" fmla="*/ 2559844 w 2566988"/>
                <a:gd name="connsiteY46" fmla="*/ 138112 h 495300"/>
                <a:gd name="connsiteX47" fmla="*/ 2566988 w 2566988"/>
                <a:gd name="connsiteY47" fmla="*/ 161925 h 495300"/>
                <a:gd name="connsiteX48" fmla="*/ 2564606 w 2566988"/>
                <a:gd name="connsiteY48" fmla="*/ 188119 h 495300"/>
                <a:gd name="connsiteX49" fmla="*/ 2547938 w 2566988"/>
                <a:gd name="connsiteY49" fmla="*/ 204787 h 495300"/>
                <a:gd name="connsiteX50" fmla="*/ 2519363 w 2566988"/>
                <a:gd name="connsiteY50" fmla="*/ 221456 h 495300"/>
                <a:gd name="connsiteX51" fmla="*/ 2457450 w 2566988"/>
                <a:gd name="connsiteY51" fmla="*/ 245269 h 495300"/>
                <a:gd name="connsiteX52" fmla="*/ 2374106 w 2566988"/>
                <a:gd name="connsiteY52" fmla="*/ 240506 h 495300"/>
                <a:gd name="connsiteX53" fmla="*/ 2185988 w 2566988"/>
                <a:gd name="connsiteY53" fmla="*/ 233362 h 495300"/>
                <a:gd name="connsiteX54" fmla="*/ 1981200 w 2566988"/>
                <a:gd name="connsiteY54" fmla="*/ 238125 h 495300"/>
                <a:gd name="connsiteX55" fmla="*/ 1826419 w 2566988"/>
                <a:gd name="connsiteY55" fmla="*/ 245269 h 495300"/>
                <a:gd name="connsiteX56" fmla="*/ 1628775 w 2566988"/>
                <a:gd name="connsiteY56" fmla="*/ 269081 h 495300"/>
                <a:gd name="connsiteX57" fmla="*/ 1297781 w 2566988"/>
                <a:gd name="connsiteY57" fmla="*/ 3000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66988" h="495300">
                  <a:moveTo>
                    <a:pt x="1297781" y="300037"/>
                  </a:moveTo>
                  <a:lnTo>
                    <a:pt x="1007269" y="338137"/>
                  </a:lnTo>
                  <a:lnTo>
                    <a:pt x="802481" y="378619"/>
                  </a:lnTo>
                  <a:lnTo>
                    <a:pt x="602456" y="419100"/>
                  </a:lnTo>
                  <a:lnTo>
                    <a:pt x="492919" y="447675"/>
                  </a:lnTo>
                  <a:lnTo>
                    <a:pt x="352425" y="495300"/>
                  </a:lnTo>
                  <a:lnTo>
                    <a:pt x="338138" y="490537"/>
                  </a:lnTo>
                  <a:lnTo>
                    <a:pt x="290513" y="469106"/>
                  </a:lnTo>
                  <a:lnTo>
                    <a:pt x="247650" y="445294"/>
                  </a:lnTo>
                  <a:lnTo>
                    <a:pt x="190500" y="411956"/>
                  </a:lnTo>
                  <a:lnTo>
                    <a:pt x="140494" y="376237"/>
                  </a:lnTo>
                  <a:lnTo>
                    <a:pt x="97631" y="335756"/>
                  </a:lnTo>
                  <a:lnTo>
                    <a:pt x="64294" y="302419"/>
                  </a:lnTo>
                  <a:lnTo>
                    <a:pt x="30956" y="261937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2381" y="169069"/>
                  </a:lnTo>
                  <a:lnTo>
                    <a:pt x="16669" y="164306"/>
                  </a:lnTo>
                  <a:lnTo>
                    <a:pt x="30956" y="166687"/>
                  </a:lnTo>
                  <a:lnTo>
                    <a:pt x="54769" y="178594"/>
                  </a:lnTo>
                  <a:lnTo>
                    <a:pt x="85725" y="204787"/>
                  </a:lnTo>
                  <a:lnTo>
                    <a:pt x="123825" y="233362"/>
                  </a:lnTo>
                  <a:lnTo>
                    <a:pt x="152400" y="252412"/>
                  </a:lnTo>
                  <a:lnTo>
                    <a:pt x="195263" y="273844"/>
                  </a:lnTo>
                  <a:lnTo>
                    <a:pt x="235744" y="283369"/>
                  </a:lnTo>
                  <a:lnTo>
                    <a:pt x="266700" y="288131"/>
                  </a:lnTo>
                  <a:lnTo>
                    <a:pt x="304800" y="290512"/>
                  </a:lnTo>
                  <a:lnTo>
                    <a:pt x="359569" y="288131"/>
                  </a:lnTo>
                  <a:lnTo>
                    <a:pt x="419100" y="280987"/>
                  </a:lnTo>
                  <a:lnTo>
                    <a:pt x="776288" y="223837"/>
                  </a:lnTo>
                  <a:lnTo>
                    <a:pt x="985838" y="180975"/>
                  </a:lnTo>
                  <a:lnTo>
                    <a:pt x="1147763" y="161925"/>
                  </a:lnTo>
                  <a:lnTo>
                    <a:pt x="1283494" y="145256"/>
                  </a:lnTo>
                  <a:lnTo>
                    <a:pt x="1659731" y="111919"/>
                  </a:lnTo>
                  <a:lnTo>
                    <a:pt x="1864519" y="92869"/>
                  </a:lnTo>
                  <a:lnTo>
                    <a:pt x="2107406" y="47625"/>
                  </a:lnTo>
                  <a:lnTo>
                    <a:pt x="2140744" y="33337"/>
                  </a:lnTo>
                  <a:lnTo>
                    <a:pt x="2185988" y="0"/>
                  </a:lnTo>
                  <a:lnTo>
                    <a:pt x="2212181" y="0"/>
                  </a:lnTo>
                  <a:lnTo>
                    <a:pt x="2281238" y="9525"/>
                  </a:lnTo>
                  <a:lnTo>
                    <a:pt x="2338388" y="26194"/>
                  </a:lnTo>
                  <a:lnTo>
                    <a:pt x="2402681" y="47625"/>
                  </a:lnTo>
                  <a:lnTo>
                    <a:pt x="2466975" y="76200"/>
                  </a:lnTo>
                  <a:lnTo>
                    <a:pt x="2516981" y="100012"/>
                  </a:lnTo>
                  <a:lnTo>
                    <a:pt x="2550319" y="121444"/>
                  </a:lnTo>
                  <a:lnTo>
                    <a:pt x="2559844" y="138112"/>
                  </a:lnTo>
                  <a:lnTo>
                    <a:pt x="2566988" y="161925"/>
                  </a:lnTo>
                  <a:lnTo>
                    <a:pt x="2564606" y="188119"/>
                  </a:lnTo>
                  <a:lnTo>
                    <a:pt x="2547938" y="204787"/>
                  </a:lnTo>
                  <a:lnTo>
                    <a:pt x="2519363" y="221456"/>
                  </a:lnTo>
                  <a:lnTo>
                    <a:pt x="2457450" y="245269"/>
                  </a:lnTo>
                  <a:lnTo>
                    <a:pt x="2374106" y="240506"/>
                  </a:lnTo>
                  <a:lnTo>
                    <a:pt x="2185988" y="233362"/>
                  </a:lnTo>
                  <a:lnTo>
                    <a:pt x="1981200" y="238125"/>
                  </a:lnTo>
                  <a:lnTo>
                    <a:pt x="1826419" y="245269"/>
                  </a:lnTo>
                  <a:lnTo>
                    <a:pt x="1628775" y="269081"/>
                  </a:lnTo>
                  <a:lnTo>
                    <a:pt x="1297781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9">
              <a:extLst>
                <a:ext uri="{FF2B5EF4-FFF2-40B4-BE49-F238E27FC236}">
                  <a16:creationId xmlns:a16="http://schemas.microsoft.com/office/drawing/2014/main" id="{0BE48424-8FFA-4F70-A7A1-EE3FC6D914EE}"/>
                </a:ext>
              </a:extLst>
            </p:cNvPr>
            <p:cNvSpPr/>
            <p:nvPr/>
          </p:nvSpPr>
          <p:spPr>
            <a:xfrm>
              <a:off x="6148388" y="4443413"/>
              <a:ext cx="1479550" cy="393700"/>
            </a:xfrm>
            <a:custGeom>
              <a:avLst/>
              <a:gdLst>
                <a:gd name="connsiteX0" fmla="*/ 842962 w 1478756"/>
                <a:gd name="connsiteY0" fmla="*/ 238125 h 392906"/>
                <a:gd name="connsiteX1" fmla="*/ 550068 w 1478756"/>
                <a:gd name="connsiteY1" fmla="*/ 319087 h 392906"/>
                <a:gd name="connsiteX2" fmla="*/ 340518 w 1478756"/>
                <a:gd name="connsiteY2" fmla="*/ 376237 h 392906"/>
                <a:gd name="connsiteX3" fmla="*/ 273843 w 1478756"/>
                <a:gd name="connsiteY3" fmla="*/ 390525 h 392906"/>
                <a:gd name="connsiteX4" fmla="*/ 250031 w 1478756"/>
                <a:gd name="connsiteY4" fmla="*/ 392906 h 392906"/>
                <a:gd name="connsiteX5" fmla="*/ 202406 w 1478756"/>
                <a:gd name="connsiteY5" fmla="*/ 392906 h 392906"/>
                <a:gd name="connsiteX6" fmla="*/ 166687 w 1478756"/>
                <a:gd name="connsiteY6" fmla="*/ 385762 h 392906"/>
                <a:gd name="connsiteX7" fmla="*/ 121443 w 1478756"/>
                <a:gd name="connsiteY7" fmla="*/ 371475 h 392906"/>
                <a:gd name="connsiteX8" fmla="*/ 78581 w 1478756"/>
                <a:gd name="connsiteY8" fmla="*/ 347662 h 392906"/>
                <a:gd name="connsiteX9" fmla="*/ 52387 w 1478756"/>
                <a:gd name="connsiteY9" fmla="*/ 328612 h 392906"/>
                <a:gd name="connsiteX10" fmla="*/ 21431 w 1478756"/>
                <a:gd name="connsiteY10" fmla="*/ 300037 h 392906"/>
                <a:gd name="connsiteX11" fmla="*/ 9525 w 1478756"/>
                <a:gd name="connsiteY11" fmla="*/ 285750 h 392906"/>
                <a:gd name="connsiteX12" fmla="*/ 0 w 1478756"/>
                <a:gd name="connsiteY12" fmla="*/ 271462 h 392906"/>
                <a:gd name="connsiteX13" fmla="*/ 0 w 1478756"/>
                <a:gd name="connsiteY13" fmla="*/ 257175 h 392906"/>
                <a:gd name="connsiteX14" fmla="*/ 2381 w 1478756"/>
                <a:gd name="connsiteY14" fmla="*/ 240506 h 392906"/>
                <a:gd name="connsiteX15" fmla="*/ 7143 w 1478756"/>
                <a:gd name="connsiteY15" fmla="*/ 226218 h 392906"/>
                <a:gd name="connsiteX16" fmla="*/ 19050 w 1478756"/>
                <a:gd name="connsiteY16" fmla="*/ 216693 h 392906"/>
                <a:gd name="connsiteX17" fmla="*/ 42862 w 1478756"/>
                <a:gd name="connsiteY17" fmla="*/ 209550 h 392906"/>
                <a:gd name="connsiteX18" fmla="*/ 61912 w 1478756"/>
                <a:gd name="connsiteY18" fmla="*/ 216693 h 392906"/>
                <a:gd name="connsiteX19" fmla="*/ 107156 w 1478756"/>
                <a:gd name="connsiteY19" fmla="*/ 230981 h 392906"/>
                <a:gd name="connsiteX20" fmla="*/ 150018 w 1478756"/>
                <a:gd name="connsiteY20" fmla="*/ 238125 h 392906"/>
                <a:gd name="connsiteX21" fmla="*/ 202406 w 1478756"/>
                <a:gd name="connsiteY21" fmla="*/ 240506 h 392906"/>
                <a:gd name="connsiteX22" fmla="*/ 290512 w 1478756"/>
                <a:gd name="connsiteY22" fmla="*/ 233362 h 392906"/>
                <a:gd name="connsiteX23" fmla="*/ 457200 w 1478756"/>
                <a:gd name="connsiteY23" fmla="*/ 202406 h 392906"/>
                <a:gd name="connsiteX24" fmla="*/ 688181 w 1478756"/>
                <a:gd name="connsiteY24" fmla="*/ 142875 h 392906"/>
                <a:gd name="connsiteX25" fmla="*/ 857250 w 1478756"/>
                <a:gd name="connsiteY25" fmla="*/ 100012 h 392906"/>
                <a:gd name="connsiteX26" fmla="*/ 935831 w 1478756"/>
                <a:gd name="connsiteY26" fmla="*/ 80962 h 392906"/>
                <a:gd name="connsiteX27" fmla="*/ 978693 w 1478756"/>
                <a:gd name="connsiteY27" fmla="*/ 66675 h 392906"/>
                <a:gd name="connsiteX28" fmla="*/ 1031081 w 1478756"/>
                <a:gd name="connsiteY28" fmla="*/ 40481 h 392906"/>
                <a:gd name="connsiteX29" fmla="*/ 1069181 w 1478756"/>
                <a:gd name="connsiteY29" fmla="*/ 16668 h 392906"/>
                <a:gd name="connsiteX30" fmla="*/ 1095375 w 1478756"/>
                <a:gd name="connsiteY30" fmla="*/ 2381 h 392906"/>
                <a:gd name="connsiteX31" fmla="*/ 1119187 w 1478756"/>
                <a:gd name="connsiteY31" fmla="*/ 0 h 392906"/>
                <a:gd name="connsiteX32" fmla="*/ 1164431 w 1478756"/>
                <a:gd name="connsiteY32" fmla="*/ 7143 h 392906"/>
                <a:gd name="connsiteX33" fmla="*/ 1200150 w 1478756"/>
                <a:gd name="connsiteY33" fmla="*/ 16668 h 392906"/>
                <a:gd name="connsiteX34" fmla="*/ 1259681 w 1478756"/>
                <a:gd name="connsiteY34" fmla="*/ 42862 h 392906"/>
                <a:gd name="connsiteX35" fmla="*/ 1340643 w 1478756"/>
                <a:gd name="connsiteY35" fmla="*/ 83343 h 392906"/>
                <a:gd name="connsiteX36" fmla="*/ 1400175 w 1478756"/>
                <a:gd name="connsiteY36" fmla="*/ 114300 h 392906"/>
                <a:gd name="connsiteX37" fmla="*/ 1435893 w 1478756"/>
                <a:gd name="connsiteY37" fmla="*/ 138112 h 392906"/>
                <a:gd name="connsiteX38" fmla="*/ 1459706 w 1478756"/>
                <a:gd name="connsiteY38" fmla="*/ 159543 h 392906"/>
                <a:gd name="connsiteX39" fmla="*/ 1471612 w 1478756"/>
                <a:gd name="connsiteY39" fmla="*/ 173831 h 392906"/>
                <a:gd name="connsiteX40" fmla="*/ 1478756 w 1478756"/>
                <a:gd name="connsiteY40" fmla="*/ 190500 h 392906"/>
                <a:gd name="connsiteX41" fmla="*/ 1476375 w 1478756"/>
                <a:gd name="connsiteY41" fmla="*/ 204787 h 392906"/>
                <a:gd name="connsiteX42" fmla="*/ 1462087 w 1478756"/>
                <a:gd name="connsiteY42" fmla="*/ 216693 h 392906"/>
                <a:gd name="connsiteX43" fmla="*/ 1433512 w 1478756"/>
                <a:gd name="connsiteY43" fmla="*/ 238125 h 392906"/>
                <a:gd name="connsiteX44" fmla="*/ 1400175 w 1478756"/>
                <a:gd name="connsiteY44" fmla="*/ 273843 h 392906"/>
                <a:gd name="connsiteX45" fmla="*/ 1081087 w 1478756"/>
                <a:gd name="connsiteY45" fmla="*/ 202406 h 392906"/>
                <a:gd name="connsiteX46" fmla="*/ 1031081 w 1478756"/>
                <a:gd name="connsiteY46" fmla="*/ 190500 h 392906"/>
                <a:gd name="connsiteX47" fmla="*/ 1004887 w 1478756"/>
                <a:gd name="connsiteY47" fmla="*/ 192881 h 392906"/>
                <a:gd name="connsiteX48" fmla="*/ 842962 w 1478756"/>
                <a:gd name="connsiteY48" fmla="*/ 2381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8756" h="392906">
                  <a:moveTo>
                    <a:pt x="842962" y="238125"/>
                  </a:moveTo>
                  <a:lnTo>
                    <a:pt x="550068" y="319087"/>
                  </a:lnTo>
                  <a:lnTo>
                    <a:pt x="340518" y="376237"/>
                  </a:lnTo>
                  <a:lnTo>
                    <a:pt x="273843" y="390525"/>
                  </a:lnTo>
                  <a:lnTo>
                    <a:pt x="250031" y="392906"/>
                  </a:lnTo>
                  <a:lnTo>
                    <a:pt x="202406" y="392906"/>
                  </a:lnTo>
                  <a:lnTo>
                    <a:pt x="166687" y="385762"/>
                  </a:lnTo>
                  <a:lnTo>
                    <a:pt x="121443" y="371475"/>
                  </a:lnTo>
                  <a:lnTo>
                    <a:pt x="78581" y="347662"/>
                  </a:lnTo>
                  <a:lnTo>
                    <a:pt x="52387" y="328612"/>
                  </a:lnTo>
                  <a:lnTo>
                    <a:pt x="21431" y="300037"/>
                  </a:lnTo>
                  <a:lnTo>
                    <a:pt x="9525" y="285750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2381" y="240506"/>
                  </a:lnTo>
                  <a:lnTo>
                    <a:pt x="7143" y="226218"/>
                  </a:lnTo>
                  <a:lnTo>
                    <a:pt x="19050" y="216693"/>
                  </a:lnTo>
                  <a:lnTo>
                    <a:pt x="42862" y="209550"/>
                  </a:lnTo>
                  <a:lnTo>
                    <a:pt x="61912" y="216693"/>
                  </a:lnTo>
                  <a:lnTo>
                    <a:pt x="107156" y="230981"/>
                  </a:lnTo>
                  <a:lnTo>
                    <a:pt x="150018" y="238125"/>
                  </a:lnTo>
                  <a:lnTo>
                    <a:pt x="202406" y="240506"/>
                  </a:lnTo>
                  <a:lnTo>
                    <a:pt x="290512" y="233362"/>
                  </a:lnTo>
                  <a:lnTo>
                    <a:pt x="457200" y="202406"/>
                  </a:lnTo>
                  <a:lnTo>
                    <a:pt x="688181" y="142875"/>
                  </a:lnTo>
                  <a:lnTo>
                    <a:pt x="857250" y="100012"/>
                  </a:lnTo>
                  <a:lnTo>
                    <a:pt x="935831" y="80962"/>
                  </a:lnTo>
                  <a:lnTo>
                    <a:pt x="978693" y="66675"/>
                  </a:lnTo>
                  <a:lnTo>
                    <a:pt x="1031081" y="40481"/>
                  </a:lnTo>
                  <a:lnTo>
                    <a:pt x="1069181" y="16668"/>
                  </a:lnTo>
                  <a:lnTo>
                    <a:pt x="1095375" y="2381"/>
                  </a:lnTo>
                  <a:lnTo>
                    <a:pt x="1119187" y="0"/>
                  </a:lnTo>
                  <a:lnTo>
                    <a:pt x="1164431" y="7143"/>
                  </a:lnTo>
                  <a:lnTo>
                    <a:pt x="1200150" y="16668"/>
                  </a:lnTo>
                  <a:lnTo>
                    <a:pt x="1259681" y="42862"/>
                  </a:lnTo>
                  <a:lnTo>
                    <a:pt x="1340643" y="83343"/>
                  </a:lnTo>
                  <a:lnTo>
                    <a:pt x="1400175" y="114300"/>
                  </a:lnTo>
                  <a:lnTo>
                    <a:pt x="1435893" y="138112"/>
                  </a:lnTo>
                  <a:lnTo>
                    <a:pt x="1459706" y="159543"/>
                  </a:lnTo>
                  <a:lnTo>
                    <a:pt x="1471612" y="173831"/>
                  </a:lnTo>
                  <a:lnTo>
                    <a:pt x="1478756" y="190500"/>
                  </a:lnTo>
                  <a:lnTo>
                    <a:pt x="1476375" y="204787"/>
                  </a:lnTo>
                  <a:lnTo>
                    <a:pt x="1462087" y="216693"/>
                  </a:lnTo>
                  <a:lnTo>
                    <a:pt x="1433512" y="238125"/>
                  </a:lnTo>
                  <a:lnTo>
                    <a:pt x="1400175" y="273843"/>
                  </a:lnTo>
                  <a:lnTo>
                    <a:pt x="1081087" y="202406"/>
                  </a:lnTo>
                  <a:lnTo>
                    <a:pt x="1031081" y="190500"/>
                  </a:lnTo>
                  <a:lnTo>
                    <a:pt x="1004887" y="192881"/>
                  </a:lnTo>
                  <a:lnTo>
                    <a:pt x="842962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20672F19-47EC-4A30-B99B-283D459706A9}"/>
                </a:ext>
              </a:extLst>
            </p:cNvPr>
            <p:cNvSpPr/>
            <p:nvPr/>
          </p:nvSpPr>
          <p:spPr>
            <a:xfrm>
              <a:off x="4125913" y="4541837"/>
              <a:ext cx="1371600" cy="1035050"/>
            </a:xfrm>
            <a:custGeom>
              <a:avLst/>
              <a:gdLst>
                <a:gd name="connsiteX0" fmla="*/ 585787 w 1371600"/>
                <a:gd name="connsiteY0" fmla="*/ 292894 h 1033463"/>
                <a:gd name="connsiteX1" fmla="*/ 95250 w 1371600"/>
                <a:gd name="connsiteY1" fmla="*/ 411957 h 1033463"/>
                <a:gd name="connsiteX2" fmla="*/ 0 w 1371600"/>
                <a:gd name="connsiteY2" fmla="*/ 238125 h 1033463"/>
                <a:gd name="connsiteX3" fmla="*/ 150018 w 1371600"/>
                <a:gd name="connsiteY3" fmla="*/ 238125 h 1033463"/>
                <a:gd name="connsiteX4" fmla="*/ 240506 w 1371600"/>
                <a:gd name="connsiteY4" fmla="*/ 228600 h 1033463"/>
                <a:gd name="connsiteX5" fmla="*/ 350043 w 1371600"/>
                <a:gd name="connsiteY5" fmla="*/ 209550 h 1033463"/>
                <a:gd name="connsiteX6" fmla="*/ 504825 w 1371600"/>
                <a:gd name="connsiteY6" fmla="*/ 173832 h 1033463"/>
                <a:gd name="connsiteX7" fmla="*/ 690562 w 1371600"/>
                <a:gd name="connsiteY7" fmla="*/ 123825 h 1033463"/>
                <a:gd name="connsiteX8" fmla="*/ 857250 w 1371600"/>
                <a:gd name="connsiteY8" fmla="*/ 71438 h 1033463"/>
                <a:gd name="connsiteX9" fmla="*/ 988218 w 1371600"/>
                <a:gd name="connsiteY9" fmla="*/ 28575 h 1033463"/>
                <a:gd name="connsiteX10" fmla="*/ 1014412 w 1371600"/>
                <a:gd name="connsiteY10" fmla="*/ 11907 h 1033463"/>
                <a:gd name="connsiteX11" fmla="*/ 1035843 w 1371600"/>
                <a:gd name="connsiteY11" fmla="*/ 2382 h 1033463"/>
                <a:gd name="connsiteX12" fmla="*/ 1062037 w 1371600"/>
                <a:gd name="connsiteY12" fmla="*/ 0 h 1033463"/>
                <a:gd name="connsiteX13" fmla="*/ 1116806 w 1371600"/>
                <a:gd name="connsiteY13" fmla="*/ 23813 h 1033463"/>
                <a:gd name="connsiteX14" fmla="*/ 1183481 w 1371600"/>
                <a:gd name="connsiteY14" fmla="*/ 66675 h 1033463"/>
                <a:gd name="connsiteX15" fmla="*/ 1281112 w 1371600"/>
                <a:gd name="connsiteY15" fmla="*/ 142875 h 1033463"/>
                <a:gd name="connsiteX16" fmla="*/ 1333500 w 1371600"/>
                <a:gd name="connsiteY16" fmla="*/ 188119 h 1033463"/>
                <a:gd name="connsiteX17" fmla="*/ 1354931 w 1371600"/>
                <a:gd name="connsiteY17" fmla="*/ 216694 h 1033463"/>
                <a:gd name="connsiteX18" fmla="*/ 1364456 w 1371600"/>
                <a:gd name="connsiteY18" fmla="*/ 235744 h 1033463"/>
                <a:gd name="connsiteX19" fmla="*/ 1371600 w 1371600"/>
                <a:gd name="connsiteY19" fmla="*/ 259557 h 1033463"/>
                <a:gd name="connsiteX20" fmla="*/ 1371600 w 1371600"/>
                <a:gd name="connsiteY20" fmla="*/ 278607 h 1033463"/>
                <a:gd name="connsiteX21" fmla="*/ 1359693 w 1371600"/>
                <a:gd name="connsiteY21" fmla="*/ 311944 h 1033463"/>
                <a:gd name="connsiteX22" fmla="*/ 1347787 w 1371600"/>
                <a:gd name="connsiteY22" fmla="*/ 330994 h 1033463"/>
                <a:gd name="connsiteX23" fmla="*/ 1323975 w 1371600"/>
                <a:gd name="connsiteY23" fmla="*/ 342900 h 1033463"/>
                <a:gd name="connsiteX24" fmla="*/ 1302543 w 1371600"/>
                <a:gd name="connsiteY24" fmla="*/ 361950 h 1033463"/>
                <a:gd name="connsiteX25" fmla="*/ 1281112 w 1371600"/>
                <a:gd name="connsiteY25" fmla="*/ 388144 h 1033463"/>
                <a:gd name="connsiteX26" fmla="*/ 1221581 w 1371600"/>
                <a:gd name="connsiteY26" fmla="*/ 600075 h 1033463"/>
                <a:gd name="connsiteX27" fmla="*/ 1162050 w 1371600"/>
                <a:gd name="connsiteY27" fmla="*/ 835819 h 1033463"/>
                <a:gd name="connsiteX28" fmla="*/ 1119187 w 1371600"/>
                <a:gd name="connsiteY28" fmla="*/ 981075 h 1033463"/>
                <a:gd name="connsiteX29" fmla="*/ 1107281 w 1371600"/>
                <a:gd name="connsiteY29" fmla="*/ 1007269 h 1033463"/>
                <a:gd name="connsiteX30" fmla="*/ 1100137 w 1371600"/>
                <a:gd name="connsiteY30" fmla="*/ 1019175 h 1033463"/>
                <a:gd name="connsiteX31" fmla="*/ 1088231 w 1371600"/>
                <a:gd name="connsiteY31" fmla="*/ 1026319 h 1033463"/>
                <a:gd name="connsiteX32" fmla="*/ 1062037 w 1371600"/>
                <a:gd name="connsiteY32" fmla="*/ 1033463 h 1033463"/>
                <a:gd name="connsiteX33" fmla="*/ 1023937 w 1371600"/>
                <a:gd name="connsiteY33" fmla="*/ 1031082 h 1033463"/>
                <a:gd name="connsiteX34" fmla="*/ 973931 w 1371600"/>
                <a:gd name="connsiteY34" fmla="*/ 1026319 h 1033463"/>
                <a:gd name="connsiteX35" fmla="*/ 931068 w 1371600"/>
                <a:gd name="connsiteY35" fmla="*/ 1014413 h 1033463"/>
                <a:gd name="connsiteX36" fmla="*/ 938212 w 1371600"/>
                <a:gd name="connsiteY36" fmla="*/ 866775 h 1033463"/>
                <a:gd name="connsiteX37" fmla="*/ 992981 w 1371600"/>
                <a:gd name="connsiteY37" fmla="*/ 619125 h 1033463"/>
                <a:gd name="connsiteX38" fmla="*/ 1040606 w 1371600"/>
                <a:gd name="connsiteY38" fmla="*/ 392907 h 1033463"/>
                <a:gd name="connsiteX39" fmla="*/ 1057275 w 1371600"/>
                <a:gd name="connsiteY39" fmla="*/ 316707 h 1033463"/>
                <a:gd name="connsiteX40" fmla="*/ 1059656 w 1371600"/>
                <a:gd name="connsiteY40" fmla="*/ 290513 h 1033463"/>
                <a:gd name="connsiteX41" fmla="*/ 1052512 w 1371600"/>
                <a:gd name="connsiteY41" fmla="*/ 252413 h 1033463"/>
                <a:gd name="connsiteX42" fmla="*/ 1035843 w 1371600"/>
                <a:gd name="connsiteY42" fmla="*/ 228600 h 1033463"/>
                <a:gd name="connsiteX43" fmla="*/ 1012031 w 1371600"/>
                <a:gd name="connsiteY43" fmla="*/ 214313 h 1033463"/>
                <a:gd name="connsiteX44" fmla="*/ 962025 w 1371600"/>
                <a:gd name="connsiteY44" fmla="*/ 214313 h 1033463"/>
                <a:gd name="connsiteX45" fmla="*/ 585787 w 1371600"/>
                <a:gd name="connsiteY45" fmla="*/ 292894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71600" h="1033463">
                  <a:moveTo>
                    <a:pt x="585787" y="292894"/>
                  </a:moveTo>
                  <a:lnTo>
                    <a:pt x="95250" y="411957"/>
                  </a:lnTo>
                  <a:lnTo>
                    <a:pt x="0" y="238125"/>
                  </a:lnTo>
                  <a:lnTo>
                    <a:pt x="150018" y="238125"/>
                  </a:lnTo>
                  <a:lnTo>
                    <a:pt x="240506" y="228600"/>
                  </a:lnTo>
                  <a:lnTo>
                    <a:pt x="350043" y="209550"/>
                  </a:lnTo>
                  <a:lnTo>
                    <a:pt x="504825" y="173832"/>
                  </a:lnTo>
                  <a:lnTo>
                    <a:pt x="690562" y="123825"/>
                  </a:lnTo>
                  <a:lnTo>
                    <a:pt x="857250" y="71438"/>
                  </a:lnTo>
                  <a:lnTo>
                    <a:pt x="988218" y="28575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62037" y="0"/>
                  </a:lnTo>
                  <a:lnTo>
                    <a:pt x="1116806" y="23813"/>
                  </a:lnTo>
                  <a:lnTo>
                    <a:pt x="1183481" y="66675"/>
                  </a:lnTo>
                  <a:lnTo>
                    <a:pt x="1281112" y="142875"/>
                  </a:lnTo>
                  <a:lnTo>
                    <a:pt x="1333500" y="188119"/>
                  </a:lnTo>
                  <a:lnTo>
                    <a:pt x="1354931" y="216694"/>
                  </a:lnTo>
                  <a:lnTo>
                    <a:pt x="1364456" y="235744"/>
                  </a:lnTo>
                  <a:lnTo>
                    <a:pt x="1371600" y="259557"/>
                  </a:lnTo>
                  <a:lnTo>
                    <a:pt x="1371600" y="278607"/>
                  </a:lnTo>
                  <a:lnTo>
                    <a:pt x="1359693" y="311944"/>
                  </a:lnTo>
                  <a:lnTo>
                    <a:pt x="1347787" y="330994"/>
                  </a:lnTo>
                  <a:lnTo>
                    <a:pt x="1323975" y="342900"/>
                  </a:lnTo>
                  <a:lnTo>
                    <a:pt x="1302543" y="361950"/>
                  </a:lnTo>
                  <a:lnTo>
                    <a:pt x="1281112" y="388144"/>
                  </a:lnTo>
                  <a:lnTo>
                    <a:pt x="1221581" y="600075"/>
                  </a:lnTo>
                  <a:lnTo>
                    <a:pt x="1162050" y="835819"/>
                  </a:lnTo>
                  <a:lnTo>
                    <a:pt x="1119187" y="981075"/>
                  </a:lnTo>
                  <a:lnTo>
                    <a:pt x="1107281" y="1007269"/>
                  </a:lnTo>
                  <a:lnTo>
                    <a:pt x="1100137" y="1019175"/>
                  </a:lnTo>
                  <a:lnTo>
                    <a:pt x="1088231" y="1026319"/>
                  </a:lnTo>
                  <a:lnTo>
                    <a:pt x="1062037" y="1033463"/>
                  </a:lnTo>
                  <a:lnTo>
                    <a:pt x="1023937" y="1031082"/>
                  </a:lnTo>
                  <a:lnTo>
                    <a:pt x="973931" y="1026319"/>
                  </a:lnTo>
                  <a:lnTo>
                    <a:pt x="931068" y="1014413"/>
                  </a:lnTo>
                  <a:lnTo>
                    <a:pt x="938212" y="866775"/>
                  </a:lnTo>
                  <a:lnTo>
                    <a:pt x="992981" y="619125"/>
                  </a:lnTo>
                  <a:lnTo>
                    <a:pt x="1040606" y="392907"/>
                  </a:lnTo>
                  <a:lnTo>
                    <a:pt x="1057275" y="316707"/>
                  </a:lnTo>
                  <a:lnTo>
                    <a:pt x="1059656" y="290513"/>
                  </a:lnTo>
                  <a:lnTo>
                    <a:pt x="1052512" y="252413"/>
                  </a:lnTo>
                  <a:lnTo>
                    <a:pt x="1035843" y="228600"/>
                  </a:lnTo>
                  <a:lnTo>
                    <a:pt x="1012031" y="214313"/>
                  </a:lnTo>
                  <a:lnTo>
                    <a:pt x="962025" y="214313"/>
                  </a:lnTo>
                  <a:lnTo>
                    <a:pt x="5857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F01AEFD-46AD-4445-9019-D363EDC33FF4}"/>
                </a:ext>
              </a:extLst>
            </p:cNvPr>
            <p:cNvSpPr/>
            <p:nvPr/>
          </p:nvSpPr>
          <p:spPr>
            <a:xfrm>
              <a:off x="4376739" y="5373687"/>
              <a:ext cx="777875" cy="292100"/>
            </a:xfrm>
            <a:custGeom>
              <a:avLst/>
              <a:gdLst>
                <a:gd name="connsiteX0" fmla="*/ 371475 w 778669"/>
                <a:gd name="connsiteY0" fmla="*/ 219075 h 292893"/>
                <a:gd name="connsiteX1" fmla="*/ 78581 w 778669"/>
                <a:gd name="connsiteY1" fmla="*/ 292893 h 292893"/>
                <a:gd name="connsiteX2" fmla="*/ 0 w 778669"/>
                <a:gd name="connsiteY2" fmla="*/ 133350 h 292893"/>
                <a:gd name="connsiteX3" fmla="*/ 276225 w 778669"/>
                <a:gd name="connsiteY3" fmla="*/ 78581 h 292893"/>
                <a:gd name="connsiteX4" fmla="*/ 566737 w 778669"/>
                <a:gd name="connsiteY4" fmla="*/ 26193 h 292893"/>
                <a:gd name="connsiteX5" fmla="*/ 723900 w 778669"/>
                <a:gd name="connsiteY5" fmla="*/ 0 h 292893"/>
                <a:gd name="connsiteX6" fmla="*/ 778669 w 778669"/>
                <a:gd name="connsiteY6" fmla="*/ 178593 h 292893"/>
                <a:gd name="connsiteX7" fmla="*/ 676275 w 778669"/>
                <a:gd name="connsiteY7" fmla="*/ 183356 h 292893"/>
                <a:gd name="connsiteX8" fmla="*/ 569119 w 778669"/>
                <a:gd name="connsiteY8" fmla="*/ 188118 h 292893"/>
                <a:gd name="connsiteX9" fmla="*/ 371475 w 778669"/>
                <a:gd name="connsiteY9" fmla="*/ 219075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669" h="292893">
                  <a:moveTo>
                    <a:pt x="371475" y="219075"/>
                  </a:moveTo>
                  <a:lnTo>
                    <a:pt x="78581" y="292893"/>
                  </a:lnTo>
                  <a:lnTo>
                    <a:pt x="0" y="133350"/>
                  </a:lnTo>
                  <a:lnTo>
                    <a:pt x="276225" y="78581"/>
                  </a:lnTo>
                  <a:lnTo>
                    <a:pt x="566737" y="26193"/>
                  </a:lnTo>
                  <a:lnTo>
                    <a:pt x="723900" y="0"/>
                  </a:lnTo>
                  <a:lnTo>
                    <a:pt x="778669" y="178593"/>
                  </a:lnTo>
                  <a:lnTo>
                    <a:pt x="676275" y="183356"/>
                  </a:lnTo>
                  <a:lnTo>
                    <a:pt x="569119" y="188118"/>
                  </a:lnTo>
                  <a:lnTo>
                    <a:pt x="3714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96BD46C5-ECBA-4C68-A588-5E4D2E809337}"/>
                </a:ext>
              </a:extLst>
            </p:cNvPr>
            <p:cNvSpPr/>
            <p:nvPr/>
          </p:nvSpPr>
          <p:spPr>
            <a:xfrm>
              <a:off x="6100763" y="1465262"/>
              <a:ext cx="487362" cy="1103312"/>
            </a:xfrm>
            <a:custGeom>
              <a:avLst/>
              <a:gdLst>
                <a:gd name="connsiteX0" fmla="*/ 228600 w 488156"/>
                <a:gd name="connsiteY0" fmla="*/ 557213 h 1102519"/>
                <a:gd name="connsiteX1" fmla="*/ 195262 w 488156"/>
                <a:gd name="connsiteY1" fmla="*/ 264319 h 1102519"/>
                <a:gd name="connsiteX2" fmla="*/ 188119 w 488156"/>
                <a:gd name="connsiteY2" fmla="*/ 245269 h 1102519"/>
                <a:gd name="connsiteX3" fmla="*/ 157162 w 488156"/>
                <a:gd name="connsiteY3" fmla="*/ 209550 h 1102519"/>
                <a:gd name="connsiteX4" fmla="*/ 107156 w 488156"/>
                <a:gd name="connsiteY4" fmla="*/ 159544 h 1102519"/>
                <a:gd name="connsiteX5" fmla="*/ 47625 w 488156"/>
                <a:gd name="connsiteY5" fmla="*/ 107157 h 1102519"/>
                <a:gd name="connsiteX6" fmla="*/ 21431 w 488156"/>
                <a:gd name="connsiteY6" fmla="*/ 80963 h 1102519"/>
                <a:gd name="connsiteX7" fmla="*/ 7144 w 488156"/>
                <a:gd name="connsiteY7" fmla="*/ 61913 h 1102519"/>
                <a:gd name="connsiteX8" fmla="*/ 0 w 488156"/>
                <a:gd name="connsiteY8" fmla="*/ 38100 h 1102519"/>
                <a:gd name="connsiteX9" fmla="*/ 0 w 488156"/>
                <a:gd name="connsiteY9" fmla="*/ 26194 h 1102519"/>
                <a:gd name="connsiteX10" fmla="*/ 7144 w 488156"/>
                <a:gd name="connsiteY10" fmla="*/ 14288 h 1102519"/>
                <a:gd name="connsiteX11" fmla="*/ 19050 w 488156"/>
                <a:gd name="connsiteY11" fmla="*/ 4763 h 1102519"/>
                <a:gd name="connsiteX12" fmla="*/ 45244 w 488156"/>
                <a:gd name="connsiteY12" fmla="*/ 0 h 1102519"/>
                <a:gd name="connsiteX13" fmla="*/ 76200 w 488156"/>
                <a:gd name="connsiteY13" fmla="*/ 0 h 1102519"/>
                <a:gd name="connsiteX14" fmla="*/ 121444 w 488156"/>
                <a:gd name="connsiteY14" fmla="*/ 4763 h 1102519"/>
                <a:gd name="connsiteX15" fmla="*/ 176212 w 488156"/>
                <a:gd name="connsiteY15" fmla="*/ 16669 h 1102519"/>
                <a:gd name="connsiteX16" fmla="*/ 242887 w 488156"/>
                <a:gd name="connsiteY16" fmla="*/ 38100 h 1102519"/>
                <a:gd name="connsiteX17" fmla="*/ 314325 w 488156"/>
                <a:gd name="connsiteY17" fmla="*/ 66675 h 1102519"/>
                <a:gd name="connsiteX18" fmla="*/ 395287 w 488156"/>
                <a:gd name="connsiteY18" fmla="*/ 104775 h 1102519"/>
                <a:gd name="connsiteX19" fmla="*/ 431006 w 488156"/>
                <a:gd name="connsiteY19" fmla="*/ 128588 h 1102519"/>
                <a:gd name="connsiteX20" fmla="*/ 452437 w 488156"/>
                <a:gd name="connsiteY20" fmla="*/ 147638 h 1102519"/>
                <a:gd name="connsiteX21" fmla="*/ 464344 w 488156"/>
                <a:gd name="connsiteY21" fmla="*/ 166688 h 1102519"/>
                <a:gd name="connsiteX22" fmla="*/ 469106 w 488156"/>
                <a:gd name="connsiteY22" fmla="*/ 192882 h 1102519"/>
                <a:gd name="connsiteX23" fmla="*/ 464344 w 488156"/>
                <a:gd name="connsiteY23" fmla="*/ 233363 h 1102519"/>
                <a:gd name="connsiteX24" fmla="*/ 454819 w 488156"/>
                <a:gd name="connsiteY24" fmla="*/ 307182 h 1102519"/>
                <a:gd name="connsiteX25" fmla="*/ 454819 w 488156"/>
                <a:gd name="connsiteY25" fmla="*/ 402432 h 1102519"/>
                <a:gd name="connsiteX26" fmla="*/ 466725 w 488156"/>
                <a:gd name="connsiteY26" fmla="*/ 664369 h 1102519"/>
                <a:gd name="connsiteX27" fmla="*/ 488156 w 488156"/>
                <a:gd name="connsiteY27" fmla="*/ 757238 h 1102519"/>
                <a:gd name="connsiteX28" fmla="*/ 488156 w 488156"/>
                <a:gd name="connsiteY28" fmla="*/ 862013 h 1102519"/>
                <a:gd name="connsiteX29" fmla="*/ 483394 w 488156"/>
                <a:gd name="connsiteY29" fmla="*/ 950119 h 1102519"/>
                <a:gd name="connsiteX30" fmla="*/ 478631 w 488156"/>
                <a:gd name="connsiteY30" fmla="*/ 1023938 h 1102519"/>
                <a:gd name="connsiteX31" fmla="*/ 473869 w 488156"/>
                <a:gd name="connsiteY31" fmla="*/ 1071563 h 1102519"/>
                <a:gd name="connsiteX32" fmla="*/ 464344 w 488156"/>
                <a:gd name="connsiteY32" fmla="*/ 1092994 h 1102519"/>
                <a:gd name="connsiteX33" fmla="*/ 442912 w 488156"/>
                <a:gd name="connsiteY33" fmla="*/ 1102519 h 1102519"/>
                <a:gd name="connsiteX34" fmla="*/ 411956 w 488156"/>
                <a:gd name="connsiteY34" fmla="*/ 1100138 h 1102519"/>
                <a:gd name="connsiteX35" fmla="*/ 366712 w 488156"/>
                <a:gd name="connsiteY35" fmla="*/ 1083469 h 1102519"/>
                <a:gd name="connsiteX36" fmla="*/ 333375 w 488156"/>
                <a:gd name="connsiteY36" fmla="*/ 1064419 h 1102519"/>
                <a:gd name="connsiteX37" fmla="*/ 316706 w 488156"/>
                <a:gd name="connsiteY37" fmla="*/ 1047750 h 1102519"/>
                <a:gd name="connsiteX38" fmla="*/ 302419 w 488156"/>
                <a:gd name="connsiteY38" fmla="*/ 1016794 h 1102519"/>
                <a:gd name="connsiteX39" fmla="*/ 288131 w 488156"/>
                <a:gd name="connsiteY39" fmla="*/ 964407 h 1102519"/>
                <a:gd name="connsiteX40" fmla="*/ 259556 w 488156"/>
                <a:gd name="connsiteY40" fmla="*/ 804863 h 1102519"/>
                <a:gd name="connsiteX41" fmla="*/ 245269 w 488156"/>
                <a:gd name="connsiteY41" fmla="*/ 707232 h 1102519"/>
                <a:gd name="connsiteX42" fmla="*/ 228600 w 488156"/>
                <a:gd name="connsiteY42" fmla="*/ 557213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156" h="1102519">
                  <a:moveTo>
                    <a:pt x="228600" y="557213"/>
                  </a:moveTo>
                  <a:lnTo>
                    <a:pt x="195262" y="264319"/>
                  </a:lnTo>
                  <a:lnTo>
                    <a:pt x="188119" y="245269"/>
                  </a:lnTo>
                  <a:lnTo>
                    <a:pt x="157162" y="209550"/>
                  </a:lnTo>
                  <a:lnTo>
                    <a:pt x="107156" y="159544"/>
                  </a:lnTo>
                  <a:lnTo>
                    <a:pt x="47625" y="107157"/>
                  </a:lnTo>
                  <a:lnTo>
                    <a:pt x="21431" y="80963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7144" y="14288"/>
                  </a:lnTo>
                  <a:lnTo>
                    <a:pt x="19050" y="4763"/>
                  </a:lnTo>
                  <a:lnTo>
                    <a:pt x="45244" y="0"/>
                  </a:lnTo>
                  <a:lnTo>
                    <a:pt x="76200" y="0"/>
                  </a:lnTo>
                  <a:lnTo>
                    <a:pt x="121444" y="4763"/>
                  </a:lnTo>
                  <a:lnTo>
                    <a:pt x="176212" y="16669"/>
                  </a:lnTo>
                  <a:lnTo>
                    <a:pt x="242887" y="38100"/>
                  </a:lnTo>
                  <a:lnTo>
                    <a:pt x="314325" y="66675"/>
                  </a:lnTo>
                  <a:lnTo>
                    <a:pt x="395287" y="104775"/>
                  </a:lnTo>
                  <a:lnTo>
                    <a:pt x="431006" y="128588"/>
                  </a:lnTo>
                  <a:lnTo>
                    <a:pt x="452437" y="147638"/>
                  </a:lnTo>
                  <a:lnTo>
                    <a:pt x="464344" y="166688"/>
                  </a:lnTo>
                  <a:lnTo>
                    <a:pt x="469106" y="192882"/>
                  </a:lnTo>
                  <a:lnTo>
                    <a:pt x="464344" y="233363"/>
                  </a:lnTo>
                  <a:lnTo>
                    <a:pt x="454819" y="307182"/>
                  </a:lnTo>
                  <a:lnTo>
                    <a:pt x="454819" y="402432"/>
                  </a:lnTo>
                  <a:lnTo>
                    <a:pt x="466725" y="664369"/>
                  </a:lnTo>
                  <a:lnTo>
                    <a:pt x="488156" y="757238"/>
                  </a:lnTo>
                  <a:lnTo>
                    <a:pt x="488156" y="862013"/>
                  </a:lnTo>
                  <a:lnTo>
                    <a:pt x="483394" y="950119"/>
                  </a:lnTo>
                  <a:lnTo>
                    <a:pt x="478631" y="1023938"/>
                  </a:lnTo>
                  <a:lnTo>
                    <a:pt x="473869" y="1071563"/>
                  </a:lnTo>
                  <a:lnTo>
                    <a:pt x="464344" y="1092994"/>
                  </a:lnTo>
                  <a:lnTo>
                    <a:pt x="442912" y="1102519"/>
                  </a:lnTo>
                  <a:lnTo>
                    <a:pt x="411956" y="1100138"/>
                  </a:lnTo>
                  <a:lnTo>
                    <a:pt x="366712" y="1083469"/>
                  </a:lnTo>
                  <a:lnTo>
                    <a:pt x="333375" y="1064419"/>
                  </a:lnTo>
                  <a:lnTo>
                    <a:pt x="316706" y="1047750"/>
                  </a:lnTo>
                  <a:lnTo>
                    <a:pt x="302419" y="1016794"/>
                  </a:lnTo>
                  <a:lnTo>
                    <a:pt x="288131" y="964407"/>
                  </a:lnTo>
                  <a:lnTo>
                    <a:pt x="259556" y="804863"/>
                  </a:lnTo>
                  <a:lnTo>
                    <a:pt x="245269" y="707232"/>
                  </a:lnTo>
                  <a:lnTo>
                    <a:pt x="228600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3AEDA78B-C183-40AE-96D6-68B6394A58B4}"/>
                </a:ext>
              </a:extLst>
            </p:cNvPr>
            <p:cNvSpPr/>
            <p:nvPr/>
          </p:nvSpPr>
          <p:spPr>
            <a:xfrm>
              <a:off x="7138989" y="1436687"/>
              <a:ext cx="441325" cy="1098550"/>
            </a:xfrm>
            <a:custGeom>
              <a:avLst/>
              <a:gdLst>
                <a:gd name="connsiteX0" fmla="*/ 95250 w 442912"/>
                <a:gd name="connsiteY0" fmla="*/ 514350 h 1097757"/>
                <a:gd name="connsiteX1" fmla="*/ 140494 w 442912"/>
                <a:gd name="connsiteY1" fmla="*/ 309563 h 1097757"/>
                <a:gd name="connsiteX2" fmla="*/ 142875 w 442912"/>
                <a:gd name="connsiteY2" fmla="*/ 290513 h 1097757"/>
                <a:gd name="connsiteX3" fmla="*/ 135731 w 442912"/>
                <a:gd name="connsiteY3" fmla="*/ 252413 h 1097757"/>
                <a:gd name="connsiteX4" fmla="*/ 107156 w 442912"/>
                <a:gd name="connsiteY4" fmla="*/ 183357 h 1097757"/>
                <a:gd name="connsiteX5" fmla="*/ 73819 w 442912"/>
                <a:gd name="connsiteY5" fmla="*/ 126207 h 1097757"/>
                <a:gd name="connsiteX6" fmla="*/ 42862 w 442912"/>
                <a:gd name="connsiteY6" fmla="*/ 85725 h 1097757"/>
                <a:gd name="connsiteX7" fmla="*/ 28575 w 442912"/>
                <a:gd name="connsiteY7" fmla="*/ 57150 h 1097757"/>
                <a:gd name="connsiteX8" fmla="*/ 16669 w 442912"/>
                <a:gd name="connsiteY8" fmla="*/ 30957 h 1097757"/>
                <a:gd name="connsiteX9" fmla="*/ 16669 w 442912"/>
                <a:gd name="connsiteY9" fmla="*/ 14288 h 1097757"/>
                <a:gd name="connsiteX10" fmla="*/ 23812 w 442912"/>
                <a:gd name="connsiteY10" fmla="*/ 0 h 1097757"/>
                <a:gd name="connsiteX11" fmla="*/ 50006 w 442912"/>
                <a:gd name="connsiteY11" fmla="*/ 0 h 1097757"/>
                <a:gd name="connsiteX12" fmla="*/ 78581 w 442912"/>
                <a:gd name="connsiteY12" fmla="*/ 9525 h 1097757"/>
                <a:gd name="connsiteX13" fmla="*/ 109537 w 442912"/>
                <a:gd name="connsiteY13" fmla="*/ 21432 h 1097757"/>
                <a:gd name="connsiteX14" fmla="*/ 166687 w 442912"/>
                <a:gd name="connsiteY14" fmla="*/ 40482 h 1097757"/>
                <a:gd name="connsiteX15" fmla="*/ 226219 w 442912"/>
                <a:gd name="connsiteY15" fmla="*/ 59532 h 1097757"/>
                <a:gd name="connsiteX16" fmla="*/ 278606 w 442912"/>
                <a:gd name="connsiteY16" fmla="*/ 83344 h 1097757"/>
                <a:gd name="connsiteX17" fmla="*/ 321469 w 442912"/>
                <a:gd name="connsiteY17" fmla="*/ 102394 h 1097757"/>
                <a:gd name="connsiteX18" fmla="*/ 369094 w 442912"/>
                <a:gd name="connsiteY18" fmla="*/ 133350 h 1097757"/>
                <a:gd name="connsiteX19" fmla="*/ 395287 w 442912"/>
                <a:gd name="connsiteY19" fmla="*/ 154782 h 1097757"/>
                <a:gd name="connsiteX20" fmla="*/ 411956 w 442912"/>
                <a:gd name="connsiteY20" fmla="*/ 173832 h 1097757"/>
                <a:gd name="connsiteX21" fmla="*/ 428625 w 442912"/>
                <a:gd name="connsiteY21" fmla="*/ 195263 h 1097757"/>
                <a:gd name="connsiteX22" fmla="*/ 438150 w 442912"/>
                <a:gd name="connsiteY22" fmla="*/ 223838 h 1097757"/>
                <a:gd name="connsiteX23" fmla="*/ 442912 w 442912"/>
                <a:gd name="connsiteY23" fmla="*/ 254794 h 1097757"/>
                <a:gd name="connsiteX24" fmla="*/ 440531 w 442912"/>
                <a:gd name="connsiteY24" fmla="*/ 276225 h 1097757"/>
                <a:gd name="connsiteX25" fmla="*/ 426244 w 442912"/>
                <a:gd name="connsiteY25" fmla="*/ 311944 h 1097757"/>
                <a:gd name="connsiteX26" fmla="*/ 309562 w 442912"/>
                <a:gd name="connsiteY26" fmla="*/ 600075 h 1097757"/>
                <a:gd name="connsiteX27" fmla="*/ 278606 w 442912"/>
                <a:gd name="connsiteY27" fmla="*/ 709613 h 1097757"/>
                <a:gd name="connsiteX28" fmla="*/ 223837 w 442912"/>
                <a:gd name="connsiteY28" fmla="*/ 840582 h 1097757"/>
                <a:gd name="connsiteX29" fmla="*/ 152400 w 442912"/>
                <a:gd name="connsiteY29" fmla="*/ 1002507 h 1097757"/>
                <a:gd name="connsiteX30" fmla="*/ 133350 w 442912"/>
                <a:gd name="connsiteY30" fmla="*/ 1035844 h 1097757"/>
                <a:gd name="connsiteX31" fmla="*/ 114300 w 442912"/>
                <a:gd name="connsiteY31" fmla="*/ 1062038 h 1097757"/>
                <a:gd name="connsiteX32" fmla="*/ 97631 w 442912"/>
                <a:gd name="connsiteY32" fmla="*/ 1081088 h 1097757"/>
                <a:gd name="connsiteX33" fmla="*/ 73819 w 442912"/>
                <a:gd name="connsiteY33" fmla="*/ 1097757 h 1097757"/>
                <a:gd name="connsiteX34" fmla="*/ 52387 w 442912"/>
                <a:gd name="connsiteY34" fmla="*/ 1097757 h 1097757"/>
                <a:gd name="connsiteX35" fmla="*/ 21431 w 442912"/>
                <a:gd name="connsiteY35" fmla="*/ 1078707 h 1097757"/>
                <a:gd name="connsiteX36" fmla="*/ 4762 w 442912"/>
                <a:gd name="connsiteY36" fmla="*/ 1057275 h 1097757"/>
                <a:gd name="connsiteX37" fmla="*/ 0 w 442912"/>
                <a:gd name="connsiteY37" fmla="*/ 1023938 h 1097757"/>
                <a:gd name="connsiteX38" fmla="*/ 4762 w 442912"/>
                <a:gd name="connsiteY38" fmla="*/ 973932 h 1097757"/>
                <a:gd name="connsiteX39" fmla="*/ 26194 w 442912"/>
                <a:gd name="connsiteY39" fmla="*/ 869157 h 1097757"/>
                <a:gd name="connsiteX40" fmla="*/ 57150 w 442912"/>
                <a:gd name="connsiteY40" fmla="*/ 723900 h 1097757"/>
                <a:gd name="connsiteX41" fmla="*/ 71437 w 442912"/>
                <a:gd name="connsiteY41" fmla="*/ 631032 h 1097757"/>
                <a:gd name="connsiteX42" fmla="*/ 95250 w 442912"/>
                <a:gd name="connsiteY42" fmla="*/ 51435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2912" h="1097757">
                  <a:moveTo>
                    <a:pt x="95250" y="514350"/>
                  </a:moveTo>
                  <a:lnTo>
                    <a:pt x="140494" y="309563"/>
                  </a:lnTo>
                  <a:lnTo>
                    <a:pt x="142875" y="290513"/>
                  </a:lnTo>
                  <a:lnTo>
                    <a:pt x="135731" y="252413"/>
                  </a:lnTo>
                  <a:lnTo>
                    <a:pt x="107156" y="183357"/>
                  </a:lnTo>
                  <a:lnTo>
                    <a:pt x="73819" y="126207"/>
                  </a:lnTo>
                  <a:lnTo>
                    <a:pt x="42862" y="85725"/>
                  </a:lnTo>
                  <a:lnTo>
                    <a:pt x="28575" y="57150"/>
                  </a:lnTo>
                  <a:lnTo>
                    <a:pt x="16669" y="30957"/>
                  </a:lnTo>
                  <a:lnTo>
                    <a:pt x="16669" y="14288"/>
                  </a:lnTo>
                  <a:lnTo>
                    <a:pt x="23812" y="0"/>
                  </a:lnTo>
                  <a:lnTo>
                    <a:pt x="50006" y="0"/>
                  </a:lnTo>
                  <a:lnTo>
                    <a:pt x="78581" y="9525"/>
                  </a:lnTo>
                  <a:lnTo>
                    <a:pt x="109537" y="21432"/>
                  </a:lnTo>
                  <a:lnTo>
                    <a:pt x="166687" y="40482"/>
                  </a:lnTo>
                  <a:lnTo>
                    <a:pt x="226219" y="59532"/>
                  </a:lnTo>
                  <a:lnTo>
                    <a:pt x="278606" y="83344"/>
                  </a:lnTo>
                  <a:lnTo>
                    <a:pt x="321469" y="102394"/>
                  </a:lnTo>
                  <a:lnTo>
                    <a:pt x="369094" y="133350"/>
                  </a:lnTo>
                  <a:lnTo>
                    <a:pt x="395287" y="154782"/>
                  </a:lnTo>
                  <a:lnTo>
                    <a:pt x="411956" y="173832"/>
                  </a:lnTo>
                  <a:lnTo>
                    <a:pt x="428625" y="195263"/>
                  </a:lnTo>
                  <a:lnTo>
                    <a:pt x="438150" y="223838"/>
                  </a:lnTo>
                  <a:lnTo>
                    <a:pt x="442912" y="254794"/>
                  </a:lnTo>
                  <a:lnTo>
                    <a:pt x="440531" y="276225"/>
                  </a:lnTo>
                  <a:lnTo>
                    <a:pt x="426244" y="311944"/>
                  </a:lnTo>
                  <a:lnTo>
                    <a:pt x="309562" y="600075"/>
                  </a:lnTo>
                  <a:lnTo>
                    <a:pt x="278606" y="709613"/>
                  </a:lnTo>
                  <a:lnTo>
                    <a:pt x="223837" y="840582"/>
                  </a:lnTo>
                  <a:lnTo>
                    <a:pt x="152400" y="1002507"/>
                  </a:lnTo>
                  <a:lnTo>
                    <a:pt x="133350" y="1035844"/>
                  </a:lnTo>
                  <a:lnTo>
                    <a:pt x="114300" y="1062038"/>
                  </a:lnTo>
                  <a:lnTo>
                    <a:pt x="97631" y="1081088"/>
                  </a:lnTo>
                  <a:lnTo>
                    <a:pt x="73819" y="1097757"/>
                  </a:lnTo>
                  <a:lnTo>
                    <a:pt x="52387" y="1097757"/>
                  </a:lnTo>
                  <a:lnTo>
                    <a:pt x="21431" y="1078707"/>
                  </a:lnTo>
                  <a:lnTo>
                    <a:pt x="4762" y="1057275"/>
                  </a:lnTo>
                  <a:lnTo>
                    <a:pt x="0" y="1023938"/>
                  </a:lnTo>
                  <a:lnTo>
                    <a:pt x="4762" y="973932"/>
                  </a:lnTo>
                  <a:lnTo>
                    <a:pt x="26194" y="869157"/>
                  </a:lnTo>
                  <a:lnTo>
                    <a:pt x="57150" y="723900"/>
                  </a:lnTo>
                  <a:lnTo>
                    <a:pt x="71437" y="631032"/>
                  </a:lnTo>
                  <a:lnTo>
                    <a:pt x="95250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DAB30975-2498-46B7-BC5D-31CF94ED967A}"/>
                </a:ext>
              </a:extLst>
            </p:cNvPr>
            <p:cNvSpPr/>
            <p:nvPr/>
          </p:nvSpPr>
          <p:spPr>
            <a:xfrm>
              <a:off x="5502275" y="2513012"/>
              <a:ext cx="933450" cy="1255712"/>
            </a:xfrm>
            <a:custGeom>
              <a:avLst/>
              <a:gdLst>
                <a:gd name="connsiteX0" fmla="*/ 381000 w 933450"/>
                <a:gd name="connsiteY0" fmla="*/ 914400 h 1254919"/>
                <a:gd name="connsiteX1" fmla="*/ 154781 w 933450"/>
                <a:gd name="connsiteY1" fmla="*/ 1145382 h 1254919"/>
                <a:gd name="connsiteX2" fmla="*/ 66675 w 933450"/>
                <a:gd name="connsiteY2" fmla="*/ 1233488 h 1254919"/>
                <a:gd name="connsiteX3" fmla="*/ 45244 w 933450"/>
                <a:gd name="connsiteY3" fmla="*/ 1247775 h 1254919"/>
                <a:gd name="connsiteX4" fmla="*/ 26194 w 933450"/>
                <a:gd name="connsiteY4" fmla="*/ 1254919 h 1254919"/>
                <a:gd name="connsiteX5" fmla="*/ 7144 w 933450"/>
                <a:gd name="connsiteY5" fmla="*/ 1252538 h 1254919"/>
                <a:gd name="connsiteX6" fmla="*/ 0 w 933450"/>
                <a:gd name="connsiteY6" fmla="*/ 1243013 h 1254919"/>
                <a:gd name="connsiteX7" fmla="*/ 0 w 933450"/>
                <a:gd name="connsiteY7" fmla="*/ 1216819 h 1254919"/>
                <a:gd name="connsiteX8" fmla="*/ 21431 w 933450"/>
                <a:gd name="connsiteY8" fmla="*/ 1178719 h 1254919"/>
                <a:gd name="connsiteX9" fmla="*/ 114300 w 933450"/>
                <a:gd name="connsiteY9" fmla="*/ 1069182 h 1254919"/>
                <a:gd name="connsiteX10" fmla="*/ 245269 w 933450"/>
                <a:gd name="connsiteY10" fmla="*/ 895350 h 1254919"/>
                <a:gd name="connsiteX11" fmla="*/ 414338 w 933450"/>
                <a:gd name="connsiteY11" fmla="*/ 659607 h 1254919"/>
                <a:gd name="connsiteX12" fmla="*/ 528638 w 933450"/>
                <a:gd name="connsiteY12" fmla="*/ 476250 h 1254919"/>
                <a:gd name="connsiteX13" fmla="*/ 611981 w 933450"/>
                <a:gd name="connsiteY13" fmla="*/ 328613 h 1254919"/>
                <a:gd name="connsiteX14" fmla="*/ 659606 w 933450"/>
                <a:gd name="connsiteY14" fmla="*/ 233363 h 1254919"/>
                <a:gd name="connsiteX15" fmla="*/ 661988 w 933450"/>
                <a:gd name="connsiteY15" fmla="*/ 207169 h 1254919"/>
                <a:gd name="connsiteX16" fmla="*/ 645319 w 933450"/>
                <a:gd name="connsiteY16" fmla="*/ 142875 h 1254919"/>
                <a:gd name="connsiteX17" fmla="*/ 626269 w 933450"/>
                <a:gd name="connsiteY17" fmla="*/ 73819 h 1254919"/>
                <a:gd name="connsiteX18" fmla="*/ 611981 w 933450"/>
                <a:gd name="connsiteY18" fmla="*/ 45244 h 1254919"/>
                <a:gd name="connsiteX19" fmla="*/ 604838 w 933450"/>
                <a:gd name="connsiteY19" fmla="*/ 28575 h 1254919"/>
                <a:gd name="connsiteX20" fmla="*/ 604838 w 933450"/>
                <a:gd name="connsiteY20" fmla="*/ 14288 h 1254919"/>
                <a:gd name="connsiteX21" fmla="*/ 611981 w 933450"/>
                <a:gd name="connsiteY21" fmla="*/ 4763 h 1254919"/>
                <a:gd name="connsiteX22" fmla="*/ 626269 w 933450"/>
                <a:gd name="connsiteY22" fmla="*/ 0 h 1254919"/>
                <a:gd name="connsiteX23" fmla="*/ 659606 w 933450"/>
                <a:gd name="connsiteY23" fmla="*/ 2382 h 1254919"/>
                <a:gd name="connsiteX24" fmla="*/ 702469 w 933450"/>
                <a:gd name="connsiteY24" fmla="*/ 21432 h 1254919"/>
                <a:gd name="connsiteX25" fmla="*/ 750094 w 933450"/>
                <a:gd name="connsiteY25" fmla="*/ 42863 h 1254919"/>
                <a:gd name="connsiteX26" fmla="*/ 785813 w 933450"/>
                <a:gd name="connsiteY26" fmla="*/ 64294 h 1254919"/>
                <a:gd name="connsiteX27" fmla="*/ 828675 w 933450"/>
                <a:gd name="connsiteY27" fmla="*/ 97632 h 1254919"/>
                <a:gd name="connsiteX28" fmla="*/ 878681 w 933450"/>
                <a:gd name="connsiteY28" fmla="*/ 145257 h 1254919"/>
                <a:gd name="connsiteX29" fmla="*/ 914400 w 933450"/>
                <a:gd name="connsiteY29" fmla="*/ 185738 h 1254919"/>
                <a:gd name="connsiteX30" fmla="*/ 931069 w 933450"/>
                <a:gd name="connsiteY30" fmla="*/ 211932 h 1254919"/>
                <a:gd name="connsiteX31" fmla="*/ 933450 w 933450"/>
                <a:gd name="connsiteY31" fmla="*/ 230982 h 1254919"/>
                <a:gd name="connsiteX32" fmla="*/ 931069 w 933450"/>
                <a:gd name="connsiteY32" fmla="*/ 261938 h 1254919"/>
                <a:gd name="connsiteX33" fmla="*/ 921544 w 933450"/>
                <a:gd name="connsiteY33" fmla="*/ 292894 h 1254919"/>
                <a:gd name="connsiteX34" fmla="*/ 897731 w 933450"/>
                <a:gd name="connsiteY34" fmla="*/ 333375 h 1254919"/>
                <a:gd name="connsiteX35" fmla="*/ 814388 w 933450"/>
                <a:gd name="connsiteY35" fmla="*/ 407194 h 1254919"/>
                <a:gd name="connsiteX36" fmla="*/ 592931 w 933450"/>
                <a:gd name="connsiteY36" fmla="*/ 700088 h 1254919"/>
                <a:gd name="connsiteX37" fmla="*/ 381000 w 933450"/>
                <a:gd name="connsiteY37" fmla="*/ 914400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1254919">
                  <a:moveTo>
                    <a:pt x="381000" y="914400"/>
                  </a:moveTo>
                  <a:lnTo>
                    <a:pt x="154781" y="1145382"/>
                  </a:lnTo>
                  <a:lnTo>
                    <a:pt x="66675" y="1233488"/>
                  </a:lnTo>
                  <a:lnTo>
                    <a:pt x="45244" y="1247775"/>
                  </a:lnTo>
                  <a:lnTo>
                    <a:pt x="26194" y="1254919"/>
                  </a:lnTo>
                  <a:lnTo>
                    <a:pt x="7144" y="1252538"/>
                  </a:lnTo>
                  <a:lnTo>
                    <a:pt x="0" y="1243013"/>
                  </a:lnTo>
                  <a:lnTo>
                    <a:pt x="0" y="1216819"/>
                  </a:lnTo>
                  <a:lnTo>
                    <a:pt x="21431" y="1178719"/>
                  </a:lnTo>
                  <a:lnTo>
                    <a:pt x="114300" y="1069182"/>
                  </a:lnTo>
                  <a:lnTo>
                    <a:pt x="245269" y="895350"/>
                  </a:lnTo>
                  <a:lnTo>
                    <a:pt x="414338" y="659607"/>
                  </a:lnTo>
                  <a:lnTo>
                    <a:pt x="528638" y="476250"/>
                  </a:lnTo>
                  <a:lnTo>
                    <a:pt x="611981" y="328613"/>
                  </a:lnTo>
                  <a:lnTo>
                    <a:pt x="659606" y="233363"/>
                  </a:lnTo>
                  <a:lnTo>
                    <a:pt x="661988" y="207169"/>
                  </a:lnTo>
                  <a:lnTo>
                    <a:pt x="645319" y="142875"/>
                  </a:lnTo>
                  <a:lnTo>
                    <a:pt x="626269" y="73819"/>
                  </a:lnTo>
                  <a:lnTo>
                    <a:pt x="611981" y="45244"/>
                  </a:lnTo>
                  <a:lnTo>
                    <a:pt x="604838" y="28575"/>
                  </a:lnTo>
                  <a:lnTo>
                    <a:pt x="604838" y="14288"/>
                  </a:lnTo>
                  <a:lnTo>
                    <a:pt x="611981" y="4763"/>
                  </a:lnTo>
                  <a:lnTo>
                    <a:pt x="626269" y="0"/>
                  </a:lnTo>
                  <a:lnTo>
                    <a:pt x="659606" y="2382"/>
                  </a:lnTo>
                  <a:lnTo>
                    <a:pt x="702469" y="21432"/>
                  </a:lnTo>
                  <a:lnTo>
                    <a:pt x="750094" y="42863"/>
                  </a:lnTo>
                  <a:lnTo>
                    <a:pt x="785813" y="64294"/>
                  </a:lnTo>
                  <a:lnTo>
                    <a:pt x="828675" y="97632"/>
                  </a:lnTo>
                  <a:lnTo>
                    <a:pt x="878681" y="145257"/>
                  </a:lnTo>
                  <a:lnTo>
                    <a:pt x="914400" y="185738"/>
                  </a:lnTo>
                  <a:lnTo>
                    <a:pt x="931069" y="211932"/>
                  </a:lnTo>
                  <a:lnTo>
                    <a:pt x="933450" y="230982"/>
                  </a:lnTo>
                  <a:lnTo>
                    <a:pt x="931069" y="261938"/>
                  </a:lnTo>
                  <a:lnTo>
                    <a:pt x="921544" y="292894"/>
                  </a:lnTo>
                  <a:lnTo>
                    <a:pt x="897731" y="333375"/>
                  </a:lnTo>
                  <a:lnTo>
                    <a:pt x="814388" y="407194"/>
                  </a:lnTo>
                  <a:lnTo>
                    <a:pt x="592931" y="700088"/>
                  </a:lnTo>
                  <a:lnTo>
                    <a:pt x="3810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C4238A1A-F0B5-4917-958B-A9A7C00B9429}"/>
                </a:ext>
              </a:extLst>
            </p:cNvPr>
            <p:cNvSpPr/>
            <p:nvPr/>
          </p:nvSpPr>
          <p:spPr>
            <a:xfrm>
              <a:off x="5999164" y="2808288"/>
              <a:ext cx="255587" cy="1635125"/>
            </a:xfrm>
            <a:custGeom>
              <a:avLst/>
              <a:gdLst>
                <a:gd name="connsiteX0" fmla="*/ 76200 w 254794"/>
                <a:gd name="connsiteY0" fmla="*/ 857250 h 1633538"/>
                <a:gd name="connsiteX1" fmla="*/ 78582 w 254794"/>
                <a:gd name="connsiteY1" fmla="*/ 476250 h 1633538"/>
                <a:gd name="connsiteX2" fmla="*/ 73819 w 254794"/>
                <a:gd name="connsiteY2" fmla="*/ 438150 h 1633538"/>
                <a:gd name="connsiteX3" fmla="*/ 0 w 254794"/>
                <a:gd name="connsiteY3" fmla="*/ 338138 h 1633538"/>
                <a:gd name="connsiteX4" fmla="*/ 216694 w 254794"/>
                <a:gd name="connsiteY4" fmla="*/ 0 h 1633538"/>
                <a:gd name="connsiteX5" fmla="*/ 226219 w 254794"/>
                <a:gd name="connsiteY5" fmla="*/ 245269 h 1633538"/>
                <a:gd name="connsiteX6" fmla="*/ 238125 w 254794"/>
                <a:gd name="connsiteY6" fmla="*/ 288132 h 1633538"/>
                <a:gd name="connsiteX7" fmla="*/ 247650 w 254794"/>
                <a:gd name="connsiteY7" fmla="*/ 323850 h 1633538"/>
                <a:gd name="connsiteX8" fmla="*/ 252413 w 254794"/>
                <a:gd name="connsiteY8" fmla="*/ 373857 h 1633538"/>
                <a:gd name="connsiteX9" fmla="*/ 252413 w 254794"/>
                <a:gd name="connsiteY9" fmla="*/ 540544 h 1633538"/>
                <a:gd name="connsiteX10" fmla="*/ 252413 w 254794"/>
                <a:gd name="connsiteY10" fmla="*/ 616744 h 1633538"/>
                <a:gd name="connsiteX11" fmla="*/ 254794 w 254794"/>
                <a:gd name="connsiteY11" fmla="*/ 942975 h 1633538"/>
                <a:gd name="connsiteX12" fmla="*/ 252413 w 254794"/>
                <a:gd name="connsiteY12" fmla="*/ 1026319 h 1633538"/>
                <a:gd name="connsiteX13" fmla="*/ 250032 w 254794"/>
                <a:gd name="connsiteY13" fmla="*/ 1104900 h 1633538"/>
                <a:gd name="connsiteX14" fmla="*/ 228600 w 254794"/>
                <a:gd name="connsiteY14" fmla="*/ 1397794 h 1633538"/>
                <a:gd name="connsiteX15" fmla="*/ 235744 w 254794"/>
                <a:gd name="connsiteY15" fmla="*/ 1471613 h 1633538"/>
                <a:gd name="connsiteX16" fmla="*/ 226219 w 254794"/>
                <a:gd name="connsiteY16" fmla="*/ 1507332 h 1633538"/>
                <a:gd name="connsiteX17" fmla="*/ 209550 w 254794"/>
                <a:gd name="connsiteY17" fmla="*/ 1552575 h 1633538"/>
                <a:gd name="connsiteX18" fmla="*/ 188119 w 254794"/>
                <a:gd name="connsiteY18" fmla="*/ 1588294 h 1633538"/>
                <a:gd name="connsiteX19" fmla="*/ 173832 w 254794"/>
                <a:gd name="connsiteY19" fmla="*/ 1609725 h 1633538"/>
                <a:gd name="connsiteX20" fmla="*/ 150019 w 254794"/>
                <a:gd name="connsiteY20" fmla="*/ 1626394 h 1633538"/>
                <a:gd name="connsiteX21" fmla="*/ 133350 w 254794"/>
                <a:gd name="connsiteY21" fmla="*/ 1631157 h 1633538"/>
                <a:gd name="connsiteX22" fmla="*/ 114300 w 254794"/>
                <a:gd name="connsiteY22" fmla="*/ 1633538 h 1633538"/>
                <a:gd name="connsiteX23" fmla="*/ 97632 w 254794"/>
                <a:gd name="connsiteY23" fmla="*/ 1628775 h 1633538"/>
                <a:gd name="connsiteX24" fmla="*/ 73819 w 254794"/>
                <a:gd name="connsiteY24" fmla="*/ 1604963 h 1633538"/>
                <a:gd name="connsiteX25" fmla="*/ 52388 w 254794"/>
                <a:gd name="connsiteY25" fmla="*/ 1576388 h 1633538"/>
                <a:gd name="connsiteX26" fmla="*/ 30957 w 254794"/>
                <a:gd name="connsiteY26" fmla="*/ 1526382 h 1633538"/>
                <a:gd name="connsiteX27" fmla="*/ 16669 w 254794"/>
                <a:gd name="connsiteY27" fmla="*/ 1464469 h 1633538"/>
                <a:gd name="connsiteX28" fmla="*/ 9525 w 254794"/>
                <a:gd name="connsiteY28" fmla="*/ 1376363 h 1633538"/>
                <a:gd name="connsiteX29" fmla="*/ 19050 w 254794"/>
                <a:gd name="connsiteY29" fmla="*/ 1335882 h 1633538"/>
                <a:gd name="connsiteX30" fmla="*/ 38100 w 254794"/>
                <a:gd name="connsiteY30" fmla="*/ 1269207 h 1633538"/>
                <a:gd name="connsiteX31" fmla="*/ 52388 w 254794"/>
                <a:gd name="connsiteY31" fmla="*/ 1207294 h 1633538"/>
                <a:gd name="connsiteX32" fmla="*/ 64294 w 254794"/>
                <a:gd name="connsiteY32" fmla="*/ 1116807 h 1633538"/>
                <a:gd name="connsiteX33" fmla="*/ 76200 w 254794"/>
                <a:gd name="connsiteY33" fmla="*/ 85725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4794" h="1633538">
                  <a:moveTo>
                    <a:pt x="76200" y="857250"/>
                  </a:moveTo>
                  <a:lnTo>
                    <a:pt x="78582" y="476250"/>
                  </a:lnTo>
                  <a:lnTo>
                    <a:pt x="73819" y="438150"/>
                  </a:lnTo>
                  <a:lnTo>
                    <a:pt x="0" y="338138"/>
                  </a:lnTo>
                  <a:lnTo>
                    <a:pt x="216694" y="0"/>
                  </a:lnTo>
                  <a:lnTo>
                    <a:pt x="226219" y="245269"/>
                  </a:lnTo>
                  <a:lnTo>
                    <a:pt x="238125" y="288132"/>
                  </a:lnTo>
                  <a:lnTo>
                    <a:pt x="247650" y="323850"/>
                  </a:lnTo>
                  <a:lnTo>
                    <a:pt x="252413" y="373857"/>
                  </a:lnTo>
                  <a:lnTo>
                    <a:pt x="252413" y="540544"/>
                  </a:lnTo>
                  <a:lnTo>
                    <a:pt x="252413" y="616744"/>
                  </a:lnTo>
                  <a:cubicBezTo>
                    <a:pt x="253207" y="725488"/>
                    <a:pt x="254000" y="834231"/>
                    <a:pt x="254794" y="942975"/>
                  </a:cubicBezTo>
                  <a:cubicBezTo>
                    <a:pt x="254000" y="970756"/>
                    <a:pt x="253207" y="998538"/>
                    <a:pt x="252413" y="1026319"/>
                  </a:cubicBezTo>
                  <a:cubicBezTo>
                    <a:pt x="251619" y="1052513"/>
                    <a:pt x="250826" y="1078706"/>
                    <a:pt x="250032" y="1104900"/>
                  </a:cubicBezTo>
                  <a:lnTo>
                    <a:pt x="228600" y="1397794"/>
                  </a:lnTo>
                  <a:lnTo>
                    <a:pt x="235744" y="1471613"/>
                  </a:lnTo>
                  <a:lnTo>
                    <a:pt x="226219" y="1507332"/>
                  </a:lnTo>
                  <a:lnTo>
                    <a:pt x="209550" y="1552575"/>
                  </a:lnTo>
                  <a:lnTo>
                    <a:pt x="188119" y="1588294"/>
                  </a:lnTo>
                  <a:lnTo>
                    <a:pt x="173832" y="1609725"/>
                  </a:lnTo>
                  <a:lnTo>
                    <a:pt x="150019" y="1626394"/>
                  </a:lnTo>
                  <a:lnTo>
                    <a:pt x="133350" y="1631157"/>
                  </a:lnTo>
                  <a:lnTo>
                    <a:pt x="114300" y="1633538"/>
                  </a:lnTo>
                  <a:lnTo>
                    <a:pt x="97632" y="1628775"/>
                  </a:lnTo>
                  <a:lnTo>
                    <a:pt x="73819" y="1604963"/>
                  </a:lnTo>
                  <a:lnTo>
                    <a:pt x="52388" y="1576388"/>
                  </a:lnTo>
                  <a:lnTo>
                    <a:pt x="30957" y="1526382"/>
                  </a:lnTo>
                  <a:lnTo>
                    <a:pt x="16669" y="1464469"/>
                  </a:lnTo>
                  <a:lnTo>
                    <a:pt x="9525" y="1376363"/>
                  </a:lnTo>
                  <a:lnTo>
                    <a:pt x="19050" y="1335882"/>
                  </a:lnTo>
                  <a:lnTo>
                    <a:pt x="38100" y="1269207"/>
                  </a:lnTo>
                  <a:lnTo>
                    <a:pt x="52388" y="1207294"/>
                  </a:lnTo>
                  <a:lnTo>
                    <a:pt x="64294" y="1116807"/>
                  </a:lnTo>
                  <a:lnTo>
                    <a:pt x="76200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4C5AA8B9-24AC-48EF-B3BF-0137EC5CC614}"/>
                </a:ext>
              </a:extLst>
            </p:cNvPr>
            <p:cNvSpPr/>
            <p:nvPr/>
          </p:nvSpPr>
          <p:spPr>
            <a:xfrm>
              <a:off x="6831014" y="2408237"/>
              <a:ext cx="371475" cy="512762"/>
            </a:xfrm>
            <a:custGeom>
              <a:avLst/>
              <a:gdLst>
                <a:gd name="connsiteX0" fmla="*/ 219075 w 371475"/>
                <a:gd name="connsiteY0" fmla="*/ 321469 h 511969"/>
                <a:gd name="connsiteX1" fmla="*/ 38100 w 371475"/>
                <a:gd name="connsiteY1" fmla="*/ 504825 h 511969"/>
                <a:gd name="connsiteX2" fmla="*/ 0 w 371475"/>
                <a:gd name="connsiteY2" fmla="*/ 511969 h 511969"/>
                <a:gd name="connsiteX3" fmla="*/ 40481 w 371475"/>
                <a:gd name="connsiteY3" fmla="*/ 411957 h 511969"/>
                <a:gd name="connsiteX4" fmla="*/ 83343 w 371475"/>
                <a:gd name="connsiteY4" fmla="*/ 254794 h 511969"/>
                <a:gd name="connsiteX5" fmla="*/ 92868 w 371475"/>
                <a:gd name="connsiteY5" fmla="*/ 180975 h 511969"/>
                <a:gd name="connsiteX6" fmla="*/ 92868 w 371475"/>
                <a:gd name="connsiteY6" fmla="*/ 142875 h 511969"/>
                <a:gd name="connsiteX7" fmla="*/ 83343 w 371475"/>
                <a:gd name="connsiteY7" fmla="*/ 111919 h 511969"/>
                <a:gd name="connsiteX8" fmla="*/ 66675 w 371475"/>
                <a:gd name="connsiteY8" fmla="*/ 90488 h 511969"/>
                <a:gd name="connsiteX9" fmla="*/ 45243 w 371475"/>
                <a:gd name="connsiteY9" fmla="*/ 69057 h 511969"/>
                <a:gd name="connsiteX10" fmla="*/ 30956 w 371475"/>
                <a:gd name="connsiteY10" fmla="*/ 54769 h 511969"/>
                <a:gd name="connsiteX11" fmla="*/ 23812 w 371475"/>
                <a:gd name="connsiteY11" fmla="*/ 42863 h 511969"/>
                <a:gd name="connsiteX12" fmla="*/ 19050 w 371475"/>
                <a:gd name="connsiteY12" fmla="*/ 28575 h 511969"/>
                <a:gd name="connsiteX13" fmla="*/ 23812 w 371475"/>
                <a:gd name="connsiteY13" fmla="*/ 14288 h 511969"/>
                <a:gd name="connsiteX14" fmla="*/ 45243 w 371475"/>
                <a:gd name="connsiteY14" fmla="*/ 4763 h 511969"/>
                <a:gd name="connsiteX15" fmla="*/ 78581 w 371475"/>
                <a:gd name="connsiteY15" fmla="*/ 0 h 511969"/>
                <a:gd name="connsiteX16" fmla="*/ 119062 w 371475"/>
                <a:gd name="connsiteY16" fmla="*/ 2382 h 511969"/>
                <a:gd name="connsiteX17" fmla="*/ 166687 w 371475"/>
                <a:gd name="connsiteY17" fmla="*/ 9525 h 511969"/>
                <a:gd name="connsiteX18" fmla="*/ 211931 w 371475"/>
                <a:gd name="connsiteY18" fmla="*/ 23813 h 511969"/>
                <a:gd name="connsiteX19" fmla="*/ 259556 w 371475"/>
                <a:gd name="connsiteY19" fmla="*/ 42863 h 511969"/>
                <a:gd name="connsiteX20" fmla="*/ 300037 w 371475"/>
                <a:gd name="connsiteY20" fmla="*/ 66675 h 511969"/>
                <a:gd name="connsiteX21" fmla="*/ 338137 w 371475"/>
                <a:gd name="connsiteY21" fmla="*/ 100013 h 511969"/>
                <a:gd name="connsiteX22" fmla="*/ 371475 w 371475"/>
                <a:gd name="connsiteY22" fmla="*/ 126207 h 511969"/>
                <a:gd name="connsiteX23" fmla="*/ 369093 w 371475"/>
                <a:gd name="connsiteY23" fmla="*/ 154782 h 511969"/>
                <a:gd name="connsiteX24" fmla="*/ 361950 w 371475"/>
                <a:gd name="connsiteY24" fmla="*/ 178594 h 511969"/>
                <a:gd name="connsiteX25" fmla="*/ 292893 w 371475"/>
                <a:gd name="connsiteY25" fmla="*/ 247650 h 511969"/>
                <a:gd name="connsiteX26" fmla="*/ 219075 w 371475"/>
                <a:gd name="connsiteY26" fmla="*/ 3214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475" h="511969">
                  <a:moveTo>
                    <a:pt x="219075" y="321469"/>
                  </a:moveTo>
                  <a:lnTo>
                    <a:pt x="38100" y="504825"/>
                  </a:lnTo>
                  <a:lnTo>
                    <a:pt x="0" y="511969"/>
                  </a:lnTo>
                  <a:lnTo>
                    <a:pt x="40481" y="411957"/>
                  </a:lnTo>
                  <a:lnTo>
                    <a:pt x="83343" y="254794"/>
                  </a:lnTo>
                  <a:lnTo>
                    <a:pt x="92868" y="180975"/>
                  </a:lnTo>
                  <a:lnTo>
                    <a:pt x="92868" y="142875"/>
                  </a:lnTo>
                  <a:lnTo>
                    <a:pt x="83343" y="111919"/>
                  </a:lnTo>
                  <a:lnTo>
                    <a:pt x="66675" y="90488"/>
                  </a:lnTo>
                  <a:lnTo>
                    <a:pt x="45243" y="69057"/>
                  </a:lnTo>
                  <a:lnTo>
                    <a:pt x="30956" y="54769"/>
                  </a:lnTo>
                  <a:lnTo>
                    <a:pt x="23812" y="42863"/>
                  </a:lnTo>
                  <a:lnTo>
                    <a:pt x="19050" y="28575"/>
                  </a:lnTo>
                  <a:lnTo>
                    <a:pt x="23812" y="14288"/>
                  </a:lnTo>
                  <a:lnTo>
                    <a:pt x="45243" y="4763"/>
                  </a:lnTo>
                  <a:lnTo>
                    <a:pt x="78581" y="0"/>
                  </a:lnTo>
                  <a:lnTo>
                    <a:pt x="119062" y="2382"/>
                  </a:lnTo>
                  <a:lnTo>
                    <a:pt x="166687" y="9525"/>
                  </a:lnTo>
                  <a:lnTo>
                    <a:pt x="211931" y="23813"/>
                  </a:lnTo>
                  <a:lnTo>
                    <a:pt x="259556" y="42863"/>
                  </a:lnTo>
                  <a:lnTo>
                    <a:pt x="300037" y="66675"/>
                  </a:lnTo>
                  <a:lnTo>
                    <a:pt x="338137" y="100013"/>
                  </a:lnTo>
                  <a:lnTo>
                    <a:pt x="371475" y="126207"/>
                  </a:lnTo>
                  <a:lnTo>
                    <a:pt x="369093" y="154782"/>
                  </a:lnTo>
                  <a:lnTo>
                    <a:pt x="361950" y="178594"/>
                  </a:lnTo>
                  <a:lnTo>
                    <a:pt x="292893" y="247650"/>
                  </a:lnTo>
                  <a:lnTo>
                    <a:pt x="2190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488AAF61-DA0E-46F5-BA0E-DE435C7E1407}"/>
                </a:ext>
              </a:extLst>
            </p:cNvPr>
            <p:cNvSpPr/>
            <p:nvPr/>
          </p:nvSpPr>
          <p:spPr>
            <a:xfrm>
              <a:off x="6151563" y="2700337"/>
              <a:ext cx="1816100" cy="392112"/>
            </a:xfrm>
            <a:custGeom>
              <a:avLst/>
              <a:gdLst>
                <a:gd name="connsiteX0" fmla="*/ 1173957 w 1814513"/>
                <a:gd name="connsiteY0" fmla="*/ 242887 h 392906"/>
                <a:gd name="connsiteX1" fmla="*/ 909638 w 1814513"/>
                <a:gd name="connsiteY1" fmla="*/ 276225 h 392906"/>
                <a:gd name="connsiteX2" fmla="*/ 735807 w 1814513"/>
                <a:gd name="connsiteY2" fmla="*/ 288131 h 392906"/>
                <a:gd name="connsiteX3" fmla="*/ 540544 w 1814513"/>
                <a:gd name="connsiteY3" fmla="*/ 323850 h 392906"/>
                <a:gd name="connsiteX4" fmla="*/ 316707 w 1814513"/>
                <a:gd name="connsiteY4" fmla="*/ 359569 h 392906"/>
                <a:gd name="connsiteX5" fmla="*/ 0 w 1814513"/>
                <a:gd name="connsiteY5" fmla="*/ 392906 h 392906"/>
                <a:gd name="connsiteX6" fmla="*/ 142875 w 1814513"/>
                <a:gd name="connsiteY6" fmla="*/ 152400 h 392906"/>
                <a:gd name="connsiteX7" fmla="*/ 209550 w 1814513"/>
                <a:gd name="connsiteY7" fmla="*/ 214312 h 392906"/>
                <a:gd name="connsiteX8" fmla="*/ 240507 w 1814513"/>
                <a:gd name="connsiteY8" fmla="*/ 223837 h 392906"/>
                <a:gd name="connsiteX9" fmla="*/ 361950 w 1814513"/>
                <a:gd name="connsiteY9" fmla="*/ 214312 h 392906"/>
                <a:gd name="connsiteX10" fmla="*/ 592932 w 1814513"/>
                <a:gd name="connsiteY10" fmla="*/ 180975 h 392906"/>
                <a:gd name="connsiteX11" fmla="*/ 719138 w 1814513"/>
                <a:gd name="connsiteY11" fmla="*/ 157162 h 392906"/>
                <a:gd name="connsiteX12" fmla="*/ 778669 w 1814513"/>
                <a:gd name="connsiteY12" fmla="*/ 142875 h 392906"/>
                <a:gd name="connsiteX13" fmla="*/ 1071563 w 1814513"/>
                <a:gd name="connsiteY13" fmla="*/ 104775 h 392906"/>
                <a:gd name="connsiteX14" fmla="*/ 1338263 w 1814513"/>
                <a:gd name="connsiteY14" fmla="*/ 66675 h 392906"/>
                <a:gd name="connsiteX15" fmla="*/ 1485900 w 1814513"/>
                <a:gd name="connsiteY15" fmla="*/ 0 h 392906"/>
                <a:gd name="connsiteX16" fmla="*/ 1500188 w 1814513"/>
                <a:gd name="connsiteY16" fmla="*/ 0 h 392906"/>
                <a:gd name="connsiteX17" fmla="*/ 1574007 w 1814513"/>
                <a:gd name="connsiteY17" fmla="*/ 19050 h 392906"/>
                <a:gd name="connsiteX18" fmla="*/ 1640682 w 1814513"/>
                <a:gd name="connsiteY18" fmla="*/ 38100 h 392906"/>
                <a:gd name="connsiteX19" fmla="*/ 1707357 w 1814513"/>
                <a:gd name="connsiteY19" fmla="*/ 64294 h 392906"/>
                <a:gd name="connsiteX20" fmla="*/ 1743075 w 1814513"/>
                <a:gd name="connsiteY20" fmla="*/ 83344 h 392906"/>
                <a:gd name="connsiteX21" fmla="*/ 1774032 w 1814513"/>
                <a:gd name="connsiteY21" fmla="*/ 102394 h 392906"/>
                <a:gd name="connsiteX22" fmla="*/ 1795463 w 1814513"/>
                <a:gd name="connsiteY22" fmla="*/ 123825 h 392906"/>
                <a:gd name="connsiteX23" fmla="*/ 1809750 w 1814513"/>
                <a:gd name="connsiteY23" fmla="*/ 147637 h 392906"/>
                <a:gd name="connsiteX24" fmla="*/ 1814513 w 1814513"/>
                <a:gd name="connsiteY24" fmla="*/ 171450 h 392906"/>
                <a:gd name="connsiteX25" fmla="*/ 1800225 w 1814513"/>
                <a:gd name="connsiteY25" fmla="*/ 195262 h 392906"/>
                <a:gd name="connsiteX26" fmla="*/ 1771650 w 1814513"/>
                <a:gd name="connsiteY26" fmla="*/ 207169 h 392906"/>
                <a:gd name="connsiteX27" fmla="*/ 1712119 w 1814513"/>
                <a:gd name="connsiteY27" fmla="*/ 223837 h 392906"/>
                <a:gd name="connsiteX28" fmla="*/ 1650207 w 1814513"/>
                <a:gd name="connsiteY28" fmla="*/ 223837 h 392906"/>
                <a:gd name="connsiteX29" fmla="*/ 1521619 w 1814513"/>
                <a:gd name="connsiteY29" fmla="*/ 223837 h 392906"/>
                <a:gd name="connsiteX30" fmla="*/ 1173957 w 1814513"/>
                <a:gd name="connsiteY30" fmla="*/ 2428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4513" h="392906">
                  <a:moveTo>
                    <a:pt x="1173957" y="242887"/>
                  </a:moveTo>
                  <a:lnTo>
                    <a:pt x="909638" y="276225"/>
                  </a:lnTo>
                  <a:lnTo>
                    <a:pt x="735807" y="288131"/>
                  </a:lnTo>
                  <a:lnTo>
                    <a:pt x="540544" y="323850"/>
                  </a:lnTo>
                  <a:lnTo>
                    <a:pt x="316707" y="359569"/>
                  </a:lnTo>
                  <a:lnTo>
                    <a:pt x="0" y="392906"/>
                  </a:lnTo>
                  <a:lnTo>
                    <a:pt x="142875" y="152400"/>
                  </a:lnTo>
                  <a:lnTo>
                    <a:pt x="209550" y="214312"/>
                  </a:lnTo>
                  <a:lnTo>
                    <a:pt x="240507" y="223837"/>
                  </a:lnTo>
                  <a:lnTo>
                    <a:pt x="361950" y="214312"/>
                  </a:lnTo>
                  <a:lnTo>
                    <a:pt x="592932" y="180975"/>
                  </a:lnTo>
                  <a:lnTo>
                    <a:pt x="719138" y="157162"/>
                  </a:lnTo>
                  <a:lnTo>
                    <a:pt x="778669" y="142875"/>
                  </a:lnTo>
                  <a:lnTo>
                    <a:pt x="1071563" y="104775"/>
                  </a:lnTo>
                  <a:lnTo>
                    <a:pt x="1338263" y="66675"/>
                  </a:lnTo>
                  <a:lnTo>
                    <a:pt x="1485900" y="0"/>
                  </a:lnTo>
                  <a:lnTo>
                    <a:pt x="1500188" y="0"/>
                  </a:lnTo>
                  <a:lnTo>
                    <a:pt x="1574007" y="19050"/>
                  </a:lnTo>
                  <a:lnTo>
                    <a:pt x="1640682" y="38100"/>
                  </a:lnTo>
                  <a:lnTo>
                    <a:pt x="1707357" y="64294"/>
                  </a:lnTo>
                  <a:lnTo>
                    <a:pt x="1743075" y="83344"/>
                  </a:lnTo>
                  <a:lnTo>
                    <a:pt x="1774032" y="102394"/>
                  </a:lnTo>
                  <a:lnTo>
                    <a:pt x="1795463" y="123825"/>
                  </a:lnTo>
                  <a:lnTo>
                    <a:pt x="1809750" y="147637"/>
                  </a:lnTo>
                  <a:lnTo>
                    <a:pt x="1814513" y="171450"/>
                  </a:lnTo>
                  <a:lnTo>
                    <a:pt x="1800225" y="195262"/>
                  </a:lnTo>
                  <a:lnTo>
                    <a:pt x="1771650" y="207169"/>
                  </a:lnTo>
                  <a:lnTo>
                    <a:pt x="1712119" y="223837"/>
                  </a:lnTo>
                  <a:lnTo>
                    <a:pt x="1650207" y="223837"/>
                  </a:lnTo>
                  <a:lnTo>
                    <a:pt x="1521619" y="223837"/>
                  </a:lnTo>
                  <a:lnTo>
                    <a:pt x="1173957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D3760239-A2D7-4F20-A6CC-5E574FA2F858}"/>
                </a:ext>
              </a:extLst>
            </p:cNvPr>
            <p:cNvSpPr/>
            <p:nvPr/>
          </p:nvSpPr>
          <p:spPr>
            <a:xfrm>
              <a:off x="6827839" y="2890838"/>
              <a:ext cx="282575" cy="1292225"/>
            </a:xfrm>
            <a:custGeom>
              <a:avLst/>
              <a:gdLst>
                <a:gd name="connsiteX0" fmla="*/ 73819 w 280988"/>
                <a:gd name="connsiteY0" fmla="*/ 642937 h 1293019"/>
                <a:gd name="connsiteX1" fmla="*/ 73819 w 280988"/>
                <a:gd name="connsiteY1" fmla="*/ 261937 h 1293019"/>
                <a:gd name="connsiteX2" fmla="*/ 64294 w 280988"/>
                <a:gd name="connsiteY2" fmla="*/ 202406 h 1293019"/>
                <a:gd name="connsiteX3" fmla="*/ 52388 w 280988"/>
                <a:gd name="connsiteY3" fmla="*/ 157162 h 1293019"/>
                <a:gd name="connsiteX4" fmla="*/ 0 w 280988"/>
                <a:gd name="connsiteY4" fmla="*/ 45244 h 1293019"/>
                <a:gd name="connsiteX5" fmla="*/ 280988 w 280988"/>
                <a:gd name="connsiteY5" fmla="*/ 0 h 1293019"/>
                <a:gd name="connsiteX6" fmla="*/ 280988 w 280988"/>
                <a:gd name="connsiteY6" fmla="*/ 381000 h 1293019"/>
                <a:gd name="connsiteX7" fmla="*/ 273844 w 280988"/>
                <a:gd name="connsiteY7" fmla="*/ 802481 h 1293019"/>
                <a:gd name="connsiteX8" fmla="*/ 273844 w 280988"/>
                <a:gd name="connsiteY8" fmla="*/ 892969 h 1293019"/>
                <a:gd name="connsiteX9" fmla="*/ 247650 w 280988"/>
                <a:gd name="connsiteY9" fmla="*/ 1283494 h 1293019"/>
                <a:gd name="connsiteX10" fmla="*/ 50007 w 280988"/>
                <a:gd name="connsiteY10" fmla="*/ 1293019 h 1293019"/>
                <a:gd name="connsiteX11" fmla="*/ 71438 w 280988"/>
                <a:gd name="connsiteY11" fmla="*/ 926306 h 1293019"/>
                <a:gd name="connsiteX12" fmla="*/ 73819 w 280988"/>
                <a:gd name="connsiteY12" fmla="*/ 64293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8" h="1293019">
                  <a:moveTo>
                    <a:pt x="73819" y="642937"/>
                  </a:moveTo>
                  <a:lnTo>
                    <a:pt x="73819" y="261937"/>
                  </a:lnTo>
                  <a:lnTo>
                    <a:pt x="64294" y="202406"/>
                  </a:lnTo>
                  <a:lnTo>
                    <a:pt x="52388" y="157162"/>
                  </a:lnTo>
                  <a:lnTo>
                    <a:pt x="0" y="45244"/>
                  </a:lnTo>
                  <a:lnTo>
                    <a:pt x="280988" y="0"/>
                  </a:lnTo>
                  <a:lnTo>
                    <a:pt x="280988" y="381000"/>
                  </a:lnTo>
                  <a:lnTo>
                    <a:pt x="273844" y="802481"/>
                  </a:lnTo>
                  <a:lnTo>
                    <a:pt x="273844" y="892969"/>
                  </a:lnTo>
                  <a:lnTo>
                    <a:pt x="247650" y="1283494"/>
                  </a:lnTo>
                  <a:lnTo>
                    <a:pt x="50007" y="1293019"/>
                  </a:lnTo>
                  <a:lnTo>
                    <a:pt x="71438" y="926306"/>
                  </a:lnTo>
                  <a:cubicBezTo>
                    <a:pt x="72232" y="827881"/>
                    <a:pt x="73025" y="729456"/>
                    <a:pt x="73819" y="6429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5">
              <a:extLst>
                <a:ext uri="{FF2B5EF4-FFF2-40B4-BE49-F238E27FC236}">
                  <a16:creationId xmlns:a16="http://schemas.microsoft.com/office/drawing/2014/main" id="{E9D1BF63-BC43-4531-AC45-9A7829D5B695}"/>
                </a:ext>
              </a:extLst>
            </p:cNvPr>
            <p:cNvSpPr/>
            <p:nvPr/>
          </p:nvSpPr>
          <p:spPr>
            <a:xfrm>
              <a:off x="6178550" y="3168650"/>
              <a:ext cx="1524000" cy="296863"/>
            </a:xfrm>
            <a:custGeom>
              <a:avLst/>
              <a:gdLst>
                <a:gd name="connsiteX0" fmla="*/ 533400 w 1524000"/>
                <a:gd name="connsiteY0" fmla="*/ 252413 h 297656"/>
                <a:gd name="connsiteX1" fmla="*/ 7144 w 1524000"/>
                <a:gd name="connsiteY1" fmla="*/ 297656 h 297656"/>
                <a:gd name="connsiteX2" fmla="*/ 0 w 1524000"/>
                <a:gd name="connsiteY2" fmla="*/ 157163 h 297656"/>
                <a:gd name="connsiteX3" fmla="*/ 171450 w 1524000"/>
                <a:gd name="connsiteY3" fmla="*/ 152400 h 297656"/>
                <a:gd name="connsiteX4" fmla="*/ 440531 w 1524000"/>
                <a:gd name="connsiteY4" fmla="*/ 123825 h 297656"/>
                <a:gd name="connsiteX5" fmla="*/ 759619 w 1524000"/>
                <a:gd name="connsiteY5" fmla="*/ 85725 h 297656"/>
                <a:gd name="connsiteX6" fmla="*/ 897731 w 1524000"/>
                <a:gd name="connsiteY6" fmla="*/ 71438 h 297656"/>
                <a:gd name="connsiteX7" fmla="*/ 1109663 w 1524000"/>
                <a:gd name="connsiteY7" fmla="*/ 45244 h 297656"/>
                <a:gd name="connsiteX8" fmla="*/ 1181100 w 1524000"/>
                <a:gd name="connsiteY8" fmla="*/ 26194 h 297656"/>
                <a:gd name="connsiteX9" fmla="*/ 1254919 w 1524000"/>
                <a:gd name="connsiteY9" fmla="*/ 2381 h 297656"/>
                <a:gd name="connsiteX10" fmla="*/ 1290638 w 1524000"/>
                <a:gd name="connsiteY10" fmla="*/ 0 h 297656"/>
                <a:gd name="connsiteX11" fmla="*/ 1364456 w 1524000"/>
                <a:gd name="connsiteY11" fmla="*/ 7144 h 297656"/>
                <a:gd name="connsiteX12" fmla="*/ 1414463 w 1524000"/>
                <a:gd name="connsiteY12" fmla="*/ 19050 h 297656"/>
                <a:gd name="connsiteX13" fmla="*/ 1485900 w 1524000"/>
                <a:gd name="connsiteY13" fmla="*/ 40481 h 297656"/>
                <a:gd name="connsiteX14" fmla="*/ 1512094 w 1524000"/>
                <a:gd name="connsiteY14" fmla="*/ 54769 h 297656"/>
                <a:gd name="connsiteX15" fmla="*/ 1519238 w 1524000"/>
                <a:gd name="connsiteY15" fmla="*/ 71438 h 297656"/>
                <a:gd name="connsiteX16" fmla="*/ 1524000 w 1524000"/>
                <a:gd name="connsiteY16" fmla="*/ 100013 h 297656"/>
                <a:gd name="connsiteX17" fmla="*/ 1512094 w 1524000"/>
                <a:gd name="connsiteY17" fmla="*/ 130969 h 297656"/>
                <a:gd name="connsiteX18" fmla="*/ 1495425 w 1524000"/>
                <a:gd name="connsiteY18" fmla="*/ 150019 h 297656"/>
                <a:gd name="connsiteX19" fmla="*/ 1459706 w 1524000"/>
                <a:gd name="connsiteY19" fmla="*/ 169069 h 297656"/>
                <a:gd name="connsiteX20" fmla="*/ 1407319 w 1524000"/>
                <a:gd name="connsiteY20" fmla="*/ 185738 h 297656"/>
                <a:gd name="connsiteX21" fmla="*/ 1209675 w 1524000"/>
                <a:gd name="connsiteY21" fmla="*/ 202406 h 297656"/>
                <a:gd name="connsiteX22" fmla="*/ 890588 w 1524000"/>
                <a:gd name="connsiteY22" fmla="*/ 228600 h 297656"/>
                <a:gd name="connsiteX23" fmla="*/ 759619 w 1524000"/>
                <a:gd name="connsiteY23" fmla="*/ 228600 h 297656"/>
                <a:gd name="connsiteX24" fmla="*/ 533400 w 1524000"/>
                <a:gd name="connsiteY24" fmla="*/ 25241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4000" h="297656">
                  <a:moveTo>
                    <a:pt x="533400" y="252413"/>
                  </a:moveTo>
                  <a:lnTo>
                    <a:pt x="7144" y="297656"/>
                  </a:lnTo>
                  <a:lnTo>
                    <a:pt x="0" y="157163"/>
                  </a:lnTo>
                  <a:lnTo>
                    <a:pt x="171450" y="152400"/>
                  </a:lnTo>
                  <a:lnTo>
                    <a:pt x="440531" y="123825"/>
                  </a:lnTo>
                  <a:lnTo>
                    <a:pt x="759619" y="85725"/>
                  </a:lnTo>
                  <a:lnTo>
                    <a:pt x="897731" y="71438"/>
                  </a:lnTo>
                  <a:lnTo>
                    <a:pt x="1109663" y="45244"/>
                  </a:lnTo>
                  <a:lnTo>
                    <a:pt x="1181100" y="26194"/>
                  </a:lnTo>
                  <a:lnTo>
                    <a:pt x="1254919" y="2381"/>
                  </a:lnTo>
                  <a:lnTo>
                    <a:pt x="1290638" y="0"/>
                  </a:lnTo>
                  <a:lnTo>
                    <a:pt x="1364456" y="7144"/>
                  </a:lnTo>
                  <a:lnTo>
                    <a:pt x="1414463" y="19050"/>
                  </a:lnTo>
                  <a:lnTo>
                    <a:pt x="1485900" y="40481"/>
                  </a:lnTo>
                  <a:lnTo>
                    <a:pt x="1512094" y="54769"/>
                  </a:lnTo>
                  <a:lnTo>
                    <a:pt x="1519238" y="71438"/>
                  </a:lnTo>
                  <a:lnTo>
                    <a:pt x="1524000" y="100013"/>
                  </a:lnTo>
                  <a:lnTo>
                    <a:pt x="1512094" y="130969"/>
                  </a:lnTo>
                  <a:lnTo>
                    <a:pt x="1495425" y="150019"/>
                  </a:lnTo>
                  <a:lnTo>
                    <a:pt x="1459706" y="169069"/>
                  </a:lnTo>
                  <a:lnTo>
                    <a:pt x="1407319" y="185738"/>
                  </a:lnTo>
                  <a:lnTo>
                    <a:pt x="1209675" y="202406"/>
                  </a:lnTo>
                  <a:lnTo>
                    <a:pt x="890588" y="228600"/>
                  </a:lnTo>
                  <a:lnTo>
                    <a:pt x="759619" y="228600"/>
                  </a:lnTo>
                  <a:lnTo>
                    <a:pt x="53340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6">
              <a:extLst>
                <a:ext uri="{FF2B5EF4-FFF2-40B4-BE49-F238E27FC236}">
                  <a16:creationId xmlns:a16="http://schemas.microsoft.com/office/drawing/2014/main" id="{22A5430A-1DCA-4D7F-9867-B38CC0FA287E}"/>
                </a:ext>
              </a:extLst>
            </p:cNvPr>
            <p:cNvSpPr/>
            <p:nvPr/>
          </p:nvSpPr>
          <p:spPr>
            <a:xfrm>
              <a:off x="6186488" y="3560763"/>
              <a:ext cx="1600200" cy="307975"/>
            </a:xfrm>
            <a:custGeom>
              <a:avLst/>
              <a:gdLst>
                <a:gd name="connsiteX0" fmla="*/ 1073944 w 1600200"/>
                <a:gd name="connsiteY0" fmla="*/ 226219 h 307182"/>
                <a:gd name="connsiteX1" fmla="*/ 888206 w 1600200"/>
                <a:gd name="connsiteY1" fmla="*/ 238125 h 307182"/>
                <a:gd name="connsiteX2" fmla="*/ 738187 w 1600200"/>
                <a:gd name="connsiteY2" fmla="*/ 257175 h 307182"/>
                <a:gd name="connsiteX3" fmla="*/ 466725 w 1600200"/>
                <a:gd name="connsiteY3" fmla="*/ 285750 h 307182"/>
                <a:gd name="connsiteX4" fmla="*/ 300037 w 1600200"/>
                <a:gd name="connsiteY4" fmla="*/ 300038 h 307182"/>
                <a:gd name="connsiteX5" fmla="*/ 209550 w 1600200"/>
                <a:gd name="connsiteY5" fmla="*/ 307182 h 307182"/>
                <a:gd name="connsiteX6" fmla="*/ 0 w 1600200"/>
                <a:gd name="connsiteY6" fmla="*/ 302419 h 307182"/>
                <a:gd name="connsiteX7" fmla="*/ 0 w 1600200"/>
                <a:gd name="connsiteY7" fmla="*/ 166688 h 307182"/>
                <a:gd name="connsiteX8" fmla="*/ 111919 w 1600200"/>
                <a:gd name="connsiteY8" fmla="*/ 173832 h 307182"/>
                <a:gd name="connsiteX9" fmla="*/ 211931 w 1600200"/>
                <a:gd name="connsiteY9" fmla="*/ 173832 h 307182"/>
                <a:gd name="connsiteX10" fmla="*/ 354806 w 1600200"/>
                <a:gd name="connsiteY10" fmla="*/ 164307 h 307182"/>
                <a:gd name="connsiteX11" fmla="*/ 511969 w 1600200"/>
                <a:gd name="connsiteY11" fmla="*/ 150019 h 307182"/>
                <a:gd name="connsiteX12" fmla="*/ 742950 w 1600200"/>
                <a:gd name="connsiteY12" fmla="*/ 121444 h 307182"/>
                <a:gd name="connsiteX13" fmla="*/ 888206 w 1600200"/>
                <a:gd name="connsiteY13" fmla="*/ 104775 h 307182"/>
                <a:gd name="connsiteX14" fmla="*/ 1002506 w 1600200"/>
                <a:gd name="connsiteY14" fmla="*/ 85725 h 307182"/>
                <a:gd name="connsiteX15" fmla="*/ 1116806 w 1600200"/>
                <a:gd name="connsiteY15" fmla="*/ 61913 h 307182"/>
                <a:gd name="connsiteX16" fmla="*/ 1202531 w 1600200"/>
                <a:gd name="connsiteY16" fmla="*/ 40482 h 307182"/>
                <a:gd name="connsiteX17" fmla="*/ 1271587 w 1600200"/>
                <a:gd name="connsiteY17" fmla="*/ 11907 h 307182"/>
                <a:gd name="connsiteX18" fmla="*/ 1300162 w 1600200"/>
                <a:gd name="connsiteY18" fmla="*/ 0 h 307182"/>
                <a:gd name="connsiteX19" fmla="*/ 1321594 w 1600200"/>
                <a:gd name="connsiteY19" fmla="*/ 0 h 307182"/>
                <a:gd name="connsiteX20" fmla="*/ 1359694 w 1600200"/>
                <a:gd name="connsiteY20" fmla="*/ 4763 h 307182"/>
                <a:gd name="connsiteX21" fmla="*/ 1414462 w 1600200"/>
                <a:gd name="connsiteY21" fmla="*/ 23813 h 307182"/>
                <a:gd name="connsiteX22" fmla="*/ 1504950 w 1600200"/>
                <a:gd name="connsiteY22" fmla="*/ 59532 h 307182"/>
                <a:gd name="connsiteX23" fmla="*/ 1566862 w 1600200"/>
                <a:gd name="connsiteY23" fmla="*/ 90488 h 307182"/>
                <a:gd name="connsiteX24" fmla="*/ 1583531 w 1600200"/>
                <a:gd name="connsiteY24" fmla="*/ 100013 h 307182"/>
                <a:gd name="connsiteX25" fmla="*/ 1595437 w 1600200"/>
                <a:gd name="connsiteY25" fmla="*/ 111919 h 307182"/>
                <a:gd name="connsiteX26" fmla="*/ 1600200 w 1600200"/>
                <a:gd name="connsiteY26" fmla="*/ 126207 h 307182"/>
                <a:gd name="connsiteX27" fmla="*/ 1595437 w 1600200"/>
                <a:gd name="connsiteY27" fmla="*/ 150019 h 307182"/>
                <a:gd name="connsiteX28" fmla="*/ 1574006 w 1600200"/>
                <a:gd name="connsiteY28" fmla="*/ 173832 h 307182"/>
                <a:gd name="connsiteX29" fmla="*/ 1545431 w 1600200"/>
                <a:gd name="connsiteY29" fmla="*/ 190500 h 307182"/>
                <a:gd name="connsiteX30" fmla="*/ 1366837 w 1600200"/>
                <a:gd name="connsiteY30" fmla="*/ 204788 h 307182"/>
                <a:gd name="connsiteX31" fmla="*/ 1073944 w 1600200"/>
                <a:gd name="connsiteY31" fmla="*/ 226219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307182">
                  <a:moveTo>
                    <a:pt x="1073944" y="226219"/>
                  </a:moveTo>
                  <a:lnTo>
                    <a:pt x="888206" y="238125"/>
                  </a:lnTo>
                  <a:lnTo>
                    <a:pt x="738187" y="257175"/>
                  </a:lnTo>
                  <a:lnTo>
                    <a:pt x="466725" y="285750"/>
                  </a:lnTo>
                  <a:lnTo>
                    <a:pt x="300037" y="300038"/>
                  </a:lnTo>
                  <a:lnTo>
                    <a:pt x="209550" y="307182"/>
                  </a:lnTo>
                  <a:lnTo>
                    <a:pt x="0" y="302419"/>
                  </a:lnTo>
                  <a:lnTo>
                    <a:pt x="0" y="166688"/>
                  </a:lnTo>
                  <a:lnTo>
                    <a:pt x="111919" y="173832"/>
                  </a:lnTo>
                  <a:lnTo>
                    <a:pt x="211931" y="173832"/>
                  </a:lnTo>
                  <a:lnTo>
                    <a:pt x="354806" y="164307"/>
                  </a:lnTo>
                  <a:lnTo>
                    <a:pt x="511969" y="150019"/>
                  </a:lnTo>
                  <a:lnTo>
                    <a:pt x="742950" y="121444"/>
                  </a:lnTo>
                  <a:lnTo>
                    <a:pt x="888206" y="104775"/>
                  </a:lnTo>
                  <a:lnTo>
                    <a:pt x="1002506" y="85725"/>
                  </a:lnTo>
                  <a:lnTo>
                    <a:pt x="1116806" y="61913"/>
                  </a:lnTo>
                  <a:lnTo>
                    <a:pt x="1202531" y="40482"/>
                  </a:lnTo>
                  <a:lnTo>
                    <a:pt x="1271587" y="11907"/>
                  </a:lnTo>
                  <a:lnTo>
                    <a:pt x="1300162" y="0"/>
                  </a:lnTo>
                  <a:lnTo>
                    <a:pt x="1321594" y="0"/>
                  </a:lnTo>
                  <a:lnTo>
                    <a:pt x="1359694" y="4763"/>
                  </a:lnTo>
                  <a:lnTo>
                    <a:pt x="1414462" y="23813"/>
                  </a:lnTo>
                  <a:lnTo>
                    <a:pt x="1504950" y="59532"/>
                  </a:lnTo>
                  <a:lnTo>
                    <a:pt x="1566862" y="90488"/>
                  </a:lnTo>
                  <a:lnTo>
                    <a:pt x="1583531" y="100013"/>
                  </a:lnTo>
                  <a:lnTo>
                    <a:pt x="1595437" y="111919"/>
                  </a:lnTo>
                  <a:lnTo>
                    <a:pt x="1600200" y="126207"/>
                  </a:lnTo>
                  <a:lnTo>
                    <a:pt x="1595437" y="150019"/>
                  </a:lnTo>
                  <a:lnTo>
                    <a:pt x="1574006" y="173832"/>
                  </a:lnTo>
                  <a:lnTo>
                    <a:pt x="1545431" y="190500"/>
                  </a:lnTo>
                  <a:lnTo>
                    <a:pt x="1366837" y="204788"/>
                  </a:lnTo>
                  <a:lnTo>
                    <a:pt x="1073944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7">
              <a:extLst>
                <a:ext uri="{FF2B5EF4-FFF2-40B4-BE49-F238E27FC236}">
                  <a16:creationId xmlns:a16="http://schemas.microsoft.com/office/drawing/2014/main" id="{F957041D-4406-4D9A-BB28-616F14BF2815}"/>
                </a:ext>
              </a:extLst>
            </p:cNvPr>
            <p:cNvSpPr/>
            <p:nvPr/>
          </p:nvSpPr>
          <p:spPr>
            <a:xfrm>
              <a:off x="6148388" y="3995738"/>
              <a:ext cx="1935162" cy="330200"/>
            </a:xfrm>
            <a:custGeom>
              <a:avLst/>
              <a:gdLst>
                <a:gd name="connsiteX0" fmla="*/ 673894 w 1935956"/>
                <a:gd name="connsiteY0" fmla="*/ 292893 h 330993"/>
                <a:gd name="connsiteX1" fmla="*/ 0 w 1935956"/>
                <a:gd name="connsiteY1" fmla="*/ 330993 h 330993"/>
                <a:gd name="connsiteX2" fmla="*/ 11906 w 1935956"/>
                <a:gd name="connsiteY2" fmla="*/ 190500 h 330993"/>
                <a:gd name="connsiteX3" fmla="*/ 123825 w 1935956"/>
                <a:gd name="connsiteY3" fmla="*/ 188118 h 330993"/>
                <a:gd name="connsiteX4" fmla="*/ 492919 w 1935956"/>
                <a:gd name="connsiteY4" fmla="*/ 164306 h 330993"/>
                <a:gd name="connsiteX5" fmla="*/ 766762 w 1935956"/>
                <a:gd name="connsiteY5" fmla="*/ 147637 h 330993"/>
                <a:gd name="connsiteX6" fmla="*/ 914400 w 1935956"/>
                <a:gd name="connsiteY6" fmla="*/ 130968 h 330993"/>
                <a:gd name="connsiteX7" fmla="*/ 1059656 w 1935956"/>
                <a:gd name="connsiteY7" fmla="*/ 119062 h 330993"/>
                <a:gd name="connsiteX8" fmla="*/ 1171575 w 1935956"/>
                <a:gd name="connsiteY8" fmla="*/ 107156 h 330993"/>
                <a:gd name="connsiteX9" fmla="*/ 1262062 w 1935956"/>
                <a:gd name="connsiteY9" fmla="*/ 100012 h 330993"/>
                <a:gd name="connsiteX10" fmla="*/ 1378744 w 1935956"/>
                <a:gd name="connsiteY10" fmla="*/ 83343 h 330993"/>
                <a:gd name="connsiteX11" fmla="*/ 1433512 w 1935956"/>
                <a:gd name="connsiteY11" fmla="*/ 73818 h 330993"/>
                <a:gd name="connsiteX12" fmla="*/ 1466850 w 1935956"/>
                <a:gd name="connsiteY12" fmla="*/ 59531 h 330993"/>
                <a:gd name="connsiteX13" fmla="*/ 1516856 w 1935956"/>
                <a:gd name="connsiteY13" fmla="*/ 47625 h 330993"/>
                <a:gd name="connsiteX14" fmla="*/ 1559719 w 1935956"/>
                <a:gd name="connsiteY14" fmla="*/ 35718 h 330993"/>
                <a:gd name="connsiteX15" fmla="*/ 1593056 w 1935956"/>
                <a:gd name="connsiteY15" fmla="*/ 23812 h 330993"/>
                <a:gd name="connsiteX16" fmla="*/ 1609725 w 1935956"/>
                <a:gd name="connsiteY16" fmla="*/ 7143 h 330993"/>
                <a:gd name="connsiteX17" fmla="*/ 1626394 w 1935956"/>
                <a:gd name="connsiteY17" fmla="*/ 0 h 330993"/>
                <a:gd name="connsiteX18" fmla="*/ 1650206 w 1935956"/>
                <a:gd name="connsiteY18" fmla="*/ 2381 h 330993"/>
                <a:gd name="connsiteX19" fmla="*/ 1695450 w 1935956"/>
                <a:gd name="connsiteY19" fmla="*/ 16668 h 330993"/>
                <a:gd name="connsiteX20" fmla="*/ 1764506 w 1935956"/>
                <a:gd name="connsiteY20" fmla="*/ 47625 h 330993"/>
                <a:gd name="connsiteX21" fmla="*/ 1835944 w 1935956"/>
                <a:gd name="connsiteY21" fmla="*/ 92868 h 330993"/>
                <a:gd name="connsiteX22" fmla="*/ 1885950 w 1935956"/>
                <a:gd name="connsiteY22" fmla="*/ 121443 h 330993"/>
                <a:gd name="connsiteX23" fmla="*/ 1907381 w 1935956"/>
                <a:gd name="connsiteY23" fmla="*/ 138112 h 330993"/>
                <a:gd name="connsiteX24" fmla="*/ 1924050 w 1935956"/>
                <a:gd name="connsiteY24" fmla="*/ 154781 h 330993"/>
                <a:gd name="connsiteX25" fmla="*/ 1933575 w 1935956"/>
                <a:gd name="connsiteY25" fmla="*/ 173831 h 330993"/>
                <a:gd name="connsiteX26" fmla="*/ 1935956 w 1935956"/>
                <a:gd name="connsiteY26" fmla="*/ 197643 h 330993"/>
                <a:gd name="connsiteX27" fmla="*/ 1924050 w 1935956"/>
                <a:gd name="connsiteY27" fmla="*/ 221456 h 330993"/>
                <a:gd name="connsiteX28" fmla="*/ 1890712 w 1935956"/>
                <a:gd name="connsiteY28" fmla="*/ 240506 h 330993"/>
                <a:gd name="connsiteX29" fmla="*/ 1835944 w 1935956"/>
                <a:gd name="connsiteY29" fmla="*/ 259556 h 330993"/>
                <a:gd name="connsiteX30" fmla="*/ 1269206 w 1935956"/>
                <a:gd name="connsiteY30" fmla="*/ 264318 h 330993"/>
                <a:gd name="connsiteX31" fmla="*/ 673894 w 1935956"/>
                <a:gd name="connsiteY31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35956" h="330993">
                  <a:moveTo>
                    <a:pt x="673894" y="292893"/>
                  </a:moveTo>
                  <a:lnTo>
                    <a:pt x="0" y="330993"/>
                  </a:lnTo>
                  <a:lnTo>
                    <a:pt x="11906" y="190500"/>
                  </a:lnTo>
                  <a:lnTo>
                    <a:pt x="123825" y="188118"/>
                  </a:lnTo>
                  <a:lnTo>
                    <a:pt x="492919" y="164306"/>
                  </a:lnTo>
                  <a:lnTo>
                    <a:pt x="766762" y="147637"/>
                  </a:lnTo>
                  <a:lnTo>
                    <a:pt x="914400" y="130968"/>
                  </a:lnTo>
                  <a:lnTo>
                    <a:pt x="1059656" y="119062"/>
                  </a:lnTo>
                  <a:lnTo>
                    <a:pt x="1171575" y="107156"/>
                  </a:lnTo>
                  <a:lnTo>
                    <a:pt x="1262062" y="100012"/>
                  </a:lnTo>
                  <a:lnTo>
                    <a:pt x="1378744" y="83343"/>
                  </a:lnTo>
                  <a:lnTo>
                    <a:pt x="1433512" y="73818"/>
                  </a:lnTo>
                  <a:lnTo>
                    <a:pt x="1466850" y="59531"/>
                  </a:lnTo>
                  <a:lnTo>
                    <a:pt x="1516856" y="47625"/>
                  </a:lnTo>
                  <a:lnTo>
                    <a:pt x="1559719" y="35718"/>
                  </a:lnTo>
                  <a:lnTo>
                    <a:pt x="1593056" y="23812"/>
                  </a:lnTo>
                  <a:lnTo>
                    <a:pt x="1609725" y="7143"/>
                  </a:lnTo>
                  <a:lnTo>
                    <a:pt x="1626394" y="0"/>
                  </a:lnTo>
                  <a:lnTo>
                    <a:pt x="1650206" y="2381"/>
                  </a:lnTo>
                  <a:lnTo>
                    <a:pt x="1695450" y="16668"/>
                  </a:lnTo>
                  <a:lnTo>
                    <a:pt x="1764506" y="47625"/>
                  </a:lnTo>
                  <a:lnTo>
                    <a:pt x="1835944" y="92868"/>
                  </a:lnTo>
                  <a:lnTo>
                    <a:pt x="1885950" y="121443"/>
                  </a:lnTo>
                  <a:lnTo>
                    <a:pt x="1907381" y="138112"/>
                  </a:lnTo>
                  <a:lnTo>
                    <a:pt x="1924050" y="154781"/>
                  </a:lnTo>
                  <a:lnTo>
                    <a:pt x="1933575" y="173831"/>
                  </a:lnTo>
                  <a:lnTo>
                    <a:pt x="1935956" y="197643"/>
                  </a:lnTo>
                  <a:lnTo>
                    <a:pt x="1924050" y="221456"/>
                  </a:lnTo>
                  <a:lnTo>
                    <a:pt x="1890712" y="240506"/>
                  </a:lnTo>
                  <a:lnTo>
                    <a:pt x="1835944" y="259556"/>
                  </a:lnTo>
                  <a:lnTo>
                    <a:pt x="1269206" y="264318"/>
                  </a:lnTo>
                  <a:lnTo>
                    <a:pt x="673894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0">
              <a:extLst>
                <a:ext uri="{FF2B5EF4-FFF2-40B4-BE49-F238E27FC236}">
                  <a16:creationId xmlns:a16="http://schemas.microsoft.com/office/drawing/2014/main" id="{DA826A62-506D-4A80-B701-40E9C431C99D}"/>
                </a:ext>
              </a:extLst>
            </p:cNvPr>
            <p:cNvSpPr/>
            <p:nvPr/>
          </p:nvSpPr>
          <p:spPr>
            <a:xfrm>
              <a:off x="5581651" y="4586288"/>
              <a:ext cx="1979613" cy="1320800"/>
            </a:xfrm>
            <a:custGeom>
              <a:avLst/>
              <a:gdLst>
                <a:gd name="connsiteX0" fmla="*/ 1593056 w 1978819"/>
                <a:gd name="connsiteY0" fmla="*/ 490537 h 1321593"/>
                <a:gd name="connsiteX1" fmla="*/ 1288256 w 1978819"/>
                <a:gd name="connsiteY1" fmla="*/ 757237 h 1321593"/>
                <a:gd name="connsiteX2" fmla="*/ 1197769 w 1978819"/>
                <a:gd name="connsiteY2" fmla="*/ 819150 h 1321593"/>
                <a:gd name="connsiteX3" fmla="*/ 988219 w 1978819"/>
                <a:gd name="connsiteY3" fmla="*/ 952500 h 1321593"/>
                <a:gd name="connsiteX4" fmla="*/ 804863 w 1978819"/>
                <a:gd name="connsiteY4" fmla="*/ 1054893 h 1321593"/>
                <a:gd name="connsiteX5" fmla="*/ 640556 w 1978819"/>
                <a:gd name="connsiteY5" fmla="*/ 1133475 h 1321593"/>
                <a:gd name="connsiteX6" fmla="*/ 478631 w 1978819"/>
                <a:gd name="connsiteY6" fmla="*/ 1200150 h 1321593"/>
                <a:gd name="connsiteX7" fmla="*/ 283369 w 1978819"/>
                <a:gd name="connsiteY7" fmla="*/ 1266825 h 1321593"/>
                <a:gd name="connsiteX8" fmla="*/ 183356 w 1978819"/>
                <a:gd name="connsiteY8" fmla="*/ 1293018 h 1321593"/>
                <a:gd name="connsiteX9" fmla="*/ 95250 w 1978819"/>
                <a:gd name="connsiteY9" fmla="*/ 1314450 h 1321593"/>
                <a:gd name="connsiteX10" fmla="*/ 54769 w 1978819"/>
                <a:gd name="connsiteY10" fmla="*/ 1321593 h 1321593"/>
                <a:gd name="connsiteX11" fmla="*/ 33338 w 1978819"/>
                <a:gd name="connsiteY11" fmla="*/ 1321593 h 1321593"/>
                <a:gd name="connsiteX12" fmla="*/ 9525 w 1978819"/>
                <a:gd name="connsiteY12" fmla="*/ 1319212 h 1321593"/>
                <a:gd name="connsiteX13" fmla="*/ 0 w 1978819"/>
                <a:gd name="connsiteY13" fmla="*/ 1307306 h 1321593"/>
                <a:gd name="connsiteX14" fmla="*/ 4763 w 1978819"/>
                <a:gd name="connsiteY14" fmla="*/ 1288256 h 1321593"/>
                <a:gd name="connsiteX15" fmla="*/ 14288 w 1978819"/>
                <a:gd name="connsiteY15" fmla="*/ 1278731 h 1321593"/>
                <a:gd name="connsiteX16" fmla="*/ 73819 w 1978819"/>
                <a:gd name="connsiteY16" fmla="*/ 1254918 h 1321593"/>
                <a:gd name="connsiteX17" fmla="*/ 204788 w 1978819"/>
                <a:gd name="connsiteY17" fmla="*/ 1202531 h 1321593"/>
                <a:gd name="connsiteX18" fmla="*/ 311944 w 1978819"/>
                <a:gd name="connsiteY18" fmla="*/ 1157287 h 1321593"/>
                <a:gd name="connsiteX19" fmla="*/ 445294 w 1978819"/>
                <a:gd name="connsiteY19" fmla="*/ 1095375 h 1321593"/>
                <a:gd name="connsiteX20" fmla="*/ 595313 w 1978819"/>
                <a:gd name="connsiteY20" fmla="*/ 1016793 h 1321593"/>
                <a:gd name="connsiteX21" fmla="*/ 747713 w 1978819"/>
                <a:gd name="connsiteY21" fmla="*/ 931068 h 1321593"/>
                <a:gd name="connsiteX22" fmla="*/ 933450 w 1978819"/>
                <a:gd name="connsiteY22" fmla="*/ 807243 h 1321593"/>
                <a:gd name="connsiteX23" fmla="*/ 1042988 w 1978819"/>
                <a:gd name="connsiteY23" fmla="*/ 728662 h 1321593"/>
                <a:gd name="connsiteX24" fmla="*/ 1088231 w 1978819"/>
                <a:gd name="connsiteY24" fmla="*/ 681037 h 1321593"/>
                <a:gd name="connsiteX25" fmla="*/ 1145381 w 1978819"/>
                <a:gd name="connsiteY25" fmla="*/ 626268 h 1321593"/>
                <a:gd name="connsiteX26" fmla="*/ 1314450 w 1978819"/>
                <a:gd name="connsiteY26" fmla="*/ 476250 h 1321593"/>
                <a:gd name="connsiteX27" fmla="*/ 1404938 w 1978819"/>
                <a:gd name="connsiteY27" fmla="*/ 385762 h 1321593"/>
                <a:gd name="connsiteX28" fmla="*/ 1500188 w 1978819"/>
                <a:gd name="connsiteY28" fmla="*/ 283368 h 1321593"/>
                <a:gd name="connsiteX29" fmla="*/ 1564481 w 1978819"/>
                <a:gd name="connsiteY29" fmla="*/ 209550 h 1321593"/>
                <a:gd name="connsiteX30" fmla="*/ 1607344 w 1978819"/>
                <a:gd name="connsiteY30" fmla="*/ 150018 h 1321593"/>
                <a:gd name="connsiteX31" fmla="*/ 1626394 w 1978819"/>
                <a:gd name="connsiteY31" fmla="*/ 114300 h 1321593"/>
                <a:gd name="connsiteX32" fmla="*/ 1633538 w 1978819"/>
                <a:gd name="connsiteY32" fmla="*/ 88106 h 1321593"/>
                <a:gd name="connsiteX33" fmla="*/ 1631156 w 1978819"/>
                <a:gd name="connsiteY33" fmla="*/ 69056 h 1321593"/>
                <a:gd name="connsiteX34" fmla="*/ 1540669 w 1978819"/>
                <a:gd name="connsiteY34" fmla="*/ 0 h 1321593"/>
                <a:gd name="connsiteX35" fmla="*/ 1978819 w 1978819"/>
                <a:gd name="connsiteY35" fmla="*/ 76200 h 1321593"/>
                <a:gd name="connsiteX36" fmla="*/ 1964531 w 1978819"/>
                <a:gd name="connsiteY36" fmla="*/ 130968 h 1321593"/>
                <a:gd name="connsiteX37" fmla="*/ 1862138 w 1978819"/>
                <a:gd name="connsiteY37" fmla="*/ 235743 h 1321593"/>
                <a:gd name="connsiteX38" fmla="*/ 1593056 w 1978819"/>
                <a:gd name="connsiteY38" fmla="*/ 490537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8819" h="1321593">
                  <a:moveTo>
                    <a:pt x="1593056" y="490537"/>
                  </a:moveTo>
                  <a:lnTo>
                    <a:pt x="1288256" y="757237"/>
                  </a:lnTo>
                  <a:lnTo>
                    <a:pt x="1197769" y="819150"/>
                  </a:lnTo>
                  <a:lnTo>
                    <a:pt x="988219" y="952500"/>
                  </a:lnTo>
                  <a:lnTo>
                    <a:pt x="804863" y="1054893"/>
                  </a:lnTo>
                  <a:lnTo>
                    <a:pt x="640556" y="1133475"/>
                  </a:lnTo>
                  <a:lnTo>
                    <a:pt x="478631" y="1200150"/>
                  </a:lnTo>
                  <a:lnTo>
                    <a:pt x="283369" y="1266825"/>
                  </a:lnTo>
                  <a:lnTo>
                    <a:pt x="183356" y="1293018"/>
                  </a:lnTo>
                  <a:lnTo>
                    <a:pt x="95250" y="1314450"/>
                  </a:lnTo>
                  <a:lnTo>
                    <a:pt x="54769" y="1321593"/>
                  </a:lnTo>
                  <a:lnTo>
                    <a:pt x="33338" y="1321593"/>
                  </a:lnTo>
                  <a:lnTo>
                    <a:pt x="9525" y="1319212"/>
                  </a:lnTo>
                  <a:lnTo>
                    <a:pt x="0" y="1307306"/>
                  </a:lnTo>
                  <a:lnTo>
                    <a:pt x="4763" y="1288256"/>
                  </a:lnTo>
                  <a:lnTo>
                    <a:pt x="14288" y="1278731"/>
                  </a:lnTo>
                  <a:lnTo>
                    <a:pt x="73819" y="1254918"/>
                  </a:lnTo>
                  <a:lnTo>
                    <a:pt x="204788" y="1202531"/>
                  </a:lnTo>
                  <a:lnTo>
                    <a:pt x="311944" y="1157287"/>
                  </a:lnTo>
                  <a:lnTo>
                    <a:pt x="445294" y="1095375"/>
                  </a:lnTo>
                  <a:lnTo>
                    <a:pt x="595313" y="1016793"/>
                  </a:lnTo>
                  <a:lnTo>
                    <a:pt x="747713" y="931068"/>
                  </a:lnTo>
                  <a:lnTo>
                    <a:pt x="933450" y="807243"/>
                  </a:lnTo>
                  <a:lnTo>
                    <a:pt x="1042988" y="728662"/>
                  </a:lnTo>
                  <a:lnTo>
                    <a:pt x="1088231" y="681037"/>
                  </a:lnTo>
                  <a:lnTo>
                    <a:pt x="1145381" y="626268"/>
                  </a:lnTo>
                  <a:lnTo>
                    <a:pt x="1314450" y="476250"/>
                  </a:lnTo>
                  <a:lnTo>
                    <a:pt x="1404938" y="385762"/>
                  </a:lnTo>
                  <a:lnTo>
                    <a:pt x="1500188" y="283368"/>
                  </a:lnTo>
                  <a:lnTo>
                    <a:pt x="1564481" y="209550"/>
                  </a:lnTo>
                  <a:lnTo>
                    <a:pt x="1607344" y="150018"/>
                  </a:lnTo>
                  <a:lnTo>
                    <a:pt x="1626394" y="114300"/>
                  </a:lnTo>
                  <a:lnTo>
                    <a:pt x="1633538" y="88106"/>
                  </a:lnTo>
                  <a:lnTo>
                    <a:pt x="1631156" y="69056"/>
                  </a:lnTo>
                  <a:lnTo>
                    <a:pt x="1540669" y="0"/>
                  </a:lnTo>
                  <a:lnTo>
                    <a:pt x="1978819" y="76200"/>
                  </a:lnTo>
                  <a:lnTo>
                    <a:pt x="1964531" y="130968"/>
                  </a:lnTo>
                  <a:lnTo>
                    <a:pt x="1862138" y="235743"/>
                  </a:lnTo>
                  <a:lnTo>
                    <a:pt x="159305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1">
              <a:extLst>
                <a:ext uri="{FF2B5EF4-FFF2-40B4-BE49-F238E27FC236}">
                  <a16:creationId xmlns:a16="http://schemas.microsoft.com/office/drawing/2014/main" id="{8FB7E334-9B9F-4431-9987-DE329258AF28}"/>
                </a:ext>
              </a:extLst>
            </p:cNvPr>
            <p:cNvSpPr/>
            <p:nvPr/>
          </p:nvSpPr>
          <p:spPr>
            <a:xfrm>
              <a:off x="5989639" y="5037138"/>
              <a:ext cx="2498725" cy="1058862"/>
            </a:xfrm>
            <a:custGeom>
              <a:avLst/>
              <a:gdLst>
                <a:gd name="connsiteX0" fmla="*/ 1288256 w 2500312"/>
                <a:gd name="connsiteY0" fmla="*/ 752475 h 1059656"/>
                <a:gd name="connsiteX1" fmla="*/ 1064419 w 2500312"/>
                <a:gd name="connsiteY1" fmla="*/ 588169 h 1059656"/>
                <a:gd name="connsiteX2" fmla="*/ 871537 w 2500312"/>
                <a:gd name="connsiteY2" fmla="*/ 452437 h 1059656"/>
                <a:gd name="connsiteX3" fmla="*/ 754856 w 2500312"/>
                <a:gd name="connsiteY3" fmla="*/ 376237 h 1059656"/>
                <a:gd name="connsiteX4" fmla="*/ 619125 w 2500312"/>
                <a:gd name="connsiteY4" fmla="*/ 300037 h 1059656"/>
                <a:gd name="connsiteX5" fmla="*/ 538162 w 2500312"/>
                <a:gd name="connsiteY5" fmla="*/ 245269 h 1059656"/>
                <a:gd name="connsiteX6" fmla="*/ 469106 w 2500312"/>
                <a:gd name="connsiteY6" fmla="*/ 204787 h 1059656"/>
                <a:gd name="connsiteX7" fmla="*/ 400050 w 2500312"/>
                <a:gd name="connsiteY7" fmla="*/ 171450 h 1059656"/>
                <a:gd name="connsiteX8" fmla="*/ 328612 w 2500312"/>
                <a:gd name="connsiteY8" fmla="*/ 142875 h 1059656"/>
                <a:gd name="connsiteX9" fmla="*/ 242887 w 2500312"/>
                <a:gd name="connsiteY9" fmla="*/ 116681 h 1059656"/>
                <a:gd name="connsiteX10" fmla="*/ 176212 w 2500312"/>
                <a:gd name="connsiteY10" fmla="*/ 100012 h 1059656"/>
                <a:gd name="connsiteX11" fmla="*/ 90487 w 2500312"/>
                <a:gd name="connsiteY11" fmla="*/ 90487 h 1059656"/>
                <a:gd name="connsiteX12" fmla="*/ 52387 w 2500312"/>
                <a:gd name="connsiteY12" fmla="*/ 92869 h 1059656"/>
                <a:gd name="connsiteX13" fmla="*/ 16669 w 2500312"/>
                <a:gd name="connsiteY13" fmla="*/ 88106 h 1059656"/>
                <a:gd name="connsiteX14" fmla="*/ 4762 w 2500312"/>
                <a:gd name="connsiteY14" fmla="*/ 78581 h 1059656"/>
                <a:gd name="connsiteX15" fmla="*/ 0 w 2500312"/>
                <a:gd name="connsiteY15" fmla="*/ 50006 h 1059656"/>
                <a:gd name="connsiteX16" fmla="*/ 4762 w 2500312"/>
                <a:gd name="connsiteY16" fmla="*/ 30956 h 1059656"/>
                <a:gd name="connsiteX17" fmla="*/ 16669 w 2500312"/>
                <a:gd name="connsiteY17" fmla="*/ 14287 h 1059656"/>
                <a:gd name="connsiteX18" fmla="*/ 45244 w 2500312"/>
                <a:gd name="connsiteY18" fmla="*/ 4762 h 1059656"/>
                <a:gd name="connsiteX19" fmla="*/ 107156 w 2500312"/>
                <a:gd name="connsiteY19" fmla="*/ 0 h 1059656"/>
                <a:gd name="connsiteX20" fmla="*/ 188119 w 2500312"/>
                <a:gd name="connsiteY20" fmla="*/ 0 h 1059656"/>
                <a:gd name="connsiteX21" fmla="*/ 238125 w 2500312"/>
                <a:gd name="connsiteY21" fmla="*/ 14287 h 1059656"/>
                <a:gd name="connsiteX22" fmla="*/ 488156 w 2500312"/>
                <a:gd name="connsiteY22" fmla="*/ 111919 h 1059656"/>
                <a:gd name="connsiteX23" fmla="*/ 716756 w 2500312"/>
                <a:gd name="connsiteY23" fmla="*/ 207169 h 1059656"/>
                <a:gd name="connsiteX24" fmla="*/ 881062 w 2500312"/>
                <a:gd name="connsiteY24" fmla="*/ 278606 h 1059656"/>
                <a:gd name="connsiteX25" fmla="*/ 1095375 w 2500312"/>
                <a:gd name="connsiteY25" fmla="*/ 388144 h 1059656"/>
                <a:gd name="connsiteX26" fmla="*/ 1326356 w 2500312"/>
                <a:gd name="connsiteY26" fmla="*/ 504825 h 1059656"/>
                <a:gd name="connsiteX27" fmla="*/ 1559719 w 2500312"/>
                <a:gd name="connsiteY27" fmla="*/ 611981 h 1059656"/>
                <a:gd name="connsiteX28" fmla="*/ 1814512 w 2500312"/>
                <a:gd name="connsiteY28" fmla="*/ 723900 h 1059656"/>
                <a:gd name="connsiteX29" fmla="*/ 2028825 w 2500312"/>
                <a:gd name="connsiteY29" fmla="*/ 809625 h 1059656"/>
                <a:gd name="connsiteX30" fmla="*/ 2252662 w 2500312"/>
                <a:gd name="connsiteY30" fmla="*/ 892969 h 1059656"/>
                <a:gd name="connsiteX31" fmla="*/ 2457450 w 2500312"/>
                <a:gd name="connsiteY31" fmla="*/ 957262 h 1059656"/>
                <a:gd name="connsiteX32" fmla="*/ 2481262 w 2500312"/>
                <a:gd name="connsiteY32" fmla="*/ 971550 h 1059656"/>
                <a:gd name="connsiteX33" fmla="*/ 2495550 w 2500312"/>
                <a:gd name="connsiteY33" fmla="*/ 983456 h 1059656"/>
                <a:gd name="connsiteX34" fmla="*/ 2500312 w 2500312"/>
                <a:gd name="connsiteY34" fmla="*/ 1000125 h 1059656"/>
                <a:gd name="connsiteX35" fmla="*/ 2490787 w 2500312"/>
                <a:gd name="connsiteY35" fmla="*/ 1014412 h 1059656"/>
                <a:gd name="connsiteX36" fmla="*/ 2474119 w 2500312"/>
                <a:gd name="connsiteY36" fmla="*/ 1023937 h 1059656"/>
                <a:gd name="connsiteX37" fmla="*/ 2436019 w 2500312"/>
                <a:gd name="connsiteY37" fmla="*/ 1028700 h 1059656"/>
                <a:gd name="connsiteX38" fmla="*/ 2250281 w 2500312"/>
                <a:gd name="connsiteY38" fmla="*/ 1045369 h 1059656"/>
                <a:gd name="connsiteX39" fmla="*/ 2055019 w 2500312"/>
                <a:gd name="connsiteY39" fmla="*/ 1057275 h 1059656"/>
                <a:gd name="connsiteX40" fmla="*/ 1795462 w 2500312"/>
                <a:gd name="connsiteY40" fmla="*/ 1059656 h 1059656"/>
                <a:gd name="connsiteX41" fmla="*/ 1666875 w 2500312"/>
                <a:gd name="connsiteY41" fmla="*/ 1052512 h 1059656"/>
                <a:gd name="connsiteX42" fmla="*/ 1640681 w 2500312"/>
                <a:gd name="connsiteY42" fmla="*/ 1035844 h 1059656"/>
                <a:gd name="connsiteX43" fmla="*/ 1483519 w 2500312"/>
                <a:gd name="connsiteY43" fmla="*/ 904875 h 1059656"/>
                <a:gd name="connsiteX44" fmla="*/ 1288256 w 2500312"/>
                <a:gd name="connsiteY44" fmla="*/ 75247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00312" h="1059656">
                  <a:moveTo>
                    <a:pt x="1288256" y="752475"/>
                  </a:moveTo>
                  <a:lnTo>
                    <a:pt x="1064419" y="588169"/>
                  </a:lnTo>
                  <a:lnTo>
                    <a:pt x="871537" y="452437"/>
                  </a:lnTo>
                  <a:lnTo>
                    <a:pt x="754856" y="376237"/>
                  </a:lnTo>
                  <a:lnTo>
                    <a:pt x="619125" y="300037"/>
                  </a:lnTo>
                  <a:lnTo>
                    <a:pt x="538162" y="245269"/>
                  </a:lnTo>
                  <a:lnTo>
                    <a:pt x="469106" y="204787"/>
                  </a:lnTo>
                  <a:lnTo>
                    <a:pt x="400050" y="171450"/>
                  </a:lnTo>
                  <a:lnTo>
                    <a:pt x="328612" y="142875"/>
                  </a:lnTo>
                  <a:lnTo>
                    <a:pt x="242887" y="116681"/>
                  </a:lnTo>
                  <a:lnTo>
                    <a:pt x="176212" y="100012"/>
                  </a:lnTo>
                  <a:lnTo>
                    <a:pt x="90487" y="90487"/>
                  </a:lnTo>
                  <a:lnTo>
                    <a:pt x="52387" y="92869"/>
                  </a:lnTo>
                  <a:lnTo>
                    <a:pt x="16669" y="88106"/>
                  </a:lnTo>
                  <a:lnTo>
                    <a:pt x="4762" y="78581"/>
                  </a:lnTo>
                  <a:lnTo>
                    <a:pt x="0" y="50006"/>
                  </a:lnTo>
                  <a:lnTo>
                    <a:pt x="4762" y="30956"/>
                  </a:lnTo>
                  <a:lnTo>
                    <a:pt x="16669" y="14287"/>
                  </a:lnTo>
                  <a:lnTo>
                    <a:pt x="45244" y="4762"/>
                  </a:lnTo>
                  <a:lnTo>
                    <a:pt x="107156" y="0"/>
                  </a:lnTo>
                  <a:lnTo>
                    <a:pt x="188119" y="0"/>
                  </a:lnTo>
                  <a:lnTo>
                    <a:pt x="238125" y="14287"/>
                  </a:lnTo>
                  <a:lnTo>
                    <a:pt x="488156" y="111919"/>
                  </a:lnTo>
                  <a:lnTo>
                    <a:pt x="716756" y="207169"/>
                  </a:lnTo>
                  <a:lnTo>
                    <a:pt x="881062" y="278606"/>
                  </a:lnTo>
                  <a:lnTo>
                    <a:pt x="1095375" y="388144"/>
                  </a:lnTo>
                  <a:lnTo>
                    <a:pt x="1326356" y="504825"/>
                  </a:lnTo>
                  <a:lnTo>
                    <a:pt x="1559719" y="611981"/>
                  </a:lnTo>
                  <a:lnTo>
                    <a:pt x="1814512" y="723900"/>
                  </a:lnTo>
                  <a:lnTo>
                    <a:pt x="2028825" y="809625"/>
                  </a:lnTo>
                  <a:lnTo>
                    <a:pt x="2252662" y="892969"/>
                  </a:lnTo>
                  <a:lnTo>
                    <a:pt x="2457450" y="957262"/>
                  </a:lnTo>
                  <a:lnTo>
                    <a:pt x="2481262" y="971550"/>
                  </a:lnTo>
                  <a:lnTo>
                    <a:pt x="2495550" y="983456"/>
                  </a:lnTo>
                  <a:lnTo>
                    <a:pt x="2500312" y="1000125"/>
                  </a:lnTo>
                  <a:lnTo>
                    <a:pt x="2490787" y="1014412"/>
                  </a:lnTo>
                  <a:lnTo>
                    <a:pt x="2474119" y="1023937"/>
                  </a:lnTo>
                  <a:lnTo>
                    <a:pt x="2436019" y="1028700"/>
                  </a:lnTo>
                  <a:lnTo>
                    <a:pt x="2250281" y="1045369"/>
                  </a:lnTo>
                  <a:lnTo>
                    <a:pt x="2055019" y="1057275"/>
                  </a:lnTo>
                  <a:lnTo>
                    <a:pt x="1795462" y="1059656"/>
                  </a:lnTo>
                  <a:lnTo>
                    <a:pt x="1666875" y="1052512"/>
                  </a:lnTo>
                  <a:lnTo>
                    <a:pt x="1640681" y="1035844"/>
                  </a:lnTo>
                  <a:lnTo>
                    <a:pt x="1483519" y="904875"/>
                  </a:lnTo>
                  <a:lnTo>
                    <a:pt x="1288256" y="752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465443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FA91437-58E9-4C03-91B9-2FD9AA66C3B0}"/>
              </a:ext>
            </a:extLst>
          </p:cNvPr>
          <p:cNvSpPr/>
          <p:nvPr/>
        </p:nvSpPr>
        <p:spPr>
          <a:xfrm>
            <a:off x="4554539" y="1909764"/>
            <a:ext cx="2898775" cy="473075"/>
          </a:xfrm>
          <a:custGeom>
            <a:avLst/>
            <a:gdLst>
              <a:gd name="connsiteX0" fmla="*/ 2102644 w 2897982"/>
              <a:gd name="connsiteY0" fmla="*/ 300037 h 473868"/>
              <a:gd name="connsiteX1" fmla="*/ 1566863 w 2897982"/>
              <a:gd name="connsiteY1" fmla="*/ 314325 h 473868"/>
              <a:gd name="connsiteX2" fmla="*/ 1338263 w 2897982"/>
              <a:gd name="connsiteY2" fmla="*/ 333375 h 473868"/>
              <a:gd name="connsiteX3" fmla="*/ 1014413 w 2897982"/>
              <a:gd name="connsiteY3" fmla="*/ 376237 h 473868"/>
              <a:gd name="connsiteX4" fmla="*/ 750094 w 2897982"/>
              <a:gd name="connsiteY4" fmla="*/ 416718 h 473868"/>
              <a:gd name="connsiteX5" fmla="*/ 535782 w 2897982"/>
              <a:gd name="connsiteY5" fmla="*/ 450056 h 473868"/>
              <a:gd name="connsiteX6" fmla="*/ 504825 w 2897982"/>
              <a:gd name="connsiteY6" fmla="*/ 450056 h 473868"/>
              <a:gd name="connsiteX7" fmla="*/ 469107 w 2897982"/>
              <a:gd name="connsiteY7" fmla="*/ 452437 h 473868"/>
              <a:gd name="connsiteX8" fmla="*/ 426244 w 2897982"/>
              <a:gd name="connsiteY8" fmla="*/ 457200 h 473868"/>
              <a:gd name="connsiteX9" fmla="*/ 385763 w 2897982"/>
              <a:gd name="connsiteY9" fmla="*/ 466725 h 473868"/>
              <a:gd name="connsiteX10" fmla="*/ 361950 w 2897982"/>
              <a:gd name="connsiteY10" fmla="*/ 473868 h 473868"/>
              <a:gd name="connsiteX11" fmla="*/ 328613 w 2897982"/>
              <a:gd name="connsiteY11" fmla="*/ 466725 h 473868"/>
              <a:gd name="connsiteX12" fmla="*/ 276225 w 2897982"/>
              <a:gd name="connsiteY12" fmla="*/ 445293 h 473868"/>
              <a:gd name="connsiteX13" fmla="*/ 226219 w 2897982"/>
              <a:gd name="connsiteY13" fmla="*/ 411956 h 473868"/>
              <a:gd name="connsiteX14" fmla="*/ 140494 w 2897982"/>
              <a:gd name="connsiteY14" fmla="*/ 333375 h 473868"/>
              <a:gd name="connsiteX15" fmla="*/ 66675 w 2897982"/>
              <a:gd name="connsiteY15" fmla="*/ 250031 h 473868"/>
              <a:gd name="connsiteX16" fmla="*/ 30957 w 2897982"/>
              <a:gd name="connsiteY16" fmla="*/ 207168 h 473868"/>
              <a:gd name="connsiteX17" fmla="*/ 14288 w 2897982"/>
              <a:gd name="connsiteY17" fmla="*/ 185737 h 473868"/>
              <a:gd name="connsiteX18" fmla="*/ 4763 w 2897982"/>
              <a:gd name="connsiteY18" fmla="*/ 161925 h 473868"/>
              <a:gd name="connsiteX19" fmla="*/ 0 w 2897982"/>
              <a:gd name="connsiteY19" fmla="*/ 142875 h 473868"/>
              <a:gd name="connsiteX20" fmla="*/ 2382 w 2897982"/>
              <a:gd name="connsiteY20" fmla="*/ 128587 h 473868"/>
              <a:gd name="connsiteX21" fmla="*/ 9525 w 2897982"/>
              <a:gd name="connsiteY21" fmla="*/ 121443 h 473868"/>
              <a:gd name="connsiteX22" fmla="*/ 21432 w 2897982"/>
              <a:gd name="connsiteY22" fmla="*/ 121443 h 473868"/>
              <a:gd name="connsiteX23" fmla="*/ 54769 w 2897982"/>
              <a:gd name="connsiteY23" fmla="*/ 130968 h 473868"/>
              <a:gd name="connsiteX24" fmla="*/ 95250 w 2897982"/>
              <a:gd name="connsiteY24" fmla="*/ 157162 h 473868"/>
              <a:gd name="connsiteX25" fmla="*/ 133350 w 2897982"/>
              <a:gd name="connsiteY25" fmla="*/ 176212 h 473868"/>
              <a:gd name="connsiteX26" fmla="*/ 192882 w 2897982"/>
              <a:gd name="connsiteY26" fmla="*/ 202406 h 473868"/>
              <a:gd name="connsiteX27" fmla="*/ 259557 w 2897982"/>
              <a:gd name="connsiteY27" fmla="*/ 223837 h 473868"/>
              <a:gd name="connsiteX28" fmla="*/ 319088 w 2897982"/>
              <a:gd name="connsiteY28" fmla="*/ 235743 h 473868"/>
              <a:gd name="connsiteX29" fmla="*/ 369094 w 2897982"/>
              <a:gd name="connsiteY29" fmla="*/ 242887 h 473868"/>
              <a:gd name="connsiteX30" fmla="*/ 411957 w 2897982"/>
              <a:gd name="connsiteY30" fmla="*/ 247650 h 473868"/>
              <a:gd name="connsiteX31" fmla="*/ 473869 w 2897982"/>
              <a:gd name="connsiteY31" fmla="*/ 247650 h 473868"/>
              <a:gd name="connsiteX32" fmla="*/ 621507 w 2897982"/>
              <a:gd name="connsiteY32" fmla="*/ 238125 h 473868"/>
              <a:gd name="connsiteX33" fmla="*/ 916782 w 2897982"/>
              <a:gd name="connsiteY33" fmla="*/ 209550 h 473868"/>
              <a:gd name="connsiteX34" fmla="*/ 1335882 w 2897982"/>
              <a:gd name="connsiteY34" fmla="*/ 157162 h 473868"/>
              <a:gd name="connsiteX35" fmla="*/ 1566863 w 2897982"/>
              <a:gd name="connsiteY35" fmla="*/ 138112 h 473868"/>
              <a:gd name="connsiteX36" fmla="*/ 1766888 w 2897982"/>
              <a:gd name="connsiteY36" fmla="*/ 121443 h 473868"/>
              <a:gd name="connsiteX37" fmla="*/ 2076450 w 2897982"/>
              <a:gd name="connsiteY37" fmla="*/ 100012 h 473868"/>
              <a:gd name="connsiteX38" fmla="*/ 2162175 w 2897982"/>
              <a:gd name="connsiteY38" fmla="*/ 92868 h 473868"/>
              <a:gd name="connsiteX39" fmla="*/ 2207419 w 2897982"/>
              <a:gd name="connsiteY39" fmla="*/ 85725 h 473868"/>
              <a:gd name="connsiteX40" fmla="*/ 2262188 w 2897982"/>
              <a:gd name="connsiteY40" fmla="*/ 76200 h 473868"/>
              <a:gd name="connsiteX41" fmla="*/ 2333625 w 2897982"/>
              <a:gd name="connsiteY41" fmla="*/ 57150 h 473868"/>
              <a:gd name="connsiteX42" fmla="*/ 2393157 w 2897982"/>
              <a:gd name="connsiteY42" fmla="*/ 33337 h 473868"/>
              <a:gd name="connsiteX43" fmla="*/ 2450307 w 2897982"/>
              <a:gd name="connsiteY43" fmla="*/ 0 h 473868"/>
              <a:gd name="connsiteX44" fmla="*/ 2502694 w 2897982"/>
              <a:gd name="connsiteY44" fmla="*/ 7143 h 473868"/>
              <a:gd name="connsiteX45" fmla="*/ 2624138 w 2897982"/>
              <a:gd name="connsiteY45" fmla="*/ 33337 h 473868"/>
              <a:gd name="connsiteX46" fmla="*/ 2709863 w 2897982"/>
              <a:gd name="connsiteY46" fmla="*/ 54768 h 473868"/>
              <a:gd name="connsiteX47" fmla="*/ 2757488 w 2897982"/>
              <a:gd name="connsiteY47" fmla="*/ 69056 h 473868"/>
              <a:gd name="connsiteX48" fmla="*/ 2788444 w 2897982"/>
              <a:gd name="connsiteY48" fmla="*/ 80962 h 473868"/>
              <a:gd name="connsiteX49" fmla="*/ 2824163 w 2897982"/>
              <a:gd name="connsiteY49" fmla="*/ 100012 h 473868"/>
              <a:gd name="connsiteX50" fmla="*/ 2847975 w 2897982"/>
              <a:gd name="connsiteY50" fmla="*/ 114300 h 473868"/>
              <a:gd name="connsiteX51" fmla="*/ 2871788 w 2897982"/>
              <a:gd name="connsiteY51" fmla="*/ 135731 h 473868"/>
              <a:gd name="connsiteX52" fmla="*/ 2888457 w 2897982"/>
              <a:gd name="connsiteY52" fmla="*/ 157162 h 473868"/>
              <a:gd name="connsiteX53" fmla="*/ 2895600 w 2897982"/>
              <a:gd name="connsiteY53" fmla="*/ 183356 h 473868"/>
              <a:gd name="connsiteX54" fmla="*/ 2897982 w 2897982"/>
              <a:gd name="connsiteY54" fmla="*/ 211931 h 473868"/>
              <a:gd name="connsiteX55" fmla="*/ 2890838 w 2897982"/>
              <a:gd name="connsiteY55" fmla="*/ 235743 h 473868"/>
              <a:gd name="connsiteX56" fmla="*/ 2876550 w 2897982"/>
              <a:gd name="connsiteY56" fmla="*/ 247650 h 473868"/>
              <a:gd name="connsiteX57" fmla="*/ 2855119 w 2897982"/>
              <a:gd name="connsiteY57" fmla="*/ 261937 h 473868"/>
              <a:gd name="connsiteX58" fmla="*/ 2819400 w 2897982"/>
              <a:gd name="connsiteY58" fmla="*/ 276225 h 473868"/>
              <a:gd name="connsiteX59" fmla="*/ 2767013 w 2897982"/>
              <a:gd name="connsiteY59" fmla="*/ 285750 h 473868"/>
              <a:gd name="connsiteX60" fmla="*/ 2681288 w 2897982"/>
              <a:gd name="connsiteY60" fmla="*/ 292893 h 473868"/>
              <a:gd name="connsiteX61" fmla="*/ 2459832 w 2897982"/>
              <a:gd name="connsiteY61" fmla="*/ 292893 h 473868"/>
              <a:gd name="connsiteX62" fmla="*/ 2102644 w 2897982"/>
              <a:gd name="connsiteY62" fmla="*/ 300037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897982" h="473868">
                <a:moveTo>
                  <a:pt x="2102644" y="300037"/>
                </a:moveTo>
                <a:lnTo>
                  <a:pt x="1566863" y="314325"/>
                </a:lnTo>
                <a:lnTo>
                  <a:pt x="1338263" y="333375"/>
                </a:lnTo>
                <a:lnTo>
                  <a:pt x="1014413" y="376237"/>
                </a:lnTo>
                <a:lnTo>
                  <a:pt x="750094" y="416718"/>
                </a:lnTo>
                <a:lnTo>
                  <a:pt x="535782" y="450056"/>
                </a:lnTo>
                <a:lnTo>
                  <a:pt x="504825" y="450056"/>
                </a:lnTo>
                <a:lnTo>
                  <a:pt x="469107" y="452437"/>
                </a:lnTo>
                <a:lnTo>
                  <a:pt x="426244" y="457200"/>
                </a:lnTo>
                <a:lnTo>
                  <a:pt x="385763" y="466725"/>
                </a:lnTo>
                <a:lnTo>
                  <a:pt x="361950" y="473868"/>
                </a:lnTo>
                <a:lnTo>
                  <a:pt x="328613" y="466725"/>
                </a:lnTo>
                <a:lnTo>
                  <a:pt x="276225" y="445293"/>
                </a:lnTo>
                <a:lnTo>
                  <a:pt x="226219" y="411956"/>
                </a:lnTo>
                <a:lnTo>
                  <a:pt x="140494" y="333375"/>
                </a:lnTo>
                <a:lnTo>
                  <a:pt x="66675" y="250031"/>
                </a:lnTo>
                <a:lnTo>
                  <a:pt x="30957" y="207168"/>
                </a:lnTo>
                <a:lnTo>
                  <a:pt x="14288" y="185737"/>
                </a:lnTo>
                <a:lnTo>
                  <a:pt x="4763" y="161925"/>
                </a:lnTo>
                <a:lnTo>
                  <a:pt x="0" y="142875"/>
                </a:lnTo>
                <a:lnTo>
                  <a:pt x="2382" y="128587"/>
                </a:lnTo>
                <a:lnTo>
                  <a:pt x="9525" y="121443"/>
                </a:lnTo>
                <a:lnTo>
                  <a:pt x="21432" y="121443"/>
                </a:lnTo>
                <a:lnTo>
                  <a:pt x="54769" y="130968"/>
                </a:lnTo>
                <a:lnTo>
                  <a:pt x="95250" y="157162"/>
                </a:lnTo>
                <a:lnTo>
                  <a:pt x="133350" y="176212"/>
                </a:lnTo>
                <a:lnTo>
                  <a:pt x="192882" y="202406"/>
                </a:lnTo>
                <a:lnTo>
                  <a:pt x="259557" y="223837"/>
                </a:lnTo>
                <a:lnTo>
                  <a:pt x="319088" y="235743"/>
                </a:lnTo>
                <a:lnTo>
                  <a:pt x="369094" y="242887"/>
                </a:lnTo>
                <a:lnTo>
                  <a:pt x="411957" y="247650"/>
                </a:lnTo>
                <a:lnTo>
                  <a:pt x="473869" y="247650"/>
                </a:lnTo>
                <a:lnTo>
                  <a:pt x="621507" y="238125"/>
                </a:lnTo>
                <a:lnTo>
                  <a:pt x="916782" y="209550"/>
                </a:lnTo>
                <a:lnTo>
                  <a:pt x="1335882" y="157162"/>
                </a:lnTo>
                <a:lnTo>
                  <a:pt x="1566863" y="138112"/>
                </a:lnTo>
                <a:lnTo>
                  <a:pt x="1766888" y="121443"/>
                </a:lnTo>
                <a:lnTo>
                  <a:pt x="2076450" y="100012"/>
                </a:lnTo>
                <a:lnTo>
                  <a:pt x="2162175" y="92868"/>
                </a:lnTo>
                <a:lnTo>
                  <a:pt x="2207419" y="85725"/>
                </a:lnTo>
                <a:lnTo>
                  <a:pt x="2262188" y="76200"/>
                </a:lnTo>
                <a:lnTo>
                  <a:pt x="2333625" y="57150"/>
                </a:lnTo>
                <a:lnTo>
                  <a:pt x="2393157" y="33337"/>
                </a:lnTo>
                <a:lnTo>
                  <a:pt x="2450307" y="0"/>
                </a:lnTo>
                <a:lnTo>
                  <a:pt x="2502694" y="7143"/>
                </a:lnTo>
                <a:lnTo>
                  <a:pt x="2624138" y="33337"/>
                </a:lnTo>
                <a:lnTo>
                  <a:pt x="2709863" y="54768"/>
                </a:lnTo>
                <a:lnTo>
                  <a:pt x="2757488" y="69056"/>
                </a:lnTo>
                <a:lnTo>
                  <a:pt x="2788444" y="80962"/>
                </a:lnTo>
                <a:lnTo>
                  <a:pt x="2824163" y="100012"/>
                </a:lnTo>
                <a:lnTo>
                  <a:pt x="2847975" y="114300"/>
                </a:lnTo>
                <a:lnTo>
                  <a:pt x="2871788" y="135731"/>
                </a:lnTo>
                <a:lnTo>
                  <a:pt x="2888457" y="157162"/>
                </a:lnTo>
                <a:lnTo>
                  <a:pt x="2895600" y="183356"/>
                </a:lnTo>
                <a:lnTo>
                  <a:pt x="2897982" y="211931"/>
                </a:lnTo>
                <a:lnTo>
                  <a:pt x="2890838" y="235743"/>
                </a:lnTo>
                <a:lnTo>
                  <a:pt x="2876550" y="247650"/>
                </a:lnTo>
                <a:lnTo>
                  <a:pt x="2855119" y="261937"/>
                </a:lnTo>
                <a:lnTo>
                  <a:pt x="2819400" y="276225"/>
                </a:lnTo>
                <a:lnTo>
                  <a:pt x="2767013" y="285750"/>
                </a:lnTo>
                <a:lnTo>
                  <a:pt x="2681288" y="292893"/>
                </a:lnTo>
                <a:lnTo>
                  <a:pt x="2459832" y="292893"/>
                </a:lnTo>
                <a:lnTo>
                  <a:pt x="2102644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E53B8F7-A801-4969-9F2E-E000B8BEB4E7}"/>
              </a:ext>
            </a:extLst>
          </p:cNvPr>
          <p:cNvSpPr/>
          <p:nvPr/>
        </p:nvSpPr>
        <p:spPr>
          <a:xfrm>
            <a:off x="4554539" y="2468563"/>
            <a:ext cx="2905125" cy="1428750"/>
          </a:xfrm>
          <a:custGeom>
            <a:avLst/>
            <a:gdLst>
              <a:gd name="connsiteX0" fmla="*/ 1950244 w 2905125"/>
              <a:gd name="connsiteY0" fmla="*/ 280988 h 1428750"/>
              <a:gd name="connsiteX1" fmla="*/ 1547813 w 2905125"/>
              <a:gd name="connsiteY1" fmla="*/ 314325 h 1428750"/>
              <a:gd name="connsiteX2" fmla="*/ 1340644 w 2905125"/>
              <a:gd name="connsiteY2" fmla="*/ 330994 h 1428750"/>
              <a:gd name="connsiteX3" fmla="*/ 1040607 w 2905125"/>
              <a:gd name="connsiteY3" fmla="*/ 369094 h 1428750"/>
              <a:gd name="connsiteX4" fmla="*/ 838200 w 2905125"/>
              <a:gd name="connsiteY4" fmla="*/ 395288 h 1428750"/>
              <a:gd name="connsiteX5" fmla="*/ 645319 w 2905125"/>
              <a:gd name="connsiteY5" fmla="*/ 421482 h 1428750"/>
              <a:gd name="connsiteX6" fmla="*/ 500063 w 2905125"/>
              <a:gd name="connsiteY6" fmla="*/ 445294 h 1428750"/>
              <a:gd name="connsiteX7" fmla="*/ 466725 w 2905125"/>
              <a:gd name="connsiteY7" fmla="*/ 450057 h 1428750"/>
              <a:gd name="connsiteX8" fmla="*/ 423863 w 2905125"/>
              <a:gd name="connsiteY8" fmla="*/ 461963 h 1428750"/>
              <a:gd name="connsiteX9" fmla="*/ 328613 w 2905125"/>
              <a:gd name="connsiteY9" fmla="*/ 490538 h 1428750"/>
              <a:gd name="connsiteX10" fmla="*/ 271463 w 2905125"/>
              <a:gd name="connsiteY10" fmla="*/ 459582 h 1428750"/>
              <a:gd name="connsiteX11" fmla="*/ 183357 w 2905125"/>
              <a:gd name="connsiteY11" fmla="*/ 390525 h 1428750"/>
              <a:gd name="connsiteX12" fmla="*/ 128588 w 2905125"/>
              <a:gd name="connsiteY12" fmla="*/ 338138 h 1428750"/>
              <a:gd name="connsiteX13" fmla="*/ 64294 w 2905125"/>
              <a:gd name="connsiteY13" fmla="*/ 266700 h 1428750"/>
              <a:gd name="connsiteX14" fmla="*/ 26194 w 2905125"/>
              <a:gd name="connsiteY14" fmla="*/ 223838 h 1428750"/>
              <a:gd name="connsiteX15" fmla="*/ 7144 w 2905125"/>
              <a:gd name="connsiteY15" fmla="*/ 195263 h 1428750"/>
              <a:gd name="connsiteX16" fmla="*/ 0 w 2905125"/>
              <a:gd name="connsiteY16" fmla="*/ 169069 h 1428750"/>
              <a:gd name="connsiteX17" fmla="*/ 0 w 2905125"/>
              <a:gd name="connsiteY17" fmla="*/ 145257 h 1428750"/>
              <a:gd name="connsiteX18" fmla="*/ 7144 w 2905125"/>
              <a:gd name="connsiteY18" fmla="*/ 130969 h 1428750"/>
              <a:gd name="connsiteX19" fmla="*/ 28575 w 2905125"/>
              <a:gd name="connsiteY19" fmla="*/ 123825 h 1428750"/>
              <a:gd name="connsiteX20" fmla="*/ 61913 w 2905125"/>
              <a:gd name="connsiteY20" fmla="*/ 130969 h 1428750"/>
              <a:gd name="connsiteX21" fmla="*/ 102394 w 2905125"/>
              <a:gd name="connsiteY21" fmla="*/ 164307 h 1428750"/>
              <a:gd name="connsiteX22" fmla="*/ 140494 w 2905125"/>
              <a:gd name="connsiteY22" fmla="*/ 185738 h 1428750"/>
              <a:gd name="connsiteX23" fmla="*/ 190500 w 2905125"/>
              <a:gd name="connsiteY23" fmla="*/ 207169 h 1428750"/>
              <a:gd name="connsiteX24" fmla="*/ 230982 w 2905125"/>
              <a:gd name="connsiteY24" fmla="*/ 216694 h 1428750"/>
              <a:gd name="connsiteX25" fmla="*/ 280988 w 2905125"/>
              <a:gd name="connsiteY25" fmla="*/ 223838 h 1428750"/>
              <a:gd name="connsiteX26" fmla="*/ 340519 w 2905125"/>
              <a:gd name="connsiteY26" fmla="*/ 223838 h 1428750"/>
              <a:gd name="connsiteX27" fmla="*/ 507207 w 2905125"/>
              <a:gd name="connsiteY27" fmla="*/ 228600 h 1428750"/>
              <a:gd name="connsiteX28" fmla="*/ 802482 w 2905125"/>
              <a:gd name="connsiteY28" fmla="*/ 214313 h 1428750"/>
              <a:gd name="connsiteX29" fmla="*/ 1081088 w 2905125"/>
              <a:gd name="connsiteY29" fmla="*/ 185738 h 1428750"/>
              <a:gd name="connsiteX30" fmla="*/ 1333500 w 2905125"/>
              <a:gd name="connsiteY30" fmla="*/ 152400 h 1428750"/>
              <a:gd name="connsiteX31" fmla="*/ 1545432 w 2905125"/>
              <a:gd name="connsiteY31" fmla="*/ 133350 h 1428750"/>
              <a:gd name="connsiteX32" fmla="*/ 1752600 w 2905125"/>
              <a:gd name="connsiteY32" fmla="*/ 119063 h 1428750"/>
              <a:gd name="connsiteX33" fmla="*/ 1916907 w 2905125"/>
              <a:gd name="connsiteY33" fmla="*/ 102394 h 1428750"/>
              <a:gd name="connsiteX34" fmla="*/ 2152650 w 2905125"/>
              <a:gd name="connsiteY34" fmla="*/ 76200 h 1428750"/>
              <a:gd name="connsiteX35" fmla="*/ 2336007 w 2905125"/>
              <a:gd name="connsiteY35" fmla="*/ 50007 h 1428750"/>
              <a:gd name="connsiteX36" fmla="*/ 2502694 w 2905125"/>
              <a:gd name="connsiteY36" fmla="*/ 23813 h 1428750"/>
              <a:gd name="connsiteX37" fmla="*/ 2626519 w 2905125"/>
              <a:gd name="connsiteY37" fmla="*/ 0 h 1428750"/>
              <a:gd name="connsiteX38" fmla="*/ 2647950 w 2905125"/>
              <a:gd name="connsiteY38" fmla="*/ 7144 h 1428750"/>
              <a:gd name="connsiteX39" fmla="*/ 2697957 w 2905125"/>
              <a:gd name="connsiteY39" fmla="*/ 30957 h 1428750"/>
              <a:gd name="connsiteX40" fmla="*/ 2759869 w 2905125"/>
              <a:gd name="connsiteY40" fmla="*/ 71438 h 1428750"/>
              <a:gd name="connsiteX41" fmla="*/ 2809875 w 2905125"/>
              <a:gd name="connsiteY41" fmla="*/ 111919 h 1428750"/>
              <a:gd name="connsiteX42" fmla="*/ 2852738 w 2905125"/>
              <a:gd name="connsiteY42" fmla="*/ 154782 h 1428750"/>
              <a:gd name="connsiteX43" fmla="*/ 2881313 w 2905125"/>
              <a:gd name="connsiteY43" fmla="*/ 195263 h 1428750"/>
              <a:gd name="connsiteX44" fmla="*/ 2900363 w 2905125"/>
              <a:gd name="connsiteY44" fmla="*/ 228600 h 1428750"/>
              <a:gd name="connsiteX45" fmla="*/ 2905125 w 2905125"/>
              <a:gd name="connsiteY45" fmla="*/ 254794 h 1428750"/>
              <a:gd name="connsiteX46" fmla="*/ 2905125 w 2905125"/>
              <a:gd name="connsiteY46" fmla="*/ 273844 h 1428750"/>
              <a:gd name="connsiteX47" fmla="*/ 2881313 w 2905125"/>
              <a:gd name="connsiteY47" fmla="*/ 300038 h 1428750"/>
              <a:gd name="connsiteX48" fmla="*/ 2852738 w 2905125"/>
              <a:gd name="connsiteY48" fmla="*/ 333375 h 1428750"/>
              <a:gd name="connsiteX49" fmla="*/ 2831307 w 2905125"/>
              <a:gd name="connsiteY49" fmla="*/ 369094 h 1428750"/>
              <a:gd name="connsiteX50" fmla="*/ 2778919 w 2905125"/>
              <a:gd name="connsiteY50" fmla="*/ 552450 h 1428750"/>
              <a:gd name="connsiteX51" fmla="*/ 2745582 w 2905125"/>
              <a:gd name="connsiteY51" fmla="*/ 733425 h 1428750"/>
              <a:gd name="connsiteX52" fmla="*/ 2700338 w 2905125"/>
              <a:gd name="connsiteY52" fmla="*/ 942975 h 1428750"/>
              <a:gd name="connsiteX53" fmla="*/ 2667000 w 2905125"/>
              <a:gd name="connsiteY53" fmla="*/ 1104900 h 1428750"/>
              <a:gd name="connsiteX54" fmla="*/ 2638425 w 2905125"/>
              <a:gd name="connsiteY54" fmla="*/ 1235869 h 1428750"/>
              <a:gd name="connsiteX55" fmla="*/ 2621757 w 2905125"/>
              <a:gd name="connsiteY55" fmla="*/ 1321594 h 1428750"/>
              <a:gd name="connsiteX56" fmla="*/ 2607469 w 2905125"/>
              <a:gd name="connsiteY56" fmla="*/ 1357313 h 1428750"/>
              <a:gd name="connsiteX57" fmla="*/ 2583657 w 2905125"/>
              <a:gd name="connsiteY57" fmla="*/ 1385888 h 1428750"/>
              <a:gd name="connsiteX58" fmla="*/ 2562225 w 2905125"/>
              <a:gd name="connsiteY58" fmla="*/ 1402557 h 1428750"/>
              <a:gd name="connsiteX59" fmla="*/ 2528888 w 2905125"/>
              <a:gd name="connsiteY59" fmla="*/ 1419225 h 1428750"/>
              <a:gd name="connsiteX60" fmla="*/ 2493169 w 2905125"/>
              <a:gd name="connsiteY60" fmla="*/ 1426369 h 1428750"/>
              <a:gd name="connsiteX61" fmla="*/ 2462213 w 2905125"/>
              <a:gd name="connsiteY61" fmla="*/ 1428750 h 1428750"/>
              <a:gd name="connsiteX62" fmla="*/ 2428875 w 2905125"/>
              <a:gd name="connsiteY62" fmla="*/ 1428750 h 1428750"/>
              <a:gd name="connsiteX63" fmla="*/ 2405063 w 2905125"/>
              <a:gd name="connsiteY63" fmla="*/ 1421607 h 1428750"/>
              <a:gd name="connsiteX64" fmla="*/ 2386013 w 2905125"/>
              <a:gd name="connsiteY64" fmla="*/ 1409700 h 1428750"/>
              <a:gd name="connsiteX65" fmla="*/ 2366963 w 2905125"/>
              <a:gd name="connsiteY65" fmla="*/ 1395413 h 1428750"/>
              <a:gd name="connsiteX66" fmla="*/ 2352675 w 2905125"/>
              <a:gd name="connsiteY66" fmla="*/ 1376363 h 1428750"/>
              <a:gd name="connsiteX67" fmla="*/ 2340769 w 2905125"/>
              <a:gd name="connsiteY67" fmla="*/ 1340644 h 1428750"/>
              <a:gd name="connsiteX68" fmla="*/ 2333625 w 2905125"/>
              <a:gd name="connsiteY68" fmla="*/ 1293019 h 1428750"/>
              <a:gd name="connsiteX69" fmla="*/ 2374107 w 2905125"/>
              <a:gd name="connsiteY69" fmla="*/ 1231107 h 1428750"/>
              <a:gd name="connsiteX70" fmla="*/ 2450307 w 2905125"/>
              <a:gd name="connsiteY70" fmla="*/ 728663 h 1428750"/>
              <a:gd name="connsiteX71" fmla="*/ 2493169 w 2905125"/>
              <a:gd name="connsiteY71" fmla="*/ 581025 h 1428750"/>
              <a:gd name="connsiteX72" fmla="*/ 2516982 w 2905125"/>
              <a:gd name="connsiteY72" fmla="*/ 319088 h 1428750"/>
              <a:gd name="connsiteX73" fmla="*/ 2512219 w 2905125"/>
              <a:gd name="connsiteY73" fmla="*/ 288132 h 1428750"/>
              <a:gd name="connsiteX74" fmla="*/ 2495550 w 2905125"/>
              <a:gd name="connsiteY74" fmla="*/ 266700 h 1428750"/>
              <a:gd name="connsiteX75" fmla="*/ 2474119 w 2905125"/>
              <a:gd name="connsiteY75" fmla="*/ 257175 h 1428750"/>
              <a:gd name="connsiteX76" fmla="*/ 2450307 w 2905125"/>
              <a:gd name="connsiteY76" fmla="*/ 250032 h 1428750"/>
              <a:gd name="connsiteX77" fmla="*/ 2414588 w 2905125"/>
              <a:gd name="connsiteY77" fmla="*/ 247650 h 1428750"/>
              <a:gd name="connsiteX78" fmla="*/ 2283619 w 2905125"/>
              <a:gd name="connsiteY78" fmla="*/ 257175 h 1428750"/>
              <a:gd name="connsiteX79" fmla="*/ 1950244 w 2905125"/>
              <a:gd name="connsiteY79" fmla="*/ 280988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905125" h="1428750">
                <a:moveTo>
                  <a:pt x="1950244" y="280988"/>
                </a:moveTo>
                <a:lnTo>
                  <a:pt x="1547813" y="314325"/>
                </a:lnTo>
                <a:lnTo>
                  <a:pt x="1340644" y="330994"/>
                </a:lnTo>
                <a:lnTo>
                  <a:pt x="1040607" y="369094"/>
                </a:lnTo>
                <a:lnTo>
                  <a:pt x="838200" y="395288"/>
                </a:lnTo>
                <a:lnTo>
                  <a:pt x="645319" y="421482"/>
                </a:lnTo>
                <a:lnTo>
                  <a:pt x="500063" y="445294"/>
                </a:lnTo>
                <a:lnTo>
                  <a:pt x="466725" y="450057"/>
                </a:lnTo>
                <a:lnTo>
                  <a:pt x="423863" y="461963"/>
                </a:lnTo>
                <a:lnTo>
                  <a:pt x="328613" y="490538"/>
                </a:lnTo>
                <a:lnTo>
                  <a:pt x="271463" y="459582"/>
                </a:lnTo>
                <a:lnTo>
                  <a:pt x="183357" y="390525"/>
                </a:lnTo>
                <a:lnTo>
                  <a:pt x="128588" y="338138"/>
                </a:lnTo>
                <a:lnTo>
                  <a:pt x="64294" y="266700"/>
                </a:lnTo>
                <a:lnTo>
                  <a:pt x="26194" y="223838"/>
                </a:lnTo>
                <a:lnTo>
                  <a:pt x="7144" y="195263"/>
                </a:lnTo>
                <a:lnTo>
                  <a:pt x="0" y="169069"/>
                </a:lnTo>
                <a:lnTo>
                  <a:pt x="0" y="145257"/>
                </a:lnTo>
                <a:lnTo>
                  <a:pt x="7144" y="130969"/>
                </a:lnTo>
                <a:lnTo>
                  <a:pt x="28575" y="123825"/>
                </a:lnTo>
                <a:lnTo>
                  <a:pt x="61913" y="130969"/>
                </a:lnTo>
                <a:lnTo>
                  <a:pt x="102394" y="164307"/>
                </a:lnTo>
                <a:lnTo>
                  <a:pt x="140494" y="185738"/>
                </a:lnTo>
                <a:lnTo>
                  <a:pt x="190500" y="207169"/>
                </a:lnTo>
                <a:lnTo>
                  <a:pt x="230982" y="216694"/>
                </a:lnTo>
                <a:lnTo>
                  <a:pt x="280988" y="223838"/>
                </a:lnTo>
                <a:lnTo>
                  <a:pt x="340519" y="223838"/>
                </a:lnTo>
                <a:lnTo>
                  <a:pt x="507207" y="228600"/>
                </a:lnTo>
                <a:lnTo>
                  <a:pt x="802482" y="214313"/>
                </a:lnTo>
                <a:lnTo>
                  <a:pt x="1081088" y="185738"/>
                </a:lnTo>
                <a:lnTo>
                  <a:pt x="1333500" y="152400"/>
                </a:lnTo>
                <a:lnTo>
                  <a:pt x="1545432" y="133350"/>
                </a:lnTo>
                <a:lnTo>
                  <a:pt x="1752600" y="119063"/>
                </a:lnTo>
                <a:lnTo>
                  <a:pt x="1916907" y="102394"/>
                </a:lnTo>
                <a:lnTo>
                  <a:pt x="2152650" y="76200"/>
                </a:lnTo>
                <a:lnTo>
                  <a:pt x="2336007" y="50007"/>
                </a:lnTo>
                <a:lnTo>
                  <a:pt x="2502694" y="23813"/>
                </a:lnTo>
                <a:lnTo>
                  <a:pt x="2626519" y="0"/>
                </a:lnTo>
                <a:lnTo>
                  <a:pt x="2647950" y="7144"/>
                </a:lnTo>
                <a:lnTo>
                  <a:pt x="2697957" y="30957"/>
                </a:lnTo>
                <a:lnTo>
                  <a:pt x="2759869" y="71438"/>
                </a:lnTo>
                <a:lnTo>
                  <a:pt x="2809875" y="111919"/>
                </a:lnTo>
                <a:lnTo>
                  <a:pt x="2852738" y="154782"/>
                </a:lnTo>
                <a:lnTo>
                  <a:pt x="2881313" y="195263"/>
                </a:lnTo>
                <a:lnTo>
                  <a:pt x="2900363" y="228600"/>
                </a:lnTo>
                <a:lnTo>
                  <a:pt x="2905125" y="254794"/>
                </a:lnTo>
                <a:lnTo>
                  <a:pt x="2905125" y="273844"/>
                </a:lnTo>
                <a:lnTo>
                  <a:pt x="2881313" y="300038"/>
                </a:lnTo>
                <a:lnTo>
                  <a:pt x="2852738" y="333375"/>
                </a:lnTo>
                <a:lnTo>
                  <a:pt x="2831307" y="369094"/>
                </a:lnTo>
                <a:lnTo>
                  <a:pt x="2778919" y="552450"/>
                </a:lnTo>
                <a:lnTo>
                  <a:pt x="2745582" y="733425"/>
                </a:lnTo>
                <a:lnTo>
                  <a:pt x="2700338" y="942975"/>
                </a:lnTo>
                <a:lnTo>
                  <a:pt x="2667000" y="1104900"/>
                </a:lnTo>
                <a:lnTo>
                  <a:pt x="2638425" y="1235869"/>
                </a:lnTo>
                <a:lnTo>
                  <a:pt x="2621757" y="1321594"/>
                </a:lnTo>
                <a:lnTo>
                  <a:pt x="2607469" y="1357313"/>
                </a:lnTo>
                <a:lnTo>
                  <a:pt x="2583657" y="1385888"/>
                </a:lnTo>
                <a:lnTo>
                  <a:pt x="2562225" y="1402557"/>
                </a:lnTo>
                <a:lnTo>
                  <a:pt x="2528888" y="1419225"/>
                </a:lnTo>
                <a:lnTo>
                  <a:pt x="2493169" y="1426369"/>
                </a:lnTo>
                <a:lnTo>
                  <a:pt x="2462213" y="1428750"/>
                </a:lnTo>
                <a:lnTo>
                  <a:pt x="2428875" y="1428750"/>
                </a:lnTo>
                <a:lnTo>
                  <a:pt x="2405063" y="1421607"/>
                </a:lnTo>
                <a:lnTo>
                  <a:pt x="2386013" y="1409700"/>
                </a:lnTo>
                <a:lnTo>
                  <a:pt x="2366963" y="1395413"/>
                </a:lnTo>
                <a:lnTo>
                  <a:pt x="2352675" y="1376363"/>
                </a:lnTo>
                <a:lnTo>
                  <a:pt x="2340769" y="1340644"/>
                </a:lnTo>
                <a:lnTo>
                  <a:pt x="2333625" y="1293019"/>
                </a:lnTo>
                <a:lnTo>
                  <a:pt x="2374107" y="1231107"/>
                </a:lnTo>
                <a:lnTo>
                  <a:pt x="2450307" y="728663"/>
                </a:lnTo>
                <a:lnTo>
                  <a:pt x="2493169" y="581025"/>
                </a:lnTo>
                <a:lnTo>
                  <a:pt x="2516982" y="319088"/>
                </a:lnTo>
                <a:lnTo>
                  <a:pt x="2512219" y="288132"/>
                </a:lnTo>
                <a:lnTo>
                  <a:pt x="2495550" y="266700"/>
                </a:lnTo>
                <a:lnTo>
                  <a:pt x="2474119" y="257175"/>
                </a:lnTo>
                <a:lnTo>
                  <a:pt x="2450307" y="250032"/>
                </a:lnTo>
                <a:lnTo>
                  <a:pt x="2414588" y="247650"/>
                </a:lnTo>
                <a:lnTo>
                  <a:pt x="2283619" y="257175"/>
                </a:lnTo>
                <a:lnTo>
                  <a:pt x="1950244" y="2809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86E1137-B8DD-45C0-9DA5-81B4B62EAF44}"/>
              </a:ext>
            </a:extLst>
          </p:cNvPr>
          <p:cNvSpPr/>
          <p:nvPr/>
        </p:nvSpPr>
        <p:spPr>
          <a:xfrm>
            <a:off x="3949701" y="2913064"/>
            <a:ext cx="4225925" cy="695325"/>
          </a:xfrm>
          <a:custGeom>
            <a:avLst/>
            <a:gdLst>
              <a:gd name="connsiteX0" fmla="*/ 2527839 w 4226011"/>
              <a:gd name="connsiteY0" fmla="*/ 353050 h 695509"/>
              <a:gd name="connsiteX1" fmla="*/ 2139484 w 4226011"/>
              <a:gd name="connsiteY1" fmla="*/ 384825 h 695509"/>
              <a:gd name="connsiteX2" fmla="*/ 1938246 w 4226011"/>
              <a:gd name="connsiteY2" fmla="*/ 402477 h 695509"/>
              <a:gd name="connsiteX3" fmla="*/ 1733476 w 4226011"/>
              <a:gd name="connsiteY3" fmla="*/ 423660 h 695509"/>
              <a:gd name="connsiteX4" fmla="*/ 1465158 w 4226011"/>
              <a:gd name="connsiteY4" fmla="*/ 458965 h 695509"/>
              <a:gd name="connsiteX5" fmla="*/ 1210962 w 4226011"/>
              <a:gd name="connsiteY5" fmla="*/ 501331 h 695509"/>
              <a:gd name="connsiteX6" fmla="*/ 939114 w 4226011"/>
              <a:gd name="connsiteY6" fmla="*/ 554289 h 695509"/>
              <a:gd name="connsiteX7" fmla="*/ 706100 w 4226011"/>
              <a:gd name="connsiteY7" fmla="*/ 603716 h 695509"/>
              <a:gd name="connsiteX8" fmla="*/ 603716 w 4226011"/>
              <a:gd name="connsiteY8" fmla="*/ 642551 h 695509"/>
              <a:gd name="connsiteX9" fmla="*/ 483679 w 4226011"/>
              <a:gd name="connsiteY9" fmla="*/ 695509 h 695509"/>
              <a:gd name="connsiteX10" fmla="*/ 444843 w 4226011"/>
              <a:gd name="connsiteY10" fmla="*/ 688448 h 695509"/>
              <a:gd name="connsiteX11" fmla="*/ 374233 w 4226011"/>
              <a:gd name="connsiteY11" fmla="*/ 670795 h 695509"/>
              <a:gd name="connsiteX12" fmla="*/ 328337 w 4226011"/>
              <a:gd name="connsiteY12" fmla="*/ 653143 h 695509"/>
              <a:gd name="connsiteX13" fmla="*/ 282440 w 4226011"/>
              <a:gd name="connsiteY13" fmla="*/ 628429 h 695509"/>
              <a:gd name="connsiteX14" fmla="*/ 222422 w 4226011"/>
              <a:gd name="connsiteY14" fmla="*/ 593124 h 695509"/>
              <a:gd name="connsiteX15" fmla="*/ 197708 w 4226011"/>
              <a:gd name="connsiteY15" fmla="*/ 575472 h 695509"/>
              <a:gd name="connsiteX16" fmla="*/ 158873 w 4226011"/>
              <a:gd name="connsiteY16" fmla="*/ 540167 h 695509"/>
              <a:gd name="connsiteX17" fmla="*/ 95324 w 4226011"/>
              <a:gd name="connsiteY17" fmla="*/ 476618 h 695509"/>
              <a:gd name="connsiteX18" fmla="*/ 49427 w 4226011"/>
              <a:gd name="connsiteY18" fmla="*/ 420130 h 695509"/>
              <a:gd name="connsiteX19" fmla="*/ 21183 w 4226011"/>
              <a:gd name="connsiteY19" fmla="*/ 374233 h 695509"/>
              <a:gd name="connsiteX20" fmla="*/ 3531 w 4226011"/>
              <a:gd name="connsiteY20" fmla="*/ 338928 h 695509"/>
              <a:gd name="connsiteX21" fmla="*/ 0 w 4226011"/>
              <a:gd name="connsiteY21" fmla="*/ 310684 h 695509"/>
              <a:gd name="connsiteX22" fmla="*/ 10592 w 4226011"/>
              <a:gd name="connsiteY22" fmla="*/ 300093 h 695509"/>
              <a:gd name="connsiteX23" fmla="*/ 31775 w 4226011"/>
              <a:gd name="connsiteY23" fmla="*/ 300093 h 695509"/>
              <a:gd name="connsiteX24" fmla="*/ 52958 w 4226011"/>
              <a:gd name="connsiteY24" fmla="*/ 303623 h 695509"/>
              <a:gd name="connsiteX25" fmla="*/ 98854 w 4226011"/>
              <a:gd name="connsiteY25" fmla="*/ 338928 h 695509"/>
              <a:gd name="connsiteX26" fmla="*/ 148281 w 4226011"/>
              <a:gd name="connsiteY26" fmla="*/ 370703 h 695509"/>
              <a:gd name="connsiteX27" fmla="*/ 197708 w 4226011"/>
              <a:gd name="connsiteY27" fmla="*/ 391886 h 695509"/>
              <a:gd name="connsiteX28" fmla="*/ 275379 w 4226011"/>
              <a:gd name="connsiteY28" fmla="*/ 420130 h 695509"/>
              <a:gd name="connsiteX29" fmla="*/ 331867 w 4226011"/>
              <a:gd name="connsiteY29" fmla="*/ 427191 h 695509"/>
              <a:gd name="connsiteX30" fmla="*/ 395416 w 4226011"/>
              <a:gd name="connsiteY30" fmla="*/ 420130 h 695509"/>
              <a:gd name="connsiteX31" fmla="*/ 589594 w 4226011"/>
              <a:gd name="connsiteY31" fmla="*/ 391886 h 695509"/>
              <a:gd name="connsiteX32" fmla="*/ 903809 w 4226011"/>
              <a:gd name="connsiteY32" fmla="*/ 349520 h 695509"/>
              <a:gd name="connsiteX33" fmla="*/ 1288633 w 4226011"/>
              <a:gd name="connsiteY33" fmla="*/ 300093 h 695509"/>
              <a:gd name="connsiteX34" fmla="*/ 1938246 w 4226011"/>
              <a:gd name="connsiteY34" fmla="*/ 222422 h 695509"/>
              <a:gd name="connsiteX35" fmla="*/ 2135954 w 4226011"/>
              <a:gd name="connsiteY35" fmla="*/ 208300 h 695509"/>
              <a:gd name="connsiteX36" fmla="*/ 2259521 w 4226011"/>
              <a:gd name="connsiteY36" fmla="*/ 190647 h 695509"/>
              <a:gd name="connsiteX37" fmla="*/ 2619632 w 4226011"/>
              <a:gd name="connsiteY37" fmla="*/ 158873 h 695509"/>
              <a:gd name="connsiteX38" fmla="*/ 3113903 w 4226011"/>
              <a:gd name="connsiteY38" fmla="*/ 112976 h 695509"/>
              <a:gd name="connsiteX39" fmla="*/ 3382221 w 4226011"/>
              <a:gd name="connsiteY39" fmla="*/ 88263 h 695509"/>
              <a:gd name="connsiteX40" fmla="*/ 3505788 w 4226011"/>
              <a:gd name="connsiteY40" fmla="*/ 88263 h 695509"/>
              <a:gd name="connsiteX41" fmla="*/ 3601112 w 4226011"/>
              <a:gd name="connsiteY41" fmla="*/ 74141 h 695509"/>
              <a:gd name="connsiteX42" fmla="*/ 3664661 w 4226011"/>
              <a:gd name="connsiteY42" fmla="*/ 56488 h 695509"/>
              <a:gd name="connsiteX43" fmla="*/ 3728210 w 4226011"/>
              <a:gd name="connsiteY43" fmla="*/ 35305 h 695509"/>
              <a:gd name="connsiteX44" fmla="*/ 3791759 w 4226011"/>
              <a:gd name="connsiteY44" fmla="*/ 0 h 695509"/>
              <a:gd name="connsiteX45" fmla="*/ 3841186 w 4226011"/>
              <a:gd name="connsiteY45" fmla="*/ 10592 h 695509"/>
              <a:gd name="connsiteX46" fmla="*/ 3947101 w 4226011"/>
              <a:gd name="connsiteY46" fmla="*/ 42366 h 695509"/>
              <a:gd name="connsiteX47" fmla="*/ 4017711 w 4226011"/>
              <a:gd name="connsiteY47" fmla="*/ 63549 h 695509"/>
              <a:gd name="connsiteX48" fmla="*/ 4077730 w 4226011"/>
              <a:gd name="connsiteY48" fmla="*/ 84732 h 695509"/>
              <a:gd name="connsiteX49" fmla="*/ 4134218 w 4226011"/>
              <a:gd name="connsiteY49" fmla="*/ 112976 h 695509"/>
              <a:gd name="connsiteX50" fmla="*/ 4180114 w 4226011"/>
              <a:gd name="connsiteY50" fmla="*/ 137690 h 695509"/>
              <a:gd name="connsiteX51" fmla="*/ 4208358 w 4226011"/>
              <a:gd name="connsiteY51" fmla="*/ 162403 h 695509"/>
              <a:gd name="connsiteX52" fmla="*/ 4218950 w 4226011"/>
              <a:gd name="connsiteY52" fmla="*/ 180056 h 695509"/>
              <a:gd name="connsiteX53" fmla="*/ 4226011 w 4226011"/>
              <a:gd name="connsiteY53" fmla="*/ 211830 h 695509"/>
              <a:gd name="connsiteX54" fmla="*/ 4215419 w 4226011"/>
              <a:gd name="connsiteY54" fmla="*/ 254196 h 695509"/>
              <a:gd name="connsiteX55" fmla="*/ 4197767 w 4226011"/>
              <a:gd name="connsiteY55" fmla="*/ 271849 h 695509"/>
              <a:gd name="connsiteX56" fmla="*/ 4162462 w 4226011"/>
              <a:gd name="connsiteY56" fmla="*/ 285971 h 695509"/>
              <a:gd name="connsiteX57" fmla="*/ 4113035 w 4226011"/>
              <a:gd name="connsiteY57" fmla="*/ 300093 h 695509"/>
              <a:gd name="connsiteX58" fmla="*/ 4028303 w 4226011"/>
              <a:gd name="connsiteY58" fmla="*/ 310684 h 695509"/>
              <a:gd name="connsiteX59" fmla="*/ 3872961 w 4226011"/>
              <a:gd name="connsiteY59" fmla="*/ 314215 h 695509"/>
              <a:gd name="connsiteX60" fmla="*/ 3647009 w 4226011"/>
              <a:gd name="connsiteY60" fmla="*/ 310684 h 695509"/>
              <a:gd name="connsiteX61" fmla="*/ 3311611 w 4226011"/>
              <a:gd name="connsiteY61" fmla="*/ 314215 h 695509"/>
              <a:gd name="connsiteX62" fmla="*/ 3068006 w 4226011"/>
              <a:gd name="connsiteY62" fmla="*/ 310684 h 695509"/>
              <a:gd name="connsiteX63" fmla="*/ 2527839 w 4226011"/>
              <a:gd name="connsiteY63" fmla="*/ 353050 h 695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226011" h="695509">
                <a:moveTo>
                  <a:pt x="2527839" y="353050"/>
                </a:moveTo>
                <a:lnTo>
                  <a:pt x="2139484" y="384825"/>
                </a:lnTo>
                <a:lnTo>
                  <a:pt x="1938246" y="402477"/>
                </a:lnTo>
                <a:lnTo>
                  <a:pt x="1733476" y="423660"/>
                </a:lnTo>
                <a:lnTo>
                  <a:pt x="1465158" y="458965"/>
                </a:lnTo>
                <a:lnTo>
                  <a:pt x="1210962" y="501331"/>
                </a:lnTo>
                <a:lnTo>
                  <a:pt x="939114" y="554289"/>
                </a:lnTo>
                <a:lnTo>
                  <a:pt x="706100" y="603716"/>
                </a:lnTo>
                <a:lnTo>
                  <a:pt x="603716" y="642551"/>
                </a:lnTo>
                <a:lnTo>
                  <a:pt x="483679" y="695509"/>
                </a:lnTo>
                <a:lnTo>
                  <a:pt x="444843" y="688448"/>
                </a:lnTo>
                <a:lnTo>
                  <a:pt x="374233" y="670795"/>
                </a:lnTo>
                <a:lnTo>
                  <a:pt x="328337" y="653143"/>
                </a:lnTo>
                <a:lnTo>
                  <a:pt x="282440" y="628429"/>
                </a:lnTo>
                <a:lnTo>
                  <a:pt x="222422" y="593124"/>
                </a:lnTo>
                <a:lnTo>
                  <a:pt x="197708" y="575472"/>
                </a:lnTo>
                <a:lnTo>
                  <a:pt x="158873" y="540167"/>
                </a:lnTo>
                <a:lnTo>
                  <a:pt x="95324" y="476618"/>
                </a:lnTo>
                <a:lnTo>
                  <a:pt x="49427" y="420130"/>
                </a:lnTo>
                <a:lnTo>
                  <a:pt x="21183" y="374233"/>
                </a:lnTo>
                <a:lnTo>
                  <a:pt x="3531" y="338928"/>
                </a:lnTo>
                <a:lnTo>
                  <a:pt x="0" y="310684"/>
                </a:lnTo>
                <a:lnTo>
                  <a:pt x="10592" y="300093"/>
                </a:lnTo>
                <a:lnTo>
                  <a:pt x="31775" y="300093"/>
                </a:lnTo>
                <a:lnTo>
                  <a:pt x="52958" y="303623"/>
                </a:lnTo>
                <a:lnTo>
                  <a:pt x="98854" y="338928"/>
                </a:lnTo>
                <a:lnTo>
                  <a:pt x="148281" y="370703"/>
                </a:lnTo>
                <a:lnTo>
                  <a:pt x="197708" y="391886"/>
                </a:lnTo>
                <a:lnTo>
                  <a:pt x="275379" y="420130"/>
                </a:lnTo>
                <a:lnTo>
                  <a:pt x="331867" y="427191"/>
                </a:lnTo>
                <a:lnTo>
                  <a:pt x="395416" y="420130"/>
                </a:lnTo>
                <a:lnTo>
                  <a:pt x="589594" y="391886"/>
                </a:lnTo>
                <a:lnTo>
                  <a:pt x="903809" y="349520"/>
                </a:lnTo>
                <a:lnTo>
                  <a:pt x="1288633" y="300093"/>
                </a:lnTo>
                <a:lnTo>
                  <a:pt x="1938246" y="222422"/>
                </a:lnTo>
                <a:lnTo>
                  <a:pt x="2135954" y="208300"/>
                </a:lnTo>
                <a:lnTo>
                  <a:pt x="2259521" y="190647"/>
                </a:lnTo>
                <a:lnTo>
                  <a:pt x="2619632" y="158873"/>
                </a:lnTo>
                <a:lnTo>
                  <a:pt x="3113903" y="112976"/>
                </a:lnTo>
                <a:lnTo>
                  <a:pt x="3382221" y="88263"/>
                </a:lnTo>
                <a:lnTo>
                  <a:pt x="3505788" y="88263"/>
                </a:lnTo>
                <a:lnTo>
                  <a:pt x="3601112" y="74141"/>
                </a:lnTo>
                <a:lnTo>
                  <a:pt x="3664661" y="56488"/>
                </a:lnTo>
                <a:lnTo>
                  <a:pt x="3728210" y="35305"/>
                </a:lnTo>
                <a:lnTo>
                  <a:pt x="3791759" y="0"/>
                </a:lnTo>
                <a:lnTo>
                  <a:pt x="3841186" y="10592"/>
                </a:lnTo>
                <a:lnTo>
                  <a:pt x="3947101" y="42366"/>
                </a:lnTo>
                <a:lnTo>
                  <a:pt x="4017711" y="63549"/>
                </a:lnTo>
                <a:lnTo>
                  <a:pt x="4077730" y="84732"/>
                </a:lnTo>
                <a:lnTo>
                  <a:pt x="4134218" y="112976"/>
                </a:lnTo>
                <a:lnTo>
                  <a:pt x="4180114" y="137690"/>
                </a:lnTo>
                <a:lnTo>
                  <a:pt x="4208358" y="162403"/>
                </a:lnTo>
                <a:lnTo>
                  <a:pt x="4218950" y="180056"/>
                </a:lnTo>
                <a:lnTo>
                  <a:pt x="4226011" y="211830"/>
                </a:lnTo>
                <a:lnTo>
                  <a:pt x="4215419" y="254196"/>
                </a:lnTo>
                <a:lnTo>
                  <a:pt x="4197767" y="271849"/>
                </a:lnTo>
                <a:lnTo>
                  <a:pt x="4162462" y="285971"/>
                </a:lnTo>
                <a:lnTo>
                  <a:pt x="4113035" y="300093"/>
                </a:lnTo>
                <a:lnTo>
                  <a:pt x="4028303" y="310684"/>
                </a:lnTo>
                <a:lnTo>
                  <a:pt x="3872961" y="314215"/>
                </a:lnTo>
                <a:lnTo>
                  <a:pt x="3647009" y="310684"/>
                </a:lnTo>
                <a:lnTo>
                  <a:pt x="3311611" y="314215"/>
                </a:lnTo>
                <a:lnTo>
                  <a:pt x="3068006" y="310684"/>
                </a:lnTo>
                <a:lnTo>
                  <a:pt x="2527839" y="3530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16126BC-6B6E-4E89-8A3F-C2019002C85B}"/>
              </a:ext>
            </a:extLst>
          </p:cNvPr>
          <p:cNvSpPr/>
          <p:nvPr/>
        </p:nvSpPr>
        <p:spPr>
          <a:xfrm>
            <a:off x="4652963" y="3582988"/>
            <a:ext cx="2355850" cy="474662"/>
          </a:xfrm>
          <a:custGeom>
            <a:avLst/>
            <a:gdLst>
              <a:gd name="connsiteX0" fmla="*/ 1645443 w 2355056"/>
              <a:gd name="connsiteY0" fmla="*/ 252413 h 473869"/>
              <a:gd name="connsiteX1" fmla="*/ 1000125 w 2355056"/>
              <a:gd name="connsiteY1" fmla="*/ 342900 h 473869"/>
              <a:gd name="connsiteX2" fmla="*/ 912018 w 2355056"/>
              <a:gd name="connsiteY2" fmla="*/ 352425 h 473869"/>
              <a:gd name="connsiteX3" fmla="*/ 781050 w 2355056"/>
              <a:gd name="connsiteY3" fmla="*/ 371475 h 473869"/>
              <a:gd name="connsiteX4" fmla="*/ 678656 w 2355056"/>
              <a:gd name="connsiteY4" fmla="*/ 388144 h 473869"/>
              <a:gd name="connsiteX5" fmla="*/ 619125 w 2355056"/>
              <a:gd name="connsiteY5" fmla="*/ 397669 h 473869"/>
              <a:gd name="connsiteX6" fmla="*/ 545306 w 2355056"/>
              <a:gd name="connsiteY6" fmla="*/ 414338 h 473869"/>
              <a:gd name="connsiteX7" fmla="*/ 464343 w 2355056"/>
              <a:gd name="connsiteY7" fmla="*/ 435769 h 473869"/>
              <a:gd name="connsiteX8" fmla="*/ 404812 w 2355056"/>
              <a:gd name="connsiteY8" fmla="*/ 459582 h 473869"/>
              <a:gd name="connsiteX9" fmla="*/ 359568 w 2355056"/>
              <a:gd name="connsiteY9" fmla="*/ 473869 h 473869"/>
              <a:gd name="connsiteX10" fmla="*/ 330993 w 2355056"/>
              <a:gd name="connsiteY10" fmla="*/ 469107 h 473869"/>
              <a:gd name="connsiteX11" fmla="*/ 266700 w 2355056"/>
              <a:gd name="connsiteY11" fmla="*/ 445294 h 473869"/>
              <a:gd name="connsiteX12" fmla="*/ 226218 w 2355056"/>
              <a:gd name="connsiteY12" fmla="*/ 423863 h 473869"/>
              <a:gd name="connsiteX13" fmla="*/ 157162 w 2355056"/>
              <a:gd name="connsiteY13" fmla="*/ 373857 h 473869"/>
              <a:gd name="connsiteX14" fmla="*/ 83343 w 2355056"/>
              <a:gd name="connsiteY14" fmla="*/ 309563 h 473869"/>
              <a:gd name="connsiteX15" fmla="*/ 40481 w 2355056"/>
              <a:gd name="connsiteY15" fmla="*/ 269082 h 473869"/>
              <a:gd name="connsiteX16" fmla="*/ 11906 w 2355056"/>
              <a:gd name="connsiteY16" fmla="*/ 238125 h 473869"/>
              <a:gd name="connsiteX17" fmla="*/ 0 w 2355056"/>
              <a:gd name="connsiteY17" fmla="*/ 214313 h 473869"/>
              <a:gd name="connsiteX18" fmla="*/ 0 w 2355056"/>
              <a:gd name="connsiteY18" fmla="*/ 195263 h 473869"/>
              <a:gd name="connsiteX19" fmla="*/ 2381 w 2355056"/>
              <a:gd name="connsiteY19" fmla="*/ 180975 h 473869"/>
              <a:gd name="connsiteX20" fmla="*/ 23812 w 2355056"/>
              <a:gd name="connsiteY20" fmla="*/ 171450 h 473869"/>
              <a:gd name="connsiteX21" fmla="*/ 42862 w 2355056"/>
              <a:gd name="connsiteY21" fmla="*/ 173832 h 473869"/>
              <a:gd name="connsiteX22" fmla="*/ 83343 w 2355056"/>
              <a:gd name="connsiteY22" fmla="*/ 197644 h 473869"/>
              <a:gd name="connsiteX23" fmla="*/ 130968 w 2355056"/>
              <a:gd name="connsiteY23" fmla="*/ 221457 h 473869"/>
              <a:gd name="connsiteX24" fmla="*/ 180975 w 2355056"/>
              <a:gd name="connsiteY24" fmla="*/ 238125 h 473869"/>
              <a:gd name="connsiteX25" fmla="*/ 230981 w 2355056"/>
              <a:gd name="connsiteY25" fmla="*/ 247650 h 473869"/>
              <a:gd name="connsiteX26" fmla="*/ 273843 w 2355056"/>
              <a:gd name="connsiteY26" fmla="*/ 247650 h 473869"/>
              <a:gd name="connsiteX27" fmla="*/ 397668 w 2355056"/>
              <a:gd name="connsiteY27" fmla="*/ 235744 h 473869"/>
              <a:gd name="connsiteX28" fmla="*/ 673893 w 2355056"/>
              <a:gd name="connsiteY28" fmla="*/ 204788 h 473869"/>
              <a:gd name="connsiteX29" fmla="*/ 973931 w 2355056"/>
              <a:gd name="connsiteY29" fmla="*/ 166688 h 473869"/>
              <a:gd name="connsiteX30" fmla="*/ 1238250 w 2355056"/>
              <a:gd name="connsiteY30" fmla="*/ 133350 h 473869"/>
              <a:gd name="connsiteX31" fmla="*/ 1428750 w 2355056"/>
              <a:gd name="connsiteY31" fmla="*/ 95250 h 473869"/>
              <a:gd name="connsiteX32" fmla="*/ 1647825 w 2355056"/>
              <a:gd name="connsiteY32" fmla="*/ 69057 h 473869"/>
              <a:gd name="connsiteX33" fmla="*/ 1859756 w 2355056"/>
              <a:gd name="connsiteY33" fmla="*/ 45244 h 473869"/>
              <a:gd name="connsiteX34" fmla="*/ 1959768 w 2355056"/>
              <a:gd name="connsiteY34" fmla="*/ 26194 h 473869"/>
              <a:gd name="connsiteX35" fmla="*/ 2057400 w 2355056"/>
              <a:gd name="connsiteY35" fmla="*/ 0 h 473869"/>
              <a:gd name="connsiteX36" fmla="*/ 2102643 w 2355056"/>
              <a:gd name="connsiteY36" fmla="*/ 9525 h 473869"/>
              <a:gd name="connsiteX37" fmla="*/ 2152650 w 2355056"/>
              <a:gd name="connsiteY37" fmla="*/ 23813 h 473869"/>
              <a:gd name="connsiteX38" fmla="*/ 2219325 w 2355056"/>
              <a:gd name="connsiteY38" fmla="*/ 52388 h 473869"/>
              <a:gd name="connsiteX39" fmla="*/ 2316956 w 2355056"/>
              <a:gd name="connsiteY39" fmla="*/ 114300 h 473869"/>
              <a:gd name="connsiteX40" fmla="*/ 2355056 w 2355056"/>
              <a:gd name="connsiteY40" fmla="*/ 200025 h 473869"/>
              <a:gd name="connsiteX41" fmla="*/ 2071687 w 2355056"/>
              <a:gd name="connsiteY41" fmla="*/ 211932 h 473869"/>
              <a:gd name="connsiteX42" fmla="*/ 1645443 w 2355056"/>
              <a:gd name="connsiteY42" fmla="*/ 252413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55056" h="473869">
                <a:moveTo>
                  <a:pt x="1645443" y="252413"/>
                </a:moveTo>
                <a:lnTo>
                  <a:pt x="1000125" y="342900"/>
                </a:lnTo>
                <a:lnTo>
                  <a:pt x="912018" y="352425"/>
                </a:lnTo>
                <a:lnTo>
                  <a:pt x="781050" y="371475"/>
                </a:lnTo>
                <a:lnTo>
                  <a:pt x="678656" y="388144"/>
                </a:lnTo>
                <a:lnTo>
                  <a:pt x="619125" y="397669"/>
                </a:lnTo>
                <a:lnTo>
                  <a:pt x="545306" y="414338"/>
                </a:lnTo>
                <a:lnTo>
                  <a:pt x="464343" y="435769"/>
                </a:lnTo>
                <a:lnTo>
                  <a:pt x="404812" y="459582"/>
                </a:lnTo>
                <a:lnTo>
                  <a:pt x="359568" y="473869"/>
                </a:lnTo>
                <a:lnTo>
                  <a:pt x="330993" y="469107"/>
                </a:lnTo>
                <a:lnTo>
                  <a:pt x="266700" y="445294"/>
                </a:lnTo>
                <a:lnTo>
                  <a:pt x="226218" y="423863"/>
                </a:lnTo>
                <a:lnTo>
                  <a:pt x="157162" y="373857"/>
                </a:lnTo>
                <a:lnTo>
                  <a:pt x="83343" y="309563"/>
                </a:lnTo>
                <a:lnTo>
                  <a:pt x="40481" y="269082"/>
                </a:lnTo>
                <a:lnTo>
                  <a:pt x="11906" y="238125"/>
                </a:lnTo>
                <a:lnTo>
                  <a:pt x="0" y="214313"/>
                </a:lnTo>
                <a:lnTo>
                  <a:pt x="0" y="195263"/>
                </a:lnTo>
                <a:lnTo>
                  <a:pt x="2381" y="180975"/>
                </a:lnTo>
                <a:lnTo>
                  <a:pt x="23812" y="171450"/>
                </a:lnTo>
                <a:lnTo>
                  <a:pt x="42862" y="173832"/>
                </a:lnTo>
                <a:lnTo>
                  <a:pt x="83343" y="197644"/>
                </a:lnTo>
                <a:lnTo>
                  <a:pt x="130968" y="221457"/>
                </a:lnTo>
                <a:lnTo>
                  <a:pt x="180975" y="238125"/>
                </a:lnTo>
                <a:lnTo>
                  <a:pt x="230981" y="247650"/>
                </a:lnTo>
                <a:lnTo>
                  <a:pt x="273843" y="247650"/>
                </a:lnTo>
                <a:lnTo>
                  <a:pt x="397668" y="235744"/>
                </a:lnTo>
                <a:lnTo>
                  <a:pt x="673893" y="204788"/>
                </a:lnTo>
                <a:lnTo>
                  <a:pt x="973931" y="166688"/>
                </a:lnTo>
                <a:lnTo>
                  <a:pt x="1238250" y="133350"/>
                </a:lnTo>
                <a:lnTo>
                  <a:pt x="1428750" y="95250"/>
                </a:lnTo>
                <a:lnTo>
                  <a:pt x="1647825" y="69057"/>
                </a:lnTo>
                <a:lnTo>
                  <a:pt x="1859756" y="45244"/>
                </a:lnTo>
                <a:lnTo>
                  <a:pt x="1959768" y="26194"/>
                </a:lnTo>
                <a:lnTo>
                  <a:pt x="2057400" y="0"/>
                </a:lnTo>
                <a:lnTo>
                  <a:pt x="2102643" y="9525"/>
                </a:lnTo>
                <a:lnTo>
                  <a:pt x="2152650" y="23813"/>
                </a:lnTo>
                <a:lnTo>
                  <a:pt x="2219325" y="52388"/>
                </a:lnTo>
                <a:lnTo>
                  <a:pt x="2316956" y="114300"/>
                </a:lnTo>
                <a:lnTo>
                  <a:pt x="2355056" y="200025"/>
                </a:lnTo>
                <a:lnTo>
                  <a:pt x="2071687" y="211932"/>
                </a:lnTo>
                <a:lnTo>
                  <a:pt x="1645443" y="25241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3512FC4-EC6D-4C42-922B-55C6E0B781A6}"/>
              </a:ext>
            </a:extLst>
          </p:cNvPr>
          <p:cNvSpPr/>
          <p:nvPr/>
        </p:nvSpPr>
        <p:spPr>
          <a:xfrm>
            <a:off x="5661026" y="1482725"/>
            <a:ext cx="581025" cy="2317750"/>
          </a:xfrm>
          <a:custGeom>
            <a:avLst/>
            <a:gdLst>
              <a:gd name="connsiteX0" fmla="*/ 206375 w 581025"/>
              <a:gd name="connsiteY0" fmla="*/ 885825 h 2317750"/>
              <a:gd name="connsiteX1" fmla="*/ 203200 w 581025"/>
              <a:gd name="connsiteY1" fmla="*/ 241300 h 2317750"/>
              <a:gd name="connsiteX2" fmla="*/ 200025 w 581025"/>
              <a:gd name="connsiteY2" fmla="*/ 206375 h 2317750"/>
              <a:gd name="connsiteX3" fmla="*/ 187325 w 581025"/>
              <a:gd name="connsiteY3" fmla="*/ 177800 h 2317750"/>
              <a:gd name="connsiteX4" fmla="*/ 133350 w 581025"/>
              <a:gd name="connsiteY4" fmla="*/ 133350 h 2317750"/>
              <a:gd name="connsiteX5" fmla="*/ 85725 w 581025"/>
              <a:gd name="connsiteY5" fmla="*/ 101600 h 2317750"/>
              <a:gd name="connsiteX6" fmla="*/ 44450 w 581025"/>
              <a:gd name="connsiteY6" fmla="*/ 85725 h 2317750"/>
              <a:gd name="connsiteX7" fmla="*/ 25400 w 581025"/>
              <a:gd name="connsiteY7" fmla="*/ 76200 h 2317750"/>
              <a:gd name="connsiteX8" fmla="*/ 6350 w 581025"/>
              <a:gd name="connsiteY8" fmla="*/ 60325 h 2317750"/>
              <a:gd name="connsiteX9" fmla="*/ 0 w 581025"/>
              <a:gd name="connsiteY9" fmla="*/ 41275 h 2317750"/>
              <a:gd name="connsiteX10" fmla="*/ 6350 w 581025"/>
              <a:gd name="connsiteY10" fmla="*/ 19050 h 2317750"/>
              <a:gd name="connsiteX11" fmla="*/ 31750 w 581025"/>
              <a:gd name="connsiteY11" fmla="*/ 6350 h 2317750"/>
              <a:gd name="connsiteX12" fmla="*/ 66675 w 581025"/>
              <a:gd name="connsiteY12" fmla="*/ 0 h 2317750"/>
              <a:gd name="connsiteX13" fmla="*/ 130175 w 581025"/>
              <a:gd name="connsiteY13" fmla="*/ 3175 h 2317750"/>
              <a:gd name="connsiteX14" fmla="*/ 174625 w 581025"/>
              <a:gd name="connsiteY14" fmla="*/ 9525 h 2317750"/>
              <a:gd name="connsiteX15" fmla="*/ 241300 w 581025"/>
              <a:gd name="connsiteY15" fmla="*/ 25400 h 2317750"/>
              <a:gd name="connsiteX16" fmla="*/ 301625 w 581025"/>
              <a:gd name="connsiteY16" fmla="*/ 47625 h 2317750"/>
              <a:gd name="connsiteX17" fmla="*/ 371475 w 581025"/>
              <a:gd name="connsiteY17" fmla="*/ 79375 h 2317750"/>
              <a:gd name="connsiteX18" fmla="*/ 441325 w 581025"/>
              <a:gd name="connsiteY18" fmla="*/ 117475 h 2317750"/>
              <a:gd name="connsiteX19" fmla="*/ 482600 w 581025"/>
              <a:gd name="connsiteY19" fmla="*/ 139700 h 2317750"/>
              <a:gd name="connsiteX20" fmla="*/ 527050 w 581025"/>
              <a:gd name="connsiteY20" fmla="*/ 174625 h 2317750"/>
              <a:gd name="connsiteX21" fmla="*/ 558800 w 581025"/>
              <a:gd name="connsiteY21" fmla="*/ 209550 h 2317750"/>
              <a:gd name="connsiteX22" fmla="*/ 574675 w 581025"/>
              <a:gd name="connsiteY22" fmla="*/ 244475 h 2317750"/>
              <a:gd name="connsiteX23" fmla="*/ 581025 w 581025"/>
              <a:gd name="connsiteY23" fmla="*/ 266700 h 2317750"/>
              <a:gd name="connsiteX24" fmla="*/ 577850 w 581025"/>
              <a:gd name="connsiteY24" fmla="*/ 288925 h 2317750"/>
              <a:gd name="connsiteX25" fmla="*/ 561975 w 581025"/>
              <a:gd name="connsiteY25" fmla="*/ 314325 h 2317750"/>
              <a:gd name="connsiteX26" fmla="*/ 539750 w 581025"/>
              <a:gd name="connsiteY26" fmla="*/ 339725 h 2317750"/>
              <a:gd name="connsiteX27" fmla="*/ 523875 w 581025"/>
              <a:gd name="connsiteY27" fmla="*/ 393700 h 2317750"/>
              <a:gd name="connsiteX28" fmla="*/ 511175 w 581025"/>
              <a:gd name="connsiteY28" fmla="*/ 454025 h 2317750"/>
              <a:gd name="connsiteX29" fmla="*/ 495300 w 581025"/>
              <a:gd name="connsiteY29" fmla="*/ 577850 h 2317750"/>
              <a:gd name="connsiteX30" fmla="*/ 498475 w 581025"/>
              <a:gd name="connsiteY30" fmla="*/ 739775 h 2317750"/>
              <a:gd name="connsiteX31" fmla="*/ 469900 w 581025"/>
              <a:gd name="connsiteY31" fmla="*/ 1130300 h 2317750"/>
              <a:gd name="connsiteX32" fmla="*/ 469900 w 581025"/>
              <a:gd name="connsiteY32" fmla="*/ 1289050 h 2317750"/>
              <a:gd name="connsiteX33" fmla="*/ 450850 w 581025"/>
              <a:gd name="connsiteY33" fmla="*/ 1644650 h 2317750"/>
              <a:gd name="connsiteX34" fmla="*/ 444500 w 581025"/>
              <a:gd name="connsiteY34" fmla="*/ 1790700 h 2317750"/>
              <a:gd name="connsiteX35" fmla="*/ 450850 w 581025"/>
              <a:gd name="connsiteY35" fmla="*/ 2273300 h 2317750"/>
              <a:gd name="connsiteX36" fmla="*/ 196850 w 581025"/>
              <a:gd name="connsiteY36" fmla="*/ 2317750 h 2317750"/>
              <a:gd name="connsiteX37" fmla="*/ 203200 w 581025"/>
              <a:gd name="connsiteY37" fmla="*/ 1822450 h 2317750"/>
              <a:gd name="connsiteX38" fmla="*/ 206375 w 581025"/>
              <a:gd name="connsiteY38" fmla="*/ 1657350 h 2317750"/>
              <a:gd name="connsiteX39" fmla="*/ 209550 w 581025"/>
              <a:gd name="connsiteY39" fmla="*/ 1317625 h 2317750"/>
              <a:gd name="connsiteX40" fmla="*/ 203200 w 581025"/>
              <a:gd name="connsiteY40" fmla="*/ 1149350 h 2317750"/>
              <a:gd name="connsiteX41" fmla="*/ 206375 w 581025"/>
              <a:gd name="connsiteY41" fmla="*/ 885825 h 231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1025" h="2317750">
                <a:moveTo>
                  <a:pt x="206375" y="885825"/>
                </a:moveTo>
                <a:cubicBezTo>
                  <a:pt x="205317" y="670983"/>
                  <a:pt x="204258" y="456142"/>
                  <a:pt x="203200" y="241300"/>
                </a:cubicBezTo>
                <a:lnTo>
                  <a:pt x="200025" y="206375"/>
                </a:lnTo>
                <a:lnTo>
                  <a:pt x="187325" y="177800"/>
                </a:lnTo>
                <a:lnTo>
                  <a:pt x="133350" y="133350"/>
                </a:lnTo>
                <a:lnTo>
                  <a:pt x="85725" y="101600"/>
                </a:lnTo>
                <a:lnTo>
                  <a:pt x="44450" y="85725"/>
                </a:lnTo>
                <a:lnTo>
                  <a:pt x="25400" y="76200"/>
                </a:lnTo>
                <a:lnTo>
                  <a:pt x="6350" y="60325"/>
                </a:lnTo>
                <a:lnTo>
                  <a:pt x="0" y="41275"/>
                </a:lnTo>
                <a:lnTo>
                  <a:pt x="6350" y="19050"/>
                </a:lnTo>
                <a:lnTo>
                  <a:pt x="31750" y="6350"/>
                </a:lnTo>
                <a:lnTo>
                  <a:pt x="66675" y="0"/>
                </a:lnTo>
                <a:lnTo>
                  <a:pt x="130175" y="3175"/>
                </a:lnTo>
                <a:lnTo>
                  <a:pt x="174625" y="9525"/>
                </a:lnTo>
                <a:lnTo>
                  <a:pt x="241300" y="25400"/>
                </a:lnTo>
                <a:lnTo>
                  <a:pt x="301625" y="47625"/>
                </a:lnTo>
                <a:lnTo>
                  <a:pt x="371475" y="79375"/>
                </a:lnTo>
                <a:lnTo>
                  <a:pt x="441325" y="117475"/>
                </a:lnTo>
                <a:lnTo>
                  <a:pt x="482600" y="139700"/>
                </a:lnTo>
                <a:lnTo>
                  <a:pt x="527050" y="174625"/>
                </a:lnTo>
                <a:lnTo>
                  <a:pt x="558800" y="209550"/>
                </a:lnTo>
                <a:lnTo>
                  <a:pt x="574675" y="244475"/>
                </a:lnTo>
                <a:lnTo>
                  <a:pt x="581025" y="266700"/>
                </a:lnTo>
                <a:lnTo>
                  <a:pt x="577850" y="288925"/>
                </a:lnTo>
                <a:lnTo>
                  <a:pt x="561975" y="314325"/>
                </a:lnTo>
                <a:lnTo>
                  <a:pt x="539750" y="339725"/>
                </a:lnTo>
                <a:lnTo>
                  <a:pt x="523875" y="393700"/>
                </a:lnTo>
                <a:lnTo>
                  <a:pt x="511175" y="454025"/>
                </a:lnTo>
                <a:lnTo>
                  <a:pt x="495300" y="577850"/>
                </a:lnTo>
                <a:cubicBezTo>
                  <a:pt x="496358" y="631825"/>
                  <a:pt x="497417" y="685800"/>
                  <a:pt x="498475" y="739775"/>
                </a:cubicBezTo>
                <a:lnTo>
                  <a:pt x="469900" y="1130300"/>
                </a:lnTo>
                <a:lnTo>
                  <a:pt x="469900" y="1289050"/>
                </a:lnTo>
                <a:lnTo>
                  <a:pt x="450850" y="1644650"/>
                </a:lnTo>
                <a:lnTo>
                  <a:pt x="444500" y="1790700"/>
                </a:lnTo>
                <a:cubicBezTo>
                  <a:pt x="446617" y="1951567"/>
                  <a:pt x="448733" y="2112433"/>
                  <a:pt x="450850" y="2273300"/>
                </a:cubicBezTo>
                <a:lnTo>
                  <a:pt x="196850" y="2317750"/>
                </a:lnTo>
                <a:cubicBezTo>
                  <a:pt x="198967" y="2152650"/>
                  <a:pt x="201083" y="1987550"/>
                  <a:pt x="203200" y="1822450"/>
                </a:cubicBezTo>
                <a:cubicBezTo>
                  <a:pt x="204258" y="1767417"/>
                  <a:pt x="205317" y="1712383"/>
                  <a:pt x="206375" y="1657350"/>
                </a:cubicBezTo>
                <a:cubicBezTo>
                  <a:pt x="207433" y="1544108"/>
                  <a:pt x="208492" y="1430867"/>
                  <a:pt x="209550" y="1317625"/>
                </a:cubicBezTo>
                <a:lnTo>
                  <a:pt x="203200" y="1149350"/>
                </a:lnTo>
                <a:cubicBezTo>
                  <a:pt x="204258" y="1061508"/>
                  <a:pt x="205317" y="973667"/>
                  <a:pt x="206375" y="88582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188552B-5026-4424-8047-C94E4AA457EE}"/>
              </a:ext>
            </a:extLst>
          </p:cNvPr>
          <p:cNvSpPr/>
          <p:nvPr/>
        </p:nvSpPr>
        <p:spPr>
          <a:xfrm>
            <a:off x="5091113" y="3867151"/>
            <a:ext cx="895350" cy="1357313"/>
          </a:xfrm>
          <a:custGeom>
            <a:avLst/>
            <a:gdLst>
              <a:gd name="connsiteX0" fmla="*/ 411956 w 895350"/>
              <a:gd name="connsiteY0" fmla="*/ 516731 h 1357313"/>
              <a:gd name="connsiteX1" fmla="*/ 533400 w 895350"/>
              <a:gd name="connsiteY1" fmla="*/ 288131 h 1357313"/>
              <a:gd name="connsiteX2" fmla="*/ 538162 w 895350"/>
              <a:gd name="connsiteY2" fmla="*/ 266700 h 1357313"/>
              <a:gd name="connsiteX3" fmla="*/ 538162 w 895350"/>
              <a:gd name="connsiteY3" fmla="*/ 242888 h 1357313"/>
              <a:gd name="connsiteX4" fmla="*/ 528637 w 895350"/>
              <a:gd name="connsiteY4" fmla="*/ 207169 h 1357313"/>
              <a:gd name="connsiteX5" fmla="*/ 495300 w 895350"/>
              <a:gd name="connsiteY5" fmla="*/ 150019 h 1357313"/>
              <a:gd name="connsiteX6" fmla="*/ 400050 w 895350"/>
              <a:gd name="connsiteY6" fmla="*/ 35719 h 1357313"/>
              <a:gd name="connsiteX7" fmla="*/ 504825 w 895350"/>
              <a:gd name="connsiteY7" fmla="*/ 0 h 1357313"/>
              <a:gd name="connsiteX8" fmla="*/ 666750 w 895350"/>
              <a:gd name="connsiteY8" fmla="*/ 85725 h 1357313"/>
              <a:gd name="connsiteX9" fmla="*/ 762000 w 895350"/>
              <a:gd name="connsiteY9" fmla="*/ 135731 h 1357313"/>
              <a:gd name="connsiteX10" fmla="*/ 838200 w 895350"/>
              <a:gd name="connsiteY10" fmla="*/ 173831 h 1357313"/>
              <a:gd name="connsiteX11" fmla="*/ 869156 w 895350"/>
              <a:gd name="connsiteY11" fmla="*/ 190500 h 1357313"/>
              <a:gd name="connsiteX12" fmla="*/ 883443 w 895350"/>
              <a:gd name="connsiteY12" fmla="*/ 202406 h 1357313"/>
              <a:gd name="connsiteX13" fmla="*/ 892968 w 895350"/>
              <a:gd name="connsiteY13" fmla="*/ 221456 h 1357313"/>
              <a:gd name="connsiteX14" fmla="*/ 895350 w 895350"/>
              <a:gd name="connsiteY14" fmla="*/ 242888 h 1357313"/>
              <a:gd name="connsiteX15" fmla="*/ 885825 w 895350"/>
              <a:gd name="connsiteY15" fmla="*/ 269081 h 1357313"/>
              <a:gd name="connsiteX16" fmla="*/ 862012 w 895350"/>
              <a:gd name="connsiteY16" fmla="*/ 297656 h 1357313"/>
              <a:gd name="connsiteX17" fmla="*/ 840581 w 895350"/>
              <a:gd name="connsiteY17" fmla="*/ 321469 h 1357313"/>
              <a:gd name="connsiteX18" fmla="*/ 654843 w 895350"/>
              <a:gd name="connsiteY18" fmla="*/ 621506 h 1357313"/>
              <a:gd name="connsiteX19" fmla="*/ 557212 w 895350"/>
              <a:gd name="connsiteY19" fmla="*/ 783431 h 1357313"/>
              <a:gd name="connsiteX20" fmla="*/ 290512 w 895350"/>
              <a:gd name="connsiteY20" fmla="*/ 1214438 h 1357313"/>
              <a:gd name="connsiteX21" fmla="*/ 233362 w 895350"/>
              <a:gd name="connsiteY21" fmla="*/ 1288256 h 1357313"/>
              <a:gd name="connsiteX22" fmla="*/ 204787 w 895350"/>
              <a:gd name="connsiteY22" fmla="*/ 1319213 h 1357313"/>
              <a:gd name="connsiteX23" fmla="*/ 176212 w 895350"/>
              <a:gd name="connsiteY23" fmla="*/ 1340644 h 1357313"/>
              <a:gd name="connsiteX24" fmla="*/ 150018 w 895350"/>
              <a:gd name="connsiteY24" fmla="*/ 1352550 h 1357313"/>
              <a:gd name="connsiteX25" fmla="*/ 121443 w 895350"/>
              <a:gd name="connsiteY25" fmla="*/ 1357313 h 1357313"/>
              <a:gd name="connsiteX26" fmla="*/ 85725 w 895350"/>
              <a:gd name="connsiteY26" fmla="*/ 1352550 h 1357313"/>
              <a:gd name="connsiteX27" fmla="*/ 61912 w 895350"/>
              <a:gd name="connsiteY27" fmla="*/ 1343025 h 1357313"/>
              <a:gd name="connsiteX28" fmla="*/ 35718 w 895350"/>
              <a:gd name="connsiteY28" fmla="*/ 1328738 h 1357313"/>
              <a:gd name="connsiteX29" fmla="*/ 16668 w 895350"/>
              <a:gd name="connsiteY29" fmla="*/ 1316831 h 1357313"/>
              <a:gd name="connsiteX30" fmla="*/ 2381 w 895350"/>
              <a:gd name="connsiteY30" fmla="*/ 1293019 h 1357313"/>
              <a:gd name="connsiteX31" fmla="*/ 0 w 895350"/>
              <a:gd name="connsiteY31" fmla="*/ 1264444 h 1357313"/>
              <a:gd name="connsiteX32" fmla="*/ 4762 w 895350"/>
              <a:gd name="connsiteY32" fmla="*/ 1240631 h 1357313"/>
              <a:gd name="connsiteX33" fmla="*/ 26193 w 895350"/>
              <a:gd name="connsiteY33" fmla="*/ 1190625 h 1357313"/>
              <a:gd name="connsiteX34" fmla="*/ 107156 w 895350"/>
              <a:gd name="connsiteY34" fmla="*/ 1059656 h 1357313"/>
              <a:gd name="connsiteX35" fmla="*/ 252412 w 895350"/>
              <a:gd name="connsiteY35" fmla="*/ 807244 h 1357313"/>
              <a:gd name="connsiteX36" fmla="*/ 342900 w 895350"/>
              <a:gd name="connsiteY36" fmla="*/ 645319 h 1357313"/>
              <a:gd name="connsiteX37" fmla="*/ 411956 w 895350"/>
              <a:gd name="connsiteY37" fmla="*/ 516731 h 135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95350" h="1357313">
                <a:moveTo>
                  <a:pt x="411956" y="516731"/>
                </a:moveTo>
                <a:lnTo>
                  <a:pt x="533400" y="288131"/>
                </a:lnTo>
                <a:lnTo>
                  <a:pt x="538162" y="266700"/>
                </a:lnTo>
                <a:lnTo>
                  <a:pt x="538162" y="242888"/>
                </a:lnTo>
                <a:lnTo>
                  <a:pt x="528637" y="207169"/>
                </a:lnTo>
                <a:lnTo>
                  <a:pt x="495300" y="150019"/>
                </a:lnTo>
                <a:lnTo>
                  <a:pt x="400050" y="35719"/>
                </a:lnTo>
                <a:lnTo>
                  <a:pt x="504825" y="0"/>
                </a:lnTo>
                <a:lnTo>
                  <a:pt x="666750" y="85725"/>
                </a:lnTo>
                <a:lnTo>
                  <a:pt x="762000" y="135731"/>
                </a:lnTo>
                <a:lnTo>
                  <a:pt x="838200" y="173831"/>
                </a:lnTo>
                <a:lnTo>
                  <a:pt x="869156" y="190500"/>
                </a:lnTo>
                <a:lnTo>
                  <a:pt x="883443" y="202406"/>
                </a:lnTo>
                <a:lnTo>
                  <a:pt x="892968" y="221456"/>
                </a:lnTo>
                <a:lnTo>
                  <a:pt x="895350" y="242888"/>
                </a:lnTo>
                <a:lnTo>
                  <a:pt x="885825" y="269081"/>
                </a:lnTo>
                <a:lnTo>
                  <a:pt x="862012" y="297656"/>
                </a:lnTo>
                <a:lnTo>
                  <a:pt x="840581" y="321469"/>
                </a:lnTo>
                <a:lnTo>
                  <a:pt x="654843" y="621506"/>
                </a:lnTo>
                <a:lnTo>
                  <a:pt x="557212" y="783431"/>
                </a:lnTo>
                <a:lnTo>
                  <a:pt x="290512" y="1214438"/>
                </a:lnTo>
                <a:lnTo>
                  <a:pt x="233362" y="1288256"/>
                </a:lnTo>
                <a:lnTo>
                  <a:pt x="204787" y="1319213"/>
                </a:lnTo>
                <a:lnTo>
                  <a:pt x="176212" y="1340644"/>
                </a:lnTo>
                <a:lnTo>
                  <a:pt x="150018" y="1352550"/>
                </a:lnTo>
                <a:lnTo>
                  <a:pt x="121443" y="1357313"/>
                </a:lnTo>
                <a:lnTo>
                  <a:pt x="85725" y="1352550"/>
                </a:lnTo>
                <a:lnTo>
                  <a:pt x="61912" y="1343025"/>
                </a:lnTo>
                <a:lnTo>
                  <a:pt x="35718" y="1328738"/>
                </a:lnTo>
                <a:lnTo>
                  <a:pt x="16668" y="1316831"/>
                </a:lnTo>
                <a:lnTo>
                  <a:pt x="2381" y="1293019"/>
                </a:lnTo>
                <a:lnTo>
                  <a:pt x="0" y="1264444"/>
                </a:lnTo>
                <a:lnTo>
                  <a:pt x="4762" y="1240631"/>
                </a:lnTo>
                <a:lnTo>
                  <a:pt x="26193" y="1190625"/>
                </a:lnTo>
                <a:lnTo>
                  <a:pt x="107156" y="1059656"/>
                </a:lnTo>
                <a:lnTo>
                  <a:pt x="252412" y="807244"/>
                </a:lnTo>
                <a:lnTo>
                  <a:pt x="342900" y="645319"/>
                </a:lnTo>
                <a:lnTo>
                  <a:pt x="411956" y="516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F63D965-3760-45F7-91FF-38DB3B9D2DE0}"/>
              </a:ext>
            </a:extLst>
          </p:cNvPr>
          <p:cNvSpPr/>
          <p:nvPr/>
        </p:nvSpPr>
        <p:spPr>
          <a:xfrm>
            <a:off x="5275264" y="5040313"/>
            <a:ext cx="2363787" cy="825500"/>
          </a:xfrm>
          <a:custGeom>
            <a:avLst/>
            <a:gdLst>
              <a:gd name="connsiteX0" fmla="*/ 1362075 w 2364581"/>
              <a:gd name="connsiteY0" fmla="*/ 442913 h 823913"/>
              <a:gd name="connsiteX1" fmla="*/ 1173956 w 2364581"/>
              <a:gd name="connsiteY1" fmla="*/ 383382 h 823913"/>
              <a:gd name="connsiteX2" fmla="*/ 935831 w 2364581"/>
              <a:gd name="connsiteY2" fmla="*/ 319088 h 823913"/>
              <a:gd name="connsiteX3" fmla="*/ 726281 w 2364581"/>
              <a:gd name="connsiteY3" fmla="*/ 250032 h 823913"/>
              <a:gd name="connsiteX4" fmla="*/ 361950 w 2364581"/>
              <a:gd name="connsiteY4" fmla="*/ 169069 h 823913"/>
              <a:gd name="connsiteX5" fmla="*/ 0 w 2364581"/>
              <a:gd name="connsiteY5" fmla="*/ 95250 h 823913"/>
              <a:gd name="connsiteX6" fmla="*/ 42862 w 2364581"/>
              <a:gd name="connsiteY6" fmla="*/ 0 h 823913"/>
              <a:gd name="connsiteX7" fmla="*/ 159544 w 2364581"/>
              <a:gd name="connsiteY7" fmla="*/ 19050 h 823913"/>
              <a:gd name="connsiteX8" fmla="*/ 359569 w 2364581"/>
              <a:gd name="connsiteY8" fmla="*/ 52388 h 823913"/>
              <a:gd name="connsiteX9" fmla="*/ 671512 w 2364581"/>
              <a:gd name="connsiteY9" fmla="*/ 102394 h 823913"/>
              <a:gd name="connsiteX10" fmla="*/ 862012 w 2364581"/>
              <a:gd name="connsiteY10" fmla="*/ 135732 h 823913"/>
              <a:gd name="connsiteX11" fmla="*/ 1092994 w 2364581"/>
              <a:gd name="connsiteY11" fmla="*/ 166688 h 823913"/>
              <a:gd name="connsiteX12" fmla="*/ 1354931 w 2364581"/>
              <a:gd name="connsiteY12" fmla="*/ 207169 h 823913"/>
              <a:gd name="connsiteX13" fmla="*/ 1631156 w 2364581"/>
              <a:gd name="connsiteY13" fmla="*/ 259557 h 823913"/>
              <a:gd name="connsiteX14" fmla="*/ 1845469 w 2364581"/>
              <a:gd name="connsiteY14" fmla="*/ 307182 h 823913"/>
              <a:gd name="connsiteX15" fmla="*/ 1881187 w 2364581"/>
              <a:gd name="connsiteY15" fmla="*/ 321469 h 823913"/>
              <a:gd name="connsiteX16" fmla="*/ 1985962 w 2364581"/>
              <a:gd name="connsiteY16" fmla="*/ 371475 h 823913"/>
              <a:gd name="connsiteX17" fmla="*/ 2093119 w 2364581"/>
              <a:gd name="connsiteY17" fmla="*/ 426244 h 823913"/>
              <a:gd name="connsiteX18" fmla="*/ 2162175 w 2364581"/>
              <a:gd name="connsiteY18" fmla="*/ 469107 h 823913"/>
              <a:gd name="connsiteX19" fmla="*/ 2221706 w 2364581"/>
              <a:gd name="connsiteY19" fmla="*/ 509588 h 823913"/>
              <a:gd name="connsiteX20" fmla="*/ 2281237 w 2364581"/>
              <a:gd name="connsiteY20" fmla="*/ 559594 h 823913"/>
              <a:gd name="connsiteX21" fmla="*/ 2316956 w 2364581"/>
              <a:gd name="connsiteY21" fmla="*/ 595313 h 823913"/>
              <a:gd name="connsiteX22" fmla="*/ 2336006 w 2364581"/>
              <a:gd name="connsiteY22" fmla="*/ 623888 h 823913"/>
              <a:gd name="connsiteX23" fmla="*/ 2347912 w 2364581"/>
              <a:gd name="connsiteY23" fmla="*/ 657225 h 823913"/>
              <a:gd name="connsiteX24" fmla="*/ 2359819 w 2364581"/>
              <a:gd name="connsiteY24" fmla="*/ 697707 h 823913"/>
              <a:gd name="connsiteX25" fmla="*/ 2364581 w 2364581"/>
              <a:gd name="connsiteY25" fmla="*/ 747713 h 823913"/>
              <a:gd name="connsiteX26" fmla="*/ 2362200 w 2364581"/>
              <a:gd name="connsiteY26" fmla="*/ 771525 h 823913"/>
              <a:gd name="connsiteX27" fmla="*/ 2352675 w 2364581"/>
              <a:gd name="connsiteY27" fmla="*/ 800100 h 823913"/>
              <a:gd name="connsiteX28" fmla="*/ 2338387 w 2364581"/>
              <a:gd name="connsiteY28" fmla="*/ 816769 h 823913"/>
              <a:gd name="connsiteX29" fmla="*/ 2312194 w 2364581"/>
              <a:gd name="connsiteY29" fmla="*/ 823913 h 823913"/>
              <a:gd name="connsiteX30" fmla="*/ 2262187 w 2364581"/>
              <a:gd name="connsiteY30" fmla="*/ 823913 h 823913"/>
              <a:gd name="connsiteX31" fmla="*/ 2207419 w 2364581"/>
              <a:gd name="connsiteY31" fmla="*/ 812007 h 823913"/>
              <a:gd name="connsiteX32" fmla="*/ 2133600 w 2364581"/>
              <a:gd name="connsiteY32" fmla="*/ 778669 h 823913"/>
              <a:gd name="connsiteX33" fmla="*/ 2007394 w 2364581"/>
              <a:gd name="connsiteY33" fmla="*/ 711994 h 823913"/>
              <a:gd name="connsiteX34" fmla="*/ 1759744 w 2364581"/>
              <a:gd name="connsiteY34" fmla="*/ 592932 h 823913"/>
              <a:gd name="connsiteX35" fmla="*/ 1362075 w 2364581"/>
              <a:gd name="connsiteY35" fmla="*/ 442913 h 8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364581" h="823913">
                <a:moveTo>
                  <a:pt x="1362075" y="442913"/>
                </a:moveTo>
                <a:lnTo>
                  <a:pt x="1173956" y="383382"/>
                </a:lnTo>
                <a:lnTo>
                  <a:pt x="935831" y="319088"/>
                </a:lnTo>
                <a:lnTo>
                  <a:pt x="726281" y="250032"/>
                </a:lnTo>
                <a:lnTo>
                  <a:pt x="361950" y="169069"/>
                </a:lnTo>
                <a:lnTo>
                  <a:pt x="0" y="95250"/>
                </a:lnTo>
                <a:lnTo>
                  <a:pt x="42862" y="0"/>
                </a:lnTo>
                <a:lnTo>
                  <a:pt x="159544" y="19050"/>
                </a:lnTo>
                <a:lnTo>
                  <a:pt x="359569" y="52388"/>
                </a:lnTo>
                <a:lnTo>
                  <a:pt x="671512" y="102394"/>
                </a:lnTo>
                <a:lnTo>
                  <a:pt x="862012" y="135732"/>
                </a:lnTo>
                <a:lnTo>
                  <a:pt x="1092994" y="166688"/>
                </a:lnTo>
                <a:lnTo>
                  <a:pt x="1354931" y="207169"/>
                </a:lnTo>
                <a:lnTo>
                  <a:pt x="1631156" y="259557"/>
                </a:lnTo>
                <a:lnTo>
                  <a:pt x="1845469" y="307182"/>
                </a:lnTo>
                <a:lnTo>
                  <a:pt x="1881187" y="321469"/>
                </a:lnTo>
                <a:lnTo>
                  <a:pt x="1985962" y="371475"/>
                </a:lnTo>
                <a:lnTo>
                  <a:pt x="2093119" y="426244"/>
                </a:lnTo>
                <a:lnTo>
                  <a:pt x="2162175" y="469107"/>
                </a:lnTo>
                <a:lnTo>
                  <a:pt x="2221706" y="509588"/>
                </a:lnTo>
                <a:lnTo>
                  <a:pt x="2281237" y="559594"/>
                </a:lnTo>
                <a:lnTo>
                  <a:pt x="2316956" y="595313"/>
                </a:lnTo>
                <a:lnTo>
                  <a:pt x="2336006" y="623888"/>
                </a:lnTo>
                <a:lnTo>
                  <a:pt x="2347912" y="657225"/>
                </a:lnTo>
                <a:lnTo>
                  <a:pt x="2359819" y="697707"/>
                </a:lnTo>
                <a:lnTo>
                  <a:pt x="2364581" y="747713"/>
                </a:lnTo>
                <a:lnTo>
                  <a:pt x="2362200" y="771525"/>
                </a:lnTo>
                <a:lnTo>
                  <a:pt x="2352675" y="800100"/>
                </a:lnTo>
                <a:lnTo>
                  <a:pt x="2338387" y="816769"/>
                </a:lnTo>
                <a:lnTo>
                  <a:pt x="2312194" y="823913"/>
                </a:lnTo>
                <a:lnTo>
                  <a:pt x="2262187" y="823913"/>
                </a:lnTo>
                <a:lnTo>
                  <a:pt x="2207419" y="812007"/>
                </a:lnTo>
                <a:lnTo>
                  <a:pt x="2133600" y="778669"/>
                </a:lnTo>
                <a:lnTo>
                  <a:pt x="2007394" y="711994"/>
                </a:lnTo>
                <a:lnTo>
                  <a:pt x="1759744" y="592932"/>
                </a:lnTo>
                <a:lnTo>
                  <a:pt x="1362075" y="4429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CF49BB8-4911-4D40-962C-19B9A3594B6D}"/>
              </a:ext>
            </a:extLst>
          </p:cNvPr>
          <p:cNvSpPr/>
          <p:nvPr/>
        </p:nvSpPr>
        <p:spPr>
          <a:xfrm>
            <a:off x="4467226" y="4076700"/>
            <a:ext cx="2430463" cy="1855788"/>
          </a:xfrm>
          <a:custGeom>
            <a:avLst/>
            <a:gdLst>
              <a:gd name="connsiteX0" fmla="*/ 1535691 w 2430049"/>
              <a:gd name="connsiteY0" fmla="*/ 1470556 h 1856358"/>
              <a:gd name="connsiteX1" fmla="*/ 1342790 w 2430049"/>
              <a:gd name="connsiteY1" fmla="*/ 1568259 h 1856358"/>
              <a:gd name="connsiteX2" fmla="*/ 1207509 w 2430049"/>
              <a:gd name="connsiteY2" fmla="*/ 1628384 h 1856358"/>
              <a:gd name="connsiteX3" fmla="*/ 1049681 w 2430049"/>
              <a:gd name="connsiteY3" fmla="*/ 1688509 h 1856358"/>
              <a:gd name="connsiteX4" fmla="*/ 851770 w 2430049"/>
              <a:gd name="connsiteY4" fmla="*/ 1748634 h 1856358"/>
              <a:gd name="connsiteX5" fmla="*/ 656364 w 2430049"/>
              <a:gd name="connsiteY5" fmla="*/ 1791222 h 1856358"/>
              <a:gd name="connsiteX6" fmla="*/ 465968 w 2430049"/>
              <a:gd name="connsiteY6" fmla="*/ 1821285 h 1856358"/>
              <a:gd name="connsiteX7" fmla="*/ 295614 w 2430049"/>
              <a:gd name="connsiteY7" fmla="*/ 1838821 h 1856358"/>
              <a:gd name="connsiteX8" fmla="*/ 125260 w 2430049"/>
              <a:gd name="connsiteY8" fmla="*/ 1853852 h 1856358"/>
              <a:gd name="connsiteX9" fmla="*/ 52609 w 2430049"/>
              <a:gd name="connsiteY9" fmla="*/ 1856358 h 1856358"/>
              <a:gd name="connsiteX10" fmla="*/ 25052 w 2430049"/>
              <a:gd name="connsiteY10" fmla="*/ 1851347 h 1856358"/>
              <a:gd name="connsiteX11" fmla="*/ 10020 w 2430049"/>
              <a:gd name="connsiteY11" fmla="*/ 1846337 h 1856358"/>
              <a:gd name="connsiteX12" fmla="*/ 0 w 2430049"/>
              <a:gd name="connsiteY12" fmla="*/ 1833811 h 1856358"/>
              <a:gd name="connsiteX13" fmla="*/ 2505 w 2430049"/>
              <a:gd name="connsiteY13" fmla="*/ 1818779 h 1856358"/>
              <a:gd name="connsiteX14" fmla="*/ 17536 w 2430049"/>
              <a:gd name="connsiteY14" fmla="*/ 1801243 h 1856358"/>
              <a:gd name="connsiteX15" fmla="*/ 45093 w 2430049"/>
              <a:gd name="connsiteY15" fmla="*/ 1786212 h 1856358"/>
              <a:gd name="connsiteX16" fmla="*/ 270562 w 2430049"/>
              <a:gd name="connsiteY16" fmla="*/ 1743623 h 1856358"/>
              <a:gd name="connsiteX17" fmla="*/ 538619 w 2430049"/>
              <a:gd name="connsiteY17" fmla="*/ 1680993 h 1856358"/>
              <a:gd name="connsiteX18" fmla="*/ 731520 w 2430049"/>
              <a:gd name="connsiteY18" fmla="*/ 1625879 h 1856358"/>
              <a:gd name="connsiteX19" fmla="*/ 904379 w 2430049"/>
              <a:gd name="connsiteY19" fmla="*/ 1563249 h 1856358"/>
              <a:gd name="connsiteX20" fmla="*/ 1059702 w 2430049"/>
              <a:gd name="connsiteY20" fmla="*/ 1493103 h 1856358"/>
              <a:gd name="connsiteX21" fmla="*/ 1167425 w 2430049"/>
              <a:gd name="connsiteY21" fmla="*/ 1442999 h 1856358"/>
              <a:gd name="connsiteX22" fmla="*/ 1265128 w 2430049"/>
              <a:gd name="connsiteY22" fmla="*/ 1385379 h 1856358"/>
              <a:gd name="connsiteX23" fmla="*/ 1380368 w 2430049"/>
              <a:gd name="connsiteY23" fmla="*/ 1312728 h 1856358"/>
              <a:gd name="connsiteX24" fmla="*/ 1513144 w 2430049"/>
              <a:gd name="connsiteY24" fmla="*/ 1207509 h 1856358"/>
              <a:gd name="connsiteX25" fmla="*/ 1638404 w 2430049"/>
              <a:gd name="connsiteY25" fmla="*/ 1099786 h 1856358"/>
              <a:gd name="connsiteX26" fmla="*/ 1778696 w 2430049"/>
              <a:gd name="connsiteY26" fmla="*/ 934442 h 1856358"/>
              <a:gd name="connsiteX27" fmla="*/ 1848841 w 2430049"/>
              <a:gd name="connsiteY27" fmla="*/ 836739 h 1856358"/>
              <a:gd name="connsiteX28" fmla="*/ 1908966 w 2430049"/>
              <a:gd name="connsiteY28" fmla="*/ 749057 h 1856358"/>
              <a:gd name="connsiteX29" fmla="*/ 1951555 w 2430049"/>
              <a:gd name="connsiteY29" fmla="*/ 678911 h 1856358"/>
              <a:gd name="connsiteX30" fmla="*/ 1989133 w 2430049"/>
              <a:gd name="connsiteY30" fmla="*/ 608765 h 1856358"/>
              <a:gd name="connsiteX31" fmla="*/ 2029216 w 2430049"/>
              <a:gd name="connsiteY31" fmla="*/ 501041 h 1856358"/>
              <a:gd name="connsiteX32" fmla="*/ 2069299 w 2430049"/>
              <a:gd name="connsiteY32" fmla="*/ 340708 h 1856358"/>
              <a:gd name="connsiteX33" fmla="*/ 2069299 w 2430049"/>
              <a:gd name="connsiteY33" fmla="*/ 250521 h 1856358"/>
              <a:gd name="connsiteX34" fmla="*/ 2054268 w 2430049"/>
              <a:gd name="connsiteY34" fmla="*/ 212943 h 1856358"/>
              <a:gd name="connsiteX35" fmla="*/ 2006669 w 2430049"/>
              <a:gd name="connsiteY35" fmla="*/ 150313 h 1856358"/>
              <a:gd name="connsiteX36" fmla="*/ 1956565 w 2430049"/>
              <a:gd name="connsiteY36" fmla="*/ 92693 h 1856358"/>
              <a:gd name="connsiteX37" fmla="*/ 1936524 w 2430049"/>
              <a:gd name="connsiteY37" fmla="*/ 77662 h 1856358"/>
              <a:gd name="connsiteX38" fmla="*/ 1929008 w 2430049"/>
              <a:gd name="connsiteY38" fmla="*/ 60125 h 1856358"/>
              <a:gd name="connsiteX39" fmla="*/ 1926503 w 2430049"/>
              <a:gd name="connsiteY39" fmla="*/ 35073 h 1856358"/>
              <a:gd name="connsiteX40" fmla="*/ 1929008 w 2430049"/>
              <a:gd name="connsiteY40" fmla="*/ 17537 h 1856358"/>
              <a:gd name="connsiteX41" fmla="*/ 1944039 w 2430049"/>
              <a:gd name="connsiteY41" fmla="*/ 5011 h 1856358"/>
              <a:gd name="connsiteX42" fmla="*/ 1964081 w 2430049"/>
              <a:gd name="connsiteY42" fmla="*/ 0 h 1856358"/>
              <a:gd name="connsiteX43" fmla="*/ 1996648 w 2430049"/>
              <a:gd name="connsiteY43" fmla="*/ 5011 h 1856358"/>
              <a:gd name="connsiteX44" fmla="*/ 2091846 w 2430049"/>
              <a:gd name="connsiteY44" fmla="*/ 47599 h 1856358"/>
              <a:gd name="connsiteX45" fmla="*/ 2164497 w 2430049"/>
              <a:gd name="connsiteY45" fmla="*/ 80167 h 1856358"/>
              <a:gd name="connsiteX46" fmla="*/ 2252179 w 2430049"/>
              <a:gd name="connsiteY46" fmla="*/ 137787 h 1856358"/>
              <a:gd name="connsiteX47" fmla="*/ 2292263 w 2430049"/>
              <a:gd name="connsiteY47" fmla="*/ 160333 h 1856358"/>
              <a:gd name="connsiteX48" fmla="*/ 2332346 w 2430049"/>
              <a:gd name="connsiteY48" fmla="*/ 187891 h 1856358"/>
              <a:gd name="connsiteX49" fmla="*/ 2387460 w 2430049"/>
              <a:gd name="connsiteY49" fmla="*/ 248016 h 1856358"/>
              <a:gd name="connsiteX50" fmla="*/ 2430049 w 2430049"/>
              <a:gd name="connsiteY50" fmla="*/ 298120 h 1856358"/>
              <a:gd name="connsiteX51" fmla="*/ 2364914 w 2430049"/>
              <a:gd name="connsiteY51" fmla="*/ 483505 h 1856358"/>
              <a:gd name="connsiteX52" fmla="*/ 2302284 w 2430049"/>
              <a:gd name="connsiteY52" fmla="*/ 601250 h 1856358"/>
              <a:gd name="connsiteX53" fmla="*/ 2182034 w 2430049"/>
              <a:gd name="connsiteY53" fmla="*/ 796656 h 1856358"/>
              <a:gd name="connsiteX54" fmla="*/ 2109383 w 2430049"/>
              <a:gd name="connsiteY54" fmla="*/ 906885 h 1856358"/>
              <a:gd name="connsiteX55" fmla="*/ 2036732 w 2430049"/>
              <a:gd name="connsiteY55" fmla="*/ 1009598 h 1856358"/>
              <a:gd name="connsiteX56" fmla="*/ 1918987 w 2430049"/>
              <a:gd name="connsiteY56" fmla="*/ 1154900 h 1856358"/>
              <a:gd name="connsiteX57" fmla="*/ 1796232 w 2430049"/>
              <a:gd name="connsiteY57" fmla="*/ 1285171 h 1856358"/>
              <a:gd name="connsiteX58" fmla="*/ 1663456 w 2430049"/>
              <a:gd name="connsiteY58" fmla="*/ 1382874 h 1856358"/>
              <a:gd name="connsiteX59" fmla="*/ 1535691 w 2430049"/>
              <a:gd name="connsiteY59" fmla="*/ 1470556 h 185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30049" h="1856358">
                <a:moveTo>
                  <a:pt x="1535691" y="1470556"/>
                </a:moveTo>
                <a:lnTo>
                  <a:pt x="1342790" y="1568259"/>
                </a:lnTo>
                <a:lnTo>
                  <a:pt x="1207509" y="1628384"/>
                </a:lnTo>
                <a:lnTo>
                  <a:pt x="1049681" y="1688509"/>
                </a:lnTo>
                <a:lnTo>
                  <a:pt x="851770" y="1748634"/>
                </a:lnTo>
                <a:lnTo>
                  <a:pt x="656364" y="1791222"/>
                </a:lnTo>
                <a:lnTo>
                  <a:pt x="465968" y="1821285"/>
                </a:lnTo>
                <a:lnTo>
                  <a:pt x="295614" y="1838821"/>
                </a:lnTo>
                <a:lnTo>
                  <a:pt x="125260" y="1853852"/>
                </a:lnTo>
                <a:lnTo>
                  <a:pt x="52609" y="1856358"/>
                </a:lnTo>
                <a:lnTo>
                  <a:pt x="25052" y="1851347"/>
                </a:lnTo>
                <a:lnTo>
                  <a:pt x="10020" y="1846337"/>
                </a:lnTo>
                <a:lnTo>
                  <a:pt x="0" y="1833811"/>
                </a:lnTo>
                <a:lnTo>
                  <a:pt x="2505" y="1818779"/>
                </a:lnTo>
                <a:lnTo>
                  <a:pt x="17536" y="1801243"/>
                </a:lnTo>
                <a:lnTo>
                  <a:pt x="45093" y="1786212"/>
                </a:lnTo>
                <a:lnTo>
                  <a:pt x="270562" y="1743623"/>
                </a:lnTo>
                <a:lnTo>
                  <a:pt x="538619" y="1680993"/>
                </a:lnTo>
                <a:lnTo>
                  <a:pt x="731520" y="1625879"/>
                </a:lnTo>
                <a:lnTo>
                  <a:pt x="904379" y="1563249"/>
                </a:lnTo>
                <a:lnTo>
                  <a:pt x="1059702" y="1493103"/>
                </a:lnTo>
                <a:lnTo>
                  <a:pt x="1167425" y="1442999"/>
                </a:lnTo>
                <a:lnTo>
                  <a:pt x="1265128" y="1385379"/>
                </a:lnTo>
                <a:lnTo>
                  <a:pt x="1380368" y="1312728"/>
                </a:lnTo>
                <a:lnTo>
                  <a:pt x="1513144" y="1207509"/>
                </a:lnTo>
                <a:lnTo>
                  <a:pt x="1638404" y="1099786"/>
                </a:lnTo>
                <a:lnTo>
                  <a:pt x="1778696" y="934442"/>
                </a:lnTo>
                <a:lnTo>
                  <a:pt x="1848841" y="836739"/>
                </a:lnTo>
                <a:lnTo>
                  <a:pt x="1908966" y="749057"/>
                </a:lnTo>
                <a:lnTo>
                  <a:pt x="1951555" y="678911"/>
                </a:lnTo>
                <a:lnTo>
                  <a:pt x="1989133" y="608765"/>
                </a:lnTo>
                <a:lnTo>
                  <a:pt x="2029216" y="501041"/>
                </a:lnTo>
                <a:lnTo>
                  <a:pt x="2069299" y="340708"/>
                </a:lnTo>
                <a:lnTo>
                  <a:pt x="2069299" y="250521"/>
                </a:lnTo>
                <a:lnTo>
                  <a:pt x="2054268" y="212943"/>
                </a:lnTo>
                <a:lnTo>
                  <a:pt x="2006669" y="150313"/>
                </a:lnTo>
                <a:lnTo>
                  <a:pt x="1956565" y="92693"/>
                </a:lnTo>
                <a:lnTo>
                  <a:pt x="1936524" y="77662"/>
                </a:lnTo>
                <a:lnTo>
                  <a:pt x="1929008" y="60125"/>
                </a:lnTo>
                <a:lnTo>
                  <a:pt x="1926503" y="35073"/>
                </a:lnTo>
                <a:lnTo>
                  <a:pt x="1929008" y="17537"/>
                </a:lnTo>
                <a:lnTo>
                  <a:pt x="1944039" y="5011"/>
                </a:lnTo>
                <a:lnTo>
                  <a:pt x="1964081" y="0"/>
                </a:lnTo>
                <a:lnTo>
                  <a:pt x="1996648" y="5011"/>
                </a:lnTo>
                <a:lnTo>
                  <a:pt x="2091846" y="47599"/>
                </a:lnTo>
                <a:lnTo>
                  <a:pt x="2164497" y="80167"/>
                </a:lnTo>
                <a:lnTo>
                  <a:pt x="2252179" y="137787"/>
                </a:lnTo>
                <a:lnTo>
                  <a:pt x="2292263" y="160333"/>
                </a:lnTo>
                <a:lnTo>
                  <a:pt x="2332346" y="187891"/>
                </a:lnTo>
                <a:lnTo>
                  <a:pt x="2387460" y="248016"/>
                </a:lnTo>
                <a:lnTo>
                  <a:pt x="2430049" y="298120"/>
                </a:lnTo>
                <a:lnTo>
                  <a:pt x="2364914" y="483505"/>
                </a:lnTo>
                <a:lnTo>
                  <a:pt x="2302284" y="601250"/>
                </a:lnTo>
                <a:lnTo>
                  <a:pt x="2182034" y="796656"/>
                </a:lnTo>
                <a:lnTo>
                  <a:pt x="2109383" y="906885"/>
                </a:lnTo>
                <a:lnTo>
                  <a:pt x="2036732" y="1009598"/>
                </a:lnTo>
                <a:lnTo>
                  <a:pt x="1918987" y="1154900"/>
                </a:lnTo>
                <a:lnTo>
                  <a:pt x="1796232" y="1285171"/>
                </a:lnTo>
                <a:lnTo>
                  <a:pt x="1663456" y="1382874"/>
                </a:lnTo>
                <a:lnTo>
                  <a:pt x="1535691" y="14705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041468-57E6-4D5A-9ABC-D33053C06474}"/>
              </a:ext>
            </a:extLst>
          </p:cNvPr>
          <p:cNvSpPr/>
          <p:nvPr/>
        </p:nvSpPr>
        <p:spPr>
          <a:xfrm>
            <a:off x="3717925" y="4275138"/>
            <a:ext cx="4603750" cy="628650"/>
          </a:xfrm>
          <a:custGeom>
            <a:avLst/>
            <a:gdLst>
              <a:gd name="connsiteX0" fmla="*/ 2354580 w 4602480"/>
              <a:gd name="connsiteY0" fmla="*/ 346710 h 628650"/>
              <a:gd name="connsiteX1" fmla="*/ 1882140 w 4602480"/>
              <a:gd name="connsiteY1" fmla="*/ 384810 h 628650"/>
              <a:gd name="connsiteX2" fmla="*/ 1638300 w 4602480"/>
              <a:gd name="connsiteY2" fmla="*/ 422910 h 628650"/>
              <a:gd name="connsiteX3" fmla="*/ 1230630 w 4602480"/>
              <a:gd name="connsiteY3" fmla="*/ 480060 h 628650"/>
              <a:gd name="connsiteX4" fmla="*/ 941070 w 4602480"/>
              <a:gd name="connsiteY4" fmla="*/ 521970 h 628650"/>
              <a:gd name="connsiteX5" fmla="*/ 674370 w 4602480"/>
              <a:gd name="connsiteY5" fmla="*/ 560070 h 628650"/>
              <a:gd name="connsiteX6" fmla="*/ 567690 w 4602480"/>
              <a:gd name="connsiteY6" fmla="*/ 586740 h 628650"/>
              <a:gd name="connsiteX7" fmla="*/ 430530 w 4602480"/>
              <a:gd name="connsiteY7" fmla="*/ 628650 h 628650"/>
              <a:gd name="connsiteX8" fmla="*/ 403860 w 4602480"/>
              <a:gd name="connsiteY8" fmla="*/ 617220 h 628650"/>
              <a:gd name="connsiteX9" fmla="*/ 335280 w 4602480"/>
              <a:gd name="connsiteY9" fmla="*/ 579120 h 628650"/>
              <a:gd name="connsiteX10" fmla="*/ 266700 w 4602480"/>
              <a:gd name="connsiteY10" fmla="*/ 529590 h 628650"/>
              <a:gd name="connsiteX11" fmla="*/ 186690 w 4602480"/>
              <a:gd name="connsiteY11" fmla="*/ 464820 h 628650"/>
              <a:gd name="connsiteX12" fmla="*/ 118110 w 4602480"/>
              <a:gd name="connsiteY12" fmla="*/ 392430 h 628650"/>
              <a:gd name="connsiteX13" fmla="*/ 41910 w 4602480"/>
              <a:gd name="connsiteY13" fmla="*/ 304800 h 628650"/>
              <a:gd name="connsiteX14" fmla="*/ 7620 w 4602480"/>
              <a:gd name="connsiteY14" fmla="*/ 266700 h 628650"/>
              <a:gd name="connsiteX15" fmla="*/ 0 w 4602480"/>
              <a:gd name="connsiteY15" fmla="*/ 247650 h 628650"/>
              <a:gd name="connsiteX16" fmla="*/ 0 w 4602480"/>
              <a:gd name="connsiteY16" fmla="*/ 213360 h 628650"/>
              <a:gd name="connsiteX17" fmla="*/ 3810 w 4602480"/>
              <a:gd name="connsiteY17" fmla="*/ 194310 h 628650"/>
              <a:gd name="connsiteX18" fmla="*/ 11430 w 4602480"/>
              <a:gd name="connsiteY18" fmla="*/ 186690 h 628650"/>
              <a:gd name="connsiteX19" fmla="*/ 41910 w 4602480"/>
              <a:gd name="connsiteY19" fmla="*/ 186690 h 628650"/>
              <a:gd name="connsiteX20" fmla="*/ 76200 w 4602480"/>
              <a:gd name="connsiteY20" fmla="*/ 201930 h 628650"/>
              <a:gd name="connsiteX21" fmla="*/ 114300 w 4602480"/>
              <a:gd name="connsiteY21" fmla="*/ 232410 h 628650"/>
              <a:gd name="connsiteX22" fmla="*/ 171450 w 4602480"/>
              <a:gd name="connsiteY22" fmla="*/ 270510 h 628650"/>
              <a:gd name="connsiteX23" fmla="*/ 236220 w 4602480"/>
              <a:gd name="connsiteY23" fmla="*/ 297180 h 628650"/>
              <a:gd name="connsiteX24" fmla="*/ 320040 w 4602480"/>
              <a:gd name="connsiteY24" fmla="*/ 323850 h 628650"/>
              <a:gd name="connsiteX25" fmla="*/ 373380 w 4602480"/>
              <a:gd name="connsiteY25" fmla="*/ 335280 h 628650"/>
              <a:gd name="connsiteX26" fmla="*/ 411480 w 4602480"/>
              <a:gd name="connsiteY26" fmla="*/ 335280 h 628650"/>
              <a:gd name="connsiteX27" fmla="*/ 720090 w 4602480"/>
              <a:gd name="connsiteY27" fmla="*/ 316230 h 628650"/>
              <a:gd name="connsiteX28" fmla="*/ 1089660 w 4602480"/>
              <a:gd name="connsiteY28" fmla="*/ 289560 h 628650"/>
              <a:gd name="connsiteX29" fmla="*/ 1375410 w 4602480"/>
              <a:gd name="connsiteY29" fmla="*/ 262890 h 628650"/>
              <a:gd name="connsiteX30" fmla="*/ 1748790 w 4602480"/>
              <a:gd name="connsiteY30" fmla="*/ 224790 h 628650"/>
              <a:gd name="connsiteX31" fmla="*/ 2004060 w 4602480"/>
              <a:gd name="connsiteY31" fmla="*/ 201930 h 628650"/>
              <a:gd name="connsiteX32" fmla="*/ 2358390 w 4602480"/>
              <a:gd name="connsiteY32" fmla="*/ 175260 h 628650"/>
              <a:gd name="connsiteX33" fmla="*/ 2846070 w 4602480"/>
              <a:gd name="connsiteY33" fmla="*/ 137160 h 628650"/>
              <a:gd name="connsiteX34" fmla="*/ 3135630 w 4602480"/>
              <a:gd name="connsiteY34" fmla="*/ 95250 h 628650"/>
              <a:gd name="connsiteX35" fmla="*/ 3421380 w 4602480"/>
              <a:gd name="connsiteY35" fmla="*/ 87630 h 628650"/>
              <a:gd name="connsiteX36" fmla="*/ 3566160 w 4602480"/>
              <a:gd name="connsiteY36" fmla="*/ 80010 h 628650"/>
              <a:gd name="connsiteX37" fmla="*/ 3691890 w 4602480"/>
              <a:gd name="connsiteY37" fmla="*/ 64770 h 628650"/>
              <a:gd name="connsiteX38" fmla="*/ 3821430 w 4602480"/>
              <a:gd name="connsiteY38" fmla="*/ 49530 h 628650"/>
              <a:gd name="connsiteX39" fmla="*/ 4008120 w 4602480"/>
              <a:gd name="connsiteY39" fmla="*/ 22860 h 628650"/>
              <a:gd name="connsiteX40" fmla="*/ 4099560 w 4602480"/>
              <a:gd name="connsiteY40" fmla="*/ 0 h 628650"/>
              <a:gd name="connsiteX41" fmla="*/ 4206240 w 4602480"/>
              <a:gd name="connsiteY41" fmla="*/ 15240 h 628650"/>
              <a:gd name="connsiteX42" fmla="*/ 4320540 w 4602480"/>
              <a:gd name="connsiteY42" fmla="*/ 45720 h 628650"/>
              <a:gd name="connsiteX43" fmla="*/ 4419600 w 4602480"/>
              <a:gd name="connsiteY43" fmla="*/ 76200 h 628650"/>
              <a:gd name="connsiteX44" fmla="*/ 4480560 w 4602480"/>
              <a:gd name="connsiteY44" fmla="*/ 106680 h 628650"/>
              <a:gd name="connsiteX45" fmla="*/ 4545330 w 4602480"/>
              <a:gd name="connsiteY45" fmla="*/ 140970 h 628650"/>
              <a:gd name="connsiteX46" fmla="*/ 4579620 w 4602480"/>
              <a:gd name="connsiteY46" fmla="*/ 175260 h 628650"/>
              <a:gd name="connsiteX47" fmla="*/ 4598670 w 4602480"/>
              <a:gd name="connsiteY47" fmla="*/ 201930 h 628650"/>
              <a:gd name="connsiteX48" fmla="*/ 4602480 w 4602480"/>
              <a:gd name="connsiteY48" fmla="*/ 228600 h 628650"/>
              <a:gd name="connsiteX49" fmla="*/ 4594860 w 4602480"/>
              <a:gd name="connsiteY49" fmla="*/ 262890 h 628650"/>
              <a:gd name="connsiteX50" fmla="*/ 4575810 w 4602480"/>
              <a:gd name="connsiteY50" fmla="*/ 285750 h 628650"/>
              <a:gd name="connsiteX51" fmla="*/ 4549140 w 4602480"/>
              <a:gd name="connsiteY51" fmla="*/ 304800 h 628650"/>
              <a:gd name="connsiteX52" fmla="*/ 4514850 w 4602480"/>
              <a:gd name="connsiteY52" fmla="*/ 320040 h 628650"/>
              <a:gd name="connsiteX53" fmla="*/ 4446270 w 4602480"/>
              <a:gd name="connsiteY53" fmla="*/ 312420 h 628650"/>
              <a:gd name="connsiteX54" fmla="*/ 4328160 w 4602480"/>
              <a:gd name="connsiteY54" fmla="*/ 293370 h 628650"/>
              <a:gd name="connsiteX55" fmla="*/ 4004310 w 4602480"/>
              <a:gd name="connsiteY55" fmla="*/ 289560 h 628650"/>
              <a:gd name="connsiteX56" fmla="*/ 3322320 w 4602480"/>
              <a:gd name="connsiteY56" fmla="*/ 293370 h 628650"/>
              <a:gd name="connsiteX57" fmla="*/ 3082290 w 4602480"/>
              <a:gd name="connsiteY57" fmla="*/ 293370 h 628650"/>
              <a:gd name="connsiteX58" fmla="*/ 2804160 w 4602480"/>
              <a:gd name="connsiteY58" fmla="*/ 316230 h 628650"/>
              <a:gd name="connsiteX59" fmla="*/ 2354580 w 4602480"/>
              <a:gd name="connsiteY59" fmla="*/ 34671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602480" h="628650">
                <a:moveTo>
                  <a:pt x="2354580" y="346710"/>
                </a:moveTo>
                <a:lnTo>
                  <a:pt x="1882140" y="384810"/>
                </a:lnTo>
                <a:lnTo>
                  <a:pt x="1638300" y="422910"/>
                </a:lnTo>
                <a:lnTo>
                  <a:pt x="1230630" y="480060"/>
                </a:lnTo>
                <a:lnTo>
                  <a:pt x="941070" y="521970"/>
                </a:lnTo>
                <a:lnTo>
                  <a:pt x="674370" y="560070"/>
                </a:lnTo>
                <a:lnTo>
                  <a:pt x="567690" y="586740"/>
                </a:lnTo>
                <a:lnTo>
                  <a:pt x="430530" y="628650"/>
                </a:lnTo>
                <a:lnTo>
                  <a:pt x="403860" y="617220"/>
                </a:lnTo>
                <a:lnTo>
                  <a:pt x="335280" y="579120"/>
                </a:lnTo>
                <a:lnTo>
                  <a:pt x="266700" y="529590"/>
                </a:lnTo>
                <a:lnTo>
                  <a:pt x="186690" y="464820"/>
                </a:lnTo>
                <a:lnTo>
                  <a:pt x="118110" y="392430"/>
                </a:lnTo>
                <a:lnTo>
                  <a:pt x="41910" y="304800"/>
                </a:lnTo>
                <a:lnTo>
                  <a:pt x="7620" y="266700"/>
                </a:lnTo>
                <a:lnTo>
                  <a:pt x="0" y="247650"/>
                </a:lnTo>
                <a:lnTo>
                  <a:pt x="0" y="213360"/>
                </a:lnTo>
                <a:lnTo>
                  <a:pt x="3810" y="194310"/>
                </a:lnTo>
                <a:lnTo>
                  <a:pt x="11430" y="186690"/>
                </a:lnTo>
                <a:lnTo>
                  <a:pt x="41910" y="186690"/>
                </a:lnTo>
                <a:lnTo>
                  <a:pt x="76200" y="201930"/>
                </a:lnTo>
                <a:lnTo>
                  <a:pt x="114300" y="232410"/>
                </a:lnTo>
                <a:lnTo>
                  <a:pt x="171450" y="270510"/>
                </a:lnTo>
                <a:lnTo>
                  <a:pt x="236220" y="297180"/>
                </a:lnTo>
                <a:lnTo>
                  <a:pt x="320040" y="323850"/>
                </a:lnTo>
                <a:lnTo>
                  <a:pt x="373380" y="335280"/>
                </a:lnTo>
                <a:lnTo>
                  <a:pt x="411480" y="335280"/>
                </a:lnTo>
                <a:lnTo>
                  <a:pt x="720090" y="316230"/>
                </a:lnTo>
                <a:lnTo>
                  <a:pt x="1089660" y="289560"/>
                </a:lnTo>
                <a:lnTo>
                  <a:pt x="1375410" y="262890"/>
                </a:lnTo>
                <a:lnTo>
                  <a:pt x="1748790" y="224790"/>
                </a:lnTo>
                <a:lnTo>
                  <a:pt x="2004060" y="201930"/>
                </a:lnTo>
                <a:lnTo>
                  <a:pt x="2358390" y="175260"/>
                </a:lnTo>
                <a:lnTo>
                  <a:pt x="2846070" y="137160"/>
                </a:lnTo>
                <a:lnTo>
                  <a:pt x="3135630" y="95250"/>
                </a:lnTo>
                <a:lnTo>
                  <a:pt x="3421380" y="87630"/>
                </a:lnTo>
                <a:lnTo>
                  <a:pt x="3566160" y="80010"/>
                </a:lnTo>
                <a:lnTo>
                  <a:pt x="3691890" y="64770"/>
                </a:lnTo>
                <a:lnTo>
                  <a:pt x="3821430" y="49530"/>
                </a:lnTo>
                <a:lnTo>
                  <a:pt x="4008120" y="22860"/>
                </a:lnTo>
                <a:lnTo>
                  <a:pt x="4099560" y="0"/>
                </a:lnTo>
                <a:lnTo>
                  <a:pt x="4206240" y="15240"/>
                </a:lnTo>
                <a:lnTo>
                  <a:pt x="4320540" y="45720"/>
                </a:lnTo>
                <a:lnTo>
                  <a:pt x="4419600" y="76200"/>
                </a:lnTo>
                <a:lnTo>
                  <a:pt x="4480560" y="106680"/>
                </a:lnTo>
                <a:lnTo>
                  <a:pt x="4545330" y="140970"/>
                </a:lnTo>
                <a:lnTo>
                  <a:pt x="4579620" y="175260"/>
                </a:lnTo>
                <a:lnTo>
                  <a:pt x="4598670" y="201930"/>
                </a:lnTo>
                <a:lnTo>
                  <a:pt x="4602480" y="228600"/>
                </a:lnTo>
                <a:lnTo>
                  <a:pt x="4594860" y="262890"/>
                </a:lnTo>
                <a:lnTo>
                  <a:pt x="4575810" y="285750"/>
                </a:lnTo>
                <a:lnTo>
                  <a:pt x="4549140" y="304800"/>
                </a:lnTo>
                <a:lnTo>
                  <a:pt x="4514850" y="320040"/>
                </a:lnTo>
                <a:lnTo>
                  <a:pt x="4446270" y="312420"/>
                </a:lnTo>
                <a:lnTo>
                  <a:pt x="4328160" y="293370"/>
                </a:lnTo>
                <a:lnTo>
                  <a:pt x="4004310" y="289560"/>
                </a:lnTo>
                <a:lnTo>
                  <a:pt x="3322320" y="293370"/>
                </a:lnTo>
                <a:lnTo>
                  <a:pt x="3082290" y="293370"/>
                </a:lnTo>
                <a:lnTo>
                  <a:pt x="2804160" y="316230"/>
                </a:lnTo>
                <a:lnTo>
                  <a:pt x="2354580" y="34671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3B5700A1-8649-4AE6-A028-EA294D43C662}"/>
              </a:ext>
            </a:extLst>
          </p:cNvPr>
          <p:cNvGrpSpPr/>
          <p:nvPr/>
        </p:nvGrpSpPr>
        <p:grpSpPr>
          <a:xfrm>
            <a:off x="3717925" y="1482725"/>
            <a:ext cx="4603750" cy="4449763"/>
            <a:chOff x="3717925" y="1482725"/>
            <a:chExt cx="4603750" cy="44497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F91E12C-168D-4C5C-9E85-FB376FC15321}"/>
                </a:ext>
              </a:extLst>
            </p:cNvPr>
            <p:cNvSpPr/>
            <p:nvPr/>
          </p:nvSpPr>
          <p:spPr>
            <a:xfrm>
              <a:off x="4554539" y="1909764"/>
              <a:ext cx="2898775" cy="473075"/>
            </a:xfrm>
            <a:custGeom>
              <a:avLst/>
              <a:gdLst>
                <a:gd name="connsiteX0" fmla="*/ 2102644 w 2897982"/>
                <a:gd name="connsiteY0" fmla="*/ 300037 h 473868"/>
                <a:gd name="connsiteX1" fmla="*/ 1566863 w 2897982"/>
                <a:gd name="connsiteY1" fmla="*/ 314325 h 473868"/>
                <a:gd name="connsiteX2" fmla="*/ 1338263 w 2897982"/>
                <a:gd name="connsiteY2" fmla="*/ 333375 h 473868"/>
                <a:gd name="connsiteX3" fmla="*/ 1014413 w 2897982"/>
                <a:gd name="connsiteY3" fmla="*/ 376237 h 473868"/>
                <a:gd name="connsiteX4" fmla="*/ 750094 w 2897982"/>
                <a:gd name="connsiteY4" fmla="*/ 416718 h 473868"/>
                <a:gd name="connsiteX5" fmla="*/ 535782 w 2897982"/>
                <a:gd name="connsiteY5" fmla="*/ 450056 h 473868"/>
                <a:gd name="connsiteX6" fmla="*/ 504825 w 2897982"/>
                <a:gd name="connsiteY6" fmla="*/ 450056 h 473868"/>
                <a:gd name="connsiteX7" fmla="*/ 469107 w 2897982"/>
                <a:gd name="connsiteY7" fmla="*/ 452437 h 473868"/>
                <a:gd name="connsiteX8" fmla="*/ 426244 w 2897982"/>
                <a:gd name="connsiteY8" fmla="*/ 457200 h 473868"/>
                <a:gd name="connsiteX9" fmla="*/ 385763 w 2897982"/>
                <a:gd name="connsiteY9" fmla="*/ 466725 h 473868"/>
                <a:gd name="connsiteX10" fmla="*/ 361950 w 2897982"/>
                <a:gd name="connsiteY10" fmla="*/ 473868 h 473868"/>
                <a:gd name="connsiteX11" fmla="*/ 328613 w 2897982"/>
                <a:gd name="connsiteY11" fmla="*/ 466725 h 473868"/>
                <a:gd name="connsiteX12" fmla="*/ 276225 w 2897982"/>
                <a:gd name="connsiteY12" fmla="*/ 445293 h 473868"/>
                <a:gd name="connsiteX13" fmla="*/ 226219 w 2897982"/>
                <a:gd name="connsiteY13" fmla="*/ 411956 h 473868"/>
                <a:gd name="connsiteX14" fmla="*/ 140494 w 2897982"/>
                <a:gd name="connsiteY14" fmla="*/ 333375 h 473868"/>
                <a:gd name="connsiteX15" fmla="*/ 66675 w 2897982"/>
                <a:gd name="connsiteY15" fmla="*/ 250031 h 473868"/>
                <a:gd name="connsiteX16" fmla="*/ 30957 w 2897982"/>
                <a:gd name="connsiteY16" fmla="*/ 207168 h 473868"/>
                <a:gd name="connsiteX17" fmla="*/ 14288 w 2897982"/>
                <a:gd name="connsiteY17" fmla="*/ 185737 h 473868"/>
                <a:gd name="connsiteX18" fmla="*/ 4763 w 2897982"/>
                <a:gd name="connsiteY18" fmla="*/ 161925 h 473868"/>
                <a:gd name="connsiteX19" fmla="*/ 0 w 2897982"/>
                <a:gd name="connsiteY19" fmla="*/ 142875 h 473868"/>
                <a:gd name="connsiteX20" fmla="*/ 2382 w 2897982"/>
                <a:gd name="connsiteY20" fmla="*/ 128587 h 473868"/>
                <a:gd name="connsiteX21" fmla="*/ 9525 w 2897982"/>
                <a:gd name="connsiteY21" fmla="*/ 121443 h 473868"/>
                <a:gd name="connsiteX22" fmla="*/ 21432 w 2897982"/>
                <a:gd name="connsiteY22" fmla="*/ 121443 h 473868"/>
                <a:gd name="connsiteX23" fmla="*/ 54769 w 2897982"/>
                <a:gd name="connsiteY23" fmla="*/ 130968 h 473868"/>
                <a:gd name="connsiteX24" fmla="*/ 95250 w 2897982"/>
                <a:gd name="connsiteY24" fmla="*/ 157162 h 473868"/>
                <a:gd name="connsiteX25" fmla="*/ 133350 w 2897982"/>
                <a:gd name="connsiteY25" fmla="*/ 176212 h 473868"/>
                <a:gd name="connsiteX26" fmla="*/ 192882 w 2897982"/>
                <a:gd name="connsiteY26" fmla="*/ 202406 h 473868"/>
                <a:gd name="connsiteX27" fmla="*/ 259557 w 2897982"/>
                <a:gd name="connsiteY27" fmla="*/ 223837 h 473868"/>
                <a:gd name="connsiteX28" fmla="*/ 319088 w 2897982"/>
                <a:gd name="connsiteY28" fmla="*/ 235743 h 473868"/>
                <a:gd name="connsiteX29" fmla="*/ 369094 w 2897982"/>
                <a:gd name="connsiteY29" fmla="*/ 242887 h 473868"/>
                <a:gd name="connsiteX30" fmla="*/ 411957 w 2897982"/>
                <a:gd name="connsiteY30" fmla="*/ 247650 h 473868"/>
                <a:gd name="connsiteX31" fmla="*/ 473869 w 2897982"/>
                <a:gd name="connsiteY31" fmla="*/ 247650 h 473868"/>
                <a:gd name="connsiteX32" fmla="*/ 621507 w 2897982"/>
                <a:gd name="connsiteY32" fmla="*/ 238125 h 473868"/>
                <a:gd name="connsiteX33" fmla="*/ 916782 w 2897982"/>
                <a:gd name="connsiteY33" fmla="*/ 209550 h 473868"/>
                <a:gd name="connsiteX34" fmla="*/ 1335882 w 2897982"/>
                <a:gd name="connsiteY34" fmla="*/ 157162 h 473868"/>
                <a:gd name="connsiteX35" fmla="*/ 1566863 w 2897982"/>
                <a:gd name="connsiteY35" fmla="*/ 138112 h 473868"/>
                <a:gd name="connsiteX36" fmla="*/ 1766888 w 2897982"/>
                <a:gd name="connsiteY36" fmla="*/ 121443 h 473868"/>
                <a:gd name="connsiteX37" fmla="*/ 2076450 w 2897982"/>
                <a:gd name="connsiteY37" fmla="*/ 100012 h 473868"/>
                <a:gd name="connsiteX38" fmla="*/ 2162175 w 2897982"/>
                <a:gd name="connsiteY38" fmla="*/ 92868 h 473868"/>
                <a:gd name="connsiteX39" fmla="*/ 2207419 w 2897982"/>
                <a:gd name="connsiteY39" fmla="*/ 85725 h 473868"/>
                <a:gd name="connsiteX40" fmla="*/ 2262188 w 2897982"/>
                <a:gd name="connsiteY40" fmla="*/ 76200 h 473868"/>
                <a:gd name="connsiteX41" fmla="*/ 2333625 w 2897982"/>
                <a:gd name="connsiteY41" fmla="*/ 57150 h 473868"/>
                <a:gd name="connsiteX42" fmla="*/ 2393157 w 2897982"/>
                <a:gd name="connsiteY42" fmla="*/ 33337 h 473868"/>
                <a:gd name="connsiteX43" fmla="*/ 2450307 w 2897982"/>
                <a:gd name="connsiteY43" fmla="*/ 0 h 473868"/>
                <a:gd name="connsiteX44" fmla="*/ 2502694 w 2897982"/>
                <a:gd name="connsiteY44" fmla="*/ 7143 h 473868"/>
                <a:gd name="connsiteX45" fmla="*/ 2624138 w 2897982"/>
                <a:gd name="connsiteY45" fmla="*/ 33337 h 473868"/>
                <a:gd name="connsiteX46" fmla="*/ 2709863 w 2897982"/>
                <a:gd name="connsiteY46" fmla="*/ 54768 h 473868"/>
                <a:gd name="connsiteX47" fmla="*/ 2757488 w 2897982"/>
                <a:gd name="connsiteY47" fmla="*/ 69056 h 473868"/>
                <a:gd name="connsiteX48" fmla="*/ 2788444 w 2897982"/>
                <a:gd name="connsiteY48" fmla="*/ 80962 h 473868"/>
                <a:gd name="connsiteX49" fmla="*/ 2824163 w 2897982"/>
                <a:gd name="connsiteY49" fmla="*/ 100012 h 473868"/>
                <a:gd name="connsiteX50" fmla="*/ 2847975 w 2897982"/>
                <a:gd name="connsiteY50" fmla="*/ 114300 h 473868"/>
                <a:gd name="connsiteX51" fmla="*/ 2871788 w 2897982"/>
                <a:gd name="connsiteY51" fmla="*/ 135731 h 473868"/>
                <a:gd name="connsiteX52" fmla="*/ 2888457 w 2897982"/>
                <a:gd name="connsiteY52" fmla="*/ 157162 h 473868"/>
                <a:gd name="connsiteX53" fmla="*/ 2895600 w 2897982"/>
                <a:gd name="connsiteY53" fmla="*/ 183356 h 473868"/>
                <a:gd name="connsiteX54" fmla="*/ 2897982 w 2897982"/>
                <a:gd name="connsiteY54" fmla="*/ 211931 h 473868"/>
                <a:gd name="connsiteX55" fmla="*/ 2890838 w 2897982"/>
                <a:gd name="connsiteY55" fmla="*/ 235743 h 473868"/>
                <a:gd name="connsiteX56" fmla="*/ 2876550 w 2897982"/>
                <a:gd name="connsiteY56" fmla="*/ 247650 h 473868"/>
                <a:gd name="connsiteX57" fmla="*/ 2855119 w 2897982"/>
                <a:gd name="connsiteY57" fmla="*/ 261937 h 473868"/>
                <a:gd name="connsiteX58" fmla="*/ 2819400 w 2897982"/>
                <a:gd name="connsiteY58" fmla="*/ 276225 h 473868"/>
                <a:gd name="connsiteX59" fmla="*/ 2767013 w 2897982"/>
                <a:gd name="connsiteY59" fmla="*/ 285750 h 473868"/>
                <a:gd name="connsiteX60" fmla="*/ 2681288 w 2897982"/>
                <a:gd name="connsiteY60" fmla="*/ 292893 h 473868"/>
                <a:gd name="connsiteX61" fmla="*/ 2459832 w 2897982"/>
                <a:gd name="connsiteY61" fmla="*/ 292893 h 473868"/>
                <a:gd name="connsiteX62" fmla="*/ 2102644 w 2897982"/>
                <a:gd name="connsiteY62" fmla="*/ 30003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97982" h="473868">
                  <a:moveTo>
                    <a:pt x="2102644" y="300037"/>
                  </a:moveTo>
                  <a:lnTo>
                    <a:pt x="1566863" y="314325"/>
                  </a:lnTo>
                  <a:lnTo>
                    <a:pt x="1338263" y="333375"/>
                  </a:lnTo>
                  <a:lnTo>
                    <a:pt x="1014413" y="376237"/>
                  </a:lnTo>
                  <a:lnTo>
                    <a:pt x="750094" y="416718"/>
                  </a:lnTo>
                  <a:lnTo>
                    <a:pt x="535782" y="450056"/>
                  </a:lnTo>
                  <a:lnTo>
                    <a:pt x="504825" y="450056"/>
                  </a:lnTo>
                  <a:lnTo>
                    <a:pt x="469107" y="452437"/>
                  </a:lnTo>
                  <a:lnTo>
                    <a:pt x="426244" y="457200"/>
                  </a:lnTo>
                  <a:lnTo>
                    <a:pt x="385763" y="466725"/>
                  </a:lnTo>
                  <a:lnTo>
                    <a:pt x="361950" y="473868"/>
                  </a:lnTo>
                  <a:lnTo>
                    <a:pt x="328613" y="466725"/>
                  </a:lnTo>
                  <a:lnTo>
                    <a:pt x="276225" y="445293"/>
                  </a:lnTo>
                  <a:lnTo>
                    <a:pt x="226219" y="411956"/>
                  </a:lnTo>
                  <a:lnTo>
                    <a:pt x="140494" y="333375"/>
                  </a:lnTo>
                  <a:lnTo>
                    <a:pt x="66675" y="250031"/>
                  </a:lnTo>
                  <a:lnTo>
                    <a:pt x="30957" y="207168"/>
                  </a:lnTo>
                  <a:lnTo>
                    <a:pt x="14288" y="185737"/>
                  </a:lnTo>
                  <a:lnTo>
                    <a:pt x="4763" y="161925"/>
                  </a:lnTo>
                  <a:lnTo>
                    <a:pt x="0" y="142875"/>
                  </a:lnTo>
                  <a:lnTo>
                    <a:pt x="2382" y="128587"/>
                  </a:lnTo>
                  <a:lnTo>
                    <a:pt x="9525" y="121443"/>
                  </a:lnTo>
                  <a:lnTo>
                    <a:pt x="21432" y="121443"/>
                  </a:lnTo>
                  <a:lnTo>
                    <a:pt x="54769" y="130968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2882" y="202406"/>
                  </a:lnTo>
                  <a:lnTo>
                    <a:pt x="259557" y="223837"/>
                  </a:lnTo>
                  <a:lnTo>
                    <a:pt x="319088" y="235743"/>
                  </a:lnTo>
                  <a:lnTo>
                    <a:pt x="369094" y="242887"/>
                  </a:lnTo>
                  <a:lnTo>
                    <a:pt x="411957" y="247650"/>
                  </a:lnTo>
                  <a:lnTo>
                    <a:pt x="473869" y="247650"/>
                  </a:lnTo>
                  <a:lnTo>
                    <a:pt x="621507" y="238125"/>
                  </a:lnTo>
                  <a:lnTo>
                    <a:pt x="916782" y="209550"/>
                  </a:lnTo>
                  <a:lnTo>
                    <a:pt x="1335882" y="157162"/>
                  </a:lnTo>
                  <a:lnTo>
                    <a:pt x="1566863" y="138112"/>
                  </a:lnTo>
                  <a:lnTo>
                    <a:pt x="1766888" y="121443"/>
                  </a:lnTo>
                  <a:lnTo>
                    <a:pt x="2076450" y="100012"/>
                  </a:lnTo>
                  <a:lnTo>
                    <a:pt x="2162175" y="92868"/>
                  </a:lnTo>
                  <a:lnTo>
                    <a:pt x="2207419" y="85725"/>
                  </a:lnTo>
                  <a:lnTo>
                    <a:pt x="2262188" y="76200"/>
                  </a:lnTo>
                  <a:lnTo>
                    <a:pt x="2333625" y="57150"/>
                  </a:lnTo>
                  <a:lnTo>
                    <a:pt x="2393157" y="33337"/>
                  </a:lnTo>
                  <a:lnTo>
                    <a:pt x="2450307" y="0"/>
                  </a:lnTo>
                  <a:lnTo>
                    <a:pt x="2502694" y="7143"/>
                  </a:lnTo>
                  <a:lnTo>
                    <a:pt x="2624138" y="33337"/>
                  </a:lnTo>
                  <a:lnTo>
                    <a:pt x="2709863" y="54768"/>
                  </a:lnTo>
                  <a:lnTo>
                    <a:pt x="2757488" y="69056"/>
                  </a:lnTo>
                  <a:lnTo>
                    <a:pt x="2788444" y="80962"/>
                  </a:lnTo>
                  <a:lnTo>
                    <a:pt x="2824163" y="100012"/>
                  </a:lnTo>
                  <a:lnTo>
                    <a:pt x="2847975" y="114300"/>
                  </a:lnTo>
                  <a:lnTo>
                    <a:pt x="2871788" y="135731"/>
                  </a:lnTo>
                  <a:lnTo>
                    <a:pt x="2888457" y="157162"/>
                  </a:lnTo>
                  <a:lnTo>
                    <a:pt x="2895600" y="183356"/>
                  </a:lnTo>
                  <a:lnTo>
                    <a:pt x="2897982" y="211931"/>
                  </a:lnTo>
                  <a:lnTo>
                    <a:pt x="2890838" y="235743"/>
                  </a:lnTo>
                  <a:lnTo>
                    <a:pt x="2876550" y="247650"/>
                  </a:lnTo>
                  <a:lnTo>
                    <a:pt x="2855119" y="261937"/>
                  </a:lnTo>
                  <a:lnTo>
                    <a:pt x="2819400" y="276225"/>
                  </a:lnTo>
                  <a:lnTo>
                    <a:pt x="2767013" y="285750"/>
                  </a:lnTo>
                  <a:lnTo>
                    <a:pt x="2681288" y="292893"/>
                  </a:lnTo>
                  <a:lnTo>
                    <a:pt x="2459832" y="292893"/>
                  </a:lnTo>
                  <a:lnTo>
                    <a:pt x="2102644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DFF679D-6769-4E7D-B379-807716DB8755}"/>
                </a:ext>
              </a:extLst>
            </p:cNvPr>
            <p:cNvSpPr/>
            <p:nvPr/>
          </p:nvSpPr>
          <p:spPr>
            <a:xfrm>
              <a:off x="4554539" y="2468563"/>
              <a:ext cx="2905125" cy="1428750"/>
            </a:xfrm>
            <a:custGeom>
              <a:avLst/>
              <a:gdLst>
                <a:gd name="connsiteX0" fmla="*/ 1950244 w 2905125"/>
                <a:gd name="connsiteY0" fmla="*/ 280988 h 1428750"/>
                <a:gd name="connsiteX1" fmla="*/ 1547813 w 2905125"/>
                <a:gd name="connsiteY1" fmla="*/ 314325 h 1428750"/>
                <a:gd name="connsiteX2" fmla="*/ 1340644 w 2905125"/>
                <a:gd name="connsiteY2" fmla="*/ 330994 h 1428750"/>
                <a:gd name="connsiteX3" fmla="*/ 1040607 w 2905125"/>
                <a:gd name="connsiteY3" fmla="*/ 369094 h 1428750"/>
                <a:gd name="connsiteX4" fmla="*/ 838200 w 2905125"/>
                <a:gd name="connsiteY4" fmla="*/ 395288 h 1428750"/>
                <a:gd name="connsiteX5" fmla="*/ 645319 w 2905125"/>
                <a:gd name="connsiteY5" fmla="*/ 421482 h 1428750"/>
                <a:gd name="connsiteX6" fmla="*/ 500063 w 2905125"/>
                <a:gd name="connsiteY6" fmla="*/ 445294 h 1428750"/>
                <a:gd name="connsiteX7" fmla="*/ 466725 w 2905125"/>
                <a:gd name="connsiteY7" fmla="*/ 450057 h 1428750"/>
                <a:gd name="connsiteX8" fmla="*/ 423863 w 2905125"/>
                <a:gd name="connsiteY8" fmla="*/ 461963 h 1428750"/>
                <a:gd name="connsiteX9" fmla="*/ 328613 w 2905125"/>
                <a:gd name="connsiteY9" fmla="*/ 490538 h 1428750"/>
                <a:gd name="connsiteX10" fmla="*/ 271463 w 2905125"/>
                <a:gd name="connsiteY10" fmla="*/ 459582 h 1428750"/>
                <a:gd name="connsiteX11" fmla="*/ 183357 w 2905125"/>
                <a:gd name="connsiteY11" fmla="*/ 390525 h 1428750"/>
                <a:gd name="connsiteX12" fmla="*/ 128588 w 2905125"/>
                <a:gd name="connsiteY12" fmla="*/ 338138 h 1428750"/>
                <a:gd name="connsiteX13" fmla="*/ 64294 w 2905125"/>
                <a:gd name="connsiteY13" fmla="*/ 266700 h 1428750"/>
                <a:gd name="connsiteX14" fmla="*/ 26194 w 2905125"/>
                <a:gd name="connsiteY14" fmla="*/ 223838 h 1428750"/>
                <a:gd name="connsiteX15" fmla="*/ 7144 w 2905125"/>
                <a:gd name="connsiteY15" fmla="*/ 195263 h 1428750"/>
                <a:gd name="connsiteX16" fmla="*/ 0 w 2905125"/>
                <a:gd name="connsiteY16" fmla="*/ 169069 h 1428750"/>
                <a:gd name="connsiteX17" fmla="*/ 0 w 2905125"/>
                <a:gd name="connsiteY17" fmla="*/ 145257 h 1428750"/>
                <a:gd name="connsiteX18" fmla="*/ 7144 w 2905125"/>
                <a:gd name="connsiteY18" fmla="*/ 130969 h 1428750"/>
                <a:gd name="connsiteX19" fmla="*/ 28575 w 2905125"/>
                <a:gd name="connsiteY19" fmla="*/ 123825 h 1428750"/>
                <a:gd name="connsiteX20" fmla="*/ 61913 w 2905125"/>
                <a:gd name="connsiteY20" fmla="*/ 130969 h 1428750"/>
                <a:gd name="connsiteX21" fmla="*/ 102394 w 2905125"/>
                <a:gd name="connsiteY21" fmla="*/ 164307 h 1428750"/>
                <a:gd name="connsiteX22" fmla="*/ 140494 w 2905125"/>
                <a:gd name="connsiteY22" fmla="*/ 185738 h 1428750"/>
                <a:gd name="connsiteX23" fmla="*/ 190500 w 2905125"/>
                <a:gd name="connsiteY23" fmla="*/ 207169 h 1428750"/>
                <a:gd name="connsiteX24" fmla="*/ 230982 w 2905125"/>
                <a:gd name="connsiteY24" fmla="*/ 216694 h 1428750"/>
                <a:gd name="connsiteX25" fmla="*/ 280988 w 2905125"/>
                <a:gd name="connsiteY25" fmla="*/ 223838 h 1428750"/>
                <a:gd name="connsiteX26" fmla="*/ 340519 w 2905125"/>
                <a:gd name="connsiteY26" fmla="*/ 223838 h 1428750"/>
                <a:gd name="connsiteX27" fmla="*/ 507207 w 2905125"/>
                <a:gd name="connsiteY27" fmla="*/ 228600 h 1428750"/>
                <a:gd name="connsiteX28" fmla="*/ 802482 w 2905125"/>
                <a:gd name="connsiteY28" fmla="*/ 214313 h 1428750"/>
                <a:gd name="connsiteX29" fmla="*/ 1081088 w 2905125"/>
                <a:gd name="connsiteY29" fmla="*/ 185738 h 1428750"/>
                <a:gd name="connsiteX30" fmla="*/ 1333500 w 2905125"/>
                <a:gd name="connsiteY30" fmla="*/ 152400 h 1428750"/>
                <a:gd name="connsiteX31" fmla="*/ 1545432 w 2905125"/>
                <a:gd name="connsiteY31" fmla="*/ 133350 h 1428750"/>
                <a:gd name="connsiteX32" fmla="*/ 1752600 w 2905125"/>
                <a:gd name="connsiteY32" fmla="*/ 119063 h 1428750"/>
                <a:gd name="connsiteX33" fmla="*/ 1916907 w 2905125"/>
                <a:gd name="connsiteY33" fmla="*/ 102394 h 1428750"/>
                <a:gd name="connsiteX34" fmla="*/ 2152650 w 2905125"/>
                <a:gd name="connsiteY34" fmla="*/ 76200 h 1428750"/>
                <a:gd name="connsiteX35" fmla="*/ 2336007 w 2905125"/>
                <a:gd name="connsiteY35" fmla="*/ 50007 h 1428750"/>
                <a:gd name="connsiteX36" fmla="*/ 2502694 w 2905125"/>
                <a:gd name="connsiteY36" fmla="*/ 23813 h 1428750"/>
                <a:gd name="connsiteX37" fmla="*/ 2626519 w 2905125"/>
                <a:gd name="connsiteY37" fmla="*/ 0 h 1428750"/>
                <a:gd name="connsiteX38" fmla="*/ 2647950 w 2905125"/>
                <a:gd name="connsiteY38" fmla="*/ 7144 h 1428750"/>
                <a:gd name="connsiteX39" fmla="*/ 2697957 w 2905125"/>
                <a:gd name="connsiteY39" fmla="*/ 30957 h 1428750"/>
                <a:gd name="connsiteX40" fmla="*/ 2759869 w 2905125"/>
                <a:gd name="connsiteY40" fmla="*/ 71438 h 1428750"/>
                <a:gd name="connsiteX41" fmla="*/ 2809875 w 2905125"/>
                <a:gd name="connsiteY41" fmla="*/ 111919 h 1428750"/>
                <a:gd name="connsiteX42" fmla="*/ 2852738 w 2905125"/>
                <a:gd name="connsiteY42" fmla="*/ 154782 h 1428750"/>
                <a:gd name="connsiteX43" fmla="*/ 2881313 w 2905125"/>
                <a:gd name="connsiteY43" fmla="*/ 195263 h 1428750"/>
                <a:gd name="connsiteX44" fmla="*/ 2900363 w 2905125"/>
                <a:gd name="connsiteY44" fmla="*/ 228600 h 1428750"/>
                <a:gd name="connsiteX45" fmla="*/ 2905125 w 2905125"/>
                <a:gd name="connsiteY45" fmla="*/ 254794 h 1428750"/>
                <a:gd name="connsiteX46" fmla="*/ 2905125 w 2905125"/>
                <a:gd name="connsiteY46" fmla="*/ 273844 h 1428750"/>
                <a:gd name="connsiteX47" fmla="*/ 2881313 w 2905125"/>
                <a:gd name="connsiteY47" fmla="*/ 300038 h 1428750"/>
                <a:gd name="connsiteX48" fmla="*/ 2852738 w 2905125"/>
                <a:gd name="connsiteY48" fmla="*/ 333375 h 1428750"/>
                <a:gd name="connsiteX49" fmla="*/ 2831307 w 2905125"/>
                <a:gd name="connsiteY49" fmla="*/ 369094 h 1428750"/>
                <a:gd name="connsiteX50" fmla="*/ 2778919 w 2905125"/>
                <a:gd name="connsiteY50" fmla="*/ 552450 h 1428750"/>
                <a:gd name="connsiteX51" fmla="*/ 2745582 w 2905125"/>
                <a:gd name="connsiteY51" fmla="*/ 733425 h 1428750"/>
                <a:gd name="connsiteX52" fmla="*/ 2700338 w 2905125"/>
                <a:gd name="connsiteY52" fmla="*/ 942975 h 1428750"/>
                <a:gd name="connsiteX53" fmla="*/ 2667000 w 2905125"/>
                <a:gd name="connsiteY53" fmla="*/ 1104900 h 1428750"/>
                <a:gd name="connsiteX54" fmla="*/ 2638425 w 2905125"/>
                <a:gd name="connsiteY54" fmla="*/ 1235869 h 1428750"/>
                <a:gd name="connsiteX55" fmla="*/ 2621757 w 2905125"/>
                <a:gd name="connsiteY55" fmla="*/ 1321594 h 1428750"/>
                <a:gd name="connsiteX56" fmla="*/ 2607469 w 2905125"/>
                <a:gd name="connsiteY56" fmla="*/ 1357313 h 1428750"/>
                <a:gd name="connsiteX57" fmla="*/ 2583657 w 2905125"/>
                <a:gd name="connsiteY57" fmla="*/ 1385888 h 1428750"/>
                <a:gd name="connsiteX58" fmla="*/ 2562225 w 2905125"/>
                <a:gd name="connsiteY58" fmla="*/ 1402557 h 1428750"/>
                <a:gd name="connsiteX59" fmla="*/ 2528888 w 2905125"/>
                <a:gd name="connsiteY59" fmla="*/ 1419225 h 1428750"/>
                <a:gd name="connsiteX60" fmla="*/ 2493169 w 2905125"/>
                <a:gd name="connsiteY60" fmla="*/ 1426369 h 1428750"/>
                <a:gd name="connsiteX61" fmla="*/ 2462213 w 2905125"/>
                <a:gd name="connsiteY61" fmla="*/ 1428750 h 1428750"/>
                <a:gd name="connsiteX62" fmla="*/ 2428875 w 2905125"/>
                <a:gd name="connsiteY62" fmla="*/ 1428750 h 1428750"/>
                <a:gd name="connsiteX63" fmla="*/ 2405063 w 2905125"/>
                <a:gd name="connsiteY63" fmla="*/ 1421607 h 1428750"/>
                <a:gd name="connsiteX64" fmla="*/ 2386013 w 2905125"/>
                <a:gd name="connsiteY64" fmla="*/ 1409700 h 1428750"/>
                <a:gd name="connsiteX65" fmla="*/ 2366963 w 2905125"/>
                <a:gd name="connsiteY65" fmla="*/ 1395413 h 1428750"/>
                <a:gd name="connsiteX66" fmla="*/ 2352675 w 2905125"/>
                <a:gd name="connsiteY66" fmla="*/ 1376363 h 1428750"/>
                <a:gd name="connsiteX67" fmla="*/ 2340769 w 2905125"/>
                <a:gd name="connsiteY67" fmla="*/ 1340644 h 1428750"/>
                <a:gd name="connsiteX68" fmla="*/ 2333625 w 2905125"/>
                <a:gd name="connsiteY68" fmla="*/ 1293019 h 1428750"/>
                <a:gd name="connsiteX69" fmla="*/ 2374107 w 2905125"/>
                <a:gd name="connsiteY69" fmla="*/ 1231107 h 1428750"/>
                <a:gd name="connsiteX70" fmla="*/ 2450307 w 2905125"/>
                <a:gd name="connsiteY70" fmla="*/ 728663 h 1428750"/>
                <a:gd name="connsiteX71" fmla="*/ 2493169 w 2905125"/>
                <a:gd name="connsiteY71" fmla="*/ 581025 h 1428750"/>
                <a:gd name="connsiteX72" fmla="*/ 2516982 w 2905125"/>
                <a:gd name="connsiteY72" fmla="*/ 319088 h 1428750"/>
                <a:gd name="connsiteX73" fmla="*/ 2512219 w 2905125"/>
                <a:gd name="connsiteY73" fmla="*/ 288132 h 1428750"/>
                <a:gd name="connsiteX74" fmla="*/ 2495550 w 2905125"/>
                <a:gd name="connsiteY74" fmla="*/ 266700 h 1428750"/>
                <a:gd name="connsiteX75" fmla="*/ 2474119 w 2905125"/>
                <a:gd name="connsiteY75" fmla="*/ 257175 h 1428750"/>
                <a:gd name="connsiteX76" fmla="*/ 2450307 w 2905125"/>
                <a:gd name="connsiteY76" fmla="*/ 250032 h 1428750"/>
                <a:gd name="connsiteX77" fmla="*/ 2414588 w 2905125"/>
                <a:gd name="connsiteY77" fmla="*/ 247650 h 1428750"/>
                <a:gd name="connsiteX78" fmla="*/ 2283619 w 2905125"/>
                <a:gd name="connsiteY78" fmla="*/ 257175 h 1428750"/>
                <a:gd name="connsiteX79" fmla="*/ 1950244 w 2905125"/>
                <a:gd name="connsiteY79" fmla="*/ 28098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05125" h="1428750">
                  <a:moveTo>
                    <a:pt x="1950244" y="280988"/>
                  </a:moveTo>
                  <a:lnTo>
                    <a:pt x="1547813" y="314325"/>
                  </a:lnTo>
                  <a:lnTo>
                    <a:pt x="1340644" y="330994"/>
                  </a:lnTo>
                  <a:lnTo>
                    <a:pt x="1040607" y="369094"/>
                  </a:lnTo>
                  <a:lnTo>
                    <a:pt x="838200" y="395288"/>
                  </a:lnTo>
                  <a:lnTo>
                    <a:pt x="645319" y="421482"/>
                  </a:lnTo>
                  <a:lnTo>
                    <a:pt x="500063" y="445294"/>
                  </a:lnTo>
                  <a:lnTo>
                    <a:pt x="466725" y="450057"/>
                  </a:lnTo>
                  <a:lnTo>
                    <a:pt x="423863" y="461963"/>
                  </a:lnTo>
                  <a:lnTo>
                    <a:pt x="328613" y="490538"/>
                  </a:lnTo>
                  <a:lnTo>
                    <a:pt x="271463" y="459582"/>
                  </a:lnTo>
                  <a:lnTo>
                    <a:pt x="183357" y="390525"/>
                  </a:lnTo>
                  <a:lnTo>
                    <a:pt x="128588" y="338138"/>
                  </a:lnTo>
                  <a:lnTo>
                    <a:pt x="64294" y="266700"/>
                  </a:lnTo>
                  <a:lnTo>
                    <a:pt x="26194" y="223838"/>
                  </a:lnTo>
                  <a:lnTo>
                    <a:pt x="7144" y="195263"/>
                  </a:lnTo>
                  <a:lnTo>
                    <a:pt x="0" y="169069"/>
                  </a:lnTo>
                  <a:lnTo>
                    <a:pt x="0" y="145257"/>
                  </a:lnTo>
                  <a:lnTo>
                    <a:pt x="7144" y="130969"/>
                  </a:lnTo>
                  <a:lnTo>
                    <a:pt x="28575" y="123825"/>
                  </a:lnTo>
                  <a:lnTo>
                    <a:pt x="61913" y="130969"/>
                  </a:lnTo>
                  <a:lnTo>
                    <a:pt x="102394" y="164307"/>
                  </a:lnTo>
                  <a:lnTo>
                    <a:pt x="140494" y="185738"/>
                  </a:lnTo>
                  <a:lnTo>
                    <a:pt x="190500" y="207169"/>
                  </a:lnTo>
                  <a:lnTo>
                    <a:pt x="230982" y="216694"/>
                  </a:lnTo>
                  <a:lnTo>
                    <a:pt x="280988" y="223838"/>
                  </a:lnTo>
                  <a:lnTo>
                    <a:pt x="340519" y="223838"/>
                  </a:lnTo>
                  <a:lnTo>
                    <a:pt x="507207" y="228600"/>
                  </a:lnTo>
                  <a:lnTo>
                    <a:pt x="802482" y="214313"/>
                  </a:lnTo>
                  <a:lnTo>
                    <a:pt x="1081088" y="185738"/>
                  </a:lnTo>
                  <a:lnTo>
                    <a:pt x="1333500" y="152400"/>
                  </a:lnTo>
                  <a:lnTo>
                    <a:pt x="1545432" y="133350"/>
                  </a:lnTo>
                  <a:lnTo>
                    <a:pt x="1752600" y="119063"/>
                  </a:lnTo>
                  <a:lnTo>
                    <a:pt x="1916907" y="102394"/>
                  </a:lnTo>
                  <a:lnTo>
                    <a:pt x="2152650" y="76200"/>
                  </a:lnTo>
                  <a:lnTo>
                    <a:pt x="2336007" y="50007"/>
                  </a:lnTo>
                  <a:lnTo>
                    <a:pt x="2502694" y="23813"/>
                  </a:lnTo>
                  <a:lnTo>
                    <a:pt x="2626519" y="0"/>
                  </a:lnTo>
                  <a:lnTo>
                    <a:pt x="2647950" y="7144"/>
                  </a:lnTo>
                  <a:lnTo>
                    <a:pt x="2697957" y="30957"/>
                  </a:lnTo>
                  <a:lnTo>
                    <a:pt x="2759869" y="71438"/>
                  </a:lnTo>
                  <a:lnTo>
                    <a:pt x="2809875" y="111919"/>
                  </a:lnTo>
                  <a:lnTo>
                    <a:pt x="2852738" y="154782"/>
                  </a:lnTo>
                  <a:lnTo>
                    <a:pt x="2881313" y="195263"/>
                  </a:lnTo>
                  <a:lnTo>
                    <a:pt x="2900363" y="228600"/>
                  </a:lnTo>
                  <a:lnTo>
                    <a:pt x="2905125" y="254794"/>
                  </a:lnTo>
                  <a:lnTo>
                    <a:pt x="2905125" y="273844"/>
                  </a:lnTo>
                  <a:lnTo>
                    <a:pt x="2881313" y="300038"/>
                  </a:lnTo>
                  <a:lnTo>
                    <a:pt x="2852738" y="333375"/>
                  </a:lnTo>
                  <a:lnTo>
                    <a:pt x="2831307" y="369094"/>
                  </a:lnTo>
                  <a:lnTo>
                    <a:pt x="2778919" y="552450"/>
                  </a:lnTo>
                  <a:lnTo>
                    <a:pt x="2745582" y="733425"/>
                  </a:lnTo>
                  <a:lnTo>
                    <a:pt x="2700338" y="942975"/>
                  </a:lnTo>
                  <a:lnTo>
                    <a:pt x="2667000" y="1104900"/>
                  </a:lnTo>
                  <a:lnTo>
                    <a:pt x="2638425" y="1235869"/>
                  </a:lnTo>
                  <a:lnTo>
                    <a:pt x="2621757" y="1321594"/>
                  </a:lnTo>
                  <a:lnTo>
                    <a:pt x="2607469" y="1357313"/>
                  </a:lnTo>
                  <a:lnTo>
                    <a:pt x="2583657" y="1385888"/>
                  </a:lnTo>
                  <a:lnTo>
                    <a:pt x="2562225" y="1402557"/>
                  </a:lnTo>
                  <a:lnTo>
                    <a:pt x="2528888" y="1419225"/>
                  </a:lnTo>
                  <a:lnTo>
                    <a:pt x="2493169" y="1426369"/>
                  </a:lnTo>
                  <a:lnTo>
                    <a:pt x="2462213" y="1428750"/>
                  </a:lnTo>
                  <a:lnTo>
                    <a:pt x="2428875" y="1428750"/>
                  </a:lnTo>
                  <a:lnTo>
                    <a:pt x="2405063" y="1421607"/>
                  </a:lnTo>
                  <a:lnTo>
                    <a:pt x="2386013" y="1409700"/>
                  </a:lnTo>
                  <a:lnTo>
                    <a:pt x="2366963" y="1395413"/>
                  </a:lnTo>
                  <a:lnTo>
                    <a:pt x="2352675" y="1376363"/>
                  </a:lnTo>
                  <a:lnTo>
                    <a:pt x="2340769" y="1340644"/>
                  </a:lnTo>
                  <a:lnTo>
                    <a:pt x="2333625" y="1293019"/>
                  </a:lnTo>
                  <a:lnTo>
                    <a:pt x="2374107" y="1231107"/>
                  </a:lnTo>
                  <a:lnTo>
                    <a:pt x="2450307" y="728663"/>
                  </a:lnTo>
                  <a:lnTo>
                    <a:pt x="2493169" y="581025"/>
                  </a:lnTo>
                  <a:lnTo>
                    <a:pt x="2516982" y="319088"/>
                  </a:lnTo>
                  <a:lnTo>
                    <a:pt x="2512219" y="288132"/>
                  </a:lnTo>
                  <a:lnTo>
                    <a:pt x="2495550" y="266700"/>
                  </a:lnTo>
                  <a:lnTo>
                    <a:pt x="2474119" y="257175"/>
                  </a:lnTo>
                  <a:lnTo>
                    <a:pt x="2450307" y="250032"/>
                  </a:lnTo>
                  <a:lnTo>
                    <a:pt x="2414588" y="247650"/>
                  </a:lnTo>
                  <a:lnTo>
                    <a:pt x="2283619" y="257175"/>
                  </a:lnTo>
                  <a:lnTo>
                    <a:pt x="1950244" y="2809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23D5B00C-D2E5-4386-B4A4-BAF2C03F7591}"/>
                </a:ext>
              </a:extLst>
            </p:cNvPr>
            <p:cNvSpPr/>
            <p:nvPr/>
          </p:nvSpPr>
          <p:spPr>
            <a:xfrm>
              <a:off x="3949701" y="2913064"/>
              <a:ext cx="4225925" cy="695325"/>
            </a:xfrm>
            <a:custGeom>
              <a:avLst/>
              <a:gdLst>
                <a:gd name="connsiteX0" fmla="*/ 2527839 w 4226011"/>
                <a:gd name="connsiteY0" fmla="*/ 353050 h 695509"/>
                <a:gd name="connsiteX1" fmla="*/ 2139484 w 4226011"/>
                <a:gd name="connsiteY1" fmla="*/ 384825 h 695509"/>
                <a:gd name="connsiteX2" fmla="*/ 1938246 w 4226011"/>
                <a:gd name="connsiteY2" fmla="*/ 402477 h 695509"/>
                <a:gd name="connsiteX3" fmla="*/ 1733476 w 4226011"/>
                <a:gd name="connsiteY3" fmla="*/ 423660 h 695509"/>
                <a:gd name="connsiteX4" fmla="*/ 1465158 w 4226011"/>
                <a:gd name="connsiteY4" fmla="*/ 458965 h 695509"/>
                <a:gd name="connsiteX5" fmla="*/ 1210962 w 4226011"/>
                <a:gd name="connsiteY5" fmla="*/ 501331 h 695509"/>
                <a:gd name="connsiteX6" fmla="*/ 939114 w 4226011"/>
                <a:gd name="connsiteY6" fmla="*/ 554289 h 695509"/>
                <a:gd name="connsiteX7" fmla="*/ 706100 w 4226011"/>
                <a:gd name="connsiteY7" fmla="*/ 603716 h 695509"/>
                <a:gd name="connsiteX8" fmla="*/ 603716 w 4226011"/>
                <a:gd name="connsiteY8" fmla="*/ 642551 h 695509"/>
                <a:gd name="connsiteX9" fmla="*/ 483679 w 4226011"/>
                <a:gd name="connsiteY9" fmla="*/ 695509 h 695509"/>
                <a:gd name="connsiteX10" fmla="*/ 444843 w 4226011"/>
                <a:gd name="connsiteY10" fmla="*/ 688448 h 695509"/>
                <a:gd name="connsiteX11" fmla="*/ 374233 w 4226011"/>
                <a:gd name="connsiteY11" fmla="*/ 670795 h 695509"/>
                <a:gd name="connsiteX12" fmla="*/ 328337 w 4226011"/>
                <a:gd name="connsiteY12" fmla="*/ 653143 h 695509"/>
                <a:gd name="connsiteX13" fmla="*/ 282440 w 4226011"/>
                <a:gd name="connsiteY13" fmla="*/ 628429 h 695509"/>
                <a:gd name="connsiteX14" fmla="*/ 222422 w 4226011"/>
                <a:gd name="connsiteY14" fmla="*/ 593124 h 695509"/>
                <a:gd name="connsiteX15" fmla="*/ 197708 w 4226011"/>
                <a:gd name="connsiteY15" fmla="*/ 575472 h 695509"/>
                <a:gd name="connsiteX16" fmla="*/ 158873 w 4226011"/>
                <a:gd name="connsiteY16" fmla="*/ 540167 h 695509"/>
                <a:gd name="connsiteX17" fmla="*/ 95324 w 4226011"/>
                <a:gd name="connsiteY17" fmla="*/ 476618 h 695509"/>
                <a:gd name="connsiteX18" fmla="*/ 49427 w 4226011"/>
                <a:gd name="connsiteY18" fmla="*/ 420130 h 695509"/>
                <a:gd name="connsiteX19" fmla="*/ 21183 w 4226011"/>
                <a:gd name="connsiteY19" fmla="*/ 374233 h 695509"/>
                <a:gd name="connsiteX20" fmla="*/ 3531 w 4226011"/>
                <a:gd name="connsiteY20" fmla="*/ 338928 h 695509"/>
                <a:gd name="connsiteX21" fmla="*/ 0 w 4226011"/>
                <a:gd name="connsiteY21" fmla="*/ 310684 h 695509"/>
                <a:gd name="connsiteX22" fmla="*/ 10592 w 4226011"/>
                <a:gd name="connsiteY22" fmla="*/ 300093 h 695509"/>
                <a:gd name="connsiteX23" fmla="*/ 31775 w 4226011"/>
                <a:gd name="connsiteY23" fmla="*/ 300093 h 695509"/>
                <a:gd name="connsiteX24" fmla="*/ 52958 w 4226011"/>
                <a:gd name="connsiteY24" fmla="*/ 303623 h 695509"/>
                <a:gd name="connsiteX25" fmla="*/ 98854 w 4226011"/>
                <a:gd name="connsiteY25" fmla="*/ 338928 h 695509"/>
                <a:gd name="connsiteX26" fmla="*/ 148281 w 4226011"/>
                <a:gd name="connsiteY26" fmla="*/ 370703 h 695509"/>
                <a:gd name="connsiteX27" fmla="*/ 197708 w 4226011"/>
                <a:gd name="connsiteY27" fmla="*/ 391886 h 695509"/>
                <a:gd name="connsiteX28" fmla="*/ 275379 w 4226011"/>
                <a:gd name="connsiteY28" fmla="*/ 420130 h 695509"/>
                <a:gd name="connsiteX29" fmla="*/ 331867 w 4226011"/>
                <a:gd name="connsiteY29" fmla="*/ 427191 h 695509"/>
                <a:gd name="connsiteX30" fmla="*/ 395416 w 4226011"/>
                <a:gd name="connsiteY30" fmla="*/ 420130 h 695509"/>
                <a:gd name="connsiteX31" fmla="*/ 589594 w 4226011"/>
                <a:gd name="connsiteY31" fmla="*/ 391886 h 695509"/>
                <a:gd name="connsiteX32" fmla="*/ 903809 w 4226011"/>
                <a:gd name="connsiteY32" fmla="*/ 349520 h 695509"/>
                <a:gd name="connsiteX33" fmla="*/ 1288633 w 4226011"/>
                <a:gd name="connsiteY33" fmla="*/ 300093 h 695509"/>
                <a:gd name="connsiteX34" fmla="*/ 1938246 w 4226011"/>
                <a:gd name="connsiteY34" fmla="*/ 222422 h 695509"/>
                <a:gd name="connsiteX35" fmla="*/ 2135954 w 4226011"/>
                <a:gd name="connsiteY35" fmla="*/ 208300 h 695509"/>
                <a:gd name="connsiteX36" fmla="*/ 2259521 w 4226011"/>
                <a:gd name="connsiteY36" fmla="*/ 190647 h 695509"/>
                <a:gd name="connsiteX37" fmla="*/ 2619632 w 4226011"/>
                <a:gd name="connsiteY37" fmla="*/ 158873 h 695509"/>
                <a:gd name="connsiteX38" fmla="*/ 3113903 w 4226011"/>
                <a:gd name="connsiteY38" fmla="*/ 112976 h 695509"/>
                <a:gd name="connsiteX39" fmla="*/ 3382221 w 4226011"/>
                <a:gd name="connsiteY39" fmla="*/ 88263 h 695509"/>
                <a:gd name="connsiteX40" fmla="*/ 3505788 w 4226011"/>
                <a:gd name="connsiteY40" fmla="*/ 88263 h 695509"/>
                <a:gd name="connsiteX41" fmla="*/ 3601112 w 4226011"/>
                <a:gd name="connsiteY41" fmla="*/ 74141 h 695509"/>
                <a:gd name="connsiteX42" fmla="*/ 3664661 w 4226011"/>
                <a:gd name="connsiteY42" fmla="*/ 56488 h 695509"/>
                <a:gd name="connsiteX43" fmla="*/ 3728210 w 4226011"/>
                <a:gd name="connsiteY43" fmla="*/ 35305 h 695509"/>
                <a:gd name="connsiteX44" fmla="*/ 3791759 w 4226011"/>
                <a:gd name="connsiteY44" fmla="*/ 0 h 695509"/>
                <a:gd name="connsiteX45" fmla="*/ 3841186 w 4226011"/>
                <a:gd name="connsiteY45" fmla="*/ 10592 h 695509"/>
                <a:gd name="connsiteX46" fmla="*/ 3947101 w 4226011"/>
                <a:gd name="connsiteY46" fmla="*/ 42366 h 695509"/>
                <a:gd name="connsiteX47" fmla="*/ 4017711 w 4226011"/>
                <a:gd name="connsiteY47" fmla="*/ 63549 h 695509"/>
                <a:gd name="connsiteX48" fmla="*/ 4077730 w 4226011"/>
                <a:gd name="connsiteY48" fmla="*/ 84732 h 695509"/>
                <a:gd name="connsiteX49" fmla="*/ 4134218 w 4226011"/>
                <a:gd name="connsiteY49" fmla="*/ 112976 h 695509"/>
                <a:gd name="connsiteX50" fmla="*/ 4180114 w 4226011"/>
                <a:gd name="connsiteY50" fmla="*/ 137690 h 695509"/>
                <a:gd name="connsiteX51" fmla="*/ 4208358 w 4226011"/>
                <a:gd name="connsiteY51" fmla="*/ 162403 h 695509"/>
                <a:gd name="connsiteX52" fmla="*/ 4218950 w 4226011"/>
                <a:gd name="connsiteY52" fmla="*/ 180056 h 695509"/>
                <a:gd name="connsiteX53" fmla="*/ 4226011 w 4226011"/>
                <a:gd name="connsiteY53" fmla="*/ 211830 h 695509"/>
                <a:gd name="connsiteX54" fmla="*/ 4215419 w 4226011"/>
                <a:gd name="connsiteY54" fmla="*/ 254196 h 695509"/>
                <a:gd name="connsiteX55" fmla="*/ 4197767 w 4226011"/>
                <a:gd name="connsiteY55" fmla="*/ 271849 h 695509"/>
                <a:gd name="connsiteX56" fmla="*/ 4162462 w 4226011"/>
                <a:gd name="connsiteY56" fmla="*/ 285971 h 695509"/>
                <a:gd name="connsiteX57" fmla="*/ 4113035 w 4226011"/>
                <a:gd name="connsiteY57" fmla="*/ 300093 h 695509"/>
                <a:gd name="connsiteX58" fmla="*/ 4028303 w 4226011"/>
                <a:gd name="connsiteY58" fmla="*/ 310684 h 695509"/>
                <a:gd name="connsiteX59" fmla="*/ 3872961 w 4226011"/>
                <a:gd name="connsiteY59" fmla="*/ 314215 h 695509"/>
                <a:gd name="connsiteX60" fmla="*/ 3647009 w 4226011"/>
                <a:gd name="connsiteY60" fmla="*/ 310684 h 695509"/>
                <a:gd name="connsiteX61" fmla="*/ 3311611 w 4226011"/>
                <a:gd name="connsiteY61" fmla="*/ 314215 h 695509"/>
                <a:gd name="connsiteX62" fmla="*/ 3068006 w 4226011"/>
                <a:gd name="connsiteY62" fmla="*/ 310684 h 695509"/>
                <a:gd name="connsiteX63" fmla="*/ 2527839 w 4226011"/>
                <a:gd name="connsiteY63" fmla="*/ 353050 h 6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26011" h="695509">
                  <a:moveTo>
                    <a:pt x="2527839" y="353050"/>
                  </a:moveTo>
                  <a:lnTo>
                    <a:pt x="2139484" y="384825"/>
                  </a:lnTo>
                  <a:lnTo>
                    <a:pt x="1938246" y="402477"/>
                  </a:lnTo>
                  <a:lnTo>
                    <a:pt x="1733476" y="423660"/>
                  </a:lnTo>
                  <a:lnTo>
                    <a:pt x="1465158" y="458965"/>
                  </a:lnTo>
                  <a:lnTo>
                    <a:pt x="1210962" y="501331"/>
                  </a:lnTo>
                  <a:lnTo>
                    <a:pt x="939114" y="554289"/>
                  </a:lnTo>
                  <a:lnTo>
                    <a:pt x="706100" y="603716"/>
                  </a:lnTo>
                  <a:lnTo>
                    <a:pt x="603716" y="642551"/>
                  </a:lnTo>
                  <a:lnTo>
                    <a:pt x="483679" y="695509"/>
                  </a:lnTo>
                  <a:lnTo>
                    <a:pt x="444843" y="688448"/>
                  </a:lnTo>
                  <a:lnTo>
                    <a:pt x="374233" y="670795"/>
                  </a:lnTo>
                  <a:lnTo>
                    <a:pt x="328337" y="653143"/>
                  </a:lnTo>
                  <a:lnTo>
                    <a:pt x="282440" y="628429"/>
                  </a:lnTo>
                  <a:lnTo>
                    <a:pt x="222422" y="593124"/>
                  </a:lnTo>
                  <a:lnTo>
                    <a:pt x="197708" y="575472"/>
                  </a:lnTo>
                  <a:lnTo>
                    <a:pt x="158873" y="540167"/>
                  </a:lnTo>
                  <a:lnTo>
                    <a:pt x="95324" y="476618"/>
                  </a:lnTo>
                  <a:lnTo>
                    <a:pt x="49427" y="420130"/>
                  </a:lnTo>
                  <a:lnTo>
                    <a:pt x="21183" y="374233"/>
                  </a:lnTo>
                  <a:lnTo>
                    <a:pt x="3531" y="338928"/>
                  </a:lnTo>
                  <a:lnTo>
                    <a:pt x="0" y="310684"/>
                  </a:lnTo>
                  <a:lnTo>
                    <a:pt x="10592" y="300093"/>
                  </a:lnTo>
                  <a:lnTo>
                    <a:pt x="31775" y="300093"/>
                  </a:lnTo>
                  <a:lnTo>
                    <a:pt x="52958" y="303623"/>
                  </a:lnTo>
                  <a:lnTo>
                    <a:pt x="98854" y="338928"/>
                  </a:lnTo>
                  <a:lnTo>
                    <a:pt x="148281" y="370703"/>
                  </a:lnTo>
                  <a:lnTo>
                    <a:pt x="197708" y="391886"/>
                  </a:lnTo>
                  <a:lnTo>
                    <a:pt x="275379" y="420130"/>
                  </a:lnTo>
                  <a:lnTo>
                    <a:pt x="331867" y="427191"/>
                  </a:lnTo>
                  <a:lnTo>
                    <a:pt x="395416" y="420130"/>
                  </a:lnTo>
                  <a:lnTo>
                    <a:pt x="589594" y="391886"/>
                  </a:lnTo>
                  <a:lnTo>
                    <a:pt x="903809" y="349520"/>
                  </a:lnTo>
                  <a:lnTo>
                    <a:pt x="1288633" y="300093"/>
                  </a:lnTo>
                  <a:lnTo>
                    <a:pt x="1938246" y="222422"/>
                  </a:lnTo>
                  <a:lnTo>
                    <a:pt x="2135954" y="208300"/>
                  </a:lnTo>
                  <a:lnTo>
                    <a:pt x="2259521" y="190647"/>
                  </a:lnTo>
                  <a:lnTo>
                    <a:pt x="2619632" y="158873"/>
                  </a:lnTo>
                  <a:lnTo>
                    <a:pt x="3113903" y="112976"/>
                  </a:lnTo>
                  <a:lnTo>
                    <a:pt x="3382221" y="88263"/>
                  </a:lnTo>
                  <a:lnTo>
                    <a:pt x="3505788" y="88263"/>
                  </a:lnTo>
                  <a:lnTo>
                    <a:pt x="3601112" y="74141"/>
                  </a:lnTo>
                  <a:lnTo>
                    <a:pt x="3664661" y="56488"/>
                  </a:lnTo>
                  <a:lnTo>
                    <a:pt x="3728210" y="35305"/>
                  </a:lnTo>
                  <a:lnTo>
                    <a:pt x="3791759" y="0"/>
                  </a:lnTo>
                  <a:lnTo>
                    <a:pt x="3841186" y="10592"/>
                  </a:lnTo>
                  <a:lnTo>
                    <a:pt x="3947101" y="42366"/>
                  </a:lnTo>
                  <a:lnTo>
                    <a:pt x="4017711" y="63549"/>
                  </a:lnTo>
                  <a:lnTo>
                    <a:pt x="4077730" y="84732"/>
                  </a:lnTo>
                  <a:lnTo>
                    <a:pt x="4134218" y="112976"/>
                  </a:lnTo>
                  <a:lnTo>
                    <a:pt x="4180114" y="137690"/>
                  </a:lnTo>
                  <a:lnTo>
                    <a:pt x="4208358" y="162403"/>
                  </a:lnTo>
                  <a:lnTo>
                    <a:pt x="4218950" y="180056"/>
                  </a:lnTo>
                  <a:lnTo>
                    <a:pt x="4226011" y="211830"/>
                  </a:lnTo>
                  <a:lnTo>
                    <a:pt x="4215419" y="254196"/>
                  </a:lnTo>
                  <a:lnTo>
                    <a:pt x="4197767" y="271849"/>
                  </a:lnTo>
                  <a:lnTo>
                    <a:pt x="4162462" y="285971"/>
                  </a:lnTo>
                  <a:lnTo>
                    <a:pt x="4113035" y="300093"/>
                  </a:lnTo>
                  <a:lnTo>
                    <a:pt x="4028303" y="310684"/>
                  </a:lnTo>
                  <a:lnTo>
                    <a:pt x="3872961" y="314215"/>
                  </a:lnTo>
                  <a:lnTo>
                    <a:pt x="3647009" y="310684"/>
                  </a:lnTo>
                  <a:lnTo>
                    <a:pt x="3311611" y="314215"/>
                  </a:lnTo>
                  <a:lnTo>
                    <a:pt x="3068006" y="310684"/>
                  </a:lnTo>
                  <a:lnTo>
                    <a:pt x="2527839" y="3530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521D8D3D-6947-4799-A2D8-FC9665F0CDEA}"/>
                </a:ext>
              </a:extLst>
            </p:cNvPr>
            <p:cNvSpPr/>
            <p:nvPr/>
          </p:nvSpPr>
          <p:spPr>
            <a:xfrm>
              <a:off x="4652963" y="3582988"/>
              <a:ext cx="2355850" cy="474662"/>
            </a:xfrm>
            <a:custGeom>
              <a:avLst/>
              <a:gdLst>
                <a:gd name="connsiteX0" fmla="*/ 1645443 w 2355056"/>
                <a:gd name="connsiteY0" fmla="*/ 252413 h 473869"/>
                <a:gd name="connsiteX1" fmla="*/ 1000125 w 2355056"/>
                <a:gd name="connsiteY1" fmla="*/ 342900 h 473869"/>
                <a:gd name="connsiteX2" fmla="*/ 912018 w 2355056"/>
                <a:gd name="connsiteY2" fmla="*/ 352425 h 473869"/>
                <a:gd name="connsiteX3" fmla="*/ 781050 w 2355056"/>
                <a:gd name="connsiteY3" fmla="*/ 371475 h 473869"/>
                <a:gd name="connsiteX4" fmla="*/ 678656 w 2355056"/>
                <a:gd name="connsiteY4" fmla="*/ 388144 h 473869"/>
                <a:gd name="connsiteX5" fmla="*/ 619125 w 2355056"/>
                <a:gd name="connsiteY5" fmla="*/ 397669 h 473869"/>
                <a:gd name="connsiteX6" fmla="*/ 545306 w 2355056"/>
                <a:gd name="connsiteY6" fmla="*/ 414338 h 473869"/>
                <a:gd name="connsiteX7" fmla="*/ 464343 w 2355056"/>
                <a:gd name="connsiteY7" fmla="*/ 435769 h 473869"/>
                <a:gd name="connsiteX8" fmla="*/ 404812 w 2355056"/>
                <a:gd name="connsiteY8" fmla="*/ 459582 h 473869"/>
                <a:gd name="connsiteX9" fmla="*/ 359568 w 2355056"/>
                <a:gd name="connsiteY9" fmla="*/ 473869 h 473869"/>
                <a:gd name="connsiteX10" fmla="*/ 330993 w 2355056"/>
                <a:gd name="connsiteY10" fmla="*/ 469107 h 473869"/>
                <a:gd name="connsiteX11" fmla="*/ 266700 w 2355056"/>
                <a:gd name="connsiteY11" fmla="*/ 445294 h 473869"/>
                <a:gd name="connsiteX12" fmla="*/ 226218 w 2355056"/>
                <a:gd name="connsiteY12" fmla="*/ 423863 h 473869"/>
                <a:gd name="connsiteX13" fmla="*/ 157162 w 2355056"/>
                <a:gd name="connsiteY13" fmla="*/ 373857 h 473869"/>
                <a:gd name="connsiteX14" fmla="*/ 83343 w 2355056"/>
                <a:gd name="connsiteY14" fmla="*/ 309563 h 473869"/>
                <a:gd name="connsiteX15" fmla="*/ 40481 w 2355056"/>
                <a:gd name="connsiteY15" fmla="*/ 269082 h 473869"/>
                <a:gd name="connsiteX16" fmla="*/ 11906 w 2355056"/>
                <a:gd name="connsiteY16" fmla="*/ 238125 h 473869"/>
                <a:gd name="connsiteX17" fmla="*/ 0 w 2355056"/>
                <a:gd name="connsiteY17" fmla="*/ 214313 h 473869"/>
                <a:gd name="connsiteX18" fmla="*/ 0 w 2355056"/>
                <a:gd name="connsiteY18" fmla="*/ 195263 h 473869"/>
                <a:gd name="connsiteX19" fmla="*/ 2381 w 2355056"/>
                <a:gd name="connsiteY19" fmla="*/ 180975 h 473869"/>
                <a:gd name="connsiteX20" fmla="*/ 23812 w 2355056"/>
                <a:gd name="connsiteY20" fmla="*/ 171450 h 473869"/>
                <a:gd name="connsiteX21" fmla="*/ 42862 w 2355056"/>
                <a:gd name="connsiteY21" fmla="*/ 173832 h 473869"/>
                <a:gd name="connsiteX22" fmla="*/ 83343 w 2355056"/>
                <a:gd name="connsiteY22" fmla="*/ 197644 h 473869"/>
                <a:gd name="connsiteX23" fmla="*/ 130968 w 2355056"/>
                <a:gd name="connsiteY23" fmla="*/ 221457 h 473869"/>
                <a:gd name="connsiteX24" fmla="*/ 180975 w 2355056"/>
                <a:gd name="connsiteY24" fmla="*/ 238125 h 473869"/>
                <a:gd name="connsiteX25" fmla="*/ 230981 w 2355056"/>
                <a:gd name="connsiteY25" fmla="*/ 247650 h 473869"/>
                <a:gd name="connsiteX26" fmla="*/ 273843 w 2355056"/>
                <a:gd name="connsiteY26" fmla="*/ 247650 h 473869"/>
                <a:gd name="connsiteX27" fmla="*/ 397668 w 2355056"/>
                <a:gd name="connsiteY27" fmla="*/ 235744 h 473869"/>
                <a:gd name="connsiteX28" fmla="*/ 673893 w 2355056"/>
                <a:gd name="connsiteY28" fmla="*/ 204788 h 473869"/>
                <a:gd name="connsiteX29" fmla="*/ 973931 w 2355056"/>
                <a:gd name="connsiteY29" fmla="*/ 166688 h 473869"/>
                <a:gd name="connsiteX30" fmla="*/ 1238250 w 2355056"/>
                <a:gd name="connsiteY30" fmla="*/ 133350 h 473869"/>
                <a:gd name="connsiteX31" fmla="*/ 1428750 w 2355056"/>
                <a:gd name="connsiteY31" fmla="*/ 95250 h 473869"/>
                <a:gd name="connsiteX32" fmla="*/ 1647825 w 2355056"/>
                <a:gd name="connsiteY32" fmla="*/ 69057 h 473869"/>
                <a:gd name="connsiteX33" fmla="*/ 1859756 w 2355056"/>
                <a:gd name="connsiteY33" fmla="*/ 45244 h 473869"/>
                <a:gd name="connsiteX34" fmla="*/ 1959768 w 2355056"/>
                <a:gd name="connsiteY34" fmla="*/ 26194 h 473869"/>
                <a:gd name="connsiteX35" fmla="*/ 2057400 w 2355056"/>
                <a:gd name="connsiteY35" fmla="*/ 0 h 473869"/>
                <a:gd name="connsiteX36" fmla="*/ 2102643 w 2355056"/>
                <a:gd name="connsiteY36" fmla="*/ 9525 h 473869"/>
                <a:gd name="connsiteX37" fmla="*/ 2152650 w 2355056"/>
                <a:gd name="connsiteY37" fmla="*/ 23813 h 473869"/>
                <a:gd name="connsiteX38" fmla="*/ 2219325 w 2355056"/>
                <a:gd name="connsiteY38" fmla="*/ 52388 h 473869"/>
                <a:gd name="connsiteX39" fmla="*/ 2316956 w 2355056"/>
                <a:gd name="connsiteY39" fmla="*/ 114300 h 473869"/>
                <a:gd name="connsiteX40" fmla="*/ 2355056 w 2355056"/>
                <a:gd name="connsiteY40" fmla="*/ 200025 h 473869"/>
                <a:gd name="connsiteX41" fmla="*/ 2071687 w 2355056"/>
                <a:gd name="connsiteY41" fmla="*/ 211932 h 473869"/>
                <a:gd name="connsiteX42" fmla="*/ 1645443 w 2355056"/>
                <a:gd name="connsiteY42" fmla="*/ 25241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5056" h="473869">
                  <a:moveTo>
                    <a:pt x="1645443" y="252413"/>
                  </a:moveTo>
                  <a:lnTo>
                    <a:pt x="1000125" y="342900"/>
                  </a:lnTo>
                  <a:lnTo>
                    <a:pt x="912018" y="352425"/>
                  </a:lnTo>
                  <a:lnTo>
                    <a:pt x="781050" y="371475"/>
                  </a:lnTo>
                  <a:lnTo>
                    <a:pt x="678656" y="388144"/>
                  </a:lnTo>
                  <a:lnTo>
                    <a:pt x="619125" y="397669"/>
                  </a:lnTo>
                  <a:lnTo>
                    <a:pt x="545306" y="414338"/>
                  </a:lnTo>
                  <a:lnTo>
                    <a:pt x="464343" y="435769"/>
                  </a:lnTo>
                  <a:lnTo>
                    <a:pt x="404812" y="459582"/>
                  </a:lnTo>
                  <a:lnTo>
                    <a:pt x="359568" y="473869"/>
                  </a:lnTo>
                  <a:lnTo>
                    <a:pt x="330993" y="469107"/>
                  </a:lnTo>
                  <a:lnTo>
                    <a:pt x="266700" y="445294"/>
                  </a:lnTo>
                  <a:lnTo>
                    <a:pt x="226218" y="423863"/>
                  </a:lnTo>
                  <a:lnTo>
                    <a:pt x="157162" y="373857"/>
                  </a:lnTo>
                  <a:lnTo>
                    <a:pt x="83343" y="309563"/>
                  </a:lnTo>
                  <a:lnTo>
                    <a:pt x="40481" y="269082"/>
                  </a:lnTo>
                  <a:lnTo>
                    <a:pt x="11906" y="238125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1" y="180975"/>
                  </a:lnTo>
                  <a:lnTo>
                    <a:pt x="23812" y="171450"/>
                  </a:lnTo>
                  <a:lnTo>
                    <a:pt x="42862" y="173832"/>
                  </a:lnTo>
                  <a:lnTo>
                    <a:pt x="83343" y="197644"/>
                  </a:lnTo>
                  <a:lnTo>
                    <a:pt x="130968" y="221457"/>
                  </a:lnTo>
                  <a:lnTo>
                    <a:pt x="180975" y="238125"/>
                  </a:lnTo>
                  <a:lnTo>
                    <a:pt x="230981" y="247650"/>
                  </a:lnTo>
                  <a:lnTo>
                    <a:pt x="273843" y="247650"/>
                  </a:lnTo>
                  <a:lnTo>
                    <a:pt x="397668" y="235744"/>
                  </a:lnTo>
                  <a:lnTo>
                    <a:pt x="673893" y="204788"/>
                  </a:lnTo>
                  <a:lnTo>
                    <a:pt x="973931" y="166688"/>
                  </a:lnTo>
                  <a:lnTo>
                    <a:pt x="1238250" y="133350"/>
                  </a:lnTo>
                  <a:lnTo>
                    <a:pt x="1428750" y="95250"/>
                  </a:lnTo>
                  <a:lnTo>
                    <a:pt x="1647825" y="69057"/>
                  </a:lnTo>
                  <a:lnTo>
                    <a:pt x="1859756" y="45244"/>
                  </a:lnTo>
                  <a:lnTo>
                    <a:pt x="1959768" y="26194"/>
                  </a:lnTo>
                  <a:lnTo>
                    <a:pt x="2057400" y="0"/>
                  </a:lnTo>
                  <a:lnTo>
                    <a:pt x="2102643" y="9525"/>
                  </a:lnTo>
                  <a:lnTo>
                    <a:pt x="2152650" y="23813"/>
                  </a:lnTo>
                  <a:lnTo>
                    <a:pt x="2219325" y="52388"/>
                  </a:lnTo>
                  <a:lnTo>
                    <a:pt x="2316956" y="114300"/>
                  </a:lnTo>
                  <a:lnTo>
                    <a:pt x="2355056" y="200025"/>
                  </a:lnTo>
                  <a:lnTo>
                    <a:pt x="2071687" y="211932"/>
                  </a:lnTo>
                  <a:lnTo>
                    <a:pt x="1645443" y="25241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50B6B437-EA45-4CFF-B9CA-5FDE5ABF5040}"/>
                </a:ext>
              </a:extLst>
            </p:cNvPr>
            <p:cNvSpPr/>
            <p:nvPr/>
          </p:nvSpPr>
          <p:spPr>
            <a:xfrm>
              <a:off x="5661026" y="1482725"/>
              <a:ext cx="581025" cy="2317750"/>
            </a:xfrm>
            <a:custGeom>
              <a:avLst/>
              <a:gdLst>
                <a:gd name="connsiteX0" fmla="*/ 206375 w 581025"/>
                <a:gd name="connsiteY0" fmla="*/ 885825 h 2317750"/>
                <a:gd name="connsiteX1" fmla="*/ 203200 w 581025"/>
                <a:gd name="connsiteY1" fmla="*/ 241300 h 2317750"/>
                <a:gd name="connsiteX2" fmla="*/ 200025 w 581025"/>
                <a:gd name="connsiteY2" fmla="*/ 206375 h 2317750"/>
                <a:gd name="connsiteX3" fmla="*/ 187325 w 581025"/>
                <a:gd name="connsiteY3" fmla="*/ 177800 h 2317750"/>
                <a:gd name="connsiteX4" fmla="*/ 133350 w 581025"/>
                <a:gd name="connsiteY4" fmla="*/ 133350 h 2317750"/>
                <a:gd name="connsiteX5" fmla="*/ 85725 w 581025"/>
                <a:gd name="connsiteY5" fmla="*/ 101600 h 2317750"/>
                <a:gd name="connsiteX6" fmla="*/ 44450 w 581025"/>
                <a:gd name="connsiteY6" fmla="*/ 85725 h 2317750"/>
                <a:gd name="connsiteX7" fmla="*/ 25400 w 581025"/>
                <a:gd name="connsiteY7" fmla="*/ 76200 h 2317750"/>
                <a:gd name="connsiteX8" fmla="*/ 6350 w 581025"/>
                <a:gd name="connsiteY8" fmla="*/ 60325 h 2317750"/>
                <a:gd name="connsiteX9" fmla="*/ 0 w 581025"/>
                <a:gd name="connsiteY9" fmla="*/ 41275 h 2317750"/>
                <a:gd name="connsiteX10" fmla="*/ 6350 w 581025"/>
                <a:gd name="connsiteY10" fmla="*/ 19050 h 2317750"/>
                <a:gd name="connsiteX11" fmla="*/ 31750 w 581025"/>
                <a:gd name="connsiteY11" fmla="*/ 6350 h 2317750"/>
                <a:gd name="connsiteX12" fmla="*/ 66675 w 581025"/>
                <a:gd name="connsiteY12" fmla="*/ 0 h 2317750"/>
                <a:gd name="connsiteX13" fmla="*/ 130175 w 581025"/>
                <a:gd name="connsiteY13" fmla="*/ 3175 h 2317750"/>
                <a:gd name="connsiteX14" fmla="*/ 174625 w 581025"/>
                <a:gd name="connsiteY14" fmla="*/ 9525 h 2317750"/>
                <a:gd name="connsiteX15" fmla="*/ 241300 w 581025"/>
                <a:gd name="connsiteY15" fmla="*/ 25400 h 2317750"/>
                <a:gd name="connsiteX16" fmla="*/ 301625 w 581025"/>
                <a:gd name="connsiteY16" fmla="*/ 47625 h 2317750"/>
                <a:gd name="connsiteX17" fmla="*/ 371475 w 581025"/>
                <a:gd name="connsiteY17" fmla="*/ 79375 h 2317750"/>
                <a:gd name="connsiteX18" fmla="*/ 441325 w 581025"/>
                <a:gd name="connsiteY18" fmla="*/ 117475 h 2317750"/>
                <a:gd name="connsiteX19" fmla="*/ 482600 w 581025"/>
                <a:gd name="connsiteY19" fmla="*/ 139700 h 2317750"/>
                <a:gd name="connsiteX20" fmla="*/ 527050 w 581025"/>
                <a:gd name="connsiteY20" fmla="*/ 174625 h 2317750"/>
                <a:gd name="connsiteX21" fmla="*/ 558800 w 581025"/>
                <a:gd name="connsiteY21" fmla="*/ 209550 h 2317750"/>
                <a:gd name="connsiteX22" fmla="*/ 574675 w 581025"/>
                <a:gd name="connsiteY22" fmla="*/ 244475 h 2317750"/>
                <a:gd name="connsiteX23" fmla="*/ 581025 w 581025"/>
                <a:gd name="connsiteY23" fmla="*/ 266700 h 2317750"/>
                <a:gd name="connsiteX24" fmla="*/ 577850 w 581025"/>
                <a:gd name="connsiteY24" fmla="*/ 288925 h 2317750"/>
                <a:gd name="connsiteX25" fmla="*/ 561975 w 581025"/>
                <a:gd name="connsiteY25" fmla="*/ 314325 h 2317750"/>
                <a:gd name="connsiteX26" fmla="*/ 539750 w 581025"/>
                <a:gd name="connsiteY26" fmla="*/ 339725 h 2317750"/>
                <a:gd name="connsiteX27" fmla="*/ 523875 w 581025"/>
                <a:gd name="connsiteY27" fmla="*/ 393700 h 2317750"/>
                <a:gd name="connsiteX28" fmla="*/ 511175 w 581025"/>
                <a:gd name="connsiteY28" fmla="*/ 454025 h 2317750"/>
                <a:gd name="connsiteX29" fmla="*/ 495300 w 581025"/>
                <a:gd name="connsiteY29" fmla="*/ 577850 h 2317750"/>
                <a:gd name="connsiteX30" fmla="*/ 498475 w 581025"/>
                <a:gd name="connsiteY30" fmla="*/ 739775 h 2317750"/>
                <a:gd name="connsiteX31" fmla="*/ 469900 w 581025"/>
                <a:gd name="connsiteY31" fmla="*/ 1130300 h 2317750"/>
                <a:gd name="connsiteX32" fmla="*/ 469900 w 581025"/>
                <a:gd name="connsiteY32" fmla="*/ 1289050 h 2317750"/>
                <a:gd name="connsiteX33" fmla="*/ 450850 w 581025"/>
                <a:gd name="connsiteY33" fmla="*/ 1644650 h 2317750"/>
                <a:gd name="connsiteX34" fmla="*/ 444500 w 581025"/>
                <a:gd name="connsiteY34" fmla="*/ 1790700 h 2317750"/>
                <a:gd name="connsiteX35" fmla="*/ 450850 w 581025"/>
                <a:gd name="connsiteY35" fmla="*/ 2273300 h 2317750"/>
                <a:gd name="connsiteX36" fmla="*/ 196850 w 581025"/>
                <a:gd name="connsiteY36" fmla="*/ 2317750 h 2317750"/>
                <a:gd name="connsiteX37" fmla="*/ 203200 w 581025"/>
                <a:gd name="connsiteY37" fmla="*/ 1822450 h 2317750"/>
                <a:gd name="connsiteX38" fmla="*/ 206375 w 581025"/>
                <a:gd name="connsiteY38" fmla="*/ 1657350 h 2317750"/>
                <a:gd name="connsiteX39" fmla="*/ 209550 w 581025"/>
                <a:gd name="connsiteY39" fmla="*/ 1317625 h 2317750"/>
                <a:gd name="connsiteX40" fmla="*/ 203200 w 581025"/>
                <a:gd name="connsiteY40" fmla="*/ 1149350 h 2317750"/>
                <a:gd name="connsiteX41" fmla="*/ 206375 w 581025"/>
                <a:gd name="connsiteY41" fmla="*/ 885825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1025" h="2317750">
                  <a:moveTo>
                    <a:pt x="206375" y="885825"/>
                  </a:moveTo>
                  <a:cubicBezTo>
                    <a:pt x="205317" y="670983"/>
                    <a:pt x="204258" y="456142"/>
                    <a:pt x="203200" y="241300"/>
                  </a:cubicBezTo>
                  <a:lnTo>
                    <a:pt x="200025" y="206375"/>
                  </a:lnTo>
                  <a:lnTo>
                    <a:pt x="187325" y="177800"/>
                  </a:lnTo>
                  <a:lnTo>
                    <a:pt x="133350" y="133350"/>
                  </a:lnTo>
                  <a:lnTo>
                    <a:pt x="85725" y="101600"/>
                  </a:lnTo>
                  <a:lnTo>
                    <a:pt x="44450" y="85725"/>
                  </a:lnTo>
                  <a:lnTo>
                    <a:pt x="25400" y="76200"/>
                  </a:lnTo>
                  <a:lnTo>
                    <a:pt x="6350" y="60325"/>
                  </a:lnTo>
                  <a:lnTo>
                    <a:pt x="0" y="41275"/>
                  </a:lnTo>
                  <a:lnTo>
                    <a:pt x="6350" y="19050"/>
                  </a:lnTo>
                  <a:lnTo>
                    <a:pt x="31750" y="6350"/>
                  </a:lnTo>
                  <a:lnTo>
                    <a:pt x="66675" y="0"/>
                  </a:lnTo>
                  <a:lnTo>
                    <a:pt x="130175" y="3175"/>
                  </a:lnTo>
                  <a:lnTo>
                    <a:pt x="174625" y="9525"/>
                  </a:lnTo>
                  <a:lnTo>
                    <a:pt x="241300" y="25400"/>
                  </a:lnTo>
                  <a:lnTo>
                    <a:pt x="301625" y="47625"/>
                  </a:lnTo>
                  <a:lnTo>
                    <a:pt x="371475" y="79375"/>
                  </a:lnTo>
                  <a:lnTo>
                    <a:pt x="441325" y="117475"/>
                  </a:lnTo>
                  <a:lnTo>
                    <a:pt x="482600" y="139700"/>
                  </a:lnTo>
                  <a:lnTo>
                    <a:pt x="527050" y="174625"/>
                  </a:lnTo>
                  <a:lnTo>
                    <a:pt x="558800" y="209550"/>
                  </a:lnTo>
                  <a:lnTo>
                    <a:pt x="574675" y="244475"/>
                  </a:lnTo>
                  <a:lnTo>
                    <a:pt x="581025" y="266700"/>
                  </a:lnTo>
                  <a:lnTo>
                    <a:pt x="577850" y="288925"/>
                  </a:lnTo>
                  <a:lnTo>
                    <a:pt x="561975" y="314325"/>
                  </a:lnTo>
                  <a:lnTo>
                    <a:pt x="539750" y="339725"/>
                  </a:lnTo>
                  <a:lnTo>
                    <a:pt x="523875" y="393700"/>
                  </a:lnTo>
                  <a:lnTo>
                    <a:pt x="511175" y="454025"/>
                  </a:lnTo>
                  <a:lnTo>
                    <a:pt x="495300" y="577850"/>
                  </a:lnTo>
                  <a:cubicBezTo>
                    <a:pt x="496358" y="631825"/>
                    <a:pt x="497417" y="685800"/>
                    <a:pt x="498475" y="739775"/>
                  </a:cubicBezTo>
                  <a:lnTo>
                    <a:pt x="469900" y="1130300"/>
                  </a:lnTo>
                  <a:lnTo>
                    <a:pt x="469900" y="1289050"/>
                  </a:lnTo>
                  <a:lnTo>
                    <a:pt x="450850" y="1644650"/>
                  </a:lnTo>
                  <a:lnTo>
                    <a:pt x="444500" y="1790700"/>
                  </a:lnTo>
                  <a:cubicBezTo>
                    <a:pt x="446617" y="1951567"/>
                    <a:pt x="448733" y="2112433"/>
                    <a:pt x="450850" y="2273300"/>
                  </a:cubicBezTo>
                  <a:lnTo>
                    <a:pt x="196850" y="2317750"/>
                  </a:lnTo>
                  <a:cubicBezTo>
                    <a:pt x="198967" y="2152650"/>
                    <a:pt x="201083" y="1987550"/>
                    <a:pt x="203200" y="1822450"/>
                  </a:cubicBezTo>
                  <a:cubicBezTo>
                    <a:pt x="204258" y="1767417"/>
                    <a:pt x="205317" y="1712383"/>
                    <a:pt x="206375" y="1657350"/>
                  </a:cubicBezTo>
                  <a:cubicBezTo>
                    <a:pt x="207433" y="1544108"/>
                    <a:pt x="208492" y="1430867"/>
                    <a:pt x="209550" y="1317625"/>
                  </a:cubicBezTo>
                  <a:lnTo>
                    <a:pt x="203200" y="1149350"/>
                  </a:lnTo>
                  <a:cubicBezTo>
                    <a:pt x="204258" y="1061508"/>
                    <a:pt x="205317" y="973667"/>
                    <a:pt x="206375" y="88582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3C0503BF-EE5B-4F43-944E-7AD993FAE48B}"/>
                </a:ext>
              </a:extLst>
            </p:cNvPr>
            <p:cNvSpPr/>
            <p:nvPr/>
          </p:nvSpPr>
          <p:spPr>
            <a:xfrm>
              <a:off x="5091113" y="3867151"/>
              <a:ext cx="895350" cy="1357313"/>
            </a:xfrm>
            <a:custGeom>
              <a:avLst/>
              <a:gdLst>
                <a:gd name="connsiteX0" fmla="*/ 411956 w 895350"/>
                <a:gd name="connsiteY0" fmla="*/ 516731 h 1357313"/>
                <a:gd name="connsiteX1" fmla="*/ 533400 w 895350"/>
                <a:gd name="connsiteY1" fmla="*/ 288131 h 1357313"/>
                <a:gd name="connsiteX2" fmla="*/ 538162 w 895350"/>
                <a:gd name="connsiteY2" fmla="*/ 266700 h 1357313"/>
                <a:gd name="connsiteX3" fmla="*/ 538162 w 895350"/>
                <a:gd name="connsiteY3" fmla="*/ 242888 h 1357313"/>
                <a:gd name="connsiteX4" fmla="*/ 528637 w 895350"/>
                <a:gd name="connsiteY4" fmla="*/ 207169 h 1357313"/>
                <a:gd name="connsiteX5" fmla="*/ 495300 w 895350"/>
                <a:gd name="connsiteY5" fmla="*/ 150019 h 1357313"/>
                <a:gd name="connsiteX6" fmla="*/ 400050 w 895350"/>
                <a:gd name="connsiteY6" fmla="*/ 35719 h 1357313"/>
                <a:gd name="connsiteX7" fmla="*/ 504825 w 895350"/>
                <a:gd name="connsiteY7" fmla="*/ 0 h 1357313"/>
                <a:gd name="connsiteX8" fmla="*/ 666750 w 895350"/>
                <a:gd name="connsiteY8" fmla="*/ 85725 h 1357313"/>
                <a:gd name="connsiteX9" fmla="*/ 762000 w 895350"/>
                <a:gd name="connsiteY9" fmla="*/ 135731 h 1357313"/>
                <a:gd name="connsiteX10" fmla="*/ 838200 w 895350"/>
                <a:gd name="connsiteY10" fmla="*/ 173831 h 1357313"/>
                <a:gd name="connsiteX11" fmla="*/ 869156 w 895350"/>
                <a:gd name="connsiteY11" fmla="*/ 190500 h 1357313"/>
                <a:gd name="connsiteX12" fmla="*/ 883443 w 895350"/>
                <a:gd name="connsiteY12" fmla="*/ 202406 h 1357313"/>
                <a:gd name="connsiteX13" fmla="*/ 892968 w 895350"/>
                <a:gd name="connsiteY13" fmla="*/ 221456 h 1357313"/>
                <a:gd name="connsiteX14" fmla="*/ 895350 w 895350"/>
                <a:gd name="connsiteY14" fmla="*/ 242888 h 1357313"/>
                <a:gd name="connsiteX15" fmla="*/ 885825 w 895350"/>
                <a:gd name="connsiteY15" fmla="*/ 269081 h 1357313"/>
                <a:gd name="connsiteX16" fmla="*/ 862012 w 895350"/>
                <a:gd name="connsiteY16" fmla="*/ 297656 h 1357313"/>
                <a:gd name="connsiteX17" fmla="*/ 840581 w 895350"/>
                <a:gd name="connsiteY17" fmla="*/ 321469 h 1357313"/>
                <a:gd name="connsiteX18" fmla="*/ 654843 w 895350"/>
                <a:gd name="connsiteY18" fmla="*/ 621506 h 1357313"/>
                <a:gd name="connsiteX19" fmla="*/ 557212 w 895350"/>
                <a:gd name="connsiteY19" fmla="*/ 783431 h 1357313"/>
                <a:gd name="connsiteX20" fmla="*/ 290512 w 895350"/>
                <a:gd name="connsiteY20" fmla="*/ 1214438 h 1357313"/>
                <a:gd name="connsiteX21" fmla="*/ 233362 w 895350"/>
                <a:gd name="connsiteY21" fmla="*/ 1288256 h 1357313"/>
                <a:gd name="connsiteX22" fmla="*/ 204787 w 895350"/>
                <a:gd name="connsiteY22" fmla="*/ 1319213 h 1357313"/>
                <a:gd name="connsiteX23" fmla="*/ 176212 w 895350"/>
                <a:gd name="connsiteY23" fmla="*/ 1340644 h 1357313"/>
                <a:gd name="connsiteX24" fmla="*/ 150018 w 895350"/>
                <a:gd name="connsiteY24" fmla="*/ 1352550 h 1357313"/>
                <a:gd name="connsiteX25" fmla="*/ 121443 w 895350"/>
                <a:gd name="connsiteY25" fmla="*/ 1357313 h 1357313"/>
                <a:gd name="connsiteX26" fmla="*/ 85725 w 895350"/>
                <a:gd name="connsiteY26" fmla="*/ 1352550 h 1357313"/>
                <a:gd name="connsiteX27" fmla="*/ 61912 w 895350"/>
                <a:gd name="connsiteY27" fmla="*/ 1343025 h 1357313"/>
                <a:gd name="connsiteX28" fmla="*/ 35718 w 895350"/>
                <a:gd name="connsiteY28" fmla="*/ 1328738 h 1357313"/>
                <a:gd name="connsiteX29" fmla="*/ 16668 w 895350"/>
                <a:gd name="connsiteY29" fmla="*/ 1316831 h 1357313"/>
                <a:gd name="connsiteX30" fmla="*/ 2381 w 895350"/>
                <a:gd name="connsiteY30" fmla="*/ 1293019 h 1357313"/>
                <a:gd name="connsiteX31" fmla="*/ 0 w 895350"/>
                <a:gd name="connsiteY31" fmla="*/ 1264444 h 1357313"/>
                <a:gd name="connsiteX32" fmla="*/ 4762 w 895350"/>
                <a:gd name="connsiteY32" fmla="*/ 1240631 h 1357313"/>
                <a:gd name="connsiteX33" fmla="*/ 26193 w 895350"/>
                <a:gd name="connsiteY33" fmla="*/ 1190625 h 1357313"/>
                <a:gd name="connsiteX34" fmla="*/ 107156 w 895350"/>
                <a:gd name="connsiteY34" fmla="*/ 1059656 h 1357313"/>
                <a:gd name="connsiteX35" fmla="*/ 252412 w 895350"/>
                <a:gd name="connsiteY35" fmla="*/ 807244 h 1357313"/>
                <a:gd name="connsiteX36" fmla="*/ 342900 w 895350"/>
                <a:gd name="connsiteY36" fmla="*/ 645319 h 1357313"/>
                <a:gd name="connsiteX37" fmla="*/ 411956 w 895350"/>
                <a:gd name="connsiteY37" fmla="*/ 516731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350" h="1357313">
                  <a:moveTo>
                    <a:pt x="411956" y="516731"/>
                  </a:moveTo>
                  <a:lnTo>
                    <a:pt x="533400" y="288131"/>
                  </a:lnTo>
                  <a:lnTo>
                    <a:pt x="538162" y="266700"/>
                  </a:lnTo>
                  <a:lnTo>
                    <a:pt x="538162" y="242888"/>
                  </a:lnTo>
                  <a:lnTo>
                    <a:pt x="528637" y="207169"/>
                  </a:lnTo>
                  <a:lnTo>
                    <a:pt x="495300" y="150019"/>
                  </a:lnTo>
                  <a:lnTo>
                    <a:pt x="400050" y="35719"/>
                  </a:lnTo>
                  <a:lnTo>
                    <a:pt x="504825" y="0"/>
                  </a:lnTo>
                  <a:lnTo>
                    <a:pt x="666750" y="85725"/>
                  </a:lnTo>
                  <a:lnTo>
                    <a:pt x="762000" y="135731"/>
                  </a:lnTo>
                  <a:lnTo>
                    <a:pt x="838200" y="173831"/>
                  </a:lnTo>
                  <a:lnTo>
                    <a:pt x="869156" y="190500"/>
                  </a:lnTo>
                  <a:lnTo>
                    <a:pt x="883443" y="202406"/>
                  </a:lnTo>
                  <a:lnTo>
                    <a:pt x="892968" y="221456"/>
                  </a:lnTo>
                  <a:lnTo>
                    <a:pt x="895350" y="242888"/>
                  </a:lnTo>
                  <a:lnTo>
                    <a:pt x="885825" y="269081"/>
                  </a:lnTo>
                  <a:lnTo>
                    <a:pt x="862012" y="297656"/>
                  </a:lnTo>
                  <a:lnTo>
                    <a:pt x="840581" y="321469"/>
                  </a:lnTo>
                  <a:lnTo>
                    <a:pt x="654843" y="621506"/>
                  </a:lnTo>
                  <a:lnTo>
                    <a:pt x="557212" y="783431"/>
                  </a:lnTo>
                  <a:lnTo>
                    <a:pt x="290512" y="1214438"/>
                  </a:lnTo>
                  <a:lnTo>
                    <a:pt x="233362" y="1288256"/>
                  </a:lnTo>
                  <a:lnTo>
                    <a:pt x="204787" y="1319213"/>
                  </a:lnTo>
                  <a:lnTo>
                    <a:pt x="176212" y="1340644"/>
                  </a:lnTo>
                  <a:lnTo>
                    <a:pt x="150018" y="1352550"/>
                  </a:lnTo>
                  <a:lnTo>
                    <a:pt x="121443" y="1357313"/>
                  </a:lnTo>
                  <a:lnTo>
                    <a:pt x="85725" y="1352550"/>
                  </a:lnTo>
                  <a:lnTo>
                    <a:pt x="61912" y="1343025"/>
                  </a:lnTo>
                  <a:lnTo>
                    <a:pt x="35718" y="1328738"/>
                  </a:lnTo>
                  <a:lnTo>
                    <a:pt x="16668" y="1316831"/>
                  </a:lnTo>
                  <a:lnTo>
                    <a:pt x="2381" y="1293019"/>
                  </a:lnTo>
                  <a:lnTo>
                    <a:pt x="0" y="1264444"/>
                  </a:lnTo>
                  <a:lnTo>
                    <a:pt x="4762" y="1240631"/>
                  </a:lnTo>
                  <a:lnTo>
                    <a:pt x="26193" y="1190625"/>
                  </a:lnTo>
                  <a:lnTo>
                    <a:pt x="107156" y="1059656"/>
                  </a:lnTo>
                  <a:lnTo>
                    <a:pt x="252412" y="807244"/>
                  </a:lnTo>
                  <a:lnTo>
                    <a:pt x="342900" y="645319"/>
                  </a:lnTo>
                  <a:lnTo>
                    <a:pt x="411956" y="516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BA8942A9-C949-4D02-8F0D-0BCD7F1528A9}"/>
                </a:ext>
              </a:extLst>
            </p:cNvPr>
            <p:cNvSpPr/>
            <p:nvPr/>
          </p:nvSpPr>
          <p:spPr>
            <a:xfrm>
              <a:off x="5275264" y="5040313"/>
              <a:ext cx="2363787" cy="825500"/>
            </a:xfrm>
            <a:custGeom>
              <a:avLst/>
              <a:gdLst>
                <a:gd name="connsiteX0" fmla="*/ 1362075 w 2364581"/>
                <a:gd name="connsiteY0" fmla="*/ 442913 h 823913"/>
                <a:gd name="connsiteX1" fmla="*/ 1173956 w 2364581"/>
                <a:gd name="connsiteY1" fmla="*/ 383382 h 823913"/>
                <a:gd name="connsiteX2" fmla="*/ 935831 w 2364581"/>
                <a:gd name="connsiteY2" fmla="*/ 319088 h 823913"/>
                <a:gd name="connsiteX3" fmla="*/ 726281 w 2364581"/>
                <a:gd name="connsiteY3" fmla="*/ 250032 h 823913"/>
                <a:gd name="connsiteX4" fmla="*/ 361950 w 2364581"/>
                <a:gd name="connsiteY4" fmla="*/ 169069 h 823913"/>
                <a:gd name="connsiteX5" fmla="*/ 0 w 2364581"/>
                <a:gd name="connsiteY5" fmla="*/ 95250 h 823913"/>
                <a:gd name="connsiteX6" fmla="*/ 42862 w 2364581"/>
                <a:gd name="connsiteY6" fmla="*/ 0 h 823913"/>
                <a:gd name="connsiteX7" fmla="*/ 159544 w 2364581"/>
                <a:gd name="connsiteY7" fmla="*/ 19050 h 823913"/>
                <a:gd name="connsiteX8" fmla="*/ 359569 w 2364581"/>
                <a:gd name="connsiteY8" fmla="*/ 52388 h 823913"/>
                <a:gd name="connsiteX9" fmla="*/ 671512 w 2364581"/>
                <a:gd name="connsiteY9" fmla="*/ 102394 h 823913"/>
                <a:gd name="connsiteX10" fmla="*/ 862012 w 2364581"/>
                <a:gd name="connsiteY10" fmla="*/ 135732 h 823913"/>
                <a:gd name="connsiteX11" fmla="*/ 1092994 w 2364581"/>
                <a:gd name="connsiteY11" fmla="*/ 166688 h 823913"/>
                <a:gd name="connsiteX12" fmla="*/ 1354931 w 2364581"/>
                <a:gd name="connsiteY12" fmla="*/ 207169 h 823913"/>
                <a:gd name="connsiteX13" fmla="*/ 1631156 w 2364581"/>
                <a:gd name="connsiteY13" fmla="*/ 259557 h 823913"/>
                <a:gd name="connsiteX14" fmla="*/ 1845469 w 2364581"/>
                <a:gd name="connsiteY14" fmla="*/ 307182 h 823913"/>
                <a:gd name="connsiteX15" fmla="*/ 1881187 w 2364581"/>
                <a:gd name="connsiteY15" fmla="*/ 321469 h 823913"/>
                <a:gd name="connsiteX16" fmla="*/ 1985962 w 2364581"/>
                <a:gd name="connsiteY16" fmla="*/ 371475 h 823913"/>
                <a:gd name="connsiteX17" fmla="*/ 2093119 w 2364581"/>
                <a:gd name="connsiteY17" fmla="*/ 426244 h 823913"/>
                <a:gd name="connsiteX18" fmla="*/ 2162175 w 2364581"/>
                <a:gd name="connsiteY18" fmla="*/ 469107 h 823913"/>
                <a:gd name="connsiteX19" fmla="*/ 2221706 w 2364581"/>
                <a:gd name="connsiteY19" fmla="*/ 509588 h 823913"/>
                <a:gd name="connsiteX20" fmla="*/ 2281237 w 2364581"/>
                <a:gd name="connsiteY20" fmla="*/ 559594 h 823913"/>
                <a:gd name="connsiteX21" fmla="*/ 2316956 w 2364581"/>
                <a:gd name="connsiteY21" fmla="*/ 595313 h 823913"/>
                <a:gd name="connsiteX22" fmla="*/ 2336006 w 2364581"/>
                <a:gd name="connsiteY22" fmla="*/ 623888 h 823913"/>
                <a:gd name="connsiteX23" fmla="*/ 2347912 w 2364581"/>
                <a:gd name="connsiteY23" fmla="*/ 657225 h 823913"/>
                <a:gd name="connsiteX24" fmla="*/ 2359819 w 2364581"/>
                <a:gd name="connsiteY24" fmla="*/ 697707 h 823913"/>
                <a:gd name="connsiteX25" fmla="*/ 2364581 w 2364581"/>
                <a:gd name="connsiteY25" fmla="*/ 747713 h 823913"/>
                <a:gd name="connsiteX26" fmla="*/ 2362200 w 2364581"/>
                <a:gd name="connsiteY26" fmla="*/ 771525 h 823913"/>
                <a:gd name="connsiteX27" fmla="*/ 2352675 w 2364581"/>
                <a:gd name="connsiteY27" fmla="*/ 800100 h 823913"/>
                <a:gd name="connsiteX28" fmla="*/ 2338387 w 2364581"/>
                <a:gd name="connsiteY28" fmla="*/ 816769 h 823913"/>
                <a:gd name="connsiteX29" fmla="*/ 2312194 w 2364581"/>
                <a:gd name="connsiteY29" fmla="*/ 823913 h 823913"/>
                <a:gd name="connsiteX30" fmla="*/ 2262187 w 2364581"/>
                <a:gd name="connsiteY30" fmla="*/ 823913 h 823913"/>
                <a:gd name="connsiteX31" fmla="*/ 2207419 w 2364581"/>
                <a:gd name="connsiteY31" fmla="*/ 812007 h 823913"/>
                <a:gd name="connsiteX32" fmla="*/ 2133600 w 2364581"/>
                <a:gd name="connsiteY32" fmla="*/ 778669 h 823913"/>
                <a:gd name="connsiteX33" fmla="*/ 2007394 w 2364581"/>
                <a:gd name="connsiteY33" fmla="*/ 711994 h 823913"/>
                <a:gd name="connsiteX34" fmla="*/ 1759744 w 2364581"/>
                <a:gd name="connsiteY34" fmla="*/ 592932 h 823913"/>
                <a:gd name="connsiteX35" fmla="*/ 1362075 w 2364581"/>
                <a:gd name="connsiteY35" fmla="*/ 44291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64581" h="823913">
                  <a:moveTo>
                    <a:pt x="1362075" y="442913"/>
                  </a:moveTo>
                  <a:lnTo>
                    <a:pt x="1173956" y="383382"/>
                  </a:lnTo>
                  <a:lnTo>
                    <a:pt x="935831" y="319088"/>
                  </a:lnTo>
                  <a:lnTo>
                    <a:pt x="726281" y="250032"/>
                  </a:lnTo>
                  <a:lnTo>
                    <a:pt x="361950" y="169069"/>
                  </a:lnTo>
                  <a:lnTo>
                    <a:pt x="0" y="95250"/>
                  </a:lnTo>
                  <a:lnTo>
                    <a:pt x="42862" y="0"/>
                  </a:lnTo>
                  <a:lnTo>
                    <a:pt x="159544" y="19050"/>
                  </a:lnTo>
                  <a:lnTo>
                    <a:pt x="359569" y="52388"/>
                  </a:lnTo>
                  <a:lnTo>
                    <a:pt x="671512" y="102394"/>
                  </a:lnTo>
                  <a:lnTo>
                    <a:pt x="862012" y="135732"/>
                  </a:lnTo>
                  <a:lnTo>
                    <a:pt x="1092994" y="166688"/>
                  </a:lnTo>
                  <a:lnTo>
                    <a:pt x="1354931" y="207169"/>
                  </a:lnTo>
                  <a:lnTo>
                    <a:pt x="1631156" y="259557"/>
                  </a:lnTo>
                  <a:lnTo>
                    <a:pt x="1845469" y="307182"/>
                  </a:lnTo>
                  <a:lnTo>
                    <a:pt x="1881187" y="321469"/>
                  </a:lnTo>
                  <a:lnTo>
                    <a:pt x="1985962" y="371475"/>
                  </a:lnTo>
                  <a:lnTo>
                    <a:pt x="2093119" y="426244"/>
                  </a:lnTo>
                  <a:lnTo>
                    <a:pt x="2162175" y="469107"/>
                  </a:lnTo>
                  <a:lnTo>
                    <a:pt x="2221706" y="509588"/>
                  </a:lnTo>
                  <a:lnTo>
                    <a:pt x="2281237" y="559594"/>
                  </a:lnTo>
                  <a:lnTo>
                    <a:pt x="2316956" y="595313"/>
                  </a:lnTo>
                  <a:lnTo>
                    <a:pt x="2336006" y="623888"/>
                  </a:lnTo>
                  <a:lnTo>
                    <a:pt x="2347912" y="657225"/>
                  </a:lnTo>
                  <a:lnTo>
                    <a:pt x="2359819" y="697707"/>
                  </a:lnTo>
                  <a:lnTo>
                    <a:pt x="2364581" y="747713"/>
                  </a:lnTo>
                  <a:lnTo>
                    <a:pt x="2362200" y="771525"/>
                  </a:lnTo>
                  <a:lnTo>
                    <a:pt x="2352675" y="800100"/>
                  </a:lnTo>
                  <a:lnTo>
                    <a:pt x="2338387" y="816769"/>
                  </a:lnTo>
                  <a:lnTo>
                    <a:pt x="2312194" y="823913"/>
                  </a:lnTo>
                  <a:lnTo>
                    <a:pt x="2262187" y="823913"/>
                  </a:lnTo>
                  <a:lnTo>
                    <a:pt x="2207419" y="812007"/>
                  </a:lnTo>
                  <a:lnTo>
                    <a:pt x="2133600" y="778669"/>
                  </a:lnTo>
                  <a:lnTo>
                    <a:pt x="2007394" y="711994"/>
                  </a:lnTo>
                  <a:lnTo>
                    <a:pt x="1759744" y="592932"/>
                  </a:lnTo>
                  <a:lnTo>
                    <a:pt x="1362075" y="4429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85502D61-BF9E-446A-8BF0-27F5226BD7F2}"/>
                </a:ext>
              </a:extLst>
            </p:cNvPr>
            <p:cNvSpPr/>
            <p:nvPr/>
          </p:nvSpPr>
          <p:spPr>
            <a:xfrm>
              <a:off x="4467226" y="4076700"/>
              <a:ext cx="2430463" cy="1855788"/>
            </a:xfrm>
            <a:custGeom>
              <a:avLst/>
              <a:gdLst>
                <a:gd name="connsiteX0" fmla="*/ 1535691 w 2430049"/>
                <a:gd name="connsiteY0" fmla="*/ 1470556 h 1856358"/>
                <a:gd name="connsiteX1" fmla="*/ 1342790 w 2430049"/>
                <a:gd name="connsiteY1" fmla="*/ 1568259 h 1856358"/>
                <a:gd name="connsiteX2" fmla="*/ 1207509 w 2430049"/>
                <a:gd name="connsiteY2" fmla="*/ 1628384 h 1856358"/>
                <a:gd name="connsiteX3" fmla="*/ 1049681 w 2430049"/>
                <a:gd name="connsiteY3" fmla="*/ 1688509 h 1856358"/>
                <a:gd name="connsiteX4" fmla="*/ 851770 w 2430049"/>
                <a:gd name="connsiteY4" fmla="*/ 1748634 h 1856358"/>
                <a:gd name="connsiteX5" fmla="*/ 656364 w 2430049"/>
                <a:gd name="connsiteY5" fmla="*/ 1791222 h 1856358"/>
                <a:gd name="connsiteX6" fmla="*/ 465968 w 2430049"/>
                <a:gd name="connsiteY6" fmla="*/ 1821285 h 1856358"/>
                <a:gd name="connsiteX7" fmla="*/ 295614 w 2430049"/>
                <a:gd name="connsiteY7" fmla="*/ 1838821 h 1856358"/>
                <a:gd name="connsiteX8" fmla="*/ 125260 w 2430049"/>
                <a:gd name="connsiteY8" fmla="*/ 1853852 h 1856358"/>
                <a:gd name="connsiteX9" fmla="*/ 52609 w 2430049"/>
                <a:gd name="connsiteY9" fmla="*/ 1856358 h 1856358"/>
                <a:gd name="connsiteX10" fmla="*/ 25052 w 2430049"/>
                <a:gd name="connsiteY10" fmla="*/ 1851347 h 1856358"/>
                <a:gd name="connsiteX11" fmla="*/ 10020 w 2430049"/>
                <a:gd name="connsiteY11" fmla="*/ 1846337 h 1856358"/>
                <a:gd name="connsiteX12" fmla="*/ 0 w 2430049"/>
                <a:gd name="connsiteY12" fmla="*/ 1833811 h 1856358"/>
                <a:gd name="connsiteX13" fmla="*/ 2505 w 2430049"/>
                <a:gd name="connsiteY13" fmla="*/ 1818779 h 1856358"/>
                <a:gd name="connsiteX14" fmla="*/ 17536 w 2430049"/>
                <a:gd name="connsiteY14" fmla="*/ 1801243 h 1856358"/>
                <a:gd name="connsiteX15" fmla="*/ 45093 w 2430049"/>
                <a:gd name="connsiteY15" fmla="*/ 1786212 h 1856358"/>
                <a:gd name="connsiteX16" fmla="*/ 270562 w 2430049"/>
                <a:gd name="connsiteY16" fmla="*/ 1743623 h 1856358"/>
                <a:gd name="connsiteX17" fmla="*/ 538619 w 2430049"/>
                <a:gd name="connsiteY17" fmla="*/ 1680993 h 1856358"/>
                <a:gd name="connsiteX18" fmla="*/ 731520 w 2430049"/>
                <a:gd name="connsiteY18" fmla="*/ 1625879 h 1856358"/>
                <a:gd name="connsiteX19" fmla="*/ 904379 w 2430049"/>
                <a:gd name="connsiteY19" fmla="*/ 1563249 h 1856358"/>
                <a:gd name="connsiteX20" fmla="*/ 1059702 w 2430049"/>
                <a:gd name="connsiteY20" fmla="*/ 1493103 h 1856358"/>
                <a:gd name="connsiteX21" fmla="*/ 1167425 w 2430049"/>
                <a:gd name="connsiteY21" fmla="*/ 1442999 h 1856358"/>
                <a:gd name="connsiteX22" fmla="*/ 1265128 w 2430049"/>
                <a:gd name="connsiteY22" fmla="*/ 1385379 h 1856358"/>
                <a:gd name="connsiteX23" fmla="*/ 1380368 w 2430049"/>
                <a:gd name="connsiteY23" fmla="*/ 1312728 h 1856358"/>
                <a:gd name="connsiteX24" fmla="*/ 1513144 w 2430049"/>
                <a:gd name="connsiteY24" fmla="*/ 1207509 h 1856358"/>
                <a:gd name="connsiteX25" fmla="*/ 1638404 w 2430049"/>
                <a:gd name="connsiteY25" fmla="*/ 1099786 h 1856358"/>
                <a:gd name="connsiteX26" fmla="*/ 1778696 w 2430049"/>
                <a:gd name="connsiteY26" fmla="*/ 934442 h 1856358"/>
                <a:gd name="connsiteX27" fmla="*/ 1848841 w 2430049"/>
                <a:gd name="connsiteY27" fmla="*/ 836739 h 1856358"/>
                <a:gd name="connsiteX28" fmla="*/ 1908966 w 2430049"/>
                <a:gd name="connsiteY28" fmla="*/ 749057 h 1856358"/>
                <a:gd name="connsiteX29" fmla="*/ 1951555 w 2430049"/>
                <a:gd name="connsiteY29" fmla="*/ 678911 h 1856358"/>
                <a:gd name="connsiteX30" fmla="*/ 1989133 w 2430049"/>
                <a:gd name="connsiteY30" fmla="*/ 608765 h 1856358"/>
                <a:gd name="connsiteX31" fmla="*/ 2029216 w 2430049"/>
                <a:gd name="connsiteY31" fmla="*/ 501041 h 1856358"/>
                <a:gd name="connsiteX32" fmla="*/ 2069299 w 2430049"/>
                <a:gd name="connsiteY32" fmla="*/ 340708 h 1856358"/>
                <a:gd name="connsiteX33" fmla="*/ 2069299 w 2430049"/>
                <a:gd name="connsiteY33" fmla="*/ 250521 h 1856358"/>
                <a:gd name="connsiteX34" fmla="*/ 2054268 w 2430049"/>
                <a:gd name="connsiteY34" fmla="*/ 212943 h 1856358"/>
                <a:gd name="connsiteX35" fmla="*/ 2006669 w 2430049"/>
                <a:gd name="connsiteY35" fmla="*/ 150313 h 1856358"/>
                <a:gd name="connsiteX36" fmla="*/ 1956565 w 2430049"/>
                <a:gd name="connsiteY36" fmla="*/ 92693 h 1856358"/>
                <a:gd name="connsiteX37" fmla="*/ 1936524 w 2430049"/>
                <a:gd name="connsiteY37" fmla="*/ 77662 h 1856358"/>
                <a:gd name="connsiteX38" fmla="*/ 1929008 w 2430049"/>
                <a:gd name="connsiteY38" fmla="*/ 60125 h 1856358"/>
                <a:gd name="connsiteX39" fmla="*/ 1926503 w 2430049"/>
                <a:gd name="connsiteY39" fmla="*/ 35073 h 1856358"/>
                <a:gd name="connsiteX40" fmla="*/ 1929008 w 2430049"/>
                <a:gd name="connsiteY40" fmla="*/ 17537 h 1856358"/>
                <a:gd name="connsiteX41" fmla="*/ 1944039 w 2430049"/>
                <a:gd name="connsiteY41" fmla="*/ 5011 h 1856358"/>
                <a:gd name="connsiteX42" fmla="*/ 1964081 w 2430049"/>
                <a:gd name="connsiteY42" fmla="*/ 0 h 1856358"/>
                <a:gd name="connsiteX43" fmla="*/ 1996648 w 2430049"/>
                <a:gd name="connsiteY43" fmla="*/ 5011 h 1856358"/>
                <a:gd name="connsiteX44" fmla="*/ 2091846 w 2430049"/>
                <a:gd name="connsiteY44" fmla="*/ 47599 h 1856358"/>
                <a:gd name="connsiteX45" fmla="*/ 2164497 w 2430049"/>
                <a:gd name="connsiteY45" fmla="*/ 80167 h 1856358"/>
                <a:gd name="connsiteX46" fmla="*/ 2252179 w 2430049"/>
                <a:gd name="connsiteY46" fmla="*/ 137787 h 1856358"/>
                <a:gd name="connsiteX47" fmla="*/ 2292263 w 2430049"/>
                <a:gd name="connsiteY47" fmla="*/ 160333 h 1856358"/>
                <a:gd name="connsiteX48" fmla="*/ 2332346 w 2430049"/>
                <a:gd name="connsiteY48" fmla="*/ 187891 h 1856358"/>
                <a:gd name="connsiteX49" fmla="*/ 2387460 w 2430049"/>
                <a:gd name="connsiteY49" fmla="*/ 248016 h 1856358"/>
                <a:gd name="connsiteX50" fmla="*/ 2430049 w 2430049"/>
                <a:gd name="connsiteY50" fmla="*/ 298120 h 1856358"/>
                <a:gd name="connsiteX51" fmla="*/ 2364914 w 2430049"/>
                <a:gd name="connsiteY51" fmla="*/ 483505 h 1856358"/>
                <a:gd name="connsiteX52" fmla="*/ 2302284 w 2430049"/>
                <a:gd name="connsiteY52" fmla="*/ 601250 h 1856358"/>
                <a:gd name="connsiteX53" fmla="*/ 2182034 w 2430049"/>
                <a:gd name="connsiteY53" fmla="*/ 796656 h 1856358"/>
                <a:gd name="connsiteX54" fmla="*/ 2109383 w 2430049"/>
                <a:gd name="connsiteY54" fmla="*/ 906885 h 1856358"/>
                <a:gd name="connsiteX55" fmla="*/ 2036732 w 2430049"/>
                <a:gd name="connsiteY55" fmla="*/ 1009598 h 1856358"/>
                <a:gd name="connsiteX56" fmla="*/ 1918987 w 2430049"/>
                <a:gd name="connsiteY56" fmla="*/ 1154900 h 1856358"/>
                <a:gd name="connsiteX57" fmla="*/ 1796232 w 2430049"/>
                <a:gd name="connsiteY57" fmla="*/ 1285171 h 1856358"/>
                <a:gd name="connsiteX58" fmla="*/ 1663456 w 2430049"/>
                <a:gd name="connsiteY58" fmla="*/ 1382874 h 1856358"/>
                <a:gd name="connsiteX59" fmla="*/ 1535691 w 2430049"/>
                <a:gd name="connsiteY59" fmla="*/ 1470556 h 18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30049" h="1856358">
                  <a:moveTo>
                    <a:pt x="1535691" y="1470556"/>
                  </a:moveTo>
                  <a:lnTo>
                    <a:pt x="1342790" y="1568259"/>
                  </a:lnTo>
                  <a:lnTo>
                    <a:pt x="1207509" y="1628384"/>
                  </a:lnTo>
                  <a:lnTo>
                    <a:pt x="1049681" y="1688509"/>
                  </a:lnTo>
                  <a:lnTo>
                    <a:pt x="851770" y="1748634"/>
                  </a:lnTo>
                  <a:lnTo>
                    <a:pt x="656364" y="1791222"/>
                  </a:lnTo>
                  <a:lnTo>
                    <a:pt x="465968" y="1821285"/>
                  </a:lnTo>
                  <a:lnTo>
                    <a:pt x="295614" y="1838821"/>
                  </a:lnTo>
                  <a:lnTo>
                    <a:pt x="125260" y="1853852"/>
                  </a:lnTo>
                  <a:lnTo>
                    <a:pt x="52609" y="1856358"/>
                  </a:lnTo>
                  <a:lnTo>
                    <a:pt x="25052" y="1851347"/>
                  </a:lnTo>
                  <a:lnTo>
                    <a:pt x="10020" y="1846337"/>
                  </a:lnTo>
                  <a:lnTo>
                    <a:pt x="0" y="1833811"/>
                  </a:lnTo>
                  <a:lnTo>
                    <a:pt x="2505" y="1818779"/>
                  </a:lnTo>
                  <a:lnTo>
                    <a:pt x="17536" y="1801243"/>
                  </a:lnTo>
                  <a:lnTo>
                    <a:pt x="45093" y="1786212"/>
                  </a:lnTo>
                  <a:lnTo>
                    <a:pt x="270562" y="1743623"/>
                  </a:lnTo>
                  <a:lnTo>
                    <a:pt x="538619" y="1680993"/>
                  </a:lnTo>
                  <a:lnTo>
                    <a:pt x="731520" y="1625879"/>
                  </a:lnTo>
                  <a:lnTo>
                    <a:pt x="904379" y="1563249"/>
                  </a:lnTo>
                  <a:lnTo>
                    <a:pt x="1059702" y="1493103"/>
                  </a:lnTo>
                  <a:lnTo>
                    <a:pt x="1167425" y="1442999"/>
                  </a:lnTo>
                  <a:lnTo>
                    <a:pt x="1265128" y="1385379"/>
                  </a:lnTo>
                  <a:lnTo>
                    <a:pt x="1380368" y="1312728"/>
                  </a:lnTo>
                  <a:lnTo>
                    <a:pt x="1513144" y="1207509"/>
                  </a:lnTo>
                  <a:lnTo>
                    <a:pt x="1638404" y="1099786"/>
                  </a:lnTo>
                  <a:lnTo>
                    <a:pt x="1778696" y="934442"/>
                  </a:lnTo>
                  <a:lnTo>
                    <a:pt x="1848841" y="836739"/>
                  </a:lnTo>
                  <a:lnTo>
                    <a:pt x="1908966" y="749057"/>
                  </a:lnTo>
                  <a:lnTo>
                    <a:pt x="1951555" y="678911"/>
                  </a:lnTo>
                  <a:lnTo>
                    <a:pt x="1989133" y="608765"/>
                  </a:lnTo>
                  <a:lnTo>
                    <a:pt x="2029216" y="501041"/>
                  </a:lnTo>
                  <a:lnTo>
                    <a:pt x="2069299" y="340708"/>
                  </a:lnTo>
                  <a:lnTo>
                    <a:pt x="2069299" y="250521"/>
                  </a:lnTo>
                  <a:lnTo>
                    <a:pt x="2054268" y="212943"/>
                  </a:lnTo>
                  <a:lnTo>
                    <a:pt x="2006669" y="150313"/>
                  </a:lnTo>
                  <a:lnTo>
                    <a:pt x="1956565" y="92693"/>
                  </a:lnTo>
                  <a:lnTo>
                    <a:pt x="1936524" y="77662"/>
                  </a:lnTo>
                  <a:lnTo>
                    <a:pt x="1929008" y="60125"/>
                  </a:lnTo>
                  <a:lnTo>
                    <a:pt x="1926503" y="35073"/>
                  </a:lnTo>
                  <a:lnTo>
                    <a:pt x="1929008" y="17537"/>
                  </a:lnTo>
                  <a:lnTo>
                    <a:pt x="1944039" y="5011"/>
                  </a:lnTo>
                  <a:lnTo>
                    <a:pt x="1964081" y="0"/>
                  </a:lnTo>
                  <a:lnTo>
                    <a:pt x="1996648" y="5011"/>
                  </a:lnTo>
                  <a:lnTo>
                    <a:pt x="2091846" y="47599"/>
                  </a:lnTo>
                  <a:lnTo>
                    <a:pt x="2164497" y="80167"/>
                  </a:lnTo>
                  <a:lnTo>
                    <a:pt x="2252179" y="137787"/>
                  </a:lnTo>
                  <a:lnTo>
                    <a:pt x="2292263" y="160333"/>
                  </a:lnTo>
                  <a:lnTo>
                    <a:pt x="2332346" y="187891"/>
                  </a:lnTo>
                  <a:lnTo>
                    <a:pt x="2387460" y="248016"/>
                  </a:lnTo>
                  <a:lnTo>
                    <a:pt x="2430049" y="298120"/>
                  </a:lnTo>
                  <a:lnTo>
                    <a:pt x="2364914" y="483505"/>
                  </a:lnTo>
                  <a:lnTo>
                    <a:pt x="2302284" y="601250"/>
                  </a:lnTo>
                  <a:lnTo>
                    <a:pt x="2182034" y="796656"/>
                  </a:lnTo>
                  <a:lnTo>
                    <a:pt x="2109383" y="906885"/>
                  </a:lnTo>
                  <a:lnTo>
                    <a:pt x="2036732" y="1009598"/>
                  </a:lnTo>
                  <a:lnTo>
                    <a:pt x="1918987" y="1154900"/>
                  </a:lnTo>
                  <a:lnTo>
                    <a:pt x="1796232" y="1285171"/>
                  </a:lnTo>
                  <a:lnTo>
                    <a:pt x="1663456" y="1382874"/>
                  </a:lnTo>
                  <a:lnTo>
                    <a:pt x="1535691" y="14705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CE5512C3-8220-46BA-8E2D-A89CBB208322}"/>
                </a:ext>
              </a:extLst>
            </p:cNvPr>
            <p:cNvSpPr/>
            <p:nvPr/>
          </p:nvSpPr>
          <p:spPr>
            <a:xfrm>
              <a:off x="3717925" y="4275138"/>
              <a:ext cx="4603750" cy="628650"/>
            </a:xfrm>
            <a:custGeom>
              <a:avLst/>
              <a:gdLst>
                <a:gd name="connsiteX0" fmla="*/ 2354580 w 4602480"/>
                <a:gd name="connsiteY0" fmla="*/ 346710 h 628650"/>
                <a:gd name="connsiteX1" fmla="*/ 1882140 w 4602480"/>
                <a:gd name="connsiteY1" fmla="*/ 384810 h 628650"/>
                <a:gd name="connsiteX2" fmla="*/ 1638300 w 4602480"/>
                <a:gd name="connsiteY2" fmla="*/ 422910 h 628650"/>
                <a:gd name="connsiteX3" fmla="*/ 1230630 w 4602480"/>
                <a:gd name="connsiteY3" fmla="*/ 480060 h 628650"/>
                <a:gd name="connsiteX4" fmla="*/ 941070 w 4602480"/>
                <a:gd name="connsiteY4" fmla="*/ 521970 h 628650"/>
                <a:gd name="connsiteX5" fmla="*/ 674370 w 4602480"/>
                <a:gd name="connsiteY5" fmla="*/ 560070 h 628650"/>
                <a:gd name="connsiteX6" fmla="*/ 567690 w 4602480"/>
                <a:gd name="connsiteY6" fmla="*/ 586740 h 628650"/>
                <a:gd name="connsiteX7" fmla="*/ 430530 w 4602480"/>
                <a:gd name="connsiteY7" fmla="*/ 628650 h 628650"/>
                <a:gd name="connsiteX8" fmla="*/ 403860 w 4602480"/>
                <a:gd name="connsiteY8" fmla="*/ 617220 h 628650"/>
                <a:gd name="connsiteX9" fmla="*/ 335280 w 4602480"/>
                <a:gd name="connsiteY9" fmla="*/ 579120 h 628650"/>
                <a:gd name="connsiteX10" fmla="*/ 266700 w 4602480"/>
                <a:gd name="connsiteY10" fmla="*/ 529590 h 628650"/>
                <a:gd name="connsiteX11" fmla="*/ 186690 w 4602480"/>
                <a:gd name="connsiteY11" fmla="*/ 464820 h 628650"/>
                <a:gd name="connsiteX12" fmla="*/ 118110 w 4602480"/>
                <a:gd name="connsiteY12" fmla="*/ 392430 h 628650"/>
                <a:gd name="connsiteX13" fmla="*/ 41910 w 4602480"/>
                <a:gd name="connsiteY13" fmla="*/ 304800 h 628650"/>
                <a:gd name="connsiteX14" fmla="*/ 7620 w 4602480"/>
                <a:gd name="connsiteY14" fmla="*/ 266700 h 628650"/>
                <a:gd name="connsiteX15" fmla="*/ 0 w 4602480"/>
                <a:gd name="connsiteY15" fmla="*/ 247650 h 628650"/>
                <a:gd name="connsiteX16" fmla="*/ 0 w 4602480"/>
                <a:gd name="connsiteY16" fmla="*/ 213360 h 628650"/>
                <a:gd name="connsiteX17" fmla="*/ 3810 w 4602480"/>
                <a:gd name="connsiteY17" fmla="*/ 194310 h 628650"/>
                <a:gd name="connsiteX18" fmla="*/ 11430 w 4602480"/>
                <a:gd name="connsiteY18" fmla="*/ 186690 h 628650"/>
                <a:gd name="connsiteX19" fmla="*/ 41910 w 4602480"/>
                <a:gd name="connsiteY19" fmla="*/ 186690 h 628650"/>
                <a:gd name="connsiteX20" fmla="*/ 76200 w 4602480"/>
                <a:gd name="connsiteY20" fmla="*/ 201930 h 628650"/>
                <a:gd name="connsiteX21" fmla="*/ 114300 w 4602480"/>
                <a:gd name="connsiteY21" fmla="*/ 232410 h 628650"/>
                <a:gd name="connsiteX22" fmla="*/ 171450 w 4602480"/>
                <a:gd name="connsiteY22" fmla="*/ 270510 h 628650"/>
                <a:gd name="connsiteX23" fmla="*/ 236220 w 4602480"/>
                <a:gd name="connsiteY23" fmla="*/ 297180 h 628650"/>
                <a:gd name="connsiteX24" fmla="*/ 320040 w 4602480"/>
                <a:gd name="connsiteY24" fmla="*/ 323850 h 628650"/>
                <a:gd name="connsiteX25" fmla="*/ 373380 w 4602480"/>
                <a:gd name="connsiteY25" fmla="*/ 335280 h 628650"/>
                <a:gd name="connsiteX26" fmla="*/ 411480 w 4602480"/>
                <a:gd name="connsiteY26" fmla="*/ 335280 h 628650"/>
                <a:gd name="connsiteX27" fmla="*/ 720090 w 4602480"/>
                <a:gd name="connsiteY27" fmla="*/ 316230 h 628650"/>
                <a:gd name="connsiteX28" fmla="*/ 1089660 w 4602480"/>
                <a:gd name="connsiteY28" fmla="*/ 289560 h 628650"/>
                <a:gd name="connsiteX29" fmla="*/ 1375410 w 4602480"/>
                <a:gd name="connsiteY29" fmla="*/ 262890 h 628650"/>
                <a:gd name="connsiteX30" fmla="*/ 1748790 w 4602480"/>
                <a:gd name="connsiteY30" fmla="*/ 224790 h 628650"/>
                <a:gd name="connsiteX31" fmla="*/ 2004060 w 4602480"/>
                <a:gd name="connsiteY31" fmla="*/ 201930 h 628650"/>
                <a:gd name="connsiteX32" fmla="*/ 2358390 w 4602480"/>
                <a:gd name="connsiteY32" fmla="*/ 175260 h 628650"/>
                <a:gd name="connsiteX33" fmla="*/ 2846070 w 4602480"/>
                <a:gd name="connsiteY33" fmla="*/ 137160 h 628650"/>
                <a:gd name="connsiteX34" fmla="*/ 3135630 w 4602480"/>
                <a:gd name="connsiteY34" fmla="*/ 95250 h 628650"/>
                <a:gd name="connsiteX35" fmla="*/ 3421380 w 4602480"/>
                <a:gd name="connsiteY35" fmla="*/ 87630 h 628650"/>
                <a:gd name="connsiteX36" fmla="*/ 3566160 w 4602480"/>
                <a:gd name="connsiteY36" fmla="*/ 80010 h 628650"/>
                <a:gd name="connsiteX37" fmla="*/ 3691890 w 4602480"/>
                <a:gd name="connsiteY37" fmla="*/ 64770 h 628650"/>
                <a:gd name="connsiteX38" fmla="*/ 3821430 w 4602480"/>
                <a:gd name="connsiteY38" fmla="*/ 49530 h 628650"/>
                <a:gd name="connsiteX39" fmla="*/ 4008120 w 4602480"/>
                <a:gd name="connsiteY39" fmla="*/ 22860 h 628650"/>
                <a:gd name="connsiteX40" fmla="*/ 4099560 w 4602480"/>
                <a:gd name="connsiteY40" fmla="*/ 0 h 628650"/>
                <a:gd name="connsiteX41" fmla="*/ 4206240 w 4602480"/>
                <a:gd name="connsiteY41" fmla="*/ 15240 h 628650"/>
                <a:gd name="connsiteX42" fmla="*/ 4320540 w 4602480"/>
                <a:gd name="connsiteY42" fmla="*/ 45720 h 628650"/>
                <a:gd name="connsiteX43" fmla="*/ 4419600 w 4602480"/>
                <a:gd name="connsiteY43" fmla="*/ 76200 h 628650"/>
                <a:gd name="connsiteX44" fmla="*/ 4480560 w 4602480"/>
                <a:gd name="connsiteY44" fmla="*/ 106680 h 628650"/>
                <a:gd name="connsiteX45" fmla="*/ 4545330 w 4602480"/>
                <a:gd name="connsiteY45" fmla="*/ 140970 h 628650"/>
                <a:gd name="connsiteX46" fmla="*/ 4579620 w 4602480"/>
                <a:gd name="connsiteY46" fmla="*/ 175260 h 628650"/>
                <a:gd name="connsiteX47" fmla="*/ 4598670 w 4602480"/>
                <a:gd name="connsiteY47" fmla="*/ 201930 h 628650"/>
                <a:gd name="connsiteX48" fmla="*/ 4602480 w 4602480"/>
                <a:gd name="connsiteY48" fmla="*/ 228600 h 628650"/>
                <a:gd name="connsiteX49" fmla="*/ 4594860 w 4602480"/>
                <a:gd name="connsiteY49" fmla="*/ 262890 h 628650"/>
                <a:gd name="connsiteX50" fmla="*/ 4575810 w 4602480"/>
                <a:gd name="connsiteY50" fmla="*/ 285750 h 628650"/>
                <a:gd name="connsiteX51" fmla="*/ 4549140 w 4602480"/>
                <a:gd name="connsiteY51" fmla="*/ 304800 h 628650"/>
                <a:gd name="connsiteX52" fmla="*/ 4514850 w 4602480"/>
                <a:gd name="connsiteY52" fmla="*/ 320040 h 628650"/>
                <a:gd name="connsiteX53" fmla="*/ 4446270 w 4602480"/>
                <a:gd name="connsiteY53" fmla="*/ 312420 h 628650"/>
                <a:gd name="connsiteX54" fmla="*/ 4328160 w 4602480"/>
                <a:gd name="connsiteY54" fmla="*/ 293370 h 628650"/>
                <a:gd name="connsiteX55" fmla="*/ 4004310 w 4602480"/>
                <a:gd name="connsiteY55" fmla="*/ 289560 h 628650"/>
                <a:gd name="connsiteX56" fmla="*/ 3322320 w 4602480"/>
                <a:gd name="connsiteY56" fmla="*/ 293370 h 628650"/>
                <a:gd name="connsiteX57" fmla="*/ 3082290 w 4602480"/>
                <a:gd name="connsiteY57" fmla="*/ 293370 h 628650"/>
                <a:gd name="connsiteX58" fmla="*/ 2804160 w 4602480"/>
                <a:gd name="connsiteY58" fmla="*/ 316230 h 628650"/>
                <a:gd name="connsiteX59" fmla="*/ 2354580 w 4602480"/>
                <a:gd name="connsiteY59" fmla="*/ 34671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602480" h="628650">
                  <a:moveTo>
                    <a:pt x="2354580" y="346710"/>
                  </a:moveTo>
                  <a:lnTo>
                    <a:pt x="1882140" y="384810"/>
                  </a:lnTo>
                  <a:lnTo>
                    <a:pt x="1638300" y="422910"/>
                  </a:lnTo>
                  <a:lnTo>
                    <a:pt x="1230630" y="480060"/>
                  </a:lnTo>
                  <a:lnTo>
                    <a:pt x="941070" y="521970"/>
                  </a:lnTo>
                  <a:lnTo>
                    <a:pt x="674370" y="560070"/>
                  </a:lnTo>
                  <a:lnTo>
                    <a:pt x="567690" y="586740"/>
                  </a:lnTo>
                  <a:lnTo>
                    <a:pt x="430530" y="628650"/>
                  </a:lnTo>
                  <a:lnTo>
                    <a:pt x="403860" y="617220"/>
                  </a:lnTo>
                  <a:lnTo>
                    <a:pt x="335280" y="579120"/>
                  </a:lnTo>
                  <a:lnTo>
                    <a:pt x="266700" y="529590"/>
                  </a:lnTo>
                  <a:lnTo>
                    <a:pt x="186690" y="464820"/>
                  </a:lnTo>
                  <a:lnTo>
                    <a:pt x="118110" y="392430"/>
                  </a:lnTo>
                  <a:lnTo>
                    <a:pt x="41910" y="304800"/>
                  </a:lnTo>
                  <a:lnTo>
                    <a:pt x="7620" y="266700"/>
                  </a:lnTo>
                  <a:lnTo>
                    <a:pt x="0" y="247650"/>
                  </a:lnTo>
                  <a:lnTo>
                    <a:pt x="0" y="213360"/>
                  </a:lnTo>
                  <a:lnTo>
                    <a:pt x="3810" y="194310"/>
                  </a:lnTo>
                  <a:lnTo>
                    <a:pt x="11430" y="186690"/>
                  </a:lnTo>
                  <a:lnTo>
                    <a:pt x="41910" y="186690"/>
                  </a:lnTo>
                  <a:lnTo>
                    <a:pt x="76200" y="201930"/>
                  </a:lnTo>
                  <a:lnTo>
                    <a:pt x="114300" y="232410"/>
                  </a:lnTo>
                  <a:lnTo>
                    <a:pt x="171450" y="270510"/>
                  </a:lnTo>
                  <a:lnTo>
                    <a:pt x="236220" y="297180"/>
                  </a:lnTo>
                  <a:lnTo>
                    <a:pt x="320040" y="323850"/>
                  </a:lnTo>
                  <a:lnTo>
                    <a:pt x="373380" y="335280"/>
                  </a:lnTo>
                  <a:lnTo>
                    <a:pt x="411480" y="335280"/>
                  </a:lnTo>
                  <a:lnTo>
                    <a:pt x="720090" y="316230"/>
                  </a:lnTo>
                  <a:lnTo>
                    <a:pt x="1089660" y="289560"/>
                  </a:lnTo>
                  <a:lnTo>
                    <a:pt x="1375410" y="262890"/>
                  </a:lnTo>
                  <a:lnTo>
                    <a:pt x="1748790" y="224790"/>
                  </a:lnTo>
                  <a:lnTo>
                    <a:pt x="2004060" y="201930"/>
                  </a:lnTo>
                  <a:lnTo>
                    <a:pt x="2358390" y="175260"/>
                  </a:lnTo>
                  <a:lnTo>
                    <a:pt x="2846070" y="137160"/>
                  </a:lnTo>
                  <a:lnTo>
                    <a:pt x="3135630" y="95250"/>
                  </a:lnTo>
                  <a:lnTo>
                    <a:pt x="3421380" y="87630"/>
                  </a:lnTo>
                  <a:lnTo>
                    <a:pt x="3566160" y="80010"/>
                  </a:lnTo>
                  <a:lnTo>
                    <a:pt x="3691890" y="64770"/>
                  </a:lnTo>
                  <a:lnTo>
                    <a:pt x="3821430" y="49530"/>
                  </a:lnTo>
                  <a:lnTo>
                    <a:pt x="4008120" y="22860"/>
                  </a:lnTo>
                  <a:lnTo>
                    <a:pt x="4099560" y="0"/>
                  </a:lnTo>
                  <a:lnTo>
                    <a:pt x="4206240" y="15240"/>
                  </a:lnTo>
                  <a:lnTo>
                    <a:pt x="4320540" y="45720"/>
                  </a:lnTo>
                  <a:lnTo>
                    <a:pt x="4419600" y="76200"/>
                  </a:lnTo>
                  <a:lnTo>
                    <a:pt x="4480560" y="106680"/>
                  </a:lnTo>
                  <a:lnTo>
                    <a:pt x="4545330" y="140970"/>
                  </a:lnTo>
                  <a:lnTo>
                    <a:pt x="4579620" y="175260"/>
                  </a:lnTo>
                  <a:lnTo>
                    <a:pt x="4598670" y="201930"/>
                  </a:lnTo>
                  <a:lnTo>
                    <a:pt x="4602480" y="228600"/>
                  </a:lnTo>
                  <a:lnTo>
                    <a:pt x="4594860" y="262890"/>
                  </a:lnTo>
                  <a:lnTo>
                    <a:pt x="4575810" y="285750"/>
                  </a:lnTo>
                  <a:lnTo>
                    <a:pt x="4549140" y="304800"/>
                  </a:lnTo>
                  <a:lnTo>
                    <a:pt x="4514850" y="320040"/>
                  </a:lnTo>
                  <a:lnTo>
                    <a:pt x="4446270" y="312420"/>
                  </a:lnTo>
                  <a:lnTo>
                    <a:pt x="4328160" y="293370"/>
                  </a:lnTo>
                  <a:lnTo>
                    <a:pt x="4004310" y="289560"/>
                  </a:lnTo>
                  <a:lnTo>
                    <a:pt x="3322320" y="293370"/>
                  </a:lnTo>
                  <a:lnTo>
                    <a:pt x="3082290" y="293370"/>
                  </a:lnTo>
                  <a:lnTo>
                    <a:pt x="2804160" y="316230"/>
                  </a:lnTo>
                  <a:lnTo>
                    <a:pt x="2354580" y="34671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2951C384-CF5C-4DAA-8972-C64230729D94}"/>
              </a:ext>
            </a:extLst>
          </p:cNvPr>
          <p:cNvGrpSpPr/>
          <p:nvPr/>
        </p:nvGrpSpPr>
        <p:grpSpPr>
          <a:xfrm>
            <a:off x="3717925" y="1482725"/>
            <a:ext cx="4603750" cy="4449763"/>
            <a:chOff x="3717925" y="1482725"/>
            <a:chExt cx="4603750" cy="4449763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2D4694AF-505B-4B97-B0F2-6D081F4E6ACA}"/>
                </a:ext>
              </a:extLst>
            </p:cNvPr>
            <p:cNvSpPr/>
            <p:nvPr/>
          </p:nvSpPr>
          <p:spPr>
            <a:xfrm>
              <a:off x="4554539" y="1909764"/>
              <a:ext cx="2898775" cy="473075"/>
            </a:xfrm>
            <a:custGeom>
              <a:avLst/>
              <a:gdLst>
                <a:gd name="connsiteX0" fmla="*/ 2102644 w 2897982"/>
                <a:gd name="connsiteY0" fmla="*/ 300037 h 473868"/>
                <a:gd name="connsiteX1" fmla="*/ 1566863 w 2897982"/>
                <a:gd name="connsiteY1" fmla="*/ 314325 h 473868"/>
                <a:gd name="connsiteX2" fmla="*/ 1338263 w 2897982"/>
                <a:gd name="connsiteY2" fmla="*/ 333375 h 473868"/>
                <a:gd name="connsiteX3" fmla="*/ 1014413 w 2897982"/>
                <a:gd name="connsiteY3" fmla="*/ 376237 h 473868"/>
                <a:gd name="connsiteX4" fmla="*/ 750094 w 2897982"/>
                <a:gd name="connsiteY4" fmla="*/ 416718 h 473868"/>
                <a:gd name="connsiteX5" fmla="*/ 535782 w 2897982"/>
                <a:gd name="connsiteY5" fmla="*/ 450056 h 473868"/>
                <a:gd name="connsiteX6" fmla="*/ 504825 w 2897982"/>
                <a:gd name="connsiteY6" fmla="*/ 450056 h 473868"/>
                <a:gd name="connsiteX7" fmla="*/ 469107 w 2897982"/>
                <a:gd name="connsiteY7" fmla="*/ 452437 h 473868"/>
                <a:gd name="connsiteX8" fmla="*/ 426244 w 2897982"/>
                <a:gd name="connsiteY8" fmla="*/ 457200 h 473868"/>
                <a:gd name="connsiteX9" fmla="*/ 385763 w 2897982"/>
                <a:gd name="connsiteY9" fmla="*/ 466725 h 473868"/>
                <a:gd name="connsiteX10" fmla="*/ 361950 w 2897982"/>
                <a:gd name="connsiteY10" fmla="*/ 473868 h 473868"/>
                <a:gd name="connsiteX11" fmla="*/ 328613 w 2897982"/>
                <a:gd name="connsiteY11" fmla="*/ 466725 h 473868"/>
                <a:gd name="connsiteX12" fmla="*/ 276225 w 2897982"/>
                <a:gd name="connsiteY12" fmla="*/ 445293 h 473868"/>
                <a:gd name="connsiteX13" fmla="*/ 226219 w 2897982"/>
                <a:gd name="connsiteY13" fmla="*/ 411956 h 473868"/>
                <a:gd name="connsiteX14" fmla="*/ 140494 w 2897982"/>
                <a:gd name="connsiteY14" fmla="*/ 333375 h 473868"/>
                <a:gd name="connsiteX15" fmla="*/ 66675 w 2897982"/>
                <a:gd name="connsiteY15" fmla="*/ 250031 h 473868"/>
                <a:gd name="connsiteX16" fmla="*/ 30957 w 2897982"/>
                <a:gd name="connsiteY16" fmla="*/ 207168 h 473868"/>
                <a:gd name="connsiteX17" fmla="*/ 14288 w 2897982"/>
                <a:gd name="connsiteY17" fmla="*/ 185737 h 473868"/>
                <a:gd name="connsiteX18" fmla="*/ 4763 w 2897982"/>
                <a:gd name="connsiteY18" fmla="*/ 161925 h 473868"/>
                <a:gd name="connsiteX19" fmla="*/ 0 w 2897982"/>
                <a:gd name="connsiteY19" fmla="*/ 142875 h 473868"/>
                <a:gd name="connsiteX20" fmla="*/ 2382 w 2897982"/>
                <a:gd name="connsiteY20" fmla="*/ 128587 h 473868"/>
                <a:gd name="connsiteX21" fmla="*/ 9525 w 2897982"/>
                <a:gd name="connsiteY21" fmla="*/ 121443 h 473868"/>
                <a:gd name="connsiteX22" fmla="*/ 21432 w 2897982"/>
                <a:gd name="connsiteY22" fmla="*/ 121443 h 473868"/>
                <a:gd name="connsiteX23" fmla="*/ 54769 w 2897982"/>
                <a:gd name="connsiteY23" fmla="*/ 130968 h 473868"/>
                <a:gd name="connsiteX24" fmla="*/ 95250 w 2897982"/>
                <a:gd name="connsiteY24" fmla="*/ 157162 h 473868"/>
                <a:gd name="connsiteX25" fmla="*/ 133350 w 2897982"/>
                <a:gd name="connsiteY25" fmla="*/ 176212 h 473868"/>
                <a:gd name="connsiteX26" fmla="*/ 192882 w 2897982"/>
                <a:gd name="connsiteY26" fmla="*/ 202406 h 473868"/>
                <a:gd name="connsiteX27" fmla="*/ 259557 w 2897982"/>
                <a:gd name="connsiteY27" fmla="*/ 223837 h 473868"/>
                <a:gd name="connsiteX28" fmla="*/ 319088 w 2897982"/>
                <a:gd name="connsiteY28" fmla="*/ 235743 h 473868"/>
                <a:gd name="connsiteX29" fmla="*/ 369094 w 2897982"/>
                <a:gd name="connsiteY29" fmla="*/ 242887 h 473868"/>
                <a:gd name="connsiteX30" fmla="*/ 411957 w 2897982"/>
                <a:gd name="connsiteY30" fmla="*/ 247650 h 473868"/>
                <a:gd name="connsiteX31" fmla="*/ 473869 w 2897982"/>
                <a:gd name="connsiteY31" fmla="*/ 247650 h 473868"/>
                <a:gd name="connsiteX32" fmla="*/ 621507 w 2897982"/>
                <a:gd name="connsiteY32" fmla="*/ 238125 h 473868"/>
                <a:gd name="connsiteX33" fmla="*/ 916782 w 2897982"/>
                <a:gd name="connsiteY33" fmla="*/ 209550 h 473868"/>
                <a:gd name="connsiteX34" fmla="*/ 1335882 w 2897982"/>
                <a:gd name="connsiteY34" fmla="*/ 157162 h 473868"/>
                <a:gd name="connsiteX35" fmla="*/ 1566863 w 2897982"/>
                <a:gd name="connsiteY35" fmla="*/ 138112 h 473868"/>
                <a:gd name="connsiteX36" fmla="*/ 1766888 w 2897982"/>
                <a:gd name="connsiteY36" fmla="*/ 121443 h 473868"/>
                <a:gd name="connsiteX37" fmla="*/ 2076450 w 2897982"/>
                <a:gd name="connsiteY37" fmla="*/ 100012 h 473868"/>
                <a:gd name="connsiteX38" fmla="*/ 2162175 w 2897982"/>
                <a:gd name="connsiteY38" fmla="*/ 92868 h 473868"/>
                <a:gd name="connsiteX39" fmla="*/ 2207419 w 2897982"/>
                <a:gd name="connsiteY39" fmla="*/ 85725 h 473868"/>
                <a:gd name="connsiteX40" fmla="*/ 2262188 w 2897982"/>
                <a:gd name="connsiteY40" fmla="*/ 76200 h 473868"/>
                <a:gd name="connsiteX41" fmla="*/ 2333625 w 2897982"/>
                <a:gd name="connsiteY41" fmla="*/ 57150 h 473868"/>
                <a:gd name="connsiteX42" fmla="*/ 2393157 w 2897982"/>
                <a:gd name="connsiteY42" fmla="*/ 33337 h 473868"/>
                <a:gd name="connsiteX43" fmla="*/ 2450307 w 2897982"/>
                <a:gd name="connsiteY43" fmla="*/ 0 h 473868"/>
                <a:gd name="connsiteX44" fmla="*/ 2502694 w 2897982"/>
                <a:gd name="connsiteY44" fmla="*/ 7143 h 473868"/>
                <a:gd name="connsiteX45" fmla="*/ 2624138 w 2897982"/>
                <a:gd name="connsiteY45" fmla="*/ 33337 h 473868"/>
                <a:gd name="connsiteX46" fmla="*/ 2709863 w 2897982"/>
                <a:gd name="connsiteY46" fmla="*/ 54768 h 473868"/>
                <a:gd name="connsiteX47" fmla="*/ 2757488 w 2897982"/>
                <a:gd name="connsiteY47" fmla="*/ 69056 h 473868"/>
                <a:gd name="connsiteX48" fmla="*/ 2788444 w 2897982"/>
                <a:gd name="connsiteY48" fmla="*/ 80962 h 473868"/>
                <a:gd name="connsiteX49" fmla="*/ 2824163 w 2897982"/>
                <a:gd name="connsiteY49" fmla="*/ 100012 h 473868"/>
                <a:gd name="connsiteX50" fmla="*/ 2847975 w 2897982"/>
                <a:gd name="connsiteY50" fmla="*/ 114300 h 473868"/>
                <a:gd name="connsiteX51" fmla="*/ 2871788 w 2897982"/>
                <a:gd name="connsiteY51" fmla="*/ 135731 h 473868"/>
                <a:gd name="connsiteX52" fmla="*/ 2888457 w 2897982"/>
                <a:gd name="connsiteY52" fmla="*/ 157162 h 473868"/>
                <a:gd name="connsiteX53" fmla="*/ 2895600 w 2897982"/>
                <a:gd name="connsiteY53" fmla="*/ 183356 h 473868"/>
                <a:gd name="connsiteX54" fmla="*/ 2897982 w 2897982"/>
                <a:gd name="connsiteY54" fmla="*/ 211931 h 473868"/>
                <a:gd name="connsiteX55" fmla="*/ 2890838 w 2897982"/>
                <a:gd name="connsiteY55" fmla="*/ 235743 h 473868"/>
                <a:gd name="connsiteX56" fmla="*/ 2876550 w 2897982"/>
                <a:gd name="connsiteY56" fmla="*/ 247650 h 473868"/>
                <a:gd name="connsiteX57" fmla="*/ 2855119 w 2897982"/>
                <a:gd name="connsiteY57" fmla="*/ 261937 h 473868"/>
                <a:gd name="connsiteX58" fmla="*/ 2819400 w 2897982"/>
                <a:gd name="connsiteY58" fmla="*/ 276225 h 473868"/>
                <a:gd name="connsiteX59" fmla="*/ 2767013 w 2897982"/>
                <a:gd name="connsiteY59" fmla="*/ 285750 h 473868"/>
                <a:gd name="connsiteX60" fmla="*/ 2681288 w 2897982"/>
                <a:gd name="connsiteY60" fmla="*/ 292893 h 473868"/>
                <a:gd name="connsiteX61" fmla="*/ 2459832 w 2897982"/>
                <a:gd name="connsiteY61" fmla="*/ 292893 h 473868"/>
                <a:gd name="connsiteX62" fmla="*/ 2102644 w 2897982"/>
                <a:gd name="connsiteY62" fmla="*/ 30003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97982" h="473868">
                  <a:moveTo>
                    <a:pt x="2102644" y="300037"/>
                  </a:moveTo>
                  <a:lnTo>
                    <a:pt x="1566863" y="314325"/>
                  </a:lnTo>
                  <a:lnTo>
                    <a:pt x="1338263" y="333375"/>
                  </a:lnTo>
                  <a:lnTo>
                    <a:pt x="1014413" y="376237"/>
                  </a:lnTo>
                  <a:lnTo>
                    <a:pt x="750094" y="416718"/>
                  </a:lnTo>
                  <a:lnTo>
                    <a:pt x="535782" y="450056"/>
                  </a:lnTo>
                  <a:lnTo>
                    <a:pt x="504825" y="450056"/>
                  </a:lnTo>
                  <a:lnTo>
                    <a:pt x="469107" y="452437"/>
                  </a:lnTo>
                  <a:lnTo>
                    <a:pt x="426244" y="457200"/>
                  </a:lnTo>
                  <a:lnTo>
                    <a:pt x="385763" y="466725"/>
                  </a:lnTo>
                  <a:lnTo>
                    <a:pt x="361950" y="473868"/>
                  </a:lnTo>
                  <a:lnTo>
                    <a:pt x="328613" y="466725"/>
                  </a:lnTo>
                  <a:lnTo>
                    <a:pt x="276225" y="445293"/>
                  </a:lnTo>
                  <a:lnTo>
                    <a:pt x="226219" y="411956"/>
                  </a:lnTo>
                  <a:lnTo>
                    <a:pt x="140494" y="333375"/>
                  </a:lnTo>
                  <a:lnTo>
                    <a:pt x="66675" y="250031"/>
                  </a:lnTo>
                  <a:lnTo>
                    <a:pt x="30957" y="207168"/>
                  </a:lnTo>
                  <a:lnTo>
                    <a:pt x="14288" y="185737"/>
                  </a:lnTo>
                  <a:lnTo>
                    <a:pt x="4763" y="161925"/>
                  </a:lnTo>
                  <a:lnTo>
                    <a:pt x="0" y="142875"/>
                  </a:lnTo>
                  <a:lnTo>
                    <a:pt x="2382" y="128587"/>
                  </a:lnTo>
                  <a:lnTo>
                    <a:pt x="9525" y="121443"/>
                  </a:lnTo>
                  <a:lnTo>
                    <a:pt x="21432" y="121443"/>
                  </a:lnTo>
                  <a:lnTo>
                    <a:pt x="54769" y="130968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2882" y="202406"/>
                  </a:lnTo>
                  <a:lnTo>
                    <a:pt x="259557" y="223837"/>
                  </a:lnTo>
                  <a:lnTo>
                    <a:pt x="319088" y="235743"/>
                  </a:lnTo>
                  <a:lnTo>
                    <a:pt x="369094" y="242887"/>
                  </a:lnTo>
                  <a:lnTo>
                    <a:pt x="411957" y="247650"/>
                  </a:lnTo>
                  <a:lnTo>
                    <a:pt x="473869" y="247650"/>
                  </a:lnTo>
                  <a:lnTo>
                    <a:pt x="621507" y="238125"/>
                  </a:lnTo>
                  <a:lnTo>
                    <a:pt x="916782" y="209550"/>
                  </a:lnTo>
                  <a:lnTo>
                    <a:pt x="1335882" y="157162"/>
                  </a:lnTo>
                  <a:lnTo>
                    <a:pt x="1566863" y="138112"/>
                  </a:lnTo>
                  <a:lnTo>
                    <a:pt x="1766888" y="121443"/>
                  </a:lnTo>
                  <a:lnTo>
                    <a:pt x="2076450" y="100012"/>
                  </a:lnTo>
                  <a:lnTo>
                    <a:pt x="2162175" y="92868"/>
                  </a:lnTo>
                  <a:lnTo>
                    <a:pt x="2207419" y="85725"/>
                  </a:lnTo>
                  <a:lnTo>
                    <a:pt x="2262188" y="76200"/>
                  </a:lnTo>
                  <a:lnTo>
                    <a:pt x="2333625" y="57150"/>
                  </a:lnTo>
                  <a:lnTo>
                    <a:pt x="2393157" y="33337"/>
                  </a:lnTo>
                  <a:lnTo>
                    <a:pt x="2450307" y="0"/>
                  </a:lnTo>
                  <a:lnTo>
                    <a:pt x="2502694" y="7143"/>
                  </a:lnTo>
                  <a:lnTo>
                    <a:pt x="2624138" y="33337"/>
                  </a:lnTo>
                  <a:lnTo>
                    <a:pt x="2709863" y="54768"/>
                  </a:lnTo>
                  <a:lnTo>
                    <a:pt x="2757488" y="69056"/>
                  </a:lnTo>
                  <a:lnTo>
                    <a:pt x="2788444" y="80962"/>
                  </a:lnTo>
                  <a:lnTo>
                    <a:pt x="2824163" y="100012"/>
                  </a:lnTo>
                  <a:lnTo>
                    <a:pt x="2847975" y="114300"/>
                  </a:lnTo>
                  <a:lnTo>
                    <a:pt x="2871788" y="135731"/>
                  </a:lnTo>
                  <a:lnTo>
                    <a:pt x="2888457" y="157162"/>
                  </a:lnTo>
                  <a:lnTo>
                    <a:pt x="2895600" y="183356"/>
                  </a:lnTo>
                  <a:lnTo>
                    <a:pt x="2897982" y="211931"/>
                  </a:lnTo>
                  <a:lnTo>
                    <a:pt x="2890838" y="235743"/>
                  </a:lnTo>
                  <a:lnTo>
                    <a:pt x="2876550" y="247650"/>
                  </a:lnTo>
                  <a:lnTo>
                    <a:pt x="2855119" y="261937"/>
                  </a:lnTo>
                  <a:lnTo>
                    <a:pt x="2819400" y="276225"/>
                  </a:lnTo>
                  <a:lnTo>
                    <a:pt x="2767013" y="285750"/>
                  </a:lnTo>
                  <a:lnTo>
                    <a:pt x="2681288" y="292893"/>
                  </a:lnTo>
                  <a:lnTo>
                    <a:pt x="2459832" y="292893"/>
                  </a:lnTo>
                  <a:lnTo>
                    <a:pt x="2102644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CB7688C9-1CCE-4FAF-BC7A-528FA83539FF}"/>
                </a:ext>
              </a:extLst>
            </p:cNvPr>
            <p:cNvSpPr/>
            <p:nvPr/>
          </p:nvSpPr>
          <p:spPr>
            <a:xfrm>
              <a:off x="4554539" y="2468563"/>
              <a:ext cx="2905125" cy="1428750"/>
            </a:xfrm>
            <a:custGeom>
              <a:avLst/>
              <a:gdLst>
                <a:gd name="connsiteX0" fmla="*/ 1950244 w 2905125"/>
                <a:gd name="connsiteY0" fmla="*/ 280988 h 1428750"/>
                <a:gd name="connsiteX1" fmla="*/ 1547813 w 2905125"/>
                <a:gd name="connsiteY1" fmla="*/ 314325 h 1428750"/>
                <a:gd name="connsiteX2" fmla="*/ 1340644 w 2905125"/>
                <a:gd name="connsiteY2" fmla="*/ 330994 h 1428750"/>
                <a:gd name="connsiteX3" fmla="*/ 1040607 w 2905125"/>
                <a:gd name="connsiteY3" fmla="*/ 369094 h 1428750"/>
                <a:gd name="connsiteX4" fmla="*/ 838200 w 2905125"/>
                <a:gd name="connsiteY4" fmla="*/ 395288 h 1428750"/>
                <a:gd name="connsiteX5" fmla="*/ 645319 w 2905125"/>
                <a:gd name="connsiteY5" fmla="*/ 421482 h 1428750"/>
                <a:gd name="connsiteX6" fmla="*/ 500063 w 2905125"/>
                <a:gd name="connsiteY6" fmla="*/ 445294 h 1428750"/>
                <a:gd name="connsiteX7" fmla="*/ 466725 w 2905125"/>
                <a:gd name="connsiteY7" fmla="*/ 450057 h 1428750"/>
                <a:gd name="connsiteX8" fmla="*/ 423863 w 2905125"/>
                <a:gd name="connsiteY8" fmla="*/ 461963 h 1428750"/>
                <a:gd name="connsiteX9" fmla="*/ 328613 w 2905125"/>
                <a:gd name="connsiteY9" fmla="*/ 490538 h 1428750"/>
                <a:gd name="connsiteX10" fmla="*/ 271463 w 2905125"/>
                <a:gd name="connsiteY10" fmla="*/ 459582 h 1428750"/>
                <a:gd name="connsiteX11" fmla="*/ 183357 w 2905125"/>
                <a:gd name="connsiteY11" fmla="*/ 390525 h 1428750"/>
                <a:gd name="connsiteX12" fmla="*/ 128588 w 2905125"/>
                <a:gd name="connsiteY12" fmla="*/ 338138 h 1428750"/>
                <a:gd name="connsiteX13" fmla="*/ 64294 w 2905125"/>
                <a:gd name="connsiteY13" fmla="*/ 266700 h 1428750"/>
                <a:gd name="connsiteX14" fmla="*/ 26194 w 2905125"/>
                <a:gd name="connsiteY14" fmla="*/ 223838 h 1428750"/>
                <a:gd name="connsiteX15" fmla="*/ 7144 w 2905125"/>
                <a:gd name="connsiteY15" fmla="*/ 195263 h 1428750"/>
                <a:gd name="connsiteX16" fmla="*/ 0 w 2905125"/>
                <a:gd name="connsiteY16" fmla="*/ 169069 h 1428750"/>
                <a:gd name="connsiteX17" fmla="*/ 0 w 2905125"/>
                <a:gd name="connsiteY17" fmla="*/ 145257 h 1428750"/>
                <a:gd name="connsiteX18" fmla="*/ 7144 w 2905125"/>
                <a:gd name="connsiteY18" fmla="*/ 130969 h 1428750"/>
                <a:gd name="connsiteX19" fmla="*/ 28575 w 2905125"/>
                <a:gd name="connsiteY19" fmla="*/ 123825 h 1428750"/>
                <a:gd name="connsiteX20" fmla="*/ 61913 w 2905125"/>
                <a:gd name="connsiteY20" fmla="*/ 130969 h 1428750"/>
                <a:gd name="connsiteX21" fmla="*/ 102394 w 2905125"/>
                <a:gd name="connsiteY21" fmla="*/ 164307 h 1428750"/>
                <a:gd name="connsiteX22" fmla="*/ 140494 w 2905125"/>
                <a:gd name="connsiteY22" fmla="*/ 185738 h 1428750"/>
                <a:gd name="connsiteX23" fmla="*/ 190500 w 2905125"/>
                <a:gd name="connsiteY23" fmla="*/ 207169 h 1428750"/>
                <a:gd name="connsiteX24" fmla="*/ 230982 w 2905125"/>
                <a:gd name="connsiteY24" fmla="*/ 216694 h 1428750"/>
                <a:gd name="connsiteX25" fmla="*/ 280988 w 2905125"/>
                <a:gd name="connsiteY25" fmla="*/ 223838 h 1428750"/>
                <a:gd name="connsiteX26" fmla="*/ 340519 w 2905125"/>
                <a:gd name="connsiteY26" fmla="*/ 223838 h 1428750"/>
                <a:gd name="connsiteX27" fmla="*/ 507207 w 2905125"/>
                <a:gd name="connsiteY27" fmla="*/ 228600 h 1428750"/>
                <a:gd name="connsiteX28" fmla="*/ 802482 w 2905125"/>
                <a:gd name="connsiteY28" fmla="*/ 214313 h 1428750"/>
                <a:gd name="connsiteX29" fmla="*/ 1081088 w 2905125"/>
                <a:gd name="connsiteY29" fmla="*/ 185738 h 1428750"/>
                <a:gd name="connsiteX30" fmla="*/ 1333500 w 2905125"/>
                <a:gd name="connsiteY30" fmla="*/ 152400 h 1428750"/>
                <a:gd name="connsiteX31" fmla="*/ 1545432 w 2905125"/>
                <a:gd name="connsiteY31" fmla="*/ 133350 h 1428750"/>
                <a:gd name="connsiteX32" fmla="*/ 1752600 w 2905125"/>
                <a:gd name="connsiteY32" fmla="*/ 119063 h 1428750"/>
                <a:gd name="connsiteX33" fmla="*/ 1916907 w 2905125"/>
                <a:gd name="connsiteY33" fmla="*/ 102394 h 1428750"/>
                <a:gd name="connsiteX34" fmla="*/ 2152650 w 2905125"/>
                <a:gd name="connsiteY34" fmla="*/ 76200 h 1428750"/>
                <a:gd name="connsiteX35" fmla="*/ 2336007 w 2905125"/>
                <a:gd name="connsiteY35" fmla="*/ 50007 h 1428750"/>
                <a:gd name="connsiteX36" fmla="*/ 2502694 w 2905125"/>
                <a:gd name="connsiteY36" fmla="*/ 23813 h 1428750"/>
                <a:gd name="connsiteX37" fmla="*/ 2626519 w 2905125"/>
                <a:gd name="connsiteY37" fmla="*/ 0 h 1428750"/>
                <a:gd name="connsiteX38" fmla="*/ 2647950 w 2905125"/>
                <a:gd name="connsiteY38" fmla="*/ 7144 h 1428750"/>
                <a:gd name="connsiteX39" fmla="*/ 2697957 w 2905125"/>
                <a:gd name="connsiteY39" fmla="*/ 30957 h 1428750"/>
                <a:gd name="connsiteX40" fmla="*/ 2759869 w 2905125"/>
                <a:gd name="connsiteY40" fmla="*/ 71438 h 1428750"/>
                <a:gd name="connsiteX41" fmla="*/ 2809875 w 2905125"/>
                <a:gd name="connsiteY41" fmla="*/ 111919 h 1428750"/>
                <a:gd name="connsiteX42" fmla="*/ 2852738 w 2905125"/>
                <a:gd name="connsiteY42" fmla="*/ 154782 h 1428750"/>
                <a:gd name="connsiteX43" fmla="*/ 2881313 w 2905125"/>
                <a:gd name="connsiteY43" fmla="*/ 195263 h 1428750"/>
                <a:gd name="connsiteX44" fmla="*/ 2900363 w 2905125"/>
                <a:gd name="connsiteY44" fmla="*/ 228600 h 1428750"/>
                <a:gd name="connsiteX45" fmla="*/ 2905125 w 2905125"/>
                <a:gd name="connsiteY45" fmla="*/ 254794 h 1428750"/>
                <a:gd name="connsiteX46" fmla="*/ 2905125 w 2905125"/>
                <a:gd name="connsiteY46" fmla="*/ 273844 h 1428750"/>
                <a:gd name="connsiteX47" fmla="*/ 2881313 w 2905125"/>
                <a:gd name="connsiteY47" fmla="*/ 300038 h 1428750"/>
                <a:gd name="connsiteX48" fmla="*/ 2852738 w 2905125"/>
                <a:gd name="connsiteY48" fmla="*/ 333375 h 1428750"/>
                <a:gd name="connsiteX49" fmla="*/ 2831307 w 2905125"/>
                <a:gd name="connsiteY49" fmla="*/ 369094 h 1428750"/>
                <a:gd name="connsiteX50" fmla="*/ 2778919 w 2905125"/>
                <a:gd name="connsiteY50" fmla="*/ 552450 h 1428750"/>
                <a:gd name="connsiteX51" fmla="*/ 2745582 w 2905125"/>
                <a:gd name="connsiteY51" fmla="*/ 733425 h 1428750"/>
                <a:gd name="connsiteX52" fmla="*/ 2700338 w 2905125"/>
                <a:gd name="connsiteY52" fmla="*/ 942975 h 1428750"/>
                <a:gd name="connsiteX53" fmla="*/ 2667000 w 2905125"/>
                <a:gd name="connsiteY53" fmla="*/ 1104900 h 1428750"/>
                <a:gd name="connsiteX54" fmla="*/ 2638425 w 2905125"/>
                <a:gd name="connsiteY54" fmla="*/ 1235869 h 1428750"/>
                <a:gd name="connsiteX55" fmla="*/ 2621757 w 2905125"/>
                <a:gd name="connsiteY55" fmla="*/ 1321594 h 1428750"/>
                <a:gd name="connsiteX56" fmla="*/ 2607469 w 2905125"/>
                <a:gd name="connsiteY56" fmla="*/ 1357313 h 1428750"/>
                <a:gd name="connsiteX57" fmla="*/ 2583657 w 2905125"/>
                <a:gd name="connsiteY57" fmla="*/ 1385888 h 1428750"/>
                <a:gd name="connsiteX58" fmla="*/ 2562225 w 2905125"/>
                <a:gd name="connsiteY58" fmla="*/ 1402557 h 1428750"/>
                <a:gd name="connsiteX59" fmla="*/ 2528888 w 2905125"/>
                <a:gd name="connsiteY59" fmla="*/ 1419225 h 1428750"/>
                <a:gd name="connsiteX60" fmla="*/ 2493169 w 2905125"/>
                <a:gd name="connsiteY60" fmla="*/ 1426369 h 1428750"/>
                <a:gd name="connsiteX61" fmla="*/ 2462213 w 2905125"/>
                <a:gd name="connsiteY61" fmla="*/ 1428750 h 1428750"/>
                <a:gd name="connsiteX62" fmla="*/ 2428875 w 2905125"/>
                <a:gd name="connsiteY62" fmla="*/ 1428750 h 1428750"/>
                <a:gd name="connsiteX63" fmla="*/ 2405063 w 2905125"/>
                <a:gd name="connsiteY63" fmla="*/ 1421607 h 1428750"/>
                <a:gd name="connsiteX64" fmla="*/ 2386013 w 2905125"/>
                <a:gd name="connsiteY64" fmla="*/ 1409700 h 1428750"/>
                <a:gd name="connsiteX65" fmla="*/ 2366963 w 2905125"/>
                <a:gd name="connsiteY65" fmla="*/ 1395413 h 1428750"/>
                <a:gd name="connsiteX66" fmla="*/ 2352675 w 2905125"/>
                <a:gd name="connsiteY66" fmla="*/ 1376363 h 1428750"/>
                <a:gd name="connsiteX67" fmla="*/ 2340769 w 2905125"/>
                <a:gd name="connsiteY67" fmla="*/ 1340644 h 1428750"/>
                <a:gd name="connsiteX68" fmla="*/ 2333625 w 2905125"/>
                <a:gd name="connsiteY68" fmla="*/ 1293019 h 1428750"/>
                <a:gd name="connsiteX69" fmla="*/ 2374107 w 2905125"/>
                <a:gd name="connsiteY69" fmla="*/ 1231107 h 1428750"/>
                <a:gd name="connsiteX70" fmla="*/ 2450307 w 2905125"/>
                <a:gd name="connsiteY70" fmla="*/ 728663 h 1428750"/>
                <a:gd name="connsiteX71" fmla="*/ 2493169 w 2905125"/>
                <a:gd name="connsiteY71" fmla="*/ 581025 h 1428750"/>
                <a:gd name="connsiteX72" fmla="*/ 2516982 w 2905125"/>
                <a:gd name="connsiteY72" fmla="*/ 319088 h 1428750"/>
                <a:gd name="connsiteX73" fmla="*/ 2512219 w 2905125"/>
                <a:gd name="connsiteY73" fmla="*/ 288132 h 1428750"/>
                <a:gd name="connsiteX74" fmla="*/ 2495550 w 2905125"/>
                <a:gd name="connsiteY74" fmla="*/ 266700 h 1428750"/>
                <a:gd name="connsiteX75" fmla="*/ 2474119 w 2905125"/>
                <a:gd name="connsiteY75" fmla="*/ 257175 h 1428750"/>
                <a:gd name="connsiteX76" fmla="*/ 2450307 w 2905125"/>
                <a:gd name="connsiteY76" fmla="*/ 250032 h 1428750"/>
                <a:gd name="connsiteX77" fmla="*/ 2414588 w 2905125"/>
                <a:gd name="connsiteY77" fmla="*/ 247650 h 1428750"/>
                <a:gd name="connsiteX78" fmla="*/ 2283619 w 2905125"/>
                <a:gd name="connsiteY78" fmla="*/ 257175 h 1428750"/>
                <a:gd name="connsiteX79" fmla="*/ 1950244 w 2905125"/>
                <a:gd name="connsiteY79" fmla="*/ 28098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05125" h="1428750">
                  <a:moveTo>
                    <a:pt x="1950244" y="280988"/>
                  </a:moveTo>
                  <a:lnTo>
                    <a:pt x="1547813" y="314325"/>
                  </a:lnTo>
                  <a:lnTo>
                    <a:pt x="1340644" y="330994"/>
                  </a:lnTo>
                  <a:lnTo>
                    <a:pt x="1040607" y="369094"/>
                  </a:lnTo>
                  <a:lnTo>
                    <a:pt x="838200" y="395288"/>
                  </a:lnTo>
                  <a:lnTo>
                    <a:pt x="645319" y="421482"/>
                  </a:lnTo>
                  <a:lnTo>
                    <a:pt x="500063" y="445294"/>
                  </a:lnTo>
                  <a:lnTo>
                    <a:pt x="466725" y="450057"/>
                  </a:lnTo>
                  <a:lnTo>
                    <a:pt x="423863" y="461963"/>
                  </a:lnTo>
                  <a:lnTo>
                    <a:pt x="328613" y="490538"/>
                  </a:lnTo>
                  <a:lnTo>
                    <a:pt x="271463" y="459582"/>
                  </a:lnTo>
                  <a:lnTo>
                    <a:pt x="183357" y="390525"/>
                  </a:lnTo>
                  <a:lnTo>
                    <a:pt x="128588" y="338138"/>
                  </a:lnTo>
                  <a:lnTo>
                    <a:pt x="64294" y="266700"/>
                  </a:lnTo>
                  <a:lnTo>
                    <a:pt x="26194" y="223838"/>
                  </a:lnTo>
                  <a:lnTo>
                    <a:pt x="7144" y="195263"/>
                  </a:lnTo>
                  <a:lnTo>
                    <a:pt x="0" y="169069"/>
                  </a:lnTo>
                  <a:lnTo>
                    <a:pt x="0" y="145257"/>
                  </a:lnTo>
                  <a:lnTo>
                    <a:pt x="7144" y="130969"/>
                  </a:lnTo>
                  <a:lnTo>
                    <a:pt x="28575" y="123825"/>
                  </a:lnTo>
                  <a:lnTo>
                    <a:pt x="61913" y="130969"/>
                  </a:lnTo>
                  <a:lnTo>
                    <a:pt x="102394" y="164307"/>
                  </a:lnTo>
                  <a:lnTo>
                    <a:pt x="140494" y="185738"/>
                  </a:lnTo>
                  <a:lnTo>
                    <a:pt x="190500" y="207169"/>
                  </a:lnTo>
                  <a:lnTo>
                    <a:pt x="230982" y="216694"/>
                  </a:lnTo>
                  <a:lnTo>
                    <a:pt x="280988" y="223838"/>
                  </a:lnTo>
                  <a:lnTo>
                    <a:pt x="340519" y="223838"/>
                  </a:lnTo>
                  <a:lnTo>
                    <a:pt x="507207" y="228600"/>
                  </a:lnTo>
                  <a:lnTo>
                    <a:pt x="802482" y="214313"/>
                  </a:lnTo>
                  <a:lnTo>
                    <a:pt x="1081088" y="185738"/>
                  </a:lnTo>
                  <a:lnTo>
                    <a:pt x="1333500" y="152400"/>
                  </a:lnTo>
                  <a:lnTo>
                    <a:pt x="1545432" y="133350"/>
                  </a:lnTo>
                  <a:lnTo>
                    <a:pt x="1752600" y="119063"/>
                  </a:lnTo>
                  <a:lnTo>
                    <a:pt x="1916907" y="102394"/>
                  </a:lnTo>
                  <a:lnTo>
                    <a:pt x="2152650" y="76200"/>
                  </a:lnTo>
                  <a:lnTo>
                    <a:pt x="2336007" y="50007"/>
                  </a:lnTo>
                  <a:lnTo>
                    <a:pt x="2502694" y="23813"/>
                  </a:lnTo>
                  <a:lnTo>
                    <a:pt x="2626519" y="0"/>
                  </a:lnTo>
                  <a:lnTo>
                    <a:pt x="2647950" y="7144"/>
                  </a:lnTo>
                  <a:lnTo>
                    <a:pt x="2697957" y="30957"/>
                  </a:lnTo>
                  <a:lnTo>
                    <a:pt x="2759869" y="71438"/>
                  </a:lnTo>
                  <a:lnTo>
                    <a:pt x="2809875" y="111919"/>
                  </a:lnTo>
                  <a:lnTo>
                    <a:pt x="2852738" y="154782"/>
                  </a:lnTo>
                  <a:lnTo>
                    <a:pt x="2881313" y="195263"/>
                  </a:lnTo>
                  <a:lnTo>
                    <a:pt x="2900363" y="228600"/>
                  </a:lnTo>
                  <a:lnTo>
                    <a:pt x="2905125" y="254794"/>
                  </a:lnTo>
                  <a:lnTo>
                    <a:pt x="2905125" y="273844"/>
                  </a:lnTo>
                  <a:lnTo>
                    <a:pt x="2881313" y="300038"/>
                  </a:lnTo>
                  <a:lnTo>
                    <a:pt x="2852738" y="333375"/>
                  </a:lnTo>
                  <a:lnTo>
                    <a:pt x="2831307" y="369094"/>
                  </a:lnTo>
                  <a:lnTo>
                    <a:pt x="2778919" y="552450"/>
                  </a:lnTo>
                  <a:lnTo>
                    <a:pt x="2745582" y="733425"/>
                  </a:lnTo>
                  <a:lnTo>
                    <a:pt x="2700338" y="942975"/>
                  </a:lnTo>
                  <a:lnTo>
                    <a:pt x="2667000" y="1104900"/>
                  </a:lnTo>
                  <a:lnTo>
                    <a:pt x="2638425" y="1235869"/>
                  </a:lnTo>
                  <a:lnTo>
                    <a:pt x="2621757" y="1321594"/>
                  </a:lnTo>
                  <a:lnTo>
                    <a:pt x="2607469" y="1357313"/>
                  </a:lnTo>
                  <a:lnTo>
                    <a:pt x="2583657" y="1385888"/>
                  </a:lnTo>
                  <a:lnTo>
                    <a:pt x="2562225" y="1402557"/>
                  </a:lnTo>
                  <a:lnTo>
                    <a:pt x="2528888" y="1419225"/>
                  </a:lnTo>
                  <a:lnTo>
                    <a:pt x="2493169" y="1426369"/>
                  </a:lnTo>
                  <a:lnTo>
                    <a:pt x="2462213" y="1428750"/>
                  </a:lnTo>
                  <a:lnTo>
                    <a:pt x="2428875" y="1428750"/>
                  </a:lnTo>
                  <a:lnTo>
                    <a:pt x="2405063" y="1421607"/>
                  </a:lnTo>
                  <a:lnTo>
                    <a:pt x="2386013" y="1409700"/>
                  </a:lnTo>
                  <a:lnTo>
                    <a:pt x="2366963" y="1395413"/>
                  </a:lnTo>
                  <a:lnTo>
                    <a:pt x="2352675" y="1376363"/>
                  </a:lnTo>
                  <a:lnTo>
                    <a:pt x="2340769" y="1340644"/>
                  </a:lnTo>
                  <a:lnTo>
                    <a:pt x="2333625" y="1293019"/>
                  </a:lnTo>
                  <a:lnTo>
                    <a:pt x="2374107" y="1231107"/>
                  </a:lnTo>
                  <a:lnTo>
                    <a:pt x="2450307" y="728663"/>
                  </a:lnTo>
                  <a:lnTo>
                    <a:pt x="2493169" y="581025"/>
                  </a:lnTo>
                  <a:lnTo>
                    <a:pt x="2516982" y="319088"/>
                  </a:lnTo>
                  <a:lnTo>
                    <a:pt x="2512219" y="288132"/>
                  </a:lnTo>
                  <a:lnTo>
                    <a:pt x="2495550" y="266700"/>
                  </a:lnTo>
                  <a:lnTo>
                    <a:pt x="2474119" y="257175"/>
                  </a:lnTo>
                  <a:lnTo>
                    <a:pt x="2450307" y="250032"/>
                  </a:lnTo>
                  <a:lnTo>
                    <a:pt x="2414588" y="247650"/>
                  </a:lnTo>
                  <a:lnTo>
                    <a:pt x="2283619" y="257175"/>
                  </a:lnTo>
                  <a:lnTo>
                    <a:pt x="195024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1716765A-12CA-4BE3-AD93-B3C96D3D60D4}"/>
                </a:ext>
              </a:extLst>
            </p:cNvPr>
            <p:cNvSpPr/>
            <p:nvPr/>
          </p:nvSpPr>
          <p:spPr>
            <a:xfrm>
              <a:off x="3949701" y="2913064"/>
              <a:ext cx="4225925" cy="695325"/>
            </a:xfrm>
            <a:custGeom>
              <a:avLst/>
              <a:gdLst>
                <a:gd name="connsiteX0" fmla="*/ 2527839 w 4226011"/>
                <a:gd name="connsiteY0" fmla="*/ 353050 h 695509"/>
                <a:gd name="connsiteX1" fmla="*/ 2139484 w 4226011"/>
                <a:gd name="connsiteY1" fmla="*/ 384825 h 695509"/>
                <a:gd name="connsiteX2" fmla="*/ 1938246 w 4226011"/>
                <a:gd name="connsiteY2" fmla="*/ 402477 h 695509"/>
                <a:gd name="connsiteX3" fmla="*/ 1733476 w 4226011"/>
                <a:gd name="connsiteY3" fmla="*/ 423660 h 695509"/>
                <a:gd name="connsiteX4" fmla="*/ 1465158 w 4226011"/>
                <a:gd name="connsiteY4" fmla="*/ 458965 h 695509"/>
                <a:gd name="connsiteX5" fmla="*/ 1210962 w 4226011"/>
                <a:gd name="connsiteY5" fmla="*/ 501331 h 695509"/>
                <a:gd name="connsiteX6" fmla="*/ 939114 w 4226011"/>
                <a:gd name="connsiteY6" fmla="*/ 554289 h 695509"/>
                <a:gd name="connsiteX7" fmla="*/ 706100 w 4226011"/>
                <a:gd name="connsiteY7" fmla="*/ 603716 h 695509"/>
                <a:gd name="connsiteX8" fmla="*/ 603716 w 4226011"/>
                <a:gd name="connsiteY8" fmla="*/ 642551 h 695509"/>
                <a:gd name="connsiteX9" fmla="*/ 483679 w 4226011"/>
                <a:gd name="connsiteY9" fmla="*/ 695509 h 695509"/>
                <a:gd name="connsiteX10" fmla="*/ 444843 w 4226011"/>
                <a:gd name="connsiteY10" fmla="*/ 688448 h 695509"/>
                <a:gd name="connsiteX11" fmla="*/ 374233 w 4226011"/>
                <a:gd name="connsiteY11" fmla="*/ 670795 h 695509"/>
                <a:gd name="connsiteX12" fmla="*/ 328337 w 4226011"/>
                <a:gd name="connsiteY12" fmla="*/ 653143 h 695509"/>
                <a:gd name="connsiteX13" fmla="*/ 282440 w 4226011"/>
                <a:gd name="connsiteY13" fmla="*/ 628429 h 695509"/>
                <a:gd name="connsiteX14" fmla="*/ 222422 w 4226011"/>
                <a:gd name="connsiteY14" fmla="*/ 593124 h 695509"/>
                <a:gd name="connsiteX15" fmla="*/ 197708 w 4226011"/>
                <a:gd name="connsiteY15" fmla="*/ 575472 h 695509"/>
                <a:gd name="connsiteX16" fmla="*/ 158873 w 4226011"/>
                <a:gd name="connsiteY16" fmla="*/ 540167 h 695509"/>
                <a:gd name="connsiteX17" fmla="*/ 95324 w 4226011"/>
                <a:gd name="connsiteY17" fmla="*/ 476618 h 695509"/>
                <a:gd name="connsiteX18" fmla="*/ 49427 w 4226011"/>
                <a:gd name="connsiteY18" fmla="*/ 420130 h 695509"/>
                <a:gd name="connsiteX19" fmla="*/ 21183 w 4226011"/>
                <a:gd name="connsiteY19" fmla="*/ 374233 h 695509"/>
                <a:gd name="connsiteX20" fmla="*/ 3531 w 4226011"/>
                <a:gd name="connsiteY20" fmla="*/ 338928 h 695509"/>
                <a:gd name="connsiteX21" fmla="*/ 0 w 4226011"/>
                <a:gd name="connsiteY21" fmla="*/ 310684 h 695509"/>
                <a:gd name="connsiteX22" fmla="*/ 10592 w 4226011"/>
                <a:gd name="connsiteY22" fmla="*/ 300093 h 695509"/>
                <a:gd name="connsiteX23" fmla="*/ 31775 w 4226011"/>
                <a:gd name="connsiteY23" fmla="*/ 300093 h 695509"/>
                <a:gd name="connsiteX24" fmla="*/ 52958 w 4226011"/>
                <a:gd name="connsiteY24" fmla="*/ 303623 h 695509"/>
                <a:gd name="connsiteX25" fmla="*/ 98854 w 4226011"/>
                <a:gd name="connsiteY25" fmla="*/ 338928 h 695509"/>
                <a:gd name="connsiteX26" fmla="*/ 148281 w 4226011"/>
                <a:gd name="connsiteY26" fmla="*/ 370703 h 695509"/>
                <a:gd name="connsiteX27" fmla="*/ 197708 w 4226011"/>
                <a:gd name="connsiteY27" fmla="*/ 391886 h 695509"/>
                <a:gd name="connsiteX28" fmla="*/ 275379 w 4226011"/>
                <a:gd name="connsiteY28" fmla="*/ 420130 h 695509"/>
                <a:gd name="connsiteX29" fmla="*/ 331867 w 4226011"/>
                <a:gd name="connsiteY29" fmla="*/ 427191 h 695509"/>
                <a:gd name="connsiteX30" fmla="*/ 395416 w 4226011"/>
                <a:gd name="connsiteY30" fmla="*/ 420130 h 695509"/>
                <a:gd name="connsiteX31" fmla="*/ 589594 w 4226011"/>
                <a:gd name="connsiteY31" fmla="*/ 391886 h 695509"/>
                <a:gd name="connsiteX32" fmla="*/ 903809 w 4226011"/>
                <a:gd name="connsiteY32" fmla="*/ 349520 h 695509"/>
                <a:gd name="connsiteX33" fmla="*/ 1288633 w 4226011"/>
                <a:gd name="connsiteY33" fmla="*/ 300093 h 695509"/>
                <a:gd name="connsiteX34" fmla="*/ 1938246 w 4226011"/>
                <a:gd name="connsiteY34" fmla="*/ 222422 h 695509"/>
                <a:gd name="connsiteX35" fmla="*/ 2135954 w 4226011"/>
                <a:gd name="connsiteY35" fmla="*/ 208300 h 695509"/>
                <a:gd name="connsiteX36" fmla="*/ 2259521 w 4226011"/>
                <a:gd name="connsiteY36" fmla="*/ 190647 h 695509"/>
                <a:gd name="connsiteX37" fmla="*/ 2619632 w 4226011"/>
                <a:gd name="connsiteY37" fmla="*/ 158873 h 695509"/>
                <a:gd name="connsiteX38" fmla="*/ 3113903 w 4226011"/>
                <a:gd name="connsiteY38" fmla="*/ 112976 h 695509"/>
                <a:gd name="connsiteX39" fmla="*/ 3382221 w 4226011"/>
                <a:gd name="connsiteY39" fmla="*/ 88263 h 695509"/>
                <a:gd name="connsiteX40" fmla="*/ 3505788 w 4226011"/>
                <a:gd name="connsiteY40" fmla="*/ 88263 h 695509"/>
                <a:gd name="connsiteX41" fmla="*/ 3601112 w 4226011"/>
                <a:gd name="connsiteY41" fmla="*/ 74141 h 695509"/>
                <a:gd name="connsiteX42" fmla="*/ 3664661 w 4226011"/>
                <a:gd name="connsiteY42" fmla="*/ 56488 h 695509"/>
                <a:gd name="connsiteX43" fmla="*/ 3728210 w 4226011"/>
                <a:gd name="connsiteY43" fmla="*/ 35305 h 695509"/>
                <a:gd name="connsiteX44" fmla="*/ 3791759 w 4226011"/>
                <a:gd name="connsiteY44" fmla="*/ 0 h 695509"/>
                <a:gd name="connsiteX45" fmla="*/ 3841186 w 4226011"/>
                <a:gd name="connsiteY45" fmla="*/ 10592 h 695509"/>
                <a:gd name="connsiteX46" fmla="*/ 3947101 w 4226011"/>
                <a:gd name="connsiteY46" fmla="*/ 42366 h 695509"/>
                <a:gd name="connsiteX47" fmla="*/ 4017711 w 4226011"/>
                <a:gd name="connsiteY47" fmla="*/ 63549 h 695509"/>
                <a:gd name="connsiteX48" fmla="*/ 4077730 w 4226011"/>
                <a:gd name="connsiteY48" fmla="*/ 84732 h 695509"/>
                <a:gd name="connsiteX49" fmla="*/ 4134218 w 4226011"/>
                <a:gd name="connsiteY49" fmla="*/ 112976 h 695509"/>
                <a:gd name="connsiteX50" fmla="*/ 4180114 w 4226011"/>
                <a:gd name="connsiteY50" fmla="*/ 137690 h 695509"/>
                <a:gd name="connsiteX51" fmla="*/ 4208358 w 4226011"/>
                <a:gd name="connsiteY51" fmla="*/ 162403 h 695509"/>
                <a:gd name="connsiteX52" fmla="*/ 4218950 w 4226011"/>
                <a:gd name="connsiteY52" fmla="*/ 180056 h 695509"/>
                <a:gd name="connsiteX53" fmla="*/ 4226011 w 4226011"/>
                <a:gd name="connsiteY53" fmla="*/ 211830 h 695509"/>
                <a:gd name="connsiteX54" fmla="*/ 4215419 w 4226011"/>
                <a:gd name="connsiteY54" fmla="*/ 254196 h 695509"/>
                <a:gd name="connsiteX55" fmla="*/ 4197767 w 4226011"/>
                <a:gd name="connsiteY55" fmla="*/ 271849 h 695509"/>
                <a:gd name="connsiteX56" fmla="*/ 4162462 w 4226011"/>
                <a:gd name="connsiteY56" fmla="*/ 285971 h 695509"/>
                <a:gd name="connsiteX57" fmla="*/ 4113035 w 4226011"/>
                <a:gd name="connsiteY57" fmla="*/ 300093 h 695509"/>
                <a:gd name="connsiteX58" fmla="*/ 4028303 w 4226011"/>
                <a:gd name="connsiteY58" fmla="*/ 310684 h 695509"/>
                <a:gd name="connsiteX59" fmla="*/ 3872961 w 4226011"/>
                <a:gd name="connsiteY59" fmla="*/ 314215 h 695509"/>
                <a:gd name="connsiteX60" fmla="*/ 3647009 w 4226011"/>
                <a:gd name="connsiteY60" fmla="*/ 310684 h 695509"/>
                <a:gd name="connsiteX61" fmla="*/ 3311611 w 4226011"/>
                <a:gd name="connsiteY61" fmla="*/ 314215 h 695509"/>
                <a:gd name="connsiteX62" fmla="*/ 3068006 w 4226011"/>
                <a:gd name="connsiteY62" fmla="*/ 310684 h 695509"/>
                <a:gd name="connsiteX63" fmla="*/ 2527839 w 4226011"/>
                <a:gd name="connsiteY63" fmla="*/ 353050 h 6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26011" h="695509">
                  <a:moveTo>
                    <a:pt x="2527839" y="353050"/>
                  </a:moveTo>
                  <a:lnTo>
                    <a:pt x="2139484" y="384825"/>
                  </a:lnTo>
                  <a:lnTo>
                    <a:pt x="1938246" y="402477"/>
                  </a:lnTo>
                  <a:lnTo>
                    <a:pt x="1733476" y="423660"/>
                  </a:lnTo>
                  <a:lnTo>
                    <a:pt x="1465158" y="458965"/>
                  </a:lnTo>
                  <a:lnTo>
                    <a:pt x="1210962" y="501331"/>
                  </a:lnTo>
                  <a:lnTo>
                    <a:pt x="939114" y="554289"/>
                  </a:lnTo>
                  <a:lnTo>
                    <a:pt x="706100" y="603716"/>
                  </a:lnTo>
                  <a:lnTo>
                    <a:pt x="603716" y="642551"/>
                  </a:lnTo>
                  <a:lnTo>
                    <a:pt x="483679" y="695509"/>
                  </a:lnTo>
                  <a:lnTo>
                    <a:pt x="444843" y="688448"/>
                  </a:lnTo>
                  <a:lnTo>
                    <a:pt x="374233" y="670795"/>
                  </a:lnTo>
                  <a:lnTo>
                    <a:pt x="328337" y="653143"/>
                  </a:lnTo>
                  <a:lnTo>
                    <a:pt x="282440" y="628429"/>
                  </a:lnTo>
                  <a:lnTo>
                    <a:pt x="222422" y="593124"/>
                  </a:lnTo>
                  <a:lnTo>
                    <a:pt x="197708" y="575472"/>
                  </a:lnTo>
                  <a:lnTo>
                    <a:pt x="158873" y="540167"/>
                  </a:lnTo>
                  <a:lnTo>
                    <a:pt x="95324" y="476618"/>
                  </a:lnTo>
                  <a:lnTo>
                    <a:pt x="49427" y="420130"/>
                  </a:lnTo>
                  <a:lnTo>
                    <a:pt x="21183" y="374233"/>
                  </a:lnTo>
                  <a:lnTo>
                    <a:pt x="3531" y="338928"/>
                  </a:lnTo>
                  <a:lnTo>
                    <a:pt x="0" y="310684"/>
                  </a:lnTo>
                  <a:lnTo>
                    <a:pt x="10592" y="300093"/>
                  </a:lnTo>
                  <a:lnTo>
                    <a:pt x="31775" y="300093"/>
                  </a:lnTo>
                  <a:lnTo>
                    <a:pt x="52958" y="303623"/>
                  </a:lnTo>
                  <a:lnTo>
                    <a:pt x="98854" y="338928"/>
                  </a:lnTo>
                  <a:lnTo>
                    <a:pt x="148281" y="370703"/>
                  </a:lnTo>
                  <a:lnTo>
                    <a:pt x="197708" y="391886"/>
                  </a:lnTo>
                  <a:lnTo>
                    <a:pt x="275379" y="420130"/>
                  </a:lnTo>
                  <a:lnTo>
                    <a:pt x="331867" y="427191"/>
                  </a:lnTo>
                  <a:lnTo>
                    <a:pt x="395416" y="420130"/>
                  </a:lnTo>
                  <a:lnTo>
                    <a:pt x="589594" y="391886"/>
                  </a:lnTo>
                  <a:lnTo>
                    <a:pt x="903809" y="349520"/>
                  </a:lnTo>
                  <a:lnTo>
                    <a:pt x="1288633" y="300093"/>
                  </a:lnTo>
                  <a:lnTo>
                    <a:pt x="1938246" y="222422"/>
                  </a:lnTo>
                  <a:lnTo>
                    <a:pt x="2135954" y="208300"/>
                  </a:lnTo>
                  <a:lnTo>
                    <a:pt x="2259521" y="190647"/>
                  </a:lnTo>
                  <a:lnTo>
                    <a:pt x="2619632" y="158873"/>
                  </a:lnTo>
                  <a:lnTo>
                    <a:pt x="3113903" y="112976"/>
                  </a:lnTo>
                  <a:lnTo>
                    <a:pt x="3382221" y="88263"/>
                  </a:lnTo>
                  <a:lnTo>
                    <a:pt x="3505788" y="88263"/>
                  </a:lnTo>
                  <a:lnTo>
                    <a:pt x="3601112" y="74141"/>
                  </a:lnTo>
                  <a:lnTo>
                    <a:pt x="3664661" y="56488"/>
                  </a:lnTo>
                  <a:lnTo>
                    <a:pt x="3728210" y="35305"/>
                  </a:lnTo>
                  <a:lnTo>
                    <a:pt x="3791759" y="0"/>
                  </a:lnTo>
                  <a:lnTo>
                    <a:pt x="3841186" y="10592"/>
                  </a:lnTo>
                  <a:lnTo>
                    <a:pt x="3947101" y="42366"/>
                  </a:lnTo>
                  <a:lnTo>
                    <a:pt x="4017711" y="63549"/>
                  </a:lnTo>
                  <a:lnTo>
                    <a:pt x="4077730" y="84732"/>
                  </a:lnTo>
                  <a:lnTo>
                    <a:pt x="4134218" y="112976"/>
                  </a:lnTo>
                  <a:lnTo>
                    <a:pt x="4180114" y="137690"/>
                  </a:lnTo>
                  <a:lnTo>
                    <a:pt x="4208358" y="162403"/>
                  </a:lnTo>
                  <a:lnTo>
                    <a:pt x="4218950" y="180056"/>
                  </a:lnTo>
                  <a:lnTo>
                    <a:pt x="4226011" y="211830"/>
                  </a:lnTo>
                  <a:lnTo>
                    <a:pt x="4215419" y="254196"/>
                  </a:lnTo>
                  <a:lnTo>
                    <a:pt x="4197767" y="271849"/>
                  </a:lnTo>
                  <a:lnTo>
                    <a:pt x="4162462" y="285971"/>
                  </a:lnTo>
                  <a:lnTo>
                    <a:pt x="4113035" y="300093"/>
                  </a:lnTo>
                  <a:lnTo>
                    <a:pt x="4028303" y="310684"/>
                  </a:lnTo>
                  <a:lnTo>
                    <a:pt x="3872961" y="314215"/>
                  </a:lnTo>
                  <a:lnTo>
                    <a:pt x="3647009" y="310684"/>
                  </a:lnTo>
                  <a:lnTo>
                    <a:pt x="3311611" y="314215"/>
                  </a:lnTo>
                  <a:lnTo>
                    <a:pt x="3068006" y="310684"/>
                  </a:lnTo>
                  <a:lnTo>
                    <a:pt x="2527839" y="353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092AC855-5410-4379-9C2C-B09C7818DD69}"/>
                </a:ext>
              </a:extLst>
            </p:cNvPr>
            <p:cNvSpPr/>
            <p:nvPr/>
          </p:nvSpPr>
          <p:spPr>
            <a:xfrm>
              <a:off x="4652963" y="3582988"/>
              <a:ext cx="2355850" cy="474662"/>
            </a:xfrm>
            <a:custGeom>
              <a:avLst/>
              <a:gdLst>
                <a:gd name="connsiteX0" fmla="*/ 1645443 w 2355056"/>
                <a:gd name="connsiteY0" fmla="*/ 252413 h 473869"/>
                <a:gd name="connsiteX1" fmla="*/ 1000125 w 2355056"/>
                <a:gd name="connsiteY1" fmla="*/ 342900 h 473869"/>
                <a:gd name="connsiteX2" fmla="*/ 912018 w 2355056"/>
                <a:gd name="connsiteY2" fmla="*/ 352425 h 473869"/>
                <a:gd name="connsiteX3" fmla="*/ 781050 w 2355056"/>
                <a:gd name="connsiteY3" fmla="*/ 371475 h 473869"/>
                <a:gd name="connsiteX4" fmla="*/ 678656 w 2355056"/>
                <a:gd name="connsiteY4" fmla="*/ 388144 h 473869"/>
                <a:gd name="connsiteX5" fmla="*/ 619125 w 2355056"/>
                <a:gd name="connsiteY5" fmla="*/ 397669 h 473869"/>
                <a:gd name="connsiteX6" fmla="*/ 545306 w 2355056"/>
                <a:gd name="connsiteY6" fmla="*/ 414338 h 473869"/>
                <a:gd name="connsiteX7" fmla="*/ 464343 w 2355056"/>
                <a:gd name="connsiteY7" fmla="*/ 435769 h 473869"/>
                <a:gd name="connsiteX8" fmla="*/ 404812 w 2355056"/>
                <a:gd name="connsiteY8" fmla="*/ 459582 h 473869"/>
                <a:gd name="connsiteX9" fmla="*/ 359568 w 2355056"/>
                <a:gd name="connsiteY9" fmla="*/ 473869 h 473869"/>
                <a:gd name="connsiteX10" fmla="*/ 330993 w 2355056"/>
                <a:gd name="connsiteY10" fmla="*/ 469107 h 473869"/>
                <a:gd name="connsiteX11" fmla="*/ 266700 w 2355056"/>
                <a:gd name="connsiteY11" fmla="*/ 445294 h 473869"/>
                <a:gd name="connsiteX12" fmla="*/ 226218 w 2355056"/>
                <a:gd name="connsiteY12" fmla="*/ 423863 h 473869"/>
                <a:gd name="connsiteX13" fmla="*/ 157162 w 2355056"/>
                <a:gd name="connsiteY13" fmla="*/ 373857 h 473869"/>
                <a:gd name="connsiteX14" fmla="*/ 83343 w 2355056"/>
                <a:gd name="connsiteY14" fmla="*/ 309563 h 473869"/>
                <a:gd name="connsiteX15" fmla="*/ 40481 w 2355056"/>
                <a:gd name="connsiteY15" fmla="*/ 269082 h 473869"/>
                <a:gd name="connsiteX16" fmla="*/ 11906 w 2355056"/>
                <a:gd name="connsiteY16" fmla="*/ 238125 h 473869"/>
                <a:gd name="connsiteX17" fmla="*/ 0 w 2355056"/>
                <a:gd name="connsiteY17" fmla="*/ 214313 h 473869"/>
                <a:gd name="connsiteX18" fmla="*/ 0 w 2355056"/>
                <a:gd name="connsiteY18" fmla="*/ 195263 h 473869"/>
                <a:gd name="connsiteX19" fmla="*/ 2381 w 2355056"/>
                <a:gd name="connsiteY19" fmla="*/ 180975 h 473869"/>
                <a:gd name="connsiteX20" fmla="*/ 23812 w 2355056"/>
                <a:gd name="connsiteY20" fmla="*/ 171450 h 473869"/>
                <a:gd name="connsiteX21" fmla="*/ 42862 w 2355056"/>
                <a:gd name="connsiteY21" fmla="*/ 173832 h 473869"/>
                <a:gd name="connsiteX22" fmla="*/ 83343 w 2355056"/>
                <a:gd name="connsiteY22" fmla="*/ 197644 h 473869"/>
                <a:gd name="connsiteX23" fmla="*/ 130968 w 2355056"/>
                <a:gd name="connsiteY23" fmla="*/ 221457 h 473869"/>
                <a:gd name="connsiteX24" fmla="*/ 180975 w 2355056"/>
                <a:gd name="connsiteY24" fmla="*/ 238125 h 473869"/>
                <a:gd name="connsiteX25" fmla="*/ 230981 w 2355056"/>
                <a:gd name="connsiteY25" fmla="*/ 247650 h 473869"/>
                <a:gd name="connsiteX26" fmla="*/ 273843 w 2355056"/>
                <a:gd name="connsiteY26" fmla="*/ 247650 h 473869"/>
                <a:gd name="connsiteX27" fmla="*/ 397668 w 2355056"/>
                <a:gd name="connsiteY27" fmla="*/ 235744 h 473869"/>
                <a:gd name="connsiteX28" fmla="*/ 673893 w 2355056"/>
                <a:gd name="connsiteY28" fmla="*/ 204788 h 473869"/>
                <a:gd name="connsiteX29" fmla="*/ 973931 w 2355056"/>
                <a:gd name="connsiteY29" fmla="*/ 166688 h 473869"/>
                <a:gd name="connsiteX30" fmla="*/ 1238250 w 2355056"/>
                <a:gd name="connsiteY30" fmla="*/ 133350 h 473869"/>
                <a:gd name="connsiteX31" fmla="*/ 1428750 w 2355056"/>
                <a:gd name="connsiteY31" fmla="*/ 95250 h 473869"/>
                <a:gd name="connsiteX32" fmla="*/ 1647825 w 2355056"/>
                <a:gd name="connsiteY32" fmla="*/ 69057 h 473869"/>
                <a:gd name="connsiteX33" fmla="*/ 1859756 w 2355056"/>
                <a:gd name="connsiteY33" fmla="*/ 45244 h 473869"/>
                <a:gd name="connsiteX34" fmla="*/ 1959768 w 2355056"/>
                <a:gd name="connsiteY34" fmla="*/ 26194 h 473869"/>
                <a:gd name="connsiteX35" fmla="*/ 2057400 w 2355056"/>
                <a:gd name="connsiteY35" fmla="*/ 0 h 473869"/>
                <a:gd name="connsiteX36" fmla="*/ 2102643 w 2355056"/>
                <a:gd name="connsiteY36" fmla="*/ 9525 h 473869"/>
                <a:gd name="connsiteX37" fmla="*/ 2152650 w 2355056"/>
                <a:gd name="connsiteY37" fmla="*/ 23813 h 473869"/>
                <a:gd name="connsiteX38" fmla="*/ 2219325 w 2355056"/>
                <a:gd name="connsiteY38" fmla="*/ 52388 h 473869"/>
                <a:gd name="connsiteX39" fmla="*/ 2316956 w 2355056"/>
                <a:gd name="connsiteY39" fmla="*/ 114300 h 473869"/>
                <a:gd name="connsiteX40" fmla="*/ 2355056 w 2355056"/>
                <a:gd name="connsiteY40" fmla="*/ 200025 h 473869"/>
                <a:gd name="connsiteX41" fmla="*/ 2071687 w 2355056"/>
                <a:gd name="connsiteY41" fmla="*/ 211932 h 473869"/>
                <a:gd name="connsiteX42" fmla="*/ 1645443 w 2355056"/>
                <a:gd name="connsiteY42" fmla="*/ 25241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5056" h="473869">
                  <a:moveTo>
                    <a:pt x="1645443" y="252413"/>
                  </a:moveTo>
                  <a:lnTo>
                    <a:pt x="1000125" y="342900"/>
                  </a:lnTo>
                  <a:lnTo>
                    <a:pt x="912018" y="352425"/>
                  </a:lnTo>
                  <a:lnTo>
                    <a:pt x="781050" y="371475"/>
                  </a:lnTo>
                  <a:lnTo>
                    <a:pt x="678656" y="388144"/>
                  </a:lnTo>
                  <a:lnTo>
                    <a:pt x="619125" y="397669"/>
                  </a:lnTo>
                  <a:lnTo>
                    <a:pt x="545306" y="414338"/>
                  </a:lnTo>
                  <a:lnTo>
                    <a:pt x="464343" y="435769"/>
                  </a:lnTo>
                  <a:lnTo>
                    <a:pt x="404812" y="459582"/>
                  </a:lnTo>
                  <a:lnTo>
                    <a:pt x="359568" y="473869"/>
                  </a:lnTo>
                  <a:lnTo>
                    <a:pt x="330993" y="469107"/>
                  </a:lnTo>
                  <a:lnTo>
                    <a:pt x="266700" y="445294"/>
                  </a:lnTo>
                  <a:lnTo>
                    <a:pt x="226218" y="423863"/>
                  </a:lnTo>
                  <a:lnTo>
                    <a:pt x="157162" y="373857"/>
                  </a:lnTo>
                  <a:lnTo>
                    <a:pt x="83343" y="309563"/>
                  </a:lnTo>
                  <a:lnTo>
                    <a:pt x="40481" y="269082"/>
                  </a:lnTo>
                  <a:lnTo>
                    <a:pt x="11906" y="238125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1" y="180975"/>
                  </a:lnTo>
                  <a:lnTo>
                    <a:pt x="23812" y="171450"/>
                  </a:lnTo>
                  <a:lnTo>
                    <a:pt x="42862" y="173832"/>
                  </a:lnTo>
                  <a:lnTo>
                    <a:pt x="83343" y="197644"/>
                  </a:lnTo>
                  <a:lnTo>
                    <a:pt x="130968" y="221457"/>
                  </a:lnTo>
                  <a:lnTo>
                    <a:pt x="180975" y="238125"/>
                  </a:lnTo>
                  <a:lnTo>
                    <a:pt x="230981" y="247650"/>
                  </a:lnTo>
                  <a:lnTo>
                    <a:pt x="273843" y="247650"/>
                  </a:lnTo>
                  <a:lnTo>
                    <a:pt x="397668" y="235744"/>
                  </a:lnTo>
                  <a:lnTo>
                    <a:pt x="673893" y="204788"/>
                  </a:lnTo>
                  <a:lnTo>
                    <a:pt x="973931" y="166688"/>
                  </a:lnTo>
                  <a:lnTo>
                    <a:pt x="1238250" y="133350"/>
                  </a:lnTo>
                  <a:lnTo>
                    <a:pt x="1428750" y="95250"/>
                  </a:lnTo>
                  <a:lnTo>
                    <a:pt x="1647825" y="69057"/>
                  </a:lnTo>
                  <a:lnTo>
                    <a:pt x="1859756" y="45244"/>
                  </a:lnTo>
                  <a:lnTo>
                    <a:pt x="1959768" y="26194"/>
                  </a:lnTo>
                  <a:lnTo>
                    <a:pt x="2057400" y="0"/>
                  </a:lnTo>
                  <a:lnTo>
                    <a:pt x="2102643" y="9525"/>
                  </a:lnTo>
                  <a:lnTo>
                    <a:pt x="2152650" y="23813"/>
                  </a:lnTo>
                  <a:lnTo>
                    <a:pt x="2219325" y="52388"/>
                  </a:lnTo>
                  <a:lnTo>
                    <a:pt x="2316956" y="114300"/>
                  </a:lnTo>
                  <a:lnTo>
                    <a:pt x="2355056" y="200025"/>
                  </a:lnTo>
                  <a:lnTo>
                    <a:pt x="2071687" y="211932"/>
                  </a:lnTo>
                  <a:lnTo>
                    <a:pt x="1645443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237CE01B-D480-4F39-A065-5BD87B3CE340}"/>
                </a:ext>
              </a:extLst>
            </p:cNvPr>
            <p:cNvSpPr/>
            <p:nvPr/>
          </p:nvSpPr>
          <p:spPr>
            <a:xfrm>
              <a:off x="5661026" y="1482725"/>
              <a:ext cx="581025" cy="2317750"/>
            </a:xfrm>
            <a:custGeom>
              <a:avLst/>
              <a:gdLst>
                <a:gd name="connsiteX0" fmla="*/ 206375 w 581025"/>
                <a:gd name="connsiteY0" fmla="*/ 885825 h 2317750"/>
                <a:gd name="connsiteX1" fmla="*/ 203200 w 581025"/>
                <a:gd name="connsiteY1" fmla="*/ 241300 h 2317750"/>
                <a:gd name="connsiteX2" fmla="*/ 200025 w 581025"/>
                <a:gd name="connsiteY2" fmla="*/ 206375 h 2317750"/>
                <a:gd name="connsiteX3" fmla="*/ 187325 w 581025"/>
                <a:gd name="connsiteY3" fmla="*/ 177800 h 2317750"/>
                <a:gd name="connsiteX4" fmla="*/ 133350 w 581025"/>
                <a:gd name="connsiteY4" fmla="*/ 133350 h 2317750"/>
                <a:gd name="connsiteX5" fmla="*/ 85725 w 581025"/>
                <a:gd name="connsiteY5" fmla="*/ 101600 h 2317750"/>
                <a:gd name="connsiteX6" fmla="*/ 44450 w 581025"/>
                <a:gd name="connsiteY6" fmla="*/ 85725 h 2317750"/>
                <a:gd name="connsiteX7" fmla="*/ 25400 w 581025"/>
                <a:gd name="connsiteY7" fmla="*/ 76200 h 2317750"/>
                <a:gd name="connsiteX8" fmla="*/ 6350 w 581025"/>
                <a:gd name="connsiteY8" fmla="*/ 60325 h 2317750"/>
                <a:gd name="connsiteX9" fmla="*/ 0 w 581025"/>
                <a:gd name="connsiteY9" fmla="*/ 41275 h 2317750"/>
                <a:gd name="connsiteX10" fmla="*/ 6350 w 581025"/>
                <a:gd name="connsiteY10" fmla="*/ 19050 h 2317750"/>
                <a:gd name="connsiteX11" fmla="*/ 31750 w 581025"/>
                <a:gd name="connsiteY11" fmla="*/ 6350 h 2317750"/>
                <a:gd name="connsiteX12" fmla="*/ 66675 w 581025"/>
                <a:gd name="connsiteY12" fmla="*/ 0 h 2317750"/>
                <a:gd name="connsiteX13" fmla="*/ 130175 w 581025"/>
                <a:gd name="connsiteY13" fmla="*/ 3175 h 2317750"/>
                <a:gd name="connsiteX14" fmla="*/ 174625 w 581025"/>
                <a:gd name="connsiteY14" fmla="*/ 9525 h 2317750"/>
                <a:gd name="connsiteX15" fmla="*/ 241300 w 581025"/>
                <a:gd name="connsiteY15" fmla="*/ 25400 h 2317750"/>
                <a:gd name="connsiteX16" fmla="*/ 301625 w 581025"/>
                <a:gd name="connsiteY16" fmla="*/ 47625 h 2317750"/>
                <a:gd name="connsiteX17" fmla="*/ 371475 w 581025"/>
                <a:gd name="connsiteY17" fmla="*/ 79375 h 2317750"/>
                <a:gd name="connsiteX18" fmla="*/ 441325 w 581025"/>
                <a:gd name="connsiteY18" fmla="*/ 117475 h 2317750"/>
                <a:gd name="connsiteX19" fmla="*/ 482600 w 581025"/>
                <a:gd name="connsiteY19" fmla="*/ 139700 h 2317750"/>
                <a:gd name="connsiteX20" fmla="*/ 527050 w 581025"/>
                <a:gd name="connsiteY20" fmla="*/ 174625 h 2317750"/>
                <a:gd name="connsiteX21" fmla="*/ 558800 w 581025"/>
                <a:gd name="connsiteY21" fmla="*/ 209550 h 2317750"/>
                <a:gd name="connsiteX22" fmla="*/ 574675 w 581025"/>
                <a:gd name="connsiteY22" fmla="*/ 244475 h 2317750"/>
                <a:gd name="connsiteX23" fmla="*/ 581025 w 581025"/>
                <a:gd name="connsiteY23" fmla="*/ 266700 h 2317750"/>
                <a:gd name="connsiteX24" fmla="*/ 577850 w 581025"/>
                <a:gd name="connsiteY24" fmla="*/ 288925 h 2317750"/>
                <a:gd name="connsiteX25" fmla="*/ 561975 w 581025"/>
                <a:gd name="connsiteY25" fmla="*/ 314325 h 2317750"/>
                <a:gd name="connsiteX26" fmla="*/ 539750 w 581025"/>
                <a:gd name="connsiteY26" fmla="*/ 339725 h 2317750"/>
                <a:gd name="connsiteX27" fmla="*/ 523875 w 581025"/>
                <a:gd name="connsiteY27" fmla="*/ 393700 h 2317750"/>
                <a:gd name="connsiteX28" fmla="*/ 511175 w 581025"/>
                <a:gd name="connsiteY28" fmla="*/ 454025 h 2317750"/>
                <a:gd name="connsiteX29" fmla="*/ 495300 w 581025"/>
                <a:gd name="connsiteY29" fmla="*/ 577850 h 2317750"/>
                <a:gd name="connsiteX30" fmla="*/ 498475 w 581025"/>
                <a:gd name="connsiteY30" fmla="*/ 739775 h 2317750"/>
                <a:gd name="connsiteX31" fmla="*/ 469900 w 581025"/>
                <a:gd name="connsiteY31" fmla="*/ 1130300 h 2317750"/>
                <a:gd name="connsiteX32" fmla="*/ 469900 w 581025"/>
                <a:gd name="connsiteY32" fmla="*/ 1289050 h 2317750"/>
                <a:gd name="connsiteX33" fmla="*/ 450850 w 581025"/>
                <a:gd name="connsiteY33" fmla="*/ 1644650 h 2317750"/>
                <a:gd name="connsiteX34" fmla="*/ 444500 w 581025"/>
                <a:gd name="connsiteY34" fmla="*/ 1790700 h 2317750"/>
                <a:gd name="connsiteX35" fmla="*/ 450850 w 581025"/>
                <a:gd name="connsiteY35" fmla="*/ 2273300 h 2317750"/>
                <a:gd name="connsiteX36" fmla="*/ 196850 w 581025"/>
                <a:gd name="connsiteY36" fmla="*/ 2317750 h 2317750"/>
                <a:gd name="connsiteX37" fmla="*/ 203200 w 581025"/>
                <a:gd name="connsiteY37" fmla="*/ 1822450 h 2317750"/>
                <a:gd name="connsiteX38" fmla="*/ 206375 w 581025"/>
                <a:gd name="connsiteY38" fmla="*/ 1657350 h 2317750"/>
                <a:gd name="connsiteX39" fmla="*/ 209550 w 581025"/>
                <a:gd name="connsiteY39" fmla="*/ 1317625 h 2317750"/>
                <a:gd name="connsiteX40" fmla="*/ 203200 w 581025"/>
                <a:gd name="connsiteY40" fmla="*/ 1149350 h 2317750"/>
                <a:gd name="connsiteX41" fmla="*/ 206375 w 581025"/>
                <a:gd name="connsiteY41" fmla="*/ 885825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1025" h="2317750">
                  <a:moveTo>
                    <a:pt x="206375" y="885825"/>
                  </a:moveTo>
                  <a:cubicBezTo>
                    <a:pt x="205317" y="670983"/>
                    <a:pt x="204258" y="456142"/>
                    <a:pt x="203200" y="241300"/>
                  </a:cubicBezTo>
                  <a:lnTo>
                    <a:pt x="200025" y="206375"/>
                  </a:lnTo>
                  <a:lnTo>
                    <a:pt x="187325" y="177800"/>
                  </a:lnTo>
                  <a:lnTo>
                    <a:pt x="133350" y="133350"/>
                  </a:lnTo>
                  <a:lnTo>
                    <a:pt x="85725" y="101600"/>
                  </a:lnTo>
                  <a:lnTo>
                    <a:pt x="44450" y="85725"/>
                  </a:lnTo>
                  <a:lnTo>
                    <a:pt x="25400" y="76200"/>
                  </a:lnTo>
                  <a:lnTo>
                    <a:pt x="6350" y="60325"/>
                  </a:lnTo>
                  <a:lnTo>
                    <a:pt x="0" y="41275"/>
                  </a:lnTo>
                  <a:lnTo>
                    <a:pt x="6350" y="19050"/>
                  </a:lnTo>
                  <a:lnTo>
                    <a:pt x="31750" y="6350"/>
                  </a:lnTo>
                  <a:lnTo>
                    <a:pt x="66675" y="0"/>
                  </a:lnTo>
                  <a:lnTo>
                    <a:pt x="130175" y="3175"/>
                  </a:lnTo>
                  <a:lnTo>
                    <a:pt x="174625" y="9525"/>
                  </a:lnTo>
                  <a:lnTo>
                    <a:pt x="241300" y="25400"/>
                  </a:lnTo>
                  <a:lnTo>
                    <a:pt x="301625" y="47625"/>
                  </a:lnTo>
                  <a:lnTo>
                    <a:pt x="371475" y="79375"/>
                  </a:lnTo>
                  <a:lnTo>
                    <a:pt x="441325" y="117475"/>
                  </a:lnTo>
                  <a:lnTo>
                    <a:pt x="482600" y="139700"/>
                  </a:lnTo>
                  <a:lnTo>
                    <a:pt x="527050" y="174625"/>
                  </a:lnTo>
                  <a:lnTo>
                    <a:pt x="558800" y="209550"/>
                  </a:lnTo>
                  <a:lnTo>
                    <a:pt x="574675" y="244475"/>
                  </a:lnTo>
                  <a:lnTo>
                    <a:pt x="581025" y="266700"/>
                  </a:lnTo>
                  <a:lnTo>
                    <a:pt x="577850" y="288925"/>
                  </a:lnTo>
                  <a:lnTo>
                    <a:pt x="561975" y="314325"/>
                  </a:lnTo>
                  <a:lnTo>
                    <a:pt x="539750" y="339725"/>
                  </a:lnTo>
                  <a:lnTo>
                    <a:pt x="523875" y="393700"/>
                  </a:lnTo>
                  <a:lnTo>
                    <a:pt x="511175" y="454025"/>
                  </a:lnTo>
                  <a:lnTo>
                    <a:pt x="495300" y="577850"/>
                  </a:lnTo>
                  <a:cubicBezTo>
                    <a:pt x="496358" y="631825"/>
                    <a:pt x="497417" y="685800"/>
                    <a:pt x="498475" y="739775"/>
                  </a:cubicBezTo>
                  <a:lnTo>
                    <a:pt x="469900" y="1130300"/>
                  </a:lnTo>
                  <a:lnTo>
                    <a:pt x="469900" y="1289050"/>
                  </a:lnTo>
                  <a:lnTo>
                    <a:pt x="450850" y="1644650"/>
                  </a:lnTo>
                  <a:lnTo>
                    <a:pt x="444500" y="1790700"/>
                  </a:lnTo>
                  <a:cubicBezTo>
                    <a:pt x="446617" y="1951567"/>
                    <a:pt x="448733" y="2112433"/>
                    <a:pt x="450850" y="2273300"/>
                  </a:cubicBezTo>
                  <a:lnTo>
                    <a:pt x="196850" y="2317750"/>
                  </a:lnTo>
                  <a:cubicBezTo>
                    <a:pt x="198967" y="2152650"/>
                    <a:pt x="201083" y="1987550"/>
                    <a:pt x="203200" y="1822450"/>
                  </a:cubicBezTo>
                  <a:cubicBezTo>
                    <a:pt x="204258" y="1767417"/>
                    <a:pt x="205317" y="1712383"/>
                    <a:pt x="206375" y="1657350"/>
                  </a:cubicBezTo>
                  <a:cubicBezTo>
                    <a:pt x="207433" y="1544108"/>
                    <a:pt x="208492" y="1430867"/>
                    <a:pt x="209550" y="1317625"/>
                  </a:cubicBezTo>
                  <a:lnTo>
                    <a:pt x="203200" y="1149350"/>
                  </a:lnTo>
                  <a:cubicBezTo>
                    <a:pt x="204258" y="1061508"/>
                    <a:pt x="205317" y="973667"/>
                    <a:pt x="206375" y="885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6EFD97DF-0372-4257-AAF8-09022908ADC6}"/>
                </a:ext>
              </a:extLst>
            </p:cNvPr>
            <p:cNvSpPr/>
            <p:nvPr/>
          </p:nvSpPr>
          <p:spPr>
            <a:xfrm>
              <a:off x="5091113" y="3867151"/>
              <a:ext cx="895350" cy="1357313"/>
            </a:xfrm>
            <a:custGeom>
              <a:avLst/>
              <a:gdLst>
                <a:gd name="connsiteX0" fmla="*/ 411956 w 895350"/>
                <a:gd name="connsiteY0" fmla="*/ 516731 h 1357313"/>
                <a:gd name="connsiteX1" fmla="*/ 533400 w 895350"/>
                <a:gd name="connsiteY1" fmla="*/ 288131 h 1357313"/>
                <a:gd name="connsiteX2" fmla="*/ 538162 w 895350"/>
                <a:gd name="connsiteY2" fmla="*/ 266700 h 1357313"/>
                <a:gd name="connsiteX3" fmla="*/ 538162 w 895350"/>
                <a:gd name="connsiteY3" fmla="*/ 242888 h 1357313"/>
                <a:gd name="connsiteX4" fmla="*/ 528637 w 895350"/>
                <a:gd name="connsiteY4" fmla="*/ 207169 h 1357313"/>
                <a:gd name="connsiteX5" fmla="*/ 495300 w 895350"/>
                <a:gd name="connsiteY5" fmla="*/ 150019 h 1357313"/>
                <a:gd name="connsiteX6" fmla="*/ 400050 w 895350"/>
                <a:gd name="connsiteY6" fmla="*/ 35719 h 1357313"/>
                <a:gd name="connsiteX7" fmla="*/ 504825 w 895350"/>
                <a:gd name="connsiteY7" fmla="*/ 0 h 1357313"/>
                <a:gd name="connsiteX8" fmla="*/ 666750 w 895350"/>
                <a:gd name="connsiteY8" fmla="*/ 85725 h 1357313"/>
                <a:gd name="connsiteX9" fmla="*/ 762000 w 895350"/>
                <a:gd name="connsiteY9" fmla="*/ 135731 h 1357313"/>
                <a:gd name="connsiteX10" fmla="*/ 838200 w 895350"/>
                <a:gd name="connsiteY10" fmla="*/ 173831 h 1357313"/>
                <a:gd name="connsiteX11" fmla="*/ 869156 w 895350"/>
                <a:gd name="connsiteY11" fmla="*/ 190500 h 1357313"/>
                <a:gd name="connsiteX12" fmla="*/ 883443 w 895350"/>
                <a:gd name="connsiteY12" fmla="*/ 202406 h 1357313"/>
                <a:gd name="connsiteX13" fmla="*/ 892968 w 895350"/>
                <a:gd name="connsiteY13" fmla="*/ 221456 h 1357313"/>
                <a:gd name="connsiteX14" fmla="*/ 895350 w 895350"/>
                <a:gd name="connsiteY14" fmla="*/ 242888 h 1357313"/>
                <a:gd name="connsiteX15" fmla="*/ 885825 w 895350"/>
                <a:gd name="connsiteY15" fmla="*/ 269081 h 1357313"/>
                <a:gd name="connsiteX16" fmla="*/ 862012 w 895350"/>
                <a:gd name="connsiteY16" fmla="*/ 297656 h 1357313"/>
                <a:gd name="connsiteX17" fmla="*/ 840581 w 895350"/>
                <a:gd name="connsiteY17" fmla="*/ 321469 h 1357313"/>
                <a:gd name="connsiteX18" fmla="*/ 654843 w 895350"/>
                <a:gd name="connsiteY18" fmla="*/ 621506 h 1357313"/>
                <a:gd name="connsiteX19" fmla="*/ 557212 w 895350"/>
                <a:gd name="connsiteY19" fmla="*/ 783431 h 1357313"/>
                <a:gd name="connsiteX20" fmla="*/ 290512 w 895350"/>
                <a:gd name="connsiteY20" fmla="*/ 1214438 h 1357313"/>
                <a:gd name="connsiteX21" fmla="*/ 233362 w 895350"/>
                <a:gd name="connsiteY21" fmla="*/ 1288256 h 1357313"/>
                <a:gd name="connsiteX22" fmla="*/ 204787 w 895350"/>
                <a:gd name="connsiteY22" fmla="*/ 1319213 h 1357313"/>
                <a:gd name="connsiteX23" fmla="*/ 176212 w 895350"/>
                <a:gd name="connsiteY23" fmla="*/ 1340644 h 1357313"/>
                <a:gd name="connsiteX24" fmla="*/ 150018 w 895350"/>
                <a:gd name="connsiteY24" fmla="*/ 1352550 h 1357313"/>
                <a:gd name="connsiteX25" fmla="*/ 121443 w 895350"/>
                <a:gd name="connsiteY25" fmla="*/ 1357313 h 1357313"/>
                <a:gd name="connsiteX26" fmla="*/ 85725 w 895350"/>
                <a:gd name="connsiteY26" fmla="*/ 1352550 h 1357313"/>
                <a:gd name="connsiteX27" fmla="*/ 61912 w 895350"/>
                <a:gd name="connsiteY27" fmla="*/ 1343025 h 1357313"/>
                <a:gd name="connsiteX28" fmla="*/ 35718 w 895350"/>
                <a:gd name="connsiteY28" fmla="*/ 1328738 h 1357313"/>
                <a:gd name="connsiteX29" fmla="*/ 16668 w 895350"/>
                <a:gd name="connsiteY29" fmla="*/ 1316831 h 1357313"/>
                <a:gd name="connsiteX30" fmla="*/ 2381 w 895350"/>
                <a:gd name="connsiteY30" fmla="*/ 1293019 h 1357313"/>
                <a:gd name="connsiteX31" fmla="*/ 0 w 895350"/>
                <a:gd name="connsiteY31" fmla="*/ 1264444 h 1357313"/>
                <a:gd name="connsiteX32" fmla="*/ 4762 w 895350"/>
                <a:gd name="connsiteY32" fmla="*/ 1240631 h 1357313"/>
                <a:gd name="connsiteX33" fmla="*/ 26193 w 895350"/>
                <a:gd name="connsiteY33" fmla="*/ 1190625 h 1357313"/>
                <a:gd name="connsiteX34" fmla="*/ 107156 w 895350"/>
                <a:gd name="connsiteY34" fmla="*/ 1059656 h 1357313"/>
                <a:gd name="connsiteX35" fmla="*/ 252412 w 895350"/>
                <a:gd name="connsiteY35" fmla="*/ 807244 h 1357313"/>
                <a:gd name="connsiteX36" fmla="*/ 342900 w 895350"/>
                <a:gd name="connsiteY36" fmla="*/ 645319 h 1357313"/>
                <a:gd name="connsiteX37" fmla="*/ 411956 w 895350"/>
                <a:gd name="connsiteY37" fmla="*/ 516731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350" h="1357313">
                  <a:moveTo>
                    <a:pt x="411956" y="516731"/>
                  </a:moveTo>
                  <a:lnTo>
                    <a:pt x="533400" y="288131"/>
                  </a:lnTo>
                  <a:lnTo>
                    <a:pt x="538162" y="266700"/>
                  </a:lnTo>
                  <a:lnTo>
                    <a:pt x="538162" y="242888"/>
                  </a:lnTo>
                  <a:lnTo>
                    <a:pt x="528637" y="207169"/>
                  </a:lnTo>
                  <a:lnTo>
                    <a:pt x="495300" y="150019"/>
                  </a:lnTo>
                  <a:lnTo>
                    <a:pt x="400050" y="35719"/>
                  </a:lnTo>
                  <a:lnTo>
                    <a:pt x="504825" y="0"/>
                  </a:lnTo>
                  <a:lnTo>
                    <a:pt x="666750" y="85725"/>
                  </a:lnTo>
                  <a:lnTo>
                    <a:pt x="762000" y="135731"/>
                  </a:lnTo>
                  <a:lnTo>
                    <a:pt x="838200" y="173831"/>
                  </a:lnTo>
                  <a:lnTo>
                    <a:pt x="869156" y="190500"/>
                  </a:lnTo>
                  <a:lnTo>
                    <a:pt x="883443" y="202406"/>
                  </a:lnTo>
                  <a:lnTo>
                    <a:pt x="892968" y="221456"/>
                  </a:lnTo>
                  <a:lnTo>
                    <a:pt x="895350" y="242888"/>
                  </a:lnTo>
                  <a:lnTo>
                    <a:pt x="885825" y="269081"/>
                  </a:lnTo>
                  <a:lnTo>
                    <a:pt x="862012" y="297656"/>
                  </a:lnTo>
                  <a:lnTo>
                    <a:pt x="840581" y="321469"/>
                  </a:lnTo>
                  <a:lnTo>
                    <a:pt x="654843" y="621506"/>
                  </a:lnTo>
                  <a:lnTo>
                    <a:pt x="557212" y="783431"/>
                  </a:lnTo>
                  <a:lnTo>
                    <a:pt x="290512" y="1214438"/>
                  </a:lnTo>
                  <a:lnTo>
                    <a:pt x="233362" y="1288256"/>
                  </a:lnTo>
                  <a:lnTo>
                    <a:pt x="204787" y="1319213"/>
                  </a:lnTo>
                  <a:lnTo>
                    <a:pt x="176212" y="1340644"/>
                  </a:lnTo>
                  <a:lnTo>
                    <a:pt x="150018" y="1352550"/>
                  </a:lnTo>
                  <a:lnTo>
                    <a:pt x="121443" y="1357313"/>
                  </a:lnTo>
                  <a:lnTo>
                    <a:pt x="85725" y="1352550"/>
                  </a:lnTo>
                  <a:lnTo>
                    <a:pt x="61912" y="1343025"/>
                  </a:lnTo>
                  <a:lnTo>
                    <a:pt x="35718" y="1328738"/>
                  </a:lnTo>
                  <a:lnTo>
                    <a:pt x="16668" y="1316831"/>
                  </a:lnTo>
                  <a:lnTo>
                    <a:pt x="2381" y="1293019"/>
                  </a:lnTo>
                  <a:lnTo>
                    <a:pt x="0" y="1264444"/>
                  </a:lnTo>
                  <a:lnTo>
                    <a:pt x="4762" y="1240631"/>
                  </a:lnTo>
                  <a:lnTo>
                    <a:pt x="26193" y="1190625"/>
                  </a:lnTo>
                  <a:lnTo>
                    <a:pt x="107156" y="1059656"/>
                  </a:lnTo>
                  <a:lnTo>
                    <a:pt x="252412" y="807244"/>
                  </a:lnTo>
                  <a:lnTo>
                    <a:pt x="342900" y="645319"/>
                  </a:lnTo>
                  <a:lnTo>
                    <a:pt x="41195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D0164D92-8CB5-4CFE-8FE3-E1B9EB296AB3}"/>
                </a:ext>
              </a:extLst>
            </p:cNvPr>
            <p:cNvSpPr/>
            <p:nvPr/>
          </p:nvSpPr>
          <p:spPr>
            <a:xfrm>
              <a:off x="5275264" y="5040313"/>
              <a:ext cx="2363787" cy="825500"/>
            </a:xfrm>
            <a:custGeom>
              <a:avLst/>
              <a:gdLst>
                <a:gd name="connsiteX0" fmla="*/ 1362075 w 2364581"/>
                <a:gd name="connsiteY0" fmla="*/ 442913 h 823913"/>
                <a:gd name="connsiteX1" fmla="*/ 1173956 w 2364581"/>
                <a:gd name="connsiteY1" fmla="*/ 383382 h 823913"/>
                <a:gd name="connsiteX2" fmla="*/ 935831 w 2364581"/>
                <a:gd name="connsiteY2" fmla="*/ 319088 h 823913"/>
                <a:gd name="connsiteX3" fmla="*/ 726281 w 2364581"/>
                <a:gd name="connsiteY3" fmla="*/ 250032 h 823913"/>
                <a:gd name="connsiteX4" fmla="*/ 361950 w 2364581"/>
                <a:gd name="connsiteY4" fmla="*/ 169069 h 823913"/>
                <a:gd name="connsiteX5" fmla="*/ 0 w 2364581"/>
                <a:gd name="connsiteY5" fmla="*/ 95250 h 823913"/>
                <a:gd name="connsiteX6" fmla="*/ 42862 w 2364581"/>
                <a:gd name="connsiteY6" fmla="*/ 0 h 823913"/>
                <a:gd name="connsiteX7" fmla="*/ 159544 w 2364581"/>
                <a:gd name="connsiteY7" fmla="*/ 19050 h 823913"/>
                <a:gd name="connsiteX8" fmla="*/ 359569 w 2364581"/>
                <a:gd name="connsiteY8" fmla="*/ 52388 h 823913"/>
                <a:gd name="connsiteX9" fmla="*/ 671512 w 2364581"/>
                <a:gd name="connsiteY9" fmla="*/ 102394 h 823913"/>
                <a:gd name="connsiteX10" fmla="*/ 862012 w 2364581"/>
                <a:gd name="connsiteY10" fmla="*/ 135732 h 823913"/>
                <a:gd name="connsiteX11" fmla="*/ 1092994 w 2364581"/>
                <a:gd name="connsiteY11" fmla="*/ 166688 h 823913"/>
                <a:gd name="connsiteX12" fmla="*/ 1354931 w 2364581"/>
                <a:gd name="connsiteY12" fmla="*/ 207169 h 823913"/>
                <a:gd name="connsiteX13" fmla="*/ 1631156 w 2364581"/>
                <a:gd name="connsiteY13" fmla="*/ 259557 h 823913"/>
                <a:gd name="connsiteX14" fmla="*/ 1845469 w 2364581"/>
                <a:gd name="connsiteY14" fmla="*/ 307182 h 823913"/>
                <a:gd name="connsiteX15" fmla="*/ 1881187 w 2364581"/>
                <a:gd name="connsiteY15" fmla="*/ 321469 h 823913"/>
                <a:gd name="connsiteX16" fmla="*/ 1985962 w 2364581"/>
                <a:gd name="connsiteY16" fmla="*/ 371475 h 823913"/>
                <a:gd name="connsiteX17" fmla="*/ 2093119 w 2364581"/>
                <a:gd name="connsiteY17" fmla="*/ 426244 h 823913"/>
                <a:gd name="connsiteX18" fmla="*/ 2162175 w 2364581"/>
                <a:gd name="connsiteY18" fmla="*/ 469107 h 823913"/>
                <a:gd name="connsiteX19" fmla="*/ 2221706 w 2364581"/>
                <a:gd name="connsiteY19" fmla="*/ 509588 h 823913"/>
                <a:gd name="connsiteX20" fmla="*/ 2281237 w 2364581"/>
                <a:gd name="connsiteY20" fmla="*/ 559594 h 823913"/>
                <a:gd name="connsiteX21" fmla="*/ 2316956 w 2364581"/>
                <a:gd name="connsiteY21" fmla="*/ 595313 h 823913"/>
                <a:gd name="connsiteX22" fmla="*/ 2336006 w 2364581"/>
                <a:gd name="connsiteY22" fmla="*/ 623888 h 823913"/>
                <a:gd name="connsiteX23" fmla="*/ 2347912 w 2364581"/>
                <a:gd name="connsiteY23" fmla="*/ 657225 h 823913"/>
                <a:gd name="connsiteX24" fmla="*/ 2359819 w 2364581"/>
                <a:gd name="connsiteY24" fmla="*/ 697707 h 823913"/>
                <a:gd name="connsiteX25" fmla="*/ 2364581 w 2364581"/>
                <a:gd name="connsiteY25" fmla="*/ 747713 h 823913"/>
                <a:gd name="connsiteX26" fmla="*/ 2362200 w 2364581"/>
                <a:gd name="connsiteY26" fmla="*/ 771525 h 823913"/>
                <a:gd name="connsiteX27" fmla="*/ 2352675 w 2364581"/>
                <a:gd name="connsiteY27" fmla="*/ 800100 h 823913"/>
                <a:gd name="connsiteX28" fmla="*/ 2338387 w 2364581"/>
                <a:gd name="connsiteY28" fmla="*/ 816769 h 823913"/>
                <a:gd name="connsiteX29" fmla="*/ 2312194 w 2364581"/>
                <a:gd name="connsiteY29" fmla="*/ 823913 h 823913"/>
                <a:gd name="connsiteX30" fmla="*/ 2262187 w 2364581"/>
                <a:gd name="connsiteY30" fmla="*/ 823913 h 823913"/>
                <a:gd name="connsiteX31" fmla="*/ 2207419 w 2364581"/>
                <a:gd name="connsiteY31" fmla="*/ 812007 h 823913"/>
                <a:gd name="connsiteX32" fmla="*/ 2133600 w 2364581"/>
                <a:gd name="connsiteY32" fmla="*/ 778669 h 823913"/>
                <a:gd name="connsiteX33" fmla="*/ 2007394 w 2364581"/>
                <a:gd name="connsiteY33" fmla="*/ 711994 h 823913"/>
                <a:gd name="connsiteX34" fmla="*/ 1759744 w 2364581"/>
                <a:gd name="connsiteY34" fmla="*/ 592932 h 823913"/>
                <a:gd name="connsiteX35" fmla="*/ 1362075 w 2364581"/>
                <a:gd name="connsiteY35" fmla="*/ 44291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64581" h="823913">
                  <a:moveTo>
                    <a:pt x="1362075" y="442913"/>
                  </a:moveTo>
                  <a:lnTo>
                    <a:pt x="1173956" y="383382"/>
                  </a:lnTo>
                  <a:lnTo>
                    <a:pt x="935831" y="319088"/>
                  </a:lnTo>
                  <a:lnTo>
                    <a:pt x="726281" y="250032"/>
                  </a:lnTo>
                  <a:lnTo>
                    <a:pt x="361950" y="169069"/>
                  </a:lnTo>
                  <a:lnTo>
                    <a:pt x="0" y="95250"/>
                  </a:lnTo>
                  <a:lnTo>
                    <a:pt x="42862" y="0"/>
                  </a:lnTo>
                  <a:lnTo>
                    <a:pt x="159544" y="19050"/>
                  </a:lnTo>
                  <a:lnTo>
                    <a:pt x="359569" y="52388"/>
                  </a:lnTo>
                  <a:lnTo>
                    <a:pt x="671512" y="102394"/>
                  </a:lnTo>
                  <a:lnTo>
                    <a:pt x="862012" y="135732"/>
                  </a:lnTo>
                  <a:lnTo>
                    <a:pt x="1092994" y="166688"/>
                  </a:lnTo>
                  <a:lnTo>
                    <a:pt x="1354931" y="207169"/>
                  </a:lnTo>
                  <a:lnTo>
                    <a:pt x="1631156" y="259557"/>
                  </a:lnTo>
                  <a:lnTo>
                    <a:pt x="1845469" y="307182"/>
                  </a:lnTo>
                  <a:lnTo>
                    <a:pt x="1881187" y="321469"/>
                  </a:lnTo>
                  <a:lnTo>
                    <a:pt x="1985962" y="371475"/>
                  </a:lnTo>
                  <a:lnTo>
                    <a:pt x="2093119" y="426244"/>
                  </a:lnTo>
                  <a:lnTo>
                    <a:pt x="2162175" y="469107"/>
                  </a:lnTo>
                  <a:lnTo>
                    <a:pt x="2221706" y="509588"/>
                  </a:lnTo>
                  <a:lnTo>
                    <a:pt x="2281237" y="559594"/>
                  </a:lnTo>
                  <a:lnTo>
                    <a:pt x="2316956" y="595313"/>
                  </a:lnTo>
                  <a:lnTo>
                    <a:pt x="2336006" y="623888"/>
                  </a:lnTo>
                  <a:lnTo>
                    <a:pt x="2347912" y="657225"/>
                  </a:lnTo>
                  <a:lnTo>
                    <a:pt x="2359819" y="697707"/>
                  </a:lnTo>
                  <a:lnTo>
                    <a:pt x="2364581" y="747713"/>
                  </a:lnTo>
                  <a:lnTo>
                    <a:pt x="2362200" y="771525"/>
                  </a:lnTo>
                  <a:lnTo>
                    <a:pt x="2352675" y="800100"/>
                  </a:lnTo>
                  <a:lnTo>
                    <a:pt x="2338387" y="816769"/>
                  </a:lnTo>
                  <a:lnTo>
                    <a:pt x="2312194" y="823913"/>
                  </a:lnTo>
                  <a:lnTo>
                    <a:pt x="2262187" y="823913"/>
                  </a:lnTo>
                  <a:lnTo>
                    <a:pt x="2207419" y="812007"/>
                  </a:lnTo>
                  <a:lnTo>
                    <a:pt x="2133600" y="778669"/>
                  </a:lnTo>
                  <a:lnTo>
                    <a:pt x="2007394" y="711994"/>
                  </a:lnTo>
                  <a:lnTo>
                    <a:pt x="1759744" y="592932"/>
                  </a:lnTo>
                  <a:lnTo>
                    <a:pt x="1362075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E117CD6D-D835-4C56-8627-EF6CF5ED3825}"/>
                </a:ext>
              </a:extLst>
            </p:cNvPr>
            <p:cNvSpPr/>
            <p:nvPr/>
          </p:nvSpPr>
          <p:spPr>
            <a:xfrm>
              <a:off x="4467226" y="4076700"/>
              <a:ext cx="2430463" cy="1855788"/>
            </a:xfrm>
            <a:custGeom>
              <a:avLst/>
              <a:gdLst>
                <a:gd name="connsiteX0" fmla="*/ 1535691 w 2430049"/>
                <a:gd name="connsiteY0" fmla="*/ 1470556 h 1856358"/>
                <a:gd name="connsiteX1" fmla="*/ 1342790 w 2430049"/>
                <a:gd name="connsiteY1" fmla="*/ 1568259 h 1856358"/>
                <a:gd name="connsiteX2" fmla="*/ 1207509 w 2430049"/>
                <a:gd name="connsiteY2" fmla="*/ 1628384 h 1856358"/>
                <a:gd name="connsiteX3" fmla="*/ 1049681 w 2430049"/>
                <a:gd name="connsiteY3" fmla="*/ 1688509 h 1856358"/>
                <a:gd name="connsiteX4" fmla="*/ 851770 w 2430049"/>
                <a:gd name="connsiteY4" fmla="*/ 1748634 h 1856358"/>
                <a:gd name="connsiteX5" fmla="*/ 656364 w 2430049"/>
                <a:gd name="connsiteY5" fmla="*/ 1791222 h 1856358"/>
                <a:gd name="connsiteX6" fmla="*/ 465968 w 2430049"/>
                <a:gd name="connsiteY6" fmla="*/ 1821285 h 1856358"/>
                <a:gd name="connsiteX7" fmla="*/ 295614 w 2430049"/>
                <a:gd name="connsiteY7" fmla="*/ 1838821 h 1856358"/>
                <a:gd name="connsiteX8" fmla="*/ 125260 w 2430049"/>
                <a:gd name="connsiteY8" fmla="*/ 1853852 h 1856358"/>
                <a:gd name="connsiteX9" fmla="*/ 52609 w 2430049"/>
                <a:gd name="connsiteY9" fmla="*/ 1856358 h 1856358"/>
                <a:gd name="connsiteX10" fmla="*/ 25052 w 2430049"/>
                <a:gd name="connsiteY10" fmla="*/ 1851347 h 1856358"/>
                <a:gd name="connsiteX11" fmla="*/ 10020 w 2430049"/>
                <a:gd name="connsiteY11" fmla="*/ 1846337 h 1856358"/>
                <a:gd name="connsiteX12" fmla="*/ 0 w 2430049"/>
                <a:gd name="connsiteY12" fmla="*/ 1833811 h 1856358"/>
                <a:gd name="connsiteX13" fmla="*/ 2505 w 2430049"/>
                <a:gd name="connsiteY13" fmla="*/ 1818779 h 1856358"/>
                <a:gd name="connsiteX14" fmla="*/ 17536 w 2430049"/>
                <a:gd name="connsiteY14" fmla="*/ 1801243 h 1856358"/>
                <a:gd name="connsiteX15" fmla="*/ 45093 w 2430049"/>
                <a:gd name="connsiteY15" fmla="*/ 1786212 h 1856358"/>
                <a:gd name="connsiteX16" fmla="*/ 270562 w 2430049"/>
                <a:gd name="connsiteY16" fmla="*/ 1743623 h 1856358"/>
                <a:gd name="connsiteX17" fmla="*/ 538619 w 2430049"/>
                <a:gd name="connsiteY17" fmla="*/ 1680993 h 1856358"/>
                <a:gd name="connsiteX18" fmla="*/ 731520 w 2430049"/>
                <a:gd name="connsiteY18" fmla="*/ 1625879 h 1856358"/>
                <a:gd name="connsiteX19" fmla="*/ 904379 w 2430049"/>
                <a:gd name="connsiteY19" fmla="*/ 1563249 h 1856358"/>
                <a:gd name="connsiteX20" fmla="*/ 1059702 w 2430049"/>
                <a:gd name="connsiteY20" fmla="*/ 1493103 h 1856358"/>
                <a:gd name="connsiteX21" fmla="*/ 1167425 w 2430049"/>
                <a:gd name="connsiteY21" fmla="*/ 1442999 h 1856358"/>
                <a:gd name="connsiteX22" fmla="*/ 1265128 w 2430049"/>
                <a:gd name="connsiteY22" fmla="*/ 1385379 h 1856358"/>
                <a:gd name="connsiteX23" fmla="*/ 1380368 w 2430049"/>
                <a:gd name="connsiteY23" fmla="*/ 1312728 h 1856358"/>
                <a:gd name="connsiteX24" fmla="*/ 1513144 w 2430049"/>
                <a:gd name="connsiteY24" fmla="*/ 1207509 h 1856358"/>
                <a:gd name="connsiteX25" fmla="*/ 1638404 w 2430049"/>
                <a:gd name="connsiteY25" fmla="*/ 1099786 h 1856358"/>
                <a:gd name="connsiteX26" fmla="*/ 1778696 w 2430049"/>
                <a:gd name="connsiteY26" fmla="*/ 934442 h 1856358"/>
                <a:gd name="connsiteX27" fmla="*/ 1848841 w 2430049"/>
                <a:gd name="connsiteY27" fmla="*/ 836739 h 1856358"/>
                <a:gd name="connsiteX28" fmla="*/ 1908966 w 2430049"/>
                <a:gd name="connsiteY28" fmla="*/ 749057 h 1856358"/>
                <a:gd name="connsiteX29" fmla="*/ 1951555 w 2430049"/>
                <a:gd name="connsiteY29" fmla="*/ 678911 h 1856358"/>
                <a:gd name="connsiteX30" fmla="*/ 1989133 w 2430049"/>
                <a:gd name="connsiteY30" fmla="*/ 608765 h 1856358"/>
                <a:gd name="connsiteX31" fmla="*/ 2029216 w 2430049"/>
                <a:gd name="connsiteY31" fmla="*/ 501041 h 1856358"/>
                <a:gd name="connsiteX32" fmla="*/ 2069299 w 2430049"/>
                <a:gd name="connsiteY32" fmla="*/ 340708 h 1856358"/>
                <a:gd name="connsiteX33" fmla="*/ 2069299 w 2430049"/>
                <a:gd name="connsiteY33" fmla="*/ 250521 h 1856358"/>
                <a:gd name="connsiteX34" fmla="*/ 2054268 w 2430049"/>
                <a:gd name="connsiteY34" fmla="*/ 212943 h 1856358"/>
                <a:gd name="connsiteX35" fmla="*/ 2006669 w 2430049"/>
                <a:gd name="connsiteY35" fmla="*/ 150313 h 1856358"/>
                <a:gd name="connsiteX36" fmla="*/ 1956565 w 2430049"/>
                <a:gd name="connsiteY36" fmla="*/ 92693 h 1856358"/>
                <a:gd name="connsiteX37" fmla="*/ 1936524 w 2430049"/>
                <a:gd name="connsiteY37" fmla="*/ 77662 h 1856358"/>
                <a:gd name="connsiteX38" fmla="*/ 1929008 w 2430049"/>
                <a:gd name="connsiteY38" fmla="*/ 60125 h 1856358"/>
                <a:gd name="connsiteX39" fmla="*/ 1926503 w 2430049"/>
                <a:gd name="connsiteY39" fmla="*/ 35073 h 1856358"/>
                <a:gd name="connsiteX40" fmla="*/ 1929008 w 2430049"/>
                <a:gd name="connsiteY40" fmla="*/ 17537 h 1856358"/>
                <a:gd name="connsiteX41" fmla="*/ 1944039 w 2430049"/>
                <a:gd name="connsiteY41" fmla="*/ 5011 h 1856358"/>
                <a:gd name="connsiteX42" fmla="*/ 1964081 w 2430049"/>
                <a:gd name="connsiteY42" fmla="*/ 0 h 1856358"/>
                <a:gd name="connsiteX43" fmla="*/ 1996648 w 2430049"/>
                <a:gd name="connsiteY43" fmla="*/ 5011 h 1856358"/>
                <a:gd name="connsiteX44" fmla="*/ 2091846 w 2430049"/>
                <a:gd name="connsiteY44" fmla="*/ 47599 h 1856358"/>
                <a:gd name="connsiteX45" fmla="*/ 2164497 w 2430049"/>
                <a:gd name="connsiteY45" fmla="*/ 80167 h 1856358"/>
                <a:gd name="connsiteX46" fmla="*/ 2252179 w 2430049"/>
                <a:gd name="connsiteY46" fmla="*/ 137787 h 1856358"/>
                <a:gd name="connsiteX47" fmla="*/ 2292263 w 2430049"/>
                <a:gd name="connsiteY47" fmla="*/ 160333 h 1856358"/>
                <a:gd name="connsiteX48" fmla="*/ 2332346 w 2430049"/>
                <a:gd name="connsiteY48" fmla="*/ 187891 h 1856358"/>
                <a:gd name="connsiteX49" fmla="*/ 2387460 w 2430049"/>
                <a:gd name="connsiteY49" fmla="*/ 248016 h 1856358"/>
                <a:gd name="connsiteX50" fmla="*/ 2430049 w 2430049"/>
                <a:gd name="connsiteY50" fmla="*/ 298120 h 1856358"/>
                <a:gd name="connsiteX51" fmla="*/ 2364914 w 2430049"/>
                <a:gd name="connsiteY51" fmla="*/ 483505 h 1856358"/>
                <a:gd name="connsiteX52" fmla="*/ 2302284 w 2430049"/>
                <a:gd name="connsiteY52" fmla="*/ 601250 h 1856358"/>
                <a:gd name="connsiteX53" fmla="*/ 2182034 w 2430049"/>
                <a:gd name="connsiteY53" fmla="*/ 796656 h 1856358"/>
                <a:gd name="connsiteX54" fmla="*/ 2109383 w 2430049"/>
                <a:gd name="connsiteY54" fmla="*/ 906885 h 1856358"/>
                <a:gd name="connsiteX55" fmla="*/ 2036732 w 2430049"/>
                <a:gd name="connsiteY55" fmla="*/ 1009598 h 1856358"/>
                <a:gd name="connsiteX56" fmla="*/ 1918987 w 2430049"/>
                <a:gd name="connsiteY56" fmla="*/ 1154900 h 1856358"/>
                <a:gd name="connsiteX57" fmla="*/ 1796232 w 2430049"/>
                <a:gd name="connsiteY57" fmla="*/ 1285171 h 1856358"/>
                <a:gd name="connsiteX58" fmla="*/ 1663456 w 2430049"/>
                <a:gd name="connsiteY58" fmla="*/ 1382874 h 1856358"/>
                <a:gd name="connsiteX59" fmla="*/ 1535691 w 2430049"/>
                <a:gd name="connsiteY59" fmla="*/ 1470556 h 18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30049" h="1856358">
                  <a:moveTo>
                    <a:pt x="1535691" y="1470556"/>
                  </a:moveTo>
                  <a:lnTo>
                    <a:pt x="1342790" y="1568259"/>
                  </a:lnTo>
                  <a:lnTo>
                    <a:pt x="1207509" y="1628384"/>
                  </a:lnTo>
                  <a:lnTo>
                    <a:pt x="1049681" y="1688509"/>
                  </a:lnTo>
                  <a:lnTo>
                    <a:pt x="851770" y="1748634"/>
                  </a:lnTo>
                  <a:lnTo>
                    <a:pt x="656364" y="1791222"/>
                  </a:lnTo>
                  <a:lnTo>
                    <a:pt x="465968" y="1821285"/>
                  </a:lnTo>
                  <a:lnTo>
                    <a:pt x="295614" y="1838821"/>
                  </a:lnTo>
                  <a:lnTo>
                    <a:pt x="125260" y="1853852"/>
                  </a:lnTo>
                  <a:lnTo>
                    <a:pt x="52609" y="1856358"/>
                  </a:lnTo>
                  <a:lnTo>
                    <a:pt x="25052" y="1851347"/>
                  </a:lnTo>
                  <a:lnTo>
                    <a:pt x="10020" y="1846337"/>
                  </a:lnTo>
                  <a:lnTo>
                    <a:pt x="0" y="1833811"/>
                  </a:lnTo>
                  <a:lnTo>
                    <a:pt x="2505" y="1818779"/>
                  </a:lnTo>
                  <a:lnTo>
                    <a:pt x="17536" y="1801243"/>
                  </a:lnTo>
                  <a:lnTo>
                    <a:pt x="45093" y="1786212"/>
                  </a:lnTo>
                  <a:lnTo>
                    <a:pt x="270562" y="1743623"/>
                  </a:lnTo>
                  <a:lnTo>
                    <a:pt x="538619" y="1680993"/>
                  </a:lnTo>
                  <a:lnTo>
                    <a:pt x="731520" y="1625879"/>
                  </a:lnTo>
                  <a:lnTo>
                    <a:pt x="904379" y="1563249"/>
                  </a:lnTo>
                  <a:lnTo>
                    <a:pt x="1059702" y="1493103"/>
                  </a:lnTo>
                  <a:lnTo>
                    <a:pt x="1167425" y="1442999"/>
                  </a:lnTo>
                  <a:lnTo>
                    <a:pt x="1265128" y="1385379"/>
                  </a:lnTo>
                  <a:lnTo>
                    <a:pt x="1380368" y="1312728"/>
                  </a:lnTo>
                  <a:lnTo>
                    <a:pt x="1513144" y="1207509"/>
                  </a:lnTo>
                  <a:lnTo>
                    <a:pt x="1638404" y="1099786"/>
                  </a:lnTo>
                  <a:lnTo>
                    <a:pt x="1778696" y="934442"/>
                  </a:lnTo>
                  <a:lnTo>
                    <a:pt x="1848841" y="836739"/>
                  </a:lnTo>
                  <a:lnTo>
                    <a:pt x="1908966" y="749057"/>
                  </a:lnTo>
                  <a:lnTo>
                    <a:pt x="1951555" y="678911"/>
                  </a:lnTo>
                  <a:lnTo>
                    <a:pt x="1989133" y="608765"/>
                  </a:lnTo>
                  <a:lnTo>
                    <a:pt x="2029216" y="501041"/>
                  </a:lnTo>
                  <a:lnTo>
                    <a:pt x="2069299" y="340708"/>
                  </a:lnTo>
                  <a:lnTo>
                    <a:pt x="2069299" y="250521"/>
                  </a:lnTo>
                  <a:lnTo>
                    <a:pt x="2054268" y="212943"/>
                  </a:lnTo>
                  <a:lnTo>
                    <a:pt x="2006669" y="150313"/>
                  </a:lnTo>
                  <a:lnTo>
                    <a:pt x="1956565" y="92693"/>
                  </a:lnTo>
                  <a:lnTo>
                    <a:pt x="1936524" y="77662"/>
                  </a:lnTo>
                  <a:lnTo>
                    <a:pt x="1929008" y="60125"/>
                  </a:lnTo>
                  <a:lnTo>
                    <a:pt x="1926503" y="35073"/>
                  </a:lnTo>
                  <a:lnTo>
                    <a:pt x="1929008" y="17537"/>
                  </a:lnTo>
                  <a:lnTo>
                    <a:pt x="1944039" y="5011"/>
                  </a:lnTo>
                  <a:lnTo>
                    <a:pt x="1964081" y="0"/>
                  </a:lnTo>
                  <a:lnTo>
                    <a:pt x="1996648" y="5011"/>
                  </a:lnTo>
                  <a:lnTo>
                    <a:pt x="2091846" y="47599"/>
                  </a:lnTo>
                  <a:lnTo>
                    <a:pt x="2164497" y="80167"/>
                  </a:lnTo>
                  <a:lnTo>
                    <a:pt x="2252179" y="137787"/>
                  </a:lnTo>
                  <a:lnTo>
                    <a:pt x="2292263" y="160333"/>
                  </a:lnTo>
                  <a:lnTo>
                    <a:pt x="2332346" y="187891"/>
                  </a:lnTo>
                  <a:lnTo>
                    <a:pt x="2387460" y="248016"/>
                  </a:lnTo>
                  <a:lnTo>
                    <a:pt x="2430049" y="298120"/>
                  </a:lnTo>
                  <a:lnTo>
                    <a:pt x="2364914" y="483505"/>
                  </a:lnTo>
                  <a:lnTo>
                    <a:pt x="2302284" y="601250"/>
                  </a:lnTo>
                  <a:lnTo>
                    <a:pt x="2182034" y="796656"/>
                  </a:lnTo>
                  <a:lnTo>
                    <a:pt x="2109383" y="906885"/>
                  </a:lnTo>
                  <a:lnTo>
                    <a:pt x="2036732" y="1009598"/>
                  </a:lnTo>
                  <a:lnTo>
                    <a:pt x="1918987" y="1154900"/>
                  </a:lnTo>
                  <a:lnTo>
                    <a:pt x="1796232" y="1285171"/>
                  </a:lnTo>
                  <a:lnTo>
                    <a:pt x="1663456" y="1382874"/>
                  </a:lnTo>
                  <a:lnTo>
                    <a:pt x="1535691" y="147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9BBE0F9F-3DA3-479B-A020-C8252B88A462}"/>
                </a:ext>
              </a:extLst>
            </p:cNvPr>
            <p:cNvSpPr/>
            <p:nvPr/>
          </p:nvSpPr>
          <p:spPr>
            <a:xfrm>
              <a:off x="3717925" y="4275138"/>
              <a:ext cx="4603750" cy="628650"/>
            </a:xfrm>
            <a:custGeom>
              <a:avLst/>
              <a:gdLst>
                <a:gd name="connsiteX0" fmla="*/ 2354580 w 4602480"/>
                <a:gd name="connsiteY0" fmla="*/ 346710 h 628650"/>
                <a:gd name="connsiteX1" fmla="*/ 1882140 w 4602480"/>
                <a:gd name="connsiteY1" fmla="*/ 384810 h 628650"/>
                <a:gd name="connsiteX2" fmla="*/ 1638300 w 4602480"/>
                <a:gd name="connsiteY2" fmla="*/ 422910 h 628650"/>
                <a:gd name="connsiteX3" fmla="*/ 1230630 w 4602480"/>
                <a:gd name="connsiteY3" fmla="*/ 480060 h 628650"/>
                <a:gd name="connsiteX4" fmla="*/ 941070 w 4602480"/>
                <a:gd name="connsiteY4" fmla="*/ 521970 h 628650"/>
                <a:gd name="connsiteX5" fmla="*/ 674370 w 4602480"/>
                <a:gd name="connsiteY5" fmla="*/ 560070 h 628650"/>
                <a:gd name="connsiteX6" fmla="*/ 567690 w 4602480"/>
                <a:gd name="connsiteY6" fmla="*/ 586740 h 628650"/>
                <a:gd name="connsiteX7" fmla="*/ 430530 w 4602480"/>
                <a:gd name="connsiteY7" fmla="*/ 628650 h 628650"/>
                <a:gd name="connsiteX8" fmla="*/ 403860 w 4602480"/>
                <a:gd name="connsiteY8" fmla="*/ 617220 h 628650"/>
                <a:gd name="connsiteX9" fmla="*/ 335280 w 4602480"/>
                <a:gd name="connsiteY9" fmla="*/ 579120 h 628650"/>
                <a:gd name="connsiteX10" fmla="*/ 266700 w 4602480"/>
                <a:gd name="connsiteY10" fmla="*/ 529590 h 628650"/>
                <a:gd name="connsiteX11" fmla="*/ 186690 w 4602480"/>
                <a:gd name="connsiteY11" fmla="*/ 464820 h 628650"/>
                <a:gd name="connsiteX12" fmla="*/ 118110 w 4602480"/>
                <a:gd name="connsiteY12" fmla="*/ 392430 h 628650"/>
                <a:gd name="connsiteX13" fmla="*/ 41910 w 4602480"/>
                <a:gd name="connsiteY13" fmla="*/ 304800 h 628650"/>
                <a:gd name="connsiteX14" fmla="*/ 7620 w 4602480"/>
                <a:gd name="connsiteY14" fmla="*/ 266700 h 628650"/>
                <a:gd name="connsiteX15" fmla="*/ 0 w 4602480"/>
                <a:gd name="connsiteY15" fmla="*/ 247650 h 628650"/>
                <a:gd name="connsiteX16" fmla="*/ 0 w 4602480"/>
                <a:gd name="connsiteY16" fmla="*/ 213360 h 628650"/>
                <a:gd name="connsiteX17" fmla="*/ 3810 w 4602480"/>
                <a:gd name="connsiteY17" fmla="*/ 194310 h 628650"/>
                <a:gd name="connsiteX18" fmla="*/ 11430 w 4602480"/>
                <a:gd name="connsiteY18" fmla="*/ 186690 h 628650"/>
                <a:gd name="connsiteX19" fmla="*/ 41910 w 4602480"/>
                <a:gd name="connsiteY19" fmla="*/ 186690 h 628650"/>
                <a:gd name="connsiteX20" fmla="*/ 76200 w 4602480"/>
                <a:gd name="connsiteY20" fmla="*/ 201930 h 628650"/>
                <a:gd name="connsiteX21" fmla="*/ 114300 w 4602480"/>
                <a:gd name="connsiteY21" fmla="*/ 232410 h 628650"/>
                <a:gd name="connsiteX22" fmla="*/ 171450 w 4602480"/>
                <a:gd name="connsiteY22" fmla="*/ 270510 h 628650"/>
                <a:gd name="connsiteX23" fmla="*/ 236220 w 4602480"/>
                <a:gd name="connsiteY23" fmla="*/ 297180 h 628650"/>
                <a:gd name="connsiteX24" fmla="*/ 320040 w 4602480"/>
                <a:gd name="connsiteY24" fmla="*/ 323850 h 628650"/>
                <a:gd name="connsiteX25" fmla="*/ 373380 w 4602480"/>
                <a:gd name="connsiteY25" fmla="*/ 335280 h 628650"/>
                <a:gd name="connsiteX26" fmla="*/ 411480 w 4602480"/>
                <a:gd name="connsiteY26" fmla="*/ 335280 h 628650"/>
                <a:gd name="connsiteX27" fmla="*/ 720090 w 4602480"/>
                <a:gd name="connsiteY27" fmla="*/ 316230 h 628650"/>
                <a:gd name="connsiteX28" fmla="*/ 1089660 w 4602480"/>
                <a:gd name="connsiteY28" fmla="*/ 289560 h 628650"/>
                <a:gd name="connsiteX29" fmla="*/ 1375410 w 4602480"/>
                <a:gd name="connsiteY29" fmla="*/ 262890 h 628650"/>
                <a:gd name="connsiteX30" fmla="*/ 1748790 w 4602480"/>
                <a:gd name="connsiteY30" fmla="*/ 224790 h 628650"/>
                <a:gd name="connsiteX31" fmla="*/ 2004060 w 4602480"/>
                <a:gd name="connsiteY31" fmla="*/ 201930 h 628650"/>
                <a:gd name="connsiteX32" fmla="*/ 2358390 w 4602480"/>
                <a:gd name="connsiteY32" fmla="*/ 175260 h 628650"/>
                <a:gd name="connsiteX33" fmla="*/ 2846070 w 4602480"/>
                <a:gd name="connsiteY33" fmla="*/ 137160 h 628650"/>
                <a:gd name="connsiteX34" fmla="*/ 3135630 w 4602480"/>
                <a:gd name="connsiteY34" fmla="*/ 95250 h 628650"/>
                <a:gd name="connsiteX35" fmla="*/ 3421380 w 4602480"/>
                <a:gd name="connsiteY35" fmla="*/ 87630 h 628650"/>
                <a:gd name="connsiteX36" fmla="*/ 3566160 w 4602480"/>
                <a:gd name="connsiteY36" fmla="*/ 80010 h 628650"/>
                <a:gd name="connsiteX37" fmla="*/ 3691890 w 4602480"/>
                <a:gd name="connsiteY37" fmla="*/ 64770 h 628650"/>
                <a:gd name="connsiteX38" fmla="*/ 3821430 w 4602480"/>
                <a:gd name="connsiteY38" fmla="*/ 49530 h 628650"/>
                <a:gd name="connsiteX39" fmla="*/ 4008120 w 4602480"/>
                <a:gd name="connsiteY39" fmla="*/ 22860 h 628650"/>
                <a:gd name="connsiteX40" fmla="*/ 4099560 w 4602480"/>
                <a:gd name="connsiteY40" fmla="*/ 0 h 628650"/>
                <a:gd name="connsiteX41" fmla="*/ 4206240 w 4602480"/>
                <a:gd name="connsiteY41" fmla="*/ 15240 h 628650"/>
                <a:gd name="connsiteX42" fmla="*/ 4320540 w 4602480"/>
                <a:gd name="connsiteY42" fmla="*/ 45720 h 628650"/>
                <a:gd name="connsiteX43" fmla="*/ 4419600 w 4602480"/>
                <a:gd name="connsiteY43" fmla="*/ 76200 h 628650"/>
                <a:gd name="connsiteX44" fmla="*/ 4480560 w 4602480"/>
                <a:gd name="connsiteY44" fmla="*/ 106680 h 628650"/>
                <a:gd name="connsiteX45" fmla="*/ 4545330 w 4602480"/>
                <a:gd name="connsiteY45" fmla="*/ 140970 h 628650"/>
                <a:gd name="connsiteX46" fmla="*/ 4579620 w 4602480"/>
                <a:gd name="connsiteY46" fmla="*/ 175260 h 628650"/>
                <a:gd name="connsiteX47" fmla="*/ 4598670 w 4602480"/>
                <a:gd name="connsiteY47" fmla="*/ 201930 h 628650"/>
                <a:gd name="connsiteX48" fmla="*/ 4602480 w 4602480"/>
                <a:gd name="connsiteY48" fmla="*/ 228600 h 628650"/>
                <a:gd name="connsiteX49" fmla="*/ 4594860 w 4602480"/>
                <a:gd name="connsiteY49" fmla="*/ 262890 h 628650"/>
                <a:gd name="connsiteX50" fmla="*/ 4575810 w 4602480"/>
                <a:gd name="connsiteY50" fmla="*/ 285750 h 628650"/>
                <a:gd name="connsiteX51" fmla="*/ 4549140 w 4602480"/>
                <a:gd name="connsiteY51" fmla="*/ 304800 h 628650"/>
                <a:gd name="connsiteX52" fmla="*/ 4514850 w 4602480"/>
                <a:gd name="connsiteY52" fmla="*/ 320040 h 628650"/>
                <a:gd name="connsiteX53" fmla="*/ 4446270 w 4602480"/>
                <a:gd name="connsiteY53" fmla="*/ 312420 h 628650"/>
                <a:gd name="connsiteX54" fmla="*/ 4328160 w 4602480"/>
                <a:gd name="connsiteY54" fmla="*/ 293370 h 628650"/>
                <a:gd name="connsiteX55" fmla="*/ 4004310 w 4602480"/>
                <a:gd name="connsiteY55" fmla="*/ 289560 h 628650"/>
                <a:gd name="connsiteX56" fmla="*/ 3322320 w 4602480"/>
                <a:gd name="connsiteY56" fmla="*/ 293370 h 628650"/>
                <a:gd name="connsiteX57" fmla="*/ 3082290 w 4602480"/>
                <a:gd name="connsiteY57" fmla="*/ 293370 h 628650"/>
                <a:gd name="connsiteX58" fmla="*/ 2804160 w 4602480"/>
                <a:gd name="connsiteY58" fmla="*/ 316230 h 628650"/>
                <a:gd name="connsiteX59" fmla="*/ 2354580 w 4602480"/>
                <a:gd name="connsiteY59" fmla="*/ 34671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602480" h="628650">
                  <a:moveTo>
                    <a:pt x="2354580" y="346710"/>
                  </a:moveTo>
                  <a:lnTo>
                    <a:pt x="1882140" y="384810"/>
                  </a:lnTo>
                  <a:lnTo>
                    <a:pt x="1638300" y="422910"/>
                  </a:lnTo>
                  <a:lnTo>
                    <a:pt x="1230630" y="480060"/>
                  </a:lnTo>
                  <a:lnTo>
                    <a:pt x="941070" y="521970"/>
                  </a:lnTo>
                  <a:lnTo>
                    <a:pt x="674370" y="560070"/>
                  </a:lnTo>
                  <a:lnTo>
                    <a:pt x="567690" y="586740"/>
                  </a:lnTo>
                  <a:lnTo>
                    <a:pt x="430530" y="628650"/>
                  </a:lnTo>
                  <a:lnTo>
                    <a:pt x="403860" y="617220"/>
                  </a:lnTo>
                  <a:lnTo>
                    <a:pt x="335280" y="579120"/>
                  </a:lnTo>
                  <a:lnTo>
                    <a:pt x="266700" y="529590"/>
                  </a:lnTo>
                  <a:lnTo>
                    <a:pt x="186690" y="464820"/>
                  </a:lnTo>
                  <a:lnTo>
                    <a:pt x="118110" y="392430"/>
                  </a:lnTo>
                  <a:lnTo>
                    <a:pt x="41910" y="304800"/>
                  </a:lnTo>
                  <a:lnTo>
                    <a:pt x="7620" y="266700"/>
                  </a:lnTo>
                  <a:lnTo>
                    <a:pt x="0" y="247650"/>
                  </a:lnTo>
                  <a:lnTo>
                    <a:pt x="0" y="213360"/>
                  </a:lnTo>
                  <a:lnTo>
                    <a:pt x="3810" y="194310"/>
                  </a:lnTo>
                  <a:lnTo>
                    <a:pt x="11430" y="186690"/>
                  </a:lnTo>
                  <a:lnTo>
                    <a:pt x="41910" y="186690"/>
                  </a:lnTo>
                  <a:lnTo>
                    <a:pt x="76200" y="201930"/>
                  </a:lnTo>
                  <a:lnTo>
                    <a:pt x="114300" y="232410"/>
                  </a:lnTo>
                  <a:lnTo>
                    <a:pt x="171450" y="270510"/>
                  </a:lnTo>
                  <a:lnTo>
                    <a:pt x="236220" y="297180"/>
                  </a:lnTo>
                  <a:lnTo>
                    <a:pt x="320040" y="323850"/>
                  </a:lnTo>
                  <a:lnTo>
                    <a:pt x="373380" y="335280"/>
                  </a:lnTo>
                  <a:lnTo>
                    <a:pt x="411480" y="335280"/>
                  </a:lnTo>
                  <a:lnTo>
                    <a:pt x="720090" y="316230"/>
                  </a:lnTo>
                  <a:lnTo>
                    <a:pt x="1089660" y="289560"/>
                  </a:lnTo>
                  <a:lnTo>
                    <a:pt x="1375410" y="262890"/>
                  </a:lnTo>
                  <a:lnTo>
                    <a:pt x="1748790" y="224790"/>
                  </a:lnTo>
                  <a:lnTo>
                    <a:pt x="2004060" y="201930"/>
                  </a:lnTo>
                  <a:lnTo>
                    <a:pt x="2358390" y="175260"/>
                  </a:lnTo>
                  <a:lnTo>
                    <a:pt x="2846070" y="137160"/>
                  </a:lnTo>
                  <a:lnTo>
                    <a:pt x="3135630" y="95250"/>
                  </a:lnTo>
                  <a:lnTo>
                    <a:pt x="3421380" y="87630"/>
                  </a:lnTo>
                  <a:lnTo>
                    <a:pt x="3566160" y="80010"/>
                  </a:lnTo>
                  <a:lnTo>
                    <a:pt x="3691890" y="64770"/>
                  </a:lnTo>
                  <a:lnTo>
                    <a:pt x="3821430" y="49530"/>
                  </a:lnTo>
                  <a:lnTo>
                    <a:pt x="4008120" y="22860"/>
                  </a:lnTo>
                  <a:lnTo>
                    <a:pt x="4099560" y="0"/>
                  </a:lnTo>
                  <a:lnTo>
                    <a:pt x="4206240" y="15240"/>
                  </a:lnTo>
                  <a:lnTo>
                    <a:pt x="4320540" y="45720"/>
                  </a:lnTo>
                  <a:lnTo>
                    <a:pt x="4419600" y="76200"/>
                  </a:lnTo>
                  <a:lnTo>
                    <a:pt x="4480560" y="106680"/>
                  </a:lnTo>
                  <a:lnTo>
                    <a:pt x="4545330" y="140970"/>
                  </a:lnTo>
                  <a:lnTo>
                    <a:pt x="4579620" y="175260"/>
                  </a:lnTo>
                  <a:lnTo>
                    <a:pt x="4598670" y="201930"/>
                  </a:lnTo>
                  <a:lnTo>
                    <a:pt x="4602480" y="228600"/>
                  </a:lnTo>
                  <a:lnTo>
                    <a:pt x="4594860" y="262890"/>
                  </a:lnTo>
                  <a:lnTo>
                    <a:pt x="4575810" y="285750"/>
                  </a:lnTo>
                  <a:lnTo>
                    <a:pt x="4549140" y="304800"/>
                  </a:lnTo>
                  <a:lnTo>
                    <a:pt x="4514850" y="320040"/>
                  </a:lnTo>
                  <a:lnTo>
                    <a:pt x="4446270" y="312420"/>
                  </a:lnTo>
                  <a:lnTo>
                    <a:pt x="4328160" y="293370"/>
                  </a:lnTo>
                  <a:lnTo>
                    <a:pt x="4004310" y="289560"/>
                  </a:lnTo>
                  <a:lnTo>
                    <a:pt x="3322320" y="293370"/>
                  </a:lnTo>
                  <a:lnTo>
                    <a:pt x="3082290" y="293370"/>
                  </a:lnTo>
                  <a:lnTo>
                    <a:pt x="2804160" y="316230"/>
                  </a:lnTo>
                  <a:lnTo>
                    <a:pt x="2354580" y="346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0220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9" grpId="0" animBg="1"/>
      <p:bldP spid="19" grpId="0" animBg="1"/>
      <p:bldP spid="12" grpId="0" animBg="1"/>
      <p:bldP spid="13" grpId="0" animBg="1"/>
      <p:bldP spid="14" grpId="0" animBg="1"/>
      <p:bldP spid="11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7B7B295-363D-4E64-BC17-7102A7512F3E}"/>
              </a:ext>
            </a:extLst>
          </p:cNvPr>
          <p:cNvGrpSpPr/>
          <p:nvPr/>
        </p:nvGrpSpPr>
        <p:grpSpPr>
          <a:xfrm>
            <a:off x="3717925" y="1482725"/>
            <a:ext cx="4603750" cy="4449763"/>
            <a:chOff x="3717925" y="1482725"/>
            <a:chExt cx="4603750" cy="4449763"/>
          </a:xfrm>
          <a:solidFill>
            <a:schemeClr val="tx1"/>
          </a:solidFill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709565D2-1CA2-4576-B964-09AD462E617D}"/>
                </a:ext>
              </a:extLst>
            </p:cNvPr>
            <p:cNvSpPr/>
            <p:nvPr/>
          </p:nvSpPr>
          <p:spPr>
            <a:xfrm>
              <a:off x="4554539" y="1909764"/>
              <a:ext cx="2898775" cy="473075"/>
            </a:xfrm>
            <a:custGeom>
              <a:avLst/>
              <a:gdLst>
                <a:gd name="connsiteX0" fmla="*/ 2102644 w 2897982"/>
                <a:gd name="connsiteY0" fmla="*/ 300037 h 473868"/>
                <a:gd name="connsiteX1" fmla="*/ 1566863 w 2897982"/>
                <a:gd name="connsiteY1" fmla="*/ 314325 h 473868"/>
                <a:gd name="connsiteX2" fmla="*/ 1338263 w 2897982"/>
                <a:gd name="connsiteY2" fmla="*/ 333375 h 473868"/>
                <a:gd name="connsiteX3" fmla="*/ 1014413 w 2897982"/>
                <a:gd name="connsiteY3" fmla="*/ 376237 h 473868"/>
                <a:gd name="connsiteX4" fmla="*/ 750094 w 2897982"/>
                <a:gd name="connsiteY4" fmla="*/ 416718 h 473868"/>
                <a:gd name="connsiteX5" fmla="*/ 535782 w 2897982"/>
                <a:gd name="connsiteY5" fmla="*/ 450056 h 473868"/>
                <a:gd name="connsiteX6" fmla="*/ 504825 w 2897982"/>
                <a:gd name="connsiteY6" fmla="*/ 450056 h 473868"/>
                <a:gd name="connsiteX7" fmla="*/ 469107 w 2897982"/>
                <a:gd name="connsiteY7" fmla="*/ 452437 h 473868"/>
                <a:gd name="connsiteX8" fmla="*/ 426244 w 2897982"/>
                <a:gd name="connsiteY8" fmla="*/ 457200 h 473868"/>
                <a:gd name="connsiteX9" fmla="*/ 385763 w 2897982"/>
                <a:gd name="connsiteY9" fmla="*/ 466725 h 473868"/>
                <a:gd name="connsiteX10" fmla="*/ 361950 w 2897982"/>
                <a:gd name="connsiteY10" fmla="*/ 473868 h 473868"/>
                <a:gd name="connsiteX11" fmla="*/ 328613 w 2897982"/>
                <a:gd name="connsiteY11" fmla="*/ 466725 h 473868"/>
                <a:gd name="connsiteX12" fmla="*/ 276225 w 2897982"/>
                <a:gd name="connsiteY12" fmla="*/ 445293 h 473868"/>
                <a:gd name="connsiteX13" fmla="*/ 226219 w 2897982"/>
                <a:gd name="connsiteY13" fmla="*/ 411956 h 473868"/>
                <a:gd name="connsiteX14" fmla="*/ 140494 w 2897982"/>
                <a:gd name="connsiteY14" fmla="*/ 333375 h 473868"/>
                <a:gd name="connsiteX15" fmla="*/ 66675 w 2897982"/>
                <a:gd name="connsiteY15" fmla="*/ 250031 h 473868"/>
                <a:gd name="connsiteX16" fmla="*/ 30957 w 2897982"/>
                <a:gd name="connsiteY16" fmla="*/ 207168 h 473868"/>
                <a:gd name="connsiteX17" fmla="*/ 14288 w 2897982"/>
                <a:gd name="connsiteY17" fmla="*/ 185737 h 473868"/>
                <a:gd name="connsiteX18" fmla="*/ 4763 w 2897982"/>
                <a:gd name="connsiteY18" fmla="*/ 161925 h 473868"/>
                <a:gd name="connsiteX19" fmla="*/ 0 w 2897982"/>
                <a:gd name="connsiteY19" fmla="*/ 142875 h 473868"/>
                <a:gd name="connsiteX20" fmla="*/ 2382 w 2897982"/>
                <a:gd name="connsiteY20" fmla="*/ 128587 h 473868"/>
                <a:gd name="connsiteX21" fmla="*/ 9525 w 2897982"/>
                <a:gd name="connsiteY21" fmla="*/ 121443 h 473868"/>
                <a:gd name="connsiteX22" fmla="*/ 21432 w 2897982"/>
                <a:gd name="connsiteY22" fmla="*/ 121443 h 473868"/>
                <a:gd name="connsiteX23" fmla="*/ 54769 w 2897982"/>
                <a:gd name="connsiteY23" fmla="*/ 130968 h 473868"/>
                <a:gd name="connsiteX24" fmla="*/ 95250 w 2897982"/>
                <a:gd name="connsiteY24" fmla="*/ 157162 h 473868"/>
                <a:gd name="connsiteX25" fmla="*/ 133350 w 2897982"/>
                <a:gd name="connsiteY25" fmla="*/ 176212 h 473868"/>
                <a:gd name="connsiteX26" fmla="*/ 192882 w 2897982"/>
                <a:gd name="connsiteY26" fmla="*/ 202406 h 473868"/>
                <a:gd name="connsiteX27" fmla="*/ 259557 w 2897982"/>
                <a:gd name="connsiteY27" fmla="*/ 223837 h 473868"/>
                <a:gd name="connsiteX28" fmla="*/ 319088 w 2897982"/>
                <a:gd name="connsiteY28" fmla="*/ 235743 h 473868"/>
                <a:gd name="connsiteX29" fmla="*/ 369094 w 2897982"/>
                <a:gd name="connsiteY29" fmla="*/ 242887 h 473868"/>
                <a:gd name="connsiteX30" fmla="*/ 411957 w 2897982"/>
                <a:gd name="connsiteY30" fmla="*/ 247650 h 473868"/>
                <a:gd name="connsiteX31" fmla="*/ 473869 w 2897982"/>
                <a:gd name="connsiteY31" fmla="*/ 247650 h 473868"/>
                <a:gd name="connsiteX32" fmla="*/ 621507 w 2897982"/>
                <a:gd name="connsiteY32" fmla="*/ 238125 h 473868"/>
                <a:gd name="connsiteX33" fmla="*/ 916782 w 2897982"/>
                <a:gd name="connsiteY33" fmla="*/ 209550 h 473868"/>
                <a:gd name="connsiteX34" fmla="*/ 1335882 w 2897982"/>
                <a:gd name="connsiteY34" fmla="*/ 157162 h 473868"/>
                <a:gd name="connsiteX35" fmla="*/ 1566863 w 2897982"/>
                <a:gd name="connsiteY35" fmla="*/ 138112 h 473868"/>
                <a:gd name="connsiteX36" fmla="*/ 1766888 w 2897982"/>
                <a:gd name="connsiteY36" fmla="*/ 121443 h 473868"/>
                <a:gd name="connsiteX37" fmla="*/ 2076450 w 2897982"/>
                <a:gd name="connsiteY37" fmla="*/ 100012 h 473868"/>
                <a:gd name="connsiteX38" fmla="*/ 2162175 w 2897982"/>
                <a:gd name="connsiteY38" fmla="*/ 92868 h 473868"/>
                <a:gd name="connsiteX39" fmla="*/ 2207419 w 2897982"/>
                <a:gd name="connsiteY39" fmla="*/ 85725 h 473868"/>
                <a:gd name="connsiteX40" fmla="*/ 2262188 w 2897982"/>
                <a:gd name="connsiteY40" fmla="*/ 76200 h 473868"/>
                <a:gd name="connsiteX41" fmla="*/ 2333625 w 2897982"/>
                <a:gd name="connsiteY41" fmla="*/ 57150 h 473868"/>
                <a:gd name="connsiteX42" fmla="*/ 2393157 w 2897982"/>
                <a:gd name="connsiteY42" fmla="*/ 33337 h 473868"/>
                <a:gd name="connsiteX43" fmla="*/ 2450307 w 2897982"/>
                <a:gd name="connsiteY43" fmla="*/ 0 h 473868"/>
                <a:gd name="connsiteX44" fmla="*/ 2502694 w 2897982"/>
                <a:gd name="connsiteY44" fmla="*/ 7143 h 473868"/>
                <a:gd name="connsiteX45" fmla="*/ 2624138 w 2897982"/>
                <a:gd name="connsiteY45" fmla="*/ 33337 h 473868"/>
                <a:gd name="connsiteX46" fmla="*/ 2709863 w 2897982"/>
                <a:gd name="connsiteY46" fmla="*/ 54768 h 473868"/>
                <a:gd name="connsiteX47" fmla="*/ 2757488 w 2897982"/>
                <a:gd name="connsiteY47" fmla="*/ 69056 h 473868"/>
                <a:gd name="connsiteX48" fmla="*/ 2788444 w 2897982"/>
                <a:gd name="connsiteY48" fmla="*/ 80962 h 473868"/>
                <a:gd name="connsiteX49" fmla="*/ 2824163 w 2897982"/>
                <a:gd name="connsiteY49" fmla="*/ 100012 h 473868"/>
                <a:gd name="connsiteX50" fmla="*/ 2847975 w 2897982"/>
                <a:gd name="connsiteY50" fmla="*/ 114300 h 473868"/>
                <a:gd name="connsiteX51" fmla="*/ 2871788 w 2897982"/>
                <a:gd name="connsiteY51" fmla="*/ 135731 h 473868"/>
                <a:gd name="connsiteX52" fmla="*/ 2888457 w 2897982"/>
                <a:gd name="connsiteY52" fmla="*/ 157162 h 473868"/>
                <a:gd name="connsiteX53" fmla="*/ 2895600 w 2897982"/>
                <a:gd name="connsiteY53" fmla="*/ 183356 h 473868"/>
                <a:gd name="connsiteX54" fmla="*/ 2897982 w 2897982"/>
                <a:gd name="connsiteY54" fmla="*/ 211931 h 473868"/>
                <a:gd name="connsiteX55" fmla="*/ 2890838 w 2897982"/>
                <a:gd name="connsiteY55" fmla="*/ 235743 h 473868"/>
                <a:gd name="connsiteX56" fmla="*/ 2876550 w 2897982"/>
                <a:gd name="connsiteY56" fmla="*/ 247650 h 473868"/>
                <a:gd name="connsiteX57" fmla="*/ 2855119 w 2897982"/>
                <a:gd name="connsiteY57" fmla="*/ 261937 h 473868"/>
                <a:gd name="connsiteX58" fmla="*/ 2819400 w 2897982"/>
                <a:gd name="connsiteY58" fmla="*/ 276225 h 473868"/>
                <a:gd name="connsiteX59" fmla="*/ 2767013 w 2897982"/>
                <a:gd name="connsiteY59" fmla="*/ 285750 h 473868"/>
                <a:gd name="connsiteX60" fmla="*/ 2681288 w 2897982"/>
                <a:gd name="connsiteY60" fmla="*/ 292893 h 473868"/>
                <a:gd name="connsiteX61" fmla="*/ 2459832 w 2897982"/>
                <a:gd name="connsiteY61" fmla="*/ 292893 h 473868"/>
                <a:gd name="connsiteX62" fmla="*/ 2102644 w 2897982"/>
                <a:gd name="connsiteY62" fmla="*/ 30003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97982" h="473868">
                  <a:moveTo>
                    <a:pt x="2102644" y="300037"/>
                  </a:moveTo>
                  <a:lnTo>
                    <a:pt x="1566863" y="314325"/>
                  </a:lnTo>
                  <a:lnTo>
                    <a:pt x="1338263" y="333375"/>
                  </a:lnTo>
                  <a:lnTo>
                    <a:pt x="1014413" y="376237"/>
                  </a:lnTo>
                  <a:lnTo>
                    <a:pt x="750094" y="416718"/>
                  </a:lnTo>
                  <a:lnTo>
                    <a:pt x="535782" y="450056"/>
                  </a:lnTo>
                  <a:lnTo>
                    <a:pt x="504825" y="450056"/>
                  </a:lnTo>
                  <a:lnTo>
                    <a:pt x="469107" y="452437"/>
                  </a:lnTo>
                  <a:lnTo>
                    <a:pt x="426244" y="457200"/>
                  </a:lnTo>
                  <a:lnTo>
                    <a:pt x="385763" y="466725"/>
                  </a:lnTo>
                  <a:lnTo>
                    <a:pt x="361950" y="473868"/>
                  </a:lnTo>
                  <a:lnTo>
                    <a:pt x="328613" y="466725"/>
                  </a:lnTo>
                  <a:lnTo>
                    <a:pt x="276225" y="445293"/>
                  </a:lnTo>
                  <a:lnTo>
                    <a:pt x="226219" y="411956"/>
                  </a:lnTo>
                  <a:lnTo>
                    <a:pt x="140494" y="333375"/>
                  </a:lnTo>
                  <a:lnTo>
                    <a:pt x="66675" y="250031"/>
                  </a:lnTo>
                  <a:lnTo>
                    <a:pt x="30957" y="207168"/>
                  </a:lnTo>
                  <a:lnTo>
                    <a:pt x="14288" y="185737"/>
                  </a:lnTo>
                  <a:lnTo>
                    <a:pt x="4763" y="161925"/>
                  </a:lnTo>
                  <a:lnTo>
                    <a:pt x="0" y="142875"/>
                  </a:lnTo>
                  <a:lnTo>
                    <a:pt x="2382" y="128587"/>
                  </a:lnTo>
                  <a:lnTo>
                    <a:pt x="9525" y="121443"/>
                  </a:lnTo>
                  <a:lnTo>
                    <a:pt x="21432" y="121443"/>
                  </a:lnTo>
                  <a:lnTo>
                    <a:pt x="54769" y="130968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2882" y="202406"/>
                  </a:lnTo>
                  <a:lnTo>
                    <a:pt x="259557" y="223837"/>
                  </a:lnTo>
                  <a:lnTo>
                    <a:pt x="319088" y="235743"/>
                  </a:lnTo>
                  <a:lnTo>
                    <a:pt x="369094" y="242887"/>
                  </a:lnTo>
                  <a:lnTo>
                    <a:pt x="411957" y="247650"/>
                  </a:lnTo>
                  <a:lnTo>
                    <a:pt x="473869" y="247650"/>
                  </a:lnTo>
                  <a:lnTo>
                    <a:pt x="621507" y="238125"/>
                  </a:lnTo>
                  <a:lnTo>
                    <a:pt x="916782" y="209550"/>
                  </a:lnTo>
                  <a:lnTo>
                    <a:pt x="1335882" y="157162"/>
                  </a:lnTo>
                  <a:lnTo>
                    <a:pt x="1566863" y="138112"/>
                  </a:lnTo>
                  <a:lnTo>
                    <a:pt x="1766888" y="121443"/>
                  </a:lnTo>
                  <a:lnTo>
                    <a:pt x="2076450" y="100012"/>
                  </a:lnTo>
                  <a:lnTo>
                    <a:pt x="2162175" y="92868"/>
                  </a:lnTo>
                  <a:lnTo>
                    <a:pt x="2207419" y="85725"/>
                  </a:lnTo>
                  <a:lnTo>
                    <a:pt x="2262188" y="76200"/>
                  </a:lnTo>
                  <a:lnTo>
                    <a:pt x="2333625" y="57150"/>
                  </a:lnTo>
                  <a:lnTo>
                    <a:pt x="2393157" y="33337"/>
                  </a:lnTo>
                  <a:lnTo>
                    <a:pt x="2450307" y="0"/>
                  </a:lnTo>
                  <a:lnTo>
                    <a:pt x="2502694" y="7143"/>
                  </a:lnTo>
                  <a:lnTo>
                    <a:pt x="2624138" y="33337"/>
                  </a:lnTo>
                  <a:lnTo>
                    <a:pt x="2709863" y="54768"/>
                  </a:lnTo>
                  <a:lnTo>
                    <a:pt x="2757488" y="69056"/>
                  </a:lnTo>
                  <a:lnTo>
                    <a:pt x="2788444" y="80962"/>
                  </a:lnTo>
                  <a:lnTo>
                    <a:pt x="2824163" y="100012"/>
                  </a:lnTo>
                  <a:lnTo>
                    <a:pt x="2847975" y="114300"/>
                  </a:lnTo>
                  <a:lnTo>
                    <a:pt x="2871788" y="135731"/>
                  </a:lnTo>
                  <a:lnTo>
                    <a:pt x="2888457" y="157162"/>
                  </a:lnTo>
                  <a:lnTo>
                    <a:pt x="2895600" y="183356"/>
                  </a:lnTo>
                  <a:lnTo>
                    <a:pt x="2897982" y="211931"/>
                  </a:lnTo>
                  <a:lnTo>
                    <a:pt x="2890838" y="235743"/>
                  </a:lnTo>
                  <a:lnTo>
                    <a:pt x="2876550" y="247650"/>
                  </a:lnTo>
                  <a:lnTo>
                    <a:pt x="2855119" y="261937"/>
                  </a:lnTo>
                  <a:lnTo>
                    <a:pt x="2819400" y="276225"/>
                  </a:lnTo>
                  <a:lnTo>
                    <a:pt x="2767013" y="285750"/>
                  </a:lnTo>
                  <a:lnTo>
                    <a:pt x="2681288" y="292893"/>
                  </a:lnTo>
                  <a:lnTo>
                    <a:pt x="2459832" y="292893"/>
                  </a:lnTo>
                  <a:lnTo>
                    <a:pt x="2102644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8126CFD-8946-4CEA-801E-9F8E726236EF}"/>
                </a:ext>
              </a:extLst>
            </p:cNvPr>
            <p:cNvSpPr/>
            <p:nvPr/>
          </p:nvSpPr>
          <p:spPr>
            <a:xfrm>
              <a:off x="4554539" y="2468563"/>
              <a:ext cx="2905125" cy="1428750"/>
            </a:xfrm>
            <a:custGeom>
              <a:avLst/>
              <a:gdLst>
                <a:gd name="connsiteX0" fmla="*/ 1950244 w 2905125"/>
                <a:gd name="connsiteY0" fmla="*/ 280988 h 1428750"/>
                <a:gd name="connsiteX1" fmla="*/ 1547813 w 2905125"/>
                <a:gd name="connsiteY1" fmla="*/ 314325 h 1428750"/>
                <a:gd name="connsiteX2" fmla="*/ 1340644 w 2905125"/>
                <a:gd name="connsiteY2" fmla="*/ 330994 h 1428750"/>
                <a:gd name="connsiteX3" fmla="*/ 1040607 w 2905125"/>
                <a:gd name="connsiteY3" fmla="*/ 369094 h 1428750"/>
                <a:gd name="connsiteX4" fmla="*/ 838200 w 2905125"/>
                <a:gd name="connsiteY4" fmla="*/ 395288 h 1428750"/>
                <a:gd name="connsiteX5" fmla="*/ 645319 w 2905125"/>
                <a:gd name="connsiteY5" fmla="*/ 421482 h 1428750"/>
                <a:gd name="connsiteX6" fmla="*/ 500063 w 2905125"/>
                <a:gd name="connsiteY6" fmla="*/ 445294 h 1428750"/>
                <a:gd name="connsiteX7" fmla="*/ 466725 w 2905125"/>
                <a:gd name="connsiteY7" fmla="*/ 450057 h 1428750"/>
                <a:gd name="connsiteX8" fmla="*/ 423863 w 2905125"/>
                <a:gd name="connsiteY8" fmla="*/ 461963 h 1428750"/>
                <a:gd name="connsiteX9" fmla="*/ 328613 w 2905125"/>
                <a:gd name="connsiteY9" fmla="*/ 490538 h 1428750"/>
                <a:gd name="connsiteX10" fmla="*/ 271463 w 2905125"/>
                <a:gd name="connsiteY10" fmla="*/ 459582 h 1428750"/>
                <a:gd name="connsiteX11" fmla="*/ 183357 w 2905125"/>
                <a:gd name="connsiteY11" fmla="*/ 390525 h 1428750"/>
                <a:gd name="connsiteX12" fmla="*/ 128588 w 2905125"/>
                <a:gd name="connsiteY12" fmla="*/ 338138 h 1428750"/>
                <a:gd name="connsiteX13" fmla="*/ 64294 w 2905125"/>
                <a:gd name="connsiteY13" fmla="*/ 266700 h 1428750"/>
                <a:gd name="connsiteX14" fmla="*/ 26194 w 2905125"/>
                <a:gd name="connsiteY14" fmla="*/ 223838 h 1428750"/>
                <a:gd name="connsiteX15" fmla="*/ 7144 w 2905125"/>
                <a:gd name="connsiteY15" fmla="*/ 195263 h 1428750"/>
                <a:gd name="connsiteX16" fmla="*/ 0 w 2905125"/>
                <a:gd name="connsiteY16" fmla="*/ 169069 h 1428750"/>
                <a:gd name="connsiteX17" fmla="*/ 0 w 2905125"/>
                <a:gd name="connsiteY17" fmla="*/ 145257 h 1428750"/>
                <a:gd name="connsiteX18" fmla="*/ 7144 w 2905125"/>
                <a:gd name="connsiteY18" fmla="*/ 130969 h 1428750"/>
                <a:gd name="connsiteX19" fmla="*/ 28575 w 2905125"/>
                <a:gd name="connsiteY19" fmla="*/ 123825 h 1428750"/>
                <a:gd name="connsiteX20" fmla="*/ 61913 w 2905125"/>
                <a:gd name="connsiteY20" fmla="*/ 130969 h 1428750"/>
                <a:gd name="connsiteX21" fmla="*/ 102394 w 2905125"/>
                <a:gd name="connsiteY21" fmla="*/ 164307 h 1428750"/>
                <a:gd name="connsiteX22" fmla="*/ 140494 w 2905125"/>
                <a:gd name="connsiteY22" fmla="*/ 185738 h 1428750"/>
                <a:gd name="connsiteX23" fmla="*/ 190500 w 2905125"/>
                <a:gd name="connsiteY23" fmla="*/ 207169 h 1428750"/>
                <a:gd name="connsiteX24" fmla="*/ 230982 w 2905125"/>
                <a:gd name="connsiteY24" fmla="*/ 216694 h 1428750"/>
                <a:gd name="connsiteX25" fmla="*/ 280988 w 2905125"/>
                <a:gd name="connsiteY25" fmla="*/ 223838 h 1428750"/>
                <a:gd name="connsiteX26" fmla="*/ 340519 w 2905125"/>
                <a:gd name="connsiteY26" fmla="*/ 223838 h 1428750"/>
                <a:gd name="connsiteX27" fmla="*/ 507207 w 2905125"/>
                <a:gd name="connsiteY27" fmla="*/ 228600 h 1428750"/>
                <a:gd name="connsiteX28" fmla="*/ 802482 w 2905125"/>
                <a:gd name="connsiteY28" fmla="*/ 214313 h 1428750"/>
                <a:gd name="connsiteX29" fmla="*/ 1081088 w 2905125"/>
                <a:gd name="connsiteY29" fmla="*/ 185738 h 1428750"/>
                <a:gd name="connsiteX30" fmla="*/ 1333500 w 2905125"/>
                <a:gd name="connsiteY30" fmla="*/ 152400 h 1428750"/>
                <a:gd name="connsiteX31" fmla="*/ 1545432 w 2905125"/>
                <a:gd name="connsiteY31" fmla="*/ 133350 h 1428750"/>
                <a:gd name="connsiteX32" fmla="*/ 1752600 w 2905125"/>
                <a:gd name="connsiteY32" fmla="*/ 119063 h 1428750"/>
                <a:gd name="connsiteX33" fmla="*/ 1916907 w 2905125"/>
                <a:gd name="connsiteY33" fmla="*/ 102394 h 1428750"/>
                <a:gd name="connsiteX34" fmla="*/ 2152650 w 2905125"/>
                <a:gd name="connsiteY34" fmla="*/ 76200 h 1428750"/>
                <a:gd name="connsiteX35" fmla="*/ 2336007 w 2905125"/>
                <a:gd name="connsiteY35" fmla="*/ 50007 h 1428750"/>
                <a:gd name="connsiteX36" fmla="*/ 2502694 w 2905125"/>
                <a:gd name="connsiteY36" fmla="*/ 23813 h 1428750"/>
                <a:gd name="connsiteX37" fmla="*/ 2626519 w 2905125"/>
                <a:gd name="connsiteY37" fmla="*/ 0 h 1428750"/>
                <a:gd name="connsiteX38" fmla="*/ 2647950 w 2905125"/>
                <a:gd name="connsiteY38" fmla="*/ 7144 h 1428750"/>
                <a:gd name="connsiteX39" fmla="*/ 2697957 w 2905125"/>
                <a:gd name="connsiteY39" fmla="*/ 30957 h 1428750"/>
                <a:gd name="connsiteX40" fmla="*/ 2759869 w 2905125"/>
                <a:gd name="connsiteY40" fmla="*/ 71438 h 1428750"/>
                <a:gd name="connsiteX41" fmla="*/ 2809875 w 2905125"/>
                <a:gd name="connsiteY41" fmla="*/ 111919 h 1428750"/>
                <a:gd name="connsiteX42" fmla="*/ 2852738 w 2905125"/>
                <a:gd name="connsiteY42" fmla="*/ 154782 h 1428750"/>
                <a:gd name="connsiteX43" fmla="*/ 2881313 w 2905125"/>
                <a:gd name="connsiteY43" fmla="*/ 195263 h 1428750"/>
                <a:gd name="connsiteX44" fmla="*/ 2900363 w 2905125"/>
                <a:gd name="connsiteY44" fmla="*/ 228600 h 1428750"/>
                <a:gd name="connsiteX45" fmla="*/ 2905125 w 2905125"/>
                <a:gd name="connsiteY45" fmla="*/ 254794 h 1428750"/>
                <a:gd name="connsiteX46" fmla="*/ 2905125 w 2905125"/>
                <a:gd name="connsiteY46" fmla="*/ 273844 h 1428750"/>
                <a:gd name="connsiteX47" fmla="*/ 2881313 w 2905125"/>
                <a:gd name="connsiteY47" fmla="*/ 300038 h 1428750"/>
                <a:gd name="connsiteX48" fmla="*/ 2852738 w 2905125"/>
                <a:gd name="connsiteY48" fmla="*/ 333375 h 1428750"/>
                <a:gd name="connsiteX49" fmla="*/ 2831307 w 2905125"/>
                <a:gd name="connsiteY49" fmla="*/ 369094 h 1428750"/>
                <a:gd name="connsiteX50" fmla="*/ 2778919 w 2905125"/>
                <a:gd name="connsiteY50" fmla="*/ 552450 h 1428750"/>
                <a:gd name="connsiteX51" fmla="*/ 2745582 w 2905125"/>
                <a:gd name="connsiteY51" fmla="*/ 733425 h 1428750"/>
                <a:gd name="connsiteX52" fmla="*/ 2700338 w 2905125"/>
                <a:gd name="connsiteY52" fmla="*/ 942975 h 1428750"/>
                <a:gd name="connsiteX53" fmla="*/ 2667000 w 2905125"/>
                <a:gd name="connsiteY53" fmla="*/ 1104900 h 1428750"/>
                <a:gd name="connsiteX54" fmla="*/ 2638425 w 2905125"/>
                <a:gd name="connsiteY54" fmla="*/ 1235869 h 1428750"/>
                <a:gd name="connsiteX55" fmla="*/ 2621757 w 2905125"/>
                <a:gd name="connsiteY55" fmla="*/ 1321594 h 1428750"/>
                <a:gd name="connsiteX56" fmla="*/ 2607469 w 2905125"/>
                <a:gd name="connsiteY56" fmla="*/ 1357313 h 1428750"/>
                <a:gd name="connsiteX57" fmla="*/ 2583657 w 2905125"/>
                <a:gd name="connsiteY57" fmla="*/ 1385888 h 1428750"/>
                <a:gd name="connsiteX58" fmla="*/ 2562225 w 2905125"/>
                <a:gd name="connsiteY58" fmla="*/ 1402557 h 1428750"/>
                <a:gd name="connsiteX59" fmla="*/ 2528888 w 2905125"/>
                <a:gd name="connsiteY59" fmla="*/ 1419225 h 1428750"/>
                <a:gd name="connsiteX60" fmla="*/ 2493169 w 2905125"/>
                <a:gd name="connsiteY60" fmla="*/ 1426369 h 1428750"/>
                <a:gd name="connsiteX61" fmla="*/ 2462213 w 2905125"/>
                <a:gd name="connsiteY61" fmla="*/ 1428750 h 1428750"/>
                <a:gd name="connsiteX62" fmla="*/ 2428875 w 2905125"/>
                <a:gd name="connsiteY62" fmla="*/ 1428750 h 1428750"/>
                <a:gd name="connsiteX63" fmla="*/ 2405063 w 2905125"/>
                <a:gd name="connsiteY63" fmla="*/ 1421607 h 1428750"/>
                <a:gd name="connsiteX64" fmla="*/ 2386013 w 2905125"/>
                <a:gd name="connsiteY64" fmla="*/ 1409700 h 1428750"/>
                <a:gd name="connsiteX65" fmla="*/ 2366963 w 2905125"/>
                <a:gd name="connsiteY65" fmla="*/ 1395413 h 1428750"/>
                <a:gd name="connsiteX66" fmla="*/ 2352675 w 2905125"/>
                <a:gd name="connsiteY66" fmla="*/ 1376363 h 1428750"/>
                <a:gd name="connsiteX67" fmla="*/ 2340769 w 2905125"/>
                <a:gd name="connsiteY67" fmla="*/ 1340644 h 1428750"/>
                <a:gd name="connsiteX68" fmla="*/ 2333625 w 2905125"/>
                <a:gd name="connsiteY68" fmla="*/ 1293019 h 1428750"/>
                <a:gd name="connsiteX69" fmla="*/ 2374107 w 2905125"/>
                <a:gd name="connsiteY69" fmla="*/ 1231107 h 1428750"/>
                <a:gd name="connsiteX70" fmla="*/ 2450307 w 2905125"/>
                <a:gd name="connsiteY70" fmla="*/ 728663 h 1428750"/>
                <a:gd name="connsiteX71" fmla="*/ 2493169 w 2905125"/>
                <a:gd name="connsiteY71" fmla="*/ 581025 h 1428750"/>
                <a:gd name="connsiteX72" fmla="*/ 2516982 w 2905125"/>
                <a:gd name="connsiteY72" fmla="*/ 319088 h 1428750"/>
                <a:gd name="connsiteX73" fmla="*/ 2512219 w 2905125"/>
                <a:gd name="connsiteY73" fmla="*/ 288132 h 1428750"/>
                <a:gd name="connsiteX74" fmla="*/ 2495550 w 2905125"/>
                <a:gd name="connsiteY74" fmla="*/ 266700 h 1428750"/>
                <a:gd name="connsiteX75" fmla="*/ 2474119 w 2905125"/>
                <a:gd name="connsiteY75" fmla="*/ 257175 h 1428750"/>
                <a:gd name="connsiteX76" fmla="*/ 2450307 w 2905125"/>
                <a:gd name="connsiteY76" fmla="*/ 250032 h 1428750"/>
                <a:gd name="connsiteX77" fmla="*/ 2414588 w 2905125"/>
                <a:gd name="connsiteY77" fmla="*/ 247650 h 1428750"/>
                <a:gd name="connsiteX78" fmla="*/ 2283619 w 2905125"/>
                <a:gd name="connsiteY78" fmla="*/ 257175 h 1428750"/>
                <a:gd name="connsiteX79" fmla="*/ 1950244 w 2905125"/>
                <a:gd name="connsiteY79" fmla="*/ 28098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05125" h="1428750">
                  <a:moveTo>
                    <a:pt x="1950244" y="280988"/>
                  </a:moveTo>
                  <a:lnTo>
                    <a:pt x="1547813" y="314325"/>
                  </a:lnTo>
                  <a:lnTo>
                    <a:pt x="1340644" y="330994"/>
                  </a:lnTo>
                  <a:lnTo>
                    <a:pt x="1040607" y="369094"/>
                  </a:lnTo>
                  <a:lnTo>
                    <a:pt x="838200" y="395288"/>
                  </a:lnTo>
                  <a:lnTo>
                    <a:pt x="645319" y="421482"/>
                  </a:lnTo>
                  <a:lnTo>
                    <a:pt x="500063" y="445294"/>
                  </a:lnTo>
                  <a:lnTo>
                    <a:pt x="466725" y="450057"/>
                  </a:lnTo>
                  <a:lnTo>
                    <a:pt x="423863" y="461963"/>
                  </a:lnTo>
                  <a:lnTo>
                    <a:pt x="328613" y="490538"/>
                  </a:lnTo>
                  <a:lnTo>
                    <a:pt x="271463" y="459582"/>
                  </a:lnTo>
                  <a:lnTo>
                    <a:pt x="183357" y="390525"/>
                  </a:lnTo>
                  <a:lnTo>
                    <a:pt x="128588" y="338138"/>
                  </a:lnTo>
                  <a:lnTo>
                    <a:pt x="64294" y="266700"/>
                  </a:lnTo>
                  <a:lnTo>
                    <a:pt x="26194" y="223838"/>
                  </a:lnTo>
                  <a:lnTo>
                    <a:pt x="7144" y="195263"/>
                  </a:lnTo>
                  <a:lnTo>
                    <a:pt x="0" y="169069"/>
                  </a:lnTo>
                  <a:lnTo>
                    <a:pt x="0" y="145257"/>
                  </a:lnTo>
                  <a:lnTo>
                    <a:pt x="7144" y="130969"/>
                  </a:lnTo>
                  <a:lnTo>
                    <a:pt x="28575" y="123825"/>
                  </a:lnTo>
                  <a:lnTo>
                    <a:pt x="61913" y="130969"/>
                  </a:lnTo>
                  <a:lnTo>
                    <a:pt x="102394" y="164307"/>
                  </a:lnTo>
                  <a:lnTo>
                    <a:pt x="140494" y="185738"/>
                  </a:lnTo>
                  <a:lnTo>
                    <a:pt x="190500" y="207169"/>
                  </a:lnTo>
                  <a:lnTo>
                    <a:pt x="230982" y="216694"/>
                  </a:lnTo>
                  <a:lnTo>
                    <a:pt x="280988" y="223838"/>
                  </a:lnTo>
                  <a:lnTo>
                    <a:pt x="340519" y="223838"/>
                  </a:lnTo>
                  <a:lnTo>
                    <a:pt x="507207" y="228600"/>
                  </a:lnTo>
                  <a:lnTo>
                    <a:pt x="802482" y="214313"/>
                  </a:lnTo>
                  <a:lnTo>
                    <a:pt x="1081088" y="185738"/>
                  </a:lnTo>
                  <a:lnTo>
                    <a:pt x="1333500" y="152400"/>
                  </a:lnTo>
                  <a:lnTo>
                    <a:pt x="1545432" y="133350"/>
                  </a:lnTo>
                  <a:lnTo>
                    <a:pt x="1752600" y="119063"/>
                  </a:lnTo>
                  <a:lnTo>
                    <a:pt x="1916907" y="102394"/>
                  </a:lnTo>
                  <a:lnTo>
                    <a:pt x="2152650" y="76200"/>
                  </a:lnTo>
                  <a:lnTo>
                    <a:pt x="2336007" y="50007"/>
                  </a:lnTo>
                  <a:lnTo>
                    <a:pt x="2502694" y="23813"/>
                  </a:lnTo>
                  <a:lnTo>
                    <a:pt x="2626519" y="0"/>
                  </a:lnTo>
                  <a:lnTo>
                    <a:pt x="2647950" y="7144"/>
                  </a:lnTo>
                  <a:lnTo>
                    <a:pt x="2697957" y="30957"/>
                  </a:lnTo>
                  <a:lnTo>
                    <a:pt x="2759869" y="71438"/>
                  </a:lnTo>
                  <a:lnTo>
                    <a:pt x="2809875" y="111919"/>
                  </a:lnTo>
                  <a:lnTo>
                    <a:pt x="2852738" y="154782"/>
                  </a:lnTo>
                  <a:lnTo>
                    <a:pt x="2881313" y="195263"/>
                  </a:lnTo>
                  <a:lnTo>
                    <a:pt x="2900363" y="228600"/>
                  </a:lnTo>
                  <a:lnTo>
                    <a:pt x="2905125" y="254794"/>
                  </a:lnTo>
                  <a:lnTo>
                    <a:pt x="2905125" y="273844"/>
                  </a:lnTo>
                  <a:lnTo>
                    <a:pt x="2881313" y="300038"/>
                  </a:lnTo>
                  <a:lnTo>
                    <a:pt x="2852738" y="333375"/>
                  </a:lnTo>
                  <a:lnTo>
                    <a:pt x="2831307" y="369094"/>
                  </a:lnTo>
                  <a:lnTo>
                    <a:pt x="2778919" y="552450"/>
                  </a:lnTo>
                  <a:lnTo>
                    <a:pt x="2745582" y="733425"/>
                  </a:lnTo>
                  <a:lnTo>
                    <a:pt x="2700338" y="942975"/>
                  </a:lnTo>
                  <a:lnTo>
                    <a:pt x="2667000" y="1104900"/>
                  </a:lnTo>
                  <a:lnTo>
                    <a:pt x="2638425" y="1235869"/>
                  </a:lnTo>
                  <a:lnTo>
                    <a:pt x="2621757" y="1321594"/>
                  </a:lnTo>
                  <a:lnTo>
                    <a:pt x="2607469" y="1357313"/>
                  </a:lnTo>
                  <a:lnTo>
                    <a:pt x="2583657" y="1385888"/>
                  </a:lnTo>
                  <a:lnTo>
                    <a:pt x="2562225" y="1402557"/>
                  </a:lnTo>
                  <a:lnTo>
                    <a:pt x="2528888" y="1419225"/>
                  </a:lnTo>
                  <a:lnTo>
                    <a:pt x="2493169" y="1426369"/>
                  </a:lnTo>
                  <a:lnTo>
                    <a:pt x="2462213" y="1428750"/>
                  </a:lnTo>
                  <a:lnTo>
                    <a:pt x="2428875" y="1428750"/>
                  </a:lnTo>
                  <a:lnTo>
                    <a:pt x="2405063" y="1421607"/>
                  </a:lnTo>
                  <a:lnTo>
                    <a:pt x="2386013" y="1409700"/>
                  </a:lnTo>
                  <a:lnTo>
                    <a:pt x="2366963" y="1395413"/>
                  </a:lnTo>
                  <a:lnTo>
                    <a:pt x="2352675" y="1376363"/>
                  </a:lnTo>
                  <a:lnTo>
                    <a:pt x="2340769" y="1340644"/>
                  </a:lnTo>
                  <a:lnTo>
                    <a:pt x="2333625" y="1293019"/>
                  </a:lnTo>
                  <a:lnTo>
                    <a:pt x="2374107" y="1231107"/>
                  </a:lnTo>
                  <a:lnTo>
                    <a:pt x="2450307" y="728663"/>
                  </a:lnTo>
                  <a:lnTo>
                    <a:pt x="2493169" y="581025"/>
                  </a:lnTo>
                  <a:lnTo>
                    <a:pt x="2516982" y="319088"/>
                  </a:lnTo>
                  <a:lnTo>
                    <a:pt x="2512219" y="288132"/>
                  </a:lnTo>
                  <a:lnTo>
                    <a:pt x="2495550" y="266700"/>
                  </a:lnTo>
                  <a:lnTo>
                    <a:pt x="2474119" y="257175"/>
                  </a:lnTo>
                  <a:lnTo>
                    <a:pt x="2450307" y="250032"/>
                  </a:lnTo>
                  <a:lnTo>
                    <a:pt x="2414588" y="247650"/>
                  </a:lnTo>
                  <a:lnTo>
                    <a:pt x="2283619" y="257175"/>
                  </a:lnTo>
                  <a:lnTo>
                    <a:pt x="195024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46655649-4C7E-4E58-B4A8-837277E41CDE}"/>
                </a:ext>
              </a:extLst>
            </p:cNvPr>
            <p:cNvSpPr/>
            <p:nvPr/>
          </p:nvSpPr>
          <p:spPr>
            <a:xfrm>
              <a:off x="3949701" y="2913064"/>
              <a:ext cx="4225925" cy="695325"/>
            </a:xfrm>
            <a:custGeom>
              <a:avLst/>
              <a:gdLst>
                <a:gd name="connsiteX0" fmla="*/ 2527839 w 4226011"/>
                <a:gd name="connsiteY0" fmla="*/ 353050 h 695509"/>
                <a:gd name="connsiteX1" fmla="*/ 2139484 w 4226011"/>
                <a:gd name="connsiteY1" fmla="*/ 384825 h 695509"/>
                <a:gd name="connsiteX2" fmla="*/ 1938246 w 4226011"/>
                <a:gd name="connsiteY2" fmla="*/ 402477 h 695509"/>
                <a:gd name="connsiteX3" fmla="*/ 1733476 w 4226011"/>
                <a:gd name="connsiteY3" fmla="*/ 423660 h 695509"/>
                <a:gd name="connsiteX4" fmla="*/ 1465158 w 4226011"/>
                <a:gd name="connsiteY4" fmla="*/ 458965 h 695509"/>
                <a:gd name="connsiteX5" fmla="*/ 1210962 w 4226011"/>
                <a:gd name="connsiteY5" fmla="*/ 501331 h 695509"/>
                <a:gd name="connsiteX6" fmla="*/ 939114 w 4226011"/>
                <a:gd name="connsiteY6" fmla="*/ 554289 h 695509"/>
                <a:gd name="connsiteX7" fmla="*/ 706100 w 4226011"/>
                <a:gd name="connsiteY7" fmla="*/ 603716 h 695509"/>
                <a:gd name="connsiteX8" fmla="*/ 603716 w 4226011"/>
                <a:gd name="connsiteY8" fmla="*/ 642551 h 695509"/>
                <a:gd name="connsiteX9" fmla="*/ 483679 w 4226011"/>
                <a:gd name="connsiteY9" fmla="*/ 695509 h 695509"/>
                <a:gd name="connsiteX10" fmla="*/ 444843 w 4226011"/>
                <a:gd name="connsiteY10" fmla="*/ 688448 h 695509"/>
                <a:gd name="connsiteX11" fmla="*/ 374233 w 4226011"/>
                <a:gd name="connsiteY11" fmla="*/ 670795 h 695509"/>
                <a:gd name="connsiteX12" fmla="*/ 328337 w 4226011"/>
                <a:gd name="connsiteY12" fmla="*/ 653143 h 695509"/>
                <a:gd name="connsiteX13" fmla="*/ 282440 w 4226011"/>
                <a:gd name="connsiteY13" fmla="*/ 628429 h 695509"/>
                <a:gd name="connsiteX14" fmla="*/ 222422 w 4226011"/>
                <a:gd name="connsiteY14" fmla="*/ 593124 h 695509"/>
                <a:gd name="connsiteX15" fmla="*/ 197708 w 4226011"/>
                <a:gd name="connsiteY15" fmla="*/ 575472 h 695509"/>
                <a:gd name="connsiteX16" fmla="*/ 158873 w 4226011"/>
                <a:gd name="connsiteY16" fmla="*/ 540167 h 695509"/>
                <a:gd name="connsiteX17" fmla="*/ 95324 w 4226011"/>
                <a:gd name="connsiteY17" fmla="*/ 476618 h 695509"/>
                <a:gd name="connsiteX18" fmla="*/ 49427 w 4226011"/>
                <a:gd name="connsiteY18" fmla="*/ 420130 h 695509"/>
                <a:gd name="connsiteX19" fmla="*/ 21183 w 4226011"/>
                <a:gd name="connsiteY19" fmla="*/ 374233 h 695509"/>
                <a:gd name="connsiteX20" fmla="*/ 3531 w 4226011"/>
                <a:gd name="connsiteY20" fmla="*/ 338928 h 695509"/>
                <a:gd name="connsiteX21" fmla="*/ 0 w 4226011"/>
                <a:gd name="connsiteY21" fmla="*/ 310684 h 695509"/>
                <a:gd name="connsiteX22" fmla="*/ 10592 w 4226011"/>
                <a:gd name="connsiteY22" fmla="*/ 300093 h 695509"/>
                <a:gd name="connsiteX23" fmla="*/ 31775 w 4226011"/>
                <a:gd name="connsiteY23" fmla="*/ 300093 h 695509"/>
                <a:gd name="connsiteX24" fmla="*/ 52958 w 4226011"/>
                <a:gd name="connsiteY24" fmla="*/ 303623 h 695509"/>
                <a:gd name="connsiteX25" fmla="*/ 98854 w 4226011"/>
                <a:gd name="connsiteY25" fmla="*/ 338928 h 695509"/>
                <a:gd name="connsiteX26" fmla="*/ 148281 w 4226011"/>
                <a:gd name="connsiteY26" fmla="*/ 370703 h 695509"/>
                <a:gd name="connsiteX27" fmla="*/ 197708 w 4226011"/>
                <a:gd name="connsiteY27" fmla="*/ 391886 h 695509"/>
                <a:gd name="connsiteX28" fmla="*/ 275379 w 4226011"/>
                <a:gd name="connsiteY28" fmla="*/ 420130 h 695509"/>
                <a:gd name="connsiteX29" fmla="*/ 331867 w 4226011"/>
                <a:gd name="connsiteY29" fmla="*/ 427191 h 695509"/>
                <a:gd name="connsiteX30" fmla="*/ 395416 w 4226011"/>
                <a:gd name="connsiteY30" fmla="*/ 420130 h 695509"/>
                <a:gd name="connsiteX31" fmla="*/ 589594 w 4226011"/>
                <a:gd name="connsiteY31" fmla="*/ 391886 h 695509"/>
                <a:gd name="connsiteX32" fmla="*/ 903809 w 4226011"/>
                <a:gd name="connsiteY32" fmla="*/ 349520 h 695509"/>
                <a:gd name="connsiteX33" fmla="*/ 1288633 w 4226011"/>
                <a:gd name="connsiteY33" fmla="*/ 300093 h 695509"/>
                <a:gd name="connsiteX34" fmla="*/ 1938246 w 4226011"/>
                <a:gd name="connsiteY34" fmla="*/ 222422 h 695509"/>
                <a:gd name="connsiteX35" fmla="*/ 2135954 w 4226011"/>
                <a:gd name="connsiteY35" fmla="*/ 208300 h 695509"/>
                <a:gd name="connsiteX36" fmla="*/ 2259521 w 4226011"/>
                <a:gd name="connsiteY36" fmla="*/ 190647 h 695509"/>
                <a:gd name="connsiteX37" fmla="*/ 2619632 w 4226011"/>
                <a:gd name="connsiteY37" fmla="*/ 158873 h 695509"/>
                <a:gd name="connsiteX38" fmla="*/ 3113903 w 4226011"/>
                <a:gd name="connsiteY38" fmla="*/ 112976 h 695509"/>
                <a:gd name="connsiteX39" fmla="*/ 3382221 w 4226011"/>
                <a:gd name="connsiteY39" fmla="*/ 88263 h 695509"/>
                <a:gd name="connsiteX40" fmla="*/ 3505788 w 4226011"/>
                <a:gd name="connsiteY40" fmla="*/ 88263 h 695509"/>
                <a:gd name="connsiteX41" fmla="*/ 3601112 w 4226011"/>
                <a:gd name="connsiteY41" fmla="*/ 74141 h 695509"/>
                <a:gd name="connsiteX42" fmla="*/ 3664661 w 4226011"/>
                <a:gd name="connsiteY42" fmla="*/ 56488 h 695509"/>
                <a:gd name="connsiteX43" fmla="*/ 3728210 w 4226011"/>
                <a:gd name="connsiteY43" fmla="*/ 35305 h 695509"/>
                <a:gd name="connsiteX44" fmla="*/ 3791759 w 4226011"/>
                <a:gd name="connsiteY44" fmla="*/ 0 h 695509"/>
                <a:gd name="connsiteX45" fmla="*/ 3841186 w 4226011"/>
                <a:gd name="connsiteY45" fmla="*/ 10592 h 695509"/>
                <a:gd name="connsiteX46" fmla="*/ 3947101 w 4226011"/>
                <a:gd name="connsiteY46" fmla="*/ 42366 h 695509"/>
                <a:gd name="connsiteX47" fmla="*/ 4017711 w 4226011"/>
                <a:gd name="connsiteY47" fmla="*/ 63549 h 695509"/>
                <a:gd name="connsiteX48" fmla="*/ 4077730 w 4226011"/>
                <a:gd name="connsiteY48" fmla="*/ 84732 h 695509"/>
                <a:gd name="connsiteX49" fmla="*/ 4134218 w 4226011"/>
                <a:gd name="connsiteY49" fmla="*/ 112976 h 695509"/>
                <a:gd name="connsiteX50" fmla="*/ 4180114 w 4226011"/>
                <a:gd name="connsiteY50" fmla="*/ 137690 h 695509"/>
                <a:gd name="connsiteX51" fmla="*/ 4208358 w 4226011"/>
                <a:gd name="connsiteY51" fmla="*/ 162403 h 695509"/>
                <a:gd name="connsiteX52" fmla="*/ 4218950 w 4226011"/>
                <a:gd name="connsiteY52" fmla="*/ 180056 h 695509"/>
                <a:gd name="connsiteX53" fmla="*/ 4226011 w 4226011"/>
                <a:gd name="connsiteY53" fmla="*/ 211830 h 695509"/>
                <a:gd name="connsiteX54" fmla="*/ 4215419 w 4226011"/>
                <a:gd name="connsiteY54" fmla="*/ 254196 h 695509"/>
                <a:gd name="connsiteX55" fmla="*/ 4197767 w 4226011"/>
                <a:gd name="connsiteY55" fmla="*/ 271849 h 695509"/>
                <a:gd name="connsiteX56" fmla="*/ 4162462 w 4226011"/>
                <a:gd name="connsiteY56" fmla="*/ 285971 h 695509"/>
                <a:gd name="connsiteX57" fmla="*/ 4113035 w 4226011"/>
                <a:gd name="connsiteY57" fmla="*/ 300093 h 695509"/>
                <a:gd name="connsiteX58" fmla="*/ 4028303 w 4226011"/>
                <a:gd name="connsiteY58" fmla="*/ 310684 h 695509"/>
                <a:gd name="connsiteX59" fmla="*/ 3872961 w 4226011"/>
                <a:gd name="connsiteY59" fmla="*/ 314215 h 695509"/>
                <a:gd name="connsiteX60" fmla="*/ 3647009 w 4226011"/>
                <a:gd name="connsiteY60" fmla="*/ 310684 h 695509"/>
                <a:gd name="connsiteX61" fmla="*/ 3311611 w 4226011"/>
                <a:gd name="connsiteY61" fmla="*/ 314215 h 695509"/>
                <a:gd name="connsiteX62" fmla="*/ 3068006 w 4226011"/>
                <a:gd name="connsiteY62" fmla="*/ 310684 h 695509"/>
                <a:gd name="connsiteX63" fmla="*/ 2527839 w 4226011"/>
                <a:gd name="connsiteY63" fmla="*/ 353050 h 6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26011" h="695509">
                  <a:moveTo>
                    <a:pt x="2527839" y="353050"/>
                  </a:moveTo>
                  <a:lnTo>
                    <a:pt x="2139484" y="384825"/>
                  </a:lnTo>
                  <a:lnTo>
                    <a:pt x="1938246" y="402477"/>
                  </a:lnTo>
                  <a:lnTo>
                    <a:pt x="1733476" y="423660"/>
                  </a:lnTo>
                  <a:lnTo>
                    <a:pt x="1465158" y="458965"/>
                  </a:lnTo>
                  <a:lnTo>
                    <a:pt x="1210962" y="501331"/>
                  </a:lnTo>
                  <a:lnTo>
                    <a:pt x="939114" y="554289"/>
                  </a:lnTo>
                  <a:lnTo>
                    <a:pt x="706100" y="603716"/>
                  </a:lnTo>
                  <a:lnTo>
                    <a:pt x="603716" y="642551"/>
                  </a:lnTo>
                  <a:lnTo>
                    <a:pt x="483679" y="695509"/>
                  </a:lnTo>
                  <a:lnTo>
                    <a:pt x="444843" y="688448"/>
                  </a:lnTo>
                  <a:lnTo>
                    <a:pt x="374233" y="670795"/>
                  </a:lnTo>
                  <a:lnTo>
                    <a:pt x="328337" y="653143"/>
                  </a:lnTo>
                  <a:lnTo>
                    <a:pt x="282440" y="628429"/>
                  </a:lnTo>
                  <a:lnTo>
                    <a:pt x="222422" y="593124"/>
                  </a:lnTo>
                  <a:lnTo>
                    <a:pt x="197708" y="575472"/>
                  </a:lnTo>
                  <a:lnTo>
                    <a:pt x="158873" y="540167"/>
                  </a:lnTo>
                  <a:lnTo>
                    <a:pt x="95324" y="476618"/>
                  </a:lnTo>
                  <a:lnTo>
                    <a:pt x="49427" y="420130"/>
                  </a:lnTo>
                  <a:lnTo>
                    <a:pt x="21183" y="374233"/>
                  </a:lnTo>
                  <a:lnTo>
                    <a:pt x="3531" y="338928"/>
                  </a:lnTo>
                  <a:lnTo>
                    <a:pt x="0" y="310684"/>
                  </a:lnTo>
                  <a:lnTo>
                    <a:pt x="10592" y="300093"/>
                  </a:lnTo>
                  <a:lnTo>
                    <a:pt x="31775" y="300093"/>
                  </a:lnTo>
                  <a:lnTo>
                    <a:pt x="52958" y="303623"/>
                  </a:lnTo>
                  <a:lnTo>
                    <a:pt x="98854" y="338928"/>
                  </a:lnTo>
                  <a:lnTo>
                    <a:pt x="148281" y="370703"/>
                  </a:lnTo>
                  <a:lnTo>
                    <a:pt x="197708" y="391886"/>
                  </a:lnTo>
                  <a:lnTo>
                    <a:pt x="275379" y="420130"/>
                  </a:lnTo>
                  <a:lnTo>
                    <a:pt x="331867" y="427191"/>
                  </a:lnTo>
                  <a:lnTo>
                    <a:pt x="395416" y="420130"/>
                  </a:lnTo>
                  <a:lnTo>
                    <a:pt x="589594" y="391886"/>
                  </a:lnTo>
                  <a:lnTo>
                    <a:pt x="903809" y="349520"/>
                  </a:lnTo>
                  <a:lnTo>
                    <a:pt x="1288633" y="300093"/>
                  </a:lnTo>
                  <a:lnTo>
                    <a:pt x="1938246" y="222422"/>
                  </a:lnTo>
                  <a:lnTo>
                    <a:pt x="2135954" y="208300"/>
                  </a:lnTo>
                  <a:lnTo>
                    <a:pt x="2259521" y="190647"/>
                  </a:lnTo>
                  <a:lnTo>
                    <a:pt x="2619632" y="158873"/>
                  </a:lnTo>
                  <a:lnTo>
                    <a:pt x="3113903" y="112976"/>
                  </a:lnTo>
                  <a:lnTo>
                    <a:pt x="3382221" y="88263"/>
                  </a:lnTo>
                  <a:lnTo>
                    <a:pt x="3505788" y="88263"/>
                  </a:lnTo>
                  <a:lnTo>
                    <a:pt x="3601112" y="74141"/>
                  </a:lnTo>
                  <a:lnTo>
                    <a:pt x="3664661" y="56488"/>
                  </a:lnTo>
                  <a:lnTo>
                    <a:pt x="3728210" y="35305"/>
                  </a:lnTo>
                  <a:lnTo>
                    <a:pt x="3791759" y="0"/>
                  </a:lnTo>
                  <a:lnTo>
                    <a:pt x="3841186" y="10592"/>
                  </a:lnTo>
                  <a:lnTo>
                    <a:pt x="3947101" y="42366"/>
                  </a:lnTo>
                  <a:lnTo>
                    <a:pt x="4017711" y="63549"/>
                  </a:lnTo>
                  <a:lnTo>
                    <a:pt x="4077730" y="84732"/>
                  </a:lnTo>
                  <a:lnTo>
                    <a:pt x="4134218" y="112976"/>
                  </a:lnTo>
                  <a:lnTo>
                    <a:pt x="4180114" y="137690"/>
                  </a:lnTo>
                  <a:lnTo>
                    <a:pt x="4208358" y="162403"/>
                  </a:lnTo>
                  <a:lnTo>
                    <a:pt x="4218950" y="180056"/>
                  </a:lnTo>
                  <a:lnTo>
                    <a:pt x="4226011" y="211830"/>
                  </a:lnTo>
                  <a:lnTo>
                    <a:pt x="4215419" y="254196"/>
                  </a:lnTo>
                  <a:lnTo>
                    <a:pt x="4197767" y="271849"/>
                  </a:lnTo>
                  <a:lnTo>
                    <a:pt x="4162462" y="285971"/>
                  </a:lnTo>
                  <a:lnTo>
                    <a:pt x="4113035" y="300093"/>
                  </a:lnTo>
                  <a:lnTo>
                    <a:pt x="4028303" y="310684"/>
                  </a:lnTo>
                  <a:lnTo>
                    <a:pt x="3872961" y="314215"/>
                  </a:lnTo>
                  <a:lnTo>
                    <a:pt x="3647009" y="310684"/>
                  </a:lnTo>
                  <a:lnTo>
                    <a:pt x="3311611" y="314215"/>
                  </a:lnTo>
                  <a:lnTo>
                    <a:pt x="3068006" y="310684"/>
                  </a:lnTo>
                  <a:lnTo>
                    <a:pt x="2527839" y="353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8D2FA854-9233-494E-8D1B-03EA6FBA7F1D}"/>
                </a:ext>
              </a:extLst>
            </p:cNvPr>
            <p:cNvSpPr/>
            <p:nvPr/>
          </p:nvSpPr>
          <p:spPr>
            <a:xfrm>
              <a:off x="4652963" y="3582988"/>
              <a:ext cx="2355850" cy="474662"/>
            </a:xfrm>
            <a:custGeom>
              <a:avLst/>
              <a:gdLst>
                <a:gd name="connsiteX0" fmla="*/ 1645443 w 2355056"/>
                <a:gd name="connsiteY0" fmla="*/ 252413 h 473869"/>
                <a:gd name="connsiteX1" fmla="*/ 1000125 w 2355056"/>
                <a:gd name="connsiteY1" fmla="*/ 342900 h 473869"/>
                <a:gd name="connsiteX2" fmla="*/ 912018 w 2355056"/>
                <a:gd name="connsiteY2" fmla="*/ 352425 h 473869"/>
                <a:gd name="connsiteX3" fmla="*/ 781050 w 2355056"/>
                <a:gd name="connsiteY3" fmla="*/ 371475 h 473869"/>
                <a:gd name="connsiteX4" fmla="*/ 678656 w 2355056"/>
                <a:gd name="connsiteY4" fmla="*/ 388144 h 473869"/>
                <a:gd name="connsiteX5" fmla="*/ 619125 w 2355056"/>
                <a:gd name="connsiteY5" fmla="*/ 397669 h 473869"/>
                <a:gd name="connsiteX6" fmla="*/ 545306 w 2355056"/>
                <a:gd name="connsiteY6" fmla="*/ 414338 h 473869"/>
                <a:gd name="connsiteX7" fmla="*/ 464343 w 2355056"/>
                <a:gd name="connsiteY7" fmla="*/ 435769 h 473869"/>
                <a:gd name="connsiteX8" fmla="*/ 404812 w 2355056"/>
                <a:gd name="connsiteY8" fmla="*/ 459582 h 473869"/>
                <a:gd name="connsiteX9" fmla="*/ 359568 w 2355056"/>
                <a:gd name="connsiteY9" fmla="*/ 473869 h 473869"/>
                <a:gd name="connsiteX10" fmla="*/ 330993 w 2355056"/>
                <a:gd name="connsiteY10" fmla="*/ 469107 h 473869"/>
                <a:gd name="connsiteX11" fmla="*/ 266700 w 2355056"/>
                <a:gd name="connsiteY11" fmla="*/ 445294 h 473869"/>
                <a:gd name="connsiteX12" fmla="*/ 226218 w 2355056"/>
                <a:gd name="connsiteY12" fmla="*/ 423863 h 473869"/>
                <a:gd name="connsiteX13" fmla="*/ 157162 w 2355056"/>
                <a:gd name="connsiteY13" fmla="*/ 373857 h 473869"/>
                <a:gd name="connsiteX14" fmla="*/ 83343 w 2355056"/>
                <a:gd name="connsiteY14" fmla="*/ 309563 h 473869"/>
                <a:gd name="connsiteX15" fmla="*/ 40481 w 2355056"/>
                <a:gd name="connsiteY15" fmla="*/ 269082 h 473869"/>
                <a:gd name="connsiteX16" fmla="*/ 11906 w 2355056"/>
                <a:gd name="connsiteY16" fmla="*/ 238125 h 473869"/>
                <a:gd name="connsiteX17" fmla="*/ 0 w 2355056"/>
                <a:gd name="connsiteY17" fmla="*/ 214313 h 473869"/>
                <a:gd name="connsiteX18" fmla="*/ 0 w 2355056"/>
                <a:gd name="connsiteY18" fmla="*/ 195263 h 473869"/>
                <a:gd name="connsiteX19" fmla="*/ 2381 w 2355056"/>
                <a:gd name="connsiteY19" fmla="*/ 180975 h 473869"/>
                <a:gd name="connsiteX20" fmla="*/ 23812 w 2355056"/>
                <a:gd name="connsiteY20" fmla="*/ 171450 h 473869"/>
                <a:gd name="connsiteX21" fmla="*/ 42862 w 2355056"/>
                <a:gd name="connsiteY21" fmla="*/ 173832 h 473869"/>
                <a:gd name="connsiteX22" fmla="*/ 83343 w 2355056"/>
                <a:gd name="connsiteY22" fmla="*/ 197644 h 473869"/>
                <a:gd name="connsiteX23" fmla="*/ 130968 w 2355056"/>
                <a:gd name="connsiteY23" fmla="*/ 221457 h 473869"/>
                <a:gd name="connsiteX24" fmla="*/ 180975 w 2355056"/>
                <a:gd name="connsiteY24" fmla="*/ 238125 h 473869"/>
                <a:gd name="connsiteX25" fmla="*/ 230981 w 2355056"/>
                <a:gd name="connsiteY25" fmla="*/ 247650 h 473869"/>
                <a:gd name="connsiteX26" fmla="*/ 273843 w 2355056"/>
                <a:gd name="connsiteY26" fmla="*/ 247650 h 473869"/>
                <a:gd name="connsiteX27" fmla="*/ 397668 w 2355056"/>
                <a:gd name="connsiteY27" fmla="*/ 235744 h 473869"/>
                <a:gd name="connsiteX28" fmla="*/ 673893 w 2355056"/>
                <a:gd name="connsiteY28" fmla="*/ 204788 h 473869"/>
                <a:gd name="connsiteX29" fmla="*/ 973931 w 2355056"/>
                <a:gd name="connsiteY29" fmla="*/ 166688 h 473869"/>
                <a:gd name="connsiteX30" fmla="*/ 1238250 w 2355056"/>
                <a:gd name="connsiteY30" fmla="*/ 133350 h 473869"/>
                <a:gd name="connsiteX31" fmla="*/ 1428750 w 2355056"/>
                <a:gd name="connsiteY31" fmla="*/ 95250 h 473869"/>
                <a:gd name="connsiteX32" fmla="*/ 1647825 w 2355056"/>
                <a:gd name="connsiteY32" fmla="*/ 69057 h 473869"/>
                <a:gd name="connsiteX33" fmla="*/ 1859756 w 2355056"/>
                <a:gd name="connsiteY33" fmla="*/ 45244 h 473869"/>
                <a:gd name="connsiteX34" fmla="*/ 1959768 w 2355056"/>
                <a:gd name="connsiteY34" fmla="*/ 26194 h 473869"/>
                <a:gd name="connsiteX35" fmla="*/ 2057400 w 2355056"/>
                <a:gd name="connsiteY35" fmla="*/ 0 h 473869"/>
                <a:gd name="connsiteX36" fmla="*/ 2102643 w 2355056"/>
                <a:gd name="connsiteY36" fmla="*/ 9525 h 473869"/>
                <a:gd name="connsiteX37" fmla="*/ 2152650 w 2355056"/>
                <a:gd name="connsiteY37" fmla="*/ 23813 h 473869"/>
                <a:gd name="connsiteX38" fmla="*/ 2219325 w 2355056"/>
                <a:gd name="connsiteY38" fmla="*/ 52388 h 473869"/>
                <a:gd name="connsiteX39" fmla="*/ 2316956 w 2355056"/>
                <a:gd name="connsiteY39" fmla="*/ 114300 h 473869"/>
                <a:gd name="connsiteX40" fmla="*/ 2355056 w 2355056"/>
                <a:gd name="connsiteY40" fmla="*/ 200025 h 473869"/>
                <a:gd name="connsiteX41" fmla="*/ 2071687 w 2355056"/>
                <a:gd name="connsiteY41" fmla="*/ 211932 h 473869"/>
                <a:gd name="connsiteX42" fmla="*/ 1645443 w 2355056"/>
                <a:gd name="connsiteY42" fmla="*/ 25241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5056" h="473869">
                  <a:moveTo>
                    <a:pt x="1645443" y="252413"/>
                  </a:moveTo>
                  <a:lnTo>
                    <a:pt x="1000125" y="342900"/>
                  </a:lnTo>
                  <a:lnTo>
                    <a:pt x="912018" y="352425"/>
                  </a:lnTo>
                  <a:lnTo>
                    <a:pt x="781050" y="371475"/>
                  </a:lnTo>
                  <a:lnTo>
                    <a:pt x="678656" y="388144"/>
                  </a:lnTo>
                  <a:lnTo>
                    <a:pt x="619125" y="397669"/>
                  </a:lnTo>
                  <a:lnTo>
                    <a:pt x="545306" y="414338"/>
                  </a:lnTo>
                  <a:lnTo>
                    <a:pt x="464343" y="435769"/>
                  </a:lnTo>
                  <a:lnTo>
                    <a:pt x="404812" y="459582"/>
                  </a:lnTo>
                  <a:lnTo>
                    <a:pt x="359568" y="473869"/>
                  </a:lnTo>
                  <a:lnTo>
                    <a:pt x="330993" y="469107"/>
                  </a:lnTo>
                  <a:lnTo>
                    <a:pt x="266700" y="445294"/>
                  </a:lnTo>
                  <a:lnTo>
                    <a:pt x="226218" y="423863"/>
                  </a:lnTo>
                  <a:lnTo>
                    <a:pt x="157162" y="373857"/>
                  </a:lnTo>
                  <a:lnTo>
                    <a:pt x="83343" y="309563"/>
                  </a:lnTo>
                  <a:lnTo>
                    <a:pt x="40481" y="269082"/>
                  </a:lnTo>
                  <a:lnTo>
                    <a:pt x="11906" y="238125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1" y="180975"/>
                  </a:lnTo>
                  <a:lnTo>
                    <a:pt x="23812" y="171450"/>
                  </a:lnTo>
                  <a:lnTo>
                    <a:pt x="42862" y="173832"/>
                  </a:lnTo>
                  <a:lnTo>
                    <a:pt x="83343" y="197644"/>
                  </a:lnTo>
                  <a:lnTo>
                    <a:pt x="130968" y="221457"/>
                  </a:lnTo>
                  <a:lnTo>
                    <a:pt x="180975" y="238125"/>
                  </a:lnTo>
                  <a:lnTo>
                    <a:pt x="230981" y="247650"/>
                  </a:lnTo>
                  <a:lnTo>
                    <a:pt x="273843" y="247650"/>
                  </a:lnTo>
                  <a:lnTo>
                    <a:pt x="397668" y="235744"/>
                  </a:lnTo>
                  <a:lnTo>
                    <a:pt x="673893" y="204788"/>
                  </a:lnTo>
                  <a:lnTo>
                    <a:pt x="973931" y="166688"/>
                  </a:lnTo>
                  <a:lnTo>
                    <a:pt x="1238250" y="133350"/>
                  </a:lnTo>
                  <a:lnTo>
                    <a:pt x="1428750" y="95250"/>
                  </a:lnTo>
                  <a:lnTo>
                    <a:pt x="1647825" y="69057"/>
                  </a:lnTo>
                  <a:lnTo>
                    <a:pt x="1859756" y="45244"/>
                  </a:lnTo>
                  <a:lnTo>
                    <a:pt x="1959768" y="26194"/>
                  </a:lnTo>
                  <a:lnTo>
                    <a:pt x="2057400" y="0"/>
                  </a:lnTo>
                  <a:lnTo>
                    <a:pt x="2102643" y="9525"/>
                  </a:lnTo>
                  <a:lnTo>
                    <a:pt x="2152650" y="23813"/>
                  </a:lnTo>
                  <a:lnTo>
                    <a:pt x="2219325" y="52388"/>
                  </a:lnTo>
                  <a:lnTo>
                    <a:pt x="2316956" y="114300"/>
                  </a:lnTo>
                  <a:lnTo>
                    <a:pt x="2355056" y="200025"/>
                  </a:lnTo>
                  <a:lnTo>
                    <a:pt x="2071687" y="211932"/>
                  </a:lnTo>
                  <a:lnTo>
                    <a:pt x="1645443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CE2D05C7-C634-4032-AD97-8315B7AC9A1B}"/>
                </a:ext>
              </a:extLst>
            </p:cNvPr>
            <p:cNvSpPr/>
            <p:nvPr/>
          </p:nvSpPr>
          <p:spPr>
            <a:xfrm>
              <a:off x="5661026" y="1482725"/>
              <a:ext cx="581025" cy="2317750"/>
            </a:xfrm>
            <a:custGeom>
              <a:avLst/>
              <a:gdLst>
                <a:gd name="connsiteX0" fmla="*/ 206375 w 581025"/>
                <a:gd name="connsiteY0" fmla="*/ 885825 h 2317750"/>
                <a:gd name="connsiteX1" fmla="*/ 203200 w 581025"/>
                <a:gd name="connsiteY1" fmla="*/ 241300 h 2317750"/>
                <a:gd name="connsiteX2" fmla="*/ 200025 w 581025"/>
                <a:gd name="connsiteY2" fmla="*/ 206375 h 2317750"/>
                <a:gd name="connsiteX3" fmla="*/ 187325 w 581025"/>
                <a:gd name="connsiteY3" fmla="*/ 177800 h 2317750"/>
                <a:gd name="connsiteX4" fmla="*/ 133350 w 581025"/>
                <a:gd name="connsiteY4" fmla="*/ 133350 h 2317750"/>
                <a:gd name="connsiteX5" fmla="*/ 85725 w 581025"/>
                <a:gd name="connsiteY5" fmla="*/ 101600 h 2317750"/>
                <a:gd name="connsiteX6" fmla="*/ 44450 w 581025"/>
                <a:gd name="connsiteY6" fmla="*/ 85725 h 2317750"/>
                <a:gd name="connsiteX7" fmla="*/ 25400 w 581025"/>
                <a:gd name="connsiteY7" fmla="*/ 76200 h 2317750"/>
                <a:gd name="connsiteX8" fmla="*/ 6350 w 581025"/>
                <a:gd name="connsiteY8" fmla="*/ 60325 h 2317750"/>
                <a:gd name="connsiteX9" fmla="*/ 0 w 581025"/>
                <a:gd name="connsiteY9" fmla="*/ 41275 h 2317750"/>
                <a:gd name="connsiteX10" fmla="*/ 6350 w 581025"/>
                <a:gd name="connsiteY10" fmla="*/ 19050 h 2317750"/>
                <a:gd name="connsiteX11" fmla="*/ 31750 w 581025"/>
                <a:gd name="connsiteY11" fmla="*/ 6350 h 2317750"/>
                <a:gd name="connsiteX12" fmla="*/ 66675 w 581025"/>
                <a:gd name="connsiteY12" fmla="*/ 0 h 2317750"/>
                <a:gd name="connsiteX13" fmla="*/ 130175 w 581025"/>
                <a:gd name="connsiteY13" fmla="*/ 3175 h 2317750"/>
                <a:gd name="connsiteX14" fmla="*/ 174625 w 581025"/>
                <a:gd name="connsiteY14" fmla="*/ 9525 h 2317750"/>
                <a:gd name="connsiteX15" fmla="*/ 241300 w 581025"/>
                <a:gd name="connsiteY15" fmla="*/ 25400 h 2317750"/>
                <a:gd name="connsiteX16" fmla="*/ 301625 w 581025"/>
                <a:gd name="connsiteY16" fmla="*/ 47625 h 2317750"/>
                <a:gd name="connsiteX17" fmla="*/ 371475 w 581025"/>
                <a:gd name="connsiteY17" fmla="*/ 79375 h 2317750"/>
                <a:gd name="connsiteX18" fmla="*/ 441325 w 581025"/>
                <a:gd name="connsiteY18" fmla="*/ 117475 h 2317750"/>
                <a:gd name="connsiteX19" fmla="*/ 482600 w 581025"/>
                <a:gd name="connsiteY19" fmla="*/ 139700 h 2317750"/>
                <a:gd name="connsiteX20" fmla="*/ 527050 w 581025"/>
                <a:gd name="connsiteY20" fmla="*/ 174625 h 2317750"/>
                <a:gd name="connsiteX21" fmla="*/ 558800 w 581025"/>
                <a:gd name="connsiteY21" fmla="*/ 209550 h 2317750"/>
                <a:gd name="connsiteX22" fmla="*/ 574675 w 581025"/>
                <a:gd name="connsiteY22" fmla="*/ 244475 h 2317750"/>
                <a:gd name="connsiteX23" fmla="*/ 581025 w 581025"/>
                <a:gd name="connsiteY23" fmla="*/ 266700 h 2317750"/>
                <a:gd name="connsiteX24" fmla="*/ 577850 w 581025"/>
                <a:gd name="connsiteY24" fmla="*/ 288925 h 2317750"/>
                <a:gd name="connsiteX25" fmla="*/ 561975 w 581025"/>
                <a:gd name="connsiteY25" fmla="*/ 314325 h 2317750"/>
                <a:gd name="connsiteX26" fmla="*/ 539750 w 581025"/>
                <a:gd name="connsiteY26" fmla="*/ 339725 h 2317750"/>
                <a:gd name="connsiteX27" fmla="*/ 523875 w 581025"/>
                <a:gd name="connsiteY27" fmla="*/ 393700 h 2317750"/>
                <a:gd name="connsiteX28" fmla="*/ 511175 w 581025"/>
                <a:gd name="connsiteY28" fmla="*/ 454025 h 2317750"/>
                <a:gd name="connsiteX29" fmla="*/ 495300 w 581025"/>
                <a:gd name="connsiteY29" fmla="*/ 577850 h 2317750"/>
                <a:gd name="connsiteX30" fmla="*/ 498475 w 581025"/>
                <a:gd name="connsiteY30" fmla="*/ 739775 h 2317750"/>
                <a:gd name="connsiteX31" fmla="*/ 469900 w 581025"/>
                <a:gd name="connsiteY31" fmla="*/ 1130300 h 2317750"/>
                <a:gd name="connsiteX32" fmla="*/ 469900 w 581025"/>
                <a:gd name="connsiteY32" fmla="*/ 1289050 h 2317750"/>
                <a:gd name="connsiteX33" fmla="*/ 450850 w 581025"/>
                <a:gd name="connsiteY33" fmla="*/ 1644650 h 2317750"/>
                <a:gd name="connsiteX34" fmla="*/ 444500 w 581025"/>
                <a:gd name="connsiteY34" fmla="*/ 1790700 h 2317750"/>
                <a:gd name="connsiteX35" fmla="*/ 450850 w 581025"/>
                <a:gd name="connsiteY35" fmla="*/ 2273300 h 2317750"/>
                <a:gd name="connsiteX36" fmla="*/ 196850 w 581025"/>
                <a:gd name="connsiteY36" fmla="*/ 2317750 h 2317750"/>
                <a:gd name="connsiteX37" fmla="*/ 203200 w 581025"/>
                <a:gd name="connsiteY37" fmla="*/ 1822450 h 2317750"/>
                <a:gd name="connsiteX38" fmla="*/ 206375 w 581025"/>
                <a:gd name="connsiteY38" fmla="*/ 1657350 h 2317750"/>
                <a:gd name="connsiteX39" fmla="*/ 209550 w 581025"/>
                <a:gd name="connsiteY39" fmla="*/ 1317625 h 2317750"/>
                <a:gd name="connsiteX40" fmla="*/ 203200 w 581025"/>
                <a:gd name="connsiteY40" fmla="*/ 1149350 h 2317750"/>
                <a:gd name="connsiteX41" fmla="*/ 206375 w 581025"/>
                <a:gd name="connsiteY41" fmla="*/ 885825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1025" h="2317750">
                  <a:moveTo>
                    <a:pt x="206375" y="885825"/>
                  </a:moveTo>
                  <a:cubicBezTo>
                    <a:pt x="205317" y="670983"/>
                    <a:pt x="204258" y="456142"/>
                    <a:pt x="203200" y="241300"/>
                  </a:cubicBezTo>
                  <a:lnTo>
                    <a:pt x="200025" y="206375"/>
                  </a:lnTo>
                  <a:lnTo>
                    <a:pt x="187325" y="177800"/>
                  </a:lnTo>
                  <a:lnTo>
                    <a:pt x="133350" y="133350"/>
                  </a:lnTo>
                  <a:lnTo>
                    <a:pt x="85725" y="101600"/>
                  </a:lnTo>
                  <a:lnTo>
                    <a:pt x="44450" y="85725"/>
                  </a:lnTo>
                  <a:lnTo>
                    <a:pt x="25400" y="76200"/>
                  </a:lnTo>
                  <a:lnTo>
                    <a:pt x="6350" y="60325"/>
                  </a:lnTo>
                  <a:lnTo>
                    <a:pt x="0" y="41275"/>
                  </a:lnTo>
                  <a:lnTo>
                    <a:pt x="6350" y="19050"/>
                  </a:lnTo>
                  <a:lnTo>
                    <a:pt x="31750" y="6350"/>
                  </a:lnTo>
                  <a:lnTo>
                    <a:pt x="66675" y="0"/>
                  </a:lnTo>
                  <a:lnTo>
                    <a:pt x="130175" y="3175"/>
                  </a:lnTo>
                  <a:lnTo>
                    <a:pt x="174625" y="9525"/>
                  </a:lnTo>
                  <a:lnTo>
                    <a:pt x="241300" y="25400"/>
                  </a:lnTo>
                  <a:lnTo>
                    <a:pt x="301625" y="47625"/>
                  </a:lnTo>
                  <a:lnTo>
                    <a:pt x="371475" y="79375"/>
                  </a:lnTo>
                  <a:lnTo>
                    <a:pt x="441325" y="117475"/>
                  </a:lnTo>
                  <a:lnTo>
                    <a:pt x="482600" y="139700"/>
                  </a:lnTo>
                  <a:lnTo>
                    <a:pt x="527050" y="174625"/>
                  </a:lnTo>
                  <a:lnTo>
                    <a:pt x="558800" y="209550"/>
                  </a:lnTo>
                  <a:lnTo>
                    <a:pt x="574675" y="244475"/>
                  </a:lnTo>
                  <a:lnTo>
                    <a:pt x="581025" y="266700"/>
                  </a:lnTo>
                  <a:lnTo>
                    <a:pt x="577850" y="288925"/>
                  </a:lnTo>
                  <a:lnTo>
                    <a:pt x="561975" y="314325"/>
                  </a:lnTo>
                  <a:lnTo>
                    <a:pt x="539750" y="339725"/>
                  </a:lnTo>
                  <a:lnTo>
                    <a:pt x="523875" y="393700"/>
                  </a:lnTo>
                  <a:lnTo>
                    <a:pt x="511175" y="454025"/>
                  </a:lnTo>
                  <a:lnTo>
                    <a:pt x="495300" y="577850"/>
                  </a:lnTo>
                  <a:cubicBezTo>
                    <a:pt x="496358" y="631825"/>
                    <a:pt x="497417" y="685800"/>
                    <a:pt x="498475" y="739775"/>
                  </a:cubicBezTo>
                  <a:lnTo>
                    <a:pt x="469900" y="1130300"/>
                  </a:lnTo>
                  <a:lnTo>
                    <a:pt x="469900" y="1289050"/>
                  </a:lnTo>
                  <a:lnTo>
                    <a:pt x="450850" y="1644650"/>
                  </a:lnTo>
                  <a:lnTo>
                    <a:pt x="444500" y="1790700"/>
                  </a:lnTo>
                  <a:cubicBezTo>
                    <a:pt x="446617" y="1951567"/>
                    <a:pt x="448733" y="2112433"/>
                    <a:pt x="450850" y="2273300"/>
                  </a:cubicBezTo>
                  <a:lnTo>
                    <a:pt x="196850" y="2317750"/>
                  </a:lnTo>
                  <a:cubicBezTo>
                    <a:pt x="198967" y="2152650"/>
                    <a:pt x="201083" y="1987550"/>
                    <a:pt x="203200" y="1822450"/>
                  </a:cubicBezTo>
                  <a:cubicBezTo>
                    <a:pt x="204258" y="1767417"/>
                    <a:pt x="205317" y="1712383"/>
                    <a:pt x="206375" y="1657350"/>
                  </a:cubicBezTo>
                  <a:cubicBezTo>
                    <a:pt x="207433" y="1544108"/>
                    <a:pt x="208492" y="1430867"/>
                    <a:pt x="209550" y="1317625"/>
                  </a:cubicBezTo>
                  <a:lnTo>
                    <a:pt x="203200" y="1149350"/>
                  </a:lnTo>
                  <a:cubicBezTo>
                    <a:pt x="204258" y="1061508"/>
                    <a:pt x="205317" y="973667"/>
                    <a:pt x="206375" y="885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32E4690-ADD2-4422-97C6-AF984FA53B2C}"/>
                </a:ext>
              </a:extLst>
            </p:cNvPr>
            <p:cNvSpPr/>
            <p:nvPr/>
          </p:nvSpPr>
          <p:spPr>
            <a:xfrm>
              <a:off x="5091113" y="3867151"/>
              <a:ext cx="895350" cy="1357313"/>
            </a:xfrm>
            <a:custGeom>
              <a:avLst/>
              <a:gdLst>
                <a:gd name="connsiteX0" fmla="*/ 411956 w 895350"/>
                <a:gd name="connsiteY0" fmla="*/ 516731 h 1357313"/>
                <a:gd name="connsiteX1" fmla="*/ 533400 w 895350"/>
                <a:gd name="connsiteY1" fmla="*/ 288131 h 1357313"/>
                <a:gd name="connsiteX2" fmla="*/ 538162 w 895350"/>
                <a:gd name="connsiteY2" fmla="*/ 266700 h 1357313"/>
                <a:gd name="connsiteX3" fmla="*/ 538162 w 895350"/>
                <a:gd name="connsiteY3" fmla="*/ 242888 h 1357313"/>
                <a:gd name="connsiteX4" fmla="*/ 528637 w 895350"/>
                <a:gd name="connsiteY4" fmla="*/ 207169 h 1357313"/>
                <a:gd name="connsiteX5" fmla="*/ 495300 w 895350"/>
                <a:gd name="connsiteY5" fmla="*/ 150019 h 1357313"/>
                <a:gd name="connsiteX6" fmla="*/ 400050 w 895350"/>
                <a:gd name="connsiteY6" fmla="*/ 35719 h 1357313"/>
                <a:gd name="connsiteX7" fmla="*/ 504825 w 895350"/>
                <a:gd name="connsiteY7" fmla="*/ 0 h 1357313"/>
                <a:gd name="connsiteX8" fmla="*/ 666750 w 895350"/>
                <a:gd name="connsiteY8" fmla="*/ 85725 h 1357313"/>
                <a:gd name="connsiteX9" fmla="*/ 762000 w 895350"/>
                <a:gd name="connsiteY9" fmla="*/ 135731 h 1357313"/>
                <a:gd name="connsiteX10" fmla="*/ 838200 w 895350"/>
                <a:gd name="connsiteY10" fmla="*/ 173831 h 1357313"/>
                <a:gd name="connsiteX11" fmla="*/ 869156 w 895350"/>
                <a:gd name="connsiteY11" fmla="*/ 190500 h 1357313"/>
                <a:gd name="connsiteX12" fmla="*/ 883443 w 895350"/>
                <a:gd name="connsiteY12" fmla="*/ 202406 h 1357313"/>
                <a:gd name="connsiteX13" fmla="*/ 892968 w 895350"/>
                <a:gd name="connsiteY13" fmla="*/ 221456 h 1357313"/>
                <a:gd name="connsiteX14" fmla="*/ 895350 w 895350"/>
                <a:gd name="connsiteY14" fmla="*/ 242888 h 1357313"/>
                <a:gd name="connsiteX15" fmla="*/ 885825 w 895350"/>
                <a:gd name="connsiteY15" fmla="*/ 269081 h 1357313"/>
                <a:gd name="connsiteX16" fmla="*/ 862012 w 895350"/>
                <a:gd name="connsiteY16" fmla="*/ 297656 h 1357313"/>
                <a:gd name="connsiteX17" fmla="*/ 840581 w 895350"/>
                <a:gd name="connsiteY17" fmla="*/ 321469 h 1357313"/>
                <a:gd name="connsiteX18" fmla="*/ 654843 w 895350"/>
                <a:gd name="connsiteY18" fmla="*/ 621506 h 1357313"/>
                <a:gd name="connsiteX19" fmla="*/ 557212 w 895350"/>
                <a:gd name="connsiteY19" fmla="*/ 783431 h 1357313"/>
                <a:gd name="connsiteX20" fmla="*/ 290512 w 895350"/>
                <a:gd name="connsiteY20" fmla="*/ 1214438 h 1357313"/>
                <a:gd name="connsiteX21" fmla="*/ 233362 w 895350"/>
                <a:gd name="connsiteY21" fmla="*/ 1288256 h 1357313"/>
                <a:gd name="connsiteX22" fmla="*/ 204787 w 895350"/>
                <a:gd name="connsiteY22" fmla="*/ 1319213 h 1357313"/>
                <a:gd name="connsiteX23" fmla="*/ 176212 w 895350"/>
                <a:gd name="connsiteY23" fmla="*/ 1340644 h 1357313"/>
                <a:gd name="connsiteX24" fmla="*/ 150018 w 895350"/>
                <a:gd name="connsiteY24" fmla="*/ 1352550 h 1357313"/>
                <a:gd name="connsiteX25" fmla="*/ 121443 w 895350"/>
                <a:gd name="connsiteY25" fmla="*/ 1357313 h 1357313"/>
                <a:gd name="connsiteX26" fmla="*/ 85725 w 895350"/>
                <a:gd name="connsiteY26" fmla="*/ 1352550 h 1357313"/>
                <a:gd name="connsiteX27" fmla="*/ 61912 w 895350"/>
                <a:gd name="connsiteY27" fmla="*/ 1343025 h 1357313"/>
                <a:gd name="connsiteX28" fmla="*/ 35718 w 895350"/>
                <a:gd name="connsiteY28" fmla="*/ 1328738 h 1357313"/>
                <a:gd name="connsiteX29" fmla="*/ 16668 w 895350"/>
                <a:gd name="connsiteY29" fmla="*/ 1316831 h 1357313"/>
                <a:gd name="connsiteX30" fmla="*/ 2381 w 895350"/>
                <a:gd name="connsiteY30" fmla="*/ 1293019 h 1357313"/>
                <a:gd name="connsiteX31" fmla="*/ 0 w 895350"/>
                <a:gd name="connsiteY31" fmla="*/ 1264444 h 1357313"/>
                <a:gd name="connsiteX32" fmla="*/ 4762 w 895350"/>
                <a:gd name="connsiteY32" fmla="*/ 1240631 h 1357313"/>
                <a:gd name="connsiteX33" fmla="*/ 26193 w 895350"/>
                <a:gd name="connsiteY33" fmla="*/ 1190625 h 1357313"/>
                <a:gd name="connsiteX34" fmla="*/ 107156 w 895350"/>
                <a:gd name="connsiteY34" fmla="*/ 1059656 h 1357313"/>
                <a:gd name="connsiteX35" fmla="*/ 252412 w 895350"/>
                <a:gd name="connsiteY35" fmla="*/ 807244 h 1357313"/>
                <a:gd name="connsiteX36" fmla="*/ 342900 w 895350"/>
                <a:gd name="connsiteY36" fmla="*/ 645319 h 1357313"/>
                <a:gd name="connsiteX37" fmla="*/ 411956 w 895350"/>
                <a:gd name="connsiteY37" fmla="*/ 516731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350" h="1357313">
                  <a:moveTo>
                    <a:pt x="411956" y="516731"/>
                  </a:moveTo>
                  <a:lnTo>
                    <a:pt x="533400" y="288131"/>
                  </a:lnTo>
                  <a:lnTo>
                    <a:pt x="538162" y="266700"/>
                  </a:lnTo>
                  <a:lnTo>
                    <a:pt x="538162" y="242888"/>
                  </a:lnTo>
                  <a:lnTo>
                    <a:pt x="528637" y="207169"/>
                  </a:lnTo>
                  <a:lnTo>
                    <a:pt x="495300" y="150019"/>
                  </a:lnTo>
                  <a:lnTo>
                    <a:pt x="400050" y="35719"/>
                  </a:lnTo>
                  <a:lnTo>
                    <a:pt x="504825" y="0"/>
                  </a:lnTo>
                  <a:lnTo>
                    <a:pt x="666750" y="85725"/>
                  </a:lnTo>
                  <a:lnTo>
                    <a:pt x="762000" y="135731"/>
                  </a:lnTo>
                  <a:lnTo>
                    <a:pt x="838200" y="173831"/>
                  </a:lnTo>
                  <a:lnTo>
                    <a:pt x="869156" y="190500"/>
                  </a:lnTo>
                  <a:lnTo>
                    <a:pt x="883443" y="202406"/>
                  </a:lnTo>
                  <a:lnTo>
                    <a:pt x="892968" y="221456"/>
                  </a:lnTo>
                  <a:lnTo>
                    <a:pt x="895350" y="242888"/>
                  </a:lnTo>
                  <a:lnTo>
                    <a:pt x="885825" y="269081"/>
                  </a:lnTo>
                  <a:lnTo>
                    <a:pt x="862012" y="297656"/>
                  </a:lnTo>
                  <a:lnTo>
                    <a:pt x="840581" y="321469"/>
                  </a:lnTo>
                  <a:lnTo>
                    <a:pt x="654843" y="621506"/>
                  </a:lnTo>
                  <a:lnTo>
                    <a:pt x="557212" y="783431"/>
                  </a:lnTo>
                  <a:lnTo>
                    <a:pt x="290512" y="1214438"/>
                  </a:lnTo>
                  <a:lnTo>
                    <a:pt x="233362" y="1288256"/>
                  </a:lnTo>
                  <a:lnTo>
                    <a:pt x="204787" y="1319213"/>
                  </a:lnTo>
                  <a:lnTo>
                    <a:pt x="176212" y="1340644"/>
                  </a:lnTo>
                  <a:lnTo>
                    <a:pt x="150018" y="1352550"/>
                  </a:lnTo>
                  <a:lnTo>
                    <a:pt x="121443" y="1357313"/>
                  </a:lnTo>
                  <a:lnTo>
                    <a:pt x="85725" y="1352550"/>
                  </a:lnTo>
                  <a:lnTo>
                    <a:pt x="61912" y="1343025"/>
                  </a:lnTo>
                  <a:lnTo>
                    <a:pt x="35718" y="1328738"/>
                  </a:lnTo>
                  <a:lnTo>
                    <a:pt x="16668" y="1316831"/>
                  </a:lnTo>
                  <a:lnTo>
                    <a:pt x="2381" y="1293019"/>
                  </a:lnTo>
                  <a:lnTo>
                    <a:pt x="0" y="1264444"/>
                  </a:lnTo>
                  <a:lnTo>
                    <a:pt x="4762" y="1240631"/>
                  </a:lnTo>
                  <a:lnTo>
                    <a:pt x="26193" y="1190625"/>
                  </a:lnTo>
                  <a:lnTo>
                    <a:pt x="107156" y="1059656"/>
                  </a:lnTo>
                  <a:lnTo>
                    <a:pt x="252412" y="807244"/>
                  </a:lnTo>
                  <a:lnTo>
                    <a:pt x="342900" y="645319"/>
                  </a:lnTo>
                  <a:lnTo>
                    <a:pt x="41195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F9C3B81E-BBCB-4FBD-B6A9-6C908A3FE7F5}"/>
                </a:ext>
              </a:extLst>
            </p:cNvPr>
            <p:cNvSpPr/>
            <p:nvPr/>
          </p:nvSpPr>
          <p:spPr>
            <a:xfrm>
              <a:off x="5275264" y="5040313"/>
              <a:ext cx="2363787" cy="825500"/>
            </a:xfrm>
            <a:custGeom>
              <a:avLst/>
              <a:gdLst>
                <a:gd name="connsiteX0" fmla="*/ 1362075 w 2364581"/>
                <a:gd name="connsiteY0" fmla="*/ 442913 h 823913"/>
                <a:gd name="connsiteX1" fmla="*/ 1173956 w 2364581"/>
                <a:gd name="connsiteY1" fmla="*/ 383382 h 823913"/>
                <a:gd name="connsiteX2" fmla="*/ 935831 w 2364581"/>
                <a:gd name="connsiteY2" fmla="*/ 319088 h 823913"/>
                <a:gd name="connsiteX3" fmla="*/ 726281 w 2364581"/>
                <a:gd name="connsiteY3" fmla="*/ 250032 h 823913"/>
                <a:gd name="connsiteX4" fmla="*/ 361950 w 2364581"/>
                <a:gd name="connsiteY4" fmla="*/ 169069 h 823913"/>
                <a:gd name="connsiteX5" fmla="*/ 0 w 2364581"/>
                <a:gd name="connsiteY5" fmla="*/ 95250 h 823913"/>
                <a:gd name="connsiteX6" fmla="*/ 42862 w 2364581"/>
                <a:gd name="connsiteY6" fmla="*/ 0 h 823913"/>
                <a:gd name="connsiteX7" fmla="*/ 159544 w 2364581"/>
                <a:gd name="connsiteY7" fmla="*/ 19050 h 823913"/>
                <a:gd name="connsiteX8" fmla="*/ 359569 w 2364581"/>
                <a:gd name="connsiteY8" fmla="*/ 52388 h 823913"/>
                <a:gd name="connsiteX9" fmla="*/ 671512 w 2364581"/>
                <a:gd name="connsiteY9" fmla="*/ 102394 h 823913"/>
                <a:gd name="connsiteX10" fmla="*/ 862012 w 2364581"/>
                <a:gd name="connsiteY10" fmla="*/ 135732 h 823913"/>
                <a:gd name="connsiteX11" fmla="*/ 1092994 w 2364581"/>
                <a:gd name="connsiteY11" fmla="*/ 166688 h 823913"/>
                <a:gd name="connsiteX12" fmla="*/ 1354931 w 2364581"/>
                <a:gd name="connsiteY12" fmla="*/ 207169 h 823913"/>
                <a:gd name="connsiteX13" fmla="*/ 1631156 w 2364581"/>
                <a:gd name="connsiteY13" fmla="*/ 259557 h 823913"/>
                <a:gd name="connsiteX14" fmla="*/ 1845469 w 2364581"/>
                <a:gd name="connsiteY14" fmla="*/ 307182 h 823913"/>
                <a:gd name="connsiteX15" fmla="*/ 1881187 w 2364581"/>
                <a:gd name="connsiteY15" fmla="*/ 321469 h 823913"/>
                <a:gd name="connsiteX16" fmla="*/ 1985962 w 2364581"/>
                <a:gd name="connsiteY16" fmla="*/ 371475 h 823913"/>
                <a:gd name="connsiteX17" fmla="*/ 2093119 w 2364581"/>
                <a:gd name="connsiteY17" fmla="*/ 426244 h 823913"/>
                <a:gd name="connsiteX18" fmla="*/ 2162175 w 2364581"/>
                <a:gd name="connsiteY18" fmla="*/ 469107 h 823913"/>
                <a:gd name="connsiteX19" fmla="*/ 2221706 w 2364581"/>
                <a:gd name="connsiteY19" fmla="*/ 509588 h 823913"/>
                <a:gd name="connsiteX20" fmla="*/ 2281237 w 2364581"/>
                <a:gd name="connsiteY20" fmla="*/ 559594 h 823913"/>
                <a:gd name="connsiteX21" fmla="*/ 2316956 w 2364581"/>
                <a:gd name="connsiteY21" fmla="*/ 595313 h 823913"/>
                <a:gd name="connsiteX22" fmla="*/ 2336006 w 2364581"/>
                <a:gd name="connsiteY22" fmla="*/ 623888 h 823913"/>
                <a:gd name="connsiteX23" fmla="*/ 2347912 w 2364581"/>
                <a:gd name="connsiteY23" fmla="*/ 657225 h 823913"/>
                <a:gd name="connsiteX24" fmla="*/ 2359819 w 2364581"/>
                <a:gd name="connsiteY24" fmla="*/ 697707 h 823913"/>
                <a:gd name="connsiteX25" fmla="*/ 2364581 w 2364581"/>
                <a:gd name="connsiteY25" fmla="*/ 747713 h 823913"/>
                <a:gd name="connsiteX26" fmla="*/ 2362200 w 2364581"/>
                <a:gd name="connsiteY26" fmla="*/ 771525 h 823913"/>
                <a:gd name="connsiteX27" fmla="*/ 2352675 w 2364581"/>
                <a:gd name="connsiteY27" fmla="*/ 800100 h 823913"/>
                <a:gd name="connsiteX28" fmla="*/ 2338387 w 2364581"/>
                <a:gd name="connsiteY28" fmla="*/ 816769 h 823913"/>
                <a:gd name="connsiteX29" fmla="*/ 2312194 w 2364581"/>
                <a:gd name="connsiteY29" fmla="*/ 823913 h 823913"/>
                <a:gd name="connsiteX30" fmla="*/ 2262187 w 2364581"/>
                <a:gd name="connsiteY30" fmla="*/ 823913 h 823913"/>
                <a:gd name="connsiteX31" fmla="*/ 2207419 w 2364581"/>
                <a:gd name="connsiteY31" fmla="*/ 812007 h 823913"/>
                <a:gd name="connsiteX32" fmla="*/ 2133600 w 2364581"/>
                <a:gd name="connsiteY32" fmla="*/ 778669 h 823913"/>
                <a:gd name="connsiteX33" fmla="*/ 2007394 w 2364581"/>
                <a:gd name="connsiteY33" fmla="*/ 711994 h 823913"/>
                <a:gd name="connsiteX34" fmla="*/ 1759744 w 2364581"/>
                <a:gd name="connsiteY34" fmla="*/ 592932 h 823913"/>
                <a:gd name="connsiteX35" fmla="*/ 1362075 w 2364581"/>
                <a:gd name="connsiteY35" fmla="*/ 44291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64581" h="823913">
                  <a:moveTo>
                    <a:pt x="1362075" y="442913"/>
                  </a:moveTo>
                  <a:lnTo>
                    <a:pt x="1173956" y="383382"/>
                  </a:lnTo>
                  <a:lnTo>
                    <a:pt x="935831" y="319088"/>
                  </a:lnTo>
                  <a:lnTo>
                    <a:pt x="726281" y="250032"/>
                  </a:lnTo>
                  <a:lnTo>
                    <a:pt x="361950" y="169069"/>
                  </a:lnTo>
                  <a:lnTo>
                    <a:pt x="0" y="95250"/>
                  </a:lnTo>
                  <a:lnTo>
                    <a:pt x="42862" y="0"/>
                  </a:lnTo>
                  <a:lnTo>
                    <a:pt x="159544" y="19050"/>
                  </a:lnTo>
                  <a:lnTo>
                    <a:pt x="359569" y="52388"/>
                  </a:lnTo>
                  <a:lnTo>
                    <a:pt x="671512" y="102394"/>
                  </a:lnTo>
                  <a:lnTo>
                    <a:pt x="862012" y="135732"/>
                  </a:lnTo>
                  <a:lnTo>
                    <a:pt x="1092994" y="166688"/>
                  </a:lnTo>
                  <a:lnTo>
                    <a:pt x="1354931" y="207169"/>
                  </a:lnTo>
                  <a:lnTo>
                    <a:pt x="1631156" y="259557"/>
                  </a:lnTo>
                  <a:lnTo>
                    <a:pt x="1845469" y="307182"/>
                  </a:lnTo>
                  <a:lnTo>
                    <a:pt x="1881187" y="321469"/>
                  </a:lnTo>
                  <a:lnTo>
                    <a:pt x="1985962" y="371475"/>
                  </a:lnTo>
                  <a:lnTo>
                    <a:pt x="2093119" y="426244"/>
                  </a:lnTo>
                  <a:lnTo>
                    <a:pt x="2162175" y="469107"/>
                  </a:lnTo>
                  <a:lnTo>
                    <a:pt x="2221706" y="509588"/>
                  </a:lnTo>
                  <a:lnTo>
                    <a:pt x="2281237" y="559594"/>
                  </a:lnTo>
                  <a:lnTo>
                    <a:pt x="2316956" y="595313"/>
                  </a:lnTo>
                  <a:lnTo>
                    <a:pt x="2336006" y="623888"/>
                  </a:lnTo>
                  <a:lnTo>
                    <a:pt x="2347912" y="657225"/>
                  </a:lnTo>
                  <a:lnTo>
                    <a:pt x="2359819" y="697707"/>
                  </a:lnTo>
                  <a:lnTo>
                    <a:pt x="2364581" y="747713"/>
                  </a:lnTo>
                  <a:lnTo>
                    <a:pt x="2362200" y="771525"/>
                  </a:lnTo>
                  <a:lnTo>
                    <a:pt x="2352675" y="800100"/>
                  </a:lnTo>
                  <a:lnTo>
                    <a:pt x="2338387" y="816769"/>
                  </a:lnTo>
                  <a:lnTo>
                    <a:pt x="2312194" y="823913"/>
                  </a:lnTo>
                  <a:lnTo>
                    <a:pt x="2262187" y="823913"/>
                  </a:lnTo>
                  <a:lnTo>
                    <a:pt x="2207419" y="812007"/>
                  </a:lnTo>
                  <a:lnTo>
                    <a:pt x="2133600" y="778669"/>
                  </a:lnTo>
                  <a:lnTo>
                    <a:pt x="2007394" y="711994"/>
                  </a:lnTo>
                  <a:lnTo>
                    <a:pt x="1759744" y="592932"/>
                  </a:lnTo>
                  <a:lnTo>
                    <a:pt x="1362075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3">
              <a:extLst>
                <a:ext uri="{FF2B5EF4-FFF2-40B4-BE49-F238E27FC236}">
                  <a16:creationId xmlns:a16="http://schemas.microsoft.com/office/drawing/2014/main" id="{6CEDFFAF-DFE8-4D8C-A5B3-5A6A80537308}"/>
                </a:ext>
              </a:extLst>
            </p:cNvPr>
            <p:cNvSpPr/>
            <p:nvPr/>
          </p:nvSpPr>
          <p:spPr>
            <a:xfrm>
              <a:off x="4467226" y="4076700"/>
              <a:ext cx="2430463" cy="1855788"/>
            </a:xfrm>
            <a:custGeom>
              <a:avLst/>
              <a:gdLst>
                <a:gd name="connsiteX0" fmla="*/ 1535691 w 2430049"/>
                <a:gd name="connsiteY0" fmla="*/ 1470556 h 1856358"/>
                <a:gd name="connsiteX1" fmla="*/ 1342790 w 2430049"/>
                <a:gd name="connsiteY1" fmla="*/ 1568259 h 1856358"/>
                <a:gd name="connsiteX2" fmla="*/ 1207509 w 2430049"/>
                <a:gd name="connsiteY2" fmla="*/ 1628384 h 1856358"/>
                <a:gd name="connsiteX3" fmla="*/ 1049681 w 2430049"/>
                <a:gd name="connsiteY3" fmla="*/ 1688509 h 1856358"/>
                <a:gd name="connsiteX4" fmla="*/ 851770 w 2430049"/>
                <a:gd name="connsiteY4" fmla="*/ 1748634 h 1856358"/>
                <a:gd name="connsiteX5" fmla="*/ 656364 w 2430049"/>
                <a:gd name="connsiteY5" fmla="*/ 1791222 h 1856358"/>
                <a:gd name="connsiteX6" fmla="*/ 465968 w 2430049"/>
                <a:gd name="connsiteY6" fmla="*/ 1821285 h 1856358"/>
                <a:gd name="connsiteX7" fmla="*/ 295614 w 2430049"/>
                <a:gd name="connsiteY7" fmla="*/ 1838821 h 1856358"/>
                <a:gd name="connsiteX8" fmla="*/ 125260 w 2430049"/>
                <a:gd name="connsiteY8" fmla="*/ 1853852 h 1856358"/>
                <a:gd name="connsiteX9" fmla="*/ 52609 w 2430049"/>
                <a:gd name="connsiteY9" fmla="*/ 1856358 h 1856358"/>
                <a:gd name="connsiteX10" fmla="*/ 25052 w 2430049"/>
                <a:gd name="connsiteY10" fmla="*/ 1851347 h 1856358"/>
                <a:gd name="connsiteX11" fmla="*/ 10020 w 2430049"/>
                <a:gd name="connsiteY11" fmla="*/ 1846337 h 1856358"/>
                <a:gd name="connsiteX12" fmla="*/ 0 w 2430049"/>
                <a:gd name="connsiteY12" fmla="*/ 1833811 h 1856358"/>
                <a:gd name="connsiteX13" fmla="*/ 2505 w 2430049"/>
                <a:gd name="connsiteY13" fmla="*/ 1818779 h 1856358"/>
                <a:gd name="connsiteX14" fmla="*/ 17536 w 2430049"/>
                <a:gd name="connsiteY14" fmla="*/ 1801243 h 1856358"/>
                <a:gd name="connsiteX15" fmla="*/ 45093 w 2430049"/>
                <a:gd name="connsiteY15" fmla="*/ 1786212 h 1856358"/>
                <a:gd name="connsiteX16" fmla="*/ 270562 w 2430049"/>
                <a:gd name="connsiteY16" fmla="*/ 1743623 h 1856358"/>
                <a:gd name="connsiteX17" fmla="*/ 538619 w 2430049"/>
                <a:gd name="connsiteY17" fmla="*/ 1680993 h 1856358"/>
                <a:gd name="connsiteX18" fmla="*/ 731520 w 2430049"/>
                <a:gd name="connsiteY18" fmla="*/ 1625879 h 1856358"/>
                <a:gd name="connsiteX19" fmla="*/ 904379 w 2430049"/>
                <a:gd name="connsiteY19" fmla="*/ 1563249 h 1856358"/>
                <a:gd name="connsiteX20" fmla="*/ 1059702 w 2430049"/>
                <a:gd name="connsiteY20" fmla="*/ 1493103 h 1856358"/>
                <a:gd name="connsiteX21" fmla="*/ 1167425 w 2430049"/>
                <a:gd name="connsiteY21" fmla="*/ 1442999 h 1856358"/>
                <a:gd name="connsiteX22" fmla="*/ 1265128 w 2430049"/>
                <a:gd name="connsiteY22" fmla="*/ 1385379 h 1856358"/>
                <a:gd name="connsiteX23" fmla="*/ 1380368 w 2430049"/>
                <a:gd name="connsiteY23" fmla="*/ 1312728 h 1856358"/>
                <a:gd name="connsiteX24" fmla="*/ 1513144 w 2430049"/>
                <a:gd name="connsiteY24" fmla="*/ 1207509 h 1856358"/>
                <a:gd name="connsiteX25" fmla="*/ 1638404 w 2430049"/>
                <a:gd name="connsiteY25" fmla="*/ 1099786 h 1856358"/>
                <a:gd name="connsiteX26" fmla="*/ 1778696 w 2430049"/>
                <a:gd name="connsiteY26" fmla="*/ 934442 h 1856358"/>
                <a:gd name="connsiteX27" fmla="*/ 1848841 w 2430049"/>
                <a:gd name="connsiteY27" fmla="*/ 836739 h 1856358"/>
                <a:gd name="connsiteX28" fmla="*/ 1908966 w 2430049"/>
                <a:gd name="connsiteY28" fmla="*/ 749057 h 1856358"/>
                <a:gd name="connsiteX29" fmla="*/ 1951555 w 2430049"/>
                <a:gd name="connsiteY29" fmla="*/ 678911 h 1856358"/>
                <a:gd name="connsiteX30" fmla="*/ 1989133 w 2430049"/>
                <a:gd name="connsiteY30" fmla="*/ 608765 h 1856358"/>
                <a:gd name="connsiteX31" fmla="*/ 2029216 w 2430049"/>
                <a:gd name="connsiteY31" fmla="*/ 501041 h 1856358"/>
                <a:gd name="connsiteX32" fmla="*/ 2069299 w 2430049"/>
                <a:gd name="connsiteY32" fmla="*/ 340708 h 1856358"/>
                <a:gd name="connsiteX33" fmla="*/ 2069299 w 2430049"/>
                <a:gd name="connsiteY33" fmla="*/ 250521 h 1856358"/>
                <a:gd name="connsiteX34" fmla="*/ 2054268 w 2430049"/>
                <a:gd name="connsiteY34" fmla="*/ 212943 h 1856358"/>
                <a:gd name="connsiteX35" fmla="*/ 2006669 w 2430049"/>
                <a:gd name="connsiteY35" fmla="*/ 150313 h 1856358"/>
                <a:gd name="connsiteX36" fmla="*/ 1956565 w 2430049"/>
                <a:gd name="connsiteY36" fmla="*/ 92693 h 1856358"/>
                <a:gd name="connsiteX37" fmla="*/ 1936524 w 2430049"/>
                <a:gd name="connsiteY37" fmla="*/ 77662 h 1856358"/>
                <a:gd name="connsiteX38" fmla="*/ 1929008 w 2430049"/>
                <a:gd name="connsiteY38" fmla="*/ 60125 h 1856358"/>
                <a:gd name="connsiteX39" fmla="*/ 1926503 w 2430049"/>
                <a:gd name="connsiteY39" fmla="*/ 35073 h 1856358"/>
                <a:gd name="connsiteX40" fmla="*/ 1929008 w 2430049"/>
                <a:gd name="connsiteY40" fmla="*/ 17537 h 1856358"/>
                <a:gd name="connsiteX41" fmla="*/ 1944039 w 2430049"/>
                <a:gd name="connsiteY41" fmla="*/ 5011 h 1856358"/>
                <a:gd name="connsiteX42" fmla="*/ 1964081 w 2430049"/>
                <a:gd name="connsiteY42" fmla="*/ 0 h 1856358"/>
                <a:gd name="connsiteX43" fmla="*/ 1996648 w 2430049"/>
                <a:gd name="connsiteY43" fmla="*/ 5011 h 1856358"/>
                <a:gd name="connsiteX44" fmla="*/ 2091846 w 2430049"/>
                <a:gd name="connsiteY44" fmla="*/ 47599 h 1856358"/>
                <a:gd name="connsiteX45" fmla="*/ 2164497 w 2430049"/>
                <a:gd name="connsiteY45" fmla="*/ 80167 h 1856358"/>
                <a:gd name="connsiteX46" fmla="*/ 2252179 w 2430049"/>
                <a:gd name="connsiteY46" fmla="*/ 137787 h 1856358"/>
                <a:gd name="connsiteX47" fmla="*/ 2292263 w 2430049"/>
                <a:gd name="connsiteY47" fmla="*/ 160333 h 1856358"/>
                <a:gd name="connsiteX48" fmla="*/ 2332346 w 2430049"/>
                <a:gd name="connsiteY48" fmla="*/ 187891 h 1856358"/>
                <a:gd name="connsiteX49" fmla="*/ 2387460 w 2430049"/>
                <a:gd name="connsiteY49" fmla="*/ 248016 h 1856358"/>
                <a:gd name="connsiteX50" fmla="*/ 2430049 w 2430049"/>
                <a:gd name="connsiteY50" fmla="*/ 298120 h 1856358"/>
                <a:gd name="connsiteX51" fmla="*/ 2364914 w 2430049"/>
                <a:gd name="connsiteY51" fmla="*/ 483505 h 1856358"/>
                <a:gd name="connsiteX52" fmla="*/ 2302284 w 2430049"/>
                <a:gd name="connsiteY52" fmla="*/ 601250 h 1856358"/>
                <a:gd name="connsiteX53" fmla="*/ 2182034 w 2430049"/>
                <a:gd name="connsiteY53" fmla="*/ 796656 h 1856358"/>
                <a:gd name="connsiteX54" fmla="*/ 2109383 w 2430049"/>
                <a:gd name="connsiteY54" fmla="*/ 906885 h 1856358"/>
                <a:gd name="connsiteX55" fmla="*/ 2036732 w 2430049"/>
                <a:gd name="connsiteY55" fmla="*/ 1009598 h 1856358"/>
                <a:gd name="connsiteX56" fmla="*/ 1918987 w 2430049"/>
                <a:gd name="connsiteY56" fmla="*/ 1154900 h 1856358"/>
                <a:gd name="connsiteX57" fmla="*/ 1796232 w 2430049"/>
                <a:gd name="connsiteY57" fmla="*/ 1285171 h 1856358"/>
                <a:gd name="connsiteX58" fmla="*/ 1663456 w 2430049"/>
                <a:gd name="connsiteY58" fmla="*/ 1382874 h 1856358"/>
                <a:gd name="connsiteX59" fmla="*/ 1535691 w 2430049"/>
                <a:gd name="connsiteY59" fmla="*/ 1470556 h 18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30049" h="1856358">
                  <a:moveTo>
                    <a:pt x="1535691" y="1470556"/>
                  </a:moveTo>
                  <a:lnTo>
                    <a:pt x="1342790" y="1568259"/>
                  </a:lnTo>
                  <a:lnTo>
                    <a:pt x="1207509" y="1628384"/>
                  </a:lnTo>
                  <a:lnTo>
                    <a:pt x="1049681" y="1688509"/>
                  </a:lnTo>
                  <a:lnTo>
                    <a:pt x="851770" y="1748634"/>
                  </a:lnTo>
                  <a:lnTo>
                    <a:pt x="656364" y="1791222"/>
                  </a:lnTo>
                  <a:lnTo>
                    <a:pt x="465968" y="1821285"/>
                  </a:lnTo>
                  <a:lnTo>
                    <a:pt x="295614" y="1838821"/>
                  </a:lnTo>
                  <a:lnTo>
                    <a:pt x="125260" y="1853852"/>
                  </a:lnTo>
                  <a:lnTo>
                    <a:pt x="52609" y="1856358"/>
                  </a:lnTo>
                  <a:lnTo>
                    <a:pt x="25052" y="1851347"/>
                  </a:lnTo>
                  <a:lnTo>
                    <a:pt x="10020" y="1846337"/>
                  </a:lnTo>
                  <a:lnTo>
                    <a:pt x="0" y="1833811"/>
                  </a:lnTo>
                  <a:lnTo>
                    <a:pt x="2505" y="1818779"/>
                  </a:lnTo>
                  <a:lnTo>
                    <a:pt x="17536" y="1801243"/>
                  </a:lnTo>
                  <a:lnTo>
                    <a:pt x="45093" y="1786212"/>
                  </a:lnTo>
                  <a:lnTo>
                    <a:pt x="270562" y="1743623"/>
                  </a:lnTo>
                  <a:lnTo>
                    <a:pt x="538619" y="1680993"/>
                  </a:lnTo>
                  <a:lnTo>
                    <a:pt x="731520" y="1625879"/>
                  </a:lnTo>
                  <a:lnTo>
                    <a:pt x="904379" y="1563249"/>
                  </a:lnTo>
                  <a:lnTo>
                    <a:pt x="1059702" y="1493103"/>
                  </a:lnTo>
                  <a:lnTo>
                    <a:pt x="1167425" y="1442999"/>
                  </a:lnTo>
                  <a:lnTo>
                    <a:pt x="1265128" y="1385379"/>
                  </a:lnTo>
                  <a:lnTo>
                    <a:pt x="1380368" y="1312728"/>
                  </a:lnTo>
                  <a:lnTo>
                    <a:pt x="1513144" y="1207509"/>
                  </a:lnTo>
                  <a:lnTo>
                    <a:pt x="1638404" y="1099786"/>
                  </a:lnTo>
                  <a:lnTo>
                    <a:pt x="1778696" y="934442"/>
                  </a:lnTo>
                  <a:lnTo>
                    <a:pt x="1848841" y="836739"/>
                  </a:lnTo>
                  <a:lnTo>
                    <a:pt x="1908966" y="749057"/>
                  </a:lnTo>
                  <a:lnTo>
                    <a:pt x="1951555" y="678911"/>
                  </a:lnTo>
                  <a:lnTo>
                    <a:pt x="1989133" y="608765"/>
                  </a:lnTo>
                  <a:lnTo>
                    <a:pt x="2029216" y="501041"/>
                  </a:lnTo>
                  <a:lnTo>
                    <a:pt x="2069299" y="340708"/>
                  </a:lnTo>
                  <a:lnTo>
                    <a:pt x="2069299" y="250521"/>
                  </a:lnTo>
                  <a:lnTo>
                    <a:pt x="2054268" y="212943"/>
                  </a:lnTo>
                  <a:lnTo>
                    <a:pt x="2006669" y="150313"/>
                  </a:lnTo>
                  <a:lnTo>
                    <a:pt x="1956565" y="92693"/>
                  </a:lnTo>
                  <a:lnTo>
                    <a:pt x="1936524" y="77662"/>
                  </a:lnTo>
                  <a:lnTo>
                    <a:pt x="1929008" y="60125"/>
                  </a:lnTo>
                  <a:lnTo>
                    <a:pt x="1926503" y="35073"/>
                  </a:lnTo>
                  <a:lnTo>
                    <a:pt x="1929008" y="17537"/>
                  </a:lnTo>
                  <a:lnTo>
                    <a:pt x="1944039" y="5011"/>
                  </a:lnTo>
                  <a:lnTo>
                    <a:pt x="1964081" y="0"/>
                  </a:lnTo>
                  <a:lnTo>
                    <a:pt x="1996648" y="5011"/>
                  </a:lnTo>
                  <a:lnTo>
                    <a:pt x="2091846" y="47599"/>
                  </a:lnTo>
                  <a:lnTo>
                    <a:pt x="2164497" y="80167"/>
                  </a:lnTo>
                  <a:lnTo>
                    <a:pt x="2252179" y="137787"/>
                  </a:lnTo>
                  <a:lnTo>
                    <a:pt x="2292263" y="160333"/>
                  </a:lnTo>
                  <a:lnTo>
                    <a:pt x="2332346" y="187891"/>
                  </a:lnTo>
                  <a:lnTo>
                    <a:pt x="2387460" y="248016"/>
                  </a:lnTo>
                  <a:lnTo>
                    <a:pt x="2430049" y="298120"/>
                  </a:lnTo>
                  <a:lnTo>
                    <a:pt x="2364914" y="483505"/>
                  </a:lnTo>
                  <a:lnTo>
                    <a:pt x="2302284" y="601250"/>
                  </a:lnTo>
                  <a:lnTo>
                    <a:pt x="2182034" y="796656"/>
                  </a:lnTo>
                  <a:lnTo>
                    <a:pt x="2109383" y="906885"/>
                  </a:lnTo>
                  <a:lnTo>
                    <a:pt x="2036732" y="1009598"/>
                  </a:lnTo>
                  <a:lnTo>
                    <a:pt x="1918987" y="1154900"/>
                  </a:lnTo>
                  <a:lnTo>
                    <a:pt x="1796232" y="1285171"/>
                  </a:lnTo>
                  <a:lnTo>
                    <a:pt x="1663456" y="1382874"/>
                  </a:lnTo>
                  <a:lnTo>
                    <a:pt x="1535691" y="147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D3DEB401-1813-4A05-BD9E-6029863ED472}"/>
                </a:ext>
              </a:extLst>
            </p:cNvPr>
            <p:cNvSpPr/>
            <p:nvPr/>
          </p:nvSpPr>
          <p:spPr>
            <a:xfrm>
              <a:off x="3717925" y="4275138"/>
              <a:ext cx="4603750" cy="628650"/>
            </a:xfrm>
            <a:custGeom>
              <a:avLst/>
              <a:gdLst>
                <a:gd name="connsiteX0" fmla="*/ 2354580 w 4602480"/>
                <a:gd name="connsiteY0" fmla="*/ 346710 h 628650"/>
                <a:gd name="connsiteX1" fmla="*/ 1882140 w 4602480"/>
                <a:gd name="connsiteY1" fmla="*/ 384810 h 628650"/>
                <a:gd name="connsiteX2" fmla="*/ 1638300 w 4602480"/>
                <a:gd name="connsiteY2" fmla="*/ 422910 h 628650"/>
                <a:gd name="connsiteX3" fmla="*/ 1230630 w 4602480"/>
                <a:gd name="connsiteY3" fmla="*/ 480060 h 628650"/>
                <a:gd name="connsiteX4" fmla="*/ 941070 w 4602480"/>
                <a:gd name="connsiteY4" fmla="*/ 521970 h 628650"/>
                <a:gd name="connsiteX5" fmla="*/ 674370 w 4602480"/>
                <a:gd name="connsiteY5" fmla="*/ 560070 h 628650"/>
                <a:gd name="connsiteX6" fmla="*/ 567690 w 4602480"/>
                <a:gd name="connsiteY6" fmla="*/ 586740 h 628650"/>
                <a:gd name="connsiteX7" fmla="*/ 430530 w 4602480"/>
                <a:gd name="connsiteY7" fmla="*/ 628650 h 628650"/>
                <a:gd name="connsiteX8" fmla="*/ 403860 w 4602480"/>
                <a:gd name="connsiteY8" fmla="*/ 617220 h 628650"/>
                <a:gd name="connsiteX9" fmla="*/ 335280 w 4602480"/>
                <a:gd name="connsiteY9" fmla="*/ 579120 h 628650"/>
                <a:gd name="connsiteX10" fmla="*/ 266700 w 4602480"/>
                <a:gd name="connsiteY10" fmla="*/ 529590 h 628650"/>
                <a:gd name="connsiteX11" fmla="*/ 186690 w 4602480"/>
                <a:gd name="connsiteY11" fmla="*/ 464820 h 628650"/>
                <a:gd name="connsiteX12" fmla="*/ 118110 w 4602480"/>
                <a:gd name="connsiteY12" fmla="*/ 392430 h 628650"/>
                <a:gd name="connsiteX13" fmla="*/ 41910 w 4602480"/>
                <a:gd name="connsiteY13" fmla="*/ 304800 h 628650"/>
                <a:gd name="connsiteX14" fmla="*/ 7620 w 4602480"/>
                <a:gd name="connsiteY14" fmla="*/ 266700 h 628650"/>
                <a:gd name="connsiteX15" fmla="*/ 0 w 4602480"/>
                <a:gd name="connsiteY15" fmla="*/ 247650 h 628650"/>
                <a:gd name="connsiteX16" fmla="*/ 0 w 4602480"/>
                <a:gd name="connsiteY16" fmla="*/ 213360 h 628650"/>
                <a:gd name="connsiteX17" fmla="*/ 3810 w 4602480"/>
                <a:gd name="connsiteY17" fmla="*/ 194310 h 628650"/>
                <a:gd name="connsiteX18" fmla="*/ 11430 w 4602480"/>
                <a:gd name="connsiteY18" fmla="*/ 186690 h 628650"/>
                <a:gd name="connsiteX19" fmla="*/ 41910 w 4602480"/>
                <a:gd name="connsiteY19" fmla="*/ 186690 h 628650"/>
                <a:gd name="connsiteX20" fmla="*/ 76200 w 4602480"/>
                <a:gd name="connsiteY20" fmla="*/ 201930 h 628650"/>
                <a:gd name="connsiteX21" fmla="*/ 114300 w 4602480"/>
                <a:gd name="connsiteY21" fmla="*/ 232410 h 628650"/>
                <a:gd name="connsiteX22" fmla="*/ 171450 w 4602480"/>
                <a:gd name="connsiteY22" fmla="*/ 270510 h 628650"/>
                <a:gd name="connsiteX23" fmla="*/ 236220 w 4602480"/>
                <a:gd name="connsiteY23" fmla="*/ 297180 h 628650"/>
                <a:gd name="connsiteX24" fmla="*/ 320040 w 4602480"/>
                <a:gd name="connsiteY24" fmla="*/ 323850 h 628650"/>
                <a:gd name="connsiteX25" fmla="*/ 373380 w 4602480"/>
                <a:gd name="connsiteY25" fmla="*/ 335280 h 628650"/>
                <a:gd name="connsiteX26" fmla="*/ 411480 w 4602480"/>
                <a:gd name="connsiteY26" fmla="*/ 335280 h 628650"/>
                <a:gd name="connsiteX27" fmla="*/ 720090 w 4602480"/>
                <a:gd name="connsiteY27" fmla="*/ 316230 h 628650"/>
                <a:gd name="connsiteX28" fmla="*/ 1089660 w 4602480"/>
                <a:gd name="connsiteY28" fmla="*/ 289560 h 628650"/>
                <a:gd name="connsiteX29" fmla="*/ 1375410 w 4602480"/>
                <a:gd name="connsiteY29" fmla="*/ 262890 h 628650"/>
                <a:gd name="connsiteX30" fmla="*/ 1748790 w 4602480"/>
                <a:gd name="connsiteY30" fmla="*/ 224790 h 628650"/>
                <a:gd name="connsiteX31" fmla="*/ 2004060 w 4602480"/>
                <a:gd name="connsiteY31" fmla="*/ 201930 h 628650"/>
                <a:gd name="connsiteX32" fmla="*/ 2358390 w 4602480"/>
                <a:gd name="connsiteY32" fmla="*/ 175260 h 628650"/>
                <a:gd name="connsiteX33" fmla="*/ 2846070 w 4602480"/>
                <a:gd name="connsiteY33" fmla="*/ 137160 h 628650"/>
                <a:gd name="connsiteX34" fmla="*/ 3135630 w 4602480"/>
                <a:gd name="connsiteY34" fmla="*/ 95250 h 628650"/>
                <a:gd name="connsiteX35" fmla="*/ 3421380 w 4602480"/>
                <a:gd name="connsiteY35" fmla="*/ 87630 h 628650"/>
                <a:gd name="connsiteX36" fmla="*/ 3566160 w 4602480"/>
                <a:gd name="connsiteY36" fmla="*/ 80010 h 628650"/>
                <a:gd name="connsiteX37" fmla="*/ 3691890 w 4602480"/>
                <a:gd name="connsiteY37" fmla="*/ 64770 h 628650"/>
                <a:gd name="connsiteX38" fmla="*/ 3821430 w 4602480"/>
                <a:gd name="connsiteY38" fmla="*/ 49530 h 628650"/>
                <a:gd name="connsiteX39" fmla="*/ 4008120 w 4602480"/>
                <a:gd name="connsiteY39" fmla="*/ 22860 h 628650"/>
                <a:gd name="connsiteX40" fmla="*/ 4099560 w 4602480"/>
                <a:gd name="connsiteY40" fmla="*/ 0 h 628650"/>
                <a:gd name="connsiteX41" fmla="*/ 4206240 w 4602480"/>
                <a:gd name="connsiteY41" fmla="*/ 15240 h 628650"/>
                <a:gd name="connsiteX42" fmla="*/ 4320540 w 4602480"/>
                <a:gd name="connsiteY42" fmla="*/ 45720 h 628650"/>
                <a:gd name="connsiteX43" fmla="*/ 4419600 w 4602480"/>
                <a:gd name="connsiteY43" fmla="*/ 76200 h 628650"/>
                <a:gd name="connsiteX44" fmla="*/ 4480560 w 4602480"/>
                <a:gd name="connsiteY44" fmla="*/ 106680 h 628650"/>
                <a:gd name="connsiteX45" fmla="*/ 4545330 w 4602480"/>
                <a:gd name="connsiteY45" fmla="*/ 140970 h 628650"/>
                <a:gd name="connsiteX46" fmla="*/ 4579620 w 4602480"/>
                <a:gd name="connsiteY46" fmla="*/ 175260 h 628650"/>
                <a:gd name="connsiteX47" fmla="*/ 4598670 w 4602480"/>
                <a:gd name="connsiteY47" fmla="*/ 201930 h 628650"/>
                <a:gd name="connsiteX48" fmla="*/ 4602480 w 4602480"/>
                <a:gd name="connsiteY48" fmla="*/ 228600 h 628650"/>
                <a:gd name="connsiteX49" fmla="*/ 4594860 w 4602480"/>
                <a:gd name="connsiteY49" fmla="*/ 262890 h 628650"/>
                <a:gd name="connsiteX50" fmla="*/ 4575810 w 4602480"/>
                <a:gd name="connsiteY50" fmla="*/ 285750 h 628650"/>
                <a:gd name="connsiteX51" fmla="*/ 4549140 w 4602480"/>
                <a:gd name="connsiteY51" fmla="*/ 304800 h 628650"/>
                <a:gd name="connsiteX52" fmla="*/ 4514850 w 4602480"/>
                <a:gd name="connsiteY52" fmla="*/ 320040 h 628650"/>
                <a:gd name="connsiteX53" fmla="*/ 4446270 w 4602480"/>
                <a:gd name="connsiteY53" fmla="*/ 312420 h 628650"/>
                <a:gd name="connsiteX54" fmla="*/ 4328160 w 4602480"/>
                <a:gd name="connsiteY54" fmla="*/ 293370 h 628650"/>
                <a:gd name="connsiteX55" fmla="*/ 4004310 w 4602480"/>
                <a:gd name="connsiteY55" fmla="*/ 289560 h 628650"/>
                <a:gd name="connsiteX56" fmla="*/ 3322320 w 4602480"/>
                <a:gd name="connsiteY56" fmla="*/ 293370 h 628650"/>
                <a:gd name="connsiteX57" fmla="*/ 3082290 w 4602480"/>
                <a:gd name="connsiteY57" fmla="*/ 293370 h 628650"/>
                <a:gd name="connsiteX58" fmla="*/ 2804160 w 4602480"/>
                <a:gd name="connsiteY58" fmla="*/ 316230 h 628650"/>
                <a:gd name="connsiteX59" fmla="*/ 2354580 w 4602480"/>
                <a:gd name="connsiteY59" fmla="*/ 34671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602480" h="628650">
                  <a:moveTo>
                    <a:pt x="2354580" y="346710"/>
                  </a:moveTo>
                  <a:lnTo>
                    <a:pt x="1882140" y="384810"/>
                  </a:lnTo>
                  <a:lnTo>
                    <a:pt x="1638300" y="422910"/>
                  </a:lnTo>
                  <a:lnTo>
                    <a:pt x="1230630" y="480060"/>
                  </a:lnTo>
                  <a:lnTo>
                    <a:pt x="941070" y="521970"/>
                  </a:lnTo>
                  <a:lnTo>
                    <a:pt x="674370" y="560070"/>
                  </a:lnTo>
                  <a:lnTo>
                    <a:pt x="567690" y="586740"/>
                  </a:lnTo>
                  <a:lnTo>
                    <a:pt x="430530" y="628650"/>
                  </a:lnTo>
                  <a:lnTo>
                    <a:pt x="403860" y="617220"/>
                  </a:lnTo>
                  <a:lnTo>
                    <a:pt x="335280" y="579120"/>
                  </a:lnTo>
                  <a:lnTo>
                    <a:pt x="266700" y="529590"/>
                  </a:lnTo>
                  <a:lnTo>
                    <a:pt x="186690" y="464820"/>
                  </a:lnTo>
                  <a:lnTo>
                    <a:pt x="118110" y="392430"/>
                  </a:lnTo>
                  <a:lnTo>
                    <a:pt x="41910" y="304800"/>
                  </a:lnTo>
                  <a:lnTo>
                    <a:pt x="7620" y="266700"/>
                  </a:lnTo>
                  <a:lnTo>
                    <a:pt x="0" y="247650"/>
                  </a:lnTo>
                  <a:lnTo>
                    <a:pt x="0" y="213360"/>
                  </a:lnTo>
                  <a:lnTo>
                    <a:pt x="3810" y="194310"/>
                  </a:lnTo>
                  <a:lnTo>
                    <a:pt x="11430" y="186690"/>
                  </a:lnTo>
                  <a:lnTo>
                    <a:pt x="41910" y="186690"/>
                  </a:lnTo>
                  <a:lnTo>
                    <a:pt x="76200" y="201930"/>
                  </a:lnTo>
                  <a:lnTo>
                    <a:pt x="114300" y="232410"/>
                  </a:lnTo>
                  <a:lnTo>
                    <a:pt x="171450" y="270510"/>
                  </a:lnTo>
                  <a:lnTo>
                    <a:pt x="236220" y="297180"/>
                  </a:lnTo>
                  <a:lnTo>
                    <a:pt x="320040" y="323850"/>
                  </a:lnTo>
                  <a:lnTo>
                    <a:pt x="373380" y="335280"/>
                  </a:lnTo>
                  <a:lnTo>
                    <a:pt x="411480" y="335280"/>
                  </a:lnTo>
                  <a:lnTo>
                    <a:pt x="720090" y="316230"/>
                  </a:lnTo>
                  <a:lnTo>
                    <a:pt x="1089660" y="289560"/>
                  </a:lnTo>
                  <a:lnTo>
                    <a:pt x="1375410" y="262890"/>
                  </a:lnTo>
                  <a:lnTo>
                    <a:pt x="1748790" y="224790"/>
                  </a:lnTo>
                  <a:lnTo>
                    <a:pt x="2004060" y="201930"/>
                  </a:lnTo>
                  <a:lnTo>
                    <a:pt x="2358390" y="175260"/>
                  </a:lnTo>
                  <a:lnTo>
                    <a:pt x="2846070" y="137160"/>
                  </a:lnTo>
                  <a:lnTo>
                    <a:pt x="3135630" y="95250"/>
                  </a:lnTo>
                  <a:lnTo>
                    <a:pt x="3421380" y="87630"/>
                  </a:lnTo>
                  <a:lnTo>
                    <a:pt x="3566160" y="80010"/>
                  </a:lnTo>
                  <a:lnTo>
                    <a:pt x="3691890" y="64770"/>
                  </a:lnTo>
                  <a:lnTo>
                    <a:pt x="3821430" y="49530"/>
                  </a:lnTo>
                  <a:lnTo>
                    <a:pt x="4008120" y="22860"/>
                  </a:lnTo>
                  <a:lnTo>
                    <a:pt x="4099560" y="0"/>
                  </a:lnTo>
                  <a:lnTo>
                    <a:pt x="4206240" y="15240"/>
                  </a:lnTo>
                  <a:lnTo>
                    <a:pt x="4320540" y="45720"/>
                  </a:lnTo>
                  <a:lnTo>
                    <a:pt x="4419600" y="76200"/>
                  </a:lnTo>
                  <a:lnTo>
                    <a:pt x="4480560" y="106680"/>
                  </a:lnTo>
                  <a:lnTo>
                    <a:pt x="4545330" y="140970"/>
                  </a:lnTo>
                  <a:lnTo>
                    <a:pt x="4579620" y="175260"/>
                  </a:lnTo>
                  <a:lnTo>
                    <a:pt x="4598670" y="201930"/>
                  </a:lnTo>
                  <a:lnTo>
                    <a:pt x="4602480" y="228600"/>
                  </a:lnTo>
                  <a:lnTo>
                    <a:pt x="4594860" y="262890"/>
                  </a:lnTo>
                  <a:lnTo>
                    <a:pt x="4575810" y="285750"/>
                  </a:lnTo>
                  <a:lnTo>
                    <a:pt x="4549140" y="304800"/>
                  </a:lnTo>
                  <a:lnTo>
                    <a:pt x="4514850" y="320040"/>
                  </a:lnTo>
                  <a:lnTo>
                    <a:pt x="4446270" y="312420"/>
                  </a:lnTo>
                  <a:lnTo>
                    <a:pt x="4328160" y="293370"/>
                  </a:lnTo>
                  <a:lnTo>
                    <a:pt x="4004310" y="289560"/>
                  </a:lnTo>
                  <a:lnTo>
                    <a:pt x="3322320" y="293370"/>
                  </a:lnTo>
                  <a:lnTo>
                    <a:pt x="3082290" y="293370"/>
                  </a:lnTo>
                  <a:lnTo>
                    <a:pt x="2804160" y="316230"/>
                  </a:lnTo>
                  <a:lnTo>
                    <a:pt x="2354580" y="346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49418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68676D5-7007-42E7-BA9A-48BE9A490F15}"/>
              </a:ext>
            </a:extLst>
          </p:cNvPr>
          <p:cNvGrpSpPr/>
          <p:nvPr/>
        </p:nvGrpSpPr>
        <p:grpSpPr>
          <a:xfrm>
            <a:off x="3843339" y="1611314"/>
            <a:ext cx="4672011" cy="4456112"/>
            <a:chOff x="3843339" y="1611314"/>
            <a:chExt cx="4672011" cy="44561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6A37229-DB99-498D-AE85-7AE509E7A3A1}"/>
                </a:ext>
              </a:extLst>
            </p:cNvPr>
            <p:cNvSpPr/>
            <p:nvPr/>
          </p:nvSpPr>
          <p:spPr>
            <a:xfrm>
              <a:off x="4094165" y="1731964"/>
              <a:ext cx="1101725" cy="377825"/>
            </a:xfrm>
            <a:custGeom>
              <a:avLst/>
              <a:gdLst>
                <a:gd name="connsiteX0" fmla="*/ 452437 w 1102519"/>
                <a:gd name="connsiteY0" fmla="*/ 290512 h 378619"/>
                <a:gd name="connsiteX1" fmla="*/ 97631 w 1102519"/>
                <a:gd name="connsiteY1" fmla="*/ 378619 h 378619"/>
                <a:gd name="connsiteX2" fmla="*/ 0 w 1102519"/>
                <a:gd name="connsiteY2" fmla="*/ 214312 h 378619"/>
                <a:gd name="connsiteX3" fmla="*/ 135731 w 1102519"/>
                <a:gd name="connsiteY3" fmla="*/ 200025 h 378619"/>
                <a:gd name="connsiteX4" fmla="*/ 378619 w 1102519"/>
                <a:gd name="connsiteY4" fmla="*/ 159544 h 378619"/>
                <a:gd name="connsiteX5" fmla="*/ 635794 w 1102519"/>
                <a:gd name="connsiteY5" fmla="*/ 90487 h 378619"/>
                <a:gd name="connsiteX6" fmla="*/ 652462 w 1102519"/>
                <a:gd name="connsiteY6" fmla="*/ 73819 h 378619"/>
                <a:gd name="connsiteX7" fmla="*/ 678656 w 1102519"/>
                <a:gd name="connsiteY7" fmla="*/ 47625 h 378619"/>
                <a:gd name="connsiteX8" fmla="*/ 711994 w 1102519"/>
                <a:gd name="connsiteY8" fmla="*/ 23812 h 378619"/>
                <a:gd name="connsiteX9" fmla="*/ 757237 w 1102519"/>
                <a:gd name="connsiteY9" fmla="*/ 0 h 378619"/>
                <a:gd name="connsiteX10" fmla="*/ 771525 w 1102519"/>
                <a:gd name="connsiteY10" fmla="*/ 0 h 378619"/>
                <a:gd name="connsiteX11" fmla="*/ 807244 w 1102519"/>
                <a:gd name="connsiteY11" fmla="*/ 7144 h 378619"/>
                <a:gd name="connsiteX12" fmla="*/ 869156 w 1102519"/>
                <a:gd name="connsiteY12" fmla="*/ 33337 h 378619"/>
                <a:gd name="connsiteX13" fmla="*/ 921544 w 1102519"/>
                <a:gd name="connsiteY13" fmla="*/ 61912 h 378619"/>
                <a:gd name="connsiteX14" fmla="*/ 966787 w 1102519"/>
                <a:gd name="connsiteY14" fmla="*/ 92869 h 378619"/>
                <a:gd name="connsiteX15" fmla="*/ 1007269 w 1102519"/>
                <a:gd name="connsiteY15" fmla="*/ 121444 h 378619"/>
                <a:gd name="connsiteX16" fmla="*/ 1054894 w 1102519"/>
                <a:gd name="connsiteY16" fmla="*/ 152400 h 378619"/>
                <a:gd name="connsiteX17" fmla="*/ 1083469 w 1102519"/>
                <a:gd name="connsiteY17" fmla="*/ 180975 h 378619"/>
                <a:gd name="connsiteX18" fmla="*/ 1095375 w 1102519"/>
                <a:gd name="connsiteY18" fmla="*/ 200025 h 378619"/>
                <a:gd name="connsiteX19" fmla="*/ 1102519 w 1102519"/>
                <a:gd name="connsiteY19" fmla="*/ 223837 h 378619"/>
                <a:gd name="connsiteX20" fmla="*/ 1097756 w 1102519"/>
                <a:gd name="connsiteY20" fmla="*/ 252412 h 378619"/>
                <a:gd name="connsiteX21" fmla="*/ 1078706 w 1102519"/>
                <a:gd name="connsiteY21" fmla="*/ 271462 h 378619"/>
                <a:gd name="connsiteX22" fmla="*/ 1002506 w 1102519"/>
                <a:gd name="connsiteY22" fmla="*/ 352425 h 378619"/>
                <a:gd name="connsiteX23" fmla="*/ 752475 w 1102519"/>
                <a:gd name="connsiteY23" fmla="*/ 261937 h 378619"/>
                <a:gd name="connsiteX24" fmla="*/ 700087 w 1102519"/>
                <a:gd name="connsiteY24" fmla="*/ 242887 h 378619"/>
                <a:gd name="connsiteX25" fmla="*/ 661987 w 1102519"/>
                <a:gd name="connsiteY25" fmla="*/ 247650 h 378619"/>
                <a:gd name="connsiteX26" fmla="*/ 452437 w 1102519"/>
                <a:gd name="connsiteY26" fmla="*/ 29051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2519" h="378619">
                  <a:moveTo>
                    <a:pt x="452437" y="290512"/>
                  </a:moveTo>
                  <a:lnTo>
                    <a:pt x="97631" y="378619"/>
                  </a:lnTo>
                  <a:lnTo>
                    <a:pt x="0" y="214312"/>
                  </a:lnTo>
                  <a:lnTo>
                    <a:pt x="135731" y="200025"/>
                  </a:lnTo>
                  <a:lnTo>
                    <a:pt x="378619" y="159544"/>
                  </a:lnTo>
                  <a:lnTo>
                    <a:pt x="635794" y="90487"/>
                  </a:lnTo>
                  <a:lnTo>
                    <a:pt x="652462" y="73819"/>
                  </a:lnTo>
                  <a:lnTo>
                    <a:pt x="678656" y="47625"/>
                  </a:lnTo>
                  <a:lnTo>
                    <a:pt x="711994" y="23812"/>
                  </a:lnTo>
                  <a:lnTo>
                    <a:pt x="757237" y="0"/>
                  </a:lnTo>
                  <a:lnTo>
                    <a:pt x="771525" y="0"/>
                  </a:lnTo>
                  <a:lnTo>
                    <a:pt x="807244" y="7144"/>
                  </a:lnTo>
                  <a:lnTo>
                    <a:pt x="869156" y="33337"/>
                  </a:lnTo>
                  <a:lnTo>
                    <a:pt x="921544" y="61912"/>
                  </a:lnTo>
                  <a:lnTo>
                    <a:pt x="966787" y="92869"/>
                  </a:lnTo>
                  <a:lnTo>
                    <a:pt x="1007269" y="121444"/>
                  </a:lnTo>
                  <a:lnTo>
                    <a:pt x="1054894" y="152400"/>
                  </a:lnTo>
                  <a:lnTo>
                    <a:pt x="1083469" y="180975"/>
                  </a:lnTo>
                  <a:lnTo>
                    <a:pt x="1095375" y="200025"/>
                  </a:lnTo>
                  <a:lnTo>
                    <a:pt x="1102519" y="223837"/>
                  </a:lnTo>
                  <a:lnTo>
                    <a:pt x="1097756" y="252412"/>
                  </a:lnTo>
                  <a:lnTo>
                    <a:pt x="1078706" y="271462"/>
                  </a:lnTo>
                  <a:lnTo>
                    <a:pt x="1002506" y="352425"/>
                  </a:lnTo>
                  <a:lnTo>
                    <a:pt x="752475" y="261937"/>
                  </a:lnTo>
                  <a:lnTo>
                    <a:pt x="700087" y="242887"/>
                  </a:lnTo>
                  <a:lnTo>
                    <a:pt x="661987" y="247650"/>
                  </a:lnTo>
                  <a:lnTo>
                    <a:pt x="452437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C446D8C3-8F0C-43C4-9452-8CC0172980EB}"/>
                </a:ext>
              </a:extLst>
            </p:cNvPr>
            <p:cNvSpPr/>
            <p:nvPr/>
          </p:nvSpPr>
          <p:spPr>
            <a:xfrm>
              <a:off x="5795964" y="3582988"/>
              <a:ext cx="1455737" cy="336550"/>
            </a:xfrm>
            <a:custGeom>
              <a:avLst/>
              <a:gdLst>
                <a:gd name="connsiteX0" fmla="*/ 1012031 w 1454943"/>
                <a:gd name="connsiteY0" fmla="*/ 259557 h 335757"/>
                <a:gd name="connsiteX1" fmla="*/ 390525 w 1454943"/>
                <a:gd name="connsiteY1" fmla="*/ 335757 h 335757"/>
                <a:gd name="connsiteX2" fmla="*/ 359568 w 1454943"/>
                <a:gd name="connsiteY2" fmla="*/ 333375 h 335757"/>
                <a:gd name="connsiteX3" fmla="*/ 326231 w 1454943"/>
                <a:gd name="connsiteY3" fmla="*/ 326232 h 335757"/>
                <a:gd name="connsiteX4" fmla="*/ 273843 w 1454943"/>
                <a:gd name="connsiteY4" fmla="*/ 309563 h 335757"/>
                <a:gd name="connsiteX5" fmla="*/ 219075 w 1454943"/>
                <a:gd name="connsiteY5" fmla="*/ 283369 h 335757"/>
                <a:gd name="connsiteX6" fmla="*/ 145256 w 1454943"/>
                <a:gd name="connsiteY6" fmla="*/ 238125 h 335757"/>
                <a:gd name="connsiteX7" fmla="*/ 66675 w 1454943"/>
                <a:gd name="connsiteY7" fmla="*/ 178594 h 335757"/>
                <a:gd name="connsiteX8" fmla="*/ 9525 w 1454943"/>
                <a:gd name="connsiteY8" fmla="*/ 126207 h 335757"/>
                <a:gd name="connsiteX9" fmla="*/ 0 w 1454943"/>
                <a:gd name="connsiteY9" fmla="*/ 111919 h 335757"/>
                <a:gd name="connsiteX10" fmla="*/ 0 w 1454943"/>
                <a:gd name="connsiteY10" fmla="*/ 90488 h 335757"/>
                <a:gd name="connsiteX11" fmla="*/ 4762 w 1454943"/>
                <a:gd name="connsiteY11" fmla="*/ 73819 h 335757"/>
                <a:gd name="connsiteX12" fmla="*/ 14287 w 1454943"/>
                <a:gd name="connsiteY12" fmla="*/ 66675 h 335757"/>
                <a:gd name="connsiteX13" fmla="*/ 38100 w 1454943"/>
                <a:gd name="connsiteY13" fmla="*/ 64294 h 335757"/>
                <a:gd name="connsiteX14" fmla="*/ 54768 w 1454943"/>
                <a:gd name="connsiteY14" fmla="*/ 76200 h 335757"/>
                <a:gd name="connsiteX15" fmla="*/ 83343 w 1454943"/>
                <a:gd name="connsiteY15" fmla="*/ 95250 h 335757"/>
                <a:gd name="connsiteX16" fmla="*/ 114300 w 1454943"/>
                <a:gd name="connsiteY16" fmla="*/ 107157 h 335757"/>
                <a:gd name="connsiteX17" fmla="*/ 173831 w 1454943"/>
                <a:gd name="connsiteY17" fmla="*/ 123825 h 335757"/>
                <a:gd name="connsiteX18" fmla="*/ 261937 w 1454943"/>
                <a:gd name="connsiteY18" fmla="*/ 133350 h 335757"/>
                <a:gd name="connsiteX19" fmla="*/ 388143 w 1454943"/>
                <a:gd name="connsiteY19" fmla="*/ 135732 h 335757"/>
                <a:gd name="connsiteX20" fmla="*/ 516731 w 1454943"/>
                <a:gd name="connsiteY20" fmla="*/ 133350 h 335757"/>
                <a:gd name="connsiteX21" fmla="*/ 690562 w 1454943"/>
                <a:gd name="connsiteY21" fmla="*/ 116682 h 335757"/>
                <a:gd name="connsiteX22" fmla="*/ 866775 w 1454943"/>
                <a:gd name="connsiteY22" fmla="*/ 100013 h 335757"/>
                <a:gd name="connsiteX23" fmla="*/ 1090612 w 1454943"/>
                <a:gd name="connsiteY23" fmla="*/ 66675 h 335757"/>
                <a:gd name="connsiteX24" fmla="*/ 1109662 w 1454943"/>
                <a:gd name="connsiteY24" fmla="*/ 54769 h 335757"/>
                <a:gd name="connsiteX25" fmla="*/ 1135856 w 1454943"/>
                <a:gd name="connsiteY25" fmla="*/ 42863 h 335757"/>
                <a:gd name="connsiteX26" fmla="*/ 1176337 w 1454943"/>
                <a:gd name="connsiteY26" fmla="*/ 23813 h 335757"/>
                <a:gd name="connsiteX27" fmla="*/ 1228725 w 1454943"/>
                <a:gd name="connsiteY27" fmla="*/ 7144 h 335757"/>
                <a:gd name="connsiteX28" fmla="*/ 1259681 w 1454943"/>
                <a:gd name="connsiteY28" fmla="*/ 0 h 335757"/>
                <a:gd name="connsiteX29" fmla="*/ 1295400 w 1454943"/>
                <a:gd name="connsiteY29" fmla="*/ 7144 h 335757"/>
                <a:gd name="connsiteX30" fmla="*/ 1350168 w 1454943"/>
                <a:gd name="connsiteY30" fmla="*/ 26194 h 335757"/>
                <a:gd name="connsiteX31" fmla="*/ 1397793 w 1454943"/>
                <a:gd name="connsiteY31" fmla="*/ 47625 h 335757"/>
                <a:gd name="connsiteX32" fmla="*/ 1445418 w 1454943"/>
                <a:gd name="connsiteY32" fmla="*/ 80963 h 335757"/>
                <a:gd name="connsiteX33" fmla="*/ 1454943 w 1454943"/>
                <a:gd name="connsiteY33" fmla="*/ 92869 h 335757"/>
                <a:gd name="connsiteX34" fmla="*/ 1452562 w 1454943"/>
                <a:gd name="connsiteY34" fmla="*/ 107157 h 335757"/>
                <a:gd name="connsiteX35" fmla="*/ 1431131 w 1454943"/>
                <a:gd name="connsiteY35" fmla="*/ 140494 h 335757"/>
                <a:gd name="connsiteX36" fmla="*/ 1400175 w 1454943"/>
                <a:gd name="connsiteY36" fmla="*/ 169069 h 335757"/>
                <a:gd name="connsiteX37" fmla="*/ 1347787 w 1454943"/>
                <a:gd name="connsiteY37" fmla="*/ 197644 h 335757"/>
                <a:gd name="connsiteX38" fmla="*/ 1295400 w 1454943"/>
                <a:gd name="connsiteY38" fmla="*/ 226219 h 335757"/>
                <a:gd name="connsiteX39" fmla="*/ 1012031 w 1454943"/>
                <a:gd name="connsiteY39" fmla="*/ 259557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5757">
                  <a:moveTo>
                    <a:pt x="1012031" y="259557"/>
                  </a:moveTo>
                  <a:lnTo>
                    <a:pt x="390525" y="335757"/>
                  </a:lnTo>
                  <a:lnTo>
                    <a:pt x="359568" y="333375"/>
                  </a:lnTo>
                  <a:lnTo>
                    <a:pt x="326231" y="326232"/>
                  </a:lnTo>
                  <a:lnTo>
                    <a:pt x="273843" y="309563"/>
                  </a:lnTo>
                  <a:lnTo>
                    <a:pt x="219075" y="283369"/>
                  </a:lnTo>
                  <a:lnTo>
                    <a:pt x="145256" y="238125"/>
                  </a:lnTo>
                  <a:lnTo>
                    <a:pt x="66675" y="178594"/>
                  </a:lnTo>
                  <a:lnTo>
                    <a:pt x="9525" y="126207"/>
                  </a:lnTo>
                  <a:lnTo>
                    <a:pt x="0" y="111919"/>
                  </a:lnTo>
                  <a:lnTo>
                    <a:pt x="0" y="90488"/>
                  </a:lnTo>
                  <a:lnTo>
                    <a:pt x="4762" y="73819"/>
                  </a:lnTo>
                  <a:lnTo>
                    <a:pt x="14287" y="66675"/>
                  </a:lnTo>
                  <a:lnTo>
                    <a:pt x="38100" y="64294"/>
                  </a:lnTo>
                  <a:lnTo>
                    <a:pt x="54768" y="76200"/>
                  </a:lnTo>
                  <a:lnTo>
                    <a:pt x="83343" y="95250"/>
                  </a:lnTo>
                  <a:lnTo>
                    <a:pt x="114300" y="107157"/>
                  </a:lnTo>
                  <a:lnTo>
                    <a:pt x="173831" y="123825"/>
                  </a:lnTo>
                  <a:lnTo>
                    <a:pt x="261937" y="133350"/>
                  </a:lnTo>
                  <a:lnTo>
                    <a:pt x="388143" y="135732"/>
                  </a:lnTo>
                  <a:lnTo>
                    <a:pt x="516731" y="133350"/>
                  </a:lnTo>
                  <a:lnTo>
                    <a:pt x="690562" y="116682"/>
                  </a:lnTo>
                  <a:lnTo>
                    <a:pt x="866775" y="100013"/>
                  </a:lnTo>
                  <a:lnTo>
                    <a:pt x="1090612" y="66675"/>
                  </a:lnTo>
                  <a:lnTo>
                    <a:pt x="1109662" y="54769"/>
                  </a:lnTo>
                  <a:lnTo>
                    <a:pt x="1135856" y="42863"/>
                  </a:lnTo>
                  <a:lnTo>
                    <a:pt x="1176337" y="23813"/>
                  </a:lnTo>
                  <a:lnTo>
                    <a:pt x="1228725" y="7144"/>
                  </a:lnTo>
                  <a:lnTo>
                    <a:pt x="1259681" y="0"/>
                  </a:lnTo>
                  <a:lnTo>
                    <a:pt x="1295400" y="7144"/>
                  </a:lnTo>
                  <a:lnTo>
                    <a:pt x="1350168" y="26194"/>
                  </a:lnTo>
                  <a:lnTo>
                    <a:pt x="1397793" y="47625"/>
                  </a:lnTo>
                  <a:lnTo>
                    <a:pt x="1445418" y="80963"/>
                  </a:lnTo>
                  <a:lnTo>
                    <a:pt x="1454943" y="92869"/>
                  </a:lnTo>
                  <a:lnTo>
                    <a:pt x="1452562" y="107157"/>
                  </a:lnTo>
                  <a:lnTo>
                    <a:pt x="1431131" y="140494"/>
                  </a:lnTo>
                  <a:lnTo>
                    <a:pt x="1400175" y="169069"/>
                  </a:lnTo>
                  <a:lnTo>
                    <a:pt x="1347787" y="197644"/>
                  </a:lnTo>
                  <a:lnTo>
                    <a:pt x="1295400" y="226219"/>
                  </a:lnTo>
                  <a:lnTo>
                    <a:pt x="1012031" y="2595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7">
              <a:extLst>
                <a:ext uri="{FF2B5EF4-FFF2-40B4-BE49-F238E27FC236}">
                  <a16:creationId xmlns:a16="http://schemas.microsoft.com/office/drawing/2014/main" id="{7B2C378C-4DCF-4022-9FB0-66028907816E}"/>
                </a:ext>
              </a:extLst>
            </p:cNvPr>
            <p:cNvSpPr/>
            <p:nvPr/>
          </p:nvSpPr>
          <p:spPr>
            <a:xfrm>
              <a:off x="4822826" y="4805364"/>
              <a:ext cx="1173163" cy="860425"/>
            </a:xfrm>
            <a:custGeom>
              <a:avLst/>
              <a:gdLst>
                <a:gd name="connsiteX0" fmla="*/ 602457 w 1173957"/>
                <a:gd name="connsiteY0" fmla="*/ 647700 h 859631"/>
                <a:gd name="connsiteX1" fmla="*/ 404813 w 1173957"/>
                <a:gd name="connsiteY1" fmla="*/ 740568 h 859631"/>
                <a:gd name="connsiteX2" fmla="*/ 250032 w 1173957"/>
                <a:gd name="connsiteY2" fmla="*/ 800100 h 859631"/>
                <a:gd name="connsiteX3" fmla="*/ 128588 w 1173957"/>
                <a:gd name="connsiteY3" fmla="*/ 838200 h 859631"/>
                <a:gd name="connsiteX4" fmla="*/ 66675 w 1173957"/>
                <a:gd name="connsiteY4" fmla="*/ 854868 h 859631"/>
                <a:gd name="connsiteX5" fmla="*/ 38100 w 1173957"/>
                <a:gd name="connsiteY5" fmla="*/ 859631 h 859631"/>
                <a:gd name="connsiteX6" fmla="*/ 21432 w 1173957"/>
                <a:gd name="connsiteY6" fmla="*/ 857250 h 859631"/>
                <a:gd name="connsiteX7" fmla="*/ 9525 w 1173957"/>
                <a:gd name="connsiteY7" fmla="*/ 852487 h 859631"/>
                <a:gd name="connsiteX8" fmla="*/ 0 w 1173957"/>
                <a:gd name="connsiteY8" fmla="*/ 840581 h 859631"/>
                <a:gd name="connsiteX9" fmla="*/ 0 w 1173957"/>
                <a:gd name="connsiteY9" fmla="*/ 831056 h 859631"/>
                <a:gd name="connsiteX10" fmla="*/ 7144 w 1173957"/>
                <a:gd name="connsiteY10" fmla="*/ 816768 h 859631"/>
                <a:gd name="connsiteX11" fmla="*/ 76200 w 1173957"/>
                <a:gd name="connsiteY11" fmla="*/ 778668 h 859631"/>
                <a:gd name="connsiteX12" fmla="*/ 173832 w 1173957"/>
                <a:gd name="connsiteY12" fmla="*/ 731043 h 859631"/>
                <a:gd name="connsiteX13" fmla="*/ 278607 w 1173957"/>
                <a:gd name="connsiteY13" fmla="*/ 669131 h 859631"/>
                <a:gd name="connsiteX14" fmla="*/ 395288 w 1173957"/>
                <a:gd name="connsiteY14" fmla="*/ 590550 h 859631"/>
                <a:gd name="connsiteX15" fmla="*/ 502444 w 1173957"/>
                <a:gd name="connsiteY15" fmla="*/ 516731 h 859631"/>
                <a:gd name="connsiteX16" fmla="*/ 590550 w 1173957"/>
                <a:gd name="connsiteY16" fmla="*/ 447675 h 859631"/>
                <a:gd name="connsiteX17" fmla="*/ 657225 w 1173957"/>
                <a:gd name="connsiteY17" fmla="*/ 390525 h 859631"/>
                <a:gd name="connsiteX18" fmla="*/ 723900 w 1173957"/>
                <a:gd name="connsiteY18" fmla="*/ 328612 h 859631"/>
                <a:gd name="connsiteX19" fmla="*/ 764382 w 1173957"/>
                <a:gd name="connsiteY19" fmla="*/ 285750 h 859631"/>
                <a:gd name="connsiteX20" fmla="*/ 792957 w 1173957"/>
                <a:gd name="connsiteY20" fmla="*/ 252412 h 859631"/>
                <a:gd name="connsiteX21" fmla="*/ 812007 w 1173957"/>
                <a:gd name="connsiteY21" fmla="*/ 216693 h 859631"/>
                <a:gd name="connsiteX22" fmla="*/ 816769 w 1173957"/>
                <a:gd name="connsiteY22" fmla="*/ 192881 h 859631"/>
                <a:gd name="connsiteX23" fmla="*/ 812007 w 1173957"/>
                <a:gd name="connsiteY23" fmla="*/ 166687 h 859631"/>
                <a:gd name="connsiteX24" fmla="*/ 790575 w 1173957"/>
                <a:gd name="connsiteY24" fmla="*/ 133350 h 859631"/>
                <a:gd name="connsiteX25" fmla="*/ 750094 w 1173957"/>
                <a:gd name="connsiteY25" fmla="*/ 92868 h 859631"/>
                <a:gd name="connsiteX26" fmla="*/ 709613 w 1173957"/>
                <a:gd name="connsiteY26" fmla="*/ 59531 h 859631"/>
                <a:gd name="connsiteX27" fmla="*/ 697707 w 1173957"/>
                <a:gd name="connsiteY27" fmla="*/ 45243 h 859631"/>
                <a:gd name="connsiteX28" fmla="*/ 690563 w 1173957"/>
                <a:gd name="connsiteY28" fmla="*/ 26193 h 859631"/>
                <a:gd name="connsiteX29" fmla="*/ 695325 w 1173957"/>
                <a:gd name="connsiteY29" fmla="*/ 9525 h 859631"/>
                <a:gd name="connsiteX30" fmla="*/ 714375 w 1173957"/>
                <a:gd name="connsiteY30" fmla="*/ 0 h 859631"/>
                <a:gd name="connsiteX31" fmla="*/ 750094 w 1173957"/>
                <a:gd name="connsiteY31" fmla="*/ 2381 h 859631"/>
                <a:gd name="connsiteX32" fmla="*/ 807244 w 1173957"/>
                <a:gd name="connsiteY32" fmla="*/ 21431 h 859631"/>
                <a:gd name="connsiteX33" fmla="*/ 881063 w 1173957"/>
                <a:gd name="connsiteY33" fmla="*/ 50006 h 859631"/>
                <a:gd name="connsiteX34" fmla="*/ 945357 w 1173957"/>
                <a:gd name="connsiteY34" fmla="*/ 76200 h 859631"/>
                <a:gd name="connsiteX35" fmla="*/ 1007269 w 1173957"/>
                <a:gd name="connsiteY35" fmla="*/ 109537 h 859631"/>
                <a:gd name="connsiteX36" fmla="*/ 1042988 w 1173957"/>
                <a:gd name="connsiteY36" fmla="*/ 128587 h 859631"/>
                <a:gd name="connsiteX37" fmla="*/ 1088232 w 1173957"/>
                <a:gd name="connsiteY37" fmla="*/ 154781 h 859631"/>
                <a:gd name="connsiteX38" fmla="*/ 1133475 w 1173957"/>
                <a:gd name="connsiteY38" fmla="*/ 190500 h 859631"/>
                <a:gd name="connsiteX39" fmla="*/ 1162050 w 1173957"/>
                <a:gd name="connsiteY39" fmla="*/ 221456 h 859631"/>
                <a:gd name="connsiteX40" fmla="*/ 1173957 w 1173957"/>
                <a:gd name="connsiteY40" fmla="*/ 242887 h 859631"/>
                <a:gd name="connsiteX41" fmla="*/ 1173957 w 1173957"/>
                <a:gd name="connsiteY41" fmla="*/ 261937 h 859631"/>
                <a:gd name="connsiteX42" fmla="*/ 1154907 w 1173957"/>
                <a:gd name="connsiteY42" fmla="*/ 276225 h 859631"/>
                <a:gd name="connsiteX43" fmla="*/ 1114425 w 1173957"/>
                <a:gd name="connsiteY43" fmla="*/ 290512 h 859631"/>
                <a:gd name="connsiteX44" fmla="*/ 1078707 w 1173957"/>
                <a:gd name="connsiteY44" fmla="*/ 311943 h 859631"/>
                <a:gd name="connsiteX45" fmla="*/ 1031082 w 1173957"/>
                <a:gd name="connsiteY45" fmla="*/ 350043 h 859631"/>
                <a:gd name="connsiteX46" fmla="*/ 945357 w 1173957"/>
                <a:gd name="connsiteY46" fmla="*/ 428625 h 859631"/>
                <a:gd name="connsiteX47" fmla="*/ 814388 w 1173957"/>
                <a:gd name="connsiteY47" fmla="*/ 519112 h 859631"/>
                <a:gd name="connsiteX48" fmla="*/ 602457 w 1173957"/>
                <a:gd name="connsiteY48" fmla="*/ 647700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7" h="859631">
                  <a:moveTo>
                    <a:pt x="602457" y="647700"/>
                  </a:moveTo>
                  <a:lnTo>
                    <a:pt x="404813" y="740568"/>
                  </a:lnTo>
                  <a:lnTo>
                    <a:pt x="250032" y="800100"/>
                  </a:lnTo>
                  <a:lnTo>
                    <a:pt x="128588" y="838200"/>
                  </a:lnTo>
                  <a:lnTo>
                    <a:pt x="66675" y="854868"/>
                  </a:lnTo>
                  <a:lnTo>
                    <a:pt x="38100" y="859631"/>
                  </a:lnTo>
                  <a:lnTo>
                    <a:pt x="21432" y="857250"/>
                  </a:lnTo>
                  <a:lnTo>
                    <a:pt x="9525" y="852487"/>
                  </a:lnTo>
                  <a:lnTo>
                    <a:pt x="0" y="840581"/>
                  </a:lnTo>
                  <a:lnTo>
                    <a:pt x="0" y="831056"/>
                  </a:lnTo>
                  <a:lnTo>
                    <a:pt x="7144" y="816768"/>
                  </a:lnTo>
                  <a:lnTo>
                    <a:pt x="76200" y="778668"/>
                  </a:lnTo>
                  <a:lnTo>
                    <a:pt x="173832" y="731043"/>
                  </a:lnTo>
                  <a:lnTo>
                    <a:pt x="278607" y="669131"/>
                  </a:lnTo>
                  <a:lnTo>
                    <a:pt x="395288" y="590550"/>
                  </a:lnTo>
                  <a:lnTo>
                    <a:pt x="502444" y="516731"/>
                  </a:lnTo>
                  <a:lnTo>
                    <a:pt x="590550" y="447675"/>
                  </a:lnTo>
                  <a:lnTo>
                    <a:pt x="657225" y="390525"/>
                  </a:lnTo>
                  <a:lnTo>
                    <a:pt x="723900" y="328612"/>
                  </a:lnTo>
                  <a:lnTo>
                    <a:pt x="764382" y="285750"/>
                  </a:lnTo>
                  <a:lnTo>
                    <a:pt x="792957" y="252412"/>
                  </a:lnTo>
                  <a:lnTo>
                    <a:pt x="812007" y="216693"/>
                  </a:lnTo>
                  <a:lnTo>
                    <a:pt x="816769" y="192881"/>
                  </a:lnTo>
                  <a:lnTo>
                    <a:pt x="812007" y="166687"/>
                  </a:lnTo>
                  <a:lnTo>
                    <a:pt x="790575" y="133350"/>
                  </a:lnTo>
                  <a:lnTo>
                    <a:pt x="750094" y="92868"/>
                  </a:lnTo>
                  <a:lnTo>
                    <a:pt x="709613" y="59531"/>
                  </a:lnTo>
                  <a:lnTo>
                    <a:pt x="697707" y="45243"/>
                  </a:lnTo>
                  <a:lnTo>
                    <a:pt x="690563" y="26193"/>
                  </a:lnTo>
                  <a:lnTo>
                    <a:pt x="695325" y="9525"/>
                  </a:lnTo>
                  <a:lnTo>
                    <a:pt x="714375" y="0"/>
                  </a:lnTo>
                  <a:lnTo>
                    <a:pt x="750094" y="2381"/>
                  </a:lnTo>
                  <a:lnTo>
                    <a:pt x="807244" y="21431"/>
                  </a:lnTo>
                  <a:lnTo>
                    <a:pt x="881063" y="50006"/>
                  </a:lnTo>
                  <a:lnTo>
                    <a:pt x="945357" y="76200"/>
                  </a:lnTo>
                  <a:lnTo>
                    <a:pt x="1007269" y="109537"/>
                  </a:lnTo>
                  <a:lnTo>
                    <a:pt x="1042988" y="128587"/>
                  </a:lnTo>
                  <a:lnTo>
                    <a:pt x="1088232" y="154781"/>
                  </a:lnTo>
                  <a:lnTo>
                    <a:pt x="1133475" y="190500"/>
                  </a:lnTo>
                  <a:lnTo>
                    <a:pt x="1162050" y="221456"/>
                  </a:lnTo>
                  <a:lnTo>
                    <a:pt x="1173957" y="242887"/>
                  </a:lnTo>
                  <a:lnTo>
                    <a:pt x="1173957" y="261937"/>
                  </a:lnTo>
                  <a:lnTo>
                    <a:pt x="1154907" y="276225"/>
                  </a:lnTo>
                  <a:lnTo>
                    <a:pt x="1114425" y="290512"/>
                  </a:lnTo>
                  <a:lnTo>
                    <a:pt x="1078707" y="311943"/>
                  </a:lnTo>
                  <a:lnTo>
                    <a:pt x="1031082" y="350043"/>
                  </a:lnTo>
                  <a:lnTo>
                    <a:pt x="945357" y="428625"/>
                  </a:lnTo>
                  <a:lnTo>
                    <a:pt x="814388" y="519112"/>
                  </a:lnTo>
                  <a:lnTo>
                    <a:pt x="6024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8">
              <a:extLst>
                <a:ext uri="{FF2B5EF4-FFF2-40B4-BE49-F238E27FC236}">
                  <a16:creationId xmlns:a16="http://schemas.microsoft.com/office/drawing/2014/main" id="{46305F54-38CA-494D-BA9E-0F70247D3564}"/>
                </a:ext>
              </a:extLst>
            </p:cNvPr>
            <p:cNvSpPr/>
            <p:nvPr/>
          </p:nvSpPr>
          <p:spPr>
            <a:xfrm>
              <a:off x="7153275" y="4760913"/>
              <a:ext cx="769938" cy="831850"/>
            </a:xfrm>
            <a:custGeom>
              <a:avLst/>
              <a:gdLst>
                <a:gd name="connsiteX0" fmla="*/ 359569 w 769144"/>
                <a:gd name="connsiteY0" fmla="*/ 488156 h 833437"/>
                <a:gd name="connsiteX1" fmla="*/ 202406 w 769144"/>
                <a:gd name="connsiteY1" fmla="*/ 292894 h 833437"/>
                <a:gd name="connsiteX2" fmla="*/ 83344 w 769144"/>
                <a:gd name="connsiteY2" fmla="*/ 150019 h 833437"/>
                <a:gd name="connsiteX3" fmla="*/ 19050 w 769144"/>
                <a:gd name="connsiteY3" fmla="*/ 73819 h 833437"/>
                <a:gd name="connsiteX4" fmla="*/ 7144 w 769144"/>
                <a:gd name="connsiteY4" fmla="*/ 50006 h 833437"/>
                <a:gd name="connsiteX5" fmla="*/ 0 w 769144"/>
                <a:gd name="connsiteY5" fmla="*/ 26194 h 833437"/>
                <a:gd name="connsiteX6" fmla="*/ 4763 w 769144"/>
                <a:gd name="connsiteY6" fmla="*/ 9525 h 833437"/>
                <a:gd name="connsiteX7" fmla="*/ 23813 w 769144"/>
                <a:gd name="connsiteY7" fmla="*/ 0 h 833437"/>
                <a:gd name="connsiteX8" fmla="*/ 57150 w 769144"/>
                <a:gd name="connsiteY8" fmla="*/ 7144 h 833437"/>
                <a:gd name="connsiteX9" fmla="*/ 190500 w 769144"/>
                <a:gd name="connsiteY9" fmla="*/ 92869 h 833437"/>
                <a:gd name="connsiteX10" fmla="*/ 326231 w 769144"/>
                <a:gd name="connsiteY10" fmla="*/ 180975 h 833437"/>
                <a:gd name="connsiteX11" fmla="*/ 471488 w 769144"/>
                <a:gd name="connsiteY11" fmla="*/ 266700 h 833437"/>
                <a:gd name="connsiteX12" fmla="*/ 631031 w 769144"/>
                <a:gd name="connsiteY12" fmla="*/ 364331 h 833437"/>
                <a:gd name="connsiteX13" fmla="*/ 647700 w 769144"/>
                <a:gd name="connsiteY13" fmla="*/ 385762 h 833437"/>
                <a:gd name="connsiteX14" fmla="*/ 688181 w 769144"/>
                <a:gd name="connsiteY14" fmla="*/ 473869 h 833437"/>
                <a:gd name="connsiteX15" fmla="*/ 702469 w 769144"/>
                <a:gd name="connsiteY15" fmla="*/ 504825 h 833437"/>
                <a:gd name="connsiteX16" fmla="*/ 731044 w 769144"/>
                <a:gd name="connsiteY16" fmla="*/ 581025 h 833437"/>
                <a:gd name="connsiteX17" fmla="*/ 747713 w 769144"/>
                <a:gd name="connsiteY17" fmla="*/ 640556 h 833437"/>
                <a:gd name="connsiteX18" fmla="*/ 759619 w 769144"/>
                <a:gd name="connsiteY18" fmla="*/ 681037 h 833437"/>
                <a:gd name="connsiteX19" fmla="*/ 766763 w 769144"/>
                <a:gd name="connsiteY19" fmla="*/ 723900 h 833437"/>
                <a:gd name="connsiteX20" fmla="*/ 769144 w 769144"/>
                <a:gd name="connsiteY20" fmla="*/ 766762 h 833437"/>
                <a:gd name="connsiteX21" fmla="*/ 762000 w 769144"/>
                <a:gd name="connsiteY21" fmla="*/ 804862 h 833437"/>
                <a:gd name="connsiteX22" fmla="*/ 745331 w 769144"/>
                <a:gd name="connsiteY22" fmla="*/ 823912 h 833437"/>
                <a:gd name="connsiteX23" fmla="*/ 719138 w 769144"/>
                <a:gd name="connsiteY23" fmla="*/ 833437 h 833437"/>
                <a:gd name="connsiteX24" fmla="*/ 681038 w 769144"/>
                <a:gd name="connsiteY24" fmla="*/ 828675 h 833437"/>
                <a:gd name="connsiteX25" fmla="*/ 638175 w 769144"/>
                <a:gd name="connsiteY25" fmla="*/ 816769 h 833437"/>
                <a:gd name="connsiteX26" fmla="*/ 619125 w 769144"/>
                <a:gd name="connsiteY26" fmla="*/ 800100 h 833437"/>
                <a:gd name="connsiteX27" fmla="*/ 359569 w 769144"/>
                <a:gd name="connsiteY27" fmla="*/ 488156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9144" h="833437">
                  <a:moveTo>
                    <a:pt x="359569" y="488156"/>
                  </a:moveTo>
                  <a:lnTo>
                    <a:pt x="202406" y="292894"/>
                  </a:lnTo>
                  <a:lnTo>
                    <a:pt x="83344" y="150019"/>
                  </a:lnTo>
                  <a:lnTo>
                    <a:pt x="19050" y="73819"/>
                  </a:lnTo>
                  <a:lnTo>
                    <a:pt x="7144" y="50006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7150" y="7144"/>
                  </a:lnTo>
                  <a:lnTo>
                    <a:pt x="190500" y="92869"/>
                  </a:lnTo>
                  <a:lnTo>
                    <a:pt x="326231" y="180975"/>
                  </a:lnTo>
                  <a:lnTo>
                    <a:pt x="471488" y="266700"/>
                  </a:lnTo>
                  <a:lnTo>
                    <a:pt x="631031" y="364331"/>
                  </a:lnTo>
                  <a:lnTo>
                    <a:pt x="647700" y="385762"/>
                  </a:lnTo>
                  <a:lnTo>
                    <a:pt x="688181" y="473869"/>
                  </a:lnTo>
                  <a:lnTo>
                    <a:pt x="702469" y="504825"/>
                  </a:lnTo>
                  <a:lnTo>
                    <a:pt x="731044" y="581025"/>
                  </a:lnTo>
                  <a:lnTo>
                    <a:pt x="747713" y="640556"/>
                  </a:lnTo>
                  <a:lnTo>
                    <a:pt x="759619" y="681037"/>
                  </a:lnTo>
                  <a:lnTo>
                    <a:pt x="766763" y="723900"/>
                  </a:lnTo>
                  <a:lnTo>
                    <a:pt x="769144" y="766762"/>
                  </a:lnTo>
                  <a:lnTo>
                    <a:pt x="762000" y="804862"/>
                  </a:lnTo>
                  <a:lnTo>
                    <a:pt x="745331" y="823912"/>
                  </a:lnTo>
                  <a:lnTo>
                    <a:pt x="719138" y="833437"/>
                  </a:lnTo>
                  <a:lnTo>
                    <a:pt x="681038" y="828675"/>
                  </a:lnTo>
                  <a:lnTo>
                    <a:pt x="638175" y="816769"/>
                  </a:lnTo>
                  <a:lnTo>
                    <a:pt x="619125" y="800100"/>
                  </a:lnTo>
                  <a:lnTo>
                    <a:pt x="359569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02E4A205-6493-4C31-A941-4867E1C7E6DC}"/>
                </a:ext>
              </a:extLst>
            </p:cNvPr>
            <p:cNvSpPr/>
            <p:nvPr/>
          </p:nvSpPr>
          <p:spPr>
            <a:xfrm>
              <a:off x="4522789" y="1924051"/>
              <a:ext cx="590550" cy="995363"/>
            </a:xfrm>
            <a:custGeom>
              <a:avLst/>
              <a:gdLst>
                <a:gd name="connsiteX0" fmla="*/ 123825 w 590550"/>
                <a:gd name="connsiteY0" fmla="*/ 573881 h 995363"/>
                <a:gd name="connsiteX1" fmla="*/ 214312 w 590550"/>
                <a:gd name="connsiteY1" fmla="*/ 340519 h 995363"/>
                <a:gd name="connsiteX2" fmla="*/ 276225 w 590550"/>
                <a:gd name="connsiteY2" fmla="*/ 169069 h 995363"/>
                <a:gd name="connsiteX3" fmla="*/ 295275 w 590550"/>
                <a:gd name="connsiteY3" fmla="*/ 116681 h 995363"/>
                <a:gd name="connsiteX4" fmla="*/ 297656 w 590550"/>
                <a:gd name="connsiteY4" fmla="*/ 90488 h 995363"/>
                <a:gd name="connsiteX5" fmla="*/ 295275 w 590550"/>
                <a:gd name="connsiteY5" fmla="*/ 71438 h 995363"/>
                <a:gd name="connsiteX6" fmla="*/ 233362 w 590550"/>
                <a:gd name="connsiteY6" fmla="*/ 0 h 995363"/>
                <a:gd name="connsiteX7" fmla="*/ 581025 w 590550"/>
                <a:gd name="connsiteY7" fmla="*/ 111919 h 995363"/>
                <a:gd name="connsiteX8" fmla="*/ 590550 w 590550"/>
                <a:gd name="connsiteY8" fmla="*/ 130969 h 995363"/>
                <a:gd name="connsiteX9" fmla="*/ 576262 w 590550"/>
                <a:gd name="connsiteY9" fmla="*/ 157163 h 995363"/>
                <a:gd name="connsiteX10" fmla="*/ 523875 w 590550"/>
                <a:gd name="connsiteY10" fmla="*/ 235744 h 995363"/>
                <a:gd name="connsiteX11" fmla="*/ 438150 w 590550"/>
                <a:gd name="connsiteY11" fmla="*/ 378619 h 995363"/>
                <a:gd name="connsiteX12" fmla="*/ 340519 w 590550"/>
                <a:gd name="connsiteY12" fmla="*/ 550069 h 995363"/>
                <a:gd name="connsiteX13" fmla="*/ 221456 w 590550"/>
                <a:gd name="connsiteY13" fmla="*/ 762000 h 995363"/>
                <a:gd name="connsiteX14" fmla="*/ 88106 w 590550"/>
                <a:gd name="connsiteY14" fmla="*/ 995363 h 995363"/>
                <a:gd name="connsiteX15" fmla="*/ 0 w 590550"/>
                <a:gd name="connsiteY15" fmla="*/ 907256 h 995363"/>
                <a:gd name="connsiteX16" fmla="*/ 64294 w 590550"/>
                <a:gd name="connsiteY16" fmla="*/ 731044 h 995363"/>
                <a:gd name="connsiteX17" fmla="*/ 123825 w 590550"/>
                <a:gd name="connsiteY17" fmla="*/ 5738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0550" h="995363">
                  <a:moveTo>
                    <a:pt x="123825" y="573881"/>
                  </a:moveTo>
                  <a:lnTo>
                    <a:pt x="214312" y="340519"/>
                  </a:lnTo>
                  <a:lnTo>
                    <a:pt x="276225" y="169069"/>
                  </a:lnTo>
                  <a:lnTo>
                    <a:pt x="295275" y="116681"/>
                  </a:lnTo>
                  <a:lnTo>
                    <a:pt x="297656" y="90488"/>
                  </a:lnTo>
                  <a:lnTo>
                    <a:pt x="295275" y="71438"/>
                  </a:lnTo>
                  <a:lnTo>
                    <a:pt x="233362" y="0"/>
                  </a:lnTo>
                  <a:lnTo>
                    <a:pt x="581025" y="111919"/>
                  </a:lnTo>
                  <a:lnTo>
                    <a:pt x="590550" y="130969"/>
                  </a:lnTo>
                  <a:lnTo>
                    <a:pt x="576262" y="157163"/>
                  </a:lnTo>
                  <a:lnTo>
                    <a:pt x="523875" y="235744"/>
                  </a:lnTo>
                  <a:lnTo>
                    <a:pt x="438150" y="378619"/>
                  </a:lnTo>
                  <a:lnTo>
                    <a:pt x="340519" y="550069"/>
                  </a:lnTo>
                  <a:lnTo>
                    <a:pt x="221456" y="762000"/>
                  </a:lnTo>
                  <a:lnTo>
                    <a:pt x="88106" y="995363"/>
                  </a:lnTo>
                  <a:lnTo>
                    <a:pt x="0" y="907256"/>
                  </a:lnTo>
                  <a:lnTo>
                    <a:pt x="64294" y="731044"/>
                  </a:lnTo>
                  <a:lnTo>
                    <a:pt x="123825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5C3A3668-F6DD-48B3-8207-3AA21159CC6C}"/>
                </a:ext>
              </a:extLst>
            </p:cNvPr>
            <p:cNvSpPr/>
            <p:nvPr/>
          </p:nvSpPr>
          <p:spPr>
            <a:xfrm>
              <a:off x="4491039" y="2830514"/>
              <a:ext cx="574675" cy="600075"/>
            </a:xfrm>
            <a:custGeom>
              <a:avLst/>
              <a:gdLst>
                <a:gd name="connsiteX0" fmla="*/ 316706 w 573881"/>
                <a:gd name="connsiteY0" fmla="*/ 457200 h 600075"/>
                <a:gd name="connsiteX1" fmla="*/ 297656 w 573881"/>
                <a:gd name="connsiteY1" fmla="*/ 392907 h 600075"/>
                <a:gd name="connsiteX2" fmla="*/ 273843 w 573881"/>
                <a:gd name="connsiteY2" fmla="*/ 347663 h 600075"/>
                <a:gd name="connsiteX3" fmla="*/ 235743 w 573881"/>
                <a:gd name="connsiteY3" fmla="*/ 295275 h 600075"/>
                <a:gd name="connsiteX4" fmla="*/ 195262 w 573881"/>
                <a:gd name="connsiteY4" fmla="*/ 250032 h 600075"/>
                <a:gd name="connsiteX5" fmla="*/ 111918 w 573881"/>
                <a:gd name="connsiteY5" fmla="*/ 166688 h 600075"/>
                <a:gd name="connsiteX6" fmla="*/ 52387 w 573881"/>
                <a:gd name="connsiteY6" fmla="*/ 109538 h 600075"/>
                <a:gd name="connsiteX7" fmla="*/ 19050 w 573881"/>
                <a:gd name="connsiteY7" fmla="*/ 73819 h 600075"/>
                <a:gd name="connsiteX8" fmla="*/ 4762 w 573881"/>
                <a:gd name="connsiteY8" fmla="*/ 50007 h 600075"/>
                <a:gd name="connsiteX9" fmla="*/ 0 w 573881"/>
                <a:gd name="connsiteY9" fmla="*/ 26194 h 600075"/>
                <a:gd name="connsiteX10" fmla="*/ 4762 w 573881"/>
                <a:gd name="connsiteY10" fmla="*/ 9525 h 600075"/>
                <a:gd name="connsiteX11" fmla="*/ 21431 w 573881"/>
                <a:gd name="connsiteY11" fmla="*/ 0 h 600075"/>
                <a:gd name="connsiteX12" fmla="*/ 64293 w 573881"/>
                <a:gd name="connsiteY12" fmla="*/ 0 h 600075"/>
                <a:gd name="connsiteX13" fmla="*/ 140493 w 573881"/>
                <a:gd name="connsiteY13" fmla="*/ 33338 h 600075"/>
                <a:gd name="connsiteX14" fmla="*/ 209550 w 573881"/>
                <a:gd name="connsiteY14" fmla="*/ 88107 h 600075"/>
                <a:gd name="connsiteX15" fmla="*/ 292893 w 573881"/>
                <a:gd name="connsiteY15" fmla="*/ 161925 h 600075"/>
                <a:gd name="connsiteX16" fmla="*/ 366712 w 573881"/>
                <a:gd name="connsiteY16" fmla="*/ 235744 h 600075"/>
                <a:gd name="connsiteX17" fmla="*/ 431006 w 573881"/>
                <a:gd name="connsiteY17" fmla="*/ 302419 h 600075"/>
                <a:gd name="connsiteX18" fmla="*/ 481012 w 573881"/>
                <a:gd name="connsiteY18" fmla="*/ 366713 h 600075"/>
                <a:gd name="connsiteX19" fmla="*/ 526256 w 573881"/>
                <a:gd name="connsiteY19" fmla="*/ 445294 h 600075"/>
                <a:gd name="connsiteX20" fmla="*/ 552450 w 573881"/>
                <a:gd name="connsiteY20" fmla="*/ 511969 h 600075"/>
                <a:gd name="connsiteX21" fmla="*/ 573881 w 573881"/>
                <a:gd name="connsiteY21" fmla="*/ 583407 h 600075"/>
                <a:gd name="connsiteX22" fmla="*/ 342900 w 573881"/>
                <a:gd name="connsiteY22" fmla="*/ 600075 h 600075"/>
                <a:gd name="connsiteX23" fmla="*/ 338137 w 573881"/>
                <a:gd name="connsiteY23" fmla="*/ 535782 h 600075"/>
                <a:gd name="connsiteX24" fmla="*/ 316706 w 573881"/>
                <a:gd name="connsiteY24" fmla="*/ 4572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881" h="600075">
                  <a:moveTo>
                    <a:pt x="316706" y="457200"/>
                  </a:moveTo>
                  <a:lnTo>
                    <a:pt x="297656" y="392907"/>
                  </a:lnTo>
                  <a:lnTo>
                    <a:pt x="273843" y="347663"/>
                  </a:lnTo>
                  <a:lnTo>
                    <a:pt x="235743" y="295275"/>
                  </a:lnTo>
                  <a:lnTo>
                    <a:pt x="195262" y="250032"/>
                  </a:lnTo>
                  <a:lnTo>
                    <a:pt x="111918" y="166688"/>
                  </a:lnTo>
                  <a:lnTo>
                    <a:pt x="52387" y="109538"/>
                  </a:lnTo>
                  <a:lnTo>
                    <a:pt x="19050" y="73819"/>
                  </a:lnTo>
                  <a:lnTo>
                    <a:pt x="4762" y="50007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4293" y="0"/>
                  </a:lnTo>
                  <a:lnTo>
                    <a:pt x="140493" y="33338"/>
                  </a:lnTo>
                  <a:lnTo>
                    <a:pt x="209550" y="88107"/>
                  </a:lnTo>
                  <a:lnTo>
                    <a:pt x="292893" y="161925"/>
                  </a:lnTo>
                  <a:lnTo>
                    <a:pt x="366712" y="235744"/>
                  </a:lnTo>
                  <a:lnTo>
                    <a:pt x="431006" y="302419"/>
                  </a:lnTo>
                  <a:lnTo>
                    <a:pt x="481012" y="366713"/>
                  </a:lnTo>
                  <a:lnTo>
                    <a:pt x="526256" y="445294"/>
                  </a:lnTo>
                  <a:lnTo>
                    <a:pt x="552450" y="511969"/>
                  </a:lnTo>
                  <a:lnTo>
                    <a:pt x="573881" y="583407"/>
                  </a:lnTo>
                  <a:lnTo>
                    <a:pt x="342900" y="600075"/>
                  </a:lnTo>
                  <a:lnTo>
                    <a:pt x="338137" y="535782"/>
                  </a:lnTo>
                  <a:lnTo>
                    <a:pt x="3167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9950AF41-29E2-412B-AA25-8F4D8B497B45}"/>
                </a:ext>
              </a:extLst>
            </p:cNvPr>
            <p:cNvSpPr/>
            <p:nvPr/>
          </p:nvSpPr>
          <p:spPr>
            <a:xfrm>
              <a:off x="4684714" y="3376614"/>
              <a:ext cx="400050" cy="833437"/>
            </a:xfrm>
            <a:custGeom>
              <a:avLst/>
              <a:gdLst>
                <a:gd name="connsiteX0" fmla="*/ 135731 w 400050"/>
                <a:gd name="connsiteY0" fmla="*/ 345281 h 833437"/>
                <a:gd name="connsiteX1" fmla="*/ 145256 w 400050"/>
                <a:gd name="connsiteY1" fmla="*/ 273843 h 833437"/>
                <a:gd name="connsiteX2" fmla="*/ 152400 w 400050"/>
                <a:gd name="connsiteY2" fmla="*/ 200025 h 833437"/>
                <a:gd name="connsiteX3" fmla="*/ 154781 w 400050"/>
                <a:gd name="connsiteY3" fmla="*/ 140493 h 833437"/>
                <a:gd name="connsiteX4" fmla="*/ 152400 w 400050"/>
                <a:gd name="connsiteY4" fmla="*/ 78581 h 833437"/>
                <a:gd name="connsiteX5" fmla="*/ 147637 w 400050"/>
                <a:gd name="connsiteY5" fmla="*/ 21431 h 833437"/>
                <a:gd name="connsiteX6" fmla="*/ 369094 w 400050"/>
                <a:gd name="connsiteY6" fmla="*/ 0 h 833437"/>
                <a:gd name="connsiteX7" fmla="*/ 385762 w 400050"/>
                <a:gd name="connsiteY7" fmla="*/ 59531 h 833437"/>
                <a:gd name="connsiteX8" fmla="*/ 390525 w 400050"/>
                <a:gd name="connsiteY8" fmla="*/ 97631 h 833437"/>
                <a:gd name="connsiteX9" fmla="*/ 397669 w 400050"/>
                <a:gd name="connsiteY9" fmla="*/ 166687 h 833437"/>
                <a:gd name="connsiteX10" fmla="*/ 400050 w 400050"/>
                <a:gd name="connsiteY10" fmla="*/ 264318 h 833437"/>
                <a:gd name="connsiteX11" fmla="*/ 395287 w 400050"/>
                <a:gd name="connsiteY11" fmla="*/ 338137 h 833437"/>
                <a:gd name="connsiteX12" fmla="*/ 385762 w 400050"/>
                <a:gd name="connsiteY12" fmla="*/ 402431 h 833437"/>
                <a:gd name="connsiteX13" fmla="*/ 364331 w 400050"/>
                <a:gd name="connsiteY13" fmla="*/ 469106 h 833437"/>
                <a:gd name="connsiteX14" fmla="*/ 335756 w 400050"/>
                <a:gd name="connsiteY14" fmla="*/ 538162 h 833437"/>
                <a:gd name="connsiteX15" fmla="*/ 302419 w 400050"/>
                <a:gd name="connsiteY15" fmla="*/ 602456 h 833437"/>
                <a:gd name="connsiteX16" fmla="*/ 252412 w 400050"/>
                <a:gd name="connsiteY16" fmla="*/ 671512 h 833437"/>
                <a:gd name="connsiteX17" fmla="*/ 207169 w 400050"/>
                <a:gd name="connsiteY17" fmla="*/ 719137 h 833437"/>
                <a:gd name="connsiteX18" fmla="*/ 145256 w 400050"/>
                <a:gd name="connsiteY18" fmla="*/ 771525 h 833437"/>
                <a:gd name="connsiteX19" fmla="*/ 102394 w 400050"/>
                <a:gd name="connsiteY19" fmla="*/ 802481 h 833437"/>
                <a:gd name="connsiteX20" fmla="*/ 76200 w 400050"/>
                <a:gd name="connsiteY20" fmla="*/ 819150 h 833437"/>
                <a:gd name="connsiteX21" fmla="*/ 40481 w 400050"/>
                <a:gd name="connsiteY21" fmla="*/ 831056 h 833437"/>
                <a:gd name="connsiteX22" fmla="*/ 14287 w 400050"/>
                <a:gd name="connsiteY22" fmla="*/ 833437 h 833437"/>
                <a:gd name="connsiteX23" fmla="*/ 4762 w 400050"/>
                <a:gd name="connsiteY23" fmla="*/ 833437 h 833437"/>
                <a:gd name="connsiteX24" fmla="*/ 0 w 400050"/>
                <a:gd name="connsiteY24" fmla="*/ 507206 h 833437"/>
                <a:gd name="connsiteX25" fmla="*/ 33337 w 400050"/>
                <a:gd name="connsiteY25" fmla="*/ 492918 h 833437"/>
                <a:gd name="connsiteX26" fmla="*/ 69056 w 400050"/>
                <a:gd name="connsiteY26" fmla="*/ 469106 h 833437"/>
                <a:gd name="connsiteX27" fmla="*/ 92869 w 400050"/>
                <a:gd name="connsiteY27" fmla="*/ 445293 h 833437"/>
                <a:gd name="connsiteX28" fmla="*/ 114300 w 400050"/>
                <a:gd name="connsiteY28" fmla="*/ 416718 h 833437"/>
                <a:gd name="connsiteX29" fmla="*/ 135731 w 400050"/>
                <a:gd name="connsiteY29" fmla="*/ 345281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833437">
                  <a:moveTo>
                    <a:pt x="135731" y="345281"/>
                  </a:moveTo>
                  <a:lnTo>
                    <a:pt x="145256" y="273843"/>
                  </a:lnTo>
                  <a:lnTo>
                    <a:pt x="152400" y="200025"/>
                  </a:lnTo>
                  <a:cubicBezTo>
                    <a:pt x="153194" y="180181"/>
                    <a:pt x="153987" y="160337"/>
                    <a:pt x="154781" y="140493"/>
                  </a:cubicBezTo>
                  <a:cubicBezTo>
                    <a:pt x="153987" y="119856"/>
                    <a:pt x="153194" y="99218"/>
                    <a:pt x="152400" y="78581"/>
                  </a:cubicBezTo>
                  <a:lnTo>
                    <a:pt x="147637" y="21431"/>
                  </a:lnTo>
                  <a:lnTo>
                    <a:pt x="369094" y="0"/>
                  </a:lnTo>
                  <a:lnTo>
                    <a:pt x="385762" y="59531"/>
                  </a:lnTo>
                  <a:lnTo>
                    <a:pt x="390525" y="97631"/>
                  </a:lnTo>
                  <a:lnTo>
                    <a:pt x="397669" y="166687"/>
                  </a:lnTo>
                  <a:cubicBezTo>
                    <a:pt x="398463" y="199231"/>
                    <a:pt x="399256" y="231774"/>
                    <a:pt x="400050" y="264318"/>
                  </a:cubicBezTo>
                  <a:lnTo>
                    <a:pt x="395287" y="338137"/>
                  </a:lnTo>
                  <a:lnTo>
                    <a:pt x="385762" y="402431"/>
                  </a:lnTo>
                  <a:lnTo>
                    <a:pt x="364331" y="469106"/>
                  </a:lnTo>
                  <a:lnTo>
                    <a:pt x="335756" y="538162"/>
                  </a:lnTo>
                  <a:lnTo>
                    <a:pt x="302419" y="602456"/>
                  </a:lnTo>
                  <a:lnTo>
                    <a:pt x="252412" y="671512"/>
                  </a:lnTo>
                  <a:lnTo>
                    <a:pt x="207169" y="719137"/>
                  </a:lnTo>
                  <a:lnTo>
                    <a:pt x="145256" y="771525"/>
                  </a:lnTo>
                  <a:lnTo>
                    <a:pt x="102394" y="802481"/>
                  </a:lnTo>
                  <a:lnTo>
                    <a:pt x="76200" y="819150"/>
                  </a:lnTo>
                  <a:lnTo>
                    <a:pt x="40481" y="831056"/>
                  </a:lnTo>
                  <a:lnTo>
                    <a:pt x="14287" y="833437"/>
                  </a:lnTo>
                  <a:lnTo>
                    <a:pt x="4762" y="833437"/>
                  </a:lnTo>
                  <a:cubicBezTo>
                    <a:pt x="3175" y="724693"/>
                    <a:pt x="1587" y="615950"/>
                    <a:pt x="0" y="507206"/>
                  </a:cubicBezTo>
                  <a:lnTo>
                    <a:pt x="33337" y="492918"/>
                  </a:lnTo>
                  <a:lnTo>
                    <a:pt x="69056" y="469106"/>
                  </a:lnTo>
                  <a:lnTo>
                    <a:pt x="92869" y="445293"/>
                  </a:lnTo>
                  <a:lnTo>
                    <a:pt x="114300" y="416718"/>
                  </a:lnTo>
                  <a:cubicBezTo>
                    <a:pt x="126491" y="385021"/>
                    <a:pt x="126206" y="396818"/>
                    <a:pt x="135731" y="3452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5">
              <a:extLst>
                <a:ext uri="{FF2B5EF4-FFF2-40B4-BE49-F238E27FC236}">
                  <a16:creationId xmlns:a16="http://schemas.microsoft.com/office/drawing/2014/main" id="{E44B7C4D-AEF7-4E53-9D72-DED2F8ED5D45}"/>
                </a:ext>
              </a:extLst>
            </p:cNvPr>
            <p:cNvSpPr/>
            <p:nvPr/>
          </p:nvSpPr>
          <p:spPr>
            <a:xfrm>
              <a:off x="4338639" y="3871914"/>
              <a:ext cx="377825" cy="338137"/>
            </a:xfrm>
            <a:custGeom>
              <a:avLst/>
              <a:gdLst>
                <a:gd name="connsiteX0" fmla="*/ 190500 w 378618"/>
                <a:gd name="connsiteY0" fmla="*/ 28575 h 338137"/>
                <a:gd name="connsiteX1" fmla="*/ 269081 w 378618"/>
                <a:gd name="connsiteY1" fmla="*/ 30956 h 338137"/>
                <a:gd name="connsiteX2" fmla="*/ 295275 w 378618"/>
                <a:gd name="connsiteY2" fmla="*/ 26193 h 338137"/>
                <a:gd name="connsiteX3" fmla="*/ 319087 w 378618"/>
                <a:gd name="connsiteY3" fmla="*/ 23812 h 338137"/>
                <a:gd name="connsiteX4" fmla="*/ 347662 w 378618"/>
                <a:gd name="connsiteY4" fmla="*/ 14287 h 338137"/>
                <a:gd name="connsiteX5" fmla="*/ 373856 w 378618"/>
                <a:gd name="connsiteY5" fmla="*/ 0 h 338137"/>
                <a:gd name="connsiteX6" fmla="*/ 378618 w 378618"/>
                <a:gd name="connsiteY6" fmla="*/ 335756 h 338137"/>
                <a:gd name="connsiteX7" fmla="*/ 340518 w 378618"/>
                <a:gd name="connsiteY7" fmla="*/ 338137 h 338137"/>
                <a:gd name="connsiteX8" fmla="*/ 302418 w 378618"/>
                <a:gd name="connsiteY8" fmla="*/ 328612 h 338137"/>
                <a:gd name="connsiteX9" fmla="*/ 283368 w 378618"/>
                <a:gd name="connsiteY9" fmla="*/ 307181 h 338137"/>
                <a:gd name="connsiteX10" fmla="*/ 257175 w 378618"/>
                <a:gd name="connsiteY10" fmla="*/ 266700 h 338137"/>
                <a:gd name="connsiteX11" fmla="*/ 226218 w 378618"/>
                <a:gd name="connsiteY11" fmla="*/ 221456 h 338137"/>
                <a:gd name="connsiteX12" fmla="*/ 180975 w 378618"/>
                <a:gd name="connsiteY12" fmla="*/ 173831 h 338137"/>
                <a:gd name="connsiteX13" fmla="*/ 145256 w 378618"/>
                <a:gd name="connsiteY13" fmla="*/ 145256 h 338137"/>
                <a:gd name="connsiteX14" fmla="*/ 102393 w 378618"/>
                <a:gd name="connsiteY14" fmla="*/ 114300 h 338137"/>
                <a:gd name="connsiteX15" fmla="*/ 61912 w 378618"/>
                <a:gd name="connsiteY15" fmla="*/ 90487 h 338137"/>
                <a:gd name="connsiteX16" fmla="*/ 33337 w 378618"/>
                <a:gd name="connsiteY16" fmla="*/ 80962 h 338137"/>
                <a:gd name="connsiteX17" fmla="*/ 4762 w 378618"/>
                <a:gd name="connsiteY17" fmla="*/ 69056 h 338137"/>
                <a:gd name="connsiteX18" fmla="*/ 0 w 378618"/>
                <a:gd name="connsiteY18" fmla="*/ 54768 h 338137"/>
                <a:gd name="connsiteX19" fmla="*/ 0 w 378618"/>
                <a:gd name="connsiteY19" fmla="*/ 42862 h 338137"/>
                <a:gd name="connsiteX20" fmla="*/ 4762 w 378618"/>
                <a:gd name="connsiteY20" fmla="*/ 33337 h 338137"/>
                <a:gd name="connsiteX21" fmla="*/ 19050 w 378618"/>
                <a:gd name="connsiteY21" fmla="*/ 23812 h 338137"/>
                <a:gd name="connsiteX22" fmla="*/ 59531 w 378618"/>
                <a:gd name="connsiteY22" fmla="*/ 23812 h 338137"/>
                <a:gd name="connsiteX23" fmla="*/ 190500 w 378618"/>
                <a:gd name="connsiteY23" fmla="*/ 2857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618" h="338137">
                  <a:moveTo>
                    <a:pt x="190500" y="28575"/>
                  </a:moveTo>
                  <a:lnTo>
                    <a:pt x="269081" y="30956"/>
                  </a:lnTo>
                  <a:lnTo>
                    <a:pt x="295275" y="26193"/>
                  </a:lnTo>
                  <a:lnTo>
                    <a:pt x="319087" y="23812"/>
                  </a:lnTo>
                  <a:lnTo>
                    <a:pt x="347662" y="14287"/>
                  </a:lnTo>
                  <a:lnTo>
                    <a:pt x="373856" y="0"/>
                  </a:lnTo>
                  <a:cubicBezTo>
                    <a:pt x="375443" y="111919"/>
                    <a:pt x="377031" y="223837"/>
                    <a:pt x="378618" y="335756"/>
                  </a:cubicBezTo>
                  <a:lnTo>
                    <a:pt x="340518" y="338137"/>
                  </a:lnTo>
                  <a:lnTo>
                    <a:pt x="302418" y="328612"/>
                  </a:lnTo>
                  <a:lnTo>
                    <a:pt x="283368" y="307181"/>
                  </a:lnTo>
                  <a:lnTo>
                    <a:pt x="257175" y="266700"/>
                  </a:lnTo>
                  <a:lnTo>
                    <a:pt x="226218" y="221456"/>
                  </a:lnTo>
                  <a:lnTo>
                    <a:pt x="180975" y="173831"/>
                  </a:lnTo>
                  <a:lnTo>
                    <a:pt x="145256" y="145256"/>
                  </a:lnTo>
                  <a:lnTo>
                    <a:pt x="102393" y="114300"/>
                  </a:lnTo>
                  <a:lnTo>
                    <a:pt x="61912" y="90487"/>
                  </a:lnTo>
                  <a:lnTo>
                    <a:pt x="33337" y="80962"/>
                  </a:lnTo>
                  <a:lnTo>
                    <a:pt x="4762" y="69056"/>
                  </a:lnTo>
                  <a:lnTo>
                    <a:pt x="0" y="54768"/>
                  </a:lnTo>
                  <a:lnTo>
                    <a:pt x="0" y="42862"/>
                  </a:lnTo>
                  <a:lnTo>
                    <a:pt x="4762" y="33337"/>
                  </a:lnTo>
                  <a:lnTo>
                    <a:pt x="19050" y="23812"/>
                  </a:lnTo>
                  <a:lnTo>
                    <a:pt x="59531" y="23812"/>
                  </a:lnTo>
                  <a:lnTo>
                    <a:pt x="190500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4">
              <a:extLst>
                <a:ext uri="{FF2B5EF4-FFF2-40B4-BE49-F238E27FC236}">
                  <a16:creationId xmlns:a16="http://schemas.microsoft.com/office/drawing/2014/main" id="{C0548256-57B6-44B5-B770-F14CF6ADC7BB}"/>
                </a:ext>
              </a:extLst>
            </p:cNvPr>
            <p:cNvSpPr/>
            <p:nvPr/>
          </p:nvSpPr>
          <p:spPr>
            <a:xfrm rot="16200000">
              <a:off x="2023270" y="3682207"/>
              <a:ext cx="4052887" cy="412750"/>
            </a:xfrm>
            <a:custGeom>
              <a:avLst/>
              <a:gdLst>
                <a:gd name="connsiteX0" fmla="*/ 2206564 w 4053017"/>
                <a:gd name="connsiteY0" fmla="*/ 391885 h 413068"/>
                <a:gd name="connsiteX1" fmla="*/ 1475750 w 4053017"/>
                <a:gd name="connsiteY1" fmla="*/ 384824 h 413068"/>
                <a:gd name="connsiteX2" fmla="*/ 790833 w 4053017"/>
                <a:gd name="connsiteY2" fmla="*/ 374233 h 413068"/>
                <a:gd name="connsiteX3" fmla="*/ 441313 w 4053017"/>
                <a:gd name="connsiteY3" fmla="*/ 370702 h 413068"/>
                <a:gd name="connsiteX4" fmla="*/ 395417 w 4053017"/>
                <a:gd name="connsiteY4" fmla="*/ 370702 h 413068"/>
                <a:gd name="connsiteX5" fmla="*/ 321276 w 4053017"/>
                <a:gd name="connsiteY5" fmla="*/ 377763 h 413068"/>
                <a:gd name="connsiteX6" fmla="*/ 271849 w 4053017"/>
                <a:gd name="connsiteY6" fmla="*/ 388355 h 413068"/>
                <a:gd name="connsiteX7" fmla="*/ 240074 w 4053017"/>
                <a:gd name="connsiteY7" fmla="*/ 391885 h 413068"/>
                <a:gd name="connsiteX8" fmla="*/ 187117 w 4053017"/>
                <a:gd name="connsiteY8" fmla="*/ 377763 h 413068"/>
                <a:gd name="connsiteX9" fmla="*/ 49427 w 4053017"/>
                <a:gd name="connsiteY9" fmla="*/ 328336 h 413068"/>
                <a:gd name="connsiteX10" fmla="*/ 21183 w 4053017"/>
                <a:gd name="connsiteY10" fmla="*/ 310684 h 413068"/>
                <a:gd name="connsiteX11" fmla="*/ 7061 w 4053017"/>
                <a:gd name="connsiteY11" fmla="*/ 293031 h 413068"/>
                <a:gd name="connsiteX12" fmla="*/ 0 w 4053017"/>
                <a:gd name="connsiteY12" fmla="*/ 275379 h 413068"/>
                <a:gd name="connsiteX13" fmla="*/ 7061 w 4053017"/>
                <a:gd name="connsiteY13" fmla="*/ 247135 h 413068"/>
                <a:gd name="connsiteX14" fmla="*/ 31775 w 4053017"/>
                <a:gd name="connsiteY14" fmla="*/ 225952 h 413068"/>
                <a:gd name="connsiteX15" fmla="*/ 77671 w 4053017"/>
                <a:gd name="connsiteY15" fmla="*/ 190647 h 413068"/>
                <a:gd name="connsiteX16" fmla="*/ 155342 w 4053017"/>
                <a:gd name="connsiteY16" fmla="*/ 151811 h 413068"/>
                <a:gd name="connsiteX17" fmla="*/ 257727 w 4053017"/>
                <a:gd name="connsiteY17" fmla="*/ 116506 h 413068"/>
                <a:gd name="connsiteX18" fmla="*/ 384825 w 4053017"/>
                <a:gd name="connsiteY18" fmla="*/ 81201 h 413068"/>
                <a:gd name="connsiteX19" fmla="*/ 434252 w 4053017"/>
                <a:gd name="connsiteY19" fmla="*/ 91793 h 413068"/>
                <a:gd name="connsiteX20" fmla="*/ 515454 w 4053017"/>
                <a:gd name="connsiteY20" fmla="*/ 105915 h 413068"/>
                <a:gd name="connsiteX21" fmla="*/ 607247 w 4053017"/>
                <a:gd name="connsiteY21" fmla="*/ 120037 h 413068"/>
                <a:gd name="connsiteX22" fmla="*/ 723753 w 4053017"/>
                <a:gd name="connsiteY22" fmla="*/ 130628 h 413068"/>
                <a:gd name="connsiteX23" fmla="*/ 882626 w 4053017"/>
                <a:gd name="connsiteY23" fmla="*/ 144750 h 413068"/>
                <a:gd name="connsiteX24" fmla="*/ 1097986 w 4053017"/>
                <a:gd name="connsiteY24" fmla="*/ 158872 h 413068"/>
                <a:gd name="connsiteX25" fmla="*/ 1380427 w 4053017"/>
                <a:gd name="connsiteY25" fmla="*/ 165933 h 413068"/>
                <a:gd name="connsiteX26" fmla="*/ 1818209 w 4053017"/>
                <a:gd name="connsiteY26" fmla="*/ 169464 h 413068"/>
                <a:gd name="connsiteX27" fmla="*/ 2323071 w 4053017"/>
                <a:gd name="connsiteY27" fmla="*/ 169464 h 413068"/>
                <a:gd name="connsiteX28" fmla="*/ 3283367 w 4053017"/>
                <a:gd name="connsiteY28" fmla="*/ 169464 h 413068"/>
                <a:gd name="connsiteX29" fmla="*/ 3777637 w 4053017"/>
                <a:gd name="connsiteY29" fmla="*/ 169464 h 413068"/>
                <a:gd name="connsiteX30" fmla="*/ 3809412 w 4053017"/>
                <a:gd name="connsiteY30" fmla="*/ 162403 h 413068"/>
                <a:gd name="connsiteX31" fmla="*/ 3855308 w 4053017"/>
                <a:gd name="connsiteY31" fmla="*/ 134159 h 413068"/>
                <a:gd name="connsiteX32" fmla="*/ 3911796 w 4053017"/>
                <a:gd name="connsiteY32" fmla="*/ 88262 h 413068"/>
                <a:gd name="connsiteX33" fmla="*/ 3982406 w 4053017"/>
                <a:gd name="connsiteY33" fmla="*/ 17652 h 413068"/>
                <a:gd name="connsiteX34" fmla="*/ 4007120 w 4053017"/>
                <a:gd name="connsiteY34" fmla="*/ 3530 h 413068"/>
                <a:gd name="connsiteX35" fmla="*/ 4017712 w 4053017"/>
                <a:gd name="connsiteY35" fmla="*/ 0 h 413068"/>
                <a:gd name="connsiteX36" fmla="*/ 4031834 w 4053017"/>
                <a:gd name="connsiteY36" fmla="*/ 0 h 413068"/>
                <a:gd name="connsiteX37" fmla="*/ 4049486 w 4053017"/>
                <a:gd name="connsiteY37" fmla="*/ 3530 h 413068"/>
                <a:gd name="connsiteX38" fmla="*/ 4053017 w 4053017"/>
                <a:gd name="connsiteY38" fmla="*/ 17652 h 413068"/>
                <a:gd name="connsiteX39" fmla="*/ 4049486 w 4053017"/>
                <a:gd name="connsiteY39" fmla="*/ 63549 h 413068"/>
                <a:gd name="connsiteX40" fmla="*/ 4024773 w 4053017"/>
                <a:gd name="connsiteY40" fmla="*/ 183586 h 413068"/>
                <a:gd name="connsiteX41" fmla="*/ 3971815 w 4053017"/>
                <a:gd name="connsiteY41" fmla="*/ 391885 h 413068"/>
                <a:gd name="connsiteX42" fmla="*/ 3830595 w 4053017"/>
                <a:gd name="connsiteY42" fmla="*/ 413068 h 413068"/>
                <a:gd name="connsiteX43" fmla="*/ 3301020 w 4053017"/>
                <a:gd name="connsiteY43" fmla="*/ 406007 h 413068"/>
                <a:gd name="connsiteX44" fmla="*/ 2206564 w 4053017"/>
                <a:gd name="connsiteY44" fmla="*/ 391885 h 4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53017" h="413068">
                  <a:moveTo>
                    <a:pt x="2206564" y="391885"/>
                  </a:moveTo>
                  <a:lnTo>
                    <a:pt x="1475750" y="384824"/>
                  </a:lnTo>
                  <a:lnTo>
                    <a:pt x="790833" y="374233"/>
                  </a:lnTo>
                  <a:lnTo>
                    <a:pt x="441313" y="370702"/>
                  </a:lnTo>
                  <a:lnTo>
                    <a:pt x="395417" y="370702"/>
                  </a:lnTo>
                  <a:lnTo>
                    <a:pt x="321276" y="377763"/>
                  </a:lnTo>
                  <a:lnTo>
                    <a:pt x="271849" y="388355"/>
                  </a:lnTo>
                  <a:lnTo>
                    <a:pt x="240074" y="391885"/>
                  </a:lnTo>
                  <a:lnTo>
                    <a:pt x="187117" y="377763"/>
                  </a:lnTo>
                  <a:lnTo>
                    <a:pt x="49427" y="328336"/>
                  </a:lnTo>
                  <a:lnTo>
                    <a:pt x="21183" y="310684"/>
                  </a:lnTo>
                  <a:lnTo>
                    <a:pt x="7061" y="293031"/>
                  </a:lnTo>
                  <a:lnTo>
                    <a:pt x="0" y="275379"/>
                  </a:lnTo>
                  <a:lnTo>
                    <a:pt x="7061" y="247135"/>
                  </a:lnTo>
                  <a:lnTo>
                    <a:pt x="31775" y="225952"/>
                  </a:lnTo>
                  <a:lnTo>
                    <a:pt x="77671" y="190647"/>
                  </a:lnTo>
                  <a:lnTo>
                    <a:pt x="155342" y="151811"/>
                  </a:lnTo>
                  <a:lnTo>
                    <a:pt x="257727" y="116506"/>
                  </a:lnTo>
                  <a:lnTo>
                    <a:pt x="384825" y="81201"/>
                  </a:lnTo>
                  <a:lnTo>
                    <a:pt x="434252" y="91793"/>
                  </a:lnTo>
                  <a:lnTo>
                    <a:pt x="515454" y="105915"/>
                  </a:lnTo>
                  <a:lnTo>
                    <a:pt x="607247" y="120037"/>
                  </a:lnTo>
                  <a:lnTo>
                    <a:pt x="723753" y="130628"/>
                  </a:lnTo>
                  <a:lnTo>
                    <a:pt x="882626" y="144750"/>
                  </a:lnTo>
                  <a:lnTo>
                    <a:pt x="1097986" y="158872"/>
                  </a:lnTo>
                  <a:lnTo>
                    <a:pt x="1380427" y="165933"/>
                  </a:lnTo>
                  <a:lnTo>
                    <a:pt x="1818209" y="169464"/>
                  </a:lnTo>
                  <a:lnTo>
                    <a:pt x="2323071" y="169464"/>
                  </a:lnTo>
                  <a:lnTo>
                    <a:pt x="3283367" y="169464"/>
                  </a:lnTo>
                  <a:lnTo>
                    <a:pt x="3777637" y="169464"/>
                  </a:lnTo>
                  <a:lnTo>
                    <a:pt x="3809412" y="162403"/>
                  </a:lnTo>
                  <a:lnTo>
                    <a:pt x="3855308" y="134159"/>
                  </a:lnTo>
                  <a:lnTo>
                    <a:pt x="3911796" y="88262"/>
                  </a:lnTo>
                  <a:lnTo>
                    <a:pt x="3982406" y="17652"/>
                  </a:lnTo>
                  <a:lnTo>
                    <a:pt x="4007120" y="3530"/>
                  </a:lnTo>
                  <a:lnTo>
                    <a:pt x="4017712" y="0"/>
                  </a:lnTo>
                  <a:lnTo>
                    <a:pt x="4031834" y="0"/>
                  </a:lnTo>
                  <a:lnTo>
                    <a:pt x="4049486" y="3530"/>
                  </a:lnTo>
                  <a:lnTo>
                    <a:pt x="4053017" y="17652"/>
                  </a:lnTo>
                  <a:lnTo>
                    <a:pt x="4049486" y="63549"/>
                  </a:lnTo>
                  <a:lnTo>
                    <a:pt x="4024773" y="183586"/>
                  </a:lnTo>
                  <a:lnTo>
                    <a:pt x="3971815" y="391885"/>
                  </a:lnTo>
                  <a:lnTo>
                    <a:pt x="3830595" y="413068"/>
                  </a:lnTo>
                  <a:lnTo>
                    <a:pt x="3301020" y="406007"/>
                  </a:lnTo>
                  <a:lnTo>
                    <a:pt x="2206564" y="391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3F792E38-3ABB-44E1-9D07-AF7AA5B035BF}"/>
                </a:ext>
              </a:extLst>
            </p:cNvPr>
            <p:cNvSpPr/>
            <p:nvPr/>
          </p:nvSpPr>
          <p:spPr>
            <a:xfrm>
              <a:off x="5070475" y="1611314"/>
              <a:ext cx="833438" cy="1379537"/>
            </a:xfrm>
            <a:custGeom>
              <a:avLst/>
              <a:gdLst>
                <a:gd name="connsiteX0" fmla="*/ 688182 w 833438"/>
                <a:gd name="connsiteY0" fmla="*/ 500063 h 1378744"/>
                <a:gd name="connsiteX1" fmla="*/ 583407 w 833438"/>
                <a:gd name="connsiteY1" fmla="*/ 673894 h 1378744"/>
                <a:gd name="connsiteX2" fmla="*/ 550069 w 833438"/>
                <a:gd name="connsiteY2" fmla="*/ 719138 h 1378744"/>
                <a:gd name="connsiteX3" fmla="*/ 466725 w 833438"/>
                <a:gd name="connsiteY3" fmla="*/ 859632 h 1378744"/>
                <a:gd name="connsiteX4" fmla="*/ 409575 w 833438"/>
                <a:gd name="connsiteY4" fmla="*/ 952500 h 1378744"/>
                <a:gd name="connsiteX5" fmla="*/ 350044 w 833438"/>
                <a:gd name="connsiteY5" fmla="*/ 1038225 h 1378744"/>
                <a:gd name="connsiteX6" fmla="*/ 290513 w 833438"/>
                <a:gd name="connsiteY6" fmla="*/ 1116807 h 1378744"/>
                <a:gd name="connsiteX7" fmla="*/ 238125 w 833438"/>
                <a:gd name="connsiteY7" fmla="*/ 1171575 h 1378744"/>
                <a:gd name="connsiteX8" fmla="*/ 130969 w 833438"/>
                <a:gd name="connsiteY8" fmla="*/ 1278732 h 1378744"/>
                <a:gd name="connsiteX9" fmla="*/ 50007 w 833438"/>
                <a:gd name="connsiteY9" fmla="*/ 1359694 h 1378744"/>
                <a:gd name="connsiteX10" fmla="*/ 21432 w 833438"/>
                <a:gd name="connsiteY10" fmla="*/ 1378744 h 1378744"/>
                <a:gd name="connsiteX11" fmla="*/ 11907 w 833438"/>
                <a:gd name="connsiteY11" fmla="*/ 1376363 h 1378744"/>
                <a:gd name="connsiteX12" fmla="*/ 2382 w 833438"/>
                <a:gd name="connsiteY12" fmla="*/ 1371600 h 1378744"/>
                <a:gd name="connsiteX13" fmla="*/ 0 w 833438"/>
                <a:gd name="connsiteY13" fmla="*/ 1352550 h 1378744"/>
                <a:gd name="connsiteX14" fmla="*/ 19050 w 833438"/>
                <a:gd name="connsiteY14" fmla="*/ 1312069 h 1378744"/>
                <a:gd name="connsiteX15" fmla="*/ 95250 w 833438"/>
                <a:gd name="connsiteY15" fmla="*/ 1190625 h 1378744"/>
                <a:gd name="connsiteX16" fmla="*/ 157163 w 833438"/>
                <a:gd name="connsiteY16" fmla="*/ 1083469 h 1378744"/>
                <a:gd name="connsiteX17" fmla="*/ 223838 w 833438"/>
                <a:gd name="connsiteY17" fmla="*/ 959644 h 1378744"/>
                <a:gd name="connsiteX18" fmla="*/ 297657 w 833438"/>
                <a:gd name="connsiteY18" fmla="*/ 819150 h 1378744"/>
                <a:gd name="connsiteX19" fmla="*/ 350044 w 833438"/>
                <a:gd name="connsiteY19" fmla="*/ 711994 h 1378744"/>
                <a:gd name="connsiteX20" fmla="*/ 402432 w 833438"/>
                <a:gd name="connsiteY20" fmla="*/ 604838 h 1378744"/>
                <a:gd name="connsiteX21" fmla="*/ 450057 w 833438"/>
                <a:gd name="connsiteY21" fmla="*/ 490538 h 1378744"/>
                <a:gd name="connsiteX22" fmla="*/ 481013 w 833438"/>
                <a:gd name="connsiteY22" fmla="*/ 392907 h 1378744"/>
                <a:gd name="connsiteX23" fmla="*/ 497682 w 833438"/>
                <a:gd name="connsiteY23" fmla="*/ 321469 h 1378744"/>
                <a:gd name="connsiteX24" fmla="*/ 507207 w 833438"/>
                <a:gd name="connsiteY24" fmla="*/ 259557 h 1378744"/>
                <a:gd name="connsiteX25" fmla="*/ 504825 w 833438"/>
                <a:gd name="connsiteY25" fmla="*/ 197644 h 1378744"/>
                <a:gd name="connsiteX26" fmla="*/ 495300 w 833438"/>
                <a:gd name="connsiteY26" fmla="*/ 145257 h 1378744"/>
                <a:gd name="connsiteX27" fmla="*/ 478632 w 833438"/>
                <a:gd name="connsiteY27" fmla="*/ 104775 h 1378744"/>
                <a:gd name="connsiteX28" fmla="*/ 461963 w 833438"/>
                <a:gd name="connsiteY28" fmla="*/ 80963 h 1378744"/>
                <a:gd name="connsiteX29" fmla="*/ 452438 w 833438"/>
                <a:gd name="connsiteY29" fmla="*/ 64294 h 1378744"/>
                <a:gd name="connsiteX30" fmla="*/ 445294 w 833438"/>
                <a:gd name="connsiteY30" fmla="*/ 45244 h 1378744"/>
                <a:gd name="connsiteX31" fmla="*/ 442913 w 833438"/>
                <a:gd name="connsiteY31" fmla="*/ 26194 h 1378744"/>
                <a:gd name="connsiteX32" fmla="*/ 445294 w 833438"/>
                <a:gd name="connsiteY32" fmla="*/ 11907 h 1378744"/>
                <a:gd name="connsiteX33" fmla="*/ 454819 w 833438"/>
                <a:gd name="connsiteY33" fmla="*/ 4763 h 1378744"/>
                <a:gd name="connsiteX34" fmla="*/ 466725 w 833438"/>
                <a:gd name="connsiteY34" fmla="*/ 0 h 1378744"/>
                <a:gd name="connsiteX35" fmla="*/ 485775 w 833438"/>
                <a:gd name="connsiteY35" fmla="*/ 0 h 1378744"/>
                <a:gd name="connsiteX36" fmla="*/ 519113 w 833438"/>
                <a:gd name="connsiteY36" fmla="*/ 7144 h 1378744"/>
                <a:gd name="connsiteX37" fmla="*/ 569119 w 833438"/>
                <a:gd name="connsiteY37" fmla="*/ 26194 h 1378744"/>
                <a:gd name="connsiteX38" fmla="*/ 626269 w 833438"/>
                <a:gd name="connsiteY38" fmla="*/ 52388 h 1378744"/>
                <a:gd name="connsiteX39" fmla="*/ 681038 w 833438"/>
                <a:gd name="connsiteY39" fmla="*/ 78582 h 1378744"/>
                <a:gd name="connsiteX40" fmla="*/ 728663 w 833438"/>
                <a:gd name="connsiteY40" fmla="*/ 104775 h 1378744"/>
                <a:gd name="connsiteX41" fmla="*/ 769144 w 833438"/>
                <a:gd name="connsiteY41" fmla="*/ 135732 h 1378744"/>
                <a:gd name="connsiteX42" fmla="*/ 809625 w 833438"/>
                <a:gd name="connsiteY42" fmla="*/ 171450 h 1378744"/>
                <a:gd name="connsiteX43" fmla="*/ 833438 w 833438"/>
                <a:gd name="connsiteY43" fmla="*/ 204788 h 1378744"/>
                <a:gd name="connsiteX44" fmla="*/ 788194 w 833438"/>
                <a:gd name="connsiteY44" fmla="*/ 316707 h 1378744"/>
                <a:gd name="connsiteX45" fmla="*/ 688182 w 833438"/>
                <a:gd name="connsiteY45" fmla="*/ 500063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3438" h="1378744">
                  <a:moveTo>
                    <a:pt x="688182" y="500063"/>
                  </a:moveTo>
                  <a:lnTo>
                    <a:pt x="583407" y="673894"/>
                  </a:lnTo>
                  <a:lnTo>
                    <a:pt x="550069" y="719138"/>
                  </a:lnTo>
                  <a:lnTo>
                    <a:pt x="466725" y="859632"/>
                  </a:lnTo>
                  <a:lnTo>
                    <a:pt x="409575" y="952500"/>
                  </a:lnTo>
                  <a:lnTo>
                    <a:pt x="350044" y="1038225"/>
                  </a:lnTo>
                  <a:lnTo>
                    <a:pt x="290513" y="1116807"/>
                  </a:lnTo>
                  <a:lnTo>
                    <a:pt x="238125" y="1171575"/>
                  </a:lnTo>
                  <a:lnTo>
                    <a:pt x="130969" y="1278732"/>
                  </a:lnTo>
                  <a:lnTo>
                    <a:pt x="50007" y="1359694"/>
                  </a:lnTo>
                  <a:lnTo>
                    <a:pt x="21432" y="1378744"/>
                  </a:lnTo>
                  <a:lnTo>
                    <a:pt x="11907" y="1376363"/>
                  </a:lnTo>
                  <a:lnTo>
                    <a:pt x="2382" y="1371600"/>
                  </a:lnTo>
                  <a:lnTo>
                    <a:pt x="0" y="1352550"/>
                  </a:lnTo>
                  <a:lnTo>
                    <a:pt x="19050" y="1312069"/>
                  </a:lnTo>
                  <a:lnTo>
                    <a:pt x="95250" y="1190625"/>
                  </a:lnTo>
                  <a:lnTo>
                    <a:pt x="157163" y="1083469"/>
                  </a:lnTo>
                  <a:lnTo>
                    <a:pt x="223838" y="959644"/>
                  </a:lnTo>
                  <a:lnTo>
                    <a:pt x="297657" y="819150"/>
                  </a:lnTo>
                  <a:lnTo>
                    <a:pt x="350044" y="711994"/>
                  </a:lnTo>
                  <a:lnTo>
                    <a:pt x="402432" y="604838"/>
                  </a:lnTo>
                  <a:lnTo>
                    <a:pt x="450057" y="490538"/>
                  </a:lnTo>
                  <a:lnTo>
                    <a:pt x="481013" y="392907"/>
                  </a:lnTo>
                  <a:lnTo>
                    <a:pt x="497682" y="321469"/>
                  </a:lnTo>
                  <a:lnTo>
                    <a:pt x="507207" y="259557"/>
                  </a:lnTo>
                  <a:lnTo>
                    <a:pt x="504825" y="197644"/>
                  </a:lnTo>
                  <a:lnTo>
                    <a:pt x="495300" y="145257"/>
                  </a:lnTo>
                  <a:lnTo>
                    <a:pt x="478632" y="104775"/>
                  </a:lnTo>
                  <a:lnTo>
                    <a:pt x="461963" y="80963"/>
                  </a:lnTo>
                  <a:lnTo>
                    <a:pt x="452438" y="64294"/>
                  </a:lnTo>
                  <a:lnTo>
                    <a:pt x="445294" y="45244"/>
                  </a:lnTo>
                  <a:lnTo>
                    <a:pt x="442913" y="26194"/>
                  </a:lnTo>
                  <a:lnTo>
                    <a:pt x="445294" y="11907"/>
                  </a:lnTo>
                  <a:lnTo>
                    <a:pt x="454819" y="4763"/>
                  </a:lnTo>
                  <a:lnTo>
                    <a:pt x="466725" y="0"/>
                  </a:lnTo>
                  <a:lnTo>
                    <a:pt x="485775" y="0"/>
                  </a:lnTo>
                  <a:lnTo>
                    <a:pt x="519113" y="7144"/>
                  </a:lnTo>
                  <a:lnTo>
                    <a:pt x="569119" y="26194"/>
                  </a:lnTo>
                  <a:lnTo>
                    <a:pt x="626269" y="52388"/>
                  </a:lnTo>
                  <a:lnTo>
                    <a:pt x="681038" y="78582"/>
                  </a:lnTo>
                  <a:lnTo>
                    <a:pt x="728663" y="104775"/>
                  </a:lnTo>
                  <a:lnTo>
                    <a:pt x="769144" y="135732"/>
                  </a:lnTo>
                  <a:lnTo>
                    <a:pt x="809625" y="171450"/>
                  </a:lnTo>
                  <a:lnTo>
                    <a:pt x="833438" y="204788"/>
                  </a:lnTo>
                  <a:lnTo>
                    <a:pt x="788194" y="316707"/>
                  </a:lnTo>
                  <a:lnTo>
                    <a:pt x="688182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29E5F298-7D7A-4CE9-9F65-765C7AB316D2}"/>
                </a:ext>
              </a:extLst>
            </p:cNvPr>
            <p:cNvSpPr/>
            <p:nvPr/>
          </p:nvSpPr>
          <p:spPr>
            <a:xfrm>
              <a:off x="5791201" y="1665288"/>
              <a:ext cx="885825" cy="355600"/>
            </a:xfrm>
            <a:custGeom>
              <a:avLst/>
              <a:gdLst>
                <a:gd name="connsiteX0" fmla="*/ 259556 w 885825"/>
                <a:gd name="connsiteY0" fmla="*/ 257175 h 357187"/>
                <a:gd name="connsiteX1" fmla="*/ 0 w 885825"/>
                <a:gd name="connsiteY1" fmla="*/ 304800 h 357187"/>
                <a:gd name="connsiteX2" fmla="*/ 7144 w 885825"/>
                <a:gd name="connsiteY2" fmla="*/ 135731 h 357187"/>
                <a:gd name="connsiteX3" fmla="*/ 233363 w 885825"/>
                <a:gd name="connsiteY3" fmla="*/ 130969 h 357187"/>
                <a:gd name="connsiteX4" fmla="*/ 404813 w 885825"/>
                <a:gd name="connsiteY4" fmla="*/ 111919 h 357187"/>
                <a:gd name="connsiteX5" fmla="*/ 447675 w 885825"/>
                <a:gd name="connsiteY5" fmla="*/ 88106 h 357187"/>
                <a:gd name="connsiteX6" fmla="*/ 585788 w 885825"/>
                <a:gd name="connsiteY6" fmla="*/ 0 h 357187"/>
                <a:gd name="connsiteX7" fmla="*/ 604838 w 885825"/>
                <a:gd name="connsiteY7" fmla="*/ 0 h 357187"/>
                <a:gd name="connsiteX8" fmla="*/ 642938 w 885825"/>
                <a:gd name="connsiteY8" fmla="*/ 11906 h 357187"/>
                <a:gd name="connsiteX9" fmla="*/ 685800 w 885825"/>
                <a:gd name="connsiteY9" fmla="*/ 30956 h 357187"/>
                <a:gd name="connsiteX10" fmla="*/ 723900 w 885825"/>
                <a:gd name="connsiteY10" fmla="*/ 54769 h 357187"/>
                <a:gd name="connsiteX11" fmla="*/ 764381 w 885825"/>
                <a:gd name="connsiteY11" fmla="*/ 85725 h 357187"/>
                <a:gd name="connsiteX12" fmla="*/ 809625 w 885825"/>
                <a:gd name="connsiteY12" fmla="*/ 128587 h 357187"/>
                <a:gd name="connsiteX13" fmla="*/ 852488 w 885825"/>
                <a:gd name="connsiteY13" fmla="*/ 173831 h 357187"/>
                <a:gd name="connsiteX14" fmla="*/ 871538 w 885825"/>
                <a:gd name="connsiteY14" fmla="*/ 202406 h 357187"/>
                <a:gd name="connsiteX15" fmla="*/ 883444 w 885825"/>
                <a:gd name="connsiteY15" fmla="*/ 223837 h 357187"/>
                <a:gd name="connsiteX16" fmla="*/ 885825 w 885825"/>
                <a:gd name="connsiteY16" fmla="*/ 240506 h 357187"/>
                <a:gd name="connsiteX17" fmla="*/ 878681 w 885825"/>
                <a:gd name="connsiteY17" fmla="*/ 269081 h 357187"/>
                <a:gd name="connsiteX18" fmla="*/ 862013 w 885825"/>
                <a:gd name="connsiteY18" fmla="*/ 292894 h 357187"/>
                <a:gd name="connsiteX19" fmla="*/ 823913 w 885825"/>
                <a:gd name="connsiteY19" fmla="*/ 323850 h 357187"/>
                <a:gd name="connsiteX20" fmla="*/ 790575 w 885825"/>
                <a:gd name="connsiteY20" fmla="*/ 357187 h 357187"/>
                <a:gd name="connsiteX21" fmla="*/ 531019 w 885825"/>
                <a:gd name="connsiteY21" fmla="*/ 235744 h 357187"/>
                <a:gd name="connsiteX22" fmla="*/ 483394 w 885825"/>
                <a:gd name="connsiteY22" fmla="*/ 226219 h 357187"/>
                <a:gd name="connsiteX23" fmla="*/ 447675 w 885825"/>
                <a:gd name="connsiteY23" fmla="*/ 223837 h 357187"/>
                <a:gd name="connsiteX24" fmla="*/ 259556 w 885825"/>
                <a:gd name="connsiteY24" fmla="*/ 2571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357187">
                  <a:moveTo>
                    <a:pt x="259556" y="257175"/>
                  </a:moveTo>
                  <a:lnTo>
                    <a:pt x="0" y="304800"/>
                  </a:lnTo>
                  <a:lnTo>
                    <a:pt x="7144" y="135731"/>
                  </a:lnTo>
                  <a:lnTo>
                    <a:pt x="233363" y="130969"/>
                  </a:lnTo>
                  <a:lnTo>
                    <a:pt x="404813" y="111919"/>
                  </a:lnTo>
                  <a:lnTo>
                    <a:pt x="447675" y="88106"/>
                  </a:lnTo>
                  <a:lnTo>
                    <a:pt x="585788" y="0"/>
                  </a:lnTo>
                  <a:lnTo>
                    <a:pt x="604838" y="0"/>
                  </a:lnTo>
                  <a:lnTo>
                    <a:pt x="642938" y="11906"/>
                  </a:lnTo>
                  <a:lnTo>
                    <a:pt x="685800" y="30956"/>
                  </a:lnTo>
                  <a:lnTo>
                    <a:pt x="723900" y="54769"/>
                  </a:lnTo>
                  <a:lnTo>
                    <a:pt x="764381" y="85725"/>
                  </a:lnTo>
                  <a:lnTo>
                    <a:pt x="809625" y="128587"/>
                  </a:lnTo>
                  <a:lnTo>
                    <a:pt x="852488" y="173831"/>
                  </a:lnTo>
                  <a:lnTo>
                    <a:pt x="871538" y="202406"/>
                  </a:lnTo>
                  <a:lnTo>
                    <a:pt x="883444" y="223837"/>
                  </a:lnTo>
                  <a:lnTo>
                    <a:pt x="885825" y="240506"/>
                  </a:lnTo>
                  <a:lnTo>
                    <a:pt x="878681" y="269081"/>
                  </a:lnTo>
                  <a:lnTo>
                    <a:pt x="862013" y="292894"/>
                  </a:lnTo>
                  <a:lnTo>
                    <a:pt x="823913" y="323850"/>
                  </a:lnTo>
                  <a:lnTo>
                    <a:pt x="790575" y="357187"/>
                  </a:lnTo>
                  <a:lnTo>
                    <a:pt x="531019" y="235744"/>
                  </a:lnTo>
                  <a:lnTo>
                    <a:pt x="483394" y="226219"/>
                  </a:lnTo>
                  <a:lnTo>
                    <a:pt x="447675" y="223837"/>
                  </a:lnTo>
                  <a:lnTo>
                    <a:pt x="25955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3">
              <a:extLst>
                <a:ext uri="{FF2B5EF4-FFF2-40B4-BE49-F238E27FC236}">
                  <a16:creationId xmlns:a16="http://schemas.microsoft.com/office/drawing/2014/main" id="{D6500379-E599-4771-A035-E10F338577CC}"/>
                </a:ext>
              </a:extLst>
            </p:cNvPr>
            <p:cNvSpPr/>
            <p:nvPr/>
          </p:nvSpPr>
          <p:spPr>
            <a:xfrm rot="16200000">
              <a:off x="4690269" y="2266157"/>
              <a:ext cx="2317750" cy="1547812"/>
            </a:xfrm>
            <a:custGeom>
              <a:avLst/>
              <a:gdLst>
                <a:gd name="connsiteX0" fmla="*/ 1147762 w 2316956"/>
                <a:gd name="connsiteY0" fmla="*/ 973931 h 1547813"/>
                <a:gd name="connsiteX1" fmla="*/ 869156 w 2316956"/>
                <a:gd name="connsiteY1" fmla="*/ 795338 h 1547813"/>
                <a:gd name="connsiteX2" fmla="*/ 654844 w 2316956"/>
                <a:gd name="connsiteY2" fmla="*/ 642938 h 1547813"/>
                <a:gd name="connsiteX3" fmla="*/ 476250 w 2316956"/>
                <a:gd name="connsiteY3" fmla="*/ 500063 h 1547813"/>
                <a:gd name="connsiteX4" fmla="*/ 321469 w 2316956"/>
                <a:gd name="connsiteY4" fmla="*/ 371475 h 1547813"/>
                <a:gd name="connsiteX5" fmla="*/ 173831 w 2316956"/>
                <a:gd name="connsiteY5" fmla="*/ 233363 h 1547813"/>
                <a:gd name="connsiteX6" fmla="*/ 71437 w 2316956"/>
                <a:gd name="connsiteY6" fmla="*/ 128588 h 1547813"/>
                <a:gd name="connsiteX7" fmla="*/ 21431 w 2316956"/>
                <a:gd name="connsiteY7" fmla="*/ 71438 h 1547813"/>
                <a:gd name="connsiteX8" fmla="*/ 7144 w 2316956"/>
                <a:gd name="connsiteY8" fmla="*/ 54769 h 1547813"/>
                <a:gd name="connsiteX9" fmla="*/ 0 w 2316956"/>
                <a:gd name="connsiteY9" fmla="*/ 38100 h 1547813"/>
                <a:gd name="connsiteX10" fmla="*/ 0 w 2316956"/>
                <a:gd name="connsiteY10" fmla="*/ 21431 h 1547813"/>
                <a:gd name="connsiteX11" fmla="*/ 2381 w 2316956"/>
                <a:gd name="connsiteY11" fmla="*/ 9525 h 1547813"/>
                <a:gd name="connsiteX12" fmla="*/ 11906 w 2316956"/>
                <a:gd name="connsiteY12" fmla="*/ 0 h 1547813"/>
                <a:gd name="connsiteX13" fmla="*/ 35719 w 2316956"/>
                <a:gd name="connsiteY13" fmla="*/ 0 h 1547813"/>
                <a:gd name="connsiteX14" fmla="*/ 57150 w 2316956"/>
                <a:gd name="connsiteY14" fmla="*/ 4763 h 1547813"/>
                <a:gd name="connsiteX15" fmla="*/ 173831 w 2316956"/>
                <a:gd name="connsiteY15" fmla="*/ 104775 h 1547813"/>
                <a:gd name="connsiteX16" fmla="*/ 345281 w 2316956"/>
                <a:gd name="connsiteY16" fmla="*/ 235744 h 1547813"/>
                <a:gd name="connsiteX17" fmla="*/ 540544 w 2316956"/>
                <a:gd name="connsiteY17" fmla="*/ 378619 h 1547813"/>
                <a:gd name="connsiteX18" fmla="*/ 654844 w 2316956"/>
                <a:gd name="connsiteY18" fmla="*/ 459581 h 1547813"/>
                <a:gd name="connsiteX19" fmla="*/ 750094 w 2316956"/>
                <a:gd name="connsiteY19" fmla="*/ 523875 h 1547813"/>
                <a:gd name="connsiteX20" fmla="*/ 859631 w 2316956"/>
                <a:gd name="connsiteY20" fmla="*/ 595313 h 1547813"/>
                <a:gd name="connsiteX21" fmla="*/ 988219 w 2316956"/>
                <a:gd name="connsiteY21" fmla="*/ 676275 h 1547813"/>
                <a:gd name="connsiteX22" fmla="*/ 1157287 w 2316956"/>
                <a:gd name="connsiteY22" fmla="*/ 762000 h 1547813"/>
                <a:gd name="connsiteX23" fmla="*/ 1300162 w 2316956"/>
                <a:gd name="connsiteY23" fmla="*/ 842963 h 1547813"/>
                <a:gd name="connsiteX24" fmla="*/ 1526381 w 2316956"/>
                <a:gd name="connsiteY24" fmla="*/ 957263 h 1547813"/>
                <a:gd name="connsiteX25" fmla="*/ 1678781 w 2316956"/>
                <a:gd name="connsiteY25" fmla="*/ 1009650 h 1547813"/>
                <a:gd name="connsiteX26" fmla="*/ 1838325 w 2316956"/>
                <a:gd name="connsiteY26" fmla="*/ 1081088 h 1547813"/>
                <a:gd name="connsiteX27" fmla="*/ 2074069 w 2316956"/>
                <a:gd name="connsiteY27" fmla="*/ 1164431 h 1547813"/>
                <a:gd name="connsiteX28" fmla="*/ 2195512 w 2316956"/>
                <a:gd name="connsiteY28" fmla="*/ 1207294 h 1547813"/>
                <a:gd name="connsiteX29" fmla="*/ 2255044 w 2316956"/>
                <a:gd name="connsiteY29" fmla="*/ 1223963 h 1547813"/>
                <a:gd name="connsiteX30" fmla="*/ 2274094 w 2316956"/>
                <a:gd name="connsiteY30" fmla="*/ 1226344 h 1547813"/>
                <a:gd name="connsiteX31" fmla="*/ 2316956 w 2316956"/>
                <a:gd name="connsiteY31" fmla="*/ 1216819 h 1547813"/>
                <a:gd name="connsiteX32" fmla="*/ 2235994 w 2316956"/>
                <a:gd name="connsiteY32" fmla="*/ 1547813 h 1547813"/>
                <a:gd name="connsiteX33" fmla="*/ 2178844 w 2316956"/>
                <a:gd name="connsiteY33" fmla="*/ 1507331 h 1547813"/>
                <a:gd name="connsiteX34" fmla="*/ 2085975 w 2316956"/>
                <a:gd name="connsiteY34" fmla="*/ 1440656 h 1547813"/>
                <a:gd name="connsiteX35" fmla="*/ 2038350 w 2316956"/>
                <a:gd name="connsiteY35" fmla="*/ 1419225 h 1547813"/>
                <a:gd name="connsiteX36" fmla="*/ 1824037 w 2316956"/>
                <a:gd name="connsiteY36" fmla="*/ 1323975 h 1547813"/>
                <a:gd name="connsiteX37" fmla="*/ 1640681 w 2316956"/>
                <a:gd name="connsiteY37" fmla="*/ 1235869 h 1547813"/>
                <a:gd name="connsiteX38" fmla="*/ 1431131 w 2316956"/>
                <a:gd name="connsiteY38" fmla="*/ 1131094 h 1547813"/>
                <a:gd name="connsiteX39" fmla="*/ 1147762 w 2316956"/>
                <a:gd name="connsiteY39" fmla="*/ 97393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6956" h="1547813">
                  <a:moveTo>
                    <a:pt x="1147762" y="973931"/>
                  </a:moveTo>
                  <a:lnTo>
                    <a:pt x="869156" y="795338"/>
                  </a:lnTo>
                  <a:lnTo>
                    <a:pt x="654844" y="642938"/>
                  </a:lnTo>
                  <a:lnTo>
                    <a:pt x="476250" y="500063"/>
                  </a:lnTo>
                  <a:lnTo>
                    <a:pt x="321469" y="371475"/>
                  </a:lnTo>
                  <a:lnTo>
                    <a:pt x="173831" y="233363"/>
                  </a:lnTo>
                  <a:lnTo>
                    <a:pt x="71437" y="128588"/>
                  </a:lnTo>
                  <a:lnTo>
                    <a:pt x="21431" y="71438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57150" y="4763"/>
                  </a:lnTo>
                  <a:lnTo>
                    <a:pt x="173831" y="104775"/>
                  </a:lnTo>
                  <a:lnTo>
                    <a:pt x="345281" y="235744"/>
                  </a:lnTo>
                  <a:lnTo>
                    <a:pt x="540544" y="378619"/>
                  </a:lnTo>
                  <a:lnTo>
                    <a:pt x="654844" y="459581"/>
                  </a:lnTo>
                  <a:lnTo>
                    <a:pt x="750094" y="523875"/>
                  </a:lnTo>
                  <a:lnTo>
                    <a:pt x="859631" y="595313"/>
                  </a:lnTo>
                  <a:lnTo>
                    <a:pt x="988219" y="676275"/>
                  </a:lnTo>
                  <a:lnTo>
                    <a:pt x="1157287" y="762000"/>
                  </a:lnTo>
                  <a:lnTo>
                    <a:pt x="1300162" y="842963"/>
                  </a:lnTo>
                  <a:lnTo>
                    <a:pt x="1526381" y="957263"/>
                  </a:lnTo>
                  <a:lnTo>
                    <a:pt x="1678781" y="1009650"/>
                  </a:lnTo>
                  <a:lnTo>
                    <a:pt x="1838325" y="1081088"/>
                  </a:lnTo>
                  <a:lnTo>
                    <a:pt x="2074069" y="1164431"/>
                  </a:lnTo>
                  <a:lnTo>
                    <a:pt x="2195512" y="1207294"/>
                  </a:lnTo>
                  <a:lnTo>
                    <a:pt x="2255044" y="1223963"/>
                  </a:lnTo>
                  <a:lnTo>
                    <a:pt x="2274094" y="1226344"/>
                  </a:lnTo>
                  <a:lnTo>
                    <a:pt x="2316956" y="1216819"/>
                  </a:lnTo>
                  <a:lnTo>
                    <a:pt x="2235994" y="1547813"/>
                  </a:lnTo>
                  <a:lnTo>
                    <a:pt x="2178844" y="1507331"/>
                  </a:lnTo>
                  <a:lnTo>
                    <a:pt x="2085975" y="1440656"/>
                  </a:lnTo>
                  <a:lnTo>
                    <a:pt x="2038350" y="1419225"/>
                  </a:lnTo>
                  <a:lnTo>
                    <a:pt x="1824037" y="1323975"/>
                  </a:lnTo>
                  <a:lnTo>
                    <a:pt x="1640681" y="1235869"/>
                  </a:lnTo>
                  <a:lnTo>
                    <a:pt x="1431131" y="1131094"/>
                  </a:lnTo>
                  <a:lnTo>
                    <a:pt x="114776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D1656D2E-EE24-4B0A-8C00-5837C033FF40}"/>
                </a:ext>
              </a:extLst>
            </p:cNvPr>
            <p:cNvSpPr/>
            <p:nvPr/>
          </p:nvSpPr>
          <p:spPr>
            <a:xfrm>
              <a:off x="5575301" y="2239964"/>
              <a:ext cx="563563" cy="485775"/>
            </a:xfrm>
            <a:custGeom>
              <a:avLst/>
              <a:gdLst>
                <a:gd name="connsiteX0" fmla="*/ 292894 w 564357"/>
                <a:gd name="connsiteY0" fmla="*/ 319088 h 485775"/>
                <a:gd name="connsiteX1" fmla="*/ 126207 w 564357"/>
                <a:gd name="connsiteY1" fmla="*/ 169069 h 485775"/>
                <a:gd name="connsiteX2" fmla="*/ 0 w 564357"/>
                <a:gd name="connsiteY2" fmla="*/ 57150 h 485775"/>
                <a:gd name="connsiteX3" fmla="*/ 23813 w 564357"/>
                <a:gd name="connsiteY3" fmla="*/ 0 h 485775"/>
                <a:gd name="connsiteX4" fmla="*/ 221457 w 564357"/>
                <a:gd name="connsiteY4" fmla="*/ 73819 h 485775"/>
                <a:gd name="connsiteX5" fmla="*/ 402432 w 564357"/>
                <a:gd name="connsiteY5" fmla="*/ 140494 h 485775"/>
                <a:gd name="connsiteX6" fmla="*/ 416719 w 564357"/>
                <a:gd name="connsiteY6" fmla="*/ 150019 h 485775"/>
                <a:gd name="connsiteX7" fmla="*/ 445294 w 564357"/>
                <a:gd name="connsiteY7" fmla="*/ 171450 h 485775"/>
                <a:gd name="connsiteX8" fmla="*/ 483394 w 564357"/>
                <a:gd name="connsiteY8" fmla="*/ 209550 h 485775"/>
                <a:gd name="connsiteX9" fmla="*/ 514350 w 564357"/>
                <a:gd name="connsiteY9" fmla="*/ 257175 h 485775"/>
                <a:gd name="connsiteX10" fmla="*/ 564357 w 564357"/>
                <a:gd name="connsiteY10" fmla="*/ 338138 h 485775"/>
                <a:gd name="connsiteX11" fmla="*/ 500063 w 564357"/>
                <a:gd name="connsiteY11" fmla="*/ 485775 h 485775"/>
                <a:gd name="connsiteX12" fmla="*/ 292894 w 564357"/>
                <a:gd name="connsiteY12" fmla="*/ 31908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4357" h="485775">
                  <a:moveTo>
                    <a:pt x="292894" y="319088"/>
                  </a:moveTo>
                  <a:lnTo>
                    <a:pt x="126207" y="169069"/>
                  </a:lnTo>
                  <a:lnTo>
                    <a:pt x="0" y="57150"/>
                  </a:lnTo>
                  <a:lnTo>
                    <a:pt x="23813" y="0"/>
                  </a:lnTo>
                  <a:lnTo>
                    <a:pt x="221457" y="73819"/>
                  </a:lnTo>
                  <a:lnTo>
                    <a:pt x="402432" y="140494"/>
                  </a:lnTo>
                  <a:lnTo>
                    <a:pt x="416719" y="150019"/>
                  </a:lnTo>
                  <a:lnTo>
                    <a:pt x="445294" y="171450"/>
                  </a:lnTo>
                  <a:lnTo>
                    <a:pt x="483394" y="209550"/>
                  </a:lnTo>
                  <a:lnTo>
                    <a:pt x="514350" y="257175"/>
                  </a:lnTo>
                  <a:lnTo>
                    <a:pt x="564357" y="338138"/>
                  </a:lnTo>
                  <a:lnTo>
                    <a:pt x="500063" y="485775"/>
                  </a:lnTo>
                  <a:lnTo>
                    <a:pt x="292894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350E18E0-42AF-49F7-90FE-BBF298A2B752}"/>
                </a:ext>
              </a:extLst>
            </p:cNvPr>
            <p:cNvSpPr/>
            <p:nvPr/>
          </p:nvSpPr>
          <p:spPr>
            <a:xfrm>
              <a:off x="5280026" y="2693988"/>
              <a:ext cx="601663" cy="552450"/>
            </a:xfrm>
            <a:custGeom>
              <a:avLst/>
              <a:gdLst>
                <a:gd name="connsiteX0" fmla="*/ 328613 w 602457"/>
                <a:gd name="connsiteY0" fmla="*/ 385762 h 552450"/>
                <a:gd name="connsiteX1" fmla="*/ 178594 w 602457"/>
                <a:gd name="connsiteY1" fmla="*/ 240506 h 552450"/>
                <a:gd name="connsiteX2" fmla="*/ 0 w 602457"/>
                <a:gd name="connsiteY2" fmla="*/ 64294 h 552450"/>
                <a:gd name="connsiteX3" fmla="*/ 42863 w 602457"/>
                <a:gd name="connsiteY3" fmla="*/ 0 h 552450"/>
                <a:gd name="connsiteX4" fmla="*/ 161925 w 602457"/>
                <a:gd name="connsiteY4" fmla="*/ 47625 h 552450"/>
                <a:gd name="connsiteX5" fmla="*/ 385763 w 602457"/>
                <a:gd name="connsiteY5" fmla="*/ 133350 h 552450"/>
                <a:gd name="connsiteX6" fmla="*/ 602457 w 602457"/>
                <a:gd name="connsiteY6" fmla="*/ 378619 h 552450"/>
                <a:gd name="connsiteX7" fmla="*/ 511969 w 602457"/>
                <a:gd name="connsiteY7" fmla="*/ 552450 h 552450"/>
                <a:gd name="connsiteX8" fmla="*/ 450057 w 602457"/>
                <a:gd name="connsiteY8" fmla="*/ 497681 h 552450"/>
                <a:gd name="connsiteX9" fmla="*/ 328613 w 602457"/>
                <a:gd name="connsiteY9" fmla="*/ 38576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457" h="552450">
                  <a:moveTo>
                    <a:pt x="328613" y="385762"/>
                  </a:moveTo>
                  <a:lnTo>
                    <a:pt x="178594" y="240506"/>
                  </a:lnTo>
                  <a:lnTo>
                    <a:pt x="0" y="64294"/>
                  </a:lnTo>
                  <a:lnTo>
                    <a:pt x="42863" y="0"/>
                  </a:lnTo>
                  <a:lnTo>
                    <a:pt x="161925" y="47625"/>
                  </a:lnTo>
                  <a:lnTo>
                    <a:pt x="385763" y="133350"/>
                  </a:lnTo>
                  <a:lnTo>
                    <a:pt x="602457" y="378619"/>
                  </a:lnTo>
                  <a:lnTo>
                    <a:pt x="511969" y="552450"/>
                  </a:lnTo>
                  <a:lnTo>
                    <a:pt x="450057" y="497681"/>
                  </a:lnTo>
                  <a:lnTo>
                    <a:pt x="328613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86886A8E-4573-46E7-B27C-9A6BD3E0E5F2}"/>
                </a:ext>
              </a:extLst>
            </p:cNvPr>
            <p:cNvSpPr/>
            <p:nvPr/>
          </p:nvSpPr>
          <p:spPr>
            <a:xfrm>
              <a:off x="6899276" y="1773238"/>
              <a:ext cx="1058863" cy="361950"/>
            </a:xfrm>
            <a:custGeom>
              <a:avLst/>
              <a:gdLst>
                <a:gd name="connsiteX0" fmla="*/ 566738 w 1059657"/>
                <a:gd name="connsiteY0" fmla="*/ 285750 h 361950"/>
                <a:gd name="connsiteX1" fmla="*/ 492919 w 1059657"/>
                <a:gd name="connsiteY1" fmla="*/ 290513 h 361950"/>
                <a:gd name="connsiteX2" fmla="*/ 452438 w 1059657"/>
                <a:gd name="connsiteY2" fmla="*/ 300038 h 361950"/>
                <a:gd name="connsiteX3" fmla="*/ 383382 w 1059657"/>
                <a:gd name="connsiteY3" fmla="*/ 330994 h 361950"/>
                <a:gd name="connsiteX4" fmla="*/ 328613 w 1059657"/>
                <a:gd name="connsiteY4" fmla="*/ 361950 h 361950"/>
                <a:gd name="connsiteX5" fmla="*/ 307182 w 1059657"/>
                <a:gd name="connsiteY5" fmla="*/ 357188 h 361950"/>
                <a:gd name="connsiteX6" fmla="*/ 245269 w 1059657"/>
                <a:gd name="connsiteY6" fmla="*/ 328613 h 361950"/>
                <a:gd name="connsiteX7" fmla="*/ 173832 w 1059657"/>
                <a:gd name="connsiteY7" fmla="*/ 290513 h 361950"/>
                <a:gd name="connsiteX8" fmla="*/ 102394 w 1059657"/>
                <a:gd name="connsiteY8" fmla="*/ 240507 h 361950"/>
                <a:gd name="connsiteX9" fmla="*/ 61913 w 1059657"/>
                <a:gd name="connsiteY9" fmla="*/ 207169 h 361950"/>
                <a:gd name="connsiteX10" fmla="*/ 30957 w 1059657"/>
                <a:gd name="connsiteY10" fmla="*/ 178594 h 361950"/>
                <a:gd name="connsiteX11" fmla="*/ 16669 w 1059657"/>
                <a:gd name="connsiteY11" fmla="*/ 164307 h 361950"/>
                <a:gd name="connsiteX12" fmla="*/ 7144 w 1059657"/>
                <a:gd name="connsiteY12" fmla="*/ 150019 h 361950"/>
                <a:gd name="connsiteX13" fmla="*/ 0 w 1059657"/>
                <a:gd name="connsiteY13" fmla="*/ 123825 h 361950"/>
                <a:gd name="connsiteX14" fmla="*/ 0 w 1059657"/>
                <a:gd name="connsiteY14" fmla="*/ 109538 h 361950"/>
                <a:gd name="connsiteX15" fmla="*/ 4763 w 1059657"/>
                <a:gd name="connsiteY15" fmla="*/ 92869 h 361950"/>
                <a:gd name="connsiteX16" fmla="*/ 23813 w 1059657"/>
                <a:gd name="connsiteY16" fmla="*/ 85725 h 361950"/>
                <a:gd name="connsiteX17" fmla="*/ 47625 w 1059657"/>
                <a:gd name="connsiteY17" fmla="*/ 90488 h 361950"/>
                <a:gd name="connsiteX18" fmla="*/ 95250 w 1059657"/>
                <a:gd name="connsiteY18" fmla="*/ 104775 h 361950"/>
                <a:gd name="connsiteX19" fmla="*/ 145257 w 1059657"/>
                <a:gd name="connsiteY19" fmla="*/ 121444 h 361950"/>
                <a:gd name="connsiteX20" fmla="*/ 200025 w 1059657"/>
                <a:gd name="connsiteY20" fmla="*/ 133350 h 361950"/>
                <a:gd name="connsiteX21" fmla="*/ 254794 w 1059657"/>
                <a:gd name="connsiteY21" fmla="*/ 138113 h 361950"/>
                <a:gd name="connsiteX22" fmla="*/ 319088 w 1059657"/>
                <a:gd name="connsiteY22" fmla="*/ 138113 h 361950"/>
                <a:gd name="connsiteX23" fmla="*/ 385763 w 1059657"/>
                <a:gd name="connsiteY23" fmla="*/ 130969 h 361950"/>
                <a:gd name="connsiteX24" fmla="*/ 507207 w 1059657"/>
                <a:gd name="connsiteY24" fmla="*/ 114300 h 361950"/>
                <a:gd name="connsiteX25" fmla="*/ 600075 w 1059657"/>
                <a:gd name="connsiteY25" fmla="*/ 92869 h 361950"/>
                <a:gd name="connsiteX26" fmla="*/ 773907 w 1059657"/>
                <a:gd name="connsiteY26" fmla="*/ 0 h 361950"/>
                <a:gd name="connsiteX27" fmla="*/ 802482 w 1059657"/>
                <a:gd name="connsiteY27" fmla="*/ 7144 h 361950"/>
                <a:gd name="connsiteX28" fmla="*/ 852488 w 1059657"/>
                <a:gd name="connsiteY28" fmla="*/ 28575 h 361950"/>
                <a:gd name="connsiteX29" fmla="*/ 892969 w 1059657"/>
                <a:gd name="connsiteY29" fmla="*/ 57150 h 361950"/>
                <a:gd name="connsiteX30" fmla="*/ 928688 w 1059657"/>
                <a:gd name="connsiteY30" fmla="*/ 88107 h 361950"/>
                <a:gd name="connsiteX31" fmla="*/ 969169 w 1059657"/>
                <a:gd name="connsiteY31" fmla="*/ 121444 h 361950"/>
                <a:gd name="connsiteX32" fmla="*/ 1019175 w 1059657"/>
                <a:gd name="connsiteY32" fmla="*/ 166688 h 361950"/>
                <a:gd name="connsiteX33" fmla="*/ 1047750 w 1059657"/>
                <a:gd name="connsiteY33" fmla="*/ 207169 h 361950"/>
                <a:gd name="connsiteX34" fmla="*/ 1057275 w 1059657"/>
                <a:gd name="connsiteY34" fmla="*/ 235744 h 361950"/>
                <a:gd name="connsiteX35" fmla="*/ 1059657 w 1059657"/>
                <a:gd name="connsiteY35" fmla="*/ 264319 h 361950"/>
                <a:gd name="connsiteX36" fmla="*/ 1047750 w 1059657"/>
                <a:gd name="connsiteY36" fmla="*/ 285750 h 361950"/>
                <a:gd name="connsiteX37" fmla="*/ 992982 w 1059657"/>
                <a:gd name="connsiteY37" fmla="*/ 340519 h 361950"/>
                <a:gd name="connsiteX38" fmla="*/ 666750 w 1059657"/>
                <a:gd name="connsiteY38" fmla="*/ 295275 h 361950"/>
                <a:gd name="connsiteX39" fmla="*/ 566738 w 1059657"/>
                <a:gd name="connsiteY39" fmla="*/ 2857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7" h="361950">
                  <a:moveTo>
                    <a:pt x="566738" y="285750"/>
                  </a:moveTo>
                  <a:lnTo>
                    <a:pt x="492919" y="290513"/>
                  </a:lnTo>
                  <a:lnTo>
                    <a:pt x="452438" y="300038"/>
                  </a:lnTo>
                  <a:lnTo>
                    <a:pt x="383382" y="330994"/>
                  </a:lnTo>
                  <a:lnTo>
                    <a:pt x="328613" y="361950"/>
                  </a:lnTo>
                  <a:lnTo>
                    <a:pt x="307182" y="357188"/>
                  </a:lnTo>
                  <a:lnTo>
                    <a:pt x="245269" y="328613"/>
                  </a:lnTo>
                  <a:lnTo>
                    <a:pt x="173832" y="290513"/>
                  </a:lnTo>
                  <a:lnTo>
                    <a:pt x="102394" y="240507"/>
                  </a:lnTo>
                  <a:lnTo>
                    <a:pt x="61913" y="207169"/>
                  </a:lnTo>
                  <a:lnTo>
                    <a:pt x="30957" y="178594"/>
                  </a:lnTo>
                  <a:lnTo>
                    <a:pt x="16669" y="164307"/>
                  </a:lnTo>
                  <a:lnTo>
                    <a:pt x="7144" y="150019"/>
                  </a:lnTo>
                  <a:lnTo>
                    <a:pt x="0" y="123825"/>
                  </a:lnTo>
                  <a:lnTo>
                    <a:pt x="0" y="109538"/>
                  </a:lnTo>
                  <a:lnTo>
                    <a:pt x="4763" y="92869"/>
                  </a:lnTo>
                  <a:lnTo>
                    <a:pt x="23813" y="85725"/>
                  </a:lnTo>
                  <a:lnTo>
                    <a:pt x="47625" y="90488"/>
                  </a:lnTo>
                  <a:lnTo>
                    <a:pt x="95250" y="104775"/>
                  </a:lnTo>
                  <a:lnTo>
                    <a:pt x="145257" y="121444"/>
                  </a:lnTo>
                  <a:lnTo>
                    <a:pt x="200025" y="133350"/>
                  </a:lnTo>
                  <a:lnTo>
                    <a:pt x="254794" y="138113"/>
                  </a:lnTo>
                  <a:lnTo>
                    <a:pt x="319088" y="138113"/>
                  </a:lnTo>
                  <a:lnTo>
                    <a:pt x="385763" y="130969"/>
                  </a:lnTo>
                  <a:lnTo>
                    <a:pt x="507207" y="114300"/>
                  </a:lnTo>
                  <a:lnTo>
                    <a:pt x="600075" y="92869"/>
                  </a:lnTo>
                  <a:lnTo>
                    <a:pt x="773907" y="0"/>
                  </a:lnTo>
                  <a:lnTo>
                    <a:pt x="802482" y="7144"/>
                  </a:lnTo>
                  <a:lnTo>
                    <a:pt x="852488" y="28575"/>
                  </a:lnTo>
                  <a:lnTo>
                    <a:pt x="892969" y="57150"/>
                  </a:lnTo>
                  <a:lnTo>
                    <a:pt x="928688" y="88107"/>
                  </a:lnTo>
                  <a:lnTo>
                    <a:pt x="969169" y="121444"/>
                  </a:lnTo>
                  <a:lnTo>
                    <a:pt x="1019175" y="166688"/>
                  </a:lnTo>
                  <a:lnTo>
                    <a:pt x="1047750" y="207169"/>
                  </a:lnTo>
                  <a:lnTo>
                    <a:pt x="1057275" y="235744"/>
                  </a:lnTo>
                  <a:lnTo>
                    <a:pt x="1059657" y="264319"/>
                  </a:lnTo>
                  <a:lnTo>
                    <a:pt x="1047750" y="285750"/>
                  </a:lnTo>
                  <a:lnTo>
                    <a:pt x="992982" y="340519"/>
                  </a:lnTo>
                  <a:lnTo>
                    <a:pt x="666750" y="295275"/>
                  </a:lnTo>
                  <a:lnTo>
                    <a:pt x="5667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8F8BCE94-3E9A-4042-8F43-F13C3A731E5A}"/>
                </a:ext>
              </a:extLst>
            </p:cNvPr>
            <p:cNvSpPr/>
            <p:nvPr/>
          </p:nvSpPr>
          <p:spPr>
            <a:xfrm>
              <a:off x="6565901" y="2001839"/>
              <a:ext cx="1338263" cy="1292225"/>
            </a:xfrm>
            <a:custGeom>
              <a:avLst/>
              <a:gdLst>
                <a:gd name="connsiteX0" fmla="*/ 950119 w 1338263"/>
                <a:gd name="connsiteY0" fmla="*/ 583407 h 1290638"/>
                <a:gd name="connsiteX1" fmla="*/ 692944 w 1338263"/>
                <a:gd name="connsiteY1" fmla="*/ 854869 h 1290638"/>
                <a:gd name="connsiteX2" fmla="*/ 585788 w 1338263"/>
                <a:gd name="connsiteY2" fmla="*/ 940594 h 1290638"/>
                <a:gd name="connsiteX3" fmla="*/ 447675 w 1338263"/>
                <a:gd name="connsiteY3" fmla="*/ 1040607 h 1290638"/>
                <a:gd name="connsiteX4" fmla="*/ 321469 w 1338263"/>
                <a:gd name="connsiteY4" fmla="*/ 1119188 h 1290638"/>
                <a:gd name="connsiteX5" fmla="*/ 183357 w 1338263"/>
                <a:gd name="connsiteY5" fmla="*/ 1204913 h 1290638"/>
                <a:gd name="connsiteX6" fmla="*/ 50007 w 1338263"/>
                <a:gd name="connsiteY6" fmla="*/ 1283494 h 1290638"/>
                <a:gd name="connsiteX7" fmla="*/ 19050 w 1338263"/>
                <a:gd name="connsiteY7" fmla="*/ 1290638 h 1290638"/>
                <a:gd name="connsiteX8" fmla="*/ 4763 w 1338263"/>
                <a:gd name="connsiteY8" fmla="*/ 1285875 h 1290638"/>
                <a:gd name="connsiteX9" fmla="*/ 0 w 1338263"/>
                <a:gd name="connsiteY9" fmla="*/ 1271588 h 1290638"/>
                <a:gd name="connsiteX10" fmla="*/ 7144 w 1338263"/>
                <a:gd name="connsiteY10" fmla="*/ 1254919 h 1290638"/>
                <a:gd name="connsiteX11" fmla="*/ 73819 w 1338263"/>
                <a:gd name="connsiteY11" fmla="*/ 1197769 h 1290638"/>
                <a:gd name="connsiteX12" fmla="*/ 176213 w 1338263"/>
                <a:gd name="connsiteY12" fmla="*/ 1107282 h 1290638"/>
                <a:gd name="connsiteX13" fmla="*/ 285750 w 1338263"/>
                <a:gd name="connsiteY13" fmla="*/ 1007269 h 1290638"/>
                <a:gd name="connsiteX14" fmla="*/ 366713 w 1338263"/>
                <a:gd name="connsiteY14" fmla="*/ 926307 h 1290638"/>
                <a:gd name="connsiteX15" fmla="*/ 478632 w 1338263"/>
                <a:gd name="connsiteY15" fmla="*/ 809625 h 1290638"/>
                <a:gd name="connsiteX16" fmla="*/ 531019 w 1338263"/>
                <a:gd name="connsiteY16" fmla="*/ 750094 h 1290638"/>
                <a:gd name="connsiteX17" fmla="*/ 616744 w 1338263"/>
                <a:gd name="connsiteY17" fmla="*/ 645319 h 1290638"/>
                <a:gd name="connsiteX18" fmla="*/ 704850 w 1338263"/>
                <a:gd name="connsiteY18" fmla="*/ 535782 h 1290638"/>
                <a:gd name="connsiteX19" fmla="*/ 771525 w 1338263"/>
                <a:gd name="connsiteY19" fmla="*/ 447675 h 1290638"/>
                <a:gd name="connsiteX20" fmla="*/ 823913 w 1338263"/>
                <a:gd name="connsiteY20" fmla="*/ 364332 h 1290638"/>
                <a:gd name="connsiteX21" fmla="*/ 888207 w 1338263"/>
                <a:gd name="connsiteY21" fmla="*/ 254794 h 1290638"/>
                <a:gd name="connsiteX22" fmla="*/ 935832 w 1338263"/>
                <a:gd name="connsiteY22" fmla="*/ 164307 h 1290638"/>
                <a:gd name="connsiteX23" fmla="*/ 1004888 w 1338263"/>
                <a:gd name="connsiteY23" fmla="*/ 0 h 1290638"/>
                <a:gd name="connsiteX24" fmla="*/ 1338263 w 1338263"/>
                <a:gd name="connsiteY24" fmla="*/ 45244 h 1290638"/>
                <a:gd name="connsiteX25" fmla="*/ 1331119 w 1338263"/>
                <a:gd name="connsiteY25" fmla="*/ 107157 h 1290638"/>
                <a:gd name="connsiteX26" fmla="*/ 1240632 w 1338263"/>
                <a:gd name="connsiteY26" fmla="*/ 219075 h 1290638"/>
                <a:gd name="connsiteX27" fmla="*/ 1169194 w 1338263"/>
                <a:gd name="connsiteY27" fmla="*/ 314325 h 1290638"/>
                <a:gd name="connsiteX28" fmla="*/ 1071563 w 1338263"/>
                <a:gd name="connsiteY28" fmla="*/ 438150 h 1290638"/>
                <a:gd name="connsiteX29" fmla="*/ 950119 w 1338263"/>
                <a:gd name="connsiteY29" fmla="*/ 58340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38263" h="1290638">
                  <a:moveTo>
                    <a:pt x="950119" y="583407"/>
                  </a:moveTo>
                  <a:lnTo>
                    <a:pt x="692944" y="854869"/>
                  </a:lnTo>
                  <a:lnTo>
                    <a:pt x="585788" y="940594"/>
                  </a:lnTo>
                  <a:lnTo>
                    <a:pt x="447675" y="1040607"/>
                  </a:lnTo>
                  <a:lnTo>
                    <a:pt x="321469" y="1119188"/>
                  </a:lnTo>
                  <a:lnTo>
                    <a:pt x="183357" y="1204913"/>
                  </a:lnTo>
                  <a:lnTo>
                    <a:pt x="50007" y="1283494"/>
                  </a:lnTo>
                  <a:lnTo>
                    <a:pt x="19050" y="1290638"/>
                  </a:lnTo>
                  <a:lnTo>
                    <a:pt x="4763" y="1285875"/>
                  </a:lnTo>
                  <a:lnTo>
                    <a:pt x="0" y="1271588"/>
                  </a:lnTo>
                  <a:lnTo>
                    <a:pt x="7144" y="1254919"/>
                  </a:lnTo>
                  <a:lnTo>
                    <a:pt x="73819" y="1197769"/>
                  </a:lnTo>
                  <a:lnTo>
                    <a:pt x="176213" y="1107282"/>
                  </a:lnTo>
                  <a:lnTo>
                    <a:pt x="285750" y="1007269"/>
                  </a:lnTo>
                  <a:lnTo>
                    <a:pt x="366713" y="926307"/>
                  </a:lnTo>
                  <a:lnTo>
                    <a:pt x="478632" y="809625"/>
                  </a:lnTo>
                  <a:lnTo>
                    <a:pt x="531019" y="750094"/>
                  </a:lnTo>
                  <a:lnTo>
                    <a:pt x="616744" y="645319"/>
                  </a:lnTo>
                  <a:lnTo>
                    <a:pt x="704850" y="535782"/>
                  </a:lnTo>
                  <a:lnTo>
                    <a:pt x="771525" y="447675"/>
                  </a:lnTo>
                  <a:lnTo>
                    <a:pt x="823913" y="364332"/>
                  </a:lnTo>
                  <a:lnTo>
                    <a:pt x="888207" y="254794"/>
                  </a:lnTo>
                  <a:lnTo>
                    <a:pt x="935832" y="164307"/>
                  </a:lnTo>
                  <a:lnTo>
                    <a:pt x="1004888" y="0"/>
                  </a:lnTo>
                  <a:lnTo>
                    <a:pt x="1338263" y="45244"/>
                  </a:lnTo>
                  <a:lnTo>
                    <a:pt x="1331119" y="107157"/>
                  </a:lnTo>
                  <a:lnTo>
                    <a:pt x="1240632" y="219075"/>
                  </a:lnTo>
                  <a:lnTo>
                    <a:pt x="1169194" y="314325"/>
                  </a:lnTo>
                  <a:lnTo>
                    <a:pt x="1071563" y="438150"/>
                  </a:lnTo>
                  <a:lnTo>
                    <a:pt x="950119" y="5834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059477B0-F8D7-4AAD-9EC3-020CE1C7BB9D}"/>
                </a:ext>
              </a:extLst>
            </p:cNvPr>
            <p:cNvSpPr/>
            <p:nvPr/>
          </p:nvSpPr>
          <p:spPr>
            <a:xfrm>
              <a:off x="6643688" y="2414588"/>
              <a:ext cx="1871662" cy="1219200"/>
            </a:xfrm>
            <a:custGeom>
              <a:avLst/>
              <a:gdLst>
                <a:gd name="connsiteX0" fmla="*/ 750093 w 1871662"/>
                <a:gd name="connsiteY0" fmla="*/ 792956 h 1219200"/>
                <a:gd name="connsiteX1" fmla="*/ 473868 w 1871662"/>
                <a:gd name="connsiteY1" fmla="*/ 531018 h 1219200"/>
                <a:gd name="connsiteX2" fmla="*/ 385762 w 1871662"/>
                <a:gd name="connsiteY2" fmla="*/ 411956 h 1219200"/>
                <a:gd name="connsiteX3" fmla="*/ 197643 w 1871662"/>
                <a:gd name="connsiteY3" fmla="*/ 207168 h 1219200"/>
                <a:gd name="connsiteX4" fmla="*/ 135731 w 1871662"/>
                <a:gd name="connsiteY4" fmla="*/ 145256 h 1219200"/>
                <a:gd name="connsiteX5" fmla="*/ 114300 w 1871662"/>
                <a:gd name="connsiteY5" fmla="*/ 126206 h 1219200"/>
                <a:gd name="connsiteX6" fmla="*/ 97631 w 1871662"/>
                <a:gd name="connsiteY6" fmla="*/ 111918 h 1219200"/>
                <a:gd name="connsiteX7" fmla="*/ 80962 w 1871662"/>
                <a:gd name="connsiteY7" fmla="*/ 107156 h 1219200"/>
                <a:gd name="connsiteX8" fmla="*/ 54768 w 1871662"/>
                <a:gd name="connsiteY8" fmla="*/ 100012 h 1219200"/>
                <a:gd name="connsiteX9" fmla="*/ 26193 w 1871662"/>
                <a:gd name="connsiteY9" fmla="*/ 92868 h 1219200"/>
                <a:gd name="connsiteX10" fmla="*/ 16668 w 1871662"/>
                <a:gd name="connsiteY10" fmla="*/ 88106 h 1219200"/>
                <a:gd name="connsiteX11" fmla="*/ 7143 w 1871662"/>
                <a:gd name="connsiteY11" fmla="*/ 80962 h 1219200"/>
                <a:gd name="connsiteX12" fmla="*/ 2381 w 1871662"/>
                <a:gd name="connsiteY12" fmla="*/ 69056 h 1219200"/>
                <a:gd name="connsiteX13" fmla="*/ 0 w 1871662"/>
                <a:gd name="connsiteY13" fmla="*/ 59531 h 1219200"/>
                <a:gd name="connsiteX14" fmla="*/ 7143 w 1871662"/>
                <a:gd name="connsiteY14" fmla="*/ 42862 h 1219200"/>
                <a:gd name="connsiteX15" fmla="*/ 26193 w 1871662"/>
                <a:gd name="connsiteY15" fmla="*/ 21431 h 1219200"/>
                <a:gd name="connsiteX16" fmla="*/ 45243 w 1871662"/>
                <a:gd name="connsiteY16" fmla="*/ 9525 h 1219200"/>
                <a:gd name="connsiteX17" fmla="*/ 78581 w 1871662"/>
                <a:gd name="connsiteY17" fmla="*/ 2381 h 1219200"/>
                <a:gd name="connsiteX18" fmla="*/ 114300 w 1871662"/>
                <a:gd name="connsiteY18" fmla="*/ 0 h 1219200"/>
                <a:gd name="connsiteX19" fmla="*/ 147637 w 1871662"/>
                <a:gd name="connsiteY19" fmla="*/ 0 h 1219200"/>
                <a:gd name="connsiteX20" fmla="*/ 164306 w 1871662"/>
                <a:gd name="connsiteY20" fmla="*/ 7143 h 1219200"/>
                <a:gd name="connsiteX21" fmla="*/ 261937 w 1871662"/>
                <a:gd name="connsiteY21" fmla="*/ 109537 h 1219200"/>
                <a:gd name="connsiteX22" fmla="*/ 476250 w 1871662"/>
                <a:gd name="connsiteY22" fmla="*/ 321468 h 1219200"/>
                <a:gd name="connsiteX23" fmla="*/ 685800 w 1871662"/>
                <a:gd name="connsiteY23" fmla="*/ 476250 h 1219200"/>
                <a:gd name="connsiteX24" fmla="*/ 909637 w 1871662"/>
                <a:gd name="connsiteY24" fmla="*/ 642937 h 1219200"/>
                <a:gd name="connsiteX25" fmla="*/ 1116806 w 1871662"/>
                <a:gd name="connsiteY25" fmla="*/ 795337 h 1219200"/>
                <a:gd name="connsiteX26" fmla="*/ 1200150 w 1871662"/>
                <a:gd name="connsiteY26" fmla="*/ 852487 h 1219200"/>
                <a:gd name="connsiteX27" fmla="*/ 1269206 w 1871662"/>
                <a:gd name="connsiteY27" fmla="*/ 895350 h 1219200"/>
                <a:gd name="connsiteX28" fmla="*/ 1469231 w 1871662"/>
                <a:gd name="connsiteY28" fmla="*/ 997743 h 1219200"/>
                <a:gd name="connsiteX29" fmla="*/ 1743075 w 1871662"/>
                <a:gd name="connsiteY29" fmla="*/ 1121568 h 1219200"/>
                <a:gd name="connsiteX30" fmla="*/ 1852612 w 1871662"/>
                <a:gd name="connsiteY30" fmla="*/ 1166812 h 1219200"/>
                <a:gd name="connsiteX31" fmla="*/ 1864518 w 1871662"/>
                <a:gd name="connsiteY31" fmla="*/ 1173956 h 1219200"/>
                <a:gd name="connsiteX32" fmla="*/ 1871662 w 1871662"/>
                <a:gd name="connsiteY32" fmla="*/ 1183481 h 1219200"/>
                <a:gd name="connsiteX33" fmla="*/ 1869281 w 1871662"/>
                <a:gd name="connsiteY33" fmla="*/ 1204912 h 1219200"/>
                <a:gd name="connsiteX34" fmla="*/ 1859756 w 1871662"/>
                <a:gd name="connsiteY34" fmla="*/ 1214437 h 1219200"/>
                <a:gd name="connsiteX35" fmla="*/ 1819275 w 1871662"/>
                <a:gd name="connsiteY35" fmla="*/ 1219200 h 1219200"/>
                <a:gd name="connsiteX36" fmla="*/ 1576387 w 1871662"/>
                <a:gd name="connsiteY36" fmla="*/ 1216818 h 1219200"/>
                <a:gd name="connsiteX37" fmla="*/ 1304925 w 1871662"/>
                <a:gd name="connsiteY37" fmla="*/ 1216818 h 1219200"/>
                <a:gd name="connsiteX38" fmla="*/ 1259681 w 1871662"/>
                <a:gd name="connsiteY38" fmla="*/ 1214437 h 1219200"/>
                <a:gd name="connsiteX39" fmla="*/ 1240631 w 1871662"/>
                <a:gd name="connsiteY39" fmla="*/ 1212056 h 1219200"/>
                <a:gd name="connsiteX40" fmla="*/ 1209675 w 1871662"/>
                <a:gd name="connsiteY40" fmla="*/ 1204912 h 1219200"/>
                <a:gd name="connsiteX41" fmla="*/ 1178718 w 1871662"/>
                <a:gd name="connsiteY41" fmla="*/ 1193006 h 1219200"/>
                <a:gd name="connsiteX42" fmla="*/ 1140618 w 1871662"/>
                <a:gd name="connsiteY42" fmla="*/ 1169193 h 1219200"/>
                <a:gd name="connsiteX43" fmla="*/ 1026318 w 1871662"/>
                <a:gd name="connsiteY43" fmla="*/ 1059656 h 1219200"/>
                <a:gd name="connsiteX44" fmla="*/ 750093 w 1871662"/>
                <a:gd name="connsiteY44" fmla="*/ 7929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662" h="1219200">
                  <a:moveTo>
                    <a:pt x="750093" y="792956"/>
                  </a:moveTo>
                  <a:lnTo>
                    <a:pt x="473868" y="531018"/>
                  </a:lnTo>
                  <a:lnTo>
                    <a:pt x="385762" y="411956"/>
                  </a:lnTo>
                  <a:lnTo>
                    <a:pt x="197643" y="207168"/>
                  </a:lnTo>
                  <a:lnTo>
                    <a:pt x="135731" y="145256"/>
                  </a:lnTo>
                  <a:lnTo>
                    <a:pt x="114300" y="126206"/>
                  </a:lnTo>
                  <a:lnTo>
                    <a:pt x="97631" y="111918"/>
                  </a:lnTo>
                  <a:lnTo>
                    <a:pt x="80962" y="107156"/>
                  </a:lnTo>
                  <a:lnTo>
                    <a:pt x="54768" y="100012"/>
                  </a:lnTo>
                  <a:lnTo>
                    <a:pt x="26193" y="92868"/>
                  </a:lnTo>
                  <a:lnTo>
                    <a:pt x="16668" y="88106"/>
                  </a:lnTo>
                  <a:lnTo>
                    <a:pt x="7143" y="80962"/>
                  </a:lnTo>
                  <a:lnTo>
                    <a:pt x="2381" y="69056"/>
                  </a:lnTo>
                  <a:lnTo>
                    <a:pt x="0" y="59531"/>
                  </a:lnTo>
                  <a:lnTo>
                    <a:pt x="7143" y="42862"/>
                  </a:lnTo>
                  <a:lnTo>
                    <a:pt x="26193" y="21431"/>
                  </a:lnTo>
                  <a:lnTo>
                    <a:pt x="45243" y="9525"/>
                  </a:lnTo>
                  <a:lnTo>
                    <a:pt x="78581" y="2381"/>
                  </a:lnTo>
                  <a:lnTo>
                    <a:pt x="114300" y="0"/>
                  </a:lnTo>
                  <a:lnTo>
                    <a:pt x="147637" y="0"/>
                  </a:lnTo>
                  <a:lnTo>
                    <a:pt x="164306" y="7143"/>
                  </a:lnTo>
                  <a:lnTo>
                    <a:pt x="261937" y="109537"/>
                  </a:lnTo>
                  <a:lnTo>
                    <a:pt x="476250" y="321468"/>
                  </a:lnTo>
                  <a:lnTo>
                    <a:pt x="685800" y="476250"/>
                  </a:lnTo>
                  <a:lnTo>
                    <a:pt x="909637" y="642937"/>
                  </a:lnTo>
                  <a:lnTo>
                    <a:pt x="1116806" y="795337"/>
                  </a:lnTo>
                  <a:lnTo>
                    <a:pt x="1200150" y="852487"/>
                  </a:lnTo>
                  <a:lnTo>
                    <a:pt x="1269206" y="895350"/>
                  </a:lnTo>
                  <a:lnTo>
                    <a:pt x="1469231" y="997743"/>
                  </a:lnTo>
                  <a:lnTo>
                    <a:pt x="1743075" y="1121568"/>
                  </a:lnTo>
                  <a:lnTo>
                    <a:pt x="1852612" y="1166812"/>
                  </a:lnTo>
                  <a:lnTo>
                    <a:pt x="1864518" y="1173956"/>
                  </a:lnTo>
                  <a:lnTo>
                    <a:pt x="1871662" y="1183481"/>
                  </a:lnTo>
                  <a:lnTo>
                    <a:pt x="1869281" y="1204912"/>
                  </a:lnTo>
                  <a:lnTo>
                    <a:pt x="1859756" y="1214437"/>
                  </a:lnTo>
                  <a:lnTo>
                    <a:pt x="1819275" y="1219200"/>
                  </a:lnTo>
                  <a:lnTo>
                    <a:pt x="1576387" y="1216818"/>
                  </a:lnTo>
                  <a:lnTo>
                    <a:pt x="1304925" y="1216818"/>
                  </a:lnTo>
                  <a:lnTo>
                    <a:pt x="1259681" y="1214437"/>
                  </a:lnTo>
                  <a:lnTo>
                    <a:pt x="1240631" y="1212056"/>
                  </a:lnTo>
                  <a:lnTo>
                    <a:pt x="1209675" y="1204912"/>
                  </a:lnTo>
                  <a:lnTo>
                    <a:pt x="1178718" y="1193006"/>
                  </a:lnTo>
                  <a:lnTo>
                    <a:pt x="1140618" y="1169193"/>
                  </a:lnTo>
                  <a:lnTo>
                    <a:pt x="1026318" y="1059656"/>
                  </a:lnTo>
                  <a:lnTo>
                    <a:pt x="750093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6">
              <a:extLst>
                <a:ext uri="{FF2B5EF4-FFF2-40B4-BE49-F238E27FC236}">
                  <a16:creationId xmlns:a16="http://schemas.microsoft.com/office/drawing/2014/main" id="{E072154C-CE8E-4190-B6A7-3AF518C345B4}"/>
                </a:ext>
              </a:extLst>
            </p:cNvPr>
            <p:cNvSpPr/>
            <p:nvPr/>
          </p:nvSpPr>
          <p:spPr>
            <a:xfrm>
              <a:off x="5219700" y="4122738"/>
              <a:ext cx="2547938" cy="468312"/>
            </a:xfrm>
            <a:custGeom>
              <a:avLst/>
              <a:gdLst>
                <a:gd name="connsiteX0" fmla="*/ 1785938 w 2547938"/>
                <a:gd name="connsiteY0" fmla="*/ 269081 h 469106"/>
                <a:gd name="connsiteX1" fmla="*/ 1354931 w 2547938"/>
                <a:gd name="connsiteY1" fmla="*/ 314325 h 469106"/>
                <a:gd name="connsiteX2" fmla="*/ 1188244 w 2547938"/>
                <a:gd name="connsiteY2" fmla="*/ 328612 h 469106"/>
                <a:gd name="connsiteX3" fmla="*/ 826294 w 2547938"/>
                <a:gd name="connsiteY3" fmla="*/ 385762 h 469106"/>
                <a:gd name="connsiteX4" fmla="*/ 609600 w 2547938"/>
                <a:gd name="connsiteY4" fmla="*/ 426244 h 469106"/>
                <a:gd name="connsiteX5" fmla="*/ 440531 w 2547938"/>
                <a:gd name="connsiteY5" fmla="*/ 469106 h 469106"/>
                <a:gd name="connsiteX6" fmla="*/ 411956 w 2547938"/>
                <a:gd name="connsiteY6" fmla="*/ 464344 h 469106"/>
                <a:gd name="connsiteX7" fmla="*/ 314325 w 2547938"/>
                <a:gd name="connsiteY7" fmla="*/ 440531 h 469106"/>
                <a:gd name="connsiteX8" fmla="*/ 219075 w 2547938"/>
                <a:gd name="connsiteY8" fmla="*/ 409575 h 469106"/>
                <a:gd name="connsiteX9" fmla="*/ 166688 w 2547938"/>
                <a:gd name="connsiteY9" fmla="*/ 383381 h 469106"/>
                <a:gd name="connsiteX10" fmla="*/ 126206 w 2547938"/>
                <a:gd name="connsiteY10" fmla="*/ 364331 h 469106"/>
                <a:gd name="connsiteX11" fmla="*/ 85725 w 2547938"/>
                <a:gd name="connsiteY11" fmla="*/ 338137 h 469106"/>
                <a:gd name="connsiteX12" fmla="*/ 47625 w 2547938"/>
                <a:gd name="connsiteY12" fmla="*/ 304800 h 469106"/>
                <a:gd name="connsiteX13" fmla="*/ 26194 w 2547938"/>
                <a:gd name="connsiteY13" fmla="*/ 278606 h 469106"/>
                <a:gd name="connsiteX14" fmla="*/ 16669 w 2547938"/>
                <a:gd name="connsiteY14" fmla="*/ 261937 h 469106"/>
                <a:gd name="connsiteX15" fmla="*/ 4763 w 2547938"/>
                <a:gd name="connsiteY15" fmla="*/ 240506 h 469106"/>
                <a:gd name="connsiteX16" fmla="*/ 0 w 2547938"/>
                <a:gd name="connsiteY16" fmla="*/ 216694 h 469106"/>
                <a:gd name="connsiteX17" fmla="*/ 7144 w 2547938"/>
                <a:gd name="connsiteY17" fmla="*/ 202406 h 469106"/>
                <a:gd name="connsiteX18" fmla="*/ 19050 w 2547938"/>
                <a:gd name="connsiteY18" fmla="*/ 195262 h 469106"/>
                <a:gd name="connsiteX19" fmla="*/ 40481 w 2547938"/>
                <a:gd name="connsiteY19" fmla="*/ 195262 h 469106"/>
                <a:gd name="connsiteX20" fmla="*/ 61913 w 2547938"/>
                <a:gd name="connsiteY20" fmla="*/ 195262 h 469106"/>
                <a:gd name="connsiteX21" fmla="*/ 83344 w 2547938"/>
                <a:gd name="connsiteY21" fmla="*/ 207169 h 469106"/>
                <a:gd name="connsiteX22" fmla="*/ 138113 w 2547938"/>
                <a:gd name="connsiteY22" fmla="*/ 235744 h 469106"/>
                <a:gd name="connsiteX23" fmla="*/ 195263 w 2547938"/>
                <a:gd name="connsiteY23" fmla="*/ 259556 h 469106"/>
                <a:gd name="connsiteX24" fmla="*/ 245269 w 2547938"/>
                <a:gd name="connsiteY24" fmla="*/ 276225 h 469106"/>
                <a:gd name="connsiteX25" fmla="*/ 304800 w 2547938"/>
                <a:gd name="connsiteY25" fmla="*/ 288131 h 469106"/>
                <a:gd name="connsiteX26" fmla="*/ 350044 w 2547938"/>
                <a:gd name="connsiteY26" fmla="*/ 292894 h 469106"/>
                <a:gd name="connsiteX27" fmla="*/ 395288 w 2547938"/>
                <a:gd name="connsiteY27" fmla="*/ 295275 h 469106"/>
                <a:gd name="connsiteX28" fmla="*/ 445294 w 2547938"/>
                <a:gd name="connsiteY28" fmla="*/ 292894 h 469106"/>
                <a:gd name="connsiteX29" fmla="*/ 790575 w 2547938"/>
                <a:gd name="connsiteY29" fmla="*/ 245269 h 469106"/>
                <a:gd name="connsiteX30" fmla="*/ 1166813 w 2547938"/>
                <a:gd name="connsiteY30" fmla="*/ 192881 h 469106"/>
                <a:gd name="connsiteX31" fmla="*/ 1471613 w 2547938"/>
                <a:gd name="connsiteY31" fmla="*/ 147637 h 469106"/>
                <a:gd name="connsiteX32" fmla="*/ 1828800 w 2547938"/>
                <a:gd name="connsiteY32" fmla="*/ 97631 h 469106"/>
                <a:gd name="connsiteX33" fmla="*/ 2045494 w 2547938"/>
                <a:gd name="connsiteY33" fmla="*/ 66675 h 469106"/>
                <a:gd name="connsiteX34" fmla="*/ 2093119 w 2547938"/>
                <a:gd name="connsiteY34" fmla="*/ 54769 h 469106"/>
                <a:gd name="connsiteX35" fmla="*/ 2147888 w 2547938"/>
                <a:gd name="connsiteY35" fmla="*/ 35719 h 469106"/>
                <a:gd name="connsiteX36" fmla="*/ 2228850 w 2547938"/>
                <a:gd name="connsiteY36" fmla="*/ 0 h 469106"/>
                <a:gd name="connsiteX37" fmla="*/ 2247900 w 2547938"/>
                <a:gd name="connsiteY37" fmla="*/ 0 h 469106"/>
                <a:gd name="connsiteX38" fmla="*/ 2328863 w 2547938"/>
                <a:gd name="connsiteY38" fmla="*/ 19050 h 469106"/>
                <a:gd name="connsiteX39" fmla="*/ 2393156 w 2547938"/>
                <a:gd name="connsiteY39" fmla="*/ 38100 h 469106"/>
                <a:gd name="connsiteX40" fmla="*/ 2443163 w 2547938"/>
                <a:gd name="connsiteY40" fmla="*/ 52387 h 469106"/>
                <a:gd name="connsiteX41" fmla="*/ 2488406 w 2547938"/>
                <a:gd name="connsiteY41" fmla="*/ 73819 h 469106"/>
                <a:gd name="connsiteX42" fmla="*/ 2521744 w 2547938"/>
                <a:gd name="connsiteY42" fmla="*/ 92869 h 469106"/>
                <a:gd name="connsiteX43" fmla="*/ 2536031 w 2547938"/>
                <a:gd name="connsiteY43" fmla="*/ 109537 h 469106"/>
                <a:gd name="connsiteX44" fmla="*/ 2547938 w 2547938"/>
                <a:gd name="connsiteY44" fmla="*/ 128587 h 469106"/>
                <a:gd name="connsiteX45" fmla="*/ 2547938 w 2547938"/>
                <a:gd name="connsiteY45" fmla="*/ 145256 h 469106"/>
                <a:gd name="connsiteX46" fmla="*/ 2538413 w 2547938"/>
                <a:gd name="connsiteY46" fmla="*/ 169069 h 469106"/>
                <a:gd name="connsiteX47" fmla="*/ 2514600 w 2547938"/>
                <a:gd name="connsiteY47" fmla="*/ 195262 h 469106"/>
                <a:gd name="connsiteX48" fmla="*/ 2486025 w 2547938"/>
                <a:gd name="connsiteY48" fmla="*/ 219075 h 469106"/>
                <a:gd name="connsiteX49" fmla="*/ 2440781 w 2547938"/>
                <a:gd name="connsiteY49" fmla="*/ 238125 h 469106"/>
                <a:gd name="connsiteX50" fmla="*/ 2381250 w 2547938"/>
                <a:gd name="connsiteY50" fmla="*/ 245269 h 469106"/>
                <a:gd name="connsiteX51" fmla="*/ 2238375 w 2547938"/>
                <a:gd name="connsiteY51" fmla="*/ 242887 h 469106"/>
                <a:gd name="connsiteX52" fmla="*/ 1957388 w 2547938"/>
                <a:gd name="connsiteY52" fmla="*/ 257175 h 469106"/>
                <a:gd name="connsiteX53" fmla="*/ 1785938 w 2547938"/>
                <a:gd name="connsiteY53" fmla="*/ 2690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47938" h="469106">
                  <a:moveTo>
                    <a:pt x="1785938" y="269081"/>
                  </a:moveTo>
                  <a:lnTo>
                    <a:pt x="1354931" y="314325"/>
                  </a:lnTo>
                  <a:lnTo>
                    <a:pt x="1188244" y="328612"/>
                  </a:lnTo>
                  <a:lnTo>
                    <a:pt x="826294" y="385762"/>
                  </a:lnTo>
                  <a:lnTo>
                    <a:pt x="609600" y="426244"/>
                  </a:lnTo>
                  <a:lnTo>
                    <a:pt x="440531" y="469106"/>
                  </a:lnTo>
                  <a:lnTo>
                    <a:pt x="411956" y="464344"/>
                  </a:lnTo>
                  <a:lnTo>
                    <a:pt x="314325" y="440531"/>
                  </a:lnTo>
                  <a:lnTo>
                    <a:pt x="219075" y="409575"/>
                  </a:lnTo>
                  <a:lnTo>
                    <a:pt x="166688" y="383381"/>
                  </a:lnTo>
                  <a:lnTo>
                    <a:pt x="126206" y="364331"/>
                  </a:lnTo>
                  <a:lnTo>
                    <a:pt x="85725" y="338137"/>
                  </a:lnTo>
                  <a:lnTo>
                    <a:pt x="47625" y="304800"/>
                  </a:lnTo>
                  <a:lnTo>
                    <a:pt x="26194" y="278606"/>
                  </a:lnTo>
                  <a:lnTo>
                    <a:pt x="16669" y="261937"/>
                  </a:lnTo>
                  <a:lnTo>
                    <a:pt x="4763" y="240506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19050" y="195262"/>
                  </a:lnTo>
                  <a:lnTo>
                    <a:pt x="40481" y="195262"/>
                  </a:lnTo>
                  <a:lnTo>
                    <a:pt x="61913" y="195262"/>
                  </a:lnTo>
                  <a:lnTo>
                    <a:pt x="83344" y="207169"/>
                  </a:lnTo>
                  <a:lnTo>
                    <a:pt x="138113" y="235744"/>
                  </a:lnTo>
                  <a:lnTo>
                    <a:pt x="195263" y="259556"/>
                  </a:lnTo>
                  <a:lnTo>
                    <a:pt x="245269" y="276225"/>
                  </a:lnTo>
                  <a:lnTo>
                    <a:pt x="304800" y="288131"/>
                  </a:lnTo>
                  <a:lnTo>
                    <a:pt x="350044" y="292894"/>
                  </a:lnTo>
                  <a:lnTo>
                    <a:pt x="395288" y="295275"/>
                  </a:lnTo>
                  <a:lnTo>
                    <a:pt x="445294" y="292894"/>
                  </a:lnTo>
                  <a:lnTo>
                    <a:pt x="790575" y="245269"/>
                  </a:lnTo>
                  <a:lnTo>
                    <a:pt x="1166813" y="192881"/>
                  </a:lnTo>
                  <a:lnTo>
                    <a:pt x="1471613" y="147637"/>
                  </a:lnTo>
                  <a:lnTo>
                    <a:pt x="1828800" y="97631"/>
                  </a:lnTo>
                  <a:lnTo>
                    <a:pt x="2045494" y="66675"/>
                  </a:lnTo>
                  <a:lnTo>
                    <a:pt x="2093119" y="54769"/>
                  </a:lnTo>
                  <a:lnTo>
                    <a:pt x="2147888" y="35719"/>
                  </a:lnTo>
                  <a:lnTo>
                    <a:pt x="2228850" y="0"/>
                  </a:lnTo>
                  <a:lnTo>
                    <a:pt x="2247900" y="0"/>
                  </a:lnTo>
                  <a:lnTo>
                    <a:pt x="2328863" y="19050"/>
                  </a:lnTo>
                  <a:lnTo>
                    <a:pt x="2393156" y="38100"/>
                  </a:lnTo>
                  <a:lnTo>
                    <a:pt x="2443163" y="52387"/>
                  </a:lnTo>
                  <a:lnTo>
                    <a:pt x="2488406" y="73819"/>
                  </a:lnTo>
                  <a:lnTo>
                    <a:pt x="2521744" y="92869"/>
                  </a:lnTo>
                  <a:lnTo>
                    <a:pt x="2536031" y="109537"/>
                  </a:lnTo>
                  <a:lnTo>
                    <a:pt x="2547938" y="128587"/>
                  </a:lnTo>
                  <a:lnTo>
                    <a:pt x="2547938" y="145256"/>
                  </a:lnTo>
                  <a:lnTo>
                    <a:pt x="2538413" y="169069"/>
                  </a:lnTo>
                  <a:lnTo>
                    <a:pt x="2514600" y="195262"/>
                  </a:lnTo>
                  <a:lnTo>
                    <a:pt x="2486025" y="219075"/>
                  </a:lnTo>
                  <a:lnTo>
                    <a:pt x="2440781" y="238125"/>
                  </a:lnTo>
                  <a:lnTo>
                    <a:pt x="2381250" y="245269"/>
                  </a:lnTo>
                  <a:lnTo>
                    <a:pt x="2238375" y="242887"/>
                  </a:lnTo>
                  <a:lnTo>
                    <a:pt x="1957388" y="257175"/>
                  </a:lnTo>
                  <a:lnTo>
                    <a:pt x="1785938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6F2BC373-10AB-4F2B-9029-8D0441E5F274}"/>
                </a:ext>
              </a:extLst>
            </p:cNvPr>
            <p:cNvSpPr/>
            <p:nvPr/>
          </p:nvSpPr>
          <p:spPr>
            <a:xfrm>
              <a:off x="6353175" y="4364039"/>
              <a:ext cx="357188" cy="1703387"/>
            </a:xfrm>
            <a:custGeom>
              <a:avLst/>
              <a:gdLst>
                <a:gd name="connsiteX0" fmla="*/ 90488 w 357188"/>
                <a:gd name="connsiteY0" fmla="*/ 647700 h 1702594"/>
                <a:gd name="connsiteX1" fmla="*/ 92869 w 357188"/>
                <a:gd name="connsiteY1" fmla="*/ 223838 h 1702594"/>
                <a:gd name="connsiteX2" fmla="*/ 85725 w 357188"/>
                <a:gd name="connsiteY2" fmla="*/ 183357 h 1702594"/>
                <a:gd name="connsiteX3" fmla="*/ 69056 w 357188"/>
                <a:gd name="connsiteY3" fmla="*/ 145257 h 1702594"/>
                <a:gd name="connsiteX4" fmla="*/ 0 w 357188"/>
                <a:gd name="connsiteY4" fmla="*/ 64294 h 1702594"/>
                <a:gd name="connsiteX5" fmla="*/ 195263 w 357188"/>
                <a:gd name="connsiteY5" fmla="*/ 0 h 1702594"/>
                <a:gd name="connsiteX6" fmla="*/ 290513 w 357188"/>
                <a:gd name="connsiteY6" fmla="*/ 119063 h 1702594"/>
                <a:gd name="connsiteX7" fmla="*/ 350044 w 357188"/>
                <a:gd name="connsiteY7" fmla="*/ 190500 h 1702594"/>
                <a:gd name="connsiteX8" fmla="*/ 357188 w 357188"/>
                <a:gd name="connsiteY8" fmla="*/ 204788 h 1702594"/>
                <a:gd name="connsiteX9" fmla="*/ 347663 w 357188"/>
                <a:gd name="connsiteY9" fmla="*/ 250032 h 1702594"/>
                <a:gd name="connsiteX10" fmla="*/ 314325 w 357188"/>
                <a:gd name="connsiteY10" fmla="*/ 369094 h 1702594"/>
                <a:gd name="connsiteX11" fmla="*/ 314325 w 357188"/>
                <a:gd name="connsiteY11" fmla="*/ 640557 h 1702594"/>
                <a:gd name="connsiteX12" fmla="*/ 316706 w 357188"/>
                <a:gd name="connsiteY12" fmla="*/ 1071563 h 1702594"/>
                <a:gd name="connsiteX13" fmla="*/ 316706 w 357188"/>
                <a:gd name="connsiteY13" fmla="*/ 1400175 h 1702594"/>
                <a:gd name="connsiteX14" fmla="*/ 307181 w 357188"/>
                <a:gd name="connsiteY14" fmla="*/ 1438275 h 1702594"/>
                <a:gd name="connsiteX15" fmla="*/ 283369 w 357188"/>
                <a:gd name="connsiteY15" fmla="*/ 1500188 h 1702594"/>
                <a:gd name="connsiteX16" fmla="*/ 257175 w 357188"/>
                <a:gd name="connsiteY16" fmla="*/ 1566863 h 1702594"/>
                <a:gd name="connsiteX17" fmla="*/ 228600 w 357188"/>
                <a:gd name="connsiteY17" fmla="*/ 1631157 h 1702594"/>
                <a:gd name="connsiteX18" fmla="*/ 200025 w 357188"/>
                <a:gd name="connsiteY18" fmla="*/ 1681163 h 1702594"/>
                <a:gd name="connsiteX19" fmla="*/ 183356 w 357188"/>
                <a:gd name="connsiteY19" fmla="*/ 1697832 h 1702594"/>
                <a:gd name="connsiteX20" fmla="*/ 164306 w 357188"/>
                <a:gd name="connsiteY20" fmla="*/ 1702594 h 1702594"/>
                <a:gd name="connsiteX21" fmla="*/ 138113 w 357188"/>
                <a:gd name="connsiteY21" fmla="*/ 1697832 h 1702594"/>
                <a:gd name="connsiteX22" fmla="*/ 107156 w 357188"/>
                <a:gd name="connsiteY22" fmla="*/ 1678782 h 1702594"/>
                <a:gd name="connsiteX23" fmla="*/ 66675 w 357188"/>
                <a:gd name="connsiteY23" fmla="*/ 1633538 h 1702594"/>
                <a:gd name="connsiteX24" fmla="*/ 54769 w 357188"/>
                <a:gd name="connsiteY24" fmla="*/ 1612107 h 1702594"/>
                <a:gd name="connsiteX25" fmla="*/ 66675 w 357188"/>
                <a:gd name="connsiteY25" fmla="*/ 1233488 h 1702594"/>
                <a:gd name="connsiteX26" fmla="*/ 83344 w 357188"/>
                <a:gd name="connsiteY26" fmla="*/ 1200150 h 1702594"/>
                <a:gd name="connsiteX27" fmla="*/ 92869 w 357188"/>
                <a:gd name="connsiteY27" fmla="*/ 1164432 h 1702594"/>
                <a:gd name="connsiteX28" fmla="*/ 92869 w 357188"/>
                <a:gd name="connsiteY28" fmla="*/ 985838 h 1702594"/>
                <a:gd name="connsiteX29" fmla="*/ 90488 w 357188"/>
                <a:gd name="connsiteY29" fmla="*/ 647700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7188" h="1702594">
                  <a:moveTo>
                    <a:pt x="90488" y="647700"/>
                  </a:moveTo>
                  <a:cubicBezTo>
                    <a:pt x="91282" y="506413"/>
                    <a:pt x="92075" y="365125"/>
                    <a:pt x="92869" y="223838"/>
                  </a:cubicBezTo>
                  <a:lnTo>
                    <a:pt x="85725" y="183357"/>
                  </a:lnTo>
                  <a:lnTo>
                    <a:pt x="69056" y="145257"/>
                  </a:lnTo>
                  <a:lnTo>
                    <a:pt x="0" y="64294"/>
                  </a:lnTo>
                  <a:lnTo>
                    <a:pt x="195263" y="0"/>
                  </a:lnTo>
                  <a:lnTo>
                    <a:pt x="290513" y="119063"/>
                  </a:lnTo>
                  <a:lnTo>
                    <a:pt x="350044" y="190500"/>
                  </a:lnTo>
                  <a:lnTo>
                    <a:pt x="357188" y="204788"/>
                  </a:lnTo>
                  <a:lnTo>
                    <a:pt x="347663" y="250032"/>
                  </a:lnTo>
                  <a:lnTo>
                    <a:pt x="314325" y="369094"/>
                  </a:lnTo>
                  <a:lnTo>
                    <a:pt x="314325" y="640557"/>
                  </a:lnTo>
                  <a:cubicBezTo>
                    <a:pt x="315119" y="784226"/>
                    <a:pt x="315912" y="927894"/>
                    <a:pt x="316706" y="1071563"/>
                  </a:cubicBezTo>
                  <a:lnTo>
                    <a:pt x="316706" y="1400175"/>
                  </a:lnTo>
                  <a:lnTo>
                    <a:pt x="307181" y="1438275"/>
                  </a:lnTo>
                  <a:lnTo>
                    <a:pt x="283369" y="1500188"/>
                  </a:lnTo>
                  <a:lnTo>
                    <a:pt x="257175" y="1566863"/>
                  </a:lnTo>
                  <a:lnTo>
                    <a:pt x="228600" y="1631157"/>
                  </a:lnTo>
                  <a:lnTo>
                    <a:pt x="200025" y="1681163"/>
                  </a:lnTo>
                  <a:lnTo>
                    <a:pt x="183356" y="1697832"/>
                  </a:lnTo>
                  <a:lnTo>
                    <a:pt x="164306" y="1702594"/>
                  </a:lnTo>
                  <a:lnTo>
                    <a:pt x="138113" y="1697832"/>
                  </a:lnTo>
                  <a:lnTo>
                    <a:pt x="107156" y="1678782"/>
                  </a:lnTo>
                  <a:lnTo>
                    <a:pt x="66675" y="1633538"/>
                  </a:lnTo>
                  <a:lnTo>
                    <a:pt x="54769" y="1612107"/>
                  </a:lnTo>
                  <a:lnTo>
                    <a:pt x="66675" y="1233488"/>
                  </a:lnTo>
                  <a:lnTo>
                    <a:pt x="83344" y="1200150"/>
                  </a:lnTo>
                  <a:lnTo>
                    <a:pt x="92869" y="1164432"/>
                  </a:lnTo>
                  <a:lnTo>
                    <a:pt x="92869" y="985838"/>
                  </a:lnTo>
                  <a:cubicBezTo>
                    <a:pt x="92075" y="873125"/>
                    <a:pt x="91282" y="760413"/>
                    <a:pt x="90488" y="647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C319FF49-BAA0-45D2-985B-DDAC52E7F011}"/>
                </a:ext>
              </a:extLst>
            </p:cNvPr>
            <p:cNvSpPr/>
            <p:nvPr/>
          </p:nvSpPr>
          <p:spPr>
            <a:xfrm>
              <a:off x="5897563" y="5514975"/>
              <a:ext cx="588962" cy="509588"/>
            </a:xfrm>
            <a:custGeom>
              <a:avLst/>
              <a:gdLst>
                <a:gd name="connsiteX0" fmla="*/ 142875 w 588169"/>
                <a:gd name="connsiteY0" fmla="*/ 140494 h 509588"/>
                <a:gd name="connsiteX1" fmla="*/ 345282 w 588169"/>
                <a:gd name="connsiteY1" fmla="*/ 169069 h 509588"/>
                <a:gd name="connsiteX2" fmla="*/ 378619 w 588169"/>
                <a:gd name="connsiteY2" fmla="*/ 169069 h 509588"/>
                <a:gd name="connsiteX3" fmla="*/ 411957 w 588169"/>
                <a:gd name="connsiteY3" fmla="*/ 161925 h 509588"/>
                <a:gd name="connsiteX4" fmla="*/ 445294 w 588169"/>
                <a:gd name="connsiteY4" fmla="*/ 145256 h 509588"/>
                <a:gd name="connsiteX5" fmla="*/ 488157 w 588169"/>
                <a:gd name="connsiteY5" fmla="*/ 116681 h 509588"/>
                <a:gd name="connsiteX6" fmla="*/ 588169 w 588169"/>
                <a:gd name="connsiteY6" fmla="*/ 0 h 509588"/>
                <a:gd name="connsiteX7" fmla="*/ 564357 w 588169"/>
                <a:gd name="connsiteY7" fmla="*/ 509588 h 509588"/>
                <a:gd name="connsiteX8" fmla="*/ 521494 w 588169"/>
                <a:gd name="connsiteY8" fmla="*/ 481013 h 509588"/>
                <a:gd name="connsiteX9" fmla="*/ 411957 w 588169"/>
                <a:gd name="connsiteY9" fmla="*/ 383381 h 509588"/>
                <a:gd name="connsiteX10" fmla="*/ 330994 w 588169"/>
                <a:gd name="connsiteY10" fmla="*/ 326231 h 509588"/>
                <a:gd name="connsiteX11" fmla="*/ 250032 w 588169"/>
                <a:gd name="connsiteY11" fmla="*/ 276225 h 509588"/>
                <a:gd name="connsiteX12" fmla="*/ 169069 w 588169"/>
                <a:gd name="connsiteY12" fmla="*/ 233363 h 509588"/>
                <a:gd name="connsiteX13" fmla="*/ 73819 w 588169"/>
                <a:gd name="connsiteY13" fmla="*/ 192881 h 509588"/>
                <a:gd name="connsiteX14" fmla="*/ 23813 w 588169"/>
                <a:gd name="connsiteY14" fmla="*/ 176213 h 509588"/>
                <a:gd name="connsiteX15" fmla="*/ 7144 w 588169"/>
                <a:gd name="connsiteY15" fmla="*/ 169069 h 509588"/>
                <a:gd name="connsiteX16" fmla="*/ 0 w 588169"/>
                <a:gd name="connsiteY16" fmla="*/ 159544 h 509588"/>
                <a:gd name="connsiteX17" fmla="*/ 0 w 588169"/>
                <a:gd name="connsiteY17" fmla="*/ 142875 h 509588"/>
                <a:gd name="connsiteX18" fmla="*/ 4763 w 588169"/>
                <a:gd name="connsiteY18" fmla="*/ 128588 h 509588"/>
                <a:gd name="connsiteX19" fmla="*/ 19050 w 588169"/>
                <a:gd name="connsiteY19" fmla="*/ 123825 h 509588"/>
                <a:gd name="connsiteX20" fmla="*/ 47625 w 588169"/>
                <a:gd name="connsiteY20" fmla="*/ 123825 h 509588"/>
                <a:gd name="connsiteX21" fmla="*/ 142875 w 588169"/>
                <a:gd name="connsiteY21" fmla="*/ 1404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169" h="509588">
                  <a:moveTo>
                    <a:pt x="142875" y="140494"/>
                  </a:moveTo>
                  <a:lnTo>
                    <a:pt x="345282" y="169069"/>
                  </a:lnTo>
                  <a:lnTo>
                    <a:pt x="378619" y="169069"/>
                  </a:lnTo>
                  <a:lnTo>
                    <a:pt x="411957" y="161925"/>
                  </a:lnTo>
                  <a:lnTo>
                    <a:pt x="445294" y="145256"/>
                  </a:lnTo>
                  <a:lnTo>
                    <a:pt x="488157" y="116681"/>
                  </a:lnTo>
                  <a:lnTo>
                    <a:pt x="588169" y="0"/>
                  </a:lnTo>
                  <a:lnTo>
                    <a:pt x="564357" y="509588"/>
                  </a:lnTo>
                  <a:lnTo>
                    <a:pt x="521494" y="481013"/>
                  </a:lnTo>
                  <a:lnTo>
                    <a:pt x="411957" y="383381"/>
                  </a:lnTo>
                  <a:lnTo>
                    <a:pt x="330994" y="326231"/>
                  </a:lnTo>
                  <a:lnTo>
                    <a:pt x="250032" y="276225"/>
                  </a:lnTo>
                  <a:lnTo>
                    <a:pt x="169069" y="233363"/>
                  </a:lnTo>
                  <a:lnTo>
                    <a:pt x="73819" y="192881"/>
                  </a:lnTo>
                  <a:lnTo>
                    <a:pt x="23813" y="176213"/>
                  </a:lnTo>
                  <a:lnTo>
                    <a:pt x="7144" y="169069"/>
                  </a:lnTo>
                  <a:lnTo>
                    <a:pt x="0" y="159544"/>
                  </a:lnTo>
                  <a:lnTo>
                    <a:pt x="0" y="142875"/>
                  </a:lnTo>
                  <a:lnTo>
                    <a:pt x="4763" y="128588"/>
                  </a:lnTo>
                  <a:lnTo>
                    <a:pt x="19050" y="123825"/>
                  </a:lnTo>
                  <a:lnTo>
                    <a:pt x="47625" y="123825"/>
                  </a:lnTo>
                  <a:lnTo>
                    <a:pt x="1428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619870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2EDCFF8-4824-4185-BA3B-1C6030086714}"/>
              </a:ext>
            </a:extLst>
          </p:cNvPr>
          <p:cNvSpPr/>
          <p:nvPr/>
        </p:nvSpPr>
        <p:spPr>
          <a:xfrm>
            <a:off x="3995741" y="2176463"/>
            <a:ext cx="1881187" cy="481012"/>
          </a:xfrm>
          <a:custGeom>
            <a:avLst/>
            <a:gdLst>
              <a:gd name="connsiteX0" fmla="*/ 1416843 w 1881187"/>
              <a:gd name="connsiteY0" fmla="*/ 242887 h 481012"/>
              <a:gd name="connsiteX1" fmla="*/ 1116806 w 1881187"/>
              <a:gd name="connsiteY1" fmla="*/ 276225 h 481012"/>
              <a:gd name="connsiteX2" fmla="*/ 983456 w 1881187"/>
              <a:gd name="connsiteY2" fmla="*/ 307181 h 481012"/>
              <a:gd name="connsiteX3" fmla="*/ 700087 w 1881187"/>
              <a:gd name="connsiteY3" fmla="*/ 371475 h 481012"/>
              <a:gd name="connsiteX4" fmla="*/ 450056 w 1881187"/>
              <a:gd name="connsiteY4" fmla="*/ 440531 h 481012"/>
              <a:gd name="connsiteX5" fmla="*/ 352425 w 1881187"/>
              <a:gd name="connsiteY5" fmla="*/ 473868 h 481012"/>
              <a:gd name="connsiteX6" fmla="*/ 328612 w 1881187"/>
              <a:gd name="connsiteY6" fmla="*/ 478631 h 481012"/>
              <a:gd name="connsiteX7" fmla="*/ 295275 w 1881187"/>
              <a:gd name="connsiteY7" fmla="*/ 481012 h 481012"/>
              <a:gd name="connsiteX8" fmla="*/ 271462 w 1881187"/>
              <a:gd name="connsiteY8" fmla="*/ 476250 h 481012"/>
              <a:gd name="connsiteX9" fmla="*/ 235743 w 1881187"/>
              <a:gd name="connsiteY9" fmla="*/ 461962 h 481012"/>
              <a:gd name="connsiteX10" fmla="*/ 195262 w 1881187"/>
              <a:gd name="connsiteY10" fmla="*/ 435768 h 481012"/>
              <a:gd name="connsiteX11" fmla="*/ 142875 w 1881187"/>
              <a:gd name="connsiteY11" fmla="*/ 388143 h 481012"/>
              <a:gd name="connsiteX12" fmla="*/ 88106 w 1881187"/>
              <a:gd name="connsiteY12" fmla="*/ 321468 h 481012"/>
              <a:gd name="connsiteX13" fmla="*/ 42862 w 1881187"/>
              <a:gd name="connsiteY13" fmla="*/ 257175 h 481012"/>
              <a:gd name="connsiteX14" fmla="*/ 14287 w 1881187"/>
              <a:gd name="connsiteY14" fmla="*/ 209550 h 481012"/>
              <a:gd name="connsiteX15" fmla="*/ 2381 w 1881187"/>
              <a:gd name="connsiteY15" fmla="*/ 180975 h 481012"/>
              <a:gd name="connsiteX16" fmla="*/ 0 w 1881187"/>
              <a:gd name="connsiteY16" fmla="*/ 161925 h 481012"/>
              <a:gd name="connsiteX17" fmla="*/ 0 w 1881187"/>
              <a:gd name="connsiteY17" fmla="*/ 150018 h 481012"/>
              <a:gd name="connsiteX18" fmla="*/ 4762 w 1881187"/>
              <a:gd name="connsiteY18" fmla="*/ 142875 h 481012"/>
              <a:gd name="connsiteX19" fmla="*/ 21431 w 1881187"/>
              <a:gd name="connsiteY19" fmla="*/ 140493 h 481012"/>
              <a:gd name="connsiteX20" fmla="*/ 38100 w 1881187"/>
              <a:gd name="connsiteY20" fmla="*/ 145256 h 481012"/>
              <a:gd name="connsiteX21" fmla="*/ 66675 w 1881187"/>
              <a:gd name="connsiteY21" fmla="*/ 164306 h 481012"/>
              <a:gd name="connsiteX22" fmla="*/ 116681 w 1881187"/>
              <a:gd name="connsiteY22" fmla="*/ 200025 h 481012"/>
              <a:gd name="connsiteX23" fmla="*/ 166687 w 1881187"/>
              <a:gd name="connsiteY23" fmla="*/ 230981 h 481012"/>
              <a:gd name="connsiteX24" fmla="*/ 211931 w 1881187"/>
              <a:gd name="connsiteY24" fmla="*/ 254793 h 481012"/>
              <a:gd name="connsiteX25" fmla="*/ 261937 w 1881187"/>
              <a:gd name="connsiteY25" fmla="*/ 273843 h 481012"/>
              <a:gd name="connsiteX26" fmla="*/ 288131 w 1881187"/>
              <a:gd name="connsiteY26" fmla="*/ 278606 h 481012"/>
              <a:gd name="connsiteX27" fmla="*/ 333375 w 1881187"/>
              <a:gd name="connsiteY27" fmla="*/ 271462 h 481012"/>
              <a:gd name="connsiteX28" fmla="*/ 588168 w 1881187"/>
              <a:gd name="connsiteY28" fmla="*/ 221456 h 481012"/>
              <a:gd name="connsiteX29" fmla="*/ 985837 w 1881187"/>
              <a:gd name="connsiteY29" fmla="*/ 133350 h 481012"/>
              <a:gd name="connsiteX30" fmla="*/ 1126331 w 1881187"/>
              <a:gd name="connsiteY30" fmla="*/ 97631 h 481012"/>
              <a:gd name="connsiteX31" fmla="*/ 1231106 w 1881187"/>
              <a:gd name="connsiteY31" fmla="*/ 83343 h 481012"/>
              <a:gd name="connsiteX32" fmla="*/ 1402556 w 1881187"/>
              <a:gd name="connsiteY32" fmla="*/ 64293 h 481012"/>
              <a:gd name="connsiteX33" fmla="*/ 1476375 w 1881187"/>
              <a:gd name="connsiteY33" fmla="*/ 52387 h 481012"/>
              <a:gd name="connsiteX34" fmla="*/ 1528762 w 1881187"/>
              <a:gd name="connsiteY34" fmla="*/ 40481 h 481012"/>
              <a:gd name="connsiteX35" fmla="*/ 1576387 w 1881187"/>
              <a:gd name="connsiteY35" fmla="*/ 23812 h 481012"/>
              <a:gd name="connsiteX36" fmla="*/ 1626393 w 1881187"/>
              <a:gd name="connsiteY36" fmla="*/ 0 h 481012"/>
              <a:gd name="connsiteX37" fmla="*/ 1652587 w 1881187"/>
              <a:gd name="connsiteY37" fmla="*/ 0 h 481012"/>
              <a:gd name="connsiteX38" fmla="*/ 1702593 w 1881187"/>
              <a:gd name="connsiteY38" fmla="*/ 4762 h 481012"/>
              <a:gd name="connsiteX39" fmla="*/ 1740693 w 1881187"/>
              <a:gd name="connsiteY39" fmla="*/ 16668 h 481012"/>
              <a:gd name="connsiteX40" fmla="*/ 1781175 w 1881187"/>
              <a:gd name="connsiteY40" fmla="*/ 33337 h 481012"/>
              <a:gd name="connsiteX41" fmla="*/ 1812131 w 1881187"/>
              <a:gd name="connsiteY41" fmla="*/ 47625 h 481012"/>
              <a:gd name="connsiteX42" fmla="*/ 1835943 w 1881187"/>
              <a:gd name="connsiteY42" fmla="*/ 61912 h 481012"/>
              <a:gd name="connsiteX43" fmla="*/ 1854993 w 1881187"/>
              <a:gd name="connsiteY43" fmla="*/ 78581 h 481012"/>
              <a:gd name="connsiteX44" fmla="*/ 1869281 w 1881187"/>
              <a:gd name="connsiteY44" fmla="*/ 95250 h 481012"/>
              <a:gd name="connsiteX45" fmla="*/ 1881187 w 1881187"/>
              <a:gd name="connsiteY45" fmla="*/ 111918 h 481012"/>
              <a:gd name="connsiteX46" fmla="*/ 1878806 w 1881187"/>
              <a:gd name="connsiteY46" fmla="*/ 128587 h 481012"/>
              <a:gd name="connsiteX47" fmla="*/ 1874043 w 1881187"/>
              <a:gd name="connsiteY47" fmla="*/ 150018 h 481012"/>
              <a:gd name="connsiteX48" fmla="*/ 1857375 w 1881187"/>
              <a:gd name="connsiteY48" fmla="*/ 171450 h 481012"/>
              <a:gd name="connsiteX49" fmla="*/ 1840706 w 1881187"/>
              <a:gd name="connsiteY49" fmla="*/ 185737 h 481012"/>
              <a:gd name="connsiteX50" fmla="*/ 1812131 w 1881187"/>
              <a:gd name="connsiteY50" fmla="*/ 202406 h 481012"/>
              <a:gd name="connsiteX51" fmla="*/ 1752600 w 1881187"/>
              <a:gd name="connsiteY51" fmla="*/ 216693 h 481012"/>
              <a:gd name="connsiteX52" fmla="*/ 1416843 w 1881187"/>
              <a:gd name="connsiteY52" fmla="*/ 242887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881187" h="481012">
                <a:moveTo>
                  <a:pt x="1416843" y="242887"/>
                </a:moveTo>
                <a:lnTo>
                  <a:pt x="1116806" y="276225"/>
                </a:lnTo>
                <a:lnTo>
                  <a:pt x="983456" y="307181"/>
                </a:lnTo>
                <a:lnTo>
                  <a:pt x="700087" y="371475"/>
                </a:lnTo>
                <a:lnTo>
                  <a:pt x="450056" y="440531"/>
                </a:lnTo>
                <a:lnTo>
                  <a:pt x="352425" y="473868"/>
                </a:lnTo>
                <a:lnTo>
                  <a:pt x="328612" y="478631"/>
                </a:lnTo>
                <a:lnTo>
                  <a:pt x="295275" y="481012"/>
                </a:lnTo>
                <a:lnTo>
                  <a:pt x="271462" y="476250"/>
                </a:lnTo>
                <a:lnTo>
                  <a:pt x="235743" y="461962"/>
                </a:lnTo>
                <a:lnTo>
                  <a:pt x="195262" y="435768"/>
                </a:lnTo>
                <a:lnTo>
                  <a:pt x="142875" y="388143"/>
                </a:lnTo>
                <a:lnTo>
                  <a:pt x="88106" y="321468"/>
                </a:lnTo>
                <a:lnTo>
                  <a:pt x="42862" y="257175"/>
                </a:lnTo>
                <a:lnTo>
                  <a:pt x="14287" y="209550"/>
                </a:lnTo>
                <a:lnTo>
                  <a:pt x="2381" y="180975"/>
                </a:lnTo>
                <a:lnTo>
                  <a:pt x="0" y="161925"/>
                </a:lnTo>
                <a:lnTo>
                  <a:pt x="0" y="150018"/>
                </a:lnTo>
                <a:lnTo>
                  <a:pt x="4762" y="142875"/>
                </a:lnTo>
                <a:lnTo>
                  <a:pt x="21431" y="140493"/>
                </a:lnTo>
                <a:lnTo>
                  <a:pt x="38100" y="145256"/>
                </a:lnTo>
                <a:lnTo>
                  <a:pt x="66675" y="164306"/>
                </a:lnTo>
                <a:lnTo>
                  <a:pt x="116681" y="200025"/>
                </a:lnTo>
                <a:lnTo>
                  <a:pt x="166687" y="230981"/>
                </a:lnTo>
                <a:lnTo>
                  <a:pt x="211931" y="254793"/>
                </a:lnTo>
                <a:lnTo>
                  <a:pt x="261937" y="273843"/>
                </a:lnTo>
                <a:lnTo>
                  <a:pt x="288131" y="278606"/>
                </a:lnTo>
                <a:lnTo>
                  <a:pt x="333375" y="271462"/>
                </a:lnTo>
                <a:lnTo>
                  <a:pt x="588168" y="221456"/>
                </a:lnTo>
                <a:lnTo>
                  <a:pt x="985837" y="133350"/>
                </a:lnTo>
                <a:lnTo>
                  <a:pt x="1126331" y="97631"/>
                </a:lnTo>
                <a:lnTo>
                  <a:pt x="1231106" y="83343"/>
                </a:lnTo>
                <a:lnTo>
                  <a:pt x="1402556" y="64293"/>
                </a:lnTo>
                <a:lnTo>
                  <a:pt x="1476375" y="52387"/>
                </a:lnTo>
                <a:lnTo>
                  <a:pt x="1528762" y="40481"/>
                </a:lnTo>
                <a:lnTo>
                  <a:pt x="1576387" y="23812"/>
                </a:lnTo>
                <a:lnTo>
                  <a:pt x="1626393" y="0"/>
                </a:lnTo>
                <a:lnTo>
                  <a:pt x="1652587" y="0"/>
                </a:lnTo>
                <a:lnTo>
                  <a:pt x="1702593" y="4762"/>
                </a:lnTo>
                <a:lnTo>
                  <a:pt x="1740693" y="16668"/>
                </a:lnTo>
                <a:lnTo>
                  <a:pt x="1781175" y="33337"/>
                </a:lnTo>
                <a:lnTo>
                  <a:pt x="1812131" y="47625"/>
                </a:lnTo>
                <a:lnTo>
                  <a:pt x="1835943" y="61912"/>
                </a:lnTo>
                <a:lnTo>
                  <a:pt x="1854993" y="78581"/>
                </a:lnTo>
                <a:lnTo>
                  <a:pt x="1869281" y="95250"/>
                </a:lnTo>
                <a:lnTo>
                  <a:pt x="1881187" y="111918"/>
                </a:lnTo>
                <a:lnTo>
                  <a:pt x="1878806" y="128587"/>
                </a:lnTo>
                <a:lnTo>
                  <a:pt x="1874043" y="150018"/>
                </a:lnTo>
                <a:lnTo>
                  <a:pt x="1857375" y="171450"/>
                </a:lnTo>
                <a:lnTo>
                  <a:pt x="1840706" y="185737"/>
                </a:lnTo>
                <a:lnTo>
                  <a:pt x="1812131" y="202406"/>
                </a:lnTo>
                <a:lnTo>
                  <a:pt x="1752600" y="216693"/>
                </a:lnTo>
                <a:lnTo>
                  <a:pt x="1416843" y="2428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1632CE4-9EAE-4E12-A34A-FDAD9F7DCF5B}"/>
              </a:ext>
            </a:extLst>
          </p:cNvPr>
          <p:cNvSpPr/>
          <p:nvPr/>
        </p:nvSpPr>
        <p:spPr>
          <a:xfrm>
            <a:off x="4089402" y="2847976"/>
            <a:ext cx="1677988" cy="449263"/>
          </a:xfrm>
          <a:custGeom>
            <a:avLst/>
            <a:gdLst>
              <a:gd name="connsiteX0" fmla="*/ 1271588 w 1678782"/>
              <a:gd name="connsiteY0" fmla="*/ 261938 h 450056"/>
              <a:gd name="connsiteX1" fmla="*/ 1012032 w 1678782"/>
              <a:gd name="connsiteY1" fmla="*/ 297656 h 450056"/>
              <a:gd name="connsiteX2" fmla="*/ 885825 w 1678782"/>
              <a:gd name="connsiteY2" fmla="*/ 328613 h 450056"/>
              <a:gd name="connsiteX3" fmla="*/ 688182 w 1678782"/>
              <a:gd name="connsiteY3" fmla="*/ 373856 h 450056"/>
              <a:gd name="connsiteX4" fmla="*/ 478632 w 1678782"/>
              <a:gd name="connsiteY4" fmla="*/ 416719 h 450056"/>
              <a:gd name="connsiteX5" fmla="*/ 378619 w 1678782"/>
              <a:gd name="connsiteY5" fmla="*/ 435769 h 450056"/>
              <a:gd name="connsiteX6" fmla="*/ 288132 w 1678782"/>
              <a:gd name="connsiteY6" fmla="*/ 450056 h 450056"/>
              <a:gd name="connsiteX7" fmla="*/ 257175 w 1678782"/>
              <a:gd name="connsiteY7" fmla="*/ 450056 h 450056"/>
              <a:gd name="connsiteX8" fmla="*/ 238125 w 1678782"/>
              <a:gd name="connsiteY8" fmla="*/ 445294 h 450056"/>
              <a:gd name="connsiteX9" fmla="*/ 204788 w 1678782"/>
              <a:gd name="connsiteY9" fmla="*/ 431006 h 450056"/>
              <a:gd name="connsiteX10" fmla="*/ 166688 w 1678782"/>
              <a:gd name="connsiteY10" fmla="*/ 407194 h 450056"/>
              <a:gd name="connsiteX11" fmla="*/ 90488 w 1678782"/>
              <a:gd name="connsiteY11" fmla="*/ 340519 h 450056"/>
              <a:gd name="connsiteX12" fmla="*/ 52388 w 1678782"/>
              <a:gd name="connsiteY12" fmla="*/ 300038 h 450056"/>
              <a:gd name="connsiteX13" fmla="*/ 26194 w 1678782"/>
              <a:gd name="connsiteY13" fmla="*/ 269081 h 450056"/>
              <a:gd name="connsiteX14" fmla="*/ 11907 w 1678782"/>
              <a:gd name="connsiteY14" fmla="*/ 252413 h 450056"/>
              <a:gd name="connsiteX15" fmla="*/ 2382 w 1678782"/>
              <a:gd name="connsiteY15" fmla="*/ 230981 h 450056"/>
              <a:gd name="connsiteX16" fmla="*/ 0 w 1678782"/>
              <a:gd name="connsiteY16" fmla="*/ 211931 h 450056"/>
              <a:gd name="connsiteX17" fmla="*/ 0 w 1678782"/>
              <a:gd name="connsiteY17" fmla="*/ 197644 h 450056"/>
              <a:gd name="connsiteX18" fmla="*/ 4763 w 1678782"/>
              <a:gd name="connsiteY18" fmla="*/ 188119 h 450056"/>
              <a:gd name="connsiteX19" fmla="*/ 14288 w 1678782"/>
              <a:gd name="connsiteY19" fmla="*/ 183356 h 450056"/>
              <a:gd name="connsiteX20" fmla="*/ 33338 w 1678782"/>
              <a:gd name="connsiteY20" fmla="*/ 188119 h 450056"/>
              <a:gd name="connsiteX21" fmla="*/ 52388 w 1678782"/>
              <a:gd name="connsiteY21" fmla="*/ 202406 h 450056"/>
              <a:gd name="connsiteX22" fmla="*/ 64294 w 1678782"/>
              <a:gd name="connsiteY22" fmla="*/ 214313 h 450056"/>
              <a:gd name="connsiteX23" fmla="*/ 83344 w 1678782"/>
              <a:gd name="connsiteY23" fmla="*/ 226219 h 450056"/>
              <a:gd name="connsiteX24" fmla="*/ 116682 w 1678782"/>
              <a:gd name="connsiteY24" fmla="*/ 235744 h 450056"/>
              <a:gd name="connsiteX25" fmla="*/ 159544 w 1678782"/>
              <a:gd name="connsiteY25" fmla="*/ 242888 h 450056"/>
              <a:gd name="connsiteX26" fmla="*/ 202407 w 1678782"/>
              <a:gd name="connsiteY26" fmla="*/ 245269 h 450056"/>
              <a:gd name="connsiteX27" fmla="*/ 259557 w 1678782"/>
              <a:gd name="connsiteY27" fmla="*/ 247650 h 450056"/>
              <a:gd name="connsiteX28" fmla="*/ 323850 w 1678782"/>
              <a:gd name="connsiteY28" fmla="*/ 245269 h 450056"/>
              <a:gd name="connsiteX29" fmla="*/ 400050 w 1678782"/>
              <a:gd name="connsiteY29" fmla="*/ 238125 h 450056"/>
              <a:gd name="connsiteX30" fmla="*/ 611982 w 1678782"/>
              <a:gd name="connsiteY30" fmla="*/ 207169 h 450056"/>
              <a:gd name="connsiteX31" fmla="*/ 888207 w 1678782"/>
              <a:gd name="connsiteY31" fmla="*/ 152400 h 450056"/>
              <a:gd name="connsiteX32" fmla="*/ 1007269 w 1678782"/>
              <a:gd name="connsiteY32" fmla="*/ 121444 h 450056"/>
              <a:gd name="connsiteX33" fmla="*/ 1119188 w 1678782"/>
              <a:gd name="connsiteY33" fmla="*/ 102394 h 450056"/>
              <a:gd name="connsiteX34" fmla="*/ 1202532 w 1678782"/>
              <a:gd name="connsiteY34" fmla="*/ 85725 h 450056"/>
              <a:gd name="connsiteX35" fmla="*/ 1283494 w 1678782"/>
              <a:gd name="connsiteY35" fmla="*/ 61913 h 450056"/>
              <a:gd name="connsiteX36" fmla="*/ 1321594 w 1678782"/>
              <a:gd name="connsiteY36" fmla="*/ 42863 h 450056"/>
              <a:gd name="connsiteX37" fmla="*/ 1345407 w 1678782"/>
              <a:gd name="connsiteY37" fmla="*/ 26194 h 450056"/>
              <a:gd name="connsiteX38" fmla="*/ 1369219 w 1678782"/>
              <a:gd name="connsiteY38" fmla="*/ 0 h 450056"/>
              <a:gd name="connsiteX39" fmla="*/ 1397794 w 1678782"/>
              <a:gd name="connsiteY39" fmla="*/ 0 h 450056"/>
              <a:gd name="connsiteX40" fmla="*/ 1440657 w 1678782"/>
              <a:gd name="connsiteY40" fmla="*/ 7144 h 450056"/>
              <a:gd name="connsiteX41" fmla="*/ 1488282 w 1678782"/>
              <a:gd name="connsiteY41" fmla="*/ 19050 h 450056"/>
              <a:gd name="connsiteX42" fmla="*/ 1538288 w 1678782"/>
              <a:gd name="connsiteY42" fmla="*/ 35719 h 450056"/>
              <a:gd name="connsiteX43" fmla="*/ 1590675 w 1678782"/>
              <a:gd name="connsiteY43" fmla="*/ 54769 h 450056"/>
              <a:gd name="connsiteX44" fmla="*/ 1624013 w 1678782"/>
              <a:gd name="connsiteY44" fmla="*/ 69056 h 450056"/>
              <a:gd name="connsiteX45" fmla="*/ 1643063 w 1678782"/>
              <a:gd name="connsiteY45" fmla="*/ 80963 h 450056"/>
              <a:gd name="connsiteX46" fmla="*/ 1662113 w 1678782"/>
              <a:gd name="connsiteY46" fmla="*/ 100013 h 450056"/>
              <a:gd name="connsiteX47" fmla="*/ 1671638 w 1678782"/>
              <a:gd name="connsiteY47" fmla="*/ 116681 h 450056"/>
              <a:gd name="connsiteX48" fmla="*/ 1678782 w 1678782"/>
              <a:gd name="connsiteY48" fmla="*/ 133350 h 450056"/>
              <a:gd name="connsiteX49" fmla="*/ 1676400 w 1678782"/>
              <a:gd name="connsiteY49" fmla="*/ 147638 h 450056"/>
              <a:gd name="connsiteX50" fmla="*/ 1662113 w 1678782"/>
              <a:gd name="connsiteY50" fmla="*/ 166688 h 450056"/>
              <a:gd name="connsiteX51" fmla="*/ 1635919 w 1678782"/>
              <a:gd name="connsiteY51" fmla="*/ 180975 h 450056"/>
              <a:gd name="connsiteX52" fmla="*/ 1590675 w 1678782"/>
              <a:gd name="connsiteY52" fmla="*/ 200025 h 450056"/>
              <a:gd name="connsiteX53" fmla="*/ 1473994 w 1678782"/>
              <a:gd name="connsiteY53" fmla="*/ 226219 h 450056"/>
              <a:gd name="connsiteX54" fmla="*/ 1271588 w 1678782"/>
              <a:gd name="connsiteY54" fmla="*/ 261938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678782" h="450056">
                <a:moveTo>
                  <a:pt x="1271588" y="261938"/>
                </a:moveTo>
                <a:lnTo>
                  <a:pt x="1012032" y="297656"/>
                </a:lnTo>
                <a:lnTo>
                  <a:pt x="885825" y="328613"/>
                </a:lnTo>
                <a:lnTo>
                  <a:pt x="688182" y="373856"/>
                </a:lnTo>
                <a:lnTo>
                  <a:pt x="478632" y="416719"/>
                </a:lnTo>
                <a:lnTo>
                  <a:pt x="378619" y="435769"/>
                </a:lnTo>
                <a:lnTo>
                  <a:pt x="288132" y="450056"/>
                </a:lnTo>
                <a:lnTo>
                  <a:pt x="257175" y="450056"/>
                </a:lnTo>
                <a:lnTo>
                  <a:pt x="238125" y="445294"/>
                </a:lnTo>
                <a:lnTo>
                  <a:pt x="204788" y="431006"/>
                </a:lnTo>
                <a:lnTo>
                  <a:pt x="166688" y="407194"/>
                </a:lnTo>
                <a:lnTo>
                  <a:pt x="90488" y="340519"/>
                </a:lnTo>
                <a:lnTo>
                  <a:pt x="52388" y="300038"/>
                </a:lnTo>
                <a:lnTo>
                  <a:pt x="26194" y="269081"/>
                </a:lnTo>
                <a:lnTo>
                  <a:pt x="11907" y="252413"/>
                </a:lnTo>
                <a:lnTo>
                  <a:pt x="2382" y="230981"/>
                </a:lnTo>
                <a:lnTo>
                  <a:pt x="0" y="211931"/>
                </a:lnTo>
                <a:lnTo>
                  <a:pt x="0" y="197644"/>
                </a:lnTo>
                <a:lnTo>
                  <a:pt x="4763" y="188119"/>
                </a:lnTo>
                <a:lnTo>
                  <a:pt x="14288" y="183356"/>
                </a:lnTo>
                <a:lnTo>
                  <a:pt x="33338" y="188119"/>
                </a:lnTo>
                <a:lnTo>
                  <a:pt x="52388" y="202406"/>
                </a:lnTo>
                <a:lnTo>
                  <a:pt x="64294" y="214313"/>
                </a:lnTo>
                <a:lnTo>
                  <a:pt x="83344" y="226219"/>
                </a:lnTo>
                <a:lnTo>
                  <a:pt x="116682" y="235744"/>
                </a:lnTo>
                <a:lnTo>
                  <a:pt x="159544" y="242888"/>
                </a:lnTo>
                <a:lnTo>
                  <a:pt x="202407" y="245269"/>
                </a:lnTo>
                <a:lnTo>
                  <a:pt x="259557" y="247650"/>
                </a:lnTo>
                <a:lnTo>
                  <a:pt x="323850" y="245269"/>
                </a:lnTo>
                <a:lnTo>
                  <a:pt x="400050" y="238125"/>
                </a:lnTo>
                <a:lnTo>
                  <a:pt x="611982" y="207169"/>
                </a:lnTo>
                <a:lnTo>
                  <a:pt x="888207" y="152400"/>
                </a:lnTo>
                <a:lnTo>
                  <a:pt x="1007269" y="121444"/>
                </a:lnTo>
                <a:lnTo>
                  <a:pt x="1119188" y="102394"/>
                </a:lnTo>
                <a:lnTo>
                  <a:pt x="1202532" y="85725"/>
                </a:lnTo>
                <a:lnTo>
                  <a:pt x="1283494" y="61913"/>
                </a:lnTo>
                <a:lnTo>
                  <a:pt x="1321594" y="42863"/>
                </a:lnTo>
                <a:lnTo>
                  <a:pt x="1345407" y="26194"/>
                </a:lnTo>
                <a:lnTo>
                  <a:pt x="1369219" y="0"/>
                </a:lnTo>
                <a:lnTo>
                  <a:pt x="1397794" y="0"/>
                </a:lnTo>
                <a:lnTo>
                  <a:pt x="1440657" y="7144"/>
                </a:lnTo>
                <a:lnTo>
                  <a:pt x="1488282" y="19050"/>
                </a:lnTo>
                <a:lnTo>
                  <a:pt x="1538288" y="35719"/>
                </a:lnTo>
                <a:lnTo>
                  <a:pt x="1590675" y="54769"/>
                </a:lnTo>
                <a:lnTo>
                  <a:pt x="1624013" y="69056"/>
                </a:lnTo>
                <a:lnTo>
                  <a:pt x="1643063" y="80963"/>
                </a:lnTo>
                <a:lnTo>
                  <a:pt x="1662113" y="100013"/>
                </a:lnTo>
                <a:lnTo>
                  <a:pt x="1671638" y="116681"/>
                </a:lnTo>
                <a:lnTo>
                  <a:pt x="1678782" y="133350"/>
                </a:lnTo>
                <a:lnTo>
                  <a:pt x="1676400" y="147638"/>
                </a:lnTo>
                <a:lnTo>
                  <a:pt x="1662113" y="166688"/>
                </a:lnTo>
                <a:lnTo>
                  <a:pt x="1635919" y="180975"/>
                </a:lnTo>
                <a:lnTo>
                  <a:pt x="1590675" y="200025"/>
                </a:lnTo>
                <a:lnTo>
                  <a:pt x="1473994" y="226219"/>
                </a:lnTo>
                <a:lnTo>
                  <a:pt x="1271588" y="2619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4ADEBF-CE29-4219-82A5-5A75E4BCCA7C}"/>
              </a:ext>
            </a:extLst>
          </p:cNvPr>
          <p:cNvSpPr/>
          <p:nvPr/>
        </p:nvSpPr>
        <p:spPr>
          <a:xfrm>
            <a:off x="3771902" y="3429001"/>
            <a:ext cx="2203450" cy="563563"/>
          </a:xfrm>
          <a:custGeom>
            <a:avLst/>
            <a:gdLst>
              <a:gd name="connsiteX0" fmla="*/ 1635919 w 2202656"/>
              <a:gd name="connsiteY0" fmla="*/ 273844 h 564356"/>
              <a:gd name="connsiteX1" fmla="*/ 1321594 w 2202656"/>
              <a:gd name="connsiteY1" fmla="*/ 319088 h 564356"/>
              <a:gd name="connsiteX2" fmla="*/ 1143000 w 2202656"/>
              <a:gd name="connsiteY2" fmla="*/ 352425 h 564356"/>
              <a:gd name="connsiteX3" fmla="*/ 795338 w 2202656"/>
              <a:gd name="connsiteY3" fmla="*/ 435769 h 564356"/>
              <a:gd name="connsiteX4" fmla="*/ 592931 w 2202656"/>
              <a:gd name="connsiteY4" fmla="*/ 495300 h 564356"/>
              <a:gd name="connsiteX5" fmla="*/ 404813 w 2202656"/>
              <a:gd name="connsiteY5" fmla="*/ 545306 h 564356"/>
              <a:gd name="connsiteX6" fmla="*/ 347663 w 2202656"/>
              <a:gd name="connsiteY6" fmla="*/ 561975 h 564356"/>
              <a:gd name="connsiteX7" fmla="*/ 321469 w 2202656"/>
              <a:gd name="connsiteY7" fmla="*/ 564356 h 564356"/>
              <a:gd name="connsiteX8" fmla="*/ 288131 w 2202656"/>
              <a:gd name="connsiteY8" fmla="*/ 557213 h 564356"/>
              <a:gd name="connsiteX9" fmla="*/ 242888 w 2202656"/>
              <a:gd name="connsiteY9" fmla="*/ 540544 h 564356"/>
              <a:gd name="connsiteX10" fmla="*/ 180975 w 2202656"/>
              <a:gd name="connsiteY10" fmla="*/ 509588 h 564356"/>
              <a:gd name="connsiteX11" fmla="*/ 126206 w 2202656"/>
              <a:gd name="connsiteY11" fmla="*/ 473869 h 564356"/>
              <a:gd name="connsiteX12" fmla="*/ 59531 w 2202656"/>
              <a:gd name="connsiteY12" fmla="*/ 421481 h 564356"/>
              <a:gd name="connsiteX13" fmla="*/ 26194 w 2202656"/>
              <a:gd name="connsiteY13" fmla="*/ 390525 h 564356"/>
              <a:gd name="connsiteX14" fmla="*/ 11906 w 2202656"/>
              <a:gd name="connsiteY14" fmla="*/ 376238 h 564356"/>
              <a:gd name="connsiteX15" fmla="*/ 2381 w 2202656"/>
              <a:gd name="connsiteY15" fmla="*/ 357188 h 564356"/>
              <a:gd name="connsiteX16" fmla="*/ 0 w 2202656"/>
              <a:gd name="connsiteY16" fmla="*/ 338138 h 564356"/>
              <a:gd name="connsiteX17" fmla="*/ 7144 w 2202656"/>
              <a:gd name="connsiteY17" fmla="*/ 326231 h 564356"/>
              <a:gd name="connsiteX18" fmla="*/ 23813 w 2202656"/>
              <a:gd name="connsiteY18" fmla="*/ 321469 h 564356"/>
              <a:gd name="connsiteX19" fmla="*/ 47625 w 2202656"/>
              <a:gd name="connsiteY19" fmla="*/ 326231 h 564356"/>
              <a:gd name="connsiteX20" fmla="*/ 80963 w 2202656"/>
              <a:gd name="connsiteY20" fmla="*/ 342900 h 564356"/>
              <a:gd name="connsiteX21" fmla="*/ 138113 w 2202656"/>
              <a:gd name="connsiteY21" fmla="*/ 354806 h 564356"/>
              <a:gd name="connsiteX22" fmla="*/ 216694 w 2202656"/>
              <a:gd name="connsiteY22" fmla="*/ 361950 h 564356"/>
              <a:gd name="connsiteX23" fmla="*/ 292894 w 2202656"/>
              <a:gd name="connsiteY23" fmla="*/ 357188 h 564356"/>
              <a:gd name="connsiteX24" fmla="*/ 514350 w 2202656"/>
              <a:gd name="connsiteY24" fmla="*/ 314325 h 564356"/>
              <a:gd name="connsiteX25" fmla="*/ 919163 w 2202656"/>
              <a:gd name="connsiteY25" fmla="*/ 228600 h 564356"/>
              <a:gd name="connsiteX26" fmla="*/ 1185863 w 2202656"/>
              <a:gd name="connsiteY26" fmla="*/ 173831 h 564356"/>
              <a:gd name="connsiteX27" fmla="*/ 1326356 w 2202656"/>
              <a:gd name="connsiteY27" fmla="*/ 138113 h 564356"/>
              <a:gd name="connsiteX28" fmla="*/ 1583531 w 2202656"/>
              <a:gd name="connsiteY28" fmla="*/ 100013 h 564356"/>
              <a:gd name="connsiteX29" fmla="*/ 1754981 w 2202656"/>
              <a:gd name="connsiteY29" fmla="*/ 66675 h 564356"/>
              <a:gd name="connsiteX30" fmla="*/ 1800225 w 2202656"/>
              <a:gd name="connsiteY30" fmla="*/ 52388 h 564356"/>
              <a:gd name="connsiteX31" fmla="*/ 1914525 w 2202656"/>
              <a:gd name="connsiteY31" fmla="*/ 0 h 564356"/>
              <a:gd name="connsiteX32" fmla="*/ 1945481 w 2202656"/>
              <a:gd name="connsiteY32" fmla="*/ 2381 h 564356"/>
              <a:gd name="connsiteX33" fmla="*/ 2021681 w 2202656"/>
              <a:gd name="connsiteY33" fmla="*/ 19050 h 564356"/>
              <a:gd name="connsiteX34" fmla="*/ 2088356 w 2202656"/>
              <a:gd name="connsiteY34" fmla="*/ 38100 h 564356"/>
              <a:gd name="connsiteX35" fmla="*/ 2126456 w 2202656"/>
              <a:gd name="connsiteY35" fmla="*/ 50006 h 564356"/>
              <a:gd name="connsiteX36" fmla="*/ 2155031 w 2202656"/>
              <a:gd name="connsiteY36" fmla="*/ 64294 h 564356"/>
              <a:gd name="connsiteX37" fmla="*/ 2176463 w 2202656"/>
              <a:gd name="connsiteY37" fmla="*/ 78581 h 564356"/>
              <a:gd name="connsiteX38" fmla="*/ 2190750 w 2202656"/>
              <a:gd name="connsiteY38" fmla="*/ 100013 h 564356"/>
              <a:gd name="connsiteX39" fmla="*/ 2200275 w 2202656"/>
              <a:gd name="connsiteY39" fmla="*/ 123825 h 564356"/>
              <a:gd name="connsiteX40" fmla="*/ 2202656 w 2202656"/>
              <a:gd name="connsiteY40" fmla="*/ 145256 h 564356"/>
              <a:gd name="connsiteX41" fmla="*/ 2188369 w 2202656"/>
              <a:gd name="connsiteY41" fmla="*/ 166688 h 564356"/>
              <a:gd name="connsiteX42" fmla="*/ 2164556 w 2202656"/>
              <a:gd name="connsiteY42" fmla="*/ 190500 h 564356"/>
              <a:gd name="connsiteX43" fmla="*/ 2124075 w 2202656"/>
              <a:gd name="connsiteY43" fmla="*/ 214313 h 564356"/>
              <a:gd name="connsiteX44" fmla="*/ 2083594 w 2202656"/>
              <a:gd name="connsiteY44" fmla="*/ 226219 h 564356"/>
              <a:gd name="connsiteX45" fmla="*/ 1635919 w 2202656"/>
              <a:gd name="connsiteY45" fmla="*/ 273844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202656" h="564356">
                <a:moveTo>
                  <a:pt x="1635919" y="273844"/>
                </a:moveTo>
                <a:lnTo>
                  <a:pt x="1321594" y="319088"/>
                </a:lnTo>
                <a:lnTo>
                  <a:pt x="1143000" y="352425"/>
                </a:lnTo>
                <a:lnTo>
                  <a:pt x="795338" y="435769"/>
                </a:lnTo>
                <a:lnTo>
                  <a:pt x="592931" y="495300"/>
                </a:lnTo>
                <a:lnTo>
                  <a:pt x="404813" y="545306"/>
                </a:lnTo>
                <a:lnTo>
                  <a:pt x="347663" y="561975"/>
                </a:lnTo>
                <a:lnTo>
                  <a:pt x="321469" y="564356"/>
                </a:lnTo>
                <a:lnTo>
                  <a:pt x="288131" y="557213"/>
                </a:lnTo>
                <a:lnTo>
                  <a:pt x="242888" y="540544"/>
                </a:lnTo>
                <a:lnTo>
                  <a:pt x="180975" y="509588"/>
                </a:lnTo>
                <a:lnTo>
                  <a:pt x="126206" y="473869"/>
                </a:lnTo>
                <a:lnTo>
                  <a:pt x="59531" y="421481"/>
                </a:lnTo>
                <a:lnTo>
                  <a:pt x="26194" y="390525"/>
                </a:lnTo>
                <a:lnTo>
                  <a:pt x="11906" y="376238"/>
                </a:lnTo>
                <a:lnTo>
                  <a:pt x="2381" y="357188"/>
                </a:lnTo>
                <a:lnTo>
                  <a:pt x="0" y="338138"/>
                </a:lnTo>
                <a:lnTo>
                  <a:pt x="7144" y="326231"/>
                </a:lnTo>
                <a:lnTo>
                  <a:pt x="23813" y="321469"/>
                </a:lnTo>
                <a:lnTo>
                  <a:pt x="47625" y="326231"/>
                </a:lnTo>
                <a:lnTo>
                  <a:pt x="80963" y="342900"/>
                </a:lnTo>
                <a:lnTo>
                  <a:pt x="138113" y="354806"/>
                </a:lnTo>
                <a:lnTo>
                  <a:pt x="216694" y="361950"/>
                </a:lnTo>
                <a:lnTo>
                  <a:pt x="292894" y="357188"/>
                </a:lnTo>
                <a:lnTo>
                  <a:pt x="514350" y="314325"/>
                </a:lnTo>
                <a:lnTo>
                  <a:pt x="919163" y="228600"/>
                </a:lnTo>
                <a:lnTo>
                  <a:pt x="1185863" y="173831"/>
                </a:lnTo>
                <a:lnTo>
                  <a:pt x="1326356" y="138113"/>
                </a:lnTo>
                <a:lnTo>
                  <a:pt x="1583531" y="100013"/>
                </a:lnTo>
                <a:lnTo>
                  <a:pt x="1754981" y="66675"/>
                </a:lnTo>
                <a:lnTo>
                  <a:pt x="1800225" y="52388"/>
                </a:lnTo>
                <a:lnTo>
                  <a:pt x="1914525" y="0"/>
                </a:lnTo>
                <a:lnTo>
                  <a:pt x="1945481" y="2381"/>
                </a:lnTo>
                <a:lnTo>
                  <a:pt x="2021681" y="19050"/>
                </a:lnTo>
                <a:lnTo>
                  <a:pt x="2088356" y="38100"/>
                </a:lnTo>
                <a:lnTo>
                  <a:pt x="2126456" y="50006"/>
                </a:lnTo>
                <a:lnTo>
                  <a:pt x="2155031" y="64294"/>
                </a:lnTo>
                <a:lnTo>
                  <a:pt x="2176463" y="78581"/>
                </a:lnTo>
                <a:lnTo>
                  <a:pt x="2190750" y="100013"/>
                </a:lnTo>
                <a:lnTo>
                  <a:pt x="2200275" y="123825"/>
                </a:lnTo>
                <a:lnTo>
                  <a:pt x="2202656" y="145256"/>
                </a:lnTo>
                <a:lnTo>
                  <a:pt x="2188369" y="166688"/>
                </a:lnTo>
                <a:lnTo>
                  <a:pt x="2164556" y="190500"/>
                </a:lnTo>
                <a:lnTo>
                  <a:pt x="2124075" y="214313"/>
                </a:lnTo>
                <a:lnTo>
                  <a:pt x="2083594" y="226219"/>
                </a:lnTo>
                <a:lnTo>
                  <a:pt x="1635919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B68C074-3722-4D10-9837-8D3E338B037C}"/>
              </a:ext>
            </a:extLst>
          </p:cNvPr>
          <p:cNvSpPr/>
          <p:nvPr/>
        </p:nvSpPr>
        <p:spPr>
          <a:xfrm rot="16200000">
            <a:off x="2811466" y="3479801"/>
            <a:ext cx="4403725" cy="504825"/>
          </a:xfrm>
          <a:custGeom>
            <a:avLst/>
            <a:gdLst>
              <a:gd name="connsiteX0" fmla="*/ 2545690 w 4403750"/>
              <a:gd name="connsiteY0" fmla="*/ 365760 h 504749"/>
              <a:gd name="connsiteX1" fmla="*/ 2340864 w 4403750"/>
              <a:gd name="connsiteY1" fmla="*/ 369418 h 504749"/>
              <a:gd name="connsiteX2" fmla="*/ 2198218 w 4403750"/>
              <a:gd name="connsiteY2" fmla="*/ 365760 h 504749"/>
              <a:gd name="connsiteX3" fmla="*/ 1708099 w 4403750"/>
              <a:gd name="connsiteY3" fmla="*/ 365760 h 504749"/>
              <a:gd name="connsiteX4" fmla="*/ 1265530 w 4403750"/>
              <a:gd name="connsiteY4" fmla="*/ 358445 h 504749"/>
              <a:gd name="connsiteX5" fmla="*/ 713232 w 4403750"/>
              <a:gd name="connsiteY5" fmla="*/ 351130 h 504749"/>
              <a:gd name="connsiteX6" fmla="*/ 245059 w 4403750"/>
              <a:gd name="connsiteY6" fmla="*/ 347472 h 504749"/>
              <a:gd name="connsiteX7" fmla="*/ 186538 w 4403750"/>
              <a:gd name="connsiteY7" fmla="*/ 347472 h 504749"/>
              <a:gd name="connsiteX8" fmla="*/ 138989 w 4403750"/>
              <a:gd name="connsiteY8" fmla="*/ 336499 h 504749"/>
              <a:gd name="connsiteX9" fmla="*/ 91440 w 4403750"/>
              <a:gd name="connsiteY9" fmla="*/ 321869 h 504749"/>
              <a:gd name="connsiteX10" fmla="*/ 47549 w 4403750"/>
              <a:gd name="connsiteY10" fmla="*/ 299923 h 504749"/>
              <a:gd name="connsiteX11" fmla="*/ 21946 w 4403750"/>
              <a:gd name="connsiteY11" fmla="*/ 281635 h 504749"/>
              <a:gd name="connsiteX12" fmla="*/ 3658 w 4403750"/>
              <a:gd name="connsiteY12" fmla="*/ 259690 h 504749"/>
              <a:gd name="connsiteX13" fmla="*/ 0 w 4403750"/>
              <a:gd name="connsiteY13" fmla="*/ 226771 h 504749"/>
              <a:gd name="connsiteX14" fmla="*/ 10973 w 4403750"/>
              <a:gd name="connsiteY14" fmla="*/ 201168 h 504749"/>
              <a:gd name="connsiteX15" fmla="*/ 54864 w 4403750"/>
              <a:gd name="connsiteY15" fmla="*/ 168250 h 504749"/>
              <a:gd name="connsiteX16" fmla="*/ 120701 w 4403750"/>
              <a:gd name="connsiteY16" fmla="*/ 135331 h 504749"/>
              <a:gd name="connsiteX17" fmla="*/ 182880 w 4403750"/>
              <a:gd name="connsiteY17" fmla="*/ 113386 h 504749"/>
              <a:gd name="connsiteX18" fmla="*/ 241402 w 4403750"/>
              <a:gd name="connsiteY18" fmla="*/ 95098 h 504749"/>
              <a:gd name="connsiteX19" fmla="*/ 332842 w 4403750"/>
              <a:gd name="connsiteY19" fmla="*/ 80467 h 504749"/>
              <a:gd name="connsiteX20" fmla="*/ 402336 w 4403750"/>
              <a:gd name="connsiteY20" fmla="*/ 76810 h 504749"/>
              <a:gd name="connsiteX21" fmla="*/ 486461 w 4403750"/>
              <a:gd name="connsiteY21" fmla="*/ 91440 h 504749"/>
              <a:gd name="connsiteX22" fmla="*/ 636422 w 4403750"/>
              <a:gd name="connsiteY22" fmla="*/ 109728 h 504749"/>
              <a:gd name="connsiteX23" fmla="*/ 852221 w 4403750"/>
              <a:gd name="connsiteY23" fmla="*/ 131674 h 504749"/>
              <a:gd name="connsiteX24" fmla="*/ 1243584 w 4403750"/>
              <a:gd name="connsiteY24" fmla="*/ 153619 h 504749"/>
              <a:gd name="connsiteX25" fmla="*/ 1799539 w 4403750"/>
              <a:gd name="connsiteY25" fmla="*/ 168250 h 504749"/>
              <a:gd name="connsiteX26" fmla="*/ 2311603 w 4403750"/>
              <a:gd name="connsiteY26" fmla="*/ 168250 h 504749"/>
              <a:gd name="connsiteX27" fmla="*/ 2417674 w 4403750"/>
              <a:gd name="connsiteY27" fmla="*/ 179223 h 504749"/>
              <a:gd name="connsiteX28" fmla="*/ 2527402 w 4403750"/>
              <a:gd name="connsiteY28" fmla="*/ 186538 h 504749"/>
              <a:gd name="connsiteX29" fmla="*/ 2772461 w 4403750"/>
              <a:gd name="connsiteY29" fmla="*/ 186538 h 504749"/>
              <a:gd name="connsiteX30" fmla="*/ 2907792 w 4403750"/>
              <a:gd name="connsiteY30" fmla="*/ 190195 h 504749"/>
              <a:gd name="connsiteX31" fmla="*/ 3449117 w 4403750"/>
              <a:gd name="connsiteY31" fmla="*/ 190195 h 504749"/>
              <a:gd name="connsiteX32" fmla="*/ 3602736 w 4403750"/>
              <a:gd name="connsiteY32" fmla="*/ 190195 h 504749"/>
              <a:gd name="connsiteX33" fmla="*/ 4045306 w 4403750"/>
              <a:gd name="connsiteY33" fmla="*/ 190195 h 504749"/>
              <a:gd name="connsiteX34" fmla="*/ 4125773 w 4403750"/>
              <a:gd name="connsiteY34" fmla="*/ 182880 h 504749"/>
              <a:gd name="connsiteX35" fmla="*/ 4173322 w 4403750"/>
              <a:gd name="connsiteY35" fmla="*/ 164592 h 504749"/>
              <a:gd name="connsiteX36" fmla="*/ 4246474 w 4403750"/>
              <a:gd name="connsiteY36" fmla="*/ 102413 h 504749"/>
              <a:gd name="connsiteX37" fmla="*/ 4290365 w 4403750"/>
              <a:gd name="connsiteY37" fmla="*/ 62179 h 504749"/>
              <a:gd name="connsiteX38" fmla="*/ 4315968 w 4403750"/>
              <a:gd name="connsiteY38" fmla="*/ 32919 h 504749"/>
              <a:gd name="connsiteX39" fmla="*/ 4345229 w 4403750"/>
              <a:gd name="connsiteY39" fmla="*/ 10973 h 504749"/>
              <a:gd name="connsiteX40" fmla="*/ 4367174 w 4403750"/>
              <a:gd name="connsiteY40" fmla="*/ 0 h 504749"/>
              <a:gd name="connsiteX41" fmla="*/ 4389120 w 4403750"/>
              <a:gd name="connsiteY41" fmla="*/ 0 h 504749"/>
              <a:gd name="connsiteX42" fmla="*/ 4396435 w 4403750"/>
              <a:gd name="connsiteY42" fmla="*/ 10973 h 504749"/>
              <a:gd name="connsiteX43" fmla="*/ 4403750 w 4403750"/>
              <a:gd name="connsiteY43" fmla="*/ 36576 h 504749"/>
              <a:gd name="connsiteX44" fmla="*/ 4403750 w 4403750"/>
              <a:gd name="connsiteY44" fmla="*/ 73152 h 504749"/>
              <a:gd name="connsiteX45" fmla="*/ 4381805 w 4403750"/>
              <a:gd name="connsiteY45" fmla="*/ 146304 h 504749"/>
              <a:gd name="connsiteX46" fmla="*/ 4348886 w 4403750"/>
              <a:gd name="connsiteY46" fmla="*/ 223114 h 504749"/>
              <a:gd name="connsiteX47" fmla="*/ 4315968 w 4403750"/>
              <a:gd name="connsiteY47" fmla="*/ 303581 h 504749"/>
              <a:gd name="connsiteX48" fmla="*/ 4275734 w 4403750"/>
              <a:gd name="connsiteY48" fmla="*/ 369418 h 504749"/>
              <a:gd name="connsiteX49" fmla="*/ 4228186 w 4403750"/>
              <a:gd name="connsiteY49" fmla="*/ 431597 h 504749"/>
              <a:gd name="connsiteX50" fmla="*/ 4187952 w 4403750"/>
              <a:gd name="connsiteY50" fmla="*/ 475488 h 504749"/>
              <a:gd name="connsiteX51" fmla="*/ 4147718 w 4403750"/>
              <a:gd name="connsiteY51" fmla="*/ 497434 h 504749"/>
              <a:gd name="connsiteX52" fmla="*/ 4129430 w 4403750"/>
              <a:gd name="connsiteY52" fmla="*/ 504749 h 504749"/>
              <a:gd name="connsiteX53" fmla="*/ 4092854 w 4403750"/>
              <a:gd name="connsiteY53" fmla="*/ 504749 h 504749"/>
              <a:gd name="connsiteX54" fmla="*/ 4056278 w 4403750"/>
              <a:gd name="connsiteY54" fmla="*/ 490119 h 504749"/>
              <a:gd name="connsiteX55" fmla="*/ 4027018 w 4403750"/>
              <a:gd name="connsiteY55" fmla="*/ 460858 h 504749"/>
              <a:gd name="connsiteX56" fmla="*/ 3979469 w 4403750"/>
              <a:gd name="connsiteY56" fmla="*/ 435255 h 504749"/>
              <a:gd name="connsiteX57" fmla="*/ 3920947 w 4403750"/>
              <a:gd name="connsiteY57" fmla="*/ 420624 h 504749"/>
              <a:gd name="connsiteX58" fmla="*/ 3869741 w 4403750"/>
              <a:gd name="connsiteY58" fmla="*/ 416967 h 504749"/>
              <a:gd name="connsiteX59" fmla="*/ 3646627 w 4403750"/>
              <a:gd name="connsiteY59" fmla="*/ 395021 h 504749"/>
              <a:gd name="connsiteX60" fmla="*/ 3485693 w 4403750"/>
              <a:gd name="connsiteY60" fmla="*/ 384048 h 504749"/>
              <a:gd name="connsiteX61" fmla="*/ 2951683 w 4403750"/>
              <a:gd name="connsiteY61" fmla="*/ 365760 h 504749"/>
              <a:gd name="connsiteX62" fmla="*/ 2545690 w 4403750"/>
              <a:gd name="connsiteY62" fmla="*/ 365760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403750" h="504749">
                <a:moveTo>
                  <a:pt x="2545690" y="365760"/>
                </a:moveTo>
                <a:lnTo>
                  <a:pt x="2340864" y="369418"/>
                </a:lnTo>
                <a:lnTo>
                  <a:pt x="2198218" y="365760"/>
                </a:lnTo>
                <a:lnTo>
                  <a:pt x="1708099" y="365760"/>
                </a:lnTo>
                <a:lnTo>
                  <a:pt x="1265530" y="358445"/>
                </a:lnTo>
                <a:lnTo>
                  <a:pt x="713232" y="351130"/>
                </a:lnTo>
                <a:lnTo>
                  <a:pt x="245059" y="347472"/>
                </a:lnTo>
                <a:lnTo>
                  <a:pt x="186538" y="347472"/>
                </a:lnTo>
                <a:lnTo>
                  <a:pt x="138989" y="336499"/>
                </a:lnTo>
                <a:lnTo>
                  <a:pt x="91440" y="321869"/>
                </a:lnTo>
                <a:lnTo>
                  <a:pt x="47549" y="299923"/>
                </a:lnTo>
                <a:lnTo>
                  <a:pt x="21946" y="281635"/>
                </a:lnTo>
                <a:lnTo>
                  <a:pt x="3658" y="259690"/>
                </a:lnTo>
                <a:lnTo>
                  <a:pt x="0" y="226771"/>
                </a:lnTo>
                <a:lnTo>
                  <a:pt x="10973" y="201168"/>
                </a:lnTo>
                <a:lnTo>
                  <a:pt x="54864" y="168250"/>
                </a:lnTo>
                <a:lnTo>
                  <a:pt x="120701" y="135331"/>
                </a:lnTo>
                <a:lnTo>
                  <a:pt x="182880" y="113386"/>
                </a:lnTo>
                <a:lnTo>
                  <a:pt x="241402" y="95098"/>
                </a:lnTo>
                <a:lnTo>
                  <a:pt x="332842" y="80467"/>
                </a:lnTo>
                <a:lnTo>
                  <a:pt x="402336" y="76810"/>
                </a:lnTo>
                <a:lnTo>
                  <a:pt x="486461" y="91440"/>
                </a:lnTo>
                <a:lnTo>
                  <a:pt x="636422" y="109728"/>
                </a:lnTo>
                <a:lnTo>
                  <a:pt x="852221" y="131674"/>
                </a:lnTo>
                <a:lnTo>
                  <a:pt x="1243584" y="153619"/>
                </a:lnTo>
                <a:lnTo>
                  <a:pt x="1799539" y="168250"/>
                </a:lnTo>
                <a:lnTo>
                  <a:pt x="2311603" y="168250"/>
                </a:lnTo>
                <a:lnTo>
                  <a:pt x="2417674" y="179223"/>
                </a:lnTo>
                <a:lnTo>
                  <a:pt x="2527402" y="186538"/>
                </a:lnTo>
                <a:lnTo>
                  <a:pt x="2772461" y="186538"/>
                </a:lnTo>
                <a:lnTo>
                  <a:pt x="2907792" y="190195"/>
                </a:lnTo>
                <a:lnTo>
                  <a:pt x="3449117" y="190195"/>
                </a:lnTo>
                <a:lnTo>
                  <a:pt x="3602736" y="190195"/>
                </a:lnTo>
                <a:lnTo>
                  <a:pt x="4045306" y="190195"/>
                </a:lnTo>
                <a:lnTo>
                  <a:pt x="4125773" y="182880"/>
                </a:lnTo>
                <a:lnTo>
                  <a:pt x="4173322" y="164592"/>
                </a:lnTo>
                <a:lnTo>
                  <a:pt x="4246474" y="102413"/>
                </a:lnTo>
                <a:lnTo>
                  <a:pt x="4290365" y="62179"/>
                </a:lnTo>
                <a:lnTo>
                  <a:pt x="4315968" y="32919"/>
                </a:lnTo>
                <a:lnTo>
                  <a:pt x="4345229" y="10973"/>
                </a:lnTo>
                <a:lnTo>
                  <a:pt x="4367174" y="0"/>
                </a:lnTo>
                <a:lnTo>
                  <a:pt x="4389120" y="0"/>
                </a:lnTo>
                <a:lnTo>
                  <a:pt x="4396435" y="10973"/>
                </a:lnTo>
                <a:lnTo>
                  <a:pt x="4403750" y="36576"/>
                </a:lnTo>
                <a:lnTo>
                  <a:pt x="4403750" y="73152"/>
                </a:lnTo>
                <a:lnTo>
                  <a:pt x="4381805" y="146304"/>
                </a:lnTo>
                <a:lnTo>
                  <a:pt x="4348886" y="223114"/>
                </a:lnTo>
                <a:lnTo>
                  <a:pt x="4315968" y="303581"/>
                </a:lnTo>
                <a:lnTo>
                  <a:pt x="4275734" y="369418"/>
                </a:lnTo>
                <a:lnTo>
                  <a:pt x="4228186" y="431597"/>
                </a:lnTo>
                <a:lnTo>
                  <a:pt x="4187952" y="475488"/>
                </a:lnTo>
                <a:lnTo>
                  <a:pt x="4147718" y="497434"/>
                </a:lnTo>
                <a:lnTo>
                  <a:pt x="4129430" y="504749"/>
                </a:lnTo>
                <a:lnTo>
                  <a:pt x="4092854" y="504749"/>
                </a:lnTo>
                <a:lnTo>
                  <a:pt x="4056278" y="490119"/>
                </a:lnTo>
                <a:lnTo>
                  <a:pt x="4027018" y="460858"/>
                </a:lnTo>
                <a:lnTo>
                  <a:pt x="3979469" y="435255"/>
                </a:lnTo>
                <a:lnTo>
                  <a:pt x="3920947" y="420624"/>
                </a:lnTo>
                <a:lnTo>
                  <a:pt x="3869741" y="416967"/>
                </a:lnTo>
                <a:lnTo>
                  <a:pt x="3646627" y="395021"/>
                </a:lnTo>
                <a:lnTo>
                  <a:pt x="3485693" y="384048"/>
                </a:lnTo>
                <a:lnTo>
                  <a:pt x="2951683" y="365760"/>
                </a:lnTo>
                <a:lnTo>
                  <a:pt x="2545690" y="36576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820CDB5-3133-431D-BC82-E151044CB219}"/>
              </a:ext>
            </a:extLst>
          </p:cNvPr>
          <p:cNvSpPr/>
          <p:nvPr/>
        </p:nvSpPr>
        <p:spPr>
          <a:xfrm>
            <a:off x="3795716" y="3705225"/>
            <a:ext cx="1195387" cy="1684338"/>
          </a:xfrm>
          <a:custGeom>
            <a:avLst/>
            <a:gdLst>
              <a:gd name="connsiteX0" fmla="*/ 909637 w 1195387"/>
              <a:gd name="connsiteY0" fmla="*/ 795338 h 1683544"/>
              <a:gd name="connsiteX1" fmla="*/ 728662 w 1195387"/>
              <a:gd name="connsiteY1" fmla="*/ 1023938 h 1683544"/>
              <a:gd name="connsiteX2" fmla="*/ 561975 w 1195387"/>
              <a:gd name="connsiteY2" fmla="*/ 1216819 h 1683544"/>
              <a:gd name="connsiteX3" fmla="*/ 404812 w 1195387"/>
              <a:gd name="connsiteY3" fmla="*/ 1376363 h 1683544"/>
              <a:gd name="connsiteX4" fmla="*/ 214312 w 1195387"/>
              <a:gd name="connsiteY4" fmla="*/ 1554956 h 1683544"/>
              <a:gd name="connsiteX5" fmla="*/ 88106 w 1195387"/>
              <a:gd name="connsiteY5" fmla="*/ 1662113 h 1683544"/>
              <a:gd name="connsiteX6" fmla="*/ 64293 w 1195387"/>
              <a:gd name="connsiteY6" fmla="*/ 1676400 h 1683544"/>
              <a:gd name="connsiteX7" fmla="*/ 33337 w 1195387"/>
              <a:gd name="connsiteY7" fmla="*/ 1683544 h 1683544"/>
              <a:gd name="connsiteX8" fmla="*/ 7143 w 1195387"/>
              <a:gd name="connsiteY8" fmla="*/ 1681163 h 1683544"/>
              <a:gd name="connsiteX9" fmla="*/ 0 w 1195387"/>
              <a:gd name="connsiteY9" fmla="*/ 1674019 h 1683544"/>
              <a:gd name="connsiteX10" fmla="*/ 0 w 1195387"/>
              <a:gd name="connsiteY10" fmla="*/ 1659731 h 1683544"/>
              <a:gd name="connsiteX11" fmla="*/ 23812 w 1195387"/>
              <a:gd name="connsiteY11" fmla="*/ 1633538 h 1683544"/>
              <a:gd name="connsiteX12" fmla="*/ 97631 w 1195387"/>
              <a:gd name="connsiteY12" fmla="*/ 1540669 h 1683544"/>
              <a:gd name="connsiteX13" fmla="*/ 169068 w 1195387"/>
              <a:gd name="connsiteY13" fmla="*/ 1454944 h 1683544"/>
              <a:gd name="connsiteX14" fmla="*/ 261937 w 1195387"/>
              <a:gd name="connsiteY14" fmla="*/ 1335881 h 1683544"/>
              <a:gd name="connsiteX15" fmla="*/ 345281 w 1195387"/>
              <a:gd name="connsiteY15" fmla="*/ 1223963 h 1683544"/>
              <a:gd name="connsiteX16" fmla="*/ 476250 w 1195387"/>
              <a:gd name="connsiteY16" fmla="*/ 1045369 h 1683544"/>
              <a:gd name="connsiteX17" fmla="*/ 581025 w 1195387"/>
              <a:gd name="connsiteY17" fmla="*/ 895350 h 1683544"/>
              <a:gd name="connsiteX18" fmla="*/ 695325 w 1195387"/>
              <a:gd name="connsiteY18" fmla="*/ 731044 h 1683544"/>
              <a:gd name="connsiteX19" fmla="*/ 838200 w 1195387"/>
              <a:gd name="connsiteY19" fmla="*/ 509588 h 1683544"/>
              <a:gd name="connsiteX20" fmla="*/ 957262 w 1195387"/>
              <a:gd name="connsiteY20" fmla="*/ 307181 h 1683544"/>
              <a:gd name="connsiteX21" fmla="*/ 1064418 w 1195387"/>
              <a:gd name="connsiteY21" fmla="*/ 121444 h 1683544"/>
              <a:gd name="connsiteX22" fmla="*/ 1112043 w 1195387"/>
              <a:gd name="connsiteY22" fmla="*/ 33338 h 1683544"/>
              <a:gd name="connsiteX23" fmla="*/ 1195387 w 1195387"/>
              <a:gd name="connsiteY23" fmla="*/ 0 h 1683544"/>
              <a:gd name="connsiteX24" fmla="*/ 1176337 w 1195387"/>
              <a:gd name="connsiteY24" fmla="*/ 416719 h 1683544"/>
              <a:gd name="connsiteX25" fmla="*/ 1116806 w 1195387"/>
              <a:gd name="connsiteY25" fmla="*/ 490538 h 1683544"/>
              <a:gd name="connsiteX26" fmla="*/ 1057275 w 1195387"/>
              <a:gd name="connsiteY26" fmla="*/ 576263 h 1683544"/>
              <a:gd name="connsiteX27" fmla="*/ 990600 w 1195387"/>
              <a:gd name="connsiteY27" fmla="*/ 683419 h 1683544"/>
              <a:gd name="connsiteX28" fmla="*/ 909637 w 1195387"/>
              <a:gd name="connsiteY28" fmla="*/ 795338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95387" h="1683544">
                <a:moveTo>
                  <a:pt x="909637" y="795338"/>
                </a:moveTo>
                <a:lnTo>
                  <a:pt x="728662" y="1023938"/>
                </a:lnTo>
                <a:lnTo>
                  <a:pt x="561975" y="1216819"/>
                </a:lnTo>
                <a:lnTo>
                  <a:pt x="404812" y="1376363"/>
                </a:lnTo>
                <a:lnTo>
                  <a:pt x="214312" y="1554956"/>
                </a:lnTo>
                <a:lnTo>
                  <a:pt x="88106" y="1662113"/>
                </a:lnTo>
                <a:lnTo>
                  <a:pt x="64293" y="1676400"/>
                </a:lnTo>
                <a:lnTo>
                  <a:pt x="33337" y="1683544"/>
                </a:lnTo>
                <a:lnTo>
                  <a:pt x="7143" y="1681163"/>
                </a:lnTo>
                <a:lnTo>
                  <a:pt x="0" y="1674019"/>
                </a:lnTo>
                <a:lnTo>
                  <a:pt x="0" y="1659731"/>
                </a:lnTo>
                <a:lnTo>
                  <a:pt x="23812" y="1633538"/>
                </a:lnTo>
                <a:lnTo>
                  <a:pt x="97631" y="1540669"/>
                </a:lnTo>
                <a:lnTo>
                  <a:pt x="169068" y="1454944"/>
                </a:lnTo>
                <a:lnTo>
                  <a:pt x="261937" y="1335881"/>
                </a:lnTo>
                <a:lnTo>
                  <a:pt x="345281" y="1223963"/>
                </a:lnTo>
                <a:lnTo>
                  <a:pt x="476250" y="1045369"/>
                </a:lnTo>
                <a:lnTo>
                  <a:pt x="581025" y="895350"/>
                </a:lnTo>
                <a:lnTo>
                  <a:pt x="695325" y="731044"/>
                </a:lnTo>
                <a:lnTo>
                  <a:pt x="838200" y="509588"/>
                </a:lnTo>
                <a:lnTo>
                  <a:pt x="957262" y="307181"/>
                </a:lnTo>
                <a:lnTo>
                  <a:pt x="1064418" y="121444"/>
                </a:lnTo>
                <a:lnTo>
                  <a:pt x="1112043" y="33338"/>
                </a:lnTo>
                <a:lnTo>
                  <a:pt x="1195387" y="0"/>
                </a:lnTo>
                <a:lnTo>
                  <a:pt x="1176337" y="416719"/>
                </a:lnTo>
                <a:lnTo>
                  <a:pt x="1116806" y="490538"/>
                </a:lnTo>
                <a:lnTo>
                  <a:pt x="1057275" y="576263"/>
                </a:lnTo>
                <a:lnTo>
                  <a:pt x="990600" y="683419"/>
                </a:lnTo>
                <a:lnTo>
                  <a:pt x="909637" y="795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03F0CBD-8E34-4D15-AB6B-1D13C7E0F662}"/>
              </a:ext>
            </a:extLst>
          </p:cNvPr>
          <p:cNvSpPr/>
          <p:nvPr/>
        </p:nvSpPr>
        <p:spPr>
          <a:xfrm>
            <a:off x="5048253" y="3913189"/>
            <a:ext cx="841375" cy="873125"/>
          </a:xfrm>
          <a:custGeom>
            <a:avLst/>
            <a:gdLst>
              <a:gd name="connsiteX0" fmla="*/ 483394 w 840581"/>
              <a:gd name="connsiteY0" fmla="*/ 573881 h 873919"/>
              <a:gd name="connsiteX1" fmla="*/ 302419 w 840581"/>
              <a:gd name="connsiteY1" fmla="*/ 357187 h 873919"/>
              <a:gd name="connsiteX2" fmla="*/ 171450 w 840581"/>
              <a:gd name="connsiteY2" fmla="*/ 211931 h 873919"/>
              <a:gd name="connsiteX3" fmla="*/ 90488 w 840581"/>
              <a:gd name="connsiteY3" fmla="*/ 130969 h 873919"/>
              <a:gd name="connsiteX4" fmla="*/ 7144 w 840581"/>
              <a:gd name="connsiteY4" fmla="*/ 100012 h 873919"/>
              <a:gd name="connsiteX5" fmla="*/ 0 w 840581"/>
              <a:gd name="connsiteY5" fmla="*/ 0 h 873919"/>
              <a:gd name="connsiteX6" fmla="*/ 88106 w 840581"/>
              <a:gd name="connsiteY6" fmla="*/ 35719 h 873919"/>
              <a:gd name="connsiteX7" fmla="*/ 257175 w 840581"/>
              <a:gd name="connsiteY7" fmla="*/ 114300 h 873919"/>
              <a:gd name="connsiteX8" fmla="*/ 400050 w 840581"/>
              <a:gd name="connsiteY8" fmla="*/ 183356 h 873919"/>
              <a:gd name="connsiteX9" fmla="*/ 521494 w 840581"/>
              <a:gd name="connsiteY9" fmla="*/ 240506 h 873919"/>
              <a:gd name="connsiteX10" fmla="*/ 583406 w 840581"/>
              <a:gd name="connsiteY10" fmla="*/ 266700 h 873919"/>
              <a:gd name="connsiteX11" fmla="*/ 640556 w 840581"/>
              <a:gd name="connsiteY11" fmla="*/ 292894 h 873919"/>
              <a:gd name="connsiteX12" fmla="*/ 685800 w 840581"/>
              <a:gd name="connsiteY12" fmla="*/ 323850 h 873919"/>
              <a:gd name="connsiteX13" fmla="*/ 711994 w 840581"/>
              <a:gd name="connsiteY13" fmla="*/ 342900 h 873919"/>
              <a:gd name="connsiteX14" fmla="*/ 735806 w 840581"/>
              <a:gd name="connsiteY14" fmla="*/ 366712 h 873919"/>
              <a:gd name="connsiteX15" fmla="*/ 754856 w 840581"/>
              <a:gd name="connsiteY15" fmla="*/ 390525 h 873919"/>
              <a:gd name="connsiteX16" fmla="*/ 773906 w 840581"/>
              <a:gd name="connsiteY16" fmla="*/ 421481 h 873919"/>
              <a:gd name="connsiteX17" fmla="*/ 800100 w 840581"/>
              <a:gd name="connsiteY17" fmla="*/ 490537 h 873919"/>
              <a:gd name="connsiteX18" fmla="*/ 821531 w 840581"/>
              <a:gd name="connsiteY18" fmla="*/ 573881 h 873919"/>
              <a:gd name="connsiteX19" fmla="*/ 833438 w 840581"/>
              <a:gd name="connsiteY19" fmla="*/ 626269 h 873919"/>
              <a:gd name="connsiteX20" fmla="*/ 840581 w 840581"/>
              <a:gd name="connsiteY20" fmla="*/ 681037 h 873919"/>
              <a:gd name="connsiteX21" fmla="*/ 838200 w 840581"/>
              <a:gd name="connsiteY21" fmla="*/ 750094 h 873919"/>
              <a:gd name="connsiteX22" fmla="*/ 831056 w 840581"/>
              <a:gd name="connsiteY22" fmla="*/ 819150 h 873919"/>
              <a:gd name="connsiteX23" fmla="*/ 819150 w 840581"/>
              <a:gd name="connsiteY23" fmla="*/ 857250 h 873919"/>
              <a:gd name="connsiteX24" fmla="*/ 804863 w 840581"/>
              <a:gd name="connsiteY24" fmla="*/ 871537 h 873919"/>
              <a:gd name="connsiteX25" fmla="*/ 783431 w 840581"/>
              <a:gd name="connsiteY25" fmla="*/ 873919 h 873919"/>
              <a:gd name="connsiteX26" fmla="*/ 752475 w 840581"/>
              <a:gd name="connsiteY26" fmla="*/ 866775 h 873919"/>
              <a:gd name="connsiteX27" fmla="*/ 726281 w 840581"/>
              <a:gd name="connsiteY27" fmla="*/ 852487 h 873919"/>
              <a:gd name="connsiteX28" fmla="*/ 678656 w 840581"/>
              <a:gd name="connsiteY28" fmla="*/ 816769 h 873919"/>
              <a:gd name="connsiteX29" fmla="*/ 602456 w 840581"/>
              <a:gd name="connsiteY29" fmla="*/ 723900 h 873919"/>
              <a:gd name="connsiteX30" fmla="*/ 483394 w 840581"/>
              <a:gd name="connsiteY30" fmla="*/ 573881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40581" h="873919">
                <a:moveTo>
                  <a:pt x="483394" y="573881"/>
                </a:moveTo>
                <a:lnTo>
                  <a:pt x="302419" y="357187"/>
                </a:lnTo>
                <a:lnTo>
                  <a:pt x="171450" y="211931"/>
                </a:lnTo>
                <a:lnTo>
                  <a:pt x="90488" y="130969"/>
                </a:lnTo>
                <a:lnTo>
                  <a:pt x="7144" y="100012"/>
                </a:lnTo>
                <a:lnTo>
                  <a:pt x="0" y="0"/>
                </a:lnTo>
                <a:lnTo>
                  <a:pt x="88106" y="35719"/>
                </a:lnTo>
                <a:lnTo>
                  <a:pt x="257175" y="114300"/>
                </a:lnTo>
                <a:lnTo>
                  <a:pt x="400050" y="183356"/>
                </a:lnTo>
                <a:lnTo>
                  <a:pt x="521494" y="240506"/>
                </a:lnTo>
                <a:lnTo>
                  <a:pt x="583406" y="266700"/>
                </a:lnTo>
                <a:lnTo>
                  <a:pt x="640556" y="292894"/>
                </a:lnTo>
                <a:lnTo>
                  <a:pt x="685800" y="323850"/>
                </a:lnTo>
                <a:lnTo>
                  <a:pt x="711994" y="342900"/>
                </a:lnTo>
                <a:lnTo>
                  <a:pt x="735806" y="366712"/>
                </a:lnTo>
                <a:lnTo>
                  <a:pt x="754856" y="390525"/>
                </a:lnTo>
                <a:lnTo>
                  <a:pt x="773906" y="421481"/>
                </a:lnTo>
                <a:lnTo>
                  <a:pt x="800100" y="490537"/>
                </a:lnTo>
                <a:lnTo>
                  <a:pt x="821531" y="573881"/>
                </a:lnTo>
                <a:lnTo>
                  <a:pt x="833438" y="626269"/>
                </a:lnTo>
                <a:lnTo>
                  <a:pt x="840581" y="681037"/>
                </a:lnTo>
                <a:cubicBezTo>
                  <a:pt x="839787" y="704056"/>
                  <a:pt x="838994" y="727075"/>
                  <a:pt x="838200" y="750094"/>
                </a:cubicBezTo>
                <a:lnTo>
                  <a:pt x="831056" y="819150"/>
                </a:lnTo>
                <a:lnTo>
                  <a:pt x="819150" y="857250"/>
                </a:lnTo>
                <a:lnTo>
                  <a:pt x="804863" y="871537"/>
                </a:lnTo>
                <a:lnTo>
                  <a:pt x="783431" y="873919"/>
                </a:lnTo>
                <a:lnTo>
                  <a:pt x="752475" y="866775"/>
                </a:lnTo>
                <a:lnTo>
                  <a:pt x="726281" y="852487"/>
                </a:lnTo>
                <a:lnTo>
                  <a:pt x="678656" y="816769"/>
                </a:lnTo>
                <a:lnTo>
                  <a:pt x="602456" y="723900"/>
                </a:lnTo>
                <a:lnTo>
                  <a:pt x="483394" y="5738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A53992A-D387-4442-BC82-5BAB6F8DB16E}"/>
              </a:ext>
            </a:extLst>
          </p:cNvPr>
          <p:cNvSpPr/>
          <p:nvPr/>
        </p:nvSpPr>
        <p:spPr>
          <a:xfrm>
            <a:off x="5953127" y="2690813"/>
            <a:ext cx="2260600" cy="501650"/>
          </a:xfrm>
          <a:custGeom>
            <a:avLst/>
            <a:gdLst>
              <a:gd name="connsiteX0" fmla="*/ 1307306 w 2259806"/>
              <a:gd name="connsiteY0" fmla="*/ 304800 h 502443"/>
              <a:gd name="connsiteX1" fmla="*/ 773906 w 2259806"/>
              <a:gd name="connsiteY1" fmla="*/ 388143 h 502443"/>
              <a:gd name="connsiteX2" fmla="*/ 602456 w 2259806"/>
              <a:gd name="connsiteY2" fmla="*/ 421481 h 502443"/>
              <a:gd name="connsiteX3" fmla="*/ 511969 w 2259806"/>
              <a:gd name="connsiteY3" fmla="*/ 447675 h 502443"/>
              <a:gd name="connsiteX4" fmla="*/ 390525 w 2259806"/>
              <a:gd name="connsiteY4" fmla="*/ 478631 h 502443"/>
              <a:gd name="connsiteX5" fmla="*/ 319088 w 2259806"/>
              <a:gd name="connsiteY5" fmla="*/ 492918 h 502443"/>
              <a:gd name="connsiteX6" fmla="*/ 295275 w 2259806"/>
              <a:gd name="connsiteY6" fmla="*/ 500062 h 502443"/>
              <a:gd name="connsiteX7" fmla="*/ 271463 w 2259806"/>
              <a:gd name="connsiteY7" fmla="*/ 502443 h 502443"/>
              <a:gd name="connsiteX8" fmla="*/ 242888 w 2259806"/>
              <a:gd name="connsiteY8" fmla="*/ 495300 h 502443"/>
              <a:gd name="connsiteX9" fmla="*/ 195263 w 2259806"/>
              <a:gd name="connsiteY9" fmla="*/ 466725 h 502443"/>
              <a:gd name="connsiteX10" fmla="*/ 145256 w 2259806"/>
              <a:gd name="connsiteY10" fmla="*/ 431006 h 502443"/>
              <a:gd name="connsiteX11" fmla="*/ 100013 w 2259806"/>
              <a:gd name="connsiteY11" fmla="*/ 388143 h 502443"/>
              <a:gd name="connsiteX12" fmla="*/ 52388 w 2259806"/>
              <a:gd name="connsiteY12" fmla="*/ 335756 h 502443"/>
              <a:gd name="connsiteX13" fmla="*/ 26194 w 2259806"/>
              <a:gd name="connsiteY13" fmla="*/ 300037 h 502443"/>
              <a:gd name="connsiteX14" fmla="*/ 9525 w 2259806"/>
              <a:gd name="connsiteY14" fmla="*/ 271462 h 502443"/>
              <a:gd name="connsiteX15" fmla="*/ 0 w 2259806"/>
              <a:gd name="connsiteY15" fmla="*/ 247650 h 502443"/>
              <a:gd name="connsiteX16" fmla="*/ 0 w 2259806"/>
              <a:gd name="connsiteY16" fmla="*/ 230981 h 502443"/>
              <a:gd name="connsiteX17" fmla="*/ 14288 w 2259806"/>
              <a:gd name="connsiteY17" fmla="*/ 221456 h 502443"/>
              <a:gd name="connsiteX18" fmla="*/ 38100 w 2259806"/>
              <a:gd name="connsiteY18" fmla="*/ 223837 h 502443"/>
              <a:gd name="connsiteX19" fmla="*/ 76200 w 2259806"/>
              <a:gd name="connsiteY19" fmla="*/ 238125 h 502443"/>
              <a:gd name="connsiteX20" fmla="*/ 104775 w 2259806"/>
              <a:gd name="connsiteY20" fmla="*/ 257175 h 502443"/>
              <a:gd name="connsiteX21" fmla="*/ 128588 w 2259806"/>
              <a:gd name="connsiteY21" fmla="*/ 273843 h 502443"/>
              <a:gd name="connsiteX22" fmla="*/ 152400 w 2259806"/>
              <a:gd name="connsiteY22" fmla="*/ 283368 h 502443"/>
              <a:gd name="connsiteX23" fmla="*/ 183356 w 2259806"/>
              <a:gd name="connsiteY23" fmla="*/ 290512 h 502443"/>
              <a:gd name="connsiteX24" fmla="*/ 226219 w 2259806"/>
              <a:gd name="connsiteY24" fmla="*/ 297656 h 502443"/>
              <a:gd name="connsiteX25" fmla="*/ 271463 w 2259806"/>
              <a:gd name="connsiteY25" fmla="*/ 297656 h 502443"/>
              <a:gd name="connsiteX26" fmla="*/ 364331 w 2259806"/>
              <a:gd name="connsiteY26" fmla="*/ 288131 h 502443"/>
              <a:gd name="connsiteX27" fmla="*/ 607219 w 2259806"/>
              <a:gd name="connsiteY27" fmla="*/ 242887 h 502443"/>
              <a:gd name="connsiteX28" fmla="*/ 769144 w 2259806"/>
              <a:gd name="connsiteY28" fmla="*/ 209550 h 502443"/>
              <a:gd name="connsiteX29" fmla="*/ 1050131 w 2259806"/>
              <a:gd name="connsiteY29" fmla="*/ 176212 h 502443"/>
              <a:gd name="connsiteX30" fmla="*/ 1271588 w 2259806"/>
              <a:gd name="connsiteY30" fmla="*/ 142875 h 502443"/>
              <a:gd name="connsiteX31" fmla="*/ 1574006 w 2259806"/>
              <a:gd name="connsiteY31" fmla="*/ 85725 h 502443"/>
              <a:gd name="connsiteX32" fmla="*/ 1740694 w 2259806"/>
              <a:gd name="connsiteY32" fmla="*/ 54768 h 502443"/>
              <a:gd name="connsiteX33" fmla="*/ 1938338 w 2259806"/>
              <a:gd name="connsiteY33" fmla="*/ 2381 h 502443"/>
              <a:gd name="connsiteX34" fmla="*/ 1966913 w 2259806"/>
              <a:gd name="connsiteY34" fmla="*/ 0 h 502443"/>
              <a:gd name="connsiteX35" fmla="*/ 2014538 w 2259806"/>
              <a:gd name="connsiteY35" fmla="*/ 7143 h 502443"/>
              <a:gd name="connsiteX36" fmla="*/ 2076450 w 2259806"/>
              <a:gd name="connsiteY36" fmla="*/ 26193 h 502443"/>
              <a:gd name="connsiteX37" fmla="*/ 2133600 w 2259806"/>
              <a:gd name="connsiteY37" fmla="*/ 50006 h 502443"/>
              <a:gd name="connsiteX38" fmla="*/ 2181225 w 2259806"/>
              <a:gd name="connsiteY38" fmla="*/ 71437 h 502443"/>
              <a:gd name="connsiteX39" fmla="*/ 2209800 w 2259806"/>
              <a:gd name="connsiteY39" fmla="*/ 90487 h 502443"/>
              <a:gd name="connsiteX40" fmla="*/ 2231231 w 2259806"/>
              <a:gd name="connsiteY40" fmla="*/ 109537 h 502443"/>
              <a:gd name="connsiteX41" fmla="*/ 2245519 w 2259806"/>
              <a:gd name="connsiteY41" fmla="*/ 126206 h 502443"/>
              <a:gd name="connsiteX42" fmla="*/ 2255044 w 2259806"/>
              <a:gd name="connsiteY42" fmla="*/ 140493 h 502443"/>
              <a:gd name="connsiteX43" fmla="*/ 2259806 w 2259806"/>
              <a:gd name="connsiteY43" fmla="*/ 157162 h 502443"/>
              <a:gd name="connsiteX44" fmla="*/ 2255044 w 2259806"/>
              <a:gd name="connsiteY44" fmla="*/ 178593 h 502443"/>
              <a:gd name="connsiteX45" fmla="*/ 2238375 w 2259806"/>
              <a:gd name="connsiteY45" fmla="*/ 195262 h 502443"/>
              <a:gd name="connsiteX46" fmla="*/ 2207419 w 2259806"/>
              <a:gd name="connsiteY46" fmla="*/ 214312 h 502443"/>
              <a:gd name="connsiteX47" fmla="*/ 2164556 w 2259806"/>
              <a:gd name="connsiteY47" fmla="*/ 226218 h 502443"/>
              <a:gd name="connsiteX48" fmla="*/ 1997869 w 2259806"/>
              <a:gd name="connsiteY48" fmla="*/ 226218 h 502443"/>
              <a:gd name="connsiteX49" fmla="*/ 1835944 w 2259806"/>
              <a:gd name="connsiteY49" fmla="*/ 238125 h 502443"/>
              <a:gd name="connsiteX50" fmla="*/ 1721644 w 2259806"/>
              <a:gd name="connsiteY50" fmla="*/ 252412 h 502443"/>
              <a:gd name="connsiteX51" fmla="*/ 1574006 w 2259806"/>
              <a:gd name="connsiteY51" fmla="*/ 264318 h 502443"/>
              <a:gd name="connsiteX52" fmla="*/ 1307306 w 2259806"/>
              <a:gd name="connsiteY52" fmla="*/ 304800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59806" h="502443">
                <a:moveTo>
                  <a:pt x="1307306" y="304800"/>
                </a:moveTo>
                <a:lnTo>
                  <a:pt x="773906" y="388143"/>
                </a:lnTo>
                <a:lnTo>
                  <a:pt x="602456" y="421481"/>
                </a:lnTo>
                <a:lnTo>
                  <a:pt x="511969" y="447675"/>
                </a:lnTo>
                <a:lnTo>
                  <a:pt x="390525" y="478631"/>
                </a:lnTo>
                <a:lnTo>
                  <a:pt x="319088" y="492918"/>
                </a:lnTo>
                <a:lnTo>
                  <a:pt x="295275" y="500062"/>
                </a:lnTo>
                <a:lnTo>
                  <a:pt x="271463" y="502443"/>
                </a:lnTo>
                <a:lnTo>
                  <a:pt x="242888" y="495300"/>
                </a:lnTo>
                <a:lnTo>
                  <a:pt x="195263" y="466725"/>
                </a:lnTo>
                <a:lnTo>
                  <a:pt x="145256" y="431006"/>
                </a:lnTo>
                <a:lnTo>
                  <a:pt x="100013" y="388143"/>
                </a:lnTo>
                <a:lnTo>
                  <a:pt x="52388" y="335756"/>
                </a:lnTo>
                <a:lnTo>
                  <a:pt x="26194" y="300037"/>
                </a:lnTo>
                <a:lnTo>
                  <a:pt x="9525" y="271462"/>
                </a:lnTo>
                <a:lnTo>
                  <a:pt x="0" y="247650"/>
                </a:lnTo>
                <a:lnTo>
                  <a:pt x="0" y="230981"/>
                </a:lnTo>
                <a:lnTo>
                  <a:pt x="14288" y="221456"/>
                </a:lnTo>
                <a:lnTo>
                  <a:pt x="38100" y="223837"/>
                </a:lnTo>
                <a:lnTo>
                  <a:pt x="76200" y="238125"/>
                </a:lnTo>
                <a:lnTo>
                  <a:pt x="104775" y="257175"/>
                </a:lnTo>
                <a:lnTo>
                  <a:pt x="128588" y="273843"/>
                </a:lnTo>
                <a:lnTo>
                  <a:pt x="152400" y="283368"/>
                </a:lnTo>
                <a:lnTo>
                  <a:pt x="183356" y="290512"/>
                </a:lnTo>
                <a:lnTo>
                  <a:pt x="226219" y="297656"/>
                </a:lnTo>
                <a:lnTo>
                  <a:pt x="271463" y="297656"/>
                </a:lnTo>
                <a:lnTo>
                  <a:pt x="364331" y="288131"/>
                </a:lnTo>
                <a:lnTo>
                  <a:pt x="607219" y="242887"/>
                </a:lnTo>
                <a:lnTo>
                  <a:pt x="769144" y="209550"/>
                </a:lnTo>
                <a:lnTo>
                  <a:pt x="1050131" y="176212"/>
                </a:lnTo>
                <a:lnTo>
                  <a:pt x="1271588" y="142875"/>
                </a:lnTo>
                <a:lnTo>
                  <a:pt x="1574006" y="85725"/>
                </a:lnTo>
                <a:lnTo>
                  <a:pt x="1740694" y="54768"/>
                </a:lnTo>
                <a:lnTo>
                  <a:pt x="1938338" y="2381"/>
                </a:lnTo>
                <a:lnTo>
                  <a:pt x="1966913" y="0"/>
                </a:lnTo>
                <a:lnTo>
                  <a:pt x="2014538" y="7143"/>
                </a:lnTo>
                <a:lnTo>
                  <a:pt x="2076450" y="26193"/>
                </a:lnTo>
                <a:lnTo>
                  <a:pt x="2133600" y="50006"/>
                </a:lnTo>
                <a:lnTo>
                  <a:pt x="2181225" y="71437"/>
                </a:lnTo>
                <a:lnTo>
                  <a:pt x="2209800" y="90487"/>
                </a:lnTo>
                <a:lnTo>
                  <a:pt x="2231231" y="109537"/>
                </a:lnTo>
                <a:lnTo>
                  <a:pt x="2245519" y="126206"/>
                </a:lnTo>
                <a:lnTo>
                  <a:pt x="2255044" y="140493"/>
                </a:lnTo>
                <a:lnTo>
                  <a:pt x="2259806" y="157162"/>
                </a:lnTo>
                <a:lnTo>
                  <a:pt x="2255044" y="178593"/>
                </a:lnTo>
                <a:lnTo>
                  <a:pt x="2238375" y="195262"/>
                </a:lnTo>
                <a:lnTo>
                  <a:pt x="2207419" y="214312"/>
                </a:lnTo>
                <a:lnTo>
                  <a:pt x="2164556" y="226218"/>
                </a:lnTo>
                <a:lnTo>
                  <a:pt x="1997869" y="226218"/>
                </a:lnTo>
                <a:lnTo>
                  <a:pt x="1835944" y="238125"/>
                </a:lnTo>
                <a:lnTo>
                  <a:pt x="1721644" y="252412"/>
                </a:lnTo>
                <a:lnTo>
                  <a:pt x="1574006" y="264318"/>
                </a:lnTo>
                <a:lnTo>
                  <a:pt x="1307306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0FB8145-9CAB-4018-83BF-7F0CA0892841}"/>
              </a:ext>
            </a:extLst>
          </p:cNvPr>
          <p:cNvSpPr/>
          <p:nvPr/>
        </p:nvSpPr>
        <p:spPr>
          <a:xfrm>
            <a:off x="5822952" y="3609975"/>
            <a:ext cx="2597150" cy="514350"/>
          </a:xfrm>
          <a:custGeom>
            <a:avLst/>
            <a:gdLst>
              <a:gd name="connsiteX0" fmla="*/ 1385888 w 2597944"/>
              <a:gd name="connsiteY0" fmla="*/ 321469 h 514350"/>
              <a:gd name="connsiteX1" fmla="*/ 1059657 w 2597944"/>
              <a:gd name="connsiteY1" fmla="*/ 371475 h 514350"/>
              <a:gd name="connsiteX2" fmla="*/ 873919 w 2597944"/>
              <a:gd name="connsiteY2" fmla="*/ 409575 h 514350"/>
              <a:gd name="connsiteX3" fmla="*/ 721519 w 2597944"/>
              <a:gd name="connsiteY3" fmla="*/ 440531 h 514350"/>
              <a:gd name="connsiteX4" fmla="*/ 526257 w 2597944"/>
              <a:gd name="connsiteY4" fmla="*/ 471488 h 514350"/>
              <a:gd name="connsiteX5" fmla="*/ 440532 w 2597944"/>
              <a:gd name="connsiteY5" fmla="*/ 490538 h 514350"/>
              <a:gd name="connsiteX6" fmla="*/ 414338 w 2597944"/>
              <a:gd name="connsiteY6" fmla="*/ 502444 h 514350"/>
              <a:gd name="connsiteX7" fmla="*/ 383382 w 2597944"/>
              <a:gd name="connsiteY7" fmla="*/ 509588 h 514350"/>
              <a:gd name="connsiteX8" fmla="*/ 333375 w 2597944"/>
              <a:gd name="connsiteY8" fmla="*/ 514350 h 514350"/>
              <a:gd name="connsiteX9" fmla="*/ 240507 w 2597944"/>
              <a:gd name="connsiteY9" fmla="*/ 511969 h 514350"/>
              <a:gd name="connsiteX10" fmla="*/ 207169 w 2597944"/>
              <a:gd name="connsiteY10" fmla="*/ 504825 h 514350"/>
              <a:gd name="connsiteX11" fmla="*/ 178594 w 2597944"/>
              <a:gd name="connsiteY11" fmla="*/ 488156 h 514350"/>
              <a:gd name="connsiteX12" fmla="*/ 152400 w 2597944"/>
              <a:gd name="connsiteY12" fmla="*/ 469106 h 514350"/>
              <a:gd name="connsiteX13" fmla="*/ 114300 w 2597944"/>
              <a:gd name="connsiteY13" fmla="*/ 435769 h 514350"/>
              <a:gd name="connsiteX14" fmla="*/ 57150 w 2597944"/>
              <a:gd name="connsiteY14" fmla="*/ 366713 h 514350"/>
              <a:gd name="connsiteX15" fmla="*/ 28575 w 2597944"/>
              <a:gd name="connsiteY15" fmla="*/ 323850 h 514350"/>
              <a:gd name="connsiteX16" fmla="*/ 9525 w 2597944"/>
              <a:gd name="connsiteY16" fmla="*/ 292894 h 514350"/>
              <a:gd name="connsiteX17" fmla="*/ 0 w 2597944"/>
              <a:gd name="connsiteY17" fmla="*/ 273844 h 514350"/>
              <a:gd name="connsiteX18" fmla="*/ 0 w 2597944"/>
              <a:gd name="connsiteY18" fmla="*/ 257175 h 514350"/>
              <a:gd name="connsiteX19" fmla="*/ 9525 w 2597944"/>
              <a:gd name="connsiteY19" fmla="*/ 247650 h 514350"/>
              <a:gd name="connsiteX20" fmla="*/ 35719 w 2597944"/>
              <a:gd name="connsiteY20" fmla="*/ 238125 h 514350"/>
              <a:gd name="connsiteX21" fmla="*/ 57150 w 2597944"/>
              <a:gd name="connsiteY21" fmla="*/ 245269 h 514350"/>
              <a:gd name="connsiteX22" fmla="*/ 92869 w 2597944"/>
              <a:gd name="connsiteY22" fmla="*/ 261938 h 514350"/>
              <a:gd name="connsiteX23" fmla="*/ 166688 w 2597944"/>
              <a:gd name="connsiteY23" fmla="*/ 280988 h 514350"/>
              <a:gd name="connsiteX24" fmla="*/ 233363 w 2597944"/>
              <a:gd name="connsiteY24" fmla="*/ 288131 h 514350"/>
              <a:gd name="connsiteX25" fmla="*/ 295275 w 2597944"/>
              <a:gd name="connsiteY25" fmla="*/ 290513 h 514350"/>
              <a:gd name="connsiteX26" fmla="*/ 364332 w 2597944"/>
              <a:gd name="connsiteY26" fmla="*/ 288131 h 514350"/>
              <a:gd name="connsiteX27" fmla="*/ 471488 w 2597944"/>
              <a:gd name="connsiteY27" fmla="*/ 278606 h 514350"/>
              <a:gd name="connsiteX28" fmla="*/ 723900 w 2597944"/>
              <a:gd name="connsiteY28" fmla="*/ 238125 h 514350"/>
              <a:gd name="connsiteX29" fmla="*/ 888207 w 2597944"/>
              <a:gd name="connsiteY29" fmla="*/ 226219 h 514350"/>
              <a:gd name="connsiteX30" fmla="*/ 1090613 w 2597944"/>
              <a:gd name="connsiteY30" fmla="*/ 195263 h 514350"/>
              <a:gd name="connsiteX31" fmla="*/ 1281113 w 2597944"/>
              <a:gd name="connsiteY31" fmla="*/ 166688 h 514350"/>
              <a:gd name="connsiteX32" fmla="*/ 1512094 w 2597944"/>
              <a:gd name="connsiteY32" fmla="*/ 133350 h 514350"/>
              <a:gd name="connsiteX33" fmla="*/ 1700213 w 2597944"/>
              <a:gd name="connsiteY33" fmla="*/ 107156 h 514350"/>
              <a:gd name="connsiteX34" fmla="*/ 1854994 w 2597944"/>
              <a:gd name="connsiteY34" fmla="*/ 95250 h 514350"/>
              <a:gd name="connsiteX35" fmla="*/ 2002632 w 2597944"/>
              <a:gd name="connsiteY35" fmla="*/ 69056 h 514350"/>
              <a:gd name="connsiteX36" fmla="*/ 2114550 w 2597944"/>
              <a:gd name="connsiteY36" fmla="*/ 42863 h 514350"/>
              <a:gd name="connsiteX37" fmla="*/ 2247900 w 2597944"/>
              <a:gd name="connsiteY37" fmla="*/ 9525 h 514350"/>
              <a:gd name="connsiteX38" fmla="*/ 2276475 w 2597944"/>
              <a:gd name="connsiteY38" fmla="*/ 0 h 514350"/>
              <a:gd name="connsiteX39" fmla="*/ 2307432 w 2597944"/>
              <a:gd name="connsiteY39" fmla="*/ 0 h 514350"/>
              <a:gd name="connsiteX40" fmla="*/ 2362200 w 2597944"/>
              <a:gd name="connsiteY40" fmla="*/ 11906 h 514350"/>
              <a:gd name="connsiteX41" fmla="*/ 2431257 w 2597944"/>
              <a:gd name="connsiteY41" fmla="*/ 30956 h 514350"/>
              <a:gd name="connsiteX42" fmla="*/ 2486025 w 2597944"/>
              <a:gd name="connsiteY42" fmla="*/ 50006 h 514350"/>
              <a:gd name="connsiteX43" fmla="*/ 2514600 w 2597944"/>
              <a:gd name="connsiteY43" fmla="*/ 59531 h 514350"/>
              <a:gd name="connsiteX44" fmla="*/ 2536032 w 2597944"/>
              <a:gd name="connsiteY44" fmla="*/ 71438 h 514350"/>
              <a:gd name="connsiteX45" fmla="*/ 2555082 w 2597944"/>
              <a:gd name="connsiteY45" fmla="*/ 88106 h 514350"/>
              <a:gd name="connsiteX46" fmla="*/ 2576513 w 2597944"/>
              <a:gd name="connsiteY46" fmla="*/ 114300 h 514350"/>
              <a:gd name="connsiteX47" fmla="*/ 2590800 w 2597944"/>
              <a:gd name="connsiteY47" fmla="*/ 135731 h 514350"/>
              <a:gd name="connsiteX48" fmla="*/ 2597944 w 2597944"/>
              <a:gd name="connsiteY48" fmla="*/ 157163 h 514350"/>
              <a:gd name="connsiteX49" fmla="*/ 2595563 w 2597944"/>
              <a:gd name="connsiteY49" fmla="*/ 171450 h 514350"/>
              <a:gd name="connsiteX50" fmla="*/ 2588419 w 2597944"/>
              <a:gd name="connsiteY50" fmla="*/ 195263 h 514350"/>
              <a:gd name="connsiteX51" fmla="*/ 2559844 w 2597944"/>
              <a:gd name="connsiteY51" fmla="*/ 221456 h 514350"/>
              <a:gd name="connsiteX52" fmla="*/ 2526507 w 2597944"/>
              <a:gd name="connsiteY52" fmla="*/ 240506 h 514350"/>
              <a:gd name="connsiteX53" fmla="*/ 2486025 w 2597944"/>
              <a:gd name="connsiteY53" fmla="*/ 242888 h 514350"/>
              <a:gd name="connsiteX54" fmla="*/ 2264569 w 2597944"/>
              <a:gd name="connsiteY54" fmla="*/ 247650 h 514350"/>
              <a:gd name="connsiteX55" fmla="*/ 1871663 w 2597944"/>
              <a:gd name="connsiteY55" fmla="*/ 269081 h 514350"/>
              <a:gd name="connsiteX56" fmla="*/ 1700213 w 2597944"/>
              <a:gd name="connsiteY56" fmla="*/ 290513 h 514350"/>
              <a:gd name="connsiteX57" fmla="*/ 1385888 w 2597944"/>
              <a:gd name="connsiteY57" fmla="*/ 321469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597944" h="514350">
                <a:moveTo>
                  <a:pt x="1385888" y="321469"/>
                </a:moveTo>
                <a:lnTo>
                  <a:pt x="1059657" y="371475"/>
                </a:lnTo>
                <a:lnTo>
                  <a:pt x="873919" y="409575"/>
                </a:lnTo>
                <a:lnTo>
                  <a:pt x="721519" y="440531"/>
                </a:lnTo>
                <a:lnTo>
                  <a:pt x="526257" y="471488"/>
                </a:lnTo>
                <a:lnTo>
                  <a:pt x="440532" y="490538"/>
                </a:lnTo>
                <a:lnTo>
                  <a:pt x="414338" y="502444"/>
                </a:lnTo>
                <a:lnTo>
                  <a:pt x="383382" y="509588"/>
                </a:lnTo>
                <a:lnTo>
                  <a:pt x="333375" y="514350"/>
                </a:lnTo>
                <a:lnTo>
                  <a:pt x="240507" y="511969"/>
                </a:lnTo>
                <a:lnTo>
                  <a:pt x="207169" y="504825"/>
                </a:lnTo>
                <a:lnTo>
                  <a:pt x="178594" y="488156"/>
                </a:lnTo>
                <a:lnTo>
                  <a:pt x="152400" y="469106"/>
                </a:lnTo>
                <a:lnTo>
                  <a:pt x="114300" y="435769"/>
                </a:lnTo>
                <a:lnTo>
                  <a:pt x="57150" y="366713"/>
                </a:lnTo>
                <a:lnTo>
                  <a:pt x="28575" y="323850"/>
                </a:lnTo>
                <a:lnTo>
                  <a:pt x="9525" y="292894"/>
                </a:lnTo>
                <a:lnTo>
                  <a:pt x="0" y="273844"/>
                </a:lnTo>
                <a:lnTo>
                  <a:pt x="0" y="257175"/>
                </a:lnTo>
                <a:lnTo>
                  <a:pt x="9525" y="247650"/>
                </a:lnTo>
                <a:lnTo>
                  <a:pt x="35719" y="238125"/>
                </a:lnTo>
                <a:lnTo>
                  <a:pt x="57150" y="245269"/>
                </a:lnTo>
                <a:lnTo>
                  <a:pt x="92869" y="261938"/>
                </a:lnTo>
                <a:lnTo>
                  <a:pt x="166688" y="280988"/>
                </a:lnTo>
                <a:lnTo>
                  <a:pt x="233363" y="288131"/>
                </a:lnTo>
                <a:lnTo>
                  <a:pt x="295275" y="290513"/>
                </a:lnTo>
                <a:lnTo>
                  <a:pt x="364332" y="288131"/>
                </a:lnTo>
                <a:lnTo>
                  <a:pt x="471488" y="278606"/>
                </a:lnTo>
                <a:lnTo>
                  <a:pt x="723900" y="238125"/>
                </a:lnTo>
                <a:lnTo>
                  <a:pt x="888207" y="226219"/>
                </a:lnTo>
                <a:lnTo>
                  <a:pt x="1090613" y="195263"/>
                </a:lnTo>
                <a:lnTo>
                  <a:pt x="1281113" y="166688"/>
                </a:lnTo>
                <a:lnTo>
                  <a:pt x="1512094" y="133350"/>
                </a:lnTo>
                <a:lnTo>
                  <a:pt x="1700213" y="107156"/>
                </a:lnTo>
                <a:lnTo>
                  <a:pt x="1854994" y="95250"/>
                </a:lnTo>
                <a:lnTo>
                  <a:pt x="2002632" y="69056"/>
                </a:lnTo>
                <a:lnTo>
                  <a:pt x="2114550" y="42863"/>
                </a:lnTo>
                <a:lnTo>
                  <a:pt x="2247900" y="9525"/>
                </a:lnTo>
                <a:lnTo>
                  <a:pt x="2276475" y="0"/>
                </a:lnTo>
                <a:lnTo>
                  <a:pt x="2307432" y="0"/>
                </a:lnTo>
                <a:lnTo>
                  <a:pt x="2362200" y="11906"/>
                </a:lnTo>
                <a:lnTo>
                  <a:pt x="2431257" y="30956"/>
                </a:lnTo>
                <a:lnTo>
                  <a:pt x="2486025" y="50006"/>
                </a:lnTo>
                <a:lnTo>
                  <a:pt x="2514600" y="59531"/>
                </a:lnTo>
                <a:lnTo>
                  <a:pt x="2536032" y="71438"/>
                </a:lnTo>
                <a:lnTo>
                  <a:pt x="2555082" y="88106"/>
                </a:lnTo>
                <a:lnTo>
                  <a:pt x="2576513" y="114300"/>
                </a:lnTo>
                <a:lnTo>
                  <a:pt x="2590800" y="135731"/>
                </a:lnTo>
                <a:lnTo>
                  <a:pt x="2597944" y="157163"/>
                </a:lnTo>
                <a:lnTo>
                  <a:pt x="2595563" y="171450"/>
                </a:lnTo>
                <a:lnTo>
                  <a:pt x="2588419" y="195263"/>
                </a:lnTo>
                <a:lnTo>
                  <a:pt x="2559844" y="221456"/>
                </a:lnTo>
                <a:lnTo>
                  <a:pt x="2526507" y="240506"/>
                </a:lnTo>
                <a:lnTo>
                  <a:pt x="2486025" y="242888"/>
                </a:lnTo>
                <a:lnTo>
                  <a:pt x="2264569" y="247650"/>
                </a:lnTo>
                <a:lnTo>
                  <a:pt x="1871663" y="269081"/>
                </a:lnTo>
                <a:lnTo>
                  <a:pt x="1700213" y="290513"/>
                </a:lnTo>
                <a:lnTo>
                  <a:pt x="1385888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A5A46A8-F02D-4744-BEC9-0FE62A9692BA}"/>
              </a:ext>
            </a:extLst>
          </p:cNvPr>
          <p:cNvSpPr/>
          <p:nvPr/>
        </p:nvSpPr>
        <p:spPr>
          <a:xfrm rot="16200000">
            <a:off x="4311653" y="3305176"/>
            <a:ext cx="3933825" cy="1079500"/>
          </a:xfrm>
          <a:custGeom>
            <a:avLst/>
            <a:gdLst>
              <a:gd name="connsiteX0" fmla="*/ 2403475 w 3933825"/>
              <a:gd name="connsiteY0" fmla="*/ 1012825 h 1079500"/>
              <a:gd name="connsiteX1" fmla="*/ 1962150 w 3933825"/>
              <a:gd name="connsiteY1" fmla="*/ 1000125 h 1079500"/>
              <a:gd name="connsiteX2" fmla="*/ 1812925 w 3933825"/>
              <a:gd name="connsiteY2" fmla="*/ 996950 h 1079500"/>
              <a:gd name="connsiteX3" fmla="*/ 1663700 w 3933825"/>
              <a:gd name="connsiteY3" fmla="*/ 990600 h 1079500"/>
              <a:gd name="connsiteX4" fmla="*/ 1562100 w 3933825"/>
              <a:gd name="connsiteY4" fmla="*/ 977900 h 1079500"/>
              <a:gd name="connsiteX5" fmla="*/ 1425575 w 3933825"/>
              <a:gd name="connsiteY5" fmla="*/ 955675 h 1079500"/>
              <a:gd name="connsiteX6" fmla="*/ 1285875 w 3933825"/>
              <a:gd name="connsiteY6" fmla="*/ 923925 h 1079500"/>
              <a:gd name="connsiteX7" fmla="*/ 1136650 w 3933825"/>
              <a:gd name="connsiteY7" fmla="*/ 882650 h 1079500"/>
              <a:gd name="connsiteX8" fmla="*/ 1035050 w 3933825"/>
              <a:gd name="connsiteY8" fmla="*/ 844550 h 1079500"/>
              <a:gd name="connsiteX9" fmla="*/ 885825 w 3933825"/>
              <a:gd name="connsiteY9" fmla="*/ 781050 h 1079500"/>
              <a:gd name="connsiteX10" fmla="*/ 768350 w 3933825"/>
              <a:gd name="connsiteY10" fmla="*/ 720725 h 1079500"/>
              <a:gd name="connsiteX11" fmla="*/ 622300 w 3933825"/>
              <a:gd name="connsiteY11" fmla="*/ 635000 h 1079500"/>
              <a:gd name="connsiteX12" fmla="*/ 498475 w 3933825"/>
              <a:gd name="connsiteY12" fmla="*/ 546100 h 1079500"/>
              <a:gd name="connsiteX13" fmla="*/ 371475 w 3933825"/>
              <a:gd name="connsiteY13" fmla="*/ 444500 h 1079500"/>
              <a:gd name="connsiteX14" fmla="*/ 266700 w 3933825"/>
              <a:gd name="connsiteY14" fmla="*/ 349250 h 1079500"/>
              <a:gd name="connsiteX15" fmla="*/ 149225 w 3933825"/>
              <a:gd name="connsiteY15" fmla="*/ 228600 h 1079500"/>
              <a:gd name="connsiteX16" fmla="*/ 41275 w 3933825"/>
              <a:gd name="connsiteY16" fmla="*/ 101600 h 1079500"/>
              <a:gd name="connsiteX17" fmla="*/ 19050 w 3933825"/>
              <a:gd name="connsiteY17" fmla="*/ 73025 h 1079500"/>
              <a:gd name="connsiteX18" fmla="*/ 3175 w 3933825"/>
              <a:gd name="connsiteY18" fmla="*/ 47625 h 1079500"/>
              <a:gd name="connsiteX19" fmla="*/ 0 w 3933825"/>
              <a:gd name="connsiteY19" fmla="*/ 28575 h 1079500"/>
              <a:gd name="connsiteX20" fmla="*/ 3175 w 3933825"/>
              <a:gd name="connsiteY20" fmla="*/ 12700 h 1079500"/>
              <a:gd name="connsiteX21" fmla="*/ 15875 w 3933825"/>
              <a:gd name="connsiteY21" fmla="*/ 3175 h 1079500"/>
              <a:gd name="connsiteX22" fmla="*/ 34925 w 3933825"/>
              <a:gd name="connsiteY22" fmla="*/ 0 h 1079500"/>
              <a:gd name="connsiteX23" fmla="*/ 66675 w 3933825"/>
              <a:gd name="connsiteY23" fmla="*/ 19050 h 1079500"/>
              <a:gd name="connsiteX24" fmla="*/ 152400 w 3933825"/>
              <a:gd name="connsiteY24" fmla="*/ 104775 h 1079500"/>
              <a:gd name="connsiteX25" fmla="*/ 231775 w 3933825"/>
              <a:gd name="connsiteY25" fmla="*/ 177800 h 1079500"/>
              <a:gd name="connsiteX26" fmla="*/ 311150 w 3933825"/>
              <a:gd name="connsiteY26" fmla="*/ 241300 h 1079500"/>
              <a:gd name="connsiteX27" fmla="*/ 396875 w 3933825"/>
              <a:gd name="connsiteY27" fmla="*/ 307975 h 1079500"/>
              <a:gd name="connsiteX28" fmla="*/ 482600 w 3933825"/>
              <a:gd name="connsiteY28" fmla="*/ 365125 h 1079500"/>
              <a:gd name="connsiteX29" fmla="*/ 581025 w 3933825"/>
              <a:gd name="connsiteY29" fmla="*/ 425450 h 1079500"/>
              <a:gd name="connsiteX30" fmla="*/ 685800 w 3933825"/>
              <a:gd name="connsiteY30" fmla="*/ 485775 h 1079500"/>
              <a:gd name="connsiteX31" fmla="*/ 806450 w 3933825"/>
              <a:gd name="connsiteY31" fmla="*/ 546100 h 1079500"/>
              <a:gd name="connsiteX32" fmla="*/ 942975 w 3933825"/>
              <a:gd name="connsiteY32" fmla="*/ 603250 h 1079500"/>
              <a:gd name="connsiteX33" fmla="*/ 1069975 w 3933825"/>
              <a:gd name="connsiteY33" fmla="*/ 647700 h 1079500"/>
              <a:gd name="connsiteX34" fmla="*/ 1196975 w 3933825"/>
              <a:gd name="connsiteY34" fmla="*/ 685800 h 1079500"/>
              <a:gd name="connsiteX35" fmla="*/ 1355725 w 3933825"/>
              <a:gd name="connsiteY35" fmla="*/ 720725 h 1079500"/>
              <a:gd name="connsiteX36" fmla="*/ 1539875 w 3933825"/>
              <a:gd name="connsiteY36" fmla="*/ 752475 h 1079500"/>
              <a:gd name="connsiteX37" fmla="*/ 1765300 w 3933825"/>
              <a:gd name="connsiteY37" fmla="*/ 774700 h 1079500"/>
              <a:gd name="connsiteX38" fmla="*/ 1952625 w 3933825"/>
              <a:gd name="connsiteY38" fmla="*/ 777875 h 1079500"/>
              <a:gd name="connsiteX39" fmla="*/ 2193925 w 3933825"/>
              <a:gd name="connsiteY39" fmla="*/ 787400 h 1079500"/>
              <a:gd name="connsiteX40" fmla="*/ 2384425 w 3933825"/>
              <a:gd name="connsiteY40" fmla="*/ 793750 h 1079500"/>
              <a:gd name="connsiteX41" fmla="*/ 2705100 w 3933825"/>
              <a:gd name="connsiteY41" fmla="*/ 796925 h 1079500"/>
              <a:gd name="connsiteX42" fmla="*/ 2860675 w 3933825"/>
              <a:gd name="connsiteY42" fmla="*/ 796925 h 1079500"/>
              <a:gd name="connsiteX43" fmla="*/ 3200400 w 3933825"/>
              <a:gd name="connsiteY43" fmla="*/ 793750 h 1079500"/>
              <a:gd name="connsiteX44" fmla="*/ 3527425 w 3933825"/>
              <a:gd name="connsiteY44" fmla="*/ 781050 h 1079500"/>
              <a:gd name="connsiteX45" fmla="*/ 3613150 w 3933825"/>
              <a:gd name="connsiteY45" fmla="*/ 768350 h 1079500"/>
              <a:gd name="connsiteX46" fmla="*/ 3663950 w 3933825"/>
              <a:gd name="connsiteY46" fmla="*/ 755650 h 1079500"/>
              <a:gd name="connsiteX47" fmla="*/ 3708400 w 3933825"/>
              <a:gd name="connsiteY47" fmla="*/ 733425 h 1079500"/>
              <a:gd name="connsiteX48" fmla="*/ 3749675 w 3933825"/>
              <a:gd name="connsiteY48" fmla="*/ 701675 h 1079500"/>
              <a:gd name="connsiteX49" fmla="*/ 3784600 w 3933825"/>
              <a:gd name="connsiteY49" fmla="*/ 663575 h 1079500"/>
              <a:gd name="connsiteX50" fmla="*/ 3829050 w 3933825"/>
              <a:gd name="connsiteY50" fmla="*/ 600075 h 1079500"/>
              <a:gd name="connsiteX51" fmla="*/ 3854450 w 3933825"/>
              <a:gd name="connsiteY51" fmla="*/ 571500 h 1079500"/>
              <a:gd name="connsiteX52" fmla="*/ 3870325 w 3933825"/>
              <a:gd name="connsiteY52" fmla="*/ 555625 h 1079500"/>
              <a:gd name="connsiteX53" fmla="*/ 3892550 w 3933825"/>
              <a:gd name="connsiteY53" fmla="*/ 552450 h 1079500"/>
              <a:gd name="connsiteX54" fmla="*/ 3911600 w 3933825"/>
              <a:gd name="connsiteY54" fmla="*/ 565150 h 1079500"/>
              <a:gd name="connsiteX55" fmla="*/ 3924300 w 3933825"/>
              <a:gd name="connsiteY55" fmla="*/ 600075 h 1079500"/>
              <a:gd name="connsiteX56" fmla="*/ 3933825 w 3933825"/>
              <a:gd name="connsiteY56" fmla="*/ 666750 h 1079500"/>
              <a:gd name="connsiteX57" fmla="*/ 3921125 w 3933825"/>
              <a:gd name="connsiteY57" fmla="*/ 739775 h 1079500"/>
              <a:gd name="connsiteX58" fmla="*/ 3898900 w 3933825"/>
              <a:gd name="connsiteY58" fmla="*/ 828675 h 1079500"/>
              <a:gd name="connsiteX59" fmla="*/ 3876675 w 3933825"/>
              <a:gd name="connsiteY59" fmla="*/ 889000 h 1079500"/>
              <a:gd name="connsiteX60" fmla="*/ 3835400 w 3933825"/>
              <a:gd name="connsiteY60" fmla="*/ 946150 h 1079500"/>
              <a:gd name="connsiteX61" fmla="*/ 3794125 w 3933825"/>
              <a:gd name="connsiteY61" fmla="*/ 996950 h 1079500"/>
              <a:gd name="connsiteX62" fmla="*/ 3746500 w 3933825"/>
              <a:gd name="connsiteY62" fmla="*/ 1044575 h 1079500"/>
              <a:gd name="connsiteX63" fmla="*/ 3692525 w 3933825"/>
              <a:gd name="connsiteY63" fmla="*/ 1073150 h 1079500"/>
              <a:gd name="connsiteX64" fmla="*/ 3654425 w 3933825"/>
              <a:gd name="connsiteY64" fmla="*/ 1079500 h 1079500"/>
              <a:gd name="connsiteX65" fmla="*/ 3609975 w 3933825"/>
              <a:gd name="connsiteY65" fmla="*/ 1079500 h 1079500"/>
              <a:gd name="connsiteX66" fmla="*/ 3562350 w 3933825"/>
              <a:gd name="connsiteY66" fmla="*/ 1057275 h 1079500"/>
              <a:gd name="connsiteX67" fmla="*/ 3505200 w 3933825"/>
              <a:gd name="connsiteY67" fmla="*/ 1041400 h 1079500"/>
              <a:gd name="connsiteX68" fmla="*/ 3378200 w 3933825"/>
              <a:gd name="connsiteY68" fmla="*/ 1031875 h 1079500"/>
              <a:gd name="connsiteX69" fmla="*/ 3140075 w 3933825"/>
              <a:gd name="connsiteY69" fmla="*/ 1019175 h 1079500"/>
              <a:gd name="connsiteX70" fmla="*/ 2676525 w 3933825"/>
              <a:gd name="connsiteY70" fmla="*/ 1022350 h 1079500"/>
              <a:gd name="connsiteX71" fmla="*/ 2403475 w 3933825"/>
              <a:gd name="connsiteY71" fmla="*/ 1012825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933825" h="1079500">
                <a:moveTo>
                  <a:pt x="2403475" y="1012825"/>
                </a:moveTo>
                <a:lnTo>
                  <a:pt x="1962150" y="1000125"/>
                </a:lnTo>
                <a:lnTo>
                  <a:pt x="1812925" y="996950"/>
                </a:lnTo>
                <a:lnTo>
                  <a:pt x="1663700" y="990600"/>
                </a:lnTo>
                <a:lnTo>
                  <a:pt x="1562100" y="977900"/>
                </a:lnTo>
                <a:lnTo>
                  <a:pt x="1425575" y="955675"/>
                </a:lnTo>
                <a:lnTo>
                  <a:pt x="1285875" y="923925"/>
                </a:lnTo>
                <a:lnTo>
                  <a:pt x="1136650" y="882650"/>
                </a:lnTo>
                <a:lnTo>
                  <a:pt x="1035050" y="844550"/>
                </a:lnTo>
                <a:lnTo>
                  <a:pt x="885825" y="781050"/>
                </a:lnTo>
                <a:lnTo>
                  <a:pt x="768350" y="720725"/>
                </a:lnTo>
                <a:lnTo>
                  <a:pt x="622300" y="635000"/>
                </a:lnTo>
                <a:lnTo>
                  <a:pt x="498475" y="546100"/>
                </a:lnTo>
                <a:lnTo>
                  <a:pt x="371475" y="444500"/>
                </a:lnTo>
                <a:lnTo>
                  <a:pt x="266700" y="349250"/>
                </a:lnTo>
                <a:lnTo>
                  <a:pt x="149225" y="228600"/>
                </a:lnTo>
                <a:lnTo>
                  <a:pt x="41275" y="101600"/>
                </a:lnTo>
                <a:lnTo>
                  <a:pt x="19050" y="73025"/>
                </a:lnTo>
                <a:lnTo>
                  <a:pt x="3175" y="47625"/>
                </a:lnTo>
                <a:lnTo>
                  <a:pt x="0" y="28575"/>
                </a:lnTo>
                <a:lnTo>
                  <a:pt x="3175" y="12700"/>
                </a:lnTo>
                <a:lnTo>
                  <a:pt x="15875" y="3175"/>
                </a:lnTo>
                <a:lnTo>
                  <a:pt x="34925" y="0"/>
                </a:lnTo>
                <a:lnTo>
                  <a:pt x="66675" y="19050"/>
                </a:lnTo>
                <a:lnTo>
                  <a:pt x="152400" y="104775"/>
                </a:lnTo>
                <a:lnTo>
                  <a:pt x="231775" y="177800"/>
                </a:lnTo>
                <a:lnTo>
                  <a:pt x="311150" y="241300"/>
                </a:lnTo>
                <a:lnTo>
                  <a:pt x="396875" y="307975"/>
                </a:lnTo>
                <a:lnTo>
                  <a:pt x="482600" y="365125"/>
                </a:lnTo>
                <a:lnTo>
                  <a:pt x="581025" y="425450"/>
                </a:lnTo>
                <a:lnTo>
                  <a:pt x="685800" y="485775"/>
                </a:lnTo>
                <a:lnTo>
                  <a:pt x="806450" y="546100"/>
                </a:lnTo>
                <a:lnTo>
                  <a:pt x="942975" y="603250"/>
                </a:lnTo>
                <a:lnTo>
                  <a:pt x="1069975" y="647700"/>
                </a:lnTo>
                <a:lnTo>
                  <a:pt x="1196975" y="685800"/>
                </a:lnTo>
                <a:lnTo>
                  <a:pt x="1355725" y="720725"/>
                </a:lnTo>
                <a:lnTo>
                  <a:pt x="1539875" y="752475"/>
                </a:lnTo>
                <a:lnTo>
                  <a:pt x="1765300" y="774700"/>
                </a:lnTo>
                <a:lnTo>
                  <a:pt x="1952625" y="777875"/>
                </a:lnTo>
                <a:lnTo>
                  <a:pt x="2193925" y="787400"/>
                </a:lnTo>
                <a:lnTo>
                  <a:pt x="2384425" y="793750"/>
                </a:lnTo>
                <a:lnTo>
                  <a:pt x="2705100" y="796925"/>
                </a:lnTo>
                <a:lnTo>
                  <a:pt x="2860675" y="796925"/>
                </a:lnTo>
                <a:lnTo>
                  <a:pt x="3200400" y="793750"/>
                </a:lnTo>
                <a:lnTo>
                  <a:pt x="3527425" y="781050"/>
                </a:lnTo>
                <a:lnTo>
                  <a:pt x="3613150" y="768350"/>
                </a:lnTo>
                <a:lnTo>
                  <a:pt x="3663950" y="755650"/>
                </a:lnTo>
                <a:lnTo>
                  <a:pt x="3708400" y="733425"/>
                </a:lnTo>
                <a:lnTo>
                  <a:pt x="3749675" y="701675"/>
                </a:lnTo>
                <a:lnTo>
                  <a:pt x="3784600" y="663575"/>
                </a:lnTo>
                <a:lnTo>
                  <a:pt x="3829050" y="600075"/>
                </a:lnTo>
                <a:lnTo>
                  <a:pt x="3854450" y="571500"/>
                </a:lnTo>
                <a:lnTo>
                  <a:pt x="3870325" y="555625"/>
                </a:lnTo>
                <a:lnTo>
                  <a:pt x="3892550" y="552450"/>
                </a:lnTo>
                <a:lnTo>
                  <a:pt x="3911600" y="565150"/>
                </a:lnTo>
                <a:lnTo>
                  <a:pt x="3924300" y="600075"/>
                </a:lnTo>
                <a:lnTo>
                  <a:pt x="3933825" y="666750"/>
                </a:lnTo>
                <a:lnTo>
                  <a:pt x="3921125" y="739775"/>
                </a:lnTo>
                <a:lnTo>
                  <a:pt x="3898900" y="828675"/>
                </a:lnTo>
                <a:lnTo>
                  <a:pt x="3876675" y="889000"/>
                </a:lnTo>
                <a:lnTo>
                  <a:pt x="3835400" y="946150"/>
                </a:lnTo>
                <a:lnTo>
                  <a:pt x="3794125" y="996950"/>
                </a:lnTo>
                <a:lnTo>
                  <a:pt x="3746500" y="1044575"/>
                </a:lnTo>
                <a:lnTo>
                  <a:pt x="3692525" y="1073150"/>
                </a:lnTo>
                <a:lnTo>
                  <a:pt x="3654425" y="1079500"/>
                </a:lnTo>
                <a:lnTo>
                  <a:pt x="3609975" y="1079500"/>
                </a:lnTo>
                <a:lnTo>
                  <a:pt x="3562350" y="1057275"/>
                </a:lnTo>
                <a:lnTo>
                  <a:pt x="3505200" y="1041400"/>
                </a:lnTo>
                <a:lnTo>
                  <a:pt x="3378200" y="1031875"/>
                </a:lnTo>
                <a:lnTo>
                  <a:pt x="3140075" y="1019175"/>
                </a:lnTo>
                <a:lnTo>
                  <a:pt x="2676525" y="1022350"/>
                </a:lnTo>
                <a:lnTo>
                  <a:pt x="2403475" y="10128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306EEB5-BFB8-47B2-B233-B3BC5144D8E0}"/>
              </a:ext>
            </a:extLst>
          </p:cNvPr>
          <p:cNvSpPr/>
          <p:nvPr/>
        </p:nvSpPr>
        <p:spPr>
          <a:xfrm rot="16200000">
            <a:off x="5305427" y="3484563"/>
            <a:ext cx="4495800" cy="581025"/>
          </a:xfrm>
          <a:custGeom>
            <a:avLst/>
            <a:gdLst>
              <a:gd name="connsiteX0" fmla="*/ 1762963 w 4495190"/>
              <a:gd name="connsiteY0" fmla="*/ 453542 h 581558"/>
              <a:gd name="connsiteX1" fmla="*/ 815644 w 4495190"/>
              <a:gd name="connsiteY1" fmla="*/ 449884 h 581558"/>
              <a:gd name="connsiteX2" fmla="*/ 153619 w 4495190"/>
              <a:gd name="connsiteY2" fmla="*/ 435254 h 581558"/>
              <a:gd name="connsiteX3" fmla="*/ 65836 w 4495190"/>
              <a:gd name="connsiteY3" fmla="*/ 431596 h 581558"/>
              <a:gd name="connsiteX4" fmla="*/ 43891 w 4495190"/>
              <a:gd name="connsiteY4" fmla="*/ 427939 h 581558"/>
              <a:gd name="connsiteX5" fmla="*/ 18288 w 4495190"/>
              <a:gd name="connsiteY5" fmla="*/ 416966 h 581558"/>
              <a:gd name="connsiteX6" fmla="*/ 0 w 4495190"/>
              <a:gd name="connsiteY6" fmla="*/ 387705 h 581558"/>
              <a:gd name="connsiteX7" fmla="*/ 0 w 4495190"/>
              <a:gd name="connsiteY7" fmla="*/ 354787 h 581558"/>
              <a:gd name="connsiteX8" fmla="*/ 14630 w 4495190"/>
              <a:gd name="connsiteY8" fmla="*/ 310896 h 581558"/>
              <a:gd name="connsiteX9" fmla="*/ 47548 w 4495190"/>
              <a:gd name="connsiteY9" fmla="*/ 281635 h 581558"/>
              <a:gd name="connsiteX10" fmla="*/ 117043 w 4495190"/>
              <a:gd name="connsiteY10" fmla="*/ 259689 h 581558"/>
              <a:gd name="connsiteX11" fmla="*/ 190195 w 4495190"/>
              <a:gd name="connsiteY11" fmla="*/ 241401 h 581558"/>
              <a:gd name="connsiteX12" fmla="*/ 314553 w 4495190"/>
              <a:gd name="connsiteY12" fmla="*/ 219456 h 581558"/>
              <a:gd name="connsiteX13" fmla="*/ 431596 w 4495190"/>
              <a:gd name="connsiteY13" fmla="*/ 208483 h 581558"/>
              <a:gd name="connsiteX14" fmla="*/ 534009 w 4495190"/>
              <a:gd name="connsiteY14" fmla="*/ 212140 h 581558"/>
              <a:gd name="connsiteX15" fmla="*/ 683971 w 4495190"/>
              <a:gd name="connsiteY15" fmla="*/ 223113 h 581558"/>
              <a:gd name="connsiteX16" fmla="*/ 1225296 w 4495190"/>
              <a:gd name="connsiteY16" fmla="*/ 230428 h 581558"/>
              <a:gd name="connsiteX17" fmla="*/ 1784908 w 4495190"/>
              <a:gd name="connsiteY17" fmla="*/ 234086 h 581558"/>
              <a:gd name="connsiteX18" fmla="*/ 2454249 w 4495190"/>
              <a:gd name="connsiteY18" fmla="*/ 234086 h 581558"/>
              <a:gd name="connsiteX19" fmla="*/ 3061411 w 4495190"/>
              <a:gd name="connsiteY19" fmla="*/ 234086 h 581558"/>
              <a:gd name="connsiteX20" fmla="*/ 3236976 w 4495190"/>
              <a:gd name="connsiteY20" fmla="*/ 234086 h 581558"/>
              <a:gd name="connsiteX21" fmla="*/ 3749040 w 4495190"/>
              <a:gd name="connsiteY21" fmla="*/ 234086 h 581558"/>
              <a:gd name="connsiteX22" fmla="*/ 3957523 w 4495190"/>
              <a:gd name="connsiteY22" fmla="*/ 226771 h 581558"/>
              <a:gd name="connsiteX23" fmla="*/ 4085539 w 4495190"/>
              <a:gd name="connsiteY23" fmla="*/ 219456 h 581558"/>
              <a:gd name="connsiteX24" fmla="*/ 4169664 w 4495190"/>
              <a:gd name="connsiteY24" fmla="*/ 204825 h 581558"/>
              <a:gd name="connsiteX25" fmla="*/ 4253788 w 4495190"/>
              <a:gd name="connsiteY25" fmla="*/ 179222 h 581558"/>
              <a:gd name="connsiteX26" fmla="*/ 4330598 w 4495190"/>
              <a:gd name="connsiteY26" fmla="*/ 135331 h 581558"/>
              <a:gd name="connsiteX27" fmla="*/ 4378147 w 4495190"/>
              <a:gd name="connsiteY27" fmla="*/ 87782 h 581558"/>
              <a:gd name="connsiteX28" fmla="*/ 4411065 w 4495190"/>
              <a:gd name="connsiteY28" fmla="*/ 40233 h 581558"/>
              <a:gd name="connsiteX29" fmla="*/ 4440326 w 4495190"/>
              <a:gd name="connsiteY29" fmla="*/ 14630 h 581558"/>
              <a:gd name="connsiteX30" fmla="*/ 4465929 w 4495190"/>
              <a:gd name="connsiteY30" fmla="*/ 0 h 581558"/>
              <a:gd name="connsiteX31" fmla="*/ 4484217 w 4495190"/>
              <a:gd name="connsiteY31" fmla="*/ 7315 h 581558"/>
              <a:gd name="connsiteX32" fmla="*/ 4491532 w 4495190"/>
              <a:gd name="connsiteY32" fmla="*/ 25603 h 581558"/>
              <a:gd name="connsiteX33" fmla="*/ 4495190 w 4495190"/>
              <a:gd name="connsiteY33" fmla="*/ 76809 h 581558"/>
              <a:gd name="connsiteX34" fmla="*/ 4480560 w 4495190"/>
              <a:gd name="connsiteY34" fmla="*/ 160934 h 581558"/>
              <a:gd name="connsiteX35" fmla="*/ 4462272 w 4495190"/>
              <a:gd name="connsiteY35" fmla="*/ 230428 h 581558"/>
              <a:gd name="connsiteX36" fmla="*/ 4436668 w 4495190"/>
              <a:gd name="connsiteY36" fmla="*/ 303580 h 581558"/>
              <a:gd name="connsiteX37" fmla="*/ 4389120 w 4495190"/>
              <a:gd name="connsiteY37" fmla="*/ 405993 h 581558"/>
              <a:gd name="connsiteX38" fmla="*/ 4326940 w 4495190"/>
              <a:gd name="connsiteY38" fmla="*/ 501091 h 581558"/>
              <a:gd name="connsiteX39" fmla="*/ 4286707 w 4495190"/>
              <a:gd name="connsiteY39" fmla="*/ 548640 h 581558"/>
              <a:gd name="connsiteX40" fmla="*/ 4253788 w 4495190"/>
              <a:gd name="connsiteY40" fmla="*/ 577900 h 581558"/>
              <a:gd name="connsiteX41" fmla="*/ 4224528 w 4495190"/>
              <a:gd name="connsiteY41" fmla="*/ 581558 h 581558"/>
              <a:gd name="connsiteX42" fmla="*/ 4195267 w 4495190"/>
              <a:gd name="connsiteY42" fmla="*/ 566928 h 581558"/>
              <a:gd name="connsiteX43" fmla="*/ 4173321 w 4495190"/>
              <a:gd name="connsiteY43" fmla="*/ 544982 h 581558"/>
              <a:gd name="connsiteX44" fmla="*/ 4158691 w 4495190"/>
              <a:gd name="connsiteY44" fmla="*/ 519379 h 581558"/>
              <a:gd name="connsiteX45" fmla="*/ 4129430 w 4495190"/>
              <a:gd name="connsiteY45" fmla="*/ 501091 h 581558"/>
              <a:gd name="connsiteX46" fmla="*/ 4096512 w 4495190"/>
              <a:gd name="connsiteY46" fmla="*/ 486460 h 581558"/>
              <a:gd name="connsiteX47" fmla="*/ 3968496 w 4495190"/>
              <a:gd name="connsiteY47" fmla="*/ 464515 h 581558"/>
              <a:gd name="connsiteX48" fmla="*/ 3449116 w 4495190"/>
              <a:gd name="connsiteY48" fmla="*/ 457200 h 581558"/>
              <a:gd name="connsiteX49" fmla="*/ 3255264 w 4495190"/>
              <a:gd name="connsiteY49" fmla="*/ 460857 h 581558"/>
              <a:gd name="connsiteX50" fmla="*/ 3083356 w 4495190"/>
              <a:gd name="connsiteY50" fmla="*/ 457200 h 581558"/>
              <a:gd name="connsiteX51" fmla="*/ 2834640 w 4495190"/>
              <a:gd name="connsiteY51" fmla="*/ 442569 h 581558"/>
              <a:gd name="connsiteX52" fmla="*/ 2596896 w 4495190"/>
              <a:gd name="connsiteY52" fmla="*/ 449884 h 581558"/>
              <a:gd name="connsiteX53" fmla="*/ 2311603 w 4495190"/>
              <a:gd name="connsiteY53" fmla="*/ 460857 h 581558"/>
              <a:gd name="connsiteX54" fmla="*/ 2150668 w 4495190"/>
              <a:gd name="connsiteY54" fmla="*/ 457200 h 581558"/>
              <a:gd name="connsiteX55" fmla="*/ 1762963 w 4495190"/>
              <a:gd name="connsiteY55" fmla="*/ 453542 h 581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95190" h="581558">
                <a:moveTo>
                  <a:pt x="1762963" y="453542"/>
                </a:moveTo>
                <a:lnTo>
                  <a:pt x="815644" y="449884"/>
                </a:lnTo>
                <a:lnTo>
                  <a:pt x="153619" y="435254"/>
                </a:lnTo>
                <a:lnTo>
                  <a:pt x="65836" y="431596"/>
                </a:lnTo>
                <a:lnTo>
                  <a:pt x="43891" y="427939"/>
                </a:lnTo>
                <a:lnTo>
                  <a:pt x="18288" y="416966"/>
                </a:lnTo>
                <a:lnTo>
                  <a:pt x="0" y="387705"/>
                </a:lnTo>
                <a:lnTo>
                  <a:pt x="0" y="354787"/>
                </a:lnTo>
                <a:lnTo>
                  <a:pt x="14630" y="310896"/>
                </a:lnTo>
                <a:lnTo>
                  <a:pt x="47548" y="281635"/>
                </a:lnTo>
                <a:lnTo>
                  <a:pt x="117043" y="259689"/>
                </a:lnTo>
                <a:lnTo>
                  <a:pt x="190195" y="241401"/>
                </a:lnTo>
                <a:lnTo>
                  <a:pt x="314553" y="219456"/>
                </a:lnTo>
                <a:lnTo>
                  <a:pt x="431596" y="208483"/>
                </a:lnTo>
                <a:lnTo>
                  <a:pt x="534009" y="212140"/>
                </a:lnTo>
                <a:lnTo>
                  <a:pt x="683971" y="223113"/>
                </a:lnTo>
                <a:lnTo>
                  <a:pt x="1225296" y="230428"/>
                </a:lnTo>
                <a:lnTo>
                  <a:pt x="1784908" y="234086"/>
                </a:lnTo>
                <a:lnTo>
                  <a:pt x="2454249" y="234086"/>
                </a:lnTo>
                <a:lnTo>
                  <a:pt x="3061411" y="234086"/>
                </a:lnTo>
                <a:lnTo>
                  <a:pt x="3236976" y="234086"/>
                </a:lnTo>
                <a:lnTo>
                  <a:pt x="3749040" y="234086"/>
                </a:lnTo>
                <a:lnTo>
                  <a:pt x="3957523" y="226771"/>
                </a:lnTo>
                <a:lnTo>
                  <a:pt x="4085539" y="219456"/>
                </a:lnTo>
                <a:lnTo>
                  <a:pt x="4169664" y="204825"/>
                </a:lnTo>
                <a:lnTo>
                  <a:pt x="4253788" y="179222"/>
                </a:lnTo>
                <a:lnTo>
                  <a:pt x="4330598" y="135331"/>
                </a:lnTo>
                <a:lnTo>
                  <a:pt x="4378147" y="87782"/>
                </a:lnTo>
                <a:lnTo>
                  <a:pt x="4411065" y="40233"/>
                </a:lnTo>
                <a:lnTo>
                  <a:pt x="4440326" y="14630"/>
                </a:lnTo>
                <a:lnTo>
                  <a:pt x="4465929" y="0"/>
                </a:lnTo>
                <a:lnTo>
                  <a:pt x="4484217" y="7315"/>
                </a:lnTo>
                <a:lnTo>
                  <a:pt x="4491532" y="25603"/>
                </a:lnTo>
                <a:lnTo>
                  <a:pt x="4495190" y="76809"/>
                </a:lnTo>
                <a:lnTo>
                  <a:pt x="4480560" y="160934"/>
                </a:lnTo>
                <a:lnTo>
                  <a:pt x="4462272" y="230428"/>
                </a:lnTo>
                <a:lnTo>
                  <a:pt x="4436668" y="303580"/>
                </a:lnTo>
                <a:lnTo>
                  <a:pt x="4389120" y="405993"/>
                </a:lnTo>
                <a:lnTo>
                  <a:pt x="4326940" y="501091"/>
                </a:lnTo>
                <a:lnTo>
                  <a:pt x="4286707" y="548640"/>
                </a:lnTo>
                <a:lnTo>
                  <a:pt x="4253788" y="577900"/>
                </a:lnTo>
                <a:lnTo>
                  <a:pt x="4224528" y="581558"/>
                </a:lnTo>
                <a:lnTo>
                  <a:pt x="4195267" y="566928"/>
                </a:lnTo>
                <a:lnTo>
                  <a:pt x="4173321" y="544982"/>
                </a:lnTo>
                <a:lnTo>
                  <a:pt x="4158691" y="519379"/>
                </a:lnTo>
                <a:lnTo>
                  <a:pt x="4129430" y="501091"/>
                </a:lnTo>
                <a:lnTo>
                  <a:pt x="4096512" y="486460"/>
                </a:lnTo>
                <a:lnTo>
                  <a:pt x="3968496" y="464515"/>
                </a:lnTo>
                <a:lnTo>
                  <a:pt x="3449116" y="457200"/>
                </a:lnTo>
                <a:lnTo>
                  <a:pt x="3255264" y="460857"/>
                </a:lnTo>
                <a:lnTo>
                  <a:pt x="3083356" y="457200"/>
                </a:lnTo>
                <a:lnTo>
                  <a:pt x="2834640" y="442569"/>
                </a:lnTo>
                <a:lnTo>
                  <a:pt x="2596896" y="449884"/>
                </a:lnTo>
                <a:lnTo>
                  <a:pt x="2311603" y="460857"/>
                </a:lnTo>
                <a:lnTo>
                  <a:pt x="2150668" y="457200"/>
                </a:lnTo>
                <a:lnTo>
                  <a:pt x="1762963" y="45354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117C506-BB8A-43A8-AC8C-4C007B0DE066}"/>
              </a:ext>
            </a:extLst>
          </p:cNvPr>
          <p:cNvGrpSpPr/>
          <p:nvPr/>
        </p:nvGrpSpPr>
        <p:grpSpPr>
          <a:xfrm>
            <a:off x="3771902" y="1527176"/>
            <a:ext cx="4648200" cy="4495800"/>
            <a:chOff x="3771902" y="1527176"/>
            <a:chExt cx="4648200" cy="4495800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55F2B731-8E1E-4467-9563-0D8692D19BF7}"/>
                </a:ext>
              </a:extLst>
            </p:cNvPr>
            <p:cNvSpPr/>
            <p:nvPr/>
          </p:nvSpPr>
          <p:spPr>
            <a:xfrm>
              <a:off x="3995741" y="2176463"/>
              <a:ext cx="1881187" cy="481012"/>
            </a:xfrm>
            <a:custGeom>
              <a:avLst/>
              <a:gdLst>
                <a:gd name="connsiteX0" fmla="*/ 1416843 w 1881187"/>
                <a:gd name="connsiteY0" fmla="*/ 242887 h 481012"/>
                <a:gd name="connsiteX1" fmla="*/ 1116806 w 1881187"/>
                <a:gd name="connsiteY1" fmla="*/ 276225 h 481012"/>
                <a:gd name="connsiteX2" fmla="*/ 983456 w 1881187"/>
                <a:gd name="connsiteY2" fmla="*/ 307181 h 481012"/>
                <a:gd name="connsiteX3" fmla="*/ 700087 w 1881187"/>
                <a:gd name="connsiteY3" fmla="*/ 371475 h 481012"/>
                <a:gd name="connsiteX4" fmla="*/ 450056 w 1881187"/>
                <a:gd name="connsiteY4" fmla="*/ 440531 h 481012"/>
                <a:gd name="connsiteX5" fmla="*/ 352425 w 1881187"/>
                <a:gd name="connsiteY5" fmla="*/ 473868 h 481012"/>
                <a:gd name="connsiteX6" fmla="*/ 328612 w 1881187"/>
                <a:gd name="connsiteY6" fmla="*/ 478631 h 481012"/>
                <a:gd name="connsiteX7" fmla="*/ 295275 w 1881187"/>
                <a:gd name="connsiteY7" fmla="*/ 481012 h 481012"/>
                <a:gd name="connsiteX8" fmla="*/ 271462 w 1881187"/>
                <a:gd name="connsiteY8" fmla="*/ 476250 h 481012"/>
                <a:gd name="connsiteX9" fmla="*/ 235743 w 1881187"/>
                <a:gd name="connsiteY9" fmla="*/ 461962 h 481012"/>
                <a:gd name="connsiteX10" fmla="*/ 195262 w 1881187"/>
                <a:gd name="connsiteY10" fmla="*/ 435768 h 481012"/>
                <a:gd name="connsiteX11" fmla="*/ 142875 w 1881187"/>
                <a:gd name="connsiteY11" fmla="*/ 388143 h 481012"/>
                <a:gd name="connsiteX12" fmla="*/ 88106 w 1881187"/>
                <a:gd name="connsiteY12" fmla="*/ 321468 h 481012"/>
                <a:gd name="connsiteX13" fmla="*/ 42862 w 1881187"/>
                <a:gd name="connsiteY13" fmla="*/ 257175 h 481012"/>
                <a:gd name="connsiteX14" fmla="*/ 14287 w 1881187"/>
                <a:gd name="connsiteY14" fmla="*/ 209550 h 481012"/>
                <a:gd name="connsiteX15" fmla="*/ 2381 w 1881187"/>
                <a:gd name="connsiteY15" fmla="*/ 180975 h 481012"/>
                <a:gd name="connsiteX16" fmla="*/ 0 w 1881187"/>
                <a:gd name="connsiteY16" fmla="*/ 161925 h 481012"/>
                <a:gd name="connsiteX17" fmla="*/ 0 w 1881187"/>
                <a:gd name="connsiteY17" fmla="*/ 150018 h 481012"/>
                <a:gd name="connsiteX18" fmla="*/ 4762 w 1881187"/>
                <a:gd name="connsiteY18" fmla="*/ 142875 h 481012"/>
                <a:gd name="connsiteX19" fmla="*/ 21431 w 1881187"/>
                <a:gd name="connsiteY19" fmla="*/ 140493 h 481012"/>
                <a:gd name="connsiteX20" fmla="*/ 38100 w 1881187"/>
                <a:gd name="connsiteY20" fmla="*/ 145256 h 481012"/>
                <a:gd name="connsiteX21" fmla="*/ 66675 w 1881187"/>
                <a:gd name="connsiteY21" fmla="*/ 164306 h 481012"/>
                <a:gd name="connsiteX22" fmla="*/ 116681 w 1881187"/>
                <a:gd name="connsiteY22" fmla="*/ 200025 h 481012"/>
                <a:gd name="connsiteX23" fmla="*/ 166687 w 1881187"/>
                <a:gd name="connsiteY23" fmla="*/ 230981 h 481012"/>
                <a:gd name="connsiteX24" fmla="*/ 211931 w 1881187"/>
                <a:gd name="connsiteY24" fmla="*/ 254793 h 481012"/>
                <a:gd name="connsiteX25" fmla="*/ 261937 w 1881187"/>
                <a:gd name="connsiteY25" fmla="*/ 273843 h 481012"/>
                <a:gd name="connsiteX26" fmla="*/ 288131 w 1881187"/>
                <a:gd name="connsiteY26" fmla="*/ 278606 h 481012"/>
                <a:gd name="connsiteX27" fmla="*/ 333375 w 1881187"/>
                <a:gd name="connsiteY27" fmla="*/ 271462 h 481012"/>
                <a:gd name="connsiteX28" fmla="*/ 588168 w 1881187"/>
                <a:gd name="connsiteY28" fmla="*/ 221456 h 481012"/>
                <a:gd name="connsiteX29" fmla="*/ 985837 w 1881187"/>
                <a:gd name="connsiteY29" fmla="*/ 133350 h 481012"/>
                <a:gd name="connsiteX30" fmla="*/ 1126331 w 1881187"/>
                <a:gd name="connsiteY30" fmla="*/ 97631 h 481012"/>
                <a:gd name="connsiteX31" fmla="*/ 1231106 w 1881187"/>
                <a:gd name="connsiteY31" fmla="*/ 83343 h 481012"/>
                <a:gd name="connsiteX32" fmla="*/ 1402556 w 1881187"/>
                <a:gd name="connsiteY32" fmla="*/ 64293 h 481012"/>
                <a:gd name="connsiteX33" fmla="*/ 1476375 w 1881187"/>
                <a:gd name="connsiteY33" fmla="*/ 52387 h 481012"/>
                <a:gd name="connsiteX34" fmla="*/ 1528762 w 1881187"/>
                <a:gd name="connsiteY34" fmla="*/ 40481 h 481012"/>
                <a:gd name="connsiteX35" fmla="*/ 1576387 w 1881187"/>
                <a:gd name="connsiteY35" fmla="*/ 23812 h 481012"/>
                <a:gd name="connsiteX36" fmla="*/ 1626393 w 1881187"/>
                <a:gd name="connsiteY36" fmla="*/ 0 h 481012"/>
                <a:gd name="connsiteX37" fmla="*/ 1652587 w 1881187"/>
                <a:gd name="connsiteY37" fmla="*/ 0 h 481012"/>
                <a:gd name="connsiteX38" fmla="*/ 1702593 w 1881187"/>
                <a:gd name="connsiteY38" fmla="*/ 4762 h 481012"/>
                <a:gd name="connsiteX39" fmla="*/ 1740693 w 1881187"/>
                <a:gd name="connsiteY39" fmla="*/ 16668 h 481012"/>
                <a:gd name="connsiteX40" fmla="*/ 1781175 w 1881187"/>
                <a:gd name="connsiteY40" fmla="*/ 33337 h 481012"/>
                <a:gd name="connsiteX41" fmla="*/ 1812131 w 1881187"/>
                <a:gd name="connsiteY41" fmla="*/ 47625 h 481012"/>
                <a:gd name="connsiteX42" fmla="*/ 1835943 w 1881187"/>
                <a:gd name="connsiteY42" fmla="*/ 61912 h 481012"/>
                <a:gd name="connsiteX43" fmla="*/ 1854993 w 1881187"/>
                <a:gd name="connsiteY43" fmla="*/ 78581 h 481012"/>
                <a:gd name="connsiteX44" fmla="*/ 1869281 w 1881187"/>
                <a:gd name="connsiteY44" fmla="*/ 95250 h 481012"/>
                <a:gd name="connsiteX45" fmla="*/ 1881187 w 1881187"/>
                <a:gd name="connsiteY45" fmla="*/ 111918 h 481012"/>
                <a:gd name="connsiteX46" fmla="*/ 1878806 w 1881187"/>
                <a:gd name="connsiteY46" fmla="*/ 128587 h 481012"/>
                <a:gd name="connsiteX47" fmla="*/ 1874043 w 1881187"/>
                <a:gd name="connsiteY47" fmla="*/ 150018 h 481012"/>
                <a:gd name="connsiteX48" fmla="*/ 1857375 w 1881187"/>
                <a:gd name="connsiteY48" fmla="*/ 171450 h 481012"/>
                <a:gd name="connsiteX49" fmla="*/ 1840706 w 1881187"/>
                <a:gd name="connsiteY49" fmla="*/ 185737 h 481012"/>
                <a:gd name="connsiteX50" fmla="*/ 1812131 w 1881187"/>
                <a:gd name="connsiteY50" fmla="*/ 202406 h 481012"/>
                <a:gd name="connsiteX51" fmla="*/ 1752600 w 1881187"/>
                <a:gd name="connsiteY51" fmla="*/ 216693 h 481012"/>
                <a:gd name="connsiteX52" fmla="*/ 1416843 w 1881187"/>
                <a:gd name="connsiteY52" fmla="*/ 242887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81187" h="481012">
                  <a:moveTo>
                    <a:pt x="1416843" y="242887"/>
                  </a:moveTo>
                  <a:lnTo>
                    <a:pt x="1116806" y="276225"/>
                  </a:lnTo>
                  <a:lnTo>
                    <a:pt x="983456" y="307181"/>
                  </a:lnTo>
                  <a:lnTo>
                    <a:pt x="700087" y="371475"/>
                  </a:lnTo>
                  <a:lnTo>
                    <a:pt x="450056" y="440531"/>
                  </a:lnTo>
                  <a:lnTo>
                    <a:pt x="352425" y="473868"/>
                  </a:lnTo>
                  <a:lnTo>
                    <a:pt x="328612" y="478631"/>
                  </a:lnTo>
                  <a:lnTo>
                    <a:pt x="295275" y="481012"/>
                  </a:lnTo>
                  <a:lnTo>
                    <a:pt x="271462" y="476250"/>
                  </a:lnTo>
                  <a:lnTo>
                    <a:pt x="235743" y="461962"/>
                  </a:lnTo>
                  <a:lnTo>
                    <a:pt x="195262" y="435768"/>
                  </a:lnTo>
                  <a:lnTo>
                    <a:pt x="142875" y="388143"/>
                  </a:lnTo>
                  <a:lnTo>
                    <a:pt x="88106" y="321468"/>
                  </a:lnTo>
                  <a:lnTo>
                    <a:pt x="42862" y="257175"/>
                  </a:lnTo>
                  <a:lnTo>
                    <a:pt x="14287" y="209550"/>
                  </a:lnTo>
                  <a:lnTo>
                    <a:pt x="2381" y="180975"/>
                  </a:lnTo>
                  <a:lnTo>
                    <a:pt x="0" y="161925"/>
                  </a:lnTo>
                  <a:lnTo>
                    <a:pt x="0" y="150018"/>
                  </a:lnTo>
                  <a:lnTo>
                    <a:pt x="4762" y="142875"/>
                  </a:lnTo>
                  <a:lnTo>
                    <a:pt x="21431" y="140493"/>
                  </a:lnTo>
                  <a:lnTo>
                    <a:pt x="38100" y="145256"/>
                  </a:lnTo>
                  <a:lnTo>
                    <a:pt x="66675" y="164306"/>
                  </a:lnTo>
                  <a:lnTo>
                    <a:pt x="116681" y="200025"/>
                  </a:lnTo>
                  <a:lnTo>
                    <a:pt x="166687" y="230981"/>
                  </a:lnTo>
                  <a:lnTo>
                    <a:pt x="211931" y="254793"/>
                  </a:lnTo>
                  <a:lnTo>
                    <a:pt x="261937" y="273843"/>
                  </a:lnTo>
                  <a:lnTo>
                    <a:pt x="288131" y="278606"/>
                  </a:lnTo>
                  <a:lnTo>
                    <a:pt x="333375" y="271462"/>
                  </a:lnTo>
                  <a:lnTo>
                    <a:pt x="588168" y="221456"/>
                  </a:lnTo>
                  <a:lnTo>
                    <a:pt x="985837" y="133350"/>
                  </a:lnTo>
                  <a:lnTo>
                    <a:pt x="1126331" y="97631"/>
                  </a:lnTo>
                  <a:lnTo>
                    <a:pt x="1231106" y="83343"/>
                  </a:lnTo>
                  <a:lnTo>
                    <a:pt x="1402556" y="64293"/>
                  </a:lnTo>
                  <a:lnTo>
                    <a:pt x="1476375" y="52387"/>
                  </a:lnTo>
                  <a:lnTo>
                    <a:pt x="1528762" y="40481"/>
                  </a:lnTo>
                  <a:lnTo>
                    <a:pt x="1576387" y="23812"/>
                  </a:lnTo>
                  <a:lnTo>
                    <a:pt x="1626393" y="0"/>
                  </a:lnTo>
                  <a:lnTo>
                    <a:pt x="1652587" y="0"/>
                  </a:lnTo>
                  <a:lnTo>
                    <a:pt x="1702593" y="4762"/>
                  </a:lnTo>
                  <a:lnTo>
                    <a:pt x="1740693" y="16668"/>
                  </a:lnTo>
                  <a:lnTo>
                    <a:pt x="1781175" y="33337"/>
                  </a:lnTo>
                  <a:lnTo>
                    <a:pt x="1812131" y="47625"/>
                  </a:lnTo>
                  <a:lnTo>
                    <a:pt x="1835943" y="61912"/>
                  </a:lnTo>
                  <a:lnTo>
                    <a:pt x="1854993" y="78581"/>
                  </a:lnTo>
                  <a:lnTo>
                    <a:pt x="1869281" y="95250"/>
                  </a:lnTo>
                  <a:lnTo>
                    <a:pt x="1881187" y="111918"/>
                  </a:lnTo>
                  <a:lnTo>
                    <a:pt x="1878806" y="128587"/>
                  </a:lnTo>
                  <a:lnTo>
                    <a:pt x="1874043" y="150018"/>
                  </a:lnTo>
                  <a:lnTo>
                    <a:pt x="1857375" y="171450"/>
                  </a:lnTo>
                  <a:lnTo>
                    <a:pt x="1840706" y="185737"/>
                  </a:lnTo>
                  <a:lnTo>
                    <a:pt x="1812131" y="202406"/>
                  </a:lnTo>
                  <a:lnTo>
                    <a:pt x="1752600" y="216693"/>
                  </a:lnTo>
                  <a:lnTo>
                    <a:pt x="1416843" y="2428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3884565E-E5CB-4303-A86C-C6A55E125DB9}"/>
                </a:ext>
              </a:extLst>
            </p:cNvPr>
            <p:cNvSpPr/>
            <p:nvPr/>
          </p:nvSpPr>
          <p:spPr>
            <a:xfrm>
              <a:off x="4089402" y="2847976"/>
              <a:ext cx="1677988" cy="449263"/>
            </a:xfrm>
            <a:custGeom>
              <a:avLst/>
              <a:gdLst>
                <a:gd name="connsiteX0" fmla="*/ 1271588 w 1678782"/>
                <a:gd name="connsiteY0" fmla="*/ 261938 h 450056"/>
                <a:gd name="connsiteX1" fmla="*/ 1012032 w 1678782"/>
                <a:gd name="connsiteY1" fmla="*/ 297656 h 450056"/>
                <a:gd name="connsiteX2" fmla="*/ 885825 w 1678782"/>
                <a:gd name="connsiteY2" fmla="*/ 328613 h 450056"/>
                <a:gd name="connsiteX3" fmla="*/ 688182 w 1678782"/>
                <a:gd name="connsiteY3" fmla="*/ 373856 h 450056"/>
                <a:gd name="connsiteX4" fmla="*/ 478632 w 1678782"/>
                <a:gd name="connsiteY4" fmla="*/ 416719 h 450056"/>
                <a:gd name="connsiteX5" fmla="*/ 378619 w 1678782"/>
                <a:gd name="connsiteY5" fmla="*/ 435769 h 450056"/>
                <a:gd name="connsiteX6" fmla="*/ 288132 w 1678782"/>
                <a:gd name="connsiteY6" fmla="*/ 450056 h 450056"/>
                <a:gd name="connsiteX7" fmla="*/ 257175 w 1678782"/>
                <a:gd name="connsiteY7" fmla="*/ 450056 h 450056"/>
                <a:gd name="connsiteX8" fmla="*/ 238125 w 1678782"/>
                <a:gd name="connsiteY8" fmla="*/ 445294 h 450056"/>
                <a:gd name="connsiteX9" fmla="*/ 204788 w 1678782"/>
                <a:gd name="connsiteY9" fmla="*/ 431006 h 450056"/>
                <a:gd name="connsiteX10" fmla="*/ 166688 w 1678782"/>
                <a:gd name="connsiteY10" fmla="*/ 407194 h 450056"/>
                <a:gd name="connsiteX11" fmla="*/ 90488 w 1678782"/>
                <a:gd name="connsiteY11" fmla="*/ 340519 h 450056"/>
                <a:gd name="connsiteX12" fmla="*/ 52388 w 1678782"/>
                <a:gd name="connsiteY12" fmla="*/ 300038 h 450056"/>
                <a:gd name="connsiteX13" fmla="*/ 26194 w 1678782"/>
                <a:gd name="connsiteY13" fmla="*/ 269081 h 450056"/>
                <a:gd name="connsiteX14" fmla="*/ 11907 w 1678782"/>
                <a:gd name="connsiteY14" fmla="*/ 252413 h 450056"/>
                <a:gd name="connsiteX15" fmla="*/ 2382 w 1678782"/>
                <a:gd name="connsiteY15" fmla="*/ 230981 h 450056"/>
                <a:gd name="connsiteX16" fmla="*/ 0 w 1678782"/>
                <a:gd name="connsiteY16" fmla="*/ 211931 h 450056"/>
                <a:gd name="connsiteX17" fmla="*/ 0 w 1678782"/>
                <a:gd name="connsiteY17" fmla="*/ 197644 h 450056"/>
                <a:gd name="connsiteX18" fmla="*/ 4763 w 1678782"/>
                <a:gd name="connsiteY18" fmla="*/ 188119 h 450056"/>
                <a:gd name="connsiteX19" fmla="*/ 14288 w 1678782"/>
                <a:gd name="connsiteY19" fmla="*/ 183356 h 450056"/>
                <a:gd name="connsiteX20" fmla="*/ 33338 w 1678782"/>
                <a:gd name="connsiteY20" fmla="*/ 188119 h 450056"/>
                <a:gd name="connsiteX21" fmla="*/ 52388 w 1678782"/>
                <a:gd name="connsiteY21" fmla="*/ 202406 h 450056"/>
                <a:gd name="connsiteX22" fmla="*/ 64294 w 1678782"/>
                <a:gd name="connsiteY22" fmla="*/ 214313 h 450056"/>
                <a:gd name="connsiteX23" fmla="*/ 83344 w 1678782"/>
                <a:gd name="connsiteY23" fmla="*/ 226219 h 450056"/>
                <a:gd name="connsiteX24" fmla="*/ 116682 w 1678782"/>
                <a:gd name="connsiteY24" fmla="*/ 235744 h 450056"/>
                <a:gd name="connsiteX25" fmla="*/ 159544 w 1678782"/>
                <a:gd name="connsiteY25" fmla="*/ 242888 h 450056"/>
                <a:gd name="connsiteX26" fmla="*/ 202407 w 1678782"/>
                <a:gd name="connsiteY26" fmla="*/ 245269 h 450056"/>
                <a:gd name="connsiteX27" fmla="*/ 259557 w 1678782"/>
                <a:gd name="connsiteY27" fmla="*/ 247650 h 450056"/>
                <a:gd name="connsiteX28" fmla="*/ 323850 w 1678782"/>
                <a:gd name="connsiteY28" fmla="*/ 245269 h 450056"/>
                <a:gd name="connsiteX29" fmla="*/ 400050 w 1678782"/>
                <a:gd name="connsiteY29" fmla="*/ 238125 h 450056"/>
                <a:gd name="connsiteX30" fmla="*/ 611982 w 1678782"/>
                <a:gd name="connsiteY30" fmla="*/ 207169 h 450056"/>
                <a:gd name="connsiteX31" fmla="*/ 888207 w 1678782"/>
                <a:gd name="connsiteY31" fmla="*/ 152400 h 450056"/>
                <a:gd name="connsiteX32" fmla="*/ 1007269 w 1678782"/>
                <a:gd name="connsiteY32" fmla="*/ 121444 h 450056"/>
                <a:gd name="connsiteX33" fmla="*/ 1119188 w 1678782"/>
                <a:gd name="connsiteY33" fmla="*/ 102394 h 450056"/>
                <a:gd name="connsiteX34" fmla="*/ 1202532 w 1678782"/>
                <a:gd name="connsiteY34" fmla="*/ 85725 h 450056"/>
                <a:gd name="connsiteX35" fmla="*/ 1283494 w 1678782"/>
                <a:gd name="connsiteY35" fmla="*/ 61913 h 450056"/>
                <a:gd name="connsiteX36" fmla="*/ 1321594 w 1678782"/>
                <a:gd name="connsiteY36" fmla="*/ 42863 h 450056"/>
                <a:gd name="connsiteX37" fmla="*/ 1345407 w 1678782"/>
                <a:gd name="connsiteY37" fmla="*/ 26194 h 450056"/>
                <a:gd name="connsiteX38" fmla="*/ 1369219 w 1678782"/>
                <a:gd name="connsiteY38" fmla="*/ 0 h 450056"/>
                <a:gd name="connsiteX39" fmla="*/ 1397794 w 1678782"/>
                <a:gd name="connsiteY39" fmla="*/ 0 h 450056"/>
                <a:gd name="connsiteX40" fmla="*/ 1440657 w 1678782"/>
                <a:gd name="connsiteY40" fmla="*/ 7144 h 450056"/>
                <a:gd name="connsiteX41" fmla="*/ 1488282 w 1678782"/>
                <a:gd name="connsiteY41" fmla="*/ 19050 h 450056"/>
                <a:gd name="connsiteX42" fmla="*/ 1538288 w 1678782"/>
                <a:gd name="connsiteY42" fmla="*/ 35719 h 450056"/>
                <a:gd name="connsiteX43" fmla="*/ 1590675 w 1678782"/>
                <a:gd name="connsiteY43" fmla="*/ 54769 h 450056"/>
                <a:gd name="connsiteX44" fmla="*/ 1624013 w 1678782"/>
                <a:gd name="connsiteY44" fmla="*/ 69056 h 450056"/>
                <a:gd name="connsiteX45" fmla="*/ 1643063 w 1678782"/>
                <a:gd name="connsiteY45" fmla="*/ 80963 h 450056"/>
                <a:gd name="connsiteX46" fmla="*/ 1662113 w 1678782"/>
                <a:gd name="connsiteY46" fmla="*/ 100013 h 450056"/>
                <a:gd name="connsiteX47" fmla="*/ 1671638 w 1678782"/>
                <a:gd name="connsiteY47" fmla="*/ 116681 h 450056"/>
                <a:gd name="connsiteX48" fmla="*/ 1678782 w 1678782"/>
                <a:gd name="connsiteY48" fmla="*/ 133350 h 450056"/>
                <a:gd name="connsiteX49" fmla="*/ 1676400 w 1678782"/>
                <a:gd name="connsiteY49" fmla="*/ 147638 h 450056"/>
                <a:gd name="connsiteX50" fmla="*/ 1662113 w 1678782"/>
                <a:gd name="connsiteY50" fmla="*/ 166688 h 450056"/>
                <a:gd name="connsiteX51" fmla="*/ 1635919 w 1678782"/>
                <a:gd name="connsiteY51" fmla="*/ 180975 h 450056"/>
                <a:gd name="connsiteX52" fmla="*/ 1590675 w 1678782"/>
                <a:gd name="connsiteY52" fmla="*/ 200025 h 450056"/>
                <a:gd name="connsiteX53" fmla="*/ 1473994 w 1678782"/>
                <a:gd name="connsiteY53" fmla="*/ 226219 h 450056"/>
                <a:gd name="connsiteX54" fmla="*/ 1271588 w 1678782"/>
                <a:gd name="connsiteY54" fmla="*/ 261938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78782" h="450056">
                  <a:moveTo>
                    <a:pt x="1271588" y="261938"/>
                  </a:moveTo>
                  <a:lnTo>
                    <a:pt x="1012032" y="297656"/>
                  </a:lnTo>
                  <a:lnTo>
                    <a:pt x="885825" y="328613"/>
                  </a:lnTo>
                  <a:lnTo>
                    <a:pt x="688182" y="373856"/>
                  </a:lnTo>
                  <a:lnTo>
                    <a:pt x="478632" y="416719"/>
                  </a:lnTo>
                  <a:lnTo>
                    <a:pt x="378619" y="435769"/>
                  </a:lnTo>
                  <a:lnTo>
                    <a:pt x="288132" y="450056"/>
                  </a:lnTo>
                  <a:lnTo>
                    <a:pt x="257175" y="450056"/>
                  </a:lnTo>
                  <a:lnTo>
                    <a:pt x="238125" y="445294"/>
                  </a:lnTo>
                  <a:lnTo>
                    <a:pt x="204788" y="431006"/>
                  </a:lnTo>
                  <a:lnTo>
                    <a:pt x="166688" y="407194"/>
                  </a:lnTo>
                  <a:lnTo>
                    <a:pt x="90488" y="340519"/>
                  </a:lnTo>
                  <a:lnTo>
                    <a:pt x="52388" y="300038"/>
                  </a:lnTo>
                  <a:lnTo>
                    <a:pt x="26194" y="269081"/>
                  </a:lnTo>
                  <a:lnTo>
                    <a:pt x="11907" y="252413"/>
                  </a:lnTo>
                  <a:lnTo>
                    <a:pt x="2382" y="230981"/>
                  </a:lnTo>
                  <a:lnTo>
                    <a:pt x="0" y="211931"/>
                  </a:lnTo>
                  <a:lnTo>
                    <a:pt x="0" y="197644"/>
                  </a:lnTo>
                  <a:lnTo>
                    <a:pt x="4763" y="188119"/>
                  </a:lnTo>
                  <a:lnTo>
                    <a:pt x="14288" y="183356"/>
                  </a:lnTo>
                  <a:lnTo>
                    <a:pt x="33338" y="188119"/>
                  </a:lnTo>
                  <a:lnTo>
                    <a:pt x="52388" y="202406"/>
                  </a:lnTo>
                  <a:lnTo>
                    <a:pt x="64294" y="214313"/>
                  </a:lnTo>
                  <a:lnTo>
                    <a:pt x="83344" y="226219"/>
                  </a:lnTo>
                  <a:lnTo>
                    <a:pt x="116682" y="235744"/>
                  </a:lnTo>
                  <a:lnTo>
                    <a:pt x="159544" y="242888"/>
                  </a:lnTo>
                  <a:lnTo>
                    <a:pt x="202407" y="245269"/>
                  </a:lnTo>
                  <a:lnTo>
                    <a:pt x="259557" y="247650"/>
                  </a:lnTo>
                  <a:lnTo>
                    <a:pt x="323850" y="245269"/>
                  </a:lnTo>
                  <a:lnTo>
                    <a:pt x="400050" y="238125"/>
                  </a:lnTo>
                  <a:lnTo>
                    <a:pt x="611982" y="207169"/>
                  </a:lnTo>
                  <a:lnTo>
                    <a:pt x="888207" y="152400"/>
                  </a:lnTo>
                  <a:lnTo>
                    <a:pt x="1007269" y="121444"/>
                  </a:lnTo>
                  <a:lnTo>
                    <a:pt x="1119188" y="102394"/>
                  </a:lnTo>
                  <a:lnTo>
                    <a:pt x="1202532" y="85725"/>
                  </a:lnTo>
                  <a:lnTo>
                    <a:pt x="1283494" y="61913"/>
                  </a:lnTo>
                  <a:lnTo>
                    <a:pt x="1321594" y="42863"/>
                  </a:lnTo>
                  <a:lnTo>
                    <a:pt x="1345407" y="26194"/>
                  </a:lnTo>
                  <a:lnTo>
                    <a:pt x="1369219" y="0"/>
                  </a:lnTo>
                  <a:lnTo>
                    <a:pt x="1397794" y="0"/>
                  </a:lnTo>
                  <a:lnTo>
                    <a:pt x="1440657" y="7144"/>
                  </a:lnTo>
                  <a:lnTo>
                    <a:pt x="1488282" y="19050"/>
                  </a:lnTo>
                  <a:lnTo>
                    <a:pt x="1538288" y="35719"/>
                  </a:lnTo>
                  <a:lnTo>
                    <a:pt x="1590675" y="54769"/>
                  </a:lnTo>
                  <a:lnTo>
                    <a:pt x="1624013" y="69056"/>
                  </a:lnTo>
                  <a:lnTo>
                    <a:pt x="1643063" y="80963"/>
                  </a:lnTo>
                  <a:lnTo>
                    <a:pt x="1662113" y="100013"/>
                  </a:lnTo>
                  <a:lnTo>
                    <a:pt x="1671638" y="116681"/>
                  </a:lnTo>
                  <a:lnTo>
                    <a:pt x="1678782" y="133350"/>
                  </a:lnTo>
                  <a:lnTo>
                    <a:pt x="1676400" y="147638"/>
                  </a:lnTo>
                  <a:lnTo>
                    <a:pt x="1662113" y="166688"/>
                  </a:lnTo>
                  <a:lnTo>
                    <a:pt x="1635919" y="180975"/>
                  </a:lnTo>
                  <a:lnTo>
                    <a:pt x="1590675" y="200025"/>
                  </a:lnTo>
                  <a:lnTo>
                    <a:pt x="1473994" y="226219"/>
                  </a:lnTo>
                  <a:lnTo>
                    <a:pt x="1271588" y="2619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ACEAA4B8-9FD5-4E17-8D8D-B898083680AC}"/>
                </a:ext>
              </a:extLst>
            </p:cNvPr>
            <p:cNvSpPr/>
            <p:nvPr/>
          </p:nvSpPr>
          <p:spPr>
            <a:xfrm>
              <a:off x="3771902" y="3429001"/>
              <a:ext cx="2203450" cy="563563"/>
            </a:xfrm>
            <a:custGeom>
              <a:avLst/>
              <a:gdLst>
                <a:gd name="connsiteX0" fmla="*/ 1635919 w 2202656"/>
                <a:gd name="connsiteY0" fmla="*/ 273844 h 564356"/>
                <a:gd name="connsiteX1" fmla="*/ 1321594 w 2202656"/>
                <a:gd name="connsiteY1" fmla="*/ 319088 h 564356"/>
                <a:gd name="connsiteX2" fmla="*/ 1143000 w 2202656"/>
                <a:gd name="connsiteY2" fmla="*/ 352425 h 564356"/>
                <a:gd name="connsiteX3" fmla="*/ 795338 w 2202656"/>
                <a:gd name="connsiteY3" fmla="*/ 435769 h 564356"/>
                <a:gd name="connsiteX4" fmla="*/ 592931 w 2202656"/>
                <a:gd name="connsiteY4" fmla="*/ 495300 h 564356"/>
                <a:gd name="connsiteX5" fmla="*/ 404813 w 2202656"/>
                <a:gd name="connsiteY5" fmla="*/ 545306 h 564356"/>
                <a:gd name="connsiteX6" fmla="*/ 347663 w 2202656"/>
                <a:gd name="connsiteY6" fmla="*/ 561975 h 564356"/>
                <a:gd name="connsiteX7" fmla="*/ 321469 w 2202656"/>
                <a:gd name="connsiteY7" fmla="*/ 564356 h 564356"/>
                <a:gd name="connsiteX8" fmla="*/ 288131 w 2202656"/>
                <a:gd name="connsiteY8" fmla="*/ 557213 h 564356"/>
                <a:gd name="connsiteX9" fmla="*/ 242888 w 2202656"/>
                <a:gd name="connsiteY9" fmla="*/ 540544 h 564356"/>
                <a:gd name="connsiteX10" fmla="*/ 180975 w 2202656"/>
                <a:gd name="connsiteY10" fmla="*/ 509588 h 564356"/>
                <a:gd name="connsiteX11" fmla="*/ 126206 w 2202656"/>
                <a:gd name="connsiteY11" fmla="*/ 473869 h 564356"/>
                <a:gd name="connsiteX12" fmla="*/ 59531 w 2202656"/>
                <a:gd name="connsiteY12" fmla="*/ 421481 h 564356"/>
                <a:gd name="connsiteX13" fmla="*/ 26194 w 2202656"/>
                <a:gd name="connsiteY13" fmla="*/ 390525 h 564356"/>
                <a:gd name="connsiteX14" fmla="*/ 11906 w 2202656"/>
                <a:gd name="connsiteY14" fmla="*/ 376238 h 564356"/>
                <a:gd name="connsiteX15" fmla="*/ 2381 w 2202656"/>
                <a:gd name="connsiteY15" fmla="*/ 357188 h 564356"/>
                <a:gd name="connsiteX16" fmla="*/ 0 w 2202656"/>
                <a:gd name="connsiteY16" fmla="*/ 338138 h 564356"/>
                <a:gd name="connsiteX17" fmla="*/ 7144 w 2202656"/>
                <a:gd name="connsiteY17" fmla="*/ 326231 h 564356"/>
                <a:gd name="connsiteX18" fmla="*/ 23813 w 2202656"/>
                <a:gd name="connsiteY18" fmla="*/ 321469 h 564356"/>
                <a:gd name="connsiteX19" fmla="*/ 47625 w 2202656"/>
                <a:gd name="connsiteY19" fmla="*/ 326231 h 564356"/>
                <a:gd name="connsiteX20" fmla="*/ 80963 w 2202656"/>
                <a:gd name="connsiteY20" fmla="*/ 342900 h 564356"/>
                <a:gd name="connsiteX21" fmla="*/ 138113 w 2202656"/>
                <a:gd name="connsiteY21" fmla="*/ 354806 h 564356"/>
                <a:gd name="connsiteX22" fmla="*/ 216694 w 2202656"/>
                <a:gd name="connsiteY22" fmla="*/ 361950 h 564356"/>
                <a:gd name="connsiteX23" fmla="*/ 292894 w 2202656"/>
                <a:gd name="connsiteY23" fmla="*/ 357188 h 564356"/>
                <a:gd name="connsiteX24" fmla="*/ 514350 w 2202656"/>
                <a:gd name="connsiteY24" fmla="*/ 314325 h 564356"/>
                <a:gd name="connsiteX25" fmla="*/ 919163 w 2202656"/>
                <a:gd name="connsiteY25" fmla="*/ 228600 h 564356"/>
                <a:gd name="connsiteX26" fmla="*/ 1185863 w 2202656"/>
                <a:gd name="connsiteY26" fmla="*/ 173831 h 564356"/>
                <a:gd name="connsiteX27" fmla="*/ 1326356 w 2202656"/>
                <a:gd name="connsiteY27" fmla="*/ 138113 h 564356"/>
                <a:gd name="connsiteX28" fmla="*/ 1583531 w 2202656"/>
                <a:gd name="connsiteY28" fmla="*/ 100013 h 564356"/>
                <a:gd name="connsiteX29" fmla="*/ 1754981 w 2202656"/>
                <a:gd name="connsiteY29" fmla="*/ 66675 h 564356"/>
                <a:gd name="connsiteX30" fmla="*/ 1800225 w 2202656"/>
                <a:gd name="connsiteY30" fmla="*/ 52388 h 564356"/>
                <a:gd name="connsiteX31" fmla="*/ 1914525 w 2202656"/>
                <a:gd name="connsiteY31" fmla="*/ 0 h 564356"/>
                <a:gd name="connsiteX32" fmla="*/ 1945481 w 2202656"/>
                <a:gd name="connsiteY32" fmla="*/ 2381 h 564356"/>
                <a:gd name="connsiteX33" fmla="*/ 2021681 w 2202656"/>
                <a:gd name="connsiteY33" fmla="*/ 19050 h 564356"/>
                <a:gd name="connsiteX34" fmla="*/ 2088356 w 2202656"/>
                <a:gd name="connsiteY34" fmla="*/ 38100 h 564356"/>
                <a:gd name="connsiteX35" fmla="*/ 2126456 w 2202656"/>
                <a:gd name="connsiteY35" fmla="*/ 50006 h 564356"/>
                <a:gd name="connsiteX36" fmla="*/ 2155031 w 2202656"/>
                <a:gd name="connsiteY36" fmla="*/ 64294 h 564356"/>
                <a:gd name="connsiteX37" fmla="*/ 2176463 w 2202656"/>
                <a:gd name="connsiteY37" fmla="*/ 78581 h 564356"/>
                <a:gd name="connsiteX38" fmla="*/ 2190750 w 2202656"/>
                <a:gd name="connsiteY38" fmla="*/ 100013 h 564356"/>
                <a:gd name="connsiteX39" fmla="*/ 2200275 w 2202656"/>
                <a:gd name="connsiteY39" fmla="*/ 123825 h 564356"/>
                <a:gd name="connsiteX40" fmla="*/ 2202656 w 2202656"/>
                <a:gd name="connsiteY40" fmla="*/ 145256 h 564356"/>
                <a:gd name="connsiteX41" fmla="*/ 2188369 w 2202656"/>
                <a:gd name="connsiteY41" fmla="*/ 166688 h 564356"/>
                <a:gd name="connsiteX42" fmla="*/ 2164556 w 2202656"/>
                <a:gd name="connsiteY42" fmla="*/ 190500 h 564356"/>
                <a:gd name="connsiteX43" fmla="*/ 2124075 w 2202656"/>
                <a:gd name="connsiteY43" fmla="*/ 214313 h 564356"/>
                <a:gd name="connsiteX44" fmla="*/ 2083594 w 2202656"/>
                <a:gd name="connsiteY44" fmla="*/ 226219 h 564356"/>
                <a:gd name="connsiteX45" fmla="*/ 1635919 w 2202656"/>
                <a:gd name="connsiteY45" fmla="*/ 273844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02656" h="564356">
                  <a:moveTo>
                    <a:pt x="1635919" y="273844"/>
                  </a:moveTo>
                  <a:lnTo>
                    <a:pt x="1321594" y="319088"/>
                  </a:lnTo>
                  <a:lnTo>
                    <a:pt x="1143000" y="352425"/>
                  </a:lnTo>
                  <a:lnTo>
                    <a:pt x="795338" y="435769"/>
                  </a:lnTo>
                  <a:lnTo>
                    <a:pt x="592931" y="495300"/>
                  </a:lnTo>
                  <a:lnTo>
                    <a:pt x="404813" y="545306"/>
                  </a:lnTo>
                  <a:lnTo>
                    <a:pt x="347663" y="561975"/>
                  </a:lnTo>
                  <a:lnTo>
                    <a:pt x="321469" y="564356"/>
                  </a:lnTo>
                  <a:lnTo>
                    <a:pt x="288131" y="557213"/>
                  </a:lnTo>
                  <a:lnTo>
                    <a:pt x="242888" y="540544"/>
                  </a:lnTo>
                  <a:lnTo>
                    <a:pt x="180975" y="509588"/>
                  </a:lnTo>
                  <a:lnTo>
                    <a:pt x="126206" y="473869"/>
                  </a:lnTo>
                  <a:lnTo>
                    <a:pt x="59531" y="421481"/>
                  </a:lnTo>
                  <a:lnTo>
                    <a:pt x="26194" y="390525"/>
                  </a:lnTo>
                  <a:lnTo>
                    <a:pt x="11906" y="376238"/>
                  </a:lnTo>
                  <a:lnTo>
                    <a:pt x="2381" y="357188"/>
                  </a:lnTo>
                  <a:lnTo>
                    <a:pt x="0" y="338138"/>
                  </a:lnTo>
                  <a:lnTo>
                    <a:pt x="7144" y="326231"/>
                  </a:lnTo>
                  <a:lnTo>
                    <a:pt x="23813" y="321469"/>
                  </a:lnTo>
                  <a:lnTo>
                    <a:pt x="47625" y="326231"/>
                  </a:lnTo>
                  <a:lnTo>
                    <a:pt x="80963" y="342900"/>
                  </a:lnTo>
                  <a:lnTo>
                    <a:pt x="138113" y="354806"/>
                  </a:lnTo>
                  <a:lnTo>
                    <a:pt x="216694" y="361950"/>
                  </a:lnTo>
                  <a:lnTo>
                    <a:pt x="292894" y="357188"/>
                  </a:lnTo>
                  <a:lnTo>
                    <a:pt x="514350" y="314325"/>
                  </a:lnTo>
                  <a:lnTo>
                    <a:pt x="919163" y="228600"/>
                  </a:lnTo>
                  <a:lnTo>
                    <a:pt x="1185863" y="173831"/>
                  </a:lnTo>
                  <a:lnTo>
                    <a:pt x="1326356" y="138113"/>
                  </a:lnTo>
                  <a:lnTo>
                    <a:pt x="1583531" y="100013"/>
                  </a:lnTo>
                  <a:lnTo>
                    <a:pt x="1754981" y="66675"/>
                  </a:lnTo>
                  <a:lnTo>
                    <a:pt x="1800225" y="52388"/>
                  </a:lnTo>
                  <a:lnTo>
                    <a:pt x="1914525" y="0"/>
                  </a:lnTo>
                  <a:lnTo>
                    <a:pt x="1945481" y="2381"/>
                  </a:lnTo>
                  <a:lnTo>
                    <a:pt x="2021681" y="19050"/>
                  </a:lnTo>
                  <a:lnTo>
                    <a:pt x="2088356" y="38100"/>
                  </a:lnTo>
                  <a:lnTo>
                    <a:pt x="2126456" y="50006"/>
                  </a:lnTo>
                  <a:lnTo>
                    <a:pt x="2155031" y="64294"/>
                  </a:lnTo>
                  <a:lnTo>
                    <a:pt x="2176463" y="78581"/>
                  </a:lnTo>
                  <a:lnTo>
                    <a:pt x="2190750" y="100013"/>
                  </a:lnTo>
                  <a:lnTo>
                    <a:pt x="2200275" y="123825"/>
                  </a:lnTo>
                  <a:lnTo>
                    <a:pt x="2202656" y="145256"/>
                  </a:lnTo>
                  <a:lnTo>
                    <a:pt x="2188369" y="166688"/>
                  </a:lnTo>
                  <a:lnTo>
                    <a:pt x="2164556" y="190500"/>
                  </a:lnTo>
                  <a:lnTo>
                    <a:pt x="2124075" y="214313"/>
                  </a:lnTo>
                  <a:lnTo>
                    <a:pt x="2083594" y="226219"/>
                  </a:lnTo>
                  <a:lnTo>
                    <a:pt x="1635919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779F1636-4D07-4717-9C85-8688E34653CE}"/>
                </a:ext>
              </a:extLst>
            </p:cNvPr>
            <p:cNvSpPr/>
            <p:nvPr/>
          </p:nvSpPr>
          <p:spPr>
            <a:xfrm rot="16200000">
              <a:off x="2811466" y="3479801"/>
              <a:ext cx="4403725" cy="504825"/>
            </a:xfrm>
            <a:custGeom>
              <a:avLst/>
              <a:gdLst>
                <a:gd name="connsiteX0" fmla="*/ 2545690 w 4403750"/>
                <a:gd name="connsiteY0" fmla="*/ 365760 h 504749"/>
                <a:gd name="connsiteX1" fmla="*/ 2340864 w 4403750"/>
                <a:gd name="connsiteY1" fmla="*/ 369418 h 504749"/>
                <a:gd name="connsiteX2" fmla="*/ 2198218 w 4403750"/>
                <a:gd name="connsiteY2" fmla="*/ 365760 h 504749"/>
                <a:gd name="connsiteX3" fmla="*/ 1708099 w 4403750"/>
                <a:gd name="connsiteY3" fmla="*/ 365760 h 504749"/>
                <a:gd name="connsiteX4" fmla="*/ 1265530 w 4403750"/>
                <a:gd name="connsiteY4" fmla="*/ 358445 h 504749"/>
                <a:gd name="connsiteX5" fmla="*/ 713232 w 4403750"/>
                <a:gd name="connsiteY5" fmla="*/ 351130 h 504749"/>
                <a:gd name="connsiteX6" fmla="*/ 245059 w 4403750"/>
                <a:gd name="connsiteY6" fmla="*/ 347472 h 504749"/>
                <a:gd name="connsiteX7" fmla="*/ 186538 w 4403750"/>
                <a:gd name="connsiteY7" fmla="*/ 347472 h 504749"/>
                <a:gd name="connsiteX8" fmla="*/ 138989 w 4403750"/>
                <a:gd name="connsiteY8" fmla="*/ 336499 h 504749"/>
                <a:gd name="connsiteX9" fmla="*/ 91440 w 4403750"/>
                <a:gd name="connsiteY9" fmla="*/ 321869 h 504749"/>
                <a:gd name="connsiteX10" fmla="*/ 47549 w 4403750"/>
                <a:gd name="connsiteY10" fmla="*/ 299923 h 504749"/>
                <a:gd name="connsiteX11" fmla="*/ 21946 w 4403750"/>
                <a:gd name="connsiteY11" fmla="*/ 281635 h 504749"/>
                <a:gd name="connsiteX12" fmla="*/ 3658 w 4403750"/>
                <a:gd name="connsiteY12" fmla="*/ 259690 h 504749"/>
                <a:gd name="connsiteX13" fmla="*/ 0 w 4403750"/>
                <a:gd name="connsiteY13" fmla="*/ 226771 h 504749"/>
                <a:gd name="connsiteX14" fmla="*/ 10973 w 4403750"/>
                <a:gd name="connsiteY14" fmla="*/ 201168 h 504749"/>
                <a:gd name="connsiteX15" fmla="*/ 54864 w 4403750"/>
                <a:gd name="connsiteY15" fmla="*/ 168250 h 504749"/>
                <a:gd name="connsiteX16" fmla="*/ 120701 w 4403750"/>
                <a:gd name="connsiteY16" fmla="*/ 135331 h 504749"/>
                <a:gd name="connsiteX17" fmla="*/ 182880 w 4403750"/>
                <a:gd name="connsiteY17" fmla="*/ 113386 h 504749"/>
                <a:gd name="connsiteX18" fmla="*/ 241402 w 4403750"/>
                <a:gd name="connsiteY18" fmla="*/ 95098 h 504749"/>
                <a:gd name="connsiteX19" fmla="*/ 332842 w 4403750"/>
                <a:gd name="connsiteY19" fmla="*/ 80467 h 504749"/>
                <a:gd name="connsiteX20" fmla="*/ 402336 w 4403750"/>
                <a:gd name="connsiteY20" fmla="*/ 76810 h 504749"/>
                <a:gd name="connsiteX21" fmla="*/ 486461 w 4403750"/>
                <a:gd name="connsiteY21" fmla="*/ 91440 h 504749"/>
                <a:gd name="connsiteX22" fmla="*/ 636422 w 4403750"/>
                <a:gd name="connsiteY22" fmla="*/ 109728 h 504749"/>
                <a:gd name="connsiteX23" fmla="*/ 852221 w 4403750"/>
                <a:gd name="connsiteY23" fmla="*/ 131674 h 504749"/>
                <a:gd name="connsiteX24" fmla="*/ 1243584 w 4403750"/>
                <a:gd name="connsiteY24" fmla="*/ 153619 h 504749"/>
                <a:gd name="connsiteX25" fmla="*/ 1799539 w 4403750"/>
                <a:gd name="connsiteY25" fmla="*/ 168250 h 504749"/>
                <a:gd name="connsiteX26" fmla="*/ 2311603 w 4403750"/>
                <a:gd name="connsiteY26" fmla="*/ 168250 h 504749"/>
                <a:gd name="connsiteX27" fmla="*/ 2417674 w 4403750"/>
                <a:gd name="connsiteY27" fmla="*/ 179223 h 504749"/>
                <a:gd name="connsiteX28" fmla="*/ 2527402 w 4403750"/>
                <a:gd name="connsiteY28" fmla="*/ 186538 h 504749"/>
                <a:gd name="connsiteX29" fmla="*/ 2772461 w 4403750"/>
                <a:gd name="connsiteY29" fmla="*/ 186538 h 504749"/>
                <a:gd name="connsiteX30" fmla="*/ 2907792 w 4403750"/>
                <a:gd name="connsiteY30" fmla="*/ 190195 h 504749"/>
                <a:gd name="connsiteX31" fmla="*/ 3449117 w 4403750"/>
                <a:gd name="connsiteY31" fmla="*/ 190195 h 504749"/>
                <a:gd name="connsiteX32" fmla="*/ 3602736 w 4403750"/>
                <a:gd name="connsiteY32" fmla="*/ 190195 h 504749"/>
                <a:gd name="connsiteX33" fmla="*/ 4045306 w 4403750"/>
                <a:gd name="connsiteY33" fmla="*/ 190195 h 504749"/>
                <a:gd name="connsiteX34" fmla="*/ 4125773 w 4403750"/>
                <a:gd name="connsiteY34" fmla="*/ 182880 h 504749"/>
                <a:gd name="connsiteX35" fmla="*/ 4173322 w 4403750"/>
                <a:gd name="connsiteY35" fmla="*/ 164592 h 504749"/>
                <a:gd name="connsiteX36" fmla="*/ 4246474 w 4403750"/>
                <a:gd name="connsiteY36" fmla="*/ 102413 h 504749"/>
                <a:gd name="connsiteX37" fmla="*/ 4290365 w 4403750"/>
                <a:gd name="connsiteY37" fmla="*/ 62179 h 504749"/>
                <a:gd name="connsiteX38" fmla="*/ 4315968 w 4403750"/>
                <a:gd name="connsiteY38" fmla="*/ 32919 h 504749"/>
                <a:gd name="connsiteX39" fmla="*/ 4345229 w 4403750"/>
                <a:gd name="connsiteY39" fmla="*/ 10973 h 504749"/>
                <a:gd name="connsiteX40" fmla="*/ 4367174 w 4403750"/>
                <a:gd name="connsiteY40" fmla="*/ 0 h 504749"/>
                <a:gd name="connsiteX41" fmla="*/ 4389120 w 4403750"/>
                <a:gd name="connsiteY41" fmla="*/ 0 h 504749"/>
                <a:gd name="connsiteX42" fmla="*/ 4396435 w 4403750"/>
                <a:gd name="connsiteY42" fmla="*/ 10973 h 504749"/>
                <a:gd name="connsiteX43" fmla="*/ 4403750 w 4403750"/>
                <a:gd name="connsiteY43" fmla="*/ 36576 h 504749"/>
                <a:gd name="connsiteX44" fmla="*/ 4403750 w 4403750"/>
                <a:gd name="connsiteY44" fmla="*/ 73152 h 504749"/>
                <a:gd name="connsiteX45" fmla="*/ 4381805 w 4403750"/>
                <a:gd name="connsiteY45" fmla="*/ 146304 h 504749"/>
                <a:gd name="connsiteX46" fmla="*/ 4348886 w 4403750"/>
                <a:gd name="connsiteY46" fmla="*/ 223114 h 504749"/>
                <a:gd name="connsiteX47" fmla="*/ 4315968 w 4403750"/>
                <a:gd name="connsiteY47" fmla="*/ 303581 h 504749"/>
                <a:gd name="connsiteX48" fmla="*/ 4275734 w 4403750"/>
                <a:gd name="connsiteY48" fmla="*/ 369418 h 504749"/>
                <a:gd name="connsiteX49" fmla="*/ 4228186 w 4403750"/>
                <a:gd name="connsiteY49" fmla="*/ 431597 h 504749"/>
                <a:gd name="connsiteX50" fmla="*/ 4187952 w 4403750"/>
                <a:gd name="connsiteY50" fmla="*/ 475488 h 504749"/>
                <a:gd name="connsiteX51" fmla="*/ 4147718 w 4403750"/>
                <a:gd name="connsiteY51" fmla="*/ 497434 h 504749"/>
                <a:gd name="connsiteX52" fmla="*/ 4129430 w 4403750"/>
                <a:gd name="connsiteY52" fmla="*/ 504749 h 504749"/>
                <a:gd name="connsiteX53" fmla="*/ 4092854 w 4403750"/>
                <a:gd name="connsiteY53" fmla="*/ 504749 h 504749"/>
                <a:gd name="connsiteX54" fmla="*/ 4056278 w 4403750"/>
                <a:gd name="connsiteY54" fmla="*/ 490119 h 504749"/>
                <a:gd name="connsiteX55" fmla="*/ 4027018 w 4403750"/>
                <a:gd name="connsiteY55" fmla="*/ 460858 h 504749"/>
                <a:gd name="connsiteX56" fmla="*/ 3979469 w 4403750"/>
                <a:gd name="connsiteY56" fmla="*/ 435255 h 504749"/>
                <a:gd name="connsiteX57" fmla="*/ 3920947 w 4403750"/>
                <a:gd name="connsiteY57" fmla="*/ 420624 h 504749"/>
                <a:gd name="connsiteX58" fmla="*/ 3869741 w 4403750"/>
                <a:gd name="connsiteY58" fmla="*/ 416967 h 504749"/>
                <a:gd name="connsiteX59" fmla="*/ 3646627 w 4403750"/>
                <a:gd name="connsiteY59" fmla="*/ 395021 h 504749"/>
                <a:gd name="connsiteX60" fmla="*/ 3485693 w 4403750"/>
                <a:gd name="connsiteY60" fmla="*/ 384048 h 504749"/>
                <a:gd name="connsiteX61" fmla="*/ 2951683 w 4403750"/>
                <a:gd name="connsiteY61" fmla="*/ 365760 h 504749"/>
                <a:gd name="connsiteX62" fmla="*/ 2545690 w 4403750"/>
                <a:gd name="connsiteY62" fmla="*/ 365760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403750" h="504749">
                  <a:moveTo>
                    <a:pt x="2545690" y="365760"/>
                  </a:moveTo>
                  <a:lnTo>
                    <a:pt x="2340864" y="369418"/>
                  </a:lnTo>
                  <a:lnTo>
                    <a:pt x="2198218" y="365760"/>
                  </a:lnTo>
                  <a:lnTo>
                    <a:pt x="1708099" y="365760"/>
                  </a:lnTo>
                  <a:lnTo>
                    <a:pt x="1265530" y="358445"/>
                  </a:lnTo>
                  <a:lnTo>
                    <a:pt x="713232" y="351130"/>
                  </a:lnTo>
                  <a:lnTo>
                    <a:pt x="245059" y="347472"/>
                  </a:lnTo>
                  <a:lnTo>
                    <a:pt x="186538" y="347472"/>
                  </a:lnTo>
                  <a:lnTo>
                    <a:pt x="138989" y="336499"/>
                  </a:lnTo>
                  <a:lnTo>
                    <a:pt x="91440" y="321869"/>
                  </a:lnTo>
                  <a:lnTo>
                    <a:pt x="47549" y="299923"/>
                  </a:lnTo>
                  <a:lnTo>
                    <a:pt x="21946" y="281635"/>
                  </a:lnTo>
                  <a:lnTo>
                    <a:pt x="3658" y="259690"/>
                  </a:lnTo>
                  <a:lnTo>
                    <a:pt x="0" y="226771"/>
                  </a:lnTo>
                  <a:lnTo>
                    <a:pt x="10973" y="201168"/>
                  </a:lnTo>
                  <a:lnTo>
                    <a:pt x="54864" y="168250"/>
                  </a:lnTo>
                  <a:lnTo>
                    <a:pt x="120701" y="135331"/>
                  </a:lnTo>
                  <a:lnTo>
                    <a:pt x="182880" y="113386"/>
                  </a:lnTo>
                  <a:lnTo>
                    <a:pt x="241402" y="95098"/>
                  </a:lnTo>
                  <a:lnTo>
                    <a:pt x="332842" y="80467"/>
                  </a:lnTo>
                  <a:lnTo>
                    <a:pt x="402336" y="76810"/>
                  </a:lnTo>
                  <a:lnTo>
                    <a:pt x="486461" y="91440"/>
                  </a:lnTo>
                  <a:lnTo>
                    <a:pt x="636422" y="109728"/>
                  </a:lnTo>
                  <a:lnTo>
                    <a:pt x="852221" y="131674"/>
                  </a:lnTo>
                  <a:lnTo>
                    <a:pt x="1243584" y="153619"/>
                  </a:lnTo>
                  <a:lnTo>
                    <a:pt x="1799539" y="168250"/>
                  </a:lnTo>
                  <a:lnTo>
                    <a:pt x="2311603" y="168250"/>
                  </a:lnTo>
                  <a:lnTo>
                    <a:pt x="2417674" y="179223"/>
                  </a:lnTo>
                  <a:lnTo>
                    <a:pt x="2527402" y="186538"/>
                  </a:lnTo>
                  <a:lnTo>
                    <a:pt x="2772461" y="186538"/>
                  </a:lnTo>
                  <a:lnTo>
                    <a:pt x="2907792" y="190195"/>
                  </a:lnTo>
                  <a:lnTo>
                    <a:pt x="3449117" y="190195"/>
                  </a:lnTo>
                  <a:lnTo>
                    <a:pt x="3602736" y="190195"/>
                  </a:lnTo>
                  <a:lnTo>
                    <a:pt x="4045306" y="190195"/>
                  </a:lnTo>
                  <a:lnTo>
                    <a:pt x="4125773" y="182880"/>
                  </a:lnTo>
                  <a:lnTo>
                    <a:pt x="4173322" y="164592"/>
                  </a:lnTo>
                  <a:lnTo>
                    <a:pt x="4246474" y="102413"/>
                  </a:lnTo>
                  <a:lnTo>
                    <a:pt x="4290365" y="62179"/>
                  </a:lnTo>
                  <a:lnTo>
                    <a:pt x="4315968" y="32919"/>
                  </a:lnTo>
                  <a:lnTo>
                    <a:pt x="4345229" y="10973"/>
                  </a:lnTo>
                  <a:lnTo>
                    <a:pt x="4367174" y="0"/>
                  </a:lnTo>
                  <a:lnTo>
                    <a:pt x="4389120" y="0"/>
                  </a:lnTo>
                  <a:lnTo>
                    <a:pt x="4396435" y="10973"/>
                  </a:lnTo>
                  <a:lnTo>
                    <a:pt x="4403750" y="36576"/>
                  </a:lnTo>
                  <a:lnTo>
                    <a:pt x="4403750" y="73152"/>
                  </a:lnTo>
                  <a:lnTo>
                    <a:pt x="4381805" y="146304"/>
                  </a:lnTo>
                  <a:lnTo>
                    <a:pt x="4348886" y="223114"/>
                  </a:lnTo>
                  <a:lnTo>
                    <a:pt x="4315968" y="303581"/>
                  </a:lnTo>
                  <a:lnTo>
                    <a:pt x="4275734" y="369418"/>
                  </a:lnTo>
                  <a:lnTo>
                    <a:pt x="4228186" y="431597"/>
                  </a:lnTo>
                  <a:lnTo>
                    <a:pt x="4187952" y="475488"/>
                  </a:lnTo>
                  <a:lnTo>
                    <a:pt x="4147718" y="497434"/>
                  </a:lnTo>
                  <a:lnTo>
                    <a:pt x="4129430" y="504749"/>
                  </a:lnTo>
                  <a:lnTo>
                    <a:pt x="4092854" y="504749"/>
                  </a:lnTo>
                  <a:lnTo>
                    <a:pt x="4056278" y="490119"/>
                  </a:lnTo>
                  <a:lnTo>
                    <a:pt x="4027018" y="460858"/>
                  </a:lnTo>
                  <a:lnTo>
                    <a:pt x="3979469" y="435255"/>
                  </a:lnTo>
                  <a:lnTo>
                    <a:pt x="3920947" y="420624"/>
                  </a:lnTo>
                  <a:lnTo>
                    <a:pt x="3869741" y="416967"/>
                  </a:lnTo>
                  <a:lnTo>
                    <a:pt x="3646627" y="395021"/>
                  </a:lnTo>
                  <a:lnTo>
                    <a:pt x="3485693" y="384048"/>
                  </a:lnTo>
                  <a:lnTo>
                    <a:pt x="2951683" y="365760"/>
                  </a:lnTo>
                  <a:lnTo>
                    <a:pt x="2545690" y="36576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A968E50D-AD0A-4EEA-A8C9-BBDCD25B537C}"/>
                </a:ext>
              </a:extLst>
            </p:cNvPr>
            <p:cNvSpPr/>
            <p:nvPr/>
          </p:nvSpPr>
          <p:spPr>
            <a:xfrm>
              <a:off x="3795716" y="3705225"/>
              <a:ext cx="1195387" cy="1684338"/>
            </a:xfrm>
            <a:custGeom>
              <a:avLst/>
              <a:gdLst>
                <a:gd name="connsiteX0" fmla="*/ 909637 w 1195387"/>
                <a:gd name="connsiteY0" fmla="*/ 795338 h 1683544"/>
                <a:gd name="connsiteX1" fmla="*/ 728662 w 1195387"/>
                <a:gd name="connsiteY1" fmla="*/ 1023938 h 1683544"/>
                <a:gd name="connsiteX2" fmla="*/ 561975 w 1195387"/>
                <a:gd name="connsiteY2" fmla="*/ 1216819 h 1683544"/>
                <a:gd name="connsiteX3" fmla="*/ 404812 w 1195387"/>
                <a:gd name="connsiteY3" fmla="*/ 1376363 h 1683544"/>
                <a:gd name="connsiteX4" fmla="*/ 214312 w 1195387"/>
                <a:gd name="connsiteY4" fmla="*/ 1554956 h 1683544"/>
                <a:gd name="connsiteX5" fmla="*/ 88106 w 1195387"/>
                <a:gd name="connsiteY5" fmla="*/ 1662113 h 1683544"/>
                <a:gd name="connsiteX6" fmla="*/ 64293 w 1195387"/>
                <a:gd name="connsiteY6" fmla="*/ 1676400 h 1683544"/>
                <a:gd name="connsiteX7" fmla="*/ 33337 w 1195387"/>
                <a:gd name="connsiteY7" fmla="*/ 1683544 h 1683544"/>
                <a:gd name="connsiteX8" fmla="*/ 7143 w 1195387"/>
                <a:gd name="connsiteY8" fmla="*/ 1681163 h 1683544"/>
                <a:gd name="connsiteX9" fmla="*/ 0 w 1195387"/>
                <a:gd name="connsiteY9" fmla="*/ 1674019 h 1683544"/>
                <a:gd name="connsiteX10" fmla="*/ 0 w 1195387"/>
                <a:gd name="connsiteY10" fmla="*/ 1659731 h 1683544"/>
                <a:gd name="connsiteX11" fmla="*/ 23812 w 1195387"/>
                <a:gd name="connsiteY11" fmla="*/ 1633538 h 1683544"/>
                <a:gd name="connsiteX12" fmla="*/ 97631 w 1195387"/>
                <a:gd name="connsiteY12" fmla="*/ 1540669 h 1683544"/>
                <a:gd name="connsiteX13" fmla="*/ 169068 w 1195387"/>
                <a:gd name="connsiteY13" fmla="*/ 1454944 h 1683544"/>
                <a:gd name="connsiteX14" fmla="*/ 261937 w 1195387"/>
                <a:gd name="connsiteY14" fmla="*/ 1335881 h 1683544"/>
                <a:gd name="connsiteX15" fmla="*/ 345281 w 1195387"/>
                <a:gd name="connsiteY15" fmla="*/ 1223963 h 1683544"/>
                <a:gd name="connsiteX16" fmla="*/ 476250 w 1195387"/>
                <a:gd name="connsiteY16" fmla="*/ 1045369 h 1683544"/>
                <a:gd name="connsiteX17" fmla="*/ 581025 w 1195387"/>
                <a:gd name="connsiteY17" fmla="*/ 895350 h 1683544"/>
                <a:gd name="connsiteX18" fmla="*/ 695325 w 1195387"/>
                <a:gd name="connsiteY18" fmla="*/ 731044 h 1683544"/>
                <a:gd name="connsiteX19" fmla="*/ 838200 w 1195387"/>
                <a:gd name="connsiteY19" fmla="*/ 509588 h 1683544"/>
                <a:gd name="connsiteX20" fmla="*/ 957262 w 1195387"/>
                <a:gd name="connsiteY20" fmla="*/ 307181 h 1683544"/>
                <a:gd name="connsiteX21" fmla="*/ 1064418 w 1195387"/>
                <a:gd name="connsiteY21" fmla="*/ 121444 h 1683544"/>
                <a:gd name="connsiteX22" fmla="*/ 1112043 w 1195387"/>
                <a:gd name="connsiteY22" fmla="*/ 33338 h 1683544"/>
                <a:gd name="connsiteX23" fmla="*/ 1195387 w 1195387"/>
                <a:gd name="connsiteY23" fmla="*/ 0 h 1683544"/>
                <a:gd name="connsiteX24" fmla="*/ 1176337 w 1195387"/>
                <a:gd name="connsiteY24" fmla="*/ 416719 h 1683544"/>
                <a:gd name="connsiteX25" fmla="*/ 1116806 w 1195387"/>
                <a:gd name="connsiteY25" fmla="*/ 490538 h 1683544"/>
                <a:gd name="connsiteX26" fmla="*/ 1057275 w 1195387"/>
                <a:gd name="connsiteY26" fmla="*/ 576263 h 1683544"/>
                <a:gd name="connsiteX27" fmla="*/ 990600 w 1195387"/>
                <a:gd name="connsiteY27" fmla="*/ 683419 h 1683544"/>
                <a:gd name="connsiteX28" fmla="*/ 909637 w 1195387"/>
                <a:gd name="connsiteY28" fmla="*/ 7953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95387" h="1683544">
                  <a:moveTo>
                    <a:pt x="909637" y="795338"/>
                  </a:moveTo>
                  <a:lnTo>
                    <a:pt x="728662" y="1023938"/>
                  </a:lnTo>
                  <a:lnTo>
                    <a:pt x="561975" y="1216819"/>
                  </a:lnTo>
                  <a:lnTo>
                    <a:pt x="404812" y="1376363"/>
                  </a:lnTo>
                  <a:lnTo>
                    <a:pt x="214312" y="1554956"/>
                  </a:lnTo>
                  <a:lnTo>
                    <a:pt x="88106" y="1662113"/>
                  </a:lnTo>
                  <a:lnTo>
                    <a:pt x="64293" y="1676400"/>
                  </a:lnTo>
                  <a:lnTo>
                    <a:pt x="33337" y="1683544"/>
                  </a:lnTo>
                  <a:lnTo>
                    <a:pt x="7143" y="1681163"/>
                  </a:lnTo>
                  <a:lnTo>
                    <a:pt x="0" y="1674019"/>
                  </a:lnTo>
                  <a:lnTo>
                    <a:pt x="0" y="1659731"/>
                  </a:lnTo>
                  <a:lnTo>
                    <a:pt x="23812" y="1633538"/>
                  </a:lnTo>
                  <a:lnTo>
                    <a:pt x="97631" y="1540669"/>
                  </a:lnTo>
                  <a:lnTo>
                    <a:pt x="169068" y="1454944"/>
                  </a:lnTo>
                  <a:lnTo>
                    <a:pt x="261937" y="1335881"/>
                  </a:lnTo>
                  <a:lnTo>
                    <a:pt x="345281" y="1223963"/>
                  </a:lnTo>
                  <a:lnTo>
                    <a:pt x="476250" y="1045369"/>
                  </a:lnTo>
                  <a:lnTo>
                    <a:pt x="581025" y="895350"/>
                  </a:lnTo>
                  <a:lnTo>
                    <a:pt x="695325" y="731044"/>
                  </a:lnTo>
                  <a:lnTo>
                    <a:pt x="838200" y="509588"/>
                  </a:lnTo>
                  <a:lnTo>
                    <a:pt x="957262" y="307181"/>
                  </a:lnTo>
                  <a:lnTo>
                    <a:pt x="1064418" y="121444"/>
                  </a:lnTo>
                  <a:lnTo>
                    <a:pt x="1112043" y="33338"/>
                  </a:lnTo>
                  <a:lnTo>
                    <a:pt x="1195387" y="0"/>
                  </a:lnTo>
                  <a:lnTo>
                    <a:pt x="1176337" y="416719"/>
                  </a:lnTo>
                  <a:lnTo>
                    <a:pt x="1116806" y="490538"/>
                  </a:lnTo>
                  <a:lnTo>
                    <a:pt x="1057275" y="576263"/>
                  </a:lnTo>
                  <a:lnTo>
                    <a:pt x="990600" y="683419"/>
                  </a:lnTo>
                  <a:lnTo>
                    <a:pt x="909637" y="795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C78328AC-6A5F-462E-8BCC-5DE2784FB8DD}"/>
                </a:ext>
              </a:extLst>
            </p:cNvPr>
            <p:cNvSpPr/>
            <p:nvPr/>
          </p:nvSpPr>
          <p:spPr>
            <a:xfrm>
              <a:off x="5048253" y="3913189"/>
              <a:ext cx="841375" cy="873125"/>
            </a:xfrm>
            <a:custGeom>
              <a:avLst/>
              <a:gdLst>
                <a:gd name="connsiteX0" fmla="*/ 483394 w 840581"/>
                <a:gd name="connsiteY0" fmla="*/ 573881 h 873919"/>
                <a:gd name="connsiteX1" fmla="*/ 302419 w 840581"/>
                <a:gd name="connsiteY1" fmla="*/ 357187 h 873919"/>
                <a:gd name="connsiteX2" fmla="*/ 171450 w 840581"/>
                <a:gd name="connsiteY2" fmla="*/ 211931 h 873919"/>
                <a:gd name="connsiteX3" fmla="*/ 90488 w 840581"/>
                <a:gd name="connsiteY3" fmla="*/ 130969 h 873919"/>
                <a:gd name="connsiteX4" fmla="*/ 7144 w 840581"/>
                <a:gd name="connsiteY4" fmla="*/ 100012 h 873919"/>
                <a:gd name="connsiteX5" fmla="*/ 0 w 840581"/>
                <a:gd name="connsiteY5" fmla="*/ 0 h 873919"/>
                <a:gd name="connsiteX6" fmla="*/ 88106 w 840581"/>
                <a:gd name="connsiteY6" fmla="*/ 35719 h 873919"/>
                <a:gd name="connsiteX7" fmla="*/ 257175 w 840581"/>
                <a:gd name="connsiteY7" fmla="*/ 114300 h 873919"/>
                <a:gd name="connsiteX8" fmla="*/ 400050 w 840581"/>
                <a:gd name="connsiteY8" fmla="*/ 183356 h 873919"/>
                <a:gd name="connsiteX9" fmla="*/ 521494 w 840581"/>
                <a:gd name="connsiteY9" fmla="*/ 240506 h 873919"/>
                <a:gd name="connsiteX10" fmla="*/ 583406 w 840581"/>
                <a:gd name="connsiteY10" fmla="*/ 266700 h 873919"/>
                <a:gd name="connsiteX11" fmla="*/ 640556 w 840581"/>
                <a:gd name="connsiteY11" fmla="*/ 292894 h 873919"/>
                <a:gd name="connsiteX12" fmla="*/ 685800 w 840581"/>
                <a:gd name="connsiteY12" fmla="*/ 323850 h 873919"/>
                <a:gd name="connsiteX13" fmla="*/ 711994 w 840581"/>
                <a:gd name="connsiteY13" fmla="*/ 342900 h 873919"/>
                <a:gd name="connsiteX14" fmla="*/ 735806 w 840581"/>
                <a:gd name="connsiteY14" fmla="*/ 366712 h 873919"/>
                <a:gd name="connsiteX15" fmla="*/ 754856 w 840581"/>
                <a:gd name="connsiteY15" fmla="*/ 390525 h 873919"/>
                <a:gd name="connsiteX16" fmla="*/ 773906 w 840581"/>
                <a:gd name="connsiteY16" fmla="*/ 421481 h 873919"/>
                <a:gd name="connsiteX17" fmla="*/ 800100 w 840581"/>
                <a:gd name="connsiteY17" fmla="*/ 490537 h 873919"/>
                <a:gd name="connsiteX18" fmla="*/ 821531 w 840581"/>
                <a:gd name="connsiteY18" fmla="*/ 573881 h 873919"/>
                <a:gd name="connsiteX19" fmla="*/ 833438 w 840581"/>
                <a:gd name="connsiteY19" fmla="*/ 626269 h 873919"/>
                <a:gd name="connsiteX20" fmla="*/ 840581 w 840581"/>
                <a:gd name="connsiteY20" fmla="*/ 681037 h 873919"/>
                <a:gd name="connsiteX21" fmla="*/ 838200 w 840581"/>
                <a:gd name="connsiteY21" fmla="*/ 750094 h 873919"/>
                <a:gd name="connsiteX22" fmla="*/ 831056 w 840581"/>
                <a:gd name="connsiteY22" fmla="*/ 819150 h 873919"/>
                <a:gd name="connsiteX23" fmla="*/ 819150 w 840581"/>
                <a:gd name="connsiteY23" fmla="*/ 857250 h 873919"/>
                <a:gd name="connsiteX24" fmla="*/ 804863 w 840581"/>
                <a:gd name="connsiteY24" fmla="*/ 871537 h 873919"/>
                <a:gd name="connsiteX25" fmla="*/ 783431 w 840581"/>
                <a:gd name="connsiteY25" fmla="*/ 873919 h 873919"/>
                <a:gd name="connsiteX26" fmla="*/ 752475 w 840581"/>
                <a:gd name="connsiteY26" fmla="*/ 866775 h 873919"/>
                <a:gd name="connsiteX27" fmla="*/ 726281 w 840581"/>
                <a:gd name="connsiteY27" fmla="*/ 852487 h 873919"/>
                <a:gd name="connsiteX28" fmla="*/ 678656 w 840581"/>
                <a:gd name="connsiteY28" fmla="*/ 816769 h 873919"/>
                <a:gd name="connsiteX29" fmla="*/ 602456 w 840581"/>
                <a:gd name="connsiteY29" fmla="*/ 723900 h 873919"/>
                <a:gd name="connsiteX30" fmla="*/ 483394 w 840581"/>
                <a:gd name="connsiteY30" fmla="*/ 573881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40581" h="873919">
                  <a:moveTo>
                    <a:pt x="483394" y="573881"/>
                  </a:moveTo>
                  <a:lnTo>
                    <a:pt x="302419" y="357187"/>
                  </a:lnTo>
                  <a:lnTo>
                    <a:pt x="171450" y="211931"/>
                  </a:lnTo>
                  <a:lnTo>
                    <a:pt x="90488" y="130969"/>
                  </a:lnTo>
                  <a:lnTo>
                    <a:pt x="7144" y="100012"/>
                  </a:lnTo>
                  <a:lnTo>
                    <a:pt x="0" y="0"/>
                  </a:lnTo>
                  <a:lnTo>
                    <a:pt x="88106" y="35719"/>
                  </a:lnTo>
                  <a:lnTo>
                    <a:pt x="257175" y="114300"/>
                  </a:lnTo>
                  <a:lnTo>
                    <a:pt x="400050" y="183356"/>
                  </a:lnTo>
                  <a:lnTo>
                    <a:pt x="521494" y="240506"/>
                  </a:lnTo>
                  <a:lnTo>
                    <a:pt x="583406" y="266700"/>
                  </a:lnTo>
                  <a:lnTo>
                    <a:pt x="640556" y="292894"/>
                  </a:lnTo>
                  <a:lnTo>
                    <a:pt x="685800" y="323850"/>
                  </a:lnTo>
                  <a:lnTo>
                    <a:pt x="711994" y="342900"/>
                  </a:lnTo>
                  <a:lnTo>
                    <a:pt x="735806" y="366712"/>
                  </a:lnTo>
                  <a:lnTo>
                    <a:pt x="754856" y="390525"/>
                  </a:lnTo>
                  <a:lnTo>
                    <a:pt x="773906" y="421481"/>
                  </a:lnTo>
                  <a:lnTo>
                    <a:pt x="800100" y="490537"/>
                  </a:lnTo>
                  <a:lnTo>
                    <a:pt x="821531" y="573881"/>
                  </a:lnTo>
                  <a:lnTo>
                    <a:pt x="833438" y="626269"/>
                  </a:lnTo>
                  <a:lnTo>
                    <a:pt x="840581" y="681037"/>
                  </a:lnTo>
                  <a:cubicBezTo>
                    <a:pt x="839787" y="704056"/>
                    <a:pt x="838994" y="727075"/>
                    <a:pt x="838200" y="750094"/>
                  </a:cubicBezTo>
                  <a:lnTo>
                    <a:pt x="831056" y="819150"/>
                  </a:lnTo>
                  <a:lnTo>
                    <a:pt x="819150" y="857250"/>
                  </a:lnTo>
                  <a:lnTo>
                    <a:pt x="804863" y="871537"/>
                  </a:lnTo>
                  <a:lnTo>
                    <a:pt x="783431" y="873919"/>
                  </a:lnTo>
                  <a:lnTo>
                    <a:pt x="752475" y="866775"/>
                  </a:lnTo>
                  <a:lnTo>
                    <a:pt x="726281" y="852487"/>
                  </a:lnTo>
                  <a:lnTo>
                    <a:pt x="678656" y="816769"/>
                  </a:lnTo>
                  <a:lnTo>
                    <a:pt x="602456" y="723900"/>
                  </a:lnTo>
                  <a:lnTo>
                    <a:pt x="483394" y="5738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7032DEC-AD49-4E29-B364-909BABF09380}"/>
                </a:ext>
              </a:extLst>
            </p:cNvPr>
            <p:cNvSpPr/>
            <p:nvPr/>
          </p:nvSpPr>
          <p:spPr>
            <a:xfrm>
              <a:off x="5953127" y="2690813"/>
              <a:ext cx="2260600" cy="501650"/>
            </a:xfrm>
            <a:custGeom>
              <a:avLst/>
              <a:gdLst>
                <a:gd name="connsiteX0" fmla="*/ 1307306 w 2259806"/>
                <a:gd name="connsiteY0" fmla="*/ 304800 h 502443"/>
                <a:gd name="connsiteX1" fmla="*/ 773906 w 2259806"/>
                <a:gd name="connsiteY1" fmla="*/ 388143 h 502443"/>
                <a:gd name="connsiteX2" fmla="*/ 602456 w 2259806"/>
                <a:gd name="connsiteY2" fmla="*/ 421481 h 502443"/>
                <a:gd name="connsiteX3" fmla="*/ 511969 w 2259806"/>
                <a:gd name="connsiteY3" fmla="*/ 447675 h 502443"/>
                <a:gd name="connsiteX4" fmla="*/ 390525 w 2259806"/>
                <a:gd name="connsiteY4" fmla="*/ 478631 h 502443"/>
                <a:gd name="connsiteX5" fmla="*/ 319088 w 2259806"/>
                <a:gd name="connsiteY5" fmla="*/ 492918 h 502443"/>
                <a:gd name="connsiteX6" fmla="*/ 295275 w 2259806"/>
                <a:gd name="connsiteY6" fmla="*/ 500062 h 502443"/>
                <a:gd name="connsiteX7" fmla="*/ 271463 w 2259806"/>
                <a:gd name="connsiteY7" fmla="*/ 502443 h 502443"/>
                <a:gd name="connsiteX8" fmla="*/ 242888 w 2259806"/>
                <a:gd name="connsiteY8" fmla="*/ 495300 h 502443"/>
                <a:gd name="connsiteX9" fmla="*/ 195263 w 2259806"/>
                <a:gd name="connsiteY9" fmla="*/ 466725 h 502443"/>
                <a:gd name="connsiteX10" fmla="*/ 145256 w 2259806"/>
                <a:gd name="connsiteY10" fmla="*/ 431006 h 502443"/>
                <a:gd name="connsiteX11" fmla="*/ 100013 w 2259806"/>
                <a:gd name="connsiteY11" fmla="*/ 388143 h 502443"/>
                <a:gd name="connsiteX12" fmla="*/ 52388 w 2259806"/>
                <a:gd name="connsiteY12" fmla="*/ 335756 h 502443"/>
                <a:gd name="connsiteX13" fmla="*/ 26194 w 2259806"/>
                <a:gd name="connsiteY13" fmla="*/ 300037 h 502443"/>
                <a:gd name="connsiteX14" fmla="*/ 9525 w 2259806"/>
                <a:gd name="connsiteY14" fmla="*/ 271462 h 502443"/>
                <a:gd name="connsiteX15" fmla="*/ 0 w 2259806"/>
                <a:gd name="connsiteY15" fmla="*/ 247650 h 502443"/>
                <a:gd name="connsiteX16" fmla="*/ 0 w 2259806"/>
                <a:gd name="connsiteY16" fmla="*/ 230981 h 502443"/>
                <a:gd name="connsiteX17" fmla="*/ 14288 w 2259806"/>
                <a:gd name="connsiteY17" fmla="*/ 221456 h 502443"/>
                <a:gd name="connsiteX18" fmla="*/ 38100 w 2259806"/>
                <a:gd name="connsiteY18" fmla="*/ 223837 h 502443"/>
                <a:gd name="connsiteX19" fmla="*/ 76200 w 2259806"/>
                <a:gd name="connsiteY19" fmla="*/ 238125 h 502443"/>
                <a:gd name="connsiteX20" fmla="*/ 104775 w 2259806"/>
                <a:gd name="connsiteY20" fmla="*/ 257175 h 502443"/>
                <a:gd name="connsiteX21" fmla="*/ 128588 w 2259806"/>
                <a:gd name="connsiteY21" fmla="*/ 273843 h 502443"/>
                <a:gd name="connsiteX22" fmla="*/ 152400 w 2259806"/>
                <a:gd name="connsiteY22" fmla="*/ 283368 h 502443"/>
                <a:gd name="connsiteX23" fmla="*/ 183356 w 2259806"/>
                <a:gd name="connsiteY23" fmla="*/ 290512 h 502443"/>
                <a:gd name="connsiteX24" fmla="*/ 226219 w 2259806"/>
                <a:gd name="connsiteY24" fmla="*/ 297656 h 502443"/>
                <a:gd name="connsiteX25" fmla="*/ 271463 w 2259806"/>
                <a:gd name="connsiteY25" fmla="*/ 297656 h 502443"/>
                <a:gd name="connsiteX26" fmla="*/ 364331 w 2259806"/>
                <a:gd name="connsiteY26" fmla="*/ 288131 h 502443"/>
                <a:gd name="connsiteX27" fmla="*/ 607219 w 2259806"/>
                <a:gd name="connsiteY27" fmla="*/ 242887 h 502443"/>
                <a:gd name="connsiteX28" fmla="*/ 769144 w 2259806"/>
                <a:gd name="connsiteY28" fmla="*/ 209550 h 502443"/>
                <a:gd name="connsiteX29" fmla="*/ 1050131 w 2259806"/>
                <a:gd name="connsiteY29" fmla="*/ 176212 h 502443"/>
                <a:gd name="connsiteX30" fmla="*/ 1271588 w 2259806"/>
                <a:gd name="connsiteY30" fmla="*/ 142875 h 502443"/>
                <a:gd name="connsiteX31" fmla="*/ 1574006 w 2259806"/>
                <a:gd name="connsiteY31" fmla="*/ 85725 h 502443"/>
                <a:gd name="connsiteX32" fmla="*/ 1740694 w 2259806"/>
                <a:gd name="connsiteY32" fmla="*/ 54768 h 502443"/>
                <a:gd name="connsiteX33" fmla="*/ 1938338 w 2259806"/>
                <a:gd name="connsiteY33" fmla="*/ 2381 h 502443"/>
                <a:gd name="connsiteX34" fmla="*/ 1966913 w 2259806"/>
                <a:gd name="connsiteY34" fmla="*/ 0 h 502443"/>
                <a:gd name="connsiteX35" fmla="*/ 2014538 w 2259806"/>
                <a:gd name="connsiteY35" fmla="*/ 7143 h 502443"/>
                <a:gd name="connsiteX36" fmla="*/ 2076450 w 2259806"/>
                <a:gd name="connsiteY36" fmla="*/ 26193 h 502443"/>
                <a:gd name="connsiteX37" fmla="*/ 2133600 w 2259806"/>
                <a:gd name="connsiteY37" fmla="*/ 50006 h 502443"/>
                <a:gd name="connsiteX38" fmla="*/ 2181225 w 2259806"/>
                <a:gd name="connsiteY38" fmla="*/ 71437 h 502443"/>
                <a:gd name="connsiteX39" fmla="*/ 2209800 w 2259806"/>
                <a:gd name="connsiteY39" fmla="*/ 90487 h 502443"/>
                <a:gd name="connsiteX40" fmla="*/ 2231231 w 2259806"/>
                <a:gd name="connsiteY40" fmla="*/ 109537 h 502443"/>
                <a:gd name="connsiteX41" fmla="*/ 2245519 w 2259806"/>
                <a:gd name="connsiteY41" fmla="*/ 126206 h 502443"/>
                <a:gd name="connsiteX42" fmla="*/ 2255044 w 2259806"/>
                <a:gd name="connsiteY42" fmla="*/ 140493 h 502443"/>
                <a:gd name="connsiteX43" fmla="*/ 2259806 w 2259806"/>
                <a:gd name="connsiteY43" fmla="*/ 157162 h 502443"/>
                <a:gd name="connsiteX44" fmla="*/ 2255044 w 2259806"/>
                <a:gd name="connsiteY44" fmla="*/ 178593 h 502443"/>
                <a:gd name="connsiteX45" fmla="*/ 2238375 w 2259806"/>
                <a:gd name="connsiteY45" fmla="*/ 195262 h 502443"/>
                <a:gd name="connsiteX46" fmla="*/ 2207419 w 2259806"/>
                <a:gd name="connsiteY46" fmla="*/ 214312 h 502443"/>
                <a:gd name="connsiteX47" fmla="*/ 2164556 w 2259806"/>
                <a:gd name="connsiteY47" fmla="*/ 226218 h 502443"/>
                <a:gd name="connsiteX48" fmla="*/ 1997869 w 2259806"/>
                <a:gd name="connsiteY48" fmla="*/ 226218 h 502443"/>
                <a:gd name="connsiteX49" fmla="*/ 1835944 w 2259806"/>
                <a:gd name="connsiteY49" fmla="*/ 238125 h 502443"/>
                <a:gd name="connsiteX50" fmla="*/ 1721644 w 2259806"/>
                <a:gd name="connsiteY50" fmla="*/ 252412 h 502443"/>
                <a:gd name="connsiteX51" fmla="*/ 1574006 w 2259806"/>
                <a:gd name="connsiteY51" fmla="*/ 264318 h 502443"/>
                <a:gd name="connsiteX52" fmla="*/ 1307306 w 2259806"/>
                <a:gd name="connsiteY52" fmla="*/ 304800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9806" h="502443">
                  <a:moveTo>
                    <a:pt x="1307306" y="304800"/>
                  </a:moveTo>
                  <a:lnTo>
                    <a:pt x="773906" y="388143"/>
                  </a:lnTo>
                  <a:lnTo>
                    <a:pt x="602456" y="421481"/>
                  </a:lnTo>
                  <a:lnTo>
                    <a:pt x="511969" y="447675"/>
                  </a:lnTo>
                  <a:lnTo>
                    <a:pt x="390525" y="478631"/>
                  </a:lnTo>
                  <a:lnTo>
                    <a:pt x="319088" y="492918"/>
                  </a:lnTo>
                  <a:lnTo>
                    <a:pt x="295275" y="500062"/>
                  </a:lnTo>
                  <a:lnTo>
                    <a:pt x="271463" y="502443"/>
                  </a:lnTo>
                  <a:lnTo>
                    <a:pt x="242888" y="495300"/>
                  </a:lnTo>
                  <a:lnTo>
                    <a:pt x="195263" y="466725"/>
                  </a:lnTo>
                  <a:lnTo>
                    <a:pt x="145256" y="431006"/>
                  </a:lnTo>
                  <a:lnTo>
                    <a:pt x="100013" y="388143"/>
                  </a:lnTo>
                  <a:lnTo>
                    <a:pt x="52388" y="335756"/>
                  </a:lnTo>
                  <a:lnTo>
                    <a:pt x="26194" y="300037"/>
                  </a:lnTo>
                  <a:lnTo>
                    <a:pt x="9525" y="271462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14288" y="221456"/>
                  </a:lnTo>
                  <a:lnTo>
                    <a:pt x="38100" y="223837"/>
                  </a:lnTo>
                  <a:lnTo>
                    <a:pt x="76200" y="238125"/>
                  </a:lnTo>
                  <a:lnTo>
                    <a:pt x="104775" y="257175"/>
                  </a:lnTo>
                  <a:lnTo>
                    <a:pt x="128588" y="273843"/>
                  </a:lnTo>
                  <a:lnTo>
                    <a:pt x="152400" y="283368"/>
                  </a:lnTo>
                  <a:lnTo>
                    <a:pt x="183356" y="290512"/>
                  </a:lnTo>
                  <a:lnTo>
                    <a:pt x="226219" y="297656"/>
                  </a:lnTo>
                  <a:lnTo>
                    <a:pt x="271463" y="297656"/>
                  </a:lnTo>
                  <a:lnTo>
                    <a:pt x="364331" y="288131"/>
                  </a:lnTo>
                  <a:lnTo>
                    <a:pt x="607219" y="242887"/>
                  </a:lnTo>
                  <a:lnTo>
                    <a:pt x="769144" y="209550"/>
                  </a:lnTo>
                  <a:lnTo>
                    <a:pt x="1050131" y="176212"/>
                  </a:lnTo>
                  <a:lnTo>
                    <a:pt x="1271588" y="142875"/>
                  </a:lnTo>
                  <a:lnTo>
                    <a:pt x="1574006" y="85725"/>
                  </a:lnTo>
                  <a:lnTo>
                    <a:pt x="1740694" y="54768"/>
                  </a:lnTo>
                  <a:lnTo>
                    <a:pt x="1938338" y="2381"/>
                  </a:lnTo>
                  <a:lnTo>
                    <a:pt x="1966913" y="0"/>
                  </a:lnTo>
                  <a:lnTo>
                    <a:pt x="2014538" y="7143"/>
                  </a:lnTo>
                  <a:lnTo>
                    <a:pt x="2076450" y="26193"/>
                  </a:lnTo>
                  <a:lnTo>
                    <a:pt x="2133600" y="50006"/>
                  </a:lnTo>
                  <a:lnTo>
                    <a:pt x="2181225" y="71437"/>
                  </a:lnTo>
                  <a:lnTo>
                    <a:pt x="2209800" y="90487"/>
                  </a:lnTo>
                  <a:lnTo>
                    <a:pt x="2231231" y="109537"/>
                  </a:lnTo>
                  <a:lnTo>
                    <a:pt x="2245519" y="126206"/>
                  </a:lnTo>
                  <a:lnTo>
                    <a:pt x="2255044" y="140493"/>
                  </a:lnTo>
                  <a:lnTo>
                    <a:pt x="2259806" y="157162"/>
                  </a:lnTo>
                  <a:lnTo>
                    <a:pt x="2255044" y="178593"/>
                  </a:lnTo>
                  <a:lnTo>
                    <a:pt x="2238375" y="195262"/>
                  </a:lnTo>
                  <a:lnTo>
                    <a:pt x="2207419" y="214312"/>
                  </a:lnTo>
                  <a:lnTo>
                    <a:pt x="2164556" y="226218"/>
                  </a:lnTo>
                  <a:lnTo>
                    <a:pt x="1997869" y="226218"/>
                  </a:lnTo>
                  <a:lnTo>
                    <a:pt x="1835944" y="238125"/>
                  </a:lnTo>
                  <a:lnTo>
                    <a:pt x="1721644" y="252412"/>
                  </a:lnTo>
                  <a:lnTo>
                    <a:pt x="1574006" y="264318"/>
                  </a:lnTo>
                  <a:lnTo>
                    <a:pt x="1307306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A34EEE1C-87B5-45D3-99B7-BB34CC3223AC}"/>
                </a:ext>
              </a:extLst>
            </p:cNvPr>
            <p:cNvSpPr/>
            <p:nvPr/>
          </p:nvSpPr>
          <p:spPr>
            <a:xfrm>
              <a:off x="5822952" y="3609975"/>
              <a:ext cx="2597150" cy="514350"/>
            </a:xfrm>
            <a:custGeom>
              <a:avLst/>
              <a:gdLst>
                <a:gd name="connsiteX0" fmla="*/ 1385888 w 2597944"/>
                <a:gd name="connsiteY0" fmla="*/ 321469 h 514350"/>
                <a:gd name="connsiteX1" fmla="*/ 1059657 w 2597944"/>
                <a:gd name="connsiteY1" fmla="*/ 371475 h 514350"/>
                <a:gd name="connsiteX2" fmla="*/ 873919 w 2597944"/>
                <a:gd name="connsiteY2" fmla="*/ 409575 h 514350"/>
                <a:gd name="connsiteX3" fmla="*/ 721519 w 2597944"/>
                <a:gd name="connsiteY3" fmla="*/ 440531 h 514350"/>
                <a:gd name="connsiteX4" fmla="*/ 526257 w 2597944"/>
                <a:gd name="connsiteY4" fmla="*/ 471488 h 514350"/>
                <a:gd name="connsiteX5" fmla="*/ 440532 w 2597944"/>
                <a:gd name="connsiteY5" fmla="*/ 490538 h 514350"/>
                <a:gd name="connsiteX6" fmla="*/ 414338 w 2597944"/>
                <a:gd name="connsiteY6" fmla="*/ 502444 h 514350"/>
                <a:gd name="connsiteX7" fmla="*/ 383382 w 2597944"/>
                <a:gd name="connsiteY7" fmla="*/ 509588 h 514350"/>
                <a:gd name="connsiteX8" fmla="*/ 333375 w 2597944"/>
                <a:gd name="connsiteY8" fmla="*/ 514350 h 514350"/>
                <a:gd name="connsiteX9" fmla="*/ 240507 w 2597944"/>
                <a:gd name="connsiteY9" fmla="*/ 511969 h 514350"/>
                <a:gd name="connsiteX10" fmla="*/ 207169 w 2597944"/>
                <a:gd name="connsiteY10" fmla="*/ 504825 h 514350"/>
                <a:gd name="connsiteX11" fmla="*/ 178594 w 2597944"/>
                <a:gd name="connsiteY11" fmla="*/ 488156 h 514350"/>
                <a:gd name="connsiteX12" fmla="*/ 152400 w 2597944"/>
                <a:gd name="connsiteY12" fmla="*/ 469106 h 514350"/>
                <a:gd name="connsiteX13" fmla="*/ 114300 w 2597944"/>
                <a:gd name="connsiteY13" fmla="*/ 435769 h 514350"/>
                <a:gd name="connsiteX14" fmla="*/ 57150 w 2597944"/>
                <a:gd name="connsiteY14" fmla="*/ 366713 h 514350"/>
                <a:gd name="connsiteX15" fmla="*/ 28575 w 2597944"/>
                <a:gd name="connsiteY15" fmla="*/ 323850 h 514350"/>
                <a:gd name="connsiteX16" fmla="*/ 9525 w 2597944"/>
                <a:gd name="connsiteY16" fmla="*/ 292894 h 514350"/>
                <a:gd name="connsiteX17" fmla="*/ 0 w 2597944"/>
                <a:gd name="connsiteY17" fmla="*/ 273844 h 514350"/>
                <a:gd name="connsiteX18" fmla="*/ 0 w 2597944"/>
                <a:gd name="connsiteY18" fmla="*/ 257175 h 514350"/>
                <a:gd name="connsiteX19" fmla="*/ 9525 w 2597944"/>
                <a:gd name="connsiteY19" fmla="*/ 247650 h 514350"/>
                <a:gd name="connsiteX20" fmla="*/ 35719 w 2597944"/>
                <a:gd name="connsiteY20" fmla="*/ 238125 h 514350"/>
                <a:gd name="connsiteX21" fmla="*/ 57150 w 2597944"/>
                <a:gd name="connsiteY21" fmla="*/ 245269 h 514350"/>
                <a:gd name="connsiteX22" fmla="*/ 92869 w 2597944"/>
                <a:gd name="connsiteY22" fmla="*/ 261938 h 514350"/>
                <a:gd name="connsiteX23" fmla="*/ 166688 w 2597944"/>
                <a:gd name="connsiteY23" fmla="*/ 280988 h 514350"/>
                <a:gd name="connsiteX24" fmla="*/ 233363 w 2597944"/>
                <a:gd name="connsiteY24" fmla="*/ 288131 h 514350"/>
                <a:gd name="connsiteX25" fmla="*/ 295275 w 2597944"/>
                <a:gd name="connsiteY25" fmla="*/ 290513 h 514350"/>
                <a:gd name="connsiteX26" fmla="*/ 364332 w 2597944"/>
                <a:gd name="connsiteY26" fmla="*/ 288131 h 514350"/>
                <a:gd name="connsiteX27" fmla="*/ 471488 w 2597944"/>
                <a:gd name="connsiteY27" fmla="*/ 278606 h 514350"/>
                <a:gd name="connsiteX28" fmla="*/ 723900 w 2597944"/>
                <a:gd name="connsiteY28" fmla="*/ 238125 h 514350"/>
                <a:gd name="connsiteX29" fmla="*/ 888207 w 2597944"/>
                <a:gd name="connsiteY29" fmla="*/ 226219 h 514350"/>
                <a:gd name="connsiteX30" fmla="*/ 1090613 w 2597944"/>
                <a:gd name="connsiteY30" fmla="*/ 195263 h 514350"/>
                <a:gd name="connsiteX31" fmla="*/ 1281113 w 2597944"/>
                <a:gd name="connsiteY31" fmla="*/ 166688 h 514350"/>
                <a:gd name="connsiteX32" fmla="*/ 1512094 w 2597944"/>
                <a:gd name="connsiteY32" fmla="*/ 133350 h 514350"/>
                <a:gd name="connsiteX33" fmla="*/ 1700213 w 2597944"/>
                <a:gd name="connsiteY33" fmla="*/ 107156 h 514350"/>
                <a:gd name="connsiteX34" fmla="*/ 1854994 w 2597944"/>
                <a:gd name="connsiteY34" fmla="*/ 95250 h 514350"/>
                <a:gd name="connsiteX35" fmla="*/ 2002632 w 2597944"/>
                <a:gd name="connsiteY35" fmla="*/ 69056 h 514350"/>
                <a:gd name="connsiteX36" fmla="*/ 2114550 w 2597944"/>
                <a:gd name="connsiteY36" fmla="*/ 42863 h 514350"/>
                <a:gd name="connsiteX37" fmla="*/ 2247900 w 2597944"/>
                <a:gd name="connsiteY37" fmla="*/ 9525 h 514350"/>
                <a:gd name="connsiteX38" fmla="*/ 2276475 w 2597944"/>
                <a:gd name="connsiteY38" fmla="*/ 0 h 514350"/>
                <a:gd name="connsiteX39" fmla="*/ 2307432 w 2597944"/>
                <a:gd name="connsiteY39" fmla="*/ 0 h 514350"/>
                <a:gd name="connsiteX40" fmla="*/ 2362200 w 2597944"/>
                <a:gd name="connsiteY40" fmla="*/ 11906 h 514350"/>
                <a:gd name="connsiteX41" fmla="*/ 2431257 w 2597944"/>
                <a:gd name="connsiteY41" fmla="*/ 30956 h 514350"/>
                <a:gd name="connsiteX42" fmla="*/ 2486025 w 2597944"/>
                <a:gd name="connsiteY42" fmla="*/ 50006 h 514350"/>
                <a:gd name="connsiteX43" fmla="*/ 2514600 w 2597944"/>
                <a:gd name="connsiteY43" fmla="*/ 59531 h 514350"/>
                <a:gd name="connsiteX44" fmla="*/ 2536032 w 2597944"/>
                <a:gd name="connsiteY44" fmla="*/ 71438 h 514350"/>
                <a:gd name="connsiteX45" fmla="*/ 2555082 w 2597944"/>
                <a:gd name="connsiteY45" fmla="*/ 88106 h 514350"/>
                <a:gd name="connsiteX46" fmla="*/ 2576513 w 2597944"/>
                <a:gd name="connsiteY46" fmla="*/ 114300 h 514350"/>
                <a:gd name="connsiteX47" fmla="*/ 2590800 w 2597944"/>
                <a:gd name="connsiteY47" fmla="*/ 135731 h 514350"/>
                <a:gd name="connsiteX48" fmla="*/ 2597944 w 2597944"/>
                <a:gd name="connsiteY48" fmla="*/ 157163 h 514350"/>
                <a:gd name="connsiteX49" fmla="*/ 2595563 w 2597944"/>
                <a:gd name="connsiteY49" fmla="*/ 171450 h 514350"/>
                <a:gd name="connsiteX50" fmla="*/ 2588419 w 2597944"/>
                <a:gd name="connsiteY50" fmla="*/ 195263 h 514350"/>
                <a:gd name="connsiteX51" fmla="*/ 2559844 w 2597944"/>
                <a:gd name="connsiteY51" fmla="*/ 221456 h 514350"/>
                <a:gd name="connsiteX52" fmla="*/ 2526507 w 2597944"/>
                <a:gd name="connsiteY52" fmla="*/ 240506 h 514350"/>
                <a:gd name="connsiteX53" fmla="*/ 2486025 w 2597944"/>
                <a:gd name="connsiteY53" fmla="*/ 242888 h 514350"/>
                <a:gd name="connsiteX54" fmla="*/ 2264569 w 2597944"/>
                <a:gd name="connsiteY54" fmla="*/ 247650 h 514350"/>
                <a:gd name="connsiteX55" fmla="*/ 1871663 w 2597944"/>
                <a:gd name="connsiteY55" fmla="*/ 269081 h 514350"/>
                <a:gd name="connsiteX56" fmla="*/ 1700213 w 2597944"/>
                <a:gd name="connsiteY56" fmla="*/ 290513 h 514350"/>
                <a:gd name="connsiteX57" fmla="*/ 1385888 w 2597944"/>
                <a:gd name="connsiteY57" fmla="*/ 3214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97944" h="514350">
                  <a:moveTo>
                    <a:pt x="1385888" y="321469"/>
                  </a:moveTo>
                  <a:lnTo>
                    <a:pt x="1059657" y="371475"/>
                  </a:lnTo>
                  <a:lnTo>
                    <a:pt x="873919" y="409575"/>
                  </a:lnTo>
                  <a:lnTo>
                    <a:pt x="721519" y="440531"/>
                  </a:lnTo>
                  <a:lnTo>
                    <a:pt x="526257" y="471488"/>
                  </a:lnTo>
                  <a:lnTo>
                    <a:pt x="440532" y="490538"/>
                  </a:lnTo>
                  <a:lnTo>
                    <a:pt x="414338" y="502444"/>
                  </a:lnTo>
                  <a:lnTo>
                    <a:pt x="383382" y="509588"/>
                  </a:lnTo>
                  <a:lnTo>
                    <a:pt x="333375" y="514350"/>
                  </a:lnTo>
                  <a:lnTo>
                    <a:pt x="240507" y="511969"/>
                  </a:lnTo>
                  <a:lnTo>
                    <a:pt x="207169" y="504825"/>
                  </a:lnTo>
                  <a:lnTo>
                    <a:pt x="178594" y="488156"/>
                  </a:lnTo>
                  <a:lnTo>
                    <a:pt x="152400" y="469106"/>
                  </a:lnTo>
                  <a:lnTo>
                    <a:pt x="114300" y="435769"/>
                  </a:lnTo>
                  <a:lnTo>
                    <a:pt x="57150" y="366713"/>
                  </a:lnTo>
                  <a:lnTo>
                    <a:pt x="28575" y="323850"/>
                  </a:lnTo>
                  <a:lnTo>
                    <a:pt x="9525" y="292894"/>
                  </a:lnTo>
                  <a:lnTo>
                    <a:pt x="0" y="273844"/>
                  </a:lnTo>
                  <a:lnTo>
                    <a:pt x="0" y="257175"/>
                  </a:lnTo>
                  <a:lnTo>
                    <a:pt x="9525" y="247650"/>
                  </a:lnTo>
                  <a:lnTo>
                    <a:pt x="35719" y="238125"/>
                  </a:lnTo>
                  <a:lnTo>
                    <a:pt x="57150" y="245269"/>
                  </a:lnTo>
                  <a:lnTo>
                    <a:pt x="92869" y="261938"/>
                  </a:lnTo>
                  <a:lnTo>
                    <a:pt x="166688" y="280988"/>
                  </a:lnTo>
                  <a:lnTo>
                    <a:pt x="233363" y="288131"/>
                  </a:lnTo>
                  <a:lnTo>
                    <a:pt x="295275" y="290513"/>
                  </a:lnTo>
                  <a:lnTo>
                    <a:pt x="364332" y="288131"/>
                  </a:lnTo>
                  <a:lnTo>
                    <a:pt x="471488" y="278606"/>
                  </a:lnTo>
                  <a:lnTo>
                    <a:pt x="723900" y="238125"/>
                  </a:lnTo>
                  <a:lnTo>
                    <a:pt x="888207" y="226219"/>
                  </a:lnTo>
                  <a:lnTo>
                    <a:pt x="1090613" y="195263"/>
                  </a:lnTo>
                  <a:lnTo>
                    <a:pt x="1281113" y="166688"/>
                  </a:lnTo>
                  <a:lnTo>
                    <a:pt x="1512094" y="133350"/>
                  </a:lnTo>
                  <a:lnTo>
                    <a:pt x="1700213" y="107156"/>
                  </a:lnTo>
                  <a:lnTo>
                    <a:pt x="1854994" y="95250"/>
                  </a:lnTo>
                  <a:lnTo>
                    <a:pt x="2002632" y="69056"/>
                  </a:lnTo>
                  <a:lnTo>
                    <a:pt x="2114550" y="42863"/>
                  </a:lnTo>
                  <a:lnTo>
                    <a:pt x="2247900" y="9525"/>
                  </a:lnTo>
                  <a:lnTo>
                    <a:pt x="2276475" y="0"/>
                  </a:lnTo>
                  <a:lnTo>
                    <a:pt x="2307432" y="0"/>
                  </a:lnTo>
                  <a:lnTo>
                    <a:pt x="2362200" y="11906"/>
                  </a:lnTo>
                  <a:lnTo>
                    <a:pt x="2431257" y="30956"/>
                  </a:lnTo>
                  <a:lnTo>
                    <a:pt x="2486025" y="50006"/>
                  </a:lnTo>
                  <a:lnTo>
                    <a:pt x="2514600" y="59531"/>
                  </a:lnTo>
                  <a:lnTo>
                    <a:pt x="2536032" y="71438"/>
                  </a:lnTo>
                  <a:lnTo>
                    <a:pt x="2555082" y="88106"/>
                  </a:lnTo>
                  <a:lnTo>
                    <a:pt x="2576513" y="114300"/>
                  </a:lnTo>
                  <a:lnTo>
                    <a:pt x="2590800" y="135731"/>
                  </a:lnTo>
                  <a:lnTo>
                    <a:pt x="2597944" y="157163"/>
                  </a:lnTo>
                  <a:lnTo>
                    <a:pt x="2595563" y="171450"/>
                  </a:lnTo>
                  <a:lnTo>
                    <a:pt x="2588419" y="195263"/>
                  </a:lnTo>
                  <a:lnTo>
                    <a:pt x="2559844" y="221456"/>
                  </a:lnTo>
                  <a:lnTo>
                    <a:pt x="2526507" y="240506"/>
                  </a:lnTo>
                  <a:lnTo>
                    <a:pt x="2486025" y="242888"/>
                  </a:lnTo>
                  <a:lnTo>
                    <a:pt x="2264569" y="247650"/>
                  </a:lnTo>
                  <a:lnTo>
                    <a:pt x="1871663" y="269081"/>
                  </a:lnTo>
                  <a:lnTo>
                    <a:pt x="1700213" y="290513"/>
                  </a:lnTo>
                  <a:lnTo>
                    <a:pt x="1385888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BEC80267-8B8F-4B92-AE6F-5F8F46D434B1}"/>
                </a:ext>
              </a:extLst>
            </p:cNvPr>
            <p:cNvSpPr/>
            <p:nvPr/>
          </p:nvSpPr>
          <p:spPr>
            <a:xfrm rot="16200000">
              <a:off x="4311653" y="3305176"/>
              <a:ext cx="3933825" cy="1079500"/>
            </a:xfrm>
            <a:custGeom>
              <a:avLst/>
              <a:gdLst>
                <a:gd name="connsiteX0" fmla="*/ 2403475 w 3933825"/>
                <a:gd name="connsiteY0" fmla="*/ 1012825 h 1079500"/>
                <a:gd name="connsiteX1" fmla="*/ 1962150 w 3933825"/>
                <a:gd name="connsiteY1" fmla="*/ 1000125 h 1079500"/>
                <a:gd name="connsiteX2" fmla="*/ 1812925 w 3933825"/>
                <a:gd name="connsiteY2" fmla="*/ 996950 h 1079500"/>
                <a:gd name="connsiteX3" fmla="*/ 1663700 w 3933825"/>
                <a:gd name="connsiteY3" fmla="*/ 990600 h 1079500"/>
                <a:gd name="connsiteX4" fmla="*/ 1562100 w 3933825"/>
                <a:gd name="connsiteY4" fmla="*/ 977900 h 1079500"/>
                <a:gd name="connsiteX5" fmla="*/ 1425575 w 3933825"/>
                <a:gd name="connsiteY5" fmla="*/ 955675 h 1079500"/>
                <a:gd name="connsiteX6" fmla="*/ 1285875 w 3933825"/>
                <a:gd name="connsiteY6" fmla="*/ 923925 h 1079500"/>
                <a:gd name="connsiteX7" fmla="*/ 1136650 w 3933825"/>
                <a:gd name="connsiteY7" fmla="*/ 882650 h 1079500"/>
                <a:gd name="connsiteX8" fmla="*/ 1035050 w 3933825"/>
                <a:gd name="connsiteY8" fmla="*/ 844550 h 1079500"/>
                <a:gd name="connsiteX9" fmla="*/ 885825 w 3933825"/>
                <a:gd name="connsiteY9" fmla="*/ 781050 h 1079500"/>
                <a:gd name="connsiteX10" fmla="*/ 768350 w 3933825"/>
                <a:gd name="connsiteY10" fmla="*/ 720725 h 1079500"/>
                <a:gd name="connsiteX11" fmla="*/ 622300 w 3933825"/>
                <a:gd name="connsiteY11" fmla="*/ 635000 h 1079500"/>
                <a:gd name="connsiteX12" fmla="*/ 498475 w 3933825"/>
                <a:gd name="connsiteY12" fmla="*/ 546100 h 1079500"/>
                <a:gd name="connsiteX13" fmla="*/ 371475 w 3933825"/>
                <a:gd name="connsiteY13" fmla="*/ 444500 h 1079500"/>
                <a:gd name="connsiteX14" fmla="*/ 266700 w 3933825"/>
                <a:gd name="connsiteY14" fmla="*/ 349250 h 1079500"/>
                <a:gd name="connsiteX15" fmla="*/ 149225 w 3933825"/>
                <a:gd name="connsiteY15" fmla="*/ 228600 h 1079500"/>
                <a:gd name="connsiteX16" fmla="*/ 41275 w 3933825"/>
                <a:gd name="connsiteY16" fmla="*/ 101600 h 1079500"/>
                <a:gd name="connsiteX17" fmla="*/ 19050 w 3933825"/>
                <a:gd name="connsiteY17" fmla="*/ 73025 h 1079500"/>
                <a:gd name="connsiteX18" fmla="*/ 3175 w 3933825"/>
                <a:gd name="connsiteY18" fmla="*/ 47625 h 1079500"/>
                <a:gd name="connsiteX19" fmla="*/ 0 w 3933825"/>
                <a:gd name="connsiteY19" fmla="*/ 28575 h 1079500"/>
                <a:gd name="connsiteX20" fmla="*/ 3175 w 3933825"/>
                <a:gd name="connsiteY20" fmla="*/ 12700 h 1079500"/>
                <a:gd name="connsiteX21" fmla="*/ 15875 w 3933825"/>
                <a:gd name="connsiteY21" fmla="*/ 3175 h 1079500"/>
                <a:gd name="connsiteX22" fmla="*/ 34925 w 3933825"/>
                <a:gd name="connsiteY22" fmla="*/ 0 h 1079500"/>
                <a:gd name="connsiteX23" fmla="*/ 66675 w 3933825"/>
                <a:gd name="connsiteY23" fmla="*/ 19050 h 1079500"/>
                <a:gd name="connsiteX24" fmla="*/ 152400 w 3933825"/>
                <a:gd name="connsiteY24" fmla="*/ 104775 h 1079500"/>
                <a:gd name="connsiteX25" fmla="*/ 231775 w 3933825"/>
                <a:gd name="connsiteY25" fmla="*/ 177800 h 1079500"/>
                <a:gd name="connsiteX26" fmla="*/ 311150 w 3933825"/>
                <a:gd name="connsiteY26" fmla="*/ 241300 h 1079500"/>
                <a:gd name="connsiteX27" fmla="*/ 396875 w 3933825"/>
                <a:gd name="connsiteY27" fmla="*/ 307975 h 1079500"/>
                <a:gd name="connsiteX28" fmla="*/ 482600 w 3933825"/>
                <a:gd name="connsiteY28" fmla="*/ 365125 h 1079500"/>
                <a:gd name="connsiteX29" fmla="*/ 581025 w 3933825"/>
                <a:gd name="connsiteY29" fmla="*/ 425450 h 1079500"/>
                <a:gd name="connsiteX30" fmla="*/ 685800 w 3933825"/>
                <a:gd name="connsiteY30" fmla="*/ 485775 h 1079500"/>
                <a:gd name="connsiteX31" fmla="*/ 806450 w 3933825"/>
                <a:gd name="connsiteY31" fmla="*/ 546100 h 1079500"/>
                <a:gd name="connsiteX32" fmla="*/ 942975 w 3933825"/>
                <a:gd name="connsiteY32" fmla="*/ 603250 h 1079500"/>
                <a:gd name="connsiteX33" fmla="*/ 1069975 w 3933825"/>
                <a:gd name="connsiteY33" fmla="*/ 647700 h 1079500"/>
                <a:gd name="connsiteX34" fmla="*/ 1196975 w 3933825"/>
                <a:gd name="connsiteY34" fmla="*/ 685800 h 1079500"/>
                <a:gd name="connsiteX35" fmla="*/ 1355725 w 3933825"/>
                <a:gd name="connsiteY35" fmla="*/ 720725 h 1079500"/>
                <a:gd name="connsiteX36" fmla="*/ 1539875 w 3933825"/>
                <a:gd name="connsiteY36" fmla="*/ 752475 h 1079500"/>
                <a:gd name="connsiteX37" fmla="*/ 1765300 w 3933825"/>
                <a:gd name="connsiteY37" fmla="*/ 774700 h 1079500"/>
                <a:gd name="connsiteX38" fmla="*/ 1952625 w 3933825"/>
                <a:gd name="connsiteY38" fmla="*/ 777875 h 1079500"/>
                <a:gd name="connsiteX39" fmla="*/ 2193925 w 3933825"/>
                <a:gd name="connsiteY39" fmla="*/ 787400 h 1079500"/>
                <a:gd name="connsiteX40" fmla="*/ 2384425 w 3933825"/>
                <a:gd name="connsiteY40" fmla="*/ 793750 h 1079500"/>
                <a:gd name="connsiteX41" fmla="*/ 2705100 w 3933825"/>
                <a:gd name="connsiteY41" fmla="*/ 796925 h 1079500"/>
                <a:gd name="connsiteX42" fmla="*/ 2860675 w 3933825"/>
                <a:gd name="connsiteY42" fmla="*/ 796925 h 1079500"/>
                <a:gd name="connsiteX43" fmla="*/ 3200400 w 3933825"/>
                <a:gd name="connsiteY43" fmla="*/ 793750 h 1079500"/>
                <a:gd name="connsiteX44" fmla="*/ 3527425 w 3933825"/>
                <a:gd name="connsiteY44" fmla="*/ 781050 h 1079500"/>
                <a:gd name="connsiteX45" fmla="*/ 3613150 w 3933825"/>
                <a:gd name="connsiteY45" fmla="*/ 768350 h 1079500"/>
                <a:gd name="connsiteX46" fmla="*/ 3663950 w 3933825"/>
                <a:gd name="connsiteY46" fmla="*/ 755650 h 1079500"/>
                <a:gd name="connsiteX47" fmla="*/ 3708400 w 3933825"/>
                <a:gd name="connsiteY47" fmla="*/ 733425 h 1079500"/>
                <a:gd name="connsiteX48" fmla="*/ 3749675 w 3933825"/>
                <a:gd name="connsiteY48" fmla="*/ 701675 h 1079500"/>
                <a:gd name="connsiteX49" fmla="*/ 3784600 w 3933825"/>
                <a:gd name="connsiteY49" fmla="*/ 663575 h 1079500"/>
                <a:gd name="connsiteX50" fmla="*/ 3829050 w 3933825"/>
                <a:gd name="connsiteY50" fmla="*/ 600075 h 1079500"/>
                <a:gd name="connsiteX51" fmla="*/ 3854450 w 3933825"/>
                <a:gd name="connsiteY51" fmla="*/ 571500 h 1079500"/>
                <a:gd name="connsiteX52" fmla="*/ 3870325 w 3933825"/>
                <a:gd name="connsiteY52" fmla="*/ 555625 h 1079500"/>
                <a:gd name="connsiteX53" fmla="*/ 3892550 w 3933825"/>
                <a:gd name="connsiteY53" fmla="*/ 552450 h 1079500"/>
                <a:gd name="connsiteX54" fmla="*/ 3911600 w 3933825"/>
                <a:gd name="connsiteY54" fmla="*/ 565150 h 1079500"/>
                <a:gd name="connsiteX55" fmla="*/ 3924300 w 3933825"/>
                <a:gd name="connsiteY55" fmla="*/ 600075 h 1079500"/>
                <a:gd name="connsiteX56" fmla="*/ 3933825 w 3933825"/>
                <a:gd name="connsiteY56" fmla="*/ 666750 h 1079500"/>
                <a:gd name="connsiteX57" fmla="*/ 3921125 w 3933825"/>
                <a:gd name="connsiteY57" fmla="*/ 739775 h 1079500"/>
                <a:gd name="connsiteX58" fmla="*/ 3898900 w 3933825"/>
                <a:gd name="connsiteY58" fmla="*/ 828675 h 1079500"/>
                <a:gd name="connsiteX59" fmla="*/ 3876675 w 3933825"/>
                <a:gd name="connsiteY59" fmla="*/ 889000 h 1079500"/>
                <a:gd name="connsiteX60" fmla="*/ 3835400 w 3933825"/>
                <a:gd name="connsiteY60" fmla="*/ 946150 h 1079500"/>
                <a:gd name="connsiteX61" fmla="*/ 3794125 w 3933825"/>
                <a:gd name="connsiteY61" fmla="*/ 996950 h 1079500"/>
                <a:gd name="connsiteX62" fmla="*/ 3746500 w 3933825"/>
                <a:gd name="connsiteY62" fmla="*/ 1044575 h 1079500"/>
                <a:gd name="connsiteX63" fmla="*/ 3692525 w 3933825"/>
                <a:gd name="connsiteY63" fmla="*/ 1073150 h 1079500"/>
                <a:gd name="connsiteX64" fmla="*/ 3654425 w 3933825"/>
                <a:gd name="connsiteY64" fmla="*/ 1079500 h 1079500"/>
                <a:gd name="connsiteX65" fmla="*/ 3609975 w 3933825"/>
                <a:gd name="connsiteY65" fmla="*/ 1079500 h 1079500"/>
                <a:gd name="connsiteX66" fmla="*/ 3562350 w 3933825"/>
                <a:gd name="connsiteY66" fmla="*/ 1057275 h 1079500"/>
                <a:gd name="connsiteX67" fmla="*/ 3505200 w 3933825"/>
                <a:gd name="connsiteY67" fmla="*/ 1041400 h 1079500"/>
                <a:gd name="connsiteX68" fmla="*/ 3378200 w 3933825"/>
                <a:gd name="connsiteY68" fmla="*/ 1031875 h 1079500"/>
                <a:gd name="connsiteX69" fmla="*/ 3140075 w 3933825"/>
                <a:gd name="connsiteY69" fmla="*/ 1019175 h 1079500"/>
                <a:gd name="connsiteX70" fmla="*/ 2676525 w 3933825"/>
                <a:gd name="connsiteY70" fmla="*/ 1022350 h 1079500"/>
                <a:gd name="connsiteX71" fmla="*/ 2403475 w 3933825"/>
                <a:gd name="connsiteY71" fmla="*/ 1012825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33825" h="1079500">
                  <a:moveTo>
                    <a:pt x="2403475" y="1012825"/>
                  </a:moveTo>
                  <a:lnTo>
                    <a:pt x="1962150" y="1000125"/>
                  </a:lnTo>
                  <a:lnTo>
                    <a:pt x="1812925" y="996950"/>
                  </a:lnTo>
                  <a:lnTo>
                    <a:pt x="1663700" y="990600"/>
                  </a:lnTo>
                  <a:lnTo>
                    <a:pt x="1562100" y="977900"/>
                  </a:lnTo>
                  <a:lnTo>
                    <a:pt x="1425575" y="955675"/>
                  </a:lnTo>
                  <a:lnTo>
                    <a:pt x="1285875" y="923925"/>
                  </a:lnTo>
                  <a:lnTo>
                    <a:pt x="1136650" y="882650"/>
                  </a:lnTo>
                  <a:lnTo>
                    <a:pt x="1035050" y="844550"/>
                  </a:lnTo>
                  <a:lnTo>
                    <a:pt x="885825" y="781050"/>
                  </a:lnTo>
                  <a:lnTo>
                    <a:pt x="768350" y="720725"/>
                  </a:lnTo>
                  <a:lnTo>
                    <a:pt x="622300" y="635000"/>
                  </a:lnTo>
                  <a:lnTo>
                    <a:pt x="498475" y="546100"/>
                  </a:lnTo>
                  <a:lnTo>
                    <a:pt x="371475" y="444500"/>
                  </a:lnTo>
                  <a:lnTo>
                    <a:pt x="266700" y="349250"/>
                  </a:lnTo>
                  <a:lnTo>
                    <a:pt x="149225" y="228600"/>
                  </a:lnTo>
                  <a:lnTo>
                    <a:pt x="41275" y="1016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15875" y="3175"/>
                  </a:lnTo>
                  <a:lnTo>
                    <a:pt x="34925" y="0"/>
                  </a:lnTo>
                  <a:lnTo>
                    <a:pt x="66675" y="19050"/>
                  </a:lnTo>
                  <a:lnTo>
                    <a:pt x="152400" y="104775"/>
                  </a:lnTo>
                  <a:lnTo>
                    <a:pt x="231775" y="177800"/>
                  </a:lnTo>
                  <a:lnTo>
                    <a:pt x="311150" y="241300"/>
                  </a:lnTo>
                  <a:lnTo>
                    <a:pt x="396875" y="307975"/>
                  </a:lnTo>
                  <a:lnTo>
                    <a:pt x="482600" y="365125"/>
                  </a:lnTo>
                  <a:lnTo>
                    <a:pt x="581025" y="425450"/>
                  </a:lnTo>
                  <a:lnTo>
                    <a:pt x="685800" y="485775"/>
                  </a:lnTo>
                  <a:lnTo>
                    <a:pt x="806450" y="546100"/>
                  </a:lnTo>
                  <a:lnTo>
                    <a:pt x="942975" y="603250"/>
                  </a:lnTo>
                  <a:lnTo>
                    <a:pt x="1069975" y="647700"/>
                  </a:lnTo>
                  <a:lnTo>
                    <a:pt x="1196975" y="685800"/>
                  </a:lnTo>
                  <a:lnTo>
                    <a:pt x="1355725" y="720725"/>
                  </a:lnTo>
                  <a:lnTo>
                    <a:pt x="1539875" y="752475"/>
                  </a:lnTo>
                  <a:lnTo>
                    <a:pt x="1765300" y="774700"/>
                  </a:lnTo>
                  <a:lnTo>
                    <a:pt x="1952625" y="777875"/>
                  </a:lnTo>
                  <a:lnTo>
                    <a:pt x="2193925" y="787400"/>
                  </a:lnTo>
                  <a:lnTo>
                    <a:pt x="2384425" y="793750"/>
                  </a:lnTo>
                  <a:lnTo>
                    <a:pt x="2705100" y="796925"/>
                  </a:lnTo>
                  <a:lnTo>
                    <a:pt x="2860675" y="796925"/>
                  </a:lnTo>
                  <a:lnTo>
                    <a:pt x="3200400" y="793750"/>
                  </a:lnTo>
                  <a:lnTo>
                    <a:pt x="3527425" y="781050"/>
                  </a:lnTo>
                  <a:lnTo>
                    <a:pt x="3613150" y="768350"/>
                  </a:lnTo>
                  <a:lnTo>
                    <a:pt x="3663950" y="755650"/>
                  </a:lnTo>
                  <a:lnTo>
                    <a:pt x="3708400" y="733425"/>
                  </a:lnTo>
                  <a:lnTo>
                    <a:pt x="3749675" y="701675"/>
                  </a:lnTo>
                  <a:lnTo>
                    <a:pt x="3784600" y="663575"/>
                  </a:lnTo>
                  <a:lnTo>
                    <a:pt x="3829050" y="600075"/>
                  </a:lnTo>
                  <a:lnTo>
                    <a:pt x="3854450" y="571500"/>
                  </a:lnTo>
                  <a:lnTo>
                    <a:pt x="3870325" y="555625"/>
                  </a:lnTo>
                  <a:lnTo>
                    <a:pt x="3892550" y="552450"/>
                  </a:lnTo>
                  <a:lnTo>
                    <a:pt x="3911600" y="565150"/>
                  </a:lnTo>
                  <a:lnTo>
                    <a:pt x="3924300" y="600075"/>
                  </a:lnTo>
                  <a:lnTo>
                    <a:pt x="3933825" y="666750"/>
                  </a:lnTo>
                  <a:lnTo>
                    <a:pt x="3921125" y="739775"/>
                  </a:lnTo>
                  <a:lnTo>
                    <a:pt x="3898900" y="828675"/>
                  </a:lnTo>
                  <a:lnTo>
                    <a:pt x="3876675" y="889000"/>
                  </a:lnTo>
                  <a:lnTo>
                    <a:pt x="3835400" y="946150"/>
                  </a:lnTo>
                  <a:lnTo>
                    <a:pt x="3794125" y="996950"/>
                  </a:lnTo>
                  <a:lnTo>
                    <a:pt x="3746500" y="1044575"/>
                  </a:lnTo>
                  <a:lnTo>
                    <a:pt x="3692525" y="1073150"/>
                  </a:lnTo>
                  <a:lnTo>
                    <a:pt x="3654425" y="1079500"/>
                  </a:lnTo>
                  <a:lnTo>
                    <a:pt x="3609975" y="1079500"/>
                  </a:lnTo>
                  <a:lnTo>
                    <a:pt x="3562350" y="1057275"/>
                  </a:lnTo>
                  <a:lnTo>
                    <a:pt x="3505200" y="1041400"/>
                  </a:lnTo>
                  <a:lnTo>
                    <a:pt x="3378200" y="1031875"/>
                  </a:lnTo>
                  <a:lnTo>
                    <a:pt x="3140075" y="1019175"/>
                  </a:lnTo>
                  <a:lnTo>
                    <a:pt x="2676525" y="1022350"/>
                  </a:lnTo>
                  <a:lnTo>
                    <a:pt x="2403475" y="10128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FC3C94A5-9758-4609-9B34-56162A82453B}"/>
                </a:ext>
              </a:extLst>
            </p:cNvPr>
            <p:cNvSpPr/>
            <p:nvPr/>
          </p:nvSpPr>
          <p:spPr>
            <a:xfrm rot="16200000">
              <a:off x="5305427" y="3484563"/>
              <a:ext cx="4495800" cy="581025"/>
            </a:xfrm>
            <a:custGeom>
              <a:avLst/>
              <a:gdLst>
                <a:gd name="connsiteX0" fmla="*/ 1762963 w 4495190"/>
                <a:gd name="connsiteY0" fmla="*/ 453542 h 581558"/>
                <a:gd name="connsiteX1" fmla="*/ 815644 w 4495190"/>
                <a:gd name="connsiteY1" fmla="*/ 449884 h 581558"/>
                <a:gd name="connsiteX2" fmla="*/ 153619 w 4495190"/>
                <a:gd name="connsiteY2" fmla="*/ 435254 h 581558"/>
                <a:gd name="connsiteX3" fmla="*/ 65836 w 4495190"/>
                <a:gd name="connsiteY3" fmla="*/ 431596 h 581558"/>
                <a:gd name="connsiteX4" fmla="*/ 43891 w 4495190"/>
                <a:gd name="connsiteY4" fmla="*/ 427939 h 581558"/>
                <a:gd name="connsiteX5" fmla="*/ 18288 w 4495190"/>
                <a:gd name="connsiteY5" fmla="*/ 416966 h 581558"/>
                <a:gd name="connsiteX6" fmla="*/ 0 w 4495190"/>
                <a:gd name="connsiteY6" fmla="*/ 387705 h 581558"/>
                <a:gd name="connsiteX7" fmla="*/ 0 w 4495190"/>
                <a:gd name="connsiteY7" fmla="*/ 354787 h 581558"/>
                <a:gd name="connsiteX8" fmla="*/ 14630 w 4495190"/>
                <a:gd name="connsiteY8" fmla="*/ 310896 h 581558"/>
                <a:gd name="connsiteX9" fmla="*/ 47548 w 4495190"/>
                <a:gd name="connsiteY9" fmla="*/ 281635 h 581558"/>
                <a:gd name="connsiteX10" fmla="*/ 117043 w 4495190"/>
                <a:gd name="connsiteY10" fmla="*/ 259689 h 581558"/>
                <a:gd name="connsiteX11" fmla="*/ 190195 w 4495190"/>
                <a:gd name="connsiteY11" fmla="*/ 241401 h 581558"/>
                <a:gd name="connsiteX12" fmla="*/ 314553 w 4495190"/>
                <a:gd name="connsiteY12" fmla="*/ 219456 h 581558"/>
                <a:gd name="connsiteX13" fmla="*/ 431596 w 4495190"/>
                <a:gd name="connsiteY13" fmla="*/ 208483 h 581558"/>
                <a:gd name="connsiteX14" fmla="*/ 534009 w 4495190"/>
                <a:gd name="connsiteY14" fmla="*/ 212140 h 581558"/>
                <a:gd name="connsiteX15" fmla="*/ 683971 w 4495190"/>
                <a:gd name="connsiteY15" fmla="*/ 223113 h 581558"/>
                <a:gd name="connsiteX16" fmla="*/ 1225296 w 4495190"/>
                <a:gd name="connsiteY16" fmla="*/ 230428 h 581558"/>
                <a:gd name="connsiteX17" fmla="*/ 1784908 w 4495190"/>
                <a:gd name="connsiteY17" fmla="*/ 234086 h 581558"/>
                <a:gd name="connsiteX18" fmla="*/ 2454249 w 4495190"/>
                <a:gd name="connsiteY18" fmla="*/ 234086 h 581558"/>
                <a:gd name="connsiteX19" fmla="*/ 3061411 w 4495190"/>
                <a:gd name="connsiteY19" fmla="*/ 234086 h 581558"/>
                <a:gd name="connsiteX20" fmla="*/ 3236976 w 4495190"/>
                <a:gd name="connsiteY20" fmla="*/ 234086 h 581558"/>
                <a:gd name="connsiteX21" fmla="*/ 3749040 w 4495190"/>
                <a:gd name="connsiteY21" fmla="*/ 234086 h 581558"/>
                <a:gd name="connsiteX22" fmla="*/ 3957523 w 4495190"/>
                <a:gd name="connsiteY22" fmla="*/ 226771 h 581558"/>
                <a:gd name="connsiteX23" fmla="*/ 4085539 w 4495190"/>
                <a:gd name="connsiteY23" fmla="*/ 219456 h 581558"/>
                <a:gd name="connsiteX24" fmla="*/ 4169664 w 4495190"/>
                <a:gd name="connsiteY24" fmla="*/ 204825 h 581558"/>
                <a:gd name="connsiteX25" fmla="*/ 4253788 w 4495190"/>
                <a:gd name="connsiteY25" fmla="*/ 179222 h 581558"/>
                <a:gd name="connsiteX26" fmla="*/ 4330598 w 4495190"/>
                <a:gd name="connsiteY26" fmla="*/ 135331 h 581558"/>
                <a:gd name="connsiteX27" fmla="*/ 4378147 w 4495190"/>
                <a:gd name="connsiteY27" fmla="*/ 87782 h 581558"/>
                <a:gd name="connsiteX28" fmla="*/ 4411065 w 4495190"/>
                <a:gd name="connsiteY28" fmla="*/ 40233 h 581558"/>
                <a:gd name="connsiteX29" fmla="*/ 4440326 w 4495190"/>
                <a:gd name="connsiteY29" fmla="*/ 14630 h 581558"/>
                <a:gd name="connsiteX30" fmla="*/ 4465929 w 4495190"/>
                <a:gd name="connsiteY30" fmla="*/ 0 h 581558"/>
                <a:gd name="connsiteX31" fmla="*/ 4484217 w 4495190"/>
                <a:gd name="connsiteY31" fmla="*/ 7315 h 581558"/>
                <a:gd name="connsiteX32" fmla="*/ 4491532 w 4495190"/>
                <a:gd name="connsiteY32" fmla="*/ 25603 h 581558"/>
                <a:gd name="connsiteX33" fmla="*/ 4495190 w 4495190"/>
                <a:gd name="connsiteY33" fmla="*/ 76809 h 581558"/>
                <a:gd name="connsiteX34" fmla="*/ 4480560 w 4495190"/>
                <a:gd name="connsiteY34" fmla="*/ 160934 h 581558"/>
                <a:gd name="connsiteX35" fmla="*/ 4462272 w 4495190"/>
                <a:gd name="connsiteY35" fmla="*/ 230428 h 581558"/>
                <a:gd name="connsiteX36" fmla="*/ 4436668 w 4495190"/>
                <a:gd name="connsiteY36" fmla="*/ 303580 h 581558"/>
                <a:gd name="connsiteX37" fmla="*/ 4389120 w 4495190"/>
                <a:gd name="connsiteY37" fmla="*/ 405993 h 581558"/>
                <a:gd name="connsiteX38" fmla="*/ 4326940 w 4495190"/>
                <a:gd name="connsiteY38" fmla="*/ 501091 h 581558"/>
                <a:gd name="connsiteX39" fmla="*/ 4286707 w 4495190"/>
                <a:gd name="connsiteY39" fmla="*/ 548640 h 581558"/>
                <a:gd name="connsiteX40" fmla="*/ 4253788 w 4495190"/>
                <a:gd name="connsiteY40" fmla="*/ 577900 h 581558"/>
                <a:gd name="connsiteX41" fmla="*/ 4224528 w 4495190"/>
                <a:gd name="connsiteY41" fmla="*/ 581558 h 581558"/>
                <a:gd name="connsiteX42" fmla="*/ 4195267 w 4495190"/>
                <a:gd name="connsiteY42" fmla="*/ 566928 h 581558"/>
                <a:gd name="connsiteX43" fmla="*/ 4173321 w 4495190"/>
                <a:gd name="connsiteY43" fmla="*/ 544982 h 581558"/>
                <a:gd name="connsiteX44" fmla="*/ 4158691 w 4495190"/>
                <a:gd name="connsiteY44" fmla="*/ 519379 h 581558"/>
                <a:gd name="connsiteX45" fmla="*/ 4129430 w 4495190"/>
                <a:gd name="connsiteY45" fmla="*/ 501091 h 581558"/>
                <a:gd name="connsiteX46" fmla="*/ 4096512 w 4495190"/>
                <a:gd name="connsiteY46" fmla="*/ 486460 h 581558"/>
                <a:gd name="connsiteX47" fmla="*/ 3968496 w 4495190"/>
                <a:gd name="connsiteY47" fmla="*/ 464515 h 581558"/>
                <a:gd name="connsiteX48" fmla="*/ 3449116 w 4495190"/>
                <a:gd name="connsiteY48" fmla="*/ 457200 h 581558"/>
                <a:gd name="connsiteX49" fmla="*/ 3255264 w 4495190"/>
                <a:gd name="connsiteY49" fmla="*/ 460857 h 581558"/>
                <a:gd name="connsiteX50" fmla="*/ 3083356 w 4495190"/>
                <a:gd name="connsiteY50" fmla="*/ 457200 h 581558"/>
                <a:gd name="connsiteX51" fmla="*/ 2834640 w 4495190"/>
                <a:gd name="connsiteY51" fmla="*/ 442569 h 581558"/>
                <a:gd name="connsiteX52" fmla="*/ 2596896 w 4495190"/>
                <a:gd name="connsiteY52" fmla="*/ 449884 h 581558"/>
                <a:gd name="connsiteX53" fmla="*/ 2311603 w 4495190"/>
                <a:gd name="connsiteY53" fmla="*/ 460857 h 581558"/>
                <a:gd name="connsiteX54" fmla="*/ 2150668 w 4495190"/>
                <a:gd name="connsiteY54" fmla="*/ 457200 h 581558"/>
                <a:gd name="connsiteX55" fmla="*/ 1762963 w 4495190"/>
                <a:gd name="connsiteY55" fmla="*/ 453542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95190" h="581558">
                  <a:moveTo>
                    <a:pt x="1762963" y="453542"/>
                  </a:moveTo>
                  <a:lnTo>
                    <a:pt x="815644" y="449884"/>
                  </a:lnTo>
                  <a:lnTo>
                    <a:pt x="153619" y="435254"/>
                  </a:lnTo>
                  <a:lnTo>
                    <a:pt x="65836" y="431596"/>
                  </a:lnTo>
                  <a:lnTo>
                    <a:pt x="43891" y="427939"/>
                  </a:lnTo>
                  <a:lnTo>
                    <a:pt x="18288" y="416966"/>
                  </a:lnTo>
                  <a:lnTo>
                    <a:pt x="0" y="387705"/>
                  </a:lnTo>
                  <a:lnTo>
                    <a:pt x="0" y="354787"/>
                  </a:lnTo>
                  <a:lnTo>
                    <a:pt x="14630" y="310896"/>
                  </a:lnTo>
                  <a:lnTo>
                    <a:pt x="47548" y="281635"/>
                  </a:lnTo>
                  <a:lnTo>
                    <a:pt x="117043" y="259689"/>
                  </a:lnTo>
                  <a:lnTo>
                    <a:pt x="190195" y="241401"/>
                  </a:lnTo>
                  <a:lnTo>
                    <a:pt x="314553" y="219456"/>
                  </a:lnTo>
                  <a:lnTo>
                    <a:pt x="431596" y="208483"/>
                  </a:lnTo>
                  <a:lnTo>
                    <a:pt x="534009" y="212140"/>
                  </a:lnTo>
                  <a:lnTo>
                    <a:pt x="683971" y="223113"/>
                  </a:lnTo>
                  <a:lnTo>
                    <a:pt x="1225296" y="230428"/>
                  </a:lnTo>
                  <a:lnTo>
                    <a:pt x="1784908" y="234086"/>
                  </a:lnTo>
                  <a:lnTo>
                    <a:pt x="2454249" y="234086"/>
                  </a:lnTo>
                  <a:lnTo>
                    <a:pt x="3061411" y="234086"/>
                  </a:lnTo>
                  <a:lnTo>
                    <a:pt x="3236976" y="234086"/>
                  </a:lnTo>
                  <a:lnTo>
                    <a:pt x="3749040" y="234086"/>
                  </a:lnTo>
                  <a:lnTo>
                    <a:pt x="3957523" y="226771"/>
                  </a:lnTo>
                  <a:lnTo>
                    <a:pt x="4085539" y="219456"/>
                  </a:lnTo>
                  <a:lnTo>
                    <a:pt x="4169664" y="204825"/>
                  </a:lnTo>
                  <a:lnTo>
                    <a:pt x="4253788" y="179222"/>
                  </a:lnTo>
                  <a:lnTo>
                    <a:pt x="4330598" y="135331"/>
                  </a:lnTo>
                  <a:lnTo>
                    <a:pt x="4378147" y="87782"/>
                  </a:lnTo>
                  <a:lnTo>
                    <a:pt x="4411065" y="40233"/>
                  </a:lnTo>
                  <a:lnTo>
                    <a:pt x="4440326" y="14630"/>
                  </a:lnTo>
                  <a:lnTo>
                    <a:pt x="4465929" y="0"/>
                  </a:lnTo>
                  <a:lnTo>
                    <a:pt x="4484217" y="7315"/>
                  </a:lnTo>
                  <a:lnTo>
                    <a:pt x="4491532" y="25603"/>
                  </a:lnTo>
                  <a:lnTo>
                    <a:pt x="4495190" y="76809"/>
                  </a:lnTo>
                  <a:lnTo>
                    <a:pt x="4480560" y="160934"/>
                  </a:lnTo>
                  <a:lnTo>
                    <a:pt x="4462272" y="230428"/>
                  </a:lnTo>
                  <a:lnTo>
                    <a:pt x="4436668" y="303580"/>
                  </a:lnTo>
                  <a:lnTo>
                    <a:pt x="4389120" y="405993"/>
                  </a:lnTo>
                  <a:lnTo>
                    <a:pt x="4326940" y="501091"/>
                  </a:lnTo>
                  <a:lnTo>
                    <a:pt x="4286707" y="548640"/>
                  </a:lnTo>
                  <a:lnTo>
                    <a:pt x="4253788" y="577900"/>
                  </a:lnTo>
                  <a:lnTo>
                    <a:pt x="4224528" y="581558"/>
                  </a:lnTo>
                  <a:lnTo>
                    <a:pt x="4195267" y="566928"/>
                  </a:lnTo>
                  <a:lnTo>
                    <a:pt x="4173321" y="544982"/>
                  </a:lnTo>
                  <a:lnTo>
                    <a:pt x="4158691" y="519379"/>
                  </a:lnTo>
                  <a:lnTo>
                    <a:pt x="4129430" y="501091"/>
                  </a:lnTo>
                  <a:lnTo>
                    <a:pt x="4096512" y="486460"/>
                  </a:lnTo>
                  <a:lnTo>
                    <a:pt x="3968496" y="464515"/>
                  </a:lnTo>
                  <a:lnTo>
                    <a:pt x="3449116" y="457200"/>
                  </a:lnTo>
                  <a:lnTo>
                    <a:pt x="3255264" y="460857"/>
                  </a:lnTo>
                  <a:lnTo>
                    <a:pt x="3083356" y="457200"/>
                  </a:lnTo>
                  <a:lnTo>
                    <a:pt x="2834640" y="442569"/>
                  </a:lnTo>
                  <a:lnTo>
                    <a:pt x="2596896" y="449884"/>
                  </a:lnTo>
                  <a:lnTo>
                    <a:pt x="2311603" y="460857"/>
                  </a:lnTo>
                  <a:lnTo>
                    <a:pt x="2150668" y="457200"/>
                  </a:lnTo>
                  <a:lnTo>
                    <a:pt x="1762963" y="45354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5895A11F-E51B-482D-BC82-3688657AC977}"/>
              </a:ext>
            </a:extLst>
          </p:cNvPr>
          <p:cNvGrpSpPr/>
          <p:nvPr/>
        </p:nvGrpSpPr>
        <p:grpSpPr>
          <a:xfrm>
            <a:off x="3771900" y="1527176"/>
            <a:ext cx="4648200" cy="4495800"/>
            <a:chOff x="3771902" y="1527176"/>
            <a:chExt cx="4648200" cy="4495800"/>
          </a:xfrm>
          <a:solidFill>
            <a:schemeClr val="tx1"/>
          </a:solidFill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0505BC83-0946-4349-9D77-4DB84A80C73F}"/>
                </a:ext>
              </a:extLst>
            </p:cNvPr>
            <p:cNvSpPr/>
            <p:nvPr/>
          </p:nvSpPr>
          <p:spPr>
            <a:xfrm>
              <a:off x="3995741" y="2176463"/>
              <a:ext cx="1881187" cy="481012"/>
            </a:xfrm>
            <a:custGeom>
              <a:avLst/>
              <a:gdLst>
                <a:gd name="connsiteX0" fmla="*/ 1416843 w 1881187"/>
                <a:gd name="connsiteY0" fmla="*/ 242887 h 481012"/>
                <a:gd name="connsiteX1" fmla="*/ 1116806 w 1881187"/>
                <a:gd name="connsiteY1" fmla="*/ 276225 h 481012"/>
                <a:gd name="connsiteX2" fmla="*/ 983456 w 1881187"/>
                <a:gd name="connsiteY2" fmla="*/ 307181 h 481012"/>
                <a:gd name="connsiteX3" fmla="*/ 700087 w 1881187"/>
                <a:gd name="connsiteY3" fmla="*/ 371475 h 481012"/>
                <a:gd name="connsiteX4" fmla="*/ 450056 w 1881187"/>
                <a:gd name="connsiteY4" fmla="*/ 440531 h 481012"/>
                <a:gd name="connsiteX5" fmla="*/ 352425 w 1881187"/>
                <a:gd name="connsiteY5" fmla="*/ 473868 h 481012"/>
                <a:gd name="connsiteX6" fmla="*/ 328612 w 1881187"/>
                <a:gd name="connsiteY6" fmla="*/ 478631 h 481012"/>
                <a:gd name="connsiteX7" fmla="*/ 295275 w 1881187"/>
                <a:gd name="connsiteY7" fmla="*/ 481012 h 481012"/>
                <a:gd name="connsiteX8" fmla="*/ 271462 w 1881187"/>
                <a:gd name="connsiteY8" fmla="*/ 476250 h 481012"/>
                <a:gd name="connsiteX9" fmla="*/ 235743 w 1881187"/>
                <a:gd name="connsiteY9" fmla="*/ 461962 h 481012"/>
                <a:gd name="connsiteX10" fmla="*/ 195262 w 1881187"/>
                <a:gd name="connsiteY10" fmla="*/ 435768 h 481012"/>
                <a:gd name="connsiteX11" fmla="*/ 142875 w 1881187"/>
                <a:gd name="connsiteY11" fmla="*/ 388143 h 481012"/>
                <a:gd name="connsiteX12" fmla="*/ 88106 w 1881187"/>
                <a:gd name="connsiteY12" fmla="*/ 321468 h 481012"/>
                <a:gd name="connsiteX13" fmla="*/ 42862 w 1881187"/>
                <a:gd name="connsiteY13" fmla="*/ 257175 h 481012"/>
                <a:gd name="connsiteX14" fmla="*/ 14287 w 1881187"/>
                <a:gd name="connsiteY14" fmla="*/ 209550 h 481012"/>
                <a:gd name="connsiteX15" fmla="*/ 2381 w 1881187"/>
                <a:gd name="connsiteY15" fmla="*/ 180975 h 481012"/>
                <a:gd name="connsiteX16" fmla="*/ 0 w 1881187"/>
                <a:gd name="connsiteY16" fmla="*/ 161925 h 481012"/>
                <a:gd name="connsiteX17" fmla="*/ 0 w 1881187"/>
                <a:gd name="connsiteY17" fmla="*/ 150018 h 481012"/>
                <a:gd name="connsiteX18" fmla="*/ 4762 w 1881187"/>
                <a:gd name="connsiteY18" fmla="*/ 142875 h 481012"/>
                <a:gd name="connsiteX19" fmla="*/ 21431 w 1881187"/>
                <a:gd name="connsiteY19" fmla="*/ 140493 h 481012"/>
                <a:gd name="connsiteX20" fmla="*/ 38100 w 1881187"/>
                <a:gd name="connsiteY20" fmla="*/ 145256 h 481012"/>
                <a:gd name="connsiteX21" fmla="*/ 66675 w 1881187"/>
                <a:gd name="connsiteY21" fmla="*/ 164306 h 481012"/>
                <a:gd name="connsiteX22" fmla="*/ 116681 w 1881187"/>
                <a:gd name="connsiteY22" fmla="*/ 200025 h 481012"/>
                <a:gd name="connsiteX23" fmla="*/ 166687 w 1881187"/>
                <a:gd name="connsiteY23" fmla="*/ 230981 h 481012"/>
                <a:gd name="connsiteX24" fmla="*/ 211931 w 1881187"/>
                <a:gd name="connsiteY24" fmla="*/ 254793 h 481012"/>
                <a:gd name="connsiteX25" fmla="*/ 261937 w 1881187"/>
                <a:gd name="connsiteY25" fmla="*/ 273843 h 481012"/>
                <a:gd name="connsiteX26" fmla="*/ 288131 w 1881187"/>
                <a:gd name="connsiteY26" fmla="*/ 278606 h 481012"/>
                <a:gd name="connsiteX27" fmla="*/ 333375 w 1881187"/>
                <a:gd name="connsiteY27" fmla="*/ 271462 h 481012"/>
                <a:gd name="connsiteX28" fmla="*/ 588168 w 1881187"/>
                <a:gd name="connsiteY28" fmla="*/ 221456 h 481012"/>
                <a:gd name="connsiteX29" fmla="*/ 985837 w 1881187"/>
                <a:gd name="connsiteY29" fmla="*/ 133350 h 481012"/>
                <a:gd name="connsiteX30" fmla="*/ 1126331 w 1881187"/>
                <a:gd name="connsiteY30" fmla="*/ 97631 h 481012"/>
                <a:gd name="connsiteX31" fmla="*/ 1231106 w 1881187"/>
                <a:gd name="connsiteY31" fmla="*/ 83343 h 481012"/>
                <a:gd name="connsiteX32" fmla="*/ 1402556 w 1881187"/>
                <a:gd name="connsiteY32" fmla="*/ 64293 h 481012"/>
                <a:gd name="connsiteX33" fmla="*/ 1476375 w 1881187"/>
                <a:gd name="connsiteY33" fmla="*/ 52387 h 481012"/>
                <a:gd name="connsiteX34" fmla="*/ 1528762 w 1881187"/>
                <a:gd name="connsiteY34" fmla="*/ 40481 h 481012"/>
                <a:gd name="connsiteX35" fmla="*/ 1576387 w 1881187"/>
                <a:gd name="connsiteY35" fmla="*/ 23812 h 481012"/>
                <a:gd name="connsiteX36" fmla="*/ 1626393 w 1881187"/>
                <a:gd name="connsiteY36" fmla="*/ 0 h 481012"/>
                <a:gd name="connsiteX37" fmla="*/ 1652587 w 1881187"/>
                <a:gd name="connsiteY37" fmla="*/ 0 h 481012"/>
                <a:gd name="connsiteX38" fmla="*/ 1702593 w 1881187"/>
                <a:gd name="connsiteY38" fmla="*/ 4762 h 481012"/>
                <a:gd name="connsiteX39" fmla="*/ 1740693 w 1881187"/>
                <a:gd name="connsiteY39" fmla="*/ 16668 h 481012"/>
                <a:gd name="connsiteX40" fmla="*/ 1781175 w 1881187"/>
                <a:gd name="connsiteY40" fmla="*/ 33337 h 481012"/>
                <a:gd name="connsiteX41" fmla="*/ 1812131 w 1881187"/>
                <a:gd name="connsiteY41" fmla="*/ 47625 h 481012"/>
                <a:gd name="connsiteX42" fmla="*/ 1835943 w 1881187"/>
                <a:gd name="connsiteY42" fmla="*/ 61912 h 481012"/>
                <a:gd name="connsiteX43" fmla="*/ 1854993 w 1881187"/>
                <a:gd name="connsiteY43" fmla="*/ 78581 h 481012"/>
                <a:gd name="connsiteX44" fmla="*/ 1869281 w 1881187"/>
                <a:gd name="connsiteY44" fmla="*/ 95250 h 481012"/>
                <a:gd name="connsiteX45" fmla="*/ 1881187 w 1881187"/>
                <a:gd name="connsiteY45" fmla="*/ 111918 h 481012"/>
                <a:gd name="connsiteX46" fmla="*/ 1878806 w 1881187"/>
                <a:gd name="connsiteY46" fmla="*/ 128587 h 481012"/>
                <a:gd name="connsiteX47" fmla="*/ 1874043 w 1881187"/>
                <a:gd name="connsiteY47" fmla="*/ 150018 h 481012"/>
                <a:gd name="connsiteX48" fmla="*/ 1857375 w 1881187"/>
                <a:gd name="connsiteY48" fmla="*/ 171450 h 481012"/>
                <a:gd name="connsiteX49" fmla="*/ 1840706 w 1881187"/>
                <a:gd name="connsiteY49" fmla="*/ 185737 h 481012"/>
                <a:gd name="connsiteX50" fmla="*/ 1812131 w 1881187"/>
                <a:gd name="connsiteY50" fmla="*/ 202406 h 481012"/>
                <a:gd name="connsiteX51" fmla="*/ 1752600 w 1881187"/>
                <a:gd name="connsiteY51" fmla="*/ 216693 h 481012"/>
                <a:gd name="connsiteX52" fmla="*/ 1416843 w 1881187"/>
                <a:gd name="connsiteY52" fmla="*/ 242887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81187" h="481012">
                  <a:moveTo>
                    <a:pt x="1416843" y="242887"/>
                  </a:moveTo>
                  <a:lnTo>
                    <a:pt x="1116806" y="276225"/>
                  </a:lnTo>
                  <a:lnTo>
                    <a:pt x="983456" y="307181"/>
                  </a:lnTo>
                  <a:lnTo>
                    <a:pt x="700087" y="371475"/>
                  </a:lnTo>
                  <a:lnTo>
                    <a:pt x="450056" y="440531"/>
                  </a:lnTo>
                  <a:lnTo>
                    <a:pt x="352425" y="473868"/>
                  </a:lnTo>
                  <a:lnTo>
                    <a:pt x="328612" y="478631"/>
                  </a:lnTo>
                  <a:lnTo>
                    <a:pt x="295275" y="481012"/>
                  </a:lnTo>
                  <a:lnTo>
                    <a:pt x="271462" y="476250"/>
                  </a:lnTo>
                  <a:lnTo>
                    <a:pt x="235743" y="461962"/>
                  </a:lnTo>
                  <a:lnTo>
                    <a:pt x="195262" y="435768"/>
                  </a:lnTo>
                  <a:lnTo>
                    <a:pt x="142875" y="388143"/>
                  </a:lnTo>
                  <a:lnTo>
                    <a:pt x="88106" y="321468"/>
                  </a:lnTo>
                  <a:lnTo>
                    <a:pt x="42862" y="257175"/>
                  </a:lnTo>
                  <a:lnTo>
                    <a:pt x="14287" y="209550"/>
                  </a:lnTo>
                  <a:lnTo>
                    <a:pt x="2381" y="180975"/>
                  </a:lnTo>
                  <a:lnTo>
                    <a:pt x="0" y="161925"/>
                  </a:lnTo>
                  <a:lnTo>
                    <a:pt x="0" y="150018"/>
                  </a:lnTo>
                  <a:lnTo>
                    <a:pt x="4762" y="142875"/>
                  </a:lnTo>
                  <a:lnTo>
                    <a:pt x="21431" y="140493"/>
                  </a:lnTo>
                  <a:lnTo>
                    <a:pt x="38100" y="145256"/>
                  </a:lnTo>
                  <a:lnTo>
                    <a:pt x="66675" y="164306"/>
                  </a:lnTo>
                  <a:lnTo>
                    <a:pt x="116681" y="200025"/>
                  </a:lnTo>
                  <a:lnTo>
                    <a:pt x="166687" y="230981"/>
                  </a:lnTo>
                  <a:lnTo>
                    <a:pt x="211931" y="254793"/>
                  </a:lnTo>
                  <a:lnTo>
                    <a:pt x="261937" y="273843"/>
                  </a:lnTo>
                  <a:lnTo>
                    <a:pt x="288131" y="278606"/>
                  </a:lnTo>
                  <a:lnTo>
                    <a:pt x="333375" y="271462"/>
                  </a:lnTo>
                  <a:lnTo>
                    <a:pt x="588168" y="221456"/>
                  </a:lnTo>
                  <a:lnTo>
                    <a:pt x="985837" y="133350"/>
                  </a:lnTo>
                  <a:lnTo>
                    <a:pt x="1126331" y="97631"/>
                  </a:lnTo>
                  <a:lnTo>
                    <a:pt x="1231106" y="83343"/>
                  </a:lnTo>
                  <a:lnTo>
                    <a:pt x="1402556" y="64293"/>
                  </a:lnTo>
                  <a:lnTo>
                    <a:pt x="1476375" y="52387"/>
                  </a:lnTo>
                  <a:lnTo>
                    <a:pt x="1528762" y="40481"/>
                  </a:lnTo>
                  <a:lnTo>
                    <a:pt x="1576387" y="23812"/>
                  </a:lnTo>
                  <a:lnTo>
                    <a:pt x="1626393" y="0"/>
                  </a:lnTo>
                  <a:lnTo>
                    <a:pt x="1652587" y="0"/>
                  </a:lnTo>
                  <a:lnTo>
                    <a:pt x="1702593" y="4762"/>
                  </a:lnTo>
                  <a:lnTo>
                    <a:pt x="1740693" y="16668"/>
                  </a:lnTo>
                  <a:lnTo>
                    <a:pt x="1781175" y="33337"/>
                  </a:lnTo>
                  <a:lnTo>
                    <a:pt x="1812131" y="47625"/>
                  </a:lnTo>
                  <a:lnTo>
                    <a:pt x="1835943" y="61912"/>
                  </a:lnTo>
                  <a:lnTo>
                    <a:pt x="1854993" y="78581"/>
                  </a:lnTo>
                  <a:lnTo>
                    <a:pt x="1869281" y="95250"/>
                  </a:lnTo>
                  <a:lnTo>
                    <a:pt x="1881187" y="111918"/>
                  </a:lnTo>
                  <a:lnTo>
                    <a:pt x="1878806" y="128587"/>
                  </a:lnTo>
                  <a:lnTo>
                    <a:pt x="1874043" y="150018"/>
                  </a:lnTo>
                  <a:lnTo>
                    <a:pt x="1857375" y="171450"/>
                  </a:lnTo>
                  <a:lnTo>
                    <a:pt x="1840706" y="185737"/>
                  </a:lnTo>
                  <a:lnTo>
                    <a:pt x="1812131" y="202406"/>
                  </a:lnTo>
                  <a:lnTo>
                    <a:pt x="1752600" y="216693"/>
                  </a:lnTo>
                  <a:lnTo>
                    <a:pt x="141684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1B5DB71C-C8FB-4718-AD92-7F1A5CA8FC90}"/>
                </a:ext>
              </a:extLst>
            </p:cNvPr>
            <p:cNvSpPr/>
            <p:nvPr/>
          </p:nvSpPr>
          <p:spPr>
            <a:xfrm>
              <a:off x="4089402" y="2847976"/>
              <a:ext cx="1677988" cy="449263"/>
            </a:xfrm>
            <a:custGeom>
              <a:avLst/>
              <a:gdLst>
                <a:gd name="connsiteX0" fmla="*/ 1271588 w 1678782"/>
                <a:gd name="connsiteY0" fmla="*/ 261938 h 450056"/>
                <a:gd name="connsiteX1" fmla="*/ 1012032 w 1678782"/>
                <a:gd name="connsiteY1" fmla="*/ 297656 h 450056"/>
                <a:gd name="connsiteX2" fmla="*/ 885825 w 1678782"/>
                <a:gd name="connsiteY2" fmla="*/ 328613 h 450056"/>
                <a:gd name="connsiteX3" fmla="*/ 688182 w 1678782"/>
                <a:gd name="connsiteY3" fmla="*/ 373856 h 450056"/>
                <a:gd name="connsiteX4" fmla="*/ 478632 w 1678782"/>
                <a:gd name="connsiteY4" fmla="*/ 416719 h 450056"/>
                <a:gd name="connsiteX5" fmla="*/ 378619 w 1678782"/>
                <a:gd name="connsiteY5" fmla="*/ 435769 h 450056"/>
                <a:gd name="connsiteX6" fmla="*/ 288132 w 1678782"/>
                <a:gd name="connsiteY6" fmla="*/ 450056 h 450056"/>
                <a:gd name="connsiteX7" fmla="*/ 257175 w 1678782"/>
                <a:gd name="connsiteY7" fmla="*/ 450056 h 450056"/>
                <a:gd name="connsiteX8" fmla="*/ 238125 w 1678782"/>
                <a:gd name="connsiteY8" fmla="*/ 445294 h 450056"/>
                <a:gd name="connsiteX9" fmla="*/ 204788 w 1678782"/>
                <a:gd name="connsiteY9" fmla="*/ 431006 h 450056"/>
                <a:gd name="connsiteX10" fmla="*/ 166688 w 1678782"/>
                <a:gd name="connsiteY10" fmla="*/ 407194 h 450056"/>
                <a:gd name="connsiteX11" fmla="*/ 90488 w 1678782"/>
                <a:gd name="connsiteY11" fmla="*/ 340519 h 450056"/>
                <a:gd name="connsiteX12" fmla="*/ 52388 w 1678782"/>
                <a:gd name="connsiteY12" fmla="*/ 300038 h 450056"/>
                <a:gd name="connsiteX13" fmla="*/ 26194 w 1678782"/>
                <a:gd name="connsiteY13" fmla="*/ 269081 h 450056"/>
                <a:gd name="connsiteX14" fmla="*/ 11907 w 1678782"/>
                <a:gd name="connsiteY14" fmla="*/ 252413 h 450056"/>
                <a:gd name="connsiteX15" fmla="*/ 2382 w 1678782"/>
                <a:gd name="connsiteY15" fmla="*/ 230981 h 450056"/>
                <a:gd name="connsiteX16" fmla="*/ 0 w 1678782"/>
                <a:gd name="connsiteY16" fmla="*/ 211931 h 450056"/>
                <a:gd name="connsiteX17" fmla="*/ 0 w 1678782"/>
                <a:gd name="connsiteY17" fmla="*/ 197644 h 450056"/>
                <a:gd name="connsiteX18" fmla="*/ 4763 w 1678782"/>
                <a:gd name="connsiteY18" fmla="*/ 188119 h 450056"/>
                <a:gd name="connsiteX19" fmla="*/ 14288 w 1678782"/>
                <a:gd name="connsiteY19" fmla="*/ 183356 h 450056"/>
                <a:gd name="connsiteX20" fmla="*/ 33338 w 1678782"/>
                <a:gd name="connsiteY20" fmla="*/ 188119 h 450056"/>
                <a:gd name="connsiteX21" fmla="*/ 52388 w 1678782"/>
                <a:gd name="connsiteY21" fmla="*/ 202406 h 450056"/>
                <a:gd name="connsiteX22" fmla="*/ 64294 w 1678782"/>
                <a:gd name="connsiteY22" fmla="*/ 214313 h 450056"/>
                <a:gd name="connsiteX23" fmla="*/ 83344 w 1678782"/>
                <a:gd name="connsiteY23" fmla="*/ 226219 h 450056"/>
                <a:gd name="connsiteX24" fmla="*/ 116682 w 1678782"/>
                <a:gd name="connsiteY24" fmla="*/ 235744 h 450056"/>
                <a:gd name="connsiteX25" fmla="*/ 159544 w 1678782"/>
                <a:gd name="connsiteY25" fmla="*/ 242888 h 450056"/>
                <a:gd name="connsiteX26" fmla="*/ 202407 w 1678782"/>
                <a:gd name="connsiteY26" fmla="*/ 245269 h 450056"/>
                <a:gd name="connsiteX27" fmla="*/ 259557 w 1678782"/>
                <a:gd name="connsiteY27" fmla="*/ 247650 h 450056"/>
                <a:gd name="connsiteX28" fmla="*/ 323850 w 1678782"/>
                <a:gd name="connsiteY28" fmla="*/ 245269 h 450056"/>
                <a:gd name="connsiteX29" fmla="*/ 400050 w 1678782"/>
                <a:gd name="connsiteY29" fmla="*/ 238125 h 450056"/>
                <a:gd name="connsiteX30" fmla="*/ 611982 w 1678782"/>
                <a:gd name="connsiteY30" fmla="*/ 207169 h 450056"/>
                <a:gd name="connsiteX31" fmla="*/ 888207 w 1678782"/>
                <a:gd name="connsiteY31" fmla="*/ 152400 h 450056"/>
                <a:gd name="connsiteX32" fmla="*/ 1007269 w 1678782"/>
                <a:gd name="connsiteY32" fmla="*/ 121444 h 450056"/>
                <a:gd name="connsiteX33" fmla="*/ 1119188 w 1678782"/>
                <a:gd name="connsiteY33" fmla="*/ 102394 h 450056"/>
                <a:gd name="connsiteX34" fmla="*/ 1202532 w 1678782"/>
                <a:gd name="connsiteY34" fmla="*/ 85725 h 450056"/>
                <a:gd name="connsiteX35" fmla="*/ 1283494 w 1678782"/>
                <a:gd name="connsiteY35" fmla="*/ 61913 h 450056"/>
                <a:gd name="connsiteX36" fmla="*/ 1321594 w 1678782"/>
                <a:gd name="connsiteY36" fmla="*/ 42863 h 450056"/>
                <a:gd name="connsiteX37" fmla="*/ 1345407 w 1678782"/>
                <a:gd name="connsiteY37" fmla="*/ 26194 h 450056"/>
                <a:gd name="connsiteX38" fmla="*/ 1369219 w 1678782"/>
                <a:gd name="connsiteY38" fmla="*/ 0 h 450056"/>
                <a:gd name="connsiteX39" fmla="*/ 1397794 w 1678782"/>
                <a:gd name="connsiteY39" fmla="*/ 0 h 450056"/>
                <a:gd name="connsiteX40" fmla="*/ 1440657 w 1678782"/>
                <a:gd name="connsiteY40" fmla="*/ 7144 h 450056"/>
                <a:gd name="connsiteX41" fmla="*/ 1488282 w 1678782"/>
                <a:gd name="connsiteY41" fmla="*/ 19050 h 450056"/>
                <a:gd name="connsiteX42" fmla="*/ 1538288 w 1678782"/>
                <a:gd name="connsiteY42" fmla="*/ 35719 h 450056"/>
                <a:gd name="connsiteX43" fmla="*/ 1590675 w 1678782"/>
                <a:gd name="connsiteY43" fmla="*/ 54769 h 450056"/>
                <a:gd name="connsiteX44" fmla="*/ 1624013 w 1678782"/>
                <a:gd name="connsiteY44" fmla="*/ 69056 h 450056"/>
                <a:gd name="connsiteX45" fmla="*/ 1643063 w 1678782"/>
                <a:gd name="connsiteY45" fmla="*/ 80963 h 450056"/>
                <a:gd name="connsiteX46" fmla="*/ 1662113 w 1678782"/>
                <a:gd name="connsiteY46" fmla="*/ 100013 h 450056"/>
                <a:gd name="connsiteX47" fmla="*/ 1671638 w 1678782"/>
                <a:gd name="connsiteY47" fmla="*/ 116681 h 450056"/>
                <a:gd name="connsiteX48" fmla="*/ 1678782 w 1678782"/>
                <a:gd name="connsiteY48" fmla="*/ 133350 h 450056"/>
                <a:gd name="connsiteX49" fmla="*/ 1676400 w 1678782"/>
                <a:gd name="connsiteY49" fmla="*/ 147638 h 450056"/>
                <a:gd name="connsiteX50" fmla="*/ 1662113 w 1678782"/>
                <a:gd name="connsiteY50" fmla="*/ 166688 h 450056"/>
                <a:gd name="connsiteX51" fmla="*/ 1635919 w 1678782"/>
                <a:gd name="connsiteY51" fmla="*/ 180975 h 450056"/>
                <a:gd name="connsiteX52" fmla="*/ 1590675 w 1678782"/>
                <a:gd name="connsiteY52" fmla="*/ 200025 h 450056"/>
                <a:gd name="connsiteX53" fmla="*/ 1473994 w 1678782"/>
                <a:gd name="connsiteY53" fmla="*/ 226219 h 450056"/>
                <a:gd name="connsiteX54" fmla="*/ 1271588 w 1678782"/>
                <a:gd name="connsiteY54" fmla="*/ 261938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78782" h="450056">
                  <a:moveTo>
                    <a:pt x="1271588" y="261938"/>
                  </a:moveTo>
                  <a:lnTo>
                    <a:pt x="1012032" y="297656"/>
                  </a:lnTo>
                  <a:lnTo>
                    <a:pt x="885825" y="328613"/>
                  </a:lnTo>
                  <a:lnTo>
                    <a:pt x="688182" y="373856"/>
                  </a:lnTo>
                  <a:lnTo>
                    <a:pt x="478632" y="416719"/>
                  </a:lnTo>
                  <a:lnTo>
                    <a:pt x="378619" y="435769"/>
                  </a:lnTo>
                  <a:lnTo>
                    <a:pt x="288132" y="450056"/>
                  </a:lnTo>
                  <a:lnTo>
                    <a:pt x="257175" y="450056"/>
                  </a:lnTo>
                  <a:lnTo>
                    <a:pt x="238125" y="445294"/>
                  </a:lnTo>
                  <a:lnTo>
                    <a:pt x="204788" y="431006"/>
                  </a:lnTo>
                  <a:lnTo>
                    <a:pt x="166688" y="407194"/>
                  </a:lnTo>
                  <a:lnTo>
                    <a:pt x="90488" y="340519"/>
                  </a:lnTo>
                  <a:lnTo>
                    <a:pt x="52388" y="300038"/>
                  </a:lnTo>
                  <a:lnTo>
                    <a:pt x="26194" y="269081"/>
                  </a:lnTo>
                  <a:lnTo>
                    <a:pt x="11907" y="252413"/>
                  </a:lnTo>
                  <a:lnTo>
                    <a:pt x="2382" y="230981"/>
                  </a:lnTo>
                  <a:lnTo>
                    <a:pt x="0" y="211931"/>
                  </a:lnTo>
                  <a:lnTo>
                    <a:pt x="0" y="197644"/>
                  </a:lnTo>
                  <a:lnTo>
                    <a:pt x="4763" y="188119"/>
                  </a:lnTo>
                  <a:lnTo>
                    <a:pt x="14288" y="183356"/>
                  </a:lnTo>
                  <a:lnTo>
                    <a:pt x="33338" y="188119"/>
                  </a:lnTo>
                  <a:lnTo>
                    <a:pt x="52388" y="202406"/>
                  </a:lnTo>
                  <a:lnTo>
                    <a:pt x="64294" y="214313"/>
                  </a:lnTo>
                  <a:lnTo>
                    <a:pt x="83344" y="226219"/>
                  </a:lnTo>
                  <a:lnTo>
                    <a:pt x="116682" y="235744"/>
                  </a:lnTo>
                  <a:lnTo>
                    <a:pt x="159544" y="242888"/>
                  </a:lnTo>
                  <a:lnTo>
                    <a:pt x="202407" y="245269"/>
                  </a:lnTo>
                  <a:lnTo>
                    <a:pt x="259557" y="247650"/>
                  </a:lnTo>
                  <a:lnTo>
                    <a:pt x="323850" y="245269"/>
                  </a:lnTo>
                  <a:lnTo>
                    <a:pt x="400050" y="238125"/>
                  </a:lnTo>
                  <a:lnTo>
                    <a:pt x="611982" y="207169"/>
                  </a:lnTo>
                  <a:lnTo>
                    <a:pt x="888207" y="152400"/>
                  </a:lnTo>
                  <a:lnTo>
                    <a:pt x="1007269" y="121444"/>
                  </a:lnTo>
                  <a:lnTo>
                    <a:pt x="1119188" y="102394"/>
                  </a:lnTo>
                  <a:lnTo>
                    <a:pt x="1202532" y="85725"/>
                  </a:lnTo>
                  <a:lnTo>
                    <a:pt x="1283494" y="61913"/>
                  </a:lnTo>
                  <a:lnTo>
                    <a:pt x="1321594" y="42863"/>
                  </a:lnTo>
                  <a:lnTo>
                    <a:pt x="1345407" y="26194"/>
                  </a:lnTo>
                  <a:lnTo>
                    <a:pt x="1369219" y="0"/>
                  </a:lnTo>
                  <a:lnTo>
                    <a:pt x="1397794" y="0"/>
                  </a:lnTo>
                  <a:lnTo>
                    <a:pt x="1440657" y="7144"/>
                  </a:lnTo>
                  <a:lnTo>
                    <a:pt x="1488282" y="19050"/>
                  </a:lnTo>
                  <a:lnTo>
                    <a:pt x="1538288" y="35719"/>
                  </a:lnTo>
                  <a:lnTo>
                    <a:pt x="1590675" y="54769"/>
                  </a:lnTo>
                  <a:lnTo>
                    <a:pt x="1624013" y="69056"/>
                  </a:lnTo>
                  <a:lnTo>
                    <a:pt x="1643063" y="80963"/>
                  </a:lnTo>
                  <a:lnTo>
                    <a:pt x="1662113" y="100013"/>
                  </a:lnTo>
                  <a:lnTo>
                    <a:pt x="1671638" y="116681"/>
                  </a:lnTo>
                  <a:lnTo>
                    <a:pt x="1678782" y="133350"/>
                  </a:lnTo>
                  <a:lnTo>
                    <a:pt x="1676400" y="147638"/>
                  </a:lnTo>
                  <a:lnTo>
                    <a:pt x="1662113" y="166688"/>
                  </a:lnTo>
                  <a:lnTo>
                    <a:pt x="1635919" y="180975"/>
                  </a:lnTo>
                  <a:lnTo>
                    <a:pt x="1590675" y="200025"/>
                  </a:lnTo>
                  <a:lnTo>
                    <a:pt x="1473994" y="226219"/>
                  </a:lnTo>
                  <a:lnTo>
                    <a:pt x="1271588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D0755856-9A68-481B-BADE-1C389BFCEB2A}"/>
                </a:ext>
              </a:extLst>
            </p:cNvPr>
            <p:cNvSpPr/>
            <p:nvPr/>
          </p:nvSpPr>
          <p:spPr>
            <a:xfrm>
              <a:off x="3771902" y="3429001"/>
              <a:ext cx="2203450" cy="563563"/>
            </a:xfrm>
            <a:custGeom>
              <a:avLst/>
              <a:gdLst>
                <a:gd name="connsiteX0" fmla="*/ 1635919 w 2202656"/>
                <a:gd name="connsiteY0" fmla="*/ 273844 h 564356"/>
                <a:gd name="connsiteX1" fmla="*/ 1321594 w 2202656"/>
                <a:gd name="connsiteY1" fmla="*/ 319088 h 564356"/>
                <a:gd name="connsiteX2" fmla="*/ 1143000 w 2202656"/>
                <a:gd name="connsiteY2" fmla="*/ 352425 h 564356"/>
                <a:gd name="connsiteX3" fmla="*/ 795338 w 2202656"/>
                <a:gd name="connsiteY3" fmla="*/ 435769 h 564356"/>
                <a:gd name="connsiteX4" fmla="*/ 592931 w 2202656"/>
                <a:gd name="connsiteY4" fmla="*/ 495300 h 564356"/>
                <a:gd name="connsiteX5" fmla="*/ 404813 w 2202656"/>
                <a:gd name="connsiteY5" fmla="*/ 545306 h 564356"/>
                <a:gd name="connsiteX6" fmla="*/ 347663 w 2202656"/>
                <a:gd name="connsiteY6" fmla="*/ 561975 h 564356"/>
                <a:gd name="connsiteX7" fmla="*/ 321469 w 2202656"/>
                <a:gd name="connsiteY7" fmla="*/ 564356 h 564356"/>
                <a:gd name="connsiteX8" fmla="*/ 288131 w 2202656"/>
                <a:gd name="connsiteY8" fmla="*/ 557213 h 564356"/>
                <a:gd name="connsiteX9" fmla="*/ 242888 w 2202656"/>
                <a:gd name="connsiteY9" fmla="*/ 540544 h 564356"/>
                <a:gd name="connsiteX10" fmla="*/ 180975 w 2202656"/>
                <a:gd name="connsiteY10" fmla="*/ 509588 h 564356"/>
                <a:gd name="connsiteX11" fmla="*/ 126206 w 2202656"/>
                <a:gd name="connsiteY11" fmla="*/ 473869 h 564356"/>
                <a:gd name="connsiteX12" fmla="*/ 59531 w 2202656"/>
                <a:gd name="connsiteY12" fmla="*/ 421481 h 564356"/>
                <a:gd name="connsiteX13" fmla="*/ 26194 w 2202656"/>
                <a:gd name="connsiteY13" fmla="*/ 390525 h 564356"/>
                <a:gd name="connsiteX14" fmla="*/ 11906 w 2202656"/>
                <a:gd name="connsiteY14" fmla="*/ 376238 h 564356"/>
                <a:gd name="connsiteX15" fmla="*/ 2381 w 2202656"/>
                <a:gd name="connsiteY15" fmla="*/ 357188 h 564356"/>
                <a:gd name="connsiteX16" fmla="*/ 0 w 2202656"/>
                <a:gd name="connsiteY16" fmla="*/ 338138 h 564356"/>
                <a:gd name="connsiteX17" fmla="*/ 7144 w 2202656"/>
                <a:gd name="connsiteY17" fmla="*/ 326231 h 564356"/>
                <a:gd name="connsiteX18" fmla="*/ 23813 w 2202656"/>
                <a:gd name="connsiteY18" fmla="*/ 321469 h 564356"/>
                <a:gd name="connsiteX19" fmla="*/ 47625 w 2202656"/>
                <a:gd name="connsiteY19" fmla="*/ 326231 h 564356"/>
                <a:gd name="connsiteX20" fmla="*/ 80963 w 2202656"/>
                <a:gd name="connsiteY20" fmla="*/ 342900 h 564356"/>
                <a:gd name="connsiteX21" fmla="*/ 138113 w 2202656"/>
                <a:gd name="connsiteY21" fmla="*/ 354806 h 564356"/>
                <a:gd name="connsiteX22" fmla="*/ 216694 w 2202656"/>
                <a:gd name="connsiteY22" fmla="*/ 361950 h 564356"/>
                <a:gd name="connsiteX23" fmla="*/ 292894 w 2202656"/>
                <a:gd name="connsiteY23" fmla="*/ 357188 h 564356"/>
                <a:gd name="connsiteX24" fmla="*/ 514350 w 2202656"/>
                <a:gd name="connsiteY24" fmla="*/ 314325 h 564356"/>
                <a:gd name="connsiteX25" fmla="*/ 919163 w 2202656"/>
                <a:gd name="connsiteY25" fmla="*/ 228600 h 564356"/>
                <a:gd name="connsiteX26" fmla="*/ 1185863 w 2202656"/>
                <a:gd name="connsiteY26" fmla="*/ 173831 h 564356"/>
                <a:gd name="connsiteX27" fmla="*/ 1326356 w 2202656"/>
                <a:gd name="connsiteY27" fmla="*/ 138113 h 564356"/>
                <a:gd name="connsiteX28" fmla="*/ 1583531 w 2202656"/>
                <a:gd name="connsiteY28" fmla="*/ 100013 h 564356"/>
                <a:gd name="connsiteX29" fmla="*/ 1754981 w 2202656"/>
                <a:gd name="connsiteY29" fmla="*/ 66675 h 564356"/>
                <a:gd name="connsiteX30" fmla="*/ 1800225 w 2202656"/>
                <a:gd name="connsiteY30" fmla="*/ 52388 h 564356"/>
                <a:gd name="connsiteX31" fmla="*/ 1914525 w 2202656"/>
                <a:gd name="connsiteY31" fmla="*/ 0 h 564356"/>
                <a:gd name="connsiteX32" fmla="*/ 1945481 w 2202656"/>
                <a:gd name="connsiteY32" fmla="*/ 2381 h 564356"/>
                <a:gd name="connsiteX33" fmla="*/ 2021681 w 2202656"/>
                <a:gd name="connsiteY33" fmla="*/ 19050 h 564356"/>
                <a:gd name="connsiteX34" fmla="*/ 2088356 w 2202656"/>
                <a:gd name="connsiteY34" fmla="*/ 38100 h 564356"/>
                <a:gd name="connsiteX35" fmla="*/ 2126456 w 2202656"/>
                <a:gd name="connsiteY35" fmla="*/ 50006 h 564356"/>
                <a:gd name="connsiteX36" fmla="*/ 2155031 w 2202656"/>
                <a:gd name="connsiteY36" fmla="*/ 64294 h 564356"/>
                <a:gd name="connsiteX37" fmla="*/ 2176463 w 2202656"/>
                <a:gd name="connsiteY37" fmla="*/ 78581 h 564356"/>
                <a:gd name="connsiteX38" fmla="*/ 2190750 w 2202656"/>
                <a:gd name="connsiteY38" fmla="*/ 100013 h 564356"/>
                <a:gd name="connsiteX39" fmla="*/ 2200275 w 2202656"/>
                <a:gd name="connsiteY39" fmla="*/ 123825 h 564356"/>
                <a:gd name="connsiteX40" fmla="*/ 2202656 w 2202656"/>
                <a:gd name="connsiteY40" fmla="*/ 145256 h 564356"/>
                <a:gd name="connsiteX41" fmla="*/ 2188369 w 2202656"/>
                <a:gd name="connsiteY41" fmla="*/ 166688 h 564356"/>
                <a:gd name="connsiteX42" fmla="*/ 2164556 w 2202656"/>
                <a:gd name="connsiteY42" fmla="*/ 190500 h 564356"/>
                <a:gd name="connsiteX43" fmla="*/ 2124075 w 2202656"/>
                <a:gd name="connsiteY43" fmla="*/ 214313 h 564356"/>
                <a:gd name="connsiteX44" fmla="*/ 2083594 w 2202656"/>
                <a:gd name="connsiteY44" fmla="*/ 226219 h 564356"/>
                <a:gd name="connsiteX45" fmla="*/ 1635919 w 2202656"/>
                <a:gd name="connsiteY45" fmla="*/ 273844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02656" h="564356">
                  <a:moveTo>
                    <a:pt x="1635919" y="273844"/>
                  </a:moveTo>
                  <a:lnTo>
                    <a:pt x="1321594" y="319088"/>
                  </a:lnTo>
                  <a:lnTo>
                    <a:pt x="1143000" y="352425"/>
                  </a:lnTo>
                  <a:lnTo>
                    <a:pt x="795338" y="435769"/>
                  </a:lnTo>
                  <a:lnTo>
                    <a:pt x="592931" y="495300"/>
                  </a:lnTo>
                  <a:lnTo>
                    <a:pt x="404813" y="545306"/>
                  </a:lnTo>
                  <a:lnTo>
                    <a:pt x="347663" y="561975"/>
                  </a:lnTo>
                  <a:lnTo>
                    <a:pt x="321469" y="564356"/>
                  </a:lnTo>
                  <a:lnTo>
                    <a:pt x="288131" y="557213"/>
                  </a:lnTo>
                  <a:lnTo>
                    <a:pt x="242888" y="540544"/>
                  </a:lnTo>
                  <a:lnTo>
                    <a:pt x="180975" y="509588"/>
                  </a:lnTo>
                  <a:lnTo>
                    <a:pt x="126206" y="473869"/>
                  </a:lnTo>
                  <a:lnTo>
                    <a:pt x="59531" y="421481"/>
                  </a:lnTo>
                  <a:lnTo>
                    <a:pt x="26194" y="390525"/>
                  </a:lnTo>
                  <a:lnTo>
                    <a:pt x="11906" y="376238"/>
                  </a:lnTo>
                  <a:lnTo>
                    <a:pt x="2381" y="357188"/>
                  </a:lnTo>
                  <a:lnTo>
                    <a:pt x="0" y="338138"/>
                  </a:lnTo>
                  <a:lnTo>
                    <a:pt x="7144" y="326231"/>
                  </a:lnTo>
                  <a:lnTo>
                    <a:pt x="23813" y="321469"/>
                  </a:lnTo>
                  <a:lnTo>
                    <a:pt x="47625" y="326231"/>
                  </a:lnTo>
                  <a:lnTo>
                    <a:pt x="80963" y="342900"/>
                  </a:lnTo>
                  <a:lnTo>
                    <a:pt x="138113" y="354806"/>
                  </a:lnTo>
                  <a:lnTo>
                    <a:pt x="216694" y="361950"/>
                  </a:lnTo>
                  <a:lnTo>
                    <a:pt x="292894" y="357188"/>
                  </a:lnTo>
                  <a:lnTo>
                    <a:pt x="514350" y="314325"/>
                  </a:lnTo>
                  <a:lnTo>
                    <a:pt x="919163" y="228600"/>
                  </a:lnTo>
                  <a:lnTo>
                    <a:pt x="1185863" y="173831"/>
                  </a:lnTo>
                  <a:lnTo>
                    <a:pt x="1326356" y="138113"/>
                  </a:lnTo>
                  <a:lnTo>
                    <a:pt x="1583531" y="100013"/>
                  </a:lnTo>
                  <a:lnTo>
                    <a:pt x="1754981" y="66675"/>
                  </a:lnTo>
                  <a:lnTo>
                    <a:pt x="1800225" y="52388"/>
                  </a:lnTo>
                  <a:lnTo>
                    <a:pt x="1914525" y="0"/>
                  </a:lnTo>
                  <a:lnTo>
                    <a:pt x="1945481" y="2381"/>
                  </a:lnTo>
                  <a:lnTo>
                    <a:pt x="2021681" y="19050"/>
                  </a:lnTo>
                  <a:lnTo>
                    <a:pt x="2088356" y="38100"/>
                  </a:lnTo>
                  <a:lnTo>
                    <a:pt x="2126456" y="50006"/>
                  </a:lnTo>
                  <a:lnTo>
                    <a:pt x="2155031" y="64294"/>
                  </a:lnTo>
                  <a:lnTo>
                    <a:pt x="2176463" y="78581"/>
                  </a:lnTo>
                  <a:lnTo>
                    <a:pt x="2190750" y="100013"/>
                  </a:lnTo>
                  <a:lnTo>
                    <a:pt x="2200275" y="123825"/>
                  </a:lnTo>
                  <a:lnTo>
                    <a:pt x="2202656" y="145256"/>
                  </a:lnTo>
                  <a:lnTo>
                    <a:pt x="2188369" y="166688"/>
                  </a:lnTo>
                  <a:lnTo>
                    <a:pt x="2164556" y="190500"/>
                  </a:lnTo>
                  <a:lnTo>
                    <a:pt x="2124075" y="214313"/>
                  </a:lnTo>
                  <a:lnTo>
                    <a:pt x="2083594" y="226219"/>
                  </a:lnTo>
                  <a:lnTo>
                    <a:pt x="16359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7029C7B3-E9DA-4E54-8124-28866075D738}"/>
                </a:ext>
              </a:extLst>
            </p:cNvPr>
            <p:cNvSpPr/>
            <p:nvPr/>
          </p:nvSpPr>
          <p:spPr>
            <a:xfrm rot="16200000">
              <a:off x="2811466" y="3479801"/>
              <a:ext cx="4403725" cy="504825"/>
            </a:xfrm>
            <a:custGeom>
              <a:avLst/>
              <a:gdLst>
                <a:gd name="connsiteX0" fmla="*/ 2545690 w 4403750"/>
                <a:gd name="connsiteY0" fmla="*/ 365760 h 504749"/>
                <a:gd name="connsiteX1" fmla="*/ 2340864 w 4403750"/>
                <a:gd name="connsiteY1" fmla="*/ 369418 h 504749"/>
                <a:gd name="connsiteX2" fmla="*/ 2198218 w 4403750"/>
                <a:gd name="connsiteY2" fmla="*/ 365760 h 504749"/>
                <a:gd name="connsiteX3" fmla="*/ 1708099 w 4403750"/>
                <a:gd name="connsiteY3" fmla="*/ 365760 h 504749"/>
                <a:gd name="connsiteX4" fmla="*/ 1265530 w 4403750"/>
                <a:gd name="connsiteY4" fmla="*/ 358445 h 504749"/>
                <a:gd name="connsiteX5" fmla="*/ 713232 w 4403750"/>
                <a:gd name="connsiteY5" fmla="*/ 351130 h 504749"/>
                <a:gd name="connsiteX6" fmla="*/ 245059 w 4403750"/>
                <a:gd name="connsiteY6" fmla="*/ 347472 h 504749"/>
                <a:gd name="connsiteX7" fmla="*/ 186538 w 4403750"/>
                <a:gd name="connsiteY7" fmla="*/ 347472 h 504749"/>
                <a:gd name="connsiteX8" fmla="*/ 138989 w 4403750"/>
                <a:gd name="connsiteY8" fmla="*/ 336499 h 504749"/>
                <a:gd name="connsiteX9" fmla="*/ 91440 w 4403750"/>
                <a:gd name="connsiteY9" fmla="*/ 321869 h 504749"/>
                <a:gd name="connsiteX10" fmla="*/ 47549 w 4403750"/>
                <a:gd name="connsiteY10" fmla="*/ 299923 h 504749"/>
                <a:gd name="connsiteX11" fmla="*/ 21946 w 4403750"/>
                <a:gd name="connsiteY11" fmla="*/ 281635 h 504749"/>
                <a:gd name="connsiteX12" fmla="*/ 3658 w 4403750"/>
                <a:gd name="connsiteY12" fmla="*/ 259690 h 504749"/>
                <a:gd name="connsiteX13" fmla="*/ 0 w 4403750"/>
                <a:gd name="connsiteY13" fmla="*/ 226771 h 504749"/>
                <a:gd name="connsiteX14" fmla="*/ 10973 w 4403750"/>
                <a:gd name="connsiteY14" fmla="*/ 201168 h 504749"/>
                <a:gd name="connsiteX15" fmla="*/ 54864 w 4403750"/>
                <a:gd name="connsiteY15" fmla="*/ 168250 h 504749"/>
                <a:gd name="connsiteX16" fmla="*/ 120701 w 4403750"/>
                <a:gd name="connsiteY16" fmla="*/ 135331 h 504749"/>
                <a:gd name="connsiteX17" fmla="*/ 182880 w 4403750"/>
                <a:gd name="connsiteY17" fmla="*/ 113386 h 504749"/>
                <a:gd name="connsiteX18" fmla="*/ 241402 w 4403750"/>
                <a:gd name="connsiteY18" fmla="*/ 95098 h 504749"/>
                <a:gd name="connsiteX19" fmla="*/ 332842 w 4403750"/>
                <a:gd name="connsiteY19" fmla="*/ 80467 h 504749"/>
                <a:gd name="connsiteX20" fmla="*/ 402336 w 4403750"/>
                <a:gd name="connsiteY20" fmla="*/ 76810 h 504749"/>
                <a:gd name="connsiteX21" fmla="*/ 486461 w 4403750"/>
                <a:gd name="connsiteY21" fmla="*/ 91440 h 504749"/>
                <a:gd name="connsiteX22" fmla="*/ 636422 w 4403750"/>
                <a:gd name="connsiteY22" fmla="*/ 109728 h 504749"/>
                <a:gd name="connsiteX23" fmla="*/ 852221 w 4403750"/>
                <a:gd name="connsiteY23" fmla="*/ 131674 h 504749"/>
                <a:gd name="connsiteX24" fmla="*/ 1243584 w 4403750"/>
                <a:gd name="connsiteY24" fmla="*/ 153619 h 504749"/>
                <a:gd name="connsiteX25" fmla="*/ 1799539 w 4403750"/>
                <a:gd name="connsiteY25" fmla="*/ 168250 h 504749"/>
                <a:gd name="connsiteX26" fmla="*/ 2311603 w 4403750"/>
                <a:gd name="connsiteY26" fmla="*/ 168250 h 504749"/>
                <a:gd name="connsiteX27" fmla="*/ 2417674 w 4403750"/>
                <a:gd name="connsiteY27" fmla="*/ 179223 h 504749"/>
                <a:gd name="connsiteX28" fmla="*/ 2527402 w 4403750"/>
                <a:gd name="connsiteY28" fmla="*/ 186538 h 504749"/>
                <a:gd name="connsiteX29" fmla="*/ 2772461 w 4403750"/>
                <a:gd name="connsiteY29" fmla="*/ 186538 h 504749"/>
                <a:gd name="connsiteX30" fmla="*/ 2907792 w 4403750"/>
                <a:gd name="connsiteY30" fmla="*/ 190195 h 504749"/>
                <a:gd name="connsiteX31" fmla="*/ 3449117 w 4403750"/>
                <a:gd name="connsiteY31" fmla="*/ 190195 h 504749"/>
                <a:gd name="connsiteX32" fmla="*/ 3602736 w 4403750"/>
                <a:gd name="connsiteY32" fmla="*/ 190195 h 504749"/>
                <a:gd name="connsiteX33" fmla="*/ 4045306 w 4403750"/>
                <a:gd name="connsiteY33" fmla="*/ 190195 h 504749"/>
                <a:gd name="connsiteX34" fmla="*/ 4125773 w 4403750"/>
                <a:gd name="connsiteY34" fmla="*/ 182880 h 504749"/>
                <a:gd name="connsiteX35" fmla="*/ 4173322 w 4403750"/>
                <a:gd name="connsiteY35" fmla="*/ 164592 h 504749"/>
                <a:gd name="connsiteX36" fmla="*/ 4246474 w 4403750"/>
                <a:gd name="connsiteY36" fmla="*/ 102413 h 504749"/>
                <a:gd name="connsiteX37" fmla="*/ 4290365 w 4403750"/>
                <a:gd name="connsiteY37" fmla="*/ 62179 h 504749"/>
                <a:gd name="connsiteX38" fmla="*/ 4315968 w 4403750"/>
                <a:gd name="connsiteY38" fmla="*/ 32919 h 504749"/>
                <a:gd name="connsiteX39" fmla="*/ 4345229 w 4403750"/>
                <a:gd name="connsiteY39" fmla="*/ 10973 h 504749"/>
                <a:gd name="connsiteX40" fmla="*/ 4367174 w 4403750"/>
                <a:gd name="connsiteY40" fmla="*/ 0 h 504749"/>
                <a:gd name="connsiteX41" fmla="*/ 4389120 w 4403750"/>
                <a:gd name="connsiteY41" fmla="*/ 0 h 504749"/>
                <a:gd name="connsiteX42" fmla="*/ 4396435 w 4403750"/>
                <a:gd name="connsiteY42" fmla="*/ 10973 h 504749"/>
                <a:gd name="connsiteX43" fmla="*/ 4403750 w 4403750"/>
                <a:gd name="connsiteY43" fmla="*/ 36576 h 504749"/>
                <a:gd name="connsiteX44" fmla="*/ 4403750 w 4403750"/>
                <a:gd name="connsiteY44" fmla="*/ 73152 h 504749"/>
                <a:gd name="connsiteX45" fmla="*/ 4381805 w 4403750"/>
                <a:gd name="connsiteY45" fmla="*/ 146304 h 504749"/>
                <a:gd name="connsiteX46" fmla="*/ 4348886 w 4403750"/>
                <a:gd name="connsiteY46" fmla="*/ 223114 h 504749"/>
                <a:gd name="connsiteX47" fmla="*/ 4315968 w 4403750"/>
                <a:gd name="connsiteY47" fmla="*/ 303581 h 504749"/>
                <a:gd name="connsiteX48" fmla="*/ 4275734 w 4403750"/>
                <a:gd name="connsiteY48" fmla="*/ 369418 h 504749"/>
                <a:gd name="connsiteX49" fmla="*/ 4228186 w 4403750"/>
                <a:gd name="connsiteY49" fmla="*/ 431597 h 504749"/>
                <a:gd name="connsiteX50" fmla="*/ 4187952 w 4403750"/>
                <a:gd name="connsiteY50" fmla="*/ 475488 h 504749"/>
                <a:gd name="connsiteX51" fmla="*/ 4147718 w 4403750"/>
                <a:gd name="connsiteY51" fmla="*/ 497434 h 504749"/>
                <a:gd name="connsiteX52" fmla="*/ 4129430 w 4403750"/>
                <a:gd name="connsiteY52" fmla="*/ 504749 h 504749"/>
                <a:gd name="connsiteX53" fmla="*/ 4092854 w 4403750"/>
                <a:gd name="connsiteY53" fmla="*/ 504749 h 504749"/>
                <a:gd name="connsiteX54" fmla="*/ 4056278 w 4403750"/>
                <a:gd name="connsiteY54" fmla="*/ 490119 h 504749"/>
                <a:gd name="connsiteX55" fmla="*/ 4027018 w 4403750"/>
                <a:gd name="connsiteY55" fmla="*/ 460858 h 504749"/>
                <a:gd name="connsiteX56" fmla="*/ 3979469 w 4403750"/>
                <a:gd name="connsiteY56" fmla="*/ 435255 h 504749"/>
                <a:gd name="connsiteX57" fmla="*/ 3920947 w 4403750"/>
                <a:gd name="connsiteY57" fmla="*/ 420624 h 504749"/>
                <a:gd name="connsiteX58" fmla="*/ 3869741 w 4403750"/>
                <a:gd name="connsiteY58" fmla="*/ 416967 h 504749"/>
                <a:gd name="connsiteX59" fmla="*/ 3646627 w 4403750"/>
                <a:gd name="connsiteY59" fmla="*/ 395021 h 504749"/>
                <a:gd name="connsiteX60" fmla="*/ 3485693 w 4403750"/>
                <a:gd name="connsiteY60" fmla="*/ 384048 h 504749"/>
                <a:gd name="connsiteX61" fmla="*/ 2951683 w 4403750"/>
                <a:gd name="connsiteY61" fmla="*/ 365760 h 504749"/>
                <a:gd name="connsiteX62" fmla="*/ 2545690 w 4403750"/>
                <a:gd name="connsiteY62" fmla="*/ 365760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403750" h="504749">
                  <a:moveTo>
                    <a:pt x="2545690" y="365760"/>
                  </a:moveTo>
                  <a:lnTo>
                    <a:pt x="2340864" y="369418"/>
                  </a:lnTo>
                  <a:lnTo>
                    <a:pt x="2198218" y="365760"/>
                  </a:lnTo>
                  <a:lnTo>
                    <a:pt x="1708099" y="365760"/>
                  </a:lnTo>
                  <a:lnTo>
                    <a:pt x="1265530" y="358445"/>
                  </a:lnTo>
                  <a:lnTo>
                    <a:pt x="713232" y="351130"/>
                  </a:lnTo>
                  <a:lnTo>
                    <a:pt x="245059" y="347472"/>
                  </a:lnTo>
                  <a:lnTo>
                    <a:pt x="186538" y="347472"/>
                  </a:lnTo>
                  <a:lnTo>
                    <a:pt x="138989" y="336499"/>
                  </a:lnTo>
                  <a:lnTo>
                    <a:pt x="91440" y="321869"/>
                  </a:lnTo>
                  <a:lnTo>
                    <a:pt x="47549" y="299923"/>
                  </a:lnTo>
                  <a:lnTo>
                    <a:pt x="21946" y="281635"/>
                  </a:lnTo>
                  <a:lnTo>
                    <a:pt x="3658" y="259690"/>
                  </a:lnTo>
                  <a:lnTo>
                    <a:pt x="0" y="226771"/>
                  </a:lnTo>
                  <a:lnTo>
                    <a:pt x="10973" y="201168"/>
                  </a:lnTo>
                  <a:lnTo>
                    <a:pt x="54864" y="168250"/>
                  </a:lnTo>
                  <a:lnTo>
                    <a:pt x="120701" y="135331"/>
                  </a:lnTo>
                  <a:lnTo>
                    <a:pt x="182880" y="113386"/>
                  </a:lnTo>
                  <a:lnTo>
                    <a:pt x="241402" y="95098"/>
                  </a:lnTo>
                  <a:lnTo>
                    <a:pt x="332842" y="80467"/>
                  </a:lnTo>
                  <a:lnTo>
                    <a:pt x="402336" y="76810"/>
                  </a:lnTo>
                  <a:lnTo>
                    <a:pt x="486461" y="91440"/>
                  </a:lnTo>
                  <a:lnTo>
                    <a:pt x="636422" y="109728"/>
                  </a:lnTo>
                  <a:lnTo>
                    <a:pt x="852221" y="131674"/>
                  </a:lnTo>
                  <a:lnTo>
                    <a:pt x="1243584" y="153619"/>
                  </a:lnTo>
                  <a:lnTo>
                    <a:pt x="1799539" y="168250"/>
                  </a:lnTo>
                  <a:lnTo>
                    <a:pt x="2311603" y="168250"/>
                  </a:lnTo>
                  <a:lnTo>
                    <a:pt x="2417674" y="179223"/>
                  </a:lnTo>
                  <a:lnTo>
                    <a:pt x="2527402" y="186538"/>
                  </a:lnTo>
                  <a:lnTo>
                    <a:pt x="2772461" y="186538"/>
                  </a:lnTo>
                  <a:lnTo>
                    <a:pt x="2907792" y="190195"/>
                  </a:lnTo>
                  <a:lnTo>
                    <a:pt x="3449117" y="190195"/>
                  </a:lnTo>
                  <a:lnTo>
                    <a:pt x="3602736" y="190195"/>
                  </a:lnTo>
                  <a:lnTo>
                    <a:pt x="4045306" y="190195"/>
                  </a:lnTo>
                  <a:lnTo>
                    <a:pt x="4125773" y="182880"/>
                  </a:lnTo>
                  <a:lnTo>
                    <a:pt x="4173322" y="164592"/>
                  </a:lnTo>
                  <a:lnTo>
                    <a:pt x="4246474" y="102413"/>
                  </a:lnTo>
                  <a:lnTo>
                    <a:pt x="4290365" y="62179"/>
                  </a:lnTo>
                  <a:lnTo>
                    <a:pt x="4315968" y="32919"/>
                  </a:lnTo>
                  <a:lnTo>
                    <a:pt x="4345229" y="10973"/>
                  </a:lnTo>
                  <a:lnTo>
                    <a:pt x="4367174" y="0"/>
                  </a:lnTo>
                  <a:lnTo>
                    <a:pt x="4389120" y="0"/>
                  </a:lnTo>
                  <a:lnTo>
                    <a:pt x="4396435" y="10973"/>
                  </a:lnTo>
                  <a:lnTo>
                    <a:pt x="4403750" y="36576"/>
                  </a:lnTo>
                  <a:lnTo>
                    <a:pt x="4403750" y="73152"/>
                  </a:lnTo>
                  <a:lnTo>
                    <a:pt x="4381805" y="146304"/>
                  </a:lnTo>
                  <a:lnTo>
                    <a:pt x="4348886" y="223114"/>
                  </a:lnTo>
                  <a:lnTo>
                    <a:pt x="4315968" y="303581"/>
                  </a:lnTo>
                  <a:lnTo>
                    <a:pt x="4275734" y="369418"/>
                  </a:lnTo>
                  <a:lnTo>
                    <a:pt x="4228186" y="431597"/>
                  </a:lnTo>
                  <a:lnTo>
                    <a:pt x="4187952" y="475488"/>
                  </a:lnTo>
                  <a:lnTo>
                    <a:pt x="4147718" y="497434"/>
                  </a:lnTo>
                  <a:lnTo>
                    <a:pt x="4129430" y="504749"/>
                  </a:lnTo>
                  <a:lnTo>
                    <a:pt x="4092854" y="504749"/>
                  </a:lnTo>
                  <a:lnTo>
                    <a:pt x="4056278" y="490119"/>
                  </a:lnTo>
                  <a:lnTo>
                    <a:pt x="4027018" y="460858"/>
                  </a:lnTo>
                  <a:lnTo>
                    <a:pt x="3979469" y="435255"/>
                  </a:lnTo>
                  <a:lnTo>
                    <a:pt x="3920947" y="420624"/>
                  </a:lnTo>
                  <a:lnTo>
                    <a:pt x="3869741" y="416967"/>
                  </a:lnTo>
                  <a:lnTo>
                    <a:pt x="3646627" y="395021"/>
                  </a:lnTo>
                  <a:lnTo>
                    <a:pt x="3485693" y="384048"/>
                  </a:lnTo>
                  <a:lnTo>
                    <a:pt x="2951683" y="365760"/>
                  </a:lnTo>
                  <a:lnTo>
                    <a:pt x="2545690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A0867316-4F88-4DB3-90C5-14E8D5D102D6}"/>
                </a:ext>
              </a:extLst>
            </p:cNvPr>
            <p:cNvSpPr/>
            <p:nvPr/>
          </p:nvSpPr>
          <p:spPr>
            <a:xfrm>
              <a:off x="3795716" y="3705225"/>
              <a:ext cx="1195387" cy="1684338"/>
            </a:xfrm>
            <a:custGeom>
              <a:avLst/>
              <a:gdLst>
                <a:gd name="connsiteX0" fmla="*/ 909637 w 1195387"/>
                <a:gd name="connsiteY0" fmla="*/ 795338 h 1683544"/>
                <a:gd name="connsiteX1" fmla="*/ 728662 w 1195387"/>
                <a:gd name="connsiteY1" fmla="*/ 1023938 h 1683544"/>
                <a:gd name="connsiteX2" fmla="*/ 561975 w 1195387"/>
                <a:gd name="connsiteY2" fmla="*/ 1216819 h 1683544"/>
                <a:gd name="connsiteX3" fmla="*/ 404812 w 1195387"/>
                <a:gd name="connsiteY3" fmla="*/ 1376363 h 1683544"/>
                <a:gd name="connsiteX4" fmla="*/ 214312 w 1195387"/>
                <a:gd name="connsiteY4" fmla="*/ 1554956 h 1683544"/>
                <a:gd name="connsiteX5" fmla="*/ 88106 w 1195387"/>
                <a:gd name="connsiteY5" fmla="*/ 1662113 h 1683544"/>
                <a:gd name="connsiteX6" fmla="*/ 64293 w 1195387"/>
                <a:gd name="connsiteY6" fmla="*/ 1676400 h 1683544"/>
                <a:gd name="connsiteX7" fmla="*/ 33337 w 1195387"/>
                <a:gd name="connsiteY7" fmla="*/ 1683544 h 1683544"/>
                <a:gd name="connsiteX8" fmla="*/ 7143 w 1195387"/>
                <a:gd name="connsiteY8" fmla="*/ 1681163 h 1683544"/>
                <a:gd name="connsiteX9" fmla="*/ 0 w 1195387"/>
                <a:gd name="connsiteY9" fmla="*/ 1674019 h 1683544"/>
                <a:gd name="connsiteX10" fmla="*/ 0 w 1195387"/>
                <a:gd name="connsiteY10" fmla="*/ 1659731 h 1683544"/>
                <a:gd name="connsiteX11" fmla="*/ 23812 w 1195387"/>
                <a:gd name="connsiteY11" fmla="*/ 1633538 h 1683544"/>
                <a:gd name="connsiteX12" fmla="*/ 97631 w 1195387"/>
                <a:gd name="connsiteY12" fmla="*/ 1540669 h 1683544"/>
                <a:gd name="connsiteX13" fmla="*/ 169068 w 1195387"/>
                <a:gd name="connsiteY13" fmla="*/ 1454944 h 1683544"/>
                <a:gd name="connsiteX14" fmla="*/ 261937 w 1195387"/>
                <a:gd name="connsiteY14" fmla="*/ 1335881 h 1683544"/>
                <a:gd name="connsiteX15" fmla="*/ 345281 w 1195387"/>
                <a:gd name="connsiteY15" fmla="*/ 1223963 h 1683544"/>
                <a:gd name="connsiteX16" fmla="*/ 476250 w 1195387"/>
                <a:gd name="connsiteY16" fmla="*/ 1045369 h 1683544"/>
                <a:gd name="connsiteX17" fmla="*/ 581025 w 1195387"/>
                <a:gd name="connsiteY17" fmla="*/ 895350 h 1683544"/>
                <a:gd name="connsiteX18" fmla="*/ 695325 w 1195387"/>
                <a:gd name="connsiteY18" fmla="*/ 731044 h 1683544"/>
                <a:gd name="connsiteX19" fmla="*/ 838200 w 1195387"/>
                <a:gd name="connsiteY19" fmla="*/ 509588 h 1683544"/>
                <a:gd name="connsiteX20" fmla="*/ 957262 w 1195387"/>
                <a:gd name="connsiteY20" fmla="*/ 307181 h 1683544"/>
                <a:gd name="connsiteX21" fmla="*/ 1064418 w 1195387"/>
                <a:gd name="connsiteY21" fmla="*/ 121444 h 1683544"/>
                <a:gd name="connsiteX22" fmla="*/ 1112043 w 1195387"/>
                <a:gd name="connsiteY22" fmla="*/ 33338 h 1683544"/>
                <a:gd name="connsiteX23" fmla="*/ 1195387 w 1195387"/>
                <a:gd name="connsiteY23" fmla="*/ 0 h 1683544"/>
                <a:gd name="connsiteX24" fmla="*/ 1176337 w 1195387"/>
                <a:gd name="connsiteY24" fmla="*/ 416719 h 1683544"/>
                <a:gd name="connsiteX25" fmla="*/ 1116806 w 1195387"/>
                <a:gd name="connsiteY25" fmla="*/ 490538 h 1683544"/>
                <a:gd name="connsiteX26" fmla="*/ 1057275 w 1195387"/>
                <a:gd name="connsiteY26" fmla="*/ 576263 h 1683544"/>
                <a:gd name="connsiteX27" fmla="*/ 990600 w 1195387"/>
                <a:gd name="connsiteY27" fmla="*/ 683419 h 1683544"/>
                <a:gd name="connsiteX28" fmla="*/ 909637 w 1195387"/>
                <a:gd name="connsiteY28" fmla="*/ 7953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95387" h="1683544">
                  <a:moveTo>
                    <a:pt x="909637" y="795338"/>
                  </a:moveTo>
                  <a:lnTo>
                    <a:pt x="728662" y="1023938"/>
                  </a:lnTo>
                  <a:lnTo>
                    <a:pt x="561975" y="1216819"/>
                  </a:lnTo>
                  <a:lnTo>
                    <a:pt x="404812" y="1376363"/>
                  </a:lnTo>
                  <a:lnTo>
                    <a:pt x="214312" y="1554956"/>
                  </a:lnTo>
                  <a:lnTo>
                    <a:pt x="88106" y="1662113"/>
                  </a:lnTo>
                  <a:lnTo>
                    <a:pt x="64293" y="1676400"/>
                  </a:lnTo>
                  <a:lnTo>
                    <a:pt x="33337" y="1683544"/>
                  </a:lnTo>
                  <a:lnTo>
                    <a:pt x="7143" y="1681163"/>
                  </a:lnTo>
                  <a:lnTo>
                    <a:pt x="0" y="1674019"/>
                  </a:lnTo>
                  <a:lnTo>
                    <a:pt x="0" y="1659731"/>
                  </a:lnTo>
                  <a:lnTo>
                    <a:pt x="23812" y="1633538"/>
                  </a:lnTo>
                  <a:lnTo>
                    <a:pt x="97631" y="1540669"/>
                  </a:lnTo>
                  <a:lnTo>
                    <a:pt x="169068" y="1454944"/>
                  </a:lnTo>
                  <a:lnTo>
                    <a:pt x="261937" y="1335881"/>
                  </a:lnTo>
                  <a:lnTo>
                    <a:pt x="345281" y="1223963"/>
                  </a:lnTo>
                  <a:lnTo>
                    <a:pt x="476250" y="1045369"/>
                  </a:lnTo>
                  <a:lnTo>
                    <a:pt x="581025" y="895350"/>
                  </a:lnTo>
                  <a:lnTo>
                    <a:pt x="695325" y="731044"/>
                  </a:lnTo>
                  <a:lnTo>
                    <a:pt x="838200" y="509588"/>
                  </a:lnTo>
                  <a:lnTo>
                    <a:pt x="957262" y="307181"/>
                  </a:lnTo>
                  <a:lnTo>
                    <a:pt x="1064418" y="121444"/>
                  </a:lnTo>
                  <a:lnTo>
                    <a:pt x="1112043" y="33338"/>
                  </a:lnTo>
                  <a:lnTo>
                    <a:pt x="1195387" y="0"/>
                  </a:lnTo>
                  <a:lnTo>
                    <a:pt x="1176337" y="416719"/>
                  </a:lnTo>
                  <a:lnTo>
                    <a:pt x="1116806" y="490538"/>
                  </a:lnTo>
                  <a:lnTo>
                    <a:pt x="1057275" y="576263"/>
                  </a:lnTo>
                  <a:lnTo>
                    <a:pt x="990600" y="683419"/>
                  </a:lnTo>
                  <a:lnTo>
                    <a:pt x="909637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FE4AEF63-49C4-48B9-8022-5FA2DFAABB5F}"/>
                </a:ext>
              </a:extLst>
            </p:cNvPr>
            <p:cNvSpPr/>
            <p:nvPr/>
          </p:nvSpPr>
          <p:spPr>
            <a:xfrm>
              <a:off x="5048253" y="3913189"/>
              <a:ext cx="841375" cy="873125"/>
            </a:xfrm>
            <a:custGeom>
              <a:avLst/>
              <a:gdLst>
                <a:gd name="connsiteX0" fmla="*/ 483394 w 840581"/>
                <a:gd name="connsiteY0" fmla="*/ 573881 h 873919"/>
                <a:gd name="connsiteX1" fmla="*/ 302419 w 840581"/>
                <a:gd name="connsiteY1" fmla="*/ 357187 h 873919"/>
                <a:gd name="connsiteX2" fmla="*/ 171450 w 840581"/>
                <a:gd name="connsiteY2" fmla="*/ 211931 h 873919"/>
                <a:gd name="connsiteX3" fmla="*/ 90488 w 840581"/>
                <a:gd name="connsiteY3" fmla="*/ 130969 h 873919"/>
                <a:gd name="connsiteX4" fmla="*/ 7144 w 840581"/>
                <a:gd name="connsiteY4" fmla="*/ 100012 h 873919"/>
                <a:gd name="connsiteX5" fmla="*/ 0 w 840581"/>
                <a:gd name="connsiteY5" fmla="*/ 0 h 873919"/>
                <a:gd name="connsiteX6" fmla="*/ 88106 w 840581"/>
                <a:gd name="connsiteY6" fmla="*/ 35719 h 873919"/>
                <a:gd name="connsiteX7" fmla="*/ 257175 w 840581"/>
                <a:gd name="connsiteY7" fmla="*/ 114300 h 873919"/>
                <a:gd name="connsiteX8" fmla="*/ 400050 w 840581"/>
                <a:gd name="connsiteY8" fmla="*/ 183356 h 873919"/>
                <a:gd name="connsiteX9" fmla="*/ 521494 w 840581"/>
                <a:gd name="connsiteY9" fmla="*/ 240506 h 873919"/>
                <a:gd name="connsiteX10" fmla="*/ 583406 w 840581"/>
                <a:gd name="connsiteY10" fmla="*/ 266700 h 873919"/>
                <a:gd name="connsiteX11" fmla="*/ 640556 w 840581"/>
                <a:gd name="connsiteY11" fmla="*/ 292894 h 873919"/>
                <a:gd name="connsiteX12" fmla="*/ 685800 w 840581"/>
                <a:gd name="connsiteY12" fmla="*/ 323850 h 873919"/>
                <a:gd name="connsiteX13" fmla="*/ 711994 w 840581"/>
                <a:gd name="connsiteY13" fmla="*/ 342900 h 873919"/>
                <a:gd name="connsiteX14" fmla="*/ 735806 w 840581"/>
                <a:gd name="connsiteY14" fmla="*/ 366712 h 873919"/>
                <a:gd name="connsiteX15" fmla="*/ 754856 w 840581"/>
                <a:gd name="connsiteY15" fmla="*/ 390525 h 873919"/>
                <a:gd name="connsiteX16" fmla="*/ 773906 w 840581"/>
                <a:gd name="connsiteY16" fmla="*/ 421481 h 873919"/>
                <a:gd name="connsiteX17" fmla="*/ 800100 w 840581"/>
                <a:gd name="connsiteY17" fmla="*/ 490537 h 873919"/>
                <a:gd name="connsiteX18" fmla="*/ 821531 w 840581"/>
                <a:gd name="connsiteY18" fmla="*/ 573881 h 873919"/>
                <a:gd name="connsiteX19" fmla="*/ 833438 w 840581"/>
                <a:gd name="connsiteY19" fmla="*/ 626269 h 873919"/>
                <a:gd name="connsiteX20" fmla="*/ 840581 w 840581"/>
                <a:gd name="connsiteY20" fmla="*/ 681037 h 873919"/>
                <a:gd name="connsiteX21" fmla="*/ 838200 w 840581"/>
                <a:gd name="connsiteY21" fmla="*/ 750094 h 873919"/>
                <a:gd name="connsiteX22" fmla="*/ 831056 w 840581"/>
                <a:gd name="connsiteY22" fmla="*/ 819150 h 873919"/>
                <a:gd name="connsiteX23" fmla="*/ 819150 w 840581"/>
                <a:gd name="connsiteY23" fmla="*/ 857250 h 873919"/>
                <a:gd name="connsiteX24" fmla="*/ 804863 w 840581"/>
                <a:gd name="connsiteY24" fmla="*/ 871537 h 873919"/>
                <a:gd name="connsiteX25" fmla="*/ 783431 w 840581"/>
                <a:gd name="connsiteY25" fmla="*/ 873919 h 873919"/>
                <a:gd name="connsiteX26" fmla="*/ 752475 w 840581"/>
                <a:gd name="connsiteY26" fmla="*/ 866775 h 873919"/>
                <a:gd name="connsiteX27" fmla="*/ 726281 w 840581"/>
                <a:gd name="connsiteY27" fmla="*/ 852487 h 873919"/>
                <a:gd name="connsiteX28" fmla="*/ 678656 w 840581"/>
                <a:gd name="connsiteY28" fmla="*/ 816769 h 873919"/>
                <a:gd name="connsiteX29" fmla="*/ 602456 w 840581"/>
                <a:gd name="connsiteY29" fmla="*/ 723900 h 873919"/>
                <a:gd name="connsiteX30" fmla="*/ 483394 w 840581"/>
                <a:gd name="connsiteY30" fmla="*/ 573881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40581" h="873919">
                  <a:moveTo>
                    <a:pt x="483394" y="573881"/>
                  </a:moveTo>
                  <a:lnTo>
                    <a:pt x="302419" y="357187"/>
                  </a:lnTo>
                  <a:lnTo>
                    <a:pt x="171450" y="211931"/>
                  </a:lnTo>
                  <a:lnTo>
                    <a:pt x="90488" y="130969"/>
                  </a:lnTo>
                  <a:lnTo>
                    <a:pt x="7144" y="100012"/>
                  </a:lnTo>
                  <a:lnTo>
                    <a:pt x="0" y="0"/>
                  </a:lnTo>
                  <a:lnTo>
                    <a:pt x="88106" y="35719"/>
                  </a:lnTo>
                  <a:lnTo>
                    <a:pt x="257175" y="114300"/>
                  </a:lnTo>
                  <a:lnTo>
                    <a:pt x="400050" y="183356"/>
                  </a:lnTo>
                  <a:lnTo>
                    <a:pt x="521494" y="240506"/>
                  </a:lnTo>
                  <a:lnTo>
                    <a:pt x="583406" y="266700"/>
                  </a:lnTo>
                  <a:lnTo>
                    <a:pt x="640556" y="292894"/>
                  </a:lnTo>
                  <a:lnTo>
                    <a:pt x="685800" y="323850"/>
                  </a:lnTo>
                  <a:lnTo>
                    <a:pt x="711994" y="342900"/>
                  </a:lnTo>
                  <a:lnTo>
                    <a:pt x="735806" y="366712"/>
                  </a:lnTo>
                  <a:lnTo>
                    <a:pt x="754856" y="390525"/>
                  </a:lnTo>
                  <a:lnTo>
                    <a:pt x="773906" y="421481"/>
                  </a:lnTo>
                  <a:lnTo>
                    <a:pt x="800100" y="490537"/>
                  </a:lnTo>
                  <a:lnTo>
                    <a:pt x="821531" y="573881"/>
                  </a:lnTo>
                  <a:lnTo>
                    <a:pt x="833438" y="626269"/>
                  </a:lnTo>
                  <a:lnTo>
                    <a:pt x="840581" y="681037"/>
                  </a:lnTo>
                  <a:cubicBezTo>
                    <a:pt x="839787" y="704056"/>
                    <a:pt x="838994" y="727075"/>
                    <a:pt x="838200" y="750094"/>
                  </a:cubicBezTo>
                  <a:lnTo>
                    <a:pt x="831056" y="819150"/>
                  </a:lnTo>
                  <a:lnTo>
                    <a:pt x="819150" y="857250"/>
                  </a:lnTo>
                  <a:lnTo>
                    <a:pt x="804863" y="871537"/>
                  </a:lnTo>
                  <a:lnTo>
                    <a:pt x="783431" y="873919"/>
                  </a:lnTo>
                  <a:lnTo>
                    <a:pt x="752475" y="866775"/>
                  </a:lnTo>
                  <a:lnTo>
                    <a:pt x="726281" y="852487"/>
                  </a:lnTo>
                  <a:lnTo>
                    <a:pt x="678656" y="816769"/>
                  </a:lnTo>
                  <a:lnTo>
                    <a:pt x="602456" y="723900"/>
                  </a:lnTo>
                  <a:lnTo>
                    <a:pt x="483394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39A3002F-D786-4135-893E-2CE88B34D9D0}"/>
                </a:ext>
              </a:extLst>
            </p:cNvPr>
            <p:cNvSpPr/>
            <p:nvPr/>
          </p:nvSpPr>
          <p:spPr>
            <a:xfrm>
              <a:off x="5953127" y="2690813"/>
              <a:ext cx="2260600" cy="501650"/>
            </a:xfrm>
            <a:custGeom>
              <a:avLst/>
              <a:gdLst>
                <a:gd name="connsiteX0" fmla="*/ 1307306 w 2259806"/>
                <a:gd name="connsiteY0" fmla="*/ 304800 h 502443"/>
                <a:gd name="connsiteX1" fmla="*/ 773906 w 2259806"/>
                <a:gd name="connsiteY1" fmla="*/ 388143 h 502443"/>
                <a:gd name="connsiteX2" fmla="*/ 602456 w 2259806"/>
                <a:gd name="connsiteY2" fmla="*/ 421481 h 502443"/>
                <a:gd name="connsiteX3" fmla="*/ 511969 w 2259806"/>
                <a:gd name="connsiteY3" fmla="*/ 447675 h 502443"/>
                <a:gd name="connsiteX4" fmla="*/ 390525 w 2259806"/>
                <a:gd name="connsiteY4" fmla="*/ 478631 h 502443"/>
                <a:gd name="connsiteX5" fmla="*/ 319088 w 2259806"/>
                <a:gd name="connsiteY5" fmla="*/ 492918 h 502443"/>
                <a:gd name="connsiteX6" fmla="*/ 295275 w 2259806"/>
                <a:gd name="connsiteY6" fmla="*/ 500062 h 502443"/>
                <a:gd name="connsiteX7" fmla="*/ 271463 w 2259806"/>
                <a:gd name="connsiteY7" fmla="*/ 502443 h 502443"/>
                <a:gd name="connsiteX8" fmla="*/ 242888 w 2259806"/>
                <a:gd name="connsiteY8" fmla="*/ 495300 h 502443"/>
                <a:gd name="connsiteX9" fmla="*/ 195263 w 2259806"/>
                <a:gd name="connsiteY9" fmla="*/ 466725 h 502443"/>
                <a:gd name="connsiteX10" fmla="*/ 145256 w 2259806"/>
                <a:gd name="connsiteY10" fmla="*/ 431006 h 502443"/>
                <a:gd name="connsiteX11" fmla="*/ 100013 w 2259806"/>
                <a:gd name="connsiteY11" fmla="*/ 388143 h 502443"/>
                <a:gd name="connsiteX12" fmla="*/ 52388 w 2259806"/>
                <a:gd name="connsiteY12" fmla="*/ 335756 h 502443"/>
                <a:gd name="connsiteX13" fmla="*/ 26194 w 2259806"/>
                <a:gd name="connsiteY13" fmla="*/ 300037 h 502443"/>
                <a:gd name="connsiteX14" fmla="*/ 9525 w 2259806"/>
                <a:gd name="connsiteY14" fmla="*/ 271462 h 502443"/>
                <a:gd name="connsiteX15" fmla="*/ 0 w 2259806"/>
                <a:gd name="connsiteY15" fmla="*/ 247650 h 502443"/>
                <a:gd name="connsiteX16" fmla="*/ 0 w 2259806"/>
                <a:gd name="connsiteY16" fmla="*/ 230981 h 502443"/>
                <a:gd name="connsiteX17" fmla="*/ 14288 w 2259806"/>
                <a:gd name="connsiteY17" fmla="*/ 221456 h 502443"/>
                <a:gd name="connsiteX18" fmla="*/ 38100 w 2259806"/>
                <a:gd name="connsiteY18" fmla="*/ 223837 h 502443"/>
                <a:gd name="connsiteX19" fmla="*/ 76200 w 2259806"/>
                <a:gd name="connsiteY19" fmla="*/ 238125 h 502443"/>
                <a:gd name="connsiteX20" fmla="*/ 104775 w 2259806"/>
                <a:gd name="connsiteY20" fmla="*/ 257175 h 502443"/>
                <a:gd name="connsiteX21" fmla="*/ 128588 w 2259806"/>
                <a:gd name="connsiteY21" fmla="*/ 273843 h 502443"/>
                <a:gd name="connsiteX22" fmla="*/ 152400 w 2259806"/>
                <a:gd name="connsiteY22" fmla="*/ 283368 h 502443"/>
                <a:gd name="connsiteX23" fmla="*/ 183356 w 2259806"/>
                <a:gd name="connsiteY23" fmla="*/ 290512 h 502443"/>
                <a:gd name="connsiteX24" fmla="*/ 226219 w 2259806"/>
                <a:gd name="connsiteY24" fmla="*/ 297656 h 502443"/>
                <a:gd name="connsiteX25" fmla="*/ 271463 w 2259806"/>
                <a:gd name="connsiteY25" fmla="*/ 297656 h 502443"/>
                <a:gd name="connsiteX26" fmla="*/ 364331 w 2259806"/>
                <a:gd name="connsiteY26" fmla="*/ 288131 h 502443"/>
                <a:gd name="connsiteX27" fmla="*/ 607219 w 2259806"/>
                <a:gd name="connsiteY27" fmla="*/ 242887 h 502443"/>
                <a:gd name="connsiteX28" fmla="*/ 769144 w 2259806"/>
                <a:gd name="connsiteY28" fmla="*/ 209550 h 502443"/>
                <a:gd name="connsiteX29" fmla="*/ 1050131 w 2259806"/>
                <a:gd name="connsiteY29" fmla="*/ 176212 h 502443"/>
                <a:gd name="connsiteX30" fmla="*/ 1271588 w 2259806"/>
                <a:gd name="connsiteY30" fmla="*/ 142875 h 502443"/>
                <a:gd name="connsiteX31" fmla="*/ 1574006 w 2259806"/>
                <a:gd name="connsiteY31" fmla="*/ 85725 h 502443"/>
                <a:gd name="connsiteX32" fmla="*/ 1740694 w 2259806"/>
                <a:gd name="connsiteY32" fmla="*/ 54768 h 502443"/>
                <a:gd name="connsiteX33" fmla="*/ 1938338 w 2259806"/>
                <a:gd name="connsiteY33" fmla="*/ 2381 h 502443"/>
                <a:gd name="connsiteX34" fmla="*/ 1966913 w 2259806"/>
                <a:gd name="connsiteY34" fmla="*/ 0 h 502443"/>
                <a:gd name="connsiteX35" fmla="*/ 2014538 w 2259806"/>
                <a:gd name="connsiteY35" fmla="*/ 7143 h 502443"/>
                <a:gd name="connsiteX36" fmla="*/ 2076450 w 2259806"/>
                <a:gd name="connsiteY36" fmla="*/ 26193 h 502443"/>
                <a:gd name="connsiteX37" fmla="*/ 2133600 w 2259806"/>
                <a:gd name="connsiteY37" fmla="*/ 50006 h 502443"/>
                <a:gd name="connsiteX38" fmla="*/ 2181225 w 2259806"/>
                <a:gd name="connsiteY38" fmla="*/ 71437 h 502443"/>
                <a:gd name="connsiteX39" fmla="*/ 2209800 w 2259806"/>
                <a:gd name="connsiteY39" fmla="*/ 90487 h 502443"/>
                <a:gd name="connsiteX40" fmla="*/ 2231231 w 2259806"/>
                <a:gd name="connsiteY40" fmla="*/ 109537 h 502443"/>
                <a:gd name="connsiteX41" fmla="*/ 2245519 w 2259806"/>
                <a:gd name="connsiteY41" fmla="*/ 126206 h 502443"/>
                <a:gd name="connsiteX42" fmla="*/ 2255044 w 2259806"/>
                <a:gd name="connsiteY42" fmla="*/ 140493 h 502443"/>
                <a:gd name="connsiteX43" fmla="*/ 2259806 w 2259806"/>
                <a:gd name="connsiteY43" fmla="*/ 157162 h 502443"/>
                <a:gd name="connsiteX44" fmla="*/ 2255044 w 2259806"/>
                <a:gd name="connsiteY44" fmla="*/ 178593 h 502443"/>
                <a:gd name="connsiteX45" fmla="*/ 2238375 w 2259806"/>
                <a:gd name="connsiteY45" fmla="*/ 195262 h 502443"/>
                <a:gd name="connsiteX46" fmla="*/ 2207419 w 2259806"/>
                <a:gd name="connsiteY46" fmla="*/ 214312 h 502443"/>
                <a:gd name="connsiteX47" fmla="*/ 2164556 w 2259806"/>
                <a:gd name="connsiteY47" fmla="*/ 226218 h 502443"/>
                <a:gd name="connsiteX48" fmla="*/ 1997869 w 2259806"/>
                <a:gd name="connsiteY48" fmla="*/ 226218 h 502443"/>
                <a:gd name="connsiteX49" fmla="*/ 1835944 w 2259806"/>
                <a:gd name="connsiteY49" fmla="*/ 238125 h 502443"/>
                <a:gd name="connsiteX50" fmla="*/ 1721644 w 2259806"/>
                <a:gd name="connsiteY50" fmla="*/ 252412 h 502443"/>
                <a:gd name="connsiteX51" fmla="*/ 1574006 w 2259806"/>
                <a:gd name="connsiteY51" fmla="*/ 264318 h 502443"/>
                <a:gd name="connsiteX52" fmla="*/ 1307306 w 2259806"/>
                <a:gd name="connsiteY52" fmla="*/ 304800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9806" h="502443">
                  <a:moveTo>
                    <a:pt x="1307306" y="304800"/>
                  </a:moveTo>
                  <a:lnTo>
                    <a:pt x="773906" y="388143"/>
                  </a:lnTo>
                  <a:lnTo>
                    <a:pt x="602456" y="421481"/>
                  </a:lnTo>
                  <a:lnTo>
                    <a:pt x="511969" y="447675"/>
                  </a:lnTo>
                  <a:lnTo>
                    <a:pt x="390525" y="478631"/>
                  </a:lnTo>
                  <a:lnTo>
                    <a:pt x="319088" y="492918"/>
                  </a:lnTo>
                  <a:lnTo>
                    <a:pt x="295275" y="500062"/>
                  </a:lnTo>
                  <a:lnTo>
                    <a:pt x="271463" y="502443"/>
                  </a:lnTo>
                  <a:lnTo>
                    <a:pt x="242888" y="495300"/>
                  </a:lnTo>
                  <a:lnTo>
                    <a:pt x="195263" y="466725"/>
                  </a:lnTo>
                  <a:lnTo>
                    <a:pt x="145256" y="431006"/>
                  </a:lnTo>
                  <a:lnTo>
                    <a:pt x="100013" y="388143"/>
                  </a:lnTo>
                  <a:lnTo>
                    <a:pt x="52388" y="335756"/>
                  </a:lnTo>
                  <a:lnTo>
                    <a:pt x="26194" y="300037"/>
                  </a:lnTo>
                  <a:lnTo>
                    <a:pt x="9525" y="271462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14288" y="221456"/>
                  </a:lnTo>
                  <a:lnTo>
                    <a:pt x="38100" y="223837"/>
                  </a:lnTo>
                  <a:lnTo>
                    <a:pt x="76200" y="238125"/>
                  </a:lnTo>
                  <a:lnTo>
                    <a:pt x="104775" y="257175"/>
                  </a:lnTo>
                  <a:lnTo>
                    <a:pt x="128588" y="273843"/>
                  </a:lnTo>
                  <a:lnTo>
                    <a:pt x="152400" y="283368"/>
                  </a:lnTo>
                  <a:lnTo>
                    <a:pt x="183356" y="290512"/>
                  </a:lnTo>
                  <a:lnTo>
                    <a:pt x="226219" y="297656"/>
                  </a:lnTo>
                  <a:lnTo>
                    <a:pt x="271463" y="297656"/>
                  </a:lnTo>
                  <a:lnTo>
                    <a:pt x="364331" y="288131"/>
                  </a:lnTo>
                  <a:lnTo>
                    <a:pt x="607219" y="242887"/>
                  </a:lnTo>
                  <a:lnTo>
                    <a:pt x="769144" y="209550"/>
                  </a:lnTo>
                  <a:lnTo>
                    <a:pt x="1050131" y="176212"/>
                  </a:lnTo>
                  <a:lnTo>
                    <a:pt x="1271588" y="142875"/>
                  </a:lnTo>
                  <a:lnTo>
                    <a:pt x="1574006" y="85725"/>
                  </a:lnTo>
                  <a:lnTo>
                    <a:pt x="1740694" y="54768"/>
                  </a:lnTo>
                  <a:lnTo>
                    <a:pt x="1938338" y="2381"/>
                  </a:lnTo>
                  <a:lnTo>
                    <a:pt x="1966913" y="0"/>
                  </a:lnTo>
                  <a:lnTo>
                    <a:pt x="2014538" y="7143"/>
                  </a:lnTo>
                  <a:lnTo>
                    <a:pt x="2076450" y="26193"/>
                  </a:lnTo>
                  <a:lnTo>
                    <a:pt x="2133600" y="50006"/>
                  </a:lnTo>
                  <a:lnTo>
                    <a:pt x="2181225" y="71437"/>
                  </a:lnTo>
                  <a:lnTo>
                    <a:pt x="2209800" y="90487"/>
                  </a:lnTo>
                  <a:lnTo>
                    <a:pt x="2231231" y="109537"/>
                  </a:lnTo>
                  <a:lnTo>
                    <a:pt x="2245519" y="126206"/>
                  </a:lnTo>
                  <a:lnTo>
                    <a:pt x="2255044" y="140493"/>
                  </a:lnTo>
                  <a:lnTo>
                    <a:pt x="2259806" y="157162"/>
                  </a:lnTo>
                  <a:lnTo>
                    <a:pt x="2255044" y="178593"/>
                  </a:lnTo>
                  <a:lnTo>
                    <a:pt x="2238375" y="195262"/>
                  </a:lnTo>
                  <a:lnTo>
                    <a:pt x="2207419" y="214312"/>
                  </a:lnTo>
                  <a:lnTo>
                    <a:pt x="2164556" y="226218"/>
                  </a:lnTo>
                  <a:lnTo>
                    <a:pt x="1997869" y="226218"/>
                  </a:lnTo>
                  <a:lnTo>
                    <a:pt x="1835944" y="238125"/>
                  </a:lnTo>
                  <a:lnTo>
                    <a:pt x="1721644" y="252412"/>
                  </a:lnTo>
                  <a:lnTo>
                    <a:pt x="1574006" y="264318"/>
                  </a:lnTo>
                  <a:lnTo>
                    <a:pt x="1307306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086FA2C8-55C7-4BEF-8180-6EE6A4072520}"/>
                </a:ext>
              </a:extLst>
            </p:cNvPr>
            <p:cNvSpPr/>
            <p:nvPr/>
          </p:nvSpPr>
          <p:spPr>
            <a:xfrm>
              <a:off x="5822952" y="3609975"/>
              <a:ext cx="2597150" cy="514350"/>
            </a:xfrm>
            <a:custGeom>
              <a:avLst/>
              <a:gdLst>
                <a:gd name="connsiteX0" fmla="*/ 1385888 w 2597944"/>
                <a:gd name="connsiteY0" fmla="*/ 321469 h 514350"/>
                <a:gd name="connsiteX1" fmla="*/ 1059657 w 2597944"/>
                <a:gd name="connsiteY1" fmla="*/ 371475 h 514350"/>
                <a:gd name="connsiteX2" fmla="*/ 873919 w 2597944"/>
                <a:gd name="connsiteY2" fmla="*/ 409575 h 514350"/>
                <a:gd name="connsiteX3" fmla="*/ 721519 w 2597944"/>
                <a:gd name="connsiteY3" fmla="*/ 440531 h 514350"/>
                <a:gd name="connsiteX4" fmla="*/ 526257 w 2597944"/>
                <a:gd name="connsiteY4" fmla="*/ 471488 h 514350"/>
                <a:gd name="connsiteX5" fmla="*/ 440532 w 2597944"/>
                <a:gd name="connsiteY5" fmla="*/ 490538 h 514350"/>
                <a:gd name="connsiteX6" fmla="*/ 414338 w 2597944"/>
                <a:gd name="connsiteY6" fmla="*/ 502444 h 514350"/>
                <a:gd name="connsiteX7" fmla="*/ 383382 w 2597944"/>
                <a:gd name="connsiteY7" fmla="*/ 509588 h 514350"/>
                <a:gd name="connsiteX8" fmla="*/ 333375 w 2597944"/>
                <a:gd name="connsiteY8" fmla="*/ 514350 h 514350"/>
                <a:gd name="connsiteX9" fmla="*/ 240507 w 2597944"/>
                <a:gd name="connsiteY9" fmla="*/ 511969 h 514350"/>
                <a:gd name="connsiteX10" fmla="*/ 207169 w 2597944"/>
                <a:gd name="connsiteY10" fmla="*/ 504825 h 514350"/>
                <a:gd name="connsiteX11" fmla="*/ 178594 w 2597944"/>
                <a:gd name="connsiteY11" fmla="*/ 488156 h 514350"/>
                <a:gd name="connsiteX12" fmla="*/ 152400 w 2597944"/>
                <a:gd name="connsiteY12" fmla="*/ 469106 h 514350"/>
                <a:gd name="connsiteX13" fmla="*/ 114300 w 2597944"/>
                <a:gd name="connsiteY13" fmla="*/ 435769 h 514350"/>
                <a:gd name="connsiteX14" fmla="*/ 57150 w 2597944"/>
                <a:gd name="connsiteY14" fmla="*/ 366713 h 514350"/>
                <a:gd name="connsiteX15" fmla="*/ 28575 w 2597944"/>
                <a:gd name="connsiteY15" fmla="*/ 323850 h 514350"/>
                <a:gd name="connsiteX16" fmla="*/ 9525 w 2597944"/>
                <a:gd name="connsiteY16" fmla="*/ 292894 h 514350"/>
                <a:gd name="connsiteX17" fmla="*/ 0 w 2597944"/>
                <a:gd name="connsiteY17" fmla="*/ 273844 h 514350"/>
                <a:gd name="connsiteX18" fmla="*/ 0 w 2597944"/>
                <a:gd name="connsiteY18" fmla="*/ 257175 h 514350"/>
                <a:gd name="connsiteX19" fmla="*/ 9525 w 2597944"/>
                <a:gd name="connsiteY19" fmla="*/ 247650 h 514350"/>
                <a:gd name="connsiteX20" fmla="*/ 35719 w 2597944"/>
                <a:gd name="connsiteY20" fmla="*/ 238125 h 514350"/>
                <a:gd name="connsiteX21" fmla="*/ 57150 w 2597944"/>
                <a:gd name="connsiteY21" fmla="*/ 245269 h 514350"/>
                <a:gd name="connsiteX22" fmla="*/ 92869 w 2597944"/>
                <a:gd name="connsiteY22" fmla="*/ 261938 h 514350"/>
                <a:gd name="connsiteX23" fmla="*/ 166688 w 2597944"/>
                <a:gd name="connsiteY23" fmla="*/ 280988 h 514350"/>
                <a:gd name="connsiteX24" fmla="*/ 233363 w 2597944"/>
                <a:gd name="connsiteY24" fmla="*/ 288131 h 514350"/>
                <a:gd name="connsiteX25" fmla="*/ 295275 w 2597944"/>
                <a:gd name="connsiteY25" fmla="*/ 290513 h 514350"/>
                <a:gd name="connsiteX26" fmla="*/ 364332 w 2597944"/>
                <a:gd name="connsiteY26" fmla="*/ 288131 h 514350"/>
                <a:gd name="connsiteX27" fmla="*/ 471488 w 2597944"/>
                <a:gd name="connsiteY27" fmla="*/ 278606 h 514350"/>
                <a:gd name="connsiteX28" fmla="*/ 723900 w 2597944"/>
                <a:gd name="connsiteY28" fmla="*/ 238125 h 514350"/>
                <a:gd name="connsiteX29" fmla="*/ 888207 w 2597944"/>
                <a:gd name="connsiteY29" fmla="*/ 226219 h 514350"/>
                <a:gd name="connsiteX30" fmla="*/ 1090613 w 2597944"/>
                <a:gd name="connsiteY30" fmla="*/ 195263 h 514350"/>
                <a:gd name="connsiteX31" fmla="*/ 1281113 w 2597944"/>
                <a:gd name="connsiteY31" fmla="*/ 166688 h 514350"/>
                <a:gd name="connsiteX32" fmla="*/ 1512094 w 2597944"/>
                <a:gd name="connsiteY32" fmla="*/ 133350 h 514350"/>
                <a:gd name="connsiteX33" fmla="*/ 1700213 w 2597944"/>
                <a:gd name="connsiteY33" fmla="*/ 107156 h 514350"/>
                <a:gd name="connsiteX34" fmla="*/ 1854994 w 2597944"/>
                <a:gd name="connsiteY34" fmla="*/ 95250 h 514350"/>
                <a:gd name="connsiteX35" fmla="*/ 2002632 w 2597944"/>
                <a:gd name="connsiteY35" fmla="*/ 69056 h 514350"/>
                <a:gd name="connsiteX36" fmla="*/ 2114550 w 2597944"/>
                <a:gd name="connsiteY36" fmla="*/ 42863 h 514350"/>
                <a:gd name="connsiteX37" fmla="*/ 2247900 w 2597944"/>
                <a:gd name="connsiteY37" fmla="*/ 9525 h 514350"/>
                <a:gd name="connsiteX38" fmla="*/ 2276475 w 2597944"/>
                <a:gd name="connsiteY38" fmla="*/ 0 h 514350"/>
                <a:gd name="connsiteX39" fmla="*/ 2307432 w 2597944"/>
                <a:gd name="connsiteY39" fmla="*/ 0 h 514350"/>
                <a:gd name="connsiteX40" fmla="*/ 2362200 w 2597944"/>
                <a:gd name="connsiteY40" fmla="*/ 11906 h 514350"/>
                <a:gd name="connsiteX41" fmla="*/ 2431257 w 2597944"/>
                <a:gd name="connsiteY41" fmla="*/ 30956 h 514350"/>
                <a:gd name="connsiteX42" fmla="*/ 2486025 w 2597944"/>
                <a:gd name="connsiteY42" fmla="*/ 50006 h 514350"/>
                <a:gd name="connsiteX43" fmla="*/ 2514600 w 2597944"/>
                <a:gd name="connsiteY43" fmla="*/ 59531 h 514350"/>
                <a:gd name="connsiteX44" fmla="*/ 2536032 w 2597944"/>
                <a:gd name="connsiteY44" fmla="*/ 71438 h 514350"/>
                <a:gd name="connsiteX45" fmla="*/ 2555082 w 2597944"/>
                <a:gd name="connsiteY45" fmla="*/ 88106 h 514350"/>
                <a:gd name="connsiteX46" fmla="*/ 2576513 w 2597944"/>
                <a:gd name="connsiteY46" fmla="*/ 114300 h 514350"/>
                <a:gd name="connsiteX47" fmla="*/ 2590800 w 2597944"/>
                <a:gd name="connsiteY47" fmla="*/ 135731 h 514350"/>
                <a:gd name="connsiteX48" fmla="*/ 2597944 w 2597944"/>
                <a:gd name="connsiteY48" fmla="*/ 157163 h 514350"/>
                <a:gd name="connsiteX49" fmla="*/ 2595563 w 2597944"/>
                <a:gd name="connsiteY49" fmla="*/ 171450 h 514350"/>
                <a:gd name="connsiteX50" fmla="*/ 2588419 w 2597944"/>
                <a:gd name="connsiteY50" fmla="*/ 195263 h 514350"/>
                <a:gd name="connsiteX51" fmla="*/ 2559844 w 2597944"/>
                <a:gd name="connsiteY51" fmla="*/ 221456 h 514350"/>
                <a:gd name="connsiteX52" fmla="*/ 2526507 w 2597944"/>
                <a:gd name="connsiteY52" fmla="*/ 240506 h 514350"/>
                <a:gd name="connsiteX53" fmla="*/ 2486025 w 2597944"/>
                <a:gd name="connsiteY53" fmla="*/ 242888 h 514350"/>
                <a:gd name="connsiteX54" fmla="*/ 2264569 w 2597944"/>
                <a:gd name="connsiteY54" fmla="*/ 247650 h 514350"/>
                <a:gd name="connsiteX55" fmla="*/ 1871663 w 2597944"/>
                <a:gd name="connsiteY55" fmla="*/ 269081 h 514350"/>
                <a:gd name="connsiteX56" fmla="*/ 1700213 w 2597944"/>
                <a:gd name="connsiteY56" fmla="*/ 290513 h 514350"/>
                <a:gd name="connsiteX57" fmla="*/ 1385888 w 2597944"/>
                <a:gd name="connsiteY57" fmla="*/ 3214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97944" h="514350">
                  <a:moveTo>
                    <a:pt x="1385888" y="321469"/>
                  </a:moveTo>
                  <a:lnTo>
                    <a:pt x="1059657" y="371475"/>
                  </a:lnTo>
                  <a:lnTo>
                    <a:pt x="873919" y="409575"/>
                  </a:lnTo>
                  <a:lnTo>
                    <a:pt x="721519" y="440531"/>
                  </a:lnTo>
                  <a:lnTo>
                    <a:pt x="526257" y="471488"/>
                  </a:lnTo>
                  <a:lnTo>
                    <a:pt x="440532" y="490538"/>
                  </a:lnTo>
                  <a:lnTo>
                    <a:pt x="414338" y="502444"/>
                  </a:lnTo>
                  <a:lnTo>
                    <a:pt x="383382" y="509588"/>
                  </a:lnTo>
                  <a:lnTo>
                    <a:pt x="333375" y="514350"/>
                  </a:lnTo>
                  <a:lnTo>
                    <a:pt x="240507" y="511969"/>
                  </a:lnTo>
                  <a:lnTo>
                    <a:pt x="207169" y="504825"/>
                  </a:lnTo>
                  <a:lnTo>
                    <a:pt x="178594" y="488156"/>
                  </a:lnTo>
                  <a:lnTo>
                    <a:pt x="152400" y="469106"/>
                  </a:lnTo>
                  <a:lnTo>
                    <a:pt x="114300" y="435769"/>
                  </a:lnTo>
                  <a:lnTo>
                    <a:pt x="57150" y="366713"/>
                  </a:lnTo>
                  <a:lnTo>
                    <a:pt x="28575" y="323850"/>
                  </a:lnTo>
                  <a:lnTo>
                    <a:pt x="9525" y="292894"/>
                  </a:lnTo>
                  <a:lnTo>
                    <a:pt x="0" y="273844"/>
                  </a:lnTo>
                  <a:lnTo>
                    <a:pt x="0" y="257175"/>
                  </a:lnTo>
                  <a:lnTo>
                    <a:pt x="9525" y="247650"/>
                  </a:lnTo>
                  <a:lnTo>
                    <a:pt x="35719" y="238125"/>
                  </a:lnTo>
                  <a:lnTo>
                    <a:pt x="57150" y="245269"/>
                  </a:lnTo>
                  <a:lnTo>
                    <a:pt x="92869" y="261938"/>
                  </a:lnTo>
                  <a:lnTo>
                    <a:pt x="166688" y="280988"/>
                  </a:lnTo>
                  <a:lnTo>
                    <a:pt x="233363" y="288131"/>
                  </a:lnTo>
                  <a:lnTo>
                    <a:pt x="295275" y="290513"/>
                  </a:lnTo>
                  <a:lnTo>
                    <a:pt x="364332" y="288131"/>
                  </a:lnTo>
                  <a:lnTo>
                    <a:pt x="471488" y="278606"/>
                  </a:lnTo>
                  <a:lnTo>
                    <a:pt x="723900" y="238125"/>
                  </a:lnTo>
                  <a:lnTo>
                    <a:pt x="888207" y="226219"/>
                  </a:lnTo>
                  <a:lnTo>
                    <a:pt x="1090613" y="195263"/>
                  </a:lnTo>
                  <a:lnTo>
                    <a:pt x="1281113" y="166688"/>
                  </a:lnTo>
                  <a:lnTo>
                    <a:pt x="1512094" y="133350"/>
                  </a:lnTo>
                  <a:lnTo>
                    <a:pt x="1700213" y="107156"/>
                  </a:lnTo>
                  <a:lnTo>
                    <a:pt x="1854994" y="95250"/>
                  </a:lnTo>
                  <a:lnTo>
                    <a:pt x="2002632" y="69056"/>
                  </a:lnTo>
                  <a:lnTo>
                    <a:pt x="2114550" y="42863"/>
                  </a:lnTo>
                  <a:lnTo>
                    <a:pt x="2247900" y="9525"/>
                  </a:lnTo>
                  <a:lnTo>
                    <a:pt x="2276475" y="0"/>
                  </a:lnTo>
                  <a:lnTo>
                    <a:pt x="2307432" y="0"/>
                  </a:lnTo>
                  <a:lnTo>
                    <a:pt x="2362200" y="11906"/>
                  </a:lnTo>
                  <a:lnTo>
                    <a:pt x="2431257" y="30956"/>
                  </a:lnTo>
                  <a:lnTo>
                    <a:pt x="2486025" y="50006"/>
                  </a:lnTo>
                  <a:lnTo>
                    <a:pt x="2514600" y="59531"/>
                  </a:lnTo>
                  <a:lnTo>
                    <a:pt x="2536032" y="71438"/>
                  </a:lnTo>
                  <a:lnTo>
                    <a:pt x="2555082" y="88106"/>
                  </a:lnTo>
                  <a:lnTo>
                    <a:pt x="2576513" y="114300"/>
                  </a:lnTo>
                  <a:lnTo>
                    <a:pt x="2590800" y="135731"/>
                  </a:lnTo>
                  <a:lnTo>
                    <a:pt x="2597944" y="157163"/>
                  </a:lnTo>
                  <a:lnTo>
                    <a:pt x="2595563" y="171450"/>
                  </a:lnTo>
                  <a:lnTo>
                    <a:pt x="2588419" y="195263"/>
                  </a:lnTo>
                  <a:lnTo>
                    <a:pt x="2559844" y="221456"/>
                  </a:lnTo>
                  <a:lnTo>
                    <a:pt x="2526507" y="240506"/>
                  </a:lnTo>
                  <a:lnTo>
                    <a:pt x="2486025" y="242888"/>
                  </a:lnTo>
                  <a:lnTo>
                    <a:pt x="2264569" y="247650"/>
                  </a:lnTo>
                  <a:lnTo>
                    <a:pt x="1871663" y="269081"/>
                  </a:lnTo>
                  <a:lnTo>
                    <a:pt x="1700213" y="290513"/>
                  </a:lnTo>
                  <a:lnTo>
                    <a:pt x="138588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D8D692AB-3F23-46D3-ABAC-7F07F36D5116}"/>
                </a:ext>
              </a:extLst>
            </p:cNvPr>
            <p:cNvSpPr/>
            <p:nvPr/>
          </p:nvSpPr>
          <p:spPr>
            <a:xfrm rot="16200000">
              <a:off x="4311653" y="3305176"/>
              <a:ext cx="3933825" cy="1079500"/>
            </a:xfrm>
            <a:custGeom>
              <a:avLst/>
              <a:gdLst>
                <a:gd name="connsiteX0" fmla="*/ 2403475 w 3933825"/>
                <a:gd name="connsiteY0" fmla="*/ 1012825 h 1079500"/>
                <a:gd name="connsiteX1" fmla="*/ 1962150 w 3933825"/>
                <a:gd name="connsiteY1" fmla="*/ 1000125 h 1079500"/>
                <a:gd name="connsiteX2" fmla="*/ 1812925 w 3933825"/>
                <a:gd name="connsiteY2" fmla="*/ 996950 h 1079500"/>
                <a:gd name="connsiteX3" fmla="*/ 1663700 w 3933825"/>
                <a:gd name="connsiteY3" fmla="*/ 990600 h 1079500"/>
                <a:gd name="connsiteX4" fmla="*/ 1562100 w 3933825"/>
                <a:gd name="connsiteY4" fmla="*/ 977900 h 1079500"/>
                <a:gd name="connsiteX5" fmla="*/ 1425575 w 3933825"/>
                <a:gd name="connsiteY5" fmla="*/ 955675 h 1079500"/>
                <a:gd name="connsiteX6" fmla="*/ 1285875 w 3933825"/>
                <a:gd name="connsiteY6" fmla="*/ 923925 h 1079500"/>
                <a:gd name="connsiteX7" fmla="*/ 1136650 w 3933825"/>
                <a:gd name="connsiteY7" fmla="*/ 882650 h 1079500"/>
                <a:gd name="connsiteX8" fmla="*/ 1035050 w 3933825"/>
                <a:gd name="connsiteY8" fmla="*/ 844550 h 1079500"/>
                <a:gd name="connsiteX9" fmla="*/ 885825 w 3933825"/>
                <a:gd name="connsiteY9" fmla="*/ 781050 h 1079500"/>
                <a:gd name="connsiteX10" fmla="*/ 768350 w 3933825"/>
                <a:gd name="connsiteY10" fmla="*/ 720725 h 1079500"/>
                <a:gd name="connsiteX11" fmla="*/ 622300 w 3933825"/>
                <a:gd name="connsiteY11" fmla="*/ 635000 h 1079500"/>
                <a:gd name="connsiteX12" fmla="*/ 498475 w 3933825"/>
                <a:gd name="connsiteY12" fmla="*/ 546100 h 1079500"/>
                <a:gd name="connsiteX13" fmla="*/ 371475 w 3933825"/>
                <a:gd name="connsiteY13" fmla="*/ 444500 h 1079500"/>
                <a:gd name="connsiteX14" fmla="*/ 266700 w 3933825"/>
                <a:gd name="connsiteY14" fmla="*/ 349250 h 1079500"/>
                <a:gd name="connsiteX15" fmla="*/ 149225 w 3933825"/>
                <a:gd name="connsiteY15" fmla="*/ 228600 h 1079500"/>
                <a:gd name="connsiteX16" fmla="*/ 41275 w 3933825"/>
                <a:gd name="connsiteY16" fmla="*/ 101600 h 1079500"/>
                <a:gd name="connsiteX17" fmla="*/ 19050 w 3933825"/>
                <a:gd name="connsiteY17" fmla="*/ 73025 h 1079500"/>
                <a:gd name="connsiteX18" fmla="*/ 3175 w 3933825"/>
                <a:gd name="connsiteY18" fmla="*/ 47625 h 1079500"/>
                <a:gd name="connsiteX19" fmla="*/ 0 w 3933825"/>
                <a:gd name="connsiteY19" fmla="*/ 28575 h 1079500"/>
                <a:gd name="connsiteX20" fmla="*/ 3175 w 3933825"/>
                <a:gd name="connsiteY20" fmla="*/ 12700 h 1079500"/>
                <a:gd name="connsiteX21" fmla="*/ 15875 w 3933825"/>
                <a:gd name="connsiteY21" fmla="*/ 3175 h 1079500"/>
                <a:gd name="connsiteX22" fmla="*/ 34925 w 3933825"/>
                <a:gd name="connsiteY22" fmla="*/ 0 h 1079500"/>
                <a:gd name="connsiteX23" fmla="*/ 66675 w 3933825"/>
                <a:gd name="connsiteY23" fmla="*/ 19050 h 1079500"/>
                <a:gd name="connsiteX24" fmla="*/ 152400 w 3933825"/>
                <a:gd name="connsiteY24" fmla="*/ 104775 h 1079500"/>
                <a:gd name="connsiteX25" fmla="*/ 231775 w 3933825"/>
                <a:gd name="connsiteY25" fmla="*/ 177800 h 1079500"/>
                <a:gd name="connsiteX26" fmla="*/ 311150 w 3933825"/>
                <a:gd name="connsiteY26" fmla="*/ 241300 h 1079500"/>
                <a:gd name="connsiteX27" fmla="*/ 396875 w 3933825"/>
                <a:gd name="connsiteY27" fmla="*/ 307975 h 1079500"/>
                <a:gd name="connsiteX28" fmla="*/ 482600 w 3933825"/>
                <a:gd name="connsiteY28" fmla="*/ 365125 h 1079500"/>
                <a:gd name="connsiteX29" fmla="*/ 581025 w 3933825"/>
                <a:gd name="connsiteY29" fmla="*/ 425450 h 1079500"/>
                <a:gd name="connsiteX30" fmla="*/ 685800 w 3933825"/>
                <a:gd name="connsiteY30" fmla="*/ 485775 h 1079500"/>
                <a:gd name="connsiteX31" fmla="*/ 806450 w 3933825"/>
                <a:gd name="connsiteY31" fmla="*/ 546100 h 1079500"/>
                <a:gd name="connsiteX32" fmla="*/ 942975 w 3933825"/>
                <a:gd name="connsiteY32" fmla="*/ 603250 h 1079500"/>
                <a:gd name="connsiteX33" fmla="*/ 1069975 w 3933825"/>
                <a:gd name="connsiteY33" fmla="*/ 647700 h 1079500"/>
                <a:gd name="connsiteX34" fmla="*/ 1196975 w 3933825"/>
                <a:gd name="connsiteY34" fmla="*/ 685800 h 1079500"/>
                <a:gd name="connsiteX35" fmla="*/ 1355725 w 3933825"/>
                <a:gd name="connsiteY35" fmla="*/ 720725 h 1079500"/>
                <a:gd name="connsiteX36" fmla="*/ 1539875 w 3933825"/>
                <a:gd name="connsiteY36" fmla="*/ 752475 h 1079500"/>
                <a:gd name="connsiteX37" fmla="*/ 1765300 w 3933825"/>
                <a:gd name="connsiteY37" fmla="*/ 774700 h 1079500"/>
                <a:gd name="connsiteX38" fmla="*/ 1952625 w 3933825"/>
                <a:gd name="connsiteY38" fmla="*/ 777875 h 1079500"/>
                <a:gd name="connsiteX39" fmla="*/ 2193925 w 3933825"/>
                <a:gd name="connsiteY39" fmla="*/ 787400 h 1079500"/>
                <a:gd name="connsiteX40" fmla="*/ 2384425 w 3933825"/>
                <a:gd name="connsiteY40" fmla="*/ 793750 h 1079500"/>
                <a:gd name="connsiteX41" fmla="*/ 2705100 w 3933825"/>
                <a:gd name="connsiteY41" fmla="*/ 796925 h 1079500"/>
                <a:gd name="connsiteX42" fmla="*/ 2860675 w 3933825"/>
                <a:gd name="connsiteY42" fmla="*/ 796925 h 1079500"/>
                <a:gd name="connsiteX43" fmla="*/ 3200400 w 3933825"/>
                <a:gd name="connsiteY43" fmla="*/ 793750 h 1079500"/>
                <a:gd name="connsiteX44" fmla="*/ 3527425 w 3933825"/>
                <a:gd name="connsiteY44" fmla="*/ 781050 h 1079500"/>
                <a:gd name="connsiteX45" fmla="*/ 3613150 w 3933825"/>
                <a:gd name="connsiteY45" fmla="*/ 768350 h 1079500"/>
                <a:gd name="connsiteX46" fmla="*/ 3663950 w 3933825"/>
                <a:gd name="connsiteY46" fmla="*/ 755650 h 1079500"/>
                <a:gd name="connsiteX47" fmla="*/ 3708400 w 3933825"/>
                <a:gd name="connsiteY47" fmla="*/ 733425 h 1079500"/>
                <a:gd name="connsiteX48" fmla="*/ 3749675 w 3933825"/>
                <a:gd name="connsiteY48" fmla="*/ 701675 h 1079500"/>
                <a:gd name="connsiteX49" fmla="*/ 3784600 w 3933825"/>
                <a:gd name="connsiteY49" fmla="*/ 663575 h 1079500"/>
                <a:gd name="connsiteX50" fmla="*/ 3829050 w 3933825"/>
                <a:gd name="connsiteY50" fmla="*/ 600075 h 1079500"/>
                <a:gd name="connsiteX51" fmla="*/ 3854450 w 3933825"/>
                <a:gd name="connsiteY51" fmla="*/ 571500 h 1079500"/>
                <a:gd name="connsiteX52" fmla="*/ 3870325 w 3933825"/>
                <a:gd name="connsiteY52" fmla="*/ 555625 h 1079500"/>
                <a:gd name="connsiteX53" fmla="*/ 3892550 w 3933825"/>
                <a:gd name="connsiteY53" fmla="*/ 552450 h 1079500"/>
                <a:gd name="connsiteX54" fmla="*/ 3911600 w 3933825"/>
                <a:gd name="connsiteY54" fmla="*/ 565150 h 1079500"/>
                <a:gd name="connsiteX55" fmla="*/ 3924300 w 3933825"/>
                <a:gd name="connsiteY55" fmla="*/ 600075 h 1079500"/>
                <a:gd name="connsiteX56" fmla="*/ 3933825 w 3933825"/>
                <a:gd name="connsiteY56" fmla="*/ 666750 h 1079500"/>
                <a:gd name="connsiteX57" fmla="*/ 3921125 w 3933825"/>
                <a:gd name="connsiteY57" fmla="*/ 739775 h 1079500"/>
                <a:gd name="connsiteX58" fmla="*/ 3898900 w 3933825"/>
                <a:gd name="connsiteY58" fmla="*/ 828675 h 1079500"/>
                <a:gd name="connsiteX59" fmla="*/ 3876675 w 3933825"/>
                <a:gd name="connsiteY59" fmla="*/ 889000 h 1079500"/>
                <a:gd name="connsiteX60" fmla="*/ 3835400 w 3933825"/>
                <a:gd name="connsiteY60" fmla="*/ 946150 h 1079500"/>
                <a:gd name="connsiteX61" fmla="*/ 3794125 w 3933825"/>
                <a:gd name="connsiteY61" fmla="*/ 996950 h 1079500"/>
                <a:gd name="connsiteX62" fmla="*/ 3746500 w 3933825"/>
                <a:gd name="connsiteY62" fmla="*/ 1044575 h 1079500"/>
                <a:gd name="connsiteX63" fmla="*/ 3692525 w 3933825"/>
                <a:gd name="connsiteY63" fmla="*/ 1073150 h 1079500"/>
                <a:gd name="connsiteX64" fmla="*/ 3654425 w 3933825"/>
                <a:gd name="connsiteY64" fmla="*/ 1079500 h 1079500"/>
                <a:gd name="connsiteX65" fmla="*/ 3609975 w 3933825"/>
                <a:gd name="connsiteY65" fmla="*/ 1079500 h 1079500"/>
                <a:gd name="connsiteX66" fmla="*/ 3562350 w 3933825"/>
                <a:gd name="connsiteY66" fmla="*/ 1057275 h 1079500"/>
                <a:gd name="connsiteX67" fmla="*/ 3505200 w 3933825"/>
                <a:gd name="connsiteY67" fmla="*/ 1041400 h 1079500"/>
                <a:gd name="connsiteX68" fmla="*/ 3378200 w 3933825"/>
                <a:gd name="connsiteY68" fmla="*/ 1031875 h 1079500"/>
                <a:gd name="connsiteX69" fmla="*/ 3140075 w 3933825"/>
                <a:gd name="connsiteY69" fmla="*/ 1019175 h 1079500"/>
                <a:gd name="connsiteX70" fmla="*/ 2676525 w 3933825"/>
                <a:gd name="connsiteY70" fmla="*/ 1022350 h 1079500"/>
                <a:gd name="connsiteX71" fmla="*/ 2403475 w 3933825"/>
                <a:gd name="connsiteY71" fmla="*/ 1012825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33825" h="1079500">
                  <a:moveTo>
                    <a:pt x="2403475" y="1012825"/>
                  </a:moveTo>
                  <a:lnTo>
                    <a:pt x="1962150" y="1000125"/>
                  </a:lnTo>
                  <a:lnTo>
                    <a:pt x="1812925" y="996950"/>
                  </a:lnTo>
                  <a:lnTo>
                    <a:pt x="1663700" y="990600"/>
                  </a:lnTo>
                  <a:lnTo>
                    <a:pt x="1562100" y="977900"/>
                  </a:lnTo>
                  <a:lnTo>
                    <a:pt x="1425575" y="955675"/>
                  </a:lnTo>
                  <a:lnTo>
                    <a:pt x="1285875" y="923925"/>
                  </a:lnTo>
                  <a:lnTo>
                    <a:pt x="1136650" y="882650"/>
                  </a:lnTo>
                  <a:lnTo>
                    <a:pt x="1035050" y="844550"/>
                  </a:lnTo>
                  <a:lnTo>
                    <a:pt x="885825" y="781050"/>
                  </a:lnTo>
                  <a:lnTo>
                    <a:pt x="768350" y="720725"/>
                  </a:lnTo>
                  <a:lnTo>
                    <a:pt x="622300" y="635000"/>
                  </a:lnTo>
                  <a:lnTo>
                    <a:pt x="498475" y="546100"/>
                  </a:lnTo>
                  <a:lnTo>
                    <a:pt x="371475" y="444500"/>
                  </a:lnTo>
                  <a:lnTo>
                    <a:pt x="266700" y="349250"/>
                  </a:lnTo>
                  <a:lnTo>
                    <a:pt x="149225" y="228600"/>
                  </a:lnTo>
                  <a:lnTo>
                    <a:pt x="41275" y="1016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15875" y="3175"/>
                  </a:lnTo>
                  <a:lnTo>
                    <a:pt x="34925" y="0"/>
                  </a:lnTo>
                  <a:lnTo>
                    <a:pt x="66675" y="19050"/>
                  </a:lnTo>
                  <a:lnTo>
                    <a:pt x="152400" y="104775"/>
                  </a:lnTo>
                  <a:lnTo>
                    <a:pt x="231775" y="177800"/>
                  </a:lnTo>
                  <a:lnTo>
                    <a:pt x="311150" y="241300"/>
                  </a:lnTo>
                  <a:lnTo>
                    <a:pt x="396875" y="307975"/>
                  </a:lnTo>
                  <a:lnTo>
                    <a:pt x="482600" y="365125"/>
                  </a:lnTo>
                  <a:lnTo>
                    <a:pt x="581025" y="425450"/>
                  </a:lnTo>
                  <a:lnTo>
                    <a:pt x="685800" y="485775"/>
                  </a:lnTo>
                  <a:lnTo>
                    <a:pt x="806450" y="546100"/>
                  </a:lnTo>
                  <a:lnTo>
                    <a:pt x="942975" y="603250"/>
                  </a:lnTo>
                  <a:lnTo>
                    <a:pt x="1069975" y="647700"/>
                  </a:lnTo>
                  <a:lnTo>
                    <a:pt x="1196975" y="685800"/>
                  </a:lnTo>
                  <a:lnTo>
                    <a:pt x="1355725" y="720725"/>
                  </a:lnTo>
                  <a:lnTo>
                    <a:pt x="1539875" y="752475"/>
                  </a:lnTo>
                  <a:lnTo>
                    <a:pt x="1765300" y="774700"/>
                  </a:lnTo>
                  <a:lnTo>
                    <a:pt x="1952625" y="777875"/>
                  </a:lnTo>
                  <a:lnTo>
                    <a:pt x="2193925" y="787400"/>
                  </a:lnTo>
                  <a:lnTo>
                    <a:pt x="2384425" y="793750"/>
                  </a:lnTo>
                  <a:lnTo>
                    <a:pt x="2705100" y="796925"/>
                  </a:lnTo>
                  <a:lnTo>
                    <a:pt x="2860675" y="796925"/>
                  </a:lnTo>
                  <a:lnTo>
                    <a:pt x="3200400" y="793750"/>
                  </a:lnTo>
                  <a:lnTo>
                    <a:pt x="3527425" y="781050"/>
                  </a:lnTo>
                  <a:lnTo>
                    <a:pt x="3613150" y="768350"/>
                  </a:lnTo>
                  <a:lnTo>
                    <a:pt x="3663950" y="755650"/>
                  </a:lnTo>
                  <a:lnTo>
                    <a:pt x="3708400" y="733425"/>
                  </a:lnTo>
                  <a:lnTo>
                    <a:pt x="3749675" y="701675"/>
                  </a:lnTo>
                  <a:lnTo>
                    <a:pt x="3784600" y="663575"/>
                  </a:lnTo>
                  <a:lnTo>
                    <a:pt x="3829050" y="600075"/>
                  </a:lnTo>
                  <a:lnTo>
                    <a:pt x="3854450" y="571500"/>
                  </a:lnTo>
                  <a:lnTo>
                    <a:pt x="3870325" y="555625"/>
                  </a:lnTo>
                  <a:lnTo>
                    <a:pt x="3892550" y="552450"/>
                  </a:lnTo>
                  <a:lnTo>
                    <a:pt x="3911600" y="565150"/>
                  </a:lnTo>
                  <a:lnTo>
                    <a:pt x="3924300" y="600075"/>
                  </a:lnTo>
                  <a:lnTo>
                    <a:pt x="3933825" y="666750"/>
                  </a:lnTo>
                  <a:lnTo>
                    <a:pt x="3921125" y="739775"/>
                  </a:lnTo>
                  <a:lnTo>
                    <a:pt x="3898900" y="828675"/>
                  </a:lnTo>
                  <a:lnTo>
                    <a:pt x="3876675" y="889000"/>
                  </a:lnTo>
                  <a:lnTo>
                    <a:pt x="3835400" y="946150"/>
                  </a:lnTo>
                  <a:lnTo>
                    <a:pt x="3794125" y="996950"/>
                  </a:lnTo>
                  <a:lnTo>
                    <a:pt x="3746500" y="1044575"/>
                  </a:lnTo>
                  <a:lnTo>
                    <a:pt x="3692525" y="1073150"/>
                  </a:lnTo>
                  <a:lnTo>
                    <a:pt x="3654425" y="1079500"/>
                  </a:lnTo>
                  <a:lnTo>
                    <a:pt x="3609975" y="1079500"/>
                  </a:lnTo>
                  <a:lnTo>
                    <a:pt x="3562350" y="1057275"/>
                  </a:lnTo>
                  <a:lnTo>
                    <a:pt x="3505200" y="1041400"/>
                  </a:lnTo>
                  <a:lnTo>
                    <a:pt x="3378200" y="1031875"/>
                  </a:lnTo>
                  <a:lnTo>
                    <a:pt x="3140075" y="1019175"/>
                  </a:lnTo>
                  <a:lnTo>
                    <a:pt x="2676525" y="1022350"/>
                  </a:lnTo>
                  <a:lnTo>
                    <a:pt x="2403475" y="1012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9670C611-EA7A-499C-8A77-87DBAAE2B59C}"/>
                </a:ext>
              </a:extLst>
            </p:cNvPr>
            <p:cNvSpPr/>
            <p:nvPr/>
          </p:nvSpPr>
          <p:spPr>
            <a:xfrm rot="16200000">
              <a:off x="5305427" y="3484563"/>
              <a:ext cx="4495800" cy="581025"/>
            </a:xfrm>
            <a:custGeom>
              <a:avLst/>
              <a:gdLst>
                <a:gd name="connsiteX0" fmla="*/ 1762963 w 4495190"/>
                <a:gd name="connsiteY0" fmla="*/ 453542 h 581558"/>
                <a:gd name="connsiteX1" fmla="*/ 815644 w 4495190"/>
                <a:gd name="connsiteY1" fmla="*/ 449884 h 581558"/>
                <a:gd name="connsiteX2" fmla="*/ 153619 w 4495190"/>
                <a:gd name="connsiteY2" fmla="*/ 435254 h 581558"/>
                <a:gd name="connsiteX3" fmla="*/ 65836 w 4495190"/>
                <a:gd name="connsiteY3" fmla="*/ 431596 h 581558"/>
                <a:gd name="connsiteX4" fmla="*/ 43891 w 4495190"/>
                <a:gd name="connsiteY4" fmla="*/ 427939 h 581558"/>
                <a:gd name="connsiteX5" fmla="*/ 18288 w 4495190"/>
                <a:gd name="connsiteY5" fmla="*/ 416966 h 581558"/>
                <a:gd name="connsiteX6" fmla="*/ 0 w 4495190"/>
                <a:gd name="connsiteY6" fmla="*/ 387705 h 581558"/>
                <a:gd name="connsiteX7" fmla="*/ 0 w 4495190"/>
                <a:gd name="connsiteY7" fmla="*/ 354787 h 581558"/>
                <a:gd name="connsiteX8" fmla="*/ 14630 w 4495190"/>
                <a:gd name="connsiteY8" fmla="*/ 310896 h 581558"/>
                <a:gd name="connsiteX9" fmla="*/ 47548 w 4495190"/>
                <a:gd name="connsiteY9" fmla="*/ 281635 h 581558"/>
                <a:gd name="connsiteX10" fmla="*/ 117043 w 4495190"/>
                <a:gd name="connsiteY10" fmla="*/ 259689 h 581558"/>
                <a:gd name="connsiteX11" fmla="*/ 190195 w 4495190"/>
                <a:gd name="connsiteY11" fmla="*/ 241401 h 581558"/>
                <a:gd name="connsiteX12" fmla="*/ 314553 w 4495190"/>
                <a:gd name="connsiteY12" fmla="*/ 219456 h 581558"/>
                <a:gd name="connsiteX13" fmla="*/ 431596 w 4495190"/>
                <a:gd name="connsiteY13" fmla="*/ 208483 h 581558"/>
                <a:gd name="connsiteX14" fmla="*/ 534009 w 4495190"/>
                <a:gd name="connsiteY14" fmla="*/ 212140 h 581558"/>
                <a:gd name="connsiteX15" fmla="*/ 683971 w 4495190"/>
                <a:gd name="connsiteY15" fmla="*/ 223113 h 581558"/>
                <a:gd name="connsiteX16" fmla="*/ 1225296 w 4495190"/>
                <a:gd name="connsiteY16" fmla="*/ 230428 h 581558"/>
                <a:gd name="connsiteX17" fmla="*/ 1784908 w 4495190"/>
                <a:gd name="connsiteY17" fmla="*/ 234086 h 581558"/>
                <a:gd name="connsiteX18" fmla="*/ 2454249 w 4495190"/>
                <a:gd name="connsiteY18" fmla="*/ 234086 h 581558"/>
                <a:gd name="connsiteX19" fmla="*/ 3061411 w 4495190"/>
                <a:gd name="connsiteY19" fmla="*/ 234086 h 581558"/>
                <a:gd name="connsiteX20" fmla="*/ 3236976 w 4495190"/>
                <a:gd name="connsiteY20" fmla="*/ 234086 h 581558"/>
                <a:gd name="connsiteX21" fmla="*/ 3749040 w 4495190"/>
                <a:gd name="connsiteY21" fmla="*/ 234086 h 581558"/>
                <a:gd name="connsiteX22" fmla="*/ 3957523 w 4495190"/>
                <a:gd name="connsiteY22" fmla="*/ 226771 h 581558"/>
                <a:gd name="connsiteX23" fmla="*/ 4085539 w 4495190"/>
                <a:gd name="connsiteY23" fmla="*/ 219456 h 581558"/>
                <a:gd name="connsiteX24" fmla="*/ 4169664 w 4495190"/>
                <a:gd name="connsiteY24" fmla="*/ 204825 h 581558"/>
                <a:gd name="connsiteX25" fmla="*/ 4253788 w 4495190"/>
                <a:gd name="connsiteY25" fmla="*/ 179222 h 581558"/>
                <a:gd name="connsiteX26" fmla="*/ 4330598 w 4495190"/>
                <a:gd name="connsiteY26" fmla="*/ 135331 h 581558"/>
                <a:gd name="connsiteX27" fmla="*/ 4378147 w 4495190"/>
                <a:gd name="connsiteY27" fmla="*/ 87782 h 581558"/>
                <a:gd name="connsiteX28" fmla="*/ 4411065 w 4495190"/>
                <a:gd name="connsiteY28" fmla="*/ 40233 h 581558"/>
                <a:gd name="connsiteX29" fmla="*/ 4440326 w 4495190"/>
                <a:gd name="connsiteY29" fmla="*/ 14630 h 581558"/>
                <a:gd name="connsiteX30" fmla="*/ 4465929 w 4495190"/>
                <a:gd name="connsiteY30" fmla="*/ 0 h 581558"/>
                <a:gd name="connsiteX31" fmla="*/ 4484217 w 4495190"/>
                <a:gd name="connsiteY31" fmla="*/ 7315 h 581558"/>
                <a:gd name="connsiteX32" fmla="*/ 4491532 w 4495190"/>
                <a:gd name="connsiteY32" fmla="*/ 25603 h 581558"/>
                <a:gd name="connsiteX33" fmla="*/ 4495190 w 4495190"/>
                <a:gd name="connsiteY33" fmla="*/ 76809 h 581558"/>
                <a:gd name="connsiteX34" fmla="*/ 4480560 w 4495190"/>
                <a:gd name="connsiteY34" fmla="*/ 160934 h 581558"/>
                <a:gd name="connsiteX35" fmla="*/ 4462272 w 4495190"/>
                <a:gd name="connsiteY35" fmla="*/ 230428 h 581558"/>
                <a:gd name="connsiteX36" fmla="*/ 4436668 w 4495190"/>
                <a:gd name="connsiteY36" fmla="*/ 303580 h 581558"/>
                <a:gd name="connsiteX37" fmla="*/ 4389120 w 4495190"/>
                <a:gd name="connsiteY37" fmla="*/ 405993 h 581558"/>
                <a:gd name="connsiteX38" fmla="*/ 4326940 w 4495190"/>
                <a:gd name="connsiteY38" fmla="*/ 501091 h 581558"/>
                <a:gd name="connsiteX39" fmla="*/ 4286707 w 4495190"/>
                <a:gd name="connsiteY39" fmla="*/ 548640 h 581558"/>
                <a:gd name="connsiteX40" fmla="*/ 4253788 w 4495190"/>
                <a:gd name="connsiteY40" fmla="*/ 577900 h 581558"/>
                <a:gd name="connsiteX41" fmla="*/ 4224528 w 4495190"/>
                <a:gd name="connsiteY41" fmla="*/ 581558 h 581558"/>
                <a:gd name="connsiteX42" fmla="*/ 4195267 w 4495190"/>
                <a:gd name="connsiteY42" fmla="*/ 566928 h 581558"/>
                <a:gd name="connsiteX43" fmla="*/ 4173321 w 4495190"/>
                <a:gd name="connsiteY43" fmla="*/ 544982 h 581558"/>
                <a:gd name="connsiteX44" fmla="*/ 4158691 w 4495190"/>
                <a:gd name="connsiteY44" fmla="*/ 519379 h 581558"/>
                <a:gd name="connsiteX45" fmla="*/ 4129430 w 4495190"/>
                <a:gd name="connsiteY45" fmla="*/ 501091 h 581558"/>
                <a:gd name="connsiteX46" fmla="*/ 4096512 w 4495190"/>
                <a:gd name="connsiteY46" fmla="*/ 486460 h 581558"/>
                <a:gd name="connsiteX47" fmla="*/ 3968496 w 4495190"/>
                <a:gd name="connsiteY47" fmla="*/ 464515 h 581558"/>
                <a:gd name="connsiteX48" fmla="*/ 3449116 w 4495190"/>
                <a:gd name="connsiteY48" fmla="*/ 457200 h 581558"/>
                <a:gd name="connsiteX49" fmla="*/ 3255264 w 4495190"/>
                <a:gd name="connsiteY49" fmla="*/ 460857 h 581558"/>
                <a:gd name="connsiteX50" fmla="*/ 3083356 w 4495190"/>
                <a:gd name="connsiteY50" fmla="*/ 457200 h 581558"/>
                <a:gd name="connsiteX51" fmla="*/ 2834640 w 4495190"/>
                <a:gd name="connsiteY51" fmla="*/ 442569 h 581558"/>
                <a:gd name="connsiteX52" fmla="*/ 2596896 w 4495190"/>
                <a:gd name="connsiteY52" fmla="*/ 449884 h 581558"/>
                <a:gd name="connsiteX53" fmla="*/ 2311603 w 4495190"/>
                <a:gd name="connsiteY53" fmla="*/ 460857 h 581558"/>
                <a:gd name="connsiteX54" fmla="*/ 2150668 w 4495190"/>
                <a:gd name="connsiteY54" fmla="*/ 457200 h 581558"/>
                <a:gd name="connsiteX55" fmla="*/ 1762963 w 4495190"/>
                <a:gd name="connsiteY55" fmla="*/ 453542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95190" h="581558">
                  <a:moveTo>
                    <a:pt x="1762963" y="453542"/>
                  </a:moveTo>
                  <a:lnTo>
                    <a:pt x="815644" y="449884"/>
                  </a:lnTo>
                  <a:lnTo>
                    <a:pt x="153619" y="435254"/>
                  </a:lnTo>
                  <a:lnTo>
                    <a:pt x="65836" y="431596"/>
                  </a:lnTo>
                  <a:lnTo>
                    <a:pt x="43891" y="427939"/>
                  </a:lnTo>
                  <a:lnTo>
                    <a:pt x="18288" y="416966"/>
                  </a:lnTo>
                  <a:lnTo>
                    <a:pt x="0" y="387705"/>
                  </a:lnTo>
                  <a:lnTo>
                    <a:pt x="0" y="354787"/>
                  </a:lnTo>
                  <a:lnTo>
                    <a:pt x="14630" y="310896"/>
                  </a:lnTo>
                  <a:lnTo>
                    <a:pt x="47548" y="281635"/>
                  </a:lnTo>
                  <a:lnTo>
                    <a:pt x="117043" y="259689"/>
                  </a:lnTo>
                  <a:lnTo>
                    <a:pt x="190195" y="241401"/>
                  </a:lnTo>
                  <a:lnTo>
                    <a:pt x="314553" y="219456"/>
                  </a:lnTo>
                  <a:lnTo>
                    <a:pt x="431596" y="208483"/>
                  </a:lnTo>
                  <a:lnTo>
                    <a:pt x="534009" y="212140"/>
                  </a:lnTo>
                  <a:lnTo>
                    <a:pt x="683971" y="223113"/>
                  </a:lnTo>
                  <a:lnTo>
                    <a:pt x="1225296" y="230428"/>
                  </a:lnTo>
                  <a:lnTo>
                    <a:pt x="1784908" y="234086"/>
                  </a:lnTo>
                  <a:lnTo>
                    <a:pt x="2454249" y="234086"/>
                  </a:lnTo>
                  <a:lnTo>
                    <a:pt x="3061411" y="234086"/>
                  </a:lnTo>
                  <a:lnTo>
                    <a:pt x="3236976" y="234086"/>
                  </a:lnTo>
                  <a:lnTo>
                    <a:pt x="3749040" y="234086"/>
                  </a:lnTo>
                  <a:lnTo>
                    <a:pt x="3957523" y="226771"/>
                  </a:lnTo>
                  <a:lnTo>
                    <a:pt x="4085539" y="219456"/>
                  </a:lnTo>
                  <a:lnTo>
                    <a:pt x="4169664" y="204825"/>
                  </a:lnTo>
                  <a:lnTo>
                    <a:pt x="4253788" y="179222"/>
                  </a:lnTo>
                  <a:lnTo>
                    <a:pt x="4330598" y="135331"/>
                  </a:lnTo>
                  <a:lnTo>
                    <a:pt x="4378147" y="87782"/>
                  </a:lnTo>
                  <a:lnTo>
                    <a:pt x="4411065" y="40233"/>
                  </a:lnTo>
                  <a:lnTo>
                    <a:pt x="4440326" y="14630"/>
                  </a:lnTo>
                  <a:lnTo>
                    <a:pt x="4465929" y="0"/>
                  </a:lnTo>
                  <a:lnTo>
                    <a:pt x="4484217" y="7315"/>
                  </a:lnTo>
                  <a:lnTo>
                    <a:pt x="4491532" y="25603"/>
                  </a:lnTo>
                  <a:lnTo>
                    <a:pt x="4495190" y="76809"/>
                  </a:lnTo>
                  <a:lnTo>
                    <a:pt x="4480560" y="160934"/>
                  </a:lnTo>
                  <a:lnTo>
                    <a:pt x="4462272" y="230428"/>
                  </a:lnTo>
                  <a:lnTo>
                    <a:pt x="4436668" y="303580"/>
                  </a:lnTo>
                  <a:lnTo>
                    <a:pt x="4389120" y="405993"/>
                  </a:lnTo>
                  <a:lnTo>
                    <a:pt x="4326940" y="501091"/>
                  </a:lnTo>
                  <a:lnTo>
                    <a:pt x="4286707" y="548640"/>
                  </a:lnTo>
                  <a:lnTo>
                    <a:pt x="4253788" y="577900"/>
                  </a:lnTo>
                  <a:lnTo>
                    <a:pt x="4224528" y="581558"/>
                  </a:lnTo>
                  <a:lnTo>
                    <a:pt x="4195267" y="566928"/>
                  </a:lnTo>
                  <a:lnTo>
                    <a:pt x="4173321" y="544982"/>
                  </a:lnTo>
                  <a:lnTo>
                    <a:pt x="4158691" y="519379"/>
                  </a:lnTo>
                  <a:lnTo>
                    <a:pt x="4129430" y="501091"/>
                  </a:lnTo>
                  <a:lnTo>
                    <a:pt x="4096512" y="486460"/>
                  </a:lnTo>
                  <a:lnTo>
                    <a:pt x="3968496" y="464515"/>
                  </a:lnTo>
                  <a:lnTo>
                    <a:pt x="3449116" y="457200"/>
                  </a:lnTo>
                  <a:lnTo>
                    <a:pt x="3255264" y="460857"/>
                  </a:lnTo>
                  <a:lnTo>
                    <a:pt x="3083356" y="457200"/>
                  </a:lnTo>
                  <a:lnTo>
                    <a:pt x="2834640" y="442569"/>
                  </a:lnTo>
                  <a:lnTo>
                    <a:pt x="2596896" y="449884"/>
                  </a:lnTo>
                  <a:lnTo>
                    <a:pt x="2311603" y="460857"/>
                  </a:lnTo>
                  <a:lnTo>
                    <a:pt x="2150668" y="457200"/>
                  </a:lnTo>
                  <a:lnTo>
                    <a:pt x="1762963" y="4535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622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64A46DD-6686-4856-868E-B857D9FE0713}"/>
              </a:ext>
            </a:extLst>
          </p:cNvPr>
          <p:cNvGrpSpPr/>
          <p:nvPr/>
        </p:nvGrpSpPr>
        <p:grpSpPr>
          <a:xfrm>
            <a:off x="3771902" y="1527176"/>
            <a:ext cx="4648200" cy="4495800"/>
            <a:chOff x="3771902" y="1527176"/>
            <a:chExt cx="4648200" cy="44958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3401DE0-3921-440F-945A-279118AC5E49}"/>
                </a:ext>
              </a:extLst>
            </p:cNvPr>
            <p:cNvSpPr/>
            <p:nvPr/>
          </p:nvSpPr>
          <p:spPr>
            <a:xfrm>
              <a:off x="3995741" y="2176463"/>
              <a:ext cx="1881187" cy="481012"/>
            </a:xfrm>
            <a:custGeom>
              <a:avLst/>
              <a:gdLst>
                <a:gd name="connsiteX0" fmla="*/ 1416843 w 1881187"/>
                <a:gd name="connsiteY0" fmla="*/ 242887 h 481012"/>
                <a:gd name="connsiteX1" fmla="*/ 1116806 w 1881187"/>
                <a:gd name="connsiteY1" fmla="*/ 276225 h 481012"/>
                <a:gd name="connsiteX2" fmla="*/ 983456 w 1881187"/>
                <a:gd name="connsiteY2" fmla="*/ 307181 h 481012"/>
                <a:gd name="connsiteX3" fmla="*/ 700087 w 1881187"/>
                <a:gd name="connsiteY3" fmla="*/ 371475 h 481012"/>
                <a:gd name="connsiteX4" fmla="*/ 450056 w 1881187"/>
                <a:gd name="connsiteY4" fmla="*/ 440531 h 481012"/>
                <a:gd name="connsiteX5" fmla="*/ 352425 w 1881187"/>
                <a:gd name="connsiteY5" fmla="*/ 473868 h 481012"/>
                <a:gd name="connsiteX6" fmla="*/ 328612 w 1881187"/>
                <a:gd name="connsiteY6" fmla="*/ 478631 h 481012"/>
                <a:gd name="connsiteX7" fmla="*/ 295275 w 1881187"/>
                <a:gd name="connsiteY7" fmla="*/ 481012 h 481012"/>
                <a:gd name="connsiteX8" fmla="*/ 271462 w 1881187"/>
                <a:gd name="connsiteY8" fmla="*/ 476250 h 481012"/>
                <a:gd name="connsiteX9" fmla="*/ 235743 w 1881187"/>
                <a:gd name="connsiteY9" fmla="*/ 461962 h 481012"/>
                <a:gd name="connsiteX10" fmla="*/ 195262 w 1881187"/>
                <a:gd name="connsiteY10" fmla="*/ 435768 h 481012"/>
                <a:gd name="connsiteX11" fmla="*/ 142875 w 1881187"/>
                <a:gd name="connsiteY11" fmla="*/ 388143 h 481012"/>
                <a:gd name="connsiteX12" fmla="*/ 88106 w 1881187"/>
                <a:gd name="connsiteY12" fmla="*/ 321468 h 481012"/>
                <a:gd name="connsiteX13" fmla="*/ 42862 w 1881187"/>
                <a:gd name="connsiteY13" fmla="*/ 257175 h 481012"/>
                <a:gd name="connsiteX14" fmla="*/ 14287 w 1881187"/>
                <a:gd name="connsiteY14" fmla="*/ 209550 h 481012"/>
                <a:gd name="connsiteX15" fmla="*/ 2381 w 1881187"/>
                <a:gd name="connsiteY15" fmla="*/ 180975 h 481012"/>
                <a:gd name="connsiteX16" fmla="*/ 0 w 1881187"/>
                <a:gd name="connsiteY16" fmla="*/ 161925 h 481012"/>
                <a:gd name="connsiteX17" fmla="*/ 0 w 1881187"/>
                <a:gd name="connsiteY17" fmla="*/ 150018 h 481012"/>
                <a:gd name="connsiteX18" fmla="*/ 4762 w 1881187"/>
                <a:gd name="connsiteY18" fmla="*/ 142875 h 481012"/>
                <a:gd name="connsiteX19" fmla="*/ 21431 w 1881187"/>
                <a:gd name="connsiteY19" fmla="*/ 140493 h 481012"/>
                <a:gd name="connsiteX20" fmla="*/ 38100 w 1881187"/>
                <a:gd name="connsiteY20" fmla="*/ 145256 h 481012"/>
                <a:gd name="connsiteX21" fmla="*/ 66675 w 1881187"/>
                <a:gd name="connsiteY21" fmla="*/ 164306 h 481012"/>
                <a:gd name="connsiteX22" fmla="*/ 116681 w 1881187"/>
                <a:gd name="connsiteY22" fmla="*/ 200025 h 481012"/>
                <a:gd name="connsiteX23" fmla="*/ 166687 w 1881187"/>
                <a:gd name="connsiteY23" fmla="*/ 230981 h 481012"/>
                <a:gd name="connsiteX24" fmla="*/ 211931 w 1881187"/>
                <a:gd name="connsiteY24" fmla="*/ 254793 h 481012"/>
                <a:gd name="connsiteX25" fmla="*/ 261937 w 1881187"/>
                <a:gd name="connsiteY25" fmla="*/ 273843 h 481012"/>
                <a:gd name="connsiteX26" fmla="*/ 288131 w 1881187"/>
                <a:gd name="connsiteY26" fmla="*/ 278606 h 481012"/>
                <a:gd name="connsiteX27" fmla="*/ 333375 w 1881187"/>
                <a:gd name="connsiteY27" fmla="*/ 271462 h 481012"/>
                <a:gd name="connsiteX28" fmla="*/ 588168 w 1881187"/>
                <a:gd name="connsiteY28" fmla="*/ 221456 h 481012"/>
                <a:gd name="connsiteX29" fmla="*/ 985837 w 1881187"/>
                <a:gd name="connsiteY29" fmla="*/ 133350 h 481012"/>
                <a:gd name="connsiteX30" fmla="*/ 1126331 w 1881187"/>
                <a:gd name="connsiteY30" fmla="*/ 97631 h 481012"/>
                <a:gd name="connsiteX31" fmla="*/ 1231106 w 1881187"/>
                <a:gd name="connsiteY31" fmla="*/ 83343 h 481012"/>
                <a:gd name="connsiteX32" fmla="*/ 1402556 w 1881187"/>
                <a:gd name="connsiteY32" fmla="*/ 64293 h 481012"/>
                <a:gd name="connsiteX33" fmla="*/ 1476375 w 1881187"/>
                <a:gd name="connsiteY33" fmla="*/ 52387 h 481012"/>
                <a:gd name="connsiteX34" fmla="*/ 1528762 w 1881187"/>
                <a:gd name="connsiteY34" fmla="*/ 40481 h 481012"/>
                <a:gd name="connsiteX35" fmla="*/ 1576387 w 1881187"/>
                <a:gd name="connsiteY35" fmla="*/ 23812 h 481012"/>
                <a:gd name="connsiteX36" fmla="*/ 1626393 w 1881187"/>
                <a:gd name="connsiteY36" fmla="*/ 0 h 481012"/>
                <a:gd name="connsiteX37" fmla="*/ 1652587 w 1881187"/>
                <a:gd name="connsiteY37" fmla="*/ 0 h 481012"/>
                <a:gd name="connsiteX38" fmla="*/ 1702593 w 1881187"/>
                <a:gd name="connsiteY38" fmla="*/ 4762 h 481012"/>
                <a:gd name="connsiteX39" fmla="*/ 1740693 w 1881187"/>
                <a:gd name="connsiteY39" fmla="*/ 16668 h 481012"/>
                <a:gd name="connsiteX40" fmla="*/ 1781175 w 1881187"/>
                <a:gd name="connsiteY40" fmla="*/ 33337 h 481012"/>
                <a:gd name="connsiteX41" fmla="*/ 1812131 w 1881187"/>
                <a:gd name="connsiteY41" fmla="*/ 47625 h 481012"/>
                <a:gd name="connsiteX42" fmla="*/ 1835943 w 1881187"/>
                <a:gd name="connsiteY42" fmla="*/ 61912 h 481012"/>
                <a:gd name="connsiteX43" fmla="*/ 1854993 w 1881187"/>
                <a:gd name="connsiteY43" fmla="*/ 78581 h 481012"/>
                <a:gd name="connsiteX44" fmla="*/ 1869281 w 1881187"/>
                <a:gd name="connsiteY44" fmla="*/ 95250 h 481012"/>
                <a:gd name="connsiteX45" fmla="*/ 1881187 w 1881187"/>
                <a:gd name="connsiteY45" fmla="*/ 111918 h 481012"/>
                <a:gd name="connsiteX46" fmla="*/ 1878806 w 1881187"/>
                <a:gd name="connsiteY46" fmla="*/ 128587 h 481012"/>
                <a:gd name="connsiteX47" fmla="*/ 1874043 w 1881187"/>
                <a:gd name="connsiteY47" fmla="*/ 150018 h 481012"/>
                <a:gd name="connsiteX48" fmla="*/ 1857375 w 1881187"/>
                <a:gd name="connsiteY48" fmla="*/ 171450 h 481012"/>
                <a:gd name="connsiteX49" fmla="*/ 1840706 w 1881187"/>
                <a:gd name="connsiteY49" fmla="*/ 185737 h 481012"/>
                <a:gd name="connsiteX50" fmla="*/ 1812131 w 1881187"/>
                <a:gd name="connsiteY50" fmla="*/ 202406 h 481012"/>
                <a:gd name="connsiteX51" fmla="*/ 1752600 w 1881187"/>
                <a:gd name="connsiteY51" fmla="*/ 216693 h 481012"/>
                <a:gd name="connsiteX52" fmla="*/ 1416843 w 1881187"/>
                <a:gd name="connsiteY52" fmla="*/ 242887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81187" h="481012">
                  <a:moveTo>
                    <a:pt x="1416843" y="242887"/>
                  </a:moveTo>
                  <a:lnTo>
                    <a:pt x="1116806" y="276225"/>
                  </a:lnTo>
                  <a:lnTo>
                    <a:pt x="983456" y="307181"/>
                  </a:lnTo>
                  <a:lnTo>
                    <a:pt x="700087" y="371475"/>
                  </a:lnTo>
                  <a:lnTo>
                    <a:pt x="450056" y="440531"/>
                  </a:lnTo>
                  <a:lnTo>
                    <a:pt x="352425" y="473868"/>
                  </a:lnTo>
                  <a:lnTo>
                    <a:pt x="328612" y="478631"/>
                  </a:lnTo>
                  <a:lnTo>
                    <a:pt x="295275" y="481012"/>
                  </a:lnTo>
                  <a:lnTo>
                    <a:pt x="271462" y="476250"/>
                  </a:lnTo>
                  <a:lnTo>
                    <a:pt x="235743" y="461962"/>
                  </a:lnTo>
                  <a:lnTo>
                    <a:pt x="195262" y="435768"/>
                  </a:lnTo>
                  <a:lnTo>
                    <a:pt x="142875" y="388143"/>
                  </a:lnTo>
                  <a:lnTo>
                    <a:pt x="88106" y="321468"/>
                  </a:lnTo>
                  <a:lnTo>
                    <a:pt x="42862" y="257175"/>
                  </a:lnTo>
                  <a:lnTo>
                    <a:pt x="14287" y="209550"/>
                  </a:lnTo>
                  <a:lnTo>
                    <a:pt x="2381" y="180975"/>
                  </a:lnTo>
                  <a:lnTo>
                    <a:pt x="0" y="161925"/>
                  </a:lnTo>
                  <a:lnTo>
                    <a:pt x="0" y="150018"/>
                  </a:lnTo>
                  <a:lnTo>
                    <a:pt x="4762" y="142875"/>
                  </a:lnTo>
                  <a:lnTo>
                    <a:pt x="21431" y="140493"/>
                  </a:lnTo>
                  <a:lnTo>
                    <a:pt x="38100" y="145256"/>
                  </a:lnTo>
                  <a:lnTo>
                    <a:pt x="66675" y="164306"/>
                  </a:lnTo>
                  <a:lnTo>
                    <a:pt x="116681" y="200025"/>
                  </a:lnTo>
                  <a:lnTo>
                    <a:pt x="166687" y="230981"/>
                  </a:lnTo>
                  <a:lnTo>
                    <a:pt x="211931" y="254793"/>
                  </a:lnTo>
                  <a:lnTo>
                    <a:pt x="261937" y="273843"/>
                  </a:lnTo>
                  <a:lnTo>
                    <a:pt x="288131" y="278606"/>
                  </a:lnTo>
                  <a:lnTo>
                    <a:pt x="333375" y="271462"/>
                  </a:lnTo>
                  <a:lnTo>
                    <a:pt x="588168" y="221456"/>
                  </a:lnTo>
                  <a:lnTo>
                    <a:pt x="985837" y="133350"/>
                  </a:lnTo>
                  <a:lnTo>
                    <a:pt x="1126331" y="97631"/>
                  </a:lnTo>
                  <a:lnTo>
                    <a:pt x="1231106" y="83343"/>
                  </a:lnTo>
                  <a:lnTo>
                    <a:pt x="1402556" y="64293"/>
                  </a:lnTo>
                  <a:lnTo>
                    <a:pt x="1476375" y="52387"/>
                  </a:lnTo>
                  <a:lnTo>
                    <a:pt x="1528762" y="40481"/>
                  </a:lnTo>
                  <a:lnTo>
                    <a:pt x="1576387" y="23812"/>
                  </a:lnTo>
                  <a:lnTo>
                    <a:pt x="1626393" y="0"/>
                  </a:lnTo>
                  <a:lnTo>
                    <a:pt x="1652587" y="0"/>
                  </a:lnTo>
                  <a:lnTo>
                    <a:pt x="1702593" y="4762"/>
                  </a:lnTo>
                  <a:lnTo>
                    <a:pt x="1740693" y="16668"/>
                  </a:lnTo>
                  <a:lnTo>
                    <a:pt x="1781175" y="33337"/>
                  </a:lnTo>
                  <a:lnTo>
                    <a:pt x="1812131" y="47625"/>
                  </a:lnTo>
                  <a:lnTo>
                    <a:pt x="1835943" y="61912"/>
                  </a:lnTo>
                  <a:lnTo>
                    <a:pt x="1854993" y="78581"/>
                  </a:lnTo>
                  <a:lnTo>
                    <a:pt x="1869281" y="95250"/>
                  </a:lnTo>
                  <a:lnTo>
                    <a:pt x="1881187" y="111918"/>
                  </a:lnTo>
                  <a:lnTo>
                    <a:pt x="1878806" y="128587"/>
                  </a:lnTo>
                  <a:lnTo>
                    <a:pt x="1874043" y="150018"/>
                  </a:lnTo>
                  <a:lnTo>
                    <a:pt x="1857375" y="171450"/>
                  </a:lnTo>
                  <a:lnTo>
                    <a:pt x="1840706" y="185737"/>
                  </a:lnTo>
                  <a:lnTo>
                    <a:pt x="1812131" y="202406"/>
                  </a:lnTo>
                  <a:lnTo>
                    <a:pt x="1752600" y="216693"/>
                  </a:lnTo>
                  <a:lnTo>
                    <a:pt x="141684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493110F0-FBFB-4DEE-8E53-1355323F0DE1}"/>
                </a:ext>
              </a:extLst>
            </p:cNvPr>
            <p:cNvSpPr/>
            <p:nvPr/>
          </p:nvSpPr>
          <p:spPr>
            <a:xfrm>
              <a:off x="4089402" y="2847976"/>
              <a:ext cx="1677988" cy="449263"/>
            </a:xfrm>
            <a:custGeom>
              <a:avLst/>
              <a:gdLst>
                <a:gd name="connsiteX0" fmla="*/ 1271588 w 1678782"/>
                <a:gd name="connsiteY0" fmla="*/ 261938 h 450056"/>
                <a:gd name="connsiteX1" fmla="*/ 1012032 w 1678782"/>
                <a:gd name="connsiteY1" fmla="*/ 297656 h 450056"/>
                <a:gd name="connsiteX2" fmla="*/ 885825 w 1678782"/>
                <a:gd name="connsiteY2" fmla="*/ 328613 h 450056"/>
                <a:gd name="connsiteX3" fmla="*/ 688182 w 1678782"/>
                <a:gd name="connsiteY3" fmla="*/ 373856 h 450056"/>
                <a:gd name="connsiteX4" fmla="*/ 478632 w 1678782"/>
                <a:gd name="connsiteY4" fmla="*/ 416719 h 450056"/>
                <a:gd name="connsiteX5" fmla="*/ 378619 w 1678782"/>
                <a:gd name="connsiteY5" fmla="*/ 435769 h 450056"/>
                <a:gd name="connsiteX6" fmla="*/ 288132 w 1678782"/>
                <a:gd name="connsiteY6" fmla="*/ 450056 h 450056"/>
                <a:gd name="connsiteX7" fmla="*/ 257175 w 1678782"/>
                <a:gd name="connsiteY7" fmla="*/ 450056 h 450056"/>
                <a:gd name="connsiteX8" fmla="*/ 238125 w 1678782"/>
                <a:gd name="connsiteY8" fmla="*/ 445294 h 450056"/>
                <a:gd name="connsiteX9" fmla="*/ 204788 w 1678782"/>
                <a:gd name="connsiteY9" fmla="*/ 431006 h 450056"/>
                <a:gd name="connsiteX10" fmla="*/ 166688 w 1678782"/>
                <a:gd name="connsiteY10" fmla="*/ 407194 h 450056"/>
                <a:gd name="connsiteX11" fmla="*/ 90488 w 1678782"/>
                <a:gd name="connsiteY11" fmla="*/ 340519 h 450056"/>
                <a:gd name="connsiteX12" fmla="*/ 52388 w 1678782"/>
                <a:gd name="connsiteY12" fmla="*/ 300038 h 450056"/>
                <a:gd name="connsiteX13" fmla="*/ 26194 w 1678782"/>
                <a:gd name="connsiteY13" fmla="*/ 269081 h 450056"/>
                <a:gd name="connsiteX14" fmla="*/ 11907 w 1678782"/>
                <a:gd name="connsiteY14" fmla="*/ 252413 h 450056"/>
                <a:gd name="connsiteX15" fmla="*/ 2382 w 1678782"/>
                <a:gd name="connsiteY15" fmla="*/ 230981 h 450056"/>
                <a:gd name="connsiteX16" fmla="*/ 0 w 1678782"/>
                <a:gd name="connsiteY16" fmla="*/ 211931 h 450056"/>
                <a:gd name="connsiteX17" fmla="*/ 0 w 1678782"/>
                <a:gd name="connsiteY17" fmla="*/ 197644 h 450056"/>
                <a:gd name="connsiteX18" fmla="*/ 4763 w 1678782"/>
                <a:gd name="connsiteY18" fmla="*/ 188119 h 450056"/>
                <a:gd name="connsiteX19" fmla="*/ 14288 w 1678782"/>
                <a:gd name="connsiteY19" fmla="*/ 183356 h 450056"/>
                <a:gd name="connsiteX20" fmla="*/ 33338 w 1678782"/>
                <a:gd name="connsiteY20" fmla="*/ 188119 h 450056"/>
                <a:gd name="connsiteX21" fmla="*/ 52388 w 1678782"/>
                <a:gd name="connsiteY21" fmla="*/ 202406 h 450056"/>
                <a:gd name="connsiteX22" fmla="*/ 64294 w 1678782"/>
                <a:gd name="connsiteY22" fmla="*/ 214313 h 450056"/>
                <a:gd name="connsiteX23" fmla="*/ 83344 w 1678782"/>
                <a:gd name="connsiteY23" fmla="*/ 226219 h 450056"/>
                <a:gd name="connsiteX24" fmla="*/ 116682 w 1678782"/>
                <a:gd name="connsiteY24" fmla="*/ 235744 h 450056"/>
                <a:gd name="connsiteX25" fmla="*/ 159544 w 1678782"/>
                <a:gd name="connsiteY25" fmla="*/ 242888 h 450056"/>
                <a:gd name="connsiteX26" fmla="*/ 202407 w 1678782"/>
                <a:gd name="connsiteY26" fmla="*/ 245269 h 450056"/>
                <a:gd name="connsiteX27" fmla="*/ 259557 w 1678782"/>
                <a:gd name="connsiteY27" fmla="*/ 247650 h 450056"/>
                <a:gd name="connsiteX28" fmla="*/ 323850 w 1678782"/>
                <a:gd name="connsiteY28" fmla="*/ 245269 h 450056"/>
                <a:gd name="connsiteX29" fmla="*/ 400050 w 1678782"/>
                <a:gd name="connsiteY29" fmla="*/ 238125 h 450056"/>
                <a:gd name="connsiteX30" fmla="*/ 611982 w 1678782"/>
                <a:gd name="connsiteY30" fmla="*/ 207169 h 450056"/>
                <a:gd name="connsiteX31" fmla="*/ 888207 w 1678782"/>
                <a:gd name="connsiteY31" fmla="*/ 152400 h 450056"/>
                <a:gd name="connsiteX32" fmla="*/ 1007269 w 1678782"/>
                <a:gd name="connsiteY32" fmla="*/ 121444 h 450056"/>
                <a:gd name="connsiteX33" fmla="*/ 1119188 w 1678782"/>
                <a:gd name="connsiteY33" fmla="*/ 102394 h 450056"/>
                <a:gd name="connsiteX34" fmla="*/ 1202532 w 1678782"/>
                <a:gd name="connsiteY34" fmla="*/ 85725 h 450056"/>
                <a:gd name="connsiteX35" fmla="*/ 1283494 w 1678782"/>
                <a:gd name="connsiteY35" fmla="*/ 61913 h 450056"/>
                <a:gd name="connsiteX36" fmla="*/ 1321594 w 1678782"/>
                <a:gd name="connsiteY36" fmla="*/ 42863 h 450056"/>
                <a:gd name="connsiteX37" fmla="*/ 1345407 w 1678782"/>
                <a:gd name="connsiteY37" fmla="*/ 26194 h 450056"/>
                <a:gd name="connsiteX38" fmla="*/ 1369219 w 1678782"/>
                <a:gd name="connsiteY38" fmla="*/ 0 h 450056"/>
                <a:gd name="connsiteX39" fmla="*/ 1397794 w 1678782"/>
                <a:gd name="connsiteY39" fmla="*/ 0 h 450056"/>
                <a:gd name="connsiteX40" fmla="*/ 1440657 w 1678782"/>
                <a:gd name="connsiteY40" fmla="*/ 7144 h 450056"/>
                <a:gd name="connsiteX41" fmla="*/ 1488282 w 1678782"/>
                <a:gd name="connsiteY41" fmla="*/ 19050 h 450056"/>
                <a:gd name="connsiteX42" fmla="*/ 1538288 w 1678782"/>
                <a:gd name="connsiteY42" fmla="*/ 35719 h 450056"/>
                <a:gd name="connsiteX43" fmla="*/ 1590675 w 1678782"/>
                <a:gd name="connsiteY43" fmla="*/ 54769 h 450056"/>
                <a:gd name="connsiteX44" fmla="*/ 1624013 w 1678782"/>
                <a:gd name="connsiteY44" fmla="*/ 69056 h 450056"/>
                <a:gd name="connsiteX45" fmla="*/ 1643063 w 1678782"/>
                <a:gd name="connsiteY45" fmla="*/ 80963 h 450056"/>
                <a:gd name="connsiteX46" fmla="*/ 1662113 w 1678782"/>
                <a:gd name="connsiteY46" fmla="*/ 100013 h 450056"/>
                <a:gd name="connsiteX47" fmla="*/ 1671638 w 1678782"/>
                <a:gd name="connsiteY47" fmla="*/ 116681 h 450056"/>
                <a:gd name="connsiteX48" fmla="*/ 1678782 w 1678782"/>
                <a:gd name="connsiteY48" fmla="*/ 133350 h 450056"/>
                <a:gd name="connsiteX49" fmla="*/ 1676400 w 1678782"/>
                <a:gd name="connsiteY49" fmla="*/ 147638 h 450056"/>
                <a:gd name="connsiteX50" fmla="*/ 1662113 w 1678782"/>
                <a:gd name="connsiteY50" fmla="*/ 166688 h 450056"/>
                <a:gd name="connsiteX51" fmla="*/ 1635919 w 1678782"/>
                <a:gd name="connsiteY51" fmla="*/ 180975 h 450056"/>
                <a:gd name="connsiteX52" fmla="*/ 1590675 w 1678782"/>
                <a:gd name="connsiteY52" fmla="*/ 200025 h 450056"/>
                <a:gd name="connsiteX53" fmla="*/ 1473994 w 1678782"/>
                <a:gd name="connsiteY53" fmla="*/ 226219 h 450056"/>
                <a:gd name="connsiteX54" fmla="*/ 1271588 w 1678782"/>
                <a:gd name="connsiteY54" fmla="*/ 261938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78782" h="450056">
                  <a:moveTo>
                    <a:pt x="1271588" y="261938"/>
                  </a:moveTo>
                  <a:lnTo>
                    <a:pt x="1012032" y="297656"/>
                  </a:lnTo>
                  <a:lnTo>
                    <a:pt x="885825" y="328613"/>
                  </a:lnTo>
                  <a:lnTo>
                    <a:pt x="688182" y="373856"/>
                  </a:lnTo>
                  <a:lnTo>
                    <a:pt x="478632" y="416719"/>
                  </a:lnTo>
                  <a:lnTo>
                    <a:pt x="378619" y="435769"/>
                  </a:lnTo>
                  <a:lnTo>
                    <a:pt x="288132" y="450056"/>
                  </a:lnTo>
                  <a:lnTo>
                    <a:pt x="257175" y="450056"/>
                  </a:lnTo>
                  <a:lnTo>
                    <a:pt x="238125" y="445294"/>
                  </a:lnTo>
                  <a:lnTo>
                    <a:pt x="204788" y="431006"/>
                  </a:lnTo>
                  <a:lnTo>
                    <a:pt x="166688" y="407194"/>
                  </a:lnTo>
                  <a:lnTo>
                    <a:pt x="90488" y="340519"/>
                  </a:lnTo>
                  <a:lnTo>
                    <a:pt x="52388" y="300038"/>
                  </a:lnTo>
                  <a:lnTo>
                    <a:pt x="26194" y="269081"/>
                  </a:lnTo>
                  <a:lnTo>
                    <a:pt x="11907" y="252413"/>
                  </a:lnTo>
                  <a:lnTo>
                    <a:pt x="2382" y="230981"/>
                  </a:lnTo>
                  <a:lnTo>
                    <a:pt x="0" y="211931"/>
                  </a:lnTo>
                  <a:lnTo>
                    <a:pt x="0" y="197644"/>
                  </a:lnTo>
                  <a:lnTo>
                    <a:pt x="4763" y="188119"/>
                  </a:lnTo>
                  <a:lnTo>
                    <a:pt x="14288" y="183356"/>
                  </a:lnTo>
                  <a:lnTo>
                    <a:pt x="33338" y="188119"/>
                  </a:lnTo>
                  <a:lnTo>
                    <a:pt x="52388" y="202406"/>
                  </a:lnTo>
                  <a:lnTo>
                    <a:pt x="64294" y="214313"/>
                  </a:lnTo>
                  <a:lnTo>
                    <a:pt x="83344" y="226219"/>
                  </a:lnTo>
                  <a:lnTo>
                    <a:pt x="116682" y="235744"/>
                  </a:lnTo>
                  <a:lnTo>
                    <a:pt x="159544" y="242888"/>
                  </a:lnTo>
                  <a:lnTo>
                    <a:pt x="202407" y="245269"/>
                  </a:lnTo>
                  <a:lnTo>
                    <a:pt x="259557" y="247650"/>
                  </a:lnTo>
                  <a:lnTo>
                    <a:pt x="323850" y="245269"/>
                  </a:lnTo>
                  <a:lnTo>
                    <a:pt x="400050" y="238125"/>
                  </a:lnTo>
                  <a:lnTo>
                    <a:pt x="611982" y="207169"/>
                  </a:lnTo>
                  <a:lnTo>
                    <a:pt x="888207" y="152400"/>
                  </a:lnTo>
                  <a:lnTo>
                    <a:pt x="1007269" y="121444"/>
                  </a:lnTo>
                  <a:lnTo>
                    <a:pt x="1119188" y="102394"/>
                  </a:lnTo>
                  <a:lnTo>
                    <a:pt x="1202532" y="85725"/>
                  </a:lnTo>
                  <a:lnTo>
                    <a:pt x="1283494" y="61913"/>
                  </a:lnTo>
                  <a:lnTo>
                    <a:pt x="1321594" y="42863"/>
                  </a:lnTo>
                  <a:lnTo>
                    <a:pt x="1345407" y="26194"/>
                  </a:lnTo>
                  <a:lnTo>
                    <a:pt x="1369219" y="0"/>
                  </a:lnTo>
                  <a:lnTo>
                    <a:pt x="1397794" y="0"/>
                  </a:lnTo>
                  <a:lnTo>
                    <a:pt x="1440657" y="7144"/>
                  </a:lnTo>
                  <a:lnTo>
                    <a:pt x="1488282" y="19050"/>
                  </a:lnTo>
                  <a:lnTo>
                    <a:pt x="1538288" y="35719"/>
                  </a:lnTo>
                  <a:lnTo>
                    <a:pt x="1590675" y="54769"/>
                  </a:lnTo>
                  <a:lnTo>
                    <a:pt x="1624013" y="69056"/>
                  </a:lnTo>
                  <a:lnTo>
                    <a:pt x="1643063" y="80963"/>
                  </a:lnTo>
                  <a:lnTo>
                    <a:pt x="1662113" y="100013"/>
                  </a:lnTo>
                  <a:lnTo>
                    <a:pt x="1671638" y="116681"/>
                  </a:lnTo>
                  <a:lnTo>
                    <a:pt x="1678782" y="133350"/>
                  </a:lnTo>
                  <a:lnTo>
                    <a:pt x="1676400" y="147638"/>
                  </a:lnTo>
                  <a:lnTo>
                    <a:pt x="1662113" y="166688"/>
                  </a:lnTo>
                  <a:lnTo>
                    <a:pt x="1635919" y="180975"/>
                  </a:lnTo>
                  <a:lnTo>
                    <a:pt x="1590675" y="200025"/>
                  </a:lnTo>
                  <a:lnTo>
                    <a:pt x="1473994" y="226219"/>
                  </a:lnTo>
                  <a:lnTo>
                    <a:pt x="1271588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4352BD1-9E9D-4DC6-A728-99E2CD576B5F}"/>
                </a:ext>
              </a:extLst>
            </p:cNvPr>
            <p:cNvSpPr/>
            <p:nvPr/>
          </p:nvSpPr>
          <p:spPr>
            <a:xfrm>
              <a:off x="3771902" y="3429001"/>
              <a:ext cx="2203450" cy="563563"/>
            </a:xfrm>
            <a:custGeom>
              <a:avLst/>
              <a:gdLst>
                <a:gd name="connsiteX0" fmla="*/ 1635919 w 2202656"/>
                <a:gd name="connsiteY0" fmla="*/ 273844 h 564356"/>
                <a:gd name="connsiteX1" fmla="*/ 1321594 w 2202656"/>
                <a:gd name="connsiteY1" fmla="*/ 319088 h 564356"/>
                <a:gd name="connsiteX2" fmla="*/ 1143000 w 2202656"/>
                <a:gd name="connsiteY2" fmla="*/ 352425 h 564356"/>
                <a:gd name="connsiteX3" fmla="*/ 795338 w 2202656"/>
                <a:gd name="connsiteY3" fmla="*/ 435769 h 564356"/>
                <a:gd name="connsiteX4" fmla="*/ 592931 w 2202656"/>
                <a:gd name="connsiteY4" fmla="*/ 495300 h 564356"/>
                <a:gd name="connsiteX5" fmla="*/ 404813 w 2202656"/>
                <a:gd name="connsiteY5" fmla="*/ 545306 h 564356"/>
                <a:gd name="connsiteX6" fmla="*/ 347663 w 2202656"/>
                <a:gd name="connsiteY6" fmla="*/ 561975 h 564356"/>
                <a:gd name="connsiteX7" fmla="*/ 321469 w 2202656"/>
                <a:gd name="connsiteY7" fmla="*/ 564356 h 564356"/>
                <a:gd name="connsiteX8" fmla="*/ 288131 w 2202656"/>
                <a:gd name="connsiteY8" fmla="*/ 557213 h 564356"/>
                <a:gd name="connsiteX9" fmla="*/ 242888 w 2202656"/>
                <a:gd name="connsiteY9" fmla="*/ 540544 h 564356"/>
                <a:gd name="connsiteX10" fmla="*/ 180975 w 2202656"/>
                <a:gd name="connsiteY10" fmla="*/ 509588 h 564356"/>
                <a:gd name="connsiteX11" fmla="*/ 126206 w 2202656"/>
                <a:gd name="connsiteY11" fmla="*/ 473869 h 564356"/>
                <a:gd name="connsiteX12" fmla="*/ 59531 w 2202656"/>
                <a:gd name="connsiteY12" fmla="*/ 421481 h 564356"/>
                <a:gd name="connsiteX13" fmla="*/ 26194 w 2202656"/>
                <a:gd name="connsiteY13" fmla="*/ 390525 h 564356"/>
                <a:gd name="connsiteX14" fmla="*/ 11906 w 2202656"/>
                <a:gd name="connsiteY14" fmla="*/ 376238 h 564356"/>
                <a:gd name="connsiteX15" fmla="*/ 2381 w 2202656"/>
                <a:gd name="connsiteY15" fmla="*/ 357188 h 564356"/>
                <a:gd name="connsiteX16" fmla="*/ 0 w 2202656"/>
                <a:gd name="connsiteY16" fmla="*/ 338138 h 564356"/>
                <a:gd name="connsiteX17" fmla="*/ 7144 w 2202656"/>
                <a:gd name="connsiteY17" fmla="*/ 326231 h 564356"/>
                <a:gd name="connsiteX18" fmla="*/ 23813 w 2202656"/>
                <a:gd name="connsiteY18" fmla="*/ 321469 h 564356"/>
                <a:gd name="connsiteX19" fmla="*/ 47625 w 2202656"/>
                <a:gd name="connsiteY19" fmla="*/ 326231 h 564356"/>
                <a:gd name="connsiteX20" fmla="*/ 80963 w 2202656"/>
                <a:gd name="connsiteY20" fmla="*/ 342900 h 564356"/>
                <a:gd name="connsiteX21" fmla="*/ 138113 w 2202656"/>
                <a:gd name="connsiteY21" fmla="*/ 354806 h 564356"/>
                <a:gd name="connsiteX22" fmla="*/ 216694 w 2202656"/>
                <a:gd name="connsiteY22" fmla="*/ 361950 h 564356"/>
                <a:gd name="connsiteX23" fmla="*/ 292894 w 2202656"/>
                <a:gd name="connsiteY23" fmla="*/ 357188 h 564356"/>
                <a:gd name="connsiteX24" fmla="*/ 514350 w 2202656"/>
                <a:gd name="connsiteY24" fmla="*/ 314325 h 564356"/>
                <a:gd name="connsiteX25" fmla="*/ 919163 w 2202656"/>
                <a:gd name="connsiteY25" fmla="*/ 228600 h 564356"/>
                <a:gd name="connsiteX26" fmla="*/ 1185863 w 2202656"/>
                <a:gd name="connsiteY26" fmla="*/ 173831 h 564356"/>
                <a:gd name="connsiteX27" fmla="*/ 1326356 w 2202656"/>
                <a:gd name="connsiteY27" fmla="*/ 138113 h 564356"/>
                <a:gd name="connsiteX28" fmla="*/ 1583531 w 2202656"/>
                <a:gd name="connsiteY28" fmla="*/ 100013 h 564356"/>
                <a:gd name="connsiteX29" fmla="*/ 1754981 w 2202656"/>
                <a:gd name="connsiteY29" fmla="*/ 66675 h 564356"/>
                <a:gd name="connsiteX30" fmla="*/ 1800225 w 2202656"/>
                <a:gd name="connsiteY30" fmla="*/ 52388 h 564356"/>
                <a:gd name="connsiteX31" fmla="*/ 1914525 w 2202656"/>
                <a:gd name="connsiteY31" fmla="*/ 0 h 564356"/>
                <a:gd name="connsiteX32" fmla="*/ 1945481 w 2202656"/>
                <a:gd name="connsiteY32" fmla="*/ 2381 h 564356"/>
                <a:gd name="connsiteX33" fmla="*/ 2021681 w 2202656"/>
                <a:gd name="connsiteY33" fmla="*/ 19050 h 564356"/>
                <a:gd name="connsiteX34" fmla="*/ 2088356 w 2202656"/>
                <a:gd name="connsiteY34" fmla="*/ 38100 h 564356"/>
                <a:gd name="connsiteX35" fmla="*/ 2126456 w 2202656"/>
                <a:gd name="connsiteY35" fmla="*/ 50006 h 564356"/>
                <a:gd name="connsiteX36" fmla="*/ 2155031 w 2202656"/>
                <a:gd name="connsiteY36" fmla="*/ 64294 h 564356"/>
                <a:gd name="connsiteX37" fmla="*/ 2176463 w 2202656"/>
                <a:gd name="connsiteY37" fmla="*/ 78581 h 564356"/>
                <a:gd name="connsiteX38" fmla="*/ 2190750 w 2202656"/>
                <a:gd name="connsiteY38" fmla="*/ 100013 h 564356"/>
                <a:gd name="connsiteX39" fmla="*/ 2200275 w 2202656"/>
                <a:gd name="connsiteY39" fmla="*/ 123825 h 564356"/>
                <a:gd name="connsiteX40" fmla="*/ 2202656 w 2202656"/>
                <a:gd name="connsiteY40" fmla="*/ 145256 h 564356"/>
                <a:gd name="connsiteX41" fmla="*/ 2188369 w 2202656"/>
                <a:gd name="connsiteY41" fmla="*/ 166688 h 564356"/>
                <a:gd name="connsiteX42" fmla="*/ 2164556 w 2202656"/>
                <a:gd name="connsiteY42" fmla="*/ 190500 h 564356"/>
                <a:gd name="connsiteX43" fmla="*/ 2124075 w 2202656"/>
                <a:gd name="connsiteY43" fmla="*/ 214313 h 564356"/>
                <a:gd name="connsiteX44" fmla="*/ 2083594 w 2202656"/>
                <a:gd name="connsiteY44" fmla="*/ 226219 h 564356"/>
                <a:gd name="connsiteX45" fmla="*/ 1635919 w 2202656"/>
                <a:gd name="connsiteY45" fmla="*/ 273844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02656" h="564356">
                  <a:moveTo>
                    <a:pt x="1635919" y="273844"/>
                  </a:moveTo>
                  <a:lnTo>
                    <a:pt x="1321594" y="319088"/>
                  </a:lnTo>
                  <a:lnTo>
                    <a:pt x="1143000" y="352425"/>
                  </a:lnTo>
                  <a:lnTo>
                    <a:pt x="795338" y="435769"/>
                  </a:lnTo>
                  <a:lnTo>
                    <a:pt x="592931" y="495300"/>
                  </a:lnTo>
                  <a:lnTo>
                    <a:pt x="404813" y="545306"/>
                  </a:lnTo>
                  <a:lnTo>
                    <a:pt x="347663" y="561975"/>
                  </a:lnTo>
                  <a:lnTo>
                    <a:pt x="321469" y="564356"/>
                  </a:lnTo>
                  <a:lnTo>
                    <a:pt x="288131" y="557213"/>
                  </a:lnTo>
                  <a:lnTo>
                    <a:pt x="242888" y="540544"/>
                  </a:lnTo>
                  <a:lnTo>
                    <a:pt x="180975" y="509588"/>
                  </a:lnTo>
                  <a:lnTo>
                    <a:pt x="126206" y="473869"/>
                  </a:lnTo>
                  <a:lnTo>
                    <a:pt x="59531" y="421481"/>
                  </a:lnTo>
                  <a:lnTo>
                    <a:pt x="26194" y="390525"/>
                  </a:lnTo>
                  <a:lnTo>
                    <a:pt x="11906" y="376238"/>
                  </a:lnTo>
                  <a:lnTo>
                    <a:pt x="2381" y="357188"/>
                  </a:lnTo>
                  <a:lnTo>
                    <a:pt x="0" y="338138"/>
                  </a:lnTo>
                  <a:lnTo>
                    <a:pt x="7144" y="326231"/>
                  </a:lnTo>
                  <a:lnTo>
                    <a:pt x="23813" y="321469"/>
                  </a:lnTo>
                  <a:lnTo>
                    <a:pt x="47625" y="326231"/>
                  </a:lnTo>
                  <a:lnTo>
                    <a:pt x="80963" y="342900"/>
                  </a:lnTo>
                  <a:lnTo>
                    <a:pt x="138113" y="354806"/>
                  </a:lnTo>
                  <a:lnTo>
                    <a:pt x="216694" y="361950"/>
                  </a:lnTo>
                  <a:lnTo>
                    <a:pt x="292894" y="357188"/>
                  </a:lnTo>
                  <a:lnTo>
                    <a:pt x="514350" y="314325"/>
                  </a:lnTo>
                  <a:lnTo>
                    <a:pt x="919163" y="228600"/>
                  </a:lnTo>
                  <a:lnTo>
                    <a:pt x="1185863" y="173831"/>
                  </a:lnTo>
                  <a:lnTo>
                    <a:pt x="1326356" y="138113"/>
                  </a:lnTo>
                  <a:lnTo>
                    <a:pt x="1583531" y="100013"/>
                  </a:lnTo>
                  <a:lnTo>
                    <a:pt x="1754981" y="66675"/>
                  </a:lnTo>
                  <a:lnTo>
                    <a:pt x="1800225" y="52388"/>
                  </a:lnTo>
                  <a:lnTo>
                    <a:pt x="1914525" y="0"/>
                  </a:lnTo>
                  <a:lnTo>
                    <a:pt x="1945481" y="2381"/>
                  </a:lnTo>
                  <a:lnTo>
                    <a:pt x="2021681" y="19050"/>
                  </a:lnTo>
                  <a:lnTo>
                    <a:pt x="2088356" y="38100"/>
                  </a:lnTo>
                  <a:lnTo>
                    <a:pt x="2126456" y="50006"/>
                  </a:lnTo>
                  <a:lnTo>
                    <a:pt x="2155031" y="64294"/>
                  </a:lnTo>
                  <a:lnTo>
                    <a:pt x="2176463" y="78581"/>
                  </a:lnTo>
                  <a:lnTo>
                    <a:pt x="2190750" y="100013"/>
                  </a:lnTo>
                  <a:lnTo>
                    <a:pt x="2200275" y="123825"/>
                  </a:lnTo>
                  <a:lnTo>
                    <a:pt x="2202656" y="145256"/>
                  </a:lnTo>
                  <a:lnTo>
                    <a:pt x="2188369" y="166688"/>
                  </a:lnTo>
                  <a:lnTo>
                    <a:pt x="2164556" y="190500"/>
                  </a:lnTo>
                  <a:lnTo>
                    <a:pt x="2124075" y="214313"/>
                  </a:lnTo>
                  <a:lnTo>
                    <a:pt x="2083594" y="226219"/>
                  </a:lnTo>
                  <a:lnTo>
                    <a:pt x="16359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0F89D613-3607-426C-8BA9-115325AD0ECF}"/>
                </a:ext>
              </a:extLst>
            </p:cNvPr>
            <p:cNvSpPr/>
            <p:nvPr/>
          </p:nvSpPr>
          <p:spPr>
            <a:xfrm rot="16200000">
              <a:off x="2811466" y="3479801"/>
              <a:ext cx="4403725" cy="504825"/>
            </a:xfrm>
            <a:custGeom>
              <a:avLst/>
              <a:gdLst>
                <a:gd name="connsiteX0" fmla="*/ 2545690 w 4403750"/>
                <a:gd name="connsiteY0" fmla="*/ 365760 h 504749"/>
                <a:gd name="connsiteX1" fmla="*/ 2340864 w 4403750"/>
                <a:gd name="connsiteY1" fmla="*/ 369418 h 504749"/>
                <a:gd name="connsiteX2" fmla="*/ 2198218 w 4403750"/>
                <a:gd name="connsiteY2" fmla="*/ 365760 h 504749"/>
                <a:gd name="connsiteX3" fmla="*/ 1708099 w 4403750"/>
                <a:gd name="connsiteY3" fmla="*/ 365760 h 504749"/>
                <a:gd name="connsiteX4" fmla="*/ 1265530 w 4403750"/>
                <a:gd name="connsiteY4" fmla="*/ 358445 h 504749"/>
                <a:gd name="connsiteX5" fmla="*/ 713232 w 4403750"/>
                <a:gd name="connsiteY5" fmla="*/ 351130 h 504749"/>
                <a:gd name="connsiteX6" fmla="*/ 245059 w 4403750"/>
                <a:gd name="connsiteY6" fmla="*/ 347472 h 504749"/>
                <a:gd name="connsiteX7" fmla="*/ 186538 w 4403750"/>
                <a:gd name="connsiteY7" fmla="*/ 347472 h 504749"/>
                <a:gd name="connsiteX8" fmla="*/ 138989 w 4403750"/>
                <a:gd name="connsiteY8" fmla="*/ 336499 h 504749"/>
                <a:gd name="connsiteX9" fmla="*/ 91440 w 4403750"/>
                <a:gd name="connsiteY9" fmla="*/ 321869 h 504749"/>
                <a:gd name="connsiteX10" fmla="*/ 47549 w 4403750"/>
                <a:gd name="connsiteY10" fmla="*/ 299923 h 504749"/>
                <a:gd name="connsiteX11" fmla="*/ 21946 w 4403750"/>
                <a:gd name="connsiteY11" fmla="*/ 281635 h 504749"/>
                <a:gd name="connsiteX12" fmla="*/ 3658 w 4403750"/>
                <a:gd name="connsiteY12" fmla="*/ 259690 h 504749"/>
                <a:gd name="connsiteX13" fmla="*/ 0 w 4403750"/>
                <a:gd name="connsiteY13" fmla="*/ 226771 h 504749"/>
                <a:gd name="connsiteX14" fmla="*/ 10973 w 4403750"/>
                <a:gd name="connsiteY14" fmla="*/ 201168 h 504749"/>
                <a:gd name="connsiteX15" fmla="*/ 54864 w 4403750"/>
                <a:gd name="connsiteY15" fmla="*/ 168250 h 504749"/>
                <a:gd name="connsiteX16" fmla="*/ 120701 w 4403750"/>
                <a:gd name="connsiteY16" fmla="*/ 135331 h 504749"/>
                <a:gd name="connsiteX17" fmla="*/ 182880 w 4403750"/>
                <a:gd name="connsiteY17" fmla="*/ 113386 h 504749"/>
                <a:gd name="connsiteX18" fmla="*/ 241402 w 4403750"/>
                <a:gd name="connsiteY18" fmla="*/ 95098 h 504749"/>
                <a:gd name="connsiteX19" fmla="*/ 332842 w 4403750"/>
                <a:gd name="connsiteY19" fmla="*/ 80467 h 504749"/>
                <a:gd name="connsiteX20" fmla="*/ 402336 w 4403750"/>
                <a:gd name="connsiteY20" fmla="*/ 76810 h 504749"/>
                <a:gd name="connsiteX21" fmla="*/ 486461 w 4403750"/>
                <a:gd name="connsiteY21" fmla="*/ 91440 h 504749"/>
                <a:gd name="connsiteX22" fmla="*/ 636422 w 4403750"/>
                <a:gd name="connsiteY22" fmla="*/ 109728 h 504749"/>
                <a:gd name="connsiteX23" fmla="*/ 852221 w 4403750"/>
                <a:gd name="connsiteY23" fmla="*/ 131674 h 504749"/>
                <a:gd name="connsiteX24" fmla="*/ 1243584 w 4403750"/>
                <a:gd name="connsiteY24" fmla="*/ 153619 h 504749"/>
                <a:gd name="connsiteX25" fmla="*/ 1799539 w 4403750"/>
                <a:gd name="connsiteY25" fmla="*/ 168250 h 504749"/>
                <a:gd name="connsiteX26" fmla="*/ 2311603 w 4403750"/>
                <a:gd name="connsiteY26" fmla="*/ 168250 h 504749"/>
                <a:gd name="connsiteX27" fmla="*/ 2417674 w 4403750"/>
                <a:gd name="connsiteY27" fmla="*/ 179223 h 504749"/>
                <a:gd name="connsiteX28" fmla="*/ 2527402 w 4403750"/>
                <a:gd name="connsiteY28" fmla="*/ 186538 h 504749"/>
                <a:gd name="connsiteX29" fmla="*/ 2772461 w 4403750"/>
                <a:gd name="connsiteY29" fmla="*/ 186538 h 504749"/>
                <a:gd name="connsiteX30" fmla="*/ 2907792 w 4403750"/>
                <a:gd name="connsiteY30" fmla="*/ 190195 h 504749"/>
                <a:gd name="connsiteX31" fmla="*/ 3449117 w 4403750"/>
                <a:gd name="connsiteY31" fmla="*/ 190195 h 504749"/>
                <a:gd name="connsiteX32" fmla="*/ 3602736 w 4403750"/>
                <a:gd name="connsiteY32" fmla="*/ 190195 h 504749"/>
                <a:gd name="connsiteX33" fmla="*/ 4045306 w 4403750"/>
                <a:gd name="connsiteY33" fmla="*/ 190195 h 504749"/>
                <a:gd name="connsiteX34" fmla="*/ 4125773 w 4403750"/>
                <a:gd name="connsiteY34" fmla="*/ 182880 h 504749"/>
                <a:gd name="connsiteX35" fmla="*/ 4173322 w 4403750"/>
                <a:gd name="connsiteY35" fmla="*/ 164592 h 504749"/>
                <a:gd name="connsiteX36" fmla="*/ 4246474 w 4403750"/>
                <a:gd name="connsiteY36" fmla="*/ 102413 h 504749"/>
                <a:gd name="connsiteX37" fmla="*/ 4290365 w 4403750"/>
                <a:gd name="connsiteY37" fmla="*/ 62179 h 504749"/>
                <a:gd name="connsiteX38" fmla="*/ 4315968 w 4403750"/>
                <a:gd name="connsiteY38" fmla="*/ 32919 h 504749"/>
                <a:gd name="connsiteX39" fmla="*/ 4345229 w 4403750"/>
                <a:gd name="connsiteY39" fmla="*/ 10973 h 504749"/>
                <a:gd name="connsiteX40" fmla="*/ 4367174 w 4403750"/>
                <a:gd name="connsiteY40" fmla="*/ 0 h 504749"/>
                <a:gd name="connsiteX41" fmla="*/ 4389120 w 4403750"/>
                <a:gd name="connsiteY41" fmla="*/ 0 h 504749"/>
                <a:gd name="connsiteX42" fmla="*/ 4396435 w 4403750"/>
                <a:gd name="connsiteY42" fmla="*/ 10973 h 504749"/>
                <a:gd name="connsiteX43" fmla="*/ 4403750 w 4403750"/>
                <a:gd name="connsiteY43" fmla="*/ 36576 h 504749"/>
                <a:gd name="connsiteX44" fmla="*/ 4403750 w 4403750"/>
                <a:gd name="connsiteY44" fmla="*/ 73152 h 504749"/>
                <a:gd name="connsiteX45" fmla="*/ 4381805 w 4403750"/>
                <a:gd name="connsiteY45" fmla="*/ 146304 h 504749"/>
                <a:gd name="connsiteX46" fmla="*/ 4348886 w 4403750"/>
                <a:gd name="connsiteY46" fmla="*/ 223114 h 504749"/>
                <a:gd name="connsiteX47" fmla="*/ 4315968 w 4403750"/>
                <a:gd name="connsiteY47" fmla="*/ 303581 h 504749"/>
                <a:gd name="connsiteX48" fmla="*/ 4275734 w 4403750"/>
                <a:gd name="connsiteY48" fmla="*/ 369418 h 504749"/>
                <a:gd name="connsiteX49" fmla="*/ 4228186 w 4403750"/>
                <a:gd name="connsiteY49" fmla="*/ 431597 h 504749"/>
                <a:gd name="connsiteX50" fmla="*/ 4187952 w 4403750"/>
                <a:gd name="connsiteY50" fmla="*/ 475488 h 504749"/>
                <a:gd name="connsiteX51" fmla="*/ 4147718 w 4403750"/>
                <a:gd name="connsiteY51" fmla="*/ 497434 h 504749"/>
                <a:gd name="connsiteX52" fmla="*/ 4129430 w 4403750"/>
                <a:gd name="connsiteY52" fmla="*/ 504749 h 504749"/>
                <a:gd name="connsiteX53" fmla="*/ 4092854 w 4403750"/>
                <a:gd name="connsiteY53" fmla="*/ 504749 h 504749"/>
                <a:gd name="connsiteX54" fmla="*/ 4056278 w 4403750"/>
                <a:gd name="connsiteY54" fmla="*/ 490119 h 504749"/>
                <a:gd name="connsiteX55" fmla="*/ 4027018 w 4403750"/>
                <a:gd name="connsiteY55" fmla="*/ 460858 h 504749"/>
                <a:gd name="connsiteX56" fmla="*/ 3979469 w 4403750"/>
                <a:gd name="connsiteY56" fmla="*/ 435255 h 504749"/>
                <a:gd name="connsiteX57" fmla="*/ 3920947 w 4403750"/>
                <a:gd name="connsiteY57" fmla="*/ 420624 h 504749"/>
                <a:gd name="connsiteX58" fmla="*/ 3869741 w 4403750"/>
                <a:gd name="connsiteY58" fmla="*/ 416967 h 504749"/>
                <a:gd name="connsiteX59" fmla="*/ 3646627 w 4403750"/>
                <a:gd name="connsiteY59" fmla="*/ 395021 h 504749"/>
                <a:gd name="connsiteX60" fmla="*/ 3485693 w 4403750"/>
                <a:gd name="connsiteY60" fmla="*/ 384048 h 504749"/>
                <a:gd name="connsiteX61" fmla="*/ 2951683 w 4403750"/>
                <a:gd name="connsiteY61" fmla="*/ 365760 h 504749"/>
                <a:gd name="connsiteX62" fmla="*/ 2545690 w 4403750"/>
                <a:gd name="connsiteY62" fmla="*/ 365760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403750" h="504749">
                  <a:moveTo>
                    <a:pt x="2545690" y="365760"/>
                  </a:moveTo>
                  <a:lnTo>
                    <a:pt x="2340864" y="369418"/>
                  </a:lnTo>
                  <a:lnTo>
                    <a:pt x="2198218" y="365760"/>
                  </a:lnTo>
                  <a:lnTo>
                    <a:pt x="1708099" y="365760"/>
                  </a:lnTo>
                  <a:lnTo>
                    <a:pt x="1265530" y="358445"/>
                  </a:lnTo>
                  <a:lnTo>
                    <a:pt x="713232" y="351130"/>
                  </a:lnTo>
                  <a:lnTo>
                    <a:pt x="245059" y="347472"/>
                  </a:lnTo>
                  <a:lnTo>
                    <a:pt x="186538" y="347472"/>
                  </a:lnTo>
                  <a:lnTo>
                    <a:pt x="138989" y="336499"/>
                  </a:lnTo>
                  <a:lnTo>
                    <a:pt x="91440" y="321869"/>
                  </a:lnTo>
                  <a:lnTo>
                    <a:pt x="47549" y="299923"/>
                  </a:lnTo>
                  <a:lnTo>
                    <a:pt x="21946" y="281635"/>
                  </a:lnTo>
                  <a:lnTo>
                    <a:pt x="3658" y="259690"/>
                  </a:lnTo>
                  <a:lnTo>
                    <a:pt x="0" y="226771"/>
                  </a:lnTo>
                  <a:lnTo>
                    <a:pt x="10973" y="201168"/>
                  </a:lnTo>
                  <a:lnTo>
                    <a:pt x="54864" y="168250"/>
                  </a:lnTo>
                  <a:lnTo>
                    <a:pt x="120701" y="135331"/>
                  </a:lnTo>
                  <a:lnTo>
                    <a:pt x="182880" y="113386"/>
                  </a:lnTo>
                  <a:lnTo>
                    <a:pt x="241402" y="95098"/>
                  </a:lnTo>
                  <a:lnTo>
                    <a:pt x="332842" y="80467"/>
                  </a:lnTo>
                  <a:lnTo>
                    <a:pt x="402336" y="76810"/>
                  </a:lnTo>
                  <a:lnTo>
                    <a:pt x="486461" y="91440"/>
                  </a:lnTo>
                  <a:lnTo>
                    <a:pt x="636422" y="109728"/>
                  </a:lnTo>
                  <a:lnTo>
                    <a:pt x="852221" y="131674"/>
                  </a:lnTo>
                  <a:lnTo>
                    <a:pt x="1243584" y="153619"/>
                  </a:lnTo>
                  <a:lnTo>
                    <a:pt x="1799539" y="168250"/>
                  </a:lnTo>
                  <a:lnTo>
                    <a:pt x="2311603" y="168250"/>
                  </a:lnTo>
                  <a:lnTo>
                    <a:pt x="2417674" y="179223"/>
                  </a:lnTo>
                  <a:lnTo>
                    <a:pt x="2527402" y="186538"/>
                  </a:lnTo>
                  <a:lnTo>
                    <a:pt x="2772461" y="186538"/>
                  </a:lnTo>
                  <a:lnTo>
                    <a:pt x="2907792" y="190195"/>
                  </a:lnTo>
                  <a:lnTo>
                    <a:pt x="3449117" y="190195"/>
                  </a:lnTo>
                  <a:lnTo>
                    <a:pt x="3602736" y="190195"/>
                  </a:lnTo>
                  <a:lnTo>
                    <a:pt x="4045306" y="190195"/>
                  </a:lnTo>
                  <a:lnTo>
                    <a:pt x="4125773" y="182880"/>
                  </a:lnTo>
                  <a:lnTo>
                    <a:pt x="4173322" y="164592"/>
                  </a:lnTo>
                  <a:lnTo>
                    <a:pt x="4246474" y="102413"/>
                  </a:lnTo>
                  <a:lnTo>
                    <a:pt x="4290365" y="62179"/>
                  </a:lnTo>
                  <a:lnTo>
                    <a:pt x="4315968" y="32919"/>
                  </a:lnTo>
                  <a:lnTo>
                    <a:pt x="4345229" y="10973"/>
                  </a:lnTo>
                  <a:lnTo>
                    <a:pt x="4367174" y="0"/>
                  </a:lnTo>
                  <a:lnTo>
                    <a:pt x="4389120" y="0"/>
                  </a:lnTo>
                  <a:lnTo>
                    <a:pt x="4396435" y="10973"/>
                  </a:lnTo>
                  <a:lnTo>
                    <a:pt x="4403750" y="36576"/>
                  </a:lnTo>
                  <a:lnTo>
                    <a:pt x="4403750" y="73152"/>
                  </a:lnTo>
                  <a:lnTo>
                    <a:pt x="4381805" y="146304"/>
                  </a:lnTo>
                  <a:lnTo>
                    <a:pt x="4348886" y="223114"/>
                  </a:lnTo>
                  <a:lnTo>
                    <a:pt x="4315968" y="303581"/>
                  </a:lnTo>
                  <a:lnTo>
                    <a:pt x="4275734" y="369418"/>
                  </a:lnTo>
                  <a:lnTo>
                    <a:pt x="4228186" y="431597"/>
                  </a:lnTo>
                  <a:lnTo>
                    <a:pt x="4187952" y="475488"/>
                  </a:lnTo>
                  <a:lnTo>
                    <a:pt x="4147718" y="497434"/>
                  </a:lnTo>
                  <a:lnTo>
                    <a:pt x="4129430" y="504749"/>
                  </a:lnTo>
                  <a:lnTo>
                    <a:pt x="4092854" y="504749"/>
                  </a:lnTo>
                  <a:lnTo>
                    <a:pt x="4056278" y="490119"/>
                  </a:lnTo>
                  <a:lnTo>
                    <a:pt x="4027018" y="460858"/>
                  </a:lnTo>
                  <a:lnTo>
                    <a:pt x="3979469" y="435255"/>
                  </a:lnTo>
                  <a:lnTo>
                    <a:pt x="3920947" y="420624"/>
                  </a:lnTo>
                  <a:lnTo>
                    <a:pt x="3869741" y="416967"/>
                  </a:lnTo>
                  <a:lnTo>
                    <a:pt x="3646627" y="395021"/>
                  </a:lnTo>
                  <a:lnTo>
                    <a:pt x="3485693" y="384048"/>
                  </a:lnTo>
                  <a:lnTo>
                    <a:pt x="2951683" y="365760"/>
                  </a:lnTo>
                  <a:lnTo>
                    <a:pt x="2545690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D4DEB8D5-E201-44B8-993B-84BDAF1D9542}"/>
                </a:ext>
              </a:extLst>
            </p:cNvPr>
            <p:cNvSpPr/>
            <p:nvPr/>
          </p:nvSpPr>
          <p:spPr>
            <a:xfrm>
              <a:off x="3795716" y="3705225"/>
              <a:ext cx="1195387" cy="1684338"/>
            </a:xfrm>
            <a:custGeom>
              <a:avLst/>
              <a:gdLst>
                <a:gd name="connsiteX0" fmla="*/ 909637 w 1195387"/>
                <a:gd name="connsiteY0" fmla="*/ 795338 h 1683544"/>
                <a:gd name="connsiteX1" fmla="*/ 728662 w 1195387"/>
                <a:gd name="connsiteY1" fmla="*/ 1023938 h 1683544"/>
                <a:gd name="connsiteX2" fmla="*/ 561975 w 1195387"/>
                <a:gd name="connsiteY2" fmla="*/ 1216819 h 1683544"/>
                <a:gd name="connsiteX3" fmla="*/ 404812 w 1195387"/>
                <a:gd name="connsiteY3" fmla="*/ 1376363 h 1683544"/>
                <a:gd name="connsiteX4" fmla="*/ 214312 w 1195387"/>
                <a:gd name="connsiteY4" fmla="*/ 1554956 h 1683544"/>
                <a:gd name="connsiteX5" fmla="*/ 88106 w 1195387"/>
                <a:gd name="connsiteY5" fmla="*/ 1662113 h 1683544"/>
                <a:gd name="connsiteX6" fmla="*/ 64293 w 1195387"/>
                <a:gd name="connsiteY6" fmla="*/ 1676400 h 1683544"/>
                <a:gd name="connsiteX7" fmla="*/ 33337 w 1195387"/>
                <a:gd name="connsiteY7" fmla="*/ 1683544 h 1683544"/>
                <a:gd name="connsiteX8" fmla="*/ 7143 w 1195387"/>
                <a:gd name="connsiteY8" fmla="*/ 1681163 h 1683544"/>
                <a:gd name="connsiteX9" fmla="*/ 0 w 1195387"/>
                <a:gd name="connsiteY9" fmla="*/ 1674019 h 1683544"/>
                <a:gd name="connsiteX10" fmla="*/ 0 w 1195387"/>
                <a:gd name="connsiteY10" fmla="*/ 1659731 h 1683544"/>
                <a:gd name="connsiteX11" fmla="*/ 23812 w 1195387"/>
                <a:gd name="connsiteY11" fmla="*/ 1633538 h 1683544"/>
                <a:gd name="connsiteX12" fmla="*/ 97631 w 1195387"/>
                <a:gd name="connsiteY12" fmla="*/ 1540669 h 1683544"/>
                <a:gd name="connsiteX13" fmla="*/ 169068 w 1195387"/>
                <a:gd name="connsiteY13" fmla="*/ 1454944 h 1683544"/>
                <a:gd name="connsiteX14" fmla="*/ 261937 w 1195387"/>
                <a:gd name="connsiteY14" fmla="*/ 1335881 h 1683544"/>
                <a:gd name="connsiteX15" fmla="*/ 345281 w 1195387"/>
                <a:gd name="connsiteY15" fmla="*/ 1223963 h 1683544"/>
                <a:gd name="connsiteX16" fmla="*/ 476250 w 1195387"/>
                <a:gd name="connsiteY16" fmla="*/ 1045369 h 1683544"/>
                <a:gd name="connsiteX17" fmla="*/ 581025 w 1195387"/>
                <a:gd name="connsiteY17" fmla="*/ 895350 h 1683544"/>
                <a:gd name="connsiteX18" fmla="*/ 695325 w 1195387"/>
                <a:gd name="connsiteY18" fmla="*/ 731044 h 1683544"/>
                <a:gd name="connsiteX19" fmla="*/ 838200 w 1195387"/>
                <a:gd name="connsiteY19" fmla="*/ 509588 h 1683544"/>
                <a:gd name="connsiteX20" fmla="*/ 957262 w 1195387"/>
                <a:gd name="connsiteY20" fmla="*/ 307181 h 1683544"/>
                <a:gd name="connsiteX21" fmla="*/ 1064418 w 1195387"/>
                <a:gd name="connsiteY21" fmla="*/ 121444 h 1683544"/>
                <a:gd name="connsiteX22" fmla="*/ 1112043 w 1195387"/>
                <a:gd name="connsiteY22" fmla="*/ 33338 h 1683544"/>
                <a:gd name="connsiteX23" fmla="*/ 1195387 w 1195387"/>
                <a:gd name="connsiteY23" fmla="*/ 0 h 1683544"/>
                <a:gd name="connsiteX24" fmla="*/ 1176337 w 1195387"/>
                <a:gd name="connsiteY24" fmla="*/ 416719 h 1683544"/>
                <a:gd name="connsiteX25" fmla="*/ 1116806 w 1195387"/>
                <a:gd name="connsiteY25" fmla="*/ 490538 h 1683544"/>
                <a:gd name="connsiteX26" fmla="*/ 1057275 w 1195387"/>
                <a:gd name="connsiteY26" fmla="*/ 576263 h 1683544"/>
                <a:gd name="connsiteX27" fmla="*/ 990600 w 1195387"/>
                <a:gd name="connsiteY27" fmla="*/ 683419 h 1683544"/>
                <a:gd name="connsiteX28" fmla="*/ 909637 w 1195387"/>
                <a:gd name="connsiteY28" fmla="*/ 7953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95387" h="1683544">
                  <a:moveTo>
                    <a:pt x="909637" y="795338"/>
                  </a:moveTo>
                  <a:lnTo>
                    <a:pt x="728662" y="1023938"/>
                  </a:lnTo>
                  <a:lnTo>
                    <a:pt x="561975" y="1216819"/>
                  </a:lnTo>
                  <a:lnTo>
                    <a:pt x="404812" y="1376363"/>
                  </a:lnTo>
                  <a:lnTo>
                    <a:pt x="214312" y="1554956"/>
                  </a:lnTo>
                  <a:lnTo>
                    <a:pt x="88106" y="1662113"/>
                  </a:lnTo>
                  <a:lnTo>
                    <a:pt x="64293" y="1676400"/>
                  </a:lnTo>
                  <a:lnTo>
                    <a:pt x="33337" y="1683544"/>
                  </a:lnTo>
                  <a:lnTo>
                    <a:pt x="7143" y="1681163"/>
                  </a:lnTo>
                  <a:lnTo>
                    <a:pt x="0" y="1674019"/>
                  </a:lnTo>
                  <a:lnTo>
                    <a:pt x="0" y="1659731"/>
                  </a:lnTo>
                  <a:lnTo>
                    <a:pt x="23812" y="1633538"/>
                  </a:lnTo>
                  <a:lnTo>
                    <a:pt x="97631" y="1540669"/>
                  </a:lnTo>
                  <a:lnTo>
                    <a:pt x="169068" y="1454944"/>
                  </a:lnTo>
                  <a:lnTo>
                    <a:pt x="261937" y="1335881"/>
                  </a:lnTo>
                  <a:lnTo>
                    <a:pt x="345281" y="1223963"/>
                  </a:lnTo>
                  <a:lnTo>
                    <a:pt x="476250" y="1045369"/>
                  </a:lnTo>
                  <a:lnTo>
                    <a:pt x="581025" y="895350"/>
                  </a:lnTo>
                  <a:lnTo>
                    <a:pt x="695325" y="731044"/>
                  </a:lnTo>
                  <a:lnTo>
                    <a:pt x="838200" y="509588"/>
                  </a:lnTo>
                  <a:lnTo>
                    <a:pt x="957262" y="307181"/>
                  </a:lnTo>
                  <a:lnTo>
                    <a:pt x="1064418" y="121444"/>
                  </a:lnTo>
                  <a:lnTo>
                    <a:pt x="1112043" y="33338"/>
                  </a:lnTo>
                  <a:lnTo>
                    <a:pt x="1195387" y="0"/>
                  </a:lnTo>
                  <a:lnTo>
                    <a:pt x="1176337" y="416719"/>
                  </a:lnTo>
                  <a:lnTo>
                    <a:pt x="1116806" y="490538"/>
                  </a:lnTo>
                  <a:lnTo>
                    <a:pt x="1057275" y="576263"/>
                  </a:lnTo>
                  <a:lnTo>
                    <a:pt x="990600" y="683419"/>
                  </a:lnTo>
                  <a:lnTo>
                    <a:pt x="909637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9BD7D7C8-A002-42C7-AE8D-99B51EEEE3CB}"/>
                </a:ext>
              </a:extLst>
            </p:cNvPr>
            <p:cNvSpPr/>
            <p:nvPr/>
          </p:nvSpPr>
          <p:spPr>
            <a:xfrm>
              <a:off x="5048253" y="3913189"/>
              <a:ext cx="841375" cy="873125"/>
            </a:xfrm>
            <a:custGeom>
              <a:avLst/>
              <a:gdLst>
                <a:gd name="connsiteX0" fmla="*/ 483394 w 840581"/>
                <a:gd name="connsiteY0" fmla="*/ 573881 h 873919"/>
                <a:gd name="connsiteX1" fmla="*/ 302419 w 840581"/>
                <a:gd name="connsiteY1" fmla="*/ 357187 h 873919"/>
                <a:gd name="connsiteX2" fmla="*/ 171450 w 840581"/>
                <a:gd name="connsiteY2" fmla="*/ 211931 h 873919"/>
                <a:gd name="connsiteX3" fmla="*/ 90488 w 840581"/>
                <a:gd name="connsiteY3" fmla="*/ 130969 h 873919"/>
                <a:gd name="connsiteX4" fmla="*/ 7144 w 840581"/>
                <a:gd name="connsiteY4" fmla="*/ 100012 h 873919"/>
                <a:gd name="connsiteX5" fmla="*/ 0 w 840581"/>
                <a:gd name="connsiteY5" fmla="*/ 0 h 873919"/>
                <a:gd name="connsiteX6" fmla="*/ 88106 w 840581"/>
                <a:gd name="connsiteY6" fmla="*/ 35719 h 873919"/>
                <a:gd name="connsiteX7" fmla="*/ 257175 w 840581"/>
                <a:gd name="connsiteY7" fmla="*/ 114300 h 873919"/>
                <a:gd name="connsiteX8" fmla="*/ 400050 w 840581"/>
                <a:gd name="connsiteY8" fmla="*/ 183356 h 873919"/>
                <a:gd name="connsiteX9" fmla="*/ 521494 w 840581"/>
                <a:gd name="connsiteY9" fmla="*/ 240506 h 873919"/>
                <a:gd name="connsiteX10" fmla="*/ 583406 w 840581"/>
                <a:gd name="connsiteY10" fmla="*/ 266700 h 873919"/>
                <a:gd name="connsiteX11" fmla="*/ 640556 w 840581"/>
                <a:gd name="connsiteY11" fmla="*/ 292894 h 873919"/>
                <a:gd name="connsiteX12" fmla="*/ 685800 w 840581"/>
                <a:gd name="connsiteY12" fmla="*/ 323850 h 873919"/>
                <a:gd name="connsiteX13" fmla="*/ 711994 w 840581"/>
                <a:gd name="connsiteY13" fmla="*/ 342900 h 873919"/>
                <a:gd name="connsiteX14" fmla="*/ 735806 w 840581"/>
                <a:gd name="connsiteY14" fmla="*/ 366712 h 873919"/>
                <a:gd name="connsiteX15" fmla="*/ 754856 w 840581"/>
                <a:gd name="connsiteY15" fmla="*/ 390525 h 873919"/>
                <a:gd name="connsiteX16" fmla="*/ 773906 w 840581"/>
                <a:gd name="connsiteY16" fmla="*/ 421481 h 873919"/>
                <a:gd name="connsiteX17" fmla="*/ 800100 w 840581"/>
                <a:gd name="connsiteY17" fmla="*/ 490537 h 873919"/>
                <a:gd name="connsiteX18" fmla="*/ 821531 w 840581"/>
                <a:gd name="connsiteY18" fmla="*/ 573881 h 873919"/>
                <a:gd name="connsiteX19" fmla="*/ 833438 w 840581"/>
                <a:gd name="connsiteY19" fmla="*/ 626269 h 873919"/>
                <a:gd name="connsiteX20" fmla="*/ 840581 w 840581"/>
                <a:gd name="connsiteY20" fmla="*/ 681037 h 873919"/>
                <a:gd name="connsiteX21" fmla="*/ 838200 w 840581"/>
                <a:gd name="connsiteY21" fmla="*/ 750094 h 873919"/>
                <a:gd name="connsiteX22" fmla="*/ 831056 w 840581"/>
                <a:gd name="connsiteY22" fmla="*/ 819150 h 873919"/>
                <a:gd name="connsiteX23" fmla="*/ 819150 w 840581"/>
                <a:gd name="connsiteY23" fmla="*/ 857250 h 873919"/>
                <a:gd name="connsiteX24" fmla="*/ 804863 w 840581"/>
                <a:gd name="connsiteY24" fmla="*/ 871537 h 873919"/>
                <a:gd name="connsiteX25" fmla="*/ 783431 w 840581"/>
                <a:gd name="connsiteY25" fmla="*/ 873919 h 873919"/>
                <a:gd name="connsiteX26" fmla="*/ 752475 w 840581"/>
                <a:gd name="connsiteY26" fmla="*/ 866775 h 873919"/>
                <a:gd name="connsiteX27" fmla="*/ 726281 w 840581"/>
                <a:gd name="connsiteY27" fmla="*/ 852487 h 873919"/>
                <a:gd name="connsiteX28" fmla="*/ 678656 w 840581"/>
                <a:gd name="connsiteY28" fmla="*/ 816769 h 873919"/>
                <a:gd name="connsiteX29" fmla="*/ 602456 w 840581"/>
                <a:gd name="connsiteY29" fmla="*/ 723900 h 873919"/>
                <a:gd name="connsiteX30" fmla="*/ 483394 w 840581"/>
                <a:gd name="connsiteY30" fmla="*/ 573881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40581" h="873919">
                  <a:moveTo>
                    <a:pt x="483394" y="573881"/>
                  </a:moveTo>
                  <a:lnTo>
                    <a:pt x="302419" y="357187"/>
                  </a:lnTo>
                  <a:lnTo>
                    <a:pt x="171450" y="211931"/>
                  </a:lnTo>
                  <a:lnTo>
                    <a:pt x="90488" y="130969"/>
                  </a:lnTo>
                  <a:lnTo>
                    <a:pt x="7144" y="100012"/>
                  </a:lnTo>
                  <a:lnTo>
                    <a:pt x="0" y="0"/>
                  </a:lnTo>
                  <a:lnTo>
                    <a:pt x="88106" y="35719"/>
                  </a:lnTo>
                  <a:lnTo>
                    <a:pt x="257175" y="114300"/>
                  </a:lnTo>
                  <a:lnTo>
                    <a:pt x="400050" y="183356"/>
                  </a:lnTo>
                  <a:lnTo>
                    <a:pt x="521494" y="240506"/>
                  </a:lnTo>
                  <a:lnTo>
                    <a:pt x="583406" y="266700"/>
                  </a:lnTo>
                  <a:lnTo>
                    <a:pt x="640556" y="292894"/>
                  </a:lnTo>
                  <a:lnTo>
                    <a:pt x="685800" y="323850"/>
                  </a:lnTo>
                  <a:lnTo>
                    <a:pt x="711994" y="342900"/>
                  </a:lnTo>
                  <a:lnTo>
                    <a:pt x="735806" y="366712"/>
                  </a:lnTo>
                  <a:lnTo>
                    <a:pt x="754856" y="390525"/>
                  </a:lnTo>
                  <a:lnTo>
                    <a:pt x="773906" y="421481"/>
                  </a:lnTo>
                  <a:lnTo>
                    <a:pt x="800100" y="490537"/>
                  </a:lnTo>
                  <a:lnTo>
                    <a:pt x="821531" y="573881"/>
                  </a:lnTo>
                  <a:lnTo>
                    <a:pt x="833438" y="626269"/>
                  </a:lnTo>
                  <a:lnTo>
                    <a:pt x="840581" y="681037"/>
                  </a:lnTo>
                  <a:cubicBezTo>
                    <a:pt x="839787" y="704056"/>
                    <a:pt x="838994" y="727075"/>
                    <a:pt x="838200" y="750094"/>
                  </a:cubicBezTo>
                  <a:lnTo>
                    <a:pt x="831056" y="819150"/>
                  </a:lnTo>
                  <a:lnTo>
                    <a:pt x="819150" y="857250"/>
                  </a:lnTo>
                  <a:lnTo>
                    <a:pt x="804863" y="871537"/>
                  </a:lnTo>
                  <a:lnTo>
                    <a:pt x="783431" y="873919"/>
                  </a:lnTo>
                  <a:lnTo>
                    <a:pt x="752475" y="866775"/>
                  </a:lnTo>
                  <a:lnTo>
                    <a:pt x="726281" y="852487"/>
                  </a:lnTo>
                  <a:lnTo>
                    <a:pt x="678656" y="816769"/>
                  </a:lnTo>
                  <a:lnTo>
                    <a:pt x="602456" y="723900"/>
                  </a:lnTo>
                  <a:lnTo>
                    <a:pt x="483394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8E45DDDA-CAD6-485E-A2C5-433A752DCD4D}"/>
                </a:ext>
              </a:extLst>
            </p:cNvPr>
            <p:cNvSpPr/>
            <p:nvPr/>
          </p:nvSpPr>
          <p:spPr>
            <a:xfrm>
              <a:off x="5953127" y="2690813"/>
              <a:ext cx="2260600" cy="501650"/>
            </a:xfrm>
            <a:custGeom>
              <a:avLst/>
              <a:gdLst>
                <a:gd name="connsiteX0" fmla="*/ 1307306 w 2259806"/>
                <a:gd name="connsiteY0" fmla="*/ 304800 h 502443"/>
                <a:gd name="connsiteX1" fmla="*/ 773906 w 2259806"/>
                <a:gd name="connsiteY1" fmla="*/ 388143 h 502443"/>
                <a:gd name="connsiteX2" fmla="*/ 602456 w 2259806"/>
                <a:gd name="connsiteY2" fmla="*/ 421481 h 502443"/>
                <a:gd name="connsiteX3" fmla="*/ 511969 w 2259806"/>
                <a:gd name="connsiteY3" fmla="*/ 447675 h 502443"/>
                <a:gd name="connsiteX4" fmla="*/ 390525 w 2259806"/>
                <a:gd name="connsiteY4" fmla="*/ 478631 h 502443"/>
                <a:gd name="connsiteX5" fmla="*/ 319088 w 2259806"/>
                <a:gd name="connsiteY5" fmla="*/ 492918 h 502443"/>
                <a:gd name="connsiteX6" fmla="*/ 295275 w 2259806"/>
                <a:gd name="connsiteY6" fmla="*/ 500062 h 502443"/>
                <a:gd name="connsiteX7" fmla="*/ 271463 w 2259806"/>
                <a:gd name="connsiteY7" fmla="*/ 502443 h 502443"/>
                <a:gd name="connsiteX8" fmla="*/ 242888 w 2259806"/>
                <a:gd name="connsiteY8" fmla="*/ 495300 h 502443"/>
                <a:gd name="connsiteX9" fmla="*/ 195263 w 2259806"/>
                <a:gd name="connsiteY9" fmla="*/ 466725 h 502443"/>
                <a:gd name="connsiteX10" fmla="*/ 145256 w 2259806"/>
                <a:gd name="connsiteY10" fmla="*/ 431006 h 502443"/>
                <a:gd name="connsiteX11" fmla="*/ 100013 w 2259806"/>
                <a:gd name="connsiteY11" fmla="*/ 388143 h 502443"/>
                <a:gd name="connsiteX12" fmla="*/ 52388 w 2259806"/>
                <a:gd name="connsiteY12" fmla="*/ 335756 h 502443"/>
                <a:gd name="connsiteX13" fmla="*/ 26194 w 2259806"/>
                <a:gd name="connsiteY13" fmla="*/ 300037 h 502443"/>
                <a:gd name="connsiteX14" fmla="*/ 9525 w 2259806"/>
                <a:gd name="connsiteY14" fmla="*/ 271462 h 502443"/>
                <a:gd name="connsiteX15" fmla="*/ 0 w 2259806"/>
                <a:gd name="connsiteY15" fmla="*/ 247650 h 502443"/>
                <a:gd name="connsiteX16" fmla="*/ 0 w 2259806"/>
                <a:gd name="connsiteY16" fmla="*/ 230981 h 502443"/>
                <a:gd name="connsiteX17" fmla="*/ 14288 w 2259806"/>
                <a:gd name="connsiteY17" fmla="*/ 221456 h 502443"/>
                <a:gd name="connsiteX18" fmla="*/ 38100 w 2259806"/>
                <a:gd name="connsiteY18" fmla="*/ 223837 h 502443"/>
                <a:gd name="connsiteX19" fmla="*/ 76200 w 2259806"/>
                <a:gd name="connsiteY19" fmla="*/ 238125 h 502443"/>
                <a:gd name="connsiteX20" fmla="*/ 104775 w 2259806"/>
                <a:gd name="connsiteY20" fmla="*/ 257175 h 502443"/>
                <a:gd name="connsiteX21" fmla="*/ 128588 w 2259806"/>
                <a:gd name="connsiteY21" fmla="*/ 273843 h 502443"/>
                <a:gd name="connsiteX22" fmla="*/ 152400 w 2259806"/>
                <a:gd name="connsiteY22" fmla="*/ 283368 h 502443"/>
                <a:gd name="connsiteX23" fmla="*/ 183356 w 2259806"/>
                <a:gd name="connsiteY23" fmla="*/ 290512 h 502443"/>
                <a:gd name="connsiteX24" fmla="*/ 226219 w 2259806"/>
                <a:gd name="connsiteY24" fmla="*/ 297656 h 502443"/>
                <a:gd name="connsiteX25" fmla="*/ 271463 w 2259806"/>
                <a:gd name="connsiteY25" fmla="*/ 297656 h 502443"/>
                <a:gd name="connsiteX26" fmla="*/ 364331 w 2259806"/>
                <a:gd name="connsiteY26" fmla="*/ 288131 h 502443"/>
                <a:gd name="connsiteX27" fmla="*/ 607219 w 2259806"/>
                <a:gd name="connsiteY27" fmla="*/ 242887 h 502443"/>
                <a:gd name="connsiteX28" fmla="*/ 769144 w 2259806"/>
                <a:gd name="connsiteY28" fmla="*/ 209550 h 502443"/>
                <a:gd name="connsiteX29" fmla="*/ 1050131 w 2259806"/>
                <a:gd name="connsiteY29" fmla="*/ 176212 h 502443"/>
                <a:gd name="connsiteX30" fmla="*/ 1271588 w 2259806"/>
                <a:gd name="connsiteY30" fmla="*/ 142875 h 502443"/>
                <a:gd name="connsiteX31" fmla="*/ 1574006 w 2259806"/>
                <a:gd name="connsiteY31" fmla="*/ 85725 h 502443"/>
                <a:gd name="connsiteX32" fmla="*/ 1740694 w 2259806"/>
                <a:gd name="connsiteY32" fmla="*/ 54768 h 502443"/>
                <a:gd name="connsiteX33" fmla="*/ 1938338 w 2259806"/>
                <a:gd name="connsiteY33" fmla="*/ 2381 h 502443"/>
                <a:gd name="connsiteX34" fmla="*/ 1966913 w 2259806"/>
                <a:gd name="connsiteY34" fmla="*/ 0 h 502443"/>
                <a:gd name="connsiteX35" fmla="*/ 2014538 w 2259806"/>
                <a:gd name="connsiteY35" fmla="*/ 7143 h 502443"/>
                <a:gd name="connsiteX36" fmla="*/ 2076450 w 2259806"/>
                <a:gd name="connsiteY36" fmla="*/ 26193 h 502443"/>
                <a:gd name="connsiteX37" fmla="*/ 2133600 w 2259806"/>
                <a:gd name="connsiteY37" fmla="*/ 50006 h 502443"/>
                <a:gd name="connsiteX38" fmla="*/ 2181225 w 2259806"/>
                <a:gd name="connsiteY38" fmla="*/ 71437 h 502443"/>
                <a:gd name="connsiteX39" fmla="*/ 2209800 w 2259806"/>
                <a:gd name="connsiteY39" fmla="*/ 90487 h 502443"/>
                <a:gd name="connsiteX40" fmla="*/ 2231231 w 2259806"/>
                <a:gd name="connsiteY40" fmla="*/ 109537 h 502443"/>
                <a:gd name="connsiteX41" fmla="*/ 2245519 w 2259806"/>
                <a:gd name="connsiteY41" fmla="*/ 126206 h 502443"/>
                <a:gd name="connsiteX42" fmla="*/ 2255044 w 2259806"/>
                <a:gd name="connsiteY42" fmla="*/ 140493 h 502443"/>
                <a:gd name="connsiteX43" fmla="*/ 2259806 w 2259806"/>
                <a:gd name="connsiteY43" fmla="*/ 157162 h 502443"/>
                <a:gd name="connsiteX44" fmla="*/ 2255044 w 2259806"/>
                <a:gd name="connsiteY44" fmla="*/ 178593 h 502443"/>
                <a:gd name="connsiteX45" fmla="*/ 2238375 w 2259806"/>
                <a:gd name="connsiteY45" fmla="*/ 195262 h 502443"/>
                <a:gd name="connsiteX46" fmla="*/ 2207419 w 2259806"/>
                <a:gd name="connsiteY46" fmla="*/ 214312 h 502443"/>
                <a:gd name="connsiteX47" fmla="*/ 2164556 w 2259806"/>
                <a:gd name="connsiteY47" fmla="*/ 226218 h 502443"/>
                <a:gd name="connsiteX48" fmla="*/ 1997869 w 2259806"/>
                <a:gd name="connsiteY48" fmla="*/ 226218 h 502443"/>
                <a:gd name="connsiteX49" fmla="*/ 1835944 w 2259806"/>
                <a:gd name="connsiteY49" fmla="*/ 238125 h 502443"/>
                <a:gd name="connsiteX50" fmla="*/ 1721644 w 2259806"/>
                <a:gd name="connsiteY50" fmla="*/ 252412 h 502443"/>
                <a:gd name="connsiteX51" fmla="*/ 1574006 w 2259806"/>
                <a:gd name="connsiteY51" fmla="*/ 264318 h 502443"/>
                <a:gd name="connsiteX52" fmla="*/ 1307306 w 2259806"/>
                <a:gd name="connsiteY52" fmla="*/ 304800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9806" h="502443">
                  <a:moveTo>
                    <a:pt x="1307306" y="304800"/>
                  </a:moveTo>
                  <a:lnTo>
                    <a:pt x="773906" y="388143"/>
                  </a:lnTo>
                  <a:lnTo>
                    <a:pt x="602456" y="421481"/>
                  </a:lnTo>
                  <a:lnTo>
                    <a:pt x="511969" y="447675"/>
                  </a:lnTo>
                  <a:lnTo>
                    <a:pt x="390525" y="478631"/>
                  </a:lnTo>
                  <a:lnTo>
                    <a:pt x="319088" y="492918"/>
                  </a:lnTo>
                  <a:lnTo>
                    <a:pt x="295275" y="500062"/>
                  </a:lnTo>
                  <a:lnTo>
                    <a:pt x="271463" y="502443"/>
                  </a:lnTo>
                  <a:lnTo>
                    <a:pt x="242888" y="495300"/>
                  </a:lnTo>
                  <a:lnTo>
                    <a:pt x="195263" y="466725"/>
                  </a:lnTo>
                  <a:lnTo>
                    <a:pt x="145256" y="431006"/>
                  </a:lnTo>
                  <a:lnTo>
                    <a:pt x="100013" y="388143"/>
                  </a:lnTo>
                  <a:lnTo>
                    <a:pt x="52388" y="335756"/>
                  </a:lnTo>
                  <a:lnTo>
                    <a:pt x="26194" y="300037"/>
                  </a:lnTo>
                  <a:lnTo>
                    <a:pt x="9525" y="271462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14288" y="221456"/>
                  </a:lnTo>
                  <a:lnTo>
                    <a:pt x="38100" y="223837"/>
                  </a:lnTo>
                  <a:lnTo>
                    <a:pt x="76200" y="238125"/>
                  </a:lnTo>
                  <a:lnTo>
                    <a:pt x="104775" y="257175"/>
                  </a:lnTo>
                  <a:lnTo>
                    <a:pt x="128588" y="273843"/>
                  </a:lnTo>
                  <a:lnTo>
                    <a:pt x="152400" y="283368"/>
                  </a:lnTo>
                  <a:lnTo>
                    <a:pt x="183356" y="290512"/>
                  </a:lnTo>
                  <a:lnTo>
                    <a:pt x="226219" y="297656"/>
                  </a:lnTo>
                  <a:lnTo>
                    <a:pt x="271463" y="297656"/>
                  </a:lnTo>
                  <a:lnTo>
                    <a:pt x="364331" y="288131"/>
                  </a:lnTo>
                  <a:lnTo>
                    <a:pt x="607219" y="242887"/>
                  </a:lnTo>
                  <a:lnTo>
                    <a:pt x="769144" y="209550"/>
                  </a:lnTo>
                  <a:lnTo>
                    <a:pt x="1050131" y="176212"/>
                  </a:lnTo>
                  <a:lnTo>
                    <a:pt x="1271588" y="142875"/>
                  </a:lnTo>
                  <a:lnTo>
                    <a:pt x="1574006" y="85725"/>
                  </a:lnTo>
                  <a:lnTo>
                    <a:pt x="1740694" y="54768"/>
                  </a:lnTo>
                  <a:lnTo>
                    <a:pt x="1938338" y="2381"/>
                  </a:lnTo>
                  <a:lnTo>
                    <a:pt x="1966913" y="0"/>
                  </a:lnTo>
                  <a:lnTo>
                    <a:pt x="2014538" y="7143"/>
                  </a:lnTo>
                  <a:lnTo>
                    <a:pt x="2076450" y="26193"/>
                  </a:lnTo>
                  <a:lnTo>
                    <a:pt x="2133600" y="50006"/>
                  </a:lnTo>
                  <a:lnTo>
                    <a:pt x="2181225" y="71437"/>
                  </a:lnTo>
                  <a:lnTo>
                    <a:pt x="2209800" y="90487"/>
                  </a:lnTo>
                  <a:lnTo>
                    <a:pt x="2231231" y="109537"/>
                  </a:lnTo>
                  <a:lnTo>
                    <a:pt x="2245519" y="126206"/>
                  </a:lnTo>
                  <a:lnTo>
                    <a:pt x="2255044" y="140493"/>
                  </a:lnTo>
                  <a:lnTo>
                    <a:pt x="2259806" y="157162"/>
                  </a:lnTo>
                  <a:lnTo>
                    <a:pt x="2255044" y="178593"/>
                  </a:lnTo>
                  <a:lnTo>
                    <a:pt x="2238375" y="195262"/>
                  </a:lnTo>
                  <a:lnTo>
                    <a:pt x="2207419" y="214312"/>
                  </a:lnTo>
                  <a:lnTo>
                    <a:pt x="2164556" y="226218"/>
                  </a:lnTo>
                  <a:lnTo>
                    <a:pt x="1997869" y="226218"/>
                  </a:lnTo>
                  <a:lnTo>
                    <a:pt x="1835944" y="238125"/>
                  </a:lnTo>
                  <a:lnTo>
                    <a:pt x="1721644" y="252412"/>
                  </a:lnTo>
                  <a:lnTo>
                    <a:pt x="1574006" y="264318"/>
                  </a:lnTo>
                  <a:lnTo>
                    <a:pt x="1307306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D7F2DE46-477E-4857-8C8E-56181E4522E0}"/>
                </a:ext>
              </a:extLst>
            </p:cNvPr>
            <p:cNvSpPr/>
            <p:nvPr/>
          </p:nvSpPr>
          <p:spPr>
            <a:xfrm>
              <a:off x="5822952" y="3609975"/>
              <a:ext cx="2597150" cy="514350"/>
            </a:xfrm>
            <a:custGeom>
              <a:avLst/>
              <a:gdLst>
                <a:gd name="connsiteX0" fmla="*/ 1385888 w 2597944"/>
                <a:gd name="connsiteY0" fmla="*/ 321469 h 514350"/>
                <a:gd name="connsiteX1" fmla="*/ 1059657 w 2597944"/>
                <a:gd name="connsiteY1" fmla="*/ 371475 h 514350"/>
                <a:gd name="connsiteX2" fmla="*/ 873919 w 2597944"/>
                <a:gd name="connsiteY2" fmla="*/ 409575 h 514350"/>
                <a:gd name="connsiteX3" fmla="*/ 721519 w 2597944"/>
                <a:gd name="connsiteY3" fmla="*/ 440531 h 514350"/>
                <a:gd name="connsiteX4" fmla="*/ 526257 w 2597944"/>
                <a:gd name="connsiteY4" fmla="*/ 471488 h 514350"/>
                <a:gd name="connsiteX5" fmla="*/ 440532 w 2597944"/>
                <a:gd name="connsiteY5" fmla="*/ 490538 h 514350"/>
                <a:gd name="connsiteX6" fmla="*/ 414338 w 2597944"/>
                <a:gd name="connsiteY6" fmla="*/ 502444 h 514350"/>
                <a:gd name="connsiteX7" fmla="*/ 383382 w 2597944"/>
                <a:gd name="connsiteY7" fmla="*/ 509588 h 514350"/>
                <a:gd name="connsiteX8" fmla="*/ 333375 w 2597944"/>
                <a:gd name="connsiteY8" fmla="*/ 514350 h 514350"/>
                <a:gd name="connsiteX9" fmla="*/ 240507 w 2597944"/>
                <a:gd name="connsiteY9" fmla="*/ 511969 h 514350"/>
                <a:gd name="connsiteX10" fmla="*/ 207169 w 2597944"/>
                <a:gd name="connsiteY10" fmla="*/ 504825 h 514350"/>
                <a:gd name="connsiteX11" fmla="*/ 178594 w 2597944"/>
                <a:gd name="connsiteY11" fmla="*/ 488156 h 514350"/>
                <a:gd name="connsiteX12" fmla="*/ 152400 w 2597944"/>
                <a:gd name="connsiteY12" fmla="*/ 469106 h 514350"/>
                <a:gd name="connsiteX13" fmla="*/ 114300 w 2597944"/>
                <a:gd name="connsiteY13" fmla="*/ 435769 h 514350"/>
                <a:gd name="connsiteX14" fmla="*/ 57150 w 2597944"/>
                <a:gd name="connsiteY14" fmla="*/ 366713 h 514350"/>
                <a:gd name="connsiteX15" fmla="*/ 28575 w 2597944"/>
                <a:gd name="connsiteY15" fmla="*/ 323850 h 514350"/>
                <a:gd name="connsiteX16" fmla="*/ 9525 w 2597944"/>
                <a:gd name="connsiteY16" fmla="*/ 292894 h 514350"/>
                <a:gd name="connsiteX17" fmla="*/ 0 w 2597944"/>
                <a:gd name="connsiteY17" fmla="*/ 273844 h 514350"/>
                <a:gd name="connsiteX18" fmla="*/ 0 w 2597944"/>
                <a:gd name="connsiteY18" fmla="*/ 257175 h 514350"/>
                <a:gd name="connsiteX19" fmla="*/ 9525 w 2597944"/>
                <a:gd name="connsiteY19" fmla="*/ 247650 h 514350"/>
                <a:gd name="connsiteX20" fmla="*/ 35719 w 2597944"/>
                <a:gd name="connsiteY20" fmla="*/ 238125 h 514350"/>
                <a:gd name="connsiteX21" fmla="*/ 57150 w 2597944"/>
                <a:gd name="connsiteY21" fmla="*/ 245269 h 514350"/>
                <a:gd name="connsiteX22" fmla="*/ 92869 w 2597944"/>
                <a:gd name="connsiteY22" fmla="*/ 261938 h 514350"/>
                <a:gd name="connsiteX23" fmla="*/ 166688 w 2597944"/>
                <a:gd name="connsiteY23" fmla="*/ 280988 h 514350"/>
                <a:gd name="connsiteX24" fmla="*/ 233363 w 2597944"/>
                <a:gd name="connsiteY24" fmla="*/ 288131 h 514350"/>
                <a:gd name="connsiteX25" fmla="*/ 295275 w 2597944"/>
                <a:gd name="connsiteY25" fmla="*/ 290513 h 514350"/>
                <a:gd name="connsiteX26" fmla="*/ 364332 w 2597944"/>
                <a:gd name="connsiteY26" fmla="*/ 288131 h 514350"/>
                <a:gd name="connsiteX27" fmla="*/ 471488 w 2597944"/>
                <a:gd name="connsiteY27" fmla="*/ 278606 h 514350"/>
                <a:gd name="connsiteX28" fmla="*/ 723900 w 2597944"/>
                <a:gd name="connsiteY28" fmla="*/ 238125 h 514350"/>
                <a:gd name="connsiteX29" fmla="*/ 888207 w 2597944"/>
                <a:gd name="connsiteY29" fmla="*/ 226219 h 514350"/>
                <a:gd name="connsiteX30" fmla="*/ 1090613 w 2597944"/>
                <a:gd name="connsiteY30" fmla="*/ 195263 h 514350"/>
                <a:gd name="connsiteX31" fmla="*/ 1281113 w 2597944"/>
                <a:gd name="connsiteY31" fmla="*/ 166688 h 514350"/>
                <a:gd name="connsiteX32" fmla="*/ 1512094 w 2597944"/>
                <a:gd name="connsiteY32" fmla="*/ 133350 h 514350"/>
                <a:gd name="connsiteX33" fmla="*/ 1700213 w 2597944"/>
                <a:gd name="connsiteY33" fmla="*/ 107156 h 514350"/>
                <a:gd name="connsiteX34" fmla="*/ 1854994 w 2597944"/>
                <a:gd name="connsiteY34" fmla="*/ 95250 h 514350"/>
                <a:gd name="connsiteX35" fmla="*/ 2002632 w 2597944"/>
                <a:gd name="connsiteY35" fmla="*/ 69056 h 514350"/>
                <a:gd name="connsiteX36" fmla="*/ 2114550 w 2597944"/>
                <a:gd name="connsiteY36" fmla="*/ 42863 h 514350"/>
                <a:gd name="connsiteX37" fmla="*/ 2247900 w 2597944"/>
                <a:gd name="connsiteY37" fmla="*/ 9525 h 514350"/>
                <a:gd name="connsiteX38" fmla="*/ 2276475 w 2597944"/>
                <a:gd name="connsiteY38" fmla="*/ 0 h 514350"/>
                <a:gd name="connsiteX39" fmla="*/ 2307432 w 2597944"/>
                <a:gd name="connsiteY39" fmla="*/ 0 h 514350"/>
                <a:gd name="connsiteX40" fmla="*/ 2362200 w 2597944"/>
                <a:gd name="connsiteY40" fmla="*/ 11906 h 514350"/>
                <a:gd name="connsiteX41" fmla="*/ 2431257 w 2597944"/>
                <a:gd name="connsiteY41" fmla="*/ 30956 h 514350"/>
                <a:gd name="connsiteX42" fmla="*/ 2486025 w 2597944"/>
                <a:gd name="connsiteY42" fmla="*/ 50006 h 514350"/>
                <a:gd name="connsiteX43" fmla="*/ 2514600 w 2597944"/>
                <a:gd name="connsiteY43" fmla="*/ 59531 h 514350"/>
                <a:gd name="connsiteX44" fmla="*/ 2536032 w 2597944"/>
                <a:gd name="connsiteY44" fmla="*/ 71438 h 514350"/>
                <a:gd name="connsiteX45" fmla="*/ 2555082 w 2597944"/>
                <a:gd name="connsiteY45" fmla="*/ 88106 h 514350"/>
                <a:gd name="connsiteX46" fmla="*/ 2576513 w 2597944"/>
                <a:gd name="connsiteY46" fmla="*/ 114300 h 514350"/>
                <a:gd name="connsiteX47" fmla="*/ 2590800 w 2597944"/>
                <a:gd name="connsiteY47" fmla="*/ 135731 h 514350"/>
                <a:gd name="connsiteX48" fmla="*/ 2597944 w 2597944"/>
                <a:gd name="connsiteY48" fmla="*/ 157163 h 514350"/>
                <a:gd name="connsiteX49" fmla="*/ 2595563 w 2597944"/>
                <a:gd name="connsiteY49" fmla="*/ 171450 h 514350"/>
                <a:gd name="connsiteX50" fmla="*/ 2588419 w 2597944"/>
                <a:gd name="connsiteY50" fmla="*/ 195263 h 514350"/>
                <a:gd name="connsiteX51" fmla="*/ 2559844 w 2597944"/>
                <a:gd name="connsiteY51" fmla="*/ 221456 h 514350"/>
                <a:gd name="connsiteX52" fmla="*/ 2526507 w 2597944"/>
                <a:gd name="connsiteY52" fmla="*/ 240506 h 514350"/>
                <a:gd name="connsiteX53" fmla="*/ 2486025 w 2597944"/>
                <a:gd name="connsiteY53" fmla="*/ 242888 h 514350"/>
                <a:gd name="connsiteX54" fmla="*/ 2264569 w 2597944"/>
                <a:gd name="connsiteY54" fmla="*/ 247650 h 514350"/>
                <a:gd name="connsiteX55" fmla="*/ 1871663 w 2597944"/>
                <a:gd name="connsiteY55" fmla="*/ 269081 h 514350"/>
                <a:gd name="connsiteX56" fmla="*/ 1700213 w 2597944"/>
                <a:gd name="connsiteY56" fmla="*/ 290513 h 514350"/>
                <a:gd name="connsiteX57" fmla="*/ 1385888 w 2597944"/>
                <a:gd name="connsiteY57" fmla="*/ 3214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97944" h="514350">
                  <a:moveTo>
                    <a:pt x="1385888" y="321469"/>
                  </a:moveTo>
                  <a:lnTo>
                    <a:pt x="1059657" y="371475"/>
                  </a:lnTo>
                  <a:lnTo>
                    <a:pt x="873919" y="409575"/>
                  </a:lnTo>
                  <a:lnTo>
                    <a:pt x="721519" y="440531"/>
                  </a:lnTo>
                  <a:lnTo>
                    <a:pt x="526257" y="471488"/>
                  </a:lnTo>
                  <a:lnTo>
                    <a:pt x="440532" y="490538"/>
                  </a:lnTo>
                  <a:lnTo>
                    <a:pt x="414338" y="502444"/>
                  </a:lnTo>
                  <a:lnTo>
                    <a:pt x="383382" y="509588"/>
                  </a:lnTo>
                  <a:lnTo>
                    <a:pt x="333375" y="514350"/>
                  </a:lnTo>
                  <a:lnTo>
                    <a:pt x="240507" y="511969"/>
                  </a:lnTo>
                  <a:lnTo>
                    <a:pt x="207169" y="504825"/>
                  </a:lnTo>
                  <a:lnTo>
                    <a:pt x="178594" y="488156"/>
                  </a:lnTo>
                  <a:lnTo>
                    <a:pt x="152400" y="469106"/>
                  </a:lnTo>
                  <a:lnTo>
                    <a:pt x="114300" y="435769"/>
                  </a:lnTo>
                  <a:lnTo>
                    <a:pt x="57150" y="366713"/>
                  </a:lnTo>
                  <a:lnTo>
                    <a:pt x="28575" y="323850"/>
                  </a:lnTo>
                  <a:lnTo>
                    <a:pt x="9525" y="292894"/>
                  </a:lnTo>
                  <a:lnTo>
                    <a:pt x="0" y="273844"/>
                  </a:lnTo>
                  <a:lnTo>
                    <a:pt x="0" y="257175"/>
                  </a:lnTo>
                  <a:lnTo>
                    <a:pt x="9525" y="247650"/>
                  </a:lnTo>
                  <a:lnTo>
                    <a:pt x="35719" y="238125"/>
                  </a:lnTo>
                  <a:lnTo>
                    <a:pt x="57150" y="245269"/>
                  </a:lnTo>
                  <a:lnTo>
                    <a:pt x="92869" y="261938"/>
                  </a:lnTo>
                  <a:lnTo>
                    <a:pt x="166688" y="280988"/>
                  </a:lnTo>
                  <a:lnTo>
                    <a:pt x="233363" y="288131"/>
                  </a:lnTo>
                  <a:lnTo>
                    <a:pt x="295275" y="290513"/>
                  </a:lnTo>
                  <a:lnTo>
                    <a:pt x="364332" y="288131"/>
                  </a:lnTo>
                  <a:lnTo>
                    <a:pt x="471488" y="278606"/>
                  </a:lnTo>
                  <a:lnTo>
                    <a:pt x="723900" y="238125"/>
                  </a:lnTo>
                  <a:lnTo>
                    <a:pt x="888207" y="226219"/>
                  </a:lnTo>
                  <a:lnTo>
                    <a:pt x="1090613" y="195263"/>
                  </a:lnTo>
                  <a:lnTo>
                    <a:pt x="1281113" y="166688"/>
                  </a:lnTo>
                  <a:lnTo>
                    <a:pt x="1512094" y="133350"/>
                  </a:lnTo>
                  <a:lnTo>
                    <a:pt x="1700213" y="107156"/>
                  </a:lnTo>
                  <a:lnTo>
                    <a:pt x="1854994" y="95250"/>
                  </a:lnTo>
                  <a:lnTo>
                    <a:pt x="2002632" y="69056"/>
                  </a:lnTo>
                  <a:lnTo>
                    <a:pt x="2114550" y="42863"/>
                  </a:lnTo>
                  <a:lnTo>
                    <a:pt x="2247900" y="9525"/>
                  </a:lnTo>
                  <a:lnTo>
                    <a:pt x="2276475" y="0"/>
                  </a:lnTo>
                  <a:lnTo>
                    <a:pt x="2307432" y="0"/>
                  </a:lnTo>
                  <a:lnTo>
                    <a:pt x="2362200" y="11906"/>
                  </a:lnTo>
                  <a:lnTo>
                    <a:pt x="2431257" y="30956"/>
                  </a:lnTo>
                  <a:lnTo>
                    <a:pt x="2486025" y="50006"/>
                  </a:lnTo>
                  <a:lnTo>
                    <a:pt x="2514600" y="59531"/>
                  </a:lnTo>
                  <a:lnTo>
                    <a:pt x="2536032" y="71438"/>
                  </a:lnTo>
                  <a:lnTo>
                    <a:pt x="2555082" y="88106"/>
                  </a:lnTo>
                  <a:lnTo>
                    <a:pt x="2576513" y="114300"/>
                  </a:lnTo>
                  <a:lnTo>
                    <a:pt x="2590800" y="135731"/>
                  </a:lnTo>
                  <a:lnTo>
                    <a:pt x="2597944" y="157163"/>
                  </a:lnTo>
                  <a:lnTo>
                    <a:pt x="2595563" y="171450"/>
                  </a:lnTo>
                  <a:lnTo>
                    <a:pt x="2588419" y="195263"/>
                  </a:lnTo>
                  <a:lnTo>
                    <a:pt x="2559844" y="221456"/>
                  </a:lnTo>
                  <a:lnTo>
                    <a:pt x="2526507" y="240506"/>
                  </a:lnTo>
                  <a:lnTo>
                    <a:pt x="2486025" y="242888"/>
                  </a:lnTo>
                  <a:lnTo>
                    <a:pt x="2264569" y="247650"/>
                  </a:lnTo>
                  <a:lnTo>
                    <a:pt x="1871663" y="269081"/>
                  </a:lnTo>
                  <a:lnTo>
                    <a:pt x="1700213" y="290513"/>
                  </a:lnTo>
                  <a:lnTo>
                    <a:pt x="138588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1">
              <a:extLst>
                <a:ext uri="{FF2B5EF4-FFF2-40B4-BE49-F238E27FC236}">
                  <a16:creationId xmlns:a16="http://schemas.microsoft.com/office/drawing/2014/main" id="{DA4413F7-3B5C-45DF-81A2-7DBD7C33ACFE}"/>
                </a:ext>
              </a:extLst>
            </p:cNvPr>
            <p:cNvSpPr/>
            <p:nvPr/>
          </p:nvSpPr>
          <p:spPr>
            <a:xfrm rot="16200000">
              <a:off x="4311653" y="3305176"/>
              <a:ext cx="3933825" cy="1079500"/>
            </a:xfrm>
            <a:custGeom>
              <a:avLst/>
              <a:gdLst>
                <a:gd name="connsiteX0" fmla="*/ 2403475 w 3933825"/>
                <a:gd name="connsiteY0" fmla="*/ 1012825 h 1079500"/>
                <a:gd name="connsiteX1" fmla="*/ 1962150 w 3933825"/>
                <a:gd name="connsiteY1" fmla="*/ 1000125 h 1079500"/>
                <a:gd name="connsiteX2" fmla="*/ 1812925 w 3933825"/>
                <a:gd name="connsiteY2" fmla="*/ 996950 h 1079500"/>
                <a:gd name="connsiteX3" fmla="*/ 1663700 w 3933825"/>
                <a:gd name="connsiteY3" fmla="*/ 990600 h 1079500"/>
                <a:gd name="connsiteX4" fmla="*/ 1562100 w 3933825"/>
                <a:gd name="connsiteY4" fmla="*/ 977900 h 1079500"/>
                <a:gd name="connsiteX5" fmla="*/ 1425575 w 3933825"/>
                <a:gd name="connsiteY5" fmla="*/ 955675 h 1079500"/>
                <a:gd name="connsiteX6" fmla="*/ 1285875 w 3933825"/>
                <a:gd name="connsiteY6" fmla="*/ 923925 h 1079500"/>
                <a:gd name="connsiteX7" fmla="*/ 1136650 w 3933825"/>
                <a:gd name="connsiteY7" fmla="*/ 882650 h 1079500"/>
                <a:gd name="connsiteX8" fmla="*/ 1035050 w 3933825"/>
                <a:gd name="connsiteY8" fmla="*/ 844550 h 1079500"/>
                <a:gd name="connsiteX9" fmla="*/ 885825 w 3933825"/>
                <a:gd name="connsiteY9" fmla="*/ 781050 h 1079500"/>
                <a:gd name="connsiteX10" fmla="*/ 768350 w 3933825"/>
                <a:gd name="connsiteY10" fmla="*/ 720725 h 1079500"/>
                <a:gd name="connsiteX11" fmla="*/ 622300 w 3933825"/>
                <a:gd name="connsiteY11" fmla="*/ 635000 h 1079500"/>
                <a:gd name="connsiteX12" fmla="*/ 498475 w 3933825"/>
                <a:gd name="connsiteY12" fmla="*/ 546100 h 1079500"/>
                <a:gd name="connsiteX13" fmla="*/ 371475 w 3933825"/>
                <a:gd name="connsiteY13" fmla="*/ 444500 h 1079500"/>
                <a:gd name="connsiteX14" fmla="*/ 266700 w 3933825"/>
                <a:gd name="connsiteY14" fmla="*/ 349250 h 1079500"/>
                <a:gd name="connsiteX15" fmla="*/ 149225 w 3933825"/>
                <a:gd name="connsiteY15" fmla="*/ 228600 h 1079500"/>
                <a:gd name="connsiteX16" fmla="*/ 41275 w 3933825"/>
                <a:gd name="connsiteY16" fmla="*/ 101600 h 1079500"/>
                <a:gd name="connsiteX17" fmla="*/ 19050 w 3933825"/>
                <a:gd name="connsiteY17" fmla="*/ 73025 h 1079500"/>
                <a:gd name="connsiteX18" fmla="*/ 3175 w 3933825"/>
                <a:gd name="connsiteY18" fmla="*/ 47625 h 1079500"/>
                <a:gd name="connsiteX19" fmla="*/ 0 w 3933825"/>
                <a:gd name="connsiteY19" fmla="*/ 28575 h 1079500"/>
                <a:gd name="connsiteX20" fmla="*/ 3175 w 3933825"/>
                <a:gd name="connsiteY20" fmla="*/ 12700 h 1079500"/>
                <a:gd name="connsiteX21" fmla="*/ 15875 w 3933825"/>
                <a:gd name="connsiteY21" fmla="*/ 3175 h 1079500"/>
                <a:gd name="connsiteX22" fmla="*/ 34925 w 3933825"/>
                <a:gd name="connsiteY22" fmla="*/ 0 h 1079500"/>
                <a:gd name="connsiteX23" fmla="*/ 66675 w 3933825"/>
                <a:gd name="connsiteY23" fmla="*/ 19050 h 1079500"/>
                <a:gd name="connsiteX24" fmla="*/ 152400 w 3933825"/>
                <a:gd name="connsiteY24" fmla="*/ 104775 h 1079500"/>
                <a:gd name="connsiteX25" fmla="*/ 231775 w 3933825"/>
                <a:gd name="connsiteY25" fmla="*/ 177800 h 1079500"/>
                <a:gd name="connsiteX26" fmla="*/ 311150 w 3933825"/>
                <a:gd name="connsiteY26" fmla="*/ 241300 h 1079500"/>
                <a:gd name="connsiteX27" fmla="*/ 396875 w 3933825"/>
                <a:gd name="connsiteY27" fmla="*/ 307975 h 1079500"/>
                <a:gd name="connsiteX28" fmla="*/ 482600 w 3933825"/>
                <a:gd name="connsiteY28" fmla="*/ 365125 h 1079500"/>
                <a:gd name="connsiteX29" fmla="*/ 581025 w 3933825"/>
                <a:gd name="connsiteY29" fmla="*/ 425450 h 1079500"/>
                <a:gd name="connsiteX30" fmla="*/ 685800 w 3933825"/>
                <a:gd name="connsiteY30" fmla="*/ 485775 h 1079500"/>
                <a:gd name="connsiteX31" fmla="*/ 806450 w 3933825"/>
                <a:gd name="connsiteY31" fmla="*/ 546100 h 1079500"/>
                <a:gd name="connsiteX32" fmla="*/ 942975 w 3933825"/>
                <a:gd name="connsiteY32" fmla="*/ 603250 h 1079500"/>
                <a:gd name="connsiteX33" fmla="*/ 1069975 w 3933825"/>
                <a:gd name="connsiteY33" fmla="*/ 647700 h 1079500"/>
                <a:gd name="connsiteX34" fmla="*/ 1196975 w 3933825"/>
                <a:gd name="connsiteY34" fmla="*/ 685800 h 1079500"/>
                <a:gd name="connsiteX35" fmla="*/ 1355725 w 3933825"/>
                <a:gd name="connsiteY35" fmla="*/ 720725 h 1079500"/>
                <a:gd name="connsiteX36" fmla="*/ 1539875 w 3933825"/>
                <a:gd name="connsiteY36" fmla="*/ 752475 h 1079500"/>
                <a:gd name="connsiteX37" fmla="*/ 1765300 w 3933825"/>
                <a:gd name="connsiteY37" fmla="*/ 774700 h 1079500"/>
                <a:gd name="connsiteX38" fmla="*/ 1952625 w 3933825"/>
                <a:gd name="connsiteY38" fmla="*/ 777875 h 1079500"/>
                <a:gd name="connsiteX39" fmla="*/ 2193925 w 3933825"/>
                <a:gd name="connsiteY39" fmla="*/ 787400 h 1079500"/>
                <a:gd name="connsiteX40" fmla="*/ 2384425 w 3933825"/>
                <a:gd name="connsiteY40" fmla="*/ 793750 h 1079500"/>
                <a:gd name="connsiteX41" fmla="*/ 2705100 w 3933825"/>
                <a:gd name="connsiteY41" fmla="*/ 796925 h 1079500"/>
                <a:gd name="connsiteX42" fmla="*/ 2860675 w 3933825"/>
                <a:gd name="connsiteY42" fmla="*/ 796925 h 1079500"/>
                <a:gd name="connsiteX43" fmla="*/ 3200400 w 3933825"/>
                <a:gd name="connsiteY43" fmla="*/ 793750 h 1079500"/>
                <a:gd name="connsiteX44" fmla="*/ 3527425 w 3933825"/>
                <a:gd name="connsiteY44" fmla="*/ 781050 h 1079500"/>
                <a:gd name="connsiteX45" fmla="*/ 3613150 w 3933825"/>
                <a:gd name="connsiteY45" fmla="*/ 768350 h 1079500"/>
                <a:gd name="connsiteX46" fmla="*/ 3663950 w 3933825"/>
                <a:gd name="connsiteY46" fmla="*/ 755650 h 1079500"/>
                <a:gd name="connsiteX47" fmla="*/ 3708400 w 3933825"/>
                <a:gd name="connsiteY47" fmla="*/ 733425 h 1079500"/>
                <a:gd name="connsiteX48" fmla="*/ 3749675 w 3933825"/>
                <a:gd name="connsiteY48" fmla="*/ 701675 h 1079500"/>
                <a:gd name="connsiteX49" fmla="*/ 3784600 w 3933825"/>
                <a:gd name="connsiteY49" fmla="*/ 663575 h 1079500"/>
                <a:gd name="connsiteX50" fmla="*/ 3829050 w 3933825"/>
                <a:gd name="connsiteY50" fmla="*/ 600075 h 1079500"/>
                <a:gd name="connsiteX51" fmla="*/ 3854450 w 3933825"/>
                <a:gd name="connsiteY51" fmla="*/ 571500 h 1079500"/>
                <a:gd name="connsiteX52" fmla="*/ 3870325 w 3933825"/>
                <a:gd name="connsiteY52" fmla="*/ 555625 h 1079500"/>
                <a:gd name="connsiteX53" fmla="*/ 3892550 w 3933825"/>
                <a:gd name="connsiteY53" fmla="*/ 552450 h 1079500"/>
                <a:gd name="connsiteX54" fmla="*/ 3911600 w 3933825"/>
                <a:gd name="connsiteY54" fmla="*/ 565150 h 1079500"/>
                <a:gd name="connsiteX55" fmla="*/ 3924300 w 3933825"/>
                <a:gd name="connsiteY55" fmla="*/ 600075 h 1079500"/>
                <a:gd name="connsiteX56" fmla="*/ 3933825 w 3933825"/>
                <a:gd name="connsiteY56" fmla="*/ 666750 h 1079500"/>
                <a:gd name="connsiteX57" fmla="*/ 3921125 w 3933825"/>
                <a:gd name="connsiteY57" fmla="*/ 739775 h 1079500"/>
                <a:gd name="connsiteX58" fmla="*/ 3898900 w 3933825"/>
                <a:gd name="connsiteY58" fmla="*/ 828675 h 1079500"/>
                <a:gd name="connsiteX59" fmla="*/ 3876675 w 3933825"/>
                <a:gd name="connsiteY59" fmla="*/ 889000 h 1079500"/>
                <a:gd name="connsiteX60" fmla="*/ 3835400 w 3933825"/>
                <a:gd name="connsiteY60" fmla="*/ 946150 h 1079500"/>
                <a:gd name="connsiteX61" fmla="*/ 3794125 w 3933825"/>
                <a:gd name="connsiteY61" fmla="*/ 996950 h 1079500"/>
                <a:gd name="connsiteX62" fmla="*/ 3746500 w 3933825"/>
                <a:gd name="connsiteY62" fmla="*/ 1044575 h 1079500"/>
                <a:gd name="connsiteX63" fmla="*/ 3692525 w 3933825"/>
                <a:gd name="connsiteY63" fmla="*/ 1073150 h 1079500"/>
                <a:gd name="connsiteX64" fmla="*/ 3654425 w 3933825"/>
                <a:gd name="connsiteY64" fmla="*/ 1079500 h 1079500"/>
                <a:gd name="connsiteX65" fmla="*/ 3609975 w 3933825"/>
                <a:gd name="connsiteY65" fmla="*/ 1079500 h 1079500"/>
                <a:gd name="connsiteX66" fmla="*/ 3562350 w 3933825"/>
                <a:gd name="connsiteY66" fmla="*/ 1057275 h 1079500"/>
                <a:gd name="connsiteX67" fmla="*/ 3505200 w 3933825"/>
                <a:gd name="connsiteY67" fmla="*/ 1041400 h 1079500"/>
                <a:gd name="connsiteX68" fmla="*/ 3378200 w 3933825"/>
                <a:gd name="connsiteY68" fmla="*/ 1031875 h 1079500"/>
                <a:gd name="connsiteX69" fmla="*/ 3140075 w 3933825"/>
                <a:gd name="connsiteY69" fmla="*/ 1019175 h 1079500"/>
                <a:gd name="connsiteX70" fmla="*/ 2676525 w 3933825"/>
                <a:gd name="connsiteY70" fmla="*/ 1022350 h 1079500"/>
                <a:gd name="connsiteX71" fmla="*/ 2403475 w 3933825"/>
                <a:gd name="connsiteY71" fmla="*/ 1012825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33825" h="1079500">
                  <a:moveTo>
                    <a:pt x="2403475" y="1012825"/>
                  </a:moveTo>
                  <a:lnTo>
                    <a:pt x="1962150" y="1000125"/>
                  </a:lnTo>
                  <a:lnTo>
                    <a:pt x="1812925" y="996950"/>
                  </a:lnTo>
                  <a:lnTo>
                    <a:pt x="1663700" y="990600"/>
                  </a:lnTo>
                  <a:lnTo>
                    <a:pt x="1562100" y="977900"/>
                  </a:lnTo>
                  <a:lnTo>
                    <a:pt x="1425575" y="955675"/>
                  </a:lnTo>
                  <a:lnTo>
                    <a:pt x="1285875" y="923925"/>
                  </a:lnTo>
                  <a:lnTo>
                    <a:pt x="1136650" y="882650"/>
                  </a:lnTo>
                  <a:lnTo>
                    <a:pt x="1035050" y="844550"/>
                  </a:lnTo>
                  <a:lnTo>
                    <a:pt x="885825" y="781050"/>
                  </a:lnTo>
                  <a:lnTo>
                    <a:pt x="768350" y="720725"/>
                  </a:lnTo>
                  <a:lnTo>
                    <a:pt x="622300" y="635000"/>
                  </a:lnTo>
                  <a:lnTo>
                    <a:pt x="498475" y="546100"/>
                  </a:lnTo>
                  <a:lnTo>
                    <a:pt x="371475" y="444500"/>
                  </a:lnTo>
                  <a:lnTo>
                    <a:pt x="266700" y="349250"/>
                  </a:lnTo>
                  <a:lnTo>
                    <a:pt x="149225" y="228600"/>
                  </a:lnTo>
                  <a:lnTo>
                    <a:pt x="41275" y="1016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15875" y="3175"/>
                  </a:lnTo>
                  <a:lnTo>
                    <a:pt x="34925" y="0"/>
                  </a:lnTo>
                  <a:lnTo>
                    <a:pt x="66675" y="19050"/>
                  </a:lnTo>
                  <a:lnTo>
                    <a:pt x="152400" y="104775"/>
                  </a:lnTo>
                  <a:lnTo>
                    <a:pt x="231775" y="177800"/>
                  </a:lnTo>
                  <a:lnTo>
                    <a:pt x="311150" y="241300"/>
                  </a:lnTo>
                  <a:lnTo>
                    <a:pt x="396875" y="307975"/>
                  </a:lnTo>
                  <a:lnTo>
                    <a:pt x="482600" y="365125"/>
                  </a:lnTo>
                  <a:lnTo>
                    <a:pt x="581025" y="425450"/>
                  </a:lnTo>
                  <a:lnTo>
                    <a:pt x="685800" y="485775"/>
                  </a:lnTo>
                  <a:lnTo>
                    <a:pt x="806450" y="546100"/>
                  </a:lnTo>
                  <a:lnTo>
                    <a:pt x="942975" y="603250"/>
                  </a:lnTo>
                  <a:lnTo>
                    <a:pt x="1069975" y="647700"/>
                  </a:lnTo>
                  <a:lnTo>
                    <a:pt x="1196975" y="685800"/>
                  </a:lnTo>
                  <a:lnTo>
                    <a:pt x="1355725" y="720725"/>
                  </a:lnTo>
                  <a:lnTo>
                    <a:pt x="1539875" y="752475"/>
                  </a:lnTo>
                  <a:lnTo>
                    <a:pt x="1765300" y="774700"/>
                  </a:lnTo>
                  <a:lnTo>
                    <a:pt x="1952625" y="777875"/>
                  </a:lnTo>
                  <a:lnTo>
                    <a:pt x="2193925" y="787400"/>
                  </a:lnTo>
                  <a:lnTo>
                    <a:pt x="2384425" y="793750"/>
                  </a:lnTo>
                  <a:lnTo>
                    <a:pt x="2705100" y="796925"/>
                  </a:lnTo>
                  <a:lnTo>
                    <a:pt x="2860675" y="796925"/>
                  </a:lnTo>
                  <a:lnTo>
                    <a:pt x="3200400" y="793750"/>
                  </a:lnTo>
                  <a:lnTo>
                    <a:pt x="3527425" y="781050"/>
                  </a:lnTo>
                  <a:lnTo>
                    <a:pt x="3613150" y="768350"/>
                  </a:lnTo>
                  <a:lnTo>
                    <a:pt x="3663950" y="755650"/>
                  </a:lnTo>
                  <a:lnTo>
                    <a:pt x="3708400" y="733425"/>
                  </a:lnTo>
                  <a:lnTo>
                    <a:pt x="3749675" y="701675"/>
                  </a:lnTo>
                  <a:lnTo>
                    <a:pt x="3784600" y="663575"/>
                  </a:lnTo>
                  <a:lnTo>
                    <a:pt x="3829050" y="600075"/>
                  </a:lnTo>
                  <a:lnTo>
                    <a:pt x="3854450" y="571500"/>
                  </a:lnTo>
                  <a:lnTo>
                    <a:pt x="3870325" y="555625"/>
                  </a:lnTo>
                  <a:lnTo>
                    <a:pt x="3892550" y="552450"/>
                  </a:lnTo>
                  <a:lnTo>
                    <a:pt x="3911600" y="565150"/>
                  </a:lnTo>
                  <a:lnTo>
                    <a:pt x="3924300" y="600075"/>
                  </a:lnTo>
                  <a:lnTo>
                    <a:pt x="3933825" y="666750"/>
                  </a:lnTo>
                  <a:lnTo>
                    <a:pt x="3921125" y="739775"/>
                  </a:lnTo>
                  <a:lnTo>
                    <a:pt x="3898900" y="828675"/>
                  </a:lnTo>
                  <a:lnTo>
                    <a:pt x="3876675" y="889000"/>
                  </a:lnTo>
                  <a:lnTo>
                    <a:pt x="3835400" y="946150"/>
                  </a:lnTo>
                  <a:lnTo>
                    <a:pt x="3794125" y="996950"/>
                  </a:lnTo>
                  <a:lnTo>
                    <a:pt x="3746500" y="1044575"/>
                  </a:lnTo>
                  <a:lnTo>
                    <a:pt x="3692525" y="1073150"/>
                  </a:lnTo>
                  <a:lnTo>
                    <a:pt x="3654425" y="1079500"/>
                  </a:lnTo>
                  <a:lnTo>
                    <a:pt x="3609975" y="1079500"/>
                  </a:lnTo>
                  <a:lnTo>
                    <a:pt x="3562350" y="1057275"/>
                  </a:lnTo>
                  <a:lnTo>
                    <a:pt x="3505200" y="1041400"/>
                  </a:lnTo>
                  <a:lnTo>
                    <a:pt x="3378200" y="1031875"/>
                  </a:lnTo>
                  <a:lnTo>
                    <a:pt x="3140075" y="1019175"/>
                  </a:lnTo>
                  <a:lnTo>
                    <a:pt x="2676525" y="1022350"/>
                  </a:lnTo>
                  <a:lnTo>
                    <a:pt x="2403475" y="1012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9DB1C152-AE65-4AC7-BBB5-2FE41DD62A64}"/>
                </a:ext>
              </a:extLst>
            </p:cNvPr>
            <p:cNvSpPr/>
            <p:nvPr/>
          </p:nvSpPr>
          <p:spPr>
            <a:xfrm rot="16200000">
              <a:off x="5305427" y="3484563"/>
              <a:ext cx="4495800" cy="581025"/>
            </a:xfrm>
            <a:custGeom>
              <a:avLst/>
              <a:gdLst>
                <a:gd name="connsiteX0" fmla="*/ 1762963 w 4495190"/>
                <a:gd name="connsiteY0" fmla="*/ 453542 h 581558"/>
                <a:gd name="connsiteX1" fmla="*/ 815644 w 4495190"/>
                <a:gd name="connsiteY1" fmla="*/ 449884 h 581558"/>
                <a:gd name="connsiteX2" fmla="*/ 153619 w 4495190"/>
                <a:gd name="connsiteY2" fmla="*/ 435254 h 581558"/>
                <a:gd name="connsiteX3" fmla="*/ 65836 w 4495190"/>
                <a:gd name="connsiteY3" fmla="*/ 431596 h 581558"/>
                <a:gd name="connsiteX4" fmla="*/ 43891 w 4495190"/>
                <a:gd name="connsiteY4" fmla="*/ 427939 h 581558"/>
                <a:gd name="connsiteX5" fmla="*/ 18288 w 4495190"/>
                <a:gd name="connsiteY5" fmla="*/ 416966 h 581558"/>
                <a:gd name="connsiteX6" fmla="*/ 0 w 4495190"/>
                <a:gd name="connsiteY6" fmla="*/ 387705 h 581558"/>
                <a:gd name="connsiteX7" fmla="*/ 0 w 4495190"/>
                <a:gd name="connsiteY7" fmla="*/ 354787 h 581558"/>
                <a:gd name="connsiteX8" fmla="*/ 14630 w 4495190"/>
                <a:gd name="connsiteY8" fmla="*/ 310896 h 581558"/>
                <a:gd name="connsiteX9" fmla="*/ 47548 w 4495190"/>
                <a:gd name="connsiteY9" fmla="*/ 281635 h 581558"/>
                <a:gd name="connsiteX10" fmla="*/ 117043 w 4495190"/>
                <a:gd name="connsiteY10" fmla="*/ 259689 h 581558"/>
                <a:gd name="connsiteX11" fmla="*/ 190195 w 4495190"/>
                <a:gd name="connsiteY11" fmla="*/ 241401 h 581558"/>
                <a:gd name="connsiteX12" fmla="*/ 314553 w 4495190"/>
                <a:gd name="connsiteY12" fmla="*/ 219456 h 581558"/>
                <a:gd name="connsiteX13" fmla="*/ 431596 w 4495190"/>
                <a:gd name="connsiteY13" fmla="*/ 208483 h 581558"/>
                <a:gd name="connsiteX14" fmla="*/ 534009 w 4495190"/>
                <a:gd name="connsiteY14" fmla="*/ 212140 h 581558"/>
                <a:gd name="connsiteX15" fmla="*/ 683971 w 4495190"/>
                <a:gd name="connsiteY15" fmla="*/ 223113 h 581558"/>
                <a:gd name="connsiteX16" fmla="*/ 1225296 w 4495190"/>
                <a:gd name="connsiteY16" fmla="*/ 230428 h 581558"/>
                <a:gd name="connsiteX17" fmla="*/ 1784908 w 4495190"/>
                <a:gd name="connsiteY17" fmla="*/ 234086 h 581558"/>
                <a:gd name="connsiteX18" fmla="*/ 2454249 w 4495190"/>
                <a:gd name="connsiteY18" fmla="*/ 234086 h 581558"/>
                <a:gd name="connsiteX19" fmla="*/ 3061411 w 4495190"/>
                <a:gd name="connsiteY19" fmla="*/ 234086 h 581558"/>
                <a:gd name="connsiteX20" fmla="*/ 3236976 w 4495190"/>
                <a:gd name="connsiteY20" fmla="*/ 234086 h 581558"/>
                <a:gd name="connsiteX21" fmla="*/ 3749040 w 4495190"/>
                <a:gd name="connsiteY21" fmla="*/ 234086 h 581558"/>
                <a:gd name="connsiteX22" fmla="*/ 3957523 w 4495190"/>
                <a:gd name="connsiteY22" fmla="*/ 226771 h 581558"/>
                <a:gd name="connsiteX23" fmla="*/ 4085539 w 4495190"/>
                <a:gd name="connsiteY23" fmla="*/ 219456 h 581558"/>
                <a:gd name="connsiteX24" fmla="*/ 4169664 w 4495190"/>
                <a:gd name="connsiteY24" fmla="*/ 204825 h 581558"/>
                <a:gd name="connsiteX25" fmla="*/ 4253788 w 4495190"/>
                <a:gd name="connsiteY25" fmla="*/ 179222 h 581558"/>
                <a:gd name="connsiteX26" fmla="*/ 4330598 w 4495190"/>
                <a:gd name="connsiteY26" fmla="*/ 135331 h 581558"/>
                <a:gd name="connsiteX27" fmla="*/ 4378147 w 4495190"/>
                <a:gd name="connsiteY27" fmla="*/ 87782 h 581558"/>
                <a:gd name="connsiteX28" fmla="*/ 4411065 w 4495190"/>
                <a:gd name="connsiteY28" fmla="*/ 40233 h 581558"/>
                <a:gd name="connsiteX29" fmla="*/ 4440326 w 4495190"/>
                <a:gd name="connsiteY29" fmla="*/ 14630 h 581558"/>
                <a:gd name="connsiteX30" fmla="*/ 4465929 w 4495190"/>
                <a:gd name="connsiteY30" fmla="*/ 0 h 581558"/>
                <a:gd name="connsiteX31" fmla="*/ 4484217 w 4495190"/>
                <a:gd name="connsiteY31" fmla="*/ 7315 h 581558"/>
                <a:gd name="connsiteX32" fmla="*/ 4491532 w 4495190"/>
                <a:gd name="connsiteY32" fmla="*/ 25603 h 581558"/>
                <a:gd name="connsiteX33" fmla="*/ 4495190 w 4495190"/>
                <a:gd name="connsiteY33" fmla="*/ 76809 h 581558"/>
                <a:gd name="connsiteX34" fmla="*/ 4480560 w 4495190"/>
                <a:gd name="connsiteY34" fmla="*/ 160934 h 581558"/>
                <a:gd name="connsiteX35" fmla="*/ 4462272 w 4495190"/>
                <a:gd name="connsiteY35" fmla="*/ 230428 h 581558"/>
                <a:gd name="connsiteX36" fmla="*/ 4436668 w 4495190"/>
                <a:gd name="connsiteY36" fmla="*/ 303580 h 581558"/>
                <a:gd name="connsiteX37" fmla="*/ 4389120 w 4495190"/>
                <a:gd name="connsiteY37" fmla="*/ 405993 h 581558"/>
                <a:gd name="connsiteX38" fmla="*/ 4326940 w 4495190"/>
                <a:gd name="connsiteY38" fmla="*/ 501091 h 581558"/>
                <a:gd name="connsiteX39" fmla="*/ 4286707 w 4495190"/>
                <a:gd name="connsiteY39" fmla="*/ 548640 h 581558"/>
                <a:gd name="connsiteX40" fmla="*/ 4253788 w 4495190"/>
                <a:gd name="connsiteY40" fmla="*/ 577900 h 581558"/>
                <a:gd name="connsiteX41" fmla="*/ 4224528 w 4495190"/>
                <a:gd name="connsiteY41" fmla="*/ 581558 h 581558"/>
                <a:gd name="connsiteX42" fmla="*/ 4195267 w 4495190"/>
                <a:gd name="connsiteY42" fmla="*/ 566928 h 581558"/>
                <a:gd name="connsiteX43" fmla="*/ 4173321 w 4495190"/>
                <a:gd name="connsiteY43" fmla="*/ 544982 h 581558"/>
                <a:gd name="connsiteX44" fmla="*/ 4158691 w 4495190"/>
                <a:gd name="connsiteY44" fmla="*/ 519379 h 581558"/>
                <a:gd name="connsiteX45" fmla="*/ 4129430 w 4495190"/>
                <a:gd name="connsiteY45" fmla="*/ 501091 h 581558"/>
                <a:gd name="connsiteX46" fmla="*/ 4096512 w 4495190"/>
                <a:gd name="connsiteY46" fmla="*/ 486460 h 581558"/>
                <a:gd name="connsiteX47" fmla="*/ 3968496 w 4495190"/>
                <a:gd name="connsiteY47" fmla="*/ 464515 h 581558"/>
                <a:gd name="connsiteX48" fmla="*/ 3449116 w 4495190"/>
                <a:gd name="connsiteY48" fmla="*/ 457200 h 581558"/>
                <a:gd name="connsiteX49" fmla="*/ 3255264 w 4495190"/>
                <a:gd name="connsiteY49" fmla="*/ 460857 h 581558"/>
                <a:gd name="connsiteX50" fmla="*/ 3083356 w 4495190"/>
                <a:gd name="connsiteY50" fmla="*/ 457200 h 581558"/>
                <a:gd name="connsiteX51" fmla="*/ 2834640 w 4495190"/>
                <a:gd name="connsiteY51" fmla="*/ 442569 h 581558"/>
                <a:gd name="connsiteX52" fmla="*/ 2596896 w 4495190"/>
                <a:gd name="connsiteY52" fmla="*/ 449884 h 581558"/>
                <a:gd name="connsiteX53" fmla="*/ 2311603 w 4495190"/>
                <a:gd name="connsiteY53" fmla="*/ 460857 h 581558"/>
                <a:gd name="connsiteX54" fmla="*/ 2150668 w 4495190"/>
                <a:gd name="connsiteY54" fmla="*/ 457200 h 581558"/>
                <a:gd name="connsiteX55" fmla="*/ 1762963 w 4495190"/>
                <a:gd name="connsiteY55" fmla="*/ 453542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95190" h="581558">
                  <a:moveTo>
                    <a:pt x="1762963" y="453542"/>
                  </a:moveTo>
                  <a:lnTo>
                    <a:pt x="815644" y="449884"/>
                  </a:lnTo>
                  <a:lnTo>
                    <a:pt x="153619" y="435254"/>
                  </a:lnTo>
                  <a:lnTo>
                    <a:pt x="65836" y="431596"/>
                  </a:lnTo>
                  <a:lnTo>
                    <a:pt x="43891" y="427939"/>
                  </a:lnTo>
                  <a:lnTo>
                    <a:pt x="18288" y="416966"/>
                  </a:lnTo>
                  <a:lnTo>
                    <a:pt x="0" y="387705"/>
                  </a:lnTo>
                  <a:lnTo>
                    <a:pt x="0" y="354787"/>
                  </a:lnTo>
                  <a:lnTo>
                    <a:pt x="14630" y="310896"/>
                  </a:lnTo>
                  <a:lnTo>
                    <a:pt x="47548" y="281635"/>
                  </a:lnTo>
                  <a:lnTo>
                    <a:pt x="117043" y="259689"/>
                  </a:lnTo>
                  <a:lnTo>
                    <a:pt x="190195" y="241401"/>
                  </a:lnTo>
                  <a:lnTo>
                    <a:pt x="314553" y="219456"/>
                  </a:lnTo>
                  <a:lnTo>
                    <a:pt x="431596" y="208483"/>
                  </a:lnTo>
                  <a:lnTo>
                    <a:pt x="534009" y="212140"/>
                  </a:lnTo>
                  <a:lnTo>
                    <a:pt x="683971" y="223113"/>
                  </a:lnTo>
                  <a:lnTo>
                    <a:pt x="1225296" y="230428"/>
                  </a:lnTo>
                  <a:lnTo>
                    <a:pt x="1784908" y="234086"/>
                  </a:lnTo>
                  <a:lnTo>
                    <a:pt x="2454249" y="234086"/>
                  </a:lnTo>
                  <a:lnTo>
                    <a:pt x="3061411" y="234086"/>
                  </a:lnTo>
                  <a:lnTo>
                    <a:pt x="3236976" y="234086"/>
                  </a:lnTo>
                  <a:lnTo>
                    <a:pt x="3749040" y="234086"/>
                  </a:lnTo>
                  <a:lnTo>
                    <a:pt x="3957523" y="226771"/>
                  </a:lnTo>
                  <a:lnTo>
                    <a:pt x="4085539" y="219456"/>
                  </a:lnTo>
                  <a:lnTo>
                    <a:pt x="4169664" y="204825"/>
                  </a:lnTo>
                  <a:lnTo>
                    <a:pt x="4253788" y="179222"/>
                  </a:lnTo>
                  <a:lnTo>
                    <a:pt x="4330598" y="135331"/>
                  </a:lnTo>
                  <a:lnTo>
                    <a:pt x="4378147" y="87782"/>
                  </a:lnTo>
                  <a:lnTo>
                    <a:pt x="4411065" y="40233"/>
                  </a:lnTo>
                  <a:lnTo>
                    <a:pt x="4440326" y="14630"/>
                  </a:lnTo>
                  <a:lnTo>
                    <a:pt x="4465929" y="0"/>
                  </a:lnTo>
                  <a:lnTo>
                    <a:pt x="4484217" y="7315"/>
                  </a:lnTo>
                  <a:lnTo>
                    <a:pt x="4491532" y="25603"/>
                  </a:lnTo>
                  <a:lnTo>
                    <a:pt x="4495190" y="76809"/>
                  </a:lnTo>
                  <a:lnTo>
                    <a:pt x="4480560" y="160934"/>
                  </a:lnTo>
                  <a:lnTo>
                    <a:pt x="4462272" y="230428"/>
                  </a:lnTo>
                  <a:lnTo>
                    <a:pt x="4436668" y="303580"/>
                  </a:lnTo>
                  <a:lnTo>
                    <a:pt x="4389120" y="405993"/>
                  </a:lnTo>
                  <a:lnTo>
                    <a:pt x="4326940" y="501091"/>
                  </a:lnTo>
                  <a:lnTo>
                    <a:pt x="4286707" y="548640"/>
                  </a:lnTo>
                  <a:lnTo>
                    <a:pt x="4253788" y="577900"/>
                  </a:lnTo>
                  <a:lnTo>
                    <a:pt x="4224528" y="581558"/>
                  </a:lnTo>
                  <a:lnTo>
                    <a:pt x="4195267" y="566928"/>
                  </a:lnTo>
                  <a:lnTo>
                    <a:pt x="4173321" y="544982"/>
                  </a:lnTo>
                  <a:lnTo>
                    <a:pt x="4158691" y="519379"/>
                  </a:lnTo>
                  <a:lnTo>
                    <a:pt x="4129430" y="501091"/>
                  </a:lnTo>
                  <a:lnTo>
                    <a:pt x="4096512" y="486460"/>
                  </a:lnTo>
                  <a:lnTo>
                    <a:pt x="3968496" y="464515"/>
                  </a:lnTo>
                  <a:lnTo>
                    <a:pt x="3449116" y="457200"/>
                  </a:lnTo>
                  <a:lnTo>
                    <a:pt x="3255264" y="460857"/>
                  </a:lnTo>
                  <a:lnTo>
                    <a:pt x="3083356" y="457200"/>
                  </a:lnTo>
                  <a:lnTo>
                    <a:pt x="2834640" y="442569"/>
                  </a:lnTo>
                  <a:lnTo>
                    <a:pt x="2596896" y="449884"/>
                  </a:lnTo>
                  <a:lnTo>
                    <a:pt x="2311603" y="460857"/>
                  </a:lnTo>
                  <a:lnTo>
                    <a:pt x="2150668" y="457200"/>
                  </a:lnTo>
                  <a:lnTo>
                    <a:pt x="1762963" y="4535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4854780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C6D89C-4DD2-44C0-9350-8E7A45CBD292}"/>
              </a:ext>
            </a:extLst>
          </p:cNvPr>
          <p:cNvSpPr/>
          <p:nvPr/>
        </p:nvSpPr>
        <p:spPr>
          <a:xfrm>
            <a:off x="4041778" y="1728790"/>
            <a:ext cx="1063625" cy="409575"/>
          </a:xfrm>
          <a:custGeom>
            <a:avLst/>
            <a:gdLst>
              <a:gd name="connsiteX0" fmla="*/ 573882 w 1064419"/>
              <a:gd name="connsiteY0" fmla="*/ 340519 h 409575"/>
              <a:gd name="connsiteX1" fmla="*/ 404813 w 1064419"/>
              <a:gd name="connsiteY1" fmla="*/ 280988 h 409575"/>
              <a:gd name="connsiteX2" fmla="*/ 280988 w 1064419"/>
              <a:gd name="connsiteY2" fmla="*/ 223838 h 409575"/>
              <a:gd name="connsiteX3" fmla="*/ 183357 w 1064419"/>
              <a:gd name="connsiteY3" fmla="*/ 169069 h 409575"/>
              <a:gd name="connsiteX4" fmla="*/ 95250 w 1064419"/>
              <a:gd name="connsiteY4" fmla="*/ 111919 h 409575"/>
              <a:gd name="connsiteX5" fmla="*/ 21432 w 1064419"/>
              <a:gd name="connsiteY5" fmla="*/ 59532 h 409575"/>
              <a:gd name="connsiteX6" fmla="*/ 7144 w 1064419"/>
              <a:gd name="connsiteY6" fmla="*/ 42863 h 409575"/>
              <a:gd name="connsiteX7" fmla="*/ 2382 w 1064419"/>
              <a:gd name="connsiteY7" fmla="*/ 33338 h 409575"/>
              <a:gd name="connsiteX8" fmla="*/ 0 w 1064419"/>
              <a:gd name="connsiteY8" fmla="*/ 16669 h 409575"/>
              <a:gd name="connsiteX9" fmla="*/ 2382 w 1064419"/>
              <a:gd name="connsiteY9" fmla="*/ 7144 h 409575"/>
              <a:gd name="connsiteX10" fmla="*/ 21432 w 1064419"/>
              <a:gd name="connsiteY10" fmla="*/ 0 h 409575"/>
              <a:gd name="connsiteX11" fmla="*/ 45244 w 1064419"/>
              <a:gd name="connsiteY11" fmla="*/ 2382 h 409575"/>
              <a:gd name="connsiteX12" fmla="*/ 157163 w 1064419"/>
              <a:gd name="connsiteY12" fmla="*/ 35719 h 409575"/>
              <a:gd name="connsiteX13" fmla="*/ 276225 w 1064419"/>
              <a:gd name="connsiteY13" fmla="*/ 66675 h 409575"/>
              <a:gd name="connsiteX14" fmla="*/ 423863 w 1064419"/>
              <a:gd name="connsiteY14" fmla="*/ 100013 h 409575"/>
              <a:gd name="connsiteX15" fmla="*/ 614363 w 1064419"/>
              <a:gd name="connsiteY15" fmla="*/ 133350 h 409575"/>
              <a:gd name="connsiteX16" fmla="*/ 728663 w 1064419"/>
              <a:gd name="connsiteY16" fmla="*/ 152400 h 409575"/>
              <a:gd name="connsiteX17" fmla="*/ 842963 w 1064419"/>
              <a:gd name="connsiteY17" fmla="*/ 171450 h 409575"/>
              <a:gd name="connsiteX18" fmla="*/ 931069 w 1064419"/>
              <a:gd name="connsiteY18" fmla="*/ 180975 h 409575"/>
              <a:gd name="connsiteX19" fmla="*/ 966788 w 1064419"/>
              <a:gd name="connsiteY19" fmla="*/ 190500 h 409575"/>
              <a:gd name="connsiteX20" fmla="*/ 1009650 w 1064419"/>
              <a:gd name="connsiteY20" fmla="*/ 211932 h 409575"/>
              <a:gd name="connsiteX21" fmla="*/ 1035844 w 1064419"/>
              <a:gd name="connsiteY21" fmla="*/ 235744 h 409575"/>
              <a:gd name="connsiteX22" fmla="*/ 1050132 w 1064419"/>
              <a:gd name="connsiteY22" fmla="*/ 257175 h 409575"/>
              <a:gd name="connsiteX23" fmla="*/ 1062038 w 1064419"/>
              <a:gd name="connsiteY23" fmla="*/ 285750 h 409575"/>
              <a:gd name="connsiteX24" fmla="*/ 1064419 w 1064419"/>
              <a:gd name="connsiteY24" fmla="*/ 311944 h 409575"/>
              <a:gd name="connsiteX25" fmla="*/ 1064419 w 1064419"/>
              <a:gd name="connsiteY25" fmla="*/ 345282 h 409575"/>
              <a:gd name="connsiteX26" fmla="*/ 1050132 w 1064419"/>
              <a:gd name="connsiteY26" fmla="*/ 364332 h 409575"/>
              <a:gd name="connsiteX27" fmla="*/ 1035844 w 1064419"/>
              <a:gd name="connsiteY27" fmla="*/ 378619 h 409575"/>
              <a:gd name="connsiteX28" fmla="*/ 1012032 w 1064419"/>
              <a:gd name="connsiteY28" fmla="*/ 390525 h 409575"/>
              <a:gd name="connsiteX29" fmla="*/ 969169 w 1064419"/>
              <a:gd name="connsiteY29" fmla="*/ 400050 h 409575"/>
              <a:gd name="connsiteX30" fmla="*/ 923925 w 1064419"/>
              <a:gd name="connsiteY30" fmla="*/ 409575 h 409575"/>
              <a:gd name="connsiteX31" fmla="*/ 838200 w 1064419"/>
              <a:gd name="connsiteY31" fmla="*/ 404813 h 409575"/>
              <a:gd name="connsiteX32" fmla="*/ 728663 w 1064419"/>
              <a:gd name="connsiteY32" fmla="*/ 385763 h 409575"/>
              <a:gd name="connsiteX33" fmla="*/ 573882 w 1064419"/>
              <a:gd name="connsiteY33" fmla="*/ 340519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64419" h="409575">
                <a:moveTo>
                  <a:pt x="573882" y="340519"/>
                </a:moveTo>
                <a:lnTo>
                  <a:pt x="404813" y="280988"/>
                </a:lnTo>
                <a:lnTo>
                  <a:pt x="280988" y="223838"/>
                </a:lnTo>
                <a:lnTo>
                  <a:pt x="183357" y="169069"/>
                </a:lnTo>
                <a:lnTo>
                  <a:pt x="95250" y="111919"/>
                </a:lnTo>
                <a:lnTo>
                  <a:pt x="21432" y="59532"/>
                </a:lnTo>
                <a:lnTo>
                  <a:pt x="7144" y="42863"/>
                </a:lnTo>
                <a:lnTo>
                  <a:pt x="2382" y="33338"/>
                </a:lnTo>
                <a:lnTo>
                  <a:pt x="0" y="16669"/>
                </a:lnTo>
                <a:lnTo>
                  <a:pt x="2382" y="7144"/>
                </a:lnTo>
                <a:lnTo>
                  <a:pt x="21432" y="0"/>
                </a:lnTo>
                <a:lnTo>
                  <a:pt x="45244" y="2382"/>
                </a:lnTo>
                <a:lnTo>
                  <a:pt x="157163" y="35719"/>
                </a:lnTo>
                <a:lnTo>
                  <a:pt x="276225" y="66675"/>
                </a:lnTo>
                <a:lnTo>
                  <a:pt x="423863" y="100013"/>
                </a:lnTo>
                <a:lnTo>
                  <a:pt x="614363" y="133350"/>
                </a:lnTo>
                <a:lnTo>
                  <a:pt x="728663" y="152400"/>
                </a:lnTo>
                <a:lnTo>
                  <a:pt x="842963" y="171450"/>
                </a:lnTo>
                <a:lnTo>
                  <a:pt x="931069" y="180975"/>
                </a:lnTo>
                <a:lnTo>
                  <a:pt x="966788" y="190500"/>
                </a:lnTo>
                <a:lnTo>
                  <a:pt x="1009650" y="211932"/>
                </a:lnTo>
                <a:lnTo>
                  <a:pt x="1035844" y="235744"/>
                </a:lnTo>
                <a:lnTo>
                  <a:pt x="1050132" y="257175"/>
                </a:lnTo>
                <a:lnTo>
                  <a:pt x="1062038" y="285750"/>
                </a:lnTo>
                <a:lnTo>
                  <a:pt x="1064419" y="311944"/>
                </a:lnTo>
                <a:lnTo>
                  <a:pt x="1064419" y="345282"/>
                </a:lnTo>
                <a:lnTo>
                  <a:pt x="1050132" y="364332"/>
                </a:lnTo>
                <a:lnTo>
                  <a:pt x="1035844" y="378619"/>
                </a:lnTo>
                <a:lnTo>
                  <a:pt x="1012032" y="390525"/>
                </a:lnTo>
                <a:lnTo>
                  <a:pt x="969169" y="400050"/>
                </a:lnTo>
                <a:lnTo>
                  <a:pt x="923925" y="409575"/>
                </a:lnTo>
                <a:lnTo>
                  <a:pt x="838200" y="404813"/>
                </a:lnTo>
                <a:lnTo>
                  <a:pt x="728663" y="385763"/>
                </a:lnTo>
                <a:lnTo>
                  <a:pt x="573882" y="3405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09D336-348D-4700-91EB-C1C18C5439AB}"/>
              </a:ext>
            </a:extLst>
          </p:cNvPr>
          <p:cNvSpPr/>
          <p:nvPr/>
        </p:nvSpPr>
        <p:spPr>
          <a:xfrm>
            <a:off x="3595690" y="2401890"/>
            <a:ext cx="2032000" cy="517525"/>
          </a:xfrm>
          <a:custGeom>
            <a:avLst/>
            <a:gdLst>
              <a:gd name="connsiteX0" fmla="*/ 1343025 w 2031206"/>
              <a:gd name="connsiteY0" fmla="*/ 297656 h 519112"/>
              <a:gd name="connsiteX1" fmla="*/ 1004887 w 2031206"/>
              <a:gd name="connsiteY1" fmla="*/ 371475 h 519112"/>
              <a:gd name="connsiteX2" fmla="*/ 723900 w 2031206"/>
              <a:gd name="connsiteY2" fmla="*/ 447675 h 519112"/>
              <a:gd name="connsiteX3" fmla="*/ 552450 w 2031206"/>
              <a:gd name="connsiteY3" fmla="*/ 495300 h 519112"/>
              <a:gd name="connsiteX4" fmla="*/ 483393 w 2031206"/>
              <a:gd name="connsiteY4" fmla="*/ 509587 h 519112"/>
              <a:gd name="connsiteX5" fmla="*/ 442912 w 2031206"/>
              <a:gd name="connsiteY5" fmla="*/ 514350 h 519112"/>
              <a:gd name="connsiteX6" fmla="*/ 392906 w 2031206"/>
              <a:gd name="connsiteY6" fmla="*/ 519112 h 519112"/>
              <a:gd name="connsiteX7" fmla="*/ 338137 w 2031206"/>
              <a:gd name="connsiteY7" fmla="*/ 514350 h 519112"/>
              <a:gd name="connsiteX8" fmla="*/ 285750 w 2031206"/>
              <a:gd name="connsiteY8" fmla="*/ 504825 h 519112"/>
              <a:gd name="connsiteX9" fmla="*/ 228600 w 2031206"/>
              <a:gd name="connsiteY9" fmla="*/ 485775 h 519112"/>
              <a:gd name="connsiteX10" fmla="*/ 185737 w 2031206"/>
              <a:gd name="connsiteY10" fmla="*/ 464344 h 519112"/>
              <a:gd name="connsiteX11" fmla="*/ 130968 w 2031206"/>
              <a:gd name="connsiteY11" fmla="*/ 428625 h 519112"/>
              <a:gd name="connsiteX12" fmla="*/ 88106 w 2031206"/>
              <a:gd name="connsiteY12" fmla="*/ 397669 h 519112"/>
              <a:gd name="connsiteX13" fmla="*/ 42862 w 2031206"/>
              <a:gd name="connsiteY13" fmla="*/ 352425 h 519112"/>
              <a:gd name="connsiteX14" fmla="*/ 21431 w 2031206"/>
              <a:gd name="connsiteY14" fmla="*/ 330994 h 519112"/>
              <a:gd name="connsiteX15" fmla="*/ 9525 w 2031206"/>
              <a:gd name="connsiteY15" fmla="*/ 311944 h 519112"/>
              <a:gd name="connsiteX16" fmla="*/ 2381 w 2031206"/>
              <a:gd name="connsiteY16" fmla="*/ 288131 h 519112"/>
              <a:gd name="connsiteX17" fmla="*/ 0 w 2031206"/>
              <a:gd name="connsiteY17" fmla="*/ 273844 h 519112"/>
              <a:gd name="connsiteX18" fmla="*/ 2381 w 2031206"/>
              <a:gd name="connsiteY18" fmla="*/ 259556 h 519112"/>
              <a:gd name="connsiteX19" fmla="*/ 11906 w 2031206"/>
              <a:gd name="connsiteY19" fmla="*/ 252412 h 519112"/>
              <a:gd name="connsiteX20" fmla="*/ 28575 w 2031206"/>
              <a:gd name="connsiteY20" fmla="*/ 252412 h 519112"/>
              <a:gd name="connsiteX21" fmla="*/ 64293 w 2031206"/>
              <a:gd name="connsiteY21" fmla="*/ 269081 h 519112"/>
              <a:gd name="connsiteX22" fmla="*/ 109537 w 2031206"/>
              <a:gd name="connsiteY22" fmla="*/ 285750 h 519112"/>
              <a:gd name="connsiteX23" fmla="*/ 171450 w 2031206"/>
              <a:gd name="connsiteY23" fmla="*/ 300037 h 519112"/>
              <a:gd name="connsiteX24" fmla="*/ 230981 w 2031206"/>
              <a:gd name="connsiteY24" fmla="*/ 309562 h 519112"/>
              <a:gd name="connsiteX25" fmla="*/ 280987 w 2031206"/>
              <a:gd name="connsiteY25" fmla="*/ 314325 h 519112"/>
              <a:gd name="connsiteX26" fmla="*/ 328612 w 2031206"/>
              <a:gd name="connsiteY26" fmla="*/ 316706 h 519112"/>
              <a:gd name="connsiteX27" fmla="*/ 397668 w 2031206"/>
              <a:gd name="connsiteY27" fmla="*/ 309562 h 519112"/>
              <a:gd name="connsiteX28" fmla="*/ 604837 w 2031206"/>
              <a:gd name="connsiteY28" fmla="*/ 269081 h 519112"/>
              <a:gd name="connsiteX29" fmla="*/ 864393 w 2031206"/>
              <a:gd name="connsiteY29" fmla="*/ 202406 h 519112"/>
              <a:gd name="connsiteX30" fmla="*/ 1095375 w 2031206"/>
              <a:gd name="connsiteY30" fmla="*/ 150019 h 519112"/>
              <a:gd name="connsiteX31" fmla="*/ 1259681 w 2031206"/>
              <a:gd name="connsiteY31" fmla="*/ 111919 h 519112"/>
              <a:gd name="connsiteX32" fmla="*/ 1471612 w 2031206"/>
              <a:gd name="connsiteY32" fmla="*/ 71437 h 519112"/>
              <a:gd name="connsiteX33" fmla="*/ 1624012 w 2031206"/>
              <a:gd name="connsiteY33" fmla="*/ 45244 h 519112"/>
              <a:gd name="connsiteX34" fmla="*/ 1695450 w 2031206"/>
              <a:gd name="connsiteY34" fmla="*/ 14287 h 519112"/>
              <a:gd name="connsiteX35" fmla="*/ 1731168 w 2031206"/>
              <a:gd name="connsiteY35" fmla="*/ 0 h 519112"/>
              <a:gd name="connsiteX36" fmla="*/ 1752600 w 2031206"/>
              <a:gd name="connsiteY36" fmla="*/ 0 h 519112"/>
              <a:gd name="connsiteX37" fmla="*/ 1809750 w 2031206"/>
              <a:gd name="connsiteY37" fmla="*/ 11906 h 519112"/>
              <a:gd name="connsiteX38" fmla="*/ 1850231 w 2031206"/>
              <a:gd name="connsiteY38" fmla="*/ 21431 h 519112"/>
              <a:gd name="connsiteX39" fmla="*/ 1905000 w 2031206"/>
              <a:gd name="connsiteY39" fmla="*/ 45244 h 519112"/>
              <a:gd name="connsiteX40" fmla="*/ 1955006 w 2031206"/>
              <a:gd name="connsiteY40" fmla="*/ 71437 h 519112"/>
              <a:gd name="connsiteX41" fmla="*/ 1993106 w 2031206"/>
              <a:gd name="connsiteY41" fmla="*/ 97631 h 519112"/>
              <a:gd name="connsiteX42" fmla="*/ 2014537 w 2031206"/>
              <a:gd name="connsiteY42" fmla="*/ 116681 h 519112"/>
              <a:gd name="connsiteX43" fmla="*/ 2026443 w 2031206"/>
              <a:gd name="connsiteY43" fmla="*/ 133350 h 519112"/>
              <a:gd name="connsiteX44" fmla="*/ 2031206 w 2031206"/>
              <a:gd name="connsiteY44" fmla="*/ 142875 h 519112"/>
              <a:gd name="connsiteX45" fmla="*/ 2031206 w 2031206"/>
              <a:gd name="connsiteY45" fmla="*/ 157162 h 519112"/>
              <a:gd name="connsiteX46" fmla="*/ 2021681 w 2031206"/>
              <a:gd name="connsiteY46" fmla="*/ 173831 h 519112"/>
              <a:gd name="connsiteX47" fmla="*/ 1997868 w 2031206"/>
              <a:gd name="connsiteY47" fmla="*/ 192881 h 519112"/>
              <a:gd name="connsiteX48" fmla="*/ 1959768 w 2031206"/>
              <a:gd name="connsiteY48" fmla="*/ 209550 h 519112"/>
              <a:gd name="connsiteX49" fmla="*/ 1905000 w 2031206"/>
              <a:gd name="connsiteY49" fmla="*/ 223837 h 519112"/>
              <a:gd name="connsiteX50" fmla="*/ 1828800 w 2031206"/>
              <a:gd name="connsiteY50" fmla="*/ 230981 h 519112"/>
              <a:gd name="connsiteX51" fmla="*/ 1697831 w 2031206"/>
              <a:gd name="connsiteY51" fmla="*/ 245269 h 519112"/>
              <a:gd name="connsiteX52" fmla="*/ 1531143 w 2031206"/>
              <a:gd name="connsiteY52" fmla="*/ 266700 h 519112"/>
              <a:gd name="connsiteX53" fmla="*/ 1343025 w 2031206"/>
              <a:gd name="connsiteY53" fmla="*/ 297656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1206" h="519112">
                <a:moveTo>
                  <a:pt x="1343025" y="297656"/>
                </a:moveTo>
                <a:lnTo>
                  <a:pt x="1004887" y="371475"/>
                </a:lnTo>
                <a:lnTo>
                  <a:pt x="723900" y="447675"/>
                </a:lnTo>
                <a:lnTo>
                  <a:pt x="552450" y="495300"/>
                </a:lnTo>
                <a:lnTo>
                  <a:pt x="483393" y="509587"/>
                </a:lnTo>
                <a:lnTo>
                  <a:pt x="442912" y="514350"/>
                </a:lnTo>
                <a:lnTo>
                  <a:pt x="392906" y="519112"/>
                </a:lnTo>
                <a:lnTo>
                  <a:pt x="338137" y="514350"/>
                </a:lnTo>
                <a:lnTo>
                  <a:pt x="285750" y="504825"/>
                </a:lnTo>
                <a:lnTo>
                  <a:pt x="228600" y="485775"/>
                </a:lnTo>
                <a:lnTo>
                  <a:pt x="185737" y="464344"/>
                </a:lnTo>
                <a:lnTo>
                  <a:pt x="130968" y="428625"/>
                </a:lnTo>
                <a:lnTo>
                  <a:pt x="88106" y="397669"/>
                </a:lnTo>
                <a:lnTo>
                  <a:pt x="42862" y="352425"/>
                </a:lnTo>
                <a:lnTo>
                  <a:pt x="21431" y="330994"/>
                </a:lnTo>
                <a:lnTo>
                  <a:pt x="9525" y="311944"/>
                </a:lnTo>
                <a:lnTo>
                  <a:pt x="2381" y="288131"/>
                </a:lnTo>
                <a:lnTo>
                  <a:pt x="0" y="273844"/>
                </a:lnTo>
                <a:lnTo>
                  <a:pt x="2381" y="259556"/>
                </a:lnTo>
                <a:lnTo>
                  <a:pt x="11906" y="252412"/>
                </a:lnTo>
                <a:lnTo>
                  <a:pt x="28575" y="252412"/>
                </a:lnTo>
                <a:lnTo>
                  <a:pt x="64293" y="269081"/>
                </a:lnTo>
                <a:lnTo>
                  <a:pt x="109537" y="285750"/>
                </a:lnTo>
                <a:lnTo>
                  <a:pt x="171450" y="300037"/>
                </a:lnTo>
                <a:lnTo>
                  <a:pt x="230981" y="309562"/>
                </a:lnTo>
                <a:lnTo>
                  <a:pt x="280987" y="314325"/>
                </a:lnTo>
                <a:lnTo>
                  <a:pt x="328612" y="316706"/>
                </a:lnTo>
                <a:lnTo>
                  <a:pt x="397668" y="309562"/>
                </a:lnTo>
                <a:lnTo>
                  <a:pt x="604837" y="269081"/>
                </a:lnTo>
                <a:lnTo>
                  <a:pt x="864393" y="202406"/>
                </a:lnTo>
                <a:lnTo>
                  <a:pt x="1095375" y="150019"/>
                </a:lnTo>
                <a:lnTo>
                  <a:pt x="1259681" y="111919"/>
                </a:lnTo>
                <a:lnTo>
                  <a:pt x="1471612" y="71437"/>
                </a:lnTo>
                <a:lnTo>
                  <a:pt x="1624012" y="45244"/>
                </a:lnTo>
                <a:lnTo>
                  <a:pt x="1695450" y="14287"/>
                </a:lnTo>
                <a:lnTo>
                  <a:pt x="1731168" y="0"/>
                </a:lnTo>
                <a:lnTo>
                  <a:pt x="1752600" y="0"/>
                </a:lnTo>
                <a:lnTo>
                  <a:pt x="1809750" y="11906"/>
                </a:lnTo>
                <a:lnTo>
                  <a:pt x="1850231" y="21431"/>
                </a:lnTo>
                <a:lnTo>
                  <a:pt x="1905000" y="45244"/>
                </a:lnTo>
                <a:lnTo>
                  <a:pt x="1955006" y="71437"/>
                </a:lnTo>
                <a:lnTo>
                  <a:pt x="1993106" y="97631"/>
                </a:lnTo>
                <a:lnTo>
                  <a:pt x="2014537" y="116681"/>
                </a:lnTo>
                <a:lnTo>
                  <a:pt x="2026443" y="133350"/>
                </a:lnTo>
                <a:lnTo>
                  <a:pt x="2031206" y="142875"/>
                </a:lnTo>
                <a:lnTo>
                  <a:pt x="2031206" y="157162"/>
                </a:lnTo>
                <a:lnTo>
                  <a:pt x="2021681" y="173831"/>
                </a:lnTo>
                <a:lnTo>
                  <a:pt x="1997868" y="192881"/>
                </a:lnTo>
                <a:lnTo>
                  <a:pt x="1959768" y="209550"/>
                </a:lnTo>
                <a:lnTo>
                  <a:pt x="1905000" y="223837"/>
                </a:lnTo>
                <a:lnTo>
                  <a:pt x="1828800" y="230981"/>
                </a:lnTo>
                <a:lnTo>
                  <a:pt x="1697831" y="245269"/>
                </a:lnTo>
                <a:lnTo>
                  <a:pt x="1531143" y="266700"/>
                </a:lnTo>
                <a:lnTo>
                  <a:pt x="1343025" y="297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4A691EB-4988-4D8D-B1B7-DDC3B0AB7A5B}"/>
              </a:ext>
            </a:extLst>
          </p:cNvPr>
          <p:cNvSpPr/>
          <p:nvPr/>
        </p:nvSpPr>
        <p:spPr>
          <a:xfrm>
            <a:off x="4170366" y="3136902"/>
            <a:ext cx="1100137" cy="347663"/>
          </a:xfrm>
          <a:custGeom>
            <a:avLst/>
            <a:gdLst>
              <a:gd name="connsiteX0" fmla="*/ 738187 w 1100137"/>
              <a:gd name="connsiteY0" fmla="*/ 285750 h 347663"/>
              <a:gd name="connsiteX1" fmla="*/ 538162 w 1100137"/>
              <a:gd name="connsiteY1" fmla="*/ 323850 h 347663"/>
              <a:gd name="connsiteX2" fmla="*/ 428625 w 1100137"/>
              <a:gd name="connsiteY2" fmla="*/ 340519 h 347663"/>
              <a:gd name="connsiteX3" fmla="*/ 359569 w 1100137"/>
              <a:gd name="connsiteY3" fmla="*/ 347663 h 347663"/>
              <a:gd name="connsiteX4" fmla="*/ 302419 w 1100137"/>
              <a:gd name="connsiteY4" fmla="*/ 347663 h 347663"/>
              <a:gd name="connsiteX5" fmla="*/ 257175 w 1100137"/>
              <a:gd name="connsiteY5" fmla="*/ 340519 h 347663"/>
              <a:gd name="connsiteX6" fmla="*/ 204787 w 1100137"/>
              <a:gd name="connsiteY6" fmla="*/ 326231 h 347663"/>
              <a:gd name="connsiteX7" fmla="*/ 140494 w 1100137"/>
              <a:gd name="connsiteY7" fmla="*/ 300038 h 347663"/>
              <a:gd name="connsiteX8" fmla="*/ 83344 w 1100137"/>
              <a:gd name="connsiteY8" fmla="*/ 264319 h 347663"/>
              <a:gd name="connsiteX9" fmla="*/ 47625 w 1100137"/>
              <a:gd name="connsiteY9" fmla="*/ 235744 h 347663"/>
              <a:gd name="connsiteX10" fmla="*/ 16669 w 1100137"/>
              <a:gd name="connsiteY10" fmla="*/ 202406 h 347663"/>
              <a:gd name="connsiteX11" fmla="*/ 2381 w 1100137"/>
              <a:gd name="connsiteY11" fmla="*/ 180975 h 347663"/>
              <a:gd name="connsiteX12" fmla="*/ 0 w 1100137"/>
              <a:gd name="connsiteY12" fmla="*/ 164306 h 347663"/>
              <a:gd name="connsiteX13" fmla="*/ 2381 w 1100137"/>
              <a:gd name="connsiteY13" fmla="*/ 152400 h 347663"/>
              <a:gd name="connsiteX14" fmla="*/ 9525 w 1100137"/>
              <a:gd name="connsiteY14" fmla="*/ 145256 h 347663"/>
              <a:gd name="connsiteX15" fmla="*/ 30956 w 1100137"/>
              <a:gd name="connsiteY15" fmla="*/ 142875 h 347663"/>
              <a:gd name="connsiteX16" fmla="*/ 76200 w 1100137"/>
              <a:gd name="connsiteY16" fmla="*/ 152400 h 347663"/>
              <a:gd name="connsiteX17" fmla="*/ 126206 w 1100137"/>
              <a:gd name="connsiteY17" fmla="*/ 164306 h 347663"/>
              <a:gd name="connsiteX18" fmla="*/ 164306 w 1100137"/>
              <a:gd name="connsiteY18" fmla="*/ 169069 h 347663"/>
              <a:gd name="connsiteX19" fmla="*/ 209550 w 1100137"/>
              <a:gd name="connsiteY19" fmla="*/ 171450 h 347663"/>
              <a:gd name="connsiteX20" fmla="*/ 245269 w 1100137"/>
              <a:gd name="connsiteY20" fmla="*/ 171450 h 347663"/>
              <a:gd name="connsiteX21" fmla="*/ 352425 w 1100137"/>
              <a:gd name="connsiteY21" fmla="*/ 154781 h 347663"/>
              <a:gd name="connsiteX22" fmla="*/ 552450 w 1100137"/>
              <a:gd name="connsiteY22" fmla="*/ 111919 h 347663"/>
              <a:gd name="connsiteX23" fmla="*/ 704850 w 1100137"/>
              <a:gd name="connsiteY23" fmla="*/ 71438 h 347663"/>
              <a:gd name="connsiteX24" fmla="*/ 757237 w 1100137"/>
              <a:gd name="connsiteY24" fmla="*/ 47625 h 347663"/>
              <a:gd name="connsiteX25" fmla="*/ 807244 w 1100137"/>
              <a:gd name="connsiteY25" fmla="*/ 23813 h 347663"/>
              <a:gd name="connsiteX26" fmla="*/ 845344 w 1100137"/>
              <a:gd name="connsiteY26" fmla="*/ 7144 h 347663"/>
              <a:gd name="connsiteX27" fmla="*/ 869156 w 1100137"/>
              <a:gd name="connsiteY27" fmla="*/ 0 h 347663"/>
              <a:gd name="connsiteX28" fmla="*/ 888206 w 1100137"/>
              <a:gd name="connsiteY28" fmla="*/ 0 h 347663"/>
              <a:gd name="connsiteX29" fmla="*/ 947737 w 1100137"/>
              <a:gd name="connsiteY29" fmla="*/ 9525 h 347663"/>
              <a:gd name="connsiteX30" fmla="*/ 995362 w 1100137"/>
              <a:gd name="connsiteY30" fmla="*/ 26194 h 347663"/>
              <a:gd name="connsiteX31" fmla="*/ 1031081 w 1100137"/>
              <a:gd name="connsiteY31" fmla="*/ 47625 h 347663"/>
              <a:gd name="connsiteX32" fmla="*/ 1062037 w 1100137"/>
              <a:gd name="connsiteY32" fmla="*/ 71438 h 347663"/>
              <a:gd name="connsiteX33" fmla="*/ 1083469 w 1100137"/>
              <a:gd name="connsiteY33" fmla="*/ 90488 h 347663"/>
              <a:gd name="connsiteX34" fmla="*/ 1095375 w 1100137"/>
              <a:gd name="connsiteY34" fmla="*/ 107156 h 347663"/>
              <a:gd name="connsiteX35" fmla="*/ 1100137 w 1100137"/>
              <a:gd name="connsiteY35" fmla="*/ 135731 h 347663"/>
              <a:gd name="connsiteX36" fmla="*/ 1090612 w 1100137"/>
              <a:gd name="connsiteY36" fmla="*/ 166688 h 347663"/>
              <a:gd name="connsiteX37" fmla="*/ 1071562 w 1100137"/>
              <a:gd name="connsiteY37" fmla="*/ 192881 h 347663"/>
              <a:gd name="connsiteX38" fmla="*/ 1031081 w 1100137"/>
              <a:gd name="connsiteY38" fmla="*/ 219075 h 347663"/>
              <a:gd name="connsiteX39" fmla="*/ 954881 w 1100137"/>
              <a:gd name="connsiteY39" fmla="*/ 240506 h 347663"/>
              <a:gd name="connsiteX40" fmla="*/ 738187 w 1100137"/>
              <a:gd name="connsiteY40" fmla="*/ 285750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00137" h="347663">
                <a:moveTo>
                  <a:pt x="738187" y="285750"/>
                </a:moveTo>
                <a:lnTo>
                  <a:pt x="538162" y="323850"/>
                </a:lnTo>
                <a:lnTo>
                  <a:pt x="428625" y="340519"/>
                </a:lnTo>
                <a:lnTo>
                  <a:pt x="359569" y="347663"/>
                </a:lnTo>
                <a:lnTo>
                  <a:pt x="302419" y="347663"/>
                </a:lnTo>
                <a:lnTo>
                  <a:pt x="257175" y="340519"/>
                </a:lnTo>
                <a:lnTo>
                  <a:pt x="204787" y="326231"/>
                </a:lnTo>
                <a:lnTo>
                  <a:pt x="140494" y="300038"/>
                </a:lnTo>
                <a:lnTo>
                  <a:pt x="83344" y="264319"/>
                </a:lnTo>
                <a:lnTo>
                  <a:pt x="47625" y="235744"/>
                </a:lnTo>
                <a:lnTo>
                  <a:pt x="16669" y="202406"/>
                </a:lnTo>
                <a:lnTo>
                  <a:pt x="2381" y="180975"/>
                </a:lnTo>
                <a:lnTo>
                  <a:pt x="0" y="164306"/>
                </a:lnTo>
                <a:lnTo>
                  <a:pt x="2381" y="152400"/>
                </a:lnTo>
                <a:lnTo>
                  <a:pt x="9525" y="145256"/>
                </a:lnTo>
                <a:lnTo>
                  <a:pt x="30956" y="142875"/>
                </a:lnTo>
                <a:lnTo>
                  <a:pt x="76200" y="152400"/>
                </a:lnTo>
                <a:lnTo>
                  <a:pt x="126206" y="164306"/>
                </a:lnTo>
                <a:lnTo>
                  <a:pt x="164306" y="169069"/>
                </a:lnTo>
                <a:lnTo>
                  <a:pt x="209550" y="171450"/>
                </a:lnTo>
                <a:lnTo>
                  <a:pt x="245269" y="171450"/>
                </a:lnTo>
                <a:lnTo>
                  <a:pt x="352425" y="154781"/>
                </a:lnTo>
                <a:lnTo>
                  <a:pt x="552450" y="111919"/>
                </a:lnTo>
                <a:lnTo>
                  <a:pt x="704850" y="71438"/>
                </a:lnTo>
                <a:lnTo>
                  <a:pt x="757237" y="47625"/>
                </a:lnTo>
                <a:lnTo>
                  <a:pt x="807244" y="23813"/>
                </a:lnTo>
                <a:lnTo>
                  <a:pt x="845344" y="7144"/>
                </a:lnTo>
                <a:lnTo>
                  <a:pt x="869156" y="0"/>
                </a:lnTo>
                <a:lnTo>
                  <a:pt x="888206" y="0"/>
                </a:lnTo>
                <a:lnTo>
                  <a:pt x="947737" y="9525"/>
                </a:lnTo>
                <a:lnTo>
                  <a:pt x="995362" y="26194"/>
                </a:lnTo>
                <a:lnTo>
                  <a:pt x="1031081" y="47625"/>
                </a:lnTo>
                <a:lnTo>
                  <a:pt x="1062037" y="71438"/>
                </a:lnTo>
                <a:lnTo>
                  <a:pt x="1083469" y="90488"/>
                </a:lnTo>
                <a:lnTo>
                  <a:pt x="1095375" y="107156"/>
                </a:lnTo>
                <a:lnTo>
                  <a:pt x="1100137" y="135731"/>
                </a:lnTo>
                <a:lnTo>
                  <a:pt x="1090612" y="166688"/>
                </a:lnTo>
                <a:lnTo>
                  <a:pt x="1071562" y="192881"/>
                </a:lnTo>
                <a:lnTo>
                  <a:pt x="1031081" y="219075"/>
                </a:lnTo>
                <a:lnTo>
                  <a:pt x="954881" y="240506"/>
                </a:lnTo>
                <a:lnTo>
                  <a:pt x="738187" y="285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888AFD8-CE4E-4025-B338-A1CFADB6E22E}"/>
              </a:ext>
            </a:extLst>
          </p:cNvPr>
          <p:cNvSpPr/>
          <p:nvPr/>
        </p:nvSpPr>
        <p:spPr>
          <a:xfrm>
            <a:off x="4165602" y="3851277"/>
            <a:ext cx="1062038" cy="322263"/>
          </a:xfrm>
          <a:custGeom>
            <a:avLst/>
            <a:gdLst>
              <a:gd name="connsiteX0" fmla="*/ 645319 w 1062038"/>
              <a:gd name="connsiteY0" fmla="*/ 290513 h 321469"/>
              <a:gd name="connsiteX1" fmla="*/ 438150 w 1062038"/>
              <a:gd name="connsiteY1" fmla="*/ 314325 h 321469"/>
              <a:gd name="connsiteX2" fmla="*/ 359569 w 1062038"/>
              <a:gd name="connsiteY2" fmla="*/ 321469 h 321469"/>
              <a:gd name="connsiteX3" fmla="*/ 297657 w 1062038"/>
              <a:gd name="connsiteY3" fmla="*/ 319088 h 321469"/>
              <a:gd name="connsiteX4" fmla="*/ 247650 w 1062038"/>
              <a:gd name="connsiteY4" fmla="*/ 311944 h 321469"/>
              <a:gd name="connsiteX5" fmla="*/ 197644 w 1062038"/>
              <a:gd name="connsiteY5" fmla="*/ 300038 h 321469"/>
              <a:gd name="connsiteX6" fmla="*/ 164307 w 1062038"/>
              <a:gd name="connsiteY6" fmla="*/ 288131 h 321469"/>
              <a:gd name="connsiteX7" fmla="*/ 133350 w 1062038"/>
              <a:gd name="connsiteY7" fmla="*/ 273844 h 321469"/>
              <a:gd name="connsiteX8" fmla="*/ 100013 w 1062038"/>
              <a:gd name="connsiteY8" fmla="*/ 252413 h 321469"/>
              <a:gd name="connsiteX9" fmla="*/ 52388 w 1062038"/>
              <a:gd name="connsiteY9" fmla="*/ 214313 h 321469"/>
              <a:gd name="connsiteX10" fmla="*/ 21432 w 1062038"/>
              <a:gd name="connsiteY10" fmla="*/ 185738 h 321469"/>
              <a:gd name="connsiteX11" fmla="*/ 2382 w 1062038"/>
              <a:gd name="connsiteY11" fmla="*/ 164306 h 321469"/>
              <a:gd name="connsiteX12" fmla="*/ 0 w 1062038"/>
              <a:gd name="connsiteY12" fmla="*/ 150019 h 321469"/>
              <a:gd name="connsiteX13" fmla="*/ 2382 w 1062038"/>
              <a:gd name="connsiteY13" fmla="*/ 138113 h 321469"/>
              <a:gd name="connsiteX14" fmla="*/ 23813 w 1062038"/>
              <a:gd name="connsiteY14" fmla="*/ 128588 h 321469"/>
              <a:gd name="connsiteX15" fmla="*/ 66675 w 1062038"/>
              <a:gd name="connsiteY15" fmla="*/ 133350 h 321469"/>
              <a:gd name="connsiteX16" fmla="*/ 102394 w 1062038"/>
              <a:gd name="connsiteY16" fmla="*/ 145256 h 321469"/>
              <a:gd name="connsiteX17" fmla="*/ 154782 w 1062038"/>
              <a:gd name="connsiteY17" fmla="*/ 157163 h 321469"/>
              <a:gd name="connsiteX18" fmla="*/ 230982 w 1062038"/>
              <a:gd name="connsiteY18" fmla="*/ 161925 h 321469"/>
              <a:gd name="connsiteX19" fmla="*/ 295275 w 1062038"/>
              <a:gd name="connsiteY19" fmla="*/ 157163 h 321469"/>
              <a:gd name="connsiteX20" fmla="*/ 411957 w 1062038"/>
              <a:gd name="connsiteY20" fmla="*/ 138113 h 321469"/>
              <a:gd name="connsiteX21" fmla="*/ 707232 w 1062038"/>
              <a:gd name="connsiteY21" fmla="*/ 71438 h 321469"/>
              <a:gd name="connsiteX22" fmla="*/ 754857 w 1062038"/>
              <a:gd name="connsiteY22" fmla="*/ 40481 h 321469"/>
              <a:gd name="connsiteX23" fmla="*/ 804863 w 1062038"/>
              <a:gd name="connsiteY23" fmla="*/ 11906 h 321469"/>
              <a:gd name="connsiteX24" fmla="*/ 840582 w 1062038"/>
              <a:gd name="connsiteY24" fmla="*/ 0 h 321469"/>
              <a:gd name="connsiteX25" fmla="*/ 869157 w 1062038"/>
              <a:gd name="connsiteY25" fmla="*/ 0 h 321469"/>
              <a:gd name="connsiteX26" fmla="*/ 923925 w 1062038"/>
              <a:gd name="connsiteY26" fmla="*/ 19050 h 321469"/>
              <a:gd name="connsiteX27" fmla="*/ 966788 w 1062038"/>
              <a:gd name="connsiteY27" fmla="*/ 40481 h 321469"/>
              <a:gd name="connsiteX28" fmla="*/ 1007269 w 1062038"/>
              <a:gd name="connsiteY28" fmla="*/ 66675 h 321469"/>
              <a:gd name="connsiteX29" fmla="*/ 1031082 w 1062038"/>
              <a:gd name="connsiteY29" fmla="*/ 88106 h 321469"/>
              <a:gd name="connsiteX30" fmla="*/ 1045369 w 1062038"/>
              <a:gd name="connsiteY30" fmla="*/ 104775 h 321469"/>
              <a:gd name="connsiteX31" fmla="*/ 1052513 w 1062038"/>
              <a:gd name="connsiteY31" fmla="*/ 119063 h 321469"/>
              <a:gd name="connsiteX32" fmla="*/ 1062038 w 1062038"/>
              <a:gd name="connsiteY32" fmla="*/ 140494 h 321469"/>
              <a:gd name="connsiteX33" fmla="*/ 1062038 w 1062038"/>
              <a:gd name="connsiteY33" fmla="*/ 164306 h 321469"/>
              <a:gd name="connsiteX34" fmla="*/ 1052513 w 1062038"/>
              <a:gd name="connsiteY34" fmla="*/ 183356 h 321469"/>
              <a:gd name="connsiteX35" fmla="*/ 1023938 w 1062038"/>
              <a:gd name="connsiteY35" fmla="*/ 202406 h 321469"/>
              <a:gd name="connsiteX36" fmla="*/ 957263 w 1062038"/>
              <a:gd name="connsiteY36" fmla="*/ 230981 h 321469"/>
              <a:gd name="connsiteX37" fmla="*/ 807244 w 1062038"/>
              <a:gd name="connsiteY37" fmla="*/ 266700 h 321469"/>
              <a:gd name="connsiteX38" fmla="*/ 645319 w 1062038"/>
              <a:gd name="connsiteY38" fmla="*/ 290513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62038" h="321469">
                <a:moveTo>
                  <a:pt x="645319" y="290513"/>
                </a:moveTo>
                <a:lnTo>
                  <a:pt x="438150" y="314325"/>
                </a:lnTo>
                <a:lnTo>
                  <a:pt x="359569" y="321469"/>
                </a:lnTo>
                <a:lnTo>
                  <a:pt x="297657" y="319088"/>
                </a:lnTo>
                <a:lnTo>
                  <a:pt x="247650" y="311944"/>
                </a:lnTo>
                <a:lnTo>
                  <a:pt x="197644" y="300038"/>
                </a:lnTo>
                <a:lnTo>
                  <a:pt x="164307" y="288131"/>
                </a:lnTo>
                <a:lnTo>
                  <a:pt x="133350" y="273844"/>
                </a:lnTo>
                <a:lnTo>
                  <a:pt x="100013" y="252413"/>
                </a:lnTo>
                <a:lnTo>
                  <a:pt x="52388" y="214313"/>
                </a:lnTo>
                <a:lnTo>
                  <a:pt x="21432" y="185738"/>
                </a:lnTo>
                <a:lnTo>
                  <a:pt x="2382" y="164306"/>
                </a:lnTo>
                <a:lnTo>
                  <a:pt x="0" y="150019"/>
                </a:lnTo>
                <a:lnTo>
                  <a:pt x="2382" y="138113"/>
                </a:lnTo>
                <a:lnTo>
                  <a:pt x="23813" y="128588"/>
                </a:lnTo>
                <a:lnTo>
                  <a:pt x="66675" y="133350"/>
                </a:lnTo>
                <a:lnTo>
                  <a:pt x="102394" y="145256"/>
                </a:lnTo>
                <a:lnTo>
                  <a:pt x="154782" y="157163"/>
                </a:lnTo>
                <a:lnTo>
                  <a:pt x="230982" y="161925"/>
                </a:lnTo>
                <a:lnTo>
                  <a:pt x="295275" y="157163"/>
                </a:lnTo>
                <a:lnTo>
                  <a:pt x="411957" y="138113"/>
                </a:lnTo>
                <a:lnTo>
                  <a:pt x="707232" y="71438"/>
                </a:lnTo>
                <a:lnTo>
                  <a:pt x="754857" y="40481"/>
                </a:lnTo>
                <a:lnTo>
                  <a:pt x="804863" y="11906"/>
                </a:lnTo>
                <a:lnTo>
                  <a:pt x="840582" y="0"/>
                </a:lnTo>
                <a:lnTo>
                  <a:pt x="869157" y="0"/>
                </a:lnTo>
                <a:lnTo>
                  <a:pt x="923925" y="19050"/>
                </a:lnTo>
                <a:lnTo>
                  <a:pt x="966788" y="40481"/>
                </a:lnTo>
                <a:lnTo>
                  <a:pt x="1007269" y="66675"/>
                </a:lnTo>
                <a:lnTo>
                  <a:pt x="1031082" y="88106"/>
                </a:lnTo>
                <a:lnTo>
                  <a:pt x="1045369" y="104775"/>
                </a:lnTo>
                <a:lnTo>
                  <a:pt x="1052513" y="119063"/>
                </a:lnTo>
                <a:lnTo>
                  <a:pt x="1062038" y="140494"/>
                </a:lnTo>
                <a:lnTo>
                  <a:pt x="1062038" y="164306"/>
                </a:lnTo>
                <a:lnTo>
                  <a:pt x="1052513" y="183356"/>
                </a:lnTo>
                <a:lnTo>
                  <a:pt x="1023938" y="202406"/>
                </a:lnTo>
                <a:lnTo>
                  <a:pt x="957263" y="230981"/>
                </a:lnTo>
                <a:lnTo>
                  <a:pt x="807244" y="266700"/>
                </a:lnTo>
                <a:lnTo>
                  <a:pt x="645319" y="2905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DC54E58-40EC-45E4-BC17-B81863C27DC2}"/>
              </a:ext>
            </a:extLst>
          </p:cNvPr>
          <p:cNvSpPr/>
          <p:nvPr/>
        </p:nvSpPr>
        <p:spPr>
          <a:xfrm>
            <a:off x="3832227" y="4641851"/>
            <a:ext cx="628650" cy="1047750"/>
          </a:xfrm>
          <a:custGeom>
            <a:avLst/>
            <a:gdLst>
              <a:gd name="connsiteX0" fmla="*/ 300038 w 628650"/>
              <a:gd name="connsiteY0" fmla="*/ 604838 h 1047750"/>
              <a:gd name="connsiteX1" fmla="*/ 221457 w 628650"/>
              <a:gd name="connsiteY1" fmla="*/ 328613 h 1047750"/>
              <a:gd name="connsiteX2" fmla="*/ 204788 w 628650"/>
              <a:gd name="connsiteY2" fmla="*/ 288131 h 1047750"/>
              <a:gd name="connsiteX3" fmla="*/ 192882 w 628650"/>
              <a:gd name="connsiteY3" fmla="*/ 264319 h 1047750"/>
              <a:gd name="connsiteX4" fmla="*/ 157163 w 628650"/>
              <a:gd name="connsiteY4" fmla="*/ 219075 h 1047750"/>
              <a:gd name="connsiteX5" fmla="*/ 114300 w 628650"/>
              <a:gd name="connsiteY5" fmla="*/ 169069 h 1047750"/>
              <a:gd name="connsiteX6" fmla="*/ 71438 w 628650"/>
              <a:gd name="connsiteY6" fmla="*/ 126206 h 1047750"/>
              <a:gd name="connsiteX7" fmla="*/ 30957 w 628650"/>
              <a:gd name="connsiteY7" fmla="*/ 90488 h 1047750"/>
              <a:gd name="connsiteX8" fmla="*/ 11907 w 628650"/>
              <a:gd name="connsiteY8" fmla="*/ 69056 h 1047750"/>
              <a:gd name="connsiteX9" fmla="*/ 2382 w 628650"/>
              <a:gd name="connsiteY9" fmla="*/ 42863 h 1047750"/>
              <a:gd name="connsiteX10" fmla="*/ 0 w 628650"/>
              <a:gd name="connsiteY10" fmla="*/ 23813 h 1047750"/>
              <a:gd name="connsiteX11" fmla="*/ 2382 w 628650"/>
              <a:gd name="connsiteY11" fmla="*/ 7144 h 1047750"/>
              <a:gd name="connsiteX12" fmla="*/ 9525 w 628650"/>
              <a:gd name="connsiteY12" fmla="*/ 0 h 1047750"/>
              <a:gd name="connsiteX13" fmla="*/ 30957 w 628650"/>
              <a:gd name="connsiteY13" fmla="*/ 0 h 1047750"/>
              <a:gd name="connsiteX14" fmla="*/ 69057 w 628650"/>
              <a:gd name="connsiteY14" fmla="*/ 11906 h 1047750"/>
              <a:gd name="connsiteX15" fmla="*/ 128588 w 628650"/>
              <a:gd name="connsiteY15" fmla="*/ 19050 h 1047750"/>
              <a:gd name="connsiteX16" fmla="*/ 192882 w 628650"/>
              <a:gd name="connsiteY16" fmla="*/ 33338 h 1047750"/>
              <a:gd name="connsiteX17" fmla="*/ 273844 w 628650"/>
              <a:gd name="connsiteY17" fmla="*/ 59531 h 1047750"/>
              <a:gd name="connsiteX18" fmla="*/ 352425 w 628650"/>
              <a:gd name="connsiteY18" fmla="*/ 90488 h 1047750"/>
              <a:gd name="connsiteX19" fmla="*/ 395288 w 628650"/>
              <a:gd name="connsiteY19" fmla="*/ 109538 h 1047750"/>
              <a:gd name="connsiteX20" fmla="*/ 423863 w 628650"/>
              <a:gd name="connsiteY20" fmla="*/ 126206 h 1047750"/>
              <a:gd name="connsiteX21" fmla="*/ 440532 w 628650"/>
              <a:gd name="connsiteY21" fmla="*/ 223838 h 1047750"/>
              <a:gd name="connsiteX22" fmla="*/ 490538 w 628650"/>
              <a:gd name="connsiteY22" fmla="*/ 385763 h 1047750"/>
              <a:gd name="connsiteX23" fmla="*/ 533400 w 628650"/>
              <a:gd name="connsiteY23" fmla="*/ 531019 h 1047750"/>
              <a:gd name="connsiteX24" fmla="*/ 571500 w 628650"/>
              <a:gd name="connsiteY24" fmla="*/ 664369 h 1047750"/>
              <a:gd name="connsiteX25" fmla="*/ 614363 w 628650"/>
              <a:gd name="connsiteY25" fmla="*/ 819150 h 1047750"/>
              <a:gd name="connsiteX26" fmla="*/ 628650 w 628650"/>
              <a:gd name="connsiteY26" fmla="*/ 923925 h 1047750"/>
              <a:gd name="connsiteX27" fmla="*/ 626269 w 628650"/>
              <a:gd name="connsiteY27" fmla="*/ 969169 h 1047750"/>
              <a:gd name="connsiteX28" fmla="*/ 619125 w 628650"/>
              <a:gd name="connsiteY28" fmla="*/ 1004888 h 1047750"/>
              <a:gd name="connsiteX29" fmla="*/ 607219 w 628650"/>
              <a:gd name="connsiteY29" fmla="*/ 1026319 h 1047750"/>
              <a:gd name="connsiteX30" fmla="*/ 592932 w 628650"/>
              <a:gd name="connsiteY30" fmla="*/ 1040606 h 1047750"/>
              <a:gd name="connsiteX31" fmla="*/ 566738 w 628650"/>
              <a:gd name="connsiteY31" fmla="*/ 1047750 h 1047750"/>
              <a:gd name="connsiteX32" fmla="*/ 509588 w 628650"/>
              <a:gd name="connsiteY32" fmla="*/ 1047750 h 1047750"/>
              <a:gd name="connsiteX33" fmla="*/ 461963 w 628650"/>
              <a:gd name="connsiteY33" fmla="*/ 1035844 h 1047750"/>
              <a:gd name="connsiteX34" fmla="*/ 440532 w 628650"/>
              <a:gd name="connsiteY34" fmla="*/ 1023938 h 1047750"/>
              <a:gd name="connsiteX35" fmla="*/ 409575 w 628650"/>
              <a:gd name="connsiteY35" fmla="*/ 1000125 h 1047750"/>
              <a:gd name="connsiteX36" fmla="*/ 388144 w 628650"/>
              <a:gd name="connsiteY36" fmla="*/ 971550 h 1047750"/>
              <a:gd name="connsiteX37" fmla="*/ 371475 w 628650"/>
              <a:gd name="connsiteY37" fmla="*/ 928688 h 1047750"/>
              <a:gd name="connsiteX38" fmla="*/ 359569 w 628650"/>
              <a:gd name="connsiteY38" fmla="*/ 888206 h 1047750"/>
              <a:gd name="connsiteX39" fmla="*/ 347663 w 628650"/>
              <a:gd name="connsiteY39" fmla="*/ 812006 h 1047750"/>
              <a:gd name="connsiteX40" fmla="*/ 300038 w 628650"/>
              <a:gd name="connsiteY40" fmla="*/ 604838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28650" h="1047750">
                <a:moveTo>
                  <a:pt x="300038" y="604838"/>
                </a:moveTo>
                <a:lnTo>
                  <a:pt x="221457" y="328613"/>
                </a:lnTo>
                <a:lnTo>
                  <a:pt x="204788" y="288131"/>
                </a:lnTo>
                <a:lnTo>
                  <a:pt x="192882" y="264319"/>
                </a:lnTo>
                <a:lnTo>
                  <a:pt x="157163" y="219075"/>
                </a:lnTo>
                <a:lnTo>
                  <a:pt x="114300" y="169069"/>
                </a:lnTo>
                <a:lnTo>
                  <a:pt x="71438" y="126206"/>
                </a:lnTo>
                <a:lnTo>
                  <a:pt x="30957" y="90488"/>
                </a:lnTo>
                <a:lnTo>
                  <a:pt x="11907" y="69056"/>
                </a:lnTo>
                <a:lnTo>
                  <a:pt x="2382" y="42863"/>
                </a:lnTo>
                <a:lnTo>
                  <a:pt x="0" y="23813"/>
                </a:lnTo>
                <a:lnTo>
                  <a:pt x="2382" y="7144"/>
                </a:lnTo>
                <a:lnTo>
                  <a:pt x="9525" y="0"/>
                </a:lnTo>
                <a:lnTo>
                  <a:pt x="30957" y="0"/>
                </a:lnTo>
                <a:lnTo>
                  <a:pt x="69057" y="11906"/>
                </a:lnTo>
                <a:lnTo>
                  <a:pt x="128588" y="19050"/>
                </a:lnTo>
                <a:lnTo>
                  <a:pt x="192882" y="33338"/>
                </a:lnTo>
                <a:lnTo>
                  <a:pt x="273844" y="59531"/>
                </a:lnTo>
                <a:lnTo>
                  <a:pt x="352425" y="90488"/>
                </a:lnTo>
                <a:lnTo>
                  <a:pt x="395288" y="109538"/>
                </a:lnTo>
                <a:lnTo>
                  <a:pt x="423863" y="126206"/>
                </a:lnTo>
                <a:lnTo>
                  <a:pt x="440532" y="223838"/>
                </a:lnTo>
                <a:lnTo>
                  <a:pt x="490538" y="385763"/>
                </a:lnTo>
                <a:lnTo>
                  <a:pt x="533400" y="531019"/>
                </a:lnTo>
                <a:lnTo>
                  <a:pt x="571500" y="664369"/>
                </a:lnTo>
                <a:lnTo>
                  <a:pt x="614363" y="819150"/>
                </a:lnTo>
                <a:lnTo>
                  <a:pt x="628650" y="923925"/>
                </a:lnTo>
                <a:lnTo>
                  <a:pt x="626269" y="969169"/>
                </a:lnTo>
                <a:lnTo>
                  <a:pt x="619125" y="1004888"/>
                </a:lnTo>
                <a:lnTo>
                  <a:pt x="607219" y="1026319"/>
                </a:lnTo>
                <a:lnTo>
                  <a:pt x="592932" y="1040606"/>
                </a:lnTo>
                <a:lnTo>
                  <a:pt x="566738" y="1047750"/>
                </a:lnTo>
                <a:lnTo>
                  <a:pt x="509588" y="1047750"/>
                </a:lnTo>
                <a:lnTo>
                  <a:pt x="461963" y="1035844"/>
                </a:lnTo>
                <a:lnTo>
                  <a:pt x="440532" y="1023938"/>
                </a:lnTo>
                <a:lnTo>
                  <a:pt x="409575" y="1000125"/>
                </a:lnTo>
                <a:lnTo>
                  <a:pt x="388144" y="971550"/>
                </a:lnTo>
                <a:lnTo>
                  <a:pt x="371475" y="928688"/>
                </a:lnTo>
                <a:lnTo>
                  <a:pt x="359569" y="888206"/>
                </a:lnTo>
                <a:lnTo>
                  <a:pt x="347663" y="812006"/>
                </a:lnTo>
                <a:lnTo>
                  <a:pt x="300038" y="6048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D32841E-0822-4F22-BAB6-4A5066B66642}"/>
              </a:ext>
            </a:extLst>
          </p:cNvPr>
          <p:cNvSpPr/>
          <p:nvPr/>
        </p:nvSpPr>
        <p:spPr>
          <a:xfrm>
            <a:off x="4117978" y="4497390"/>
            <a:ext cx="1400175" cy="1044575"/>
          </a:xfrm>
          <a:custGeom>
            <a:avLst/>
            <a:gdLst>
              <a:gd name="connsiteX0" fmla="*/ 507207 w 1400175"/>
              <a:gd name="connsiteY0" fmla="*/ 350044 h 1045369"/>
              <a:gd name="connsiteX1" fmla="*/ 102394 w 1400175"/>
              <a:gd name="connsiteY1" fmla="*/ 416719 h 1045369"/>
              <a:gd name="connsiteX2" fmla="*/ 0 w 1400175"/>
              <a:gd name="connsiteY2" fmla="*/ 257175 h 1045369"/>
              <a:gd name="connsiteX3" fmla="*/ 145257 w 1400175"/>
              <a:gd name="connsiteY3" fmla="*/ 245269 h 1045369"/>
              <a:gd name="connsiteX4" fmla="*/ 326232 w 1400175"/>
              <a:gd name="connsiteY4" fmla="*/ 219075 h 1045369"/>
              <a:gd name="connsiteX5" fmla="*/ 526257 w 1400175"/>
              <a:gd name="connsiteY5" fmla="*/ 176212 h 1045369"/>
              <a:gd name="connsiteX6" fmla="*/ 759619 w 1400175"/>
              <a:gd name="connsiteY6" fmla="*/ 121444 h 1045369"/>
              <a:gd name="connsiteX7" fmla="*/ 1035844 w 1400175"/>
              <a:gd name="connsiteY7" fmla="*/ 47625 h 1045369"/>
              <a:gd name="connsiteX8" fmla="*/ 1066800 w 1400175"/>
              <a:gd name="connsiteY8" fmla="*/ 19050 h 1045369"/>
              <a:gd name="connsiteX9" fmla="*/ 1085850 w 1400175"/>
              <a:gd name="connsiteY9" fmla="*/ 4762 h 1045369"/>
              <a:gd name="connsiteX10" fmla="*/ 1109663 w 1400175"/>
              <a:gd name="connsiteY10" fmla="*/ 0 h 1045369"/>
              <a:gd name="connsiteX11" fmla="*/ 1145382 w 1400175"/>
              <a:gd name="connsiteY11" fmla="*/ 9525 h 1045369"/>
              <a:gd name="connsiteX12" fmla="*/ 1228725 w 1400175"/>
              <a:gd name="connsiteY12" fmla="*/ 45244 h 1045369"/>
              <a:gd name="connsiteX13" fmla="*/ 1307307 w 1400175"/>
              <a:gd name="connsiteY13" fmla="*/ 85725 h 1045369"/>
              <a:gd name="connsiteX14" fmla="*/ 1357313 w 1400175"/>
              <a:gd name="connsiteY14" fmla="*/ 119062 h 1045369"/>
              <a:gd name="connsiteX15" fmla="*/ 1378744 w 1400175"/>
              <a:gd name="connsiteY15" fmla="*/ 135731 h 1045369"/>
              <a:gd name="connsiteX16" fmla="*/ 1393032 w 1400175"/>
              <a:gd name="connsiteY16" fmla="*/ 157162 h 1045369"/>
              <a:gd name="connsiteX17" fmla="*/ 1400175 w 1400175"/>
              <a:gd name="connsiteY17" fmla="*/ 190500 h 1045369"/>
              <a:gd name="connsiteX18" fmla="*/ 1393032 w 1400175"/>
              <a:gd name="connsiteY18" fmla="*/ 214312 h 1045369"/>
              <a:gd name="connsiteX19" fmla="*/ 1376363 w 1400175"/>
              <a:gd name="connsiteY19" fmla="*/ 238125 h 1045369"/>
              <a:gd name="connsiteX20" fmla="*/ 1357313 w 1400175"/>
              <a:gd name="connsiteY20" fmla="*/ 257175 h 1045369"/>
              <a:gd name="connsiteX21" fmla="*/ 1340644 w 1400175"/>
              <a:gd name="connsiteY21" fmla="*/ 285750 h 1045369"/>
              <a:gd name="connsiteX22" fmla="*/ 1326357 w 1400175"/>
              <a:gd name="connsiteY22" fmla="*/ 333375 h 1045369"/>
              <a:gd name="connsiteX23" fmla="*/ 1302544 w 1400175"/>
              <a:gd name="connsiteY23" fmla="*/ 435769 h 1045369"/>
              <a:gd name="connsiteX24" fmla="*/ 1266825 w 1400175"/>
              <a:gd name="connsiteY24" fmla="*/ 609600 h 1045369"/>
              <a:gd name="connsiteX25" fmla="*/ 1233488 w 1400175"/>
              <a:gd name="connsiteY25" fmla="*/ 783431 h 1045369"/>
              <a:gd name="connsiteX26" fmla="*/ 1207294 w 1400175"/>
              <a:gd name="connsiteY26" fmla="*/ 897731 h 1045369"/>
              <a:gd name="connsiteX27" fmla="*/ 1188244 w 1400175"/>
              <a:gd name="connsiteY27" fmla="*/ 947737 h 1045369"/>
              <a:gd name="connsiteX28" fmla="*/ 1164432 w 1400175"/>
              <a:gd name="connsiteY28" fmla="*/ 1004887 h 1045369"/>
              <a:gd name="connsiteX29" fmla="*/ 1145382 w 1400175"/>
              <a:gd name="connsiteY29" fmla="*/ 1031081 h 1045369"/>
              <a:gd name="connsiteX30" fmla="*/ 1123950 w 1400175"/>
              <a:gd name="connsiteY30" fmla="*/ 1040606 h 1045369"/>
              <a:gd name="connsiteX31" fmla="*/ 1081088 w 1400175"/>
              <a:gd name="connsiteY31" fmla="*/ 1045369 h 1045369"/>
              <a:gd name="connsiteX32" fmla="*/ 1045369 w 1400175"/>
              <a:gd name="connsiteY32" fmla="*/ 1038225 h 1045369"/>
              <a:gd name="connsiteX33" fmla="*/ 988219 w 1400175"/>
              <a:gd name="connsiteY33" fmla="*/ 1012031 h 1045369"/>
              <a:gd name="connsiteX34" fmla="*/ 964407 w 1400175"/>
              <a:gd name="connsiteY34" fmla="*/ 842962 h 1045369"/>
              <a:gd name="connsiteX35" fmla="*/ 1004888 w 1400175"/>
              <a:gd name="connsiteY35" fmla="*/ 540544 h 1045369"/>
              <a:gd name="connsiteX36" fmla="*/ 1033463 w 1400175"/>
              <a:gd name="connsiteY36" fmla="*/ 300037 h 1045369"/>
              <a:gd name="connsiteX37" fmla="*/ 1031082 w 1400175"/>
              <a:gd name="connsiteY37" fmla="*/ 283369 h 1045369"/>
              <a:gd name="connsiteX38" fmla="*/ 1023938 w 1400175"/>
              <a:gd name="connsiteY38" fmla="*/ 259556 h 1045369"/>
              <a:gd name="connsiteX39" fmla="*/ 1014413 w 1400175"/>
              <a:gd name="connsiteY39" fmla="*/ 252412 h 1045369"/>
              <a:gd name="connsiteX40" fmla="*/ 997744 w 1400175"/>
              <a:gd name="connsiteY40" fmla="*/ 245269 h 1045369"/>
              <a:gd name="connsiteX41" fmla="*/ 964407 w 1400175"/>
              <a:gd name="connsiteY41" fmla="*/ 245269 h 1045369"/>
              <a:gd name="connsiteX42" fmla="*/ 869157 w 1400175"/>
              <a:gd name="connsiteY42" fmla="*/ 271462 h 1045369"/>
              <a:gd name="connsiteX43" fmla="*/ 688182 w 1400175"/>
              <a:gd name="connsiteY43" fmla="*/ 311944 h 1045369"/>
              <a:gd name="connsiteX44" fmla="*/ 507207 w 1400175"/>
              <a:gd name="connsiteY44" fmla="*/ 350044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00175" h="1045369">
                <a:moveTo>
                  <a:pt x="507207" y="350044"/>
                </a:moveTo>
                <a:lnTo>
                  <a:pt x="102394" y="416719"/>
                </a:lnTo>
                <a:lnTo>
                  <a:pt x="0" y="257175"/>
                </a:lnTo>
                <a:lnTo>
                  <a:pt x="145257" y="245269"/>
                </a:lnTo>
                <a:lnTo>
                  <a:pt x="326232" y="219075"/>
                </a:lnTo>
                <a:lnTo>
                  <a:pt x="526257" y="176212"/>
                </a:lnTo>
                <a:lnTo>
                  <a:pt x="759619" y="121444"/>
                </a:lnTo>
                <a:lnTo>
                  <a:pt x="1035844" y="47625"/>
                </a:lnTo>
                <a:lnTo>
                  <a:pt x="1066800" y="19050"/>
                </a:lnTo>
                <a:lnTo>
                  <a:pt x="1085850" y="4762"/>
                </a:lnTo>
                <a:lnTo>
                  <a:pt x="1109663" y="0"/>
                </a:lnTo>
                <a:lnTo>
                  <a:pt x="1145382" y="9525"/>
                </a:lnTo>
                <a:lnTo>
                  <a:pt x="1228725" y="45244"/>
                </a:lnTo>
                <a:lnTo>
                  <a:pt x="1307307" y="85725"/>
                </a:lnTo>
                <a:lnTo>
                  <a:pt x="1357313" y="119062"/>
                </a:lnTo>
                <a:lnTo>
                  <a:pt x="1378744" y="135731"/>
                </a:lnTo>
                <a:lnTo>
                  <a:pt x="1393032" y="157162"/>
                </a:lnTo>
                <a:lnTo>
                  <a:pt x="1400175" y="190500"/>
                </a:lnTo>
                <a:lnTo>
                  <a:pt x="1393032" y="214312"/>
                </a:lnTo>
                <a:lnTo>
                  <a:pt x="1376363" y="238125"/>
                </a:lnTo>
                <a:lnTo>
                  <a:pt x="1357313" y="257175"/>
                </a:lnTo>
                <a:lnTo>
                  <a:pt x="1340644" y="285750"/>
                </a:lnTo>
                <a:lnTo>
                  <a:pt x="1326357" y="333375"/>
                </a:lnTo>
                <a:lnTo>
                  <a:pt x="1302544" y="435769"/>
                </a:lnTo>
                <a:lnTo>
                  <a:pt x="1266825" y="609600"/>
                </a:lnTo>
                <a:lnTo>
                  <a:pt x="1233488" y="783431"/>
                </a:lnTo>
                <a:lnTo>
                  <a:pt x="1207294" y="897731"/>
                </a:lnTo>
                <a:lnTo>
                  <a:pt x="1188244" y="947737"/>
                </a:lnTo>
                <a:lnTo>
                  <a:pt x="1164432" y="1004887"/>
                </a:lnTo>
                <a:lnTo>
                  <a:pt x="1145382" y="1031081"/>
                </a:lnTo>
                <a:lnTo>
                  <a:pt x="1123950" y="1040606"/>
                </a:lnTo>
                <a:lnTo>
                  <a:pt x="1081088" y="1045369"/>
                </a:lnTo>
                <a:lnTo>
                  <a:pt x="1045369" y="1038225"/>
                </a:lnTo>
                <a:lnTo>
                  <a:pt x="988219" y="1012031"/>
                </a:lnTo>
                <a:lnTo>
                  <a:pt x="964407" y="842962"/>
                </a:lnTo>
                <a:lnTo>
                  <a:pt x="1004888" y="540544"/>
                </a:lnTo>
                <a:lnTo>
                  <a:pt x="1033463" y="300037"/>
                </a:lnTo>
                <a:lnTo>
                  <a:pt x="1031082" y="283369"/>
                </a:lnTo>
                <a:lnTo>
                  <a:pt x="1023938" y="259556"/>
                </a:lnTo>
                <a:lnTo>
                  <a:pt x="1014413" y="252412"/>
                </a:lnTo>
                <a:lnTo>
                  <a:pt x="997744" y="245269"/>
                </a:lnTo>
                <a:lnTo>
                  <a:pt x="964407" y="245269"/>
                </a:lnTo>
                <a:lnTo>
                  <a:pt x="869157" y="271462"/>
                </a:lnTo>
                <a:lnTo>
                  <a:pt x="688182" y="311944"/>
                </a:lnTo>
                <a:lnTo>
                  <a:pt x="507207" y="3500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AE918C3-8425-492D-A55F-AF058C3414CD}"/>
              </a:ext>
            </a:extLst>
          </p:cNvPr>
          <p:cNvSpPr/>
          <p:nvPr/>
        </p:nvSpPr>
        <p:spPr>
          <a:xfrm>
            <a:off x="4376741" y="5291139"/>
            <a:ext cx="771525" cy="317500"/>
          </a:xfrm>
          <a:custGeom>
            <a:avLst/>
            <a:gdLst>
              <a:gd name="connsiteX0" fmla="*/ 366712 w 771525"/>
              <a:gd name="connsiteY0" fmla="*/ 250032 h 316707"/>
              <a:gd name="connsiteX1" fmla="*/ 33337 w 771525"/>
              <a:gd name="connsiteY1" fmla="*/ 316707 h 316707"/>
              <a:gd name="connsiteX2" fmla="*/ 0 w 771525"/>
              <a:gd name="connsiteY2" fmla="*/ 154782 h 316707"/>
              <a:gd name="connsiteX3" fmla="*/ 300037 w 771525"/>
              <a:gd name="connsiteY3" fmla="*/ 92869 h 316707"/>
              <a:gd name="connsiteX4" fmla="*/ 547687 w 771525"/>
              <a:gd name="connsiteY4" fmla="*/ 42863 h 316707"/>
              <a:gd name="connsiteX5" fmla="*/ 752475 w 771525"/>
              <a:gd name="connsiteY5" fmla="*/ 0 h 316707"/>
              <a:gd name="connsiteX6" fmla="*/ 771525 w 771525"/>
              <a:gd name="connsiteY6" fmla="*/ 219075 h 316707"/>
              <a:gd name="connsiteX7" fmla="*/ 726281 w 771525"/>
              <a:gd name="connsiteY7" fmla="*/ 214313 h 316707"/>
              <a:gd name="connsiteX8" fmla="*/ 671512 w 771525"/>
              <a:gd name="connsiteY8" fmla="*/ 195263 h 316707"/>
              <a:gd name="connsiteX9" fmla="*/ 633412 w 771525"/>
              <a:gd name="connsiteY9" fmla="*/ 190500 h 316707"/>
              <a:gd name="connsiteX10" fmla="*/ 585787 w 771525"/>
              <a:gd name="connsiteY10" fmla="*/ 202407 h 316707"/>
              <a:gd name="connsiteX11" fmla="*/ 366712 w 771525"/>
              <a:gd name="connsiteY11" fmla="*/ 250032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1525" h="316707">
                <a:moveTo>
                  <a:pt x="366712" y="250032"/>
                </a:moveTo>
                <a:lnTo>
                  <a:pt x="33337" y="316707"/>
                </a:lnTo>
                <a:lnTo>
                  <a:pt x="0" y="154782"/>
                </a:lnTo>
                <a:lnTo>
                  <a:pt x="300037" y="92869"/>
                </a:lnTo>
                <a:lnTo>
                  <a:pt x="547687" y="42863"/>
                </a:lnTo>
                <a:lnTo>
                  <a:pt x="752475" y="0"/>
                </a:lnTo>
                <a:lnTo>
                  <a:pt x="771525" y="219075"/>
                </a:lnTo>
                <a:lnTo>
                  <a:pt x="726281" y="214313"/>
                </a:lnTo>
                <a:lnTo>
                  <a:pt x="671512" y="195263"/>
                </a:lnTo>
                <a:lnTo>
                  <a:pt x="633412" y="190500"/>
                </a:lnTo>
                <a:lnTo>
                  <a:pt x="585787" y="202407"/>
                </a:lnTo>
                <a:lnTo>
                  <a:pt x="366712" y="2500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85F9B31-E2AA-43A7-AE69-0678AE0921C5}"/>
              </a:ext>
            </a:extLst>
          </p:cNvPr>
          <p:cNvSpPr/>
          <p:nvPr/>
        </p:nvSpPr>
        <p:spPr>
          <a:xfrm>
            <a:off x="5691190" y="1933576"/>
            <a:ext cx="2312987" cy="436563"/>
          </a:xfrm>
          <a:custGeom>
            <a:avLst/>
            <a:gdLst>
              <a:gd name="connsiteX0" fmla="*/ 1231106 w 2312193"/>
              <a:gd name="connsiteY0" fmla="*/ 333375 h 435769"/>
              <a:gd name="connsiteX1" fmla="*/ 857250 w 2312193"/>
              <a:gd name="connsiteY1" fmla="*/ 385763 h 435769"/>
              <a:gd name="connsiteX2" fmla="*/ 714375 w 2312193"/>
              <a:gd name="connsiteY2" fmla="*/ 400050 h 435769"/>
              <a:gd name="connsiteX3" fmla="*/ 561975 w 2312193"/>
              <a:gd name="connsiteY3" fmla="*/ 423863 h 435769"/>
              <a:gd name="connsiteX4" fmla="*/ 509587 w 2312193"/>
              <a:gd name="connsiteY4" fmla="*/ 431006 h 435769"/>
              <a:gd name="connsiteX5" fmla="*/ 450056 w 2312193"/>
              <a:gd name="connsiteY5" fmla="*/ 435769 h 435769"/>
              <a:gd name="connsiteX6" fmla="*/ 416718 w 2312193"/>
              <a:gd name="connsiteY6" fmla="*/ 431006 h 435769"/>
              <a:gd name="connsiteX7" fmla="*/ 366712 w 2312193"/>
              <a:gd name="connsiteY7" fmla="*/ 416719 h 435769"/>
              <a:gd name="connsiteX8" fmla="*/ 276225 w 2312193"/>
              <a:gd name="connsiteY8" fmla="*/ 378619 h 435769"/>
              <a:gd name="connsiteX9" fmla="*/ 190500 w 2312193"/>
              <a:gd name="connsiteY9" fmla="*/ 333375 h 435769"/>
              <a:gd name="connsiteX10" fmla="*/ 133350 w 2312193"/>
              <a:gd name="connsiteY10" fmla="*/ 292894 h 435769"/>
              <a:gd name="connsiteX11" fmla="*/ 80962 w 2312193"/>
              <a:gd name="connsiteY11" fmla="*/ 247650 h 435769"/>
              <a:gd name="connsiteX12" fmla="*/ 28575 w 2312193"/>
              <a:gd name="connsiteY12" fmla="*/ 195263 h 435769"/>
              <a:gd name="connsiteX13" fmla="*/ 7143 w 2312193"/>
              <a:gd name="connsiteY13" fmla="*/ 166688 h 435769"/>
              <a:gd name="connsiteX14" fmla="*/ 0 w 2312193"/>
              <a:gd name="connsiteY14" fmla="*/ 140494 h 435769"/>
              <a:gd name="connsiteX15" fmla="*/ 2381 w 2312193"/>
              <a:gd name="connsiteY15" fmla="*/ 126206 h 435769"/>
              <a:gd name="connsiteX16" fmla="*/ 14287 w 2312193"/>
              <a:gd name="connsiteY16" fmla="*/ 119063 h 435769"/>
              <a:gd name="connsiteX17" fmla="*/ 33337 w 2312193"/>
              <a:gd name="connsiteY17" fmla="*/ 121444 h 435769"/>
              <a:gd name="connsiteX18" fmla="*/ 64293 w 2312193"/>
              <a:gd name="connsiteY18" fmla="*/ 133350 h 435769"/>
              <a:gd name="connsiteX19" fmla="*/ 116681 w 2312193"/>
              <a:gd name="connsiteY19" fmla="*/ 161925 h 435769"/>
              <a:gd name="connsiteX20" fmla="*/ 188118 w 2312193"/>
              <a:gd name="connsiteY20" fmla="*/ 197644 h 435769"/>
              <a:gd name="connsiteX21" fmla="*/ 238125 w 2312193"/>
              <a:gd name="connsiteY21" fmla="*/ 216694 h 435769"/>
              <a:gd name="connsiteX22" fmla="*/ 302418 w 2312193"/>
              <a:gd name="connsiteY22" fmla="*/ 235744 h 435769"/>
              <a:gd name="connsiteX23" fmla="*/ 354806 w 2312193"/>
              <a:gd name="connsiteY23" fmla="*/ 242888 h 435769"/>
              <a:gd name="connsiteX24" fmla="*/ 459581 w 2312193"/>
              <a:gd name="connsiteY24" fmla="*/ 247650 h 435769"/>
              <a:gd name="connsiteX25" fmla="*/ 583406 w 2312193"/>
              <a:gd name="connsiteY25" fmla="*/ 240506 h 435769"/>
              <a:gd name="connsiteX26" fmla="*/ 714375 w 2312193"/>
              <a:gd name="connsiteY26" fmla="*/ 223838 h 435769"/>
              <a:gd name="connsiteX27" fmla="*/ 850106 w 2312193"/>
              <a:gd name="connsiteY27" fmla="*/ 209550 h 435769"/>
              <a:gd name="connsiteX28" fmla="*/ 940593 w 2312193"/>
              <a:gd name="connsiteY28" fmla="*/ 192881 h 435769"/>
              <a:gd name="connsiteX29" fmla="*/ 1119187 w 2312193"/>
              <a:gd name="connsiteY29" fmla="*/ 164306 h 435769"/>
              <a:gd name="connsiteX30" fmla="*/ 1257300 w 2312193"/>
              <a:gd name="connsiteY30" fmla="*/ 142875 h 435769"/>
              <a:gd name="connsiteX31" fmla="*/ 1462087 w 2312193"/>
              <a:gd name="connsiteY31" fmla="*/ 119063 h 435769"/>
              <a:gd name="connsiteX32" fmla="*/ 1564481 w 2312193"/>
              <a:gd name="connsiteY32" fmla="*/ 109538 h 435769"/>
              <a:gd name="connsiteX33" fmla="*/ 1726406 w 2312193"/>
              <a:gd name="connsiteY33" fmla="*/ 97631 h 435769"/>
              <a:gd name="connsiteX34" fmla="*/ 1800225 w 2312193"/>
              <a:gd name="connsiteY34" fmla="*/ 85725 h 435769"/>
              <a:gd name="connsiteX35" fmla="*/ 1871662 w 2312193"/>
              <a:gd name="connsiteY35" fmla="*/ 66675 h 435769"/>
              <a:gd name="connsiteX36" fmla="*/ 1933575 w 2312193"/>
              <a:gd name="connsiteY36" fmla="*/ 45244 h 435769"/>
              <a:gd name="connsiteX37" fmla="*/ 1997868 w 2312193"/>
              <a:gd name="connsiteY37" fmla="*/ 16669 h 435769"/>
              <a:gd name="connsiteX38" fmla="*/ 2031206 w 2312193"/>
              <a:gd name="connsiteY38" fmla="*/ 0 h 435769"/>
              <a:gd name="connsiteX39" fmla="*/ 2059781 w 2312193"/>
              <a:gd name="connsiteY39" fmla="*/ 2381 h 435769"/>
              <a:gd name="connsiteX40" fmla="*/ 2128837 w 2312193"/>
              <a:gd name="connsiteY40" fmla="*/ 23813 h 435769"/>
              <a:gd name="connsiteX41" fmla="*/ 2171700 w 2312193"/>
              <a:gd name="connsiteY41" fmla="*/ 42863 h 435769"/>
              <a:gd name="connsiteX42" fmla="*/ 2214562 w 2312193"/>
              <a:gd name="connsiteY42" fmla="*/ 64294 h 435769"/>
              <a:gd name="connsiteX43" fmla="*/ 2247900 w 2312193"/>
              <a:gd name="connsiteY43" fmla="*/ 85725 h 435769"/>
              <a:gd name="connsiteX44" fmla="*/ 2274093 w 2312193"/>
              <a:gd name="connsiteY44" fmla="*/ 104775 h 435769"/>
              <a:gd name="connsiteX45" fmla="*/ 2288381 w 2312193"/>
              <a:gd name="connsiteY45" fmla="*/ 119063 h 435769"/>
              <a:gd name="connsiteX46" fmla="*/ 2305050 w 2312193"/>
              <a:gd name="connsiteY46" fmla="*/ 142875 h 435769"/>
              <a:gd name="connsiteX47" fmla="*/ 2312193 w 2312193"/>
              <a:gd name="connsiteY47" fmla="*/ 161925 h 435769"/>
              <a:gd name="connsiteX48" fmla="*/ 2312193 w 2312193"/>
              <a:gd name="connsiteY48" fmla="*/ 176213 h 435769"/>
              <a:gd name="connsiteX49" fmla="*/ 2300287 w 2312193"/>
              <a:gd name="connsiteY49" fmla="*/ 197644 h 435769"/>
              <a:gd name="connsiteX50" fmla="*/ 2278856 w 2312193"/>
              <a:gd name="connsiteY50" fmla="*/ 216694 h 435769"/>
              <a:gd name="connsiteX51" fmla="*/ 2243137 w 2312193"/>
              <a:gd name="connsiteY51" fmla="*/ 233363 h 435769"/>
              <a:gd name="connsiteX52" fmla="*/ 2193131 w 2312193"/>
              <a:gd name="connsiteY52" fmla="*/ 242888 h 435769"/>
              <a:gd name="connsiteX53" fmla="*/ 2090737 w 2312193"/>
              <a:gd name="connsiteY53" fmla="*/ 247650 h 435769"/>
              <a:gd name="connsiteX54" fmla="*/ 2000250 w 2312193"/>
              <a:gd name="connsiteY54" fmla="*/ 247650 h 435769"/>
              <a:gd name="connsiteX55" fmla="*/ 1912143 w 2312193"/>
              <a:gd name="connsiteY55" fmla="*/ 250031 h 435769"/>
              <a:gd name="connsiteX56" fmla="*/ 1721643 w 2312193"/>
              <a:gd name="connsiteY56" fmla="*/ 271463 h 435769"/>
              <a:gd name="connsiteX57" fmla="*/ 1569243 w 2312193"/>
              <a:gd name="connsiteY57" fmla="*/ 283369 h 435769"/>
              <a:gd name="connsiteX58" fmla="*/ 1231106 w 2312193"/>
              <a:gd name="connsiteY58" fmla="*/ 333375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12193" h="435769">
                <a:moveTo>
                  <a:pt x="1231106" y="333375"/>
                </a:moveTo>
                <a:lnTo>
                  <a:pt x="857250" y="385763"/>
                </a:lnTo>
                <a:lnTo>
                  <a:pt x="714375" y="400050"/>
                </a:lnTo>
                <a:lnTo>
                  <a:pt x="561975" y="423863"/>
                </a:lnTo>
                <a:lnTo>
                  <a:pt x="509587" y="431006"/>
                </a:lnTo>
                <a:lnTo>
                  <a:pt x="450056" y="435769"/>
                </a:lnTo>
                <a:lnTo>
                  <a:pt x="416718" y="431006"/>
                </a:lnTo>
                <a:lnTo>
                  <a:pt x="366712" y="416719"/>
                </a:lnTo>
                <a:lnTo>
                  <a:pt x="276225" y="378619"/>
                </a:lnTo>
                <a:lnTo>
                  <a:pt x="190500" y="333375"/>
                </a:lnTo>
                <a:lnTo>
                  <a:pt x="133350" y="292894"/>
                </a:lnTo>
                <a:lnTo>
                  <a:pt x="80962" y="247650"/>
                </a:lnTo>
                <a:lnTo>
                  <a:pt x="28575" y="195263"/>
                </a:lnTo>
                <a:lnTo>
                  <a:pt x="7143" y="166688"/>
                </a:lnTo>
                <a:lnTo>
                  <a:pt x="0" y="140494"/>
                </a:lnTo>
                <a:lnTo>
                  <a:pt x="2381" y="126206"/>
                </a:lnTo>
                <a:lnTo>
                  <a:pt x="14287" y="119063"/>
                </a:lnTo>
                <a:lnTo>
                  <a:pt x="33337" y="121444"/>
                </a:lnTo>
                <a:lnTo>
                  <a:pt x="64293" y="133350"/>
                </a:lnTo>
                <a:lnTo>
                  <a:pt x="116681" y="161925"/>
                </a:lnTo>
                <a:lnTo>
                  <a:pt x="188118" y="197644"/>
                </a:lnTo>
                <a:lnTo>
                  <a:pt x="238125" y="216694"/>
                </a:lnTo>
                <a:lnTo>
                  <a:pt x="302418" y="235744"/>
                </a:lnTo>
                <a:lnTo>
                  <a:pt x="354806" y="242888"/>
                </a:lnTo>
                <a:lnTo>
                  <a:pt x="459581" y="247650"/>
                </a:lnTo>
                <a:lnTo>
                  <a:pt x="583406" y="240506"/>
                </a:lnTo>
                <a:lnTo>
                  <a:pt x="714375" y="223838"/>
                </a:lnTo>
                <a:lnTo>
                  <a:pt x="850106" y="209550"/>
                </a:lnTo>
                <a:lnTo>
                  <a:pt x="940593" y="192881"/>
                </a:lnTo>
                <a:lnTo>
                  <a:pt x="1119187" y="164306"/>
                </a:lnTo>
                <a:lnTo>
                  <a:pt x="1257300" y="142875"/>
                </a:lnTo>
                <a:lnTo>
                  <a:pt x="1462087" y="119063"/>
                </a:lnTo>
                <a:lnTo>
                  <a:pt x="1564481" y="109538"/>
                </a:lnTo>
                <a:lnTo>
                  <a:pt x="1726406" y="97631"/>
                </a:lnTo>
                <a:lnTo>
                  <a:pt x="1800225" y="85725"/>
                </a:lnTo>
                <a:lnTo>
                  <a:pt x="1871662" y="66675"/>
                </a:lnTo>
                <a:lnTo>
                  <a:pt x="1933575" y="45244"/>
                </a:lnTo>
                <a:lnTo>
                  <a:pt x="1997868" y="16669"/>
                </a:lnTo>
                <a:lnTo>
                  <a:pt x="2031206" y="0"/>
                </a:lnTo>
                <a:lnTo>
                  <a:pt x="2059781" y="2381"/>
                </a:lnTo>
                <a:lnTo>
                  <a:pt x="2128837" y="23813"/>
                </a:lnTo>
                <a:lnTo>
                  <a:pt x="2171700" y="42863"/>
                </a:lnTo>
                <a:lnTo>
                  <a:pt x="2214562" y="64294"/>
                </a:lnTo>
                <a:lnTo>
                  <a:pt x="2247900" y="85725"/>
                </a:lnTo>
                <a:lnTo>
                  <a:pt x="2274093" y="104775"/>
                </a:lnTo>
                <a:lnTo>
                  <a:pt x="2288381" y="119063"/>
                </a:lnTo>
                <a:lnTo>
                  <a:pt x="2305050" y="142875"/>
                </a:lnTo>
                <a:lnTo>
                  <a:pt x="2312193" y="161925"/>
                </a:lnTo>
                <a:lnTo>
                  <a:pt x="2312193" y="176213"/>
                </a:lnTo>
                <a:lnTo>
                  <a:pt x="2300287" y="197644"/>
                </a:lnTo>
                <a:lnTo>
                  <a:pt x="2278856" y="216694"/>
                </a:lnTo>
                <a:lnTo>
                  <a:pt x="2243137" y="233363"/>
                </a:lnTo>
                <a:lnTo>
                  <a:pt x="2193131" y="242888"/>
                </a:lnTo>
                <a:lnTo>
                  <a:pt x="2090737" y="247650"/>
                </a:lnTo>
                <a:lnTo>
                  <a:pt x="2000250" y="247650"/>
                </a:lnTo>
                <a:lnTo>
                  <a:pt x="1912143" y="250031"/>
                </a:lnTo>
                <a:lnTo>
                  <a:pt x="1721643" y="271463"/>
                </a:lnTo>
                <a:lnTo>
                  <a:pt x="1569243" y="283369"/>
                </a:lnTo>
                <a:lnTo>
                  <a:pt x="1231106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D2CF7EF-D9EC-4C28-B3B5-CEA95317FE56}"/>
              </a:ext>
            </a:extLst>
          </p:cNvPr>
          <p:cNvSpPr/>
          <p:nvPr/>
        </p:nvSpPr>
        <p:spPr>
          <a:xfrm rot="16200000">
            <a:off x="5494340" y="2074863"/>
            <a:ext cx="1738313" cy="566738"/>
          </a:xfrm>
          <a:custGeom>
            <a:avLst/>
            <a:gdLst>
              <a:gd name="connsiteX0" fmla="*/ 719137 w 1738312"/>
              <a:gd name="connsiteY0" fmla="*/ 500062 h 566737"/>
              <a:gd name="connsiteX1" fmla="*/ 545306 w 1738312"/>
              <a:gd name="connsiteY1" fmla="*/ 500062 h 566737"/>
              <a:gd name="connsiteX2" fmla="*/ 409575 w 1738312"/>
              <a:gd name="connsiteY2" fmla="*/ 500062 h 566737"/>
              <a:gd name="connsiteX3" fmla="*/ 21431 w 1738312"/>
              <a:gd name="connsiteY3" fmla="*/ 476250 h 566737"/>
              <a:gd name="connsiteX4" fmla="*/ 0 w 1738312"/>
              <a:gd name="connsiteY4" fmla="*/ 295275 h 566737"/>
              <a:gd name="connsiteX5" fmla="*/ 388144 w 1738312"/>
              <a:gd name="connsiteY5" fmla="*/ 300037 h 566737"/>
              <a:gd name="connsiteX6" fmla="*/ 516731 w 1738312"/>
              <a:gd name="connsiteY6" fmla="*/ 295275 h 566737"/>
              <a:gd name="connsiteX7" fmla="*/ 907256 w 1738312"/>
              <a:gd name="connsiteY7" fmla="*/ 297656 h 566737"/>
              <a:gd name="connsiteX8" fmla="*/ 1042987 w 1738312"/>
              <a:gd name="connsiteY8" fmla="*/ 300037 h 566737"/>
              <a:gd name="connsiteX9" fmla="*/ 1247775 w 1738312"/>
              <a:gd name="connsiteY9" fmla="*/ 295275 h 566737"/>
              <a:gd name="connsiteX10" fmla="*/ 1300162 w 1738312"/>
              <a:gd name="connsiteY10" fmla="*/ 295275 h 566737"/>
              <a:gd name="connsiteX11" fmla="*/ 1359694 w 1738312"/>
              <a:gd name="connsiteY11" fmla="*/ 290512 h 566737"/>
              <a:gd name="connsiteX12" fmla="*/ 1388269 w 1738312"/>
              <a:gd name="connsiteY12" fmla="*/ 285750 h 566737"/>
              <a:gd name="connsiteX13" fmla="*/ 1419225 w 1738312"/>
              <a:gd name="connsiteY13" fmla="*/ 278606 h 566737"/>
              <a:gd name="connsiteX14" fmla="*/ 1454944 w 1738312"/>
              <a:gd name="connsiteY14" fmla="*/ 261937 h 566737"/>
              <a:gd name="connsiteX15" fmla="*/ 1493044 w 1738312"/>
              <a:gd name="connsiteY15" fmla="*/ 240506 h 566737"/>
              <a:gd name="connsiteX16" fmla="*/ 1543050 w 1738312"/>
              <a:gd name="connsiteY16" fmla="*/ 204787 h 566737"/>
              <a:gd name="connsiteX17" fmla="*/ 1585912 w 1738312"/>
              <a:gd name="connsiteY17" fmla="*/ 164306 h 566737"/>
              <a:gd name="connsiteX18" fmla="*/ 1609725 w 1738312"/>
              <a:gd name="connsiteY18" fmla="*/ 130968 h 566737"/>
              <a:gd name="connsiteX19" fmla="*/ 1631156 w 1738312"/>
              <a:gd name="connsiteY19" fmla="*/ 88106 h 566737"/>
              <a:gd name="connsiteX20" fmla="*/ 1647825 w 1738312"/>
              <a:gd name="connsiteY20" fmla="*/ 50006 h 566737"/>
              <a:gd name="connsiteX21" fmla="*/ 1666875 w 1738312"/>
              <a:gd name="connsiteY21" fmla="*/ 28575 h 566737"/>
              <a:gd name="connsiteX22" fmla="*/ 1685925 w 1738312"/>
              <a:gd name="connsiteY22" fmla="*/ 9525 h 566737"/>
              <a:gd name="connsiteX23" fmla="*/ 1700212 w 1738312"/>
              <a:gd name="connsiteY23" fmla="*/ 0 h 566737"/>
              <a:gd name="connsiteX24" fmla="*/ 1716881 w 1738312"/>
              <a:gd name="connsiteY24" fmla="*/ 0 h 566737"/>
              <a:gd name="connsiteX25" fmla="*/ 1726406 w 1738312"/>
              <a:gd name="connsiteY25" fmla="*/ 2381 h 566737"/>
              <a:gd name="connsiteX26" fmla="*/ 1731169 w 1738312"/>
              <a:gd name="connsiteY26" fmla="*/ 11906 h 566737"/>
              <a:gd name="connsiteX27" fmla="*/ 1735931 w 1738312"/>
              <a:gd name="connsiteY27" fmla="*/ 38100 h 566737"/>
              <a:gd name="connsiteX28" fmla="*/ 1738312 w 1738312"/>
              <a:gd name="connsiteY28" fmla="*/ 76200 h 566737"/>
              <a:gd name="connsiteX29" fmla="*/ 1728787 w 1738312"/>
              <a:gd name="connsiteY29" fmla="*/ 121443 h 566737"/>
              <a:gd name="connsiteX30" fmla="*/ 1704975 w 1738312"/>
              <a:gd name="connsiteY30" fmla="*/ 195262 h 566737"/>
              <a:gd name="connsiteX31" fmla="*/ 1678781 w 1738312"/>
              <a:gd name="connsiteY31" fmla="*/ 285750 h 566737"/>
              <a:gd name="connsiteX32" fmla="*/ 1654969 w 1738312"/>
              <a:gd name="connsiteY32" fmla="*/ 357187 h 566737"/>
              <a:gd name="connsiteX33" fmla="*/ 1619250 w 1738312"/>
              <a:gd name="connsiteY33" fmla="*/ 431006 h 566737"/>
              <a:gd name="connsiteX34" fmla="*/ 1590675 w 1738312"/>
              <a:gd name="connsiteY34" fmla="*/ 471487 h 566737"/>
              <a:gd name="connsiteX35" fmla="*/ 1550194 w 1738312"/>
              <a:gd name="connsiteY35" fmla="*/ 521493 h 566737"/>
              <a:gd name="connsiteX36" fmla="*/ 1519237 w 1738312"/>
              <a:gd name="connsiteY36" fmla="*/ 547687 h 566737"/>
              <a:gd name="connsiteX37" fmla="*/ 1495425 w 1738312"/>
              <a:gd name="connsiteY37" fmla="*/ 561975 h 566737"/>
              <a:gd name="connsiteX38" fmla="*/ 1476375 w 1738312"/>
              <a:gd name="connsiteY38" fmla="*/ 566737 h 566737"/>
              <a:gd name="connsiteX39" fmla="*/ 1452562 w 1738312"/>
              <a:gd name="connsiteY39" fmla="*/ 566737 h 566737"/>
              <a:gd name="connsiteX40" fmla="*/ 1435894 w 1738312"/>
              <a:gd name="connsiteY40" fmla="*/ 557212 h 566737"/>
              <a:gd name="connsiteX41" fmla="*/ 1407319 w 1738312"/>
              <a:gd name="connsiteY41" fmla="*/ 531018 h 566737"/>
              <a:gd name="connsiteX42" fmla="*/ 1378744 w 1738312"/>
              <a:gd name="connsiteY42" fmla="*/ 516731 h 566737"/>
              <a:gd name="connsiteX43" fmla="*/ 1343025 w 1738312"/>
              <a:gd name="connsiteY43" fmla="*/ 507206 h 566737"/>
              <a:gd name="connsiteX44" fmla="*/ 1288256 w 1738312"/>
              <a:gd name="connsiteY44" fmla="*/ 500062 h 566737"/>
              <a:gd name="connsiteX45" fmla="*/ 1195387 w 1738312"/>
              <a:gd name="connsiteY45" fmla="*/ 497681 h 566737"/>
              <a:gd name="connsiteX46" fmla="*/ 1071562 w 1738312"/>
              <a:gd name="connsiteY46" fmla="*/ 497681 h 566737"/>
              <a:gd name="connsiteX47" fmla="*/ 928687 w 1738312"/>
              <a:gd name="connsiteY47" fmla="*/ 497681 h 566737"/>
              <a:gd name="connsiteX48" fmla="*/ 719137 w 1738312"/>
              <a:gd name="connsiteY48" fmla="*/ 500062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38312" h="566737">
                <a:moveTo>
                  <a:pt x="719137" y="500062"/>
                </a:moveTo>
                <a:lnTo>
                  <a:pt x="545306" y="500062"/>
                </a:lnTo>
                <a:lnTo>
                  <a:pt x="409575" y="500062"/>
                </a:lnTo>
                <a:lnTo>
                  <a:pt x="21431" y="476250"/>
                </a:lnTo>
                <a:lnTo>
                  <a:pt x="0" y="295275"/>
                </a:lnTo>
                <a:lnTo>
                  <a:pt x="388144" y="300037"/>
                </a:lnTo>
                <a:lnTo>
                  <a:pt x="516731" y="295275"/>
                </a:lnTo>
                <a:lnTo>
                  <a:pt x="907256" y="297656"/>
                </a:lnTo>
                <a:lnTo>
                  <a:pt x="1042987" y="300037"/>
                </a:lnTo>
                <a:lnTo>
                  <a:pt x="1247775" y="295275"/>
                </a:lnTo>
                <a:lnTo>
                  <a:pt x="1300162" y="295275"/>
                </a:lnTo>
                <a:lnTo>
                  <a:pt x="1359694" y="290512"/>
                </a:lnTo>
                <a:lnTo>
                  <a:pt x="1388269" y="285750"/>
                </a:lnTo>
                <a:lnTo>
                  <a:pt x="1419225" y="278606"/>
                </a:lnTo>
                <a:lnTo>
                  <a:pt x="1454944" y="261937"/>
                </a:lnTo>
                <a:lnTo>
                  <a:pt x="1493044" y="240506"/>
                </a:lnTo>
                <a:lnTo>
                  <a:pt x="1543050" y="204787"/>
                </a:lnTo>
                <a:lnTo>
                  <a:pt x="1585912" y="164306"/>
                </a:lnTo>
                <a:lnTo>
                  <a:pt x="1609725" y="130968"/>
                </a:lnTo>
                <a:lnTo>
                  <a:pt x="1631156" y="88106"/>
                </a:lnTo>
                <a:lnTo>
                  <a:pt x="1647825" y="50006"/>
                </a:lnTo>
                <a:lnTo>
                  <a:pt x="1666875" y="28575"/>
                </a:lnTo>
                <a:lnTo>
                  <a:pt x="1685925" y="9525"/>
                </a:lnTo>
                <a:lnTo>
                  <a:pt x="1700212" y="0"/>
                </a:lnTo>
                <a:lnTo>
                  <a:pt x="1716881" y="0"/>
                </a:lnTo>
                <a:lnTo>
                  <a:pt x="1726406" y="2381"/>
                </a:lnTo>
                <a:lnTo>
                  <a:pt x="1731169" y="11906"/>
                </a:lnTo>
                <a:lnTo>
                  <a:pt x="1735931" y="38100"/>
                </a:lnTo>
                <a:lnTo>
                  <a:pt x="1738312" y="76200"/>
                </a:lnTo>
                <a:lnTo>
                  <a:pt x="1728787" y="121443"/>
                </a:lnTo>
                <a:lnTo>
                  <a:pt x="1704975" y="195262"/>
                </a:lnTo>
                <a:lnTo>
                  <a:pt x="1678781" y="285750"/>
                </a:lnTo>
                <a:lnTo>
                  <a:pt x="1654969" y="357187"/>
                </a:lnTo>
                <a:lnTo>
                  <a:pt x="1619250" y="431006"/>
                </a:lnTo>
                <a:lnTo>
                  <a:pt x="1590675" y="471487"/>
                </a:lnTo>
                <a:lnTo>
                  <a:pt x="1550194" y="521493"/>
                </a:lnTo>
                <a:lnTo>
                  <a:pt x="1519237" y="547687"/>
                </a:lnTo>
                <a:lnTo>
                  <a:pt x="1495425" y="561975"/>
                </a:lnTo>
                <a:lnTo>
                  <a:pt x="1476375" y="566737"/>
                </a:lnTo>
                <a:lnTo>
                  <a:pt x="1452562" y="566737"/>
                </a:lnTo>
                <a:lnTo>
                  <a:pt x="1435894" y="557212"/>
                </a:lnTo>
                <a:lnTo>
                  <a:pt x="1407319" y="531018"/>
                </a:lnTo>
                <a:lnTo>
                  <a:pt x="1378744" y="516731"/>
                </a:lnTo>
                <a:lnTo>
                  <a:pt x="1343025" y="507206"/>
                </a:lnTo>
                <a:lnTo>
                  <a:pt x="1288256" y="500062"/>
                </a:lnTo>
                <a:lnTo>
                  <a:pt x="1195387" y="497681"/>
                </a:lnTo>
                <a:lnTo>
                  <a:pt x="1071562" y="497681"/>
                </a:lnTo>
                <a:lnTo>
                  <a:pt x="928687" y="497681"/>
                </a:lnTo>
                <a:lnTo>
                  <a:pt x="719137" y="500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6601DEA-DBA1-466A-818D-6D3BB2CA44A3}"/>
              </a:ext>
            </a:extLst>
          </p:cNvPr>
          <p:cNvSpPr/>
          <p:nvPr/>
        </p:nvSpPr>
        <p:spPr>
          <a:xfrm rot="16200000">
            <a:off x="6437315" y="2035176"/>
            <a:ext cx="1677987" cy="481013"/>
          </a:xfrm>
          <a:custGeom>
            <a:avLst/>
            <a:gdLst>
              <a:gd name="connsiteX0" fmla="*/ 740568 w 1678781"/>
              <a:gd name="connsiteY0" fmla="*/ 397669 h 481012"/>
              <a:gd name="connsiteX1" fmla="*/ 564356 w 1678781"/>
              <a:gd name="connsiteY1" fmla="*/ 392906 h 481012"/>
              <a:gd name="connsiteX2" fmla="*/ 409575 w 1678781"/>
              <a:gd name="connsiteY2" fmla="*/ 395287 h 481012"/>
              <a:gd name="connsiteX3" fmla="*/ 28575 w 1678781"/>
              <a:gd name="connsiteY3" fmla="*/ 369094 h 481012"/>
              <a:gd name="connsiteX4" fmla="*/ 0 w 1678781"/>
              <a:gd name="connsiteY4" fmla="*/ 169069 h 481012"/>
              <a:gd name="connsiteX5" fmla="*/ 388143 w 1678781"/>
              <a:gd name="connsiteY5" fmla="*/ 190500 h 481012"/>
              <a:gd name="connsiteX6" fmla="*/ 540543 w 1678781"/>
              <a:gd name="connsiteY6" fmla="*/ 192881 h 481012"/>
              <a:gd name="connsiteX7" fmla="*/ 900112 w 1678781"/>
              <a:gd name="connsiteY7" fmla="*/ 192881 h 481012"/>
              <a:gd name="connsiteX8" fmla="*/ 1064418 w 1678781"/>
              <a:gd name="connsiteY8" fmla="*/ 195262 h 481012"/>
              <a:gd name="connsiteX9" fmla="*/ 1307306 w 1678781"/>
              <a:gd name="connsiteY9" fmla="*/ 192881 h 481012"/>
              <a:gd name="connsiteX10" fmla="*/ 1352550 w 1678781"/>
              <a:gd name="connsiteY10" fmla="*/ 188119 h 481012"/>
              <a:gd name="connsiteX11" fmla="*/ 1395412 w 1678781"/>
              <a:gd name="connsiteY11" fmla="*/ 178594 h 481012"/>
              <a:gd name="connsiteX12" fmla="*/ 1438275 w 1678781"/>
              <a:gd name="connsiteY12" fmla="*/ 166687 h 481012"/>
              <a:gd name="connsiteX13" fmla="*/ 1481137 w 1678781"/>
              <a:gd name="connsiteY13" fmla="*/ 147637 h 481012"/>
              <a:gd name="connsiteX14" fmla="*/ 1519237 w 1678781"/>
              <a:gd name="connsiteY14" fmla="*/ 123825 h 481012"/>
              <a:gd name="connsiteX15" fmla="*/ 1559718 w 1678781"/>
              <a:gd name="connsiteY15" fmla="*/ 88106 h 481012"/>
              <a:gd name="connsiteX16" fmla="*/ 1590675 w 1678781"/>
              <a:gd name="connsiteY16" fmla="*/ 52387 h 481012"/>
              <a:gd name="connsiteX17" fmla="*/ 1616868 w 1678781"/>
              <a:gd name="connsiteY17" fmla="*/ 23812 h 481012"/>
              <a:gd name="connsiteX18" fmla="*/ 1638300 w 1678781"/>
              <a:gd name="connsiteY18" fmla="*/ 7144 h 481012"/>
              <a:gd name="connsiteX19" fmla="*/ 1652587 w 1678781"/>
              <a:gd name="connsiteY19" fmla="*/ 0 h 481012"/>
              <a:gd name="connsiteX20" fmla="*/ 1662112 w 1678781"/>
              <a:gd name="connsiteY20" fmla="*/ 2381 h 481012"/>
              <a:gd name="connsiteX21" fmla="*/ 1674018 w 1678781"/>
              <a:gd name="connsiteY21" fmla="*/ 11906 h 481012"/>
              <a:gd name="connsiteX22" fmla="*/ 1678781 w 1678781"/>
              <a:gd name="connsiteY22" fmla="*/ 35719 h 481012"/>
              <a:gd name="connsiteX23" fmla="*/ 1669256 w 1678781"/>
              <a:gd name="connsiteY23" fmla="*/ 90487 h 481012"/>
              <a:gd name="connsiteX24" fmla="*/ 1654968 w 1678781"/>
              <a:gd name="connsiteY24" fmla="*/ 154781 h 481012"/>
              <a:gd name="connsiteX25" fmla="*/ 1633537 w 1678781"/>
              <a:gd name="connsiteY25" fmla="*/ 216694 h 481012"/>
              <a:gd name="connsiteX26" fmla="*/ 1609725 w 1678781"/>
              <a:gd name="connsiteY26" fmla="*/ 283369 h 481012"/>
              <a:gd name="connsiteX27" fmla="*/ 1571625 w 1678781"/>
              <a:gd name="connsiteY27" fmla="*/ 354806 h 481012"/>
              <a:gd name="connsiteX28" fmla="*/ 1538287 w 1678781"/>
              <a:gd name="connsiteY28" fmla="*/ 409575 h 481012"/>
              <a:gd name="connsiteX29" fmla="*/ 1507331 w 1678781"/>
              <a:gd name="connsiteY29" fmla="*/ 452437 h 481012"/>
              <a:gd name="connsiteX30" fmla="*/ 1483518 w 1678781"/>
              <a:gd name="connsiteY30" fmla="*/ 473869 h 481012"/>
              <a:gd name="connsiteX31" fmla="*/ 1466850 w 1678781"/>
              <a:gd name="connsiteY31" fmla="*/ 481012 h 481012"/>
              <a:gd name="connsiteX32" fmla="*/ 1450181 w 1678781"/>
              <a:gd name="connsiteY32" fmla="*/ 481012 h 481012"/>
              <a:gd name="connsiteX33" fmla="*/ 1421606 w 1678781"/>
              <a:gd name="connsiteY33" fmla="*/ 473869 h 481012"/>
              <a:gd name="connsiteX34" fmla="*/ 1397793 w 1678781"/>
              <a:gd name="connsiteY34" fmla="*/ 459581 h 481012"/>
              <a:gd name="connsiteX35" fmla="*/ 1378743 w 1678781"/>
              <a:gd name="connsiteY35" fmla="*/ 438150 h 481012"/>
              <a:gd name="connsiteX36" fmla="*/ 1359693 w 1678781"/>
              <a:gd name="connsiteY36" fmla="*/ 423862 h 481012"/>
              <a:gd name="connsiteX37" fmla="*/ 1323975 w 1678781"/>
              <a:gd name="connsiteY37" fmla="*/ 411956 h 481012"/>
              <a:gd name="connsiteX38" fmla="*/ 1269206 w 1678781"/>
              <a:gd name="connsiteY38" fmla="*/ 404812 h 481012"/>
              <a:gd name="connsiteX39" fmla="*/ 1197768 w 1678781"/>
              <a:gd name="connsiteY39" fmla="*/ 407194 h 481012"/>
              <a:gd name="connsiteX40" fmla="*/ 1066800 w 1678781"/>
              <a:gd name="connsiteY40" fmla="*/ 421481 h 481012"/>
              <a:gd name="connsiteX41" fmla="*/ 923925 w 1678781"/>
              <a:gd name="connsiteY41" fmla="*/ 411956 h 481012"/>
              <a:gd name="connsiteX42" fmla="*/ 740568 w 1678781"/>
              <a:gd name="connsiteY42" fmla="*/ 397669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78781" h="481012">
                <a:moveTo>
                  <a:pt x="740568" y="397669"/>
                </a:moveTo>
                <a:lnTo>
                  <a:pt x="564356" y="392906"/>
                </a:lnTo>
                <a:lnTo>
                  <a:pt x="409575" y="395287"/>
                </a:lnTo>
                <a:lnTo>
                  <a:pt x="28575" y="369094"/>
                </a:lnTo>
                <a:lnTo>
                  <a:pt x="0" y="169069"/>
                </a:lnTo>
                <a:lnTo>
                  <a:pt x="388143" y="190500"/>
                </a:lnTo>
                <a:lnTo>
                  <a:pt x="540543" y="192881"/>
                </a:lnTo>
                <a:lnTo>
                  <a:pt x="900112" y="192881"/>
                </a:lnTo>
                <a:lnTo>
                  <a:pt x="1064418" y="195262"/>
                </a:lnTo>
                <a:lnTo>
                  <a:pt x="1307306" y="192881"/>
                </a:lnTo>
                <a:lnTo>
                  <a:pt x="1352550" y="188119"/>
                </a:lnTo>
                <a:lnTo>
                  <a:pt x="1395412" y="178594"/>
                </a:lnTo>
                <a:lnTo>
                  <a:pt x="1438275" y="166687"/>
                </a:lnTo>
                <a:lnTo>
                  <a:pt x="1481137" y="147637"/>
                </a:lnTo>
                <a:lnTo>
                  <a:pt x="1519237" y="123825"/>
                </a:lnTo>
                <a:lnTo>
                  <a:pt x="1559718" y="88106"/>
                </a:lnTo>
                <a:lnTo>
                  <a:pt x="1590675" y="52387"/>
                </a:lnTo>
                <a:lnTo>
                  <a:pt x="1616868" y="23812"/>
                </a:lnTo>
                <a:lnTo>
                  <a:pt x="1638300" y="7144"/>
                </a:lnTo>
                <a:lnTo>
                  <a:pt x="1652587" y="0"/>
                </a:lnTo>
                <a:lnTo>
                  <a:pt x="1662112" y="2381"/>
                </a:lnTo>
                <a:lnTo>
                  <a:pt x="1674018" y="11906"/>
                </a:lnTo>
                <a:lnTo>
                  <a:pt x="1678781" y="35719"/>
                </a:lnTo>
                <a:lnTo>
                  <a:pt x="1669256" y="90487"/>
                </a:lnTo>
                <a:lnTo>
                  <a:pt x="1654968" y="154781"/>
                </a:lnTo>
                <a:lnTo>
                  <a:pt x="1633537" y="216694"/>
                </a:lnTo>
                <a:lnTo>
                  <a:pt x="1609725" y="283369"/>
                </a:lnTo>
                <a:lnTo>
                  <a:pt x="1571625" y="354806"/>
                </a:lnTo>
                <a:lnTo>
                  <a:pt x="1538287" y="409575"/>
                </a:lnTo>
                <a:lnTo>
                  <a:pt x="1507331" y="452437"/>
                </a:lnTo>
                <a:lnTo>
                  <a:pt x="1483518" y="473869"/>
                </a:lnTo>
                <a:lnTo>
                  <a:pt x="1466850" y="481012"/>
                </a:lnTo>
                <a:lnTo>
                  <a:pt x="1450181" y="481012"/>
                </a:lnTo>
                <a:lnTo>
                  <a:pt x="1421606" y="473869"/>
                </a:lnTo>
                <a:lnTo>
                  <a:pt x="1397793" y="459581"/>
                </a:lnTo>
                <a:lnTo>
                  <a:pt x="1378743" y="438150"/>
                </a:lnTo>
                <a:lnTo>
                  <a:pt x="1359693" y="423862"/>
                </a:lnTo>
                <a:lnTo>
                  <a:pt x="1323975" y="411956"/>
                </a:lnTo>
                <a:lnTo>
                  <a:pt x="1269206" y="404812"/>
                </a:lnTo>
                <a:lnTo>
                  <a:pt x="1197768" y="407194"/>
                </a:lnTo>
                <a:lnTo>
                  <a:pt x="1066800" y="421481"/>
                </a:lnTo>
                <a:lnTo>
                  <a:pt x="923925" y="411956"/>
                </a:lnTo>
                <a:lnTo>
                  <a:pt x="740568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2761B2B-CC13-4969-ABDF-91D1999BA2DC}"/>
              </a:ext>
            </a:extLst>
          </p:cNvPr>
          <p:cNvSpPr/>
          <p:nvPr/>
        </p:nvSpPr>
        <p:spPr>
          <a:xfrm>
            <a:off x="5786439" y="2466976"/>
            <a:ext cx="2184400" cy="404813"/>
          </a:xfrm>
          <a:custGeom>
            <a:avLst/>
            <a:gdLst>
              <a:gd name="connsiteX0" fmla="*/ 1059656 w 2183606"/>
              <a:gd name="connsiteY0" fmla="*/ 328613 h 404813"/>
              <a:gd name="connsiteX1" fmla="*/ 764381 w 2183606"/>
              <a:gd name="connsiteY1" fmla="*/ 364331 h 404813"/>
              <a:gd name="connsiteX2" fmla="*/ 616743 w 2183606"/>
              <a:gd name="connsiteY2" fmla="*/ 378619 h 404813"/>
              <a:gd name="connsiteX3" fmla="*/ 426243 w 2183606"/>
              <a:gd name="connsiteY3" fmla="*/ 397669 h 404813"/>
              <a:gd name="connsiteX4" fmla="*/ 345281 w 2183606"/>
              <a:gd name="connsiteY4" fmla="*/ 404813 h 404813"/>
              <a:gd name="connsiteX5" fmla="*/ 309562 w 2183606"/>
              <a:gd name="connsiteY5" fmla="*/ 404813 h 404813"/>
              <a:gd name="connsiteX6" fmla="*/ 271462 w 2183606"/>
              <a:gd name="connsiteY6" fmla="*/ 400050 h 404813"/>
              <a:gd name="connsiteX7" fmla="*/ 230981 w 2183606"/>
              <a:gd name="connsiteY7" fmla="*/ 385763 h 404813"/>
              <a:gd name="connsiteX8" fmla="*/ 173831 w 2183606"/>
              <a:gd name="connsiteY8" fmla="*/ 354806 h 404813"/>
              <a:gd name="connsiteX9" fmla="*/ 119062 w 2183606"/>
              <a:gd name="connsiteY9" fmla="*/ 309563 h 404813"/>
              <a:gd name="connsiteX10" fmla="*/ 76200 w 2183606"/>
              <a:gd name="connsiteY10" fmla="*/ 269081 h 404813"/>
              <a:gd name="connsiteX11" fmla="*/ 45243 w 2183606"/>
              <a:gd name="connsiteY11" fmla="*/ 230981 h 404813"/>
              <a:gd name="connsiteX12" fmla="*/ 14287 w 2183606"/>
              <a:gd name="connsiteY12" fmla="*/ 190500 h 404813"/>
              <a:gd name="connsiteX13" fmla="*/ 2381 w 2183606"/>
              <a:gd name="connsiteY13" fmla="*/ 171450 h 404813"/>
              <a:gd name="connsiteX14" fmla="*/ 0 w 2183606"/>
              <a:gd name="connsiteY14" fmla="*/ 157163 h 404813"/>
              <a:gd name="connsiteX15" fmla="*/ 2381 w 2183606"/>
              <a:gd name="connsiteY15" fmla="*/ 147638 h 404813"/>
              <a:gd name="connsiteX16" fmla="*/ 14287 w 2183606"/>
              <a:gd name="connsiteY16" fmla="*/ 138113 h 404813"/>
              <a:gd name="connsiteX17" fmla="*/ 35718 w 2183606"/>
              <a:gd name="connsiteY17" fmla="*/ 138113 h 404813"/>
              <a:gd name="connsiteX18" fmla="*/ 59531 w 2183606"/>
              <a:gd name="connsiteY18" fmla="*/ 154781 h 404813"/>
              <a:gd name="connsiteX19" fmla="*/ 107156 w 2183606"/>
              <a:gd name="connsiteY19" fmla="*/ 185738 h 404813"/>
              <a:gd name="connsiteX20" fmla="*/ 157162 w 2183606"/>
              <a:gd name="connsiteY20" fmla="*/ 211931 h 404813"/>
              <a:gd name="connsiteX21" fmla="*/ 207168 w 2183606"/>
              <a:gd name="connsiteY21" fmla="*/ 230981 h 404813"/>
              <a:gd name="connsiteX22" fmla="*/ 245268 w 2183606"/>
              <a:gd name="connsiteY22" fmla="*/ 242888 h 404813"/>
              <a:gd name="connsiteX23" fmla="*/ 283368 w 2183606"/>
              <a:gd name="connsiteY23" fmla="*/ 247650 h 404813"/>
              <a:gd name="connsiteX24" fmla="*/ 335756 w 2183606"/>
              <a:gd name="connsiteY24" fmla="*/ 250031 h 404813"/>
              <a:gd name="connsiteX25" fmla="*/ 483393 w 2183606"/>
              <a:gd name="connsiteY25" fmla="*/ 240506 h 404813"/>
              <a:gd name="connsiteX26" fmla="*/ 619125 w 2183606"/>
              <a:gd name="connsiteY26" fmla="*/ 223838 h 404813"/>
              <a:gd name="connsiteX27" fmla="*/ 833437 w 2183606"/>
              <a:gd name="connsiteY27" fmla="*/ 197644 h 404813"/>
              <a:gd name="connsiteX28" fmla="*/ 1100137 w 2183606"/>
              <a:gd name="connsiteY28" fmla="*/ 154781 h 404813"/>
              <a:gd name="connsiteX29" fmla="*/ 1466850 w 2183606"/>
              <a:gd name="connsiteY29" fmla="*/ 85725 h 404813"/>
              <a:gd name="connsiteX30" fmla="*/ 1607343 w 2183606"/>
              <a:gd name="connsiteY30" fmla="*/ 66675 h 404813"/>
              <a:gd name="connsiteX31" fmla="*/ 1657350 w 2183606"/>
              <a:gd name="connsiteY31" fmla="*/ 59531 h 404813"/>
              <a:gd name="connsiteX32" fmla="*/ 1743075 w 2183606"/>
              <a:gd name="connsiteY32" fmla="*/ 38100 h 404813"/>
              <a:gd name="connsiteX33" fmla="*/ 1814512 w 2183606"/>
              <a:gd name="connsiteY33" fmla="*/ 26194 h 404813"/>
              <a:gd name="connsiteX34" fmla="*/ 1854993 w 2183606"/>
              <a:gd name="connsiteY34" fmla="*/ 11906 h 404813"/>
              <a:gd name="connsiteX35" fmla="*/ 1900237 w 2183606"/>
              <a:gd name="connsiteY35" fmla="*/ 0 h 404813"/>
              <a:gd name="connsiteX36" fmla="*/ 1943100 w 2183606"/>
              <a:gd name="connsiteY36" fmla="*/ 4763 h 404813"/>
              <a:gd name="connsiteX37" fmla="*/ 2019300 w 2183606"/>
              <a:gd name="connsiteY37" fmla="*/ 28575 h 404813"/>
              <a:gd name="connsiteX38" fmla="*/ 2109787 w 2183606"/>
              <a:gd name="connsiteY38" fmla="*/ 66675 h 404813"/>
              <a:gd name="connsiteX39" fmla="*/ 2143125 w 2183606"/>
              <a:gd name="connsiteY39" fmla="*/ 88106 h 404813"/>
              <a:gd name="connsiteX40" fmla="*/ 2169318 w 2183606"/>
              <a:gd name="connsiteY40" fmla="*/ 109538 h 404813"/>
              <a:gd name="connsiteX41" fmla="*/ 2178843 w 2183606"/>
              <a:gd name="connsiteY41" fmla="*/ 126206 h 404813"/>
              <a:gd name="connsiteX42" fmla="*/ 2183606 w 2183606"/>
              <a:gd name="connsiteY42" fmla="*/ 145256 h 404813"/>
              <a:gd name="connsiteX43" fmla="*/ 2181225 w 2183606"/>
              <a:gd name="connsiteY43" fmla="*/ 166688 h 404813"/>
              <a:gd name="connsiteX44" fmla="*/ 2169318 w 2183606"/>
              <a:gd name="connsiteY44" fmla="*/ 183356 h 404813"/>
              <a:gd name="connsiteX45" fmla="*/ 2135981 w 2183606"/>
              <a:gd name="connsiteY45" fmla="*/ 204788 h 404813"/>
              <a:gd name="connsiteX46" fmla="*/ 2085975 w 2183606"/>
              <a:gd name="connsiteY46" fmla="*/ 226219 h 404813"/>
              <a:gd name="connsiteX47" fmla="*/ 2002631 w 2183606"/>
              <a:gd name="connsiteY47" fmla="*/ 226219 h 404813"/>
              <a:gd name="connsiteX48" fmla="*/ 1857375 w 2183606"/>
              <a:gd name="connsiteY48" fmla="*/ 228600 h 404813"/>
              <a:gd name="connsiteX49" fmla="*/ 1604962 w 2183606"/>
              <a:gd name="connsiteY49" fmla="*/ 247650 h 404813"/>
              <a:gd name="connsiteX50" fmla="*/ 1464468 w 2183606"/>
              <a:gd name="connsiteY50" fmla="*/ 269081 h 404813"/>
              <a:gd name="connsiteX51" fmla="*/ 1059656 w 2183606"/>
              <a:gd name="connsiteY51" fmla="*/ 328613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83606" h="404813">
                <a:moveTo>
                  <a:pt x="1059656" y="328613"/>
                </a:moveTo>
                <a:lnTo>
                  <a:pt x="764381" y="364331"/>
                </a:lnTo>
                <a:lnTo>
                  <a:pt x="616743" y="378619"/>
                </a:lnTo>
                <a:lnTo>
                  <a:pt x="426243" y="397669"/>
                </a:lnTo>
                <a:lnTo>
                  <a:pt x="345281" y="404813"/>
                </a:lnTo>
                <a:lnTo>
                  <a:pt x="309562" y="404813"/>
                </a:lnTo>
                <a:lnTo>
                  <a:pt x="271462" y="400050"/>
                </a:lnTo>
                <a:lnTo>
                  <a:pt x="230981" y="385763"/>
                </a:lnTo>
                <a:lnTo>
                  <a:pt x="173831" y="354806"/>
                </a:lnTo>
                <a:lnTo>
                  <a:pt x="119062" y="309563"/>
                </a:lnTo>
                <a:lnTo>
                  <a:pt x="76200" y="269081"/>
                </a:lnTo>
                <a:lnTo>
                  <a:pt x="45243" y="230981"/>
                </a:lnTo>
                <a:lnTo>
                  <a:pt x="14287" y="190500"/>
                </a:lnTo>
                <a:lnTo>
                  <a:pt x="2381" y="171450"/>
                </a:lnTo>
                <a:lnTo>
                  <a:pt x="0" y="157163"/>
                </a:lnTo>
                <a:lnTo>
                  <a:pt x="2381" y="147638"/>
                </a:lnTo>
                <a:lnTo>
                  <a:pt x="14287" y="138113"/>
                </a:lnTo>
                <a:lnTo>
                  <a:pt x="35718" y="138113"/>
                </a:lnTo>
                <a:lnTo>
                  <a:pt x="59531" y="154781"/>
                </a:lnTo>
                <a:lnTo>
                  <a:pt x="107156" y="185738"/>
                </a:lnTo>
                <a:lnTo>
                  <a:pt x="157162" y="211931"/>
                </a:lnTo>
                <a:lnTo>
                  <a:pt x="207168" y="230981"/>
                </a:lnTo>
                <a:lnTo>
                  <a:pt x="245268" y="242888"/>
                </a:lnTo>
                <a:lnTo>
                  <a:pt x="283368" y="247650"/>
                </a:lnTo>
                <a:lnTo>
                  <a:pt x="335756" y="250031"/>
                </a:lnTo>
                <a:lnTo>
                  <a:pt x="483393" y="240506"/>
                </a:lnTo>
                <a:lnTo>
                  <a:pt x="619125" y="223838"/>
                </a:lnTo>
                <a:lnTo>
                  <a:pt x="833437" y="197644"/>
                </a:lnTo>
                <a:lnTo>
                  <a:pt x="1100137" y="154781"/>
                </a:lnTo>
                <a:lnTo>
                  <a:pt x="1466850" y="85725"/>
                </a:lnTo>
                <a:lnTo>
                  <a:pt x="1607343" y="66675"/>
                </a:lnTo>
                <a:lnTo>
                  <a:pt x="1657350" y="59531"/>
                </a:lnTo>
                <a:lnTo>
                  <a:pt x="1743075" y="38100"/>
                </a:lnTo>
                <a:lnTo>
                  <a:pt x="1814512" y="26194"/>
                </a:lnTo>
                <a:lnTo>
                  <a:pt x="1854993" y="11906"/>
                </a:lnTo>
                <a:lnTo>
                  <a:pt x="1900237" y="0"/>
                </a:lnTo>
                <a:lnTo>
                  <a:pt x="1943100" y="4763"/>
                </a:lnTo>
                <a:lnTo>
                  <a:pt x="2019300" y="28575"/>
                </a:lnTo>
                <a:lnTo>
                  <a:pt x="2109787" y="66675"/>
                </a:lnTo>
                <a:lnTo>
                  <a:pt x="2143125" y="88106"/>
                </a:lnTo>
                <a:lnTo>
                  <a:pt x="2169318" y="109538"/>
                </a:lnTo>
                <a:lnTo>
                  <a:pt x="2178843" y="126206"/>
                </a:lnTo>
                <a:lnTo>
                  <a:pt x="2183606" y="145256"/>
                </a:lnTo>
                <a:lnTo>
                  <a:pt x="2181225" y="166688"/>
                </a:lnTo>
                <a:lnTo>
                  <a:pt x="2169318" y="183356"/>
                </a:lnTo>
                <a:lnTo>
                  <a:pt x="2135981" y="204788"/>
                </a:lnTo>
                <a:lnTo>
                  <a:pt x="2085975" y="226219"/>
                </a:lnTo>
                <a:lnTo>
                  <a:pt x="2002631" y="226219"/>
                </a:lnTo>
                <a:lnTo>
                  <a:pt x="1857375" y="228600"/>
                </a:lnTo>
                <a:lnTo>
                  <a:pt x="1604962" y="247650"/>
                </a:lnTo>
                <a:lnTo>
                  <a:pt x="1464468" y="269081"/>
                </a:lnTo>
                <a:lnTo>
                  <a:pt x="1059656" y="328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C02FBDB-5F3E-4BF1-A1D4-742AD5DE0D2E}"/>
              </a:ext>
            </a:extLst>
          </p:cNvPr>
          <p:cNvSpPr/>
          <p:nvPr/>
        </p:nvSpPr>
        <p:spPr>
          <a:xfrm>
            <a:off x="5489577" y="2938464"/>
            <a:ext cx="2989263" cy="498475"/>
          </a:xfrm>
          <a:custGeom>
            <a:avLst/>
            <a:gdLst>
              <a:gd name="connsiteX0" fmla="*/ 1823789 w 2988710"/>
              <a:gd name="connsiteY0" fmla="*/ 265552 h 498536"/>
              <a:gd name="connsiteX1" fmla="*/ 1450513 w 2988710"/>
              <a:gd name="connsiteY1" fmla="*/ 300625 h 498536"/>
              <a:gd name="connsiteX2" fmla="*/ 1237571 w 2988710"/>
              <a:gd name="connsiteY2" fmla="*/ 323172 h 498536"/>
              <a:gd name="connsiteX3" fmla="*/ 1017113 w 2988710"/>
              <a:gd name="connsiteY3" fmla="*/ 360750 h 498536"/>
              <a:gd name="connsiteX4" fmla="*/ 761582 w 2988710"/>
              <a:gd name="connsiteY4" fmla="*/ 410854 h 498536"/>
              <a:gd name="connsiteX5" fmla="*/ 483504 w 2988710"/>
              <a:gd name="connsiteY5" fmla="*/ 473484 h 498536"/>
              <a:gd name="connsiteX6" fmla="*/ 403338 w 2988710"/>
              <a:gd name="connsiteY6" fmla="*/ 493526 h 498536"/>
              <a:gd name="connsiteX7" fmla="*/ 365760 w 2988710"/>
              <a:gd name="connsiteY7" fmla="*/ 498536 h 498536"/>
              <a:gd name="connsiteX8" fmla="*/ 330687 w 2988710"/>
              <a:gd name="connsiteY8" fmla="*/ 496031 h 498536"/>
              <a:gd name="connsiteX9" fmla="*/ 283088 w 2988710"/>
              <a:gd name="connsiteY9" fmla="*/ 483505 h 498536"/>
              <a:gd name="connsiteX10" fmla="*/ 202921 w 2988710"/>
              <a:gd name="connsiteY10" fmla="*/ 453442 h 498536"/>
              <a:gd name="connsiteX11" fmla="*/ 125260 w 2988710"/>
              <a:gd name="connsiteY11" fmla="*/ 410854 h 498536"/>
              <a:gd name="connsiteX12" fmla="*/ 65135 w 2988710"/>
              <a:gd name="connsiteY12" fmla="*/ 373276 h 498536"/>
              <a:gd name="connsiteX13" fmla="*/ 30062 w 2988710"/>
              <a:gd name="connsiteY13" fmla="*/ 350729 h 498536"/>
              <a:gd name="connsiteX14" fmla="*/ 15031 w 2988710"/>
              <a:gd name="connsiteY14" fmla="*/ 335698 h 498536"/>
              <a:gd name="connsiteX15" fmla="*/ 5010 w 2988710"/>
              <a:gd name="connsiteY15" fmla="*/ 318161 h 498536"/>
              <a:gd name="connsiteX16" fmla="*/ 0 w 2988710"/>
              <a:gd name="connsiteY16" fmla="*/ 293109 h 498536"/>
              <a:gd name="connsiteX17" fmla="*/ 0 w 2988710"/>
              <a:gd name="connsiteY17" fmla="*/ 275573 h 498536"/>
              <a:gd name="connsiteX18" fmla="*/ 2505 w 2988710"/>
              <a:gd name="connsiteY18" fmla="*/ 263047 h 498536"/>
              <a:gd name="connsiteX19" fmla="*/ 17536 w 2988710"/>
              <a:gd name="connsiteY19" fmla="*/ 255531 h 498536"/>
              <a:gd name="connsiteX20" fmla="*/ 32567 w 2988710"/>
              <a:gd name="connsiteY20" fmla="*/ 255531 h 498536"/>
              <a:gd name="connsiteX21" fmla="*/ 57619 w 2988710"/>
              <a:gd name="connsiteY21" fmla="*/ 265552 h 498536"/>
              <a:gd name="connsiteX22" fmla="*/ 160333 w 2988710"/>
              <a:gd name="connsiteY22" fmla="*/ 288099 h 498536"/>
              <a:gd name="connsiteX23" fmla="*/ 350728 w 2988710"/>
              <a:gd name="connsiteY23" fmla="*/ 315656 h 498536"/>
              <a:gd name="connsiteX24" fmla="*/ 393317 w 2988710"/>
              <a:gd name="connsiteY24" fmla="*/ 310646 h 498536"/>
              <a:gd name="connsiteX25" fmla="*/ 583712 w 2988710"/>
              <a:gd name="connsiteY25" fmla="*/ 283088 h 498536"/>
              <a:gd name="connsiteX26" fmla="*/ 914400 w 2988710"/>
              <a:gd name="connsiteY26" fmla="*/ 220458 h 498536"/>
              <a:gd name="connsiteX27" fmla="*/ 1037155 w 2988710"/>
              <a:gd name="connsiteY27" fmla="*/ 202922 h 498536"/>
              <a:gd name="connsiteX28" fmla="*/ 1357821 w 2988710"/>
              <a:gd name="connsiteY28" fmla="*/ 157828 h 498536"/>
              <a:gd name="connsiteX29" fmla="*/ 1575774 w 2988710"/>
              <a:gd name="connsiteY29" fmla="*/ 130271 h 498536"/>
              <a:gd name="connsiteX30" fmla="*/ 1746128 w 2988710"/>
              <a:gd name="connsiteY30" fmla="*/ 110229 h 498536"/>
              <a:gd name="connsiteX31" fmla="*/ 1881409 w 2988710"/>
              <a:gd name="connsiteY31" fmla="*/ 92693 h 498536"/>
              <a:gd name="connsiteX32" fmla="*/ 2031721 w 2988710"/>
              <a:gd name="connsiteY32" fmla="*/ 80167 h 498536"/>
              <a:gd name="connsiteX33" fmla="*/ 2272221 w 2988710"/>
              <a:gd name="connsiteY33" fmla="*/ 57620 h 498536"/>
              <a:gd name="connsiteX34" fmla="*/ 2367419 w 2988710"/>
              <a:gd name="connsiteY34" fmla="*/ 50104 h 498536"/>
              <a:gd name="connsiteX35" fmla="*/ 2402492 w 2988710"/>
              <a:gd name="connsiteY35" fmla="*/ 40083 h 498536"/>
              <a:gd name="connsiteX36" fmla="*/ 2465122 w 2988710"/>
              <a:gd name="connsiteY36" fmla="*/ 20042 h 498536"/>
              <a:gd name="connsiteX37" fmla="*/ 2537773 w 2988710"/>
              <a:gd name="connsiteY37" fmla="*/ 0 h 498536"/>
              <a:gd name="connsiteX38" fmla="*/ 2570340 w 2988710"/>
              <a:gd name="connsiteY38" fmla="*/ 0 h 498536"/>
              <a:gd name="connsiteX39" fmla="*/ 2637981 w 2988710"/>
              <a:gd name="connsiteY39" fmla="*/ 7516 h 498536"/>
              <a:gd name="connsiteX40" fmla="*/ 2723158 w 2988710"/>
              <a:gd name="connsiteY40" fmla="*/ 20042 h 498536"/>
              <a:gd name="connsiteX41" fmla="*/ 2803324 w 2988710"/>
              <a:gd name="connsiteY41" fmla="*/ 40083 h 498536"/>
              <a:gd name="connsiteX42" fmla="*/ 2860944 w 2988710"/>
              <a:gd name="connsiteY42" fmla="*/ 62630 h 498536"/>
              <a:gd name="connsiteX43" fmla="*/ 2913553 w 2988710"/>
              <a:gd name="connsiteY43" fmla="*/ 87682 h 498536"/>
              <a:gd name="connsiteX44" fmla="*/ 2963658 w 2988710"/>
              <a:gd name="connsiteY44" fmla="*/ 117745 h 498536"/>
              <a:gd name="connsiteX45" fmla="*/ 2983699 w 2988710"/>
              <a:gd name="connsiteY45" fmla="*/ 140292 h 498536"/>
              <a:gd name="connsiteX46" fmla="*/ 2988710 w 2988710"/>
              <a:gd name="connsiteY46" fmla="*/ 162838 h 498536"/>
              <a:gd name="connsiteX47" fmla="*/ 2981194 w 2988710"/>
              <a:gd name="connsiteY47" fmla="*/ 192901 h 498536"/>
              <a:gd name="connsiteX48" fmla="*/ 2961152 w 2988710"/>
              <a:gd name="connsiteY48" fmla="*/ 217953 h 498536"/>
              <a:gd name="connsiteX49" fmla="*/ 2933595 w 2988710"/>
              <a:gd name="connsiteY49" fmla="*/ 235489 h 498536"/>
              <a:gd name="connsiteX50" fmla="*/ 2898522 w 2988710"/>
              <a:gd name="connsiteY50" fmla="*/ 245510 h 498536"/>
              <a:gd name="connsiteX51" fmla="*/ 2835892 w 2988710"/>
              <a:gd name="connsiteY51" fmla="*/ 245510 h 498536"/>
              <a:gd name="connsiteX52" fmla="*/ 2703116 w 2988710"/>
              <a:gd name="connsiteY52" fmla="*/ 237995 h 498536"/>
              <a:gd name="connsiteX53" fmla="*/ 2570340 w 2988710"/>
              <a:gd name="connsiteY53" fmla="*/ 232984 h 498536"/>
              <a:gd name="connsiteX54" fmla="*/ 2420028 w 2988710"/>
              <a:gd name="connsiteY54" fmla="*/ 235489 h 498536"/>
              <a:gd name="connsiteX55" fmla="*/ 2272221 w 2988710"/>
              <a:gd name="connsiteY55" fmla="*/ 235489 h 498536"/>
              <a:gd name="connsiteX56" fmla="*/ 2036732 w 2988710"/>
              <a:gd name="connsiteY56" fmla="*/ 250521 h 498536"/>
              <a:gd name="connsiteX57" fmla="*/ 1823789 w 2988710"/>
              <a:gd name="connsiteY57" fmla="*/ 265552 h 49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88710" h="498536">
                <a:moveTo>
                  <a:pt x="1823789" y="265552"/>
                </a:moveTo>
                <a:lnTo>
                  <a:pt x="1450513" y="300625"/>
                </a:lnTo>
                <a:lnTo>
                  <a:pt x="1237571" y="323172"/>
                </a:lnTo>
                <a:lnTo>
                  <a:pt x="1017113" y="360750"/>
                </a:lnTo>
                <a:lnTo>
                  <a:pt x="761582" y="410854"/>
                </a:lnTo>
                <a:lnTo>
                  <a:pt x="483504" y="473484"/>
                </a:lnTo>
                <a:lnTo>
                  <a:pt x="403338" y="493526"/>
                </a:lnTo>
                <a:lnTo>
                  <a:pt x="365760" y="498536"/>
                </a:lnTo>
                <a:lnTo>
                  <a:pt x="330687" y="496031"/>
                </a:lnTo>
                <a:lnTo>
                  <a:pt x="283088" y="483505"/>
                </a:lnTo>
                <a:lnTo>
                  <a:pt x="202921" y="453442"/>
                </a:lnTo>
                <a:lnTo>
                  <a:pt x="125260" y="410854"/>
                </a:lnTo>
                <a:lnTo>
                  <a:pt x="65135" y="373276"/>
                </a:lnTo>
                <a:lnTo>
                  <a:pt x="30062" y="350729"/>
                </a:lnTo>
                <a:lnTo>
                  <a:pt x="15031" y="335698"/>
                </a:lnTo>
                <a:lnTo>
                  <a:pt x="5010" y="318161"/>
                </a:lnTo>
                <a:lnTo>
                  <a:pt x="0" y="293109"/>
                </a:lnTo>
                <a:lnTo>
                  <a:pt x="0" y="275573"/>
                </a:lnTo>
                <a:lnTo>
                  <a:pt x="2505" y="263047"/>
                </a:lnTo>
                <a:lnTo>
                  <a:pt x="17536" y="255531"/>
                </a:lnTo>
                <a:lnTo>
                  <a:pt x="32567" y="255531"/>
                </a:lnTo>
                <a:lnTo>
                  <a:pt x="57619" y="265552"/>
                </a:lnTo>
                <a:lnTo>
                  <a:pt x="160333" y="288099"/>
                </a:lnTo>
                <a:lnTo>
                  <a:pt x="350728" y="315656"/>
                </a:lnTo>
                <a:lnTo>
                  <a:pt x="393317" y="310646"/>
                </a:lnTo>
                <a:lnTo>
                  <a:pt x="583712" y="283088"/>
                </a:lnTo>
                <a:lnTo>
                  <a:pt x="914400" y="220458"/>
                </a:lnTo>
                <a:lnTo>
                  <a:pt x="1037155" y="202922"/>
                </a:lnTo>
                <a:lnTo>
                  <a:pt x="1357821" y="157828"/>
                </a:lnTo>
                <a:lnTo>
                  <a:pt x="1575774" y="130271"/>
                </a:lnTo>
                <a:lnTo>
                  <a:pt x="1746128" y="110229"/>
                </a:lnTo>
                <a:lnTo>
                  <a:pt x="1881409" y="92693"/>
                </a:lnTo>
                <a:lnTo>
                  <a:pt x="2031721" y="80167"/>
                </a:lnTo>
                <a:lnTo>
                  <a:pt x="2272221" y="57620"/>
                </a:lnTo>
                <a:lnTo>
                  <a:pt x="2367419" y="50104"/>
                </a:lnTo>
                <a:lnTo>
                  <a:pt x="2402492" y="40083"/>
                </a:lnTo>
                <a:lnTo>
                  <a:pt x="2465122" y="20042"/>
                </a:lnTo>
                <a:lnTo>
                  <a:pt x="2537773" y="0"/>
                </a:lnTo>
                <a:lnTo>
                  <a:pt x="2570340" y="0"/>
                </a:lnTo>
                <a:lnTo>
                  <a:pt x="2637981" y="7516"/>
                </a:lnTo>
                <a:lnTo>
                  <a:pt x="2723158" y="20042"/>
                </a:lnTo>
                <a:lnTo>
                  <a:pt x="2803324" y="40083"/>
                </a:lnTo>
                <a:lnTo>
                  <a:pt x="2860944" y="62630"/>
                </a:lnTo>
                <a:lnTo>
                  <a:pt x="2913553" y="87682"/>
                </a:lnTo>
                <a:lnTo>
                  <a:pt x="2963658" y="117745"/>
                </a:lnTo>
                <a:lnTo>
                  <a:pt x="2983699" y="140292"/>
                </a:lnTo>
                <a:lnTo>
                  <a:pt x="2988710" y="162838"/>
                </a:lnTo>
                <a:lnTo>
                  <a:pt x="2981194" y="192901"/>
                </a:lnTo>
                <a:lnTo>
                  <a:pt x="2961152" y="217953"/>
                </a:lnTo>
                <a:lnTo>
                  <a:pt x="2933595" y="235489"/>
                </a:lnTo>
                <a:lnTo>
                  <a:pt x="2898522" y="245510"/>
                </a:lnTo>
                <a:lnTo>
                  <a:pt x="2835892" y="245510"/>
                </a:lnTo>
                <a:lnTo>
                  <a:pt x="2703116" y="237995"/>
                </a:lnTo>
                <a:lnTo>
                  <a:pt x="2570340" y="232984"/>
                </a:lnTo>
                <a:lnTo>
                  <a:pt x="2420028" y="235489"/>
                </a:lnTo>
                <a:lnTo>
                  <a:pt x="2272221" y="235489"/>
                </a:lnTo>
                <a:lnTo>
                  <a:pt x="2036732" y="250521"/>
                </a:lnTo>
                <a:lnTo>
                  <a:pt x="1823789" y="2655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1DD39E2-1219-4547-9704-8C03619029F9}"/>
              </a:ext>
            </a:extLst>
          </p:cNvPr>
          <p:cNvSpPr/>
          <p:nvPr/>
        </p:nvSpPr>
        <p:spPr>
          <a:xfrm rot="16200000">
            <a:off x="5000627" y="4511676"/>
            <a:ext cx="2181225" cy="377825"/>
          </a:xfrm>
          <a:custGeom>
            <a:avLst/>
            <a:gdLst>
              <a:gd name="connsiteX0" fmla="*/ 1228725 w 2181225"/>
              <a:gd name="connsiteY0" fmla="*/ 376237 h 378619"/>
              <a:gd name="connsiteX1" fmla="*/ 976312 w 2181225"/>
              <a:gd name="connsiteY1" fmla="*/ 366712 h 378619"/>
              <a:gd name="connsiteX2" fmla="*/ 821531 w 2181225"/>
              <a:gd name="connsiteY2" fmla="*/ 369094 h 378619"/>
              <a:gd name="connsiteX3" fmla="*/ 457200 w 2181225"/>
              <a:gd name="connsiteY3" fmla="*/ 347662 h 378619"/>
              <a:gd name="connsiteX4" fmla="*/ 288131 w 2181225"/>
              <a:gd name="connsiteY4" fmla="*/ 335756 h 378619"/>
              <a:gd name="connsiteX5" fmla="*/ 192881 w 2181225"/>
              <a:gd name="connsiteY5" fmla="*/ 328612 h 378619"/>
              <a:gd name="connsiteX6" fmla="*/ 135731 w 2181225"/>
              <a:gd name="connsiteY6" fmla="*/ 323850 h 378619"/>
              <a:gd name="connsiteX7" fmla="*/ 97631 w 2181225"/>
              <a:gd name="connsiteY7" fmla="*/ 314325 h 378619"/>
              <a:gd name="connsiteX8" fmla="*/ 47625 w 2181225"/>
              <a:gd name="connsiteY8" fmla="*/ 292894 h 378619"/>
              <a:gd name="connsiteX9" fmla="*/ 19050 w 2181225"/>
              <a:gd name="connsiteY9" fmla="*/ 276225 h 378619"/>
              <a:gd name="connsiteX10" fmla="*/ 2381 w 2181225"/>
              <a:gd name="connsiteY10" fmla="*/ 257175 h 378619"/>
              <a:gd name="connsiteX11" fmla="*/ 0 w 2181225"/>
              <a:gd name="connsiteY11" fmla="*/ 240506 h 378619"/>
              <a:gd name="connsiteX12" fmla="*/ 4762 w 2181225"/>
              <a:gd name="connsiteY12" fmla="*/ 214312 h 378619"/>
              <a:gd name="connsiteX13" fmla="*/ 19050 w 2181225"/>
              <a:gd name="connsiteY13" fmla="*/ 188119 h 378619"/>
              <a:gd name="connsiteX14" fmla="*/ 47625 w 2181225"/>
              <a:gd name="connsiteY14" fmla="*/ 159544 h 378619"/>
              <a:gd name="connsiteX15" fmla="*/ 85725 w 2181225"/>
              <a:gd name="connsiteY15" fmla="*/ 133350 h 378619"/>
              <a:gd name="connsiteX16" fmla="*/ 128587 w 2181225"/>
              <a:gd name="connsiteY16" fmla="*/ 109537 h 378619"/>
              <a:gd name="connsiteX17" fmla="*/ 202406 w 2181225"/>
              <a:gd name="connsiteY17" fmla="*/ 85725 h 378619"/>
              <a:gd name="connsiteX18" fmla="*/ 271462 w 2181225"/>
              <a:gd name="connsiteY18" fmla="*/ 73819 h 378619"/>
              <a:gd name="connsiteX19" fmla="*/ 302418 w 2181225"/>
              <a:gd name="connsiteY19" fmla="*/ 73819 h 378619"/>
              <a:gd name="connsiteX20" fmla="*/ 397668 w 2181225"/>
              <a:gd name="connsiteY20" fmla="*/ 92869 h 378619"/>
              <a:gd name="connsiteX21" fmla="*/ 538162 w 2181225"/>
              <a:gd name="connsiteY21" fmla="*/ 121444 h 378619"/>
              <a:gd name="connsiteX22" fmla="*/ 802481 w 2181225"/>
              <a:gd name="connsiteY22" fmla="*/ 164306 h 378619"/>
              <a:gd name="connsiteX23" fmla="*/ 971550 w 2181225"/>
              <a:gd name="connsiteY23" fmla="*/ 166687 h 378619"/>
              <a:gd name="connsiteX24" fmla="*/ 1231106 w 2181225"/>
              <a:gd name="connsiteY24" fmla="*/ 180975 h 378619"/>
              <a:gd name="connsiteX25" fmla="*/ 1397793 w 2181225"/>
              <a:gd name="connsiteY25" fmla="*/ 190500 h 378619"/>
              <a:gd name="connsiteX26" fmla="*/ 1528762 w 2181225"/>
              <a:gd name="connsiteY26" fmla="*/ 192881 h 378619"/>
              <a:gd name="connsiteX27" fmla="*/ 1654968 w 2181225"/>
              <a:gd name="connsiteY27" fmla="*/ 195262 h 378619"/>
              <a:gd name="connsiteX28" fmla="*/ 1854993 w 2181225"/>
              <a:gd name="connsiteY28" fmla="*/ 190500 h 378619"/>
              <a:gd name="connsiteX29" fmla="*/ 1897856 w 2181225"/>
              <a:gd name="connsiteY29" fmla="*/ 180975 h 378619"/>
              <a:gd name="connsiteX30" fmla="*/ 1947862 w 2181225"/>
              <a:gd name="connsiteY30" fmla="*/ 166687 h 378619"/>
              <a:gd name="connsiteX31" fmla="*/ 2014537 w 2181225"/>
              <a:gd name="connsiteY31" fmla="*/ 140494 h 378619"/>
              <a:gd name="connsiteX32" fmla="*/ 2059781 w 2181225"/>
              <a:gd name="connsiteY32" fmla="*/ 109537 h 378619"/>
              <a:gd name="connsiteX33" fmla="*/ 2085975 w 2181225"/>
              <a:gd name="connsiteY33" fmla="*/ 83344 h 378619"/>
              <a:gd name="connsiteX34" fmla="*/ 2105025 w 2181225"/>
              <a:gd name="connsiteY34" fmla="*/ 47625 h 378619"/>
              <a:gd name="connsiteX35" fmla="*/ 2116931 w 2181225"/>
              <a:gd name="connsiteY35" fmla="*/ 30956 h 378619"/>
              <a:gd name="connsiteX36" fmla="*/ 2128837 w 2181225"/>
              <a:gd name="connsiteY36" fmla="*/ 16669 h 378619"/>
              <a:gd name="connsiteX37" fmla="*/ 2143125 w 2181225"/>
              <a:gd name="connsiteY37" fmla="*/ 4762 h 378619"/>
              <a:gd name="connsiteX38" fmla="*/ 2155031 w 2181225"/>
              <a:gd name="connsiteY38" fmla="*/ 0 h 378619"/>
              <a:gd name="connsiteX39" fmla="*/ 2164556 w 2181225"/>
              <a:gd name="connsiteY39" fmla="*/ 0 h 378619"/>
              <a:gd name="connsiteX40" fmla="*/ 2171700 w 2181225"/>
              <a:gd name="connsiteY40" fmla="*/ 4762 h 378619"/>
              <a:gd name="connsiteX41" fmla="*/ 2176462 w 2181225"/>
              <a:gd name="connsiteY41" fmla="*/ 11906 h 378619"/>
              <a:gd name="connsiteX42" fmla="*/ 2181225 w 2181225"/>
              <a:gd name="connsiteY42" fmla="*/ 30956 h 378619"/>
              <a:gd name="connsiteX43" fmla="*/ 2181225 w 2181225"/>
              <a:gd name="connsiteY43" fmla="*/ 64294 h 378619"/>
              <a:gd name="connsiteX44" fmla="*/ 2178843 w 2181225"/>
              <a:gd name="connsiteY44" fmla="*/ 119062 h 378619"/>
              <a:gd name="connsiteX45" fmla="*/ 2164556 w 2181225"/>
              <a:gd name="connsiteY45" fmla="*/ 188119 h 378619"/>
              <a:gd name="connsiteX46" fmla="*/ 2119312 w 2181225"/>
              <a:gd name="connsiteY46" fmla="*/ 333375 h 378619"/>
              <a:gd name="connsiteX47" fmla="*/ 2052637 w 2181225"/>
              <a:gd name="connsiteY47" fmla="*/ 347662 h 378619"/>
              <a:gd name="connsiteX48" fmla="*/ 1874043 w 2181225"/>
              <a:gd name="connsiteY48" fmla="*/ 357187 h 378619"/>
              <a:gd name="connsiteX49" fmla="*/ 1726406 w 2181225"/>
              <a:gd name="connsiteY49" fmla="*/ 366712 h 378619"/>
              <a:gd name="connsiteX50" fmla="*/ 1600200 w 2181225"/>
              <a:gd name="connsiteY50" fmla="*/ 371475 h 378619"/>
              <a:gd name="connsiteX51" fmla="*/ 1500187 w 2181225"/>
              <a:gd name="connsiteY51" fmla="*/ 369094 h 378619"/>
              <a:gd name="connsiteX52" fmla="*/ 1400175 w 2181225"/>
              <a:gd name="connsiteY52" fmla="*/ 378619 h 378619"/>
              <a:gd name="connsiteX53" fmla="*/ 1228725 w 2181225"/>
              <a:gd name="connsiteY53" fmla="*/ 37623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81225" h="378619">
                <a:moveTo>
                  <a:pt x="1228725" y="376237"/>
                </a:moveTo>
                <a:lnTo>
                  <a:pt x="976312" y="366712"/>
                </a:lnTo>
                <a:lnTo>
                  <a:pt x="821531" y="369094"/>
                </a:lnTo>
                <a:lnTo>
                  <a:pt x="457200" y="347662"/>
                </a:lnTo>
                <a:lnTo>
                  <a:pt x="288131" y="335756"/>
                </a:lnTo>
                <a:lnTo>
                  <a:pt x="192881" y="328612"/>
                </a:lnTo>
                <a:lnTo>
                  <a:pt x="135731" y="323850"/>
                </a:lnTo>
                <a:lnTo>
                  <a:pt x="97631" y="314325"/>
                </a:lnTo>
                <a:lnTo>
                  <a:pt x="47625" y="292894"/>
                </a:lnTo>
                <a:lnTo>
                  <a:pt x="19050" y="276225"/>
                </a:lnTo>
                <a:lnTo>
                  <a:pt x="2381" y="257175"/>
                </a:lnTo>
                <a:lnTo>
                  <a:pt x="0" y="240506"/>
                </a:lnTo>
                <a:lnTo>
                  <a:pt x="4762" y="214312"/>
                </a:lnTo>
                <a:lnTo>
                  <a:pt x="19050" y="188119"/>
                </a:lnTo>
                <a:lnTo>
                  <a:pt x="47625" y="159544"/>
                </a:lnTo>
                <a:lnTo>
                  <a:pt x="85725" y="133350"/>
                </a:lnTo>
                <a:lnTo>
                  <a:pt x="128587" y="109537"/>
                </a:lnTo>
                <a:lnTo>
                  <a:pt x="202406" y="85725"/>
                </a:lnTo>
                <a:lnTo>
                  <a:pt x="271462" y="73819"/>
                </a:lnTo>
                <a:lnTo>
                  <a:pt x="302418" y="73819"/>
                </a:lnTo>
                <a:lnTo>
                  <a:pt x="397668" y="92869"/>
                </a:lnTo>
                <a:lnTo>
                  <a:pt x="538162" y="121444"/>
                </a:lnTo>
                <a:lnTo>
                  <a:pt x="802481" y="164306"/>
                </a:lnTo>
                <a:lnTo>
                  <a:pt x="971550" y="166687"/>
                </a:lnTo>
                <a:lnTo>
                  <a:pt x="1231106" y="180975"/>
                </a:lnTo>
                <a:lnTo>
                  <a:pt x="1397793" y="190500"/>
                </a:lnTo>
                <a:lnTo>
                  <a:pt x="1528762" y="192881"/>
                </a:lnTo>
                <a:lnTo>
                  <a:pt x="1654968" y="195262"/>
                </a:lnTo>
                <a:lnTo>
                  <a:pt x="1854993" y="190500"/>
                </a:lnTo>
                <a:lnTo>
                  <a:pt x="1897856" y="180975"/>
                </a:lnTo>
                <a:lnTo>
                  <a:pt x="1947862" y="166687"/>
                </a:lnTo>
                <a:lnTo>
                  <a:pt x="2014537" y="140494"/>
                </a:lnTo>
                <a:lnTo>
                  <a:pt x="2059781" y="109537"/>
                </a:lnTo>
                <a:lnTo>
                  <a:pt x="2085975" y="83344"/>
                </a:lnTo>
                <a:lnTo>
                  <a:pt x="2105025" y="47625"/>
                </a:lnTo>
                <a:lnTo>
                  <a:pt x="2116931" y="30956"/>
                </a:lnTo>
                <a:lnTo>
                  <a:pt x="2128837" y="16669"/>
                </a:lnTo>
                <a:lnTo>
                  <a:pt x="2143125" y="4762"/>
                </a:lnTo>
                <a:lnTo>
                  <a:pt x="2155031" y="0"/>
                </a:lnTo>
                <a:lnTo>
                  <a:pt x="2164556" y="0"/>
                </a:lnTo>
                <a:lnTo>
                  <a:pt x="2171700" y="4762"/>
                </a:lnTo>
                <a:lnTo>
                  <a:pt x="2176462" y="11906"/>
                </a:lnTo>
                <a:lnTo>
                  <a:pt x="2181225" y="30956"/>
                </a:lnTo>
                <a:lnTo>
                  <a:pt x="2181225" y="64294"/>
                </a:lnTo>
                <a:lnTo>
                  <a:pt x="2178843" y="119062"/>
                </a:lnTo>
                <a:lnTo>
                  <a:pt x="2164556" y="188119"/>
                </a:lnTo>
                <a:lnTo>
                  <a:pt x="2119312" y="333375"/>
                </a:lnTo>
                <a:lnTo>
                  <a:pt x="2052637" y="347662"/>
                </a:lnTo>
                <a:lnTo>
                  <a:pt x="1874043" y="357187"/>
                </a:lnTo>
                <a:lnTo>
                  <a:pt x="1726406" y="366712"/>
                </a:lnTo>
                <a:lnTo>
                  <a:pt x="1600200" y="371475"/>
                </a:lnTo>
                <a:lnTo>
                  <a:pt x="1500187" y="369094"/>
                </a:lnTo>
                <a:lnTo>
                  <a:pt x="1400175" y="378619"/>
                </a:lnTo>
                <a:lnTo>
                  <a:pt x="1228725" y="3762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EEA2CEC-E137-4A3E-9B63-00BB94C1127B}"/>
              </a:ext>
            </a:extLst>
          </p:cNvPr>
          <p:cNvSpPr/>
          <p:nvPr/>
        </p:nvSpPr>
        <p:spPr>
          <a:xfrm rot="16200000">
            <a:off x="5682459" y="3848895"/>
            <a:ext cx="2622550" cy="1773237"/>
          </a:xfrm>
          <a:custGeom>
            <a:avLst/>
            <a:gdLst>
              <a:gd name="connsiteX0" fmla="*/ 869156 w 2621756"/>
              <a:gd name="connsiteY0" fmla="*/ 1719263 h 1774032"/>
              <a:gd name="connsiteX1" fmla="*/ 628650 w 2621756"/>
              <a:gd name="connsiteY1" fmla="*/ 1726407 h 1774032"/>
              <a:gd name="connsiteX2" fmla="*/ 459581 w 2621756"/>
              <a:gd name="connsiteY2" fmla="*/ 1726407 h 1774032"/>
              <a:gd name="connsiteX3" fmla="*/ 373856 w 2621756"/>
              <a:gd name="connsiteY3" fmla="*/ 1724025 h 1774032"/>
              <a:gd name="connsiteX4" fmla="*/ 328612 w 2621756"/>
              <a:gd name="connsiteY4" fmla="*/ 1721644 h 1774032"/>
              <a:gd name="connsiteX5" fmla="*/ 283369 w 2621756"/>
              <a:gd name="connsiteY5" fmla="*/ 1712119 h 1774032"/>
              <a:gd name="connsiteX6" fmla="*/ 235744 w 2621756"/>
              <a:gd name="connsiteY6" fmla="*/ 1697832 h 1774032"/>
              <a:gd name="connsiteX7" fmla="*/ 157162 w 2621756"/>
              <a:gd name="connsiteY7" fmla="*/ 1662113 h 1774032"/>
              <a:gd name="connsiteX8" fmla="*/ 73819 w 2621756"/>
              <a:gd name="connsiteY8" fmla="*/ 1616869 h 1774032"/>
              <a:gd name="connsiteX9" fmla="*/ 23812 w 2621756"/>
              <a:gd name="connsiteY9" fmla="*/ 1583532 h 1774032"/>
              <a:gd name="connsiteX10" fmla="*/ 2381 w 2621756"/>
              <a:gd name="connsiteY10" fmla="*/ 1564482 h 1774032"/>
              <a:gd name="connsiteX11" fmla="*/ 0 w 2621756"/>
              <a:gd name="connsiteY11" fmla="*/ 1552575 h 1774032"/>
              <a:gd name="connsiteX12" fmla="*/ 2381 w 2621756"/>
              <a:gd name="connsiteY12" fmla="*/ 1535907 h 1774032"/>
              <a:gd name="connsiteX13" fmla="*/ 19050 w 2621756"/>
              <a:gd name="connsiteY13" fmla="*/ 1514475 h 1774032"/>
              <a:gd name="connsiteX14" fmla="*/ 40481 w 2621756"/>
              <a:gd name="connsiteY14" fmla="*/ 1493044 h 1774032"/>
              <a:gd name="connsiteX15" fmla="*/ 71437 w 2621756"/>
              <a:gd name="connsiteY15" fmla="*/ 1469232 h 1774032"/>
              <a:gd name="connsiteX16" fmla="*/ 126206 w 2621756"/>
              <a:gd name="connsiteY16" fmla="*/ 1435894 h 1774032"/>
              <a:gd name="connsiteX17" fmla="*/ 202406 w 2621756"/>
              <a:gd name="connsiteY17" fmla="*/ 1390650 h 1774032"/>
              <a:gd name="connsiteX18" fmla="*/ 507206 w 2621756"/>
              <a:gd name="connsiteY18" fmla="*/ 1423988 h 1774032"/>
              <a:gd name="connsiteX19" fmla="*/ 523875 w 2621756"/>
              <a:gd name="connsiteY19" fmla="*/ 1445419 h 1774032"/>
              <a:gd name="connsiteX20" fmla="*/ 552450 w 2621756"/>
              <a:gd name="connsiteY20" fmla="*/ 1462088 h 1774032"/>
              <a:gd name="connsiteX21" fmla="*/ 590550 w 2621756"/>
              <a:gd name="connsiteY21" fmla="*/ 1473994 h 1774032"/>
              <a:gd name="connsiteX22" fmla="*/ 611981 w 2621756"/>
              <a:gd name="connsiteY22" fmla="*/ 1476375 h 1774032"/>
              <a:gd name="connsiteX23" fmla="*/ 659606 w 2621756"/>
              <a:gd name="connsiteY23" fmla="*/ 1481138 h 1774032"/>
              <a:gd name="connsiteX24" fmla="*/ 762000 w 2621756"/>
              <a:gd name="connsiteY24" fmla="*/ 1481138 h 1774032"/>
              <a:gd name="connsiteX25" fmla="*/ 1238250 w 2621756"/>
              <a:gd name="connsiteY25" fmla="*/ 1478757 h 1774032"/>
              <a:gd name="connsiteX26" fmla="*/ 1397794 w 2621756"/>
              <a:gd name="connsiteY26" fmla="*/ 1478757 h 1774032"/>
              <a:gd name="connsiteX27" fmla="*/ 1864519 w 2621756"/>
              <a:gd name="connsiteY27" fmla="*/ 1478757 h 1774032"/>
              <a:gd name="connsiteX28" fmla="*/ 2014537 w 2621756"/>
              <a:gd name="connsiteY28" fmla="*/ 1478757 h 1774032"/>
              <a:gd name="connsiteX29" fmla="*/ 2309812 w 2621756"/>
              <a:gd name="connsiteY29" fmla="*/ 1476375 h 1774032"/>
              <a:gd name="connsiteX30" fmla="*/ 2355056 w 2621756"/>
              <a:gd name="connsiteY30" fmla="*/ 1471613 h 1774032"/>
              <a:gd name="connsiteX31" fmla="*/ 2374106 w 2621756"/>
              <a:gd name="connsiteY31" fmla="*/ 1466850 h 1774032"/>
              <a:gd name="connsiteX32" fmla="*/ 2390775 w 2621756"/>
              <a:gd name="connsiteY32" fmla="*/ 1454944 h 1774032"/>
              <a:gd name="connsiteX33" fmla="*/ 2405062 w 2621756"/>
              <a:gd name="connsiteY33" fmla="*/ 1435894 h 1774032"/>
              <a:gd name="connsiteX34" fmla="*/ 2412206 w 2621756"/>
              <a:gd name="connsiteY34" fmla="*/ 1412082 h 1774032"/>
              <a:gd name="connsiteX35" fmla="*/ 2383631 w 2621756"/>
              <a:gd name="connsiteY35" fmla="*/ 1235869 h 1774032"/>
              <a:gd name="connsiteX36" fmla="*/ 2366962 w 2621756"/>
              <a:gd name="connsiteY36" fmla="*/ 1097757 h 1774032"/>
              <a:gd name="connsiteX37" fmla="*/ 2345531 w 2621756"/>
              <a:gd name="connsiteY37" fmla="*/ 873919 h 1774032"/>
              <a:gd name="connsiteX38" fmla="*/ 2328862 w 2621756"/>
              <a:gd name="connsiteY38" fmla="*/ 688182 h 1774032"/>
              <a:gd name="connsiteX39" fmla="*/ 2309812 w 2621756"/>
              <a:gd name="connsiteY39" fmla="*/ 509588 h 1774032"/>
              <a:gd name="connsiteX40" fmla="*/ 2297906 w 2621756"/>
              <a:gd name="connsiteY40" fmla="*/ 359569 h 1774032"/>
              <a:gd name="connsiteX41" fmla="*/ 2276475 w 2621756"/>
              <a:gd name="connsiteY41" fmla="*/ 92869 h 1774032"/>
              <a:gd name="connsiteX42" fmla="*/ 2386012 w 2621756"/>
              <a:gd name="connsiteY42" fmla="*/ 0 h 1774032"/>
              <a:gd name="connsiteX43" fmla="*/ 2405062 w 2621756"/>
              <a:gd name="connsiteY43" fmla="*/ 169069 h 1774032"/>
              <a:gd name="connsiteX44" fmla="*/ 2433637 w 2621756"/>
              <a:gd name="connsiteY44" fmla="*/ 435769 h 1774032"/>
              <a:gd name="connsiteX45" fmla="*/ 2462212 w 2621756"/>
              <a:gd name="connsiteY45" fmla="*/ 671513 h 1774032"/>
              <a:gd name="connsiteX46" fmla="*/ 2478881 w 2621756"/>
              <a:gd name="connsiteY46" fmla="*/ 881063 h 1774032"/>
              <a:gd name="connsiteX47" fmla="*/ 2514600 w 2621756"/>
              <a:gd name="connsiteY47" fmla="*/ 1121569 h 1774032"/>
              <a:gd name="connsiteX48" fmla="*/ 2533650 w 2621756"/>
              <a:gd name="connsiteY48" fmla="*/ 1216819 h 1774032"/>
              <a:gd name="connsiteX49" fmla="*/ 2552700 w 2621756"/>
              <a:gd name="connsiteY49" fmla="*/ 1316832 h 1774032"/>
              <a:gd name="connsiteX50" fmla="*/ 2569369 w 2621756"/>
              <a:gd name="connsiteY50" fmla="*/ 1381125 h 1774032"/>
              <a:gd name="connsiteX51" fmla="*/ 2595562 w 2621756"/>
              <a:gd name="connsiteY51" fmla="*/ 1412082 h 1774032"/>
              <a:gd name="connsiteX52" fmla="*/ 2607469 w 2621756"/>
              <a:gd name="connsiteY52" fmla="*/ 1433513 h 1774032"/>
              <a:gd name="connsiteX53" fmla="*/ 2616994 w 2621756"/>
              <a:gd name="connsiteY53" fmla="*/ 1450182 h 1774032"/>
              <a:gd name="connsiteX54" fmla="*/ 2621756 w 2621756"/>
              <a:gd name="connsiteY54" fmla="*/ 1471613 h 1774032"/>
              <a:gd name="connsiteX55" fmla="*/ 2616994 w 2621756"/>
              <a:gd name="connsiteY55" fmla="*/ 1493044 h 1774032"/>
              <a:gd name="connsiteX56" fmla="*/ 2576512 w 2621756"/>
              <a:gd name="connsiteY56" fmla="*/ 1550194 h 1774032"/>
              <a:gd name="connsiteX57" fmla="*/ 2505075 w 2621756"/>
              <a:gd name="connsiteY57" fmla="*/ 1645444 h 1774032"/>
              <a:gd name="connsiteX58" fmla="*/ 2466975 w 2621756"/>
              <a:gd name="connsiteY58" fmla="*/ 1695450 h 1774032"/>
              <a:gd name="connsiteX59" fmla="*/ 2436019 w 2621756"/>
              <a:gd name="connsiteY59" fmla="*/ 1724025 h 1774032"/>
              <a:gd name="connsiteX60" fmla="*/ 2412206 w 2621756"/>
              <a:gd name="connsiteY60" fmla="*/ 1745457 h 1774032"/>
              <a:gd name="connsiteX61" fmla="*/ 2378869 w 2621756"/>
              <a:gd name="connsiteY61" fmla="*/ 1764507 h 1774032"/>
              <a:gd name="connsiteX62" fmla="*/ 2352675 w 2621756"/>
              <a:gd name="connsiteY62" fmla="*/ 1774032 h 1774032"/>
              <a:gd name="connsiteX63" fmla="*/ 2328862 w 2621756"/>
              <a:gd name="connsiteY63" fmla="*/ 1769269 h 1774032"/>
              <a:gd name="connsiteX64" fmla="*/ 2295525 w 2621756"/>
              <a:gd name="connsiteY64" fmla="*/ 1754982 h 1774032"/>
              <a:gd name="connsiteX65" fmla="*/ 2264569 w 2621756"/>
              <a:gd name="connsiteY65" fmla="*/ 1738313 h 1774032"/>
              <a:gd name="connsiteX66" fmla="*/ 2219325 w 2621756"/>
              <a:gd name="connsiteY66" fmla="*/ 1719263 h 1774032"/>
              <a:gd name="connsiteX67" fmla="*/ 2162175 w 2621756"/>
              <a:gd name="connsiteY67" fmla="*/ 1709738 h 1774032"/>
              <a:gd name="connsiteX68" fmla="*/ 2028825 w 2621756"/>
              <a:gd name="connsiteY68" fmla="*/ 1697832 h 1774032"/>
              <a:gd name="connsiteX69" fmla="*/ 1804987 w 2621756"/>
              <a:gd name="connsiteY69" fmla="*/ 1700213 h 1774032"/>
              <a:gd name="connsiteX70" fmla="*/ 1412081 w 2621756"/>
              <a:gd name="connsiteY70" fmla="*/ 1702594 h 1774032"/>
              <a:gd name="connsiteX71" fmla="*/ 1235869 w 2621756"/>
              <a:gd name="connsiteY71" fmla="*/ 1704975 h 1774032"/>
              <a:gd name="connsiteX72" fmla="*/ 1145381 w 2621756"/>
              <a:gd name="connsiteY72" fmla="*/ 1712119 h 1774032"/>
              <a:gd name="connsiteX73" fmla="*/ 1035844 w 2621756"/>
              <a:gd name="connsiteY73" fmla="*/ 1719263 h 1774032"/>
              <a:gd name="connsiteX74" fmla="*/ 869156 w 2621756"/>
              <a:gd name="connsiteY74" fmla="*/ 1719263 h 1774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621756" h="1774032">
                <a:moveTo>
                  <a:pt x="869156" y="1719263"/>
                </a:moveTo>
                <a:lnTo>
                  <a:pt x="628650" y="1726407"/>
                </a:lnTo>
                <a:lnTo>
                  <a:pt x="459581" y="1726407"/>
                </a:lnTo>
                <a:lnTo>
                  <a:pt x="373856" y="1724025"/>
                </a:lnTo>
                <a:lnTo>
                  <a:pt x="328612" y="1721644"/>
                </a:lnTo>
                <a:lnTo>
                  <a:pt x="283369" y="1712119"/>
                </a:lnTo>
                <a:lnTo>
                  <a:pt x="235744" y="1697832"/>
                </a:lnTo>
                <a:lnTo>
                  <a:pt x="157162" y="1662113"/>
                </a:lnTo>
                <a:lnTo>
                  <a:pt x="73819" y="1616869"/>
                </a:lnTo>
                <a:lnTo>
                  <a:pt x="23812" y="1583532"/>
                </a:lnTo>
                <a:lnTo>
                  <a:pt x="2381" y="1564482"/>
                </a:lnTo>
                <a:lnTo>
                  <a:pt x="0" y="1552575"/>
                </a:lnTo>
                <a:lnTo>
                  <a:pt x="2381" y="1535907"/>
                </a:lnTo>
                <a:lnTo>
                  <a:pt x="19050" y="1514475"/>
                </a:lnTo>
                <a:lnTo>
                  <a:pt x="40481" y="1493044"/>
                </a:lnTo>
                <a:lnTo>
                  <a:pt x="71437" y="1469232"/>
                </a:lnTo>
                <a:lnTo>
                  <a:pt x="126206" y="1435894"/>
                </a:lnTo>
                <a:lnTo>
                  <a:pt x="202406" y="1390650"/>
                </a:lnTo>
                <a:lnTo>
                  <a:pt x="507206" y="1423988"/>
                </a:lnTo>
                <a:lnTo>
                  <a:pt x="523875" y="1445419"/>
                </a:lnTo>
                <a:lnTo>
                  <a:pt x="552450" y="1462088"/>
                </a:lnTo>
                <a:lnTo>
                  <a:pt x="590550" y="1473994"/>
                </a:lnTo>
                <a:lnTo>
                  <a:pt x="611981" y="1476375"/>
                </a:lnTo>
                <a:lnTo>
                  <a:pt x="659606" y="1481138"/>
                </a:lnTo>
                <a:lnTo>
                  <a:pt x="762000" y="1481138"/>
                </a:lnTo>
                <a:lnTo>
                  <a:pt x="1238250" y="1478757"/>
                </a:lnTo>
                <a:lnTo>
                  <a:pt x="1397794" y="1478757"/>
                </a:lnTo>
                <a:lnTo>
                  <a:pt x="1864519" y="1478757"/>
                </a:lnTo>
                <a:lnTo>
                  <a:pt x="2014537" y="1478757"/>
                </a:lnTo>
                <a:lnTo>
                  <a:pt x="2309812" y="1476375"/>
                </a:lnTo>
                <a:lnTo>
                  <a:pt x="2355056" y="1471613"/>
                </a:lnTo>
                <a:lnTo>
                  <a:pt x="2374106" y="1466850"/>
                </a:lnTo>
                <a:lnTo>
                  <a:pt x="2390775" y="1454944"/>
                </a:lnTo>
                <a:lnTo>
                  <a:pt x="2405062" y="1435894"/>
                </a:lnTo>
                <a:lnTo>
                  <a:pt x="2412206" y="1412082"/>
                </a:lnTo>
                <a:lnTo>
                  <a:pt x="2383631" y="1235869"/>
                </a:lnTo>
                <a:lnTo>
                  <a:pt x="2366962" y="1097757"/>
                </a:lnTo>
                <a:lnTo>
                  <a:pt x="2345531" y="873919"/>
                </a:lnTo>
                <a:lnTo>
                  <a:pt x="2328862" y="688182"/>
                </a:lnTo>
                <a:lnTo>
                  <a:pt x="2309812" y="509588"/>
                </a:lnTo>
                <a:lnTo>
                  <a:pt x="2297906" y="359569"/>
                </a:lnTo>
                <a:lnTo>
                  <a:pt x="2276475" y="92869"/>
                </a:lnTo>
                <a:lnTo>
                  <a:pt x="2386012" y="0"/>
                </a:lnTo>
                <a:lnTo>
                  <a:pt x="2405062" y="169069"/>
                </a:lnTo>
                <a:lnTo>
                  <a:pt x="2433637" y="435769"/>
                </a:lnTo>
                <a:lnTo>
                  <a:pt x="2462212" y="671513"/>
                </a:lnTo>
                <a:lnTo>
                  <a:pt x="2478881" y="881063"/>
                </a:lnTo>
                <a:lnTo>
                  <a:pt x="2514600" y="1121569"/>
                </a:lnTo>
                <a:lnTo>
                  <a:pt x="2533650" y="1216819"/>
                </a:lnTo>
                <a:lnTo>
                  <a:pt x="2552700" y="1316832"/>
                </a:lnTo>
                <a:lnTo>
                  <a:pt x="2569369" y="1381125"/>
                </a:lnTo>
                <a:lnTo>
                  <a:pt x="2595562" y="1412082"/>
                </a:lnTo>
                <a:lnTo>
                  <a:pt x="2607469" y="1433513"/>
                </a:lnTo>
                <a:lnTo>
                  <a:pt x="2616994" y="1450182"/>
                </a:lnTo>
                <a:lnTo>
                  <a:pt x="2621756" y="1471613"/>
                </a:lnTo>
                <a:lnTo>
                  <a:pt x="2616994" y="1493044"/>
                </a:lnTo>
                <a:lnTo>
                  <a:pt x="2576512" y="1550194"/>
                </a:lnTo>
                <a:lnTo>
                  <a:pt x="2505075" y="1645444"/>
                </a:lnTo>
                <a:lnTo>
                  <a:pt x="2466975" y="1695450"/>
                </a:lnTo>
                <a:lnTo>
                  <a:pt x="2436019" y="1724025"/>
                </a:lnTo>
                <a:lnTo>
                  <a:pt x="2412206" y="1745457"/>
                </a:lnTo>
                <a:lnTo>
                  <a:pt x="2378869" y="1764507"/>
                </a:lnTo>
                <a:lnTo>
                  <a:pt x="2352675" y="1774032"/>
                </a:lnTo>
                <a:lnTo>
                  <a:pt x="2328862" y="1769269"/>
                </a:lnTo>
                <a:lnTo>
                  <a:pt x="2295525" y="1754982"/>
                </a:lnTo>
                <a:lnTo>
                  <a:pt x="2264569" y="1738313"/>
                </a:lnTo>
                <a:lnTo>
                  <a:pt x="2219325" y="1719263"/>
                </a:lnTo>
                <a:lnTo>
                  <a:pt x="2162175" y="1709738"/>
                </a:lnTo>
                <a:lnTo>
                  <a:pt x="2028825" y="1697832"/>
                </a:lnTo>
                <a:lnTo>
                  <a:pt x="1804987" y="1700213"/>
                </a:lnTo>
                <a:lnTo>
                  <a:pt x="1412081" y="1702594"/>
                </a:lnTo>
                <a:lnTo>
                  <a:pt x="1235869" y="1704975"/>
                </a:lnTo>
                <a:lnTo>
                  <a:pt x="1145381" y="1712119"/>
                </a:lnTo>
                <a:lnTo>
                  <a:pt x="1035844" y="1719263"/>
                </a:lnTo>
                <a:lnTo>
                  <a:pt x="869156" y="1719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AB0F742-7840-4F98-B140-62644515C798}"/>
              </a:ext>
            </a:extLst>
          </p:cNvPr>
          <p:cNvSpPr/>
          <p:nvPr/>
        </p:nvSpPr>
        <p:spPr>
          <a:xfrm>
            <a:off x="7040563" y="5449889"/>
            <a:ext cx="546100" cy="441325"/>
          </a:xfrm>
          <a:custGeom>
            <a:avLst/>
            <a:gdLst>
              <a:gd name="connsiteX0" fmla="*/ 171450 w 545307"/>
              <a:gd name="connsiteY0" fmla="*/ 47625 h 440532"/>
              <a:gd name="connsiteX1" fmla="*/ 316707 w 545307"/>
              <a:gd name="connsiteY1" fmla="*/ 92869 h 440532"/>
              <a:gd name="connsiteX2" fmla="*/ 359569 w 545307"/>
              <a:gd name="connsiteY2" fmla="*/ 104775 h 440532"/>
              <a:gd name="connsiteX3" fmla="*/ 388144 w 545307"/>
              <a:gd name="connsiteY3" fmla="*/ 109538 h 440532"/>
              <a:gd name="connsiteX4" fmla="*/ 414338 w 545307"/>
              <a:gd name="connsiteY4" fmla="*/ 109538 h 440532"/>
              <a:gd name="connsiteX5" fmla="*/ 447675 w 545307"/>
              <a:gd name="connsiteY5" fmla="*/ 104775 h 440532"/>
              <a:gd name="connsiteX6" fmla="*/ 545307 w 545307"/>
              <a:gd name="connsiteY6" fmla="*/ 66675 h 440532"/>
              <a:gd name="connsiteX7" fmla="*/ 507207 w 545307"/>
              <a:gd name="connsiteY7" fmla="*/ 440532 h 440532"/>
              <a:gd name="connsiteX8" fmla="*/ 454819 w 545307"/>
              <a:gd name="connsiteY8" fmla="*/ 392907 h 440532"/>
              <a:gd name="connsiteX9" fmla="*/ 311944 w 545307"/>
              <a:gd name="connsiteY9" fmla="*/ 266700 h 440532"/>
              <a:gd name="connsiteX10" fmla="*/ 200025 w 545307"/>
              <a:gd name="connsiteY10" fmla="*/ 180975 h 440532"/>
              <a:gd name="connsiteX11" fmla="*/ 76200 w 545307"/>
              <a:gd name="connsiteY11" fmla="*/ 90488 h 440532"/>
              <a:gd name="connsiteX12" fmla="*/ 30957 w 545307"/>
              <a:gd name="connsiteY12" fmla="*/ 59532 h 440532"/>
              <a:gd name="connsiteX13" fmla="*/ 11907 w 545307"/>
              <a:gd name="connsiteY13" fmla="*/ 45244 h 440532"/>
              <a:gd name="connsiteX14" fmla="*/ 2382 w 545307"/>
              <a:gd name="connsiteY14" fmla="*/ 33338 h 440532"/>
              <a:gd name="connsiteX15" fmla="*/ 0 w 545307"/>
              <a:gd name="connsiteY15" fmla="*/ 19050 h 440532"/>
              <a:gd name="connsiteX16" fmla="*/ 2382 w 545307"/>
              <a:gd name="connsiteY16" fmla="*/ 9525 h 440532"/>
              <a:gd name="connsiteX17" fmla="*/ 14288 w 545307"/>
              <a:gd name="connsiteY17" fmla="*/ 0 h 440532"/>
              <a:gd name="connsiteX18" fmla="*/ 35719 w 545307"/>
              <a:gd name="connsiteY18" fmla="*/ 0 h 440532"/>
              <a:gd name="connsiteX19" fmla="*/ 171450 w 545307"/>
              <a:gd name="connsiteY19" fmla="*/ 47625 h 44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5307" h="440532">
                <a:moveTo>
                  <a:pt x="171450" y="47625"/>
                </a:moveTo>
                <a:lnTo>
                  <a:pt x="316707" y="92869"/>
                </a:lnTo>
                <a:lnTo>
                  <a:pt x="359569" y="104775"/>
                </a:lnTo>
                <a:lnTo>
                  <a:pt x="388144" y="109538"/>
                </a:lnTo>
                <a:lnTo>
                  <a:pt x="414338" y="109538"/>
                </a:lnTo>
                <a:lnTo>
                  <a:pt x="447675" y="104775"/>
                </a:lnTo>
                <a:lnTo>
                  <a:pt x="545307" y="66675"/>
                </a:lnTo>
                <a:lnTo>
                  <a:pt x="507207" y="440532"/>
                </a:lnTo>
                <a:lnTo>
                  <a:pt x="454819" y="392907"/>
                </a:lnTo>
                <a:lnTo>
                  <a:pt x="311944" y="266700"/>
                </a:lnTo>
                <a:lnTo>
                  <a:pt x="200025" y="180975"/>
                </a:lnTo>
                <a:lnTo>
                  <a:pt x="76200" y="90488"/>
                </a:lnTo>
                <a:lnTo>
                  <a:pt x="30957" y="59532"/>
                </a:lnTo>
                <a:lnTo>
                  <a:pt x="11907" y="45244"/>
                </a:lnTo>
                <a:lnTo>
                  <a:pt x="2382" y="33338"/>
                </a:lnTo>
                <a:lnTo>
                  <a:pt x="0" y="19050"/>
                </a:lnTo>
                <a:lnTo>
                  <a:pt x="2382" y="9525"/>
                </a:lnTo>
                <a:lnTo>
                  <a:pt x="14288" y="0"/>
                </a:lnTo>
                <a:lnTo>
                  <a:pt x="35719" y="0"/>
                </a:lnTo>
                <a:lnTo>
                  <a:pt x="171450" y="476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D47C83F-CADD-4E93-94CF-533B8DF6D8B7}"/>
              </a:ext>
            </a:extLst>
          </p:cNvPr>
          <p:cNvSpPr/>
          <p:nvPr/>
        </p:nvSpPr>
        <p:spPr>
          <a:xfrm>
            <a:off x="6600826" y="3217863"/>
            <a:ext cx="436563" cy="1573212"/>
          </a:xfrm>
          <a:custGeom>
            <a:avLst/>
            <a:gdLst>
              <a:gd name="connsiteX0" fmla="*/ 202406 w 435769"/>
              <a:gd name="connsiteY0" fmla="*/ 1178719 h 1574006"/>
              <a:gd name="connsiteX1" fmla="*/ 200025 w 435769"/>
              <a:gd name="connsiteY1" fmla="*/ 1038225 h 1574006"/>
              <a:gd name="connsiteX2" fmla="*/ 204788 w 435769"/>
              <a:gd name="connsiteY2" fmla="*/ 933450 h 1574006"/>
              <a:gd name="connsiteX3" fmla="*/ 190500 w 435769"/>
              <a:gd name="connsiteY3" fmla="*/ 702469 h 1574006"/>
              <a:gd name="connsiteX4" fmla="*/ 173831 w 435769"/>
              <a:gd name="connsiteY4" fmla="*/ 476250 h 1574006"/>
              <a:gd name="connsiteX5" fmla="*/ 159544 w 435769"/>
              <a:gd name="connsiteY5" fmla="*/ 397669 h 1574006"/>
              <a:gd name="connsiteX6" fmla="*/ 152400 w 435769"/>
              <a:gd name="connsiteY6" fmla="*/ 304800 h 1574006"/>
              <a:gd name="connsiteX7" fmla="*/ 142875 w 435769"/>
              <a:gd name="connsiteY7" fmla="*/ 240506 h 1574006"/>
              <a:gd name="connsiteX8" fmla="*/ 130969 w 435769"/>
              <a:gd name="connsiteY8" fmla="*/ 202406 h 1574006"/>
              <a:gd name="connsiteX9" fmla="*/ 109538 w 435769"/>
              <a:gd name="connsiteY9" fmla="*/ 157162 h 1574006"/>
              <a:gd name="connsiteX10" fmla="*/ 88106 w 435769"/>
              <a:gd name="connsiteY10" fmla="*/ 116681 h 1574006"/>
              <a:gd name="connsiteX11" fmla="*/ 64294 w 435769"/>
              <a:gd name="connsiteY11" fmla="*/ 78581 h 1574006"/>
              <a:gd name="connsiteX12" fmla="*/ 0 w 435769"/>
              <a:gd name="connsiteY12" fmla="*/ 14287 h 1574006"/>
              <a:gd name="connsiteX13" fmla="*/ 157163 w 435769"/>
              <a:gd name="connsiteY13" fmla="*/ 0 h 1574006"/>
              <a:gd name="connsiteX14" fmla="*/ 250031 w 435769"/>
              <a:gd name="connsiteY14" fmla="*/ 61912 h 1574006"/>
              <a:gd name="connsiteX15" fmla="*/ 288131 w 435769"/>
              <a:gd name="connsiteY15" fmla="*/ 85725 h 1574006"/>
              <a:gd name="connsiteX16" fmla="*/ 321469 w 435769"/>
              <a:gd name="connsiteY16" fmla="*/ 107156 h 1574006"/>
              <a:gd name="connsiteX17" fmla="*/ 354806 w 435769"/>
              <a:gd name="connsiteY17" fmla="*/ 133350 h 1574006"/>
              <a:gd name="connsiteX18" fmla="*/ 381000 w 435769"/>
              <a:gd name="connsiteY18" fmla="*/ 157162 h 1574006"/>
              <a:gd name="connsiteX19" fmla="*/ 400050 w 435769"/>
              <a:gd name="connsiteY19" fmla="*/ 180975 h 1574006"/>
              <a:gd name="connsiteX20" fmla="*/ 419100 w 435769"/>
              <a:gd name="connsiteY20" fmla="*/ 204787 h 1574006"/>
              <a:gd name="connsiteX21" fmla="*/ 431006 w 435769"/>
              <a:gd name="connsiteY21" fmla="*/ 228600 h 1574006"/>
              <a:gd name="connsiteX22" fmla="*/ 435769 w 435769"/>
              <a:gd name="connsiteY22" fmla="*/ 250031 h 1574006"/>
              <a:gd name="connsiteX23" fmla="*/ 431006 w 435769"/>
              <a:gd name="connsiteY23" fmla="*/ 271462 h 1574006"/>
              <a:gd name="connsiteX24" fmla="*/ 411956 w 435769"/>
              <a:gd name="connsiteY24" fmla="*/ 311944 h 1574006"/>
              <a:gd name="connsiteX25" fmla="*/ 400050 w 435769"/>
              <a:gd name="connsiteY25" fmla="*/ 369094 h 1574006"/>
              <a:gd name="connsiteX26" fmla="*/ 400050 w 435769"/>
              <a:gd name="connsiteY26" fmla="*/ 457200 h 1574006"/>
              <a:gd name="connsiteX27" fmla="*/ 402431 w 435769"/>
              <a:gd name="connsiteY27" fmla="*/ 923925 h 1574006"/>
              <a:gd name="connsiteX28" fmla="*/ 402431 w 435769"/>
              <a:gd name="connsiteY28" fmla="*/ 997744 h 1574006"/>
              <a:gd name="connsiteX29" fmla="*/ 395288 w 435769"/>
              <a:gd name="connsiteY29" fmla="*/ 1190625 h 1574006"/>
              <a:gd name="connsiteX30" fmla="*/ 378619 w 435769"/>
              <a:gd name="connsiteY30" fmla="*/ 1540669 h 1574006"/>
              <a:gd name="connsiteX31" fmla="*/ 183356 w 435769"/>
              <a:gd name="connsiteY31" fmla="*/ 1574006 h 1574006"/>
              <a:gd name="connsiteX32" fmla="*/ 202406 w 435769"/>
              <a:gd name="connsiteY32" fmla="*/ 1178719 h 157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5769" h="1574006">
                <a:moveTo>
                  <a:pt x="202406" y="1178719"/>
                </a:moveTo>
                <a:cubicBezTo>
                  <a:pt x="201612" y="1131888"/>
                  <a:pt x="200819" y="1085056"/>
                  <a:pt x="200025" y="1038225"/>
                </a:cubicBezTo>
                <a:lnTo>
                  <a:pt x="204788" y="933450"/>
                </a:lnTo>
                <a:lnTo>
                  <a:pt x="190500" y="702469"/>
                </a:lnTo>
                <a:lnTo>
                  <a:pt x="173831" y="476250"/>
                </a:lnTo>
                <a:lnTo>
                  <a:pt x="159544" y="397669"/>
                </a:lnTo>
                <a:lnTo>
                  <a:pt x="152400" y="304800"/>
                </a:lnTo>
                <a:lnTo>
                  <a:pt x="142875" y="240506"/>
                </a:lnTo>
                <a:lnTo>
                  <a:pt x="130969" y="202406"/>
                </a:lnTo>
                <a:lnTo>
                  <a:pt x="109538" y="157162"/>
                </a:lnTo>
                <a:lnTo>
                  <a:pt x="88106" y="116681"/>
                </a:lnTo>
                <a:lnTo>
                  <a:pt x="64294" y="78581"/>
                </a:lnTo>
                <a:lnTo>
                  <a:pt x="0" y="14287"/>
                </a:lnTo>
                <a:lnTo>
                  <a:pt x="157163" y="0"/>
                </a:lnTo>
                <a:lnTo>
                  <a:pt x="250031" y="61912"/>
                </a:lnTo>
                <a:lnTo>
                  <a:pt x="288131" y="85725"/>
                </a:lnTo>
                <a:lnTo>
                  <a:pt x="321469" y="107156"/>
                </a:lnTo>
                <a:lnTo>
                  <a:pt x="354806" y="133350"/>
                </a:lnTo>
                <a:lnTo>
                  <a:pt x="381000" y="157162"/>
                </a:lnTo>
                <a:lnTo>
                  <a:pt x="400050" y="180975"/>
                </a:lnTo>
                <a:lnTo>
                  <a:pt x="419100" y="204787"/>
                </a:lnTo>
                <a:lnTo>
                  <a:pt x="431006" y="228600"/>
                </a:lnTo>
                <a:lnTo>
                  <a:pt x="435769" y="250031"/>
                </a:lnTo>
                <a:lnTo>
                  <a:pt x="431006" y="271462"/>
                </a:lnTo>
                <a:lnTo>
                  <a:pt x="411956" y="311944"/>
                </a:lnTo>
                <a:lnTo>
                  <a:pt x="400050" y="369094"/>
                </a:lnTo>
                <a:lnTo>
                  <a:pt x="400050" y="457200"/>
                </a:lnTo>
                <a:cubicBezTo>
                  <a:pt x="400844" y="612775"/>
                  <a:pt x="401637" y="768350"/>
                  <a:pt x="402431" y="923925"/>
                </a:cubicBezTo>
                <a:lnTo>
                  <a:pt x="402431" y="997744"/>
                </a:lnTo>
                <a:lnTo>
                  <a:pt x="395288" y="1190625"/>
                </a:lnTo>
                <a:lnTo>
                  <a:pt x="378619" y="1540669"/>
                </a:lnTo>
                <a:lnTo>
                  <a:pt x="183356" y="1574006"/>
                </a:lnTo>
                <a:lnTo>
                  <a:pt x="202406" y="11787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DC0151-29FA-4421-8363-5983A46F3B31}"/>
              </a:ext>
            </a:extLst>
          </p:cNvPr>
          <p:cNvSpPr/>
          <p:nvPr/>
        </p:nvSpPr>
        <p:spPr>
          <a:xfrm>
            <a:off x="6191251" y="4000500"/>
            <a:ext cx="1452563" cy="323850"/>
          </a:xfrm>
          <a:custGeom>
            <a:avLst/>
            <a:gdLst>
              <a:gd name="connsiteX0" fmla="*/ 1102519 w 1452563"/>
              <a:gd name="connsiteY0" fmla="*/ 207169 h 323850"/>
              <a:gd name="connsiteX1" fmla="*/ 971550 w 1452563"/>
              <a:gd name="connsiteY1" fmla="*/ 228600 h 323850"/>
              <a:gd name="connsiteX2" fmla="*/ 795338 w 1452563"/>
              <a:gd name="connsiteY2" fmla="*/ 259556 h 323850"/>
              <a:gd name="connsiteX3" fmla="*/ 609600 w 1452563"/>
              <a:gd name="connsiteY3" fmla="*/ 278606 h 323850"/>
              <a:gd name="connsiteX4" fmla="*/ 492919 w 1452563"/>
              <a:gd name="connsiteY4" fmla="*/ 300038 h 323850"/>
              <a:gd name="connsiteX5" fmla="*/ 407194 w 1452563"/>
              <a:gd name="connsiteY5" fmla="*/ 314325 h 323850"/>
              <a:gd name="connsiteX6" fmla="*/ 359569 w 1452563"/>
              <a:gd name="connsiteY6" fmla="*/ 319088 h 323850"/>
              <a:gd name="connsiteX7" fmla="*/ 319088 w 1452563"/>
              <a:gd name="connsiteY7" fmla="*/ 321469 h 323850"/>
              <a:gd name="connsiteX8" fmla="*/ 276225 w 1452563"/>
              <a:gd name="connsiteY8" fmla="*/ 323850 h 323850"/>
              <a:gd name="connsiteX9" fmla="*/ 223838 w 1452563"/>
              <a:gd name="connsiteY9" fmla="*/ 319088 h 323850"/>
              <a:gd name="connsiteX10" fmla="*/ 164306 w 1452563"/>
              <a:gd name="connsiteY10" fmla="*/ 311944 h 323850"/>
              <a:gd name="connsiteX11" fmla="*/ 100013 w 1452563"/>
              <a:gd name="connsiteY11" fmla="*/ 295275 h 323850"/>
              <a:gd name="connsiteX12" fmla="*/ 0 w 1452563"/>
              <a:gd name="connsiteY12" fmla="*/ 269081 h 323850"/>
              <a:gd name="connsiteX13" fmla="*/ 0 w 1452563"/>
              <a:gd name="connsiteY13" fmla="*/ 159544 h 323850"/>
              <a:gd name="connsiteX14" fmla="*/ 130969 w 1452563"/>
              <a:gd name="connsiteY14" fmla="*/ 169069 h 323850"/>
              <a:gd name="connsiteX15" fmla="*/ 211931 w 1452563"/>
              <a:gd name="connsiteY15" fmla="*/ 171450 h 323850"/>
              <a:gd name="connsiteX16" fmla="*/ 290513 w 1452563"/>
              <a:gd name="connsiteY16" fmla="*/ 169069 h 323850"/>
              <a:gd name="connsiteX17" fmla="*/ 371475 w 1452563"/>
              <a:gd name="connsiteY17" fmla="*/ 161925 h 323850"/>
              <a:gd name="connsiteX18" fmla="*/ 483394 w 1452563"/>
              <a:gd name="connsiteY18" fmla="*/ 145256 h 323850"/>
              <a:gd name="connsiteX19" fmla="*/ 616744 w 1452563"/>
              <a:gd name="connsiteY19" fmla="*/ 119063 h 323850"/>
              <a:gd name="connsiteX20" fmla="*/ 804863 w 1452563"/>
              <a:gd name="connsiteY20" fmla="*/ 100013 h 323850"/>
              <a:gd name="connsiteX21" fmla="*/ 902494 w 1452563"/>
              <a:gd name="connsiteY21" fmla="*/ 80963 h 323850"/>
              <a:gd name="connsiteX22" fmla="*/ 1002506 w 1452563"/>
              <a:gd name="connsiteY22" fmla="*/ 64294 h 323850"/>
              <a:gd name="connsiteX23" fmla="*/ 1100138 w 1452563"/>
              <a:gd name="connsiteY23" fmla="*/ 47625 h 323850"/>
              <a:gd name="connsiteX24" fmla="*/ 1207294 w 1452563"/>
              <a:gd name="connsiteY24" fmla="*/ 33338 h 323850"/>
              <a:gd name="connsiteX25" fmla="*/ 1285875 w 1452563"/>
              <a:gd name="connsiteY25" fmla="*/ 21431 h 323850"/>
              <a:gd name="connsiteX26" fmla="*/ 1364456 w 1452563"/>
              <a:gd name="connsiteY26" fmla="*/ 11906 h 323850"/>
              <a:gd name="connsiteX27" fmla="*/ 1452563 w 1452563"/>
              <a:gd name="connsiteY27" fmla="*/ 0 h 323850"/>
              <a:gd name="connsiteX28" fmla="*/ 1452563 w 1452563"/>
              <a:gd name="connsiteY28" fmla="*/ 188119 h 323850"/>
              <a:gd name="connsiteX29" fmla="*/ 1285875 w 1452563"/>
              <a:gd name="connsiteY29" fmla="*/ 190500 h 323850"/>
              <a:gd name="connsiteX30" fmla="*/ 1200150 w 1452563"/>
              <a:gd name="connsiteY30" fmla="*/ 197644 h 323850"/>
              <a:gd name="connsiteX31" fmla="*/ 1102519 w 1452563"/>
              <a:gd name="connsiteY31" fmla="*/ 207169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52563" h="323850">
                <a:moveTo>
                  <a:pt x="1102519" y="207169"/>
                </a:moveTo>
                <a:lnTo>
                  <a:pt x="971550" y="228600"/>
                </a:lnTo>
                <a:lnTo>
                  <a:pt x="795338" y="259556"/>
                </a:lnTo>
                <a:lnTo>
                  <a:pt x="609600" y="278606"/>
                </a:lnTo>
                <a:lnTo>
                  <a:pt x="492919" y="300038"/>
                </a:lnTo>
                <a:lnTo>
                  <a:pt x="407194" y="314325"/>
                </a:lnTo>
                <a:lnTo>
                  <a:pt x="359569" y="319088"/>
                </a:lnTo>
                <a:lnTo>
                  <a:pt x="319088" y="321469"/>
                </a:lnTo>
                <a:lnTo>
                  <a:pt x="276225" y="323850"/>
                </a:lnTo>
                <a:lnTo>
                  <a:pt x="223838" y="319088"/>
                </a:lnTo>
                <a:lnTo>
                  <a:pt x="164306" y="311944"/>
                </a:lnTo>
                <a:lnTo>
                  <a:pt x="100013" y="295275"/>
                </a:lnTo>
                <a:lnTo>
                  <a:pt x="0" y="269081"/>
                </a:lnTo>
                <a:lnTo>
                  <a:pt x="0" y="159544"/>
                </a:lnTo>
                <a:lnTo>
                  <a:pt x="130969" y="169069"/>
                </a:lnTo>
                <a:lnTo>
                  <a:pt x="211931" y="171450"/>
                </a:lnTo>
                <a:lnTo>
                  <a:pt x="290513" y="169069"/>
                </a:lnTo>
                <a:lnTo>
                  <a:pt x="371475" y="161925"/>
                </a:lnTo>
                <a:lnTo>
                  <a:pt x="483394" y="145256"/>
                </a:lnTo>
                <a:lnTo>
                  <a:pt x="616744" y="119063"/>
                </a:lnTo>
                <a:lnTo>
                  <a:pt x="804863" y="100013"/>
                </a:lnTo>
                <a:lnTo>
                  <a:pt x="902494" y="80963"/>
                </a:lnTo>
                <a:lnTo>
                  <a:pt x="1002506" y="64294"/>
                </a:lnTo>
                <a:lnTo>
                  <a:pt x="1100138" y="47625"/>
                </a:lnTo>
                <a:lnTo>
                  <a:pt x="1207294" y="33338"/>
                </a:lnTo>
                <a:lnTo>
                  <a:pt x="1285875" y="21431"/>
                </a:lnTo>
                <a:lnTo>
                  <a:pt x="1364456" y="11906"/>
                </a:lnTo>
                <a:lnTo>
                  <a:pt x="1452563" y="0"/>
                </a:lnTo>
                <a:lnTo>
                  <a:pt x="1452563" y="188119"/>
                </a:lnTo>
                <a:lnTo>
                  <a:pt x="1285875" y="190500"/>
                </a:lnTo>
                <a:lnTo>
                  <a:pt x="1200150" y="197644"/>
                </a:lnTo>
                <a:lnTo>
                  <a:pt x="1102519" y="2071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A5D15F8-6561-47E8-A18A-A888F05D2DD8}"/>
              </a:ext>
            </a:extLst>
          </p:cNvPr>
          <p:cNvSpPr/>
          <p:nvPr/>
        </p:nvSpPr>
        <p:spPr>
          <a:xfrm>
            <a:off x="5689600" y="4564063"/>
            <a:ext cx="2724150" cy="438150"/>
          </a:xfrm>
          <a:custGeom>
            <a:avLst/>
            <a:gdLst>
              <a:gd name="connsiteX0" fmla="*/ 1295400 w 2724150"/>
              <a:gd name="connsiteY0" fmla="*/ 295275 h 438150"/>
              <a:gd name="connsiteX1" fmla="*/ 1019175 w 2724150"/>
              <a:gd name="connsiteY1" fmla="*/ 333375 h 438150"/>
              <a:gd name="connsiteX2" fmla="*/ 783432 w 2724150"/>
              <a:gd name="connsiteY2" fmla="*/ 369094 h 438150"/>
              <a:gd name="connsiteX3" fmla="*/ 550069 w 2724150"/>
              <a:gd name="connsiteY3" fmla="*/ 409575 h 438150"/>
              <a:gd name="connsiteX4" fmla="*/ 404813 w 2724150"/>
              <a:gd name="connsiteY4" fmla="*/ 426244 h 438150"/>
              <a:gd name="connsiteX5" fmla="*/ 330994 w 2724150"/>
              <a:gd name="connsiteY5" fmla="*/ 435769 h 438150"/>
              <a:gd name="connsiteX6" fmla="*/ 290513 w 2724150"/>
              <a:gd name="connsiteY6" fmla="*/ 438150 h 438150"/>
              <a:gd name="connsiteX7" fmla="*/ 250032 w 2724150"/>
              <a:gd name="connsiteY7" fmla="*/ 433388 h 438150"/>
              <a:gd name="connsiteX8" fmla="*/ 211932 w 2724150"/>
              <a:gd name="connsiteY8" fmla="*/ 423863 h 438150"/>
              <a:gd name="connsiteX9" fmla="*/ 176213 w 2724150"/>
              <a:gd name="connsiteY9" fmla="*/ 411957 h 438150"/>
              <a:gd name="connsiteX10" fmla="*/ 130969 w 2724150"/>
              <a:gd name="connsiteY10" fmla="*/ 388144 h 438150"/>
              <a:gd name="connsiteX11" fmla="*/ 71438 w 2724150"/>
              <a:gd name="connsiteY11" fmla="*/ 342900 h 438150"/>
              <a:gd name="connsiteX12" fmla="*/ 30957 w 2724150"/>
              <a:gd name="connsiteY12" fmla="*/ 307182 h 438150"/>
              <a:gd name="connsiteX13" fmla="*/ 9525 w 2724150"/>
              <a:gd name="connsiteY13" fmla="*/ 283369 h 438150"/>
              <a:gd name="connsiteX14" fmla="*/ 0 w 2724150"/>
              <a:gd name="connsiteY14" fmla="*/ 264319 h 438150"/>
              <a:gd name="connsiteX15" fmla="*/ 0 w 2724150"/>
              <a:gd name="connsiteY15" fmla="*/ 245269 h 438150"/>
              <a:gd name="connsiteX16" fmla="*/ 9525 w 2724150"/>
              <a:gd name="connsiteY16" fmla="*/ 233363 h 438150"/>
              <a:gd name="connsiteX17" fmla="*/ 33338 w 2724150"/>
              <a:gd name="connsiteY17" fmla="*/ 223838 h 438150"/>
              <a:gd name="connsiteX18" fmla="*/ 76200 w 2724150"/>
              <a:gd name="connsiteY18" fmla="*/ 228600 h 438150"/>
              <a:gd name="connsiteX19" fmla="*/ 209550 w 2724150"/>
              <a:gd name="connsiteY19" fmla="*/ 245269 h 438150"/>
              <a:gd name="connsiteX20" fmla="*/ 409575 w 2724150"/>
              <a:gd name="connsiteY20" fmla="*/ 247650 h 438150"/>
              <a:gd name="connsiteX21" fmla="*/ 545307 w 2724150"/>
              <a:gd name="connsiteY21" fmla="*/ 230982 h 438150"/>
              <a:gd name="connsiteX22" fmla="*/ 852488 w 2724150"/>
              <a:gd name="connsiteY22" fmla="*/ 192882 h 438150"/>
              <a:gd name="connsiteX23" fmla="*/ 1114425 w 2724150"/>
              <a:gd name="connsiteY23" fmla="*/ 154782 h 438150"/>
              <a:gd name="connsiteX24" fmla="*/ 1309688 w 2724150"/>
              <a:gd name="connsiteY24" fmla="*/ 135732 h 438150"/>
              <a:gd name="connsiteX25" fmla="*/ 1493044 w 2724150"/>
              <a:gd name="connsiteY25" fmla="*/ 119063 h 438150"/>
              <a:gd name="connsiteX26" fmla="*/ 1600200 w 2724150"/>
              <a:gd name="connsiteY26" fmla="*/ 107157 h 438150"/>
              <a:gd name="connsiteX27" fmla="*/ 1924050 w 2724150"/>
              <a:gd name="connsiteY27" fmla="*/ 64294 h 438150"/>
              <a:gd name="connsiteX28" fmla="*/ 2093119 w 2724150"/>
              <a:gd name="connsiteY28" fmla="*/ 52388 h 438150"/>
              <a:gd name="connsiteX29" fmla="*/ 2202657 w 2724150"/>
              <a:gd name="connsiteY29" fmla="*/ 19050 h 438150"/>
              <a:gd name="connsiteX30" fmla="*/ 2269332 w 2724150"/>
              <a:gd name="connsiteY30" fmla="*/ 4763 h 438150"/>
              <a:gd name="connsiteX31" fmla="*/ 2307432 w 2724150"/>
              <a:gd name="connsiteY31" fmla="*/ 0 h 438150"/>
              <a:gd name="connsiteX32" fmla="*/ 2357438 w 2724150"/>
              <a:gd name="connsiteY32" fmla="*/ 4763 h 438150"/>
              <a:gd name="connsiteX33" fmla="*/ 2433638 w 2724150"/>
              <a:gd name="connsiteY33" fmla="*/ 23813 h 438150"/>
              <a:gd name="connsiteX34" fmla="*/ 2495550 w 2724150"/>
              <a:gd name="connsiteY34" fmla="*/ 42863 h 438150"/>
              <a:gd name="connsiteX35" fmla="*/ 2566988 w 2724150"/>
              <a:gd name="connsiteY35" fmla="*/ 71438 h 438150"/>
              <a:gd name="connsiteX36" fmla="*/ 2626519 w 2724150"/>
              <a:gd name="connsiteY36" fmla="*/ 95250 h 438150"/>
              <a:gd name="connsiteX37" fmla="*/ 2655094 w 2724150"/>
              <a:gd name="connsiteY37" fmla="*/ 111919 h 438150"/>
              <a:gd name="connsiteX38" fmla="*/ 2674144 w 2724150"/>
              <a:gd name="connsiteY38" fmla="*/ 130969 h 438150"/>
              <a:gd name="connsiteX39" fmla="*/ 2697957 w 2724150"/>
              <a:gd name="connsiteY39" fmla="*/ 161925 h 438150"/>
              <a:gd name="connsiteX40" fmla="*/ 2714625 w 2724150"/>
              <a:gd name="connsiteY40" fmla="*/ 188119 h 438150"/>
              <a:gd name="connsiteX41" fmla="*/ 2724150 w 2724150"/>
              <a:gd name="connsiteY41" fmla="*/ 219075 h 438150"/>
              <a:gd name="connsiteX42" fmla="*/ 2719388 w 2724150"/>
              <a:gd name="connsiteY42" fmla="*/ 238125 h 438150"/>
              <a:gd name="connsiteX43" fmla="*/ 2707482 w 2724150"/>
              <a:gd name="connsiteY43" fmla="*/ 252413 h 438150"/>
              <a:gd name="connsiteX44" fmla="*/ 2688432 w 2724150"/>
              <a:gd name="connsiteY44" fmla="*/ 261938 h 438150"/>
              <a:gd name="connsiteX45" fmla="*/ 2667000 w 2724150"/>
              <a:gd name="connsiteY45" fmla="*/ 269082 h 438150"/>
              <a:gd name="connsiteX46" fmla="*/ 2643188 w 2724150"/>
              <a:gd name="connsiteY46" fmla="*/ 273844 h 438150"/>
              <a:gd name="connsiteX47" fmla="*/ 2569369 w 2724150"/>
              <a:gd name="connsiteY47" fmla="*/ 266700 h 438150"/>
              <a:gd name="connsiteX48" fmla="*/ 2486025 w 2724150"/>
              <a:gd name="connsiteY48" fmla="*/ 254794 h 438150"/>
              <a:gd name="connsiteX49" fmla="*/ 2414588 w 2724150"/>
              <a:gd name="connsiteY49" fmla="*/ 247650 h 438150"/>
              <a:gd name="connsiteX50" fmla="*/ 2293144 w 2724150"/>
              <a:gd name="connsiteY50" fmla="*/ 240507 h 438150"/>
              <a:gd name="connsiteX51" fmla="*/ 2083594 w 2724150"/>
              <a:gd name="connsiteY51" fmla="*/ 250032 h 438150"/>
              <a:gd name="connsiteX52" fmla="*/ 1931194 w 2724150"/>
              <a:gd name="connsiteY52" fmla="*/ 250032 h 438150"/>
              <a:gd name="connsiteX53" fmla="*/ 1574007 w 2724150"/>
              <a:gd name="connsiteY53" fmla="*/ 266700 h 438150"/>
              <a:gd name="connsiteX54" fmla="*/ 1295400 w 2724150"/>
              <a:gd name="connsiteY54" fmla="*/ 295275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4150" h="438150">
                <a:moveTo>
                  <a:pt x="1295400" y="295275"/>
                </a:moveTo>
                <a:lnTo>
                  <a:pt x="1019175" y="333375"/>
                </a:lnTo>
                <a:lnTo>
                  <a:pt x="783432" y="369094"/>
                </a:lnTo>
                <a:lnTo>
                  <a:pt x="550069" y="409575"/>
                </a:lnTo>
                <a:lnTo>
                  <a:pt x="404813" y="426244"/>
                </a:lnTo>
                <a:lnTo>
                  <a:pt x="330994" y="435769"/>
                </a:lnTo>
                <a:lnTo>
                  <a:pt x="290513" y="438150"/>
                </a:lnTo>
                <a:lnTo>
                  <a:pt x="250032" y="433388"/>
                </a:lnTo>
                <a:lnTo>
                  <a:pt x="211932" y="423863"/>
                </a:lnTo>
                <a:lnTo>
                  <a:pt x="176213" y="411957"/>
                </a:lnTo>
                <a:lnTo>
                  <a:pt x="130969" y="388144"/>
                </a:lnTo>
                <a:lnTo>
                  <a:pt x="71438" y="342900"/>
                </a:lnTo>
                <a:lnTo>
                  <a:pt x="30957" y="307182"/>
                </a:lnTo>
                <a:lnTo>
                  <a:pt x="9525" y="283369"/>
                </a:lnTo>
                <a:lnTo>
                  <a:pt x="0" y="264319"/>
                </a:lnTo>
                <a:lnTo>
                  <a:pt x="0" y="245269"/>
                </a:lnTo>
                <a:lnTo>
                  <a:pt x="9525" y="233363"/>
                </a:lnTo>
                <a:lnTo>
                  <a:pt x="33338" y="223838"/>
                </a:lnTo>
                <a:lnTo>
                  <a:pt x="76200" y="228600"/>
                </a:lnTo>
                <a:lnTo>
                  <a:pt x="209550" y="245269"/>
                </a:lnTo>
                <a:lnTo>
                  <a:pt x="409575" y="247650"/>
                </a:lnTo>
                <a:lnTo>
                  <a:pt x="545307" y="230982"/>
                </a:lnTo>
                <a:lnTo>
                  <a:pt x="852488" y="192882"/>
                </a:lnTo>
                <a:lnTo>
                  <a:pt x="1114425" y="154782"/>
                </a:lnTo>
                <a:lnTo>
                  <a:pt x="1309688" y="135732"/>
                </a:lnTo>
                <a:lnTo>
                  <a:pt x="1493044" y="119063"/>
                </a:lnTo>
                <a:lnTo>
                  <a:pt x="1600200" y="107157"/>
                </a:lnTo>
                <a:lnTo>
                  <a:pt x="1924050" y="64294"/>
                </a:lnTo>
                <a:lnTo>
                  <a:pt x="2093119" y="52388"/>
                </a:lnTo>
                <a:lnTo>
                  <a:pt x="2202657" y="19050"/>
                </a:lnTo>
                <a:lnTo>
                  <a:pt x="2269332" y="4763"/>
                </a:lnTo>
                <a:lnTo>
                  <a:pt x="2307432" y="0"/>
                </a:lnTo>
                <a:lnTo>
                  <a:pt x="2357438" y="4763"/>
                </a:lnTo>
                <a:lnTo>
                  <a:pt x="2433638" y="23813"/>
                </a:lnTo>
                <a:lnTo>
                  <a:pt x="2495550" y="42863"/>
                </a:lnTo>
                <a:lnTo>
                  <a:pt x="2566988" y="71438"/>
                </a:lnTo>
                <a:lnTo>
                  <a:pt x="2626519" y="95250"/>
                </a:lnTo>
                <a:lnTo>
                  <a:pt x="2655094" y="111919"/>
                </a:lnTo>
                <a:lnTo>
                  <a:pt x="2674144" y="130969"/>
                </a:lnTo>
                <a:lnTo>
                  <a:pt x="2697957" y="161925"/>
                </a:lnTo>
                <a:lnTo>
                  <a:pt x="2714625" y="188119"/>
                </a:lnTo>
                <a:lnTo>
                  <a:pt x="2724150" y="219075"/>
                </a:lnTo>
                <a:lnTo>
                  <a:pt x="2719388" y="238125"/>
                </a:lnTo>
                <a:lnTo>
                  <a:pt x="2707482" y="252413"/>
                </a:lnTo>
                <a:lnTo>
                  <a:pt x="2688432" y="261938"/>
                </a:lnTo>
                <a:lnTo>
                  <a:pt x="2667000" y="269082"/>
                </a:lnTo>
                <a:lnTo>
                  <a:pt x="2643188" y="273844"/>
                </a:lnTo>
                <a:lnTo>
                  <a:pt x="2569369" y="266700"/>
                </a:lnTo>
                <a:lnTo>
                  <a:pt x="2486025" y="254794"/>
                </a:lnTo>
                <a:lnTo>
                  <a:pt x="2414588" y="247650"/>
                </a:lnTo>
                <a:lnTo>
                  <a:pt x="2293144" y="240507"/>
                </a:lnTo>
                <a:lnTo>
                  <a:pt x="2083594" y="250032"/>
                </a:lnTo>
                <a:lnTo>
                  <a:pt x="1931194" y="250032"/>
                </a:lnTo>
                <a:lnTo>
                  <a:pt x="1574007" y="266700"/>
                </a:lnTo>
                <a:lnTo>
                  <a:pt x="1295400" y="2952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4C63F15-CEAA-4D01-824A-BF7AEC241F9C}"/>
              </a:ext>
            </a:extLst>
          </p:cNvPr>
          <p:cNvGrpSpPr/>
          <p:nvPr/>
        </p:nvGrpSpPr>
        <p:grpSpPr>
          <a:xfrm>
            <a:off x="3595690" y="1436689"/>
            <a:ext cx="4883150" cy="4610100"/>
            <a:chOff x="3595690" y="1436689"/>
            <a:chExt cx="4883150" cy="4610100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56AC05A-8843-4CC4-8EAA-87464908DC78}"/>
                </a:ext>
              </a:extLst>
            </p:cNvPr>
            <p:cNvSpPr/>
            <p:nvPr/>
          </p:nvSpPr>
          <p:spPr>
            <a:xfrm>
              <a:off x="4041778" y="1728790"/>
              <a:ext cx="1063625" cy="409575"/>
            </a:xfrm>
            <a:custGeom>
              <a:avLst/>
              <a:gdLst>
                <a:gd name="connsiteX0" fmla="*/ 573882 w 1064419"/>
                <a:gd name="connsiteY0" fmla="*/ 340519 h 409575"/>
                <a:gd name="connsiteX1" fmla="*/ 404813 w 1064419"/>
                <a:gd name="connsiteY1" fmla="*/ 280988 h 409575"/>
                <a:gd name="connsiteX2" fmla="*/ 280988 w 1064419"/>
                <a:gd name="connsiteY2" fmla="*/ 223838 h 409575"/>
                <a:gd name="connsiteX3" fmla="*/ 183357 w 1064419"/>
                <a:gd name="connsiteY3" fmla="*/ 169069 h 409575"/>
                <a:gd name="connsiteX4" fmla="*/ 95250 w 1064419"/>
                <a:gd name="connsiteY4" fmla="*/ 111919 h 409575"/>
                <a:gd name="connsiteX5" fmla="*/ 21432 w 1064419"/>
                <a:gd name="connsiteY5" fmla="*/ 59532 h 409575"/>
                <a:gd name="connsiteX6" fmla="*/ 7144 w 1064419"/>
                <a:gd name="connsiteY6" fmla="*/ 42863 h 409575"/>
                <a:gd name="connsiteX7" fmla="*/ 2382 w 1064419"/>
                <a:gd name="connsiteY7" fmla="*/ 33338 h 409575"/>
                <a:gd name="connsiteX8" fmla="*/ 0 w 1064419"/>
                <a:gd name="connsiteY8" fmla="*/ 16669 h 409575"/>
                <a:gd name="connsiteX9" fmla="*/ 2382 w 1064419"/>
                <a:gd name="connsiteY9" fmla="*/ 7144 h 409575"/>
                <a:gd name="connsiteX10" fmla="*/ 21432 w 1064419"/>
                <a:gd name="connsiteY10" fmla="*/ 0 h 409575"/>
                <a:gd name="connsiteX11" fmla="*/ 45244 w 1064419"/>
                <a:gd name="connsiteY11" fmla="*/ 2382 h 409575"/>
                <a:gd name="connsiteX12" fmla="*/ 157163 w 1064419"/>
                <a:gd name="connsiteY12" fmla="*/ 35719 h 409575"/>
                <a:gd name="connsiteX13" fmla="*/ 276225 w 1064419"/>
                <a:gd name="connsiteY13" fmla="*/ 66675 h 409575"/>
                <a:gd name="connsiteX14" fmla="*/ 423863 w 1064419"/>
                <a:gd name="connsiteY14" fmla="*/ 100013 h 409575"/>
                <a:gd name="connsiteX15" fmla="*/ 614363 w 1064419"/>
                <a:gd name="connsiteY15" fmla="*/ 133350 h 409575"/>
                <a:gd name="connsiteX16" fmla="*/ 728663 w 1064419"/>
                <a:gd name="connsiteY16" fmla="*/ 152400 h 409575"/>
                <a:gd name="connsiteX17" fmla="*/ 842963 w 1064419"/>
                <a:gd name="connsiteY17" fmla="*/ 171450 h 409575"/>
                <a:gd name="connsiteX18" fmla="*/ 931069 w 1064419"/>
                <a:gd name="connsiteY18" fmla="*/ 180975 h 409575"/>
                <a:gd name="connsiteX19" fmla="*/ 966788 w 1064419"/>
                <a:gd name="connsiteY19" fmla="*/ 190500 h 409575"/>
                <a:gd name="connsiteX20" fmla="*/ 1009650 w 1064419"/>
                <a:gd name="connsiteY20" fmla="*/ 211932 h 409575"/>
                <a:gd name="connsiteX21" fmla="*/ 1035844 w 1064419"/>
                <a:gd name="connsiteY21" fmla="*/ 235744 h 409575"/>
                <a:gd name="connsiteX22" fmla="*/ 1050132 w 1064419"/>
                <a:gd name="connsiteY22" fmla="*/ 257175 h 409575"/>
                <a:gd name="connsiteX23" fmla="*/ 1062038 w 1064419"/>
                <a:gd name="connsiteY23" fmla="*/ 285750 h 409575"/>
                <a:gd name="connsiteX24" fmla="*/ 1064419 w 1064419"/>
                <a:gd name="connsiteY24" fmla="*/ 311944 h 409575"/>
                <a:gd name="connsiteX25" fmla="*/ 1064419 w 1064419"/>
                <a:gd name="connsiteY25" fmla="*/ 345282 h 409575"/>
                <a:gd name="connsiteX26" fmla="*/ 1050132 w 1064419"/>
                <a:gd name="connsiteY26" fmla="*/ 364332 h 409575"/>
                <a:gd name="connsiteX27" fmla="*/ 1035844 w 1064419"/>
                <a:gd name="connsiteY27" fmla="*/ 378619 h 409575"/>
                <a:gd name="connsiteX28" fmla="*/ 1012032 w 1064419"/>
                <a:gd name="connsiteY28" fmla="*/ 390525 h 409575"/>
                <a:gd name="connsiteX29" fmla="*/ 969169 w 1064419"/>
                <a:gd name="connsiteY29" fmla="*/ 400050 h 409575"/>
                <a:gd name="connsiteX30" fmla="*/ 923925 w 1064419"/>
                <a:gd name="connsiteY30" fmla="*/ 409575 h 409575"/>
                <a:gd name="connsiteX31" fmla="*/ 838200 w 1064419"/>
                <a:gd name="connsiteY31" fmla="*/ 404813 h 409575"/>
                <a:gd name="connsiteX32" fmla="*/ 728663 w 1064419"/>
                <a:gd name="connsiteY32" fmla="*/ 385763 h 409575"/>
                <a:gd name="connsiteX33" fmla="*/ 573882 w 1064419"/>
                <a:gd name="connsiteY33" fmla="*/ 340519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4419" h="409575">
                  <a:moveTo>
                    <a:pt x="573882" y="340519"/>
                  </a:moveTo>
                  <a:lnTo>
                    <a:pt x="404813" y="280988"/>
                  </a:lnTo>
                  <a:lnTo>
                    <a:pt x="280988" y="223838"/>
                  </a:lnTo>
                  <a:lnTo>
                    <a:pt x="183357" y="169069"/>
                  </a:lnTo>
                  <a:lnTo>
                    <a:pt x="95250" y="111919"/>
                  </a:lnTo>
                  <a:lnTo>
                    <a:pt x="21432" y="59532"/>
                  </a:lnTo>
                  <a:lnTo>
                    <a:pt x="7144" y="42863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21432" y="0"/>
                  </a:lnTo>
                  <a:lnTo>
                    <a:pt x="45244" y="2382"/>
                  </a:lnTo>
                  <a:lnTo>
                    <a:pt x="157163" y="35719"/>
                  </a:lnTo>
                  <a:lnTo>
                    <a:pt x="276225" y="66675"/>
                  </a:lnTo>
                  <a:lnTo>
                    <a:pt x="423863" y="100013"/>
                  </a:lnTo>
                  <a:lnTo>
                    <a:pt x="614363" y="133350"/>
                  </a:lnTo>
                  <a:lnTo>
                    <a:pt x="728663" y="152400"/>
                  </a:lnTo>
                  <a:lnTo>
                    <a:pt x="842963" y="171450"/>
                  </a:lnTo>
                  <a:lnTo>
                    <a:pt x="931069" y="180975"/>
                  </a:lnTo>
                  <a:lnTo>
                    <a:pt x="966788" y="190500"/>
                  </a:lnTo>
                  <a:lnTo>
                    <a:pt x="1009650" y="211932"/>
                  </a:lnTo>
                  <a:lnTo>
                    <a:pt x="1035844" y="235744"/>
                  </a:lnTo>
                  <a:lnTo>
                    <a:pt x="1050132" y="257175"/>
                  </a:lnTo>
                  <a:lnTo>
                    <a:pt x="1062038" y="285750"/>
                  </a:lnTo>
                  <a:lnTo>
                    <a:pt x="1064419" y="311944"/>
                  </a:lnTo>
                  <a:lnTo>
                    <a:pt x="1064419" y="345282"/>
                  </a:lnTo>
                  <a:lnTo>
                    <a:pt x="1050132" y="364332"/>
                  </a:lnTo>
                  <a:lnTo>
                    <a:pt x="1035844" y="378619"/>
                  </a:lnTo>
                  <a:lnTo>
                    <a:pt x="1012032" y="390525"/>
                  </a:lnTo>
                  <a:lnTo>
                    <a:pt x="969169" y="400050"/>
                  </a:lnTo>
                  <a:lnTo>
                    <a:pt x="923925" y="409575"/>
                  </a:lnTo>
                  <a:lnTo>
                    <a:pt x="838200" y="404813"/>
                  </a:lnTo>
                  <a:lnTo>
                    <a:pt x="728663" y="385763"/>
                  </a:lnTo>
                  <a:lnTo>
                    <a:pt x="573882" y="3405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0917632B-1773-498E-96F8-B6FC9815CE7E}"/>
                </a:ext>
              </a:extLst>
            </p:cNvPr>
            <p:cNvSpPr/>
            <p:nvPr/>
          </p:nvSpPr>
          <p:spPr>
            <a:xfrm>
              <a:off x="3595690" y="2401890"/>
              <a:ext cx="2032000" cy="517525"/>
            </a:xfrm>
            <a:custGeom>
              <a:avLst/>
              <a:gdLst>
                <a:gd name="connsiteX0" fmla="*/ 1343025 w 2031206"/>
                <a:gd name="connsiteY0" fmla="*/ 297656 h 519112"/>
                <a:gd name="connsiteX1" fmla="*/ 1004887 w 2031206"/>
                <a:gd name="connsiteY1" fmla="*/ 371475 h 519112"/>
                <a:gd name="connsiteX2" fmla="*/ 723900 w 2031206"/>
                <a:gd name="connsiteY2" fmla="*/ 447675 h 519112"/>
                <a:gd name="connsiteX3" fmla="*/ 552450 w 2031206"/>
                <a:gd name="connsiteY3" fmla="*/ 495300 h 519112"/>
                <a:gd name="connsiteX4" fmla="*/ 483393 w 2031206"/>
                <a:gd name="connsiteY4" fmla="*/ 509587 h 519112"/>
                <a:gd name="connsiteX5" fmla="*/ 442912 w 2031206"/>
                <a:gd name="connsiteY5" fmla="*/ 514350 h 519112"/>
                <a:gd name="connsiteX6" fmla="*/ 392906 w 2031206"/>
                <a:gd name="connsiteY6" fmla="*/ 519112 h 519112"/>
                <a:gd name="connsiteX7" fmla="*/ 338137 w 2031206"/>
                <a:gd name="connsiteY7" fmla="*/ 514350 h 519112"/>
                <a:gd name="connsiteX8" fmla="*/ 285750 w 2031206"/>
                <a:gd name="connsiteY8" fmla="*/ 504825 h 519112"/>
                <a:gd name="connsiteX9" fmla="*/ 228600 w 2031206"/>
                <a:gd name="connsiteY9" fmla="*/ 485775 h 519112"/>
                <a:gd name="connsiteX10" fmla="*/ 185737 w 2031206"/>
                <a:gd name="connsiteY10" fmla="*/ 464344 h 519112"/>
                <a:gd name="connsiteX11" fmla="*/ 130968 w 2031206"/>
                <a:gd name="connsiteY11" fmla="*/ 428625 h 519112"/>
                <a:gd name="connsiteX12" fmla="*/ 88106 w 2031206"/>
                <a:gd name="connsiteY12" fmla="*/ 397669 h 519112"/>
                <a:gd name="connsiteX13" fmla="*/ 42862 w 2031206"/>
                <a:gd name="connsiteY13" fmla="*/ 352425 h 519112"/>
                <a:gd name="connsiteX14" fmla="*/ 21431 w 2031206"/>
                <a:gd name="connsiteY14" fmla="*/ 330994 h 519112"/>
                <a:gd name="connsiteX15" fmla="*/ 9525 w 2031206"/>
                <a:gd name="connsiteY15" fmla="*/ 311944 h 519112"/>
                <a:gd name="connsiteX16" fmla="*/ 2381 w 2031206"/>
                <a:gd name="connsiteY16" fmla="*/ 288131 h 519112"/>
                <a:gd name="connsiteX17" fmla="*/ 0 w 2031206"/>
                <a:gd name="connsiteY17" fmla="*/ 273844 h 519112"/>
                <a:gd name="connsiteX18" fmla="*/ 2381 w 2031206"/>
                <a:gd name="connsiteY18" fmla="*/ 259556 h 519112"/>
                <a:gd name="connsiteX19" fmla="*/ 11906 w 2031206"/>
                <a:gd name="connsiteY19" fmla="*/ 252412 h 519112"/>
                <a:gd name="connsiteX20" fmla="*/ 28575 w 2031206"/>
                <a:gd name="connsiteY20" fmla="*/ 252412 h 519112"/>
                <a:gd name="connsiteX21" fmla="*/ 64293 w 2031206"/>
                <a:gd name="connsiteY21" fmla="*/ 269081 h 519112"/>
                <a:gd name="connsiteX22" fmla="*/ 109537 w 2031206"/>
                <a:gd name="connsiteY22" fmla="*/ 285750 h 519112"/>
                <a:gd name="connsiteX23" fmla="*/ 171450 w 2031206"/>
                <a:gd name="connsiteY23" fmla="*/ 300037 h 519112"/>
                <a:gd name="connsiteX24" fmla="*/ 230981 w 2031206"/>
                <a:gd name="connsiteY24" fmla="*/ 309562 h 519112"/>
                <a:gd name="connsiteX25" fmla="*/ 280987 w 2031206"/>
                <a:gd name="connsiteY25" fmla="*/ 314325 h 519112"/>
                <a:gd name="connsiteX26" fmla="*/ 328612 w 2031206"/>
                <a:gd name="connsiteY26" fmla="*/ 316706 h 519112"/>
                <a:gd name="connsiteX27" fmla="*/ 397668 w 2031206"/>
                <a:gd name="connsiteY27" fmla="*/ 309562 h 519112"/>
                <a:gd name="connsiteX28" fmla="*/ 604837 w 2031206"/>
                <a:gd name="connsiteY28" fmla="*/ 269081 h 519112"/>
                <a:gd name="connsiteX29" fmla="*/ 864393 w 2031206"/>
                <a:gd name="connsiteY29" fmla="*/ 202406 h 519112"/>
                <a:gd name="connsiteX30" fmla="*/ 1095375 w 2031206"/>
                <a:gd name="connsiteY30" fmla="*/ 150019 h 519112"/>
                <a:gd name="connsiteX31" fmla="*/ 1259681 w 2031206"/>
                <a:gd name="connsiteY31" fmla="*/ 111919 h 519112"/>
                <a:gd name="connsiteX32" fmla="*/ 1471612 w 2031206"/>
                <a:gd name="connsiteY32" fmla="*/ 71437 h 519112"/>
                <a:gd name="connsiteX33" fmla="*/ 1624012 w 2031206"/>
                <a:gd name="connsiteY33" fmla="*/ 45244 h 519112"/>
                <a:gd name="connsiteX34" fmla="*/ 1695450 w 2031206"/>
                <a:gd name="connsiteY34" fmla="*/ 14287 h 519112"/>
                <a:gd name="connsiteX35" fmla="*/ 1731168 w 2031206"/>
                <a:gd name="connsiteY35" fmla="*/ 0 h 519112"/>
                <a:gd name="connsiteX36" fmla="*/ 1752600 w 2031206"/>
                <a:gd name="connsiteY36" fmla="*/ 0 h 519112"/>
                <a:gd name="connsiteX37" fmla="*/ 1809750 w 2031206"/>
                <a:gd name="connsiteY37" fmla="*/ 11906 h 519112"/>
                <a:gd name="connsiteX38" fmla="*/ 1850231 w 2031206"/>
                <a:gd name="connsiteY38" fmla="*/ 21431 h 519112"/>
                <a:gd name="connsiteX39" fmla="*/ 1905000 w 2031206"/>
                <a:gd name="connsiteY39" fmla="*/ 45244 h 519112"/>
                <a:gd name="connsiteX40" fmla="*/ 1955006 w 2031206"/>
                <a:gd name="connsiteY40" fmla="*/ 71437 h 519112"/>
                <a:gd name="connsiteX41" fmla="*/ 1993106 w 2031206"/>
                <a:gd name="connsiteY41" fmla="*/ 97631 h 519112"/>
                <a:gd name="connsiteX42" fmla="*/ 2014537 w 2031206"/>
                <a:gd name="connsiteY42" fmla="*/ 116681 h 519112"/>
                <a:gd name="connsiteX43" fmla="*/ 2026443 w 2031206"/>
                <a:gd name="connsiteY43" fmla="*/ 133350 h 519112"/>
                <a:gd name="connsiteX44" fmla="*/ 2031206 w 2031206"/>
                <a:gd name="connsiteY44" fmla="*/ 142875 h 519112"/>
                <a:gd name="connsiteX45" fmla="*/ 2031206 w 2031206"/>
                <a:gd name="connsiteY45" fmla="*/ 157162 h 519112"/>
                <a:gd name="connsiteX46" fmla="*/ 2021681 w 2031206"/>
                <a:gd name="connsiteY46" fmla="*/ 173831 h 519112"/>
                <a:gd name="connsiteX47" fmla="*/ 1997868 w 2031206"/>
                <a:gd name="connsiteY47" fmla="*/ 192881 h 519112"/>
                <a:gd name="connsiteX48" fmla="*/ 1959768 w 2031206"/>
                <a:gd name="connsiteY48" fmla="*/ 209550 h 519112"/>
                <a:gd name="connsiteX49" fmla="*/ 1905000 w 2031206"/>
                <a:gd name="connsiteY49" fmla="*/ 223837 h 519112"/>
                <a:gd name="connsiteX50" fmla="*/ 1828800 w 2031206"/>
                <a:gd name="connsiteY50" fmla="*/ 230981 h 519112"/>
                <a:gd name="connsiteX51" fmla="*/ 1697831 w 2031206"/>
                <a:gd name="connsiteY51" fmla="*/ 245269 h 519112"/>
                <a:gd name="connsiteX52" fmla="*/ 1531143 w 2031206"/>
                <a:gd name="connsiteY52" fmla="*/ 266700 h 519112"/>
                <a:gd name="connsiteX53" fmla="*/ 1343025 w 2031206"/>
                <a:gd name="connsiteY53" fmla="*/ 29765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519112">
                  <a:moveTo>
                    <a:pt x="1343025" y="297656"/>
                  </a:moveTo>
                  <a:lnTo>
                    <a:pt x="1004887" y="371475"/>
                  </a:lnTo>
                  <a:lnTo>
                    <a:pt x="723900" y="447675"/>
                  </a:lnTo>
                  <a:lnTo>
                    <a:pt x="552450" y="495300"/>
                  </a:lnTo>
                  <a:lnTo>
                    <a:pt x="483393" y="509587"/>
                  </a:lnTo>
                  <a:lnTo>
                    <a:pt x="442912" y="514350"/>
                  </a:lnTo>
                  <a:lnTo>
                    <a:pt x="392906" y="519112"/>
                  </a:lnTo>
                  <a:lnTo>
                    <a:pt x="338137" y="514350"/>
                  </a:lnTo>
                  <a:lnTo>
                    <a:pt x="285750" y="504825"/>
                  </a:lnTo>
                  <a:lnTo>
                    <a:pt x="228600" y="485775"/>
                  </a:lnTo>
                  <a:lnTo>
                    <a:pt x="185737" y="464344"/>
                  </a:lnTo>
                  <a:lnTo>
                    <a:pt x="130968" y="428625"/>
                  </a:lnTo>
                  <a:lnTo>
                    <a:pt x="88106" y="397669"/>
                  </a:lnTo>
                  <a:lnTo>
                    <a:pt x="42862" y="352425"/>
                  </a:lnTo>
                  <a:lnTo>
                    <a:pt x="21431" y="330994"/>
                  </a:lnTo>
                  <a:lnTo>
                    <a:pt x="9525" y="311944"/>
                  </a:lnTo>
                  <a:lnTo>
                    <a:pt x="2381" y="288131"/>
                  </a:lnTo>
                  <a:lnTo>
                    <a:pt x="0" y="273844"/>
                  </a:lnTo>
                  <a:lnTo>
                    <a:pt x="2381" y="259556"/>
                  </a:lnTo>
                  <a:lnTo>
                    <a:pt x="11906" y="252412"/>
                  </a:lnTo>
                  <a:lnTo>
                    <a:pt x="28575" y="252412"/>
                  </a:lnTo>
                  <a:lnTo>
                    <a:pt x="64293" y="269081"/>
                  </a:lnTo>
                  <a:lnTo>
                    <a:pt x="109537" y="285750"/>
                  </a:lnTo>
                  <a:lnTo>
                    <a:pt x="171450" y="300037"/>
                  </a:lnTo>
                  <a:lnTo>
                    <a:pt x="230981" y="309562"/>
                  </a:lnTo>
                  <a:lnTo>
                    <a:pt x="280987" y="314325"/>
                  </a:lnTo>
                  <a:lnTo>
                    <a:pt x="328612" y="316706"/>
                  </a:lnTo>
                  <a:lnTo>
                    <a:pt x="397668" y="309562"/>
                  </a:lnTo>
                  <a:lnTo>
                    <a:pt x="604837" y="269081"/>
                  </a:lnTo>
                  <a:lnTo>
                    <a:pt x="864393" y="202406"/>
                  </a:lnTo>
                  <a:lnTo>
                    <a:pt x="1095375" y="150019"/>
                  </a:lnTo>
                  <a:lnTo>
                    <a:pt x="1259681" y="111919"/>
                  </a:lnTo>
                  <a:lnTo>
                    <a:pt x="1471612" y="71437"/>
                  </a:lnTo>
                  <a:lnTo>
                    <a:pt x="1624012" y="45244"/>
                  </a:lnTo>
                  <a:lnTo>
                    <a:pt x="1695450" y="14287"/>
                  </a:lnTo>
                  <a:lnTo>
                    <a:pt x="1731168" y="0"/>
                  </a:lnTo>
                  <a:lnTo>
                    <a:pt x="1752600" y="0"/>
                  </a:lnTo>
                  <a:lnTo>
                    <a:pt x="1809750" y="11906"/>
                  </a:lnTo>
                  <a:lnTo>
                    <a:pt x="1850231" y="21431"/>
                  </a:lnTo>
                  <a:lnTo>
                    <a:pt x="1905000" y="45244"/>
                  </a:lnTo>
                  <a:lnTo>
                    <a:pt x="1955006" y="71437"/>
                  </a:lnTo>
                  <a:lnTo>
                    <a:pt x="1993106" y="97631"/>
                  </a:lnTo>
                  <a:lnTo>
                    <a:pt x="2014537" y="116681"/>
                  </a:lnTo>
                  <a:lnTo>
                    <a:pt x="2026443" y="133350"/>
                  </a:lnTo>
                  <a:lnTo>
                    <a:pt x="2031206" y="142875"/>
                  </a:lnTo>
                  <a:lnTo>
                    <a:pt x="2031206" y="157162"/>
                  </a:lnTo>
                  <a:lnTo>
                    <a:pt x="2021681" y="173831"/>
                  </a:lnTo>
                  <a:lnTo>
                    <a:pt x="1997868" y="192881"/>
                  </a:lnTo>
                  <a:lnTo>
                    <a:pt x="1959768" y="209550"/>
                  </a:lnTo>
                  <a:lnTo>
                    <a:pt x="1905000" y="223837"/>
                  </a:lnTo>
                  <a:lnTo>
                    <a:pt x="1828800" y="230981"/>
                  </a:lnTo>
                  <a:lnTo>
                    <a:pt x="1697831" y="245269"/>
                  </a:lnTo>
                  <a:lnTo>
                    <a:pt x="1531143" y="266700"/>
                  </a:lnTo>
                  <a:lnTo>
                    <a:pt x="1343025" y="297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94668E1C-6625-42CA-8078-DE926EE3686D}"/>
                </a:ext>
              </a:extLst>
            </p:cNvPr>
            <p:cNvSpPr/>
            <p:nvPr/>
          </p:nvSpPr>
          <p:spPr>
            <a:xfrm>
              <a:off x="4170366" y="3136902"/>
              <a:ext cx="1100137" cy="347663"/>
            </a:xfrm>
            <a:custGeom>
              <a:avLst/>
              <a:gdLst>
                <a:gd name="connsiteX0" fmla="*/ 738187 w 1100137"/>
                <a:gd name="connsiteY0" fmla="*/ 285750 h 347663"/>
                <a:gd name="connsiteX1" fmla="*/ 538162 w 1100137"/>
                <a:gd name="connsiteY1" fmla="*/ 323850 h 347663"/>
                <a:gd name="connsiteX2" fmla="*/ 428625 w 1100137"/>
                <a:gd name="connsiteY2" fmla="*/ 340519 h 347663"/>
                <a:gd name="connsiteX3" fmla="*/ 359569 w 1100137"/>
                <a:gd name="connsiteY3" fmla="*/ 347663 h 347663"/>
                <a:gd name="connsiteX4" fmla="*/ 302419 w 1100137"/>
                <a:gd name="connsiteY4" fmla="*/ 347663 h 347663"/>
                <a:gd name="connsiteX5" fmla="*/ 257175 w 1100137"/>
                <a:gd name="connsiteY5" fmla="*/ 340519 h 347663"/>
                <a:gd name="connsiteX6" fmla="*/ 204787 w 1100137"/>
                <a:gd name="connsiteY6" fmla="*/ 326231 h 347663"/>
                <a:gd name="connsiteX7" fmla="*/ 140494 w 1100137"/>
                <a:gd name="connsiteY7" fmla="*/ 300038 h 347663"/>
                <a:gd name="connsiteX8" fmla="*/ 83344 w 1100137"/>
                <a:gd name="connsiteY8" fmla="*/ 264319 h 347663"/>
                <a:gd name="connsiteX9" fmla="*/ 47625 w 1100137"/>
                <a:gd name="connsiteY9" fmla="*/ 235744 h 347663"/>
                <a:gd name="connsiteX10" fmla="*/ 16669 w 1100137"/>
                <a:gd name="connsiteY10" fmla="*/ 202406 h 347663"/>
                <a:gd name="connsiteX11" fmla="*/ 2381 w 1100137"/>
                <a:gd name="connsiteY11" fmla="*/ 180975 h 347663"/>
                <a:gd name="connsiteX12" fmla="*/ 0 w 1100137"/>
                <a:gd name="connsiteY12" fmla="*/ 164306 h 347663"/>
                <a:gd name="connsiteX13" fmla="*/ 2381 w 1100137"/>
                <a:gd name="connsiteY13" fmla="*/ 152400 h 347663"/>
                <a:gd name="connsiteX14" fmla="*/ 9525 w 1100137"/>
                <a:gd name="connsiteY14" fmla="*/ 145256 h 347663"/>
                <a:gd name="connsiteX15" fmla="*/ 30956 w 1100137"/>
                <a:gd name="connsiteY15" fmla="*/ 142875 h 347663"/>
                <a:gd name="connsiteX16" fmla="*/ 76200 w 1100137"/>
                <a:gd name="connsiteY16" fmla="*/ 152400 h 347663"/>
                <a:gd name="connsiteX17" fmla="*/ 126206 w 1100137"/>
                <a:gd name="connsiteY17" fmla="*/ 164306 h 347663"/>
                <a:gd name="connsiteX18" fmla="*/ 164306 w 1100137"/>
                <a:gd name="connsiteY18" fmla="*/ 169069 h 347663"/>
                <a:gd name="connsiteX19" fmla="*/ 209550 w 1100137"/>
                <a:gd name="connsiteY19" fmla="*/ 171450 h 347663"/>
                <a:gd name="connsiteX20" fmla="*/ 245269 w 1100137"/>
                <a:gd name="connsiteY20" fmla="*/ 171450 h 347663"/>
                <a:gd name="connsiteX21" fmla="*/ 352425 w 1100137"/>
                <a:gd name="connsiteY21" fmla="*/ 154781 h 347663"/>
                <a:gd name="connsiteX22" fmla="*/ 552450 w 1100137"/>
                <a:gd name="connsiteY22" fmla="*/ 111919 h 347663"/>
                <a:gd name="connsiteX23" fmla="*/ 704850 w 1100137"/>
                <a:gd name="connsiteY23" fmla="*/ 71438 h 347663"/>
                <a:gd name="connsiteX24" fmla="*/ 757237 w 1100137"/>
                <a:gd name="connsiteY24" fmla="*/ 47625 h 347663"/>
                <a:gd name="connsiteX25" fmla="*/ 807244 w 1100137"/>
                <a:gd name="connsiteY25" fmla="*/ 23813 h 347663"/>
                <a:gd name="connsiteX26" fmla="*/ 845344 w 1100137"/>
                <a:gd name="connsiteY26" fmla="*/ 7144 h 347663"/>
                <a:gd name="connsiteX27" fmla="*/ 869156 w 1100137"/>
                <a:gd name="connsiteY27" fmla="*/ 0 h 347663"/>
                <a:gd name="connsiteX28" fmla="*/ 888206 w 1100137"/>
                <a:gd name="connsiteY28" fmla="*/ 0 h 347663"/>
                <a:gd name="connsiteX29" fmla="*/ 947737 w 1100137"/>
                <a:gd name="connsiteY29" fmla="*/ 9525 h 347663"/>
                <a:gd name="connsiteX30" fmla="*/ 995362 w 1100137"/>
                <a:gd name="connsiteY30" fmla="*/ 26194 h 347663"/>
                <a:gd name="connsiteX31" fmla="*/ 1031081 w 1100137"/>
                <a:gd name="connsiteY31" fmla="*/ 47625 h 347663"/>
                <a:gd name="connsiteX32" fmla="*/ 1062037 w 1100137"/>
                <a:gd name="connsiteY32" fmla="*/ 71438 h 347663"/>
                <a:gd name="connsiteX33" fmla="*/ 1083469 w 1100137"/>
                <a:gd name="connsiteY33" fmla="*/ 90488 h 347663"/>
                <a:gd name="connsiteX34" fmla="*/ 1095375 w 1100137"/>
                <a:gd name="connsiteY34" fmla="*/ 107156 h 347663"/>
                <a:gd name="connsiteX35" fmla="*/ 1100137 w 1100137"/>
                <a:gd name="connsiteY35" fmla="*/ 135731 h 347663"/>
                <a:gd name="connsiteX36" fmla="*/ 1090612 w 1100137"/>
                <a:gd name="connsiteY36" fmla="*/ 166688 h 347663"/>
                <a:gd name="connsiteX37" fmla="*/ 1071562 w 1100137"/>
                <a:gd name="connsiteY37" fmla="*/ 192881 h 347663"/>
                <a:gd name="connsiteX38" fmla="*/ 1031081 w 1100137"/>
                <a:gd name="connsiteY38" fmla="*/ 219075 h 347663"/>
                <a:gd name="connsiteX39" fmla="*/ 954881 w 1100137"/>
                <a:gd name="connsiteY39" fmla="*/ 240506 h 347663"/>
                <a:gd name="connsiteX40" fmla="*/ 738187 w 1100137"/>
                <a:gd name="connsiteY40" fmla="*/ 285750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137" h="347663">
                  <a:moveTo>
                    <a:pt x="738187" y="285750"/>
                  </a:moveTo>
                  <a:lnTo>
                    <a:pt x="538162" y="323850"/>
                  </a:lnTo>
                  <a:lnTo>
                    <a:pt x="428625" y="340519"/>
                  </a:lnTo>
                  <a:lnTo>
                    <a:pt x="359569" y="347663"/>
                  </a:lnTo>
                  <a:lnTo>
                    <a:pt x="302419" y="347663"/>
                  </a:lnTo>
                  <a:lnTo>
                    <a:pt x="257175" y="340519"/>
                  </a:lnTo>
                  <a:lnTo>
                    <a:pt x="204787" y="326231"/>
                  </a:lnTo>
                  <a:lnTo>
                    <a:pt x="140494" y="300038"/>
                  </a:lnTo>
                  <a:lnTo>
                    <a:pt x="83344" y="264319"/>
                  </a:lnTo>
                  <a:lnTo>
                    <a:pt x="47625" y="235744"/>
                  </a:lnTo>
                  <a:lnTo>
                    <a:pt x="16669" y="202406"/>
                  </a:lnTo>
                  <a:lnTo>
                    <a:pt x="2381" y="180975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9525" y="145256"/>
                  </a:lnTo>
                  <a:lnTo>
                    <a:pt x="30956" y="142875"/>
                  </a:lnTo>
                  <a:lnTo>
                    <a:pt x="76200" y="152400"/>
                  </a:lnTo>
                  <a:lnTo>
                    <a:pt x="126206" y="164306"/>
                  </a:lnTo>
                  <a:lnTo>
                    <a:pt x="164306" y="169069"/>
                  </a:lnTo>
                  <a:lnTo>
                    <a:pt x="209550" y="171450"/>
                  </a:lnTo>
                  <a:lnTo>
                    <a:pt x="245269" y="171450"/>
                  </a:lnTo>
                  <a:lnTo>
                    <a:pt x="352425" y="154781"/>
                  </a:lnTo>
                  <a:lnTo>
                    <a:pt x="552450" y="111919"/>
                  </a:lnTo>
                  <a:lnTo>
                    <a:pt x="704850" y="71438"/>
                  </a:lnTo>
                  <a:lnTo>
                    <a:pt x="757237" y="47625"/>
                  </a:lnTo>
                  <a:lnTo>
                    <a:pt x="807244" y="23813"/>
                  </a:lnTo>
                  <a:lnTo>
                    <a:pt x="845344" y="7144"/>
                  </a:lnTo>
                  <a:lnTo>
                    <a:pt x="869156" y="0"/>
                  </a:lnTo>
                  <a:lnTo>
                    <a:pt x="888206" y="0"/>
                  </a:lnTo>
                  <a:lnTo>
                    <a:pt x="947737" y="9525"/>
                  </a:lnTo>
                  <a:lnTo>
                    <a:pt x="995362" y="26194"/>
                  </a:lnTo>
                  <a:lnTo>
                    <a:pt x="1031081" y="47625"/>
                  </a:lnTo>
                  <a:lnTo>
                    <a:pt x="1062037" y="71438"/>
                  </a:lnTo>
                  <a:lnTo>
                    <a:pt x="1083469" y="90488"/>
                  </a:lnTo>
                  <a:lnTo>
                    <a:pt x="1095375" y="107156"/>
                  </a:lnTo>
                  <a:lnTo>
                    <a:pt x="1100137" y="135731"/>
                  </a:lnTo>
                  <a:lnTo>
                    <a:pt x="1090612" y="166688"/>
                  </a:lnTo>
                  <a:lnTo>
                    <a:pt x="1071562" y="192881"/>
                  </a:lnTo>
                  <a:lnTo>
                    <a:pt x="1031081" y="219075"/>
                  </a:lnTo>
                  <a:lnTo>
                    <a:pt x="954881" y="240506"/>
                  </a:lnTo>
                  <a:lnTo>
                    <a:pt x="738187" y="285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E71A5C50-073A-4A63-9B50-DA46D407D4D6}"/>
                </a:ext>
              </a:extLst>
            </p:cNvPr>
            <p:cNvSpPr/>
            <p:nvPr/>
          </p:nvSpPr>
          <p:spPr>
            <a:xfrm>
              <a:off x="4165602" y="3851277"/>
              <a:ext cx="1062038" cy="322263"/>
            </a:xfrm>
            <a:custGeom>
              <a:avLst/>
              <a:gdLst>
                <a:gd name="connsiteX0" fmla="*/ 645319 w 1062038"/>
                <a:gd name="connsiteY0" fmla="*/ 290513 h 321469"/>
                <a:gd name="connsiteX1" fmla="*/ 438150 w 1062038"/>
                <a:gd name="connsiteY1" fmla="*/ 314325 h 321469"/>
                <a:gd name="connsiteX2" fmla="*/ 359569 w 1062038"/>
                <a:gd name="connsiteY2" fmla="*/ 321469 h 321469"/>
                <a:gd name="connsiteX3" fmla="*/ 297657 w 1062038"/>
                <a:gd name="connsiteY3" fmla="*/ 319088 h 321469"/>
                <a:gd name="connsiteX4" fmla="*/ 247650 w 1062038"/>
                <a:gd name="connsiteY4" fmla="*/ 311944 h 321469"/>
                <a:gd name="connsiteX5" fmla="*/ 197644 w 1062038"/>
                <a:gd name="connsiteY5" fmla="*/ 300038 h 321469"/>
                <a:gd name="connsiteX6" fmla="*/ 164307 w 1062038"/>
                <a:gd name="connsiteY6" fmla="*/ 288131 h 321469"/>
                <a:gd name="connsiteX7" fmla="*/ 133350 w 1062038"/>
                <a:gd name="connsiteY7" fmla="*/ 273844 h 321469"/>
                <a:gd name="connsiteX8" fmla="*/ 100013 w 1062038"/>
                <a:gd name="connsiteY8" fmla="*/ 252413 h 321469"/>
                <a:gd name="connsiteX9" fmla="*/ 52388 w 1062038"/>
                <a:gd name="connsiteY9" fmla="*/ 214313 h 321469"/>
                <a:gd name="connsiteX10" fmla="*/ 21432 w 1062038"/>
                <a:gd name="connsiteY10" fmla="*/ 185738 h 321469"/>
                <a:gd name="connsiteX11" fmla="*/ 2382 w 1062038"/>
                <a:gd name="connsiteY11" fmla="*/ 164306 h 321469"/>
                <a:gd name="connsiteX12" fmla="*/ 0 w 1062038"/>
                <a:gd name="connsiteY12" fmla="*/ 150019 h 321469"/>
                <a:gd name="connsiteX13" fmla="*/ 2382 w 1062038"/>
                <a:gd name="connsiteY13" fmla="*/ 138113 h 321469"/>
                <a:gd name="connsiteX14" fmla="*/ 23813 w 1062038"/>
                <a:gd name="connsiteY14" fmla="*/ 128588 h 321469"/>
                <a:gd name="connsiteX15" fmla="*/ 66675 w 1062038"/>
                <a:gd name="connsiteY15" fmla="*/ 133350 h 321469"/>
                <a:gd name="connsiteX16" fmla="*/ 102394 w 1062038"/>
                <a:gd name="connsiteY16" fmla="*/ 145256 h 321469"/>
                <a:gd name="connsiteX17" fmla="*/ 154782 w 1062038"/>
                <a:gd name="connsiteY17" fmla="*/ 157163 h 321469"/>
                <a:gd name="connsiteX18" fmla="*/ 230982 w 1062038"/>
                <a:gd name="connsiteY18" fmla="*/ 161925 h 321469"/>
                <a:gd name="connsiteX19" fmla="*/ 295275 w 1062038"/>
                <a:gd name="connsiteY19" fmla="*/ 157163 h 321469"/>
                <a:gd name="connsiteX20" fmla="*/ 411957 w 1062038"/>
                <a:gd name="connsiteY20" fmla="*/ 138113 h 321469"/>
                <a:gd name="connsiteX21" fmla="*/ 707232 w 1062038"/>
                <a:gd name="connsiteY21" fmla="*/ 71438 h 321469"/>
                <a:gd name="connsiteX22" fmla="*/ 754857 w 1062038"/>
                <a:gd name="connsiteY22" fmla="*/ 40481 h 321469"/>
                <a:gd name="connsiteX23" fmla="*/ 804863 w 1062038"/>
                <a:gd name="connsiteY23" fmla="*/ 11906 h 321469"/>
                <a:gd name="connsiteX24" fmla="*/ 840582 w 1062038"/>
                <a:gd name="connsiteY24" fmla="*/ 0 h 321469"/>
                <a:gd name="connsiteX25" fmla="*/ 869157 w 1062038"/>
                <a:gd name="connsiteY25" fmla="*/ 0 h 321469"/>
                <a:gd name="connsiteX26" fmla="*/ 923925 w 1062038"/>
                <a:gd name="connsiteY26" fmla="*/ 19050 h 321469"/>
                <a:gd name="connsiteX27" fmla="*/ 966788 w 1062038"/>
                <a:gd name="connsiteY27" fmla="*/ 40481 h 321469"/>
                <a:gd name="connsiteX28" fmla="*/ 1007269 w 1062038"/>
                <a:gd name="connsiteY28" fmla="*/ 66675 h 321469"/>
                <a:gd name="connsiteX29" fmla="*/ 1031082 w 1062038"/>
                <a:gd name="connsiteY29" fmla="*/ 88106 h 321469"/>
                <a:gd name="connsiteX30" fmla="*/ 1045369 w 1062038"/>
                <a:gd name="connsiteY30" fmla="*/ 104775 h 321469"/>
                <a:gd name="connsiteX31" fmla="*/ 1052513 w 1062038"/>
                <a:gd name="connsiteY31" fmla="*/ 119063 h 321469"/>
                <a:gd name="connsiteX32" fmla="*/ 1062038 w 1062038"/>
                <a:gd name="connsiteY32" fmla="*/ 140494 h 321469"/>
                <a:gd name="connsiteX33" fmla="*/ 1062038 w 1062038"/>
                <a:gd name="connsiteY33" fmla="*/ 164306 h 321469"/>
                <a:gd name="connsiteX34" fmla="*/ 1052513 w 1062038"/>
                <a:gd name="connsiteY34" fmla="*/ 183356 h 321469"/>
                <a:gd name="connsiteX35" fmla="*/ 1023938 w 1062038"/>
                <a:gd name="connsiteY35" fmla="*/ 202406 h 321469"/>
                <a:gd name="connsiteX36" fmla="*/ 957263 w 1062038"/>
                <a:gd name="connsiteY36" fmla="*/ 230981 h 321469"/>
                <a:gd name="connsiteX37" fmla="*/ 807244 w 1062038"/>
                <a:gd name="connsiteY37" fmla="*/ 266700 h 321469"/>
                <a:gd name="connsiteX38" fmla="*/ 645319 w 1062038"/>
                <a:gd name="connsiteY38" fmla="*/ 29051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321469">
                  <a:moveTo>
                    <a:pt x="645319" y="290513"/>
                  </a:moveTo>
                  <a:lnTo>
                    <a:pt x="438150" y="314325"/>
                  </a:lnTo>
                  <a:lnTo>
                    <a:pt x="359569" y="321469"/>
                  </a:lnTo>
                  <a:lnTo>
                    <a:pt x="297657" y="319088"/>
                  </a:lnTo>
                  <a:lnTo>
                    <a:pt x="247650" y="311944"/>
                  </a:lnTo>
                  <a:lnTo>
                    <a:pt x="197644" y="300038"/>
                  </a:lnTo>
                  <a:lnTo>
                    <a:pt x="164307" y="288131"/>
                  </a:lnTo>
                  <a:lnTo>
                    <a:pt x="133350" y="273844"/>
                  </a:lnTo>
                  <a:lnTo>
                    <a:pt x="100013" y="252413"/>
                  </a:lnTo>
                  <a:lnTo>
                    <a:pt x="52388" y="214313"/>
                  </a:lnTo>
                  <a:lnTo>
                    <a:pt x="21432" y="185738"/>
                  </a:lnTo>
                  <a:lnTo>
                    <a:pt x="2382" y="164306"/>
                  </a:lnTo>
                  <a:lnTo>
                    <a:pt x="0" y="150019"/>
                  </a:lnTo>
                  <a:lnTo>
                    <a:pt x="2382" y="138113"/>
                  </a:lnTo>
                  <a:lnTo>
                    <a:pt x="23813" y="128588"/>
                  </a:lnTo>
                  <a:lnTo>
                    <a:pt x="66675" y="133350"/>
                  </a:lnTo>
                  <a:lnTo>
                    <a:pt x="102394" y="145256"/>
                  </a:lnTo>
                  <a:lnTo>
                    <a:pt x="154782" y="157163"/>
                  </a:lnTo>
                  <a:lnTo>
                    <a:pt x="230982" y="161925"/>
                  </a:lnTo>
                  <a:lnTo>
                    <a:pt x="295275" y="157163"/>
                  </a:lnTo>
                  <a:lnTo>
                    <a:pt x="411957" y="138113"/>
                  </a:lnTo>
                  <a:lnTo>
                    <a:pt x="707232" y="71438"/>
                  </a:lnTo>
                  <a:lnTo>
                    <a:pt x="754857" y="40481"/>
                  </a:lnTo>
                  <a:lnTo>
                    <a:pt x="804863" y="11906"/>
                  </a:lnTo>
                  <a:lnTo>
                    <a:pt x="840582" y="0"/>
                  </a:lnTo>
                  <a:lnTo>
                    <a:pt x="869157" y="0"/>
                  </a:lnTo>
                  <a:lnTo>
                    <a:pt x="923925" y="19050"/>
                  </a:lnTo>
                  <a:lnTo>
                    <a:pt x="966788" y="40481"/>
                  </a:lnTo>
                  <a:lnTo>
                    <a:pt x="1007269" y="66675"/>
                  </a:lnTo>
                  <a:lnTo>
                    <a:pt x="1031082" y="88106"/>
                  </a:lnTo>
                  <a:lnTo>
                    <a:pt x="1045369" y="104775"/>
                  </a:lnTo>
                  <a:lnTo>
                    <a:pt x="1052513" y="119063"/>
                  </a:lnTo>
                  <a:lnTo>
                    <a:pt x="1062038" y="140494"/>
                  </a:lnTo>
                  <a:lnTo>
                    <a:pt x="1062038" y="164306"/>
                  </a:lnTo>
                  <a:lnTo>
                    <a:pt x="1052513" y="183356"/>
                  </a:lnTo>
                  <a:lnTo>
                    <a:pt x="1023938" y="202406"/>
                  </a:lnTo>
                  <a:lnTo>
                    <a:pt x="957263" y="230981"/>
                  </a:lnTo>
                  <a:lnTo>
                    <a:pt x="807244" y="266700"/>
                  </a:lnTo>
                  <a:lnTo>
                    <a:pt x="645319" y="2905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DFA0D14F-EA61-4D15-9B47-EDBF000A6397}"/>
                </a:ext>
              </a:extLst>
            </p:cNvPr>
            <p:cNvSpPr/>
            <p:nvPr/>
          </p:nvSpPr>
          <p:spPr>
            <a:xfrm>
              <a:off x="3832227" y="4641851"/>
              <a:ext cx="628650" cy="1047750"/>
            </a:xfrm>
            <a:custGeom>
              <a:avLst/>
              <a:gdLst>
                <a:gd name="connsiteX0" fmla="*/ 300038 w 628650"/>
                <a:gd name="connsiteY0" fmla="*/ 604838 h 1047750"/>
                <a:gd name="connsiteX1" fmla="*/ 221457 w 628650"/>
                <a:gd name="connsiteY1" fmla="*/ 328613 h 1047750"/>
                <a:gd name="connsiteX2" fmla="*/ 204788 w 628650"/>
                <a:gd name="connsiteY2" fmla="*/ 288131 h 1047750"/>
                <a:gd name="connsiteX3" fmla="*/ 192882 w 628650"/>
                <a:gd name="connsiteY3" fmla="*/ 264319 h 1047750"/>
                <a:gd name="connsiteX4" fmla="*/ 157163 w 628650"/>
                <a:gd name="connsiteY4" fmla="*/ 219075 h 1047750"/>
                <a:gd name="connsiteX5" fmla="*/ 114300 w 628650"/>
                <a:gd name="connsiteY5" fmla="*/ 169069 h 1047750"/>
                <a:gd name="connsiteX6" fmla="*/ 71438 w 628650"/>
                <a:gd name="connsiteY6" fmla="*/ 126206 h 1047750"/>
                <a:gd name="connsiteX7" fmla="*/ 30957 w 628650"/>
                <a:gd name="connsiteY7" fmla="*/ 90488 h 1047750"/>
                <a:gd name="connsiteX8" fmla="*/ 11907 w 628650"/>
                <a:gd name="connsiteY8" fmla="*/ 69056 h 1047750"/>
                <a:gd name="connsiteX9" fmla="*/ 2382 w 628650"/>
                <a:gd name="connsiteY9" fmla="*/ 42863 h 1047750"/>
                <a:gd name="connsiteX10" fmla="*/ 0 w 628650"/>
                <a:gd name="connsiteY10" fmla="*/ 23813 h 1047750"/>
                <a:gd name="connsiteX11" fmla="*/ 2382 w 628650"/>
                <a:gd name="connsiteY11" fmla="*/ 7144 h 1047750"/>
                <a:gd name="connsiteX12" fmla="*/ 9525 w 628650"/>
                <a:gd name="connsiteY12" fmla="*/ 0 h 1047750"/>
                <a:gd name="connsiteX13" fmla="*/ 30957 w 628650"/>
                <a:gd name="connsiteY13" fmla="*/ 0 h 1047750"/>
                <a:gd name="connsiteX14" fmla="*/ 69057 w 628650"/>
                <a:gd name="connsiteY14" fmla="*/ 11906 h 1047750"/>
                <a:gd name="connsiteX15" fmla="*/ 128588 w 628650"/>
                <a:gd name="connsiteY15" fmla="*/ 19050 h 1047750"/>
                <a:gd name="connsiteX16" fmla="*/ 192882 w 628650"/>
                <a:gd name="connsiteY16" fmla="*/ 33338 h 1047750"/>
                <a:gd name="connsiteX17" fmla="*/ 273844 w 628650"/>
                <a:gd name="connsiteY17" fmla="*/ 59531 h 1047750"/>
                <a:gd name="connsiteX18" fmla="*/ 352425 w 628650"/>
                <a:gd name="connsiteY18" fmla="*/ 90488 h 1047750"/>
                <a:gd name="connsiteX19" fmla="*/ 395288 w 628650"/>
                <a:gd name="connsiteY19" fmla="*/ 109538 h 1047750"/>
                <a:gd name="connsiteX20" fmla="*/ 423863 w 628650"/>
                <a:gd name="connsiteY20" fmla="*/ 126206 h 1047750"/>
                <a:gd name="connsiteX21" fmla="*/ 440532 w 628650"/>
                <a:gd name="connsiteY21" fmla="*/ 223838 h 1047750"/>
                <a:gd name="connsiteX22" fmla="*/ 490538 w 628650"/>
                <a:gd name="connsiteY22" fmla="*/ 385763 h 1047750"/>
                <a:gd name="connsiteX23" fmla="*/ 533400 w 628650"/>
                <a:gd name="connsiteY23" fmla="*/ 531019 h 1047750"/>
                <a:gd name="connsiteX24" fmla="*/ 571500 w 628650"/>
                <a:gd name="connsiteY24" fmla="*/ 664369 h 1047750"/>
                <a:gd name="connsiteX25" fmla="*/ 614363 w 628650"/>
                <a:gd name="connsiteY25" fmla="*/ 819150 h 1047750"/>
                <a:gd name="connsiteX26" fmla="*/ 628650 w 628650"/>
                <a:gd name="connsiteY26" fmla="*/ 923925 h 1047750"/>
                <a:gd name="connsiteX27" fmla="*/ 626269 w 628650"/>
                <a:gd name="connsiteY27" fmla="*/ 969169 h 1047750"/>
                <a:gd name="connsiteX28" fmla="*/ 619125 w 628650"/>
                <a:gd name="connsiteY28" fmla="*/ 1004888 h 1047750"/>
                <a:gd name="connsiteX29" fmla="*/ 607219 w 628650"/>
                <a:gd name="connsiteY29" fmla="*/ 1026319 h 1047750"/>
                <a:gd name="connsiteX30" fmla="*/ 592932 w 628650"/>
                <a:gd name="connsiteY30" fmla="*/ 1040606 h 1047750"/>
                <a:gd name="connsiteX31" fmla="*/ 566738 w 628650"/>
                <a:gd name="connsiteY31" fmla="*/ 1047750 h 1047750"/>
                <a:gd name="connsiteX32" fmla="*/ 509588 w 628650"/>
                <a:gd name="connsiteY32" fmla="*/ 1047750 h 1047750"/>
                <a:gd name="connsiteX33" fmla="*/ 461963 w 628650"/>
                <a:gd name="connsiteY33" fmla="*/ 1035844 h 1047750"/>
                <a:gd name="connsiteX34" fmla="*/ 440532 w 628650"/>
                <a:gd name="connsiteY34" fmla="*/ 1023938 h 1047750"/>
                <a:gd name="connsiteX35" fmla="*/ 409575 w 628650"/>
                <a:gd name="connsiteY35" fmla="*/ 1000125 h 1047750"/>
                <a:gd name="connsiteX36" fmla="*/ 388144 w 628650"/>
                <a:gd name="connsiteY36" fmla="*/ 971550 h 1047750"/>
                <a:gd name="connsiteX37" fmla="*/ 371475 w 628650"/>
                <a:gd name="connsiteY37" fmla="*/ 928688 h 1047750"/>
                <a:gd name="connsiteX38" fmla="*/ 359569 w 628650"/>
                <a:gd name="connsiteY38" fmla="*/ 888206 h 1047750"/>
                <a:gd name="connsiteX39" fmla="*/ 347663 w 628650"/>
                <a:gd name="connsiteY39" fmla="*/ 812006 h 1047750"/>
                <a:gd name="connsiteX40" fmla="*/ 300038 w 628650"/>
                <a:gd name="connsiteY40" fmla="*/ 6048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8650" h="1047750">
                  <a:moveTo>
                    <a:pt x="300038" y="604838"/>
                  </a:moveTo>
                  <a:lnTo>
                    <a:pt x="221457" y="328613"/>
                  </a:lnTo>
                  <a:lnTo>
                    <a:pt x="204788" y="288131"/>
                  </a:lnTo>
                  <a:lnTo>
                    <a:pt x="192882" y="264319"/>
                  </a:lnTo>
                  <a:lnTo>
                    <a:pt x="157163" y="219075"/>
                  </a:lnTo>
                  <a:lnTo>
                    <a:pt x="114300" y="169069"/>
                  </a:lnTo>
                  <a:lnTo>
                    <a:pt x="71438" y="126206"/>
                  </a:lnTo>
                  <a:lnTo>
                    <a:pt x="30957" y="90488"/>
                  </a:lnTo>
                  <a:lnTo>
                    <a:pt x="11907" y="69056"/>
                  </a:lnTo>
                  <a:lnTo>
                    <a:pt x="2382" y="42863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1906"/>
                  </a:lnTo>
                  <a:lnTo>
                    <a:pt x="128588" y="19050"/>
                  </a:lnTo>
                  <a:lnTo>
                    <a:pt x="192882" y="33338"/>
                  </a:lnTo>
                  <a:lnTo>
                    <a:pt x="273844" y="59531"/>
                  </a:lnTo>
                  <a:lnTo>
                    <a:pt x="352425" y="90488"/>
                  </a:lnTo>
                  <a:lnTo>
                    <a:pt x="395288" y="109538"/>
                  </a:lnTo>
                  <a:lnTo>
                    <a:pt x="423863" y="126206"/>
                  </a:lnTo>
                  <a:lnTo>
                    <a:pt x="440532" y="223838"/>
                  </a:lnTo>
                  <a:lnTo>
                    <a:pt x="490538" y="385763"/>
                  </a:lnTo>
                  <a:lnTo>
                    <a:pt x="533400" y="531019"/>
                  </a:lnTo>
                  <a:lnTo>
                    <a:pt x="571500" y="664369"/>
                  </a:lnTo>
                  <a:lnTo>
                    <a:pt x="614363" y="819150"/>
                  </a:lnTo>
                  <a:lnTo>
                    <a:pt x="628650" y="923925"/>
                  </a:lnTo>
                  <a:lnTo>
                    <a:pt x="626269" y="969169"/>
                  </a:lnTo>
                  <a:lnTo>
                    <a:pt x="619125" y="1004888"/>
                  </a:lnTo>
                  <a:lnTo>
                    <a:pt x="607219" y="1026319"/>
                  </a:lnTo>
                  <a:lnTo>
                    <a:pt x="592932" y="1040606"/>
                  </a:lnTo>
                  <a:lnTo>
                    <a:pt x="566738" y="1047750"/>
                  </a:lnTo>
                  <a:lnTo>
                    <a:pt x="509588" y="1047750"/>
                  </a:lnTo>
                  <a:lnTo>
                    <a:pt x="461963" y="1035844"/>
                  </a:lnTo>
                  <a:lnTo>
                    <a:pt x="440532" y="1023938"/>
                  </a:lnTo>
                  <a:lnTo>
                    <a:pt x="409575" y="1000125"/>
                  </a:lnTo>
                  <a:lnTo>
                    <a:pt x="388144" y="971550"/>
                  </a:lnTo>
                  <a:lnTo>
                    <a:pt x="371475" y="928688"/>
                  </a:lnTo>
                  <a:lnTo>
                    <a:pt x="359569" y="888206"/>
                  </a:lnTo>
                  <a:lnTo>
                    <a:pt x="347663" y="812006"/>
                  </a:lnTo>
                  <a:lnTo>
                    <a:pt x="300038" y="6048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E914AF11-EA35-4C48-8789-BE00DC94B7A6}"/>
                </a:ext>
              </a:extLst>
            </p:cNvPr>
            <p:cNvSpPr/>
            <p:nvPr/>
          </p:nvSpPr>
          <p:spPr>
            <a:xfrm>
              <a:off x="4117978" y="4497390"/>
              <a:ext cx="1400175" cy="1044575"/>
            </a:xfrm>
            <a:custGeom>
              <a:avLst/>
              <a:gdLst>
                <a:gd name="connsiteX0" fmla="*/ 507207 w 1400175"/>
                <a:gd name="connsiteY0" fmla="*/ 350044 h 1045369"/>
                <a:gd name="connsiteX1" fmla="*/ 102394 w 1400175"/>
                <a:gd name="connsiteY1" fmla="*/ 416719 h 1045369"/>
                <a:gd name="connsiteX2" fmla="*/ 0 w 1400175"/>
                <a:gd name="connsiteY2" fmla="*/ 257175 h 1045369"/>
                <a:gd name="connsiteX3" fmla="*/ 145257 w 1400175"/>
                <a:gd name="connsiteY3" fmla="*/ 245269 h 1045369"/>
                <a:gd name="connsiteX4" fmla="*/ 326232 w 1400175"/>
                <a:gd name="connsiteY4" fmla="*/ 219075 h 1045369"/>
                <a:gd name="connsiteX5" fmla="*/ 526257 w 1400175"/>
                <a:gd name="connsiteY5" fmla="*/ 176212 h 1045369"/>
                <a:gd name="connsiteX6" fmla="*/ 759619 w 1400175"/>
                <a:gd name="connsiteY6" fmla="*/ 121444 h 1045369"/>
                <a:gd name="connsiteX7" fmla="*/ 1035844 w 1400175"/>
                <a:gd name="connsiteY7" fmla="*/ 47625 h 1045369"/>
                <a:gd name="connsiteX8" fmla="*/ 1066800 w 1400175"/>
                <a:gd name="connsiteY8" fmla="*/ 19050 h 1045369"/>
                <a:gd name="connsiteX9" fmla="*/ 1085850 w 1400175"/>
                <a:gd name="connsiteY9" fmla="*/ 4762 h 1045369"/>
                <a:gd name="connsiteX10" fmla="*/ 1109663 w 1400175"/>
                <a:gd name="connsiteY10" fmla="*/ 0 h 1045369"/>
                <a:gd name="connsiteX11" fmla="*/ 1145382 w 1400175"/>
                <a:gd name="connsiteY11" fmla="*/ 9525 h 1045369"/>
                <a:gd name="connsiteX12" fmla="*/ 1228725 w 1400175"/>
                <a:gd name="connsiteY12" fmla="*/ 45244 h 1045369"/>
                <a:gd name="connsiteX13" fmla="*/ 1307307 w 1400175"/>
                <a:gd name="connsiteY13" fmla="*/ 85725 h 1045369"/>
                <a:gd name="connsiteX14" fmla="*/ 1357313 w 1400175"/>
                <a:gd name="connsiteY14" fmla="*/ 119062 h 1045369"/>
                <a:gd name="connsiteX15" fmla="*/ 1378744 w 1400175"/>
                <a:gd name="connsiteY15" fmla="*/ 135731 h 1045369"/>
                <a:gd name="connsiteX16" fmla="*/ 1393032 w 1400175"/>
                <a:gd name="connsiteY16" fmla="*/ 157162 h 1045369"/>
                <a:gd name="connsiteX17" fmla="*/ 1400175 w 1400175"/>
                <a:gd name="connsiteY17" fmla="*/ 190500 h 1045369"/>
                <a:gd name="connsiteX18" fmla="*/ 1393032 w 1400175"/>
                <a:gd name="connsiteY18" fmla="*/ 214312 h 1045369"/>
                <a:gd name="connsiteX19" fmla="*/ 1376363 w 1400175"/>
                <a:gd name="connsiteY19" fmla="*/ 238125 h 1045369"/>
                <a:gd name="connsiteX20" fmla="*/ 1357313 w 1400175"/>
                <a:gd name="connsiteY20" fmla="*/ 257175 h 1045369"/>
                <a:gd name="connsiteX21" fmla="*/ 1340644 w 1400175"/>
                <a:gd name="connsiteY21" fmla="*/ 285750 h 1045369"/>
                <a:gd name="connsiteX22" fmla="*/ 1326357 w 1400175"/>
                <a:gd name="connsiteY22" fmla="*/ 333375 h 1045369"/>
                <a:gd name="connsiteX23" fmla="*/ 1302544 w 1400175"/>
                <a:gd name="connsiteY23" fmla="*/ 435769 h 1045369"/>
                <a:gd name="connsiteX24" fmla="*/ 1266825 w 1400175"/>
                <a:gd name="connsiteY24" fmla="*/ 609600 h 1045369"/>
                <a:gd name="connsiteX25" fmla="*/ 1233488 w 1400175"/>
                <a:gd name="connsiteY25" fmla="*/ 783431 h 1045369"/>
                <a:gd name="connsiteX26" fmla="*/ 1207294 w 1400175"/>
                <a:gd name="connsiteY26" fmla="*/ 897731 h 1045369"/>
                <a:gd name="connsiteX27" fmla="*/ 1188244 w 1400175"/>
                <a:gd name="connsiteY27" fmla="*/ 947737 h 1045369"/>
                <a:gd name="connsiteX28" fmla="*/ 1164432 w 1400175"/>
                <a:gd name="connsiteY28" fmla="*/ 1004887 h 1045369"/>
                <a:gd name="connsiteX29" fmla="*/ 1145382 w 1400175"/>
                <a:gd name="connsiteY29" fmla="*/ 1031081 h 1045369"/>
                <a:gd name="connsiteX30" fmla="*/ 1123950 w 1400175"/>
                <a:gd name="connsiteY30" fmla="*/ 1040606 h 1045369"/>
                <a:gd name="connsiteX31" fmla="*/ 1081088 w 1400175"/>
                <a:gd name="connsiteY31" fmla="*/ 1045369 h 1045369"/>
                <a:gd name="connsiteX32" fmla="*/ 1045369 w 1400175"/>
                <a:gd name="connsiteY32" fmla="*/ 1038225 h 1045369"/>
                <a:gd name="connsiteX33" fmla="*/ 988219 w 1400175"/>
                <a:gd name="connsiteY33" fmla="*/ 1012031 h 1045369"/>
                <a:gd name="connsiteX34" fmla="*/ 964407 w 1400175"/>
                <a:gd name="connsiteY34" fmla="*/ 842962 h 1045369"/>
                <a:gd name="connsiteX35" fmla="*/ 1004888 w 1400175"/>
                <a:gd name="connsiteY35" fmla="*/ 540544 h 1045369"/>
                <a:gd name="connsiteX36" fmla="*/ 1033463 w 1400175"/>
                <a:gd name="connsiteY36" fmla="*/ 300037 h 1045369"/>
                <a:gd name="connsiteX37" fmla="*/ 1031082 w 1400175"/>
                <a:gd name="connsiteY37" fmla="*/ 283369 h 1045369"/>
                <a:gd name="connsiteX38" fmla="*/ 1023938 w 1400175"/>
                <a:gd name="connsiteY38" fmla="*/ 259556 h 1045369"/>
                <a:gd name="connsiteX39" fmla="*/ 1014413 w 1400175"/>
                <a:gd name="connsiteY39" fmla="*/ 252412 h 1045369"/>
                <a:gd name="connsiteX40" fmla="*/ 997744 w 1400175"/>
                <a:gd name="connsiteY40" fmla="*/ 245269 h 1045369"/>
                <a:gd name="connsiteX41" fmla="*/ 964407 w 1400175"/>
                <a:gd name="connsiteY41" fmla="*/ 245269 h 1045369"/>
                <a:gd name="connsiteX42" fmla="*/ 869157 w 1400175"/>
                <a:gd name="connsiteY42" fmla="*/ 271462 h 1045369"/>
                <a:gd name="connsiteX43" fmla="*/ 688182 w 1400175"/>
                <a:gd name="connsiteY43" fmla="*/ 311944 h 1045369"/>
                <a:gd name="connsiteX44" fmla="*/ 507207 w 1400175"/>
                <a:gd name="connsiteY44" fmla="*/ 3500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0175" h="1045369">
                  <a:moveTo>
                    <a:pt x="507207" y="350044"/>
                  </a:moveTo>
                  <a:lnTo>
                    <a:pt x="102394" y="416719"/>
                  </a:lnTo>
                  <a:lnTo>
                    <a:pt x="0" y="257175"/>
                  </a:lnTo>
                  <a:lnTo>
                    <a:pt x="145257" y="245269"/>
                  </a:lnTo>
                  <a:lnTo>
                    <a:pt x="326232" y="219075"/>
                  </a:lnTo>
                  <a:lnTo>
                    <a:pt x="526257" y="176212"/>
                  </a:lnTo>
                  <a:lnTo>
                    <a:pt x="759619" y="121444"/>
                  </a:lnTo>
                  <a:lnTo>
                    <a:pt x="1035844" y="47625"/>
                  </a:lnTo>
                  <a:lnTo>
                    <a:pt x="1066800" y="19050"/>
                  </a:lnTo>
                  <a:lnTo>
                    <a:pt x="1085850" y="4762"/>
                  </a:lnTo>
                  <a:lnTo>
                    <a:pt x="1109663" y="0"/>
                  </a:lnTo>
                  <a:lnTo>
                    <a:pt x="1145382" y="9525"/>
                  </a:lnTo>
                  <a:lnTo>
                    <a:pt x="1228725" y="45244"/>
                  </a:lnTo>
                  <a:lnTo>
                    <a:pt x="1307307" y="85725"/>
                  </a:lnTo>
                  <a:lnTo>
                    <a:pt x="1357313" y="119062"/>
                  </a:lnTo>
                  <a:lnTo>
                    <a:pt x="1378744" y="135731"/>
                  </a:lnTo>
                  <a:lnTo>
                    <a:pt x="1393032" y="157162"/>
                  </a:lnTo>
                  <a:lnTo>
                    <a:pt x="1400175" y="190500"/>
                  </a:lnTo>
                  <a:lnTo>
                    <a:pt x="1393032" y="214312"/>
                  </a:lnTo>
                  <a:lnTo>
                    <a:pt x="1376363" y="238125"/>
                  </a:lnTo>
                  <a:lnTo>
                    <a:pt x="1357313" y="257175"/>
                  </a:lnTo>
                  <a:lnTo>
                    <a:pt x="1340644" y="285750"/>
                  </a:lnTo>
                  <a:lnTo>
                    <a:pt x="1326357" y="333375"/>
                  </a:lnTo>
                  <a:lnTo>
                    <a:pt x="1302544" y="435769"/>
                  </a:lnTo>
                  <a:lnTo>
                    <a:pt x="1266825" y="609600"/>
                  </a:lnTo>
                  <a:lnTo>
                    <a:pt x="1233488" y="783431"/>
                  </a:lnTo>
                  <a:lnTo>
                    <a:pt x="1207294" y="897731"/>
                  </a:lnTo>
                  <a:lnTo>
                    <a:pt x="1188244" y="947737"/>
                  </a:lnTo>
                  <a:lnTo>
                    <a:pt x="1164432" y="1004887"/>
                  </a:lnTo>
                  <a:lnTo>
                    <a:pt x="1145382" y="1031081"/>
                  </a:lnTo>
                  <a:lnTo>
                    <a:pt x="1123950" y="1040606"/>
                  </a:lnTo>
                  <a:lnTo>
                    <a:pt x="1081088" y="1045369"/>
                  </a:lnTo>
                  <a:lnTo>
                    <a:pt x="1045369" y="1038225"/>
                  </a:lnTo>
                  <a:lnTo>
                    <a:pt x="988219" y="1012031"/>
                  </a:lnTo>
                  <a:lnTo>
                    <a:pt x="964407" y="842962"/>
                  </a:lnTo>
                  <a:lnTo>
                    <a:pt x="1004888" y="540544"/>
                  </a:lnTo>
                  <a:lnTo>
                    <a:pt x="1033463" y="300037"/>
                  </a:lnTo>
                  <a:lnTo>
                    <a:pt x="1031082" y="283369"/>
                  </a:lnTo>
                  <a:lnTo>
                    <a:pt x="1023938" y="259556"/>
                  </a:lnTo>
                  <a:lnTo>
                    <a:pt x="1014413" y="252412"/>
                  </a:lnTo>
                  <a:lnTo>
                    <a:pt x="997744" y="245269"/>
                  </a:lnTo>
                  <a:lnTo>
                    <a:pt x="964407" y="245269"/>
                  </a:lnTo>
                  <a:lnTo>
                    <a:pt x="869157" y="271462"/>
                  </a:lnTo>
                  <a:lnTo>
                    <a:pt x="688182" y="311944"/>
                  </a:lnTo>
                  <a:lnTo>
                    <a:pt x="507207" y="3500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311B4D7E-7EDA-463F-AE8A-61C27605246D}"/>
                </a:ext>
              </a:extLst>
            </p:cNvPr>
            <p:cNvSpPr/>
            <p:nvPr/>
          </p:nvSpPr>
          <p:spPr>
            <a:xfrm>
              <a:off x="4376741" y="5291139"/>
              <a:ext cx="771525" cy="317500"/>
            </a:xfrm>
            <a:custGeom>
              <a:avLst/>
              <a:gdLst>
                <a:gd name="connsiteX0" fmla="*/ 366712 w 771525"/>
                <a:gd name="connsiteY0" fmla="*/ 250032 h 316707"/>
                <a:gd name="connsiteX1" fmla="*/ 33337 w 771525"/>
                <a:gd name="connsiteY1" fmla="*/ 316707 h 316707"/>
                <a:gd name="connsiteX2" fmla="*/ 0 w 771525"/>
                <a:gd name="connsiteY2" fmla="*/ 154782 h 316707"/>
                <a:gd name="connsiteX3" fmla="*/ 300037 w 771525"/>
                <a:gd name="connsiteY3" fmla="*/ 92869 h 316707"/>
                <a:gd name="connsiteX4" fmla="*/ 547687 w 771525"/>
                <a:gd name="connsiteY4" fmla="*/ 42863 h 316707"/>
                <a:gd name="connsiteX5" fmla="*/ 752475 w 771525"/>
                <a:gd name="connsiteY5" fmla="*/ 0 h 316707"/>
                <a:gd name="connsiteX6" fmla="*/ 771525 w 771525"/>
                <a:gd name="connsiteY6" fmla="*/ 219075 h 316707"/>
                <a:gd name="connsiteX7" fmla="*/ 726281 w 771525"/>
                <a:gd name="connsiteY7" fmla="*/ 214313 h 316707"/>
                <a:gd name="connsiteX8" fmla="*/ 671512 w 771525"/>
                <a:gd name="connsiteY8" fmla="*/ 195263 h 316707"/>
                <a:gd name="connsiteX9" fmla="*/ 633412 w 771525"/>
                <a:gd name="connsiteY9" fmla="*/ 190500 h 316707"/>
                <a:gd name="connsiteX10" fmla="*/ 585787 w 771525"/>
                <a:gd name="connsiteY10" fmla="*/ 202407 h 316707"/>
                <a:gd name="connsiteX11" fmla="*/ 366712 w 771525"/>
                <a:gd name="connsiteY11" fmla="*/ 250032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1525" h="316707">
                  <a:moveTo>
                    <a:pt x="366712" y="250032"/>
                  </a:moveTo>
                  <a:lnTo>
                    <a:pt x="33337" y="316707"/>
                  </a:lnTo>
                  <a:lnTo>
                    <a:pt x="0" y="154782"/>
                  </a:lnTo>
                  <a:lnTo>
                    <a:pt x="300037" y="92869"/>
                  </a:lnTo>
                  <a:lnTo>
                    <a:pt x="547687" y="42863"/>
                  </a:lnTo>
                  <a:lnTo>
                    <a:pt x="752475" y="0"/>
                  </a:lnTo>
                  <a:lnTo>
                    <a:pt x="771525" y="219075"/>
                  </a:lnTo>
                  <a:lnTo>
                    <a:pt x="726281" y="214313"/>
                  </a:lnTo>
                  <a:lnTo>
                    <a:pt x="671512" y="195263"/>
                  </a:lnTo>
                  <a:lnTo>
                    <a:pt x="633412" y="190500"/>
                  </a:lnTo>
                  <a:lnTo>
                    <a:pt x="585787" y="202407"/>
                  </a:lnTo>
                  <a:lnTo>
                    <a:pt x="366712" y="2500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036BD6B5-9DD8-48A2-BF72-2985BF1EF01E}"/>
                </a:ext>
              </a:extLst>
            </p:cNvPr>
            <p:cNvSpPr/>
            <p:nvPr/>
          </p:nvSpPr>
          <p:spPr>
            <a:xfrm>
              <a:off x="5691190" y="1933576"/>
              <a:ext cx="2312987" cy="436563"/>
            </a:xfrm>
            <a:custGeom>
              <a:avLst/>
              <a:gdLst>
                <a:gd name="connsiteX0" fmla="*/ 1231106 w 2312193"/>
                <a:gd name="connsiteY0" fmla="*/ 333375 h 435769"/>
                <a:gd name="connsiteX1" fmla="*/ 857250 w 2312193"/>
                <a:gd name="connsiteY1" fmla="*/ 385763 h 435769"/>
                <a:gd name="connsiteX2" fmla="*/ 714375 w 2312193"/>
                <a:gd name="connsiteY2" fmla="*/ 400050 h 435769"/>
                <a:gd name="connsiteX3" fmla="*/ 561975 w 2312193"/>
                <a:gd name="connsiteY3" fmla="*/ 423863 h 435769"/>
                <a:gd name="connsiteX4" fmla="*/ 509587 w 2312193"/>
                <a:gd name="connsiteY4" fmla="*/ 431006 h 435769"/>
                <a:gd name="connsiteX5" fmla="*/ 450056 w 2312193"/>
                <a:gd name="connsiteY5" fmla="*/ 435769 h 435769"/>
                <a:gd name="connsiteX6" fmla="*/ 416718 w 2312193"/>
                <a:gd name="connsiteY6" fmla="*/ 431006 h 435769"/>
                <a:gd name="connsiteX7" fmla="*/ 366712 w 2312193"/>
                <a:gd name="connsiteY7" fmla="*/ 416719 h 435769"/>
                <a:gd name="connsiteX8" fmla="*/ 276225 w 2312193"/>
                <a:gd name="connsiteY8" fmla="*/ 378619 h 435769"/>
                <a:gd name="connsiteX9" fmla="*/ 190500 w 2312193"/>
                <a:gd name="connsiteY9" fmla="*/ 333375 h 435769"/>
                <a:gd name="connsiteX10" fmla="*/ 133350 w 2312193"/>
                <a:gd name="connsiteY10" fmla="*/ 292894 h 435769"/>
                <a:gd name="connsiteX11" fmla="*/ 80962 w 2312193"/>
                <a:gd name="connsiteY11" fmla="*/ 247650 h 435769"/>
                <a:gd name="connsiteX12" fmla="*/ 28575 w 2312193"/>
                <a:gd name="connsiteY12" fmla="*/ 195263 h 435769"/>
                <a:gd name="connsiteX13" fmla="*/ 7143 w 2312193"/>
                <a:gd name="connsiteY13" fmla="*/ 166688 h 435769"/>
                <a:gd name="connsiteX14" fmla="*/ 0 w 2312193"/>
                <a:gd name="connsiteY14" fmla="*/ 140494 h 435769"/>
                <a:gd name="connsiteX15" fmla="*/ 2381 w 2312193"/>
                <a:gd name="connsiteY15" fmla="*/ 126206 h 435769"/>
                <a:gd name="connsiteX16" fmla="*/ 14287 w 2312193"/>
                <a:gd name="connsiteY16" fmla="*/ 119063 h 435769"/>
                <a:gd name="connsiteX17" fmla="*/ 33337 w 2312193"/>
                <a:gd name="connsiteY17" fmla="*/ 121444 h 435769"/>
                <a:gd name="connsiteX18" fmla="*/ 64293 w 2312193"/>
                <a:gd name="connsiteY18" fmla="*/ 133350 h 435769"/>
                <a:gd name="connsiteX19" fmla="*/ 116681 w 2312193"/>
                <a:gd name="connsiteY19" fmla="*/ 161925 h 435769"/>
                <a:gd name="connsiteX20" fmla="*/ 188118 w 2312193"/>
                <a:gd name="connsiteY20" fmla="*/ 197644 h 435769"/>
                <a:gd name="connsiteX21" fmla="*/ 238125 w 2312193"/>
                <a:gd name="connsiteY21" fmla="*/ 216694 h 435769"/>
                <a:gd name="connsiteX22" fmla="*/ 302418 w 2312193"/>
                <a:gd name="connsiteY22" fmla="*/ 235744 h 435769"/>
                <a:gd name="connsiteX23" fmla="*/ 354806 w 2312193"/>
                <a:gd name="connsiteY23" fmla="*/ 242888 h 435769"/>
                <a:gd name="connsiteX24" fmla="*/ 459581 w 2312193"/>
                <a:gd name="connsiteY24" fmla="*/ 247650 h 435769"/>
                <a:gd name="connsiteX25" fmla="*/ 583406 w 2312193"/>
                <a:gd name="connsiteY25" fmla="*/ 240506 h 435769"/>
                <a:gd name="connsiteX26" fmla="*/ 714375 w 2312193"/>
                <a:gd name="connsiteY26" fmla="*/ 223838 h 435769"/>
                <a:gd name="connsiteX27" fmla="*/ 850106 w 2312193"/>
                <a:gd name="connsiteY27" fmla="*/ 209550 h 435769"/>
                <a:gd name="connsiteX28" fmla="*/ 940593 w 2312193"/>
                <a:gd name="connsiteY28" fmla="*/ 192881 h 435769"/>
                <a:gd name="connsiteX29" fmla="*/ 1119187 w 2312193"/>
                <a:gd name="connsiteY29" fmla="*/ 164306 h 435769"/>
                <a:gd name="connsiteX30" fmla="*/ 1257300 w 2312193"/>
                <a:gd name="connsiteY30" fmla="*/ 142875 h 435769"/>
                <a:gd name="connsiteX31" fmla="*/ 1462087 w 2312193"/>
                <a:gd name="connsiteY31" fmla="*/ 119063 h 435769"/>
                <a:gd name="connsiteX32" fmla="*/ 1564481 w 2312193"/>
                <a:gd name="connsiteY32" fmla="*/ 109538 h 435769"/>
                <a:gd name="connsiteX33" fmla="*/ 1726406 w 2312193"/>
                <a:gd name="connsiteY33" fmla="*/ 97631 h 435769"/>
                <a:gd name="connsiteX34" fmla="*/ 1800225 w 2312193"/>
                <a:gd name="connsiteY34" fmla="*/ 85725 h 435769"/>
                <a:gd name="connsiteX35" fmla="*/ 1871662 w 2312193"/>
                <a:gd name="connsiteY35" fmla="*/ 66675 h 435769"/>
                <a:gd name="connsiteX36" fmla="*/ 1933575 w 2312193"/>
                <a:gd name="connsiteY36" fmla="*/ 45244 h 435769"/>
                <a:gd name="connsiteX37" fmla="*/ 1997868 w 2312193"/>
                <a:gd name="connsiteY37" fmla="*/ 16669 h 435769"/>
                <a:gd name="connsiteX38" fmla="*/ 2031206 w 2312193"/>
                <a:gd name="connsiteY38" fmla="*/ 0 h 435769"/>
                <a:gd name="connsiteX39" fmla="*/ 2059781 w 2312193"/>
                <a:gd name="connsiteY39" fmla="*/ 2381 h 435769"/>
                <a:gd name="connsiteX40" fmla="*/ 2128837 w 2312193"/>
                <a:gd name="connsiteY40" fmla="*/ 23813 h 435769"/>
                <a:gd name="connsiteX41" fmla="*/ 2171700 w 2312193"/>
                <a:gd name="connsiteY41" fmla="*/ 42863 h 435769"/>
                <a:gd name="connsiteX42" fmla="*/ 2214562 w 2312193"/>
                <a:gd name="connsiteY42" fmla="*/ 64294 h 435769"/>
                <a:gd name="connsiteX43" fmla="*/ 2247900 w 2312193"/>
                <a:gd name="connsiteY43" fmla="*/ 85725 h 435769"/>
                <a:gd name="connsiteX44" fmla="*/ 2274093 w 2312193"/>
                <a:gd name="connsiteY44" fmla="*/ 104775 h 435769"/>
                <a:gd name="connsiteX45" fmla="*/ 2288381 w 2312193"/>
                <a:gd name="connsiteY45" fmla="*/ 119063 h 435769"/>
                <a:gd name="connsiteX46" fmla="*/ 2305050 w 2312193"/>
                <a:gd name="connsiteY46" fmla="*/ 142875 h 435769"/>
                <a:gd name="connsiteX47" fmla="*/ 2312193 w 2312193"/>
                <a:gd name="connsiteY47" fmla="*/ 161925 h 435769"/>
                <a:gd name="connsiteX48" fmla="*/ 2312193 w 2312193"/>
                <a:gd name="connsiteY48" fmla="*/ 176213 h 435769"/>
                <a:gd name="connsiteX49" fmla="*/ 2300287 w 2312193"/>
                <a:gd name="connsiteY49" fmla="*/ 197644 h 435769"/>
                <a:gd name="connsiteX50" fmla="*/ 2278856 w 2312193"/>
                <a:gd name="connsiteY50" fmla="*/ 216694 h 435769"/>
                <a:gd name="connsiteX51" fmla="*/ 2243137 w 2312193"/>
                <a:gd name="connsiteY51" fmla="*/ 233363 h 435769"/>
                <a:gd name="connsiteX52" fmla="*/ 2193131 w 2312193"/>
                <a:gd name="connsiteY52" fmla="*/ 242888 h 435769"/>
                <a:gd name="connsiteX53" fmla="*/ 2090737 w 2312193"/>
                <a:gd name="connsiteY53" fmla="*/ 247650 h 435769"/>
                <a:gd name="connsiteX54" fmla="*/ 2000250 w 2312193"/>
                <a:gd name="connsiteY54" fmla="*/ 247650 h 435769"/>
                <a:gd name="connsiteX55" fmla="*/ 1912143 w 2312193"/>
                <a:gd name="connsiteY55" fmla="*/ 250031 h 435769"/>
                <a:gd name="connsiteX56" fmla="*/ 1721643 w 2312193"/>
                <a:gd name="connsiteY56" fmla="*/ 271463 h 435769"/>
                <a:gd name="connsiteX57" fmla="*/ 1569243 w 2312193"/>
                <a:gd name="connsiteY57" fmla="*/ 283369 h 435769"/>
                <a:gd name="connsiteX58" fmla="*/ 1231106 w 2312193"/>
                <a:gd name="connsiteY58" fmla="*/ 33337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12193" h="435769">
                  <a:moveTo>
                    <a:pt x="1231106" y="333375"/>
                  </a:moveTo>
                  <a:lnTo>
                    <a:pt x="857250" y="385763"/>
                  </a:lnTo>
                  <a:lnTo>
                    <a:pt x="714375" y="400050"/>
                  </a:lnTo>
                  <a:lnTo>
                    <a:pt x="561975" y="423863"/>
                  </a:lnTo>
                  <a:lnTo>
                    <a:pt x="509587" y="431006"/>
                  </a:lnTo>
                  <a:lnTo>
                    <a:pt x="450056" y="435769"/>
                  </a:lnTo>
                  <a:lnTo>
                    <a:pt x="416718" y="431006"/>
                  </a:lnTo>
                  <a:lnTo>
                    <a:pt x="366712" y="416719"/>
                  </a:lnTo>
                  <a:lnTo>
                    <a:pt x="276225" y="378619"/>
                  </a:lnTo>
                  <a:lnTo>
                    <a:pt x="190500" y="333375"/>
                  </a:lnTo>
                  <a:lnTo>
                    <a:pt x="133350" y="292894"/>
                  </a:lnTo>
                  <a:lnTo>
                    <a:pt x="80962" y="247650"/>
                  </a:lnTo>
                  <a:lnTo>
                    <a:pt x="28575" y="195263"/>
                  </a:lnTo>
                  <a:lnTo>
                    <a:pt x="7143" y="166688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9063"/>
                  </a:lnTo>
                  <a:lnTo>
                    <a:pt x="33337" y="121444"/>
                  </a:lnTo>
                  <a:lnTo>
                    <a:pt x="64293" y="133350"/>
                  </a:lnTo>
                  <a:lnTo>
                    <a:pt x="116681" y="161925"/>
                  </a:lnTo>
                  <a:lnTo>
                    <a:pt x="188118" y="197644"/>
                  </a:lnTo>
                  <a:lnTo>
                    <a:pt x="238125" y="216694"/>
                  </a:lnTo>
                  <a:lnTo>
                    <a:pt x="302418" y="235744"/>
                  </a:lnTo>
                  <a:lnTo>
                    <a:pt x="354806" y="242888"/>
                  </a:lnTo>
                  <a:lnTo>
                    <a:pt x="459581" y="247650"/>
                  </a:lnTo>
                  <a:lnTo>
                    <a:pt x="583406" y="240506"/>
                  </a:lnTo>
                  <a:lnTo>
                    <a:pt x="714375" y="223838"/>
                  </a:lnTo>
                  <a:lnTo>
                    <a:pt x="850106" y="209550"/>
                  </a:lnTo>
                  <a:lnTo>
                    <a:pt x="940593" y="192881"/>
                  </a:lnTo>
                  <a:lnTo>
                    <a:pt x="1119187" y="164306"/>
                  </a:lnTo>
                  <a:lnTo>
                    <a:pt x="1257300" y="142875"/>
                  </a:lnTo>
                  <a:lnTo>
                    <a:pt x="1462087" y="119063"/>
                  </a:lnTo>
                  <a:lnTo>
                    <a:pt x="1564481" y="109538"/>
                  </a:lnTo>
                  <a:lnTo>
                    <a:pt x="1726406" y="97631"/>
                  </a:lnTo>
                  <a:lnTo>
                    <a:pt x="1800225" y="85725"/>
                  </a:lnTo>
                  <a:lnTo>
                    <a:pt x="1871662" y="66675"/>
                  </a:lnTo>
                  <a:lnTo>
                    <a:pt x="1933575" y="45244"/>
                  </a:lnTo>
                  <a:lnTo>
                    <a:pt x="1997868" y="16669"/>
                  </a:lnTo>
                  <a:lnTo>
                    <a:pt x="2031206" y="0"/>
                  </a:lnTo>
                  <a:lnTo>
                    <a:pt x="2059781" y="2381"/>
                  </a:lnTo>
                  <a:lnTo>
                    <a:pt x="2128837" y="23813"/>
                  </a:lnTo>
                  <a:lnTo>
                    <a:pt x="2171700" y="42863"/>
                  </a:lnTo>
                  <a:lnTo>
                    <a:pt x="2214562" y="64294"/>
                  </a:lnTo>
                  <a:lnTo>
                    <a:pt x="2247900" y="85725"/>
                  </a:lnTo>
                  <a:lnTo>
                    <a:pt x="2274093" y="104775"/>
                  </a:lnTo>
                  <a:lnTo>
                    <a:pt x="2288381" y="119063"/>
                  </a:lnTo>
                  <a:lnTo>
                    <a:pt x="2305050" y="142875"/>
                  </a:lnTo>
                  <a:lnTo>
                    <a:pt x="2312193" y="161925"/>
                  </a:lnTo>
                  <a:lnTo>
                    <a:pt x="2312193" y="176213"/>
                  </a:lnTo>
                  <a:lnTo>
                    <a:pt x="2300287" y="197644"/>
                  </a:lnTo>
                  <a:lnTo>
                    <a:pt x="2278856" y="216694"/>
                  </a:lnTo>
                  <a:lnTo>
                    <a:pt x="2243137" y="233363"/>
                  </a:lnTo>
                  <a:lnTo>
                    <a:pt x="2193131" y="242888"/>
                  </a:lnTo>
                  <a:lnTo>
                    <a:pt x="2090737" y="247650"/>
                  </a:lnTo>
                  <a:lnTo>
                    <a:pt x="2000250" y="247650"/>
                  </a:lnTo>
                  <a:lnTo>
                    <a:pt x="1912143" y="250031"/>
                  </a:lnTo>
                  <a:lnTo>
                    <a:pt x="1721643" y="271463"/>
                  </a:lnTo>
                  <a:lnTo>
                    <a:pt x="1569243" y="283369"/>
                  </a:lnTo>
                  <a:lnTo>
                    <a:pt x="1231106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C976E669-2F2C-46B6-9F19-E5C3A1013C9C}"/>
                </a:ext>
              </a:extLst>
            </p:cNvPr>
            <p:cNvSpPr/>
            <p:nvPr/>
          </p:nvSpPr>
          <p:spPr>
            <a:xfrm rot="16200000">
              <a:off x="5494340" y="2074863"/>
              <a:ext cx="1738313" cy="566738"/>
            </a:xfrm>
            <a:custGeom>
              <a:avLst/>
              <a:gdLst>
                <a:gd name="connsiteX0" fmla="*/ 719137 w 1738312"/>
                <a:gd name="connsiteY0" fmla="*/ 500062 h 566737"/>
                <a:gd name="connsiteX1" fmla="*/ 545306 w 1738312"/>
                <a:gd name="connsiteY1" fmla="*/ 500062 h 566737"/>
                <a:gd name="connsiteX2" fmla="*/ 409575 w 1738312"/>
                <a:gd name="connsiteY2" fmla="*/ 500062 h 566737"/>
                <a:gd name="connsiteX3" fmla="*/ 21431 w 1738312"/>
                <a:gd name="connsiteY3" fmla="*/ 476250 h 566737"/>
                <a:gd name="connsiteX4" fmla="*/ 0 w 1738312"/>
                <a:gd name="connsiteY4" fmla="*/ 295275 h 566737"/>
                <a:gd name="connsiteX5" fmla="*/ 388144 w 1738312"/>
                <a:gd name="connsiteY5" fmla="*/ 300037 h 566737"/>
                <a:gd name="connsiteX6" fmla="*/ 516731 w 1738312"/>
                <a:gd name="connsiteY6" fmla="*/ 295275 h 566737"/>
                <a:gd name="connsiteX7" fmla="*/ 907256 w 1738312"/>
                <a:gd name="connsiteY7" fmla="*/ 297656 h 566737"/>
                <a:gd name="connsiteX8" fmla="*/ 1042987 w 1738312"/>
                <a:gd name="connsiteY8" fmla="*/ 300037 h 566737"/>
                <a:gd name="connsiteX9" fmla="*/ 1247775 w 1738312"/>
                <a:gd name="connsiteY9" fmla="*/ 295275 h 566737"/>
                <a:gd name="connsiteX10" fmla="*/ 1300162 w 1738312"/>
                <a:gd name="connsiteY10" fmla="*/ 295275 h 566737"/>
                <a:gd name="connsiteX11" fmla="*/ 1359694 w 1738312"/>
                <a:gd name="connsiteY11" fmla="*/ 290512 h 566737"/>
                <a:gd name="connsiteX12" fmla="*/ 1388269 w 1738312"/>
                <a:gd name="connsiteY12" fmla="*/ 285750 h 566737"/>
                <a:gd name="connsiteX13" fmla="*/ 1419225 w 1738312"/>
                <a:gd name="connsiteY13" fmla="*/ 278606 h 566737"/>
                <a:gd name="connsiteX14" fmla="*/ 1454944 w 1738312"/>
                <a:gd name="connsiteY14" fmla="*/ 261937 h 566737"/>
                <a:gd name="connsiteX15" fmla="*/ 1493044 w 1738312"/>
                <a:gd name="connsiteY15" fmla="*/ 240506 h 566737"/>
                <a:gd name="connsiteX16" fmla="*/ 1543050 w 1738312"/>
                <a:gd name="connsiteY16" fmla="*/ 204787 h 566737"/>
                <a:gd name="connsiteX17" fmla="*/ 1585912 w 1738312"/>
                <a:gd name="connsiteY17" fmla="*/ 164306 h 566737"/>
                <a:gd name="connsiteX18" fmla="*/ 1609725 w 1738312"/>
                <a:gd name="connsiteY18" fmla="*/ 130968 h 566737"/>
                <a:gd name="connsiteX19" fmla="*/ 1631156 w 1738312"/>
                <a:gd name="connsiteY19" fmla="*/ 88106 h 566737"/>
                <a:gd name="connsiteX20" fmla="*/ 1647825 w 1738312"/>
                <a:gd name="connsiteY20" fmla="*/ 50006 h 566737"/>
                <a:gd name="connsiteX21" fmla="*/ 1666875 w 1738312"/>
                <a:gd name="connsiteY21" fmla="*/ 28575 h 566737"/>
                <a:gd name="connsiteX22" fmla="*/ 1685925 w 1738312"/>
                <a:gd name="connsiteY22" fmla="*/ 9525 h 566737"/>
                <a:gd name="connsiteX23" fmla="*/ 1700212 w 1738312"/>
                <a:gd name="connsiteY23" fmla="*/ 0 h 566737"/>
                <a:gd name="connsiteX24" fmla="*/ 1716881 w 1738312"/>
                <a:gd name="connsiteY24" fmla="*/ 0 h 566737"/>
                <a:gd name="connsiteX25" fmla="*/ 1726406 w 1738312"/>
                <a:gd name="connsiteY25" fmla="*/ 2381 h 566737"/>
                <a:gd name="connsiteX26" fmla="*/ 1731169 w 1738312"/>
                <a:gd name="connsiteY26" fmla="*/ 11906 h 566737"/>
                <a:gd name="connsiteX27" fmla="*/ 1735931 w 1738312"/>
                <a:gd name="connsiteY27" fmla="*/ 38100 h 566737"/>
                <a:gd name="connsiteX28" fmla="*/ 1738312 w 1738312"/>
                <a:gd name="connsiteY28" fmla="*/ 76200 h 566737"/>
                <a:gd name="connsiteX29" fmla="*/ 1728787 w 1738312"/>
                <a:gd name="connsiteY29" fmla="*/ 121443 h 566737"/>
                <a:gd name="connsiteX30" fmla="*/ 1704975 w 1738312"/>
                <a:gd name="connsiteY30" fmla="*/ 195262 h 566737"/>
                <a:gd name="connsiteX31" fmla="*/ 1678781 w 1738312"/>
                <a:gd name="connsiteY31" fmla="*/ 285750 h 566737"/>
                <a:gd name="connsiteX32" fmla="*/ 1654969 w 1738312"/>
                <a:gd name="connsiteY32" fmla="*/ 357187 h 566737"/>
                <a:gd name="connsiteX33" fmla="*/ 1619250 w 1738312"/>
                <a:gd name="connsiteY33" fmla="*/ 431006 h 566737"/>
                <a:gd name="connsiteX34" fmla="*/ 1590675 w 1738312"/>
                <a:gd name="connsiteY34" fmla="*/ 471487 h 566737"/>
                <a:gd name="connsiteX35" fmla="*/ 1550194 w 1738312"/>
                <a:gd name="connsiteY35" fmla="*/ 521493 h 566737"/>
                <a:gd name="connsiteX36" fmla="*/ 1519237 w 1738312"/>
                <a:gd name="connsiteY36" fmla="*/ 547687 h 566737"/>
                <a:gd name="connsiteX37" fmla="*/ 1495425 w 1738312"/>
                <a:gd name="connsiteY37" fmla="*/ 561975 h 566737"/>
                <a:gd name="connsiteX38" fmla="*/ 1476375 w 1738312"/>
                <a:gd name="connsiteY38" fmla="*/ 566737 h 566737"/>
                <a:gd name="connsiteX39" fmla="*/ 1452562 w 1738312"/>
                <a:gd name="connsiteY39" fmla="*/ 566737 h 566737"/>
                <a:gd name="connsiteX40" fmla="*/ 1435894 w 1738312"/>
                <a:gd name="connsiteY40" fmla="*/ 557212 h 566737"/>
                <a:gd name="connsiteX41" fmla="*/ 1407319 w 1738312"/>
                <a:gd name="connsiteY41" fmla="*/ 531018 h 566737"/>
                <a:gd name="connsiteX42" fmla="*/ 1378744 w 1738312"/>
                <a:gd name="connsiteY42" fmla="*/ 516731 h 566737"/>
                <a:gd name="connsiteX43" fmla="*/ 1343025 w 1738312"/>
                <a:gd name="connsiteY43" fmla="*/ 507206 h 566737"/>
                <a:gd name="connsiteX44" fmla="*/ 1288256 w 1738312"/>
                <a:gd name="connsiteY44" fmla="*/ 500062 h 566737"/>
                <a:gd name="connsiteX45" fmla="*/ 1195387 w 1738312"/>
                <a:gd name="connsiteY45" fmla="*/ 497681 h 566737"/>
                <a:gd name="connsiteX46" fmla="*/ 1071562 w 1738312"/>
                <a:gd name="connsiteY46" fmla="*/ 497681 h 566737"/>
                <a:gd name="connsiteX47" fmla="*/ 928687 w 1738312"/>
                <a:gd name="connsiteY47" fmla="*/ 497681 h 566737"/>
                <a:gd name="connsiteX48" fmla="*/ 719137 w 1738312"/>
                <a:gd name="connsiteY48" fmla="*/ 50006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566737">
                  <a:moveTo>
                    <a:pt x="719137" y="500062"/>
                  </a:moveTo>
                  <a:lnTo>
                    <a:pt x="545306" y="500062"/>
                  </a:lnTo>
                  <a:lnTo>
                    <a:pt x="409575" y="500062"/>
                  </a:lnTo>
                  <a:lnTo>
                    <a:pt x="21431" y="476250"/>
                  </a:lnTo>
                  <a:lnTo>
                    <a:pt x="0" y="295275"/>
                  </a:lnTo>
                  <a:lnTo>
                    <a:pt x="388144" y="300037"/>
                  </a:lnTo>
                  <a:lnTo>
                    <a:pt x="516731" y="295275"/>
                  </a:lnTo>
                  <a:lnTo>
                    <a:pt x="907256" y="297656"/>
                  </a:lnTo>
                  <a:lnTo>
                    <a:pt x="1042987" y="300037"/>
                  </a:lnTo>
                  <a:lnTo>
                    <a:pt x="1247775" y="295275"/>
                  </a:lnTo>
                  <a:lnTo>
                    <a:pt x="1300162" y="295275"/>
                  </a:lnTo>
                  <a:lnTo>
                    <a:pt x="1359694" y="290512"/>
                  </a:lnTo>
                  <a:lnTo>
                    <a:pt x="1388269" y="285750"/>
                  </a:lnTo>
                  <a:lnTo>
                    <a:pt x="1419225" y="278606"/>
                  </a:lnTo>
                  <a:lnTo>
                    <a:pt x="1454944" y="261937"/>
                  </a:lnTo>
                  <a:lnTo>
                    <a:pt x="1493044" y="240506"/>
                  </a:lnTo>
                  <a:lnTo>
                    <a:pt x="1543050" y="204787"/>
                  </a:lnTo>
                  <a:lnTo>
                    <a:pt x="1585912" y="164306"/>
                  </a:lnTo>
                  <a:lnTo>
                    <a:pt x="1609725" y="130968"/>
                  </a:lnTo>
                  <a:lnTo>
                    <a:pt x="1631156" y="88106"/>
                  </a:lnTo>
                  <a:lnTo>
                    <a:pt x="1647825" y="50006"/>
                  </a:lnTo>
                  <a:lnTo>
                    <a:pt x="1666875" y="28575"/>
                  </a:lnTo>
                  <a:lnTo>
                    <a:pt x="1685925" y="9525"/>
                  </a:lnTo>
                  <a:lnTo>
                    <a:pt x="1700212" y="0"/>
                  </a:lnTo>
                  <a:lnTo>
                    <a:pt x="1716881" y="0"/>
                  </a:lnTo>
                  <a:lnTo>
                    <a:pt x="1726406" y="2381"/>
                  </a:lnTo>
                  <a:lnTo>
                    <a:pt x="1731169" y="11906"/>
                  </a:lnTo>
                  <a:lnTo>
                    <a:pt x="1735931" y="38100"/>
                  </a:lnTo>
                  <a:lnTo>
                    <a:pt x="1738312" y="76200"/>
                  </a:lnTo>
                  <a:lnTo>
                    <a:pt x="1728787" y="121443"/>
                  </a:lnTo>
                  <a:lnTo>
                    <a:pt x="1704975" y="195262"/>
                  </a:lnTo>
                  <a:lnTo>
                    <a:pt x="1678781" y="285750"/>
                  </a:lnTo>
                  <a:lnTo>
                    <a:pt x="1654969" y="357187"/>
                  </a:lnTo>
                  <a:lnTo>
                    <a:pt x="1619250" y="431006"/>
                  </a:lnTo>
                  <a:lnTo>
                    <a:pt x="1590675" y="471487"/>
                  </a:lnTo>
                  <a:lnTo>
                    <a:pt x="1550194" y="521493"/>
                  </a:lnTo>
                  <a:lnTo>
                    <a:pt x="1519237" y="547687"/>
                  </a:lnTo>
                  <a:lnTo>
                    <a:pt x="1495425" y="561975"/>
                  </a:lnTo>
                  <a:lnTo>
                    <a:pt x="1476375" y="566737"/>
                  </a:lnTo>
                  <a:lnTo>
                    <a:pt x="1452562" y="566737"/>
                  </a:lnTo>
                  <a:lnTo>
                    <a:pt x="1435894" y="557212"/>
                  </a:lnTo>
                  <a:lnTo>
                    <a:pt x="1407319" y="531018"/>
                  </a:lnTo>
                  <a:lnTo>
                    <a:pt x="1378744" y="516731"/>
                  </a:lnTo>
                  <a:lnTo>
                    <a:pt x="1343025" y="507206"/>
                  </a:lnTo>
                  <a:lnTo>
                    <a:pt x="1288256" y="500062"/>
                  </a:lnTo>
                  <a:lnTo>
                    <a:pt x="1195387" y="497681"/>
                  </a:lnTo>
                  <a:lnTo>
                    <a:pt x="1071562" y="497681"/>
                  </a:lnTo>
                  <a:lnTo>
                    <a:pt x="928687" y="497681"/>
                  </a:lnTo>
                  <a:lnTo>
                    <a:pt x="719137" y="500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0105EEB6-E1B1-4EA0-851F-C6B3FDA75F33}"/>
                </a:ext>
              </a:extLst>
            </p:cNvPr>
            <p:cNvSpPr/>
            <p:nvPr/>
          </p:nvSpPr>
          <p:spPr>
            <a:xfrm rot="16200000">
              <a:off x="6437315" y="2035176"/>
              <a:ext cx="1677987" cy="481013"/>
            </a:xfrm>
            <a:custGeom>
              <a:avLst/>
              <a:gdLst>
                <a:gd name="connsiteX0" fmla="*/ 740568 w 1678781"/>
                <a:gd name="connsiteY0" fmla="*/ 397669 h 481012"/>
                <a:gd name="connsiteX1" fmla="*/ 564356 w 1678781"/>
                <a:gd name="connsiteY1" fmla="*/ 392906 h 481012"/>
                <a:gd name="connsiteX2" fmla="*/ 409575 w 1678781"/>
                <a:gd name="connsiteY2" fmla="*/ 395287 h 481012"/>
                <a:gd name="connsiteX3" fmla="*/ 28575 w 1678781"/>
                <a:gd name="connsiteY3" fmla="*/ 369094 h 481012"/>
                <a:gd name="connsiteX4" fmla="*/ 0 w 1678781"/>
                <a:gd name="connsiteY4" fmla="*/ 169069 h 481012"/>
                <a:gd name="connsiteX5" fmla="*/ 388143 w 1678781"/>
                <a:gd name="connsiteY5" fmla="*/ 190500 h 481012"/>
                <a:gd name="connsiteX6" fmla="*/ 540543 w 1678781"/>
                <a:gd name="connsiteY6" fmla="*/ 192881 h 481012"/>
                <a:gd name="connsiteX7" fmla="*/ 900112 w 1678781"/>
                <a:gd name="connsiteY7" fmla="*/ 192881 h 481012"/>
                <a:gd name="connsiteX8" fmla="*/ 1064418 w 1678781"/>
                <a:gd name="connsiteY8" fmla="*/ 195262 h 481012"/>
                <a:gd name="connsiteX9" fmla="*/ 1307306 w 1678781"/>
                <a:gd name="connsiteY9" fmla="*/ 192881 h 481012"/>
                <a:gd name="connsiteX10" fmla="*/ 1352550 w 1678781"/>
                <a:gd name="connsiteY10" fmla="*/ 188119 h 481012"/>
                <a:gd name="connsiteX11" fmla="*/ 1395412 w 1678781"/>
                <a:gd name="connsiteY11" fmla="*/ 178594 h 481012"/>
                <a:gd name="connsiteX12" fmla="*/ 1438275 w 1678781"/>
                <a:gd name="connsiteY12" fmla="*/ 166687 h 481012"/>
                <a:gd name="connsiteX13" fmla="*/ 1481137 w 1678781"/>
                <a:gd name="connsiteY13" fmla="*/ 147637 h 481012"/>
                <a:gd name="connsiteX14" fmla="*/ 1519237 w 1678781"/>
                <a:gd name="connsiteY14" fmla="*/ 123825 h 481012"/>
                <a:gd name="connsiteX15" fmla="*/ 1559718 w 1678781"/>
                <a:gd name="connsiteY15" fmla="*/ 88106 h 481012"/>
                <a:gd name="connsiteX16" fmla="*/ 1590675 w 1678781"/>
                <a:gd name="connsiteY16" fmla="*/ 52387 h 481012"/>
                <a:gd name="connsiteX17" fmla="*/ 1616868 w 1678781"/>
                <a:gd name="connsiteY17" fmla="*/ 23812 h 481012"/>
                <a:gd name="connsiteX18" fmla="*/ 1638300 w 1678781"/>
                <a:gd name="connsiteY18" fmla="*/ 7144 h 481012"/>
                <a:gd name="connsiteX19" fmla="*/ 1652587 w 1678781"/>
                <a:gd name="connsiteY19" fmla="*/ 0 h 481012"/>
                <a:gd name="connsiteX20" fmla="*/ 1662112 w 1678781"/>
                <a:gd name="connsiteY20" fmla="*/ 2381 h 481012"/>
                <a:gd name="connsiteX21" fmla="*/ 1674018 w 1678781"/>
                <a:gd name="connsiteY21" fmla="*/ 11906 h 481012"/>
                <a:gd name="connsiteX22" fmla="*/ 1678781 w 1678781"/>
                <a:gd name="connsiteY22" fmla="*/ 35719 h 481012"/>
                <a:gd name="connsiteX23" fmla="*/ 1669256 w 1678781"/>
                <a:gd name="connsiteY23" fmla="*/ 90487 h 481012"/>
                <a:gd name="connsiteX24" fmla="*/ 1654968 w 1678781"/>
                <a:gd name="connsiteY24" fmla="*/ 154781 h 481012"/>
                <a:gd name="connsiteX25" fmla="*/ 1633537 w 1678781"/>
                <a:gd name="connsiteY25" fmla="*/ 216694 h 481012"/>
                <a:gd name="connsiteX26" fmla="*/ 1609725 w 1678781"/>
                <a:gd name="connsiteY26" fmla="*/ 283369 h 481012"/>
                <a:gd name="connsiteX27" fmla="*/ 1571625 w 1678781"/>
                <a:gd name="connsiteY27" fmla="*/ 354806 h 481012"/>
                <a:gd name="connsiteX28" fmla="*/ 1538287 w 1678781"/>
                <a:gd name="connsiteY28" fmla="*/ 409575 h 481012"/>
                <a:gd name="connsiteX29" fmla="*/ 1507331 w 1678781"/>
                <a:gd name="connsiteY29" fmla="*/ 452437 h 481012"/>
                <a:gd name="connsiteX30" fmla="*/ 1483518 w 1678781"/>
                <a:gd name="connsiteY30" fmla="*/ 473869 h 481012"/>
                <a:gd name="connsiteX31" fmla="*/ 1466850 w 1678781"/>
                <a:gd name="connsiteY31" fmla="*/ 481012 h 481012"/>
                <a:gd name="connsiteX32" fmla="*/ 1450181 w 1678781"/>
                <a:gd name="connsiteY32" fmla="*/ 481012 h 481012"/>
                <a:gd name="connsiteX33" fmla="*/ 1421606 w 1678781"/>
                <a:gd name="connsiteY33" fmla="*/ 473869 h 481012"/>
                <a:gd name="connsiteX34" fmla="*/ 1397793 w 1678781"/>
                <a:gd name="connsiteY34" fmla="*/ 459581 h 481012"/>
                <a:gd name="connsiteX35" fmla="*/ 1378743 w 1678781"/>
                <a:gd name="connsiteY35" fmla="*/ 438150 h 481012"/>
                <a:gd name="connsiteX36" fmla="*/ 1359693 w 1678781"/>
                <a:gd name="connsiteY36" fmla="*/ 423862 h 481012"/>
                <a:gd name="connsiteX37" fmla="*/ 1323975 w 1678781"/>
                <a:gd name="connsiteY37" fmla="*/ 411956 h 481012"/>
                <a:gd name="connsiteX38" fmla="*/ 1269206 w 1678781"/>
                <a:gd name="connsiteY38" fmla="*/ 404812 h 481012"/>
                <a:gd name="connsiteX39" fmla="*/ 1197768 w 1678781"/>
                <a:gd name="connsiteY39" fmla="*/ 407194 h 481012"/>
                <a:gd name="connsiteX40" fmla="*/ 1066800 w 1678781"/>
                <a:gd name="connsiteY40" fmla="*/ 421481 h 481012"/>
                <a:gd name="connsiteX41" fmla="*/ 923925 w 1678781"/>
                <a:gd name="connsiteY41" fmla="*/ 411956 h 481012"/>
                <a:gd name="connsiteX42" fmla="*/ 740568 w 1678781"/>
                <a:gd name="connsiteY42" fmla="*/ 39766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78781" h="481012">
                  <a:moveTo>
                    <a:pt x="740568" y="397669"/>
                  </a:moveTo>
                  <a:lnTo>
                    <a:pt x="564356" y="392906"/>
                  </a:lnTo>
                  <a:lnTo>
                    <a:pt x="409575" y="395287"/>
                  </a:lnTo>
                  <a:lnTo>
                    <a:pt x="28575" y="369094"/>
                  </a:lnTo>
                  <a:lnTo>
                    <a:pt x="0" y="169069"/>
                  </a:lnTo>
                  <a:lnTo>
                    <a:pt x="388143" y="190500"/>
                  </a:lnTo>
                  <a:lnTo>
                    <a:pt x="540543" y="192881"/>
                  </a:lnTo>
                  <a:lnTo>
                    <a:pt x="900112" y="192881"/>
                  </a:lnTo>
                  <a:lnTo>
                    <a:pt x="1064418" y="195262"/>
                  </a:lnTo>
                  <a:lnTo>
                    <a:pt x="1307306" y="192881"/>
                  </a:lnTo>
                  <a:lnTo>
                    <a:pt x="1352550" y="188119"/>
                  </a:lnTo>
                  <a:lnTo>
                    <a:pt x="1395412" y="178594"/>
                  </a:lnTo>
                  <a:lnTo>
                    <a:pt x="1438275" y="166687"/>
                  </a:lnTo>
                  <a:lnTo>
                    <a:pt x="1481137" y="147637"/>
                  </a:lnTo>
                  <a:lnTo>
                    <a:pt x="1519237" y="123825"/>
                  </a:lnTo>
                  <a:lnTo>
                    <a:pt x="1559718" y="88106"/>
                  </a:lnTo>
                  <a:lnTo>
                    <a:pt x="1590675" y="52387"/>
                  </a:lnTo>
                  <a:lnTo>
                    <a:pt x="1616868" y="23812"/>
                  </a:lnTo>
                  <a:lnTo>
                    <a:pt x="1638300" y="7144"/>
                  </a:lnTo>
                  <a:lnTo>
                    <a:pt x="1652587" y="0"/>
                  </a:lnTo>
                  <a:lnTo>
                    <a:pt x="1662112" y="2381"/>
                  </a:lnTo>
                  <a:lnTo>
                    <a:pt x="1674018" y="11906"/>
                  </a:lnTo>
                  <a:lnTo>
                    <a:pt x="1678781" y="35719"/>
                  </a:lnTo>
                  <a:lnTo>
                    <a:pt x="1669256" y="90487"/>
                  </a:lnTo>
                  <a:lnTo>
                    <a:pt x="1654968" y="154781"/>
                  </a:lnTo>
                  <a:lnTo>
                    <a:pt x="1633537" y="216694"/>
                  </a:lnTo>
                  <a:lnTo>
                    <a:pt x="1609725" y="283369"/>
                  </a:lnTo>
                  <a:lnTo>
                    <a:pt x="1571625" y="354806"/>
                  </a:lnTo>
                  <a:lnTo>
                    <a:pt x="1538287" y="409575"/>
                  </a:lnTo>
                  <a:lnTo>
                    <a:pt x="1507331" y="452437"/>
                  </a:lnTo>
                  <a:lnTo>
                    <a:pt x="1483518" y="473869"/>
                  </a:lnTo>
                  <a:lnTo>
                    <a:pt x="1466850" y="481012"/>
                  </a:lnTo>
                  <a:lnTo>
                    <a:pt x="1450181" y="481012"/>
                  </a:lnTo>
                  <a:lnTo>
                    <a:pt x="1421606" y="473869"/>
                  </a:lnTo>
                  <a:lnTo>
                    <a:pt x="1397793" y="459581"/>
                  </a:lnTo>
                  <a:lnTo>
                    <a:pt x="1378743" y="438150"/>
                  </a:lnTo>
                  <a:lnTo>
                    <a:pt x="1359693" y="423862"/>
                  </a:lnTo>
                  <a:lnTo>
                    <a:pt x="1323975" y="411956"/>
                  </a:lnTo>
                  <a:lnTo>
                    <a:pt x="1269206" y="404812"/>
                  </a:lnTo>
                  <a:lnTo>
                    <a:pt x="1197768" y="407194"/>
                  </a:lnTo>
                  <a:lnTo>
                    <a:pt x="1066800" y="421481"/>
                  </a:lnTo>
                  <a:lnTo>
                    <a:pt x="923925" y="411956"/>
                  </a:lnTo>
                  <a:lnTo>
                    <a:pt x="740568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0FDF1426-C7B4-4E34-86B1-6938362FCC40}"/>
                </a:ext>
              </a:extLst>
            </p:cNvPr>
            <p:cNvSpPr/>
            <p:nvPr/>
          </p:nvSpPr>
          <p:spPr>
            <a:xfrm>
              <a:off x="5786439" y="2466976"/>
              <a:ext cx="2184400" cy="404813"/>
            </a:xfrm>
            <a:custGeom>
              <a:avLst/>
              <a:gdLst>
                <a:gd name="connsiteX0" fmla="*/ 1059656 w 2183606"/>
                <a:gd name="connsiteY0" fmla="*/ 328613 h 404813"/>
                <a:gd name="connsiteX1" fmla="*/ 764381 w 2183606"/>
                <a:gd name="connsiteY1" fmla="*/ 364331 h 404813"/>
                <a:gd name="connsiteX2" fmla="*/ 616743 w 2183606"/>
                <a:gd name="connsiteY2" fmla="*/ 378619 h 404813"/>
                <a:gd name="connsiteX3" fmla="*/ 426243 w 2183606"/>
                <a:gd name="connsiteY3" fmla="*/ 397669 h 404813"/>
                <a:gd name="connsiteX4" fmla="*/ 345281 w 2183606"/>
                <a:gd name="connsiteY4" fmla="*/ 404813 h 404813"/>
                <a:gd name="connsiteX5" fmla="*/ 309562 w 2183606"/>
                <a:gd name="connsiteY5" fmla="*/ 404813 h 404813"/>
                <a:gd name="connsiteX6" fmla="*/ 271462 w 2183606"/>
                <a:gd name="connsiteY6" fmla="*/ 400050 h 404813"/>
                <a:gd name="connsiteX7" fmla="*/ 230981 w 2183606"/>
                <a:gd name="connsiteY7" fmla="*/ 385763 h 404813"/>
                <a:gd name="connsiteX8" fmla="*/ 173831 w 2183606"/>
                <a:gd name="connsiteY8" fmla="*/ 354806 h 404813"/>
                <a:gd name="connsiteX9" fmla="*/ 119062 w 2183606"/>
                <a:gd name="connsiteY9" fmla="*/ 309563 h 404813"/>
                <a:gd name="connsiteX10" fmla="*/ 76200 w 2183606"/>
                <a:gd name="connsiteY10" fmla="*/ 269081 h 404813"/>
                <a:gd name="connsiteX11" fmla="*/ 45243 w 2183606"/>
                <a:gd name="connsiteY11" fmla="*/ 230981 h 404813"/>
                <a:gd name="connsiteX12" fmla="*/ 14287 w 2183606"/>
                <a:gd name="connsiteY12" fmla="*/ 190500 h 404813"/>
                <a:gd name="connsiteX13" fmla="*/ 2381 w 2183606"/>
                <a:gd name="connsiteY13" fmla="*/ 171450 h 404813"/>
                <a:gd name="connsiteX14" fmla="*/ 0 w 2183606"/>
                <a:gd name="connsiteY14" fmla="*/ 157163 h 404813"/>
                <a:gd name="connsiteX15" fmla="*/ 2381 w 2183606"/>
                <a:gd name="connsiteY15" fmla="*/ 147638 h 404813"/>
                <a:gd name="connsiteX16" fmla="*/ 14287 w 2183606"/>
                <a:gd name="connsiteY16" fmla="*/ 138113 h 404813"/>
                <a:gd name="connsiteX17" fmla="*/ 35718 w 2183606"/>
                <a:gd name="connsiteY17" fmla="*/ 138113 h 404813"/>
                <a:gd name="connsiteX18" fmla="*/ 59531 w 2183606"/>
                <a:gd name="connsiteY18" fmla="*/ 154781 h 404813"/>
                <a:gd name="connsiteX19" fmla="*/ 107156 w 2183606"/>
                <a:gd name="connsiteY19" fmla="*/ 185738 h 404813"/>
                <a:gd name="connsiteX20" fmla="*/ 157162 w 2183606"/>
                <a:gd name="connsiteY20" fmla="*/ 211931 h 404813"/>
                <a:gd name="connsiteX21" fmla="*/ 207168 w 2183606"/>
                <a:gd name="connsiteY21" fmla="*/ 230981 h 404813"/>
                <a:gd name="connsiteX22" fmla="*/ 245268 w 2183606"/>
                <a:gd name="connsiteY22" fmla="*/ 242888 h 404813"/>
                <a:gd name="connsiteX23" fmla="*/ 283368 w 2183606"/>
                <a:gd name="connsiteY23" fmla="*/ 247650 h 404813"/>
                <a:gd name="connsiteX24" fmla="*/ 335756 w 2183606"/>
                <a:gd name="connsiteY24" fmla="*/ 250031 h 404813"/>
                <a:gd name="connsiteX25" fmla="*/ 483393 w 2183606"/>
                <a:gd name="connsiteY25" fmla="*/ 240506 h 404813"/>
                <a:gd name="connsiteX26" fmla="*/ 619125 w 2183606"/>
                <a:gd name="connsiteY26" fmla="*/ 223838 h 404813"/>
                <a:gd name="connsiteX27" fmla="*/ 833437 w 2183606"/>
                <a:gd name="connsiteY27" fmla="*/ 197644 h 404813"/>
                <a:gd name="connsiteX28" fmla="*/ 1100137 w 2183606"/>
                <a:gd name="connsiteY28" fmla="*/ 154781 h 404813"/>
                <a:gd name="connsiteX29" fmla="*/ 1466850 w 2183606"/>
                <a:gd name="connsiteY29" fmla="*/ 85725 h 404813"/>
                <a:gd name="connsiteX30" fmla="*/ 1607343 w 2183606"/>
                <a:gd name="connsiteY30" fmla="*/ 66675 h 404813"/>
                <a:gd name="connsiteX31" fmla="*/ 1657350 w 2183606"/>
                <a:gd name="connsiteY31" fmla="*/ 59531 h 404813"/>
                <a:gd name="connsiteX32" fmla="*/ 1743075 w 2183606"/>
                <a:gd name="connsiteY32" fmla="*/ 38100 h 404813"/>
                <a:gd name="connsiteX33" fmla="*/ 1814512 w 2183606"/>
                <a:gd name="connsiteY33" fmla="*/ 26194 h 404813"/>
                <a:gd name="connsiteX34" fmla="*/ 1854993 w 2183606"/>
                <a:gd name="connsiteY34" fmla="*/ 11906 h 404813"/>
                <a:gd name="connsiteX35" fmla="*/ 1900237 w 2183606"/>
                <a:gd name="connsiteY35" fmla="*/ 0 h 404813"/>
                <a:gd name="connsiteX36" fmla="*/ 1943100 w 2183606"/>
                <a:gd name="connsiteY36" fmla="*/ 4763 h 404813"/>
                <a:gd name="connsiteX37" fmla="*/ 2019300 w 2183606"/>
                <a:gd name="connsiteY37" fmla="*/ 28575 h 404813"/>
                <a:gd name="connsiteX38" fmla="*/ 2109787 w 2183606"/>
                <a:gd name="connsiteY38" fmla="*/ 66675 h 404813"/>
                <a:gd name="connsiteX39" fmla="*/ 2143125 w 2183606"/>
                <a:gd name="connsiteY39" fmla="*/ 88106 h 404813"/>
                <a:gd name="connsiteX40" fmla="*/ 2169318 w 2183606"/>
                <a:gd name="connsiteY40" fmla="*/ 109538 h 404813"/>
                <a:gd name="connsiteX41" fmla="*/ 2178843 w 2183606"/>
                <a:gd name="connsiteY41" fmla="*/ 126206 h 404813"/>
                <a:gd name="connsiteX42" fmla="*/ 2183606 w 2183606"/>
                <a:gd name="connsiteY42" fmla="*/ 145256 h 404813"/>
                <a:gd name="connsiteX43" fmla="*/ 2181225 w 2183606"/>
                <a:gd name="connsiteY43" fmla="*/ 166688 h 404813"/>
                <a:gd name="connsiteX44" fmla="*/ 2169318 w 2183606"/>
                <a:gd name="connsiteY44" fmla="*/ 183356 h 404813"/>
                <a:gd name="connsiteX45" fmla="*/ 2135981 w 2183606"/>
                <a:gd name="connsiteY45" fmla="*/ 204788 h 404813"/>
                <a:gd name="connsiteX46" fmla="*/ 2085975 w 2183606"/>
                <a:gd name="connsiteY46" fmla="*/ 226219 h 404813"/>
                <a:gd name="connsiteX47" fmla="*/ 2002631 w 2183606"/>
                <a:gd name="connsiteY47" fmla="*/ 226219 h 404813"/>
                <a:gd name="connsiteX48" fmla="*/ 1857375 w 2183606"/>
                <a:gd name="connsiteY48" fmla="*/ 228600 h 404813"/>
                <a:gd name="connsiteX49" fmla="*/ 1604962 w 2183606"/>
                <a:gd name="connsiteY49" fmla="*/ 247650 h 404813"/>
                <a:gd name="connsiteX50" fmla="*/ 1464468 w 2183606"/>
                <a:gd name="connsiteY50" fmla="*/ 269081 h 404813"/>
                <a:gd name="connsiteX51" fmla="*/ 1059656 w 2183606"/>
                <a:gd name="connsiteY51" fmla="*/ 328613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3606" h="404813">
                  <a:moveTo>
                    <a:pt x="1059656" y="328613"/>
                  </a:moveTo>
                  <a:lnTo>
                    <a:pt x="764381" y="364331"/>
                  </a:lnTo>
                  <a:lnTo>
                    <a:pt x="616743" y="378619"/>
                  </a:lnTo>
                  <a:lnTo>
                    <a:pt x="426243" y="397669"/>
                  </a:lnTo>
                  <a:lnTo>
                    <a:pt x="345281" y="404813"/>
                  </a:lnTo>
                  <a:lnTo>
                    <a:pt x="309562" y="404813"/>
                  </a:lnTo>
                  <a:lnTo>
                    <a:pt x="271462" y="400050"/>
                  </a:lnTo>
                  <a:lnTo>
                    <a:pt x="230981" y="385763"/>
                  </a:lnTo>
                  <a:lnTo>
                    <a:pt x="173831" y="354806"/>
                  </a:lnTo>
                  <a:lnTo>
                    <a:pt x="119062" y="309563"/>
                  </a:lnTo>
                  <a:lnTo>
                    <a:pt x="76200" y="269081"/>
                  </a:lnTo>
                  <a:lnTo>
                    <a:pt x="45243" y="230981"/>
                  </a:lnTo>
                  <a:lnTo>
                    <a:pt x="14287" y="190500"/>
                  </a:lnTo>
                  <a:lnTo>
                    <a:pt x="2381" y="171450"/>
                  </a:lnTo>
                  <a:lnTo>
                    <a:pt x="0" y="157163"/>
                  </a:lnTo>
                  <a:lnTo>
                    <a:pt x="2381" y="147638"/>
                  </a:lnTo>
                  <a:lnTo>
                    <a:pt x="14287" y="138113"/>
                  </a:lnTo>
                  <a:lnTo>
                    <a:pt x="35718" y="138113"/>
                  </a:lnTo>
                  <a:lnTo>
                    <a:pt x="59531" y="154781"/>
                  </a:lnTo>
                  <a:lnTo>
                    <a:pt x="107156" y="185738"/>
                  </a:lnTo>
                  <a:lnTo>
                    <a:pt x="157162" y="211931"/>
                  </a:lnTo>
                  <a:lnTo>
                    <a:pt x="207168" y="230981"/>
                  </a:lnTo>
                  <a:lnTo>
                    <a:pt x="245268" y="242888"/>
                  </a:lnTo>
                  <a:lnTo>
                    <a:pt x="283368" y="247650"/>
                  </a:lnTo>
                  <a:lnTo>
                    <a:pt x="335756" y="250031"/>
                  </a:lnTo>
                  <a:lnTo>
                    <a:pt x="483393" y="240506"/>
                  </a:lnTo>
                  <a:lnTo>
                    <a:pt x="619125" y="223838"/>
                  </a:lnTo>
                  <a:lnTo>
                    <a:pt x="833437" y="197644"/>
                  </a:lnTo>
                  <a:lnTo>
                    <a:pt x="1100137" y="154781"/>
                  </a:lnTo>
                  <a:lnTo>
                    <a:pt x="1466850" y="85725"/>
                  </a:lnTo>
                  <a:lnTo>
                    <a:pt x="1607343" y="66675"/>
                  </a:lnTo>
                  <a:lnTo>
                    <a:pt x="1657350" y="59531"/>
                  </a:lnTo>
                  <a:lnTo>
                    <a:pt x="1743075" y="38100"/>
                  </a:lnTo>
                  <a:lnTo>
                    <a:pt x="1814512" y="26194"/>
                  </a:lnTo>
                  <a:lnTo>
                    <a:pt x="1854993" y="11906"/>
                  </a:lnTo>
                  <a:lnTo>
                    <a:pt x="1900237" y="0"/>
                  </a:lnTo>
                  <a:lnTo>
                    <a:pt x="1943100" y="4763"/>
                  </a:lnTo>
                  <a:lnTo>
                    <a:pt x="2019300" y="28575"/>
                  </a:lnTo>
                  <a:lnTo>
                    <a:pt x="2109787" y="66675"/>
                  </a:lnTo>
                  <a:lnTo>
                    <a:pt x="2143125" y="88106"/>
                  </a:lnTo>
                  <a:lnTo>
                    <a:pt x="2169318" y="109538"/>
                  </a:lnTo>
                  <a:lnTo>
                    <a:pt x="2178843" y="126206"/>
                  </a:lnTo>
                  <a:lnTo>
                    <a:pt x="2183606" y="145256"/>
                  </a:lnTo>
                  <a:lnTo>
                    <a:pt x="2181225" y="166688"/>
                  </a:lnTo>
                  <a:lnTo>
                    <a:pt x="2169318" y="183356"/>
                  </a:lnTo>
                  <a:lnTo>
                    <a:pt x="2135981" y="204788"/>
                  </a:lnTo>
                  <a:lnTo>
                    <a:pt x="2085975" y="226219"/>
                  </a:lnTo>
                  <a:lnTo>
                    <a:pt x="2002631" y="226219"/>
                  </a:lnTo>
                  <a:lnTo>
                    <a:pt x="1857375" y="228600"/>
                  </a:lnTo>
                  <a:lnTo>
                    <a:pt x="1604962" y="247650"/>
                  </a:lnTo>
                  <a:lnTo>
                    <a:pt x="1464468" y="269081"/>
                  </a:lnTo>
                  <a:lnTo>
                    <a:pt x="1059656" y="328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459E9798-290A-4FCF-B376-97BC132BA2FD}"/>
                </a:ext>
              </a:extLst>
            </p:cNvPr>
            <p:cNvSpPr/>
            <p:nvPr/>
          </p:nvSpPr>
          <p:spPr>
            <a:xfrm>
              <a:off x="5489577" y="2938464"/>
              <a:ext cx="2989263" cy="498475"/>
            </a:xfrm>
            <a:custGeom>
              <a:avLst/>
              <a:gdLst>
                <a:gd name="connsiteX0" fmla="*/ 1823789 w 2988710"/>
                <a:gd name="connsiteY0" fmla="*/ 265552 h 498536"/>
                <a:gd name="connsiteX1" fmla="*/ 1450513 w 2988710"/>
                <a:gd name="connsiteY1" fmla="*/ 300625 h 498536"/>
                <a:gd name="connsiteX2" fmla="*/ 1237571 w 2988710"/>
                <a:gd name="connsiteY2" fmla="*/ 323172 h 498536"/>
                <a:gd name="connsiteX3" fmla="*/ 1017113 w 2988710"/>
                <a:gd name="connsiteY3" fmla="*/ 360750 h 498536"/>
                <a:gd name="connsiteX4" fmla="*/ 761582 w 2988710"/>
                <a:gd name="connsiteY4" fmla="*/ 410854 h 498536"/>
                <a:gd name="connsiteX5" fmla="*/ 483504 w 2988710"/>
                <a:gd name="connsiteY5" fmla="*/ 473484 h 498536"/>
                <a:gd name="connsiteX6" fmla="*/ 403338 w 2988710"/>
                <a:gd name="connsiteY6" fmla="*/ 493526 h 498536"/>
                <a:gd name="connsiteX7" fmla="*/ 365760 w 2988710"/>
                <a:gd name="connsiteY7" fmla="*/ 498536 h 498536"/>
                <a:gd name="connsiteX8" fmla="*/ 330687 w 2988710"/>
                <a:gd name="connsiteY8" fmla="*/ 496031 h 498536"/>
                <a:gd name="connsiteX9" fmla="*/ 283088 w 2988710"/>
                <a:gd name="connsiteY9" fmla="*/ 483505 h 498536"/>
                <a:gd name="connsiteX10" fmla="*/ 202921 w 2988710"/>
                <a:gd name="connsiteY10" fmla="*/ 453442 h 498536"/>
                <a:gd name="connsiteX11" fmla="*/ 125260 w 2988710"/>
                <a:gd name="connsiteY11" fmla="*/ 410854 h 498536"/>
                <a:gd name="connsiteX12" fmla="*/ 65135 w 2988710"/>
                <a:gd name="connsiteY12" fmla="*/ 373276 h 498536"/>
                <a:gd name="connsiteX13" fmla="*/ 30062 w 2988710"/>
                <a:gd name="connsiteY13" fmla="*/ 350729 h 498536"/>
                <a:gd name="connsiteX14" fmla="*/ 15031 w 2988710"/>
                <a:gd name="connsiteY14" fmla="*/ 335698 h 498536"/>
                <a:gd name="connsiteX15" fmla="*/ 5010 w 2988710"/>
                <a:gd name="connsiteY15" fmla="*/ 318161 h 498536"/>
                <a:gd name="connsiteX16" fmla="*/ 0 w 2988710"/>
                <a:gd name="connsiteY16" fmla="*/ 293109 h 498536"/>
                <a:gd name="connsiteX17" fmla="*/ 0 w 2988710"/>
                <a:gd name="connsiteY17" fmla="*/ 275573 h 498536"/>
                <a:gd name="connsiteX18" fmla="*/ 2505 w 2988710"/>
                <a:gd name="connsiteY18" fmla="*/ 263047 h 498536"/>
                <a:gd name="connsiteX19" fmla="*/ 17536 w 2988710"/>
                <a:gd name="connsiteY19" fmla="*/ 255531 h 498536"/>
                <a:gd name="connsiteX20" fmla="*/ 32567 w 2988710"/>
                <a:gd name="connsiteY20" fmla="*/ 255531 h 498536"/>
                <a:gd name="connsiteX21" fmla="*/ 57619 w 2988710"/>
                <a:gd name="connsiteY21" fmla="*/ 265552 h 498536"/>
                <a:gd name="connsiteX22" fmla="*/ 160333 w 2988710"/>
                <a:gd name="connsiteY22" fmla="*/ 288099 h 498536"/>
                <a:gd name="connsiteX23" fmla="*/ 350728 w 2988710"/>
                <a:gd name="connsiteY23" fmla="*/ 315656 h 498536"/>
                <a:gd name="connsiteX24" fmla="*/ 393317 w 2988710"/>
                <a:gd name="connsiteY24" fmla="*/ 310646 h 498536"/>
                <a:gd name="connsiteX25" fmla="*/ 583712 w 2988710"/>
                <a:gd name="connsiteY25" fmla="*/ 283088 h 498536"/>
                <a:gd name="connsiteX26" fmla="*/ 914400 w 2988710"/>
                <a:gd name="connsiteY26" fmla="*/ 220458 h 498536"/>
                <a:gd name="connsiteX27" fmla="*/ 1037155 w 2988710"/>
                <a:gd name="connsiteY27" fmla="*/ 202922 h 498536"/>
                <a:gd name="connsiteX28" fmla="*/ 1357821 w 2988710"/>
                <a:gd name="connsiteY28" fmla="*/ 157828 h 498536"/>
                <a:gd name="connsiteX29" fmla="*/ 1575774 w 2988710"/>
                <a:gd name="connsiteY29" fmla="*/ 130271 h 498536"/>
                <a:gd name="connsiteX30" fmla="*/ 1746128 w 2988710"/>
                <a:gd name="connsiteY30" fmla="*/ 110229 h 498536"/>
                <a:gd name="connsiteX31" fmla="*/ 1881409 w 2988710"/>
                <a:gd name="connsiteY31" fmla="*/ 92693 h 498536"/>
                <a:gd name="connsiteX32" fmla="*/ 2031721 w 2988710"/>
                <a:gd name="connsiteY32" fmla="*/ 80167 h 498536"/>
                <a:gd name="connsiteX33" fmla="*/ 2272221 w 2988710"/>
                <a:gd name="connsiteY33" fmla="*/ 57620 h 498536"/>
                <a:gd name="connsiteX34" fmla="*/ 2367419 w 2988710"/>
                <a:gd name="connsiteY34" fmla="*/ 50104 h 498536"/>
                <a:gd name="connsiteX35" fmla="*/ 2402492 w 2988710"/>
                <a:gd name="connsiteY35" fmla="*/ 40083 h 498536"/>
                <a:gd name="connsiteX36" fmla="*/ 2465122 w 2988710"/>
                <a:gd name="connsiteY36" fmla="*/ 20042 h 498536"/>
                <a:gd name="connsiteX37" fmla="*/ 2537773 w 2988710"/>
                <a:gd name="connsiteY37" fmla="*/ 0 h 498536"/>
                <a:gd name="connsiteX38" fmla="*/ 2570340 w 2988710"/>
                <a:gd name="connsiteY38" fmla="*/ 0 h 498536"/>
                <a:gd name="connsiteX39" fmla="*/ 2637981 w 2988710"/>
                <a:gd name="connsiteY39" fmla="*/ 7516 h 498536"/>
                <a:gd name="connsiteX40" fmla="*/ 2723158 w 2988710"/>
                <a:gd name="connsiteY40" fmla="*/ 20042 h 498536"/>
                <a:gd name="connsiteX41" fmla="*/ 2803324 w 2988710"/>
                <a:gd name="connsiteY41" fmla="*/ 40083 h 498536"/>
                <a:gd name="connsiteX42" fmla="*/ 2860944 w 2988710"/>
                <a:gd name="connsiteY42" fmla="*/ 62630 h 498536"/>
                <a:gd name="connsiteX43" fmla="*/ 2913553 w 2988710"/>
                <a:gd name="connsiteY43" fmla="*/ 87682 h 498536"/>
                <a:gd name="connsiteX44" fmla="*/ 2963658 w 2988710"/>
                <a:gd name="connsiteY44" fmla="*/ 117745 h 498536"/>
                <a:gd name="connsiteX45" fmla="*/ 2983699 w 2988710"/>
                <a:gd name="connsiteY45" fmla="*/ 140292 h 498536"/>
                <a:gd name="connsiteX46" fmla="*/ 2988710 w 2988710"/>
                <a:gd name="connsiteY46" fmla="*/ 162838 h 498536"/>
                <a:gd name="connsiteX47" fmla="*/ 2981194 w 2988710"/>
                <a:gd name="connsiteY47" fmla="*/ 192901 h 498536"/>
                <a:gd name="connsiteX48" fmla="*/ 2961152 w 2988710"/>
                <a:gd name="connsiteY48" fmla="*/ 217953 h 498536"/>
                <a:gd name="connsiteX49" fmla="*/ 2933595 w 2988710"/>
                <a:gd name="connsiteY49" fmla="*/ 235489 h 498536"/>
                <a:gd name="connsiteX50" fmla="*/ 2898522 w 2988710"/>
                <a:gd name="connsiteY50" fmla="*/ 245510 h 498536"/>
                <a:gd name="connsiteX51" fmla="*/ 2835892 w 2988710"/>
                <a:gd name="connsiteY51" fmla="*/ 245510 h 498536"/>
                <a:gd name="connsiteX52" fmla="*/ 2703116 w 2988710"/>
                <a:gd name="connsiteY52" fmla="*/ 237995 h 498536"/>
                <a:gd name="connsiteX53" fmla="*/ 2570340 w 2988710"/>
                <a:gd name="connsiteY53" fmla="*/ 232984 h 498536"/>
                <a:gd name="connsiteX54" fmla="*/ 2420028 w 2988710"/>
                <a:gd name="connsiteY54" fmla="*/ 235489 h 498536"/>
                <a:gd name="connsiteX55" fmla="*/ 2272221 w 2988710"/>
                <a:gd name="connsiteY55" fmla="*/ 235489 h 498536"/>
                <a:gd name="connsiteX56" fmla="*/ 2036732 w 2988710"/>
                <a:gd name="connsiteY56" fmla="*/ 250521 h 498536"/>
                <a:gd name="connsiteX57" fmla="*/ 1823789 w 2988710"/>
                <a:gd name="connsiteY57" fmla="*/ 2655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8710" h="498536">
                  <a:moveTo>
                    <a:pt x="1823789" y="265552"/>
                  </a:moveTo>
                  <a:lnTo>
                    <a:pt x="1450513" y="300625"/>
                  </a:lnTo>
                  <a:lnTo>
                    <a:pt x="1237571" y="323172"/>
                  </a:lnTo>
                  <a:lnTo>
                    <a:pt x="1017113" y="360750"/>
                  </a:lnTo>
                  <a:lnTo>
                    <a:pt x="761582" y="410854"/>
                  </a:lnTo>
                  <a:lnTo>
                    <a:pt x="483504" y="473484"/>
                  </a:lnTo>
                  <a:lnTo>
                    <a:pt x="403338" y="493526"/>
                  </a:lnTo>
                  <a:lnTo>
                    <a:pt x="365760" y="498536"/>
                  </a:lnTo>
                  <a:lnTo>
                    <a:pt x="330687" y="496031"/>
                  </a:lnTo>
                  <a:lnTo>
                    <a:pt x="283088" y="483505"/>
                  </a:lnTo>
                  <a:lnTo>
                    <a:pt x="202921" y="453442"/>
                  </a:lnTo>
                  <a:lnTo>
                    <a:pt x="125260" y="410854"/>
                  </a:lnTo>
                  <a:lnTo>
                    <a:pt x="65135" y="373276"/>
                  </a:lnTo>
                  <a:lnTo>
                    <a:pt x="30062" y="350729"/>
                  </a:lnTo>
                  <a:lnTo>
                    <a:pt x="15031" y="335698"/>
                  </a:lnTo>
                  <a:lnTo>
                    <a:pt x="5010" y="318161"/>
                  </a:lnTo>
                  <a:lnTo>
                    <a:pt x="0" y="293109"/>
                  </a:lnTo>
                  <a:lnTo>
                    <a:pt x="0" y="275573"/>
                  </a:lnTo>
                  <a:lnTo>
                    <a:pt x="2505" y="263047"/>
                  </a:lnTo>
                  <a:lnTo>
                    <a:pt x="17536" y="255531"/>
                  </a:lnTo>
                  <a:lnTo>
                    <a:pt x="32567" y="255531"/>
                  </a:lnTo>
                  <a:lnTo>
                    <a:pt x="57619" y="265552"/>
                  </a:lnTo>
                  <a:lnTo>
                    <a:pt x="160333" y="288099"/>
                  </a:lnTo>
                  <a:lnTo>
                    <a:pt x="350728" y="315656"/>
                  </a:lnTo>
                  <a:lnTo>
                    <a:pt x="393317" y="310646"/>
                  </a:lnTo>
                  <a:lnTo>
                    <a:pt x="583712" y="283088"/>
                  </a:lnTo>
                  <a:lnTo>
                    <a:pt x="914400" y="220458"/>
                  </a:lnTo>
                  <a:lnTo>
                    <a:pt x="1037155" y="202922"/>
                  </a:lnTo>
                  <a:lnTo>
                    <a:pt x="1357821" y="157828"/>
                  </a:lnTo>
                  <a:lnTo>
                    <a:pt x="1575774" y="130271"/>
                  </a:lnTo>
                  <a:lnTo>
                    <a:pt x="1746128" y="110229"/>
                  </a:lnTo>
                  <a:lnTo>
                    <a:pt x="1881409" y="92693"/>
                  </a:lnTo>
                  <a:lnTo>
                    <a:pt x="2031721" y="80167"/>
                  </a:lnTo>
                  <a:lnTo>
                    <a:pt x="2272221" y="57620"/>
                  </a:lnTo>
                  <a:lnTo>
                    <a:pt x="2367419" y="50104"/>
                  </a:lnTo>
                  <a:lnTo>
                    <a:pt x="2402492" y="40083"/>
                  </a:lnTo>
                  <a:lnTo>
                    <a:pt x="2465122" y="20042"/>
                  </a:lnTo>
                  <a:lnTo>
                    <a:pt x="2537773" y="0"/>
                  </a:lnTo>
                  <a:lnTo>
                    <a:pt x="2570340" y="0"/>
                  </a:lnTo>
                  <a:lnTo>
                    <a:pt x="2637981" y="7516"/>
                  </a:lnTo>
                  <a:lnTo>
                    <a:pt x="2723158" y="20042"/>
                  </a:lnTo>
                  <a:lnTo>
                    <a:pt x="2803324" y="40083"/>
                  </a:lnTo>
                  <a:lnTo>
                    <a:pt x="2860944" y="62630"/>
                  </a:lnTo>
                  <a:lnTo>
                    <a:pt x="2913553" y="87682"/>
                  </a:lnTo>
                  <a:lnTo>
                    <a:pt x="2963658" y="117745"/>
                  </a:lnTo>
                  <a:lnTo>
                    <a:pt x="2983699" y="140292"/>
                  </a:lnTo>
                  <a:lnTo>
                    <a:pt x="2988710" y="162838"/>
                  </a:lnTo>
                  <a:lnTo>
                    <a:pt x="2981194" y="192901"/>
                  </a:lnTo>
                  <a:lnTo>
                    <a:pt x="2961152" y="217953"/>
                  </a:lnTo>
                  <a:lnTo>
                    <a:pt x="2933595" y="235489"/>
                  </a:lnTo>
                  <a:lnTo>
                    <a:pt x="2898522" y="245510"/>
                  </a:lnTo>
                  <a:lnTo>
                    <a:pt x="2835892" y="245510"/>
                  </a:lnTo>
                  <a:lnTo>
                    <a:pt x="2703116" y="237995"/>
                  </a:lnTo>
                  <a:lnTo>
                    <a:pt x="2570340" y="232984"/>
                  </a:lnTo>
                  <a:lnTo>
                    <a:pt x="2420028" y="235489"/>
                  </a:lnTo>
                  <a:lnTo>
                    <a:pt x="2272221" y="235489"/>
                  </a:lnTo>
                  <a:lnTo>
                    <a:pt x="2036732" y="250521"/>
                  </a:lnTo>
                  <a:lnTo>
                    <a:pt x="1823789" y="2655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BAF2E7A8-FBD2-4CE9-99AD-D308451BD5A3}"/>
                </a:ext>
              </a:extLst>
            </p:cNvPr>
            <p:cNvSpPr/>
            <p:nvPr/>
          </p:nvSpPr>
          <p:spPr>
            <a:xfrm rot="16200000">
              <a:off x="5000627" y="4511676"/>
              <a:ext cx="2181225" cy="377825"/>
            </a:xfrm>
            <a:custGeom>
              <a:avLst/>
              <a:gdLst>
                <a:gd name="connsiteX0" fmla="*/ 1228725 w 2181225"/>
                <a:gd name="connsiteY0" fmla="*/ 376237 h 378619"/>
                <a:gd name="connsiteX1" fmla="*/ 976312 w 2181225"/>
                <a:gd name="connsiteY1" fmla="*/ 366712 h 378619"/>
                <a:gd name="connsiteX2" fmla="*/ 821531 w 2181225"/>
                <a:gd name="connsiteY2" fmla="*/ 369094 h 378619"/>
                <a:gd name="connsiteX3" fmla="*/ 457200 w 2181225"/>
                <a:gd name="connsiteY3" fmla="*/ 347662 h 378619"/>
                <a:gd name="connsiteX4" fmla="*/ 288131 w 2181225"/>
                <a:gd name="connsiteY4" fmla="*/ 335756 h 378619"/>
                <a:gd name="connsiteX5" fmla="*/ 192881 w 2181225"/>
                <a:gd name="connsiteY5" fmla="*/ 328612 h 378619"/>
                <a:gd name="connsiteX6" fmla="*/ 135731 w 2181225"/>
                <a:gd name="connsiteY6" fmla="*/ 323850 h 378619"/>
                <a:gd name="connsiteX7" fmla="*/ 97631 w 2181225"/>
                <a:gd name="connsiteY7" fmla="*/ 314325 h 378619"/>
                <a:gd name="connsiteX8" fmla="*/ 47625 w 2181225"/>
                <a:gd name="connsiteY8" fmla="*/ 292894 h 378619"/>
                <a:gd name="connsiteX9" fmla="*/ 19050 w 2181225"/>
                <a:gd name="connsiteY9" fmla="*/ 276225 h 378619"/>
                <a:gd name="connsiteX10" fmla="*/ 2381 w 2181225"/>
                <a:gd name="connsiteY10" fmla="*/ 257175 h 378619"/>
                <a:gd name="connsiteX11" fmla="*/ 0 w 2181225"/>
                <a:gd name="connsiteY11" fmla="*/ 240506 h 378619"/>
                <a:gd name="connsiteX12" fmla="*/ 4762 w 2181225"/>
                <a:gd name="connsiteY12" fmla="*/ 214312 h 378619"/>
                <a:gd name="connsiteX13" fmla="*/ 19050 w 2181225"/>
                <a:gd name="connsiteY13" fmla="*/ 188119 h 378619"/>
                <a:gd name="connsiteX14" fmla="*/ 47625 w 2181225"/>
                <a:gd name="connsiteY14" fmla="*/ 159544 h 378619"/>
                <a:gd name="connsiteX15" fmla="*/ 85725 w 2181225"/>
                <a:gd name="connsiteY15" fmla="*/ 133350 h 378619"/>
                <a:gd name="connsiteX16" fmla="*/ 128587 w 2181225"/>
                <a:gd name="connsiteY16" fmla="*/ 109537 h 378619"/>
                <a:gd name="connsiteX17" fmla="*/ 202406 w 2181225"/>
                <a:gd name="connsiteY17" fmla="*/ 85725 h 378619"/>
                <a:gd name="connsiteX18" fmla="*/ 271462 w 2181225"/>
                <a:gd name="connsiteY18" fmla="*/ 73819 h 378619"/>
                <a:gd name="connsiteX19" fmla="*/ 302418 w 2181225"/>
                <a:gd name="connsiteY19" fmla="*/ 73819 h 378619"/>
                <a:gd name="connsiteX20" fmla="*/ 397668 w 2181225"/>
                <a:gd name="connsiteY20" fmla="*/ 92869 h 378619"/>
                <a:gd name="connsiteX21" fmla="*/ 538162 w 2181225"/>
                <a:gd name="connsiteY21" fmla="*/ 121444 h 378619"/>
                <a:gd name="connsiteX22" fmla="*/ 802481 w 2181225"/>
                <a:gd name="connsiteY22" fmla="*/ 164306 h 378619"/>
                <a:gd name="connsiteX23" fmla="*/ 971550 w 2181225"/>
                <a:gd name="connsiteY23" fmla="*/ 166687 h 378619"/>
                <a:gd name="connsiteX24" fmla="*/ 1231106 w 2181225"/>
                <a:gd name="connsiteY24" fmla="*/ 180975 h 378619"/>
                <a:gd name="connsiteX25" fmla="*/ 1397793 w 2181225"/>
                <a:gd name="connsiteY25" fmla="*/ 190500 h 378619"/>
                <a:gd name="connsiteX26" fmla="*/ 1528762 w 2181225"/>
                <a:gd name="connsiteY26" fmla="*/ 192881 h 378619"/>
                <a:gd name="connsiteX27" fmla="*/ 1654968 w 2181225"/>
                <a:gd name="connsiteY27" fmla="*/ 195262 h 378619"/>
                <a:gd name="connsiteX28" fmla="*/ 1854993 w 2181225"/>
                <a:gd name="connsiteY28" fmla="*/ 190500 h 378619"/>
                <a:gd name="connsiteX29" fmla="*/ 1897856 w 2181225"/>
                <a:gd name="connsiteY29" fmla="*/ 180975 h 378619"/>
                <a:gd name="connsiteX30" fmla="*/ 1947862 w 2181225"/>
                <a:gd name="connsiteY30" fmla="*/ 166687 h 378619"/>
                <a:gd name="connsiteX31" fmla="*/ 2014537 w 2181225"/>
                <a:gd name="connsiteY31" fmla="*/ 140494 h 378619"/>
                <a:gd name="connsiteX32" fmla="*/ 2059781 w 2181225"/>
                <a:gd name="connsiteY32" fmla="*/ 109537 h 378619"/>
                <a:gd name="connsiteX33" fmla="*/ 2085975 w 2181225"/>
                <a:gd name="connsiteY33" fmla="*/ 83344 h 378619"/>
                <a:gd name="connsiteX34" fmla="*/ 2105025 w 2181225"/>
                <a:gd name="connsiteY34" fmla="*/ 47625 h 378619"/>
                <a:gd name="connsiteX35" fmla="*/ 2116931 w 2181225"/>
                <a:gd name="connsiteY35" fmla="*/ 30956 h 378619"/>
                <a:gd name="connsiteX36" fmla="*/ 2128837 w 2181225"/>
                <a:gd name="connsiteY36" fmla="*/ 16669 h 378619"/>
                <a:gd name="connsiteX37" fmla="*/ 2143125 w 2181225"/>
                <a:gd name="connsiteY37" fmla="*/ 4762 h 378619"/>
                <a:gd name="connsiteX38" fmla="*/ 2155031 w 2181225"/>
                <a:gd name="connsiteY38" fmla="*/ 0 h 378619"/>
                <a:gd name="connsiteX39" fmla="*/ 2164556 w 2181225"/>
                <a:gd name="connsiteY39" fmla="*/ 0 h 378619"/>
                <a:gd name="connsiteX40" fmla="*/ 2171700 w 2181225"/>
                <a:gd name="connsiteY40" fmla="*/ 4762 h 378619"/>
                <a:gd name="connsiteX41" fmla="*/ 2176462 w 2181225"/>
                <a:gd name="connsiteY41" fmla="*/ 11906 h 378619"/>
                <a:gd name="connsiteX42" fmla="*/ 2181225 w 2181225"/>
                <a:gd name="connsiteY42" fmla="*/ 30956 h 378619"/>
                <a:gd name="connsiteX43" fmla="*/ 2181225 w 2181225"/>
                <a:gd name="connsiteY43" fmla="*/ 64294 h 378619"/>
                <a:gd name="connsiteX44" fmla="*/ 2178843 w 2181225"/>
                <a:gd name="connsiteY44" fmla="*/ 119062 h 378619"/>
                <a:gd name="connsiteX45" fmla="*/ 2164556 w 2181225"/>
                <a:gd name="connsiteY45" fmla="*/ 188119 h 378619"/>
                <a:gd name="connsiteX46" fmla="*/ 2119312 w 2181225"/>
                <a:gd name="connsiteY46" fmla="*/ 333375 h 378619"/>
                <a:gd name="connsiteX47" fmla="*/ 2052637 w 2181225"/>
                <a:gd name="connsiteY47" fmla="*/ 347662 h 378619"/>
                <a:gd name="connsiteX48" fmla="*/ 1874043 w 2181225"/>
                <a:gd name="connsiteY48" fmla="*/ 357187 h 378619"/>
                <a:gd name="connsiteX49" fmla="*/ 1726406 w 2181225"/>
                <a:gd name="connsiteY49" fmla="*/ 366712 h 378619"/>
                <a:gd name="connsiteX50" fmla="*/ 1600200 w 2181225"/>
                <a:gd name="connsiteY50" fmla="*/ 371475 h 378619"/>
                <a:gd name="connsiteX51" fmla="*/ 1500187 w 2181225"/>
                <a:gd name="connsiteY51" fmla="*/ 369094 h 378619"/>
                <a:gd name="connsiteX52" fmla="*/ 1400175 w 2181225"/>
                <a:gd name="connsiteY52" fmla="*/ 378619 h 378619"/>
                <a:gd name="connsiteX53" fmla="*/ 1228725 w 2181225"/>
                <a:gd name="connsiteY53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81225" h="378619">
                  <a:moveTo>
                    <a:pt x="1228725" y="376237"/>
                  </a:moveTo>
                  <a:lnTo>
                    <a:pt x="976312" y="366712"/>
                  </a:lnTo>
                  <a:lnTo>
                    <a:pt x="821531" y="369094"/>
                  </a:lnTo>
                  <a:lnTo>
                    <a:pt x="457200" y="347662"/>
                  </a:lnTo>
                  <a:lnTo>
                    <a:pt x="288131" y="335756"/>
                  </a:lnTo>
                  <a:lnTo>
                    <a:pt x="192881" y="328612"/>
                  </a:lnTo>
                  <a:lnTo>
                    <a:pt x="135731" y="323850"/>
                  </a:lnTo>
                  <a:lnTo>
                    <a:pt x="97631" y="314325"/>
                  </a:lnTo>
                  <a:lnTo>
                    <a:pt x="47625" y="292894"/>
                  </a:lnTo>
                  <a:lnTo>
                    <a:pt x="19050" y="276225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4762" y="214312"/>
                  </a:lnTo>
                  <a:lnTo>
                    <a:pt x="19050" y="188119"/>
                  </a:lnTo>
                  <a:lnTo>
                    <a:pt x="47625" y="159544"/>
                  </a:lnTo>
                  <a:lnTo>
                    <a:pt x="85725" y="133350"/>
                  </a:lnTo>
                  <a:lnTo>
                    <a:pt x="128587" y="109537"/>
                  </a:lnTo>
                  <a:lnTo>
                    <a:pt x="202406" y="85725"/>
                  </a:lnTo>
                  <a:lnTo>
                    <a:pt x="271462" y="73819"/>
                  </a:lnTo>
                  <a:lnTo>
                    <a:pt x="302418" y="73819"/>
                  </a:lnTo>
                  <a:lnTo>
                    <a:pt x="397668" y="92869"/>
                  </a:lnTo>
                  <a:lnTo>
                    <a:pt x="538162" y="121444"/>
                  </a:lnTo>
                  <a:lnTo>
                    <a:pt x="802481" y="164306"/>
                  </a:lnTo>
                  <a:lnTo>
                    <a:pt x="971550" y="166687"/>
                  </a:lnTo>
                  <a:lnTo>
                    <a:pt x="1231106" y="180975"/>
                  </a:lnTo>
                  <a:lnTo>
                    <a:pt x="1397793" y="190500"/>
                  </a:lnTo>
                  <a:lnTo>
                    <a:pt x="1528762" y="192881"/>
                  </a:lnTo>
                  <a:lnTo>
                    <a:pt x="1654968" y="195262"/>
                  </a:lnTo>
                  <a:lnTo>
                    <a:pt x="1854993" y="190500"/>
                  </a:lnTo>
                  <a:lnTo>
                    <a:pt x="1897856" y="180975"/>
                  </a:lnTo>
                  <a:lnTo>
                    <a:pt x="1947862" y="166687"/>
                  </a:lnTo>
                  <a:lnTo>
                    <a:pt x="2014537" y="140494"/>
                  </a:lnTo>
                  <a:lnTo>
                    <a:pt x="2059781" y="109537"/>
                  </a:lnTo>
                  <a:lnTo>
                    <a:pt x="2085975" y="83344"/>
                  </a:lnTo>
                  <a:lnTo>
                    <a:pt x="2105025" y="47625"/>
                  </a:lnTo>
                  <a:lnTo>
                    <a:pt x="2116931" y="30956"/>
                  </a:lnTo>
                  <a:lnTo>
                    <a:pt x="2128837" y="16669"/>
                  </a:lnTo>
                  <a:lnTo>
                    <a:pt x="2143125" y="4762"/>
                  </a:lnTo>
                  <a:lnTo>
                    <a:pt x="2155031" y="0"/>
                  </a:lnTo>
                  <a:lnTo>
                    <a:pt x="2164556" y="0"/>
                  </a:lnTo>
                  <a:lnTo>
                    <a:pt x="2171700" y="4762"/>
                  </a:lnTo>
                  <a:lnTo>
                    <a:pt x="2176462" y="11906"/>
                  </a:lnTo>
                  <a:lnTo>
                    <a:pt x="2181225" y="30956"/>
                  </a:lnTo>
                  <a:lnTo>
                    <a:pt x="2181225" y="64294"/>
                  </a:lnTo>
                  <a:lnTo>
                    <a:pt x="2178843" y="119062"/>
                  </a:lnTo>
                  <a:lnTo>
                    <a:pt x="2164556" y="188119"/>
                  </a:lnTo>
                  <a:lnTo>
                    <a:pt x="2119312" y="333375"/>
                  </a:lnTo>
                  <a:lnTo>
                    <a:pt x="2052637" y="347662"/>
                  </a:lnTo>
                  <a:lnTo>
                    <a:pt x="1874043" y="357187"/>
                  </a:lnTo>
                  <a:lnTo>
                    <a:pt x="1726406" y="366712"/>
                  </a:lnTo>
                  <a:lnTo>
                    <a:pt x="1600200" y="371475"/>
                  </a:lnTo>
                  <a:lnTo>
                    <a:pt x="1500187" y="369094"/>
                  </a:lnTo>
                  <a:lnTo>
                    <a:pt x="1400175" y="378619"/>
                  </a:lnTo>
                  <a:lnTo>
                    <a:pt x="1228725" y="3762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8">
              <a:extLst>
                <a:ext uri="{FF2B5EF4-FFF2-40B4-BE49-F238E27FC236}">
                  <a16:creationId xmlns:a16="http://schemas.microsoft.com/office/drawing/2014/main" id="{23E013FE-C897-4DF5-B188-337456547C2B}"/>
                </a:ext>
              </a:extLst>
            </p:cNvPr>
            <p:cNvSpPr/>
            <p:nvPr/>
          </p:nvSpPr>
          <p:spPr>
            <a:xfrm rot="16200000">
              <a:off x="5682459" y="3848895"/>
              <a:ext cx="2622550" cy="1773237"/>
            </a:xfrm>
            <a:custGeom>
              <a:avLst/>
              <a:gdLst>
                <a:gd name="connsiteX0" fmla="*/ 869156 w 2621756"/>
                <a:gd name="connsiteY0" fmla="*/ 1719263 h 1774032"/>
                <a:gd name="connsiteX1" fmla="*/ 628650 w 2621756"/>
                <a:gd name="connsiteY1" fmla="*/ 1726407 h 1774032"/>
                <a:gd name="connsiteX2" fmla="*/ 459581 w 2621756"/>
                <a:gd name="connsiteY2" fmla="*/ 1726407 h 1774032"/>
                <a:gd name="connsiteX3" fmla="*/ 373856 w 2621756"/>
                <a:gd name="connsiteY3" fmla="*/ 1724025 h 1774032"/>
                <a:gd name="connsiteX4" fmla="*/ 328612 w 2621756"/>
                <a:gd name="connsiteY4" fmla="*/ 1721644 h 1774032"/>
                <a:gd name="connsiteX5" fmla="*/ 283369 w 2621756"/>
                <a:gd name="connsiteY5" fmla="*/ 1712119 h 1774032"/>
                <a:gd name="connsiteX6" fmla="*/ 235744 w 2621756"/>
                <a:gd name="connsiteY6" fmla="*/ 1697832 h 1774032"/>
                <a:gd name="connsiteX7" fmla="*/ 157162 w 2621756"/>
                <a:gd name="connsiteY7" fmla="*/ 1662113 h 1774032"/>
                <a:gd name="connsiteX8" fmla="*/ 73819 w 2621756"/>
                <a:gd name="connsiteY8" fmla="*/ 1616869 h 1774032"/>
                <a:gd name="connsiteX9" fmla="*/ 23812 w 2621756"/>
                <a:gd name="connsiteY9" fmla="*/ 1583532 h 1774032"/>
                <a:gd name="connsiteX10" fmla="*/ 2381 w 2621756"/>
                <a:gd name="connsiteY10" fmla="*/ 1564482 h 1774032"/>
                <a:gd name="connsiteX11" fmla="*/ 0 w 2621756"/>
                <a:gd name="connsiteY11" fmla="*/ 1552575 h 1774032"/>
                <a:gd name="connsiteX12" fmla="*/ 2381 w 2621756"/>
                <a:gd name="connsiteY12" fmla="*/ 1535907 h 1774032"/>
                <a:gd name="connsiteX13" fmla="*/ 19050 w 2621756"/>
                <a:gd name="connsiteY13" fmla="*/ 1514475 h 1774032"/>
                <a:gd name="connsiteX14" fmla="*/ 40481 w 2621756"/>
                <a:gd name="connsiteY14" fmla="*/ 1493044 h 1774032"/>
                <a:gd name="connsiteX15" fmla="*/ 71437 w 2621756"/>
                <a:gd name="connsiteY15" fmla="*/ 1469232 h 1774032"/>
                <a:gd name="connsiteX16" fmla="*/ 126206 w 2621756"/>
                <a:gd name="connsiteY16" fmla="*/ 1435894 h 1774032"/>
                <a:gd name="connsiteX17" fmla="*/ 202406 w 2621756"/>
                <a:gd name="connsiteY17" fmla="*/ 1390650 h 1774032"/>
                <a:gd name="connsiteX18" fmla="*/ 507206 w 2621756"/>
                <a:gd name="connsiteY18" fmla="*/ 1423988 h 1774032"/>
                <a:gd name="connsiteX19" fmla="*/ 523875 w 2621756"/>
                <a:gd name="connsiteY19" fmla="*/ 1445419 h 1774032"/>
                <a:gd name="connsiteX20" fmla="*/ 552450 w 2621756"/>
                <a:gd name="connsiteY20" fmla="*/ 1462088 h 1774032"/>
                <a:gd name="connsiteX21" fmla="*/ 590550 w 2621756"/>
                <a:gd name="connsiteY21" fmla="*/ 1473994 h 1774032"/>
                <a:gd name="connsiteX22" fmla="*/ 611981 w 2621756"/>
                <a:gd name="connsiteY22" fmla="*/ 1476375 h 1774032"/>
                <a:gd name="connsiteX23" fmla="*/ 659606 w 2621756"/>
                <a:gd name="connsiteY23" fmla="*/ 1481138 h 1774032"/>
                <a:gd name="connsiteX24" fmla="*/ 762000 w 2621756"/>
                <a:gd name="connsiteY24" fmla="*/ 1481138 h 1774032"/>
                <a:gd name="connsiteX25" fmla="*/ 1238250 w 2621756"/>
                <a:gd name="connsiteY25" fmla="*/ 1478757 h 1774032"/>
                <a:gd name="connsiteX26" fmla="*/ 1397794 w 2621756"/>
                <a:gd name="connsiteY26" fmla="*/ 1478757 h 1774032"/>
                <a:gd name="connsiteX27" fmla="*/ 1864519 w 2621756"/>
                <a:gd name="connsiteY27" fmla="*/ 1478757 h 1774032"/>
                <a:gd name="connsiteX28" fmla="*/ 2014537 w 2621756"/>
                <a:gd name="connsiteY28" fmla="*/ 1478757 h 1774032"/>
                <a:gd name="connsiteX29" fmla="*/ 2309812 w 2621756"/>
                <a:gd name="connsiteY29" fmla="*/ 1476375 h 1774032"/>
                <a:gd name="connsiteX30" fmla="*/ 2355056 w 2621756"/>
                <a:gd name="connsiteY30" fmla="*/ 1471613 h 1774032"/>
                <a:gd name="connsiteX31" fmla="*/ 2374106 w 2621756"/>
                <a:gd name="connsiteY31" fmla="*/ 1466850 h 1774032"/>
                <a:gd name="connsiteX32" fmla="*/ 2390775 w 2621756"/>
                <a:gd name="connsiteY32" fmla="*/ 1454944 h 1774032"/>
                <a:gd name="connsiteX33" fmla="*/ 2405062 w 2621756"/>
                <a:gd name="connsiteY33" fmla="*/ 1435894 h 1774032"/>
                <a:gd name="connsiteX34" fmla="*/ 2412206 w 2621756"/>
                <a:gd name="connsiteY34" fmla="*/ 1412082 h 1774032"/>
                <a:gd name="connsiteX35" fmla="*/ 2383631 w 2621756"/>
                <a:gd name="connsiteY35" fmla="*/ 1235869 h 1774032"/>
                <a:gd name="connsiteX36" fmla="*/ 2366962 w 2621756"/>
                <a:gd name="connsiteY36" fmla="*/ 1097757 h 1774032"/>
                <a:gd name="connsiteX37" fmla="*/ 2345531 w 2621756"/>
                <a:gd name="connsiteY37" fmla="*/ 873919 h 1774032"/>
                <a:gd name="connsiteX38" fmla="*/ 2328862 w 2621756"/>
                <a:gd name="connsiteY38" fmla="*/ 688182 h 1774032"/>
                <a:gd name="connsiteX39" fmla="*/ 2309812 w 2621756"/>
                <a:gd name="connsiteY39" fmla="*/ 509588 h 1774032"/>
                <a:gd name="connsiteX40" fmla="*/ 2297906 w 2621756"/>
                <a:gd name="connsiteY40" fmla="*/ 359569 h 1774032"/>
                <a:gd name="connsiteX41" fmla="*/ 2276475 w 2621756"/>
                <a:gd name="connsiteY41" fmla="*/ 92869 h 1774032"/>
                <a:gd name="connsiteX42" fmla="*/ 2386012 w 2621756"/>
                <a:gd name="connsiteY42" fmla="*/ 0 h 1774032"/>
                <a:gd name="connsiteX43" fmla="*/ 2405062 w 2621756"/>
                <a:gd name="connsiteY43" fmla="*/ 169069 h 1774032"/>
                <a:gd name="connsiteX44" fmla="*/ 2433637 w 2621756"/>
                <a:gd name="connsiteY44" fmla="*/ 435769 h 1774032"/>
                <a:gd name="connsiteX45" fmla="*/ 2462212 w 2621756"/>
                <a:gd name="connsiteY45" fmla="*/ 671513 h 1774032"/>
                <a:gd name="connsiteX46" fmla="*/ 2478881 w 2621756"/>
                <a:gd name="connsiteY46" fmla="*/ 881063 h 1774032"/>
                <a:gd name="connsiteX47" fmla="*/ 2514600 w 2621756"/>
                <a:gd name="connsiteY47" fmla="*/ 1121569 h 1774032"/>
                <a:gd name="connsiteX48" fmla="*/ 2533650 w 2621756"/>
                <a:gd name="connsiteY48" fmla="*/ 1216819 h 1774032"/>
                <a:gd name="connsiteX49" fmla="*/ 2552700 w 2621756"/>
                <a:gd name="connsiteY49" fmla="*/ 1316832 h 1774032"/>
                <a:gd name="connsiteX50" fmla="*/ 2569369 w 2621756"/>
                <a:gd name="connsiteY50" fmla="*/ 1381125 h 1774032"/>
                <a:gd name="connsiteX51" fmla="*/ 2595562 w 2621756"/>
                <a:gd name="connsiteY51" fmla="*/ 1412082 h 1774032"/>
                <a:gd name="connsiteX52" fmla="*/ 2607469 w 2621756"/>
                <a:gd name="connsiteY52" fmla="*/ 1433513 h 1774032"/>
                <a:gd name="connsiteX53" fmla="*/ 2616994 w 2621756"/>
                <a:gd name="connsiteY53" fmla="*/ 1450182 h 1774032"/>
                <a:gd name="connsiteX54" fmla="*/ 2621756 w 2621756"/>
                <a:gd name="connsiteY54" fmla="*/ 1471613 h 1774032"/>
                <a:gd name="connsiteX55" fmla="*/ 2616994 w 2621756"/>
                <a:gd name="connsiteY55" fmla="*/ 1493044 h 1774032"/>
                <a:gd name="connsiteX56" fmla="*/ 2576512 w 2621756"/>
                <a:gd name="connsiteY56" fmla="*/ 1550194 h 1774032"/>
                <a:gd name="connsiteX57" fmla="*/ 2505075 w 2621756"/>
                <a:gd name="connsiteY57" fmla="*/ 1645444 h 1774032"/>
                <a:gd name="connsiteX58" fmla="*/ 2466975 w 2621756"/>
                <a:gd name="connsiteY58" fmla="*/ 1695450 h 1774032"/>
                <a:gd name="connsiteX59" fmla="*/ 2436019 w 2621756"/>
                <a:gd name="connsiteY59" fmla="*/ 1724025 h 1774032"/>
                <a:gd name="connsiteX60" fmla="*/ 2412206 w 2621756"/>
                <a:gd name="connsiteY60" fmla="*/ 1745457 h 1774032"/>
                <a:gd name="connsiteX61" fmla="*/ 2378869 w 2621756"/>
                <a:gd name="connsiteY61" fmla="*/ 1764507 h 1774032"/>
                <a:gd name="connsiteX62" fmla="*/ 2352675 w 2621756"/>
                <a:gd name="connsiteY62" fmla="*/ 1774032 h 1774032"/>
                <a:gd name="connsiteX63" fmla="*/ 2328862 w 2621756"/>
                <a:gd name="connsiteY63" fmla="*/ 1769269 h 1774032"/>
                <a:gd name="connsiteX64" fmla="*/ 2295525 w 2621756"/>
                <a:gd name="connsiteY64" fmla="*/ 1754982 h 1774032"/>
                <a:gd name="connsiteX65" fmla="*/ 2264569 w 2621756"/>
                <a:gd name="connsiteY65" fmla="*/ 1738313 h 1774032"/>
                <a:gd name="connsiteX66" fmla="*/ 2219325 w 2621756"/>
                <a:gd name="connsiteY66" fmla="*/ 1719263 h 1774032"/>
                <a:gd name="connsiteX67" fmla="*/ 2162175 w 2621756"/>
                <a:gd name="connsiteY67" fmla="*/ 1709738 h 1774032"/>
                <a:gd name="connsiteX68" fmla="*/ 2028825 w 2621756"/>
                <a:gd name="connsiteY68" fmla="*/ 1697832 h 1774032"/>
                <a:gd name="connsiteX69" fmla="*/ 1804987 w 2621756"/>
                <a:gd name="connsiteY69" fmla="*/ 1700213 h 1774032"/>
                <a:gd name="connsiteX70" fmla="*/ 1412081 w 2621756"/>
                <a:gd name="connsiteY70" fmla="*/ 1702594 h 1774032"/>
                <a:gd name="connsiteX71" fmla="*/ 1235869 w 2621756"/>
                <a:gd name="connsiteY71" fmla="*/ 1704975 h 1774032"/>
                <a:gd name="connsiteX72" fmla="*/ 1145381 w 2621756"/>
                <a:gd name="connsiteY72" fmla="*/ 1712119 h 1774032"/>
                <a:gd name="connsiteX73" fmla="*/ 1035844 w 2621756"/>
                <a:gd name="connsiteY73" fmla="*/ 1719263 h 1774032"/>
                <a:gd name="connsiteX74" fmla="*/ 869156 w 2621756"/>
                <a:gd name="connsiteY74" fmla="*/ 1719263 h 177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21756" h="1774032">
                  <a:moveTo>
                    <a:pt x="869156" y="1719263"/>
                  </a:moveTo>
                  <a:lnTo>
                    <a:pt x="628650" y="1726407"/>
                  </a:lnTo>
                  <a:lnTo>
                    <a:pt x="459581" y="1726407"/>
                  </a:lnTo>
                  <a:lnTo>
                    <a:pt x="373856" y="1724025"/>
                  </a:lnTo>
                  <a:lnTo>
                    <a:pt x="328612" y="1721644"/>
                  </a:lnTo>
                  <a:lnTo>
                    <a:pt x="283369" y="1712119"/>
                  </a:lnTo>
                  <a:lnTo>
                    <a:pt x="235744" y="1697832"/>
                  </a:lnTo>
                  <a:lnTo>
                    <a:pt x="157162" y="1662113"/>
                  </a:lnTo>
                  <a:lnTo>
                    <a:pt x="73819" y="1616869"/>
                  </a:lnTo>
                  <a:lnTo>
                    <a:pt x="23812" y="1583532"/>
                  </a:lnTo>
                  <a:lnTo>
                    <a:pt x="2381" y="1564482"/>
                  </a:lnTo>
                  <a:lnTo>
                    <a:pt x="0" y="1552575"/>
                  </a:lnTo>
                  <a:lnTo>
                    <a:pt x="2381" y="1535907"/>
                  </a:lnTo>
                  <a:lnTo>
                    <a:pt x="19050" y="1514475"/>
                  </a:lnTo>
                  <a:lnTo>
                    <a:pt x="40481" y="1493044"/>
                  </a:lnTo>
                  <a:lnTo>
                    <a:pt x="71437" y="1469232"/>
                  </a:lnTo>
                  <a:lnTo>
                    <a:pt x="126206" y="1435894"/>
                  </a:lnTo>
                  <a:lnTo>
                    <a:pt x="202406" y="1390650"/>
                  </a:lnTo>
                  <a:lnTo>
                    <a:pt x="507206" y="1423988"/>
                  </a:lnTo>
                  <a:lnTo>
                    <a:pt x="523875" y="1445419"/>
                  </a:lnTo>
                  <a:lnTo>
                    <a:pt x="552450" y="1462088"/>
                  </a:lnTo>
                  <a:lnTo>
                    <a:pt x="590550" y="1473994"/>
                  </a:lnTo>
                  <a:lnTo>
                    <a:pt x="611981" y="1476375"/>
                  </a:lnTo>
                  <a:lnTo>
                    <a:pt x="659606" y="1481138"/>
                  </a:lnTo>
                  <a:lnTo>
                    <a:pt x="762000" y="1481138"/>
                  </a:lnTo>
                  <a:lnTo>
                    <a:pt x="1238250" y="1478757"/>
                  </a:lnTo>
                  <a:lnTo>
                    <a:pt x="1397794" y="1478757"/>
                  </a:lnTo>
                  <a:lnTo>
                    <a:pt x="1864519" y="1478757"/>
                  </a:lnTo>
                  <a:lnTo>
                    <a:pt x="2014537" y="1478757"/>
                  </a:lnTo>
                  <a:lnTo>
                    <a:pt x="2309812" y="1476375"/>
                  </a:lnTo>
                  <a:lnTo>
                    <a:pt x="2355056" y="1471613"/>
                  </a:lnTo>
                  <a:lnTo>
                    <a:pt x="2374106" y="1466850"/>
                  </a:lnTo>
                  <a:lnTo>
                    <a:pt x="2390775" y="1454944"/>
                  </a:lnTo>
                  <a:lnTo>
                    <a:pt x="2405062" y="1435894"/>
                  </a:lnTo>
                  <a:lnTo>
                    <a:pt x="2412206" y="1412082"/>
                  </a:lnTo>
                  <a:lnTo>
                    <a:pt x="2383631" y="1235869"/>
                  </a:lnTo>
                  <a:lnTo>
                    <a:pt x="2366962" y="1097757"/>
                  </a:lnTo>
                  <a:lnTo>
                    <a:pt x="2345531" y="873919"/>
                  </a:lnTo>
                  <a:lnTo>
                    <a:pt x="2328862" y="688182"/>
                  </a:lnTo>
                  <a:lnTo>
                    <a:pt x="2309812" y="509588"/>
                  </a:lnTo>
                  <a:lnTo>
                    <a:pt x="2297906" y="359569"/>
                  </a:lnTo>
                  <a:lnTo>
                    <a:pt x="2276475" y="92869"/>
                  </a:lnTo>
                  <a:lnTo>
                    <a:pt x="2386012" y="0"/>
                  </a:lnTo>
                  <a:lnTo>
                    <a:pt x="2405062" y="169069"/>
                  </a:lnTo>
                  <a:lnTo>
                    <a:pt x="2433637" y="435769"/>
                  </a:lnTo>
                  <a:lnTo>
                    <a:pt x="2462212" y="671513"/>
                  </a:lnTo>
                  <a:lnTo>
                    <a:pt x="2478881" y="881063"/>
                  </a:lnTo>
                  <a:lnTo>
                    <a:pt x="2514600" y="1121569"/>
                  </a:lnTo>
                  <a:lnTo>
                    <a:pt x="2533650" y="1216819"/>
                  </a:lnTo>
                  <a:lnTo>
                    <a:pt x="2552700" y="1316832"/>
                  </a:lnTo>
                  <a:lnTo>
                    <a:pt x="2569369" y="1381125"/>
                  </a:lnTo>
                  <a:lnTo>
                    <a:pt x="2595562" y="1412082"/>
                  </a:lnTo>
                  <a:lnTo>
                    <a:pt x="2607469" y="1433513"/>
                  </a:lnTo>
                  <a:lnTo>
                    <a:pt x="2616994" y="1450182"/>
                  </a:lnTo>
                  <a:lnTo>
                    <a:pt x="2621756" y="1471613"/>
                  </a:lnTo>
                  <a:lnTo>
                    <a:pt x="2616994" y="1493044"/>
                  </a:lnTo>
                  <a:lnTo>
                    <a:pt x="2576512" y="1550194"/>
                  </a:lnTo>
                  <a:lnTo>
                    <a:pt x="2505075" y="1645444"/>
                  </a:lnTo>
                  <a:lnTo>
                    <a:pt x="2466975" y="1695450"/>
                  </a:lnTo>
                  <a:lnTo>
                    <a:pt x="2436019" y="1724025"/>
                  </a:lnTo>
                  <a:lnTo>
                    <a:pt x="2412206" y="1745457"/>
                  </a:lnTo>
                  <a:lnTo>
                    <a:pt x="2378869" y="1764507"/>
                  </a:lnTo>
                  <a:lnTo>
                    <a:pt x="2352675" y="1774032"/>
                  </a:lnTo>
                  <a:lnTo>
                    <a:pt x="2328862" y="1769269"/>
                  </a:lnTo>
                  <a:lnTo>
                    <a:pt x="2295525" y="1754982"/>
                  </a:lnTo>
                  <a:lnTo>
                    <a:pt x="2264569" y="1738313"/>
                  </a:lnTo>
                  <a:lnTo>
                    <a:pt x="2219325" y="1719263"/>
                  </a:lnTo>
                  <a:lnTo>
                    <a:pt x="2162175" y="1709738"/>
                  </a:lnTo>
                  <a:lnTo>
                    <a:pt x="2028825" y="1697832"/>
                  </a:lnTo>
                  <a:lnTo>
                    <a:pt x="1804987" y="1700213"/>
                  </a:lnTo>
                  <a:lnTo>
                    <a:pt x="1412081" y="1702594"/>
                  </a:lnTo>
                  <a:lnTo>
                    <a:pt x="1235869" y="1704975"/>
                  </a:lnTo>
                  <a:lnTo>
                    <a:pt x="1145381" y="1712119"/>
                  </a:lnTo>
                  <a:lnTo>
                    <a:pt x="1035844" y="1719263"/>
                  </a:lnTo>
                  <a:lnTo>
                    <a:pt x="869156" y="1719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0">
              <a:extLst>
                <a:ext uri="{FF2B5EF4-FFF2-40B4-BE49-F238E27FC236}">
                  <a16:creationId xmlns:a16="http://schemas.microsoft.com/office/drawing/2014/main" id="{3E2EFE04-1E81-4BF1-B06A-D9B8171A5097}"/>
                </a:ext>
              </a:extLst>
            </p:cNvPr>
            <p:cNvSpPr/>
            <p:nvPr/>
          </p:nvSpPr>
          <p:spPr>
            <a:xfrm>
              <a:off x="7040563" y="5449889"/>
              <a:ext cx="546100" cy="441325"/>
            </a:xfrm>
            <a:custGeom>
              <a:avLst/>
              <a:gdLst>
                <a:gd name="connsiteX0" fmla="*/ 171450 w 545307"/>
                <a:gd name="connsiteY0" fmla="*/ 47625 h 440532"/>
                <a:gd name="connsiteX1" fmla="*/ 316707 w 545307"/>
                <a:gd name="connsiteY1" fmla="*/ 92869 h 440532"/>
                <a:gd name="connsiteX2" fmla="*/ 359569 w 545307"/>
                <a:gd name="connsiteY2" fmla="*/ 104775 h 440532"/>
                <a:gd name="connsiteX3" fmla="*/ 388144 w 545307"/>
                <a:gd name="connsiteY3" fmla="*/ 109538 h 440532"/>
                <a:gd name="connsiteX4" fmla="*/ 414338 w 545307"/>
                <a:gd name="connsiteY4" fmla="*/ 109538 h 440532"/>
                <a:gd name="connsiteX5" fmla="*/ 447675 w 545307"/>
                <a:gd name="connsiteY5" fmla="*/ 104775 h 440532"/>
                <a:gd name="connsiteX6" fmla="*/ 545307 w 545307"/>
                <a:gd name="connsiteY6" fmla="*/ 66675 h 440532"/>
                <a:gd name="connsiteX7" fmla="*/ 507207 w 545307"/>
                <a:gd name="connsiteY7" fmla="*/ 440532 h 440532"/>
                <a:gd name="connsiteX8" fmla="*/ 454819 w 545307"/>
                <a:gd name="connsiteY8" fmla="*/ 392907 h 440532"/>
                <a:gd name="connsiteX9" fmla="*/ 311944 w 545307"/>
                <a:gd name="connsiteY9" fmla="*/ 266700 h 440532"/>
                <a:gd name="connsiteX10" fmla="*/ 200025 w 545307"/>
                <a:gd name="connsiteY10" fmla="*/ 180975 h 440532"/>
                <a:gd name="connsiteX11" fmla="*/ 76200 w 545307"/>
                <a:gd name="connsiteY11" fmla="*/ 90488 h 440532"/>
                <a:gd name="connsiteX12" fmla="*/ 30957 w 545307"/>
                <a:gd name="connsiteY12" fmla="*/ 59532 h 440532"/>
                <a:gd name="connsiteX13" fmla="*/ 11907 w 545307"/>
                <a:gd name="connsiteY13" fmla="*/ 45244 h 440532"/>
                <a:gd name="connsiteX14" fmla="*/ 2382 w 545307"/>
                <a:gd name="connsiteY14" fmla="*/ 33338 h 440532"/>
                <a:gd name="connsiteX15" fmla="*/ 0 w 545307"/>
                <a:gd name="connsiteY15" fmla="*/ 19050 h 440532"/>
                <a:gd name="connsiteX16" fmla="*/ 2382 w 545307"/>
                <a:gd name="connsiteY16" fmla="*/ 9525 h 440532"/>
                <a:gd name="connsiteX17" fmla="*/ 14288 w 545307"/>
                <a:gd name="connsiteY17" fmla="*/ 0 h 440532"/>
                <a:gd name="connsiteX18" fmla="*/ 35719 w 545307"/>
                <a:gd name="connsiteY18" fmla="*/ 0 h 440532"/>
                <a:gd name="connsiteX19" fmla="*/ 171450 w 545307"/>
                <a:gd name="connsiteY19" fmla="*/ 476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5307" h="440532">
                  <a:moveTo>
                    <a:pt x="171450" y="47625"/>
                  </a:moveTo>
                  <a:lnTo>
                    <a:pt x="316707" y="92869"/>
                  </a:lnTo>
                  <a:lnTo>
                    <a:pt x="359569" y="104775"/>
                  </a:lnTo>
                  <a:lnTo>
                    <a:pt x="388144" y="109538"/>
                  </a:lnTo>
                  <a:lnTo>
                    <a:pt x="414338" y="109538"/>
                  </a:lnTo>
                  <a:lnTo>
                    <a:pt x="447675" y="104775"/>
                  </a:lnTo>
                  <a:lnTo>
                    <a:pt x="545307" y="66675"/>
                  </a:lnTo>
                  <a:lnTo>
                    <a:pt x="507207" y="440532"/>
                  </a:lnTo>
                  <a:lnTo>
                    <a:pt x="454819" y="392907"/>
                  </a:lnTo>
                  <a:lnTo>
                    <a:pt x="311944" y="266700"/>
                  </a:lnTo>
                  <a:lnTo>
                    <a:pt x="200025" y="180975"/>
                  </a:lnTo>
                  <a:lnTo>
                    <a:pt x="76200" y="90488"/>
                  </a:lnTo>
                  <a:lnTo>
                    <a:pt x="30957" y="59532"/>
                  </a:lnTo>
                  <a:lnTo>
                    <a:pt x="11907" y="45244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171450" y="476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D01F816E-DF24-467E-B368-CAC24C2D1F5D}"/>
                </a:ext>
              </a:extLst>
            </p:cNvPr>
            <p:cNvSpPr/>
            <p:nvPr/>
          </p:nvSpPr>
          <p:spPr>
            <a:xfrm>
              <a:off x="6600826" y="3217863"/>
              <a:ext cx="436563" cy="1573212"/>
            </a:xfrm>
            <a:custGeom>
              <a:avLst/>
              <a:gdLst>
                <a:gd name="connsiteX0" fmla="*/ 202406 w 435769"/>
                <a:gd name="connsiteY0" fmla="*/ 1178719 h 1574006"/>
                <a:gd name="connsiteX1" fmla="*/ 200025 w 435769"/>
                <a:gd name="connsiteY1" fmla="*/ 1038225 h 1574006"/>
                <a:gd name="connsiteX2" fmla="*/ 204788 w 435769"/>
                <a:gd name="connsiteY2" fmla="*/ 933450 h 1574006"/>
                <a:gd name="connsiteX3" fmla="*/ 190500 w 435769"/>
                <a:gd name="connsiteY3" fmla="*/ 702469 h 1574006"/>
                <a:gd name="connsiteX4" fmla="*/ 173831 w 435769"/>
                <a:gd name="connsiteY4" fmla="*/ 476250 h 1574006"/>
                <a:gd name="connsiteX5" fmla="*/ 159544 w 435769"/>
                <a:gd name="connsiteY5" fmla="*/ 397669 h 1574006"/>
                <a:gd name="connsiteX6" fmla="*/ 152400 w 435769"/>
                <a:gd name="connsiteY6" fmla="*/ 304800 h 1574006"/>
                <a:gd name="connsiteX7" fmla="*/ 142875 w 435769"/>
                <a:gd name="connsiteY7" fmla="*/ 240506 h 1574006"/>
                <a:gd name="connsiteX8" fmla="*/ 130969 w 435769"/>
                <a:gd name="connsiteY8" fmla="*/ 202406 h 1574006"/>
                <a:gd name="connsiteX9" fmla="*/ 109538 w 435769"/>
                <a:gd name="connsiteY9" fmla="*/ 157162 h 1574006"/>
                <a:gd name="connsiteX10" fmla="*/ 88106 w 435769"/>
                <a:gd name="connsiteY10" fmla="*/ 116681 h 1574006"/>
                <a:gd name="connsiteX11" fmla="*/ 64294 w 435769"/>
                <a:gd name="connsiteY11" fmla="*/ 78581 h 1574006"/>
                <a:gd name="connsiteX12" fmla="*/ 0 w 435769"/>
                <a:gd name="connsiteY12" fmla="*/ 14287 h 1574006"/>
                <a:gd name="connsiteX13" fmla="*/ 157163 w 435769"/>
                <a:gd name="connsiteY13" fmla="*/ 0 h 1574006"/>
                <a:gd name="connsiteX14" fmla="*/ 250031 w 435769"/>
                <a:gd name="connsiteY14" fmla="*/ 61912 h 1574006"/>
                <a:gd name="connsiteX15" fmla="*/ 288131 w 435769"/>
                <a:gd name="connsiteY15" fmla="*/ 85725 h 1574006"/>
                <a:gd name="connsiteX16" fmla="*/ 321469 w 435769"/>
                <a:gd name="connsiteY16" fmla="*/ 107156 h 1574006"/>
                <a:gd name="connsiteX17" fmla="*/ 354806 w 435769"/>
                <a:gd name="connsiteY17" fmla="*/ 133350 h 1574006"/>
                <a:gd name="connsiteX18" fmla="*/ 381000 w 435769"/>
                <a:gd name="connsiteY18" fmla="*/ 157162 h 1574006"/>
                <a:gd name="connsiteX19" fmla="*/ 400050 w 435769"/>
                <a:gd name="connsiteY19" fmla="*/ 180975 h 1574006"/>
                <a:gd name="connsiteX20" fmla="*/ 419100 w 435769"/>
                <a:gd name="connsiteY20" fmla="*/ 204787 h 1574006"/>
                <a:gd name="connsiteX21" fmla="*/ 431006 w 435769"/>
                <a:gd name="connsiteY21" fmla="*/ 228600 h 1574006"/>
                <a:gd name="connsiteX22" fmla="*/ 435769 w 435769"/>
                <a:gd name="connsiteY22" fmla="*/ 250031 h 1574006"/>
                <a:gd name="connsiteX23" fmla="*/ 431006 w 435769"/>
                <a:gd name="connsiteY23" fmla="*/ 271462 h 1574006"/>
                <a:gd name="connsiteX24" fmla="*/ 411956 w 435769"/>
                <a:gd name="connsiteY24" fmla="*/ 311944 h 1574006"/>
                <a:gd name="connsiteX25" fmla="*/ 400050 w 435769"/>
                <a:gd name="connsiteY25" fmla="*/ 369094 h 1574006"/>
                <a:gd name="connsiteX26" fmla="*/ 400050 w 435769"/>
                <a:gd name="connsiteY26" fmla="*/ 457200 h 1574006"/>
                <a:gd name="connsiteX27" fmla="*/ 402431 w 435769"/>
                <a:gd name="connsiteY27" fmla="*/ 923925 h 1574006"/>
                <a:gd name="connsiteX28" fmla="*/ 402431 w 435769"/>
                <a:gd name="connsiteY28" fmla="*/ 997744 h 1574006"/>
                <a:gd name="connsiteX29" fmla="*/ 395288 w 435769"/>
                <a:gd name="connsiteY29" fmla="*/ 1190625 h 1574006"/>
                <a:gd name="connsiteX30" fmla="*/ 378619 w 435769"/>
                <a:gd name="connsiteY30" fmla="*/ 1540669 h 1574006"/>
                <a:gd name="connsiteX31" fmla="*/ 183356 w 435769"/>
                <a:gd name="connsiteY31" fmla="*/ 1574006 h 1574006"/>
                <a:gd name="connsiteX32" fmla="*/ 202406 w 435769"/>
                <a:gd name="connsiteY32" fmla="*/ 1178719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5769" h="1574006">
                  <a:moveTo>
                    <a:pt x="202406" y="1178719"/>
                  </a:moveTo>
                  <a:cubicBezTo>
                    <a:pt x="201612" y="1131888"/>
                    <a:pt x="200819" y="1085056"/>
                    <a:pt x="200025" y="1038225"/>
                  </a:cubicBezTo>
                  <a:lnTo>
                    <a:pt x="204788" y="933450"/>
                  </a:lnTo>
                  <a:lnTo>
                    <a:pt x="190500" y="702469"/>
                  </a:lnTo>
                  <a:lnTo>
                    <a:pt x="173831" y="476250"/>
                  </a:lnTo>
                  <a:lnTo>
                    <a:pt x="159544" y="397669"/>
                  </a:lnTo>
                  <a:lnTo>
                    <a:pt x="152400" y="304800"/>
                  </a:lnTo>
                  <a:lnTo>
                    <a:pt x="142875" y="240506"/>
                  </a:lnTo>
                  <a:lnTo>
                    <a:pt x="130969" y="202406"/>
                  </a:lnTo>
                  <a:lnTo>
                    <a:pt x="109538" y="157162"/>
                  </a:lnTo>
                  <a:lnTo>
                    <a:pt x="88106" y="116681"/>
                  </a:lnTo>
                  <a:lnTo>
                    <a:pt x="64294" y="78581"/>
                  </a:lnTo>
                  <a:lnTo>
                    <a:pt x="0" y="14287"/>
                  </a:lnTo>
                  <a:lnTo>
                    <a:pt x="157163" y="0"/>
                  </a:lnTo>
                  <a:lnTo>
                    <a:pt x="250031" y="61912"/>
                  </a:lnTo>
                  <a:lnTo>
                    <a:pt x="288131" y="85725"/>
                  </a:lnTo>
                  <a:lnTo>
                    <a:pt x="321469" y="107156"/>
                  </a:lnTo>
                  <a:lnTo>
                    <a:pt x="354806" y="133350"/>
                  </a:lnTo>
                  <a:lnTo>
                    <a:pt x="381000" y="157162"/>
                  </a:lnTo>
                  <a:lnTo>
                    <a:pt x="400050" y="180975"/>
                  </a:lnTo>
                  <a:lnTo>
                    <a:pt x="419100" y="204787"/>
                  </a:lnTo>
                  <a:lnTo>
                    <a:pt x="431006" y="228600"/>
                  </a:lnTo>
                  <a:lnTo>
                    <a:pt x="435769" y="250031"/>
                  </a:lnTo>
                  <a:lnTo>
                    <a:pt x="431006" y="271462"/>
                  </a:lnTo>
                  <a:lnTo>
                    <a:pt x="411956" y="311944"/>
                  </a:lnTo>
                  <a:lnTo>
                    <a:pt x="400050" y="369094"/>
                  </a:lnTo>
                  <a:lnTo>
                    <a:pt x="400050" y="457200"/>
                  </a:lnTo>
                  <a:cubicBezTo>
                    <a:pt x="400844" y="612775"/>
                    <a:pt x="401637" y="768350"/>
                    <a:pt x="402431" y="923925"/>
                  </a:cubicBezTo>
                  <a:lnTo>
                    <a:pt x="402431" y="997744"/>
                  </a:lnTo>
                  <a:lnTo>
                    <a:pt x="395288" y="1190625"/>
                  </a:lnTo>
                  <a:lnTo>
                    <a:pt x="378619" y="1540669"/>
                  </a:lnTo>
                  <a:lnTo>
                    <a:pt x="183356" y="1574006"/>
                  </a:lnTo>
                  <a:lnTo>
                    <a:pt x="202406" y="11787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F40C74A9-4091-4101-AE9A-3FEC527995AF}"/>
                </a:ext>
              </a:extLst>
            </p:cNvPr>
            <p:cNvSpPr/>
            <p:nvPr/>
          </p:nvSpPr>
          <p:spPr>
            <a:xfrm>
              <a:off x="6191251" y="4000500"/>
              <a:ext cx="1452563" cy="323850"/>
            </a:xfrm>
            <a:custGeom>
              <a:avLst/>
              <a:gdLst>
                <a:gd name="connsiteX0" fmla="*/ 1102519 w 1452563"/>
                <a:gd name="connsiteY0" fmla="*/ 207169 h 323850"/>
                <a:gd name="connsiteX1" fmla="*/ 971550 w 1452563"/>
                <a:gd name="connsiteY1" fmla="*/ 228600 h 323850"/>
                <a:gd name="connsiteX2" fmla="*/ 795338 w 1452563"/>
                <a:gd name="connsiteY2" fmla="*/ 259556 h 323850"/>
                <a:gd name="connsiteX3" fmla="*/ 609600 w 1452563"/>
                <a:gd name="connsiteY3" fmla="*/ 278606 h 323850"/>
                <a:gd name="connsiteX4" fmla="*/ 492919 w 1452563"/>
                <a:gd name="connsiteY4" fmla="*/ 300038 h 323850"/>
                <a:gd name="connsiteX5" fmla="*/ 407194 w 1452563"/>
                <a:gd name="connsiteY5" fmla="*/ 314325 h 323850"/>
                <a:gd name="connsiteX6" fmla="*/ 359569 w 1452563"/>
                <a:gd name="connsiteY6" fmla="*/ 319088 h 323850"/>
                <a:gd name="connsiteX7" fmla="*/ 319088 w 1452563"/>
                <a:gd name="connsiteY7" fmla="*/ 321469 h 323850"/>
                <a:gd name="connsiteX8" fmla="*/ 276225 w 1452563"/>
                <a:gd name="connsiteY8" fmla="*/ 323850 h 323850"/>
                <a:gd name="connsiteX9" fmla="*/ 223838 w 1452563"/>
                <a:gd name="connsiteY9" fmla="*/ 319088 h 323850"/>
                <a:gd name="connsiteX10" fmla="*/ 164306 w 1452563"/>
                <a:gd name="connsiteY10" fmla="*/ 311944 h 323850"/>
                <a:gd name="connsiteX11" fmla="*/ 100013 w 1452563"/>
                <a:gd name="connsiteY11" fmla="*/ 295275 h 323850"/>
                <a:gd name="connsiteX12" fmla="*/ 0 w 1452563"/>
                <a:gd name="connsiteY12" fmla="*/ 269081 h 323850"/>
                <a:gd name="connsiteX13" fmla="*/ 0 w 1452563"/>
                <a:gd name="connsiteY13" fmla="*/ 159544 h 323850"/>
                <a:gd name="connsiteX14" fmla="*/ 130969 w 1452563"/>
                <a:gd name="connsiteY14" fmla="*/ 169069 h 323850"/>
                <a:gd name="connsiteX15" fmla="*/ 211931 w 1452563"/>
                <a:gd name="connsiteY15" fmla="*/ 171450 h 323850"/>
                <a:gd name="connsiteX16" fmla="*/ 290513 w 1452563"/>
                <a:gd name="connsiteY16" fmla="*/ 169069 h 323850"/>
                <a:gd name="connsiteX17" fmla="*/ 371475 w 1452563"/>
                <a:gd name="connsiteY17" fmla="*/ 161925 h 323850"/>
                <a:gd name="connsiteX18" fmla="*/ 483394 w 1452563"/>
                <a:gd name="connsiteY18" fmla="*/ 145256 h 323850"/>
                <a:gd name="connsiteX19" fmla="*/ 616744 w 1452563"/>
                <a:gd name="connsiteY19" fmla="*/ 119063 h 323850"/>
                <a:gd name="connsiteX20" fmla="*/ 804863 w 1452563"/>
                <a:gd name="connsiteY20" fmla="*/ 100013 h 323850"/>
                <a:gd name="connsiteX21" fmla="*/ 902494 w 1452563"/>
                <a:gd name="connsiteY21" fmla="*/ 80963 h 323850"/>
                <a:gd name="connsiteX22" fmla="*/ 1002506 w 1452563"/>
                <a:gd name="connsiteY22" fmla="*/ 64294 h 323850"/>
                <a:gd name="connsiteX23" fmla="*/ 1100138 w 1452563"/>
                <a:gd name="connsiteY23" fmla="*/ 47625 h 323850"/>
                <a:gd name="connsiteX24" fmla="*/ 1207294 w 1452563"/>
                <a:gd name="connsiteY24" fmla="*/ 33338 h 323850"/>
                <a:gd name="connsiteX25" fmla="*/ 1285875 w 1452563"/>
                <a:gd name="connsiteY25" fmla="*/ 21431 h 323850"/>
                <a:gd name="connsiteX26" fmla="*/ 1364456 w 1452563"/>
                <a:gd name="connsiteY26" fmla="*/ 11906 h 323850"/>
                <a:gd name="connsiteX27" fmla="*/ 1452563 w 1452563"/>
                <a:gd name="connsiteY27" fmla="*/ 0 h 323850"/>
                <a:gd name="connsiteX28" fmla="*/ 1452563 w 1452563"/>
                <a:gd name="connsiteY28" fmla="*/ 188119 h 323850"/>
                <a:gd name="connsiteX29" fmla="*/ 1285875 w 1452563"/>
                <a:gd name="connsiteY29" fmla="*/ 190500 h 323850"/>
                <a:gd name="connsiteX30" fmla="*/ 1200150 w 1452563"/>
                <a:gd name="connsiteY30" fmla="*/ 197644 h 323850"/>
                <a:gd name="connsiteX31" fmla="*/ 1102519 w 1452563"/>
                <a:gd name="connsiteY31" fmla="*/ 2071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3" h="323850">
                  <a:moveTo>
                    <a:pt x="1102519" y="207169"/>
                  </a:moveTo>
                  <a:lnTo>
                    <a:pt x="971550" y="228600"/>
                  </a:lnTo>
                  <a:lnTo>
                    <a:pt x="795338" y="259556"/>
                  </a:lnTo>
                  <a:lnTo>
                    <a:pt x="609600" y="278606"/>
                  </a:lnTo>
                  <a:lnTo>
                    <a:pt x="492919" y="300038"/>
                  </a:lnTo>
                  <a:lnTo>
                    <a:pt x="407194" y="314325"/>
                  </a:lnTo>
                  <a:lnTo>
                    <a:pt x="359569" y="319088"/>
                  </a:lnTo>
                  <a:lnTo>
                    <a:pt x="319088" y="321469"/>
                  </a:lnTo>
                  <a:lnTo>
                    <a:pt x="276225" y="323850"/>
                  </a:lnTo>
                  <a:lnTo>
                    <a:pt x="223838" y="319088"/>
                  </a:lnTo>
                  <a:lnTo>
                    <a:pt x="164306" y="311944"/>
                  </a:lnTo>
                  <a:lnTo>
                    <a:pt x="100013" y="295275"/>
                  </a:lnTo>
                  <a:lnTo>
                    <a:pt x="0" y="269081"/>
                  </a:lnTo>
                  <a:lnTo>
                    <a:pt x="0" y="159544"/>
                  </a:lnTo>
                  <a:lnTo>
                    <a:pt x="130969" y="169069"/>
                  </a:lnTo>
                  <a:lnTo>
                    <a:pt x="211931" y="171450"/>
                  </a:lnTo>
                  <a:lnTo>
                    <a:pt x="290513" y="169069"/>
                  </a:lnTo>
                  <a:lnTo>
                    <a:pt x="371475" y="161925"/>
                  </a:lnTo>
                  <a:lnTo>
                    <a:pt x="483394" y="145256"/>
                  </a:lnTo>
                  <a:lnTo>
                    <a:pt x="616744" y="119063"/>
                  </a:lnTo>
                  <a:lnTo>
                    <a:pt x="804863" y="100013"/>
                  </a:lnTo>
                  <a:lnTo>
                    <a:pt x="902494" y="80963"/>
                  </a:lnTo>
                  <a:lnTo>
                    <a:pt x="1002506" y="64294"/>
                  </a:lnTo>
                  <a:lnTo>
                    <a:pt x="1100138" y="47625"/>
                  </a:lnTo>
                  <a:lnTo>
                    <a:pt x="1207294" y="33338"/>
                  </a:lnTo>
                  <a:lnTo>
                    <a:pt x="1285875" y="21431"/>
                  </a:lnTo>
                  <a:lnTo>
                    <a:pt x="1364456" y="11906"/>
                  </a:lnTo>
                  <a:lnTo>
                    <a:pt x="1452563" y="0"/>
                  </a:lnTo>
                  <a:lnTo>
                    <a:pt x="1452563" y="188119"/>
                  </a:lnTo>
                  <a:lnTo>
                    <a:pt x="1285875" y="190500"/>
                  </a:lnTo>
                  <a:lnTo>
                    <a:pt x="1200150" y="197644"/>
                  </a:lnTo>
                  <a:lnTo>
                    <a:pt x="1102519" y="2071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465FD572-5879-4DBC-8E84-329D5C1CF1D4}"/>
                </a:ext>
              </a:extLst>
            </p:cNvPr>
            <p:cNvSpPr/>
            <p:nvPr/>
          </p:nvSpPr>
          <p:spPr>
            <a:xfrm>
              <a:off x="5689600" y="4564063"/>
              <a:ext cx="2724150" cy="438150"/>
            </a:xfrm>
            <a:custGeom>
              <a:avLst/>
              <a:gdLst>
                <a:gd name="connsiteX0" fmla="*/ 1295400 w 2724150"/>
                <a:gd name="connsiteY0" fmla="*/ 295275 h 438150"/>
                <a:gd name="connsiteX1" fmla="*/ 1019175 w 2724150"/>
                <a:gd name="connsiteY1" fmla="*/ 333375 h 438150"/>
                <a:gd name="connsiteX2" fmla="*/ 783432 w 2724150"/>
                <a:gd name="connsiteY2" fmla="*/ 369094 h 438150"/>
                <a:gd name="connsiteX3" fmla="*/ 550069 w 2724150"/>
                <a:gd name="connsiteY3" fmla="*/ 409575 h 438150"/>
                <a:gd name="connsiteX4" fmla="*/ 404813 w 2724150"/>
                <a:gd name="connsiteY4" fmla="*/ 426244 h 438150"/>
                <a:gd name="connsiteX5" fmla="*/ 330994 w 2724150"/>
                <a:gd name="connsiteY5" fmla="*/ 435769 h 438150"/>
                <a:gd name="connsiteX6" fmla="*/ 290513 w 2724150"/>
                <a:gd name="connsiteY6" fmla="*/ 438150 h 438150"/>
                <a:gd name="connsiteX7" fmla="*/ 250032 w 2724150"/>
                <a:gd name="connsiteY7" fmla="*/ 433388 h 438150"/>
                <a:gd name="connsiteX8" fmla="*/ 211932 w 2724150"/>
                <a:gd name="connsiteY8" fmla="*/ 423863 h 438150"/>
                <a:gd name="connsiteX9" fmla="*/ 176213 w 2724150"/>
                <a:gd name="connsiteY9" fmla="*/ 411957 h 438150"/>
                <a:gd name="connsiteX10" fmla="*/ 130969 w 2724150"/>
                <a:gd name="connsiteY10" fmla="*/ 388144 h 438150"/>
                <a:gd name="connsiteX11" fmla="*/ 71438 w 2724150"/>
                <a:gd name="connsiteY11" fmla="*/ 342900 h 438150"/>
                <a:gd name="connsiteX12" fmla="*/ 30957 w 2724150"/>
                <a:gd name="connsiteY12" fmla="*/ 307182 h 438150"/>
                <a:gd name="connsiteX13" fmla="*/ 9525 w 2724150"/>
                <a:gd name="connsiteY13" fmla="*/ 283369 h 438150"/>
                <a:gd name="connsiteX14" fmla="*/ 0 w 2724150"/>
                <a:gd name="connsiteY14" fmla="*/ 264319 h 438150"/>
                <a:gd name="connsiteX15" fmla="*/ 0 w 2724150"/>
                <a:gd name="connsiteY15" fmla="*/ 245269 h 438150"/>
                <a:gd name="connsiteX16" fmla="*/ 9525 w 2724150"/>
                <a:gd name="connsiteY16" fmla="*/ 233363 h 438150"/>
                <a:gd name="connsiteX17" fmla="*/ 33338 w 2724150"/>
                <a:gd name="connsiteY17" fmla="*/ 223838 h 438150"/>
                <a:gd name="connsiteX18" fmla="*/ 76200 w 2724150"/>
                <a:gd name="connsiteY18" fmla="*/ 228600 h 438150"/>
                <a:gd name="connsiteX19" fmla="*/ 209550 w 2724150"/>
                <a:gd name="connsiteY19" fmla="*/ 245269 h 438150"/>
                <a:gd name="connsiteX20" fmla="*/ 409575 w 2724150"/>
                <a:gd name="connsiteY20" fmla="*/ 247650 h 438150"/>
                <a:gd name="connsiteX21" fmla="*/ 545307 w 2724150"/>
                <a:gd name="connsiteY21" fmla="*/ 230982 h 438150"/>
                <a:gd name="connsiteX22" fmla="*/ 852488 w 2724150"/>
                <a:gd name="connsiteY22" fmla="*/ 192882 h 438150"/>
                <a:gd name="connsiteX23" fmla="*/ 1114425 w 2724150"/>
                <a:gd name="connsiteY23" fmla="*/ 154782 h 438150"/>
                <a:gd name="connsiteX24" fmla="*/ 1309688 w 2724150"/>
                <a:gd name="connsiteY24" fmla="*/ 135732 h 438150"/>
                <a:gd name="connsiteX25" fmla="*/ 1493044 w 2724150"/>
                <a:gd name="connsiteY25" fmla="*/ 119063 h 438150"/>
                <a:gd name="connsiteX26" fmla="*/ 1600200 w 2724150"/>
                <a:gd name="connsiteY26" fmla="*/ 107157 h 438150"/>
                <a:gd name="connsiteX27" fmla="*/ 1924050 w 2724150"/>
                <a:gd name="connsiteY27" fmla="*/ 64294 h 438150"/>
                <a:gd name="connsiteX28" fmla="*/ 2093119 w 2724150"/>
                <a:gd name="connsiteY28" fmla="*/ 52388 h 438150"/>
                <a:gd name="connsiteX29" fmla="*/ 2202657 w 2724150"/>
                <a:gd name="connsiteY29" fmla="*/ 19050 h 438150"/>
                <a:gd name="connsiteX30" fmla="*/ 2269332 w 2724150"/>
                <a:gd name="connsiteY30" fmla="*/ 4763 h 438150"/>
                <a:gd name="connsiteX31" fmla="*/ 2307432 w 2724150"/>
                <a:gd name="connsiteY31" fmla="*/ 0 h 438150"/>
                <a:gd name="connsiteX32" fmla="*/ 2357438 w 2724150"/>
                <a:gd name="connsiteY32" fmla="*/ 4763 h 438150"/>
                <a:gd name="connsiteX33" fmla="*/ 2433638 w 2724150"/>
                <a:gd name="connsiteY33" fmla="*/ 23813 h 438150"/>
                <a:gd name="connsiteX34" fmla="*/ 2495550 w 2724150"/>
                <a:gd name="connsiteY34" fmla="*/ 42863 h 438150"/>
                <a:gd name="connsiteX35" fmla="*/ 2566988 w 2724150"/>
                <a:gd name="connsiteY35" fmla="*/ 71438 h 438150"/>
                <a:gd name="connsiteX36" fmla="*/ 2626519 w 2724150"/>
                <a:gd name="connsiteY36" fmla="*/ 95250 h 438150"/>
                <a:gd name="connsiteX37" fmla="*/ 2655094 w 2724150"/>
                <a:gd name="connsiteY37" fmla="*/ 111919 h 438150"/>
                <a:gd name="connsiteX38" fmla="*/ 2674144 w 2724150"/>
                <a:gd name="connsiteY38" fmla="*/ 130969 h 438150"/>
                <a:gd name="connsiteX39" fmla="*/ 2697957 w 2724150"/>
                <a:gd name="connsiteY39" fmla="*/ 161925 h 438150"/>
                <a:gd name="connsiteX40" fmla="*/ 2714625 w 2724150"/>
                <a:gd name="connsiteY40" fmla="*/ 188119 h 438150"/>
                <a:gd name="connsiteX41" fmla="*/ 2724150 w 2724150"/>
                <a:gd name="connsiteY41" fmla="*/ 219075 h 438150"/>
                <a:gd name="connsiteX42" fmla="*/ 2719388 w 2724150"/>
                <a:gd name="connsiteY42" fmla="*/ 238125 h 438150"/>
                <a:gd name="connsiteX43" fmla="*/ 2707482 w 2724150"/>
                <a:gd name="connsiteY43" fmla="*/ 252413 h 438150"/>
                <a:gd name="connsiteX44" fmla="*/ 2688432 w 2724150"/>
                <a:gd name="connsiteY44" fmla="*/ 261938 h 438150"/>
                <a:gd name="connsiteX45" fmla="*/ 2667000 w 2724150"/>
                <a:gd name="connsiteY45" fmla="*/ 269082 h 438150"/>
                <a:gd name="connsiteX46" fmla="*/ 2643188 w 2724150"/>
                <a:gd name="connsiteY46" fmla="*/ 273844 h 438150"/>
                <a:gd name="connsiteX47" fmla="*/ 2569369 w 2724150"/>
                <a:gd name="connsiteY47" fmla="*/ 266700 h 438150"/>
                <a:gd name="connsiteX48" fmla="*/ 2486025 w 2724150"/>
                <a:gd name="connsiteY48" fmla="*/ 254794 h 438150"/>
                <a:gd name="connsiteX49" fmla="*/ 2414588 w 2724150"/>
                <a:gd name="connsiteY49" fmla="*/ 247650 h 438150"/>
                <a:gd name="connsiteX50" fmla="*/ 2293144 w 2724150"/>
                <a:gd name="connsiteY50" fmla="*/ 240507 h 438150"/>
                <a:gd name="connsiteX51" fmla="*/ 2083594 w 2724150"/>
                <a:gd name="connsiteY51" fmla="*/ 250032 h 438150"/>
                <a:gd name="connsiteX52" fmla="*/ 1931194 w 2724150"/>
                <a:gd name="connsiteY52" fmla="*/ 250032 h 438150"/>
                <a:gd name="connsiteX53" fmla="*/ 1574007 w 2724150"/>
                <a:gd name="connsiteY53" fmla="*/ 266700 h 438150"/>
                <a:gd name="connsiteX54" fmla="*/ 1295400 w 2724150"/>
                <a:gd name="connsiteY54" fmla="*/ 29527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4150" h="438150">
                  <a:moveTo>
                    <a:pt x="1295400" y="295275"/>
                  </a:moveTo>
                  <a:lnTo>
                    <a:pt x="1019175" y="333375"/>
                  </a:lnTo>
                  <a:lnTo>
                    <a:pt x="783432" y="369094"/>
                  </a:lnTo>
                  <a:lnTo>
                    <a:pt x="550069" y="409575"/>
                  </a:lnTo>
                  <a:lnTo>
                    <a:pt x="404813" y="426244"/>
                  </a:lnTo>
                  <a:lnTo>
                    <a:pt x="330994" y="435769"/>
                  </a:lnTo>
                  <a:lnTo>
                    <a:pt x="290513" y="438150"/>
                  </a:lnTo>
                  <a:lnTo>
                    <a:pt x="250032" y="433388"/>
                  </a:lnTo>
                  <a:lnTo>
                    <a:pt x="211932" y="423863"/>
                  </a:lnTo>
                  <a:lnTo>
                    <a:pt x="176213" y="411957"/>
                  </a:lnTo>
                  <a:lnTo>
                    <a:pt x="130969" y="388144"/>
                  </a:lnTo>
                  <a:lnTo>
                    <a:pt x="71438" y="342900"/>
                  </a:lnTo>
                  <a:lnTo>
                    <a:pt x="30957" y="307182"/>
                  </a:lnTo>
                  <a:lnTo>
                    <a:pt x="9525" y="283369"/>
                  </a:lnTo>
                  <a:lnTo>
                    <a:pt x="0" y="264319"/>
                  </a:lnTo>
                  <a:lnTo>
                    <a:pt x="0" y="245269"/>
                  </a:lnTo>
                  <a:lnTo>
                    <a:pt x="9525" y="233363"/>
                  </a:lnTo>
                  <a:lnTo>
                    <a:pt x="33338" y="223838"/>
                  </a:lnTo>
                  <a:lnTo>
                    <a:pt x="76200" y="228600"/>
                  </a:lnTo>
                  <a:lnTo>
                    <a:pt x="209550" y="245269"/>
                  </a:lnTo>
                  <a:lnTo>
                    <a:pt x="409575" y="247650"/>
                  </a:lnTo>
                  <a:lnTo>
                    <a:pt x="545307" y="230982"/>
                  </a:lnTo>
                  <a:lnTo>
                    <a:pt x="852488" y="192882"/>
                  </a:lnTo>
                  <a:lnTo>
                    <a:pt x="1114425" y="154782"/>
                  </a:lnTo>
                  <a:lnTo>
                    <a:pt x="1309688" y="135732"/>
                  </a:lnTo>
                  <a:lnTo>
                    <a:pt x="1493044" y="119063"/>
                  </a:lnTo>
                  <a:lnTo>
                    <a:pt x="1600200" y="107157"/>
                  </a:lnTo>
                  <a:lnTo>
                    <a:pt x="1924050" y="64294"/>
                  </a:lnTo>
                  <a:lnTo>
                    <a:pt x="2093119" y="52388"/>
                  </a:lnTo>
                  <a:lnTo>
                    <a:pt x="2202657" y="19050"/>
                  </a:lnTo>
                  <a:lnTo>
                    <a:pt x="2269332" y="4763"/>
                  </a:lnTo>
                  <a:lnTo>
                    <a:pt x="2307432" y="0"/>
                  </a:lnTo>
                  <a:lnTo>
                    <a:pt x="2357438" y="4763"/>
                  </a:lnTo>
                  <a:lnTo>
                    <a:pt x="2433638" y="23813"/>
                  </a:lnTo>
                  <a:lnTo>
                    <a:pt x="2495550" y="42863"/>
                  </a:lnTo>
                  <a:lnTo>
                    <a:pt x="2566988" y="71438"/>
                  </a:lnTo>
                  <a:lnTo>
                    <a:pt x="2626519" y="95250"/>
                  </a:lnTo>
                  <a:lnTo>
                    <a:pt x="2655094" y="111919"/>
                  </a:lnTo>
                  <a:lnTo>
                    <a:pt x="2674144" y="130969"/>
                  </a:lnTo>
                  <a:lnTo>
                    <a:pt x="2697957" y="161925"/>
                  </a:lnTo>
                  <a:lnTo>
                    <a:pt x="2714625" y="188119"/>
                  </a:lnTo>
                  <a:lnTo>
                    <a:pt x="2724150" y="219075"/>
                  </a:lnTo>
                  <a:lnTo>
                    <a:pt x="2719388" y="238125"/>
                  </a:lnTo>
                  <a:lnTo>
                    <a:pt x="2707482" y="252413"/>
                  </a:lnTo>
                  <a:lnTo>
                    <a:pt x="2688432" y="261938"/>
                  </a:lnTo>
                  <a:lnTo>
                    <a:pt x="2667000" y="269082"/>
                  </a:lnTo>
                  <a:lnTo>
                    <a:pt x="2643188" y="273844"/>
                  </a:lnTo>
                  <a:lnTo>
                    <a:pt x="2569369" y="266700"/>
                  </a:lnTo>
                  <a:lnTo>
                    <a:pt x="2486025" y="254794"/>
                  </a:lnTo>
                  <a:lnTo>
                    <a:pt x="2414588" y="247650"/>
                  </a:lnTo>
                  <a:lnTo>
                    <a:pt x="2293144" y="240507"/>
                  </a:lnTo>
                  <a:lnTo>
                    <a:pt x="2083594" y="250032"/>
                  </a:lnTo>
                  <a:lnTo>
                    <a:pt x="1931194" y="250032"/>
                  </a:lnTo>
                  <a:lnTo>
                    <a:pt x="1574007" y="266700"/>
                  </a:lnTo>
                  <a:lnTo>
                    <a:pt x="1295400" y="2952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E4D240BA-A3E7-4ADA-8C17-83FA7C47E2E9}"/>
              </a:ext>
            </a:extLst>
          </p:cNvPr>
          <p:cNvGrpSpPr/>
          <p:nvPr/>
        </p:nvGrpSpPr>
        <p:grpSpPr>
          <a:xfrm>
            <a:off x="3595690" y="1436689"/>
            <a:ext cx="4883150" cy="4610100"/>
            <a:chOff x="3595690" y="1436689"/>
            <a:chExt cx="4883150" cy="4610100"/>
          </a:xfrm>
          <a:solidFill>
            <a:schemeClr val="tx1"/>
          </a:solidFill>
        </p:grpSpPr>
        <p:sp>
          <p:nvSpPr>
            <p:cNvPr id="49" name="フリーフォーム 6">
              <a:extLst>
                <a:ext uri="{FF2B5EF4-FFF2-40B4-BE49-F238E27FC236}">
                  <a16:creationId xmlns:a16="http://schemas.microsoft.com/office/drawing/2014/main" id="{6EBAAA3F-06FD-4157-9AFF-FEA6C0D1F9C4}"/>
                </a:ext>
              </a:extLst>
            </p:cNvPr>
            <p:cNvSpPr/>
            <p:nvPr/>
          </p:nvSpPr>
          <p:spPr>
            <a:xfrm>
              <a:off x="4041778" y="1728790"/>
              <a:ext cx="1063625" cy="409575"/>
            </a:xfrm>
            <a:custGeom>
              <a:avLst/>
              <a:gdLst>
                <a:gd name="connsiteX0" fmla="*/ 573882 w 1064419"/>
                <a:gd name="connsiteY0" fmla="*/ 340519 h 409575"/>
                <a:gd name="connsiteX1" fmla="*/ 404813 w 1064419"/>
                <a:gd name="connsiteY1" fmla="*/ 280988 h 409575"/>
                <a:gd name="connsiteX2" fmla="*/ 280988 w 1064419"/>
                <a:gd name="connsiteY2" fmla="*/ 223838 h 409575"/>
                <a:gd name="connsiteX3" fmla="*/ 183357 w 1064419"/>
                <a:gd name="connsiteY3" fmla="*/ 169069 h 409575"/>
                <a:gd name="connsiteX4" fmla="*/ 95250 w 1064419"/>
                <a:gd name="connsiteY4" fmla="*/ 111919 h 409575"/>
                <a:gd name="connsiteX5" fmla="*/ 21432 w 1064419"/>
                <a:gd name="connsiteY5" fmla="*/ 59532 h 409575"/>
                <a:gd name="connsiteX6" fmla="*/ 7144 w 1064419"/>
                <a:gd name="connsiteY6" fmla="*/ 42863 h 409575"/>
                <a:gd name="connsiteX7" fmla="*/ 2382 w 1064419"/>
                <a:gd name="connsiteY7" fmla="*/ 33338 h 409575"/>
                <a:gd name="connsiteX8" fmla="*/ 0 w 1064419"/>
                <a:gd name="connsiteY8" fmla="*/ 16669 h 409575"/>
                <a:gd name="connsiteX9" fmla="*/ 2382 w 1064419"/>
                <a:gd name="connsiteY9" fmla="*/ 7144 h 409575"/>
                <a:gd name="connsiteX10" fmla="*/ 21432 w 1064419"/>
                <a:gd name="connsiteY10" fmla="*/ 0 h 409575"/>
                <a:gd name="connsiteX11" fmla="*/ 45244 w 1064419"/>
                <a:gd name="connsiteY11" fmla="*/ 2382 h 409575"/>
                <a:gd name="connsiteX12" fmla="*/ 157163 w 1064419"/>
                <a:gd name="connsiteY12" fmla="*/ 35719 h 409575"/>
                <a:gd name="connsiteX13" fmla="*/ 276225 w 1064419"/>
                <a:gd name="connsiteY13" fmla="*/ 66675 h 409575"/>
                <a:gd name="connsiteX14" fmla="*/ 423863 w 1064419"/>
                <a:gd name="connsiteY14" fmla="*/ 100013 h 409575"/>
                <a:gd name="connsiteX15" fmla="*/ 614363 w 1064419"/>
                <a:gd name="connsiteY15" fmla="*/ 133350 h 409575"/>
                <a:gd name="connsiteX16" fmla="*/ 728663 w 1064419"/>
                <a:gd name="connsiteY16" fmla="*/ 152400 h 409575"/>
                <a:gd name="connsiteX17" fmla="*/ 842963 w 1064419"/>
                <a:gd name="connsiteY17" fmla="*/ 171450 h 409575"/>
                <a:gd name="connsiteX18" fmla="*/ 931069 w 1064419"/>
                <a:gd name="connsiteY18" fmla="*/ 180975 h 409575"/>
                <a:gd name="connsiteX19" fmla="*/ 966788 w 1064419"/>
                <a:gd name="connsiteY19" fmla="*/ 190500 h 409575"/>
                <a:gd name="connsiteX20" fmla="*/ 1009650 w 1064419"/>
                <a:gd name="connsiteY20" fmla="*/ 211932 h 409575"/>
                <a:gd name="connsiteX21" fmla="*/ 1035844 w 1064419"/>
                <a:gd name="connsiteY21" fmla="*/ 235744 h 409575"/>
                <a:gd name="connsiteX22" fmla="*/ 1050132 w 1064419"/>
                <a:gd name="connsiteY22" fmla="*/ 257175 h 409575"/>
                <a:gd name="connsiteX23" fmla="*/ 1062038 w 1064419"/>
                <a:gd name="connsiteY23" fmla="*/ 285750 h 409575"/>
                <a:gd name="connsiteX24" fmla="*/ 1064419 w 1064419"/>
                <a:gd name="connsiteY24" fmla="*/ 311944 h 409575"/>
                <a:gd name="connsiteX25" fmla="*/ 1064419 w 1064419"/>
                <a:gd name="connsiteY25" fmla="*/ 345282 h 409575"/>
                <a:gd name="connsiteX26" fmla="*/ 1050132 w 1064419"/>
                <a:gd name="connsiteY26" fmla="*/ 364332 h 409575"/>
                <a:gd name="connsiteX27" fmla="*/ 1035844 w 1064419"/>
                <a:gd name="connsiteY27" fmla="*/ 378619 h 409575"/>
                <a:gd name="connsiteX28" fmla="*/ 1012032 w 1064419"/>
                <a:gd name="connsiteY28" fmla="*/ 390525 h 409575"/>
                <a:gd name="connsiteX29" fmla="*/ 969169 w 1064419"/>
                <a:gd name="connsiteY29" fmla="*/ 400050 h 409575"/>
                <a:gd name="connsiteX30" fmla="*/ 923925 w 1064419"/>
                <a:gd name="connsiteY30" fmla="*/ 409575 h 409575"/>
                <a:gd name="connsiteX31" fmla="*/ 838200 w 1064419"/>
                <a:gd name="connsiteY31" fmla="*/ 404813 h 409575"/>
                <a:gd name="connsiteX32" fmla="*/ 728663 w 1064419"/>
                <a:gd name="connsiteY32" fmla="*/ 385763 h 409575"/>
                <a:gd name="connsiteX33" fmla="*/ 573882 w 1064419"/>
                <a:gd name="connsiteY33" fmla="*/ 340519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4419" h="409575">
                  <a:moveTo>
                    <a:pt x="573882" y="340519"/>
                  </a:moveTo>
                  <a:lnTo>
                    <a:pt x="404813" y="280988"/>
                  </a:lnTo>
                  <a:lnTo>
                    <a:pt x="280988" y="223838"/>
                  </a:lnTo>
                  <a:lnTo>
                    <a:pt x="183357" y="169069"/>
                  </a:lnTo>
                  <a:lnTo>
                    <a:pt x="95250" y="111919"/>
                  </a:lnTo>
                  <a:lnTo>
                    <a:pt x="21432" y="59532"/>
                  </a:lnTo>
                  <a:lnTo>
                    <a:pt x="7144" y="42863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21432" y="0"/>
                  </a:lnTo>
                  <a:lnTo>
                    <a:pt x="45244" y="2382"/>
                  </a:lnTo>
                  <a:lnTo>
                    <a:pt x="157163" y="35719"/>
                  </a:lnTo>
                  <a:lnTo>
                    <a:pt x="276225" y="66675"/>
                  </a:lnTo>
                  <a:lnTo>
                    <a:pt x="423863" y="100013"/>
                  </a:lnTo>
                  <a:lnTo>
                    <a:pt x="614363" y="133350"/>
                  </a:lnTo>
                  <a:lnTo>
                    <a:pt x="728663" y="152400"/>
                  </a:lnTo>
                  <a:lnTo>
                    <a:pt x="842963" y="171450"/>
                  </a:lnTo>
                  <a:lnTo>
                    <a:pt x="931069" y="180975"/>
                  </a:lnTo>
                  <a:lnTo>
                    <a:pt x="966788" y="190500"/>
                  </a:lnTo>
                  <a:lnTo>
                    <a:pt x="1009650" y="211932"/>
                  </a:lnTo>
                  <a:lnTo>
                    <a:pt x="1035844" y="235744"/>
                  </a:lnTo>
                  <a:lnTo>
                    <a:pt x="1050132" y="257175"/>
                  </a:lnTo>
                  <a:lnTo>
                    <a:pt x="1062038" y="285750"/>
                  </a:lnTo>
                  <a:lnTo>
                    <a:pt x="1064419" y="311944"/>
                  </a:lnTo>
                  <a:lnTo>
                    <a:pt x="1064419" y="345282"/>
                  </a:lnTo>
                  <a:lnTo>
                    <a:pt x="1050132" y="364332"/>
                  </a:lnTo>
                  <a:lnTo>
                    <a:pt x="1035844" y="378619"/>
                  </a:lnTo>
                  <a:lnTo>
                    <a:pt x="1012032" y="390525"/>
                  </a:lnTo>
                  <a:lnTo>
                    <a:pt x="969169" y="400050"/>
                  </a:lnTo>
                  <a:lnTo>
                    <a:pt x="923925" y="409575"/>
                  </a:lnTo>
                  <a:lnTo>
                    <a:pt x="838200" y="404813"/>
                  </a:lnTo>
                  <a:lnTo>
                    <a:pt x="728663" y="385763"/>
                  </a:lnTo>
                  <a:lnTo>
                    <a:pt x="573882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">
              <a:extLst>
                <a:ext uri="{FF2B5EF4-FFF2-40B4-BE49-F238E27FC236}">
                  <a16:creationId xmlns:a16="http://schemas.microsoft.com/office/drawing/2014/main" id="{3F576C06-2A0D-4E4E-80EF-FCB5B1472BAF}"/>
                </a:ext>
              </a:extLst>
            </p:cNvPr>
            <p:cNvSpPr/>
            <p:nvPr/>
          </p:nvSpPr>
          <p:spPr>
            <a:xfrm>
              <a:off x="3595690" y="2401890"/>
              <a:ext cx="2032000" cy="517525"/>
            </a:xfrm>
            <a:custGeom>
              <a:avLst/>
              <a:gdLst>
                <a:gd name="connsiteX0" fmla="*/ 1343025 w 2031206"/>
                <a:gd name="connsiteY0" fmla="*/ 297656 h 519112"/>
                <a:gd name="connsiteX1" fmla="*/ 1004887 w 2031206"/>
                <a:gd name="connsiteY1" fmla="*/ 371475 h 519112"/>
                <a:gd name="connsiteX2" fmla="*/ 723900 w 2031206"/>
                <a:gd name="connsiteY2" fmla="*/ 447675 h 519112"/>
                <a:gd name="connsiteX3" fmla="*/ 552450 w 2031206"/>
                <a:gd name="connsiteY3" fmla="*/ 495300 h 519112"/>
                <a:gd name="connsiteX4" fmla="*/ 483393 w 2031206"/>
                <a:gd name="connsiteY4" fmla="*/ 509587 h 519112"/>
                <a:gd name="connsiteX5" fmla="*/ 442912 w 2031206"/>
                <a:gd name="connsiteY5" fmla="*/ 514350 h 519112"/>
                <a:gd name="connsiteX6" fmla="*/ 392906 w 2031206"/>
                <a:gd name="connsiteY6" fmla="*/ 519112 h 519112"/>
                <a:gd name="connsiteX7" fmla="*/ 338137 w 2031206"/>
                <a:gd name="connsiteY7" fmla="*/ 514350 h 519112"/>
                <a:gd name="connsiteX8" fmla="*/ 285750 w 2031206"/>
                <a:gd name="connsiteY8" fmla="*/ 504825 h 519112"/>
                <a:gd name="connsiteX9" fmla="*/ 228600 w 2031206"/>
                <a:gd name="connsiteY9" fmla="*/ 485775 h 519112"/>
                <a:gd name="connsiteX10" fmla="*/ 185737 w 2031206"/>
                <a:gd name="connsiteY10" fmla="*/ 464344 h 519112"/>
                <a:gd name="connsiteX11" fmla="*/ 130968 w 2031206"/>
                <a:gd name="connsiteY11" fmla="*/ 428625 h 519112"/>
                <a:gd name="connsiteX12" fmla="*/ 88106 w 2031206"/>
                <a:gd name="connsiteY12" fmla="*/ 397669 h 519112"/>
                <a:gd name="connsiteX13" fmla="*/ 42862 w 2031206"/>
                <a:gd name="connsiteY13" fmla="*/ 352425 h 519112"/>
                <a:gd name="connsiteX14" fmla="*/ 21431 w 2031206"/>
                <a:gd name="connsiteY14" fmla="*/ 330994 h 519112"/>
                <a:gd name="connsiteX15" fmla="*/ 9525 w 2031206"/>
                <a:gd name="connsiteY15" fmla="*/ 311944 h 519112"/>
                <a:gd name="connsiteX16" fmla="*/ 2381 w 2031206"/>
                <a:gd name="connsiteY16" fmla="*/ 288131 h 519112"/>
                <a:gd name="connsiteX17" fmla="*/ 0 w 2031206"/>
                <a:gd name="connsiteY17" fmla="*/ 273844 h 519112"/>
                <a:gd name="connsiteX18" fmla="*/ 2381 w 2031206"/>
                <a:gd name="connsiteY18" fmla="*/ 259556 h 519112"/>
                <a:gd name="connsiteX19" fmla="*/ 11906 w 2031206"/>
                <a:gd name="connsiteY19" fmla="*/ 252412 h 519112"/>
                <a:gd name="connsiteX20" fmla="*/ 28575 w 2031206"/>
                <a:gd name="connsiteY20" fmla="*/ 252412 h 519112"/>
                <a:gd name="connsiteX21" fmla="*/ 64293 w 2031206"/>
                <a:gd name="connsiteY21" fmla="*/ 269081 h 519112"/>
                <a:gd name="connsiteX22" fmla="*/ 109537 w 2031206"/>
                <a:gd name="connsiteY22" fmla="*/ 285750 h 519112"/>
                <a:gd name="connsiteX23" fmla="*/ 171450 w 2031206"/>
                <a:gd name="connsiteY23" fmla="*/ 300037 h 519112"/>
                <a:gd name="connsiteX24" fmla="*/ 230981 w 2031206"/>
                <a:gd name="connsiteY24" fmla="*/ 309562 h 519112"/>
                <a:gd name="connsiteX25" fmla="*/ 280987 w 2031206"/>
                <a:gd name="connsiteY25" fmla="*/ 314325 h 519112"/>
                <a:gd name="connsiteX26" fmla="*/ 328612 w 2031206"/>
                <a:gd name="connsiteY26" fmla="*/ 316706 h 519112"/>
                <a:gd name="connsiteX27" fmla="*/ 397668 w 2031206"/>
                <a:gd name="connsiteY27" fmla="*/ 309562 h 519112"/>
                <a:gd name="connsiteX28" fmla="*/ 604837 w 2031206"/>
                <a:gd name="connsiteY28" fmla="*/ 269081 h 519112"/>
                <a:gd name="connsiteX29" fmla="*/ 864393 w 2031206"/>
                <a:gd name="connsiteY29" fmla="*/ 202406 h 519112"/>
                <a:gd name="connsiteX30" fmla="*/ 1095375 w 2031206"/>
                <a:gd name="connsiteY30" fmla="*/ 150019 h 519112"/>
                <a:gd name="connsiteX31" fmla="*/ 1259681 w 2031206"/>
                <a:gd name="connsiteY31" fmla="*/ 111919 h 519112"/>
                <a:gd name="connsiteX32" fmla="*/ 1471612 w 2031206"/>
                <a:gd name="connsiteY32" fmla="*/ 71437 h 519112"/>
                <a:gd name="connsiteX33" fmla="*/ 1624012 w 2031206"/>
                <a:gd name="connsiteY33" fmla="*/ 45244 h 519112"/>
                <a:gd name="connsiteX34" fmla="*/ 1695450 w 2031206"/>
                <a:gd name="connsiteY34" fmla="*/ 14287 h 519112"/>
                <a:gd name="connsiteX35" fmla="*/ 1731168 w 2031206"/>
                <a:gd name="connsiteY35" fmla="*/ 0 h 519112"/>
                <a:gd name="connsiteX36" fmla="*/ 1752600 w 2031206"/>
                <a:gd name="connsiteY36" fmla="*/ 0 h 519112"/>
                <a:gd name="connsiteX37" fmla="*/ 1809750 w 2031206"/>
                <a:gd name="connsiteY37" fmla="*/ 11906 h 519112"/>
                <a:gd name="connsiteX38" fmla="*/ 1850231 w 2031206"/>
                <a:gd name="connsiteY38" fmla="*/ 21431 h 519112"/>
                <a:gd name="connsiteX39" fmla="*/ 1905000 w 2031206"/>
                <a:gd name="connsiteY39" fmla="*/ 45244 h 519112"/>
                <a:gd name="connsiteX40" fmla="*/ 1955006 w 2031206"/>
                <a:gd name="connsiteY40" fmla="*/ 71437 h 519112"/>
                <a:gd name="connsiteX41" fmla="*/ 1993106 w 2031206"/>
                <a:gd name="connsiteY41" fmla="*/ 97631 h 519112"/>
                <a:gd name="connsiteX42" fmla="*/ 2014537 w 2031206"/>
                <a:gd name="connsiteY42" fmla="*/ 116681 h 519112"/>
                <a:gd name="connsiteX43" fmla="*/ 2026443 w 2031206"/>
                <a:gd name="connsiteY43" fmla="*/ 133350 h 519112"/>
                <a:gd name="connsiteX44" fmla="*/ 2031206 w 2031206"/>
                <a:gd name="connsiteY44" fmla="*/ 142875 h 519112"/>
                <a:gd name="connsiteX45" fmla="*/ 2031206 w 2031206"/>
                <a:gd name="connsiteY45" fmla="*/ 157162 h 519112"/>
                <a:gd name="connsiteX46" fmla="*/ 2021681 w 2031206"/>
                <a:gd name="connsiteY46" fmla="*/ 173831 h 519112"/>
                <a:gd name="connsiteX47" fmla="*/ 1997868 w 2031206"/>
                <a:gd name="connsiteY47" fmla="*/ 192881 h 519112"/>
                <a:gd name="connsiteX48" fmla="*/ 1959768 w 2031206"/>
                <a:gd name="connsiteY48" fmla="*/ 209550 h 519112"/>
                <a:gd name="connsiteX49" fmla="*/ 1905000 w 2031206"/>
                <a:gd name="connsiteY49" fmla="*/ 223837 h 519112"/>
                <a:gd name="connsiteX50" fmla="*/ 1828800 w 2031206"/>
                <a:gd name="connsiteY50" fmla="*/ 230981 h 519112"/>
                <a:gd name="connsiteX51" fmla="*/ 1697831 w 2031206"/>
                <a:gd name="connsiteY51" fmla="*/ 245269 h 519112"/>
                <a:gd name="connsiteX52" fmla="*/ 1531143 w 2031206"/>
                <a:gd name="connsiteY52" fmla="*/ 266700 h 519112"/>
                <a:gd name="connsiteX53" fmla="*/ 1343025 w 2031206"/>
                <a:gd name="connsiteY53" fmla="*/ 29765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519112">
                  <a:moveTo>
                    <a:pt x="1343025" y="297656"/>
                  </a:moveTo>
                  <a:lnTo>
                    <a:pt x="1004887" y="371475"/>
                  </a:lnTo>
                  <a:lnTo>
                    <a:pt x="723900" y="447675"/>
                  </a:lnTo>
                  <a:lnTo>
                    <a:pt x="552450" y="495300"/>
                  </a:lnTo>
                  <a:lnTo>
                    <a:pt x="483393" y="509587"/>
                  </a:lnTo>
                  <a:lnTo>
                    <a:pt x="442912" y="514350"/>
                  </a:lnTo>
                  <a:lnTo>
                    <a:pt x="392906" y="519112"/>
                  </a:lnTo>
                  <a:lnTo>
                    <a:pt x="338137" y="514350"/>
                  </a:lnTo>
                  <a:lnTo>
                    <a:pt x="285750" y="504825"/>
                  </a:lnTo>
                  <a:lnTo>
                    <a:pt x="228600" y="485775"/>
                  </a:lnTo>
                  <a:lnTo>
                    <a:pt x="185737" y="464344"/>
                  </a:lnTo>
                  <a:lnTo>
                    <a:pt x="130968" y="428625"/>
                  </a:lnTo>
                  <a:lnTo>
                    <a:pt x="88106" y="397669"/>
                  </a:lnTo>
                  <a:lnTo>
                    <a:pt x="42862" y="352425"/>
                  </a:lnTo>
                  <a:lnTo>
                    <a:pt x="21431" y="330994"/>
                  </a:lnTo>
                  <a:lnTo>
                    <a:pt x="9525" y="311944"/>
                  </a:lnTo>
                  <a:lnTo>
                    <a:pt x="2381" y="288131"/>
                  </a:lnTo>
                  <a:lnTo>
                    <a:pt x="0" y="273844"/>
                  </a:lnTo>
                  <a:lnTo>
                    <a:pt x="2381" y="259556"/>
                  </a:lnTo>
                  <a:lnTo>
                    <a:pt x="11906" y="252412"/>
                  </a:lnTo>
                  <a:lnTo>
                    <a:pt x="28575" y="252412"/>
                  </a:lnTo>
                  <a:lnTo>
                    <a:pt x="64293" y="269081"/>
                  </a:lnTo>
                  <a:lnTo>
                    <a:pt x="109537" y="285750"/>
                  </a:lnTo>
                  <a:lnTo>
                    <a:pt x="171450" y="300037"/>
                  </a:lnTo>
                  <a:lnTo>
                    <a:pt x="230981" y="309562"/>
                  </a:lnTo>
                  <a:lnTo>
                    <a:pt x="280987" y="314325"/>
                  </a:lnTo>
                  <a:lnTo>
                    <a:pt x="328612" y="316706"/>
                  </a:lnTo>
                  <a:lnTo>
                    <a:pt x="397668" y="309562"/>
                  </a:lnTo>
                  <a:lnTo>
                    <a:pt x="604837" y="269081"/>
                  </a:lnTo>
                  <a:lnTo>
                    <a:pt x="864393" y="202406"/>
                  </a:lnTo>
                  <a:lnTo>
                    <a:pt x="1095375" y="150019"/>
                  </a:lnTo>
                  <a:lnTo>
                    <a:pt x="1259681" y="111919"/>
                  </a:lnTo>
                  <a:lnTo>
                    <a:pt x="1471612" y="71437"/>
                  </a:lnTo>
                  <a:lnTo>
                    <a:pt x="1624012" y="45244"/>
                  </a:lnTo>
                  <a:lnTo>
                    <a:pt x="1695450" y="14287"/>
                  </a:lnTo>
                  <a:lnTo>
                    <a:pt x="1731168" y="0"/>
                  </a:lnTo>
                  <a:lnTo>
                    <a:pt x="1752600" y="0"/>
                  </a:lnTo>
                  <a:lnTo>
                    <a:pt x="1809750" y="11906"/>
                  </a:lnTo>
                  <a:lnTo>
                    <a:pt x="1850231" y="21431"/>
                  </a:lnTo>
                  <a:lnTo>
                    <a:pt x="1905000" y="45244"/>
                  </a:lnTo>
                  <a:lnTo>
                    <a:pt x="1955006" y="71437"/>
                  </a:lnTo>
                  <a:lnTo>
                    <a:pt x="1993106" y="97631"/>
                  </a:lnTo>
                  <a:lnTo>
                    <a:pt x="2014537" y="116681"/>
                  </a:lnTo>
                  <a:lnTo>
                    <a:pt x="2026443" y="133350"/>
                  </a:lnTo>
                  <a:lnTo>
                    <a:pt x="2031206" y="142875"/>
                  </a:lnTo>
                  <a:lnTo>
                    <a:pt x="2031206" y="157162"/>
                  </a:lnTo>
                  <a:lnTo>
                    <a:pt x="2021681" y="173831"/>
                  </a:lnTo>
                  <a:lnTo>
                    <a:pt x="1997868" y="192881"/>
                  </a:lnTo>
                  <a:lnTo>
                    <a:pt x="1959768" y="209550"/>
                  </a:lnTo>
                  <a:lnTo>
                    <a:pt x="1905000" y="223837"/>
                  </a:lnTo>
                  <a:lnTo>
                    <a:pt x="1828800" y="230981"/>
                  </a:lnTo>
                  <a:lnTo>
                    <a:pt x="1697831" y="245269"/>
                  </a:lnTo>
                  <a:lnTo>
                    <a:pt x="1531143" y="266700"/>
                  </a:lnTo>
                  <a:lnTo>
                    <a:pt x="134302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7BE6D8CB-0C85-4584-B5AE-56EA20129795}"/>
                </a:ext>
              </a:extLst>
            </p:cNvPr>
            <p:cNvSpPr/>
            <p:nvPr/>
          </p:nvSpPr>
          <p:spPr>
            <a:xfrm>
              <a:off x="4170366" y="3136902"/>
              <a:ext cx="1100137" cy="347663"/>
            </a:xfrm>
            <a:custGeom>
              <a:avLst/>
              <a:gdLst>
                <a:gd name="connsiteX0" fmla="*/ 738187 w 1100137"/>
                <a:gd name="connsiteY0" fmla="*/ 285750 h 347663"/>
                <a:gd name="connsiteX1" fmla="*/ 538162 w 1100137"/>
                <a:gd name="connsiteY1" fmla="*/ 323850 h 347663"/>
                <a:gd name="connsiteX2" fmla="*/ 428625 w 1100137"/>
                <a:gd name="connsiteY2" fmla="*/ 340519 h 347663"/>
                <a:gd name="connsiteX3" fmla="*/ 359569 w 1100137"/>
                <a:gd name="connsiteY3" fmla="*/ 347663 h 347663"/>
                <a:gd name="connsiteX4" fmla="*/ 302419 w 1100137"/>
                <a:gd name="connsiteY4" fmla="*/ 347663 h 347663"/>
                <a:gd name="connsiteX5" fmla="*/ 257175 w 1100137"/>
                <a:gd name="connsiteY5" fmla="*/ 340519 h 347663"/>
                <a:gd name="connsiteX6" fmla="*/ 204787 w 1100137"/>
                <a:gd name="connsiteY6" fmla="*/ 326231 h 347663"/>
                <a:gd name="connsiteX7" fmla="*/ 140494 w 1100137"/>
                <a:gd name="connsiteY7" fmla="*/ 300038 h 347663"/>
                <a:gd name="connsiteX8" fmla="*/ 83344 w 1100137"/>
                <a:gd name="connsiteY8" fmla="*/ 264319 h 347663"/>
                <a:gd name="connsiteX9" fmla="*/ 47625 w 1100137"/>
                <a:gd name="connsiteY9" fmla="*/ 235744 h 347663"/>
                <a:gd name="connsiteX10" fmla="*/ 16669 w 1100137"/>
                <a:gd name="connsiteY10" fmla="*/ 202406 h 347663"/>
                <a:gd name="connsiteX11" fmla="*/ 2381 w 1100137"/>
                <a:gd name="connsiteY11" fmla="*/ 180975 h 347663"/>
                <a:gd name="connsiteX12" fmla="*/ 0 w 1100137"/>
                <a:gd name="connsiteY12" fmla="*/ 164306 h 347663"/>
                <a:gd name="connsiteX13" fmla="*/ 2381 w 1100137"/>
                <a:gd name="connsiteY13" fmla="*/ 152400 h 347663"/>
                <a:gd name="connsiteX14" fmla="*/ 9525 w 1100137"/>
                <a:gd name="connsiteY14" fmla="*/ 145256 h 347663"/>
                <a:gd name="connsiteX15" fmla="*/ 30956 w 1100137"/>
                <a:gd name="connsiteY15" fmla="*/ 142875 h 347663"/>
                <a:gd name="connsiteX16" fmla="*/ 76200 w 1100137"/>
                <a:gd name="connsiteY16" fmla="*/ 152400 h 347663"/>
                <a:gd name="connsiteX17" fmla="*/ 126206 w 1100137"/>
                <a:gd name="connsiteY17" fmla="*/ 164306 h 347663"/>
                <a:gd name="connsiteX18" fmla="*/ 164306 w 1100137"/>
                <a:gd name="connsiteY18" fmla="*/ 169069 h 347663"/>
                <a:gd name="connsiteX19" fmla="*/ 209550 w 1100137"/>
                <a:gd name="connsiteY19" fmla="*/ 171450 h 347663"/>
                <a:gd name="connsiteX20" fmla="*/ 245269 w 1100137"/>
                <a:gd name="connsiteY20" fmla="*/ 171450 h 347663"/>
                <a:gd name="connsiteX21" fmla="*/ 352425 w 1100137"/>
                <a:gd name="connsiteY21" fmla="*/ 154781 h 347663"/>
                <a:gd name="connsiteX22" fmla="*/ 552450 w 1100137"/>
                <a:gd name="connsiteY22" fmla="*/ 111919 h 347663"/>
                <a:gd name="connsiteX23" fmla="*/ 704850 w 1100137"/>
                <a:gd name="connsiteY23" fmla="*/ 71438 h 347663"/>
                <a:gd name="connsiteX24" fmla="*/ 757237 w 1100137"/>
                <a:gd name="connsiteY24" fmla="*/ 47625 h 347663"/>
                <a:gd name="connsiteX25" fmla="*/ 807244 w 1100137"/>
                <a:gd name="connsiteY25" fmla="*/ 23813 h 347663"/>
                <a:gd name="connsiteX26" fmla="*/ 845344 w 1100137"/>
                <a:gd name="connsiteY26" fmla="*/ 7144 h 347663"/>
                <a:gd name="connsiteX27" fmla="*/ 869156 w 1100137"/>
                <a:gd name="connsiteY27" fmla="*/ 0 h 347663"/>
                <a:gd name="connsiteX28" fmla="*/ 888206 w 1100137"/>
                <a:gd name="connsiteY28" fmla="*/ 0 h 347663"/>
                <a:gd name="connsiteX29" fmla="*/ 947737 w 1100137"/>
                <a:gd name="connsiteY29" fmla="*/ 9525 h 347663"/>
                <a:gd name="connsiteX30" fmla="*/ 995362 w 1100137"/>
                <a:gd name="connsiteY30" fmla="*/ 26194 h 347663"/>
                <a:gd name="connsiteX31" fmla="*/ 1031081 w 1100137"/>
                <a:gd name="connsiteY31" fmla="*/ 47625 h 347663"/>
                <a:gd name="connsiteX32" fmla="*/ 1062037 w 1100137"/>
                <a:gd name="connsiteY32" fmla="*/ 71438 h 347663"/>
                <a:gd name="connsiteX33" fmla="*/ 1083469 w 1100137"/>
                <a:gd name="connsiteY33" fmla="*/ 90488 h 347663"/>
                <a:gd name="connsiteX34" fmla="*/ 1095375 w 1100137"/>
                <a:gd name="connsiteY34" fmla="*/ 107156 h 347663"/>
                <a:gd name="connsiteX35" fmla="*/ 1100137 w 1100137"/>
                <a:gd name="connsiteY35" fmla="*/ 135731 h 347663"/>
                <a:gd name="connsiteX36" fmla="*/ 1090612 w 1100137"/>
                <a:gd name="connsiteY36" fmla="*/ 166688 h 347663"/>
                <a:gd name="connsiteX37" fmla="*/ 1071562 w 1100137"/>
                <a:gd name="connsiteY37" fmla="*/ 192881 h 347663"/>
                <a:gd name="connsiteX38" fmla="*/ 1031081 w 1100137"/>
                <a:gd name="connsiteY38" fmla="*/ 219075 h 347663"/>
                <a:gd name="connsiteX39" fmla="*/ 954881 w 1100137"/>
                <a:gd name="connsiteY39" fmla="*/ 240506 h 347663"/>
                <a:gd name="connsiteX40" fmla="*/ 738187 w 1100137"/>
                <a:gd name="connsiteY40" fmla="*/ 285750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137" h="347663">
                  <a:moveTo>
                    <a:pt x="738187" y="285750"/>
                  </a:moveTo>
                  <a:lnTo>
                    <a:pt x="538162" y="323850"/>
                  </a:lnTo>
                  <a:lnTo>
                    <a:pt x="428625" y="340519"/>
                  </a:lnTo>
                  <a:lnTo>
                    <a:pt x="359569" y="347663"/>
                  </a:lnTo>
                  <a:lnTo>
                    <a:pt x="302419" y="347663"/>
                  </a:lnTo>
                  <a:lnTo>
                    <a:pt x="257175" y="340519"/>
                  </a:lnTo>
                  <a:lnTo>
                    <a:pt x="204787" y="326231"/>
                  </a:lnTo>
                  <a:lnTo>
                    <a:pt x="140494" y="300038"/>
                  </a:lnTo>
                  <a:lnTo>
                    <a:pt x="83344" y="264319"/>
                  </a:lnTo>
                  <a:lnTo>
                    <a:pt x="47625" y="235744"/>
                  </a:lnTo>
                  <a:lnTo>
                    <a:pt x="16669" y="202406"/>
                  </a:lnTo>
                  <a:lnTo>
                    <a:pt x="2381" y="180975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9525" y="145256"/>
                  </a:lnTo>
                  <a:lnTo>
                    <a:pt x="30956" y="142875"/>
                  </a:lnTo>
                  <a:lnTo>
                    <a:pt x="76200" y="152400"/>
                  </a:lnTo>
                  <a:lnTo>
                    <a:pt x="126206" y="164306"/>
                  </a:lnTo>
                  <a:lnTo>
                    <a:pt x="164306" y="169069"/>
                  </a:lnTo>
                  <a:lnTo>
                    <a:pt x="209550" y="171450"/>
                  </a:lnTo>
                  <a:lnTo>
                    <a:pt x="245269" y="171450"/>
                  </a:lnTo>
                  <a:lnTo>
                    <a:pt x="352425" y="154781"/>
                  </a:lnTo>
                  <a:lnTo>
                    <a:pt x="552450" y="111919"/>
                  </a:lnTo>
                  <a:lnTo>
                    <a:pt x="704850" y="71438"/>
                  </a:lnTo>
                  <a:lnTo>
                    <a:pt x="757237" y="47625"/>
                  </a:lnTo>
                  <a:lnTo>
                    <a:pt x="807244" y="23813"/>
                  </a:lnTo>
                  <a:lnTo>
                    <a:pt x="845344" y="7144"/>
                  </a:lnTo>
                  <a:lnTo>
                    <a:pt x="869156" y="0"/>
                  </a:lnTo>
                  <a:lnTo>
                    <a:pt x="888206" y="0"/>
                  </a:lnTo>
                  <a:lnTo>
                    <a:pt x="947737" y="9525"/>
                  </a:lnTo>
                  <a:lnTo>
                    <a:pt x="995362" y="26194"/>
                  </a:lnTo>
                  <a:lnTo>
                    <a:pt x="1031081" y="47625"/>
                  </a:lnTo>
                  <a:lnTo>
                    <a:pt x="1062037" y="71438"/>
                  </a:lnTo>
                  <a:lnTo>
                    <a:pt x="1083469" y="90488"/>
                  </a:lnTo>
                  <a:lnTo>
                    <a:pt x="1095375" y="107156"/>
                  </a:lnTo>
                  <a:lnTo>
                    <a:pt x="1100137" y="135731"/>
                  </a:lnTo>
                  <a:lnTo>
                    <a:pt x="1090612" y="166688"/>
                  </a:lnTo>
                  <a:lnTo>
                    <a:pt x="1071562" y="192881"/>
                  </a:lnTo>
                  <a:lnTo>
                    <a:pt x="1031081" y="219075"/>
                  </a:lnTo>
                  <a:lnTo>
                    <a:pt x="954881" y="240506"/>
                  </a:lnTo>
                  <a:lnTo>
                    <a:pt x="738187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6ED073ED-0624-4C2B-952C-E8A1212FCCAF}"/>
                </a:ext>
              </a:extLst>
            </p:cNvPr>
            <p:cNvSpPr/>
            <p:nvPr/>
          </p:nvSpPr>
          <p:spPr>
            <a:xfrm>
              <a:off x="4165602" y="3851277"/>
              <a:ext cx="1062038" cy="322263"/>
            </a:xfrm>
            <a:custGeom>
              <a:avLst/>
              <a:gdLst>
                <a:gd name="connsiteX0" fmla="*/ 645319 w 1062038"/>
                <a:gd name="connsiteY0" fmla="*/ 290513 h 321469"/>
                <a:gd name="connsiteX1" fmla="*/ 438150 w 1062038"/>
                <a:gd name="connsiteY1" fmla="*/ 314325 h 321469"/>
                <a:gd name="connsiteX2" fmla="*/ 359569 w 1062038"/>
                <a:gd name="connsiteY2" fmla="*/ 321469 h 321469"/>
                <a:gd name="connsiteX3" fmla="*/ 297657 w 1062038"/>
                <a:gd name="connsiteY3" fmla="*/ 319088 h 321469"/>
                <a:gd name="connsiteX4" fmla="*/ 247650 w 1062038"/>
                <a:gd name="connsiteY4" fmla="*/ 311944 h 321469"/>
                <a:gd name="connsiteX5" fmla="*/ 197644 w 1062038"/>
                <a:gd name="connsiteY5" fmla="*/ 300038 h 321469"/>
                <a:gd name="connsiteX6" fmla="*/ 164307 w 1062038"/>
                <a:gd name="connsiteY6" fmla="*/ 288131 h 321469"/>
                <a:gd name="connsiteX7" fmla="*/ 133350 w 1062038"/>
                <a:gd name="connsiteY7" fmla="*/ 273844 h 321469"/>
                <a:gd name="connsiteX8" fmla="*/ 100013 w 1062038"/>
                <a:gd name="connsiteY8" fmla="*/ 252413 h 321469"/>
                <a:gd name="connsiteX9" fmla="*/ 52388 w 1062038"/>
                <a:gd name="connsiteY9" fmla="*/ 214313 h 321469"/>
                <a:gd name="connsiteX10" fmla="*/ 21432 w 1062038"/>
                <a:gd name="connsiteY10" fmla="*/ 185738 h 321469"/>
                <a:gd name="connsiteX11" fmla="*/ 2382 w 1062038"/>
                <a:gd name="connsiteY11" fmla="*/ 164306 h 321469"/>
                <a:gd name="connsiteX12" fmla="*/ 0 w 1062038"/>
                <a:gd name="connsiteY12" fmla="*/ 150019 h 321469"/>
                <a:gd name="connsiteX13" fmla="*/ 2382 w 1062038"/>
                <a:gd name="connsiteY13" fmla="*/ 138113 h 321469"/>
                <a:gd name="connsiteX14" fmla="*/ 23813 w 1062038"/>
                <a:gd name="connsiteY14" fmla="*/ 128588 h 321469"/>
                <a:gd name="connsiteX15" fmla="*/ 66675 w 1062038"/>
                <a:gd name="connsiteY15" fmla="*/ 133350 h 321469"/>
                <a:gd name="connsiteX16" fmla="*/ 102394 w 1062038"/>
                <a:gd name="connsiteY16" fmla="*/ 145256 h 321469"/>
                <a:gd name="connsiteX17" fmla="*/ 154782 w 1062038"/>
                <a:gd name="connsiteY17" fmla="*/ 157163 h 321469"/>
                <a:gd name="connsiteX18" fmla="*/ 230982 w 1062038"/>
                <a:gd name="connsiteY18" fmla="*/ 161925 h 321469"/>
                <a:gd name="connsiteX19" fmla="*/ 295275 w 1062038"/>
                <a:gd name="connsiteY19" fmla="*/ 157163 h 321469"/>
                <a:gd name="connsiteX20" fmla="*/ 411957 w 1062038"/>
                <a:gd name="connsiteY20" fmla="*/ 138113 h 321469"/>
                <a:gd name="connsiteX21" fmla="*/ 707232 w 1062038"/>
                <a:gd name="connsiteY21" fmla="*/ 71438 h 321469"/>
                <a:gd name="connsiteX22" fmla="*/ 754857 w 1062038"/>
                <a:gd name="connsiteY22" fmla="*/ 40481 h 321469"/>
                <a:gd name="connsiteX23" fmla="*/ 804863 w 1062038"/>
                <a:gd name="connsiteY23" fmla="*/ 11906 h 321469"/>
                <a:gd name="connsiteX24" fmla="*/ 840582 w 1062038"/>
                <a:gd name="connsiteY24" fmla="*/ 0 h 321469"/>
                <a:gd name="connsiteX25" fmla="*/ 869157 w 1062038"/>
                <a:gd name="connsiteY25" fmla="*/ 0 h 321469"/>
                <a:gd name="connsiteX26" fmla="*/ 923925 w 1062038"/>
                <a:gd name="connsiteY26" fmla="*/ 19050 h 321469"/>
                <a:gd name="connsiteX27" fmla="*/ 966788 w 1062038"/>
                <a:gd name="connsiteY27" fmla="*/ 40481 h 321469"/>
                <a:gd name="connsiteX28" fmla="*/ 1007269 w 1062038"/>
                <a:gd name="connsiteY28" fmla="*/ 66675 h 321469"/>
                <a:gd name="connsiteX29" fmla="*/ 1031082 w 1062038"/>
                <a:gd name="connsiteY29" fmla="*/ 88106 h 321469"/>
                <a:gd name="connsiteX30" fmla="*/ 1045369 w 1062038"/>
                <a:gd name="connsiteY30" fmla="*/ 104775 h 321469"/>
                <a:gd name="connsiteX31" fmla="*/ 1052513 w 1062038"/>
                <a:gd name="connsiteY31" fmla="*/ 119063 h 321469"/>
                <a:gd name="connsiteX32" fmla="*/ 1062038 w 1062038"/>
                <a:gd name="connsiteY32" fmla="*/ 140494 h 321469"/>
                <a:gd name="connsiteX33" fmla="*/ 1062038 w 1062038"/>
                <a:gd name="connsiteY33" fmla="*/ 164306 h 321469"/>
                <a:gd name="connsiteX34" fmla="*/ 1052513 w 1062038"/>
                <a:gd name="connsiteY34" fmla="*/ 183356 h 321469"/>
                <a:gd name="connsiteX35" fmla="*/ 1023938 w 1062038"/>
                <a:gd name="connsiteY35" fmla="*/ 202406 h 321469"/>
                <a:gd name="connsiteX36" fmla="*/ 957263 w 1062038"/>
                <a:gd name="connsiteY36" fmla="*/ 230981 h 321469"/>
                <a:gd name="connsiteX37" fmla="*/ 807244 w 1062038"/>
                <a:gd name="connsiteY37" fmla="*/ 266700 h 321469"/>
                <a:gd name="connsiteX38" fmla="*/ 645319 w 1062038"/>
                <a:gd name="connsiteY38" fmla="*/ 29051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321469">
                  <a:moveTo>
                    <a:pt x="645319" y="290513"/>
                  </a:moveTo>
                  <a:lnTo>
                    <a:pt x="438150" y="314325"/>
                  </a:lnTo>
                  <a:lnTo>
                    <a:pt x="359569" y="321469"/>
                  </a:lnTo>
                  <a:lnTo>
                    <a:pt x="297657" y="319088"/>
                  </a:lnTo>
                  <a:lnTo>
                    <a:pt x="247650" y="311944"/>
                  </a:lnTo>
                  <a:lnTo>
                    <a:pt x="197644" y="300038"/>
                  </a:lnTo>
                  <a:lnTo>
                    <a:pt x="164307" y="288131"/>
                  </a:lnTo>
                  <a:lnTo>
                    <a:pt x="133350" y="273844"/>
                  </a:lnTo>
                  <a:lnTo>
                    <a:pt x="100013" y="252413"/>
                  </a:lnTo>
                  <a:lnTo>
                    <a:pt x="52388" y="214313"/>
                  </a:lnTo>
                  <a:lnTo>
                    <a:pt x="21432" y="185738"/>
                  </a:lnTo>
                  <a:lnTo>
                    <a:pt x="2382" y="164306"/>
                  </a:lnTo>
                  <a:lnTo>
                    <a:pt x="0" y="150019"/>
                  </a:lnTo>
                  <a:lnTo>
                    <a:pt x="2382" y="138113"/>
                  </a:lnTo>
                  <a:lnTo>
                    <a:pt x="23813" y="128588"/>
                  </a:lnTo>
                  <a:lnTo>
                    <a:pt x="66675" y="133350"/>
                  </a:lnTo>
                  <a:lnTo>
                    <a:pt x="102394" y="145256"/>
                  </a:lnTo>
                  <a:lnTo>
                    <a:pt x="154782" y="157163"/>
                  </a:lnTo>
                  <a:lnTo>
                    <a:pt x="230982" y="161925"/>
                  </a:lnTo>
                  <a:lnTo>
                    <a:pt x="295275" y="157163"/>
                  </a:lnTo>
                  <a:lnTo>
                    <a:pt x="411957" y="138113"/>
                  </a:lnTo>
                  <a:lnTo>
                    <a:pt x="707232" y="71438"/>
                  </a:lnTo>
                  <a:lnTo>
                    <a:pt x="754857" y="40481"/>
                  </a:lnTo>
                  <a:lnTo>
                    <a:pt x="804863" y="11906"/>
                  </a:lnTo>
                  <a:lnTo>
                    <a:pt x="840582" y="0"/>
                  </a:lnTo>
                  <a:lnTo>
                    <a:pt x="869157" y="0"/>
                  </a:lnTo>
                  <a:lnTo>
                    <a:pt x="923925" y="19050"/>
                  </a:lnTo>
                  <a:lnTo>
                    <a:pt x="966788" y="40481"/>
                  </a:lnTo>
                  <a:lnTo>
                    <a:pt x="1007269" y="66675"/>
                  </a:lnTo>
                  <a:lnTo>
                    <a:pt x="1031082" y="88106"/>
                  </a:lnTo>
                  <a:lnTo>
                    <a:pt x="1045369" y="104775"/>
                  </a:lnTo>
                  <a:lnTo>
                    <a:pt x="1052513" y="119063"/>
                  </a:lnTo>
                  <a:lnTo>
                    <a:pt x="1062038" y="140494"/>
                  </a:lnTo>
                  <a:lnTo>
                    <a:pt x="1062038" y="164306"/>
                  </a:lnTo>
                  <a:lnTo>
                    <a:pt x="1052513" y="183356"/>
                  </a:lnTo>
                  <a:lnTo>
                    <a:pt x="1023938" y="202406"/>
                  </a:lnTo>
                  <a:lnTo>
                    <a:pt x="957263" y="230981"/>
                  </a:lnTo>
                  <a:lnTo>
                    <a:pt x="807244" y="266700"/>
                  </a:lnTo>
                  <a:lnTo>
                    <a:pt x="6453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B8751518-5965-4A6D-86B5-2829F43D399C}"/>
                </a:ext>
              </a:extLst>
            </p:cNvPr>
            <p:cNvSpPr/>
            <p:nvPr/>
          </p:nvSpPr>
          <p:spPr>
            <a:xfrm>
              <a:off x="3832227" y="4641851"/>
              <a:ext cx="628650" cy="1047750"/>
            </a:xfrm>
            <a:custGeom>
              <a:avLst/>
              <a:gdLst>
                <a:gd name="connsiteX0" fmla="*/ 300038 w 628650"/>
                <a:gd name="connsiteY0" fmla="*/ 604838 h 1047750"/>
                <a:gd name="connsiteX1" fmla="*/ 221457 w 628650"/>
                <a:gd name="connsiteY1" fmla="*/ 328613 h 1047750"/>
                <a:gd name="connsiteX2" fmla="*/ 204788 w 628650"/>
                <a:gd name="connsiteY2" fmla="*/ 288131 h 1047750"/>
                <a:gd name="connsiteX3" fmla="*/ 192882 w 628650"/>
                <a:gd name="connsiteY3" fmla="*/ 264319 h 1047750"/>
                <a:gd name="connsiteX4" fmla="*/ 157163 w 628650"/>
                <a:gd name="connsiteY4" fmla="*/ 219075 h 1047750"/>
                <a:gd name="connsiteX5" fmla="*/ 114300 w 628650"/>
                <a:gd name="connsiteY5" fmla="*/ 169069 h 1047750"/>
                <a:gd name="connsiteX6" fmla="*/ 71438 w 628650"/>
                <a:gd name="connsiteY6" fmla="*/ 126206 h 1047750"/>
                <a:gd name="connsiteX7" fmla="*/ 30957 w 628650"/>
                <a:gd name="connsiteY7" fmla="*/ 90488 h 1047750"/>
                <a:gd name="connsiteX8" fmla="*/ 11907 w 628650"/>
                <a:gd name="connsiteY8" fmla="*/ 69056 h 1047750"/>
                <a:gd name="connsiteX9" fmla="*/ 2382 w 628650"/>
                <a:gd name="connsiteY9" fmla="*/ 42863 h 1047750"/>
                <a:gd name="connsiteX10" fmla="*/ 0 w 628650"/>
                <a:gd name="connsiteY10" fmla="*/ 23813 h 1047750"/>
                <a:gd name="connsiteX11" fmla="*/ 2382 w 628650"/>
                <a:gd name="connsiteY11" fmla="*/ 7144 h 1047750"/>
                <a:gd name="connsiteX12" fmla="*/ 9525 w 628650"/>
                <a:gd name="connsiteY12" fmla="*/ 0 h 1047750"/>
                <a:gd name="connsiteX13" fmla="*/ 30957 w 628650"/>
                <a:gd name="connsiteY13" fmla="*/ 0 h 1047750"/>
                <a:gd name="connsiteX14" fmla="*/ 69057 w 628650"/>
                <a:gd name="connsiteY14" fmla="*/ 11906 h 1047750"/>
                <a:gd name="connsiteX15" fmla="*/ 128588 w 628650"/>
                <a:gd name="connsiteY15" fmla="*/ 19050 h 1047750"/>
                <a:gd name="connsiteX16" fmla="*/ 192882 w 628650"/>
                <a:gd name="connsiteY16" fmla="*/ 33338 h 1047750"/>
                <a:gd name="connsiteX17" fmla="*/ 273844 w 628650"/>
                <a:gd name="connsiteY17" fmla="*/ 59531 h 1047750"/>
                <a:gd name="connsiteX18" fmla="*/ 352425 w 628650"/>
                <a:gd name="connsiteY18" fmla="*/ 90488 h 1047750"/>
                <a:gd name="connsiteX19" fmla="*/ 395288 w 628650"/>
                <a:gd name="connsiteY19" fmla="*/ 109538 h 1047750"/>
                <a:gd name="connsiteX20" fmla="*/ 423863 w 628650"/>
                <a:gd name="connsiteY20" fmla="*/ 126206 h 1047750"/>
                <a:gd name="connsiteX21" fmla="*/ 440532 w 628650"/>
                <a:gd name="connsiteY21" fmla="*/ 223838 h 1047750"/>
                <a:gd name="connsiteX22" fmla="*/ 490538 w 628650"/>
                <a:gd name="connsiteY22" fmla="*/ 385763 h 1047750"/>
                <a:gd name="connsiteX23" fmla="*/ 533400 w 628650"/>
                <a:gd name="connsiteY23" fmla="*/ 531019 h 1047750"/>
                <a:gd name="connsiteX24" fmla="*/ 571500 w 628650"/>
                <a:gd name="connsiteY24" fmla="*/ 664369 h 1047750"/>
                <a:gd name="connsiteX25" fmla="*/ 614363 w 628650"/>
                <a:gd name="connsiteY25" fmla="*/ 819150 h 1047750"/>
                <a:gd name="connsiteX26" fmla="*/ 628650 w 628650"/>
                <a:gd name="connsiteY26" fmla="*/ 923925 h 1047750"/>
                <a:gd name="connsiteX27" fmla="*/ 626269 w 628650"/>
                <a:gd name="connsiteY27" fmla="*/ 969169 h 1047750"/>
                <a:gd name="connsiteX28" fmla="*/ 619125 w 628650"/>
                <a:gd name="connsiteY28" fmla="*/ 1004888 h 1047750"/>
                <a:gd name="connsiteX29" fmla="*/ 607219 w 628650"/>
                <a:gd name="connsiteY29" fmla="*/ 1026319 h 1047750"/>
                <a:gd name="connsiteX30" fmla="*/ 592932 w 628650"/>
                <a:gd name="connsiteY30" fmla="*/ 1040606 h 1047750"/>
                <a:gd name="connsiteX31" fmla="*/ 566738 w 628650"/>
                <a:gd name="connsiteY31" fmla="*/ 1047750 h 1047750"/>
                <a:gd name="connsiteX32" fmla="*/ 509588 w 628650"/>
                <a:gd name="connsiteY32" fmla="*/ 1047750 h 1047750"/>
                <a:gd name="connsiteX33" fmla="*/ 461963 w 628650"/>
                <a:gd name="connsiteY33" fmla="*/ 1035844 h 1047750"/>
                <a:gd name="connsiteX34" fmla="*/ 440532 w 628650"/>
                <a:gd name="connsiteY34" fmla="*/ 1023938 h 1047750"/>
                <a:gd name="connsiteX35" fmla="*/ 409575 w 628650"/>
                <a:gd name="connsiteY35" fmla="*/ 1000125 h 1047750"/>
                <a:gd name="connsiteX36" fmla="*/ 388144 w 628650"/>
                <a:gd name="connsiteY36" fmla="*/ 971550 h 1047750"/>
                <a:gd name="connsiteX37" fmla="*/ 371475 w 628650"/>
                <a:gd name="connsiteY37" fmla="*/ 928688 h 1047750"/>
                <a:gd name="connsiteX38" fmla="*/ 359569 w 628650"/>
                <a:gd name="connsiteY38" fmla="*/ 888206 h 1047750"/>
                <a:gd name="connsiteX39" fmla="*/ 347663 w 628650"/>
                <a:gd name="connsiteY39" fmla="*/ 812006 h 1047750"/>
                <a:gd name="connsiteX40" fmla="*/ 300038 w 628650"/>
                <a:gd name="connsiteY40" fmla="*/ 6048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8650" h="1047750">
                  <a:moveTo>
                    <a:pt x="300038" y="604838"/>
                  </a:moveTo>
                  <a:lnTo>
                    <a:pt x="221457" y="328613"/>
                  </a:lnTo>
                  <a:lnTo>
                    <a:pt x="204788" y="288131"/>
                  </a:lnTo>
                  <a:lnTo>
                    <a:pt x="192882" y="264319"/>
                  </a:lnTo>
                  <a:lnTo>
                    <a:pt x="157163" y="219075"/>
                  </a:lnTo>
                  <a:lnTo>
                    <a:pt x="114300" y="169069"/>
                  </a:lnTo>
                  <a:lnTo>
                    <a:pt x="71438" y="126206"/>
                  </a:lnTo>
                  <a:lnTo>
                    <a:pt x="30957" y="90488"/>
                  </a:lnTo>
                  <a:lnTo>
                    <a:pt x="11907" y="69056"/>
                  </a:lnTo>
                  <a:lnTo>
                    <a:pt x="2382" y="42863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1906"/>
                  </a:lnTo>
                  <a:lnTo>
                    <a:pt x="128588" y="19050"/>
                  </a:lnTo>
                  <a:lnTo>
                    <a:pt x="192882" y="33338"/>
                  </a:lnTo>
                  <a:lnTo>
                    <a:pt x="273844" y="59531"/>
                  </a:lnTo>
                  <a:lnTo>
                    <a:pt x="352425" y="90488"/>
                  </a:lnTo>
                  <a:lnTo>
                    <a:pt x="395288" y="109538"/>
                  </a:lnTo>
                  <a:lnTo>
                    <a:pt x="423863" y="126206"/>
                  </a:lnTo>
                  <a:lnTo>
                    <a:pt x="440532" y="223838"/>
                  </a:lnTo>
                  <a:lnTo>
                    <a:pt x="490538" y="385763"/>
                  </a:lnTo>
                  <a:lnTo>
                    <a:pt x="533400" y="531019"/>
                  </a:lnTo>
                  <a:lnTo>
                    <a:pt x="571500" y="664369"/>
                  </a:lnTo>
                  <a:lnTo>
                    <a:pt x="614363" y="819150"/>
                  </a:lnTo>
                  <a:lnTo>
                    <a:pt x="628650" y="923925"/>
                  </a:lnTo>
                  <a:lnTo>
                    <a:pt x="626269" y="969169"/>
                  </a:lnTo>
                  <a:lnTo>
                    <a:pt x="619125" y="1004888"/>
                  </a:lnTo>
                  <a:lnTo>
                    <a:pt x="607219" y="1026319"/>
                  </a:lnTo>
                  <a:lnTo>
                    <a:pt x="592932" y="1040606"/>
                  </a:lnTo>
                  <a:lnTo>
                    <a:pt x="566738" y="1047750"/>
                  </a:lnTo>
                  <a:lnTo>
                    <a:pt x="509588" y="1047750"/>
                  </a:lnTo>
                  <a:lnTo>
                    <a:pt x="461963" y="1035844"/>
                  </a:lnTo>
                  <a:lnTo>
                    <a:pt x="440532" y="1023938"/>
                  </a:lnTo>
                  <a:lnTo>
                    <a:pt x="409575" y="1000125"/>
                  </a:lnTo>
                  <a:lnTo>
                    <a:pt x="388144" y="971550"/>
                  </a:lnTo>
                  <a:lnTo>
                    <a:pt x="371475" y="928688"/>
                  </a:lnTo>
                  <a:lnTo>
                    <a:pt x="359569" y="888206"/>
                  </a:lnTo>
                  <a:lnTo>
                    <a:pt x="347663" y="812006"/>
                  </a:lnTo>
                  <a:lnTo>
                    <a:pt x="300038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1">
              <a:extLst>
                <a:ext uri="{FF2B5EF4-FFF2-40B4-BE49-F238E27FC236}">
                  <a16:creationId xmlns:a16="http://schemas.microsoft.com/office/drawing/2014/main" id="{26021396-9154-44F2-9633-332BF49ECB82}"/>
                </a:ext>
              </a:extLst>
            </p:cNvPr>
            <p:cNvSpPr/>
            <p:nvPr/>
          </p:nvSpPr>
          <p:spPr>
            <a:xfrm>
              <a:off x="4117978" y="4497390"/>
              <a:ext cx="1400175" cy="1044575"/>
            </a:xfrm>
            <a:custGeom>
              <a:avLst/>
              <a:gdLst>
                <a:gd name="connsiteX0" fmla="*/ 507207 w 1400175"/>
                <a:gd name="connsiteY0" fmla="*/ 350044 h 1045369"/>
                <a:gd name="connsiteX1" fmla="*/ 102394 w 1400175"/>
                <a:gd name="connsiteY1" fmla="*/ 416719 h 1045369"/>
                <a:gd name="connsiteX2" fmla="*/ 0 w 1400175"/>
                <a:gd name="connsiteY2" fmla="*/ 257175 h 1045369"/>
                <a:gd name="connsiteX3" fmla="*/ 145257 w 1400175"/>
                <a:gd name="connsiteY3" fmla="*/ 245269 h 1045369"/>
                <a:gd name="connsiteX4" fmla="*/ 326232 w 1400175"/>
                <a:gd name="connsiteY4" fmla="*/ 219075 h 1045369"/>
                <a:gd name="connsiteX5" fmla="*/ 526257 w 1400175"/>
                <a:gd name="connsiteY5" fmla="*/ 176212 h 1045369"/>
                <a:gd name="connsiteX6" fmla="*/ 759619 w 1400175"/>
                <a:gd name="connsiteY6" fmla="*/ 121444 h 1045369"/>
                <a:gd name="connsiteX7" fmla="*/ 1035844 w 1400175"/>
                <a:gd name="connsiteY7" fmla="*/ 47625 h 1045369"/>
                <a:gd name="connsiteX8" fmla="*/ 1066800 w 1400175"/>
                <a:gd name="connsiteY8" fmla="*/ 19050 h 1045369"/>
                <a:gd name="connsiteX9" fmla="*/ 1085850 w 1400175"/>
                <a:gd name="connsiteY9" fmla="*/ 4762 h 1045369"/>
                <a:gd name="connsiteX10" fmla="*/ 1109663 w 1400175"/>
                <a:gd name="connsiteY10" fmla="*/ 0 h 1045369"/>
                <a:gd name="connsiteX11" fmla="*/ 1145382 w 1400175"/>
                <a:gd name="connsiteY11" fmla="*/ 9525 h 1045369"/>
                <a:gd name="connsiteX12" fmla="*/ 1228725 w 1400175"/>
                <a:gd name="connsiteY12" fmla="*/ 45244 h 1045369"/>
                <a:gd name="connsiteX13" fmla="*/ 1307307 w 1400175"/>
                <a:gd name="connsiteY13" fmla="*/ 85725 h 1045369"/>
                <a:gd name="connsiteX14" fmla="*/ 1357313 w 1400175"/>
                <a:gd name="connsiteY14" fmla="*/ 119062 h 1045369"/>
                <a:gd name="connsiteX15" fmla="*/ 1378744 w 1400175"/>
                <a:gd name="connsiteY15" fmla="*/ 135731 h 1045369"/>
                <a:gd name="connsiteX16" fmla="*/ 1393032 w 1400175"/>
                <a:gd name="connsiteY16" fmla="*/ 157162 h 1045369"/>
                <a:gd name="connsiteX17" fmla="*/ 1400175 w 1400175"/>
                <a:gd name="connsiteY17" fmla="*/ 190500 h 1045369"/>
                <a:gd name="connsiteX18" fmla="*/ 1393032 w 1400175"/>
                <a:gd name="connsiteY18" fmla="*/ 214312 h 1045369"/>
                <a:gd name="connsiteX19" fmla="*/ 1376363 w 1400175"/>
                <a:gd name="connsiteY19" fmla="*/ 238125 h 1045369"/>
                <a:gd name="connsiteX20" fmla="*/ 1357313 w 1400175"/>
                <a:gd name="connsiteY20" fmla="*/ 257175 h 1045369"/>
                <a:gd name="connsiteX21" fmla="*/ 1340644 w 1400175"/>
                <a:gd name="connsiteY21" fmla="*/ 285750 h 1045369"/>
                <a:gd name="connsiteX22" fmla="*/ 1326357 w 1400175"/>
                <a:gd name="connsiteY22" fmla="*/ 333375 h 1045369"/>
                <a:gd name="connsiteX23" fmla="*/ 1302544 w 1400175"/>
                <a:gd name="connsiteY23" fmla="*/ 435769 h 1045369"/>
                <a:gd name="connsiteX24" fmla="*/ 1266825 w 1400175"/>
                <a:gd name="connsiteY24" fmla="*/ 609600 h 1045369"/>
                <a:gd name="connsiteX25" fmla="*/ 1233488 w 1400175"/>
                <a:gd name="connsiteY25" fmla="*/ 783431 h 1045369"/>
                <a:gd name="connsiteX26" fmla="*/ 1207294 w 1400175"/>
                <a:gd name="connsiteY26" fmla="*/ 897731 h 1045369"/>
                <a:gd name="connsiteX27" fmla="*/ 1188244 w 1400175"/>
                <a:gd name="connsiteY27" fmla="*/ 947737 h 1045369"/>
                <a:gd name="connsiteX28" fmla="*/ 1164432 w 1400175"/>
                <a:gd name="connsiteY28" fmla="*/ 1004887 h 1045369"/>
                <a:gd name="connsiteX29" fmla="*/ 1145382 w 1400175"/>
                <a:gd name="connsiteY29" fmla="*/ 1031081 h 1045369"/>
                <a:gd name="connsiteX30" fmla="*/ 1123950 w 1400175"/>
                <a:gd name="connsiteY30" fmla="*/ 1040606 h 1045369"/>
                <a:gd name="connsiteX31" fmla="*/ 1081088 w 1400175"/>
                <a:gd name="connsiteY31" fmla="*/ 1045369 h 1045369"/>
                <a:gd name="connsiteX32" fmla="*/ 1045369 w 1400175"/>
                <a:gd name="connsiteY32" fmla="*/ 1038225 h 1045369"/>
                <a:gd name="connsiteX33" fmla="*/ 988219 w 1400175"/>
                <a:gd name="connsiteY33" fmla="*/ 1012031 h 1045369"/>
                <a:gd name="connsiteX34" fmla="*/ 964407 w 1400175"/>
                <a:gd name="connsiteY34" fmla="*/ 842962 h 1045369"/>
                <a:gd name="connsiteX35" fmla="*/ 1004888 w 1400175"/>
                <a:gd name="connsiteY35" fmla="*/ 540544 h 1045369"/>
                <a:gd name="connsiteX36" fmla="*/ 1033463 w 1400175"/>
                <a:gd name="connsiteY36" fmla="*/ 300037 h 1045369"/>
                <a:gd name="connsiteX37" fmla="*/ 1031082 w 1400175"/>
                <a:gd name="connsiteY37" fmla="*/ 283369 h 1045369"/>
                <a:gd name="connsiteX38" fmla="*/ 1023938 w 1400175"/>
                <a:gd name="connsiteY38" fmla="*/ 259556 h 1045369"/>
                <a:gd name="connsiteX39" fmla="*/ 1014413 w 1400175"/>
                <a:gd name="connsiteY39" fmla="*/ 252412 h 1045369"/>
                <a:gd name="connsiteX40" fmla="*/ 997744 w 1400175"/>
                <a:gd name="connsiteY40" fmla="*/ 245269 h 1045369"/>
                <a:gd name="connsiteX41" fmla="*/ 964407 w 1400175"/>
                <a:gd name="connsiteY41" fmla="*/ 245269 h 1045369"/>
                <a:gd name="connsiteX42" fmla="*/ 869157 w 1400175"/>
                <a:gd name="connsiteY42" fmla="*/ 271462 h 1045369"/>
                <a:gd name="connsiteX43" fmla="*/ 688182 w 1400175"/>
                <a:gd name="connsiteY43" fmla="*/ 311944 h 1045369"/>
                <a:gd name="connsiteX44" fmla="*/ 507207 w 1400175"/>
                <a:gd name="connsiteY44" fmla="*/ 3500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0175" h="1045369">
                  <a:moveTo>
                    <a:pt x="507207" y="350044"/>
                  </a:moveTo>
                  <a:lnTo>
                    <a:pt x="102394" y="416719"/>
                  </a:lnTo>
                  <a:lnTo>
                    <a:pt x="0" y="257175"/>
                  </a:lnTo>
                  <a:lnTo>
                    <a:pt x="145257" y="245269"/>
                  </a:lnTo>
                  <a:lnTo>
                    <a:pt x="326232" y="219075"/>
                  </a:lnTo>
                  <a:lnTo>
                    <a:pt x="526257" y="176212"/>
                  </a:lnTo>
                  <a:lnTo>
                    <a:pt x="759619" y="121444"/>
                  </a:lnTo>
                  <a:lnTo>
                    <a:pt x="1035844" y="47625"/>
                  </a:lnTo>
                  <a:lnTo>
                    <a:pt x="1066800" y="19050"/>
                  </a:lnTo>
                  <a:lnTo>
                    <a:pt x="1085850" y="4762"/>
                  </a:lnTo>
                  <a:lnTo>
                    <a:pt x="1109663" y="0"/>
                  </a:lnTo>
                  <a:lnTo>
                    <a:pt x="1145382" y="9525"/>
                  </a:lnTo>
                  <a:lnTo>
                    <a:pt x="1228725" y="45244"/>
                  </a:lnTo>
                  <a:lnTo>
                    <a:pt x="1307307" y="85725"/>
                  </a:lnTo>
                  <a:lnTo>
                    <a:pt x="1357313" y="119062"/>
                  </a:lnTo>
                  <a:lnTo>
                    <a:pt x="1378744" y="135731"/>
                  </a:lnTo>
                  <a:lnTo>
                    <a:pt x="1393032" y="157162"/>
                  </a:lnTo>
                  <a:lnTo>
                    <a:pt x="1400175" y="190500"/>
                  </a:lnTo>
                  <a:lnTo>
                    <a:pt x="1393032" y="214312"/>
                  </a:lnTo>
                  <a:lnTo>
                    <a:pt x="1376363" y="238125"/>
                  </a:lnTo>
                  <a:lnTo>
                    <a:pt x="1357313" y="257175"/>
                  </a:lnTo>
                  <a:lnTo>
                    <a:pt x="1340644" y="285750"/>
                  </a:lnTo>
                  <a:lnTo>
                    <a:pt x="1326357" y="333375"/>
                  </a:lnTo>
                  <a:lnTo>
                    <a:pt x="1302544" y="435769"/>
                  </a:lnTo>
                  <a:lnTo>
                    <a:pt x="1266825" y="609600"/>
                  </a:lnTo>
                  <a:lnTo>
                    <a:pt x="1233488" y="783431"/>
                  </a:lnTo>
                  <a:lnTo>
                    <a:pt x="1207294" y="897731"/>
                  </a:lnTo>
                  <a:lnTo>
                    <a:pt x="1188244" y="947737"/>
                  </a:lnTo>
                  <a:lnTo>
                    <a:pt x="1164432" y="1004887"/>
                  </a:lnTo>
                  <a:lnTo>
                    <a:pt x="1145382" y="1031081"/>
                  </a:lnTo>
                  <a:lnTo>
                    <a:pt x="1123950" y="1040606"/>
                  </a:lnTo>
                  <a:lnTo>
                    <a:pt x="1081088" y="1045369"/>
                  </a:lnTo>
                  <a:lnTo>
                    <a:pt x="1045369" y="1038225"/>
                  </a:lnTo>
                  <a:lnTo>
                    <a:pt x="988219" y="1012031"/>
                  </a:lnTo>
                  <a:lnTo>
                    <a:pt x="964407" y="842962"/>
                  </a:lnTo>
                  <a:lnTo>
                    <a:pt x="1004888" y="540544"/>
                  </a:lnTo>
                  <a:lnTo>
                    <a:pt x="1033463" y="300037"/>
                  </a:lnTo>
                  <a:lnTo>
                    <a:pt x="1031082" y="283369"/>
                  </a:lnTo>
                  <a:lnTo>
                    <a:pt x="1023938" y="259556"/>
                  </a:lnTo>
                  <a:lnTo>
                    <a:pt x="1014413" y="252412"/>
                  </a:lnTo>
                  <a:lnTo>
                    <a:pt x="997744" y="245269"/>
                  </a:lnTo>
                  <a:lnTo>
                    <a:pt x="964407" y="245269"/>
                  </a:lnTo>
                  <a:lnTo>
                    <a:pt x="869157" y="271462"/>
                  </a:lnTo>
                  <a:lnTo>
                    <a:pt x="688182" y="311944"/>
                  </a:lnTo>
                  <a:lnTo>
                    <a:pt x="50720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55F8E6E3-9E56-416B-A860-82BC7AD315D6}"/>
                </a:ext>
              </a:extLst>
            </p:cNvPr>
            <p:cNvSpPr/>
            <p:nvPr/>
          </p:nvSpPr>
          <p:spPr>
            <a:xfrm>
              <a:off x="4376741" y="5291139"/>
              <a:ext cx="771525" cy="317500"/>
            </a:xfrm>
            <a:custGeom>
              <a:avLst/>
              <a:gdLst>
                <a:gd name="connsiteX0" fmla="*/ 366712 w 771525"/>
                <a:gd name="connsiteY0" fmla="*/ 250032 h 316707"/>
                <a:gd name="connsiteX1" fmla="*/ 33337 w 771525"/>
                <a:gd name="connsiteY1" fmla="*/ 316707 h 316707"/>
                <a:gd name="connsiteX2" fmla="*/ 0 w 771525"/>
                <a:gd name="connsiteY2" fmla="*/ 154782 h 316707"/>
                <a:gd name="connsiteX3" fmla="*/ 300037 w 771525"/>
                <a:gd name="connsiteY3" fmla="*/ 92869 h 316707"/>
                <a:gd name="connsiteX4" fmla="*/ 547687 w 771525"/>
                <a:gd name="connsiteY4" fmla="*/ 42863 h 316707"/>
                <a:gd name="connsiteX5" fmla="*/ 752475 w 771525"/>
                <a:gd name="connsiteY5" fmla="*/ 0 h 316707"/>
                <a:gd name="connsiteX6" fmla="*/ 771525 w 771525"/>
                <a:gd name="connsiteY6" fmla="*/ 219075 h 316707"/>
                <a:gd name="connsiteX7" fmla="*/ 726281 w 771525"/>
                <a:gd name="connsiteY7" fmla="*/ 214313 h 316707"/>
                <a:gd name="connsiteX8" fmla="*/ 671512 w 771525"/>
                <a:gd name="connsiteY8" fmla="*/ 195263 h 316707"/>
                <a:gd name="connsiteX9" fmla="*/ 633412 w 771525"/>
                <a:gd name="connsiteY9" fmla="*/ 190500 h 316707"/>
                <a:gd name="connsiteX10" fmla="*/ 585787 w 771525"/>
                <a:gd name="connsiteY10" fmla="*/ 202407 h 316707"/>
                <a:gd name="connsiteX11" fmla="*/ 366712 w 771525"/>
                <a:gd name="connsiteY11" fmla="*/ 250032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1525" h="316707">
                  <a:moveTo>
                    <a:pt x="366712" y="250032"/>
                  </a:moveTo>
                  <a:lnTo>
                    <a:pt x="33337" y="316707"/>
                  </a:lnTo>
                  <a:lnTo>
                    <a:pt x="0" y="154782"/>
                  </a:lnTo>
                  <a:lnTo>
                    <a:pt x="300037" y="92869"/>
                  </a:lnTo>
                  <a:lnTo>
                    <a:pt x="547687" y="42863"/>
                  </a:lnTo>
                  <a:lnTo>
                    <a:pt x="752475" y="0"/>
                  </a:lnTo>
                  <a:lnTo>
                    <a:pt x="771525" y="219075"/>
                  </a:lnTo>
                  <a:lnTo>
                    <a:pt x="726281" y="214313"/>
                  </a:lnTo>
                  <a:lnTo>
                    <a:pt x="671512" y="195263"/>
                  </a:lnTo>
                  <a:lnTo>
                    <a:pt x="633412" y="190500"/>
                  </a:lnTo>
                  <a:lnTo>
                    <a:pt x="585787" y="202407"/>
                  </a:lnTo>
                  <a:lnTo>
                    <a:pt x="366712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65C6F612-5FB5-405E-9BC7-399AF975E833}"/>
                </a:ext>
              </a:extLst>
            </p:cNvPr>
            <p:cNvSpPr/>
            <p:nvPr/>
          </p:nvSpPr>
          <p:spPr>
            <a:xfrm>
              <a:off x="5691190" y="1933576"/>
              <a:ext cx="2312987" cy="436563"/>
            </a:xfrm>
            <a:custGeom>
              <a:avLst/>
              <a:gdLst>
                <a:gd name="connsiteX0" fmla="*/ 1231106 w 2312193"/>
                <a:gd name="connsiteY0" fmla="*/ 333375 h 435769"/>
                <a:gd name="connsiteX1" fmla="*/ 857250 w 2312193"/>
                <a:gd name="connsiteY1" fmla="*/ 385763 h 435769"/>
                <a:gd name="connsiteX2" fmla="*/ 714375 w 2312193"/>
                <a:gd name="connsiteY2" fmla="*/ 400050 h 435769"/>
                <a:gd name="connsiteX3" fmla="*/ 561975 w 2312193"/>
                <a:gd name="connsiteY3" fmla="*/ 423863 h 435769"/>
                <a:gd name="connsiteX4" fmla="*/ 509587 w 2312193"/>
                <a:gd name="connsiteY4" fmla="*/ 431006 h 435769"/>
                <a:gd name="connsiteX5" fmla="*/ 450056 w 2312193"/>
                <a:gd name="connsiteY5" fmla="*/ 435769 h 435769"/>
                <a:gd name="connsiteX6" fmla="*/ 416718 w 2312193"/>
                <a:gd name="connsiteY6" fmla="*/ 431006 h 435769"/>
                <a:gd name="connsiteX7" fmla="*/ 366712 w 2312193"/>
                <a:gd name="connsiteY7" fmla="*/ 416719 h 435769"/>
                <a:gd name="connsiteX8" fmla="*/ 276225 w 2312193"/>
                <a:gd name="connsiteY8" fmla="*/ 378619 h 435769"/>
                <a:gd name="connsiteX9" fmla="*/ 190500 w 2312193"/>
                <a:gd name="connsiteY9" fmla="*/ 333375 h 435769"/>
                <a:gd name="connsiteX10" fmla="*/ 133350 w 2312193"/>
                <a:gd name="connsiteY10" fmla="*/ 292894 h 435769"/>
                <a:gd name="connsiteX11" fmla="*/ 80962 w 2312193"/>
                <a:gd name="connsiteY11" fmla="*/ 247650 h 435769"/>
                <a:gd name="connsiteX12" fmla="*/ 28575 w 2312193"/>
                <a:gd name="connsiteY12" fmla="*/ 195263 h 435769"/>
                <a:gd name="connsiteX13" fmla="*/ 7143 w 2312193"/>
                <a:gd name="connsiteY13" fmla="*/ 166688 h 435769"/>
                <a:gd name="connsiteX14" fmla="*/ 0 w 2312193"/>
                <a:gd name="connsiteY14" fmla="*/ 140494 h 435769"/>
                <a:gd name="connsiteX15" fmla="*/ 2381 w 2312193"/>
                <a:gd name="connsiteY15" fmla="*/ 126206 h 435769"/>
                <a:gd name="connsiteX16" fmla="*/ 14287 w 2312193"/>
                <a:gd name="connsiteY16" fmla="*/ 119063 h 435769"/>
                <a:gd name="connsiteX17" fmla="*/ 33337 w 2312193"/>
                <a:gd name="connsiteY17" fmla="*/ 121444 h 435769"/>
                <a:gd name="connsiteX18" fmla="*/ 64293 w 2312193"/>
                <a:gd name="connsiteY18" fmla="*/ 133350 h 435769"/>
                <a:gd name="connsiteX19" fmla="*/ 116681 w 2312193"/>
                <a:gd name="connsiteY19" fmla="*/ 161925 h 435769"/>
                <a:gd name="connsiteX20" fmla="*/ 188118 w 2312193"/>
                <a:gd name="connsiteY20" fmla="*/ 197644 h 435769"/>
                <a:gd name="connsiteX21" fmla="*/ 238125 w 2312193"/>
                <a:gd name="connsiteY21" fmla="*/ 216694 h 435769"/>
                <a:gd name="connsiteX22" fmla="*/ 302418 w 2312193"/>
                <a:gd name="connsiteY22" fmla="*/ 235744 h 435769"/>
                <a:gd name="connsiteX23" fmla="*/ 354806 w 2312193"/>
                <a:gd name="connsiteY23" fmla="*/ 242888 h 435769"/>
                <a:gd name="connsiteX24" fmla="*/ 459581 w 2312193"/>
                <a:gd name="connsiteY24" fmla="*/ 247650 h 435769"/>
                <a:gd name="connsiteX25" fmla="*/ 583406 w 2312193"/>
                <a:gd name="connsiteY25" fmla="*/ 240506 h 435769"/>
                <a:gd name="connsiteX26" fmla="*/ 714375 w 2312193"/>
                <a:gd name="connsiteY26" fmla="*/ 223838 h 435769"/>
                <a:gd name="connsiteX27" fmla="*/ 850106 w 2312193"/>
                <a:gd name="connsiteY27" fmla="*/ 209550 h 435769"/>
                <a:gd name="connsiteX28" fmla="*/ 940593 w 2312193"/>
                <a:gd name="connsiteY28" fmla="*/ 192881 h 435769"/>
                <a:gd name="connsiteX29" fmla="*/ 1119187 w 2312193"/>
                <a:gd name="connsiteY29" fmla="*/ 164306 h 435769"/>
                <a:gd name="connsiteX30" fmla="*/ 1257300 w 2312193"/>
                <a:gd name="connsiteY30" fmla="*/ 142875 h 435769"/>
                <a:gd name="connsiteX31" fmla="*/ 1462087 w 2312193"/>
                <a:gd name="connsiteY31" fmla="*/ 119063 h 435769"/>
                <a:gd name="connsiteX32" fmla="*/ 1564481 w 2312193"/>
                <a:gd name="connsiteY32" fmla="*/ 109538 h 435769"/>
                <a:gd name="connsiteX33" fmla="*/ 1726406 w 2312193"/>
                <a:gd name="connsiteY33" fmla="*/ 97631 h 435769"/>
                <a:gd name="connsiteX34" fmla="*/ 1800225 w 2312193"/>
                <a:gd name="connsiteY34" fmla="*/ 85725 h 435769"/>
                <a:gd name="connsiteX35" fmla="*/ 1871662 w 2312193"/>
                <a:gd name="connsiteY35" fmla="*/ 66675 h 435769"/>
                <a:gd name="connsiteX36" fmla="*/ 1933575 w 2312193"/>
                <a:gd name="connsiteY36" fmla="*/ 45244 h 435769"/>
                <a:gd name="connsiteX37" fmla="*/ 1997868 w 2312193"/>
                <a:gd name="connsiteY37" fmla="*/ 16669 h 435769"/>
                <a:gd name="connsiteX38" fmla="*/ 2031206 w 2312193"/>
                <a:gd name="connsiteY38" fmla="*/ 0 h 435769"/>
                <a:gd name="connsiteX39" fmla="*/ 2059781 w 2312193"/>
                <a:gd name="connsiteY39" fmla="*/ 2381 h 435769"/>
                <a:gd name="connsiteX40" fmla="*/ 2128837 w 2312193"/>
                <a:gd name="connsiteY40" fmla="*/ 23813 h 435769"/>
                <a:gd name="connsiteX41" fmla="*/ 2171700 w 2312193"/>
                <a:gd name="connsiteY41" fmla="*/ 42863 h 435769"/>
                <a:gd name="connsiteX42" fmla="*/ 2214562 w 2312193"/>
                <a:gd name="connsiteY42" fmla="*/ 64294 h 435769"/>
                <a:gd name="connsiteX43" fmla="*/ 2247900 w 2312193"/>
                <a:gd name="connsiteY43" fmla="*/ 85725 h 435769"/>
                <a:gd name="connsiteX44" fmla="*/ 2274093 w 2312193"/>
                <a:gd name="connsiteY44" fmla="*/ 104775 h 435769"/>
                <a:gd name="connsiteX45" fmla="*/ 2288381 w 2312193"/>
                <a:gd name="connsiteY45" fmla="*/ 119063 h 435769"/>
                <a:gd name="connsiteX46" fmla="*/ 2305050 w 2312193"/>
                <a:gd name="connsiteY46" fmla="*/ 142875 h 435769"/>
                <a:gd name="connsiteX47" fmla="*/ 2312193 w 2312193"/>
                <a:gd name="connsiteY47" fmla="*/ 161925 h 435769"/>
                <a:gd name="connsiteX48" fmla="*/ 2312193 w 2312193"/>
                <a:gd name="connsiteY48" fmla="*/ 176213 h 435769"/>
                <a:gd name="connsiteX49" fmla="*/ 2300287 w 2312193"/>
                <a:gd name="connsiteY49" fmla="*/ 197644 h 435769"/>
                <a:gd name="connsiteX50" fmla="*/ 2278856 w 2312193"/>
                <a:gd name="connsiteY50" fmla="*/ 216694 h 435769"/>
                <a:gd name="connsiteX51" fmla="*/ 2243137 w 2312193"/>
                <a:gd name="connsiteY51" fmla="*/ 233363 h 435769"/>
                <a:gd name="connsiteX52" fmla="*/ 2193131 w 2312193"/>
                <a:gd name="connsiteY52" fmla="*/ 242888 h 435769"/>
                <a:gd name="connsiteX53" fmla="*/ 2090737 w 2312193"/>
                <a:gd name="connsiteY53" fmla="*/ 247650 h 435769"/>
                <a:gd name="connsiteX54" fmla="*/ 2000250 w 2312193"/>
                <a:gd name="connsiteY54" fmla="*/ 247650 h 435769"/>
                <a:gd name="connsiteX55" fmla="*/ 1912143 w 2312193"/>
                <a:gd name="connsiteY55" fmla="*/ 250031 h 435769"/>
                <a:gd name="connsiteX56" fmla="*/ 1721643 w 2312193"/>
                <a:gd name="connsiteY56" fmla="*/ 271463 h 435769"/>
                <a:gd name="connsiteX57" fmla="*/ 1569243 w 2312193"/>
                <a:gd name="connsiteY57" fmla="*/ 283369 h 435769"/>
                <a:gd name="connsiteX58" fmla="*/ 1231106 w 2312193"/>
                <a:gd name="connsiteY58" fmla="*/ 33337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12193" h="435769">
                  <a:moveTo>
                    <a:pt x="1231106" y="333375"/>
                  </a:moveTo>
                  <a:lnTo>
                    <a:pt x="857250" y="385763"/>
                  </a:lnTo>
                  <a:lnTo>
                    <a:pt x="714375" y="400050"/>
                  </a:lnTo>
                  <a:lnTo>
                    <a:pt x="561975" y="423863"/>
                  </a:lnTo>
                  <a:lnTo>
                    <a:pt x="509587" y="431006"/>
                  </a:lnTo>
                  <a:lnTo>
                    <a:pt x="450056" y="435769"/>
                  </a:lnTo>
                  <a:lnTo>
                    <a:pt x="416718" y="431006"/>
                  </a:lnTo>
                  <a:lnTo>
                    <a:pt x="366712" y="416719"/>
                  </a:lnTo>
                  <a:lnTo>
                    <a:pt x="276225" y="378619"/>
                  </a:lnTo>
                  <a:lnTo>
                    <a:pt x="190500" y="333375"/>
                  </a:lnTo>
                  <a:lnTo>
                    <a:pt x="133350" y="292894"/>
                  </a:lnTo>
                  <a:lnTo>
                    <a:pt x="80962" y="247650"/>
                  </a:lnTo>
                  <a:lnTo>
                    <a:pt x="28575" y="195263"/>
                  </a:lnTo>
                  <a:lnTo>
                    <a:pt x="7143" y="166688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9063"/>
                  </a:lnTo>
                  <a:lnTo>
                    <a:pt x="33337" y="121444"/>
                  </a:lnTo>
                  <a:lnTo>
                    <a:pt x="64293" y="133350"/>
                  </a:lnTo>
                  <a:lnTo>
                    <a:pt x="116681" y="161925"/>
                  </a:lnTo>
                  <a:lnTo>
                    <a:pt x="188118" y="197644"/>
                  </a:lnTo>
                  <a:lnTo>
                    <a:pt x="238125" y="216694"/>
                  </a:lnTo>
                  <a:lnTo>
                    <a:pt x="302418" y="235744"/>
                  </a:lnTo>
                  <a:lnTo>
                    <a:pt x="354806" y="242888"/>
                  </a:lnTo>
                  <a:lnTo>
                    <a:pt x="459581" y="247650"/>
                  </a:lnTo>
                  <a:lnTo>
                    <a:pt x="583406" y="240506"/>
                  </a:lnTo>
                  <a:lnTo>
                    <a:pt x="714375" y="223838"/>
                  </a:lnTo>
                  <a:lnTo>
                    <a:pt x="850106" y="209550"/>
                  </a:lnTo>
                  <a:lnTo>
                    <a:pt x="940593" y="192881"/>
                  </a:lnTo>
                  <a:lnTo>
                    <a:pt x="1119187" y="164306"/>
                  </a:lnTo>
                  <a:lnTo>
                    <a:pt x="1257300" y="142875"/>
                  </a:lnTo>
                  <a:lnTo>
                    <a:pt x="1462087" y="119063"/>
                  </a:lnTo>
                  <a:lnTo>
                    <a:pt x="1564481" y="109538"/>
                  </a:lnTo>
                  <a:lnTo>
                    <a:pt x="1726406" y="97631"/>
                  </a:lnTo>
                  <a:lnTo>
                    <a:pt x="1800225" y="85725"/>
                  </a:lnTo>
                  <a:lnTo>
                    <a:pt x="1871662" y="66675"/>
                  </a:lnTo>
                  <a:lnTo>
                    <a:pt x="1933575" y="45244"/>
                  </a:lnTo>
                  <a:lnTo>
                    <a:pt x="1997868" y="16669"/>
                  </a:lnTo>
                  <a:lnTo>
                    <a:pt x="2031206" y="0"/>
                  </a:lnTo>
                  <a:lnTo>
                    <a:pt x="2059781" y="2381"/>
                  </a:lnTo>
                  <a:lnTo>
                    <a:pt x="2128837" y="23813"/>
                  </a:lnTo>
                  <a:lnTo>
                    <a:pt x="2171700" y="42863"/>
                  </a:lnTo>
                  <a:lnTo>
                    <a:pt x="2214562" y="64294"/>
                  </a:lnTo>
                  <a:lnTo>
                    <a:pt x="2247900" y="85725"/>
                  </a:lnTo>
                  <a:lnTo>
                    <a:pt x="2274093" y="104775"/>
                  </a:lnTo>
                  <a:lnTo>
                    <a:pt x="2288381" y="119063"/>
                  </a:lnTo>
                  <a:lnTo>
                    <a:pt x="2305050" y="142875"/>
                  </a:lnTo>
                  <a:lnTo>
                    <a:pt x="2312193" y="161925"/>
                  </a:lnTo>
                  <a:lnTo>
                    <a:pt x="2312193" y="176213"/>
                  </a:lnTo>
                  <a:lnTo>
                    <a:pt x="2300287" y="197644"/>
                  </a:lnTo>
                  <a:lnTo>
                    <a:pt x="2278856" y="216694"/>
                  </a:lnTo>
                  <a:lnTo>
                    <a:pt x="2243137" y="233363"/>
                  </a:lnTo>
                  <a:lnTo>
                    <a:pt x="2193131" y="242888"/>
                  </a:lnTo>
                  <a:lnTo>
                    <a:pt x="2090737" y="247650"/>
                  </a:lnTo>
                  <a:lnTo>
                    <a:pt x="2000250" y="247650"/>
                  </a:lnTo>
                  <a:lnTo>
                    <a:pt x="1912143" y="250031"/>
                  </a:lnTo>
                  <a:lnTo>
                    <a:pt x="1721643" y="271463"/>
                  </a:lnTo>
                  <a:lnTo>
                    <a:pt x="1569243" y="283369"/>
                  </a:lnTo>
                  <a:lnTo>
                    <a:pt x="1231106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5">
              <a:extLst>
                <a:ext uri="{FF2B5EF4-FFF2-40B4-BE49-F238E27FC236}">
                  <a16:creationId xmlns:a16="http://schemas.microsoft.com/office/drawing/2014/main" id="{BC3E1A63-441C-4A2E-BE6E-98463C7C23E1}"/>
                </a:ext>
              </a:extLst>
            </p:cNvPr>
            <p:cNvSpPr/>
            <p:nvPr/>
          </p:nvSpPr>
          <p:spPr>
            <a:xfrm rot="16200000">
              <a:off x="5494340" y="2074863"/>
              <a:ext cx="1738313" cy="566738"/>
            </a:xfrm>
            <a:custGeom>
              <a:avLst/>
              <a:gdLst>
                <a:gd name="connsiteX0" fmla="*/ 719137 w 1738312"/>
                <a:gd name="connsiteY0" fmla="*/ 500062 h 566737"/>
                <a:gd name="connsiteX1" fmla="*/ 545306 w 1738312"/>
                <a:gd name="connsiteY1" fmla="*/ 500062 h 566737"/>
                <a:gd name="connsiteX2" fmla="*/ 409575 w 1738312"/>
                <a:gd name="connsiteY2" fmla="*/ 500062 h 566737"/>
                <a:gd name="connsiteX3" fmla="*/ 21431 w 1738312"/>
                <a:gd name="connsiteY3" fmla="*/ 476250 h 566737"/>
                <a:gd name="connsiteX4" fmla="*/ 0 w 1738312"/>
                <a:gd name="connsiteY4" fmla="*/ 295275 h 566737"/>
                <a:gd name="connsiteX5" fmla="*/ 388144 w 1738312"/>
                <a:gd name="connsiteY5" fmla="*/ 300037 h 566737"/>
                <a:gd name="connsiteX6" fmla="*/ 516731 w 1738312"/>
                <a:gd name="connsiteY6" fmla="*/ 295275 h 566737"/>
                <a:gd name="connsiteX7" fmla="*/ 907256 w 1738312"/>
                <a:gd name="connsiteY7" fmla="*/ 297656 h 566737"/>
                <a:gd name="connsiteX8" fmla="*/ 1042987 w 1738312"/>
                <a:gd name="connsiteY8" fmla="*/ 300037 h 566737"/>
                <a:gd name="connsiteX9" fmla="*/ 1247775 w 1738312"/>
                <a:gd name="connsiteY9" fmla="*/ 295275 h 566737"/>
                <a:gd name="connsiteX10" fmla="*/ 1300162 w 1738312"/>
                <a:gd name="connsiteY10" fmla="*/ 295275 h 566737"/>
                <a:gd name="connsiteX11" fmla="*/ 1359694 w 1738312"/>
                <a:gd name="connsiteY11" fmla="*/ 290512 h 566737"/>
                <a:gd name="connsiteX12" fmla="*/ 1388269 w 1738312"/>
                <a:gd name="connsiteY12" fmla="*/ 285750 h 566737"/>
                <a:gd name="connsiteX13" fmla="*/ 1419225 w 1738312"/>
                <a:gd name="connsiteY13" fmla="*/ 278606 h 566737"/>
                <a:gd name="connsiteX14" fmla="*/ 1454944 w 1738312"/>
                <a:gd name="connsiteY14" fmla="*/ 261937 h 566737"/>
                <a:gd name="connsiteX15" fmla="*/ 1493044 w 1738312"/>
                <a:gd name="connsiteY15" fmla="*/ 240506 h 566737"/>
                <a:gd name="connsiteX16" fmla="*/ 1543050 w 1738312"/>
                <a:gd name="connsiteY16" fmla="*/ 204787 h 566737"/>
                <a:gd name="connsiteX17" fmla="*/ 1585912 w 1738312"/>
                <a:gd name="connsiteY17" fmla="*/ 164306 h 566737"/>
                <a:gd name="connsiteX18" fmla="*/ 1609725 w 1738312"/>
                <a:gd name="connsiteY18" fmla="*/ 130968 h 566737"/>
                <a:gd name="connsiteX19" fmla="*/ 1631156 w 1738312"/>
                <a:gd name="connsiteY19" fmla="*/ 88106 h 566737"/>
                <a:gd name="connsiteX20" fmla="*/ 1647825 w 1738312"/>
                <a:gd name="connsiteY20" fmla="*/ 50006 h 566737"/>
                <a:gd name="connsiteX21" fmla="*/ 1666875 w 1738312"/>
                <a:gd name="connsiteY21" fmla="*/ 28575 h 566737"/>
                <a:gd name="connsiteX22" fmla="*/ 1685925 w 1738312"/>
                <a:gd name="connsiteY22" fmla="*/ 9525 h 566737"/>
                <a:gd name="connsiteX23" fmla="*/ 1700212 w 1738312"/>
                <a:gd name="connsiteY23" fmla="*/ 0 h 566737"/>
                <a:gd name="connsiteX24" fmla="*/ 1716881 w 1738312"/>
                <a:gd name="connsiteY24" fmla="*/ 0 h 566737"/>
                <a:gd name="connsiteX25" fmla="*/ 1726406 w 1738312"/>
                <a:gd name="connsiteY25" fmla="*/ 2381 h 566737"/>
                <a:gd name="connsiteX26" fmla="*/ 1731169 w 1738312"/>
                <a:gd name="connsiteY26" fmla="*/ 11906 h 566737"/>
                <a:gd name="connsiteX27" fmla="*/ 1735931 w 1738312"/>
                <a:gd name="connsiteY27" fmla="*/ 38100 h 566737"/>
                <a:gd name="connsiteX28" fmla="*/ 1738312 w 1738312"/>
                <a:gd name="connsiteY28" fmla="*/ 76200 h 566737"/>
                <a:gd name="connsiteX29" fmla="*/ 1728787 w 1738312"/>
                <a:gd name="connsiteY29" fmla="*/ 121443 h 566737"/>
                <a:gd name="connsiteX30" fmla="*/ 1704975 w 1738312"/>
                <a:gd name="connsiteY30" fmla="*/ 195262 h 566737"/>
                <a:gd name="connsiteX31" fmla="*/ 1678781 w 1738312"/>
                <a:gd name="connsiteY31" fmla="*/ 285750 h 566737"/>
                <a:gd name="connsiteX32" fmla="*/ 1654969 w 1738312"/>
                <a:gd name="connsiteY32" fmla="*/ 357187 h 566737"/>
                <a:gd name="connsiteX33" fmla="*/ 1619250 w 1738312"/>
                <a:gd name="connsiteY33" fmla="*/ 431006 h 566737"/>
                <a:gd name="connsiteX34" fmla="*/ 1590675 w 1738312"/>
                <a:gd name="connsiteY34" fmla="*/ 471487 h 566737"/>
                <a:gd name="connsiteX35" fmla="*/ 1550194 w 1738312"/>
                <a:gd name="connsiteY35" fmla="*/ 521493 h 566737"/>
                <a:gd name="connsiteX36" fmla="*/ 1519237 w 1738312"/>
                <a:gd name="connsiteY36" fmla="*/ 547687 h 566737"/>
                <a:gd name="connsiteX37" fmla="*/ 1495425 w 1738312"/>
                <a:gd name="connsiteY37" fmla="*/ 561975 h 566737"/>
                <a:gd name="connsiteX38" fmla="*/ 1476375 w 1738312"/>
                <a:gd name="connsiteY38" fmla="*/ 566737 h 566737"/>
                <a:gd name="connsiteX39" fmla="*/ 1452562 w 1738312"/>
                <a:gd name="connsiteY39" fmla="*/ 566737 h 566737"/>
                <a:gd name="connsiteX40" fmla="*/ 1435894 w 1738312"/>
                <a:gd name="connsiteY40" fmla="*/ 557212 h 566737"/>
                <a:gd name="connsiteX41" fmla="*/ 1407319 w 1738312"/>
                <a:gd name="connsiteY41" fmla="*/ 531018 h 566737"/>
                <a:gd name="connsiteX42" fmla="*/ 1378744 w 1738312"/>
                <a:gd name="connsiteY42" fmla="*/ 516731 h 566737"/>
                <a:gd name="connsiteX43" fmla="*/ 1343025 w 1738312"/>
                <a:gd name="connsiteY43" fmla="*/ 507206 h 566737"/>
                <a:gd name="connsiteX44" fmla="*/ 1288256 w 1738312"/>
                <a:gd name="connsiteY44" fmla="*/ 500062 h 566737"/>
                <a:gd name="connsiteX45" fmla="*/ 1195387 w 1738312"/>
                <a:gd name="connsiteY45" fmla="*/ 497681 h 566737"/>
                <a:gd name="connsiteX46" fmla="*/ 1071562 w 1738312"/>
                <a:gd name="connsiteY46" fmla="*/ 497681 h 566737"/>
                <a:gd name="connsiteX47" fmla="*/ 928687 w 1738312"/>
                <a:gd name="connsiteY47" fmla="*/ 497681 h 566737"/>
                <a:gd name="connsiteX48" fmla="*/ 719137 w 1738312"/>
                <a:gd name="connsiteY48" fmla="*/ 50006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566737">
                  <a:moveTo>
                    <a:pt x="719137" y="500062"/>
                  </a:moveTo>
                  <a:lnTo>
                    <a:pt x="545306" y="500062"/>
                  </a:lnTo>
                  <a:lnTo>
                    <a:pt x="409575" y="500062"/>
                  </a:lnTo>
                  <a:lnTo>
                    <a:pt x="21431" y="476250"/>
                  </a:lnTo>
                  <a:lnTo>
                    <a:pt x="0" y="295275"/>
                  </a:lnTo>
                  <a:lnTo>
                    <a:pt x="388144" y="300037"/>
                  </a:lnTo>
                  <a:lnTo>
                    <a:pt x="516731" y="295275"/>
                  </a:lnTo>
                  <a:lnTo>
                    <a:pt x="907256" y="297656"/>
                  </a:lnTo>
                  <a:lnTo>
                    <a:pt x="1042987" y="300037"/>
                  </a:lnTo>
                  <a:lnTo>
                    <a:pt x="1247775" y="295275"/>
                  </a:lnTo>
                  <a:lnTo>
                    <a:pt x="1300162" y="295275"/>
                  </a:lnTo>
                  <a:lnTo>
                    <a:pt x="1359694" y="290512"/>
                  </a:lnTo>
                  <a:lnTo>
                    <a:pt x="1388269" y="285750"/>
                  </a:lnTo>
                  <a:lnTo>
                    <a:pt x="1419225" y="278606"/>
                  </a:lnTo>
                  <a:lnTo>
                    <a:pt x="1454944" y="261937"/>
                  </a:lnTo>
                  <a:lnTo>
                    <a:pt x="1493044" y="240506"/>
                  </a:lnTo>
                  <a:lnTo>
                    <a:pt x="1543050" y="204787"/>
                  </a:lnTo>
                  <a:lnTo>
                    <a:pt x="1585912" y="164306"/>
                  </a:lnTo>
                  <a:lnTo>
                    <a:pt x="1609725" y="130968"/>
                  </a:lnTo>
                  <a:lnTo>
                    <a:pt x="1631156" y="88106"/>
                  </a:lnTo>
                  <a:lnTo>
                    <a:pt x="1647825" y="50006"/>
                  </a:lnTo>
                  <a:lnTo>
                    <a:pt x="1666875" y="28575"/>
                  </a:lnTo>
                  <a:lnTo>
                    <a:pt x="1685925" y="9525"/>
                  </a:lnTo>
                  <a:lnTo>
                    <a:pt x="1700212" y="0"/>
                  </a:lnTo>
                  <a:lnTo>
                    <a:pt x="1716881" y="0"/>
                  </a:lnTo>
                  <a:lnTo>
                    <a:pt x="1726406" y="2381"/>
                  </a:lnTo>
                  <a:lnTo>
                    <a:pt x="1731169" y="11906"/>
                  </a:lnTo>
                  <a:lnTo>
                    <a:pt x="1735931" y="38100"/>
                  </a:lnTo>
                  <a:lnTo>
                    <a:pt x="1738312" y="76200"/>
                  </a:lnTo>
                  <a:lnTo>
                    <a:pt x="1728787" y="121443"/>
                  </a:lnTo>
                  <a:lnTo>
                    <a:pt x="1704975" y="195262"/>
                  </a:lnTo>
                  <a:lnTo>
                    <a:pt x="1678781" y="285750"/>
                  </a:lnTo>
                  <a:lnTo>
                    <a:pt x="1654969" y="357187"/>
                  </a:lnTo>
                  <a:lnTo>
                    <a:pt x="1619250" y="431006"/>
                  </a:lnTo>
                  <a:lnTo>
                    <a:pt x="1590675" y="471487"/>
                  </a:lnTo>
                  <a:lnTo>
                    <a:pt x="1550194" y="521493"/>
                  </a:lnTo>
                  <a:lnTo>
                    <a:pt x="1519237" y="547687"/>
                  </a:lnTo>
                  <a:lnTo>
                    <a:pt x="1495425" y="561975"/>
                  </a:lnTo>
                  <a:lnTo>
                    <a:pt x="1476375" y="566737"/>
                  </a:lnTo>
                  <a:lnTo>
                    <a:pt x="1452562" y="566737"/>
                  </a:lnTo>
                  <a:lnTo>
                    <a:pt x="1435894" y="557212"/>
                  </a:lnTo>
                  <a:lnTo>
                    <a:pt x="1407319" y="531018"/>
                  </a:lnTo>
                  <a:lnTo>
                    <a:pt x="1378744" y="516731"/>
                  </a:lnTo>
                  <a:lnTo>
                    <a:pt x="1343025" y="507206"/>
                  </a:lnTo>
                  <a:lnTo>
                    <a:pt x="1288256" y="500062"/>
                  </a:lnTo>
                  <a:lnTo>
                    <a:pt x="1195387" y="497681"/>
                  </a:lnTo>
                  <a:lnTo>
                    <a:pt x="1071562" y="497681"/>
                  </a:lnTo>
                  <a:lnTo>
                    <a:pt x="928687" y="497681"/>
                  </a:lnTo>
                  <a:lnTo>
                    <a:pt x="7191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6">
              <a:extLst>
                <a:ext uri="{FF2B5EF4-FFF2-40B4-BE49-F238E27FC236}">
                  <a16:creationId xmlns:a16="http://schemas.microsoft.com/office/drawing/2014/main" id="{A7F7BB79-DE89-48EF-9DB0-300A00211FF9}"/>
                </a:ext>
              </a:extLst>
            </p:cNvPr>
            <p:cNvSpPr/>
            <p:nvPr/>
          </p:nvSpPr>
          <p:spPr>
            <a:xfrm rot="16200000">
              <a:off x="6437315" y="2035176"/>
              <a:ext cx="1677987" cy="481013"/>
            </a:xfrm>
            <a:custGeom>
              <a:avLst/>
              <a:gdLst>
                <a:gd name="connsiteX0" fmla="*/ 740568 w 1678781"/>
                <a:gd name="connsiteY0" fmla="*/ 397669 h 481012"/>
                <a:gd name="connsiteX1" fmla="*/ 564356 w 1678781"/>
                <a:gd name="connsiteY1" fmla="*/ 392906 h 481012"/>
                <a:gd name="connsiteX2" fmla="*/ 409575 w 1678781"/>
                <a:gd name="connsiteY2" fmla="*/ 395287 h 481012"/>
                <a:gd name="connsiteX3" fmla="*/ 28575 w 1678781"/>
                <a:gd name="connsiteY3" fmla="*/ 369094 h 481012"/>
                <a:gd name="connsiteX4" fmla="*/ 0 w 1678781"/>
                <a:gd name="connsiteY4" fmla="*/ 169069 h 481012"/>
                <a:gd name="connsiteX5" fmla="*/ 388143 w 1678781"/>
                <a:gd name="connsiteY5" fmla="*/ 190500 h 481012"/>
                <a:gd name="connsiteX6" fmla="*/ 540543 w 1678781"/>
                <a:gd name="connsiteY6" fmla="*/ 192881 h 481012"/>
                <a:gd name="connsiteX7" fmla="*/ 900112 w 1678781"/>
                <a:gd name="connsiteY7" fmla="*/ 192881 h 481012"/>
                <a:gd name="connsiteX8" fmla="*/ 1064418 w 1678781"/>
                <a:gd name="connsiteY8" fmla="*/ 195262 h 481012"/>
                <a:gd name="connsiteX9" fmla="*/ 1307306 w 1678781"/>
                <a:gd name="connsiteY9" fmla="*/ 192881 h 481012"/>
                <a:gd name="connsiteX10" fmla="*/ 1352550 w 1678781"/>
                <a:gd name="connsiteY10" fmla="*/ 188119 h 481012"/>
                <a:gd name="connsiteX11" fmla="*/ 1395412 w 1678781"/>
                <a:gd name="connsiteY11" fmla="*/ 178594 h 481012"/>
                <a:gd name="connsiteX12" fmla="*/ 1438275 w 1678781"/>
                <a:gd name="connsiteY12" fmla="*/ 166687 h 481012"/>
                <a:gd name="connsiteX13" fmla="*/ 1481137 w 1678781"/>
                <a:gd name="connsiteY13" fmla="*/ 147637 h 481012"/>
                <a:gd name="connsiteX14" fmla="*/ 1519237 w 1678781"/>
                <a:gd name="connsiteY14" fmla="*/ 123825 h 481012"/>
                <a:gd name="connsiteX15" fmla="*/ 1559718 w 1678781"/>
                <a:gd name="connsiteY15" fmla="*/ 88106 h 481012"/>
                <a:gd name="connsiteX16" fmla="*/ 1590675 w 1678781"/>
                <a:gd name="connsiteY16" fmla="*/ 52387 h 481012"/>
                <a:gd name="connsiteX17" fmla="*/ 1616868 w 1678781"/>
                <a:gd name="connsiteY17" fmla="*/ 23812 h 481012"/>
                <a:gd name="connsiteX18" fmla="*/ 1638300 w 1678781"/>
                <a:gd name="connsiteY18" fmla="*/ 7144 h 481012"/>
                <a:gd name="connsiteX19" fmla="*/ 1652587 w 1678781"/>
                <a:gd name="connsiteY19" fmla="*/ 0 h 481012"/>
                <a:gd name="connsiteX20" fmla="*/ 1662112 w 1678781"/>
                <a:gd name="connsiteY20" fmla="*/ 2381 h 481012"/>
                <a:gd name="connsiteX21" fmla="*/ 1674018 w 1678781"/>
                <a:gd name="connsiteY21" fmla="*/ 11906 h 481012"/>
                <a:gd name="connsiteX22" fmla="*/ 1678781 w 1678781"/>
                <a:gd name="connsiteY22" fmla="*/ 35719 h 481012"/>
                <a:gd name="connsiteX23" fmla="*/ 1669256 w 1678781"/>
                <a:gd name="connsiteY23" fmla="*/ 90487 h 481012"/>
                <a:gd name="connsiteX24" fmla="*/ 1654968 w 1678781"/>
                <a:gd name="connsiteY24" fmla="*/ 154781 h 481012"/>
                <a:gd name="connsiteX25" fmla="*/ 1633537 w 1678781"/>
                <a:gd name="connsiteY25" fmla="*/ 216694 h 481012"/>
                <a:gd name="connsiteX26" fmla="*/ 1609725 w 1678781"/>
                <a:gd name="connsiteY26" fmla="*/ 283369 h 481012"/>
                <a:gd name="connsiteX27" fmla="*/ 1571625 w 1678781"/>
                <a:gd name="connsiteY27" fmla="*/ 354806 h 481012"/>
                <a:gd name="connsiteX28" fmla="*/ 1538287 w 1678781"/>
                <a:gd name="connsiteY28" fmla="*/ 409575 h 481012"/>
                <a:gd name="connsiteX29" fmla="*/ 1507331 w 1678781"/>
                <a:gd name="connsiteY29" fmla="*/ 452437 h 481012"/>
                <a:gd name="connsiteX30" fmla="*/ 1483518 w 1678781"/>
                <a:gd name="connsiteY30" fmla="*/ 473869 h 481012"/>
                <a:gd name="connsiteX31" fmla="*/ 1466850 w 1678781"/>
                <a:gd name="connsiteY31" fmla="*/ 481012 h 481012"/>
                <a:gd name="connsiteX32" fmla="*/ 1450181 w 1678781"/>
                <a:gd name="connsiteY32" fmla="*/ 481012 h 481012"/>
                <a:gd name="connsiteX33" fmla="*/ 1421606 w 1678781"/>
                <a:gd name="connsiteY33" fmla="*/ 473869 h 481012"/>
                <a:gd name="connsiteX34" fmla="*/ 1397793 w 1678781"/>
                <a:gd name="connsiteY34" fmla="*/ 459581 h 481012"/>
                <a:gd name="connsiteX35" fmla="*/ 1378743 w 1678781"/>
                <a:gd name="connsiteY35" fmla="*/ 438150 h 481012"/>
                <a:gd name="connsiteX36" fmla="*/ 1359693 w 1678781"/>
                <a:gd name="connsiteY36" fmla="*/ 423862 h 481012"/>
                <a:gd name="connsiteX37" fmla="*/ 1323975 w 1678781"/>
                <a:gd name="connsiteY37" fmla="*/ 411956 h 481012"/>
                <a:gd name="connsiteX38" fmla="*/ 1269206 w 1678781"/>
                <a:gd name="connsiteY38" fmla="*/ 404812 h 481012"/>
                <a:gd name="connsiteX39" fmla="*/ 1197768 w 1678781"/>
                <a:gd name="connsiteY39" fmla="*/ 407194 h 481012"/>
                <a:gd name="connsiteX40" fmla="*/ 1066800 w 1678781"/>
                <a:gd name="connsiteY40" fmla="*/ 421481 h 481012"/>
                <a:gd name="connsiteX41" fmla="*/ 923925 w 1678781"/>
                <a:gd name="connsiteY41" fmla="*/ 411956 h 481012"/>
                <a:gd name="connsiteX42" fmla="*/ 740568 w 1678781"/>
                <a:gd name="connsiteY42" fmla="*/ 39766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78781" h="481012">
                  <a:moveTo>
                    <a:pt x="740568" y="397669"/>
                  </a:moveTo>
                  <a:lnTo>
                    <a:pt x="564356" y="392906"/>
                  </a:lnTo>
                  <a:lnTo>
                    <a:pt x="409575" y="395287"/>
                  </a:lnTo>
                  <a:lnTo>
                    <a:pt x="28575" y="369094"/>
                  </a:lnTo>
                  <a:lnTo>
                    <a:pt x="0" y="169069"/>
                  </a:lnTo>
                  <a:lnTo>
                    <a:pt x="388143" y="190500"/>
                  </a:lnTo>
                  <a:lnTo>
                    <a:pt x="540543" y="192881"/>
                  </a:lnTo>
                  <a:lnTo>
                    <a:pt x="900112" y="192881"/>
                  </a:lnTo>
                  <a:lnTo>
                    <a:pt x="1064418" y="195262"/>
                  </a:lnTo>
                  <a:lnTo>
                    <a:pt x="1307306" y="192881"/>
                  </a:lnTo>
                  <a:lnTo>
                    <a:pt x="1352550" y="188119"/>
                  </a:lnTo>
                  <a:lnTo>
                    <a:pt x="1395412" y="178594"/>
                  </a:lnTo>
                  <a:lnTo>
                    <a:pt x="1438275" y="166687"/>
                  </a:lnTo>
                  <a:lnTo>
                    <a:pt x="1481137" y="147637"/>
                  </a:lnTo>
                  <a:lnTo>
                    <a:pt x="1519237" y="123825"/>
                  </a:lnTo>
                  <a:lnTo>
                    <a:pt x="1559718" y="88106"/>
                  </a:lnTo>
                  <a:lnTo>
                    <a:pt x="1590675" y="52387"/>
                  </a:lnTo>
                  <a:lnTo>
                    <a:pt x="1616868" y="23812"/>
                  </a:lnTo>
                  <a:lnTo>
                    <a:pt x="1638300" y="7144"/>
                  </a:lnTo>
                  <a:lnTo>
                    <a:pt x="1652587" y="0"/>
                  </a:lnTo>
                  <a:lnTo>
                    <a:pt x="1662112" y="2381"/>
                  </a:lnTo>
                  <a:lnTo>
                    <a:pt x="1674018" y="11906"/>
                  </a:lnTo>
                  <a:lnTo>
                    <a:pt x="1678781" y="35719"/>
                  </a:lnTo>
                  <a:lnTo>
                    <a:pt x="1669256" y="90487"/>
                  </a:lnTo>
                  <a:lnTo>
                    <a:pt x="1654968" y="154781"/>
                  </a:lnTo>
                  <a:lnTo>
                    <a:pt x="1633537" y="216694"/>
                  </a:lnTo>
                  <a:lnTo>
                    <a:pt x="1609725" y="283369"/>
                  </a:lnTo>
                  <a:lnTo>
                    <a:pt x="1571625" y="354806"/>
                  </a:lnTo>
                  <a:lnTo>
                    <a:pt x="1538287" y="409575"/>
                  </a:lnTo>
                  <a:lnTo>
                    <a:pt x="1507331" y="452437"/>
                  </a:lnTo>
                  <a:lnTo>
                    <a:pt x="1483518" y="473869"/>
                  </a:lnTo>
                  <a:lnTo>
                    <a:pt x="1466850" y="481012"/>
                  </a:lnTo>
                  <a:lnTo>
                    <a:pt x="1450181" y="481012"/>
                  </a:lnTo>
                  <a:lnTo>
                    <a:pt x="1421606" y="473869"/>
                  </a:lnTo>
                  <a:lnTo>
                    <a:pt x="1397793" y="459581"/>
                  </a:lnTo>
                  <a:lnTo>
                    <a:pt x="1378743" y="438150"/>
                  </a:lnTo>
                  <a:lnTo>
                    <a:pt x="1359693" y="423862"/>
                  </a:lnTo>
                  <a:lnTo>
                    <a:pt x="1323975" y="411956"/>
                  </a:lnTo>
                  <a:lnTo>
                    <a:pt x="1269206" y="404812"/>
                  </a:lnTo>
                  <a:lnTo>
                    <a:pt x="1197768" y="407194"/>
                  </a:lnTo>
                  <a:lnTo>
                    <a:pt x="1066800" y="421481"/>
                  </a:lnTo>
                  <a:lnTo>
                    <a:pt x="923925" y="411956"/>
                  </a:lnTo>
                  <a:lnTo>
                    <a:pt x="740568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8">
              <a:extLst>
                <a:ext uri="{FF2B5EF4-FFF2-40B4-BE49-F238E27FC236}">
                  <a16:creationId xmlns:a16="http://schemas.microsoft.com/office/drawing/2014/main" id="{F2C0FC41-8615-42A1-BA75-FA58CD18A170}"/>
                </a:ext>
              </a:extLst>
            </p:cNvPr>
            <p:cNvSpPr/>
            <p:nvPr/>
          </p:nvSpPr>
          <p:spPr>
            <a:xfrm>
              <a:off x="5786439" y="2466976"/>
              <a:ext cx="2184400" cy="404813"/>
            </a:xfrm>
            <a:custGeom>
              <a:avLst/>
              <a:gdLst>
                <a:gd name="connsiteX0" fmla="*/ 1059656 w 2183606"/>
                <a:gd name="connsiteY0" fmla="*/ 328613 h 404813"/>
                <a:gd name="connsiteX1" fmla="*/ 764381 w 2183606"/>
                <a:gd name="connsiteY1" fmla="*/ 364331 h 404813"/>
                <a:gd name="connsiteX2" fmla="*/ 616743 w 2183606"/>
                <a:gd name="connsiteY2" fmla="*/ 378619 h 404813"/>
                <a:gd name="connsiteX3" fmla="*/ 426243 w 2183606"/>
                <a:gd name="connsiteY3" fmla="*/ 397669 h 404813"/>
                <a:gd name="connsiteX4" fmla="*/ 345281 w 2183606"/>
                <a:gd name="connsiteY4" fmla="*/ 404813 h 404813"/>
                <a:gd name="connsiteX5" fmla="*/ 309562 w 2183606"/>
                <a:gd name="connsiteY5" fmla="*/ 404813 h 404813"/>
                <a:gd name="connsiteX6" fmla="*/ 271462 w 2183606"/>
                <a:gd name="connsiteY6" fmla="*/ 400050 h 404813"/>
                <a:gd name="connsiteX7" fmla="*/ 230981 w 2183606"/>
                <a:gd name="connsiteY7" fmla="*/ 385763 h 404813"/>
                <a:gd name="connsiteX8" fmla="*/ 173831 w 2183606"/>
                <a:gd name="connsiteY8" fmla="*/ 354806 h 404813"/>
                <a:gd name="connsiteX9" fmla="*/ 119062 w 2183606"/>
                <a:gd name="connsiteY9" fmla="*/ 309563 h 404813"/>
                <a:gd name="connsiteX10" fmla="*/ 76200 w 2183606"/>
                <a:gd name="connsiteY10" fmla="*/ 269081 h 404813"/>
                <a:gd name="connsiteX11" fmla="*/ 45243 w 2183606"/>
                <a:gd name="connsiteY11" fmla="*/ 230981 h 404813"/>
                <a:gd name="connsiteX12" fmla="*/ 14287 w 2183606"/>
                <a:gd name="connsiteY12" fmla="*/ 190500 h 404813"/>
                <a:gd name="connsiteX13" fmla="*/ 2381 w 2183606"/>
                <a:gd name="connsiteY13" fmla="*/ 171450 h 404813"/>
                <a:gd name="connsiteX14" fmla="*/ 0 w 2183606"/>
                <a:gd name="connsiteY14" fmla="*/ 157163 h 404813"/>
                <a:gd name="connsiteX15" fmla="*/ 2381 w 2183606"/>
                <a:gd name="connsiteY15" fmla="*/ 147638 h 404813"/>
                <a:gd name="connsiteX16" fmla="*/ 14287 w 2183606"/>
                <a:gd name="connsiteY16" fmla="*/ 138113 h 404813"/>
                <a:gd name="connsiteX17" fmla="*/ 35718 w 2183606"/>
                <a:gd name="connsiteY17" fmla="*/ 138113 h 404813"/>
                <a:gd name="connsiteX18" fmla="*/ 59531 w 2183606"/>
                <a:gd name="connsiteY18" fmla="*/ 154781 h 404813"/>
                <a:gd name="connsiteX19" fmla="*/ 107156 w 2183606"/>
                <a:gd name="connsiteY19" fmla="*/ 185738 h 404813"/>
                <a:gd name="connsiteX20" fmla="*/ 157162 w 2183606"/>
                <a:gd name="connsiteY20" fmla="*/ 211931 h 404813"/>
                <a:gd name="connsiteX21" fmla="*/ 207168 w 2183606"/>
                <a:gd name="connsiteY21" fmla="*/ 230981 h 404813"/>
                <a:gd name="connsiteX22" fmla="*/ 245268 w 2183606"/>
                <a:gd name="connsiteY22" fmla="*/ 242888 h 404813"/>
                <a:gd name="connsiteX23" fmla="*/ 283368 w 2183606"/>
                <a:gd name="connsiteY23" fmla="*/ 247650 h 404813"/>
                <a:gd name="connsiteX24" fmla="*/ 335756 w 2183606"/>
                <a:gd name="connsiteY24" fmla="*/ 250031 h 404813"/>
                <a:gd name="connsiteX25" fmla="*/ 483393 w 2183606"/>
                <a:gd name="connsiteY25" fmla="*/ 240506 h 404813"/>
                <a:gd name="connsiteX26" fmla="*/ 619125 w 2183606"/>
                <a:gd name="connsiteY26" fmla="*/ 223838 h 404813"/>
                <a:gd name="connsiteX27" fmla="*/ 833437 w 2183606"/>
                <a:gd name="connsiteY27" fmla="*/ 197644 h 404813"/>
                <a:gd name="connsiteX28" fmla="*/ 1100137 w 2183606"/>
                <a:gd name="connsiteY28" fmla="*/ 154781 h 404813"/>
                <a:gd name="connsiteX29" fmla="*/ 1466850 w 2183606"/>
                <a:gd name="connsiteY29" fmla="*/ 85725 h 404813"/>
                <a:gd name="connsiteX30" fmla="*/ 1607343 w 2183606"/>
                <a:gd name="connsiteY30" fmla="*/ 66675 h 404813"/>
                <a:gd name="connsiteX31" fmla="*/ 1657350 w 2183606"/>
                <a:gd name="connsiteY31" fmla="*/ 59531 h 404813"/>
                <a:gd name="connsiteX32" fmla="*/ 1743075 w 2183606"/>
                <a:gd name="connsiteY32" fmla="*/ 38100 h 404813"/>
                <a:gd name="connsiteX33" fmla="*/ 1814512 w 2183606"/>
                <a:gd name="connsiteY33" fmla="*/ 26194 h 404813"/>
                <a:gd name="connsiteX34" fmla="*/ 1854993 w 2183606"/>
                <a:gd name="connsiteY34" fmla="*/ 11906 h 404813"/>
                <a:gd name="connsiteX35" fmla="*/ 1900237 w 2183606"/>
                <a:gd name="connsiteY35" fmla="*/ 0 h 404813"/>
                <a:gd name="connsiteX36" fmla="*/ 1943100 w 2183606"/>
                <a:gd name="connsiteY36" fmla="*/ 4763 h 404813"/>
                <a:gd name="connsiteX37" fmla="*/ 2019300 w 2183606"/>
                <a:gd name="connsiteY37" fmla="*/ 28575 h 404813"/>
                <a:gd name="connsiteX38" fmla="*/ 2109787 w 2183606"/>
                <a:gd name="connsiteY38" fmla="*/ 66675 h 404813"/>
                <a:gd name="connsiteX39" fmla="*/ 2143125 w 2183606"/>
                <a:gd name="connsiteY39" fmla="*/ 88106 h 404813"/>
                <a:gd name="connsiteX40" fmla="*/ 2169318 w 2183606"/>
                <a:gd name="connsiteY40" fmla="*/ 109538 h 404813"/>
                <a:gd name="connsiteX41" fmla="*/ 2178843 w 2183606"/>
                <a:gd name="connsiteY41" fmla="*/ 126206 h 404813"/>
                <a:gd name="connsiteX42" fmla="*/ 2183606 w 2183606"/>
                <a:gd name="connsiteY42" fmla="*/ 145256 h 404813"/>
                <a:gd name="connsiteX43" fmla="*/ 2181225 w 2183606"/>
                <a:gd name="connsiteY43" fmla="*/ 166688 h 404813"/>
                <a:gd name="connsiteX44" fmla="*/ 2169318 w 2183606"/>
                <a:gd name="connsiteY44" fmla="*/ 183356 h 404813"/>
                <a:gd name="connsiteX45" fmla="*/ 2135981 w 2183606"/>
                <a:gd name="connsiteY45" fmla="*/ 204788 h 404813"/>
                <a:gd name="connsiteX46" fmla="*/ 2085975 w 2183606"/>
                <a:gd name="connsiteY46" fmla="*/ 226219 h 404813"/>
                <a:gd name="connsiteX47" fmla="*/ 2002631 w 2183606"/>
                <a:gd name="connsiteY47" fmla="*/ 226219 h 404813"/>
                <a:gd name="connsiteX48" fmla="*/ 1857375 w 2183606"/>
                <a:gd name="connsiteY48" fmla="*/ 228600 h 404813"/>
                <a:gd name="connsiteX49" fmla="*/ 1604962 w 2183606"/>
                <a:gd name="connsiteY49" fmla="*/ 247650 h 404813"/>
                <a:gd name="connsiteX50" fmla="*/ 1464468 w 2183606"/>
                <a:gd name="connsiteY50" fmla="*/ 269081 h 404813"/>
                <a:gd name="connsiteX51" fmla="*/ 1059656 w 2183606"/>
                <a:gd name="connsiteY51" fmla="*/ 328613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3606" h="404813">
                  <a:moveTo>
                    <a:pt x="1059656" y="328613"/>
                  </a:moveTo>
                  <a:lnTo>
                    <a:pt x="764381" y="364331"/>
                  </a:lnTo>
                  <a:lnTo>
                    <a:pt x="616743" y="378619"/>
                  </a:lnTo>
                  <a:lnTo>
                    <a:pt x="426243" y="397669"/>
                  </a:lnTo>
                  <a:lnTo>
                    <a:pt x="345281" y="404813"/>
                  </a:lnTo>
                  <a:lnTo>
                    <a:pt x="309562" y="404813"/>
                  </a:lnTo>
                  <a:lnTo>
                    <a:pt x="271462" y="400050"/>
                  </a:lnTo>
                  <a:lnTo>
                    <a:pt x="230981" y="385763"/>
                  </a:lnTo>
                  <a:lnTo>
                    <a:pt x="173831" y="354806"/>
                  </a:lnTo>
                  <a:lnTo>
                    <a:pt x="119062" y="309563"/>
                  </a:lnTo>
                  <a:lnTo>
                    <a:pt x="76200" y="269081"/>
                  </a:lnTo>
                  <a:lnTo>
                    <a:pt x="45243" y="230981"/>
                  </a:lnTo>
                  <a:lnTo>
                    <a:pt x="14287" y="190500"/>
                  </a:lnTo>
                  <a:lnTo>
                    <a:pt x="2381" y="171450"/>
                  </a:lnTo>
                  <a:lnTo>
                    <a:pt x="0" y="157163"/>
                  </a:lnTo>
                  <a:lnTo>
                    <a:pt x="2381" y="147638"/>
                  </a:lnTo>
                  <a:lnTo>
                    <a:pt x="14287" y="138113"/>
                  </a:lnTo>
                  <a:lnTo>
                    <a:pt x="35718" y="138113"/>
                  </a:lnTo>
                  <a:lnTo>
                    <a:pt x="59531" y="154781"/>
                  </a:lnTo>
                  <a:lnTo>
                    <a:pt x="107156" y="185738"/>
                  </a:lnTo>
                  <a:lnTo>
                    <a:pt x="157162" y="211931"/>
                  </a:lnTo>
                  <a:lnTo>
                    <a:pt x="207168" y="230981"/>
                  </a:lnTo>
                  <a:lnTo>
                    <a:pt x="245268" y="242888"/>
                  </a:lnTo>
                  <a:lnTo>
                    <a:pt x="283368" y="247650"/>
                  </a:lnTo>
                  <a:lnTo>
                    <a:pt x="335756" y="250031"/>
                  </a:lnTo>
                  <a:lnTo>
                    <a:pt x="483393" y="240506"/>
                  </a:lnTo>
                  <a:lnTo>
                    <a:pt x="619125" y="223838"/>
                  </a:lnTo>
                  <a:lnTo>
                    <a:pt x="833437" y="197644"/>
                  </a:lnTo>
                  <a:lnTo>
                    <a:pt x="1100137" y="154781"/>
                  </a:lnTo>
                  <a:lnTo>
                    <a:pt x="1466850" y="85725"/>
                  </a:lnTo>
                  <a:lnTo>
                    <a:pt x="1607343" y="66675"/>
                  </a:lnTo>
                  <a:lnTo>
                    <a:pt x="1657350" y="59531"/>
                  </a:lnTo>
                  <a:lnTo>
                    <a:pt x="1743075" y="38100"/>
                  </a:lnTo>
                  <a:lnTo>
                    <a:pt x="1814512" y="26194"/>
                  </a:lnTo>
                  <a:lnTo>
                    <a:pt x="1854993" y="11906"/>
                  </a:lnTo>
                  <a:lnTo>
                    <a:pt x="1900237" y="0"/>
                  </a:lnTo>
                  <a:lnTo>
                    <a:pt x="1943100" y="4763"/>
                  </a:lnTo>
                  <a:lnTo>
                    <a:pt x="2019300" y="28575"/>
                  </a:lnTo>
                  <a:lnTo>
                    <a:pt x="2109787" y="66675"/>
                  </a:lnTo>
                  <a:lnTo>
                    <a:pt x="2143125" y="88106"/>
                  </a:lnTo>
                  <a:lnTo>
                    <a:pt x="2169318" y="109538"/>
                  </a:lnTo>
                  <a:lnTo>
                    <a:pt x="2178843" y="126206"/>
                  </a:lnTo>
                  <a:lnTo>
                    <a:pt x="2183606" y="145256"/>
                  </a:lnTo>
                  <a:lnTo>
                    <a:pt x="2181225" y="166688"/>
                  </a:lnTo>
                  <a:lnTo>
                    <a:pt x="2169318" y="183356"/>
                  </a:lnTo>
                  <a:lnTo>
                    <a:pt x="2135981" y="204788"/>
                  </a:lnTo>
                  <a:lnTo>
                    <a:pt x="2085975" y="226219"/>
                  </a:lnTo>
                  <a:lnTo>
                    <a:pt x="2002631" y="226219"/>
                  </a:lnTo>
                  <a:lnTo>
                    <a:pt x="1857375" y="228600"/>
                  </a:lnTo>
                  <a:lnTo>
                    <a:pt x="1604962" y="247650"/>
                  </a:lnTo>
                  <a:lnTo>
                    <a:pt x="1464468" y="269081"/>
                  </a:lnTo>
                  <a:lnTo>
                    <a:pt x="1059656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9">
              <a:extLst>
                <a:ext uri="{FF2B5EF4-FFF2-40B4-BE49-F238E27FC236}">
                  <a16:creationId xmlns:a16="http://schemas.microsoft.com/office/drawing/2014/main" id="{280B0FA4-0410-47B7-A042-7C31FE0272BA}"/>
                </a:ext>
              </a:extLst>
            </p:cNvPr>
            <p:cNvSpPr/>
            <p:nvPr/>
          </p:nvSpPr>
          <p:spPr>
            <a:xfrm>
              <a:off x="5489577" y="2938464"/>
              <a:ext cx="2989263" cy="498475"/>
            </a:xfrm>
            <a:custGeom>
              <a:avLst/>
              <a:gdLst>
                <a:gd name="connsiteX0" fmla="*/ 1823789 w 2988710"/>
                <a:gd name="connsiteY0" fmla="*/ 265552 h 498536"/>
                <a:gd name="connsiteX1" fmla="*/ 1450513 w 2988710"/>
                <a:gd name="connsiteY1" fmla="*/ 300625 h 498536"/>
                <a:gd name="connsiteX2" fmla="*/ 1237571 w 2988710"/>
                <a:gd name="connsiteY2" fmla="*/ 323172 h 498536"/>
                <a:gd name="connsiteX3" fmla="*/ 1017113 w 2988710"/>
                <a:gd name="connsiteY3" fmla="*/ 360750 h 498536"/>
                <a:gd name="connsiteX4" fmla="*/ 761582 w 2988710"/>
                <a:gd name="connsiteY4" fmla="*/ 410854 h 498536"/>
                <a:gd name="connsiteX5" fmla="*/ 483504 w 2988710"/>
                <a:gd name="connsiteY5" fmla="*/ 473484 h 498536"/>
                <a:gd name="connsiteX6" fmla="*/ 403338 w 2988710"/>
                <a:gd name="connsiteY6" fmla="*/ 493526 h 498536"/>
                <a:gd name="connsiteX7" fmla="*/ 365760 w 2988710"/>
                <a:gd name="connsiteY7" fmla="*/ 498536 h 498536"/>
                <a:gd name="connsiteX8" fmla="*/ 330687 w 2988710"/>
                <a:gd name="connsiteY8" fmla="*/ 496031 h 498536"/>
                <a:gd name="connsiteX9" fmla="*/ 283088 w 2988710"/>
                <a:gd name="connsiteY9" fmla="*/ 483505 h 498536"/>
                <a:gd name="connsiteX10" fmla="*/ 202921 w 2988710"/>
                <a:gd name="connsiteY10" fmla="*/ 453442 h 498536"/>
                <a:gd name="connsiteX11" fmla="*/ 125260 w 2988710"/>
                <a:gd name="connsiteY11" fmla="*/ 410854 h 498536"/>
                <a:gd name="connsiteX12" fmla="*/ 65135 w 2988710"/>
                <a:gd name="connsiteY12" fmla="*/ 373276 h 498536"/>
                <a:gd name="connsiteX13" fmla="*/ 30062 w 2988710"/>
                <a:gd name="connsiteY13" fmla="*/ 350729 h 498536"/>
                <a:gd name="connsiteX14" fmla="*/ 15031 w 2988710"/>
                <a:gd name="connsiteY14" fmla="*/ 335698 h 498536"/>
                <a:gd name="connsiteX15" fmla="*/ 5010 w 2988710"/>
                <a:gd name="connsiteY15" fmla="*/ 318161 h 498536"/>
                <a:gd name="connsiteX16" fmla="*/ 0 w 2988710"/>
                <a:gd name="connsiteY16" fmla="*/ 293109 h 498536"/>
                <a:gd name="connsiteX17" fmla="*/ 0 w 2988710"/>
                <a:gd name="connsiteY17" fmla="*/ 275573 h 498536"/>
                <a:gd name="connsiteX18" fmla="*/ 2505 w 2988710"/>
                <a:gd name="connsiteY18" fmla="*/ 263047 h 498536"/>
                <a:gd name="connsiteX19" fmla="*/ 17536 w 2988710"/>
                <a:gd name="connsiteY19" fmla="*/ 255531 h 498536"/>
                <a:gd name="connsiteX20" fmla="*/ 32567 w 2988710"/>
                <a:gd name="connsiteY20" fmla="*/ 255531 h 498536"/>
                <a:gd name="connsiteX21" fmla="*/ 57619 w 2988710"/>
                <a:gd name="connsiteY21" fmla="*/ 265552 h 498536"/>
                <a:gd name="connsiteX22" fmla="*/ 160333 w 2988710"/>
                <a:gd name="connsiteY22" fmla="*/ 288099 h 498536"/>
                <a:gd name="connsiteX23" fmla="*/ 350728 w 2988710"/>
                <a:gd name="connsiteY23" fmla="*/ 315656 h 498536"/>
                <a:gd name="connsiteX24" fmla="*/ 393317 w 2988710"/>
                <a:gd name="connsiteY24" fmla="*/ 310646 h 498536"/>
                <a:gd name="connsiteX25" fmla="*/ 583712 w 2988710"/>
                <a:gd name="connsiteY25" fmla="*/ 283088 h 498536"/>
                <a:gd name="connsiteX26" fmla="*/ 914400 w 2988710"/>
                <a:gd name="connsiteY26" fmla="*/ 220458 h 498536"/>
                <a:gd name="connsiteX27" fmla="*/ 1037155 w 2988710"/>
                <a:gd name="connsiteY27" fmla="*/ 202922 h 498536"/>
                <a:gd name="connsiteX28" fmla="*/ 1357821 w 2988710"/>
                <a:gd name="connsiteY28" fmla="*/ 157828 h 498536"/>
                <a:gd name="connsiteX29" fmla="*/ 1575774 w 2988710"/>
                <a:gd name="connsiteY29" fmla="*/ 130271 h 498536"/>
                <a:gd name="connsiteX30" fmla="*/ 1746128 w 2988710"/>
                <a:gd name="connsiteY30" fmla="*/ 110229 h 498536"/>
                <a:gd name="connsiteX31" fmla="*/ 1881409 w 2988710"/>
                <a:gd name="connsiteY31" fmla="*/ 92693 h 498536"/>
                <a:gd name="connsiteX32" fmla="*/ 2031721 w 2988710"/>
                <a:gd name="connsiteY32" fmla="*/ 80167 h 498536"/>
                <a:gd name="connsiteX33" fmla="*/ 2272221 w 2988710"/>
                <a:gd name="connsiteY33" fmla="*/ 57620 h 498536"/>
                <a:gd name="connsiteX34" fmla="*/ 2367419 w 2988710"/>
                <a:gd name="connsiteY34" fmla="*/ 50104 h 498536"/>
                <a:gd name="connsiteX35" fmla="*/ 2402492 w 2988710"/>
                <a:gd name="connsiteY35" fmla="*/ 40083 h 498536"/>
                <a:gd name="connsiteX36" fmla="*/ 2465122 w 2988710"/>
                <a:gd name="connsiteY36" fmla="*/ 20042 h 498536"/>
                <a:gd name="connsiteX37" fmla="*/ 2537773 w 2988710"/>
                <a:gd name="connsiteY37" fmla="*/ 0 h 498536"/>
                <a:gd name="connsiteX38" fmla="*/ 2570340 w 2988710"/>
                <a:gd name="connsiteY38" fmla="*/ 0 h 498536"/>
                <a:gd name="connsiteX39" fmla="*/ 2637981 w 2988710"/>
                <a:gd name="connsiteY39" fmla="*/ 7516 h 498536"/>
                <a:gd name="connsiteX40" fmla="*/ 2723158 w 2988710"/>
                <a:gd name="connsiteY40" fmla="*/ 20042 h 498536"/>
                <a:gd name="connsiteX41" fmla="*/ 2803324 w 2988710"/>
                <a:gd name="connsiteY41" fmla="*/ 40083 h 498536"/>
                <a:gd name="connsiteX42" fmla="*/ 2860944 w 2988710"/>
                <a:gd name="connsiteY42" fmla="*/ 62630 h 498536"/>
                <a:gd name="connsiteX43" fmla="*/ 2913553 w 2988710"/>
                <a:gd name="connsiteY43" fmla="*/ 87682 h 498536"/>
                <a:gd name="connsiteX44" fmla="*/ 2963658 w 2988710"/>
                <a:gd name="connsiteY44" fmla="*/ 117745 h 498536"/>
                <a:gd name="connsiteX45" fmla="*/ 2983699 w 2988710"/>
                <a:gd name="connsiteY45" fmla="*/ 140292 h 498536"/>
                <a:gd name="connsiteX46" fmla="*/ 2988710 w 2988710"/>
                <a:gd name="connsiteY46" fmla="*/ 162838 h 498536"/>
                <a:gd name="connsiteX47" fmla="*/ 2981194 w 2988710"/>
                <a:gd name="connsiteY47" fmla="*/ 192901 h 498536"/>
                <a:gd name="connsiteX48" fmla="*/ 2961152 w 2988710"/>
                <a:gd name="connsiteY48" fmla="*/ 217953 h 498536"/>
                <a:gd name="connsiteX49" fmla="*/ 2933595 w 2988710"/>
                <a:gd name="connsiteY49" fmla="*/ 235489 h 498536"/>
                <a:gd name="connsiteX50" fmla="*/ 2898522 w 2988710"/>
                <a:gd name="connsiteY50" fmla="*/ 245510 h 498536"/>
                <a:gd name="connsiteX51" fmla="*/ 2835892 w 2988710"/>
                <a:gd name="connsiteY51" fmla="*/ 245510 h 498536"/>
                <a:gd name="connsiteX52" fmla="*/ 2703116 w 2988710"/>
                <a:gd name="connsiteY52" fmla="*/ 237995 h 498536"/>
                <a:gd name="connsiteX53" fmla="*/ 2570340 w 2988710"/>
                <a:gd name="connsiteY53" fmla="*/ 232984 h 498536"/>
                <a:gd name="connsiteX54" fmla="*/ 2420028 w 2988710"/>
                <a:gd name="connsiteY54" fmla="*/ 235489 h 498536"/>
                <a:gd name="connsiteX55" fmla="*/ 2272221 w 2988710"/>
                <a:gd name="connsiteY55" fmla="*/ 235489 h 498536"/>
                <a:gd name="connsiteX56" fmla="*/ 2036732 w 2988710"/>
                <a:gd name="connsiteY56" fmla="*/ 250521 h 498536"/>
                <a:gd name="connsiteX57" fmla="*/ 1823789 w 2988710"/>
                <a:gd name="connsiteY57" fmla="*/ 2655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8710" h="498536">
                  <a:moveTo>
                    <a:pt x="1823789" y="265552"/>
                  </a:moveTo>
                  <a:lnTo>
                    <a:pt x="1450513" y="300625"/>
                  </a:lnTo>
                  <a:lnTo>
                    <a:pt x="1237571" y="323172"/>
                  </a:lnTo>
                  <a:lnTo>
                    <a:pt x="1017113" y="360750"/>
                  </a:lnTo>
                  <a:lnTo>
                    <a:pt x="761582" y="410854"/>
                  </a:lnTo>
                  <a:lnTo>
                    <a:pt x="483504" y="473484"/>
                  </a:lnTo>
                  <a:lnTo>
                    <a:pt x="403338" y="493526"/>
                  </a:lnTo>
                  <a:lnTo>
                    <a:pt x="365760" y="498536"/>
                  </a:lnTo>
                  <a:lnTo>
                    <a:pt x="330687" y="496031"/>
                  </a:lnTo>
                  <a:lnTo>
                    <a:pt x="283088" y="483505"/>
                  </a:lnTo>
                  <a:lnTo>
                    <a:pt x="202921" y="453442"/>
                  </a:lnTo>
                  <a:lnTo>
                    <a:pt x="125260" y="410854"/>
                  </a:lnTo>
                  <a:lnTo>
                    <a:pt x="65135" y="373276"/>
                  </a:lnTo>
                  <a:lnTo>
                    <a:pt x="30062" y="350729"/>
                  </a:lnTo>
                  <a:lnTo>
                    <a:pt x="15031" y="335698"/>
                  </a:lnTo>
                  <a:lnTo>
                    <a:pt x="5010" y="318161"/>
                  </a:lnTo>
                  <a:lnTo>
                    <a:pt x="0" y="293109"/>
                  </a:lnTo>
                  <a:lnTo>
                    <a:pt x="0" y="275573"/>
                  </a:lnTo>
                  <a:lnTo>
                    <a:pt x="2505" y="263047"/>
                  </a:lnTo>
                  <a:lnTo>
                    <a:pt x="17536" y="255531"/>
                  </a:lnTo>
                  <a:lnTo>
                    <a:pt x="32567" y="255531"/>
                  </a:lnTo>
                  <a:lnTo>
                    <a:pt x="57619" y="265552"/>
                  </a:lnTo>
                  <a:lnTo>
                    <a:pt x="160333" y="288099"/>
                  </a:lnTo>
                  <a:lnTo>
                    <a:pt x="350728" y="315656"/>
                  </a:lnTo>
                  <a:lnTo>
                    <a:pt x="393317" y="310646"/>
                  </a:lnTo>
                  <a:lnTo>
                    <a:pt x="583712" y="283088"/>
                  </a:lnTo>
                  <a:lnTo>
                    <a:pt x="914400" y="220458"/>
                  </a:lnTo>
                  <a:lnTo>
                    <a:pt x="1037155" y="202922"/>
                  </a:lnTo>
                  <a:lnTo>
                    <a:pt x="1357821" y="157828"/>
                  </a:lnTo>
                  <a:lnTo>
                    <a:pt x="1575774" y="130271"/>
                  </a:lnTo>
                  <a:lnTo>
                    <a:pt x="1746128" y="110229"/>
                  </a:lnTo>
                  <a:lnTo>
                    <a:pt x="1881409" y="92693"/>
                  </a:lnTo>
                  <a:lnTo>
                    <a:pt x="2031721" y="80167"/>
                  </a:lnTo>
                  <a:lnTo>
                    <a:pt x="2272221" y="57620"/>
                  </a:lnTo>
                  <a:lnTo>
                    <a:pt x="2367419" y="50104"/>
                  </a:lnTo>
                  <a:lnTo>
                    <a:pt x="2402492" y="40083"/>
                  </a:lnTo>
                  <a:lnTo>
                    <a:pt x="2465122" y="20042"/>
                  </a:lnTo>
                  <a:lnTo>
                    <a:pt x="2537773" y="0"/>
                  </a:lnTo>
                  <a:lnTo>
                    <a:pt x="2570340" y="0"/>
                  </a:lnTo>
                  <a:lnTo>
                    <a:pt x="2637981" y="7516"/>
                  </a:lnTo>
                  <a:lnTo>
                    <a:pt x="2723158" y="20042"/>
                  </a:lnTo>
                  <a:lnTo>
                    <a:pt x="2803324" y="40083"/>
                  </a:lnTo>
                  <a:lnTo>
                    <a:pt x="2860944" y="62630"/>
                  </a:lnTo>
                  <a:lnTo>
                    <a:pt x="2913553" y="87682"/>
                  </a:lnTo>
                  <a:lnTo>
                    <a:pt x="2963658" y="117745"/>
                  </a:lnTo>
                  <a:lnTo>
                    <a:pt x="2983699" y="140292"/>
                  </a:lnTo>
                  <a:lnTo>
                    <a:pt x="2988710" y="162838"/>
                  </a:lnTo>
                  <a:lnTo>
                    <a:pt x="2981194" y="192901"/>
                  </a:lnTo>
                  <a:lnTo>
                    <a:pt x="2961152" y="217953"/>
                  </a:lnTo>
                  <a:lnTo>
                    <a:pt x="2933595" y="235489"/>
                  </a:lnTo>
                  <a:lnTo>
                    <a:pt x="2898522" y="245510"/>
                  </a:lnTo>
                  <a:lnTo>
                    <a:pt x="2835892" y="245510"/>
                  </a:lnTo>
                  <a:lnTo>
                    <a:pt x="2703116" y="237995"/>
                  </a:lnTo>
                  <a:lnTo>
                    <a:pt x="2570340" y="232984"/>
                  </a:lnTo>
                  <a:lnTo>
                    <a:pt x="2420028" y="235489"/>
                  </a:lnTo>
                  <a:lnTo>
                    <a:pt x="2272221" y="235489"/>
                  </a:lnTo>
                  <a:lnTo>
                    <a:pt x="2036732" y="250521"/>
                  </a:lnTo>
                  <a:lnTo>
                    <a:pt x="1823789" y="265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989C1E69-3CC4-40B5-805F-105767318F8B}"/>
                </a:ext>
              </a:extLst>
            </p:cNvPr>
            <p:cNvSpPr/>
            <p:nvPr/>
          </p:nvSpPr>
          <p:spPr>
            <a:xfrm rot="16200000">
              <a:off x="5000627" y="4511676"/>
              <a:ext cx="2181225" cy="377825"/>
            </a:xfrm>
            <a:custGeom>
              <a:avLst/>
              <a:gdLst>
                <a:gd name="connsiteX0" fmla="*/ 1228725 w 2181225"/>
                <a:gd name="connsiteY0" fmla="*/ 376237 h 378619"/>
                <a:gd name="connsiteX1" fmla="*/ 976312 w 2181225"/>
                <a:gd name="connsiteY1" fmla="*/ 366712 h 378619"/>
                <a:gd name="connsiteX2" fmla="*/ 821531 w 2181225"/>
                <a:gd name="connsiteY2" fmla="*/ 369094 h 378619"/>
                <a:gd name="connsiteX3" fmla="*/ 457200 w 2181225"/>
                <a:gd name="connsiteY3" fmla="*/ 347662 h 378619"/>
                <a:gd name="connsiteX4" fmla="*/ 288131 w 2181225"/>
                <a:gd name="connsiteY4" fmla="*/ 335756 h 378619"/>
                <a:gd name="connsiteX5" fmla="*/ 192881 w 2181225"/>
                <a:gd name="connsiteY5" fmla="*/ 328612 h 378619"/>
                <a:gd name="connsiteX6" fmla="*/ 135731 w 2181225"/>
                <a:gd name="connsiteY6" fmla="*/ 323850 h 378619"/>
                <a:gd name="connsiteX7" fmla="*/ 97631 w 2181225"/>
                <a:gd name="connsiteY7" fmla="*/ 314325 h 378619"/>
                <a:gd name="connsiteX8" fmla="*/ 47625 w 2181225"/>
                <a:gd name="connsiteY8" fmla="*/ 292894 h 378619"/>
                <a:gd name="connsiteX9" fmla="*/ 19050 w 2181225"/>
                <a:gd name="connsiteY9" fmla="*/ 276225 h 378619"/>
                <a:gd name="connsiteX10" fmla="*/ 2381 w 2181225"/>
                <a:gd name="connsiteY10" fmla="*/ 257175 h 378619"/>
                <a:gd name="connsiteX11" fmla="*/ 0 w 2181225"/>
                <a:gd name="connsiteY11" fmla="*/ 240506 h 378619"/>
                <a:gd name="connsiteX12" fmla="*/ 4762 w 2181225"/>
                <a:gd name="connsiteY12" fmla="*/ 214312 h 378619"/>
                <a:gd name="connsiteX13" fmla="*/ 19050 w 2181225"/>
                <a:gd name="connsiteY13" fmla="*/ 188119 h 378619"/>
                <a:gd name="connsiteX14" fmla="*/ 47625 w 2181225"/>
                <a:gd name="connsiteY14" fmla="*/ 159544 h 378619"/>
                <a:gd name="connsiteX15" fmla="*/ 85725 w 2181225"/>
                <a:gd name="connsiteY15" fmla="*/ 133350 h 378619"/>
                <a:gd name="connsiteX16" fmla="*/ 128587 w 2181225"/>
                <a:gd name="connsiteY16" fmla="*/ 109537 h 378619"/>
                <a:gd name="connsiteX17" fmla="*/ 202406 w 2181225"/>
                <a:gd name="connsiteY17" fmla="*/ 85725 h 378619"/>
                <a:gd name="connsiteX18" fmla="*/ 271462 w 2181225"/>
                <a:gd name="connsiteY18" fmla="*/ 73819 h 378619"/>
                <a:gd name="connsiteX19" fmla="*/ 302418 w 2181225"/>
                <a:gd name="connsiteY19" fmla="*/ 73819 h 378619"/>
                <a:gd name="connsiteX20" fmla="*/ 397668 w 2181225"/>
                <a:gd name="connsiteY20" fmla="*/ 92869 h 378619"/>
                <a:gd name="connsiteX21" fmla="*/ 538162 w 2181225"/>
                <a:gd name="connsiteY21" fmla="*/ 121444 h 378619"/>
                <a:gd name="connsiteX22" fmla="*/ 802481 w 2181225"/>
                <a:gd name="connsiteY22" fmla="*/ 164306 h 378619"/>
                <a:gd name="connsiteX23" fmla="*/ 971550 w 2181225"/>
                <a:gd name="connsiteY23" fmla="*/ 166687 h 378619"/>
                <a:gd name="connsiteX24" fmla="*/ 1231106 w 2181225"/>
                <a:gd name="connsiteY24" fmla="*/ 180975 h 378619"/>
                <a:gd name="connsiteX25" fmla="*/ 1397793 w 2181225"/>
                <a:gd name="connsiteY25" fmla="*/ 190500 h 378619"/>
                <a:gd name="connsiteX26" fmla="*/ 1528762 w 2181225"/>
                <a:gd name="connsiteY26" fmla="*/ 192881 h 378619"/>
                <a:gd name="connsiteX27" fmla="*/ 1654968 w 2181225"/>
                <a:gd name="connsiteY27" fmla="*/ 195262 h 378619"/>
                <a:gd name="connsiteX28" fmla="*/ 1854993 w 2181225"/>
                <a:gd name="connsiteY28" fmla="*/ 190500 h 378619"/>
                <a:gd name="connsiteX29" fmla="*/ 1897856 w 2181225"/>
                <a:gd name="connsiteY29" fmla="*/ 180975 h 378619"/>
                <a:gd name="connsiteX30" fmla="*/ 1947862 w 2181225"/>
                <a:gd name="connsiteY30" fmla="*/ 166687 h 378619"/>
                <a:gd name="connsiteX31" fmla="*/ 2014537 w 2181225"/>
                <a:gd name="connsiteY31" fmla="*/ 140494 h 378619"/>
                <a:gd name="connsiteX32" fmla="*/ 2059781 w 2181225"/>
                <a:gd name="connsiteY32" fmla="*/ 109537 h 378619"/>
                <a:gd name="connsiteX33" fmla="*/ 2085975 w 2181225"/>
                <a:gd name="connsiteY33" fmla="*/ 83344 h 378619"/>
                <a:gd name="connsiteX34" fmla="*/ 2105025 w 2181225"/>
                <a:gd name="connsiteY34" fmla="*/ 47625 h 378619"/>
                <a:gd name="connsiteX35" fmla="*/ 2116931 w 2181225"/>
                <a:gd name="connsiteY35" fmla="*/ 30956 h 378619"/>
                <a:gd name="connsiteX36" fmla="*/ 2128837 w 2181225"/>
                <a:gd name="connsiteY36" fmla="*/ 16669 h 378619"/>
                <a:gd name="connsiteX37" fmla="*/ 2143125 w 2181225"/>
                <a:gd name="connsiteY37" fmla="*/ 4762 h 378619"/>
                <a:gd name="connsiteX38" fmla="*/ 2155031 w 2181225"/>
                <a:gd name="connsiteY38" fmla="*/ 0 h 378619"/>
                <a:gd name="connsiteX39" fmla="*/ 2164556 w 2181225"/>
                <a:gd name="connsiteY39" fmla="*/ 0 h 378619"/>
                <a:gd name="connsiteX40" fmla="*/ 2171700 w 2181225"/>
                <a:gd name="connsiteY40" fmla="*/ 4762 h 378619"/>
                <a:gd name="connsiteX41" fmla="*/ 2176462 w 2181225"/>
                <a:gd name="connsiteY41" fmla="*/ 11906 h 378619"/>
                <a:gd name="connsiteX42" fmla="*/ 2181225 w 2181225"/>
                <a:gd name="connsiteY42" fmla="*/ 30956 h 378619"/>
                <a:gd name="connsiteX43" fmla="*/ 2181225 w 2181225"/>
                <a:gd name="connsiteY43" fmla="*/ 64294 h 378619"/>
                <a:gd name="connsiteX44" fmla="*/ 2178843 w 2181225"/>
                <a:gd name="connsiteY44" fmla="*/ 119062 h 378619"/>
                <a:gd name="connsiteX45" fmla="*/ 2164556 w 2181225"/>
                <a:gd name="connsiteY45" fmla="*/ 188119 h 378619"/>
                <a:gd name="connsiteX46" fmla="*/ 2119312 w 2181225"/>
                <a:gd name="connsiteY46" fmla="*/ 333375 h 378619"/>
                <a:gd name="connsiteX47" fmla="*/ 2052637 w 2181225"/>
                <a:gd name="connsiteY47" fmla="*/ 347662 h 378619"/>
                <a:gd name="connsiteX48" fmla="*/ 1874043 w 2181225"/>
                <a:gd name="connsiteY48" fmla="*/ 357187 h 378619"/>
                <a:gd name="connsiteX49" fmla="*/ 1726406 w 2181225"/>
                <a:gd name="connsiteY49" fmla="*/ 366712 h 378619"/>
                <a:gd name="connsiteX50" fmla="*/ 1600200 w 2181225"/>
                <a:gd name="connsiteY50" fmla="*/ 371475 h 378619"/>
                <a:gd name="connsiteX51" fmla="*/ 1500187 w 2181225"/>
                <a:gd name="connsiteY51" fmla="*/ 369094 h 378619"/>
                <a:gd name="connsiteX52" fmla="*/ 1400175 w 2181225"/>
                <a:gd name="connsiteY52" fmla="*/ 378619 h 378619"/>
                <a:gd name="connsiteX53" fmla="*/ 1228725 w 2181225"/>
                <a:gd name="connsiteY53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81225" h="378619">
                  <a:moveTo>
                    <a:pt x="1228725" y="376237"/>
                  </a:moveTo>
                  <a:lnTo>
                    <a:pt x="976312" y="366712"/>
                  </a:lnTo>
                  <a:lnTo>
                    <a:pt x="821531" y="369094"/>
                  </a:lnTo>
                  <a:lnTo>
                    <a:pt x="457200" y="347662"/>
                  </a:lnTo>
                  <a:lnTo>
                    <a:pt x="288131" y="335756"/>
                  </a:lnTo>
                  <a:lnTo>
                    <a:pt x="192881" y="328612"/>
                  </a:lnTo>
                  <a:lnTo>
                    <a:pt x="135731" y="323850"/>
                  </a:lnTo>
                  <a:lnTo>
                    <a:pt x="97631" y="314325"/>
                  </a:lnTo>
                  <a:lnTo>
                    <a:pt x="47625" y="292894"/>
                  </a:lnTo>
                  <a:lnTo>
                    <a:pt x="19050" y="276225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4762" y="214312"/>
                  </a:lnTo>
                  <a:lnTo>
                    <a:pt x="19050" y="188119"/>
                  </a:lnTo>
                  <a:lnTo>
                    <a:pt x="47625" y="159544"/>
                  </a:lnTo>
                  <a:lnTo>
                    <a:pt x="85725" y="133350"/>
                  </a:lnTo>
                  <a:lnTo>
                    <a:pt x="128587" y="109537"/>
                  </a:lnTo>
                  <a:lnTo>
                    <a:pt x="202406" y="85725"/>
                  </a:lnTo>
                  <a:lnTo>
                    <a:pt x="271462" y="73819"/>
                  </a:lnTo>
                  <a:lnTo>
                    <a:pt x="302418" y="73819"/>
                  </a:lnTo>
                  <a:lnTo>
                    <a:pt x="397668" y="92869"/>
                  </a:lnTo>
                  <a:lnTo>
                    <a:pt x="538162" y="121444"/>
                  </a:lnTo>
                  <a:lnTo>
                    <a:pt x="802481" y="164306"/>
                  </a:lnTo>
                  <a:lnTo>
                    <a:pt x="971550" y="166687"/>
                  </a:lnTo>
                  <a:lnTo>
                    <a:pt x="1231106" y="180975"/>
                  </a:lnTo>
                  <a:lnTo>
                    <a:pt x="1397793" y="190500"/>
                  </a:lnTo>
                  <a:lnTo>
                    <a:pt x="1528762" y="192881"/>
                  </a:lnTo>
                  <a:lnTo>
                    <a:pt x="1654968" y="195262"/>
                  </a:lnTo>
                  <a:lnTo>
                    <a:pt x="1854993" y="190500"/>
                  </a:lnTo>
                  <a:lnTo>
                    <a:pt x="1897856" y="180975"/>
                  </a:lnTo>
                  <a:lnTo>
                    <a:pt x="1947862" y="166687"/>
                  </a:lnTo>
                  <a:lnTo>
                    <a:pt x="2014537" y="140494"/>
                  </a:lnTo>
                  <a:lnTo>
                    <a:pt x="2059781" y="109537"/>
                  </a:lnTo>
                  <a:lnTo>
                    <a:pt x="2085975" y="83344"/>
                  </a:lnTo>
                  <a:lnTo>
                    <a:pt x="2105025" y="47625"/>
                  </a:lnTo>
                  <a:lnTo>
                    <a:pt x="2116931" y="30956"/>
                  </a:lnTo>
                  <a:lnTo>
                    <a:pt x="2128837" y="16669"/>
                  </a:lnTo>
                  <a:lnTo>
                    <a:pt x="2143125" y="4762"/>
                  </a:lnTo>
                  <a:lnTo>
                    <a:pt x="2155031" y="0"/>
                  </a:lnTo>
                  <a:lnTo>
                    <a:pt x="2164556" y="0"/>
                  </a:lnTo>
                  <a:lnTo>
                    <a:pt x="2171700" y="4762"/>
                  </a:lnTo>
                  <a:lnTo>
                    <a:pt x="2176462" y="11906"/>
                  </a:lnTo>
                  <a:lnTo>
                    <a:pt x="2181225" y="30956"/>
                  </a:lnTo>
                  <a:lnTo>
                    <a:pt x="2181225" y="64294"/>
                  </a:lnTo>
                  <a:lnTo>
                    <a:pt x="2178843" y="119062"/>
                  </a:lnTo>
                  <a:lnTo>
                    <a:pt x="2164556" y="188119"/>
                  </a:lnTo>
                  <a:lnTo>
                    <a:pt x="2119312" y="333375"/>
                  </a:lnTo>
                  <a:lnTo>
                    <a:pt x="2052637" y="347662"/>
                  </a:lnTo>
                  <a:lnTo>
                    <a:pt x="1874043" y="357187"/>
                  </a:lnTo>
                  <a:lnTo>
                    <a:pt x="1726406" y="366712"/>
                  </a:lnTo>
                  <a:lnTo>
                    <a:pt x="1600200" y="371475"/>
                  </a:lnTo>
                  <a:lnTo>
                    <a:pt x="1500187" y="369094"/>
                  </a:lnTo>
                  <a:lnTo>
                    <a:pt x="1400175" y="378619"/>
                  </a:lnTo>
                  <a:lnTo>
                    <a:pt x="1228725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8">
              <a:extLst>
                <a:ext uri="{FF2B5EF4-FFF2-40B4-BE49-F238E27FC236}">
                  <a16:creationId xmlns:a16="http://schemas.microsoft.com/office/drawing/2014/main" id="{E9DD3245-BA79-4238-AA9C-831AFDAEB73A}"/>
                </a:ext>
              </a:extLst>
            </p:cNvPr>
            <p:cNvSpPr/>
            <p:nvPr/>
          </p:nvSpPr>
          <p:spPr>
            <a:xfrm rot="16200000">
              <a:off x="5682459" y="3848895"/>
              <a:ext cx="2622550" cy="1773237"/>
            </a:xfrm>
            <a:custGeom>
              <a:avLst/>
              <a:gdLst>
                <a:gd name="connsiteX0" fmla="*/ 869156 w 2621756"/>
                <a:gd name="connsiteY0" fmla="*/ 1719263 h 1774032"/>
                <a:gd name="connsiteX1" fmla="*/ 628650 w 2621756"/>
                <a:gd name="connsiteY1" fmla="*/ 1726407 h 1774032"/>
                <a:gd name="connsiteX2" fmla="*/ 459581 w 2621756"/>
                <a:gd name="connsiteY2" fmla="*/ 1726407 h 1774032"/>
                <a:gd name="connsiteX3" fmla="*/ 373856 w 2621756"/>
                <a:gd name="connsiteY3" fmla="*/ 1724025 h 1774032"/>
                <a:gd name="connsiteX4" fmla="*/ 328612 w 2621756"/>
                <a:gd name="connsiteY4" fmla="*/ 1721644 h 1774032"/>
                <a:gd name="connsiteX5" fmla="*/ 283369 w 2621756"/>
                <a:gd name="connsiteY5" fmla="*/ 1712119 h 1774032"/>
                <a:gd name="connsiteX6" fmla="*/ 235744 w 2621756"/>
                <a:gd name="connsiteY6" fmla="*/ 1697832 h 1774032"/>
                <a:gd name="connsiteX7" fmla="*/ 157162 w 2621756"/>
                <a:gd name="connsiteY7" fmla="*/ 1662113 h 1774032"/>
                <a:gd name="connsiteX8" fmla="*/ 73819 w 2621756"/>
                <a:gd name="connsiteY8" fmla="*/ 1616869 h 1774032"/>
                <a:gd name="connsiteX9" fmla="*/ 23812 w 2621756"/>
                <a:gd name="connsiteY9" fmla="*/ 1583532 h 1774032"/>
                <a:gd name="connsiteX10" fmla="*/ 2381 w 2621756"/>
                <a:gd name="connsiteY10" fmla="*/ 1564482 h 1774032"/>
                <a:gd name="connsiteX11" fmla="*/ 0 w 2621756"/>
                <a:gd name="connsiteY11" fmla="*/ 1552575 h 1774032"/>
                <a:gd name="connsiteX12" fmla="*/ 2381 w 2621756"/>
                <a:gd name="connsiteY12" fmla="*/ 1535907 h 1774032"/>
                <a:gd name="connsiteX13" fmla="*/ 19050 w 2621756"/>
                <a:gd name="connsiteY13" fmla="*/ 1514475 h 1774032"/>
                <a:gd name="connsiteX14" fmla="*/ 40481 w 2621756"/>
                <a:gd name="connsiteY14" fmla="*/ 1493044 h 1774032"/>
                <a:gd name="connsiteX15" fmla="*/ 71437 w 2621756"/>
                <a:gd name="connsiteY15" fmla="*/ 1469232 h 1774032"/>
                <a:gd name="connsiteX16" fmla="*/ 126206 w 2621756"/>
                <a:gd name="connsiteY16" fmla="*/ 1435894 h 1774032"/>
                <a:gd name="connsiteX17" fmla="*/ 202406 w 2621756"/>
                <a:gd name="connsiteY17" fmla="*/ 1390650 h 1774032"/>
                <a:gd name="connsiteX18" fmla="*/ 507206 w 2621756"/>
                <a:gd name="connsiteY18" fmla="*/ 1423988 h 1774032"/>
                <a:gd name="connsiteX19" fmla="*/ 523875 w 2621756"/>
                <a:gd name="connsiteY19" fmla="*/ 1445419 h 1774032"/>
                <a:gd name="connsiteX20" fmla="*/ 552450 w 2621756"/>
                <a:gd name="connsiteY20" fmla="*/ 1462088 h 1774032"/>
                <a:gd name="connsiteX21" fmla="*/ 590550 w 2621756"/>
                <a:gd name="connsiteY21" fmla="*/ 1473994 h 1774032"/>
                <a:gd name="connsiteX22" fmla="*/ 611981 w 2621756"/>
                <a:gd name="connsiteY22" fmla="*/ 1476375 h 1774032"/>
                <a:gd name="connsiteX23" fmla="*/ 659606 w 2621756"/>
                <a:gd name="connsiteY23" fmla="*/ 1481138 h 1774032"/>
                <a:gd name="connsiteX24" fmla="*/ 762000 w 2621756"/>
                <a:gd name="connsiteY24" fmla="*/ 1481138 h 1774032"/>
                <a:gd name="connsiteX25" fmla="*/ 1238250 w 2621756"/>
                <a:gd name="connsiteY25" fmla="*/ 1478757 h 1774032"/>
                <a:gd name="connsiteX26" fmla="*/ 1397794 w 2621756"/>
                <a:gd name="connsiteY26" fmla="*/ 1478757 h 1774032"/>
                <a:gd name="connsiteX27" fmla="*/ 1864519 w 2621756"/>
                <a:gd name="connsiteY27" fmla="*/ 1478757 h 1774032"/>
                <a:gd name="connsiteX28" fmla="*/ 2014537 w 2621756"/>
                <a:gd name="connsiteY28" fmla="*/ 1478757 h 1774032"/>
                <a:gd name="connsiteX29" fmla="*/ 2309812 w 2621756"/>
                <a:gd name="connsiteY29" fmla="*/ 1476375 h 1774032"/>
                <a:gd name="connsiteX30" fmla="*/ 2355056 w 2621756"/>
                <a:gd name="connsiteY30" fmla="*/ 1471613 h 1774032"/>
                <a:gd name="connsiteX31" fmla="*/ 2374106 w 2621756"/>
                <a:gd name="connsiteY31" fmla="*/ 1466850 h 1774032"/>
                <a:gd name="connsiteX32" fmla="*/ 2390775 w 2621756"/>
                <a:gd name="connsiteY32" fmla="*/ 1454944 h 1774032"/>
                <a:gd name="connsiteX33" fmla="*/ 2405062 w 2621756"/>
                <a:gd name="connsiteY33" fmla="*/ 1435894 h 1774032"/>
                <a:gd name="connsiteX34" fmla="*/ 2412206 w 2621756"/>
                <a:gd name="connsiteY34" fmla="*/ 1412082 h 1774032"/>
                <a:gd name="connsiteX35" fmla="*/ 2383631 w 2621756"/>
                <a:gd name="connsiteY35" fmla="*/ 1235869 h 1774032"/>
                <a:gd name="connsiteX36" fmla="*/ 2366962 w 2621756"/>
                <a:gd name="connsiteY36" fmla="*/ 1097757 h 1774032"/>
                <a:gd name="connsiteX37" fmla="*/ 2345531 w 2621756"/>
                <a:gd name="connsiteY37" fmla="*/ 873919 h 1774032"/>
                <a:gd name="connsiteX38" fmla="*/ 2328862 w 2621756"/>
                <a:gd name="connsiteY38" fmla="*/ 688182 h 1774032"/>
                <a:gd name="connsiteX39" fmla="*/ 2309812 w 2621756"/>
                <a:gd name="connsiteY39" fmla="*/ 509588 h 1774032"/>
                <a:gd name="connsiteX40" fmla="*/ 2297906 w 2621756"/>
                <a:gd name="connsiteY40" fmla="*/ 359569 h 1774032"/>
                <a:gd name="connsiteX41" fmla="*/ 2276475 w 2621756"/>
                <a:gd name="connsiteY41" fmla="*/ 92869 h 1774032"/>
                <a:gd name="connsiteX42" fmla="*/ 2386012 w 2621756"/>
                <a:gd name="connsiteY42" fmla="*/ 0 h 1774032"/>
                <a:gd name="connsiteX43" fmla="*/ 2405062 w 2621756"/>
                <a:gd name="connsiteY43" fmla="*/ 169069 h 1774032"/>
                <a:gd name="connsiteX44" fmla="*/ 2433637 w 2621756"/>
                <a:gd name="connsiteY44" fmla="*/ 435769 h 1774032"/>
                <a:gd name="connsiteX45" fmla="*/ 2462212 w 2621756"/>
                <a:gd name="connsiteY45" fmla="*/ 671513 h 1774032"/>
                <a:gd name="connsiteX46" fmla="*/ 2478881 w 2621756"/>
                <a:gd name="connsiteY46" fmla="*/ 881063 h 1774032"/>
                <a:gd name="connsiteX47" fmla="*/ 2514600 w 2621756"/>
                <a:gd name="connsiteY47" fmla="*/ 1121569 h 1774032"/>
                <a:gd name="connsiteX48" fmla="*/ 2533650 w 2621756"/>
                <a:gd name="connsiteY48" fmla="*/ 1216819 h 1774032"/>
                <a:gd name="connsiteX49" fmla="*/ 2552700 w 2621756"/>
                <a:gd name="connsiteY49" fmla="*/ 1316832 h 1774032"/>
                <a:gd name="connsiteX50" fmla="*/ 2569369 w 2621756"/>
                <a:gd name="connsiteY50" fmla="*/ 1381125 h 1774032"/>
                <a:gd name="connsiteX51" fmla="*/ 2595562 w 2621756"/>
                <a:gd name="connsiteY51" fmla="*/ 1412082 h 1774032"/>
                <a:gd name="connsiteX52" fmla="*/ 2607469 w 2621756"/>
                <a:gd name="connsiteY52" fmla="*/ 1433513 h 1774032"/>
                <a:gd name="connsiteX53" fmla="*/ 2616994 w 2621756"/>
                <a:gd name="connsiteY53" fmla="*/ 1450182 h 1774032"/>
                <a:gd name="connsiteX54" fmla="*/ 2621756 w 2621756"/>
                <a:gd name="connsiteY54" fmla="*/ 1471613 h 1774032"/>
                <a:gd name="connsiteX55" fmla="*/ 2616994 w 2621756"/>
                <a:gd name="connsiteY55" fmla="*/ 1493044 h 1774032"/>
                <a:gd name="connsiteX56" fmla="*/ 2576512 w 2621756"/>
                <a:gd name="connsiteY56" fmla="*/ 1550194 h 1774032"/>
                <a:gd name="connsiteX57" fmla="*/ 2505075 w 2621756"/>
                <a:gd name="connsiteY57" fmla="*/ 1645444 h 1774032"/>
                <a:gd name="connsiteX58" fmla="*/ 2466975 w 2621756"/>
                <a:gd name="connsiteY58" fmla="*/ 1695450 h 1774032"/>
                <a:gd name="connsiteX59" fmla="*/ 2436019 w 2621756"/>
                <a:gd name="connsiteY59" fmla="*/ 1724025 h 1774032"/>
                <a:gd name="connsiteX60" fmla="*/ 2412206 w 2621756"/>
                <a:gd name="connsiteY60" fmla="*/ 1745457 h 1774032"/>
                <a:gd name="connsiteX61" fmla="*/ 2378869 w 2621756"/>
                <a:gd name="connsiteY61" fmla="*/ 1764507 h 1774032"/>
                <a:gd name="connsiteX62" fmla="*/ 2352675 w 2621756"/>
                <a:gd name="connsiteY62" fmla="*/ 1774032 h 1774032"/>
                <a:gd name="connsiteX63" fmla="*/ 2328862 w 2621756"/>
                <a:gd name="connsiteY63" fmla="*/ 1769269 h 1774032"/>
                <a:gd name="connsiteX64" fmla="*/ 2295525 w 2621756"/>
                <a:gd name="connsiteY64" fmla="*/ 1754982 h 1774032"/>
                <a:gd name="connsiteX65" fmla="*/ 2264569 w 2621756"/>
                <a:gd name="connsiteY65" fmla="*/ 1738313 h 1774032"/>
                <a:gd name="connsiteX66" fmla="*/ 2219325 w 2621756"/>
                <a:gd name="connsiteY66" fmla="*/ 1719263 h 1774032"/>
                <a:gd name="connsiteX67" fmla="*/ 2162175 w 2621756"/>
                <a:gd name="connsiteY67" fmla="*/ 1709738 h 1774032"/>
                <a:gd name="connsiteX68" fmla="*/ 2028825 w 2621756"/>
                <a:gd name="connsiteY68" fmla="*/ 1697832 h 1774032"/>
                <a:gd name="connsiteX69" fmla="*/ 1804987 w 2621756"/>
                <a:gd name="connsiteY69" fmla="*/ 1700213 h 1774032"/>
                <a:gd name="connsiteX70" fmla="*/ 1412081 w 2621756"/>
                <a:gd name="connsiteY70" fmla="*/ 1702594 h 1774032"/>
                <a:gd name="connsiteX71" fmla="*/ 1235869 w 2621756"/>
                <a:gd name="connsiteY71" fmla="*/ 1704975 h 1774032"/>
                <a:gd name="connsiteX72" fmla="*/ 1145381 w 2621756"/>
                <a:gd name="connsiteY72" fmla="*/ 1712119 h 1774032"/>
                <a:gd name="connsiteX73" fmla="*/ 1035844 w 2621756"/>
                <a:gd name="connsiteY73" fmla="*/ 1719263 h 1774032"/>
                <a:gd name="connsiteX74" fmla="*/ 869156 w 2621756"/>
                <a:gd name="connsiteY74" fmla="*/ 1719263 h 177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21756" h="1774032">
                  <a:moveTo>
                    <a:pt x="869156" y="1719263"/>
                  </a:moveTo>
                  <a:lnTo>
                    <a:pt x="628650" y="1726407"/>
                  </a:lnTo>
                  <a:lnTo>
                    <a:pt x="459581" y="1726407"/>
                  </a:lnTo>
                  <a:lnTo>
                    <a:pt x="373856" y="1724025"/>
                  </a:lnTo>
                  <a:lnTo>
                    <a:pt x="328612" y="1721644"/>
                  </a:lnTo>
                  <a:lnTo>
                    <a:pt x="283369" y="1712119"/>
                  </a:lnTo>
                  <a:lnTo>
                    <a:pt x="235744" y="1697832"/>
                  </a:lnTo>
                  <a:lnTo>
                    <a:pt x="157162" y="1662113"/>
                  </a:lnTo>
                  <a:lnTo>
                    <a:pt x="73819" y="1616869"/>
                  </a:lnTo>
                  <a:lnTo>
                    <a:pt x="23812" y="1583532"/>
                  </a:lnTo>
                  <a:lnTo>
                    <a:pt x="2381" y="1564482"/>
                  </a:lnTo>
                  <a:lnTo>
                    <a:pt x="0" y="1552575"/>
                  </a:lnTo>
                  <a:lnTo>
                    <a:pt x="2381" y="1535907"/>
                  </a:lnTo>
                  <a:lnTo>
                    <a:pt x="19050" y="1514475"/>
                  </a:lnTo>
                  <a:lnTo>
                    <a:pt x="40481" y="1493044"/>
                  </a:lnTo>
                  <a:lnTo>
                    <a:pt x="71437" y="1469232"/>
                  </a:lnTo>
                  <a:lnTo>
                    <a:pt x="126206" y="1435894"/>
                  </a:lnTo>
                  <a:lnTo>
                    <a:pt x="202406" y="1390650"/>
                  </a:lnTo>
                  <a:lnTo>
                    <a:pt x="507206" y="1423988"/>
                  </a:lnTo>
                  <a:lnTo>
                    <a:pt x="523875" y="1445419"/>
                  </a:lnTo>
                  <a:lnTo>
                    <a:pt x="552450" y="1462088"/>
                  </a:lnTo>
                  <a:lnTo>
                    <a:pt x="590550" y="1473994"/>
                  </a:lnTo>
                  <a:lnTo>
                    <a:pt x="611981" y="1476375"/>
                  </a:lnTo>
                  <a:lnTo>
                    <a:pt x="659606" y="1481138"/>
                  </a:lnTo>
                  <a:lnTo>
                    <a:pt x="762000" y="1481138"/>
                  </a:lnTo>
                  <a:lnTo>
                    <a:pt x="1238250" y="1478757"/>
                  </a:lnTo>
                  <a:lnTo>
                    <a:pt x="1397794" y="1478757"/>
                  </a:lnTo>
                  <a:lnTo>
                    <a:pt x="1864519" y="1478757"/>
                  </a:lnTo>
                  <a:lnTo>
                    <a:pt x="2014537" y="1478757"/>
                  </a:lnTo>
                  <a:lnTo>
                    <a:pt x="2309812" y="1476375"/>
                  </a:lnTo>
                  <a:lnTo>
                    <a:pt x="2355056" y="1471613"/>
                  </a:lnTo>
                  <a:lnTo>
                    <a:pt x="2374106" y="1466850"/>
                  </a:lnTo>
                  <a:lnTo>
                    <a:pt x="2390775" y="1454944"/>
                  </a:lnTo>
                  <a:lnTo>
                    <a:pt x="2405062" y="1435894"/>
                  </a:lnTo>
                  <a:lnTo>
                    <a:pt x="2412206" y="1412082"/>
                  </a:lnTo>
                  <a:lnTo>
                    <a:pt x="2383631" y="1235869"/>
                  </a:lnTo>
                  <a:lnTo>
                    <a:pt x="2366962" y="1097757"/>
                  </a:lnTo>
                  <a:lnTo>
                    <a:pt x="2345531" y="873919"/>
                  </a:lnTo>
                  <a:lnTo>
                    <a:pt x="2328862" y="688182"/>
                  </a:lnTo>
                  <a:lnTo>
                    <a:pt x="2309812" y="509588"/>
                  </a:lnTo>
                  <a:lnTo>
                    <a:pt x="2297906" y="359569"/>
                  </a:lnTo>
                  <a:lnTo>
                    <a:pt x="2276475" y="92869"/>
                  </a:lnTo>
                  <a:lnTo>
                    <a:pt x="2386012" y="0"/>
                  </a:lnTo>
                  <a:lnTo>
                    <a:pt x="2405062" y="169069"/>
                  </a:lnTo>
                  <a:lnTo>
                    <a:pt x="2433637" y="435769"/>
                  </a:lnTo>
                  <a:lnTo>
                    <a:pt x="2462212" y="671513"/>
                  </a:lnTo>
                  <a:lnTo>
                    <a:pt x="2478881" y="881063"/>
                  </a:lnTo>
                  <a:lnTo>
                    <a:pt x="2514600" y="1121569"/>
                  </a:lnTo>
                  <a:lnTo>
                    <a:pt x="2533650" y="1216819"/>
                  </a:lnTo>
                  <a:lnTo>
                    <a:pt x="2552700" y="1316832"/>
                  </a:lnTo>
                  <a:lnTo>
                    <a:pt x="2569369" y="1381125"/>
                  </a:lnTo>
                  <a:lnTo>
                    <a:pt x="2595562" y="1412082"/>
                  </a:lnTo>
                  <a:lnTo>
                    <a:pt x="2607469" y="1433513"/>
                  </a:lnTo>
                  <a:lnTo>
                    <a:pt x="2616994" y="1450182"/>
                  </a:lnTo>
                  <a:lnTo>
                    <a:pt x="2621756" y="1471613"/>
                  </a:lnTo>
                  <a:lnTo>
                    <a:pt x="2616994" y="1493044"/>
                  </a:lnTo>
                  <a:lnTo>
                    <a:pt x="2576512" y="1550194"/>
                  </a:lnTo>
                  <a:lnTo>
                    <a:pt x="2505075" y="1645444"/>
                  </a:lnTo>
                  <a:lnTo>
                    <a:pt x="2466975" y="1695450"/>
                  </a:lnTo>
                  <a:lnTo>
                    <a:pt x="2436019" y="1724025"/>
                  </a:lnTo>
                  <a:lnTo>
                    <a:pt x="2412206" y="1745457"/>
                  </a:lnTo>
                  <a:lnTo>
                    <a:pt x="2378869" y="1764507"/>
                  </a:lnTo>
                  <a:lnTo>
                    <a:pt x="2352675" y="1774032"/>
                  </a:lnTo>
                  <a:lnTo>
                    <a:pt x="2328862" y="1769269"/>
                  </a:lnTo>
                  <a:lnTo>
                    <a:pt x="2295525" y="1754982"/>
                  </a:lnTo>
                  <a:lnTo>
                    <a:pt x="2264569" y="1738313"/>
                  </a:lnTo>
                  <a:lnTo>
                    <a:pt x="2219325" y="1719263"/>
                  </a:lnTo>
                  <a:lnTo>
                    <a:pt x="2162175" y="1709738"/>
                  </a:lnTo>
                  <a:lnTo>
                    <a:pt x="2028825" y="1697832"/>
                  </a:lnTo>
                  <a:lnTo>
                    <a:pt x="1804987" y="1700213"/>
                  </a:lnTo>
                  <a:lnTo>
                    <a:pt x="1412081" y="1702594"/>
                  </a:lnTo>
                  <a:lnTo>
                    <a:pt x="1235869" y="1704975"/>
                  </a:lnTo>
                  <a:lnTo>
                    <a:pt x="1145381" y="1712119"/>
                  </a:lnTo>
                  <a:lnTo>
                    <a:pt x="1035844" y="1719263"/>
                  </a:lnTo>
                  <a:lnTo>
                    <a:pt x="869156" y="1719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6DE87639-3600-4161-99A6-2846F65E8F9E}"/>
                </a:ext>
              </a:extLst>
            </p:cNvPr>
            <p:cNvSpPr/>
            <p:nvPr/>
          </p:nvSpPr>
          <p:spPr>
            <a:xfrm>
              <a:off x="7040563" y="5449889"/>
              <a:ext cx="546100" cy="441325"/>
            </a:xfrm>
            <a:custGeom>
              <a:avLst/>
              <a:gdLst>
                <a:gd name="connsiteX0" fmla="*/ 171450 w 545307"/>
                <a:gd name="connsiteY0" fmla="*/ 47625 h 440532"/>
                <a:gd name="connsiteX1" fmla="*/ 316707 w 545307"/>
                <a:gd name="connsiteY1" fmla="*/ 92869 h 440532"/>
                <a:gd name="connsiteX2" fmla="*/ 359569 w 545307"/>
                <a:gd name="connsiteY2" fmla="*/ 104775 h 440532"/>
                <a:gd name="connsiteX3" fmla="*/ 388144 w 545307"/>
                <a:gd name="connsiteY3" fmla="*/ 109538 h 440532"/>
                <a:gd name="connsiteX4" fmla="*/ 414338 w 545307"/>
                <a:gd name="connsiteY4" fmla="*/ 109538 h 440532"/>
                <a:gd name="connsiteX5" fmla="*/ 447675 w 545307"/>
                <a:gd name="connsiteY5" fmla="*/ 104775 h 440532"/>
                <a:gd name="connsiteX6" fmla="*/ 545307 w 545307"/>
                <a:gd name="connsiteY6" fmla="*/ 66675 h 440532"/>
                <a:gd name="connsiteX7" fmla="*/ 507207 w 545307"/>
                <a:gd name="connsiteY7" fmla="*/ 440532 h 440532"/>
                <a:gd name="connsiteX8" fmla="*/ 454819 w 545307"/>
                <a:gd name="connsiteY8" fmla="*/ 392907 h 440532"/>
                <a:gd name="connsiteX9" fmla="*/ 311944 w 545307"/>
                <a:gd name="connsiteY9" fmla="*/ 266700 h 440532"/>
                <a:gd name="connsiteX10" fmla="*/ 200025 w 545307"/>
                <a:gd name="connsiteY10" fmla="*/ 180975 h 440532"/>
                <a:gd name="connsiteX11" fmla="*/ 76200 w 545307"/>
                <a:gd name="connsiteY11" fmla="*/ 90488 h 440532"/>
                <a:gd name="connsiteX12" fmla="*/ 30957 w 545307"/>
                <a:gd name="connsiteY12" fmla="*/ 59532 h 440532"/>
                <a:gd name="connsiteX13" fmla="*/ 11907 w 545307"/>
                <a:gd name="connsiteY13" fmla="*/ 45244 h 440532"/>
                <a:gd name="connsiteX14" fmla="*/ 2382 w 545307"/>
                <a:gd name="connsiteY14" fmla="*/ 33338 h 440532"/>
                <a:gd name="connsiteX15" fmla="*/ 0 w 545307"/>
                <a:gd name="connsiteY15" fmla="*/ 19050 h 440532"/>
                <a:gd name="connsiteX16" fmla="*/ 2382 w 545307"/>
                <a:gd name="connsiteY16" fmla="*/ 9525 h 440532"/>
                <a:gd name="connsiteX17" fmla="*/ 14288 w 545307"/>
                <a:gd name="connsiteY17" fmla="*/ 0 h 440532"/>
                <a:gd name="connsiteX18" fmla="*/ 35719 w 545307"/>
                <a:gd name="connsiteY18" fmla="*/ 0 h 440532"/>
                <a:gd name="connsiteX19" fmla="*/ 171450 w 545307"/>
                <a:gd name="connsiteY19" fmla="*/ 476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5307" h="440532">
                  <a:moveTo>
                    <a:pt x="171450" y="47625"/>
                  </a:moveTo>
                  <a:lnTo>
                    <a:pt x="316707" y="92869"/>
                  </a:lnTo>
                  <a:lnTo>
                    <a:pt x="359569" y="104775"/>
                  </a:lnTo>
                  <a:lnTo>
                    <a:pt x="388144" y="109538"/>
                  </a:lnTo>
                  <a:lnTo>
                    <a:pt x="414338" y="109538"/>
                  </a:lnTo>
                  <a:lnTo>
                    <a:pt x="447675" y="104775"/>
                  </a:lnTo>
                  <a:lnTo>
                    <a:pt x="545307" y="66675"/>
                  </a:lnTo>
                  <a:lnTo>
                    <a:pt x="507207" y="440532"/>
                  </a:lnTo>
                  <a:lnTo>
                    <a:pt x="454819" y="392907"/>
                  </a:lnTo>
                  <a:lnTo>
                    <a:pt x="311944" y="266700"/>
                  </a:lnTo>
                  <a:lnTo>
                    <a:pt x="200025" y="180975"/>
                  </a:lnTo>
                  <a:lnTo>
                    <a:pt x="76200" y="90488"/>
                  </a:lnTo>
                  <a:lnTo>
                    <a:pt x="30957" y="59532"/>
                  </a:lnTo>
                  <a:lnTo>
                    <a:pt x="11907" y="45244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171450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1">
              <a:extLst>
                <a:ext uri="{FF2B5EF4-FFF2-40B4-BE49-F238E27FC236}">
                  <a16:creationId xmlns:a16="http://schemas.microsoft.com/office/drawing/2014/main" id="{4552B178-01B1-460C-A585-2547FACC85F5}"/>
                </a:ext>
              </a:extLst>
            </p:cNvPr>
            <p:cNvSpPr/>
            <p:nvPr/>
          </p:nvSpPr>
          <p:spPr>
            <a:xfrm>
              <a:off x="6600826" y="3217863"/>
              <a:ext cx="436563" cy="1573212"/>
            </a:xfrm>
            <a:custGeom>
              <a:avLst/>
              <a:gdLst>
                <a:gd name="connsiteX0" fmla="*/ 202406 w 435769"/>
                <a:gd name="connsiteY0" fmla="*/ 1178719 h 1574006"/>
                <a:gd name="connsiteX1" fmla="*/ 200025 w 435769"/>
                <a:gd name="connsiteY1" fmla="*/ 1038225 h 1574006"/>
                <a:gd name="connsiteX2" fmla="*/ 204788 w 435769"/>
                <a:gd name="connsiteY2" fmla="*/ 933450 h 1574006"/>
                <a:gd name="connsiteX3" fmla="*/ 190500 w 435769"/>
                <a:gd name="connsiteY3" fmla="*/ 702469 h 1574006"/>
                <a:gd name="connsiteX4" fmla="*/ 173831 w 435769"/>
                <a:gd name="connsiteY4" fmla="*/ 476250 h 1574006"/>
                <a:gd name="connsiteX5" fmla="*/ 159544 w 435769"/>
                <a:gd name="connsiteY5" fmla="*/ 397669 h 1574006"/>
                <a:gd name="connsiteX6" fmla="*/ 152400 w 435769"/>
                <a:gd name="connsiteY6" fmla="*/ 304800 h 1574006"/>
                <a:gd name="connsiteX7" fmla="*/ 142875 w 435769"/>
                <a:gd name="connsiteY7" fmla="*/ 240506 h 1574006"/>
                <a:gd name="connsiteX8" fmla="*/ 130969 w 435769"/>
                <a:gd name="connsiteY8" fmla="*/ 202406 h 1574006"/>
                <a:gd name="connsiteX9" fmla="*/ 109538 w 435769"/>
                <a:gd name="connsiteY9" fmla="*/ 157162 h 1574006"/>
                <a:gd name="connsiteX10" fmla="*/ 88106 w 435769"/>
                <a:gd name="connsiteY10" fmla="*/ 116681 h 1574006"/>
                <a:gd name="connsiteX11" fmla="*/ 64294 w 435769"/>
                <a:gd name="connsiteY11" fmla="*/ 78581 h 1574006"/>
                <a:gd name="connsiteX12" fmla="*/ 0 w 435769"/>
                <a:gd name="connsiteY12" fmla="*/ 14287 h 1574006"/>
                <a:gd name="connsiteX13" fmla="*/ 157163 w 435769"/>
                <a:gd name="connsiteY13" fmla="*/ 0 h 1574006"/>
                <a:gd name="connsiteX14" fmla="*/ 250031 w 435769"/>
                <a:gd name="connsiteY14" fmla="*/ 61912 h 1574006"/>
                <a:gd name="connsiteX15" fmla="*/ 288131 w 435769"/>
                <a:gd name="connsiteY15" fmla="*/ 85725 h 1574006"/>
                <a:gd name="connsiteX16" fmla="*/ 321469 w 435769"/>
                <a:gd name="connsiteY16" fmla="*/ 107156 h 1574006"/>
                <a:gd name="connsiteX17" fmla="*/ 354806 w 435769"/>
                <a:gd name="connsiteY17" fmla="*/ 133350 h 1574006"/>
                <a:gd name="connsiteX18" fmla="*/ 381000 w 435769"/>
                <a:gd name="connsiteY18" fmla="*/ 157162 h 1574006"/>
                <a:gd name="connsiteX19" fmla="*/ 400050 w 435769"/>
                <a:gd name="connsiteY19" fmla="*/ 180975 h 1574006"/>
                <a:gd name="connsiteX20" fmla="*/ 419100 w 435769"/>
                <a:gd name="connsiteY20" fmla="*/ 204787 h 1574006"/>
                <a:gd name="connsiteX21" fmla="*/ 431006 w 435769"/>
                <a:gd name="connsiteY21" fmla="*/ 228600 h 1574006"/>
                <a:gd name="connsiteX22" fmla="*/ 435769 w 435769"/>
                <a:gd name="connsiteY22" fmla="*/ 250031 h 1574006"/>
                <a:gd name="connsiteX23" fmla="*/ 431006 w 435769"/>
                <a:gd name="connsiteY23" fmla="*/ 271462 h 1574006"/>
                <a:gd name="connsiteX24" fmla="*/ 411956 w 435769"/>
                <a:gd name="connsiteY24" fmla="*/ 311944 h 1574006"/>
                <a:gd name="connsiteX25" fmla="*/ 400050 w 435769"/>
                <a:gd name="connsiteY25" fmla="*/ 369094 h 1574006"/>
                <a:gd name="connsiteX26" fmla="*/ 400050 w 435769"/>
                <a:gd name="connsiteY26" fmla="*/ 457200 h 1574006"/>
                <a:gd name="connsiteX27" fmla="*/ 402431 w 435769"/>
                <a:gd name="connsiteY27" fmla="*/ 923925 h 1574006"/>
                <a:gd name="connsiteX28" fmla="*/ 402431 w 435769"/>
                <a:gd name="connsiteY28" fmla="*/ 997744 h 1574006"/>
                <a:gd name="connsiteX29" fmla="*/ 395288 w 435769"/>
                <a:gd name="connsiteY29" fmla="*/ 1190625 h 1574006"/>
                <a:gd name="connsiteX30" fmla="*/ 378619 w 435769"/>
                <a:gd name="connsiteY30" fmla="*/ 1540669 h 1574006"/>
                <a:gd name="connsiteX31" fmla="*/ 183356 w 435769"/>
                <a:gd name="connsiteY31" fmla="*/ 1574006 h 1574006"/>
                <a:gd name="connsiteX32" fmla="*/ 202406 w 435769"/>
                <a:gd name="connsiteY32" fmla="*/ 1178719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5769" h="1574006">
                  <a:moveTo>
                    <a:pt x="202406" y="1178719"/>
                  </a:moveTo>
                  <a:cubicBezTo>
                    <a:pt x="201612" y="1131888"/>
                    <a:pt x="200819" y="1085056"/>
                    <a:pt x="200025" y="1038225"/>
                  </a:cubicBezTo>
                  <a:lnTo>
                    <a:pt x="204788" y="933450"/>
                  </a:lnTo>
                  <a:lnTo>
                    <a:pt x="190500" y="702469"/>
                  </a:lnTo>
                  <a:lnTo>
                    <a:pt x="173831" y="476250"/>
                  </a:lnTo>
                  <a:lnTo>
                    <a:pt x="159544" y="397669"/>
                  </a:lnTo>
                  <a:lnTo>
                    <a:pt x="152400" y="304800"/>
                  </a:lnTo>
                  <a:lnTo>
                    <a:pt x="142875" y="240506"/>
                  </a:lnTo>
                  <a:lnTo>
                    <a:pt x="130969" y="202406"/>
                  </a:lnTo>
                  <a:lnTo>
                    <a:pt x="109538" y="157162"/>
                  </a:lnTo>
                  <a:lnTo>
                    <a:pt x="88106" y="116681"/>
                  </a:lnTo>
                  <a:lnTo>
                    <a:pt x="64294" y="78581"/>
                  </a:lnTo>
                  <a:lnTo>
                    <a:pt x="0" y="14287"/>
                  </a:lnTo>
                  <a:lnTo>
                    <a:pt x="157163" y="0"/>
                  </a:lnTo>
                  <a:lnTo>
                    <a:pt x="250031" y="61912"/>
                  </a:lnTo>
                  <a:lnTo>
                    <a:pt x="288131" y="85725"/>
                  </a:lnTo>
                  <a:lnTo>
                    <a:pt x="321469" y="107156"/>
                  </a:lnTo>
                  <a:lnTo>
                    <a:pt x="354806" y="133350"/>
                  </a:lnTo>
                  <a:lnTo>
                    <a:pt x="381000" y="157162"/>
                  </a:lnTo>
                  <a:lnTo>
                    <a:pt x="400050" y="180975"/>
                  </a:lnTo>
                  <a:lnTo>
                    <a:pt x="419100" y="204787"/>
                  </a:lnTo>
                  <a:lnTo>
                    <a:pt x="431006" y="228600"/>
                  </a:lnTo>
                  <a:lnTo>
                    <a:pt x="435769" y="250031"/>
                  </a:lnTo>
                  <a:lnTo>
                    <a:pt x="431006" y="271462"/>
                  </a:lnTo>
                  <a:lnTo>
                    <a:pt x="411956" y="311944"/>
                  </a:lnTo>
                  <a:lnTo>
                    <a:pt x="400050" y="369094"/>
                  </a:lnTo>
                  <a:lnTo>
                    <a:pt x="400050" y="457200"/>
                  </a:lnTo>
                  <a:cubicBezTo>
                    <a:pt x="400844" y="612775"/>
                    <a:pt x="401637" y="768350"/>
                    <a:pt x="402431" y="923925"/>
                  </a:cubicBezTo>
                  <a:lnTo>
                    <a:pt x="402431" y="997744"/>
                  </a:lnTo>
                  <a:lnTo>
                    <a:pt x="395288" y="1190625"/>
                  </a:lnTo>
                  <a:lnTo>
                    <a:pt x="378619" y="1540669"/>
                  </a:lnTo>
                  <a:lnTo>
                    <a:pt x="183356" y="1574006"/>
                  </a:lnTo>
                  <a:lnTo>
                    <a:pt x="202406" y="1178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2">
              <a:extLst>
                <a:ext uri="{FF2B5EF4-FFF2-40B4-BE49-F238E27FC236}">
                  <a16:creationId xmlns:a16="http://schemas.microsoft.com/office/drawing/2014/main" id="{0188D093-98FA-454D-97DD-00A3FD876130}"/>
                </a:ext>
              </a:extLst>
            </p:cNvPr>
            <p:cNvSpPr/>
            <p:nvPr/>
          </p:nvSpPr>
          <p:spPr>
            <a:xfrm>
              <a:off x="6191251" y="4000500"/>
              <a:ext cx="1452563" cy="323850"/>
            </a:xfrm>
            <a:custGeom>
              <a:avLst/>
              <a:gdLst>
                <a:gd name="connsiteX0" fmla="*/ 1102519 w 1452563"/>
                <a:gd name="connsiteY0" fmla="*/ 207169 h 323850"/>
                <a:gd name="connsiteX1" fmla="*/ 971550 w 1452563"/>
                <a:gd name="connsiteY1" fmla="*/ 228600 h 323850"/>
                <a:gd name="connsiteX2" fmla="*/ 795338 w 1452563"/>
                <a:gd name="connsiteY2" fmla="*/ 259556 h 323850"/>
                <a:gd name="connsiteX3" fmla="*/ 609600 w 1452563"/>
                <a:gd name="connsiteY3" fmla="*/ 278606 h 323850"/>
                <a:gd name="connsiteX4" fmla="*/ 492919 w 1452563"/>
                <a:gd name="connsiteY4" fmla="*/ 300038 h 323850"/>
                <a:gd name="connsiteX5" fmla="*/ 407194 w 1452563"/>
                <a:gd name="connsiteY5" fmla="*/ 314325 h 323850"/>
                <a:gd name="connsiteX6" fmla="*/ 359569 w 1452563"/>
                <a:gd name="connsiteY6" fmla="*/ 319088 h 323850"/>
                <a:gd name="connsiteX7" fmla="*/ 319088 w 1452563"/>
                <a:gd name="connsiteY7" fmla="*/ 321469 h 323850"/>
                <a:gd name="connsiteX8" fmla="*/ 276225 w 1452563"/>
                <a:gd name="connsiteY8" fmla="*/ 323850 h 323850"/>
                <a:gd name="connsiteX9" fmla="*/ 223838 w 1452563"/>
                <a:gd name="connsiteY9" fmla="*/ 319088 h 323850"/>
                <a:gd name="connsiteX10" fmla="*/ 164306 w 1452563"/>
                <a:gd name="connsiteY10" fmla="*/ 311944 h 323850"/>
                <a:gd name="connsiteX11" fmla="*/ 100013 w 1452563"/>
                <a:gd name="connsiteY11" fmla="*/ 295275 h 323850"/>
                <a:gd name="connsiteX12" fmla="*/ 0 w 1452563"/>
                <a:gd name="connsiteY12" fmla="*/ 269081 h 323850"/>
                <a:gd name="connsiteX13" fmla="*/ 0 w 1452563"/>
                <a:gd name="connsiteY13" fmla="*/ 159544 h 323850"/>
                <a:gd name="connsiteX14" fmla="*/ 130969 w 1452563"/>
                <a:gd name="connsiteY14" fmla="*/ 169069 h 323850"/>
                <a:gd name="connsiteX15" fmla="*/ 211931 w 1452563"/>
                <a:gd name="connsiteY15" fmla="*/ 171450 h 323850"/>
                <a:gd name="connsiteX16" fmla="*/ 290513 w 1452563"/>
                <a:gd name="connsiteY16" fmla="*/ 169069 h 323850"/>
                <a:gd name="connsiteX17" fmla="*/ 371475 w 1452563"/>
                <a:gd name="connsiteY17" fmla="*/ 161925 h 323850"/>
                <a:gd name="connsiteX18" fmla="*/ 483394 w 1452563"/>
                <a:gd name="connsiteY18" fmla="*/ 145256 h 323850"/>
                <a:gd name="connsiteX19" fmla="*/ 616744 w 1452563"/>
                <a:gd name="connsiteY19" fmla="*/ 119063 h 323850"/>
                <a:gd name="connsiteX20" fmla="*/ 804863 w 1452563"/>
                <a:gd name="connsiteY20" fmla="*/ 100013 h 323850"/>
                <a:gd name="connsiteX21" fmla="*/ 902494 w 1452563"/>
                <a:gd name="connsiteY21" fmla="*/ 80963 h 323850"/>
                <a:gd name="connsiteX22" fmla="*/ 1002506 w 1452563"/>
                <a:gd name="connsiteY22" fmla="*/ 64294 h 323850"/>
                <a:gd name="connsiteX23" fmla="*/ 1100138 w 1452563"/>
                <a:gd name="connsiteY23" fmla="*/ 47625 h 323850"/>
                <a:gd name="connsiteX24" fmla="*/ 1207294 w 1452563"/>
                <a:gd name="connsiteY24" fmla="*/ 33338 h 323850"/>
                <a:gd name="connsiteX25" fmla="*/ 1285875 w 1452563"/>
                <a:gd name="connsiteY25" fmla="*/ 21431 h 323850"/>
                <a:gd name="connsiteX26" fmla="*/ 1364456 w 1452563"/>
                <a:gd name="connsiteY26" fmla="*/ 11906 h 323850"/>
                <a:gd name="connsiteX27" fmla="*/ 1452563 w 1452563"/>
                <a:gd name="connsiteY27" fmla="*/ 0 h 323850"/>
                <a:gd name="connsiteX28" fmla="*/ 1452563 w 1452563"/>
                <a:gd name="connsiteY28" fmla="*/ 188119 h 323850"/>
                <a:gd name="connsiteX29" fmla="*/ 1285875 w 1452563"/>
                <a:gd name="connsiteY29" fmla="*/ 190500 h 323850"/>
                <a:gd name="connsiteX30" fmla="*/ 1200150 w 1452563"/>
                <a:gd name="connsiteY30" fmla="*/ 197644 h 323850"/>
                <a:gd name="connsiteX31" fmla="*/ 1102519 w 1452563"/>
                <a:gd name="connsiteY31" fmla="*/ 2071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3" h="323850">
                  <a:moveTo>
                    <a:pt x="1102519" y="207169"/>
                  </a:moveTo>
                  <a:lnTo>
                    <a:pt x="971550" y="228600"/>
                  </a:lnTo>
                  <a:lnTo>
                    <a:pt x="795338" y="259556"/>
                  </a:lnTo>
                  <a:lnTo>
                    <a:pt x="609600" y="278606"/>
                  </a:lnTo>
                  <a:lnTo>
                    <a:pt x="492919" y="300038"/>
                  </a:lnTo>
                  <a:lnTo>
                    <a:pt x="407194" y="314325"/>
                  </a:lnTo>
                  <a:lnTo>
                    <a:pt x="359569" y="319088"/>
                  </a:lnTo>
                  <a:lnTo>
                    <a:pt x="319088" y="321469"/>
                  </a:lnTo>
                  <a:lnTo>
                    <a:pt x="276225" y="323850"/>
                  </a:lnTo>
                  <a:lnTo>
                    <a:pt x="223838" y="319088"/>
                  </a:lnTo>
                  <a:lnTo>
                    <a:pt x="164306" y="311944"/>
                  </a:lnTo>
                  <a:lnTo>
                    <a:pt x="100013" y="295275"/>
                  </a:lnTo>
                  <a:lnTo>
                    <a:pt x="0" y="269081"/>
                  </a:lnTo>
                  <a:lnTo>
                    <a:pt x="0" y="159544"/>
                  </a:lnTo>
                  <a:lnTo>
                    <a:pt x="130969" y="169069"/>
                  </a:lnTo>
                  <a:lnTo>
                    <a:pt x="211931" y="171450"/>
                  </a:lnTo>
                  <a:lnTo>
                    <a:pt x="290513" y="169069"/>
                  </a:lnTo>
                  <a:lnTo>
                    <a:pt x="371475" y="161925"/>
                  </a:lnTo>
                  <a:lnTo>
                    <a:pt x="483394" y="145256"/>
                  </a:lnTo>
                  <a:lnTo>
                    <a:pt x="616744" y="119063"/>
                  </a:lnTo>
                  <a:lnTo>
                    <a:pt x="804863" y="100013"/>
                  </a:lnTo>
                  <a:lnTo>
                    <a:pt x="902494" y="80963"/>
                  </a:lnTo>
                  <a:lnTo>
                    <a:pt x="1002506" y="64294"/>
                  </a:lnTo>
                  <a:lnTo>
                    <a:pt x="1100138" y="47625"/>
                  </a:lnTo>
                  <a:lnTo>
                    <a:pt x="1207294" y="33338"/>
                  </a:lnTo>
                  <a:lnTo>
                    <a:pt x="1285875" y="21431"/>
                  </a:lnTo>
                  <a:lnTo>
                    <a:pt x="1364456" y="11906"/>
                  </a:lnTo>
                  <a:lnTo>
                    <a:pt x="1452563" y="0"/>
                  </a:lnTo>
                  <a:lnTo>
                    <a:pt x="1452563" y="188119"/>
                  </a:lnTo>
                  <a:lnTo>
                    <a:pt x="1285875" y="190500"/>
                  </a:lnTo>
                  <a:lnTo>
                    <a:pt x="1200150" y="197644"/>
                  </a:lnTo>
                  <a:lnTo>
                    <a:pt x="1102519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F0C1FDB6-7635-4F28-B0AC-AADE8AE99E20}"/>
                </a:ext>
              </a:extLst>
            </p:cNvPr>
            <p:cNvSpPr/>
            <p:nvPr/>
          </p:nvSpPr>
          <p:spPr>
            <a:xfrm>
              <a:off x="5689600" y="4564063"/>
              <a:ext cx="2724150" cy="438150"/>
            </a:xfrm>
            <a:custGeom>
              <a:avLst/>
              <a:gdLst>
                <a:gd name="connsiteX0" fmla="*/ 1295400 w 2724150"/>
                <a:gd name="connsiteY0" fmla="*/ 295275 h 438150"/>
                <a:gd name="connsiteX1" fmla="*/ 1019175 w 2724150"/>
                <a:gd name="connsiteY1" fmla="*/ 333375 h 438150"/>
                <a:gd name="connsiteX2" fmla="*/ 783432 w 2724150"/>
                <a:gd name="connsiteY2" fmla="*/ 369094 h 438150"/>
                <a:gd name="connsiteX3" fmla="*/ 550069 w 2724150"/>
                <a:gd name="connsiteY3" fmla="*/ 409575 h 438150"/>
                <a:gd name="connsiteX4" fmla="*/ 404813 w 2724150"/>
                <a:gd name="connsiteY4" fmla="*/ 426244 h 438150"/>
                <a:gd name="connsiteX5" fmla="*/ 330994 w 2724150"/>
                <a:gd name="connsiteY5" fmla="*/ 435769 h 438150"/>
                <a:gd name="connsiteX6" fmla="*/ 290513 w 2724150"/>
                <a:gd name="connsiteY6" fmla="*/ 438150 h 438150"/>
                <a:gd name="connsiteX7" fmla="*/ 250032 w 2724150"/>
                <a:gd name="connsiteY7" fmla="*/ 433388 h 438150"/>
                <a:gd name="connsiteX8" fmla="*/ 211932 w 2724150"/>
                <a:gd name="connsiteY8" fmla="*/ 423863 h 438150"/>
                <a:gd name="connsiteX9" fmla="*/ 176213 w 2724150"/>
                <a:gd name="connsiteY9" fmla="*/ 411957 h 438150"/>
                <a:gd name="connsiteX10" fmla="*/ 130969 w 2724150"/>
                <a:gd name="connsiteY10" fmla="*/ 388144 h 438150"/>
                <a:gd name="connsiteX11" fmla="*/ 71438 w 2724150"/>
                <a:gd name="connsiteY11" fmla="*/ 342900 h 438150"/>
                <a:gd name="connsiteX12" fmla="*/ 30957 w 2724150"/>
                <a:gd name="connsiteY12" fmla="*/ 307182 h 438150"/>
                <a:gd name="connsiteX13" fmla="*/ 9525 w 2724150"/>
                <a:gd name="connsiteY13" fmla="*/ 283369 h 438150"/>
                <a:gd name="connsiteX14" fmla="*/ 0 w 2724150"/>
                <a:gd name="connsiteY14" fmla="*/ 264319 h 438150"/>
                <a:gd name="connsiteX15" fmla="*/ 0 w 2724150"/>
                <a:gd name="connsiteY15" fmla="*/ 245269 h 438150"/>
                <a:gd name="connsiteX16" fmla="*/ 9525 w 2724150"/>
                <a:gd name="connsiteY16" fmla="*/ 233363 h 438150"/>
                <a:gd name="connsiteX17" fmla="*/ 33338 w 2724150"/>
                <a:gd name="connsiteY17" fmla="*/ 223838 h 438150"/>
                <a:gd name="connsiteX18" fmla="*/ 76200 w 2724150"/>
                <a:gd name="connsiteY18" fmla="*/ 228600 h 438150"/>
                <a:gd name="connsiteX19" fmla="*/ 209550 w 2724150"/>
                <a:gd name="connsiteY19" fmla="*/ 245269 h 438150"/>
                <a:gd name="connsiteX20" fmla="*/ 409575 w 2724150"/>
                <a:gd name="connsiteY20" fmla="*/ 247650 h 438150"/>
                <a:gd name="connsiteX21" fmla="*/ 545307 w 2724150"/>
                <a:gd name="connsiteY21" fmla="*/ 230982 h 438150"/>
                <a:gd name="connsiteX22" fmla="*/ 852488 w 2724150"/>
                <a:gd name="connsiteY22" fmla="*/ 192882 h 438150"/>
                <a:gd name="connsiteX23" fmla="*/ 1114425 w 2724150"/>
                <a:gd name="connsiteY23" fmla="*/ 154782 h 438150"/>
                <a:gd name="connsiteX24" fmla="*/ 1309688 w 2724150"/>
                <a:gd name="connsiteY24" fmla="*/ 135732 h 438150"/>
                <a:gd name="connsiteX25" fmla="*/ 1493044 w 2724150"/>
                <a:gd name="connsiteY25" fmla="*/ 119063 h 438150"/>
                <a:gd name="connsiteX26" fmla="*/ 1600200 w 2724150"/>
                <a:gd name="connsiteY26" fmla="*/ 107157 h 438150"/>
                <a:gd name="connsiteX27" fmla="*/ 1924050 w 2724150"/>
                <a:gd name="connsiteY27" fmla="*/ 64294 h 438150"/>
                <a:gd name="connsiteX28" fmla="*/ 2093119 w 2724150"/>
                <a:gd name="connsiteY28" fmla="*/ 52388 h 438150"/>
                <a:gd name="connsiteX29" fmla="*/ 2202657 w 2724150"/>
                <a:gd name="connsiteY29" fmla="*/ 19050 h 438150"/>
                <a:gd name="connsiteX30" fmla="*/ 2269332 w 2724150"/>
                <a:gd name="connsiteY30" fmla="*/ 4763 h 438150"/>
                <a:gd name="connsiteX31" fmla="*/ 2307432 w 2724150"/>
                <a:gd name="connsiteY31" fmla="*/ 0 h 438150"/>
                <a:gd name="connsiteX32" fmla="*/ 2357438 w 2724150"/>
                <a:gd name="connsiteY32" fmla="*/ 4763 h 438150"/>
                <a:gd name="connsiteX33" fmla="*/ 2433638 w 2724150"/>
                <a:gd name="connsiteY33" fmla="*/ 23813 h 438150"/>
                <a:gd name="connsiteX34" fmla="*/ 2495550 w 2724150"/>
                <a:gd name="connsiteY34" fmla="*/ 42863 h 438150"/>
                <a:gd name="connsiteX35" fmla="*/ 2566988 w 2724150"/>
                <a:gd name="connsiteY35" fmla="*/ 71438 h 438150"/>
                <a:gd name="connsiteX36" fmla="*/ 2626519 w 2724150"/>
                <a:gd name="connsiteY36" fmla="*/ 95250 h 438150"/>
                <a:gd name="connsiteX37" fmla="*/ 2655094 w 2724150"/>
                <a:gd name="connsiteY37" fmla="*/ 111919 h 438150"/>
                <a:gd name="connsiteX38" fmla="*/ 2674144 w 2724150"/>
                <a:gd name="connsiteY38" fmla="*/ 130969 h 438150"/>
                <a:gd name="connsiteX39" fmla="*/ 2697957 w 2724150"/>
                <a:gd name="connsiteY39" fmla="*/ 161925 h 438150"/>
                <a:gd name="connsiteX40" fmla="*/ 2714625 w 2724150"/>
                <a:gd name="connsiteY40" fmla="*/ 188119 h 438150"/>
                <a:gd name="connsiteX41" fmla="*/ 2724150 w 2724150"/>
                <a:gd name="connsiteY41" fmla="*/ 219075 h 438150"/>
                <a:gd name="connsiteX42" fmla="*/ 2719388 w 2724150"/>
                <a:gd name="connsiteY42" fmla="*/ 238125 h 438150"/>
                <a:gd name="connsiteX43" fmla="*/ 2707482 w 2724150"/>
                <a:gd name="connsiteY43" fmla="*/ 252413 h 438150"/>
                <a:gd name="connsiteX44" fmla="*/ 2688432 w 2724150"/>
                <a:gd name="connsiteY44" fmla="*/ 261938 h 438150"/>
                <a:gd name="connsiteX45" fmla="*/ 2667000 w 2724150"/>
                <a:gd name="connsiteY45" fmla="*/ 269082 h 438150"/>
                <a:gd name="connsiteX46" fmla="*/ 2643188 w 2724150"/>
                <a:gd name="connsiteY46" fmla="*/ 273844 h 438150"/>
                <a:gd name="connsiteX47" fmla="*/ 2569369 w 2724150"/>
                <a:gd name="connsiteY47" fmla="*/ 266700 h 438150"/>
                <a:gd name="connsiteX48" fmla="*/ 2486025 w 2724150"/>
                <a:gd name="connsiteY48" fmla="*/ 254794 h 438150"/>
                <a:gd name="connsiteX49" fmla="*/ 2414588 w 2724150"/>
                <a:gd name="connsiteY49" fmla="*/ 247650 h 438150"/>
                <a:gd name="connsiteX50" fmla="*/ 2293144 w 2724150"/>
                <a:gd name="connsiteY50" fmla="*/ 240507 h 438150"/>
                <a:gd name="connsiteX51" fmla="*/ 2083594 w 2724150"/>
                <a:gd name="connsiteY51" fmla="*/ 250032 h 438150"/>
                <a:gd name="connsiteX52" fmla="*/ 1931194 w 2724150"/>
                <a:gd name="connsiteY52" fmla="*/ 250032 h 438150"/>
                <a:gd name="connsiteX53" fmla="*/ 1574007 w 2724150"/>
                <a:gd name="connsiteY53" fmla="*/ 266700 h 438150"/>
                <a:gd name="connsiteX54" fmla="*/ 1295400 w 2724150"/>
                <a:gd name="connsiteY54" fmla="*/ 29527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4150" h="438150">
                  <a:moveTo>
                    <a:pt x="1295400" y="295275"/>
                  </a:moveTo>
                  <a:lnTo>
                    <a:pt x="1019175" y="333375"/>
                  </a:lnTo>
                  <a:lnTo>
                    <a:pt x="783432" y="369094"/>
                  </a:lnTo>
                  <a:lnTo>
                    <a:pt x="550069" y="409575"/>
                  </a:lnTo>
                  <a:lnTo>
                    <a:pt x="404813" y="426244"/>
                  </a:lnTo>
                  <a:lnTo>
                    <a:pt x="330994" y="435769"/>
                  </a:lnTo>
                  <a:lnTo>
                    <a:pt x="290513" y="438150"/>
                  </a:lnTo>
                  <a:lnTo>
                    <a:pt x="250032" y="433388"/>
                  </a:lnTo>
                  <a:lnTo>
                    <a:pt x="211932" y="423863"/>
                  </a:lnTo>
                  <a:lnTo>
                    <a:pt x="176213" y="411957"/>
                  </a:lnTo>
                  <a:lnTo>
                    <a:pt x="130969" y="388144"/>
                  </a:lnTo>
                  <a:lnTo>
                    <a:pt x="71438" y="342900"/>
                  </a:lnTo>
                  <a:lnTo>
                    <a:pt x="30957" y="307182"/>
                  </a:lnTo>
                  <a:lnTo>
                    <a:pt x="9525" y="283369"/>
                  </a:lnTo>
                  <a:lnTo>
                    <a:pt x="0" y="264319"/>
                  </a:lnTo>
                  <a:lnTo>
                    <a:pt x="0" y="245269"/>
                  </a:lnTo>
                  <a:lnTo>
                    <a:pt x="9525" y="233363"/>
                  </a:lnTo>
                  <a:lnTo>
                    <a:pt x="33338" y="223838"/>
                  </a:lnTo>
                  <a:lnTo>
                    <a:pt x="76200" y="228600"/>
                  </a:lnTo>
                  <a:lnTo>
                    <a:pt x="209550" y="245269"/>
                  </a:lnTo>
                  <a:lnTo>
                    <a:pt x="409575" y="247650"/>
                  </a:lnTo>
                  <a:lnTo>
                    <a:pt x="545307" y="230982"/>
                  </a:lnTo>
                  <a:lnTo>
                    <a:pt x="852488" y="192882"/>
                  </a:lnTo>
                  <a:lnTo>
                    <a:pt x="1114425" y="154782"/>
                  </a:lnTo>
                  <a:lnTo>
                    <a:pt x="1309688" y="135732"/>
                  </a:lnTo>
                  <a:lnTo>
                    <a:pt x="1493044" y="119063"/>
                  </a:lnTo>
                  <a:lnTo>
                    <a:pt x="1600200" y="107157"/>
                  </a:lnTo>
                  <a:lnTo>
                    <a:pt x="1924050" y="64294"/>
                  </a:lnTo>
                  <a:lnTo>
                    <a:pt x="2093119" y="52388"/>
                  </a:lnTo>
                  <a:lnTo>
                    <a:pt x="2202657" y="19050"/>
                  </a:lnTo>
                  <a:lnTo>
                    <a:pt x="2269332" y="4763"/>
                  </a:lnTo>
                  <a:lnTo>
                    <a:pt x="2307432" y="0"/>
                  </a:lnTo>
                  <a:lnTo>
                    <a:pt x="2357438" y="4763"/>
                  </a:lnTo>
                  <a:lnTo>
                    <a:pt x="2433638" y="23813"/>
                  </a:lnTo>
                  <a:lnTo>
                    <a:pt x="2495550" y="42863"/>
                  </a:lnTo>
                  <a:lnTo>
                    <a:pt x="2566988" y="71438"/>
                  </a:lnTo>
                  <a:lnTo>
                    <a:pt x="2626519" y="95250"/>
                  </a:lnTo>
                  <a:lnTo>
                    <a:pt x="2655094" y="111919"/>
                  </a:lnTo>
                  <a:lnTo>
                    <a:pt x="2674144" y="130969"/>
                  </a:lnTo>
                  <a:lnTo>
                    <a:pt x="2697957" y="161925"/>
                  </a:lnTo>
                  <a:lnTo>
                    <a:pt x="2714625" y="188119"/>
                  </a:lnTo>
                  <a:lnTo>
                    <a:pt x="2724150" y="219075"/>
                  </a:lnTo>
                  <a:lnTo>
                    <a:pt x="2719388" y="238125"/>
                  </a:lnTo>
                  <a:lnTo>
                    <a:pt x="2707482" y="252413"/>
                  </a:lnTo>
                  <a:lnTo>
                    <a:pt x="2688432" y="261938"/>
                  </a:lnTo>
                  <a:lnTo>
                    <a:pt x="2667000" y="269082"/>
                  </a:lnTo>
                  <a:lnTo>
                    <a:pt x="2643188" y="273844"/>
                  </a:lnTo>
                  <a:lnTo>
                    <a:pt x="2569369" y="266700"/>
                  </a:lnTo>
                  <a:lnTo>
                    <a:pt x="2486025" y="254794"/>
                  </a:lnTo>
                  <a:lnTo>
                    <a:pt x="2414588" y="247650"/>
                  </a:lnTo>
                  <a:lnTo>
                    <a:pt x="2293144" y="240507"/>
                  </a:lnTo>
                  <a:lnTo>
                    <a:pt x="2083594" y="250032"/>
                  </a:lnTo>
                  <a:lnTo>
                    <a:pt x="1931194" y="250032"/>
                  </a:lnTo>
                  <a:lnTo>
                    <a:pt x="1574007" y="266700"/>
                  </a:lnTo>
                  <a:lnTo>
                    <a:pt x="12954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8703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FBCA8BC-DDBC-44EF-AF28-1267FF387160}"/>
              </a:ext>
            </a:extLst>
          </p:cNvPr>
          <p:cNvGrpSpPr/>
          <p:nvPr/>
        </p:nvGrpSpPr>
        <p:grpSpPr>
          <a:xfrm>
            <a:off x="3595690" y="1436689"/>
            <a:ext cx="4883150" cy="4610100"/>
            <a:chOff x="3595690" y="1436689"/>
            <a:chExt cx="4883150" cy="46101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F8E85251-2000-4FBF-A62A-7A30AE6682E5}"/>
                </a:ext>
              </a:extLst>
            </p:cNvPr>
            <p:cNvSpPr/>
            <p:nvPr/>
          </p:nvSpPr>
          <p:spPr>
            <a:xfrm>
              <a:off x="4041778" y="1728790"/>
              <a:ext cx="1063625" cy="409575"/>
            </a:xfrm>
            <a:custGeom>
              <a:avLst/>
              <a:gdLst>
                <a:gd name="connsiteX0" fmla="*/ 573882 w 1064419"/>
                <a:gd name="connsiteY0" fmla="*/ 340519 h 409575"/>
                <a:gd name="connsiteX1" fmla="*/ 404813 w 1064419"/>
                <a:gd name="connsiteY1" fmla="*/ 280988 h 409575"/>
                <a:gd name="connsiteX2" fmla="*/ 280988 w 1064419"/>
                <a:gd name="connsiteY2" fmla="*/ 223838 h 409575"/>
                <a:gd name="connsiteX3" fmla="*/ 183357 w 1064419"/>
                <a:gd name="connsiteY3" fmla="*/ 169069 h 409575"/>
                <a:gd name="connsiteX4" fmla="*/ 95250 w 1064419"/>
                <a:gd name="connsiteY4" fmla="*/ 111919 h 409575"/>
                <a:gd name="connsiteX5" fmla="*/ 21432 w 1064419"/>
                <a:gd name="connsiteY5" fmla="*/ 59532 h 409575"/>
                <a:gd name="connsiteX6" fmla="*/ 7144 w 1064419"/>
                <a:gd name="connsiteY6" fmla="*/ 42863 h 409575"/>
                <a:gd name="connsiteX7" fmla="*/ 2382 w 1064419"/>
                <a:gd name="connsiteY7" fmla="*/ 33338 h 409575"/>
                <a:gd name="connsiteX8" fmla="*/ 0 w 1064419"/>
                <a:gd name="connsiteY8" fmla="*/ 16669 h 409575"/>
                <a:gd name="connsiteX9" fmla="*/ 2382 w 1064419"/>
                <a:gd name="connsiteY9" fmla="*/ 7144 h 409575"/>
                <a:gd name="connsiteX10" fmla="*/ 21432 w 1064419"/>
                <a:gd name="connsiteY10" fmla="*/ 0 h 409575"/>
                <a:gd name="connsiteX11" fmla="*/ 45244 w 1064419"/>
                <a:gd name="connsiteY11" fmla="*/ 2382 h 409575"/>
                <a:gd name="connsiteX12" fmla="*/ 157163 w 1064419"/>
                <a:gd name="connsiteY12" fmla="*/ 35719 h 409575"/>
                <a:gd name="connsiteX13" fmla="*/ 276225 w 1064419"/>
                <a:gd name="connsiteY13" fmla="*/ 66675 h 409575"/>
                <a:gd name="connsiteX14" fmla="*/ 423863 w 1064419"/>
                <a:gd name="connsiteY14" fmla="*/ 100013 h 409575"/>
                <a:gd name="connsiteX15" fmla="*/ 614363 w 1064419"/>
                <a:gd name="connsiteY15" fmla="*/ 133350 h 409575"/>
                <a:gd name="connsiteX16" fmla="*/ 728663 w 1064419"/>
                <a:gd name="connsiteY16" fmla="*/ 152400 h 409575"/>
                <a:gd name="connsiteX17" fmla="*/ 842963 w 1064419"/>
                <a:gd name="connsiteY17" fmla="*/ 171450 h 409575"/>
                <a:gd name="connsiteX18" fmla="*/ 931069 w 1064419"/>
                <a:gd name="connsiteY18" fmla="*/ 180975 h 409575"/>
                <a:gd name="connsiteX19" fmla="*/ 966788 w 1064419"/>
                <a:gd name="connsiteY19" fmla="*/ 190500 h 409575"/>
                <a:gd name="connsiteX20" fmla="*/ 1009650 w 1064419"/>
                <a:gd name="connsiteY20" fmla="*/ 211932 h 409575"/>
                <a:gd name="connsiteX21" fmla="*/ 1035844 w 1064419"/>
                <a:gd name="connsiteY21" fmla="*/ 235744 h 409575"/>
                <a:gd name="connsiteX22" fmla="*/ 1050132 w 1064419"/>
                <a:gd name="connsiteY22" fmla="*/ 257175 h 409575"/>
                <a:gd name="connsiteX23" fmla="*/ 1062038 w 1064419"/>
                <a:gd name="connsiteY23" fmla="*/ 285750 h 409575"/>
                <a:gd name="connsiteX24" fmla="*/ 1064419 w 1064419"/>
                <a:gd name="connsiteY24" fmla="*/ 311944 h 409575"/>
                <a:gd name="connsiteX25" fmla="*/ 1064419 w 1064419"/>
                <a:gd name="connsiteY25" fmla="*/ 345282 h 409575"/>
                <a:gd name="connsiteX26" fmla="*/ 1050132 w 1064419"/>
                <a:gd name="connsiteY26" fmla="*/ 364332 h 409575"/>
                <a:gd name="connsiteX27" fmla="*/ 1035844 w 1064419"/>
                <a:gd name="connsiteY27" fmla="*/ 378619 h 409575"/>
                <a:gd name="connsiteX28" fmla="*/ 1012032 w 1064419"/>
                <a:gd name="connsiteY28" fmla="*/ 390525 h 409575"/>
                <a:gd name="connsiteX29" fmla="*/ 969169 w 1064419"/>
                <a:gd name="connsiteY29" fmla="*/ 400050 h 409575"/>
                <a:gd name="connsiteX30" fmla="*/ 923925 w 1064419"/>
                <a:gd name="connsiteY30" fmla="*/ 409575 h 409575"/>
                <a:gd name="connsiteX31" fmla="*/ 838200 w 1064419"/>
                <a:gd name="connsiteY31" fmla="*/ 404813 h 409575"/>
                <a:gd name="connsiteX32" fmla="*/ 728663 w 1064419"/>
                <a:gd name="connsiteY32" fmla="*/ 385763 h 409575"/>
                <a:gd name="connsiteX33" fmla="*/ 573882 w 1064419"/>
                <a:gd name="connsiteY33" fmla="*/ 340519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4419" h="409575">
                  <a:moveTo>
                    <a:pt x="573882" y="340519"/>
                  </a:moveTo>
                  <a:lnTo>
                    <a:pt x="404813" y="280988"/>
                  </a:lnTo>
                  <a:lnTo>
                    <a:pt x="280988" y="223838"/>
                  </a:lnTo>
                  <a:lnTo>
                    <a:pt x="183357" y="169069"/>
                  </a:lnTo>
                  <a:lnTo>
                    <a:pt x="95250" y="111919"/>
                  </a:lnTo>
                  <a:lnTo>
                    <a:pt x="21432" y="59532"/>
                  </a:lnTo>
                  <a:lnTo>
                    <a:pt x="7144" y="42863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21432" y="0"/>
                  </a:lnTo>
                  <a:lnTo>
                    <a:pt x="45244" y="2382"/>
                  </a:lnTo>
                  <a:lnTo>
                    <a:pt x="157163" y="35719"/>
                  </a:lnTo>
                  <a:lnTo>
                    <a:pt x="276225" y="66675"/>
                  </a:lnTo>
                  <a:lnTo>
                    <a:pt x="423863" y="100013"/>
                  </a:lnTo>
                  <a:lnTo>
                    <a:pt x="614363" y="133350"/>
                  </a:lnTo>
                  <a:lnTo>
                    <a:pt x="728663" y="152400"/>
                  </a:lnTo>
                  <a:lnTo>
                    <a:pt x="842963" y="171450"/>
                  </a:lnTo>
                  <a:lnTo>
                    <a:pt x="931069" y="180975"/>
                  </a:lnTo>
                  <a:lnTo>
                    <a:pt x="966788" y="190500"/>
                  </a:lnTo>
                  <a:lnTo>
                    <a:pt x="1009650" y="211932"/>
                  </a:lnTo>
                  <a:lnTo>
                    <a:pt x="1035844" y="235744"/>
                  </a:lnTo>
                  <a:lnTo>
                    <a:pt x="1050132" y="257175"/>
                  </a:lnTo>
                  <a:lnTo>
                    <a:pt x="1062038" y="285750"/>
                  </a:lnTo>
                  <a:lnTo>
                    <a:pt x="1064419" y="311944"/>
                  </a:lnTo>
                  <a:lnTo>
                    <a:pt x="1064419" y="345282"/>
                  </a:lnTo>
                  <a:lnTo>
                    <a:pt x="1050132" y="364332"/>
                  </a:lnTo>
                  <a:lnTo>
                    <a:pt x="1035844" y="378619"/>
                  </a:lnTo>
                  <a:lnTo>
                    <a:pt x="1012032" y="390525"/>
                  </a:lnTo>
                  <a:lnTo>
                    <a:pt x="969169" y="400050"/>
                  </a:lnTo>
                  <a:lnTo>
                    <a:pt x="923925" y="409575"/>
                  </a:lnTo>
                  <a:lnTo>
                    <a:pt x="838200" y="404813"/>
                  </a:lnTo>
                  <a:lnTo>
                    <a:pt x="728663" y="385763"/>
                  </a:lnTo>
                  <a:lnTo>
                    <a:pt x="573882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8BCF421-5233-43BD-A901-097A3F50A717}"/>
                </a:ext>
              </a:extLst>
            </p:cNvPr>
            <p:cNvSpPr/>
            <p:nvPr/>
          </p:nvSpPr>
          <p:spPr>
            <a:xfrm>
              <a:off x="3595690" y="2401890"/>
              <a:ext cx="2032000" cy="517525"/>
            </a:xfrm>
            <a:custGeom>
              <a:avLst/>
              <a:gdLst>
                <a:gd name="connsiteX0" fmla="*/ 1343025 w 2031206"/>
                <a:gd name="connsiteY0" fmla="*/ 297656 h 519112"/>
                <a:gd name="connsiteX1" fmla="*/ 1004887 w 2031206"/>
                <a:gd name="connsiteY1" fmla="*/ 371475 h 519112"/>
                <a:gd name="connsiteX2" fmla="*/ 723900 w 2031206"/>
                <a:gd name="connsiteY2" fmla="*/ 447675 h 519112"/>
                <a:gd name="connsiteX3" fmla="*/ 552450 w 2031206"/>
                <a:gd name="connsiteY3" fmla="*/ 495300 h 519112"/>
                <a:gd name="connsiteX4" fmla="*/ 483393 w 2031206"/>
                <a:gd name="connsiteY4" fmla="*/ 509587 h 519112"/>
                <a:gd name="connsiteX5" fmla="*/ 442912 w 2031206"/>
                <a:gd name="connsiteY5" fmla="*/ 514350 h 519112"/>
                <a:gd name="connsiteX6" fmla="*/ 392906 w 2031206"/>
                <a:gd name="connsiteY6" fmla="*/ 519112 h 519112"/>
                <a:gd name="connsiteX7" fmla="*/ 338137 w 2031206"/>
                <a:gd name="connsiteY7" fmla="*/ 514350 h 519112"/>
                <a:gd name="connsiteX8" fmla="*/ 285750 w 2031206"/>
                <a:gd name="connsiteY8" fmla="*/ 504825 h 519112"/>
                <a:gd name="connsiteX9" fmla="*/ 228600 w 2031206"/>
                <a:gd name="connsiteY9" fmla="*/ 485775 h 519112"/>
                <a:gd name="connsiteX10" fmla="*/ 185737 w 2031206"/>
                <a:gd name="connsiteY10" fmla="*/ 464344 h 519112"/>
                <a:gd name="connsiteX11" fmla="*/ 130968 w 2031206"/>
                <a:gd name="connsiteY11" fmla="*/ 428625 h 519112"/>
                <a:gd name="connsiteX12" fmla="*/ 88106 w 2031206"/>
                <a:gd name="connsiteY12" fmla="*/ 397669 h 519112"/>
                <a:gd name="connsiteX13" fmla="*/ 42862 w 2031206"/>
                <a:gd name="connsiteY13" fmla="*/ 352425 h 519112"/>
                <a:gd name="connsiteX14" fmla="*/ 21431 w 2031206"/>
                <a:gd name="connsiteY14" fmla="*/ 330994 h 519112"/>
                <a:gd name="connsiteX15" fmla="*/ 9525 w 2031206"/>
                <a:gd name="connsiteY15" fmla="*/ 311944 h 519112"/>
                <a:gd name="connsiteX16" fmla="*/ 2381 w 2031206"/>
                <a:gd name="connsiteY16" fmla="*/ 288131 h 519112"/>
                <a:gd name="connsiteX17" fmla="*/ 0 w 2031206"/>
                <a:gd name="connsiteY17" fmla="*/ 273844 h 519112"/>
                <a:gd name="connsiteX18" fmla="*/ 2381 w 2031206"/>
                <a:gd name="connsiteY18" fmla="*/ 259556 h 519112"/>
                <a:gd name="connsiteX19" fmla="*/ 11906 w 2031206"/>
                <a:gd name="connsiteY19" fmla="*/ 252412 h 519112"/>
                <a:gd name="connsiteX20" fmla="*/ 28575 w 2031206"/>
                <a:gd name="connsiteY20" fmla="*/ 252412 h 519112"/>
                <a:gd name="connsiteX21" fmla="*/ 64293 w 2031206"/>
                <a:gd name="connsiteY21" fmla="*/ 269081 h 519112"/>
                <a:gd name="connsiteX22" fmla="*/ 109537 w 2031206"/>
                <a:gd name="connsiteY22" fmla="*/ 285750 h 519112"/>
                <a:gd name="connsiteX23" fmla="*/ 171450 w 2031206"/>
                <a:gd name="connsiteY23" fmla="*/ 300037 h 519112"/>
                <a:gd name="connsiteX24" fmla="*/ 230981 w 2031206"/>
                <a:gd name="connsiteY24" fmla="*/ 309562 h 519112"/>
                <a:gd name="connsiteX25" fmla="*/ 280987 w 2031206"/>
                <a:gd name="connsiteY25" fmla="*/ 314325 h 519112"/>
                <a:gd name="connsiteX26" fmla="*/ 328612 w 2031206"/>
                <a:gd name="connsiteY26" fmla="*/ 316706 h 519112"/>
                <a:gd name="connsiteX27" fmla="*/ 397668 w 2031206"/>
                <a:gd name="connsiteY27" fmla="*/ 309562 h 519112"/>
                <a:gd name="connsiteX28" fmla="*/ 604837 w 2031206"/>
                <a:gd name="connsiteY28" fmla="*/ 269081 h 519112"/>
                <a:gd name="connsiteX29" fmla="*/ 864393 w 2031206"/>
                <a:gd name="connsiteY29" fmla="*/ 202406 h 519112"/>
                <a:gd name="connsiteX30" fmla="*/ 1095375 w 2031206"/>
                <a:gd name="connsiteY30" fmla="*/ 150019 h 519112"/>
                <a:gd name="connsiteX31" fmla="*/ 1259681 w 2031206"/>
                <a:gd name="connsiteY31" fmla="*/ 111919 h 519112"/>
                <a:gd name="connsiteX32" fmla="*/ 1471612 w 2031206"/>
                <a:gd name="connsiteY32" fmla="*/ 71437 h 519112"/>
                <a:gd name="connsiteX33" fmla="*/ 1624012 w 2031206"/>
                <a:gd name="connsiteY33" fmla="*/ 45244 h 519112"/>
                <a:gd name="connsiteX34" fmla="*/ 1695450 w 2031206"/>
                <a:gd name="connsiteY34" fmla="*/ 14287 h 519112"/>
                <a:gd name="connsiteX35" fmla="*/ 1731168 w 2031206"/>
                <a:gd name="connsiteY35" fmla="*/ 0 h 519112"/>
                <a:gd name="connsiteX36" fmla="*/ 1752600 w 2031206"/>
                <a:gd name="connsiteY36" fmla="*/ 0 h 519112"/>
                <a:gd name="connsiteX37" fmla="*/ 1809750 w 2031206"/>
                <a:gd name="connsiteY37" fmla="*/ 11906 h 519112"/>
                <a:gd name="connsiteX38" fmla="*/ 1850231 w 2031206"/>
                <a:gd name="connsiteY38" fmla="*/ 21431 h 519112"/>
                <a:gd name="connsiteX39" fmla="*/ 1905000 w 2031206"/>
                <a:gd name="connsiteY39" fmla="*/ 45244 h 519112"/>
                <a:gd name="connsiteX40" fmla="*/ 1955006 w 2031206"/>
                <a:gd name="connsiteY40" fmla="*/ 71437 h 519112"/>
                <a:gd name="connsiteX41" fmla="*/ 1993106 w 2031206"/>
                <a:gd name="connsiteY41" fmla="*/ 97631 h 519112"/>
                <a:gd name="connsiteX42" fmla="*/ 2014537 w 2031206"/>
                <a:gd name="connsiteY42" fmla="*/ 116681 h 519112"/>
                <a:gd name="connsiteX43" fmla="*/ 2026443 w 2031206"/>
                <a:gd name="connsiteY43" fmla="*/ 133350 h 519112"/>
                <a:gd name="connsiteX44" fmla="*/ 2031206 w 2031206"/>
                <a:gd name="connsiteY44" fmla="*/ 142875 h 519112"/>
                <a:gd name="connsiteX45" fmla="*/ 2031206 w 2031206"/>
                <a:gd name="connsiteY45" fmla="*/ 157162 h 519112"/>
                <a:gd name="connsiteX46" fmla="*/ 2021681 w 2031206"/>
                <a:gd name="connsiteY46" fmla="*/ 173831 h 519112"/>
                <a:gd name="connsiteX47" fmla="*/ 1997868 w 2031206"/>
                <a:gd name="connsiteY47" fmla="*/ 192881 h 519112"/>
                <a:gd name="connsiteX48" fmla="*/ 1959768 w 2031206"/>
                <a:gd name="connsiteY48" fmla="*/ 209550 h 519112"/>
                <a:gd name="connsiteX49" fmla="*/ 1905000 w 2031206"/>
                <a:gd name="connsiteY49" fmla="*/ 223837 h 519112"/>
                <a:gd name="connsiteX50" fmla="*/ 1828800 w 2031206"/>
                <a:gd name="connsiteY50" fmla="*/ 230981 h 519112"/>
                <a:gd name="connsiteX51" fmla="*/ 1697831 w 2031206"/>
                <a:gd name="connsiteY51" fmla="*/ 245269 h 519112"/>
                <a:gd name="connsiteX52" fmla="*/ 1531143 w 2031206"/>
                <a:gd name="connsiteY52" fmla="*/ 266700 h 519112"/>
                <a:gd name="connsiteX53" fmla="*/ 1343025 w 2031206"/>
                <a:gd name="connsiteY53" fmla="*/ 29765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519112">
                  <a:moveTo>
                    <a:pt x="1343025" y="297656"/>
                  </a:moveTo>
                  <a:lnTo>
                    <a:pt x="1004887" y="371475"/>
                  </a:lnTo>
                  <a:lnTo>
                    <a:pt x="723900" y="447675"/>
                  </a:lnTo>
                  <a:lnTo>
                    <a:pt x="552450" y="495300"/>
                  </a:lnTo>
                  <a:lnTo>
                    <a:pt x="483393" y="509587"/>
                  </a:lnTo>
                  <a:lnTo>
                    <a:pt x="442912" y="514350"/>
                  </a:lnTo>
                  <a:lnTo>
                    <a:pt x="392906" y="519112"/>
                  </a:lnTo>
                  <a:lnTo>
                    <a:pt x="338137" y="514350"/>
                  </a:lnTo>
                  <a:lnTo>
                    <a:pt x="285750" y="504825"/>
                  </a:lnTo>
                  <a:lnTo>
                    <a:pt x="228600" y="485775"/>
                  </a:lnTo>
                  <a:lnTo>
                    <a:pt x="185737" y="464344"/>
                  </a:lnTo>
                  <a:lnTo>
                    <a:pt x="130968" y="428625"/>
                  </a:lnTo>
                  <a:lnTo>
                    <a:pt x="88106" y="397669"/>
                  </a:lnTo>
                  <a:lnTo>
                    <a:pt x="42862" y="352425"/>
                  </a:lnTo>
                  <a:lnTo>
                    <a:pt x="21431" y="330994"/>
                  </a:lnTo>
                  <a:lnTo>
                    <a:pt x="9525" y="311944"/>
                  </a:lnTo>
                  <a:lnTo>
                    <a:pt x="2381" y="288131"/>
                  </a:lnTo>
                  <a:lnTo>
                    <a:pt x="0" y="273844"/>
                  </a:lnTo>
                  <a:lnTo>
                    <a:pt x="2381" y="259556"/>
                  </a:lnTo>
                  <a:lnTo>
                    <a:pt x="11906" y="252412"/>
                  </a:lnTo>
                  <a:lnTo>
                    <a:pt x="28575" y="252412"/>
                  </a:lnTo>
                  <a:lnTo>
                    <a:pt x="64293" y="269081"/>
                  </a:lnTo>
                  <a:lnTo>
                    <a:pt x="109537" y="285750"/>
                  </a:lnTo>
                  <a:lnTo>
                    <a:pt x="171450" y="300037"/>
                  </a:lnTo>
                  <a:lnTo>
                    <a:pt x="230981" y="309562"/>
                  </a:lnTo>
                  <a:lnTo>
                    <a:pt x="280987" y="314325"/>
                  </a:lnTo>
                  <a:lnTo>
                    <a:pt x="328612" y="316706"/>
                  </a:lnTo>
                  <a:lnTo>
                    <a:pt x="397668" y="309562"/>
                  </a:lnTo>
                  <a:lnTo>
                    <a:pt x="604837" y="269081"/>
                  </a:lnTo>
                  <a:lnTo>
                    <a:pt x="864393" y="202406"/>
                  </a:lnTo>
                  <a:lnTo>
                    <a:pt x="1095375" y="150019"/>
                  </a:lnTo>
                  <a:lnTo>
                    <a:pt x="1259681" y="111919"/>
                  </a:lnTo>
                  <a:lnTo>
                    <a:pt x="1471612" y="71437"/>
                  </a:lnTo>
                  <a:lnTo>
                    <a:pt x="1624012" y="45244"/>
                  </a:lnTo>
                  <a:lnTo>
                    <a:pt x="1695450" y="14287"/>
                  </a:lnTo>
                  <a:lnTo>
                    <a:pt x="1731168" y="0"/>
                  </a:lnTo>
                  <a:lnTo>
                    <a:pt x="1752600" y="0"/>
                  </a:lnTo>
                  <a:lnTo>
                    <a:pt x="1809750" y="11906"/>
                  </a:lnTo>
                  <a:lnTo>
                    <a:pt x="1850231" y="21431"/>
                  </a:lnTo>
                  <a:lnTo>
                    <a:pt x="1905000" y="45244"/>
                  </a:lnTo>
                  <a:lnTo>
                    <a:pt x="1955006" y="71437"/>
                  </a:lnTo>
                  <a:lnTo>
                    <a:pt x="1993106" y="97631"/>
                  </a:lnTo>
                  <a:lnTo>
                    <a:pt x="2014537" y="116681"/>
                  </a:lnTo>
                  <a:lnTo>
                    <a:pt x="2026443" y="133350"/>
                  </a:lnTo>
                  <a:lnTo>
                    <a:pt x="2031206" y="142875"/>
                  </a:lnTo>
                  <a:lnTo>
                    <a:pt x="2031206" y="157162"/>
                  </a:lnTo>
                  <a:lnTo>
                    <a:pt x="2021681" y="173831"/>
                  </a:lnTo>
                  <a:lnTo>
                    <a:pt x="1997868" y="192881"/>
                  </a:lnTo>
                  <a:lnTo>
                    <a:pt x="1959768" y="209550"/>
                  </a:lnTo>
                  <a:lnTo>
                    <a:pt x="1905000" y="223837"/>
                  </a:lnTo>
                  <a:lnTo>
                    <a:pt x="1828800" y="230981"/>
                  </a:lnTo>
                  <a:lnTo>
                    <a:pt x="1697831" y="245269"/>
                  </a:lnTo>
                  <a:lnTo>
                    <a:pt x="1531143" y="266700"/>
                  </a:lnTo>
                  <a:lnTo>
                    <a:pt x="134302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EFC4CA7-BFD3-46F9-BA2F-AB4224E8E7A3}"/>
                </a:ext>
              </a:extLst>
            </p:cNvPr>
            <p:cNvSpPr/>
            <p:nvPr/>
          </p:nvSpPr>
          <p:spPr>
            <a:xfrm>
              <a:off x="4170366" y="3136902"/>
              <a:ext cx="1100137" cy="347663"/>
            </a:xfrm>
            <a:custGeom>
              <a:avLst/>
              <a:gdLst>
                <a:gd name="connsiteX0" fmla="*/ 738187 w 1100137"/>
                <a:gd name="connsiteY0" fmla="*/ 285750 h 347663"/>
                <a:gd name="connsiteX1" fmla="*/ 538162 w 1100137"/>
                <a:gd name="connsiteY1" fmla="*/ 323850 h 347663"/>
                <a:gd name="connsiteX2" fmla="*/ 428625 w 1100137"/>
                <a:gd name="connsiteY2" fmla="*/ 340519 h 347663"/>
                <a:gd name="connsiteX3" fmla="*/ 359569 w 1100137"/>
                <a:gd name="connsiteY3" fmla="*/ 347663 h 347663"/>
                <a:gd name="connsiteX4" fmla="*/ 302419 w 1100137"/>
                <a:gd name="connsiteY4" fmla="*/ 347663 h 347663"/>
                <a:gd name="connsiteX5" fmla="*/ 257175 w 1100137"/>
                <a:gd name="connsiteY5" fmla="*/ 340519 h 347663"/>
                <a:gd name="connsiteX6" fmla="*/ 204787 w 1100137"/>
                <a:gd name="connsiteY6" fmla="*/ 326231 h 347663"/>
                <a:gd name="connsiteX7" fmla="*/ 140494 w 1100137"/>
                <a:gd name="connsiteY7" fmla="*/ 300038 h 347663"/>
                <a:gd name="connsiteX8" fmla="*/ 83344 w 1100137"/>
                <a:gd name="connsiteY8" fmla="*/ 264319 h 347663"/>
                <a:gd name="connsiteX9" fmla="*/ 47625 w 1100137"/>
                <a:gd name="connsiteY9" fmla="*/ 235744 h 347663"/>
                <a:gd name="connsiteX10" fmla="*/ 16669 w 1100137"/>
                <a:gd name="connsiteY10" fmla="*/ 202406 h 347663"/>
                <a:gd name="connsiteX11" fmla="*/ 2381 w 1100137"/>
                <a:gd name="connsiteY11" fmla="*/ 180975 h 347663"/>
                <a:gd name="connsiteX12" fmla="*/ 0 w 1100137"/>
                <a:gd name="connsiteY12" fmla="*/ 164306 h 347663"/>
                <a:gd name="connsiteX13" fmla="*/ 2381 w 1100137"/>
                <a:gd name="connsiteY13" fmla="*/ 152400 h 347663"/>
                <a:gd name="connsiteX14" fmla="*/ 9525 w 1100137"/>
                <a:gd name="connsiteY14" fmla="*/ 145256 h 347663"/>
                <a:gd name="connsiteX15" fmla="*/ 30956 w 1100137"/>
                <a:gd name="connsiteY15" fmla="*/ 142875 h 347663"/>
                <a:gd name="connsiteX16" fmla="*/ 76200 w 1100137"/>
                <a:gd name="connsiteY16" fmla="*/ 152400 h 347663"/>
                <a:gd name="connsiteX17" fmla="*/ 126206 w 1100137"/>
                <a:gd name="connsiteY17" fmla="*/ 164306 h 347663"/>
                <a:gd name="connsiteX18" fmla="*/ 164306 w 1100137"/>
                <a:gd name="connsiteY18" fmla="*/ 169069 h 347663"/>
                <a:gd name="connsiteX19" fmla="*/ 209550 w 1100137"/>
                <a:gd name="connsiteY19" fmla="*/ 171450 h 347663"/>
                <a:gd name="connsiteX20" fmla="*/ 245269 w 1100137"/>
                <a:gd name="connsiteY20" fmla="*/ 171450 h 347663"/>
                <a:gd name="connsiteX21" fmla="*/ 352425 w 1100137"/>
                <a:gd name="connsiteY21" fmla="*/ 154781 h 347663"/>
                <a:gd name="connsiteX22" fmla="*/ 552450 w 1100137"/>
                <a:gd name="connsiteY22" fmla="*/ 111919 h 347663"/>
                <a:gd name="connsiteX23" fmla="*/ 704850 w 1100137"/>
                <a:gd name="connsiteY23" fmla="*/ 71438 h 347663"/>
                <a:gd name="connsiteX24" fmla="*/ 757237 w 1100137"/>
                <a:gd name="connsiteY24" fmla="*/ 47625 h 347663"/>
                <a:gd name="connsiteX25" fmla="*/ 807244 w 1100137"/>
                <a:gd name="connsiteY25" fmla="*/ 23813 h 347663"/>
                <a:gd name="connsiteX26" fmla="*/ 845344 w 1100137"/>
                <a:gd name="connsiteY26" fmla="*/ 7144 h 347663"/>
                <a:gd name="connsiteX27" fmla="*/ 869156 w 1100137"/>
                <a:gd name="connsiteY27" fmla="*/ 0 h 347663"/>
                <a:gd name="connsiteX28" fmla="*/ 888206 w 1100137"/>
                <a:gd name="connsiteY28" fmla="*/ 0 h 347663"/>
                <a:gd name="connsiteX29" fmla="*/ 947737 w 1100137"/>
                <a:gd name="connsiteY29" fmla="*/ 9525 h 347663"/>
                <a:gd name="connsiteX30" fmla="*/ 995362 w 1100137"/>
                <a:gd name="connsiteY30" fmla="*/ 26194 h 347663"/>
                <a:gd name="connsiteX31" fmla="*/ 1031081 w 1100137"/>
                <a:gd name="connsiteY31" fmla="*/ 47625 h 347663"/>
                <a:gd name="connsiteX32" fmla="*/ 1062037 w 1100137"/>
                <a:gd name="connsiteY32" fmla="*/ 71438 h 347663"/>
                <a:gd name="connsiteX33" fmla="*/ 1083469 w 1100137"/>
                <a:gd name="connsiteY33" fmla="*/ 90488 h 347663"/>
                <a:gd name="connsiteX34" fmla="*/ 1095375 w 1100137"/>
                <a:gd name="connsiteY34" fmla="*/ 107156 h 347663"/>
                <a:gd name="connsiteX35" fmla="*/ 1100137 w 1100137"/>
                <a:gd name="connsiteY35" fmla="*/ 135731 h 347663"/>
                <a:gd name="connsiteX36" fmla="*/ 1090612 w 1100137"/>
                <a:gd name="connsiteY36" fmla="*/ 166688 h 347663"/>
                <a:gd name="connsiteX37" fmla="*/ 1071562 w 1100137"/>
                <a:gd name="connsiteY37" fmla="*/ 192881 h 347663"/>
                <a:gd name="connsiteX38" fmla="*/ 1031081 w 1100137"/>
                <a:gd name="connsiteY38" fmla="*/ 219075 h 347663"/>
                <a:gd name="connsiteX39" fmla="*/ 954881 w 1100137"/>
                <a:gd name="connsiteY39" fmla="*/ 240506 h 347663"/>
                <a:gd name="connsiteX40" fmla="*/ 738187 w 1100137"/>
                <a:gd name="connsiteY40" fmla="*/ 285750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137" h="347663">
                  <a:moveTo>
                    <a:pt x="738187" y="285750"/>
                  </a:moveTo>
                  <a:lnTo>
                    <a:pt x="538162" y="323850"/>
                  </a:lnTo>
                  <a:lnTo>
                    <a:pt x="428625" y="340519"/>
                  </a:lnTo>
                  <a:lnTo>
                    <a:pt x="359569" y="347663"/>
                  </a:lnTo>
                  <a:lnTo>
                    <a:pt x="302419" y="347663"/>
                  </a:lnTo>
                  <a:lnTo>
                    <a:pt x="257175" y="340519"/>
                  </a:lnTo>
                  <a:lnTo>
                    <a:pt x="204787" y="326231"/>
                  </a:lnTo>
                  <a:lnTo>
                    <a:pt x="140494" y="300038"/>
                  </a:lnTo>
                  <a:lnTo>
                    <a:pt x="83344" y="264319"/>
                  </a:lnTo>
                  <a:lnTo>
                    <a:pt x="47625" y="235744"/>
                  </a:lnTo>
                  <a:lnTo>
                    <a:pt x="16669" y="202406"/>
                  </a:lnTo>
                  <a:lnTo>
                    <a:pt x="2381" y="180975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9525" y="145256"/>
                  </a:lnTo>
                  <a:lnTo>
                    <a:pt x="30956" y="142875"/>
                  </a:lnTo>
                  <a:lnTo>
                    <a:pt x="76200" y="152400"/>
                  </a:lnTo>
                  <a:lnTo>
                    <a:pt x="126206" y="164306"/>
                  </a:lnTo>
                  <a:lnTo>
                    <a:pt x="164306" y="169069"/>
                  </a:lnTo>
                  <a:lnTo>
                    <a:pt x="209550" y="171450"/>
                  </a:lnTo>
                  <a:lnTo>
                    <a:pt x="245269" y="171450"/>
                  </a:lnTo>
                  <a:lnTo>
                    <a:pt x="352425" y="154781"/>
                  </a:lnTo>
                  <a:lnTo>
                    <a:pt x="552450" y="111919"/>
                  </a:lnTo>
                  <a:lnTo>
                    <a:pt x="704850" y="71438"/>
                  </a:lnTo>
                  <a:lnTo>
                    <a:pt x="757237" y="47625"/>
                  </a:lnTo>
                  <a:lnTo>
                    <a:pt x="807244" y="23813"/>
                  </a:lnTo>
                  <a:lnTo>
                    <a:pt x="845344" y="7144"/>
                  </a:lnTo>
                  <a:lnTo>
                    <a:pt x="869156" y="0"/>
                  </a:lnTo>
                  <a:lnTo>
                    <a:pt x="888206" y="0"/>
                  </a:lnTo>
                  <a:lnTo>
                    <a:pt x="947737" y="9525"/>
                  </a:lnTo>
                  <a:lnTo>
                    <a:pt x="995362" y="26194"/>
                  </a:lnTo>
                  <a:lnTo>
                    <a:pt x="1031081" y="47625"/>
                  </a:lnTo>
                  <a:lnTo>
                    <a:pt x="1062037" y="71438"/>
                  </a:lnTo>
                  <a:lnTo>
                    <a:pt x="1083469" y="90488"/>
                  </a:lnTo>
                  <a:lnTo>
                    <a:pt x="1095375" y="107156"/>
                  </a:lnTo>
                  <a:lnTo>
                    <a:pt x="1100137" y="135731"/>
                  </a:lnTo>
                  <a:lnTo>
                    <a:pt x="1090612" y="166688"/>
                  </a:lnTo>
                  <a:lnTo>
                    <a:pt x="1071562" y="192881"/>
                  </a:lnTo>
                  <a:lnTo>
                    <a:pt x="1031081" y="219075"/>
                  </a:lnTo>
                  <a:lnTo>
                    <a:pt x="954881" y="240506"/>
                  </a:lnTo>
                  <a:lnTo>
                    <a:pt x="738187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E1359821-A3FD-4911-83BF-B49B8943ACEE}"/>
                </a:ext>
              </a:extLst>
            </p:cNvPr>
            <p:cNvSpPr/>
            <p:nvPr/>
          </p:nvSpPr>
          <p:spPr>
            <a:xfrm>
              <a:off x="4165602" y="3851277"/>
              <a:ext cx="1062038" cy="322263"/>
            </a:xfrm>
            <a:custGeom>
              <a:avLst/>
              <a:gdLst>
                <a:gd name="connsiteX0" fmla="*/ 645319 w 1062038"/>
                <a:gd name="connsiteY0" fmla="*/ 290513 h 321469"/>
                <a:gd name="connsiteX1" fmla="*/ 438150 w 1062038"/>
                <a:gd name="connsiteY1" fmla="*/ 314325 h 321469"/>
                <a:gd name="connsiteX2" fmla="*/ 359569 w 1062038"/>
                <a:gd name="connsiteY2" fmla="*/ 321469 h 321469"/>
                <a:gd name="connsiteX3" fmla="*/ 297657 w 1062038"/>
                <a:gd name="connsiteY3" fmla="*/ 319088 h 321469"/>
                <a:gd name="connsiteX4" fmla="*/ 247650 w 1062038"/>
                <a:gd name="connsiteY4" fmla="*/ 311944 h 321469"/>
                <a:gd name="connsiteX5" fmla="*/ 197644 w 1062038"/>
                <a:gd name="connsiteY5" fmla="*/ 300038 h 321469"/>
                <a:gd name="connsiteX6" fmla="*/ 164307 w 1062038"/>
                <a:gd name="connsiteY6" fmla="*/ 288131 h 321469"/>
                <a:gd name="connsiteX7" fmla="*/ 133350 w 1062038"/>
                <a:gd name="connsiteY7" fmla="*/ 273844 h 321469"/>
                <a:gd name="connsiteX8" fmla="*/ 100013 w 1062038"/>
                <a:gd name="connsiteY8" fmla="*/ 252413 h 321469"/>
                <a:gd name="connsiteX9" fmla="*/ 52388 w 1062038"/>
                <a:gd name="connsiteY9" fmla="*/ 214313 h 321469"/>
                <a:gd name="connsiteX10" fmla="*/ 21432 w 1062038"/>
                <a:gd name="connsiteY10" fmla="*/ 185738 h 321469"/>
                <a:gd name="connsiteX11" fmla="*/ 2382 w 1062038"/>
                <a:gd name="connsiteY11" fmla="*/ 164306 h 321469"/>
                <a:gd name="connsiteX12" fmla="*/ 0 w 1062038"/>
                <a:gd name="connsiteY12" fmla="*/ 150019 h 321469"/>
                <a:gd name="connsiteX13" fmla="*/ 2382 w 1062038"/>
                <a:gd name="connsiteY13" fmla="*/ 138113 h 321469"/>
                <a:gd name="connsiteX14" fmla="*/ 23813 w 1062038"/>
                <a:gd name="connsiteY14" fmla="*/ 128588 h 321469"/>
                <a:gd name="connsiteX15" fmla="*/ 66675 w 1062038"/>
                <a:gd name="connsiteY15" fmla="*/ 133350 h 321469"/>
                <a:gd name="connsiteX16" fmla="*/ 102394 w 1062038"/>
                <a:gd name="connsiteY16" fmla="*/ 145256 h 321469"/>
                <a:gd name="connsiteX17" fmla="*/ 154782 w 1062038"/>
                <a:gd name="connsiteY17" fmla="*/ 157163 h 321469"/>
                <a:gd name="connsiteX18" fmla="*/ 230982 w 1062038"/>
                <a:gd name="connsiteY18" fmla="*/ 161925 h 321469"/>
                <a:gd name="connsiteX19" fmla="*/ 295275 w 1062038"/>
                <a:gd name="connsiteY19" fmla="*/ 157163 h 321469"/>
                <a:gd name="connsiteX20" fmla="*/ 411957 w 1062038"/>
                <a:gd name="connsiteY20" fmla="*/ 138113 h 321469"/>
                <a:gd name="connsiteX21" fmla="*/ 707232 w 1062038"/>
                <a:gd name="connsiteY21" fmla="*/ 71438 h 321469"/>
                <a:gd name="connsiteX22" fmla="*/ 754857 w 1062038"/>
                <a:gd name="connsiteY22" fmla="*/ 40481 h 321469"/>
                <a:gd name="connsiteX23" fmla="*/ 804863 w 1062038"/>
                <a:gd name="connsiteY23" fmla="*/ 11906 h 321469"/>
                <a:gd name="connsiteX24" fmla="*/ 840582 w 1062038"/>
                <a:gd name="connsiteY24" fmla="*/ 0 h 321469"/>
                <a:gd name="connsiteX25" fmla="*/ 869157 w 1062038"/>
                <a:gd name="connsiteY25" fmla="*/ 0 h 321469"/>
                <a:gd name="connsiteX26" fmla="*/ 923925 w 1062038"/>
                <a:gd name="connsiteY26" fmla="*/ 19050 h 321469"/>
                <a:gd name="connsiteX27" fmla="*/ 966788 w 1062038"/>
                <a:gd name="connsiteY27" fmla="*/ 40481 h 321469"/>
                <a:gd name="connsiteX28" fmla="*/ 1007269 w 1062038"/>
                <a:gd name="connsiteY28" fmla="*/ 66675 h 321469"/>
                <a:gd name="connsiteX29" fmla="*/ 1031082 w 1062038"/>
                <a:gd name="connsiteY29" fmla="*/ 88106 h 321469"/>
                <a:gd name="connsiteX30" fmla="*/ 1045369 w 1062038"/>
                <a:gd name="connsiteY30" fmla="*/ 104775 h 321469"/>
                <a:gd name="connsiteX31" fmla="*/ 1052513 w 1062038"/>
                <a:gd name="connsiteY31" fmla="*/ 119063 h 321469"/>
                <a:gd name="connsiteX32" fmla="*/ 1062038 w 1062038"/>
                <a:gd name="connsiteY32" fmla="*/ 140494 h 321469"/>
                <a:gd name="connsiteX33" fmla="*/ 1062038 w 1062038"/>
                <a:gd name="connsiteY33" fmla="*/ 164306 h 321469"/>
                <a:gd name="connsiteX34" fmla="*/ 1052513 w 1062038"/>
                <a:gd name="connsiteY34" fmla="*/ 183356 h 321469"/>
                <a:gd name="connsiteX35" fmla="*/ 1023938 w 1062038"/>
                <a:gd name="connsiteY35" fmla="*/ 202406 h 321469"/>
                <a:gd name="connsiteX36" fmla="*/ 957263 w 1062038"/>
                <a:gd name="connsiteY36" fmla="*/ 230981 h 321469"/>
                <a:gd name="connsiteX37" fmla="*/ 807244 w 1062038"/>
                <a:gd name="connsiteY37" fmla="*/ 266700 h 321469"/>
                <a:gd name="connsiteX38" fmla="*/ 645319 w 1062038"/>
                <a:gd name="connsiteY38" fmla="*/ 29051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321469">
                  <a:moveTo>
                    <a:pt x="645319" y="290513"/>
                  </a:moveTo>
                  <a:lnTo>
                    <a:pt x="438150" y="314325"/>
                  </a:lnTo>
                  <a:lnTo>
                    <a:pt x="359569" y="321469"/>
                  </a:lnTo>
                  <a:lnTo>
                    <a:pt x="297657" y="319088"/>
                  </a:lnTo>
                  <a:lnTo>
                    <a:pt x="247650" y="311944"/>
                  </a:lnTo>
                  <a:lnTo>
                    <a:pt x="197644" y="300038"/>
                  </a:lnTo>
                  <a:lnTo>
                    <a:pt x="164307" y="288131"/>
                  </a:lnTo>
                  <a:lnTo>
                    <a:pt x="133350" y="273844"/>
                  </a:lnTo>
                  <a:lnTo>
                    <a:pt x="100013" y="252413"/>
                  </a:lnTo>
                  <a:lnTo>
                    <a:pt x="52388" y="214313"/>
                  </a:lnTo>
                  <a:lnTo>
                    <a:pt x="21432" y="185738"/>
                  </a:lnTo>
                  <a:lnTo>
                    <a:pt x="2382" y="164306"/>
                  </a:lnTo>
                  <a:lnTo>
                    <a:pt x="0" y="150019"/>
                  </a:lnTo>
                  <a:lnTo>
                    <a:pt x="2382" y="138113"/>
                  </a:lnTo>
                  <a:lnTo>
                    <a:pt x="23813" y="128588"/>
                  </a:lnTo>
                  <a:lnTo>
                    <a:pt x="66675" y="133350"/>
                  </a:lnTo>
                  <a:lnTo>
                    <a:pt x="102394" y="145256"/>
                  </a:lnTo>
                  <a:lnTo>
                    <a:pt x="154782" y="157163"/>
                  </a:lnTo>
                  <a:lnTo>
                    <a:pt x="230982" y="161925"/>
                  </a:lnTo>
                  <a:lnTo>
                    <a:pt x="295275" y="157163"/>
                  </a:lnTo>
                  <a:lnTo>
                    <a:pt x="411957" y="138113"/>
                  </a:lnTo>
                  <a:lnTo>
                    <a:pt x="707232" y="71438"/>
                  </a:lnTo>
                  <a:lnTo>
                    <a:pt x="754857" y="40481"/>
                  </a:lnTo>
                  <a:lnTo>
                    <a:pt x="804863" y="11906"/>
                  </a:lnTo>
                  <a:lnTo>
                    <a:pt x="840582" y="0"/>
                  </a:lnTo>
                  <a:lnTo>
                    <a:pt x="869157" y="0"/>
                  </a:lnTo>
                  <a:lnTo>
                    <a:pt x="923925" y="19050"/>
                  </a:lnTo>
                  <a:lnTo>
                    <a:pt x="966788" y="40481"/>
                  </a:lnTo>
                  <a:lnTo>
                    <a:pt x="1007269" y="66675"/>
                  </a:lnTo>
                  <a:lnTo>
                    <a:pt x="1031082" y="88106"/>
                  </a:lnTo>
                  <a:lnTo>
                    <a:pt x="1045369" y="104775"/>
                  </a:lnTo>
                  <a:lnTo>
                    <a:pt x="1052513" y="119063"/>
                  </a:lnTo>
                  <a:lnTo>
                    <a:pt x="1062038" y="140494"/>
                  </a:lnTo>
                  <a:lnTo>
                    <a:pt x="1062038" y="164306"/>
                  </a:lnTo>
                  <a:lnTo>
                    <a:pt x="1052513" y="183356"/>
                  </a:lnTo>
                  <a:lnTo>
                    <a:pt x="1023938" y="202406"/>
                  </a:lnTo>
                  <a:lnTo>
                    <a:pt x="957263" y="230981"/>
                  </a:lnTo>
                  <a:lnTo>
                    <a:pt x="807244" y="266700"/>
                  </a:lnTo>
                  <a:lnTo>
                    <a:pt x="6453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DA8AD355-15B8-4E0E-96D9-358A694C3D54}"/>
                </a:ext>
              </a:extLst>
            </p:cNvPr>
            <p:cNvSpPr/>
            <p:nvPr/>
          </p:nvSpPr>
          <p:spPr>
            <a:xfrm>
              <a:off x="3832227" y="4641851"/>
              <a:ext cx="628650" cy="1047750"/>
            </a:xfrm>
            <a:custGeom>
              <a:avLst/>
              <a:gdLst>
                <a:gd name="connsiteX0" fmla="*/ 300038 w 628650"/>
                <a:gd name="connsiteY0" fmla="*/ 604838 h 1047750"/>
                <a:gd name="connsiteX1" fmla="*/ 221457 w 628650"/>
                <a:gd name="connsiteY1" fmla="*/ 328613 h 1047750"/>
                <a:gd name="connsiteX2" fmla="*/ 204788 w 628650"/>
                <a:gd name="connsiteY2" fmla="*/ 288131 h 1047750"/>
                <a:gd name="connsiteX3" fmla="*/ 192882 w 628650"/>
                <a:gd name="connsiteY3" fmla="*/ 264319 h 1047750"/>
                <a:gd name="connsiteX4" fmla="*/ 157163 w 628650"/>
                <a:gd name="connsiteY4" fmla="*/ 219075 h 1047750"/>
                <a:gd name="connsiteX5" fmla="*/ 114300 w 628650"/>
                <a:gd name="connsiteY5" fmla="*/ 169069 h 1047750"/>
                <a:gd name="connsiteX6" fmla="*/ 71438 w 628650"/>
                <a:gd name="connsiteY6" fmla="*/ 126206 h 1047750"/>
                <a:gd name="connsiteX7" fmla="*/ 30957 w 628650"/>
                <a:gd name="connsiteY7" fmla="*/ 90488 h 1047750"/>
                <a:gd name="connsiteX8" fmla="*/ 11907 w 628650"/>
                <a:gd name="connsiteY8" fmla="*/ 69056 h 1047750"/>
                <a:gd name="connsiteX9" fmla="*/ 2382 w 628650"/>
                <a:gd name="connsiteY9" fmla="*/ 42863 h 1047750"/>
                <a:gd name="connsiteX10" fmla="*/ 0 w 628650"/>
                <a:gd name="connsiteY10" fmla="*/ 23813 h 1047750"/>
                <a:gd name="connsiteX11" fmla="*/ 2382 w 628650"/>
                <a:gd name="connsiteY11" fmla="*/ 7144 h 1047750"/>
                <a:gd name="connsiteX12" fmla="*/ 9525 w 628650"/>
                <a:gd name="connsiteY12" fmla="*/ 0 h 1047750"/>
                <a:gd name="connsiteX13" fmla="*/ 30957 w 628650"/>
                <a:gd name="connsiteY13" fmla="*/ 0 h 1047750"/>
                <a:gd name="connsiteX14" fmla="*/ 69057 w 628650"/>
                <a:gd name="connsiteY14" fmla="*/ 11906 h 1047750"/>
                <a:gd name="connsiteX15" fmla="*/ 128588 w 628650"/>
                <a:gd name="connsiteY15" fmla="*/ 19050 h 1047750"/>
                <a:gd name="connsiteX16" fmla="*/ 192882 w 628650"/>
                <a:gd name="connsiteY16" fmla="*/ 33338 h 1047750"/>
                <a:gd name="connsiteX17" fmla="*/ 273844 w 628650"/>
                <a:gd name="connsiteY17" fmla="*/ 59531 h 1047750"/>
                <a:gd name="connsiteX18" fmla="*/ 352425 w 628650"/>
                <a:gd name="connsiteY18" fmla="*/ 90488 h 1047750"/>
                <a:gd name="connsiteX19" fmla="*/ 395288 w 628650"/>
                <a:gd name="connsiteY19" fmla="*/ 109538 h 1047750"/>
                <a:gd name="connsiteX20" fmla="*/ 423863 w 628650"/>
                <a:gd name="connsiteY20" fmla="*/ 126206 h 1047750"/>
                <a:gd name="connsiteX21" fmla="*/ 440532 w 628650"/>
                <a:gd name="connsiteY21" fmla="*/ 223838 h 1047750"/>
                <a:gd name="connsiteX22" fmla="*/ 490538 w 628650"/>
                <a:gd name="connsiteY22" fmla="*/ 385763 h 1047750"/>
                <a:gd name="connsiteX23" fmla="*/ 533400 w 628650"/>
                <a:gd name="connsiteY23" fmla="*/ 531019 h 1047750"/>
                <a:gd name="connsiteX24" fmla="*/ 571500 w 628650"/>
                <a:gd name="connsiteY24" fmla="*/ 664369 h 1047750"/>
                <a:gd name="connsiteX25" fmla="*/ 614363 w 628650"/>
                <a:gd name="connsiteY25" fmla="*/ 819150 h 1047750"/>
                <a:gd name="connsiteX26" fmla="*/ 628650 w 628650"/>
                <a:gd name="connsiteY26" fmla="*/ 923925 h 1047750"/>
                <a:gd name="connsiteX27" fmla="*/ 626269 w 628650"/>
                <a:gd name="connsiteY27" fmla="*/ 969169 h 1047750"/>
                <a:gd name="connsiteX28" fmla="*/ 619125 w 628650"/>
                <a:gd name="connsiteY28" fmla="*/ 1004888 h 1047750"/>
                <a:gd name="connsiteX29" fmla="*/ 607219 w 628650"/>
                <a:gd name="connsiteY29" fmla="*/ 1026319 h 1047750"/>
                <a:gd name="connsiteX30" fmla="*/ 592932 w 628650"/>
                <a:gd name="connsiteY30" fmla="*/ 1040606 h 1047750"/>
                <a:gd name="connsiteX31" fmla="*/ 566738 w 628650"/>
                <a:gd name="connsiteY31" fmla="*/ 1047750 h 1047750"/>
                <a:gd name="connsiteX32" fmla="*/ 509588 w 628650"/>
                <a:gd name="connsiteY32" fmla="*/ 1047750 h 1047750"/>
                <a:gd name="connsiteX33" fmla="*/ 461963 w 628650"/>
                <a:gd name="connsiteY33" fmla="*/ 1035844 h 1047750"/>
                <a:gd name="connsiteX34" fmla="*/ 440532 w 628650"/>
                <a:gd name="connsiteY34" fmla="*/ 1023938 h 1047750"/>
                <a:gd name="connsiteX35" fmla="*/ 409575 w 628650"/>
                <a:gd name="connsiteY35" fmla="*/ 1000125 h 1047750"/>
                <a:gd name="connsiteX36" fmla="*/ 388144 w 628650"/>
                <a:gd name="connsiteY36" fmla="*/ 971550 h 1047750"/>
                <a:gd name="connsiteX37" fmla="*/ 371475 w 628650"/>
                <a:gd name="connsiteY37" fmla="*/ 928688 h 1047750"/>
                <a:gd name="connsiteX38" fmla="*/ 359569 w 628650"/>
                <a:gd name="connsiteY38" fmla="*/ 888206 h 1047750"/>
                <a:gd name="connsiteX39" fmla="*/ 347663 w 628650"/>
                <a:gd name="connsiteY39" fmla="*/ 812006 h 1047750"/>
                <a:gd name="connsiteX40" fmla="*/ 300038 w 628650"/>
                <a:gd name="connsiteY40" fmla="*/ 6048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8650" h="1047750">
                  <a:moveTo>
                    <a:pt x="300038" y="604838"/>
                  </a:moveTo>
                  <a:lnTo>
                    <a:pt x="221457" y="328613"/>
                  </a:lnTo>
                  <a:lnTo>
                    <a:pt x="204788" y="288131"/>
                  </a:lnTo>
                  <a:lnTo>
                    <a:pt x="192882" y="264319"/>
                  </a:lnTo>
                  <a:lnTo>
                    <a:pt x="157163" y="219075"/>
                  </a:lnTo>
                  <a:lnTo>
                    <a:pt x="114300" y="169069"/>
                  </a:lnTo>
                  <a:lnTo>
                    <a:pt x="71438" y="126206"/>
                  </a:lnTo>
                  <a:lnTo>
                    <a:pt x="30957" y="90488"/>
                  </a:lnTo>
                  <a:lnTo>
                    <a:pt x="11907" y="69056"/>
                  </a:lnTo>
                  <a:lnTo>
                    <a:pt x="2382" y="42863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1906"/>
                  </a:lnTo>
                  <a:lnTo>
                    <a:pt x="128588" y="19050"/>
                  </a:lnTo>
                  <a:lnTo>
                    <a:pt x="192882" y="33338"/>
                  </a:lnTo>
                  <a:lnTo>
                    <a:pt x="273844" y="59531"/>
                  </a:lnTo>
                  <a:lnTo>
                    <a:pt x="352425" y="90488"/>
                  </a:lnTo>
                  <a:lnTo>
                    <a:pt x="395288" y="109538"/>
                  </a:lnTo>
                  <a:lnTo>
                    <a:pt x="423863" y="126206"/>
                  </a:lnTo>
                  <a:lnTo>
                    <a:pt x="440532" y="223838"/>
                  </a:lnTo>
                  <a:lnTo>
                    <a:pt x="490538" y="385763"/>
                  </a:lnTo>
                  <a:lnTo>
                    <a:pt x="533400" y="531019"/>
                  </a:lnTo>
                  <a:lnTo>
                    <a:pt x="571500" y="664369"/>
                  </a:lnTo>
                  <a:lnTo>
                    <a:pt x="614363" y="819150"/>
                  </a:lnTo>
                  <a:lnTo>
                    <a:pt x="628650" y="923925"/>
                  </a:lnTo>
                  <a:lnTo>
                    <a:pt x="626269" y="969169"/>
                  </a:lnTo>
                  <a:lnTo>
                    <a:pt x="619125" y="1004888"/>
                  </a:lnTo>
                  <a:lnTo>
                    <a:pt x="607219" y="1026319"/>
                  </a:lnTo>
                  <a:lnTo>
                    <a:pt x="592932" y="1040606"/>
                  </a:lnTo>
                  <a:lnTo>
                    <a:pt x="566738" y="1047750"/>
                  </a:lnTo>
                  <a:lnTo>
                    <a:pt x="509588" y="1047750"/>
                  </a:lnTo>
                  <a:lnTo>
                    <a:pt x="461963" y="1035844"/>
                  </a:lnTo>
                  <a:lnTo>
                    <a:pt x="440532" y="1023938"/>
                  </a:lnTo>
                  <a:lnTo>
                    <a:pt x="409575" y="1000125"/>
                  </a:lnTo>
                  <a:lnTo>
                    <a:pt x="388144" y="971550"/>
                  </a:lnTo>
                  <a:lnTo>
                    <a:pt x="371475" y="928688"/>
                  </a:lnTo>
                  <a:lnTo>
                    <a:pt x="359569" y="888206"/>
                  </a:lnTo>
                  <a:lnTo>
                    <a:pt x="347663" y="812006"/>
                  </a:lnTo>
                  <a:lnTo>
                    <a:pt x="300038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1017F865-F7E4-4B36-A409-21267E5AE1E2}"/>
                </a:ext>
              </a:extLst>
            </p:cNvPr>
            <p:cNvSpPr/>
            <p:nvPr/>
          </p:nvSpPr>
          <p:spPr>
            <a:xfrm>
              <a:off x="4117978" y="4497390"/>
              <a:ext cx="1400175" cy="1044575"/>
            </a:xfrm>
            <a:custGeom>
              <a:avLst/>
              <a:gdLst>
                <a:gd name="connsiteX0" fmla="*/ 507207 w 1400175"/>
                <a:gd name="connsiteY0" fmla="*/ 350044 h 1045369"/>
                <a:gd name="connsiteX1" fmla="*/ 102394 w 1400175"/>
                <a:gd name="connsiteY1" fmla="*/ 416719 h 1045369"/>
                <a:gd name="connsiteX2" fmla="*/ 0 w 1400175"/>
                <a:gd name="connsiteY2" fmla="*/ 257175 h 1045369"/>
                <a:gd name="connsiteX3" fmla="*/ 145257 w 1400175"/>
                <a:gd name="connsiteY3" fmla="*/ 245269 h 1045369"/>
                <a:gd name="connsiteX4" fmla="*/ 326232 w 1400175"/>
                <a:gd name="connsiteY4" fmla="*/ 219075 h 1045369"/>
                <a:gd name="connsiteX5" fmla="*/ 526257 w 1400175"/>
                <a:gd name="connsiteY5" fmla="*/ 176212 h 1045369"/>
                <a:gd name="connsiteX6" fmla="*/ 759619 w 1400175"/>
                <a:gd name="connsiteY6" fmla="*/ 121444 h 1045369"/>
                <a:gd name="connsiteX7" fmla="*/ 1035844 w 1400175"/>
                <a:gd name="connsiteY7" fmla="*/ 47625 h 1045369"/>
                <a:gd name="connsiteX8" fmla="*/ 1066800 w 1400175"/>
                <a:gd name="connsiteY8" fmla="*/ 19050 h 1045369"/>
                <a:gd name="connsiteX9" fmla="*/ 1085850 w 1400175"/>
                <a:gd name="connsiteY9" fmla="*/ 4762 h 1045369"/>
                <a:gd name="connsiteX10" fmla="*/ 1109663 w 1400175"/>
                <a:gd name="connsiteY10" fmla="*/ 0 h 1045369"/>
                <a:gd name="connsiteX11" fmla="*/ 1145382 w 1400175"/>
                <a:gd name="connsiteY11" fmla="*/ 9525 h 1045369"/>
                <a:gd name="connsiteX12" fmla="*/ 1228725 w 1400175"/>
                <a:gd name="connsiteY12" fmla="*/ 45244 h 1045369"/>
                <a:gd name="connsiteX13" fmla="*/ 1307307 w 1400175"/>
                <a:gd name="connsiteY13" fmla="*/ 85725 h 1045369"/>
                <a:gd name="connsiteX14" fmla="*/ 1357313 w 1400175"/>
                <a:gd name="connsiteY14" fmla="*/ 119062 h 1045369"/>
                <a:gd name="connsiteX15" fmla="*/ 1378744 w 1400175"/>
                <a:gd name="connsiteY15" fmla="*/ 135731 h 1045369"/>
                <a:gd name="connsiteX16" fmla="*/ 1393032 w 1400175"/>
                <a:gd name="connsiteY16" fmla="*/ 157162 h 1045369"/>
                <a:gd name="connsiteX17" fmla="*/ 1400175 w 1400175"/>
                <a:gd name="connsiteY17" fmla="*/ 190500 h 1045369"/>
                <a:gd name="connsiteX18" fmla="*/ 1393032 w 1400175"/>
                <a:gd name="connsiteY18" fmla="*/ 214312 h 1045369"/>
                <a:gd name="connsiteX19" fmla="*/ 1376363 w 1400175"/>
                <a:gd name="connsiteY19" fmla="*/ 238125 h 1045369"/>
                <a:gd name="connsiteX20" fmla="*/ 1357313 w 1400175"/>
                <a:gd name="connsiteY20" fmla="*/ 257175 h 1045369"/>
                <a:gd name="connsiteX21" fmla="*/ 1340644 w 1400175"/>
                <a:gd name="connsiteY21" fmla="*/ 285750 h 1045369"/>
                <a:gd name="connsiteX22" fmla="*/ 1326357 w 1400175"/>
                <a:gd name="connsiteY22" fmla="*/ 333375 h 1045369"/>
                <a:gd name="connsiteX23" fmla="*/ 1302544 w 1400175"/>
                <a:gd name="connsiteY23" fmla="*/ 435769 h 1045369"/>
                <a:gd name="connsiteX24" fmla="*/ 1266825 w 1400175"/>
                <a:gd name="connsiteY24" fmla="*/ 609600 h 1045369"/>
                <a:gd name="connsiteX25" fmla="*/ 1233488 w 1400175"/>
                <a:gd name="connsiteY25" fmla="*/ 783431 h 1045369"/>
                <a:gd name="connsiteX26" fmla="*/ 1207294 w 1400175"/>
                <a:gd name="connsiteY26" fmla="*/ 897731 h 1045369"/>
                <a:gd name="connsiteX27" fmla="*/ 1188244 w 1400175"/>
                <a:gd name="connsiteY27" fmla="*/ 947737 h 1045369"/>
                <a:gd name="connsiteX28" fmla="*/ 1164432 w 1400175"/>
                <a:gd name="connsiteY28" fmla="*/ 1004887 h 1045369"/>
                <a:gd name="connsiteX29" fmla="*/ 1145382 w 1400175"/>
                <a:gd name="connsiteY29" fmla="*/ 1031081 h 1045369"/>
                <a:gd name="connsiteX30" fmla="*/ 1123950 w 1400175"/>
                <a:gd name="connsiteY30" fmla="*/ 1040606 h 1045369"/>
                <a:gd name="connsiteX31" fmla="*/ 1081088 w 1400175"/>
                <a:gd name="connsiteY31" fmla="*/ 1045369 h 1045369"/>
                <a:gd name="connsiteX32" fmla="*/ 1045369 w 1400175"/>
                <a:gd name="connsiteY32" fmla="*/ 1038225 h 1045369"/>
                <a:gd name="connsiteX33" fmla="*/ 988219 w 1400175"/>
                <a:gd name="connsiteY33" fmla="*/ 1012031 h 1045369"/>
                <a:gd name="connsiteX34" fmla="*/ 964407 w 1400175"/>
                <a:gd name="connsiteY34" fmla="*/ 842962 h 1045369"/>
                <a:gd name="connsiteX35" fmla="*/ 1004888 w 1400175"/>
                <a:gd name="connsiteY35" fmla="*/ 540544 h 1045369"/>
                <a:gd name="connsiteX36" fmla="*/ 1033463 w 1400175"/>
                <a:gd name="connsiteY36" fmla="*/ 300037 h 1045369"/>
                <a:gd name="connsiteX37" fmla="*/ 1031082 w 1400175"/>
                <a:gd name="connsiteY37" fmla="*/ 283369 h 1045369"/>
                <a:gd name="connsiteX38" fmla="*/ 1023938 w 1400175"/>
                <a:gd name="connsiteY38" fmla="*/ 259556 h 1045369"/>
                <a:gd name="connsiteX39" fmla="*/ 1014413 w 1400175"/>
                <a:gd name="connsiteY39" fmla="*/ 252412 h 1045369"/>
                <a:gd name="connsiteX40" fmla="*/ 997744 w 1400175"/>
                <a:gd name="connsiteY40" fmla="*/ 245269 h 1045369"/>
                <a:gd name="connsiteX41" fmla="*/ 964407 w 1400175"/>
                <a:gd name="connsiteY41" fmla="*/ 245269 h 1045369"/>
                <a:gd name="connsiteX42" fmla="*/ 869157 w 1400175"/>
                <a:gd name="connsiteY42" fmla="*/ 271462 h 1045369"/>
                <a:gd name="connsiteX43" fmla="*/ 688182 w 1400175"/>
                <a:gd name="connsiteY43" fmla="*/ 311944 h 1045369"/>
                <a:gd name="connsiteX44" fmla="*/ 507207 w 1400175"/>
                <a:gd name="connsiteY44" fmla="*/ 3500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0175" h="1045369">
                  <a:moveTo>
                    <a:pt x="507207" y="350044"/>
                  </a:moveTo>
                  <a:lnTo>
                    <a:pt x="102394" y="416719"/>
                  </a:lnTo>
                  <a:lnTo>
                    <a:pt x="0" y="257175"/>
                  </a:lnTo>
                  <a:lnTo>
                    <a:pt x="145257" y="245269"/>
                  </a:lnTo>
                  <a:lnTo>
                    <a:pt x="326232" y="219075"/>
                  </a:lnTo>
                  <a:lnTo>
                    <a:pt x="526257" y="176212"/>
                  </a:lnTo>
                  <a:lnTo>
                    <a:pt x="759619" y="121444"/>
                  </a:lnTo>
                  <a:lnTo>
                    <a:pt x="1035844" y="47625"/>
                  </a:lnTo>
                  <a:lnTo>
                    <a:pt x="1066800" y="19050"/>
                  </a:lnTo>
                  <a:lnTo>
                    <a:pt x="1085850" y="4762"/>
                  </a:lnTo>
                  <a:lnTo>
                    <a:pt x="1109663" y="0"/>
                  </a:lnTo>
                  <a:lnTo>
                    <a:pt x="1145382" y="9525"/>
                  </a:lnTo>
                  <a:lnTo>
                    <a:pt x="1228725" y="45244"/>
                  </a:lnTo>
                  <a:lnTo>
                    <a:pt x="1307307" y="85725"/>
                  </a:lnTo>
                  <a:lnTo>
                    <a:pt x="1357313" y="119062"/>
                  </a:lnTo>
                  <a:lnTo>
                    <a:pt x="1378744" y="135731"/>
                  </a:lnTo>
                  <a:lnTo>
                    <a:pt x="1393032" y="157162"/>
                  </a:lnTo>
                  <a:lnTo>
                    <a:pt x="1400175" y="190500"/>
                  </a:lnTo>
                  <a:lnTo>
                    <a:pt x="1393032" y="214312"/>
                  </a:lnTo>
                  <a:lnTo>
                    <a:pt x="1376363" y="238125"/>
                  </a:lnTo>
                  <a:lnTo>
                    <a:pt x="1357313" y="257175"/>
                  </a:lnTo>
                  <a:lnTo>
                    <a:pt x="1340644" y="285750"/>
                  </a:lnTo>
                  <a:lnTo>
                    <a:pt x="1326357" y="333375"/>
                  </a:lnTo>
                  <a:lnTo>
                    <a:pt x="1302544" y="435769"/>
                  </a:lnTo>
                  <a:lnTo>
                    <a:pt x="1266825" y="609600"/>
                  </a:lnTo>
                  <a:lnTo>
                    <a:pt x="1233488" y="783431"/>
                  </a:lnTo>
                  <a:lnTo>
                    <a:pt x="1207294" y="897731"/>
                  </a:lnTo>
                  <a:lnTo>
                    <a:pt x="1188244" y="947737"/>
                  </a:lnTo>
                  <a:lnTo>
                    <a:pt x="1164432" y="1004887"/>
                  </a:lnTo>
                  <a:lnTo>
                    <a:pt x="1145382" y="1031081"/>
                  </a:lnTo>
                  <a:lnTo>
                    <a:pt x="1123950" y="1040606"/>
                  </a:lnTo>
                  <a:lnTo>
                    <a:pt x="1081088" y="1045369"/>
                  </a:lnTo>
                  <a:lnTo>
                    <a:pt x="1045369" y="1038225"/>
                  </a:lnTo>
                  <a:lnTo>
                    <a:pt x="988219" y="1012031"/>
                  </a:lnTo>
                  <a:lnTo>
                    <a:pt x="964407" y="842962"/>
                  </a:lnTo>
                  <a:lnTo>
                    <a:pt x="1004888" y="540544"/>
                  </a:lnTo>
                  <a:lnTo>
                    <a:pt x="1033463" y="300037"/>
                  </a:lnTo>
                  <a:lnTo>
                    <a:pt x="1031082" y="283369"/>
                  </a:lnTo>
                  <a:lnTo>
                    <a:pt x="1023938" y="259556"/>
                  </a:lnTo>
                  <a:lnTo>
                    <a:pt x="1014413" y="252412"/>
                  </a:lnTo>
                  <a:lnTo>
                    <a:pt x="997744" y="245269"/>
                  </a:lnTo>
                  <a:lnTo>
                    <a:pt x="964407" y="245269"/>
                  </a:lnTo>
                  <a:lnTo>
                    <a:pt x="869157" y="271462"/>
                  </a:lnTo>
                  <a:lnTo>
                    <a:pt x="688182" y="311944"/>
                  </a:lnTo>
                  <a:lnTo>
                    <a:pt x="50720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02535B31-4620-463D-9294-B9E30D9BA61F}"/>
                </a:ext>
              </a:extLst>
            </p:cNvPr>
            <p:cNvSpPr/>
            <p:nvPr/>
          </p:nvSpPr>
          <p:spPr>
            <a:xfrm>
              <a:off x="4376741" y="5291139"/>
              <a:ext cx="771525" cy="317500"/>
            </a:xfrm>
            <a:custGeom>
              <a:avLst/>
              <a:gdLst>
                <a:gd name="connsiteX0" fmla="*/ 366712 w 771525"/>
                <a:gd name="connsiteY0" fmla="*/ 250032 h 316707"/>
                <a:gd name="connsiteX1" fmla="*/ 33337 w 771525"/>
                <a:gd name="connsiteY1" fmla="*/ 316707 h 316707"/>
                <a:gd name="connsiteX2" fmla="*/ 0 w 771525"/>
                <a:gd name="connsiteY2" fmla="*/ 154782 h 316707"/>
                <a:gd name="connsiteX3" fmla="*/ 300037 w 771525"/>
                <a:gd name="connsiteY3" fmla="*/ 92869 h 316707"/>
                <a:gd name="connsiteX4" fmla="*/ 547687 w 771525"/>
                <a:gd name="connsiteY4" fmla="*/ 42863 h 316707"/>
                <a:gd name="connsiteX5" fmla="*/ 752475 w 771525"/>
                <a:gd name="connsiteY5" fmla="*/ 0 h 316707"/>
                <a:gd name="connsiteX6" fmla="*/ 771525 w 771525"/>
                <a:gd name="connsiteY6" fmla="*/ 219075 h 316707"/>
                <a:gd name="connsiteX7" fmla="*/ 726281 w 771525"/>
                <a:gd name="connsiteY7" fmla="*/ 214313 h 316707"/>
                <a:gd name="connsiteX8" fmla="*/ 671512 w 771525"/>
                <a:gd name="connsiteY8" fmla="*/ 195263 h 316707"/>
                <a:gd name="connsiteX9" fmla="*/ 633412 w 771525"/>
                <a:gd name="connsiteY9" fmla="*/ 190500 h 316707"/>
                <a:gd name="connsiteX10" fmla="*/ 585787 w 771525"/>
                <a:gd name="connsiteY10" fmla="*/ 202407 h 316707"/>
                <a:gd name="connsiteX11" fmla="*/ 366712 w 771525"/>
                <a:gd name="connsiteY11" fmla="*/ 250032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1525" h="316707">
                  <a:moveTo>
                    <a:pt x="366712" y="250032"/>
                  </a:moveTo>
                  <a:lnTo>
                    <a:pt x="33337" y="316707"/>
                  </a:lnTo>
                  <a:lnTo>
                    <a:pt x="0" y="154782"/>
                  </a:lnTo>
                  <a:lnTo>
                    <a:pt x="300037" y="92869"/>
                  </a:lnTo>
                  <a:lnTo>
                    <a:pt x="547687" y="42863"/>
                  </a:lnTo>
                  <a:lnTo>
                    <a:pt x="752475" y="0"/>
                  </a:lnTo>
                  <a:lnTo>
                    <a:pt x="771525" y="219075"/>
                  </a:lnTo>
                  <a:lnTo>
                    <a:pt x="726281" y="214313"/>
                  </a:lnTo>
                  <a:lnTo>
                    <a:pt x="671512" y="195263"/>
                  </a:lnTo>
                  <a:lnTo>
                    <a:pt x="633412" y="190500"/>
                  </a:lnTo>
                  <a:lnTo>
                    <a:pt x="585787" y="202407"/>
                  </a:lnTo>
                  <a:lnTo>
                    <a:pt x="366712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410CE9E0-FEB7-4ABB-9064-B249DD62DE67}"/>
                </a:ext>
              </a:extLst>
            </p:cNvPr>
            <p:cNvSpPr/>
            <p:nvPr/>
          </p:nvSpPr>
          <p:spPr>
            <a:xfrm>
              <a:off x="5691190" y="1933576"/>
              <a:ext cx="2312987" cy="436563"/>
            </a:xfrm>
            <a:custGeom>
              <a:avLst/>
              <a:gdLst>
                <a:gd name="connsiteX0" fmla="*/ 1231106 w 2312193"/>
                <a:gd name="connsiteY0" fmla="*/ 333375 h 435769"/>
                <a:gd name="connsiteX1" fmla="*/ 857250 w 2312193"/>
                <a:gd name="connsiteY1" fmla="*/ 385763 h 435769"/>
                <a:gd name="connsiteX2" fmla="*/ 714375 w 2312193"/>
                <a:gd name="connsiteY2" fmla="*/ 400050 h 435769"/>
                <a:gd name="connsiteX3" fmla="*/ 561975 w 2312193"/>
                <a:gd name="connsiteY3" fmla="*/ 423863 h 435769"/>
                <a:gd name="connsiteX4" fmla="*/ 509587 w 2312193"/>
                <a:gd name="connsiteY4" fmla="*/ 431006 h 435769"/>
                <a:gd name="connsiteX5" fmla="*/ 450056 w 2312193"/>
                <a:gd name="connsiteY5" fmla="*/ 435769 h 435769"/>
                <a:gd name="connsiteX6" fmla="*/ 416718 w 2312193"/>
                <a:gd name="connsiteY6" fmla="*/ 431006 h 435769"/>
                <a:gd name="connsiteX7" fmla="*/ 366712 w 2312193"/>
                <a:gd name="connsiteY7" fmla="*/ 416719 h 435769"/>
                <a:gd name="connsiteX8" fmla="*/ 276225 w 2312193"/>
                <a:gd name="connsiteY8" fmla="*/ 378619 h 435769"/>
                <a:gd name="connsiteX9" fmla="*/ 190500 w 2312193"/>
                <a:gd name="connsiteY9" fmla="*/ 333375 h 435769"/>
                <a:gd name="connsiteX10" fmla="*/ 133350 w 2312193"/>
                <a:gd name="connsiteY10" fmla="*/ 292894 h 435769"/>
                <a:gd name="connsiteX11" fmla="*/ 80962 w 2312193"/>
                <a:gd name="connsiteY11" fmla="*/ 247650 h 435769"/>
                <a:gd name="connsiteX12" fmla="*/ 28575 w 2312193"/>
                <a:gd name="connsiteY12" fmla="*/ 195263 h 435769"/>
                <a:gd name="connsiteX13" fmla="*/ 7143 w 2312193"/>
                <a:gd name="connsiteY13" fmla="*/ 166688 h 435769"/>
                <a:gd name="connsiteX14" fmla="*/ 0 w 2312193"/>
                <a:gd name="connsiteY14" fmla="*/ 140494 h 435769"/>
                <a:gd name="connsiteX15" fmla="*/ 2381 w 2312193"/>
                <a:gd name="connsiteY15" fmla="*/ 126206 h 435769"/>
                <a:gd name="connsiteX16" fmla="*/ 14287 w 2312193"/>
                <a:gd name="connsiteY16" fmla="*/ 119063 h 435769"/>
                <a:gd name="connsiteX17" fmla="*/ 33337 w 2312193"/>
                <a:gd name="connsiteY17" fmla="*/ 121444 h 435769"/>
                <a:gd name="connsiteX18" fmla="*/ 64293 w 2312193"/>
                <a:gd name="connsiteY18" fmla="*/ 133350 h 435769"/>
                <a:gd name="connsiteX19" fmla="*/ 116681 w 2312193"/>
                <a:gd name="connsiteY19" fmla="*/ 161925 h 435769"/>
                <a:gd name="connsiteX20" fmla="*/ 188118 w 2312193"/>
                <a:gd name="connsiteY20" fmla="*/ 197644 h 435769"/>
                <a:gd name="connsiteX21" fmla="*/ 238125 w 2312193"/>
                <a:gd name="connsiteY21" fmla="*/ 216694 h 435769"/>
                <a:gd name="connsiteX22" fmla="*/ 302418 w 2312193"/>
                <a:gd name="connsiteY22" fmla="*/ 235744 h 435769"/>
                <a:gd name="connsiteX23" fmla="*/ 354806 w 2312193"/>
                <a:gd name="connsiteY23" fmla="*/ 242888 h 435769"/>
                <a:gd name="connsiteX24" fmla="*/ 459581 w 2312193"/>
                <a:gd name="connsiteY24" fmla="*/ 247650 h 435769"/>
                <a:gd name="connsiteX25" fmla="*/ 583406 w 2312193"/>
                <a:gd name="connsiteY25" fmla="*/ 240506 h 435769"/>
                <a:gd name="connsiteX26" fmla="*/ 714375 w 2312193"/>
                <a:gd name="connsiteY26" fmla="*/ 223838 h 435769"/>
                <a:gd name="connsiteX27" fmla="*/ 850106 w 2312193"/>
                <a:gd name="connsiteY27" fmla="*/ 209550 h 435769"/>
                <a:gd name="connsiteX28" fmla="*/ 940593 w 2312193"/>
                <a:gd name="connsiteY28" fmla="*/ 192881 h 435769"/>
                <a:gd name="connsiteX29" fmla="*/ 1119187 w 2312193"/>
                <a:gd name="connsiteY29" fmla="*/ 164306 h 435769"/>
                <a:gd name="connsiteX30" fmla="*/ 1257300 w 2312193"/>
                <a:gd name="connsiteY30" fmla="*/ 142875 h 435769"/>
                <a:gd name="connsiteX31" fmla="*/ 1462087 w 2312193"/>
                <a:gd name="connsiteY31" fmla="*/ 119063 h 435769"/>
                <a:gd name="connsiteX32" fmla="*/ 1564481 w 2312193"/>
                <a:gd name="connsiteY32" fmla="*/ 109538 h 435769"/>
                <a:gd name="connsiteX33" fmla="*/ 1726406 w 2312193"/>
                <a:gd name="connsiteY33" fmla="*/ 97631 h 435769"/>
                <a:gd name="connsiteX34" fmla="*/ 1800225 w 2312193"/>
                <a:gd name="connsiteY34" fmla="*/ 85725 h 435769"/>
                <a:gd name="connsiteX35" fmla="*/ 1871662 w 2312193"/>
                <a:gd name="connsiteY35" fmla="*/ 66675 h 435769"/>
                <a:gd name="connsiteX36" fmla="*/ 1933575 w 2312193"/>
                <a:gd name="connsiteY36" fmla="*/ 45244 h 435769"/>
                <a:gd name="connsiteX37" fmla="*/ 1997868 w 2312193"/>
                <a:gd name="connsiteY37" fmla="*/ 16669 h 435769"/>
                <a:gd name="connsiteX38" fmla="*/ 2031206 w 2312193"/>
                <a:gd name="connsiteY38" fmla="*/ 0 h 435769"/>
                <a:gd name="connsiteX39" fmla="*/ 2059781 w 2312193"/>
                <a:gd name="connsiteY39" fmla="*/ 2381 h 435769"/>
                <a:gd name="connsiteX40" fmla="*/ 2128837 w 2312193"/>
                <a:gd name="connsiteY40" fmla="*/ 23813 h 435769"/>
                <a:gd name="connsiteX41" fmla="*/ 2171700 w 2312193"/>
                <a:gd name="connsiteY41" fmla="*/ 42863 h 435769"/>
                <a:gd name="connsiteX42" fmla="*/ 2214562 w 2312193"/>
                <a:gd name="connsiteY42" fmla="*/ 64294 h 435769"/>
                <a:gd name="connsiteX43" fmla="*/ 2247900 w 2312193"/>
                <a:gd name="connsiteY43" fmla="*/ 85725 h 435769"/>
                <a:gd name="connsiteX44" fmla="*/ 2274093 w 2312193"/>
                <a:gd name="connsiteY44" fmla="*/ 104775 h 435769"/>
                <a:gd name="connsiteX45" fmla="*/ 2288381 w 2312193"/>
                <a:gd name="connsiteY45" fmla="*/ 119063 h 435769"/>
                <a:gd name="connsiteX46" fmla="*/ 2305050 w 2312193"/>
                <a:gd name="connsiteY46" fmla="*/ 142875 h 435769"/>
                <a:gd name="connsiteX47" fmla="*/ 2312193 w 2312193"/>
                <a:gd name="connsiteY47" fmla="*/ 161925 h 435769"/>
                <a:gd name="connsiteX48" fmla="*/ 2312193 w 2312193"/>
                <a:gd name="connsiteY48" fmla="*/ 176213 h 435769"/>
                <a:gd name="connsiteX49" fmla="*/ 2300287 w 2312193"/>
                <a:gd name="connsiteY49" fmla="*/ 197644 h 435769"/>
                <a:gd name="connsiteX50" fmla="*/ 2278856 w 2312193"/>
                <a:gd name="connsiteY50" fmla="*/ 216694 h 435769"/>
                <a:gd name="connsiteX51" fmla="*/ 2243137 w 2312193"/>
                <a:gd name="connsiteY51" fmla="*/ 233363 h 435769"/>
                <a:gd name="connsiteX52" fmla="*/ 2193131 w 2312193"/>
                <a:gd name="connsiteY52" fmla="*/ 242888 h 435769"/>
                <a:gd name="connsiteX53" fmla="*/ 2090737 w 2312193"/>
                <a:gd name="connsiteY53" fmla="*/ 247650 h 435769"/>
                <a:gd name="connsiteX54" fmla="*/ 2000250 w 2312193"/>
                <a:gd name="connsiteY54" fmla="*/ 247650 h 435769"/>
                <a:gd name="connsiteX55" fmla="*/ 1912143 w 2312193"/>
                <a:gd name="connsiteY55" fmla="*/ 250031 h 435769"/>
                <a:gd name="connsiteX56" fmla="*/ 1721643 w 2312193"/>
                <a:gd name="connsiteY56" fmla="*/ 271463 h 435769"/>
                <a:gd name="connsiteX57" fmla="*/ 1569243 w 2312193"/>
                <a:gd name="connsiteY57" fmla="*/ 283369 h 435769"/>
                <a:gd name="connsiteX58" fmla="*/ 1231106 w 2312193"/>
                <a:gd name="connsiteY58" fmla="*/ 33337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12193" h="435769">
                  <a:moveTo>
                    <a:pt x="1231106" y="333375"/>
                  </a:moveTo>
                  <a:lnTo>
                    <a:pt x="857250" y="385763"/>
                  </a:lnTo>
                  <a:lnTo>
                    <a:pt x="714375" y="400050"/>
                  </a:lnTo>
                  <a:lnTo>
                    <a:pt x="561975" y="423863"/>
                  </a:lnTo>
                  <a:lnTo>
                    <a:pt x="509587" y="431006"/>
                  </a:lnTo>
                  <a:lnTo>
                    <a:pt x="450056" y="435769"/>
                  </a:lnTo>
                  <a:lnTo>
                    <a:pt x="416718" y="431006"/>
                  </a:lnTo>
                  <a:lnTo>
                    <a:pt x="366712" y="416719"/>
                  </a:lnTo>
                  <a:lnTo>
                    <a:pt x="276225" y="378619"/>
                  </a:lnTo>
                  <a:lnTo>
                    <a:pt x="190500" y="333375"/>
                  </a:lnTo>
                  <a:lnTo>
                    <a:pt x="133350" y="292894"/>
                  </a:lnTo>
                  <a:lnTo>
                    <a:pt x="80962" y="247650"/>
                  </a:lnTo>
                  <a:lnTo>
                    <a:pt x="28575" y="195263"/>
                  </a:lnTo>
                  <a:lnTo>
                    <a:pt x="7143" y="166688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9063"/>
                  </a:lnTo>
                  <a:lnTo>
                    <a:pt x="33337" y="121444"/>
                  </a:lnTo>
                  <a:lnTo>
                    <a:pt x="64293" y="133350"/>
                  </a:lnTo>
                  <a:lnTo>
                    <a:pt x="116681" y="161925"/>
                  </a:lnTo>
                  <a:lnTo>
                    <a:pt x="188118" y="197644"/>
                  </a:lnTo>
                  <a:lnTo>
                    <a:pt x="238125" y="216694"/>
                  </a:lnTo>
                  <a:lnTo>
                    <a:pt x="302418" y="235744"/>
                  </a:lnTo>
                  <a:lnTo>
                    <a:pt x="354806" y="242888"/>
                  </a:lnTo>
                  <a:lnTo>
                    <a:pt x="459581" y="247650"/>
                  </a:lnTo>
                  <a:lnTo>
                    <a:pt x="583406" y="240506"/>
                  </a:lnTo>
                  <a:lnTo>
                    <a:pt x="714375" y="223838"/>
                  </a:lnTo>
                  <a:lnTo>
                    <a:pt x="850106" y="209550"/>
                  </a:lnTo>
                  <a:lnTo>
                    <a:pt x="940593" y="192881"/>
                  </a:lnTo>
                  <a:lnTo>
                    <a:pt x="1119187" y="164306"/>
                  </a:lnTo>
                  <a:lnTo>
                    <a:pt x="1257300" y="142875"/>
                  </a:lnTo>
                  <a:lnTo>
                    <a:pt x="1462087" y="119063"/>
                  </a:lnTo>
                  <a:lnTo>
                    <a:pt x="1564481" y="109538"/>
                  </a:lnTo>
                  <a:lnTo>
                    <a:pt x="1726406" y="97631"/>
                  </a:lnTo>
                  <a:lnTo>
                    <a:pt x="1800225" y="85725"/>
                  </a:lnTo>
                  <a:lnTo>
                    <a:pt x="1871662" y="66675"/>
                  </a:lnTo>
                  <a:lnTo>
                    <a:pt x="1933575" y="45244"/>
                  </a:lnTo>
                  <a:lnTo>
                    <a:pt x="1997868" y="16669"/>
                  </a:lnTo>
                  <a:lnTo>
                    <a:pt x="2031206" y="0"/>
                  </a:lnTo>
                  <a:lnTo>
                    <a:pt x="2059781" y="2381"/>
                  </a:lnTo>
                  <a:lnTo>
                    <a:pt x="2128837" y="23813"/>
                  </a:lnTo>
                  <a:lnTo>
                    <a:pt x="2171700" y="42863"/>
                  </a:lnTo>
                  <a:lnTo>
                    <a:pt x="2214562" y="64294"/>
                  </a:lnTo>
                  <a:lnTo>
                    <a:pt x="2247900" y="85725"/>
                  </a:lnTo>
                  <a:lnTo>
                    <a:pt x="2274093" y="104775"/>
                  </a:lnTo>
                  <a:lnTo>
                    <a:pt x="2288381" y="119063"/>
                  </a:lnTo>
                  <a:lnTo>
                    <a:pt x="2305050" y="142875"/>
                  </a:lnTo>
                  <a:lnTo>
                    <a:pt x="2312193" y="161925"/>
                  </a:lnTo>
                  <a:lnTo>
                    <a:pt x="2312193" y="176213"/>
                  </a:lnTo>
                  <a:lnTo>
                    <a:pt x="2300287" y="197644"/>
                  </a:lnTo>
                  <a:lnTo>
                    <a:pt x="2278856" y="216694"/>
                  </a:lnTo>
                  <a:lnTo>
                    <a:pt x="2243137" y="233363"/>
                  </a:lnTo>
                  <a:lnTo>
                    <a:pt x="2193131" y="242888"/>
                  </a:lnTo>
                  <a:lnTo>
                    <a:pt x="2090737" y="247650"/>
                  </a:lnTo>
                  <a:lnTo>
                    <a:pt x="2000250" y="247650"/>
                  </a:lnTo>
                  <a:lnTo>
                    <a:pt x="1912143" y="250031"/>
                  </a:lnTo>
                  <a:lnTo>
                    <a:pt x="1721643" y="271463"/>
                  </a:lnTo>
                  <a:lnTo>
                    <a:pt x="1569243" y="283369"/>
                  </a:lnTo>
                  <a:lnTo>
                    <a:pt x="1231106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DA8A331D-0F35-48D9-B00D-1EC2E3689B19}"/>
                </a:ext>
              </a:extLst>
            </p:cNvPr>
            <p:cNvSpPr/>
            <p:nvPr/>
          </p:nvSpPr>
          <p:spPr>
            <a:xfrm rot="16200000">
              <a:off x="5494340" y="2074863"/>
              <a:ext cx="1738313" cy="566738"/>
            </a:xfrm>
            <a:custGeom>
              <a:avLst/>
              <a:gdLst>
                <a:gd name="connsiteX0" fmla="*/ 719137 w 1738312"/>
                <a:gd name="connsiteY0" fmla="*/ 500062 h 566737"/>
                <a:gd name="connsiteX1" fmla="*/ 545306 w 1738312"/>
                <a:gd name="connsiteY1" fmla="*/ 500062 h 566737"/>
                <a:gd name="connsiteX2" fmla="*/ 409575 w 1738312"/>
                <a:gd name="connsiteY2" fmla="*/ 500062 h 566737"/>
                <a:gd name="connsiteX3" fmla="*/ 21431 w 1738312"/>
                <a:gd name="connsiteY3" fmla="*/ 476250 h 566737"/>
                <a:gd name="connsiteX4" fmla="*/ 0 w 1738312"/>
                <a:gd name="connsiteY4" fmla="*/ 295275 h 566737"/>
                <a:gd name="connsiteX5" fmla="*/ 388144 w 1738312"/>
                <a:gd name="connsiteY5" fmla="*/ 300037 h 566737"/>
                <a:gd name="connsiteX6" fmla="*/ 516731 w 1738312"/>
                <a:gd name="connsiteY6" fmla="*/ 295275 h 566737"/>
                <a:gd name="connsiteX7" fmla="*/ 907256 w 1738312"/>
                <a:gd name="connsiteY7" fmla="*/ 297656 h 566737"/>
                <a:gd name="connsiteX8" fmla="*/ 1042987 w 1738312"/>
                <a:gd name="connsiteY8" fmla="*/ 300037 h 566737"/>
                <a:gd name="connsiteX9" fmla="*/ 1247775 w 1738312"/>
                <a:gd name="connsiteY9" fmla="*/ 295275 h 566737"/>
                <a:gd name="connsiteX10" fmla="*/ 1300162 w 1738312"/>
                <a:gd name="connsiteY10" fmla="*/ 295275 h 566737"/>
                <a:gd name="connsiteX11" fmla="*/ 1359694 w 1738312"/>
                <a:gd name="connsiteY11" fmla="*/ 290512 h 566737"/>
                <a:gd name="connsiteX12" fmla="*/ 1388269 w 1738312"/>
                <a:gd name="connsiteY12" fmla="*/ 285750 h 566737"/>
                <a:gd name="connsiteX13" fmla="*/ 1419225 w 1738312"/>
                <a:gd name="connsiteY13" fmla="*/ 278606 h 566737"/>
                <a:gd name="connsiteX14" fmla="*/ 1454944 w 1738312"/>
                <a:gd name="connsiteY14" fmla="*/ 261937 h 566737"/>
                <a:gd name="connsiteX15" fmla="*/ 1493044 w 1738312"/>
                <a:gd name="connsiteY15" fmla="*/ 240506 h 566737"/>
                <a:gd name="connsiteX16" fmla="*/ 1543050 w 1738312"/>
                <a:gd name="connsiteY16" fmla="*/ 204787 h 566737"/>
                <a:gd name="connsiteX17" fmla="*/ 1585912 w 1738312"/>
                <a:gd name="connsiteY17" fmla="*/ 164306 h 566737"/>
                <a:gd name="connsiteX18" fmla="*/ 1609725 w 1738312"/>
                <a:gd name="connsiteY18" fmla="*/ 130968 h 566737"/>
                <a:gd name="connsiteX19" fmla="*/ 1631156 w 1738312"/>
                <a:gd name="connsiteY19" fmla="*/ 88106 h 566737"/>
                <a:gd name="connsiteX20" fmla="*/ 1647825 w 1738312"/>
                <a:gd name="connsiteY20" fmla="*/ 50006 h 566737"/>
                <a:gd name="connsiteX21" fmla="*/ 1666875 w 1738312"/>
                <a:gd name="connsiteY21" fmla="*/ 28575 h 566737"/>
                <a:gd name="connsiteX22" fmla="*/ 1685925 w 1738312"/>
                <a:gd name="connsiteY22" fmla="*/ 9525 h 566737"/>
                <a:gd name="connsiteX23" fmla="*/ 1700212 w 1738312"/>
                <a:gd name="connsiteY23" fmla="*/ 0 h 566737"/>
                <a:gd name="connsiteX24" fmla="*/ 1716881 w 1738312"/>
                <a:gd name="connsiteY24" fmla="*/ 0 h 566737"/>
                <a:gd name="connsiteX25" fmla="*/ 1726406 w 1738312"/>
                <a:gd name="connsiteY25" fmla="*/ 2381 h 566737"/>
                <a:gd name="connsiteX26" fmla="*/ 1731169 w 1738312"/>
                <a:gd name="connsiteY26" fmla="*/ 11906 h 566737"/>
                <a:gd name="connsiteX27" fmla="*/ 1735931 w 1738312"/>
                <a:gd name="connsiteY27" fmla="*/ 38100 h 566737"/>
                <a:gd name="connsiteX28" fmla="*/ 1738312 w 1738312"/>
                <a:gd name="connsiteY28" fmla="*/ 76200 h 566737"/>
                <a:gd name="connsiteX29" fmla="*/ 1728787 w 1738312"/>
                <a:gd name="connsiteY29" fmla="*/ 121443 h 566737"/>
                <a:gd name="connsiteX30" fmla="*/ 1704975 w 1738312"/>
                <a:gd name="connsiteY30" fmla="*/ 195262 h 566737"/>
                <a:gd name="connsiteX31" fmla="*/ 1678781 w 1738312"/>
                <a:gd name="connsiteY31" fmla="*/ 285750 h 566737"/>
                <a:gd name="connsiteX32" fmla="*/ 1654969 w 1738312"/>
                <a:gd name="connsiteY32" fmla="*/ 357187 h 566737"/>
                <a:gd name="connsiteX33" fmla="*/ 1619250 w 1738312"/>
                <a:gd name="connsiteY33" fmla="*/ 431006 h 566737"/>
                <a:gd name="connsiteX34" fmla="*/ 1590675 w 1738312"/>
                <a:gd name="connsiteY34" fmla="*/ 471487 h 566737"/>
                <a:gd name="connsiteX35" fmla="*/ 1550194 w 1738312"/>
                <a:gd name="connsiteY35" fmla="*/ 521493 h 566737"/>
                <a:gd name="connsiteX36" fmla="*/ 1519237 w 1738312"/>
                <a:gd name="connsiteY36" fmla="*/ 547687 h 566737"/>
                <a:gd name="connsiteX37" fmla="*/ 1495425 w 1738312"/>
                <a:gd name="connsiteY37" fmla="*/ 561975 h 566737"/>
                <a:gd name="connsiteX38" fmla="*/ 1476375 w 1738312"/>
                <a:gd name="connsiteY38" fmla="*/ 566737 h 566737"/>
                <a:gd name="connsiteX39" fmla="*/ 1452562 w 1738312"/>
                <a:gd name="connsiteY39" fmla="*/ 566737 h 566737"/>
                <a:gd name="connsiteX40" fmla="*/ 1435894 w 1738312"/>
                <a:gd name="connsiteY40" fmla="*/ 557212 h 566737"/>
                <a:gd name="connsiteX41" fmla="*/ 1407319 w 1738312"/>
                <a:gd name="connsiteY41" fmla="*/ 531018 h 566737"/>
                <a:gd name="connsiteX42" fmla="*/ 1378744 w 1738312"/>
                <a:gd name="connsiteY42" fmla="*/ 516731 h 566737"/>
                <a:gd name="connsiteX43" fmla="*/ 1343025 w 1738312"/>
                <a:gd name="connsiteY43" fmla="*/ 507206 h 566737"/>
                <a:gd name="connsiteX44" fmla="*/ 1288256 w 1738312"/>
                <a:gd name="connsiteY44" fmla="*/ 500062 h 566737"/>
                <a:gd name="connsiteX45" fmla="*/ 1195387 w 1738312"/>
                <a:gd name="connsiteY45" fmla="*/ 497681 h 566737"/>
                <a:gd name="connsiteX46" fmla="*/ 1071562 w 1738312"/>
                <a:gd name="connsiteY46" fmla="*/ 497681 h 566737"/>
                <a:gd name="connsiteX47" fmla="*/ 928687 w 1738312"/>
                <a:gd name="connsiteY47" fmla="*/ 497681 h 566737"/>
                <a:gd name="connsiteX48" fmla="*/ 719137 w 1738312"/>
                <a:gd name="connsiteY48" fmla="*/ 50006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566737">
                  <a:moveTo>
                    <a:pt x="719137" y="500062"/>
                  </a:moveTo>
                  <a:lnTo>
                    <a:pt x="545306" y="500062"/>
                  </a:lnTo>
                  <a:lnTo>
                    <a:pt x="409575" y="500062"/>
                  </a:lnTo>
                  <a:lnTo>
                    <a:pt x="21431" y="476250"/>
                  </a:lnTo>
                  <a:lnTo>
                    <a:pt x="0" y="295275"/>
                  </a:lnTo>
                  <a:lnTo>
                    <a:pt x="388144" y="300037"/>
                  </a:lnTo>
                  <a:lnTo>
                    <a:pt x="516731" y="295275"/>
                  </a:lnTo>
                  <a:lnTo>
                    <a:pt x="907256" y="297656"/>
                  </a:lnTo>
                  <a:lnTo>
                    <a:pt x="1042987" y="300037"/>
                  </a:lnTo>
                  <a:lnTo>
                    <a:pt x="1247775" y="295275"/>
                  </a:lnTo>
                  <a:lnTo>
                    <a:pt x="1300162" y="295275"/>
                  </a:lnTo>
                  <a:lnTo>
                    <a:pt x="1359694" y="290512"/>
                  </a:lnTo>
                  <a:lnTo>
                    <a:pt x="1388269" y="285750"/>
                  </a:lnTo>
                  <a:lnTo>
                    <a:pt x="1419225" y="278606"/>
                  </a:lnTo>
                  <a:lnTo>
                    <a:pt x="1454944" y="261937"/>
                  </a:lnTo>
                  <a:lnTo>
                    <a:pt x="1493044" y="240506"/>
                  </a:lnTo>
                  <a:lnTo>
                    <a:pt x="1543050" y="204787"/>
                  </a:lnTo>
                  <a:lnTo>
                    <a:pt x="1585912" y="164306"/>
                  </a:lnTo>
                  <a:lnTo>
                    <a:pt x="1609725" y="130968"/>
                  </a:lnTo>
                  <a:lnTo>
                    <a:pt x="1631156" y="88106"/>
                  </a:lnTo>
                  <a:lnTo>
                    <a:pt x="1647825" y="50006"/>
                  </a:lnTo>
                  <a:lnTo>
                    <a:pt x="1666875" y="28575"/>
                  </a:lnTo>
                  <a:lnTo>
                    <a:pt x="1685925" y="9525"/>
                  </a:lnTo>
                  <a:lnTo>
                    <a:pt x="1700212" y="0"/>
                  </a:lnTo>
                  <a:lnTo>
                    <a:pt x="1716881" y="0"/>
                  </a:lnTo>
                  <a:lnTo>
                    <a:pt x="1726406" y="2381"/>
                  </a:lnTo>
                  <a:lnTo>
                    <a:pt x="1731169" y="11906"/>
                  </a:lnTo>
                  <a:lnTo>
                    <a:pt x="1735931" y="38100"/>
                  </a:lnTo>
                  <a:lnTo>
                    <a:pt x="1738312" y="76200"/>
                  </a:lnTo>
                  <a:lnTo>
                    <a:pt x="1728787" y="121443"/>
                  </a:lnTo>
                  <a:lnTo>
                    <a:pt x="1704975" y="195262"/>
                  </a:lnTo>
                  <a:lnTo>
                    <a:pt x="1678781" y="285750"/>
                  </a:lnTo>
                  <a:lnTo>
                    <a:pt x="1654969" y="357187"/>
                  </a:lnTo>
                  <a:lnTo>
                    <a:pt x="1619250" y="431006"/>
                  </a:lnTo>
                  <a:lnTo>
                    <a:pt x="1590675" y="471487"/>
                  </a:lnTo>
                  <a:lnTo>
                    <a:pt x="1550194" y="521493"/>
                  </a:lnTo>
                  <a:lnTo>
                    <a:pt x="1519237" y="547687"/>
                  </a:lnTo>
                  <a:lnTo>
                    <a:pt x="1495425" y="561975"/>
                  </a:lnTo>
                  <a:lnTo>
                    <a:pt x="1476375" y="566737"/>
                  </a:lnTo>
                  <a:lnTo>
                    <a:pt x="1452562" y="566737"/>
                  </a:lnTo>
                  <a:lnTo>
                    <a:pt x="1435894" y="557212"/>
                  </a:lnTo>
                  <a:lnTo>
                    <a:pt x="1407319" y="531018"/>
                  </a:lnTo>
                  <a:lnTo>
                    <a:pt x="1378744" y="516731"/>
                  </a:lnTo>
                  <a:lnTo>
                    <a:pt x="1343025" y="507206"/>
                  </a:lnTo>
                  <a:lnTo>
                    <a:pt x="1288256" y="500062"/>
                  </a:lnTo>
                  <a:lnTo>
                    <a:pt x="1195387" y="497681"/>
                  </a:lnTo>
                  <a:lnTo>
                    <a:pt x="1071562" y="497681"/>
                  </a:lnTo>
                  <a:lnTo>
                    <a:pt x="928687" y="497681"/>
                  </a:lnTo>
                  <a:lnTo>
                    <a:pt x="7191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8A13CAFC-16CC-427B-99D2-736CDA70DCB3}"/>
                </a:ext>
              </a:extLst>
            </p:cNvPr>
            <p:cNvSpPr/>
            <p:nvPr/>
          </p:nvSpPr>
          <p:spPr>
            <a:xfrm rot="16200000">
              <a:off x="6437315" y="2035176"/>
              <a:ext cx="1677987" cy="481013"/>
            </a:xfrm>
            <a:custGeom>
              <a:avLst/>
              <a:gdLst>
                <a:gd name="connsiteX0" fmla="*/ 740568 w 1678781"/>
                <a:gd name="connsiteY0" fmla="*/ 397669 h 481012"/>
                <a:gd name="connsiteX1" fmla="*/ 564356 w 1678781"/>
                <a:gd name="connsiteY1" fmla="*/ 392906 h 481012"/>
                <a:gd name="connsiteX2" fmla="*/ 409575 w 1678781"/>
                <a:gd name="connsiteY2" fmla="*/ 395287 h 481012"/>
                <a:gd name="connsiteX3" fmla="*/ 28575 w 1678781"/>
                <a:gd name="connsiteY3" fmla="*/ 369094 h 481012"/>
                <a:gd name="connsiteX4" fmla="*/ 0 w 1678781"/>
                <a:gd name="connsiteY4" fmla="*/ 169069 h 481012"/>
                <a:gd name="connsiteX5" fmla="*/ 388143 w 1678781"/>
                <a:gd name="connsiteY5" fmla="*/ 190500 h 481012"/>
                <a:gd name="connsiteX6" fmla="*/ 540543 w 1678781"/>
                <a:gd name="connsiteY6" fmla="*/ 192881 h 481012"/>
                <a:gd name="connsiteX7" fmla="*/ 900112 w 1678781"/>
                <a:gd name="connsiteY7" fmla="*/ 192881 h 481012"/>
                <a:gd name="connsiteX8" fmla="*/ 1064418 w 1678781"/>
                <a:gd name="connsiteY8" fmla="*/ 195262 h 481012"/>
                <a:gd name="connsiteX9" fmla="*/ 1307306 w 1678781"/>
                <a:gd name="connsiteY9" fmla="*/ 192881 h 481012"/>
                <a:gd name="connsiteX10" fmla="*/ 1352550 w 1678781"/>
                <a:gd name="connsiteY10" fmla="*/ 188119 h 481012"/>
                <a:gd name="connsiteX11" fmla="*/ 1395412 w 1678781"/>
                <a:gd name="connsiteY11" fmla="*/ 178594 h 481012"/>
                <a:gd name="connsiteX12" fmla="*/ 1438275 w 1678781"/>
                <a:gd name="connsiteY12" fmla="*/ 166687 h 481012"/>
                <a:gd name="connsiteX13" fmla="*/ 1481137 w 1678781"/>
                <a:gd name="connsiteY13" fmla="*/ 147637 h 481012"/>
                <a:gd name="connsiteX14" fmla="*/ 1519237 w 1678781"/>
                <a:gd name="connsiteY14" fmla="*/ 123825 h 481012"/>
                <a:gd name="connsiteX15" fmla="*/ 1559718 w 1678781"/>
                <a:gd name="connsiteY15" fmla="*/ 88106 h 481012"/>
                <a:gd name="connsiteX16" fmla="*/ 1590675 w 1678781"/>
                <a:gd name="connsiteY16" fmla="*/ 52387 h 481012"/>
                <a:gd name="connsiteX17" fmla="*/ 1616868 w 1678781"/>
                <a:gd name="connsiteY17" fmla="*/ 23812 h 481012"/>
                <a:gd name="connsiteX18" fmla="*/ 1638300 w 1678781"/>
                <a:gd name="connsiteY18" fmla="*/ 7144 h 481012"/>
                <a:gd name="connsiteX19" fmla="*/ 1652587 w 1678781"/>
                <a:gd name="connsiteY19" fmla="*/ 0 h 481012"/>
                <a:gd name="connsiteX20" fmla="*/ 1662112 w 1678781"/>
                <a:gd name="connsiteY20" fmla="*/ 2381 h 481012"/>
                <a:gd name="connsiteX21" fmla="*/ 1674018 w 1678781"/>
                <a:gd name="connsiteY21" fmla="*/ 11906 h 481012"/>
                <a:gd name="connsiteX22" fmla="*/ 1678781 w 1678781"/>
                <a:gd name="connsiteY22" fmla="*/ 35719 h 481012"/>
                <a:gd name="connsiteX23" fmla="*/ 1669256 w 1678781"/>
                <a:gd name="connsiteY23" fmla="*/ 90487 h 481012"/>
                <a:gd name="connsiteX24" fmla="*/ 1654968 w 1678781"/>
                <a:gd name="connsiteY24" fmla="*/ 154781 h 481012"/>
                <a:gd name="connsiteX25" fmla="*/ 1633537 w 1678781"/>
                <a:gd name="connsiteY25" fmla="*/ 216694 h 481012"/>
                <a:gd name="connsiteX26" fmla="*/ 1609725 w 1678781"/>
                <a:gd name="connsiteY26" fmla="*/ 283369 h 481012"/>
                <a:gd name="connsiteX27" fmla="*/ 1571625 w 1678781"/>
                <a:gd name="connsiteY27" fmla="*/ 354806 h 481012"/>
                <a:gd name="connsiteX28" fmla="*/ 1538287 w 1678781"/>
                <a:gd name="connsiteY28" fmla="*/ 409575 h 481012"/>
                <a:gd name="connsiteX29" fmla="*/ 1507331 w 1678781"/>
                <a:gd name="connsiteY29" fmla="*/ 452437 h 481012"/>
                <a:gd name="connsiteX30" fmla="*/ 1483518 w 1678781"/>
                <a:gd name="connsiteY30" fmla="*/ 473869 h 481012"/>
                <a:gd name="connsiteX31" fmla="*/ 1466850 w 1678781"/>
                <a:gd name="connsiteY31" fmla="*/ 481012 h 481012"/>
                <a:gd name="connsiteX32" fmla="*/ 1450181 w 1678781"/>
                <a:gd name="connsiteY32" fmla="*/ 481012 h 481012"/>
                <a:gd name="connsiteX33" fmla="*/ 1421606 w 1678781"/>
                <a:gd name="connsiteY33" fmla="*/ 473869 h 481012"/>
                <a:gd name="connsiteX34" fmla="*/ 1397793 w 1678781"/>
                <a:gd name="connsiteY34" fmla="*/ 459581 h 481012"/>
                <a:gd name="connsiteX35" fmla="*/ 1378743 w 1678781"/>
                <a:gd name="connsiteY35" fmla="*/ 438150 h 481012"/>
                <a:gd name="connsiteX36" fmla="*/ 1359693 w 1678781"/>
                <a:gd name="connsiteY36" fmla="*/ 423862 h 481012"/>
                <a:gd name="connsiteX37" fmla="*/ 1323975 w 1678781"/>
                <a:gd name="connsiteY37" fmla="*/ 411956 h 481012"/>
                <a:gd name="connsiteX38" fmla="*/ 1269206 w 1678781"/>
                <a:gd name="connsiteY38" fmla="*/ 404812 h 481012"/>
                <a:gd name="connsiteX39" fmla="*/ 1197768 w 1678781"/>
                <a:gd name="connsiteY39" fmla="*/ 407194 h 481012"/>
                <a:gd name="connsiteX40" fmla="*/ 1066800 w 1678781"/>
                <a:gd name="connsiteY40" fmla="*/ 421481 h 481012"/>
                <a:gd name="connsiteX41" fmla="*/ 923925 w 1678781"/>
                <a:gd name="connsiteY41" fmla="*/ 411956 h 481012"/>
                <a:gd name="connsiteX42" fmla="*/ 740568 w 1678781"/>
                <a:gd name="connsiteY42" fmla="*/ 39766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78781" h="481012">
                  <a:moveTo>
                    <a:pt x="740568" y="397669"/>
                  </a:moveTo>
                  <a:lnTo>
                    <a:pt x="564356" y="392906"/>
                  </a:lnTo>
                  <a:lnTo>
                    <a:pt x="409575" y="395287"/>
                  </a:lnTo>
                  <a:lnTo>
                    <a:pt x="28575" y="369094"/>
                  </a:lnTo>
                  <a:lnTo>
                    <a:pt x="0" y="169069"/>
                  </a:lnTo>
                  <a:lnTo>
                    <a:pt x="388143" y="190500"/>
                  </a:lnTo>
                  <a:lnTo>
                    <a:pt x="540543" y="192881"/>
                  </a:lnTo>
                  <a:lnTo>
                    <a:pt x="900112" y="192881"/>
                  </a:lnTo>
                  <a:lnTo>
                    <a:pt x="1064418" y="195262"/>
                  </a:lnTo>
                  <a:lnTo>
                    <a:pt x="1307306" y="192881"/>
                  </a:lnTo>
                  <a:lnTo>
                    <a:pt x="1352550" y="188119"/>
                  </a:lnTo>
                  <a:lnTo>
                    <a:pt x="1395412" y="178594"/>
                  </a:lnTo>
                  <a:lnTo>
                    <a:pt x="1438275" y="166687"/>
                  </a:lnTo>
                  <a:lnTo>
                    <a:pt x="1481137" y="147637"/>
                  </a:lnTo>
                  <a:lnTo>
                    <a:pt x="1519237" y="123825"/>
                  </a:lnTo>
                  <a:lnTo>
                    <a:pt x="1559718" y="88106"/>
                  </a:lnTo>
                  <a:lnTo>
                    <a:pt x="1590675" y="52387"/>
                  </a:lnTo>
                  <a:lnTo>
                    <a:pt x="1616868" y="23812"/>
                  </a:lnTo>
                  <a:lnTo>
                    <a:pt x="1638300" y="7144"/>
                  </a:lnTo>
                  <a:lnTo>
                    <a:pt x="1652587" y="0"/>
                  </a:lnTo>
                  <a:lnTo>
                    <a:pt x="1662112" y="2381"/>
                  </a:lnTo>
                  <a:lnTo>
                    <a:pt x="1674018" y="11906"/>
                  </a:lnTo>
                  <a:lnTo>
                    <a:pt x="1678781" y="35719"/>
                  </a:lnTo>
                  <a:lnTo>
                    <a:pt x="1669256" y="90487"/>
                  </a:lnTo>
                  <a:lnTo>
                    <a:pt x="1654968" y="154781"/>
                  </a:lnTo>
                  <a:lnTo>
                    <a:pt x="1633537" y="216694"/>
                  </a:lnTo>
                  <a:lnTo>
                    <a:pt x="1609725" y="283369"/>
                  </a:lnTo>
                  <a:lnTo>
                    <a:pt x="1571625" y="354806"/>
                  </a:lnTo>
                  <a:lnTo>
                    <a:pt x="1538287" y="409575"/>
                  </a:lnTo>
                  <a:lnTo>
                    <a:pt x="1507331" y="452437"/>
                  </a:lnTo>
                  <a:lnTo>
                    <a:pt x="1483518" y="473869"/>
                  </a:lnTo>
                  <a:lnTo>
                    <a:pt x="1466850" y="481012"/>
                  </a:lnTo>
                  <a:lnTo>
                    <a:pt x="1450181" y="481012"/>
                  </a:lnTo>
                  <a:lnTo>
                    <a:pt x="1421606" y="473869"/>
                  </a:lnTo>
                  <a:lnTo>
                    <a:pt x="1397793" y="459581"/>
                  </a:lnTo>
                  <a:lnTo>
                    <a:pt x="1378743" y="438150"/>
                  </a:lnTo>
                  <a:lnTo>
                    <a:pt x="1359693" y="423862"/>
                  </a:lnTo>
                  <a:lnTo>
                    <a:pt x="1323975" y="411956"/>
                  </a:lnTo>
                  <a:lnTo>
                    <a:pt x="1269206" y="404812"/>
                  </a:lnTo>
                  <a:lnTo>
                    <a:pt x="1197768" y="407194"/>
                  </a:lnTo>
                  <a:lnTo>
                    <a:pt x="1066800" y="421481"/>
                  </a:lnTo>
                  <a:lnTo>
                    <a:pt x="923925" y="411956"/>
                  </a:lnTo>
                  <a:lnTo>
                    <a:pt x="740568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FBF03351-D40B-425D-A7E3-77FC1E0E74B9}"/>
                </a:ext>
              </a:extLst>
            </p:cNvPr>
            <p:cNvSpPr/>
            <p:nvPr/>
          </p:nvSpPr>
          <p:spPr>
            <a:xfrm>
              <a:off x="5786439" y="2466976"/>
              <a:ext cx="2184400" cy="404813"/>
            </a:xfrm>
            <a:custGeom>
              <a:avLst/>
              <a:gdLst>
                <a:gd name="connsiteX0" fmla="*/ 1059656 w 2183606"/>
                <a:gd name="connsiteY0" fmla="*/ 328613 h 404813"/>
                <a:gd name="connsiteX1" fmla="*/ 764381 w 2183606"/>
                <a:gd name="connsiteY1" fmla="*/ 364331 h 404813"/>
                <a:gd name="connsiteX2" fmla="*/ 616743 w 2183606"/>
                <a:gd name="connsiteY2" fmla="*/ 378619 h 404813"/>
                <a:gd name="connsiteX3" fmla="*/ 426243 w 2183606"/>
                <a:gd name="connsiteY3" fmla="*/ 397669 h 404813"/>
                <a:gd name="connsiteX4" fmla="*/ 345281 w 2183606"/>
                <a:gd name="connsiteY4" fmla="*/ 404813 h 404813"/>
                <a:gd name="connsiteX5" fmla="*/ 309562 w 2183606"/>
                <a:gd name="connsiteY5" fmla="*/ 404813 h 404813"/>
                <a:gd name="connsiteX6" fmla="*/ 271462 w 2183606"/>
                <a:gd name="connsiteY6" fmla="*/ 400050 h 404813"/>
                <a:gd name="connsiteX7" fmla="*/ 230981 w 2183606"/>
                <a:gd name="connsiteY7" fmla="*/ 385763 h 404813"/>
                <a:gd name="connsiteX8" fmla="*/ 173831 w 2183606"/>
                <a:gd name="connsiteY8" fmla="*/ 354806 h 404813"/>
                <a:gd name="connsiteX9" fmla="*/ 119062 w 2183606"/>
                <a:gd name="connsiteY9" fmla="*/ 309563 h 404813"/>
                <a:gd name="connsiteX10" fmla="*/ 76200 w 2183606"/>
                <a:gd name="connsiteY10" fmla="*/ 269081 h 404813"/>
                <a:gd name="connsiteX11" fmla="*/ 45243 w 2183606"/>
                <a:gd name="connsiteY11" fmla="*/ 230981 h 404813"/>
                <a:gd name="connsiteX12" fmla="*/ 14287 w 2183606"/>
                <a:gd name="connsiteY12" fmla="*/ 190500 h 404813"/>
                <a:gd name="connsiteX13" fmla="*/ 2381 w 2183606"/>
                <a:gd name="connsiteY13" fmla="*/ 171450 h 404813"/>
                <a:gd name="connsiteX14" fmla="*/ 0 w 2183606"/>
                <a:gd name="connsiteY14" fmla="*/ 157163 h 404813"/>
                <a:gd name="connsiteX15" fmla="*/ 2381 w 2183606"/>
                <a:gd name="connsiteY15" fmla="*/ 147638 h 404813"/>
                <a:gd name="connsiteX16" fmla="*/ 14287 w 2183606"/>
                <a:gd name="connsiteY16" fmla="*/ 138113 h 404813"/>
                <a:gd name="connsiteX17" fmla="*/ 35718 w 2183606"/>
                <a:gd name="connsiteY17" fmla="*/ 138113 h 404813"/>
                <a:gd name="connsiteX18" fmla="*/ 59531 w 2183606"/>
                <a:gd name="connsiteY18" fmla="*/ 154781 h 404813"/>
                <a:gd name="connsiteX19" fmla="*/ 107156 w 2183606"/>
                <a:gd name="connsiteY19" fmla="*/ 185738 h 404813"/>
                <a:gd name="connsiteX20" fmla="*/ 157162 w 2183606"/>
                <a:gd name="connsiteY20" fmla="*/ 211931 h 404813"/>
                <a:gd name="connsiteX21" fmla="*/ 207168 w 2183606"/>
                <a:gd name="connsiteY21" fmla="*/ 230981 h 404813"/>
                <a:gd name="connsiteX22" fmla="*/ 245268 w 2183606"/>
                <a:gd name="connsiteY22" fmla="*/ 242888 h 404813"/>
                <a:gd name="connsiteX23" fmla="*/ 283368 w 2183606"/>
                <a:gd name="connsiteY23" fmla="*/ 247650 h 404813"/>
                <a:gd name="connsiteX24" fmla="*/ 335756 w 2183606"/>
                <a:gd name="connsiteY24" fmla="*/ 250031 h 404813"/>
                <a:gd name="connsiteX25" fmla="*/ 483393 w 2183606"/>
                <a:gd name="connsiteY25" fmla="*/ 240506 h 404813"/>
                <a:gd name="connsiteX26" fmla="*/ 619125 w 2183606"/>
                <a:gd name="connsiteY26" fmla="*/ 223838 h 404813"/>
                <a:gd name="connsiteX27" fmla="*/ 833437 w 2183606"/>
                <a:gd name="connsiteY27" fmla="*/ 197644 h 404813"/>
                <a:gd name="connsiteX28" fmla="*/ 1100137 w 2183606"/>
                <a:gd name="connsiteY28" fmla="*/ 154781 h 404813"/>
                <a:gd name="connsiteX29" fmla="*/ 1466850 w 2183606"/>
                <a:gd name="connsiteY29" fmla="*/ 85725 h 404813"/>
                <a:gd name="connsiteX30" fmla="*/ 1607343 w 2183606"/>
                <a:gd name="connsiteY30" fmla="*/ 66675 h 404813"/>
                <a:gd name="connsiteX31" fmla="*/ 1657350 w 2183606"/>
                <a:gd name="connsiteY31" fmla="*/ 59531 h 404813"/>
                <a:gd name="connsiteX32" fmla="*/ 1743075 w 2183606"/>
                <a:gd name="connsiteY32" fmla="*/ 38100 h 404813"/>
                <a:gd name="connsiteX33" fmla="*/ 1814512 w 2183606"/>
                <a:gd name="connsiteY33" fmla="*/ 26194 h 404813"/>
                <a:gd name="connsiteX34" fmla="*/ 1854993 w 2183606"/>
                <a:gd name="connsiteY34" fmla="*/ 11906 h 404813"/>
                <a:gd name="connsiteX35" fmla="*/ 1900237 w 2183606"/>
                <a:gd name="connsiteY35" fmla="*/ 0 h 404813"/>
                <a:gd name="connsiteX36" fmla="*/ 1943100 w 2183606"/>
                <a:gd name="connsiteY36" fmla="*/ 4763 h 404813"/>
                <a:gd name="connsiteX37" fmla="*/ 2019300 w 2183606"/>
                <a:gd name="connsiteY37" fmla="*/ 28575 h 404813"/>
                <a:gd name="connsiteX38" fmla="*/ 2109787 w 2183606"/>
                <a:gd name="connsiteY38" fmla="*/ 66675 h 404813"/>
                <a:gd name="connsiteX39" fmla="*/ 2143125 w 2183606"/>
                <a:gd name="connsiteY39" fmla="*/ 88106 h 404813"/>
                <a:gd name="connsiteX40" fmla="*/ 2169318 w 2183606"/>
                <a:gd name="connsiteY40" fmla="*/ 109538 h 404813"/>
                <a:gd name="connsiteX41" fmla="*/ 2178843 w 2183606"/>
                <a:gd name="connsiteY41" fmla="*/ 126206 h 404813"/>
                <a:gd name="connsiteX42" fmla="*/ 2183606 w 2183606"/>
                <a:gd name="connsiteY42" fmla="*/ 145256 h 404813"/>
                <a:gd name="connsiteX43" fmla="*/ 2181225 w 2183606"/>
                <a:gd name="connsiteY43" fmla="*/ 166688 h 404813"/>
                <a:gd name="connsiteX44" fmla="*/ 2169318 w 2183606"/>
                <a:gd name="connsiteY44" fmla="*/ 183356 h 404813"/>
                <a:gd name="connsiteX45" fmla="*/ 2135981 w 2183606"/>
                <a:gd name="connsiteY45" fmla="*/ 204788 h 404813"/>
                <a:gd name="connsiteX46" fmla="*/ 2085975 w 2183606"/>
                <a:gd name="connsiteY46" fmla="*/ 226219 h 404813"/>
                <a:gd name="connsiteX47" fmla="*/ 2002631 w 2183606"/>
                <a:gd name="connsiteY47" fmla="*/ 226219 h 404813"/>
                <a:gd name="connsiteX48" fmla="*/ 1857375 w 2183606"/>
                <a:gd name="connsiteY48" fmla="*/ 228600 h 404813"/>
                <a:gd name="connsiteX49" fmla="*/ 1604962 w 2183606"/>
                <a:gd name="connsiteY49" fmla="*/ 247650 h 404813"/>
                <a:gd name="connsiteX50" fmla="*/ 1464468 w 2183606"/>
                <a:gd name="connsiteY50" fmla="*/ 269081 h 404813"/>
                <a:gd name="connsiteX51" fmla="*/ 1059656 w 2183606"/>
                <a:gd name="connsiteY51" fmla="*/ 328613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3606" h="404813">
                  <a:moveTo>
                    <a:pt x="1059656" y="328613"/>
                  </a:moveTo>
                  <a:lnTo>
                    <a:pt x="764381" y="364331"/>
                  </a:lnTo>
                  <a:lnTo>
                    <a:pt x="616743" y="378619"/>
                  </a:lnTo>
                  <a:lnTo>
                    <a:pt x="426243" y="397669"/>
                  </a:lnTo>
                  <a:lnTo>
                    <a:pt x="345281" y="404813"/>
                  </a:lnTo>
                  <a:lnTo>
                    <a:pt x="309562" y="404813"/>
                  </a:lnTo>
                  <a:lnTo>
                    <a:pt x="271462" y="400050"/>
                  </a:lnTo>
                  <a:lnTo>
                    <a:pt x="230981" y="385763"/>
                  </a:lnTo>
                  <a:lnTo>
                    <a:pt x="173831" y="354806"/>
                  </a:lnTo>
                  <a:lnTo>
                    <a:pt x="119062" y="309563"/>
                  </a:lnTo>
                  <a:lnTo>
                    <a:pt x="76200" y="269081"/>
                  </a:lnTo>
                  <a:lnTo>
                    <a:pt x="45243" y="230981"/>
                  </a:lnTo>
                  <a:lnTo>
                    <a:pt x="14287" y="190500"/>
                  </a:lnTo>
                  <a:lnTo>
                    <a:pt x="2381" y="171450"/>
                  </a:lnTo>
                  <a:lnTo>
                    <a:pt x="0" y="157163"/>
                  </a:lnTo>
                  <a:lnTo>
                    <a:pt x="2381" y="147638"/>
                  </a:lnTo>
                  <a:lnTo>
                    <a:pt x="14287" y="138113"/>
                  </a:lnTo>
                  <a:lnTo>
                    <a:pt x="35718" y="138113"/>
                  </a:lnTo>
                  <a:lnTo>
                    <a:pt x="59531" y="154781"/>
                  </a:lnTo>
                  <a:lnTo>
                    <a:pt x="107156" y="185738"/>
                  </a:lnTo>
                  <a:lnTo>
                    <a:pt x="157162" y="211931"/>
                  </a:lnTo>
                  <a:lnTo>
                    <a:pt x="207168" y="230981"/>
                  </a:lnTo>
                  <a:lnTo>
                    <a:pt x="245268" y="242888"/>
                  </a:lnTo>
                  <a:lnTo>
                    <a:pt x="283368" y="247650"/>
                  </a:lnTo>
                  <a:lnTo>
                    <a:pt x="335756" y="250031"/>
                  </a:lnTo>
                  <a:lnTo>
                    <a:pt x="483393" y="240506"/>
                  </a:lnTo>
                  <a:lnTo>
                    <a:pt x="619125" y="223838"/>
                  </a:lnTo>
                  <a:lnTo>
                    <a:pt x="833437" y="197644"/>
                  </a:lnTo>
                  <a:lnTo>
                    <a:pt x="1100137" y="154781"/>
                  </a:lnTo>
                  <a:lnTo>
                    <a:pt x="1466850" y="85725"/>
                  </a:lnTo>
                  <a:lnTo>
                    <a:pt x="1607343" y="66675"/>
                  </a:lnTo>
                  <a:lnTo>
                    <a:pt x="1657350" y="59531"/>
                  </a:lnTo>
                  <a:lnTo>
                    <a:pt x="1743075" y="38100"/>
                  </a:lnTo>
                  <a:lnTo>
                    <a:pt x="1814512" y="26194"/>
                  </a:lnTo>
                  <a:lnTo>
                    <a:pt x="1854993" y="11906"/>
                  </a:lnTo>
                  <a:lnTo>
                    <a:pt x="1900237" y="0"/>
                  </a:lnTo>
                  <a:lnTo>
                    <a:pt x="1943100" y="4763"/>
                  </a:lnTo>
                  <a:lnTo>
                    <a:pt x="2019300" y="28575"/>
                  </a:lnTo>
                  <a:lnTo>
                    <a:pt x="2109787" y="66675"/>
                  </a:lnTo>
                  <a:lnTo>
                    <a:pt x="2143125" y="88106"/>
                  </a:lnTo>
                  <a:lnTo>
                    <a:pt x="2169318" y="109538"/>
                  </a:lnTo>
                  <a:lnTo>
                    <a:pt x="2178843" y="126206"/>
                  </a:lnTo>
                  <a:lnTo>
                    <a:pt x="2183606" y="145256"/>
                  </a:lnTo>
                  <a:lnTo>
                    <a:pt x="2181225" y="166688"/>
                  </a:lnTo>
                  <a:lnTo>
                    <a:pt x="2169318" y="183356"/>
                  </a:lnTo>
                  <a:lnTo>
                    <a:pt x="2135981" y="204788"/>
                  </a:lnTo>
                  <a:lnTo>
                    <a:pt x="2085975" y="226219"/>
                  </a:lnTo>
                  <a:lnTo>
                    <a:pt x="2002631" y="226219"/>
                  </a:lnTo>
                  <a:lnTo>
                    <a:pt x="1857375" y="228600"/>
                  </a:lnTo>
                  <a:lnTo>
                    <a:pt x="1604962" y="247650"/>
                  </a:lnTo>
                  <a:lnTo>
                    <a:pt x="1464468" y="269081"/>
                  </a:lnTo>
                  <a:lnTo>
                    <a:pt x="1059656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5F5DFDED-44CC-42E4-9C8C-D5E983A90215}"/>
                </a:ext>
              </a:extLst>
            </p:cNvPr>
            <p:cNvSpPr/>
            <p:nvPr/>
          </p:nvSpPr>
          <p:spPr>
            <a:xfrm>
              <a:off x="5489577" y="2938464"/>
              <a:ext cx="2989263" cy="498475"/>
            </a:xfrm>
            <a:custGeom>
              <a:avLst/>
              <a:gdLst>
                <a:gd name="connsiteX0" fmla="*/ 1823789 w 2988710"/>
                <a:gd name="connsiteY0" fmla="*/ 265552 h 498536"/>
                <a:gd name="connsiteX1" fmla="*/ 1450513 w 2988710"/>
                <a:gd name="connsiteY1" fmla="*/ 300625 h 498536"/>
                <a:gd name="connsiteX2" fmla="*/ 1237571 w 2988710"/>
                <a:gd name="connsiteY2" fmla="*/ 323172 h 498536"/>
                <a:gd name="connsiteX3" fmla="*/ 1017113 w 2988710"/>
                <a:gd name="connsiteY3" fmla="*/ 360750 h 498536"/>
                <a:gd name="connsiteX4" fmla="*/ 761582 w 2988710"/>
                <a:gd name="connsiteY4" fmla="*/ 410854 h 498536"/>
                <a:gd name="connsiteX5" fmla="*/ 483504 w 2988710"/>
                <a:gd name="connsiteY5" fmla="*/ 473484 h 498536"/>
                <a:gd name="connsiteX6" fmla="*/ 403338 w 2988710"/>
                <a:gd name="connsiteY6" fmla="*/ 493526 h 498536"/>
                <a:gd name="connsiteX7" fmla="*/ 365760 w 2988710"/>
                <a:gd name="connsiteY7" fmla="*/ 498536 h 498536"/>
                <a:gd name="connsiteX8" fmla="*/ 330687 w 2988710"/>
                <a:gd name="connsiteY8" fmla="*/ 496031 h 498536"/>
                <a:gd name="connsiteX9" fmla="*/ 283088 w 2988710"/>
                <a:gd name="connsiteY9" fmla="*/ 483505 h 498536"/>
                <a:gd name="connsiteX10" fmla="*/ 202921 w 2988710"/>
                <a:gd name="connsiteY10" fmla="*/ 453442 h 498536"/>
                <a:gd name="connsiteX11" fmla="*/ 125260 w 2988710"/>
                <a:gd name="connsiteY11" fmla="*/ 410854 h 498536"/>
                <a:gd name="connsiteX12" fmla="*/ 65135 w 2988710"/>
                <a:gd name="connsiteY12" fmla="*/ 373276 h 498536"/>
                <a:gd name="connsiteX13" fmla="*/ 30062 w 2988710"/>
                <a:gd name="connsiteY13" fmla="*/ 350729 h 498536"/>
                <a:gd name="connsiteX14" fmla="*/ 15031 w 2988710"/>
                <a:gd name="connsiteY14" fmla="*/ 335698 h 498536"/>
                <a:gd name="connsiteX15" fmla="*/ 5010 w 2988710"/>
                <a:gd name="connsiteY15" fmla="*/ 318161 h 498536"/>
                <a:gd name="connsiteX16" fmla="*/ 0 w 2988710"/>
                <a:gd name="connsiteY16" fmla="*/ 293109 h 498536"/>
                <a:gd name="connsiteX17" fmla="*/ 0 w 2988710"/>
                <a:gd name="connsiteY17" fmla="*/ 275573 h 498536"/>
                <a:gd name="connsiteX18" fmla="*/ 2505 w 2988710"/>
                <a:gd name="connsiteY18" fmla="*/ 263047 h 498536"/>
                <a:gd name="connsiteX19" fmla="*/ 17536 w 2988710"/>
                <a:gd name="connsiteY19" fmla="*/ 255531 h 498536"/>
                <a:gd name="connsiteX20" fmla="*/ 32567 w 2988710"/>
                <a:gd name="connsiteY20" fmla="*/ 255531 h 498536"/>
                <a:gd name="connsiteX21" fmla="*/ 57619 w 2988710"/>
                <a:gd name="connsiteY21" fmla="*/ 265552 h 498536"/>
                <a:gd name="connsiteX22" fmla="*/ 160333 w 2988710"/>
                <a:gd name="connsiteY22" fmla="*/ 288099 h 498536"/>
                <a:gd name="connsiteX23" fmla="*/ 350728 w 2988710"/>
                <a:gd name="connsiteY23" fmla="*/ 315656 h 498536"/>
                <a:gd name="connsiteX24" fmla="*/ 393317 w 2988710"/>
                <a:gd name="connsiteY24" fmla="*/ 310646 h 498536"/>
                <a:gd name="connsiteX25" fmla="*/ 583712 w 2988710"/>
                <a:gd name="connsiteY25" fmla="*/ 283088 h 498536"/>
                <a:gd name="connsiteX26" fmla="*/ 914400 w 2988710"/>
                <a:gd name="connsiteY26" fmla="*/ 220458 h 498536"/>
                <a:gd name="connsiteX27" fmla="*/ 1037155 w 2988710"/>
                <a:gd name="connsiteY27" fmla="*/ 202922 h 498536"/>
                <a:gd name="connsiteX28" fmla="*/ 1357821 w 2988710"/>
                <a:gd name="connsiteY28" fmla="*/ 157828 h 498536"/>
                <a:gd name="connsiteX29" fmla="*/ 1575774 w 2988710"/>
                <a:gd name="connsiteY29" fmla="*/ 130271 h 498536"/>
                <a:gd name="connsiteX30" fmla="*/ 1746128 w 2988710"/>
                <a:gd name="connsiteY30" fmla="*/ 110229 h 498536"/>
                <a:gd name="connsiteX31" fmla="*/ 1881409 w 2988710"/>
                <a:gd name="connsiteY31" fmla="*/ 92693 h 498536"/>
                <a:gd name="connsiteX32" fmla="*/ 2031721 w 2988710"/>
                <a:gd name="connsiteY32" fmla="*/ 80167 h 498536"/>
                <a:gd name="connsiteX33" fmla="*/ 2272221 w 2988710"/>
                <a:gd name="connsiteY33" fmla="*/ 57620 h 498536"/>
                <a:gd name="connsiteX34" fmla="*/ 2367419 w 2988710"/>
                <a:gd name="connsiteY34" fmla="*/ 50104 h 498536"/>
                <a:gd name="connsiteX35" fmla="*/ 2402492 w 2988710"/>
                <a:gd name="connsiteY35" fmla="*/ 40083 h 498536"/>
                <a:gd name="connsiteX36" fmla="*/ 2465122 w 2988710"/>
                <a:gd name="connsiteY36" fmla="*/ 20042 h 498536"/>
                <a:gd name="connsiteX37" fmla="*/ 2537773 w 2988710"/>
                <a:gd name="connsiteY37" fmla="*/ 0 h 498536"/>
                <a:gd name="connsiteX38" fmla="*/ 2570340 w 2988710"/>
                <a:gd name="connsiteY38" fmla="*/ 0 h 498536"/>
                <a:gd name="connsiteX39" fmla="*/ 2637981 w 2988710"/>
                <a:gd name="connsiteY39" fmla="*/ 7516 h 498536"/>
                <a:gd name="connsiteX40" fmla="*/ 2723158 w 2988710"/>
                <a:gd name="connsiteY40" fmla="*/ 20042 h 498536"/>
                <a:gd name="connsiteX41" fmla="*/ 2803324 w 2988710"/>
                <a:gd name="connsiteY41" fmla="*/ 40083 h 498536"/>
                <a:gd name="connsiteX42" fmla="*/ 2860944 w 2988710"/>
                <a:gd name="connsiteY42" fmla="*/ 62630 h 498536"/>
                <a:gd name="connsiteX43" fmla="*/ 2913553 w 2988710"/>
                <a:gd name="connsiteY43" fmla="*/ 87682 h 498536"/>
                <a:gd name="connsiteX44" fmla="*/ 2963658 w 2988710"/>
                <a:gd name="connsiteY44" fmla="*/ 117745 h 498536"/>
                <a:gd name="connsiteX45" fmla="*/ 2983699 w 2988710"/>
                <a:gd name="connsiteY45" fmla="*/ 140292 h 498536"/>
                <a:gd name="connsiteX46" fmla="*/ 2988710 w 2988710"/>
                <a:gd name="connsiteY46" fmla="*/ 162838 h 498536"/>
                <a:gd name="connsiteX47" fmla="*/ 2981194 w 2988710"/>
                <a:gd name="connsiteY47" fmla="*/ 192901 h 498536"/>
                <a:gd name="connsiteX48" fmla="*/ 2961152 w 2988710"/>
                <a:gd name="connsiteY48" fmla="*/ 217953 h 498536"/>
                <a:gd name="connsiteX49" fmla="*/ 2933595 w 2988710"/>
                <a:gd name="connsiteY49" fmla="*/ 235489 h 498536"/>
                <a:gd name="connsiteX50" fmla="*/ 2898522 w 2988710"/>
                <a:gd name="connsiteY50" fmla="*/ 245510 h 498536"/>
                <a:gd name="connsiteX51" fmla="*/ 2835892 w 2988710"/>
                <a:gd name="connsiteY51" fmla="*/ 245510 h 498536"/>
                <a:gd name="connsiteX52" fmla="*/ 2703116 w 2988710"/>
                <a:gd name="connsiteY52" fmla="*/ 237995 h 498536"/>
                <a:gd name="connsiteX53" fmla="*/ 2570340 w 2988710"/>
                <a:gd name="connsiteY53" fmla="*/ 232984 h 498536"/>
                <a:gd name="connsiteX54" fmla="*/ 2420028 w 2988710"/>
                <a:gd name="connsiteY54" fmla="*/ 235489 h 498536"/>
                <a:gd name="connsiteX55" fmla="*/ 2272221 w 2988710"/>
                <a:gd name="connsiteY55" fmla="*/ 235489 h 498536"/>
                <a:gd name="connsiteX56" fmla="*/ 2036732 w 2988710"/>
                <a:gd name="connsiteY56" fmla="*/ 250521 h 498536"/>
                <a:gd name="connsiteX57" fmla="*/ 1823789 w 2988710"/>
                <a:gd name="connsiteY57" fmla="*/ 2655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8710" h="498536">
                  <a:moveTo>
                    <a:pt x="1823789" y="265552"/>
                  </a:moveTo>
                  <a:lnTo>
                    <a:pt x="1450513" y="300625"/>
                  </a:lnTo>
                  <a:lnTo>
                    <a:pt x="1237571" y="323172"/>
                  </a:lnTo>
                  <a:lnTo>
                    <a:pt x="1017113" y="360750"/>
                  </a:lnTo>
                  <a:lnTo>
                    <a:pt x="761582" y="410854"/>
                  </a:lnTo>
                  <a:lnTo>
                    <a:pt x="483504" y="473484"/>
                  </a:lnTo>
                  <a:lnTo>
                    <a:pt x="403338" y="493526"/>
                  </a:lnTo>
                  <a:lnTo>
                    <a:pt x="365760" y="498536"/>
                  </a:lnTo>
                  <a:lnTo>
                    <a:pt x="330687" y="496031"/>
                  </a:lnTo>
                  <a:lnTo>
                    <a:pt x="283088" y="483505"/>
                  </a:lnTo>
                  <a:lnTo>
                    <a:pt x="202921" y="453442"/>
                  </a:lnTo>
                  <a:lnTo>
                    <a:pt x="125260" y="410854"/>
                  </a:lnTo>
                  <a:lnTo>
                    <a:pt x="65135" y="373276"/>
                  </a:lnTo>
                  <a:lnTo>
                    <a:pt x="30062" y="350729"/>
                  </a:lnTo>
                  <a:lnTo>
                    <a:pt x="15031" y="335698"/>
                  </a:lnTo>
                  <a:lnTo>
                    <a:pt x="5010" y="318161"/>
                  </a:lnTo>
                  <a:lnTo>
                    <a:pt x="0" y="293109"/>
                  </a:lnTo>
                  <a:lnTo>
                    <a:pt x="0" y="275573"/>
                  </a:lnTo>
                  <a:lnTo>
                    <a:pt x="2505" y="263047"/>
                  </a:lnTo>
                  <a:lnTo>
                    <a:pt x="17536" y="255531"/>
                  </a:lnTo>
                  <a:lnTo>
                    <a:pt x="32567" y="255531"/>
                  </a:lnTo>
                  <a:lnTo>
                    <a:pt x="57619" y="265552"/>
                  </a:lnTo>
                  <a:lnTo>
                    <a:pt x="160333" y="288099"/>
                  </a:lnTo>
                  <a:lnTo>
                    <a:pt x="350728" y="315656"/>
                  </a:lnTo>
                  <a:lnTo>
                    <a:pt x="393317" y="310646"/>
                  </a:lnTo>
                  <a:lnTo>
                    <a:pt x="583712" y="283088"/>
                  </a:lnTo>
                  <a:lnTo>
                    <a:pt x="914400" y="220458"/>
                  </a:lnTo>
                  <a:lnTo>
                    <a:pt x="1037155" y="202922"/>
                  </a:lnTo>
                  <a:lnTo>
                    <a:pt x="1357821" y="157828"/>
                  </a:lnTo>
                  <a:lnTo>
                    <a:pt x="1575774" y="130271"/>
                  </a:lnTo>
                  <a:lnTo>
                    <a:pt x="1746128" y="110229"/>
                  </a:lnTo>
                  <a:lnTo>
                    <a:pt x="1881409" y="92693"/>
                  </a:lnTo>
                  <a:lnTo>
                    <a:pt x="2031721" y="80167"/>
                  </a:lnTo>
                  <a:lnTo>
                    <a:pt x="2272221" y="57620"/>
                  </a:lnTo>
                  <a:lnTo>
                    <a:pt x="2367419" y="50104"/>
                  </a:lnTo>
                  <a:lnTo>
                    <a:pt x="2402492" y="40083"/>
                  </a:lnTo>
                  <a:lnTo>
                    <a:pt x="2465122" y="20042"/>
                  </a:lnTo>
                  <a:lnTo>
                    <a:pt x="2537773" y="0"/>
                  </a:lnTo>
                  <a:lnTo>
                    <a:pt x="2570340" y="0"/>
                  </a:lnTo>
                  <a:lnTo>
                    <a:pt x="2637981" y="7516"/>
                  </a:lnTo>
                  <a:lnTo>
                    <a:pt x="2723158" y="20042"/>
                  </a:lnTo>
                  <a:lnTo>
                    <a:pt x="2803324" y="40083"/>
                  </a:lnTo>
                  <a:lnTo>
                    <a:pt x="2860944" y="62630"/>
                  </a:lnTo>
                  <a:lnTo>
                    <a:pt x="2913553" y="87682"/>
                  </a:lnTo>
                  <a:lnTo>
                    <a:pt x="2963658" y="117745"/>
                  </a:lnTo>
                  <a:lnTo>
                    <a:pt x="2983699" y="140292"/>
                  </a:lnTo>
                  <a:lnTo>
                    <a:pt x="2988710" y="162838"/>
                  </a:lnTo>
                  <a:lnTo>
                    <a:pt x="2981194" y="192901"/>
                  </a:lnTo>
                  <a:lnTo>
                    <a:pt x="2961152" y="217953"/>
                  </a:lnTo>
                  <a:lnTo>
                    <a:pt x="2933595" y="235489"/>
                  </a:lnTo>
                  <a:lnTo>
                    <a:pt x="2898522" y="245510"/>
                  </a:lnTo>
                  <a:lnTo>
                    <a:pt x="2835892" y="245510"/>
                  </a:lnTo>
                  <a:lnTo>
                    <a:pt x="2703116" y="237995"/>
                  </a:lnTo>
                  <a:lnTo>
                    <a:pt x="2570340" y="232984"/>
                  </a:lnTo>
                  <a:lnTo>
                    <a:pt x="2420028" y="235489"/>
                  </a:lnTo>
                  <a:lnTo>
                    <a:pt x="2272221" y="235489"/>
                  </a:lnTo>
                  <a:lnTo>
                    <a:pt x="2036732" y="250521"/>
                  </a:lnTo>
                  <a:lnTo>
                    <a:pt x="1823789" y="265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7">
              <a:extLst>
                <a:ext uri="{FF2B5EF4-FFF2-40B4-BE49-F238E27FC236}">
                  <a16:creationId xmlns:a16="http://schemas.microsoft.com/office/drawing/2014/main" id="{FBD65E28-DD70-48A0-8EB8-5324F5967B4B}"/>
                </a:ext>
              </a:extLst>
            </p:cNvPr>
            <p:cNvSpPr/>
            <p:nvPr/>
          </p:nvSpPr>
          <p:spPr>
            <a:xfrm rot="16200000">
              <a:off x="5000627" y="4511676"/>
              <a:ext cx="2181225" cy="377825"/>
            </a:xfrm>
            <a:custGeom>
              <a:avLst/>
              <a:gdLst>
                <a:gd name="connsiteX0" fmla="*/ 1228725 w 2181225"/>
                <a:gd name="connsiteY0" fmla="*/ 376237 h 378619"/>
                <a:gd name="connsiteX1" fmla="*/ 976312 w 2181225"/>
                <a:gd name="connsiteY1" fmla="*/ 366712 h 378619"/>
                <a:gd name="connsiteX2" fmla="*/ 821531 w 2181225"/>
                <a:gd name="connsiteY2" fmla="*/ 369094 h 378619"/>
                <a:gd name="connsiteX3" fmla="*/ 457200 w 2181225"/>
                <a:gd name="connsiteY3" fmla="*/ 347662 h 378619"/>
                <a:gd name="connsiteX4" fmla="*/ 288131 w 2181225"/>
                <a:gd name="connsiteY4" fmla="*/ 335756 h 378619"/>
                <a:gd name="connsiteX5" fmla="*/ 192881 w 2181225"/>
                <a:gd name="connsiteY5" fmla="*/ 328612 h 378619"/>
                <a:gd name="connsiteX6" fmla="*/ 135731 w 2181225"/>
                <a:gd name="connsiteY6" fmla="*/ 323850 h 378619"/>
                <a:gd name="connsiteX7" fmla="*/ 97631 w 2181225"/>
                <a:gd name="connsiteY7" fmla="*/ 314325 h 378619"/>
                <a:gd name="connsiteX8" fmla="*/ 47625 w 2181225"/>
                <a:gd name="connsiteY8" fmla="*/ 292894 h 378619"/>
                <a:gd name="connsiteX9" fmla="*/ 19050 w 2181225"/>
                <a:gd name="connsiteY9" fmla="*/ 276225 h 378619"/>
                <a:gd name="connsiteX10" fmla="*/ 2381 w 2181225"/>
                <a:gd name="connsiteY10" fmla="*/ 257175 h 378619"/>
                <a:gd name="connsiteX11" fmla="*/ 0 w 2181225"/>
                <a:gd name="connsiteY11" fmla="*/ 240506 h 378619"/>
                <a:gd name="connsiteX12" fmla="*/ 4762 w 2181225"/>
                <a:gd name="connsiteY12" fmla="*/ 214312 h 378619"/>
                <a:gd name="connsiteX13" fmla="*/ 19050 w 2181225"/>
                <a:gd name="connsiteY13" fmla="*/ 188119 h 378619"/>
                <a:gd name="connsiteX14" fmla="*/ 47625 w 2181225"/>
                <a:gd name="connsiteY14" fmla="*/ 159544 h 378619"/>
                <a:gd name="connsiteX15" fmla="*/ 85725 w 2181225"/>
                <a:gd name="connsiteY15" fmla="*/ 133350 h 378619"/>
                <a:gd name="connsiteX16" fmla="*/ 128587 w 2181225"/>
                <a:gd name="connsiteY16" fmla="*/ 109537 h 378619"/>
                <a:gd name="connsiteX17" fmla="*/ 202406 w 2181225"/>
                <a:gd name="connsiteY17" fmla="*/ 85725 h 378619"/>
                <a:gd name="connsiteX18" fmla="*/ 271462 w 2181225"/>
                <a:gd name="connsiteY18" fmla="*/ 73819 h 378619"/>
                <a:gd name="connsiteX19" fmla="*/ 302418 w 2181225"/>
                <a:gd name="connsiteY19" fmla="*/ 73819 h 378619"/>
                <a:gd name="connsiteX20" fmla="*/ 397668 w 2181225"/>
                <a:gd name="connsiteY20" fmla="*/ 92869 h 378619"/>
                <a:gd name="connsiteX21" fmla="*/ 538162 w 2181225"/>
                <a:gd name="connsiteY21" fmla="*/ 121444 h 378619"/>
                <a:gd name="connsiteX22" fmla="*/ 802481 w 2181225"/>
                <a:gd name="connsiteY22" fmla="*/ 164306 h 378619"/>
                <a:gd name="connsiteX23" fmla="*/ 971550 w 2181225"/>
                <a:gd name="connsiteY23" fmla="*/ 166687 h 378619"/>
                <a:gd name="connsiteX24" fmla="*/ 1231106 w 2181225"/>
                <a:gd name="connsiteY24" fmla="*/ 180975 h 378619"/>
                <a:gd name="connsiteX25" fmla="*/ 1397793 w 2181225"/>
                <a:gd name="connsiteY25" fmla="*/ 190500 h 378619"/>
                <a:gd name="connsiteX26" fmla="*/ 1528762 w 2181225"/>
                <a:gd name="connsiteY26" fmla="*/ 192881 h 378619"/>
                <a:gd name="connsiteX27" fmla="*/ 1654968 w 2181225"/>
                <a:gd name="connsiteY27" fmla="*/ 195262 h 378619"/>
                <a:gd name="connsiteX28" fmla="*/ 1854993 w 2181225"/>
                <a:gd name="connsiteY28" fmla="*/ 190500 h 378619"/>
                <a:gd name="connsiteX29" fmla="*/ 1897856 w 2181225"/>
                <a:gd name="connsiteY29" fmla="*/ 180975 h 378619"/>
                <a:gd name="connsiteX30" fmla="*/ 1947862 w 2181225"/>
                <a:gd name="connsiteY30" fmla="*/ 166687 h 378619"/>
                <a:gd name="connsiteX31" fmla="*/ 2014537 w 2181225"/>
                <a:gd name="connsiteY31" fmla="*/ 140494 h 378619"/>
                <a:gd name="connsiteX32" fmla="*/ 2059781 w 2181225"/>
                <a:gd name="connsiteY32" fmla="*/ 109537 h 378619"/>
                <a:gd name="connsiteX33" fmla="*/ 2085975 w 2181225"/>
                <a:gd name="connsiteY33" fmla="*/ 83344 h 378619"/>
                <a:gd name="connsiteX34" fmla="*/ 2105025 w 2181225"/>
                <a:gd name="connsiteY34" fmla="*/ 47625 h 378619"/>
                <a:gd name="connsiteX35" fmla="*/ 2116931 w 2181225"/>
                <a:gd name="connsiteY35" fmla="*/ 30956 h 378619"/>
                <a:gd name="connsiteX36" fmla="*/ 2128837 w 2181225"/>
                <a:gd name="connsiteY36" fmla="*/ 16669 h 378619"/>
                <a:gd name="connsiteX37" fmla="*/ 2143125 w 2181225"/>
                <a:gd name="connsiteY37" fmla="*/ 4762 h 378619"/>
                <a:gd name="connsiteX38" fmla="*/ 2155031 w 2181225"/>
                <a:gd name="connsiteY38" fmla="*/ 0 h 378619"/>
                <a:gd name="connsiteX39" fmla="*/ 2164556 w 2181225"/>
                <a:gd name="connsiteY39" fmla="*/ 0 h 378619"/>
                <a:gd name="connsiteX40" fmla="*/ 2171700 w 2181225"/>
                <a:gd name="connsiteY40" fmla="*/ 4762 h 378619"/>
                <a:gd name="connsiteX41" fmla="*/ 2176462 w 2181225"/>
                <a:gd name="connsiteY41" fmla="*/ 11906 h 378619"/>
                <a:gd name="connsiteX42" fmla="*/ 2181225 w 2181225"/>
                <a:gd name="connsiteY42" fmla="*/ 30956 h 378619"/>
                <a:gd name="connsiteX43" fmla="*/ 2181225 w 2181225"/>
                <a:gd name="connsiteY43" fmla="*/ 64294 h 378619"/>
                <a:gd name="connsiteX44" fmla="*/ 2178843 w 2181225"/>
                <a:gd name="connsiteY44" fmla="*/ 119062 h 378619"/>
                <a:gd name="connsiteX45" fmla="*/ 2164556 w 2181225"/>
                <a:gd name="connsiteY45" fmla="*/ 188119 h 378619"/>
                <a:gd name="connsiteX46" fmla="*/ 2119312 w 2181225"/>
                <a:gd name="connsiteY46" fmla="*/ 333375 h 378619"/>
                <a:gd name="connsiteX47" fmla="*/ 2052637 w 2181225"/>
                <a:gd name="connsiteY47" fmla="*/ 347662 h 378619"/>
                <a:gd name="connsiteX48" fmla="*/ 1874043 w 2181225"/>
                <a:gd name="connsiteY48" fmla="*/ 357187 h 378619"/>
                <a:gd name="connsiteX49" fmla="*/ 1726406 w 2181225"/>
                <a:gd name="connsiteY49" fmla="*/ 366712 h 378619"/>
                <a:gd name="connsiteX50" fmla="*/ 1600200 w 2181225"/>
                <a:gd name="connsiteY50" fmla="*/ 371475 h 378619"/>
                <a:gd name="connsiteX51" fmla="*/ 1500187 w 2181225"/>
                <a:gd name="connsiteY51" fmla="*/ 369094 h 378619"/>
                <a:gd name="connsiteX52" fmla="*/ 1400175 w 2181225"/>
                <a:gd name="connsiteY52" fmla="*/ 378619 h 378619"/>
                <a:gd name="connsiteX53" fmla="*/ 1228725 w 2181225"/>
                <a:gd name="connsiteY53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81225" h="378619">
                  <a:moveTo>
                    <a:pt x="1228725" y="376237"/>
                  </a:moveTo>
                  <a:lnTo>
                    <a:pt x="976312" y="366712"/>
                  </a:lnTo>
                  <a:lnTo>
                    <a:pt x="821531" y="369094"/>
                  </a:lnTo>
                  <a:lnTo>
                    <a:pt x="457200" y="347662"/>
                  </a:lnTo>
                  <a:lnTo>
                    <a:pt x="288131" y="335756"/>
                  </a:lnTo>
                  <a:lnTo>
                    <a:pt x="192881" y="328612"/>
                  </a:lnTo>
                  <a:lnTo>
                    <a:pt x="135731" y="323850"/>
                  </a:lnTo>
                  <a:lnTo>
                    <a:pt x="97631" y="314325"/>
                  </a:lnTo>
                  <a:lnTo>
                    <a:pt x="47625" y="292894"/>
                  </a:lnTo>
                  <a:lnTo>
                    <a:pt x="19050" y="276225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4762" y="214312"/>
                  </a:lnTo>
                  <a:lnTo>
                    <a:pt x="19050" y="188119"/>
                  </a:lnTo>
                  <a:lnTo>
                    <a:pt x="47625" y="159544"/>
                  </a:lnTo>
                  <a:lnTo>
                    <a:pt x="85725" y="133350"/>
                  </a:lnTo>
                  <a:lnTo>
                    <a:pt x="128587" y="109537"/>
                  </a:lnTo>
                  <a:lnTo>
                    <a:pt x="202406" y="85725"/>
                  </a:lnTo>
                  <a:lnTo>
                    <a:pt x="271462" y="73819"/>
                  </a:lnTo>
                  <a:lnTo>
                    <a:pt x="302418" y="73819"/>
                  </a:lnTo>
                  <a:lnTo>
                    <a:pt x="397668" y="92869"/>
                  </a:lnTo>
                  <a:lnTo>
                    <a:pt x="538162" y="121444"/>
                  </a:lnTo>
                  <a:lnTo>
                    <a:pt x="802481" y="164306"/>
                  </a:lnTo>
                  <a:lnTo>
                    <a:pt x="971550" y="166687"/>
                  </a:lnTo>
                  <a:lnTo>
                    <a:pt x="1231106" y="180975"/>
                  </a:lnTo>
                  <a:lnTo>
                    <a:pt x="1397793" y="190500"/>
                  </a:lnTo>
                  <a:lnTo>
                    <a:pt x="1528762" y="192881"/>
                  </a:lnTo>
                  <a:lnTo>
                    <a:pt x="1654968" y="195262"/>
                  </a:lnTo>
                  <a:lnTo>
                    <a:pt x="1854993" y="190500"/>
                  </a:lnTo>
                  <a:lnTo>
                    <a:pt x="1897856" y="180975"/>
                  </a:lnTo>
                  <a:lnTo>
                    <a:pt x="1947862" y="166687"/>
                  </a:lnTo>
                  <a:lnTo>
                    <a:pt x="2014537" y="140494"/>
                  </a:lnTo>
                  <a:lnTo>
                    <a:pt x="2059781" y="109537"/>
                  </a:lnTo>
                  <a:lnTo>
                    <a:pt x="2085975" y="83344"/>
                  </a:lnTo>
                  <a:lnTo>
                    <a:pt x="2105025" y="47625"/>
                  </a:lnTo>
                  <a:lnTo>
                    <a:pt x="2116931" y="30956"/>
                  </a:lnTo>
                  <a:lnTo>
                    <a:pt x="2128837" y="16669"/>
                  </a:lnTo>
                  <a:lnTo>
                    <a:pt x="2143125" y="4762"/>
                  </a:lnTo>
                  <a:lnTo>
                    <a:pt x="2155031" y="0"/>
                  </a:lnTo>
                  <a:lnTo>
                    <a:pt x="2164556" y="0"/>
                  </a:lnTo>
                  <a:lnTo>
                    <a:pt x="2171700" y="4762"/>
                  </a:lnTo>
                  <a:lnTo>
                    <a:pt x="2176462" y="11906"/>
                  </a:lnTo>
                  <a:lnTo>
                    <a:pt x="2181225" y="30956"/>
                  </a:lnTo>
                  <a:lnTo>
                    <a:pt x="2181225" y="64294"/>
                  </a:lnTo>
                  <a:lnTo>
                    <a:pt x="2178843" y="119062"/>
                  </a:lnTo>
                  <a:lnTo>
                    <a:pt x="2164556" y="188119"/>
                  </a:lnTo>
                  <a:lnTo>
                    <a:pt x="2119312" y="333375"/>
                  </a:lnTo>
                  <a:lnTo>
                    <a:pt x="2052637" y="347662"/>
                  </a:lnTo>
                  <a:lnTo>
                    <a:pt x="1874043" y="357187"/>
                  </a:lnTo>
                  <a:lnTo>
                    <a:pt x="1726406" y="366712"/>
                  </a:lnTo>
                  <a:lnTo>
                    <a:pt x="1600200" y="371475"/>
                  </a:lnTo>
                  <a:lnTo>
                    <a:pt x="1500187" y="369094"/>
                  </a:lnTo>
                  <a:lnTo>
                    <a:pt x="1400175" y="378619"/>
                  </a:lnTo>
                  <a:lnTo>
                    <a:pt x="1228725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80F7124B-772A-4256-AFEC-50E1D411B9AB}"/>
                </a:ext>
              </a:extLst>
            </p:cNvPr>
            <p:cNvSpPr/>
            <p:nvPr/>
          </p:nvSpPr>
          <p:spPr>
            <a:xfrm rot="16200000">
              <a:off x="5682459" y="3848895"/>
              <a:ext cx="2622550" cy="1773237"/>
            </a:xfrm>
            <a:custGeom>
              <a:avLst/>
              <a:gdLst>
                <a:gd name="connsiteX0" fmla="*/ 869156 w 2621756"/>
                <a:gd name="connsiteY0" fmla="*/ 1719263 h 1774032"/>
                <a:gd name="connsiteX1" fmla="*/ 628650 w 2621756"/>
                <a:gd name="connsiteY1" fmla="*/ 1726407 h 1774032"/>
                <a:gd name="connsiteX2" fmla="*/ 459581 w 2621756"/>
                <a:gd name="connsiteY2" fmla="*/ 1726407 h 1774032"/>
                <a:gd name="connsiteX3" fmla="*/ 373856 w 2621756"/>
                <a:gd name="connsiteY3" fmla="*/ 1724025 h 1774032"/>
                <a:gd name="connsiteX4" fmla="*/ 328612 w 2621756"/>
                <a:gd name="connsiteY4" fmla="*/ 1721644 h 1774032"/>
                <a:gd name="connsiteX5" fmla="*/ 283369 w 2621756"/>
                <a:gd name="connsiteY5" fmla="*/ 1712119 h 1774032"/>
                <a:gd name="connsiteX6" fmla="*/ 235744 w 2621756"/>
                <a:gd name="connsiteY6" fmla="*/ 1697832 h 1774032"/>
                <a:gd name="connsiteX7" fmla="*/ 157162 w 2621756"/>
                <a:gd name="connsiteY7" fmla="*/ 1662113 h 1774032"/>
                <a:gd name="connsiteX8" fmla="*/ 73819 w 2621756"/>
                <a:gd name="connsiteY8" fmla="*/ 1616869 h 1774032"/>
                <a:gd name="connsiteX9" fmla="*/ 23812 w 2621756"/>
                <a:gd name="connsiteY9" fmla="*/ 1583532 h 1774032"/>
                <a:gd name="connsiteX10" fmla="*/ 2381 w 2621756"/>
                <a:gd name="connsiteY10" fmla="*/ 1564482 h 1774032"/>
                <a:gd name="connsiteX11" fmla="*/ 0 w 2621756"/>
                <a:gd name="connsiteY11" fmla="*/ 1552575 h 1774032"/>
                <a:gd name="connsiteX12" fmla="*/ 2381 w 2621756"/>
                <a:gd name="connsiteY12" fmla="*/ 1535907 h 1774032"/>
                <a:gd name="connsiteX13" fmla="*/ 19050 w 2621756"/>
                <a:gd name="connsiteY13" fmla="*/ 1514475 h 1774032"/>
                <a:gd name="connsiteX14" fmla="*/ 40481 w 2621756"/>
                <a:gd name="connsiteY14" fmla="*/ 1493044 h 1774032"/>
                <a:gd name="connsiteX15" fmla="*/ 71437 w 2621756"/>
                <a:gd name="connsiteY15" fmla="*/ 1469232 h 1774032"/>
                <a:gd name="connsiteX16" fmla="*/ 126206 w 2621756"/>
                <a:gd name="connsiteY16" fmla="*/ 1435894 h 1774032"/>
                <a:gd name="connsiteX17" fmla="*/ 202406 w 2621756"/>
                <a:gd name="connsiteY17" fmla="*/ 1390650 h 1774032"/>
                <a:gd name="connsiteX18" fmla="*/ 507206 w 2621756"/>
                <a:gd name="connsiteY18" fmla="*/ 1423988 h 1774032"/>
                <a:gd name="connsiteX19" fmla="*/ 523875 w 2621756"/>
                <a:gd name="connsiteY19" fmla="*/ 1445419 h 1774032"/>
                <a:gd name="connsiteX20" fmla="*/ 552450 w 2621756"/>
                <a:gd name="connsiteY20" fmla="*/ 1462088 h 1774032"/>
                <a:gd name="connsiteX21" fmla="*/ 590550 w 2621756"/>
                <a:gd name="connsiteY21" fmla="*/ 1473994 h 1774032"/>
                <a:gd name="connsiteX22" fmla="*/ 611981 w 2621756"/>
                <a:gd name="connsiteY22" fmla="*/ 1476375 h 1774032"/>
                <a:gd name="connsiteX23" fmla="*/ 659606 w 2621756"/>
                <a:gd name="connsiteY23" fmla="*/ 1481138 h 1774032"/>
                <a:gd name="connsiteX24" fmla="*/ 762000 w 2621756"/>
                <a:gd name="connsiteY24" fmla="*/ 1481138 h 1774032"/>
                <a:gd name="connsiteX25" fmla="*/ 1238250 w 2621756"/>
                <a:gd name="connsiteY25" fmla="*/ 1478757 h 1774032"/>
                <a:gd name="connsiteX26" fmla="*/ 1397794 w 2621756"/>
                <a:gd name="connsiteY26" fmla="*/ 1478757 h 1774032"/>
                <a:gd name="connsiteX27" fmla="*/ 1864519 w 2621756"/>
                <a:gd name="connsiteY27" fmla="*/ 1478757 h 1774032"/>
                <a:gd name="connsiteX28" fmla="*/ 2014537 w 2621756"/>
                <a:gd name="connsiteY28" fmla="*/ 1478757 h 1774032"/>
                <a:gd name="connsiteX29" fmla="*/ 2309812 w 2621756"/>
                <a:gd name="connsiteY29" fmla="*/ 1476375 h 1774032"/>
                <a:gd name="connsiteX30" fmla="*/ 2355056 w 2621756"/>
                <a:gd name="connsiteY30" fmla="*/ 1471613 h 1774032"/>
                <a:gd name="connsiteX31" fmla="*/ 2374106 w 2621756"/>
                <a:gd name="connsiteY31" fmla="*/ 1466850 h 1774032"/>
                <a:gd name="connsiteX32" fmla="*/ 2390775 w 2621756"/>
                <a:gd name="connsiteY32" fmla="*/ 1454944 h 1774032"/>
                <a:gd name="connsiteX33" fmla="*/ 2405062 w 2621756"/>
                <a:gd name="connsiteY33" fmla="*/ 1435894 h 1774032"/>
                <a:gd name="connsiteX34" fmla="*/ 2412206 w 2621756"/>
                <a:gd name="connsiteY34" fmla="*/ 1412082 h 1774032"/>
                <a:gd name="connsiteX35" fmla="*/ 2383631 w 2621756"/>
                <a:gd name="connsiteY35" fmla="*/ 1235869 h 1774032"/>
                <a:gd name="connsiteX36" fmla="*/ 2366962 w 2621756"/>
                <a:gd name="connsiteY36" fmla="*/ 1097757 h 1774032"/>
                <a:gd name="connsiteX37" fmla="*/ 2345531 w 2621756"/>
                <a:gd name="connsiteY37" fmla="*/ 873919 h 1774032"/>
                <a:gd name="connsiteX38" fmla="*/ 2328862 w 2621756"/>
                <a:gd name="connsiteY38" fmla="*/ 688182 h 1774032"/>
                <a:gd name="connsiteX39" fmla="*/ 2309812 w 2621756"/>
                <a:gd name="connsiteY39" fmla="*/ 509588 h 1774032"/>
                <a:gd name="connsiteX40" fmla="*/ 2297906 w 2621756"/>
                <a:gd name="connsiteY40" fmla="*/ 359569 h 1774032"/>
                <a:gd name="connsiteX41" fmla="*/ 2276475 w 2621756"/>
                <a:gd name="connsiteY41" fmla="*/ 92869 h 1774032"/>
                <a:gd name="connsiteX42" fmla="*/ 2386012 w 2621756"/>
                <a:gd name="connsiteY42" fmla="*/ 0 h 1774032"/>
                <a:gd name="connsiteX43" fmla="*/ 2405062 w 2621756"/>
                <a:gd name="connsiteY43" fmla="*/ 169069 h 1774032"/>
                <a:gd name="connsiteX44" fmla="*/ 2433637 w 2621756"/>
                <a:gd name="connsiteY44" fmla="*/ 435769 h 1774032"/>
                <a:gd name="connsiteX45" fmla="*/ 2462212 w 2621756"/>
                <a:gd name="connsiteY45" fmla="*/ 671513 h 1774032"/>
                <a:gd name="connsiteX46" fmla="*/ 2478881 w 2621756"/>
                <a:gd name="connsiteY46" fmla="*/ 881063 h 1774032"/>
                <a:gd name="connsiteX47" fmla="*/ 2514600 w 2621756"/>
                <a:gd name="connsiteY47" fmla="*/ 1121569 h 1774032"/>
                <a:gd name="connsiteX48" fmla="*/ 2533650 w 2621756"/>
                <a:gd name="connsiteY48" fmla="*/ 1216819 h 1774032"/>
                <a:gd name="connsiteX49" fmla="*/ 2552700 w 2621756"/>
                <a:gd name="connsiteY49" fmla="*/ 1316832 h 1774032"/>
                <a:gd name="connsiteX50" fmla="*/ 2569369 w 2621756"/>
                <a:gd name="connsiteY50" fmla="*/ 1381125 h 1774032"/>
                <a:gd name="connsiteX51" fmla="*/ 2595562 w 2621756"/>
                <a:gd name="connsiteY51" fmla="*/ 1412082 h 1774032"/>
                <a:gd name="connsiteX52" fmla="*/ 2607469 w 2621756"/>
                <a:gd name="connsiteY52" fmla="*/ 1433513 h 1774032"/>
                <a:gd name="connsiteX53" fmla="*/ 2616994 w 2621756"/>
                <a:gd name="connsiteY53" fmla="*/ 1450182 h 1774032"/>
                <a:gd name="connsiteX54" fmla="*/ 2621756 w 2621756"/>
                <a:gd name="connsiteY54" fmla="*/ 1471613 h 1774032"/>
                <a:gd name="connsiteX55" fmla="*/ 2616994 w 2621756"/>
                <a:gd name="connsiteY55" fmla="*/ 1493044 h 1774032"/>
                <a:gd name="connsiteX56" fmla="*/ 2576512 w 2621756"/>
                <a:gd name="connsiteY56" fmla="*/ 1550194 h 1774032"/>
                <a:gd name="connsiteX57" fmla="*/ 2505075 w 2621756"/>
                <a:gd name="connsiteY57" fmla="*/ 1645444 h 1774032"/>
                <a:gd name="connsiteX58" fmla="*/ 2466975 w 2621756"/>
                <a:gd name="connsiteY58" fmla="*/ 1695450 h 1774032"/>
                <a:gd name="connsiteX59" fmla="*/ 2436019 w 2621756"/>
                <a:gd name="connsiteY59" fmla="*/ 1724025 h 1774032"/>
                <a:gd name="connsiteX60" fmla="*/ 2412206 w 2621756"/>
                <a:gd name="connsiteY60" fmla="*/ 1745457 h 1774032"/>
                <a:gd name="connsiteX61" fmla="*/ 2378869 w 2621756"/>
                <a:gd name="connsiteY61" fmla="*/ 1764507 h 1774032"/>
                <a:gd name="connsiteX62" fmla="*/ 2352675 w 2621756"/>
                <a:gd name="connsiteY62" fmla="*/ 1774032 h 1774032"/>
                <a:gd name="connsiteX63" fmla="*/ 2328862 w 2621756"/>
                <a:gd name="connsiteY63" fmla="*/ 1769269 h 1774032"/>
                <a:gd name="connsiteX64" fmla="*/ 2295525 w 2621756"/>
                <a:gd name="connsiteY64" fmla="*/ 1754982 h 1774032"/>
                <a:gd name="connsiteX65" fmla="*/ 2264569 w 2621756"/>
                <a:gd name="connsiteY65" fmla="*/ 1738313 h 1774032"/>
                <a:gd name="connsiteX66" fmla="*/ 2219325 w 2621756"/>
                <a:gd name="connsiteY66" fmla="*/ 1719263 h 1774032"/>
                <a:gd name="connsiteX67" fmla="*/ 2162175 w 2621756"/>
                <a:gd name="connsiteY67" fmla="*/ 1709738 h 1774032"/>
                <a:gd name="connsiteX68" fmla="*/ 2028825 w 2621756"/>
                <a:gd name="connsiteY68" fmla="*/ 1697832 h 1774032"/>
                <a:gd name="connsiteX69" fmla="*/ 1804987 w 2621756"/>
                <a:gd name="connsiteY69" fmla="*/ 1700213 h 1774032"/>
                <a:gd name="connsiteX70" fmla="*/ 1412081 w 2621756"/>
                <a:gd name="connsiteY70" fmla="*/ 1702594 h 1774032"/>
                <a:gd name="connsiteX71" fmla="*/ 1235869 w 2621756"/>
                <a:gd name="connsiteY71" fmla="*/ 1704975 h 1774032"/>
                <a:gd name="connsiteX72" fmla="*/ 1145381 w 2621756"/>
                <a:gd name="connsiteY72" fmla="*/ 1712119 h 1774032"/>
                <a:gd name="connsiteX73" fmla="*/ 1035844 w 2621756"/>
                <a:gd name="connsiteY73" fmla="*/ 1719263 h 1774032"/>
                <a:gd name="connsiteX74" fmla="*/ 869156 w 2621756"/>
                <a:gd name="connsiteY74" fmla="*/ 1719263 h 177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21756" h="1774032">
                  <a:moveTo>
                    <a:pt x="869156" y="1719263"/>
                  </a:moveTo>
                  <a:lnTo>
                    <a:pt x="628650" y="1726407"/>
                  </a:lnTo>
                  <a:lnTo>
                    <a:pt x="459581" y="1726407"/>
                  </a:lnTo>
                  <a:lnTo>
                    <a:pt x="373856" y="1724025"/>
                  </a:lnTo>
                  <a:lnTo>
                    <a:pt x="328612" y="1721644"/>
                  </a:lnTo>
                  <a:lnTo>
                    <a:pt x="283369" y="1712119"/>
                  </a:lnTo>
                  <a:lnTo>
                    <a:pt x="235744" y="1697832"/>
                  </a:lnTo>
                  <a:lnTo>
                    <a:pt x="157162" y="1662113"/>
                  </a:lnTo>
                  <a:lnTo>
                    <a:pt x="73819" y="1616869"/>
                  </a:lnTo>
                  <a:lnTo>
                    <a:pt x="23812" y="1583532"/>
                  </a:lnTo>
                  <a:lnTo>
                    <a:pt x="2381" y="1564482"/>
                  </a:lnTo>
                  <a:lnTo>
                    <a:pt x="0" y="1552575"/>
                  </a:lnTo>
                  <a:lnTo>
                    <a:pt x="2381" y="1535907"/>
                  </a:lnTo>
                  <a:lnTo>
                    <a:pt x="19050" y="1514475"/>
                  </a:lnTo>
                  <a:lnTo>
                    <a:pt x="40481" y="1493044"/>
                  </a:lnTo>
                  <a:lnTo>
                    <a:pt x="71437" y="1469232"/>
                  </a:lnTo>
                  <a:lnTo>
                    <a:pt x="126206" y="1435894"/>
                  </a:lnTo>
                  <a:lnTo>
                    <a:pt x="202406" y="1390650"/>
                  </a:lnTo>
                  <a:lnTo>
                    <a:pt x="507206" y="1423988"/>
                  </a:lnTo>
                  <a:lnTo>
                    <a:pt x="523875" y="1445419"/>
                  </a:lnTo>
                  <a:lnTo>
                    <a:pt x="552450" y="1462088"/>
                  </a:lnTo>
                  <a:lnTo>
                    <a:pt x="590550" y="1473994"/>
                  </a:lnTo>
                  <a:lnTo>
                    <a:pt x="611981" y="1476375"/>
                  </a:lnTo>
                  <a:lnTo>
                    <a:pt x="659606" y="1481138"/>
                  </a:lnTo>
                  <a:lnTo>
                    <a:pt x="762000" y="1481138"/>
                  </a:lnTo>
                  <a:lnTo>
                    <a:pt x="1238250" y="1478757"/>
                  </a:lnTo>
                  <a:lnTo>
                    <a:pt x="1397794" y="1478757"/>
                  </a:lnTo>
                  <a:lnTo>
                    <a:pt x="1864519" y="1478757"/>
                  </a:lnTo>
                  <a:lnTo>
                    <a:pt x="2014537" y="1478757"/>
                  </a:lnTo>
                  <a:lnTo>
                    <a:pt x="2309812" y="1476375"/>
                  </a:lnTo>
                  <a:lnTo>
                    <a:pt x="2355056" y="1471613"/>
                  </a:lnTo>
                  <a:lnTo>
                    <a:pt x="2374106" y="1466850"/>
                  </a:lnTo>
                  <a:lnTo>
                    <a:pt x="2390775" y="1454944"/>
                  </a:lnTo>
                  <a:lnTo>
                    <a:pt x="2405062" y="1435894"/>
                  </a:lnTo>
                  <a:lnTo>
                    <a:pt x="2412206" y="1412082"/>
                  </a:lnTo>
                  <a:lnTo>
                    <a:pt x="2383631" y="1235869"/>
                  </a:lnTo>
                  <a:lnTo>
                    <a:pt x="2366962" y="1097757"/>
                  </a:lnTo>
                  <a:lnTo>
                    <a:pt x="2345531" y="873919"/>
                  </a:lnTo>
                  <a:lnTo>
                    <a:pt x="2328862" y="688182"/>
                  </a:lnTo>
                  <a:lnTo>
                    <a:pt x="2309812" y="509588"/>
                  </a:lnTo>
                  <a:lnTo>
                    <a:pt x="2297906" y="359569"/>
                  </a:lnTo>
                  <a:lnTo>
                    <a:pt x="2276475" y="92869"/>
                  </a:lnTo>
                  <a:lnTo>
                    <a:pt x="2386012" y="0"/>
                  </a:lnTo>
                  <a:lnTo>
                    <a:pt x="2405062" y="169069"/>
                  </a:lnTo>
                  <a:lnTo>
                    <a:pt x="2433637" y="435769"/>
                  </a:lnTo>
                  <a:lnTo>
                    <a:pt x="2462212" y="671513"/>
                  </a:lnTo>
                  <a:lnTo>
                    <a:pt x="2478881" y="881063"/>
                  </a:lnTo>
                  <a:lnTo>
                    <a:pt x="2514600" y="1121569"/>
                  </a:lnTo>
                  <a:lnTo>
                    <a:pt x="2533650" y="1216819"/>
                  </a:lnTo>
                  <a:lnTo>
                    <a:pt x="2552700" y="1316832"/>
                  </a:lnTo>
                  <a:lnTo>
                    <a:pt x="2569369" y="1381125"/>
                  </a:lnTo>
                  <a:lnTo>
                    <a:pt x="2595562" y="1412082"/>
                  </a:lnTo>
                  <a:lnTo>
                    <a:pt x="2607469" y="1433513"/>
                  </a:lnTo>
                  <a:lnTo>
                    <a:pt x="2616994" y="1450182"/>
                  </a:lnTo>
                  <a:lnTo>
                    <a:pt x="2621756" y="1471613"/>
                  </a:lnTo>
                  <a:lnTo>
                    <a:pt x="2616994" y="1493044"/>
                  </a:lnTo>
                  <a:lnTo>
                    <a:pt x="2576512" y="1550194"/>
                  </a:lnTo>
                  <a:lnTo>
                    <a:pt x="2505075" y="1645444"/>
                  </a:lnTo>
                  <a:lnTo>
                    <a:pt x="2466975" y="1695450"/>
                  </a:lnTo>
                  <a:lnTo>
                    <a:pt x="2436019" y="1724025"/>
                  </a:lnTo>
                  <a:lnTo>
                    <a:pt x="2412206" y="1745457"/>
                  </a:lnTo>
                  <a:lnTo>
                    <a:pt x="2378869" y="1764507"/>
                  </a:lnTo>
                  <a:lnTo>
                    <a:pt x="2352675" y="1774032"/>
                  </a:lnTo>
                  <a:lnTo>
                    <a:pt x="2328862" y="1769269"/>
                  </a:lnTo>
                  <a:lnTo>
                    <a:pt x="2295525" y="1754982"/>
                  </a:lnTo>
                  <a:lnTo>
                    <a:pt x="2264569" y="1738313"/>
                  </a:lnTo>
                  <a:lnTo>
                    <a:pt x="2219325" y="1719263"/>
                  </a:lnTo>
                  <a:lnTo>
                    <a:pt x="2162175" y="1709738"/>
                  </a:lnTo>
                  <a:lnTo>
                    <a:pt x="2028825" y="1697832"/>
                  </a:lnTo>
                  <a:lnTo>
                    <a:pt x="1804987" y="1700213"/>
                  </a:lnTo>
                  <a:lnTo>
                    <a:pt x="1412081" y="1702594"/>
                  </a:lnTo>
                  <a:lnTo>
                    <a:pt x="1235869" y="1704975"/>
                  </a:lnTo>
                  <a:lnTo>
                    <a:pt x="1145381" y="1712119"/>
                  </a:lnTo>
                  <a:lnTo>
                    <a:pt x="1035844" y="1719263"/>
                  </a:lnTo>
                  <a:lnTo>
                    <a:pt x="869156" y="1719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0">
              <a:extLst>
                <a:ext uri="{FF2B5EF4-FFF2-40B4-BE49-F238E27FC236}">
                  <a16:creationId xmlns:a16="http://schemas.microsoft.com/office/drawing/2014/main" id="{6F9BF145-C524-4B68-B3BC-3A83C0919C62}"/>
                </a:ext>
              </a:extLst>
            </p:cNvPr>
            <p:cNvSpPr/>
            <p:nvPr/>
          </p:nvSpPr>
          <p:spPr>
            <a:xfrm>
              <a:off x="7040563" y="5449889"/>
              <a:ext cx="546100" cy="441325"/>
            </a:xfrm>
            <a:custGeom>
              <a:avLst/>
              <a:gdLst>
                <a:gd name="connsiteX0" fmla="*/ 171450 w 545307"/>
                <a:gd name="connsiteY0" fmla="*/ 47625 h 440532"/>
                <a:gd name="connsiteX1" fmla="*/ 316707 w 545307"/>
                <a:gd name="connsiteY1" fmla="*/ 92869 h 440532"/>
                <a:gd name="connsiteX2" fmla="*/ 359569 w 545307"/>
                <a:gd name="connsiteY2" fmla="*/ 104775 h 440532"/>
                <a:gd name="connsiteX3" fmla="*/ 388144 w 545307"/>
                <a:gd name="connsiteY3" fmla="*/ 109538 h 440532"/>
                <a:gd name="connsiteX4" fmla="*/ 414338 w 545307"/>
                <a:gd name="connsiteY4" fmla="*/ 109538 h 440532"/>
                <a:gd name="connsiteX5" fmla="*/ 447675 w 545307"/>
                <a:gd name="connsiteY5" fmla="*/ 104775 h 440532"/>
                <a:gd name="connsiteX6" fmla="*/ 545307 w 545307"/>
                <a:gd name="connsiteY6" fmla="*/ 66675 h 440532"/>
                <a:gd name="connsiteX7" fmla="*/ 507207 w 545307"/>
                <a:gd name="connsiteY7" fmla="*/ 440532 h 440532"/>
                <a:gd name="connsiteX8" fmla="*/ 454819 w 545307"/>
                <a:gd name="connsiteY8" fmla="*/ 392907 h 440532"/>
                <a:gd name="connsiteX9" fmla="*/ 311944 w 545307"/>
                <a:gd name="connsiteY9" fmla="*/ 266700 h 440532"/>
                <a:gd name="connsiteX10" fmla="*/ 200025 w 545307"/>
                <a:gd name="connsiteY10" fmla="*/ 180975 h 440532"/>
                <a:gd name="connsiteX11" fmla="*/ 76200 w 545307"/>
                <a:gd name="connsiteY11" fmla="*/ 90488 h 440532"/>
                <a:gd name="connsiteX12" fmla="*/ 30957 w 545307"/>
                <a:gd name="connsiteY12" fmla="*/ 59532 h 440532"/>
                <a:gd name="connsiteX13" fmla="*/ 11907 w 545307"/>
                <a:gd name="connsiteY13" fmla="*/ 45244 h 440532"/>
                <a:gd name="connsiteX14" fmla="*/ 2382 w 545307"/>
                <a:gd name="connsiteY14" fmla="*/ 33338 h 440532"/>
                <a:gd name="connsiteX15" fmla="*/ 0 w 545307"/>
                <a:gd name="connsiteY15" fmla="*/ 19050 h 440532"/>
                <a:gd name="connsiteX16" fmla="*/ 2382 w 545307"/>
                <a:gd name="connsiteY16" fmla="*/ 9525 h 440532"/>
                <a:gd name="connsiteX17" fmla="*/ 14288 w 545307"/>
                <a:gd name="connsiteY17" fmla="*/ 0 h 440532"/>
                <a:gd name="connsiteX18" fmla="*/ 35719 w 545307"/>
                <a:gd name="connsiteY18" fmla="*/ 0 h 440532"/>
                <a:gd name="connsiteX19" fmla="*/ 171450 w 545307"/>
                <a:gd name="connsiteY19" fmla="*/ 476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5307" h="440532">
                  <a:moveTo>
                    <a:pt x="171450" y="47625"/>
                  </a:moveTo>
                  <a:lnTo>
                    <a:pt x="316707" y="92869"/>
                  </a:lnTo>
                  <a:lnTo>
                    <a:pt x="359569" y="104775"/>
                  </a:lnTo>
                  <a:lnTo>
                    <a:pt x="388144" y="109538"/>
                  </a:lnTo>
                  <a:lnTo>
                    <a:pt x="414338" y="109538"/>
                  </a:lnTo>
                  <a:lnTo>
                    <a:pt x="447675" y="104775"/>
                  </a:lnTo>
                  <a:lnTo>
                    <a:pt x="545307" y="66675"/>
                  </a:lnTo>
                  <a:lnTo>
                    <a:pt x="507207" y="440532"/>
                  </a:lnTo>
                  <a:lnTo>
                    <a:pt x="454819" y="392907"/>
                  </a:lnTo>
                  <a:lnTo>
                    <a:pt x="311944" y="266700"/>
                  </a:lnTo>
                  <a:lnTo>
                    <a:pt x="200025" y="180975"/>
                  </a:lnTo>
                  <a:lnTo>
                    <a:pt x="76200" y="90488"/>
                  </a:lnTo>
                  <a:lnTo>
                    <a:pt x="30957" y="59532"/>
                  </a:lnTo>
                  <a:lnTo>
                    <a:pt x="11907" y="45244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171450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EDF6C38B-6254-4B01-A7FB-AE485AA459D4}"/>
                </a:ext>
              </a:extLst>
            </p:cNvPr>
            <p:cNvSpPr/>
            <p:nvPr/>
          </p:nvSpPr>
          <p:spPr>
            <a:xfrm>
              <a:off x="6600826" y="3217863"/>
              <a:ext cx="436563" cy="1573212"/>
            </a:xfrm>
            <a:custGeom>
              <a:avLst/>
              <a:gdLst>
                <a:gd name="connsiteX0" fmla="*/ 202406 w 435769"/>
                <a:gd name="connsiteY0" fmla="*/ 1178719 h 1574006"/>
                <a:gd name="connsiteX1" fmla="*/ 200025 w 435769"/>
                <a:gd name="connsiteY1" fmla="*/ 1038225 h 1574006"/>
                <a:gd name="connsiteX2" fmla="*/ 204788 w 435769"/>
                <a:gd name="connsiteY2" fmla="*/ 933450 h 1574006"/>
                <a:gd name="connsiteX3" fmla="*/ 190500 w 435769"/>
                <a:gd name="connsiteY3" fmla="*/ 702469 h 1574006"/>
                <a:gd name="connsiteX4" fmla="*/ 173831 w 435769"/>
                <a:gd name="connsiteY4" fmla="*/ 476250 h 1574006"/>
                <a:gd name="connsiteX5" fmla="*/ 159544 w 435769"/>
                <a:gd name="connsiteY5" fmla="*/ 397669 h 1574006"/>
                <a:gd name="connsiteX6" fmla="*/ 152400 w 435769"/>
                <a:gd name="connsiteY6" fmla="*/ 304800 h 1574006"/>
                <a:gd name="connsiteX7" fmla="*/ 142875 w 435769"/>
                <a:gd name="connsiteY7" fmla="*/ 240506 h 1574006"/>
                <a:gd name="connsiteX8" fmla="*/ 130969 w 435769"/>
                <a:gd name="connsiteY8" fmla="*/ 202406 h 1574006"/>
                <a:gd name="connsiteX9" fmla="*/ 109538 w 435769"/>
                <a:gd name="connsiteY9" fmla="*/ 157162 h 1574006"/>
                <a:gd name="connsiteX10" fmla="*/ 88106 w 435769"/>
                <a:gd name="connsiteY10" fmla="*/ 116681 h 1574006"/>
                <a:gd name="connsiteX11" fmla="*/ 64294 w 435769"/>
                <a:gd name="connsiteY11" fmla="*/ 78581 h 1574006"/>
                <a:gd name="connsiteX12" fmla="*/ 0 w 435769"/>
                <a:gd name="connsiteY12" fmla="*/ 14287 h 1574006"/>
                <a:gd name="connsiteX13" fmla="*/ 157163 w 435769"/>
                <a:gd name="connsiteY13" fmla="*/ 0 h 1574006"/>
                <a:gd name="connsiteX14" fmla="*/ 250031 w 435769"/>
                <a:gd name="connsiteY14" fmla="*/ 61912 h 1574006"/>
                <a:gd name="connsiteX15" fmla="*/ 288131 w 435769"/>
                <a:gd name="connsiteY15" fmla="*/ 85725 h 1574006"/>
                <a:gd name="connsiteX16" fmla="*/ 321469 w 435769"/>
                <a:gd name="connsiteY16" fmla="*/ 107156 h 1574006"/>
                <a:gd name="connsiteX17" fmla="*/ 354806 w 435769"/>
                <a:gd name="connsiteY17" fmla="*/ 133350 h 1574006"/>
                <a:gd name="connsiteX18" fmla="*/ 381000 w 435769"/>
                <a:gd name="connsiteY18" fmla="*/ 157162 h 1574006"/>
                <a:gd name="connsiteX19" fmla="*/ 400050 w 435769"/>
                <a:gd name="connsiteY19" fmla="*/ 180975 h 1574006"/>
                <a:gd name="connsiteX20" fmla="*/ 419100 w 435769"/>
                <a:gd name="connsiteY20" fmla="*/ 204787 h 1574006"/>
                <a:gd name="connsiteX21" fmla="*/ 431006 w 435769"/>
                <a:gd name="connsiteY21" fmla="*/ 228600 h 1574006"/>
                <a:gd name="connsiteX22" fmla="*/ 435769 w 435769"/>
                <a:gd name="connsiteY22" fmla="*/ 250031 h 1574006"/>
                <a:gd name="connsiteX23" fmla="*/ 431006 w 435769"/>
                <a:gd name="connsiteY23" fmla="*/ 271462 h 1574006"/>
                <a:gd name="connsiteX24" fmla="*/ 411956 w 435769"/>
                <a:gd name="connsiteY24" fmla="*/ 311944 h 1574006"/>
                <a:gd name="connsiteX25" fmla="*/ 400050 w 435769"/>
                <a:gd name="connsiteY25" fmla="*/ 369094 h 1574006"/>
                <a:gd name="connsiteX26" fmla="*/ 400050 w 435769"/>
                <a:gd name="connsiteY26" fmla="*/ 457200 h 1574006"/>
                <a:gd name="connsiteX27" fmla="*/ 402431 w 435769"/>
                <a:gd name="connsiteY27" fmla="*/ 923925 h 1574006"/>
                <a:gd name="connsiteX28" fmla="*/ 402431 w 435769"/>
                <a:gd name="connsiteY28" fmla="*/ 997744 h 1574006"/>
                <a:gd name="connsiteX29" fmla="*/ 395288 w 435769"/>
                <a:gd name="connsiteY29" fmla="*/ 1190625 h 1574006"/>
                <a:gd name="connsiteX30" fmla="*/ 378619 w 435769"/>
                <a:gd name="connsiteY30" fmla="*/ 1540669 h 1574006"/>
                <a:gd name="connsiteX31" fmla="*/ 183356 w 435769"/>
                <a:gd name="connsiteY31" fmla="*/ 1574006 h 1574006"/>
                <a:gd name="connsiteX32" fmla="*/ 202406 w 435769"/>
                <a:gd name="connsiteY32" fmla="*/ 1178719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5769" h="1574006">
                  <a:moveTo>
                    <a:pt x="202406" y="1178719"/>
                  </a:moveTo>
                  <a:cubicBezTo>
                    <a:pt x="201612" y="1131888"/>
                    <a:pt x="200819" y="1085056"/>
                    <a:pt x="200025" y="1038225"/>
                  </a:cubicBezTo>
                  <a:lnTo>
                    <a:pt x="204788" y="933450"/>
                  </a:lnTo>
                  <a:lnTo>
                    <a:pt x="190500" y="702469"/>
                  </a:lnTo>
                  <a:lnTo>
                    <a:pt x="173831" y="476250"/>
                  </a:lnTo>
                  <a:lnTo>
                    <a:pt x="159544" y="397669"/>
                  </a:lnTo>
                  <a:lnTo>
                    <a:pt x="152400" y="304800"/>
                  </a:lnTo>
                  <a:lnTo>
                    <a:pt x="142875" y="240506"/>
                  </a:lnTo>
                  <a:lnTo>
                    <a:pt x="130969" y="202406"/>
                  </a:lnTo>
                  <a:lnTo>
                    <a:pt x="109538" y="157162"/>
                  </a:lnTo>
                  <a:lnTo>
                    <a:pt x="88106" y="116681"/>
                  </a:lnTo>
                  <a:lnTo>
                    <a:pt x="64294" y="78581"/>
                  </a:lnTo>
                  <a:lnTo>
                    <a:pt x="0" y="14287"/>
                  </a:lnTo>
                  <a:lnTo>
                    <a:pt x="157163" y="0"/>
                  </a:lnTo>
                  <a:lnTo>
                    <a:pt x="250031" y="61912"/>
                  </a:lnTo>
                  <a:lnTo>
                    <a:pt x="288131" y="85725"/>
                  </a:lnTo>
                  <a:lnTo>
                    <a:pt x="321469" y="107156"/>
                  </a:lnTo>
                  <a:lnTo>
                    <a:pt x="354806" y="133350"/>
                  </a:lnTo>
                  <a:lnTo>
                    <a:pt x="381000" y="157162"/>
                  </a:lnTo>
                  <a:lnTo>
                    <a:pt x="400050" y="180975"/>
                  </a:lnTo>
                  <a:lnTo>
                    <a:pt x="419100" y="204787"/>
                  </a:lnTo>
                  <a:lnTo>
                    <a:pt x="431006" y="228600"/>
                  </a:lnTo>
                  <a:lnTo>
                    <a:pt x="435769" y="250031"/>
                  </a:lnTo>
                  <a:lnTo>
                    <a:pt x="431006" y="271462"/>
                  </a:lnTo>
                  <a:lnTo>
                    <a:pt x="411956" y="311944"/>
                  </a:lnTo>
                  <a:lnTo>
                    <a:pt x="400050" y="369094"/>
                  </a:lnTo>
                  <a:lnTo>
                    <a:pt x="400050" y="457200"/>
                  </a:lnTo>
                  <a:cubicBezTo>
                    <a:pt x="400844" y="612775"/>
                    <a:pt x="401637" y="768350"/>
                    <a:pt x="402431" y="923925"/>
                  </a:cubicBezTo>
                  <a:lnTo>
                    <a:pt x="402431" y="997744"/>
                  </a:lnTo>
                  <a:lnTo>
                    <a:pt x="395288" y="1190625"/>
                  </a:lnTo>
                  <a:lnTo>
                    <a:pt x="378619" y="1540669"/>
                  </a:lnTo>
                  <a:lnTo>
                    <a:pt x="183356" y="1574006"/>
                  </a:lnTo>
                  <a:lnTo>
                    <a:pt x="202406" y="1178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2">
              <a:extLst>
                <a:ext uri="{FF2B5EF4-FFF2-40B4-BE49-F238E27FC236}">
                  <a16:creationId xmlns:a16="http://schemas.microsoft.com/office/drawing/2014/main" id="{B18707CB-84E0-40C8-82C5-6D59AA7AC8DC}"/>
                </a:ext>
              </a:extLst>
            </p:cNvPr>
            <p:cNvSpPr/>
            <p:nvPr/>
          </p:nvSpPr>
          <p:spPr>
            <a:xfrm>
              <a:off x="6191251" y="4000500"/>
              <a:ext cx="1452563" cy="323850"/>
            </a:xfrm>
            <a:custGeom>
              <a:avLst/>
              <a:gdLst>
                <a:gd name="connsiteX0" fmla="*/ 1102519 w 1452563"/>
                <a:gd name="connsiteY0" fmla="*/ 207169 h 323850"/>
                <a:gd name="connsiteX1" fmla="*/ 971550 w 1452563"/>
                <a:gd name="connsiteY1" fmla="*/ 228600 h 323850"/>
                <a:gd name="connsiteX2" fmla="*/ 795338 w 1452563"/>
                <a:gd name="connsiteY2" fmla="*/ 259556 h 323850"/>
                <a:gd name="connsiteX3" fmla="*/ 609600 w 1452563"/>
                <a:gd name="connsiteY3" fmla="*/ 278606 h 323850"/>
                <a:gd name="connsiteX4" fmla="*/ 492919 w 1452563"/>
                <a:gd name="connsiteY4" fmla="*/ 300038 h 323850"/>
                <a:gd name="connsiteX5" fmla="*/ 407194 w 1452563"/>
                <a:gd name="connsiteY5" fmla="*/ 314325 h 323850"/>
                <a:gd name="connsiteX6" fmla="*/ 359569 w 1452563"/>
                <a:gd name="connsiteY6" fmla="*/ 319088 h 323850"/>
                <a:gd name="connsiteX7" fmla="*/ 319088 w 1452563"/>
                <a:gd name="connsiteY7" fmla="*/ 321469 h 323850"/>
                <a:gd name="connsiteX8" fmla="*/ 276225 w 1452563"/>
                <a:gd name="connsiteY8" fmla="*/ 323850 h 323850"/>
                <a:gd name="connsiteX9" fmla="*/ 223838 w 1452563"/>
                <a:gd name="connsiteY9" fmla="*/ 319088 h 323850"/>
                <a:gd name="connsiteX10" fmla="*/ 164306 w 1452563"/>
                <a:gd name="connsiteY10" fmla="*/ 311944 h 323850"/>
                <a:gd name="connsiteX11" fmla="*/ 100013 w 1452563"/>
                <a:gd name="connsiteY11" fmla="*/ 295275 h 323850"/>
                <a:gd name="connsiteX12" fmla="*/ 0 w 1452563"/>
                <a:gd name="connsiteY12" fmla="*/ 269081 h 323850"/>
                <a:gd name="connsiteX13" fmla="*/ 0 w 1452563"/>
                <a:gd name="connsiteY13" fmla="*/ 159544 h 323850"/>
                <a:gd name="connsiteX14" fmla="*/ 130969 w 1452563"/>
                <a:gd name="connsiteY14" fmla="*/ 169069 h 323850"/>
                <a:gd name="connsiteX15" fmla="*/ 211931 w 1452563"/>
                <a:gd name="connsiteY15" fmla="*/ 171450 h 323850"/>
                <a:gd name="connsiteX16" fmla="*/ 290513 w 1452563"/>
                <a:gd name="connsiteY16" fmla="*/ 169069 h 323850"/>
                <a:gd name="connsiteX17" fmla="*/ 371475 w 1452563"/>
                <a:gd name="connsiteY17" fmla="*/ 161925 h 323850"/>
                <a:gd name="connsiteX18" fmla="*/ 483394 w 1452563"/>
                <a:gd name="connsiteY18" fmla="*/ 145256 h 323850"/>
                <a:gd name="connsiteX19" fmla="*/ 616744 w 1452563"/>
                <a:gd name="connsiteY19" fmla="*/ 119063 h 323850"/>
                <a:gd name="connsiteX20" fmla="*/ 804863 w 1452563"/>
                <a:gd name="connsiteY20" fmla="*/ 100013 h 323850"/>
                <a:gd name="connsiteX21" fmla="*/ 902494 w 1452563"/>
                <a:gd name="connsiteY21" fmla="*/ 80963 h 323850"/>
                <a:gd name="connsiteX22" fmla="*/ 1002506 w 1452563"/>
                <a:gd name="connsiteY22" fmla="*/ 64294 h 323850"/>
                <a:gd name="connsiteX23" fmla="*/ 1100138 w 1452563"/>
                <a:gd name="connsiteY23" fmla="*/ 47625 h 323850"/>
                <a:gd name="connsiteX24" fmla="*/ 1207294 w 1452563"/>
                <a:gd name="connsiteY24" fmla="*/ 33338 h 323850"/>
                <a:gd name="connsiteX25" fmla="*/ 1285875 w 1452563"/>
                <a:gd name="connsiteY25" fmla="*/ 21431 h 323850"/>
                <a:gd name="connsiteX26" fmla="*/ 1364456 w 1452563"/>
                <a:gd name="connsiteY26" fmla="*/ 11906 h 323850"/>
                <a:gd name="connsiteX27" fmla="*/ 1452563 w 1452563"/>
                <a:gd name="connsiteY27" fmla="*/ 0 h 323850"/>
                <a:gd name="connsiteX28" fmla="*/ 1452563 w 1452563"/>
                <a:gd name="connsiteY28" fmla="*/ 188119 h 323850"/>
                <a:gd name="connsiteX29" fmla="*/ 1285875 w 1452563"/>
                <a:gd name="connsiteY29" fmla="*/ 190500 h 323850"/>
                <a:gd name="connsiteX30" fmla="*/ 1200150 w 1452563"/>
                <a:gd name="connsiteY30" fmla="*/ 197644 h 323850"/>
                <a:gd name="connsiteX31" fmla="*/ 1102519 w 1452563"/>
                <a:gd name="connsiteY31" fmla="*/ 2071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3" h="323850">
                  <a:moveTo>
                    <a:pt x="1102519" y="207169"/>
                  </a:moveTo>
                  <a:lnTo>
                    <a:pt x="971550" y="228600"/>
                  </a:lnTo>
                  <a:lnTo>
                    <a:pt x="795338" y="259556"/>
                  </a:lnTo>
                  <a:lnTo>
                    <a:pt x="609600" y="278606"/>
                  </a:lnTo>
                  <a:lnTo>
                    <a:pt x="492919" y="300038"/>
                  </a:lnTo>
                  <a:lnTo>
                    <a:pt x="407194" y="314325"/>
                  </a:lnTo>
                  <a:lnTo>
                    <a:pt x="359569" y="319088"/>
                  </a:lnTo>
                  <a:lnTo>
                    <a:pt x="319088" y="321469"/>
                  </a:lnTo>
                  <a:lnTo>
                    <a:pt x="276225" y="323850"/>
                  </a:lnTo>
                  <a:lnTo>
                    <a:pt x="223838" y="319088"/>
                  </a:lnTo>
                  <a:lnTo>
                    <a:pt x="164306" y="311944"/>
                  </a:lnTo>
                  <a:lnTo>
                    <a:pt x="100013" y="295275"/>
                  </a:lnTo>
                  <a:lnTo>
                    <a:pt x="0" y="269081"/>
                  </a:lnTo>
                  <a:lnTo>
                    <a:pt x="0" y="159544"/>
                  </a:lnTo>
                  <a:lnTo>
                    <a:pt x="130969" y="169069"/>
                  </a:lnTo>
                  <a:lnTo>
                    <a:pt x="211931" y="171450"/>
                  </a:lnTo>
                  <a:lnTo>
                    <a:pt x="290513" y="169069"/>
                  </a:lnTo>
                  <a:lnTo>
                    <a:pt x="371475" y="161925"/>
                  </a:lnTo>
                  <a:lnTo>
                    <a:pt x="483394" y="145256"/>
                  </a:lnTo>
                  <a:lnTo>
                    <a:pt x="616744" y="119063"/>
                  </a:lnTo>
                  <a:lnTo>
                    <a:pt x="804863" y="100013"/>
                  </a:lnTo>
                  <a:lnTo>
                    <a:pt x="902494" y="80963"/>
                  </a:lnTo>
                  <a:lnTo>
                    <a:pt x="1002506" y="64294"/>
                  </a:lnTo>
                  <a:lnTo>
                    <a:pt x="1100138" y="47625"/>
                  </a:lnTo>
                  <a:lnTo>
                    <a:pt x="1207294" y="33338"/>
                  </a:lnTo>
                  <a:lnTo>
                    <a:pt x="1285875" y="21431"/>
                  </a:lnTo>
                  <a:lnTo>
                    <a:pt x="1364456" y="11906"/>
                  </a:lnTo>
                  <a:lnTo>
                    <a:pt x="1452563" y="0"/>
                  </a:lnTo>
                  <a:lnTo>
                    <a:pt x="1452563" y="188119"/>
                  </a:lnTo>
                  <a:lnTo>
                    <a:pt x="1285875" y="190500"/>
                  </a:lnTo>
                  <a:lnTo>
                    <a:pt x="1200150" y="197644"/>
                  </a:lnTo>
                  <a:lnTo>
                    <a:pt x="1102519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3823498B-65AE-400C-9BBF-906D02B4AA4A}"/>
                </a:ext>
              </a:extLst>
            </p:cNvPr>
            <p:cNvSpPr/>
            <p:nvPr/>
          </p:nvSpPr>
          <p:spPr>
            <a:xfrm>
              <a:off x="5689600" y="4564063"/>
              <a:ext cx="2724150" cy="438150"/>
            </a:xfrm>
            <a:custGeom>
              <a:avLst/>
              <a:gdLst>
                <a:gd name="connsiteX0" fmla="*/ 1295400 w 2724150"/>
                <a:gd name="connsiteY0" fmla="*/ 295275 h 438150"/>
                <a:gd name="connsiteX1" fmla="*/ 1019175 w 2724150"/>
                <a:gd name="connsiteY1" fmla="*/ 333375 h 438150"/>
                <a:gd name="connsiteX2" fmla="*/ 783432 w 2724150"/>
                <a:gd name="connsiteY2" fmla="*/ 369094 h 438150"/>
                <a:gd name="connsiteX3" fmla="*/ 550069 w 2724150"/>
                <a:gd name="connsiteY3" fmla="*/ 409575 h 438150"/>
                <a:gd name="connsiteX4" fmla="*/ 404813 w 2724150"/>
                <a:gd name="connsiteY4" fmla="*/ 426244 h 438150"/>
                <a:gd name="connsiteX5" fmla="*/ 330994 w 2724150"/>
                <a:gd name="connsiteY5" fmla="*/ 435769 h 438150"/>
                <a:gd name="connsiteX6" fmla="*/ 290513 w 2724150"/>
                <a:gd name="connsiteY6" fmla="*/ 438150 h 438150"/>
                <a:gd name="connsiteX7" fmla="*/ 250032 w 2724150"/>
                <a:gd name="connsiteY7" fmla="*/ 433388 h 438150"/>
                <a:gd name="connsiteX8" fmla="*/ 211932 w 2724150"/>
                <a:gd name="connsiteY8" fmla="*/ 423863 h 438150"/>
                <a:gd name="connsiteX9" fmla="*/ 176213 w 2724150"/>
                <a:gd name="connsiteY9" fmla="*/ 411957 h 438150"/>
                <a:gd name="connsiteX10" fmla="*/ 130969 w 2724150"/>
                <a:gd name="connsiteY10" fmla="*/ 388144 h 438150"/>
                <a:gd name="connsiteX11" fmla="*/ 71438 w 2724150"/>
                <a:gd name="connsiteY11" fmla="*/ 342900 h 438150"/>
                <a:gd name="connsiteX12" fmla="*/ 30957 w 2724150"/>
                <a:gd name="connsiteY12" fmla="*/ 307182 h 438150"/>
                <a:gd name="connsiteX13" fmla="*/ 9525 w 2724150"/>
                <a:gd name="connsiteY13" fmla="*/ 283369 h 438150"/>
                <a:gd name="connsiteX14" fmla="*/ 0 w 2724150"/>
                <a:gd name="connsiteY14" fmla="*/ 264319 h 438150"/>
                <a:gd name="connsiteX15" fmla="*/ 0 w 2724150"/>
                <a:gd name="connsiteY15" fmla="*/ 245269 h 438150"/>
                <a:gd name="connsiteX16" fmla="*/ 9525 w 2724150"/>
                <a:gd name="connsiteY16" fmla="*/ 233363 h 438150"/>
                <a:gd name="connsiteX17" fmla="*/ 33338 w 2724150"/>
                <a:gd name="connsiteY17" fmla="*/ 223838 h 438150"/>
                <a:gd name="connsiteX18" fmla="*/ 76200 w 2724150"/>
                <a:gd name="connsiteY18" fmla="*/ 228600 h 438150"/>
                <a:gd name="connsiteX19" fmla="*/ 209550 w 2724150"/>
                <a:gd name="connsiteY19" fmla="*/ 245269 h 438150"/>
                <a:gd name="connsiteX20" fmla="*/ 409575 w 2724150"/>
                <a:gd name="connsiteY20" fmla="*/ 247650 h 438150"/>
                <a:gd name="connsiteX21" fmla="*/ 545307 w 2724150"/>
                <a:gd name="connsiteY21" fmla="*/ 230982 h 438150"/>
                <a:gd name="connsiteX22" fmla="*/ 852488 w 2724150"/>
                <a:gd name="connsiteY22" fmla="*/ 192882 h 438150"/>
                <a:gd name="connsiteX23" fmla="*/ 1114425 w 2724150"/>
                <a:gd name="connsiteY23" fmla="*/ 154782 h 438150"/>
                <a:gd name="connsiteX24" fmla="*/ 1309688 w 2724150"/>
                <a:gd name="connsiteY24" fmla="*/ 135732 h 438150"/>
                <a:gd name="connsiteX25" fmla="*/ 1493044 w 2724150"/>
                <a:gd name="connsiteY25" fmla="*/ 119063 h 438150"/>
                <a:gd name="connsiteX26" fmla="*/ 1600200 w 2724150"/>
                <a:gd name="connsiteY26" fmla="*/ 107157 h 438150"/>
                <a:gd name="connsiteX27" fmla="*/ 1924050 w 2724150"/>
                <a:gd name="connsiteY27" fmla="*/ 64294 h 438150"/>
                <a:gd name="connsiteX28" fmla="*/ 2093119 w 2724150"/>
                <a:gd name="connsiteY28" fmla="*/ 52388 h 438150"/>
                <a:gd name="connsiteX29" fmla="*/ 2202657 w 2724150"/>
                <a:gd name="connsiteY29" fmla="*/ 19050 h 438150"/>
                <a:gd name="connsiteX30" fmla="*/ 2269332 w 2724150"/>
                <a:gd name="connsiteY30" fmla="*/ 4763 h 438150"/>
                <a:gd name="connsiteX31" fmla="*/ 2307432 w 2724150"/>
                <a:gd name="connsiteY31" fmla="*/ 0 h 438150"/>
                <a:gd name="connsiteX32" fmla="*/ 2357438 w 2724150"/>
                <a:gd name="connsiteY32" fmla="*/ 4763 h 438150"/>
                <a:gd name="connsiteX33" fmla="*/ 2433638 w 2724150"/>
                <a:gd name="connsiteY33" fmla="*/ 23813 h 438150"/>
                <a:gd name="connsiteX34" fmla="*/ 2495550 w 2724150"/>
                <a:gd name="connsiteY34" fmla="*/ 42863 h 438150"/>
                <a:gd name="connsiteX35" fmla="*/ 2566988 w 2724150"/>
                <a:gd name="connsiteY35" fmla="*/ 71438 h 438150"/>
                <a:gd name="connsiteX36" fmla="*/ 2626519 w 2724150"/>
                <a:gd name="connsiteY36" fmla="*/ 95250 h 438150"/>
                <a:gd name="connsiteX37" fmla="*/ 2655094 w 2724150"/>
                <a:gd name="connsiteY37" fmla="*/ 111919 h 438150"/>
                <a:gd name="connsiteX38" fmla="*/ 2674144 w 2724150"/>
                <a:gd name="connsiteY38" fmla="*/ 130969 h 438150"/>
                <a:gd name="connsiteX39" fmla="*/ 2697957 w 2724150"/>
                <a:gd name="connsiteY39" fmla="*/ 161925 h 438150"/>
                <a:gd name="connsiteX40" fmla="*/ 2714625 w 2724150"/>
                <a:gd name="connsiteY40" fmla="*/ 188119 h 438150"/>
                <a:gd name="connsiteX41" fmla="*/ 2724150 w 2724150"/>
                <a:gd name="connsiteY41" fmla="*/ 219075 h 438150"/>
                <a:gd name="connsiteX42" fmla="*/ 2719388 w 2724150"/>
                <a:gd name="connsiteY42" fmla="*/ 238125 h 438150"/>
                <a:gd name="connsiteX43" fmla="*/ 2707482 w 2724150"/>
                <a:gd name="connsiteY43" fmla="*/ 252413 h 438150"/>
                <a:gd name="connsiteX44" fmla="*/ 2688432 w 2724150"/>
                <a:gd name="connsiteY44" fmla="*/ 261938 h 438150"/>
                <a:gd name="connsiteX45" fmla="*/ 2667000 w 2724150"/>
                <a:gd name="connsiteY45" fmla="*/ 269082 h 438150"/>
                <a:gd name="connsiteX46" fmla="*/ 2643188 w 2724150"/>
                <a:gd name="connsiteY46" fmla="*/ 273844 h 438150"/>
                <a:gd name="connsiteX47" fmla="*/ 2569369 w 2724150"/>
                <a:gd name="connsiteY47" fmla="*/ 266700 h 438150"/>
                <a:gd name="connsiteX48" fmla="*/ 2486025 w 2724150"/>
                <a:gd name="connsiteY48" fmla="*/ 254794 h 438150"/>
                <a:gd name="connsiteX49" fmla="*/ 2414588 w 2724150"/>
                <a:gd name="connsiteY49" fmla="*/ 247650 h 438150"/>
                <a:gd name="connsiteX50" fmla="*/ 2293144 w 2724150"/>
                <a:gd name="connsiteY50" fmla="*/ 240507 h 438150"/>
                <a:gd name="connsiteX51" fmla="*/ 2083594 w 2724150"/>
                <a:gd name="connsiteY51" fmla="*/ 250032 h 438150"/>
                <a:gd name="connsiteX52" fmla="*/ 1931194 w 2724150"/>
                <a:gd name="connsiteY52" fmla="*/ 250032 h 438150"/>
                <a:gd name="connsiteX53" fmla="*/ 1574007 w 2724150"/>
                <a:gd name="connsiteY53" fmla="*/ 266700 h 438150"/>
                <a:gd name="connsiteX54" fmla="*/ 1295400 w 2724150"/>
                <a:gd name="connsiteY54" fmla="*/ 29527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4150" h="438150">
                  <a:moveTo>
                    <a:pt x="1295400" y="295275"/>
                  </a:moveTo>
                  <a:lnTo>
                    <a:pt x="1019175" y="333375"/>
                  </a:lnTo>
                  <a:lnTo>
                    <a:pt x="783432" y="369094"/>
                  </a:lnTo>
                  <a:lnTo>
                    <a:pt x="550069" y="409575"/>
                  </a:lnTo>
                  <a:lnTo>
                    <a:pt x="404813" y="426244"/>
                  </a:lnTo>
                  <a:lnTo>
                    <a:pt x="330994" y="435769"/>
                  </a:lnTo>
                  <a:lnTo>
                    <a:pt x="290513" y="438150"/>
                  </a:lnTo>
                  <a:lnTo>
                    <a:pt x="250032" y="433388"/>
                  </a:lnTo>
                  <a:lnTo>
                    <a:pt x="211932" y="423863"/>
                  </a:lnTo>
                  <a:lnTo>
                    <a:pt x="176213" y="411957"/>
                  </a:lnTo>
                  <a:lnTo>
                    <a:pt x="130969" y="388144"/>
                  </a:lnTo>
                  <a:lnTo>
                    <a:pt x="71438" y="342900"/>
                  </a:lnTo>
                  <a:lnTo>
                    <a:pt x="30957" y="307182"/>
                  </a:lnTo>
                  <a:lnTo>
                    <a:pt x="9525" y="283369"/>
                  </a:lnTo>
                  <a:lnTo>
                    <a:pt x="0" y="264319"/>
                  </a:lnTo>
                  <a:lnTo>
                    <a:pt x="0" y="245269"/>
                  </a:lnTo>
                  <a:lnTo>
                    <a:pt x="9525" y="233363"/>
                  </a:lnTo>
                  <a:lnTo>
                    <a:pt x="33338" y="223838"/>
                  </a:lnTo>
                  <a:lnTo>
                    <a:pt x="76200" y="228600"/>
                  </a:lnTo>
                  <a:lnTo>
                    <a:pt x="209550" y="245269"/>
                  </a:lnTo>
                  <a:lnTo>
                    <a:pt x="409575" y="247650"/>
                  </a:lnTo>
                  <a:lnTo>
                    <a:pt x="545307" y="230982"/>
                  </a:lnTo>
                  <a:lnTo>
                    <a:pt x="852488" y="192882"/>
                  </a:lnTo>
                  <a:lnTo>
                    <a:pt x="1114425" y="154782"/>
                  </a:lnTo>
                  <a:lnTo>
                    <a:pt x="1309688" y="135732"/>
                  </a:lnTo>
                  <a:lnTo>
                    <a:pt x="1493044" y="119063"/>
                  </a:lnTo>
                  <a:lnTo>
                    <a:pt x="1600200" y="107157"/>
                  </a:lnTo>
                  <a:lnTo>
                    <a:pt x="1924050" y="64294"/>
                  </a:lnTo>
                  <a:lnTo>
                    <a:pt x="2093119" y="52388"/>
                  </a:lnTo>
                  <a:lnTo>
                    <a:pt x="2202657" y="19050"/>
                  </a:lnTo>
                  <a:lnTo>
                    <a:pt x="2269332" y="4763"/>
                  </a:lnTo>
                  <a:lnTo>
                    <a:pt x="2307432" y="0"/>
                  </a:lnTo>
                  <a:lnTo>
                    <a:pt x="2357438" y="4763"/>
                  </a:lnTo>
                  <a:lnTo>
                    <a:pt x="2433638" y="23813"/>
                  </a:lnTo>
                  <a:lnTo>
                    <a:pt x="2495550" y="42863"/>
                  </a:lnTo>
                  <a:lnTo>
                    <a:pt x="2566988" y="71438"/>
                  </a:lnTo>
                  <a:lnTo>
                    <a:pt x="2626519" y="95250"/>
                  </a:lnTo>
                  <a:lnTo>
                    <a:pt x="2655094" y="111919"/>
                  </a:lnTo>
                  <a:lnTo>
                    <a:pt x="2674144" y="130969"/>
                  </a:lnTo>
                  <a:lnTo>
                    <a:pt x="2697957" y="161925"/>
                  </a:lnTo>
                  <a:lnTo>
                    <a:pt x="2714625" y="188119"/>
                  </a:lnTo>
                  <a:lnTo>
                    <a:pt x="2724150" y="219075"/>
                  </a:lnTo>
                  <a:lnTo>
                    <a:pt x="2719388" y="238125"/>
                  </a:lnTo>
                  <a:lnTo>
                    <a:pt x="2707482" y="252413"/>
                  </a:lnTo>
                  <a:lnTo>
                    <a:pt x="2688432" y="261938"/>
                  </a:lnTo>
                  <a:lnTo>
                    <a:pt x="2667000" y="269082"/>
                  </a:lnTo>
                  <a:lnTo>
                    <a:pt x="2643188" y="273844"/>
                  </a:lnTo>
                  <a:lnTo>
                    <a:pt x="2569369" y="266700"/>
                  </a:lnTo>
                  <a:lnTo>
                    <a:pt x="2486025" y="254794"/>
                  </a:lnTo>
                  <a:lnTo>
                    <a:pt x="2414588" y="247650"/>
                  </a:lnTo>
                  <a:lnTo>
                    <a:pt x="2293144" y="240507"/>
                  </a:lnTo>
                  <a:lnTo>
                    <a:pt x="2083594" y="250032"/>
                  </a:lnTo>
                  <a:lnTo>
                    <a:pt x="1931194" y="250032"/>
                  </a:lnTo>
                  <a:lnTo>
                    <a:pt x="1574007" y="266700"/>
                  </a:lnTo>
                  <a:lnTo>
                    <a:pt x="12954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766705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7C9D8136-75C5-4D77-8717-44AFA5373F41}"/>
              </a:ext>
            </a:extLst>
          </p:cNvPr>
          <p:cNvSpPr/>
          <p:nvPr/>
        </p:nvSpPr>
        <p:spPr>
          <a:xfrm>
            <a:off x="3917951" y="1619251"/>
            <a:ext cx="1614488" cy="1541463"/>
          </a:xfrm>
          <a:custGeom>
            <a:avLst/>
            <a:gdLst>
              <a:gd name="connsiteX0" fmla="*/ 1100138 w 1614488"/>
              <a:gd name="connsiteY0" fmla="*/ 490538 h 1540669"/>
              <a:gd name="connsiteX1" fmla="*/ 1152525 w 1614488"/>
              <a:gd name="connsiteY1" fmla="*/ 428625 h 1540669"/>
              <a:gd name="connsiteX2" fmla="*/ 1200150 w 1614488"/>
              <a:gd name="connsiteY2" fmla="*/ 361950 h 1540669"/>
              <a:gd name="connsiteX3" fmla="*/ 1235869 w 1614488"/>
              <a:gd name="connsiteY3" fmla="*/ 307181 h 1540669"/>
              <a:gd name="connsiteX4" fmla="*/ 1254919 w 1614488"/>
              <a:gd name="connsiteY4" fmla="*/ 273844 h 1540669"/>
              <a:gd name="connsiteX5" fmla="*/ 1257300 w 1614488"/>
              <a:gd name="connsiteY5" fmla="*/ 261938 h 1540669"/>
              <a:gd name="connsiteX6" fmla="*/ 1252538 w 1614488"/>
              <a:gd name="connsiteY6" fmla="*/ 230981 h 1540669"/>
              <a:gd name="connsiteX7" fmla="*/ 1245394 w 1614488"/>
              <a:gd name="connsiteY7" fmla="*/ 192881 h 1540669"/>
              <a:gd name="connsiteX8" fmla="*/ 1233488 w 1614488"/>
              <a:gd name="connsiteY8" fmla="*/ 161925 h 1540669"/>
              <a:gd name="connsiteX9" fmla="*/ 1214438 w 1614488"/>
              <a:gd name="connsiteY9" fmla="*/ 128588 h 1540669"/>
              <a:gd name="connsiteX10" fmla="*/ 1190625 w 1614488"/>
              <a:gd name="connsiteY10" fmla="*/ 102394 h 1540669"/>
              <a:gd name="connsiteX11" fmla="*/ 1164432 w 1614488"/>
              <a:gd name="connsiteY11" fmla="*/ 78581 h 1540669"/>
              <a:gd name="connsiteX12" fmla="*/ 1135857 w 1614488"/>
              <a:gd name="connsiteY12" fmla="*/ 59531 h 1540669"/>
              <a:gd name="connsiteX13" fmla="*/ 1121569 w 1614488"/>
              <a:gd name="connsiteY13" fmla="*/ 50006 h 1540669"/>
              <a:gd name="connsiteX14" fmla="*/ 1107282 w 1614488"/>
              <a:gd name="connsiteY14" fmla="*/ 35719 h 1540669"/>
              <a:gd name="connsiteX15" fmla="*/ 1104900 w 1614488"/>
              <a:gd name="connsiteY15" fmla="*/ 21431 h 1540669"/>
              <a:gd name="connsiteX16" fmla="*/ 1109663 w 1614488"/>
              <a:gd name="connsiteY16" fmla="*/ 11906 h 1540669"/>
              <a:gd name="connsiteX17" fmla="*/ 1135857 w 1614488"/>
              <a:gd name="connsiteY17" fmla="*/ 4763 h 1540669"/>
              <a:gd name="connsiteX18" fmla="*/ 1190625 w 1614488"/>
              <a:gd name="connsiteY18" fmla="*/ 0 h 1540669"/>
              <a:gd name="connsiteX19" fmla="*/ 1231107 w 1614488"/>
              <a:gd name="connsiteY19" fmla="*/ 7144 h 1540669"/>
              <a:gd name="connsiteX20" fmla="*/ 1269207 w 1614488"/>
              <a:gd name="connsiteY20" fmla="*/ 19050 h 1540669"/>
              <a:gd name="connsiteX21" fmla="*/ 1309688 w 1614488"/>
              <a:gd name="connsiteY21" fmla="*/ 42863 h 1540669"/>
              <a:gd name="connsiteX22" fmla="*/ 1390650 w 1614488"/>
              <a:gd name="connsiteY22" fmla="*/ 100013 h 1540669"/>
              <a:gd name="connsiteX23" fmla="*/ 1459707 w 1614488"/>
              <a:gd name="connsiteY23" fmla="*/ 150019 h 1540669"/>
              <a:gd name="connsiteX24" fmla="*/ 1524000 w 1614488"/>
              <a:gd name="connsiteY24" fmla="*/ 197644 h 1540669"/>
              <a:gd name="connsiteX25" fmla="*/ 1588294 w 1614488"/>
              <a:gd name="connsiteY25" fmla="*/ 240506 h 1540669"/>
              <a:gd name="connsiteX26" fmla="*/ 1597819 w 1614488"/>
              <a:gd name="connsiteY26" fmla="*/ 252413 h 1540669"/>
              <a:gd name="connsiteX27" fmla="*/ 1607344 w 1614488"/>
              <a:gd name="connsiteY27" fmla="*/ 271463 h 1540669"/>
              <a:gd name="connsiteX28" fmla="*/ 1612107 w 1614488"/>
              <a:gd name="connsiteY28" fmla="*/ 297656 h 1540669"/>
              <a:gd name="connsiteX29" fmla="*/ 1614488 w 1614488"/>
              <a:gd name="connsiteY29" fmla="*/ 328613 h 1540669"/>
              <a:gd name="connsiteX30" fmla="*/ 1604963 w 1614488"/>
              <a:gd name="connsiteY30" fmla="*/ 357188 h 1540669"/>
              <a:gd name="connsiteX31" fmla="*/ 1590675 w 1614488"/>
              <a:gd name="connsiteY31" fmla="*/ 381000 h 1540669"/>
              <a:gd name="connsiteX32" fmla="*/ 1566863 w 1614488"/>
              <a:gd name="connsiteY32" fmla="*/ 400050 h 1540669"/>
              <a:gd name="connsiteX33" fmla="*/ 1538288 w 1614488"/>
              <a:gd name="connsiteY33" fmla="*/ 419100 h 1540669"/>
              <a:gd name="connsiteX34" fmla="*/ 1524000 w 1614488"/>
              <a:gd name="connsiteY34" fmla="*/ 426244 h 1540669"/>
              <a:gd name="connsiteX35" fmla="*/ 1428750 w 1614488"/>
              <a:gd name="connsiteY35" fmla="*/ 528638 h 1540669"/>
              <a:gd name="connsiteX36" fmla="*/ 1264444 w 1614488"/>
              <a:gd name="connsiteY36" fmla="*/ 702469 h 1540669"/>
              <a:gd name="connsiteX37" fmla="*/ 1102519 w 1614488"/>
              <a:gd name="connsiteY37" fmla="*/ 869156 h 1540669"/>
              <a:gd name="connsiteX38" fmla="*/ 942975 w 1614488"/>
              <a:gd name="connsiteY38" fmla="*/ 988219 h 1540669"/>
              <a:gd name="connsiteX39" fmla="*/ 819150 w 1614488"/>
              <a:gd name="connsiteY39" fmla="*/ 1073944 h 1540669"/>
              <a:gd name="connsiteX40" fmla="*/ 659607 w 1614488"/>
              <a:gd name="connsiteY40" fmla="*/ 1183481 h 1540669"/>
              <a:gd name="connsiteX41" fmla="*/ 495300 w 1614488"/>
              <a:gd name="connsiteY41" fmla="*/ 1285875 h 1540669"/>
              <a:gd name="connsiteX42" fmla="*/ 285750 w 1614488"/>
              <a:gd name="connsiteY42" fmla="*/ 1409700 h 1540669"/>
              <a:gd name="connsiteX43" fmla="*/ 95250 w 1614488"/>
              <a:gd name="connsiteY43" fmla="*/ 1519238 h 1540669"/>
              <a:gd name="connsiteX44" fmla="*/ 52388 w 1614488"/>
              <a:gd name="connsiteY44" fmla="*/ 1540669 h 1540669"/>
              <a:gd name="connsiteX45" fmla="*/ 23813 w 1614488"/>
              <a:gd name="connsiteY45" fmla="*/ 1538288 h 1540669"/>
              <a:gd name="connsiteX46" fmla="*/ 7144 w 1614488"/>
              <a:gd name="connsiteY46" fmla="*/ 1528763 h 1540669"/>
              <a:gd name="connsiteX47" fmla="*/ 0 w 1614488"/>
              <a:gd name="connsiteY47" fmla="*/ 1507331 h 1540669"/>
              <a:gd name="connsiteX48" fmla="*/ 4763 w 1614488"/>
              <a:gd name="connsiteY48" fmla="*/ 1483519 h 1540669"/>
              <a:gd name="connsiteX49" fmla="*/ 14288 w 1614488"/>
              <a:gd name="connsiteY49" fmla="*/ 1466850 h 1540669"/>
              <a:gd name="connsiteX50" fmla="*/ 59532 w 1614488"/>
              <a:gd name="connsiteY50" fmla="*/ 1440656 h 1540669"/>
              <a:gd name="connsiteX51" fmla="*/ 209550 w 1614488"/>
              <a:gd name="connsiteY51" fmla="*/ 1335881 h 1540669"/>
              <a:gd name="connsiteX52" fmla="*/ 304800 w 1614488"/>
              <a:gd name="connsiteY52" fmla="*/ 1269206 h 1540669"/>
              <a:gd name="connsiteX53" fmla="*/ 450057 w 1614488"/>
              <a:gd name="connsiteY53" fmla="*/ 1157288 h 1540669"/>
              <a:gd name="connsiteX54" fmla="*/ 564357 w 1614488"/>
              <a:gd name="connsiteY54" fmla="*/ 1062038 h 1540669"/>
              <a:gd name="connsiteX55" fmla="*/ 652463 w 1614488"/>
              <a:gd name="connsiteY55" fmla="*/ 983456 h 1540669"/>
              <a:gd name="connsiteX56" fmla="*/ 771525 w 1614488"/>
              <a:gd name="connsiteY56" fmla="*/ 869156 h 1540669"/>
              <a:gd name="connsiteX57" fmla="*/ 859632 w 1614488"/>
              <a:gd name="connsiteY57" fmla="*/ 776288 h 1540669"/>
              <a:gd name="connsiteX58" fmla="*/ 995363 w 1614488"/>
              <a:gd name="connsiteY58" fmla="*/ 616744 h 1540669"/>
              <a:gd name="connsiteX59" fmla="*/ 1100138 w 1614488"/>
              <a:gd name="connsiteY59" fmla="*/ 490538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614488" h="1540669">
                <a:moveTo>
                  <a:pt x="1100138" y="490538"/>
                </a:moveTo>
                <a:lnTo>
                  <a:pt x="1152525" y="428625"/>
                </a:lnTo>
                <a:lnTo>
                  <a:pt x="1200150" y="361950"/>
                </a:lnTo>
                <a:lnTo>
                  <a:pt x="1235869" y="307181"/>
                </a:lnTo>
                <a:lnTo>
                  <a:pt x="1254919" y="273844"/>
                </a:lnTo>
                <a:lnTo>
                  <a:pt x="1257300" y="261938"/>
                </a:lnTo>
                <a:lnTo>
                  <a:pt x="1252538" y="230981"/>
                </a:lnTo>
                <a:lnTo>
                  <a:pt x="1245394" y="192881"/>
                </a:lnTo>
                <a:lnTo>
                  <a:pt x="1233488" y="161925"/>
                </a:lnTo>
                <a:lnTo>
                  <a:pt x="1214438" y="128588"/>
                </a:lnTo>
                <a:lnTo>
                  <a:pt x="1190625" y="102394"/>
                </a:lnTo>
                <a:lnTo>
                  <a:pt x="1164432" y="78581"/>
                </a:lnTo>
                <a:lnTo>
                  <a:pt x="1135857" y="59531"/>
                </a:lnTo>
                <a:lnTo>
                  <a:pt x="1121569" y="50006"/>
                </a:lnTo>
                <a:lnTo>
                  <a:pt x="1107282" y="35719"/>
                </a:lnTo>
                <a:lnTo>
                  <a:pt x="1104900" y="21431"/>
                </a:lnTo>
                <a:lnTo>
                  <a:pt x="1109663" y="11906"/>
                </a:lnTo>
                <a:lnTo>
                  <a:pt x="1135857" y="4763"/>
                </a:lnTo>
                <a:lnTo>
                  <a:pt x="1190625" y="0"/>
                </a:lnTo>
                <a:lnTo>
                  <a:pt x="1231107" y="7144"/>
                </a:lnTo>
                <a:lnTo>
                  <a:pt x="1269207" y="19050"/>
                </a:lnTo>
                <a:lnTo>
                  <a:pt x="1309688" y="42863"/>
                </a:lnTo>
                <a:lnTo>
                  <a:pt x="1390650" y="100013"/>
                </a:lnTo>
                <a:lnTo>
                  <a:pt x="1459707" y="150019"/>
                </a:lnTo>
                <a:lnTo>
                  <a:pt x="1524000" y="197644"/>
                </a:lnTo>
                <a:lnTo>
                  <a:pt x="1588294" y="240506"/>
                </a:lnTo>
                <a:lnTo>
                  <a:pt x="1597819" y="252413"/>
                </a:lnTo>
                <a:lnTo>
                  <a:pt x="1607344" y="271463"/>
                </a:lnTo>
                <a:lnTo>
                  <a:pt x="1612107" y="297656"/>
                </a:lnTo>
                <a:lnTo>
                  <a:pt x="1614488" y="328613"/>
                </a:lnTo>
                <a:lnTo>
                  <a:pt x="1604963" y="357188"/>
                </a:lnTo>
                <a:lnTo>
                  <a:pt x="1590675" y="381000"/>
                </a:lnTo>
                <a:lnTo>
                  <a:pt x="1566863" y="400050"/>
                </a:lnTo>
                <a:lnTo>
                  <a:pt x="1538288" y="419100"/>
                </a:lnTo>
                <a:lnTo>
                  <a:pt x="1524000" y="426244"/>
                </a:lnTo>
                <a:lnTo>
                  <a:pt x="1428750" y="528638"/>
                </a:lnTo>
                <a:lnTo>
                  <a:pt x="1264444" y="702469"/>
                </a:lnTo>
                <a:lnTo>
                  <a:pt x="1102519" y="869156"/>
                </a:lnTo>
                <a:lnTo>
                  <a:pt x="942975" y="988219"/>
                </a:lnTo>
                <a:lnTo>
                  <a:pt x="819150" y="1073944"/>
                </a:lnTo>
                <a:lnTo>
                  <a:pt x="659607" y="1183481"/>
                </a:lnTo>
                <a:lnTo>
                  <a:pt x="495300" y="1285875"/>
                </a:lnTo>
                <a:lnTo>
                  <a:pt x="285750" y="1409700"/>
                </a:lnTo>
                <a:lnTo>
                  <a:pt x="95250" y="1519238"/>
                </a:lnTo>
                <a:lnTo>
                  <a:pt x="52388" y="1540669"/>
                </a:lnTo>
                <a:lnTo>
                  <a:pt x="23813" y="1538288"/>
                </a:lnTo>
                <a:lnTo>
                  <a:pt x="7144" y="1528763"/>
                </a:lnTo>
                <a:lnTo>
                  <a:pt x="0" y="1507331"/>
                </a:lnTo>
                <a:lnTo>
                  <a:pt x="4763" y="1483519"/>
                </a:lnTo>
                <a:lnTo>
                  <a:pt x="14288" y="1466850"/>
                </a:lnTo>
                <a:lnTo>
                  <a:pt x="59532" y="1440656"/>
                </a:lnTo>
                <a:lnTo>
                  <a:pt x="209550" y="1335881"/>
                </a:lnTo>
                <a:lnTo>
                  <a:pt x="304800" y="1269206"/>
                </a:lnTo>
                <a:lnTo>
                  <a:pt x="450057" y="1157288"/>
                </a:lnTo>
                <a:lnTo>
                  <a:pt x="564357" y="1062038"/>
                </a:lnTo>
                <a:lnTo>
                  <a:pt x="652463" y="983456"/>
                </a:lnTo>
                <a:lnTo>
                  <a:pt x="771525" y="869156"/>
                </a:lnTo>
                <a:lnTo>
                  <a:pt x="859632" y="776288"/>
                </a:lnTo>
                <a:lnTo>
                  <a:pt x="995363" y="616744"/>
                </a:lnTo>
                <a:lnTo>
                  <a:pt x="1100138" y="4905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E0C3E29E-CCFE-4D5B-9EB8-D5D33C48A62D}"/>
              </a:ext>
            </a:extLst>
          </p:cNvPr>
          <p:cNvSpPr/>
          <p:nvPr/>
        </p:nvSpPr>
        <p:spPr>
          <a:xfrm>
            <a:off x="4175127" y="1984375"/>
            <a:ext cx="1133475" cy="1981200"/>
          </a:xfrm>
          <a:custGeom>
            <a:avLst/>
            <a:gdLst>
              <a:gd name="connsiteX0" fmla="*/ 931708 w 1133625"/>
              <a:gd name="connsiteY0" fmla="*/ 1843223 h 1981681"/>
              <a:gd name="connsiteX1" fmla="*/ 931708 w 1133625"/>
              <a:gd name="connsiteY1" fmla="*/ 1733610 h 1981681"/>
              <a:gd name="connsiteX2" fmla="*/ 925938 w 1133625"/>
              <a:gd name="connsiteY2" fmla="*/ 1641305 h 1981681"/>
              <a:gd name="connsiteX3" fmla="*/ 920169 w 1133625"/>
              <a:gd name="connsiteY3" fmla="*/ 1577845 h 1981681"/>
              <a:gd name="connsiteX4" fmla="*/ 914400 w 1133625"/>
              <a:gd name="connsiteY4" fmla="*/ 1531692 h 1981681"/>
              <a:gd name="connsiteX5" fmla="*/ 899978 w 1133625"/>
              <a:gd name="connsiteY5" fmla="*/ 1424964 h 1981681"/>
              <a:gd name="connsiteX6" fmla="*/ 827864 w 1133625"/>
              <a:gd name="connsiteY6" fmla="*/ 1124972 h 1981681"/>
              <a:gd name="connsiteX7" fmla="*/ 819210 w 1133625"/>
              <a:gd name="connsiteY7" fmla="*/ 1035551 h 1981681"/>
              <a:gd name="connsiteX8" fmla="*/ 807672 w 1133625"/>
              <a:gd name="connsiteY8" fmla="*/ 960553 h 1981681"/>
              <a:gd name="connsiteX9" fmla="*/ 796134 w 1133625"/>
              <a:gd name="connsiteY9" fmla="*/ 905747 h 1981681"/>
              <a:gd name="connsiteX10" fmla="*/ 775942 w 1133625"/>
              <a:gd name="connsiteY10" fmla="*/ 836518 h 1981681"/>
              <a:gd name="connsiteX11" fmla="*/ 741328 w 1133625"/>
              <a:gd name="connsiteY11" fmla="*/ 741328 h 1981681"/>
              <a:gd name="connsiteX12" fmla="*/ 715367 w 1133625"/>
              <a:gd name="connsiteY12" fmla="*/ 680752 h 1981681"/>
              <a:gd name="connsiteX13" fmla="*/ 677868 w 1133625"/>
              <a:gd name="connsiteY13" fmla="*/ 602870 h 1981681"/>
              <a:gd name="connsiteX14" fmla="*/ 582678 w 1133625"/>
              <a:gd name="connsiteY14" fmla="*/ 447104 h 1981681"/>
              <a:gd name="connsiteX15" fmla="*/ 536525 w 1133625"/>
              <a:gd name="connsiteY15" fmla="*/ 400952 h 1981681"/>
              <a:gd name="connsiteX16" fmla="*/ 487488 w 1133625"/>
              <a:gd name="connsiteY16" fmla="*/ 360568 h 1981681"/>
              <a:gd name="connsiteX17" fmla="*/ 429797 w 1133625"/>
              <a:gd name="connsiteY17" fmla="*/ 314415 h 1981681"/>
              <a:gd name="connsiteX18" fmla="*/ 377875 w 1133625"/>
              <a:gd name="connsiteY18" fmla="*/ 276916 h 1981681"/>
              <a:gd name="connsiteX19" fmla="*/ 323069 w 1133625"/>
              <a:gd name="connsiteY19" fmla="*/ 236533 h 1981681"/>
              <a:gd name="connsiteX20" fmla="*/ 262494 w 1133625"/>
              <a:gd name="connsiteY20" fmla="*/ 199034 h 1981681"/>
              <a:gd name="connsiteX21" fmla="*/ 201918 w 1133625"/>
              <a:gd name="connsiteY21" fmla="*/ 164419 h 1981681"/>
              <a:gd name="connsiteX22" fmla="*/ 161535 w 1133625"/>
              <a:gd name="connsiteY22" fmla="*/ 141343 h 1981681"/>
              <a:gd name="connsiteX23" fmla="*/ 118267 w 1133625"/>
              <a:gd name="connsiteY23" fmla="*/ 115382 h 1981681"/>
              <a:gd name="connsiteX24" fmla="*/ 72114 w 1133625"/>
              <a:gd name="connsiteY24" fmla="*/ 92306 h 1981681"/>
              <a:gd name="connsiteX25" fmla="*/ 46153 w 1133625"/>
              <a:gd name="connsiteY25" fmla="*/ 77883 h 1981681"/>
              <a:gd name="connsiteX26" fmla="*/ 28846 w 1133625"/>
              <a:gd name="connsiteY26" fmla="*/ 69229 h 1981681"/>
              <a:gd name="connsiteX27" fmla="*/ 17308 w 1133625"/>
              <a:gd name="connsiteY27" fmla="*/ 60576 h 1981681"/>
              <a:gd name="connsiteX28" fmla="*/ 2885 w 1133625"/>
              <a:gd name="connsiteY28" fmla="*/ 34615 h 1981681"/>
              <a:gd name="connsiteX29" fmla="*/ 0 w 1133625"/>
              <a:gd name="connsiteY29" fmla="*/ 20192 h 1981681"/>
              <a:gd name="connsiteX30" fmla="*/ 2885 w 1133625"/>
              <a:gd name="connsiteY30" fmla="*/ 8654 h 1981681"/>
              <a:gd name="connsiteX31" fmla="*/ 14423 w 1133625"/>
              <a:gd name="connsiteY31" fmla="*/ 0 h 1981681"/>
              <a:gd name="connsiteX32" fmla="*/ 37499 w 1133625"/>
              <a:gd name="connsiteY32" fmla="*/ 2885 h 1981681"/>
              <a:gd name="connsiteX33" fmla="*/ 80767 w 1133625"/>
              <a:gd name="connsiteY33" fmla="*/ 23077 h 1981681"/>
              <a:gd name="connsiteX34" fmla="*/ 164419 w 1133625"/>
              <a:gd name="connsiteY34" fmla="*/ 49038 h 1981681"/>
              <a:gd name="connsiteX35" fmla="*/ 256725 w 1133625"/>
              <a:gd name="connsiteY35" fmla="*/ 89421 h 1981681"/>
              <a:gd name="connsiteX36" fmla="*/ 360568 w 1133625"/>
              <a:gd name="connsiteY36" fmla="*/ 135574 h 1981681"/>
              <a:gd name="connsiteX37" fmla="*/ 455758 w 1133625"/>
              <a:gd name="connsiteY37" fmla="*/ 181726 h 1981681"/>
              <a:gd name="connsiteX38" fmla="*/ 539410 w 1133625"/>
              <a:gd name="connsiteY38" fmla="*/ 224995 h 1981681"/>
              <a:gd name="connsiteX39" fmla="*/ 625946 w 1133625"/>
              <a:gd name="connsiteY39" fmla="*/ 274032 h 1981681"/>
              <a:gd name="connsiteX40" fmla="*/ 692290 w 1133625"/>
              <a:gd name="connsiteY40" fmla="*/ 308646 h 1981681"/>
              <a:gd name="connsiteX41" fmla="*/ 859594 w 1133625"/>
              <a:gd name="connsiteY41" fmla="*/ 475950 h 1981681"/>
              <a:gd name="connsiteX42" fmla="*/ 888439 w 1133625"/>
              <a:gd name="connsiteY42" fmla="*/ 533641 h 1981681"/>
              <a:gd name="connsiteX43" fmla="*/ 925938 w 1133625"/>
              <a:gd name="connsiteY43" fmla="*/ 620177 h 1981681"/>
              <a:gd name="connsiteX44" fmla="*/ 969207 w 1133625"/>
              <a:gd name="connsiteY44" fmla="*/ 729790 h 1981681"/>
              <a:gd name="connsiteX45" fmla="*/ 1009590 w 1133625"/>
              <a:gd name="connsiteY45" fmla="*/ 842287 h 1981681"/>
              <a:gd name="connsiteX46" fmla="*/ 1044205 w 1133625"/>
              <a:gd name="connsiteY46" fmla="*/ 951899 h 1981681"/>
              <a:gd name="connsiteX47" fmla="*/ 1064396 w 1133625"/>
              <a:gd name="connsiteY47" fmla="*/ 1032667 h 1981681"/>
              <a:gd name="connsiteX48" fmla="*/ 1081704 w 1133625"/>
              <a:gd name="connsiteY48" fmla="*/ 1110549 h 1981681"/>
              <a:gd name="connsiteX49" fmla="*/ 1090357 w 1133625"/>
              <a:gd name="connsiteY49" fmla="*/ 1165356 h 1981681"/>
              <a:gd name="connsiteX50" fmla="*/ 1101896 w 1133625"/>
              <a:gd name="connsiteY50" fmla="*/ 1257661 h 1981681"/>
              <a:gd name="connsiteX51" fmla="*/ 1110549 w 1133625"/>
              <a:gd name="connsiteY51" fmla="*/ 1358620 h 1981681"/>
              <a:gd name="connsiteX52" fmla="*/ 1119203 w 1133625"/>
              <a:gd name="connsiteY52" fmla="*/ 1485540 h 1981681"/>
              <a:gd name="connsiteX53" fmla="*/ 1127856 w 1133625"/>
              <a:gd name="connsiteY53" fmla="*/ 1670150 h 1981681"/>
              <a:gd name="connsiteX54" fmla="*/ 1130741 w 1133625"/>
              <a:gd name="connsiteY54" fmla="*/ 1825916 h 1981681"/>
              <a:gd name="connsiteX55" fmla="*/ 1133625 w 1133625"/>
              <a:gd name="connsiteY55" fmla="*/ 1978797 h 1981681"/>
              <a:gd name="connsiteX56" fmla="*/ 928823 w 1133625"/>
              <a:gd name="connsiteY56" fmla="*/ 1981681 h 1981681"/>
              <a:gd name="connsiteX57" fmla="*/ 931708 w 1133625"/>
              <a:gd name="connsiteY57" fmla="*/ 1843223 h 1981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33625" h="1981681">
                <a:moveTo>
                  <a:pt x="931708" y="1843223"/>
                </a:moveTo>
                <a:lnTo>
                  <a:pt x="931708" y="1733610"/>
                </a:lnTo>
                <a:lnTo>
                  <a:pt x="925938" y="1641305"/>
                </a:lnTo>
                <a:lnTo>
                  <a:pt x="920169" y="1577845"/>
                </a:lnTo>
                <a:lnTo>
                  <a:pt x="914400" y="1531692"/>
                </a:lnTo>
                <a:lnTo>
                  <a:pt x="899978" y="1424964"/>
                </a:lnTo>
                <a:lnTo>
                  <a:pt x="827864" y="1124972"/>
                </a:lnTo>
                <a:lnTo>
                  <a:pt x="819210" y="1035551"/>
                </a:lnTo>
                <a:lnTo>
                  <a:pt x="807672" y="960553"/>
                </a:lnTo>
                <a:lnTo>
                  <a:pt x="796134" y="905747"/>
                </a:lnTo>
                <a:lnTo>
                  <a:pt x="775942" y="836518"/>
                </a:lnTo>
                <a:lnTo>
                  <a:pt x="741328" y="741328"/>
                </a:lnTo>
                <a:lnTo>
                  <a:pt x="715367" y="680752"/>
                </a:lnTo>
                <a:lnTo>
                  <a:pt x="677868" y="602870"/>
                </a:lnTo>
                <a:lnTo>
                  <a:pt x="582678" y="447104"/>
                </a:lnTo>
                <a:lnTo>
                  <a:pt x="536525" y="400952"/>
                </a:lnTo>
                <a:lnTo>
                  <a:pt x="487488" y="360568"/>
                </a:lnTo>
                <a:lnTo>
                  <a:pt x="429797" y="314415"/>
                </a:lnTo>
                <a:lnTo>
                  <a:pt x="377875" y="276916"/>
                </a:lnTo>
                <a:lnTo>
                  <a:pt x="323069" y="236533"/>
                </a:lnTo>
                <a:lnTo>
                  <a:pt x="262494" y="199034"/>
                </a:lnTo>
                <a:lnTo>
                  <a:pt x="201918" y="164419"/>
                </a:lnTo>
                <a:lnTo>
                  <a:pt x="161535" y="141343"/>
                </a:lnTo>
                <a:lnTo>
                  <a:pt x="118267" y="115382"/>
                </a:lnTo>
                <a:lnTo>
                  <a:pt x="72114" y="92306"/>
                </a:lnTo>
                <a:lnTo>
                  <a:pt x="46153" y="77883"/>
                </a:lnTo>
                <a:lnTo>
                  <a:pt x="28846" y="69229"/>
                </a:lnTo>
                <a:lnTo>
                  <a:pt x="17308" y="60576"/>
                </a:lnTo>
                <a:lnTo>
                  <a:pt x="2885" y="34615"/>
                </a:lnTo>
                <a:lnTo>
                  <a:pt x="0" y="20192"/>
                </a:lnTo>
                <a:lnTo>
                  <a:pt x="2885" y="8654"/>
                </a:lnTo>
                <a:lnTo>
                  <a:pt x="14423" y="0"/>
                </a:lnTo>
                <a:lnTo>
                  <a:pt x="37499" y="2885"/>
                </a:lnTo>
                <a:lnTo>
                  <a:pt x="80767" y="23077"/>
                </a:lnTo>
                <a:lnTo>
                  <a:pt x="164419" y="49038"/>
                </a:lnTo>
                <a:lnTo>
                  <a:pt x="256725" y="89421"/>
                </a:lnTo>
                <a:lnTo>
                  <a:pt x="360568" y="135574"/>
                </a:lnTo>
                <a:lnTo>
                  <a:pt x="455758" y="181726"/>
                </a:lnTo>
                <a:lnTo>
                  <a:pt x="539410" y="224995"/>
                </a:lnTo>
                <a:lnTo>
                  <a:pt x="625946" y="274032"/>
                </a:lnTo>
                <a:lnTo>
                  <a:pt x="692290" y="308646"/>
                </a:lnTo>
                <a:lnTo>
                  <a:pt x="859594" y="475950"/>
                </a:lnTo>
                <a:lnTo>
                  <a:pt x="888439" y="533641"/>
                </a:lnTo>
                <a:lnTo>
                  <a:pt x="925938" y="620177"/>
                </a:lnTo>
                <a:lnTo>
                  <a:pt x="969207" y="729790"/>
                </a:lnTo>
                <a:lnTo>
                  <a:pt x="1009590" y="842287"/>
                </a:lnTo>
                <a:lnTo>
                  <a:pt x="1044205" y="951899"/>
                </a:lnTo>
                <a:lnTo>
                  <a:pt x="1064396" y="1032667"/>
                </a:lnTo>
                <a:lnTo>
                  <a:pt x="1081704" y="1110549"/>
                </a:lnTo>
                <a:lnTo>
                  <a:pt x="1090357" y="1165356"/>
                </a:lnTo>
                <a:lnTo>
                  <a:pt x="1101896" y="1257661"/>
                </a:lnTo>
                <a:lnTo>
                  <a:pt x="1110549" y="1358620"/>
                </a:lnTo>
                <a:lnTo>
                  <a:pt x="1119203" y="1485540"/>
                </a:lnTo>
                <a:lnTo>
                  <a:pt x="1127856" y="1670150"/>
                </a:lnTo>
                <a:cubicBezTo>
                  <a:pt x="1128818" y="1722072"/>
                  <a:pt x="1129779" y="1773994"/>
                  <a:pt x="1130741" y="1825916"/>
                </a:cubicBezTo>
                <a:cubicBezTo>
                  <a:pt x="1131702" y="1876876"/>
                  <a:pt x="1132664" y="1927837"/>
                  <a:pt x="1133625" y="1978797"/>
                </a:cubicBezTo>
                <a:lnTo>
                  <a:pt x="928823" y="1981681"/>
                </a:lnTo>
                <a:cubicBezTo>
                  <a:pt x="929785" y="1935528"/>
                  <a:pt x="930746" y="1889376"/>
                  <a:pt x="931708" y="1843223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06697E2-FB33-43D3-B1F5-869D36194059}"/>
              </a:ext>
            </a:extLst>
          </p:cNvPr>
          <p:cNvSpPr/>
          <p:nvPr/>
        </p:nvSpPr>
        <p:spPr>
          <a:xfrm>
            <a:off x="4702177" y="3879850"/>
            <a:ext cx="606425" cy="2019300"/>
          </a:xfrm>
          <a:custGeom>
            <a:avLst/>
            <a:gdLst>
              <a:gd name="connsiteX0" fmla="*/ 388488 w 605196"/>
              <a:gd name="connsiteY0" fmla="*/ 578768 h 2019080"/>
              <a:gd name="connsiteX1" fmla="*/ 393774 w 605196"/>
              <a:gd name="connsiteY1" fmla="*/ 459843 h 2019080"/>
              <a:gd name="connsiteX2" fmla="*/ 396417 w 605196"/>
              <a:gd name="connsiteY2" fmla="*/ 362060 h 2019080"/>
              <a:gd name="connsiteX3" fmla="*/ 401702 w 605196"/>
              <a:gd name="connsiteY3" fmla="*/ 232564 h 2019080"/>
              <a:gd name="connsiteX4" fmla="*/ 401702 w 605196"/>
              <a:gd name="connsiteY4" fmla="*/ 118925 h 2019080"/>
              <a:gd name="connsiteX5" fmla="*/ 401702 w 605196"/>
              <a:gd name="connsiteY5" fmla="*/ 87212 h 2019080"/>
              <a:gd name="connsiteX6" fmla="*/ 404345 w 605196"/>
              <a:gd name="connsiteY6" fmla="*/ 0 h 2019080"/>
              <a:gd name="connsiteX7" fmla="*/ 599910 w 605196"/>
              <a:gd name="connsiteY7" fmla="*/ 0 h 2019080"/>
              <a:gd name="connsiteX8" fmla="*/ 605196 w 605196"/>
              <a:gd name="connsiteY8" fmla="*/ 81926 h 2019080"/>
              <a:gd name="connsiteX9" fmla="*/ 605196 w 605196"/>
              <a:gd name="connsiteY9" fmla="*/ 140067 h 2019080"/>
              <a:gd name="connsiteX10" fmla="*/ 605196 w 605196"/>
              <a:gd name="connsiteY10" fmla="*/ 264278 h 2019080"/>
              <a:gd name="connsiteX11" fmla="*/ 605196 w 605196"/>
              <a:gd name="connsiteY11" fmla="*/ 377917 h 2019080"/>
              <a:gd name="connsiteX12" fmla="*/ 605196 w 605196"/>
              <a:gd name="connsiteY12" fmla="*/ 496842 h 2019080"/>
              <a:gd name="connsiteX13" fmla="*/ 602553 w 605196"/>
              <a:gd name="connsiteY13" fmla="*/ 639552 h 2019080"/>
              <a:gd name="connsiteX14" fmla="*/ 597267 w 605196"/>
              <a:gd name="connsiteY14" fmla="*/ 774333 h 2019080"/>
              <a:gd name="connsiteX15" fmla="*/ 591982 w 605196"/>
              <a:gd name="connsiteY15" fmla="*/ 858902 h 2019080"/>
              <a:gd name="connsiteX16" fmla="*/ 584054 w 605196"/>
              <a:gd name="connsiteY16" fmla="*/ 967256 h 2019080"/>
              <a:gd name="connsiteX17" fmla="*/ 576125 w 605196"/>
              <a:gd name="connsiteY17" fmla="*/ 1051824 h 2019080"/>
              <a:gd name="connsiteX18" fmla="*/ 568197 w 605196"/>
              <a:gd name="connsiteY18" fmla="*/ 1131108 h 2019080"/>
              <a:gd name="connsiteX19" fmla="*/ 552340 w 605196"/>
              <a:gd name="connsiteY19" fmla="*/ 1231533 h 2019080"/>
              <a:gd name="connsiteX20" fmla="*/ 531198 w 605196"/>
              <a:gd name="connsiteY20" fmla="*/ 1339887 h 2019080"/>
              <a:gd name="connsiteX21" fmla="*/ 510056 w 605196"/>
              <a:gd name="connsiteY21" fmla="*/ 1421813 h 2019080"/>
              <a:gd name="connsiteX22" fmla="*/ 483628 w 605196"/>
              <a:gd name="connsiteY22" fmla="*/ 1503739 h 2019080"/>
              <a:gd name="connsiteX23" fmla="*/ 454558 w 605196"/>
              <a:gd name="connsiteY23" fmla="*/ 1588308 h 2019080"/>
              <a:gd name="connsiteX24" fmla="*/ 428130 w 605196"/>
              <a:gd name="connsiteY24" fmla="*/ 1651734 h 2019080"/>
              <a:gd name="connsiteX25" fmla="*/ 377917 w 605196"/>
              <a:gd name="connsiteY25" fmla="*/ 1749517 h 2019080"/>
              <a:gd name="connsiteX26" fmla="*/ 332990 w 605196"/>
              <a:gd name="connsiteY26" fmla="*/ 1823515 h 2019080"/>
              <a:gd name="connsiteX27" fmla="*/ 288063 w 605196"/>
              <a:gd name="connsiteY27" fmla="*/ 1886941 h 2019080"/>
              <a:gd name="connsiteX28" fmla="*/ 243136 w 605196"/>
              <a:gd name="connsiteY28" fmla="*/ 1942439 h 2019080"/>
              <a:gd name="connsiteX29" fmla="*/ 216708 w 605196"/>
              <a:gd name="connsiteY29" fmla="*/ 1971510 h 2019080"/>
              <a:gd name="connsiteX30" fmla="*/ 182352 w 605196"/>
              <a:gd name="connsiteY30" fmla="*/ 1990009 h 2019080"/>
              <a:gd name="connsiteX31" fmla="*/ 145353 w 605196"/>
              <a:gd name="connsiteY31" fmla="*/ 2005866 h 2019080"/>
              <a:gd name="connsiteX32" fmla="*/ 110997 w 605196"/>
              <a:gd name="connsiteY32" fmla="*/ 2016437 h 2019080"/>
              <a:gd name="connsiteX33" fmla="*/ 87212 w 605196"/>
              <a:gd name="connsiteY33" fmla="*/ 2019080 h 2019080"/>
              <a:gd name="connsiteX34" fmla="*/ 66070 w 605196"/>
              <a:gd name="connsiteY34" fmla="*/ 2016437 h 2019080"/>
              <a:gd name="connsiteX35" fmla="*/ 42285 w 605196"/>
              <a:gd name="connsiteY35" fmla="*/ 2005866 h 2019080"/>
              <a:gd name="connsiteX36" fmla="*/ 26428 w 605196"/>
              <a:gd name="connsiteY36" fmla="*/ 1992652 h 2019080"/>
              <a:gd name="connsiteX37" fmla="*/ 7929 w 605196"/>
              <a:gd name="connsiteY37" fmla="*/ 1971510 h 2019080"/>
              <a:gd name="connsiteX38" fmla="*/ 0 w 605196"/>
              <a:gd name="connsiteY38" fmla="*/ 1950368 h 2019080"/>
              <a:gd name="connsiteX39" fmla="*/ 147996 w 605196"/>
              <a:gd name="connsiteY39" fmla="*/ 1509024 h 2019080"/>
              <a:gd name="connsiteX40" fmla="*/ 169138 w 605196"/>
              <a:gd name="connsiteY40" fmla="*/ 1485239 h 2019080"/>
              <a:gd name="connsiteX41" fmla="*/ 200851 w 605196"/>
              <a:gd name="connsiteY41" fmla="*/ 1440312 h 2019080"/>
              <a:gd name="connsiteX42" fmla="*/ 229922 w 605196"/>
              <a:gd name="connsiteY42" fmla="*/ 1384814 h 2019080"/>
              <a:gd name="connsiteX43" fmla="*/ 258992 w 605196"/>
              <a:gd name="connsiteY43" fmla="*/ 1316102 h 2019080"/>
              <a:gd name="connsiteX44" fmla="*/ 288063 w 605196"/>
              <a:gd name="connsiteY44" fmla="*/ 1234176 h 2019080"/>
              <a:gd name="connsiteX45" fmla="*/ 311848 w 605196"/>
              <a:gd name="connsiteY45" fmla="*/ 1162821 h 2019080"/>
              <a:gd name="connsiteX46" fmla="*/ 332990 w 605196"/>
              <a:gd name="connsiteY46" fmla="*/ 1086180 h 2019080"/>
              <a:gd name="connsiteX47" fmla="*/ 346204 w 605196"/>
              <a:gd name="connsiteY47" fmla="*/ 1014825 h 2019080"/>
              <a:gd name="connsiteX48" fmla="*/ 362060 w 605196"/>
              <a:gd name="connsiteY48" fmla="*/ 895901 h 2019080"/>
              <a:gd name="connsiteX49" fmla="*/ 372632 w 605196"/>
              <a:gd name="connsiteY49" fmla="*/ 776976 h 2019080"/>
              <a:gd name="connsiteX50" fmla="*/ 388488 w 605196"/>
              <a:gd name="connsiteY50" fmla="*/ 578768 h 201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05196" h="2019080">
                <a:moveTo>
                  <a:pt x="388488" y="578768"/>
                </a:moveTo>
                <a:lnTo>
                  <a:pt x="393774" y="459843"/>
                </a:lnTo>
                <a:lnTo>
                  <a:pt x="396417" y="362060"/>
                </a:lnTo>
                <a:lnTo>
                  <a:pt x="401702" y="232564"/>
                </a:lnTo>
                <a:lnTo>
                  <a:pt x="401702" y="118925"/>
                </a:lnTo>
                <a:lnTo>
                  <a:pt x="401702" y="87212"/>
                </a:lnTo>
                <a:lnTo>
                  <a:pt x="404345" y="0"/>
                </a:lnTo>
                <a:lnTo>
                  <a:pt x="599910" y="0"/>
                </a:lnTo>
                <a:lnTo>
                  <a:pt x="605196" y="81926"/>
                </a:lnTo>
                <a:lnTo>
                  <a:pt x="605196" y="140067"/>
                </a:lnTo>
                <a:lnTo>
                  <a:pt x="605196" y="264278"/>
                </a:lnTo>
                <a:lnTo>
                  <a:pt x="605196" y="377917"/>
                </a:lnTo>
                <a:lnTo>
                  <a:pt x="605196" y="496842"/>
                </a:lnTo>
                <a:lnTo>
                  <a:pt x="602553" y="639552"/>
                </a:lnTo>
                <a:lnTo>
                  <a:pt x="597267" y="774333"/>
                </a:lnTo>
                <a:lnTo>
                  <a:pt x="591982" y="858902"/>
                </a:lnTo>
                <a:lnTo>
                  <a:pt x="584054" y="967256"/>
                </a:lnTo>
                <a:lnTo>
                  <a:pt x="576125" y="1051824"/>
                </a:lnTo>
                <a:lnTo>
                  <a:pt x="568197" y="1131108"/>
                </a:lnTo>
                <a:lnTo>
                  <a:pt x="552340" y="1231533"/>
                </a:lnTo>
                <a:lnTo>
                  <a:pt x="531198" y="1339887"/>
                </a:lnTo>
                <a:lnTo>
                  <a:pt x="510056" y="1421813"/>
                </a:lnTo>
                <a:lnTo>
                  <a:pt x="483628" y="1503739"/>
                </a:lnTo>
                <a:lnTo>
                  <a:pt x="454558" y="1588308"/>
                </a:lnTo>
                <a:lnTo>
                  <a:pt x="428130" y="1651734"/>
                </a:lnTo>
                <a:lnTo>
                  <a:pt x="377917" y="1749517"/>
                </a:lnTo>
                <a:lnTo>
                  <a:pt x="332990" y="1823515"/>
                </a:lnTo>
                <a:lnTo>
                  <a:pt x="288063" y="1886941"/>
                </a:lnTo>
                <a:lnTo>
                  <a:pt x="243136" y="1942439"/>
                </a:lnTo>
                <a:lnTo>
                  <a:pt x="216708" y="1971510"/>
                </a:lnTo>
                <a:lnTo>
                  <a:pt x="182352" y="1990009"/>
                </a:lnTo>
                <a:lnTo>
                  <a:pt x="145353" y="2005866"/>
                </a:lnTo>
                <a:lnTo>
                  <a:pt x="110997" y="2016437"/>
                </a:lnTo>
                <a:lnTo>
                  <a:pt x="87212" y="2019080"/>
                </a:lnTo>
                <a:lnTo>
                  <a:pt x="66070" y="2016437"/>
                </a:lnTo>
                <a:lnTo>
                  <a:pt x="42285" y="2005866"/>
                </a:lnTo>
                <a:lnTo>
                  <a:pt x="26428" y="1992652"/>
                </a:lnTo>
                <a:lnTo>
                  <a:pt x="7929" y="1971510"/>
                </a:lnTo>
                <a:lnTo>
                  <a:pt x="0" y="1950368"/>
                </a:lnTo>
                <a:lnTo>
                  <a:pt x="147996" y="1509024"/>
                </a:lnTo>
                <a:lnTo>
                  <a:pt x="169138" y="1485239"/>
                </a:lnTo>
                <a:lnTo>
                  <a:pt x="200851" y="1440312"/>
                </a:lnTo>
                <a:lnTo>
                  <a:pt x="229922" y="1384814"/>
                </a:lnTo>
                <a:lnTo>
                  <a:pt x="258992" y="1316102"/>
                </a:lnTo>
                <a:lnTo>
                  <a:pt x="288063" y="1234176"/>
                </a:lnTo>
                <a:lnTo>
                  <a:pt x="311848" y="1162821"/>
                </a:lnTo>
                <a:lnTo>
                  <a:pt x="332990" y="1086180"/>
                </a:lnTo>
                <a:lnTo>
                  <a:pt x="346204" y="1014825"/>
                </a:lnTo>
                <a:lnTo>
                  <a:pt x="362060" y="895901"/>
                </a:lnTo>
                <a:lnTo>
                  <a:pt x="372632" y="776976"/>
                </a:lnTo>
                <a:lnTo>
                  <a:pt x="388488" y="5787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7C44FC72-90A9-4803-8F8E-02FE6BCDA7E2}"/>
              </a:ext>
            </a:extLst>
          </p:cNvPr>
          <p:cNvSpPr/>
          <p:nvPr/>
        </p:nvSpPr>
        <p:spPr>
          <a:xfrm>
            <a:off x="4230690" y="5267326"/>
            <a:ext cx="655637" cy="627063"/>
          </a:xfrm>
          <a:custGeom>
            <a:avLst/>
            <a:gdLst>
              <a:gd name="connsiteX0" fmla="*/ 290513 w 654844"/>
              <a:gd name="connsiteY0" fmla="*/ 114300 h 626269"/>
              <a:gd name="connsiteX1" fmla="*/ 350044 w 654844"/>
              <a:gd name="connsiteY1" fmla="*/ 138113 h 626269"/>
              <a:gd name="connsiteX2" fmla="*/ 397669 w 654844"/>
              <a:gd name="connsiteY2" fmla="*/ 154781 h 626269"/>
              <a:gd name="connsiteX3" fmla="*/ 452438 w 654844"/>
              <a:gd name="connsiteY3" fmla="*/ 166688 h 626269"/>
              <a:gd name="connsiteX4" fmla="*/ 483394 w 654844"/>
              <a:gd name="connsiteY4" fmla="*/ 171450 h 626269"/>
              <a:gd name="connsiteX5" fmla="*/ 511969 w 654844"/>
              <a:gd name="connsiteY5" fmla="*/ 173831 h 626269"/>
              <a:gd name="connsiteX6" fmla="*/ 533400 w 654844"/>
              <a:gd name="connsiteY6" fmla="*/ 171450 h 626269"/>
              <a:gd name="connsiteX7" fmla="*/ 561975 w 654844"/>
              <a:gd name="connsiteY7" fmla="*/ 161925 h 626269"/>
              <a:gd name="connsiteX8" fmla="*/ 590550 w 654844"/>
              <a:gd name="connsiteY8" fmla="*/ 145256 h 626269"/>
              <a:gd name="connsiteX9" fmla="*/ 609600 w 654844"/>
              <a:gd name="connsiteY9" fmla="*/ 130969 h 626269"/>
              <a:gd name="connsiteX10" fmla="*/ 619125 w 654844"/>
              <a:gd name="connsiteY10" fmla="*/ 121444 h 626269"/>
              <a:gd name="connsiteX11" fmla="*/ 654844 w 654844"/>
              <a:gd name="connsiteY11" fmla="*/ 85725 h 626269"/>
              <a:gd name="connsiteX12" fmla="*/ 545307 w 654844"/>
              <a:gd name="connsiteY12" fmla="*/ 626269 h 626269"/>
              <a:gd name="connsiteX13" fmla="*/ 521494 w 654844"/>
              <a:gd name="connsiteY13" fmla="*/ 616744 h 626269"/>
              <a:gd name="connsiteX14" fmla="*/ 500063 w 654844"/>
              <a:gd name="connsiteY14" fmla="*/ 600075 h 626269"/>
              <a:gd name="connsiteX15" fmla="*/ 478632 w 654844"/>
              <a:gd name="connsiteY15" fmla="*/ 581025 h 626269"/>
              <a:gd name="connsiteX16" fmla="*/ 469107 w 654844"/>
              <a:gd name="connsiteY16" fmla="*/ 557213 h 626269"/>
              <a:gd name="connsiteX17" fmla="*/ 457200 w 654844"/>
              <a:gd name="connsiteY17" fmla="*/ 509588 h 626269"/>
              <a:gd name="connsiteX18" fmla="*/ 440532 w 654844"/>
              <a:gd name="connsiteY18" fmla="*/ 466725 h 626269"/>
              <a:gd name="connsiteX19" fmla="*/ 426244 w 654844"/>
              <a:gd name="connsiteY19" fmla="*/ 435769 h 626269"/>
              <a:gd name="connsiteX20" fmla="*/ 404813 w 654844"/>
              <a:gd name="connsiteY20" fmla="*/ 402431 h 626269"/>
              <a:gd name="connsiteX21" fmla="*/ 376238 w 654844"/>
              <a:gd name="connsiteY21" fmla="*/ 369094 h 626269"/>
              <a:gd name="connsiteX22" fmla="*/ 323850 w 654844"/>
              <a:gd name="connsiteY22" fmla="*/ 316706 h 626269"/>
              <a:gd name="connsiteX23" fmla="*/ 259557 w 654844"/>
              <a:gd name="connsiteY23" fmla="*/ 257175 h 626269"/>
              <a:gd name="connsiteX24" fmla="*/ 169069 w 654844"/>
              <a:gd name="connsiteY24" fmla="*/ 178594 h 626269"/>
              <a:gd name="connsiteX25" fmla="*/ 73819 w 654844"/>
              <a:gd name="connsiteY25" fmla="*/ 100013 h 626269"/>
              <a:gd name="connsiteX26" fmla="*/ 33338 w 654844"/>
              <a:gd name="connsiteY26" fmla="*/ 69056 h 626269"/>
              <a:gd name="connsiteX27" fmla="*/ 9525 w 654844"/>
              <a:gd name="connsiteY27" fmla="*/ 40481 h 626269"/>
              <a:gd name="connsiteX28" fmla="*/ 0 w 654844"/>
              <a:gd name="connsiteY28" fmla="*/ 16669 h 626269"/>
              <a:gd name="connsiteX29" fmla="*/ 4763 w 654844"/>
              <a:gd name="connsiteY29" fmla="*/ 4763 h 626269"/>
              <a:gd name="connsiteX30" fmla="*/ 19050 w 654844"/>
              <a:gd name="connsiteY30" fmla="*/ 0 h 626269"/>
              <a:gd name="connsiteX31" fmla="*/ 57150 w 654844"/>
              <a:gd name="connsiteY31" fmla="*/ 9525 h 626269"/>
              <a:gd name="connsiteX32" fmla="*/ 111919 w 654844"/>
              <a:gd name="connsiteY32" fmla="*/ 35719 h 626269"/>
              <a:gd name="connsiteX33" fmla="*/ 192882 w 654844"/>
              <a:gd name="connsiteY33" fmla="*/ 73819 h 626269"/>
              <a:gd name="connsiteX34" fmla="*/ 290513 w 654844"/>
              <a:gd name="connsiteY34" fmla="*/ 114300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4844" h="626269">
                <a:moveTo>
                  <a:pt x="290513" y="114300"/>
                </a:moveTo>
                <a:lnTo>
                  <a:pt x="350044" y="138113"/>
                </a:lnTo>
                <a:lnTo>
                  <a:pt x="397669" y="154781"/>
                </a:lnTo>
                <a:lnTo>
                  <a:pt x="452438" y="166688"/>
                </a:lnTo>
                <a:lnTo>
                  <a:pt x="483394" y="171450"/>
                </a:lnTo>
                <a:lnTo>
                  <a:pt x="511969" y="173831"/>
                </a:lnTo>
                <a:lnTo>
                  <a:pt x="533400" y="171450"/>
                </a:lnTo>
                <a:lnTo>
                  <a:pt x="561975" y="161925"/>
                </a:lnTo>
                <a:lnTo>
                  <a:pt x="590550" y="145256"/>
                </a:lnTo>
                <a:lnTo>
                  <a:pt x="609600" y="130969"/>
                </a:lnTo>
                <a:lnTo>
                  <a:pt x="619125" y="121444"/>
                </a:lnTo>
                <a:lnTo>
                  <a:pt x="654844" y="85725"/>
                </a:lnTo>
                <a:lnTo>
                  <a:pt x="545307" y="626269"/>
                </a:lnTo>
                <a:lnTo>
                  <a:pt x="521494" y="616744"/>
                </a:lnTo>
                <a:lnTo>
                  <a:pt x="500063" y="600075"/>
                </a:lnTo>
                <a:lnTo>
                  <a:pt x="478632" y="581025"/>
                </a:lnTo>
                <a:lnTo>
                  <a:pt x="469107" y="557213"/>
                </a:lnTo>
                <a:lnTo>
                  <a:pt x="457200" y="509588"/>
                </a:lnTo>
                <a:lnTo>
                  <a:pt x="440532" y="466725"/>
                </a:lnTo>
                <a:lnTo>
                  <a:pt x="426244" y="435769"/>
                </a:lnTo>
                <a:lnTo>
                  <a:pt x="404813" y="402431"/>
                </a:lnTo>
                <a:lnTo>
                  <a:pt x="376238" y="369094"/>
                </a:lnTo>
                <a:lnTo>
                  <a:pt x="323850" y="316706"/>
                </a:lnTo>
                <a:lnTo>
                  <a:pt x="259557" y="257175"/>
                </a:lnTo>
                <a:lnTo>
                  <a:pt x="169069" y="178594"/>
                </a:lnTo>
                <a:lnTo>
                  <a:pt x="73819" y="100013"/>
                </a:lnTo>
                <a:lnTo>
                  <a:pt x="33338" y="69056"/>
                </a:lnTo>
                <a:lnTo>
                  <a:pt x="9525" y="40481"/>
                </a:lnTo>
                <a:lnTo>
                  <a:pt x="0" y="16669"/>
                </a:lnTo>
                <a:lnTo>
                  <a:pt x="4763" y="4763"/>
                </a:lnTo>
                <a:lnTo>
                  <a:pt x="19050" y="0"/>
                </a:lnTo>
                <a:lnTo>
                  <a:pt x="57150" y="9525"/>
                </a:lnTo>
                <a:lnTo>
                  <a:pt x="111919" y="35719"/>
                </a:lnTo>
                <a:lnTo>
                  <a:pt x="192882" y="73819"/>
                </a:lnTo>
                <a:lnTo>
                  <a:pt x="290513" y="1143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8195A30-4AFA-458C-A743-397109C71217}"/>
              </a:ext>
            </a:extLst>
          </p:cNvPr>
          <p:cNvSpPr/>
          <p:nvPr/>
        </p:nvSpPr>
        <p:spPr>
          <a:xfrm>
            <a:off x="3705227" y="2990850"/>
            <a:ext cx="1433513" cy="1709738"/>
          </a:xfrm>
          <a:custGeom>
            <a:avLst/>
            <a:gdLst>
              <a:gd name="connsiteX0" fmla="*/ 1185863 w 1433513"/>
              <a:gd name="connsiteY0" fmla="*/ 288131 h 1709738"/>
              <a:gd name="connsiteX1" fmla="*/ 1126331 w 1433513"/>
              <a:gd name="connsiteY1" fmla="*/ 385763 h 1709738"/>
              <a:gd name="connsiteX2" fmla="*/ 1066800 w 1433513"/>
              <a:gd name="connsiteY2" fmla="*/ 483394 h 1709738"/>
              <a:gd name="connsiteX3" fmla="*/ 1000125 w 1433513"/>
              <a:gd name="connsiteY3" fmla="*/ 581025 h 1709738"/>
              <a:gd name="connsiteX4" fmla="*/ 940594 w 1433513"/>
              <a:gd name="connsiteY4" fmla="*/ 669131 h 1709738"/>
              <a:gd name="connsiteX5" fmla="*/ 881063 w 1433513"/>
              <a:gd name="connsiteY5" fmla="*/ 754856 h 1709738"/>
              <a:gd name="connsiteX6" fmla="*/ 814388 w 1433513"/>
              <a:gd name="connsiteY6" fmla="*/ 842963 h 1709738"/>
              <a:gd name="connsiteX7" fmla="*/ 728663 w 1433513"/>
              <a:gd name="connsiteY7" fmla="*/ 947738 h 1709738"/>
              <a:gd name="connsiteX8" fmla="*/ 631031 w 1433513"/>
              <a:gd name="connsiteY8" fmla="*/ 1064419 h 1709738"/>
              <a:gd name="connsiteX9" fmla="*/ 497681 w 1433513"/>
              <a:gd name="connsiteY9" fmla="*/ 1204913 h 1709738"/>
              <a:gd name="connsiteX10" fmla="*/ 395288 w 1433513"/>
              <a:gd name="connsiteY10" fmla="*/ 1304925 h 1709738"/>
              <a:gd name="connsiteX11" fmla="*/ 250031 w 1433513"/>
              <a:gd name="connsiteY11" fmla="*/ 1443038 h 1709738"/>
              <a:gd name="connsiteX12" fmla="*/ 154781 w 1433513"/>
              <a:gd name="connsiteY12" fmla="*/ 1528763 h 1709738"/>
              <a:gd name="connsiteX13" fmla="*/ 52388 w 1433513"/>
              <a:gd name="connsiteY13" fmla="*/ 1614488 h 1709738"/>
              <a:gd name="connsiteX14" fmla="*/ 14288 w 1433513"/>
              <a:gd name="connsiteY14" fmla="*/ 1647825 h 1709738"/>
              <a:gd name="connsiteX15" fmla="*/ 2381 w 1433513"/>
              <a:gd name="connsiteY15" fmla="*/ 1666875 h 1709738"/>
              <a:gd name="connsiteX16" fmla="*/ 0 w 1433513"/>
              <a:gd name="connsiteY16" fmla="*/ 1685925 h 1709738"/>
              <a:gd name="connsiteX17" fmla="*/ 4763 w 1433513"/>
              <a:gd name="connsiteY17" fmla="*/ 1700213 h 1709738"/>
              <a:gd name="connsiteX18" fmla="*/ 16669 w 1433513"/>
              <a:gd name="connsiteY18" fmla="*/ 1707356 h 1709738"/>
              <a:gd name="connsiteX19" fmla="*/ 30956 w 1433513"/>
              <a:gd name="connsiteY19" fmla="*/ 1709738 h 1709738"/>
              <a:gd name="connsiteX20" fmla="*/ 47625 w 1433513"/>
              <a:gd name="connsiteY20" fmla="*/ 1704975 h 1709738"/>
              <a:gd name="connsiteX21" fmla="*/ 119063 w 1433513"/>
              <a:gd name="connsiteY21" fmla="*/ 1659731 h 1709738"/>
              <a:gd name="connsiteX22" fmla="*/ 254794 w 1433513"/>
              <a:gd name="connsiteY22" fmla="*/ 1566863 h 1709738"/>
              <a:gd name="connsiteX23" fmla="*/ 369094 w 1433513"/>
              <a:gd name="connsiteY23" fmla="*/ 1488281 h 1709738"/>
              <a:gd name="connsiteX24" fmla="*/ 485775 w 1433513"/>
              <a:gd name="connsiteY24" fmla="*/ 1400175 h 1709738"/>
              <a:gd name="connsiteX25" fmla="*/ 523875 w 1433513"/>
              <a:gd name="connsiteY25" fmla="*/ 1371600 h 1709738"/>
              <a:gd name="connsiteX26" fmla="*/ 611981 w 1433513"/>
              <a:gd name="connsiteY26" fmla="*/ 1304925 h 1709738"/>
              <a:gd name="connsiteX27" fmla="*/ 738188 w 1433513"/>
              <a:gd name="connsiteY27" fmla="*/ 1195388 h 1709738"/>
              <a:gd name="connsiteX28" fmla="*/ 866775 w 1433513"/>
              <a:gd name="connsiteY28" fmla="*/ 1066800 h 1709738"/>
              <a:gd name="connsiteX29" fmla="*/ 985838 w 1433513"/>
              <a:gd name="connsiteY29" fmla="*/ 940594 h 1709738"/>
              <a:gd name="connsiteX30" fmla="*/ 1073944 w 1433513"/>
              <a:gd name="connsiteY30" fmla="*/ 842963 h 1709738"/>
              <a:gd name="connsiteX31" fmla="*/ 1202531 w 1433513"/>
              <a:gd name="connsiteY31" fmla="*/ 695325 h 1709738"/>
              <a:gd name="connsiteX32" fmla="*/ 1302544 w 1433513"/>
              <a:gd name="connsiteY32" fmla="*/ 576263 h 1709738"/>
              <a:gd name="connsiteX33" fmla="*/ 1357313 w 1433513"/>
              <a:gd name="connsiteY33" fmla="*/ 511969 h 1709738"/>
              <a:gd name="connsiteX34" fmla="*/ 1433513 w 1433513"/>
              <a:gd name="connsiteY34" fmla="*/ 414338 h 1709738"/>
              <a:gd name="connsiteX35" fmla="*/ 1338263 w 1433513"/>
              <a:gd name="connsiteY35" fmla="*/ 0 h 1709738"/>
              <a:gd name="connsiteX36" fmla="*/ 1283494 w 1433513"/>
              <a:gd name="connsiteY36" fmla="*/ 109538 h 1709738"/>
              <a:gd name="connsiteX37" fmla="*/ 1233488 w 1433513"/>
              <a:gd name="connsiteY37" fmla="*/ 207169 h 1709738"/>
              <a:gd name="connsiteX38" fmla="*/ 1185863 w 1433513"/>
              <a:gd name="connsiteY38" fmla="*/ 288131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33513" h="1709738">
                <a:moveTo>
                  <a:pt x="1185863" y="288131"/>
                </a:moveTo>
                <a:lnTo>
                  <a:pt x="1126331" y="385763"/>
                </a:lnTo>
                <a:lnTo>
                  <a:pt x="1066800" y="483394"/>
                </a:lnTo>
                <a:lnTo>
                  <a:pt x="1000125" y="581025"/>
                </a:lnTo>
                <a:lnTo>
                  <a:pt x="940594" y="669131"/>
                </a:lnTo>
                <a:lnTo>
                  <a:pt x="881063" y="754856"/>
                </a:lnTo>
                <a:lnTo>
                  <a:pt x="814388" y="842963"/>
                </a:lnTo>
                <a:lnTo>
                  <a:pt x="728663" y="947738"/>
                </a:lnTo>
                <a:lnTo>
                  <a:pt x="631031" y="1064419"/>
                </a:lnTo>
                <a:lnTo>
                  <a:pt x="497681" y="1204913"/>
                </a:lnTo>
                <a:lnTo>
                  <a:pt x="395288" y="1304925"/>
                </a:lnTo>
                <a:lnTo>
                  <a:pt x="250031" y="1443038"/>
                </a:lnTo>
                <a:lnTo>
                  <a:pt x="154781" y="1528763"/>
                </a:lnTo>
                <a:lnTo>
                  <a:pt x="52388" y="1614488"/>
                </a:lnTo>
                <a:lnTo>
                  <a:pt x="14288" y="1647825"/>
                </a:lnTo>
                <a:lnTo>
                  <a:pt x="2381" y="1666875"/>
                </a:lnTo>
                <a:lnTo>
                  <a:pt x="0" y="1685925"/>
                </a:lnTo>
                <a:lnTo>
                  <a:pt x="4763" y="1700213"/>
                </a:lnTo>
                <a:lnTo>
                  <a:pt x="16669" y="1707356"/>
                </a:lnTo>
                <a:lnTo>
                  <a:pt x="30956" y="1709738"/>
                </a:lnTo>
                <a:lnTo>
                  <a:pt x="47625" y="1704975"/>
                </a:lnTo>
                <a:lnTo>
                  <a:pt x="119063" y="1659731"/>
                </a:lnTo>
                <a:lnTo>
                  <a:pt x="254794" y="1566863"/>
                </a:lnTo>
                <a:lnTo>
                  <a:pt x="369094" y="1488281"/>
                </a:lnTo>
                <a:lnTo>
                  <a:pt x="485775" y="1400175"/>
                </a:lnTo>
                <a:lnTo>
                  <a:pt x="523875" y="1371600"/>
                </a:lnTo>
                <a:lnTo>
                  <a:pt x="611981" y="1304925"/>
                </a:lnTo>
                <a:lnTo>
                  <a:pt x="738188" y="1195388"/>
                </a:lnTo>
                <a:lnTo>
                  <a:pt x="866775" y="1066800"/>
                </a:lnTo>
                <a:lnTo>
                  <a:pt x="985838" y="940594"/>
                </a:lnTo>
                <a:lnTo>
                  <a:pt x="1073944" y="842963"/>
                </a:lnTo>
                <a:lnTo>
                  <a:pt x="1202531" y="695325"/>
                </a:lnTo>
                <a:lnTo>
                  <a:pt x="1302544" y="576263"/>
                </a:lnTo>
                <a:lnTo>
                  <a:pt x="1357313" y="511969"/>
                </a:lnTo>
                <a:lnTo>
                  <a:pt x="1433513" y="414338"/>
                </a:lnTo>
                <a:lnTo>
                  <a:pt x="1338263" y="0"/>
                </a:lnTo>
                <a:lnTo>
                  <a:pt x="1283494" y="109538"/>
                </a:lnTo>
                <a:lnTo>
                  <a:pt x="1233488" y="207169"/>
                </a:lnTo>
                <a:lnTo>
                  <a:pt x="1185863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DC92A9A-EEB3-4405-A0BF-315C5B0819A1}"/>
              </a:ext>
            </a:extLst>
          </p:cNvPr>
          <p:cNvSpPr/>
          <p:nvPr/>
        </p:nvSpPr>
        <p:spPr>
          <a:xfrm>
            <a:off x="6189665" y="1979614"/>
            <a:ext cx="1787525" cy="549275"/>
          </a:xfrm>
          <a:custGeom>
            <a:avLst/>
            <a:gdLst>
              <a:gd name="connsiteX0" fmla="*/ 864394 w 1788319"/>
              <a:gd name="connsiteY0" fmla="*/ 145256 h 550069"/>
              <a:gd name="connsiteX1" fmla="*/ 1000125 w 1788319"/>
              <a:gd name="connsiteY1" fmla="*/ 109537 h 550069"/>
              <a:gd name="connsiteX2" fmla="*/ 1159669 w 1788319"/>
              <a:gd name="connsiteY2" fmla="*/ 69056 h 550069"/>
              <a:gd name="connsiteX3" fmla="*/ 1290637 w 1788319"/>
              <a:gd name="connsiteY3" fmla="*/ 35719 h 550069"/>
              <a:gd name="connsiteX4" fmla="*/ 1397794 w 1788319"/>
              <a:gd name="connsiteY4" fmla="*/ 9525 h 550069"/>
              <a:gd name="connsiteX5" fmla="*/ 1438275 w 1788319"/>
              <a:gd name="connsiteY5" fmla="*/ 0 h 550069"/>
              <a:gd name="connsiteX6" fmla="*/ 1462087 w 1788319"/>
              <a:gd name="connsiteY6" fmla="*/ 9525 h 550069"/>
              <a:gd name="connsiteX7" fmla="*/ 1545431 w 1788319"/>
              <a:gd name="connsiteY7" fmla="*/ 57150 h 550069"/>
              <a:gd name="connsiteX8" fmla="*/ 1635919 w 1788319"/>
              <a:gd name="connsiteY8" fmla="*/ 109537 h 550069"/>
              <a:gd name="connsiteX9" fmla="*/ 1719262 w 1788319"/>
              <a:gd name="connsiteY9" fmla="*/ 161925 h 550069"/>
              <a:gd name="connsiteX10" fmla="*/ 1769269 w 1788319"/>
              <a:gd name="connsiteY10" fmla="*/ 192881 h 550069"/>
              <a:gd name="connsiteX11" fmla="*/ 1781175 w 1788319"/>
              <a:gd name="connsiteY11" fmla="*/ 202406 h 550069"/>
              <a:gd name="connsiteX12" fmla="*/ 1785937 w 1788319"/>
              <a:gd name="connsiteY12" fmla="*/ 211931 h 550069"/>
              <a:gd name="connsiteX13" fmla="*/ 1788319 w 1788319"/>
              <a:gd name="connsiteY13" fmla="*/ 221456 h 550069"/>
              <a:gd name="connsiteX14" fmla="*/ 1781175 w 1788319"/>
              <a:gd name="connsiteY14" fmla="*/ 242887 h 550069"/>
              <a:gd name="connsiteX15" fmla="*/ 1766887 w 1788319"/>
              <a:gd name="connsiteY15" fmla="*/ 271462 h 550069"/>
              <a:gd name="connsiteX16" fmla="*/ 1743075 w 1788319"/>
              <a:gd name="connsiteY16" fmla="*/ 302419 h 550069"/>
              <a:gd name="connsiteX17" fmla="*/ 1707356 w 1788319"/>
              <a:gd name="connsiteY17" fmla="*/ 340519 h 550069"/>
              <a:gd name="connsiteX18" fmla="*/ 1685925 w 1788319"/>
              <a:gd name="connsiteY18" fmla="*/ 359569 h 550069"/>
              <a:gd name="connsiteX19" fmla="*/ 1357312 w 1788319"/>
              <a:gd name="connsiteY19" fmla="*/ 266700 h 550069"/>
              <a:gd name="connsiteX20" fmla="*/ 1335881 w 1788319"/>
              <a:gd name="connsiteY20" fmla="*/ 257175 h 550069"/>
              <a:gd name="connsiteX21" fmla="*/ 1319212 w 1788319"/>
              <a:gd name="connsiteY21" fmla="*/ 250031 h 550069"/>
              <a:gd name="connsiteX22" fmla="*/ 1304925 w 1788319"/>
              <a:gd name="connsiteY22" fmla="*/ 247650 h 550069"/>
              <a:gd name="connsiteX23" fmla="*/ 1264444 w 1788319"/>
              <a:gd name="connsiteY23" fmla="*/ 252412 h 550069"/>
              <a:gd name="connsiteX24" fmla="*/ 1128712 w 1788319"/>
              <a:gd name="connsiteY24" fmla="*/ 269081 h 550069"/>
              <a:gd name="connsiteX25" fmla="*/ 988219 w 1788319"/>
              <a:gd name="connsiteY25" fmla="*/ 288131 h 550069"/>
              <a:gd name="connsiteX26" fmla="*/ 871537 w 1788319"/>
              <a:gd name="connsiteY26" fmla="*/ 304800 h 550069"/>
              <a:gd name="connsiteX27" fmla="*/ 742950 w 1788319"/>
              <a:gd name="connsiteY27" fmla="*/ 328612 h 550069"/>
              <a:gd name="connsiteX28" fmla="*/ 621506 w 1788319"/>
              <a:gd name="connsiteY28" fmla="*/ 357187 h 550069"/>
              <a:gd name="connsiteX29" fmla="*/ 473869 w 1788319"/>
              <a:gd name="connsiteY29" fmla="*/ 400050 h 550069"/>
              <a:gd name="connsiteX30" fmla="*/ 345281 w 1788319"/>
              <a:gd name="connsiteY30" fmla="*/ 440531 h 550069"/>
              <a:gd name="connsiteX31" fmla="*/ 223837 w 1788319"/>
              <a:gd name="connsiteY31" fmla="*/ 483394 h 550069"/>
              <a:gd name="connsiteX32" fmla="*/ 123825 w 1788319"/>
              <a:gd name="connsiteY32" fmla="*/ 521494 h 550069"/>
              <a:gd name="connsiteX33" fmla="*/ 45244 w 1788319"/>
              <a:gd name="connsiteY33" fmla="*/ 550069 h 550069"/>
              <a:gd name="connsiteX34" fmla="*/ 0 w 1788319"/>
              <a:gd name="connsiteY34" fmla="*/ 359569 h 550069"/>
              <a:gd name="connsiteX35" fmla="*/ 180975 w 1788319"/>
              <a:gd name="connsiteY35" fmla="*/ 314325 h 550069"/>
              <a:gd name="connsiteX36" fmla="*/ 364331 w 1788319"/>
              <a:gd name="connsiteY36" fmla="*/ 269081 h 550069"/>
              <a:gd name="connsiteX37" fmla="*/ 547687 w 1788319"/>
              <a:gd name="connsiteY37" fmla="*/ 223837 h 550069"/>
              <a:gd name="connsiteX38" fmla="*/ 728662 w 1788319"/>
              <a:gd name="connsiteY38" fmla="*/ 178594 h 550069"/>
              <a:gd name="connsiteX39" fmla="*/ 864394 w 1788319"/>
              <a:gd name="connsiteY39" fmla="*/ 145256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88319" h="550069">
                <a:moveTo>
                  <a:pt x="864394" y="145256"/>
                </a:moveTo>
                <a:lnTo>
                  <a:pt x="1000125" y="109537"/>
                </a:lnTo>
                <a:lnTo>
                  <a:pt x="1159669" y="69056"/>
                </a:lnTo>
                <a:lnTo>
                  <a:pt x="1290637" y="35719"/>
                </a:lnTo>
                <a:lnTo>
                  <a:pt x="1397794" y="9525"/>
                </a:lnTo>
                <a:lnTo>
                  <a:pt x="1438275" y="0"/>
                </a:lnTo>
                <a:lnTo>
                  <a:pt x="1462087" y="9525"/>
                </a:lnTo>
                <a:lnTo>
                  <a:pt x="1545431" y="57150"/>
                </a:lnTo>
                <a:lnTo>
                  <a:pt x="1635919" y="109537"/>
                </a:lnTo>
                <a:lnTo>
                  <a:pt x="1719262" y="161925"/>
                </a:lnTo>
                <a:lnTo>
                  <a:pt x="1769269" y="192881"/>
                </a:lnTo>
                <a:lnTo>
                  <a:pt x="1781175" y="202406"/>
                </a:lnTo>
                <a:lnTo>
                  <a:pt x="1785937" y="211931"/>
                </a:lnTo>
                <a:lnTo>
                  <a:pt x="1788319" y="221456"/>
                </a:lnTo>
                <a:lnTo>
                  <a:pt x="1781175" y="242887"/>
                </a:lnTo>
                <a:lnTo>
                  <a:pt x="1766887" y="271462"/>
                </a:lnTo>
                <a:lnTo>
                  <a:pt x="1743075" y="302419"/>
                </a:lnTo>
                <a:lnTo>
                  <a:pt x="1707356" y="340519"/>
                </a:lnTo>
                <a:lnTo>
                  <a:pt x="1685925" y="359569"/>
                </a:lnTo>
                <a:lnTo>
                  <a:pt x="1357312" y="266700"/>
                </a:lnTo>
                <a:lnTo>
                  <a:pt x="1335881" y="257175"/>
                </a:lnTo>
                <a:lnTo>
                  <a:pt x="1319212" y="250031"/>
                </a:lnTo>
                <a:lnTo>
                  <a:pt x="1304925" y="247650"/>
                </a:lnTo>
                <a:lnTo>
                  <a:pt x="1264444" y="252412"/>
                </a:lnTo>
                <a:lnTo>
                  <a:pt x="1128712" y="269081"/>
                </a:lnTo>
                <a:lnTo>
                  <a:pt x="988219" y="288131"/>
                </a:lnTo>
                <a:lnTo>
                  <a:pt x="871537" y="304800"/>
                </a:lnTo>
                <a:lnTo>
                  <a:pt x="742950" y="328612"/>
                </a:lnTo>
                <a:lnTo>
                  <a:pt x="621506" y="357187"/>
                </a:lnTo>
                <a:lnTo>
                  <a:pt x="473869" y="400050"/>
                </a:lnTo>
                <a:lnTo>
                  <a:pt x="345281" y="440531"/>
                </a:lnTo>
                <a:lnTo>
                  <a:pt x="223837" y="483394"/>
                </a:lnTo>
                <a:lnTo>
                  <a:pt x="123825" y="521494"/>
                </a:lnTo>
                <a:lnTo>
                  <a:pt x="45244" y="550069"/>
                </a:lnTo>
                <a:lnTo>
                  <a:pt x="0" y="359569"/>
                </a:lnTo>
                <a:lnTo>
                  <a:pt x="180975" y="314325"/>
                </a:lnTo>
                <a:lnTo>
                  <a:pt x="364331" y="269081"/>
                </a:lnTo>
                <a:lnTo>
                  <a:pt x="547687" y="223837"/>
                </a:lnTo>
                <a:lnTo>
                  <a:pt x="728662" y="178594"/>
                </a:lnTo>
                <a:lnTo>
                  <a:pt x="864394" y="1452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ABB13ACA-AFE5-489A-805E-83D14A572C39}"/>
              </a:ext>
            </a:extLst>
          </p:cNvPr>
          <p:cNvSpPr/>
          <p:nvPr/>
        </p:nvSpPr>
        <p:spPr>
          <a:xfrm>
            <a:off x="7170740" y="2222501"/>
            <a:ext cx="777875" cy="1757363"/>
          </a:xfrm>
          <a:custGeom>
            <a:avLst/>
            <a:gdLst>
              <a:gd name="connsiteX0" fmla="*/ 360608 w 777884"/>
              <a:gd name="connsiteY0" fmla="*/ 605307 h 1756678"/>
              <a:gd name="connsiteX1" fmla="*/ 376063 w 777884"/>
              <a:gd name="connsiteY1" fmla="*/ 517730 h 1756678"/>
              <a:gd name="connsiteX2" fmla="*/ 391517 w 777884"/>
              <a:gd name="connsiteY2" fmla="*/ 419851 h 1756678"/>
              <a:gd name="connsiteX3" fmla="*/ 404396 w 777884"/>
              <a:gd name="connsiteY3" fmla="*/ 324547 h 1756678"/>
              <a:gd name="connsiteX4" fmla="*/ 412124 w 777884"/>
              <a:gd name="connsiteY4" fmla="*/ 226668 h 1756678"/>
              <a:gd name="connsiteX5" fmla="*/ 414699 w 777884"/>
              <a:gd name="connsiteY5" fmla="*/ 151970 h 1756678"/>
              <a:gd name="connsiteX6" fmla="*/ 414699 w 777884"/>
              <a:gd name="connsiteY6" fmla="*/ 100455 h 1756678"/>
              <a:gd name="connsiteX7" fmla="*/ 409548 w 777884"/>
              <a:gd name="connsiteY7" fmla="*/ 74697 h 1756678"/>
              <a:gd name="connsiteX8" fmla="*/ 401821 w 777884"/>
              <a:gd name="connsiteY8" fmla="*/ 54091 h 1756678"/>
              <a:gd name="connsiteX9" fmla="*/ 388942 w 777884"/>
              <a:gd name="connsiteY9" fmla="*/ 33485 h 1756678"/>
              <a:gd name="connsiteX10" fmla="*/ 370911 w 777884"/>
              <a:gd name="connsiteY10" fmla="*/ 15454 h 1756678"/>
              <a:gd name="connsiteX11" fmla="*/ 337426 w 777884"/>
              <a:gd name="connsiteY11" fmla="*/ 0 h 1756678"/>
              <a:gd name="connsiteX12" fmla="*/ 777884 w 777884"/>
              <a:gd name="connsiteY12" fmla="*/ 30909 h 1756678"/>
              <a:gd name="connsiteX13" fmla="*/ 744399 w 777884"/>
              <a:gd name="connsiteY13" fmla="*/ 69545 h 1756678"/>
              <a:gd name="connsiteX14" fmla="*/ 716065 w 777884"/>
              <a:gd name="connsiteY14" fmla="*/ 100455 h 1756678"/>
              <a:gd name="connsiteX15" fmla="*/ 703186 w 777884"/>
              <a:gd name="connsiteY15" fmla="*/ 115909 h 1756678"/>
              <a:gd name="connsiteX16" fmla="*/ 695459 w 777884"/>
              <a:gd name="connsiteY16" fmla="*/ 159698 h 1756678"/>
              <a:gd name="connsiteX17" fmla="*/ 677428 w 777884"/>
              <a:gd name="connsiteY17" fmla="*/ 265304 h 1756678"/>
              <a:gd name="connsiteX18" fmla="*/ 646519 w 777884"/>
              <a:gd name="connsiteY18" fmla="*/ 422427 h 1756678"/>
              <a:gd name="connsiteX19" fmla="*/ 615610 w 777884"/>
              <a:gd name="connsiteY19" fmla="*/ 566670 h 1756678"/>
              <a:gd name="connsiteX20" fmla="*/ 566670 w 777884"/>
              <a:gd name="connsiteY20" fmla="*/ 775308 h 1756678"/>
              <a:gd name="connsiteX21" fmla="*/ 528033 w 777884"/>
              <a:gd name="connsiteY21" fmla="*/ 922127 h 1756678"/>
              <a:gd name="connsiteX22" fmla="*/ 491973 w 777884"/>
              <a:gd name="connsiteY22" fmla="*/ 1050916 h 1756678"/>
              <a:gd name="connsiteX23" fmla="*/ 443033 w 777884"/>
              <a:gd name="connsiteY23" fmla="*/ 1197735 h 1756678"/>
              <a:gd name="connsiteX24" fmla="*/ 401821 w 777884"/>
              <a:gd name="connsiteY24" fmla="*/ 1318796 h 1756678"/>
              <a:gd name="connsiteX25" fmla="*/ 370911 w 777884"/>
              <a:gd name="connsiteY25" fmla="*/ 1398645 h 1756678"/>
              <a:gd name="connsiteX26" fmla="*/ 345153 w 777884"/>
              <a:gd name="connsiteY26" fmla="*/ 1468191 h 1756678"/>
              <a:gd name="connsiteX27" fmla="*/ 306517 w 777884"/>
              <a:gd name="connsiteY27" fmla="*/ 1542889 h 1756678"/>
              <a:gd name="connsiteX28" fmla="*/ 270456 w 777884"/>
              <a:gd name="connsiteY28" fmla="*/ 1607283 h 1756678"/>
              <a:gd name="connsiteX29" fmla="*/ 236971 w 777884"/>
              <a:gd name="connsiteY29" fmla="*/ 1651071 h 1756678"/>
              <a:gd name="connsiteX30" fmla="*/ 200910 w 777884"/>
              <a:gd name="connsiteY30" fmla="*/ 1689708 h 1756678"/>
              <a:gd name="connsiteX31" fmla="*/ 151970 w 777884"/>
              <a:gd name="connsiteY31" fmla="*/ 1730920 h 1756678"/>
              <a:gd name="connsiteX32" fmla="*/ 118485 w 777884"/>
              <a:gd name="connsiteY32" fmla="*/ 1751526 h 1756678"/>
              <a:gd name="connsiteX33" fmla="*/ 95303 w 777884"/>
              <a:gd name="connsiteY33" fmla="*/ 1756678 h 1756678"/>
              <a:gd name="connsiteX34" fmla="*/ 77273 w 777884"/>
              <a:gd name="connsiteY34" fmla="*/ 1756678 h 1756678"/>
              <a:gd name="connsiteX35" fmla="*/ 51515 w 777884"/>
              <a:gd name="connsiteY35" fmla="*/ 1746375 h 1756678"/>
              <a:gd name="connsiteX36" fmla="*/ 30909 w 777884"/>
              <a:gd name="connsiteY36" fmla="*/ 1728344 h 1756678"/>
              <a:gd name="connsiteX37" fmla="*/ 18030 w 777884"/>
              <a:gd name="connsiteY37" fmla="*/ 1707738 h 1756678"/>
              <a:gd name="connsiteX38" fmla="*/ 0 w 777884"/>
              <a:gd name="connsiteY38" fmla="*/ 1669101 h 1756678"/>
              <a:gd name="connsiteX39" fmla="*/ 77273 w 777884"/>
              <a:gd name="connsiteY39" fmla="*/ 1316220 h 1756678"/>
              <a:gd name="connsiteX40" fmla="*/ 100455 w 777884"/>
              <a:gd name="connsiteY40" fmla="*/ 1298190 h 1756678"/>
              <a:gd name="connsiteX41" fmla="*/ 133940 w 777884"/>
              <a:gd name="connsiteY41" fmla="*/ 1259553 h 1756678"/>
              <a:gd name="connsiteX42" fmla="*/ 180304 w 777884"/>
              <a:gd name="connsiteY42" fmla="*/ 1195159 h 1756678"/>
              <a:gd name="connsiteX43" fmla="*/ 224092 w 777884"/>
              <a:gd name="connsiteY43" fmla="*/ 1105007 h 1756678"/>
              <a:gd name="connsiteX44" fmla="*/ 257577 w 777884"/>
              <a:gd name="connsiteY44" fmla="*/ 1020006 h 1756678"/>
              <a:gd name="connsiteX45" fmla="*/ 291062 w 777884"/>
              <a:gd name="connsiteY45" fmla="*/ 916975 h 1756678"/>
              <a:gd name="connsiteX46" fmla="*/ 319396 w 777884"/>
              <a:gd name="connsiteY46" fmla="*/ 811369 h 1756678"/>
              <a:gd name="connsiteX47" fmla="*/ 345153 w 777884"/>
              <a:gd name="connsiteY47" fmla="*/ 695459 h 1756678"/>
              <a:gd name="connsiteX48" fmla="*/ 360608 w 777884"/>
              <a:gd name="connsiteY48" fmla="*/ 605307 h 1756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777884" h="1756678">
                <a:moveTo>
                  <a:pt x="360608" y="605307"/>
                </a:moveTo>
                <a:lnTo>
                  <a:pt x="376063" y="517730"/>
                </a:lnTo>
                <a:lnTo>
                  <a:pt x="391517" y="419851"/>
                </a:lnTo>
                <a:lnTo>
                  <a:pt x="404396" y="324547"/>
                </a:lnTo>
                <a:lnTo>
                  <a:pt x="412124" y="226668"/>
                </a:lnTo>
                <a:cubicBezTo>
                  <a:pt x="412982" y="201769"/>
                  <a:pt x="413841" y="176869"/>
                  <a:pt x="414699" y="151970"/>
                </a:cubicBezTo>
                <a:lnTo>
                  <a:pt x="414699" y="100455"/>
                </a:lnTo>
                <a:lnTo>
                  <a:pt x="409548" y="74697"/>
                </a:lnTo>
                <a:lnTo>
                  <a:pt x="401821" y="54091"/>
                </a:lnTo>
                <a:lnTo>
                  <a:pt x="388942" y="33485"/>
                </a:lnTo>
                <a:lnTo>
                  <a:pt x="370911" y="15454"/>
                </a:lnTo>
                <a:lnTo>
                  <a:pt x="337426" y="0"/>
                </a:lnTo>
                <a:lnTo>
                  <a:pt x="777884" y="30909"/>
                </a:lnTo>
                <a:lnTo>
                  <a:pt x="744399" y="69545"/>
                </a:lnTo>
                <a:lnTo>
                  <a:pt x="716065" y="100455"/>
                </a:lnTo>
                <a:lnTo>
                  <a:pt x="703186" y="115909"/>
                </a:lnTo>
                <a:lnTo>
                  <a:pt x="695459" y="159698"/>
                </a:lnTo>
                <a:lnTo>
                  <a:pt x="677428" y="265304"/>
                </a:lnTo>
                <a:lnTo>
                  <a:pt x="646519" y="422427"/>
                </a:lnTo>
                <a:lnTo>
                  <a:pt x="615610" y="566670"/>
                </a:lnTo>
                <a:lnTo>
                  <a:pt x="566670" y="775308"/>
                </a:lnTo>
                <a:lnTo>
                  <a:pt x="528033" y="922127"/>
                </a:lnTo>
                <a:lnTo>
                  <a:pt x="491973" y="1050916"/>
                </a:lnTo>
                <a:lnTo>
                  <a:pt x="443033" y="1197735"/>
                </a:lnTo>
                <a:lnTo>
                  <a:pt x="401821" y="1318796"/>
                </a:lnTo>
                <a:lnTo>
                  <a:pt x="370911" y="1398645"/>
                </a:lnTo>
                <a:lnTo>
                  <a:pt x="345153" y="1468191"/>
                </a:lnTo>
                <a:lnTo>
                  <a:pt x="306517" y="1542889"/>
                </a:lnTo>
                <a:lnTo>
                  <a:pt x="270456" y="1607283"/>
                </a:lnTo>
                <a:lnTo>
                  <a:pt x="236971" y="1651071"/>
                </a:lnTo>
                <a:lnTo>
                  <a:pt x="200910" y="1689708"/>
                </a:lnTo>
                <a:lnTo>
                  <a:pt x="151970" y="1730920"/>
                </a:lnTo>
                <a:lnTo>
                  <a:pt x="118485" y="1751526"/>
                </a:lnTo>
                <a:lnTo>
                  <a:pt x="95303" y="1756678"/>
                </a:lnTo>
                <a:lnTo>
                  <a:pt x="77273" y="1756678"/>
                </a:lnTo>
                <a:lnTo>
                  <a:pt x="51515" y="1746375"/>
                </a:lnTo>
                <a:lnTo>
                  <a:pt x="30909" y="1728344"/>
                </a:lnTo>
                <a:lnTo>
                  <a:pt x="18030" y="1707738"/>
                </a:lnTo>
                <a:lnTo>
                  <a:pt x="0" y="1669101"/>
                </a:lnTo>
                <a:lnTo>
                  <a:pt x="77273" y="1316220"/>
                </a:lnTo>
                <a:lnTo>
                  <a:pt x="100455" y="1298190"/>
                </a:lnTo>
                <a:lnTo>
                  <a:pt x="133940" y="1259553"/>
                </a:lnTo>
                <a:lnTo>
                  <a:pt x="180304" y="1195159"/>
                </a:lnTo>
                <a:lnTo>
                  <a:pt x="224092" y="1105007"/>
                </a:lnTo>
                <a:lnTo>
                  <a:pt x="257577" y="1020006"/>
                </a:lnTo>
                <a:lnTo>
                  <a:pt x="291062" y="916975"/>
                </a:lnTo>
                <a:lnTo>
                  <a:pt x="319396" y="811369"/>
                </a:lnTo>
                <a:lnTo>
                  <a:pt x="345153" y="695459"/>
                </a:lnTo>
                <a:lnTo>
                  <a:pt x="360608" y="6053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F517F075-304B-4F2F-B96B-DCBC8B0A3BFA}"/>
              </a:ext>
            </a:extLst>
          </p:cNvPr>
          <p:cNvSpPr/>
          <p:nvPr/>
        </p:nvSpPr>
        <p:spPr>
          <a:xfrm>
            <a:off x="6656390" y="3305176"/>
            <a:ext cx="623887" cy="665163"/>
          </a:xfrm>
          <a:custGeom>
            <a:avLst/>
            <a:gdLst>
              <a:gd name="connsiteX0" fmla="*/ 240506 w 623887"/>
              <a:gd name="connsiteY0" fmla="*/ 102394 h 664369"/>
              <a:gd name="connsiteX1" fmla="*/ 357187 w 623887"/>
              <a:gd name="connsiteY1" fmla="*/ 157163 h 664369"/>
              <a:gd name="connsiteX2" fmla="*/ 433387 w 623887"/>
              <a:gd name="connsiteY2" fmla="*/ 192881 h 664369"/>
              <a:gd name="connsiteX3" fmla="*/ 490537 w 623887"/>
              <a:gd name="connsiteY3" fmla="*/ 219075 h 664369"/>
              <a:gd name="connsiteX4" fmla="*/ 519112 w 623887"/>
              <a:gd name="connsiteY4" fmla="*/ 233363 h 664369"/>
              <a:gd name="connsiteX5" fmla="*/ 540544 w 623887"/>
              <a:gd name="connsiteY5" fmla="*/ 242888 h 664369"/>
              <a:gd name="connsiteX6" fmla="*/ 554831 w 623887"/>
              <a:gd name="connsiteY6" fmla="*/ 245269 h 664369"/>
              <a:gd name="connsiteX7" fmla="*/ 573881 w 623887"/>
              <a:gd name="connsiteY7" fmla="*/ 242888 h 664369"/>
              <a:gd name="connsiteX8" fmla="*/ 592931 w 623887"/>
              <a:gd name="connsiteY8" fmla="*/ 235744 h 664369"/>
              <a:gd name="connsiteX9" fmla="*/ 623887 w 623887"/>
              <a:gd name="connsiteY9" fmla="*/ 211931 h 664369"/>
              <a:gd name="connsiteX10" fmla="*/ 573881 w 623887"/>
              <a:gd name="connsiteY10" fmla="*/ 664369 h 664369"/>
              <a:gd name="connsiteX11" fmla="*/ 557212 w 623887"/>
              <a:gd name="connsiteY11" fmla="*/ 652463 h 664369"/>
              <a:gd name="connsiteX12" fmla="*/ 535781 w 623887"/>
              <a:gd name="connsiteY12" fmla="*/ 626269 h 664369"/>
              <a:gd name="connsiteX13" fmla="*/ 511969 w 623887"/>
              <a:gd name="connsiteY13" fmla="*/ 581025 h 664369"/>
              <a:gd name="connsiteX14" fmla="*/ 483394 w 623887"/>
              <a:gd name="connsiteY14" fmla="*/ 533400 h 664369"/>
              <a:gd name="connsiteX15" fmla="*/ 442912 w 623887"/>
              <a:gd name="connsiteY15" fmla="*/ 476250 h 664369"/>
              <a:gd name="connsiteX16" fmla="*/ 414337 w 623887"/>
              <a:gd name="connsiteY16" fmla="*/ 440531 h 664369"/>
              <a:gd name="connsiteX17" fmla="*/ 369094 w 623887"/>
              <a:gd name="connsiteY17" fmla="*/ 383381 h 664369"/>
              <a:gd name="connsiteX18" fmla="*/ 319087 w 623887"/>
              <a:gd name="connsiteY18" fmla="*/ 330994 h 664369"/>
              <a:gd name="connsiteX19" fmla="*/ 257175 w 623887"/>
              <a:gd name="connsiteY19" fmla="*/ 264319 h 664369"/>
              <a:gd name="connsiteX20" fmla="*/ 178594 w 623887"/>
              <a:gd name="connsiteY20" fmla="*/ 190500 h 664369"/>
              <a:gd name="connsiteX21" fmla="*/ 114300 w 623887"/>
              <a:gd name="connsiteY21" fmla="*/ 138113 h 664369"/>
              <a:gd name="connsiteX22" fmla="*/ 45244 w 623887"/>
              <a:gd name="connsiteY22" fmla="*/ 83344 h 664369"/>
              <a:gd name="connsiteX23" fmla="*/ 16669 w 623887"/>
              <a:gd name="connsiteY23" fmla="*/ 61913 h 664369"/>
              <a:gd name="connsiteX24" fmla="*/ 7144 w 623887"/>
              <a:gd name="connsiteY24" fmla="*/ 50006 h 664369"/>
              <a:gd name="connsiteX25" fmla="*/ 0 w 623887"/>
              <a:gd name="connsiteY25" fmla="*/ 28575 h 664369"/>
              <a:gd name="connsiteX26" fmla="*/ 0 w 623887"/>
              <a:gd name="connsiteY26" fmla="*/ 9525 h 664369"/>
              <a:gd name="connsiteX27" fmla="*/ 7144 w 623887"/>
              <a:gd name="connsiteY27" fmla="*/ 0 h 664369"/>
              <a:gd name="connsiteX28" fmla="*/ 26194 w 623887"/>
              <a:gd name="connsiteY28" fmla="*/ 0 h 664369"/>
              <a:gd name="connsiteX29" fmla="*/ 61912 w 623887"/>
              <a:gd name="connsiteY29" fmla="*/ 14288 h 664369"/>
              <a:gd name="connsiteX30" fmla="*/ 164306 w 623887"/>
              <a:gd name="connsiteY30" fmla="*/ 64294 h 664369"/>
              <a:gd name="connsiteX31" fmla="*/ 240506 w 623887"/>
              <a:gd name="connsiteY31" fmla="*/ 102394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23887" h="664369">
                <a:moveTo>
                  <a:pt x="240506" y="102394"/>
                </a:moveTo>
                <a:lnTo>
                  <a:pt x="357187" y="157163"/>
                </a:lnTo>
                <a:lnTo>
                  <a:pt x="433387" y="192881"/>
                </a:lnTo>
                <a:lnTo>
                  <a:pt x="490537" y="219075"/>
                </a:lnTo>
                <a:lnTo>
                  <a:pt x="519112" y="233363"/>
                </a:lnTo>
                <a:lnTo>
                  <a:pt x="540544" y="242888"/>
                </a:lnTo>
                <a:lnTo>
                  <a:pt x="554831" y="245269"/>
                </a:lnTo>
                <a:lnTo>
                  <a:pt x="573881" y="242888"/>
                </a:lnTo>
                <a:lnTo>
                  <a:pt x="592931" y="235744"/>
                </a:lnTo>
                <a:lnTo>
                  <a:pt x="623887" y="211931"/>
                </a:lnTo>
                <a:lnTo>
                  <a:pt x="573881" y="664369"/>
                </a:lnTo>
                <a:lnTo>
                  <a:pt x="557212" y="652463"/>
                </a:lnTo>
                <a:lnTo>
                  <a:pt x="535781" y="626269"/>
                </a:lnTo>
                <a:lnTo>
                  <a:pt x="511969" y="581025"/>
                </a:lnTo>
                <a:lnTo>
                  <a:pt x="483394" y="533400"/>
                </a:lnTo>
                <a:lnTo>
                  <a:pt x="442912" y="476250"/>
                </a:lnTo>
                <a:lnTo>
                  <a:pt x="414337" y="440531"/>
                </a:lnTo>
                <a:lnTo>
                  <a:pt x="369094" y="383381"/>
                </a:lnTo>
                <a:lnTo>
                  <a:pt x="319087" y="330994"/>
                </a:lnTo>
                <a:lnTo>
                  <a:pt x="257175" y="264319"/>
                </a:lnTo>
                <a:lnTo>
                  <a:pt x="178594" y="190500"/>
                </a:lnTo>
                <a:lnTo>
                  <a:pt x="114300" y="138113"/>
                </a:lnTo>
                <a:lnTo>
                  <a:pt x="45244" y="83344"/>
                </a:lnTo>
                <a:lnTo>
                  <a:pt x="16669" y="61913"/>
                </a:lnTo>
                <a:lnTo>
                  <a:pt x="7144" y="50006"/>
                </a:lnTo>
                <a:lnTo>
                  <a:pt x="0" y="28575"/>
                </a:lnTo>
                <a:lnTo>
                  <a:pt x="0" y="9525"/>
                </a:lnTo>
                <a:lnTo>
                  <a:pt x="7144" y="0"/>
                </a:lnTo>
                <a:lnTo>
                  <a:pt x="26194" y="0"/>
                </a:lnTo>
                <a:lnTo>
                  <a:pt x="61912" y="14288"/>
                </a:lnTo>
                <a:lnTo>
                  <a:pt x="164306" y="64294"/>
                </a:lnTo>
                <a:lnTo>
                  <a:pt x="240506" y="1023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C519DC9-92D4-47C6-9939-974DF896F2B2}"/>
              </a:ext>
            </a:extLst>
          </p:cNvPr>
          <p:cNvSpPr/>
          <p:nvPr/>
        </p:nvSpPr>
        <p:spPr>
          <a:xfrm rot="16200000">
            <a:off x="5475289" y="2613026"/>
            <a:ext cx="3503613" cy="2640012"/>
          </a:xfrm>
          <a:custGeom>
            <a:avLst/>
            <a:gdLst>
              <a:gd name="connsiteX0" fmla="*/ 1951173 w 3504633"/>
              <a:gd name="connsiteY0" fmla="*/ 186959 h 2641222"/>
              <a:gd name="connsiteX1" fmla="*/ 2416871 w 3504633"/>
              <a:gd name="connsiteY1" fmla="*/ 183560 h 2641222"/>
              <a:gd name="connsiteX2" fmla="*/ 2712606 w 3504633"/>
              <a:gd name="connsiteY2" fmla="*/ 183560 h 2641222"/>
              <a:gd name="connsiteX3" fmla="*/ 3072927 w 3504633"/>
              <a:gd name="connsiteY3" fmla="*/ 183560 h 2641222"/>
              <a:gd name="connsiteX4" fmla="*/ 3171506 w 3504633"/>
              <a:gd name="connsiteY4" fmla="*/ 183560 h 2641222"/>
              <a:gd name="connsiteX5" fmla="*/ 3225894 w 3504633"/>
              <a:gd name="connsiteY5" fmla="*/ 180160 h 2641222"/>
              <a:gd name="connsiteX6" fmla="*/ 3263286 w 3504633"/>
              <a:gd name="connsiteY6" fmla="*/ 169963 h 2641222"/>
              <a:gd name="connsiteX7" fmla="*/ 3297278 w 3504633"/>
              <a:gd name="connsiteY7" fmla="*/ 156366 h 2641222"/>
              <a:gd name="connsiteX8" fmla="*/ 3341469 w 3504633"/>
              <a:gd name="connsiteY8" fmla="*/ 132571 h 2641222"/>
              <a:gd name="connsiteX9" fmla="*/ 3385659 w 3504633"/>
              <a:gd name="connsiteY9" fmla="*/ 88380 h 2641222"/>
              <a:gd name="connsiteX10" fmla="*/ 3412853 w 3504633"/>
              <a:gd name="connsiteY10" fmla="*/ 57787 h 2641222"/>
              <a:gd name="connsiteX11" fmla="*/ 3446846 w 3504633"/>
              <a:gd name="connsiteY11" fmla="*/ 16996 h 2641222"/>
              <a:gd name="connsiteX12" fmla="*/ 3470640 w 3504633"/>
              <a:gd name="connsiteY12" fmla="*/ 0 h 2641222"/>
              <a:gd name="connsiteX13" fmla="*/ 3484237 w 3504633"/>
              <a:gd name="connsiteY13" fmla="*/ 0 h 2641222"/>
              <a:gd name="connsiteX14" fmla="*/ 3497835 w 3504633"/>
              <a:gd name="connsiteY14" fmla="*/ 6798 h 2641222"/>
              <a:gd name="connsiteX15" fmla="*/ 3504633 w 3504633"/>
              <a:gd name="connsiteY15" fmla="*/ 20395 h 2641222"/>
              <a:gd name="connsiteX16" fmla="*/ 3504633 w 3504633"/>
              <a:gd name="connsiteY16" fmla="*/ 44190 h 2641222"/>
              <a:gd name="connsiteX17" fmla="*/ 3497835 w 3504633"/>
              <a:gd name="connsiteY17" fmla="*/ 81582 h 2641222"/>
              <a:gd name="connsiteX18" fmla="*/ 3484237 w 3504633"/>
              <a:gd name="connsiteY18" fmla="*/ 142769 h 2641222"/>
              <a:gd name="connsiteX19" fmla="*/ 3467241 w 3504633"/>
              <a:gd name="connsiteY19" fmla="*/ 203955 h 2641222"/>
              <a:gd name="connsiteX20" fmla="*/ 3443446 w 3504633"/>
              <a:gd name="connsiteY20" fmla="*/ 261743 h 2641222"/>
              <a:gd name="connsiteX21" fmla="*/ 3409454 w 3504633"/>
              <a:gd name="connsiteY21" fmla="*/ 319530 h 2641222"/>
              <a:gd name="connsiteX22" fmla="*/ 3368663 w 3504633"/>
              <a:gd name="connsiteY22" fmla="*/ 387515 h 2641222"/>
              <a:gd name="connsiteX23" fmla="*/ 3212297 w 3504633"/>
              <a:gd name="connsiteY23" fmla="*/ 431705 h 2641222"/>
              <a:gd name="connsiteX24" fmla="*/ 3035536 w 3504633"/>
              <a:gd name="connsiteY24" fmla="*/ 428306 h 2641222"/>
              <a:gd name="connsiteX25" fmla="*/ 2817983 w 3504633"/>
              <a:gd name="connsiteY25" fmla="*/ 421508 h 2641222"/>
              <a:gd name="connsiteX26" fmla="*/ 2573237 w 3504633"/>
              <a:gd name="connsiteY26" fmla="*/ 421508 h 2641222"/>
              <a:gd name="connsiteX27" fmla="*/ 2059949 w 3504633"/>
              <a:gd name="connsiteY27" fmla="*/ 414709 h 2641222"/>
              <a:gd name="connsiteX28" fmla="*/ 1699628 w 3504633"/>
              <a:gd name="connsiteY28" fmla="*/ 411310 h 2641222"/>
              <a:gd name="connsiteX29" fmla="*/ 1315512 w 3504633"/>
              <a:gd name="connsiteY29" fmla="*/ 407911 h 2641222"/>
              <a:gd name="connsiteX30" fmla="*/ 1077564 w 3504633"/>
              <a:gd name="connsiteY30" fmla="*/ 407911 h 2641222"/>
              <a:gd name="connsiteX31" fmla="*/ 863411 w 3504633"/>
              <a:gd name="connsiteY31" fmla="*/ 411310 h 2641222"/>
              <a:gd name="connsiteX32" fmla="*/ 778429 w 3504633"/>
              <a:gd name="connsiteY32" fmla="*/ 418108 h 2641222"/>
              <a:gd name="connsiteX33" fmla="*/ 720642 w 3504633"/>
              <a:gd name="connsiteY33" fmla="*/ 421508 h 2641222"/>
              <a:gd name="connsiteX34" fmla="*/ 639060 w 3504633"/>
              <a:gd name="connsiteY34" fmla="*/ 431705 h 2641222"/>
              <a:gd name="connsiteX35" fmla="*/ 567675 w 3504633"/>
              <a:gd name="connsiteY35" fmla="*/ 445302 h 2641222"/>
              <a:gd name="connsiteX36" fmla="*/ 496291 w 3504633"/>
              <a:gd name="connsiteY36" fmla="*/ 465698 h 2641222"/>
              <a:gd name="connsiteX37" fmla="*/ 455500 w 3504633"/>
              <a:gd name="connsiteY37" fmla="*/ 479295 h 2641222"/>
              <a:gd name="connsiteX38" fmla="*/ 418108 w 3504633"/>
              <a:gd name="connsiteY38" fmla="*/ 499691 h 2641222"/>
              <a:gd name="connsiteX39" fmla="*/ 394313 w 3504633"/>
              <a:gd name="connsiteY39" fmla="*/ 523485 h 2641222"/>
              <a:gd name="connsiteX40" fmla="*/ 363720 w 3504633"/>
              <a:gd name="connsiteY40" fmla="*/ 560877 h 2641222"/>
              <a:gd name="connsiteX41" fmla="*/ 339925 w 3504633"/>
              <a:gd name="connsiteY41" fmla="*/ 598269 h 2641222"/>
              <a:gd name="connsiteX42" fmla="*/ 316130 w 3504633"/>
              <a:gd name="connsiteY42" fmla="*/ 645859 h 2641222"/>
              <a:gd name="connsiteX43" fmla="*/ 285537 w 3504633"/>
              <a:gd name="connsiteY43" fmla="*/ 727441 h 2641222"/>
              <a:gd name="connsiteX44" fmla="*/ 261742 w 3504633"/>
              <a:gd name="connsiteY44" fmla="*/ 832818 h 2641222"/>
              <a:gd name="connsiteX45" fmla="*/ 244746 w 3504633"/>
              <a:gd name="connsiteY45" fmla="*/ 934795 h 2641222"/>
              <a:gd name="connsiteX46" fmla="*/ 227750 w 3504633"/>
              <a:gd name="connsiteY46" fmla="*/ 1070766 h 2641222"/>
              <a:gd name="connsiteX47" fmla="*/ 220951 w 3504633"/>
              <a:gd name="connsiteY47" fmla="*/ 1274721 h 2641222"/>
              <a:gd name="connsiteX48" fmla="*/ 220951 w 3504633"/>
              <a:gd name="connsiteY48" fmla="*/ 1407292 h 2641222"/>
              <a:gd name="connsiteX49" fmla="*/ 227750 w 3504633"/>
              <a:gd name="connsiteY49" fmla="*/ 1563658 h 2641222"/>
              <a:gd name="connsiteX50" fmla="*/ 234548 w 3504633"/>
              <a:gd name="connsiteY50" fmla="*/ 1699628 h 2641222"/>
              <a:gd name="connsiteX51" fmla="*/ 258343 w 3504633"/>
              <a:gd name="connsiteY51" fmla="*/ 1876389 h 2641222"/>
              <a:gd name="connsiteX52" fmla="*/ 271940 w 3504633"/>
              <a:gd name="connsiteY52" fmla="*/ 1937576 h 2641222"/>
              <a:gd name="connsiteX53" fmla="*/ 288936 w 3504633"/>
              <a:gd name="connsiteY53" fmla="*/ 1995363 h 2641222"/>
              <a:gd name="connsiteX54" fmla="*/ 312731 w 3504633"/>
              <a:gd name="connsiteY54" fmla="*/ 2049751 h 2641222"/>
              <a:gd name="connsiteX55" fmla="*/ 329727 w 3504633"/>
              <a:gd name="connsiteY55" fmla="*/ 2083744 h 2641222"/>
              <a:gd name="connsiteX56" fmla="*/ 360321 w 3504633"/>
              <a:gd name="connsiteY56" fmla="*/ 2124535 h 2641222"/>
              <a:gd name="connsiteX57" fmla="*/ 373918 w 3504633"/>
              <a:gd name="connsiteY57" fmla="*/ 2610629 h 2641222"/>
              <a:gd name="connsiteX58" fmla="*/ 350123 w 3504633"/>
              <a:gd name="connsiteY58" fmla="*/ 2627625 h 2641222"/>
              <a:gd name="connsiteX59" fmla="*/ 336526 w 3504633"/>
              <a:gd name="connsiteY59" fmla="*/ 2637823 h 2641222"/>
              <a:gd name="connsiteX60" fmla="*/ 309332 w 3504633"/>
              <a:gd name="connsiteY60" fmla="*/ 2641222 h 2641222"/>
              <a:gd name="connsiteX61" fmla="*/ 285537 w 3504633"/>
              <a:gd name="connsiteY61" fmla="*/ 2637823 h 2641222"/>
              <a:gd name="connsiteX62" fmla="*/ 254944 w 3504633"/>
              <a:gd name="connsiteY62" fmla="*/ 2624226 h 2641222"/>
              <a:gd name="connsiteX63" fmla="*/ 224350 w 3504633"/>
              <a:gd name="connsiteY63" fmla="*/ 2603830 h 2641222"/>
              <a:gd name="connsiteX64" fmla="*/ 180160 w 3504633"/>
              <a:gd name="connsiteY64" fmla="*/ 2559640 h 2641222"/>
              <a:gd name="connsiteX65" fmla="*/ 159765 w 3504633"/>
              <a:gd name="connsiteY65" fmla="*/ 2532446 h 2641222"/>
              <a:gd name="connsiteX66" fmla="*/ 135970 w 3504633"/>
              <a:gd name="connsiteY66" fmla="*/ 2478058 h 2641222"/>
              <a:gd name="connsiteX67" fmla="*/ 112175 w 3504633"/>
              <a:gd name="connsiteY67" fmla="*/ 2403274 h 2641222"/>
              <a:gd name="connsiteX68" fmla="*/ 84981 w 3504633"/>
              <a:gd name="connsiteY68" fmla="*/ 2297897 h 2641222"/>
              <a:gd name="connsiteX69" fmla="*/ 64585 w 3504633"/>
              <a:gd name="connsiteY69" fmla="*/ 2209517 h 2641222"/>
              <a:gd name="connsiteX70" fmla="*/ 44190 w 3504633"/>
              <a:gd name="connsiteY70" fmla="*/ 2083744 h 2641222"/>
              <a:gd name="connsiteX71" fmla="*/ 27194 w 3504633"/>
              <a:gd name="connsiteY71" fmla="*/ 1954572 h 2641222"/>
              <a:gd name="connsiteX72" fmla="*/ 13597 w 3504633"/>
              <a:gd name="connsiteY72" fmla="*/ 1805005 h 2641222"/>
              <a:gd name="connsiteX73" fmla="*/ 6798 w 3504633"/>
              <a:gd name="connsiteY73" fmla="*/ 1628244 h 2641222"/>
              <a:gd name="connsiteX74" fmla="*/ 0 w 3504633"/>
              <a:gd name="connsiteY74" fmla="*/ 1427688 h 2641222"/>
              <a:gd name="connsiteX75" fmla="*/ 0 w 3504633"/>
              <a:gd name="connsiteY75" fmla="*/ 1220333 h 2641222"/>
              <a:gd name="connsiteX76" fmla="*/ 6798 w 3504633"/>
              <a:gd name="connsiteY76" fmla="*/ 1097960 h 2641222"/>
              <a:gd name="connsiteX77" fmla="*/ 20395 w 3504633"/>
              <a:gd name="connsiteY77" fmla="*/ 927997 h 2641222"/>
              <a:gd name="connsiteX78" fmla="*/ 37391 w 3504633"/>
              <a:gd name="connsiteY78" fmla="*/ 812422 h 2641222"/>
              <a:gd name="connsiteX79" fmla="*/ 54388 w 3504633"/>
              <a:gd name="connsiteY79" fmla="*/ 737638 h 2641222"/>
              <a:gd name="connsiteX80" fmla="*/ 78182 w 3504633"/>
              <a:gd name="connsiteY80" fmla="*/ 649258 h 2641222"/>
              <a:gd name="connsiteX81" fmla="*/ 108776 w 3504633"/>
              <a:gd name="connsiteY81" fmla="*/ 567676 h 2641222"/>
              <a:gd name="connsiteX82" fmla="*/ 139369 w 3504633"/>
              <a:gd name="connsiteY82" fmla="*/ 499691 h 2641222"/>
              <a:gd name="connsiteX83" fmla="*/ 183559 w 3504633"/>
              <a:gd name="connsiteY83" fmla="*/ 431705 h 2641222"/>
              <a:gd name="connsiteX84" fmla="*/ 200556 w 3504633"/>
              <a:gd name="connsiteY84" fmla="*/ 404511 h 2641222"/>
              <a:gd name="connsiteX85" fmla="*/ 231149 w 3504633"/>
              <a:gd name="connsiteY85" fmla="*/ 373918 h 2641222"/>
              <a:gd name="connsiteX86" fmla="*/ 268541 w 3504633"/>
              <a:gd name="connsiteY86" fmla="*/ 339925 h 2641222"/>
              <a:gd name="connsiteX87" fmla="*/ 316130 w 3504633"/>
              <a:gd name="connsiteY87" fmla="*/ 312731 h 2641222"/>
              <a:gd name="connsiteX88" fmla="*/ 363720 w 3504633"/>
              <a:gd name="connsiteY88" fmla="*/ 288937 h 2641222"/>
              <a:gd name="connsiteX89" fmla="*/ 428306 w 3504633"/>
              <a:gd name="connsiteY89" fmla="*/ 265142 h 2641222"/>
              <a:gd name="connsiteX90" fmla="*/ 509888 w 3504633"/>
              <a:gd name="connsiteY90" fmla="*/ 241347 h 2641222"/>
              <a:gd name="connsiteX91" fmla="*/ 601668 w 3504633"/>
              <a:gd name="connsiteY91" fmla="*/ 224351 h 2641222"/>
              <a:gd name="connsiteX92" fmla="*/ 717243 w 3504633"/>
              <a:gd name="connsiteY92" fmla="*/ 210754 h 2641222"/>
              <a:gd name="connsiteX93" fmla="*/ 802224 w 3504633"/>
              <a:gd name="connsiteY93" fmla="*/ 207354 h 2641222"/>
              <a:gd name="connsiteX94" fmla="*/ 958590 w 3504633"/>
              <a:gd name="connsiteY94" fmla="*/ 200556 h 2641222"/>
              <a:gd name="connsiteX95" fmla="*/ 1223732 w 3504633"/>
              <a:gd name="connsiteY95" fmla="*/ 193757 h 2641222"/>
              <a:gd name="connsiteX96" fmla="*/ 1597650 w 3504633"/>
              <a:gd name="connsiteY96" fmla="*/ 190358 h 2641222"/>
              <a:gd name="connsiteX97" fmla="*/ 1951173 w 3504633"/>
              <a:gd name="connsiteY97" fmla="*/ 186959 h 264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504633" h="2641222">
                <a:moveTo>
                  <a:pt x="1951173" y="186959"/>
                </a:moveTo>
                <a:lnTo>
                  <a:pt x="2416871" y="183560"/>
                </a:lnTo>
                <a:lnTo>
                  <a:pt x="2712606" y="183560"/>
                </a:lnTo>
                <a:lnTo>
                  <a:pt x="3072927" y="183560"/>
                </a:lnTo>
                <a:lnTo>
                  <a:pt x="3171506" y="183560"/>
                </a:lnTo>
                <a:lnTo>
                  <a:pt x="3225894" y="180160"/>
                </a:lnTo>
                <a:lnTo>
                  <a:pt x="3263286" y="169963"/>
                </a:lnTo>
                <a:lnTo>
                  <a:pt x="3297278" y="156366"/>
                </a:lnTo>
                <a:lnTo>
                  <a:pt x="3341469" y="132571"/>
                </a:lnTo>
                <a:lnTo>
                  <a:pt x="3385659" y="88380"/>
                </a:lnTo>
                <a:lnTo>
                  <a:pt x="3412853" y="57787"/>
                </a:lnTo>
                <a:lnTo>
                  <a:pt x="3446846" y="16996"/>
                </a:lnTo>
                <a:lnTo>
                  <a:pt x="3470640" y="0"/>
                </a:lnTo>
                <a:lnTo>
                  <a:pt x="3484237" y="0"/>
                </a:lnTo>
                <a:lnTo>
                  <a:pt x="3497835" y="6798"/>
                </a:lnTo>
                <a:lnTo>
                  <a:pt x="3504633" y="20395"/>
                </a:lnTo>
                <a:lnTo>
                  <a:pt x="3504633" y="44190"/>
                </a:lnTo>
                <a:lnTo>
                  <a:pt x="3497835" y="81582"/>
                </a:lnTo>
                <a:lnTo>
                  <a:pt x="3484237" y="142769"/>
                </a:lnTo>
                <a:lnTo>
                  <a:pt x="3467241" y="203955"/>
                </a:lnTo>
                <a:lnTo>
                  <a:pt x="3443446" y="261743"/>
                </a:lnTo>
                <a:lnTo>
                  <a:pt x="3409454" y="319530"/>
                </a:lnTo>
                <a:lnTo>
                  <a:pt x="3368663" y="387515"/>
                </a:lnTo>
                <a:lnTo>
                  <a:pt x="3212297" y="431705"/>
                </a:lnTo>
                <a:lnTo>
                  <a:pt x="3035536" y="428306"/>
                </a:lnTo>
                <a:lnTo>
                  <a:pt x="2817983" y="421508"/>
                </a:lnTo>
                <a:lnTo>
                  <a:pt x="2573237" y="421508"/>
                </a:lnTo>
                <a:lnTo>
                  <a:pt x="2059949" y="414709"/>
                </a:lnTo>
                <a:lnTo>
                  <a:pt x="1699628" y="411310"/>
                </a:lnTo>
                <a:lnTo>
                  <a:pt x="1315512" y="407911"/>
                </a:lnTo>
                <a:lnTo>
                  <a:pt x="1077564" y="407911"/>
                </a:lnTo>
                <a:lnTo>
                  <a:pt x="863411" y="411310"/>
                </a:lnTo>
                <a:lnTo>
                  <a:pt x="778429" y="418108"/>
                </a:lnTo>
                <a:lnTo>
                  <a:pt x="720642" y="421508"/>
                </a:lnTo>
                <a:lnTo>
                  <a:pt x="639060" y="431705"/>
                </a:lnTo>
                <a:lnTo>
                  <a:pt x="567675" y="445302"/>
                </a:lnTo>
                <a:lnTo>
                  <a:pt x="496291" y="465698"/>
                </a:lnTo>
                <a:lnTo>
                  <a:pt x="455500" y="479295"/>
                </a:lnTo>
                <a:lnTo>
                  <a:pt x="418108" y="499691"/>
                </a:lnTo>
                <a:lnTo>
                  <a:pt x="394313" y="523485"/>
                </a:lnTo>
                <a:lnTo>
                  <a:pt x="363720" y="560877"/>
                </a:lnTo>
                <a:lnTo>
                  <a:pt x="339925" y="598269"/>
                </a:lnTo>
                <a:lnTo>
                  <a:pt x="316130" y="645859"/>
                </a:lnTo>
                <a:lnTo>
                  <a:pt x="285537" y="727441"/>
                </a:lnTo>
                <a:lnTo>
                  <a:pt x="261742" y="832818"/>
                </a:lnTo>
                <a:lnTo>
                  <a:pt x="244746" y="934795"/>
                </a:lnTo>
                <a:lnTo>
                  <a:pt x="227750" y="1070766"/>
                </a:lnTo>
                <a:lnTo>
                  <a:pt x="220951" y="1274721"/>
                </a:lnTo>
                <a:lnTo>
                  <a:pt x="220951" y="1407292"/>
                </a:lnTo>
                <a:lnTo>
                  <a:pt x="227750" y="1563658"/>
                </a:lnTo>
                <a:lnTo>
                  <a:pt x="234548" y="1699628"/>
                </a:lnTo>
                <a:lnTo>
                  <a:pt x="258343" y="1876389"/>
                </a:lnTo>
                <a:lnTo>
                  <a:pt x="271940" y="1937576"/>
                </a:lnTo>
                <a:lnTo>
                  <a:pt x="288936" y="1995363"/>
                </a:lnTo>
                <a:lnTo>
                  <a:pt x="312731" y="2049751"/>
                </a:lnTo>
                <a:lnTo>
                  <a:pt x="329727" y="2083744"/>
                </a:lnTo>
                <a:lnTo>
                  <a:pt x="360321" y="2124535"/>
                </a:lnTo>
                <a:lnTo>
                  <a:pt x="373918" y="2610629"/>
                </a:lnTo>
                <a:lnTo>
                  <a:pt x="350123" y="2627625"/>
                </a:lnTo>
                <a:lnTo>
                  <a:pt x="336526" y="2637823"/>
                </a:lnTo>
                <a:lnTo>
                  <a:pt x="309332" y="2641222"/>
                </a:lnTo>
                <a:lnTo>
                  <a:pt x="285537" y="2637823"/>
                </a:lnTo>
                <a:lnTo>
                  <a:pt x="254944" y="2624226"/>
                </a:lnTo>
                <a:lnTo>
                  <a:pt x="224350" y="2603830"/>
                </a:lnTo>
                <a:lnTo>
                  <a:pt x="180160" y="2559640"/>
                </a:lnTo>
                <a:lnTo>
                  <a:pt x="159765" y="2532446"/>
                </a:lnTo>
                <a:lnTo>
                  <a:pt x="135970" y="2478058"/>
                </a:lnTo>
                <a:lnTo>
                  <a:pt x="112175" y="2403274"/>
                </a:lnTo>
                <a:lnTo>
                  <a:pt x="84981" y="2297897"/>
                </a:lnTo>
                <a:lnTo>
                  <a:pt x="64585" y="2209517"/>
                </a:lnTo>
                <a:lnTo>
                  <a:pt x="44190" y="2083744"/>
                </a:lnTo>
                <a:lnTo>
                  <a:pt x="27194" y="1954572"/>
                </a:lnTo>
                <a:lnTo>
                  <a:pt x="13597" y="1805005"/>
                </a:lnTo>
                <a:lnTo>
                  <a:pt x="6798" y="1628244"/>
                </a:lnTo>
                <a:lnTo>
                  <a:pt x="0" y="1427688"/>
                </a:lnTo>
                <a:lnTo>
                  <a:pt x="0" y="1220333"/>
                </a:lnTo>
                <a:lnTo>
                  <a:pt x="6798" y="1097960"/>
                </a:lnTo>
                <a:lnTo>
                  <a:pt x="20395" y="927997"/>
                </a:lnTo>
                <a:lnTo>
                  <a:pt x="37391" y="812422"/>
                </a:lnTo>
                <a:lnTo>
                  <a:pt x="54388" y="737638"/>
                </a:lnTo>
                <a:lnTo>
                  <a:pt x="78182" y="649258"/>
                </a:lnTo>
                <a:lnTo>
                  <a:pt x="108776" y="567676"/>
                </a:lnTo>
                <a:lnTo>
                  <a:pt x="139369" y="499691"/>
                </a:lnTo>
                <a:lnTo>
                  <a:pt x="183559" y="431705"/>
                </a:lnTo>
                <a:lnTo>
                  <a:pt x="200556" y="404511"/>
                </a:lnTo>
                <a:lnTo>
                  <a:pt x="231149" y="373918"/>
                </a:lnTo>
                <a:lnTo>
                  <a:pt x="268541" y="339925"/>
                </a:lnTo>
                <a:lnTo>
                  <a:pt x="316130" y="312731"/>
                </a:lnTo>
                <a:lnTo>
                  <a:pt x="363720" y="288937"/>
                </a:lnTo>
                <a:lnTo>
                  <a:pt x="428306" y="265142"/>
                </a:lnTo>
                <a:lnTo>
                  <a:pt x="509888" y="241347"/>
                </a:lnTo>
                <a:lnTo>
                  <a:pt x="601668" y="224351"/>
                </a:lnTo>
                <a:lnTo>
                  <a:pt x="717243" y="210754"/>
                </a:lnTo>
                <a:lnTo>
                  <a:pt x="802224" y="207354"/>
                </a:lnTo>
                <a:lnTo>
                  <a:pt x="958590" y="200556"/>
                </a:lnTo>
                <a:lnTo>
                  <a:pt x="1223732" y="193757"/>
                </a:lnTo>
                <a:lnTo>
                  <a:pt x="1597650" y="190358"/>
                </a:lnTo>
                <a:lnTo>
                  <a:pt x="1951173" y="18695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A347C9D3-6730-47F1-A50D-3169BEA645E3}"/>
              </a:ext>
            </a:extLst>
          </p:cNvPr>
          <p:cNvSpPr/>
          <p:nvPr/>
        </p:nvSpPr>
        <p:spPr>
          <a:xfrm rot="16200000">
            <a:off x="7902575" y="4727575"/>
            <a:ext cx="706438" cy="573088"/>
          </a:xfrm>
          <a:custGeom>
            <a:avLst/>
            <a:gdLst>
              <a:gd name="connsiteX0" fmla="*/ 397669 w 707231"/>
              <a:gd name="connsiteY0" fmla="*/ 247650 h 573881"/>
              <a:gd name="connsiteX1" fmla="*/ 328613 w 707231"/>
              <a:gd name="connsiteY1" fmla="*/ 226219 h 573881"/>
              <a:gd name="connsiteX2" fmla="*/ 269081 w 707231"/>
              <a:gd name="connsiteY2" fmla="*/ 204787 h 573881"/>
              <a:gd name="connsiteX3" fmla="*/ 211931 w 707231"/>
              <a:gd name="connsiteY3" fmla="*/ 180975 h 573881"/>
              <a:gd name="connsiteX4" fmla="*/ 176213 w 707231"/>
              <a:gd name="connsiteY4" fmla="*/ 164306 h 573881"/>
              <a:gd name="connsiteX5" fmla="*/ 133350 w 707231"/>
              <a:gd name="connsiteY5" fmla="*/ 140494 h 573881"/>
              <a:gd name="connsiteX6" fmla="*/ 102394 w 707231"/>
              <a:gd name="connsiteY6" fmla="*/ 121444 h 573881"/>
              <a:gd name="connsiteX7" fmla="*/ 78581 w 707231"/>
              <a:gd name="connsiteY7" fmla="*/ 102394 h 573881"/>
              <a:gd name="connsiteX8" fmla="*/ 57150 w 707231"/>
              <a:gd name="connsiteY8" fmla="*/ 80962 h 573881"/>
              <a:gd name="connsiteX9" fmla="*/ 42863 w 707231"/>
              <a:gd name="connsiteY9" fmla="*/ 64294 h 573881"/>
              <a:gd name="connsiteX10" fmla="*/ 0 w 707231"/>
              <a:gd name="connsiteY10" fmla="*/ 0 h 573881"/>
              <a:gd name="connsiteX11" fmla="*/ 16669 w 707231"/>
              <a:gd name="connsiteY11" fmla="*/ 573881 h 573881"/>
              <a:gd name="connsiteX12" fmla="*/ 57150 w 707231"/>
              <a:gd name="connsiteY12" fmla="*/ 547687 h 573881"/>
              <a:gd name="connsiteX13" fmla="*/ 69056 w 707231"/>
              <a:gd name="connsiteY13" fmla="*/ 535781 h 573881"/>
              <a:gd name="connsiteX14" fmla="*/ 80963 w 707231"/>
              <a:gd name="connsiteY14" fmla="*/ 511969 h 573881"/>
              <a:gd name="connsiteX15" fmla="*/ 100013 w 707231"/>
              <a:gd name="connsiteY15" fmla="*/ 485775 h 573881"/>
              <a:gd name="connsiteX16" fmla="*/ 128588 w 707231"/>
              <a:gd name="connsiteY16" fmla="*/ 457200 h 573881"/>
              <a:gd name="connsiteX17" fmla="*/ 161925 w 707231"/>
              <a:gd name="connsiteY17" fmla="*/ 435769 h 573881"/>
              <a:gd name="connsiteX18" fmla="*/ 190500 w 707231"/>
              <a:gd name="connsiteY18" fmla="*/ 421481 h 573881"/>
              <a:gd name="connsiteX19" fmla="*/ 288131 w 707231"/>
              <a:gd name="connsiteY19" fmla="*/ 411956 h 573881"/>
              <a:gd name="connsiteX20" fmla="*/ 464344 w 707231"/>
              <a:gd name="connsiteY20" fmla="*/ 395287 h 573881"/>
              <a:gd name="connsiteX21" fmla="*/ 588169 w 707231"/>
              <a:gd name="connsiteY21" fmla="*/ 383381 h 573881"/>
              <a:gd name="connsiteX22" fmla="*/ 673894 w 707231"/>
              <a:gd name="connsiteY22" fmla="*/ 376237 h 573881"/>
              <a:gd name="connsiteX23" fmla="*/ 692944 w 707231"/>
              <a:gd name="connsiteY23" fmla="*/ 371475 h 573881"/>
              <a:gd name="connsiteX24" fmla="*/ 704850 w 707231"/>
              <a:gd name="connsiteY24" fmla="*/ 364331 h 573881"/>
              <a:gd name="connsiteX25" fmla="*/ 707231 w 707231"/>
              <a:gd name="connsiteY25" fmla="*/ 357187 h 573881"/>
              <a:gd name="connsiteX26" fmla="*/ 704850 w 707231"/>
              <a:gd name="connsiteY26" fmla="*/ 342900 h 573881"/>
              <a:gd name="connsiteX27" fmla="*/ 688181 w 707231"/>
              <a:gd name="connsiteY27" fmla="*/ 326231 h 573881"/>
              <a:gd name="connsiteX28" fmla="*/ 666750 w 707231"/>
              <a:gd name="connsiteY28" fmla="*/ 309562 h 573881"/>
              <a:gd name="connsiteX29" fmla="*/ 631031 w 707231"/>
              <a:gd name="connsiteY29" fmla="*/ 302419 h 573881"/>
              <a:gd name="connsiteX30" fmla="*/ 547688 w 707231"/>
              <a:gd name="connsiteY30" fmla="*/ 285750 h 573881"/>
              <a:gd name="connsiteX31" fmla="*/ 478631 w 707231"/>
              <a:gd name="connsiteY31" fmla="*/ 269081 h 573881"/>
              <a:gd name="connsiteX32" fmla="*/ 397669 w 707231"/>
              <a:gd name="connsiteY32" fmla="*/ 247650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7231" h="573881">
                <a:moveTo>
                  <a:pt x="397669" y="247650"/>
                </a:moveTo>
                <a:lnTo>
                  <a:pt x="328613" y="226219"/>
                </a:lnTo>
                <a:lnTo>
                  <a:pt x="269081" y="204787"/>
                </a:lnTo>
                <a:lnTo>
                  <a:pt x="211931" y="180975"/>
                </a:lnTo>
                <a:lnTo>
                  <a:pt x="176213" y="164306"/>
                </a:lnTo>
                <a:lnTo>
                  <a:pt x="133350" y="140494"/>
                </a:lnTo>
                <a:lnTo>
                  <a:pt x="102394" y="121444"/>
                </a:lnTo>
                <a:lnTo>
                  <a:pt x="78581" y="102394"/>
                </a:lnTo>
                <a:lnTo>
                  <a:pt x="57150" y="80962"/>
                </a:lnTo>
                <a:lnTo>
                  <a:pt x="42863" y="64294"/>
                </a:lnTo>
                <a:lnTo>
                  <a:pt x="0" y="0"/>
                </a:lnTo>
                <a:lnTo>
                  <a:pt x="16669" y="573881"/>
                </a:lnTo>
                <a:lnTo>
                  <a:pt x="57150" y="547687"/>
                </a:lnTo>
                <a:lnTo>
                  <a:pt x="69056" y="535781"/>
                </a:lnTo>
                <a:lnTo>
                  <a:pt x="80963" y="511969"/>
                </a:lnTo>
                <a:lnTo>
                  <a:pt x="100013" y="485775"/>
                </a:lnTo>
                <a:lnTo>
                  <a:pt x="128588" y="457200"/>
                </a:lnTo>
                <a:lnTo>
                  <a:pt x="161925" y="435769"/>
                </a:lnTo>
                <a:lnTo>
                  <a:pt x="190500" y="421481"/>
                </a:lnTo>
                <a:lnTo>
                  <a:pt x="288131" y="411956"/>
                </a:lnTo>
                <a:lnTo>
                  <a:pt x="464344" y="395287"/>
                </a:lnTo>
                <a:lnTo>
                  <a:pt x="588169" y="383381"/>
                </a:lnTo>
                <a:lnTo>
                  <a:pt x="673894" y="376237"/>
                </a:lnTo>
                <a:lnTo>
                  <a:pt x="692944" y="371475"/>
                </a:lnTo>
                <a:lnTo>
                  <a:pt x="704850" y="364331"/>
                </a:lnTo>
                <a:lnTo>
                  <a:pt x="707231" y="357187"/>
                </a:lnTo>
                <a:lnTo>
                  <a:pt x="704850" y="342900"/>
                </a:lnTo>
                <a:lnTo>
                  <a:pt x="688181" y="326231"/>
                </a:lnTo>
                <a:lnTo>
                  <a:pt x="666750" y="309562"/>
                </a:lnTo>
                <a:lnTo>
                  <a:pt x="631031" y="302419"/>
                </a:lnTo>
                <a:lnTo>
                  <a:pt x="547688" y="285750"/>
                </a:lnTo>
                <a:lnTo>
                  <a:pt x="478631" y="269081"/>
                </a:lnTo>
                <a:lnTo>
                  <a:pt x="397669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2CBF9C0-B3EA-4374-A3BC-8EFA3F0CE765}"/>
              </a:ext>
            </a:extLst>
          </p:cNvPr>
          <p:cNvGrpSpPr/>
          <p:nvPr/>
        </p:nvGrpSpPr>
        <p:grpSpPr>
          <a:xfrm>
            <a:off x="3705227" y="1619251"/>
            <a:ext cx="4841875" cy="4279899"/>
            <a:chOff x="3705227" y="1619251"/>
            <a:chExt cx="4841875" cy="4279899"/>
          </a:xfrm>
        </p:grpSpPr>
        <p:sp>
          <p:nvSpPr>
            <p:cNvPr id="13" name="フリーフォーム 37">
              <a:extLst>
                <a:ext uri="{FF2B5EF4-FFF2-40B4-BE49-F238E27FC236}">
                  <a16:creationId xmlns:a16="http://schemas.microsoft.com/office/drawing/2014/main" id="{352C289A-271A-47AA-A359-F27685565FF9}"/>
                </a:ext>
              </a:extLst>
            </p:cNvPr>
            <p:cNvSpPr/>
            <p:nvPr/>
          </p:nvSpPr>
          <p:spPr>
            <a:xfrm>
              <a:off x="3917951" y="1619251"/>
              <a:ext cx="1614488" cy="1541463"/>
            </a:xfrm>
            <a:custGeom>
              <a:avLst/>
              <a:gdLst>
                <a:gd name="connsiteX0" fmla="*/ 1100138 w 1614488"/>
                <a:gd name="connsiteY0" fmla="*/ 490538 h 1540669"/>
                <a:gd name="connsiteX1" fmla="*/ 1152525 w 1614488"/>
                <a:gd name="connsiteY1" fmla="*/ 428625 h 1540669"/>
                <a:gd name="connsiteX2" fmla="*/ 1200150 w 1614488"/>
                <a:gd name="connsiteY2" fmla="*/ 361950 h 1540669"/>
                <a:gd name="connsiteX3" fmla="*/ 1235869 w 1614488"/>
                <a:gd name="connsiteY3" fmla="*/ 307181 h 1540669"/>
                <a:gd name="connsiteX4" fmla="*/ 1254919 w 1614488"/>
                <a:gd name="connsiteY4" fmla="*/ 273844 h 1540669"/>
                <a:gd name="connsiteX5" fmla="*/ 1257300 w 1614488"/>
                <a:gd name="connsiteY5" fmla="*/ 261938 h 1540669"/>
                <a:gd name="connsiteX6" fmla="*/ 1252538 w 1614488"/>
                <a:gd name="connsiteY6" fmla="*/ 230981 h 1540669"/>
                <a:gd name="connsiteX7" fmla="*/ 1245394 w 1614488"/>
                <a:gd name="connsiteY7" fmla="*/ 192881 h 1540669"/>
                <a:gd name="connsiteX8" fmla="*/ 1233488 w 1614488"/>
                <a:gd name="connsiteY8" fmla="*/ 161925 h 1540669"/>
                <a:gd name="connsiteX9" fmla="*/ 1214438 w 1614488"/>
                <a:gd name="connsiteY9" fmla="*/ 128588 h 1540669"/>
                <a:gd name="connsiteX10" fmla="*/ 1190625 w 1614488"/>
                <a:gd name="connsiteY10" fmla="*/ 102394 h 1540669"/>
                <a:gd name="connsiteX11" fmla="*/ 1164432 w 1614488"/>
                <a:gd name="connsiteY11" fmla="*/ 78581 h 1540669"/>
                <a:gd name="connsiteX12" fmla="*/ 1135857 w 1614488"/>
                <a:gd name="connsiteY12" fmla="*/ 59531 h 1540669"/>
                <a:gd name="connsiteX13" fmla="*/ 1121569 w 1614488"/>
                <a:gd name="connsiteY13" fmla="*/ 50006 h 1540669"/>
                <a:gd name="connsiteX14" fmla="*/ 1107282 w 1614488"/>
                <a:gd name="connsiteY14" fmla="*/ 35719 h 1540669"/>
                <a:gd name="connsiteX15" fmla="*/ 1104900 w 1614488"/>
                <a:gd name="connsiteY15" fmla="*/ 21431 h 1540669"/>
                <a:gd name="connsiteX16" fmla="*/ 1109663 w 1614488"/>
                <a:gd name="connsiteY16" fmla="*/ 11906 h 1540669"/>
                <a:gd name="connsiteX17" fmla="*/ 1135857 w 1614488"/>
                <a:gd name="connsiteY17" fmla="*/ 4763 h 1540669"/>
                <a:gd name="connsiteX18" fmla="*/ 1190625 w 1614488"/>
                <a:gd name="connsiteY18" fmla="*/ 0 h 1540669"/>
                <a:gd name="connsiteX19" fmla="*/ 1231107 w 1614488"/>
                <a:gd name="connsiteY19" fmla="*/ 7144 h 1540669"/>
                <a:gd name="connsiteX20" fmla="*/ 1269207 w 1614488"/>
                <a:gd name="connsiteY20" fmla="*/ 19050 h 1540669"/>
                <a:gd name="connsiteX21" fmla="*/ 1309688 w 1614488"/>
                <a:gd name="connsiteY21" fmla="*/ 42863 h 1540669"/>
                <a:gd name="connsiteX22" fmla="*/ 1390650 w 1614488"/>
                <a:gd name="connsiteY22" fmla="*/ 100013 h 1540669"/>
                <a:gd name="connsiteX23" fmla="*/ 1459707 w 1614488"/>
                <a:gd name="connsiteY23" fmla="*/ 150019 h 1540669"/>
                <a:gd name="connsiteX24" fmla="*/ 1524000 w 1614488"/>
                <a:gd name="connsiteY24" fmla="*/ 197644 h 1540669"/>
                <a:gd name="connsiteX25" fmla="*/ 1588294 w 1614488"/>
                <a:gd name="connsiteY25" fmla="*/ 240506 h 1540669"/>
                <a:gd name="connsiteX26" fmla="*/ 1597819 w 1614488"/>
                <a:gd name="connsiteY26" fmla="*/ 252413 h 1540669"/>
                <a:gd name="connsiteX27" fmla="*/ 1607344 w 1614488"/>
                <a:gd name="connsiteY27" fmla="*/ 271463 h 1540669"/>
                <a:gd name="connsiteX28" fmla="*/ 1612107 w 1614488"/>
                <a:gd name="connsiteY28" fmla="*/ 297656 h 1540669"/>
                <a:gd name="connsiteX29" fmla="*/ 1614488 w 1614488"/>
                <a:gd name="connsiteY29" fmla="*/ 328613 h 1540669"/>
                <a:gd name="connsiteX30" fmla="*/ 1604963 w 1614488"/>
                <a:gd name="connsiteY30" fmla="*/ 357188 h 1540669"/>
                <a:gd name="connsiteX31" fmla="*/ 1590675 w 1614488"/>
                <a:gd name="connsiteY31" fmla="*/ 381000 h 1540669"/>
                <a:gd name="connsiteX32" fmla="*/ 1566863 w 1614488"/>
                <a:gd name="connsiteY32" fmla="*/ 400050 h 1540669"/>
                <a:gd name="connsiteX33" fmla="*/ 1538288 w 1614488"/>
                <a:gd name="connsiteY33" fmla="*/ 419100 h 1540669"/>
                <a:gd name="connsiteX34" fmla="*/ 1524000 w 1614488"/>
                <a:gd name="connsiteY34" fmla="*/ 426244 h 1540669"/>
                <a:gd name="connsiteX35" fmla="*/ 1428750 w 1614488"/>
                <a:gd name="connsiteY35" fmla="*/ 528638 h 1540669"/>
                <a:gd name="connsiteX36" fmla="*/ 1264444 w 1614488"/>
                <a:gd name="connsiteY36" fmla="*/ 702469 h 1540669"/>
                <a:gd name="connsiteX37" fmla="*/ 1102519 w 1614488"/>
                <a:gd name="connsiteY37" fmla="*/ 869156 h 1540669"/>
                <a:gd name="connsiteX38" fmla="*/ 942975 w 1614488"/>
                <a:gd name="connsiteY38" fmla="*/ 988219 h 1540669"/>
                <a:gd name="connsiteX39" fmla="*/ 819150 w 1614488"/>
                <a:gd name="connsiteY39" fmla="*/ 1073944 h 1540669"/>
                <a:gd name="connsiteX40" fmla="*/ 659607 w 1614488"/>
                <a:gd name="connsiteY40" fmla="*/ 1183481 h 1540669"/>
                <a:gd name="connsiteX41" fmla="*/ 495300 w 1614488"/>
                <a:gd name="connsiteY41" fmla="*/ 1285875 h 1540669"/>
                <a:gd name="connsiteX42" fmla="*/ 285750 w 1614488"/>
                <a:gd name="connsiteY42" fmla="*/ 1409700 h 1540669"/>
                <a:gd name="connsiteX43" fmla="*/ 95250 w 1614488"/>
                <a:gd name="connsiteY43" fmla="*/ 1519238 h 1540669"/>
                <a:gd name="connsiteX44" fmla="*/ 52388 w 1614488"/>
                <a:gd name="connsiteY44" fmla="*/ 1540669 h 1540669"/>
                <a:gd name="connsiteX45" fmla="*/ 23813 w 1614488"/>
                <a:gd name="connsiteY45" fmla="*/ 1538288 h 1540669"/>
                <a:gd name="connsiteX46" fmla="*/ 7144 w 1614488"/>
                <a:gd name="connsiteY46" fmla="*/ 1528763 h 1540669"/>
                <a:gd name="connsiteX47" fmla="*/ 0 w 1614488"/>
                <a:gd name="connsiteY47" fmla="*/ 1507331 h 1540669"/>
                <a:gd name="connsiteX48" fmla="*/ 4763 w 1614488"/>
                <a:gd name="connsiteY48" fmla="*/ 1483519 h 1540669"/>
                <a:gd name="connsiteX49" fmla="*/ 14288 w 1614488"/>
                <a:gd name="connsiteY49" fmla="*/ 1466850 h 1540669"/>
                <a:gd name="connsiteX50" fmla="*/ 59532 w 1614488"/>
                <a:gd name="connsiteY50" fmla="*/ 1440656 h 1540669"/>
                <a:gd name="connsiteX51" fmla="*/ 209550 w 1614488"/>
                <a:gd name="connsiteY51" fmla="*/ 1335881 h 1540669"/>
                <a:gd name="connsiteX52" fmla="*/ 304800 w 1614488"/>
                <a:gd name="connsiteY52" fmla="*/ 1269206 h 1540669"/>
                <a:gd name="connsiteX53" fmla="*/ 450057 w 1614488"/>
                <a:gd name="connsiteY53" fmla="*/ 1157288 h 1540669"/>
                <a:gd name="connsiteX54" fmla="*/ 564357 w 1614488"/>
                <a:gd name="connsiteY54" fmla="*/ 1062038 h 1540669"/>
                <a:gd name="connsiteX55" fmla="*/ 652463 w 1614488"/>
                <a:gd name="connsiteY55" fmla="*/ 983456 h 1540669"/>
                <a:gd name="connsiteX56" fmla="*/ 771525 w 1614488"/>
                <a:gd name="connsiteY56" fmla="*/ 869156 h 1540669"/>
                <a:gd name="connsiteX57" fmla="*/ 859632 w 1614488"/>
                <a:gd name="connsiteY57" fmla="*/ 776288 h 1540669"/>
                <a:gd name="connsiteX58" fmla="*/ 995363 w 1614488"/>
                <a:gd name="connsiteY58" fmla="*/ 616744 h 1540669"/>
                <a:gd name="connsiteX59" fmla="*/ 1100138 w 1614488"/>
                <a:gd name="connsiteY59" fmla="*/ 490538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14488" h="1540669">
                  <a:moveTo>
                    <a:pt x="1100138" y="490538"/>
                  </a:moveTo>
                  <a:lnTo>
                    <a:pt x="1152525" y="428625"/>
                  </a:lnTo>
                  <a:lnTo>
                    <a:pt x="1200150" y="361950"/>
                  </a:lnTo>
                  <a:lnTo>
                    <a:pt x="1235869" y="307181"/>
                  </a:lnTo>
                  <a:lnTo>
                    <a:pt x="1254919" y="273844"/>
                  </a:lnTo>
                  <a:lnTo>
                    <a:pt x="1257300" y="261938"/>
                  </a:lnTo>
                  <a:lnTo>
                    <a:pt x="1252538" y="230981"/>
                  </a:lnTo>
                  <a:lnTo>
                    <a:pt x="1245394" y="192881"/>
                  </a:lnTo>
                  <a:lnTo>
                    <a:pt x="1233488" y="161925"/>
                  </a:lnTo>
                  <a:lnTo>
                    <a:pt x="1214438" y="128588"/>
                  </a:lnTo>
                  <a:lnTo>
                    <a:pt x="1190625" y="102394"/>
                  </a:lnTo>
                  <a:lnTo>
                    <a:pt x="1164432" y="78581"/>
                  </a:lnTo>
                  <a:lnTo>
                    <a:pt x="1135857" y="59531"/>
                  </a:lnTo>
                  <a:lnTo>
                    <a:pt x="1121569" y="50006"/>
                  </a:lnTo>
                  <a:lnTo>
                    <a:pt x="1107282" y="35719"/>
                  </a:lnTo>
                  <a:lnTo>
                    <a:pt x="1104900" y="21431"/>
                  </a:lnTo>
                  <a:lnTo>
                    <a:pt x="1109663" y="11906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1107" y="7144"/>
                  </a:lnTo>
                  <a:lnTo>
                    <a:pt x="1269207" y="19050"/>
                  </a:lnTo>
                  <a:lnTo>
                    <a:pt x="1309688" y="42863"/>
                  </a:lnTo>
                  <a:lnTo>
                    <a:pt x="1390650" y="100013"/>
                  </a:lnTo>
                  <a:lnTo>
                    <a:pt x="1459707" y="150019"/>
                  </a:lnTo>
                  <a:lnTo>
                    <a:pt x="1524000" y="197644"/>
                  </a:lnTo>
                  <a:lnTo>
                    <a:pt x="1588294" y="240506"/>
                  </a:lnTo>
                  <a:lnTo>
                    <a:pt x="1597819" y="252413"/>
                  </a:lnTo>
                  <a:lnTo>
                    <a:pt x="1607344" y="271463"/>
                  </a:lnTo>
                  <a:lnTo>
                    <a:pt x="1612107" y="297656"/>
                  </a:lnTo>
                  <a:lnTo>
                    <a:pt x="1614488" y="328613"/>
                  </a:lnTo>
                  <a:lnTo>
                    <a:pt x="1604963" y="357188"/>
                  </a:lnTo>
                  <a:lnTo>
                    <a:pt x="1590675" y="381000"/>
                  </a:lnTo>
                  <a:lnTo>
                    <a:pt x="1566863" y="400050"/>
                  </a:lnTo>
                  <a:lnTo>
                    <a:pt x="1538288" y="419100"/>
                  </a:lnTo>
                  <a:lnTo>
                    <a:pt x="1524000" y="426244"/>
                  </a:lnTo>
                  <a:lnTo>
                    <a:pt x="1428750" y="528638"/>
                  </a:lnTo>
                  <a:lnTo>
                    <a:pt x="1264444" y="702469"/>
                  </a:lnTo>
                  <a:lnTo>
                    <a:pt x="1102519" y="869156"/>
                  </a:lnTo>
                  <a:lnTo>
                    <a:pt x="942975" y="988219"/>
                  </a:lnTo>
                  <a:lnTo>
                    <a:pt x="819150" y="1073944"/>
                  </a:lnTo>
                  <a:lnTo>
                    <a:pt x="659607" y="1183481"/>
                  </a:lnTo>
                  <a:lnTo>
                    <a:pt x="495300" y="1285875"/>
                  </a:lnTo>
                  <a:lnTo>
                    <a:pt x="285750" y="1409700"/>
                  </a:lnTo>
                  <a:lnTo>
                    <a:pt x="95250" y="1519238"/>
                  </a:lnTo>
                  <a:lnTo>
                    <a:pt x="52388" y="1540669"/>
                  </a:lnTo>
                  <a:lnTo>
                    <a:pt x="23813" y="1538288"/>
                  </a:lnTo>
                  <a:lnTo>
                    <a:pt x="7144" y="1528763"/>
                  </a:lnTo>
                  <a:lnTo>
                    <a:pt x="0" y="1507331"/>
                  </a:lnTo>
                  <a:lnTo>
                    <a:pt x="4763" y="1483519"/>
                  </a:lnTo>
                  <a:lnTo>
                    <a:pt x="14288" y="1466850"/>
                  </a:lnTo>
                  <a:lnTo>
                    <a:pt x="59532" y="1440656"/>
                  </a:lnTo>
                  <a:lnTo>
                    <a:pt x="209550" y="1335881"/>
                  </a:lnTo>
                  <a:lnTo>
                    <a:pt x="304800" y="1269206"/>
                  </a:lnTo>
                  <a:lnTo>
                    <a:pt x="450057" y="1157288"/>
                  </a:lnTo>
                  <a:lnTo>
                    <a:pt x="564357" y="1062038"/>
                  </a:lnTo>
                  <a:lnTo>
                    <a:pt x="652463" y="983456"/>
                  </a:lnTo>
                  <a:lnTo>
                    <a:pt x="771525" y="869156"/>
                  </a:lnTo>
                  <a:lnTo>
                    <a:pt x="859632" y="776288"/>
                  </a:lnTo>
                  <a:lnTo>
                    <a:pt x="995363" y="616744"/>
                  </a:lnTo>
                  <a:lnTo>
                    <a:pt x="1100138" y="4905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D74E8081-BC1F-4036-AEBA-DDE993215C0D}"/>
                </a:ext>
              </a:extLst>
            </p:cNvPr>
            <p:cNvSpPr/>
            <p:nvPr/>
          </p:nvSpPr>
          <p:spPr>
            <a:xfrm>
              <a:off x="4175127" y="1984375"/>
              <a:ext cx="1133475" cy="1981200"/>
            </a:xfrm>
            <a:custGeom>
              <a:avLst/>
              <a:gdLst>
                <a:gd name="connsiteX0" fmla="*/ 931708 w 1133625"/>
                <a:gd name="connsiteY0" fmla="*/ 1843223 h 1981681"/>
                <a:gd name="connsiteX1" fmla="*/ 931708 w 1133625"/>
                <a:gd name="connsiteY1" fmla="*/ 1733610 h 1981681"/>
                <a:gd name="connsiteX2" fmla="*/ 925938 w 1133625"/>
                <a:gd name="connsiteY2" fmla="*/ 1641305 h 1981681"/>
                <a:gd name="connsiteX3" fmla="*/ 920169 w 1133625"/>
                <a:gd name="connsiteY3" fmla="*/ 1577845 h 1981681"/>
                <a:gd name="connsiteX4" fmla="*/ 914400 w 1133625"/>
                <a:gd name="connsiteY4" fmla="*/ 1531692 h 1981681"/>
                <a:gd name="connsiteX5" fmla="*/ 899978 w 1133625"/>
                <a:gd name="connsiteY5" fmla="*/ 1424964 h 1981681"/>
                <a:gd name="connsiteX6" fmla="*/ 827864 w 1133625"/>
                <a:gd name="connsiteY6" fmla="*/ 1124972 h 1981681"/>
                <a:gd name="connsiteX7" fmla="*/ 819210 w 1133625"/>
                <a:gd name="connsiteY7" fmla="*/ 1035551 h 1981681"/>
                <a:gd name="connsiteX8" fmla="*/ 807672 w 1133625"/>
                <a:gd name="connsiteY8" fmla="*/ 960553 h 1981681"/>
                <a:gd name="connsiteX9" fmla="*/ 796134 w 1133625"/>
                <a:gd name="connsiteY9" fmla="*/ 905747 h 1981681"/>
                <a:gd name="connsiteX10" fmla="*/ 775942 w 1133625"/>
                <a:gd name="connsiteY10" fmla="*/ 836518 h 1981681"/>
                <a:gd name="connsiteX11" fmla="*/ 741328 w 1133625"/>
                <a:gd name="connsiteY11" fmla="*/ 741328 h 1981681"/>
                <a:gd name="connsiteX12" fmla="*/ 715367 w 1133625"/>
                <a:gd name="connsiteY12" fmla="*/ 680752 h 1981681"/>
                <a:gd name="connsiteX13" fmla="*/ 677868 w 1133625"/>
                <a:gd name="connsiteY13" fmla="*/ 602870 h 1981681"/>
                <a:gd name="connsiteX14" fmla="*/ 582678 w 1133625"/>
                <a:gd name="connsiteY14" fmla="*/ 447104 h 1981681"/>
                <a:gd name="connsiteX15" fmla="*/ 536525 w 1133625"/>
                <a:gd name="connsiteY15" fmla="*/ 400952 h 1981681"/>
                <a:gd name="connsiteX16" fmla="*/ 487488 w 1133625"/>
                <a:gd name="connsiteY16" fmla="*/ 360568 h 1981681"/>
                <a:gd name="connsiteX17" fmla="*/ 429797 w 1133625"/>
                <a:gd name="connsiteY17" fmla="*/ 314415 h 1981681"/>
                <a:gd name="connsiteX18" fmla="*/ 377875 w 1133625"/>
                <a:gd name="connsiteY18" fmla="*/ 276916 h 1981681"/>
                <a:gd name="connsiteX19" fmla="*/ 323069 w 1133625"/>
                <a:gd name="connsiteY19" fmla="*/ 236533 h 1981681"/>
                <a:gd name="connsiteX20" fmla="*/ 262494 w 1133625"/>
                <a:gd name="connsiteY20" fmla="*/ 199034 h 1981681"/>
                <a:gd name="connsiteX21" fmla="*/ 201918 w 1133625"/>
                <a:gd name="connsiteY21" fmla="*/ 164419 h 1981681"/>
                <a:gd name="connsiteX22" fmla="*/ 161535 w 1133625"/>
                <a:gd name="connsiteY22" fmla="*/ 141343 h 1981681"/>
                <a:gd name="connsiteX23" fmla="*/ 118267 w 1133625"/>
                <a:gd name="connsiteY23" fmla="*/ 115382 h 1981681"/>
                <a:gd name="connsiteX24" fmla="*/ 72114 w 1133625"/>
                <a:gd name="connsiteY24" fmla="*/ 92306 h 1981681"/>
                <a:gd name="connsiteX25" fmla="*/ 46153 w 1133625"/>
                <a:gd name="connsiteY25" fmla="*/ 77883 h 1981681"/>
                <a:gd name="connsiteX26" fmla="*/ 28846 w 1133625"/>
                <a:gd name="connsiteY26" fmla="*/ 69229 h 1981681"/>
                <a:gd name="connsiteX27" fmla="*/ 17308 w 1133625"/>
                <a:gd name="connsiteY27" fmla="*/ 60576 h 1981681"/>
                <a:gd name="connsiteX28" fmla="*/ 2885 w 1133625"/>
                <a:gd name="connsiteY28" fmla="*/ 34615 h 1981681"/>
                <a:gd name="connsiteX29" fmla="*/ 0 w 1133625"/>
                <a:gd name="connsiteY29" fmla="*/ 20192 h 1981681"/>
                <a:gd name="connsiteX30" fmla="*/ 2885 w 1133625"/>
                <a:gd name="connsiteY30" fmla="*/ 8654 h 1981681"/>
                <a:gd name="connsiteX31" fmla="*/ 14423 w 1133625"/>
                <a:gd name="connsiteY31" fmla="*/ 0 h 1981681"/>
                <a:gd name="connsiteX32" fmla="*/ 37499 w 1133625"/>
                <a:gd name="connsiteY32" fmla="*/ 2885 h 1981681"/>
                <a:gd name="connsiteX33" fmla="*/ 80767 w 1133625"/>
                <a:gd name="connsiteY33" fmla="*/ 23077 h 1981681"/>
                <a:gd name="connsiteX34" fmla="*/ 164419 w 1133625"/>
                <a:gd name="connsiteY34" fmla="*/ 49038 h 1981681"/>
                <a:gd name="connsiteX35" fmla="*/ 256725 w 1133625"/>
                <a:gd name="connsiteY35" fmla="*/ 89421 h 1981681"/>
                <a:gd name="connsiteX36" fmla="*/ 360568 w 1133625"/>
                <a:gd name="connsiteY36" fmla="*/ 135574 h 1981681"/>
                <a:gd name="connsiteX37" fmla="*/ 455758 w 1133625"/>
                <a:gd name="connsiteY37" fmla="*/ 181726 h 1981681"/>
                <a:gd name="connsiteX38" fmla="*/ 539410 w 1133625"/>
                <a:gd name="connsiteY38" fmla="*/ 224995 h 1981681"/>
                <a:gd name="connsiteX39" fmla="*/ 625946 w 1133625"/>
                <a:gd name="connsiteY39" fmla="*/ 274032 h 1981681"/>
                <a:gd name="connsiteX40" fmla="*/ 692290 w 1133625"/>
                <a:gd name="connsiteY40" fmla="*/ 308646 h 1981681"/>
                <a:gd name="connsiteX41" fmla="*/ 859594 w 1133625"/>
                <a:gd name="connsiteY41" fmla="*/ 475950 h 1981681"/>
                <a:gd name="connsiteX42" fmla="*/ 888439 w 1133625"/>
                <a:gd name="connsiteY42" fmla="*/ 533641 h 1981681"/>
                <a:gd name="connsiteX43" fmla="*/ 925938 w 1133625"/>
                <a:gd name="connsiteY43" fmla="*/ 620177 h 1981681"/>
                <a:gd name="connsiteX44" fmla="*/ 969207 w 1133625"/>
                <a:gd name="connsiteY44" fmla="*/ 729790 h 1981681"/>
                <a:gd name="connsiteX45" fmla="*/ 1009590 w 1133625"/>
                <a:gd name="connsiteY45" fmla="*/ 842287 h 1981681"/>
                <a:gd name="connsiteX46" fmla="*/ 1044205 w 1133625"/>
                <a:gd name="connsiteY46" fmla="*/ 951899 h 1981681"/>
                <a:gd name="connsiteX47" fmla="*/ 1064396 w 1133625"/>
                <a:gd name="connsiteY47" fmla="*/ 1032667 h 1981681"/>
                <a:gd name="connsiteX48" fmla="*/ 1081704 w 1133625"/>
                <a:gd name="connsiteY48" fmla="*/ 1110549 h 1981681"/>
                <a:gd name="connsiteX49" fmla="*/ 1090357 w 1133625"/>
                <a:gd name="connsiteY49" fmla="*/ 1165356 h 1981681"/>
                <a:gd name="connsiteX50" fmla="*/ 1101896 w 1133625"/>
                <a:gd name="connsiteY50" fmla="*/ 1257661 h 1981681"/>
                <a:gd name="connsiteX51" fmla="*/ 1110549 w 1133625"/>
                <a:gd name="connsiteY51" fmla="*/ 1358620 h 1981681"/>
                <a:gd name="connsiteX52" fmla="*/ 1119203 w 1133625"/>
                <a:gd name="connsiteY52" fmla="*/ 1485540 h 1981681"/>
                <a:gd name="connsiteX53" fmla="*/ 1127856 w 1133625"/>
                <a:gd name="connsiteY53" fmla="*/ 1670150 h 1981681"/>
                <a:gd name="connsiteX54" fmla="*/ 1130741 w 1133625"/>
                <a:gd name="connsiteY54" fmla="*/ 1825916 h 1981681"/>
                <a:gd name="connsiteX55" fmla="*/ 1133625 w 1133625"/>
                <a:gd name="connsiteY55" fmla="*/ 1978797 h 1981681"/>
                <a:gd name="connsiteX56" fmla="*/ 928823 w 1133625"/>
                <a:gd name="connsiteY56" fmla="*/ 1981681 h 1981681"/>
                <a:gd name="connsiteX57" fmla="*/ 931708 w 1133625"/>
                <a:gd name="connsiteY57" fmla="*/ 1843223 h 19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33625" h="1981681">
                  <a:moveTo>
                    <a:pt x="931708" y="1843223"/>
                  </a:moveTo>
                  <a:lnTo>
                    <a:pt x="931708" y="1733610"/>
                  </a:lnTo>
                  <a:lnTo>
                    <a:pt x="925938" y="1641305"/>
                  </a:lnTo>
                  <a:lnTo>
                    <a:pt x="920169" y="1577845"/>
                  </a:lnTo>
                  <a:lnTo>
                    <a:pt x="914400" y="1531692"/>
                  </a:lnTo>
                  <a:lnTo>
                    <a:pt x="899978" y="1424964"/>
                  </a:lnTo>
                  <a:lnTo>
                    <a:pt x="827864" y="1124972"/>
                  </a:lnTo>
                  <a:lnTo>
                    <a:pt x="819210" y="1035551"/>
                  </a:lnTo>
                  <a:lnTo>
                    <a:pt x="807672" y="960553"/>
                  </a:lnTo>
                  <a:lnTo>
                    <a:pt x="796134" y="905747"/>
                  </a:lnTo>
                  <a:lnTo>
                    <a:pt x="775942" y="836518"/>
                  </a:lnTo>
                  <a:lnTo>
                    <a:pt x="741328" y="741328"/>
                  </a:lnTo>
                  <a:lnTo>
                    <a:pt x="715367" y="680752"/>
                  </a:lnTo>
                  <a:lnTo>
                    <a:pt x="677868" y="602870"/>
                  </a:lnTo>
                  <a:lnTo>
                    <a:pt x="582678" y="447104"/>
                  </a:lnTo>
                  <a:lnTo>
                    <a:pt x="536525" y="400952"/>
                  </a:lnTo>
                  <a:lnTo>
                    <a:pt x="487488" y="360568"/>
                  </a:lnTo>
                  <a:lnTo>
                    <a:pt x="429797" y="314415"/>
                  </a:lnTo>
                  <a:lnTo>
                    <a:pt x="377875" y="276916"/>
                  </a:lnTo>
                  <a:lnTo>
                    <a:pt x="323069" y="236533"/>
                  </a:lnTo>
                  <a:lnTo>
                    <a:pt x="262494" y="199034"/>
                  </a:lnTo>
                  <a:lnTo>
                    <a:pt x="201918" y="164419"/>
                  </a:lnTo>
                  <a:lnTo>
                    <a:pt x="161535" y="141343"/>
                  </a:lnTo>
                  <a:lnTo>
                    <a:pt x="118267" y="115382"/>
                  </a:lnTo>
                  <a:lnTo>
                    <a:pt x="72114" y="92306"/>
                  </a:lnTo>
                  <a:lnTo>
                    <a:pt x="46153" y="77883"/>
                  </a:lnTo>
                  <a:lnTo>
                    <a:pt x="28846" y="69229"/>
                  </a:lnTo>
                  <a:lnTo>
                    <a:pt x="17308" y="60576"/>
                  </a:lnTo>
                  <a:lnTo>
                    <a:pt x="2885" y="34615"/>
                  </a:lnTo>
                  <a:lnTo>
                    <a:pt x="0" y="20192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7499" y="2885"/>
                  </a:lnTo>
                  <a:lnTo>
                    <a:pt x="80767" y="23077"/>
                  </a:lnTo>
                  <a:lnTo>
                    <a:pt x="164419" y="49038"/>
                  </a:lnTo>
                  <a:lnTo>
                    <a:pt x="256725" y="89421"/>
                  </a:lnTo>
                  <a:lnTo>
                    <a:pt x="360568" y="135574"/>
                  </a:lnTo>
                  <a:lnTo>
                    <a:pt x="455758" y="181726"/>
                  </a:lnTo>
                  <a:lnTo>
                    <a:pt x="539410" y="224995"/>
                  </a:lnTo>
                  <a:lnTo>
                    <a:pt x="625946" y="274032"/>
                  </a:lnTo>
                  <a:lnTo>
                    <a:pt x="692290" y="308646"/>
                  </a:lnTo>
                  <a:lnTo>
                    <a:pt x="859594" y="475950"/>
                  </a:lnTo>
                  <a:lnTo>
                    <a:pt x="888439" y="533641"/>
                  </a:lnTo>
                  <a:lnTo>
                    <a:pt x="925938" y="620177"/>
                  </a:lnTo>
                  <a:lnTo>
                    <a:pt x="969207" y="729790"/>
                  </a:lnTo>
                  <a:lnTo>
                    <a:pt x="1009590" y="842287"/>
                  </a:lnTo>
                  <a:lnTo>
                    <a:pt x="1044205" y="951899"/>
                  </a:lnTo>
                  <a:lnTo>
                    <a:pt x="1064396" y="1032667"/>
                  </a:lnTo>
                  <a:lnTo>
                    <a:pt x="1081704" y="1110549"/>
                  </a:lnTo>
                  <a:lnTo>
                    <a:pt x="1090357" y="1165356"/>
                  </a:lnTo>
                  <a:lnTo>
                    <a:pt x="1101896" y="1257661"/>
                  </a:lnTo>
                  <a:lnTo>
                    <a:pt x="1110549" y="1358620"/>
                  </a:lnTo>
                  <a:lnTo>
                    <a:pt x="1119203" y="1485540"/>
                  </a:lnTo>
                  <a:lnTo>
                    <a:pt x="1127856" y="1670150"/>
                  </a:lnTo>
                  <a:cubicBezTo>
                    <a:pt x="1128818" y="1722072"/>
                    <a:pt x="1129779" y="1773994"/>
                    <a:pt x="1130741" y="1825916"/>
                  </a:cubicBezTo>
                  <a:cubicBezTo>
                    <a:pt x="1131702" y="1876876"/>
                    <a:pt x="1132664" y="1927837"/>
                    <a:pt x="1133625" y="1978797"/>
                  </a:cubicBezTo>
                  <a:lnTo>
                    <a:pt x="928823" y="1981681"/>
                  </a:lnTo>
                  <a:cubicBezTo>
                    <a:pt x="929785" y="1935528"/>
                    <a:pt x="930746" y="1889376"/>
                    <a:pt x="931708" y="1843223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7">
              <a:extLst>
                <a:ext uri="{FF2B5EF4-FFF2-40B4-BE49-F238E27FC236}">
                  <a16:creationId xmlns:a16="http://schemas.microsoft.com/office/drawing/2014/main" id="{9850A07A-63E2-4E15-B152-D64D8AACA320}"/>
                </a:ext>
              </a:extLst>
            </p:cNvPr>
            <p:cNvSpPr/>
            <p:nvPr/>
          </p:nvSpPr>
          <p:spPr>
            <a:xfrm>
              <a:off x="4702177" y="3879850"/>
              <a:ext cx="606425" cy="2019300"/>
            </a:xfrm>
            <a:custGeom>
              <a:avLst/>
              <a:gdLst>
                <a:gd name="connsiteX0" fmla="*/ 388488 w 605196"/>
                <a:gd name="connsiteY0" fmla="*/ 578768 h 2019080"/>
                <a:gd name="connsiteX1" fmla="*/ 393774 w 605196"/>
                <a:gd name="connsiteY1" fmla="*/ 459843 h 2019080"/>
                <a:gd name="connsiteX2" fmla="*/ 396417 w 605196"/>
                <a:gd name="connsiteY2" fmla="*/ 362060 h 2019080"/>
                <a:gd name="connsiteX3" fmla="*/ 401702 w 605196"/>
                <a:gd name="connsiteY3" fmla="*/ 232564 h 2019080"/>
                <a:gd name="connsiteX4" fmla="*/ 401702 w 605196"/>
                <a:gd name="connsiteY4" fmla="*/ 118925 h 2019080"/>
                <a:gd name="connsiteX5" fmla="*/ 401702 w 605196"/>
                <a:gd name="connsiteY5" fmla="*/ 87212 h 2019080"/>
                <a:gd name="connsiteX6" fmla="*/ 404345 w 605196"/>
                <a:gd name="connsiteY6" fmla="*/ 0 h 2019080"/>
                <a:gd name="connsiteX7" fmla="*/ 599910 w 605196"/>
                <a:gd name="connsiteY7" fmla="*/ 0 h 2019080"/>
                <a:gd name="connsiteX8" fmla="*/ 605196 w 605196"/>
                <a:gd name="connsiteY8" fmla="*/ 81926 h 2019080"/>
                <a:gd name="connsiteX9" fmla="*/ 605196 w 605196"/>
                <a:gd name="connsiteY9" fmla="*/ 140067 h 2019080"/>
                <a:gd name="connsiteX10" fmla="*/ 605196 w 605196"/>
                <a:gd name="connsiteY10" fmla="*/ 264278 h 2019080"/>
                <a:gd name="connsiteX11" fmla="*/ 605196 w 605196"/>
                <a:gd name="connsiteY11" fmla="*/ 377917 h 2019080"/>
                <a:gd name="connsiteX12" fmla="*/ 605196 w 605196"/>
                <a:gd name="connsiteY12" fmla="*/ 496842 h 2019080"/>
                <a:gd name="connsiteX13" fmla="*/ 602553 w 605196"/>
                <a:gd name="connsiteY13" fmla="*/ 639552 h 2019080"/>
                <a:gd name="connsiteX14" fmla="*/ 597267 w 605196"/>
                <a:gd name="connsiteY14" fmla="*/ 774333 h 2019080"/>
                <a:gd name="connsiteX15" fmla="*/ 591982 w 605196"/>
                <a:gd name="connsiteY15" fmla="*/ 858902 h 2019080"/>
                <a:gd name="connsiteX16" fmla="*/ 584054 w 605196"/>
                <a:gd name="connsiteY16" fmla="*/ 967256 h 2019080"/>
                <a:gd name="connsiteX17" fmla="*/ 576125 w 605196"/>
                <a:gd name="connsiteY17" fmla="*/ 1051824 h 2019080"/>
                <a:gd name="connsiteX18" fmla="*/ 568197 w 605196"/>
                <a:gd name="connsiteY18" fmla="*/ 1131108 h 2019080"/>
                <a:gd name="connsiteX19" fmla="*/ 552340 w 605196"/>
                <a:gd name="connsiteY19" fmla="*/ 1231533 h 2019080"/>
                <a:gd name="connsiteX20" fmla="*/ 531198 w 605196"/>
                <a:gd name="connsiteY20" fmla="*/ 1339887 h 2019080"/>
                <a:gd name="connsiteX21" fmla="*/ 510056 w 605196"/>
                <a:gd name="connsiteY21" fmla="*/ 1421813 h 2019080"/>
                <a:gd name="connsiteX22" fmla="*/ 483628 w 605196"/>
                <a:gd name="connsiteY22" fmla="*/ 1503739 h 2019080"/>
                <a:gd name="connsiteX23" fmla="*/ 454558 w 605196"/>
                <a:gd name="connsiteY23" fmla="*/ 1588308 h 2019080"/>
                <a:gd name="connsiteX24" fmla="*/ 428130 w 605196"/>
                <a:gd name="connsiteY24" fmla="*/ 1651734 h 2019080"/>
                <a:gd name="connsiteX25" fmla="*/ 377917 w 605196"/>
                <a:gd name="connsiteY25" fmla="*/ 1749517 h 2019080"/>
                <a:gd name="connsiteX26" fmla="*/ 332990 w 605196"/>
                <a:gd name="connsiteY26" fmla="*/ 1823515 h 2019080"/>
                <a:gd name="connsiteX27" fmla="*/ 288063 w 605196"/>
                <a:gd name="connsiteY27" fmla="*/ 1886941 h 2019080"/>
                <a:gd name="connsiteX28" fmla="*/ 243136 w 605196"/>
                <a:gd name="connsiteY28" fmla="*/ 1942439 h 2019080"/>
                <a:gd name="connsiteX29" fmla="*/ 216708 w 605196"/>
                <a:gd name="connsiteY29" fmla="*/ 1971510 h 2019080"/>
                <a:gd name="connsiteX30" fmla="*/ 182352 w 605196"/>
                <a:gd name="connsiteY30" fmla="*/ 1990009 h 2019080"/>
                <a:gd name="connsiteX31" fmla="*/ 145353 w 605196"/>
                <a:gd name="connsiteY31" fmla="*/ 2005866 h 2019080"/>
                <a:gd name="connsiteX32" fmla="*/ 110997 w 605196"/>
                <a:gd name="connsiteY32" fmla="*/ 2016437 h 2019080"/>
                <a:gd name="connsiteX33" fmla="*/ 87212 w 605196"/>
                <a:gd name="connsiteY33" fmla="*/ 2019080 h 2019080"/>
                <a:gd name="connsiteX34" fmla="*/ 66070 w 605196"/>
                <a:gd name="connsiteY34" fmla="*/ 2016437 h 2019080"/>
                <a:gd name="connsiteX35" fmla="*/ 42285 w 605196"/>
                <a:gd name="connsiteY35" fmla="*/ 2005866 h 2019080"/>
                <a:gd name="connsiteX36" fmla="*/ 26428 w 605196"/>
                <a:gd name="connsiteY36" fmla="*/ 1992652 h 2019080"/>
                <a:gd name="connsiteX37" fmla="*/ 7929 w 605196"/>
                <a:gd name="connsiteY37" fmla="*/ 1971510 h 2019080"/>
                <a:gd name="connsiteX38" fmla="*/ 0 w 605196"/>
                <a:gd name="connsiteY38" fmla="*/ 1950368 h 2019080"/>
                <a:gd name="connsiteX39" fmla="*/ 147996 w 605196"/>
                <a:gd name="connsiteY39" fmla="*/ 1509024 h 2019080"/>
                <a:gd name="connsiteX40" fmla="*/ 169138 w 605196"/>
                <a:gd name="connsiteY40" fmla="*/ 1485239 h 2019080"/>
                <a:gd name="connsiteX41" fmla="*/ 200851 w 605196"/>
                <a:gd name="connsiteY41" fmla="*/ 1440312 h 2019080"/>
                <a:gd name="connsiteX42" fmla="*/ 229922 w 605196"/>
                <a:gd name="connsiteY42" fmla="*/ 1384814 h 2019080"/>
                <a:gd name="connsiteX43" fmla="*/ 258992 w 605196"/>
                <a:gd name="connsiteY43" fmla="*/ 1316102 h 2019080"/>
                <a:gd name="connsiteX44" fmla="*/ 288063 w 605196"/>
                <a:gd name="connsiteY44" fmla="*/ 1234176 h 2019080"/>
                <a:gd name="connsiteX45" fmla="*/ 311848 w 605196"/>
                <a:gd name="connsiteY45" fmla="*/ 1162821 h 2019080"/>
                <a:gd name="connsiteX46" fmla="*/ 332990 w 605196"/>
                <a:gd name="connsiteY46" fmla="*/ 1086180 h 2019080"/>
                <a:gd name="connsiteX47" fmla="*/ 346204 w 605196"/>
                <a:gd name="connsiteY47" fmla="*/ 1014825 h 2019080"/>
                <a:gd name="connsiteX48" fmla="*/ 362060 w 605196"/>
                <a:gd name="connsiteY48" fmla="*/ 895901 h 2019080"/>
                <a:gd name="connsiteX49" fmla="*/ 372632 w 605196"/>
                <a:gd name="connsiteY49" fmla="*/ 776976 h 2019080"/>
                <a:gd name="connsiteX50" fmla="*/ 388488 w 605196"/>
                <a:gd name="connsiteY50" fmla="*/ 578768 h 201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5196" h="2019080">
                  <a:moveTo>
                    <a:pt x="388488" y="578768"/>
                  </a:moveTo>
                  <a:lnTo>
                    <a:pt x="393774" y="459843"/>
                  </a:lnTo>
                  <a:lnTo>
                    <a:pt x="396417" y="362060"/>
                  </a:lnTo>
                  <a:lnTo>
                    <a:pt x="401702" y="232564"/>
                  </a:lnTo>
                  <a:lnTo>
                    <a:pt x="401702" y="118925"/>
                  </a:lnTo>
                  <a:lnTo>
                    <a:pt x="401702" y="87212"/>
                  </a:lnTo>
                  <a:lnTo>
                    <a:pt x="404345" y="0"/>
                  </a:lnTo>
                  <a:lnTo>
                    <a:pt x="599910" y="0"/>
                  </a:lnTo>
                  <a:lnTo>
                    <a:pt x="605196" y="81926"/>
                  </a:lnTo>
                  <a:lnTo>
                    <a:pt x="605196" y="140067"/>
                  </a:lnTo>
                  <a:lnTo>
                    <a:pt x="605196" y="264278"/>
                  </a:lnTo>
                  <a:lnTo>
                    <a:pt x="605196" y="377917"/>
                  </a:lnTo>
                  <a:lnTo>
                    <a:pt x="605196" y="496842"/>
                  </a:lnTo>
                  <a:lnTo>
                    <a:pt x="602553" y="639552"/>
                  </a:lnTo>
                  <a:lnTo>
                    <a:pt x="597267" y="774333"/>
                  </a:lnTo>
                  <a:lnTo>
                    <a:pt x="591982" y="858902"/>
                  </a:lnTo>
                  <a:lnTo>
                    <a:pt x="584054" y="967256"/>
                  </a:lnTo>
                  <a:lnTo>
                    <a:pt x="576125" y="1051824"/>
                  </a:lnTo>
                  <a:lnTo>
                    <a:pt x="568197" y="1131108"/>
                  </a:lnTo>
                  <a:lnTo>
                    <a:pt x="552340" y="1231533"/>
                  </a:lnTo>
                  <a:lnTo>
                    <a:pt x="531198" y="1339887"/>
                  </a:lnTo>
                  <a:lnTo>
                    <a:pt x="510056" y="1421813"/>
                  </a:lnTo>
                  <a:lnTo>
                    <a:pt x="483628" y="1503739"/>
                  </a:lnTo>
                  <a:lnTo>
                    <a:pt x="454558" y="1588308"/>
                  </a:lnTo>
                  <a:lnTo>
                    <a:pt x="428130" y="1651734"/>
                  </a:lnTo>
                  <a:lnTo>
                    <a:pt x="377917" y="1749517"/>
                  </a:lnTo>
                  <a:lnTo>
                    <a:pt x="332990" y="1823515"/>
                  </a:lnTo>
                  <a:lnTo>
                    <a:pt x="288063" y="1886941"/>
                  </a:lnTo>
                  <a:lnTo>
                    <a:pt x="243136" y="1942439"/>
                  </a:lnTo>
                  <a:lnTo>
                    <a:pt x="216708" y="1971510"/>
                  </a:lnTo>
                  <a:lnTo>
                    <a:pt x="182352" y="1990009"/>
                  </a:lnTo>
                  <a:lnTo>
                    <a:pt x="145353" y="2005866"/>
                  </a:lnTo>
                  <a:lnTo>
                    <a:pt x="110997" y="2016437"/>
                  </a:lnTo>
                  <a:lnTo>
                    <a:pt x="87212" y="2019080"/>
                  </a:lnTo>
                  <a:lnTo>
                    <a:pt x="66070" y="2016437"/>
                  </a:lnTo>
                  <a:lnTo>
                    <a:pt x="42285" y="2005866"/>
                  </a:lnTo>
                  <a:lnTo>
                    <a:pt x="26428" y="1992652"/>
                  </a:lnTo>
                  <a:lnTo>
                    <a:pt x="7929" y="1971510"/>
                  </a:lnTo>
                  <a:lnTo>
                    <a:pt x="0" y="1950368"/>
                  </a:lnTo>
                  <a:lnTo>
                    <a:pt x="147996" y="1509024"/>
                  </a:lnTo>
                  <a:lnTo>
                    <a:pt x="169138" y="1485239"/>
                  </a:lnTo>
                  <a:lnTo>
                    <a:pt x="200851" y="1440312"/>
                  </a:lnTo>
                  <a:lnTo>
                    <a:pt x="229922" y="1384814"/>
                  </a:lnTo>
                  <a:lnTo>
                    <a:pt x="258992" y="1316102"/>
                  </a:lnTo>
                  <a:lnTo>
                    <a:pt x="288063" y="1234176"/>
                  </a:lnTo>
                  <a:lnTo>
                    <a:pt x="311848" y="1162821"/>
                  </a:lnTo>
                  <a:lnTo>
                    <a:pt x="332990" y="1086180"/>
                  </a:lnTo>
                  <a:lnTo>
                    <a:pt x="346204" y="1014825"/>
                  </a:lnTo>
                  <a:lnTo>
                    <a:pt x="362060" y="895901"/>
                  </a:lnTo>
                  <a:lnTo>
                    <a:pt x="372632" y="776976"/>
                  </a:lnTo>
                  <a:lnTo>
                    <a:pt x="388488" y="5787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8">
              <a:extLst>
                <a:ext uri="{FF2B5EF4-FFF2-40B4-BE49-F238E27FC236}">
                  <a16:creationId xmlns:a16="http://schemas.microsoft.com/office/drawing/2014/main" id="{D6D56A17-6558-4F26-B8E7-5A30B5EEAF67}"/>
                </a:ext>
              </a:extLst>
            </p:cNvPr>
            <p:cNvSpPr/>
            <p:nvPr/>
          </p:nvSpPr>
          <p:spPr>
            <a:xfrm>
              <a:off x="4230690" y="5267326"/>
              <a:ext cx="655637" cy="627063"/>
            </a:xfrm>
            <a:custGeom>
              <a:avLst/>
              <a:gdLst>
                <a:gd name="connsiteX0" fmla="*/ 290513 w 654844"/>
                <a:gd name="connsiteY0" fmla="*/ 114300 h 626269"/>
                <a:gd name="connsiteX1" fmla="*/ 350044 w 654844"/>
                <a:gd name="connsiteY1" fmla="*/ 138113 h 626269"/>
                <a:gd name="connsiteX2" fmla="*/ 397669 w 654844"/>
                <a:gd name="connsiteY2" fmla="*/ 154781 h 626269"/>
                <a:gd name="connsiteX3" fmla="*/ 452438 w 654844"/>
                <a:gd name="connsiteY3" fmla="*/ 166688 h 626269"/>
                <a:gd name="connsiteX4" fmla="*/ 483394 w 654844"/>
                <a:gd name="connsiteY4" fmla="*/ 171450 h 626269"/>
                <a:gd name="connsiteX5" fmla="*/ 511969 w 654844"/>
                <a:gd name="connsiteY5" fmla="*/ 173831 h 626269"/>
                <a:gd name="connsiteX6" fmla="*/ 533400 w 654844"/>
                <a:gd name="connsiteY6" fmla="*/ 171450 h 626269"/>
                <a:gd name="connsiteX7" fmla="*/ 561975 w 654844"/>
                <a:gd name="connsiteY7" fmla="*/ 161925 h 626269"/>
                <a:gd name="connsiteX8" fmla="*/ 590550 w 654844"/>
                <a:gd name="connsiteY8" fmla="*/ 145256 h 626269"/>
                <a:gd name="connsiteX9" fmla="*/ 609600 w 654844"/>
                <a:gd name="connsiteY9" fmla="*/ 130969 h 626269"/>
                <a:gd name="connsiteX10" fmla="*/ 619125 w 654844"/>
                <a:gd name="connsiteY10" fmla="*/ 121444 h 626269"/>
                <a:gd name="connsiteX11" fmla="*/ 654844 w 654844"/>
                <a:gd name="connsiteY11" fmla="*/ 85725 h 626269"/>
                <a:gd name="connsiteX12" fmla="*/ 545307 w 654844"/>
                <a:gd name="connsiteY12" fmla="*/ 626269 h 626269"/>
                <a:gd name="connsiteX13" fmla="*/ 521494 w 654844"/>
                <a:gd name="connsiteY13" fmla="*/ 616744 h 626269"/>
                <a:gd name="connsiteX14" fmla="*/ 500063 w 654844"/>
                <a:gd name="connsiteY14" fmla="*/ 600075 h 626269"/>
                <a:gd name="connsiteX15" fmla="*/ 478632 w 654844"/>
                <a:gd name="connsiteY15" fmla="*/ 581025 h 626269"/>
                <a:gd name="connsiteX16" fmla="*/ 469107 w 654844"/>
                <a:gd name="connsiteY16" fmla="*/ 557213 h 626269"/>
                <a:gd name="connsiteX17" fmla="*/ 457200 w 654844"/>
                <a:gd name="connsiteY17" fmla="*/ 509588 h 626269"/>
                <a:gd name="connsiteX18" fmla="*/ 440532 w 654844"/>
                <a:gd name="connsiteY18" fmla="*/ 466725 h 626269"/>
                <a:gd name="connsiteX19" fmla="*/ 426244 w 654844"/>
                <a:gd name="connsiteY19" fmla="*/ 435769 h 626269"/>
                <a:gd name="connsiteX20" fmla="*/ 404813 w 654844"/>
                <a:gd name="connsiteY20" fmla="*/ 402431 h 626269"/>
                <a:gd name="connsiteX21" fmla="*/ 376238 w 654844"/>
                <a:gd name="connsiteY21" fmla="*/ 369094 h 626269"/>
                <a:gd name="connsiteX22" fmla="*/ 323850 w 654844"/>
                <a:gd name="connsiteY22" fmla="*/ 316706 h 626269"/>
                <a:gd name="connsiteX23" fmla="*/ 259557 w 654844"/>
                <a:gd name="connsiteY23" fmla="*/ 257175 h 626269"/>
                <a:gd name="connsiteX24" fmla="*/ 169069 w 654844"/>
                <a:gd name="connsiteY24" fmla="*/ 178594 h 626269"/>
                <a:gd name="connsiteX25" fmla="*/ 73819 w 654844"/>
                <a:gd name="connsiteY25" fmla="*/ 100013 h 626269"/>
                <a:gd name="connsiteX26" fmla="*/ 33338 w 654844"/>
                <a:gd name="connsiteY26" fmla="*/ 69056 h 626269"/>
                <a:gd name="connsiteX27" fmla="*/ 9525 w 654844"/>
                <a:gd name="connsiteY27" fmla="*/ 40481 h 626269"/>
                <a:gd name="connsiteX28" fmla="*/ 0 w 654844"/>
                <a:gd name="connsiteY28" fmla="*/ 16669 h 626269"/>
                <a:gd name="connsiteX29" fmla="*/ 4763 w 654844"/>
                <a:gd name="connsiteY29" fmla="*/ 4763 h 626269"/>
                <a:gd name="connsiteX30" fmla="*/ 19050 w 654844"/>
                <a:gd name="connsiteY30" fmla="*/ 0 h 626269"/>
                <a:gd name="connsiteX31" fmla="*/ 57150 w 654844"/>
                <a:gd name="connsiteY31" fmla="*/ 9525 h 626269"/>
                <a:gd name="connsiteX32" fmla="*/ 111919 w 654844"/>
                <a:gd name="connsiteY32" fmla="*/ 35719 h 626269"/>
                <a:gd name="connsiteX33" fmla="*/ 192882 w 654844"/>
                <a:gd name="connsiteY33" fmla="*/ 73819 h 626269"/>
                <a:gd name="connsiteX34" fmla="*/ 290513 w 654844"/>
                <a:gd name="connsiteY34" fmla="*/ 114300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626269">
                  <a:moveTo>
                    <a:pt x="290513" y="114300"/>
                  </a:moveTo>
                  <a:lnTo>
                    <a:pt x="350044" y="138113"/>
                  </a:lnTo>
                  <a:lnTo>
                    <a:pt x="397669" y="154781"/>
                  </a:lnTo>
                  <a:lnTo>
                    <a:pt x="452438" y="166688"/>
                  </a:lnTo>
                  <a:lnTo>
                    <a:pt x="483394" y="171450"/>
                  </a:lnTo>
                  <a:lnTo>
                    <a:pt x="511969" y="173831"/>
                  </a:lnTo>
                  <a:lnTo>
                    <a:pt x="533400" y="171450"/>
                  </a:lnTo>
                  <a:lnTo>
                    <a:pt x="561975" y="161925"/>
                  </a:lnTo>
                  <a:lnTo>
                    <a:pt x="590550" y="145256"/>
                  </a:lnTo>
                  <a:lnTo>
                    <a:pt x="609600" y="130969"/>
                  </a:lnTo>
                  <a:lnTo>
                    <a:pt x="619125" y="121444"/>
                  </a:lnTo>
                  <a:lnTo>
                    <a:pt x="654844" y="85725"/>
                  </a:lnTo>
                  <a:lnTo>
                    <a:pt x="545307" y="626269"/>
                  </a:lnTo>
                  <a:lnTo>
                    <a:pt x="521494" y="616744"/>
                  </a:lnTo>
                  <a:lnTo>
                    <a:pt x="500063" y="600075"/>
                  </a:lnTo>
                  <a:lnTo>
                    <a:pt x="478632" y="581025"/>
                  </a:lnTo>
                  <a:lnTo>
                    <a:pt x="469107" y="557213"/>
                  </a:lnTo>
                  <a:lnTo>
                    <a:pt x="457200" y="509588"/>
                  </a:lnTo>
                  <a:lnTo>
                    <a:pt x="440532" y="466725"/>
                  </a:lnTo>
                  <a:lnTo>
                    <a:pt x="426244" y="435769"/>
                  </a:lnTo>
                  <a:lnTo>
                    <a:pt x="404813" y="402431"/>
                  </a:lnTo>
                  <a:lnTo>
                    <a:pt x="376238" y="369094"/>
                  </a:lnTo>
                  <a:lnTo>
                    <a:pt x="323850" y="316706"/>
                  </a:lnTo>
                  <a:lnTo>
                    <a:pt x="259557" y="257175"/>
                  </a:lnTo>
                  <a:lnTo>
                    <a:pt x="169069" y="178594"/>
                  </a:lnTo>
                  <a:lnTo>
                    <a:pt x="73819" y="100013"/>
                  </a:lnTo>
                  <a:lnTo>
                    <a:pt x="33338" y="69056"/>
                  </a:lnTo>
                  <a:lnTo>
                    <a:pt x="9525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57150" y="9525"/>
                  </a:lnTo>
                  <a:lnTo>
                    <a:pt x="111919" y="35719"/>
                  </a:lnTo>
                  <a:lnTo>
                    <a:pt x="192882" y="73819"/>
                  </a:lnTo>
                  <a:lnTo>
                    <a:pt x="290513" y="1143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8">
              <a:extLst>
                <a:ext uri="{FF2B5EF4-FFF2-40B4-BE49-F238E27FC236}">
                  <a16:creationId xmlns:a16="http://schemas.microsoft.com/office/drawing/2014/main" id="{2F93C819-4D67-4B87-B619-013B87F2B741}"/>
                </a:ext>
              </a:extLst>
            </p:cNvPr>
            <p:cNvSpPr/>
            <p:nvPr/>
          </p:nvSpPr>
          <p:spPr>
            <a:xfrm>
              <a:off x="3705227" y="2990850"/>
              <a:ext cx="1433513" cy="1709738"/>
            </a:xfrm>
            <a:custGeom>
              <a:avLst/>
              <a:gdLst>
                <a:gd name="connsiteX0" fmla="*/ 1185863 w 1433513"/>
                <a:gd name="connsiteY0" fmla="*/ 288131 h 1709738"/>
                <a:gd name="connsiteX1" fmla="*/ 1126331 w 1433513"/>
                <a:gd name="connsiteY1" fmla="*/ 385763 h 1709738"/>
                <a:gd name="connsiteX2" fmla="*/ 1066800 w 1433513"/>
                <a:gd name="connsiteY2" fmla="*/ 483394 h 1709738"/>
                <a:gd name="connsiteX3" fmla="*/ 1000125 w 1433513"/>
                <a:gd name="connsiteY3" fmla="*/ 581025 h 1709738"/>
                <a:gd name="connsiteX4" fmla="*/ 940594 w 1433513"/>
                <a:gd name="connsiteY4" fmla="*/ 669131 h 1709738"/>
                <a:gd name="connsiteX5" fmla="*/ 881063 w 1433513"/>
                <a:gd name="connsiteY5" fmla="*/ 754856 h 1709738"/>
                <a:gd name="connsiteX6" fmla="*/ 814388 w 1433513"/>
                <a:gd name="connsiteY6" fmla="*/ 842963 h 1709738"/>
                <a:gd name="connsiteX7" fmla="*/ 728663 w 1433513"/>
                <a:gd name="connsiteY7" fmla="*/ 947738 h 1709738"/>
                <a:gd name="connsiteX8" fmla="*/ 631031 w 1433513"/>
                <a:gd name="connsiteY8" fmla="*/ 1064419 h 1709738"/>
                <a:gd name="connsiteX9" fmla="*/ 497681 w 1433513"/>
                <a:gd name="connsiteY9" fmla="*/ 1204913 h 1709738"/>
                <a:gd name="connsiteX10" fmla="*/ 395288 w 1433513"/>
                <a:gd name="connsiteY10" fmla="*/ 1304925 h 1709738"/>
                <a:gd name="connsiteX11" fmla="*/ 250031 w 1433513"/>
                <a:gd name="connsiteY11" fmla="*/ 1443038 h 1709738"/>
                <a:gd name="connsiteX12" fmla="*/ 154781 w 1433513"/>
                <a:gd name="connsiteY12" fmla="*/ 1528763 h 1709738"/>
                <a:gd name="connsiteX13" fmla="*/ 52388 w 1433513"/>
                <a:gd name="connsiteY13" fmla="*/ 1614488 h 1709738"/>
                <a:gd name="connsiteX14" fmla="*/ 14288 w 1433513"/>
                <a:gd name="connsiteY14" fmla="*/ 1647825 h 1709738"/>
                <a:gd name="connsiteX15" fmla="*/ 2381 w 1433513"/>
                <a:gd name="connsiteY15" fmla="*/ 1666875 h 1709738"/>
                <a:gd name="connsiteX16" fmla="*/ 0 w 1433513"/>
                <a:gd name="connsiteY16" fmla="*/ 1685925 h 1709738"/>
                <a:gd name="connsiteX17" fmla="*/ 4763 w 1433513"/>
                <a:gd name="connsiteY17" fmla="*/ 1700213 h 1709738"/>
                <a:gd name="connsiteX18" fmla="*/ 16669 w 1433513"/>
                <a:gd name="connsiteY18" fmla="*/ 1707356 h 1709738"/>
                <a:gd name="connsiteX19" fmla="*/ 30956 w 1433513"/>
                <a:gd name="connsiteY19" fmla="*/ 1709738 h 1709738"/>
                <a:gd name="connsiteX20" fmla="*/ 47625 w 1433513"/>
                <a:gd name="connsiteY20" fmla="*/ 1704975 h 1709738"/>
                <a:gd name="connsiteX21" fmla="*/ 119063 w 1433513"/>
                <a:gd name="connsiteY21" fmla="*/ 1659731 h 1709738"/>
                <a:gd name="connsiteX22" fmla="*/ 254794 w 1433513"/>
                <a:gd name="connsiteY22" fmla="*/ 1566863 h 1709738"/>
                <a:gd name="connsiteX23" fmla="*/ 369094 w 1433513"/>
                <a:gd name="connsiteY23" fmla="*/ 1488281 h 1709738"/>
                <a:gd name="connsiteX24" fmla="*/ 485775 w 1433513"/>
                <a:gd name="connsiteY24" fmla="*/ 1400175 h 1709738"/>
                <a:gd name="connsiteX25" fmla="*/ 523875 w 1433513"/>
                <a:gd name="connsiteY25" fmla="*/ 1371600 h 1709738"/>
                <a:gd name="connsiteX26" fmla="*/ 611981 w 1433513"/>
                <a:gd name="connsiteY26" fmla="*/ 1304925 h 1709738"/>
                <a:gd name="connsiteX27" fmla="*/ 738188 w 1433513"/>
                <a:gd name="connsiteY27" fmla="*/ 1195388 h 1709738"/>
                <a:gd name="connsiteX28" fmla="*/ 866775 w 1433513"/>
                <a:gd name="connsiteY28" fmla="*/ 1066800 h 1709738"/>
                <a:gd name="connsiteX29" fmla="*/ 985838 w 1433513"/>
                <a:gd name="connsiteY29" fmla="*/ 940594 h 1709738"/>
                <a:gd name="connsiteX30" fmla="*/ 1073944 w 1433513"/>
                <a:gd name="connsiteY30" fmla="*/ 842963 h 1709738"/>
                <a:gd name="connsiteX31" fmla="*/ 1202531 w 1433513"/>
                <a:gd name="connsiteY31" fmla="*/ 695325 h 1709738"/>
                <a:gd name="connsiteX32" fmla="*/ 1302544 w 1433513"/>
                <a:gd name="connsiteY32" fmla="*/ 576263 h 1709738"/>
                <a:gd name="connsiteX33" fmla="*/ 1357313 w 1433513"/>
                <a:gd name="connsiteY33" fmla="*/ 511969 h 1709738"/>
                <a:gd name="connsiteX34" fmla="*/ 1433513 w 1433513"/>
                <a:gd name="connsiteY34" fmla="*/ 414338 h 1709738"/>
                <a:gd name="connsiteX35" fmla="*/ 1338263 w 1433513"/>
                <a:gd name="connsiteY35" fmla="*/ 0 h 1709738"/>
                <a:gd name="connsiteX36" fmla="*/ 1283494 w 1433513"/>
                <a:gd name="connsiteY36" fmla="*/ 109538 h 1709738"/>
                <a:gd name="connsiteX37" fmla="*/ 1233488 w 1433513"/>
                <a:gd name="connsiteY37" fmla="*/ 207169 h 1709738"/>
                <a:gd name="connsiteX38" fmla="*/ 1185863 w 1433513"/>
                <a:gd name="connsiteY38" fmla="*/ 28813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33513" h="1709738">
                  <a:moveTo>
                    <a:pt x="1185863" y="288131"/>
                  </a:moveTo>
                  <a:lnTo>
                    <a:pt x="1126331" y="385763"/>
                  </a:lnTo>
                  <a:lnTo>
                    <a:pt x="1066800" y="483394"/>
                  </a:lnTo>
                  <a:lnTo>
                    <a:pt x="1000125" y="581025"/>
                  </a:lnTo>
                  <a:lnTo>
                    <a:pt x="940594" y="669131"/>
                  </a:lnTo>
                  <a:lnTo>
                    <a:pt x="881063" y="754856"/>
                  </a:lnTo>
                  <a:lnTo>
                    <a:pt x="814388" y="842963"/>
                  </a:lnTo>
                  <a:lnTo>
                    <a:pt x="728663" y="947738"/>
                  </a:lnTo>
                  <a:lnTo>
                    <a:pt x="631031" y="1064419"/>
                  </a:lnTo>
                  <a:lnTo>
                    <a:pt x="497681" y="1204913"/>
                  </a:lnTo>
                  <a:lnTo>
                    <a:pt x="395288" y="1304925"/>
                  </a:lnTo>
                  <a:lnTo>
                    <a:pt x="250031" y="1443038"/>
                  </a:lnTo>
                  <a:lnTo>
                    <a:pt x="154781" y="1528763"/>
                  </a:lnTo>
                  <a:lnTo>
                    <a:pt x="52388" y="1614488"/>
                  </a:lnTo>
                  <a:lnTo>
                    <a:pt x="14288" y="1647825"/>
                  </a:lnTo>
                  <a:lnTo>
                    <a:pt x="2381" y="1666875"/>
                  </a:lnTo>
                  <a:lnTo>
                    <a:pt x="0" y="1685925"/>
                  </a:lnTo>
                  <a:lnTo>
                    <a:pt x="4763" y="1700213"/>
                  </a:lnTo>
                  <a:lnTo>
                    <a:pt x="16669" y="1707356"/>
                  </a:lnTo>
                  <a:lnTo>
                    <a:pt x="30956" y="1709738"/>
                  </a:lnTo>
                  <a:lnTo>
                    <a:pt x="47625" y="1704975"/>
                  </a:lnTo>
                  <a:lnTo>
                    <a:pt x="119063" y="1659731"/>
                  </a:lnTo>
                  <a:lnTo>
                    <a:pt x="254794" y="1566863"/>
                  </a:lnTo>
                  <a:lnTo>
                    <a:pt x="369094" y="1488281"/>
                  </a:lnTo>
                  <a:lnTo>
                    <a:pt x="485775" y="1400175"/>
                  </a:lnTo>
                  <a:lnTo>
                    <a:pt x="523875" y="1371600"/>
                  </a:lnTo>
                  <a:lnTo>
                    <a:pt x="611981" y="1304925"/>
                  </a:lnTo>
                  <a:lnTo>
                    <a:pt x="738188" y="1195388"/>
                  </a:lnTo>
                  <a:lnTo>
                    <a:pt x="866775" y="1066800"/>
                  </a:lnTo>
                  <a:lnTo>
                    <a:pt x="985838" y="940594"/>
                  </a:lnTo>
                  <a:lnTo>
                    <a:pt x="1073944" y="842963"/>
                  </a:lnTo>
                  <a:lnTo>
                    <a:pt x="1202531" y="695325"/>
                  </a:lnTo>
                  <a:lnTo>
                    <a:pt x="1302544" y="576263"/>
                  </a:lnTo>
                  <a:lnTo>
                    <a:pt x="1357313" y="511969"/>
                  </a:lnTo>
                  <a:lnTo>
                    <a:pt x="1433513" y="414338"/>
                  </a:lnTo>
                  <a:lnTo>
                    <a:pt x="1338263" y="0"/>
                  </a:lnTo>
                  <a:lnTo>
                    <a:pt x="1283494" y="109538"/>
                  </a:lnTo>
                  <a:lnTo>
                    <a:pt x="1233488" y="207169"/>
                  </a:lnTo>
                  <a:lnTo>
                    <a:pt x="1185863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C200AC95-10B2-47FC-9BC2-BCFACE3AA4B9}"/>
                </a:ext>
              </a:extLst>
            </p:cNvPr>
            <p:cNvSpPr/>
            <p:nvPr/>
          </p:nvSpPr>
          <p:spPr>
            <a:xfrm>
              <a:off x="6189665" y="1979614"/>
              <a:ext cx="1787525" cy="549275"/>
            </a:xfrm>
            <a:custGeom>
              <a:avLst/>
              <a:gdLst>
                <a:gd name="connsiteX0" fmla="*/ 864394 w 1788319"/>
                <a:gd name="connsiteY0" fmla="*/ 145256 h 550069"/>
                <a:gd name="connsiteX1" fmla="*/ 1000125 w 1788319"/>
                <a:gd name="connsiteY1" fmla="*/ 109537 h 550069"/>
                <a:gd name="connsiteX2" fmla="*/ 1159669 w 1788319"/>
                <a:gd name="connsiteY2" fmla="*/ 69056 h 550069"/>
                <a:gd name="connsiteX3" fmla="*/ 1290637 w 1788319"/>
                <a:gd name="connsiteY3" fmla="*/ 35719 h 550069"/>
                <a:gd name="connsiteX4" fmla="*/ 1397794 w 1788319"/>
                <a:gd name="connsiteY4" fmla="*/ 9525 h 550069"/>
                <a:gd name="connsiteX5" fmla="*/ 1438275 w 1788319"/>
                <a:gd name="connsiteY5" fmla="*/ 0 h 550069"/>
                <a:gd name="connsiteX6" fmla="*/ 1462087 w 1788319"/>
                <a:gd name="connsiteY6" fmla="*/ 9525 h 550069"/>
                <a:gd name="connsiteX7" fmla="*/ 1545431 w 1788319"/>
                <a:gd name="connsiteY7" fmla="*/ 57150 h 550069"/>
                <a:gd name="connsiteX8" fmla="*/ 1635919 w 1788319"/>
                <a:gd name="connsiteY8" fmla="*/ 109537 h 550069"/>
                <a:gd name="connsiteX9" fmla="*/ 1719262 w 1788319"/>
                <a:gd name="connsiteY9" fmla="*/ 161925 h 550069"/>
                <a:gd name="connsiteX10" fmla="*/ 1769269 w 1788319"/>
                <a:gd name="connsiteY10" fmla="*/ 192881 h 550069"/>
                <a:gd name="connsiteX11" fmla="*/ 1781175 w 1788319"/>
                <a:gd name="connsiteY11" fmla="*/ 202406 h 550069"/>
                <a:gd name="connsiteX12" fmla="*/ 1785937 w 1788319"/>
                <a:gd name="connsiteY12" fmla="*/ 211931 h 550069"/>
                <a:gd name="connsiteX13" fmla="*/ 1788319 w 1788319"/>
                <a:gd name="connsiteY13" fmla="*/ 221456 h 550069"/>
                <a:gd name="connsiteX14" fmla="*/ 1781175 w 1788319"/>
                <a:gd name="connsiteY14" fmla="*/ 242887 h 550069"/>
                <a:gd name="connsiteX15" fmla="*/ 1766887 w 1788319"/>
                <a:gd name="connsiteY15" fmla="*/ 271462 h 550069"/>
                <a:gd name="connsiteX16" fmla="*/ 1743075 w 1788319"/>
                <a:gd name="connsiteY16" fmla="*/ 302419 h 550069"/>
                <a:gd name="connsiteX17" fmla="*/ 1707356 w 1788319"/>
                <a:gd name="connsiteY17" fmla="*/ 340519 h 550069"/>
                <a:gd name="connsiteX18" fmla="*/ 1685925 w 1788319"/>
                <a:gd name="connsiteY18" fmla="*/ 359569 h 550069"/>
                <a:gd name="connsiteX19" fmla="*/ 1357312 w 1788319"/>
                <a:gd name="connsiteY19" fmla="*/ 266700 h 550069"/>
                <a:gd name="connsiteX20" fmla="*/ 1335881 w 1788319"/>
                <a:gd name="connsiteY20" fmla="*/ 257175 h 550069"/>
                <a:gd name="connsiteX21" fmla="*/ 1319212 w 1788319"/>
                <a:gd name="connsiteY21" fmla="*/ 250031 h 550069"/>
                <a:gd name="connsiteX22" fmla="*/ 1304925 w 1788319"/>
                <a:gd name="connsiteY22" fmla="*/ 247650 h 550069"/>
                <a:gd name="connsiteX23" fmla="*/ 1264444 w 1788319"/>
                <a:gd name="connsiteY23" fmla="*/ 252412 h 550069"/>
                <a:gd name="connsiteX24" fmla="*/ 1128712 w 1788319"/>
                <a:gd name="connsiteY24" fmla="*/ 269081 h 550069"/>
                <a:gd name="connsiteX25" fmla="*/ 988219 w 1788319"/>
                <a:gd name="connsiteY25" fmla="*/ 288131 h 550069"/>
                <a:gd name="connsiteX26" fmla="*/ 871537 w 1788319"/>
                <a:gd name="connsiteY26" fmla="*/ 304800 h 550069"/>
                <a:gd name="connsiteX27" fmla="*/ 742950 w 1788319"/>
                <a:gd name="connsiteY27" fmla="*/ 328612 h 550069"/>
                <a:gd name="connsiteX28" fmla="*/ 621506 w 1788319"/>
                <a:gd name="connsiteY28" fmla="*/ 357187 h 550069"/>
                <a:gd name="connsiteX29" fmla="*/ 473869 w 1788319"/>
                <a:gd name="connsiteY29" fmla="*/ 400050 h 550069"/>
                <a:gd name="connsiteX30" fmla="*/ 345281 w 1788319"/>
                <a:gd name="connsiteY30" fmla="*/ 440531 h 550069"/>
                <a:gd name="connsiteX31" fmla="*/ 223837 w 1788319"/>
                <a:gd name="connsiteY31" fmla="*/ 483394 h 550069"/>
                <a:gd name="connsiteX32" fmla="*/ 123825 w 1788319"/>
                <a:gd name="connsiteY32" fmla="*/ 521494 h 550069"/>
                <a:gd name="connsiteX33" fmla="*/ 45244 w 1788319"/>
                <a:gd name="connsiteY33" fmla="*/ 550069 h 550069"/>
                <a:gd name="connsiteX34" fmla="*/ 0 w 1788319"/>
                <a:gd name="connsiteY34" fmla="*/ 359569 h 550069"/>
                <a:gd name="connsiteX35" fmla="*/ 180975 w 1788319"/>
                <a:gd name="connsiteY35" fmla="*/ 314325 h 550069"/>
                <a:gd name="connsiteX36" fmla="*/ 364331 w 1788319"/>
                <a:gd name="connsiteY36" fmla="*/ 269081 h 550069"/>
                <a:gd name="connsiteX37" fmla="*/ 547687 w 1788319"/>
                <a:gd name="connsiteY37" fmla="*/ 223837 h 550069"/>
                <a:gd name="connsiteX38" fmla="*/ 728662 w 1788319"/>
                <a:gd name="connsiteY38" fmla="*/ 178594 h 550069"/>
                <a:gd name="connsiteX39" fmla="*/ 864394 w 1788319"/>
                <a:gd name="connsiteY39" fmla="*/ 1452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8319" h="550069">
                  <a:moveTo>
                    <a:pt x="864394" y="145256"/>
                  </a:moveTo>
                  <a:lnTo>
                    <a:pt x="1000125" y="109537"/>
                  </a:lnTo>
                  <a:lnTo>
                    <a:pt x="1159669" y="69056"/>
                  </a:lnTo>
                  <a:lnTo>
                    <a:pt x="1290637" y="35719"/>
                  </a:lnTo>
                  <a:lnTo>
                    <a:pt x="1397794" y="9525"/>
                  </a:lnTo>
                  <a:lnTo>
                    <a:pt x="1438275" y="0"/>
                  </a:lnTo>
                  <a:lnTo>
                    <a:pt x="1462087" y="9525"/>
                  </a:lnTo>
                  <a:lnTo>
                    <a:pt x="1545431" y="57150"/>
                  </a:lnTo>
                  <a:lnTo>
                    <a:pt x="1635919" y="109537"/>
                  </a:lnTo>
                  <a:lnTo>
                    <a:pt x="1719262" y="161925"/>
                  </a:lnTo>
                  <a:lnTo>
                    <a:pt x="1769269" y="192881"/>
                  </a:lnTo>
                  <a:lnTo>
                    <a:pt x="1781175" y="202406"/>
                  </a:lnTo>
                  <a:lnTo>
                    <a:pt x="1785937" y="211931"/>
                  </a:lnTo>
                  <a:lnTo>
                    <a:pt x="1788319" y="221456"/>
                  </a:lnTo>
                  <a:lnTo>
                    <a:pt x="1781175" y="242887"/>
                  </a:lnTo>
                  <a:lnTo>
                    <a:pt x="1766887" y="271462"/>
                  </a:lnTo>
                  <a:lnTo>
                    <a:pt x="1743075" y="302419"/>
                  </a:lnTo>
                  <a:lnTo>
                    <a:pt x="1707356" y="340519"/>
                  </a:lnTo>
                  <a:lnTo>
                    <a:pt x="1685925" y="359569"/>
                  </a:lnTo>
                  <a:lnTo>
                    <a:pt x="1357312" y="266700"/>
                  </a:lnTo>
                  <a:lnTo>
                    <a:pt x="1335881" y="257175"/>
                  </a:lnTo>
                  <a:lnTo>
                    <a:pt x="1319212" y="250031"/>
                  </a:lnTo>
                  <a:lnTo>
                    <a:pt x="1304925" y="247650"/>
                  </a:lnTo>
                  <a:lnTo>
                    <a:pt x="1264444" y="252412"/>
                  </a:lnTo>
                  <a:lnTo>
                    <a:pt x="1128712" y="269081"/>
                  </a:lnTo>
                  <a:lnTo>
                    <a:pt x="988219" y="288131"/>
                  </a:lnTo>
                  <a:lnTo>
                    <a:pt x="871537" y="304800"/>
                  </a:lnTo>
                  <a:lnTo>
                    <a:pt x="742950" y="328612"/>
                  </a:lnTo>
                  <a:lnTo>
                    <a:pt x="621506" y="357187"/>
                  </a:lnTo>
                  <a:lnTo>
                    <a:pt x="473869" y="400050"/>
                  </a:lnTo>
                  <a:lnTo>
                    <a:pt x="345281" y="440531"/>
                  </a:lnTo>
                  <a:lnTo>
                    <a:pt x="223837" y="483394"/>
                  </a:lnTo>
                  <a:lnTo>
                    <a:pt x="123825" y="521494"/>
                  </a:lnTo>
                  <a:lnTo>
                    <a:pt x="45244" y="550069"/>
                  </a:lnTo>
                  <a:lnTo>
                    <a:pt x="0" y="359569"/>
                  </a:lnTo>
                  <a:lnTo>
                    <a:pt x="180975" y="314325"/>
                  </a:lnTo>
                  <a:lnTo>
                    <a:pt x="364331" y="269081"/>
                  </a:lnTo>
                  <a:lnTo>
                    <a:pt x="547687" y="223837"/>
                  </a:lnTo>
                  <a:lnTo>
                    <a:pt x="728662" y="178594"/>
                  </a:lnTo>
                  <a:lnTo>
                    <a:pt x="864394" y="1452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6E8A3BB6-2692-4673-A3C9-C6F6EB667E02}"/>
                </a:ext>
              </a:extLst>
            </p:cNvPr>
            <p:cNvSpPr/>
            <p:nvPr/>
          </p:nvSpPr>
          <p:spPr>
            <a:xfrm>
              <a:off x="7170740" y="2222501"/>
              <a:ext cx="777875" cy="1757363"/>
            </a:xfrm>
            <a:custGeom>
              <a:avLst/>
              <a:gdLst>
                <a:gd name="connsiteX0" fmla="*/ 360608 w 777884"/>
                <a:gd name="connsiteY0" fmla="*/ 605307 h 1756678"/>
                <a:gd name="connsiteX1" fmla="*/ 376063 w 777884"/>
                <a:gd name="connsiteY1" fmla="*/ 517730 h 1756678"/>
                <a:gd name="connsiteX2" fmla="*/ 391517 w 777884"/>
                <a:gd name="connsiteY2" fmla="*/ 419851 h 1756678"/>
                <a:gd name="connsiteX3" fmla="*/ 404396 w 777884"/>
                <a:gd name="connsiteY3" fmla="*/ 324547 h 1756678"/>
                <a:gd name="connsiteX4" fmla="*/ 412124 w 777884"/>
                <a:gd name="connsiteY4" fmla="*/ 226668 h 1756678"/>
                <a:gd name="connsiteX5" fmla="*/ 414699 w 777884"/>
                <a:gd name="connsiteY5" fmla="*/ 151970 h 1756678"/>
                <a:gd name="connsiteX6" fmla="*/ 414699 w 777884"/>
                <a:gd name="connsiteY6" fmla="*/ 100455 h 1756678"/>
                <a:gd name="connsiteX7" fmla="*/ 409548 w 777884"/>
                <a:gd name="connsiteY7" fmla="*/ 74697 h 1756678"/>
                <a:gd name="connsiteX8" fmla="*/ 401821 w 777884"/>
                <a:gd name="connsiteY8" fmla="*/ 54091 h 1756678"/>
                <a:gd name="connsiteX9" fmla="*/ 388942 w 777884"/>
                <a:gd name="connsiteY9" fmla="*/ 33485 h 1756678"/>
                <a:gd name="connsiteX10" fmla="*/ 370911 w 777884"/>
                <a:gd name="connsiteY10" fmla="*/ 15454 h 1756678"/>
                <a:gd name="connsiteX11" fmla="*/ 337426 w 777884"/>
                <a:gd name="connsiteY11" fmla="*/ 0 h 1756678"/>
                <a:gd name="connsiteX12" fmla="*/ 777884 w 777884"/>
                <a:gd name="connsiteY12" fmla="*/ 30909 h 1756678"/>
                <a:gd name="connsiteX13" fmla="*/ 744399 w 777884"/>
                <a:gd name="connsiteY13" fmla="*/ 69545 h 1756678"/>
                <a:gd name="connsiteX14" fmla="*/ 716065 w 777884"/>
                <a:gd name="connsiteY14" fmla="*/ 100455 h 1756678"/>
                <a:gd name="connsiteX15" fmla="*/ 703186 w 777884"/>
                <a:gd name="connsiteY15" fmla="*/ 115909 h 1756678"/>
                <a:gd name="connsiteX16" fmla="*/ 695459 w 777884"/>
                <a:gd name="connsiteY16" fmla="*/ 159698 h 1756678"/>
                <a:gd name="connsiteX17" fmla="*/ 677428 w 777884"/>
                <a:gd name="connsiteY17" fmla="*/ 265304 h 1756678"/>
                <a:gd name="connsiteX18" fmla="*/ 646519 w 777884"/>
                <a:gd name="connsiteY18" fmla="*/ 422427 h 1756678"/>
                <a:gd name="connsiteX19" fmla="*/ 615610 w 777884"/>
                <a:gd name="connsiteY19" fmla="*/ 566670 h 1756678"/>
                <a:gd name="connsiteX20" fmla="*/ 566670 w 777884"/>
                <a:gd name="connsiteY20" fmla="*/ 775308 h 1756678"/>
                <a:gd name="connsiteX21" fmla="*/ 528033 w 777884"/>
                <a:gd name="connsiteY21" fmla="*/ 922127 h 1756678"/>
                <a:gd name="connsiteX22" fmla="*/ 491973 w 777884"/>
                <a:gd name="connsiteY22" fmla="*/ 1050916 h 1756678"/>
                <a:gd name="connsiteX23" fmla="*/ 443033 w 777884"/>
                <a:gd name="connsiteY23" fmla="*/ 1197735 h 1756678"/>
                <a:gd name="connsiteX24" fmla="*/ 401821 w 777884"/>
                <a:gd name="connsiteY24" fmla="*/ 1318796 h 1756678"/>
                <a:gd name="connsiteX25" fmla="*/ 370911 w 777884"/>
                <a:gd name="connsiteY25" fmla="*/ 1398645 h 1756678"/>
                <a:gd name="connsiteX26" fmla="*/ 345153 w 777884"/>
                <a:gd name="connsiteY26" fmla="*/ 1468191 h 1756678"/>
                <a:gd name="connsiteX27" fmla="*/ 306517 w 777884"/>
                <a:gd name="connsiteY27" fmla="*/ 1542889 h 1756678"/>
                <a:gd name="connsiteX28" fmla="*/ 270456 w 777884"/>
                <a:gd name="connsiteY28" fmla="*/ 1607283 h 1756678"/>
                <a:gd name="connsiteX29" fmla="*/ 236971 w 777884"/>
                <a:gd name="connsiteY29" fmla="*/ 1651071 h 1756678"/>
                <a:gd name="connsiteX30" fmla="*/ 200910 w 777884"/>
                <a:gd name="connsiteY30" fmla="*/ 1689708 h 1756678"/>
                <a:gd name="connsiteX31" fmla="*/ 151970 w 777884"/>
                <a:gd name="connsiteY31" fmla="*/ 1730920 h 1756678"/>
                <a:gd name="connsiteX32" fmla="*/ 118485 w 777884"/>
                <a:gd name="connsiteY32" fmla="*/ 1751526 h 1756678"/>
                <a:gd name="connsiteX33" fmla="*/ 95303 w 777884"/>
                <a:gd name="connsiteY33" fmla="*/ 1756678 h 1756678"/>
                <a:gd name="connsiteX34" fmla="*/ 77273 w 777884"/>
                <a:gd name="connsiteY34" fmla="*/ 1756678 h 1756678"/>
                <a:gd name="connsiteX35" fmla="*/ 51515 w 777884"/>
                <a:gd name="connsiteY35" fmla="*/ 1746375 h 1756678"/>
                <a:gd name="connsiteX36" fmla="*/ 30909 w 777884"/>
                <a:gd name="connsiteY36" fmla="*/ 1728344 h 1756678"/>
                <a:gd name="connsiteX37" fmla="*/ 18030 w 777884"/>
                <a:gd name="connsiteY37" fmla="*/ 1707738 h 1756678"/>
                <a:gd name="connsiteX38" fmla="*/ 0 w 777884"/>
                <a:gd name="connsiteY38" fmla="*/ 1669101 h 1756678"/>
                <a:gd name="connsiteX39" fmla="*/ 77273 w 777884"/>
                <a:gd name="connsiteY39" fmla="*/ 1316220 h 1756678"/>
                <a:gd name="connsiteX40" fmla="*/ 100455 w 777884"/>
                <a:gd name="connsiteY40" fmla="*/ 1298190 h 1756678"/>
                <a:gd name="connsiteX41" fmla="*/ 133940 w 777884"/>
                <a:gd name="connsiteY41" fmla="*/ 1259553 h 1756678"/>
                <a:gd name="connsiteX42" fmla="*/ 180304 w 777884"/>
                <a:gd name="connsiteY42" fmla="*/ 1195159 h 1756678"/>
                <a:gd name="connsiteX43" fmla="*/ 224092 w 777884"/>
                <a:gd name="connsiteY43" fmla="*/ 1105007 h 1756678"/>
                <a:gd name="connsiteX44" fmla="*/ 257577 w 777884"/>
                <a:gd name="connsiteY44" fmla="*/ 1020006 h 1756678"/>
                <a:gd name="connsiteX45" fmla="*/ 291062 w 777884"/>
                <a:gd name="connsiteY45" fmla="*/ 916975 h 1756678"/>
                <a:gd name="connsiteX46" fmla="*/ 319396 w 777884"/>
                <a:gd name="connsiteY46" fmla="*/ 811369 h 1756678"/>
                <a:gd name="connsiteX47" fmla="*/ 345153 w 777884"/>
                <a:gd name="connsiteY47" fmla="*/ 695459 h 1756678"/>
                <a:gd name="connsiteX48" fmla="*/ 360608 w 777884"/>
                <a:gd name="connsiteY48" fmla="*/ 605307 h 17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884" h="1756678">
                  <a:moveTo>
                    <a:pt x="360608" y="605307"/>
                  </a:moveTo>
                  <a:lnTo>
                    <a:pt x="376063" y="517730"/>
                  </a:lnTo>
                  <a:lnTo>
                    <a:pt x="391517" y="419851"/>
                  </a:lnTo>
                  <a:lnTo>
                    <a:pt x="404396" y="324547"/>
                  </a:lnTo>
                  <a:lnTo>
                    <a:pt x="412124" y="226668"/>
                  </a:lnTo>
                  <a:cubicBezTo>
                    <a:pt x="412982" y="201769"/>
                    <a:pt x="413841" y="176869"/>
                    <a:pt x="414699" y="151970"/>
                  </a:cubicBezTo>
                  <a:lnTo>
                    <a:pt x="414699" y="100455"/>
                  </a:lnTo>
                  <a:lnTo>
                    <a:pt x="409548" y="74697"/>
                  </a:lnTo>
                  <a:lnTo>
                    <a:pt x="401821" y="54091"/>
                  </a:lnTo>
                  <a:lnTo>
                    <a:pt x="388942" y="33485"/>
                  </a:lnTo>
                  <a:lnTo>
                    <a:pt x="370911" y="15454"/>
                  </a:lnTo>
                  <a:lnTo>
                    <a:pt x="337426" y="0"/>
                  </a:lnTo>
                  <a:lnTo>
                    <a:pt x="777884" y="30909"/>
                  </a:lnTo>
                  <a:lnTo>
                    <a:pt x="744399" y="69545"/>
                  </a:lnTo>
                  <a:lnTo>
                    <a:pt x="716065" y="100455"/>
                  </a:lnTo>
                  <a:lnTo>
                    <a:pt x="703186" y="115909"/>
                  </a:lnTo>
                  <a:lnTo>
                    <a:pt x="695459" y="159698"/>
                  </a:lnTo>
                  <a:lnTo>
                    <a:pt x="677428" y="265304"/>
                  </a:lnTo>
                  <a:lnTo>
                    <a:pt x="646519" y="422427"/>
                  </a:lnTo>
                  <a:lnTo>
                    <a:pt x="615610" y="566670"/>
                  </a:lnTo>
                  <a:lnTo>
                    <a:pt x="566670" y="775308"/>
                  </a:lnTo>
                  <a:lnTo>
                    <a:pt x="528033" y="922127"/>
                  </a:lnTo>
                  <a:lnTo>
                    <a:pt x="491973" y="1050916"/>
                  </a:lnTo>
                  <a:lnTo>
                    <a:pt x="443033" y="1197735"/>
                  </a:lnTo>
                  <a:lnTo>
                    <a:pt x="401821" y="1318796"/>
                  </a:lnTo>
                  <a:lnTo>
                    <a:pt x="370911" y="1398645"/>
                  </a:lnTo>
                  <a:lnTo>
                    <a:pt x="345153" y="1468191"/>
                  </a:lnTo>
                  <a:lnTo>
                    <a:pt x="306517" y="1542889"/>
                  </a:lnTo>
                  <a:lnTo>
                    <a:pt x="270456" y="1607283"/>
                  </a:lnTo>
                  <a:lnTo>
                    <a:pt x="236971" y="1651071"/>
                  </a:lnTo>
                  <a:lnTo>
                    <a:pt x="200910" y="1689708"/>
                  </a:lnTo>
                  <a:lnTo>
                    <a:pt x="151970" y="1730920"/>
                  </a:lnTo>
                  <a:lnTo>
                    <a:pt x="118485" y="1751526"/>
                  </a:lnTo>
                  <a:lnTo>
                    <a:pt x="95303" y="1756678"/>
                  </a:lnTo>
                  <a:lnTo>
                    <a:pt x="77273" y="1756678"/>
                  </a:lnTo>
                  <a:lnTo>
                    <a:pt x="51515" y="1746375"/>
                  </a:lnTo>
                  <a:lnTo>
                    <a:pt x="30909" y="1728344"/>
                  </a:lnTo>
                  <a:lnTo>
                    <a:pt x="18030" y="1707738"/>
                  </a:lnTo>
                  <a:lnTo>
                    <a:pt x="0" y="1669101"/>
                  </a:lnTo>
                  <a:lnTo>
                    <a:pt x="77273" y="1316220"/>
                  </a:lnTo>
                  <a:lnTo>
                    <a:pt x="100455" y="1298190"/>
                  </a:lnTo>
                  <a:lnTo>
                    <a:pt x="133940" y="1259553"/>
                  </a:lnTo>
                  <a:lnTo>
                    <a:pt x="180304" y="1195159"/>
                  </a:lnTo>
                  <a:lnTo>
                    <a:pt x="224092" y="1105007"/>
                  </a:lnTo>
                  <a:lnTo>
                    <a:pt x="257577" y="1020006"/>
                  </a:lnTo>
                  <a:lnTo>
                    <a:pt x="291062" y="916975"/>
                  </a:lnTo>
                  <a:lnTo>
                    <a:pt x="319396" y="811369"/>
                  </a:lnTo>
                  <a:lnTo>
                    <a:pt x="345153" y="695459"/>
                  </a:lnTo>
                  <a:lnTo>
                    <a:pt x="360608" y="6053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645DFAE4-7BA9-4F6A-BC0F-0DE2FE3559BD}"/>
                </a:ext>
              </a:extLst>
            </p:cNvPr>
            <p:cNvSpPr/>
            <p:nvPr/>
          </p:nvSpPr>
          <p:spPr>
            <a:xfrm>
              <a:off x="6656390" y="3305176"/>
              <a:ext cx="623887" cy="665163"/>
            </a:xfrm>
            <a:custGeom>
              <a:avLst/>
              <a:gdLst>
                <a:gd name="connsiteX0" fmla="*/ 240506 w 623887"/>
                <a:gd name="connsiteY0" fmla="*/ 102394 h 664369"/>
                <a:gd name="connsiteX1" fmla="*/ 357187 w 623887"/>
                <a:gd name="connsiteY1" fmla="*/ 157163 h 664369"/>
                <a:gd name="connsiteX2" fmla="*/ 433387 w 623887"/>
                <a:gd name="connsiteY2" fmla="*/ 192881 h 664369"/>
                <a:gd name="connsiteX3" fmla="*/ 490537 w 623887"/>
                <a:gd name="connsiteY3" fmla="*/ 219075 h 664369"/>
                <a:gd name="connsiteX4" fmla="*/ 519112 w 623887"/>
                <a:gd name="connsiteY4" fmla="*/ 233363 h 664369"/>
                <a:gd name="connsiteX5" fmla="*/ 540544 w 623887"/>
                <a:gd name="connsiteY5" fmla="*/ 242888 h 664369"/>
                <a:gd name="connsiteX6" fmla="*/ 554831 w 623887"/>
                <a:gd name="connsiteY6" fmla="*/ 245269 h 664369"/>
                <a:gd name="connsiteX7" fmla="*/ 573881 w 623887"/>
                <a:gd name="connsiteY7" fmla="*/ 242888 h 664369"/>
                <a:gd name="connsiteX8" fmla="*/ 592931 w 623887"/>
                <a:gd name="connsiteY8" fmla="*/ 235744 h 664369"/>
                <a:gd name="connsiteX9" fmla="*/ 623887 w 623887"/>
                <a:gd name="connsiteY9" fmla="*/ 211931 h 664369"/>
                <a:gd name="connsiteX10" fmla="*/ 573881 w 623887"/>
                <a:gd name="connsiteY10" fmla="*/ 664369 h 664369"/>
                <a:gd name="connsiteX11" fmla="*/ 557212 w 623887"/>
                <a:gd name="connsiteY11" fmla="*/ 652463 h 664369"/>
                <a:gd name="connsiteX12" fmla="*/ 535781 w 623887"/>
                <a:gd name="connsiteY12" fmla="*/ 626269 h 664369"/>
                <a:gd name="connsiteX13" fmla="*/ 511969 w 623887"/>
                <a:gd name="connsiteY13" fmla="*/ 581025 h 664369"/>
                <a:gd name="connsiteX14" fmla="*/ 483394 w 623887"/>
                <a:gd name="connsiteY14" fmla="*/ 533400 h 664369"/>
                <a:gd name="connsiteX15" fmla="*/ 442912 w 623887"/>
                <a:gd name="connsiteY15" fmla="*/ 476250 h 664369"/>
                <a:gd name="connsiteX16" fmla="*/ 414337 w 623887"/>
                <a:gd name="connsiteY16" fmla="*/ 440531 h 664369"/>
                <a:gd name="connsiteX17" fmla="*/ 369094 w 623887"/>
                <a:gd name="connsiteY17" fmla="*/ 383381 h 664369"/>
                <a:gd name="connsiteX18" fmla="*/ 319087 w 623887"/>
                <a:gd name="connsiteY18" fmla="*/ 330994 h 664369"/>
                <a:gd name="connsiteX19" fmla="*/ 257175 w 623887"/>
                <a:gd name="connsiteY19" fmla="*/ 264319 h 664369"/>
                <a:gd name="connsiteX20" fmla="*/ 178594 w 623887"/>
                <a:gd name="connsiteY20" fmla="*/ 190500 h 664369"/>
                <a:gd name="connsiteX21" fmla="*/ 114300 w 623887"/>
                <a:gd name="connsiteY21" fmla="*/ 138113 h 664369"/>
                <a:gd name="connsiteX22" fmla="*/ 45244 w 623887"/>
                <a:gd name="connsiteY22" fmla="*/ 83344 h 664369"/>
                <a:gd name="connsiteX23" fmla="*/ 16669 w 623887"/>
                <a:gd name="connsiteY23" fmla="*/ 61913 h 664369"/>
                <a:gd name="connsiteX24" fmla="*/ 7144 w 623887"/>
                <a:gd name="connsiteY24" fmla="*/ 50006 h 664369"/>
                <a:gd name="connsiteX25" fmla="*/ 0 w 623887"/>
                <a:gd name="connsiteY25" fmla="*/ 28575 h 664369"/>
                <a:gd name="connsiteX26" fmla="*/ 0 w 623887"/>
                <a:gd name="connsiteY26" fmla="*/ 9525 h 664369"/>
                <a:gd name="connsiteX27" fmla="*/ 7144 w 623887"/>
                <a:gd name="connsiteY27" fmla="*/ 0 h 664369"/>
                <a:gd name="connsiteX28" fmla="*/ 26194 w 623887"/>
                <a:gd name="connsiteY28" fmla="*/ 0 h 664369"/>
                <a:gd name="connsiteX29" fmla="*/ 61912 w 623887"/>
                <a:gd name="connsiteY29" fmla="*/ 14288 h 664369"/>
                <a:gd name="connsiteX30" fmla="*/ 164306 w 623887"/>
                <a:gd name="connsiteY30" fmla="*/ 64294 h 664369"/>
                <a:gd name="connsiteX31" fmla="*/ 240506 w 623887"/>
                <a:gd name="connsiteY31" fmla="*/ 102394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23887" h="664369">
                  <a:moveTo>
                    <a:pt x="240506" y="102394"/>
                  </a:moveTo>
                  <a:lnTo>
                    <a:pt x="357187" y="157163"/>
                  </a:lnTo>
                  <a:lnTo>
                    <a:pt x="433387" y="192881"/>
                  </a:lnTo>
                  <a:lnTo>
                    <a:pt x="490537" y="219075"/>
                  </a:lnTo>
                  <a:lnTo>
                    <a:pt x="519112" y="233363"/>
                  </a:lnTo>
                  <a:lnTo>
                    <a:pt x="540544" y="242888"/>
                  </a:lnTo>
                  <a:lnTo>
                    <a:pt x="554831" y="245269"/>
                  </a:lnTo>
                  <a:lnTo>
                    <a:pt x="573881" y="242888"/>
                  </a:lnTo>
                  <a:lnTo>
                    <a:pt x="592931" y="235744"/>
                  </a:lnTo>
                  <a:lnTo>
                    <a:pt x="623887" y="211931"/>
                  </a:lnTo>
                  <a:lnTo>
                    <a:pt x="573881" y="664369"/>
                  </a:lnTo>
                  <a:lnTo>
                    <a:pt x="557212" y="652463"/>
                  </a:lnTo>
                  <a:lnTo>
                    <a:pt x="535781" y="626269"/>
                  </a:lnTo>
                  <a:lnTo>
                    <a:pt x="511969" y="581025"/>
                  </a:lnTo>
                  <a:lnTo>
                    <a:pt x="483394" y="533400"/>
                  </a:lnTo>
                  <a:lnTo>
                    <a:pt x="442912" y="476250"/>
                  </a:lnTo>
                  <a:lnTo>
                    <a:pt x="414337" y="440531"/>
                  </a:lnTo>
                  <a:lnTo>
                    <a:pt x="369094" y="383381"/>
                  </a:lnTo>
                  <a:lnTo>
                    <a:pt x="319087" y="330994"/>
                  </a:lnTo>
                  <a:lnTo>
                    <a:pt x="257175" y="264319"/>
                  </a:lnTo>
                  <a:lnTo>
                    <a:pt x="178594" y="190500"/>
                  </a:lnTo>
                  <a:lnTo>
                    <a:pt x="114300" y="138113"/>
                  </a:lnTo>
                  <a:lnTo>
                    <a:pt x="45244" y="83344"/>
                  </a:lnTo>
                  <a:lnTo>
                    <a:pt x="16669" y="61913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1912" y="14288"/>
                  </a:lnTo>
                  <a:lnTo>
                    <a:pt x="164306" y="64294"/>
                  </a:lnTo>
                  <a:lnTo>
                    <a:pt x="240506" y="1023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3">
              <a:extLst>
                <a:ext uri="{FF2B5EF4-FFF2-40B4-BE49-F238E27FC236}">
                  <a16:creationId xmlns:a16="http://schemas.microsoft.com/office/drawing/2014/main" id="{27297BDC-3BAF-458C-A5D9-D9FE7CCE6920}"/>
                </a:ext>
              </a:extLst>
            </p:cNvPr>
            <p:cNvSpPr/>
            <p:nvPr/>
          </p:nvSpPr>
          <p:spPr>
            <a:xfrm rot="16200000">
              <a:off x="5475289" y="2613026"/>
              <a:ext cx="3503613" cy="2640012"/>
            </a:xfrm>
            <a:custGeom>
              <a:avLst/>
              <a:gdLst>
                <a:gd name="connsiteX0" fmla="*/ 1951173 w 3504633"/>
                <a:gd name="connsiteY0" fmla="*/ 186959 h 2641222"/>
                <a:gd name="connsiteX1" fmla="*/ 2416871 w 3504633"/>
                <a:gd name="connsiteY1" fmla="*/ 183560 h 2641222"/>
                <a:gd name="connsiteX2" fmla="*/ 2712606 w 3504633"/>
                <a:gd name="connsiteY2" fmla="*/ 183560 h 2641222"/>
                <a:gd name="connsiteX3" fmla="*/ 3072927 w 3504633"/>
                <a:gd name="connsiteY3" fmla="*/ 183560 h 2641222"/>
                <a:gd name="connsiteX4" fmla="*/ 3171506 w 3504633"/>
                <a:gd name="connsiteY4" fmla="*/ 183560 h 2641222"/>
                <a:gd name="connsiteX5" fmla="*/ 3225894 w 3504633"/>
                <a:gd name="connsiteY5" fmla="*/ 180160 h 2641222"/>
                <a:gd name="connsiteX6" fmla="*/ 3263286 w 3504633"/>
                <a:gd name="connsiteY6" fmla="*/ 169963 h 2641222"/>
                <a:gd name="connsiteX7" fmla="*/ 3297278 w 3504633"/>
                <a:gd name="connsiteY7" fmla="*/ 156366 h 2641222"/>
                <a:gd name="connsiteX8" fmla="*/ 3341469 w 3504633"/>
                <a:gd name="connsiteY8" fmla="*/ 132571 h 2641222"/>
                <a:gd name="connsiteX9" fmla="*/ 3385659 w 3504633"/>
                <a:gd name="connsiteY9" fmla="*/ 88380 h 2641222"/>
                <a:gd name="connsiteX10" fmla="*/ 3412853 w 3504633"/>
                <a:gd name="connsiteY10" fmla="*/ 57787 h 2641222"/>
                <a:gd name="connsiteX11" fmla="*/ 3446846 w 3504633"/>
                <a:gd name="connsiteY11" fmla="*/ 16996 h 2641222"/>
                <a:gd name="connsiteX12" fmla="*/ 3470640 w 3504633"/>
                <a:gd name="connsiteY12" fmla="*/ 0 h 2641222"/>
                <a:gd name="connsiteX13" fmla="*/ 3484237 w 3504633"/>
                <a:gd name="connsiteY13" fmla="*/ 0 h 2641222"/>
                <a:gd name="connsiteX14" fmla="*/ 3497835 w 3504633"/>
                <a:gd name="connsiteY14" fmla="*/ 6798 h 2641222"/>
                <a:gd name="connsiteX15" fmla="*/ 3504633 w 3504633"/>
                <a:gd name="connsiteY15" fmla="*/ 20395 h 2641222"/>
                <a:gd name="connsiteX16" fmla="*/ 3504633 w 3504633"/>
                <a:gd name="connsiteY16" fmla="*/ 44190 h 2641222"/>
                <a:gd name="connsiteX17" fmla="*/ 3497835 w 3504633"/>
                <a:gd name="connsiteY17" fmla="*/ 81582 h 2641222"/>
                <a:gd name="connsiteX18" fmla="*/ 3484237 w 3504633"/>
                <a:gd name="connsiteY18" fmla="*/ 142769 h 2641222"/>
                <a:gd name="connsiteX19" fmla="*/ 3467241 w 3504633"/>
                <a:gd name="connsiteY19" fmla="*/ 203955 h 2641222"/>
                <a:gd name="connsiteX20" fmla="*/ 3443446 w 3504633"/>
                <a:gd name="connsiteY20" fmla="*/ 261743 h 2641222"/>
                <a:gd name="connsiteX21" fmla="*/ 3409454 w 3504633"/>
                <a:gd name="connsiteY21" fmla="*/ 319530 h 2641222"/>
                <a:gd name="connsiteX22" fmla="*/ 3368663 w 3504633"/>
                <a:gd name="connsiteY22" fmla="*/ 387515 h 2641222"/>
                <a:gd name="connsiteX23" fmla="*/ 3212297 w 3504633"/>
                <a:gd name="connsiteY23" fmla="*/ 431705 h 2641222"/>
                <a:gd name="connsiteX24" fmla="*/ 3035536 w 3504633"/>
                <a:gd name="connsiteY24" fmla="*/ 428306 h 2641222"/>
                <a:gd name="connsiteX25" fmla="*/ 2817983 w 3504633"/>
                <a:gd name="connsiteY25" fmla="*/ 421508 h 2641222"/>
                <a:gd name="connsiteX26" fmla="*/ 2573237 w 3504633"/>
                <a:gd name="connsiteY26" fmla="*/ 421508 h 2641222"/>
                <a:gd name="connsiteX27" fmla="*/ 2059949 w 3504633"/>
                <a:gd name="connsiteY27" fmla="*/ 414709 h 2641222"/>
                <a:gd name="connsiteX28" fmla="*/ 1699628 w 3504633"/>
                <a:gd name="connsiteY28" fmla="*/ 411310 h 2641222"/>
                <a:gd name="connsiteX29" fmla="*/ 1315512 w 3504633"/>
                <a:gd name="connsiteY29" fmla="*/ 407911 h 2641222"/>
                <a:gd name="connsiteX30" fmla="*/ 1077564 w 3504633"/>
                <a:gd name="connsiteY30" fmla="*/ 407911 h 2641222"/>
                <a:gd name="connsiteX31" fmla="*/ 863411 w 3504633"/>
                <a:gd name="connsiteY31" fmla="*/ 411310 h 2641222"/>
                <a:gd name="connsiteX32" fmla="*/ 778429 w 3504633"/>
                <a:gd name="connsiteY32" fmla="*/ 418108 h 2641222"/>
                <a:gd name="connsiteX33" fmla="*/ 720642 w 3504633"/>
                <a:gd name="connsiteY33" fmla="*/ 421508 h 2641222"/>
                <a:gd name="connsiteX34" fmla="*/ 639060 w 3504633"/>
                <a:gd name="connsiteY34" fmla="*/ 431705 h 2641222"/>
                <a:gd name="connsiteX35" fmla="*/ 567675 w 3504633"/>
                <a:gd name="connsiteY35" fmla="*/ 445302 h 2641222"/>
                <a:gd name="connsiteX36" fmla="*/ 496291 w 3504633"/>
                <a:gd name="connsiteY36" fmla="*/ 465698 h 2641222"/>
                <a:gd name="connsiteX37" fmla="*/ 455500 w 3504633"/>
                <a:gd name="connsiteY37" fmla="*/ 479295 h 2641222"/>
                <a:gd name="connsiteX38" fmla="*/ 418108 w 3504633"/>
                <a:gd name="connsiteY38" fmla="*/ 499691 h 2641222"/>
                <a:gd name="connsiteX39" fmla="*/ 394313 w 3504633"/>
                <a:gd name="connsiteY39" fmla="*/ 523485 h 2641222"/>
                <a:gd name="connsiteX40" fmla="*/ 363720 w 3504633"/>
                <a:gd name="connsiteY40" fmla="*/ 560877 h 2641222"/>
                <a:gd name="connsiteX41" fmla="*/ 339925 w 3504633"/>
                <a:gd name="connsiteY41" fmla="*/ 598269 h 2641222"/>
                <a:gd name="connsiteX42" fmla="*/ 316130 w 3504633"/>
                <a:gd name="connsiteY42" fmla="*/ 645859 h 2641222"/>
                <a:gd name="connsiteX43" fmla="*/ 285537 w 3504633"/>
                <a:gd name="connsiteY43" fmla="*/ 727441 h 2641222"/>
                <a:gd name="connsiteX44" fmla="*/ 261742 w 3504633"/>
                <a:gd name="connsiteY44" fmla="*/ 832818 h 2641222"/>
                <a:gd name="connsiteX45" fmla="*/ 244746 w 3504633"/>
                <a:gd name="connsiteY45" fmla="*/ 934795 h 2641222"/>
                <a:gd name="connsiteX46" fmla="*/ 227750 w 3504633"/>
                <a:gd name="connsiteY46" fmla="*/ 1070766 h 2641222"/>
                <a:gd name="connsiteX47" fmla="*/ 220951 w 3504633"/>
                <a:gd name="connsiteY47" fmla="*/ 1274721 h 2641222"/>
                <a:gd name="connsiteX48" fmla="*/ 220951 w 3504633"/>
                <a:gd name="connsiteY48" fmla="*/ 1407292 h 2641222"/>
                <a:gd name="connsiteX49" fmla="*/ 227750 w 3504633"/>
                <a:gd name="connsiteY49" fmla="*/ 1563658 h 2641222"/>
                <a:gd name="connsiteX50" fmla="*/ 234548 w 3504633"/>
                <a:gd name="connsiteY50" fmla="*/ 1699628 h 2641222"/>
                <a:gd name="connsiteX51" fmla="*/ 258343 w 3504633"/>
                <a:gd name="connsiteY51" fmla="*/ 1876389 h 2641222"/>
                <a:gd name="connsiteX52" fmla="*/ 271940 w 3504633"/>
                <a:gd name="connsiteY52" fmla="*/ 1937576 h 2641222"/>
                <a:gd name="connsiteX53" fmla="*/ 288936 w 3504633"/>
                <a:gd name="connsiteY53" fmla="*/ 1995363 h 2641222"/>
                <a:gd name="connsiteX54" fmla="*/ 312731 w 3504633"/>
                <a:gd name="connsiteY54" fmla="*/ 2049751 h 2641222"/>
                <a:gd name="connsiteX55" fmla="*/ 329727 w 3504633"/>
                <a:gd name="connsiteY55" fmla="*/ 2083744 h 2641222"/>
                <a:gd name="connsiteX56" fmla="*/ 360321 w 3504633"/>
                <a:gd name="connsiteY56" fmla="*/ 2124535 h 2641222"/>
                <a:gd name="connsiteX57" fmla="*/ 373918 w 3504633"/>
                <a:gd name="connsiteY57" fmla="*/ 2610629 h 2641222"/>
                <a:gd name="connsiteX58" fmla="*/ 350123 w 3504633"/>
                <a:gd name="connsiteY58" fmla="*/ 2627625 h 2641222"/>
                <a:gd name="connsiteX59" fmla="*/ 336526 w 3504633"/>
                <a:gd name="connsiteY59" fmla="*/ 2637823 h 2641222"/>
                <a:gd name="connsiteX60" fmla="*/ 309332 w 3504633"/>
                <a:gd name="connsiteY60" fmla="*/ 2641222 h 2641222"/>
                <a:gd name="connsiteX61" fmla="*/ 285537 w 3504633"/>
                <a:gd name="connsiteY61" fmla="*/ 2637823 h 2641222"/>
                <a:gd name="connsiteX62" fmla="*/ 254944 w 3504633"/>
                <a:gd name="connsiteY62" fmla="*/ 2624226 h 2641222"/>
                <a:gd name="connsiteX63" fmla="*/ 224350 w 3504633"/>
                <a:gd name="connsiteY63" fmla="*/ 2603830 h 2641222"/>
                <a:gd name="connsiteX64" fmla="*/ 180160 w 3504633"/>
                <a:gd name="connsiteY64" fmla="*/ 2559640 h 2641222"/>
                <a:gd name="connsiteX65" fmla="*/ 159765 w 3504633"/>
                <a:gd name="connsiteY65" fmla="*/ 2532446 h 2641222"/>
                <a:gd name="connsiteX66" fmla="*/ 135970 w 3504633"/>
                <a:gd name="connsiteY66" fmla="*/ 2478058 h 2641222"/>
                <a:gd name="connsiteX67" fmla="*/ 112175 w 3504633"/>
                <a:gd name="connsiteY67" fmla="*/ 2403274 h 2641222"/>
                <a:gd name="connsiteX68" fmla="*/ 84981 w 3504633"/>
                <a:gd name="connsiteY68" fmla="*/ 2297897 h 2641222"/>
                <a:gd name="connsiteX69" fmla="*/ 64585 w 3504633"/>
                <a:gd name="connsiteY69" fmla="*/ 2209517 h 2641222"/>
                <a:gd name="connsiteX70" fmla="*/ 44190 w 3504633"/>
                <a:gd name="connsiteY70" fmla="*/ 2083744 h 2641222"/>
                <a:gd name="connsiteX71" fmla="*/ 27194 w 3504633"/>
                <a:gd name="connsiteY71" fmla="*/ 1954572 h 2641222"/>
                <a:gd name="connsiteX72" fmla="*/ 13597 w 3504633"/>
                <a:gd name="connsiteY72" fmla="*/ 1805005 h 2641222"/>
                <a:gd name="connsiteX73" fmla="*/ 6798 w 3504633"/>
                <a:gd name="connsiteY73" fmla="*/ 1628244 h 2641222"/>
                <a:gd name="connsiteX74" fmla="*/ 0 w 3504633"/>
                <a:gd name="connsiteY74" fmla="*/ 1427688 h 2641222"/>
                <a:gd name="connsiteX75" fmla="*/ 0 w 3504633"/>
                <a:gd name="connsiteY75" fmla="*/ 1220333 h 2641222"/>
                <a:gd name="connsiteX76" fmla="*/ 6798 w 3504633"/>
                <a:gd name="connsiteY76" fmla="*/ 1097960 h 2641222"/>
                <a:gd name="connsiteX77" fmla="*/ 20395 w 3504633"/>
                <a:gd name="connsiteY77" fmla="*/ 927997 h 2641222"/>
                <a:gd name="connsiteX78" fmla="*/ 37391 w 3504633"/>
                <a:gd name="connsiteY78" fmla="*/ 812422 h 2641222"/>
                <a:gd name="connsiteX79" fmla="*/ 54388 w 3504633"/>
                <a:gd name="connsiteY79" fmla="*/ 737638 h 2641222"/>
                <a:gd name="connsiteX80" fmla="*/ 78182 w 3504633"/>
                <a:gd name="connsiteY80" fmla="*/ 649258 h 2641222"/>
                <a:gd name="connsiteX81" fmla="*/ 108776 w 3504633"/>
                <a:gd name="connsiteY81" fmla="*/ 567676 h 2641222"/>
                <a:gd name="connsiteX82" fmla="*/ 139369 w 3504633"/>
                <a:gd name="connsiteY82" fmla="*/ 499691 h 2641222"/>
                <a:gd name="connsiteX83" fmla="*/ 183559 w 3504633"/>
                <a:gd name="connsiteY83" fmla="*/ 431705 h 2641222"/>
                <a:gd name="connsiteX84" fmla="*/ 200556 w 3504633"/>
                <a:gd name="connsiteY84" fmla="*/ 404511 h 2641222"/>
                <a:gd name="connsiteX85" fmla="*/ 231149 w 3504633"/>
                <a:gd name="connsiteY85" fmla="*/ 373918 h 2641222"/>
                <a:gd name="connsiteX86" fmla="*/ 268541 w 3504633"/>
                <a:gd name="connsiteY86" fmla="*/ 339925 h 2641222"/>
                <a:gd name="connsiteX87" fmla="*/ 316130 w 3504633"/>
                <a:gd name="connsiteY87" fmla="*/ 312731 h 2641222"/>
                <a:gd name="connsiteX88" fmla="*/ 363720 w 3504633"/>
                <a:gd name="connsiteY88" fmla="*/ 288937 h 2641222"/>
                <a:gd name="connsiteX89" fmla="*/ 428306 w 3504633"/>
                <a:gd name="connsiteY89" fmla="*/ 265142 h 2641222"/>
                <a:gd name="connsiteX90" fmla="*/ 509888 w 3504633"/>
                <a:gd name="connsiteY90" fmla="*/ 241347 h 2641222"/>
                <a:gd name="connsiteX91" fmla="*/ 601668 w 3504633"/>
                <a:gd name="connsiteY91" fmla="*/ 224351 h 2641222"/>
                <a:gd name="connsiteX92" fmla="*/ 717243 w 3504633"/>
                <a:gd name="connsiteY92" fmla="*/ 210754 h 2641222"/>
                <a:gd name="connsiteX93" fmla="*/ 802224 w 3504633"/>
                <a:gd name="connsiteY93" fmla="*/ 207354 h 2641222"/>
                <a:gd name="connsiteX94" fmla="*/ 958590 w 3504633"/>
                <a:gd name="connsiteY94" fmla="*/ 200556 h 2641222"/>
                <a:gd name="connsiteX95" fmla="*/ 1223732 w 3504633"/>
                <a:gd name="connsiteY95" fmla="*/ 193757 h 2641222"/>
                <a:gd name="connsiteX96" fmla="*/ 1597650 w 3504633"/>
                <a:gd name="connsiteY96" fmla="*/ 190358 h 2641222"/>
                <a:gd name="connsiteX97" fmla="*/ 1951173 w 3504633"/>
                <a:gd name="connsiteY97" fmla="*/ 186959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504633" h="2641222">
                  <a:moveTo>
                    <a:pt x="1951173" y="186959"/>
                  </a:moveTo>
                  <a:lnTo>
                    <a:pt x="2416871" y="183560"/>
                  </a:lnTo>
                  <a:lnTo>
                    <a:pt x="2712606" y="183560"/>
                  </a:lnTo>
                  <a:lnTo>
                    <a:pt x="3072927" y="183560"/>
                  </a:lnTo>
                  <a:lnTo>
                    <a:pt x="3171506" y="183560"/>
                  </a:lnTo>
                  <a:lnTo>
                    <a:pt x="3225894" y="180160"/>
                  </a:lnTo>
                  <a:lnTo>
                    <a:pt x="3263286" y="169963"/>
                  </a:lnTo>
                  <a:lnTo>
                    <a:pt x="3297278" y="156366"/>
                  </a:lnTo>
                  <a:lnTo>
                    <a:pt x="3341469" y="132571"/>
                  </a:lnTo>
                  <a:lnTo>
                    <a:pt x="3385659" y="88380"/>
                  </a:lnTo>
                  <a:lnTo>
                    <a:pt x="3412853" y="57787"/>
                  </a:lnTo>
                  <a:lnTo>
                    <a:pt x="3446846" y="16996"/>
                  </a:lnTo>
                  <a:lnTo>
                    <a:pt x="3470640" y="0"/>
                  </a:lnTo>
                  <a:lnTo>
                    <a:pt x="3484237" y="0"/>
                  </a:lnTo>
                  <a:lnTo>
                    <a:pt x="3497835" y="6798"/>
                  </a:lnTo>
                  <a:lnTo>
                    <a:pt x="3504633" y="20395"/>
                  </a:lnTo>
                  <a:lnTo>
                    <a:pt x="3504633" y="44190"/>
                  </a:lnTo>
                  <a:lnTo>
                    <a:pt x="3497835" y="81582"/>
                  </a:lnTo>
                  <a:lnTo>
                    <a:pt x="3484237" y="142769"/>
                  </a:lnTo>
                  <a:lnTo>
                    <a:pt x="3467241" y="203955"/>
                  </a:lnTo>
                  <a:lnTo>
                    <a:pt x="3443446" y="261743"/>
                  </a:lnTo>
                  <a:lnTo>
                    <a:pt x="3409454" y="319530"/>
                  </a:lnTo>
                  <a:lnTo>
                    <a:pt x="3368663" y="387515"/>
                  </a:lnTo>
                  <a:lnTo>
                    <a:pt x="3212297" y="431705"/>
                  </a:lnTo>
                  <a:lnTo>
                    <a:pt x="3035536" y="428306"/>
                  </a:lnTo>
                  <a:lnTo>
                    <a:pt x="2817983" y="421508"/>
                  </a:lnTo>
                  <a:lnTo>
                    <a:pt x="2573237" y="421508"/>
                  </a:lnTo>
                  <a:lnTo>
                    <a:pt x="2059949" y="414709"/>
                  </a:lnTo>
                  <a:lnTo>
                    <a:pt x="1699628" y="411310"/>
                  </a:lnTo>
                  <a:lnTo>
                    <a:pt x="1315512" y="407911"/>
                  </a:lnTo>
                  <a:lnTo>
                    <a:pt x="1077564" y="407911"/>
                  </a:lnTo>
                  <a:lnTo>
                    <a:pt x="863411" y="411310"/>
                  </a:lnTo>
                  <a:lnTo>
                    <a:pt x="778429" y="418108"/>
                  </a:lnTo>
                  <a:lnTo>
                    <a:pt x="720642" y="421508"/>
                  </a:lnTo>
                  <a:lnTo>
                    <a:pt x="639060" y="431705"/>
                  </a:lnTo>
                  <a:lnTo>
                    <a:pt x="567675" y="445302"/>
                  </a:lnTo>
                  <a:lnTo>
                    <a:pt x="496291" y="465698"/>
                  </a:lnTo>
                  <a:lnTo>
                    <a:pt x="455500" y="479295"/>
                  </a:lnTo>
                  <a:lnTo>
                    <a:pt x="418108" y="499691"/>
                  </a:lnTo>
                  <a:lnTo>
                    <a:pt x="394313" y="523485"/>
                  </a:lnTo>
                  <a:lnTo>
                    <a:pt x="363720" y="560877"/>
                  </a:lnTo>
                  <a:lnTo>
                    <a:pt x="339925" y="598269"/>
                  </a:lnTo>
                  <a:lnTo>
                    <a:pt x="316130" y="645859"/>
                  </a:lnTo>
                  <a:lnTo>
                    <a:pt x="285537" y="727441"/>
                  </a:lnTo>
                  <a:lnTo>
                    <a:pt x="261742" y="832818"/>
                  </a:lnTo>
                  <a:lnTo>
                    <a:pt x="244746" y="934795"/>
                  </a:lnTo>
                  <a:lnTo>
                    <a:pt x="227750" y="1070766"/>
                  </a:lnTo>
                  <a:lnTo>
                    <a:pt x="220951" y="1274721"/>
                  </a:lnTo>
                  <a:lnTo>
                    <a:pt x="220951" y="1407292"/>
                  </a:lnTo>
                  <a:lnTo>
                    <a:pt x="227750" y="1563658"/>
                  </a:lnTo>
                  <a:lnTo>
                    <a:pt x="234548" y="1699628"/>
                  </a:lnTo>
                  <a:lnTo>
                    <a:pt x="258343" y="1876389"/>
                  </a:lnTo>
                  <a:lnTo>
                    <a:pt x="271940" y="1937576"/>
                  </a:lnTo>
                  <a:lnTo>
                    <a:pt x="288936" y="1995363"/>
                  </a:lnTo>
                  <a:lnTo>
                    <a:pt x="312731" y="2049751"/>
                  </a:lnTo>
                  <a:lnTo>
                    <a:pt x="329727" y="2083744"/>
                  </a:lnTo>
                  <a:lnTo>
                    <a:pt x="360321" y="2124535"/>
                  </a:lnTo>
                  <a:lnTo>
                    <a:pt x="373918" y="2610629"/>
                  </a:lnTo>
                  <a:lnTo>
                    <a:pt x="350123" y="2627625"/>
                  </a:lnTo>
                  <a:lnTo>
                    <a:pt x="336526" y="2637823"/>
                  </a:lnTo>
                  <a:lnTo>
                    <a:pt x="309332" y="2641222"/>
                  </a:lnTo>
                  <a:lnTo>
                    <a:pt x="285537" y="2637823"/>
                  </a:lnTo>
                  <a:lnTo>
                    <a:pt x="254944" y="2624226"/>
                  </a:lnTo>
                  <a:lnTo>
                    <a:pt x="224350" y="2603830"/>
                  </a:lnTo>
                  <a:lnTo>
                    <a:pt x="180160" y="2559640"/>
                  </a:lnTo>
                  <a:lnTo>
                    <a:pt x="159765" y="2532446"/>
                  </a:lnTo>
                  <a:lnTo>
                    <a:pt x="135970" y="2478058"/>
                  </a:lnTo>
                  <a:lnTo>
                    <a:pt x="112175" y="2403274"/>
                  </a:lnTo>
                  <a:lnTo>
                    <a:pt x="84981" y="2297897"/>
                  </a:lnTo>
                  <a:lnTo>
                    <a:pt x="64585" y="2209517"/>
                  </a:lnTo>
                  <a:lnTo>
                    <a:pt x="44190" y="2083744"/>
                  </a:lnTo>
                  <a:lnTo>
                    <a:pt x="27194" y="1954572"/>
                  </a:lnTo>
                  <a:lnTo>
                    <a:pt x="13597" y="1805005"/>
                  </a:lnTo>
                  <a:lnTo>
                    <a:pt x="6798" y="1628244"/>
                  </a:lnTo>
                  <a:lnTo>
                    <a:pt x="0" y="1427688"/>
                  </a:lnTo>
                  <a:lnTo>
                    <a:pt x="0" y="1220333"/>
                  </a:lnTo>
                  <a:lnTo>
                    <a:pt x="6798" y="1097960"/>
                  </a:lnTo>
                  <a:lnTo>
                    <a:pt x="20395" y="927997"/>
                  </a:lnTo>
                  <a:lnTo>
                    <a:pt x="37391" y="812422"/>
                  </a:lnTo>
                  <a:lnTo>
                    <a:pt x="54388" y="737638"/>
                  </a:lnTo>
                  <a:lnTo>
                    <a:pt x="78182" y="649258"/>
                  </a:lnTo>
                  <a:lnTo>
                    <a:pt x="108776" y="567676"/>
                  </a:lnTo>
                  <a:lnTo>
                    <a:pt x="139369" y="499691"/>
                  </a:lnTo>
                  <a:lnTo>
                    <a:pt x="183559" y="431705"/>
                  </a:lnTo>
                  <a:lnTo>
                    <a:pt x="200556" y="404511"/>
                  </a:lnTo>
                  <a:lnTo>
                    <a:pt x="231149" y="373918"/>
                  </a:lnTo>
                  <a:lnTo>
                    <a:pt x="268541" y="339925"/>
                  </a:lnTo>
                  <a:lnTo>
                    <a:pt x="316130" y="312731"/>
                  </a:lnTo>
                  <a:lnTo>
                    <a:pt x="363720" y="288937"/>
                  </a:lnTo>
                  <a:lnTo>
                    <a:pt x="428306" y="265142"/>
                  </a:lnTo>
                  <a:lnTo>
                    <a:pt x="509888" y="241347"/>
                  </a:lnTo>
                  <a:lnTo>
                    <a:pt x="601668" y="224351"/>
                  </a:lnTo>
                  <a:lnTo>
                    <a:pt x="717243" y="210754"/>
                  </a:lnTo>
                  <a:lnTo>
                    <a:pt x="802224" y="207354"/>
                  </a:lnTo>
                  <a:lnTo>
                    <a:pt x="958590" y="200556"/>
                  </a:lnTo>
                  <a:lnTo>
                    <a:pt x="1223732" y="193757"/>
                  </a:lnTo>
                  <a:lnTo>
                    <a:pt x="1597650" y="190358"/>
                  </a:lnTo>
                  <a:lnTo>
                    <a:pt x="1951173" y="18695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3659F6AD-AD03-4CE8-B174-B46A2B6FFED4}"/>
                </a:ext>
              </a:extLst>
            </p:cNvPr>
            <p:cNvSpPr/>
            <p:nvPr/>
          </p:nvSpPr>
          <p:spPr>
            <a:xfrm rot="16200000">
              <a:off x="7902575" y="4727575"/>
              <a:ext cx="706438" cy="573088"/>
            </a:xfrm>
            <a:custGeom>
              <a:avLst/>
              <a:gdLst>
                <a:gd name="connsiteX0" fmla="*/ 397669 w 707231"/>
                <a:gd name="connsiteY0" fmla="*/ 247650 h 573881"/>
                <a:gd name="connsiteX1" fmla="*/ 328613 w 707231"/>
                <a:gd name="connsiteY1" fmla="*/ 226219 h 573881"/>
                <a:gd name="connsiteX2" fmla="*/ 269081 w 707231"/>
                <a:gd name="connsiteY2" fmla="*/ 204787 h 573881"/>
                <a:gd name="connsiteX3" fmla="*/ 211931 w 707231"/>
                <a:gd name="connsiteY3" fmla="*/ 180975 h 573881"/>
                <a:gd name="connsiteX4" fmla="*/ 176213 w 707231"/>
                <a:gd name="connsiteY4" fmla="*/ 164306 h 573881"/>
                <a:gd name="connsiteX5" fmla="*/ 133350 w 707231"/>
                <a:gd name="connsiteY5" fmla="*/ 140494 h 573881"/>
                <a:gd name="connsiteX6" fmla="*/ 102394 w 707231"/>
                <a:gd name="connsiteY6" fmla="*/ 121444 h 573881"/>
                <a:gd name="connsiteX7" fmla="*/ 78581 w 707231"/>
                <a:gd name="connsiteY7" fmla="*/ 102394 h 573881"/>
                <a:gd name="connsiteX8" fmla="*/ 57150 w 707231"/>
                <a:gd name="connsiteY8" fmla="*/ 80962 h 573881"/>
                <a:gd name="connsiteX9" fmla="*/ 42863 w 707231"/>
                <a:gd name="connsiteY9" fmla="*/ 64294 h 573881"/>
                <a:gd name="connsiteX10" fmla="*/ 0 w 707231"/>
                <a:gd name="connsiteY10" fmla="*/ 0 h 573881"/>
                <a:gd name="connsiteX11" fmla="*/ 16669 w 707231"/>
                <a:gd name="connsiteY11" fmla="*/ 573881 h 573881"/>
                <a:gd name="connsiteX12" fmla="*/ 57150 w 707231"/>
                <a:gd name="connsiteY12" fmla="*/ 547687 h 573881"/>
                <a:gd name="connsiteX13" fmla="*/ 69056 w 707231"/>
                <a:gd name="connsiteY13" fmla="*/ 535781 h 573881"/>
                <a:gd name="connsiteX14" fmla="*/ 80963 w 707231"/>
                <a:gd name="connsiteY14" fmla="*/ 511969 h 573881"/>
                <a:gd name="connsiteX15" fmla="*/ 100013 w 707231"/>
                <a:gd name="connsiteY15" fmla="*/ 485775 h 573881"/>
                <a:gd name="connsiteX16" fmla="*/ 128588 w 707231"/>
                <a:gd name="connsiteY16" fmla="*/ 457200 h 573881"/>
                <a:gd name="connsiteX17" fmla="*/ 161925 w 707231"/>
                <a:gd name="connsiteY17" fmla="*/ 435769 h 573881"/>
                <a:gd name="connsiteX18" fmla="*/ 190500 w 707231"/>
                <a:gd name="connsiteY18" fmla="*/ 421481 h 573881"/>
                <a:gd name="connsiteX19" fmla="*/ 288131 w 707231"/>
                <a:gd name="connsiteY19" fmla="*/ 411956 h 573881"/>
                <a:gd name="connsiteX20" fmla="*/ 464344 w 707231"/>
                <a:gd name="connsiteY20" fmla="*/ 395287 h 573881"/>
                <a:gd name="connsiteX21" fmla="*/ 588169 w 707231"/>
                <a:gd name="connsiteY21" fmla="*/ 383381 h 573881"/>
                <a:gd name="connsiteX22" fmla="*/ 673894 w 707231"/>
                <a:gd name="connsiteY22" fmla="*/ 376237 h 573881"/>
                <a:gd name="connsiteX23" fmla="*/ 692944 w 707231"/>
                <a:gd name="connsiteY23" fmla="*/ 371475 h 573881"/>
                <a:gd name="connsiteX24" fmla="*/ 704850 w 707231"/>
                <a:gd name="connsiteY24" fmla="*/ 364331 h 573881"/>
                <a:gd name="connsiteX25" fmla="*/ 707231 w 707231"/>
                <a:gd name="connsiteY25" fmla="*/ 357187 h 573881"/>
                <a:gd name="connsiteX26" fmla="*/ 704850 w 707231"/>
                <a:gd name="connsiteY26" fmla="*/ 342900 h 573881"/>
                <a:gd name="connsiteX27" fmla="*/ 688181 w 707231"/>
                <a:gd name="connsiteY27" fmla="*/ 326231 h 573881"/>
                <a:gd name="connsiteX28" fmla="*/ 666750 w 707231"/>
                <a:gd name="connsiteY28" fmla="*/ 309562 h 573881"/>
                <a:gd name="connsiteX29" fmla="*/ 631031 w 707231"/>
                <a:gd name="connsiteY29" fmla="*/ 302419 h 573881"/>
                <a:gd name="connsiteX30" fmla="*/ 547688 w 707231"/>
                <a:gd name="connsiteY30" fmla="*/ 285750 h 573881"/>
                <a:gd name="connsiteX31" fmla="*/ 478631 w 707231"/>
                <a:gd name="connsiteY31" fmla="*/ 269081 h 573881"/>
                <a:gd name="connsiteX32" fmla="*/ 397669 w 707231"/>
                <a:gd name="connsiteY32" fmla="*/ 2476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7231" h="573881">
                  <a:moveTo>
                    <a:pt x="397669" y="247650"/>
                  </a:moveTo>
                  <a:lnTo>
                    <a:pt x="328613" y="226219"/>
                  </a:lnTo>
                  <a:lnTo>
                    <a:pt x="269081" y="204787"/>
                  </a:lnTo>
                  <a:lnTo>
                    <a:pt x="211931" y="180975"/>
                  </a:lnTo>
                  <a:lnTo>
                    <a:pt x="176213" y="164306"/>
                  </a:lnTo>
                  <a:lnTo>
                    <a:pt x="133350" y="140494"/>
                  </a:lnTo>
                  <a:lnTo>
                    <a:pt x="102394" y="121444"/>
                  </a:lnTo>
                  <a:lnTo>
                    <a:pt x="78581" y="102394"/>
                  </a:lnTo>
                  <a:lnTo>
                    <a:pt x="57150" y="80962"/>
                  </a:lnTo>
                  <a:lnTo>
                    <a:pt x="42863" y="64294"/>
                  </a:lnTo>
                  <a:lnTo>
                    <a:pt x="0" y="0"/>
                  </a:lnTo>
                  <a:lnTo>
                    <a:pt x="16669" y="573881"/>
                  </a:lnTo>
                  <a:lnTo>
                    <a:pt x="57150" y="547687"/>
                  </a:lnTo>
                  <a:lnTo>
                    <a:pt x="69056" y="535781"/>
                  </a:lnTo>
                  <a:lnTo>
                    <a:pt x="80963" y="511969"/>
                  </a:lnTo>
                  <a:lnTo>
                    <a:pt x="100013" y="485775"/>
                  </a:lnTo>
                  <a:lnTo>
                    <a:pt x="128588" y="457200"/>
                  </a:lnTo>
                  <a:lnTo>
                    <a:pt x="161925" y="435769"/>
                  </a:lnTo>
                  <a:lnTo>
                    <a:pt x="190500" y="421481"/>
                  </a:lnTo>
                  <a:lnTo>
                    <a:pt x="288131" y="411956"/>
                  </a:lnTo>
                  <a:lnTo>
                    <a:pt x="464344" y="395287"/>
                  </a:lnTo>
                  <a:lnTo>
                    <a:pt x="588169" y="383381"/>
                  </a:lnTo>
                  <a:lnTo>
                    <a:pt x="673894" y="376237"/>
                  </a:lnTo>
                  <a:lnTo>
                    <a:pt x="692944" y="371475"/>
                  </a:lnTo>
                  <a:lnTo>
                    <a:pt x="704850" y="364331"/>
                  </a:lnTo>
                  <a:lnTo>
                    <a:pt x="707231" y="357187"/>
                  </a:lnTo>
                  <a:lnTo>
                    <a:pt x="704850" y="342900"/>
                  </a:lnTo>
                  <a:lnTo>
                    <a:pt x="688181" y="326231"/>
                  </a:lnTo>
                  <a:lnTo>
                    <a:pt x="666750" y="309562"/>
                  </a:lnTo>
                  <a:lnTo>
                    <a:pt x="631031" y="302419"/>
                  </a:lnTo>
                  <a:lnTo>
                    <a:pt x="547688" y="285750"/>
                  </a:lnTo>
                  <a:lnTo>
                    <a:pt x="478631" y="269081"/>
                  </a:lnTo>
                  <a:lnTo>
                    <a:pt x="397669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418CE10-048D-4C41-9CBC-54F6A7C6429E}"/>
              </a:ext>
            </a:extLst>
          </p:cNvPr>
          <p:cNvGrpSpPr/>
          <p:nvPr/>
        </p:nvGrpSpPr>
        <p:grpSpPr>
          <a:xfrm>
            <a:off x="3705227" y="1619251"/>
            <a:ext cx="4841875" cy="4279899"/>
            <a:chOff x="3705227" y="1619251"/>
            <a:chExt cx="4841875" cy="4279899"/>
          </a:xfrm>
          <a:solidFill>
            <a:schemeClr val="tx1"/>
          </a:solidFill>
        </p:grpSpPr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C7F06029-831A-4500-A3A2-4FAC20B108E2}"/>
                </a:ext>
              </a:extLst>
            </p:cNvPr>
            <p:cNvSpPr/>
            <p:nvPr/>
          </p:nvSpPr>
          <p:spPr>
            <a:xfrm>
              <a:off x="3917951" y="1619251"/>
              <a:ext cx="1614488" cy="1541463"/>
            </a:xfrm>
            <a:custGeom>
              <a:avLst/>
              <a:gdLst>
                <a:gd name="connsiteX0" fmla="*/ 1100138 w 1614488"/>
                <a:gd name="connsiteY0" fmla="*/ 490538 h 1540669"/>
                <a:gd name="connsiteX1" fmla="*/ 1152525 w 1614488"/>
                <a:gd name="connsiteY1" fmla="*/ 428625 h 1540669"/>
                <a:gd name="connsiteX2" fmla="*/ 1200150 w 1614488"/>
                <a:gd name="connsiteY2" fmla="*/ 361950 h 1540669"/>
                <a:gd name="connsiteX3" fmla="*/ 1235869 w 1614488"/>
                <a:gd name="connsiteY3" fmla="*/ 307181 h 1540669"/>
                <a:gd name="connsiteX4" fmla="*/ 1254919 w 1614488"/>
                <a:gd name="connsiteY4" fmla="*/ 273844 h 1540669"/>
                <a:gd name="connsiteX5" fmla="*/ 1257300 w 1614488"/>
                <a:gd name="connsiteY5" fmla="*/ 261938 h 1540669"/>
                <a:gd name="connsiteX6" fmla="*/ 1252538 w 1614488"/>
                <a:gd name="connsiteY6" fmla="*/ 230981 h 1540669"/>
                <a:gd name="connsiteX7" fmla="*/ 1245394 w 1614488"/>
                <a:gd name="connsiteY7" fmla="*/ 192881 h 1540669"/>
                <a:gd name="connsiteX8" fmla="*/ 1233488 w 1614488"/>
                <a:gd name="connsiteY8" fmla="*/ 161925 h 1540669"/>
                <a:gd name="connsiteX9" fmla="*/ 1214438 w 1614488"/>
                <a:gd name="connsiteY9" fmla="*/ 128588 h 1540669"/>
                <a:gd name="connsiteX10" fmla="*/ 1190625 w 1614488"/>
                <a:gd name="connsiteY10" fmla="*/ 102394 h 1540669"/>
                <a:gd name="connsiteX11" fmla="*/ 1164432 w 1614488"/>
                <a:gd name="connsiteY11" fmla="*/ 78581 h 1540669"/>
                <a:gd name="connsiteX12" fmla="*/ 1135857 w 1614488"/>
                <a:gd name="connsiteY12" fmla="*/ 59531 h 1540669"/>
                <a:gd name="connsiteX13" fmla="*/ 1121569 w 1614488"/>
                <a:gd name="connsiteY13" fmla="*/ 50006 h 1540669"/>
                <a:gd name="connsiteX14" fmla="*/ 1107282 w 1614488"/>
                <a:gd name="connsiteY14" fmla="*/ 35719 h 1540669"/>
                <a:gd name="connsiteX15" fmla="*/ 1104900 w 1614488"/>
                <a:gd name="connsiteY15" fmla="*/ 21431 h 1540669"/>
                <a:gd name="connsiteX16" fmla="*/ 1109663 w 1614488"/>
                <a:gd name="connsiteY16" fmla="*/ 11906 h 1540669"/>
                <a:gd name="connsiteX17" fmla="*/ 1135857 w 1614488"/>
                <a:gd name="connsiteY17" fmla="*/ 4763 h 1540669"/>
                <a:gd name="connsiteX18" fmla="*/ 1190625 w 1614488"/>
                <a:gd name="connsiteY18" fmla="*/ 0 h 1540669"/>
                <a:gd name="connsiteX19" fmla="*/ 1231107 w 1614488"/>
                <a:gd name="connsiteY19" fmla="*/ 7144 h 1540669"/>
                <a:gd name="connsiteX20" fmla="*/ 1269207 w 1614488"/>
                <a:gd name="connsiteY20" fmla="*/ 19050 h 1540669"/>
                <a:gd name="connsiteX21" fmla="*/ 1309688 w 1614488"/>
                <a:gd name="connsiteY21" fmla="*/ 42863 h 1540669"/>
                <a:gd name="connsiteX22" fmla="*/ 1390650 w 1614488"/>
                <a:gd name="connsiteY22" fmla="*/ 100013 h 1540669"/>
                <a:gd name="connsiteX23" fmla="*/ 1459707 w 1614488"/>
                <a:gd name="connsiteY23" fmla="*/ 150019 h 1540669"/>
                <a:gd name="connsiteX24" fmla="*/ 1524000 w 1614488"/>
                <a:gd name="connsiteY24" fmla="*/ 197644 h 1540669"/>
                <a:gd name="connsiteX25" fmla="*/ 1588294 w 1614488"/>
                <a:gd name="connsiteY25" fmla="*/ 240506 h 1540669"/>
                <a:gd name="connsiteX26" fmla="*/ 1597819 w 1614488"/>
                <a:gd name="connsiteY26" fmla="*/ 252413 h 1540669"/>
                <a:gd name="connsiteX27" fmla="*/ 1607344 w 1614488"/>
                <a:gd name="connsiteY27" fmla="*/ 271463 h 1540669"/>
                <a:gd name="connsiteX28" fmla="*/ 1612107 w 1614488"/>
                <a:gd name="connsiteY28" fmla="*/ 297656 h 1540669"/>
                <a:gd name="connsiteX29" fmla="*/ 1614488 w 1614488"/>
                <a:gd name="connsiteY29" fmla="*/ 328613 h 1540669"/>
                <a:gd name="connsiteX30" fmla="*/ 1604963 w 1614488"/>
                <a:gd name="connsiteY30" fmla="*/ 357188 h 1540669"/>
                <a:gd name="connsiteX31" fmla="*/ 1590675 w 1614488"/>
                <a:gd name="connsiteY31" fmla="*/ 381000 h 1540669"/>
                <a:gd name="connsiteX32" fmla="*/ 1566863 w 1614488"/>
                <a:gd name="connsiteY32" fmla="*/ 400050 h 1540669"/>
                <a:gd name="connsiteX33" fmla="*/ 1538288 w 1614488"/>
                <a:gd name="connsiteY33" fmla="*/ 419100 h 1540669"/>
                <a:gd name="connsiteX34" fmla="*/ 1524000 w 1614488"/>
                <a:gd name="connsiteY34" fmla="*/ 426244 h 1540669"/>
                <a:gd name="connsiteX35" fmla="*/ 1428750 w 1614488"/>
                <a:gd name="connsiteY35" fmla="*/ 528638 h 1540669"/>
                <a:gd name="connsiteX36" fmla="*/ 1264444 w 1614488"/>
                <a:gd name="connsiteY36" fmla="*/ 702469 h 1540669"/>
                <a:gd name="connsiteX37" fmla="*/ 1102519 w 1614488"/>
                <a:gd name="connsiteY37" fmla="*/ 869156 h 1540669"/>
                <a:gd name="connsiteX38" fmla="*/ 942975 w 1614488"/>
                <a:gd name="connsiteY38" fmla="*/ 988219 h 1540669"/>
                <a:gd name="connsiteX39" fmla="*/ 819150 w 1614488"/>
                <a:gd name="connsiteY39" fmla="*/ 1073944 h 1540669"/>
                <a:gd name="connsiteX40" fmla="*/ 659607 w 1614488"/>
                <a:gd name="connsiteY40" fmla="*/ 1183481 h 1540669"/>
                <a:gd name="connsiteX41" fmla="*/ 495300 w 1614488"/>
                <a:gd name="connsiteY41" fmla="*/ 1285875 h 1540669"/>
                <a:gd name="connsiteX42" fmla="*/ 285750 w 1614488"/>
                <a:gd name="connsiteY42" fmla="*/ 1409700 h 1540669"/>
                <a:gd name="connsiteX43" fmla="*/ 95250 w 1614488"/>
                <a:gd name="connsiteY43" fmla="*/ 1519238 h 1540669"/>
                <a:gd name="connsiteX44" fmla="*/ 52388 w 1614488"/>
                <a:gd name="connsiteY44" fmla="*/ 1540669 h 1540669"/>
                <a:gd name="connsiteX45" fmla="*/ 23813 w 1614488"/>
                <a:gd name="connsiteY45" fmla="*/ 1538288 h 1540669"/>
                <a:gd name="connsiteX46" fmla="*/ 7144 w 1614488"/>
                <a:gd name="connsiteY46" fmla="*/ 1528763 h 1540669"/>
                <a:gd name="connsiteX47" fmla="*/ 0 w 1614488"/>
                <a:gd name="connsiteY47" fmla="*/ 1507331 h 1540669"/>
                <a:gd name="connsiteX48" fmla="*/ 4763 w 1614488"/>
                <a:gd name="connsiteY48" fmla="*/ 1483519 h 1540669"/>
                <a:gd name="connsiteX49" fmla="*/ 14288 w 1614488"/>
                <a:gd name="connsiteY49" fmla="*/ 1466850 h 1540669"/>
                <a:gd name="connsiteX50" fmla="*/ 59532 w 1614488"/>
                <a:gd name="connsiteY50" fmla="*/ 1440656 h 1540669"/>
                <a:gd name="connsiteX51" fmla="*/ 209550 w 1614488"/>
                <a:gd name="connsiteY51" fmla="*/ 1335881 h 1540669"/>
                <a:gd name="connsiteX52" fmla="*/ 304800 w 1614488"/>
                <a:gd name="connsiteY52" fmla="*/ 1269206 h 1540669"/>
                <a:gd name="connsiteX53" fmla="*/ 450057 w 1614488"/>
                <a:gd name="connsiteY53" fmla="*/ 1157288 h 1540669"/>
                <a:gd name="connsiteX54" fmla="*/ 564357 w 1614488"/>
                <a:gd name="connsiteY54" fmla="*/ 1062038 h 1540669"/>
                <a:gd name="connsiteX55" fmla="*/ 652463 w 1614488"/>
                <a:gd name="connsiteY55" fmla="*/ 983456 h 1540669"/>
                <a:gd name="connsiteX56" fmla="*/ 771525 w 1614488"/>
                <a:gd name="connsiteY56" fmla="*/ 869156 h 1540669"/>
                <a:gd name="connsiteX57" fmla="*/ 859632 w 1614488"/>
                <a:gd name="connsiteY57" fmla="*/ 776288 h 1540669"/>
                <a:gd name="connsiteX58" fmla="*/ 995363 w 1614488"/>
                <a:gd name="connsiteY58" fmla="*/ 616744 h 1540669"/>
                <a:gd name="connsiteX59" fmla="*/ 1100138 w 1614488"/>
                <a:gd name="connsiteY59" fmla="*/ 490538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14488" h="1540669">
                  <a:moveTo>
                    <a:pt x="1100138" y="490538"/>
                  </a:moveTo>
                  <a:lnTo>
                    <a:pt x="1152525" y="428625"/>
                  </a:lnTo>
                  <a:lnTo>
                    <a:pt x="1200150" y="361950"/>
                  </a:lnTo>
                  <a:lnTo>
                    <a:pt x="1235869" y="307181"/>
                  </a:lnTo>
                  <a:lnTo>
                    <a:pt x="1254919" y="273844"/>
                  </a:lnTo>
                  <a:lnTo>
                    <a:pt x="1257300" y="261938"/>
                  </a:lnTo>
                  <a:lnTo>
                    <a:pt x="1252538" y="230981"/>
                  </a:lnTo>
                  <a:lnTo>
                    <a:pt x="1245394" y="192881"/>
                  </a:lnTo>
                  <a:lnTo>
                    <a:pt x="1233488" y="161925"/>
                  </a:lnTo>
                  <a:lnTo>
                    <a:pt x="1214438" y="128588"/>
                  </a:lnTo>
                  <a:lnTo>
                    <a:pt x="1190625" y="102394"/>
                  </a:lnTo>
                  <a:lnTo>
                    <a:pt x="1164432" y="78581"/>
                  </a:lnTo>
                  <a:lnTo>
                    <a:pt x="1135857" y="59531"/>
                  </a:lnTo>
                  <a:lnTo>
                    <a:pt x="1121569" y="50006"/>
                  </a:lnTo>
                  <a:lnTo>
                    <a:pt x="1107282" y="35719"/>
                  </a:lnTo>
                  <a:lnTo>
                    <a:pt x="1104900" y="21431"/>
                  </a:lnTo>
                  <a:lnTo>
                    <a:pt x="1109663" y="11906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1107" y="7144"/>
                  </a:lnTo>
                  <a:lnTo>
                    <a:pt x="1269207" y="19050"/>
                  </a:lnTo>
                  <a:lnTo>
                    <a:pt x="1309688" y="42863"/>
                  </a:lnTo>
                  <a:lnTo>
                    <a:pt x="1390650" y="100013"/>
                  </a:lnTo>
                  <a:lnTo>
                    <a:pt x="1459707" y="150019"/>
                  </a:lnTo>
                  <a:lnTo>
                    <a:pt x="1524000" y="197644"/>
                  </a:lnTo>
                  <a:lnTo>
                    <a:pt x="1588294" y="240506"/>
                  </a:lnTo>
                  <a:lnTo>
                    <a:pt x="1597819" y="252413"/>
                  </a:lnTo>
                  <a:lnTo>
                    <a:pt x="1607344" y="271463"/>
                  </a:lnTo>
                  <a:lnTo>
                    <a:pt x="1612107" y="297656"/>
                  </a:lnTo>
                  <a:lnTo>
                    <a:pt x="1614488" y="328613"/>
                  </a:lnTo>
                  <a:lnTo>
                    <a:pt x="1604963" y="357188"/>
                  </a:lnTo>
                  <a:lnTo>
                    <a:pt x="1590675" y="381000"/>
                  </a:lnTo>
                  <a:lnTo>
                    <a:pt x="1566863" y="400050"/>
                  </a:lnTo>
                  <a:lnTo>
                    <a:pt x="1538288" y="419100"/>
                  </a:lnTo>
                  <a:lnTo>
                    <a:pt x="1524000" y="426244"/>
                  </a:lnTo>
                  <a:lnTo>
                    <a:pt x="1428750" y="528638"/>
                  </a:lnTo>
                  <a:lnTo>
                    <a:pt x="1264444" y="702469"/>
                  </a:lnTo>
                  <a:lnTo>
                    <a:pt x="1102519" y="869156"/>
                  </a:lnTo>
                  <a:lnTo>
                    <a:pt x="942975" y="988219"/>
                  </a:lnTo>
                  <a:lnTo>
                    <a:pt x="819150" y="1073944"/>
                  </a:lnTo>
                  <a:lnTo>
                    <a:pt x="659607" y="1183481"/>
                  </a:lnTo>
                  <a:lnTo>
                    <a:pt x="495300" y="1285875"/>
                  </a:lnTo>
                  <a:lnTo>
                    <a:pt x="285750" y="1409700"/>
                  </a:lnTo>
                  <a:lnTo>
                    <a:pt x="95250" y="1519238"/>
                  </a:lnTo>
                  <a:lnTo>
                    <a:pt x="52388" y="1540669"/>
                  </a:lnTo>
                  <a:lnTo>
                    <a:pt x="23813" y="1538288"/>
                  </a:lnTo>
                  <a:lnTo>
                    <a:pt x="7144" y="1528763"/>
                  </a:lnTo>
                  <a:lnTo>
                    <a:pt x="0" y="1507331"/>
                  </a:lnTo>
                  <a:lnTo>
                    <a:pt x="4763" y="1483519"/>
                  </a:lnTo>
                  <a:lnTo>
                    <a:pt x="14288" y="1466850"/>
                  </a:lnTo>
                  <a:lnTo>
                    <a:pt x="59532" y="1440656"/>
                  </a:lnTo>
                  <a:lnTo>
                    <a:pt x="209550" y="1335881"/>
                  </a:lnTo>
                  <a:lnTo>
                    <a:pt x="304800" y="1269206"/>
                  </a:lnTo>
                  <a:lnTo>
                    <a:pt x="450057" y="1157288"/>
                  </a:lnTo>
                  <a:lnTo>
                    <a:pt x="564357" y="1062038"/>
                  </a:lnTo>
                  <a:lnTo>
                    <a:pt x="652463" y="983456"/>
                  </a:lnTo>
                  <a:lnTo>
                    <a:pt x="771525" y="869156"/>
                  </a:lnTo>
                  <a:lnTo>
                    <a:pt x="859632" y="776288"/>
                  </a:lnTo>
                  <a:lnTo>
                    <a:pt x="995363" y="616744"/>
                  </a:lnTo>
                  <a:lnTo>
                    <a:pt x="11001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D16AC3C7-EF21-4FF0-B3C1-30780FD143D0}"/>
                </a:ext>
              </a:extLst>
            </p:cNvPr>
            <p:cNvSpPr/>
            <p:nvPr/>
          </p:nvSpPr>
          <p:spPr>
            <a:xfrm>
              <a:off x="4175127" y="1984375"/>
              <a:ext cx="1133475" cy="1981200"/>
            </a:xfrm>
            <a:custGeom>
              <a:avLst/>
              <a:gdLst>
                <a:gd name="connsiteX0" fmla="*/ 931708 w 1133625"/>
                <a:gd name="connsiteY0" fmla="*/ 1843223 h 1981681"/>
                <a:gd name="connsiteX1" fmla="*/ 931708 w 1133625"/>
                <a:gd name="connsiteY1" fmla="*/ 1733610 h 1981681"/>
                <a:gd name="connsiteX2" fmla="*/ 925938 w 1133625"/>
                <a:gd name="connsiteY2" fmla="*/ 1641305 h 1981681"/>
                <a:gd name="connsiteX3" fmla="*/ 920169 w 1133625"/>
                <a:gd name="connsiteY3" fmla="*/ 1577845 h 1981681"/>
                <a:gd name="connsiteX4" fmla="*/ 914400 w 1133625"/>
                <a:gd name="connsiteY4" fmla="*/ 1531692 h 1981681"/>
                <a:gd name="connsiteX5" fmla="*/ 899978 w 1133625"/>
                <a:gd name="connsiteY5" fmla="*/ 1424964 h 1981681"/>
                <a:gd name="connsiteX6" fmla="*/ 827864 w 1133625"/>
                <a:gd name="connsiteY6" fmla="*/ 1124972 h 1981681"/>
                <a:gd name="connsiteX7" fmla="*/ 819210 w 1133625"/>
                <a:gd name="connsiteY7" fmla="*/ 1035551 h 1981681"/>
                <a:gd name="connsiteX8" fmla="*/ 807672 w 1133625"/>
                <a:gd name="connsiteY8" fmla="*/ 960553 h 1981681"/>
                <a:gd name="connsiteX9" fmla="*/ 796134 w 1133625"/>
                <a:gd name="connsiteY9" fmla="*/ 905747 h 1981681"/>
                <a:gd name="connsiteX10" fmla="*/ 775942 w 1133625"/>
                <a:gd name="connsiteY10" fmla="*/ 836518 h 1981681"/>
                <a:gd name="connsiteX11" fmla="*/ 741328 w 1133625"/>
                <a:gd name="connsiteY11" fmla="*/ 741328 h 1981681"/>
                <a:gd name="connsiteX12" fmla="*/ 715367 w 1133625"/>
                <a:gd name="connsiteY12" fmla="*/ 680752 h 1981681"/>
                <a:gd name="connsiteX13" fmla="*/ 677868 w 1133625"/>
                <a:gd name="connsiteY13" fmla="*/ 602870 h 1981681"/>
                <a:gd name="connsiteX14" fmla="*/ 582678 w 1133625"/>
                <a:gd name="connsiteY14" fmla="*/ 447104 h 1981681"/>
                <a:gd name="connsiteX15" fmla="*/ 536525 w 1133625"/>
                <a:gd name="connsiteY15" fmla="*/ 400952 h 1981681"/>
                <a:gd name="connsiteX16" fmla="*/ 487488 w 1133625"/>
                <a:gd name="connsiteY16" fmla="*/ 360568 h 1981681"/>
                <a:gd name="connsiteX17" fmla="*/ 429797 w 1133625"/>
                <a:gd name="connsiteY17" fmla="*/ 314415 h 1981681"/>
                <a:gd name="connsiteX18" fmla="*/ 377875 w 1133625"/>
                <a:gd name="connsiteY18" fmla="*/ 276916 h 1981681"/>
                <a:gd name="connsiteX19" fmla="*/ 323069 w 1133625"/>
                <a:gd name="connsiteY19" fmla="*/ 236533 h 1981681"/>
                <a:gd name="connsiteX20" fmla="*/ 262494 w 1133625"/>
                <a:gd name="connsiteY20" fmla="*/ 199034 h 1981681"/>
                <a:gd name="connsiteX21" fmla="*/ 201918 w 1133625"/>
                <a:gd name="connsiteY21" fmla="*/ 164419 h 1981681"/>
                <a:gd name="connsiteX22" fmla="*/ 161535 w 1133625"/>
                <a:gd name="connsiteY22" fmla="*/ 141343 h 1981681"/>
                <a:gd name="connsiteX23" fmla="*/ 118267 w 1133625"/>
                <a:gd name="connsiteY23" fmla="*/ 115382 h 1981681"/>
                <a:gd name="connsiteX24" fmla="*/ 72114 w 1133625"/>
                <a:gd name="connsiteY24" fmla="*/ 92306 h 1981681"/>
                <a:gd name="connsiteX25" fmla="*/ 46153 w 1133625"/>
                <a:gd name="connsiteY25" fmla="*/ 77883 h 1981681"/>
                <a:gd name="connsiteX26" fmla="*/ 28846 w 1133625"/>
                <a:gd name="connsiteY26" fmla="*/ 69229 h 1981681"/>
                <a:gd name="connsiteX27" fmla="*/ 17308 w 1133625"/>
                <a:gd name="connsiteY27" fmla="*/ 60576 h 1981681"/>
                <a:gd name="connsiteX28" fmla="*/ 2885 w 1133625"/>
                <a:gd name="connsiteY28" fmla="*/ 34615 h 1981681"/>
                <a:gd name="connsiteX29" fmla="*/ 0 w 1133625"/>
                <a:gd name="connsiteY29" fmla="*/ 20192 h 1981681"/>
                <a:gd name="connsiteX30" fmla="*/ 2885 w 1133625"/>
                <a:gd name="connsiteY30" fmla="*/ 8654 h 1981681"/>
                <a:gd name="connsiteX31" fmla="*/ 14423 w 1133625"/>
                <a:gd name="connsiteY31" fmla="*/ 0 h 1981681"/>
                <a:gd name="connsiteX32" fmla="*/ 37499 w 1133625"/>
                <a:gd name="connsiteY32" fmla="*/ 2885 h 1981681"/>
                <a:gd name="connsiteX33" fmla="*/ 80767 w 1133625"/>
                <a:gd name="connsiteY33" fmla="*/ 23077 h 1981681"/>
                <a:gd name="connsiteX34" fmla="*/ 164419 w 1133625"/>
                <a:gd name="connsiteY34" fmla="*/ 49038 h 1981681"/>
                <a:gd name="connsiteX35" fmla="*/ 256725 w 1133625"/>
                <a:gd name="connsiteY35" fmla="*/ 89421 h 1981681"/>
                <a:gd name="connsiteX36" fmla="*/ 360568 w 1133625"/>
                <a:gd name="connsiteY36" fmla="*/ 135574 h 1981681"/>
                <a:gd name="connsiteX37" fmla="*/ 455758 w 1133625"/>
                <a:gd name="connsiteY37" fmla="*/ 181726 h 1981681"/>
                <a:gd name="connsiteX38" fmla="*/ 539410 w 1133625"/>
                <a:gd name="connsiteY38" fmla="*/ 224995 h 1981681"/>
                <a:gd name="connsiteX39" fmla="*/ 625946 w 1133625"/>
                <a:gd name="connsiteY39" fmla="*/ 274032 h 1981681"/>
                <a:gd name="connsiteX40" fmla="*/ 692290 w 1133625"/>
                <a:gd name="connsiteY40" fmla="*/ 308646 h 1981681"/>
                <a:gd name="connsiteX41" fmla="*/ 859594 w 1133625"/>
                <a:gd name="connsiteY41" fmla="*/ 475950 h 1981681"/>
                <a:gd name="connsiteX42" fmla="*/ 888439 w 1133625"/>
                <a:gd name="connsiteY42" fmla="*/ 533641 h 1981681"/>
                <a:gd name="connsiteX43" fmla="*/ 925938 w 1133625"/>
                <a:gd name="connsiteY43" fmla="*/ 620177 h 1981681"/>
                <a:gd name="connsiteX44" fmla="*/ 969207 w 1133625"/>
                <a:gd name="connsiteY44" fmla="*/ 729790 h 1981681"/>
                <a:gd name="connsiteX45" fmla="*/ 1009590 w 1133625"/>
                <a:gd name="connsiteY45" fmla="*/ 842287 h 1981681"/>
                <a:gd name="connsiteX46" fmla="*/ 1044205 w 1133625"/>
                <a:gd name="connsiteY46" fmla="*/ 951899 h 1981681"/>
                <a:gd name="connsiteX47" fmla="*/ 1064396 w 1133625"/>
                <a:gd name="connsiteY47" fmla="*/ 1032667 h 1981681"/>
                <a:gd name="connsiteX48" fmla="*/ 1081704 w 1133625"/>
                <a:gd name="connsiteY48" fmla="*/ 1110549 h 1981681"/>
                <a:gd name="connsiteX49" fmla="*/ 1090357 w 1133625"/>
                <a:gd name="connsiteY49" fmla="*/ 1165356 h 1981681"/>
                <a:gd name="connsiteX50" fmla="*/ 1101896 w 1133625"/>
                <a:gd name="connsiteY50" fmla="*/ 1257661 h 1981681"/>
                <a:gd name="connsiteX51" fmla="*/ 1110549 w 1133625"/>
                <a:gd name="connsiteY51" fmla="*/ 1358620 h 1981681"/>
                <a:gd name="connsiteX52" fmla="*/ 1119203 w 1133625"/>
                <a:gd name="connsiteY52" fmla="*/ 1485540 h 1981681"/>
                <a:gd name="connsiteX53" fmla="*/ 1127856 w 1133625"/>
                <a:gd name="connsiteY53" fmla="*/ 1670150 h 1981681"/>
                <a:gd name="connsiteX54" fmla="*/ 1130741 w 1133625"/>
                <a:gd name="connsiteY54" fmla="*/ 1825916 h 1981681"/>
                <a:gd name="connsiteX55" fmla="*/ 1133625 w 1133625"/>
                <a:gd name="connsiteY55" fmla="*/ 1978797 h 1981681"/>
                <a:gd name="connsiteX56" fmla="*/ 928823 w 1133625"/>
                <a:gd name="connsiteY56" fmla="*/ 1981681 h 1981681"/>
                <a:gd name="connsiteX57" fmla="*/ 931708 w 1133625"/>
                <a:gd name="connsiteY57" fmla="*/ 1843223 h 19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33625" h="1981681">
                  <a:moveTo>
                    <a:pt x="931708" y="1843223"/>
                  </a:moveTo>
                  <a:lnTo>
                    <a:pt x="931708" y="1733610"/>
                  </a:lnTo>
                  <a:lnTo>
                    <a:pt x="925938" y="1641305"/>
                  </a:lnTo>
                  <a:lnTo>
                    <a:pt x="920169" y="1577845"/>
                  </a:lnTo>
                  <a:lnTo>
                    <a:pt x="914400" y="1531692"/>
                  </a:lnTo>
                  <a:lnTo>
                    <a:pt x="899978" y="1424964"/>
                  </a:lnTo>
                  <a:lnTo>
                    <a:pt x="827864" y="1124972"/>
                  </a:lnTo>
                  <a:lnTo>
                    <a:pt x="819210" y="1035551"/>
                  </a:lnTo>
                  <a:lnTo>
                    <a:pt x="807672" y="960553"/>
                  </a:lnTo>
                  <a:lnTo>
                    <a:pt x="796134" y="905747"/>
                  </a:lnTo>
                  <a:lnTo>
                    <a:pt x="775942" y="836518"/>
                  </a:lnTo>
                  <a:lnTo>
                    <a:pt x="741328" y="741328"/>
                  </a:lnTo>
                  <a:lnTo>
                    <a:pt x="715367" y="680752"/>
                  </a:lnTo>
                  <a:lnTo>
                    <a:pt x="677868" y="602870"/>
                  </a:lnTo>
                  <a:lnTo>
                    <a:pt x="582678" y="447104"/>
                  </a:lnTo>
                  <a:lnTo>
                    <a:pt x="536525" y="400952"/>
                  </a:lnTo>
                  <a:lnTo>
                    <a:pt x="487488" y="360568"/>
                  </a:lnTo>
                  <a:lnTo>
                    <a:pt x="429797" y="314415"/>
                  </a:lnTo>
                  <a:lnTo>
                    <a:pt x="377875" y="276916"/>
                  </a:lnTo>
                  <a:lnTo>
                    <a:pt x="323069" y="236533"/>
                  </a:lnTo>
                  <a:lnTo>
                    <a:pt x="262494" y="199034"/>
                  </a:lnTo>
                  <a:lnTo>
                    <a:pt x="201918" y="164419"/>
                  </a:lnTo>
                  <a:lnTo>
                    <a:pt x="161535" y="141343"/>
                  </a:lnTo>
                  <a:lnTo>
                    <a:pt x="118267" y="115382"/>
                  </a:lnTo>
                  <a:lnTo>
                    <a:pt x="72114" y="92306"/>
                  </a:lnTo>
                  <a:lnTo>
                    <a:pt x="46153" y="77883"/>
                  </a:lnTo>
                  <a:lnTo>
                    <a:pt x="28846" y="69229"/>
                  </a:lnTo>
                  <a:lnTo>
                    <a:pt x="17308" y="60576"/>
                  </a:lnTo>
                  <a:lnTo>
                    <a:pt x="2885" y="34615"/>
                  </a:lnTo>
                  <a:lnTo>
                    <a:pt x="0" y="20192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7499" y="2885"/>
                  </a:lnTo>
                  <a:lnTo>
                    <a:pt x="80767" y="23077"/>
                  </a:lnTo>
                  <a:lnTo>
                    <a:pt x="164419" y="49038"/>
                  </a:lnTo>
                  <a:lnTo>
                    <a:pt x="256725" y="89421"/>
                  </a:lnTo>
                  <a:lnTo>
                    <a:pt x="360568" y="135574"/>
                  </a:lnTo>
                  <a:lnTo>
                    <a:pt x="455758" y="181726"/>
                  </a:lnTo>
                  <a:lnTo>
                    <a:pt x="539410" y="224995"/>
                  </a:lnTo>
                  <a:lnTo>
                    <a:pt x="625946" y="274032"/>
                  </a:lnTo>
                  <a:lnTo>
                    <a:pt x="692290" y="308646"/>
                  </a:lnTo>
                  <a:lnTo>
                    <a:pt x="859594" y="475950"/>
                  </a:lnTo>
                  <a:lnTo>
                    <a:pt x="888439" y="533641"/>
                  </a:lnTo>
                  <a:lnTo>
                    <a:pt x="925938" y="620177"/>
                  </a:lnTo>
                  <a:lnTo>
                    <a:pt x="969207" y="729790"/>
                  </a:lnTo>
                  <a:lnTo>
                    <a:pt x="1009590" y="842287"/>
                  </a:lnTo>
                  <a:lnTo>
                    <a:pt x="1044205" y="951899"/>
                  </a:lnTo>
                  <a:lnTo>
                    <a:pt x="1064396" y="1032667"/>
                  </a:lnTo>
                  <a:lnTo>
                    <a:pt x="1081704" y="1110549"/>
                  </a:lnTo>
                  <a:lnTo>
                    <a:pt x="1090357" y="1165356"/>
                  </a:lnTo>
                  <a:lnTo>
                    <a:pt x="1101896" y="1257661"/>
                  </a:lnTo>
                  <a:lnTo>
                    <a:pt x="1110549" y="1358620"/>
                  </a:lnTo>
                  <a:lnTo>
                    <a:pt x="1119203" y="1485540"/>
                  </a:lnTo>
                  <a:lnTo>
                    <a:pt x="1127856" y="1670150"/>
                  </a:lnTo>
                  <a:cubicBezTo>
                    <a:pt x="1128818" y="1722072"/>
                    <a:pt x="1129779" y="1773994"/>
                    <a:pt x="1130741" y="1825916"/>
                  </a:cubicBezTo>
                  <a:cubicBezTo>
                    <a:pt x="1131702" y="1876876"/>
                    <a:pt x="1132664" y="1927837"/>
                    <a:pt x="1133625" y="1978797"/>
                  </a:cubicBezTo>
                  <a:lnTo>
                    <a:pt x="928823" y="1981681"/>
                  </a:lnTo>
                  <a:cubicBezTo>
                    <a:pt x="929785" y="1935528"/>
                    <a:pt x="930746" y="1889376"/>
                    <a:pt x="931708" y="18432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81C52E83-B12F-4B37-ABE5-8DBF0CD6F787}"/>
                </a:ext>
              </a:extLst>
            </p:cNvPr>
            <p:cNvSpPr/>
            <p:nvPr/>
          </p:nvSpPr>
          <p:spPr>
            <a:xfrm>
              <a:off x="4702177" y="3879850"/>
              <a:ext cx="606425" cy="2019300"/>
            </a:xfrm>
            <a:custGeom>
              <a:avLst/>
              <a:gdLst>
                <a:gd name="connsiteX0" fmla="*/ 388488 w 605196"/>
                <a:gd name="connsiteY0" fmla="*/ 578768 h 2019080"/>
                <a:gd name="connsiteX1" fmla="*/ 393774 w 605196"/>
                <a:gd name="connsiteY1" fmla="*/ 459843 h 2019080"/>
                <a:gd name="connsiteX2" fmla="*/ 396417 w 605196"/>
                <a:gd name="connsiteY2" fmla="*/ 362060 h 2019080"/>
                <a:gd name="connsiteX3" fmla="*/ 401702 w 605196"/>
                <a:gd name="connsiteY3" fmla="*/ 232564 h 2019080"/>
                <a:gd name="connsiteX4" fmla="*/ 401702 w 605196"/>
                <a:gd name="connsiteY4" fmla="*/ 118925 h 2019080"/>
                <a:gd name="connsiteX5" fmla="*/ 401702 w 605196"/>
                <a:gd name="connsiteY5" fmla="*/ 87212 h 2019080"/>
                <a:gd name="connsiteX6" fmla="*/ 404345 w 605196"/>
                <a:gd name="connsiteY6" fmla="*/ 0 h 2019080"/>
                <a:gd name="connsiteX7" fmla="*/ 599910 w 605196"/>
                <a:gd name="connsiteY7" fmla="*/ 0 h 2019080"/>
                <a:gd name="connsiteX8" fmla="*/ 605196 w 605196"/>
                <a:gd name="connsiteY8" fmla="*/ 81926 h 2019080"/>
                <a:gd name="connsiteX9" fmla="*/ 605196 w 605196"/>
                <a:gd name="connsiteY9" fmla="*/ 140067 h 2019080"/>
                <a:gd name="connsiteX10" fmla="*/ 605196 w 605196"/>
                <a:gd name="connsiteY10" fmla="*/ 264278 h 2019080"/>
                <a:gd name="connsiteX11" fmla="*/ 605196 w 605196"/>
                <a:gd name="connsiteY11" fmla="*/ 377917 h 2019080"/>
                <a:gd name="connsiteX12" fmla="*/ 605196 w 605196"/>
                <a:gd name="connsiteY12" fmla="*/ 496842 h 2019080"/>
                <a:gd name="connsiteX13" fmla="*/ 602553 w 605196"/>
                <a:gd name="connsiteY13" fmla="*/ 639552 h 2019080"/>
                <a:gd name="connsiteX14" fmla="*/ 597267 w 605196"/>
                <a:gd name="connsiteY14" fmla="*/ 774333 h 2019080"/>
                <a:gd name="connsiteX15" fmla="*/ 591982 w 605196"/>
                <a:gd name="connsiteY15" fmla="*/ 858902 h 2019080"/>
                <a:gd name="connsiteX16" fmla="*/ 584054 w 605196"/>
                <a:gd name="connsiteY16" fmla="*/ 967256 h 2019080"/>
                <a:gd name="connsiteX17" fmla="*/ 576125 w 605196"/>
                <a:gd name="connsiteY17" fmla="*/ 1051824 h 2019080"/>
                <a:gd name="connsiteX18" fmla="*/ 568197 w 605196"/>
                <a:gd name="connsiteY18" fmla="*/ 1131108 h 2019080"/>
                <a:gd name="connsiteX19" fmla="*/ 552340 w 605196"/>
                <a:gd name="connsiteY19" fmla="*/ 1231533 h 2019080"/>
                <a:gd name="connsiteX20" fmla="*/ 531198 w 605196"/>
                <a:gd name="connsiteY20" fmla="*/ 1339887 h 2019080"/>
                <a:gd name="connsiteX21" fmla="*/ 510056 w 605196"/>
                <a:gd name="connsiteY21" fmla="*/ 1421813 h 2019080"/>
                <a:gd name="connsiteX22" fmla="*/ 483628 w 605196"/>
                <a:gd name="connsiteY22" fmla="*/ 1503739 h 2019080"/>
                <a:gd name="connsiteX23" fmla="*/ 454558 w 605196"/>
                <a:gd name="connsiteY23" fmla="*/ 1588308 h 2019080"/>
                <a:gd name="connsiteX24" fmla="*/ 428130 w 605196"/>
                <a:gd name="connsiteY24" fmla="*/ 1651734 h 2019080"/>
                <a:gd name="connsiteX25" fmla="*/ 377917 w 605196"/>
                <a:gd name="connsiteY25" fmla="*/ 1749517 h 2019080"/>
                <a:gd name="connsiteX26" fmla="*/ 332990 w 605196"/>
                <a:gd name="connsiteY26" fmla="*/ 1823515 h 2019080"/>
                <a:gd name="connsiteX27" fmla="*/ 288063 w 605196"/>
                <a:gd name="connsiteY27" fmla="*/ 1886941 h 2019080"/>
                <a:gd name="connsiteX28" fmla="*/ 243136 w 605196"/>
                <a:gd name="connsiteY28" fmla="*/ 1942439 h 2019080"/>
                <a:gd name="connsiteX29" fmla="*/ 216708 w 605196"/>
                <a:gd name="connsiteY29" fmla="*/ 1971510 h 2019080"/>
                <a:gd name="connsiteX30" fmla="*/ 182352 w 605196"/>
                <a:gd name="connsiteY30" fmla="*/ 1990009 h 2019080"/>
                <a:gd name="connsiteX31" fmla="*/ 145353 w 605196"/>
                <a:gd name="connsiteY31" fmla="*/ 2005866 h 2019080"/>
                <a:gd name="connsiteX32" fmla="*/ 110997 w 605196"/>
                <a:gd name="connsiteY32" fmla="*/ 2016437 h 2019080"/>
                <a:gd name="connsiteX33" fmla="*/ 87212 w 605196"/>
                <a:gd name="connsiteY33" fmla="*/ 2019080 h 2019080"/>
                <a:gd name="connsiteX34" fmla="*/ 66070 w 605196"/>
                <a:gd name="connsiteY34" fmla="*/ 2016437 h 2019080"/>
                <a:gd name="connsiteX35" fmla="*/ 42285 w 605196"/>
                <a:gd name="connsiteY35" fmla="*/ 2005866 h 2019080"/>
                <a:gd name="connsiteX36" fmla="*/ 26428 w 605196"/>
                <a:gd name="connsiteY36" fmla="*/ 1992652 h 2019080"/>
                <a:gd name="connsiteX37" fmla="*/ 7929 w 605196"/>
                <a:gd name="connsiteY37" fmla="*/ 1971510 h 2019080"/>
                <a:gd name="connsiteX38" fmla="*/ 0 w 605196"/>
                <a:gd name="connsiteY38" fmla="*/ 1950368 h 2019080"/>
                <a:gd name="connsiteX39" fmla="*/ 147996 w 605196"/>
                <a:gd name="connsiteY39" fmla="*/ 1509024 h 2019080"/>
                <a:gd name="connsiteX40" fmla="*/ 169138 w 605196"/>
                <a:gd name="connsiteY40" fmla="*/ 1485239 h 2019080"/>
                <a:gd name="connsiteX41" fmla="*/ 200851 w 605196"/>
                <a:gd name="connsiteY41" fmla="*/ 1440312 h 2019080"/>
                <a:gd name="connsiteX42" fmla="*/ 229922 w 605196"/>
                <a:gd name="connsiteY42" fmla="*/ 1384814 h 2019080"/>
                <a:gd name="connsiteX43" fmla="*/ 258992 w 605196"/>
                <a:gd name="connsiteY43" fmla="*/ 1316102 h 2019080"/>
                <a:gd name="connsiteX44" fmla="*/ 288063 w 605196"/>
                <a:gd name="connsiteY44" fmla="*/ 1234176 h 2019080"/>
                <a:gd name="connsiteX45" fmla="*/ 311848 w 605196"/>
                <a:gd name="connsiteY45" fmla="*/ 1162821 h 2019080"/>
                <a:gd name="connsiteX46" fmla="*/ 332990 w 605196"/>
                <a:gd name="connsiteY46" fmla="*/ 1086180 h 2019080"/>
                <a:gd name="connsiteX47" fmla="*/ 346204 w 605196"/>
                <a:gd name="connsiteY47" fmla="*/ 1014825 h 2019080"/>
                <a:gd name="connsiteX48" fmla="*/ 362060 w 605196"/>
                <a:gd name="connsiteY48" fmla="*/ 895901 h 2019080"/>
                <a:gd name="connsiteX49" fmla="*/ 372632 w 605196"/>
                <a:gd name="connsiteY49" fmla="*/ 776976 h 2019080"/>
                <a:gd name="connsiteX50" fmla="*/ 388488 w 605196"/>
                <a:gd name="connsiteY50" fmla="*/ 578768 h 201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5196" h="2019080">
                  <a:moveTo>
                    <a:pt x="388488" y="578768"/>
                  </a:moveTo>
                  <a:lnTo>
                    <a:pt x="393774" y="459843"/>
                  </a:lnTo>
                  <a:lnTo>
                    <a:pt x="396417" y="362060"/>
                  </a:lnTo>
                  <a:lnTo>
                    <a:pt x="401702" y="232564"/>
                  </a:lnTo>
                  <a:lnTo>
                    <a:pt x="401702" y="118925"/>
                  </a:lnTo>
                  <a:lnTo>
                    <a:pt x="401702" y="87212"/>
                  </a:lnTo>
                  <a:lnTo>
                    <a:pt x="404345" y="0"/>
                  </a:lnTo>
                  <a:lnTo>
                    <a:pt x="599910" y="0"/>
                  </a:lnTo>
                  <a:lnTo>
                    <a:pt x="605196" y="81926"/>
                  </a:lnTo>
                  <a:lnTo>
                    <a:pt x="605196" y="140067"/>
                  </a:lnTo>
                  <a:lnTo>
                    <a:pt x="605196" y="264278"/>
                  </a:lnTo>
                  <a:lnTo>
                    <a:pt x="605196" y="377917"/>
                  </a:lnTo>
                  <a:lnTo>
                    <a:pt x="605196" y="496842"/>
                  </a:lnTo>
                  <a:lnTo>
                    <a:pt x="602553" y="639552"/>
                  </a:lnTo>
                  <a:lnTo>
                    <a:pt x="597267" y="774333"/>
                  </a:lnTo>
                  <a:lnTo>
                    <a:pt x="591982" y="858902"/>
                  </a:lnTo>
                  <a:lnTo>
                    <a:pt x="584054" y="967256"/>
                  </a:lnTo>
                  <a:lnTo>
                    <a:pt x="576125" y="1051824"/>
                  </a:lnTo>
                  <a:lnTo>
                    <a:pt x="568197" y="1131108"/>
                  </a:lnTo>
                  <a:lnTo>
                    <a:pt x="552340" y="1231533"/>
                  </a:lnTo>
                  <a:lnTo>
                    <a:pt x="531198" y="1339887"/>
                  </a:lnTo>
                  <a:lnTo>
                    <a:pt x="510056" y="1421813"/>
                  </a:lnTo>
                  <a:lnTo>
                    <a:pt x="483628" y="1503739"/>
                  </a:lnTo>
                  <a:lnTo>
                    <a:pt x="454558" y="1588308"/>
                  </a:lnTo>
                  <a:lnTo>
                    <a:pt x="428130" y="1651734"/>
                  </a:lnTo>
                  <a:lnTo>
                    <a:pt x="377917" y="1749517"/>
                  </a:lnTo>
                  <a:lnTo>
                    <a:pt x="332990" y="1823515"/>
                  </a:lnTo>
                  <a:lnTo>
                    <a:pt x="288063" y="1886941"/>
                  </a:lnTo>
                  <a:lnTo>
                    <a:pt x="243136" y="1942439"/>
                  </a:lnTo>
                  <a:lnTo>
                    <a:pt x="216708" y="1971510"/>
                  </a:lnTo>
                  <a:lnTo>
                    <a:pt x="182352" y="1990009"/>
                  </a:lnTo>
                  <a:lnTo>
                    <a:pt x="145353" y="2005866"/>
                  </a:lnTo>
                  <a:lnTo>
                    <a:pt x="110997" y="2016437"/>
                  </a:lnTo>
                  <a:lnTo>
                    <a:pt x="87212" y="2019080"/>
                  </a:lnTo>
                  <a:lnTo>
                    <a:pt x="66070" y="2016437"/>
                  </a:lnTo>
                  <a:lnTo>
                    <a:pt x="42285" y="2005866"/>
                  </a:lnTo>
                  <a:lnTo>
                    <a:pt x="26428" y="1992652"/>
                  </a:lnTo>
                  <a:lnTo>
                    <a:pt x="7929" y="1971510"/>
                  </a:lnTo>
                  <a:lnTo>
                    <a:pt x="0" y="1950368"/>
                  </a:lnTo>
                  <a:lnTo>
                    <a:pt x="147996" y="1509024"/>
                  </a:lnTo>
                  <a:lnTo>
                    <a:pt x="169138" y="1485239"/>
                  </a:lnTo>
                  <a:lnTo>
                    <a:pt x="200851" y="1440312"/>
                  </a:lnTo>
                  <a:lnTo>
                    <a:pt x="229922" y="1384814"/>
                  </a:lnTo>
                  <a:lnTo>
                    <a:pt x="258992" y="1316102"/>
                  </a:lnTo>
                  <a:lnTo>
                    <a:pt x="288063" y="1234176"/>
                  </a:lnTo>
                  <a:lnTo>
                    <a:pt x="311848" y="1162821"/>
                  </a:lnTo>
                  <a:lnTo>
                    <a:pt x="332990" y="1086180"/>
                  </a:lnTo>
                  <a:lnTo>
                    <a:pt x="346204" y="1014825"/>
                  </a:lnTo>
                  <a:lnTo>
                    <a:pt x="362060" y="895901"/>
                  </a:lnTo>
                  <a:lnTo>
                    <a:pt x="372632" y="776976"/>
                  </a:lnTo>
                  <a:lnTo>
                    <a:pt x="388488" y="578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8249D2CD-C588-42AA-9AA2-443693A8FF47}"/>
                </a:ext>
              </a:extLst>
            </p:cNvPr>
            <p:cNvSpPr/>
            <p:nvPr/>
          </p:nvSpPr>
          <p:spPr>
            <a:xfrm>
              <a:off x="4230690" y="5267326"/>
              <a:ext cx="655637" cy="627063"/>
            </a:xfrm>
            <a:custGeom>
              <a:avLst/>
              <a:gdLst>
                <a:gd name="connsiteX0" fmla="*/ 290513 w 654844"/>
                <a:gd name="connsiteY0" fmla="*/ 114300 h 626269"/>
                <a:gd name="connsiteX1" fmla="*/ 350044 w 654844"/>
                <a:gd name="connsiteY1" fmla="*/ 138113 h 626269"/>
                <a:gd name="connsiteX2" fmla="*/ 397669 w 654844"/>
                <a:gd name="connsiteY2" fmla="*/ 154781 h 626269"/>
                <a:gd name="connsiteX3" fmla="*/ 452438 w 654844"/>
                <a:gd name="connsiteY3" fmla="*/ 166688 h 626269"/>
                <a:gd name="connsiteX4" fmla="*/ 483394 w 654844"/>
                <a:gd name="connsiteY4" fmla="*/ 171450 h 626269"/>
                <a:gd name="connsiteX5" fmla="*/ 511969 w 654844"/>
                <a:gd name="connsiteY5" fmla="*/ 173831 h 626269"/>
                <a:gd name="connsiteX6" fmla="*/ 533400 w 654844"/>
                <a:gd name="connsiteY6" fmla="*/ 171450 h 626269"/>
                <a:gd name="connsiteX7" fmla="*/ 561975 w 654844"/>
                <a:gd name="connsiteY7" fmla="*/ 161925 h 626269"/>
                <a:gd name="connsiteX8" fmla="*/ 590550 w 654844"/>
                <a:gd name="connsiteY8" fmla="*/ 145256 h 626269"/>
                <a:gd name="connsiteX9" fmla="*/ 609600 w 654844"/>
                <a:gd name="connsiteY9" fmla="*/ 130969 h 626269"/>
                <a:gd name="connsiteX10" fmla="*/ 619125 w 654844"/>
                <a:gd name="connsiteY10" fmla="*/ 121444 h 626269"/>
                <a:gd name="connsiteX11" fmla="*/ 654844 w 654844"/>
                <a:gd name="connsiteY11" fmla="*/ 85725 h 626269"/>
                <a:gd name="connsiteX12" fmla="*/ 545307 w 654844"/>
                <a:gd name="connsiteY12" fmla="*/ 626269 h 626269"/>
                <a:gd name="connsiteX13" fmla="*/ 521494 w 654844"/>
                <a:gd name="connsiteY13" fmla="*/ 616744 h 626269"/>
                <a:gd name="connsiteX14" fmla="*/ 500063 w 654844"/>
                <a:gd name="connsiteY14" fmla="*/ 600075 h 626269"/>
                <a:gd name="connsiteX15" fmla="*/ 478632 w 654844"/>
                <a:gd name="connsiteY15" fmla="*/ 581025 h 626269"/>
                <a:gd name="connsiteX16" fmla="*/ 469107 w 654844"/>
                <a:gd name="connsiteY16" fmla="*/ 557213 h 626269"/>
                <a:gd name="connsiteX17" fmla="*/ 457200 w 654844"/>
                <a:gd name="connsiteY17" fmla="*/ 509588 h 626269"/>
                <a:gd name="connsiteX18" fmla="*/ 440532 w 654844"/>
                <a:gd name="connsiteY18" fmla="*/ 466725 h 626269"/>
                <a:gd name="connsiteX19" fmla="*/ 426244 w 654844"/>
                <a:gd name="connsiteY19" fmla="*/ 435769 h 626269"/>
                <a:gd name="connsiteX20" fmla="*/ 404813 w 654844"/>
                <a:gd name="connsiteY20" fmla="*/ 402431 h 626269"/>
                <a:gd name="connsiteX21" fmla="*/ 376238 w 654844"/>
                <a:gd name="connsiteY21" fmla="*/ 369094 h 626269"/>
                <a:gd name="connsiteX22" fmla="*/ 323850 w 654844"/>
                <a:gd name="connsiteY22" fmla="*/ 316706 h 626269"/>
                <a:gd name="connsiteX23" fmla="*/ 259557 w 654844"/>
                <a:gd name="connsiteY23" fmla="*/ 257175 h 626269"/>
                <a:gd name="connsiteX24" fmla="*/ 169069 w 654844"/>
                <a:gd name="connsiteY24" fmla="*/ 178594 h 626269"/>
                <a:gd name="connsiteX25" fmla="*/ 73819 w 654844"/>
                <a:gd name="connsiteY25" fmla="*/ 100013 h 626269"/>
                <a:gd name="connsiteX26" fmla="*/ 33338 w 654844"/>
                <a:gd name="connsiteY26" fmla="*/ 69056 h 626269"/>
                <a:gd name="connsiteX27" fmla="*/ 9525 w 654844"/>
                <a:gd name="connsiteY27" fmla="*/ 40481 h 626269"/>
                <a:gd name="connsiteX28" fmla="*/ 0 w 654844"/>
                <a:gd name="connsiteY28" fmla="*/ 16669 h 626269"/>
                <a:gd name="connsiteX29" fmla="*/ 4763 w 654844"/>
                <a:gd name="connsiteY29" fmla="*/ 4763 h 626269"/>
                <a:gd name="connsiteX30" fmla="*/ 19050 w 654844"/>
                <a:gd name="connsiteY30" fmla="*/ 0 h 626269"/>
                <a:gd name="connsiteX31" fmla="*/ 57150 w 654844"/>
                <a:gd name="connsiteY31" fmla="*/ 9525 h 626269"/>
                <a:gd name="connsiteX32" fmla="*/ 111919 w 654844"/>
                <a:gd name="connsiteY32" fmla="*/ 35719 h 626269"/>
                <a:gd name="connsiteX33" fmla="*/ 192882 w 654844"/>
                <a:gd name="connsiteY33" fmla="*/ 73819 h 626269"/>
                <a:gd name="connsiteX34" fmla="*/ 290513 w 654844"/>
                <a:gd name="connsiteY34" fmla="*/ 114300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626269">
                  <a:moveTo>
                    <a:pt x="290513" y="114300"/>
                  </a:moveTo>
                  <a:lnTo>
                    <a:pt x="350044" y="138113"/>
                  </a:lnTo>
                  <a:lnTo>
                    <a:pt x="397669" y="154781"/>
                  </a:lnTo>
                  <a:lnTo>
                    <a:pt x="452438" y="166688"/>
                  </a:lnTo>
                  <a:lnTo>
                    <a:pt x="483394" y="171450"/>
                  </a:lnTo>
                  <a:lnTo>
                    <a:pt x="511969" y="173831"/>
                  </a:lnTo>
                  <a:lnTo>
                    <a:pt x="533400" y="171450"/>
                  </a:lnTo>
                  <a:lnTo>
                    <a:pt x="561975" y="161925"/>
                  </a:lnTo>
                  <a:lnTo>
                    <a:pt x="590550" y="145256"/>
                  </a:lnTo>
                  <a:lnTo>
                    <a:pt x="609600" y="130969"/>
                  </a:lnTo>
                  <a:lnTo>
                    <a:pt x="619125" y="121444"/>
                  </a:lnTo>
                  <a:lnTo>
                    <a:pt x="654844" y="85725"/>
                  </a:lnTo>
                  <a:lnTo>
                    <a:pt x="545307" y="626269"/>
                  </a:lnTo>
                  <a:lnTo>
                    <a:pt x="521494" y="616744"/>
                  </a:lnTo>
                  <a:lnTo>
                    <a:pt x="500063" y="600075"/>
                  </a:lnTo>
                  <a:lnTo>
                    <a:pt x="478632" y="581025"/>
                  </a:lnTo>
                  <a:lnTo>
                    <a:pt x="469107" y="557213"/>
                  </a:lnTo>
                  <a:lnTo>
                    <a:pt x="457200" y="509588"/>
                  </a:lnTo>
                  <a:lnTo>
                    <a:pt x="440532" y="466725"/>
                  </a:lnTo>
                  <a:lnTo>
                    <a:pt x="426244" y="435769"/>
                  </a:lnTo>
                  <a:lnTo>
                    <a:pt x="404813" y="402431"/>
                  </a:lnTo>
                  <a:lnTo>
                    <a:pt x="376238" y="369094"/>
                  </a:lnTo>
                  <a:lnTo>
                    <a:pt x="323850" y="316706"/>
                  </a:lnTo>
                  <a:lnTo>
                    <a:pt x="259557" y="257175"/>
                  </a:lnTo>
                  <a:lnTo>
                    <a:pt x="169069" y="178594"/>
                  </a:lnTo>
                  <a:lnTo>
                    <a:pt x="73819" y="100013"/>
                  </a:lnTo>
                  <a:lnTo>
                    <a:pt x="33338" y="69056"/>
                  </a:lnTo>
                  <a:lnTo>
                    <a:pt x="9525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57150" y="9525"/>
                  </a:lnTo>
                  <a:lnTo>
                    <a:pt x="111919" y="35719"/>
                  </a:lnTo>
                  <a:lnTo>
                    <a:pt x="192882" y="73819"/>
                  </a:lnTo>
                  <a:lnTo>
                    <a:pt x="290513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8">
              <a:extLst>
                <a:ext uri="{FF2B5EF4-FFF2-40B4-BE49-F238E27FC236}">
                  <a16:creationId xmlns:a16="http://schemas.microsoft.com/office/drawing/2014/main" id="{478B62E3-D8F1-403B-99B6-880371511EB1}"/>
                </a:ext>
              </a:extLst>
            </p:cNvPr>
            <p:cNvSpPr/>
            <p:nvPr/>
          </p:nvSpPr>
          <p:spPr>
            <a:xfrm>
              <a:off x="3705227" y="2990850"/>
              <a:ext cx="1433513" cy="1709738"/>
            </a:xfrm>
            <a:custGeom>
              <a:avLst/>
              <a:gdLst>
                <a:gd name="connsiteX0" fmla="*/ 1185863 w 1433513"/>
                <a:gd name="connsiteY0" fmla="*/ 288131 h 1709738"/>
                <a:gd name="connsiteX1" fmla="*/ 1126331 w 1433513"/>
                <a:gd name="connsiteY1" fmla="*/ 385763 h 1709738"/>
                <a:gd name="connsiteX2" fmla="*/ 1066800 w 1433513"/>
                <a:gd name="connsiteY2" fmla="*/ 483394 h 1709738"/>
                <a:gd name="connsiteX3" fmla="*/ 1000125 w 1433513"/>
                <a:gd name="connsiteY3" fmla="*/ 581025 h 1709738"/>
                <a:gd name="connsiteX4" fmla="*/ 940594 w 1433513"/>
                <a:gd name="connsiteY4" fmla="*/ 669131 h 1709738"/>
                <a:gd name="connsiteX5" fmla="*/ 881063 w 1433513"/>
                <a:gd name="connsiteY5" fmla="*/ 754856 h 1709738"/>
                <a:gd name="connsiteX6" fmla="*/ 814388 w 1433513"/>
                <a:gd name="connsiteY6" fmla="*/ 842963 h 1709738"/>
                <a:gd name="connsiteX7" fmla="*/ 728663 w 1433513"/>
                <a:gd name="connsiteY7" fmla="*/ 947738 h 1709738"/>
                <a:gd name="connsiteX8" fmla="*/ 631031 w 1433513"/>
                <a:gd name="connsiteY8" fmla="*/ 1064419 h 1709738"/>
                <a:gd name="connsiteX9" fmla="*/ 497681 w 1433513"/>
                <a:gd name="connsiteY9" fmla="*/ 1204913 h 1709738"/>
                <a:gd name="connsiteX10" fmla="*/ 395288 w 1433513"/>
                <a:gd name="connsiteY10" fmla="*/ 1304925 h 1709738"/>
                <a:gd name="connsiteX11" fmla="*/ 250031 w 1433513"/>
                <a:gd name="connsiteY11" fmla="*/ 1443038 h 1709738"/>
                <a:gd name="connsiteX12" fmla="*/ 154781 w 1433513"/>
                <a:gd name="connsiteY12" fmla="*/ 1528763 h 1709738"/>
                <a:gd name="connsiteX13" fmla="*/ 52388 w 1433513"/>
                <a:gd name="connsiteY13" fmla="*/ 1614488 h 1709738"/>
                <a:gd name="connsiteX14" fmla="*/ 14288 w 1433513"/>
                <a:gd name="connsiteY14" fmla="*/ 1647825 h 1709738"/>
                <a:gd name="connsiteX15" fmla="*/ 2381 w 1433513"/>
                <a:gd name="connsiteY15" fmla="*/ 1666875 h 1709738"/>
                <a:gd name="connsiteX16" fmla="*/ 0 w 1433513"/>
                <a:gd name="connsiteY16" fmla="*/ 1685925 h 1709738"/>
                <a:gd name="connsiteX17" fmla="*/ 4763 w 1433513"/>
                <a:gd name="connsiteY17" fmla="*/ 1700213 h 1709738"/>
                <a:gd name="connsiteX18" fmla="*/ 16669 w 1433513"/>
                <a:gd name="connsiteY18" fmla="*/ 1707356 h 1709738"/>
                <a:gd name="connsiteX19" fmla="*/ 30956 w 1433513"/>
                <a:gd name="connsiteY19" fmla="*/ 1709738 h 1709738"/>
                <a:gd name="connsiteX20" fmla="*/ 47625 w 1433513"/>
                <a:gd name="connsiteY20" fmla="*/ 1704975 h 1709738"/>
                <a:gd name="connsiteX21" fmla="*/ 119063 w 1433513"/>
                <a:gd name="connsiteY21" fmla="*/ 1659731 h 1709738"/>
                <a:gd name="connsiteX22" fmla="*/ 254794 w 1433513"/>
                <a:gd name="connsiteY22" fmla="*/ 1566863 h 1709738"/>
                <a:gd name="connsiteX23" fmla="*/ 369094 w 1433513"/>
                <a:gd name="connsiteY23" fmla="*/ 1488281 h 1709738"/>
                <a:gd name="connsiteX24" fmla="*/ 485775 w 1433513"/>
                <a:gd name="connsiteY24" fmla="*/ 1400175 h 1709738"/>
                <a:gd name="connsiteX25" fmla="*/ 523875 w 1433513"/>
                <a:gd name="connsiteY25" fmla="*/ 1371600 h 1709738"/>
                <a:gd name="connsiteX26" fmla="*/ 611981 w 1433513"/>
                <a:gd name="connsiteY26" fmla="*/ 1304925 h 1709738"/>
                <a:gd name="connsiteX27" fmla="*/ 738188 w 1433513"/>
                <a:gd name="connsiteY27" fmla="*/ 1195388 h 1709738"/>
                <a:gd name="connsiteX28" fmla="*/ 866775 w 1433513"/>
                <a:gd name="connsiteY28" fmla="*/ 1066800 h 1709738"/>
                <a:gd name="connsiteX29" fmla="*/ 985838 w 1433513"/>
                <a:gd name="connsiteY29" fmla="*/ 940594 h 1709738"/>
                <a:gd name="connsiteX30" fmla="*/ 1073944 w 1433513"/>
                <a:gd name="connsiteY30" fmla="*/ 842963 h 1709738"/>
                <a:gd name="connsiteX31" fmla="*/ 1202531 w 1433513"/>
                <a:gd name="connsiteY31" fmla="*/ 695325 h 1709738"/>
                <a:gd name="connsiteX32" fmla="*/ 1302544 w 1433513"/>
                <a:gd name="connsiteY32" fmla="*/ 576263 h 1709738"/>
                <a:gd name="connsiteX33" fmla="*/ 1357313 w 1433513"/>
                <a:gd name="connsiteY33" fmla="*/ 511969 h 1709738"/>
                <a:gd name="connsiteX34" fmla="*/ 1433513 w 1433513"/>
                <a:gd name="connsiteY34" fmla="*/ 414338 h 1709738"/>
                <a:gd name="connsiteX35" fmla="*/ 1338263 w 1433513"/>
                <a:gd name="connsiteY35" fmla="*/ 0 h 1709738"/>
                <a:gd name="connsiteX36" fmla="*/ 1283494 w 1433513"/>
                <a:gd name="connsiteY36" fmla="*/ 109538 h 1709738"/>
                <a:gd name="connsiteX37" fmla="*/ 1233488 w 1433513"/>
                <a:gd name="connsiteY37" fmla="*/ 207169 h 1709738"/>
                <a:gd name="connsiteX38" fmla="*/ 1185863 w 1433513"/>
                <a:gd name="connsiteY38" fmla="*/ 28813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33513" h="1709738">
                  <a:moveTo>
                    <a:pt x="1185863" y="288131"/>
                  </a:moveTo>
                  <a:lnTo>
                    <a:pt x="1126331" y="385763"/>
                  </a:lnTo>
                  <a:lnTo>
                    <a:pt x="1066800" y="483394"/>
                  </a:lnTo>
                  <a:lnTo>
                    <a:pt x="1000125" y="581025"/>
                  </a:lnTo>
                  <a:lnTo>
                    <a:pt x="940594" y="669131"/>
                  </a:lnTo>
                  <a:lnTo>
                    <a:pt x="881063" y="754856"/>
                  </a:lnTo>
                  <a:lnTo>
                    <a:pt x="814388" y="842963"/>
                  </a:lnTo>
                  <a:lnTo>
                    <a:pt x="728663" y="947738"/>
                  </a:lnTo>
                  <a:lnTo>
                    <a:pt x="631031" y="1064419"/>
                  </a:lnTo>
                  <a:lnTo>
                    <a:pt x="497681" y="1204913"/>
                  </a:lnTo>
                  <a:lnTo>
                    <a:pt x="395288" y="1304925"/>
                  </a:lnTo>
                  <a:lnTo>
                    <a:pt x="250031" y="1443038"/>
                  </a:lnTo>
                  <a:lnTo>
                    <a:pt x="154781" y="1528763"/>
                  </a:lnTo>
                  <a:lnTo>
                    <a:pt x="52388" y="1614488"/>
                  </a:lnTo>
                  <a:lnTo>
                    <a:pt x="14288" y="1647825"/>
                  </a:lnTo>
                  <a:lnTo>
                    <a:pt x="2381" y="1666875"/>
                  </a:lnTo>
                  <a:lnTo>
                    <a:pt x="0" y="1685925"/>
                  </a:lnTo>
                  <a:lnTo>
                    <a:pt x="4763" y="1700213"/>
                  </a:lnTo>
                  <a:lnTo>
                    <a:pt x="16669" y="1707356"/>
                  </a:lnTo>
                  <a:lnTo>
                    <a:pt x="30956" y="1709738"/>
                  </a:lnTo>
                  <a:lnTo>
                    <a:pt x="47625" y="1704975"/>
                  </a:lnTo>
                  <a:lnTo>
                    <a:pt x="119063" y="1659731"/>
                  </a:lnTo>
                  <a:lnTo>
                    <a:pt x="254794" y="1566863"/>
                  </a:lnTo>
                  <a:lnTo>
                    <a:pt x="369094" y="1488281"/>
                  </a:lnTo>
                  <a:lnTo>
                    <a:pt x="485775" y="1400175"/>
                  </a:lnTo>
                  <a:lnTo>
                    <a:pt x="523875" y="1371600"/>
                  </a:lnTo>
                  <a:lnTo>
                    <a:pt x="611981" y="1304925"/>
                  </a:lnTo>
                  <a:lnTo>
                    <a:pt x="738188" y="1195388"/>
                  </a:lnTo>
                  <a:lnTo>
                    <a:pt x="866775" y="1066800"/>
                  </a:lnTo>
                  <a:lnTo>
                    <a:pt x="985838" y="940594"/>
                  </a:lnTo>
                  <a:lnTo>
                    <a:pt x="1073944" y="842963"/>
                  </a:lnTo>
                  <a:lnTo>
                    <a:pt x="1202531" y="695325"/>
                  </a:lnTo>
                  <a:lnTo>
                    <a:pt x="1302544" y="576263"/>
                  </a:lnTo>
                  <a:lnTo>
                    <a:pt x="1357313" y="511969"/>
                  </a:lnTo>
                  <a:lnTo>
                    <a:pt x="1433513" y="414338"/>
                  </a:lnTo>
                  <a:lnTo>
                    <a:pt x="1338263" y="0"/>
                  </a:lnTo>
                  <a:lnTo>
                    <a:pt x="1283494" y="109538"/>
                  </a:lnTo>
                  <a:lnTo>
                    <a:pt x="1233488" y="207169"/>
                  </a:lnTo>
                  <a:lnTo>
                    <a:pt x="1185863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9">
              <a:extLst>
                <a:ext uri="{FF2B5EF4-FFF2-40B4-BE49-F238E27FC236}">
                  <a16:creationId xmlns:a16="http://schemas.microsoft.com/office/drawing/2014/main" id="{AD854980-62A7-408A-9E95-B5D706AC2425}"/>
                </a:ext>
              </a:extLst>
            </p:cNvPr>
            <p:cNvSpPr/>
            <p:nvPr/>
          </p:nvSpPr>
          <p:spPr>
            <a:xfrm>
              <a:off x="6189665" y="1979614"/>
              <a:ext cx="1787525" cy="549275"/>
            </a:xfrm>
            <a:custGeom>
              <a:avLst/>
              <a:gdLst>
                <a:gd name="connsiteX0" fmla="*/ 864394 w 1788319"/>
                <a:gd name="connsiteY0" fmla="*/ 145256 h 550069"/>
                <a:gd name="connsiteX1" fmla="*/ 1000125 w 1788319"/>
                <a:gd name="connsiteY1" fmla="*/ 109537 h 550069"/>
                <a:gd name="connsiteX2" fmla="*/ 1159669 w 1788319"/>
                <a:gd name="connsiteY2" fmla="*/ 69056 h 550069"/>
                <a:gd name="connsiteX3" fmla="*/ 1290637 w 1788319"/>
                <a:gd name="connsiteY3" fmla="*/ 35719 h 550069"/>
                <a:gd name="connsiteX4" fmla="*/ 1397794 w 1788319"/>
                <a:gd name="connsiteY4" fmla="*/ 9525 h 550069"/>
                <a:gd name="connsiteX5" fmla="*/ 1438275 w 1788319"/>
                <a:gd name="connsiteY5" fmla="*/ 0 h 550069"/>
                <a:gd name="connsiteX6" fmla="*/ 1462087 w 1788319"/>
                <a:gd name="connsiteY6" fmla="*/ 9525 h 550069"/>
                <a:gd name="connsiteX7" fmla="*/ 1545431 w 1788319"/>
                <a:gd name="connsiteY7" fmla="*/ 57150 h 550069"/>
                <a:gd name="connsiteX8" fmla="*/ 1635919 w 1788319"/>
                <a:gd name="connsiteY8" fmla="*/ 109537 h 550069"/>
                <a:gd name="connsiteX9" fmla="*/ 1719262 w 1788319"/>
                <a:gd name="connsiteY9" fmla="*/ 161925 h 550069"/>
                <a:gd name="connsiteX10" fmla="*/ 1769269 w 1788319"/>
                <a:gd name="connsiteY10" fmla="*/ 192881 h 550069"/>
                <a:gd name="connsiteX11" fmla="*/ 1781175 w 1788319"/>
                <a:gd name="connsiteY11" fmla="*/ 202406 h 550069"/>
                <a:gd name="connsiteX12" fmla="*/ 1785937 w 1788319"/>
                <a:gd name="connsiteY12" fmla="*/ 211931 h 550069"/>
                <a:gd name="connsiteX13" fmla="*/ 1788319 w 1788319"/>
                <a:gd name="connsiteY13" fmla="*/ 221456 h 550069"/>
                <a:gd name="connsiteX14" fmla="*/ 1781175 w 1788319"/>
                <a:gd name="connsiteY14" fmla="*/ 242887 h 550069"/>
                <a:gd name="connsiteX15" fmla="*/ 1766887 w 1788319"/>
                <a:gd name="connsiteY15" fmla="*/ 271462 h 550069"/>
                <a:gd name="connsiteX16" fmla="*/ 1743075 w 1788319"/>
                <a:gd name="connsiteY16" fmla="*/ 302419 h 550069"/>
                <a:gd name="connsiteX17" fmla="*/ 1707356 w 1788319"/>
                <a:gd name="connsiteY17" fmla="*/ 340519 h 550069"/>
                <a:gd name="connsiteX18" fmla="*/ 1685925 w 1788319"/>
                <a:gd name="connsiteY18" fmla="*/ 359569 h 550069"/>
                <a:gd name="connsiteX19" fmla="*/ 1357312 w 1788319"/>
                <a:gd name="connsiteY19" fmla="*/ 266700 h 550069"/>
                <a:gd name="connsiteX20" fmla="*/ 1335881 w 1788319"/>
                <a:gd name="connsiteY20" fmla="*/ 257175 h 550069"/>
                <a:gd name="connsiteX21" fmla="*/ 1319212 w 1788319"/>
                <a:gd name="connsiteY21" fmla="*/ 250031 h 550069"/>
                <a:gd name="connsiteX22" fmla="*/ 1304925 w 1788319"/>
                <a:gd name="connsiteY22" fmla="*/ 247650 h 550069"/>
                <a:gd name="connsiteX23" fmla="*/ 1264444 w 1788319"/>
                <a:gd name="connsiteY23" fmla="*/ 252412 h 550069"/>
                <a:gd name="connsiteX24" fmla="*/ 1128712 w 1788319"/>
                <a:gd name="connsiteY24" fmla="*/ 269081 h 550069"/>
                <a:gd name="connsiteX25" fmla="*/ 988219 w 1788319"/>
                <a:gd name="connsiteY25" fmla="*/ 288131 h 550069"/>
                <a:gd name="connsiteX26" fmla="*/ 871537 w 1788319"/>
                <a:gd name="connsiteY26" fmla="*/ 304800 h 550069"/>
                <a:gd name="connsiteX27" fmla="*/ 742950 w 1788319"/>
                <a:gd name="connsiteY27" fmla="*/ 328612 h 550069"/>
                <a:gd name="connsiteX28" fmla="*/ 621506 w 1788319"/>
                <a:gd name="connsiteY28" fmla="*/ 357187 h 550069"/>
                <a:gd name="connsiteX29" fmla="*/ 473869 w 1788319"/>
                <a:gd name="connsiteY29" fmla="*/ 400050 h 550069"/>
                <a:gd name="connsiteX30" fmla="*/ 345281 w 1788319"/>
                <a:gd name="connsiteY30" fmla="*/ 440531 h 550069"/>
                <a:gd name="connsiteX31" fmla="*/ 223837 w 1788319"/>
                <a:gd name="connsiteY31" fmla="*/ 483394 h 550069"/>
                <a:gd name="connsiteX32" fmla="*/ 123825 w 1788319"/>
                <a:gd name="connsiteY32" fmla="*/ 521494 h 550069"/>
                <a:gd name="connsiteX33" fmla="*/ 45244 w 1788319"/>
                <a:gd name="connsiteY33" fmla="*/ 550069 h 550069"/>
                <a:gd name="connsiteX34" fmla="*/ 0 w 1788319"/>
                <a:gd name="connsiteY34" fmla="*/ 359569 h 550069"/>
                <a:gd name="connsiteX35" fmla="*/ 180975 w 1788319"/>
                <a:gd name="connsiteY35" fmla="*/ 314325 h 550069"/>
                <a:gd name="connsiteX36" fmla="*/ 364331 w 1788319"/>
                <a:gd name="connsiteY36" fmla="*/ 269081 h 550069"/>
                <a:gd name="connsiteX37" fmla="*/ 547687 w 1788319"/>
                <a:gd name="connsiteY37" fmla="*/ 223837 h 550069"/>
                <a:gd name="connsiteX38" fmla="*/ 728662 w 1788319"/>
                <a:gd name="connsiteY38" fmla="*/ 178594 h 550069"/>
                <a:gd name="connsiteX39" fmla="*/ 864394 w 1788319"/>
                <a:gd name="connsiteY39" fmla="*/ 1452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8319" h="550069">
                  <a:moveTo>
                    <a:pt x="864394" y="145256"/>
                  </a:moveTo>
                  <a:lnTo>
                    <a:pt x="1000125" y="109537"/>
                  </a:lnTo>
                  <a:lnTo>
                    <a:pt x="1159669" y="69056"/>
                  </a:lnTo>
                  <a:lnTo>
                    <a:pt x="1290637" y="35719"/>
                  </a:lnTo>
                  <a:lnTo>
                    <a:pt x="1397794" y="9525"/>
                  </a:lnTo>
                  <a:lnTo>
                    <a:pt x="1438275" y="0"/>
                  </a:lnTo>
                  <a:lnTo>
                    <a:pt x="1462087" y="9525"/>
                  </a:lnTo>
                  <a:lnTo>
                    <a:pt x="1545431" y="57150"/>
                  </a:lnTo>
                  <a:lnTo>
                    <a:pt x="1635919" y="109537"/>
                  </a:lnTo>
                  <a:lnTo>
                    <a:pt x="1719262" y="161925"/>
                  </a:lnTo>
                  <a:lnTo>
                    <a:pt x="1769269" y="192881"/>
                  </a:lnTo>
                  <a:lnTo>
                    <a:pt x="1781175" y="202406"/>
                  </a:lnTo>
                  <a:lnTo>
                    <a:pt x="1785937" y="211931"/>
                  </a:lnTo>
                  <a:lnTo>
                    <a:pt x="1788319" y="221456"/>
                  </a:lnTo>
                  <a:lnTo>
                    <a:pt x="1781175" y="242887"/>
                  </a:lnTo>
                  <a:lnTo>
                    <a:pt x="1766887" y="271462"/>
                  </a:lnTo>
                  <a:lnTo>
                    <a:pt x="1743075" y="302419"/>
                  </a:lnTo>
                  <a:lnTo>
                    <a:pt x="1707356" y="340519"/>
                  </a:lnTo>
                  <a:lnTo>
                    <a:pt x="1685925" y="359569"/>
                  </a:lnTo>
                  <a:lnTo>
                    <a:pt x="1357312" y="266700"/>
                  </a:lnTo>
                  <a:lnTo>
                    <a:pt x="1335881" y="257175"/>
                  </a:lnTo>
                  <a:lnTo>
                    <a:pt x="1319212" y="250031"/>
                  </a:lnTo>
                  <a:lnTo>
                    <a:pt x="1304925" y="247650"/>
                  </a:lnTo>
                  <a:lnTo>
                    <a:pt x="1264444" y="252412"/>
                  </a:lnTo>
                  <a:lnTo>
                    <a:pt x="1128712" y="269081"/>
                  </a:lnTo>
                  <a:lnTo>
                    <a:pt x="988219" y="288131"/>
                  </a:lnTo>
                  <a:lnTo>
                    <a:pt x="871537" y="304800"/>
                  </a:lnTo>
                  <a:lnTo>
                    <a:pt x="742950" y="328612"/>
                  </a:lnTo>
                  <a:lnTo>
                    <a:pt x="621506" y="357187"/>
                  </a:lnTo>
                  <a:lnTo>
                    <a:pt x="473869" y="400050"/>
                  </a:lnTo>
                  <a:lnTo>
                    <a:pt x="345281" y="440531"/>
                  </a:lnTo>
                  <a:lnTo>
                    <a:pt x="223837" y="483394"/>
                  </a:lnTo>
                  <a:lnTo>
                    <a:pt x="123825" y="521494"/>
                  </a:lnTo>
                  <a:lnTo>
                    <a:pt x="45244" y="550069"/>
                  </a:lnTo>
                  <a:lnTo>
                    <a:pt x="0" y="359569"/>
                  </a:lnTo>
                  <a:lnTo>
                    <a:pt x="180975" y="314325"/>
                  </a:lnTo>
                  <a:lnTo>
                    <a:pt x="364331" y="269081"/>
                  </a:lnTo>
                  <a:lnTo>
                    <a:pt x="547687" y="223837"/>
                  </a:lnTo>
                  <a:lnTo>
                    <a:pt x="728662" y="178594"/>
                  </a:lnTo>
                  <a:lnTo>
                    <a:pt x="864394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0">
              <a:extLst>
                <a:ext uri="{FF2B5EF4-FFF2-40B4-BE49-F238E27FC236}">
                  <a16:creationId xmlns:a16="http://schemas.microsoft.com/office/drawing/2014/main" id="{270B448E-35AB-440C-A5C2-10BE7F3F28A1}"/>
                </a:ext>
              </a:extLst>
            </p:cNvPr>
            <p:cNvSpPr/>
            <p:nvPr/>
          </p:nvSpPr>
          <p:spPr>
            <a:xfrm>
              <a:off x="7170740" y="2222501"/>
              <a:ext cx="777875" cy="1757363"/>
            </a:xfrm>
            <a:custGeom>
              <a:avLst/>
              <a:gdLst>
                <a:gd name="connsiteX0" fmla="*/ 360608 w 777884"/>
                <a:gd name="connsiteY0" fmla="*/ 605307 h 1756678"/>
                <a:gd name="connsiteX1" fmla="*/ 376063 w 777884"/>
                <a:gd name="connsiteY1" fmla="*/ 517730 h 1756678"/>
                <a:gd name="connsiteX2" fmla="*/ 391517 w 777884"/>
                <a:gd name="connsiteY2" fmla="*/ 419851 h 1756678"/>
                <a:gd name="connsiteX3" fmla="*/ 404396 w 777884"/>
                <a:gd name="connsiteY3" fmla="*/ 324547 h 1756678"/>
                <a:gd name="connsiteX4" fmla="*/ 412124 w 777884"/>
                <a:gd name="connsiteY4" fmla="*/ 226668 h 1756678"/>
                <a:gd name="connsiteX5" fmla="*/ 414699 w 777884"/>
                <a:gd name="connsiteY5" fmla="*/ 151970 h 1756678"/>
                <a:gd name="connsiteX6" fmla="*/ 414699 w 777884"/>
                <a:gd name="connsiteY6" fmla="*/ 100455 h 1756678"/>
                <a:gd name="connsiteX7" fmla="*/ 409548 w 777884"/>
                <a:gd name="connsiteY7" fmla="*/ 74697 h 1756678"/>
                <a:gd name="connsiteX8" fmla="*/ 401821 w 777884"/>
                <a:gd name="connsiteY8" fmla="*/ 54091 h 1756678"/>
                <a:gd name="connsiteX9" fmla="*/ 388942 w 777884"/>
                <a:gd name="connsiteY9" fmla="*/ 33485 h 1756678"/>
                <a:gd name="connsiteX10" fmla="*/ 370911 w 777884"/>
                <a:gd name="connsiteY10" fmla="*/ 15454 h 1756678"/>
                <a:gd name="connsiteX11" fmla="*/ 337426 w 777884"/>
                <a:gd name="connsiteY11" fmla="*/ 0 h 1756678"/>
                <a:gd name="connsiteX12" fmla="*/ 777884 w 777884"/>
                <a:gd name="connsiteY12" fmla="*/ 30909 h 1756678"/>
                <a:gd name="connsiteX13" fmla="*/ 744399 w 777884"/>
                <a:gd name="connsiteY13" fmla="*/ 69545 h 1756678"/>
                <a:gd name="connsiteX14" fmla="*/ 716065 w 777884"/>
                <a:gd name="connsiteY14" fmla="*/ 100455 h 1756678"/>
                <a:gd name="connsiteX15" fmla="*/ 703186 w 777884"/>
                <a:gd name="connsiteY15" fmla="*/ 115909 h 1756678"/>
                <a:gd name="connsiteX16" fmla="*/ 695459 w 777884"/>
                <a:gd name="connsiteY16" fmla="*/ 159698 h 1756678"/>
                <a:gd name="connsiteX17" fmla="*/ 677428 w 777884"/>
                <a:gd name="connsiteY17" fmla="*/ 265304 h 1756678"/>
                <a:gd name="connsiteX18" fmla="*/ 646519 w 777884"/>
                <a:gd name="connsiteY18" fmla="*/ 422427 h 1756678"/>
                <a:gd name="connsiteX19" fmla="*/ 615610 w 777884"/>
                <a:gd name="connsiteY19" fmla="*/ 566670 h 1756678"/>
                <a:gd name="connsiteX20" fmla="*/ 566670 w 777884"/>
                <a:gd name="connsiteY20" fmla="*/ 775308 h 1756678"/>
                <a:gd name="connsiteX21" fmla="*/ 528033 w 777884"/>
                <a:gd name="connsiteY21" fmla="*/ 922127 h 1756678"/>
                <a:gd name="connsiteX22" fmla="*/ 491973 w 777884"/>
                <a:gd name="connsiteY22" fmla="*/ 1050916 h 1756678"/>
                <a:gd name="connsiteX23" fmla="*/ 443033 w 777884"/>
                <a:gd name="connsiteY23" fmla="*/ 1197735 h 1756678"/>
                <a:gd name="connsiteX24" fmla="*/ 401821 w 777884"/>
                <a:gd name="connsiteY24" fmla="*/ 1318796 h 1756678"/>
                <a:gd name="connsiteX25" fmla="*/ 370911 w 777884"/>
                <a:gd name="connsiteY25" fmla="*/ 1398645 h 1756678"/>
                <a:gd name="connsiteX26" fmla="*/ 345153 w 777884"/>
                <a:gd name="connsiteY26" fmla="*/ 1468191 h 1756678"/>
                <a:gd name="connsiteX27" fmla="*/ 306517 w 777884"/>
                <a:gd name="connsiteY27" fmla="*/ 1542889 h 1756678"/>
                <a:gd name="connsiteX28" fmla="*/ 270456 w 777884"/>
                <a:gd name="connsiteY28" fmla="*/ 1607283 h 1756678"/>
                <a:gd name="connsiteX29" fmla="*/ 236971 w 777884"/>
                <a:gd name="connsiteY29" fmla="*/ 1651071 h 1756678"/>
                <a:gd name="connsiteX30" fmla="*/ 200910 w 777884"/>
                <a:gd name="connsiteY30" fmla="*/ 1689708 h 1756678"/>
                <a:gd name="connsiteX31" fmla="*/ 151970 w 777884"/>
                <a:gd name="connsiteY31" fmla="*/ 1730920 h 1756678"/>
                <a:gd name="connsiteX32" fmla="*/ 118485 w 777884"/>
                <a:gd name="connsiteY32" fmla="*/ 1751526 h 1756678"/>
                <a:gd name="connsiteX33" fmla="*/ 95303 w 777884"/>
                <a:gd name="connsiteY33" fmla="*/ 1756678 h 1756678"/>
                <a:gd name="connsiteX34" fmla="*/ 77273 w 777884"/>
                <a:gd name="connsiteY34" fmla="*/ 1756678 h 1756678"/>
                <a:gd name="connsiteX35" fmla="*/ 51515 w 777884"/>
                <a:gd name="connsiteY35" fmla="*/ 1746375 h 1756678"/>
                <a:gd name="connsiteX36" fmla="*/ 30909 w 777884"/>
                <a:gd name="connsiteY36" fmla="*/ 1728344 h 1756678"/>
                <a:gd name="connsiteX37" fmla="*/ 18030 w 777884"/>
                <a:gd name="connsiteY37" fmla="*/ 1707738 h 1756678"/>
                <a:gd name="connsiteX38" fmla="*/ 0 w 777884"/>
                <a:gd name="connsiteY38" fmla="*/ 1669101 h 1756678"/>
                <a:gd name="connsiteX39" fmla="*/ 77273 w 777884"/>
                <a:gd name="connsiteY39" fmla="*/ 1316220 h 1756678"/>
                <a:gd name="connsiteX40" fmla="*/ 100455 w 777884"/>
                <a:gd name="connsiteY40" fmla="*/ 1298190 h 1756678"/>
                <a:gd name="connsiteX41" fmla="*/ 133940 w 777884"/>
                <a:gd name="connsiteY41" fmla="*/ 1259553 h 1756678"/>
                <a:gd name="connsiteX42" fmla="*/ 180304 w 777884"/>
                <a:gd name="connsiteY42" fmla="*/ 1195159 h 1756678"/>
                <a:gd name="connsiteX43" fmla="*/ 224092 w 777884"/>
                <a:gd name="connsiteY43" fmla="*/ 1105007 h 1756678"/>
                <a:gd name="connsiteX44" fmla="*/ 257577 w 777884"/>
                <a:gd name="connsiteY44" fmla="*/ 1020006 h 1756678"/>
                <a:gd name="connsiteX45" fmla="*/ 291062 w 777884"/>
                <a:gd name="connsiteY45" fmla="*/ 916975 h 1756678"/>
                <a:gd name="connsiteX46" fmla="*/ 319396 w 777884"/>
                <a:gd name="connsiteY46" fmla="*/ 811369 h 1756678"/>
                <a:gd name="connsiteX47" fmla="*/ 345153 w 777884"/>
                <a:gd name="connsiteY47" fmla="*/ 695459 h 1756678"/>
                <a:gd name="connsiteX48" fmla="*/ 360608 w 777884"/>
                <a:gd name="connsiteY48" fmla="*/ 605307 h 17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884" h="1756678">
                  <a:moveTo>
                    <a:pt x="360608" y="605307"/>
                  </a:moveTo>
                  <a:lnTo>
                    <a:pt x="376063" y="517730"/>
                  </a:lnTo>
                  <a:lnTo>
                    <a:pt x="391517" y="419851"/>
                  </a:lnTo>
                  <a:lnTo>
                    <a:pt x="404396" y="324547"/>
                  </a:lnTo>
                  <a:lnTo>
                    <a:pt x="412124" y="226668"/>
                  </a:lnTo>
                  <a:cubicBezTo>
                    <a:pt x="412982" y="201769"/>
                    <a:pt x="413841" y="176869"/>
                    <a:pt x="414699" y="151970"/>
                  </a:cubicBezTo>
                  <a:lnTo>
                    <a:pt x="414699" y="100455"/>
                  </a:lnTo>
                  <a:lnTo>
                    <a:pt x="409548" y="74697"/>
                  </a:lnTo>
                  <a:lnTo>
                    <a:pt x="401821" y="54091"/>
                  </a:lnTo>
                  <a:lnTo>
                    <a:pt x="388942" y="33485"/>
                  </a:lnTo>
                  <a:lnTo>
                    <a:pt x="370911" y="15454"/>
                  </a:lnTo>
                  <a:lnTo>
                    <a:pt x="337426" y="0"/>
                  </a:lnTo>
                  <a:lnTo>
                    <a:pt x="777884" y="30909"/>
                  </a:lnTo>
                  <a:lnTo>
                    <a:pt x="744399" y="69545"/>
                  </a:lnTo>
                  <a:lnTo>
                    <a:pt x="716065" y="100455"/>
                  </a:lnTo>
                  <a:lnTo>
                    <a:pt x="703186" y="115909"/>
                  </a:lnTo>
                  <a:lnTo>
                    <a:pt x="695459" y="159698"/>
                  </a:lnTo>
                  <a:lnTo>
                    <a:pt x="677428" y="265304"/>
                  </a:lnTo>
                  <a:lnTo>
                    <a:pt x="646519" y="422427"/>
                  </a:lnTo>
                  <a:lnTo>
                    <a:pt x="615610" y="566670"/>
                  </a:lnTo>
                  <a:lnTo>
                    <a:pt x="566670" y="775308"/>
                  </a:lnTo>
                  <a:lnTo>
                    <a:pt x="528033" y="922127"/>
                  </a:lnTo>
                  <a:lnTo>
                    <a:pt x="491973" y="1050916"/>
                  </a:lnTo>
                  <a:lnTo>
                    <a:pt x="443033" y="1197735"/>
                  </a:lnTo>
                  <a:lnTo>
                    <a:pt x="401821" y="1318796"/>
                  </a:lnTo>
                  <a:lnTo>
                    <a:pt x="370911" y="1398645"/>
                  </a:lnTo>
                  <a:lnTo>
                    <a:pt x="345153" y="1468191"/>
                  </a:lnTo>
                  <a:lnTo>
                    <a:pt x="306517" y="1542889"/>
                  </a:lnTo>
                  <a:lnTo>
                    <a:pt x="270456" y="1607283"/>
                  </a:lnTo>
                  <a:lnTo>
                    <a:pt x="236971" y="1651071"/>
                  </a:lnTo>
                  <a:lnTo>
                    <a:pt x="200910" y="1689708"/>
                  </a:lnTo>
                  <a:lnTo>
                    <a:pt x="151970" y="1730920"/>
                  </a:lnTo>
                  <a:lnTo>
                    <a:pt x="118485" y="1751526"/>
                  </a:lnTo>
                  <a:lnTo>
                    <a:pt x="95303" y="1756678"/>
                  </a:lnTo>
                  <a:lnTo>
                    <a:pt x="77273" y="1756678"/>
                  </a:lnTo>
                  <a:lnTo>
                    <a:pt x="51515" y="1746375"/>
                  </a:lnTo>
                  <a:lnTo>
                    <a:pt x="30909" y="1728344"/>
                  </a:lnTo>
                  <a:lnTo>
                    <a:pt x="18030" y="1707738"/>
                  </a:lnTo>
                  <a:lnTo>
                    <a:pt x="0" y="1669101"/>
                  </a:lnTo>
                  <a:lnTo>
                    <a:pt x="77273" y="1316220"/>
                  </a:lnTo>
                  <a:lnTo>
                    <a:pt x="100455" y="1298190"/>
                  </a:lnTo>
                  <a:lnTo>
                    <a:pt x="133940" y="1259553"/>
                  </a:lnTo>
                  <a:lnTo>
                    <a:pt x="180304" y="1195159"/>
                  </a:lnTo>
                  <a:lnTo>
                    <a:pt x="224092" y="1105007"/>
                  </a:lnTo>
                  <a:lnTo>
                    <a:pt x="257577" y="1020006"/>
                  </a:lnTo>
                  <a:lnTo>
                    <a:pt x="291062" y="916975"/>
                  </a:lnTo>
                  <a:lnTo>
                    <a:pt x="319396" y="811369"/>
                  </a:lnTo>
                  <a:lnTo>
                    <a:pt x="345153" y="695459"/>
                  </a:lnTo>
                  <a:lnTo>
                    <a:pt x="360608" y="605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1">
              <a:extLst>
                <a:ext uri="{FF2B5EF4-FFF2-40B4-BE49-F238E27FC236}">
                  <a16:creationId xmlns:a16="http://schemas.microsoft.com/office/drawing/2014/main" id="{8917D460-B6DB-415E-BBD2-A7C376AEC93B}"/>
                </a:ext>
              </a:extLst>
            </p:cNvPr>
            <p:cNvSpPr/>
            <p:nvPr/>
          </p:nvSpPr>
          <p:spPr>
            <a:xfrm>
              <a:off x="6656390" y="3305176"/>
              <a:ext cx="623887" cy="665163"/>
            </a:xfrm>
            <a:custGeom>
              <a:avLst/>
              <a:gdLst>
                <a:gd name="connsiteX0" fmla="*/ 240506 w 623887"/>
                <a:gd name="connsiteY0" fmla="*/ 102394 h 664369"/>
                <a:gd name="connsiteX1" fmla="*/ 357187 w 623887"/>
                <a:gd name="connsiteY1" fmla="*/ 157163 h 664369"/>
                <a:gd name="connsiteX2" fmla="*/ 433387 w 623887"/>
                <a:gd name="connsiteY2" fmla="*/ 192881 h 664369"/>
                <a:gd name="connsiteX3" fmla="*/ 490537 w 623887"/>
                <a:gd name="connsiteY3" fmla="*/ 219075 h 664369"/>
                <a:gd name="connsiteX4" fmla="*/ 519112 w 623887"/>
                <a:gd name="connsiteY4" fmla="*/ 233363 h 664369"/>
                <a:gd name="connsiteX5" fmla="*/ 540544 w 623887"/>
                <a:gd name="connsiteY5" fmla="*/ 242888 h 664369"/>
                <a:gd name="connsiteX6" fmla="*/ 554831 w 623887"/>
                <a:gd name="connsiteY6" fmla="*/ 245269 h 664369"/>
                <a:gd name="connsiteX7" fmla="*/ 573881 w 623887"/>
                <a:gd name="connsiteY7" fmla="*/ 242888 h 664369"/>
                <a:gd name="connsiteX8" fmla="*/ 592931 w 623887"/>
                <a:gd name="connsiteY8" fmla="*/ 235744 h 664369"/>
                <a:gd name="connsiteX9" fmla="*/ 623887 w 623887"/>
                <a:gd name="connsiteY9" fmla="*/ 211931 h 664369"/>
                <a:gd name="connsiteX10" fmla="*/ 573881 w 623887"/>
                <a:gd name="connsiteY10" fmla="*/ 664369 h 664369"/>
                <a:gd name="connsiteX11" fmla="*/ 557212 w 623887"/>
                <a:gd name="connsiteY11" fmla="*/ 652463 h 664369"/>
                <a:gd name="connsiteX12" fmla="*/ 535781 w 623887"/>
                <a:gd name="connsiteY12" fmla="*/ 626269 h 664369"/>
                <a:gd name="connsiteX13" fmla="*/ 511969 w 623887"/>
                <a:gd name="connsiteY13" fmla="*/ 581025 h 664369"/>
                <a:gd name="connsiteX14" fmla="*/ 483394 w 623887"/>
                <a:gd name="connsiteY14" fmla="*/ 533400 h 664369"/>
                <a:gd name="connsiteX15" fmla="*/ 442912 w 623887"/>
                <a:gd name="connsiteY15" fmla="*/ 476250 h 664369"/>
                <a:gd name="connsiteX16" fmla="*/ 414337 w 623887"/>
                <a:gd name="connsiteY16" fmla="*/ 440531 h 664369"/>
                <a:gd name="connsiteX17" fmla="*/ 369094 w 623887"/>
                <a:gd name="connsiteY17" fmla="*/ 383381 h 664369"/>
                <a:gd name="connsiteX18" fmla="*/ 319087 w 623887"/>
                <a:gd name="connsiteY18" fmla="*/ 330994 h 664369"/>
                <a:gd name="connsiteX19" fmla="*/ 257175 w 623887"/>
                <a:gd name="connsiteY19" fmla="*/ 264319 h 664369"/>
                <a:gd name="connsiteX20" fmla="*/ 178594 w 623887"/>
                <a:gd name="connsiteY20" fmla="*/ 190500 h 664369"/>
                <a:gd name="connsiteX21" fmla="*/ 114300 w 623887"/>
                <a:gd name="connsiteY21" fmla="*/ 138113 h 664369"/>
                <a:gd name="connsiteX22" fmla="*/ 45244 w 623887"/>
                <a:gd name="connsiteY22" fmla="*/ 83344 h 664369"/>
                <a:gd name="connsiteX23" fmla="*/ 16669 w 623887"/>
                <a:gd name="connsiteY23" fmla="*/ 61913 h 664369"/>
                <a:gd name="connsiteX24" fmla="*/ 7144 w 623887"/>
                <a:gd name="connsiteY24" fmla="*/ 50006 h 664369"/>
                <a:gd name="connsiteX25" fmla="*/ 0 w 623887"/>
                <a:gd name="connsiteY25" fmla="*/ 28575 h 664369"/>
                <a:gd name="connsiteX26" fmla="*/ 0 w 623887"/>
                <a:gd name="connsiteY26" fmla="*/ 9525 h 664369"/>
                <a:gd name="connsiteX27" fmla="*/ 7144 w 623887"/>
                <a:gd name="connsiteY27" fmla="*/ 0 h 664369"/>
                <a:gd name="connsiteX28" fmla="*/ 26194 w 623887"/>
                <a:gd name="connsiteY28" fmla="*/ 0 h 664369"/>
                <a:gd name="connsiteX29" fmla="*/ 61912 w 623887"/>
                <a:gd name="connsiteY29" fmla="*/ 14288 h 664369"/>
                <a:gd name="connsiteX30" fmla="*/ 164306 w 623887"/>
                <a:gd name="connsiteY30" fmla="*/ 64294 h 664369"/>
                <a:gd name="connsiteX31" fmla="*/ 240506 w 623887"/>
                <a:gd name="connsiteY31" fmla="*/ 102394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23887" h="664369">
                  <a:moveTo>
                    <a:pt x="240506" y="102394"/>
                  </a:moveTo>
                  <a:lnTo>
                    <a:pt x="357187" y="157163"/>
                  </a:lnTo>
                  <a:lnTo>
                    <a:pt x="433387" y="192881"/>
                  </a:lnTo>
                  <a:lnTo>
                    <a:pt x="490537" y="219075"/>
                  </a:lnTo>
                  <a:lnTo>
                    <a:pt x="519112" y="233363"/>
                  </a:lnTo>
                  <a:lnTo>
                    <a:pt x="540544" y="242888"/>
                  </a:lnTo>
                  <a:lnTo>
                    <a:pt x="554831" y="245269"/>
                  </a:lnTo>
                  <a:lnTo>
                    <a:pt x="573881" y="242888"/>
                  </a:lnTo>
                  <a:lnTo>
                    <a:pt x="592931" y="235744"/>
                  </a:lnTo>
                  <a:lnTo>
                    <a:pt x="623887" y="211931"/>
                  </a:lnTo>
                  <a:lnTo>
                    <a:pt x="573881" y="664369"/>
                  </a:lnTo>
                  <a:lnTo>
                    <a:pt x="557212" y="652463"/>
                  </a:lnTo>
                  <a:lnTo>
                    <a:pt x="535781" y="626269"/>
                  </a:lnTo>
                  <a:lnTo>
                    <a:pt x="511969" y="581025"/>
                  </a:lnTo>
                  <a:lnTo>
                    <a:pt x="483394" y="533400"/>
                  </a:lnTo>
                  <a:lnTo>
                    <a:pt x="442912" y="476250"/>
                  </a:lnTo>
                  <a:lnTo>
                    <a:pt x="414337" y="440531"/>
                  </a:lnTo>
                  <a:lnTo>
                    <a:pt x="369094" y="383381"/>
                  </a:lnTo>
                  <a:lnTo>
                    <a:pt x="319087" y="330994"/>
                  </a:lnTo>
                  <a:lnTo>
                    <a:pt x="257175" y="264319"/>
                  </a:lnTo>
                  <a:lnTo>
                    <a:pt x="178594" y="190500"/>
                  </a:lnTo>
                  <a:lnTo>
                    <a:pt x="114300" y="138113"/>
                  </a:lnTo>
                  <a:lnTo>
                    <a:pt x="45244" y="83344"/>
                  </a:lnTo>
                  <a:lnTo>
                    <a:pt x="16669" y="61913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1912" y="14288"/>
                  </a:lnTo>
                  <a:lnTo>
                    <a:pt x="164306" y="64294"/>
                  </a:lnTo>
                  <a:lnTo>
                    <a:pt x="240506" y="102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3">
              <a:extLst>
                <a:ext uri="{FF2B5EF4-FFF2-40B4-BE49-F238E27FC236}">
                  <a16:creationId xmlns:a16="http://schemas.microsoft.com/office/drawing/2014/main" id="{3D1A8D9C-5C7D-4EB3-A930-799328A6A58B}"/>
                </a:ext>
              </a:extLst>
            </p:cNvPr>
            <p:cNvSpPr/>
            <p:nvPr/>
          </p:nvSpPr>
          <p:spPr>
            <a:xfrm rot="16200000">
              <a:off x="5475289" y="2613026"/>
              <a:ext cx="3503613" cy="2640012"/>
            </a:xfrm>
            <a:custGeom>
              <a:avLst/>
              <a:gdLst>
                <a:gd name="connsiteX0" fmla="*/ 1951173 w 3504633"/>
                <a:gd name="connsiteY0" fmla="*/ 186959 h 2641222"/>
                <a:gd name="connsiteX1" fmla="*/ 2416871 w 3504633"/>
                <a:gd name="connsiteY1" fmla="*/ 183560 h 2641222"/>
                <a:gd name="connsiteX2" fmla="*/ 2712606 w 3504633"/>
                <a:gd name="connsiteY2" fmla="*/ 183560 h 2641222"/>
                <a:gd name="connsiteX3" fmla="*/ 3072927 w 3504633"/>
                <a:gd name="connsiteY3" fmla="*/ 183560 h 2641222"/>
                <a:gd name="connsiteX4" fmla="*/ 3171506 w 3504633"/>
                <a:gd name="connsiteY4" fmla="*/ 183560 h 2641222"/>
                <a:gd name="connsiteX5" fmla="*/ 3225894 w 3504633"/>
                <a:gd name="connsiteY5" fmla="*/ 180160 h 2641222"/>
                <a:gd name="connsiteX6" fmla="*/ 3263286 w 3504633"/>
                <a:gd name="connsiteY6" fmla="*/ 169963 h 2641222"/>
                <a:gd name="connsiteX7" fmla="*/ 3297278 w 3504633"/>
                <a:gd name="connsiteY7" fmla="*/ 156366 h 2641222"/>
                <a:gd name="connsiteX8" fmla="*/ 3341469 w 3504633"/>
                <a:gd name="connsiteY8" fmla="*/ 132571 h 2641222"/>
                <a:gd name="connsiteX9" fmla="*/ 3385659 w 3504633"/>
                <a:gd name="connsiteY9" fmla="*/ 88380 h 2641222"/>
                <a:gd name="connsiteX10" fmla="*/ 3412853 w 3504633"/>
                <a:gd name="connsiteY10" fmla="*/ 57787 h 2641222"/>
                <a:gd name="connsiteX11" fmla="*/ 3446846 w 3504633"/>
                <a:gd name="connsiteY11" fmla="*/ 16996 h 2641222"/>
                <a:gd name="connsiteX12" fmla="*/ 3470640 w 3504633"/>
                <a:gd name="connsiteY12" fmla="*/ 0 h 2641222"/>
                <a:gd name="connsiteX13" fmla="*/ 3484237 w 3504633"/>
                <a:gd name="connsiteY13" fmla="*/ 0 h 2641222"/>
                <a:gd name="connsiteX14" fmla="*/ 3497835 w 3504633"/>
                <a:gd name="connsiteY14" fmla="*/ 6798 h 2641222"/>
                <a:gd name="connsiteX15" fmla="*/ 3504633 w 3504633"/>
                <a:gd name="connsiteY15" fmla="*/ 20395 h 2641222"/>
                <a:gd name="connsiteX16" fmla="*/ 3504633 w 3504633"/>
                <a:gd name="connsiteY16" fmla="*/ 44190 h 2641222"/>
                <a:gd name="connsiteX17" fmla="*/ 3497835 w 3504633"/>
                <a:gd name="connsiteY17" fmla="*/ 81582 h 2641222"/>
                <a:gd name="connsiteX18" fmla="*/ 3484237 w 3504633"/>
                <a:gd name="connsiteY18" fmla="*/ 142769 h 2641222"/>
                <a:gd name="connsiteX19" fmla="*/ 3467241 w 3504633"/>
                <a:gd name="connsiteY19" fmla="*/ 203955 h 2641222"/>
                <a:gd name="connsiteX20" fmla="*/ 3443446 w 3504633"/>
                <a:gd name="connsiteY20" fmla="*/ 261743 h 2641222"/>
                <a:gd name="connsiteX21" fmla="*/ 3409454 w 3504633"/>
                <a:gd name="connsiteY21" fmla="*/ 319530 h 2641222"/>
                <a:gd name="connsiteX22" fmla="*/ 3368663 w 3504633"/>
                <a:gd name="connsiteY22" fmla="*/ 387515 h 2641222"/>
                <a:gd name="connsiteX23" fmla="*/ 3212297 w 3504633"/>
                <a:gd name="connsiteY23" fmla="*/ 431705 h 2641222"/>
                <a:gd name="connsiteX24" fmla="*/ 3035536 w 3504633"/>
                <a:gd name="connsiteY24" fmla="*/ 428306 h 2641222"/>
                <a:gd name="connsiteX25" fmla="*/ 2817983 w 3504633"/>
                <a:gd name="connsiteY25" fmla="*/ 421508 h 2641222"/>
                <a:gd name="connsiteX26" fmla="*/ 2573237 w 3504633"/>
                <a:gd name="connsiteY26" fmla="*/ 421508 h 2641222"/>
                <a:gd name="connsiteX27" fmla="*/ 2059949 w 3504633"/>
                <a:gd name="connsiteY27" fmla="*/ 414709 h 2641222"/>
                <a:gd name="connsiteX28" fmla="*/ 1699628 w 3504633"/>
                <a:gd name="connsiteY28" fmla="*/ 411310 h 2641222"/>
                <a:gd name="connsiteX29" fmla="*/ 1315512 w 3504633"/>
                <a:gd name="connsiteY29" fmla="*/ 407911 h 2641222"/>
                <a:gd name="connsiteX30" fmla="*/ 1077564 w 3504633"/>
                <a:gd name="connsiteY30" fmla="*/ 407911 h 2641222"/>
                <a:gd name="connsiteX31" fmla="*/ 863411 w 3504633"/>
                <a:gd name="connsiteY31" fmla="*/ 411310 h 2641222"/>
                <a:gd name="connsiteX32" fmla="*/ 778429 w 3504633"/>
                <a:gd name="connsiteY32" fmla="*/ 418108 h 2641222"/>
                <a:gd name="connsiteX33" fmla="*/ 720642 w 3504633"/>
                <a:gd name="connsiteY33" fmla="*/ 421508 h 2641222"/>
                <a:gd name="connsiteX34" fmla="*/ 639060 w 3504633"/>
                <a:gd name="connsiteY34" fmla="*/ 431705 h 2641222"/>
                <a:gd name="connsiteX35" fmla="*/ 567675 w 3504633"/>
                <a:gd name="connsiteY35" fmla="*/ 445302 h 2641222"/>
                <a:gd name="connsiteX36" fmla="*/ 496291 w 3504633"/>
                <a:gd name="connsiteY36" fmla="*/ 465698 h 2641222"/>
                <a:gd name="connsiteX37" fmla="*/ 455500 w 3504633"/>
                <a:gd name="connsiteY37" fmla="*/ 479295 h 2641222"/>
                <a:gd name="connsiteX38" fmla="*/ 418108 w 3504633"/>
                <a:gd name="connsiteY38" fmla="*/ 499691 h 2641222"/>
                <a:gd name="connsiteX39" fmla="*/ 394313 w 3504633"/>
                <a:gd name="connsiteY39" fmla="*/ 523485 h 2641222"/>
                <a:gd name="connsiteX40" fmla="*/ 363720 w 3504633"/>
                <a:gd name="connsiteY40" fmla="*/ 560877 h 2641222"/>
                <a:gd name="connsiteX41" fmla="*/ 339925 w 3504633"/>
                <a:gd name="connsiteY41" fmla="*/ 598269 h 2641222"/>
                <a:gd name="connsiteX42" fmla="*/ 316130 w 3504633"/>
                <a:gd name="connsiteY42" fmla="*/ 645859 h 2641222"/>
                <a:gd name="connsiteX43" fmla="*/ 285537 w 3504633"/>
                <a:gd name="connsiteY43" fmla="*/ 727441 h 2641222"/>
                <a:gd name="connsiteX44" fmla="*/ 261742 w 3504633"/>
                <a:gd name="connsiteY44" fmla="*/ 832818 h 2641222"/>
                <a:gd name="connsiteX45" fmla="*/ 244746 w 3504633"/>
                <a:gd name="connsiteY45" fmla="*/ 934795 h 2641222"/>
                <a:gd name="connsiteX46" fmla="*/ 227750 w 3504633"/>
                <a:gd name="connsiteY46" fmla="*/ 1070766 h 2641222"/>
                <a:gd name="connsiteX47" fmla="*/ 220951 w 3504633"/>
                <a:gd name="connsiteY47" fmla="*/ 1274721 h 2641222"/>
                <a:gd name="connsiteX48" fmla="*/ 220951 w 3504633"/>
                <a:gd name="connsiteY48" fmla="*/ 1407292 h 2641222"/>
                <a:gd name="connsiteX49" fmla="*/ 227750 w 3504633"/>
                <a:gd name="connsiteY49" fmla="*/ 1563658 h 2641222"/>
                <a:gd name="connsiteX50" fmla="*/ 234548 w 3504633"/>
                <a:gd name="connsiteY50" fmla="*/ 1699628 h 2641222"/>
                <a:gd name="connsiteX51" fmla="*/ 258343 w 3504633"/>
                <a:gd name="connsiteY51" fmla="*/ 1876389 h 2641222"/>
                <a:gd name="connsiteX52" fmla="*/ 271940 w 3504633"/>
                <a:gd name="connsiteY52" fmla="*/ 1937576 h 2641222"/>
                <a:gd name="connsiteX53" fmla="*/ 288936 w 3504633"/>
                <a:gd name="connsiteY53" fmla="*/ 1995363 h 2641222"/>
                <a:gd name="connsiteX54" fmla="*/ 312731 w 3504633"/>
                <a:gd name="connsiteY54" fmla="*/ 2049751 h 2641222"/>
                <a:gd name="connsiteX55" fmla="*/ 329727 w 3504633"/>
                <a:gd name="connsiteY55" fmla="*/ 2083744 h 2641222"/>
                <a:gd name="connsiteX56" fmla="*/ 360321 w 3504633"/>
                <a:gd name="connsiteY56" fmla="*/ 2124535 h 2641222"/>
                <a:gd name="connsiteX57" fmla="*/ 373918 w 3504633"/>
                <a:gd name="connsiteY57" fmla="*/ 2610629 h 2641222"/>
                <a:gd name="connsiteX58" fmla="*/ 350123 w 3504633"/>
                <a:gd name="connsiteY58" fmla="*/ 2627625 h 2641222"/>
                <a:gd name="connsiteX59" fmla="*/ 336526 w 3504633"/>
                <a:gd name="connsiteY59" fmla="*/ 2637823 h 2641222"/>
                <a:gd name="connsiteX60" fmla="*/ 309332 w 3504633"/>
                <a:gd name="connsiteY60" fmla="*/ 2641222 h 2641222"/>
                <a:gd name="connsiteX61" fmla="*/ 285537 w 3504633"/>
                <a:gd name="connsiteY61" fmla="*/ 2637823 h 2641222"/>
                <a:gd name="connsiteX62" fmla="*/ 254944 w 3504633"/>
                <a:gd name="connsiteY62" fmla="*/ 2624226 h 2641222"/>
                <a:gd name="connsiteX63" fmla="*/ 224350 w 3504633"/>
                <a:gd name="connsiteY63" fmla="*/ 2603830 h 2641222"/>
                <a:gd name="connsiteX64" fmla="*/ 180160 w 3504633"/>
                <a:gd name="connsiteY64" fmla="*/ 2559640 h 2641222"/>
                <a:gd name="connsiteX65" fmla="*/ 159765 w 3504633"/>
                <a:gd name="connsiteY65" fmla="*/ 2532446 h 2641222"/>
                <a:gd name="connsiteX66" fmla="*/ 135970 w 3504633"/>
                <a:gd name="connsiteY66" fmla="*/ 2478058 h 2641222"/>
                <a:gd name="connsiteX67" fmla="*/ 112175 w 3504633"/>
                <a:gd name="connsiteY67" fmla="*/ 2403274 h 2641222"/>
                <a:gd name="connsiteX68" fmla="*/ 84981 w 3504633"/>
                <a:gd name="connsiteY68" fmla="*/ 2297897 h 2641222"/>
                <a:gd name="connsiteX69" fmla="*/ 64585 w 3504633"/>
                <a:gd name="connsiteY69" fmla="*/ 2209517 h 2641222"/>
                <a:gd name="connsiteX70" fmla="*/ 44190 w 3504633"/>
                <a:gd name="connsiteY70" fmla="*/ 2083744 h 2641222"/>
                <a:gd name="connsiteX71" fmla="*/ 27194 w 3504633"/>
                <a:gd name="connsiteY71" fmla="*/ 1954572 h 2641222"/>
                <a:gd name="connsiteX72" fmla="*/ 13597 w 3504633"/>
                <a:gd name="connsiteY72" fmla="*/ 1805005 h 2641222"/>
                <a:gd name="connsiteX73" fmla="*/ 6798 w 3504633"/>
                <a:gd name="connsiteY73" fmla="*/ 1628244 h 2641222"/>
                <a:gd name="connsiteX74" fmla="*/ 0 w 3504633"/>
                <a:gd name="connsiteY74" fmla="*/ 1427688 h 2641222"/>
                <a:gd name="connsiteX75" fmla="*/ 0 w 3504633"/>
                <a:gd name="connsiteY75" fmla="*/ 1220333 h 2641222"/>
                <a:gd name="connsiteX76" fmla="*/ 6798 w 3504633"/>
                <a:gd name="connsiteY76" fmla="*/ 1097960 h 2641222"/>
                <a:gd name="connsiteX77" fmla="*/ 20395 w 3504633"/>
                <a:gd name="connsiteY77" fmla="*/ 927997 h 2641222"/>
                <a:gd name="connsiteX78" fmla="*/ 37391 w 3504633"/>
                <a:gd name="connsiteY78" fmla="*/ 812422 h 2641222"/>
                <a:gd name="connsiteX79" fmla="*/ 54388 w 3504633"/>
                <a:gd name="connsiteY79" fmla="*/ 737638 h 2641222"/>
                <a:gd name="connsiteX80" fmla="*/ 78182 w 3504633"/>
                <a:gd name="connsiteY80" fmla="*/ 649258 h 2641222"/>
                <a:gd name="connsiteX81" fmla="*/ 108776 w 3504633"/>
                <a:gd name="connsiteY81" fmla="*/ 567676 h 2641222"/>
                <a:gd name="connsiteX82" fmla="*/ 139369 w 3504633"/>
                <a:gd name="connsiteY82" fmla="*/ 499691 h 2641222"/>
                <a:gd name="connsiteX83" fmla="*/ 183559 w 3504633"/>
                <a:gd name="connsiteY83" fmla="*/ 431705 h 2641222"/>
                <a:gd name="connsiteX84" fmla="*/ 200556 w 3504633"/>
                <a:gd name="connsiteY84" fmla="*/ 404511 h 2641222"/>
                <a:gd name="connsiteX85" fmla="*/ 231149 w 3504633"/>
                <a:gd name="connsiteY85" fmla="*/ 373918 h 2641222"/>
                <a:gd name="connsiteX86" fmla="*/ 268541 w 3504633"/>
                <a:gd name="connsiteY86" fmla="*/ 339925 h 2641222"/>
                <a:gd name="connsiteX87" fmla="*/ 316130 w 3504633"/>
                <a:gd name="connsiteY87" fmla="*/ 312731 h 2641222"/>
                <a:gd name="connsiteX88" fmla="*/ 363720 w 3504633"/>
                <a:gd name="connsiteY88" fmla="*/ 288937 h 2641222"/>
                <a:gd name="connsiteX89" fmla="*/ 428306 w 3504633"/>
                <a:gd name="connsiteY89" fmla="*/ 265142 h 2641222"/>
                <a:gd name="connsiteX90" fmla="*/ 509888 w 3504633"/>
                <a:gd name="connsiteY90" fmla="*/ 241347 h 2641222"/>
                <a:gd name="connsiteX91" fmla="*/ 601668 w 3504633"/>
                <a:gd name="connsiteY91" fmla="*/ 224351 h 2641222"/>
                <a:gd name="connsiteX92" fmla="*/ 717243 w 3504633"/>
                <a:gd name="connsiteY92" fmla="*/ 210754 h 2641222"/>
                <a:gd name="connsiteX93" fmla="*/ 802224 w 3504633"/>
                <a:gd name="connsiteY93" fmla="*/ 207354 h 2641222"/>
                <a:gd name="connsiteX94" fmla="*/ 958590 w 3504633"/>
                <a:gd name="connsiteY94" fmla="*/ 200556 h 2641222"/>
                <a:gd name="connsiteX95" fmla="*/ 1223732 w 3504633"/>
                <a:gd name="connsiteY95" fmla="*/ 193757 h 2641222"/>
                <a:gd name="connsiteX96" fmla="*/ 1597650 w 3504633"/>
                <a:gd name="connsiteY96" fmla="*/ 190358 h 2641222"/>
                <a:gd name="connsiteX97" fmla="*/ 1951173 w 3504633"/>
                <a:gd name="connsiteY97" fmla="*/ 186959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504633" h="2641222">
                  <a:moveTo>
                    <a:pt x="1951173" y="186959"/>
                  </a:moveTo>
                  <a:lnTo>
                    <a:pt x="2416871" y="183560"/>
                  </a:lnTo>
                  <a:lnTo>
                    <a:pt x="2712606" y="183560"/>
                  </a:lnTo>
                  <a:lnTo>
                    <a:pt x="3072927" y="183560"/>
                  </a:lnTo>
                  <a:lnTo>
                    <a:pt x="3171506" y="183560"/>
                  </a:lnTo>
                  <a:lnTo>
                    <a:pt x="3225894" y="180160"/>
                  </a:lnTo>
                  <a:lnTo>
                    <a:pt x="3263286" y="169963"/>
                  </a:lnTo>
                  <a:lnTo>
                    <a:pt x="3297278" y="156366"/>
                  </a:lnTo>
                  <a:lnTo>
                    <a:pt x="3341469" y="132571"/>
                  </a:lnTo>
                  <a:lnTo>
                    <a:pt x="3385659" y="88380"/>
                  </a:lnTo>
                  <a:lnTo>
                    <a:pt x="3412853" y="57787"/>
                  </a:lnTo>
                  <a:lnTo>
                    <a:pt x="3446846" y="16996"/>
                  </a:lnTo>
                  <a:lnTo>
                    <a:pt x="3470640" y="0"/>
                  </a:lnTo>
                  <a:lnTo>
                    <a:pt x="3484237" y="0"/>
                  </a:lnTo>
                  <a:lnTo>
                    <a:pt x="3497835" y="6798"/>
                  </a:lnTo>
                  <a:lnTo>
                    <a:pt x="3504633" y="20395"/>
                  </a:lnTo>
                  <a:lnTo>
                    <a:pt x="3504633" y="44190"/>
                  </a:lnTo>
                  <a:lnTo>
                    <a:pt x="3497835" y="81582"/>
                  </a:lnTo>
                  <a:lnTo>
                    <a:pt x="3484237" y="142769"/>
                  </a:lnTo>
                  <a:lnTo>
                    <a:pt x="3467241" y="203955"/>
                  </a:lnTo>
                  <a:lnTo>
                    <a:pt x="3443446" y="261743"/>
                  </a:lnTo>
                  <a:lnTo>
                    <a:pt x="3409454" y="319530"/>
                  </a:lnTo>
                  <a:lnTo>
                    <a:pt x="3368663" y="387515"/>
                  </a:lnTo>
                  <a:lnTo>
                    <a:pt x="3212297" y="431705"/>
                  </a:lnTo>
                  <a:lnTo>
                    <a:pt x="3035536" y="428306"/>
                  </a:lnTo>
                  <a:lnTo>
                    <a:pt x="2817983" y="421508"/>
                  </a:lnTo>
                  <a:lnTo>
                    <a:pt x="2573237" y="421508"/>
                  </a:lnTo>
                  <a:lnTo>
                    <a:pt x="2059949" y="414709"/>
                  </a:lnTo>
                  <a:lnTo>
                    <a:pt x="1699628" y="411310"/>
                  </a:lnTo>
                  <a:lnTo>
                    <a:pt x="1315512" y="407911"/>
                  </a:lnTo>
                  <a:lnTo>
                    <a:pt x="1077564" y="407911"/>
                  </a:lnTo>
                  <a:lnTo>
                    <a:pt x="863411" y="411310"/>
                  </a:lnTo>
                  <a:lnTo>
                    <a:pt x="778429" y="418108"/>
                  </a:lnTo>
                  <a:lnTo>
                    <a:pt x="720642" y="421508"/>
                  </a:lnTo>
                  <a:lnTo>
                    <a:pt x="639060" y="431705"/>
                  </a:lnTo>
                  <a:lnTo>
                    <a:pt x="567675" y="445302"/>
                  </a:lnTo>
                  <a:lnTo>
                    <a:pt x="496291" y="465698"/>
                  </a:lnTo>
                  <a:lnTo>
                    <a:pt x="455500" y="479295"/>
                  </a:lnTo>
                  <a:lnTo>
                    <a:pt x="418108" y="499691"/>
                  </a:lnTo>
                  <a:lnTo>
                    <a:pt x="394313" y="523485"/>
                  </a:lnTo>
                  <a:lnTo>
                    <a:pt x="363720" y="560877"/>
                  </a:lnTo>
                  <a:lnTo>
                    <a:pt x="339925" y="598269"/>
                  </a:lnTo>
                  <a:lnTo>
                    <a:pt x="316130" y="645859"/>
                  </a:lnTo>
                  <a:lnTo>
                    <a:pt x="285537" y="727441"/>
                  </a:lnTo>
                  <a:lnTo>
                    <a:pt x="261742" y="832818"/>
                  </a:lnTo>
                  <a:lnTo>
                    <a:pt x="244746" y="934795"/>
                  </a:lnTo>
                  <a:lnTo>
                    <a:pt x="227750" y="1070766"/>
                  </a:lnTo>
                  <a:lnTo>
                    <a:pt x="220951" y="1274721"/>
                  </a:lnTo>
                  <a:lnTo>
                    <a:pt x="220951" y="1407292"/>
                  </a:lnTo>
                  <a:lnTo>
                    <a:pt x="227750" y="1563658"/>
                  </a:lnTo>
                  <a:lnTo>
                    <a:pt x="234548" y="1699628"/>
                  </a:lnTo>
                  <a:lnTo>
                    <a:pt x="258343" y="1876389"/>
                  </a:lnTo>
                  <a:lnTo>
                    <a:pt x="271940" y="1937576"/>
                  </a:lnTo>
                  <a:lnTo>
                    <a:pt x="288936" y="1995363"/>
                  </a:lnTo>
                  <a:lnTo>
                    <a:pt x="312731" y="2049751"/>
                  </a:lnTo>
                  <a:lnTo>
                    <a:pt x="329727" y="2083744"/>
                  </a:lnTo>
                  <a:lnTo>
                    <a:pt x="360321" y="2124535"/>
                  </a:lnTo>
                  <a:lnTo>
                    <a:pt x="373918" y="2610629"/>
                  </a:lnTo>
                  <a:lnTo>
                    <a:pt x="350123" y="2627625"/>
                  </a:lnTo>
                  <a:lnTo>
                    <a:pt x="336526" y="2637823"/>
                  </a:lnTo>
                  <a:lnTo>
                    <a:pt x="309332" y="2641222"/>
                  </a:lnTo>
                  <a:lnTo>
                    <a:pt x="285537" y="2637823"/>
                  </a:lnTo>
                  <a:lnTo>
                    <a:pt x="254944" y="2624226"/>
                  </a:lnTo>
                  <a:lnTo>
                    <a:pt x="224350" y="2603830"/>
                  </a:lnTo>
                  <a:lnTo>
                    <a:pt x="180160" y="2559640"/>
                  </a:lnTo>
                  <a:lnTo>
                    <a:pt x="159765" y="2532446"/>
                  </a:lnTo>
                  <a:lnTo>
                    <a:pt x="135970" y="2478058"/>
                  </a:lnTo>
                  <a:lnTo>
                    <a:pt x="112175" y="2403274"/>
                  </a:lnTo>
                  <a:lnTo>
                    <a:pt x="84981" y="2297897"/>
                  </a:lnTo>
                  <a:lnTo>
                    <a:pt x="64585" y="2209517"/>
                  </a:lnTo>
                  <a:lnTo>
                    <a:pt x="44190" y="2083744"/>
                  </a:lnTo>
                  <a:lnTo>
                    <a:pt x="27194" y="1954572"/>
                  </a:lnTo>
                  <a:lnTo>
                    <a:pt x="13597" y="1805005"/>
                  </a:lnTo>
                  <a:lnTo>
                    <a:pt x="6798" y="1628244"/>
                  </a:lnTo>
                  <a:lnTo>
                    <a:pt x="0" y="1427688"/>
                  </a:lnTo>
                  <a:lnTo>
                    <a:pt x="0" y="1220333"/>
                  </a:lnTo>
                  <a:lnTo>
                    <a:pt x="6798" y="1097960"/>
                  </a:lnTo>
                  <a:lnTo>
                    <a:pt x="20395" y="927997"/>
                  </a:lnTo>
                  <a:lnTo>
                    <a:pt x="37391" y="812422"/>
                  </a:lnTo>
                  <a:lnTo>
                    <a:pt x="54388" y="737638"/>
                  </a:lnTo>
                  <a:lnTo>
                    <a:pt x="78182" y="649258"/>
                  </a:lnTo>
                  <a:lnTo>
                    <a:pt x="108776" y="567676"/>
                  </a:lnTo>
                  <a:lnTo>
                    <a:pt x="139369" y="499691"/>
                  </a:lnTo>
                  <a:lnTo>
                    <a:pt x="183559" y="431705"/>
                  </a:lnTo>
                  <a:lnTo>
                    <a:pt x="200556" y="404511"/>
                  </a:lnTo>
                  <a:lnTo>
                    <a:pt x="231149" y="373918"/>
                  </a:lnTo>
                  <a:lnTo>
                    <a:pt x="268541" y="339925"/>
                  </a:lnTo>
                  <a:lnTo>
                    <a:pt x="316130" y="312731"/>
                  </a:lnTo>
                  <a:lnTo>
                    <a:pt x="363720" y="288937"/>
                  </a:lnTo>
                  <a:lnTo>
                    <a:pt x="428306" y="265142"/>
                  </a:lnTo>
                  <a:lnTo>
                    <a:pt x="509888" y="241347"/>
                  </a:lnTo>
                  <a:lnTo>
                    <a:pt x="601668" y="224351"/>
                  </a:lnTo>
                  <a:lnTo>
                    <a:pt x="717243" y="210754"/>
                  </a:lnTo>
                  <a:lnTo>
                    <a:pt x="802224" y="207354"/>
                  </a:lnTo>
                  <a:lnTo>
                    <a:pt x="958590" y="200556"/>
                  </a:lnTo>
                  <a:lnTo>
                    <a:pt x="1223732" y="193757"/>
                  </a:lnTo>
                  <a:lnTo>
                    <a:pt x="1597650" y="190358"/>
                  </a:lnTo>
                  <a:lnTo>
                    <a:pt x="1951173" y="186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4">
              <a:extLst>
                <a:ext uri="{FF2B5EF4-FFF2-40B4-BE49-F238E27FC236}">
                  <a16:creationId xmlns:a16="http://schemas.microsoft.com/office/drawing/2014/main" id="{C72FFD47-02F9-48EB-95B2-76747A4908D0}"/>
                </a:ext>
              </a:extLst>
            </p:cNvPr>
            <p:cNvSpPr/>
            <p:nvPr/>
          </p:nvSpPr>
          <p:spPr>
            <a:xfrm rot="16200000">
              <a:off x="7902575" y="4727575"/>
              <a:ext cx="706438" cy="573088"/>
            </a:xfrm>
            <a:custGeom>
              <a:avLst/>
              <a:gdLst>
                <a:gd name="connsiteX0" fmla="*/ 397669 w 707231"/>
                <a:gd name="connsiteY0" fmla="*/ 247650 h 573881"/>
                <a:gd name="connsiteX1" fmla="*/ 328613 w 707231"/>
                <a:gd name="connsiteY1" fmla="*/ 226219 h 573881"/>
                <a:gd name="connsiteX2" fmla="*/ 269081 w 707231"/>
                <a:gd name="connsiteY2" fmla="*/ 204787 h 573881"/>
                <a:gd name="connsiteX3" fmla="*/ 211931 w 707231"/>
                <a:gd name="connsiteY3" fmla="*/ 180975 h 573881"/>
                <a:gd name="connsiteX4" fmla="*/ 176213 w 707231"/>
                <a:gd name="connsiteY4" fmla="*/ 164306 h 573881"/>
                <a:gd name="connsiteX5" fmla="*/ 133350 w 707231"/>
                <a:gd name="connsiteY5" fmla="*/ 140494 h 573881"/>
                <a:gd name="connsiteX6" fmla="*/ 102394 w 707231"/>
                <a:gd name="connsiteY6" fmla="*/ 121444 h 573881"/>
                <a:gd name="connsiteX7" fmla="*/ 78581 w 707231"/>
                <a:gd name="connsiteY7" fmla="*/ 102394 h 573881"/>
                <a:gd name="connsiteX8" fmla="*/ 57150 w 707231"/>
                <a:gd name="connsiteY8" fmla="*/ 80962 h 573881"/>
                <a:gd name="connsiteX9" fmla="*/ 42863 w 707231"/>
                <a:gd name="connsiteY9" fmla="*/ 64294 h 573881"/>
                <a:gd name="connsiteX10" fmla="*/ 0 w 707231"/>
                <a:gd name="connsiteY10" fmla="*/ 0 h 573881"/>
                <a:gd name="connsiteX11" fmla="*/ 16669 w 707231"/>
                <a:gd name="connsiteY11" fmla="*/ 573881 h 573881"/>
                <a:gd name="connsiteX12" fmla="*/ 57150 w 707231"/>
                <a:gd name="connsiteY12" fmla="*/ 547687 h 573881"/>
                <a:gd name="connsiteX13" fmla="*/ 69056 w 707231"/>
                <a:gd name="connsiteY13" fmla="*/ 535781 h 573881"/>
                <a:gd name="connsiteX14" fmla="*/ 80963 w 707231"/>
                <a:gd name="connsiteY14" fmla="*/ 511969 h 573881"/>
                <a:gd name="connsiteX15" fmla="*/ 100013 w 707231"/>
                <a:gd name="connsiteY15" fmla="*/ 485775 h 573881"/>
                <a:gd name="connsiteX16" fmla="*/ 128588 w 707231"/>
                <a:gd name="connsiteY16" fmla="*/ 457200 h 573881"/>
                <a:gd name="connsiteX17" fmla="*/ 161925 w 707231"/>
                <a:gd name="connsiteY17" fmla="*/ 435769 h 573881"/>
                <a:gd name="connsiteX18" fmla="*/ 190500 w 707231"/>
                <a:gd name="connsiteY18" fmla="*/ 421481 h 573881"/>
                <a:gd name="connsiteX19" fmla="*/ 288131 w 707231"/>
                <a:gd name="connsiteY19" fmla="*/ 411956 h 573881"/>
                <a:gd name="connsiteX20" fmla="*/ 464344 w 707231"/>
                <a:gd name="connsiteY20" fmla="*/ 395287 h 573881"/>
                <a:gd name="connsiteX21" fmla="*/ 588169 w 707231"/>
                <a:gd name="connsiteY21" fmla="*/ 383381 h 573881"/>
                <a:gd name="connsiteX22" fmla="*/ 673894 w 707231"/>
                <a:gd name="connsiteY22" fmla="*/ 376237 h 573881"/>
                <a:gd name="connsiteX23" fmla="*/ 692944 w 707231"/>
                <a:gd name="connsiteY23" fmla="*/ 371475 h 573881"/>
                <a:gd name="connsiteX24" fmla="*/ 704850 w 707231"/>
                <a:gd name="connsiteY24" fmla="*/ 364331 h 573881"/>
                <a:gd name="connsiteX25" fmla="*/ 707231 w 707231"/>
                <a:gd name="connsiteY25" fmla="*/ 357187 h 573881"/>
                <a:gd name="connsiteX26" fmla="*/ 704850 w 707231"/>
                <a:gd name="connsiteY26" fmla="*/ 342900 h 573881"/>
                <a:gd name="connsiteX27" fmla="*/ 688181 w 707231"/>
                <a:gd name="connsiteY27" fmla="*/ 326231 h 573881"/>
                <a:gd name="connsiteX28" fmla="*/ 666750 w 707231"/>
                <a:gd name="connsiteY28" fmla="*/ 309562 h 573881"/>
                <a:gd name="connsiteX29" fmla="*/ 631031 w 707231"/>
                <a:gd name="connsiteY29" fmla="*/ 302419 h 573881"/>
                <a:gd name="connsiteX30" fmla="*/ 547688 w 707231"/>
                <a:gd name="connsiteY30" fmla="*/ 285750 h 573881"/>
                <a:gd name="connsiteX31" fmla="*/ 478631 w 707231"/>
                <a:gd name="connsiteY31" fmla="*/ 269081 h 573881"/>
                <a:gd name="connsiteX32" fmla="*/ 397669 w 707231"/>
                <a:gd name="connsiteY32" fmla="*/ 2476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7231" h="573881">
                  <a:moveTo>
                    <a:pt x="397669" y="247650"/>
                  </a:moveTo>
                  <a:lnTo>
                    <a:pt x="328613" y="226219"/>
                  </a:lnTo>
                  <a:lnTo>
                    <a:pt x="269081" y="204787"/>
                  </a:lnTo>
                  <a:lnTo>
                    <a:pt x="211931" y="180975"/>
                  </a:lnTo>
                  <a:lnTo>
                    <a:pt x="176213" y="164306"/>
                  </a:lnTo>
                  <a:lnTo>
                    <a:pt x="133350" y="140494"/>
                  </a:lnTo>
                  <a:lnTo>
                    <a:pt x="102394" y="121444"/>
                  </a:lnTo>
                  <a:lnTo>
                    <a:pt x="78581" y="102394"/>
                  </a:lnTo>
                  <a:lnTo>
                    <a:pt x="57150" y="80962"/>
                  </a:lnTo>
                  <a:lnTo>
                    <a:pt x="42863" y="64294"/>
                  </a:lnTo>
                  <a:lnTo>
                    <a:pt x="0" y="0"/>
                  </a:lnTo>
                  <a:lnTo>
                    <a:pt x="16669" y="573881"/>
                  </a:lnTo>
                  <a:lnTo>
                    <a:pt x="57150" y="547687"/>
                  </a:lnTo>
                  <a:lnTo>
                    <a:pt x="69056" y="535781"/>
                  </a:lnTo>
                  <a:lnTo>
                    <a:pt x="80963" y="511969"/>
                  </a:lnTo>
                  <a:lnTo>
                    <a:pt x="100013" y="485775"/>
                  </a:lnTo>
                  <a:lnTo>
                    <a:pt x="128588" y="457200"/>
                  </a:lnTo>
                  <a:lnTo>
                    <a:pt x="161925" y="435769"/>
                  </a:lnTo>
                  <a:lnTo>
                    <a:pt x="190500" y="421481"/>
                  </a:lnTo>
                  <a:lnTo>
                    <a:pt x="288131" y="411956"/>
                  </a:lnTo>
                  <a:lnTo>
                    <a:pt x="464344" y="395287"/>
                  </a:lnTo>
                  <a:lnTo>
                    <a:pt x="588169" y="383381"/>
                  </a:lnTo>
                  <a:lnTo>
                    <a:pt x="673894" y="376237"/>
                  </a:lnTo>
                  <a:lnTo>
                    <a:pt x="692944" y="371475"/>
                  </a:lnTo>
                  <a:lnTo>
                    <a:pt x="704850" y="364331"/>
                  </a:lnTo>
                  <a:lnTo>
                    <a:pt x="707231" y="357187"/>
                  </a:lnTo>
                  <a:lnTo>
                    <a:pt x="704850" y="342900"/>
                  </a:lnTo>
                  <a:lnTo>
                    <a:pt x="688181" y="326231"/>
                  </a:lnTo>
                  <a:lnTo>
                    <a:pt x="666750" y="309562"/>
                  </a:lnTo>
                  <a:lnTo>
                    <a:pt x="631031" y="302419"/>
                  </a:lnTo>
                  <a:lnTo>
                    <a:pt x="547688" y="285750"/>
                  </a:lnTo>
                  <a:lnTo>
                    <a:pt x="478631" y="269081"/>
                  </a:lnTo>
                  <a:lnTo>
                    <a:pt x="3976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93239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47" grpId="0" animBg="1"/>
      <p:bldP spid="48" grpId="0" animBg="1"/>
      <p:bldP spid="49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45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ED46F368-9299-404E-B102-1A2D97BBC465}"/>
              </a:ext>
            </a:extLst>
          </p:cNvPr>
          <p:cNvGrpSpPr/>
          <p:nvPr/>
        </p:nvGrpSpPr>
        <p:grpSpPr>
          <a:xfrm>
            <a:off x="3705227" y="1619251"/>
            <a:ext cx="4841875" cy="4279899"/>
            <a:chOff x="3705227" y="1619251"/>
            <a:chExt cx="4841875" cy="4279899"/>
          </a:xfrm>
          <a:solidFill>
            <a:schemeClr val="tx1"/>
          </a:solidFill>
        </p:grpSpPr>
        <p:sp>
          <p:nvSpPr>
            <p:cNvPr id="3" name="フリーフォーム 37">
              <a:extLst>
                <a:ext uri="{FF2B5EF4-FFF2-40B4-BE49-F238E27FC236}">
                  <a16:creationId xmlns:a16="http://schemas.microsoft.com/office/drawing/2014/main" id="{8226F40B-2F1E-48DD-8051-1B82021856BD}"/>
                </a:ext>
              </a:extLst>
            </p:cNvPr>
            <p:cNvSpPr/>
            <p:nvPr/>
          </p:nvSpPr>
          <p:spPr>
            <a:xfrm>
              <a:off x="3917951" y="1619251"/>
              <a:ext cx="1614488" cy="1541463"/>
            </a:xfrm>
            <a:custGeom>
              <a:avLst/>
              <a:gdLst>
                <a:gd name="connsiteX0" fmla="*/ 1100138 w 1614488"/>
                <a:gd name="connsiteY0" fmla="*/ 490538 h 1540669"/>
                <a:gd name="connsiteX1" fmla="*/ 1152525 w 1614488"/>
                <a:gd name="connsiteY1" fmla="*/ 428625 h 1540669"/>
                <a:gd name="connsiteX2" fmla="*/ 1200150 w 1614488"/>
                <a:gd name="connsiteY2" fmla="*/ 361950 h 1540669"/>
                <a:gd name="connsiteX3" fmla="*/ 1235869 w 1614488"/>
                <a:gd name="connsiteY3" fmla="*/ 307181 h 1540669"/>
                <a:gd name="connsiteX4" fmla="*/ 1254919 w 1614488"/>
                <a:gd name="connsiteY4" fmla="*/ 273844 h 1540669"/>
                <a:gd name="connsiteX5" fmla="*/ 1257300 w 1614488"/>
                <a:gd name="connsiteY5" fmla="*/ 261938 h 1540669"/>
                <a:gd name="connsiteX6" fmla="*/ 1252538 w 1614488"/>
                <a:gd name="connsiteY6" fmla="*/ 230981 h 1540669"/>
                <a:gd name="connsiteX7" fmla="*/ 1245394 w 1614488"/>
                <a:gd name="connsiteY7" fmla="*/ 192881 h 1540669"/>
                <a:gd name="connsiteX8" fmla="*/ 1233488 w 1614488"/>
                <a:gd name="connsiteY8" fmla="*/ 161925 h 1540669"/>
                <a:gd name="connsiteX9" fmla="*/ 1214438 w 1614488"/>
                <a:gd name="connsiteY9" fmla="*/ 128588 h 1540669"/>
                <a:gd name="connsiteX10" fmla="*/ 1190625 w 1614488"/>
                <a:gd name="connsiteY10" fmla="*/ 102394 h 1540669"/>
                <a:gd name="connsiteX11" fmla="*/ 1164432 w 1614488"/>
                <a:gd name="connsiteY11" fmla="*/ 78581 h 1540669"/>
                <a:gd name="connsiteX12" fmla="*/ 1135857 w 1614488"/>
                <a:gd name="connsiteY12" fmla="*/ 59531 h 1540669"/>
                <a:gd name="connsiteX13" fmla="*/ 1121569 w 1614488"/>
                <a:gd name="connsiteY13" fmla="*/ 50006 h 1540669"/>
                <a:gd name="connsiteX14" fmla="*/ 1107282 w 1614488"/>
                <a:gd name="connsiteY14" fmla="*/ 35719 h 1540669"/>
                <a:gd name="connsiteX15" fmla="*/ 1104900 w 1614488"/>
                <a:gd name="connsiteY15" fmla="*/ 21431 h 1540669"/>
                <a:gd name="connsiteX16" fmla="*/ 1109663 w 1614488"/>
                <a:gd name="connsiteY16" fmla="*/ 11906 h 1540669"/>
                <a:gd name="connsiteX17" fmla="*/ 1135857 w 1614488"/>
                <a:gd name="connsiteY17" fmla="*/ 4763 h 1540669"/>
                <a:gd name="connsiteX18" fmla="*/ 1190625 w 1614488"/>
                <a:gd name="connsiteY18" fmla="*/ 0 h 1540669"/>
                <a:gd name="connsiteX19" fmla="*/ 1231107 w 1614488"/>
                <a:gd name="connsiteY19" fmla="*/ 7144 h 1540669"/>
                <a:gd name="connsiteX20" fmla="*/ 1269207 w 1614488"/>
                <a:gd name="connsiteY20" fmla="*/ 19050 h 1540669"/>
                <a:gd name="connsiteX21" fmla="*/ 1309688 w 1614488"/>
                <a:gd name="connsiteY21" fmla="*/ 42863 h 1540669"/>
                <a:gd name="connsiteX22" fmla="*/ 1390650 w 1614488"/>
                <a:gd name="connsiteY22" fmla="*/ 100013 h 1540669"/>
                <a:gd name="connsiteX23" fmla="*/ 1459707 w 1614488"/>
                <a:gd name="connsiteY23" fmla="*/ 150019 h 1540669"/>
                <a:gd name="connsiteX24" fmla="*/ 1524000 w 1614488"/>
                <a:gd name="connsiteY24" fmla="*/ 197644 h 1540669"/>
                <a:gd name="connsiteX25" fmla="*/ 1588294 w 1614488"/>
                <a:gd name="connsiteY25" fmla="*/ 240506 h 1540669"/>
                <a:gd name="connsiteX26" fmla="*/ 1597819 w 1614488"/>
                <a:gd name="connsiteY26" fmla="*/ 252413 h 1540669"/>
                <a:gd name="connsiteX27" fmla="*/ 1607344 w 1614488"/>
                <a:gd name="connsiteY27" fmla="*/ 271463 h 1540669"/>
                <a:gd name="connsiteX28" fmla="*/ 1612107 w 1614488"/>
                <a:gd name="connsiteY28" fmla="*/ 297656 h 1540669"/>
                <a:gd name="connsiteX29" fmla="*/ 1614488 w 1614488"/>
                <a:gd name="connsiteY29" fmla="*/ 328613 h 1540669"/>
                <a:gd name="connsiteX30" fmla="*/ 1604963 w 1614488"/>
                <a:gd name="connsiteY30" fmla="*/ 357188 h 1540669"/>
                <a:gd name="connsiteX31" fmla="*/ 1590675 w 1614488"/>
                <a:gd name="connsiteY31" fmla="*/ 381000 h 1540669"/>
                <a:gd name="connsiteX32" fmla="*/ 1566863 w 1614488"/>
                <a:gd name="connsiteY32" fmla="*/ 400050 h 1540669"/>
                <a:gd name="connsiteX33" fmla="*/ 1538288 w 1614488"/>
                <a:gd name="connsiteY33" fmla="*/ 419100 h 1540669"/>
                <a:gd name="connsiteX34" fmla="*/ 1524000 w 1614488"/>
                <a:gd name="connsiteY34" fmla="*/ 426244 h 1540669"/>
                <a:gd name="connsiteX35" fmla="*/ 1428750 w 1614488"/>
                <a:gd name="connsiteY35" fmla="*/ 528638 h 1540669"/>
                <a:gd name="connsiteX36" fmla="*/ 1264444 w 1614488"/>
                <a:gd name="connsiteY36" fmla="*/ 702469 h 1540669"/>
                <a:gd name="connsiteX37" fmla="*/ 1102519 w 1614488"/>
                <a:gd name="connsiteY37" fmla="*/ 869156 h 1540669"/>
                <a:gd name="connsiteX38" fmla="*/ 942975 w 1614488"/>
                <a:gd name="connsiteY38" fmla="*/ 988219 h 1540669"/>
                <a:gd name="connsiteX39" fmla="*/ 819150 w 1614488"/>
                <a:gd name="connsiteY39" fmla="*/ 1073944 h 1540669"/>
                <a:gd name="connsiteX40" fmla="*/ 659607 w 1614488"/>
                <a:gd name="connsiteY40" fmla="*/ 1183481 h 1540669"/>
                <a:gd name="connsiteX41" fmla="*/ 495300 w 1614488"/>
                <a:gd name="connsiteY41" fmla="*/ 1285875 h 1540669"/>
                <a:gd name="connsiteX42" fmla="*/ 285750 w 1614488"/>
                <a:gd name="connsiteY42" fmla="*/ 1409700 h 1540669"/>
                <a:gd name="connsiteX43" fmla="*/ 95250 w 1614488"/>
                <a:gd name="connsiteY43" fmla="*/ 1519238 h 1540669"/>
                <a:gd name="connsiteX44" fmla="*/ 52388 w 1614488"/>
                <a:gd name="connsiteY44" fmla="*/ 1540669 h 1540669"/>
                <a:gd name="connsiteX45" fmla="*/ 23813 w 1614488"/>
                <a:gd name="connsiteY45" fmla="*/ 1538288 h 1540669"/>
                <a:gd name="connsiteX46" fmla="*/ 7144 w 1614488"/>
                <a:gd name="connsiteY46" fmla="*/ 1528763 h 1540669"/>
                <a:gd name="connsiteX47" fmla="*/ 0 w 1614488"/>
                <a:gd name="connsiteY47" fmla="*/ 1507331 h 1540669"/>
                <a:gd name="connsiteX48" fmla="*/ 4763 w 1614488"/>
                <a:gd name="connsiteY48" fmla="*/ 1483519 h 1540669"/>
                <a:gd name="connsiteX49" fmla="*/ 14288 w 1614488"/>
                <a:gd name="connsiteY49" fmla="*/ 1466850 h 1540669"/>
                <a:gd name="connsiteX50" fmla="*/ 59532 w 1614488"/>
                <a:gd name="connsiteY50" fmla="*/ 1440656 h 1540669"/>
                <a:gd name="connsiteX51" fmla="*/ 209550 w 1614488"/>
                <a:gd name="connsiteY51" fmla="*/ 1335881 h 1540669"/>
                <a:gd name="connsiteX52" fmla="*/ 304800 w 1614488"/>
                <a:gd name="connsiteY52" fmla="*/ 1269206 h 1540669"/>
                <a:gd name="connsiteX53" fmla="*/ 450057 w 1614488"/>
                <a:gd name="connsiteY53" fmla="*/ 1157288 h 1540669"/>
                <a:gd name="connsiteX54" fmla="*/ 564357 w 1614488"/>
                <a:gd name="connsiteY54" fmla="*/ 1062038 h 1540669"/>
                <a:gd name="connsiteX55" fmla="*/ 652463 w 1614488"/>
                <a:gd name="connsiteY55" fmla="*/ 983456 h 1540669"/>
                <a:gd name="connsiteX56" fmla="*/ 771525 w 1614488"/>
                <a:gd name="connsiteY56" fmla="*/ 869156 h 1540669"/>
                <a:gd name="connsiteX57" fmla="*/ 859632 w 1614488"/>
                <a:gd name="connsiteY57" fmla="*/ 776288 h 1540669"/>
                <a:gd name="connsiteX58" fmla="*/ 995363 w 1614488"/>
                <a:gd name="connsiteY58" fmla="*/ 616744 h 1540669"/>
                <a:gd name="connsiteX59" fmla="*/ 1100138 w 1614488"/>
                <a:gd name="connsiteY59" fmla="*/ 490538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14488" h="1540669">
                  <a:moveTo>
                    <a:pt x="1100138" y="490538"/>
                  </a:moveTo>
                  <a:lnTo>
                    <a:pt x="1152525" y="428625"/>
                  </a:lnTo>
                  <a:lnTo>
                    <a:pt x="1200150" y="361950"/>
                  </a:lnTo>
                  <a:lnTo>
                    <a:pt x="1235869" y="307181"/>
                  </a:lnTo>
                  <a:lnTo>
                    <a:pt x="1254919" y="273844"/>
                  </a:lnTo>
                  <a:lnTo>
                    <a:pt x="1257300" y="261938"/>
                  </a:lnTo>
                  <a:lnTo>
                    <a:pt x="1252538" y="230981"/>
                  </a:lnTo>
                  <a:lnTo>
                    <a:pt x="1245394" y="192881"/>
                  </a:lnTo>
                  <a:lnTo>
                    <a:pt x="1233488" y="161925"/>
                  </a:lnTo>
                  <a:lnTo>
                    <a:pt x="1214438" y="128588"/>
                  </a:lnTo>
                  <a:lnTo>
                    <a:pt x="1190625" y="102394"/>
                  </a:lnTo>
                  <a:lnTo>
                    <a:pt x="1164432" y="78581"/>
                  </a:lnTo>
                  <a:lnTo>
                    <a:pt x="1135857" y="59531"/>
                  </a:lnTo>
                  <a:lnTo>
                    <a:pt x="1121569" y="50006"/>
                  </a:lnTo>
                  <a:lnTo>
                    <a:pt x="1107282" y="35719"/>
                  </a:lnTo>
                  <a:lnTo>
                    <a:pt x="1104900" y="21431"/>
                  </a:lnTo>
                  <a:lnTo>
                    <a:pt x="1109663" y="11906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1107" y="7144"/>
                  </a:lnTo>
                  <a:lnTo>
                    <a:pt x="1269207" y="19050"/>
                  </a:lnTo>
                  <a:lnTo>
                    <a:pt x="1309688" y="42863"/>
                  </a:lnTo>
                  <a:lnTo>
                    <a:pt x="1390650" y="100013"/>
                  </a:lnTo>
                  <a:lnTo>
                    <a:pt x="1459707" y="150019"/>
                  </a:lnTo>
                  <a:lnTo>
                    <a:pt x="1524000" y="197644"/>
                  </a:lnTo>
                  <a:lnTo>
                    <a:pt x="1588294" y="240506"/>
                  </a:lnTo>
                  <a:lnTo>
                    <a:pt x="1597819" y="252413"/>
                  </a:lnTo>
                  <a:lnTo>
                    <a:pt x="1607344" y="271463"/>
                  </a:lnTo>
                  <a:lnTo>
                    <a:pt x="1612107" y="297656"/>
                  </a:lnTo>
                  <a:lnTo>
                    <a:pt x="1614488" y="328613"/>
                  </a:lnTo>
                  <a:lnTo>
                    <a:pt x="1604963" y="357188"/>
                  </a:lnTo>
                  <a:lnTo>
                    <a:pt x="1590675" y="381000"/>
                  </a:lnTo>
                  <a:lnTo>
                    <a:pt x="1566863" y="400050"/>
                  </a:lnTo>
                  <a:lnTo>
                    <a:pt x="1538288" y="419100"/>
                  </a:lnTo>
                  <a:lnTo>
                    <a:pt x="1524000" y="426244"/>
                  </a:lnTo>
                  <a:lnTo>
                    <a:pt x="1428750" y="528638"/>
                  </a:lnTo>
                  <a:lnTo>
                    <a:pt x="1264444" y="702469"/>
                  </a:lnTo>
                  <a:lnTo>
                    <a:pt x="1102519" y="869156"/>
                  </a:lnTo>
                  <a:lnTo>
                    <a:pt x="942975" y="988219"/>
                  </a:lnTo>
                  <a:lnTo>
                    <a:pt x="819150" y="1073944"/>
                  </a:lnTo>
                  <a:lnTo>
                    <a:pt x="659607" y="1183481"/>
                  </a:lnTo>
                  <a:lnTo>
                    <a:pt x="495300" y="1285875"/>
                  </a:lnTo>
                  <a:lnTo>
                    <a:pt x="285750" y="1409700"/>
                  </a:lnTo>
                  <a:lnTo>
                    <a:pt x="95250" y="1519238"/>
                  </a:lnTo>
                  <a:lnTo>
                    <a:pt x="52388" y="1540669"/>
                  </a:lnTo>
                  <a:lnTo>
                    <a:pt x="23813" y="1538288"/>
                  </a:lnTo>
                  <a:lnTo>
                    <a:pt x="7144" y="1528763"/>
                  </a:lnTo>
                  <a:lnTo>
                    <a:pt x="0" y="1507331"/>
                  </a:lnTo>
                  <a:lnTo>
                    <a:pt x="4763" y="1483519"/>
                  </a:lnTo>
                  <a:lnTo>
                    <a:pt x="14288" y="1466850"/>
                  </a:lnTo>
                  <a:lnTo>
                    <a:pt x="59532" y="1440656"/>
                  </a:lnTo>
                  <a:lnTo>
                    <a:pt x="209550" y="1335881"/>
                  </a:lnTo>
                  <a:lnTo>
                    <a:pt x="304800" y="1269206"/>
                  </a:lnTo>
                  <a:lnTo>
                    <a:pt x="450057" y="1157288"/>
                  </a:lnTo>
                  <a:lnTo>
                    <a:pt x="564357" y="1062038"/>
                  </a:lnTo>
                  <a:lnTo>
                    <a:pt x="652463" y="983456"/>
                  </a:lnTo>
                  <a:lnTo>
                    <a:pt x="771525" y="869156"/>
                  </a:lnTo>
                  <a:lnTo>
                    <a:pt x="859632" y="776288"/>
                  </a:lnTo>
                  <a:lnTo>
                    <a:pt x="995363" y="616744"/>
                  </a:lnTo>
                  <a:lnTo>
                    <a:pt x="11001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09F3A3B1-1284-4F0B-BB65-ACE137648818}"/>
                </a:ext>
              </a:extLst>
            </p:cNvPr>
            <p:cNvSpPr/>
            <p:nvPr/>
          </p:nvSpPr>
          <p:spPr>
            <a:xfrm>
              <a:off x="4175127" y="1984375"/>
              <a:ext cx="1133475" cy="1981200"/>
            </a:xfrm>
            <a:custGeom>
              <a:avLst/>
              <a:gdLst>
                <a:gd name="connsiteX0" fmla="*/ 931708 w 1133625"/>
                <a:gd name="connsiteY0" fmla="*/ 1843223 h 1981681"/>
                <a:gd name="connsiteX1" fmla="*/ 931708 w 1133625"/>
                <a:gd name="connsiteY1" fmla="*/ 1733610 h 1981681"/>
                <a:gd name="connsiteX2" fmla="*/ 925938 w 1133625"/>
                <a:gd name="connsiteY2" fmla="*/ 1641305 h 1981681"/>
                <a:gd name="connsiteX3" fmla="*/ 920169 w 1133625"/>
                <a:gd name="connsiteY3" fmla="*/ 1577845 h 1981681"/>
                <a:gd name="connsiteX4" fmla="*/ 914400 w 1133625"/>
                <a:gd name="connsiteY4" fmla="*/ 1531692 h 1981681"/>
                <a:gd name="connsiteX5" fmla="*/ 899978 w 1133625"/>
                <a:gd name="connsiteY5" fmla="*/ 1424964 h 1981681"/>
                <a:gd name="connsiteX6" fmla="*/ 827864 w 1133625"/>
                <a:gd name="connsiteY6" fmla="*/ 1124972 h 1981681"/>
                <a:gd name="connsiteX7" fmla="*/ 819210 w 1133625"/>
                <a:gd name="connsiteY7" fmla="*/ 1035551 h 1981681"/>
                <a:gd name="connsiteX8" fmla="*/ 807672 w 1133625"/>
                <a:gd name="connsiteY8" fmla="*/ 960553 h 1981681"/>
                <a:gd name="connsiteX9" fmla="*/ 796134 w 1133625"/>
                <a:gd name="connsiteY9" fmla="*/ 905747 h 1981681"/>
                <a:gd name="connsiteX10" fmla="*/ 775942 w 1133625"/>
                <a:gd name="connsiteY10" fmla="*/ 836518 h 1981681"/>
                <a:gd name="connsiteX11" fmla="*/ 741328 w 1133625"/>
                <a:gd name="connsiteY11" fmla="*/ 741328 h 1981681"/>
                <a:gd name="connsiteX12" fmla="*/ 715367 w 1133625"/>
                <a:gd name="connsiteY12" fmla="*/ 680752 h 1981681"/>
                <a:gd name="connsiteX13" fmla="*/ 677868 w 1133625"/>
                <a:gd name="connsiteY13" fmla="*/ 602870 h 1981681"/>
                <a:gd name="connsiteX14" fmla="*/ 582678 w 1133625"/>
                <a:gd name="connsiteY14" fmla="*/ 447104 h 1981681"/>
                <a:gd name="connsiteX15" fmla="*/ 536525 w 1133625"/>
                <a:gd name="connsiteY15" fmla="*/ 400952 h 1981681"/>
                <a:gd name="connsiteX16" fmla="*/ 487488 w 1133625"/>
                <a:gd name="connsiteY16" fmla="*/ 360568 h 1981681"/>
                <a:gd name="connsiteX17" fmla="*/ 429797 w 1133625"/>
                <a:gd name="connsiteY17" fmla="*/ 314415 h 1981681"/>
                <a:gd name="connsiteX18" fmla="*/ 377875 w 1133625"/>
                <a:gd name="connsiteY18" fmla="*/ 276916 h 1981681"/>
                <a:gd name="connsiteX19" fmla="*/ 323069 w 1133625"/>
                <a:gd name="connsiteY19" fmla="*/ 236533 h 1981681"/>
                <a:gd name="connsiteX20" fmla="*/ 262494 w 1133625"/>
                <a:gd name="connsiteY20" fmla="*/ 199034 h 1981681"/>
                <a:gd name="connsiteX21" fmla="*/ 201918 w 1133625"/>
                <a:gd name="connsiteY21" fmla="*/ 164419 h 1981681"/>
                <a:gd name="connsiteX22" fmla="*/ 161535 w 1133625"/>
                <a:gd name="connsiteY22" fmla="*/ 141343 h 1981681"/>
                <a:gd name="connsiteX23" fmla="*/ 118267 w 1133625"/>
                <a:gd name="connsiteY23" fmla="*/ 115382 h 1981681"/>
                <a:gd name="connsiteX24" fmla="*/ 72114 w 1133625"/>
                <a:gd name="connsiteY24" fmla="*/ 92306 h 1981681"/>
                <a:gd name="connsiteX25" fmla="*/ 46153 w 1133625"/>
                <a:gd name="connsiteY25" fmla="*/ 77883 h 1981681"/>
                <a:gd name="connsiteX26" fmla="*/ 28846 w 1133625"/>
                <a:gd name="connsiteY26" fmla="*/ 69229 h 1981681"/>
                <a:gd name="connsiteX27" fmla="*/ 17308 w 1133625"/>
                <a:gd name="connsiteY27" fmla="*/ 60576 h 1981681"/>
                <a:gd name="connsiteX28" fmla="*/ 2885 w 1133625"/>
                <a:gd name="connsiteY28" fmla="*/ 34615 h 1981681"/>
                <a:gd name="connsiteX29" fmla="*/ 0 w 1133625"/>
                <a:gd name="connsiteY29" fmla="*/ 20192 h 1981681"/>
                <a:gd name="connsiteX30" fmla="*/ 2885 w 1133625"/>
                <a:gd name="connsiteY30" fmla="*/ 8654 h 1981681"/>
                <a:gd name="connsiteX31" fmla="*/ 14423 w 1133625"/>
                <a:gd name="connsiteY31" fmla="*/ 0 h 1981681"/>
                <a:gd name="connsiteX32" fmla="*/ 37499 w 1133625"/>
                <a:gd name="connsiteY32" fmla="*/ 2885 h 1981681"/>
                <a:gd name="connsiteX33" fmla="*/ 80767 w 1133625"/>
                <a:gd name="connsiteY33" fmla="*/ 23077 h 1981681"/>
                <a:gd name="connsiteX34" fmla="*/ 164419 w 1133625"/>
                <a:gd name="connsiteY34" fmla="*/ 49038 h 1981681"/>
                <a:gd name="connsiteX35" fmla="*/ 256725 w 1133625"/>
                <a:gd name="connsiteY35" fmla="*/ 89421 h 1981681"/>
                <a:gd name="connsiteX36" fmla="*/ 360568 w 1133625"/>
                <a:gd name="connsiteY36" fmla="*/ 135574 h 1981681"/>
                <a:gd name="connsiteX37" fmla="*/ 455758 w 1133625"/>
                <a:gd name="connsiteY37" fmla="*/ 181726 h 1981681"/>
                <a:gd name="connsiteX38" fmla="*/ 539410 w 1133625"/>
                <a:gd name="connsiteY38" fmla="*/ 224995 h 1981681"/>
                <a:gd name="connsiteX39" fmla="*/ 625946 w 1133625"/>
                <a:gd name="connsiteY39" fmla="*/ 274032 h 1981681"/>
                <a:gd name="connsiteX40" fmla="*/ 692290 w 1133625"/>
                <a:gd name="connsiteY40" fmla="*/ 308646 h 1981681"/>
                <a:gd name="connsiteX41" fmla="*/ 859594 w 1133625"/>
                <a:gd name="connsiteY41" fmla="*/ 475950 h 1981681"/>
                <a:gd name="connsiteX42" fmla="*/ 888439 w 1133625"/>
                <a:gd name="connsiteY42" fmla="*/ 533641 h 1981681"/>
                <a:gd name="connsiteX43" fmla="*/ 925938 w 1133625"/>
                <a:gd name="connsiteY43" fmla="*/ 620177 h 1981681"/>
                <a:gd name="connsiteX44" fmla="*/ 969207 w 1133625"/>
                <a:gd name="connsiteY44" fmla="*/ 729790 h 1981681"/>
                <a:gd name="connsiteX45" fmla="*/ 1009590 w 1133625"/>
                <a:gd name="connsiteY45" fmla="*/ 842287 h 1981681"/>
                <a:gd name="connsiteX46" fmla="*/ 1044205 w 1133625"/>
                <a:gd name="connsiteY46" fmla="*/ 951899 h 1981681"/>
                <a:gd name="connsiteX47" fmla="*/ 1064396 w 1133625"/>
                <a:gd name="connsiteY47" fmla="*/ 1032667 h 1981681"/>
                <a:gd name="connsiteX48" fmla="*/ 1081704 w 1133625"/>
                <a:gd name="connsiteY48" fmla="*/ 1110549 h 1981681"/>
                <a:gd name="connsiteX49" fmla="*/ 1090357 w 1133625"/>
                <a:gd name="connsiteY49" fmla="*/ 1165356 h 1981681"/>
                <a:gd name="connsiteX50" fmla="*/ 1101896 w 1133625"/>
                <a:gd name="connsiteY50" fmla="*/ 1257661 h 1981681"/>
                <a:gd name="connsiteX51" fmla="*/ 1110549 w 1133625"/>
                <a:gd name="connsiteY51" fmla="*/ 1358620 h 1981681"/>
                <a:gd name="connsiteX52" fmla="*/ 1119203 w 1133625"/>
                <a:gd name="connsiteY52" fmla="*/ 1485540 h 1981681"/>
                <a:gd name="connsiteX53" fmla="*/ 1127856 w 1133625"/>
                <a:gd name="connsiteY53" fmla="*/ 1670150 h 1981681"/>
                <a:gd name="connsiteX54" fmla="*/ 1130741 w 1133625"/>
                <a:gd name="connsiteY54" fmla="*/ 1825916 h 1981681"/>
                <a:gd name="connsiteX55" fmla="*/ 1133625 w 1133625"/>
                <a:gd name="connsiteY55" fmla="*/ 1978797 h 1981681"/>
                <a:gd name="connsiteX56" fmla="*/ 928823 w 1133625"/>
                <a:gd name="connsiteY56" fmla="*/ 1981681 h 1981681"/>
                <a:gd name="connsiteX57" fmla="*/ 931708 w 1133625"/>
                <a:gd name="connsiteY57" fmla="*/ 1843223 h 19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33625" h="1981681">
                  <a:moveTo>
                    <a:pt x="931708" y="1843223"/>
                  </a:moveTo>
                  <a:lnTo>
                    <a:pt x="931708" y="1733610"/>
                  </a:lnTo>
                  <a:lnTo>
                    <a:pt x="925938" y="1641305"/>
                  </a:lnTo>
                  <a:lnTo>
                    <a:pt x="920169" y="1577845"/>
                  </a:lnTo>
                  <a:lnTo>
                    <a:pt x="914400" y="1531692"/>
                  </a:lnTo>
                  <a:lnTo>
                    <a:pt x="899978" y="1424964"/>
                  </a:lnTo>
                  <a:lnTo>
                    <a:pt x="827864" y="1124972"/>
                  </a:lnTo>
                  <a:lnTo>
                    <a:pt x="819210" y="1035551"/>
                  </a:lnTo>
                  <a:lnTo>
                    <a:pt x="807672" y="960553"/>
                  </a:lnTo>
                  <a:lnTo>
                    <a:pt x="796134" y="905747"/>
                  </a:lnTo>
                  <a:lnTo>
                    <a:pt x="775942" y="836518"/>
                  </a:lnTo>
                  <a:lnTo>
                    <a:pt x="741328" y="741328"/>
                  </a:lnTo>
                  <a:lnTo>
                    <a:pt x="715367" y="680752"/>
                  </a:lnTo>
                  <a:lnTo>
                    <a:pt x="677868" y="602870"/>
                  </a:lnTo>
                  <a:lnTo>
                    <a:pt x="582678" y="447104"/>
                  </a:lnTo>
                  <a:lnTo>
                    <a:pt x="536525" y="400952"/>
                  </a:lnTo>
                  <a:lnTo>
                    <a:pt x="487488" y="360568"/>
                  </a:lnTo>
                  <a:lnTo>
                    <a:pt x="429797" y="314415"/>
                  </a:lnTo>
                  <a:lnTo>
                    <a:pt x="377875" y="276916"/>
                  </a:lnTo>
                  <a:lnTo>
                    <a:pt x="323069" y="236533"/>
                  </a:lnTo>
                  <a:lnTo>
                    <a:pt x="262494" y="199034"/>
                  </a:lnTo>
                  <a:lnTo>
                    <a:pt x="201918" y="164419"/>
                  </a:lnTo>
                  <a:lnTo>
                    <a:pt x="161535" y="141343"/>
                  </a:lnTo>
                  <a:lnTo>
                    <a:pt x="118267" y="115382"/>
                  </a:lnTo>
                  <a:lnTo>
                    <a:pt x="72114" y="92306"/>
                  </a:lnTo>
                  <a:lnTo>
                    <a:pt x="46153" y="77883"/>
                  </a:lnTo>
                  <a:lnTo>
                    <a:pt x="28846" y="69229"/>
                  </a:lnTo>
                  <a:lnTo>
                    <a:pt x="17308" y="60576"/>
                  </a:lnTo>
                  <a:lnTo>
                    <a:pt x="2885" y="34615"/>
                  </a:lnTo>
                  <a:lnTo>
                    <a:pt x="0" y="20192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7499" y="2885"/>
                  </a:lnTo>
                  <a:lnTo>
                    <a:pt x="80767" y="23077"/>
                  </a:lnTo>
                  <a:lnTo>
                    <a:pt x="164419" y="49038"/>
                  </a:lnTo>
                  <a:lnTo>
                    <a:pt x="256725" y="89421"/>
                  </a:lnTo>
                  <a:lnTo>
                    <a:pt x="360568" y="135574"/>
                  </a:lnTo>
                  <a:lnTo>
                    <a:pt x="455758" y="181726"/>
                  </a:lnTo>
                  <a:lnTo>
                    <a:pt x="539410" y="224995"/>
                  </a:lnTo>
                  <a:lnTo>
                    <a:pt x="625946" y="274032"/>
                  </a:lnTo>
                  <a:lnTo>
                    <a:pt x="692290" y="308646"/>
                  </a:lnTo>
                  <a:lnTo>
                    <a:pt x="859594" y="475950"/>
                  </a:lnTo>
                  <a:lnTo>
                    <a:pt x="888439" y="533641"/>
                  </a:lnTo>
                  <a:lnTo>
                    <a:pt x="925938" y="620177"/>
                  </a:lnTo>
                  <a:lnTo>
                    <a:pt x="969207" y="729790"/>
                  </a:lnTo>
                  <a:lnTo>
                    <a:pt x="1009590" y="842287"/>
                  </a:lnTo>
                  <a:lnTo>
                    <a:pt x="1044205" y="951899"/>
                  </a:lnTo>
                  <a:lnTo>
                    <a:pt x="1064396" y="1032667"/>
                  </a:lnTo>
                  <a:lnTo>
                    <a:pt x="1081704" y="1110549"/>
                  </a:lnTo>
                  <a:lnTo>
                    <a:pt x="1090357" y="1165356"/>
                  </a:lnTo>
                  <a:lnTo>
                    <a:pt x="1101896" y="1257661"/>
                  </a:lnTo>
                  <a:lnTo>
                    <a:pt x="1110549" y="1358620"/>
                  </a:lnTo>
                  <a:lnTo>
                    <a:pt x="1119203" y="1485540"/>
                  </a:lnTo>
                  <a:lnTo>
                    <a:pt x="1127856" y="1670150"/>
                  </a:lnTo>
                  <a:cubicBezTo>
                    <a:pt x="1128818" y="1722072"/>
                    <a:pt x="1129779" y="1773994"/>
                    <a:pt x="1130741" y="1825916"/>
                  </a:cubicBezTo>
                  <a:cubicBezTo>
                    <a:pt x="1131702" y="1876876"/>
                    <a:pt x="1132664" y="1927837"/>
                    <a:pt x="1133625" y="1978797"/>
                  </a:cubicBezTo>
                  <a:lnTo>
                    <a:pt x="928823" y="1981681"/>
                  </a:lnTo>
                  <a:cubicBezTo>
                    <a:pt x="929785" y="1935528"/>
                    <a:pt x="930746" y="1889376"/>
                    <a:pt x="931708" y="18432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441A4EB8-E3AB-48CA-80C3-7AEFB4316A96}"/>
                </a:ext>
              </a:extLst>
            </p:cNvPr>
            <p:cNvSpPr/>
            <p:nvPr/>
          </p:nvSpPr>
          <p:spPr>
            <a:xfrm>
              <a:off x="4702177" y="3879850"/>
              <a:ext cx="606425" cy="2019300"/>
            </a:xfrm>
            <a:custGeom>
              <a:avLst/>
              <a:gdLst>
                <a:gd name="connsiteX0" fmla="*/ 388488 w 605196"/>
                <a:gd name="connsiteY0" fmla="*/ 578768 h 2019080"/>
                <a:gd name="connsiteX1" fmla="*/ 393774 w 605196"/>
                <a:gd name="connsiteY1" fmla="*/ 459843 h 2019080"/>
                <a:gd name="connsiteX2" fmla="*/ 396417 w 605196"/>
                <a:gd name="connsiteY2" fmla="*/ 362060 h 2019080"/>
                <a:gd name="connsiteX3" fmla="*/ 401702 w 605196"/>
                <a:gd name="connsiteY3" fmla="*/ 232564 h 2019080"/>
                <a:gd name="connsiteX4" fmla="*/ 401702 w 605196"/>
                <a:gd name="connsiteY4" fmla="*/ 118925 h 2019080"/>
                <a:gd name="connsiteX5" fmla="*/ 401702 w 605196"/>
                <a:gd name="connsiteY5" fmla="*/ 87212 h 2019080"/>
                <a:gd name="connsiteX6" fmla="*/ 404345 w 605196"/>
                <a:gd name="connsiteY6" fmla="*/ 0 h 2019080"/>
                <a:gd name="connsiteX7" fmla="*/ 599910 w 605196"/>
                <a:gd name="connsiteY7" fmla="*/ 0 h 2019080"/>
                <a:gd name="connsiteX8" fmla="*/ 605196 w 605196"/>
                <a:gd name="connsiteY8" fmla="*/ 81926 h 2019080"/>
                <a:gd name="connsiteX9" fmla="*/ 605196 w 605196"/>
                <a:gd name="connsiteY9" fmla="*/ 140067 h 2019080"/>
                <a:gd name="connsiteX10" fmla="*/ 605196 w 605196"/>
                <a:gd name="connsiteY10" fmla="*/ 264278 h 2019080"/>
                <a:gd name="connsiteX11" fmla="*/ 605196 w 605196"/>
                <a:gd name="connsiteY11" fmla="*/ 377917 h 2019080"/>
                <a:gd name="connsiteX12" fmla="*/ 605196 w 605196"/>
                <a:gd name="connsiteY12" fmla="*/ 496842 h 2019080"/>
                <a:gd name="connsiteX13" fmla="*/ 602553 w 605196"/>
                <a:gd name="connsiteY13" fmla="*/ 639552 h 2019080"/>
                <a:gd name="connsiteX14" fmla="*/ 597267 w 605196"/>
                <a:gd name="connsiteY14" fmla="*/ 774333 h 2019080"/>
                <a:gd name="connsiteX15" fmla="*/ 591982 w 605196"/>
                <a:gd name="connsiteY15" fmla="*/ 858902 h 2019080"/>
                <a:gd name="connsiteX16" fmla="*/ 584054 w 605196"/>
                <a:gd name="connsiteY16" fmla="*/ 967256 h 2019080"/>
                <a:gd name="connsiteX17" fmla="*/ 576125 w 605196"/>
                <a:gd name="connsiteY17" fmla="*/ 1051824 h 2019080"/>
                <a:gd name="connsiteX18" fmla="*/ 568197 w 605196"/>
                <a:gd name="connsiteY18" fmla="*/ 1131108 h 2019080"/>
                <a:gd name="connsiteX19" fmla="*/ 552340 w 605196"/>
                <a:gd name="connsiteY19" fmla="*/ 1231533 h 2019080"/>
                <a:gd name="connsiteX20" fmla="*/ 531198 w 605196"/>
                <a:gd name="connsiteY20" fmla="*/ 1339887 h 2019080"/>
                <a:gd name="connsiteX21" fmla="*/ 510056 w 605196"/>
                <a:gd name="connsiteY21" fmla="*/ 1421813 h 2019080"/>
                <a:gd name="connsiteX22" fmla="*/ 483628 w 605196"/>
                <a:gd name="connsiteY22" fmla="*/ 1503739 h 2019080"/>
                <a:gd name="connsiteX23" fmla="*/ 454558 w 605196"/>
                <a:gd name="connsiteY23" fmla="*/ 1588308 h 2019080"/>
                <a:gd name="connsiteX24" fmla="*/ 428130 w 605196"/>
                <a:gd name="connsiteY24" fmla="*/ 1651734 h 2019080"/>
                <a:gd name="connsiteX25" fmla="*/ 377917 w 605196"/>
                <a:gd name="connsiteY25" fmla="*/ 1749517 h 2019080"/>
                <a:gd name="connsiteX26" fmla="*/ 332990 w 605196"/>
                <a:gd name="connsiteY26" fmla="*/ 1823515 h 2019080"/>
                <a:gd name="connsiteX27" fmla="*/ 288063 w 605196"/>
                <a:gd name="connsiteY27" fmla="*/ 1886941 h 2019080"/>
                <a:gd name="connsiteX28" fmla="*/ 243136 w 605196"/>
                <a:gd name="connsiteY28" fmla="*/ 1942439 h 2019080"/>
                <a:gd name="connsiteX29" fmla="*/ 216708 w 605196"/>
                <a:gd name="connsiteY29" fmla="*/ 1971510 h 2019080"/>
                <a:gd name="connsiteX30" fmla="*/ 182352 w 605196"/>
                <a:gd name="connsiteY30" fmla="*/ 1990009 h 2019080"/>
                <a:gd name="connsiteX31" fmla="*/ 145353 w 605196"/>
                <a:gd name="connsiteY31" fmla="*/ 2005866 h 2019080"/>
                <a:gd name="connsiteX32" fmla="*/ 110997 w 605196"/>
                <a:gd name="connsiteY32" fmla="*/ 2016437 h 2019080"/>
                <a:gd name="connsiteX33" fmla="*/ 87212 w 605196"/>
                <a:gd name="connsiteY33" fmla="*/ 2019080 h 2019080"/>
                <a:gd name="connsiteX34" fmla="*/ 66070 w 605196"/>
                <a:gd name="connsiteY34" fmla="*/ 2016437 h 2019080"/>
                <a:gd name="connsiteX35" fmla="*/ 42285 w 605196"/>
                <a:gd name="connsiteY35" fmla="*/ 2005866 h 2019080"/>
                <a:gd name="connsiteX36" fmla="*/ 26428 w 605196"/>
                <a:gd name="connsiteY36" fmla="*/ 1992652 h 2019080"/>
                <a:gd name="connsiteX37" fmla="*/ 7929 w 605196"/>
                <a:gd name="connsiteY37" fmla="*/ 1971510 h 2019080"/>
                <a:gd name="connsiteX38" fmla="*/ 0 w 605196"/>
                <a:gd name="connsiteY38" fmla="*/ 1950368 h 2019080"/>
                <a:gd name="connsiteX39" fmla="*/ 147996 w 605196"/>
                <a:gd name="connsiteY39" fmla="*/ 1509024 h 2019080"/>
                <a:gd name="connsiteX40" fmla="*/ 169138 w 605196"/>
                <a:gd name="connsiteY40" fmla="*/ 1485239 h 2019080"/>
                <a:gd name="connsiteX41" fmla="*/ 200851 w 605196"/>
                <a:gd name="connsiteY41" fmla="*/ 1440312 h 2019080"/>
                <a:gd name="connsiteX42" fmla="*/ 229922 w 605196"/>
                <a:gd name="connsiteY42" fmla="*/ 1384814 h 2019080"/>
                <a:gd name="connsiteX43" fmla="*/ 258992 w 605196"/>
                <a:gd name="connsiteY43" fmla="*/ 1316102 h 2019080"/>
                <a:gd name="connsiteX44" fmla="*/ 288063 w 605196"/>
                <a:gd name="connsiteY44" fmla="*/ 1234176 h 2019080"/>
                <a:gd name="connsiteX45" fmla="*/ 311848 w 605196"/>
                <a:gd name="connsiteY45" fmla="*/ 1162821 h 2019080"/>
                <a:gd name="connsiteX46" fmla="*/ 332990 w 605196"/>
                <a:gd name="connsiteY46" fmla="*/ 1086180 h 2019080"/>
                <a:gd name="connsiteX47" fmla="*/ 346204 w 605196"/>
                <a:gd name="connsiteY47" fmla="*/ 1014825 h 2019080"/>
                <a:gd name="connsiteX48" fmla="*/ 362060 w 605196"/>
                <a:gd name="connsiteY48" fmla="*/ 895901 h 2019080"/>
                <a:gd name="connsiteX49" fmla="*/ 372632 w 605196"/>
                <a:gd name="connsiteY49" fmla="*/ 776976 h 2019080"/>
                <a:gd name="connsiteX50" fmla="*/ 388488 w 605196"/>
                <a:gd name="connsiteY50" fmla="*/ 578768 h 201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5196" h="2019080">
                  <a:moveTo>
                    <a:pt x="388488" y="578768"/>
                  </a:moveTo>
                  <a:lnTo>
                    <a:pt x="393774" y="459843"/>
                  </a:lnTo>
                  <a:lnTo>
                    <a:pt x="396417" y="362060"/>
                  </a:lnTo>
                  <a:lnTo>
                    <a:pt x="401702" y="232564"/>
                  </a:lnTo>
                  <a:lnTo>
                    <a:pt x="401702" y="118925"/>
                  </a:lnTo>
                  <a:lnTo>
                    <a:pt x="401702" y="87212"/>
                  </a:lnTo>
                  <a:lnTo>
                    <a:pt x="404345" y="0"/>
                  </a:lnTo>
                  <a:lnTo>
                    <a:pt x="599910" y="0"/>
                  </a:lnTo>
                  <a:lnTo>
                    <a:pt x="605196" y="81926"/>
                  </a:lnTo>
                  <a:lnTo>
                    <a:pt x="605196" y="140067"/>
                  </a:lnTo>
                  <a:lnTo>
                    <a:pt x="605196" y="264278"/>
                  </a:lnTo>
                  <a:lnTo>
                    <a:pt x="605196" y="377917"/>
                  </a:lnTo>
                  <a:lnTo>
                    <a:pt x="605196" y="496842"/>
                  </a:lnTo>
                  <a:lnTo>
                    <a:pt x="602553" y="639552"/>
                  </a:lnTo>
                  <a:lnTo>
                    <a:pt x="597267" y="774333"/>
                  </a:lnTo>
                  <a:lnTo>
                    <a:pt x="591982" y="858902"/>
                  </a:lnTo>
                  <a:lnTo>
                    <a:pt x="584054" y="967256"/>
                  </a:lnTo>
                  <a:lnTo>
                    <a:pt x="576125" y="1051824"/>
                  </a:lnTo>
                  <a:lnTo>
                    <a:pt x="568197" y="1131108"/>
                  </a:lnTo>
                  <a:lnTo>
                    <a:pt x="552340" y="1231533"/>
                  </a:lnTo>
                  <a:lnTo>
                    <a:pt x="531198" y="1339887"/>
                  </a:lnTo>
                  <a:lnTo>
                    <a:pt x="510056" y="1421813"/>
                  </a:lnTo>
                  <a:lnTo>
                    <a:pt x="483628" y="1503739"/>
                  </a:lnTo>
                  <a:lnTo>
                    <a:pt x="454558" y="1588308"/>
                  </a:lnTo>
                  <a:lnTo>
                    <a:pt x="428130" y="1651734"/>
                  </a:lnTo>
                  <a:lnTo>
                    <a:pt x="377917" y="1749517"/>
                  </a:lnTo>
                  <a:lnTo>
                    <a:pt x="332990" y="1823515"/>
                  </a:lnTo>
                  <a:lnTo>
                    <a:pt x="288063" y="1886941"/>
                  </a:lnTo>
                  <a:lnTo>
                    <a:pt x="243136" y="1942439"/>
                  </a:lnTo>
                  <a:lnTo>
                    <a:pt x="216708" y="1971510"/>
                  </a:lnTo>
                  <a:lnTo>
                    <a:pt x="182352" y="1990009"/>
                  </a:lnTo>
                  <a:lnTo>
                    <a:pt x="145353" y="2005866"/>
                  </a:lnTo>
                  <a:lnTo>
                    <a:pt x="110997" y="2016437"/>
                  </a:lnTo>
                  <a:lnTo>
                    <a:pt x="87212" y="2019080"/>
                  </a:lnTo>
                  <a:lnTo>
                    <a:pt x="66070" y="2016437"/>
                  </a:lnTo>
                  <a:lnTo>
                    <a:pt x="42285" y="2005866"/>
                  </a:lnTo>
                  <a:lnTo>
                    <a:pt x="26428" y="1992652"/>
                  </a:lnTo>
                  <a:lnTo>
                    <a:pt x="7929" y="1971510"/>
                  </a:lnTo>
                  <a:lnTo>
                    <a:pt x="0" y="1950368"/>
                  </a:lnTo>
                  <a:lnTo>
                    <a:pt x="147996" y="1509024"/>
                  </a:lnTo>
                  <a:lnTo>
                    <a:pt x="169138" y="1485239"/>
                  </a:lnTo>
                  <a:lnTo>
                    <a:pt x="200851" y="1440312"/>
                  </a:lnTo>
                  <a:lnTo>
                    <a:pt x="229922" y="1384814"/>
                  </a:lnTo>
                  <a:lnTo>
                    <a:pt x="258992" y="1316102"/>
                  </a:lnTo>
                  <a:lnTo>
                    <a:pt x="288063" y="1234176"/>
                  </a:lnTo>
                  <a:lnTo>
                    <a:pt x="311848" y="1162821"/>
                  </a:lnTo>
                  <a:lnTo>
                    <a:pt x="332990" y="1086180"/>
                  </a:lnTo>
                  <a:lnTo>
                    <a:pt x="346204" y="1014825"/>
                  </a:lnTo>
                  <a:lnTo>
                    <a:pt x="362060" y="895901"/>
                  </a:lnTo>
                  <a:lnTo>
                    <a:pt x="372632" y="776976"/>
                  </a:lnTo>
                  <a:lnTo>
                    <a:pt x="388488" y="578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E7C5E3C1-DF36-4CEA-B6A7-F0591C85C680}"/>
                </a:ext>
              </a:extLst>
            </p:cNvPr>
            <p:cNvSpPr/>
            <p:nvPr/>
          </p:nvSpPr>
          <p:spPr>
            <a:xfrm>
              <a:off x="4230690" y="5267326"/>
              <a:ext cx="655637" cy="627063"/>
            </a:xfrm>
            <a:custGeom>
              <a:avLst/>
              <a:gdLst>
                <a:gd name="connsiteX0" fmla="*/ 290513 w 654844"/>
                <a:gd name="connsiteY0" fmla="*/ 114300 h 626269"/>
                <a:gd name="connsiteX1" fmla="*/ 350044 w 654844"/>
                <a:gd name="connsiteY1" fmla="*/ 138113 h 626269"/>
                <a:gd name="connsiteX2" fmla="*/ 397669 w 654844"/>
                <a:gd name="connsiteY2" fmla="*/ 154781 h 626269"/>
                <a:gd name="connsiteX3" fmla="*/ 452438 w 654844"/>
                <a:gd name="connsiteY3" fmla="*/ 166688 h 626269"/>
                <a:gd name="connsiteX4" fmla="*/ 483394 w 654844"/>
                <a:gd name="connsiteY4" fmla="*/ 171450 h 626269"/>
                <a:gd name="connsiteX5" fmla="*/ 511969 w 654844"/>
                <a:gd name="connsiteY5" fmla="*/ 173831 h 626269"/>
                <a:gd name="connsiteX6" fmla="*/ 533400 w 654844"/>
                <a:gd name="connsiteY6" fmla="*/ 171450 h 626269"/>
                <a:gd name="connsiteX7" fmla="*/ 561975 w 654844"/>
                <a:gd name="connsiteY7" fmla="*/ 161925 h 626269"/>
                <a:gd name="connsiteX8" fmla="*/ 590550 w 654844"/>
                <a:gd name="connsiteY8" fmla="*/ 145256 h 626269"/>
                <a:gd name="connsiteX9" fmla="*/ 609600 w 654844"/>
                <a:gd name="connsiteY9" fmla="*/ 130969 h 626269"/>
                <a:gd name="connsiteX10" fmla="*/ 619125 w 654844"/>
                <a:gd name="connsiteY10" fmla="*/ 121444 h 626269"/>
                <a:gd name="connsiteX11" fmla="*/ 654844 w 654844"/>
                <a:gd name="connsiteY11" fmla="*/ 85725 h 626269"/>
                <a:gd name="connsiteX12" fmla="*/ 545307 w 654844"/>
                <a:gd name="connsiteY12" fmla="*/ 626269 h 626269"/>
                <a:gd name="connsiteX13" fmla="*/ 521494 w 654844"/>
                <a:gd name="connsiteY13" fmla="*/ 616744 h 626269"/>
                <a:gd name="connsiteX14" fmla="*/ 500063 w 654844"/>
                <a:gd name="connsiteY14" fmla="*/ 600075 h 626269"/>
                <a:gd name="connsiteX15" fmla="*/ 478632 w 654844"/>
                <a:gd name="connsiteY15" fmla="*/ 581025 h 626269"/>
                <a:gd name="connsiteX16" fmla="*/ 469107 w 654844"/>
                <a:gd name="connsiteY16" fmla="*/ 557213 h 626269"/>
                <a:gd name="connsiteX17" fmla="*/ 457200 w 654844"/>
                <a:gd name="connsiteY17" fmla="*/ 509588 h 626269"/>
                <a:gd name="connsiteX18" fmla="*/ 440532 w 654844"/>
                <a:gd name="connsiteY18" fmla="*/ 466725 h 626269"/>
                <a:gd name="connsiteX19" fmla="*/ 426244 w 654844"/>
                <a:gd name="connsiteY19" fmla="*/ 435769 h 626269"/>
                <a:gd name="connsiteX20" fmla="*/ 404813 w 654844"/>
                <a:gd name="connsiteY20" fmla="*/ 402431 h 626269"/>
                <a:gd name="connsiteX21" fmla="*/ 376238 w 654844"/>
                <a:gd name="connsiteY21" fmla="*/ 369094 h 626269"/>
                <a:gd name="connsiteX22" fmla="*/ 323850 w 654844"/>
                <a:gd name="connsiteY22" fmla="*/ 316706 h 626269"/>
                <a:gd name="connsiteX23" fmla="*/ 259557 w 654844"/>
                <a:gd name="connsiteY23" fmla="*/ 257175 h 626269"/>
                <a:gd name="connsiteX24" fmla="*/ 169069 w 654844"/>
                <a:gd name="connsiteY24" fmla="*/ 178594 h 626269"/>
                <a:gd name="connsiteX25" fmla="*/ 73819 w 654844"/>
                <a:gd name="connsiteY25" fmla="*/ 100013 h 626269"/>
                <a:gd name="connsiteX26" fmla="*/ 33338 w 654844"/>
                <a:gd name="connsiteY26" fmla="*/ 69056 h 626269"/>
                <a:gd name="connsiteX27" fmla="*/ 9525 w 654844"/>
                <a:gd name="connsiteY27" fmla="*/ 40481 h 626269"/>
                <a:gd name="connsiteX28" fmla="*/ 0 w 654844"/>
                <a:gd name="connsiteY28" fmla="*/ 16669 h 626269"/>
                <a:gd name="connsiteX29" fmla="*/ 4763 w 654844"/>
                <a:gd name="connsiteY29" fmla="*/ 4763 h 626269"/>
                <a:gd name="connsiteX30" fmla="*/ 19050 w 654844"/>
                <a:gd name="connsiteY30" fmla="*/ 0 h 626269"/>
                <a:gd name="connsiteX31" fmla="*/ 57150 w 654844"/>
                <a:gd name="connsiteY31" fmla="*/ 9525 h 626269"/>
                <a:gd name="connsiteX32" fmla="*/ 111919 w 654844"/>
                <a:gd name="connsiteY32" fmla="*/ 35719 h 626269"/>
                <a:gd name="connsiteX33" fmla="*/ 192882 w 654844"/>
                <a:gd name="connsiteY33" fmla="*/ 73819 h 626269"/>
                <a:gd name="connsiteX34" fmla="*/ 290513 w 654844"/>
                <a:gd name="connsiteY34" fmla="*/ 114300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626269">
                  <a:moveTo>
                    <a:pt x="290513" y="114300"/>
                  </a:moveTo>
                  <a:lnTo>
                    <a:pt x="350044" y="138113"/>
                  </a:lnTo>
                  <a:lnTo>
                    <a:pt x="397669" y="154781"/>
                  </a:lnTo>
                  <a:lnTo>
                    <a:pt x="452438" y="166688"/>
                  </a:lnTo>
                  <a:lnTo>
                    <a:pt x="483394" y="171450"/>
                  </a:lnTo>
                  <a:lnTo>
                    <a:pt x="511969" y="173831"/>
                  </a:lnTo>
                  <a:lnTo>
                    <a:pt x="533400" y="171450"/>
                  </a:lnTo>
                  <a:lnTo>
                    <a:pt x="561975" y="161925"/>
                  </a:lnTo>
                  <a:lnTo>
                    <a:pt x="590550" y="145256"/>
                  </a:lnTo>
                  <a:lnTo>
                    <a:pt x="609600" y="130969"/>
                  </a:lnTo>
                  <a:lnTo>
                    <a:pt x="619125" y="121444"/>
                  </a:lnTo>
                  <a:lnTo>
                    <a:pt x="654844" y="85725"/>
                  </a:lnTo>
                  <a:lnTo>
                    <a:pt x="545307" y="626269"/>
                  </a:lnTo>
                  <a:lnTo>
                    <a:pt x="521494" y="616744"/>
                  </a:lnTo>
                  <a:lnTo>
                    <a:pt x="500063" y="600075"/>
                  </a:lnTo>
                  <a:lnTo>
                    <a:pt x="478632" y="581025"/>
                  </a:lnTo>
                  <a:lnTo>
                    <a:pt x="469107" y="557213"/>
                  </a:lnTo>
                  <a:lnTo>
                    <a:pt x="457200" y="509588"/>
                  </a:lnTo>
                  <a:lnTo>
                    <a:pt x="440532" y="466725"/>
                  </a:lnTo>
                  <a:lnTo>
                    <a:pt x="426244" y="435769"/>
                  </a:lnTo>
                  <a:lnTo>
                    <a:pt x="404813" y="402431"/>
                  </a:lnTo>
                  <a:lnTo>
                    <a:pt x="376238" y="369094"/>
                  </a:lnTo>
                  <a:lnTo>
                    <a:pt x="323850" y="316706"/>
                  </a:lnTo>
                  <a:lnTo>
                    <a:pt x="259557" y="257175"/>
                  </a:lnTo>
                  <a:lnTo>
                    <a:pt x="169069" y="178594"/>
                  </a:lnTo>
                  <a:lnTo>
                    <a:pt x="73819" y="100013"/>
                  </a:lnTo>
                  <a:lnTo>
                    <a:pt x="33338" y="69056"/>
                  </a:lnTo>
                  <a:lnTo>
                    <a:pt x="9525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57150" y="9525"/>
                  </a:lnTo>
                  <a:lnTo>
                    <a:pt x="111919" y="35719"/>
                  </a:lnTo>
                  <a:lnTo>
                    <a:pt x="192882" y="73819"/>
                  </a:lnTo>
                  <a:lnTo>
                    <a:pt x="290513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8">
              <a:extLst>
                <a:ext uri="{FF2B5EF4-FFF2-40B4-BE49-F238E27FC236}">
                  <a16:creationId xmlns:a16="http://schemas.microsoft.com/office/drawing/2014/main" id="{E0ABDC8B-A3BE-425D-8CFD-59C9509B2E9A}"/>
                </a:ext>
              </a:extLst>
            </p:cNvPr>
            <p:cNvSpPr/>
            <p:nvPr/>
          </p:nvSpPr>
          <p:spPr>
            <a:xfrm>
              <a:off x="3705227" y="2990850"/>
              <a:ext cx="1433513" cy="1709738"/>
            </a:xfrm>
            <a:custGeom>
              <a:avLst/>
              <a:gdLst>
                <a:gd name="connsiteX0" fmla="*/ 1185863 w 1433513"/>
                <a:gd name="connsiteY0" fmla="*/ 288131 h 1709738"/>
                <a:gd name="connsiteX1" fmla="*/ 1126331 w 1433513"/>
                <a:gd name="connsiteY1" fmla="*/ 385763 h 1709738"/>
                <a:gd name="connsiteX2" fmla="*/ 1066800 w 1433513"/>
                <a:gd name="connsiteY2" fmla="*/ 483394 h 1709738"/>
                <a:gd name="connsiteX3" fmla="*/ 1000125 w 1433513"/>
                <a:gd name="connsiteY3" fmla="*/ 581025 h 1709738"/>
                <a:gd name="connsiteX4" fmla="*/ 940594 w 1433513"/>
                <a:gd name="connsiteY4" fmla="*/ 669131 h 1709738"/>
                <a:gd name="connsiteX5" fmla="*/ 881063 w 1433513"/>
                <a:gd name="connsiteY5" fmla="*/ 754856 h 1709738"/>
                <a:gd name="connsiteX6" fmla="*/ 814388 w 1433513"/>
                <a:gd name="connsiteY6" fmla="*/ 842963 h 1709738"/>
                <a:gd name="connsiteX7" fmla="*/ 728663 w 1433513"/>
                <a:gd name="connsiteY7" fmla="*/ 947738 h 1709738"/>
                <a:gd name="connsiteX8" fmla="*/ 631031 w 1433513"/>
                <a:gd name="connsiteY8" fmla="*/ 1064419 h 1709738"/>
                <a:gd name="connsiteX9" fmla="*/ 497681 w 1433513"/>
                <a:gd name="connsiteY9" fmla="*/ 1204913 h 1709738"/>
                <a:gd name="connsiteX10" fmla="*/ 395288 w 1433513"/>
                <a:gd name="connsiteY10" fmla="*/ 1304925 h 1709738"/>
                <a:gd name="connsiteX11" fmla="*/ 250031 w 1433513"/>
                <a:gd name="connsiteY11" fmla="*/ 1443038 h 1709738"/>
                <a:gd name="connsiteX12" fmla="*/ 154781 w 1433513"/>
                <a:gd name="connsiteY12" fmla="*/ 1528763 h 1709738"/>
                <a:gd name="connsiteX13" fmla="*/ 52388 w 1433513"/>
                <a:gd name="connsiteY13" fmla="*/ 1614488 h 1709738"/>
                <a:gd name="connsiteX14" fmla="*/ 14288 w 1433513"/>
                <a:gd name="connsiteY14" fmla="*/ 1647825 h 1709738"/>
                <a:gd name="connsiteX15" fmla="*/ 2381 w 1433513"/>
                <a:gd name="connsiteY15" fmla="*/ 1666875 h 1709738"/>
                <a:gd name="connsiteX16" fmla="*/ 0 w 1433513"/>
                <a:gd name="connsiteY16" fmla="*/ 1685925 h 1709738"/>
                <a:gd name="connsiteX17" fmla="*/ 4763 w 1433513"/>
                <a:gd name="connsiteY17" fmla="*/ 1700213 h 1709738"/>
                <a:gd name="connsiteX18" fmla="*/ 16669 w 1433513"/>
                <a:gd name="connsiteY18" fmla="*/ 1707356 h 1709738"/>
                <a:gd name="connsiteX19" fmla="*/ 30956 w 1433513"/>
                <a:gd name="connsiteY19" fmla="*/ 1709738 h 1709738"/>
                <a:gd name="connsiteX20" fmla="*/ 47625 w 1433513"/>
                <a:gd name="connsiteY20" fmla="*/ 1704975 h 1709738"/>
                <a:gd name="connsiteX21" fmla="*/ 119063 w 1433513"/>
                <a:gd name="connsiteY21" fmla="*/ 1659731 h 1709738"/>
                <a:gd name="connsiteX22" fmla="*/ 254794 w 1433513"/>
                <a:gd name="connsiteY22" fmla="*/ 1566863 h 1709738"/>
                <a:gd name="connsiteX23" fmla="*/ 369094 w 1433513"/>
                <a:gd name="connsiteY23" fmla="*/ 1488281 h 1709738"/>
                <a:gd name="connsiteX24" fmla="*/ 485775 w 1433513"/>
                <a:gd name="connsiteY24" fmla="*/ 1400175 h 1709738"/>
                <a:gd name="connsiteX25" fmla="*/ 523875 w 1433513"/>
                <a:gd name="connsiteY25" fmla="*/ 1371600 h 1709738"/>
                <a:gd name="connsiteX26" fmla="*/ 611981 w 1433513"/>
                <a:gd name="connsiteY26" fmla="*/ 1304925 h 1709738"/>
                <a:gd name="connsiteX27" fmla="*/ 738188 w 1433513"/>
                <a:gd name="connsiteY27" fmla="*/ 1195388 h 1709738"/>
                <a:gd name="connsiteX28" fmla="*/ 866775 w 1433513"/>
                <a:gd name="connsiteY28" fmla="*/ 1066800 h 1709738"/>
                <a:gd name="connsiteX29" fmla="*/ 985838 w 1433513"/>
                <a:gd name="connsiteY29" fmla="*/ 940594 h 1709738"/>
                <a:gd name="connsiteX30" fmla="*/ 1073944 w 1433513"/>
                <a:gd name="connsiteY30" fmla="*/ 842963 h 1709738"/>
                <a:gd name="connsiteX31" fmla="*/ 1202531 w 1433513"/>
                <a:gd name="connsiteY31" fmla="*/ 695325 h 1709738"/>
                <a:gd name="connsiteX32" fmla="*/ 1302544 w 1433513"/>
                <a:gd name="connsiteY32" fmla="*/ 576263 h 1709738"/>
                <a:gd name="connsiteX33" fmla="*/ 1357313 w 1433513"/>
                <a:gd name="connsiteY33" fmla="*/ 511969 h 1709738"/>
                <a:gd name="connsiteX34" fmla="*/ 1433513 w 1433513"/>
                <a:gd name="connsiteY34" fmla="*/ 414338 h 1709738"/>
                <a:gd name="connsiteX35" fmla="*/ 1338263 w 1433513"/>
                <a:gd name="connsiteY35" fmla="*/ 0 h 1709738"/>
                <a:gd name="connsiteX36" fmla="*/ 1283494 w 1433513"/>
                <a:gd name="connsiteY36" fmla="*/ 109538 h 1709738"/>
                <a:gd name="connsiteX37" fmla="*/ 1233488 w 1433513"/>
                <a:gd name="connsiteY37" fmla="*/ 207169 h 1709738"/>
                <a:gd name="connsiteX38" fmla="*/ 1185863 w 1433513"/>
                <a:gd name="connsiteY38" fmla="*/ 28813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33513" h="1709738">
                  <a:moveTo>
                    <a:pt x="1185863" y="288131"/>
                  </a:moveTo>
                  <a:lnTo>
                    <a:pt x="1126331" y="385763"/>
                  </a:lnTo>
                  <a:lnTo>
                    <a:pt x="1066800" y="483394"/>
                  </a:lnTo>
                  <a:lnTo>
                    <a:pt x="1000125" y="581025"/>
                  </a:lnTo>
                  <a:lnTo>
                    <a:pt x="940594" y="669131"/>
                  </a:lnTo>
                  <a:lnTo>
                    <a:pt x="881063" y="754856"/>
                  </a:lnTo>
                  <a:lnTo>
                    <a:pt x="814388" y="842963"/>
                  </a:lnTo>
                  <a:lnTo>
                    <a:pt x="728663" y="947738"/>
                  </a:lnTo>
                  <a:lnTo>
                    <a:pt x="631031" y="1064419"/>
                  </a:lnTo>
                  <a:lnTo>
                    <a:pt x="497681" y="1204913"/>
                  </a:lnTo>
                  <a:lnTo>
                    <a:pt x="395288" y="1304925"/>
                  </a:lnTo>
                  <a:lnTo>
                    <a:pt x="250031" y="1443038"/>
                  </a:lnTo>
                  <a:lnTo>
                    <a:pt x="154781" y="1528763"/>
                  </a:lnTo>
                  <a:lnTo>
                    <a:pt x="52388" y="1614488"/>
                  </a:lnTo>
                  <a:lnTo>
                    <a:pt x="14288" y="1647825"/>
                  </a:lnTo>
                  <a:lnTo>
                    <a:pt x="2381" y="1666875"/>
                  </a:lnTo>
                  <a:lnTo>
                    <a:pt x="0" y="1685925"/>
                  </a:lnTo>
                  <a:lnTo>
                    <a:pt x="4763" y="1700213"/>
                  </a:lnTo>
                  <a:lnTo>
                    <a:pt x="16669" y="1707356"/>
                  </a:lnTo>
                  <a:lnTo>
                    <a:pt x="30956" y="1709738"/>
                  </a:lnTo>
                  <a:lnTo>
                    <a:pt x="47625" y="1704975"/>
                  </a:lnTo>
                  <a:lnTo>
                    <a:pt x="119063" y="1659731"/>
                  </a:lnTo>
                  <a:lnTo>
                    <a:pt x="254794" y="1566863"/>
                  </a:lnTo>
                  <a:lnTo>
                    <a:pt x="369094" y="1488281"/>
                  </a:lnTo>
                  <a:lnTo>
                    <a:pt x="485775" y="1400175"/>
                  </a:lnTo>
                  <a:lnTo>
                    <a:pt x="523875" y="1371600"/>
                  </a:lnTo>
                  <a:lnTo>
                    <a:pt x="611981" y="1304925"/>
                  </a:lnTo>
                  <a:lnTo>
                    <a:pt x="738188" y="1195388"/>
                  </a:lnTo>
                  <a:lnTo>
                    <a:pt x="866775" y="1066800"/>
                  </a:lnTo>
                  <a:lnTo>
                    <a:pt x="985838" y="940594"/>
                  </a:lnTo>
                  <a:lnTo>
                    <a:pt x="1073944" y="842963"/>
                  </a:lnTo>
                  <a:lnTo>
                    <a:pt x="1202531" y="695325"/>
                  </a:lnTo>
                  <a:lnTo>
                    <a:pt x="1302544" y="576263"/>
                  </a:lnTo>
                  <a:lnTo>
                    <a:pt x="1357313" y="511969"/>
                  </a:lnTo>
                  <a:lnTo>
                    <a:pt x="1433513" y="414338"/>
                  </a:lnTo>
                  <a:lnTo>
                    <a:pt x="1338263" y="0"/>
                  </a:lnTo>
                  <a:lnTo>
                    <a:pt x="1283494" y="109538"/>
                  </a:lnTo>
                  <a:lnTo>
                    <a:pt x="1233488" y="207169"/>
                  </a:lnTo>
                  <a:lnTo>
                    <a:pt x="1185863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9">
              <a:extLst>
                <a:ext uri="{FF2B5EF4-FFF2-40B4-BE49-F238E27FC236}">
                  <a16:creationId xmlns:a16="http://schemas.microsoft.com/office/drawing/2014/main" id="{B9B80636-598F-482D-A7BB-B2BA274D02DA}"/>
                </a:ext>
              </a:extLst>
            </p:cNvPr>
            <p:cNvSpPr/>
            <p:nvPr/>
          </p:nvSpPr>
          <p:spPr>
            <a:xfrm>
              <a:off x="6189665" y="1979614"/>
              <a:ext cx="1787525" cy="549275"/>
            </a:xfrm>
            <a:custGeom>
              <a:avLst/>
              <a:gdLst>
                <a:gd name="connsiteX0" fmla="*/ 864394 w 1788319"/>
                <a:gd name="connsiteY0" fmla="*/ 145256 h 550069"/>
                <a:gd name="connsiteX1" fmla="*/ 1000125 w 1788319"/>
                <a:gd name="connsiteY1" fmla="*/ 109537 h 550069"/>
                <a:gd name="connsiteX2" fmla="*/ 1159669 w 1788319"/>
                <a:gd name="connsiteY2" fmla="*/ 69056 h 550069"/>
                <a:gd name="connsiteX3" fmla="*/ 1290637 w 1788319"/>
                <a:gd name="connsiteY3" fmla="*/ 35719 h 550069"/>
                <a:gd name="connsiteX4" fmla="*/ 1397794 w 1788319"/>
                <a:gd name="connsiteY4" fmla="*/ 9525 h 550069"/>
                <a:gd name="connsiteX5" fmla="*/ 1438275 w 1788319"/>
                <a:gd name="connsiteY5" fmla="*/ 0 h 550069"/>
                <a:gd name="connsiteX6" fmla="*/ 1462087 w 1788319"/>
                <a:gd name="connsiteY6" fmla="*/ 9525 h 550069"/>
                <a:gd name="connsiteX7" fmla="*/ 1545431 w 1788319"/>
                <a:gd name="connsiteY7" fmla="*/ 57150 h 550069"/>
                <a:gd name="connsiteX8" fmla="*/ 1635919 w 1788319"/>
                <a:gd name="connsiteY8" fmla="*/ 109537 h 550069"/>
                <a:gd name="connsiteX9" fmla="*/ 1719262 w 1788319"/>
                <a:gd name="connsiteY9" fmla="*/ 161925 h 550069"/>
                <a:gd name="connsiteX10" fmla="*/ 1769269 w 1788319"/>
                <a:gd name="connsiteY10" fmla="*/ 192881 h 550069"/>
                <a:gd name="connsiteX11" fmla="*/ 1781175 w 1788319"/>
                <a:gd name="connsiteY11" fmla="*/ 202406 h 550069"/>
                <a:gd name="connsiteX12" fmla="*/ 1785937 w 1788319"/>
                <a:gd name="connsiteY12" fmla="*/ 211931 h 550069"/>
                <a:gd name="connsiteX13" fmla="*/ 1788319 w 1788319"/>
                <a:gd name="connsiteY13" fmla="*/ 221456 h 550069"/>
                <a:gd name="connsiteX14" fmla="*/ 1781175 w 1788319"/>
                <a:gd name="connsiteY14" fmla="*/ 242887 h 550069"/>
                <a:gd name="connsiteX15" fmla="*/ 1766887 w 1788319"/>
                <a:gd name="connsiteY15" fmla="*/ 271462 h 550069"/>
                <a:gd name="connsiteX16" fmla="*/ 1743075 w 1788319"/>
                <a:gd name="connsiteY16" fmla="*/ 302419 h 550069"/>
                <a:gd name="connsiteX17" fmla="*/ 1707356 w 1788319"/>
                <a:gd name="connsiteY17" fmla="*/ 340519 h 550069"/>
                <a:gd name="connsiteX18" fmla="*/ 1685925 w 1788319"/>
                <a:gd name="connsiteY18" fmla="*/ 359569 h 550069"/>
                <a:gd name="connsiteX19" fmla="*/ 1357312 w 1788319"/>
                <a:gd name="connsiteY19" fmla="*/ 266700 h 550069"/>
                <a:gd name="connsiteX20" fmla="*/ 1335881 w 1788319"/>
                <a:gd name="connsiteY20" fmla="*/ 257175 h 550069"/>
                <a:gd name="connsiteX21" fmla="*/ 1319212 w 1788319"/>
                <a:gd name="connsiteY21" fmla="*/ 250031 h 550069"/>
                <a:gd name="connsiteX22" fmla="*/ 1304925 w 1788319"/>
                <a:gd name="connsiteY22" fmla="*/ 247650 h 550069"/>
                <a:gd name="connsiteX23" fmla="*/ 1264444 w 1788319"/>
                <a:gd name="connsiteY23" fmla="*/ 252412 h 550069"/>
                <a:gd name="connsiteX24" fmla="*/ 1128712 w 1788319"/>
                <a:gd name="connsiteY24" fmla="*/ 269081 h 550069"/>
                <a:gd name="connsiteX25" fmla="*/ 988219 w 1788319"/>
                <a:gd name="connsiteY25" fmla="*/ 288131 h 550069"/>
                <a:gd name="connsiteX26" fmla="*/ 871537 w 1788319"/>
                <a:gd name="connsiteY26" fmla="*/ 304800 h 550069"/>
                <a:gd name="connsiteX27" fmla="*/ 742950 w 1788319"/>
                <a:gd name="connsiteY27" fmla="*/ 328612 h 550069"/>
                <a:gd name="connsiteX28" fmla="*/ 621506 w 1788319"/>
                <a:gd name="connsiteY28" fmla="*/ 357187 h 550069"/>
                <a:gd name="connsiteX29" fmla="*/ 473869 w 1788319"/>
                <a:gd name="connsiteY29" fmla="*/ 400050 h 550069"/>
                <a:gd name="connsiteX30" fmla="*/ 345281 w 1788319"/>
                <a:gd name="connsiteY30" fmla="*/ 440531 h 550069"/>
                <a:gd name="connsiteX31" fmla="*/ 223837 w 1788319"/>
                <a:gd name="connsiteY31" fmla="*/ 483394 h 550069"/>
                <a:gd name="connsiteX32" fmla="*/ 123825 w 1788319"/>
                <a:gd name="connsiteY32" fmla="*/ 521494 h 550069"/>
                <a:gd name="connsiteX33" fmla="*/ 45244 w 1788319"/>
                <a:gd name="connsiteY33" fmla="*/ 550069 h 550069"/>
                <a:gd name="connsiteX34" fmla="*/ 0 w 1788319"/>
                <a:gd name="connsiteY34" fmla="*/ 359569 h 550069"/>
                <a:gd name="connsiteX35" fmla="*/ 180975 w 1788319"/>
                <a:gd name="connsiteY35" fmla="*/ 314325 h 550069"/>
                <a:gd name="connsiteX36" fmla="*/ 364331 w 1788319"/>
                <a:gd name="connsiteY36" fmla="*/ 269081 h 550069"/>
                <a:gd name="connsiteX37" fmla="*/ 547687 w 1788319"/>
                <a:gd name="connsiteY37" fmla="*/ 223837 h 550069"/>
                <a:gd name="connsiteX38" fmla="*/ 728662 w 1788319"/>
                <a:gd name="connsiteY38" fmla="*/ 178594 h 550069"/>
                <a:gd name="connsiteX39" fmla="*/ 864394 w 1788319"/>
                <a:gd name="connsiteY39" fmla="*/ 1452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8319" h="550069">
                  <a:moveTo>
                    <a:pt x="864394" y="145256"/>
                  </a:moveTo>
                  <a:lnTo>
                    <a:pt x="1000125" y="109537"/>
                  </a:lnTo>
                  <a:lnTo>
                    <a:pt x="1159669" y="69056"/>
                  </a:lnTo>
                  <a:lnTo>
                    <a:pt x="1290637" y="35719"/>
                  </a:lnTo>
                  <a:lnTo>
                    <a:pt x="1397794" y="9525"/>
                  </a:lnTo>
                  <a:lnTo>
                    <a:pt x="1438275" y="0"/>
                  </a:lnTo>
                  <a:lnTo>
                    <a:pt x="1462087" y="9525"/>
                  </a:lnTo>
                  <a:lnTo>
                    <a:pt x="1545431" y="57150"/>
                  </a:lnTo>
                  <a:lnTo>
                    <a:pt x="1635919" y="109537"/>
                  </a:lnTo>
                  <a:lnTo>
                    <a:pt x="1719262" y="161925"/>
                  </a:lnTo>
                  <a:lnTo>
                    <a:pt x="1769269" y="192881"/>
                  </a:lnTo>
                  <a:lnTo>
                    <a:pt x="1781175" y="202406"/>
                  </a:lnTo>
                  <a:lnTo>
                    <a:pt x="1785937" y="211931"/>
                  </a:lnTo>
                  <a:lnTo>
                    <a:pt x="1788319" y="221456"/>
                  </a:lnTo>
                  <a:lnTo>
                    <a:pt x="1781175" y="242887"/>
                  </a:lnTo>
                  <a:lnTo>
                    <a:pt x="1766887" y="271462"/>
                  </a:lnTo>
                  <a:lnTo>
                    <a:pt x="1743075" y="302419"/>
                  </a:lnTo>
                  <a:lnTo>
                    <a:pt x="1707356" y="340519"/>
                  </a:lnTo>
                  <a:lnTo>
                    <a:pt x="1685925" y="359569"/>
                  </a:lnTo>
                  <a:lnTo>
                    <a:pt x="1357312" y="266700"/>
                  </a:lnTo>
                  <a:lnTo>
                    <a:pt x="1335881" y="257175"/>
                  </a:lnTo>
                  <a:lnTo>
                    <a:pt x="1319212" y="250031"/>
                  </a:lnTo>
                  <a:lnTo>
                    <a:pt x="1304925" y="247650"/>
                  </a:lnTo>
                  <a:lnTo>
                    <a:pt x="1264444" y="252412"/>
                  </a:lnTo>
                  <a:lnTo>
                    <a:pt x="1128712" y="269081"/>
                  </a:lnTo>
                  <a:lnTo>
                    <a:pt x="988219" y="288131"/>
                  </a:lnTo>
                  <a:lnTo>
                    <a:pt x="871537" y="304800"/>
                  </a:lnTo>
                  <a:lnTo>
                    <a:pt x="742950" y="328612"/>
                  </a:lnTo>
                  <a:lnTo>
                    <a:pt x="621506" y="357187"/>
                  </a:lnTo>
                  <a:lnTo>
                    <a:pt x="473869" y="400050"/>
                  </a:lnTo>
                  <a:lnTo>
                    <a:pt x="345281" y="440531"/>
                  </a:lnTo>
                  <a:lnTo>
                    <a:pt x="223837" y="483394"/>
                  </a:lnTo>
                  <a:lnTo>
                    <a:pt x="123825" y="521494"/>
                  </a:lnTo>
                  <a:lnTo>
                    <a:pt x="45244" y="550069"/>
                  </a:lnTo>
                  <a:lnTo>
                    <a:pt x="0" y="359569"/>
                  </a:lnTo>
                  <a:lnTo>
                    <a:pt x="180975" y="314325"/>
                  </a:lnTo>
                  <a:lnTo>
                    <a:pt x="364331" y="269081"/>
                  </a:lnTo>
                  <a:lnTo>
                    <a:pt x="547687" y="223837"/>
                  </a:lnTo>
                  <a:lnTo>
                    <a:pt x="728662" y="178594"/>
                  </a:lnTo>
                  <a:lnTo>
                    <a:pt x="864394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0">
              <a:extLst>
                <a:ext uri="{FF2B5EF4-FFF2-40B4-BE49-F238E27FC236}">
                  <a16:creationId xmlns:a16="http://schemas.microsoft.com/office/drawing/2014/main" id="{B0762BAE-2250-4A31-B45F-649A8095C61C}"/>
                </a:ext>
              </a:extLst>
            </p:cNvPr>
            <p:cNvSpPr/>
            <p:nvPr/>
          </p:nvSpPr>
          <p:spPr>
            <a:xfrm>
              <a:off x="7170740" y="2222501"/>
              <a:ext cx="777875" cy="1757363"/>
            </a:xfrm>
            <a:custGeom>
              <a:avLst/>
              <a:gdLst>
                <a:gd name="connsiteX0" fmla="*/ 360608 w 777884"/>
                <a:gd name="connsiteY0" fmla="*/ 605307 h 1756678"/>
                <a:gd name="connsiteX1" fmla="*/ 376063 w 777884"/>
                <a:gd name="connsiteY1" fmla="*/ 517730 h 1756678"/>
                <a:gd name="connsiteX2" fmla="*/ 391517 w 777884"/>
                <a:gd name="connsiteY2" fmla="*/ 419851 h 1756678"/>
                <a:gd name="connsiteX3" fmla="*/ 404396 w 777884"/>
                <a:gd name="connsiteY3" fmla="*/ 324547 h 1756678"/>
                <a:gd name="connsiteX4" fmla="*/ 412124 w 777884"/>
                <a:gd name="connsiteY4" fmla="*/ 226668 h 1756678"/>
                <a:gd name="connsiteX5" fmla="*/ 414699 w 777884"/>
                <a:gd name="connsiteY5" fmla="*/ 151970 h 1756678"/>
                <a:gd name="connsiteX6" fmla="*/ 414699 w 777884"/>
                <a:gd name="connsiteY6" fmla="*/ 100455 h 1756678"/>
                <a:gd name="connsiteX7" fmla="*/ 409548 w 777884"/>
                <a:gd name="connsiteY7" fmla="*/ 74697 h 1756678"/>
                <a:gd name="connsiteX8" fmla="*/ 401821 w 777884"/>
                <a:gd name="connsiteY8" fmla="*/ 54091 h 1756678"/>
                <a:gd name="connsiteX9" fmla="*/ 388942 w 777884"/>
                <a:gd name="connsiteY9" fmla="*/ 33485 h 1756678"/>
                <a:gd name="connsiteX10" fmla="*/ 370911 w 777884"/>
                <a:gd name="connsiteY10" fmla="*/ 15454 h 1756678"/>
                <a:gd name="connsiteX11" fmla="*/ 337426 w 777884"/>
                <a:gd name="connsiteY11" fmla="*/ 0 h 1756678"/>
                <a:gd name="connsiteX12" fmla="*/ 777884 w 777884"/>
                <a:gd name="connsiteY12" fmla="*/ 30909 h 1756678"/>
                <a:gd name="connsiteX13" fmla="*/ 744399 w 777884"/>
                <a:gd name="connsiteY13" fmla="*/ 69545 h 1756678"/>
                <a:gd name="connsiteX14" fmla="*/ 716065 w 777884"/>
                <a:gd name="connsiteY14" fmla="*/ 100455 h 1756678"/>
                <a:gd name="connsiteX15" fmla="*/ 703186 w 777884"/>
                <a:gd name="connsiteY15" fmla="*/ 115909 h 1756678"/>
                <a:gd name="connsiteX16" fmla="*/ 695459 w 777884"/>
                <a:gd name="connsiteY16" fmla="*/ 159698 h 1756678"/>
                <a:gd name="connsiteX17" fmla="*/ 677428 w 777884"/>
                <a:gd name="connsiteY17" fmla="*/ 265304 h 1756678"/>
                <a:gd name="connsiteX18" fmla="*/ 646519 w 777884"/>
                <a:gd name="connsiteY18" fmla="*/ 422427 h 1756678"/>
                <a:gd name="connsiteX19" fmla="*/ 615610 w 777884"/>
                <a:gd name="connsiteY19" fmla="*/ 566670 h 1756678"/>
                <a:gd name="connsiteX20" fmla="*/ 566670 w 777884"/>
                <a:gd name="connsiteY20" fmla="*/ 775308 h 1756678"/>
                <a:gd name="connsiteX21" fmla="*/ 528033 w 777884"/>
                <a:gd name="connsiteY21" fmla="*/ 922127 h 1756678"/>
                <a:gd name="connsiteX22" fmla="*/ 491973 w 777884"/>
                <a:gd name="connsiteY22" fmla="*/ 1050916 h 1756678"/>
                <a:gd name="connsiteX23" fmla="*/ 443033 w 777884"/>
                <a:gd name="connsiteY23" fmla="*/ 1197735 h 1756678"/>
                <a:gd name="connsiteX24" fmla="*/ 401821 w 777884"/>
                <a:gd name="connsiteY24" fmla="*/ 1318796 h 1756678"/>
                <a:gd name="connsiteX25" fmla="*/ 370911 w 777884"/>
                <a:gd name="connsiteY25" fmla="*/ 1398645 h 1756678"/>
                <a:gd name="connsiteX26" fmla="*/ 345153 w 777884"/>
                <a:gd name="connsiteY26" fmla="*/ 1468191 h 1756678"/>
                <a:gd name="connsiteX27" fmla="*/ 306517 w 777884"/>
                <a:gd name="connsiteY27" fmla="*/ 1542889 h 1756678"/>
                <a:gd name="connsiteX28" fmla="*/ 270456 w 777884"/>
                <a:gd name="connsiteY28" fmla="*/ 1607283 h 1756678"/>
                <a:gd name="connsiteX29" fmla="*/ 236971 w 777884"/>
                <a:gd name="connsiteY29" fmla="*/ 1651071 h 1756678"/>
                <a:gd name="connsiteX30" fmla="*/ 200910 w 777884"/>
                <a:gd name="connsiteY30" fmla="*/ 1689708 h 1756678"/>
                <a:gd name="connsiteX31" fmla="*/ 151970 w 777884"/>
                <a:gd name="connsiteY31" fmla="*/ 1730920 h 1756678"/>
                <a:gd name="connsiteX32" fmla="*/ 118485 w 777884"/>
                <a:gd name="connsiteY32" fmla="*/ 1751526 h 1756678"/>
                <a:gd name="connsiteX33" fmla="*/ 95303 w 777884"/>
                <a:gd name="connsiteY33" fmla="*/ 1756678 h 1756678"/>
                <a:gd name="connsiteX34" fmla="*/ 77273 w 777884"/>
                <a:gd name="connsiteY34" fmla="*/ 1756678 h 1756678"/>
                <a:gd name="connsiteX35" fmla="*/ 51515 w 777884"/>
                <a:gd name="connsiteY35" fmla="*/ 1746375 h 1756678"/>
                <a:gd name="connsiteX36" fmla="*/ 30909 w 777884"/>
                <a:gd name="connsiteY36" fmla="*/ 1728344 h 1756678"/>
                <a:gd name="connsiteX37" fmla="*/ 18030 w 777884"/>
                <a:gd name="connsiteY37" fmla="*/ 1707738 h 1756678"/>
                <a:gd name="connsiteX38" fmla="*/ 0 w 777884"/>
                <a:gd name="connsiteY38" fmla="*/ 1669101 h 1756678"/>
                <a:gd name="connsiteX39" fmla="*/ 77273 w 777884"/>
                <a:gd name="connsiteY39" fmla="*/ 1316220 h 1756678"/>
                <a:gd name="connsiteX40" fmla="*/ 100455 w 777884"/>
                <a:gd name="connsiteY40" fmla="*/ 1298190 h 1756678"/>
                <a:gd name="connsiteX41" fmla="*/ 133940 w 777884"/>
                <a:gd name="connsiteY41" fmla="*/ 1259553 h 1756678"/>
                <a:gd name="connsiteX42" fmla="*/ 180304 w 777884"/>
                <a:gd name="connsiteY42" fmla="*/ 1195159 h 1756678"/>
                <a:gd name="connsiteX43" fmla="*/ 224092 w 777884"/>
                <a:gd name="connsiteY43" fmla="*/ 1105007 h 1756678"/>
                <a:gd name="connsiteX44" fmla="*/ 257577 w 777884"/>
                <a:gd name="connsiteY44" fmla="*/ 1020006 h 1756678"/>
                <a:gd name="connsiteX45" fmla="*/ 291062 w 777884"/>
                <a:gd name="connsiteY45" fmla="*/ 916975 h 1756678"/>
                <a:gd name="connsiteX46" fmla="*/ 319396 w 777884"/>
                <a:gd name="connsiteY46" fmla="*/ 811369 h 1756678"/>
                <a:gd name="connsiteX47" fmla="*/ 345153 w 777884"/>
                <a:gd name="connsiteY47" fmla="*/ 695459 h 1756678"/>
                <a:gd name="connsiteX48" fmla="*/ 360608 w 777884"/>
                <a:gd name="connsiteY48" fmla="*/ 605307 h 17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884" h="1756678">
                  <a:moveTo>
                    <a:pt x="360608" y="605307"/>
                  </a:moveTo>
                  <a:lnTo>
                    <a:pt x="376063" y="517730"/>
                  </a:lnTo>
                  <a:lnTo>
                    <a:pt x="391517" y="419851"/>
                  </a:lnTo>
                  <a:lnTo>
                    <a:pt x="404396" y="324547"/>
                  </a:lnTo>
                  <a:lnTo>
                    <a:pt x="412124" y="226668"/>
                  </a:lnTo>
                  <a:cubicBezTo>
                    <a:pt x="412982" y="201769"/>
                    <a:pt x="413841" y="176869"/>
                    <a:pt x="414699" y="151970"/>
                  </a:cubicBezTo>
                  <a:lnTo>
                    <a:pt x="414699" y="100455"/>
                  </a:lnTo>
                  <a:lnTo>
                    <a:pt x="409548" y="74697"/>
                  </a:lnTo>
                  <a:lnTo>
                    <a:pt x="401821" y="54091"/>
                  </a:lnTo>
                  <a:lnTo>
                    <a:pt x="388942" y="33485"/>
                  </a:lnTo>
                  <a:lnTo>
                    <a:pt x="370911" y="15454"/>
                  </a:lnTo>
                  <a:lnTo>
                    <a:pt x="337426" y="0"/>
                  </a:lnTo>
                  <a:lnTo>
                    <a:pt x="777884" y="30909"/>
                  </a:lnTo>
                  <a:lnTo>
                    <a:pt x="744399" y="69545"/>
                  </a:lnTo>
                  <a:lnTo>
                    <a:pt x="716065" y="100455"/>
                  </a:lnTo>
                  <a:lnTo>
                    <a:pt x="703186" y="115909"/>
                  </a:lnTo>
                  <a:lnTo>
                    <a:pt x="695459" y="159698"/>
                  </a:lnTo>
                  <a:lnTo>
                    <a:pt x="677428" y="265304"/>
                  </a:lnTo>
                  <a:lnTo>
                    <a:pt x="646519" y="422427"/>
                  </a:lnTo>
                  <a:lnTo>
                    <a:pt x="615610" y="566670"/>
                  </a:lnTo>
                  <a:lnTo>
                    <a:pt x="566670" y="775308"/>
                  </a:lnTo>
                  <a:lnTo>
                    <a:pt x="528033" y="922127"/>
                  </a:lnTo>
                  <a:lnTo>
                    <a:pt x="491973" y="1050916"/>
                  </a:lnTo>
                  <a:lnTo>
                    <a:pt x="443033" y="1197735"/>
                  </a:lnTo>
                  <a:lnTo>
                    <a:pt x="401821" y="1318796"/>
                  </a:lnTo>
                  <a:lnTo>
                    <a:pt x="370911" y="1398645"/>
                  </a:lnTo>
                  <a:lnTo>
                    <a:pt x="345153" y="1468191"/>
                  </a:lnTo>
                  <a:lnTo>
                    <a:pt x="306517" y="1542889"/>
                  </a:lnTo>
                  <a:lnTo>
                    <a:pt x="270456" y="1607283"/>
                  </a:lnTo>
                  <a:lnTo>
                    <a:pt x="236971" y="1651071"/>
                  </a:lnTo>
                  <a:lnTo>
                    <a:pt x="200910" y="1689708"/>
                  </a:lnTo>
                  <a:lnTo>
                    <a:pt x="151970" y="1730920"/>
                  </a:lnTo>
                  <a:lnTo>
                    <a:pt x="118485" y="1751526"/>
                  </a:lnTo>
                  <a:lnTo>
                    <a:pt x="95303" y="1756678"/>
                  </a:lnTo>
                  <a:lnTo>
                    <a:pt x="77273" y="1756678"/>
                  </a:lnTo>
                  <a:lnTo>
                    <a:pt x="51515" y="1746375"/>
                  </a:lnTo>
                  <a:lnTo>
                    <a:pt x="30909" y="1728344"/>
                  </a:lnTo>
                  <a:lnTo>
                    <a:pt x="18030" y="1707738"/>
                  </a:lnTo>
                  <a:lnTo>
                    <a:pt x="0" y="1669101"/>
                  </a:lnTo>
                  <a:lnTo>
                    <a:pt x="77273" y="1316220"/>
                  </a:lnTo>
                  <a:lnTo>
                    <a:pt x="100455" y="1298190"/>
                  </a:lnTo>
                  <a:lnTo>
                    <a:pt x="133940" y="1259553"/>
                  </a:lnTo>
                  <a:lnTo>
                    <a:pt x="180304" y="1195159"/>
                  </a:lnTo>
                  <a:lnTo>
                    <a:pt x="224092" y="1105007"/>
                  </a:lnTo>
                  <a:lnTo>
                    <a:pt x="257577" y="1020006"/>
                  </a:lnTo>
                  <a:lnTo>
                    <a:pt x="291062" y="916975"/>
                  </a:lnTo>
                  <a:lnTo>
                    <a:pt x="319396" y="811369"/>
                  </a:lnTo>
                  <a:lnTo>
                    <a:pt x="345153" y="695459"/>
                  </a:lnTo>
                  <a:lnTo>
                    <a:pt x="360608" y="605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1">
              <a:extLst>
                <a:ext uri="{FF2B5EF4-FFF2-40B4-BE49-F238E27FC236}">
                  <a16:creationId xmlns:a16="http://schemas.microsoft.com/office/drawing/2014/main" id="{D7AE1366-3128-4919-811D-9797DA8C003C}"/>
                </a:ext>
              </a:extLst>
            </p:cNvPr>
            <p:cNvSpPr/>
            <p:nvPr/>
          </p:nvSpPr>
          <p:spPr>
            <a:xfrm>
              <a:off x="6656390" y="3305176"/>
              <a:ext cx="623887" cy="665163"/>
            </a:xfrm>
            <a:custGeom>
              <a:avLst/>
              <a:gdLst>
                <a:gd name="connsiteX0" fmla="*/ 240506 w 623887"/>
                <a:gd name="connsiteY0" fmla="*/ 102394 h 664369"/>
                <a:gd name="connsiteX1" fmla="*/ 357187 w 623887"/>
                <a:gd name="connsiteY1" fmla="*/ 157163 h 664369"/>
                <a:gd name="connsiteX2" fmla="*/ 433387 w 623887"/>
                <a:gd name="connsiteY2" fmla="*/ 192881 h 664369"/>
                <a:gd name="connsiteX3" fmla="*/ 490537 w 623887"/>
                <a:gd name="connsiteY3" fmla="*/ 219075 h 664369"/>
                <a:gd name="connsiteX4" fmla="*/ 519112 w 623887"/>
                <a:gd name="connsiteY4" fmla="*/ 233363 h 664369"/>
                <a:gd name="connsiteX5" fmla="*/ 540544 w 623887"/>
                <a:gd name="connsiteY5" fmla="*/ 242888 h 664369"/>
                <a:gd name="connsiteX6" fmla="*/ 554831 w 623887"/>
                <a:gd name="connsiteY6" fmla="*/ 245269 h 664369"/>
                <a:gd name="connsiteX7" fmla="*/ 573881 w 623887"/>
                <a:gd name="connsiteY7" fmla="*/ 242888 h 664369"/>
                <a:gd name="connsiteX8" fmla="*/ 592931 w 623887"/>
                <a:gd name="connsiteY8" fmla="*/ 235744 h 664369"/>
                <a:gd name="connsiteX9" fmla="*/ 623887 w 623887"/>
                <a:gd name="connsiteY9" fmla="*/ 211931 h 664369"/>
                <a:gd name="connsiteX10" fmla="*/ 573881 w 623887"/>
                <a:gd name="connsiteY10" fmla="*/ 664369 h 664369"/>
                <a:gd name="connsiteX11" fmla="*/ 557212 w 623887"/>
                <a:gd name="connsiteY11" fmla="*/ 652463 h 664369"/>
                <a:gd name="connsiteX12" fmla="*/ 535781 w 623887"/>
                <a:gd name="connsiteY12" fmla="*/ 626269 h 664369"/>
                <a:gd name="connsiteX13" fmla="*/ 511969 w 623887"/>
                <a:gd name="connsiteY13" fmla="*/ 581025 h 664369"/>
                <a:gd name="connsiteX14" fmla="*/ 483394 w 623887"/>
                <a:gd name="connsiteY14" fmla="*/ 533400 h 664369"/>
                <a:gd name="connsiteX15" fmla="*/ 442912 w 623887"/>
                <a:gd name="connsiteY15" fmla="*/ 476250 h 664369"/>
                <a:gd name="connsiteX16" fmla="*/ 414337 w 623887"/>
                <a:gd name="connsiteY16" fmla="*/ 440531 h 664369"/>
                <a:gd name="connsiteX17" fmla="*/ 369094 w 623887"/>
                <a:gd name="connsiteY17" fmla="*/ 383381 h 664369"/>
                <a:gd name="connsiteX18" fmla="*/ 319087 w 623887"/>
                <a:gd name="connsiteY18" fmla="*/ 330994 h 664369"/>
                <a:gd name="connsiteX19" fmla="*/ 257175 w 623887"/>
                <a:gd name="connsiteY19" fmla="*/ 264319 h 664369"/>
                <a:gd name="connsiteX20" fmla="*/ 178594 w 623887"/>
                <a:gd name="connsiteY20" fmla="*/ 190500 h 664369"/>
                <a:gd name="connsiteX21" fmla="*/ 114300 w 623887"/>
                <a:gd name="connsiteY21" fmla="*/ 138113 h 664369"/>
                <a:gd name="connsiteX22" fmla="*/ 45244 w 623887"/>
                <a:gd name="connsiteY22" fmla="*/ 83344 h 664369"/>
                <a:gd name="connsiteX23" fmla="*/ 16669 w 623887"/>
                <a:gd name="connsiteY23" fmla="*/ 61913 h 664369"/>
                <a:gd name="connsiteX24" fmla="*/ 7144 w 623887"/>
                <a:gd name="connsiteY24" fmla="*/ 50006 h 664369"/>
                <a:gd name="connsiteX25" fmla="*/ 0 w 623887"/>
                <a:gd name="connsiteY25" fmla="*/ 28575 h 664369"/>
                <a:gd name="connsiteX26" fmla="*/ 0 w 623887"/>
                <a:gd name="connsiteY26" fmla="*/ 9525 h 664369"/>
                <a:gd name="connsiteX27" fmla="*/ 7144 w 623887"/>
                <a:gd name="connsiteY27" fmla="*/ 0 h 664369"/>
                <a:gd name="connsiteX28" fmla="*/ 26194 w 623887"/>
                <a:gd name="connsiteY28" fmla="*/ 0 h 664369"/>
                <a:gd name="connsiteX29" fmla="*/ 61912 w 623887"/>
                <a:gd name="connsiteY29" fmla="*/ 14288 h 664369"/>
                <a:gd name="connsiteX30" fmla="*/ 164306 w 623887"/>
                <a:gd name="connsiteY30" fmla="*/ 64294 h 664369"/>
                <a:gd name="connsiteX31" fmla="*/ 240506 w 623887"/>
                <a:gd name="connsiteY31" fmla="*/ 102394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23887" h="664369">
                  <a:moveTo>
                    <a:pt x="240506" y="102394"/>
                  </a:moveTo>
                  <a:lnTo>
                    <a:pt x="357187" y="157163"/>
                  </a:lnTo>
                  <a:lnTo>
                    <a:pt x="433387" y="192881"/>
                  </a:lnTo>
                  <a:lnTo>
                    <a:pt x="490537" y="219075"/>
                  </a:lnTo>
                  <a:lnTo>
                    <a:pt x="519112" y="233363"/>
                  </a:lnTo>
                  <a:lnTo>
                    <a:pt x="540544" y="242888"/>
                  </a:lnTo>
                  <a:lnTo>
                    <a:pt x="554831" y="245269"/>
                  </a:lnTo>
                  <a:lnTo>
                    <a:pt x="573881" y="242888"/>
                  </a:lnTo>
                  <a:lnTo>
                    <a:pt x="592931" y="235744"/>
                  </a:lnTo>
                  <a:lnTo>
                    <a:pt x="623887" y="211931"/>
                  </a:lnTo>
                  <a:lnTo>
                    <a:pt x="573881" y="664369"/>
                  </a:lnTo>
                  <a:lnTo>
                    <a:pt x="557212" y="652463"/>
                  </a:lnTo>
                  <a:lnTo>
                    <a:pt x="535781" y="626269"/>
                  </a:lnTo>
                  <a:lnTo>
                    <a:pt x="511969" y="581025"/>
                  </a:lnTo>
                  <a:lnTo>
                    <a:pt x="483394" y="533400"/>
                  </a:lnTo>
                  <a:lnTo>
                    <a:pt x="442912" y="476250"/>
                  </a:lnTo>
                  <a:lnTo>
                    <a:pt x="414337" y="440531"/>
                  </a:lnTo>
                  <a:lnTo>
                    <a:pt x="369094" y="383381"/>
                  </a:lnTo>
                  <a:lnTo>
                    <a:pt x="319087" y="330994"/>
                  </a:lnTo>
                  <a:lnTo>
                    <a:pt x="257175" y="264319"/>
                  </a:lnTo>
                  <a:lnTo>
                    <a:pt x="178594" y="190500"/>
                  </a:lnTo>
                  <a:lnTo>
                    <a:pt x="114300" y="138113"/>
                  </a:lnTo>
                  <a:lnTo>
                    <a:pt x="45244" y="83344"/>
                  </a:lnTo>
                  <a:lnTo>
                    <a:pt x="16669" y="61913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1912" y="14288"/>
                  </a:lnTo>
                  <a:lnTo>
                    <a:pt x="164306" y="64294"/>
                  </a:lnTo>
                  <a:lnTo>
                    <a:pt x="240506" y="102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3">
              <a:extLst>
                <a:ext uri="{FF2B5EF4-FFF2-40B4-BE49-F238E27FC236}">
                  <a16:creationId xmlns:a16="http://schemas.microsoft.com/office/drawing/2014/main" id="{86B7A9FE-E437-4C3F-86C8-5E3293CC2855}"/>
                </a:ext>
              </a:extLst>
            </p:cNvPr>
            <p:cNvSpPr/>
            <p:nvPr/>
          </p:nvSpPr>
          <p:spPr>
            <a:xfrm rot="16200000">
              <a:off x="5475289" y="2613026"/>
              <a:ext cx="3503613" cy="2640012"/>
            </a:xfrm>
            <a:custGeom>
              <a:avLst/>
              <a:gdLst>
                <a:gd name="connsiteX0" fmla="*/ 1951173 w 3504633"/>
                <a:gd name="connsiteY0" fmla="*/ 186959 h 2641222"/>
                <a:gd name="connsiteX1" fmla="*/ 2416871 w 3504633"/>
                <a:gd name="connsiteY1" fmla="*/ 183560 h 2641222"/>
                <a:gd name="connsiteX2" fmla="*/ 2712606 w 3504633"/>
                <a:gd name="connsiteY2" fmla="*/ 183560 h 2641222"/>
                <a:gd name="connsiteX3" fmla="*/ 3072927 w 3504633"/>
                <a:gd name="connsiteY3" fmla="*/ 183560 h 2641222"/>
                <a:gd name="connsiteX4" fmla="*/ 3171506 w 3504633"/>
                <a:gd name="connsiteY4" fmla="*/ 183560 h 2641222"/>
                <a:gd name="connsiteX5" fmla="*/ 3225894 w 3504633"/>
                <a:gd name="connsiteY5" fmla="*/ 180160 h 2641222"/>
                <a:gd name="connsiteX6" fmla="*/ 3263286 w 3504633"/>
                <a:gd name="connsiteY6" fmla="*/ 169963 h 2641222"/>
                <a:gd name="connsiteX7" fmla="*/ 3297278 w 3504633"/>
                <a:gd name="connsiteY7" fmla="*/ 156366 h 2641222"/>
                <a:gd name="connsiteX8" fmla="*/ 3341469 w 3504633"/>
                <a:gd name="connsiteY8" fmla="*/ 132571 h 2641222"/>
                <a:gd name="connsiteX9" fmla="*/ 3385659 w 3504633"/>
                <a:gd name="connsiteY9" fmla="*/ 88380 h 2641222"/>
                <a:gd name="connsiteX10" fmla="*/ 3412853 w 3504633"/>
                <a:gd name="connsiteY10" fmla="*/ 57787 h 2641222"/>
                <a:gd name="connsiteX11" fmla="*/ 3446846 w 3504633"/>
                <a:gd name="connsiteY11" fmla="*/ 16996 h 2641222"/>
                <a:gd name="connsiteX12" fmla="*/ 3470640 w 3504633"/>
                <a:gd name="connsiteY12" fmla="*/ 0 h 2641222"/>
                <a:gd name="connsiteX13" fmla="*/ 3484237 w 3504633"/>
                <a:gd name="connsiteY13" fmla="*/ 0 h 2641222"/>
                <a:gd name="connsiteX14" fmla="*/ 3497835 w 3504633"/>
                <a:gd name="connsiteY14" fmla="*/ 6798 h 2641222"/>
                <a:gd name="connsiteX15" fmla="*/ 3504633 w 3504633"/>
                <a:gd name="connsiteY15" fmla="*/ 20395 h 2641222"/>
                <a:gd name="connsiteX16" fmla="*/ 3504633 w 3504633"/>
                <a:gd name="connsiteY16" fmla="*/ 44190 h 2641222"/>
                <a:gd name="connsiteX17" fmla="*/ 3497835 w 3504633"/>
                <a:gd name="connsiteY17" fmla="*/ 81582 h 2641222"/>
                <a:gd name="connsiteX18" fmla="*/ 3484237 w 3504633"/>
                <a:gd name="connsiteY18" fmla="*/ 142769 h 2641222"/>
                <a:gd name="connsiteX19" fmla="*/ 3467241 w 3504633"/>
                <a:gd name="connsiteY19" fmla="*/ 203955 h 2641222"/>
                <a:gd name="connsiteX20" fmla="*/ 3443446 w 3504633"/>
                <a:gd name="connsiteY20" fmla="*/ 261743 h 2641222"/>
                <a:gd name="connsiteX21" fmla="*/ 3409454 w 3504633"/>
                <a:gd name="connsiteY21" fmla="*/ 319530 h 2641222"/>
                <a:gd name="connsiteX22" fmla="*/ 3368663 w 3504633"/>
                <a:gd name="connsiteY22" fmla="*/ 387515 h 2641222"/>
                <a:gd name="connsiteX23" fmla="*/ 3212297 w 3504633"/>
                <a:gd name="connsiteY23" fmla="*/ 431705 h 2641222"/>
                <a:gd name="connsiteX24" fmla="*/ 3035536 w 3504633"/>
                <a:gd name="connsiteY24" fmla="*/ 428306 h 2641222"/>
                <a:gd name="connsiteX25" fmla="*/ 2817983 w 3504633"/>
                <a:gd name="connsiteY25" fmla="*/ 421508 h 2641222"/>
                <a:gd name="connsiteX26" fmla="*/ 2573237 w 3504633"/>
                <a:gd name="connsiteY26" fmla="*/ 421508 h 2641222"/>
                <a:gd name="connsiteX27" fmla="*/ 2059949 w 3504633"/>
                <a:gd name="connsiteY27" fmla="*/ 414709 h 2641222"/>
                <a:gd name="connsiteX28" fmla="*/ 1699628 w 3504633"/>
                <a:gd name="connsiteY28" fmla="*/ 411310 h 2641222"/>
                <a:gd name="connsiteX29" fmla="*/ 1315512 w 3504633"/>
                <a:gd name="connsiteY29" fmla="*/ 407911 h 2641222"/>
                <a:gd name="connsiteX30" fmla="*/ 1077564 w 3504633"/>
                <a:gd name="connsiteY30" fmla="*/ 407911 h 2641222"/>
                <a:gd name="connsiteX31" fmla="*/ 863411 w 3504633"/>
                <a:gd name="connsiteY31" fmla="*/ 411310 h 2641222"/>
                <a:gd name="connsiteX32" fmla="*/ 778429 w 3504633"/>
                <a:gd name="connsiteY32" fmla="*/ 418108 h 2641222"/>
                <a:gd name="connsiteX33" fmla="*/ 720642 w 3504633"/>
                <a:gd name="connsiteY33" fmla="*/ 421508 h 2641222"/>
                <a:gd name="connsiteX34" fmla="*/ 639060 w 3504633"/>
                <a:gd name="connsiteY34" fmla="*/ 431705 h 2641222"/>
                <a:gd name="connsiteX35" fmla="*/ 567675 w 3504633"/>
                <a:gd name="connsiteY35" fmla="*/ 445302 h 2641222"/>
                <a:gd name="connsiteX36" fmla="*/ 496291 w 3504633"/>
                <a:gd name="connsiteY36" fmla="*/ 465698 h 2641222"/>
                <a:gd name="connsiteX37" fmla="*/ 455500 w 3504633"/>
                <a:gd name="connsiteY37" fmla="*/ 479295 h 2641222"/>
                <a:gd name="connsiteX38" fmla="*/ 418108 w 3504633"/>
                <a:gd name="connsiteY38" fmla="*/ 499691 h 2641222"/>
                <a:gd name="connsiteX39" fmla="*/ 394313 w 3504633"/>
                <a:gd name="connsiteY39" fmla="*/ 523485 h 2641222"/>
                <a:gd name="connsiteX40" fmla="*/ 363720 w 3504633"/>
                <a:gd name="connsiteY40" fmla="*/ 560877 h 2641222"/>
                <a:gd name="connsiteX41" fmla="*/ 339925 w 3504633"/>
                <a:gd name="connsiteY41" fmla="*/ 598269 h 2641222"/>
                <a:gd name="connsiteX42" fmla="*/ 316130 w 3504633"/>
                <a:gd name="connsiteY42" fmla="*/ 645859 h 2641222"/>
                <a:gd name="connsiteX43" fmla="*/ 285537 w 3504633"/>
                <a:gd name="connsiteY43" fmla="*/ 727441 h 2641222"/>
                <a:gd name="connsiteX44" fmla="*/ 261742 w 3504633"/>
                <a:gd name="connsiteY44" fmla="*/ 832818 h 2641222"/>
                <a:gd name="connsiteX45" fmla="*/ 244746 w 3504633"/>
                <a:gd name="connsiteY45" fmla="*/ 934795 h 2641222"/>
                <a:gd name="connsiteX46" fmla="*/ 227750 w 3504633"/>
                <a:gd name="connsiteY46" fmla="*/ 1070766 h 2641222"/>
                <a:gd name="connsiteX47" fmla="*/ 220951 w 3504633"/>
                <a:gd name="connsiteY47" fmla="*/ 1274721 h 2641222"/>
                <a:gd name="connsiteX48" fmla="*/ 220951 w 3504633"/>
                <a:gd name="connsiteY48" fmla="*/ 1407292 h 2641222"/>
                <a:gd name="connsiteX49" fmla="*/ 227750 w 3504633"/>
                <a:gd name="connsiteY49" fmla="*/ 1563658 h 2641222"/>
                <a:gd name="connsiteX50" fmla="*/ 234548 w 3504633"/>
                <a:gd name="connsiteY50" fmla="*/ 1699628 h 2641222"/>
                <a:gd name="connsiteX51" fmla="*/ 258343 w 3504633"/>
                <a:gd name="connsiteY51" fmla="*/ 1876389 h 2641222"/>
                <a:gd name="connsiteX52" fmla="*/ 271940 w 3504633"/>
                <a:gd name="connsiteY52" fmla="*/ 1937576 h 2641222"/>
                <a:gd name="connsiteX53" fmla="*/ 288936 w 3504633"/>
                <a:gd name="connsiteY53" fmla="*/ 1995363 h 2641222"/>
                <a:gd name="connsiteX54" fmla="*/ 312731 w 3504633"/>
                <a:gd name="connsiteY54" fmla="*/ 2049751 h 2641222"/>
                <a:gd name="connsiteX55" fmla="*/ 329727 w 3504633"/>
                <a:gd name="connsiteY55" fmla="*/ 2083744 h 2641222"/>
                <a:gd name="connsiteX56" fmla="*/ 360321 w 3504633"/>
                <a:gd name="connsiteY56" fmla="*/ 2124535 h 2641222"/>
                <a:gd name="connsiteX57" fmla="*/ 373918 w 3504633"/>
                <a:gd name="connsiteY57" fmla="*/ 2610629 h 2641222"/>
                <a:gd name="connsiteX58" fmla="*/ 350123 w 3504633"/>
                <a:gd name="connsiteY58" fmla="*/ 2627625 h 2641222"/>
                <a:gd name="connsiteX59" fmla="*/ 336526 w 3504633"/>
                <a:gd name="connsiteY59" fmla="*/ 2637823 h 2641222"/>
                <a:gd name="connsiteX60" fmla="*/ 309332 w 3504633"/>
                <a:gd name="connsiteY60" fmla="*/ 2641222 h 2641222"/>
                <a:gd name="connsiteX61" fmla="*/ 285537 w 3504633"/>
                <a:gd name="connsiteY61" fmla="*/ 2637823 h 2641222"/>
                <a:gd name="connsiteX62" fmla="*/ 254944 w 3504633"/>
                <a:gd name="connsiteY62" fmla="*/ 2624226 h 2641222"/>
                <a:gd name="connsiteX63" fmla="*/ 224350 w 3504633"/>
                <a:gd name="connsiteY63" fmla="*/ 2603830 h 2641222"/>
                <a:gd name="connsiteX64" fmla="*/ 180160 w 3504633"/>
                <a:gd name="connsiteY64" fmla="*/ 2559640 h 2641222"/>
                <a:gd name="connsiteX65" fmla="*/ 159765 w 3504633"/>
                <a:gd name="connsiteY65" fmla="*/ 2532446 h 2641222"/>
                <a:gd name="connsiteX66" fmla="*/ 135970 w 3504633"/>
                <a:gd name="connsiteY66" fmla="*/ 2478058 h 2641222"/>
                <a:gd name="connsiteX67" fmla="*/ 112175 w 3504633"/>
                <a:gd name="connsiteY67" fmla="*/ 2403274 h 2641222"/>
                <a:gd name="connsiteX68" fmla="*/ 84981 w 3504633"/>
                <a:gd name="connsiteY68" fmla="*/ 2297897 h 2641222"/>
                <a:gd name="connsiteX69" fmla="*/ 64585 w 3504633"/>
                <a:gd name="connsiteY69" fmla="*/ 2209517 h 2641222"/>
                <a:gd name="connsiteX70" fmla="*/ 44190 w 3504633"/>
                <a:gd name="connsiteY70" fmla="*/ 2083744 h 2641222"/>
                <a:gd name="connsiteX71" fmla="*/ 27194 w 3504633"/>
                <a:gd name="connsiteY71" fmla="*/ 1954572 h 2641222"/>
                <a:gd name="connsiteX72" fmla="*/ 13597 w 3504633"/>
                <a:gd name="connsiteY72" fmla="*/ 1805005 h 2641222"/>
                <a:gd name="connsiteX73" fmla="*/ 6798 w 3504633"/>
                <a:gd name="connsiteY73" fmla="*/ 1628244 h 2641222"/>
                <a:gd name="connsiteX74" fmla="*/ 0 w 3504633"/>
                <a:gd name="connsiteY74" fmla="*/ 1427688 h 2641222"/>
                <a:gd name="connsiteX75" fmla="*/ 0 w 3504633"/>
                <a:gd name="connsiteY75" fmla="*/ 1220333 h 2641222"/>
                <a:gd name="connsiteX76" fmla="*/ 6798 w 3504633"/>
                <a:gd name="connsiteY76" fmla="*/ 1097960 h 2641222"/>
                <a:gd name="connsiteX77" fmla="*/ 20395 w 3504633"/>
                <a:gd name="connsiteY77" fmla="*/ 927997 h 2641222"/>
                <a:gd name="connsiteX78" fmla="*/ 37391 w 3504633"/>
                <a:gd name="connsiteY78" fmla="*/ 812422 h 2641222"/>
                <a:gd name="connsiteX79" fmla="*/ 54388 w 3504633"/>
                <a:gd name="connsiteY79" fmla="*/ 737638 h 2641222"/>
                <a:gd name="connsiteX80" fmla="*/ 78182 w 3504633"/>
                <a:gd name="connsiteY80" fmla="*/ 649258 h 2641222"/>
                <a:gd name="connsiteX81" fmla="*/ 108776 w 3504633"/>
                <a:gd name="connsiteY81" fmla="*/ 567676 h 2641222"/>
                <a:gd name="connsiteX82" fmla="*/ 139369 w 3504633"/>
                <a:gd name="connsiteY82" fmla="*/ 499691 h 2641222"/>
                <a:gd name="connsiteX83" fmla="*/ 183559 w 3504633"/>
                <a:gd name="connsiteY83" fmla="*/ 431705 h 2641222"/>
                <a:gd name="connsiteX84" fmla="*/ 200556 w 3504633"/>
                <a:gd name="connsiteY84" fmla="*/ 404511 h 2641222"/>
                <a:gd name="connsiteX85" fmla="*/ 231149 w 3504633"/>
                <a:gd name="connsiteY85" fmla="*/ 373918 h 2641222"/>
                <a:gd name="connsiteX86" fmla="*/ 268541 w 3504633"/>
                <a:gd name="connsiteY86" fmla="*/ 339925 h 2641222"/>
                <a:gd name="connsiteX87" fmla="*/ 316130 w 3504633"/>
                <a:gd name="connsiteY87" fmla="*/ 312731 h 2641222"/>
                <a:gd name="connsiteX88" fmla="*/ 363720 w 3504633"/>
                <a:gd name="connsiteY88" fmla="*/ 288937 h 2641222"/>
                <a:gd name="connsiteX89" fmla="*/ 428306 w 3504633"/>
                <a:gd name="connsiteY89" fmla="*/ 265142 h 2641222"/>
                <a:gd name="connsiteX90" fmla="*/ 509888 w 3504633"/>
                <a:gd name="connsiteY90" fmla="*/ 241347 h 2641222"/>
                <a:gd name="connsiteX91" fmla="*/ 601668 w 3504633"/>
                <a:gd name="connsiteY91" fmla="*/ 224351 h 2641222"/>
                <a:gd name="connsiteX92" fmla="*/ 717243 w 3504633"/>
                <a:gd name="connsiteY92" fmla="*/ 210754 h 2641222"/>
                <a:gd name="connsiteX93" fmla="*/ 802224 w 3504633"/>
                <a:gd name="connsiteY93" fmla="*/ 207354 h 2641222"/>
                <a:gd name="connsiteX94" fmla="*/ 958590 w 3504633"/>
                <a:gd name="connsiteY94" fmla="*/ 200556 h 2641222"/>
                <a:gd name="connsiteX95" fmla="*/ 1223732 w 3504633"/>
                <a:gd name="connsiteY95" fmla="*/ 193757 h 2641222"/>
                <a:gd name="connsiteX96" fmla="*/ 1597650 w 3504633"/>
                <a:gd name="connsiteY96" fmla="*/ 190358 h 2641222"/>
                <a:gd name="connsiteX97" fmla="*/ 1951173 w 3504633"/>
                <a:gd name="connsiteY97" fmla="*/ 186959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504633" h="2641222">
                  <a:moveTo>
                    <a:pt x="1951173" y="186959"/>
                  </a:moveTo>
                  <a:lnTo>
                    <a:pt x="2416871" y="183560"/>
                  </a:lnTo>
                  <a:lnTo>
                    <a:pt x="2712606" y="183560"/>
                  </a:lnTo>
                  <a:lnTo>
                    <a:pt x="3072927" y="183560"/>
                  </a:lnTo>
                  <a:lnTo>
                    <a:pt x="3171506" y="183560"/>
                  </a:lnTo>
                  <a:lnTo>
                    <a:pt x="3225894" y="180160"/>
                  </a:lnTo>
                  <a:lnTo>
                    <a:pt x="3263286" y="169963"/>
                  </a:lnTo>
                  <a:lnTo>
                    <a:pt x="3297278" y="156366"/>
                  </a:lnTo>
                  <a:lnTo>
                    <a:pt x="3341469" y="132571"/>
                  </a:lnTo>
                  <a:lnTo>
                    <a:pt x="3385659" y="88380"/>
                  </a:lnTo>
                  <a:lnTo>
                    <a:pt x="3412853" y="57787"/>
                  </a:lnTo>
                  <a:lnTo>
                    <a:pt x="3446846" y="16996"/>
                  </a:lnTo>
                  <a:lnTo>
                    <a:pt x="3470640" y="0"/>
                  </a:lnTo>
                  <a:lnTo>
                    <a:pt x="3484237" y="0"/>
                  </a:lnTo>
                  <a:lnTo>
                    <a:pt x="3497835" y="6798"/>
                  </a:lnTo>
                  <a:lnTo>
                    <a:pt x="3504633" y="20395"/>
                  </a:lnTo>
                  <a:lnTo>
                    <a:pt x="3504633" y="44190"/>
                  </a:lnTo>
                  <a:lnTo>
                    <a:pt x="3497835" y="81582"/>
                  </a:lnTo>
                  <a:lnTo>
                    <a:pt x="3484237" y="142769"/>
                  </a:lnTo>
                  <a:lnTo>
                    <a:pt x="3467241" y="203955"/>
                  </a:lnTo>
                  <a:lnTo>
                    <a:pt x="3443446" y="261743"/>
                  </a:lnTo>
                  <a:lnTo>
                    <a:pt x="3409454" y="319530"/>
                  </a:lnTo>
                  <a:lnTo>
                    <a:pt x="3368663" y="387515"/>
                  </a:lnTo>
                  <a:lnTo>
                    <a:pt x="3212297" y="431705"/>
                  </a:lnTo>
                  <a:lnTo>
                    <a:pt x="3035536" y="428306"/>
                  </a:lnTo>
                  <a:lnTo>
                    <a:pt x="2817983" y="421508"/>
                  </a:lnTo>
                  <a:lnTo>
                    <a:pt x="2573237" y="421508"/>
                  </a:lnTo>
                  <a:lnTo>
                    <a:pt x="2059949" y="414709"/>
                  </a:lnTo>
                  <a:lnTo>
                    <a:pt x="1699628" y="411310"/>
                  </a:lnTo>
                  <a:lnTo>
                    <a:pt x="1315512" y="407911"/>
                  </a:lnTo>
                  <a:lnTo>
                    <a:pt x="1077564" y="407911"/>
                  </a:lnTo>
                  <a:lnTo>
                    <a:pt x="863411" y="411310"/>
                  </a:lnTo>
                  <a:lnTo>
                    <a:pt x="778429" y="418108"/>
                  </a:lnTo>
                  <a:lnTo>
                    <a:pt x="720642" y="421508"/>
                  </a:lnTo>
                  <a:lnTo>
                    <a:pt x="639060" y="431705"/>
                  </a:lnTo>
                  <a:lnTo>
                    <a:pt x="567675" y="445302"/>
                  </a:lnTo>
                  <a:lnTo>
                    <a:pt x="496291" y="465698"/>
                  </a:lnTo>
                  <a:lnTo>
                    <a:pt x="455500" y="479295"/>
                  </a:lnTo>
                  <a:lnTo>
                    <a:pt x="418108" y="499691"/>
                  </a:lnTo>
                  <a:lnTo>
                    <a:pt x="394313" y="523485"/>
                  </a:lnTo>
                  <a:lnTo>
                    <a:pt x="363720" y="560877"/>
                  </a:lnTo>
                  <a:lnTo>
                    <a:pt x="339925" y="598269"/>
                  </a:lnTo>
                  <a:lnTo>
                    <a:pt x="316130" y="645859"/>
                  </a:lnTo>
                  <a:lnTo>
                    <a:pt x="285537" y="727441"/>
                  </a:lnTo>
                  <a:lnTo>
                    <a:pt x="261742" y="832818"/>
                  </a:lnTo>
                  <a:lnTo>
                    <a:pt x="244746" y="934795"/>
                  </a:lnTo>
                  <a:lnTo>
                    <a:pt x="227750" y="1070766"/>
                  </a:lnTo>
                  <a:lnTo>
                    <a:pt x="220951" y="1274721"/>
                  </a:lnTo>
                  <a:lnTo>
                    <a:pt x="220951" y="1407292"/>
                  </a:lnTo>
                  <a:lnTo>
                    <a:pt x="227750" y="1563658"/>
                  </a:lnTo>
                  <a:lnTo>
                    <a:pt x="234548" y="1699628"/>
                  </a:lnTo>
                  <a:lnTo>
                    <a:pt x="258343" y="1876389"/>
                  </a:lnTo>
                  <a:lnTo>
                    <a:pt x="271940" y="1937576"/>
                  </a:lnTo>
                  <a:lnTo>
                    <a:pt x="288936" y="1995363"/>
                  </a:lnTo>
                  <a:lnTo>
                    <a:pt x="312731" y="2049751"/>
                  </a:lnTo>
                  <a:lnTo>
                    <a:pt x="329727" y="2083744"/>
                  </a:lnTo>
                  <a:lnTo>
                    <a:pt x="360321" y="2124535"/>
                  </a:lnTo>
                  <a:lnTo>
                    <a:pt x="373918" y="2610629"/>
                  </a:lnTo>
                  <a:lnTo>
                    <a:pt x="350123" y="2627625"/>
                  </a:lnTo>
                  <a:lnTo>
                    <a:pt x="336526" y="2637823"/>
                  </a:lnTo>
                  <a:lnTo>
                    <a:pt x="309332" y="2641222"/>
                  </a:lnTo>
                  <a:lnTo>
                    <a:pt x="285537" y="2637823"/>
                  </a:lnTo>
                  <a:lnTo>
                    <a:pt x="254944" y="2624226"/>
                  </a:lnTo>
                  <a:lnTo>
                    <a:pt x="224350" y="2603830"/>
                  </a:lnTo>
                  <a:lnTo>
                    <a:pt x="180160" y="2559640"/>
                  </a:lnTo>
                  <a:lnTo>
                    <a:pt x="159765" y="2532446"/>
                  </a:lnTo>
                  <a:lnTo>
                    <a:pt x="135970" y="2478058"/>
                  </a:lnTo>
                  <a:lnTo>
                    <a:pt x="112175" y="2403274"/>
                  </a:lnTo>
                  <a:lnTo>
                    <a:pt x="84981" y="2297897"/>
                  </a:lnTo>
                  <a:lnTo>
                    <a:pt x="64585" y="2209517"/>
                  </a:lnTo>
                  <a:lnTo>
                    <a:pt x="44190" y="2083744"/>
                  </a:lnTo>
                  <a:lnTo>
                    <a:pt x="27194" y="1954572"/>
                  </a:lnTo>
                  <a:lnTo>
                    <a:pt x="13597" y="1805005"/>
                  </a:lnTo>
                  <a:lnTo>
                    <a:pt x="6798" y="1628244"/>
                  </a:lnTo>
                  <a:lnTo>
                    <a:pt x="0" y="1427688"/>
                  </a:lnTo>
                  <a:lnTo>
                    <a:pt x="0" y="1220333"/>
                  </a:lnTo>
                  <a:lnTo>
                    <a:pt x="6798" y="1097960"/>
                  </a:lnTo>
                  <a:lnTo>
                    <a:pt x="20395" y="927997"/>
                  </a:lnTo>
                  <a:lnTo>
                    <a:pt x="37391" y="812422"/>
                  </a:lnTo>
                  <a:lnTo>
                    <a:pt x="54388" y="737638"/>
                  </a:lnTo>
                  <a:lnTo>
                    <a:pt x="78182" y="649258"/>
                  </a:lnTo>
                  <a:lnTo>
                    <a:pt x="108776" y="567676"/>
                  </a:lnTo>
                  <a:lnTo>
                    <a:pt x="139369" y="499691"/>
                  </a:lnTo>
                  <a:lnTo>
                    <a:pt x="183559" y="431705"/>
                  </a:lnTo>
                  <a:lnTo>
                    <a:pt x="200556" y="404511"/>
                  </a:lnTo>
                  <a:lnTo>
                    <a:pt x="231149" y="373918"/>
                  </a:lnTo>
                  <a:lnTo>
                    <a:pt x="268541" y="339925"/>
                  </a:lnTo>
                  <a:lnTo>
                    <a:pt x="316130" y="312731"/>
                  </a:lnTo>
                  <a:lnTo>
                    <a:pt x="363720" y="288937"/>
                  </a:lnTo>
                  <a:lnTo>
                    <a:pt x="428306" y="265142"/>
                  </a:lnTo>
                  <a:lnTo>
                    <a:pt x="509888" y="241347"/>
                  </a:lnTo>
                  <a:lnTo>
                    <a:pt x="601668" y="224351"/>
                  </a:lnTo>
                  <a:lnTo>
                    <a:pt x="717243" y="210754"/>
                  </a:lnTo>
                  <a:lnTo>
                    <a:pt x="802224" y="207354"/>
                  </a:lnTo>
                  <a:lnTo>
                    <a:pt x="958590" y="200556"/>
                  </a:lnTo>
                  <a:lnTo>
                    <a:pt x="1223732" y="193757"/>
                  </a:lnTo>
                  <a:lnTo>
                    <a:pt x="1597650" y="190358"/>
                  </a:lnTo>
                  <a:lnTo>
                    <a:pt x="1951173" y="186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4">
              <a:extLst>
                <a:ext uri="{FF2B5EF4-FFF2-40B4-BE49-F238E27FC236}">
                  <a16:creationId xmlns:a16="http://schemas.microsoft.com/office/drawing/2014/main" id="{1A2D975C-6BCF-439A-9355-C48DFB7F3359}"/>
                </a:ext>
              </a:extLst>
            </p:cNvPr>
            <p:cNvSpPr/>
            <p:nvPr/>
          </p:nvSpPr>
          <p:spPr>
            <a:xfrm rot="16200000">
              <a:off x="7902575" y="4727575"/>
              <a:ext cx="706438" cy="573088"/>
            </a:xfrm>
            <a:custGeom>
              <a:avLst/>
              <a:gdLst>
                <a:gd name="connsiteX0" fmla="*/ 397669 w 707231"/>
                <a:gd name="connsiteY0" fmla="*/ 247650 h 573881"/>
                <a:gd name="connsiteX1" fmla="*/ 328613 w 707231"/>
                <a:gd name="connsiteY1" fmla="*/ 226219 h 573881"/>
                <a:gd name="connsiteX2" fmla="*/ 269081 w 707231"/>
                <a:gd name="connsiteY2" fmla="*/ 204787 h 573881"/>
                <a:gd name="connsiteX3" fmla="*/ 211931 w 707231"/>
                <a:gd name="connsiteY3" fmla="*/ 180975 h 573881"/>
                <a:gd name="connsiteX4" fmla="*/ 176213 w 707231"/>
                <a:gd name="connsiteY4" fmla="*/ 164306 h 573881"/>
                <a:gd name="connsiteX5" fmla="*/ 133350 w 707231"/>
                <a:gd name="connsiteY5" fmla="*/ 140494 h 573881"/>
                <a:gd name="connsiteX6" fmla="*/ 102394 w 707231"/>
                <a:gd name="connsiteY6" fmla="*/ 121444 h 573881"/>
                <a:gd name="connsiteX7" fmla="*/ 78581 w 707231"/>
                <a:gd name="connsiteY7" fmla="*/ 102394 h 573881"/>
                <a:gd name="connsiteX8" fmla="*/ 57150 w 707231"/>
                <a:gd name="connsiteY8" fmla="*/ 80962 h 573881"/>
                <a:gd name="connsiteX9" fmla="*/ 42863 w 707231"/>
                <a:gd name="connsiteY9" fmla="*/ 64294 h 573881"/>
                <a:gd name="connsiteX10" fmla="*/ 0 w 707231"/>
                <a:gd name="connsiteY10" fmla="*/ 0 h 573881"/>
                <a:gd name="connsiteX11" fmla="*/ 16669 w 707231"/>
                <a:gd name="connsiteY11" fmla="*/ 573881 h 573881"/>
                <a:gd name="connsiteX12" fmla="*/ 57150 w 707231"/>
                <a:gd name="connsiteY12" fmla="*/ 547687 h 573881"/>
                <a:gd name="connsiteX13" fmla="*/ 69056 w 707231"/>
                <a:gd name="connsiteY13" fmla="*/ 535781 h 573881"/>
                <a:gd name="connsiteX14" fmla="*/ 80963 w 707231"/>
                <a:gd name="connsiteY14" fmla="*/ 511969 h 573881"/>
                <a:gd name="connsiteX15" fmla="*/ 100013 w 707231"/>
                <a:gd name="connsiteY15" fmla="*/ 485775 h 573881"/>
                <a:gd name="connsiteX16" fmla="*/ 128588 w 707231"/>
                <a:gd name="connsiteY16" fmla="*/ 457200 h 573881"/>
                <a:gd name="connsiteX17" fmla="*/ 161925 w 707231"/>
                <a:gd name="connsiteY17" fmla="*/ 435769 h 573881"/>
                <a:gd name="connsiteX18" fmla="*/ 190500 w 707231"/>
                <a:gd name="connsiteY18" fmla="*/ 421481 h 573881"/>
                <a:gd name="connsiteX19" fmla="*/ 288131 w 707231"/>
                <a:gd name="connsiteY19" fmla="*/ 411956 h 573881"/>
                <a:gd name="connsiteX20" fmla="*/ 464344 w 707231"/>
                <a:gd name="connsiteY20" fmla="*/ 395287 h 573881"/>
                <a:gd name="connsiteX21" fmla="*/ 588169 w 707231"/>
                <a:gd name="connsiteY21" fmla="*/ 383381 h 573881"/>
                <a:gd name="connsiteX22" fmla="*/ 673894 w 707231"/>
                <a:gd name="connsiteY22" fmla="*/ 376237 h 573881"/>
                <a:gd name="connsiteX23" fmla="*/ 692944 w 707231"/>
                <a:gd name="connsiteY23" fmla="*/ 371475 h 573881"/>
                <a:gd name="connsiteX24" fmla="*/ 704850 w 707231"/>
                <a:gd name="connsiteY24" fmla="*/ 364331 h 573881"/>
                <a:gd name="connsiteX25" fmla="*/ 707231 w 707231"/>
                <a:gd name="connsiteY25" fmla="*/ 357187 h 573881"/>
                <a:gd name="connsiteX26" fmla="*/ 704850 w 707231"/>
                <a:gd name="connsiteY26" fmla="*/ 342900 h 573881"/>
                <a:gd name="connsiteX27" fmla="*/ 688181 w 707231"/>
                <a:gd name="connsiteY27" fmla="*/ 326231 h 573881"/>
                <a:gd name="connsiteX28" fmla="*/ 666750 w 707231"/>
                <a:gd name="connsiteY28" fmla="*/ 309562 h 573881"/>
                <a:gd name="connsiteX29" fmla="*/ 631031 w 707231"/>
                <a:gd name="connsiteY29" fmla="*/ 302419 h 573881"/>
                <a:gd name="connsiteX30" fmla="*/ 547688 w 707231"/>
                <a:gd name="connsiteY30" fmla="*/ 285750 h 573881"/>
                <a:gd name="connsiteX31" fmla="*/ 478631 w 707231"/>
                <a:gd name="connsiteY31" fmla="*/ 269081 h 573881"/>
                <a:gd name="connsiteX32" fmla="*/ 397669 w 707231"/>
                <a:gd name="connsiteY32" fmla="*/ 2476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7231" h="573881">
                  <a:moveTo>
                    <a:pt x="397669" y="247650"/>
                  </a:moveTo>
                  <a:lnTo>
                    <a:pt x="328613" y="226219"/>
                  </a:lnTo>
                  <a:lnTo>
                    <a:pt x="269081" y="204787"/>
                  </a:lnTo>
                  <a:lnTo>
                    <a:pt x="211931" y="180975"/>
                  </a:lnTo>
                  <a:lnTo>
                    <a:pt x="176213" y="164306"/>
                  </a:lnTo>
                  <a:lnTo>
                    <a:pt x="133350" y="140494"/>
                  </a:lnTo>
                  <a:lnTo>
                    <a:pt x="102394" y="121444"/>
                  </a:lnTo>
                  <a:lnTo>
                    <a:pt x="78581" y="102394"/>
                  </a:lnTo>
                  <a:lnTo>
                    <a:pt x="57150" y="80962"/>
                  </a:lnTo>
                  <a:lnTo>
                    <a:pt x="42863" y="64294"/>
                  </a:lnTo>
                  <a:lnTo>
                    <a:pt x="0" y="0"/>
                  </a:lnTo>
                  <a:lnTo>
                    <a:pt x="16669" y="573881"/>
                  </a:lnTo>
                  <a:lnTo>
                    <a:pt x="57150" y="547687"/>
                  </a:lnTo>
                  <a:lnTo>
                    <a:pt x="69056" y="535781"/>
                  </a:lnTo>
                  <a:lnTo>
                    <a:pt x="80963" y="511969"/>
                  </a:lnTo>
                  <a:lnTo>
                    <a:pt x="100013" y="485775"/>
                  </a:lnTo>
                  <a:lnTo>
                    <a:pt x="128588" y="457200"/>
                  </a:lnTo>
                  <a:lnTo>
                    <a:pt x="161925" y="435769"/>
                  </a:lnTo>
                  <a:lnTo>
                    <a:pt x="190500" y="421481"/>
                  </a:lnTo>
                  <a:lnTo>
                    <a:pt x="288131" y="411956"/>
                  </a:lnTo>
                  <a:lnTo>
                    <a:pt x="464344" y="395287"/>
                  </a:lnTo>
                  <a:lnTo>
                    <a:pt x="588169" y="383381"/>
                  </a:lnTo>
                  <a:lnTo>
                    <a:pt x="673894" y="376237"/>
                  </a:lnTo>
                  <a:lnTo>
                    <a:pt x="692944" y="371475"/>
                  </a:lnTo>
                  <a:lnTo>
                    <a:pt x="704850" y="364331"/>
                  </a:lnTo>
                  <a:lnTo>
                    <a:pt x="707231" y="357187"/>
                  </a:lnTo>
                  <a:lnTo>
                    <a:pt x="704850" y="342900"/>
                  </a:lnTo>
                  <a:lnTo>
                    <a:pt x="688181" y="326231"/>
                  </a:lnTo>
                  <a:lnTo>
                    <a:pt x="666750" y="309562"/>
                  </a:lnTo>
                  <a:lnTo>
                    <a:pt x="631031" y="302419"/>
                  </a:lnTo>
                  <a:lnTo>
                    <a:pt x="547688" y="285750"/>
                  </a:lnTo>
                  <a:lnTo>
                    <a:pt x="478631" y="269081"/>
                  </a:lnTo>
                  <a:lnTo>
                    <a:pt x="3976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421324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784DF97-F7A3-44CC-9CDB-C5412C64C17E}"/>
              </a:ext>
            </a:extLst>
          </p:cNvPr>
          <p:cNvSpPr/>
          <p:nvPr/>
        </p:nvSpPr>
        <p:spPr>
          <a:xfrm>
            <a:off x="3922714" y="1577296"/>
            <a:ext cx="590550" cy="1301750"/>
          </a:xfrm>
          <a:custGeom>
            <a:avLst/>
            <a:gdLst>
              <a:gd name="connsiteX0" fmla="*/ 319087 w 590550"/>
              <a:gd name="connsiteY0" fmla="*/ 754856 h 1302543"/>
              <a:gd name="connsiteX1" fmla="*/ 300037 w 590550"/>
              <a:gd name="connsiteY1" fmla="*/ 504825 h 1302543"/>
              <a:gd name="connsiteX2" fmla="*/ 285750 w 590550"/>
              <a:gd name="connsiteY2" fmla="*/ 378618 h 1302543"/>
              <a:gd name="connsiteX3" fmla="*/ 278606 w 590550"/>
              <a:gd name="connsiteY3" fmla="*/ 338137 h 1302543"/>
              <a:gd name="connsiteX4" fmla="*/ 266700 w 590550"/>
              <a:gd name="connsiteY4" fmla="*/ 307181 h 1302543"/>
              <a:gd name="connsiteX5" fmla="*/ 240506 w 590550"/>
              <a:gd name="connsiteY5" fmla="*/ 264318 h 1302543"/>
              <a:gd name="connsiteX6" fmla="*/ 214312 w 590550"/>
              <a:gd name="connsiteY6" fmla="*/ 226218 h 1302543"/>
              <a:gd name="connsiteX7" fmla="*/ 159544 w 590550"/>
              <a:gd name="connsiteY7" fmla="*/ 169068 h 1302543"/>
              <a:gd name="connsiteX8" fmla="*/ 107156 w 590550"/>
              <a:gd name="connsiteY8" fmla="*/ 126206 h 1302543"/>
              <a:gd name="connsiteX9" fmla="*/ 59531 w 590550"/>
              <a:gd name="connsiteY9" fmla="*/ 92868 h 1302543"/>
              <a:gd name="connsiteX10" fmla="*/ 35719 w 590550"/>
              <a:gd name="connsiteY10" fmla="*/ 76200 h 1302543"/>
              <a:gd name="connsiteX11" fmla="*/ 14287 w 590550"/>
              <a:gd name="connsiteY11" fmla="*/ 59531 h 1302543"/>
              <a:gd name="connsiteX12" fmla="*/ 0 w 590550"/>
              <a:gd name="connsiteY12" fmla="*/ 38100 h 1302543"/>
              <a:gd name="connsiteX13" fmla="*/ 2381 w 590550"/>
              <a:gd name="connsiteY13" fmla="*/ 19050 h 1302543"/>
              <a:gd name="connsiteX14" fmla="*/ 14287 w 590550"/>
              <a:gd name="connsiteY14" fmla="*/ 7143 h 1302543"/>
              <a:gd name="connsiteX15" fmla="*/ 38100 w 590550"/>
              <a:gd name="connsiteY15" fmla="*/ 0 h 1302543"/>
              <a:gd name="connsiteX16" fmla="*/ 80962 w 590550"/>
              <a:gd name="connsiteY16" fmla="*/ 0 h 1302543"/>
              <a:gd name="connsiteX17" fmla="*/ 140494 w 590550"/>
              <a:gd name="connsiteY17" fmla="*/ 4762 h 1302543"/>
              <a:gd name="connsiteX18" fmla="*/ 214312 w 590550"/>
              <a:gd name="connsiteY18" fmla="*/ 21431 h 1302543"/>
              <a:gd name="connsiteX19" fmla="*/ 302419 w 590550"/>
              <a:gd name="connsiteY19" fmla="*/ 47625 h 1302543"/>
              <a:gd name="connsiteX20" fmla="*/ 376237 w 590550"/>
              <a:gd name="connsiteY20" fmla="*/ 71437 h 1302543"/>
              <a:gd name="connsiteX21" fmla="*/ 459581 w 590550"/>
              <a:gd name="connsiteY21" fmla="*/ 107156 h 1302543"/>
              <a:gd name="connsiteX22" fmla="*/ 483394 w 590550"/>
              <a:gd name="connsiteY22" fmla="*/ 116681 h 1302543"/>
              <a:gd name="connsiteX23" fmla="*/ 521494 w 590550"/>
              <a:gd name="connsiteY23" fmla="*/ 135731 h 1302543"/>
              <a:gd name="connsiteX24" fmla="*/ 521494 w 590550"/>
              <a:gd name="connsiteY24" fmla="*/ 257175 h 1302543"/>
              <a:gd name="connsiteX25" fmla="*/ 526256 w 590550"/>
              <a:gd name="connsiteY25" fmla="*/ 502443 h 1302543"/>
              <a:gd name="connsiteX26" fmla="*/ 531019 w 590550"/>
              <a:gd name="connsiteY26" fmla="*/ 611981 h 1302543"/>
              <a:gd name="connsiteX27" fmla="*/ 538162 w 590550"/>
              <a:gd name="connsiteY27" fmla="*/ 702468 h 1302543"/>
              <a:gd name="connsiteX28" fmla="*/ 550069 w 590550"/>
              <a:gd name="connsiteY28" fmla="*/ 828675 h 1302543"/>
              <a:gd name="connsiteX29" fmla="*/ 576262 w 590550"/>
              <a:gd name="connsiteY29" fmla="*/ 995362 h 1302543"/>
              <a:gd name="connsiteX30" fmla="*/ 590550 w 590550"/>
              <a:gd name="connsiteY30" fmla="*/ 1095375 h 1302543"/>
              <a:gd name="connsiteX31" fmla="*/ 581025 w 590550"/>
              <a:gd name="connsiteY31" fmla="*/ 1176337 h 1302543"/>
              <a:gd name="connsiteX32" fmla="*/ 564356 w 590550"/>
              <a:gd name="connsiteY32" fmla="*/ 1240631 h 1302543"/>
              <a:gd name="connsiteX33" fmla="*/ 542925 w 590550"/>
              <a:gd name="connsiteY33" fmla="*/ 1278731 h 1302543"/>
              <a:gd name="connsiteX34" fmla="*/ 523875 w 590550"/>
              <a:gd name="connsiteY34" fmla="*/ 1297781 h 1302543"/>
              <a:gd name="connsiteX35" fmla="*/ 509587 w 590550"/>
              <a:gd name="connsiteY35" fmla="*/ 1302543 h 1302543"/>
              <a:gd name="connsiteX36" fmla="*/ 490537 w 590550"/>
              <a:gd name="connsiteY36" fmla="*/ 1300162 h 1302543"/>
              <a:gd name="connsiteX37" fmla="*/ 469106 w 590550"/>
              <a:gd name="connsiteY37" fmla="*/ 1295400 h 1302543"/>
              <a:gd name="connsiteX38" fmla="*/ 452437 w 590550"/>
              <a:gd name="connsiteY38" fmla="*/ 1283493 h 1302543"/>
              <a:gd name="connsiteX39" fmla="*/ 426244 w 590550"/>
              <a:gd name="connsiteY39" fmla="*/ 1259681 h 1302543"/>
              <a:gd name="connsiteX40" fmla="*/ 397669 w 590550"/>
              <a:gd name="connsiteY40" fmla="*/ 1216818 h 1302543"/>
              <a:gd name="connsiteX41" fmla="*/ 388144 w 590550"/>
              <a:gd name="connsiteY41" fmla="*/ 1188243 h 1302543"/>
              <a:gd name="connsiteX42" fmla="*/ 359569 w 590550"/>
              <a:gd name="connsiteY42" fmla="*/ 1138237 h 1302543"/>
              <a:gd name="connsiteX43" fmla="*/ 338137 w 590550"/>
              <a:gd name="connsiteY43" fmla="*/ 1092993 h 1302543"/>
              <a:gd name="connsiteX44" fmla="*/ 321469 w 590550"/>
              <a:gd name="connsiteY44" fmla="*/ 1038225 h 1302543"/>
              <a:gd name="connsiteX45" fmla="*/ 316706 w 590550"/>
              <a:gd name="connsiteY45" fmla="*/ 978693 h 1302543"/>
              <a:gd name="connsiteX46" fmla="*/ 323850 w 590550"/>
              <a:gd name="connsiteY46" fmla="*/ 931068 h 1302543"/>
              <a:gd name="connsiteX47" fmla="*/ 319087 w 590550"/>
              <a:gd name="connsiteY47" fmla="*/ 754856 h 1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90550" h="1302543">
                <a:moveTo>
                  <a:pt x="319087" y="754856"/>
                </a:moveTo>
                <a:lnTo>
                  <a:pt x="300037" y="504825"/>
                </a:lnTo>
                <a:lnTo>
                  <a:pt x="285750" y="378618"/>
                </a:lnTo>
                <a:lnTo>
                  <a:pt x="278606" y="338137"/>
                </a:lnTo>
                <a:lnTo>
                  <a:pt x="266700" y="307181"/>
                </a:lnTo>
                <a:lnTo>
                  <a:pt x="240506" y="264318"/>
                </a:lnTo>
                <a:lnTo>
                  <a:pt x="214312" y="226218"/>
                </a:lnTo>
                <a:lnTo>
                  <a:pt x="159544" y="169068"/>
                </a:lnTo>
                <a:lnTo>
                  <a:pt x="107156" y="126206"/>
                </a:lnTo>
                <a:lnTo>
                  <a:pt x="59531" y="92868"/>
                </a:lnTo>
                <a:lnTo>
                  <a:pt x="35719" y="76200"/>
                </a:lnTo>
                <a:lnTo>
                  <a:pt x="14287" y="59531"/>
                </a:lnTo>
                <a:lnTo>
                  <a:pt x="0" y="38100"/>
                </a:lnTo>
                <a:lnTo>
                  <a:pt x="2381" y="19050"/>
                </a:lnTo>
                <a:lnTo>
                  <a:pt x="14287" y="7143"/>
                </a:lnTo>
                <a:lnTo>
                  <a:pt x="38100" y="0"/>
                </a:lnTo>
                <a:lnTo>
                  <a:pt x="80962" y="0"/>
                </a:lnTo>
                <a:lnTo>
                  <a:pt x="140494" y="4762"/>
                </a:lnTo>
                <a:lnTo>
                  <a:pt x="214312" y="21431"/>
                </a:lnTo>
                <a:lnTo>
                  <a:pt x="302419" y="47625"/>
                </a:lnTo>
                <a:lnTo>
                  <a:pt x="376237" y="71437"/>
                </a:lnTo>
                <a:lnTo>
                  <a:pt x="459581" y="107156"/>
                </a:lnTo>
                <a:lnTo>
                  <a:pt x="483394" y="116681"/>
                </a:lnTo>
                <a:lnTo>
                  <a:pt x="521494" y="135731"/>
                </a:lnTo>
                <a:lnTo>
                  <a:pt x="521494" y="257175"/>
                </a:lnTo>
                <a:cubicBezTo>
                  <a:pt x="523081" y="338931"/>
                  <a:pt x="524669" y="420687"/>
                  <a:pt x="526256" y="502443"/>
                </a:cubicBezTo>
                <a:lnTo>
                  <a:pt x="531019" y="611981"/>
                </a:lnTo>
                <a:lnTo>
                  <a:pt x="538162" y="702468"/>
                </a:lnTo>
                <a:lnTo>
                  <a:pt x="550069" y="828675"/>
                </a:lnTo>
                <a:lnTo>
                  <a:pt x="576262" y="995362"/>
                </a:lnTo>
                <a:lnTo>
                  <a:pt x="590550" y="1095375"/>
                </a:lnTo>
                <a:lnTo>
                  <a:pt x="581025" y="1176337"/>
                </a:lnTo>
                <a:lnTo>
                  <a:pt x="564356" y="1240631"/>
                </a:lnTo>
                <a:lnTo>
                  <a:pt x="542925" y="1278731"/>
                </a:lnTo>
                <a:lnTo>
                  <a:pt x="523875" y="1297781"/>
                </a:lnTo>
                <a:lnTo>
                  <a:pt x="509587" y="1302543"/>
                </a:lnTo>
                <a:lnTo>
                  <a:pt x="490537" y="1300162"/>
                </a:lnTo>
                <a:lnTo>
                  <a:pt x="469106" y="1295400"/>
                </a:lnTo>
                <a:lnTo>
                  <a:pt x="452437" y="1283493"/>
                </a:lnTo>
                <a:lnTo>
                  <a:pt x="426244" y="1259681"/>
                </a:lnTo>
                <a:lnTo>
                  <a:pt x="397669" y="1216818"/>
                </a:lnTo>
                <a:lnTo>
                  <a:pt x="388144" y="1188243"/>
                </a:lnTo>
                <a:lnTo>
                  <a:pt x="359569" y="1138237"/>
                </a:lnTo>
                <a:lnTo>
                  <a:pt x="338137" y="1092993"/>
                </a:lnTo>
                <a:lnTo>
                  <a:pt x="321469" y="1038225"/>
                </a:lnTo>
                <a:lnTo>
                  <a:pt x="316706" y="978693"/>
                </a:lnTo>
                <a:lnTo>
                  <a:pt x="323850" y="931068"/>
                </a:lnTo>
                <a:lnTo>
                  <a:pt x="319087" y="7548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611FC11-F0C7-42E0-AFE2-41DF0AD59856}"/>
              </a:ext>
            </a:extLst>
          </p:cNvPr>
          <p:cNvSpPr/>
          <p:nvPr/>
        </p:nvSpPr>
        <p:spPr>
          <a:xfrm rot="16200000">
            <a:off x="4849814" y="4189413"/>
            <a:ext cx="3333750" cy="479425"/>
          </a:xfrm>
          <a:custGeom>
            <a:avLst/>
            <a:gdLst>
              <a:gd name="connsiteX0" fmla="*/ 2190750 w 3333750"/>
              <a:gd name="connsiteY0" fmla="*/ 394607 h 478971"/>
              <a:gd name="connsiteX1" fmla="*/ 936171 w 3333750"/>
              <a:gd name="connsiteY1" fmla="*/ 391885 h 478971"/>
              <a:gd name="connsiteX2" fmla="*/ 530678 w 3333750"/>
              <a:gd name="connsiteY2" fmla="*/ 391885 h 478971"/>
              <a:gd name="connsiteX3" fmla="*/ 438150 w 3333750"/>
              <a:gd name="connsiteY3" fmla="*/ 402771 h 478971"/>
              <a:gd name="connsiteX4" fmla="*/ 361950 w 3333750"/>
              <a:gd name="connsiteY4" fmla="*/ 410935 h 478971"/>
              <a:gd name="connsiteX5" fmla="*/ 296636 w 3333750"/>
              <a:gd name="connsiteY5" fmla="*/ 416378 h 478971"/>
              <a:gd name="connsiteX6" fmla="*/ 225878 w 3333750"/>
              <a:gd name="connsiteY6" fmla="*/ 413657 h 478971"/>
              <a:gd name="connsiteX7" fmla="*/ 152400 w 3333750"/>
              <a:gd name="connsiteY7" fmla="*/ 402771 h 478971"/>
              <a:gd name="connsiteX8" fmla="*/ 108857 w 3333750"/>
              <a:gd name="connsiteY8" fmla="*/ 391885 h 478971"/>
              <a:gd name="connsiteX9" fmla="*/ 81643 w 3333750"/>
              <a:gd name="connsiteY9" fmla="*/ 378278 h 478971"/>
              <a:gd name="connsiteX10" fmla="*/ 46264 w 3333750"/>
              <a:gd name="connsiteY10" fmla="*/ 359228 h 478971"/>
              <a:gd name="connsiteX11" fmla="*/ 16328 w 3333750"/>
              <a:gd name="connsiteY11" fmla="*/ 329293 h 478971"/>
              <a:gd name="connsiteX12" fmla="*/ 0 w 3333750"/>
              <a:gd name="connsiteY12" fmla="*/ 299357 h 478971"/>
              <a:gd name="connsiteX13" fmla="*/ 2721 w 3333750"/>
              <a:gd name="connsiteY13" fmla="*/ 269421 h 478971"/>
              <a:gd name="connsiteX14" fmla="*/ 13607 w 3333750"/>
              <a:gd name="connsiteY14" fmla="*/ 253093 h 478971"/>
              <a:gd name="connsiteX15" fmla="*/ 40821 w 3333750"/>
              <a:gd name="connsiteY15" fmla="*/ 231321 h 478971"/>
              <a:gd name="connsiteX16" fmla="*/ 78921 w 3333750"/>
              <a:gd name="connsiteY16" fmla="*/ 209550 h 478971"/>
              <a:gd name="connsiteX17" fmla="*/ 133350 w 3333750"/>
              <a:gd name="connsiteY17" fmla="*/ 182335 h 478971"/>
              <a:gd name="connsiteX18" fmla="*/ 195943 w 3333750"/>
              <a:gd name="connsiteY18" fmla="*/ 166007 h 478971"/>
              <a:gd name="connsiteX19" fmla="*/ 272143 w 3333750"/>
              <a:gd name="connsiteY19" fmla="*/ 152400 h 478971"/>
              <a:gd name="connsiteX20" fmla="*/ 386443 w 3333750"/>
              <a:gd name="connsiteY20" fmla="*/ 144235 h 478971"/>
              <a:gd name="connsiteX21" fmla="*/ 615043 w 3333750"/>
              <a:gd name="connsiteY21" fmla="*/ 149678 h 478971"/>
              <a:gd name="connsiteX22" fmla="*/ 1151164 w 3333750"/>
              <a:gd name="connsiteY22" fmla="*/ 155121 h 478971"/>
              <a:gd name="connsiteX23" fmla="*/ 1899557 w 3333750"/>
              <a:gd name="connsiteY23" fmla="*/ 163285 h 478971"/>
              <a:gd name="connsiteX24" fmla="*/ 2476500 w 3333750"/>
              <a:gd name="connsiteY24" fmla="*/ 168728 h 478971"/>
              <a:gd name="connsiteX25" fmla="*/ 3004457 w 3333750"/>
              <a:gd name="connsiteY25" fmla="*/ 171450 h 478971"/>
              <a:gd name="connsiteX26" fmla="*/ 3075214 w 3333750"/>
              <a:gd name="connsiteY26" fmla="*/ 168728 h 478971"/>
              <a:gd name="connsiteX27" fmla="*/ 3116036 w 3333750"/>
              <a:gd name="connsiteY27" fmla="*/ 160564 h 478971"/>
              <a:gd name="connsiteX28" fmla="*/ 3154136 w 3333750"/>
              <a:gd name="connsiteY28" fmla="*/ 144235 h 478971"/>
              <a:gd name="connsiteX29" fmla="*/ 3205843 w 3333750"/>
              <a:gd name="connsiteY29" fmla="*/ 108857 h 478971"/>
              <a:gd name="connsiteX30" fmla="*/ 3243943 w 3333750"/>
              <a:gd name="connsiteY30" fmla="*/ 65314 h 478971"/>
              <a:gd name="connsiteX31" fmla="*/ 3273878 w 3333750"/>
              <a:gd name="connsiteY31" fmla="*/ 24493 h 478971"/>
              <a:gd name="connsiteX32" fmla="*/ 3295650 w 3333750"/>
              <a:gd name="connsiteY32" fmla="*/ 5443 h 478971"/>
              <a:gd name="connsiteX33" fmla="*/ 3311978 w 3333750"/>
              <a:gd name="connsiteY33" fmla="*/ 0 h 478971"/>
              <a:gd name="connsiteX34" fmla="*/ 3322864 w 3333750"/>
              <a:gd name="connsiteY34" fmla="*/ 8164 h 478971"/>
              <a:gd name="connsiteX35" fmla="*/ 3331028 w 3333750"/>
              <a:gd name="connsiteY35" fmla="*/ 29935 h 478971"/>
              <a:gd name="connsiteX36" fmla="*/ 3333750 w 3333750"/>
              <a:gd name="connsiteY36" fmla="*/ 73478 h 478971"/>
              <a:gd name="connsiteX37" fmla="*/ 3325586 w 3333750"/>
              <a:gd name="connsiteY37" fmla="*/ 141514 h 478971"/>
              <a:gd name="connsiteX38" fmla="*/ 3306536 w 3333750"/>
              <a:gd name="connsiteY38" fmla="*/ 228600 h 478971"/>
              <a:gd name="connsiteX39" fmla="*/ 3282043 w 3333750"/>
              <a:gd name="connsiteY39" fmla="*/ 296635 h 478971"/>
              <a:gd name="connsiteX40" fmla="*/ 3243943 w 3333750"/>
              <a:gd name="connsiteY40" fmla="*/ 359228 h 478971"/>
              <a:gd name="connsiteX41" fmla="*/ 3194957 w 3333750"/>
              <a:gd name="connsiteY41" fmla="*/ 419100 h 478971"/>
              <a:gd name="connsiteX42" fmla="*/ 3151414 w 3333750"/>
              <a:gd name="connsiteY42" fmla="*/ 459921 h 478971"/>
              <a:gd name="connsiteX43" fmla="*/ 3124200 w 3333750"/>
              <a:gd name="connsiteY43" fmla="*/ 476250 h 478971"/>
              <a:gd name="connsiteX44" fmla="*/ 3099707 w 3333750"/>
              <a:gd name="connsiteY44" fmla="*/ 478971 h 478971"/>
              <a:gd name="connsiteX45" fmla="*/ 3075214 w 3333750"/>
              <a:gd name="connsiteY45" fmla="*/ 468085 h 478971"/>
              <a:gd name="connsiteX46" fmla="*/ 3042557 w 3333750"/>
              <a:gd name="connsiteY46" fmla="*/ 438150 h 478971"/>
              <a:gd name="connsiteX47" fmla="*/ 3009900 w 3333750"/>
              <a:gd name="connsiteY47" fmla="*/ 410935 h 478971"/>
              <a:gd name="connsiteX48" fmla="*/ 2977243 w 3333750"/>
              <a:gd name="connsiteY48" fmla="*/ 397328 h 478971"/>
              <a:gd name="connsiteX49" fmla="*/ 2930978 w 3333750"/>
              <a:gd name="connsiteY49" fmla="*/ 391885 h 478971"/>
              <a:gd name="connsiteX50" fmla="*/ 2735036 w 3333750"/>
              <a:gd name="connsiteY50" fmla="*/ 391885 h 478971"/>
              <a:gd name="connsiteX51" fmla="*/ 2601686 w 3333750"/>
              <a:gd name="connsiteY51" fmla="*/ 389164 h 478971"/>
              <a:gd name="connsiteX52" fmla="*/ 2190750 w 3333750"/>
              <a:gd name="connsiteY52" fmla="*/ 394607 h 47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33750" h="478971">
                <a:moveTo>
                  <a:pt x="2190750" y="394607"/>
                </a:moveTo>
                <a:lnTo>
                  <a:pt x="936171" y="391885"/>
                </a:lnTo>
                <a:lnTo>
                  <a:pt x="530678" y="391885"/>
                </a:lnTo>
                <a:lnTo>
                  <a:pt x="438150" y="402771"/>
                </a:lnTo>
                <a:lnTo>
                  <a:pt x="361950" y="410935"/>
                </a:lnTo>
                <a:lnTo>
                  <a:pt x="296636" y="416378"/>
                </a:lnTo>
                <a:lnTo>
                  <a:pt x="225878" y="413657"/>
                </a:lnTo>
                <a:lnTo>
                  <a:pt x="152400" y="402771"/>
                </a:lnTo>
                <a:lnTo>
                  <a:pt x="108857" y="391885"/>
                </a:lnTo>
                <a:lnTo>
                  <a:pt x="81643" y="378278"/>
                </a:lnTo>
                <a:lnTo>
                  <a:pt x="46264" y="359228"/>
                </a:lnTo>
                <a:lnTo>
                  <a:pt x="16328" y="329293"/>
                </a:lnTo>
                <a:lnTo>
                  <a:pt x="0" y="299357"/>
                </a:lnTo>
                <a:lnTo>
                  <a:pt x="2721" y="269421"/>
                </a:lnTo>
                <a:lnTo>
                  <a:pt x="13607" y="253093"/>
                </a:lnTo>
                <a:lnTo>
                  <a:pt x="40821" y="231321"/>
                </a:lnTo>
                <a:lnTo>
                  <a:pt x="78921" y="209550"/>
                </a:lnTo>
                <a:lnTo>
                  <a:pt x="133350" y="182335"/>
                </a:lnTo>
                <a:lnTo>
                  <a:pt x="195943" y="166007"/>
                </a:lnTo>
                <a:lnTo>
                  <a:pt x="272143" y="152400"/>
                </a:lnTo>
                <a:lnTo>
                  <a:pt x="386443" y="144235"/>
                </a:lnTo>
                <a:lnTo>
                  <a:pt x="615043" y="149678"/>
                </a:lnTo>
                <a:lnTo>
                  <a:pt x="1151164" y="155121"/>
                </a:lnTo>
                <a:lnTo>
                  <a:pt x="1899557" y="163285"/>
                </a:lnTo>
                <a:lnTo>
                  <a:pt x="2476500" y="168728"/>
                </a:lnTo>
                <a:lnTo>
                  <a:pt x="3004457" y="171450"/>
                </a:lnTo>
                <a:lnTo>
                  <a:pt x="3075214" y="168728"/>
                </a:lnTo>
                <a:lnTo>
                  <a:pt x="3116036" y="160564"/>
                </a:lnTo>
                <a:lnTo>
                  <a:pt x="3154136" y="144235"/>
                </a:lnTo>
                <a:lnTo>
                  <a:pt x="3205843" y="108857"/>
                </a:lnTo>
                <a:lnTo>
                  <a:pt x="3243943" y="65314"/>
                </a:lnTo>
                <a:lnTo>
                  <a:pt x="3273878" y="24493"/>
                </a:lnTo>
                <a:lnTo>
                  <a:pt x="3295650" y="5443"/>
                </a:lnTo>
                <a:lnTo>
                  <a:pt x="3311978" y="0"/>
                </a:lnTo>
                <a:lnTo>
                  <a:pt x="3322864" y="8164"/>
                </a:lnTo>
                <a:lnTo>
                  <a:pt x="3331028" y="29935"/>
                </a:lnTo>
                <a:lnTo>
                  <a:pt x="3333750" y="73478"/>
                </a:lnTo>
                <a:lnTo>
                  <a:pt x="3325586" y="141514"/>
                </a:lnTo>
                <a:lnTo>
                  <a:pt x="3306536" y="228600"/>
                </a:lnTo>
                <a:lnTo>
                  <a:pt x="3282043" y="296635"/>
                </a:lnTo>
                <a:lnTo>
                  <a:pt x="3243943" y="359228"/>
                </a:lnTo>
                <a:lnTo>
                  <a:pt x="3194957" y="419100"/>
                </a:lnTo>
                <a:lnTo>
                  <a:pt x="3151414" y="459921"/>
                </a:lnTo>
                <a:lnTo>
                  <a:pt x="3124200" y="476250"/>
                </a:lnTo>
                <a:lnTo>
                  <a:pt x="3099707" y="478971"/>
                </a:lnTo>
                <a:lnTo>
                  <a:pt x="3075214" y="468085"/>
                </a:lnTo>
                <a:lnTo>
                  <a:pt x="3042557" y="438150"/>
                </a:lnTo>
                <a:lnTo>
                  <a:pt x="3009900" y="410935"/>
                </a:lnTo>
                <a:lnTo>
                  <a:pt x="2977243" y="397328"/>
                </a:lnTo>
                <a:lnTo>
                  <a:pt x="2930978" y="391885"/>
                </a:lnTo>
                <a:lnTo>
                  <a:pt x="2735036" y="391885"/>
                </a:lnTo>
                <a:lnTo>
                  <a:pt x="2601686" y="389164"/>
                </a:lnTo>
                <a:lnTo>
                  <a:pt x="2190750" y="3946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07E69DF-1ABC-4374-BB5A-573D3AC68ACA}"/>
              </a:ext>
            </a:extLst>
          </p:cNvPr>
          <p:cNvSpPr/>
          <p:nvPr/>
        </p:nvSpPr>
        <p:spPr>
          <a:xfrm>
            <a:off x="4318002" y="1464583"/>
            <a:ext cx="3717925" cy="1168400"/>
          </a:xfrm>
          <a:custGeom>
            <a:avLst/>
            <a:gdLst>
              <a:gd name="connsiteX0" fmla="*/ 514350 w 3717925"/>
              <a:gd name="connsiteY0" fmla="*/ 342900 h 1168400"/>
              <a:gd name="connsiteX1" fmla="*/ 60325 w 3717925"/>
              <a:gd name="connsiteY1" fmla="*/ 419100 h 1168400"/>
              <a:gd name="connsiteX2" fmla="*/ 0 w 3717925"/>
              <a:gd name="connsiteY2" fmla="*/ 234950 h 1168400"/>
              <a:gd name="connsiteX3" fmla="*/ 184150 w 3717925"/>
              <a:gd name="connsiteY3" fmla="*/ 215900 h 1168400"/>
              <a:gd name="connsiteX4" fmla="*/ 523875 w 3717925"/>
              <a:gd name="connsiteY4" fmla="*/ 184150 h 1168400"/>
              <a:gd name="connsiteX5" fmla="*/ 952500 w 3717925"/>
              <a:gd name="connsiteY5" fmla="*/ 152400 h 1168400"/>
              <a:gd name="connsiteX6" fmla="*/ 1349375 w 3717925"/>
              <a:gd name="connsiteY6" fmla="*/ 130175 h 1168400"/>
              <a:gd name="connsiteX7" fmla="*/ 2066925 w 3717925"/>
              <a:gd name="connsiteY7" fmla="*/ 107950 h 1168400"/>
              <a:gd name="connsiteX8" fmla="*/ 2593975 w 3717925"/>
              <a:gd name="connsiteY8" fmla="*/ 92075 h 1168400"/>
              <a:gd name="connsiteX9" fmla="*/ 3194050 w 3717925"/>
              <a:gd name="connsiteY9" fmla="*/ 73025 h 1168400"/>
              <a:gd name="connsiteX10" fmla="*/ 3241675 w 3717925"/>
              <a:gd name="connsiteY10" fmla="*/ 53975 h 1168400"/>
              <a:gd name="connsiteX11" fmla="*/ 3305175 w 3717925"/>
              <a:gd name="connsiteY11" fmla="*/ 25400 h 1168400"/>
              <a:gd name="connsiteX12" fmla="*/ 3346450 w 3717925"/>
              <a:gd name="connsiteY12" fmla="*/ 9525 h 1168400"/>
              <a:gd name="connsiteX13" fmla="*/ 3384550 w 3717925"/>
              <a:gd name="connsiteY13" fmla="*/ 0 h 1168400"/>
              <a:gd name="connsiteX14" fmla="*/ 3397250 w 3717925"/>
              <a:gd name="connsiteY14" fmla="*/ 3175 h 1168400"/>
              <a:gd name="connsiteX15" fmla="*/ 3448050 w 3717925"/>
              <a:gd name="connsiteY15" fmla="*/ 34925 h 1168400"/>
              <a:gd name="connsiteX16" fmla="*/ 3533775 w 3717925"/>
              <a:gd name="connsiteY16" fmla="*/ 92075 h 1168400"/>
              <a:gd name="connsiteX17" fmla="*/ 3600450 w 3717925"/>
              <a:gd name="connsiteY17" fmla="*/ 149225 h 1168400"/>
              <a:gd name="connsiteX18" fmla="*/ 3632200 w 3717925"/>
              <a:gd name="connsiteY18" fmla="*/ 174625 h 1168400"/>
              <a:gd name="connsiteX19" fmla="*/ 3676650 w 3717925"/>
              <a:gd name="connsiteY19" fmla="*/ 212725 h 1168400"/>
              <a:gd name="connsiteX20" fmla="*/ 3702050 w 3717925"/>
              <a:gd name="connsiteY20" fmla="*/ 247650 h 1168400"/>
              <a:gd name="connsiteX21" fmla="*/ 3717925 w 3717925"/>
              <a:gd name="connsiteY21" fmla="*/ 276225 h 1168400"/>
              <a:gd name="connsiteX22" fmla="*/ 3717925 w 3717925"/>
              <a:gd name="connsiteY22" fmla="*/ 307975 h 1168400"/>
              <a:gd name="connsiteX23" fmla="*/ 3698875 w 3717925"/>
              <a:gd name="connsiteY23" fmla="*/ 339725 h 1168400"/>
              <a:gd name="connsiteX24" fmla="*/ 3667125 w 3717925"/>
              <a:gd name="connsiteY24" fmla="*/ 371475 h 1168400"/>
              <a:gd name="connsiteX25" fmla="*/ 3641725 w 3717925"/>
              <a:gd name="connsiteY25" fmla="*/ 409575 h 1168400"/>
              <a:gd name="connsiteX26" fmla="*/ 3625850 w 3717925"/>
              <a:gd name="connsiteY26" fmla="*/ 444500 h 1168400"/>
              <a:gd name="connsiteX27" fmla="*/ 3578225 w 3717925"/>
              <a:gd name="connsiteY27" fmla="*/ 612775 h 1168400"/>
              <a:gd name="connsiteX28" fmla="*/ 3511550 w 3717925"/>
              <a:gd name="connsiteY28" fmla="*/ 831850 h 1168400"/>
              <a:gd name="connsiteX29" fmla="*/ 3457575 w 3717925"/>
              <a:gd name="connsiteY29" fmla="*/ 996950 h 1168400"/>
              <a:gd name="connsiteX30" fmla="*/ 3432175 w 3717925"/>
              <a:gd name="connsiteY30" fmla="*/ 1073150 h 1168400"/>
              <a:gd name="connsiteX31" fmla="*/ 3409950 w 3717925"/>
              <a:gd name="connsiteY31" fmla="*/ 1111250 h 1168400"/>
              <a:gd name="connsiteX32" fmla="*/ 3384550 w 3717925"/>
              <a:gd name="connsiteY32" fmla="*/ 1143000 h 1168400"/>
              <a:gd name="connsiteX33" fmla="*/ 3355975 w 3717925"/>
              <a:gd name="connsiteY33" fmla="*/ 1162050 h 1168400"/>
              <a:gd name="connsiteX34" fmla="*/ 3314700 w 3717925"/>
              <a:gd name="connsiteY34" fmla="*/ 1168400 h 1168400"/>
              <a:gd name="connsiteX35" fmla="*/ 3276600 w 3717925"/>
              <a:gd name="connsiteY35" fmla="*/ 1162050 h 1168400"/>
              <a:gd name="connsiteX36" fmla="*/ 3257550 w 3717925"/>
              <a:gd name="connsiteY36" fmla="*/ 1146175 h 1168400"/>
              <a:gd name="connsiteX37" fmla="*/ 3244850 w 3717925"/>
              <a:gd name="connsiteY37" fmla="*/ 1123950 h 1168400"/>
              <a:gd name="connsiteX38" fmla="*/ 3235325 w 3717925"/>
              <a:gd name="connsiteY38" fmla="*/ 1101725 h 1168400"/>
              <a:gd name="connsiteX39" fmla="*/ 3228975 w 3717925"/>
              <a:gd name="connsiteY39" fmla="*/ 1054100 h 1168400"/>
              <a:gd name="connsiteX40" fmla="*/ 3273425 w 3717925"/>
              <a:gd name="connsiteY40" fmla="*/ 930275 h 1168400"/>
              <a:gd name="connsiteX41" fmla="*/ 3298825 w 3717925"/>
              <a:gd name="connsiteY41" fmla="*/ 720725 h 1168400"/>
              <a:gd name="connsiteX42" fmla="*/ 3317875 w 3717925"/>
              <a:gd name="connsiteY42" fmla="*/ 536575 h 1168400"/>
              <a:gd name="connsiteX43" fmla="*/ 3321050 w 3717925"/>
              <a:gd name="connsiteY43" fmla="*/ 400050 h 1168400"/>
              <a:gd name="connsiteX44" fmla="*/ 3317875 w 3717925"/>
              <a:gd name="connsiteY44" fmla="*/ 301625 h 1168400"/>
              <a:gd name="connsiteX45" fmla="*/ 3302000 w 3717925"/>
              <a:gd name="connsiteY45" fmla="*/ 276225 h 1168400"/>
              <a:gd name="connsiteX46" fmla="*/ 3282950 w 3717925"/>
              <a:gd name="connsiteY46" fmla="*/ 263525 h 1168400"/>
              <a:gd name="connsiteX47" fmla="*/ 3257550 w 3717925"/>
              <a:gd name="connsiteY47" fmla="*/ 254000 h 1168400"/>
              <a:gd name="connsiteX48" fmla="*/ 2911475 w 3717925"/>
              <a:gd name="connsiteY48" fmla="*/ 247650 h 1168400"/>
              <a:gd name="connsiteX49" fmla="*/ 2590800 w 3717925"/>
              <a:gd name="connsiteY49" fmla="*/ 250825 h 1168400"/>
              <a:gd name="connsiteX50" fmla="*/ 2263775 w 3717925"/>
              <a:gd name="connsiteY50" fmla="*/ 250825 h 1168400"/>
              <a:gd name="connsiteX51" fmla="*/ 2092325 w 3717925"/>
              <a:gd name="connsiteY51" fmla="*/ 244475 h 1168400"/>
              <a:gd name="connsiteX52" fmla="*/ 1765300 w 3717925"/>
              <a:gd name="connsiteY52" fmla="*/ 263525 h 1168400"/>
              <a:gd name="connsiteX53" fmla="*/ 1254125 w 3717925"/>
              <a:gd name="connsiteY53" fmla="*/ 298450 h 1168400"/>
              <a:gd name="connsiteX54" fmla="*/ 952500 w 3717925"/>
              <a:gd name="connsiteY54" fmla="*/ 311150 h 1168400"/>
              <a:gd name="connsiteX55" fmla="*/ 727075 w 3717925"/>
              <a:gd name="connsiteY55" fmla="*/ 323850 h 1168400"/>
              <a:gd name="connsiteX56" fmla="*/ 514350 w 3717925"/>
              <a:gd name="connsiteY56" fmla="*/ 342900 h 116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17925" h="1168400">
                <a:moveTo>
                  <a:pt x="514350" y="342900"/>
                </a:moveTo>
                <a:lnTo>
                  <a:pt x="60325" y="419100"/>
                </a:lnTo>
                <a:lnTo>
                  <a:pt x="0" y="234950"/>
                </a:lnTo>
                <a:lnTo>
                  <a:pt x="184150" y="215900"/>
                </a:lnTo>
                <a:lnTo>
                  <a:pt x="523875" y="184150"/>
                </a:lnTo>
                <a:lnTo>
                  <a:pt x="952500" y="152400"/>
                </a:lnTo>
                <a:lnTo>
                  <a:pt x="1349375" y="130175"/>
                </a:lnTo>
                <a:lnTo>
                  <a:pt x="2066925" y="107950"/>
                </a:lnTo>
                <a:lnTo>
                  <a:pt x="2593975" y="92075"/>
                </a:lnTo>
                <a:lnTo>
                  <a:pt x="3194050" y="73025"/>
                </a:lnTo>
                <a:lnTo>
                  <a:pt x="3241675" y="53975"/>
                </a:lnTo>
                <a:lnTo>
                  <a:pt x="3305175" y="25400"/>
                </a:lnTo>
                <a:lnTo>
                  <a:pt x="3346450" y="9525"/>
                </a:lnTo>
                <a:lnTo>
                  <a:pt x="3384550" y="0"/>
                </a:lnTo>
                <a:lnTo>
                  <a:pt x="3397250" y="3175"/>
                </a:lnTo>
                <a:lnTo>
                  <a:pt x="3448050" y="34925"/>
                </a:lnTo>
                <a:lnTo>
                  <a:pt x="3533775" y="92075"/>
                </a:lnTo>
                <a:lnTo>
                  <a:pt x="3600450" y="149225"/>
                </a:lnTo>
                <a:lnTo>
                  <a:pt x="3632200" y="174625"/>
                </a:lnTo>
                <a:lnTo>
                  <a:pt x="3676650" y="212725"/>
                </a:lnTo>
                <a:lnTo>
                  <a:pt x="3702050" y="247650"/>
                </a:lnTo>
                <a:lnTo>
                  <a:pt x="3717925" y="276225"/>
                </a:lnTo>
                <a:lnTo>
                  <a:pt x="3717925" y="307975"/>
                </a:lnTo>
                <a:lnTo>
                  <a:pt x="3698875" y="339725"/>
                </a:lnTo>
                <a:lnTo>
                  <a:pt x="3667125" y="371475"/>
                </a:lnTo>
                <a:lnTo>
                  <a:pt x="3641725" y="409575"/>
                </a:lnTo>
                <a:lnTo>
                  <a:pt x="3625850" y="444500"/>
                </a:lnTo>
                <a:lnTo>
                  <a:pt x="3578225" y="612775"/>
                </a:lnTo>
                <a:lnTo>
                  <a:pt x="3511550" y="831850"/>
                </a:lnTo>
                <a:lnTo>
                  <a:pt x="3457575" y="996950"/>
                </a:lnTo>
                <a:lnTo>
                  <a:pt x="3432175" y="1073150"/>
                </a:lnTo>
                <a:lnTo>
                  <a:pt x="3409950" y="1111250"/>
                </a:lnTo>
                <a:lnTo>
                  <a:pt x="3384550" y="1143000"/>
                </a:lnTo>
                <a:lnTo>
                  <a:pt x="3355975" y="1162050"/>
                </a:lnTo>
                <a:lnTo>
                  <a:pt x="3314700" y="1168400"/>
                </a:lnTo>
                <a:lnTo>
                  <a:pt x="3276600" y="1162050"/>
                </a:lnTo>
                <a:lnTo>
                  <a:pt x="3257550" y="1146175"/>
                </a:lnTo>
                <a:lnTo>
                  <a:pt x="3244850" y="1123950"/>
                </a:lnTo>
                <a:lnTo>
                  <a:pt x="3235325" y="1101725"/>
                </a:lnTo>
                <a:lnTo>
                  <a:pt x="3228975" y="1054100"/>
                </a:lnTo>
                <a:lnTo>
                  <a:pt x="3273425" y="930275"/>
                </a:lnTo>
                <a:lnTo>
                  <a:pt x="3298825" y="720725"/>
                </a:lnTo>
                <a:lnTo>
                  <a:pt x="3317875" y="536575"/>
                </a:lnTo>
                <a:cubicBezTo>
                  <a:pt x="3318933" y="491067"/>
                  <a:pt x="3319992" y="445558"/>
                  <a:pt x="3321050" y="400050"/>
                </a:cubicBezTo>
                <a:lnTo>
                  <a:pt x="3317875" y="301625"/>
                </a:lnTo>
                <a:lnTo>
                  <a:pt x="3302000" y="276225"/>
                </a:lnTo>
                <a:lnTo>
                  <a:pt x="3282950" y="263525"/>
                </a:lnTo>
                <a:lnTo>
                  <a:pt x="3257550" y="254000"/>
                </a:lnTo>
                <a:lnTo>
                  <a:pt x="2911475" y="247650"/>
                </a:lnTo>
                <a:lnTo>
                  <a:pt x="2590800" y="250825"/>
                </a:lnTo>
                <a:lnTo>
                  <a:pt x="2263775" y="250825"/>
                </a:lnTo>
                <a:lnTo>
                  <a:pt x="2092325" y="244475"/>
                </a:lnTo>
                <a:lnTo>
                  <a:pt x="1765300" y="263525"/>
                </a:lnTo>
                <a:lnTo>
                  <a:pt x="1254125" y="298450"/>
                </a:lnTo>
                <a:lnTo>
                  <a:pt x="952500" y="311150"/>
                </a:lnTo>
                <a:lnTo>
                  <a:pt x="727075" y="323850"/>
                </a:lnTo>
                <a:lnTo>
                  <a:pt x="514350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F9784C5-1B29-498D-8E92-176030B3E249}"/>
              </a:ext>
            </a:extLst>
          </p:cNvPr>
          <p:cNvSpPr/>
          <p:nvPr/>
        </p:nvSpPr>
        <p:spPr>
          <a:xfrm>
            <a:off x="5186365" y="1686833"/>
            <a:ext cx="422275" cy="858838"/>
          </a:xfrm>
          <a:custGeom>
            <a:avLst/>
            <a:gdLst>
              <a:gd name="connsiteX0" fmla="*/ 202406 w 421481"/>
              <a:gd name="connsiteY0" fmla="*/ 542925 h 859631"/>
              <a:gd name="connsiteX1" fmla="*/ 192881 w 421481"/>
              <a:gd name="connsiteY1" fmla="*/ 340519 h 859631"/>
              <a:gd name="connsiteX2" fmla="*/ 178593 w 421481"/>
              <a:gd name="connsiteY2" fmla="*/ 247650 h 859631"/>
              <a:gd name="connsiteX3" fmla="*/ 164306 w 421481"/>
              <a:gd name="connsiteY3" fmla="*/ 202406 h 859631"/>
              <a:gd name="connsiteX4" fmla="*/ 150018 w 421481"/>
              <a:gd name="connsiteY4" fmla="*/ 171450 h 859631"/>
              <a:gd name="connsiteX5" fmla="*/ 126206 w 421481"/>
              <a:gd name="connsiteY5" fmla="*/ 145256 h 859631"/>
              <a:gd name="connsiteX6" fmla="*/ 92868 w 421481"/>
              <a:gd name="connsiteY6" fmla="*/ 116681 h 859631"/>
              <a:gd name="connsiteX7" fmla="*/ 54768 w 421481"/>
              <a:gd name="connsiteY7" fmla="*/ 92869 h 859631"/>
              <a:gd name="connsiteX8" fmla="*/ 0 w 421481"/>
              <a:gd name="connsiteY8" fmla="*/ 47625 h 859631"/>
              <a:gd name="connsiteX9" fmla="*/ 414337 w 421481"/>
              <a:gd name="connsiteY9" fmla="*/ 0 h 859631"/>
              <a:gd name="connsiteX10" fmla="*/ 421481 w 421481"/>
              <a:gd name="connsiteY10" fmla="*/ 154781 h 859631"/>
              <a:gd name="connsiteX11" fmla="*/ 419100 w 421481"/>
              <a:gd name="connsiteY11" fmla="*/ 350044 h 859631"/>
              <a:gd name="connsiteX12" fmla="*/ 421481 w 421481"/>
              <a:gd name="connsiteY12" fmla="*/ 559594 h 859631"/>
              <a:gd name="connsiteX13" fmla="*/ 421481 w 421481"/>
              <a:gd name="connsiteY13" fmla="*/ 828675 h 859631"/>
              <a:gd name="connsiteX14" fmla="*/ 195262 w 421481"/>
              <a:gd name="connsiteY14" fmla="*/ 859631 h 859631"/>
              <a:gd name="connsiteX15" fmla="*/ 202406 w 421481"/>
              <a:gd name="connsiteY15" fmla="*/ 542925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1481" h="859631">
                <a:moveTo>
                  <a:pt x="202406" y="542925"/>
                </a:moveTo>
                <a:lnTo>
                  <a:pt x="192881" y="340519"/>
                </a:lnTo>
                <a:lnTo>
                  <a:pt x="178593" y="247650"/>
                </a:lnTo>
                <a:lnTo>
                  <a:pt x="164306" y="202406"/>
                </a:lnTo>
                <a:lnTo>
                  <a:pt x="150018" y="171450"/>
                </a:lnTo>
                <a:lnTo>
                  <a:pt x="126206" y="145256"/>
                </a:lnTo>
                <a:lnTo>
                  <a:pt x="92868" y="116681"/>
                </a:lnTo>
                <a:lnTo>
                  <a:pt x="54768" y="92869"/>
                </a:lnTo>
                <a:lnTo>
                  <a:pt x="0" y="47625"/>
                </a:lnTo>
                <a:lnTo>
                  <a:pt x="414337" y="0"/>
                </a:lnTo>
                <a:lnTo>
                  <a:pt x="421481" y="154781"/>
                </a:lnTo>
                <a:cubicBezTo>
                  <a:pt x="420687" y="219869"/>
                  <a:pt x="419894" y="284956"/>
                  <a:pt x="419100" y="350044"/>
                </a:cubicBezTo>
                <a:cubicBezTo>
                  <a:pt x="419894" y="419894"/>
                  <a:pt x="420687" y="489744"/>
                  <a:pt x="421481" y="559594"/>
                </a:cubicBezTo>
                <a:lnTo>
                  <a:pt x="421481" y="828675"/>
                </a:lnTo>
                <a:lnTo>
                  <a:pt x="195262" y="859631"/>
                </a:lnTo>
                <a:lnTo>
                  <a:pt x="202406" y="5429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E3CE466-9DE7-4CEE-A7E6-0331BCFB4F4D}"/>
              </a:ext>
            </a:extLst>
          </p:cNvPr>
          <p:cNvSpPr/>
          <p:nvPr/>
        </p:nvSpPr>
        <p:spPr>
          <a:xfrm>
            <a:off x="6313492" y="1653496"/>
            <a:ext cx="452437" cy="804862"/>
          </a:xfrm>
          <a:custGeom>
            <a:avLst/>
            <a:gdLst>
              <a:gd name="connsiteX0" fmla="*/ 92869 w 452437"/>
              <a:gd name="connsiteY0" fmla="*/ 466725 h 804862"/>
              <a:gd name="connsiteX1" fmla="*/ 111919 w 452437"/>
              <a:gd name="connsiteY1" fmla="*/ 214312 h 804862"/>
              <a:gd name="connsiteX2" fmla="*/ 109537 w 452437"/>
              <a:gd name="connsiteY2" fmla="*/ 154781 h 804862"/>
              <a:gd name="connsiteX3" fmla="*/ 100012 w 452437"/>
              <a:gd name="connsiteY3" fmla="*/ 114300 h 804862"/>
              <a:gd name="connsiteX4" fmla="*/ 78581 w 452437"/>
              <a:gd name="connsiteY4" fmla="*/ 88106 h 804862"/>
              <a:gd name="connsiteX5" fmla="*/ 47625 w 452437"/>
              <a:gd name="connsiteY5" fmla="*/ 61912 h 804862"/>
              <a:gd name="connsiteX6" fmla="*/ 0 w 452437"/>
              <a:gd name="connsiteY6" fmla="*/ 16668 h 804862"/>
              <a:gd name="connsiteX7" fmla="*/ 209550 w 452437"/>
              <a:gd name="connsiteY7" fmla="*/ 0 h 804862"/>
              <a:gd name="connsiteX8" fmla="*/ 323850 w 452437"/>
              <a:gd name="connsiteY8" fmla="*/ 66675 h 804862"/>
              <a:gd name="connsiteX9" fmla="*/ 388144 w 452437"/>
              <a:gd name="connsiteY9" fmla="*/ 111918 h 804862"/>
              <a:gd name="connsiteX10" fmla="*/ 423862 w 452437"/>
              <a:gd name="connsiteY10" fmla="*/ 142875 h 804862"/>
              <a:gd name="connsiteX11" fmla="*/ 442912 w 452437"/>
              <a:gd name="connsiteY11" fmla="*/ 161925 h 804862"/>
              <a:gd name="connsiteX12" fmla="*/ 452437 w 452437"/>
              <a:gd name="connsiteY12" fmla="*/ 176212 h 804862"/>
              <a:gd name="connsiteX13" fmla="*/ 447675 w 452437"/>
              <a:gd name="connsiteY13" fmla="*/ 188118 h 804862"/>
              <a:gd name="connsiteX14" fmla="*/ 423862 w 452437"/>
              <a:gd name="connsiteY14" fmla="*/ 209550 h 804862"/>
              <a:gd name="connsiteX15" fmla="*/ 395287 w 452437"/>
              <a:gd name="connsiteY15" fmla="*/ 235743 h 804862"/>
              <a:gd name="connsiteX16" fmla="*/ 369094 w 452437"/>
              <a:gd name="connsiteY16" fmla="*/ 266700 h 804862"/>
              <a:gd name="connsiteX17" fmla="*/ 352425 w 452437"/>
              <a:gd name="connsiteY17" fmla="*/ 297656 h 804862"/>
              <a:gd name="connsiteX18" fmla="*/ 333375 w 452437"/>
              <a:gd name="connsiteY18" fmla="*/ 395287 h 804862"/>
              <a:gd name="connsiteX19" fmla="*/ 292894 w 452437"/>
              <a:gd name="connsiteY19" fmla="*/ 595312 h 804862"/>
              <a:gd name="connsiteX20" fmla="*/ 250031 w 452437"/>
              <a:gd name="connsiteY20" fmla="*/ 792956 h 804862"/>
              <a:gd name="connsiteX21" fmla="*/ 59531 w 452437"/>
              <a:gd name="connsiteY21" fmla="*/ 804862 h 804862"/>
              <a:gd name="connsiteX22" fmla="*/ 92869 w 452437"/>
              <a:gd name="connsiteY22" fmla="*/ 466725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52437" h="804862">
                <a:moveTo>
                  <a:pt x="92869" y="466725"/>
                </a:moveTo>
                <a:lnTo>
                  <a:pt x="111919" y="214312"/>
                </a:lnTo>
                <a:lnTo>
                  <a:pt x="109537" y="154781"/>
                </a:lnTo>
                <a:lnTo>
                  <a:pt x="100012" y="114300"/>
                </a:lnTo>
                <a:lnTo>
                  <a:pt x="78581" y="88106"/>
                </a:lnTo>
                <a:lnTo>
                  <a:pt x="47625" y="61912"/>
                </a:lnTo>
                <a:lnTo>
                  <a:pt x="0" y="16668"/>
                </a:lnTo>
                <a:lnTo>
                  <a:pt x="209550" y="0"/>
                </a:lnTo>
                <a:lnTo>
                  <a:pt x="323850" y="66675"/>
                </a:lnTo>
                <a:lnTo>
                  <a:pt x="388144" y="111918"/>
                </a:lnTo>
                <a:lnTo>
                  <a:pt x="423862" y="142875"/>
                </a:lnTo>
                <a:lnTo>
                  <a:pt x="442912" y="161925"/>
                </a:lnTo>
                <a:lnTo>
                  <a:pt x="452437" y="176212"/>
                </a:lnTo>
                <a:lnTo>
                  <a:pt x="447675" y="188118"/>
                </a:lnTo>
                <a:lnTo>
                  <a:pt x="423862" y="209550"/>
                </a:lnTo>
                <a:lnTo>
                  <a:pt x="395287" y="235743"/>
                </a:lnTo>
                <a:lnTo>
                  <a:pt x="369094" y="266700"/>
                </a:lnTo>
                <a:lnTo>
                  <a:pt x="352425" y="297656"/>
                </a:lnTo>
                <a:lnTo>
                  <a:pt x="333375" y="395287"/>
                </a:lnTo>
                <a:lnTo>
                  <a:pt x="292894" y="595312"/>
                </a:lnTo>
                <a:lnTo>
                  <a:pt x="250031" y="792956"/>
                </a:lnTo>
                <a:lnTo>
                  <a:pt x="59531" y="804862"/>
                </a:lnTo>
                <a:lnTo>
                  <a:pt x="92869" y="466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40C238A-6899-4776-AE4E-95953F85B68E}"/>
              </a:ext>
            </a:extLst>
          </p:cNvPr>
          <p:cNvSpPr/>
          <p:nvPr/>
        </p:nvSpPr>
        <p:spPr>
          <a:xfrm>
            <a:off x="4422778" y="2315483"/>
            <a:ext cx="3219450" cy="425450"/>
          </a:xfrm>
          <a:custGeom>
            <a:avLst/>
            <a:gdLst>
              <a:gd name="connsiteX0" fmla="*/ 1565275 w 3219450"/>
              <a:gd name="connsiteY0" fmla="*/ 260350 h 425450"/>
              <a:gd name="connsiteX1" fmla="*/ 974725 w 3219450"/>
              <a:gd name="connsiteY1" fmla="*/ 311150 h 425450"/>
              <a:gd name="connsiteX2" fmla="*/ 533400 w 3219450"/>
              <a:gd name="connsiteY2" fmla="*/ 358775 h 425450"/>
              <a:gd name="connsiteX3" fmla="*/ 384175 w 3219450"/>
              <a:gd name="connsiteY3" fmla="*/ 384175 h 425450"/>
              <a:gd name="connsiteX4" fmla="*/ 317500 w 3219450"/>
              <a:gd name="connsiteY4" fmla="*/ 396875 h 425450"/>
              <a:gd name="connsiteX5" fmla="*/ 266700 w 3219450"/>
              <a:gd name="connsiteY5" fmla="*/ 412750 h 425450"/>
              <a:gd name="connsiteX6" fmla="*/ 238125 w 3219450"/>
              <a:gd name="connsiteY6" fmla="*/ 425450 h 425450"/>
              <a:gd name="connsiteX7" fmla="*/ 206375 w 3219450"/>
              <a:gd name="connsiteY7" fmla="*/ 425450 h 425450"/>
              <a:gd name="connsiteX8" fmla="*/ 155575 w 3219450"/>
              <a:gd name="connsiteY8" fmla="*/ 422275 h 425450"/>
              <a:gd name="connsiteX9" fmla="*/ 111125 w 3219450"/>
              <a:gd name="connsiteY9" fmla="*/ 409575 h 425450"/>
              <a:gd name="connsiteX10" fmla="*/ 19050 w 3219450"/>
              <a:gd name="connsiteY10" fmla="*/ 368300 h 425450"/>
              <a:gd name="connsiteX11" fmla="*/ 0 w 3219450"/>
              <a:gd name="connsiteY11" fmla="*/ 222250 h 425450"/>
              <a:gd name="connsiteX12" fmla="*/ 161925 w 3219450"/>
              <a:gd name="connsiteY12" fmla="*/ 228600 h 425450"/>
              <a:gd name="connsiteX13" fmla="*/ 387350 w 3219450"/>
              <a:gd name="connsiteY13" fmla="*/ 222250 h 425450"/>
              <a:gd name="connsiteX14" fmla="*/ 568325 w 3219450"/>
              <a:gd name="connsiteY14" fmla="*/ 209550 h 425450"/>
              <a:gd name="connsiteX15" fmla="*/ 723900 w 3219450"/>
              <a:gd name="connsiteY15" fmla="*/ 190500 h 425450"/>
              <a:gd name="connsiteX16" fmla="*/ 968375 w 3219450"/>
              <a:gd name="connsiteY16" fmla="*/ 152400 h 425450"/>
              <a:gd name="connsiteX17" fmla="*/ 1158875 w 3219450"/>
              <a:gd name="connsiteY17" fmla="*/ 139700 h 425450"/>
              <a:gd name="connsiteX18" fmla="*/ 1508125 w 3219450"/>
              <a:gd name="connsiteY18" fmla="*/ 101600 h 425450"/>
              <a:gd name="connsiteX19" fmla="*/ 1771650 w 3219450"/>
              <a:gd name="connsiteY19" fmla="*/ 79375 h 425450"/>
              <a:gd name="connsiteX20" fmla="*/ 1974850 w 3219450"/>
              <a:gd name="connsiteY20" fmla="*/ 69850 h 425450"/>
              <a:gd name="connsiteX21" fmla="*/ 2136775 w 3219450"/>
              <a:gd name="connsiteY21" fmla="*/ 44450 h 425450"/>
              <a:gd name="connsiteX22" fmla="*/ 2463800 w 3219450"/>
              <a:gd name="connsiteY22" fmla="*/ 28575 h 425450"/>
              <a:gd name="connsiteX23" fmla="*/ 2790825 w 3219450"/>
              <a:gd name="connsiteY23" fmla="*/ 9525 h 425450"/>
              <a:gd name="connsiteX24" fmla="*/ 2908300 w 3219450"/>
              <a:gd name="connsiteY24" fmla="*/ 0 h 425450"/>
              <a:gd name="connsiteX25" fmla="*/ 2955925 w 3219450"/>
              <a:gd name="connsiteY25" fmla="*/ 0 h 425450"/>
              <a:gd name="connsiteX26" fmla="*/ 3038475 w 3219450"/>
              <a:gd name="connsiteY26" fmla="*/ 9525 h 425450"/>
              <a:gd name="connsiteX27" fmla="*/ 3124200 w 3219450"/>
              <a:gd name="connsiteY27" fmla="*/ 31750 h 425450"/>
              <a:gd name="connsiteX28" fmla="*/ 3219450 w 3219450"/>
              <a:gd name="connsiteY28" fmla="*/ 73025 h 425450"/>
              <a:gd name="connsiteX29" fmla="*/ 3216275 w 3219450"/>
              <a:gd name="connsiteY29" fmla="*/ 234950 h 425450"/>
              <a:gd name="connsiteX30" fmla="*/ 3028950 w 3219450"/>
              <a:gd name="connsiteY30" fmla="*/ 209550 h 425450"/>
              <a:gd name="connsiteX31" fmla="*/ 2863850 w 3219450"/>
              <a:gd name="connsiteY31" fmla="*/ 203200 h 425450"/>
              <a:gd name="connsiteX32" fmla="*/ 2625725 w 3219450"/>
              <a:gd name="connsiteY32" fmla="*/ 203200 h 425450"/>
              <a:gd name="connsiteX33" fmla="*/ 2197100 w 3219450"/>
              <a:gd name="connsiteY33" fmla="*/ 225425 h 425450"/>
              <a:gd name="connsiteX34" fmla="*/ 1565275 w 3219450"/>
              <a:gd name="connsiteY34" fmla="*/ 260350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19450" h="425450">
                <a:moveTo>
                  <a:pt x="1565275" y="260350"/>
                </a:moveTo>
                <a:lnTo>
                  <a:pt x="974725" y="311150"/>
                </a:lnTo>
                <a:lnTo>
                  <a:pt x="533400" y="358775"/>
                </a:lnTo>
                <a:lnTo>
                  <a:pt x="384175" y="384175"/>
                </a:lnTo>
                <a:lnTo>
                  <a:pt x="317500" y="396875"/>
                </a:lnTo>
                <a:lnTo>
                  <a:pt x="266700" y="412750"/>
                </a:lnTo>
                <a:lnTo>
                  <a:pt x="238125" y="425450"/>
                </a:lnTo>
                <a:lnTo>
                  <a:pt x="206375" y="425450"/>
                </a:lnTo>
                <a:lnTo>
                  <a:pt x="155575" y="422275"/>
                </a:lnTo>
                <a:lnTo>
                  <a:pt x="111125" y="409575"/>
                </a:lnTo>
                <a:lnTo>
                  <a:pt x="19050" y="368300"/>
                </a:lnTo>
                <a:lnTo>
                  <a:pt x="0" y="222250"/>
                </a:lnTo>
                <a:lnTo>
                  <a:pt x="161925" y="228600"/>
                </a:lnTo>
                <a:lnTo>
                  <a:pt x="387350" y="222250"/>
                </a:lnTo>
                <a:lnTo>
                  <a:pt x="568325" y="209550"/>
                </a:lnTo>
                <a:lnTo>
                  <a:pt x="723900" y="190500"/>
                </a:lnTo>
                <a:lnTo>
                  <a:pt x="968375" y="152400"/>
                </a:lnTo>
                <a:lnTo>
                  <a:pt x="1158875" y="139700"/>
                </a:lnTo>
                <a:lnTo>
                  <a:pt x="1508125" y="101600"/>
                </a:lnTo>
                <a:lnTo>
                  <a:pt x="1771650" y="79375"/>
                </a:lnTo>
                <a:lnTo>
                  <a:pt x="1974850" y="69850"/>
                </a:lnTo>
                <a:lnTo>
                  <a:pt x="2136775" y="44450"/>
                </a:lnTo>
                <a:lnTo>
                  <a:pt x="2463800" y="28575"/>
                </a:lnTo>
                <a:lnTo>
                  <a:pt x="2790825" y="9525"/>
                </a:lnTo>
                <a:lnTo>
                  <a:pt x="2908300" y="0"/>
                </a:lnTo>
                <a:lnTo>
                  <a:pt x="2955925" y="0"/>
                </a:lnTo>
                <a:lnTo>
                  <a:pt x="3038475" y="9525"/>
                </a:lnTo>
                <a:lnTo>
                  <a:pt x="3124200" y="31750"/>
                </a:lnTo>
                <a:lnTo>
                  <a:pt x="3219450" y="73025"/>
                </a:lnTo>
                <a:cubicBezTo>
                  <a:pt x="3218392" y="127000"/>
                  <a:pt x="3217333" y="180975"/>
                  <a:pt x="3216275" y="234950"/>
                </a:cubicBezTo>
                <a:lnTo>
                  <a:pt x="3028950" y="209550"/>
                </a:lnTo>
                <a:lnTo>
                  <a:pt x="2863850" y="203200"/>
                </a:lnTo>
                <a:lnTo>
                  <a:pt x="2625725" y="203200"/>
                </a:lnTo>
                <a:lnTo>
                  <a:pt x="2197100" y="225425"/>
                </a:lnTo>
                <a:lnTo>
                  <a:pt x="1565275" y="260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399932D-226F-42DC-9973-0C808B1B30C1}"/>
              </a:ext>
            </a:extLst>
          </p:cNvPr>
          <p:cNvSpPr/>
          <p:nvPr/>
        </p:nvSpPr>
        <p:spPr>
          <a:xfrm rot="16200000">
            <a:off x="3412335" y="3908540"/>
            <a:ext cx="3349625" cy="1189038"/>
          </a:xfrm>
          <a:custGeom>
            <a:avLst/>
            <a:gdLst>
              <a:gd name="connsiteX0" fmla="*/ 2102831 w 3348953"/>
              <a:gd name="connsiteY0" fmla="*/ 1101896 h 1188432"/>
              <a:gd name="connsiteX1" fmla="*/ 1886490 w 3348953"/>
              <a:gd name="connsiteY1" fmla="*/ 1104780 h 1188432"/>
              <a:gd name="connsiteX2" fmla="*/ 1739379 w 3348953"/>
              <a:gd name="connsiteY2" fmla="*/ 1099011 h 1188432"/>
              <a:gd name="connsiteX3" fmla="*/ 1595152 w 3348953"/>
              <a:gd name="connsiteY3" fmla="*/ 1084588 h 1188432"/>
              <a:gd name="connsiteX4" fmla="*/ 1485539 w 3348953"/>
              <a:gd name="connsiteY4" fmla="*/ 1067281 h 1188432"/>
              <a:gd name="connsiteX5" fmla="*/ 1341312 w 3348953"/>
              <a:gd name="connsiteY5" fmla="*/ 1041320 h 1188432"/>
              <a:gd name="connsiteX6" fmla="*/ 1228815 w 3348953"/>
              <a:gd name="connsiteY6" fmla="*/ 1012475 h 1188432"/>
              <a:gd name="connsiteX7" fmla="*/ 1110548 w 3348953"/>
              <a:gd name="connsiteY7" fmla="*/ 977860 h 1188432"/>
              <a:gd name="connsiteX8" fmla="*/ 957668 w 3348953"/>
              <a:gd name="connsiteY8" fmla="*/ 920169 h 1188432"/>
              <a:gd name="connsiteX9" fmla="*/ 842286 w 3348953"/>
              <a:gd name="connsiteY9" fmla="*/ 868248 h 1188432"/>
              <a:gd name="connsiteX10" fmla="*/ 712482 w 3348953"/>
              <a:gd name="connsiteY10" fmla="*/ 801903 h 1188432"/>
              <a:gd name="connsiteX11" fmla="*/ 582677 w 3348953"/>
              <a:gd name="connsiteY11" fmla="*/ 721136 h 1188432"/>
              <a:gd name="connsiteX12" fmla="*/ 475949 w 3348953"/>
              <a:gd name="connsiteY12" fmla="*/ 640369 h 1188432"/>
              <a:gd name="connsiteX13" fmla="*/ 389413 w 3348953"/>
              <a:gd name="connsiteY13" fmla="*/ 565371 h 1188432"/>
              <a:gd name="connsiteX14" fmla="*/ 302876 w 3348953"/>
              <a:gd name="connsiteY14" fmla="*/ 478834 h 1188432"/>
              <a:gd name="connsiteX15" fmla="*/ 222109 w 3348953"/>
              <a:gd name="connsiteY15" fmla="*/ 383645 h 1188432"/>
              <a:gd name="connsiteX16" fmla="*/ 164418 w 3348953"/>
              <a:gd name="connsiteY16" fmla="*/ 305762 h 1188432"/>
              <a:gd name="connsiteX17" fmla="*/ 89420 w 3348953"/>
              <a:gd name="connsiteY17" fmla="*/ 201918 h 1188432"/>
              <a:gd name="connsiteX18" fmla="*/ 46152 w 3348953"/>
              <a:gd name="connsiteY18" fmla="*/ 132689 h 1188432"/>
              <a:gd name="connsiteX19" fmla="*/ 11538 w 3348953"/>
              <a:gd name="connsiteY19" fmla="*/ 69229 h 1188432"/>
              <a:gd name="connsiteX20" fmla="*/ 2884 w 3348953"/>
              <a:gd name="connsiteY20" fmla="*/ 43268 h 1188432"/>
              <a:gd name="connsiteX21" fmla="*/ 0 w 3348953"/>
              <a:gd name="connsiteY21" fmla="*/ 25961 h 1188432"/>
              <a:gd name="connsiteX22" fmla="*/ 2884 w 3348953"/>
              <a:gd name="connsiteY22" fmla="*/ 11539 h 1188432"/>
              <a:gd name="connsiteX23" fmla="*/ 8653 w 3348953"/>
              <a:gd name="connsiteY23" fmla="*/ 0 h 1188432"/>
              <a:gd name="connsiteX24" fmla="*/ 23076 w 3348953"/>
              <a:gd name="connsiteY24" fmla="*/ 0 h 1188432"/>
              <a:gd name="connsiteX25" fmla="*/ 40383 w 3348953"/>
              <a:gd name="connsiteY25" fmla="*/ 5769 h 1188432"/>
              <a:gd name="connsiteX26" fmla="*/ 89420 w 3348953"/>
              <a:gd name="connsiteY26" fmla="*/ 74998 h 1188432"/>
              <a:gd name="connsiteX27" fmla="*/ 175957 w 3348953"/>
              <a:gd name="connsiteY27" fmla="*/ 175957 h 1188432"/>
              <a:gd name="connsiteX28" fmla="*/ 256724 w 3348953"/>
              <a:gd name="connsiteY28" fmla="*/ 265378 h 1188432"/>
              <a:gd name="connsiteX29" fmla="*/ 366336 w 3348953"/>
              <a:gd name="connsiteY29" fmla="*/ 363453 h 1188432"/>
              <a:gd name="connsiteX30" fmla="*/ 473064 w 3348953"/>
              <a:gd name="connsiteY30" fmla="*/ 447104 h 1188432"/>
              <a:gd name="connsiteX31" fmla="*/ 568254 w 3348953"/>
              <a:gd name="connsiteY31" fmla="*/ 519218 h 1188432"/>
              <a:gd name="connsiteX32" fmla="*/ 669213 w 3348953"/>
              <a:gd name="connsiteY32" fmla="*/ 576909 h 1188432"/>
              <a:gd name="connsiteX33" fmla="*/ 770172 w 3348953"/>
              <a:gd name="connsiteY33" fmla="*/ 628831 h 1188432"/>
              <a:gd name="connsiteX34" fmla="*/ 882670 w 3348953"/>
              <a:gd name="connsiteY34" fmla="*/ 677868 h 1188432"/>
              <a:gd name="connsiteX35" fmla="*/ 1026897 w 3348953"/>
              <a:gd name="connsiteY35" fmla="*/ 729790 h 1188432"/>
              <a:gd name="connsiteX36" fmla="*/ 1153817 w 3348953"/>
              <a:gd name="connsiteY36" fmla="*/ 767289 h 1188432"/>
              <a:gd name="connsiteX37" fmla="*/ 1243237 w 3348953"/>
              <a:gd name="connsiteY37" fmla="*/ 784596 h 1188432"/>
              <a:gd name="connsiteX38" fmla="*/ 1315351 w 3348953"/>
              <a:gd name="connsiteY38" fmla="*/ 793250 h 1188432"/>
              <a:gd name="connsiteX39" fmla="*/ 1422079 w 3348953"/>
              <a:gd name="connsiteY39" fmla="*/ 816326 h 1188432"/>
              <a:gd name="connsiteX40" fmla="*/ 1537461 w 3348953"/>
              <a:gd name="connsiteY40" fmla="*/ 833633 h 1188432"/>
              <a:gd name="connsiteX41" fmla="*/ 1667265 w 3348953"/>
              <a:gd name="connsiteY41" fmla="*/ 848056 h 1188432"/>
              <a:gd name="connsiteX42" fmla="*/ 1759570 w 3348953"/>
              <a:gd name="connsiteY42" fmla="*/ 856709 h 1188432"/>
              <a:gd name="connsiteX43" fmla="*/ 1926874 w 3348953"/>
              <a:gd name="connsiteY43" fmla="*/ 859594 h 1188432"/>
              <a:gd name="connsiteX44" fmla="*/ 2050909 w 3348953"/>
              <a:gd name="connsiteY44" fmla="*/ 859594 h 1188432"/>
              <a:gd name="connsiteX45" fmla="*/ 2598972 w 3348953"/>
              <a:gd name="connsiteY45" fmla="*/ 859594 h 1188432"/>
              <a:gd name="connsiteX46" fmla="*/ 2757622 w 3348953"/>
              <a:gd name="connsiteY46" fmla="*/ 859594 h 1188432"/>
              <a:gd name="connsiteX47" fmla="*/ 2997039 w 3348953"/>
              <a:gd name="connsiteY47" fmla="*/ 859594 h 1188432"/>
              <a:gd name="connsiteX48" fmla="*/ 3100883 w 3348953"/>
              <a:gd name="connsiteY48" fmla="*/ 856709 h 1188432"/>
              <a:gd name="connsiteX49" fmla="*/ 3164343 w 3348953"/>
              <a:gd name="connsiteY49" fmla="*/ 836518 h 1188432"/>
              <a:gd name="connsiteX50" fmla="*/ 3250879 w 3348953"/>
              <a:gd name="connsiteY50" fmla="*/ 790365 h 1188432"/>
              <a:gd name="connsiteX51" fmla="*/ 3302801 w 3348953"/>
              <a:gd name="connsiteY51" fmla="*/ 747097 h 1188432"/>
              <a:gd name="connsiteX52" fmla="*/ 3325877 w 3348953"/>
              <a:gd name="connsiteY52" fmla="*/ 729790 h 1188432"/>
              <a:gd name="connsiteX53" fmla="*/ 3340300 w 3348953"/>
              <a:gd name="connsiteY53" fmla="*/ 729790 h 1188432"/>
              <a:gd name="connsiteX54" fmla="*/ 3348953 w 3348953"/>
              <a:gd name="connsiteY54" fmla="*/ 741328 h 1188432"/>
              <a:gd name="connsiteX55" fmla="*/ 3348953 w 3348953"/>
              <a:gd name="connsiteY55" fmla="*/ 767289 h 1188432"/>
              <a:gd name="connsiteX56" fmla="*/ 3337415 w 3348953"/>
              <a:gd name="connsiteY56" fmla="*/ 827864 h 1188432"/>
              <a:gd name="connsiteX57" fmla="*/ 3317223 w 3348953"/>
              <a:gd name="connsiteY57" fmla="*/ 894209 h 1188432"/>
              <a:gd name="connsiteX58" fmla="*/ 3268186 w 3348953"/>
              <a:gd name="connsiteY58" fmla="*/ 974976 h 1188432"/>
              <a:gd name="connsiteX59" fmla="*/ 3239341 w 3348953"/>
              <a:gd name="connsiteY59" fmla="*/ 1021128 h 1188432"/>
              <a:gd name="connsiteX60" fmla="*/ 3196073 w 3348953"/>
              <a:gd name="connsiteY60" fmla="*/ 1107665 h 1188432"/>
              <a:gd name="connsiteX61" fmla="*/ 3152805 w 3348953"/>
              <a:gd name="connsiteY61" fmla="*/ 1165356 h 1188432"/>
              <a:gd name="connsiteX62" fmla="*/ 3118190 w 3348953"/>
              <a:gd name="connsiteY62" fmla="*/ 1188432 h 1188432"/>
              <a:gd name="connsiteX63" fmla="*/ 3097998 w 3348953"/>
              <a:gd name="connsiteY63" fmla="*/ 1188432 h 1188432"/>
              <a:gd name="connsiteX64" fmla="*/ 3072037 w 3348953"/>
              <a:gd name="connsiteY64" fmla="*/ 1165356 h 1188432"/>
              <a:gd name="connsiteX65" fmla="*/ 3037423 w 3348953"/>
              <a:gd name="connsiteY65" fmla="*/ 1142279 h 1188432"/>
              <a:gd name="connsiteX66" fmla="*/ 3008577 w 3348953"/>
              <a:gd name="connsiteY66" fmla="*/ 1127857 h 1188432"/>
              <a:gd name="connsiteX67" fmla="*/ 2968194 w 3348953"/>
              <a:gd name="connsiteY67" fmla="*/ 1113434 h 1188432"/>
              <a:gd name="connsiteX68" fmla="*/ 2898965 w 3348953"/>
              <a:gd name="connsiteY68" fmla="*/ 1101896 h 1188432"/>
              <a:gd name="connsiteX69" fmla="*/ 2593203 w 3348953"/>
              <a:gd name="connsiteY69" fmla="*/ 1101896 h 1188432"/>
              <a:gd name="connsiteX70" fmla="*/ 2102831 w 3348953"/>
              <a:gd name="connsiteY70" fmla="*/ 1101896 h 118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348953" h="1188432">
                <a:moveTo>
                  <a:pt x="2102831" y="1101896"/>
                </a:moveTo>
                <a:lnTo>
                  <a:pt x="1886490" y="1104780"/>
                </a:lnTo>
                <a:lnTo>
                  <a:pt x="1739379" y="1099011"/>
                </a:lnTo>
                <a:lnTo>
                  <a:pt x="1595152" y="1084588"/>
                </a:lnTo>
                <a:lnTo>
                  <a:pt x="1485539" y="1067281"/>
                </a:lnTo>
                <a:lnTo>
                  <a:pt x="1341312" y="1041320"/>
                </a:lnTo>
                <a:lnTo>
                  <a:pt x="1228815" y="1012475"/>
                </a:lnTo>
                <a:lnTo>
                  <a:pt x="1110548" y="977860"/>
                </a:lnTo>
                <a:lnTo>
                  <a:pt x="957668" y="920169"/>
                </a:lnTo>
                <a:lnTo>
                  <a:pt x="842286" y="868248"/>
                </a:lnTo>
                <a:lnTo>
                  <a:pt x="712482" y="801903"/>
                </a:lnTo>
                <a:lnTo>
                  <a:pt x="582677" y="721136"/>
                </a:lnTo>
                <a:lnTo>
                  <a:pt x="475949" y="640369"/>
                </a:lnTo>
                <a:lnTo>
                  <a:pt x="389413" y="565371"/>
                </a:lnTo>
                <a:lnTo>
                  <a:pt x="302876" y="478834"/>
                </a:lnTo>
                <a:lnTo>
                  <a:pt x="222109" y="383645"/>
                </a:lnTo>
                <a:lnTo>
                  <a:pt x="164418" y="305762"/>
                </a:lnTo>
                <a:lnTo>
                  <a:pt x="89420" y="201918"/>
                </a:lnTo>
                <a:lnTo>
                  <a:pt x="46152" y="132689"/>
                </a:lnTo>
                <a:lnTo>
                  <a:pt x="11538" y="69229"/>
                </a:lnTo>
                <a:lnTo>
                  <a:pt x="2884" y="43268"/>
                </a:lnTo>
                <a:lnTo>
                  <a:pt x="0" y="25961"/>
                </a:lnTo>
                <a:lnTo>
                  <a:pt x="2884" y="11539"/>
                </a:lnTo>
                <a:lnTo>
                  <a:pt x="8653" y="0"/>
                </a:lnTo>
                <a:lnTo>
                  <a:pt x="23076" y="0"/>
                </a:lnTo>
                <a:lnTo>
                  <a:pt x="40383" y="5769"/>
                </a:lnTo>
                <a:lnTo>
                  <a:pt x="89420" y="74998"/>
                </a:lnTo>
                <a:lnTo>
                  <a:pt x="175957" y="175957"/>
                </a:lnTo>
                <a:lnTo>
                  <a:pt x="256724" y="265378"/>
                </a:lnTo>
                <a:lnTo>
                  <a:pt x="366336" y="363453"/>
                </a:lnTo>
                <a:lnTo>
                  <a:pt x="473064" y="447104"/>
                </a:lnTo>
                <a:lnTo>
                  <a:pt x="568254" y="519218"/>
                </a:lnTo>
                <a:lnTo>
                  <a:pt x="669213" y="576909"/>
                </a:lnTo>
                <a:lnTo>
                  <a:pt x="770172" y="628831"/>
                </a:lnTo>
                <a:lnTo>
                  <a:pt x="882670" y="677868"/>
                </a:lnTo>
                <a:lnTo>
                  <a:pt x="1026897" y="729790"/>
                </a:lnTo>
                <a:lnTo>
                  <a:pt x="1153817" y="767289"/>
                </a:lnTo>
                <a:lnTo>
                  <a:pt x="1243237" y="784596"/>
                </a:lnTo>
                <a:lnTo>
                  <a:pt x="1315351" y="793250"/>
                </a:lnTo>
                <a:lnTo>
                  <a:pt x="1422079" y="816326"/>
                </a:lnTo>
                <a:lnTo>
                  <a:pt x="1537461" y="833633"/>
                </a:lnTo>
                <a:lnTo>
                  <a:pt x="1667265" y="848056"/>
                </a:lnTo>
                <a:lnTo>
                  <a:pt x="1759570" y="856709"/>
                </a:lnTo>
                <a:lnTo>
                  <a:pt x="1926874" y="859594"/>
                </a:lnTo>
                <a:lnTo>
                  <a:pt x="2050909" y="859594"/>
                </a:lnTo>
                <a:lnTo>
                  <a:pt x="2598972" y="859594"/>
                </a:lnTo>
                <a:lnTo>
                  <a:pt x="2757622" y="859594"/>
                </a:lnTo>
                <a:lnTo>
                  <a:pt x="2997039" y="859594"/>
                </a:lnTo>
                <a:lnTo>
                  <a:pt x="3100883" y="856709"/>
                </a:lnTo>
                <a:lnTo>
                  <a:pt x="3164343" y="836518"/>
                </a:lnTo>
                <a:lnTo>
                  <a:pt x="3250879" y="790365"/>
                </a:lnTo>
                <a:lnTo>
                  <a:pt x="3302801" y="747097"/>
                </a:lnTo>
                <a:lnTo>
                  <a:pt x="3325877" y="729790"/>
                </a:lnTo>
                <a:lnTo>
                  <a:pt x="3340300" y="729790"/>
                </a:lnTo>
                <a:lnTo>
                  <a:pt x="3348953" y="741328"/>
                </a:lnTo>
                <a:lnTo>
                  <a:pt x="3348953" y="767289"/>
                </a:lnTo>
                <a:lnTo>
                  <a:pt x="3337415" y="827864"/>
                </a:lnTo>
                <a:lnTo>
                  <a:pt x="3317223" y="894209"/>
                </a:lnTo>
                <a:lnTo>
                  <a:pt x="3268186" y="974976"/>
                </a:lnTo>
                <a:lnTo>
                  <a:pt x="3239341" y="1021128"/>
                </a:lnTo>
                <a:lnTo>
                  <a:pt x="3196073" y="1107665"/>
                </a:lnTo>
                <a:lnTo>
                  <a:pt x="3152805" y="1165356"/>
                </a:lnTo>
                <a:lnTo>
                  <a:pt x="3118190" y="1188432"/>
                </a:lnTo>
                <a:lnTo>
                  <a:pt x="3097998" y="1188432"/>
                </a:lnTo>
                <a:lnTo>
                  <a:pt x="3072037" y="1165356"/>
                </a:lnTo>
                <a:lnTo>
                  <a:pt x="3037423" y="1142279"/>
                </a:lnTo>
                <a:lnTo>
                  <a:pt x="3008577" y="1127857"/>
                </a:lnTo>
                <a:lnTo>
                  <a:pt x="2968194" y="1113434"/>
                </a:lnTo>
                <a:lnTo>
                  <a:pt x="2898965" y="1101896"/>
                </a:lnTo>
                <a:lnTo>
                  <a:pt x="2593203" y="1101896"/>
                </a:lnTo>
                <a:lnTo>
                  <a:pt x="2102831" y="110189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F1287C4-1FF1-4DCE-AFB4-D27FBC81AC1E}"/>
              </a:ext>
            </a:extLst>
          </p:cNvPr>
          <p:cNvSpPr/>
          <p:nvPr/>
        </p:nvSpPr>
        <p:spPr>
          <a:xfrm>
            <a:off x="4025901" y="3400425"/>
            <a:ext cx="1409700" cy="387350"/>
          </a:xfrm>
          <a:custGeom>
            <a:avLst/>
            <a:gdLst>
              <a:gd name="connsiteX0" fmla="*/ 917575 w 1409700"/>
              <a:gd name="connsiteY0" fmla="*/ 250825 h 387350"/>
              <a:gd name="connsiteX1" fmla="*/ 739775 w 1409700"/>
              <a:gd name="connsiteY1" fmla="*/ 276225 h 387350"/>
              <a:gd name="connsiteX2" fmla="*/ 638175 w 1409700"/>
              <a:gd name="connsiteY2" fmla="*/ 298450 h 387350"/>
              <a:gd name="connsiteX3" fmla="*/ 504825 w 1409700"/>
              <a:gd name="connsiteY3" fmla="*/ 336550 h 387350"/>
              <a:gd name="connsiteX4" fmla="*/ 415925 w 1409700"/>
              <a:gd name="connsiteY4" fmla="*/ 368300 h 387350"/>
              <a:gd name="connsiteX5" fmla="*/ 377825 w 1409700"/>
              <a:gd name="connsiteY5" fmla="*/ 377825 h 387350"/>
              <a:gd name="connsiteX6" fmla="*/ 327025 w 1409700"/>
              <a:gd name="connsiteY6" fmla="*/ 387350 h 387350"/>
              <a:gd name="connsiteX7" fmla="*/ 298450 w 1409700"/>
              <a:gd name="connsiteY7" fmla="*/ 381000 h 387350"/>
              <a:gd name="connsiteX8" fmla="*/ 244475 w 1409700"/>
              <a:gd name="connsiteY8" fmla="*/ 346075 h 387350"/>
              <a:gd name="connsiteX9" fmla="*/ 190500 w 1409700"/>
              <a:gd name="connsiteY9" fmla="*/ 301625 h 387350"/>
              <a:gd name="connsiteX10" fmla="*/ 130175 w 1409700"/>
              <a:gd name="connsiteY10" fmla="*/ 234950 h 387350"/>
              <a:gd name="connsiteX11" fmla="*/ 73025 w 1409700"/>
              <a:gd name="connsiteY11" fmla="*/ 161925 h 387350"/>
              <a:gd name="connsiteX12" fmla="*/ 31750 w 1409700"/>
              <a:gd name="connsiteY12" fmla="*/ 101600 h 387350"/>
              <a:gd name="connsiteX13" fmla="*/ 9525 w 1409700"/>
              <a:gd name="connsiteY13" fmla="*/ 60325 h 387350"/>
              <a:gd name="connsiteX14" fmla="*/ 3175 w 1409700"/>
              <a:gd name="connsiteY14" fmla="*/ 41275 h 387350"/>
              <a:gd name="connsiteX15" fmla="*/ 0 w 1409700"/>
              <a:gd name="connsiteY15" fmla="*/ 25400 h 387350"/>
              <a:gd name="connsiteX16" fmla="*/ 9525 w 1409700"/>
              <a:gd name="connsiteY16" fmla="*/ 6350 h 387350"/>
              <a:gd name="connsiteX17" fmla="*/ 38100 w 1409700"/>
              <a:gd name="connsiteY17" fmla="*/ 0 h 387350"/>
              <a:gd name="connsiteX18" fmla="*/ 60325 w 1409700"/>
              <a:gd name="connsiteY18" fmla="*/ 0 h 387350"/>
              <a:gd name="connsiteX19" fmla="*/ 73025 w 1409700"/>
              <a:gd name="connsiteY19" fmla="*/ 6350 h 387350"/>
              <a:gd name="connsiteX20" fmla="*/ 107950 w 1409700"/>
              <a:gd name="connsiteY20" fmla="*/ 44450 h 387350"/>
              <a:gd name="connsiteX21" fmla="*/ 152400 w 1409700"/>
              <a:gd name="connsiteY21" fmla="*/ 79375 h 387350"/>
              <a:gd name="connsiteX22" fmla="*/ 206375 w 1409700"/>
              <a:gd name="connsiteY22" fmla="*/ 101600 h 387350"/>
              <a:gd name="connsiteX23" fmla="*/ 273050 w 1409700"/>
              <a:gd name="connsiteY23" fmla="*/ 114300 h 387350"/>
              <a:gd name="connsiteX24" fmla="*/ 371475 w 1409700"/>
              <a:gd name="connsiteY24" fmla="*/ 120650 h 387350"/>
              <a:gd name="connsiteX25" fmla="*/ 463550 w 1409700"/>
              <a:gd name="connsiteY25" fmla="*/ 123825 h 387350"/>
              <a:gd name="connsiteX26" fmla="*/ 600075 w 1409700"/>
              <a:gd name="connsiteY26" fmla="*/ 120650 h 387350"/>
              <a:gd name="connsiteX27" fmla="*/ 876300 w 1409700"/>
              <a:gd name="connsiteY27" fmla="*/ 92075 h 387350"/>
              <a:gd name="connsiteX28" fmla="*/ 1171575 w 1409700"/>
              <a:gd name="connsiteY28" fmla="*/ 53975 h 387350"/>
              <a:gd name="connsiteX29" fmla="*/ 1409700 w 1409700"/>
              <a:gd name="connsiteY29" fmla="*/ 15875 h 387350"/>
              <a:gd name="connsiteX30" fmla="*/ 1406525 w 1409700"/>
              <a:gd name="connsiteY30" fmla="*/ 203200 h 387350"/>
              <a:gd name="connsiteX31" fmla="*/ 1162050 w 1409700"/>
              <a:gd name="connsiteY31" fmla="*/ 219075 h 387350"/>
              <a:gd name="connsiteX32" fmla="*/ 917575 w 1409700"/>
              <a:gd name="connsiteY32" fmla="*/ 250825 h 3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09700" h="387350">
                <a:moveTo>
                  <a:pt x="917575" y="250825"/>
                </a:moveTo>
                <a:lnTo>
                  <a:pt x="739775" y="276225"/>
                </a:lnTo>
                <a:lnTo>
                  <a:pt x="638175" y="298450"/>
                </a:lnTo>
                <a:lnTo>
                  <a:pt x="504825" y="336550"/>
                </a:lnTo>
                <a:lnTo>
                  <a:pt x="415925" y="368300"/>
                </a:lnTo>
                <a:lnTo>
                  <a:pt x="377825" y="377825"/>
                </a:lnTo>
                <a:lnTo>
                  <a:pt x="327025" y="387350"/>
                </a:lnTo>
                <a:lnTo>
                  <a:pt x="298450" y="381000"/>
                </a:lnTo>
                <a:lnTo>
                  <a:pt x="244475" y="346075"/>
                </a:lnTo>
                <a:lnTo>
                  <a:pt x="190500" y="301625"/>
                </a:lnTo>
                <a:lnTo>
                  <a:pt x="130175" y="234950"/>
                </a:lnTo>
                <a:lnTo>
                  <a:pt x="73025" y="161925"/>
                </a:lnTo>
                <a:lnTo>
                  <a:pt x="31750" y="101600"/>
                </a:lnTo>
                <a:lnTo>
                  <a:pt x="9525" y="60325"/>
                </a:lnTo>
                <a:lnTo>
                  <a:pt x="3175" y="41275"/>
                </a:lnTo>
                <a:lnTo>
                  <a:pt x="0" y="25400"/>
                </a:lnTo>
                <a:lnTo>
                  <a:pt x="9525" y="6350"/>
                </a:lnTo>
                <a:lnTo>
                  <a:pt x="38100" y="0"/>
                </a:lnTo>
                <a:lnTo>
                  <a:pt x="60325" y="0"/>
                </a:lnTo>
                <a:lnTo>
                  <a:pt x="73025" y="6350"/>
                </a:lnTo>
                <a:lnTo>
                  <a:pt x="107950" y="44450"/>
                </a:lnTo>
                <a:lnTo>
                  <a:pt x="152400" y="79375"/>
                </a:lnTo>
                <a:lnTo>
                  <a:pt x="206375" y="101600"/>
                </a:lnTo>
                <a:lnTo>
                  <a:pt x="273050" y="114300"/>
                </a:lnTo>
                <a:lnTo>
                  <a:pt x="371475" y="120650"/>
                </a:lnTo>
                <a:lnTo>
                  <a:pt x="463550" y="123825"/>
                </a:lnTo>
                <a:lnTo>
                  <a:pt x="600075" y="120650"/>
                </a:lnTo>
                <a:lnTo>
                  <a:pt x="876300" y="92075"/>
                </a:lnTo>
                <a:lnTo>
                  <a:pt x="1171575" y="53975"/>
                </a:lnTo>
                <a:lnTo>
                  <a:pt x="1409700" y="15875"/>
                </a:lnTo>
                <a:cubicBezTo>
                  <a:pt x="1408642" y="78317"/>
                  <a:pt x="1407583" y="140758"/>
                  <a:pt x="1406525" y="203200"/>
                </a:cubicBezTo>
                <a:lnTo>
                  <a:pt x="1162050" y="219075"/>
                </a:lnTo>
                <a:lnTo>
                  <a:pt x="917575" y="250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12634C9-B50A-4D8D-AC1A-423493931DFD}"/>
              </a:ext>
            </a:extLst>
          </p:cNvPr>
          <p:cNvSpPr/>
          <p:nvPr/>
        </p:nvSpPr>
        <p:spPr>
          <a:xfrm>
            <a:off x="3898902" y="4127501"/>
            <a:ext cx="1533525" cy="415925"/>
          </a:xfrm>
          <a:custGeom>
            <a:avLst/>
            <a:gdLst>
              <a:gd name="connsiteX0" fmla="*/ 1108075 w 1533525"/>
              <a:gd name="connsiteY0" fmla="*/ 219075 h 415925"/>
              <a:gd name="connsiteX1" fmla="*/ 889000 w 1533525"/>
              <a:gd name="connsiteY1" fmla="*/ 260350 h 415925"/>
              <a:gd name="connsiteX2" fmla="*/ 730250 w 1533525"/>
              <a:gd name="connsiteY2" fmla="*/ 295275 h 415925"/>
              <a:gd name="connsiteX3" fmla="*/ 523875 w 1533525"/>
              <a:gd name="connsiteY3" fmla="*/ 349250 h 415925"/>
              <a:gd name="connsiteX4" fmla="*/ 406400 w 1533525"/>
              <a:gd name="connsiteY4" fmla="*/ 384175 h 415925"/>
              <a:gd name="connsiteX5" fmla="*/ 339725 w 1533525"/>
              <a:gd name="connsiteY5" fmla="*/ 415925 h 415925"/>
              <a:gd name="connsiteX6" fmla="*/ 320675 w 1533525"/>
              <a:gd name="connsiteY6" fmla="*/ 409575 h 415925"/>
              <a:gd name="connsiteX7" fmla="*/ 241300 w 1533525"/>
              <a:gd name="connsiteY7" fmla="*/ 358775 h 415925"/>
              <a:gd name="connsiteX8" fmla="*/ 127000 w 1533525"/>
              <a:gd name="connsiteY8" fmla="*/ 273050 h 415925"/>
              <a:gd name="connsiteX9" fmla="*/ 69850 w 1533525"/>
              <a:gd name="connsiteY9" fmla="*/ 225425 h 415925"/>
              <a:gd name="connsiteX10" fmla="*/ 34925 w 1533525"/>
              <a:gd name="connsiteY10" fmla="*/ 180975 h 415925"/>
              <a:gd name="connsiteX11" fmla="*/ 19050 w 1533525"/>
              <a:gd name="connsiteY11" fmla="*/ 158750 h 415925"/>
              <a:gd name="connsiteX12" fmla="*/ 9525 w 1533525"/>
              <a:gd name="connsiteY12" fmla="*/ 130175 h 415925"/>
              <a:gd name="connsiteX13" fmla="*/ 3175 w 1533525"/>
              <a:gd name="connsiteY13" fmla="*/ 101600 h 415925"/>
              <a:gd name="connsiteX14" fmla="*/ 0 w 1533525"/>
              <a:gd name="connsiteY14" fmla="*/ 69850 h 415925"/>
              <a:gd name="connsiteX15" fmla="*/ 6350 w 1533525"/>
              <a:gd name="connsiteY15" fmla="*/ 50800 h 415925"/>
              <a:gd name="connsiteX16" fmla="*/ 25400 w 1533525"/>
              <a:gd name="connsiteY16" fmla="*/ 41275 h 415925"/>
              <a:gd name="connsiteX17" fmla="*/ 41275 w 1533525"/>
              <a:gd name="connsiteY17" fmla="*/ 44450 h 415925"/>
              <a:gd name="connsiteX18" fmla="*/ 92075 w 1533525"/>
              <a:gd name="connsiteY18" fmla="*/ 73025 h 415925"/>
              <a:gd name="connsiteX19" fmla="*/ 136525 w 1533525"/>
              <a:gd name="connsiteY19" fmla="*/ 95250 h 415925"/>
              <a:gd name="connsiteX20" fmla="*/ 187325 w 1533525"/>
              <a:gd name="connsiteY20" fmla="*/ 117475 h 415925"/>
              <a:gd name="connsiteX21" fmla="*/ 250825 w 1533525"/>
              <a:gd name="connsiteY21" fmla="*/ 133350 h 415925"/>
              <a:gd name="connsiteX22" fmla="*/ 333375 w 1533525"/>
              <a:gd name="connsiteY22" fmla="*/ 146050 h 415925"/>
              <a:gd name="connsiteX23" fmla="*/ 393700 w 1533525"/>
              <a:gd name="connsiteY23" fmla="*/ 149225 h 415925"/>
              <a:gd name="connsiteX24" fmla="*/ 447675 w 1533525"/>
              <a:gd name="connsiteY24" fmla="*/ 149225 h 415925"/>
              <a:gd name="connsiteX25" fmla="*/ 587375 w 1533525"/>
              <a:gd name="connsiteY25" fmla="*/ 133350 h 415925"/>
              <a:gd name="connsiteX26" fmla="*/ 796925 w 1533525"/>
              <a:gd name="connsiteY26" fmla="*/ 98425 h 415925"/>
              <a:gd name="connsiteX27" fmla="*/ 1063625 w 1533525"/>
              <a:gd name="connsiteY27" fmla="*/ 66675 h 415925"/>
              <a:gd name="connsiteX28" fmla="*/ 1530350 w 1533525"/>
              <a:gd name="connsiteY28" fmla="*/ 0 h 415925"/>
              <a:gd name="connsiteX29" fmla="*/ 1533525 w 1533525"/>
              <a:gd name="connsiteY29" fmla="*/ 158750 h 415925"/>
              <a:gd name="connsiteX30" fmla="*/ 1346200 w 1533525"/>
              <a:gd name="connsiteY30" fmla="*/ 184150 h 415925"/>
              <a:gd name="connsiteX31" fmla="*/ 1108075 w 1533525"/>
              <a:gd name="connsiteY31" fmla="*/ 219075 h 41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33525" h="415925">
                <a:moveTo>
                  <a:pt x="1108075" y="219075"/>
                </a:moveTo>
                <a:lnTo>
                  <a:pt x="889000" y="260350"/>
                </a:lnTo>
                <a:lnTo>
                  <a:pt x="730250" y="295275"/>
                </a:lnTo>
                <a:lnTo>
                  <a:pt x="523875" y="349250"/>
                </a:lnTo>
                <a:lnTo>
                  <a:pt x="406400" y="384175"/>
                </a:lnTo>
                <a:lnTo>
                  <a:pt x="339725" y="415925"/>
                </a:lnTo>
                <a:lnTo>
                  <a:pt x="320675" y="409575"/>
                </a:lnTo>
                <a:lnTo>
                  <a:pt x="241300" y="358775"/>
                </a:lnTo>
                <a:lnTo>
                  <a:pt x="127000" y="273050"/>
                </a:lnTo>
                <a:lnTo>
                  <a:pt x="69850" y="225425"/>
                </a:lnTo>
                <a:lnTo>
                  <a:pt x="34925" y="180975"/>
                </a:lnTo>
                <a:lnTo>
                  <a:pt x="19050" y="158750"/>
                </a:lnTo>
                <a:lnTo>
                  <a:pt x="9525" y="130175"/>
                </a:lnTo>
                <a:lnTo>
                  <a:pt x="3175" y="101600"/>
                </a:lnTo>
                <a:lnTo>
                  <a:pt x="0" y="69850"/>
                </a:lnTo>
                <a:lnTo>
                  <a:pt x="6350" y="50800"/>
                </a:lnTo>
                <a:lnTo>
                  <a:pt x="25400" y="41275"/>
                </a:lnTo>
                <a:lnTo>
                  <a:pt x="41275" y="44450"/>
                </a:lnTo>
                <a:lnTo>
                  <a:pt x="92075" y="73025"/>
                </a:lnTo>
                <a:lnTo>
                  <a:pt x="136525" y="95250"/>
                </a:lnTo>
                <a:lnTo>
                  <a:pt x="187325" y="117475"/>
                </a:lnTo>
                <a:lnTo>
                  <a:pt x="250825" y="133350"/>
                </a:lnTo>
                <a:lnTo>
                  <a:pt x="333375" y="146050"/>
                </a:lnTo>
                <a:lnTo>
                  <a:pt x="393700" y="149225"/>
                </a:lnTo>
                <a:lnTo>
                  <a:pt x="447675" y="149225"/>
                </a:lnTo>
                <a:lnTo>
                  <a:pt x="587375" y="133350"/>
                </a:lnTo>
                <a:lnTo>
                  <a:pt x="796925" y="98425"/>
                </a:lnTo>
                <a:lnTo>
                  <a:pt x="1063625" y="66675"/>
                </a:lnTo>
                <a:lnTo>
                  <a:pt x="1530350" y="0"/>
                </a:lnTo>
                <a:cubicBezTo>
                  <a:pt x="1531408" y="52917"/>
                  <a:pt x="1532467" y="105833"/>
                  <a:pt x="1533525" y="158750"/>
                </a:cubicBezTo>
                <a:lnTo>
                  <a:pt x="1346200" y="184150"/>
                </a:lnTo>
                <a:lnTo>
                  <a:pt x="1108075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DA454DA-2CDD-4ECC-9A55-FD03EFF81833}"/>
              </a:ext>
            </a:extLst>
          </p:cNvPr>
          <p:cNvSpPr/>
          <p:nvPr/>
        </p:nvSpPr>
        <p:spPr>
          <a:xfrm>
            <a:off x="3676651" y="4752975"/>
            <a:ext cx="1720850" cy="577850"/>
          </a:xfrm>
          <a:custGeom>
            <a:avLst/>
            <a:gdLst>
              <a:gd name="connsiteX0" fmla="*/ 1165225 w 1720850"/>
              <a:gd name="connsiteY0" fmla="*/ 279400 h 577850"/>
              <a:gd name="connsiteX1" fmla="*/ 774700 w 1720850"/>
              <a:gd name="connsiteY1" fmla="*/ 393700 h 577850"/>
              <a:gd name="connsiteX2" fmla="*/ 466725 w 1720850"/>
              <a:gd name="connsiteY2" fmla="*/ 482600 h 577850"/>
              <a:gd name="connsiteX3" fmla="*/ 415925 w 1720850"/>
              <a:gd name="connsiteY3" fmla="*/ 520700 h 577850"/>
              <a:gd name="connsiteX4" fmla="*/ 374650 w 1720850"/>
              <a:gd name="connsiteY4" fmla="*/ 546100 h 577850"/>
              <a:gd name="connsiteX5" fmla="*/ 317500 w 1720850"/>
              <a:gd name="connsiteY5" fmla="*/ 577850 h 577850"/>
              <a:gd name="connsiteX6" fmla="*/ 288925 w 1720850"/>
              <a:gd name="connsiteY6" fmla="*/ 571500 h 577850"/>
              <a:gd name="connsiteX7" fmla="*/ 222250 w 1720850"/>
              <a:gd name="connsiteY7" fmla="*/ 530225 h 577850"/>
              <a:gd name="connsiteX8" fmla="*/ 193675 w 1720850"/>
              <a:gd name="connsiteY8" fmla="*/ 501650 h 577850"/>
              <a:gd name="connsiteX9" fmla="*/ 142875 w 1720850"/>
              <a:gd name="connsiteY9" fmla="*/ 441325 h 577850"/>
              <a:gd name="connsiteX10" fmla="*/ 92075 w 1720850"/>
              <a:gd name="connsiteY10" fmla="*/ 368300 h 577850"/>
              <a:gd name="connsiteX11" fmla="*/ 47625 w 1720850"/>
              <a:gd name="connsiteY11" fmla="*/ 288925 h 577850"/>
              <a:gd name="connsiteX12" fmla="*/ 9525 w 1720850"/>
              <a:gd name="connsiteY12" fmla="*/ 215900 h 577850"/>
              <a:gd name="connsiteX13" fmla="*/ 0 w 1720850"/>
              <a:gd name="connsiteY13" fmla="*/ 184150 h 577850"/>
              <a:gd name="connsiteX14" fmla="*/ 3175 w 1720850"/>
              <a:gd name="connsiteY14" fmla="*/ 158750 h 577850"/>
              <a:gd name="connsiteX15" fmla="*/ 19050 w 1720850"/>
              <a:gd name="connsiteY15" fmla="*/ 146050 h 577850"/>
              <a:gd name="connsiteX16" fmla="*/ 41275 w 1720850"/>
              <a:gd name="connsiteY16" fmla="*/ 149225 h 577850"/>
              <a:gd name="connsiteX17" fmla="*/ 60325 w 1720850"/>
              <a:gd name="connsiteY17" fmla="*/ 165100 h 577850"/>
              <a:gd name="connsiteX18" fmla="*/ 101600 w 1720850"/>
              <a:gd name="connsiteY18" fmla="*/ 219075 h 577850"/>
              <a:gd name="connsiteX19" fmla="*/ 123825 w 1720850"/>
              <a:gd name="connsiteY19" fmla="*/ 238125 h 577850"/>
              <a:gd name="connsiteX20" fmla="*/ 158750 w 1720850"/>
              <a:gd name="connsiteY20" fmla="*/ 257175 h 577850"/>
              <a:gd name="connsiteX21" fmla="*/ 196850 w 1720850"/>
              <a:gd name="connsiteY21" fmla="*/ 266700 h 577850"/>
              <a:gd name="connsiteX22" fmla="*/ 250825 w 1720850"/>
              <a:gd name="connsiteY22" fmla="*/ 263525 h 577850"/>
              <a:gd name="connsiteX23" fmla="*/ 412750 w 1720850"/>
              <a:gd name="connsiteY23" fmla="*/ 241300 h 577850"/>
              <a:gd name="connsiteX24" fmla="*/ 663575 w 1720850"/>
              <a:gd name="connsiteY24" fmla="*/ 203200 h 577850"/>
              <a:gd name="connsiteX25" fmla="*/ 990600 w 1720850"/>
              <a:gd name="connsiteY25" fmla="*/ 142875 h 577850"/>
              <a:gd name="connsiteX26" fmla="*/ 1241425 w 1720850"/>
              <a:gd name="connsiteY26" fmla="*/ 95250 h 577850"/>
              <a:gd name="connsiteX27" fmla="*/ 1492250 w 1720850"/>
              <a:gd name="connsiteY27" fmla="*/ 41275 h 577850"/>
              <a:gd name="connsiteX28" fmla="*/ 1720850 w 1720850"/>
              <a:gd name="connsiteY28" fmla="*/ 0 h 577850"/>
              <a:gd name="connsiteX29" fmla="*/ 1717675 w 1720850"/>
              <a:gd name="connsiteY29" fmla="*/ 111125 h 577850"/>
              <a:gd name="connsiteX30" fmla="*/ 1450975 w 1720850"/>
              <a:gd name="connsiteY30" fmla="*/ 193675 h 577850"/>
              <a:gd name="connsiteX31" fmla="*/ 1165225 w 1720850"/>
              <a:gd name="connsiteY31" fmla="*/ 279400 h 57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20850" h="577850">
                <a:moveTo>
                  <a:pt x="1165225" y="279400"/>
                </a:moveTo>
                <a:lnTo>
                  <a:pt x="774700" y="393700"/>
                </a:lnTo>
                <a:lnTo>
                  <a:pt x="466725" y="482600"/>
                </a:lnTo>
                <a:lnTo>
                  <a:pt x="415925" y="520700"/>
                </a:lnTo>
                <a:lnTo>
                  <a:pt x="374650" y="546100"/>
                </a:lnTo>
                <a:lnTo>
                  <a:pt x="317500" y="577850"/>
                </a:lnTo>
                <a:lnTo>
                  <a:pt x="288925" y="571500"/>
                </a:lnTo>
                <a:lnTo>
                  <a:pt x="222250" y="530225"/>
                </a:lnTo>
                <a:lnTo>
                  <a:pt x="193675" y="501650"/>
                </a:lnTo>
                <a:lnTo>
                  <a:pt x="142875" y="441325"/>
                </a:lnTo>
                <a:lnTo>
                  <a:pt x="92075" y="368300"/>
                </a:lnTo>
                <a:lnTo>
                  <a:pt x="47625" y="288925"/>
                </a:lnTo>
                <a:lnTo>
                  <a:pt x="9525" y="215900"/>
                </a:lnTo>
                <a:lnTo>
                  <a:pt x="0" y="184150"/>
                </a:lnTo>
                <a:lnTo>
                  <a:pt x="3175" y="158750"/>
                </a:lnTo>
                <a:lnTo>
                  <a:pt x="19050" y="146050"/>
                </a:lnTo>
                <a:cubicBezTo>
                  <a:pt x="39144" y="149399"/>
                  <a:pt x="31662" y="149225"/>
                  <a:pt x="41275" y="149225"/>
                </a:cubicBezTo>
                <a:lnTo>
                  <a:pt x="60325" y="165100"/>
                </a:lnTo>
                <a:lnTo>
                  <a:pt x="101600" y="219075"/>
                </a:lnTo>
                <a:lnTo>
                  <a:pt x="123825" y="238125"/>
                </a:lnTo>
                <a:lnTo>
                  <a:pt x="158750" y="257175"/>
                </a:lnTo>
                <a:lnTo>
                  <a:pt x="196850" y="266700"/>
                </a:lnTo>
                <a:lnTo>
                  <a:pt x="250825" y="263525"/>
                </a:lnTo>
                <a:lnTo>
                  <a:pt x="412750" y="241300"/>
                </a:lnTo>
                <a:lnTo>
                  <a:pt x="663575" y="203200"/>
                </a:lnTo>
                <a:lnTo>
                  <a:pt x="990600" y="142875"/>
                </a:lnTo>
                <a:lnTo>
                  <a:pt x="1241425" y="95250"/>
                </a:lnTo>
                <a:lnTo>
                  <a:pt x="1492250" y="41275"/>
                </a:lnTo>
                <a:lnTo>
                  <a:pt x="1720850" y="0"/>
                </a:lnTo>
                <a:cubicBezTo>
                  <a:pt x="1719792" y="37042"/>
                  <a:pt x="1718733" y="74083"/>
                  <a:pt x="1717675" y="111125"/>
                </a:cubicBezTo>
                <a:lnTo>
                  <a:pt x="1450975" y="193675"/>
                </a:lnTo>
                <a:lnTo>
                  <a:pt x="1165225" y="279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B71A0B3-D078-435D-B9FD-BF05EB9AAE81}"/>
              </a:ext>
            </a:extLst>
          </p:cNvPr>
          <p:cNvSpPr/>
          <p:nvPr/>
        </p:nvSpPr>
        <p:spPr>
          <a:xfrm>
            <a:off x="6581776" y="3203576"/>
            <a:ext cx="1406525" cy="358775"/>
          </a:xfrm>
          <a:custGeom>
            <a:avLst/>
            <a:gdLst>
              <a:gd name="connsiteX0" fmla="*/ 711200 w 1406525"/>
              <a:gd name="connsiteY0" fmla="*/ 323850 h 358775"/>
              <a:gd name="connsiteX1" fmla="*/ 492125 w 1406525"/>
              <a:gd name="connsiteY1" fmla="*/ 346075 h 358775"/>
              <a:gd name="connsiteX2" fmla="*/ 384175 w 1406525"/>
              <a:gd name="connsiteY2" fmla="*/ 355600 h 358775"/>
              <a:gd name="connsiteX3" fmla="*/ 314325 w 1406525"/>
              <a:gd name="connsiteY3" fmla="*/ 358775 h 358775"/>
              <a:gd name="connsiteX4" fmla="*/ 260350 w 1406525"/>
              <a:gd name="connsiteY4" fmla="*/ 358775 h 358775"/>
              <a:gd name="connsiteX5" fmla="*/ 215900 w 1406525"/>
              <a:gd name="connsiteY5" fmla="*/ 349250 h 358775"/>
              <a:gd name="connsiteX6" fmla="*/ 161925 w 1406525"/>
              <a:gd name="connsiteY6" fmla="*/ 333375 h 358775"/>
              <a:gd name="connsiteX7" fmla="*/ 117475 w 1406525"/>
              <a:gd name="connsiteY7" fmla="*/ 317500 h 358775"/>
              <a:gd name="connsiteX8" fmla="*/ 6350 w 1406525"/>
              <a:gd name="connsiteY8" fmla="*/ 257175 h 358775"/>
              <a:gd name="connsiteX9" fmla="*/ 0 w 1406525"/>
              <a:gd name="connsiteY9" fmla="*/ 111125 h 358775"/>
              <a:gd name="connsiteX10" fmla="*/ 104775 w 1406525"/>
              <a:gd name="connsiteY10" fmla="*/ 142875 h 358775"/>
              <a:gd name="connsiteX11" fmla="*/ 215900 w 1406525"/>
              <a:gd name="connsiteY11" fmla="*/ 174625 h 358775"/>
              <a:gd name="connsiteX12" fmla="*/ 276225 w 1406525"/>
              <a:gd name="connsiteY12" fmla="*/ 180975 h 358775"/>
              <a:gd name="connsiteX13" fmla="*/ 361950 w 1406525"/>
              <a:gd name="connsiteY13" fmla="*/ 180975 h 358775"/>
              <a:gd name="connsiteX14" fmla="*/ 466725 w 1406525"/>
              <a:gd name="connsiteY14" fmla="*/ 174625 h 358775"/>
              <a:gd name="connsiteX15" fmla="*/ 587375 w 1406525"/>
              <a:gd name="connsiteY15" fmla="*/ 161925 h 358775"/>
              <a:gd name="connsiteX16" fmla="*/ 733425 w 1406525"/>
              <a:gd name="connsiteY16" fmla="*/ 139700 h 358775"/>
              <a:gd name="connsiteX17" fmla="*/ 882650 w 1406525"/>
              <a:gd name="connsiteY17" fmla="*/ 117475 h 358775"/>
              <a:gd name="connsiteX18" fmla="*/ 996950 w 1406525"/>
              <a:gd name="connsiteY18" fmla="*/ 60325 h 358775"/>
              <a:gd name="connsiteX19" fmla="*/ 1085850 w 1406525"/>
              <a:gd name="connsiteY19" fmla="*/ 6350 h 358775"/>
              <a:gd name="connsiteX20" fmla="*/ 1108075 w 1406525"/>
              <a:gd name="connsiteY20" fmla="*/ 0 h 358775"/>
              <a:gd name="connsiteX21" fmla="*/ 1206500 w 1406525"/>
              <a:gd name="connsiteY21" fmla="*/ 9525 h 358775"/>
              <a:gd name="connsiteX22" fmla="*/ 1276350 w 1406525"/>
              <a:gd name="connsiteY22" fmla="*/ 22225 h 358775"/>
              <a:gd name="connsiteX23" fmla="*/ 1343025 w 1406525"/>
              <a:gd name="connsiteY23" fmla="*/ 47625 h 358775"/>
              <a:gd name="connsiteX24" fmla="*/ 1384300 w 1406525"/>
              <a:gd name="connsiteY24" fmla="*/ 73025 h 358775"/>
              <a:gd name="connsiteX25" fmla="*/ 1400175 w 1406525"/>
              <a:gd name="connsiteY25" fmla="*/ 92075 h 358775"/>
              <a:gd name="connsiteX26" fmla="*/ 1406525 w 1406525"/>
              <a:gd name="connsiteY26" fmla="*/ 111125 h 358775"/>
              <a:gd name="connsiteX27" fmla="*/ 1400175 w 1406525"/>
              <a:gd name="connsiteY27" fmla="*/ 149225 h 358775"/>
              <a:gd name="connsiteX28" fmla="*/ 1384300 w 1406525"/>
              <a:gd name="connsiteY28" fmla="*/ 180975 h 358775"/>
              <a:gd name="connsiteX29" fmla="*/ 1358900 w 1406525"/>
              <a:gd name="connsiteY29" fmla="*/ 206375 h 358775"/>
              <a:gd name="connsiteX30" fmla="*/ 1317625 w 1406525"/>
              <a:gd name="connsiteY30" fmla="*/ 228600 h 358775"/>
              <a:gd name="connsiteX31" fmla="*/ 1177925 w 1406525"/>
              <a:gd name="connsiteY31" fmla="*/ 254000 h 358775"/>
              <a:gd name="connsiteX32" fmla="*/ 1003300 w 1406525"/>
              <a:gd name="connsiteY32" fmla="*/ 282575 h 358775"/>
              <a:gd name="connsiteX33" fmla="*/ 711200 w 1406525"/>
              <a:gd name="connsiteY33" fmla="*/ 32385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406525" h="358775">
                <a:moveTo>
                  <a:pt x="711200" y="323850"/>
                </a:moveTo>
                <a:lnTo>
                  <a:pt x="492125" y="346075"/>
                </a:lnTo>
                <a:lnTo>
                  <a:pt x="384175" y="355600"/>
                </a:lnTo>
                <a:lnTo>
                  <a:pt x="314325" y="358775"/>
                </a:lnTo>
                <a:lnTo>
                  <a:pt x="260350" y="358775"/>
                </a:lnTo>
                <a:lnTo>
                  <a:pt x="215900" y="349250"/>
                </a:lnTo>
                <a:lnTo>
                  <a:pt x="161925" y="333375"/>
                </a:lnTo>
                <a:lnTo>
                  <a:pt x="117475" y="317500"/>
                </a:lnTo>
                <a:lnTo>
                  <a:pt x="6350" y="257175"/>
                </a:lnTo>
                <a:lnTo>
                  <a:pt x="0" y="111125"/>
                </a:lnTo>
                <a:lnTo>
                  <a:pt x="104775" y="142875"/>
                </a:lnTo>
                <a:lnTo>
                  <a:pt x="215900" y="174625"/>
                </a:lnTo>
                <a:lnTo>
                  <a:pt x="276225" y="180975"/>
                </a:lnTo>
                <a:lnTo>
                  <a:pt x="361950" y="180975"/>
                </a:lnTo>
                <a:lnTo>
                  <a:pt x="466725" y="174625"/>
                </a:lnTo>
                <a:lnTo>
                  <a:pt x="587375" y="161925"/>
                </a:lnTo>
                <a:lnTo>
                  <a:pt x="733425" y="139700"/>
                </a:lnTo>
                <a:lnTo>
                  <a:pt x="882650" y="117475"/>
                </a:lnTo>
                <a:lnTo>
                  <a:pt x="996950" y="60325"/>
                </a:lnTo>
                <a:lnTo>
                  <a:pt x="1085850" y="6350"/>
                </a:lnTo>
                <a:lnTo>
                  <a:pt x="1108075" y="0"/>
                </a:lnTo>
                <a:lnTo>
                  <a:pt x="1206500" y="9525"/>
                </a:lnTo>
                <a:lnTo>
                  <a:pt x="1276350" y="22225"/>
                </a:lnTo>
                <a:lnTo>
                  <a:pt x="1343025" y="47625"/>
                </a:lnTo>
                <a:lnTo>
                  <a:pt x="1384300" y="73025"/>
                </a:lnTo>
                <a:lnTo>
                  <a:pt x="1400175" y="92075"/>
                </a:lnTo>
                <a:lnTo>
                  <a:pt x="1406525" y="111125"/>
                </a:lnTo>
                <a:lnTo>
                  <a:pt x="1400175" y="149225"/>
                </a:lnTo>
                <a:lnTo>
                  <a:pt x="1384300" y="180975"/>
                </a:lnTo>
                <a:lnTo>
                  <a:pt x="1358900" y="206375"/>
                </a:lnTo>
                <a:lnTo>
                  <a:pt x="1317625" y="228600"/>
                </a:lnTo>
                <a:lnTo>
                  <a:pt x="1177925" y="254000"/>
                </a:lnTo>
                <a:lnTo>
                  <a:pt x="1003300" y="282575"/>
                </a:lnTo>
                <a:lnTo>
                  <a:pt x="711200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E0F43C-5700-4CC9-89DA-1D581B7A877A}"/>
              </a:ext>
            </a:extLst>
          </p:cNvPr>
          <p:cNvSpPr/>
          <p:nvPr/>
        </p:nvSpPr>
        <p:spPr>
          <a:xfrm>
            <a:off x="6581775" y="4029075"/>
            <a:ext cx="1403350" cy="304800"/>
          </a:xfrm>
          <a:custGeom>
            <a:avLst/>
            <a:gdLst>
              <a:gd name="connsiteX0" fmla="*/ 606425 w 1403350"/>
              <a:gd name="connsiteY0" fmla="*/ 295275 h 304800"/>
              <a:gd name="connsiteX1" fmla="*/ 317500 w 1403350"/>
              <a:gd name="connsiteY1" fmla="*/ 304800 h 304800"/>
              <a:gd name="connsiteX2" fmla="*/ 3175 w 1403350"/>
              <a:gd name="connsiteY2" fmla="*/ 292100 h 304800"/>
              <a:gd name="connsiteX3" fmla="*/ 0 w 1403350"/>
              <a:gd name="connsiteY3" fmla="*/ 136525 h 304800"/>
              <a:gd name="connsiteX4" fmla="*/ 158750 w 1403350"/>
              <a:gd name="connsiteY4" fmla="*/ 139700 h 304800"/>
              <a:gd name="connsiteX5" fmla="*/ 415925 w 1403350"/>
              <a:gd name="connsiteY5" fmla="*/ 139700 h 304800"/>
              <a:gd name="connsiteX6" fmla="*/ 546100 w 1403350"/>
              <a:gd name="connsiteY6" fmla="*/ 133350 h 304800"/>
              <a:gd name="connsiteX7" fmla="*/ 685800 w 1403350"/>
              <a:gd name="connsiteY7" fmla="*/ 120650 h 304800"/>
              <a:gd name="connsiteX8" fmla="*/ 869950 w 1403350"/>
              <a:gd name="connsiteY8" fmla="*/ 92075 h 304800"/>
              <a:gd name="connsiteX9" fmla="*/ 933450 w 1403350"/>
              <a:gd name="connsiteY9" fmla="*/ 50800 h 304800"/>
              <a:gd name="connsiteX10" fmla="*/ 1000125 w 1403350"/>
              <a:gd name="connsiteY10" fmla="*/ 9525 h 304800"/>
              <a:gd name="connsiteX11" fmla="*/ 1035050 w 1403350"/>
              <a:gd name="connsiteY11" fmla="*/ 0 h 304800"/>
              <a:gd name="connsiteX12" fmla="*/ 1104900 w 1403350"/>
              <a:gd name="connsiteY12" fmla="*/ 3175 h 304800"/>
              <a:gd name="connsiteX13" fmla="*/ 1206500 w 1403350"/>
              <a:gd name="connsiteY13" fmla="*/ 12700 h 304800"/>
              <a:gd name="connsiteX14" fmla="*/ 1289050 w 1403350"/>
              <a:gd name="connsiteY14" fmla="*/ 28575 h 304800"/>
              <a:gd name="connsiteX15" fmla="*/ 1339850 w 1403350"/>
              <a:gd name="connsiteY15" fmla="*/ 47625 h 304800"/>
              <a:gd name="connsiteX16" fmla="*/ 1377950 w 1403350"/>
              <a:gd name="connsiteY16" fmla="*/ 66675 h 304800"/>
              <a:gd name="connsiteX17" fmla="*/ 1393825 w 1403350"/>
              <a:gd name="connsiteY17" fmla="*/ 82550 h 304800"/>
              <a:gd name="connsiteX18" fmla="*/ 1400175 w 1403350"/>
              <a:gd name="connsiteY18" fmla="*/ 111125 h 304800"/>
              <a:gd name="connsiteX19" fmla="*/ 1403350 w 1403350"/>
              <a:gd name="connsiteY19" fmla="*/ 139700 h 304800"/>
              <a:gd name="connsiteX20" fmla="*/ 1393825 w 1403350"/>
              <a:gd name="connsiteY20" fmla="*/ 161925 h 304800"/>
              <a:gd name="connsiteX21" fmla="*/ 1381125 w 1403350"/>
              <a:gd name="connsiteY21" fmla="*/ 180975 h 304800"/>
              <a:gd name="connsiteX22" fmla="*/ 1343025 w 1403350"/>
              <a:gd name="connsiteY22" fmla="*/ 196850 h 304800"/>
              <a:gd name="connsiteX23" fmla="*/ 1285875 w 1403350"/>
              <a:gd name="connsiteY23" fmla="*/ 212725 h 304800"/>
              <a:gd name="connsiteX24" fmla="*/ 1127125 w 1403350"/>
              <a:gd name="connsiteY24" fmla="*/ 238125 h 304800"/>
              <a:gd name="connsiteX25" fmla="*/ 866775 w 1403350"/>
              <a:gd name="connsiteY25" fmla="*/ 269875 h 304800"/>
              <a:gd name="connsiteX26" fmla="*/ 606425 w 1403350"/>
              <a:gd name="connsiteY26" fmla="*/ 295275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03350" h="304800">
                <a:moveTo>
                  <a:pt x="606425" y="295275"/>
                </a:moveTo>
                <a:lnTo>
                  <a:pt x="317500" y="304800"/>
                </a:lnTo>
                <a:lnTo>
                  <a:pt x="3175" y="292100"/>
                </a:lnTo>
                <a:cubicBezTo>
                  <a:pt x="2117" y="240242"/>
                  <a:pt x="1058" y="188383"/>
                  <a:pt x="0" y="136525"/>
                </a:cubicBezTo>
                <a:lnTo>
                  <a:pt x="158750" y="139700"/>
                </a:lnTo>
                <a:lnTo>
                  <a:pt x="415925" y="139700"/>
                </a:lnTo>
                <a:lnTo>
                  <a:pt x="546100" y="133350"/>
                </a:lnTo>
                <a:lnTo>
                  <a:pt x="685800" y="120650"/>
                </a:lnTo>
                <a:lnTo>
                  <a:pt x="869950" y="92075"/>
                </a:lnTo>
                <a:lnTo>
                  <a:pt x="933450" y="50800"/>
                </a:lnTo>
                <a:lnTo>
                  <a:pt x="1000125" y="9525"/>
                </a:lnTo>
                <a:lnTo>
                  <a:pt x="1035050" y="0"/>
                </a:lnTo>
                <a:lnTo>
                  <a:pt x="1104900" y="3175"/>
                </a:lnTo>
                <a:lnTo>
                  <a:pt x="1206500" y="12700"/>
                </a:lnTo>
                <a:lnTo>
                  <a:pt x="1289050" y="28575"/>
                </a:lnTo>
                <a:lnTo>
                  <a:pt x="1339850" y="47625"/>
                </a:lnTo>
                <a:lnTo>
                  <a:pt x="1377950" y="66675"/>
                </a:lnTo>
                <a:lnTo>
                  <a:pt x="1393825" y="82550"/>
                </a:lnTo>
                <a:lnTo>
                  <a:pt x="1400175" y="111125"/>
                </a:lnTo>
                <a:lnTo>
                  <a:pt x="1403350" y="139700"/>
                </a:lnTo>
                <a:lnTo>
                  <a:pt x="1393825" y="161925"/>
                </a:lnTo>
                <a:lnTo>
                  <a:pt x="1381125" y="180975"/>
                </a:lnTo>
                <a:lnTo>
                  <a:pt x="1343025" y="196850"/>
                </a:lnTo>
                <a:lnTo>
                  <a:pt x="1285875" y="212725"/>
                </a:lnTo>
                <a:lnTo>
                  <a:pt x="1127125" y="238125"/>
                </a:lnTo>
                <a:lnTo>
                  <a:pt x="866775" y="269875"/>
                </a:lnTo>
                <a:lnTo>
                  <a:pt x="606425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02C0B9C-A4F7-4B9C-A706-7A8494C38629}"/>
              </a:ext>
            </a:extLst>
          </p:cNvPr>
          <p:cNvSpPr/>
          <p:nvPr/>
        </p:nvSpPr>
        <p:spPr>
          <a:xfrm>
            <a:off x="6575426" y="4832351"/>
            <a:ext cx="1552575" cy="282575"/>
          </a:xfrm>
          <a:custGeom>
            <a:avLst/>
            <a:gdLst>
              <a:gd name="connsiteX0" fmla="*/ 635000 w 1552575"/>
              <a:gd name="connsiteY0" fmla="*/ 282575 h 282575"/>
              <a:gd name="connsiteX1" fmla="*/ 460375 w 1552575"/>
              <a:gd name="connsiteY1" fmla="*/ 279400 h 282575"/>
              <a:gd name="connsiteX2" fmla="*/ 292100 w 1552575"/>
              <a:gd name="connsiteY2" fmla="*/ 273050 h 282575"/>
              <a:gd name="connsiteX3" fmla="*/ 9525 w 1552575"/>
              <a:gd name="connsiteY3" fmla="*/ 244475 h 282575"/>
              <a:gd name="connsiteX4" fmla="*/ 0 w 1552575"/>
              <a:gd name="connsiteY4" fmla="*/ 82550 h 282575"/>
              <a:gd name="connsiteX5" fmla="*/ 187325 w 1552575"/>
              <a:gd name="connsiteY5" fmla="*/ 98425 h 282575"/>
              <a:gd name="connsiteX6" fmla="*/ 406400 w 1552575"/>
              <a:gd name="connsiteY6" fmla="*/ 107950 h 282575"/>
              <a:gd name="connsiteX7" fmla="*/ 606425 w 1552575"/>
              <a:gd name="connsiteY7" fmla="*/ 104775 h 282575"/>
              <a:gd name="connsiteX8" fmla="*/ 720725 w 1552575"/>
              <a:gd name="connsiteY8" fmla="*/ 98425 h 282575"/>
              <a:gd name="connsiteX9" fmla="*/ 831850 w 1552575"/>
              <a:gd name="connsiteY9" fmla="*/ 88900 h 282575"/>
              <a:gd name="connsiteX10" fmla="*/ 977900 w 1552575"/>
              <a:gd name="connsiteY10" fmla="*/ 69850 h 282575"/>
              <a:gd name="connsiteX11" fmla="*/ 1073150 w 1552575"/>
              <a:gd name="connsiteY11" fmla="*/ 50800 h 282575"/>
              <a:gd name="connsiteX12" fmla="*/ 1158875 w 1552575"/>
              <a:gd name="connsiteY12" fmla="*/ 19050 h 282575"/>
              <a:gd name="connsiteX13" fmla="*/ 1187450 w 1552575"/>
              <a:gd name="connsiteY13" fmla="*/ 0 h 282575"/>
              <a:gd name="connsiteX14" fmla="*/ 1260475 w 1552575"/>
              <a:gd name="connsiteY14" fmla="*/ 12700 h 282575"/>
              <a:gd name="connsiteX15" fmla="*/ 1349375 w 1552575"/>
              <a:gd name="connsiteY15" fmla="*/ 41275 h 282575"/>
              <a:gd name="connsiteX16" fmla="*/ 1428750 w 1552575"/>
              <a:gd name="connsiteY16" fmla="*/ 73025 h 282575"/>
              <a:gd name="connsiteX17" fmla="*/ 1495425 w 1552575"/>
              <a:gd name="connsiteY17" fmla="*/ 111125 h 282575"/>
              <a:gd name="connsiteX18" fmla="*/ 1511300 w 1552575"/>
              <a:gd name="connsiteY18" fmla="*/ 127000 h 282575"/>
              <a:gd name="connsiteX19" fmla="*/ 1536700 w 1552575"/>
              <a:gd name="connsiteY19" fmla="*/ 158750 h 282575"/>
              <a:gd name="connsiteX20" fmla="*/ 1549400 w 1552575"/>
              <a:gd name="connsiteY20" fmla="*/ 184150 h 282575"/>
              <a:gd name="connsiteX21" fmla="*/ 1552575 w 1552575"/>
              <a:gd name="connsiteY21" fmla="*/ 200025 h 282575"/>
              <a:gd name="connsiteX22" fmla="*/ 1543050 w 1552575"/>
              <a:gd name="connsiteY22" fmla="*/ 225425 h 282575"/>
              <a:gd name="connsiteX23" fmla="*/ 1520825 w 1552575"/>
              <a:gd name="connsiteY23" fmla="*/ 238125 h 282575"/>
              <a:gd name="connsiteX24" fmla="*/ 1470025 w 1552575"/>
              <a:gd name="connsiteY24" fmla="*/ 247650 h 282575"/>
              <a:gd name="connsiteX25" fmla="*/ 1308100 w 1552575"/>
              <a:gd name="connsiteY25" fmla="*/ 260350 h 282575"/>
              <a:gd name="connsiteX26" fmla="*/ 1127125 w 1552575"/>
              <a:gd name="connsiteY26" fmla="*/ 273050 h 282575"/>
              <a:gd name="connsiteX27" fmla="*/ 841375 w 1552575"/>
              <a:gd name="connsiteY27" fmla="*/ 282575 h 282575"/>
              <a:gd name="connsiteX28" fmla="*/ 635000 w 1552575"/>
              <a:gd name="connsiteY28" fmla="*/ 282575 h 28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552575" h="282575">
                <a:moveTo>
                  <a:pt x="635000" y="282575"/>
                </a:moveTo>
                <a:lnTo>
                  <a:pt x="460375" y="279400"/>
                </a:lnTo>
                <a:lnTo>
                  <a:pt x="292100" y="273050"/>
                </a:lnTo>
                <a:lnTo>
                  <a:pt x="9525" y="244475"/>
                </a:lnTo>
                <a:lnTo>
                  <a:pt x="0" y="82550"/>
                </a:lnTo>
                <a:lnTo>
                  <a:pt x="187325" y="98425"/>
                </a:lnTo>
                <a:lnTo>
                  <a:pt x="406400" y="107950"/>
                </a:lnTo>
                <a:lnTo>
                  <a:pt x="606425" y="104775"/>
                </a:lnTo>
                <a:lnTo>
                  <a:pt x="720725" y="98425"/>
                </a:lnTo>
                <a:lnTo>
                  <a:pt x="831850" y="88900"/>
                </a:lnTo>
                <a:lnTo>
                  <a:pt x="977900" y="69850"/>
                </a:lnTo>
                <a:lnTo>
                  <a:pt x="1073150" y="50800"/>
                </a:lnTo>
                <a:lnTo>
                  <a:pt x="1158875" y="19050"/>
                </a:lnTo>
                <a:lnTo>
                  <a:pt x="1187450" y="0"/>
                </a:lnTo>
                <a:lnTo>
                  <a:pt x="1260475" y="12700"/>
                </a:lnTo>
                <a:lnTo>
                  <a:pt x="1349375" y="41275"/>
                </a:lnTo>
                <a:lnTo>
                  <a:pt x="1428750" y="73025"/>
                </a:lnTo>
                <a:lnTo>
                  <a:pt x="1495425" y="111125"/>
                </a:lnTo>
                <a:lnTo>
                  <a:pt x="1511300" y="127000"/>
                </a:lnTo>
                <a:lnTo>
                  <a:pt x="1536700" y="158750"/>
                </a:lnTo>
                <a:lnTo>
                  <a:pt x="1549400" y="184150"/>
                </a:lnTo>
                <a:lnTo>
                  <a:pt x="1552575" y="200025"/>
                </a:lnTo>
                <a:lnTo>
                  <a:pt x="1543050" y="225425"/>
                </a:lnTo>
                <a:lnTo>
                  <a:pt x="1520825" y="238125"/>
                </a:lnTo>
                <a:lnTo>
                  <a:pt x="1470025" y="247650"/>
                </a:lnTo>
                <a:lnTo>
                  <a:pt x="1308100" y="260350"/>
                </a:lnTo>
                <a:lnTo>
                  <a:pt x="1127125" y="273050"/>
                </a:lnTo>
                <a:lnTo>
                  <a:pt x="841375" y="282575"/>
                </a:lnTo>
                <a:lnTo>
                  <a:pt x="635000" y="282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0A9F6BF-940A-4595-B87F-780B28CAD608}"/>
              </a:ext>
            </a:extLst>
          </p:cNvPr>
          <p:cNvGrpSpPr/>
          <p:nvPr/>
        </p:nvGrpSpPr>
        <p:grpSpPr>
          <a:xfrm>
            <a:off x="3676651" y="1464583"/>
            <a:ext cx="4451350" cy="4713288"/>
            <a:chOff x="3676651" y="1464583"/>
            <a:chExt cx="4451350" cy="4713288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F8DFCC2-1133-45B9-B9AA-6FA397FA0395}"/>
                </a:ext>
              </a:extLst>
            </p:cNvPr>
            <p:cNvSpPr/>
            <p:nvPr/>
          </p:nvSpPr>
          <p:spPr>
            <a:xfrm>
              <a:off x="3922714" y="1577296"/>
              <a:ext cx="590550" cy="1301750"/>
            </a:xfrm>
            <a:custGeom>
              <a:avLst/>
              <a:gdLst>
                <a:gd name="connsiteX0" fmla="*/ 319087 w 590550"/>
                <a:gd name="connsiteY0" fmla="*/ 754856 h 1302543"/>
                <a:gd name="connsiteX1" fmla="*/ 300037 w 590550"/>
                <a:gd name="connsiteY1" fmla="*/ 504825 h 1302543"/>
                <a:gd name="connsiteX2" fmla="*/ 285750 w 590550"/>
                <a:gd name="connsiteY2" fmla="*/ 378618 h 1302543"/>
                <a:gd name="connsiteX3" fmla="*/ 278606 w 590550"/>
                <a:gd name="connsiteY3" fmla="*/ 338137 h 1302543"/>
                <a:gd name="connsiteX4" fmla="*/ 266700 w 590550"/>
                <a:gd name="connsiteY4" fmla="*/ 307181 h 1302543"/>
                <a:gd name="connsiteX5" fmla="*/ 240506 w 590550"/>
                <a:gd name="connsiteY5" fmla="*/ 264318 h 1302543"/>
                <a:gd name="connsiteX6" fmla="*/ 214312 w 590550"/>
                <a:gd name="connsiteY6" fmla="*/ 226218 h 1302543"/>
                <a:gd name="connsiteX7" fmla="*/ 159544 w 590550"/>
                <a:gd name="connsiteY7" fmla="*/ 169068 h 1302543"/>
                <a:gd name="connsiteX8" fmla="*/ 107156 w 590550"/>
                <a:gd name="connsiteY8" fmla="*/ 126206 h 1302543"/>
                <a:gd name="connsiteX9" fmla="*/ 59531 w 590550"/>
                <a:gd name="connsiteY9" fmla="*/ 92868 h 1302543"/>
                <a:gd name="connsiteX10" fmla="*/ 35719 w 590550"/>
                <a:gd name="connsiteY10" fmla="*/ 76200 h 1302543"/>
                <a:gd name="connsiteX11" fmla="*/ 14287 w 590550"/>
                <a:gd name="connsiteY11" fmla="*/ 59531 h 1302543"/>
                <a:gd name="connsiteX12" fmla="*/ 0 w 590550"/>
                <a:gd name="connsiteY12" fmla="*/ 38100 h 1302543"/>
                <a:gd name="connsiteX13" fmla="*/ 2381 w 590550"/>
                <a:gd name="connsiteY13" fmla="*/ 19050 h 1302543"/>
                <a:gd name="connsiteX14" fmla="*/ 14287 w 590550"/>
                <a:gd name="connsiteY14" fmla="*/ 7143 h 1302543"/>
                <a:gd name="connsiteX15" fmla="*/ 38100 w 590550"/>
                <a:gd name="connsiteY15" fmla="*/ 0 h 1302543"/>
                <a:gd name="connsiteX16" fmla="*/ 80962 w 590550"/>
                <a:gd name="connsiteY16" fmla="*/ 0 h 1302543"/>
                <a:gd name="connsiteX17" fmla="*/ 140494 w 590550"/>
                <a:gd name="connsiteY17" fmla="*/ 4762 h 1302543"/>
                <a:gd name="connsiteX18" fmla="*/ 214312 w 590550"/>
                <a:gd name="connsiteY18" fmla="*/ 21431 h 1302543"/>
                <a:gd name="connsiteX19" fmla="*/ 302419 w 590550"/>
                <a:gd name="connsiteY19" fmla="*/ 47625 h 1302543"/>
                <a:gd name="connsiteX20" fmla="*/ 376237 w 590550"/>
                <a:gd name="connsiteY20" fmla="*/ 71437 h 1302543"/>
                <a:gd name="connsiteX21" fmla="*/ 459581 w 590550"/>
                <a:gd name="connsiteY21" fmla="*/ 107156 h 1302543"/>
                <a:gd name="connsiteX22" fmla="*/ 483394 w 590550"/>
                <a:gd name="connsiteY22" fmla="*/ 116681 h 1302543"/>
                <a:gd name="connsiteX23" fmla="*/ 521494 w 590550"/>
                <a:gd name="connsiteY23" fmla="*/ 135731 h 1302543"/>
                <a:gd name="connsiteX24" fmla="*/ 521494 w 590550"/>
                <a:gd name="connsiteY24" fmla="*/ 257175 h 1302543"/>
                <a:gd name="connsiteX25" fmla="*/ 526256 w 590550"/>
                <a:gd name="connsiteY25" fmla="*/ 502443 h 1302543"/>
                <a:gd name="connsiteX26" fmla="*/ 531019 w 590550"/>
                <a:gd name="connsiteY26" fmla="*/ 611981 h 1302543"/>
                <a:gd name="connsiteX27" fmla="*/ 538162 w 590550"/>
                <a:gd name="connsiteY27" fmla="*/ 702468 h 1302543"/>
                <a:gd name="connsiteX28" fmla="*/ 550069 w 590550"/>
                <a:gd name="connsiteY28" fmla="*/ 828675 h 1302543"/>
                <a:gd name="connsiteX29" fmla="*/ 576262 w 590550"/>
                <a:gd name="connsiteY29" fmla="*/ 995362 h 1302543"/>
                <a:gd name="connsiteX30" fmla="*/ 590550 w 590550"/>
                <a:gd name="connsiteY30" fmla="*/ 1095375 h 1302543"/>
                <a:gd name="connsiteX31" fmla="*/ 581025 w 590550"/>
                <a:gd name="connsiteY31" fmla="*/ 1176337 h 1302543"/>
                <a:gd name="connsiteX32" fmla="*/ 564356 w 590550"/>
                <a:gd name="connsiteY32" fmla="*/ 1240631 h 1302543"/>
                <a:gd name="connsiteX33" fmla="*/ 542925 w 590550"/>
                <a:gd name="connsiteY33" fmla="*/ 1278731 h 1302543"/>
                <a:gd name="connsiteX34" fmla="*/ 523875 w 590550"/>
                <a:gd name="connsiteY34" fmla="*/ 1297781 h 1302543"/>
                <a:gd name="connsiteX35" fmla="*/ 509587 w 590550"/>
                <a:gd name="connsiteY35" fmla="*/ 1302543 h 1302543"/>
                <a:gd name="connsiteX36" fmla="*/ 490537 w 590550"/>
                <a:gd name="connsiteY36" fmla="*/ 1300162 h 1302543"/>
                <a:gd name="connsiteX37" fmla="*/ 469106 w 590550"/>
                <a:gd name="connsiteY37" fmla="*/ 1295400 h 1302543"/>
                <a:gd name="connsiteX38" fmla="*/ 452437 w 590550"/>
                <a:gd name="connsiteY38" fmla="*/ 1283493 h 1302543"/>
                <a:gd name="connsiteX39" fmla="*/ 426244 w 590550"/>
                <a:gd name="connsiteY39" fmla="*/ 1259681 h 1302543"/>
                <a:gd name="connsiteX40" fmla="*/ 397669 w 590550"/>
                <a:gd name="connsiteY40" fmla="*/ 1216818 h 1302543"/>
                <a:gd name="connsiteX41" fmla="*/ 388144 w 590550"/>
                <a:gd name="connsiteY41" fmla="*/ 1188243 h 1302543"/>
                <a:gd name="connsiteX42" fmla="*/ 359569 w 590550"/>
                <a:gd name="connsiteY42" fmla="*/ 1138237 h 1302543"/>
                <a:gd name="connsiteX43" fmla="*/ 338137 w 590550"/>
                <a:gd name="connsiteY43" fmla="*/ 1092993 h 1302543"/>
                <a:gd name="connsiteX44" fmla="*/ 321469 w 590550"/>
                <a:gd name="connsiteY44" fmla="*/ 1038225 h 1302543"/>
                <a:gd name="connsiteX45" fmla="*/ 316706 w 590550"/>
                <a:gd name="connsiteY45" fmla="*/ 978693 h 1302543"/>
                <a:gd name="connsiteX46" fmla="*/ 323850 w 590550"/>
                <a:gd name="connsiteY46" fmla="*/ 931068 h 1302543"/>
                <a:gd name="connsiteX47" fmla="*/ 319087 w 590550"/>
                <a:gd name="connsiteY47" fmla="*/ 7548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1302543">
                  <a:moveTo>
                    <a:pt x="319087" y="754856"/>
                  </a:moveTo>
                  <a:lnTo>
                    <a:pt x="300037" y="504825"/>
                  </a:lnTo>
                  <a:lnTo>
                    <a:pt x="285750" y="378618"/>
                  </a:lnTo>
                  <a:lnTo>
                    <a:pt x="278606" y="338137"/>
                  </a:lnTo>
                  <a:lnTo>
                    <a:pt x="266700" y="307181"/>
                  </a:lnTo>
                  <a:lnTo>
                    <a:pt x="240506" y="264318"/>
                  </a:lnTo>
                  <a:lnTo>
                    <a:pt x="214312" y="226218"/>
                  </a:lnTo>
                  <a:lnTo>
                    <a:pt x="159544" y="169068"/>
                  </a:lnTo>
                  <a:lnTo>
                    <a:pt x="107156" y="126206"/>
                  </a:lnTo>
                  <a:lnTo>
                    <a:pt x="59531" y="92868"/>
                  </a:lnTo>
                  <a:lnTo>
                    <a:pt x="35719" y="76200"/>
                  </a:lnTo>
                  <a:lnTo>
                    <a:pt x="14287" y="59531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14287" y="7143"/>
                  </a:lnTo>
                  <a:lnTo>
                    <a:pt x="38100" y="0"/>
                  </a:lnTo>
                  <a:lnTo>
                    <a:pt x="80962" y="0"/>
                  </a:lnTo>
                  <a:lnTo>
                    <a:pt x="140494" y="4762"/>
                  </a:lnTo>
                  <a:lnTo>
                    <a:pt x="214312" y="21431"/>
                  </a:lnTo>
                  <a:lnTo>
                    <a:pt x="302419" y="47625"/>
                  </a:lnTo>
                  <a:lnTo>
                    <a:pt x="376237" y="71437"/>
                  </a:lnTo>
                  <a:lnTo>
                    <a:pt x="459581" y="107156"/>
                  </a:lnTo>
                  <a:lnTo>
                    <a:pt x="483394" y="116681"/>
                  </a:lnTo>
                  <a:lnTo>
                    <a:pt x="521494" y="135731"/>
                  </a:lnTo>
                  <a:lnTo>
                    <a:pt x="521494" y="257175"/>
                  </a:lnTo>
                  <a:cubicBezTo>
                    <a:pt x="523081" y="338931"/>
                    <a:pt x="524669" y="420687"/>
                    <a:pt x="526256" y="502443"/>
                  </a:cubicBezTo>
                  <a:lnTo>
                    <a:pt x="531019" y="611981"/>
                  </a:lnTo>
                  <a:lnTo>
                    <a:pt x="538162" y="702468"/>
                  </a:lnTo>
                  <a:lnTo>
                    <a:pt x="550069" y="828675"/>
                  </a:lnTo>
                  <a:lnTo>
                    <a:pt x="576262" y="995362"/>
                  </a:lnTo>
                  <a:lnTo>
                    <a:pt x="590550" y="1095375"/>
                  </a:lnTo>
                  <a:lnTo>
                    <a:pt x="581025" y="1176337"/>
                  </a:lnTo>
                  <a:lnTo>
                    <a:pt x="564356" y="1240631"/>
                  </a:lnTo>
                  <a:lnTo>
                    <a:pt x="542925" y="1278731"/>
                  </a:lnTo>
                  <a:lnTo>
                    <a:pt x="523875" y="1297781"/>
                  </a:lnTo>
                  <a:lnTo>
                    <a:pt x="509587" y="1302543"/>
                  </a:lnTo>
                  <a:lnTo>
                    <a:pt x="490537" y="1300162"/>
                  </a:lnTo>
                  <a:lnTo>
                    <a:pt x="469106" y="1295400"/>
                  </a:lnTo>
                  <a:lnTo>
                    <a:pt x="452437" y="1283493"/>
                  </a:lnTo>
                  <a:lnTo>
                    <a:pt x="426244" y="1259681"/>
                  </a:lnTo>
                  <a:lnTo>
                    <a:pt x="397669" y="1216818"/>
                  </a:lnTo>
                  <a:lnTo>
                    <a:pt x="388144" y="1188243"/>
                  </a:lnTo>
                  <a:lnTo>
                    <a:pt x="359569" y="1138237"/>
                  </a:lnTo>
                  <a:lnTo>
                    <a:pt x="338137" y="1092993"/>
                  </a:lnTo>
                  <a:lnTo>
                    <a:pt x="321469" y="1038225"/>
                  </a:lnTo>
                  <a:lnTo>
                    <a:pt x="316706" y="978693"/>
                  </a:lnTo>
                  <a:lnTo>
                    <a:pt x="323850" y="931068"/>
                  </a:lnTo>
                  <a:lnTo>
                    <a:pt x="319087" y="7548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17AF1855-3C0B-4633-8F6E-AB13B505AF8F}"/>
                </a:ext>
              </a:extLst>
            </p:cNvPr>
            <p:cNvSpPr/>
            <p:nvPr/>
          </p:nvSpPr>
          <p:spPr>
            <a:xfrm rot="16200000">
              <a:off x="4849814" y="4189413"/>
              <a:ext cx="3333750" cy="479425"/>
            </a:xfrm>
            <a:custGeom>
              <a:avLst/>
              <a:gdLst>
                <a:gd name="connsiteX0" fmla="*/ 2190750 w 3333750"/>
                <a:gd name="connsiteY0" fmla="*/ 394607 h 478971"/>
                <a:gd name="connsiteX1" fmla="*/ 936171 w 3333750"/>
                <a:gd name="connsiteY1" fmla="*/ 391885 h 478971"/>
                <a:gd name="connsiteX2" fmla="*/ 530678 w 3333750"/>
                <a:gd name="connsiteY2" fmla="*/ 391885 h 478971"/>
                <a:gd name="connsiteX3" fmla="*/ 438150 w 3333750"/>
                <a:gd name="connsiteY3" fmla="*/ 402771 h 478971"/>
                <a:gd name="connsiteX4" fmla="*/ 361950 w 3333750"/>
                <a:gd name="connsiteY4" fmla="*/ 410935 h 478971"/>
                <a:gd name="connsiteX5" fmla="*/ 296636 w 3333750"/>
                <a:gd name="connsiteY5" fmla="*/ 416378 h 478971"/>
                <a:gd name="connsiteX6" fmla="*/ 225878 w 3333750"/>
                <a:gd name="connsiteY6" fmla="*/ 413657 h 478971"/>
                <a:gd name="connsiteX7" fmla="*/ 152400 w 3333750"/>
                <a:gd name="connsiteY7" fmla="*/ 402771 h 478971"/>
                <a:gd name="connsiteX8" fmla="*/ 108857 w 3333750"/>
                <a:gd name="connsiteY8" fmla="*/ 391885 h 478971"/>
                <a:gd name="connsiteX9" fmla="*/ 81643 w 3333750"/>
                <a:gd name="connsiteY9" fmla="*/ 378278 h 478971"/>
                <a:gd name="connsiteX10" fmla="*/ 46264 w 3333750"/>
                <a:gd name="connsiteY10" fmla="*/ 359228 h 478971"/>
                <a:gd name="connsiteX11" fmla="*/ 16328 w 3333750"/>
                <a:gd name="connsiteY11" fmla="*/ 329293 h 478971"/>
                <a:gd name="connsiteX12" fmla="*/ 0 w 3333750"/>
                <a:gd name="connsiteY12" fmla="*/ 299357 h 478971"/>
                <a:gd name="connsiteX13" fmla="*/ 2721 w 3333750"/>
                <a:gd name="connsiteY13" fmla="*/ 269421 h 478971"/>
                <a:gd name="connsiteX14" fmla="*/ 13607 w 3333750"/>
                <a:gd name="connsiteY14" fmla="*/ 253093 h 478971"/>
                <a:gd name="connsiteX15" fmla="*/ 40821 w 3333750"/>
                <a:gd name="connsiteY15" fmla="*/ 231321 h 478971"/>
                <a:gd name="connsiteX16" fmla="*/ 78921 w 3333750"/>
                <a:gd name="connsiteY16" fmla="*/ 209550 h 478971"/>
                <a:gd name="connsiteX17" fmla="*/ 133350 w 3333750"/>
                <a:gd name="connsiteY17" fmla="*/ 182335 h 478971"/>
                <a:gd name="connsiteX18" fmla="*/ 195943 w 3333750"/>
                <a:gd name="connsiteY18" fmla="*/ 166007 h 478971"/>
                <a:gd name="connsiteX19" fmla="*/ 272143 w 3333750"/>
                <a:gd name="connsiteY19" fmla="*/ 152400 h 478971"/>
                <a:gd name="connsiteX20" fmla="*/ 386443 w 3333750"/>
                <a:gd name="connsiteY20" fmla="*/ 144235 h 478971"/>
                <a:gd name="connsiteX21" fmla="*/ 615043 w 3333750"/>
                <a:gd name="connsiteY21" fmla="*/ 149678 h 478971"/>
                <a:gd name="connsiteX22" fmla="*/ 1151164 w 3333750"/>
                <a:gd name="connsiteY22" fmla="*/ 155121 h 478971"/>
                <a:gd name="connsiteX23" fmla="*/ 1899557 w 3333750"/>
                <a:gd name="connsiteY23" fmla="*/ 163285 h 478971"/>
                <a:gd name="connsiteX24" fmla="*/ 2476500 w 3333750"/>
                <a:gd name="connsiteY24" fmla="*/ 168728 h 478971"/>
                <a:gd name="connsiteX25" fmla="*/ 3004457 w 3333750"/>
                <a:gd name="connsiteY25" fmla="*/ 171450 h 478971"/>
                <a:gd name="connsiteX26" fmla="*/ 3075214 w 3333750"/>
                <a:gd name="connsiteY26" fmla="*/ 168728 h 478971"/>
                <a:gd name="connsiteX27" fmla="*/ 3116036 w 3333750"/>
                <a:gd name="connsiteY27" fmla="*/ 160564 h 478971"/>
                <a:gd name="connsiteX28" fmla="*/ 3154136 w 3333750"/>
                <a:gd name="connsiteY28" fmla="*/ 144235 h 478971"/>
                <a:gd name="connsiteX29" fmla="*/ 3205843 w 3333750"/>
                <a:gd name="connsiteY29" fmla="*/ 108857 h 478971"/>
                <a:gd name="connsiteX30" fmla="*/ 3243943 w 3333750"/>
                <a:gd name="connsiteY30" fmla="*/ 65314 h 478971"/>
                <a:gd name="connsiteX31" fmla="*/ 3273878 w 3333750"/>
                <a:gd name="connsiteY31" fmla="*/ 24493 h 478971"/>
                <a:gd name="connsiteX32" fmla="*/ 3295650 w 3333750"/>
                <a:gd name="connsiteY32" fmla="*/ 5443 h 478971"/>
                <a:gd name="connsiteX33" fmla="*/ 3311978 w 3333750"/>
                <a:gd name="connsiteY33" fmla="*/ 0 h 478971"/>
                <a:gd name="connsiteX34" fmla="*/ 3322864 w 3333750"/>
                <a:gd name="connsiteY34" fmla="*/ 8164 h 478971"/>
                <a:gd name="connsiteX35" fmla="*/ 3331028 w 3333750"/>
                <a:gd name="connsiteY35" fmla="*/ 29935 h 478971"/>
                <a:gd name="connsiteX36" fmla="*/ 3333750 w 3333750"/>
                <a:gd name="connsiteY36" fmla="*/ 73478 h 478971"/>
                <a:gd name="connsiteX37" fmla="*/ 3325586 w 3333750"/>
                <a:gd name="connsiteY37" fmla="*/ 141514 h 478971"/>
                <a:gd name="connsiteX38" fmla="*/ 3306536 w 3333750"/>
                <a:gd name="connsiteY38" fmla="*/ 228600 h 478971"/>
                <a:gd name="connsiteX39" fmla="*/ 3282043 w 3333750"/>
                <a:gd name="connsiteY39" fmla="*/ 296635 h 478971"/>
                <a:gd name="connsiteX40" fmla="*/ 3243943 w 3333750"/>
                <a:gd name="connsiteY40" fmla="*/ 359228 h 478971"/>
                <a:gd name="connsiteX41" fmla="*/ 3194957 w 3333750"/>
                <a:gd name="connsiteY41" fmla="*/ 419100 h 478971"/>
                <a:gd name="connsiteX42" fmla="*/ 3151414 w 3333750"/>
                <a:gd name="connsiteY42" fmla="*/ 459921 h 478971"/>
                <a:gd name="connsiteX43" fmla="*/ 3124200 w 3333750"/>
                <a:gd name="connsiteY43" fmla="*/ 476250 h 478971"/>
                <a:gd name="connsiteX44" fmla="*/ 3099707 w 3333750"/>
                <a:gd name="connsiteY44" fmla="*/ 478971 h 478971"/>
                <a:gd name="connsiteX45" fmla="*/ 3075214 w 3333750"/>
                <a:gd name="connsiteY45" fmla="*/ 468085 h 478971"/>
                <a:gd name="connsiteX46" fmla="*/ 3042557 w 3333750"/>
                <a:gd name="connsiteY46" fmla="*/ 438150 h 478971"/>
                <a:gd name="connsiteX47" fmla="*/ 3009900 w 3333750"/>
                <a:gd name="connsiteY47" fmla="*/ 410935 h 478971"/>
                <a:gd name="connsiteX48" fmla="*/ 2977243 w 3333750"/>
                <a:gd name="connsiteY48" fmla="*/ 397328 h 478971"/>
                <a:gd name="connsiteX49" fmla="*/ 2930978 w 3333750"/>
                <a:gd name="connsiteY49" fmla="*/ 391885 h 478971"/>
                <a:gd name="connsiteX50" fmla="*/ 2735036 w 3333750"/>
                <a:gd name="connsiteY50" fmla="*/ 391885 h 478971"/>
                <a:gd name="connsiteX51" fmla="*/ 2601686 w 3333750"/>
                <a:gd name="connsiteY51" fmla="*/ 389164 h 478971"/>
                <a:gd name="connsiteX52" fmla="*/ 2190750 w 3333750"/>
                <a:gd name="connsiteY52" fmla="*/ 394607 h 4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33750" h="478971">
                  <a:moveTo>
                    <a:pt x="2190750" y="394607"/>
                  </a:moveTo>
                  <a:lnTo>
                    <a:pt x="936171" y="391885"/>
                  </a:lnTo>
                  <a:lnTo>
                    <a:pt x="530678" y="391885"/>
                  </a:lnTo>
                  <a:lnTo>
                    <a:pt x="438150" y="402771"/>
                  </a:lnTo>
                  <a:lnTo>
                    <a:pt x="361950" y="410935"/>
                  </a:lnTo>
                  <a:lnTo>
                    <a:pt x="296636" y="416378"/>
                  </a:lnTo>
                  <a:lnTo>
                    <a:pt x="225878" y="413657"/>
                  </a:lnTo>
                  <a:lnTo>
                    <a:pt x="152400" y="402771"/>
                  </a:lnTo>
                  <a:lnTo>
                    <a:pt x="108857" y="391885"/>
                  </a:lnTo>
                  <a:lnTo>
                    <a:pt x="81643" y="378278"/>
                  </a:lnTo>
                  <a:lnTo>
                    <a:pt x="46264" y="359228"/>
                  </a:lnTo>
                  <a:lnTo>
                    <a:pt x="16328" y="329293"/>
                  </a:lnTo>
                  <a:lnTo>
                    <a:pt x="0" y="299357"/>
                  </a:lnTo>
                  <a:lnTo>
                    <a:pt x="2721" y="269421"/>
                  </a:lnTo>
                  <a:lnTo>
                    <a:pt x="13607" y="253093"/>
                  </a:lnTo>
                  <a:lnTo>
                    <a:pt x="40821" y="231321"/>
                  </a:lnTo>
                  <a:lnTo>
                    <a:pt x="78921" y="209550"/>
                  </a:lnTo>
                  <a:lnTo>
                    <a:pt x="133350" y="182335"/>
                  </a:lnTo>
                  <a:lnTo>
                    <a:pt x="195943" y="166007"/>
                  </a:lnTo>
                  <a:lnTo>
                    <a:pt x="272143" y="152400"/>
                  </a:lnTo>
                  <a:lnTo>
                    <a:pt x="386443" y="144235"/>
                  </a:lnTo>
                  <a:lnTo>
                    <a:pt x="615043" y="149678"/>
                  </a:lnTo>
                  <a:lnTo>
                    <a:pt x="1151164" y="155121"/>
                  </a:lnTo>
                  <a:lnTo>
                    <a:pt x="1899557" y="163285"/>
                  </a:lnTo>
                  <a:lnTo>
                    <a:pt x="2476500" y="168728"/>
                  </a:lnTo>
                  <a:lnTo>
                    <a:pt x="3004457" y="171450"/>
                  </a:lnTo>
                  <a:lnTo>
                    <a:pt x="3075214" y="168728"/>
                  </a:lnTo>
                  <a:lnTo>
                    <a:pt x="3116036" y="160564"/>
                  </a:lnTo>
                  <a:lnTo>
                    <a:pt x="3154136" y="144235"/>
                  </a:lnTo>
                  <a:lnTo>
                    <a:pt x="3205843" y="108857"/>
                  </a:lnTo>
                  <a:lnTo>
                    <a:pt x="3243943" y="65314"/>
                  </a:lnTo>
                  <a:lnTo>
                    <a:pt x="3273878" y="24493"/>
                  </a:lnTo>
                  <a:lnTo>
                    <a:pt x="3295650" y="5443"/>
                  </a:lnTo>
                  <a:lnTo>
                    <a:pt x="3311978" y="0"/>
                  </a:lnTo>
                  <a:lnTo>
                    <a:pt x="3322864" y="8164"/>
                  </a:lnTo>
                  <a:lnTo>
                    <a:pt x="3331028" y="29935"/>
                  </a:lnTo>
                  <a:lnTo>
                    <a:pt x="3333750" y="73478"/>
                  </a:lnTo>
                  <a:lnTo>
                    <a:pt x="3325586" y="141514"/>
                  </a:lnTo>
                  <a:lnTo>
                    <a:pt x="3306536" y="228600"/>
                  </a:lnTo>
                  <a:lnTo>
                    <a:pt x="3282043" y="296635"/>
                  </a:lnTo>
                  <a:lnTo>
                    <a:pt x="3243943" y="359228"/>
                  </a:lnTo>
                  <a:lnTo>
                    <a:pt x="3194957" y="419100"/>
                  </a:lnTo>
                  <a:lnTo>
                    <a:pt x="3151414" y="459921"/>
                  </a:lnTo>
                  <a:lnTo>
                    <a:pt x="3124200" y="476250"/>
                  </a:lnTo>
                  <a:lnTo>
                    <a:pt x="3099707" y="478971"/>
                  </a:lnTo>
                  <a:lnTo>
                    <a:pt x="3075214" y="468085"/>
                  </a:lnTo>
                  <a:lnTo>
                    <a:pt x="3042557" y="438150"/>
                  </a:lnTo>
                  <a:lnTo>
                    <a:pt x="3009900" y="410935"/>
                  </a:lnTo>
                  <a:lnTo>
                    <a:pt x="2977243" y="397328"/>
                  </a:lnTo>
                  <a:lnTo>
                    <a:pt x="2930978" y="391885"/>
                  </a:lnTo>
                  <a:lnTo>
                    <a:pt x="2735036" y="391885"/>
                  </a:lnTo>
                  <a:lnTo>
                    <a:pt x="2601686" y="389164"/>
                  </a:lnTo>
                  <a:lnTo>
                    <a:pt x="2190750" y="3946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97605C11-2221-422F-A637-91A92982717B}"/>
                </a:ext>
              </a:extLst>
            </p:cNvPr>
            <p:cNvSpPr/>
            <p:nvPr/>
          </p:nvSpPr>
          <p:spPr>
            <a:xfrm>
              <a:off x="4318002" y="1464583"/>
              <a:ext cx="3717925" cy="1168400"/>
            </a:xfrm>
            <a:custGeom>
              <a:avLst/>
              <a:gdLst>
                <a:gd name="connsiteX0" fmla="*/ 514350 w 3717925"/>
                <a:gd name="connsiteY0" fmla="*/ 342900 h 1168400"/>
                <a:gd name="connsiteX1" fmla="*/ 60325 w 3717925"/>
                <a:gd name="connsiteY1" fmla="*/ 419100 h 1168400"/>
                <a:gd name="connsiteX2" fmla="*/ 0 w 3717925"/>
                <a:gd name="connsiteY2" fmla="*/ 234950 h 1168400"/>
                <a:gd name="connsiteX3" fmla="*/ 184150 w 3717925"/>
                <a:gd name="connsiteY3" fmla="*/ 215900 h 1168400"/>
                <a:gd name="connsiteX4" fmla="*/ 523875 w 3717925"/>
                <a:gd name="connsiteY4" fmla="*/ 184150 h 1168400"/>
                <a:gd name="connsiteX5" fmla="*/ 952500 w 3717925"/>
                <a:gd name="connsiteY5" fmla="*/ 152400 h 1168400"/>
                <a:gd name="connsiteX6" fmla="*/ 1349375 w 3717925"/>
                <a:gd name="connsiteY6" fmla="*/ 130175 h 1168400"/>
                <a:gd name="connsiteX7" fmla="*/ 2066925 w 3717925"/>
                <a:gd name="connsiteY7" fmla="*/ 107950 h 1168400"/>
                <a:gd name="connsiteX8" fmla="*/ 2593975 w 3717925"/>
                <a:gd name="connsiteY8" fmla="*/ 92075 h 1168400"/>
                <a:gd name="connsiteX9" fmla="*/ 3194050 w 3717925"/>
                <a:gd name="connsiteY9" fmla="*/ 73025 h 1168400"/>
                <a:gd name="connsiteX10" fmla="*/ 3241675 w 3717925"/>
                <a:gd name="connsiteY10" fmla="*/ 53975 h 1168400"/>
                <a:gd name="connsiteX11" fmla="*/ 3305175 w 3717925"/>
                <a:gd name="connsiteY11" fmla="*/ 25400 h 1168400"/>
                <a:gd name="connsiteX12" fmla="*/ 3346450 w 3717925"/>
                <a:gd name="connsiteY12" fmla="*/ 9525 h 1168400"/>
                <a:gd name="connsiteX13" fmla="*/ 3384550 w 3717925"/>
                <a:gd name="connsiteY13" fmla="*/ 0 h 1168400"/>
                <a:gd name="connsiteX14" fmla="*/ 3397250 w 3717925"/>
                <a:gd name="connsiteY14" fmla="*/ 3175 h 1168400"/>
                <a:gd name="connsiteX15" fmla="*/ 3448050 w 3717925"/>
                <a:gd name="connsiteY15" fmla="*/ 34925 h 1168400"/>
                <a:gd name="connsiteX16" fmla="*/ 3533775 w 3717925"/>
                <a:gd name="connsiteY16" fmla="*/ 92075 h 1168400"/>
                <a:gd name="connsiteX17" fmla="*/ 3600450 w 3717925"/>
                <a:gd name="connsiteY17" fmla="*/ 149225 h 1168400"/>
                <a:gd name="connsiteX18" fmla="*/ 3632200 w 3717925"/>
                <a:gd name="connsiteY18" fmla="*/ 174625 h 1168400"/>
                <a:gd name="connsiteX19" fmla="*/ 3676650 w 3717925"/>
                <a:gd name="connsiteY19" fmla="*/ 212725 h 1168400"/>
                <a:gd name="connsiteX20" fmla="*/ 3702050 w 3717925"/>
                <a:gd name="connsiteY20" fmla="*/ 247650 h 1168400"/>
                <a:gd name="connsiteX21" fmla="*/ 3717925 w 3717925"/>
                <a:gd name="connsiteY21" fmla="*/ 276225 h 1168400"/>
                <a:gd name="connsiteX22" fmla="*/ 3717925 w 3717925"/>
                <a:gd name="connsiteY22" fmla="*/ 307975 h 1168400"/>
                <a:gd name="connsiteX23" fmla="*/ 3698875 w 3717925"/>
                <a:gd name="connsiteY23" fmla="*/ 339725 h 1168400"/>
                <a:gd name="connsiteX24" fmla="*/ 3667125 w 3717925"/>
                <a:gd name="connsiteY24" fmla="*/ 371475 h 1168400"/>
                <a:gd name="connsiteX25" fmla="*/ 3641725 w 3717925"/>
                <a:gd name="connsiteY25" fmla="*/ 409575 h 1168400"/>
                <a:gd name="connsiteX26" fmla="*/ 3625850 w 3717925"/>
                <a:gd name="connsiteY26" fmla="*/ 444500 h 1168400"/>
                <a:gd name="connsiteX27" fmla="*/ 3578225 w 3717925"/>
                <a:gd name="connsiteY27" fmla="*/ 612775 h 1168400"/>
                <a:gd name="connsiteX28" fmla="*/ 3511550 w 3717925"/>
                <a:gd name="connsiteY28" fmla="*/ 831850 h 1168400"/>
                <a:gd name="connsiteX29" fmla="*/ 3457575 w 3717925"/>
                <a:gd name="connsiteY29" fmla="*/ 996950 h 1168400"/>
                <a:gd name="connsiteX30" fmla="*/ 3432175 w 3717925"/>
                <a:gd name="connsiteY30" fmla="*/ 1073150 h 1168400"/>
                <a:gd name="connsiteX31" fmla="*/ 3409950 w 3717925"/>
                <a:gd name="connsiteY31" fmla="*/ 1111250 h 1168400"/>
                <a:gd name="connsiteX32" fmla="*/ 3384550 w 3717925"/>
                <a:gd name="connsiteY32" fmla="*/ 1143000 h 1168400"/>
                <a:gd name="connsiteX33" fmla="*/ 3355975 w 3717925"/>
                <a:gd name="connsiteY33" fmla="*/ 1162050 h 1168400"/>
                <a:gd name="connsiteX34" fmla="*/ 3314700 w 3717925"/>
                <a:gd name="connsiteY34" fmla="*/ 1168400 h 1168400"/>
                <a:gd name="connsiteX35" fmla="*/ 3276600 w 3717925"/>
                <a:gd name="connsiteY35" fmla="*/ 1162050 h 1168400"/>
                <a:gd name="connsiteX36" fmla="*/ 3257550 w 3717925"/>
                <a:gd name="connsiteY36" fmla="*/ 1146175 h 1168400"/>
                <a:gd name="connsiteX37" fmla="*/ 3244850 w 3717925"/>
                <a:gd name="connsiteY37" fmla="*/ 1123950 h 1168400"/>
                <a:gd name="connsiteX38" fmla="*/ 3235325 w 3717925"/>
                <a:gd name="connsiteY38" fmla="*/ 1101725 h 1168400"/>
                <a:gd name="connsiteX39" fmla="*/ 3228975 w 3717925"/>
                <a:gd name="connsiteY39" fmla="*/ 1054100 h 1168400"/>
                <a:gd name="connsiteX40" fmla="*/ 3273425 w 3717925"/>
                <a:gd name="connsiteY40" fmla="*/ 930275 h 1168400"/>
                <a:gd name="connsiteX41" fmla="*/ 3298825 w 3717925"/>
                <a:gd name="connsiteY41" fmla="*/ 720725 h 1168400"/>
                <a:gd name="connsiteX42" fmla="*/ 3317875 w 3717925"/>
                <a:gd name="connsiteY42" fmla="*/ 536575 h 1168400"/>
                <a:gd name="connsiteX43" fmla="*/ 3321050 w 3717925"/>
                <a:gd name="connsiteY43" fmla="*/ 400050 h 1168400"/>
                <a:gd name="connsiteX44" fmla="*/ 3317875 w 3717925"/>
                <a:gd name="connsiteY44" fmla="*/ 301625 h 1168400"/>
                <a:gd name="connsiteX45" fmla="*/ 3302000 w 3717925"/>
                <a:gd name="connsiteY45" fmla="*/ 276225 h 1168400"/>
                <a:gd name="connsiteX46" fmla="*/ 3282950 w 3717925"/>
                <a:gd name="connsiteY46" fmla="*/ 263525 h 1168400"/>
                <a:gd name="connsiteX47" fmla="*/ 3257550 w 3717925"/>
                <a:gd name="connsiteY47" fmla="*/ 254000 h 1168400"/>
                <a:gd name="connsiteX48" fmla="*/ 2911475 w 3717925"/>
                <a:gd name="connsiteY48" fmla="*/ 247650 h 1168400"/>
                <a:gd name="connsiteX49" fmla="*/ 2590800 w 3717925"/>
                <a:gd name="connsiteY49" fmla="*/ 250825 h 1168400"/>
                <a:gd name="connsiteX50" fmla="*/ 2263775 w 3717925"/>
                <a:gd name="connsiteY50" fmla="*/ 250825 h 1168400"/>
                <a:gd name="connsiteX51" fmla="*/ 2092325 w 3717925"/>
                <a:gd name="connsiteY51" fmla="*/ 244475 h 1168400"/>
                <a:gd name="connsiteX52" fmla="*/ 1765300 w 3717925"/>
                <a:gd name="connsiteY52" fmla="*/ 263525 h 1168400"/>
                <a:gd name="connsiteX53" fmla="*/ 1254125 w 3717925"/>
                <a:gd name="connsiteY53" fmla="*/ 298450 h 1168400"/>
                <a:gd name="connsiteX54" fmla="*/ 952500 w 3717925"/>
                <a:gd name="connsiteY54" fmla="*/ 311150 h 1168400"/>
                <a:gd name="connsiteX55" fmla="*/ 727075 w 3717925"/>
                <a:gd name="connsiteY55" fmla="*/ 323850 h 1168400"/>
                <a:gd name="connsiteX56" fmla="*/ 514350 w 3717925"/>
                <a:gd name="connsiteY56" fmla="*/ 3429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17925" h="1168400">
                  <a:moveTo>
                    <a:pt x="514350" y="342900"/>
                  </a:moveTo>
                  <a:lnTo>
                    <a:pt x="60325" y="419100"/>
                  </a:lnTo>
                  <a:lnTo>
                    <a:pt x="0" y="234950"/>
                  </a:lnTo>
                  <a:lnTo>
                    <a:pt x="184150" y="215900"/>
                  </a:lnTo>
                  <a:lnTo>
                    <a:pt x="523875" y="184150"/>
                  </a:lnTo>
                  <a:lnTo>
                    <a:pt x="952500" y="152400"/>
                  </a:lnTo>
                  <a:lnTo>
                    <a:pt x="1349375" y="130175"/>
                  </a:lnTo>
                  <a:lnTo>
                    <a:pt x="2066925" y="107950"/>
                  </a:lnTo>
                  <a:lnTo>
                    <a:pt x="2593975" y="92075"/>
                  </a:lnTo>
                  <a:lnTo>
                    <a:pt x="3194050" y="73025"/>
                  </a:lnTo>
                  <a:lnTo>
                    <a:pt x="3241675" y="53975"/>
                  </a:lnTo>
                  <a:lnTo>
                    <a:pt x="3305175" y="25400"/>
                  </a:lnTo>
                  <a:lnTo>
                    <a:pt x="3346450" y="9525"/>
                  </a:lnTo>
                  <a:lnTo>
                    <a:pt x="3384550" y="0"/>
                  </a:lnTo>
                  <a:lnTo>
                    <a:pt x="3397250" y="3175"/>
                  </a:lnTo>
                  <a:lnTo>
                    <a:pt x="3448050" y="34925"/>
                  </a:lnTo>
                  <a:lnTo>
                    <a:pt x="3533775" y="92075"/>
                  </a:lnTo>
                  <a:lnTo>
                    <a:pt x="3600450" y="149225"/>
                  </a:lnTo>
                  <a:lnTo>
                    <a:pt x="3632200" y="174625"/>
                  </a:lnTo>
                  <a:lnTo>
                    <a:pt x="3676650" y="212725"/>
                  </a:lnTo>
                  <a:lnTo>
                    <a:pt x="3702050" y="247650"/>
                  </a:lnTo>
                  <a:lnTo>
                    <a:pt x="3717925" y="276225"/>
                  </a:lnTo>
                  <a:lnTo>
                    <a:pt x="3717925" y="307975"/>
                  </a:lnTo>
                  <a:lnTo>
                    <a:pt x="3698875" y="339725"/>
                  </a:lnTo>
                  <a:lnTo>
                    <a:pt x="3667125" y="371475"/>
                  </a:lnTo>
                  <a:lnTo>
                    <a:pt x="3641725" y="409575"/>
                  </a:lnTo>
                  <a:lnTo>
                    <a:pt x="3625850" y="444500"/>
                  </a:lnTo>
                  <a:lnTo>
                    <a:pt x="3578225" y="612775"/>
                  </a:lnTo>
                  <a:lnTo>
                    <a:pt x="3511550" y="831850"/>
                  </a:lnTo>
                  <a:lnTo>
                    <a:pt x="3457575" y="996950"/>
                  </a:lnTo>
                  <a:lnTo>
                    <a:pt x="3432175" y="1073150"/>
                  </a:lnTo>
                  <a:lnTo>
                    <a:pt x="3409950" y="1111250"/>
                  </a:lnTo>
                  <a:lnTo>
                    <a:pt x="3384550" y="1143000"/>
                  </a:lnTo>
                  <a:lnTo>
                    <a:pt x="3355975" y="1162050"/>
                  </a:lnTo>
                  <a:lnTo>
                    <a:pt x="3314700" y="1168400"/>
                  </a:lnTo>
                  <a:lnTo>
                    <a:pt x="3276600" y="1162050"/>
                  </a:lnTo>
                  <a:lnTo>
                    <a:pt x="3257550" y="1146175"/>
                  </a:lnTo>
                  <a:lnTo>
                    <a:pt x="3244850" y="1123950"/>
                  </a:lnTo>
                  <a:lnTo>
                    <a:pt x="3235325" y="1101725"/>
                  </a:lnTo>
                  <a:lnTo>
                    <a:pt x="3228975" y="1054100"/>
                  </a:lnTo>
                  <a:lnTo>
                    <a:pt x="3273425" y="930275"/>
                  </a:lnTo>
                  <a:lnTo>
                    <a:pt x="3298825" y="720725"/>
                  </a:lnTo>
                  <a:lnTo>
                    <a:pt x="3317875" y="536575"/>
                  </a:lnTo>
                  <a:cubicBezTo>
                    <a:pt x="3318933" y="491067"/>
                    <a:pt x="3319992" y="445558"/>
                    <a:pt x="3321050" y="400050"/>
                  </a:cubicBezTo>
                  <a:lnTo>
                    <a:pt x="3317875" y="301625"/>
                  </a:lnTo>
                  <a:lnTo>
                    <a:pt x="3302000" y="276225"/>
                  </a:lnTo>
                  <a:lnTo>
                    <a:pt x="3282950" y="263525"/>
                  </a:lnTo>
                  <a:lnTo>
                    <a:pt x="3257550" y="254000"/>
                  </a:lnTo>
                  <a:lnTo>
                    <a:pt x="2911475" y="247650"/>
                  </a:lnTo>
                  <a:lnTo>
                    <a:pt x="2590800" y="250825"/>
                  </a:lnTo>
                  <a:lnTo>
                    <a:pt x="2263775" y="250825"/>
                  </a:lnTo>
                  <a:lnTo>
                    <a:pt x="2092325" y="244475"/>
                  </a:lnTo>
                  <a:lnTo>
                    <a:pt x="1765300" y="263525"/>
                  </a:lnTo>
                  <a:lnTo>
                    <a:pt x="1254125" y="298450"/>
                  </a:lnTo>
                  <a:lnTo>
                    <a:pt x="952500" y="311150"/>
                  </a:lnTo>
                  <a:lnTo>
                    <a:pt x="727075" y="323850"/>
                  </a:lnTo>
                  <a:lnTo>
                    <a:pt x="514350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D6053CF7-5C4A-47F4-9B95-4F0230F80849}"/>
                </a:ext>
              </a:extLst>
            </p:cNvPr>
            <p:cNvSpPr/>
            <p:nvPr/>
          </p:nvSpPr>
          <p:spPr>
            <a:xfrm>
              <a:off x="5186365" y="1686833"/>
              <a:ext cx="422275" cy="858838"/>
            </a:xfrm>
            <a:custGeom>
              <a:avLst/>
              <a:gdLst>
                <a:gd name="connsiteX0" fmla="*/ 202406 w 421481"/>
                <a:gd name="connsiteY0" fmla="*/ 542925 h 859631"/>
                <a:gd name="connsiteX1" fmla="*/ 192881 w 421481"/>
                <a:gd name="connsiteY1" fmla="*/ 340519 h 859631"/>
                <a:gd name="connsiteX2" fmla="*/ 178593 w 421481"/>
                <a:gd name="connsiteY2" fmla="*/ 247650 h 859631"/>
                <a:gd name="connsiteX3" fmla="*/ 164306 w 421481"/>
                <a:gd name="connsiteY3" fmla="*/ 202406 h 859631"/>
                <a:gd name="connsiteX4" fmla="*/ 150018 w 421481"/>
                <a:gd name="connsiteY4" fmla="*/ 171450 h 859631"/>
                <a:gd name="connsiteX5" fmla="*/ 126206 w 421481"/>
                <a:gd name="connsiteY5" fmla="*/ 145256 h 859631"/>
                <a:gd name="connsiteX6" fmla="*/ 92868 w 421481"/>
                <a:gd name="connsiteY6" fmla="*/ 116681 h 859631"/>
                <a:gd name="connsiteX7" fmla="*/ 54768 w 421481"/>
                <a:gd name="connsiteY7" fmla="*/ 92869 h 859631"/>
                <a:gd name="connsiteX8" fmla="*/ 0 w 421481"/>
                <a:gd name="connsiteY8" fmla="*/ 47625 h 859631"/>
                <a:gd name="connsiteX9" fmla="*/ 414337 w 421481"/>
                <a:gd name="connsiteY9" fmla="*/ 0 h 859631"/>
                <a:gd name="connsiteX10" fmla="*/ 421481 w 421481"/>
                <a:gd name="connsiteY10" fmla="*/ 154781 h 859631"/>
                <a:gd name="connsiteX11" fmla="*/ 419100 w 421481"/>
                <a:gd name="connsiteY11" fmla="*/ 350044 h 859631"/>
                <a:gd name="connsiteX12" fmla="*/ 421481 w 421481"/>
                <a:gd name="connsiteY12" fmla="*/ 559594 h 859631"/>
                <a:gd name="connsiteX13" fmla="*/ 421481 w 421481"/>
                <a:gd name="connsiteY13" fmla="*/ 828675 h 859631"/>
                <a:gd name="connsiteX14" fmla="*/ 195262 w 421481"/>
                <a:gd name="connsiteY14" fmla="*/ 859631 h 859631"/>
                <a:gd name="connsiteX15" fmla="*/ 202406 w 421481"/>
                <a:gd name="connsiteY15" fmla="*/ 542925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1481" h="859631">
                  <a:moveTo>
                    <a:pt x="202406" y="542925"/>
                  </a:moveTo>
                  <a:lnTo>
                    <a:pt x="192881" y="340519"/>
                  </a:lnTo>
                  <a:lnTo>
                    <a:pt x="178593" y="247650"/>
                  </a:lnTo>
                  <a:lnTo>
                    <a:pt x="164306" y="202406"/>
                  </a:lnTo>
                  <a:lnTo>
                    <a:pt x="150018" y="171450"/>
                  </a:lnTo>
                  <a:lnTo>
                    <a:pt x="126206" y="145256"/>
                  </a:lnTo>
                  <a:lnTo>
                    <a:pt x="92868" y="116681"/>
                  </a:lnTo>
                  <a:lnTo>
                    <a:pt x="54768" y="92869"/>
                  </a:lnTo>
                  <a:lnTo>
                    <a:pt x="0" y="47625"/>
                  </a:lnTo>
                  <a:lnTo>
                    <a:pt x="414337" y="0"/>
                  </a:lnTo>
                  <a:lnTo>
                    <a:pt x="421481" y="154781"/>
                  </a:lnTo>
                  <a:cubicBezTo>
                    <a:pt x="420687" y="219869"/>
                    <a:pt x="419894" y="284956"/>
                    <a:pt x="419100" y="350044"/>
                  </a:cubicBezTo>
                  <a:cubicBezTo>
                    <a:pt x="419894" y="419894"/>
                    <a:pt x="420687" y="489744"/>
                    <a:pt x="421481" y="559594"/>
                  </a:cubicBezTo>
                  <a:lnTo>
                    <a:pt x="421481" y="828675"/>
                  </a:lnTo>
                  <a:lnTo>
                    <a:pt x="195262" y="859631"/>
                  </a:lnTo>
                  <a:lnTo>
                    <a:pt x="202406" y="5429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8E87DC5E-8D47-42CE-9A34-E050C951532A}"/>
                </a:ext>
              </a:extLst>
            </p:cNvPr>
            <p:cNvSpPr/>
            <p:nvPr/>
          </p:nvSpPr>
          <p:spPr>
            <a:xfrm>
              <a:off x="6313492" y="1653496"/>
              <a:ext cx="452437" cy="804862"/>
            </a:xfrm>
            <a:custGeom>
              <a:avLst/>
              <a:gdLst>
                <a:gd name="connsiteX0" fmla="*/ 92869 w 452437"/>
                <a:gd name="connsiteY0" fmla="*/ 466725 h 804862"/>
                <a:gd name="connsiteX1" fmla="*/ 111919 w 452437"/>
                <a:gd name="connsiteY1" fmla="*/ 214312 h 804862"/>
                <a:gd name="connsiteX2" fmla="*/ 109537 w 452437"/>
                <a:gd name="connsiteY2" fmla="*/ 154781 h 804862"/>
                <a:gd name="connsiteX3" fmla="*/ 100012 w 452437"/>
                <a:gd name="connsiteY3" fmla="*/ 114300 h 804862"/>
                <a:gd name="connsiteX4" fmla="*/ 78581 w 452437"/>
                <a:gd name="connsiteY4" fmla="*/ 88106 h 804862"/>
                <a:gd name="connsiteX5" fmla="*/ 47625 w 452437"/>
                <a:gd name="connsiteY5" fmla="*/ 61912 h 804862"/>
                <a:gd name="connsiteX6" fmla="*/ 0 w 452437"/>
                <a:gd name="connsiteY6" fmla="*/ 16668 h 804862"/>
                <a:gd name="connsiteX7" fmla="*/ 209550 w 452437"/>
                <a:gd name="connsiteY7" fmla="*/ 0 h 804862"/>
                <a:gd name="connsiteX8" fmla="*/ 323850 w 452437"/>
                <a:gd name="connsiteY8" fmla="*/ 66675 h 804862"/>
                <a:gd name="connsiteX9" fmla="*/ 388144 w 452437"/>
                <a:gd name="connsiteY9" fmla="*/ 111918 h 804862"/>
                <a:gd name="connsiteX10" fmla="*/ 423862 w 452437"/>
                <a:gd name="connsiteY10" fmla="*/ 142875 h 804862"/>
                <a:gd name="connsiteX11" fmla="*/ 442912 w 452437"/>
                <a:gd name="connsiteY11" fmla="*/ 161925 h 804862"/>
                <a:gd name="connsiteX12" fmla="*/ 452437 w 452437"/>
                <a:gd name="connsiteY12" fmla="*/ 176212 h 804862"/>
                <a:gd name="connsiteX13" fmla="*/ 447675 w 452437"/>
                <a:gd name="connsiteY13" fmla="*/ 188118 h 804862"/>
                <a:gd name="connsiteX14" fmla="*/ 423862 w 452437"/>
                <a:gd name="connsiteY14" fmla="*/ 209550 h 804862"/>
                <a:gd name="connsiteX15" fmla="*/ 395287 w 452437"/>
                <a:gd name="connsiteY15" fmla="*/ 235743 h 804862"/>
                <a:gd name="connsiteX16" fmla="*/ 369094 w 452437"/>
                <a:gd name="connsiteY16" fmla="*/ 266700 h 804862"/>
                <a:gd name="connsiteX17" fmla="*/ 352425 w 452437"/>
                <a:gd name="connsiteY17" fmla="*/ 297656 h 804862"/>
                <a:gd name="connsiteX18" fmla="*/ 333375 w 452437"/>
                <a:gd name="connsiteY18" fmla="*/ 395287 h 804862"/>
                <a:gd name="connsiteX19" fmla="*/ 292894 w 452437"/>
                <a:gd name="connsiteY19" fmla="*/ 595312 h 804862"/>
                <a:gd name="connsiteX20" fmla="*/ 250031 w 452437"/>
                <a:gd name="connsiteY20" fmla="*/ 792956 h 804862"/>
                <a:gd name="connsiteX21" fmla="*/ 59531 w 452437"/>
                <a:gd name="connsiteY21" fmla="*/ 804862 h 804862"/>
                <a:gd name="connsiteX22" fmla="*/ 92869 w 452437"/>
                <a:gd name="connsiteY22" fmla="*/ 4667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7" h="804862">
                  <a:moveTo>
                    <a:pt x="92869" y="466725"/>
                  </a:moveTo>
                  <a:lnTo>
                    <a:pt x="111919" y="214312"/>
                  </a:lnTo>
                  <a:lnTo>
                    <a:pt x="109537" y="154781"/>
                  </a:lnTo>
                  <a:lnTo>
                    <a:pt x="100012" y="114300"/>
                  </a:lnTo>
                  <a:lnTo>
                    <a:pt x="78581" y="88106"/>
                  </a:lnTo>
                  <a:lnTo>
                    <a:pt x="47625" y="61912"/>
                  </a:lnTo>
                  <a:lnTo>
                    <a:pt x="0" y="16668"/>
                  </a:lnTo>
                  <a:lnTo>
                    <a:pt x="209550" y="0"/>
                  </a:lnTo>
                  <a:lnTo>
                    <a:pt x="323850" y="66675"/>
                  </a:lnTo>
                  <a:lnTo>
                    <a:pt x="388144" y="111918"/>
                  </a:lnTo>
                  <a:lnTo>
                    <a:pt x="423862" y="142875"/>
                  </a:lnTo>
                  <a:lnTo>
                    <a:pt x="442912" y="161925"/>
                  </a:lnTo>
                  <a:lnTo>
                    <a:pt x="452437" y="176212"/>
                  </a:lnTo>
                  <a:lnTo>
                    <a:pt x="447675" y="188118"/>
                  </a:lnTo>
                  <a:lnTo>
                    <a:pt x="423862" y="209550"/>
                  </a:lnTo>
                  <a:lnTo>
                    <a:pt x="395287" y="235743"/>
                  </a:lnTo>
                  <a:lnTo>
                    <a:pt x="369094" y="266700"/>
                  </a:lnTo>
                  <a:lnTo>
                    <a:pt x="352425" y="297656"/>
                  </a:lnTo>
                  <a:lnTo>
                    <a:pt x="333375" y="395287"/>
                  </a:lnTo>
                  <a:lnTo>
                    <a:pt x="292894" y="595312"/>
                  </a:lnTo>
                  <a:lnTo>
                    <a:pt x="250031" y="792956"/>
                  </a:lnTo>
                  <a:lnTo>
                    <a:pt x="59531" y="804862"/>
                  </a:lnTo>
                  <a:lnTo>
                    <a:pt x="92869" y="466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8A06DA2E-2428-4D7D-BD58-9F07EC63A7DC}"/>
                </a:ext>
              </a:extLst>
            </p:cNvPr>
            <p:cNvSpPr/>
            <p:nvPr/>
          </p:nvSpPr>
          <p:spPr>
            <a:xfrm>
              <a:off x="4422778" y="2315483"/>
              <a:ext cx="3219450" cy="425450"/>
            </a:xfrm>
            <a:custGeom>
              <a:avLst/>
              <a:gdLst>
                <a:gd name="connsiteX0" fmla="*/ 1565275 w 3219450"/>
                <a:gd name="connsiteY0" fmla="*/ 260350 h 425450"/>
                <a:gd name="connsiteX1" fmla="*/ 974725 w 3219450"/>
                <a:gd name="connsiteY1" fmla="*/ 311150 h 425450"/>
                <a:gd name="connsiteX2" fmla="*/ 533400 w 3219450"/>
                <a:gd name="connsiteY2" fmla="*/ 358775 h 425450"/>
                <a:gd name="connsiteX3" fmla="*/ 384175 w 3219450"/>
                <a:gd name="connsiteY3" fmla="*/ 384175 h 425450"/>
                <a:gd name="connsiteX4" fmla="*/ 317500 w 3219450"/>
                <a:gd name="connsiteY4" fmla="*/ 396875 h 425450"/>
                <a:gd name="connsiteX5" fmla="*/ 266700 w 3219450"/>
                <a:gd name="connsiteY5" fmla="*/ 412750 h 425450"/>
                <a:gd name="connsiteX6" fmla="*/ 238125 w 3219450"/>
                <a:gd name="connsiteY6" fmla="*/ 425450 h 425450"/>
                <a:gd name="connsiteX7" fmla="*/ 206375 w 3219450"/>
                <a:gd name="connsiteY7" fmla="*/ 425450 h 425450"/>
                <a:gd name="connsiteX8" fmla="*/ 155575 w 3219450"/>
                <a:gd name="connsiteY8" fmla="*/ 422275 h 425450"/>
                <a:gd name="connsiteX9" fmla="*/ 111125 w 3219450"/>
                <a:gd name="connsiteY9" fmla="*/ 409575 h 425450"/>
                <a:gd name="connsiteX10" fmla="*/ 19050 w 3219450"/>
                <a:gd name="connsiteY10" fmla="*/ 368300 h 425450"/>
                <a:gd name="connsiteX11" fmla="*/ 0 w 3219450"/>
                <a:gd name="connsiteY11" fmla="*/ 222250 h 425450"/>
                <a:gd name="connsiteX12" fmla="*/ 161925 w 3219450"/>
                <a:gd name="connsiteY12" fmla="*/ 228600 h 425450"/>
                <a:gd name="connsiteX13" fmla="*/ 387350 w 3219450"/>
                <a:gd name="connsiteY13" fmla="*/ 222250 h 425450"/>
                <a:gd name="connsiteX14" fmla="*/ 568325 w 3219450"/>
                <a:gd name="connsiteY14" fmla="*/ 209550 h 425450"/>
                <a:gd name="connsiteX15" fmla="*/ 723900 w 3219450"/>
                <a:gd name="connsiteY15" fmla="*/ 190500 h 425450"/>
                <a:gd name="connsiteX16" fmla="*/ 968375 w 3219450"/>
                <a:gd name="connsiteY16" fmla="*/ 152400 h 425450"/>
                <a:gd name="connsiteX17" fmla="*/ 1158875 w 3219450"/>
                <a:gd name="connsiteY17" fmla="*/ 139700 h 425450"/>
                <a:gd name="connsiteX18" fmla="*/ 1508125 w 3219450"/>
                <a:gd name="connsiteY18" fmla="*/ 101600 h 425450"/>
                <a:gd name="connsiteX19" fmla="*/ 1771650 w 3219450"/>
                <a:gd name="connsiteY19" fmla="*/ 79375 h 425450"/>
                <a:gd name="connsiteX20" fmla="*/ 1974850 w 3219450"/>
                <a:gd name="connsiteY20" fmla="*/ 69850 h 425450"/>
                <a:gd name="connsiteX21" fmla="*/ 2136775 w 3219450"/>
                <a:gd name="connsiteY21" fmla="*/ 44450 h 425450"/>
                <a:gd name="connsiteX22" fmla="*/ 2463800 w 3219450"/>
                <a:gd name="connsiteY22" fmla="*/ 28575 h 425450"/>
                <a:gd name="connsiteX23" fmla="*/ 2790825 w 3219450"/>
                <a:gd name="connsiteY23" fmla="*/ 9525 h 425450"/>
                <a:gd name="connsiteX24" fmla="*/ 2908300 w 3219450"/>
                <a:gd name="connsiteY24" fmla="*/ 0 h 425450"/>
                <a:gd name="connsiteX25" fmla="*/ 2955925 w 3219450"/>
                <a:gd name="connsiteY25" fmla="*/ 0 h 425450"/>
                <a:gd name="connsiteX26" fmla="*/ 3038475 w 3219450"/>
                <a:gd name="connsiteY26" fmla="*/ 9525 h 425450"/>
                <a:gd name="connsiteX27" fmla="*/ 3124200 w 3219450"/>
                <a:gd name="connsiteY27" fmla="*/ 31750 h 425450"/>
                <a:gd name="connsiteX28" fmla="*/ 3219450 w 3219450"/>
                <a:gd name="connsiteY28" fmla="*/ 73025 h 425450"/>
                <a:gd name="connsiteX29" fmla="*/ 3216275 w 3219450"/>
                <a:gd name="connsiteY29" fmla="*/ 234950 h 425450"/>
                <a:gd name="connsiteX30" fmla="*/ 3028950 w 3219450"/>
                <a:gd name="connsiteY30" fmla="*/ 209550 h 425450"/>
                <a:gd name="connsiteX31" fmla="*/ 2863850 w 3219450"/>
                <a:gd name="connsiteY31" fmla="*/ 203200 h 425450"/>
                <a:gd name="connsiteX32" fmla="*/ 2625725 w 3219450"/>
                <a:gd name="connsiteY32" fmla="*/ 203200 h 425450"/>
                <a:gd name="connsiteX33" fmla="*/ 2197100 w 3219450"/>
                <a:gd name="connsiteY33" fmla="*/ 225425 h 425450"/>
                <a:gd name="connsiteX34" fmla="*/ 1565275 w 3219450"/>
                <a:gd name="connsiteY34" fmla="*/ 2603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19450" h="425450">
                  <a:moveTo>
                    <a:pt x="1565275" y="260350"/>
                  </a:moveTo>
                  <a:lnTo>
                    <a:pt x="974725" y="311150"/>
                  </a:lnTo>
                  <a:lnTo>
                    <a:pt x="533400" y="358775"/>
                  </a:lnTo>
                  <a:lnTo>
                    <a:pt x="384175" y="384175"/>
                  </a:lnTo>
                  <a:lnTo>
                    <a:pt x="317500" y="396875"/>
                  </a:lnTo>
                  <a:lnTo>
                    <a:pt x="266700" y="412750"/>
                  </a:lnTo>
                  <a:lnTo>
                    <a:pt x="238125" y="425450"/>
                  </a:lnTo>
                  <a:lnTo>
                    <a:pt x="206375" y="425450"/>
                  </a:lnTo>
                  <a:lnTo>
                    <a:pt x="155575" y="422275"/>
                  </a:lnTo>
                  <a:lnTo>
                    <a:pt x="111125" y="409575"/>
                  </a:lnTo>
                  <a:lnTo>
                    <a:pt x="19050" y="368300"/>
                  </a:lnTo>
                  <a:lnTo>
                    <a:pt x="0" y="222250"/>
                  </a:lnTo>
                  <a:lnTo>
                    <a:pt x="161925" y="228600"/>
                  </a:lnTo>
                  <a:lnTo>
                    <a:pt x="387350" y="222250"/>
                  </a:lnTo>
                  <a:lnTo>
                    <a:pt x="568325" y="209550"/>
                  </a:lnTo>
                  <a:lnTo>
                    <a:pt x="723900" y="190500"/>
                  </a:lnTo>
                  <a:lnTo>
                    <a:pt x="968375" y="152400"/>
                  </a:lnTo>
                  <a:lnTo>
                    <a:pt x="1158875" y="139700"/>
                  </a:lnTo>
                  <a:lnTo>
                    <a:pt x="1508125" y="101600"/>
                  </a:lnTo>
                  <a:lnTo>
                    <a:pt x="1771650" y="79375"/>
                  </a:lnTo>
                  <a:lnTo>
                    <a:pt x="1974850" y="69850"/>
                  </a:lnTo>
                  <a:lnTo>
                    <a:pt x="2136775" y="44450"/>
                  </a:lnTo>
                  <a:lnTo>
                    <a:pt x="2463800" y="28575"/>
                  </a:lnTo>
                  <a:lnTo>
                    <a:pt x="2790825" y="9525"/>
                  </a:lnTo>
                  <a:lnTo>
                    <a:pt x="2908300" y="0"/>
                  </a:lnTo>
                  <a:lnTo>
                    <a:pt x="2955925" y="0"/>
                  </a:lnTo>
                  <a:lnTo>
                    <a:pt x="3038475" y="9525"/>
                  </a:lnTo>
                  <a:lnTo>
                    <a:pt x="3124200" y="31750"/>
                  </a:lnTo>
                  <a:lnTo>
                    <a:pt x="3219450" y="73025"/>
                  </a:lnTo>
                  <a:cubicBezTo>
                    <a:pt x="3218392" y="127000"/>
                    <a:pt x="3217333" y="180975"/>
                    <a:pt x="3216275" y="234950"/>
                  </a:cubicBezTo>
                  <a:lnTo>
                    <a:pt x="3028950" y="209550"/>
                  </a:lnTo>
                  <a:lnTo>
                    <a:pt x="2863850" y="203200"/>
                  </a:lnTo>
                  <a:lnTo>
                    <a:pt x="2625725" y="203200"/>
                  </a:lnTo>
                  <a:lnTo>
                    <a:pt x="2197100" y="225425"/>
                  </a:lnTo>
                  <a:lnTo>
                    <a:pt x="1565275" y="260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88DE98CD-9F78-4F5B-8C60-856E264161D4}"/>
                </a:ext>
              </a:extLst>
            </p:cNvPr>
            <p:cNvSpPr/>
            <p:nvPr/>
          </p:nvSpPr>
          <p:spPr>
            <a:xfrm rot="16200000">
              <a:off x="3412335" y="3908540"/>
              <a:ext cx="3349625" cy="1189038"/>
            </a:xfrm>
            <a:custGeom>
              <a:avLst/>
              <a:gdLst>
                <a:gd name="connsiteX0" fmla="*/ 2102831 w 3348953"/>
                <a:gd name="connsiteY0" fmla="*/ 1101896 h 1188432"/>
                <a:gd name="connsiteX1" fmla="*/ 1886490 w 3348953"/>
                <a:gd name="connsiteY1" fmla="*/ 1104780 h 1188432"/>
                <a:gd name="connsiteX2" fmla="*/ 1739379 w 3348953"/>
                <a:gd name="connsiteY2" fmla="*/ 1099011 h 1188432"/>
                <a:gd name="connsiteX3" fmla="*/ 1595152 w 3348953"/>
                <a:gd name="connsiteY3" fmla="*/ 1084588 h 1188432"/>
                <a:gd name="connsiteX4" fmla="*/ 1485539 w 3348953"/>
                <a:gd name="connsiteY4" fmla="*/ 1067281 h 1188432"/>
                <a:gd name="connsiteX5" fmla="*/ 1341312 w 3348953"/>
                <a:gd name="connsiteY5" fmla="*/ 1041320 h 1188432"/>
                <a:gd name="connsiteX6" fmla="*/ 1228815 w 3348953"/>
                <a:gd name="connsiteY6" fmla="*/ 1012475 h 1188432"/>
                <a:gd name="connsiteX7" fmla="*/ 1110548 w 3348953"/>
                <a:gd name="connsiteY7" fmla="*/ 977860 h 1188432"/>
                <a:gd name="connsiteX8" fmla="*/ 957668 w 3348953"/>
                <a:gd name="connsiteY8" fmla="*/ 920169 h 1188432"/>
                <a:gd name="connsiteX9" fmla="*/ 842286 w 3348953"/>
                <a:gd name="connsiteY9" fmla="*/ 868248 h 1188432"/>
                <a:gd name="connsiteX10" fmla="*/ 712482 w 3348953"/>
                <a:gd name="connsiteY10" fmla="*/ 801903 h 1188432"/>
                <a:gd name="connsiteX11" fmla="*/ 582677 w 3348953"/>
                <a:gd name="connsiteY11" fmla="*/ 721136 h 1188432"/>
                <a:gd name="connsiteX12" fmla="*/ 475949 w 3348953"/>
                <a:gd name="connsiteY12" fmla="*/ 640369 h 1188432"/>
                <a:gd name="connsiteX13" fmla="*/ 389413 w 3348953"/>
                <a:gd name="connsiteY13" fmla="*/ 565371 h 1188432"/>
                <a:gd name="connsiteX14" fmla="*/ 302876 w 3348953"/>
                <a:gd name="connsiteY14" fmla="*/ 478834 h 1188432"/>
                <a:gd name="connsiteX15" fmla="*/ 222109 w 3348953"/>
                <a:gd name="connsiteY15" fmla="*/ 383645 h 1188432"/>
                <a:gd name="connsiteX16" fmla="*/ 164418 w 3348953"/>
                <a:gd name="connsiteY16" fmla="*/ 305762 h 1188432"/>
                <a:gd name="connsiteX17" fmla="*/ 89420 w 3348953"/>
                <a:gd name="connsiteY17" fmla="*/ 201918 h 1188432"/>
                <a:gd name="connsiteX18" fmla="*/ 46152 w 3348953"/>
                <a:gd name="connsiteY18" fmla="*/ 132689 h 1188432"/>
                <a:gd name="connsiteX19" fmla="*/ 11538 w 3348953"/>
                <a:gd name="connsiteY19" fmla="*/ 69229 h 1188432"/>
                <a:gd name="connsiteX20" fmla="*/ 2884 w 3348953"/>
                <a:gd name="connsiteY20" fmla="*/ 43268 h 1188432"/>
                <a:gd name="connsiteX21" fmla="*/ 0 w 3348953"/>
                <a:gd name="connsiteY21" fmla="*/ 25961 h 1188432"/>
                <a:gd name="connsiteX22" fmla="*/ 2884 w 3348953"/>
                <a:gd name="connsiteY22" fmla="*/ 11539 h 1188432"/>
                <a:gd name="connsiteX23" fmla="*/ 8653 w 3348953"/>
                <a:gd name="connsiteY23" fmla="*/ 0 h 1188432"/>
                <a:gd name="connsiteX24" fmla="*/ 23076 w 3348953"/>
                <a:gd name="connsiteY24" fmla="*/ 0 h 1188432"/>
                <a:gd name="connsiteX25" fmla="*/ 40383 w 3348953"/>
                <a:gd name="connsiteY25" fmla="*/ 5769 h 1188432"/>
                <a:gd name="connsiteX26" fmla="*/ 89420 w 3348953"/>
                <a:gd name="connsiteY26" fmla="*/ 74998 h 1188432"/>
                <a:gd name="connsiteX27" fmla="*/ 175957 w 3348953"/>
                <a:gd name="connsiteY27" fmla="*/ 175957 h 1188432"/>
                <a:gd name="connsiteX28" fmla="*/ 256724 w 3348953"/>
                <a:gd name="connsiteY28" fmla="*/ 265378 h 1188432"/>
                <a:gd name="connsiteX29" fmla="*/ 366336 w 3348953"/>
                <a:gd name="connsiteY29" fmla="*/ 363453 h 1188432"/>
                <a:gd name="connsiteX30" fmla="*/ 473064 w 3348953"/>
                <a:gd name="connsiteY30" fmla="*/ 447104 h 1188432"/>
                <a:gd name="connsiteX31" fmla="*/ 568254 w 3348953"/>
                <a:gd name="connsiteY31" fmla="*/ 519218 h 1188432"/>
                <a:gd name="connsiteX32" fmla="*/ 669213 w 3348953"/>
                <a:gd name="connsiteY32" fmla="*/ 576909 h 1188432"/>
                <a:gd name="connsiteX33" fmla="*/ 770172 w 3348953"/>
                <a:gd name="connsiteY33" fmla="*/ 628831 h 1188432"/>
                <a:gd name="connsiteX34" fmla="*/ 882670 w 3348953"/>
                <a:gd name="connsiteY34" fmla="*/ 677868 h 1188432"/>
                <a:gd name="connsiteX35" fmla="*/ 1026897 w 3348953"/>
                <a:gd name="connsiteY35" fmla="*/ 729790 h 1188432"/>
                <a:gd name="connsiteX36" fmla="*/ 1153817 w 3348953"/>
                <a:gd name="connsiteY36" fmla="*/ 767289 h 1188432"/>
                <a:gd name="connsiteX37" fmla="*/ 1243237 w 3348953"/>
                <a:gd name="connsiteY37" fmla="*/ 784596 h 1188432"/>
                <a:gd name="connsiteX38" fmla="*/ 1315351 w 3348953"/>
                <a:gd name="connsiteY38" fmla="*/ 793250 h 1188432"/>
                <a:gd name="connsiteX39" fmla="*/ 1422079 w 3348953"/>
                <a:gd name="connsiteY39" fmla="*/ 816326 h 1188432"/>
                <a:gd name="connsiteX40" fmla="*/ 1537461 w 3348953"/>
                <a:gd name="connsiteY40" fmla="*/ 833633 h 1188432"/>
                <a:gd name="connsiteX41" fmla="*/ 1667265 w 3348953"/>
                <a:gd name="connsiteY41" fmla="*/ 848056 h 1188432"/>
                <a:gd name="connsiteX42" fmla="*/ 1759570 w 3348953"/>
                <a:gd name="connsiteY42" fmla="*/ 856709 h 1188432"/>
                <a:gd name="connsiteX43" fmla="*/ 1926874 w 3348953"/>
                <a:gd name="connsiteY43" fmla="*/ 859594 h 1188432"/>
                <a:gd name="connsiteX44" fmla="*/ 2050909 w 3348953"/>
                <a:gd name="connsiteY44" fmla="*/ 859594 h 1188432"/>
                <a:gd name="connsiteX45" fmla="*/ 2598972 w 3348953"/>
                <a:gd name="connsiteY45" fmla="*/ 859594 h 1188432"/>
                <a:gd name="connsiteX46" fmla="*/ 2757622 w 3348953"/>
                <a:gd name="connsiteY46" fmla="*/ 859594 h 1188432"/>
                <a:gd name="connsiteX47" fmla="*/ 2997039 w 3348953"/>
                <a:gd name="connsiteY47" fmla="*/ 859594 h 1188432"/>
                <a:gd name="connsiteX48" fmla="*/ 3100883 w 3348953"/>
                <a:gd name="connsiteY48" fmla="*/ 856709 h 1188432"/>
                <a:gd name="connsiteX49" fmla="*/ 3164343 w 3348953"/>
                <a:gd name="connsiteY49" fmla="*/ 836518 h 1188432"/>
                <a:gd name="connsiteX50" fmla="*/ 3250879 w 3348953"/>
                <a:gd name="connsiteY50" fmla="*/ 790365 h 1188432"/>
                <a:gd name="connsiteX51" fmla="*/ 3302801 w 3348953"/>
                <a:gd name="connsiteY51" fmla="*/ 747097 h 1188432"/>
                <a:gd name="connsiteX52" fmla="*/ 3325877 w 3348953"/>
                <a:gd name="connsiteY52" fmla="*/ 729790 h 1188432"/>
                <a:gd name="connsiteX53" fmla="*/ 3340300 w 3348953"/>
                <a:gd name="connsiteY53" fmla="*/ 729790 h 1188432"/>
                <a:gd name="connsiteX54" fmla="*/ 3348953 w 3348953"/>
                <a:gd name="connsiteY54" fmla="*/ 741328 h 1188432"/>
                <a:gd name="connsiteX55" fmla="*/ 3348953 w 3348953"/>
                <a:gd name="connsiteY55" fmla="*/ 767289 h 1188432"/>
                <a:gd name="connsiteX56" fmla="*/ 3337415 w 3348953"/>
                <a:gd name="connsiteY56" fmla="*/ 827864 h 1188432"/>
                <a:gd name="connsiteX57" fmla="*/ 3317223 w 3348953"/>
                <a:gd name="connsiteY57" fmla="*/ 894209 h 1188432"/>
                <a:gd name="connsiteX58" fmla="*/ 3268186 w 3348953"/>
                <a:gd name="connsiteY58" fmla="*/ 974976 h 1188432"/>
                <a:gd name="connsiteX59" fmla="*/ 3239341 w 3348953"/>
                <a:gd name="connsiteY59" fmla="*/ 1021128 h 1188432"/>
                <a:gd name="connsiteX60" fmla="*/ 3196073 w 3348953"/>
                <a:gd name="connsiteY60" fmla="*/ 1107665 h 1188432"/>
                <a:gd name="connsiteX61" fmla="*/ 3152805 w 3348953"/>
                <a:gd name="connsiteY61" fmla="*/ 1165356 h 1188432"/>
                <a:gd name="connsiteX62" fmla="*/ 3118190 w 3348953"/>
                <a:gd name="connsiteY62" fmla="*/ 1188432 h 1188432"/>
                <a:gd name="connsiteX63" fmla="*/ 3097998 w 3348953"/>
                <a:gd name="connsiteY63" fmla="*/ 1188432 h 1188432"/>
                <a:gd name="connsiteX64" fmla="*/ 3072037 w 3348953"/>
                <a:gd name="connsiteY64" fmla="*/ 1165356 h 1188432"/>
                <a:gd name="connsiteX65" fmla="*/ 3037423 w 3348953"/>
                <a:gd name="connsiteY65" fmla="*/ 1142279 h 1188432"/>
                <a:gd name="connsiteX66" fmla="*/ 3008577 w 3348953"/>
                <a:gd name="connsiteY66" fmla="*/ 1127857 h 1188432"/>
                <a:gd name="connsiteX67" fmla="*/ 2968194 w 3348953"/>
                <a:gd name="connsiteY67" fmla="*/ 1113434 h 1188432"/>
                <a:gd name="connsiteX68" fmla="*/ 2898965 w 3348953"/>
                <a:gd name="connsiteY68" fmla="*/ 1101896 h 1188432"/>
                <a:gd name="connsiteX69" fmla="*/ 2593203 w 3348953"/>
                <a:gd name="connsiteY69" fmla="*/ 1101896 h 1188432"/>
                <a:gd name="connsiteX70" fmla="*/ 2102831 w 3348953"/>
                <a:gd name="connsiteY70" fmla="*/ 1101896 h 1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48953" h="1188432">
                  <a:moveTo>
                    <a:pt x="2102831" y="1101896"/>
                  </a:moveTo>
                  <a:lnTo>
                    <a:pt x="1886490" y="1104780"/>
                  </a:lnTo>
                  <a:lnTo>
                    <a:pt x="1739379" y="1099011"/>
                  </a:lnTo>
                  <a:lnTo>
                    <a:pt x="1595152" y="1084588"/>
                  </a:lnTo>
                  <a:lnTo>
                    <a:pt x="1485539" y="1067281"/>
                  </a:lnTo>
                  <a:lnTo>
                    <a:pt x="1341312" y="1041320"/>
                  </a:lnTo>
                  <a:lnTo>
                    <a:pt x="1228815" y="1012475"/>
                  </a:lnTo>
                  <a:lnTo>
                    <a:pt x="1110548" y="977860"/>
                  </a:lnTo>
                  <a:lnTo>
                    <a:pt x="957668" y="920169"/>
                  </a:lnTo>
                  <a:lnTo>
                    <a:pt x="842286" y="868248"/>
                  </a:lnTo>
                  <a:lnTo>
                    <a:pt x="712482" y="801903"/>
                  </a:lnTo>
                  <a:lnTo>
                    <a:pt x="582677" y="721136"/>
                  </a:lnTo>
                  <a:lnTo>
                    <a:pt x="475949" y="640369"/>
                  </a:lnTo>
                  <a:lnTo>
                    <a:pt x="389413" y="565371"/>
                  </a:lnTo>
                  <a:lnTo>
                    <a:pt x="302876" y="478834"/>
                  </a:lnTo>
                  <a:lnTo>
                    <a:pt x="222109" y="383645"/>
                  </a:lnTo>
                  <a:lnTo>
                    <a:pt x="164418" y="305762"/>
                  </a:lnTo>
                  <a:lnTo>
                    <a:pt x="89420" y="201918"/>
                  </a:lnTo>
                  <a:lnTo>
                    <a:pt x="46152" y="132689"/>
                  </a:lnTo>
                  <a:lnTo>
                    <a:pt x="11538" y="69229"/>
                  </a:lnTo>
                  <a:lnTo>
                    <a:pt x="2884" y="43268"/>
                  </a:lnTo>
                  <a:lnTo>
                    <a:pt x="0" y="25961"/>
                  </a:lnTo>
                  <a:lnTo>
                    <a:pt x="2884" y="11539"/>
                  </a:lnTo>
                  <a:lnTo>
                    <a:pt x="8653" y="0"/>
                  </a:lnTo>
                  <a:lnTo>
                    <a:pt x="23076" y="0"/>
                  </a:lnTo>
                  <a:lnTo>
                    <a:pt x="40383" y="5769"/>
                  </a:lnTo>
                  <a:lnTo>
                    <a:pt x="89420" y="74998"/>
                  </a:lnTo>
                  <a:lnTo>
                    <a:pt x="175957" y="175957"/>
                  </a:lnTo>
                  <a:lnTo>
                    <a:pt x="256724" y="265378"/>
                  </a:lnTo>
                  <a:lnTo>
                    <a:pt x="366336" y="363453"/>
                  </a:lnTo>
                  <a:lnTo>
                    <a:pt x="473064" y="447104"/>
                  </a:lnTo>
                  <a:lnTo>
                    <a:pt x="568254" y="519218"/>
                  </a:lnTo>
                  <a:lnTo>
                    <a:pt x="669213" y="576909"/>
                  </a:lnTo>
                  <a:lnTo>
                    <a:pt x="770172" y="628831"/>
                  </a:lnTo>
                  <a:lnTo>
                    <a:pt x="882670" y="677868"/>
                  </a:lnTo>
                  <a:lnTo>
                    <a:pt x="1026897" y="729790"/>
                  </a:lnTo>
                  <a:lnTo>
                    <a:pt x="1153817" y="767289"/>
                  </a:lnTo>
                  <a:lnTo>
                    <a:pt x="1243237" y="784596"/>
                  </a:lnTo>
                  <a:lnTo>
                    <a:pt x="1315351" y="793250"/>
                  </a:lnTo>
                  <a:lnTo>
                    <a:pt x="1422079" y="816326"/>
                  </a:lnTo>
                  <a:lnTo>
                    <a:pt x="1537461" y="833633"/>
                  </a:lnTo>
                  <a:lnTo>
                    <a:pt x="1667265" y="848056"/>
                  </a:lnTo>
                  <a:lnTo>
                    <a:pt x="1759570" y="856709"/>
                  </a:lnTo>
                  <a:lnTo>
                    <a:pt x="1926874" y="859594"/>
                  </a:lnTo>
                  <a:lnTo>
                    <a:pt x="2050909" y="859594"/>
                  </a:lnTo>
                  <a:lnTo>
                    <a:pt x="2598972" y="859594"/>
                  </a:lnTo>
                  <a:lnTo>
                    <a:pt x="2757622" y="859594"/>
                  </a:lnTo>
                  <a:lnTo>
                    <a:pt x="2997039" y="859594"/>
                  </a:lnTo>
                  <a:lnTo>
                    <a:pt x="3100883" y="856709"/>
                  </a:lnTo>
                  <a:lnTo>
                    <a:pt x="3164343" y="836518"/>
                  </a:lnTo>
                  <a:lnTo>
                    <a:pt x="3250879" y="790365"/>
                  </a:lnTo>
                  <a:lnTo>
                    <a:pt x="3302801" y="747097"/>
                  </a:lnTo>
                  <a:lnTo>
                    <a:pt x="3325877" y="729790"/>
                  </a:lnTo>
                  <a:lnTo>
                    <a:pt x="3340300" y="729790"/>
                  </a:lnTo>
                  <a:lnTo>
                    <a:pt x="3348953" y="741328"/>
                  </a:lnTo>
                  <a:lnTo>
                    <a:pt x="3348953" y="767289"/>
                  </a:lnTo>
                  <a:lnTo>
                    <a:pt x="3337415" y="827864"/>
                  </a:lnTo>
                  <a:lnTo>
                    <a:pt x="3317223" y="894209"/>
                  </a:lnTo>
                  <a:lnTo>
                    <a:pt x="3268186" y="974976"/>
                  </a:lnTo>
                  <a:lnTo>
                    <a:pt x="3239341" y="1021128"/>
                  </a:lnTo>
                  <a:lnTo>
                    <a:pt x="3196073" y="1107665"/>
                  </a:lnTo>
                  <a:lnTo>
                    <a:pt x="3152805" y="1165356"/>
                  </a:lnTo>
                  <a:lnTo>
                    <a:pt x="3118190" y="1188432"/>
                  </a:lnTo>
                  <a:lnTo>
                    <a:pt x="3097998" y="1188432"/>
                  </a:lnTo>
                  <a:lnTo>
                    <a:pt x="3072037" y="1165356"/>
                  </a:lnTo>
                  <a:lnTo>
                    <a:pt x="3037423" y="1142279"/>
                  </a:lnTo>
                  <a:lnTo>
                    <a:pt x="3008577" y="1127857"/>
                  </a:lnTo>
                  <a:lnTo>
                    <a:pt x="2968194" y="1113434"/>
                  </a:lnTo>
                  <a:lnTo>
                    <a:pt x="2898965" y="1101896"/>
                  </a:lnTo>
                  <a:lnTo>
                    <a:pt x="2593203" y="1101896"/>
                  </a:lnTo>
                  <a:lnTo>
                    <a:pt x="2102831" y="110189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06352E29-FD72-4675-9877-5B7BC61C1947}"/>
                </a:ext>
              </a:extLst>
            </p:cNvPr>
            <p:cNvSpPr/>
            <p:nvPr/>
          </p:nvSpPr>
          <p:spPr>
            <a:xfrm>
              <a:off x="4025901" y="3400425"/>
              <a:ext cx="1409700" cy="387350"/>
            </a:xfrm>
            <a:custGeom>
              <a:avLst/>
              <a:gdLst>
                <a:gd name="connsiteX0" fmla="*/ 917575 w 1409700"/>
                <a:gd name="connsiteY0" fmla="*/ 250825 h 387350"/>
                <a:gd name="connsiteX1" fmla="*/ 739775 w 1409700"/>
                <a:gd name="connsiteY1" fmla="*/ 276225 h 387350"/>
                <a:gd name="connsiteX2" fmla="*/ 638175 w 1409700"/>
                <a:gd name="connsiteY2" fmla="*/ 298450 h 387350"/>
                <a:gd name="connsiteX3" fmla="*/ 504825 w 1409700"/>
                <a:gd name="connsiteY3" fmla="*/ 336550 h 387350"/>
                <a:gd name="connsiteX4" fmla="*/ 415925 w 1409700"/>
                <a:gd name="connsiteY4" fmla="*/ 368300 h 387350"/>
                <a:gd name="connsiteX5" fmla="*/ 377825 w 1409700"/>
                <a:gd name="connsiteY5" fmla="*/ 377825 h 387350"/>
                <a:gd name="connsiteX6" fmla="*/ 327025 w 1409700"/>
                <a:gd name="connsiteY6" fmla="*/ 387350 h 387350"/>
                <a:gd name="connsiteX7" fmla="*/ 298450 w 1409700"/>
                <a:gd name="connsiteY7" fmla="*/ 381000 h 387350"/>
                <a:gd name="connsiteX8" fmla="*/ 244475 w 1409700"/>
                <a:gd name="connsiteY8" fmla="*/ 346075 h 387350"/>
                <a:gd name="connsiteX9" fmla="*/ 190500 w 1409700"/>
                <a:gd name="connsiteY9" fmla="*/ 301625 h 387350"/>
                <a:gd name="connsiteX10" fmla="*/ 130175 w 1409700"/>
                <a:gd name="connsiteY10" fmla="*/ 234950 h 387350"/>
                <a:gd name="connsiteX11" fmla="*/ 73025 w 1409700"/>
                <a:gd name="connsiteY11" fmla="*/ 161925 h 387350"/>
                <a:gd name="connsiteX12" fmla="*/ 31750 w 1409700"/>
                <a:gd name="connsiteY12" fmla="*/ 101600 h 387350"/>
                <a:gd name="connsiteX13" fmla="*/ 9525 w 1409700"/>
                <a:gd name="connsiteY13" fmla="*/ 60325 h 387350"/>
                <a:gd name="connsiteX14" fmla="*/ 3175 w 1409700"/>
                <a:gd name="connsiteY14" fmla="*/ 41275 h 387350"/>
                <a:gd name="connsiteX15" fmla="*/ 0 w 1409700"/>
                <a:gd name="connsiteY15" fmla="*/ 25400 h 387350"/>
                <a:gd name="connsiteX16" fmla="*/ 9525 w 1409700"/>
                <a:gd name="connsiteY16" fmla="*/ 6350 h 387350"/>
                <a:gd name="connsiteX17" fmla="*/ 38100 w 1409700"/>
                <a:gd name="connsiteY17" fmla="*/ 0 h 387350"/>
                <a:gd name="connsiteX18" fmla="*/ 60325 w 1409700"/>
                <a:gd name="connsiteY18" fmla="*/ 0 h 387350"/>
                <a:gd name="connsiteX19" fmla="*/ 73025 w 1409700"/>
                <a:gd name="connsiteY19" fmla="*/ 6350 h 387350"/>
                <a:gd name="connsiteX20" fmla="*/ 107950 w 1409700"/>
                <a:gd name="connsiteY20" fmla="*/ 44450 h 387350"/>
                <a:gd name="connsiteX21" fmla="*/ 152400 w 1409700"/>
                <a:gd name="connsiteY21" fmla="*/ 79375 h 387350"/>
                <a:gd name="connsiteX22" fmla="*/ 206375 w 1409700"/>
                <a:gd name="connsiteY22" fmla="*/ 101600 h 387350"/>
                <a:gd name="connsiteX23" fmla="*/ 273050 w 1409700"/>
                <a:gd name="connsiteY23" fmla="*/ 114300 h 387350"/>
                <a:gd name="connsiteX24" fmla="*/ 371475 w 1409700"/>
                <a:gd name="connsiteY24" fmla="*/ 120650 h 387350"/>
                <a:gd name="connsiteX25" fmla="*/ 463550 w 1409700"/>
                <a:gd name="connsiteY25" fmla="*/ 123825 h 387350"/>
                <a:gd name="connsiteX26" fmla="*/ 600075 w 1409700"/>
                <a:gd name="connsiteY26" fmla="*/ 120650 h 387350"/>
                <a:gd name="connsiteX27" fmla="*/ 876300 w 1409700"/>
                <a:gd name="connsiteY27" fmla="*/ 92075 h 387350"/>
                <a:gd name="connsiteX28" fmla="*/ 1171575 w 1409700"/>
                <a:gd name="connsiteY28" fmla="*/ 53975 h 387350"/>
                <a:gd name="connsiteX29" fmla="*/ 1409700 w 1409700"/>
                <a:gd name="connsiteY29" fmla="*/ 15875 h 387350"/>
                <a:gd name="connsiteX30" fmla="*/ 1406525 w 1409700"/>
                <a:gd name="connsiteY30" fmla="*/ 203200 h 387350"/>
                <a:gd name="connsiteX31" fmla="*/ 1162050 w 1409700"/>
                <a:gd name="connsiteY31" fmla="*/ 219075 h 387350"/>
                <a:gd name="connsiteX32" fmla="*/ 917575 w 1409700"/>
                <a:gd name="connsiteY32" fmla="*/ 25082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9700" h="387350">
                  <a:moveTo>
                    <a:pt x="917575" y="250825"/>
                  </a:moveTo>
                  <a:lnTo>
                    <a:pt x="739775" y="276225"/>
                  </a:lnTo>
                  <a:lnTo>
                    <a:pt x="638175" y="298450"/>
                  </a:lnTo>
                  <a:lnTo>
                    <a:pt x="504825" y="336550"/>
                  </a:lnTo>
                  <a:lnTo>
                    <a:pt x="415925" y="368300"/>
                  </a:lnTo>
                  <a:lnTo>
                    <a:pt x="377825" y="377825"/>
                  </a:lnTo>
                  <a:lnTo>
                    <a:pt x="327025" y="387350"/>
                  </a:lnTo>
                  <a:lnTo>
                    <a:pt x="298450" y="381000"/>
                  </a:lnTo>
                  <a:lnTo>
                    <a:pt x="244475" y="346075"/>
                  </a:lnTo>
                  <a:lnTo>
                    <a:pt x="190500" y="301625"/>
                  </a:lnTo>
                  <a:lnTo>
                    <a:pt x="130175" y="234950"/>
                  </a:lnTo>
                  <a:lnTo>
                    <a:pt x="73025" y="161925"/>
                  </a:lnTo>
                  <a:lnTo>
                    <a:pt x="31750" y="101600"/>
                  </a:lnTo>
                  <a:lnTo>
                    <a:pt x="9525" y="60325"/>
                  </a:lnTo>
                  <a:lnTo>
                    <a:pt x="3175" y="41275"/>
                  </a:lnTo>
                  <a:lnTo>
                    <a:pt x="0" y="25400"/>
                  </a:lnTo>
                  <a:lnTo>
                    <a:pt x="9525" y="6350"/>
                  </a:lnTo>
                  <a:lnTo>
                    <a:pt x="38100" y="0"/>
                  </a:lnTo>
                  <a:lnTo>
                    <a:pt x="60325" y="0"/>
                  </a:lnTo>
                  <a:lnTo>
                    <a:pt x="73025" y="6350"/>
                  </a:lnTo>
                  <a:lnTo>
                    <a:pt x="107950" y="44450"/>
                  </a:lnTo>
                  <a:lnTo>
                    <a:pt x="152400" y="79375"/>
                  </a:lnTo>
                  <a:lnTo>
                    <a:pt x="206375" y="101600"/>
                  </a:lnTo>
                  <a:lnTo>
                    <a:pt x="273050" y="114300"/>
                  </a:lnTo>
                  <a:lnTo>
                    <a:pt x="371475" y="120650"/>
                  </a:lnTo>
                  <a:lnTo>
                    <a:pt x="463550" y="123825"/>
                  </a:lnTo>
                  <a:lnTo>
                    <a:pt x="600075" y="120650"/>
                  </a:lnTo>
                  <a:lnTo>
                    <a:pt x="876300" y="92075"/>
                  </a:lnTo>
                  <a:lnTo>
                    <a:pt x="1171575" y="53975"/>
                  </a:lnTo>
                  <a:lnTo>
                    <a:pt x="1409700" y="15875"/>
                  </a:lnTo>
                  <a:cubicBezTo>
                    <a:pt x="1408642" y="78317"/>
                    <a:pt x="1407583" y="140758"/>
                    <a:pt x="1406525" y="203200"/>
                  </a:cubicBezTo>
                  <a:lnTo>
                    <a:pt x="1162050" y="219075"/>
                  </a:lnTo>
                  <a:lnTo>
                    <a:pt x="917575" y="250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2CA6EA85-F3A4-473C-A835-A31662FA4345}"/>
                </a:ext>
              </a:extLst>
            </p:cNvPr>
            <p:cNvSpPr/>
            <p:nvPr/>
          </p:nvSpPr>
          <p:spPr>
            <a:xfrm>
              <a:off x="3898902" y="4127501"/>
              <a:ext cx="1533525" cy="415925"/>
            </a:xfrm>
            <a:custGeom>
              <a:avLst/>
              <a:gdLst>
                <a:gd name="connsiteX0" fmla="*/ 1108075 w 1533525"/>
                <a:gd name="connsiteY0" fmla="*/ 219075 h 415925"/>
                <a:gd name="connsiteX1" fmla="*/ 889000 w 1533525"/>
                <a:gd name="connsiteY1" fmla="*/ 260350 h 415925"/>
                <a:gd name="connsiteX2" fmla="*/ 730250 w 1533525"/>
                <a:gd name="connsiteY2" fmla="*/ 295275 h 415925"/>
                <a:gd name="connsiteX3" fmla="*/ 523875 w 1533525"/>
                <a:gd name="connsiteY3" fmla="*/ 349250 h 415925"/>
                <a:gd name="connsiteX4" fmla="*/ 406400 w 1533525"/>
                <a:gd name="connsiteY4" fmla="*/ 384175 h 415925"/>
                <a:gd name="connsiteX5" fmla="*/ 339725 w 1533525"/>
                <a:gd name="connsiteY5" fmla="*/ 415925 h 415925"/>
                <a:gd name="connsiteX6" fmla="*/ 320675 w 1533525"/>
                <a:gd name="connsiteY6" fmla="*/ 409575 h 415925"/>
                <a:gd name="connsiteX7" fmla="*/ 241300 w 1533525"/>
                <a:gd name="connsiteY7" fmla="*/ 358775 h 415925"/>
                <a:gd name="connsiteX8" fmla="*/ 127000 w 1533525"/>
                <a:gd name="connsiteY8" fmla="*/ 273050 h 415925"/>
                <a:gd name="connsiteX9" fmla="*/ 69850 w 1533525"/>
                <a:gd name="connsiteY9" fmla="*/ 225425 h 415925"/>
                <a:gd name="connsiteX10" fmla="*/ 34925 w 1533525"/>
                <a:gd name="connsiteY10" fmla="*/ 180975 h 415925"/>
                <a:gd name="connsiteX11" fmla="*/ 19050 w 1533525"/>
                <a:gd name="connsiteY11" fmla="*/ 158750 h 415925"/>
                <a:gd name="connsiteX12" fmla="*/ 9525 w 1533525"/>
                <a:gd name="connsiteY12" fmla="*/ 130175 h 415925"/>
                <a:gd name="connsiteX13" fmla="*/ 3175 w 1533525"/>
                <a:gd name="connsiteY13" fmla="*/ 101600 h 415925"/>
                <a:gd name="connsiteX14" fmla="*/ 0 w 1533525"/>
                <a:gd name="connsiteY14" fmla="*/ 69850 h 415925"/>
                <a:gd name="connsiteX15" fmla="*/ 6350 w 1533525"/>
                <a:gd name="connsiteY15" fmla="*/ 50800 h 415925"/>
                <a:gd name="connsiteX16" fmla="*/ 25400 w 1533525"/>
                <a:gd name="connsiteY16" fmla="*/ 41275 h 415925"/>
                <a:gd name="connsiteX17" fmla="*/ 41275 w 1533525"/>
                <a:gd name="connsiteY17" fmla="*/ 44450 h 415925"/>
                <a:gd name="connsiteX18" fmla="*/ 92075 w 1533525"/>
                <a:gd name="connsiteY18" fmla="*/ 73025 h 415925"/>
                <a:gd name="connsiteX19" fmla="*/ 136525 w 1533525"/>
                <a:gd name="connsiteY19" fmla="*/ 95250 h 415925"/>
                <a:gd name="connsiteX20" fmla="*/ 187325 w 1533525"/>
                <a:gd name="connsiteY20" fmla="*/ 117475 h 415925"/>
                <a:gd name="connsiteX21" fmla="*/ 250825 w 1533525"/>
                <a:gd name="connsiteY21" fmla="*/ 133350 h 415925"/>
                <a:gd name="connsiteX22" fmla="*/ 333375 w 1533525"/>
                <a:gd name="connsiteY22" fmla="*/ 146050 h 415925"/>
                <a:gd name="connsiteX23" fmla="*/ 393700 w 1533525"/>
                <a:gd name="connsiteY23" fmla="*/ 149225 h 415925"/>
                <a:gd name="connsiteX24" fmla="*/ 447675 w 1533525"/>
                <a:gd name="connsiteY24" fmla="*/ 149225 h 415925"/>
                <a:gd name="connsiteX25" fmla="*/ 587375 w 1533525"/>
                <a:gd name="connsiteY25" fmla="*/ 133350 h 415925"/>
                <a:gd name="connsiteX26" fmla="*/ 796925 w 1533525"/>
                <a:gd name="connsiteY26" fmla="*/ 98425 h 415925"/>
                <a:gd name="connsiteX27" fmla="*/ 1063625 w 1533525"/>
                <a:gd name="connsiteY27" fmla="*/ 66675 h 415925"/>
                <a:gd name="connsiteX28" fmla="*/ 1530350 w 1533525"/>
                <a:gd name="connsiteY28" fmla="*/ 0 h 415925"/>
                <a:gd name="connsiteX29" fmla="*/ 1533525 w 1533525"/>
                <a:gd name="connsiteY29" fmla="*/ 158750 h 415925"/>
                <a:gd name="connsiteX30" fmla="*/ 1346200 w 1533525"/>
                <a:gd name="connsiteY30" fmla="*/ 184150 h 415925"/>
                <a:gd name="connsiteX31" fmla="*/ 1108075 w 1533525"/>
                <a:gd name="connsiteY31" fmla="*/ 219075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3525" h="415925">
                  <a:moveTo>
                    <a:pt x="1108075" y="219075"/>
                  </a:moveTo>
                  <a:lnTo>
                    <a:pt x="889000" y="260350"/>
                  </a:lnTo>
                  <a:lnTo>
                    <a:pt x="730250" y="295275"/>
                  </a:lnTo>
                  <a:lnTo>
                    <a:pt x="523875" y="349250"/>
                  </a:lnTo>
                  <a:lnTo>
                    <a:pt x="406400" y="384175"/>
                  </a:lnTo>
                  <a:lnTo>
                    <a:pt x="339725" y="415925"/>
                  </a:lnTo>
                  <a:lnTo>
                    <a:pt x="320675" y="409575"/>
                  </a:lnTo>
                  <a:lnTo>
                    <a:pt x="241300" y="358775"/>
                  </a:lnTo>
                  <a:lnTo>
                    <a:pt x="127000" y="273050"/>
                  </a:lnTo>
                  <a:lnTo>
                    <a:pt x="69850" y="225425"/>
                  </a:lnTo>
                  <a:lnTo>
                    <a:pt x="34925" y="180975"/>
                  </a:lnTo>
                  <a:lnTo>
                    <a:pt x="19050" y="158750"/>
                  </a:lnTo>
                  <a:lnTo>
                    <a:pt x="9525" y="130175"/>
                  </a:lnTo>
                  <a:lnTo>
                    <a:pt x="3175" y="101600"/>
                  </a:lnTo>
                  <a:lnTo>
                    <a:pt x="0" y="69850"/>
                  </a:lnTo>
                  <a:lnTo>
                    <a:pt x="6350" y="50800"/>
                  </a:lnTo>
                  <a:lnTo>
                    <a:pt x="25400" y="41275"/>
                  </a:lnTo>
                  <a:lnTo>
                    <a:pt x="41275" y="44450"/>
                  </a:lnTo>
                  <a:lnTo>
                    <a:pt x="92075" y="73025"/>
                  </a:lnTo>
                  <a:lnTo>
                    <a:pt x="136525" y="95250"/>
                  </a:lnTo>
                  <a:lnTo>
                    <a:pt x="187325" y="117475"/>
                  </a:lnTo>
                  <a:lnTo>
                    <a:pt x="250825" y="133350"/>
                  </a:lnTo>
                  <a:lnTo>
                    <a:pt x="333375" y="146050"/>
                  </a:lnTo>
                  <a:lnTo>
                    <a:pt x="393700" y="149225"/>
                  </a:lnTo>
                  <a:lnTo>
                    <a:pt x="447675" y="149225"/>
                  </a:lnTo>
                  <a:lnTo>
                    <a:pt x="587375" y="133350"/>
                  </a:lnTo>
                  <a:lnTo>
                    <a:pt x="796925" y="98425"/>
                  </a:lnTo>
                  <a:lnTo>
                    <a:pt x="1063625" y="66675"/>
                  </a:lnTo>
                  <a:lnTo>
                    <a:pt x="1530350" y="0"/>
                  </a:lnTo>
                  <a:cubicBezTo>
                    <a:pt x="1531408" y="52917"/>
                    <a:pt x="1532467" y="105833"/>
                    <a:pt x="1533525" y="158750"/>
                  </a:cubicBezTo>
                  <a:lnTo>
                    <a:pt x="1346200" y="184150"/>
                  </a:lnTo>
                  <a:lnTo>
                    <a:pt x="1108075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D5B81CFF-262E-4FD0-AF49-6169064B9C6C}"/>
                </a:ext>
              </a:extLst>
            </p:cNvPr>
            <p:cNvSpPr/>
            <p:nvPr/>
          </p:nvSpPr>
          <p:spPr>
            <a:xfrm>
              <a:off x="3676651" y="4752975"/>
              <a:ext cx="1720850" cy="577850"/>
            </a:xfrm>
            <a:custGeom>
              <a:avLst/>
              <a:gdLst>
                <a:gd name="connsiteX0" fmla="*/ 1165225 w 1720850"/>
                <a:gd name="connsiteY0" fmla="*/ 279400 h 577850"/>
                <a:gd name="connsiteX1" fmla="*/ 774700 w 1720850"/>
                <a:gd name="connsiteY1" fmla="*/ 393700 h 577850"/>
                <a:gd name="connsiteX2" fmla="*/ 466725 w 1720850"/>
                <a:gd name="connsiteY2" fmla="*/ 482600 h 577850"/>
                <a:gd name="connsiteX3" fmla="*/ 415925 w 1720850"/>
                <a:gd name="connsiteY3" fmla="*/ 520700 h 577850"/>
                <a:gd name="connsiteX4" fmla="*/ 374650 w 1720850"/>
                <a:gd name="connsiteY4" fmla="*/ 546100 h 577850"/>
                <a:gd name="connsiteX5" fmla="*/ 317500 w 1720850"/>
                <a:gd name="connsiteY5" fmla="*/ 577850 h 577850"/>
                <a:gd name="connsiteX6" fmla="*/ 288925 w 1720850"/>
                <a:gd name="connsiteY6" fmla="*/ 571500 h 577850"/>
                <a:gd name="connsiteX7" fmla="*/ 222250 w 1720850"/>
                <a:gd name="connsiteY7" fmla="*/ 530225 h 577850"/>
                <a:gd name="connsiteX8" fmla="*/ 193675 w 1720850"/>
                <a:gd name="connsiteY8" fmla="*/ 501650 h 577850"/>
                <a:gd name="connsiteX9" fmla="*/ 142875 w 1720850"/>
                <a:gd name="connsiteY9" fmla="*/ 441325 h 577850"/>
                <a:gd name="connsiteX10" fmla="*/ 92075 w 1720850"/>
                <a:gd name="connsiteY10" fmla="*/ 368300 h 577850"/>
                <a:gd name="connsiteX11" fmla="*/ 47625 w 1720850"/>
                <a:gd name="connsiteY11" fmla="*/ 288925 h 577850"/>
                <a:gd name="connsiteX12" fmla="*/ 9525 w 1720850"/>
                <a:gd name="connsiteY12" fmla="*/ 215900 h 577850"/>
                <a:gd name="connsiteX13" fmla="*/ 0 w 1720850"/>
                <a:gd name="connsiteY13" fmla="*/ 184150 h 577850"/>
                <a:gd name="connsiteX14" fmla="*/ 3175 w 1720850"/>
                <a:gd name="connsiteY14" fmla="*/ 158750 h 577850"/>
                <a:gd name="connsiteX15" fmla="*/ 19050 w 1720850"/>
                <a:gd name="connsiteY15" fmla="*/ 146050 h 577850"/>
                <a:gd name="connsiteX16" fmla="*/ 41275 w 1720850"/>
                <a:gd name="connsiteY16" fmla="*/ 149225 h 577850"/>
                <a:gd name="connsiteX17" fmla="*/ 60325 w 1720850"/>
                <a:gd name="connsiteY17" fmla="*/ 165100 h 577850"/>
                <a:gd name="connsiteX18" fmla="*/ 101600 w 1720850"/>
                <a:gd name="connsiteY18" fmla="*/ 219075 h 577850"/>
                <a:gd name="connsiteX19" fmla="*/ 123825 w 1720850"/>
                <a:gd name="connsiteY19" fmla="*/ 238125 h 577850"/>
                <a:gd name="connsiteX20" fmla="*/ 158750 w 1720850"/>
                <a:gd name="connsiteY20" fmla="*/ 257175 h 577850"/>
                <a:gd name="connsiteX21" fmla="*/ 196850 w 1720850"/>
                <a:gd name="connsiteY21" fmla="*/ 266700 h 577850"/>
                <a:gd name="connsiteX22" fmla="*/ 250825 w 1720850"/>
                <a:gd name="connsiteY22" fmla="*/ 263525 h 577850"/>
                <a:gd name="connsiteX23" fmla="*/ 412750 w 1720850"/>
                <a:gd name="connsiteY23" fmla="*/ 241300 h 577850"/>
                <a:gd name="connsiteX24" fmla="*/ 663575 w 1720850"/>
                <a:gd name="connsiteY24" fmla="*/ 203200 h 577850"/>
                <a:gd name="connsiteX25" fmla="*/ 990600 w 1720850"/>
                <a:gd name="connsiteY25" fmla="*/ 142875 h 577850"/>
                <a:gd name="connsiteX26" fmla="*/ 1241425 w 1720850"/>
                <a:gd name="connsiteY26" fmla="*/ 95250 h 577850"/>
                <a:gd name="connsiteX27" fmla="*/ 1492250 w 1720850"/>
                <a:gd name="connsiteY27" fmla="*/ 41275 h 577850"/>
                <a:gd name="connsiteX28" fmla="*/ 1720850 w 1720850"/>
                <a:gd name="connsiteY28" fmla="*/ 0 h 577850"/>
                <a:gd name="connsiteX29" fmla="*/ 1717675 w 1720850"/>
                <a:gd name="connsiteY29" fmla="*/ 111125 h 577850"/>
                <a:gd name="connsiteX30" fmla="*/ 1450975 w 1720850"/>
                <a:gd name="connsiteY30" fmla="*/ 193675 h 577850"/>
                <a:gd name="connsiteX31" fmla="*/ 1165225 w 1720850"/>
                <a:gd name="connsiteY31" fmla="*/ 27940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0850" h="577850">
                  <a:moveTo>
                    <a:pt x="1165225" y="279400"/>
                  </a:moveTo>
                  <a:lnTo>
                    <a:pt x="774700" y="393700"/>
                  </a:lnTo>
                  <a:lnTo>
                    <a:pt x="466725" y="482600"/>
                  </a:lnTo>
                  <a:lnTo>
                    <a:pt x="415925" y="520700"/>
                  </a:lnTo>
                  <a:lnTo>
                    <a:pt x="374650" y="546100"/>
                  </a:lnTo>
                  <a:lnTo>
                    <a:pt x="317500" y="577850"/>
                  </a:lnTo>
                  <a:lnTo>
                    <a:pt x="288925" y="571500"/>
                  </a:lnTo>
                  <a:lnTo>
                    <a:pt x="222250" y="530225"/>
                  </a:lnTo>
                  <a:lnTo>
                    <a:pt x="193675" y="501650"/>
                  </a:lnTo>
                  <a:lnTo>
                    <a:pt x="142875" y="441325"/>
                  </a:lnTo>
                  <a:lnTo>
                    <a:pt x="92075" y="368300"/>
                  </a:lnTo>
                  <a:lnTo>
                    <a:pt x="47625" y="288925"/>
                  </a:lnTo>
                  <a:lnTo>
                    <a:pt x="9525" y="215900"/>
                  </a:lnTo>
                  <a:lnTo>
                    <a:pt x="0" y="184150"/>
                  </a:lnTo>
                  <a:lnTo>
                    <a:pt x="3175" y="158750"/>
                  </a:lnTo>
                  <a:lnTo>
                    <a:pt x="19050" y="146050"/>
                  </a:lnTo>
                  <a:cubicBezTo>
                    <a:pt x="39144" y="149399"/>
                    <a:pt x="31662" y="149225"/>
                    <a:pt x="41275" y="149225"/>
                  </a:cubicBezTo>
                  <a:lnTo>
                    <a:pt x="60325" y="165100"/>
                  </a:lnTo>
                  <a:lnTo>
                    <a:pt x="101600" y="219075"/>
                  </a:lnTo>
                  <a:lnTo>
                    <a:pt x="123825" y="238125"/>
                  </a:lnTo>
                  <a:lnTo>
                    <a:pt x="158750" y="257175"/>
                  </a:lnTo>
                  <a:lnTo>
                    <a:pt x="196850" y="266700"/>
                  </a:lnTo>
                  <a:lnTo>
                    <a:pt x="250825" y="263525"/>
                  </a:lnTo>
                  <a:lnTo>
                    <a:pt x="412750" y="241300"/>
                  </a:lnTo>
                  <a:lnTo>
                    <a:pt x="663575" y="203200"/>
                  </a:lnTo>
                  <a:lnTo>
                    <a:pt x="990600" y="142875"/>
                  </a:lnTo>
                  <a:lnTo>
                    <a:pt x="1241425" y="95250"/>
                  </a:lnTo>
                  <a:lnTo>
                    <a:pt x="1492250" y="41275"/>
                  </a:lnTo>
                  <a:lnTo>
                    <a:pt x="1720850" y="0"/>
                  </a:lnTo>
                  <a:cubicBezTo>
                    <a:pt x="1719792" y="37042"/>
                    <a:pt x="1718733" y="74083"/>
                    <a:pt x="1717675" y="111125"/>
                  </a:cubicBezTo>
                  <a:lnTo>
                    <a:pt x="1450975" y="193675"/>
                  </a:lnTo>
                  <a:lnTo>
                    <a:pt x="1165225" y="279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C0E457AE-4876-4827-8CBE-E1A040691EAA}"/>
                </a:ext>
              </a:extLst>
            </p:cNvPr>
            <p:cNvSpPr/>
            <p:nvPr/>
          </p:nvSpPr>
          <p:spPr>
            <a:xfrm>
              <a:off x="6581776" y="3203576"/>
              <a:ext cx="1406525" cy="358775"/>
            </a:xfrm>
            <a:custGeom>
              <a:avLst/>
              <a:gdLst>
                <a:gd name="connsiteX0" fmla="*/ 711200 w 1406525"/>
                <a:gd name="connsiteY0" fmla="*/ 323850 h 358775"/>
                <a:gd name="connsiteX1" fmla="*/ 492125 w 1406525"/>
                <a:gd name="connsiteY1" fmla="*/ 346075 h 358775"/>
                <a:gd name="connsiteX2" fmla="*/ 384175 w 1406525"/>
                <a:gd name="connsiteY2" fmla="*/ 355600 h 358775"/>
                <a:gd name="connsiteX3" fmla="*/ 314325 w 1406525"/>
                <a:gd name="connsiteY3" fmla="*/ 358775 h 358775"/>
                <a:gd name="connsiteX4" fmla="*/ 260350 w 1406525"/>
                <a:gd name="connsiteY4" fmla="*/ 358775 h 358775"/>
                <a:gd name="connsiteX5" fmla="*/ 215900 w 1406525"/>
                <a:gd name="connsiteY5" fmla="*/ 349250 h 358775"/>
                <a:gd name="connsiteX6" fmla="*/ 161925 w 1406525"/>
                <a:gd name="connsiteY6" fmla="*/ 333375 h 358775"/>
                <a:gd name="connsiteX7" fmla="*/ 117475 w 1406525"/>
                <a:gd name="connsiteY7" fmla="*/ 317500 h 358775"/>
                <a:gd name="connsiteX8" fmla="*/ 6350 w 1406525"/>
                <a:gd name="connsiteY8" fmla="*/ 257175 h 358775"/>
                <a:gd name="connsiteX9" fmla="*/ 0 w 1406525"/>
                <a:gd name="connsiteY9" fmla="*/ 111125 h 358775"/>
                <a:gd name="connsiteX10" fmla="*/ 104775 w 1406525"/>
                <a:gd name="connsiteY10" fmla="*/ 142875 h 358775"/>
                <a:gd name="connsiteX11" fmla="*/ 215900 w 1406525"/>
                <a:gd name="connsiteY11" fmla="*/ 174625 h 358775"/>
                <a:gd name="connsiteX12" fmla="*/ 276225 w 1406525"/>
                <a:gd name="connsiteY12" fmla="*/ 180975 h 358775"/>
                <a:gd name="connsiteX13" fmla="*/ 361950 w 1406525"/>
                <a:gd name="connsiteY13" fmla="*/ 180975 h 358775"/>
                <a:gd name="connsiteX14" fmla="*/ 466725 w 1406525"/>
                <a:gd name="connsiteY14" fmla="*/ 174625 h 358775"/>
                <a:gd name="connsiteX15" fmla="*/ 587375 w 1406525"/>
                <a:gd name="connsiteY15" fmla="*/ 161925 h 358775"/>
                <a:gd name="connsiteX16" fmla="*/ 733425 w 1406525"/>
                <a:gd name="connsiteY16" fmla="*/ 139700 h 358775"/>
                <a:gd name="connsiteX17" fmla="*/ 882650 w 1406525"/>
                <a:gd name="connsiteY17" fmla="*/ 117475 h 358775"/>
                <a:gd name="connsiteX18" fmla="*/ 996950 w 1406525"/>
                <a:gd name="connsiteY18" fmla="*/ 60325 h 358775"/>
                <a:gd name="connsiteX19" fmla="*/ 1085850 w 1406525"/>
                <a:gd name="connsiteY19" fmla="*/ 6350 h 358775"/>
                <a:gd name="connsiteX20" fmla="*/ 1108075 w 1406525"/>
                <a:gd name="connsiteY20" fmla="*/ 0 h 358775"/>
                <a:gd name="connsiteX21" fmla="*/ 1206500 w 1406525"/>
                <a:gd name="connsiteY21" fmla="*/ 9525 h 358775"/>
                <a:gd name="connsiteX22" fmla="*/ 1276350 w 1406525"/>
                <a:gd name="connsiteY22" fmla="*/ 22225 h 358775"/>
                <a:gd name="connsiteX23" fmla="*/ 1343025 w 1406525"/>
                <a:gd name="connsiteY23" fmla="*/ 47625 h 358775"/>
                <a:gd name="connsiteX24" fmla="*/ 1384300 w 1406525"/>
                <a:gd name="connsiteY24" fmla="*/ 73025 h 358775"/>
                <a:gd name="connsiteX25" fmla="*/ 1400175 w 1406525"/>
                <a:gd name="connsiteY25" fmla="*/ 92075 h 358775"/>
                <a:gd name="connsiteX26" fmla="*/ 1406525 w 1406525"/>
                <a:gd name="connsiteY26" fmla="*/ 111125 h 358775"/>
                <a:gd name="connsiteX27" fmla="*/ 1400175 w 1406525"/>
                <a:gd name="connsiteY27" fmla="*/ 149225 h 358775"/>
                <a:gd name="connsiteX28" fmla="*/ 1384300 w 1406525"/>
                <a:gd name="connsiteY28" fmla="*/ 180975 h 358775"/>
                <a:gd name="connsiteX29" fmla="*/ 1358900 w 1406525"/>
                <a:gd name="connsiteY29" fmla="*/ 206375 h 358775"/>
                <a:gd name="connsiteX30" fmla="*/ 1317625 w 1406525"/>
                <a:gd name="connsiteY30" fmla="*/ 228600 h 358775"/>
                <a:gd name="connsiteX31" fmla="*/ 1177925 w 1406525"/>
                <a:gd name="connsiteY31" fmla="*/ 254000 h 358775"/>
                <a:gd name="connsiteX32" fmla="*/ 1003300 w 1406525"/>
                <a:gd name="connsiteY32" fmla="*/ 282575 h 358775"/>
                <a:gd name="connsiteX33" fmla="*/ 711200 w 1406525"/>
                <a:gd name="connsiteY33" fmla="*/ 323850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6525" h="358775">
                  <a:moveTo>
                    <a:pt x="711200" y="323850"/>
                  </a:moveTo>
                  <a:lnTo>
                    <a:pt x="492125" y="346075"/>
                  </a:lnTo>
                  <a:lnTo>
                    <a:pt x="384175" y="355600"/>
                  </a:lnTo>
                  <a:lnTo>
                    <a:pt x="314325" y="358775"/>
                  </a:lnTo>
                  <a:lnTo>
                    <a:pt x="260350" y="358775"/>
                  </a:lnTo>
                  <a:lnTo>
                    <a:pt x="215900" y="349250"/>
                  </a:lnTo>
                  <a:lnTo>
                    <a:pt x="161925" y="333375"/>
                  </a:lnTo>
                  <a:lnTo>
                    <a:pt x="117475" y="317500"/>
                  </a:lnTo>
                  <a:lnTo>
                    <a:pt x="6350" y="257175"/>
                  </a:lnTo>
                  <a:lnTo>
                    <a:pt x="0" y="111125"/>
                  </a:lnTo>
                  <a:lnTo>
                    <a:pt x="104775" y="142875"/>
                  </a:lnTo>
                  <a:lnTo>
                    <a:pt x="215900" y="174625"/>
                  </a:lnTo>
                  <a:lnTo>
                    <a:pt x="276225" y="180975"/>
                  </a:lnTo>
                  <a:lnTo>
                    <a:pt x="361950" y="180975"/>
                  </a:lnTo>
                  <a:lnTo>
                    <a:pt x="466725" y="174625"/>
                  </a:lnTo>
                  <a:lnTo>
                    <a:pt x="587375" y="161925"/>
                  </a:lnTo>
                  <a:lnTo>
                    <a:pt x="733425" y="139700"/>
                  </a:lnTo>
                  <a:lnTo>
                    <a:pt x="882650" y="117475"/>
                  </a:lnTo>
                  <a:lnTo>
                    <a:pt x="996950" y="60325"/>
                  </a:lnTo>
                  <a:lnTo>
                    <a:pt x="1085850" y="6350"/>
                  </a:lnTo>
                  <a:lnTo>
                    <a:pt x="1108075" y="0"/>
                  </a:lnTo>
                  <a:lnTo>
                    <a:pt x="1206500" y="9525"/>
                  </a:lnTo>
                  <a:lnTo>
                    <a:pt x="1276350" y="22225"/>
                  </a:lnTo>
                  <a:lnTo>
                    <a:pt x="1343025" y="47625"/>
                  </a:lnTo>
                  <a:lnTo>
                    <a:pt x="1384300" y="73025"/>
                  </a:lnTo>
                  <a:lnTo>
                    <a:pt x="1400175" y="92075"/>
                  </a:lnTo>
                  <a:lnTo>
                    <a:pt x="1406525" y="111125"/>
                  </a:lnTo>
                  <a:lnTo>
                    <a:pt x="1400175" y="149225"/>
                  </a:lnTo>
                  <a:lnTo>
                    <a:pt x="1384300" y="180975"/>
                  </a:lnTo>
                  <a:lnTo>
                    <a:pt x="1358900" y="206375"/>
                  </a:lnTo>
                  <a:lnTo>
                    <a:pt x="1317625" y="228600"/>
                  </a:lnTo>
                  <a:lnTo>
                    <a:pt x="1177925" y="254000"/>
                  </a:lnTo>
                  <a:lnTo>
                    <a:pt x="1003300" y="282575"/>
                  </a:lnTo>
                  <a:lnTo>
                    <a:pt x="711200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489F01BE-91AA-4E2C-90E5-AA8714EE36E4}"/>
                </a:ext>
              </a:extLst>
            </p:cNvPr>
            <p:cNvSpPr/>
            <p:nvPr/>
          </p:nvSpPr>
          <p:spPr>
            <a:xfrm>
              <a:off x="6581775" y="4029075"/>
              <a:ext cx="1403350" cy="304800"/>
            </a:xfrm>
            <a:custGeom>
              <a:avLst/>
              <a:gdLst>
                <a:gd name="connsiteX0" fmla="*/ 606425 w 1403350"/>
                <a:gd name="connsiteY0" fmla="*/ 295275 h 304800"/>
                <a:gd name="connsiteX1" fmla="*/ 317500 w 1403350"/>
                <a:gd name="connsiteY1" fmla="*/ 304800 h 304800"/>
                <a:gd name="connsiteX2" fmla="*/ 3175 w 1403350"/>
                <a:gd name="connsiteY2" fmla="*/ 292100 h 304800"/>
                <a:gd name="connsiteX3" fmla="*/ 0 w 1403350"/>
                <a:gd name="connsiteY3" fmla="*/ 136525 h 304800"/>
                <a:gd name="connsiteX4" fmla="*/ 158750 w 1403350"/>
                <a:gd name="connsiteY4" fmla="*/ 139700 h 304800"/>
                <a:gd name="connsiteX5" fmla="*/ 415925 w 1403350"/>
                <a:gd name="connsiteY5" fmla="*/ 139700 h 304800"/>
                <a:gd name="connsiteX6" fmla="*/ 546100 w 1403350"/>
                <a:gd name="connsiteY6" fmla="*/ 133350 h 304800"/>
                <a:gd name="connsiteX7" fmla="*/ 685800 w 1403350"/>
                <a:gd name="connsiteY7" fmla="*/ 120650 h 304800"/>
                <a:gd name="connsiteX8" fmla="*/ 869950 w 1403350"/>
                <a:gd name="connsiteY8" fmla="*/ 92075 h 304800"/>
                <a:gd name="connsiteX9" fmla="*/ 933450 w 1403350"/>
                <a:gd name="connsiteY9" fmla="*/ 50800 h 304800"/>
                <a:gd name="connsiteX10" fmla="*/ 1000125 w 1403350"/>
                <a:gd name="connsiteY10" fmla="*/ 9525 h 304800"/>
                <a:gd name="connsiteX11" fmla="*/ 1035050 w 1403350"/>
                <a:gd name="connsiteY11" fmla="*/ 0 h 304800"/>
                <a:gd name="connsiteX12" fmla="*/ 1104900 w 1403350"/>
                <a:gd name="connsiteY12" fmla="*/ 3175 h 304800"/>
                <a:gd name="connsiteX13" fmla="*/ 1206500 w 1403350"/>
                <a:gd name="connsiteY13" fmla="*/ 12700 h 304800"/>
                <a:gd name="connsiteX14" fmla="*/ 1289050 w 1403350"/>
                <a:gd name="connsiteY14" fmla="*/ 28575 h 304800"/>
                <a:gd name="connsiteX15" fmla="*/ 1339850 w 1403350"/>
                <a:gd name="connsiteY15" fmla="*/ 47625 h 304800"/>
                <a:gd name="connsiteX16" fmla="*/ 1377950 w 1403350"/>
                <a:gd name="connsiteY16" fmla="*/ 66675 h 304800"/>
                <a:gd name="connsiteX17" fmla="*/ 1393825 w 1403350"/>
                <a:gd name="connsiteY17" fmla="*/ 82550 h 304800"/>
                <a:gd name="connsiteX18" fmla="*/ 1400175 w 1403350"/>
                <a:gd name="connsiteY18" fmla="*/ 111125 h 304800"/>
                <a:gd name="connsiteX19" fmla="*/ 1403350 w 1403350"/>
                <a:gd name="connsiteY19" fmla="*/ 139700 h 304800"/>
                <a:gd name="connsiteX20" fmla="*/ 1393825 w 1403350"/>
                <a:gd name="connsiteY20" fmla="*/ 161925 h 304800"/>
                <a:gd name="connsiteX21" fmla="*/ 1381125 w 1403350"/>
                <a:gd name="connsiteY21" fmla="*/ 180975 h 304800"/>
                <a:gd name="connsiteX22" fmla="*/ 1343025 w 1403350"/>
                <a:gd name="connsiteY22" fmla="*/ 196850 h 304800"/>
                <a:gd name="connsiteX23" fmla="*/ 1285875 w 1403350"/>
                <a:gd name="connsiteY23" fmla="*/ 212725 h 304800"/>
                <a:gd name="connsiteX24" fmla="*/ 1127125 w 1403350"/>
                <a:gd name="connsiteY24" fmla="*/ 238125 h 304800"/>
                <a:gd name="connsiteX25" fmla="*/ 866775 w 1403350"/>
                <a:gd name="connsiteY25" fmla="*/ 269875 h 304800"/>
                <a:gd name="connsiteX26" fmla="*/ 606425 w 1403350"/>
                <a:gd name="connsiteY26" fmla="*/ 29527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3350" h="304800">
                  <a:moveTo>
                    <a:pt x="606425" y="295275"/>
                  </a:moveTo>
                  <a:lnTo>
                    <a:pt x="317500" y="304800"/>
                  </a:lnTo>
                  <a:lnTo>
                    <a:pt x="3175" y="292100"/>
                  </a:lnTo>
                  <a:cubicBezTo>
                    <a:pt x="2117" y="240242"/>
                    <a:pt x="1058" y="188383"/>
                    <a:pt x="0" y="136525"/>
                  </a:cubicBezTo>
                  <a:lnTo>
                    <a:pt x="158750" y="139700"/>
                  </a:lnTo>
                  <a:lnTo>
                    <a:pt x="415925" y="139700"/>
                  </a:lnTo>
                  <a:lnTo>
                    <a:pt x="546100" y="133350"/>
                  </a:lnTo>
                  <a:lnTo>
                    <a:pt x="685800" y="120650"/>
                  </a:lnTo>
                  <a:lnTo>
                    <a:pt x="869950" y="92075"/>
                  </a:lnTo>
                  <a:lnTo>
                    <a:pt x="933450" y="50800"/>
                  </a:lnTo>
                  <a:lnTo>
                    <a:pt x="1000125" y="9525"/>
                  </a:lnTo>
                  <a:lnTo>
                    <a:pt x="1035050" y="0"/>
                  </a:lnTo>
                  <a:lnTo>
                    <a:pt x="1104900" y="3175"/>
                  </a:lnTo>
                  <a:lnTo>
                    <a:pt x="1206500" y="12700"/>
                  </a:lnTo>
                  <a:lnTo>
                    <a:pt x="1289050" y="28575"/>
                  </a:lnTo>
                  <a:lnTo>
                    <a:pt x="1339850" y="47625"/>
                  </a:lnTo>
                  <a:lnTo>
                    <a:pt x="1377950" y="66675"/>
                  </a:lnTo>
                  <a:lnTo>
                    <a:pt x="1393825" y="82550"/>
                  </a:lnTo>
                  <a:lnTo>
                    <a:pt x="1400175" y="111125"/>
                  </a:lnTo>
                  <a:lnTo>
                    <a:pt x="1403350" y="139700"/>
                  </a:lnTo>
                  <a:lnTo>
                    <a:pt x="1393825" y="161925"/>
                  </a:lnTo>
                  <a:lnTo>
                    <a:pt x="1381125" y="180975"/>
                  </a:lnTo>
                  <a:lnTo>
                    <a:pt x="1343025" y="196850"/>
                  </a:lnTo>
                  <a:lnTo>
                    <a:pt x="1285875" y="212725"/>
                  </a:lnTo>
                  <a:lnTo>
                    <a:pt x="1127125" y="238125"/>
                  </a:lnTo>
                  <a:lnTo>
                    <a:pt x="866775" y="269875"/>
                  </a:lnTo>
                  <a:lnTo>
                    <a:pt x="606425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B383C300-B880-432E-AE8F-AF2349205A61}"/>
                </a:ext>
              </a:extLst>
            </p:cNvPr>
            <p:cNvSpPr/>
            <p:nvPr/>
          </p:nvSpPr>
          <p:spPr>
            <a:xfrm>
              <a:off x="6575426" y="4832351"/>
              <a:ext cx="1552575" cy="282575"/>
            </a:xfrm>
            <a:custGeom>
              <a:avLst/>
              <a:gdLst>
                <a:gd name="connsiteX0" fmla="*/ 635000 w 1552575"/>
                <a:gd name="connsiteY0" fmla="*/ 282575 h 282575"/>
                <a:gd name="connsiteX1" fmla="*/ 460375 w 1552575"/>
                <a:gd name="connsiteY1" fmla="*/ 279400 h 282575"/>
                <a:gd name="connsiteX2" fmla="*/ 292100 w 1552575"/>
                <a:gd name="connsiteY2" fmla="*/ 273050 h 282575"/>
                <a:gd name="connsiteX3" fmla="*/ 9525 w 1552575"/>
                <a:gd name="connsiteY3" fmla="*/ 244475 h 282575"/>
                <a:gd name="connsiteX4" fmla="*/ 0 w 1552575"/>
                <a:gd name="connsiteY4" fmla="*/ 82550 h 282575"/>
                <a:gd name="connsiteX5" fmla="*/ 187325 w 1552575"/>
                <a:gd name="connsiteY5" fmla="*/ 98425 h 282575"/>
                <a:gd name="connsiteX6" fmla="*/ 406400 w 1552575"/>
                <a:gd name="connsiteY6" fmla="*/ 107950 h 282575"/>
                <a:gd name="connsiteX7" fmla="*/ 606425 w 1552575"/>
                <a:gd name="connsiteY7" fmla="*/ 104775 h 282575"/>
                <a:gd name="connsiteX8" fmla="*/ 720725 w 1552575"/>
                <a:gd name="connsiteY8" fmla="*/ 98425 h 282575"/>
                <a:gd name="connsiteX9" fmla="*/ 831850 w 1552575"/>
                <a:gd name="connsiteY9" fmla="*/ 88900 h 282575"/>
                <a:gd name="connsiteX10" fmla="*/ 977900 w 1552575"/>
                <a:gd name="connsiteY10" fmla="*/ 69850 h 282575"/>
                <a:gd name="connsiteX11" fmla="*/ 1073150 w 1552575"/>
                <a:gd name="connsiteY11" fmla="*/ 50800 h 282575"/>
                <a:gd name="connsiteX12" fmla="*/ 1158875 w 1552575"/>
                <a:gd name="connsiteY12" fmla="*/ 19050 h 282575"/>
                <a:gd name="connsiteX13" fmla="*/ 1187450 w 1552575"/>
                <a:gd name="connsiteY13" fmla="*/ 0 h 282575"/>
                <a:gd name="connsiteX14" fmla="*/ 1260475 w 1552575"/>
                <a:gd name="connsiteY14" fmla="*/ 12700 h 282575"/>
                <a:gd name="connsiteX15" fmla="*/ 1349375 w 1552575"/>
                <a:gd name="connsiteY15" fmla="*/ 41275 h 282575"/>
                <a:gd name="connsiteX16" fmla="*/ 1428750 w 1552575"/>
                <a:gd name="connsiteY16" fmla="*/ 73025 h 282575"/>
                <a:gd name="connsiteX17" fmla="*/ 1495425 w 1552575"/>
                <a:gd name="connsiteY17" fmla="*/ 111125 h 282575"/>
                <a:gd name="connsiteX18" fmla="*/ 1511300 w 1552575"/>
                <a:gd name="connsiteY18" fmla="*/ 127000 h 282575"/>
                <a:gd name="connsiteX19" fmla="*/ 1536700 w 1552575"/>
                <a:gd name="connsiteY19" fmla="*/ 158750 h 282575"/>
                <a:gd name="connsiteX20" fmla="*/ 1549400 w 1552575"/>
                <a:gd name="connsiteY20" fmla="*/ 184150 h 282575"/>
                <a:gd name="connsiteX21" fmla="*/ 1552575 w 1552575"/>
                <a:gd name="connsiteY21" fmla="*/ 200025 h 282575"/>
                <a:gd name="connsiteX22" fmla="*/ 1543050 w 1552575"/>
                <a:gd name="connsiteY22" fmla="*/ 225425 h 282575"/>
                <a:gd name="connsiteX23" fmla="*/ 1520825 w 1552575"/>
                <a:gd name="connsiteY23" fmla="*/ 238125 h 282575"/>
                <a:gd name="connsiteX24" fmla="*/ 1470025 w 1552575"/>
                <a:gd name="connsiteY24" fmla="*/ 247650 h 282575"/>
                <a:gd name="connsiteX25" fmla="*/ 1308100 w 1552575"/>
                <a:gd name="connsiteY25" fmla="*/ 260350 h 282575"/>
                <a:gd name="connsiteX26" fmla="*/ 1127125 w 1552575"/>
                <a:gd name="connsiteY26" fmla="*/ 273050 h 282575"/>
                <a:gd name="connsiteX27" fmla="*/ 841375 w 1552575"/>
                <a:gd name="connsiteY27" fmla="*/ 282575 h 282575"/>
                <a:gd name="connsiteX28" fmla="*/ 635000 w 1552575"/>
                <a:gd name="connsiteY28" fmla="*/ 282575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2575" h="282575">
                  <a:moveTo>
                    <a:pt x="635000" y="282575"/>
                  </a:moveTo>
                  <a:lnTo>
                    <a:pt x="460375" y="279400"/>
                  </a:lnTo>
                  <a:lnTo>
                    <a:pt x="292100" y="273050"/>
                  </a:lnTo>
                  <a:lnTo>
                    <a:pt x="9525" y="244475"/>
                  </a:lnTo>
                  <a:lnTo>
                    <a:pt x="0" y="82550"/>
                  </a:lnTo>
                  <a:lnTo>
                    <a:pt x="187325" y="98425"/>
                  </a:lnTo>
                  <a:lnTo>
                    <a:pt x="406400" y="107950"/>
                  </a:lnTo>
                  <a:lnTo>
                    <a:pt x="606425" y="104775"/>
                  </a:lnTo>
                  <a:lnTo>
                    <a:pt x="720725" y="98425"/>
                  </a:lnTo>
                  <a:lnTo>
                    <a:pt x="831850" y="88900"/>
                  </a:lnTo>
                  <a:lnTo>
                    <a:pt x="977900" y="69850"/>
                  </a:lnTo>
                  <a:lnTo>
                    <a:pt x="1073150" y="50800"/>
                  </a:lnTo>
                  <a:lnTo>
                    <a:pt x="1158875" y="19050"/>
                  </a:lnTo>
                  <a:lnTo>
                    <a:pt x="1187450" y="0"/>
                  </a:lnTo>
                  <a:lnTo>
                    <a:pt x="1260475" y="12700"/>
                  </a:lnTo>
                  <a:lnTo>
                    <a:pt x="1349375" y="41275"/>
                  </a:lnTo>
                  <a:lnTo>
                    <a:pt x="1428750" y="73025"/>
                  </a:lnTo>
                  <a:lnTo>
                    <a:pt x="1495425" y="111125"/>
                  </a:lnTo>
                  <a:lnTo>
                    <a:pt x="1511300" y="127000"/>
                  </a:lnTo>
                  <a:lnTo>
                    <a:pt x="1536700" y="158750"/>
                  </a:lnTo>
                  <a:lnTo>
                    <a:pt x="1549400" y="184150"/>
                  </a:lnTo>
                  <a:lnTo>
                    <a:pt x="1552575" y="200025"/>
                  </a:lnTo>
                  <a:lnTo>
                    <a:pt x="1543050" y="225425"/>
                  </a:lnTo>
                  <a:lnTo>
                    <a:pt x="1520825" y="238125"/>
                  </a:lnTo>
                  <a:lnTo>
                    <a:pt x="1470025" y="247650"/>
                  </a:lnTo>
                  <a:lnTo>
                    <a:pt x="1308100" y="260350"/>
                  </a:lnTo>
                  <a:lnTo>
                    <a:pt x="1127125" y="273050"/>
                  </a:lnTo>
                  <a:lnTo>
                    <a:pt x="841375" y="282575"/>
                  </a:lnTo>
                  <a:lnTo>
                    <a:pt x="635000" y="282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09F4733-2960-4F40-8A6C-5DA8642A8680}"/>
              </a:ext>
            </a:extLst>
          </p:cNvPr>
          <p:cNvGrpSpPr/>
          <p:nvPr/>
        </p:nvGrpSpPr>
        <p:grpSpPr>
          <a:xfrm>
            <a:off x="3676651" y="1464584"/>
            <a:ext cx="4451350" cy="4713288"/>
            <a:chOff x="3676651" y="1464583"/>
            <a:chExt cx="4451350" cy="4713288"/>
          </a:xfrm>
          <a:solidFill>
            <a:schemeClr val="tx1"/>
          </a:solidFill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105B7B9E-BFDA-4F1B-B8A1-703547177B04}"/>
                </a:ext>
              </a:extLst>
            </p:cNvPr>
            <p:cNvSpPr/>
            <p:nvPr/>
          </p:nvSpPr>
          <p:spPr>
            <a:xfrm>
              <a:off x="3922714" y="1577296"/>
              <a:ext cx="590550" cy="1301750"/>
            </a:xfrm>
            <a:custGeom>
              <a:avLst/>
              <a:gdLst>
                <a:gd name="connsiteX0" fmla="*/ 319087 w 590550"/>
                <a:gd name="connsiteY0" fmla="*/ 754856 h 1302543"/>
                <a:gd name="connsiteX1" fmla="*/ 300037 w 590550"/>
                <a:gd name="connsiteY1" fmla="*/ 504825 h 1302543"/>
                <a:gd name="connsiteX2" fmla="*/ 285750 w 590550"/>
                <a:gd name="connsiteY2" fmla="*/ 378618 h 1302543"/>
                <a:gd name="connsiteX3" fmla="*/ 278606 w 590550"/>
                <a:gd name="connsiteY3" fmla="*/ 338137 h 1302543"/>
                <a:gd name="connsiteX4" fmla="*/ 266700 w 590550"/>
                <a:gd name="connsiteY4" fmla="*/ 307181 h 1302543"/>
                <a:gd name="connsiteX5" fmla="*/ 240506 w 590550"/>
                <a:gd name="connsiteY5" fmla="*/ 264318 h 1302543"/>
                <a:gd name="connsiteX6" fmla="*/ 214312 w 590550"/>
                <a:gd name="connsiteY6" fmla="*/ 226218 h 1302543"/>
                <a:gd name="connsiteX7" fmla="*/ 159544 w 590550"/>
                <a:gd name="connsiteY7" fmla="*/ 169068 h 1302543"/>
                <a:gd name="connsiteX8" fmla="*/ 107156 w 590550"/>
                <a:gd name="connsiteY8" fmla="*/ 126206 h 1302543"/>
                <a:gd name="connsiteX9" fmla="*/ 59531 w 590550"/>
                <a:gd name="connsiteY9" fmla="*/ 92868 h 1302543"/>
                <a:gd name="connsiteX10" fmla="*/ 35719 w 590550"/>
                <a:gd name="connsiteY10" fmla="*/ 76200 h 1302543"/>
                <a:gd name="connsiteX11" fmla="*/ 14287 w 590550"/>
                <a:gd name="connsiteY11" fmla="*/ 59531 h 1302543"/>
                <a:gd name="connsiteX12" fmla="*/ 0 w 590550"/>
                <a:gd name="connsiteY12" fmla="*/ 38100 h 1302543"/>
                <a:gd name="connsiteX13" fmla="*/ 2381 w 590550"/>
                <a:gd name="connsiteY13" fmla="*/ 19050 h 1302543"/>
                <a:gd name="connsiteX14" fmla="*/ 14287 w 590550"/>
                <a:gd name="connsiteY14" fmla="*/ 7143 h 1302543"/>
                <a:gd name="connsiteX15" fmla="*/ 38100 w 590550"/>
                <a:gd name="connsiteY15" fmla="*/ 0 h 1302543"/>
                <a:gd name="connsiteX16" fmla="*/ 80962 w 590550"/>
                <a:gd name="connsiteY16" fmla="*/ 0 h 1302543"/>
                <a:gd name="connsiteX17" fmla="*/ 140494 w 590550"/>
                <a:gd name="connsiteY17" fmla="*/ 4762 h 1302543"/>
                <a:gd name="connsiteX18" fmla="*/ 214312 w 590550"/>
                <a:gd name="connsiteY18" fmla="*/ 21431 h 1302543"/>
                <a:gd name="connsiteX19" fmla="*/ 302419 w 590550"/>
                <a:gd name="connsiteY19" fmla="*/ 47625 h 1302543"/>
                <a:gd name="connsiteX20" fmla="*/ 376237 w 590550"/>
                <a:gd name="connsiteY20" fmla="*/ 71437 h 1302543"/>
                <a:gd name="connsiteX21" fmla="*/ 459581 w 590550"/>
                <a:gd name="connsiteY21" fmla="*/ 107156 h 1302543"/>
                <a:gd name="connsiteX22" fmla="*/ 483394 w 590550"/>
                <a:gd name="connsiteY22" fmla="*/ 116681 h 1302543"/>
                <a:gd name="connsiteX23" fmla="*/ 521494 w 590550"/>
                <a:gd name="connsiteY23" fmla="*/ 135731 h 1302543"/>
                <a:gd name="connsiteX24" fmla="*/ 521494 w 590550"/>
                <a:gd name="connsiteY24" fmla="*/ 257175 h 1302543"/>
                <a:gd name="connsiteX25" fmla="*/ 526256 w 590550"/>
                <a:gd name="connsiteY25" fmla="*/ 502443 h 1302543"/>
                <a:gd name="connsiteX26" fmla="*/ 531019 w 590550"/>
                <a:gd name="connsiteY26" fmla="*/ 611981 h 1302543"/>
                <a:gd name="connsiteX27" fmla="*/ 538162 w 590550"/>
                <a:gd name="connsiteY27" fmla="*/ 702468 h 1302543"/>
                <a:gd name="connsiteX28" fmla="*/ 550069 w 590550"/>
                <a:gd name="connsiteY28" fmla="*/ 828675 h 1302543"/>
                <a:gd name="connsiteX29" fmla="*/ 576262 w 590550"/>
                <a:gd name="connsiteY29" fmla="*/ 995362 h 1302543"/>
                <a:gd name="connsiteX30" fmla="*/ 590550 w 590550"/>
                <a:gd name="connsiteY30" fmla="*/ 1095375 h 1302543"/>
                <a:gd name="connsiteX31" fmla="*/ 581025 w 590550"/>
                <a:gd name="connsiteY31" fmla="*/ 1176337 h 1302543"/>
                <a:gd name="connsiteX32" fmla="*/ 564356 w 590550"/>
                <a:gd name="connsiteY32" fmla="*/ 1240631 h 1302543"/>
                <a:gd name="connsiteX33" fmla="*/ 542925 w 590550"/>
                <a:gd name="connsiteY33" fmla="*/ 1278731 h 1302543"/>
                <a:gd name="connsiteX34" fmla="*/ 523875 w 590550"/>
                <a:gd name="connsiteY34" fmla="*/ 1297781 h 1302543"/>
                <a:gd name="connsiteX35" fmla="*/ 509587 w 590550"/>
                <a:gd name="connsiteY35" fmla="*/ 1302543 h 1302543"/>
                <a:gd name="connsiteX36" fmla="*/ 490537 w 590550"/>
                <a:gd name="connsiteY36" fmla="*/ 1300162 h 1302543"/>
                <a:gd name="connsiteX37" fmla="*/ 469106 w 590550"/>
                <a:gd name="connsiteY37" fmla="*/ 1295400 h 1302543"/>
                <a:gd name="connsiteX38" fmla="*/ 452437 w 590550"/>
                <a:gd name="connsiteY38" fmla="*/ 1283493 h 1302543"/>
                <a:gd name="connsiteX39" fmla="*/ 426244 w 590550"/>
                <a:gd name="connsiteY39" fmla="*/ 1259681 h 1302543"/>
                <a:gd name="connsiteX40" fmla="*/ 397669 w 590550"/>
                <a:gd name="connsiteY40" fmla="*/ 1216818 h 1302543"/>
                <a:gd name="connsiteX41" fmla="*/ 388144 w 590550"/>
                <a:gd name="connsiteY41" fmla="*/ 1188243 h 1302543"/>
                <a:gd name="connsiteX42" fmla="*/ 359569 w 590550"/>
                <a:gd name="connsiteY42" fmla="*/ 1138237 h 1302543"/>
                <a:gd name="connsiteX43" fmla="*/ 338137 w 590550"/>
                <a:gd name="connsiteY43" fmla="*/ 1092993 h 1302543"/>
                <a:gd name="connsiteX44" fmla="*/ 321469 w 590550"/>
                <a:gd name="connsiteY44" fmla="*/ 1038225 h 1302543"/>
                <a:gd name="connsiteX45" fmla="*/ 316706 w 590550"/>
                <a:gd name="connsiteY45" fmla="*/ 978693 h 1302543"/>
                <a:gd name="connsiteX46" fmla="*/ 323850 w 590550"/>
                <a:gd name="connsiteY46" fmla="*/ 931068 h 1302543"/>
                <a:gd name="connsiteX47" fmla="*/ 319087 w 590550"/>
                <a:gd name="connsiteY47" fmla="*/ 7548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1302543">
                  <a:moveTo>
                    <a:pt x="319087" y="754856"/>
                  </a:moveTo>
                  <a:lnTo>
                    <a:pt x="300037" y="504825"/>
                  </a:lnTo>
                  <a:lnTo>
                    <a:pt x="285750" y="378618"/>
                  </a:lnTo>
                  <a:lnTo>
                    <a:pt x="278606" y="338137"/>
                  </a:lnTo>
                  <a:lnTo>
                    <a:pt x="266700" y="307181"/>
                  </a:lnTo>
                  <a:lnTo>
                    <a:pt x="240506" y="264318"/>
                  </a:lnTo>
                  <a:lnTo>
                    <a:pt x="214312" y="226218"/>
                  </a:lnTo>
                  <a:lnTo>
                    <a:pt x="159544" y="169068"/>
                  </a:lnTo>
                  <a:lnTo>
                    <a:pt x="107156" y="126206"/>
                  </a:lnTo>
                  <a:lnTo>
                    <a:pt x="59531" y="92868"/>
                  </a:lnTo>
                  <a:lnTo>
                    <a:pt x="35719" y="76200"/>
                  </a:lnTo>
                  <a:lnTo>
                    <a:pt x="14287" y="59531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14287" y="7143"/>
                  </a:lnTo>
                  <a:lnTo>
                    <a:pt x="38100" y="0"/>
                  </a:lnTo>
                  <a:lnTo>
                    <a:pt x="80962" y="0"/>
                  </a:lnTo>
                  <a:lnTo>
                    <a:pt x="140494" y="4762"/>
                  </a:lnTo>
                  <a:lnTo>
                    <a:pt x="214312" y="21431"/>
                  </a:lnTo>
                  <a:lnTo>
                    <a:pt x="302419" y="47625"/>
                  </a:lnTo>
                  <a:lnTo>
                    <a:pt x="376237" y="71437"/>
                  </a:lnTo>
                  <a:lnTo>
                    <a:pt x="459581" y="107156"/>
                  </a:lnTo>
                  <a:lnTo>
                    <a:pt x="483394" y="116681"/>
                  </a:lnTo>
                  <a:lnTo>
                    <a:pt x="521494" y="135731"/>
                  </a:lnTo>
                  <a:lnTo>
                    <a:pt x="521494" y="257175"/>
                  </a:lnTo>
                  <a:cubicBezTo>
                    <a:pt x="523081" y="338931"/>
                    <a:pt x="524669" y="420687"/>
                    <a:pt x="526256" y="502443"/>
                  </a:cubicBezTo>
                  <a:lnTo>
                    <a:pt x="531019" y="611981"/>
                  </a:lnTo>
                  <a:lnTo>
                    <a:pt x="538162" y="702468"/>
                  </a:lnTo>
                  <a:lnTo>
                    <a:pt x="550069" y="828675"/>
                  </a:lnTo>
                  <a:lnTo>
                    <a:pt x="576262" y="995362"/>
                  </a:lnTo>
                  <a:lnTo>
                    <a:pt x="590550" y="1095375"/>
                  </a:lnTo>
                  <a:lnTo>
                    <a:pt x="581025" y="1176337"/>
                  </a:lnTo>
                  <a:lnTo>
                    <a:pt x="564356" y="1240631"/>
                  </a:lnTo>
                  <a:lnTo>
                    <a:pt x="542925" y="1278731"/>
                  </a:lnTo>
                  <a:lnTo>
                    <a:pt x="523875" y="1297781"/>
                  </a:lnTo>
                  <a:lnTo>
                    <a:pt x="509587" y="1302543"/>
                  </a:lnTo>
                  <a:lnTo>
                    <a:pt x="490537" y="1300162"/>
                  </a:lnTo>
                  <a:lnTo>
                    <a:pt x="469106" y="1295400"/>
                  </a:lnTo>
                  <a:lnTo>
                    <a:pt x="452437" y="1283493"/>
                  </a:lnTo>
                  <a:lnTo>
                    <a:pt x="426244" y="1259681"/>
                  </a:lnTo>
                  <a:lnTo>
                    <a:pt x="397669" y="1216818"/>
                  </a:lnTo>
                  <a:lnTo>
                    <a:pt x="388144" y="1188243"/>
                  </a:lnTo>
                  <a:lnTo>
                    <a:pt x="359569" y="1138237"/>
                  </a:lnTo>
                  <a:lnTo>
                    <a:pt x="338137" y="1092993"/>
                  </a:lnTo>
                  <a:lnTo>
                    <a:pt x="321469" y="1038225"/>
                  </a:lnTo>
                  <a:lnTo>
                    <a:pt x="316706" y="978693"/>
                  </a:lnTo>
                  <a:lnTo>
                    <a:pt x="323850" y="931068"/>
                  </a:lnTo>
                  <a:lnTo>
                    <a:pt x="319087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600FF284-83E5-447B-B61B-81D7259926F2}"/>
                </a:ext>
              </a:extLst>
            </p:cNvPr>
            <p:cNvSpPr/>
            <p:nvPr/>
          </p:nvSpPr>
          <p:spPr>
            <a:xfrm rot="16200000">
              <a:off x="4849814" y="4189413"/>
              <a:ext cx="3333750" cy="479425"/>
            </a:xfrm>
            <a:custGeom>
              <a:avLst/>
              <a:gdLst>
                <a:gd name="connsiteX0" fmla="*/ 2190750 w 3333750"/>
                <a:gd name="connsiteY0" fmla="*/ 394607 h 478971"/>
                <a:gd name="connsiteX1" fmla="*/ 936171 w 3333750"/>
                <a:gd name="connsiteY1" fmla="*/ 391885 h 478971"/>
                <a:gd name="connsiteX2" fmla="*/ 530678 w 3333750"/>
                <a:gd name="connsiteY2" fmla="*/ 391885 h 478971"/>
                <a:gd name="connsiteX3" fmla="*/ 438150 w 3333750"/>
                <a:gd name="connsiteY3" fmla="*/ 402771 h 478971"/>
                <a:gd name="connsiteX4" fmla="*/ 361950 w 3333750"/>
                <a:gd name="connsiteY4" fmla="*/ 410935 h 478971"/>
                <a:gd name="connsiteX5" fmla="*/ 296636 w 3333750"/>
                <a:gd name="connsiteY5" fmla="*/ 416378 h 478971"/>
                <a:gd name="connsiteX6" fmla="*/ 225878 w 3333750"/>
                <a:gd name="connsiteY6" fmla="*/ 413657 h 478971"/>
                <a:gd name="connsiteX7" fmla="*/ 152400 w 3333750"/>
                <a:gd name="connsiteY7" fmla="*/ 402771 h 478971"/>
                <a:gd name="connsiteX8" fmla="*/ 108857 w 3333750"/>
                <a:gd name="connsiteY8" fmla="*/ 391885 h 478971"/>
                <a:gd name="connsiteX9" fmla="*/ 81643 w 3333750"/>
                <a:gd name="connsiteY9" fmla="*/ 378278 h 478971"/>
                <a:gd name="connsiteX10" fmla="*/ 46264 w 3333750"/>
                <a:gd name="connsiteY10" fmla="*/ 359228 h 478971"/>
                <a:gd name="connsiteX11" fmla="*/ 16328 w 3333750"/>
                <a:gd name="connsiteY11" fmla="*/ 329293 h 478971"/>
                <a:gd name="connsiteX12" fmla="*/ 0 w 3333750"/>
                <a:gd name="connsiteY12" fmla="*/ 299357 h 478971"/>
                <a:gd name="connsiteX13" fmla="*/ 2721 w 3333750"/>
                <a:gd name="connsiteY13" fmla="*/ 269421 h 478971"/>
                <a:gd name="connsiteX14" fmla="*/ 13607 w 3333750"/>
                <a:gd name="connsiteY14" fmla="*/ 253093 h 478971"/>
                <a:gd name="connsiteX15" fmla="*/ 40821 w 3333750"/>
                <a:gd name="connsiteY15" fmla="*/ 231321 h 478971"/>
                <a:gd name="connsiteX16" fmla="*/ 78921 w 3333750"/>
                <a:gd name="connsiteY16" fmla="*/ 209550 h 478971"/>
                <a:gd name="connsiteX17" fmla="*/ 133350 w 3333750"/>
                <a:gd name="connsiteY17" fmla="*/ 182335 h 478971"/>
                <a:gd name="connsiteX18" fmla="*/ 195943 w 3333750"/>
                <a:gd name="connsiteY18" fmla="*/ 166007 h 478971"/>
                <a:gd name="connsiteX19" fmla="*/ 272143 w 3333750"/>
                <a:gd name="connsiteY19" fmla="*/ 152400 h 478971"/>
                <a:gd name="connsiteX20" fmla="*/ 386443 w 3333750"/>
                <a:gd name="connsiteY20" fmla="*/ 144235 h 478971"/>
                <a:gd name="connsiteX21" fmla="*/ 615043 w 3333750"/>
                <a:gd name="connsiteY21" fmla="*/ 149678 h 478971"/>
                <a:gd name="connsiteX22" fmla="*/ 1151164 w 3333750"/>
                <a:gd name="connsiteY22" fmla="*/ 155121 h 478971"/>
                <a:gd name="connsiteX23" fmla="*/ 1899557 w 3333750"/>
                <a:gd name="connsiteY23" fmla="*/ 163285 h 478971"/>
                <a:gd name="connsiteX24" fmla="*/ 2476500 w 3333750"/>
                <a:gd name="connsiteY24" fmla="*/ 168728 h 478971"/>
                <a:gd name="connsiteX25" fmla="*/ 3004457 w 3333750"/>
                <a:gd name="connsiteY25" fmla="*/ 171450 h 478971"/>
                <a:gd name="connsiteX26" fmla="*/ 3075214 w 3333750"/>
                <a:gd name="connsiteY26" fmla="*/ 168728 h 478971"/>
                <a:gd name="connsiteX27" fmla="*/ 3116036 w 3333750"/>
                <a:gd name="connsiteY27" fmla="*/ 160564 h 478971"/>
                <a:gd name="connsiteX28" fmla="*/ 3154136 w 3333750"/>
                <a:gd name="connsiteY28" fmla="*/ 144235 h 478971"/>
                <a:gd name="connsiteX29" fmla="*/ 3205843 w 3333750"/>
                <a:gd name="connsiteY29" fmla="*/ 108857 h 478971"/>
                <a:gd name="connsiteX30" fmla="*/ 3243943 w 3333750"/>
                <a:gd name="connsiteY30" fmla="*/ 65314 h 478971"/>
                <a:gd name="connsiteX31" fmla="*/ 3273878 w 3333750"/>
                <a:gd name="connsiteY31" fmla="*/ 24493 h 478971"/>
                <a:gd name="connsiteX32" fmla="*/ 3295650 w 3333750"/>
                <a:gd name="connsiteY32" fmla="*/ 5443 h 478971"/>
                <a:gd name="connsiteX33" fmla="*/ 3311978 w 3333750"/>
                <a:gd name="connsiteY33" fmla="*/ 0 h 478971"/>
                <a:gd name="connsiteX34" fmla="*/ 3322864 w 3333750"/>
                <a:gd name="connsiteY34" fmla="*/ 8164 h 478971"/>
                <a:gd name="connsiteX35" fmla="*/ 3331028 w 3333750"/>
                <a:gd name="connsiteY35" fmla="*/ 29935 h 478971"/>
                <a:gd name="connsiteX36" fmla="*/ 3333750 w 3333750"/>
                <a:gd name="connsiteY36" fmla="*/ 73478 h 478971"/>
                <a:gd name="connsiteX37" fmla="*/ 3325586 w 3333750"/>
                <a:gd name="connsiteY37" fmla="*/ 141514 h 478971"/>
                <a:gd name="connsiteX38" fmla="*/ 3306536 w 3333750"/>
                <a:gd name="connsiteY38" fmla="*/ 228600 h 478971"/>
                <a:gd name="connsiteX39" fmla="*/ 3282043 w 3333750"/>
                <a:gd name="connsiteY39" fmla="*/ 296635 h 478971"/>
                <a:gd name="connsiteX40" fmla="*/ 3243943 w 3333750"/>
                <a:gd name="connsiteY40" fmla="*/ 359228 h 478971"/>
                <a:gd name="connsiteX41" fmla="*/ 3194957 w 3333750"/>
                <a:gd name="connsiteY41" fmla="*/ 419100 h 478971"/>
                <a:gd name="connsiteX42" fmla="*/ 3151414 w 3333750"/>
                <a:gd name="connsiteY42" fmla="*/ 459921 h 478971"/>
                <a:gd name="connsiteX43" fmla="*/ 3124200 w 3333750"/>
                <a:gd name="connsiteY43" fmla="*/ 476250 h 478971"/>
                <a:gd name="connsiteX44" fmla="*/ 3099707 w 3333750"/>
                <a:gd name="connsiteY44" fmla="*/ 478971 h 478971"/>
                <a:gd name="connsiteX45" fmla="*/ 3075214 w 3333750"/>
                <a:gd name="connsiteY45" fmla="*/ 468085 h 478971"/>
                <a:gd name="connsiteX46" fmla="*/ 3042557 w 3333750"/>
                <a:gd name="connsiteY46" fmla="*/ 438150 h 478971"/>
                <a:gd name="connsiteX47" fmla="*/ 3009900 w 3333750"/>
                <a:gd name="connsiteY47" fmla="*/ 410935 h 478971"/>
                <a:gd name="connsiteX48" fmla="*/ 2977243 w 3333750"/>
                <a:gd name="connsiteY48" fmla="*/ 397328 h 478971"/>
                <a:gd name="connsiteX49" fmla="*/ 2930978 w 3333750"/>
                <a:gd name="connsiteY49" fmla="*/ 391885 h 478971"/>
                <a:gd name="connsiteX50" fmla="*/ 2735036 w 3333750"/>
                <a:gd name="connsiteY50" fmla="*/ 391885 h 478971"/>
                <a:gd name="connsiteX51" fmla="*/ 2601686 w 3333750"/>
                <a:gd name="connsiteY51" fmla="*/ 389164 h 478971"/>
                <a:gd name="connsiteX52" fmla="*/ 2190750 w 3333750"/>
                <a:gd name="connsiteY52" fmla="*/ 394607 h 4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33750" h="478971">
                  <a:moveTo>
                    <a:pt x="2190750" y="394607"/>
                  </a:moveTo>
                  <a:lnTo>
                    <a:pt x="936171" y="391885"/>
                  </a:lnTo>
                  <a:lnTo>
                    <a:pt x="530678" y="391885"/>
                  </a:lnTo>
                  <a:lnTo>
                    <a:pt x="438150" y="402771"/>
                  </a:lnTo>
                  <a:lnTo>
                    <a:pt x="361950" y="410935"/>
                  </a:lnTo>
                  <a:lnTo>
                    <a:pt x="296636" y="416378"/>
                  </a:lnTo>
                  <a:lnTo>
                    <a:pt x="225878" y="413657"/>
                  </a:lnTo>
                  <a:lnTo>
                    <a:pt x="152400" y="402771"/>
                  </a:lnTo>
                  <a:lnTo>
                    <a:pt x="108857" y="391885"/>
                  </a:lnTo>
                  <a:lnTo>
                    <a:pt x="81643" y="378278"/>
                  </a:lnTo>
                  <a:lnTo>
                    <a:pt x="46264" y="359228"/>
                  </a:lnTo>
                  <a:lnTo>
                    <a:pt x="16328" y="329293"/>
                  </a:lnTo>
                  <a:lnTo>
                    <a:pt x="0" y="299357"/>
                  </a:lnTo>
                  <a:lnTo>
                    <a:pt x="2721" y="269421"/>
                  </a:lnTo>
                  <a:lnTo>
                    <a:pt x="13607" y="253093"/>
                  </a:lnTo>
                  <a:lnTo>
                    <a:pt x="40821" y="231321"/>
                  </a:lnTo>
                  <a:lnTo>
                    <a:pt x="78921" y="209550"/>
                  </a:lnTo>
                  <a:lnTo>
                    <a:pt x="133350" y="182335"/>
                  </a:lnTo>
                  <a:lnTo>
                    <a:pt x="195943" y="166007"/>
                  </a:lnTo>
                  <a:lnTo>
                    <a:pt x="272143" y="152400"/>
                  </a:lnTo>
                  <a:lnTo>
                    <a:pt x="386443" y="144235"/>
                  </a:lnTo>
                  <a:lnTo>
                    <a:pt x="615043" y="149678"/>
                  </a:lnTo>
                  <a:lnTo>
                    <a:pt x="1151164" y="155121"/>
                  </a:lnTo>
                  <a:lnTo>
                    <a:pt x="1899557" y="163285"/>
                  </a:lnTo>
                  <a:lnTo>
                    <a:pt x="2476500" y="168728"/>
                  </a:lnTo>
                  <a:lnTo>
                    <a:pt x="3004457" y="171450"/>
                  </a:lnTo>
                  <a:lnTo>
                    <a:pt x="3075214" y="168728"/>
                  </a:lnTo>
                  <a:lnTo>
                    <a:pt x="3116036" y="160564"/>
                  </a:lnTo>
                  <a:lnTo>
                    <a:pt x="3154136" y="144235"/>
                  </a:lnTo>
                  <a:lnTo>
                    <a:pt x="3205843" y="108857"/>
                  </a:lnTo>
                  <a:lnTo>
                    <a:pt x="3243943" y="65314"/>
                  </a:lnTo>
                  <a:lnTo>
                    <a:pt x="3273878" y="24493"/>
                  </a:lnTo>
                  <a:lnTo>
                    <a:pt x="3295650" y="5443"/>
                  </a:lnTo>
                  <a:lnTo>
                    <a:pt x="3311978" y="0"/>
                  </a:lnTo>
                  <a:lnTo>
                    <a:pt x="3322864" y="8164"/>
                  </a:lnTo>
                  <a:lnTo>
                    <a:pt x="3331028" y="29935"/>
                  </a:lnTo>
                  <a:lnTo>
                    <a:pt x="3333750" y="73478"/>
                  </a:lnTo>
                  <a:lnTo>
                    <a:pt x="3325586" y="141514"/>
                  </a:lnTo>
                  <a:lnTo>
                    <a:pt x="3306536" y="228600"/>
                  </a:lnTo>
                  <a:lnTo>
                    <a:pt x="3282043" y="296635"/>
                  </a:lnTo>
                  <a:lnTo>
                    <a:pt x="3243943" y="359228"/>
                  </a:lnTo>
                  <a:lnTo>
                    <a:pt x="3194957" y="419100"/>
                  </a:lnTo>
                  <a:lnTo>
                    <a:pt x="3151414" y="459921"/>
                  </a:lnTo>
                  <a:lnTo>
                    <a:pt x="3124200" y="476250"/>
                  </a:lnTo>
                  <a:lnTo>
                    <a:pt x="3099707" y="478971"/>
                  </a:lnTo>
                  <a:lnTo>
                    <a:pt x="3075214" y="468085"/>
                  </a:lnTo>
                  <a:lnTo>
                    <a:pt x="3042557" y="438150"/>
                  </a:lnTo>
                  <a:lnTo>
                    <a:pt x="3009900" y="410935"/>
                  </a:lnTo>
                  <a:lnTo>
                    <a:pt x="2977243" y="397328"/>
                  </a:lnTo>
                  <a:lnTo>
                    <a:pt x="2930978" y="391885"/>
                  </a:lnTo>
                  <a:lnTo>
                    <a:pt x="2735036" y="391885"/>
                  </a:lnTo>
                  <a:lnTo>
                    <a:pt x="2601686" y="389164"/>
                  </a:lnTo>
                  <a:lnTo>
                    <a:pt x="2190750" y="394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E0CF0CE1-65F9-492A-8A0C-8F9602CA987A}"/>
                </a:ext>
              </a:extLst>
            </p:cNvPr>
            <p:cNvSpPr/>
            <p:nvPr/>
          </p:nvSpPr>
          <p:spPr>
            <a:xfrm>
              <a:off x="4318002" y="1464583"/>
              <a:ext cx="3717925" cy="1168400"/>
            </a:xfrm>
            <a:custGeom>
              <a:avLst/>
              <a:gdLst>
                <a:gd name="connsiteX0" fmla="*/ 514350 w 3717925"/>
                <a:gd name="connsiteY0" fmla="*/ 342900 h 1168400"/>
                <a:gd name="connsiteX1" fmla="*/ 60325 w 3717925"/>
                <a:gd name="connsiteY1" fmla="*/ 419100 h 1168400"/>
                <a:gd name="connsiteX2" fmla="*/ 0 w 3717925"/>
                <a:gd name="connsiteY2" fmla="*/ 234950 h 1168400"/>
                <a:gd name="connsiteX3" fmla="*/ 184150 w 3717925"/>
                <a:gd name="connsiteY3" fmla="*/ 215900 h 1168400"/>
                <a:gd name="connsiteX4" fmla="*/ 523875 w 3717925"/>
                <a:gd name="connsiteY4" fmla="*/ 184150 h 1168400"/>
                <a:gd name="connsiteX5" fmla="*/ 952500 w 3717925"/>
                <a:gd name="connsiteY5" fmla="*/ 152400 h 1168400"/>
                <a:gd name="connsiteX6" fmla="*/ 1349375 w 3717925"/>
                <a:gd name="connsiteY6" fmla="*/ 130175 h 1168400"/>
                <a:gd name="connsiteX7" fmla="*/ 2066925 w 3717925"/>
                <a:gd name="connsiteY7" fmla="*/ 107950 h 1168400"/>
                <a:gd name="connsiteX8" fmla="*/ 2593975 w 3717925"/>
                <a:gd name="connsiteY8" fmla="*/ 92075 h 1168400"/>
                <a:gd name="connsiteX9" fmla="*/ 3194050 w 3717925"/>
                <a:gd name="connsiteY9" fmla="*/ 73025 h 1168400"/>
                <a:gd name="connsiteX10" fmla="*/ 3241675 w 3717925"/>
                <a:gd name="connsiteY10" fmla="*/ 53975 h 1168400"/>
                <a:gd name="connsiteX11" fmla="*/ 3305175 w 3717925"/>
                <a:gd name="connsiteY11" fmla="*/ 25400 h 1168400"/>
                <a:gd name="connsiteX12" fmla="*/ 3346450 w 3717925"/>
                <a:gd name="connsiteY12" fmla="*/ 9525 h 1168400"/>
                <a:gd name="connsiteX13" fmla="*/ 3384550 w 3717925"/>
                <a:gd name="connsiteY13" fmla="*/ 0 h 1168400"/>
                <a:gd name="connsiteX14" fmla="*/ 3397250 w 3717925"/>
                <a:gd name="connsiteY14" fmla="*/ 3175 h 1168400"/>
                <a:gd name="connsiteX15" fmla="*/ 3448050 w 3717925"/>
                <a:gd name="connsiteY15" fmla="*/ 34925 h 1168400"/>
                <a:gd name="connsiteX16" fmla="*/ 3533775 w 3717925"/>
                <a:gd name="connsiteY16" fmla="*/ 92075 h 1168400"/>
                <a:gd name="connsiteX17" fmla="*/ 3600450 w 3717925"/>
                <a:gd name="connsiteY17" fmla="*/ 149225 h 1168400"/>
                <a:gd name="connsiteX18" fmla="*/ 3632200 w 3717925"/>
                <a:gd name="connsiteY18" fmla="*/ 174625 h 1168400"/>
                <a:gd name="connsiteX19" fmla="*/ 3676650 w 3717925"/>
                <a:gd name="connsiteY19" fmla="*/ 212725 h 1168400"/>
                <a:gd name="connsiteX20" fmla="*/ 3702050 w 3717925"/>
                <a:gd name="connsiteY20" fmla="*/ 247650 h 1168400"/>
                <a:gd name="connsiteX21" fmla="*/ 3717925 w 3717925"/>
                <a:gd name="connsiteY21" fmla="*/ 276225 h 1168400"/>
                <a:gd name="connsiteX22" fmla="*/ 3717925 w 3717925"/>
                <a:gd name="connsiteY22" fmla="*/ 307975 h 1168400"/>
                <a:gd name="connsiteX23" fmla="*/ 3698875 w 3717925"/>
                <a:gd name="connsiteY23" fmla="*/ 339725 h 1168400"/>
                <a:gd name="connsiteX24" fmla="*/ 3667125 w 3717925"/>
                <a:gd name="connsiteY24" fmla="*/ 371475 h 1168400"/>
                <a:gd name="connsiteX25" fmla="*/ 3641725 w 3717925"/>
                <a:gd name="connsiteY25" fmla="*/ 409575 h 1168400"/>
                <a:gd name="connsiteX26" fmla="*/ 3625850 w 3717925"/>
                <a:gd name="connsiteY26" fmla="*/ 444500 h 1168400"/>
                <a:gd name="connsiteX27" fmla="*/ 3578225 w 3717925"/>
                <a:gd name="connsiteY27" fmla="*/ 612775 h 1168400"/>
                <a:gd name="connsiteX28" fmla="*/ 3511550 w 3717925"/>
                <a:gd name="connsiteY28" fmla="*/ 831850 h 1168400"/>
                <a:gd name="connsiteX29" fmla="*/ 3457575 w 3717925"/>
                <a:gd name="connsiteY29" fmla="*/ 996950 h 1168400"/>
                <a:gd name="connsiteX30" fmla="*/ 3432175 w 3717925"/>
                <a:gd name="connsiteY30" fmla="*/ 1073150 h 1168400"/>
                <a:gd name="connsiteX31" fmla="*/ 3409950 w 3717925"/>
                <a:gd name="connsiteY31" fmla="*/ 1111250 h 1168400"/>
                <a:gd name="connsiteX32" fmla="*/ 3384550 w 3717925"/>
                <a:gd name="connsiteY32" fmla="*/ 1143000 h 1168400"/>
                <a:gd name="connsiteX33" fmla="*/ 3355975 w 3717925"/>
                <a:gd name="connsiteY33" fmla="*/ 1162050 h 1168400"/>
                <a:gd name="connsiteX34" fmla="*/ 3314700 w 3717925"/>
                <a:gd name="connsiteY34" fmla="*/ 1168400 h 1168400"/>
                <a:gd name="connsiteX35" fmla="*/ 3276600 w 3717925"/>
                <a:gd name="connsiteY35" fmla="*/ 1162050 h 1168400"/>
                <a:gd name="connsiteX36" fmla="*/ 3257550 w 3717925"/>
                <a:gd name="connsiteY36" fmla="*/ 1146175 h 1168400"/>
                <a:gd name="connsiteX37" fmla="*/ 3244850 w 3717925"/>
                <a:gd name="connsiteY37" fmla="*/ 1123950 h 1168400"/>
                <a:gd name="connsiteX38" fmla="*/ 3235325 w 3717925"/>
                <a:gd name="connsiteY38" fmla="*/ 1101725 h 1168400"/>
                <a:gd name="connsiteX39" fmla="*/ 3228975 w 3717925"/>
                <a:gd name="connsiteY39" fmla="*/ 1054100 h 1168400"/>
                <a:gd name="connsiteX40" fmla="*/ 3273425 w 3717925"/>
                <a:gd name="connsiteY40" fmla="*/ 930275 h 1168400"/>
                <a:gd name="connsiteX41" fmla="*/ 3298825 w 3717925"/>
                <a:gd name="connsiteY41" fmla="*/ 720725 h 1168400"/>
                <a:gd name="connsiteX42" fmla="*/ 3317875 w 3717925"/>
                <a:gd name="connsiteY42" fmla="*/ 536575 h 1168400"/>
                <a:gd name="connsiteX43" fmla="*/ 3321050 w 3717925"/>
                <a:gd name="connsiteY43" fmla="*/ 400050 h 1168400"/>
                <a:gd name="connsiteX44" fmla="*/ 3317875 w 3717925"/>
                <a:gd name="connsiteY44" fmla="*/ 301625 h 1168400"/>
                <a:gd name="connsiteX45" fmla="*/ 3302000 w 3717925"/>
                <a:gd name="connsiteY45" fmla="*/ 276225 h 1168400"/>
                <a:gd name="connsiteX46" fmla="*/ 3282950 w 3717925"/>
                <a:gd name="connsiteY46" fmla="*/ 263525 h 1168400"/>
                <a:gd name="connsiteX47" fmla="*/ 3257550 w 3717925"/>
                <a:gd name="connsiteY47" fmla="*/ 254000 h 1168400"/>
                <a:gd name="connsiteX48" fmla="*/ 2911475 w 3717925"/>
                <a:gd name="connsiteY48" fmla="*/ 247650 h 1168400"/>
                <a:gd name="connsiteX49" fmla="*/ 2590800 w 3717925"/>
                <a:gd name="connsiteY49" fmla="*/ 250825 h 1168400"/>
                <a:gd name="connsiteX50" fmla="*/ 2263775 w 3717925"/>
                <a:gd name="connsiteY50" fmla="*/ 250825 h 1168400"/>
                <a:gd name="connsiteX51" fmla="*/ 2092325 w 3717925"/>
                <a:gd name="connsiteY51" fmla="*/ 244475 h 1168400"/>
                <a:gd name="connsiteX52" fmla="*/ 1765300 w 3717925"/>
                <a:gd name="connsiteY52" fmla="*/ 263525 h 1168400"/>
                <a:gd name="connsiteX53" fmla="*/ 1254125 w 3717925"/>
                <a:gd name="connsiteY53" fmla="*/ 298450 h 1168400"/>
                <a:gd name="connsiteX54" fmla="*/ 952500 w 3717925"/>
                <a:gd name="connsiteY54" fmla="*/ 311150 h 1168400"/>
                <a:gd name="connsiteX55" fmla="*/ 727075 w 3717925"/>
                <a:gd name="connsiteY55" fmla="*/ 323850 h 1168400"/>
                <a:gd name="connsiteX56" fmla="*/ 514350 w 3717925"/>
                <a:gd name="connsiteY56" fmla="*/ 3429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17925" h="1168400">
                  <a:moveTo>
                    <a:pt x="514350" y="342900"/>
                  </a:moveTo>
                  <a:lnTo>
                    <a:pt x="60325" y="419100"/>
                  </a:lnTo>
                  <a:lnTo>
                    <a:pt x="0" y="234950"/>
                  </a:lnTo>
                  <a:lnTo>
                    <a:pt x="184150" y="215900"/>
                  </a:lnTo>
                  <a:lnTo>
                    <a:pt x="523875" y="184150"/>
                  </a:lnTo>
                  <a:lnTo>
                    <a:pt x="952500" y="152400"/>
                  </a:lnTo>
                  <a:lnTo>
                    <a:pt x="1349375" y="130175"/>
                  </a:lnTo>
                  <a:lnTo>
                    <a:pt x="2066925" y="107950"/>
                  </a:lnTo>
                  <a:lnTo>
                    <a:pt x="2593975" y="92075"/>
                  </a:lnTo>
                  <a:lnTo>
                    <a:pt x="3194050" y="73025"/>
                  </a:lnTo>
                  <a:lnTo>
                    <a:pt x="3241675" y="53975"/>
                  </a:lnTo>
                  <a:lnTo>
                    <a:pt x="3305175" y="25400"/>
                  </a:lnTo>
                  <a:lnTo>
                    <a:pt x="3346450" y="9525"/>
                  </a:lnTo>
                  <a:lnTo>
                    <a:pt x="3384550" y="0"/>
                  </a:lnTo>
                  <a:lnTo>
                    <a:pt x="3397250" y="3175"/>
                  </a:lnTo>
                  <a:lnTo>
                    <a:pt x="3448050" y="34925"/>
                  </a:lnTo>
                  <a:lnTo>
                    <a:pt x="3533775" y="92075"/>
                  </a:lnTo>
                  <a:lnTo>
                    <a:pt x="3600450" y="149225"/>
                  </a:lnTo>
                  <a:lnTo>
                    <a:pt x="3632200" y="174625"/>
                  </a:lnTo>
                  <a:lnTo>
                    <a:pt x="3676650" y="212725"/>
                  </a:lnTo>
                  <a:lnTo>
                    <a:pt x="3702050" y="247650"/>
                  </a:lnTo>
                  <a:lnTo>
                    <a:pt x="3717925" y="276225"/>
                  </a:lnTo>
                  <a:lnTo>
                    <a:pt x="3717925" y="307975"/>
                  </a:lnTo>
                  <a:lnTo>
                    <a:pt x="3698875" y="339725"/>
                  </a:lnTo>
                  <a:lnTo>
                    <a:pt x="3667125" y="371475"/>
                  </a:lnTo>
                  <a:lnTo>
                    <a:pt x="3641725" y="409575"/>
                  </a:lnTo>
                  <a:lnTo>
                    <a:pt x="3625850" y="444500"/>
                  </a:lnTo>
                  <a:lnTo>
                    <a:pt x="3578225" y="612775"/>
                  </a:lnTo>
                  <a:lnTo>
                    <a:pt x="3511550" y="831850"/>
                  </a:lnTo>
                  <a:lnTo>
                    <a:pt x="3457575" y="996950"/>
                  </a:lnTo>
                  <a:lnTo>
                    <a:pt x="3432175" y="1073150"/>
                  </a:lnTo>
                  <a:lnTo>
                    <a:pt x="3409950" y="1111250"/>
                  </a:lnTo>
                  <a:lnTo>
                    <a:pt x="3384550" y="1143000"/>
                  </a:lnTo>
                  <a:lnTo>
                    <a:pt x="3355975" y="1162050"/>
                  </a:lnTo>
                  <a:lnTo>
                    <a:pt x="3314700" y="1168400"/>
                  </a:lnTo>
                  <a:lnTo>
                    <a:pt x="3276600" y="1162050"/>
                  </a:lnTo>
                  <a:lnTo>
                    <a:pt x="3257550" y="1146175"/>
                  </a:lnTo>
                  <a:lnTo>
                    <a:pt x="3244850" y="1123950"/>
                  </a:lnTo>
                  <a:lnTo>
                    <a:pt x="3235325" y="1101725"/>
                  </a:lnTo>
                  <a:lnTo>
                    <a:pt x="3228975" y="1054100"/>
                  </a:lnTo>
                  <a:lnTo>
                    <a:pt x="3273425" y="930275"/>
                  </a:lnTo>
                  <a:lnTo>
                    <a:pt x="3298825" y="720725"/>
                  </a:lnTo>
                  <a:lnTo>
                    <a:pt x="3317875" y="536575"/>
                  </a:lnTo>
                  <a:cubicBezTo>
                    <a:pt x="3318933" y="491067"/>
                    <a:pt x="3319992" y="445558"/>
                    <a:pt x="3321050" y="400050"/>
                  </a:cubicBezTo>
                  <a:lnTo>
                    <a:pt x="3317875" y="301625"/>
                  </a:lnTo>
                  <a:lnTo>
                    <a:pt x="3302000" y="276225"/>
                  </a:lnTo>
                  <a:lnTo>
                    <a:pt x="3282950" y="263525"/>
                  </a:lnTo>
                  <a:lnTo>
                    <a:pt x="3257550" y="254000"/>
                  </a:lnTo>
                  <a:lnTo>
                    <a:pt x="2911475" y="247650"/>
                  </a:lnTo>
                  <a:lnTo>
                    <a:pt x="2590800" y="250825"/>
                  </a:lnTo>
                  <a:lnTo>
                    <a:pt x="2263775" y="250825"/>
                  </a:lnTo>
                  <a:lnTo>
                    <a:pt x="2092325" y="244475"/>
                  </a:lnTo>
                  <a:lnTo>
                    <a:pt x="1765300" y="263525"/>
                  </a:lnTo>
                  <a:lnTo>
                    <a:pt x="1254125" y="298450"/>
                  </a:lnTo>
                  <a:lnTo>
                    <a:pt x="952500" y="311150"/>
                  </a:lnTo>
                  <a:lnTo>
                    <a:pt x="727075" y="323850"/>
                  </a:lnTo>
                  <a:lnTo>
                    <a:pt x="5143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9ABEDD95-36CD-460C-B375-B582F91F9911}"/>
                </a:ext>
              </a:extLst>
            </p:cNvPr>
            <p:cNvSpPr/>
            <p:nvPr/>
          </p:nvSpPr>
          <p:spPr>
            <a:xfrm>
              <a:off x="5186365" y="1686833"/>
              <a:ext cx="422275" cy="858838"/>
            </a:xfrm>
            <a:custGeom>
              <a:avLst/>
              <a:gdLst>
                <a:gd name="connsiteX0" fmla="*/ 202406 w 421481"/>
                <a:gd name="connsiteY0" fmla="*/ 542925 h 859631"/>
                <a:gd name="connsiteX1" fmla="*/ 192881 w 421481"/>
                <a:gd name="connsiteY1" fmla="*/ 340519 h 859631"/>
                <a:gd name="connsiteX2" fmla="*/ 178593 w 421481"/>
                <a:gd name="connsiteY2" fmla="*/ 247650 h 859631"/>
                <a:gd name="connsiteX3" fmla="*/ 164306 w 421481"/>
                <a:gd name="connsiteY3" fmla="*/ 202406 h 859631"/>
                <a:gd name="connsiteX4" fmla="*/ 150018 w 421481"/>
                <a:gd name="connsiteY4" fmla="*/ 171450 h 859631"/>
                <a:gd name="connsiteX5" fmla="*/ 126206 w 421481"/>
                <a:gd name="connsiteY5" fmla="*/ 145256 h 859631"/>
                <a:gd name="connsiteX6" fmla="*/ 92868 w 421481"/>
                <a:gd name="connsiteY6" fmla="*/ 116681 h 859631"/>
                <a:gd name="connsiteX7" fmla="*/ 54768 w 421481"/>
                <a:gd name="connsiteY7" fmla="*/ 92869 h 859631"/>
                <a:gd name="connsiteX8" fmla="*/ 0 w 421481"/>
                <a:gd name="connsiteY8" fmla="*/ 47625 h 859631"/>
                <a:gd name="connsiteX9" fmla="*/ 414337 w 421481"/>
                <a:gd name="connsiteY9" fmla="*/ 0 h 859631"/>
                <a:gd name="connsiteX10" fmla="*/ 421481 w 421481"/>
                <a:gd name="connsiteY10" fmla="*/ 154781 h 859631"/>
                <a:gd name="connsiteX11" fmla="*/ 419100 w 421481"/>
                <a:gd name="connsiteY11" fmla="*/ 350044 h 859631"/>
                <a:gd name="connsiteX12" fmla="*/ 421481 w 421481"/>
                <a:gd name="connsiteY12" fmla="*/ 559594 h 859631"/>
                <a:gd name="connsiteX13" fmla="*/ 421481 w 421481"/>
                <a:gd name="connsiteY13" fmla="*/ 828675 h 859631"/>
                <a:gd name="connsiteX14" fmla="*/ 195262 w 421481"/>
                <a:gd name="connsiteY14" fmla="*/ 859631 h 859631"/>
                <a:gd name="connsiteX15" fmla="*/ 202406 w 421481"/>
                <a:gd name="connsiteY15" fmla="*/ 542925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1481" h="859631">
                  <a:moveTo>
                    <a:pt x="202406" y="542925"/>
                  </a:moveTo>
                  <a:lnTo>
                    <a:pt x="192881" y="340519"/>
                  </a:lnTo>
                  <a:lnTo>
                    <a:pt x="178593" y="247650"/>
                  </a:lnTo>
                  <a:lnTo>
                    <a:pt x="164306" y="202406"/>
                  </a:lnTo>
                  <a:lnTo>
                    <a:pt x="150018" y="171450"/>
                  </a:lnTo>
                  <a:lnTo>
                    <a:pt x="126206" y="145256"/>
                  </a:lnTo>
                  <a:lnTo>
                    <a:pt x="92868" y="116681"/>
                  </a:lnTo>
                  <a:lnTo>
                    <a:pt x="54768" y="92869"/>
                  </a:lnTo>
                  <a:lnTo>
                    <a:pt x="0" y="47625"/>
                  </a:lnTo>
                  <a:lnTo>
                    <a:pt x="414337" y="0"/>
                  </a:lnTo>
                  <a:lnTo>
                    <a:pt x="421481" y="154781"/>
                  </a:lnTo>
                  <a:cubicBezTo>
                    <a:pt x="420687" y="219869"/>
                    <a:pt x="419894" y="284956"/>
                    <a:pt x="419100" y="350044"/>
                  </a:cubicBezTo>
                  <a:cubicBezTo>
                    <a:pt x="419894" y="419894"/>
                    <a:pt x="420687" y="489744"/>
                    <a:pt x="421481" y="559594"/>
                  </a:cubicBezTo>
                  <a:lnTo>
                    <a:pt x="421481" y="828675"/>
                  </a:lnTo>
                  <a:lnTo>
                    <a:pt x="195262" y="859631"/>
                  </a:lnTo>
                  <a:lnTo>
                    <a:pt x="202406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BA088524-48D1-499B-8BB8-B9AE43995FF7}"/>
                </a:ext>
              </a:extLst>
            </p:cNvPr>
            <p:cNvSpPr/>
            <p:nvPr/>
          </p:nvSpPr>
          <p:spPr>
            <a:xfrm>
              <a:off x="6313492" y="1653496"/>
              <a:ext cx="452437" cy="804862"/>
            </a:xfrm>
            <a:custGeom>
              <a:avLst/>
              <a:gdLst>
                <a:gd name="connsiteX0" fmla="*/ 92869 w 452437"/>
                <a:gd name="connsiteY0" fmla="*/ 466725 h 804862"/>
                <a:gd name="connsiteX1" fmla="*/ 111919 w 452437"/>
                <a:gd name="connsiteY1" fmla="*/ 214312 h 804862"/>
                <a:gd name="connsiteX2" fmla="*/ 109537 w 452437"/>
                <a:gd name="connsiteY2" fmla="*/ 154781 h 804862"/>
                <a:gd name="connsiteX3" fmla="*/ 100012 w 452437"/>
                <a:gd name="connsiteY3" fmla="*/ 114300 h 804862"/>
                <a:gd name="connsiteX4" fmla="*/ 78581 w 452437"/>
                <a:gd name="connsiteY4" fmla="*/ 88106 h 804862"/>
                <a:gd name="connsiteX5" fmla="*/ 47625 w 452437"/>
                <a:gd name="connsiteY5" fmla="*/ 61912 h 804862"/>
                <a:gd name="connsiteX6" fmla="*/ 0 w 452437"/>
                <a:gd name="connsiteY6" fmla="*/ 16668 h 804862"/>
                <a:gd name="connsiteX7" fmla="*/ 209550 w 452437"/>
                <a:gd name="connsiteY7" fmla="*/ 0 h 804862"/>
                <a:gd name="connsiteX8" fmla="*/ 323850 w 452437"/>
                <a:gd name="connsiteY8" fmla="*/ 66675 h 804862"/>
                <a:gd name="connsiteX9" fmla="*/ 388144 w 452437"/>
                <a:gd name="connsiteY9" fmla="*/ 111918 h 804862"/>
                <a:gd name="connsiteX10" fmla="*/ 423862 w 452437"/>
                <a:gd name="connsiteY10" fmla="*/ 142875 h 804862"/>
                <a:gd name="connsiteX11" fmla="*/ 442912 w 452437"/>
                <a:gd name="connsiteY11" fmla="*/ 161925 h 804862"/>
                <a:gd name="connsiteX12" fmla="*/ 452437 w 452437"/>
                <a:gd name="connsiteY12" fmla="*/ 176212 h 804862"/>
                <a:gd name="connsiteX13" fmla="*/ 447675 w 452437"/>
                <a:gd name="connsiteY13" fmla="*/ 188118 h 804862"/>
                <a:gd name="connsiteX14" fmla="*/ 423862 w 452437"/>
                <a:gd name="connsiteY14" fmla="*/ 209550 h 804862"/>
                <a:gd name="connsiteX15" fmla="*/ 395287 w 452437"/>
                <a:gd name="connsiteY15" fmla="*/ 235743 h 804862"/>
                <a:gd name="connsiteX16" fmla="*/ 369094 w 452437"/>
                <a:gd name="connsiteY16" fmla="*/ 266700 h 804862"/>
                <a:gd name="connsiteX17" fmla="*/ 352425 w 452437"/>
                <a:gd name="connsiteY17" fmla="*/ 297656 h 804862"/>
                <a:gd name="connsiteX18" fmla="*/ 333375 w 452437"/>
                <a:gd name="connsiteY18" fmla="*/ 395287 h 804862"/>
                <a:gd name="connsiteX19" fmla="*/ 292894 w 452437"/>
                <a:gd name="connsiteY19" fmla="*/ 595312 h 804862"/>
                <a:gd name="connsiteX20" fmla="*/ 250031 w 452437"/>
                <a:gd name="connsiteY20" fmla="*/ 792956 h 804862"/>
                <a:gd name="connsiteX21" fmla="*/ 59531 w 452437"/>
                <a:gd name="connsiteY21" fmla="*/ 804862 h 804862"/>
                <a:gd name="connsiteX22" fmla="*/ 92869 w 452437"/>
                <a:gd name="connsiteY22" fmla="*/ 4667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7" h="804862">
                  <a:moveTo>
                    <a:pt x="92869" y="466725"/>
                  </a:moveTo>
                  <a:lnTo>
                    <a:pt x="111919" y="214312"/>
                  </a:lnTo>
                  <a:lnTo>
                    <a:pt x="109537" y="154781"/>
                  </a:lnTo>
                  <a:lnTo>
                    <a:pt x="100012" y="114300"/>
                  </a:lnTo>
                  <a:lnTo>
                    <a:pt x="78581" y="88106"/>
                  </a:lnTo>
                  <a:lnTo>
                    <a:pt x="47625" y="61912"/>
                  </a:lnTo>
                  <a:lnTo>
                    <a:pt x="0" y="16668"/>
                  </a:lnTo>
                  <a:lnTo>
                    <a:pt x="209550" y="0"/>
                  </a:lnTo>
                  <a:lnTo>
                    <a:pt x="323850" y="66675"/>
                  </a:lnTo>
                  <a:lnTo>
                    <a:pt x="388144" y="111918"/>
                  </a:lnTo>
                  <a:lnTo>
                    <a:pt x="423862" y="142875"/>
                  </a:lnTo>
                  <a:lnTo>
                    <a:pt x="442912" y="161925"/>
                  </a:lnTo>
                  <a:lnTo>
                    <a:pt x="452437" y="176212"/>
                  </a:lnTo>
                  <a:lnTo>
                    <a:pt x="447675" y="188118"/>
                  </a:lnTo>
                  <a:lnTo>
                    <a:pt x="423862" y="209550"/>
                  </a:lnTo>
                  <a:lnTo>
                    <a:pt x="395287" y="235743"/>
                  </a:lnTo>
                  <a:lnTo>
                    <a:pt x="369094" y="266700"/>
                  </a:lnTo>
                  <a:lnTo>
                    <a:pt x="352425" y="297656"/>
                  </a:lnTo>
                  <a:lnTo>
                    <a:pt x="333375" y="395287"/>
                  </a:lnTo>
                  <a:lnTo>
                    <a:pt x="292894" y="595312"/>
                  </a:lnTo>
                  <a:lnTo>
                    <a:pt x="250031" y="792956"/>
                  </a:lnTo>
                  <a:lnTo>
                    <a:pt x="59531" y="804862"/>
                  </a:lnTo>
                  <a:lnTo>
                    <a:pt x="92869" y="466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312D272F-3177-4A23-AFAC-24CC294A3AFE}"/>
                </a:ext>
              </a:extLst>
            </p:cNvPr>
            <p:cNvSpPr/>
            <p:nvPr/>
          </p:nvSpPr>
          <p:spPr>
            <a:xfrm>
              <a:off x="4422778" y="2315483"/>
              <a:ext cx="3219450" cy="425450"/>
            </a:xfrm>
            <a:custGeom>
              <a:avLst/>
              <a:gdLst>
                <a:gd name="connsiteX0" fmla="*/ 1565275 w 3219450"/>
                <a:gd name="connsiteY0" fmla="*/ 260350 h 425450"/>
                <a:gd name="connsiteX1" fmla="*/ 974725 w 3219450"/>
                <a:gd name="connsiteY1" fmla="*/ 311150 h 425450"/>
                <a:gd name="connsiteX2" fmla="*/ 533400 w 3219450"/>
                <a:gd name="connsiteY2" fmla="*/ 358775 h 425450"/>
                <a:gd name="connsiteX3" fmla="*/ 384175 w 3219450"/>
                <a:gd name="connsiteY3" fmla="*/ 384175 h 425450"/>
                <a:gd name="connsiteX4" fmla="*/ 317500 w 3219450"/>
                <a:gd name="connsiteY4" fmla="*/ 396875 h 425450"/>
                <a:gd name="connsiteX5" fmla="*/ 266700 w 3219450"/>
                <a:gd name="connsiteY5" fmla="*/ 412750 h 425450"/>
                <a:gd name="connsiteX6" fmla="*/ 238125 w 3219450"/>
                <a:gd name="connsiteY6" fmla="*/ 425450 h 425450"/>
                <a:gd name="connsiteX7" fmla="*/ 206375 w 3219450"/>
                <a:gd name="connsiteY7" fmla="*/ 425450 h 425450"/>
                <a:gd name="connsiteX8" fmla="*/ 155575 w 3219450"/>
                <a:gd name="connsiteY8" fmla="*/ 422275 h 425450"/>
                <a:gd name="connsiteX9" fmla="*/ 111125 w 3219450"/>
                <a:gd name="connsiteY9" fmla="*/ 409575 h 425450"/>
                <a:gd name="connsiteX10" fmla="*/ 19050 w 3219450"/>
                <a:gd name="connsiteY10" fmla="*/ 368300 h 425450"/>
                <a:gd name="connsiteX11" fmla="*/ 0 w 3219450"/>
                <a:gd name="connsiteY11" fmla="*/ 222250 h 425450"/>
                <a:gd name="connsiteX12" fmla="*/ 161925 w 3219450"/>
                <a:gd name="connsiteY12" fmla="*/ 228600 h 425450"/>
                <a:gd name="connsiteX13" fmla="*/ 387350 w 3219450"/>
                <a:gd name="connsiteY13" fmla="*/ 222250 h 425450"/>
                <a:gd name="connsiteX14" fmla="*/ 568325 w 3219450"/>
                <a:gd name="connsiteY14" fmla="*/ 209550 h 425450"/>
                <a:gd name="connsiteX15" fmla="*/ 723900 w 3219450"/>
                <a:gd name="connsiteY15" fmla="*/ 190500 h 425450"/>
                <a:gd name="connsiteX16" fmla="*/ 968375 w 3219450"/>
                <a:gd name="connsiteY16" fmla="*/ 152400 h 425450"/>
                <a:gd name="connsiteX17" fmla="*/ 1158875 w 3219450"/>
                <a:gd name="connsiteY17" fmla="*/ 139700 h 425450"/>
                <a:gd name="connsiteX18" fmla="*/ 1508125 w 3219450"/>
                <a:gd name="connsiteY18" fmla="*/ 101600 h 425450"/>
                <a:gd name="connsiteX19" fmla="*/ 1771650 w 3219450"/>
                <a:gd name="connsiteY19" fmla="*/ 79375 h 425450"/>
                <a:gd name="connsiteX20" fmla="*/ 1974850 w 3219450"/>
                <a:gd name="connsiteY20" fmla="*/ 69850 h 425450"/>
                <a:gd name="connsiteX21" fmla="*/ 2136775 w 3219450"/>
                <a:gd name="connsiteY21" fmla="*/ 44450 h 425450"/>
                <a:gd name="connsiteX22" fmla="*/ 2463800 w 3219450"/>
                <a:gd name="connsiteY22" fmla="*/ 28575 h 425450"/>
                <a:gd name="connsiteX23" fmla="*/ 2790825 w 3219450"/>
                <a:gd name="connsiteY23" fmla="*/ 9525 h 425450"/>
                <a:gd name="connsiteX24" fmla="*/ 2908300 w 3219450"/>
                <a:gd name="connsiteY24" fmla="*/ 0 h 425450"/>
                <a:gd name="connsiteX25" fmla="*/ 2955925 w 3219450"/>
                <a:gd name="connsiteY25" fmla="*/ 0 h 425450"/>
                <a:gd name="connsiteX26" fmla="*/ 3038475 w 3219450"/>
                <a:gd name="connsiteY26" fmla="*/ 9525 h 425450"/>
                <a:gd name="connsiteX27" fmla="*/ 3124200 w 3219450"/>
                <a:gd name="connsiteY27" fmla="*/ 31750 h 425450"/>
                <a:gd name="connsiteX28" fmla="*/ 3219450 w 3219450"/>
                <a:gd name="connsiteY28" fmla="*/ 73025 h 425450"/>
                <a:gd name="connsiteX29" fmla="*/ 3216275 w 3219450"/>
                <a:gd name="connsiteY29" fmla="*/ 234950 h 425450"/>
                <a:gd name="connsiteX30" fmla="*/ 3028950 w 3219450"/>
                <a:gd name="connsiteY30" fmla="*/ 209550 h 425450"/>
                <a:gd name="connsiteX31" fmla="*/ 2863850 w 3219450"/>
                <a:gd name="connsiteY31" fmla="*/ 203200 h 425450"/>
                <a:gd name="connsiteX32" fmla="*/ 2625725 w 3219450"/>
                <a:gd name="connsiteY32" fmla="*/ 203200 h 425450"/>
                <a:gd name="connsiteX33" fmla="*/ 2197100 w 3219450"/>
                <a:gd name="connsiteY33" fmla="*/ 225425 h 425450"/>
                <a:gd name="connsiteX34" fmla="*/ 1565275 w 3219450"/>
                <a:gd name="connsiteY34" fmla="*/ 2603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19450" h="425450">
                  <a:moveTo>
                    <a:pt x="1565275" y="260350"/>
                  </a:moveTo>
                  <a:lnTo>
                    <a:pt x="974725" y="311150"/>
                  </a:lnTo>
                  <a:lnTo>
                    <a:pt x="533400" y="358775"/>
                  </a:lnTo>
                  <a:lnTo>
                    <a:pt x="384175" y="384175"/>
                  </a:lnTo>
                  <a:lnTo>
                    <a:pt x="317500" y="396875"/>
                  </a:lnTo>
                  <a:lnTo>
                    <a:pt x="266700" y="412750"/>
                  </a:lnTo>
                  <a:lnTo>
                    <a:pt x="238125" y="425450"/>
                  </a:lnTo>
                  <a:lnTo>
                    <a:pt x="206375" y="425450"/>
                  </a:lnTo>
                  <a:lnTo>
                    <a:pt x="155575" y="422275"/>
                  </a:lnTo>
                  <a:lnTo>
                    <a:pt x="111125" y="409575"/>
                  </a:lnTo>
                  <a:lnTo>
                    <a:pt x="19050" y="368300"/>
                  </a:lnTo>
                  <a:lnTo>
                    <a:pt x="0" y="222250"/>
                  </a:lnTo>
                  <a:lnTo>
                    <a:pt x="161925" y="228600"/>
                  </a:lnTo>
                  <a:lnTo>
                    <a:pt x="387350" y="222250"/>
                  </a:lnTo>
                  <a:lnTo>
                    <a:pt x="568325" y="209550"/>
                  </a:lnTo>
                  <a:lnTo>
                    <a:pt x="723900" y="190500"/>
                  </a:lnTo>
                  <a:lnTo>
                    <a:pt x="968375" y="152400"/>
                  </a:lnTo>
                  <a:lnTo>
                    <a:pt x="1158875" y="139700"/>
                  </a:lnTo>
                  <a:lnTo>
                    <a:pt x="1508125" y="101600"/>
                  </a:lnTo>
                  <a:lnTo>
                    <a:pt x="1771650" y="79375"/>
                  </a:lnTo>
                  <a:lnTo>
                    <a:pt x="1974850" y="69850"/>
                  </a:lnTo>
                  <a:lnTo>
                    <a:pt x="2136775" y="44450"/>
                  </a:lnTo>
                  <a:lnTo>
                    <a:pt x="2463800" y="28575"/>
                  </a:lnTo>
                  <a:lnTo>
                    <a:pt x="2790825" y="9525"/>
                  </a:lnTo>
                  <a:lnTo>
                    <a:pt x="2908300" y="0"/>
                  </a:lnTo>
                  <a:lnTo>
                    <a:pt x="2955925" y="0"/>
                  </a:lnTo>
                  <a:lnTo>
                    <a:pt x="3038475" y="9525"/>
                  </a:lnTo>
                  <a:lnTo>
                    <a:pt x="3124200" y="31750"/>
                  </a:lnTo>
                  <a:lnTo>
                    <a:pt x="3219450" y="73025"/>
                  </a:lnTo>
                  <a:cubicBezTo>
                    <a:pt x="3218392" y="127000"/>
                    <a:pt x="3217333" y="180975"/>
                    <a:pt x="3216275" y="234950"/>
                  </a:cubicBezTo>
                  <a:lnTo>
                    <a:pt x="3028950" y="209550"/>
                  </a:lnTo>
                  <a:lnTo>
                    <a:pt x="2863850" y="203200"/>
                  </a:lnTo>
                  <a:lnTo>
                    <a:pt x="2625725" y="203200"/>
                  </a:lnTo>
                  <a:lnTo>
                    <a:pt x="2197100" y="225425"/>
                  </a:lnTo>
                  <a:lnTo>
                    <a:pt x="1565275" y="260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588B5851-4A37-4526-9517-21B08C0234BE}"/>
                </a:ext>
              </a:extLst>
            </p:cNvPr>
            <p:cNvSpPr/>
            <p:nvPr/>
          </p:nvSpPr>
          <p:spPr>
            <a:xfrm rot="16200000">
              <a:off x="3412335" y="3908540"/>
              <a:ext cx="3349625" cy="1189038"/>
            </a:xfrm>
            <a:custGeom>
              <a:avLst/>
              <a:gdLst>
                <a:gd name="connsiteX0" fmla="*/ 2102831 w 3348953"/>
                <a:gd name="connsiteY0" fmla="*/ 1101896 h 1188432"/>
                <a:gd name="connsiteX1" fmla="*/ 1886490 w 3348953"/>
                <a:gd name="connsiteY1" fmla="*/ 1104780 h 1188432"/>
                <a:gd name="connsiteX2" fmla="*/ 1739379 w 3348953"/>
                <a:gd name="connsiteY2" fmla="*/ 1099011 h 1188432"/>
                <a:gd name="connsiteX3" fmla="*/ 1595152 w 3348953"/>
                <a:gd name="connsiteY3" fmla="*/ 1084588 h 1188432"/>
                <a:gd name="connsiteX4" fmla="*/ 1485539 w 3348953"/>
                <a:gd name="connsiteY4" fmla="*/ 1067281 h 1188432"/>
                <a:gd name="connsiteX5" fmla="*/ 1341312 w 3348953"/>
                <a:gd name="connsiteY5" fmla="*/ 1041320 h 1188432"/>
                <a:gd name="connsiteX6" fmla="*/ 1228815 w 3348953"/>
                <a:gd name="connsiteY6" fmla="*/ 1012475 h 1188432"/>
                <a:gd name="connsiteX7" fmla="*/ 1110548 w 3348953"/>
                <a:gd name="connsiteY7" fmla="*/ 977860 h 1188432"/>
                <a:gd name="connsiteX8" fmla="*/ 957668 w 3348953"/>
                <a:gd name="connsiteY8" fmla="*/ 920169 h 1188432"/>
                <a:gd name="connsiteX9" fmla="*/ 842286 w 3348953"/>
                <a:gd name="connsiteY9" fmla="*/ 868248 h 1188432"/>
                <a:gd name="connsiteX10" fmla="*/ 712482 w 3348953"/>
                <a:gd name="connsiteY10" fmla="*/ 801903 h 1188432"/>
                <a:gd name="connsiteX11" fmla="*/ 582677 w 3348953"/>
                <a:gd name="connsiteY11" fmla="*/ 721136 h 1188432"/>
                <a:gd name="connsiteX12" fmla="*/ 475949 w 3348953"/>
                <a:gd name="connsiteY12" fmla="*/ 640369 h 1188432"/>
                <a:gd name="connsiteX13" fmla="*/ 389413 w 3348953"/>
                <a:gd name="connsiteY13" fmla="*/ 565371 h 1188432"/>
                <a:gd name="connsiteX14" fmla="*/ 302876 w 3348953"/>
                <a:gd name="connsiteY14" fmla="*/ 478834 h 1188432"/>
                <a:gd name="connsiteX15" fmla="*/ 222109 w 3348953"/>
                <a:gd name="connsiteY15" fmla="*/ 383645 h 1188432"/>
                <a:gd name="connsiteX16" fmla="*/ 164418 w 3348953"/>
                <a:gd name="connsiteY16" fmla="*/ 305762 h 1188432"/>
                <a:gd name="connsiteX17" fmla="*/ 89420 w 3348953"/>
                <a:gd name="connsiteY17" fmla="*/ 201918 h 1188432"/>
                <a:gd name="connsiteX18" fmla="*/ 46152 w 3348953"/>
                <a:gd name="connsiteY18" fmla="*/ 132689 h 1188432"/>
                <a:gd name="connsiteX19" fmla="*/ 11538 w 3348953"/>
                <a:gd name="connsiteY19" fmla="*/ 69229 h 1188432"/>
                <a:gd name="connsiteX20" fmla="*/ 2884 w 3348953"/>
                <a:gd name="connsiteY20" fmla="*/ 43268 h 1188432"/>
                <a:gd name="connsiteX21" fmla="*/ 0 w 3348953"/>
                <a:gd name="connsiteY21" fmla="*/ 25961 h 1188432"/>
                <a:gd name="connsiteX22" fmla="*/ 2884 w 3348953"/>
                <a:gd name="connsiteY22" fmla="*/ 11539 h 1188432"/>
                <a:gd name="connsiteX23" fmla="*/ 8653 w 3348953"/>
                <a:gd name="connsiteY23" fmla="*/ 0 h 1188432"/>
                <a:gd name="connsiteX24" fmla="*/ 23076 w 3348953"/>
                <a:gd name="connsiteY24" fmla="*/ 0 h 1188432"/>
                <a:gd name="connsiteX25" fmla="*/ 40383 w 3348953"/>
                <a:gd name="connsiteY25" fmla="*/ 5769 h 1188432"/>
                <a:gd name="connsiteX26" fmla="*/ 89420 w 3348953"/>
                <a:gd name="connsiteY26" fmla="*/ 74998 h 1188432"/>
                <a:gd name="connsiteX27" fmla="*/ 175957 w 3348953"/>
                <a:gd name="connsiteY27" fmla="*/ 175957 h 1188432"/>
                <a:gd name="connsiteX28" fmla="*/ 256724 w 3348953"/>
                <a:gd name="connsiteY28" fmla="*/ 265378 h 1188432"/>
                <a:gd name="connsiteX29" fmla="*/ 366336 w 3348953"/>
                <a:gd name="connsiteY29" fmla="*/ 363453 h 1188432"/>
                <a:gd name="connsiteX30" fmla="*/ 473064 w 3348953"/>
                <a:gd name="connsiteY30" fmla="*/ 447104 h 1188432"/>
                <a:gd name="connsiteX31" fmla="*/ 568254 w 3348953"/>
                <a:gd name="connsiteY31" fmla="*/ 519218 h 1188432"/>
                <a:gd name="connsiteX32" fmla="*/ 669213 w 3348953"/>
                <a:gd name="connsiteY32" fmla="*/ 576909 h 1188432"/>
                <a:gd name="connsiteX33" fmla="*/ 770172 w 3348953"/>
                <a:gd name="connsiteY33" fmla="*/ 628831 h 1188432"/>
                <a:gd name="connsiteX34" fmla="*/ 882670 w 3348953"/>
                <a:gd name="connsiteY34" fmla="*/ 677868 h 1188432"/>
                <a:gd name="connsiteX35" fmla="*/ 1026897 w 3348953"/>
                <a:gd name="connsiteY35" fmla="*/ 729790 h 1188432"/>
                <a:gd name="connsiteX36" fmla="*/ 1153817 w 3348953"/>
                <a:gd name="connsiteY36" fmla="*/ 767289 h 1188432"/>
                <a:gd name="connsiteX37" fmla="*/ 1243237 w 3348953"/>
                <a:gd name="connsiteY37" fmla="*/ 784596 h 1188432"/>
                <a:gd name="connsiteX38" fmla="*/ 1315351 w 3348953"/>
                <a:gd name="connsiteY38" fmla="*/ 793250 h 1188432"/>
                <a:gd name="connsiteX39" fmla="*/ 1422079 w 3348953"/>
                <a:gd name="connsiteY39" fmla="*/ 816326 h 1188432"/>
                <a:gd name="connsiteX40" fmla="*/ 1537461 w 3348953"/>
                <a:gd name="connsiteY40" fmla="*/ 833633 h 1188432"/>
                <a:gd name="connsiteX41" fmla="*/ 1667265 w 3348953"/>
                <a:gd name="connsiteY41" fmla="*/ 848056 h 1188432"/>
                <a:gd name="connsiteX42" fmla="*/ 1759570 w 3348953"/>
                <a:gd name="connsiteY42" fmla="*/ 856709 h 1188432"/>
                <a:gd name="connsiteX43" fmla="*/ 1926874 w 3348953"/>
                <a:gd name="connsiteY43" fmla="*/ 859594 h 1188432"/>
                <a:gd name="connsiteX44" fmla="*/ 2050909 w 3348953"/>
                <a:gd name="connsiteY44" fmla="*/ 859594 h 1188432"/>
                <a:gd name="connsiteX45" fmla="*/ 2598972 w 3348953"/>
                <a:gd name="connsiteY45" fmla="*/ 859594 h 1188432"/>
                <a:gd name="connsiteX46" fmla="*/ 2757622 w 3348953"/>
                <a:gd name="connsiteY46" fmla="*/ 859594 h 1188432"/>
                <a:gd name="connsiteX47" fmla="*/ 2997039 w 3348953"/>
                <a:gd name="connsiteY47" fmla="*/ 859594 h 1188432"/>
                <a:gd name="connsiteX48" fmla="*/ 3100883 w 3348953"/>
                <a:gd name="connsiteY48" fmla="*/ 856709 h 1188432"/>
                <a:gd name="connsiteX49" fmla="*/ 3164343 w 3348953"/>
                <a:gd name="connsiteY49" fmla="*/ 836518 h 1188432"/>
                <a:gd name="connsiteX50" fmla="*/ 3250879 w 3348953"/>
                <a:gd name="connsiteY50" fmla="*/ 790365 h 1188432"/>
                <a:gd name="connsiteX51" fmla="*/ 3302801 w 3348953"/>
                <a:gd name="connsiteY51" fmla="*/ 747097 h 1188432"/>
                <a:gd name="connsiteX52" fmla="*/ 3325877 w 3348953"/>
                <a:gd name="connsiteY52" fmla="*/ 729790 h 1188432"/>
                <a:gd name="connsiteX53" fmla="*/ 3340300 w 3348953"/>
                <a:gd name="connsiteY53" fmla="*/ 729790 h 1188432"/>
                <a:gd name="connsiteX54" fmla="*/ 3348953 w 3348953"/>
                <a:gd name="connsiteY54" fmla="*/ 741328 h 1188432"/>
                <a:gd name="connsiteX55" fmla="*/ 3348953 w 3348953"/>
                <a:gd name="connsiteY55" fmla="*/ 767289 h 1188432"/>
                <a:gd name="connsiteX56" fmla="*/ 3337415 w 3348953"/>
                <a:gd name="connsiteY56" fmla="*/ 827864 h 1188432"/>
                <a:gd name="connsiteX57" fmla="*/ 3317223 w 3348953"/>
                <a:gd name="connsiteY57" fmla="*/ 894209 h 1188432"/>
                <a:gd name="connsiteX58" fmla="*/ 3268186 w 3348953"/>
                <a:gd name="connsiteY58" fmla="*/ 974976 h 1188432"/>
                <a:gd name="connsiteX59" fmla="*/ 3239341 w 3348953"/>
                <a:gd name="connsiteY59" fmla="*/ 1021128 h 1188432"/>
                <a:gd name="connsiteX60" fmla="*/ 3196073 w 3348953"/>
                <a:gd name="connsiteY60" fmla="*/ 1107665 h 1188432"/>
                <a:gd name="connsiteX61" fmla="*/ 3152805 w 3348953"/>
                <a:gd name="connsiteY61" fmla="*/ 1165356 h 1188432"/>
                <a:gd name="connsiteX62" fmla="*/ 3118190 w 3348953"/>
                <a:gd name="connsiteY62" fmla="*/ 1188432 h 1188432"/>
                <a:gd name="connsiteX63" fmla="*/ 3097998 w 3348953"/>
                <a:gd name="connsiteY63" fmla="*/ 1188432 h 1188432"/>
                <a:gd name="connsiteX64" fmla="*/ 3072037 w 3348953"/>
                <a:gd name="connsiteY64" fmla="*/ 1165356 h 1188432"/>
                <a:gd name="connsiteX65" fmla="*/ 3037423 w 3348953"/>
                <a:gd name="connsiteY65" fmla="*/ 1142279 h 1188432"/>
                <a:gd name="connsiteX66" fmla="*/ 3008577 w 3348953"/>
                <a:gd name="connsiteY66" fmla="*/ 1127857 h 1188432"/>
                <a:gd name="connsiteX67" fmla="*/ 2968194 w 3348953"/>
                <a:gd name="connsiteY67" fmla="*/ 1113434 h 1188432"/>
                <a:gd name="connsiteX68" fmla="*/ 2898965 w 3348953"/>
                <a:gd name="connsiteY68" fmla="*/ 1101896 h 1188432"/>
                <a:gd name="connsiteX69" fmla="*/ 2593203 w 3348953"/>
                <a:gd name="connsiteY69" fmla="*/ 1101896 h 1188432"/>
                <a:gd name="connsiteX70" fmla="*/ 2102831 w 3348953"/>
                <a:gd name="connsiteY70" fmla="*/ 1101896 h 1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48953" h="1188432">
                  <a:moveTo>
                    <a:pt x="2102831" y="1101896"/>
                  </a:moveTo>
                  <a:lnTo>
                    <a:pt x="1886490" y="1104780"/>
                  </a:lnTo>
                  <a:lnTo>
                    <a:pt x="1739379" y="1099011"/>
                  </a:lnTo>
                  <a:lnTo>
                    <a:pt x="1595152" y="1084588"/>
                  </a:lnTo>
                  <a:lnTo>
                    <a:pt x="1485539" y="1067281"/>
                  </a:lnTo>
                  <a:lnTo>
                    <a:pt x="1341312" y="1041320"/>
                  </a:lnTo>
                  <a:lnTo>
                    <a:pt x="1228815" y="1012475"/>
                  </a:lnTo>
                  <a:lnTo>
                    <a:pt x="1110548" y="977860"/>
                  </a:lnTo>
                  <a:lnTo>
                    <a:pt x="957668" y="920169"/>
                  </a:lnTo>
                  <a:lnTo>
                    <a:pt x="842286" y="868248"/>
                  </a:lnTo>
                  <a:lnTo>
                    <a:pt x="712482" y="801903"/>
                  </a:lnTo>
                  <a:lnTo>
                    <a:pt x="582677" y="721136"/>
                  </a:lnTo>
                  <a:lnTo>
                    <a:pt x="475949" y="640369"/>
                  </a:lnTo>
                  <a:lnTo>
                    <a:pt x="389413" y="565371"/>
                  </a:lnTo>
                  <a:lnTo>
                    <a:pt x="302876" y="478834"/>
                  </a:lnTo>
                  <a:lnTo>
                    <a:pt x="222109" y="383645"/>
                  </a:lnTo>
                  <a:lnTo>
                    <a:pt x="164418" y="305762"/>
                  </a:lnTo>
                  <a:lnTo>
                    <a:pt x="89420" y="201918"/>
                  </a:lnTo>
                  <a:lnTo>
                    <a:pt x="46152" y="132689"/>
                  </a:lnTo>
                  <a:lnTo>
                    <a:pt x="11538" y="69229"/>
                  </a:lnTo>
                  <a:lnTo>
                    <a:pt x="2884" y="43268"/>
                  </a:lnTo>
                  <a:lnTo>
                    <a:pt x="0" y="25961"/>
                  </a:lnTo>
                  <a:lnTo>
                    <a:pt x="2884" y="11539"/>
                  </a:lnTo>
                  <a:lnTo>
                    <a:pt x="8653" y="0"/>
                  </a:lnTo>
                  <a:lnTo>
                    <a:pt x="23076" y="0"/>
                  </a:lnTo>
                  <a:lnTo>
                    <a:pt x="40383" y="5769"/>
                  </a:lnTo>
                  <a:lnTo>
                    <a:pt x="89420" y="74998"/>
                  </a:lnTo>
                  <a:lnTo>
                    <a:pt x="175957" y="175957"/>
                  </a:lnTo>
                  <a:lnTo>
                    <a:pt x="256724" y="265378"/>
                  </a:lnTo>
                  <a:lnTo>
                    <a:pt x="366336" y="363453"/>
                  </a:lnTo>
                  <a:lnTo>
                    <a:pt x="473064" y="447104"/>
                  </a:lnTo>
                  <a:lnTo>
                    <a:pt x="568254" y="519218"/>
                  </a:lnTo>
                  <a:lnTo>
                    <a:pt x="669213" y="576909"/>
                  </a:lnTo>
                  <a:lnTo>
                    <a:pt x="770172" y="628831"/>
                  </a:lnTo>
                  <a:lnTo>
                    <a:pt x="882670" y="677868"/>
                  </a:lnTo>
                  <a:lnTo>
                    <a:pt x="1026897" y="729790"/>
                  </a:lnTo>
                  <a:lnTo>
                    <a:pt x="1153817" y="767289"/>
                  </a:lnTo>
                  <a:lnTo>
                    <a:pt x="1243237" y="784596"/>
                  </a:lnTo>
                  <a:lnTo>
                    <a:pt x="1315351" y="793250"/>
                  </a:lnTo>
                  <a:lnTo>
                    <a:pt x="1422079" y="816326"/>
                  </a:lnTo>
                  <a:lnTo>
                    <a:pt x="1537461" y="833633"/>
                  </a:lnTo>
                  <a:lnTo>
                    <a:pt x="1667265" y="848056"/>
                  </a:lnTo>
                  <a:lnTo>
                    <a:pt x="1759570" y="856709"/>
                  </a:lnTo>
                  <a:lnTo>
                    <a:pt x="1926874" y="859594"/>
                  </a:lnTo>
                  <a:lnTo>
                    <a:pt x="2050909" y="859594"/>
                  </a:lnTo>
                  <a:lnTo>
                    <a:pt x="2598972" y="859594"/>
                  </a:lnTo>
                  <a:lnTo>
                    <a:pt x="2757622" y="859594"/>
                  </a:lnTo>
                  <a:lnTo>
                    <a:pt x="2997039" y="859594"/>
                  </a:lnTo>
                  <a:lnTo>
                    <a:pt x="3100883" y="856709"/>
                  </a:lnTo>
                  <a:lnTo>
                    <a:pt x="3164343" y="836518"/>
                  </a:lnTo>
                  <a:lnTo>
                    <a:pt x="3250879" y="790365"/>
                  </a:lnTo>
                  <a:lnTo>
                    <a:pt x="3302801" y="747097"/>
                  </a:lnTo>
                  <a:lnTo>
                    <a:pt x="3325877" y="729790"/>
                  </a:lnTo>
                  <a:lnTo>
                    <a:pt x="3340300" y="729790"/>
                  </a:lnTo>
                  <a:lnTo>
                    <a:pt x="3348953" y="741328"/>
                  </a:lnTo>
                  <a:lnTo>
                    <a:pt x="3348953" y="767289"/>
                  </a:lnTo>
                  <a:lnTo>
                    <a:pt x="3337415" y="827864"/>
                  </a:lnTo>
                  <a:lnTo>
                    <a:pt x="3317223" y="894209"/>
                  </a:lnTo>
                  <a:lnTo>
                    <a:pt x="3268186" y="974976"/>
                  </a:lnTo>
                  <a:lnTo>
                    <a:pt x="3239341" y="1021128"/>
                  </a:lnTo>
                  <a:lnTo>
                    <a:pt x="3196073" y="1107665"/>
                  </a:lnTo>
                  <a:lnTo>
                    <a:pt x="3152805" y="1165356"/>
                  </a:lnTo>
                  <a:lnTo>
                    <a:pt x="3118190" y="1188432"/>
                  </a:lnTo>
                  <a:lnTo>
                    <a:pt x="3097998" y="1188432"/>
                  </a:lnTo>
                  <a:lnTo>
                    <a:pt x="3072037" y="1165356"/>
                  </a:lnTo>
                  <a:lnTo>
                    <a:pt x="3037423" y="1142279"/>
                  </a:lnTo>
                  <a:lnTo>
                    <a:pt x="3008577" y="1127857"/>
                  </a:lnTo>
                  <a:lnTo>
                    <a:pt x="2968194" y="1113434"/>
                  </a:lnTo>
                  <a:lnTo>
                    <a:pt x="2898965" y="1101896"/>
                  </a:lnTo>
                  <a:lnTo>
                    <a:pt x="2593203" y="1101896"/>
                  </a:lnTo>
                  <a:lnTo>
                    <a:pt x="2102831" y="11018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C21C1AC4-0F21-4BB4-99C7-FE0F603136AA}"/>
                </a:ext>
              </a:extLst>
            </p:cNvPr>
            <p:cNvSpPr/>
            <p:nvPr/>
          </p:nvSpPr>
          <p:spPr>
            <a:xfrm>
              <a:off x="4025901" y="3400425"/>
              <a:ext cx="1409700" cy="387350"/>
            </a:xfrm>
            <a:custGeom>
              <a:avLst/>
              <a:gdLst>
                <a:gd name="connsiteX0" fmla="*/ 917575 w 1409700"/>
                <a:gd name="connsiteY0" fmla="*/ 250825 h 387350"/>
                <a:gd name="connsiteX1" fmla="*/ 739775 w 1409700"/>
                <a:gd name="connsiteY1" fmla="*/ 276225 h 387350"/>
                <a:gd name="connsiteX2" fmla="*/ 638175 w 1409700"/>
                <a:gd name="connsiteY2" fmla="*/ 298450 h 387350"/>
                <a:gd name="connsiteX3" fmla="*/ 504825 w 1409700"/>
                <a:gd name="connsiteY3" fmla="*/ 336550 h 387350"/>
                <a:gd name="connsiteX4" fmla="*/ 415925 w 1409700"/>
                <a:gd name="connsiteY4" fmla="*/ 368300 h 387350"/>
                <a:gd name="connsiteX5" fmla="*/ 377825 w 1409700"/>
                <a:gd name="connsiteY5" fmla="*/ 377825 h 387350"/>
                <a:gd name="connsiteX6" fmla="*/ 327025 w 1409700"/>
                <a:gd name="connsiteY6" fmla="*/ 387350 h 387350"/>
                <a:gd name="connsiteX7" fmla="*/ 298450 w 1409700"/>
                <a:gd name="connsiteY7" fmla="*/ 381000 h 387350"/>
                <a:gd name="connsiteX8" fmla="*/ 244475 w 1409700"/>
                <a:gd name="connsiteY8" fmla="*/ 346075 h 387350"/>
                <a:gd name="connsiteX9" fmla="*/ 190500 w 1409700"/>
                <a:gd name="connsiteY9" fmla="*/ 301625 h 387350"/>
                <a:gd name="connsiteX10" fmla="*/ 130175 w 1409700"/>
                <a:gd name="connsiteY10" fmla="*/ 234950 h 387350"/>
                <a:gd name="connsiteX11" fmla="*/ 73025 w 1409700"/>
                <a:gd name="connsiteY11" fmla="*/ 161925 h 387350"/>
                <a:gd name="connsiteX12" fmla="*/ 31750 w 1409700"/>
                <a:gd name="connsiteY12" fmla="*/ 101600 h 387350"/>
                <a:gd name="connsiteX13" fmla="*/ 9525 w 1409700"/>
                <a:gd name="connsiteY13" fmla="*/ 60325 h 387350"/>
                <a:gd name="connsiteX14" fmla="*/ 3175 w 1409700"/>
                <a:gd name="connsiteY14" fmla="*/ 41275 h 387350"/>
                <a:gd name="connsiteX15" fmla="*/ 0 w 1409700"/>
                <a:gd name="connsiteY15" fmla="*/ 25400 h 387350"/>
                <a:gd name="connsiteX16" fmla="*/ 9525 w 1409700"/>
                <a:gd name="connsiteY16" fmla="*/ 6350 h 387350"/>
                <a:gd name="connsiteX17" fmla="*/ 38100 w 1409700"/>
                <a:gd name="connsiteY17" fmla="*/ 0 h 387350"/>
                <a:gd name="connsiteX18" fmla="*/ 60325 w 1409700"/>
                <a:gd name="connsiteY18" fmla="*/ 0 h 387350"/>
                <a:gd name="connsiteX19" fmla="*/ 73025 w 1409700"/>
                <a:gd name="connsiteY19" fmla="*/ 6350 h 387350"/>
                <a:gd name="connsiteX20" fmla="*/ 107950 w 1409700"/>
                <a:gd name="connsiteY20" fmla="*/ 44450 h 387350"/>
                <a:gd name="connsiteX21" fmla="*/ 152400 w 1409700"/>
                <a:gd name="connsiteY21" fmla="*/ 79375 h 387350"/>
                <a:gd name="connsiteX22" fmla="*/ 206375 w 1409700"/>
                <a:gd name="connsiteY22" fmla="*/ 101600 h 387350"/>
                <a:gd name="connsiteX23" fmla="*/ 273050 w 1409700"/>
                <a:gd name="connsiteY23" fmla="*/ 114300 h 387350"/>
                <a:gd name="connsiteX24" fmla="*/ 371475 w 1409700"/>
                <a:gd name="connsiteY24" fmla="*/ 120650 h 387350"/>
                <a:gd name="connsiteX25" fmla="*/ 463550 w 1409700"/>
                <a:gd name="connsiteY25" fmla="*/ 123825 h 387350"/>
                <a:gd name="connsiteX26" fmla="*/ 600075 w 1409700"/>
                <a:gd name="connsiteY26" fmla="*/ 120650 h 387350"/>
                <a:gd name="connsiteX27" fmla="*/ 876300 w 1409700"/>
                <a:gd name="connsiteY27" fmla="*/ 92075 h 387350"/>
                <a:gd name="connsiteX28" fmla="*/ 1171575 w 1409700"/>
                <a:gd name="connsiteY28" fmla="*/ 53975 h 387350"/>
                <a:gd name="connsiteX29" fmla="*/ 1409700 w 1409700"/>
                <a:gd name="connsiteY29" fmla="*/ 15875 h 387350"/>
                <a:gd name="connsiteX30" fmla="*/ 1406525 w 1409700"/>
                <a:gd name="connsiteY30" fmla="*/ 203200 h 387350"/>
                <a:gd name="connsiteX31" fmla="*/ 1162050 w 1409700"/>
                <a:gd name="connsiteY31" fmla="*/ 219075 h 387350"/>
                <a:gd name="connsiteX32" fmla="*/ 917575 w 1409700"/>
                <a:gd name="connsiteY32" fmla="*/ 25082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9700" h="387350">
                  <a:moveTo>
                    <a:pt x="917575" y="250825"/>
                  </a:moveTo>
                  <a:lnTo>
                    <a:pt x="739775" y="276225"/>
                  </a:lnTo>
                  <a:lnTo>
                    <a:pt x="638175" y="298450"/>
                  </a:lnTo>
                  <a:lnTo>
                    <a:pt x="504825" y="336550"/>
                  </a:lnTo>
                  <a:lnTo>
                    <a:pt x="415925" y="368300"/>
                  </a:lnTo>
                  <a:lnTo>
                    <a:pt x="377825" y="377825"/>
                  </a:lnTo>
                  <a:lnTo>
                    <a:pt x="327025" y="387350"/>
                  </a:lnTo>
                  <a:lnTo>
                    <a:pt x="298450" y="381000"/>
                  </a:lnTo>
                  <a:lnTo>
                    <a:pt x="244475" y="346075"/>
                  </a:lnTo>
                  <a:lnTo>
                    <a:pt x="190500" y="301625"/>
                  </a:lnTo>
                  <a:lnTo>
                    <a:pt x="130175" y="234950"/>
                  </a:lnTo>
                  <a:lnTo>
                    <a:pt x="73025" y="161925"/>
                  </a:lnTo>
                  <a:lnTo>
                    <a:pt x="31750" y="101600"/>
                  </a:lnTo>
                  <a:lnTo>
                    <a:pt x="9525" y="60325"/>
                  </a:lnTo>
                  <a:lnTo>
                    <a:pt x="3175" y="41275"/>
                  </a:lnTo>
                  <a:lnTo>
                    <a:pt x="0" y="25400"/>
                  </a:lnTo>
                  <a:lnTo>
                    <a:pt x="9525" y="6350"/>
                  </a:lnTo>
                  <a:lnTo>
                    <a:pt x="38100" y="0"/>
                  </a:lnTo>
                  <a:lnTo>
                    <a:pt x="60325" y="0"/>
                  </a:lnTo>
                  <a:lnTo>
                    <a:pt x="73025" y="6350"/>
                  </a:lnTo>
                  <a:lnTo>
                    <a:pt x="107950" y="44450"/>
                  </a:lnTo>
                  <a:lnTo>
                    <a:pt x="152400" y="79375"/>
                  </a:lnTo>
                  <a:lnTo>
                    <a:pt x="206375" y="101600"/>
                  </a:lnTo>
                  <a:lnTo>
                    <a:pt x="273050" y="114300"/>
                  </a:lnTo>
                  <a:lnTo>
                    <a:pt x="371475" y="120650"/>
                  </a:lnTo>
                  <a:lnTo>
                    <a:pt x="463550" y="123825"/>
                  </a:lnTo>
                  <a:lnTo>
                    <a:pt x="600075" y="120650"/>
                  </a:lnTo>
                  <a:lnTo>
                    <a:pt x="876300" y="92075"/>
                  </a:lnTo>
                  <a:lnTo>
                    <a:pt x="1171575" y="53975"/>
                  </a:lnTo>
                  <a:lnTo>
                    <a:pt x="1409700" y="15875"/>
                  </a:lnTo>
                  <a:cubicBezTo>
                    <a:pt x="1408642" y="78317"/>
                    <a:pt x="1407583" y="140758"/>
                    <a:pt x="1406525" y="203200"/>
                  </a:cubicBezTo>
                  <a:lnTo>
                    <a:pt x="1162050" y="219075"/>
                  </a:lnTo>
                  <a:lnTo>
                    <a:pt x="917575" y="250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21F3F377-C118-4146-BFE7-E8969F0AE911}"/>
                </a:ext>
              </a:extLst>
            </p:cNvPr>
            <p:cNvSpPr/>
            <p:nvPr/>
          </p:nvSpPr>
          <p:spPr>
            <a:xfrm>
              <a:off x="3898902" y="4127501"/>
              <a:ext cx="1533525" cy="415925"/>
            </a:xfrm>
            <a:custGeom>
              <a:avLst/>
              <a:gdLst>
                <a:gd name="connsiteX0" fmla="*/ 1108075 w 1533525"/>
                <a:gd name="connsiteY0" fmla="*/ 219075 h 415925"/>
                <a:gd name="connsiteX1" fmla="*/ 889000 w 1533525"/>
                <a:gd name="connsiteY1" fmla="*/ 260350 h 415925"/>
                <a:gd name="connsiteX2" fmla="*/ 730250 w 1533525"/>
                <a:gd name="connsiteY2" fmla="*/ 295275 h 415925"/>
                <a:gd name="connsiteX3" fmla="*/ 523875 w 1533525"/>
                <a:gd name="connsiteY3" fmla="*/ 349250 h 415925"/>
                <a:gd name="connsiteX4" fmla="*/ 406400 w 1533525"/>
                <a:gd name="connsiteY4" fmla="*/ 384175 h 415925"/>
                <a:gd name="connsiteX5" fmla="*/ 339725 w 1533525"/>
                <a:gd name="connsiteY5" fmla="*/ 415925 h 415925"/>
                <a:gd name="connsiteX6" fmla="*/ 320675 w 1533525"/>
                <a:gd name="connsiteY6" fmla="*/ 409575 h 415925"/>
                <a:gd name="connsiteX7" fmla="*/ 241300 w 1533525"/>
                <a:gd name="connsiteY7" fmla="*/ 358775 h 415925"/>
                <a:gd name="connsiteX8" fmla="*/ 127000 w 1533525"/>
                <a:gd name="connsiteY8" fmla="*/ 273050 h 415925"/>
                <a:gd name="connsiteX9" fmla="*/ 69850 w 1533525"/>
                <a:gd name="connsiteY9" fmla="*/ 225425 h 415925"/>
                <a:gd name="connsiteX10" fmla="*/ 34925 w 1533525"/>
                <a:gd name="connsiteY10" fmla="*/ 180975 h 415925"/>
                <a:gd name="connsiteX11" fmla="*/ 19050 w 1533525"/>
                <a:gd name="connsiteY11" fmla="*/ 158750 h 415925"/>
                <a:gd name="connsiteX12" fmla="*/ 9525 w 1533525"/>
                <a:gd name="connsiteY12" fmla="*/ 130175 h 415925"/>
                <a:gd name="connsiteX13" fmla="*/ 3175 w 1533525"/>
                <a:gd name="connsiteY13" fmla="*/ 101600 h 415925"/>
                <a:gd name="connsiteX14" fmla="*/ 0 w 1533525"/>
                <a:gd name="connsiteY14" fmla="*/ 69850 h 415925"/>
                <a:gd name="connsiteX15" fmla="*/ 6350 w 1533525"/>
                <a:gd name="connsiteY15" fmla="*/ 50800 h 415925"/>
                <a:gd name="connsiteX16" fmla="*/ 25400 w 1533525"/>
                <a:gd name="connsiteY16" fmla="*/ 41275 h 415925"/>
                <a:gd name="connsiteX17" fmla="*/ 41275 w 1533525"/>
                <a:gd name="connsiteY17" fmla="*/ 44450 h 415925"/>
                <a:gd name="connsiteX18" fmla="*/ 92075 w 1533525"/>
                <a:gd name="connsiteY18" fmla="*/ 73025 h 415925"/>
                <a:gd name="connsiteX19" fmla="*/ 136525 w 1533525"/>
                <a:gd name="connsiteY19" fmla="*/ 95250 h 415925"/>
                <a:gd name="connsiteX20" fmla="*/ 187325 w 1533525"/>
                <a:gd name="connsiteY20" fmla="*/ 117475 h 415925"/>
                <a:gd name="connsiteX21" fmla="*/ 250825 w 1533525"/>
                <a:gd name="connsiteY21" fmla="*/ 133350 h 415925"/>
                <a:gd name="connsiteX22" fmla="*/ 333375 w 1533525"/>
                <a:gd name="connsiteY22" fmla="*/ 146050 h 415925"/>
                <a:gd name="connsiteX23" fmla="*/ 393700 w 1533525"/>
                <a:gd name="connsiteY23" fmla="*/ 149225 h 415925"/>
                <a:gd name="connsiteX24" fmla="*/ 447675 w 1533525"/>
                <a:gd name="connsiteY24" fmla="*/ 149225 h 415925"/>
                <a:gd name="connsiteX25" fmla="*/ 587375 w 1533525"/>
                <a:gd name="connsiteY25" fmla="*/ 133350 h 415925"/>
                <a:gd name="connsiteX26" fmla="*/ 796925 w 1533525"/>
                <a:gd name="connsiteY26" fmla="*/ 98425 h 415925"/>
                <a:gd name="connsiteX27" fmla="*/ 1063625 w 1533525"/>
                <a:gd name="connsiteY27" fmla="*/ 66675 h 415925"/>
                <a:gd name="connsiteX28" fmla="*/ 1530350 w 1533525"/>
                <a:gd name="connsiteY28" fmla="*/ 0 h 415925"/>
                <a:gd name="connsiteX29" fmla="*/ 1533525 w 1533525"/>
                <a:gd name="connsiteY29" fmla="*/ 158750 h 415925"/>
                <a:gd name="connsiteX30" fmla="*/ 1346200 w 1533525"/>
                <a:gd name="connsiteY30" fmla="*/ 184150 h 415925"/>
                <a:gd name="connsiteX31" fmla="*/ 1108075 w 1533525"/>
                <a:gd name="connsiteY31" fmla="*/ 219075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3525" h="415925">
                  <a:moveTo>
                    <a:pt x="1108075" y="219075"/>
                  </a:moveTo>
                  <a:lnTo>
                    <a:pt x="889000" y="260350"/>
                  </a:lnTo>
                  <a:lnTo>
                    <a:pt x="730250" y="295275"/>
                  </a:lnTo>
                  <a:lnTo>
                    <a:pt x="523875" y="349250"/>
                  </a:lnTo>
                  <a:lnTo>
                    <a:pt x="406400" y="384175"/>
                  </a:lnTo>
                  <a:lnTo>
                    <a:pt x="339725" y="415925"/>
                  </a:lnTo>
                  <a:lnTo>
                    <a:pt x="320675" y="409575"/>
                  </a:lnTo>
                  <a:lnTo>
                    <a:pt x="241300" y="358775"/>
                  </a:lnTo>
                  <a:lnTo>
                    <a:pt x="127000" y="273050"/>
                  </a:lnTo>
                  <a:lnTo>
                    <a:pt x="69850" y="225425"/>
                  </a:lnTo>
                  <a:lnTo>
                    <a:pt x="34925" y="180975"/>
                  </a:lnTo>
                  <a:lnTo>
                    <a:pt x="19050" y="158750"/>
                  </a:lnTo>
                  <a:lnTo>
                    <a:pt x="9525" y="130175"/>
                  </a:lnTo>
                  <a:lnTo>
                    <a:pt x="3175" y="101600"/>
                  </a:lnTo>
                  <a:lnTo>
                    <a:pt x="0" y="69850"/>
                  </a:lnTo>
                  <a:lnTo>
                    <a:pt x="6350" y="50800"/>
                  </a:lnTo>
                  <a:lnTo>
                    <a:pt x="25400" y="41275"/>
                  </a:lnTo>
                  <a:lnTo>
                    <a:pt x="41275" y="44450"/>
                  </a:lnTo>
                  <a:lnTo>
                    <a:pt x="92075" y="73025"/>
                  </a:lnTo>
                  <a:lnTo>
                    <a:pt x="136525" y="95250"/>
                  </a:lnTo>
                  <a:lnTo>
                    <a:pt x="187325" y="117475"/>
                  </a:lnTo>
                  <a:lnTo>
                    <a:pt x="250825" y="133350"/>
                  </a:lnTo>
                  <a:lnTo>
                    <a:pt x="333375" y="146050"/>
                  </a:lnTo>
                  <a:lnTo>
                    <a:pt x="393700" y="149225"/>
                  </a:lnTo>
                  <a:lnTo>
                    <a:pt x="447675" y="149225"/>
                  </a:lnTo>
                  <a:lnTo>
                    <a:pt x="587375" y="133350"/>
                  </a:lnTo>
                  <a:lnTo>
                    <a:pt x="796925" y="98425"/>
                  </a:lnTo>
                  <a:lnTo>
                    <a:pt x="1063625" y="66675"/>
                  </a:lnTo>
                  <a:lnTo>
                    <a:pt x="1530350" y="0"/>
                  </a:lnTo>
                  <a:cubicBezTo>
                    <a:pt x="1531408" y="52917"/>
                    <a:pt x="1532467" y="105833"/>
                    <a:pt x="1533525" y="158750"/>
                  </a:cubicBezTo>
                  <a:lnTo>
                    <a:pt x="1346200" y="184150"/>
                  </a:lnTo>
                  <a:lnTo>
                    <a:pt x="11080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9EFE0CB5-80DC-4321-B086-3605B1B1975F}"/>
                </a:ext>
              </a:extLst>
            </p:cNvPr>
            <p:cNvSpPr/>
            <p:nvPr/>
          </p:nvSpPr>
          <p:spPr>
            <a:xfrm>
              <a:off x="3676651" y="4752975"/>
              <a:ext cx="1720850" cy="577850"/>
            </a:xfrm>
            <a:custGeom>
              <a:avLst/>
              <a:gdLst>
                <a:gd name="connsiteX0" fmla="*/ 1165225 w 1720850"/>
                <a:gd name="connsiteY0" fmla="*/ 279400 h 577850"/>
                <a:gd name="connsiteX1" fmla="*/ 774700 w 1720850"/>
                <a:gd name="connsiteY1" fmla="*/ 393700 h 577850"/>
                <a:gd name="connsiteX2" fmla="*/ 466725 w 1720850"/>
                <a:gd name="connsiteY2" fmla="*/ 482600 h 577850"/>
                <a:gd name="connsiteX3" fmla="*/ 415925 w 1720850"/>
                <a:gd name="connsiteY3" fmla="*/ 520700 h 577850"/>
                <a:gd name="connsiteX4" fmla="*/ 374650 w 1720850"/>
                <a:gd name="connsiteY4" fmla="*/ 546100 h 577850"/>
                <a:gd name="connsiteX5" fmla="*/ 317500 w 1720850"/>
                <a:gd name="connsiteY5" fmla="*/ 577850 h 577850"/>
                <a:gd name="connsiteX6" fmla="*/ 288925 w 1720850"/>
                <a:gd name="connsiteY6" fmla="*/ 571500 h 577850"/>
                <a:gd name="connsiteX7" fmla="*/ 222250 w 1720850"/>
                <a:gd name="connsiteY7" fmla="*/ 530225 h 577850"/>
                <a:gd name="connsiteX8" fmla="*/ 193675 w 1720850"/>
                <a:gd name="connsiteY8" fmla="*/ 501650 h 577850"/>
                <a:gd name="connsiteX9" fmla="*/ 142875 w 1720850"/>
                <a:gd name="connsiteY9" fmla="*/ 441325 h 577850"/>
                <a:gd name="connsiteX10" fmla="*/ 92075 w 1720850"/>
                <a:gd name="connsiteY10" fmla="*/ 368300 h 577850"/>
                <a:gd name="connsiteX11" fmla="*/ 47625 w 1720850"/>
                <a:gd name="connsiteY11" fmla="*/ 288925 h 577850"/>
                <a:gd name="connsiteX12" fmla="*/ 9525 w 1720850"/>
                <a:gd name="connsiteY12" fmla="*/ 215900 h 577850"/>
                <a:gd name="connsiteX13" fmla="*/ 0 w 1720850"/>
                <a:gd name="connsiteY13" fmla="*/ 184150 h 577850"/>
                <a:gd name="connsiteX14" fmla="*/ 3175 w 1720850"/>
                <a:gd name="connsiteY14" fmla="*/ 158750 h 577850"/>
                <a:gd name="connsiteX15" fmla="*/ 19050 w 1720850"/>
                <a:gd name="connsiteY15" fmla="*/ 146050 h 577850"/>
                <a:gd name="connsiteX16" fmla="*/ 41275 w 1720850"/>
                <a:gd name="connsiteY16" fmla="*/ 149225 h 577850"/>
                <a:gd name="connsiteX17" fmla="*/ 60325 w 1720850"/>
                <a:gd name="connsiteY17" fmla="*/ 165100 h 577850"/>
                <a:gd name="connsiteX18" fmla="*/ 101600 w 1720850"/>
                <a:gd name="connsiteY18" fmla="*/ 219075 h 577850"/>
                <a:gd name="connsiteX19" fmla="*/ 123825 w 1720850"/>
                <a:gd name="connsiteY19" fmla="*/ 238125 h 577850"/>
                <a:gd name="connsiteX20" fmla="*/ 158750 w 1720850"/>
                <a:gd name="connsiteY20" fmla="*/ 257175 h 577850"/>
                <a:gd name="connsiteX21" fmla="*/ 196850 w 1720850"/>
                <a:gd name="connsiteY21" fmla="*/ 266700 h 577850"/>
                <a:gd name="connsiteX22" fmla="*/ 250825 w 1720850"/>
                <a:gd name="connsiteY22" fmla="*/ 263525 h 577850"/>
                <a:gd name="connsiteX23" fmla="*/ 412750 w 1720850"/>
                <a:gd name="connsiteY23" fmla="*/ 241300 h 577850"/>
                <a:gd name="connsiteX24" fmla="*/ 663575 w 1720850"/>
                <a:gd name="connsiteY24" fmla="*/ 203200 h 577850"/>
                <a:gd name="connsiteX25" fmla="*/ 990600 w 1720850"/>
                <a:gd name="connsiteY25" fmla="*/ 142875 h 577850"/>
                <a:gd name="connsiteX26" fmla="*/ 1241425 w 1720850"/>
                <a:gd name="connsiteY26" fmla="*/ 95250 h 577850"/>
                <a:gd name="connsiteX27" fmla="*/ 1492250 w 1720850"/>
                <a:gd name="connsiteY27" fmla="*/ 41275 h 577850"/>
                <a:gd name="connsiteX28" fmla="*/ 1720850 w 1720850"/>
                <a:gd name="connsiteY28" fmla="*/ 0 h 577850"/>
                <a:gd name="connsiteX29" fmla="*/ 1717675 w 1720850"/>
                <a:gd name="connsiteY29" fmla="*/ 111125 h 577850"/>
                <a:gd name="connsiteX30" fmla="*/ 1450975 w 1720850"/>
                <a:gd name="connsiteY30" fmla="*/ 193675 h 577850"/>
                <a:gd name="connsiteX31" fmla="*/ 1165225 w 1720850"/>
                <a:gd name="connsiteY31" fmla="*/ 27940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0850" h="577850">
                  <a:moveTo>
                    <a:pt x="1165225" y="279400"/>
                  </a:moveTo>
                  <a:lnTo>
                    <a:pt x="774700" y="393700"/>
                  </a:lnTo>
                  <a:lnTo>
                    <a:pt x="466725" y="482600"/>
                  </a:lnTo>
                  <a:lnTo>
                    <a:pt x="415925" y="520700"/>
                  </a:lnTo>
                  <a:lnTo>
                    <a:pt x="374650" y="546100"/>
                  </a:lnTo>
                  <a:lnTo>
                    <a:pt x="317500" y="577850"/>
                  </a:lnTo>
                  <a:lnTo>
                    <a:pt x="288925" y="571500"/>
                  </a:lnTo>
                  <a:lnTo>
                    <a:pt x="222250" y="530225"/>
                  </a:lnTo>
                  <a:lnTo>
                    <a:pt x="193675" y="501650"/>
                  </a:lnTo>
                  <a:lnTo>
                    <a:pt x="142875" y="441325"/>
                  </a:lnTo>
                  <a:lnTo>
                    <a:pt x="92075" y="368300"/>
                  </a:lnTo>
                  <a:lnTo>
                    <a:pt x="47625" y="288925"/>
                  </a:lnTo>
                  <a:lnTo>
                    <a:pt x="9525" y="215900"/>
                  </a:lnTo>
                  <a:lnTo>
                    <a:pt x="0" y="184150"/>
                  </a:lnTo>
                  <a:lnTo>
                    <a:pt x="3175" y="158750"/>
                  </a:lnTo>
                  <a:lnTo>
                    <a:pt x="19050" y="146050"/>
                  </a:lnTo>
                  <a:cubicBezTo>
                    <a:pt x="39144" y="149399"/>
                    <a:pt x="31662" y="149225"/>
                    <a:pt x="41275" y="149225"/>
                  </a:cubicBezTo>
                  <a:lnTo>
                    <a:pt x="60325" y="165100"/>
                  </a:lnTo>
                  <a:lnTo>
                    <a:pt x="101600" y="219075"/>
                  </a:lnTo>
                  <a:lnTo>
                    <a:pt x="123825" y="238125"/>
                  </a:lnTo>
                  <a:lnTo>
                    <a:pt x="158750" y="257175"/>
                  </a:lnTo>
                  <a:lnTo>
                    <a:pt x="196850" y="266700"/>
                  </a:lnTo>
                  <a:lnTo>
                    <a:pt x="250825" y="263525"/>
                  </a:lnTo>
                  <a:lnTo>
                    <a:pt x="412750" y="241300"/>
                  </a:lnTo>
                  <a:lnTo>
                    <a:pt x="663575" y="203200"/>
                  </a:lnTo>
                  <a:lnTo>
                    <a:pt x="990600" y="142875"/>
                  </a:lnTo>
                  <a:lnTo>
                    <a:pt x="1241425" y="95250"/>
                  </a:lnTo>
                  <a:lnTo>
                    <a:pt x="1492250" y="41275"/>
                  </a:lnTo>
                  <a:lnTo>
                    <a:pt x="1720850" y="0"/>
                  </a:lnTo>
                  <a:cubicBezTo>
                    <a:pt x="1719792" y="37042"/>
                    <a:pt x="1718733" y="74083"/>
                    <a:pt x="1717675" y="111125"/>
                  </a:cubicBezTo>
                  <a:lnTo>
                    <a:pt x="1450975" y="193675"/>
                  </a:lnTo>
                  <a:lnTo>
                    <a:pt x="1165225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64CCF6C7-1D35-4FCA-89AB-2F255FC46287}"/>
                </a:ext>
              </a:extLst>
            </p:cNvPr>
            <p:cNvSpPr/>
            <p:nvPr/>
          </p:nvSpPr>
          <p:spPr>
            <a:xfrm>
              <a:off x="6581776" y="3203576"/>
              <a:ext cx="1406525" cy="358775"/>
            </a:xfrm>
            <a:custGeom>
              <a:avLst/>
              <a:gdLst>
                <a:gd name="connsiteX0" fmla="*/ 711200 w 1406525"/>
                <a:gd name="connsiteY0" fmla="*/ 323850 h 358775"/>
                <a:gd name="connsiteX1" fmla="*/ 492125 w 1406525"/>
                <a:gd name="connsiteY1" fmla="*/ 346075 h 358775"/>
                <a:gd name="connsiteX2" fmla="*/ 384175 w 1406525"/>
                <a:gd name="connsiteY2" fmla="*/ 355600 h 358775"/>
                <a:gd name="connsiteX3" fmla="*/ 314325 w 1406525"/>
                <a:gd name="connsiteY3" fmla="*/ 358775 h 358775"/>
                <a:gd name="connsiteX4" fmla="*/ 260350 w 1406525"/>
                <a:gd name="connsiteY4" fmla="*/ 358775 h 358775"/>
                <a:gd name="connsiteX5" fmla="*/ 215900 w 1406525"/>
                <a:gd name="connsiteY5" fmla="*/ 349250 h 358775"/>
                <a:gd name="connsiteX6" fmla="*/ 161925 w 1406525"/>
                <a:gd name="connsiteY6" fmla="*/ 333375 h 358775"/>
                <a:gd name="connsiteX7" fmla="*/ 117475 w 1406525"/>
                <a:gd name="connsiteY7" fmla="*/ 317500 h 358775"/>
                <a:gd name="connsiteX8" fmla="*/ 6350 w 1406525"/>
                <a:gd name="connsiteY8" fmla="*/ 257175 h 358775"/>
                <a:gd name="connsiteX9" fmla="*/ 0 w 1406525"/>
                <a:gd name="connsiteY9" fmla="*/ 111125 h 358775"/>
                <a:gd name="connsiteX10" fmla="*/ 104775 w 1406525"/>
                <a:gd name="connsiteY10" fmla="*/ 142875 h 358775"/>
                <a:gd name="connsiteX11" fmla="*/ 215900 w 1406525"/>
                <a:gd name="connsiteY11" fmla="*/ 174625 h 358775"/>
                <a:gd name="connsiteX12" fmla="*/ 276225 w 1406525"/>
                <a:gd name="connsiteY12" fmla="*/ 180975 h 358775"/>
                <a:gd name="connsiteX13" fmla="*/ 361950 w 1406525"/>
                <a:gd name="connsiteY13" fmla="*/ 180975 h 358775"/>
                <a:gd name="connsiteX14" fmla="*/ 466725 w 1406525"/>
                <a:gd name="connsiteY14" fmla="*/ 174625 h 358775"/>
                <a:gd name="connsiteX15" fmla="*/ 587375 w 1406525"/>
                <a:gd name="connsiteY15" fmla="*/ 161925 h 358775"/>
                <a:gd name="connsiteX16" fmla="*/ 733425 w 1406525"/>
                <a:gd name="connsiteY16" fmla="*/ 139700 h 358775"/>
                <a:gd name="connsiteX17" fmla="*/ 882650 w 1406525"/>
                <a:gd name="connsiteY17" fmla="*/ 117475 h 358775"/>
                <a:gd name="connsiteX18" fmla="*/ 996950 w 1406525"/>
                <a:gd name="connsiteY18" fmla="*/ 60325 h 358775"/>
                <a:gd name="connsiteX19" fmla="*/ 1085850 w 1406525"/>
                <a:gd name="connsiteY19" fmla="*/ 6350 h 358775"/>
                <a:gd name="connsiteX20" fmla="*/ 1108075 w 1406525"/>
                <a:gd name="connsiteY20" fmla="*/ 0 h 358775"/>
                <a:gd name="connsiteX21" fmla="*/ 1206500 w 1406525"/>
                <a:gd name="connsiteY21" fmla="*/ 9525 h 358775"/>
                <a:gd name="connsiteX22" fmla="*/ 1276350 w 1406525"/>
                <a:gd name="connsiteY22" fmla="*/ 22225 h 358775"/>
                <a:gd name="connsiteX23" fmla="*/ 1343025 w 1406525"/>
                <a:gd name="connsiteY23" fmla="*/ 47625 h 358775"/>
                <a:gd name="connsiteX24" fmla="*/ 1384300 w 1406525"/>
                <a:gd name="connsiteY24" fmla="*/ 73025 h 358775"/>
                <a:gd name="connsiteX25" fmla="*/ 1400175 w 1406525"/>
                <a:gd name="connsiteY25" fmla="*/ 92075 h 358775"/>
                <a:gd name="connsiteX26" fmla="*/ 1406525 w 1406525"/>
                <a:gd name="connsiteY26" fmla="*/ 111125 h 358775"/>
                <a:gd name="connsiteX27" fmla="*/ 1400175 w 1406525"/>
                <a:gd name="connsiteY27" fmla="*/ 149225 h 358775"/>
                <a:gd name="connsiteX28" fmla="*/ 1384300 w 1406525"/>
                <a:gd name="connsiteY28" fmla="*/ 180975 h 358775"/>
                <a:gd name="connsiteX29" fmla="*/ 1358900 w 1406525"/>
                <a:gd name="connsiteY29" fmla="*/ 206375 h 358775"/>
                <a:gd name="connsiteX30" fmla="*/ 1317625 w 1406525"/>
                <a:gd name="connsiteY30" fmla="*/ 228600 h 358775"/>
                <a:gd name="connsiteX31" fmla="*/ 1177925 w 1406525"/>
                <a:gd name="connsiteY31" fmla="*/ 254000 h 358775"/>
                <a:gd name="connsiteX32" fmla="*/ 1003300 w 1406525"/>
                <a:gd name="connsiteY32" fmla="*/ 282575 h 358775"/>
                <a:gd name="connsiteX33" fmla="*/ 711200 w 1406525"/>
                <a:gd name="connsiteY33" fmla="*/ 323850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6525" h="358775">
                  <a:moveTo>
                    <a:pt x="711200" y="323850"/>
                  </a:moveTo>
                  <a:lnTo>
                    <a:pt x="492125" y="346075"/>
                  </a:lnTo>
                  <a:lnTo>
                    <a:pt x="384175" y="355600"/>
                  </a:lnTo>
                  <a:lnTo>
                    <a:pt x="314325" y="358775"/>
                  </a:lnTo>
                  <a:lnTo>
                    <a:pt x="260350" y="358775"/>
                  </a:lnTo>
                  <a:lnTo>
                    <a:pt x="215900" y="349250"/>
                  </a:lnTo>
                  <a:lnTo>
                    <a:pt x="161925" y="333375"/>
                  </a:lnTo>
                  <a:lnTo>
                    <a:pt x="117475" y="317500"/>
                  </a:lnTo>
                  <a:lnTo>
                    <a:pt x="6350" y="257175"/>
                  </a:lnTo>
                  <a:lnTo>
                    <a:pt x="0" y="111125"/>
                  </a:lnTo>
                  <a:lnTo>
                    <a:pt x="104775" y="142875"/>
                  </a:lnTo>
                  <a:lnTo>
                    <a:pt x="215900" y="174625"/>
                  </a:lnTo>
                  <a:lnTo>
                    <a:pt x="276225" y="180975"/>
                  </a:lnTo>
                  <a:lnTo>
                    <a:pt x="361950" y="180975"/>
                  </a:lnTo>
                  <a:lnTo>
                    <a:pt x="466725" y="174625"/>
                  </a:lnTo>
                  <a:lnTo>
                    <a:pt x="587375" y="161925"/>
                  </a:lnTo>
                  <a:lnTo>
                    <a:pt x="733425" y="139700"/>
                  </a:lnTo>
                  <a:lnTo>
                    <a:pt x="882650" y="117475"/>
                  </a:lnTo>
                  <a:lnTo>
                    <a:pt x="996950" y="60325"/>
                  </a:lnTo>
                  <a:lnTo>
                    <a:pt x="1085850" y="6350"/>
                  </a:lnTo>
                  <a:lnTo>
                    <a:pt x="1108075" y="0"/>
                  </a:lnTo>
                  <a:lnTo>
                    <a:pt x="1206500" y="9525"/>
                  </a:lnTo>
                  <a:lnTo>
                    <a:pt x="1276350" y="22225"/>
                  </a:lnTo>
                  <a:lnTo>
                    <a:pt x="1343025" y="47625"/>
                  </a:lnTo>
                  <a:lnTo>
                    <a:pt x="1384300" y="73025"/>
                  </a:lnTo>
                  <a:lnTo>
                    <a:pt x="1400175" y="92075"/>
                  </a:lnTo>
                  <a:lnTo>
                    <a:pt x="1406525" y="111125"/>
                  </a:lnTo>
                  <a:lnTo>
                    <a:pt x="1400175" y="149225"/>
                  </a:lnTo>
                  <a:lnTo>
                    <a:pt x="1384300" y="180975"/>
                  </a:lnTo>
                  <a:lnTo>
                    <a:pt x="1358900" y="206375"/>
                  </a:lnTo>
                  <a:lnTo>
                    <a:pt x="1317625" y="228600"/>
                  </a:lnTo>
                  <a:lnTo>
                    <a:pt x="1177925" y="254000"/>
                  </a:lnTo>
                  <a:lnTo>
                    <a:pt x="1003300" y="282575"/>
                  </a:lnTo>
                  <a:lnTo>
                    <a:pt x="71120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49A5F811-640F-453A-AC6B-1F26329C0CAF}"/>
                </a:ext>
              </a:extLst>
            </p:cNvPr>
            <p:cNvSpPr/>
            <p:nvPr/>
          </p:nvSpPr>
          <p:spPr>
            <a:xfrm>
              <a:off x="6581775" y="4029075"/>
              <a:ext cx="1403350" cy="304800"/>
            </a:xfrm>
            <a:custGeom>
              <a:avLst/>
              <a:gdLst>
                <a:gd name="connsiteX0" fmla="*/ 606425 w 1403350"/>
                <a:gd name="connsiteY0" fmla="*/ 295275 h 304800"/>
                <a:gd name="connsiteX1" fmla="*/ 317500 w 1403350"/>
                <a:gd name="connsiteY1" fmla="*/ 304800 h 304800"/>
                <a:gd name="connsiteX2" fmla="*/ 3175 w 1403350"/>
                <a:gd name="connsiteY2" fmla="*/ 292100 h 304800"/>
                <a:gd name="connsiteX3" fmla="*/ 0 w 1403350"/>
                <a:gd name="connsiteY3" fmla="*/ 136525 h 304800"/>
                <a:gd name="connsiteX4" fmla="*/ 158750 w 1403350"/>
                <a:gd name="connsiteY4" fmla="*/ 139700 h 304800"/>
                <a:gd name="connsiteX5" fmla="*/ 415925 w 1403350"/>
                <a:gd name="connsiteY5" fmla="*/ 139700 h 304800"/>
                <a:gd name="connsiteX6" fmla="*/ 546100 w 1403350"/>
                <a:gd name="connsiteY6" fmla="*/ 133350 h 304800"/>
                <a:gd name="connsiteX7" fmla="*/ 685800 w 1403350"/>
                <a:gd name="connsiteY7" fmla="*/ 120650 h 304800"/>
                <a:gd name="connsiteX8" fmla="*/ 869950 w 1403350"/>
                <a:gd name="connsiteY8" fmla="*/ 92075 h 304800"/>
                <a:gd name="connsiteX9" fmla="*/ 933450 w 1403350"/>
                <a:gd name="connsiteY9" fmla="*/ 50800 h 304800"/>
                <a:gd name="connsiteX10" fmla="*/ 1000125 w 1403350"/>
                <a:gd name="connsiteY10" fmla="*/ 9525 h 304800"/>
                <a:gd name="connsiteX11" fmla="*/ 1035050 w 1403350"/>
                <a:gd name="connsiteY11" fmla="*/ 0 h 304800"/>
                <a:gd name="connsiteX12" fmla="*/ 1104900 w 1403350"/>
                <a:gd name="connsiteY12" fmla="*/ 3175 h 304800"/>
                <a:gd name="connsiteX13" fmla="*/ 1206500 w 1403350"/>
                <a:gd name="connsiteY13" fmla="*/ 12700 h 304800"/>
                <a:gd name="connsiteX14" fmla="*/ 1289050 w 1403350"/>
                <a:gd name="connsiteY14" fmla="*/ 28575 h 304800"/>
                <a:gd name="connsiteX15" fmla="*/ 1339850 w 1403350"/>
                <a:gd name="connsiteY15" fmla="*/ 47625 h 304800"/>
                <a:gd name="connsiteX16" fmla="*/ 1377950 w 1403350"/>
                <a:gd name="connsiteY16" fmla="*/ 66675 h 304800"/>
                <a:gd name="connsiteX17" fmla="*/ 1393825 w 1403350"/>
                <a:gd name="connsiteY17" fmla="*/ 82550 h 304800"/>
                <a:gd name="connsiteX18" fmla="*/ 1400175 w 1403350"/>
                <a:gd name="connsiteY18" fmla="*/ 111125 h 304800"/>
                <a:gd name="connsiteX19" fmla="*/ 1403350 w 1403350"/>
                <a:gd name="connsiteY19" fmla="*/ 139700 h 304800"/>
                <a:gd name="connsiteX20" fmla="*/ 1393825 w 1403350"/>
                <a:gd name="connsiteY20" fmla="*/ 161925 h 304800"/>
                <a:gd name="connsiteX21" fmla="*/ 1381125 w 1403350"/>
                <a:gd name="connsiteY21" fmla="*/ 180975 h 304800"/>
                <a:gd name="connsiteX22" fmla="*/ 1343025 w 1403350"/>
                <a:gd name="connsiteY22" fmla="*/ 196850 h 304800"/>
                <a:gd name="connsiteX23" fmla="*/ 1285875 w 1403350"/>
                <a:gd name="connsiteY23" fmla="*/ 212725 h 304800"/>
                <a:gd name="connsiteX24" fmla="*/ 1127125 w 1403350"/>
                <a:gd name="connsiteY24" fmla="*/ 238125 h 304800"/>
                <a:gd name="connsiteX25" fmla="*/ 866775 w 1403350"/>
                <a:gd name="connsiteY25" fmla="*/ 269875 h 304800"/>
                <a:gd name="connsiteX26" fmla="*/ 606425 w 1403350"/>
                <a:gd name="connsiteY26" fmla="*/ 29527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3350" h="304800">
                  <a:moveTo>
                    <a:pt x="606425" y="295275"/>
                  </a:moveTo>
                  <a:lnTo>
                    <a:pt x="317500" y="304800"/>
                  </a:lnTo>
                  <a:lnTo>
                    <a:pt x="3175" y="292100"/>
                  </a:lnTo>
                  <a:cubicBezTo>
                    <a:pt x="2117" y="240242"/>
                    <a:pt x="1058" y="188383"/>
                    <a:pt x="0" y="136525"/>
                  </a:cubicBezTo>
                  <a:lnTo>
                    <a:pt x="158750" y="139700"/>
                  </a:lnTo>
                  <a:lnTo>
                    <a:pt x="415925" y="139700"/>
                  </a:lnTo>
                  <a:lnTo>
                    <a:pt x="546100" y="133350"/>
                  </a:lnTo>
                  <a:lnTo>
                    <a:pt x="685800" y="120650"/>
                  </a:lnTo>
                  <a:lnTo>
                    <a:pt x="869950" y="92075"/>
                  </a:lnTo>
                  <a:lnTo>
                    <a:pt x="933450" y="50800"/>
                  </a:lnTo>
                  <a:lnTo>
                    <a:pt x="1000125" y="9525"/>
                  </a:lnTo>
                  <a:lnTo>
                    <a:pt x="1035050" y="0"/>
                  </a:lnTo>
                  <a:lnTo>
                    <a:pt x="1104900" y="3175"/>
                  </a:lnTo>
                  <a:lnTo>
                    <a:pt x="1206500" y="12700"/>
                  </a:lnTo>
                  <a:lnTo>
                    <a:pt x="1289050" y="28575"/>
                  </a:lnTo>
                  <a:lnTo>
                    <a:pt x="1339850" y="47625"/>
                  </a:lnTo>
                  <a:lnTo>
                    <a:pt x="1377950" y="66675"/>
                  </a:lnTo>
                  <a:lnTo>
                    <a:pt x="1393825" y="82550"/>
                  </a:lnTo>
                  <a:lnTo>
                    <a:pt x="1400175" y="111125"/>
                  </a:lnTo>
                  <a:lnTo>
                    <a:pt x="1403350" y="139700"/>
                  </a:lnTo>
                  <a:lnTo>
                    <a:pt x="1393825" y="161925"/>
                  </a:lnTo>
                  <a:lnTo>
                    <a:pt x="1381125" y="180975"/>
                  </a:lnTo>
                  <a:lnTo>
                    <a:pt x="1343025" y="196850"/>
                  </a:lnTo>
                  <a:lnTo>
                    <a:pt x="1285875" y="212725"/>
                  </a:lnTo>
                  <a:lnTo>
                    <a:pt x="1127125" y="238125"/>
                  </a:lnTo>
                  <a:lnTo>
                    <a:pt x="866775" y="269875"/>
                  </a:lnTo>
                  <a:lnTo>
                    <a:pt x="6064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E764A9CA-6E1B-403F-B9ED-FE4351BB0B54}"/>
                </a:ext>
              </a:extLst>
            </p:cNvPr>
            <p:cNvSpPr/>
            <p:nvPr/>
          </p:nvSpPr>
          <p:spPr>
            <a:xfrm>
              <a:off x="6575426" y="4832351"/>
              <a:ext cx="1552575" cy="282575"/>
            </a:xfrm>
            <a:custGeom>
              <a:avLst/>
              <a:gdLst>
                <a:gd name="connsiteX0" fmla="*/ 635000 w 1552575"/>
                <a:gd name="connsiteY0" fmla="*/ 282575 h 282575"/>
                <a:gd name="connsiteX1" fmla="*/ 460375 w 1552575"/>
                <a:gd name="connsiteY1" fmla="*/ 279400 h 282575"/>
                <a:gd name="connsiteX2" fmla="*/ 292100 w 1552575"/>
                <a:gd name="connsiteY2" fmla="*/ 273050 h 282575"/>
                <a:gd name="connsiteX3" fmla="*/ 9525 w 1552575"/>
                <a:gd name="connsiteY3" fmla="*/ 244475 h 282575"/>
                <a:gd name="connsiteX4" fmla="*/ 0 w 1552575"/>
                <a:gd name="connsiteY4" fmla="*/ 82550 h 282575"/>
                <a:gd name="connsiteX5" fmla="*/ 187325 w 1552575"/>
                <a:gd name="connsiteY5" fmla="*/ 98425 h 282575"/>
                <a:gd name="connsiteX6" fmla="*/ 406400 w 1552575"/>
                <a:gd name="connsiteY6" fmla="*/ 107950 h 282575"/>
                <a:gd name="connsiteX7" fmla="*/ 606425 w 1552575"/>
                <a:gd name="connsiteY7" fmla="*/ 104775 h 282575"/>
                <a:gd name="connsiteX8" fmla="*/ 720725 w 1552575"/>
                <a:gd name="connsiteY8" fmla="*/ 98425 h 282575"/>
                <a:gd name="connsiteX9" fmla="*/ 831850 w 1552575"/>
                <a:gd name="connsiteY9" fmla="*/ 88900 h 282575"/>
                <a:gd name="connsiteX10" fmla="*/ 977900 w 1552575"/>
                <a:gd name="connsiteY10" fmla="*/ 69850 h 282575"/>
                <a:gd name="connsiteX11" fmla="*/ 1073150 w 1552575"/>
                <a:gd name="connsiteY11" fmla="*/ 50800 h 282575"/>
                <a:gd name="connsiteX12" fmla="*/ 1158875 w 1552575"/>
                <a:gd name="connsiteY12" fmla="*/ 19050 h 282575"/>
                <a:gd name="connsiteX13" fmla="*/ 1187450 w 1552575"/>
                <a:gd name="connsiteY13" fmla="*/ 0 h 282575"/>
                <a:gd name="connsiteX14" fmla="*/ 1260475 w 1552575"/>
                <a:gd name="connsiteY14" fmla="*/ 12700 h 282575"/>
                <a:gd name="connsiteX15" fmla="*/ 1349375 w 1552575"/>
                <a:gd name="connsiteY15" fmla="*/ 41275 h 282575"/>
                <a:gd name="connsiteX16" fmla="*/ 1428750 w 1552575"/>
                <a:gd name="connsiteY16" fmla="*/ 73025 h 282575"/>
                <a:gd name="connsiteX17" fmla="*/ 1495425 w 1552575"/>
                <a:gd name="connsiteY17" fmla="*/ 111125 h 282575"/>
                <a:gd name="connsiteX18" fmla="*/ 1511300 w 1552575"/>
                <a:gd name="connsiteY18" fmla="*/ 127000 h 282575"/>
                <a:gd name="connsiteX19" fmla="*/ 1536700 w 1552575"/>
                <a:gd name="connsiteY19" fmla="*/ 158750 h 282575"/>
                <a:gd name="connsiteX20" fmla="*/ 1549400 w 1552575"/>
                <a:gd name="connsiteY20" fmla="*/ 184150 h 282575"/>
                <a:gd name="connsiteX21" fmla="*/ 1552575 w 1552575"/>
                <a:gd name="connsiteY21" fmla="*/ 200025 h 282575"/>
                <a:gd name="connsiteX22" fmla="*/ 1543050 w 1552575"/>
                <a:gd name="connsiteY22" fmla="*/ 225425 h 282575"/>
                <a:gd name="connsiteX23" fmla="*/ 1520825 w 1552575"/>
                <a:gd name="connsiteY23" fmla="*/ 238125 h 282575"/>
                <a:gd name="connsiteX24" fmla="*/ 1470025 w 1552575"/>
                <a:gd name="connsiteY24" fmla="*/ 247650 h 282575"/>
                <a:gd name="connsiteX25" fmla="*/ 1308100 w 1552575"/>
                <a:gd name="connsiteY25" fmla="*/ 260350 h 282575"/>
                <a:gd name="connsiteX26" fmla="*/ 1127125 w 1552575"/>
                <a:gd name="connsiteY26" fmla="*/ 273050 h 282575"/>
                <a:gd name="connsiteX27" fmla="*/ 841375 w 1552575"/>
                <a:gd name="connsiteY27" fmla="*/ 282575 h 282575"/>
                <a:gd name="connsiteX28" fmla="*/ 635000 w 1552575"/>
                <a:gd name="connsiteY28" fmla="*/ 282575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2575" h="282575">
                  <a:moveTo>
                    <a:pt x="635000" y="282575"/>
                  </a:moveTo>
                  <a:lnTo>
                    <a:pt x="460375" y="279400"/>
                  </a:lnTo>
                  <a:lnTo>
                    <a:pt x="292100" y="273050"/>
                  </a:lnTo>
                  <a:lnTo>
                    <a:pt x="9525" y="244475"/>
                  </a:lnTo>
                  <a:lnTo>
                    <a:pt x="0" y="82550"/>
                  </a:lnTo>
                  <a:lnTo>
                    <a:pt x="187325" y="98425"/>
                  </a:lnTo>
                  <a:lnTo>
                    <a:pt x="406400" y="107950"/>
                  </a:lnTo>
                  <a:lnTo>
                    <a:pt x="606425" y="104775"/>
                  </a:lnTo>
                  <a:lnTo>
                    <a:pt x="720725" y="98425"/>
                  </a:lnTo>
                  <a:lnTo>
                    <a:pt x="831850" y="88900"/>
                  </a:lnTo>
                  <a:lnTo>
                    <a:pt x="977900" y="69850"/>
                  </a:lnTo>
                  <a:lnTo>
                    <a:pt x="1073150" y="50800"/>
                  </a:lnTo>
                  <a:lnTo>
                    <a:pt x="1158875" y="19050"/>
                  </a:lnTo>
                  <a:lnTo>
                    <a:pt x="1187450" y="0"/>
                  </a:lnTo>
                  <a:lnTo>
                    <a:pt x="1260475" y="12700"/>
                  </a:lnTo>
                  <a:lnTo>
                    <a:pt x="1349375" y="41275"/>
                  </a:lnTo>
                  <a:lnTo>
                    <a:pt x="1428750" y="73025"/>
                  </a:lnTo>
                  <a:lnTo>
                    <a:pt x="1495425" y="111125"/>
                  </a:lnTo>
                  <a:lnTo>
                    <a:pt x="1511300" y="127000"/>
                  </a:lnTo>
                  <a:lnTo>
                    <a:pt x="1536700" y="158750"/>
                  </a:lnTo>
                  <a:lnTo>
                    <a:pt x="1549400" y="184150"/>
                  </a:lnTo>
                  <a:lnTo>
                    <a:pt x="1552575" y="200025"/>
                  </a:lnTo>
                  <a:lnTo>
                    <a:pt x="1543050" y="225425"/>
                  </a:lnTo>
                  <a:lnTo>
                    <a:pt x="1520825" y="238125"/>
                  </a:lnTo>
                  <a:lnTo>
                    <a:pt x="1470025" y="247650"/>
                  </a:lnTo>
                  <a:lnTo>
                    <a:pt x="1308100" y="260350"/>
                  </a:lnTo>
                  <a:lnTo>
                    <a:pt x="1127125" y="273050"/>
                  </a:lnTo>
                  <a:lnTo>
                    <a:pt x="841375" y="282575"/>
                  </a:lnTo>
                  <a:lnTo>
                    <a:pt x="635000" y="28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5005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6" grpId="0" animBg="1"/>
      <p:bldP spid="10" grpId="0" animBg="1"/>
      <p:bldP spid="8" grpId="0" animBg="1"/>
      <p:bldP spid="9" grpId="0" animBg="1"/>
      <p:bldP spid="11" grpId="0" animBg="1"/>
      <p:bldP spid="25" grpId="0" animBg="1"/>
      <p:bldP spid="13" grpId="0" animBg="1"/>
      <p:bldP spid="14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4C4F407-3C0E-448F-877F-32686A3140C1}"/>
              </a:ext>
            </a:extLst>
          </p:cNvPr>
          <p:cNvGrpSpPr/>
          <p:nvPr/>
        </p:nvGrpSpPr>
        <p:grpSpPr>
          <a:xfrm>
            <a:off x="3676651" y="1464583"/>
            <a:ext cx="4451350" cy="4713288"/>
            <a:chOff x="3676651" y="1464583"/>
            <a:chExt cx="4451350" cy="47132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2106443-0749-4DE3-AB1D-970373206353}"/>
                </a:ext>
              </a:extLst>
            </p:cNvPr>
            <p:cNvSpPr/>
            <p:nvPr/>
          </p:nvSpPr>
          <p:spPr>
            <a:xfrm>
              <a:off x="3922714" y="1577296"/>
              <a:ext cx="590550" cy="1301750"/>
            </a:xfrm>
            <a:custGeom>
              <a:avLst/>
              <a:gdLst>
                <a:gd name="connsiteX0" fmla="*/ 319087 w 590550"/>
                <a:gd name="connsiteY0" fmla="*/ 754856 h 1302543"/>
                <a:gd name="connsiteX1" fmla="*/ 300037 w 590550"/>
                <a:gd name="connsiteY1" fmla="*/ 504825 h 1302543"/>
                <a:gd name="connsiteX2" fmla="*/ 285750 w 590550"/>
                <a:gd name="connsiteY2" fmla="*/ 378618 h 1302543"/>
                <a:gd name="connsiteX3" fmla="*/ 278606 w 590550"/>
                <a:gd name="connsiteY3" fmla="*/ 338137 h 1302543"/>
                <a:gd name="connsiteX4" fmla="*/ 266700 w 590550"/>
                <a:gd name="connsiteY4" fmla="*/ 307181 h 1302543"/>
                <a:gd name="connsiteX5" fmla="*/ 240506 w 590550"/>
                <a:gd name="connsiteY5" fmla="*/ 264318 h 1302543"/>
                <a:gd name="connsiteX6" fmla="*/ 214312 w 590550"/>
                <a:gd name="connsiteY6" fmla="*/ 226218 h 1302543"/>
                <a:gd name="connsiteX7" fmla="*/ 159544 w 590550"/>
                <a:gd name="connsiteY7" fmla="*/ 169068 h 1302543"/>
                <a:gd name="connsiteX8" fmla="*/ 107156 w 590550"/>
                <a:gd name="connsiteY8" fmla="*/ 126206 h 1302543"/>
                <a:gd name="connsiteX9" fmla="*/ 59531 w 590550"/>
                <a:gd name="connsiteY9" fmla="*/ 92868 h 1302543"/>
                <a:gd name="connsiteX10" fmla="*/ 35719 w 590550"/>
                <a:gd name="connsiteY10" fmla="*/ 76200 h 1302543"/>
                <a:gd name="connsiteX11" fmla="*/ 14287 w 590550"/>
                <a:gd name="connsiteY11" fmla="*/ 59531 h 1302543"/>
                <a:gd name="connsiteX12" fmla="*/ 0 w 590550"/>
                <a:gd name="connsiteY12" fmla="*/ 38100 h 1302543"/>
                <a:gd name="connsiteX13" fmla="*/ 2381 w 590550"/>
                <a:gd name="connsiteY13" fmla="*/ 19050 h 1302543"/>
                <a:gd name="connsiteX14" fmla="*/ 14287 w 590550"/>
                <a:gd name="connsiteY14" fmla="*/ 7143 h 1302543"/>
                <a:gd name="connsiteX15" fmla="*/ 38100 w 590550"/>
                <a:gd name="connsiteY15" fmla="*/ 0 h 1302543"/>
                <a:gd name="connsiteX16" fmla="*/ 80962 w 590550"/>
                <a:gd name="connsiteY16" fmla="*/ 0 h 1302543"/>
                <a:gd name="connsiteX17" fmla="*/ 140494 w 590550"/>
                <a:gd name="connsiteY17" fmla="*/ 4762 h 1302543"/>
                <a:gd name="connsiteX18" fmla="*/ 214312 w 590550"/>
                <a:gd name="connsiteY18" fmla="*/ 21431 h 1302543"/>
                <a:gd name="connsiteX19" fmla="*/ 302419 w 590550"/>
                <a:gd name="connsiteY19" fmla="*/ 47625 h 1302543"/>
                <a:gd name="connsiteX20" fmla="*/ 376237 w 590550"/>
                <a:gd name="connsiteY20" fmla="*/ 71437 h 1302543"/>
                <a:gd name="connsiteX21" fmla="*/ 459581 w 590550"/>
                <a:gd name="connsiteY21" fmla="*/ 107156 h 1302543"/>
                <a:gd name="connsiteX22" fmla="*/ 483394 w 590550"/>
                <a:gd name="connsiteY22" fmla="*/ 116681 h 1302543"/>
                <a:gd name="connsiteX23" fmla="*/ 521494 w 590550"/>
                <a:gd name="connsiteY23" fmla="*/ 135731 h 1302543"/>
                <a:gd name="connsiteX24" fmla="*/ 521494 w 590550"/>
                <a:gd name="connsiteY24" fmla="*/ 257175 h 1302543"/>
                <a:gd name="connsiteX25" fmla="*/ 526256 w 590550"/>
                <a:gd name="connsiteY25" fmla="*/ 502443 h 1302543"/>
                <a:gd name="connsiteX26" fmla="*/ 531019 w 590550"/>
                <a:gd name="connsiteY26" fmla="*/ 611981 h 1302543"/>
                <a:gd name="connsiteX27" fmla="*/ 538162 w 590550"/>
                <a:gd name="connsiteY27" fmla="*/ 702468 h 1302543"/>
                <a:gd name="connsiteX28" fmla="*/ 550069 w 590550"/>
                <a:gd name="connsiteY28" fmla="*/ 828675 h 1302543"/>
                <a:gd name="connsiteX29" fmla="*/ 576262 w 590550"/>
                <a:gd name="connsiteY29" fmla="*/ 995362 h 1302543"/>
                <a:gd name="connsiteX30" fmla="*/ 590550 w 590550"/>
                <a:gd name="connsiteY30" fmla="*/ 1095375 h 1302543"/>
                <a:gd name="connsiteX31" fmla="*/ 581025 w 590550"/>
                <a:gd name="connsiteY31" fmla="*/ 1176337 h 1302543"/>
                <a:gd name="connsiteX32" fmla="*/ 564356 w 590550"/>
                <a:gd name="connsiteY32" fmla="*/ 1240631 h 1302543"/>
                <a:gd name="connsiteX33" fmla="*/ 542925 w 590550"/>
                <a:gd name="connsiteY33" fmla="*/ 1278731 h 1302543"/>
                <a:gd name="connsiteX34" fmla="*/ 523875 w 590550"/>
                <a:gd name="connsiteY34" fmla="*/ 1297781 h 1302543"/>
                <a:gd name="connsiteX35" fmla="*/ 509587 w 590550"/>
                <a:gd name="connsiteY35" fmla="*/ 1302543 h 1302543"/>
                <a:gd name="connsiteX36" fmla="*/ 490537 w 590550"/>
                <a:gd name="connsiteY36" fmla="*/ 1300162 h 1302543"/>
                <a:gd name="connsiteX37" fmla="*/ 469106 w 590550"/>
                <a:gd name="connsiteY37" fmla="*/ 1295400 h 1302543"/>
                <a:gd name="connsiteX38" fmla="*/ 452437 w 590550"/>
                <a:gd name="connsiteY38" fmla="*/ 1283493 h 1302543"/>
                <a:gd name="connsiteX39" fmla="*/ 426244 w 590550"/>
                <a:gd name="connsiteY39" fmla="*/ 1259681 h 1302543"/>
                <a:gd name="connsiteX40" fmla="*/ 397669 w 590550"/>
                <a:gd name="connsiteY40" fmla="*/ 1216818 h 1302543"/>
                <a:gd name="connsiteX41" fmla="*/ 388144 w 590550"/>
                <a:gd name="connsiteY41" fmla="*/ 1188243 h 1302543"/>
                <a:gd name="connsiteX42" fmla="*/ 359569 w 590550"/>
                <a:gd name="connsiteY42" fmla="*/ 1138237 h 1302543"/>
                <a:gd name="connsiteX43" fmla="*/ 338137 w 590550"/>
                <a:gd name="connsiteY43" fmla="*/ 1092993 h 1302543"/>
                <a:gd name="connsiteX44" fmla="*/ 321469 w 590550"/>
                <a:gd name="connsiteY44" fmla="*/ 1038225 h 1302543"/>
                <a:gd name="connsiteX45" fmla="*/ 316706 w 590550"/>
                <a:gd name="connsiteY45" fmla="*/ 978693 h 1302543"/>
                <a:gd name="connsiteX46" fmla="*/ 323850 w 590550"/>
                <a:gd name="connsiteY46" fmla="*/ 931068 h 1302543"/>
                <a:gd name="connsiteX47" fmla="*/ 319087 w 590550"/>
                <a:gd name="connsiteY47" fmla="*/ 7548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1302543">
                  <a:moveTo>
                    <a:pt x="319087" y="754856"/>
                  </a:moveTo>
                  <a:lnTo>
                    <a:pt x="300037" y="504825"/>
                  </a:lnTo>
                  <a:lnTo>
                    <a:pt x="285750" y="378618"/>
                  </a:lnTo>
                  <a:lnTo>
                    <a:pt x="278606" y="338137"/>
                  </a:lnTo>
                  <a:lnTo>
                    <a:pt x="266700" y="307181"/>
                  </a:lnTo>
                  <a:lnTo>
                    <a:pt x="240506" y="264318"/>
                  </a:lnTo>
                  <a:lnTo>
                    <a:pt x="214312" y="226218"/>
                  </a:lnTo>
                  <a:lnTo>
                    <a:pt x="159544" y="169068"/>
                  </a:lnTo>
                  <a:lnTo>
                    <a:pt x="107156" y="126206"/>
                  </a:lnTo>
                  <a:lnTo>
                    <a:pt x="59531" y="92868"/>
                  </a:lnTo>
                  <a:lnTo>
                    <a:pt x="35719" y="76200"/>
                  </a:lnTo>
                  <a:lnTo>
                    <a:pt x="14287" y="59531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14287" y="7143"/>
                  </a:lnTo>
                  <a:lnTo>
                    <a:pt x="38100" y="0"/>
                  </a:lnTo>
                  <a:lnTo>
                    <a:pt x="80962" y="0"/>
                  </a:lnTo>
                  <a:lnTo>
                    <a:pt x="140494" y="4762"/>
                  </a:lnTo>
                  <a:lnTo>
                    <a:pt x="214312" y="21431"/>
                  </a:lnTo>
                  <a:lnTo>
                    <a:pt x="302419" y="47625"/>
                  </a:lnTo>
                  <a:lnTo>
                    <a:pt x="376237" y="71437"/>
                  </a:lnTo>
                  <a:lnTo>
                    <a:pt x="459581" y="107156"/>
                  </a:lnTo>
                  <a:lnTo>
                    <a:pt x="483394" y="116681"/>
                  </a:lnTo>
                  <a:lnTo>
                    <a:pt x="521494" y="135731"/>
                  </a:lnTo>
                  <a:lnTo>
                    <a:pt x="521494" y="257175"/>
                  </a:lnTo>
                  <a:cubicBezTo>
                    <a:pt x="523081" y="338931"/>
                    <a:pt x="524669" y="420687"/>
                    <a:pt x="526256" y="502443"/>
                  </a:cubicBezTo>
                  <a:lnTo>
                    <a:pt x="531019" y="611981"/>
                  </a:lnTo>
                  <a:lnTo>
                    <a:pt x="538162" y="702468"/>
                  </a:lnTo>
                  <a:lnTo>
                    <a:pt x="550069" y="828675"/>
                  </a:lnTo>
                  <a:lnTo>
                    <a:pt x="576262" y="995362"/>
                  </a:lnTo>
                  <a:lnTo>
                    <a:pt x="590550" y="1095375"/>
                  </a:lnTo>
                  <a:lnTo>
                    <a:pt x="581025" y="1176337"/>
                  </a:lnTo>
                  <a:lnTo>
                    <a:pt x="564356" y="1240631"/>
                  </a:lnTo>
                  <a:lnTo>
                    <a:pt x="542925" y="1278731"/>
                  </a:lnTo>
                  <a:lnTo>
                    <a:pt x="523875" y="1297781"/>
                  </a:lnTo>
                  <a:lnTo>
                    <a:pt x="509587" y="1302543"/>
                  </a:lnTo>
                  <a:lnTo>
                    <a:pt x="490537" y="1300162"/>
                  </a:lnTo>
                  <a:lnTo>
                    <a:pt x="469106" y="1295400"/>
                  </a:lnTo>
                  <a:lnTo>
                    <a:pt x="452437" y="1283493"/>
                  </a:lnTo>
                  <a:lnTo>
                    <a:pt x="426244" y="1259681"/>
                  </a:lnTo>
                  <a:lnTo>
                    <a:pt x="397669" y="1216818"/>
                  </a:lnTo>
                  <a:lnTo>
                    <a:pt x="388144" y="1188243"/>
                  </a:lnTo>
                  <a:lnTo>
                    <a:pt x="359569" y="1138237"/>
                  </a:lnTo>
                  <a:lnTo>
                    <a:pt x="338137" y="1092993"/>
                  </a:lnTo>
                  <a:lnTo>
                    <a:pt x="321469" y="1038225"/>
                  </a:lnTo>
                  <a:lnTo>
                    <a:pt x="316706" y="978693"/>
                  </a:lnTo>
                  <a:lnTo>
                    <a:pt x="323850" y="931068"/>
                  </a:lnTo>
                  <a:lnTo>
                    <a:pt x="319087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B747C29A-AAF5-47E4-8BDD-2C1611F7154D}"/>
                </a:ext>
              </a:extLst>
            </p:cNvPr>
            <p:cNvSpPr/>
            <p:nvPr/>
          </p:nvSpPr>
          <p:spPr>
            <a:xfrm rot="16200000">
              <a:off x="4849814" y="4189413"/>
              <a:ext cx="3333750" cy="479425"/>
            </a:xfrm>
            <a:custGeom>
              <a:avLst/>
              <a:gdLst>
                <a:gd name="connsiteX0" fmla="*/ 2190750 w 3333750"/>
                <a:gd name="connsiteY0" fmla="*/ 394607 h 478971"/>
                <a:gd name="connsiteX1" fmla="*/ 936171 w 3333750"/>
                <a:gd name="connsiteY1" fmla="*/ 391885 h 478971"/>
                <a:gd name="connsiteX2" fmla="*/ 530678 w 3333750"/>
                <a:gd name="connsiteY2" fmla="*/ 391885 h 478971"/>
                <a:gd name="connsiteX3" fmla="*/ 438150 w 3333750"/>
                <a:gd name="connsiteY3" fmla="*/ 402771 h 478971"/>
                <a:gd name="connsiteX4" fmla="*/ 361950 w 3333750"/>
                <a:gd name="connsiteY4" fmla="*/ 410935 h 478971"/>
                <a:gd name="connsiteX5" fmla="*/ 296636 w 3333750"/>
                <a:gd name="connsiteY5" fmla="*/ 416378 h 478971"/>
                <a:gd name="connsiteX6" fmla="*/ 225878 w 3333750"/>
                <a:gd name="connsiteY6" fmla="*/ 413657 h 478971"/>
                <a:gd name="connsiteX7" fmla="*/ 152400 w 3333750"/>
                <a:gd name="connsiteY7" fmla="*/ 402771 h 478971"/>
                <a:gd name="connsiteX8" fmla="*/ 108857 w 3333750"/>
                <a:gd name="connsiteY8" fmla="*/ 391885 h 478971"/>
                <a:gd name="connsiteX9" fmla="*/ 81643 w 3333750"/>
                <a:gd name="connsiteY9" fmla="*/ 378278 h 478971"/>
                <a:gd name="connsiteX10" fmla="*/ 46264 w 3333750"/>
                <a:gd name="connsiteY10" fmla="*/ 359228 h 478971"/>
                <a:gd name="connsiteX11" fmla="*/ 16328 w 3333750"/>
                <a:gd name="connsiteY11" fmla="*/ 329293 h 478971"/>
                <a:gd name="connsiteX12" fmla="*/ 0 w 3333750"/>
                <a:gd name="connsiteY12" fmla="*/ 299357 h 478971"/>
                <a:gd name="connsiteX13" fmla="*/ 2721 w 3333750"/>
                <a:gd name="connsiteY13" fmla="*/ 269421 h 478971"/>
                <a:gd name="connsiteX14" fmla="*/ 13607 w 3333750"/>
                <a:gd name="connsiteY14" fmla="*/ 253093 h 478971"/>
                <a:gd name="connsiteX15" fmla="*/ 40821 w 3333750"/>
                <a:gd name="connsiteY15" fmla="*/ 231321 h 478971"/>
                <a:gd name="connsiteX16" fmla="*/ 78921 w 3333750"/>
                <a:gd name="connsiteY16" fmla="*/ 209550 h 478971"/>
                <a:gd name="connsiteX17" fmla="*/ 133350 w 3333750"/>
                <a:gd name="connsiteY17" fmla="*/ 182335 h 478971"/>
                <a:gd name="connsiteX18" fmla="*/ 195943 w 3333750"/>
                <a:gd name="connsiteY18" fmla="*/ 166007 h 478971"/>
                <a:gd name="connsiteX19" fmla="*/ 272143 w 3333750"/>
                <a:gd name="connsiteY19" fmla="*/ 152400 h 478971"/>
                <a:gd name="connsiteX20" fmla="*/ 386443 w 3333750"/>
                <a:gd name="connsiteY20" fmla="*/ 144235 h 478971"/>
                <a:gd name="connsiteX21" fmla="*/ 615043 w 3333750"/>
                <a:gd name="connsiteY21" fmla="*/ 149678 h 478971"/>
                <a:gd name="connsiteX22" fmla="*/ 1151164 w 3333750"/>
                <a:gd name="connsiteY22" fmla="*/ 155121 h 478971"/>
                <a:gd name="connsiteX23" fmla="*/ 1899557 w 3333750"/>
                <a:gd name="connsiteY23" fmla="*/ 163285 h 478971"/>
                <a:gd name="connsiteX24" fmla="*/ 2476500 w 3333750"/>
                <a:gd name="connsiteY24" fmla="*/ 168728 h 478971"/>
                <a:gd name="connsiteX25" fmla="*/ 3004457 w 3333750"/>
                <a:gd name="connsiteY25" fmla="*/ 171450 h 478971"/>
                <a:gd name="connsiteX26" fmla="*/ 3075214 w 3333750"/>
                <a:gd name="connsiteY26" fmla="*/ 168728 h 478971"/>
                <a:gd name="connsiteX27" fmla="*/ 3116036 w 3333750"/>
                <a:gd name="connsiteY27" fmla="*/ 160564 h 478971"/>
                <a:gd name="connsiteX28" fmla="*/ 3154136 w 3333750"/>
                <a:gd name="connsiteY28" fmla="*/ 144235 h 478971"/>
                <a:gd name="connsiteX29" fmla="*/ 3205843 w 3333750"/>
                <a:gd name="connsiteY29" fmla="*/ 108857 h 478971"/>
                <a:gd name="connsiteX30" fmla="*/ 3243943 w 3333750"/>
                <a:gd name="connsiteY30" fmla="*/ 65314 h 478971"/>
                <a:gd name="connsiteX31" fmla="*/ 3273878 w 3333750"/>
                <a:gd name="connsiteY31" fmla="*/ 24493 h 478971"/>
                <a:gd name="connsiteX32" fmla="*/ 3295650 w 3333750"/>
                <a:gd name="connsiteY32" fmla="*/ 5443 h 478971"/>
                <a:gd name="connsiteX33" fmla="*/ 3311978 w 3333750"/>
                <a:gd name="connsiteY33" fmla="*/ 0 h 478971"/>
                <a:gd name="connsiteX34" fmla="*/ 3322864 w 3333750"/>
                <a:gd name="connsiteY34" fmla="*/ 8164 h 478971"/>
                <a:gd name="connsiteX35" fmla="*/ 3331028 w 3333750"/>
                <a:gd name="connsiteY35" fmla="*/ 29935 h 478971"/>
                <a:gd name="connsiteX36" fmla="*/ 3333750 w 3333750"/>
                <a:gd name="connsiteY36" fmla="*/ 73478 h 478971"/>
                <a:gd name="connsiteX37" fmla="*/ 3325586 w 3333750"/>
                <a:gd name="connsiteY37" fmla="*/ 141514 h 478971"/>
                <a:gd name="connsiteX38" fmla="*/ 3306536 w 3333750"/>
                <a:gd name="connsiteY38" fmla="*/ 228600 h 478971"/>
                <a:gd name="connsiteX39" fmla="*/ 3282043 w 3333750"/>
                <a:gd name="connsiteY39" fmla="*/ 296635 h 478971"/>
                <a:gd name="connsiteX40" fmla="*/ 3243943 w 3333750"/>
                <a:gd name="connsiteY40" fmla="*/ 359228 h 478971"/>
                <a:gd name="connsiteX41" fmla="*/ 3194957 w 3333750"/>
                <a:gd name="connsiteY41" fmla="*/ 419100 h 478971"/>
                <a:gd name="connsiteX42" fmla="*/ 3151414 w 3333750"/>
                <a:gd name="connsiteY42" fmla="*/ 459921 h 478971"/>
                <a:gd name="connsiteX43" fmla="*/ 3124200 w 3333750"/>
                <a:gd name="connsiteY43" fmla="*/ 476250 h 478971"/>
                <a:gd name="connsiteX44" fmla="*/ 3099707 w 3333750"/>
                <a:gd name="connsiteY44" fmla="*/ 478971 h 478971"/>
                <a:gd name="connsiteX45" fmla="*/ 3075214 w 3333750"/>
                <a:gd name="connsiteY45" fmla="*/ 468085 h 478971"/>
                <a:gd name="connsiteX46" fmla="*/ 3042557 w 3333750"/>
                <a:gd name="connsiteY46" fmla="*/ 438150 h 478971"/>
                <a:gd name="connsiteX47" fmla="*/ 3009900 w 3333750"/>
                <a:gd name="connsiteY47" fmla="*/ 410935 h 478971"/>
                <a:gd name="connsiteX48" fmla="*/ 2977243 w 3333750"/>
                <a:gd name="connsiteY48" fmla="*/ 397328 h 478971"/>
                <a:gd name="connsiteX49" fmla="*/ 2930978 w 3333750"/>
                <a:gd name="connsiteY49" fmla="*/ 391885 h 478971"/>
                <a:gd name="connsiteX50" fmla="*/ 2735036 w 3333750"/>
                <a:gd name="connsiteY50" fmla="*/ 391885 h 478971"/>
                <a:gd name="connsiteX51" fmla="*/ 2601686 w 3333750"/>
                <a:gd name="connsiteY51" fmla="*/ 389164 h 478971"/>
                <a:gd name="connsiteX52" fmla="*/ 2190750 w 3333750"/>
                <a:gd name="connsiteY52" fmla="*/ 394607 h 4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33750" h="478971">
                  <a:moveTo>
                    <a:pt x="2190750" y="394607"/>
                  </a:moveTo>
                  <a:lnTo>
                    <a:pt x="936171" y="391885"/>
                  </a:lnTo>
                  <a:lnTo>
                    <a:pt x="530678" y="391885"/>
                  </a:lnTo>
                  <a:lnTo>
                    <a:pt x="438150" y="402771"/>
                  </a:lnTo>
                  <a:lnTo>
                    <a:pt x="361950" y="410935"/>
                  </a:lnTo>
                  <a:lnTo>
                    <a:pt x="296636" y="416378"/>
                  </a:lnTo>
                  <a:lnTo>
                    <a:pt x="225878" y="413657"/>
                  </a:lnTo>
                  <a:lnTo>
                    <a:pt x="152400" y="402771"/>
                  </a:lnTo>
                  <a:lnTo>
                    <a:pt x="108857" y="391885"/>
                  </a:lnTo>
                  <a:lnTo>
                    <a:pt x="81643" y="378278"/>
                  </a:lnTo>
                  <a:lnTo>
                    <a:pt x="46264" y="359228"/>
                  </a:lnTo>
                  <a:lnTo>
                    <a:pt x="16328" y="329293"/>
                  </a:lnTo>
                  <a:lnTo>
                    <a:pt x="0" y="299357"/>
                  </a:lnTo>
                  <a:lnTo>
                    <a:pt x="2721" y="269421"/>
                  </a:lnTo>
                  <a:lnTo>
                    <a:pt x="13607" y="253093"/>
                  </a:lnTo>
                  <a:lnTo>
                    <a:pt x="40821" y="231321"/>
                  </a:lnTo>
                  <a:lnTo>
                    <a:pt x="78921" y="209550"/>
                  </a:lnTo>
                  <a:lnTo>
                    <a:pt x="133350" y="182335"/>
                  </a:lnTo>
                  <a:lnTo>
                    <a:pt x="195943" y="166007"/>
                  </a:lnTo>
                  <a:lnTo>
                    <a:pt x="272143" y="152400"/>
                  </a:lnTo>
                  <a:lnTo>
                    <a:pt x="386443" y="144235"/>
                  </a:lnTo>
                  <a:lnTo>
                    <a:pt x="615043" y="149678"/>
                  </a:lnTo>
                  <a:lnTo>
                    <a:pt x="1151164" y="155121"/>
                  </a:lnTo>
                  <a:lnTo>
                    <a:pt x="1899557" y="163285"/>
                  </a:lnTo>
                  <a:lnTo>
                    <a:pt x="2476500" y="168728"/>
                  </a:lnTo>
                  <a:lnTo>
                    <a:pt x="3004457" y="171450"/>
                  </a:lnTo>
                  <a:lnTo>
                    <a:pt x="3075214" y="168728"/>
                  </a:lnTo>
                  <a:lnTo>
                    <a:pt x="3116036" y="160564"/>
                  </a:lnTo>
                  <a:lnTo>
                    <a:pt x="3154136" y="144235"/>
                  </a:lnTo>
                  <a:lnTo>
                    <a:pt x="3205843" y="108857"/>
                  </a:lnTo>
                  <a:lnTo>
                    <a:pt x="3243943" y="65314"/>
                  </a:lnTo>
                  <a:lnTo>
                    <a:pt x="3273878" y="24493"/>
                  </a:lnTo>
                  <a:lnTo>
                    <a:pt x="3295650" y="5443"/>
                  </a:lnTo>
                  <a:lnTo>
                    <a:pt x="3311978" y="0"/>
                  </a:lnTo>
                  <a:lnTo>
                    <a:pt x="3322864" y="8164"/>
                  </a:lnTo>
                  <a:lnTo>
                    <a:pt x="3331028" y="29935"/>
                  </a:lnTo>
                  <a:lnTo>
                    <a:pt x="3333750" y="73478"/>
                  </a:lnTo>
                  <a:lnTo>
                    <a:pt x="3325586" y="141514"/>
                  </a:lnTo>
                  <a:lnTo>
                    <a:pt x="3306536" y="228600"/>
                  </a:lnTo>
                  <a:lnTo>
                    <a:pt x="3282043" y="296635"/>
                  </a:lnTo>
                  <a:lnTo>
                    <a:pt x="3243943" y="359228"/>
                  </a:lnTo>
                  <a:lnTo>
                    <a:pt x="3194957" y="419100"/>
                  </a:lnTo>
                  <a:lnTo>
                    <a:pt x="3151414" y="459921"/>
                  </a:lnTo>
                  <a:lnTo>
                    <a:pt x="3124200" y="476250"/>
                  </a:lnTo>
                  <a:lnTo>
                    <a:pt x="3099707" y="478971"/>
                  </a:lnTo>
                  <a:lnTo>
                    <a:pt x="3075214" y="468085"/>
                  </a:lnTo>
                  <a:lnTo>
                    <a:pt x="3042557" y="438150"/>
                  </a:lnTo>
                  <a:lnTo>
                    <a:pt x="3009900" y="410935"/>
                  </a:lnTo>
                  <a:lnTo>
                    <a:pt x="2977243" y="397328"/>
                  </a:lnTo>
                  <a:lnTo>
                    <a:pt x="2930978" y="391885"/>
                  </a:lnTo>
                  <a:lnTo>
                    <a:pt x="2735036" y="391885"/>
                  </a:lnTo>
                  <a:lnTo>
                    <a:pt x="2601686" y="389164"/>
                  </a:lnTo>
                  <a:lnTo>
                    <a:pt x="2190750" y="394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9F676331-F6B8-4CAE-AD21-9684904DF74D}"/>
                </a:ext>
              </a:extLst>
            </p:cNvPr>
            <p:cNvSpPr/>
            <p:nvPr/>
          </p:nvSpPr>
          <p:spPr>
            <a:xfrm>
              <a:off x="4318002" y="1464583"/>
              <a:ext cx="3717925" cy="1168400"/>
            </a:xfrm>
            <a:custGeom>
              <a:avLst/>
              <a:gdLst>
                <a:gd name="connsiteX0" fmla="*/ 514350 w 3717925"/>
                <a:gd name="connsiteY0" fmla="*/ 342900 h 1168400"/>
                <a:gd name="connsiteX1" fmla="*/ 60325 w 3717925"/>
                <a:gd name="connsiteY1" fmla="*/ 419100 h 1168400"/>
                <a:gd name="connsiteX2" fmla="*/ 0 w 3717925"/>
                <a:gd name="connsiteY2" fmla="*/ 234950 h 1168400"/>
                <a:gd name="connsiteX3" fmla="*/ 184150 w 3717925"/>
                <a:gd name="connsiteY3" fmla="*/ 215900 h 1168400"/>
                <a:gd name="connsiteX4" fmla="*/ 523875 w 3717925"/>
                <a:gd name="connsiteY4" fmla="*/ 184150 h 1168400"/>
                <a:gd name="connsiteX5" fmla="*/ 952500 w 3717925"/>
                <a:gd name="connsiteY5" fmla="*/ 152400 h 1168400"/>
                <a:gd name="connsiteX6" fmla="*/ 1349375 w 3717925"/>
                <a:gd name="connsiteY6" fmla="*/ 130175 h 1168400"/>
                <a:gd name="connsiteX7" fmla="*/ 2066925 w 3717925"/>
                <a:gd name="connsiteY7" fmla="*/ 107950 h 1168400"/>
                <a:gd name="connsiteX8" fmla="*/ 2593975 w 3717925"/>
                <a:gd name="connsiteY8" fmla="*/ 92075 h 1168400"/>
                <a:gd name="connsiteX9" fmla="*/ 3194050 w 3717925"/>
                <a:gd name="connsiteY9" fmla="*/ 73025 h 1168400"/>
                <a:gd name="connsiteX10" fmla="*/ 3241675 w 3717925"/>
                <a:gd name="connsiteY10" fmla="*/ 53975 h 1168400"/>
                <a:gd name="connsiteX11" fmla="*/ 3305175 w 3717925"/>
                <a:gd name="connsiteY11" fmla="*/ 25400 h 1168400"/>
                <a:gd name="connsiteX12" fmla="*/ 3346450 w 3717925"/>
                <a:gd name="connsiteY12" fmla="*/ 9525 h 1168400"/>
                <a:gd name="connsiteX13" fmla="*/ 3384550 w 3717925"/>
                <a:gd name="connsiteY13" fmla="*/ 0 h 1168400"/>
                <a:gd name="connsiteX14" fmla="*/ 3397250 w 3717925"/>
                <a:gd name="connsiteY14" fmla="*/ 3175 h 1168400"/>
                <a:gd name="connsiteX15" fmla="*/ 3448050 w 3717925"/>
                <a:gd name="connsiteY15" fmla="*/ 34925 h 1168400"/>
                <a:gd name="connsiteX16" fmla="*/ 3533775 w 3717925"/>
                <a:gd name="connsiteY16" fmla="*/ 92075 h 1168400"/>
                <a:gd name="connsiteX17" fmla="*/ 3600450 w 3717925"/>
                <a:gd name="connsiteY17" fmla="*/ 149225 h 1168400"/>
                <a:gd name="connsiteX18" fmla="*/ 3632200 w 3717925"/>
                <a:gd name="connsiteY18" fmla="*/ 174625 h 1168400"/>
                <a:gd name="connsiteX19" fmla="*/ 3676650 w 3717925"/>
                <a:gd name="connsiteY19" fmla="*/ 212725 h 1168400"/>
                <a:gd name="connsiteX20" fmla="*/ 3702050 w 3717925"/>
                <a:gd name="connsiteY20" fmla="*/ 247650 h 1168400"/>
                <a:gd name="connsiteX21" fmla="*/ 3717925 w 3717925"/>
                <a:gd name="connsiteY21" fmla="*/ 276225 h 1168400"/>
                <a:gd name="connsiteX22" fmla="*/ 3717925 w 3717925"/>
                <a:gd name="connsiteY22" fmla="*/ 307975 h 1168400"/>
                <a:gd name="connsiteX23" fmla="*/ 3698875 w 3717925"/>
                <a:gd name="connsiteY23" fmla="*/ 339725 h 1168400"/>
                <a:gd name="connsiteX24" fmla="*/ 3667125 w 3717925"/>
                <a:gd name="connsiteY24" fmla="*/ 371475 h 1168400"/>
                <a:gd name="connsiteX25" fmla="*/ 3641725 w 3717925"/>
                <a:gd name="connsiteY25" fmla="*/ 409575 h 1168400"/>
                <a:gd name="connsiteX26" fmla="*/ 3625850 w 3717925"/>
                <a:gd name="connsiteY26" fmla="*/ 444500 h 1168400"/>
                <a:gd name="connsiteX27" fmla="*/ 3578225 w 3717925"/>
                <a:gd name="connsiteY27" fmla="*/ 612775 h 1168400"/>
                <a:gd name="connsiteX28" fmla="*/ 3511550 w 3717925"/>
                <a:gd name="connsiteY28" fmla="*/ 831850 h 1168400"/>
                <a:gd name="connsiteX29" fmla="*/ 3457575 w 3717925"/>
                <a:gd name="connsiteY29" fmla="*/ 996950 h 1168400"/>
                <a:gd name="connsiteX30" fmla="*/ 3432175 w 3717925"/>
                <a:gd name="connsiteY30" fmla="*/ 1073150 h 1168400"/>
                <a:gd name="connsiteX31" fmla="*/ 3409950 w 3717925"/>
                <a:gd name="connsiteY31" fmla="*/ 1111250 h 1168400"/>
                <a:gd name="connsiteX32" fmla="*/ 3384550 w 3717925"/>
                <a:gd name="connsiteY32" fmla="*/ 1143000 h 1168400"/>
                <a:gd name="connsiteX33" fmla="*/ 3355975 w 3717925"/>
                <a:gd name="connsiteY33" fmla="*/ 1162050 h 1168400"/>
                <a:gd name="connsiteX34" fmla="*/ 3314700 w 3717925"/>
                <a:gd name="connsiteY34" fmla="*/ 1168400 h 1168400"/>
                <a:gd name="connsiteX35" fmla="*/ 3276600 w 3717925"/>
                <a:gd name="connsiteY35" fmla="*/ 1162050 h 1168400"/>
                <a:gd name="connsiteX36" fmla="*/ 3257550 w 3717925"/>
                <a:gd name="connsiteY36" fmla="*/ 1146175 h 1168400"/>
                <a:gd name="connsiteX37" fmla="*/ 3244850 w 3717925"/>
                <a:gd name="connsiteY37" fmla="*/ 1123950 h 1168400"/>
                <a:gd name="connsiteX38" fmla="*/ 3235325 w 3717925"/>
                <a:gd name="connsiteY38" fmla="*/ 1101725 h 1168400"/>
                <a:gd name="connsiteX39" fmla="*/ 3228975 w 3717925"/>
                <a:gd name="connsiteY39" fmla="*/ 1054100 h 1168400"/>
                <a:gd name="connsiteX40" fmla="*/ 3273425 w 3717925"/>
                <a:gd name="connsiteY40" fmla="*/ 930275 h 1168400"/>
                <a:gd name="connsiteX41" fmla="*/ 3298825 w 3717925"/>
                <a:gd name="connsiteY41" fmla="*/ 720725 h 1168400"/>
                <a:gd name="connsiteX42" fmla="*/ 3317875 w 3717925"/>
                <a:gd name="connsiteY42" fmla="*/ 536575 h 1168400"/>
                <a:gd name="connsiteX43" fmla="*/ 3321050 w 3717925"/>
                <a:gd name="connsiteY43" fmla="*/ 400050 h 1168400"/>
                <a:gd name="connsiteX44" fmla="*/ 3317875 w 3717925"/>
                <a:gd name="connsiteY44" fmla="*/ 301625 h 1168400"/>
                <a:gd name="connsiteX45" fmla="*/ 3302000 w 3717925"/>
                <a:gd name="connsiteY45" fmla="*/ 276225 h 1168400"/>
                <a:gd name="connsiteX46" fmla="*/ 3282950 w 3717925"/>
                <a:gd name="connsiteY46" fmla="*/ 263525 h 1168400"/>
                <a:gd name="connsiteX47" fmla="*/ 3257550 w 3717925"/>
                <a:gd name="connsiteY47" fmla="*/ 254000 h 1168400"/>
                <a:gd name="connsiteX48" fmla="*/ 2911475 w 3717925"/>
                <a:gd name="connsiteY48" fmla="*/ 247650 h 1168400"/>
                <a:gd name="connsiteX49" fmla="*/ 2590800 w 3717925"/>
                <a:gd name="connsiteY49" fmla="*/ 250825 h 1168400"/>
                <a:gd name="connsiteX50" fmla="*/ 2263775 w 3717925"/>
                <a:gd name="connsiteY50" fmla="*/ 250825 h 1168400"/>
                <a:gd name="connsiteX51" fmla="*/ 2092325 w 3717925"/>
                <a:gd name="connsiteY51" fmla="*/ 244475 h 1168400"/>
                <a:gd name="connsiteX52" fmla="*/ 1765300 w 3717925"/>
                <a:gd name="connsiteY52" fmla="*/ 263525 h 1168400"/>
                <a:gd name="connsiteX53" fmla="*/ 1254125 w 3717925"/>
                <a:gd name="connsiteY53" fmla="*/ 298450 h 1168400"/>
                <a:gd name="connsiteX54" fmla="*/ 952500 w 3717925"/>
                <a:gd name="connsiteY54" fmla="*/ 311150 h 1168400"/>
                <a:gd name="connsiteX55" fmla="*/ 727075 w 3717925"/>
                <a:gd name="connsiteY55" fmla="*/ 323850 h 1168400"/>
                <a:gd name="connsiteX56" fmla="*/ 514350 w 3717925"/>
                <a:gd name="connsiteY56" fmla="*/ 3429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17925" h="1168400">
                  <a:moveTo>
                    <a:pt x="514350" y="342900"/>
                  </a:moveTo>
                  <a:lnTo>
                    <a:pt x="60325" y="419100"/>
                  </a:lnTo>
                  <a:lnTo>
                    <a:pt x="0" y="234950"/>
                  </a:lnTo>
                  <a:lnTo>
                    <a:pt x="184150" y="215900"/>
                  </a:lnTo>
                  <a:lnTo>
                    <a:pt x="523875" y="184150"/>
                  </a:lnTo>
                  <a:lnTo>
                    <a:pt x="952500" y="152400"/>
                  </a:lnTo>
                  <a:lnTo>
                    <a:pt x="1349375" y="130175"/>
                  </a:lnTo>
                  <a:lnTo>
                    <a:pt x="2066925" y="107950"/>
                  </a:lnTo>
                  <a:lnTo>
                    <a:pt x="2593975" y="92075"/>
                  </a:lnTo>
                  <a:lnTo>
                    <a:pt x="3194050" y="73025"/>
                  </a:lnTo>
                  <a:lnTo>
                    <a:pt x="3241675" y="53975"/>
                  </a:lnTo>
                  <a:lnTo>
                    <a:pt x="3305175" y="25400"/>
                  </a:lnTo>
                  <a:lnTo>
                    <a:pt x="3346450" y="9525"/>
                  </a:lnTo>
                  <a:lnTo>
                    <a:pt x="3384550" y="0"/>
                  </a:lnTo>
                  <a:lnTo>
                    <a:pt x="3397250" y="3175"/>
                  </a:lnTo>
                  <a:lnTo>
                    <a:pt x="3448050" y="34925"/>
                  </a:lnTo>
                  <a:lnTo>
                    <a:pt x="3533775" y="92075"/>
                  </a:lnTo>
                  <a:lnTo>
                    <a:pt x="3600450" y="149225"/>
                  </a:lnTo>
                  <a:lnTo>
                    <a:pt x="3632200" y="174625"/>
                  </a:lnTo>
                  <a:lnTo>
                    <a:pt x="3676650" y="212725"/>
                  </a:lnTo>
                  <a:lnTo>
                    <a:pt x="3702050" y="247650"/>
                  </a:lnTo>
                  <a:lnTo>
                    <a:pt x="3717925" y="276225"/>
                  </a:lnTo>
                  <a:lnTo>
                    <a:pt x="3717925" y="307975"/>
                  </a:lnTo>
                  <a:lnTo>
                    <a:pt x="3698875" y="339725"/>
                  </a:lnTo>
                  <a:lnTo>
                    <a:pt x="3667125" y="371475"/>
                  </a:lnTo>
                  <a:lnTo>
                    <a:pt x="3641725" y="409575"/>
                  </a:lnTo>
                  <a:lnTo>
                    <a:pt x="3625850" y="444500"/>
                  </a:lnTo>
                  <a:lnTo>
                    <a:pt x="3578225" y="612775"/>
                  </a:lnTo>
                  <a:lnTo>
                    <a:pt x="3511550" y="831850"/>
                  </a:lnTo>
                  <a:lnTo>
                    <a:pt x="3457575" y="996950"/>
                  </a:lnTo>
                  <a:lnTo>
                    <a:pt x="3432175" y="1073150"/>
                  </a:lnTo>
                  <a:lnTo>
                    <a:pt x="3409950" y="1111250"/>
                  </a:lnTo>
                  <a:lnTo>
                    <a:pt x="3384550" y="1143000"/>
                  </a:lnTo>
                  <a:lnTo>
                    <a:pt x="3355975" y="1162050"/>
                  </a:lnTo>
                  <a:lnTo>
                    <a:pt x="3314700" y="1168400"/>
                  </a:lnTo>
                  <a:lnTo>
                    <a:pt x="3276600" y="1162050"/>
                  </a:lnTo>
                  <a:lnTo>
                    <a:pt x="3257550" y="1146175"/>
                  </a:lnTo>
                  <a:lnTo>
                    <a:pt x="3244850" y="1123950"/>
                  </a:lnTo>
                  <a:lnTo>
                    <a:pt x="3235325" y="1101725"/>
                  </a:lnTo>
                  <a:lnTo>
                    <a:pt x="3228975" y="1054100"/>
                  </a:lnTo>
                  <a:lnTo>
                    <a:pt x="3273425" y="930275"/>
                  </a:lnTo>
                  <a:lnTo>
                    <a:pt x="3298825" y="720725"/>
                  </a:lnTo>
                  <a:lnTo>
                    <a:pt x="3317875" y="536575"/>
                  </a:lnTo>
                  <a:cubicBezTo>
                    <a:pt x="3318933" y="491067"/>
                    <a:pt x="3319992" y="445558"/>
                    <a:pt x="3321050" y="400050"/>
                  </a:cubicBezTo>
                  <a:lnTo>
                    <a:pt x="3317875" y="301625"/>
                  </a:lnTo>
                  <a:lnTo>
                    <a:pt x="3302000" y="276225"/>
                  </a:lnTo>
                  <a:lnTo>
                    <a:pt x="3282950" y="263525"/>
                  </a:lnTo>
                  <a:lnTo>
                    <a:pt x="3257550" y="254000"/>
                  </a:lnTo>
                  <a:lnTo>
                    <a:pt x="2911475" y="247650"/>
                  </a:lnTo>
                  <a:lnTo>
                    <a:pt x="2590800" y="250825"/>
                  </a:lnTo>
                  <a:lnTo>
                    <a:pt x="2263775" y="250825"/>
                  </a:lnTo>
                  <a:lnTo>
                    <a:pt x="2092325" y="244475"/>
                  </a:lnTo>
                  <a:lnTo>
                    <a:pt x="1765300" y="263525"/>
                  </a:lnTo>
                  <a:lnTo>
                    <a:pt x="1254125" y="298450"/>
                  </a:lnTo>
                  <a:lnTo>
                    <a:pt x="952500" y="311150"/>
                  </a:lnTo>
                  <a:lnTo>
                    <a:pt x="727075" y="323850"/>
                  </a:lnTo>
                  <a:lnTo>
                    <a:pt x="5143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67DA8DD5-C844-4CB5-BFA6-4764485B41B1}"/>
                </a:ext>
              </a:extLst>
            </p:cNvPr>
            <p:cNvSpPr/>
            <p:nvPr/>
          </p:nvSpPr>
          <p:spPr>
            <a:xfrm>
              <a:off x="5186365" y="1686833"/>
              <a:ext cx="422275" cy="858838"/>
            </a:xfrm>
            <a:custGeom>
              <a:avLst/>
              <a:gdLst>
                <a:gd name="connsiteX0" fmla="*/ 202406 w 421481"/>
                <a:gd name="connsiteY0" fmla="*/ 542925 h 859631"/>
                <a:gd name="connsiteX1" fmla="*/ 192881 w 421481"/>
                <a:gd name="connsiteY1" fmla="*/ 340519 h 859631"/>
                <a:gd name="connsiteX2" fmla="*/ 178593 w 421481"/>
                <a:gd name="connsiteY2" fmla="*/ 247650 h 859631"/>
                <a:gd name="connsiteX3" fmla="*/ 164306 w 421481"/>
                <a:gd name="connsiteY3" fmla="*/ 202406 h 859631"/>
                <a:gd name="connsiteX4" fmla="*/ 150018 w 421481"/>
                <a:gd name="connsiteY4" fmla="*/ 171450 h 859631"/>
                <a:gd name="connsiteX5" fmla="*/ 126206 w 421481"/>
                <a:gd name="connsiteY5" fmla="*/ 145256 h 859631"/>
                <a:gd name="connsiteX6" fmla="*/ 92868 w 421481"/>
                <a:gd name="connsiteY6" fmla="*/ 116681 h 859631"/>
                <a:gd name="connsiteX7" fmla="*/ 54768 w 421481"/>
                <a:gd name="connsiteY7" fmla="*/ 92869 h 859631"/>
                <a:gd name="connsiteX8" fmla="*/ 0 w 421481"/>
                <a:gd name="connsiteY8" fmla="*/ 47625 h 859631"/>
                <a:gd name="connsiteX9" fmla="*/ 414337 w 421481"/>
                <a:gd name="connsiteY9" fmla="*/ 0 h 859631"/>
                <a:gd name="connsiteX10" fmla="*/ 421481 w 421481"/>
                <a:gd name="connsiteY10" fmla="*/ 154781 h 859631"/>
                <a:gd name="connsiteX11" fmla="*/ 419100 w 421481"/>
                <a:gd name="connsiteY11" fmla="*/ 350044 h 859631"/>
                <a:gd name="connsiteX12" fmla="*/ 421481 w 421481"/>
                <a:gd name="connsiteY12" fmla="*/ 559594 h 859631"/>
                <a:gd name="connsiteX13" fmla="*/ 421481 w 421481"/>
                <a:gd name="connsiteY13" fmla="*/ 828675 h 859631"/>
                <a:gd name="connsiteX14" fmla="*/ 195262 w 421481"/>
                <a:gd name="connsiteY14" fmla="*/ 859631 h 859631"/>
                <a:gd name="connsiteX15" fmla="*/ 202406 w 421481"/>
                <a:gd name="connsiteY15" fmla="*/ 542925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1481" h="859631">
                  <a:moveTo>
                    <a:pt x="202406" y="542925"/>
                  </a:moveTo>
                  <a:lnTo>
                    <a:pt x="192881" y="340519"/>
                  </a:lnTo>
                  <a:lnTo>
                    <a:pt x="178593" y="247650"/>
                  </a:lnTo>
                  <a:lnTo>
                    <a:pt x="164306" y="202406"/>
                  </a:lnTo>
                  <a:lnTo>
                    <a:pt x="150018" y="171450"/>
                  </a:lnTo>
                  <a:lnTo>
                    <a:pt x="126206" y="145256"/>
                  </a:lnTo>
                  <a:lnTo>
                    <a:pt x="92868" y="116681"/>
                  </a:lnTo>
                  <a:lnTo>
                    <a:pt x="54768" y="92869"/>
                  </a:lnTo>
                  <a:lnTo>
                    <a:pt x="0" y="47625"/>
                  </a:lnTo>
                  <a:lnTo>
                    <a:pt x="414337" y="0"/>
                  </a:lnTo>
                  <a:lnTo>
                    <a:pt x="421481" y="154781"/>
                  </a:lnTo>
                  <a:cubicBezTo>
                    <a:pt x="420687" y="219869"/>
                    <a:pt x="419894" y="284956"/>
                    <a:pt x="419100" y="350044"/>
                  </a:cubicBezTo>
                  <a:cubicBezTo>
                    <a:pt x="419894" y="419894"/>
                    <a:pt x="420687" y="489744"/>
                    <a:pt x="421481" y="559594"/>
                  </a:cubicBezTo>
                  <a:lnTo>
                    <a:pt x="421481" y="828675"/>
                  </a:lnTo>
                  <a:lnTo>
                    <a:pt x="195262" y="859631"/>
                  </a:lnTo>
                  <a:lnTo>
                    <a:pt x="202406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807207C6-077C-4074-9DB1-EDF8E2221F35}"/>
                </a:ext>
              </a:extLst>
            </p:cNvPr>
            <p:cNvSpPr/>
            <p:nvPr/>
          </p:nvSpPr>
          <p:spPr>
            <a:xfrm>
              <a:off x="6313492" y="1653496"/>
              <a:ext cx="452437" cy="804862"/>
            </a:xfrm>
            <a:custGeom>
              <a:avLst/>
              <a:gdLst>
                <a:gd name="connsiteX0" fmla="*/ 92869 w 452437"/>
                <a:gd name="connsiteY0" fmla="*/ 466725 h 804862"/>
                <a:gd name="connsiteX1" fmla="*/ 111919 w 452437"/>
                <a:gd name="connsiteY1" fmla="*/ 214312 h 804862"/>
                <a:gd name="connsiteX2" fmla="*/ 109537 w 452437"/>
                <a:gd name="connsiteY2" fmla="*/ 154781 h 804862"/>
                <a:gd name="connsiteX3" fmla="*/ 100012 w 452437"/>
                <a:gd name="connsiteY3" fmla="*/ 114300 h 804862"/>
                <a:gd name="connsiteX4" fmla="*/ 78581 w 452437"/>
                <a:gd name="connsiteY4" fmla="*/ 88106 h 804862"/>
                <a:gd name="connsiteX5" fmla="*/ 47625 w 452437"/>
                <a:gd name="connsiteY5" fmla="*/ 61912 h 804862"/>
                <a:gd name="connsiteX6" fmla="*/ 0 w 452437"/>
                <a:gd name="connsiteY6" fmla="*/ 16668 h 804862"/>
                <a:gd name="connsiteX7" fmla="*/ 209550 w 452437"/>
                <a:gd name="connsiteY7" fmla="*/ 0 h 804862"/>
                <a:gd name="connsiteX8" fmla="*/ 323850 w 452437"/>
                <a:gd name="connsiteY8" fmla="*/ 66675 h 804862"/>
                <a:gd name="connsiteX9" fmla="*/ 388144 w 452437"/>
                <a:gd name="connsiteY9" fmla="*/ 111918 h 804862"/>
                <a:gd name="connsiteX10" fmla="*/ 423862 w 452437"/>
                <a:gd name="connsiteY10" fmla="*/ 142875 h 804862"/>
                <a:gd name="connsiteX11" fmla="*/ 442912 w 452437"/>
                <a:gd name="connsiteY11" fmla="*/ 161925 h 804862"/>
                <a:gd name="connsiteX12" fmla="*/ 452437 w 452437"/>
                <a:gd name="connsiteY12" fmla="*/ 176212 h 804862"/>
                <a:gd name="connsiteX13" fmla="*/ 447675 w 452437"/>
                <a:gd name="connsiteY13" fmla="*/ 188118 h 804862"/>
                <a:gd name="connsiteX14" fmla="*/ 423862 w 452437"/>
                <a:gd name="connsiteY14" fmla="*/ 209550 h 804862"/>
                <a:gd name="connsiteX15" fmla="*/ 395287 w 452437"/>
                <a:gd name="connsiteY15" fmla="*/ 235743 h 804862"/>
                <a:gd name="connsiteX16" fmla="*/ 369094 w 452437"/>
                <a:gd name="connsiteY16" fmla="*/ 266700 h 804862"/>
                <a:gd name="connsiteX17" fmla="*/ 352425 w 452437"/>
                <a:gd name="connsiteY17" fmla="*/ 297656 h 804862"/>
                <a:gd name="connsiteX18" fmla="*/ 333375 w 452437"/>
                <a:gd name="connsiteY18" fmla="*/ 395287 h 804862"/>
                <a:gd name="connsiteX19" fmla="*/ 292894 w 452437"/>
                <a:gd name="connsiteY19" fmla="*/ 595312 h 804862"/>
                <a:gd name="connsiteX20" fmla="*/ 250031 w 452437"/>
                <a:gd name="connsiteY20" fmla="*/ 792956 h 804862"/>
                <a:gd name="connsiteX21" fmla="*/ 59531 w 452437"/>
                <a:gd name="connsiteY21" fmla="*/ 804862 h 804862"/>
                <a:gd name="connsiteX22" fmla="*/ 92869 w 452437"/>
                <a:gd name="connsiteY22" fmla="*/ 4667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7" h="804862">
                  <a:moveTo>
                    <a:pt x="92869" y="466725"/>
                  </a:moveTo>
                  <a:lnTo>
                    <a:pt x="111919" y="214312"/>
                  </a:lnTo>
                  <a:lnTo>
                    <a:pt x="109537" y="154781"/>
                  </a:lnTo>
                  <a:lnTo>
                    <a:pt x="100012" y="114300"/>
                  </a:lnTo>
                  <a:lnTo>
                    <a:pt x="78581" y="88106"/>
                  </a:lnTo>
                  <a:lnTo>
                    <a:pt x="47625" y="61912"/>
                  </a:lnTo>
                  <a:lnTo>
                    <a:pt x="0" y="16668"/>
                  </a:lnTo>
                  <a:lnTo>
                    <a:pt x="209550" y="0"/>
                  </a:lnTo>
                  <a:lnTo>
                    <a:pt x="323850" y="66675"/>
                  </a:lnTo>
                  <a:lnTo>
                    <a:pt x="388144" y="111918"/>
                  </a:lnTo>
                  <a:lnTo>
                    <a:pt x="423862" y="142875"/>
                  </a:lnTo>
                  <a:lnTo>
                    <a:pt x="442912" y="161925"/>
                  </a:lnTo>
                  <a:lnTo>
                    <a:pt x="452437" y="176212"/>
                  </a:lnTo>
                  <a:lnTo>
                    <a:pt x="447675" y="188118"/>
                  </a:lnTo>
                  <a:lnTo>
                    <a:pt x="423862" y="209550"/>
                  </a:lnTo>
                  <a:lnTo>
                    <a:pt x="395287" y="235743"/>
                  </a:lnTo>
                  <a:lnTo>
                    <a:pt x="369094" y="266700"/>
                  </a:lnTo>
                  <a:lnTo>
                    <a:pt x="352425" y="297656"/>
                  </a:lnTo>
                  <a:lnTo>
                    <a:pt x="333375" y="395287"/>
                  </a:lnTo>
                  <a:lnTo>
                    <a:pt x="292894" y="595312"/>
                  </a:lnTo>
                  <a:lnTo>
                    <a:pt x="250031" y="792956"/>
                  </a:lnTo>
                  <a:lnTo>
                    <a:pt x="59531" y="804862"/>
                  </a:lnTo>
                  <a:lnTo>
                    <a:pt x="92869" y="466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1F24C05E-0244-4A3B-B08A-C21C8601A8CD}"/>
                </a:ext>
              </a:extLst>
            </p:cNvPr>
            <p:cNvSpPr/>
            <p:nvPr/>
          </p:nvSpPr>
          <p:spPr>
            <a:xfrm>
              <a:off x="4422778" y="2315483"/>
              <a:ext cx="3219450" cy="425450"/>
            </a:xfrm>
            <a:custGeom>
              <a:avLst/>
              <a:gdLst>
                <a:gd name="connsiteX0" fmla="*/ 1565275 w 3219450"/>
                <a:gd name="connsiteY0" fmla="*/ 260350 h 425450"/>
                <a:gd name="connsiteX1" fmla="*/ 974725 w 3219450"/>
                <a:gd name="connsiteY1" fmla="*/ 311150 h 425450"/>
                <a:gd name="connsiteX2" fmla="*/ 533400 w 3219450"/>
                <a:gd name="connsiteY2" fmla="*/ 358775 h 425450"/>
                <a:gd name="connsiteX3" fmla="*/ 384175 w 3219450"/>
                <a:gd name="connsiteY3" fmla="*/ 384175 h 425450"/>
                <a:gd name="connsiteX4" fmla="*/ 317500 w 3219450"/>
                <a:gd name="connsiteY4" fmla="*/ 396875 h 425450"/>
                <a:gd name="connsiteX5" fmla="*/ 266700 w 3219450"/>
                <a:gd name="connsiteY5" fmla="*/ 412750 h 425450"/>
                <a:gd name="connsiteX6" fmla="*/ 238125 w 3219450"/>
                <a:gd name="connsiteY6" fmla="*/ 425450 h 425450"/>
                <a:gd name="connsiteX7" fmla="*/ 206375 w 3219450"/>
                <a:gd name="connsiteY7" fmla="*/ 425450 h 425450"/>
                <a:gd name="connsiteX8" fmla="*/ 155575 w 3219450"/>
                <a:gd name="connsiteY8" fmla="*/ 422275 h 425450"/>
                <a:gd name="connsiteX9" fmla="*/ 111125 w 3219450"/>
                <a:gd name="connsiteY9" fmla="*/ 409575 h 425450"/>
                <a:gd name="connsiteX10" fmla="*/ 19050 w 3219450"/>
                <a:gd name="connsiteY10" fmla="*/ 368300 h 425450"/>
                <a:gd name="connsiteX11" fmla="*/ 0 w 3219450"/>
                <a:gd name="connsiteY11" fmla="*/ 222250 h 425450"/>
                <a:gd name="connsiteX12" fmla="*/ 161925 w 3219450"/>
                <a:gd name="connsiteY12" fmla="*/ 228600 h 425450"/>
                <a:gd name="connsiteX13" fmla="*/ 387350 w 3219450"/>
                <a:gd name="connsiteY13" fmla="*/ 222250 h 425450"/>
                <a:gd name="connsiteX14" fmla="*/ 568325 w 3219450"/>
                <a:gd name="connsiteY14" fmla="*/ 209550 h 425450"/>
                <a:gd name="connsiteX15" fmla="*/ 723900 w 3219450"/>
                <a:gd name="connsiteY15" fmla="*/ 190500 h 425450"/>
                <a:gd name="connsiteX16" fmla="*/ 968375 w 3219450"/>
                <a:gd name="connsiteY16" fmla="*/ 152400 h 425450"/>
                <a:gd name="connsiteX17" fmla="*/ 1158875 w 3219450"/>
                <a:gd name="connsiteY17" fmla="*/ 139700 h 425450"/>
                <a:gd name="connsiteX18" fmla="*/ 1508125 w 3219450"/>
                <a:gd name="connsiteY18" fmla="*/ 101600 h 425450"/>
                <a:gd name="connsiteX19" fmla="*/ 1771650 w 3219450"/>
                <a:gd name="connsiteY19" fmla="*/ 79375 h 425450"/>
                <a:gd name="connsiteX20" fmla="*/ 1974850 w 3219450"/>
                <a:gd name="connsiteY20" fmla="*/ 69850 h 425450"/>
                <a:gd name="connsiteX21" fmla="*/ 2136775 w 3219450"/>
                <a:gd name="connsiteY21" fmla="*/ 44450 h 425450"/>
                <a:gd name="connsiteX22" fmla="*/ 2463800 w 3219450"/>
                <a:gd name="connsiteY22" fmla="*/ 28575 h 425450"/>
                <a:gd name="connsiteX23" fmla="*/ 2790825 w 3219450"/>
                <a:gd name="connsiteY23" fmla="*/ 9525 h 425450"/>
                <a:gd name="connsiteX24" fmla="*/ 2908300 w 3219450"/>
                <a:gd name="connsiteY24" fmla="*/ 0 h 425450"/>
                <a:gd name="connsiteX25" fmla="*/ 2955925 w 3219450"/>
                <a:gd name="connsiteY25" fmla="*/ 0 h 425450"/>
                <a:gd name="connsiteX26" fmla="*/ 3038475 w 3219450"/>
                <a:gd name="connsiteY26" fmla="*/ 9525 h 425450"/>
                <a:gd name="connsiteX27" fmla="*/ 3124200 w 3219450"/>
                <a:gd name="connsiteY27" fmla="*/ 31750 h 425450"/>
                <a:gd name="connsiteX28" fmla="*/ 3219450 w 3219450"/>
                <a:gd name="connsiteY28" fmla="*/ 73025 h 425450"/>
                <a:gd name="connsiteX29" fmla="*/ 3216275 w 3219450"/>
                <a:gd name="connsiteY29" fmla="*/ 234950 h 425450"/>
                <a:gd name="connsiteX30" fmla="*/ 3028950 w 3219450"/>
                <a:gd name="connsiteY30" fmla="*/ 209550 h 425450"/>
                <a:gd name="connsiteX31" fmla="*/ 2863850 w 3219450"/>
                <a:gd name="connsiteY31" fmla="*/ 203200 h 425450"/>
                <a:gd name="connsiteX32" fmla="*/ 2625725 w 3219450"/>
                <a:gd name="connsiteY32" fmla="*/ 203200 h 425450"/>
                <a:gd name="connsiteX33" fmla="*/ 2197100 w 3219450"/>
                <a:gd name="connsiteY33" fmla="*/ 225425 h 425450"/>
                <a:gd name="connsiteX34" fmla="*/ 1565275 w 3219450"/>
                <a:gd name="connsiteY34" fmla="*/ 2603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19450" h="425450">
                  <a:moveTo>
                    <a:pt x="1565275" y="260350"/>
                  </a:moveTo>
                  <a:lnTo>
                    <a:pt x="974725" y="311150"/>
                  </a:lnTo>
                  <a:lnTo>
                    <a:pt x="533400" y="358775"/>
                  </a:lnTo>
                  <a:lnTo>
                    <a:pt x="384175" y="384175"/>
                  </a:lnTo>
                  <a:lnTo>
                    <a:pt x="317500" y="396875"/>
                  </a:lnTo>
                  <a:lnTo>
                    <a:pt x="266700" y="412750"/>
                  </a:lnTo>
                  <a:lnTo>
                    <a:pt x="238125" y="425450"/>
                  </a:lnTo>
                  <a:lnTo>
                    <a:pt x="206375" y="425450"/>
                  </a:lnTo>
                  <a:lnTo>
                    <a:pt x="155575" y="422275"/>
                  </a:lnTo>
                  <a:lnTo>
                    <a:pt x="111125" y="409575"/>
                  </a:lnTo>
                  <a:lnTo>
                    <a:pt x="19050" y="368300"/>
                  </a:lnTo>
                  <a:lnTo>
                    <a:pt x="0" y="222250"/>
                  </a:lnTo>
                  <a:lnTo>
                    <a:pt x="161925" y="228600"/>
                  </a:lnTo>
                  <a:lnTo>
                    <a:pt x="387350" y="222250"/>
                  </a:lnTo>
                  <a:lnTo>
                    <a:pt x="568325" y="209550"/>
                  </a:lnTo>
                  <a:lnTo>
                    <a:pt x="723900" y="190500"/>
                  </a:lnTo>
                  <a:lnTo>
                    <a:pt x="968375" y="152400"/>
                  </a:lnTo>
                  <a:lnTo>
                    <a:pt x="1158875" y="139700"/>
                  </a:lnTo>
                  <a:lnTo>
                    <a:pt x="1508125" y="101600"/>
                  </a:lnTo>
                  <a:lnTo>
                    <a:pt x="1771650" y="79375"/>
                  </a:lnTo>
                  <a:lnTo>
                    <a:pt x="1974850" y="69850"/>
                  </a:lnTo>
                  <a:lnTo>
                    <a:pt x="2136775" y="44450"/>
                  </a:lnTo>
                  <a:lnTo>
                    <a:pt x="2463800" y="28575"/>
                  </a:lnTo>
                  <a:lnTo>
                    <a:pt x="2790825" y="9525"/>
                  </a:lnTo>
                  <a:lnTo>
                    <a:pt x="2908300" y="0"/>
                  </a:lnTo>
                  <a:lnTo>
                    <a:pt x="2955925" y="0"/>
                  </a:lnTo>
                  <a:lnTo>
                    <a:pt x="3038475" y="9525"/>
                  </a:lnTo>
                  <a:lnTo>
                    <a:pt x="3124200" y="31750"/>
                  </a:lnTo>
                  <a:lnTo>
                    <a:pt x="3219450" y="73025"/>
                  </a:lnTo>
                  <a:cubicBezTo>
                    <a:pt x="3218392" y="127000"/>
                    <a:pt x="3217333" y="180975"/>
                    <a:pt x="3216275" y="234950"/>
                  </a:cubicBezTo>
                  <a:lnTo>
                    <a:pt x="3028950" y="209550"/>
                  </a:lnTo>
                  <a:lnTo>
                    <a:pt x="2863850" y="203200"/>
                  </a:lnTo>
                  <a:lnTo>
                    <a:pt x="2625725" y="203200"/>
                  </a:lnTo>
                  <a:lnTo>
                    <a:pt x="2197100" y="225425"/>
                  </a:lnTo>
                  <a:lnTo>
                    <a:pt x="1565275" y="260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F8B45F6E-5CDE-450B-BBF5-FB99ECA8665E}"/>
                </a:ext>
              </a:extLst>
            </p:cNvPr>
            <p:cNvSpPr/>
            <p:nvPr/>
          </p:nvSpPr>
          <p:spPr>
            <a:xfrm rot="16200000">
              <a:off x="3412335" y="3908540"/>
              <a:ext cx="3349625" cy="1189038"/>
            </a:xfrm>
            <a:custGeom>
              <a:avLst/>
              <a:gdLst>
                <a:gd name="connsiteX0" fmla="*/ 2102831 w 3348953"/>
                <a:gd name="connsiteY0" fmla="*/ 1101896 h 1188432"/>
                <a:gd name="connsiteX1" fmla="*/ 1886490 w 3348953"/>
                <a:gd name="connsiteY1" fmla="*/ 1104780 h 1188432"/>
                <a:gd name="connsiteX2" fmla="*/ 1739379 w 3348953"/>
                <a:gd name="connsiteY2" fmla="*/ 1099011 h 1188432"/>
                <a:gd name="connsiteX3" fmla="*/ 1595152 w 3348953"/>
                <a:gd name="connsiteY3" fmla="*/ 1084588 h 1188432"/>
                <a:gd name="connsiteX4" fmla="*/ 1485539 w 3348953"/>
                <a:gd name="connsiteY4" fmla="*/ 1067281 h 1188432"/>
                <a:gd name="connsiteX5" fmla="*/ 1341312 w 3348953"/>
                <a:gd name="connsiteY5" fmla="*/ 1041320 h 1188432"/>
                <a:gd name="connsiteX6" fmla="*/ 1228815 w 3348953"/>
                <a:gd name="connsiteY6" fmla="*/ 1012475 h 1188432"/>
                <a:gd name="connsiteX7" fmla="*/ 1110548 w 3348953"/>
                <a:gd name="connsiteY7" fmla="*/ 977860 h 1188432"/>
                <a:gd name="connsiteX8" fmla="*/ 957668 w 3348953"/>
                <a:gd name="connsiteY8" fmla="*/ 920169 h 1188432"/>
                <a:gd name="connsiteX9" fmla="*/ 842286 w 3348953"/>
                <a:gd name="connsiteY9" fmla="*/ 868248 h 1188432"/>
                <a:gd name="connsiteX10" fmla="*/ 712482 w 3348953"/>
                <a:gd name="connsiteY10" fmla="*/ 801903 h 1188432"/>
                <a:gd name="connsiteX11" fmla="*/ 582677 w 3348953"/>
                <a:gd name="connsiteY11" fmla="*/ 721136 h 1188432"/>
                <a:gd name="connsiteX12" fmla="*/ 475949 w 3348953"/>
                <a:gd name="connsiteY12" fmla="*/ 640369 h 1188432"/>
                <a:gd name="connsiteX13" fmla="*/ 389413 w 3348953"/>
                <a:gd name="connsiteY13" fmla="*/ 565371 h 1188432"/>
                <a:gd name="connsiteX14" fmla="*/ 302876 w 3348953"/>
                <a:gd name="connsiteY14" fmla="*/ 478834 h 1188432"/>
                <a:gd name="connsiteX15" fmla="*/ 222109 w 3348953"/>
                <a:gd name="connsiteY15" fmla="*/ 383645 h 1188432"/>
                <a:gd name="connsiteX16" fmla="*/ 164418 w 3348953"/>
                <a:gd name="connsiteY16" fmla="*/ 305762 h 1188432"/>
                <a:gd name="connsiteX17" fmla="*/ 89420 w 3348953"/>
                <a:gd name="connsiteY17" fmla="*/ 201918 h 1188432"/>
                <a:gd name="connsiteX18" fmla="*/ 46152 w 3348953"/>
                <a:gd name="connsiteY18" fmla="*/ 132689 h 1188432"/>
                <a:gd name="connsiteX19" fmla="*/ 11538 w 3348953"/>
                <a:gd name="connsiteY19" fmla="*/ 69229 h 1188432"/>
                <a:gd name="connsiteX20" fmla="*/ 2884 w 3348953"/>
                <a:gd name="connsiteY20" fmla="*/ 43268 h 1188432"/>
                <a:gd name="connsiteX21" fmla="*/ 0 w 3348953"/>
                <a:gd name="connsiteY21" fmla="*/ 25961 h 1188432"/>
                <a:gd name="connsiteX22" fmla="*/ 2884 w 3348953"/>
                <a:gd name="connsiteY22" fmla="*/ 11539 h 1188432"/>
                <a:gd name="connsiteX23" fmla="*/ 8653 w 3348953"/>
                <a:gd name="connsiteY23" fmla="*/ 0 h 1188432"/>
                <a:gd name="connsiteX24" fmla="*/ 23076 w 3348953"/>
                <a:gd name="connsiteY24" fmla="*/ 0 h 1188432"/>
                <a:gd name="connsiteX25" fmla="*/ 40383 w 3348953"/>
                <a:gd name="connsiteY25" fmla="*/ 5769 h 1188432"/>
                <a:gd name="connsiteX26" fmla="*/ 89420 w 3348953"/>
                <a:gd name="connsiteY26" fmla="*/ 74998 h 1188432"/>
                <a:gd name="connsiteX27" fmla="*/ 175957 w 3348953"/>
                <a:gd name="connsiteY27" fmla="*/ 175957 h 1188432"/>
                <a:gd name="connsiteX28" fmla="*/ 256724 w 3348953"/>
                <a:gd name="connsiteY28" fmla="*/ 265378 h 1188432"/>
                <a:gd name="connsiteX29" fmla="*/ 366336 w 3348953"/>
                <a:gd name="connsiteY29" fmla="*/ 363453 h 1188432"/>
                <a:gd name="connsiteX30" fmla="*/ 473064 w 3348953"/>
                <a:gd name="connsiteY30" fmla="*/ 447104 h 1188432"/>
                <a:gd name="connsiteX31" fmla="*/ 568254 w 3348953"/>
                <a:gd name="connsiteY31" fmla="*/ 519218 h 1188432"/>
                <a:gd name="connsiteX32" fmla="*/ 669213 w 3348953"/>
                <a:gd name="connsiteY32" fmla="*/ 576909 h 1188432"/>
                <a:gd name="connsiteX33" fmla="*/ 770172 w 3348953"/>
                <a:gd name="connsiteY33" fmla="*/ 628831 h 1188432"/>
                <a:gd name="connsiteX34" fmla="*/ 882670 w 3348953"/>
                <a:gd name="connsiteY34" fmla="*/ 677868 h 1188432"/>
                <a:gd name="connsiteX35" fmla="*/ 1026897 w 3348953"/>
                <a:gd name="connsiteY35" fmla="*/ 729790 h 1188432"/>
                <a:gd name="connsiteX36" fmla="*/ 1153817 w 3348953"/>
                <a:gd name="connsiteY36" fmla="*/ 767289 h 1188432"/>
                <a:gd name="connsiteX37" fmla="*/ 1243237 w 3348953"/>
                <a:gd name="connsiteY37" fmla="*/ 784596 h 1188432"/>
                <a:gd name="connsiteX38" fmla="*/ 1315351 w 3348953"/>
                <a:gd name="connsiteY38" fmla="*/ 793250 h 1188432"/>
                <a:gd name="connsiteX39" fmla="*/ 1422079 w 3348953"/>
                <a:gd name="connsiteY39" fmla="*/ 816326 h 1188432"/>
                <a:gd name="connsiteX40" fmla="*/ 1537461 w 3348953"/>
                <a:gd name="connsiteY40" fmla="*/ 833633 h 1188432"/>
                <a:gd name="connsiteX41" fmla="*/ 1667265 w 3348953"/>
                <a:gd name="connsiteY41" fmla="*/ 848056 h 1188432"/>
                <a:gd name="connsiteX42" fmla="*/ 1759570 w 3348953"/>
                <a:gd name="connsiteY42" fmla="*/ 856709 h 1188432"/>
                <a:gd name="connsiteX43" fmla="*/ 1926874 w 3348953"/>
                <a:gd name="connsiteY43" fmla="*/ 859594 h 1188432"/>
                <a:gd name="connsiteX44" fmla="*/ 2050909 w 3348953"/>
                <a:gd name="connsiteY44" fmla="*/ 859594 h 1188432"/>
                <a:gd name="connsiteX45" fmla="*/ 2598972 w 3348953"/>
                <a:gd name="connsiteY45" fmla="*/ 859594 h 1188432"/>
                <a:gd name="connsiteX46" fmla="*/ 2757622 w 3348953"/>
                <a:gd name="connsiteY46" fmla="*/ 859594 h 1188432"/>
                <a:gd name="connsiteX47" fmla="*/ 2997039 w 3348953"/>
                <a:gd name="connsiteY47" fmla="*/ 859594 h 1188432"/>
                <a:gd name="connsiteX48" fmla="*/ 3100883 w 3348953"/>
                <a:gd name="connsiteY48" fmla="*/ 856709 h 1188432"/>
                <a:gd name="connsiteX49" fmla="*/ 3164343 w 3348953"/>
                <a:gd name="connsiteY49" fmla="*/ 836518 h 1188432"/>
                <a:gd name="connsiteX50" fmla="*/ 3250879 w 3348953"/>
                <a:gd name="connsiteY50" fmla="*/ 790365 h 1188432"/>
                <a:gd name="connsiteX51" fmla="*/ 3302801 w 3348953"/>
                <a:gd name="connsiteY51" fmla="*/ 747097 h 1188432"/>
                <a:gd name="connsiteX52" fmla="*/ 3325877 w 3348953"/>
                <a:gd name="connsiteY52" fmla="*/ 729790 h 1188432"/>
                <a:gd name="connsiteX53" fmla="*/ 3340300 w 3348953"/>
                <a:gd name="connsiteY53" fmla="*/ 729790 h 1188432"/>
                <a:gd name="connsiteX54" fmla="*/ 3348953 w 3348953"/>
                <a:gd name="connsiteY54" fmla="*/ 741328 h 1188432"/>
                <a:gd name="connsiteX55" fmla="*/ 3348953 w 3348953"/>
                <a:gd name="connsiteY55" fmla="*/ 767289 h 1188432"/>
                <a:gd name="connsiteX56" fmla="*/ 3337415 w 3348953"/>
                <a:gd name="connsiteY56" fmla="*/ 827864 h 1188432"/>
                <a:gd name="connsiteX57" fmla="*/ 3317223 w 3348953"/>
                <a:gd name="connsiteY57" fmla="*/ 894209 h 1188432"/>
                <a:gd name="connsiteX58" fmla="*/ 3268186 w 3348953"/>
                <a:gd name="connsiteY58" fmla="*/ 974976 h 1188432"/>
                <a:gd name="connsiteX59" fmla="*/ 3239341 w 3348953"/>
                <a:gd name="connsiteY59" fmla="*/ 1021128 h 1188432"/>
                <a:gd name="connsiteX60" fmla="*/ 3196073 w 3348953"/>
                <a:gd name="connsiteY60" fmla="*/ 1107665 h 1188432"/>
                <a:gd name="connsiteX61" fmla="*/ 3152805 w 3348953"/>
                <a:gd name="connsiteY61" fmla="*/ 1165356 h 1188432"/>
                <a:gd name="connsiteX62" fmla="*/ 3118190 w 3348953"/>
                <a:gd name="connsiteY62" fmla="*/ 1188432 h 1188432"/>
                <a:gd name="connsiteX63" fmla="*/ 3097998 w 3348953"/>
                <a:gd name="connsiteY63" fmla="*/ 1188432 h 1188432"/>
                <a:gd name="connsiteX64" fmla="*/ 3072037 w 3348953"/>
                <a:gd name="connsiteY64" fmla="*/ 1165356 h 1188432"/>
                <a:gd name="connsiteX65" fmla="*/ 3037423 w 3348953"/>
                <a:gd name="connsiteY65" fmla="*/ 1142279 h 1188432"/>
                <a:gd name="connsiteX66" fmla="*/ 3008577 w 3348953"/>
                <a:gd name="connsiteY66" fmla="*/ 1127857 h 1188432"/>
                <a:gd name="connsiteX67" fmla="*/ 2968194 w 3348953"/>
                <a:gd name="connsiteY67" fmla="*/ 1113434 h 1188432"/>
                <a:gd name="connsiteX68" fmla="*/ 2898965 w 3348953"/>
                <a:gd name="connsiteY68" fmla="*/ 1101896 h 1188432"/>
                <a:gd name="connsiteX69" fmla="*/ 2593203 w 3348953"/>
                <a:gd name="connsiteY69" fmla="*/ 1101896 h 1188432"/>
                <a:gd name="connsiteX70" fmla="*/ 2102831 w 3348953"/>
                <a:gd name="connsiteY70" fmla="*/ 1101896 h 1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48953" h="1188432">
                  <a:moveTo>
                    <a:pt x="2102831" y="1101896"/>
                  </a:moveTo>
                  <a:lnTo>
                    <a:pt x="1886490" y="1104780"/>
                  </a:lnTo>
                  <a:lnTo>
                    <a:pt x="1739379" y="1099011"/>
                  </a:lnTo>
                  <a:lnTo>
                    <a:pt x="1595152" y="1084588"/>
                  </a:lnTo>
                  <a:lnTo>
                    <a:pt x="1485539" y="1067281"/>
                  </a:lnTo>
                  <a:lnTo>
                    <a:pt x="1341312" y="1041320"/>
                  </a:lnTo>
                  <a:lnTo>
                    <a:pt x="1228815" y="1012475"/>
                  </a:lnTo>
                  <a:lnTo>
                    <a:pt x="1110548" y="977860"/>
                  </a:lnTo>
                  <a:lnTo>
                    <a:pt x="957668" y="920169"/>
                  </a:lnTo>
                  <a:lnTo>
                    <a:pt x="842286" y="868248"/>
                  </a:lnTo>
                  <a:lnTo>
                    <a:pt x="712482" y="801903"/>
                  </a:lnTo>
                  <a:lnTo>
                    <a:pt x="582677" y="721136"/>
                  </a:lnTo>
                  <a:lnTo>
                    <a:pt x="475949" y="640369"/>
                  </a:lnTo>
                  <a:lnTo>
                    <a:pt x="389413" y="565371"/>
                  </a:lnTo>
                  <a:lnTo>
                    <a:pt x="302876" y="478834"/>
                  </a:lnTo>
                  <a:lnTo>
                    <a:pt x="222109" y="383645"/>
                  </a:lnTo>
                  <a:lnTo>
                    <a:pt x="164418" y="305762"/>
                  </a:lnTo>
                  <a:lnTo>
                    <a:pt x="89420" y="201918"/>
                  </a:lnTo>
                  <a:lnTo>
                    <a:pt x="46152" y="132689"/>
                  </a:lnTo>
                  <a:lnTo>
                    <a:pt x="11538" y="69229"/>
                  </a:lnTo>
                  <a:lnTo>
                    <a:pt x="2884" y="43268"/>
                  </a:lnTo>
                  <a:lnTo>
                    <a:pt x="0" y="25961"/>
                  </a:lnTo>
                  <a:lnTo>
                    <a:pt x="2884" y="11539"/>
                  </a:lnTo>
                  <a:lnTo>
                    <a:pt x="8653" y="0"/>
                  </a:lnTo>
                  <a:lnTo>
                    <a:pt x="23076" y="0"/>
                  </a:lnTo>
                  <a:lnTo>
                    <a:pt x="40383" y="5769"/>
                  </a:lnTo>
                  <a:lnTo>
                    <a:pt x="89420" y="74998"/>
                  </a:lnTo>
                  <a:lnTo>
                    <a:pt x="175957" y="175957"/>
                  </a:lnTo>
                  <a:lnTo>
                    <a:pt x="256724" y="265378"/>
                  </a:lnTo>
                  <a:lnTo>
                    <a:pt x="366336" y="363453"/>
                  </a:lnTo>
                  <a:lnTo>
                    <a:pt x="473064" y="447104"/>
                  </a:lnTo>
                  <a:lnTo>
                    <a:pt x="568254" y="519218"/>
                  </a:lnTo>
                  <a:lnTo>
                    <a:pt x="669213" y="576909"/>
                  </a:lnTo>
                  <a:lnTo>
                    <a:pt x="770172" y="628831"/>
                  </a:lnTo>
                  <a:lnTo>
                    <a:pt x="882670" y="677868"/>
                  </a:lnTo>
                  <a:lnTo>
                    <a:pt x="1026897" y="729790"/>
                  </a:lnTo>
                  <a:lnTo>
                    <a:pt x="1153817" y="767289"/>
                  </a:lnTo>
                  <a:lnTo>
                    <a:pt x="1243237" y="784596"/>
                  </a:lnTo>
                  <a:lnTo>
                    <a:pt x="1315351" y="793250"/>
                  </a:lnTo>
                  <a:lnTo>
                    <a:pt x="1422079" y="816326"/>
                  </a:lnTo>
                  <a:lnTo>
                    <a:pt x="1537461" y="833633"/>
                  </a:lnTo>
                  <a:lnTo>
                    <a:pt x="1667265" y="848056"/>
                  </a:lnTo>
                  <a:lnTo>
                    <a:pt x="1759570" y="856709"/>
                  </a:lnTo>
                  <a:lnTo>
                    <a:pt x="1926874" y="859594"/>
                  </a:lnTo>
                  <a:lnTo>
                    <a:pt x="2050909" y="859594"/>
                  </a:lnTo>
                  <a:lnTo>
                    <a:pt x="2598972" y="859594"/>
                  </a:lnTo>
                  <a:lnTo>
                    <a:pt x="2757622" y="859594"/>
                  </a:lnTo>
                  <a:lnTo>
                    <a:pt x="2997039" y="859594"/>
                  </a:lnTo>
                  <a:lnTo>
                    <a:pt x="3100883" y="856709"/>
                  </a:lnTo>
                  <a:lnTo>
                    <a:pt x="3164343" y="836518"/>
                  </a:lnTo>
                  <a:lnTo>
                    <a:pt x="3250879" y="790365"/>
                  </a:lnTo>
                  <a:lnTo>
                    <a:pt x="3302801" y="747097"/>
                  </a:lnTo>
                  <a:lnTo>
                    <a:pt x="3325877" y="729790"/>
                  </a:lnTo>
                  <a:lnTo>
                    <a:pt x="3340300" y="729790"/>
                  </a:lnTo>
                  <a:lnTo>
                    <a:pt x="3348953" y="741328"/>
                  </a:lnTo>
                  <a:lnTo>
                    <a:pt x="3348953" y="767289"/>
                  </a:lnTo>
                  <a:lnTo>
                    <a:pt x="3337415" y="827864"/>
                  </a:lnTo>
                  <a:lnTo>
                    <a:pt x="3317223" y="894209"/>
                  </a:lnTo>
                  <a:lnTo>
                    <a:pt x="3268186" y="974976"/>
                  </a:lnTo>
                  <a:lnTo>
                    <a:pt x="3239341" y="1021128"/>
                  </a:lnTo>
                  <a:lnTo>
                    <a:pt x="3196073" y="1107665"/>
                  </a:lnTo>
                  <a:lnTo>
                    <a:pt x="3152805" y="1165356"/>
                  </a:lnTo>
                  <a:lnTo>
                    <a:pt x="3118190" y="1188432"/>
                  </a:lnTo>
                  <a:lnTo>
                    <a:pt x="3097998" y="1188432"/>
                  </a:lnTo>
                  <a:lnTo>
                    <a:pt x="3072037" y="1165356"/>
                  </a:lnTo>
                  <a:lnTo>
                    <a:pt x="3037423" y="1142279"/>
                  </a:lnTo>
                  <a:lnTo>
                    <a:pt x="3008577" y="1127857"/>
                  </a:lnTo>
                  <a:lnTo>
                    <a:pt x="2968194" y="1113434"/>
                  </a:lnTo>
                  <a:lnTo>
                    <a:pt x="2898965" y="1101896"/>
                  </a:lnTo>
                  <a:lnTo>
                    <a:pt x="2593203" y="1101896"/>
                  </a:lnTo>
                  <a:lnTo>
                    <a:pt x="2102831" y="11018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2C3A29AD-0029-49A3-91E2-E0736FCD694A}"/>
                </a:ext>
              </a:extLst>
            </p:cNvPr>
            <p:cNvSpPr/>
            <p:nvPr/>
          </p:nvSpPr>
          <p:spPr>
            <a:xfrm>
              <a:off x="4025901" y="3400425"/>
              <a:ext cx="1409700" cy="387350"/>
            </a:xfrm>
            <a:custGeom>
              <a:avLst/>
              <a:gdLst>
                <a:gd name="connsiteX0" fmla="*/ 917575 w 1409700"/>
                <a:gd name="connsiteY0" fmla="*/ 250825 h 387350"/>
                <a:gd name="connsiteX1" fmla="*/ 739775 w 1409700"/>
                <a:gd name="connsiteY1" fmla="*/ 276225 h 387350"/>
                <a:gd name="connsiteX2" fmla="*/ 638175 w 1409700"/>
                <a:gd name="connsiteY2" fmla="*/ 298450 h 387350"/>
                <a:gd name="connsiteX3" fmla="*/ 504825 w 1409700"/>
                <a:gd name="connsiteY3" fmla="*/ 336550 h 387350"/>
                <a:gd name="connsiteX4" fmla="*/ 415925 w 1409700"/>
                <a:gd name="connsiteY4" fmla="*/ 368300 h 387350"/>
                <a:gd name="connsiteX5" fmla="*/ 377825 w 1409700"/>
                <a:gd name="connsiteY5" fmla="*/ 377825 h 387350"/>
                <a:gd name="connsiteX6" fmla="*/ 327025 w 1409700"/>
                <a:gd name="connsiteY6" fmla="*/ 387350 h 387350"/>
                <a:gd name="connsiteX7" fmla="*/ 298450 w 1409700"/>
                <a:gd name="connsiteY7" fmla="*/ 381000 h 387350"/>
                <a:gd name="connsiteX8" fmla="*/ 244475 w 1409700"/>
                <a:gd name="connsiteY8" fmla="*/ 346075 h 387350"/>
                <a:gd name="connsiteX9" fmla="*/ 190500 w 1409700"/>
                <a:gd name="connsiteY9" fmla="*/ 301625 h 387350"/>
                <a:gd name="connsiteX10" fmla="*/ 130175 w 1409700"/>
                <a:gd name="connsiteY10" fmla="*/ 234950 h 387350"/>
                <a:gd name="connsiteX11" fmla="*/ 73025 w 1409700"/>
                <a:gd name="connsiteY11" fmla="*/ 161925 h 387350"/>
                <a:gd name="connsiteX12" fmla="*/ 31750 w 1409700"/>
                <a:gd name="connsiteY12" fmla="*/ 101600 h 387350"/>
                <a:gd name="connsiteX13" fmla="*/ 9525 w 1409700"/>
                <a:gd name="connsiteY13" fmla="*/ 60325 h 387350"/>
                <a:gd name="connsiteX14" fmla="*/ 3175 w 1409700"/>
                <a:gd name="connsiteY14" fmla="*/ 41275 h 387350"/>
                <a:gd name="connsiteX15" fmla="*/ 0 w 1409700"/>
                <a:gd name="connsiteY15" fmla="*/ 25400 h 387350"/>
                <a:gd name="connsiteX16" fmla="*/ 9525 w 1409700"/>
                <a:gd name="connsiteY16" fmla="*/ 6350 h 387350"/>
                <a:gd name="connsiteX17" fmla="*/ 38100 w 1409700"/>
                <a:gd name="connsiteY17" fmla="*/ 0 h 387350"/>
                <a:gd name="connsiteX18" fmla="*/ 60325 w 1409700"/>
                <a:gd name="connsiteY18" fmla="*/ 0 h 387350"/>
                <a:gd name="connsiteX19" fmla="*/ 73025 w 1409700"/>
                <a:gd name="connsiteY19" fmla="*/ 6350 h 387350"/>
                <a:gd name="connsiteX20" fmla="*/ 107950 w 1409700"/>
                <a:gd name="connsiteY20" fmla="*/ 44450 h 387350"/>
                <a:gd name="connsiteX21" fmla="*/ 152400 w 1409700"/>
                <a:gd name="connsiteY21" fmla="*/ 79375 h 387350"/>
                <a:gd name="connsiteX22" fmla="*/ 206375 w 1409700"/>
                <a:gd name="connsiteY22" fmla="*/ 101600 h 387350"/>
                <a:gd name="connsiteX23" fmla="*/ 273050 w 1409700"/>
                <a:gd name="connsiteY23" fmla="*/ 114300 h 387350"/>
                <a:gd name="connsiteX24" fmla="*/ 371475 w 1409700"/>
                <a:gd name="connsiteY24" fmla="*/ 120650 h 387350"/>
                <a:gd name="connsiteX25" fmla="*/ 463550 w 1409700"/>
                <a:gd name="connsiteY25" fmla="*/ 123825 h 387350"/>
                <a:gd name="connsiteX26" fmla="*/ 600075 w 1409700"/>
                <a:gd name="connsiteY26" fmla="*/ 120650 h 387350"/>
                <a:gd name="connsiteX27" fmla="*/ 876300 w 1409700"/>
                <a:gd name="connsiteY27" fmla="*/ 92075 h 387350"/>
                <a:gd name="connsiteX28" fmla="*/ 1171575 w 1409700"/>
                <a:gd name="connsiteY28" fmla="*/ 53975 h 387350"/>
                <a:gd name="connsiteX29" fmla="*/ 1409700 w 1409700"/>
                <a:gd name="connsiteY29" fmla="*/ 15875 h 387350"/>
                <a:gd name="connsiteX30" fmla="*/ 1406525 w 1409700"/>
                <a:gd name="connsiteY30" fmla="*/ 203200 h 387350"/>
                <a:gd name="connsiteX31" fmla="*/ 1162050 w 1409700"/>
                <a:gd name="connsiteY31" fmla="*/ 219075 h 387350"/>
                <a:gd name="connsiteX32" fmla="*/ 917575 w 1409700"/>
                <a:gd name="connsiteY32" fmla="*/ 25082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9700" h="387350">
                  <a:moveTo>
                    <a:pt x="917575" y="250825"/>
                  </a:moveTo>
                  <a:lnTo>
                    <a:pt x="739775" y="276225"/>
                  </a:lnTo>
                  <a:lnTo>
                    <a:pt x="638175" y="298450"/>
                  </a:lnTo>
                  <a:lnTo>
                    <a:pt x="504825" y="336550"/>
                  </a:lnTo>
                  <a:lnTo>
                    <a:pt x="415925" y="368300"/>
                  </a:lnTo>
                  <a:lnTo>
                    <a:pt x="377825" y="377825"/>
                  </a:lnTo>
                  <a:lnTo>
                    <a:pt x="327025" y="387350"/>
                  </a:lnTo>
                  <a:lnTo>
                    <a:pt x="298450" y="381000"/>
                  </a:lnTo>
                  <a:lnTo>
                    <a:pt x="244475" y="346075"/>
                  </a:lnTo>
                  <a:lnTo>
                    <a:pt x="190500" y="301625"/>
                  </a:lnTo>
                  <a:lnTo>
                    <a:pt x="130175" y="234950"/>
                  </a:lnTo>
                  <a:lnTo>
                    <a:pt x="73025" y="161925"/>
                  </a:lnTo>
                  <a:lnTo>
                    <a:pt x="31750" y="101600"/>
                  </a:lnTo>
                  <a:lnTo>
                    <a:pt x="9525" y="60325"/>
                  </a:lnTo>
                  <a:lnTo>
                    <a:pt x="3175" y="41275"/>
                  </a:lnTo>
                  <a:lnTo>
                    <a:pt x="0" y="25400"/>
                  </a:lnTo>
                  <a:lnTo>
                    <a:pt x="9525" y="6350"/>
                  </a:lnTo>
                  <a:lnTo>
                    <a:pt x="38100" y="0"/>
                  </a:lnTo>
                  <a:lnTo>
                    <a:pt x="60325" y="0"/>
                  </a:lnTo>
                  <a:lnTo>
                    <a:pt x="73025" y="6350"/>
                  </a:lnTo>
                  <a:lnTo>
                    <a:pt x="107950" y="44450"/>
                  </a:lnTo>
                  <a:lnTo>
                    <a:pt x="152400" y="79375"/>
                  </a:lnTo>
                  <a:lnTo>
                    <a:pt x="206375" y="101600"/>
                  </a:lnTo>
                  <a:lnTo>
                    <a:pt x="273050" y="114300"/>
                  </a:lnTo>
                  <a:lnTo>
                    <a:pt x="371475" y="120650"/>
                  </a:lnTo>
                  <a:lnTo>
                    <a:pt x="463550" y="123825"/>
                  </a:lnTo>
                  <a:lnTo>
                    <a:pt x="600075" y="120650"/>
                  </a:lnTo>
                  <a:lnTo>
                    <a:pt x="876300" y="92075"/>
                  </a:lnTo>
                  <a:lnTo>
                    <a:pt x="1171575" y="53975"/>
                  </a:lnTo>
                  <a:lnTo>
                    <a:pt x="1409700" y="15875"/>
                  </a:lnTo>
                  <a:cubicBezTo>
                    <a:pt x="1408642" y="78317"/>
                    <a:pt x="1407583" y="140758"/>
                    <a:pt x="1406525" y="203200"/>
                  </a:cubicBezTo>
                  <a:lnTo>
                    <a:pt x="1162050" y="219075"/>
                  </a:lnTo>
                  <a:lnTo>
                    <a:pt x="917575" y="250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91416F23-C6E9-40B0-BE43-3CABF0CD1EC9}"/>
                </a:ext>
              </a:extLst>
            </p:cNvPr>
            <p:cNvSpPr/>
            <p:nvPr/>
          </p:nvSpPr>
          <p:spPr>
            <a:xfrm>
              <a:off x="3898902" y="4127501"/>
              <a:ext cx="1533525" cy="415925"/>
            </a:xfrm>
            <a:custGeom>
              <a:avLst/>
              <a:gdLst>
                <a:gd name="connsiteX0" fmla="*/ 1108075 w 1533525"/>
                <a:gd name="connsiteY0" fmla="*/ 219075 h 415925"/>
                <a:gd name="connsiteX1" fmla="*/ 889000 w 1533525"/>
                <a:gd name="connsiteY1" fmla="*/ 260350 h 415925"/>
                <a:gd name="connsiteX2" fmla="*/ 730250 w 1533525"/>
                <a:gd name="connsiteY2" fmla="*/ 295275 h 415925"/>
                <a:gd name="connsiteX3" fmla="*/ 523875 w 1533525"/>
                <a:gd name="connsiteY3" fmla="*/ 349250 h 415925"/>
                <a:gd name="connsiteX4" fmla="*/ 406400 w 1533525"/>
                <a:gd name="connsiteY4" fmla="*/ 384175 h 415925"/>
                <a:gd name="connsiteX5" fmla="*/ 339725 w 1533525"/>
                <a:gd name="connsiteY5" fmla="*/ 415925 h 415925"/>
                <a:gd name="connsiteX6" fmla="*/ 320675 w 1533525"/>
                <a:gd name="connsiteY6" fmla="*/ 409575 h 415925"/>
                <a:gd name="connsiteX7" fmla="*/ 241300 w 1533525"/>
                <a:gd name="connsiteY7" fmla="*/ 358775 h 415925"/>
                <a:gd name="connsiteX8" fmla="*/ 127000 w 1533525"/>
                <a:gd name="connsiteY8" fmla="*/ 273050 h 415925"/>
                <a:gd name="connsiteX9" fmla="*/ 69850 w 1533525"/>
                <a:gd name="connsiteY9" fmla="*/ 225425 h 415925"/>
                <a:gd name="connsiteX10" fmla="*/ 34925 w 1533525"/>
                <a:gd name="connsiteY10" fmla="*/ 180975 h 415925"/>
                <a:gd name="connsiteX11" fmla="*/ 19050 w 1533525"/>
                <a:gd name="connsiteY11" fmla="*/ 158750 h 415925"/>
                <a:gd name="connsiteX12" fmla="*/ 9525 w 1533525"/>
                <a:gd name="connsiteY12" fmla="*/ 130175 h 415925"/>
                <a:gd name="connsiteX13" fmla="*/ 3175 w 1533525"/>
                <a:gd name="connsiteY13" fmla="*/ 101600 h 415925"/>
                <a:gd name="connsiteX14" fmla="*/ 0 w 1533525"/>
                <a:gd name="connsiteY14" fmla="*/ 69850 h 415925"/>
                <a:gd name="connsiteX15" fmla="*/ 6350 w 1533525"/>
                <a:gd name="connsiteY15" fmla="*/ 50800 h 415925"/>
                <a:gd name="connsiteX16" fmla="*/ 25400 w 1533525"/>
                <a:gd name="connsiteY16" fmla="*/ 41275 h 415925"/>
                <a:gd name="connsiteX17" fmla="*/ 41275 w 1533525"/>
                <a:gd name="connsiteY17" fmla="*/ 44450 h 415925"/>
                <a:gd name="connsiteX18" fmla="*/ 92075 w 1533525"/>
                <a:gd name="connsiteY18" fmla="*/ 73025 h 415925"/>
                <a:gd name="connsiteX19" fmla="*/ 136525 w 1533525"/>
                <a:gd name="connsiteY19" fmla="*/ 95250 h 415925"/>
                <a:gd name="connsiteX20" fmla="*/ 187325 w 1533525"/>
                <a:gd name="connsiteY20" fmla="*/ 117475 h 415925"/>
                <a:gd name="connsiteX21" fmla="*/ 250825 w 1533525"/>
                <a:gd name="connsiteY21" fmla="*/ 133350 h 415925"/>
                <a:gd name="connsiteX22" fmla="*/ 333375 w 1533525"/>
                <a:gd name="connsiteY22" fmla="*/ 146050 h 415925"/>
                <a:gd name="connsiteX23" fmla="*/ 393700 w 1533525"/>
                <a:gd name="connsiteY23" fmla="*/ 149225 h 415925"/>
                <a:gd name="connsiteX24" fmla="*/ 447675 w 1533525"/>
                <a:gd name="connsiteY24" fmla="*/ 149225 h 415925"/>
                <a:gd name="connsiteX25" fmla="*/ 587375 w 1533525"/>
                <a:gd name="connsiteY25" fmla="*/ 133350 h 415925"/>
                <a:gd name="connsiteX26" fmla="*/ 796925 w 1533525"/>
                <a:gd name="connsiteY26" fmla="*/ 98425 h 415925"/>
                <a:gd name="connsiteX27" fmla="*/ 1063625 w 1533525"/>
                <a:gd name="connsiteY27" fmla="*/ 66675 h 415925"/>
                <a:gd name="connsiteX28" fmla="*/ 1530350 w 1533525"/>
                <a:gd name="connsiteY28" fmla="*/ 0 h 415925"/>
                <a:gd name="connsiteX29" fmla="*/ 1533525 w 1533525"/>
                <a:gd name="connsiteY29" fmla="*/ 158750 h 415925"/>
                <a:gd name="connsiteX30" fmla="*/ 1346200 w 1533525"/>
                <a:gd name="connsiteY30" fmla="*/ 184150 h 415925"/>
                <a:gd name="connsiteX31" fmla="*/ 1108075 w 1533525"/>
                <a:gd name="connsiteY31" fmla="*/ 219075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3525" h="415925">
                  <a:moveTo>
                    <a:pt x="1108075" y="219075"/>
                  </a:moveTo>
                  <a:lnTo>
                    <a:pt x="889000" y="260350"/>
                  </a:lnTo>
                  <a:lnTo>
                    <a:pt x="730250" y="295275"/>
                  </a:lnTo>
                  <a:lnTo>
                    <a:pt x="523875" y="349250"/>
                  </a:lnTo>
                  <a:lnTo>
                    <a:pt x="406400" y="384175"/>
                  </a:lnTo>
                  <a:lnTo>
                    <a:pt x="339725" y="415925"/>
                  </a:lnTo>
                  <a:lnTo>
                    <a:pt x="320675" y="409575"/>
                  </a:lnTo>
                  <a:lnTo>
                    <a:pt x="241300" y="358775"/>
                  </a:lnTo>
                  <a:lnTo>
                    <a:pt x="127000" y="273050"/>
                  </a:lnTo>
                  <a:lnTo>
                    <a:pt x="69850" y="225425"/>
                  </a:lnTo>
                  <a:lnTo>
                    <a:pt x="34925" y="180975"/>
                  </a:lnTo>
                  <a:lnTo>
                    <a:pt x="19050" y="158750"/>
                  </a:lnTo>
                  <a:lnTo>
                    <a:pt x="9525" y="130175"/>
                  </a:lnTo>
                  <a:lnTo>
                    <a:pt x="3175" y="101600"/>
                  </a:lnTo>
                  <a:lnTo>
                    <a:pt x="0" y="69850"/>
                  </a:lnTo>
                  <a:lnTo>
                    <a:pt x="6350" y="50800"/>
                  </a:lnTo>
                  <a:lnTo>
                    <a:pt x="25400" y="41275"/>
                  </a:lnTo>
                  <a:lnTo>
                    <a:pt x="41275" y="44450"/>
                  </a:lnTo>
                  <a:lnTo>
                    <a:pt x="92075" y="73025"/>
                  </a:lnTo>
                  <a:lnTo>
                    <a:pt x="136525" y="95250"/>
                  </a:lnTo>
                  <a:lnTo>
                    <a:pt x="187325" y="117475"/>
                  </a:lnTo>
                  <a:lnTo>
                    <a:pt x="250825" y="133350"/>
                  </a:lnTo>
                  <a:lnTo>
                    <a:pt x="333375" y="146050"/>
                  </a:lnTo>
                  <a:lnTo>
                    <a:pt x="393700" y="149225"/>
                  </a:lnTo>
                  <a:lnTo>
                    <a:pt x="447675" y="149225"/>
                  </a:lnTo>
                  <a:lnTo>
                    <a:pt x="587375" y="133350"/>
                  </a:lnTo>
                  <a:lnTo>
                    <a:pt x="796925" y="98425"/>
                  </a:lnTo>
                  <a:lnTo>
                    <a:pt x="1063625" y="66675"/>
                  </a:lnTo>
                  <a:lnTo>
                    <a:pt x="1530350" y="0"/>
                  </a:lnTo>
                  <a:cubicBezTo>
                    <a:pt x="1531408" y="52917"/>
                    <a:pt x="1532467" y="105833"/>
                    <a:pt x="1533525" y="158750"/>
                  </a:cubicBezTo>
                  <a:lnTo>
                    <a:pt x="1346200" y="184150"/>
                  </a:lnTo>
                  <a:lnTo>
                    <a:pt x="11080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1A462924-F246-495E-897B-26486F130109}"/>
                </a:ext>
              </a:extLst>
            </p:cNvPr>
            <p:cNvSpPr/>
            <p:nvPr/>
          </p:nvSpPr>
          <p:spPr>
            <a:xfrm>
              <a:off x="3676651" y="4752975"/>
              <a:ext cx="1720850" cy="577850"/>
            </a:xfrm>
            <a:custGeom>
              <a:avLst/>
              <a:gdLst>
                <a:gd name="connsiteX0" fmla="*/ 1165225 w 1720850"/>
                <a:gd name="connsiteY0" fmla="*/ 279400 h 577850"/>
                <a:gd name="connsiteX1" fmla="*/ 774700 w 1720850"/>
                <a:gd name="connsiteY1" fmla="*/ 393700 h 577850"/>
                <a:gd name="connsiteX2" fmla="*/ 466725 w 1720850"/>
                <a:gd name="connsiteY2" fmla="*/ 482600 h 577850"/>
                <a:gd name="connsiteX3" fmla="*/ 415925 w 1720850"/>
                <a:gd name="connsiteY3" fmla="*/ 520700 h 577850"/>
                <a:gd name="connsiteX4" fmla="*/ 374650 w 1720850"/>
                <a:gd name="connsiteY4" fmla="*/ 546100 h 577850"/>
                <a:gd name="connsiteX5" fmla="*/ 317500 w 1720850"/>
                <a:gd name="connsiteY5" fmla="*/ 577850 h 577850"/>
                <a:gd name="connsiteX6" fmla="*/ 288925 w 1720850"/>
                <a:gd name="connsiteY6" fmla="*/ 571500 h 577850"/>
                <a:gd name="connsiteX7" fmla="*/ 222250 w 1720850"/>
                <a:gd name="connsiteY7" fmla="*/ 530225 h 577850"/>
                <a:gd name="connsiteX8" fmla="*/ 193675 w 1720850"/>
                <a:gd name="connsiteY8" fmla="*/ 501650 h 577850"/>
                <a:gd name="connsiteX9" fmla="*/ 142875 w 1720850"/>
                <a:gd name="connsiteY9" fmla="*/ 441325 h 577850"/>
                <a:gd name="connsiteX10" fmla="*/ 92075 w 1720850"/>
                <a:gd name="connsiteY10" fmla="*/ 368300 h 577850"/>
                <a:gd name="connsiteX11" fmla="*/ 47625 w 1720850"/>
                <a:gd name="connsiteY11" fmla="*/ 288925 h 577850"/>
                <a:gd name="connsiteX12" fmla="*/ 9525 w 1720850"/>
                <a:gd name="connsiteY12" fmla="*/ 215900 h 577850"/>
                <a:gd name="connsiteX13" fmla="*/ 0 w 1720850"/>
                <a:gd name="connsiteY13" fmla="*/ 184150 h 577850"/>
                <a:gd name="connsiteX14" fmla="*/ 3175 w 1720850"/>
                <a:gd name="connsiteY14" fmla="*/ 158750 h 577850"/>
                <a:gd name="connsiteX15" fmla="*/ 19050 w 1720850"/>
                <a:gd name="connsiteY15" fmla="*/ 146050 h 577850"/>
                <a:gd name="connsiteX16" fmla="*/ 41275 w 1720850"/>
                <a:gd name="connsiteY16" fmla="*/ 149225 h 577850"/>
                <a:gd name="connsiteX17" fmla="*/ 60325 w 1720850"/>
                <a:gd name="connsiteY17" fmla="*/ 165100 h 577850"/>
                <a:gd name="connsiteX18" fmla="*/ 101600 w 1720850"/>
                <a:gd name="connsiteY18" fmla="*/ 219075 h 577850"/>
                <a:gd name="connsiteX19" fmla="*/ 123825 w 1720850"/>
                <a:gd name="connsiteY19" fmla="*/ 238125 h 577850"/>
                <a:gd name="connsiteX20" fmla="*/ 158750 w 1720850"/>
                <a:gd name="connsiteY20" fmla="*/ 257175 h 577850"/>
                <a:gd name="connsiteX21" fmla="*/ 196850 w 1720850"/>
                <a:gd name="connsiteY21" fmla="*/ 266700 h 577850"/>
                <a:gd name="connsiteX22" fmla="*/ 250825 w 1720850"/>
                <a:gd name="connsiteY22" fmla="*/ 263525 h 577850"/>
                <a:gd name="connsiteX23" fmla="*/ 412750 w 1720850"/>
                <a:gd name="connsiteY23" fmla="*/ 241300 h 577850"/>
                <a:gd name="connsiteX24" fmla="*/ 663575 w 1720850"/>
                <a:gd name="connsiteY24" fmla="*/ 203200 h 577850"/>
                <a:gd name="connsiteX25" fmla="*/ 990600 w 1720850"/>
                <a:gd name="connsiteY25" fmla="*/ 142875 h 577850"/>
                <a:gd name="connsiteX26" fmla="*/ 1241425 w 1720850"/>
                <a:gd name="connsiteY26" fmla="*/ 95250 h 577850"/>
                <a:gd name="connsiteX27" fmla="*/ 1492250 w 1720850"/>
                <a:gd name="connsiteY27" fmla="*/ 41275 h 577850"/>
                <a:gd name="connsiteX28" fmla="*/ 1720850 w 1720850"/>
                <a:gd name="connsiteY28" fmla="*/ 0 h 577850"/>
                <a:gd name="connsiteX29" fmla="*/ 1717675 w 1720850"/>
                <a:gd name="connsiteY29" fmla="*/ 111125 h 577850"/>
                <a:gd name="connsiteX30" fmla="*/ 1450975 w 1720850"/>
                <a:gd name="connsiteY30" fmla="*/ 193675 h 577850"/>
                <a:gd name="connsiteX31" fmla="*/ 1165225 w 1720850"/>
                <a:gd name="connsiteY31" fmla="*/ 27940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0850" h="577850">
                  <a:moveTo>
                    <a:pt x="1165225" y="279400"/>
                  </a:moveTo>
                  <a:lnTo>
                    <a:pt x="774700" y="393700"/>
                  </a:lnTo>
                  <a:lnTo>
                    <a:pt x="466725" y="482600"/>
                  </a:lnTo>
                  <a:lnTo>
                    <a:pt x="415925" y="520700"/>
                  </a:lnTo>
                  <a:lnTo>
                    <a:pt x="374650" y="546100"/>
                  </a:lnTo>
                  <a:lnTo>
                    <a:pt x="317500" y="577850"/>
                  </a:lnTo>
                  <a:lnTo>
                    <a:pt x="288925" y="571500"/>
                  </a:lnTo>
                  <a:lnTo>
                    <a:pt x="222250" y="530225"/>
                  </a:lnTo>
                  <a:lnTo>
                    <a:pt x="193675" y="501650"/>
                  </a:lnTo>
                  <a:lnTo>
                    <a:pt x="142875" y="441325"/>
                  </a:lnTo>
                  <a:lnTo>
                    <a:pt x="92075" y="368300"/>
                  </a:lnTo>
                  <a:lnTo>
                    <a:pt x="47625" y="288925"/>
                  </a:lnTo>
                  <a:lnTo>
                    <a:pt x="9525" y="215900"/>
                  </a:lnTo>
                  <a:lnTo>
                    <a:pt x="0" y="184150"/>
                  </a:lnTo>
                  <a:lnTo>
                    <a:pt x="3175" y="158750"/>
                  </a:lnTo>
                  <a:lnTo>
                    <a:pt x="19050" y="146050"/>
                  </a:lnTo>
                  <a:cubicBezTo>
                    <a:pt x="39144" y="149399"/>
                    <a:pt x="31662" y="149225"/>
                    <a:pt x="41275" y="149225"/>
                  </a:cubicBezTo>
                  <a:lnTo>
                    <a:pt x="60325" y="165100"/>
                  </a:lnTo>
                  <a:lnTo>
                    <a:pt x="101600" y="219075"/>
                  </a:lnTo>
                  <a:lnTo>
                    <a:pt x="123825" y="238125"/>
                  </a:lnTo>
                  <a:lnTo>
                    <a:pt x="158750" y="257175"/>
                  </a:lnTo>
                  <a:lnTo>
                    <a:pt x="196850" y="266700"/>
                  </a:lnTo>
                  <a:lnTo>
                    <a:pt x="250825" y="263525"/>
                  </a:lnTo>
                  <a:lnTo>
                    <a:pt x="412750" y="241300"/>
                  </a:lnTo>
                  <a:lnTo>
                    <a:pt x="663575" y="203200"/>
                  </a:lnTo>
                  <a:lnTo>
                    <a:pt x="990600" y="142875"/>
                  </a:lnTo>
                  <a:lnTo>
                    <a:pt x="1241425" y="95250"/>
                  </a:lnTo>
                  <a:lnTo>
                    <a:pt x="1492250" y="41275"/>
                  </a:lnTo>
                  <a:lnTo>
                    <a:pt x="1720850" y="0"/>
                  </a:lnTo>
                  <a:cubicBezTo>
                    <a:pt x="1719792" y="37042"/>
                    <a:pt x="1718733" y="74083"/>
                    <a:pt x="1717675" y="111125"/>
                  </a:cubicBezTo>
                  <a:lnTo>
                    <a:pt x="1450975" y="193675"/>
                  </a:lnTo>
                  <a:lnTo>
                    <a:pt x="1165225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6919B180-2CF9-4930-8F72-315C230F364D}"/>
                </a:ext>
              </a:extLst>
            </p:cNvPr>
            <p:cNvSpPr/>
            <p:nvPr/>
          </p:nvSpPr>
          <p:spPr>
            <a:xfrm>
              <a:off x="6581776" y="3203576"/>
              <a:ext cx="1406525" cy="358775"/>
            </a:xfrm>
            <a:custGeom>
              <a:avLst/>
              <a:gdLst>
                <a:gd name="connsiteX0" fmla="*/ 711200 w 1406525"/>
                <a:gd name="connsiteY0" fmla="*/ 323850 h 358775"/>
                <a:gd name="connsiteX1" fmla="*/ 492125 w 1406525"/>
                <a:gd name="connsiteY1" fmla="*/ 346075 h 358775"/>
                <a:gd name="connsiteX2" fmla="*/ 384175 w 1406525"/>
                <a:gd name="connsiteY2" fmla="*/ 355600 h 358775"/>
                <a:gd name="connsiteX3" fmla="*/ 314325 w 1406525"/>
                <a:gd name="connsiteY3" fmla="*/ 358775 h 358775"/>
                <a:gd name="connsiteX4" fmla="*/ 260350 w 1406525"/>
                <a:gd name="connsiteY4" fmla="*/ 358775 h 358775"/>
                <a:gd name="connsiteX5" fmla="*/ 215900 w 1406525"/>
                <a:gd name="connsiteY5" fmla="*/ 349250 h 358775"/>
                <a:gd name="connsiteX6" fmla="*/ 161925 w 1406525"/>
                <a:gd name="connsiteY6" fmla="*/ 333375 h 358775"/>
                <a:gd name="connsiteX7" fmla="*/ 117475 w 1406525"/>
                <a:gd name="connsiteY7" fmla="*/ 317500 h 358775"/>
                <a:gd name="connsiteX8" fmla="*/ 6350 w 1406525"/>
                <a:gd name="connsiteY8" fmla="*/ 257175 h 358775"/>
                <a:gd name="connsiteX9" fmla="*/ 0 w 1406525"/>
                <a:gd name="connsiteY9" fmla="*/ 111125 h 358775"/>
                <a:gd name="connsiteX10" fmla="*/ 104775 w 1406525"/>
                <a:gd name="connsiteY10" fmla="*/ 142875 h 358775"/>
                <a:gd name="connsiteX11" fmla="*/ 215900 w 1406525"/>
                <a:gd name="connsiteY11" fmla="*/ 174625 h 358775"/>
                <a:gd name="connsiteX12" fmla="*/ 276225 w 1406525"/>
                <a:gd name="connsiteY12" fmla="*/ 180975 h 358775"/>
                <a:gd name="connsiteX13" fmla="*/ 361950 w 1406525"/>
                <a:gd name="connsiteY13" fmla="*/ 180975 h 358775"/>
                <a:gd name="connsiteX14" fmla="*/ 466725 w 1406525"/>
                <a:gd name="connsiteY14" fmla="*/ 174625 h 358775"/>
                <a:gd name="connsiteX15" fmla="*/ 587375 w 1406525"/>
                <a:gd name="connsiteY15" fmla="*/ 161925 h 358775"/>
                <a:gd name="connsiteX16" fmla="*/ 733425 w 1406525"/>
                <a:gd name="connsiteY16" fmla="*/ 139700 h 358775"/>
                <a:gd name="connsiteX17" fmla="*/ 882650 w 1406525"/>
                <a:gd name="connsiteY17" fmla="*/ 117475 h 358775"/>
                <a:gd name="connsiteX18" fmla="*/ 996950 w 1406525"/>
                <a:gd name="connsiteY18" fmla="*/ 60325 h 358775"/>
                <a:gd name="connsiteX19" fmla="*/ 1085850 w 1406525"/>
                <a:gd name="connsiteY19" fmla="*/ 6350 h 358775"/>
                <a:gd name="connsiteX20" fmla="*/ 1108075 w 1406525"/>
                <a:gd name="connsiteY20" fmla="*/ 0 h 358775"/>
                <a:gd name="connsiteX21" fmla="*/ 1206500 w 1406525"/>
                <a:gd name="connsiteY21" fmla="*/ 9525 h 358775"/>
                <a:gd name="connsiteX22" fmla="*/ 1276350 w 1406525"/>
                <a:gd name="connsiteY22" fmla="*/ 22225 h 358775"/>
                <a:gd name="connsiteX23" fmla="*/ 1343025 w 1406525"/>
                <a:gd name="connsiteY23" fmla="*/ 47625 h 358775"/>
                <a:gd name="connsiteX24" fmla="*/ 1384300 w 1406525"/>
                <a:gd name="connsiteY24" fmla="*/ 73025 h 358775"/>
                <a:gd name="connsiteX25" fmla="*/ 1400175 w 1406525"/>
                <a:gd name="connsiteY25" fmla="*/ 92075 h 358775"/>
                <a:gd name="connsiteX26" fmla="*/ 1406525 w 1406525"/>
                <a:gd name="connsiteY26" fmla="*/ 111125 h 358775"/>
                <a:gd name="connsiteX27" fmla="*/ 1400175 w 1406525"/>
                <a:gd name="connsiteY27" fmla="*/ 149225 h 358775"/>
                <a:gd name="connsiteX28" fmla="*/ 1384300 w 1406525"/>
                <a:gd name="connsiteY28" fmla="*/ 180975 h 358775"/>
                <a:gd name="connsiteX29" fmla="*/ 1358900 w 1406525"/>
                <a:gd name="connsiteY29" fmla="*/ 206375 h 358775"/>
                <a:gd name="connsiteX30" fmla="*/ 1317625 w 1406525"/>
                <a:gd name="connsiteY30" fmla="*/ 228600 h 358775"/>
                <a:gd name="connsiteX31" fmla="*/ 1177925 w 1406525"/>
                <a:gd name="connsiteY31" fmla="*/ 254000 h 358775"/>
                <a:gd name="connsiteX32" fmla="*/ 1003300 w 1406525"/>
                <a:gd name="connsiteY32" fmla="*/ 282575 h 358775"/>
                <a:gd name="connsiteX33" fmla="*/ 711200 w 1406525"/>
                <a:gd name="connsiteY33" fmla="*/ 323850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6525" h="358775">
                  <a:moveTo>
                    <a:pt x="711200" y="323850"/>
                  </a:moveTo>
                  <a:lnTo>
                    <a:pt x="492125" y="346075"/>
                  </a:lnTo>
                  <a:lnTo>
                    <a:pt x="384175" y="355600"/>
                  </a:lnTo>
                  <a:lnTo>
                    <a:pt x="314325" y="358775"/>
                  </a:lnTo>
                  <a:lnTo>
                    <a:pt x="260350" y="358775"/>
                  </a:lnTo>
                  <a:lnTo>
                    <a:pt x="215900" y="349250"/>
                  </a:lnTo>
                  <a:lnTo>
                    <a:pt x="161925" y="333375"/>
                  </a:lnTo>
                  <a:lnTo>
                    <a:pt x="117475" y="317500"/>
                  </a:lnTo>
                  <a:lnTo>
                    <a:pt x="6350" y="257175"/>
                  </a:lnTo>
                  <a:lnTo>
                    <a:pt x="0" y="111125"/>
                  </a:lnTo>
                  <a:lnTo>
                    <a:pt x="104775" y="142875"/>
                  </a:lnTo>
                  <a:lnTo>
                    <a:pt x="215900" y="174625"/>
                  </a:lnTo>
                  <a:lnTo>
                    <a:pt x="276225" y="180975"/>
                  </a:lnTo>
                  <a:lnTo>
                    <a:pt x="361950" y="180975"/>
                  </a:lnTo>
                  <a:lnTo>
                    <a:pt x="466725" y="174625"/>
                  </a:lnTo>
                  <a:lnTo>
                    <a:pt x="587375" y="161925"/>
                  </a:lnTo>
                  <a:lnTo>
                    <a:pt x="733425" y="139700"/>
                  </a:lnTo>
                  <a:lnTo>
                    <a:pt x="882650" y="117475"/>
                  </a:lnTo>
                  <a:lnTo>
                    <a:pt x="996950" y="60325"/>
                  </a:lnTo>
                  <a:lnTo>
                    <a:pt x="1085850" y="6350"/>
                  </a:lnTo>
                  <a:lnTo>
                    <a:pt x="1108075" y="0"/>
                  </a:lnTo>
                  <a:lnTo>
                    <a:pt x="1206500" y="9525"/>
                  </a:lnTo>
                  <a:lnTo>
                    <a:pt x="1276350" y="22225"/>
                  </a:lnTo>
                  <a:lnTo>
                    <a:pt x="1343025" y="47625"/>
                  </a:lnTo>
                  <a:lnTo>
                    <a:pt x="1384300" y="73025"/>
                  </a:lnTo>
                  <a:lnTo>
                    <a:pt x="1400175" y="92075"/>
                  </a:lnTo>
                  <a:lnTo>
                    <a:pt x="1406525" y="111125"/>
                  </a:lnTo>
                  <a:lnTo>
                    <a:pt x="1400175" y="149225"/>
                  </a:lnTo>
                  <a:lnTo>
                    <a:pt x="1384300" y="180975"/>
                  </a:lnTo>
                  <a:lnTo>
                    <a:pt x="1358900" y="206375"/>
                  </a:lnTo>
                  <a:lnTo>
                    <a:pt x="1317625" y="228600"/>
                  </a:lnTo>
                  <a:lnTo>
                    <a:pt x="1177925" y="254000"/>
                  </a:lnTo>
                  <a:lnTo>
                    <a:pt x="1003300" y="282575"/>
                  </a:lnTo>
                  <a:lnTo>
                    <a:pt x="71120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FAC63AF8-AEE8-459B-916B-29F57FFC45AD}"/>
                </a:ext>
              </a:extLst>
            </p:cNvPr>
            <p:cNvSpPr/>
            <p:nvPr/>
          </p:nvSpPr>
          <p:spPr>
            <a:xfrm>
              <a:off x="6581775" y="4029075"/>
              <a:ext cx="1403350" cy="304800"/>
            </a:xfrm>
            <a:custGeom>
              <a:avLst/>
              <a:gdLst>
                <a:gd name="connsiteX0" fmla="*/ 606425 w 1403350"/>
                <a:gd name="connsiteY0" fmla="*/ 295275 h 304800"/>
                <a:gd name="connsiteX1" fmla="*/ 317500 w 1403350"/>
                <a:gd name="connsiteY1" fmla="*/ 304800 h 304800"/>
                <a:gd name="connsiteX2" fmla="*/ 3175 w 1403350"/>
                <a:gd name="connsiteY2" fmla="*/ 292100 h 304800"/>
                <a:gd name="connsiteX3" fmla="*/ 0 w 1403350"/>
                <a:gd name="connsiteY3" fmla="*/ 136525 h 304800"/>
                <a:gd name="connsiteX4" fmla="*/ 158750 w 1403350"/>
                <a:gd name="connsiteY4" fmla="*/ 139700 h 304800"/>
                <a:gd name="connsiteX5" fmla="*/ 415925 w 1403350"/>
                <a:gd name="connsiteY5" fmla="*/ 139700 h 304800"/>
                <a:gd name="connsiteX6" fmla="*/ 546100 w 1403350"/>
                <a:gd name="connsiteY6" fmla="*/ 133350 h 304800"/>
                <a:gd name="connsiteX7" fmla="*/ 685800 w 1403350"/>
                <a:gd name="connsiteY7" fmla="*/ 120650 h 304800"/>
                <a:gd name="connsiteX8" fmla="*/ 869950 w 1403350"/>
                <a:gd name="connsiteY8" fmla="*/ 92075 h 304800"/>
                <a:gd name="connsiteX9" fmla="*/ 933450 w 1403350"/>
                <a:gd name="connsiteY9" fmla="*/ 50800 h 304800"/>
                <a:gd name="connsiteX10" fmla="*/ 1000125 w 1403350"/>
                <a:gd name="connsiteY10" fmla="*/ 9525 h 304800"/>
                <a:gd name="connsiteX11" fmla="*/ 1035050 w 1403350"/>
                <a:gd name="connsiteY11" fmla="*/ 0 h 304800"/>
                <a:gd name="connsiteX12" fmla="*/ 1104900 w 1403350"/>
                <a:gd name="connsiteY12" fmla="*/ 3175 h 304800"/>
                <a:gd name="connsiteX13" fmla="*/ 1206500 w 1403350"/>
                <a:gd name="connsiteY13" fmla="*/ 12700 h 304800"/>
                <a:gd name="connsiteX14" fmla="*/ 1289050 w 1403350"/>
                <a:gd name="connsiteY14" fmla="*/ 28575 h 304800"/>
                <a:gd name="connsiteX15" fmla="*/ 1339850 w 1403350"/>
                <a:gd name="connsiteY15" fmla="*/ 47625 h 304800"/>
                <a:gd name="connsiteX16" fmla="*/ 1377950 w 1403350"/>
                <a:gd name="connsiteY16" fmla="*/ 66675 h 304800"/>
                <a:gd name="connsiteX17" fmla="*/ 1393825 w 1403350"/>
                <a:gd name="connsiteY17" fmla="*/ 82550 h 304800"/>
                <a:gd name="connsiteX18" fmla="*/ 1400175 w 1403350"/>
                <a:gd name="connsiteY18" fmla="*/ 111125 h 304800"/>
                <a:gd name="connsiteX19" fmla="*/ 1403350 w 1403350"/>
                <a:gd name="connsiteY19" fmla="*/ 139700 h 304800"/>
                <a:gd name="connsiteX20" fmla="*/ 1393825 w 1403350"/>
                <a:gd name="connsiteY20" fmla="*/ 161925 h 304800"/>
                <a:gd name="connsiteX21" fmla="*/ 1381125 w 1403350"/>
                <a:gd name="connsiteY21" fmla="*/ 180975 h 304800"/>
                <a:gd name="connsiteX22" fmla="*/ 1343025 w 1403350"/>
                <a:gd name="connsiteY22" fmla="*/ 196850 h 304800"/>
                <a:gd name="connsiteX23" fmla="*/ 1285875 w 1403350"/>
                <a:gd name="connsiteY23" fmla="*/ 212725 h 304800"/>
                <a:gd name="connsiteX24" fmla="*/ 1127125 w 1403350"/>
                <a:gd name="connsiteY24" fmla="*/ 238125 h 304800"/>
                <a:gd name="connsiteX25" fmla="*/ 866775 w 1403350"/>
                <a:gd name="connsiteY25" fmla="*/ 269875 h 304800"/>
                <a:gd name="connsiteX26" fmla="*/ 606425 w 1403350"/>
                <a:gd name="connsiteY26" fmla="*/ 29527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3350" h="304800">
                  <a:moveTo>
                    <a:pt x="606425" y="295275"/>
                  </a:moveTo>
                  <a:lnTo>
                    <a:pt x="317500" y="304800"/>
                  </a:lnTo>
                  <a:lnTo>
                    <a:pt x="3175" y="292100"/>
                  </a:lnTo>
                  <a:cubicBezTo>
                    <a:pt x="2117" y="240242"/>
                    <a:pt x="1058" y="188383"/>
                    <a:pt x="0" y="136525"/>
                  </a:cubicBezTo>
                  <a:lnTo>
                    <a:pt x="158750" y="139700"/>
                  </a:lnTo>
                  <a:lnTo>
                    <a:pt x="415925" y="139700"/>
                  </a:lnTo>
                  <a:lnTo>
                    <a:pt x="546100" y="133350"/>
                  </a:lnTo>
                  <a:lnTo>
                    <a:pt x="685800" y="120650"/>
                  </a:lnTo>
                  <a:lnTo>
                    <a:pt x="869950" y="92075"/>
                  </a:lnTo>
                  <a:lnTo>
                    <a:pt x="933450" y="50800"/>
                  </a:lnTo>
                  <a:lnTo>
                    <a:pt x="1000125" y="9525"/>
                  </a:lnTo>
                  <a:lnTo>
                    <a:pt x="1035050" y="0"/>
                  </a:lnTo>
                  <a:lnTo>
                    <a:pt x="1104900" y="3175"/>
                  </a:lnTo>
                  <a:lnTo>
                    <a:pt x="1206500" y="12700"/>
                  </a:lnTo>
                  <a:lnTo>
                    <a:pt x="1289050" y="28575"/>
                  </a:lnTo>
                  <a:lnTo>
                    <a:pt x="1339850" y="47625"/>
                  </a:lnTo>
                  <a:lnTo>
                    <a:pt x="1377950" y="66675"/>
                  </a:lnTo>
                  <a:lnTo>
                    <a:pt x="1393825" y="82550"/>
                  </a:lnTo>
                  <a:lnTo>
                    <a:pt x="1400175" y="111125"/>
                  </a:lnTo>
                  <a:lnTo>
                    <a:pt x="1403350" y="139700"/>
                  </a:lnTo>
                  <a:lnTo>
                    <a:pt x="1393825" y="161925"/>
                  </a:lnTo>
                  <a:lnTo>
                    <a:pt x="1381125" y="180975"/>
                  </a:lnTo>
                  <a:lnTo>
                    <a:pt x="1343025" y="196850"/>
                  </a:lnTo>
                  <a:lnTo>
                    <a:pt x="1285875" y="212725"/>
                  </a:lnTo>
                  <a:lnTo>
                    <a:pt x="1127125" y="238125"/>
                  </a:lnTo>
                  <a:lnTo>
                    <a:pt x="866775" y="269875"/>
                  </a:lnTo>
                  <a:lnTo>
                    <a:pt x="6064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C660E8F3-83CE-4778-A6BB-705C7054E111}"/>
                </a:ext>
              </a:extLst>
            </p:cNvPr>
            <p:cNvSpPr/>
            <p:nvPr/>
          </p:nvSpPr>
          <p:spPr>
            <a:xfrm>
              <a:off x="6575426" y="4832351"/>
              <a:ext cx="1552575" cy="282575"/>
            </a:xfrm>
            <a:custGeom>
              <a:avLst/>
              <a:gdLst>
                <a:gd name="connsiteX0" fmla="*/ 635000 w 1552575"/>
                <a:gd name="connsiteY0" fmla="*/ 282575 h 282575"/>
                <a:gd name="connsiteX1" fmla="*/ 460375 w 1552575"/>
                <a:gd name="connsiteY1" fmla="*/ 279400 h 282575"/>
                <a:gd name="connsiteX2" fmla="*/ 292100 w 1552575"/>
                <a:gd name="connsiteY2" fmla="*/ 273050 h 282575"/>
                <a:gd name="connsiteX3" fmla="*/ 9525 w 1552575"/>
                <a:gd name="connsiteY3" fmla="*/ 244475 h 282575"/>
                <a:gd name="connsiteX4" fmla="*/ 0 w 1552575"/>
                <a:gd name="connsiteY4" fmla="*/ 82550 h 282575"/>
                <a:gd name="connsiteX5" fmla="*/ 187325 w 1552575"/>
                <a:gd name="connsiteY5" fmla="*/ 98425 h 282575"/>
                <a:gd name="connsiteX6" fmla="*/ 406400 w 1552575"/>
                <a:gd name="connsiteY6" fmla="*/ 107950 h 282575"/>
                <a:gd name="connsiteX7" fmla="*/ 606425 w 1552575"/>
                <a:gd name="connsiteY7" fmla="*/ 104775 h 282575"/>
                <a:gd name="connsiteX8" fmla="*/ 720725 w 1552575"/>
                <a:gd name="connsiteY8" fmla="*/ 98425 h 282575"/>
                <a:gd name="connsiteX9" fmla="*/ 831850 w 1552575"/>
                <a:gd name="connsiteY9" fmla="*/ 88900 h 282575"/>
                <a:gd name="connsiteX10" fmla="*/ 977900 w 1552575"/>
                <a:gd name="connsiteY10" fmla="*/ 69850 h 282575"/>
                <a:gd name="connsiteX11" fmla="*/ 1073150 w 1552575"/>
                <a:gd name="connsiteY11" fmla="*/ 50800 h 282575"/>
                <a:gd name="connsiteX12" fmla="*/ 1158875 w 1552575"/>
                <a:gd name="connsiteY12" fmla="*/ 19050 h 282575"/>
                <a:gd name="connsiteX13" fmla="*/ 1187450 w 1552575"/>
                <a:gd name="connsiteY13" fmla="*/ 0 h 282575"/>
                <a:gd name="connsiteX14" fmla="*/ 1260475 w 1552575"/>
                <a:gd name="connsiteY14" fmla="*/ 12700 h 282575"/>
                <a:gd name="connsiteX15" fmla="*/ 1349375 w 1552575"/>
                <a:gd name="connsiteY15" fmla="*/ 41275 h 282575"/>
                <a:gd name="connsiteX16" fmla="*/ 1428750 w 1552575"/>
                <a:gd name="connsiteY16" fmla="*/ 73025 h 282575"/>
                <a:gd name="connsiteX17" fmla="*/ 1495425 w 1552575"/>
                <a:gd name="connsiteY17" fmla="*/ 111125 h 282575"/>
                <a:gd name="connsiteX18" fmla="*/ 1511300 w 1552575"/>
                <a:gd name="connsiteY18" fmla="*/ 127000 h 282575"/>
                <a:gd name="connsiteX19" fmla="*/ 1536700 w 1552575"/>
                <a:gd name="connsiteY19" fmla="*/ 158750 h 282575"/>
                <a:gd name="connsiteX20" fmla="*/ 1549400 w 1552575"/>
                <a:gd name="connsiteY20" fmla="*/ 184150 h 282575"/>
                <a:gd name="connsiteX21" fmla="*/ 1552575 w 1552575"/>
                <a:gd name="connsiteY21" fmla="*/ 200025 h 282575"/>
                <a:gd name="connsiteX22" fmla="*/ 1543050 w 1552575"/>
                <a:gd name="connsiteY22" fmla="*/ 225425 h 282575"/>
                <a:gd name="connsiteX23" fmla="*/ 1520825 w 1552575"/>
                <a:gd name="connsiteY23" fmla="*/ 238125 h 282575"/>
                <a:gd name="connsiteX24" fmla="*/ 1470025 w 1552575"/>
                <a:gd name="connsiteY24" fmla="*/ 247650 h 282575"/>
                <a:gd name="connsiteX25" fmla="*/ 1308100 w 1552575"/>
                <a:gd name="connsiteY25" fmla="*/ 260350 h 282575"/>
                <a:gd name="connsiteX26" fmla="*/ 1127125 w 1552575"/>
                <a:gd name="connsiteY26" fmla="*/ 273050 h 282575"/>
                <a:gd name="connsiteX27" fmla="*/ 841375 w 1552575"/>
                <a:gd name="connsiteY27" fmla="*/ 282575 h 282575"/>
                <a:gd name="connsiteX28" fmla="*/ 635000 w 1552575"/>
                <a:gd name="connsiteY28" fmla="*/ 282575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2575" h="282575">
                  <a:moveTo>
                    <a:pt x="635000" y="282575"/>
                  </a:moveTo>
                  <a:lnTo>
                    <a:pt x="460375" y="279400"/>
                  </a:lnTo>
                  <a:lnTo>
                    <a:pt x="292100" y="273050"/>
                  </a:lnTo>
                  <a:lnTo>
                    <a:pt x="9525" y="244475"/>
                  </a:lnTo>
                  <a:lnTo>
                    <a:pt x="0" y="82550"/>
                  </a:lnTo>
                  <a:lnTo>
                    <a:pt x="187325" y="98425"/>
                  </a:lnTo>
                  <a:lnTo>
                    <a:pt x="406400" y="107950"/>
                  </a:lnTo>
                  <a:lnTo>
                    <a:pt x="606425" y="104775"/>
                  </a:lnTo>
                  <a:lnTo>
                    <a:pt x="720725" y="98425"/>
                  </a:lnTo>
                  <a:lnTo>
                    <a:pt x="831850" y="88900"/>
                  </a:lnTo>
                  <a:lnTo>
                    <a:pt x="977900" y="69850"/>
                  </a:lnTo>
                  <a:lnTo>
                    <a:pt x="1073150" y="50800"/>
                  </a:lnTo>
                  <a:lnTo>
                    <a:pt x="1158875" y="19050"/>
                  </a:lnTo>
                  <a:lnTo>
                    <a:pt x="1187450" y="0"/>
                  </a:lnTo>
                  <a:lnTo>
                    <a:pt x="1260475" y="12700"/>
                  </a:lnTo>
                  <a:lnTo>
                    <a:pt x="1349375" y="41275"/>
                  </a:lnTo>
                  <a:lnTo>
                    <a:pt x="1428750" y="73025"/>
                  </a:lnTo>
                  <a:lnTo>
                    <a:pt x="1495425" y="111125"/>
                  </a:lnTo>
                  <a:lnTo>
                    <a:pt x="1511300" y="127000"/>
                  </a:lnTo>
                  <a:lnTo>
                    <a:pt x="1536700" y="158750"/>
                  </a:lnTo>
                  <a:lnTo>
                    <a:pt x="1549400" y="184150"/>
                  </a:lnTo>
                  <a:lnTo>
                    <a:pt x="1552575" y="200025"/>
                  </a:lnTo>
                  <a:lnTo>
                    <a:pt x="1543050" y="225425"/>
                  </a:lnTo>
                  <a:lnTo>
                    <a:pt x="1520825" y="238125"/>
                  </a:lnTo>
                  <a:lnTo>
                    <a:pt x="1470025" y="247650"/>
                  </a:lnTo>
                  <a:lnTo>
                    <a:pt x="1308100" y="260350"/>
                  </a:lnTo>
                  <a:lnTo>
                    <a:pt x="1127125" y="273050"/>
                  </a:lnTo>
                  <a:lnTo>
                    <a:pt x="841375" y="282575"/>
                  </a:lnTo>
                  <a:lnTo>
                    <a:pt x="635000" y="28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333256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D0FFD69-FB71-4597-8EEB-87F93C094B6B}"/>
              </a:ext>
            </a:extLst>
          </p:cNvPr>
          <p:cNvSpPr/>
          <p:nvPr/>
        </p:nvSpPr>
        <p:spPr>
          <a:xfrm>
            <a:off x="4110042" y="1760539"/>
            <a:ext cx="774700" cy="644525"/>
          </a:xfrm>
          <a:custGeom>
            <a:avLst/>
            <a:gdLst>
              <a:gd name="connsiteX0" fmla="*/ 316706 w 773906"/>
              <a:gd name="connsiteY0" fmla="*/ 145256 h 645319"/>
              <a:gd name="connsiteX1" fmla="*/ 426243 w 773906"/>
              <a:gd name="connsiteY1" fmla="*/ 190500 h 645319"/>
              <a:gd name="connsiteX2" fmla="*/ 511968 w 773906"/>
              <a:gd name="connsiteY2" fmla="*/ 221456 h 645319"/>
              <a:gd name="connsiteX3" fmla="*/ 595312 w 773906"/>
              <a:gd name="connsiteY3" fmla="*/ 250031 h 645319"/>
              <a:gd name="connsiteX4" fmla="*/ 633412 w 773906"/>
              <a:gd name="connsiteY4" fmla="*/ 261937 h 645319"/>
              <a:gd name="connsiteX5" fmla="*/ 650081 w 773906"/>
              <a:gd name="connsiteY5" fmla="*/ 269081 h 645319"/>
              <a:gd name="connsiteX6" fmla="*/ 669131 w 773906"/>
              <a:gd name="connsiteY6" fmla="*/ 280987 h 645319"/>
              <a:gd name="connsiteX7" fmla="*/ 685800 w 773906"/>
              <a:gd name="connsiteY7" fmla="*/ 300037 h 645319"/>
              <a:gd name="connsiteX8" fmla="*/ 707231 w 773906"/>
              <a:gd name="connsiteY8" fmla="*/ 333375 h 645319"/>
              <a:gd name="connsiteX9" fmla="*/ 723900 w 773906"/>
              <a:gd name="connsiteY9" fmla="*/ 371475 h 645319"/>
              <a:gd name="connsiteX10" fmla="*/ 735806 w 773906"/>
              <a:gd name="connsiteY10" fmla="*/ 407194 h 645319"/>
              <a:gd name="connsiteX11" fmla="*/ 754856 w 773906"/>
              <a:gd name="connsiteY11" fmla="*/ 476250 h 645319"/>
              <a:gd name="connsiteX12" fmla="*/ 769143 w 773906"/>
              <a:gd name="connsiteY12" fmla="*/ 540544 h 645319"/>
              <a:gd name="connsiteX13" fmla="*/ 773906 w 773906"/>
              <a:gd name="connsiteY13" fmla="*/ 576262 h 645319"/>
              <a:gd name="connsiteX14" fmla="*/ 771525 w 773906"/>
              <a:gd name="connsiteY14" fmla="*/ 600075 h 645319"/>
              <a:gd name="connsiteX15" fmla="*/ 762000 w 773906"/>
              <a:gd name="connsiteY15" fmla="*/ 621506 h 645319"/>
              <a:gd name="connsiteX16" fmla="*/ 747712 w 773906"/>
              <a:gd name="connsiteY16" fmla="*/ 635794 h 645319"/>
              <a:gd name="connsiteX17" fmla="*/ 728662 w 773906"/>
              <a:gd name="connsiteY17" fmla="*/ 640556 h 645319"/>
              <a:gd name="connsiteX18" fmla="*/ 695325 w 773906"/>
              <a:gd name="connsiteY18" fmla="*/ 645319 h 645319"/>
              <a:gd name="connsiteX19" fmla="*/ 671512 w 773906"/>
              <a:gd name="connsiteY19" fmla="*/ 645319 h 645319"/>
              <a:gd name="connsiteX20" fmla="*/ 626268 w 773906"/>
              <a:gd name="connsiteY20" fmla="*/ 623887 h 645319"/>
              <a:gd name="connsiteX21" fmla="*/ 523875 w 773906"/>
              <a:gd name="connsiteY21" fmla="*/ 552450 h 645319"/>
              <a:gd name="connsiteX22" fmla="*/ 452437 w 773906"/>
              <a:gd name="connsiteY22" fmla="*/ 500062 h 645319"/>
              <a:gd name="connsiteX23" fmla="*/ 381000 w 773906"/>
              <a:gd name="connsiteY23" fmla="*/ 445294 h 645319"/>
              <a:gd name="connsiteX24" fmla="*/ 311943 w 773906"/>
              <a:gd name="connsiteY24" fmla="*/ 390525 h 645319"/>
              <a:gd name="connsiteX25" fmla="*/ 257175 w 773906"/>
              <a:gd name="connsiteY25" fmla="*/ 340519 h 645319"/>
              <a:gd name="connsiteX26" fmla="*/ 190500 w 773906"/>
              <a:gd name="connsiteY26" fmla="*/ 276225 h 645319"/>
              <a:gd name="connsiteX27" fmla="*/ 135731 w 773906"/>
              <a:gd name="connsiteY27" fmla="*/ 214312 h 645319"/>
              <a:gd name="connsiteX28" fmla="*/ 83343 w 773906"/>
              <a:gd name="connsiteY28" fmla="*/ 150019 h 645319"/>
              <a:gd name="connsiteX29" fmla="*/ 35718 w 773906"/>
              <a:gd name="connsiteY29" fmla="*/ 83344 h 645319"/>
              <a:gd name="connsiteX30" fmla="*/ 4762 w 773906"/>
              <a:gd name="connsiteY30" fmla="*/ 33337 h 645319"/>
              <a:gd name="connsiteX31" fmla="*/ 0 w 773906"/>
              <a:gd name="connsiteY31" fmla="*/ 7144 h 645319"/>
              <a:gd name="connsiteX32" fmla="*/ 11906 w 773906"/>
              <a:gd name="connsiteY32" fmla="*/ 0 h 645319"/>
              <a:gd name="connsiteX33" fmla="*/ 52387 w 773906"/>
              <a:gd name="connsiteY33" fmla="*/ 14287 h 645319"/>
              <a:gd name="connsiteX34" fmla="*/ 157162 w 773906"/>
              <a:gd name="connsiteY34" fmla="*/ 69056 h 645319"/>
              <a:gd name="connsiteX35" fmla="*/ 261937 w 773906"/>
              <a:gd name="connsiteY35" fmla="*/ 119062 h 645319"/>
              <a:gd name="connsiteX36" fmla="*/ 316706 w 773906"/>
              <a:gd name="connsiteY36" fmla="*/ 145256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3906" h="645319">
                <a:moveTo>
                  <a:pt x="316706" y="145256"/>
                </a:moveTo>
                <a:lnTo>
                  <a:pt x="426243" y="190500"/>
                </a:lnTo>
                <a:lnTo>
                  <a:pt x="511968" y="221456"/>
                </a:lnTo>
                <a:lnTo>
                  <a:pt x="595312" y="250031"/>
                </a:lnTo>
                <a:lnTo>
                  <a:pt x="633412" y="261937"/>
                </a:lnTo>
                <a:lnTo>
                  <a:pt x="650081" y="269081"/>
                </a:lnTo>
                <a:lnTo>
                  <a:pt x="669131" y="280987"/>
                </a:lnTo>
                <a:lnTo>
                  <a:pt x="685800" y="300037"/>
                </a:lnTo>
                <a:lnTo>
                  <a:pt x="707231" y="333375"/>
                </a:lnTo>
                <a:lnTo>
                  <a:pt x="723900" y="371475"/>
                </a:lnTo>
                <a:lnTo>
                  <a:pt x="735806" y="407194"/>
                </a:lnTo>
                <a:lnTo>
                  <a:pt x="754856" y="476250"/>
                </a:lnTo>
                <a:lnTo>
                  <a:pt x="769143" y="540544"/>
                </a:lnTo>
                <a:lnTo>
                  <a:pt x="773906" y="576262"/>
                </a:lnTo>
                <a:lnTo>
                  <a:pt x="771525" y="600075"/>
                </a:lnTo>
                <a:lnTo>
                  <a:pt x="762000" y="621506"/>
                </a:lnTo>
                <a:lnTo>
                  <a:pt x="747712" y="635794"/>
                </a:lnTo>
                <a:lnTo>
                  <a:pt x="728662" y="640556"/>
                </a:lnTo>
                <a:lnTo>
                  <a:pt x="695325" y="645319"/>
                </a:lnTo>
                <a:lnTo>
                  <a:pt x="671512" y="645319"/>
                </a:lnTo>
                <a:lnTo>
                  <a:pt x="626268" y="623887"/>
                </a:lnTo>
                <a:lnTo>
                  <a:pt x="523875" y="552450"/>
                </a:lnTo>
                <a:lnTo>
                  <a:pt x="452437" y="500062"/>
                </a:lnTo>
                <a:lnTo>
                  <a:pt x="381000" y="445294"/>
                </a:lnTo>
                <a:lnTo>
                  <a:pt x="311943" y="390525"/>
                </a:lnTo>
                <a:lnTo>
                  <a:pt x="257175" y="340519"/>
                </a:lnTo>
                <a:lnTo>
                  <a:pt x="190500" y="276225"/>
                </a:lnTo>
                <a:lnTo>
                  <a:pt x="135731" y="214312"/>
                </a:lnTo>
                <a:lnTo>
                  <a:pt x="83343" y="150019"/>
                </a:lnTo>
                <a:lnTo>
                  <a:pt x="35718" y="83344"/>
                </a:lnTo>
                <a:lnTo>
                  <a:pt x="4762" y="33337"/>
                </a:lnTo>
                <a:lnTo>
                  <a:pt x="0" y="7144"/>
                </a:lnTo>
                <a:lnTo>
                  <a:pt x="11906" y="0"/>
                </a:lnTo>
                <a:lnTo>
                  <a:pt x="52387" y="14287"/>
                </a:lnTo>
                <a:lnTo>
                  <a:pt x="157162" y="69056"/>
                </a:lnTo>
                <a:lnTo>
                  <a:pt x="261937" y="119062"/>
                </a:lnTo>
                <a:lnTo>
                  <a:pt x="316706" y="1452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17E796D-E64C-463D-BA3B-10D8A3F19E29}"/>
              </a:ext>
            </a:extLst>
          </p:cNvPr>
          <p:cNvSpPr/>
          <p:nvPr/>
        </p:nvSpPr>
        <p:spPr>
          <a:xfrm>
            <a:off x="3932243" y="2971801"/>
            <a:ext cx="706437" cy="614363"/>
          </a:xfrm>
          <a:custGeom>
            <a:avLst/>
            <a:gdLst>
              <a:gd name="connsiteX0" fmla="*/ 188119 w 707231"/>
              <a:gd name="connsiteY0" fmla="*/ 273844 h 614363"/>
              <a:gd name="connsiteX1" fmla="*/ 130969 w 707231"/>
              <a:gd name="connsiteY1" fmla="*/ 207169 h 614363"/>
              <a:gd name="connsiteX2" fmla="*/ 78581 w 707231"/>
              <a:gd name="connsiteY2" fmla="*/ 142875 h 614363"/>
              <a:gd name="connsiteX3" fmla="*/ 26194 w 707231"/>
              <a:gd name="connsiteY3" fmla="*/ 73819 h 614363"/>
              <a:gd name="connsiteX4" fmla="*/ 4762 w 707231"/>
              <a:gd name="connsiteY4" fmla="*/ 35719 h 614363"/>
              <a:gd name="connsiteX5" fmla="*/ 0 w 707231"/>
              <a:gd name="connsiteY5" fmla="*/ 14288 h 614363"/>
              <a:gd name="connsiteX6" fmla="*/ 2381 w 707231"/>
              <a:gd name="connsiteY6" fmla="*/ 2381 h 614363"/>
              <a:gd name="connsiteX7" fmla="*/ 11906 w 707231"/>
              <a:gd name="connsiteY7" fmla="*/ 0 h 614363"/>
              <a:gd name="connsiteX8" fmla="*/ 26194 w 707231"/>
              <a:gd name="connsiteY8" fmla="*/ 0 h 614363"/>
              <a:gd name="connsiteX9" fmla="*/ 47625 w 707231"/>
              <a:gd name="connsiteY9" fmla="*/ 7144 h 614363"/>
              <a:gd name="connsiteX10" fmla="*/ 88106 w 707231"/>
              <a:gd name="connsiteY10" fmla="*/ 33338 h 614363"/>
              <a:gd name="connsiteX11" fmla="*/ 135731 w 707231"/>
              <a:gd name="connsiteY11" fmla="*/ 64294 h 614363"/>
              <a:gd name="connsiteX12" fmla="*/ 178594 w 707231"/>
              <a:gd name="connsiteY12" fmla="*/ 88106 h 614363"/>
              <a:gd name="connsiteX13" fmla="*/ 221456 w 707231"/>
              <a:gd name="connsiteY13" fmla="*/ 109538 h 614363"/>
              <a:gd name="connsiteX14" fmla="*/ 273844 w 707231"/>
              <a:gd name="connsiteY14" fmla="*/ 133350 h 614363"/>
              <a:gd name="connsiteX15" fmla="*/ 350044 w 707231"/>
              <a:gd name="connsiteY15" fmla="*/ 164306 h 614363"/>
              <a:gd name="connsiteX16" fmla="*/ 433387 w 707231"/>
              <a:gd name="connsiteY16" fmla="*/ 190500 h 614363"/>
              <a:gd name="connsiteX17" fmla="*/ 502444 w 707231"/>
              <a:gd name="connsiteY17" fmla="*/ 209550 h 614363"/>
              <a:gd name="connsiteX18" fmla="*/ 521494 w 707231"/>
              <a:gd name="connsiteY18" fmla="*/ 214313 h 614363"/>
              <a:gd name="connsiteX19" fmla="*/ 559594 w 707231"/>
              <a:gd name="connsiteY19" fmla="*/ 238125 h 614363"/>
              <a:gd name="connsiteX20" fmla="*/ 597694 w 707231"/>
              <a:gd name="connsiteY20" fmla="*/ 271463 h 614363"/>
              <a:gd name="connsiteX21" fmla="*/ 631031 w 707231"/>
              <a:gd name="connsiteY21" fmla="*/ 311944 h 614363"/>
              <a:gd name="connsiteX22" fmla="*/ 659606 w 707231"/>
              <a:gd name="connsiteY22" fmla="*/ 354806 h 614363"/>
              <a:gd name="connsiteX23" fmla="*/ 685800 w 707231"/>
              <a:gd name="connsiteY23" fmla="*/ 407194 h 614363"/>
              <a:gd name="connsiteX24" fmla="*/ 702469 w 707231"/>
              <a:gd name="connsiteY24" fmla="*/ 471488 h 614363"/>
              <a:gd name="connsiteX25" fmla="*/ 707231 w 707231"/>
              <a:gd name="connsiteY25" fmla="*/ 519113 h 614363"/>
              <a:gd name="connsiteX26" fmla="*/ 707231 w 707231"/>
              <a:gd name="connsiteY26" fmla="*/ 552450 h 614363"/>
              <a:gd name="connsiteX27" fmla="*/ 700087 w 707231"/>
              <a:gd name="connsiteY27" fmla="*/ 590550 h 614363"/>
              <a:gd name="connsiteX28" fmla="*/ 683419 w 707231"/>
              <a:gd name="connsiteY28" fmla="*/ 609600 h 614363"/>
              <a:gd name="connsiteX29" fmla="*/ 652462 w 707231"/>
              <a:gd name="connsiteY29" fmla="*/ 614363 h 614363"/>
              <a:gd name="connsiteX30" fmla="*/ 609600 w 707231"/>
              <a:gd name="connsiteY30" fmla="*/ 611981 h 614363"/>
              <a:gd name="connsiteX31" fmla="*/ 552450 w 707231"/>
              <a:gd name="connsiteY31" fmla="*/ 592931 h 614363"/>
              <a:gd name="connsiteX32" fmla="*/ 495300 w 707231"/>
              <a:gd name="connsiteY32" fmla="*/ 564356 h 614363"/>
              <a:gd name="connsiteX33" fmla="*/ 445294 w 707231"/>
              <a:gd name="connsiteY33" fmla="*/ 531019 h 614363"/>
              <a:gd name="connsiteX34" fmla="*/ 392906 w 707231"/>
              <a:gd name="connsiteY34" fmla="*/ 490538 h 614363"/>
              <a:gd name="connsiteX35" fmla="*/ 273844 w 707231"/>
              <a:gd name="connsiteY35" fmla="*/ 371475 h 614363"/>
              <a:gd name="connsiteX36" fmla="*/ 188119 w 707231"/>
              <a:gd name="connsiteY36" fmla="*/ 273844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07231" h="614363">
                <a:moveTo>
                  <a:pt x="188119" y="273844"/>
                </a:moveTo>
                <a:lnTo>
                  <a:pt x="130969" y="207169"/>
                </a:lnTo>
                <a:lnTo>
                  <a:pt x="78581" y="142875"/>
                </a:lnTo>
                <a:lnTo>
                  <a:pt x="26194" y="73819"/>
                </a:lnTo>
                <a:lnTo>
                  <a:pt x="4762" y="35719"/>
                </a:lnTo>
                <a:lnTo>
                  <a:pt x="0" y="14288"/>
                </a:lnTo>
                <a:lnTo>
                  <a:pt x="2381" y="2381"/>
                </a:lnTo>
                <a:lnTo>
                  <a:pt x="11906" y="0"/>
                </a:lnTo>
                <a:lnTo>
                  <a:pt x="26194" y="0"/>
                </a:lnTo>
                <a:lnTo>
                  <a:pt x="47625" y="7144"/>
                </a:lnTo>
                <a:lnTo>
                  <a:pt x="88106" y="33338"/>
                </a:lnTo>
                <a:lnTo>
                  <a:pt x="135731" y="64294"/>
                </a:lnTo>
                <a:lnTo>
                  <a:pt x="178594" y="88106"/>
                </a:lnTo>
                <a:lnTo>
                  <a:pt x="221456" y="109538"/>
                </a:lnTo>
                <a:lnTo>
                  <a:pt x="273844" y="133350"/>
                </a:lnTo>
                <a:lnTo>
                  <a:pt x="350044" y="164306"/>
                </a:lnTo>
                <a:lnTo>
                  <a:pt x="433387" y="190500"/>
                </a:lnTo>
                <a:lnTo>
                  <a:pt x="502444" y="209550"/>
                </a:lnTo>
                <a:lnTo>
                  <a:pt x="521494" y="214313"/>
                </a:lnTo>
                <a:lnTo>
                  <a:pt x="559594" y="238125"/>
                </a:lnTo>
                <a:lnTo>
                  <a:pt x="597694" y="271463"/>
                </a:lnTo>
                <a:lnTo>
                  <a:pt x="631031" y="311944"/>
                </a:lnTo>
                <a:lnTo>
                  <a:pt x="659606" y="354806"/>
                </a:lnTo>
                <a:lnTo>
                  <a:pt x="685800" y="407194"/>
                </a:lnTo>
                <a:lnTo>
                  <a:pt x="702469" y="471488"/>
                </a:lnTo>
                <a:lnTo>
                  <a:pt x="707231" y="519113"/>
                </a:lnTo>
                <a:lnTo>
                  <a:pt x="707231" y="552450"/>
                </a:lnTo>
                <a:lnTo>
                  <a:pt x="700087" y="590550"/>
                </a:lnTo>
                <a:lnTo>
                  <a:pt x="683419" y="609600"/>
                </a:lnTo>
                <a:lnTo>
                  <a:pt x="652462" y="614363"/>
                </a:lnTo>
                <a:lnTo>
                  <a:pt x="609600" y="611981"/>
                </a:lnTo>
                <a:lnTo>
                  <a:pt x="552450" y="592931"/>
                </a:lnTo>
                <a:lnTo>
                  <a:pt x="495300" y="564356"/>
                </a:lnTo>
                <a:lnTo>
                  <a:pt x="445294" y="531019"/>
                </a:lnTo>
                <a:lnTo>
                  <a:pt x="392906" y="490538"/>
                </a:lnTo>
                <a:lnTo>
                  <a:pt x="273844" y="371475"/>
                </a:lnTo>
                <a:lnTo>
                  <a:pt x="188119" y="2738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849038E-2010-4FB9-9CA2-3070C169F8BF}"/>
              </a:ext>
            </a:extLst>
          </p:cNvPr>
          <p:cNvSpPr/>
          <p:nvPr/>
        </p:nvSpPr>
        <p:spPr>
          <a:xfrm>
            <a:off x="3810005" y="5105401"/>
            <a:ext cx="466725" cy="493713"/>
          </a:xfrm>
          <a:custGeom>
            <a:avLst/>
            <a:gdLst>
              <a:gd name="connsiteX0" fmla="*/ 223838 w 466725"/>
              <a:gd name="connsiteY0" fmla="*/ 373856 h 492919"/>
              <a:gd name="connsiteX1" fmla="*/ 161925 w 466725"/>
              <a:gd name="connsiteY1" fmla="*/ 302419 h 492919"/>
              <a:gd name="connsiteX2" fmla="*/ 109538 w 466725"/>
              <a:gd name="connsiteY2" fmla="*/ 235744 h 492919"/>
              <a:gd name="connsiteX3" fmla="*/ 78581 w 466725"/>
              <a:gd name="connsiteY3" fmla="*/ 192881 h 492919"/>
              <a:gd name="connsiteX4" fmla="*/ 47625 w 466725"/>
              <a:gd name="connsiteY4" fmla="*/ 150019 h 492919"/>
              <a:gd name="connsiteX5" fmla="*/ 21431 w 466725"/>
              <a:gd name="connsiteY5" fmla="*/ 109538 h 492919"/>
              <a:gd name="connsiteX6" fmla="*/ 9525 w 466725"/>
              <a:gd name="connsiteY6" fmla="*/ 76200 h 492919"/>
              <a:gd name="connsiteX7" fmla="*/ 0 w 466725"/>
              <a:gd name="connsiteY7" fmla="*/ 42863 h 492919"/>
              <a:gd name="connsiteX8" fmla="*/ 0 w 466725"/>
              <a:gd name="connsiteY8" fmla="*/ 21431 h 492919"/>
              <a:gd name="connsiteX9" fmla="*/ 7144 w 466725"/>
              <a:gd name="connsiteY9" fmla="*/ 9525 h 492919"/>
              <a:gd name="connsiteX10" fmla="*/ 21431 w 466725"/>
              <a:gd name="connsiteY10" fmla="*/ 0 h 492919"/>
              <a:gd name="connsiteX11" fmla="*/ 47625 w 466725"/>
              <a:gd name="connsiteY11" fmla="*/ 2381 h 492919"/>
              <a:gd name="connsiteX12" fmla="*/ 78581 w 466725"/>
              <a:gd name="connsiteY12" fmla="*/ 11906 h 492919"/>
              <a:gd name="connsiteX13" fmla="*/ 92869 w 466725"/>
              <a:gd name="connsiteY13" fmla="*/ 21431 h 492919"/>
              <a:gd name="connsiteX14" fmla="*/ 121444 w 466725"/>
              <a:gd name="connsiteY14" fmla="*/ 47625 h 492919"/>
              <a:gd name="connsiteX15" fmla="*/ 147638 w 466725"/>
              <a:gd name="connsiteY15" fmla="*/ 66675 h 492919"/>
              <a:gd name="connsiteX16" fmla="*/ 466725 w 466725"/>
              <a:gd name="connsiteY16" fmla="*/ 354806 h 492919"/>
              <a:gd name="connsiteX17" fmla="*/ 459581 w 466725"/>
              <a:gd name="connsiteY17" fmla="*/ 395288 h 492919"/>
              <a:gd name="connsiteX18" fmla="*/ 445294 w 466725"/>
              <a:gd name="connsiteY18" fmla="*/ 438150 h 492919"/>
              <a:gd name="connsiteX19" fmla="*/ 428625 w 466725"/>
              <a:gd name="connsiteY19" fmla="*/ 469106 h 492919"/>
              <a:gd name="connsiteX20" fmla="*/ 411956 w 466725"/>
              <a:gd name="connsiteY20" fmla="*/ 485775 h 492919"/>
              <a:gd name="connsiteX21" fmla="*/ 390525 w 466725"/>
              <a:gd name="connsiteY21" fmla="*/ 492919 h 492919"/>
              <a:gd name="connsiteX22" fmla="*/ 369094 w 466725"/>
              <a:gd name="connsiteY22" fmla="*/ 492919 h 492919"/>
              <a:gd name="connsiteX23" fmla="*/ 345281 w 466725"/>
              <a:gd name="connsiteY23" fmla="*/ 485775 h 492919"/>
              <a:gd name="connsiteX24" fmla="*/ 311944 w 466725"/>
              <a:gd name="connsiteY24" fmla="*/ 466725 h 492919"/>
              <a:gd name="connsiteX25" fmla="*/ 261938 w 466725"/>
              <a:gd name="connsiteY25" fmla="*/ 419100 h 492919"/>
              <a:gd name="connsiteX26" fmla="*/ 223838 w 466725"/>
              <a:gd name="connsiteY26" fmla="*/ 373856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6725" h="492919">
                <a:moveTo>
                  <a:pt x="223838" y="373856"/>
                </a:moveTo>
                <a:lnTo>
                  <a:pt x="161925" y="302419"/>
                </a:lnTo>
                <a:lnTo>
                  <a:pt x="109538" y="235744"/>
                </a:lnTo>
                <a:lnTo>
                  <a:pt x="78581" y="192881"/>
                </a:lnTo>
                <a:lnTo>
                  <a:pt x="47625" y="150019"/>
                </a:lnTo>
                <a:lnTo>
                  <a:pt x="21431" y="109538"/>
                </a:lnTo>
                <a:lnTo>
                  <a:pt x="9525" y="76200"/>
                </a:lnTo>
                <a:lnTo>
                  <a:pt x="0" y="42863"/>
                </a:lnTo>
                <a:lnTo>
                  <a:pt x="0" y="21431"/>
                </a:lnTo>
                <a:lnTo>
                  <a:pt x="7144" y="9525"/>
                </a:lnTo>
                <a:lnTo>
                  <a:pt x="21431" y="0"/>
                </a:lnTo>
                <a:lnTo>
                  <a:pt x="47625" y="2381"/>
                </a:lnTo>
                <a:lnTo>
                  <a:pt x="78581" y="11906"/>
                </a:lnTo>
                <a:lnTo>
                  <a:pt x="92869" y="21431"/>
                </a:lnTo>
                <a:lnTo>
                  <a:pt x="121444" y="47625"/>
                </a:lnTo>
                <a:lnTo>
                  <a:pt x="147638" y="66675"/>
                </a:lnTo>
                <a:lnTo>
                  <a:pt x="466725" y="354806"/>
                </a:lnTo>
                <a:lnTo>
                  <a:pt x="459581" y="395288"/>
                </a:lnTo>
                <a:lnTo>
                  <a:pt x="445294" y="438150"/>
                </a:lnTo>
                <a:lnTo>
                  <a:pt x="428625" y="469106"/>
                </a:lnTo>
                <a:lnTo>
                  <a:pt x="411956" y="485775"/>
                </a:lnTo>
                <a:lnTo>
                  <a:pt x="390525" y="492919"/>
                </a:lnTo>
                <a:lnTo>
                  <a:pt x="369094" y="492919"/>
                </a:lnTo>
                <a:lnTo>
                  <a:pt x="345281" y="485775"/>
                </a:lnTo>
                <a:lnTo>
                  <a:pt x="311944" y="466725"/>
                </a:lnTo>
                <a:lnTo>
                  <a:pt x="261938" y="419100"/>
                </a:lnTo>
                <a:lnTo>
                  <a:pt x="223838" y="3738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E591763-7F35-4DB8-AA1C-141F39BBA999}"/>
              </a:ext>
            </a:extLst>
          </p:cNvPr>
          <p:cNvSpPr/>
          <p:nvPr/>
        </p:nvSpPr>
        <p:spPr>
          <a:xfrm rot="16200000">
            <a:off x="3990186" y="2997995"/>
            <a:ext cx="2387600" cy="388937"/>
          </a:xfrm>
          <a:custGeom>
            <a:avLst/>
            <a:gdLst>
              <a:gd name="connsiteX0" fmla="*/ 1162050 w 2388394"/>
              <a:gd name="connsiteY0" fmla="*/ 161925 h 388144"/>
              <a:gd name="connsiteX1" fmla="*/ 1502569 w 2388394"/>
              <a:gd name="connsiteY1" fmla="*/ 161925 h 388144"/>
              <a:gd name="connsiteX2" fmla="*/ 1857375 w 2388394"/>
              <a:gd name="connsiteY2" fmla="*/ 161925 h 388144"/>
              <a:gd name="connsiteX3" fmla="*/ 1981200 w 2388394"/>
              <a:gd name="connsiteY3" fmla="*/ 161925 h 388144"/>
              <a:gd name="connsiteX4" fmla="*/ 2028825 w 2388394"/>
              <a:gd name="connsiteY4" fmla="*/ 157163 h 388144"/>
              <a:gd name="connsiteX5" fmla="*/ 2081213 w 2388394"/>
              <a:gd name="connsiteY5" fmla="*/ 147638 h 388144"/>
              <a:gd name="connsiteX6" fmla="*/ 2126456 w 2388394"/>
              <a:gd name="connsiteY6" fmla="*/ 135731 h 388144"/>
              <a:gd name="connsiteX7" fmla="*/ 2193131 w 2388394"/>
              <a:gd name="connsiteY7" fmla="*/ 111919 h 388144"/>
              <a:gd name="connsiteX8" fmla="*/ 2257425 w 2388394"/>
              <a:gd name="connsiteY8" fmla="*/ 76200 h 388144"/>
              <a:gd name="connsiteX9" fmla="*/ 2312194 w 2388394"/>
              <a:gd name="connsiteY9" fmla="*/ 33338 h 388144"/>
              <a:gd name="connsiteX10" fmla="*/ 2347913 w 2388394"/>
              <a:gd name="connsiteY10" fmla="*/ 7144 h 388144"/>
              <a:gd name="connsiteX11" fmla="*/ 2369344 w 2388394"/>
              <a:gd name="connsiteY11" fmla="*/ 0 h 388144"/>
              <a:gd name="connsiteX12" fmla="*/ 2376488 w 2388394"/>
              <a:gd name="connsiteY12" fmla="*/ 0 h 388144"/>
              <a:gd name="connsiteX13" fmla="*/ 2383631 w 2388394"/>
              <a:gd name="connsiteY13" fmla="*/ 2381 h 388144"/>
              <a:gd name="connsiteX14" fmla="*/ 2388394 w 2388394"/>
              <a:gd name="connsiteY14" fmla="*/ 11906 h 388144"/>
              <a:gd name="connsiteX15" fmla="*/ 2388394 w 2388394"/>
              <a:gd name="connsiteY15" fmla="*/ 38100 h 388144"/>
              <a:gd name="connsiteX16" fmla="*/ 2366963 w 2388394"/>
              <a:gd name="connsiteY16" fmla="*/ 107156 h 388144"/>
              <a:gd name="connsiteX17" fmla="*/ 2316956 w 2388394"/>
              <a:gd name="connsiteY17" fmla="*/ 223838 h 388144"/>
              <a:gd name="connsiteX18" fmla="*/ 2255044 w 2388394"/>
              <a:gd name="connsiteY18" fmla="*/ 359569 h 388144"/>
              <a:gd name="connsiteX19" fmla="*/ 2100263 w 2388394"/>
              <a:gd name="connsiteY19" fmla="*/ 385763 h 388144"/>
              <a:gd name="connsiteX20" fmla="*/ 1740694 w 2388394"/>
              <a:gd name="connsiteY20" fmla="*/ 385763 h 388144"/>
              <a:gd name="connsiteX21" fmla="*/ 1578769 w 2388394"/>
              <a:gd name="connsiteY21" fmla="*/ 385763 h 388144"/>
              <a:gd name="connsiteX22" fmla="*/ 1195388 w 2388394"/>
              <a:gd name="connsiteY22" fmla="*/ 388144 h 388144"/>
              <a:gd name="connsiteX23" fmla="*/ 945356 w 2388394"/>
              <a:gd name="connsiteY23" fmla="*/ 385763 h 388144"/>
              <a:gd name="connsiteX24" fmla="*/ 664369 w 2388394"/>
              <a:gd name="connsiteY24" fmla="*/ 388144 h 388144"/>
              <a:gd name="connsiteX25" fmla="*/ 240506 w 2388394"/>
              <a:gd name="connsiteY25" fmla="*/ 388144 h 388144"/>
              <a:gd name="connsiteX26" fmla="*/ 109538 w 2388394"/>
              <a:gd name="connsiteY26" fmla="*/ 361950 h 388144"/>
              <a:gd name="connsiteX27" fmla="*/ 59531 w 2388394"/>
              <a:gd name="connsiteY27" fmla="*/ 352425 h 388144"/>
              <a:gd name="connsiteX28" fmla="*/ 28575 w 2388394"/>
              <a:gd name="connsiteY28" fmla="*/ 340519 h 388144"/>
              <a:gd name="connsiteX29" fmla="*/ 11906 w 2388394"/>
              <a:gd name="connsiteY29" fmla="*/ 328613 h 388144"/>
              <a:gd name="connsiteX30" fmla="*/ 4763 w 2388394"/>
              <a:gd name="connsiteY30" fmla="*/ 319088 h 388144"/>
              <a:gd name="connsiteX31" fmla="*/ 0 w 2388394"/>
              <a:gd name="connsiteY31" fmla="*/ 304800 h 388144"/>
              <a:gd name="connsiteX32" fmla="*/ 0 w 2388394"/>
              <a:gd name="connsiteY32" fmla="*/ 290513 h 388144"/>
              <a:gd name="connsiteX33" fmla="*/ 4763 w 2388394"/>
              <a:gd name="connsiteY33" fmla="*/ 266700 h 388144"/>
              <a:gd name="connsiteX34" fmla="*/ 11906 w 2388394"/>
              <a:gd name="connsiteY34" fmla="*/ 245269 h 388144"/>
              <a:gd name="connsiteX35" fmla="*/ 33338 w 2388394"/>
              <a:gd name="connsiteY35" fmla="*/ 211931 h 388144"/>
              <a:gd name="connsiteX36" fmla="*/ 73819 w 2388394"/>
              <a:gd name="connsiteY36" fmla="*/ 192881 h 388144"/>
              <a:gd name="connsiteX37" fmla="*/ 200025 w 2388394"/>
              <a:gd name="connsiteY37" fmla="*/ 152400 h 388144"/>
              <a:gd name="connsiteX38" fmla="*/ 340519 w 2388394"/>
              <a:gd name="connsiteY38" fmla="*/ 119063 h 388144"/>
              <a:gd name="connsiteX39" fmla="*/ 371475 w 2388394"/>
              <a:gd name="connsiteY39" fmla="*/ 121444 h 388144"/>
              <a:gd name="connsiteX40" fmla="*/ 492919 w 2388394"/>
              <a:gd name="connsiteY40" fmla="*/ 138113 h 388144"/>
              <a:gd name="connsiteX41" fmla="*/ 633413 w 2388394"/>
              <a:gd name="connsiteY41" fmla="*/ 154781 h 388144"/>
              <a:gd name="connsiteX42" fmla="*/ 809625 w 2388394"/>
              <a:gd name="connsiteY42" fmla="*/ 161925 h 388144"/>
              <a:gd name="connsiteX43" fmla="*/ 1162050 w 2388394"/>
              <a:gd name="connsiteY43" fmla="*/ 161925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88394" h="388144">
                <a:moveTo>
                  <a:pt x="1162050" y="161925"/>
                </a:moveTo>
                <a:lnTo>
                  <a:pt x="1502569" y="161925"/>
                </a:lnTo>
                <a:lnTo>
                  <a:pt x="1857375" y="161925"/>
                </a:lnTo>
                <a:lnTo>
                  <a:pt x="1981200" y="161925"/>
                </a:lnTo>
                <a:lnTo>
                  <a:pt x="2028825" y="157163"/>
                </a:lnTo>
                <a:lnTo>
                  <a:pt x="2081213" y="147638"/>
                </a:lnTo>
                <a:lnTo>
                  <a:pt x="2126456" y="135731"/>
                </a:lnTo>
                <a:lnTo>
                  <a:pt x="2193131" y="111919"/>
                </a:lnTo>
                <a:lnTo>
                  <a:pt x="2257425" y="76200"/>
                </a:lnTo>
                <a:lnTo>
                  <a:pt x="2312194" y="33338"/>
                </a:lnTo>
                <a:lnTo>
                  <a:pt x="2347913" y="7144"/>
                </a:lnTo>
                <a:lnTo>
                  <a:pt x="2369344" y="0"/>
                </a:lnTo>
                <a:lnTo>
                  <a:pt x="2376488" y="0"/>
                </a:lnTo>
                <a:lnTo>
                  <a:pt x="2383631" y="2381"/>
                </a:lnTo>
                <a:lnTo>
                  <a:pt x="2388394" y="11906"/>
                </a:lnTo>
                <a:lnTo>
                  <a:pt x="2388394" y="38100"/>
                </a:lnTo>
                <a:lnTo>
                  <a:pt x="2366963" y="107156"/>
                </a:lnTo>
                <a:lnTo>
                  <a:pt x="2316956" y="223838"/>
                </a:lnTo>
                <a:lnTo>
                  <a:pt x="2255044" y="359569"/>
                </a:lnTo>
                <a:lnTo>
                  <a:pt x="2100263" y="385763"/>
                </a:lnTo>
                <a:lnTo>
                  <a:pt x="1740694" y="385763"/>
                </a:lnTo>
                <a:lnTo>
                  <a:pt x="1578769" y="385763"/>
                </a:lnTo>
                <a:lnTo>
                  <a:pt x="1195388" y="388144"/>
                </a:lnTo>
                <a:lnTo>
                  <a:pt x="945356" y="385763"/>
                </a:lnTo>
                <a:lnTo>
                  <a:pt x="664369" y="388144"/>
                </a:lnTo>
                <a:lnTo>
                  <a:pt x="240506" y="388144"/>
                </a:lnTo>
                <a:lnTo>
                  <a:pt x="109538" y="361950"/>
                </a:lnTo>
                <a:lnTo>
                  <a:pt x="59531" y="352425"/>
                </a:lnTo>
                <a:lnTo>
                  <a:pt x="28575" y="340519"/>
                </a:lnTo>
                <a:lnTo>
                  <a:pt x="11906" y="328613"/>
                </a:lnTo>
                <a:lnTo>
                  <a:pt x="4763" y="319088"/>
                </a:lnTo>
                <a:lnTo>
                  <a:pt x="0" y="304800"/>
                </a:lnTo>
                <a:lnTo>
                  <a:pt x="0" y="290513"/>
                </a:lnTo>
                <a:lnTo>
                  <a:pt x="4763" y="266700"/>
                </a:lnTo>
                <a:lnTo>
                  <a:pt x="11906" y="245269"/>
                </a:lnTo>
                <a:lnTo>
                  <a:pt x="33338" y="211931"/>
                </a:lnTo>
                <a:lnTo>
                  <a:pt x="73819" y="192881"/>
                </a:lnTo>
                <a:lnTo>
                  <a:pt x="200025" y="152400"/>
                </a:lnTo>
                <a:lnTo>
                  <a:pt x="340519" y="119063"/>
                </a:lnTo>
                <a:lnTo>
                  <a:pt x="371475" y="121444"/>
                </a:lnTo>
                <a:lnTo>
                  <a:pt x="492919" y="138113"/>
                </a:lnTo>
                <a:lnTo>
                  <a:pt x="633413" y="154781"/>
                </a:lnTo>
                <a:lnTo>
                  <a:pt x="809625" y="161925"/>
                </a:lnTo>
                <a:lnTo>
                  <a:pt x="1162050" y="161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BCEE9EA-9AA8-45C6-B826-398443C4E4EE}"/>
              </a:ext>
            </a:extLst>
          </p:cNvPr>
          <p:cNvSpPr/>
          <p:nvPr/>
        </p:nvSpPr>
        <p:spPr>
          <a:xfrm rot="16200000">
            <a:off x="5872959" y="4471195"/>
            <a:ext cx="996950" cy="852487"/>
          </a:xfrm>
          <a:custGeom>
            <a:avLst/>
            <a:gdLst>
              <a:gd name="connsiteX0" fmla="*/ 390525 w 997744"/>
              <a:gd name="connsiteY0" fmla="*/ 402432 h 852488"/>
              <a:gd name="connsiteX1" fmla="*/ 571500 w 997744"/>
              <a:gd name="connsiteY1" fmla="*/ 271463 h 852488"/>
              <a:gd name="connsiteX2" fmla="*/ 723900 w 997744"/>
              <a:gd name="connsiteY2" fmla="*/ 164307 h 852488"/>
              <a:gd name="connsiteX3" fmla="*/ 847725 w 997744"/>
              <a:gd name="connsiteY3" fmla="*/ 73819 h 852488"/>
              <a:gd name="connsiteX4" fmla="*/ 926306 w 997744"/>
              <a:gd name="connsiteY4" fmla="*/ 19050 h 852488"/>
              <a:gd name="connsiteX5" fmla="*/ 957263 w 997744"/>
              <a:gd name="connsiteY5" fmla="*/ 4763 h 852488"/>
              <a:gd name="connsiteX6" fmla="*/ 973931 w 997744"/>
              <a:gd name="connsiteY6" fmla="*/ 0 h 852488"/>
              <a:gd name="connsiteX7" fmla="*/ 988219 w 997744"/>
              <a:gd name="connsiteY7" fmla="*/ 0 h 852488"/>
              <a:gd name="connsiteX8" fmla="*/ 997744 w 997744"/>
              <a:gd name="connsiteY8" fmla="*/ 2382 h 852488"/>
              <a:gd name="connsiteX9" fmla="*/ 997744 w 997744"/>
              <a:gd name="connsiteY9" fmla="*/ 14288 h 852488"/>
              <a:gd name="connsiteX10" fmla="*/ 990600 w 997744"/>
              <a:gd name="connsiteY10" fmla="*/ 35719 h 852488"/>
              <a:gd name="connsiteX11" fmla="*/ 966788 w 997744"/>
              <a:gd name="connsiteY11" fmla="*/ 80963 h 852488"/>
              <a:gd name="connsiteX12" fmla="*/ 890588 w 997744"/>
              <a:gd name="connsiteY12" fmla="*/ 190500 h 852488"/>
              <a:gd name="connsiteX13" fmla="*/ 754856 w 997744"/>
              <a:gd name="connsiteY13" fmla="*/ 378619 h 852488"/>
              <a:gd name="connsiteX14" fmla="*/ 585788 w 997744"/>
              <a:gd name="connsiteY14" fmla="*/ 604838 h 852488"/>
              <a:gd name="connsiteX15" fmla="*/ 483394 w 997744"/>
              <a:gd name="connsiteY15" fmla="*/ 735807 h 852488"/>
              <a:gd name="connsiteX16" fmla="*/ 464344 w 997744"/>
              <a:gd name="connsiteY16" fmla="*/ 750094 h 852488"/>
              <a:gd name="connsiteX17" fmla="*/ 390525 w 997744"/>
              <a:gd name="connsiteY17" fmla="*/ 771525 h 852488"/>
              <a:gd name="connsiteX18" fmla="*/ 223838 w 997744"/>
              <a:gd name="connsiteY18" fmla="*/ 823913 h 852488"/>
              <a:gd name="connsiteX19" fmla="*/ 138113 w 997744"/>
              <a:gd name="connsiteY19" fmla="*/ 847725 h 852488"/>
              <a:gd name="connsiteX20" fmla="*/ 85725 w 997744"/>
              <a:gd name="connsiteY20" fmla="*/ 852488 h 852488"/>
              <a:gd name="connsiteX21" fmla="*/ 52388 w 997744"/>
              <a:gd name="connsiteY21" fmla="*/ 850107 h 852488"/>
              <a:gd name="connsiteX22" fmla="*/ 28575 w 997744"/>
              <a:gd name="connsiteY22" fmla="*/ 845344 h 852488"/>
              <a:gd name="connsiteX23" fmla="*/ 9525 w 997744"/>
              <a:gd name="connsiteY23" fmla="*/ 831057 h 852488"/>
              <a:gd name="connsiteX24" fmla="*/ 2381 w 997744"/>
              <a:gd name="connsiteY24" fmla="*/ 814388 h 852488"/>
              <a:gd name="connsiteX25" fmla="*/ 0 w 997744"/>
              <a:gd name="connsiteY25" fmla="*/ 785813 h 852488"/>
              <a:gd name="connsiteX26" fmla="*/ 2381 w 997744"/>
              <a:gd name="connsiteY26" fmla="*/ 750094 h 852488"/>
              <a:gd name="connsiteX27" fmla="*/ 11906 w 997744"/>
              <a:gd name="connsiteY27" fmla="*/ 714375 h 852488"/>
              <a:gd name="connsiteX28" fmla="*/ 30956 w 997744"/>
              <a:gd name="connsiteY28" fmla="*/ 683419 h 852488"/>
              <a:gd name="connsiteX29" fmla="*/ 66675 w 997744"/>
              <a:gd name="connsiteY29" fmla="*/ 642938 h 852488"/>
              <a:gd name="connsiteX30" fmla="*/ 114300 w 997744"/>
              <a:gd name="connsiteY30" fmla="*/ 600075 h 852488"/>
              <a:gd name="connsiteX31" fmla="*/ 192881 w 997744"/>
              <a:gd name="connsiteY31" fmla="*/ 542925 h 852488"/>
              <a:gd name="connsiteX32" fmla="*/ 390525 w 997744"/>
              <a:gd name="connsiteY32" fmla="*/ 402432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97744" h="852488">
                <a:moveTo>
                  <a:pt x="390525" y="402432"/>
                </a:moveTo>
                <a:lnTo>
                  <a:pt x="571500" y="271463"/>
                </a:lnTo>
                <a:lnTo>
                  <a:pt x="723900" y="164307"/>
                </a:lnTo>
                <a:lnTo>
                  <a:pt x="847725" y="73819"/>
                </a:lnTo>
                <a:lnTo>
                  <a:pt x="926306" y="19050"/>
                </a:lnTo>
                <a:lnTo>
                  <a:pt x="957263" y="4763"/>
                </a:lnTo>
                <a:lnTo>
                  <a:pt x="973931" y="0"/>
                </a:lnTo>
                <a:lnTo>
                  <a:pt x="988219" y="0"/>
                </a:lnTo>
                <a:lnTo>
                  <a:pt x="997744" y="2382"/>
                </a:lnTo>
                <a:lnTo>
                  <a:pt x="997744" y="14288"/>
                </a:lnTo>
                <a:lnTo>
                  <a:pt x="990600" y="35719"/>
                </a:lnTo>
                <a:lnTo>
                  <a:pt x="966788" y="80963"/>
                </a:lnTo>
                <a:lnTo>
                  <a:pt x="890588" y="190500"/>
                </a:lnTo>
                <a:lnTo>
                  <a:pt x="754856" y="378619"/>
                </a:lnTo>
                <a:lnTo>
                  <a:pt x="585788" y="604838"/>
                </a:lnTo>
                <a:lnTo>
                  <a:pt x="483394" y="735807"/>
                </a:lnTo>
                <a:lnTo>
                  <a:pt x="464344" y="750094"/>
                </a:lnTo>
                <a:lnTo>
                  <a:pt x="390525" y="771525"/>
                </a:lnTo>
                <a:lnTo>
                  <a:pt x="223838" y="823913"/>
                </a:lnTo>
                <a:lnTo>
                  <a:pt x="138113" y="847725"/>
                </a:lnTo>
                <a:lnTo>
                  <a:pt x="85725" y="852488"/>
                </a:lnTo>
                <a:lnTo>
                  <a:pt x="52388" y="850107"/>
                </a:lnTo>
                <a:lnTo>
                  <a:pt x="28575" y="845344"/>
                </a:lnTo>
                <a:lnTo>
                  <a:pt x="9525" y="831057"/>
                </a:lnTo>
                <a:lnTo>
                  <a:pt x="2381" y="814388"/>
                </a:lnTo>
                <a:lnTo>
                  <a:pt x="0" y="785813"/>
                </a:lnTo>
                <a:lnTo>
                  <a:pt x="2381" y="750094"/>
                </a:lnTo>
                <a:lnTo>
                  <a:pt x="11906" y="714375"/>
                </a:lnTo>
                <a:lnTo>
                  <a:pt x="30956" y="683419"/>
                </a:lnTo>
                <a:lnTo>
                  <a:pt x="66675" y="642938"/>
                </a:lnTo>
                <a:lnTo>
                  <a:pt x="114300" y="600075"/>
                </a:lnTo>
                <a:lnTo>
                  <a:pt x="192881" y="542925"/>
                </a:lnTo>
                <a:lnTo>
                  <a:pt x="390525" y="4024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FA2AEB9-EA3F-4CC2-B823-1AE6214A3981}"/>
              </a:ext>
            </a:extLst>
          </p:cNvPr>
          <p:cNvSpPr/>
          <p:nvPr/>
        </p:nvSpPr>
        <p:spPr>
          <a:xfrm rot="16200000">
            <a:off x="6017420" y="2985294"/>
            <a:ext cx="2184400" cy="414338"/>
          </a:xfrm>
          <a:custGeom>
            <a:avLst/>
            <a:gdLst>
              <a:gd name="connsiteX0" fmla="*/ 921544 w 2183606"/>
              <a:gd name="connsiteY0" fmla="*/ 169069 h 414337"/>
              <a:gd name="connsiteX1" fmla="*/ 1185862 w 2183606"/>
              <a:gd name="connsiteY1" fmla="*/ 169069 h 414337"/>
              <a:gd name="connsiteX2" fmla="*/ 1478756 w 2183606"/>
              <a:gd name="connsiteY2" fmla="*/ 169069 h 414337"/>
              <a:gd name="connsiteX3" fmla="*/ 1638300 w 2183606"/>
              <a:gd name="connsiteY3" fmla="*/ 169069 h 414337"/>
              <a:gd name="connsiteX4" fmla="*/ 1778794 w 2183606"/>
              <a:gd name="connsiteY4" fmla="*/ 169069 h 414337"/>
              <a:gd name="connsiteX5" fmla="*/ 1826419 w 2183606"/>
              <a:gd name="connsiteY5" fmla="*/ 169069 h 414337"/>
              <a:gd name="connsiteX6" fmla="*/ 1883569 w 2183606"/>
              <a:gd name="connsiteY6" fmla="*/ 164306 h 414337"/>
              <a:gd name="connsiteX7" fmla="*/ 1921669 w 2183606"/>
              <a:gd name="connsiteY7" fmla="*/ 157162 h 414337"/>
              <a:gd name="connsiteX8" fmla="*/ 1971675 w 2183606"/>
              <a:gd name="connsiteY8" fmla="*/ 138112 h 414337"/>
              <a:gd name="connsiteX9" fmla="*/ 2000250 w 2183606"/>
              <a:gd name="connsiteY9" fmla="*/ 126206 h 414337"/>
              <a:gd name="connsiteX10" fmla="*/ 2031206 w 2183606"/>
              <a:gd name="connsiteY10" fmla="*/ 107156 h 414337"/>
              <a:gd name="connsiteX11" fmla="*/ 2074069 w 2183606"/>
              <a:gd name="connsiteY11" fmla="*/ 73819 h 414337"/>
              <a:gd name="connsiteX12" fmla="*/ 2114550 w 2183606"/>
              <a:gd name="connsiteY12" fmla="*/ 30956 h 414337"/>
              <a:gd name="connsiteX13" fmla="*/ 2131219 w 2183606"/>
              <a:gd name="connsiteY13" fmla="*/ 11906 h 414337"/>
              <a:gd name="connsiteX14" fmla="*/ 2145506 w 2183606"/>
              <a:gd name="connsiteY14" fmla="*/ 2381 h 414337"/>
              <a:gd name="connsiteX15" fmla="*/ 2169319 w 2183606"/>
              <a:gd name="connsiteY15" fmla="*/ 0 h 414337"/>
              <a:gd name="connsiteX16" fmla="*/ 2181225 w 2183606"/>
              <a:gd name="connsiteY16" fmla="*/ 4762 h 414337"/>
              <a:gd name="connsiteX17" fmla="*/ 2183606 w 2183606"/>
              <a:gd name="connsiteY17" fmla="*/ 19050 h 414337"/>
              <a:gd name="connsiteX18" fmla="*/ 2164556 w 2183606"/>
              <a:gd name="connsiteY18" fmla="*/ 71437 h 414337"/>
              <a:gd name="connsiteX19" fmla="*/ 2147887 w 2183606"/>
              <a:gd name="connsiteY19" fmla="*/ 114300 h 414337"/>
              <a:gd name="connsiteX20" fmla="*/ 2128837 w 2183606"/>
              <a:gd name="connsiteY20" fmla="*/ 154781 h 414337"/>
              <a:gd name="connsiteX21" fmla="*/ 2102644 w 2183606"/>
              <a:gd name="connsiteY21" fmla="*/ 204787 h 414337"/>
              <a:gd name="connsiteX22" fmla="*/ 2066925 w 2183606"/>
              <a:gd name="connsiteY22" fmla="*/ 261937 h 414337"/>
              <a:gd name="connsiteX23" fmla="*/ 2038350 w 2183606"/>
              <a:gd name="connsiteY23" fmla="*/ 300037 h 414337"/>
              <a:gd name="connsiteX24" fmla="*/ 2014537 w 2183606"/>
              <a:gd name="connsiteY24" fmla="*/ 328612 h 414337"/>
              <a:gd name="connsiteX25" fmla="*/ 1964531 w 2183606"/>
              <a:gd name="connsiteY25" fmla="*/ 376237 h 414337"/>
              <a:gd name="connsiteX26" fmla="*/ 1912144 w 2183606"/>
              <a:gd name="connsiteY26" fmla="*/ 414337 h 414337"/>
              <a:gd name="connsiteX27" fmla="*/ 1893094 w 2183606"/>
              <a:gd name="connsiteY27" fmla="*/ 414337 h 414337"/>
              <a:gd name="connsiteX28" fmla="*/ 1831181 w 2183606"/>
              <a:gd name="connsiteY28" fmla="*/ 397669 h 414337"/>
              <a:gd name="connsiteX29" fmla="*/ 1747837 w 2183606"/>
              <a:gd name="connsiteY29" fmla="*/ 378619 h 414337"/>
              <a:gd name="connsiteX30" fmla="*/ 1616869 w 2183606"/>
              <a:gd name="connsiteY30" fmla="*/ 371475 h 414337"/>
              <a:gd name="connsiteX31" fmla="*/ 1331119 w 2183606"/>
              <a:gd name="connsiteY31" fmla="*/ 371475 h 414337"/>
              <a:gd name="connsiteX32" fmla="*/ 1040606 w 2183606"/>
              <a:gd name="connsiteY32" fmla="*/ 373856 h 414337"/>
              <a:gd name="connsiteX33" fmla="*/ 731044 w 2183606"/>
              <a:gd name="connsiteY33" fmla="*/ 371475 h 414337"/>
              <a:gd name="connsiteX34" fmla="*/ 497681 w 2183606"/>
              <a:gd name="connsiteY34" fmla="*/ 376237 h 414337"/>
              <a:gd name="connsiteX35" fmla="*/ 390525 w 2183606"/>
              <a:gd name="connsiteY35" fmla="*/ 385762 h 414337"/>
              <a:gd name="connsiteX36" fmla="*/ 338137 w 2183606"/>
              <a:gd name="connsiteY36" fmla="*/ 395287 h 414337"/>
              <a:gd name="connsiteX37" fmla="*/ 259556 w 2183606"/>
              <a:gd name="connsiteY37" fmla="*/ 390525 h 414337"/>
              <a:gd name="connsiteX38" fmla="*/ 180975 w 2183606"/>
              <a:gd name="connsiteY38" fmla="*/ 378619 h 414337"/>
              <a:gd name="connsiteX39" fmla="*/ 85725 w 2183606"/>
              <a:gd name="connsiteY39" fmla="*/ 354806 h 414337"/>
              <a:gd name="connsiteX40" fmla="*/ 40481 w 2183606"/>
              <a:gd name="connsiteY40" fmla="*/ 335756 h 414337"/>
              <a:gd name="connsiteX41" fmla="*/ 19050 w 2183606"/>
              <a:gd name="connsiteY41" fmla="*/ 321469 h 414337"/>
              <a:gd name="connsiteX42" fmla="*/ 2381 w 2183606"/>
              <a:gd name="connsiteY42" fmla="*/ 295275 h 414337"/>
              <a:gd name="connsiteX43" fmla="*/ 0 w 2183606"/>
              <a:gd name="connsiteY43" fmla="*/ 276225 h 414337"/>
              <a:gd name="connsiteX44" fmla="*/ 2381 w 2183606"/>
              <a:gd name="connsiteY44" fmla="*/ 259556 h 414337"/>
              <a:gd name="connsiteX45" fmla="*/ 14287 w 2183606"/>
              <a:gd name="connsiteY45" fmla="*/ 235744 h 414337"/>
              <a:gd name="connsiteX46" fmla="*/ 42862 w 2183606"/>
              <a:gd name="connsiteY46" fmla="*/ 209550 h 414337"/>
              <a:gd name="connsiteX47" fmla="*/ 69056 w 2183606"/>
              <a:gd name="connsiteY47" fmla="*/ 188119 h 414337"/>
              <a:gd name="connsiteX48" fmla="*/ 109537 w 2183606"/>
              <a:gd name="connsiteY48" fmla="*/ 166687 h 414337"/>
              <a:gd name="connsiteX49" fmla="*/ 197644 w 2183606"/>
              <a:gd name="connsiteY49" fmla="*/ 145256 h 414337"/>
              <a:gd name="connsiteX50" fmla="*/ 288131 w 2183606"/>
              <a:gd name="connsiteY50" fmla="*/ 130969 h 414337"/>
              <a:gd name="connsiteX51" fmla="*/ 381000 w 2183606"/>
              <a:gd name="connsiteY51" fmla="*/ 123825 h 414337"/>
              <a:gd name="connsiteX52" fmla="*/ 423862 w 2183606"/>
              <a:gd name="connsiteY52" fmla="*/ 128587 h 414337"/>
              <a:gd name="connsiteX53" fmla="*/ 552450 w 2183606"/>
              <a:gd name="connsiteY53" fmla="*/ 150019 h 414337"/>
              <a:gd name="connsiteX54" fmla="*/ 716756 w 2183606"/>
              <a:gd name="connsiteY54" fmla="*/ 164306 h 414337"/>
              <a:gd name="connsiteX55" fmla="*/ 921544 w 2183606"/>
              <a:gd name="connsiteY55" fmla="*/ 169069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83606" h="414337">
                <a:moveTo>
                  <a:pt x="921544" y="169069"/>
                </a:moveTo>
                <a:lnTo>
                  <a:pt x="1185862" y="169069"/>
                </a:lnTo>
                <a:lnTo>
                  <a:pt x="1478756" y="169069"/>
                </a:lnTo>
                <a:lnTo>
                  <a:pt x="1638300" y="169069"/>
                </a:lnTo>
                <a:lnTo>
                  <a:pt x="1778794" y="169069"/>
                </a:lnTo>
                <a:lnTo>
                  <a:pt x="1826419" y="169069"/>
                </a:lnTo>
                <a:lnTo>
                  <a:pt x="1883569" y="164306"/>
                </a:lnTo>
                <a:lnTo>
                  <a:pt x="1921669" y="157162"/>
                </a:lnTo>
                <a:lnTo>
                  <a:pt x="1971675" y="138112"/>
                </a:lnTo>
                <a:lnTo>
                  <a:pt x="2000250" y="126206"/>
                </a:lnTo>
                <a:lnTo>
                  <a:pt x="2031206" y="107156"/>
                </a:lnTo>
                <a:lnTo>
                  <a:pt x="2074069" y="73819"/>
                </a:lnTo>
                <a:lnTo>
                  <a:pt x="2114550" y="30956"/>
                </a:lnTo>
                <a:lnTo>
                  <a:pt x="2131219" y="11906"/>
                </a:lnTo>
                <a:lnTo>
                  <a:pt x="2145506" y="2381"/>
                </a:lnTo>
                <a:lnTo>
                  <a:pt x="2169319" y="0"/>
                </a:lnTo>
                <a:lnTo>
                  <a:pt x="2181225" y="4762"/>
                </a:lnTo>
                <a:lnTo>
                  <a:pt x="2183606" y="19050"/>
                </a:lnTo>
                <a:lnTo>
                  <a:pt x="2164556" y="71437"/>
                </a:lnTo>
                <a:lnTo>
                  <a:pt x="2147887" y="114300"/>
                </a:lnTo>
                <a:lnTo>
                  <a:pt x="2128837" y="154781"/>
                </a:lnTo>
                <a:lnTo>
                  <a:pt x="2102644" y="204787"/>
                </a:lnTo>
                <a:lnTo>
                  <a:pt x="2066925" y="261937"/>
                </a:lnTo>
                <a:lnTo>
                  <a:pt x="2038350" y="300037"/>
                </a:lnTo>
                <a:lnTo>
                  <a:pt x="2014537" y="328612"/>
                </a:lnTo>
                <a:lnTo>
                  <a:pt x="1964531" y="376237"/>
                </a:lnTo>
                <a:lnTo>
                  <a:pt x="1912144" y="414337"/>
                </a:lnTo>
                <a:lnTo>
                  <a:pt x="1893094" y="414337"/>
                </a:lnTo>
                <a:lnTo>
                  <a:pt x="1831181" y="397669"/>
                </a:lnTo>
                <a:lnTo>
                  <a:pt x="1747837" y="378619"/>
                </a:lnTo>
                <a:lnTo>
                  <a:pt x="1616869" y="371475"/>
                </a:lnTo>
                <a:lnTo>
                  <a:pt x="1331119" y="371475"/>
                </a:lnTo>
                <a:lnTo>
                  <a:pt x="1040606" y="373856"/>
                </a:lnTo>
                <a:lnTo>
                  <a:pt x="731044" y="371475"/>
                </a:lnTo>
                <a:lnTo>
                  <a:pt x="497681" y="376237"/>
                </a:lnTo>
                <a:lnTo>
                  <a:pt x="390525" y="385762"/>
                </a:lnTo>
                <a:lnTo>
                  <a:pt x="338137" y="395287"/>
                </a:lnTo>
                <a:lnTo>
                  <a:pt x="259556" y="390525"/>
                </a:lnTo>
                <a:lnTo>
                  <a:pt x="180975" y="378619"/>
                </a:lnTo>
                <a:lnTo>
                  <a:pt x="85725" y="354806"/>
                </a:lnTo>
                <a:lnTo>
                  <a:pt x="40481" y="335756"/>
                </a:lnTo>
                <a:lnTo>
                  <a:pt x="19050" y="321469"/>
                </a:lnTo>
                <a:lnTo>
                  <a:pt x="2381" y="295275"/>
                </a:lnTo>
                <a:lnTo>
                  <a:pt x="0" y="276225"/>
                </a:lnTo>
                <a:lnTo>
                  <a:pt x="2381" y="259556"/>
                </a:lnTo>
                <a:lnTo>
                  <a:pt x="14287" y="235744"/>
                </a:lnTo>
                <a:lnTo>
                  <a:pt x="42862" y="209550"/>
                </a:lnTo>
                <a:lnTo>
                  <a:pt x="69056" y="188119"/>
                </a:lnTo>
                <a:lnTo>
                  <a:pt x="109537" y="166687"/>
                </a:lnTo>
                <a:lnTo>
                  <a:pt x="197644" y="145256"/>
                </a:lnTo>
                <a:lnTo>
                  <a:pt x="288131" y="130969"/>
                </a:lnTo>
                <a:lnTo>
                  <a:pt x="381000" y="123825"/>
                </a:lnTo>
                <a:lnTo>
                  <a:pt x="423862" y="128587"/>
                </a:lnTo>
                <a:lnTo>
                  <a:pt x="552450" y="150019"/>
                </a:lnTo>
                <a:lnTo>
                  <a:pt x="716756" y="164306"/>
                </a:lnTo>
                <a:lnTo>
                  <a:pt x="921544" y="1690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23E8B37-3CF6-4EA6-9386-2C15892C3F1F}"/>
              </a:ext>
            </a:extLst>
          </p:cNvPr>
          <p:cNvSpPr/>
          <p:nvPr/>
        </p:nvSpPr>
        <p:spPr>
          <a:xfrm rot="16200000">
            <a:off x="5798346" y="3498057"/>
            <a:ext cx="4198937" cy="584200"/>
          </a:xfrm>
          <a:custGeom>
            <a:avLst/>
            <a:gdLst>
              <a:gd name="connsiteX0" fmla="*/ 1631643 w 4198082"/>
              <a:gd name="connsiteY0" fmla="*/ 275340 h 584672"/>
              <a:gd name="connsiteX1" fmla="*/ 2338689 w 4198082"/>
              <a:gd name="connsiteY1" fmla="*/ 275340 h 584672"/>
              <a:gd name="connsiteX2" fmla="*/ 3134115 w 4198082"/>
              <a:gd name="connsiteY2" fmla="*/ 261743 h 584672"/>
              <a:gd name="connsiteX3" fmla="*/ 3521630 w 4198082"/>
              <a:gd name="connsiteY3" fmla="*/ 251545 h 584672"/>
              <a:gd name="connsiteX4" fmla="*/ 3715388 w 4198082"/>
              <a:gd name="connsiteY4" fmla="*/ 244747 h 584672"/>
              <a:gd name="connsiteX5" fmla="*/ 3776574 w 4198082"/>
              <a:gd name="connsiteY5" fmla="*/ 241347 h 584672"/>
              <a:gd name="connsiteX6" fmla="*/ 3817365 w 4198082"/>
              <a:gd name="connsiteY6" fmla="*/ 234549 h 584672"/>
              <a:gd name="connsiteX7" fmla="*/ 3854757 w 4198082"/>
              <a:gd name="connsiteY7" fmla="*/ 227750 h 584672"/>
              <a:gd name="connsiteX8" fmla="*/ 3895548 w 4198082"/>
              <a:gd name="connsiteY8" fmla="*/ 217552 h 584672"/>
              <a:gd name="connsiteX9" fmla="*/ 3949936 w 4198082"/>
              <a:gd name="connsiteY9" fmla="*/ 193758 h 584672"/>
              <a:gd name="connsiteX10" fmla="*/ 3994127 w 4198082"/>
              <a:gd name="connsiteY10" fmla="*/ 169963 h 584672"/>
              <a:gd name="connsiteX11" fmla="*/ 4028119 w 4198082"/>
              <a:gd name="connsiteY11" fmla="*/ 146168 h 584672"/>
              <a:gd name="connsiteX12" fmla="*/ 4062112 w 4198082"/>
              <a:gd name="connsiteY12" fmla="*/ 115575 h 584672"/>
              <a:gd name="connsiteX13" fmla="*/ 4102903 w 4198082"/>
              <a:gd name="connsiteY13" fmla="*/ 64586 h 584672"/>
              <a:gd name="connsiteX14" fmla="*/ 4130097 w 4198082"/>
              <a:gd name="connsiteY14" fmla="*/ 27194 h 584672"/>
              <a:gd name="connsiteX15" fmla="*/ 4150492 w 4198082"/>
              <a:gd name="connsiteY15" fmla="*/ 6799 h 584672"/>
              <a:gd name="connsiteX16" fmla="*/ 4174287 w 4198082"/>
              <a:gd name="connsiteY16" fmla="*/ 0 h 584672"/>
              <a:gd name="connsiteX17" fmla="*/ 4184485 w 4198082"/>
              <a:gd name="connsiteY17" fmla="*/ 0 h 584672"/>
              <a:gd name="connsiteX18" fmla="*/ 4194683 w 4198082"/>
              <a:gd name="connsiteY18" fmla="*/ 10198 h 584672"/>
              <a:gd name="connsiteX19" fmla="*/ 4198082 w 4198082"/>
              <a:gd name="connsiteY19" fmla="*/ 37392 h 584672"/>
              <a:gd name="connsiteX20" fmla="*/ 4194683 w 4198082"/>
              <a:gd name="connsiteY20" fmla="*/ 84981 h 584672"/>
              <a:gd name="connsiteX21" fmla="*/ 4174287 w 4198082"/>
              <a:gd name="connsiteY21" fmla="*/ 180161 h 584672"/>
              <a:gd name="connsiteX22" fmla="*/ 4140295 w 4198082"/>
              <a:gd name="connsiteY22" fmla="*/ 271941 h 584672"/>
              <a:gd name="connsiteX23" fmla="*/ 4106302 w 4198082"/>
              <a:gd name="connsiteY23" fmla="*/ 343325 h 584672"/>
              <a:gd name="connsiteX24" fmla="*/ 4072309 w 4198082"/>
              <a:gd name="connsiteY24" fmla="*/ 404512 h 584672"/>
              <a:gd name="connsiteX25" fmla="*/ 4038317 w 4198082"/>
              <a:gd name="connsiteY25" fmla="*/ 455500 h 584672"/>
              <a:gd name="connsiteX26" fmla="*/ 4004324 w 4198082"/>
              <a:gd name="connsiteY26" fmla="*/ 499691 h 584672"/>
              <a:gd name="connsiteX27" fmla="*/ 3970332 w 4198082"/>
              <a:gd name="connsiteY27" fmla="*/ 537083 h 584672"/>
              <a:gd name="connsiteX28" fmla="*/ 3939738 w 4198082"/>
              <a:gd name="connsiteY28" fmla="*/ 564277 h 584672"/>
              <a:gd name="connsiteX29" fmla="*/ 3909145 w 4198082"/>
              <a:gd name="connsiteY29" fmla="*/ 577874 h 584672"/>
              <a:gd name="connsiteX30" fmla="*/ 3885350 w 4198082"/>
              <a:gd name="connsiteY30" fmla="*/ 584672 h 584672"/>
              <a:gd name="connsiteX31" fmla="*/ 3861556 w 4198082"/>
              <a:gd name="connsiteY31" fmla="*/ 574474 h 584672"/>
              <a:gd name="connsiteX32" fmla="*/ 3837761 w 4198082"/>
              <a:gd name="connsiteY32" fmla="*/ 557478 h 584672"/>
              <a:gd name="connsiteX33" fmla="*/ 3793570 w 4198082"/>
              <a:gd name="connsiteY33" fmla="*/ 533683 h 584672"/>
              <a:gd name="connsiteX34" fmla="*/ 3732384 w 4198082"/>
              <a:gd name="connsiteY34" fmla="*/ 509889 h 584672"/>
              <a:gd name="connsiteX35" fmla="*/ 3684794 w 4198082"/>
              <a:gd name="connsiteY35" fmla="*/ 499691 h 584672"/>
              <a:gd name="connsiteX36" fmla="*/ 3623608 w 4198082"/>
              <a:gd name="connsiteY36" fmla="*/ 492892 h 584672"/>
              <a:gd name="connsiteX37" fmla="*/ 3382260 w 4198082"/>
              <a:gd name="connsiteY37" fmla="*/ 492892 h 584672"/>
              <a:gd name="connsiteX38" fmla="*/ 2879170 w 4198082"/>
              <a:gd name="connsiteY38" fmla="*/ 492892 h 584672"/>
              <a:gd name="connsiteX39" fmla="*/ 2287700 w 4198082"/>
              <a:gd name="connsiteY39" fmla="*/ 492892 h 584672"/>
              <a:gd name="connsiteX40" fmla="*/ 1818602 w 4198082"/>
              <a:gd name="connsiteY40" fmla="*/ 492892 h 584672"/>
              <a:gd name="connsiteX41" fmla="*/ 1308714 w 4198082"/>
              <a:gd name="connsiteY41" fmla="*/ 492892 h 584672"/>
              <a:gd name="connsiteX42" fmla="*/ 883807 w 4198082"/>
              <a:gd name="connsiteY42" fmla="*/ 489493 h 584672"/>
              <a:gd name="connsiteX43" fmla="*/ 642460 w 4198082"/>
              <a:gd name="connsiteY43" fmla="*/ 509889 h 584672"/>
              <a:gd name="connsiteX44" fmla="*/ 571075 w 4198082"/>
              <a:gd name="connsiteY44" fmla="*/ 513288 h 584672"/>
              <a:gd name="connsiteX45" fmla="*/ 452101 w 4198082"/>
              <a:gd name="connsiteY45" fmla="*/ 506489 h 584672"/>
              <a:gd name="connsiteX46" fmla="*/ 377318 w 4198082"/>
              <a:gd name="connsiteY46" fmla="*/ 492892 h 584672"/>
              <a:gd name="connsiteX47" fmla="*/ 237948 w 4198082"/>
              <a:gd name="connsiteY47" fmla="*/ 452101 h 584672"/>
              <a:gd name="connsiteX48" fmla="*/ 163164 w 4198082"/>
              <a:gd name="connsiteY48" fmla="*/ 421508 h 584672"/>
              <a:gd name="connsiteX49" fmla="*/ 91780 w 4198082"/>
              <a:gd name="connsiteY49" fmla="*/ 384116 h 584672"/>
              <a:gd name="connsiteX50" fmla="*/ 47590 w 4198082"/>
              <a:gd name="connsiteY50" fmla="*/ 353523 h 584672"/>
              <a:gd name="connsiteX51" fmla="*/ 27194 w 4198082"/>
              <a:gd name="connsiteY51" fmla="*/ 333127 h 584672"/>
              <a:gd name="connsiteX52" fmla="*/ 10198 w 4198082"/>
              <a:gd name="connsiteY52" fmla="*/ 305933 h 584672"/>
              <a:gd name="connsiteX53" fmla="*/ 3399 w 4198082"/>
              <a:gd name="connsiteY53" fmla="*/ 288937 h 584672"/>
              <a:gd name="connsiteX54" fmla="*/ 0 w 4198082"/>
              <a:gd name="connsiteY54" fmla="*/ 265142 h 584672"/>
              <a:gd name="connsiteX55" fmla="*/ 10198 w 4198082"/>
              <a:gd name="connsiteY55" fmla="*/ 244747 h 584672"/>
              <a:gd name="connsiteX56" fmla="*/ 30593 w 4198082"/>
              <a:gd name="connsiteY56" fmla="*/ 224351 h 584672"/>
              <a:gd name="connsiteX57" fmla="*/ 78183 w 4198082"/>
              <a:gd name="connsiteY57" fmla="*/ 193758 h 584672"/>
              <a:gd name="connsiteX58" fmla="*/ 618665 w 4198082"/>
              <a:gd name="connsiteY58" fmla="*/ 261743 h 584672"/>
              <a:gd name="connsiteX59" fmla="*/ 679851 w 4198082"/>
              <a:gd name="connsiteY59" fmla="*/ 268541 h 584672"/>
              <a:gd name="connsiteX60" fmla="*/ 826020 w 4198082"/>
              <a:gd name="connsiteY60" fmla="*/ 268541 h 584672"/>
              <a:gd name="connsiteX61" fmla="*/ 1237330 w 4198082"/>
              <a:gd name="connsiteY61" fmla="*/ 275340 h 584672"/>
              <a:gd name="connsiteX62" fmla="*/ 1631643 w 4198082"/>
              <a:gd name="connsiteY62" fmla="*/ 275340 h 58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198082" h="584672">
                <a:moveTo>
                  <a:pt x="1631643" y="275340"/>
                </a:moveTo>
                <a:lnTo>
                  <a:pt x="2338689" y="275340"/>
                </a:lnTo>
                <a:lnTo>
                  <a:pt x="3134115" y="261743"/>
                </a:lnTo>
                <a:lnTo>
                  <a:pt x="3521630" y="251545"/>
                </a:lnTo>
                <a:lnTo>
                  <a:pt x="3715388" y="244747"/>
                </a:lnTo>
                <a:lnTo>
                  <a:pt x="3776574" y="241347"/>
                </a:lnTo>
                <a:lnTo>
                  <a:pt x="3817365" y="234549"/>
                </a:lnTo>
                <a:lnTo>
                  <a:pt x="3854757" y="227750"/>
                </a:lnTo>
                <a:lnTo>
                  <a:pt x="3895548" y="217552"/>
                </a:lnTo>
                <a:lnTo>
                  <a:pt x="3949936" y="193758"/>
                </a:lnTo>
                <a:lnTo>
                  <a:pt x="3994127" y="169963"/>
                </a:lnTo>
                <a:lnTo>
                  <a:pt x="4028119" y="146168"/>
                </a:lnTo>
                <a:lnTo>
                  <a:pt x="4062112" y="115575"/>
                </a:lnTo>
                <a:lnTo>
                  <a:pt x="4102903" y="64586"/>
                </a:lnTo>
                <a:lnTo>
                  <a:pt x="4130097" y="27194"/>
                </a:lnTo>
                <a:lnTo>
                  <a:pt x="4150492" y="6799"/>
                </a:lnTo>
                <a:lnTo>
                  <a:pt x="4174287" y="0"/>
                </a:lnTo>
                <a:lnTo>
                  <a:pt x="4184485" y="0"/>
                </a:lnTo>
                <a:lnTo>
                  <a:pt x="4194683" y="10198"/>
                </a:lnTo>
                <a:lnTo>
                  <a:pt x="4198082" y="37392"/>
                </a:lnTo>
                <a:lnTo>
                  <a:pt x="4194683" y="84981"/>
                </a:lnTo>
                <a:lnTo>
                  <a:pt x="4174287" y="180161"/>
                </a:lnTo>
                <a:lnTo>
                  <a:pt x="4140295" y="271941"/>
                </a:lnTo>
                <a:lnTo>
                  <a:pt x="4106302" y="343325"/>
                </a:lnTo>
                <a:lnTo>
                  <a:pt x="4072309" y="404512"/>
                </a:lnTo>
                <a:lnTo>
                  <a:pt x="4038317" y="455500"/>
                </a:lnTo>
                <a:lnTo>
                  <a:pt x="4004324" y="499691"/>
                </a:lnTo>
                <a:lnTo>
                  <a:pt x="3970332" y="537083"/>
                </a:lnTo>
                <a:lnTo>
                  <a:pt x="3939738" y="564277"/>
                </a:lnTo>
                <a:lnTo>
                  <a:pt x="3909145" y="577874"/>
                </a:lnTo>
                <a:lnTo>
                  <a:pt x="3885350" y="584672"/>
                </a:lnTo>
                <a:lnTo>
                  <a:pt x="3861556" y="574474"/>
                </a:lnTo>
                <a:lnTo>
                  <a:pt x="3837761" y="557478"/>
                </a:lnTo>
                <a:lnTo>
                  <a:pt x="3793570" y="533683"/>
                </a:lnTo>
                <a:lnTo>
                  <a:pt x="3732384" y="509889"/>
                </a:lnTo>
                <a:lnTo>
                  <a:pt x="3684794" y="499691"/>
                </a:lnTo>
                <a:lnTo>
                  <a:pt x="3623608" y="492892"/>
                </a:lnTo>
                <a:lnTo>
                  <a:pt x="3382260" y="492892"/>
                </a:lnTo>
                <a:lnTo>
                  <a:pt x="2879170" y="492892"/>
                </a:lnTo>
                <a:lnTo>
                  <a:pt x="2287700" y="492892"/>
                </a:lnTo>
                <a:lnTo>
                  <a:pt x="1818602" y="492892"/>
                </a:lnTo>
                <a:lnTo>
                  <a:pt x="1308714" y="492892"/>
                </a:lnTo>
                <a:lnTo>
                  <a:pt x="883807" y="489493"/>
                </a:lnTo>
                <a:lnTo>
                  <a:pt x="642460" y="509889"/>
                </a:lnTo>
                <a:lnTo>
                  <a:pt x="571075" y="513288"/>
                </a:lnTo>
                <a:lnTo>
                  <a:pt x="452101" y="506489"/>
                </a:lnTo>
                <a:lnTo>
                  <a:pt x="377318" y="492892"/>
                </a:lnTo>
                <a:lnTo>
                  <a:pt x="237948" y="452101"/>
                </a:lnTo>
                <a:lnTo>
                  <a:pt x="163164" y="421508"/>
                </a:lnTo>
                <a:lnTo>
                  <a:pt x="91780" y="384116"/>
                </a:lnTo>
                <a:lnTo>
                  <a:pt x="47590" y="353523"/>
                </a:lnTo>
                <a:lnTo>
                  <a:pt x="27194" y="333127"/>
                </a:lnTo>
                <a:lnTo>
                  <a:pt x="10198" y="305933"/>
                </a:lnTo>
                <a:lnTo>
                  <a:pt x="3399" y="288937"/>
                </a:lnTo>
                <a:lnTo>
                  <a:pt x="0" y="265142"/>
                </a:lnTo>
                <a:lnTo>
                  <a:pt x="10198" y="244747"/>
                </a:lnTo>
                <a:lnTo>
                  <a:pt x="30593" y="224351"/>
                </a:lnTo>
                <a:lnTo>
                  <a:pt x="78183" y="193758"/>
                </a:lnTo>
                <a:lnTo>
                  <a:pt x="618665" y="261743"/>
                </a:lnTo>
                <a:lnTo>
                  <a:pt x="679851" y="268541"/>
                </a:lnTo>
                <a:lnTo>
                  <a:pt x="826020" y="268541"/>
                </a:lnTo>
                <a:lnTo>
                  <a:pt x="1237330" y="275340"/>
                </a:lnTo>
                <a:lnTo>
                  <a:pt x="1631643" y="27534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DA61F77-AA52-4B12-BABD-31CBB47D8F7E}"/>
              </a:ext>
            </a:extLst>
          </p:cNvPr>
          <p:cNvSpPr/>
          <p:nvPr/>
        </p:nvSpPr>
        <p:spPr>
          <a:xfrm>
            <a:off x="3922717" y="4090988"/>
            <a:ext cx="939800" cy="1471612"/>
          </a:xfrm>
          <a:custGeom>
            <a:avLst/>
            <a:gdLst>
              <a:gd name="connsiteX0" fmla="*/ 664369 w 940594"/>
              <a:gd name="connsiteY0" fmla="*/ 673893 h 1471612"/>
              <a:gd name="connsiteX1" fmla="*/ 552450 w 940594"/>
              <a:gd name="connsiteY1" fmla="*/ 928687 h 1471612"/>
              <a:gd name="connsiteX2" fmla="*/ 485775 w 940594"/>
              <a:gd name="connsiteY2" fmla="*/ 1078706 h 1471612"/>
              <a:gd name="connsiteX3" fmla="*/ 414337 w 940594"/>
              <a:gd name="connsiteY3" fmla="*/ 1243012 h 1471612"/>
              <a:gd name="connsiteX4" fmla="*/ 361950 w 940594"/>
              <a:gd name="connsiteY4" fmla="*/ 1357312 h 1471612"/>
              <a:gd name="connsiteX5" fmla="*/ 352425 w 940594"/>
              <a:gd name="connsiteY5" fmla="*/ 1383506 h 1471612"/>
              <a:gd name="connsiteX6" fmla="*/ 338137 w 940594"/>
              <a:gd name="connsiteY6" fmla="*/ 1433512 h 1471612"/>
              <a:gd name="connsiteX7" fmla="*/ 319087 w 940594"/>
              <a:gd name="connsiteY7" fmla="*/ 1471612 h 1471612"/>
              <a:gd name="connsiteX8" fmla="*/ 0 w 940594"/>
              <a:gd name="connsiteY8" fmla="*/ 1059656 h 1471612"/>
              <a:gd name="connsiteX9" fmla="*/ 23812 w 940594"/>
              <a:gd name="connsiteY9" fmla="*/ 1076325 h 1471612"/>
              <a:gd name="connsiteX10" fmla="*/ 57150 w 940594"/>
              <a:gd name="connsiteY10" fmla="*/ 1090612 h 1471612"/>
              <a:gd name="connsiteX11" fmla="*/ 85725 w 940594"/>
              <a:gd name="connsiteY11" fmla="*/ 1100137 h 1471612"/>
              <a:gd name="connsiteX12" fmla="*/ 111919 w 940594"/>
              <a:gd name="connsiteY12" fmla="*/ 1102518 h 1471612"/>
              <a:gd name="connsiteX13" fmla="*/ 128587 w 940594"/>
              <a:gd name="connsiteY13" fmla="*/ 1097756 h 1471612"/>
              <a:gd name="connsiteX14" fmla="*/ 157162 w 940594"/>
              <a:gd name="connsiteY14" fmla="*/ 1081087 h 1471612"/>
              <a:gd name="connsiteX15" fmla="*/ 226219 w 940594"/>
              <a:gd name="connsiteY15" fmla="*/ 1009650 h 1471612"/>
              <a:gd name="connsiteX16" fmla="*/ 326231 w 940594"/>
              <a:gd name="connsiteY16" fmla="*/ 881062 h 1471612"/>
              <a:gd name="connsiteX17" fmla="*/ 478631 w 940594"/>
              <a:gd name="connsiteY17" fmla="*/ 661987 h 1471612"/>
              <a:gd name="connsiteX18" fmla="*/ 635794 w 940594"/>
              <a:gd name="connsiteY18" fmla="*/ 423862 h 1471612"/>
              <a:gd name="connsiteX19" fmla="*/ 776287 w 940594"/>
              <a:gd name="connsiteY19" fmla="*/ 202406 h 1471612"/>
              <a:gd name="connsiteX20" fmla="*/ 883444 w 940594"/>
              <a:gd name="connsiteY20" fmla="*/ 23812 h 1471612"/>
              <a:gd name="connsiteX21" fmla="*/ 902494 w 940594"/>
              <a:gd name="connsiteY21" fmla="*/ 2381 h 1471612"/>
              <a:gd name="connsiteX22" fmla="*/ 916781 w 940594"/>
              <a:gd name="connsiteY22" fmla="*/ 0 h 1471612"/>
              <a:gd name="connsiteX23" fmla="*/ 928687 w 940594"/>
              <a:gd name="connsiteY23" fmla="*/ 0 h 1471612"/>
              <a:gd name="connsiteX24" fmla="*/ 933450 w 940594"/>
              <a:gd name="connsiteY24" fmla="*/ 2381 h 1471612"/>
              <a:gd name="connsiteX25" fmla="*/ 938212 w 940594"/>
              <a:gd name="connsiteY25" fmla="*/ 11906 h 1471612"/>
              <a:gd name="connsiteX26" fmla="*/ 940594 w 940594"/>
              <a:gd name="connsiteY26" fmla="*/ 30956 h 1471612"/>
              <a:gd name="connsiteX27" fmla="*/ 935831 w 940594"/>
              <a:gd name="connsiteY27" fmla="*/ 57150 h 1471612"/>
              <a:gd name="connsiteX28" fmla="*/ 890587 w 940594"/>
              <a:gd name="connsiteY28" fmla="*/ 164306 h 1471612"/>
              <a:gd name="connsiteX29" fmla="*/ 769144 w 940594"/>
              <a:gd name="connsiteY29" fmla="*/ 435768 h 1471612"/>
              <a:gd name="connsiteX30" fmla="*/ 664369 w 940594"/>
              <a:gd name="connsiteY30" fmla="*/ 673893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40594" h="1471612">
                <a:moveTo>
                  <a:pt x="664369" y="673893"/>
                </a:moveTo>
                <a:lnTo>
                  <a:pt x="552450" y="928687"/>
                </a:lnTo>
                <a:lnTo>
                  <a:pt x="485775" y="1078706"/>
                </a:lnTo>
                <a:lnTo>
                  <a:pt x="414337" y="1243012"/>
                </a:lnTo>
                <a:lnTo>
                  <a:pt x="361950" y="1357312"/>
                </a:lnTo>
                <a:lnTo>
                  <a:pt x="352425" y="1383506"/>
                </a:lnTo>
                <a:lnTo>
                  <a:pt x="338137" y="1433512"/>
                </a:lnTo>
                <a:lnTo>
                  <a:pt x="319087" y="1471612"/>
                </a:lnTo>
                <a:lnTo>
                  <a:pt x="0" y="1059656"/>
                </a:lnTo>
                <a:lnTo>
                  <a:pt x="23812" y="1076325"/>
                </a:lnTo>
                <a:lnTo>
                  <a:pt x="57150" y="1090612"/>
                </a:lnTo>
                <a:lnTo>
                  <a:pt x="85725" y="1100137"/>
                </a:lnTo>
                <a:lnTo>
                  <a:pt x="111919" y="1102518"/>
                </a:lnTo>
                <a:lnTo>
                  <a:pt x="128587" y="1097756"/>
                </a:lnTo>
                <a:lnTo>
                  <a:pt x="157162" y="1081087"/>
                </a:lnTo>
                <a:lnTo>
                  <a:pt x="226219" y="1009650"/>
                </a:lnTo>
                <a:lnTo>
                  <a:pt x="326231" y="881062"/>
                </a:lnTo>
                <a:lnTo>
                  <a:pt x="478631" y="661987"/>
                </a:lnTo>
                <a:lnTo>
                  <a:pt x="635794" y="423862"/>
                </a:lnTo>
                <a:lnTo>
                  <a:pt x="776287" y="202406"/>
                </a:lnTo>
                <a:lnTo>
                  <a:pt x="883444" y="23812"/>
                </a:lnTo>
                <a:lnTo>
                  <a:pt x="902494" y="2381"/>
                </a:lnTo>
                <a:lnTo>
                  <a:pt x="916781" y="0"/>
                </a:lnTo>
                <a:lnTo>
                  <a:pt x="928687" y="0"/>
                </a:lnTo>
                <a:lnTo>
                  <a:pt x="933450" y="2381"/>
                </a:lnTo>
                <a:lnTo>
                  <a:pt x="938212" y="11906"/>
                </a:lnTo>
                <a:lnTo>
                  <a:pt x="940594" y="30956"/>
                </a:lnTo>
                <a:lnTo>
                  <a:pt x="935831" y="57150"/>
                </a:lnTo>
                <a:lnTo>
                  <a:pt x="890587" y="164306"/>
                </a:lnTo>
                <a:lnTo>
                  <a:pt x="769144" y="435768"/>
                </a:lnTo>
                <a:lnTo>
                  <a:pt x="664369" y="6738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A24B434-DFA1-4FC2-8D1D-A7BF5292904B}"/>
              </a:ext>
            </a:extLst>
          </p:cNvPr>
          <p:cNvSpPr/>
          <p:nvPr/>
        </p:nvSpPr>
        <p:spPr>
          <a:xfrm rot="16200000">
            <a:off x="4787904" y="2416176"/>
            <a:ext cx="2365375" cy="1362075"/>
          </a:xfrm>
          <a:custGeom>
            <a:avLst/>
            <a:gdLst>
              <a:gd name="connsiteX0" fmla="*/ 2040732 w 2364582"/>
              <a:gd name="connsiteY0" fmla="*/ 440531 h 1362075"/>
              <a:gd name="connsiteX1" fmla="*/ 2016919 w 2364582"/>
              <a:gd name="connsiteY1" fmla="*/ 314325 h 1362075"/>
              <a:gd name="connsiteX2" fmla="*/ 1997869 w 2364582"/>
              <a:gd name="connsiteY2" fmla="*/ 195262 h 1362075"/>
              <a:gd name="connsiteX3" fmla="*/ 1983582 w 2364582"/>
              <a:gd name="connsiteY3" fmla="*/ 57150 h 1362075"/>
              <a:gd name="connsiteX4" fmla="*/ 1983582 w 2364582"/>
              <a:gd name="connsiteY4" fmla="*/ 11906 h 1362075"/>
              <a:gd name="connsiteX5" fmla="*/ 2169319 w 2364582"/>
              <a:gd name="connsiteY5" fmla="*/ 0 h 1362075"/>
              <a:gd name="connsiteX6" fmla="*/ 2150269 w 2364582"/>
              <a:gd name="connsiteY6" fmla="*/ 57150 h 1362075"/>
              <a:gd name="connsiteX7" fmla="*/ 2147888 w 2364582"/>
              <a:gd name="connsiteY7" fmla="*/ 78581 h 1362075"/>
              <a:gd name="connsiteX8" fmla="*/ 2155032 w 2364582"/>
              <a:gd name="connsiteY8" fmla="*/ 166687 h 1362075"/>
              <a:gd name="connsiteX9" fmla="*/ 2185988 w 2364582"/>
              <a:gd name="connsiteY9" fmla="*/ 376237 h 1362075"/>
              <a:gd name="connsiteX10" fmla="*/ 2219325 w 2364582"/>
              <a:gd name="connsiteY10" fmla="*/ 550068 h 1362075"/>
              <a:gd name="connsiteX11" fmla="*/ 2252663 w 2364582"/>
              <a:gd name="connsiteY11" fmla="*/ 697706 h 1362075"/>
              <a:gd name="connsiteX12" fmla="*/ 2288382 w 2364582"/>
              <a:gd name="connsiteY12" fmla="*/ 847725 h 1362075"/>
              <a:gd name="connsiteX13" fmla="*/ 2316957 w 2364582"/>
              <a:gd name="connsiteY13" fmla="*/ 959643 h 1362075"/>
              <a:gd name="connsiteX14" fmla="*/ 2336007 w 2364582"/>
              <a:gd name="connsiteY14" fmla="*/ 1004887 h 1362075"/>
              <a:gd name="connsiteX15" fmla="*/ 2355057 w 2364582"/>
              <a:gd name="connsiteY15" fmla="*/ 1052512 h 1362075"/>
              <a:gd name="connsiteX16" fmla="*/ 2364582 w 2364582"/>
              <a:gd name="connsiteY16" fmla="*/ 1085850 h 1362075"/>
              <a:gd name="connsiteX17" fmla="*/ 2364582 w 2364582"/>
              <a:gd name="connsiteY17" fmla="*/ 1104900 h 1362075"/>
              <a:gd name="connsiteX18" fmla="*/ 2359819 w 2364582"/>
              <a:gd name="connsiteY18" fmla="*/ 1123950 h 1362075"/>
              <a:gd name="connsiteX19" fmla="*/ 2328863 w 2364582"/>
              <a:gd name="connsiteY19" fmla="*/ 1169193 h 1362075"/>
              <a:gd name="connsiteX20" fmla="*/ 2293144 w 2364582"/>
              <a:gd name="connsiteY20" fmla="*/ 1219200 h 1362075"/>
              <a:gd name="connsiteX21" fmla="*/ 2243138 w 2364582"/>
              <a:gd name="connsiteY21" fmla="*/ 1278731 h 1362075"/>
              <a:gd name="connsiteX22" fmla="*/ 2207419 w 2364582"/>
              <a:gd name="connsiteY22" fmla="*/ 1307306 h 1362075"/>
              <a:gd name="connsiteX23" fmla="*/ 2188369 w 2364582"/>
              <a:gd name="connsiteY23" fmla="*/ 1319212 h 1362075"/>
              <a:gd name="connsiteX24" fmla="*/ 2155032 w 2364582"/>
              <a:gd name="connsiteY24" fmla="*/ 1347787 h 1362075"/>
              <a:gd name="connsiteX25" fmla="*/ 2126457 w 2364582"/>
              <a:gd name="connsiteY25" fmla="*/ 1359693 h 1362075"/>
              <a:gd name="connsiteX26" fmla="*/ 2107407 w 2364582"/>
              <a:gd name="connsiteY26" fmla="*/ 1362075 h 1362075"/>
              <a:gd name="connsiteX27" fmla="*/ 2078832 w 2364582"/>
              <a:gd name="connsiteY27" fmla="*/ 1354931 h 1362075"/>
              <a:gd name="connsiteX28" fmla="*/ 2047875 w 2364582"/>
              <a:gd name="connsiteY28" fmla="*/ 1340643 h 1362075"/>
              <a:gd name="connsiteX29" fmla="*/ 2012157 w 2364582"/>
              <a:gd name="connsiteY29" fmla="*/ 1316831 h 1362075"/>
              <a:gd name="connsiteX30" fmla="*/ 1964532 w 2364582"/>
              <a:gd name="connsiteY30" fmla="*/ 1293018 h 1362075"/>
              <a:gd name="connsiteX31" fmla="*/ 1905000 w 2364582"/>
              <a:gd name="connsiteY31" fmla="*/ 1276350 h 1362075"/>
              <a:gd name="connsiteX32" fmla="*/ 1850232 w 2364582"/>
              <a:gd name="connsiteY32" fmla="*/ 1269206 h 1362075"/>
              <a:gd name="connsiteX33" fmla="*/ 1621632 w 2364582"/>
              <a:gd name="connsiteY33" fmla="*/ 1262062 h 1362075"/>
              <a:gd name="connsiteX34" fmla="*/ 1183482 w 2364582"/>
              <a:gd name="connsiteY34" fmla="*/ 1252537 h 1362075"/>
              <a:gd name="connsiteX35" fmla="*/ 671513 w 2364582"/>
              <a:gd name="connsiteY35" fmla="*/ 1238250 h 1362075"/>
              <a:gd name="connsiteX36" fmla="*/ 238125 w 2364582"/>
              <a:gd name="connsiteY36" fmla="*/ 1226343 h 1362075"/>
              <a:gd name="connsiteX37" fmla="*/ 102394 w 2364582"/>
              <a:gd name="connsiteY37" fmla="*/ 1221581 h 1362075"/>
              <a:gd name="connsiteX38" fmla="*/ 69057 w 2364582"/>
              <a:gd name="connsiteY38" fmla="*/ 1214437 h 1362075"/>
              <a:gd name="connsiteX39" fmla="*/ 47625 w 2364582"/>
              <a:gd name="connsiteY39" fmla="*/ 1204912 h 1362075"/>
              <a:gd name="connsiteX40" fmla="*/ 23813 w 2364582"/>
              <a:gd name="connsiteY40" fmla="*/ 1190625 h 1362075"/>
              <a:gd name="connsiteX41" fmla="*/ 9525 w 2364582"/>
              <a:gd name="connsiteY41" fmla="*/ 1173956 h 1362075"/>
              <a:gd name="connsiteX42" fmla="*/ 0 w 2364582"/>
              <a:gd name="connsiteY42" fmla="*/ 1145381 h 1362075"/>
              <a:gd name="connsiteX43" fmla="*/ 2382 w 2364582"/>
              <a:gd name="connsiteY43" fmla="*/ 1123950 h 1362075"/>
              <a:gd name="connsiteX44" fmla="*/ 14288 w 2364582"/>
              <a:gd name="connsiteY44" fmla="*/ 1102518 h 1362075"/>
              <a:gd name="connsiteX45" fmla="*/ 33338 w 2364582"/>
              <a:gd name="connsiteY45" fmla="*/ 1083468 h 1362075"/>
              <a:gd name="connsiteX46" fmla="*/ 76200 w 2364582"/>
              <a:gd name="connsiteY46" fmla="*/ 1054893 h 1362075"/>
              <a:gd name="connsiteX47" fmla="*/ 128588 w 2364582"/>
              <a:gd name="connsiteY47" fmla="*/ 1023937 h 1362075"/>
              <a:gd name="connsiteX48" fmla="*/ 302419 w 2364582"/>
              <a:gd name="connsiteY48" fmla="*/ 1002506 h 1362075"/>
              <a:gd name="connsiteX49" fmla="*/ 561975 w 2364582"/>
              <a:gd name="connsiteY49" fmla="*/ 1012031 h 1362075"/>
              <a:gd name="connsiteX50" fmla="*/ 907257 w 2364582"/>
              <a:gd name="connsiteY50" fmla="*/ 1023937 h 1362075"/>
              <a:gd name="connsiteX51" fmla="*/ 1052513 w 2364582"/>
              <a:gd name="connsiteY51" fmla="*/ 1026318 h 1362075"/>
              <a:gd name="connsiteX52" fmla="*/ 1335882 w 2364582"/>
              <a:gd name="connsiteY52" fmla="*/ 1038225 h 1362075"/>
              <a:gd name="connsiteX53" fmla="*/ 1524000 w 2364582"/>
              <a:gd name="connsiteY53" fmla="*/ 1047750 h 1362075"/>
              <a:gd name="connsiteX54" fmla="*/ 1809750 w 2364582"/>
              <a:gd name="connsiteY54" fmla="*/ 1045368 h 1362075"/>
              <a:gd name="connsiteX55" fmla="*/ 2040732 w 2364582"/>
              <a:gd name="connsiteY55" fmla="*/ 1042987 h 1362075"/>
              <a:gd name="connsiteX56" fmla="*/ 2081213 w 2364582"/>
              <a:gd name="connsiteY56" fmla="*/ 1033462 h 1362075"/>
              <a:gd name="connsiteX57" fmla="*/ 2114550 w 2364582"/>
              <a:gd name="connsiteY57" fmla="*/ 1014412 h 1362075"/>
              <a:gd name="connsiteX58" fmla="*/ 2131219 w 2364582"/>
              <a:gd name="connsiteY58" fmla="*/ 995362 h 1362075"/>
              <a:gd name="connsiteX59" fmla="*/ 2140744 w 2364582"/>
              <a:gd name="connsiteY59" fmla="*/ 973931 h 1362075"/>
              <a:gd name="connsiteX60" fmla="*/ 2145507 w 2364582"/>
              <a:gd name="connsiteY60" fmla="*/ 935831 h 1362075"/>
              <a:gd name="connsiteX61" fmla="*/ 2119313 w 2364582"/>
              <a:gd name="connsiteY61" fmla="*/ 816768 h 1362075"/>
              <a:gd name="connsiteX62" fmla="*/ 2069307 w 2364582"/>
              <a:gd name="connsiteY62" fmla="*/ 597693 h 1362075"/>
              <a:gd name="connsiteX63" fmla="*/ 2040732 w 2364582"/>
              <a:gd name="connsiteY63" fmla="*/ 440531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64582" h="1362075">
                <a:moveTo>
                  <a:pt x="2040732" y="440531"/>
                </a:moveTo>
                <a:lnTo>
                  <a:pt x="2016919" y="314325"/>
                </a:lnTo>
                <a:lnTo>
                  <a:pt x="1997869" y="195262"/>
                </a:lnTo>
                <a:lnTo>
                  <a:pt x="1983582" y="57150"/>
                </a:lnTo>
                <a:lnTo>
                  <a:pt x="1983582" y="11906"/>
                </a:lnTo>
                <a:lnTo>
                  <a:pt x="2169319" y="0"/>
                </a:lnTo>
                <a:lnTo>
                  <a:pt x="2150269" y="57150"/>
                </a:lnTo>
                <a:lnTo>
                  <a:pt x="2147888" y="78581"/>
                </a:lnTo>
                <a:lnTo>
                  <a:pt x="2155032" y="166687"/>
                </a:lnTo>
                <a:lnTo>
                  <a:pt x="2185988" y="376237"/>
                </a:lnTo>
                <a:lnTo>
                  <a:pt x="2219325" y="550068"/>
                </a:lnTo>
                <a:lnTo>
                  <a:pt x="2252663" y="697706"/>
                </a:lnTo>
                <a:lnTo>
                  <a:pt x="2288382" y="847725"/>
                </a:lnTo>
                <a:lnTo>
                  <a:pt x="2316957" y="959643"/>
                </a:lnTo>
                <a:lnTo>
                  <a:pt x="2336007" y="1004887"/>
                </a:lnTo>
                <a:lnTo>
                  <a:pt x="2355057" y="1052512"/>
                </a:lnTo>
                <a:lnTo>
                  <a:pt x="2364582" y="1085850"/>
                </a:lnTo>
                <a:lnTo>
                  <a:pt x="2364582" y="1104900"/>
                </a:lnTo>
                <a:lnTo>
                  <a:pt x="2359819" y="1123950"/>
                </a:lnTo>
                <a:lnTo>
                  <a:pt x="2328863" y="1169193"/>
                </a:lnTo>
                <a:lnTo>
                  <a:pt x="2293144" y="1219200"/>
                </a:lnTo>
                <a:lnTo>
                  <a:pt x="2243138" y="1278731"/>
                </a:lnTo>
                <a:lnTo>
                  <a:pt x="2207419" y="1307306"/>
                </a:lnTo>
                <a:lnTo>
                  <a:pt x="2188369" y="1319212"/>
                </a:lnTo>
                <a:lnTo>
                  <a:pt x="2155032" y="1347787"/>
                </a:lnTo>
                <a:lnTo>
                  <a:pt x="2126457" y="1359693"/>
                </a:lnTo>
                <a:lnTo>
                  <a:pt x="2107407" y="1362075"/>
                </a:lnTo>
                <a:lnTo>
                  <a:pt x="2078832" y="1354931"/>
                </a:lnTo>
                <a:lnTo>
                  <a:pt x="2047875" y="1340643"/>
                </a:lnTo>
                <a:lnTo>
                  <a:pt x="2012157" y="1316831"/>
                </a:lnTo>
                <a:lnTo>
                  <a:pt x="1964532" y="1293018"/>
                </a:lnTo>
                <a:lnTo>
                  <a:pt x="1905000" y="1276350"/>
                </a:lnTo>
                <a:lnTo>
                  <a:pt x="1850232" y="1269206"/>
                </a:lnTo>
                <a:lnTo>
                  <a:pt x="1621632" y="1262062"/>
                </a:lnTo>
                <a:lnTo>
                  <a:pt x="1183482" y="1252537"/>
                </a:lnTo>
                <a:lnTo>
                  <a:pt x="671513" y="1238250"/>
                </a:lnTo>
                <a:lnTo>
                  <a:pt x="238125" y="1226343"/>
                </a:lnTo>
                <a:lnTo>
                  <a:pt x="102394" y="1221581"/>
                </a:lnTo>
                <a:lnTo>
                  <a:pt x="69057" y="1214437"/>
                </a:lnTo>
                <a:lnTo>
                  <a:pt x="47625" y="1204912"/>
                </a:lnTo>
                <a:lnTo>
                  <a:pt x="23813" y="1190625"/>
                </a:lnTo>
                <a:lnTo>
                  <a:pt x="9525" y="1173956"/>
                </a:lnTo>
                <a:lnTo>
                  <a:pt x="0" y="1145381"/>
                </a:lnTo>
                <a:lnTo>
                  <a:pt x="2382" y="1123950"/>
                </a:lnTo>
                <a:lnTo>
                  <a:pt x="14288" y="1102518"/>
                </a:lnTo>
                <a:lnTo>
                  <a:pt x="33338" y="1083468"/>
                </a:lnTo>
                <a:lnTo>
                  <a:pt x="76200" y="1054893"/>
                </a:lnTo>
                <a:lnTo>
                  <a:pt x="128588" y="1023937"/>
                </a:lnTo>
                <a:lnTo>
                  <a:pt x="302419" y="1002506"/>
                </a:lnTo>
                <a:lnTo>
                  <a:pt x="561975" y="1012031"/>
                </a:lnTo>
                <a:lnTo>
                  <a:pt x="907257" y="1023937"/>
                </a:lnTo>
                <a:lnTo>
                  <a:pt x="1052513" y="1026318"/>
                </a:lnTo>
                <a:lnTo>
                  <a:pt x="1335882" y="1038225"/>
                </a:lnTo>
                <a:lnTo>
                  <a:pt x="1524000" y="1047750"/>
                </a:lnTo>
                <a:lnTo>
                  <a:pt x="1809750" y="1045368"/>
                </a:lnTo>
                <a:lnTo>
                  <a:pt x="2040732" y="1042987"/>
                </a:lnTo>
                <a:lnTo>
                  <a:pt x="2081213" y="1033462"/>
                </a:lnTo>
                <a:lnTo>
                  <a:pt x="2114550" y="1014412"/>
                </a:lnTo>
                <a:lnTo>
                  <a:pt x="2131219" y="995362"/>
                </a:lnTo>
                <a:lnTo>
                  <a:pt x="2140744" y="973931"/>
                </a:lnTo>
                <a:lnTo>
                  <a:pt x="2145507" y="935831"/>
                </a:lnTo>
                <a:lnTo>
                  <a:pt x="2119313" y="816768"/>
                </a:lnTo>
                <a:lnTo>
                  <a:pt x="2069307" y="597693"/>
                </a:lnTo>
                <a:lnTo>
                  <a:pt x="2040732" y="4405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A861847-CF2B-47C1-AB37-097848A36156}"/>
              </a:ext>
            </a:extLst>
          </p:cNvPr>
          <p:cNvSpPr/>
          <p:nvPr/>
        </p:nvSpPr>
        <p:spPr>
          <a:xfrm rot="16200000">
            <a:off x="5664997" y="2240757"/>
            <a:ext cx="342900" cy="1096962"/>
          </a:xfrm>
          <a:custGeom>
            <a:avLst/>
            <a:gdLst>
              <a:gd name="connsiteX0" fmla="*/ 116681 w 342900"/>
              <a:gd name="connsiteY0" fmla="*/ 611982 h 1097757"/>
              <a:gd name="connsiteX1" fmla="*/ 83344 w 342900"/>
              <a:gd name="connsiteY1" fmla="*/ 395288 h 1097757"/>
              <a:gd name="connsiteX2" fmla="*/ 57150 w 342900"/>
              <a:gd name="connsiteY2" fmla="*/ 250032 h 1097757"/>
              <a:gd name="connsiteX3" fmla="*/ 0 w 342900"/>
              <a:gd name="connsiteY3" fmla="*/ 0 h 1097757"/>
              <a:gd name="connsiteX4" fmla="*/ 166687 w 342900"/>
              <a:gd name="connsiteY4" fmla="*/ 0 h 1097757"/>
              <a:gd name="connsiteX5" fmla="*/ 207169 w 342900"/>
              <a:gd name="connsiteY5" fmla="*/ 266700 h 1097757"/>
              <a:gd name="connsiteX6" fmla="*/ 242887 w 342900"/>
              <a:gd name="connsiteY6" fmla="*/ 488157 h 1097757"/>
              <a:gd name="connsiteX7" fmla="*/ 278606 w 342900"/>
              <a:gd name="connsiteY7" fmla="*/ 697707 h 1097757"/>
              <a:gd name="connsiteX8" fmla="*/ 311944 w 342900"/>
              <a:gd name="connsiteY8" fmla="*/ 909638 h 1097757"/>
              <a:gd name="connsiteX9" fmla="*/ 342900 w 342900"/>
              <a:gd name="connsiteY9" fmla="*/ 1095375 h 1097757"/>
              <a:gd name="connsiteX10" fmla="*/ 185737 w 342900"/>
              <a:gd name="connsiteY10" fmla="*/ 1097757 h 1097757"/>
              <a:gd name="connsiteX11" fmla="*/ 169069 w 342900"/>
              <a:gd name="connsiteY11" fmla="*/ 988219 h 1097757"/>
              <a:gd name="connsiteX12" fmla="*/ 142875 w 342900"/>
              <a:gd name="connsiteY12" fmla="*/ 788194 h 1097757"/>
              <a:gd name="connsiteX13" fmla="*/ 116681 w 342900"/>
              <a:gd name="connsiteY13" fmla="*/ 611982 h 1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2900" h="1097757">
                <a:moveTo>
                  <a:pt x="116681" y="611982"/>
                </a:moveTo>
                <a:lnTo>
                  <a:pt x="83344" y="395288"/>
                </a:lnTo>
                <a:lnTo>
                  <a:pt x="57150" y="250032"/>
                </a:lnTo>
                <a:lnTo>
                  <a:pt x="0" y="0"/>
                </a:lnTo>
                <a:lnTo>
                  <a:pt x="166687" y="0"/>
                </a:lnTo>
                <a:lnTo>
                  <a:pt x="207169" y="266700"/>
                </a:lnTo>
                <a:lnTo>
                  <a:pt x="242887" y="488157"/>
                </a:lnTo>
                <a:lnTo>
                  <a:pt x="278606" y="697707"/>
                </a:lnTo>
                <a:lnTo>
                  <a:pt x="311944" y="909638"/>
                </a:lnTo>
                <a:lnTo>
                  <a:pt x="342900" y="1095375"/>
                </a:lnTo>
                <a:lnTo>
                  <a:pt x="185737" y="1097757"/>
                </a:lnTo>
                <a:lnTo>
                  <a:pt x="169069" y="988219"/>
                </a:lnTo>
                <a:lnTo>
                  <a:pt x="142875" y="788194"/>
                </a:lnTo>
                <a:lnTo>
                  <a:pt x="116681" y="6119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80949B5-4E2C-42A5-9053-4E3A146448DA}"/>
              </a:ext>
            </a:extLst>
          </p:cNvPr>
          <p:cNvSpPr/>
          <p:nvPr/>
        </p:nvSpPr>
        <p:spPr>
          <a:xfrm rot="16200000">
            <a:off x="5693572" y="2851944"/>
            <a:ext cx="304800" cy="1087438"/>
          </a:xfrm>
          <a:custGeom>
            <a:avLst/>
            <a:gdLst>
              <a:gd name="connsiteX0" fmla="*/ 192881 w 304800"/>
              <a:gd name="connsiteY0" fmla="*/ 442912 h 1088231"/>
              <a:gd name="connsiteX1" fmla="*/ 161925 w 304800"/>
              <a:gd name="connsiteY1" fmla="*/ 238125 h 1088231"/>
              <a:gd name="connsiteX2" fmla="*/ 130969 w 304800"/>
              <a:gd name="connsiteY2" fmla="*/ 0 h 1088231"/>
              <a:gd name="connsiteX3" fmla="*/ 0 w 304800"/>
              <a:gd name="connsiteY3" fmla="*/ 7144 h 1088231"/>
              <a:gd name="connsiteX4" fmla="*/ 26194 w 304800"/>
              <a:gd name="connsiteY4" fmla="*/ 240506 h 1088231"/>
              <a:gd name="connsiteX5" fmla="*/ 66675 w 304800"/>
              <a:gd name="connsiteY5" fmla="*/ 531019 h 1088231"/>
              <a:gd name="connsiteX6" fmla="*/ 116681 w 304800"/>
              <a:gd name="connsiteY6" fmla="*/ 866775 h 1088231"/>
              <a:gd name="connsiteX7" fmla="*/ 147638 w 304800"/>
              <a:gd name="connsiteY7" fmla="*/ 1088231 h 1088231"/>
              <a:gd name="connsiteX8" fmla="*/ 304800 w 304800"/>
              <a:gd name="connsiteY8" fmla="*/ 1071562 h 1088231"/>
              <a:gd name="connsiteX9" fmla="*/ 273844 w 304800"/>
              <a:gd name="connsiteY9" fmla="*/ 890587 h 1088231"/>
              <a:gd name="connsiteX10" fmla="*/ 230981 w 304800"/>
              <a:gd name="connsiteY10" fmla="*/ 666750 h 1088231"/>
              <a:gd name="connsiteX11" fmla="*/ 192881 w 304800"/>
              <a:gd name="connsiteY11" fmla="*/ 442912 h 108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4800" h="1088231">
                <a:moveTo>
                  <a:pt x="192881" y="442912"/>
                </a:moveTo>
                <a:lnTo>
                  <a:pt x="161925" y="238125"/>
                </a:lnTo>
                <a:lnTo>
                  <a:pt x="130969" y="0"/>
                </a:lnTo>
                <a:lnTo>
                  <a:pt x="0" y="7144"/>
                </a:lnTo>
                <a:lnTo>
                  <a:pt x="26194" y="240506"/>
                </a:lnTo>
                <a:lnTo>
                  <a:pt x="66675" y="531019"/>
                </a:lnTo>
                <a:lnTo>
                  <a:pt x="116681" y="866775"/>
                </a:lnTo>
                <a:lnTo>
                  <a:pt x="147638" y="1088231"/>
                </a:lnTo>
                <a:lnTo>
                  <a:pt x="304800" y="1071562"/>
                </a:lnTo>
                <a:lnTo>
                  <a:pt x="273844" y="890587"/>
                </a:lnTo>
                <a:lnTo>
                  <a:pt x="230981" y="666750"/>
                </a:lnTo>
                <a:lnTo>
                  <a:pt x="192881" y="4429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FEB9354-DD45-4189-81DA-25B9C535EFAE}"/>
              </a:ext>
            </a:extLst>
          </p:cNvPr>
          <p:cNvSpPr/>
          <p:nvPr/>
        </p:nvSpPr>
        <p:spPr>
          <a:xfrm rot="16200000">
            <a:off x="5672935" y="3586957"/>
            <a:ext cx="323850" cy="1071563"/>
          </a:xfrm>
          <a:custGeom>
            <a:avLst/>
            <a:gdLst>
              <a:gd name="connsiteX0" fmla="*/ 242887 w 323850"/>
              <a:gd name="connsiteY0" fmla="*/ 514350 h 1071562"/>
              <a:gd name="connsiteX1" fmla="*/ 207169 w 323850"/>
              <a:gd name="connsiteY1" fmla="*/ 314325 h 1071562"/>
              <a:gd name="connsiteX2" fmla="*/ 166687 w 323850"/>
              <a:gd name="connsiteY2" fmla="*/ 100012 h 1071562"/>
              <a:gd name="connsiteX3" fmla="*/ 142875 w 323850"/>
              <a:gd name="connsiteY3" fmla="*/ 0 h 1071562"/>
              <a:gd name="connsiteX4" fmla="*/ 0 w 323850"/>
              <a:gd name="connsiteY4" fmla="*/ 2381 h 1071562"/>
              <a:gd name="connsiteX5" fmla="*/ 26194 w 323850"/>
              <a:gd name="connsiteY5" fmla="*/ 161925 h 1071562"/>
              <a:gd name="connsiteX6" fmla="*/ 57150 w 323850"/>
              <a:gd name="connsiteY6" fmla="*/ 333375 h 1071562"/>
              <a:gd name="connsiteX7" fmla="*/ 78581 w 323850"/>
              <a:gd name="connsiteY7" fmla="*/ 473868 h 1071562"/>
              <a:gd name="connsiteX8" fmla="*/ 100012 w 323850"/>
              <a:gd name="connsiteY8" fmla="*/ 623887 h 1071562"/>
              <a:gd name="connsiteX9" fmla="*/ 119062 w 323850"/>
              <a:gd name="connsiteY9" fmla="*/ 769143 h 1071562"/>
              <a:gd name="connsiteX10" fmla="*/ 133350 w 323850"/>
              <a:gd name="connsiteY10" fmla="*/ 912018 h 1071562"/>
              <a:gd name="connsiteX11" fmla="*/ 145256 w 323850"/>
              <a:gd name="connsiteY11" fmla="*/ 1071562 h 1071562"/>
              <a:gd name="connsiteX12" fmla="*/ 323850 w 323850"/>
              <a:gd name="connsiteY12" fmla="*/ 1062037 h 1071562"/>
              <a:gd name="connsiteX13" fmla="*/ 309562 w 323850"/>
              <a:gd name="connsiteY13" fmla="*/ 902493 h 1071562"/>
              <a:gd name="connsiteX14" fmla="*/ 278606 w 323850"/>
              <a:gd name="connsiteY14" fmla="*/ 711993 h 1071562"/>
              <a:gd name="connsiteX15" fmla="*/ 242887 w 323850"/>
              <a:gd name="connsiteY15" fmla="*/ 51435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3850" h="1071562">
                <a:moveTo>
                  <a:pt x="242887" y="514350"/>
                </a:moveTo>
                <a:lnTo>
                  <a:pt x="207169" y="314325"/>
                </a:lnTo>
                <a:lnTo>
                  <a:pt x="166687" y="100012"/>
                </a:lnTo>
                <a:lnTo>
                  <a:pt x="142875" y="0"/>
                </a:lnTo>
                <a:lnTo>
                  <a:pt x="0" y="2381"/>
                </a:lnTo>
                <a:lnTo>
                  <a:pt x="26194" y="161925"/>
                </a:lnTo>
                <a:lnTo>
                  <a:pt x="57150" y="333375"/>
                </a:lnTo>
                <a:lnTo>
                  <a:pt x="78581" y="473868"/>
                </a:lnTo>
                <a:lnTo>
                  <a:pt x="100012" y="623887"/>
                </a:lnTo>
                <a:lnTo>
                  <a:pt x="119062" y="769143"/>
                </a:lnTo>
                <a:lnTo>
                  <a:pt x="133350" y="912018"/>
                </a:lnTo>
                <a:lnTo>
                  <a:pt x="145256" y="1071562"/>
                </a:lnTo>
                <a:lnTo>
                  <a:pt x="323850" y="1062037"/>
                </a:lnTo>
                <a:lnTo>
                  <a:pt x="309562" y="902493"/>
                </a:lnTo>
                <a:lnTo>
                  <a:pt x="278606" y="711993"/>
                </a:lnTo>
                <a:lnTo>
                  <a:pt x="242887" y="514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A73FCD5-ED7D-4A26-8C5C-36DBE17644BA}"/>
              </a:ext>
            </a:extLst>
          </p:cNvPr>
          <p:cNvSpPr/>
          <p:nvPr/>
        </p:nvSpPr>
        <p:spPr>
          <a:xfrm rot="16200000">
            <a:off x="4594227" y="4451350"/>
            <a:ext cx="1085850" cy="1104900"/>
          </a:xfrm>
          <a:custGeom>
            <a:avLst/>
            <a:gdLst>
              <a:gd name="connsiteX0" fmla="*/ 326232 w 1085850"/>
              <a:gd name="connsiteY0" fmla="*/ 309562 h 1104900"/>
              <a:gd name="connsiteX1" fmla="*/ 409575 w 1085850"/>
              <a:gd name="connsiteY1" fmla="*/ 388143 h 1104900"/>
              <a:gd name="connsiteX2" fmla="*/ 483394 w 1085850"/>
              <a:gd name="connsiteY2" fmla="*/ 454818 h 1104900"/>
              <a:gd name="connsiteX3" fmla="*/ 564357 w 1085850"/>
              <a:gd name="connsiteY3" fmla="*/ 526256 h 1104900"/>
              <a:gd name="connsiteX4" fmla="*/ 647700 w 1085850"/>
              <a:gd name="connsiteY4" fmla="*/ 595312 h 1104900"/>
              <a:gd name="connsiteX5" fmla="*/ 726282 w 1085850"/>
              <a:gd name="connsiteY5" fmla="*/ 654843 h 1104900"/>
              <a:gd name="connsiteX6" fmla="*/ 726282 w 1085850"/>
              <a:gd name="connsiteY6" fmla="*/ 654843 h 1104900"/>
              <a:gd name="connsiteX7" fmla="*/ 792957 w 1085850"/>
              <a:gd name="connsiteY7" fmla="*/ 697706 h 1104900"/>
              <a:gd name="connsiteX8" fmla="*/ 833438 w 1085850"/>
              <a:gd name="connsiteY8" fmla="*/ 716756 h 1104900"/>
              <a:gd name="connsiteX9" fmla="*/ 897732 w 1085850"/>
              <a:gd name="connsiteY9" fmla="*/ 740568 h 1104900"/>
              <a:gd name="connsiteX10" fmla="*/ 928688 w 1085850"/>
              <a:gd name="connsiteY10" fmla="*/ 750093 h 1104900"/>
              <a:gd name="connsiteX11" fmla="*/ 950119 w 1085850"/>
              <a:gd name="connsiteY11" fmla="*/ 750093 h 1104900"/>
              <a:gd name="connsiteX12" fmla="*/ 988219 w 1085850"/>
              <a:gd name="connsiteY12" fmla="*/ 740568 h 1104900"/>
              <a:gd name="connsiteX13" fmla="*/ 1026319 w 1085850"/>
              <a:gd name="connsiteY13" fmla="*/ 714375 h 1104900"/>
              <a:gd name="connsiteX14" fmla="*/ 1047750 w 1085850"/>
              <a:gd name="connsiteY14" fmla="*/ 692943 h 1104900"/>
              <a:gd name="connsiteX15" fmla="*/ 1062038 w 1085850"/>
              <a:gd name="connsiteY15" fmla="*/ 683418 h 1104900"/>
              <a:gd name="connsiteX16" fmla="*/ 1066800 w 1085850"/>
              <a:gd name="connsiteY16" fmla="*/ 685800 h 1104900"/>
              <a:gd name="connsiteX17" fmla="*/ 1069182 w 1085850"/>
              <a:gd name="connsiteY17" fmla="*/ 695325 h 1104900"/>
              <a:gd name="connsiteX18" fmla="*/ 1083469 w 1085850"/>
              <a:gd name="connsiteY18" fmla="*/ 726281 h 1104900"/>
              <a:gd name="connsiteX19" fmla="*/ 1085850 w 1085850"/>
              <a:gd name="connsiteY19" fmla="*/ 747712 h 1104900"/>
              <a:gd name="connsiteX20" fmla="*/ 1026319 w 1085850"/>
              <a:gd name="connsiteY20" fmla="*/ 847725 h 1104900"/>
              <a:gd name="connsiteX21" fmla="*/ 950119 w 1085850"/>
              <a:gd name="connsiteY21" fmla="*/ 969168 h 1104900"/>
              <a:gd name="connsiteX22" fmla="*/ 902494 w 1085850"/>
              <a:gd name="connsiteY22" fmla="*/ 1040606 h 1104900"/>
              <a:gd name="connsiteX23" fmla="*/ 873919 w 1085850"/>
              <a:gd name="connsiteY23" fmla="*/ 1073943 h 1104900"/>
              <a:gd name="connsiteX24" fmla="*/ 838200 w 1085850"/>
              <a:gd name="connsiteY24" fmla="*/ 1100137 h 1104900"/>
              <a:gd name="connsiteX25" fmla="*/ 812007 w 1085850"/>
              <a:gd name="connsiteY25" fmla="*/ 1104900 h 1104900"/>
              <a:gd name="connsiteX26" fmla="*/ 797719 w 1085850"/>
              <a:gd name="connsiteY26" fmla="*/ 1104900 h 1104900"/>
              <a:gd name="connsiteX27" fmla="*/ 781050 w 1085850"/>
              <a:gd name="connsiteY27" fmla="*/ 1095375 h 1104900"/>
              <a:gd name="connsiteX28" fmla="*/ 757238 w 1085850"/>
              <a:gd name="connsiteY28" fmla="*/ 1066800 h 1104900"/>
              <a:gd name="connsiteX29" fmla="*/ 719138 w 1085850"/>
              <a:gd name="connsiteY29" fmla="*/ 1007268 h 1104900"/>
              <a:gd name="connsiteX30" fmla="*/ 685800 w 1085850"/>
              <a:gd name="connsiteY30" fmla="*/ 950118 h 1104900"/>
              <a:gd name="connsiteX31" fmla="*/ 638175 w 1085850"/>
              <a:gd name="connsiteY31" fmla="*/ 892968 h 1104900"/>
              <a:gd name="connsiteX32" fmla="*/ 566738 w 1085850"/>
              <a:gd name="connsiteY32" fmla="*/ 807243 h 1104900"/>
              <a:gd name="connsiteX33" fmla="*/ 452438 w 1085850"/>
              <a:gd name="connsiteY33" fmla="*/ 671512 h 1104900"/>
              <a:gd name="connsiteX34" fmla="*/ 347663 w 1085850"/>
              <a:gd name="connsiteY34" fmla="*/ 542925 h 1104900"/>
              <a:gd name="connsiteX35" fmla="*/ 240507 w 1085850"/>
              <a:gd name="connsiteY35" fmla="*/ 407193 h 1104900"/>
              <a:gd name="connsiteX36" fmla="*/ 142875 w 1085850"/>
              <a:gd name="connsiteY36" fmla="*/ 276225 h 1104900"/>
              <a:gd name="connsiteX37" fmla="*/ 71438 w 1085850"/>
              <a:gd name="connsiteY37" fmla="*/ 176212 h 1104900"/>
              <a:gd name="connsiteX38" fmla="*/ 30957 w 1085850"/>
              <a:gd name="connsiteY38" fmla="*/ 107156 h 1104900"/>
              <a:gd name="connsiteX39" fmla="*/ 14288 w 1085850"/>
              <a:gd name="connsiteY39" fmla="*/ 73818 h 1104900"/>
              <a:gd name="connsiteX40" fmla="*/ 2382 w 1085850"/>
              <a:gd name="connsiteY40" fmla="*/ 35718 h 1104900"/>
              <a:gd name="connsiteX41" fmla="*/ 0 w 1085850"/>
              <a:gd name="connsiteY41" fmla="*/ 11906 h 1104900"/>
              <a:gd name="connsiteX42" fmla="*/ 2382 w 1085850"/>
              <a:gd name="connsiteY42" fmla="*/ 2381 h 1104900"/>
              <a:gd name="connsiteX43" fmla="*/ 11907 w 1085850"/>
              <a:gd name="connsiteY43" fmla="*/ 0 h 1104900"/>
              <a:gd name="connsiteX44" fmla="*/ 28575 w 1085850"/>
              <a:gd name="connsiteY44" fmla="*/ 2381 h 1104900"/>
              <a:gd name="connsiteX45" fmla="*/ 54769 w 1085850"/>
              <a:gd name="connsiteY45" fmla="*/ 23812 h 1104900"/>
              <a:gd name="connsiteX46" fmla="*/ 130969 w 1085850"/>
              <a:gd name="connsiteY46" fmla="*/ 107156 h 1104900"/>
              <a:gd name="connsiteX47" fmla="*/ 250032 w 1085850"/>
              <a:gd name="connsiteY47" fmla="*/ 228600 h 1104900"/>
              <a:gd name="connsiteX48" fmla="*/ 326232 w 1085850"/>
              <a:gd name="connsiteY48" fmla="*/ 309562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85850" h="1104900">
                <a:moveTo>
                  <a:pt x="326232" y="309562"/>
                </a:moveTo>
                <a:lnTo>
                  <a:pt x="409575" y="388143"/>
                </a:lnTo>
                <a:lnTo>
                  <a:pt x="483394" y="454818"/>
                </a:lnTo>
                <a:lnTo>
                  <a:pt x="564357" y="526256"/>
                </a:lnTo>
                <a:lnTo>
                  <a:pt x="647700" y="595312"/>
                </a:lnTo>
                <a:lnTo>
                  <a:pt x="726282" y="654843"/>
                </a:lnTo>
                <a:lnTo>
                  <a:pt x="726282" y="654843"/>
                </a:lnTo>
                <a:lnTo>
                  <a:pt x="792957" y="697706"/>
                </a:lnTo>
                <a:lnTo>
                  <a:pt x="833438" y="716756"/>
                </a:lnTo>
                <a:lnTo>
                  <a:pt x="897732" y="740568"/>
                </a:lnTo>
                <a:lnTo>
                  <a:pt x="928688" y="750093"/>
                </a:lnTo>
                <a:lnTo>
                  <a:pt x="950119" y="750093"/>
                </a:lnTo>
                <a:lnTo>
                  <a:pt x="988219" y="740568"/>
                </a:lnTo>
                <a:lnTo>
                  <a:pt x="1026319" y="714375"/>
                </a:lnTo>
                <a:lnTo>
                  <a:pt x="1047750" y="692943"/>
                </a:lnTo>
                <a:lnTo>
                  <a:pt x="1062038" y="683418"/>
                </a:lnTo>
                <a:lnTo>
                  <a:pt x="1066800" y="685800"/>
                </a:lnTo>
                <a:lnTo>
                  <a:pt x="1069182" y="695325"/>
                </a:lnTo>
                <a:lnTo>
                  <a:pt x="1083469" y="726281"/>
                </a:lnTo>
                <a:lnTo>
                  <a:pt x="1085850" y="747712"/>
                </a:lnTo>
                <a:lnTo>
                  <a:pt x="1026319" y="847725"/>
                </a:lnTo>
                <a:lnTo>
                  <a:pt x="950119" y="969168"/>
                </a:lnTo>
                <a:lnTo>
                  <a:pt x="902494" y="1040606"/>
                </a:lnTo>
                <a:lnTo>
                  <a:pt x="873919" y="1073943"/>
                </a:lnTo>
                <a:lnTo>
                  <a:pt x="838200" y="1100137"/>
                </a:lnTo>
                <a:lnTo>
                  <a:pt x="812007" y="1104900"/>
                </a:lnTo>
                <a:lnTo>
                  <a:pt x="797719" y="1104900"/>
                </a:lnTo>
                <a:lnTo>
                  <a:pt x="781050" y="1095375"/>
                </a:lnTo>
                <a:lnTo>
                  <a:pt x="757238" y="1066800"/>
                </a:lnTo>
                <a:lnTo>
                  <a:pt x="719138" y="1007268"/>
                </a:lnTo>
                <a:lnTo>
                  <a:pt x="685800" y="950118"/>
                </a:lnTo>
                <a:lnTo>
                  <a:pt x="638175" y="892968"/>
                </a:lnTo>
                <a:lnTo>
                  <a:pt x="566738" y="807243"/>
                </a:lnTo>
                <a:lnTo>
                  <a:pt x="452438" y="671512"/>
                </a:lnTo>
                <a:lnTo>
                  <a:pt x="347663" y="542925"/>
                </a:lnTo>
                <a:lnTo>
                  <a:pt x="240507" y="407193"/>
                </a:lnTo>
                <a:lnTo>
                  <a:pt x="142875" y="276225"/>
                </a:lnTo>
                <a:lnTo>
                  <a:pt x="71438" y="176212"/>
                </a:lnTo>
                <a:lnTo>
                  <a:pt x="30957" y="107156"/>
                </a:lnTo>
                <a:lnTo>
                  <a:pt x="14288" y="73818"/>
                </a:lnTo>
                <a:lnTo>
                  <a:pt x="2382" y="35718"/>
                </a:lnTo>
                <a:lnTo>
                  <a:pt x="0" y="11906"/>
                </a:lnTo>
                <a:lnTo>
                  <a:pt x="2382" y="2381"/>
                </a:lnTo>
                <a:lnTo>
                  <a:pt x="11907" y="0"/>
                </a:lnTo>
                <a:lnTo>
                  <a:pt x="28575" y="2381"/>
                </a:lnTo>
                <a:lnTo>
                  <a:pt x="54769" y="23812"/>
                </a:lnTo>
                <a:lnTo>
                  <a:pt x="130969" y="107156"/>
                </a:lnTo>
                <a:lnTo>
                  <a:pt x="250032" y="228600"/>
                </a:lnTo>
                <a:lnTo>
                  <a:pt x="326232" y="3095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260170D-16C8-49F2-BC5E-BF92BC44AB68}"/>
              </a:ext>
            </a:extLst>
          </p:cNvPr>
          <p:cNvSpPr/>
          <p:nvPr/>
        </p:nvSpPr>
        <p:spPr>
          <a:xfrm rot="16200000">
            <a:off x="7125495" y="5125245"/>
            <a:ext cx="752475" cy="757237"/>
          </a:xfrm>
          <a:custGeom>
            <a:avLst/>
            <a:gdLst>
              <a:gd name="connsiteX0" fmla="*/ 602457 w 752475"/>
              <a:gd name="connsiteY0" fmla="*/ 259556 h 757238"/>
              <a:gd name="connsiteX1" fmla="*/ 576263 w 752475"/>
              <a:gd name="connsiteY1" fmla="*/ 357188 h 757238"/>
              <a:gd name="connsiteX2" fmla="*/ 545307 w 752475"/>
              <a:gd name="connsiteY2" fmla="*/ 485775 h 757238"/>
              <a:gd name="connsiteX3" fmla="*/ 533400 w 752475"/>
              <a:gd name="connsiteY3" fmla="*/ 564356 h 757238"/>
              <a:gd name="connsiteX4" fmla="*/ 528638 w 752475"/>
              <a:gd name="connsiteY4" fmla="*/ 609600 h 757238"/>
              <a:gd name="connsiteX5" fmla="*/ 531019 w 752475"/>
              <a:gd name="connsiteY5" fmla="*/ 640556 h 757238"/>
              <a:gd name="connsiteX6" fmla="*/ 538163 w 752475"/>
              <a:gd name="connsiteY6" fmla="*/ 678656 h 757238"/>
              <a:gd name="connsiteX7" fmla="*/ 552450 w 752475"/>
              <a:gd name="connsiteY7" fmla="*/ 702469 h 757238"/>
              <a:gd name="connsiteX8" fmla="*/ 576263 w 752475"/>
              <a:gd name="connsiteY8" fmla="*/ 726281 h 757238"/>
              <a:gd name="connsiteX9" fmla="*/ 597694 w 752475"/>
              <a:gd name="connsiteY9" fmla="*/ 738188 h 757238"/>
              <a:gd name="connsiteX10" fmla="*/ 633413 w 752475"/>
              <a:gd name="connsiteY10" fmla="*/ 750094 h 757238"/>
              <a:gd name="connsiteX11" fmla="*/ 752475 w 752475"/>
              <a:gd name="connsiteY11" fmla="*/ 757238 h 757238"/>
              <a:gd name="connsiteX12" fmla="*/ 0 w 752475"/>
              <a:gd name="connsiteY12" fmla="*/ 738188 h 757238"/>
              <a:gd name="connsiteX13" fmla="*/ 11907 w 752475"/>
              <a:gd name="connsiteY13" fmla="*/ 716756 h 757238"/>
              <a:gd name="connsiteX14" fmla="*/ 38100 w 752475"/>
              <a:gd name="connsiteY14" fmla="*/ 700088 h 757238"/>
              <a:gd name="connsiteX15" fmla="*/ 71438 w 752475"/>
              <a:gd name="connsiteY15" fmla="*/ 676275 h 757238"/>
              <a:gd name="connsiteX16" fmla="*/ 104775 w 752475"/>
              <a:gd name="connsiteY16" fmla="*/ 657225 h 757238"/>
              <a:gd name="connsiteX17" fmla="*/ 133350 w 752475"/>
              <a:gd name="connsiteY17" fmla="*/ 638175 h 757238"/>
              <a:gd name="connsiteX18" fmla="*/ 185738 w 752475"/>
              <a:gd name="connsiteY18" fmla="*/ 611981 h 757238"/>
              <a:gd name="connsiteX19" fmla="*/ 228600 w 752475"/>
              <a:gd name="connsiteY19" fmla="*/ 583406 h 757238"/>
              <a:gd name="connsiteX20" fmla="*/ 285750 w 752475"/>
              <a:gd name="connsiteY20" fmla="*/ 531019 h 757238"/>
              <a:gd name="connsiteX21" fmla="*/ 357188 w 752475"/>
              <a:gd name="connsiteY21" fmla="*/ 447675 h 757238"/>
              <a:gd name="connsiteX22" fmla="*/ 438150 w 752475"/>
              <a:gd name="connsiteY22" fmla="*/ 335756 h 757238"/>
              <a:gd name="connsiteX23" fmla="*/ 500063 w 752475"/>
              <a:gd name="connsiteY23" fmla="*/ 235744 h 757238"/>
              <a:gd name="connsiteX24" fmla="*/ 561975 w 752475"/>
              <a:gd name="connsiteY24" fmla="*/ 121444 h 757238"/>
              <a:gd name="connsiteX25" fmla="*/ 611982 w 752475"/>
              <a:gd name="connsiteY25" fmla="*/ 21431 h 757238"/>
              <a:gd name="connsiteX26" fmla="*/ 633413 w 752475"/>
              <a:gd name="connsiteY26" fmla="*/ 2381 h 757238"/>
              <a:gd name="connsiteX27" fmla="*/ 650082 w 752475"/>
              <a:gd name="connsiteY27" fmla="*/ 0 h 757238"/>
              <a:gd name="connsiteX28" fmla="*/ 666750 w 752475"/>
              <a:gd name="connsiteY28" fmla="*/ 7144 h 757238"/>
              <a:gd name="connsiteX29" fmla="*/ 669132 w 752475"/>
              <a:gd name="connsiteY29" fmla="*/ 16669 h 757238"/>
              <a:gd name="connsiteX30" fmla="*/ 664369 w 752475"/>
              <a:gd name="connsiteY30" fmla="*/ 42863 h 757238"/>
              <a:gd name="connsiteX31" fmla="*/ 647700 w 752475"/>
              <a:gd name="connsiteY31" fmla="*/ 114300 h 757238"/>
              <a:gd name="connsiteX32" fmla="*/ 602457 w 752475"/>
              <a:gd name="connsiteY32" fmla="*/ 259556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52475" h="757238">
                <a:moveTo>
                  <a:pt x="602457" y="259556"/>
                </a:moveTo>
                <a:lnTo>
                  <a:pt x="576263" y="357188"/>
                </a:lnTo>
                <a:lnTo>
                  <a:pt x="545307" y="485775"/>
                </a:lnTo>
                <a:lnTo>
                  <a:pt x="533400" y="564356"/>
                </a:lnTo>
                <a:lnTo>
                  <a:pt x="528638" y="609600"/>
                </a:lnTo>
                <a:lnTo>
                  <a:pt x="531019" y="640556"/>
                </a:lnTo>
                <a:lnTo>
                  <a:pt x="538163" y="678656"/>
                </a:lnTo>
                <a:lnTo>
                  <a:pt x="552450" y="702469"/>
                </a:lnTo>
                <a:lnTo>
                  <a:pt x="576263" y="726281"/>
                </a:lnTo>
                <a:lnTo>
                  <a:pt x="597694" y="738188"/>
                </a:lnTo>
                <a:lnTo>
                  <a:pt x="633413" y="750094"/>
                </a:lnTo>
                <a:lnTo>
                  <a:pt x="752475" y="757238"/>
                </a:lnTo>
                <a:lnTo>
                  <a:pt x="0" y="738188"/>
                </a:lnTo>
                <a:lnTo>
                  <a:pt x="11907" y="716756"/>
                </a:lnTo>
                <a:lnTo>
                  <a:pt x="38100" y="700088"/>
                </a:lnTo>
                <a:lnTo>
                  <a:pt x="71438" y="676275"/>
                </a:lnTo>
                <a:lnTo>
                  <a:pt x="104775" y="657225"/>
                </a:lnTo>
                <a:lnTo>
                  <a:pt x="133350" y="638175"/>
                </a:lnTo>
                <a:lnTo>
                  <a:pt x="185738" y="611981"/>
                </a:lnTo>
                <a:lnTo>
                  <a:pt x="228600" y="583406"/>
                </a:lnTo>
                <a:lnTo>
                  <a:pt x="285750" y="531019"/>
                </a:lnTo>
                <a:lnTo>
                  <a:pt x="357188" y="447675"/>
                </a:lnTo>
                <a:lnTo>
                  <a:pt x="438150" y="335756"/>
                </a:lnTo>
                <a:lnTo>
                  <a:pt x="500063" y="235744"/>
                </a:lnTo>
                <a:lnTo>
                  <a:pt x="561975" y="121444"/>
                </a:lnTo>
                <a:lnTo>
                  <a:pt x="611982" y="21431"/>
                </a:lnTo>
                <a:lnTo>
                  <a:pt x="633413" y="2381"/>
                </a:lnTo>
                <a:lnTo>
                  <a:pt x="650082" y="0"/>
                </a:lnTo>
                <a:lnTo>
                  <a:pt x="666750" y="7144"/>
                </a:lnTo>
                <a:lnTo>
                  <a:pt x="669132" y="16669"/>
                </a:lnTo>
                <a:lnTo>
                  <a:pt x="664369" y="42863"/>
                </a:lnTo>
                <a:lnTo>
                  <a:pt x="647700" y="114300"/>
                </a:lnTo>
                <a:lnTo>
                  <a:pt x="602457" y="2595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82414742-239D-4A1A-A628-8418CC6C8F11}"/>
              </a:ext>
            </a:extLst>
          </p:cNvPr>
          <p:cNvGrpSpPr/>
          <p:nvPr/>
        </p:nvGrpSpPr>
        <p:grpSpPr>
          <a:xfrm>
            <a:off x="3810005" y="1690688"/>
            <a:ext cx="4379910" cy="4198937"/>
            <a:chOff x="3810005" y="1690688"/>
            <a:chExt cx="4379910" cy="4198937"/>
          </a:xfrm>
        </p:grpSpPr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30B90813-A279-4ABD-B213-D64D6741F8C7}"/>
                </a:ext>
              </a:extLst>
            </p:cNvPr>
            <p:cNvSpPr/>
            <p:nvPr/>
          </p:nvSpPr>
          <p:spPr>
            <a:xfrm>
              <a:off x="4110042" y="1760539"/>
              <a:ext cx="774700" cy="644525"/>
            </a:xfrm>
            <a:custGeom>
              <a:avLst/>
              <a:gdLst>
                <a:gd name="connsiteX0" fmla="*/ 316706 w 773906"/>
                <a:gd name="connsiteY0" fmla="*/ 145256 h 645319"/>
                <a:gd name="connsiteX1" fmla="*/ 426243 w 773906"/>
                <a:gd name="connsiteY1" fmla="*/ 190500 h 645319"/>
                <a:gd name="connsiteX2" fmla="*/ 511968 w 773906"/>
                <a:gd name="connsiteY2" fmla="*/ 221456 h 645319"/>
                <a:gd name="connsiteX3" fmla="*/ 595312 w 773906"/>
                <a:gd name="connsiteY3" fmla="*/ 250031 h 645319"/>
                <a:gd name="connsiteX4" fmla="*/ 633412 w 773906"/>
                <a:gd name="connsiteY4" fmla="*/ 261937 h 645319"/>
                <a:gd name="connsiteX5" fmla="*/ 650081 w 773906"/>
                <a:gd name="connsiteY5" fmla="*/ 269081 h 645319"/>
                <a:gd name="connsiteX6" fmla="*/ 669131 w 773906"/>
                <a:gd name="connsiteY6" fmla="*/ 280987 h 645319"/>
                <a:gd name="connsiteX7" fmla="*/ 685800 w 773906"/>
                <a:gd name="connsiteY7" fmla="*/ 300037 h 645319"/>
                <a:gd name="connsiteX8" fmla="*/ 707231 w 773906"/>
                <a:gd name="connsiteY8" fmla="*/ 333375 h 645319"/>
                <a:gd name="connsiteX9" fmla="*/ 723900 w 773906"/>
                <a:gd name="connsiteY9" fmla="*/ 371475 h 645319"/>
                <a:gd name="connsiteX10" fmla="*/ 735806 w 773906"/>
                <a:gd name="connsiteY10" fmla="*/ 407194 h 645319"/>
                <a:gd name="connsiteX11" fmla="*/ 754856 w 773906"/>
                <a:gd name="connsiteY11" fmla="*/ 476250 h 645319"/>
                <a:gd name="connsiteX12" fmla="*/ 769143 w 773906"/>
                <a:gd name="connsiteY12" fmla="*/ 540544 h 645319"/>
                <a:gd name="connsiteX13" fmla="*/ 773906 w 773906"/>
                <a:gd name="connsiteY13" fmla="*/ 576262 h 645319"/>
                <a:gd name="connsiteX14" fmla="*/ 771525 w 773906"/>
                <a:gd name="connsiteY14" fmla="*/ 600075 h 645319"/>
                <a:gd name="connsiteX15" fmla="*/ 762000 w 773906"/>
                <a:gd name="connsiteY15" fmla="*/ 621506 h 645319"/>
                <a:gd name="connsiteX16" fmla="*/ 747712 w 773906"/>
                <a:gd name="connsiteY16" fmla="*/ 635794 h 645319"/>
                <a:gd name="connsiteX17" fmla="*/ 728662 w 773906"/>
                <a:gd name="connsiteY17" fmla="*/ 640556 h 645319"/>
                <a:gd name="connsiteX18" fmla="*/ 695325 w 773906"/>
                <a:gd name="connsiteY18" fmla="*/ 645319 h 645319"/>
                <a:gd name="connsiteX19" fmla="*/ 671512 w 773906"/>
                <a:gd name="connsiteY19" fmla="*/ 645319 h 645319"/>
                <a:gd name="connsiteX20" fmla="*/ 626268 w 773906"/>
                <a:gd name="connsiteY20" fmla="*/ 623887 h 645319"/>
                <a:gd name="connsiteX21" fmla="*/ 523875 w 773906"/>
                <a:gd name="connsiteY21" fmla="*/ 552450 h 645319"/>
                <a:gd name="connsiteX22" fmla="*/ 452437 w 773906"/>
                <a:gd name="connsiteY22" fmla="*/ 500062 h 645319"/>
                <a:gd name="connsiteX23" fmla="*/ 381000 w 773906"/>
                <a:gd name="connsiteY23" fmla="*/ 445294 h 645319"/>
                <a:gd name="connsiteX24" fmla="*/ 311943 w 773906"/>
                <a:gd name="connsiteY24" fmla="*/ 390525 h 645319"/>
                <a:gd name="connsiteX25" fmla="*/ 257175 w 773906"/>
                <a:gd name="connsiteY25" fmla="*/ 340519 h 645319"/>
                <a:gd name="connsiteX26" fmla="*/ 190500 w 773906"/>
                <a:gd name="connsiteY26" fmla="*/ 276225 h 645319"/>
                <a:gd name="connsiteX27" fmla="*/ 135731 w 773906"/>
                <a:gd name="connsiteY27" fmla="*/ 214312 h 645319"/>
                <a:gd name="connsiteX28" fmla="*/ 83343 w 773906"/>
                <a:gd name="connsiteY28" fmla="*/ 150019 h 645319"/>
                <a:gd name="connsiteX29" fmla="*/ 35718 w 773906"/>
                <a:gd name="connsiteY29" fmla="*/ 83344 h 645319"/>
                <a:gd name="connsiteX30" fmla="*/ 4762 w 773906"/>
                <a:gd name="connsiteY30" fmla="*/ 33337 h 645319"/>
                <a:gd name="connsiteX31" fmla="*/ 0 w 773906"/>
                <a:gd name="connsiteY31" fmla="*/ 7144 h 645319"/>
                <a:gd name="connsiteX32" fmla="*/ 11906 w 773906"/>
                <a:gd name="connsiteY32" fmla="*/ 0 h 645319"/>
                <a:gd name="connsiteX33" fmla="*/ 52387 w 773906"/>
                <a:gd name="connsiteY33" fmla="*/ 14287 h 645319"/>
                <a:gd name="connsiteX34" fmla="*/ 157162 w 773906"/>
                <a:gd name="connsiteY34" fmla="*/ 69056 h 645319"/>
                <a:gd name="connsiteX35" fmla="*/ 261937 w 773906"/>
                <a:gd name="connsiteY35" fmla="*/ 119062 h 645319"/>
                <a:gd name="connsiteX36" fmla="*/ 316706 w 773906"/>
                <a:gd name="connsiteY36" fmla="*/ 14525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6" h="645319">
                  <a:moveTo>
                    <a:pt x="316706" y="145256"/>
                  </a:moveTo>
                  <a:lnTo>
                    <a:pt x="426243" y="190500"/>
                  </a:lnTo>
                  <a:lnTo>
                    <a:pt x="511968" y="221456"/>
                  </a:lnTo>
                  <a:lnTo>
                    <a:pt x="595312" y="250031"/>
                  </a:lnTo>
                  <a:lnTo>
                    <a:pt x="633412" y="261937"/>
                  </a:lnTo>
                  <a:lnTo>
                    <a:pt x="650081" y="269081"/>
                  </a:lnTo>
                  <a:lnTo>
                    <a:pt x="669131" y="280987"/>
                  </a:lnTo>
                  <a:lnTo>
                    <a:pt x="685800" y="300037"/>
                  </a:lnTo>
                  <a:lnTo>
                    <a:pt x="707231" y="333375"/>
                  </a:lnTo>
                  <a:lnTo>
                    <a:pt x="723900" y="371475"/>
                  </a:lnTo>
                  <a:lnTo>
                    <a:pt x="735806" y="407194"/>
                  </a:lnTo>
                  <a:lnTo>
                    <a:pt x="754856" y="476250"/>
                  </a:lnTo>
                  <a:lnTo>
                    <a:pt x="769143" y="540544"/>
                  </a:lnTo>
                  <a:lnTo>
                    <a:pt x="773906" y="576262"/>
                  </a:lnTo>
                  <a:lnTo>
                    <a:pt x="771525" y="600075"/>
                  </a:lnTo>
                  <a:lnTo>
                    <a:pt x="762000" y="621506"/>
                  </a:lnTo>
                  <a:lnTo>
                    <a:pt x="747712" y="635794"/>
                  </a:lnTo>
                  <a:lnTo>
                    <a:pt x="728662" y="640556"/>
                  </a:lnTo>
                  <a:lnTo>
                    <a:pt x="695325" y="645319"/>
                  </a:lnTo>
                  <a:lnTo>
                    <a:pt x="671512" y="645319"/>
                  </a:lnTo>
                  <a:lnTo>
                    <a:pt x="626268" y="623887"/>
                  </a:lnTo>
                  <a:lnTo>
                    <a:pt x="523875" y="552450"/>
                  </a:lnTo>
                  <a:lnTo>
                    <a:pt x="452437" y="500062"/>
                  </a:lnTo>
                  <a:lnTo>
                    <a:pt x="381000" y="445294"/>
                  </a:lnTo>
                  <a:lnTo>
                    <a:pt x="311943" y="390525"/>
                  </a:lnTo>
                  <a:lnTo>
                    <a:pt x="257175" y="340519"/>
                  </a:lnTo>
                  <a:lnTo>
                    <a:pt x="190500" y="276225"/>
                  </a:lnTo>
                  <a:lnTo>
                    <a:pt x="135731" y="214312"/>
                  </a:lnTo>
                  <a:lnTo>
                    <a:pt x="83343" y="150019"/>
                  </a:lnTo>
                  <a:lnTo>
                    <a:pt x="35718" y="83344"/>
                  </a:lnTo>
                  <a:lnTo>
                    <a:pt x="4762" y="33337"/>
                  </a:lnTo>
                  <a:lnTo>
                    <a:pt x="0" y="7144"/>
                  </a:lnTo>
                  <a:lnTo>
                    <a:pt x="11906" y="0"/>
                  </a:lnTo>
                  <a:lnTo>
                    <a:pt x="52387" y="14287"/>
                  </a:lnTo>
                  <a:lnTo>
                    <a:pt x="157162" y="69056"/>
                  </a:lnTo>
                  <a:lnTo>
                    <a:pt x="261937" y="119062"/>
                  </a:lnTo>
                  <a:lnTo>
                    <a:pt x="316706" y="1452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B4CA9A38-04C6-4A41-95E8-6A76FD00FA73}"/>
                </a:ext>
              </a:extLst>
            </p:cNvPr>
            <p:cNvSpPr/>
            <p:nvPr/>
          </p:nvSpPr>
          <p:spPr>
            <a:xfrm>
              <a:off x="3932243" y="2971801"/>
              <a:ext cx="706437" cy="614363"/>
            </a:xfrm>
            <a:custGeom>
              <a:avLst/>
              <a:gdLst>
                <a:gd name="connsiteX0" fmla="*/ 188119 w 707231"/>
                <a:gd name="connsiteY0" fmla="*/ 273844 h 614363"/>
                <a:gd name="connsiteX1" fmla="*/ 130969 w 707231"/>
                <a:gd name="connsiteY1" fmla="*/ 207169 h 614363"/>
                <a:gd name="connsiteX2" fmla="*/ 78581 w 707231"/>
                <a:gd name="connsiteY2" fmla="*/ 142875 h 614363"/>
                <a:gd name="connsiteX3" fmla="*/ 26194 w 707231"/>
                <a:gd name="connsiteY3" fmla="*/ 73819 h 614363"/>
                <a:gd name="connsiteX4" fmla="*/ 4762 w 707231"/>
                <a:gd name="connsiteY4" fmla="*/ 35719 h 614363"/>
                <a:gd name="connsiteX5" fmla="*/ 0 w 707231"/>
                <a:gd name="connsiteY5" fmla="*/ 14288 h 614363"/>
                <a:gd name="connsiteX6" fmla="*/ 2381 w 707231"/>
                <a:gd name="connsiteY6" fmla="*/ 2381 h 614363"/>
                <a:gd name="connsiteX7" fmla="*/ 11906 w 707231"/>
                <a:gd name="connsiteY7" fmla="*/ 0 h 614363"/>
                <a:gd name="connsiteX8" fmla="*/ 26194 w 707231"/>
                <a:gd name="connsiteY8" fmla="*/ 0 h 614363"/>
                <a:gd name="connsiteX9" fmla="*/ 47625 w 707231"/>
                <a:gd name="connsiteY9" fmla="*/ 7144 h 614363"/>
                <a:gd name="connsiteX10" fmla="*/ 88106 w 707231"/>
                <a:gd name="connsiteY10" fmla="*/ 33338 h 614363"/>
                <a:gd name="connsiteX11" fmla="*/ 135731 w 707231"/>
                <a:gd name="connsiteY11" fmla="*/ 64294 h 614363"/>
                <a:gd name="connsiteX12" fmla="*/ 178594 w 707231"/>
                <a:gd name="connsiteY12" fmla="*/ 88106 h 614363"/>
                <a:gd name="connsiteX13" fmla="*/ 221456 w 707231"/>
                <a:gd name="connsiteY13" fmla="*/ 109538 h 614363"/>
                <a:gd name="connsiteX14" fmla="*/ 273844 w 707231"/>
                <a:gd name="connsiteY14" fmla="*/ 133350 h 614363"/>
                <a:gd name="connsiteX15" fmla="*/ 350044 w 707231"/>
                <a:gd name="connsiteY15" fmla="*/ 164306 h 614363"/>
                <a:gd name="connsiteX16" fmla="*/ 433387 w 707231"/>
                <a:gd name="connsiteY16" fmla="*/ 190500 h 614363"/>
                <a:gd name="connsiteX17" fmla="*/ 502444 w 707231"/>
                <a:gd name="connsiteY17" fmla="*/ 209550 h 614363"/>
                <a:gd name="connsiteX18" fmla="*/ 521494 w 707231"/>
                <a:gd name="connsiteY18" fmla="*/ 214313 h 614363"/>
                <a:gd name="connsiteX19" fmla="*/ 559594 w 707231"/>
                <a:gd name="connsiteY19" fmla="*/ 238125 h 614363"/>
                <a:gd name="connsiteX20" fmla="*/ 597694 w 707231"/>
                <a:gd name="connsiteY20" fmla="*/ 271463 h 614363"/>
                <a:gd name="connsiteX21" fmla="*/ 631031 w 707231"/>
                <a:gd name="connsiteY21" fmla="*/ 311944 h 614363"/>
                <a:gd name="connsiteX22" fmla="*/ 659606 w 707231"/>
                <a:gd name="connsiteY22" fmla="*/ 354806 h 614363"/>
                <a:gd name="connsiteX23" fmla="*/ 685800 w 707231"/>
                <a:gd name="connsiteY23" fmla="*/ 407194 h 614363"/>
                <a:gd name="connsiteX24" fmla="*/ 702469 w 707231"/>
                <a:gd name="connsiteY24" fmla="*/ 471488 h 614363"/>
                <a:gd name="connsiteX25" fmla="*/ 707231 w 707231"/>
                <a:gd name="connsiteY25" fmla="*/ 519113 h 614363"/>
                <a:gd name="connsiteX26" fmla="*/ 707231 w 707231"/>
                <a:gd name="connsiteY26" fmla="*/ 552450 h 614363"/>
                <a:gd name="connsiteX27" fmla="*/ 700087 w 707231"/>
                <a:gd name="connsiteY27" fmla="*/ 590550 h 614363"/>
                <a:gd name="connsiteX28" fmla="*/ 683419 w 707231"/>
                <a:gd name="connsiteY28" fmla="*/ 609600 h 614363"/>
                <a:gd name="connsiteX29" fmla="*/ 652462 w 707231"/>
                <a:gd name="connsiteY29" fmla="*/ 614363 h 614363"/>
                <a:gd name="connsiteX30" fmla="*/ 609600 w 707231"/>
                <a:gd name="connsiteY30" fmla="*/ 611981 h 614363"/>
                <a:gd name="connsiteX31" fmla="*/ 552450 w 707231"/>
                <a:gd name="connsiteY31" fmla="*/ 592931 h 614363"/>
                <a:gd name="connsiteX32" fmla="*/ 495300 w 707231"/>
                <a:gd name="connsiteY32" fmla="*/ 564356 h 614363"/>
                <a:gd name="connsiteX33" fmla="*/ 445294 w 707231"/>
                <a:gd name="connsiteY33" fmla="*/ 531019 h 614363"/>
                <a:gd name="connsiteX34" fmla="*/ 392906 w 707231"/>
                <a:gd name="connsiteY34" fmla="*/ 490538 h 614363"/>
                <a:gd name="connsiteX35" fmla="*/ 273844 w 707231"/>
                <a:gd name="connsiteY35" fmla="*/ 371475 h 614363"/>
                <a:gd name="connsiteX36" fmla="*/ 188119 w 707231"/>
                <a:gd name="connsiteY36" fmla="*/ 2738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231" h="614363">
                  <a:moveTo>
                    <a:pt x="188119" y="273844"/>
                  </a:moveTo>
                  <a:lnTo>
                    <a:pt x="130969" y="207169"/>
                  </a:lnTo>
                  <a:lnTo>
                    <a:pt x="78581" y="142875"/>
                  </a:lnTo>
                  <a:lnTo>
                    <a:pt x="26194" y="73819"/>
                  </a:lnTo>
                  <a:lnTo>
                    <a:pt x="4762" y="35719"/>
                  </a:lnTo>
                  <a:lnTo>
                    <a:pt x="0" y="14288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7144"/>
                  </a:lnTo>
                  <a:lnTo>
                    <a:pt x="88106" y="33338"/>
                  </a:lnTo>
                  <a:lnTo>
                    <a:pt x="135731" y="64294"/>
                  </a:lnTo>
                  <a:lnTo>
                    <a:pt x="178594" y="88106"/>
                  </a:lnTo>
                  <a:lnTo>
                    <a:pt x="221456" y="109538"/>
                  </a:lnTo>
                  <a:lnTo>
                    <a:pt x="273844" y="133350"/>
                  </a:lnTo>
                  <a:lnTo>
                    <a:pt x="350044" y="164306"/>
                  </a:lnTo>
                  <a:lnTo>
                    <a:pt x="433387" y="190500"/>
                  </a:lnTo>
                  <a:lnTo>
                    <a:pt x="502444" y="209550"/>
                  </a:lnTo>
                  <a:lnTo>
                    <a:pt x="521494" y="214313"/>
                  </a:lnTo>
                  <a:lnTo>
                    <a:pt x="559594" y="238125"/>
                  </a:lnTo>
                  <a:lnTo>
                    <a:pt x="597694" y="271463"/>
                  </a:lnTo>
                  <a:lnTo>
                    <a:pt x="631031" y="311944"/>
                  </a:lnTo>
                  <a:lnTo>
                    <a:pt x="659606" y="354806"/>
                  </a:lnTo>
                  <a:lnTo>
                    <a:pt x="685800" y="407194"/>
                  </a:lnTo>
                  <a:lnTo>
                    <a:pt x="702469" y="471488"/>
                  </a:lnTo>
                  <a:lnTo>
                    <a:pt x="707231" y="519113"/>
                  </a:lnTo>
                  <a:lnTo>
                    <a:pt x="707231" y="552450"/>
                  </a:lnTo>
                  <a:lnTo>
                    <a:pt x="700087" y="590550"/>
                  </a:lnTo>
                  <a:lnTo>
                    <a:pt x="683419" y="609600"/>
                  </a:lnTo>
                  <a:lnTo>
                    <a:pt x="652462" y="614363"/>
                  </a:lnTo>
                  <a:lnTo>
                    <a:pt x="609600" y="611981"/>
                  </a:lnTo>
                  <a:lnTo>
                    <a:pt x="552450" y="592931"/>
                  </a:lnTo>
                  <a:lnTo>
                    <a:pt x="495300" y="564356"/>
                  </a:lnTo>
                  <a:lnTo>
                    <a:pt x="445294" y="531019"/>
                  </a:lnTo>
                  <a:lnTo>
                    <a:pt x="392906" y="490538"/>
                  </a:lnTo>
                  <a:lnTo>
                    <a:pt x="273844" y="371475"/>
                  </a:lnTo>
                  <a:lnTo>
                    <a:pt x="188119" y="2738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4869AB27-93BF-43DD-B1BE-2EE9833B44B6}"/>
                </a:ext>
              </a:extLst>
            </p:cNvPr>
            <p:cNvSpPr/>
            <p:nvPr/>
          </p:nvSpPr>
          <p:spPr>
            <a:xfrm>
              <a:off x="3810005" y="5105401"/>
              <a:ext cx="466725" cy="493713"/>
            </a:xfrm>
            <a:custGeom>
              <a:avLst/>
              <a:gdLst>
                <a:gd name="connsiteX0" fmla="*/ 223838 w 466725"/>
                <a:gd name="connsiteY0" fmla="*/ 373856 h 492919"/>
                <a:gd name="connsiteX1" fmla="*/ 161925 w 466725"/>
                <a:gd name="connsiteY1" fmla="*/ 302419 h 492919"/>
                <a:gd name="connsiteX2" fmla="*/ 109538 w 466725"/>
                <a:gd name="connsiteY2" fmla="*/ 235744 h 492919"/>
                <a:gd name="connsiteX3" fmla="*/ 78581 w 466725"/>
                <a:gd name="connsiteY3" fmla="*/ 192881 h 492919"/>
                <a:gd name="connsiteX4" fmla="*/ 47625 w 466725"/>
                <a:gd name="connsiteY4" fmla="*/ 150019 h 492919"/>
                <a:gd name="connsiteX5" fmla="*/ 21431 w 466725"/>
                <a:gd name="connsiteY5" fmla="*/ 109538 h 492919"/>
                <a:gd name="connsiteX6" fmla="*/ 9525 w 466725"/>
                <a:gd name="connsiteY6" fmla="*/ 76200 h 492919"/>
                <a:gd name="connsiteX7" fmla="*/ 0 w 466725"/>
                <a:gd name="connsiteY7" fmla="*/ 42863 h 492919"/>
                <a:gd name="connsiteX8" fmla="*/ 0 w 466725"/>
                <a:gd name="connsiteY8" fmla="*/ 21431 h 492919"/>
                <a:gd name="connsiteX9" fmla="*/ 7144 w 466725"/>
                <a:gd name="connsiteY9" fmla="*/ 9525 h 492919"/>
                <a:gd name="connsiteX10" fmla="*/ 21431 w 466725"/>
                <a:gd name="connsiteY10" fmla="*/ 0 h 492919"/>
                <a:gd name="connsiteX11" fmla="*/ 47625 w 466725"/>
                <a:gd name="connsiteY11" fmla="*/ 2381 h 492919"/>
                <a:gd name="connsiteX12" fmla="*/ 78581 w 466725"/>
                <a:gd name="connsiteY12" fmla="*/ 11906 h 492919"/>
                <a:gd name="connsiteX13" fmla="*/ 92869 w 466725"/>
                <a:gd name="connsiteY13" fmla="*/ 21431 h 492919"/>
                <a:gd name="connsiteX14" fmla="*/ 121444 w 466725"/>
                <a:gd name="connsiteY14" fmla="*/ 47625 h 492919"/>
                <a:gd name="connsiteX15" fmla="*/ 147638 w 466725"/>
                <a:gd name="connsiteY15" fmla="*/ 66675 h 492919"/>
                <a:gd name="connsiteX16" fmla="*/ 466725 w 466725"/>
                <a:gd name="connsiteY16" fmla="*/ 354806 h 492919"/>
                <a:gd name="connsiteX17" fmla="*/ 459581 w 466725"/>
                <a:gd name="connsiteY17" fmla="*/ 395288 h 492919"/>
                <a:gd name="connsiteX18" fmla="*/ 445294 w 466725"/>
                <a:gd name="connsiteY18" fmla="*/ 438150 h 492919"/>
                <a:gd name="connsiteX19" fmla="*/ 428625 w 466725"/>
                <a:gd name="connsiteY19" fmla="*/ 469106 h 492919"/>
                <a:gd name="connsiteX20" fmla="*/ 411956 w 466725"/>
                <a:gd name="connsiteY20" fmla="*/ 485775 h 492919"/>
                <a:gd name="connsiteX21" fmla="*/ 390525 w 466725"/>
                <a:gd name="connsiteY21" fmla="*/ 492919 h 492919"/>
                <a:gd name="connsiteX22" fmla="*/ 369094 w 466725"/>
                <a:gd name="connsiteY22" fmla="*/ 492919 h 492919"/>
                <a:gd name="connsiteX23" fmla="*/ 345281 w 466725"/>
                <a:gd name="connsiteY23" fmla="*/ 485775 h 492919"/>
                <a:gd name="connsiteX24" fmla="*/ 311944 w 466725"/>
                <a:gd name="connsiteY24" fmla="*/ 466725 h 492919"/>
                <a:gd name="connsiteX25" fmla="*/ 261938 w 466725"/>
                <a:gd name="connsiteY25" fmla="*/ 419100 h 492919"/>
                <a:gd name="connsiteX26" fmla="*/ 223838 w 466725"/>
                <a:gd name="connsiteY26" fmla="*/ 37385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6725" h="492919">
                  <a:moveTo>
                    <a:pt x="223838" y="373856"/>
                  </a:moveTo>
                  <a:lnTo>
                    <a:pt x="161925" y="302419"/>
                  </a:lnTo>
                  <a:lnTo>
                    <a:pt x="109538" y="235744"/>
                  </a:lnTo>
                  <a:lnTo>
                    <a:pt x="78581" y="192881"/>
                  </a:lnTo>
                  <a:lnTo>
                    <a:pt x="47625" y="150019"/>
                  </a:lnTo>
                  <a:lnTo>
                    <a:pt x="21431" y="109538"/>
                  </a:lnTo>
                  <a:lnTo>
                    <a:pt x="9525" y="76200"/>
                  </a:lnTo>
                  <a:lnTo>
                    <a:pt x="0" y="42863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0"/>
                  </a:lnTo>
                  <a:lnTo>
                    <a:pt x="47625" y="2381"/>
                  </a:lnTo>
                  <a:lnTo>
                    <a:pt x="78581" y="11906"/>
                  </a:lnTo>
                  <a:lnTo>
                    <a:pt x="92869" y="21431"/>
                  </a:lnTo>
                  <a:lnTo>
                    <a:pt x="121444" y="47625"/>
                  </a:lnTo>
                  <a:lnTo>
                    <a:pt x="147638" y="66675"/>
                  </a:lnTo>
                  <a:lnTo>
                    <a:pt x="466725" y="354806"/>
                  </a:lnTo>
                  <a:lnTo>
                    <a:pt x="459581" y="395288"/>
                  </a:lnTo>
                  <a:lnTo>
                    <a:pt x="445294" y="438150"/>
                  </a:lnTo>
                  <a:lnTo>
                    <a:pt x="428625" y="469106"/>
                  </a:lnTo>
                  <a:lnTo>
                    <a:pt x="411956" y="485775"/>
                  </a:lnTo>
                  <a:lnTo>
                    <a:pt x="390525" y="492919"/>
                  </a:lnTo>
                  <a:lnTo>
                    <a:pt x="369094" y="492919"/>
                  </a:lnTo>
                  <a:lnTo>
                    <a:pt x="345281" y="485775"/>
                  </a:lnTo>
                  <a:lnTo>
                    <a:pt x="311944" y="466725"/>
                  </a:lnTo>
                  <a:lnTo>
                    <a:pt x="261938" y="419100"/>
                  </a:lnTo>
                  <a:lnTo>
                    <a:pt x="223838" y="3738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4">
              <a:extLst>
                <a:ext uri="{FF2B5EF4-FFF2-40B4-BE49-F238E27FC236}">
                  <a16:creationId xmlns:a16="http://schemas.microsoft.com/office/drawing/2014/main" id="{670B09A3-1AE9-417A-B59D-CFCBE34E2344}"/>
                </a:ext>
              </a:extLst>
            </p:cNvPr>
            <p:cNvSpPr/>
            <p:nvPr/>
          </p:nvSpPr>
          <p:spPr>
            <a:xfrm rot="16200000">
              <a:off x="3990186" y="2997995"/>
              <a:ext cx="2387600" cy="388937"/>
            </a:xfrm>
            <a:custGeom>
              <a:avLst/>
              <a:gdLst>
                <a:gd name="connsiteX0" fmla="*/ 1162050 w 2388394"/>
                <a:gd name="connsiteY0" fmla="*/ 161925 h 388144"/>
                <a:gd name="connsiteX1" fmla="*/ 1502569 w 2388394"/>
                <a:gd name="connsiteY1" fmla="*/ 161925 h 388144"/>
                <a:gd name="connsiteX2" fmla="*/ 1857375 w 2388394"/>
                <a:gd name="connsiteY2" fmla="*/ 161925 h 388144"/>
                <a:gd name="connsiteX3" fmla="*/ 1981200 w 2388394"/>
                <a:gd name="connsiteY3" fmla="*/ 161925 h 388144"/>
                <a:gd name="connsiteX4" fmla="*/ 2028825 w 2388394"/>
                <a:gd name="connsiteY4" fmla="*/ 157163 h 388144"/>
                <a:gd name="connsiteX5" fmla="*/ 2081213 w 2388394"/>
                <a:gd name="connsiteY5" fmla="*/ 147638 h 388144"/>
                <a:gd name="connsiteX6" fmla="*/ 2126456 w 2388394"/>
                <a:gd name="connsiteY6" fmla="*/ 135731 h 388144"/>
                <a:gd name="connsiteX7" fmla="*/ 2193131 w 2388394"/>
                <a:gd name="connsiteY7" fmla="*/ 111919 h 388144"/>
                <a:gd name="connsiteX8" fmla="*/ 2257425 w 2388394"/>
                <a:gd name="connsiteY8" fmla="*/ 76200 h 388144"/>
                <a:gd name="connsiteX9" fmla="*/ 2312194 w 2388394"/>
                <a:gd name="connsiteY9" fmla="*/ 33338 h 388144"/>
                <a:gd name="connsiteX10" fmla="*/ 2347913 w 2388394"/>
                <a:gd name="connsiteY10" fmla="*/ 7144 h 388144"/>
                <a:gd name="connsiteX11" fmla="*/ 2369344 w 2388394"/>
                <a:gd name="connsiteY11" fmla="*/ 0 h 388144"/>
                <a:gd name="connsiteX12" fmla="*/ 2376488 w 2388394"/>
                <a:gd name="connsiteY12" fmla="*/ 0 h 388144"/>
                <a:gd name="connsiteX13" fmla="*/ 2383631 w 2388394"/>
                <a:gd name="connsiteY13" fmla="*/ 2381 h 388144"/>
                <a:gd name="connsiteX14" fmla="*/ 2388394 w 2388394"/>
                <a:gd name="connsiteY14" fmla="*/ 11906 h 388144"/>
                <a:gd name="connsiteX15" fmla="*/ 2388394 w 2388394"/>
                <a:gd name="connsiteY15" fmla="*/ 38100 h 388144"/>
                <a:gd name="connsiteX16" fmla="*/ 2366963 w 2388394"/>
                <a:gd name="connsiteY16" fmla="*/ 107156 h 388144"/>
                <a:gd name="connsiteX17" fmla="*/ 2316956 w 2388394"/>
                <a:gd name="connsiteY17" fmla="*/ 223838 h 388144"/>
                <a:gd name="connsiteX18" fmla="*/ 2255044 w 2388394"/>
                <a:gd name="connsiteY18" fmla="*/ 359569 h 388144"/>
                <a:gd name="connsiteX19" fmla="*/ 2100263 w 2388394"/>
                <a:gd name="connsiteY19" fmla="*/ 385763 h 388144"/>
                <a:gd name="connsiteX20" fmla="*/ 1740694 w 2388394"/>
                <a:gd name="connsiteY20" fmla="*/ 385763 h 388144"/>
                <a:gd name="connsiteX21" fmla="*/ 1578769 w 2388394"/>
                <a:gd name="connsiteY21" fmla="*/ 385763 h 388144"/>
                <a:gd name="connsiteX22" fmla="*/ 1195388 w 2388394"/>
                <a:gd name="connsiteY22" fmla="*/ 388144 h 388144"/>
                <a:gd name="connsiteX23" fmla="*/ 945356 w 2388394"/>
                <a:gd name="connsiteY23" fmla="*/ 385763 h 388144"/>
                <a:gd name="connsiteX24" fmla="*/ 664369 w 2388394"/>
                <a:gd name="connsiteY24" fmla="*/ 388144 h 388144"/>
                <a:gd name="connsiteX25" fmla="*/ 240506 w 2388394"/>
                <a:gd name="connsiteY25" fmla="*/ 388144 h 388144"/>
                <a:gd name="connsiteX26" fmla="*/ 109538 w 2388394"/>
                <a:gd name="connsiteY26" fmla="*/ 361950 h 388144"/>
                <a:gd name="connsiteX27" fmla="*/ 59531 w 2388394"/>
                <a:gd name="connsiteY27" fmla="*/ 352425 h 388144"/>
                <a:gd name="connsiteX28" fmla="*/ 28575 w 2388394"/>
                <a:gd name="connsiteY28" fmla="*/ 340519 h 388144"/>
                <a:gd name="connsiteX29" fmla="*/ 11906 w 2388394"/>
                <a:gd name="connsiteY29" fmla="*/ 328613 h 388144"/>
                <a:gd name="connsiteX30" fmla="*/ 4763 w 2388394"/>
                <a:gd name="connsiteY30" fmla="*/ 319088 h 388144"/>
                <a:gd name="connsiteX31" fmla="*/ 0 w 2388394"/>
                <a:gd name="connsiteY31" fmla="*/ 304800 h 388144"/>
                <a:gd name="connsiteX32" fmla="*/ 0 w 2388394"/>
                <a:gd name="connsiteY32" fmla="*/ 290513 h 388144"/>
                <a:gd name="connsiteX33" fmla="*/ 4763 w 2388394"/>
                <a:gd name="connsiteY33" fmla="*/ 266700 h 388144"/>
                <a:gd name="connsiteX34" fmla="*/ 11906 w 2388394"/>
                <a:gd name="connsiteY34" fmla="*/ 245269 h 388144"/>
                <a:gd name="connsiteX35" fmla="*/ 33338 w 2388394"/>
                <a:gd name="connsiteY35" fmla="*/ 211931 h 388144"/>
                <a:gd name="connsiteX36" fmla="*/ 73819 w 2388394"/>
                <a:gd name="connsiteY36" fmla="*/ 192881 h 388144"/>
                <a:gd name="connsiteX37" fmla="*/ 200025 w 2388394"/>
                <a:gd name="connsiteY37" fmla="*/ 152400 h 388144"/>
                <a:gd name="connsiteX38" fmla="*/ 340519 w 2388394"/>
                <a:gd name="connsiteY38" fmla="*/ 119063 h 388144"/>
                <a:gd name="connsiteX39" fmla="*/ 371475 w 2388394"/>
                <a:gd name="connsiteY39" fmla="*/ 121444 h 388144"/>
                <a:gd name="connsiteX40" fmla="*/ 492919 w 2388394"/>
                <a:gd name="connsiteY40" fmla="*/ 138113 h 388144"/>
                <a:gd name="connsiteX41" fmla="*/ 633413 w 2388394"/>
                <a:gd name="connsiteY41" fmla="*/ 154781 h 388144"/>
                <a:gd name="connsiteX42" fmla="*/ 809625 w 2388394"/>
                <a:gd name="connsiteY42" fmla="*/ 161925 h 388144"/>
                <a:gd name="connsiteX43" fmla="*/ 1162050 w 2388394"/>
                <a:gd name="connsiteY43" fmla="*/ 1619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88394" h="388144">
                  <a:moveTo>
                    <a:pt x="1162050" y="161925"/>
                  </a:moveTo>
                  <a:lnTo>
                    <a:pt x="1502569" y="161925"/>
                  </a:lnTo>
                  <a:lnTo>
                    <a:pt x="1857375" y="161925"/>
                  </a:lnTo>
                  <a:lnTo>
                    <a:pt x="1981200" y="161925"/>
                  </a:lnTo>
                  <a:lnTo>
                    <a:pt x="2028825" y="157163"/>
                  </a:lnTo>
                  <a:lnTo>
                    <a:pt x="2081213" y="147638"/>
                  </a:lnTo>
                  <a:lnTo>
                    <a:pt x="2126456" y="135731"/>
                  </a:lnTo>
                  <a:lnTo>
                    <a:pt x="2193131" y="111919"/>
                  </a:lnTo>
                  <a:lnTo>
                    <a:pt x="2257425" y="76200"/>
                  </a:lnTo>
                  <a:lnTo>
                    <a:pt x="2312194" y="33338"/>
                  </a:lnTo>
                  <a:lnTo>
                    <a:pt x="2347913" y="7144"/>
                  </a:lnTo>
                  <a:lnTo>
                    <a:pt x="2369344" y="0"/>
                  </a:lnTo>
                  <a:lnTo>
                    <a:pt x="2376488" y="0"/>
                  </a:lnTo>
                  <a:lnTo>
                    <a:pt x="2383631" y="2381"/>
                  </a:lnTo>
                  <a:lnTo>
                    <a:pt x="2388394" y="11906"/>
                  </a:lnTo>
                  <a:lnTo>
                    <a:pt x="2388394" y="38100"/>
                  </a:lnTo>
                  <a:lnTo>
                    <a:pt x="2366963" y="107156"/>
                  </a:lnTo>
                  <a:lnTo>
                    <a:pt x="2316956" y="223838"/>
                  </a:lnTo>
                  <a:lnTo>
                    <a:pt x="2255044" y="359569"/>
                  </a:lnTo>
                  <a:lnTo>
                    <a:pt x="2100263" y="385763"/>
                  </a:lnTo>
                  <a:lnTo>
                    <a:pt x="1740694" y="385763"/>
                  </a:lnTo>
                  <a:lnTo>
                    <a:pt x="1578769" y="385763"/>
                  </a:lnTo>
                  <a:lnTo>
                    <a:pt x="1195388" y="388144"/>
                  </a:lnTo>
                  <a:lnTo>
                    <a:pt x="945356" y="385763"/>
                  </a:lnTo>
                  <a:lnTo>
                    <a:pt x="664369" y="388144"/>
                  </a:lnTo>
                  <a:lnTo>
                    <a:pt x="240506" y="388144"/>
                  </a:lnTo>
                  <a:lnTo>
                    <a:pt x="109538" y="361950"/>
                  </a:lnTo>
                  <a:lnTo>
                    <a:pt x="59531" y="352425"/>
                  </a:lnTo>
                  <a:lnTo>
                    <a:pt x="28575" y="340519"/>
                  </a:lnTo>
                  <a:lnTo>
                    <a:pt x="11906" y="328613"/>
                  </a:lnTo>
                  <a:lnTo>
                    <a:pt x="4763" y="319088"/>
                  </a:lnTo>
                  <a:lnTo>
                    <a:pt x="0" y="304800"/>
                  </a:lnTo>
                  <a:lnTo>
                    <a:pt x="0" y="290513"/>
                  </a:lnTo>
                  <a:lnTo>
                    <a:pt x="4763" y="266700"/>
                  </a:lnTo>
                  <a:lnTo>
                    <a:pt x="11906" y="245269"/>
                  </a:lnTo>
                  <a:lnTo>
                    <a:pt x="33338" y="211931"/>
                  </a:lnTo>
                  <a:lnTo>
                    <a:pt x="73819" y="192881"/>
                  </a:lnTo>
                  <a:lnTo>
                    <a:pt x="200025" y="152400"/>
                  </a:lnTo>
                  <a:lnTo>
                    <a:pt x="340519" y="119063"/>
                  </a:lnTo>
                  <a:lnTo>
                    <a:pt x="371475" y="121444"/>
                  </a:lnTo>
                  <a:lnTo>
                    <a:pt x="492919" y="138113"/>
                  </a:lnTo>
                  <a:lnTo>
                    <a:pt x="633413" y="154781"/>
                  </a:lnTo>
                  <a:lnTo>
                    <a:pt x="809625" y="161925"/>
                  </a:lnTo>
                  <a:lnTo>
                    <a:pt x="1162050" y="161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0">
              <a:extLst>
                <a:ext uri="{FF2B5EF4-FFF2-40B4-BE49-F238E27FC236}">
                  <a16:creationId xmlns:a16="http://schemas.microsoft.com/office/drawing/2014/main" id="{3CD17E31-875D-4642-A05D-596A1987771F}"/>
                </a:ext>
              </a:extLst>
            </p:cNvPr>
            <p:cNvSpPr/>
            <p:nvPr/>
          </p:nvSpPr>
          <p:spPr>
            <a:xfrm rot="16200000">
              <a:off x="5872959" y="4471195"/>
              <a:ext cx="996950" cy="852487"/>
            </a:xfrm>
            <a:custGeom>
              <a:avLst/>
              <a:gdLst>
                <a:gd name="connsiteX0" fmla="*/ 390525 w 997744"/>
                <a:gd name="connsiteY0" fmla="*/ 402432 h 852488"/>
                <a:gd name="connsiteX1" fmla="*/ 571500 w 997744"/>
                <a:gd name="connsiteY1" fmla="*/ 271463 h 852488"/>
                <a:gd name="connsiteX2" fmla="*/ 723900 w 997744"/>
                <a:gd name="connsiteY2" fmla="*/ 164307 h 852488"/>
                <a:gd name="connsiteX3" fmla="*/ 847725 w 997744"/>
                <a:gd name="connsiteY3" fmla="*/ 73819 h 852488"/>
                <a:gd name="connsiteX4" fmla="*/ 926306 w 997744"/>
                <a:gd name="connsiteY4" fmla="*/ 19050 h 852488"/>
                <a:gd name="connsiteX5" fmla="*/ 957263 w 997744"/>
                <a:gd name="connsiteY5" fmla="*/ 4763 h 852488"/>
                <a:gd name="connsiteX6" fmla="*/ 973931 w 997744"/>
                <a:gd name="connsiteY6" fmla="*/ 0 h 852488"/>
                <a:gd name="connsiteX7" fmla="*/ 988219 w 997744"/>
                <a:gd name="connsiteY7" fmla="*/ 0 h 852488"/>
                <a:gd name="connsiteX8" fmla="*/ 997744 w 997744"/>
                <a:gd name="connsiteY8" fmla="*/ 2382 h 852488"/>
                <a:gd name="connsiteX9" fmla="*/ 997744 w 997744"/>
                <a:gd name="connsiteY9" fmla="*/ 14288 h 852488"/>
                <a:gd name="connsiteX10" fmla="*/ 990600 w 997744"/>
                <a:gd name="connsiteY10" fmla="*/ 35719 h 852488"/>
                <a:gd name="connsiteX11" fmla="*/ 966788 w 997744"/>
                <a:gd name="connsiteY11" fmla="*/ 80963 h 852488"/>
                <a:gd name="connsiteX12" fmla="*/ 890588 w 997744"/>
                <a:gd name="connsiteY12" fmla="*/ 190500 h 852488"/>
                <a:gd name="connsiteX13" fmla="*/ 754856 w 997744"/>
                <a:gd name="connsiteY13" fmla="*/ 378619 h 852488"/>
                <a:gd name="connsiteX14" fmla="*/ 585788 w 997744"/>
                <a:gd name="connsiteY14" fmla="*/ 604838 h 852488"/>
                <a:gd name="connsiteX15" fmla="*/ 483394 w 997744"/>
                <a:gd name="connsiteY15" fmla="*/ 735807 h 852488"/>
                <a:gd name="connsiteX16" fmla="*/ 464344 w 997744"/>
                <a:gd name="connsiteY16" fmla="*/ 750094 h 852488"/>
                <a:gd name="connsiteX17" fmla="*/ 390525 w 997744"/>
                <a:gd name="connsiteY17" fmla="*/ 771525 h 852488"/>
                <a:gd name="connsiteX18" fmla="*/ 223838 w 997744"/>
                <a:gd name="connsiteY18" fmla="*/ 823913 h 852488"/>
                <a:gd name="connsiteX19" fmla="*/ 138113 w 997744"/>
                <a:gd name="connsiteY19" fmla="*/ 847725 h 852488"/>
                <a:gd name="connsiteX20" fmla="*/ 85725 w 997744"/>
                <a:gd name="connsiteY20" fmla="*/ 852488 h 852488"/>
                <a:gd name="connsiteX21" fmla="*/ 52388 w 997744"/>
                <a:gd name="connsiteY21" fmla="*/ 850107 h 852488"/>
                <a:gd name="connsiteX22" fmla="*/ 28575 w 997744"/>
                <a:gd name="connsiteY22" fmla="*/ 845344 h 852488"/>
                <a:gd name="connsiteX23" fmla="*/ 9525 w 997744"/>
                <a:gd name="connsiteY23" fmla="*/ 831057 h 852488"/>
                <a:gd name="connsiteX24" fmla="*/ 2381 w 997744"/>
                <a:gd name="connsiteY24" fmla="*/ 814388 h 852488"/>
                <a:gd name="connsiteX25" fmla="*/ 0 w 997744"/>
                <a:gd name="connsiteY25" fmla="*/ 785813 h 852488"/>
                <a:gd name="connsiteX26" fmla="*/ 2381 w 997744"/>
                <a:gd name="connsiteY26" fmla="*/ 750094 h 852488"/>
                <a:gd name="connsiteX27" fmla="*/ 11906 w 997744"/>
                <a:gd name="connsiteY27" fmla="*/ 714375 h 852488"/>
                <a:gd name="connsiteX28" fmla="*/ 30956 w 997744"/>
                <a:gd name="connsiteY28" fmla="*/ 683419 h 852488"/>
                <a:gd name="connsiteX29" fmla="*/ 66675 w 997744"/>
                <a:gd name="connsiteY29" fmla="*/ 642938 h 852488"/>
                <a:gd name="connsiteX30" fmla="*/ 114300 w 997744"/>
                <a:gd name="connsiteY30" fmla="*/ 600075 h 852488"/>
                <a:gd name="connsiteX31" fmla="*/ 192881 w 997744"/>
                <a:gd name="connsiteY31" fmla="*/ 542925 h 852488"/>
                <a:gd name="connsiteX32" fmla="*/ 390525 w 997744"/>
                <a:gd name="connsiteY32" fmla="*/ 402432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7744" h="852488">
                  <a:moveTo>
                    <a:pt x="390525" y="402432"/>
                  </a:moveTo>
                  <a:lnTo>
                    <a:pt x="571500" y="271463"/>
                  </a:lnTo>
                  <a:lnTo>
                    <a:pt x="723900" y="164307"/>
                  </a:lnTo>
                  <a:lnTo>
                    <a:pt x="847725" y="73819"/>
                  </a:lnTo>
                  <a:lnTo>
                    <a:pt x="926306" y="19050"/>
                  </a:lnTo>
                  <a:lnTo>
                    <a:pt x="957263" y="4763"/>
                  </a:lnTo>
                  <a:lnTo>
                    <a:pt x="973931" y="0"/>
                  </a:lnTo>
                  <a:lnTo>
                    <a:pt x="988219" y="0"/>
                  </a:lnTo>
                  <a:lnTo>
                    <a:pt x="997744" y="2382"/>
                  </a:lnTo>
                  <a:lnTo>
                    <a:pt x="997744" y="14288"/>
                  </a:lnTo>
                  <a:lnTo>
                    <a:pt x="990600" y="35719"/>
                  </a:lnTo>
                  <a:lnTo>
                    <a:pt x="966788" y="80963"/>
                  </a:lnTo>
                  <a:lnTo>
                    <a:pt x="890588" y="190500"/>
                  </a:lnTo>
                  <a:lnTo>
                    <a:pt x="754856" y="378619"/>
                  </a:lnTo>
                  <a:lnTo>
                    <a:pt x="585788" y="604838"/>
                  </a:lnTo>
                  <a:lnTo>
                    <a:pt x="483394" y="735807"/>
                  </a:lnTo>
                  <a:lnTo>
                    <a:pt x="464344" y="750094"/>
                  </a:lnTo>
                  <a:lnTo>
                    <a:pt x="390525" y="771525"/>
                  </a:lnTo>
                  <a:lnTo>
                    <a:pt x="223838" y="823913"/>
                  </a:lnTo>
                  <a:lnTo>
                    <a:pt x="138113" y="847725"/>
                  </a:lnTo>
                  <a:lnTo>
                    <a:pt x="85725" y="852488"/>
                  </a:lnTo>
                  <a:lnTo>
                    <a:pt x="52388" y="850107"/>
                  </a:lnTo>
                  <a:lnTo>
                    <a:pt x="28575" y="845344"/>
                  </a:lnTo>
                  <a:lnTo>
                    <a:pt x="9525" y="831057"/>
                  </a:lnTo>
                  <a:lnTo>
                    <a:pt x="2381" y="814388"/>
                  </a:lnTo>
                  <a:lnTo>
                    <a:pt x="0" y="785813"/>
                  </a:lnTo>
                  <a:lnTo>
                    <a:pt x="2381" y="750094"/>
                  </a:lnTo>
                  <a:lnTo>
                    <a:pt x="11906" y="714375"/>
                  </a:lnTo>
                  <a:lnTo>
                    <a:pt x="30956" y="683419"/>
                  </a:lnTo>
                  <a:lnTo>
                    <a:pt x="66675" y="642938"/>
                  </a:lnTo>
                  <a:lnTo>
                    <a:pt x="114300" y="600075"/>
                  </a:lnTo>
                  <a:lnTo>
                    <a:pt x="192881" y="542925"/>
                  </a:lnTo>
                  <a:lnTo>
                    <a:pt x="390525" y="4024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1">
              <a:extLst>
                <a:ext uri="{FF2B5EF4-FFF2-40B4-BE49-F238E27FC236}">
                  <a16:creationId xmlns:a16="http://schemas.microsoft.com/office/drawing/2014/main" id="{E5D113F3-6A87-45D3-B743-84F07AB0F1C5}"/>
                </a:ext>
              </a:extLst>
            </p:cNvPr>
            <p:cNvSpPr/>
            <p:nvPr/>
          </p:nvSpPr>
          <p:spPr>
            <a:xfrm rot="16200000">
              <a:off x="6017420" y="2985294"/>
              <a:ext cx="2184400" cy="414338"/>
            </a:xfrm>
            <a:custGeom>
              <a:avLst/>
              <a:gdLst>
                <a:gd name="connsiteX0" fmla="*/ 921544 w 2183606"/>
                <a:gd name="connsiteY0" fmla="*/ 169069 h 414337"/>
                <a:gd name="connsiteX1" fmla="*/ 1185862 w 2183606"/>
                <a:gd name="connsiteY1" fmla="*/ 169069 h 414337"/>
                <a:gd name="connsiteX2" fmla="*/ 1478756 w 2183606"/>
                <a:gd name="connsiteY2" fmla="*/ 169069 h 414337"/>
                <a:gd name="connsiteX3" fmla="*/ 1638300 w 2183606"/>
                <a:gd name="connsiteY3" fmla="*/ 169069 h 414337"/>
                <a:gd name="connsiteX4" fmla="*/ 1778794 w 2183606"/>
                <a:gd name="connsiteY4" fmla="*/ 169069 h 414337"/>
                <a:gd name="connsiteX5" fmla="*/ 1826419 w 2183606"/>
                <a:gd name="connsiteY5" fmla="*/ 169069 h 414337"/>
                <a:gd name="connsiteX6" fmla="*/ 1883569 w 2183606"/>
                <a:gd name="connsiteY6" fmla="*/ 164306 h 414337"/>
                <a:gd name="connsiteX7" fmla="*/ 1921669 w 2183606"/>
                <a:gd name="connsiteY7" fmla="*/ 157162 h 414337"/>
                <a:gd name="connsiteX8" fmla="*/ 1971675 w 2183606"/>
                <a:gd name="connsiteY8" fmla="*/ 138112 h 414337"/>
                <a:gd name="connsiteX9" fmla="*/ 2000250 w 2183606"/>
                <a:gd name="connsiteY9" fmla="*/ 126206 h 414337"/>
                <a:gd name="connsiteX10" fmla="*/ 2031206 w 2183606"/>
                <a:gd name="connsiteY10" fmla="*/ 107156 h 414337"/>
                <a:gd name="connsiteX11" fmla="*/ 2074069 w 2183606"/>
                <a:gd name="connsiteY11" fmla="*/ 73819 h 414337"/>
                <a:gd name="connsiteX12" fmla="*/ 2114550 w 2183606"/>
                <a:gd name="connsiteY12" fmla="*/ 30956 h 414337"/>
                <a:gd name="connsiteX13" fmla="*/ 2131219 w 2183606"/>
                <a:gd name="connsiteY13" fmla="*/ 11906 h 414337"/>
                <a:gd name="connsiteX14" fmla="*/ 2145506 w 2183606"/>
                <a:gd name="connsiteY14" fmla="*/ 2381 h 414337"/>
                <a:gd name="connsiteX15" fmla="*/ 2169319 w 2183606"/>
                <a:gd name="connsiteY15" fmla="*/ 0 h 414337"/>
                <a:gd name="connsiteX16" fmla="*/ 2181225 w 2183606"/>
                <a:gd name="connsiteY16" fmla="*/ 4762 h 414337"/>
                <a:gd name="connsiteX17" fmla="*/ 2183606 w 2183606"/>
                <a:gd name="connsiteY17" fmla="*/ 19050 h 414337"/>
                <a:gd name="connsiteX18" fmla="*/ 2164556 w 2183606"/>
                <a:gd name="connsiteY18" fmla="*/ 71437 h 414337"/>
                <a:gd name="connsiteX19" fmla="*/ 2147887 w 2183606"/>
                <a:gd name="connsiteY19" fmla="*/ 114300 h 414337"/>
                <a:gd name="connsiteX20" fmla="*/ 2128837 w 2183606"/>
                <a:gd name="connsiteY20" fmla="*/ 154781 h 414337"/>
                <a:gd name="connsiteX21" fmla="*/ 2102644 w 2183606"/>
                <a:gd name="connsiteY21" fmla="*/ 204787 h 414337"/>
                <a:gd name="connsiteX22" fmla="*/ 2066925 w 2183606"/>
                <a:gd name="connsiteY22" fmla="*/ 261937 h 414337"/>
                <a:gd name="connsiteX23" fmla="*/ 2038350 w 2183606"/>
                <a:gd name="connsiteY23" fmla="*/ 300037 h 414337"/>
                <a:gd name="connsiteX24" fmla="*/ 2014537 w 2183606"/>
                <a:gd name="connsiteY24" fmla="*/ 328612 h 414337"/>
                <a:gd name="connsiteX25" fmla="*/ 1964531 w 2183606"/>
                <a:gd name="connsiteY25" fmla="*/ 376237 h 414337"/>
                <a:gd name="connsiteX26" fmla="*/ 1912144 w 2183606"/>
                <a:gd name="connsiteY26" fmla="*/ 414337 h 414337"/>
                <a:gd name="connsiteX27" fmla="*/ 1893094 w 2183606"/>
                <a:gd name="connsiteY27" fmla="*/ 414337 h 414337"/>
                <a:gd name="connsiteX28" fmla="*/ 1831181 w 2183606"/>
                <a:gd name="connsiteY28" fmla="*/ 397669 h 414337"/>
                <a:gd name="connsiteX29" fmla="*/ 1747837 w 2183606"/>
                <a:gd name="connsiteY29" fmla="*/ 378619 h 414337"/>
                <a:gd name="connsiteX30" fmla="*/ 1616869 w 2183606"/>
                <a:gd name="connsiteY30" fmla="*/ 371475 h 414337"/>
                <a:gd name="connsiteX31" fmla="*/ 1331119 w 2183606"/>
                <a:gd name="connsiteY31" fmla="*/ 371475 h 414337"/>
                <a:gd name="connsiteX32" fmla="*/ 1040606 w 2183606"/>
                <a:gd name="connsiteY32" fmla="*/ 373856 h 414337"/>
                <a:gd name="connsiteX33" fmla="*/ 731044 w 2183606"/>
                <a:gd name="connsiteY33" fmla="*/ 371475 h 414337"/>
                <a:gd name="connsiteX34" fmla="*/ 497681 w 2183606"/>
                <a:gd name="connsiteY34" fmla="*/ 376237 h 414337"/>
                <a:gd name="connsiteX35" fmla="*/ 390525 w 2183606"/>
                <a:gd name="connsiteY35" fmla="*/ 385762 h 414337"/>
                <a:gd name="connsiteX36" fmla="*/ 338137 w 2183606"/>
                <a:gd name="connsiteY36" fmla="*/ 395287 h 414337"/>
                <a:gd name="connsiteX37" fmla="*/ 259556 w 2183606"/>
                <a:gd name="connsiteY37" fmla="*/ 390525 h 414337"/>
                <a:gd name="connsiteX38" fmla="*/ 180975 w 2183606"/>
                <a:gd name="connsiteY38" fmla="*/ 378619 h 414337"/>
                <a:gd name="connsiteX39" fmla="*/ 85725 w 2183606"/>
                <a:gd name="connsiteY39" fmla="*/ 354806 h 414337"/>
                <a:gd name="connsiteX40" fmla="*/ 40481 w 2183606"/>
                <a:gd name="connsiteY40" fmla="*/ 335756 h 414337"/>
                <a:gd name="connsiteX41" fmla="*/ 19050 w 2183606"/>
                <a:gd name="connsiteY41" fmla="*/ 321469 h 414337"/>
                <a:gd name="connsiteX42" fmla="*/ 2381 w 2183606"/>
                <a:gd name="connsiteY42" fmla="*/ 295275 h 414337"/>
                <a:gd name="connsiteX43" fmla="*/ 0 w 2183606"/>
                <a:gd name="connsiteY43" fmla="*/ 276225 h 414337"/>
                <a:gd name="connsiteX44" fmla="*/ 2381 w 2183606"/>
                <a:gd name="connsiteY44" fmla="*/ 259556 h 414337"/>
                <a:gd name="connsiteX45" fmla="*/ 14287 w 2183606"/>
                <a:gd name="connsiteY45" fmla="*/ 235744 h 414337"/>
                <a:gd name="connsiteX46" fmla="*/ 42862 w 2183606"/>
                <a:gd name="connsiteY46" fmla="*/ 209550 h 414337"/>
                <a:gd name="connsiteX47" fmla="*/ 69056 w 2183606"/>
                <a:gd name="connsiteY47" fmla="*/ 188119 h 414337"/>
                <a:gd name="connsiteX48" fmla="*/ 109537 w 2183606"/>
                <a:gd name="connsiteY48" fmla="*/ 166687 h 414337"/>
                <a:gd name="connsiteX49" fmla="*/ 197644 w 2183606"/>
                <a:gd name="connsiteY49" fmla="*/ 145256 h 414337"/>
                <a:gd name="connsiteX50" fmla="*/ 288131 w 2183606"/>
                <a:gd name="connsiteY50" fmla="*/ 130969 h 414337"/>
                <a:gd name="connsiteX51" fmla="*/ 381000 w 2183606"/>
                <a:gd name="connsiteY51" fmla="*/ 123825 h 414337"/>
                <a:gd name="connsiteX52" fmla="*/ 423862 w 2183606"/>
                <a:gd name="connsiteY52" fmla="*/ 128587 h 414337"/>
                <a:gd name="connsiteX53" fmla="*/ 552450 w 2183606"/>
                <a:gd name="connsiteY53" fmla="*/ 150019 h 414337"/>
                <a:gd name="connsiteX54" fmla="*/ 716756 w 2183606"/>
                <a:gd name="connsiteY54" fmla="*/ 164306 h 414337"/>
                <a:gd name="connsiteX55" fmla="*/ 921544 w 2183606"/>
                <a:gd name="connsiteY55" fmla="*/ 16906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83606" h="414337">
                  <a:moveTo>
                    <a:pt x="921544" y="169069"/>
                  </a:moveTo>
                  <a:lnTo>
                    <a:pt x="1185862" y="169069"/>
                  </a:lnTo>
                  <a:lnTo>
                    <a:pt x="1478756" y="169069"/>
                  </a:lnTo>
                  <a:lnTo>
                    <a:pt x="1638300" y="169069"/>
                  </a:lnTo>
                  <a:lnTo>
                    <a:pt x="1778794" y="169069"/>
                  </a:lnTo>
                  <a:lnTo>
                    <a:pt x="1826419" y="169069"/>
                  </a:lnTo>
                  <a:lnTo>
                    <a:pt x="1883569" y="164306"/>
                  </a:lnTo>
                  <a:lnTo>
                    <a:pt x="1921669" y="157162"/>
                  </a:lnTo>
                  <a:lnTo>
                    <a:pt x="1971675" y="138112"/>
                  </a:lnTo>
                  <a:lnTo>
                    <a:pt x="2000250" y="126206"/>
                  </a:lnTo>
                  <a:lnTo>
                    <a:pt x="2031206" y="107156"/>
                  </a:lnTo>
                  <a:lnTo>
                    <a:pt x="2074069" y="73819"/>
                  </a:lnTo>
                  <a:lnTo>
                    <a:pt x="2114550" y="30956"/>
                  </a:lnTo>
                  <a:lnTo>
                    <a:pt x="2131219" y="11906"/>
                  </a:lnTo>
                  <a:lnTo>
                    <a:pt x="2145506" y="2381"/>
                  </a:lnTo>
                  <a:lnTo>
                    <a:pt x="2169319" y="0"/>
                  </a:lnTo>
                  <a:lnTo>
                    <a:pt x="2181225" y="4762"/>
                  </a:lnTo>
                  <a:lnTo>
                    <a:pt x="2183606" y="19050"/>
                  </a:lnTo>
                  <a:lnTo>
                    <a:pt x="2164556" y="71437"/>
                  </a:lnTo>
                  <a:lnTo>
                    <a:pt x="2147887" y="114300"/>
                  </a:lnTo>
                  <a:lnTo>
                    <a:pt x="2128837" y="154781"/>
                  </a:lnTo>
                  <a:lnTo>
                    <a:pt x="2102644" y="204787"/>
                  </a:lnTo>
                  <a:lnTo>
                    <a:pt x="2066925" y="261937"/>
                  </a:lnTo>
                  <a:lnTo>
                    <a:pt x="2038350" y="300037"/>
                  </a:lnTo>
                  <a:lnTo>
                    <a:pt x="2014537" y="328612"/>
                  </a:lnTo>
                  <a:lnTo>
                    <a:pt x="1964531" y="376237"/>
                  </a:lnTo>
                  <a:lnTo>
                    <a:pt x="1912144" y="414337"/>
                  </a:lnTo>
                  <a:lnTo>
                    <a:pt x="1893094" y="414337"/>
                  </a:lnTo>
                  <a:lnTo>
                    <a:pt x="1831181" y="397669"/>
                  </a:lnTo>
                  <a:lnTo>
                    <a:pt x="1747837" y="378619"/>
                  </a:lnTo>
                  <a:lnTo>
                    <a:pt x="1616869" y="371475"/>
                  </a:lnTo>
                  <a:lnTo>
                    <a:pt x="1331119" y="371475"/>
                  </a:lnTo>
                  <a:lnTo>
                    <a:pt x="1040606" y="373856"/>
                  </a:lnTo>
                  <a:lnTo>
                    <a:pt x="731044" y="371475"/>
                  </a:lnTo>
                  <a:lnTo>
                    <a:pt x="497681" y="376237"/>
                  </a:lnTo>
                  <a:lnTo>
                    <a:pt x="390525" y="385762"/>
                  </a:lnTo>
                  <a:lnTo>
                    <a:pt x="338137" y="395287"/>
                  </a:lnTo>
                  <a:lnTo>
                    <a:pt x="259556" y="390525"/>
                  </a:lnTo>
                  <a:lnTo>
                    <a:pt x="180975" y="378619"/>
                  </a:lnTo>
                  <a:lnTo>
                    <a:pt x="85725" y="354806"/>
                  </a:lnTo>
                  <a:lnTo>
                    <a:pt x="40481" y="335756"/>
                  </a:lnTo>
                  <a:lnTo>
                    <a:pt x="19050" y="321469"/>
                  </a:lnTo>
                  <a:lnTo>
                    <a:pt x="2381" y="295275"/>
                  </a:lnTo>
                  <a:lnTo>
                    <a:pt x="0" y="276225"/>
                  </a:lnTo>
                  <a:lnTo>
                    <a:pt x="2381" y="259556"/>
                  </a:lnTo>
                  <a:lnTo>
                    <a:pt x="14287" y="235744"/>
                  </a:lnTo>
                  <a:lnTo>
                    <a:pt x="42862" y="209550"/>
                  </a:lnTo>
                  <a:lnTo>
                    <a:pt x="69056" y="188119"/>
                  </a:lnTo>
                  <a:lnTo>
                    <a:pt x="109537" y="166687"/>
                  </a:lnTo>
                  <a:lnTo>
                    <a:pt x="197644" y="145256"/>
                  </a:lnTo>
                  <a:lnTo>
                    <a:pt x="288131" y="130969"/>
                  </a:lnTo>
                  <a:lnTo>
                    <a:pt x="381000" y="123825"/>
                  </a:lnTo>
                  <a:lnTo>
                    <a:pt x="423862" y="128587"/>
                  </a:lnTo>
                  <a:lnTo>
                    <a:pt x="552450" y="150019"/>
                  </a:lnTo>
                  <a:lnTo>
                    <a:pt x="716756" y="164306"/>
                  </a:lnTo>
                  <a:lnTo>
                    <a:pt x="921544" y="1690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2">
              <a:extLst>
                <a:ext uri="{FF2B5EF4-FFF2-40B4-BE49-F238E27FC236}">
                  <a16:creationId xmlns:a16="http://schemas.microsoft.com/office/drawing/2014/main" id="{CF3874D7-C467-44F1-AD03-36FE38F793BE}"/>
                </a:ext>
              </a:extLst>
            </p:cNvPr>
            <p:cNvSpPr/>
            <p:nvPr/>
          </p:nvSpPr>
          <p:spPr>
            <a:xfrm rot="16200000">
              <a:off x="5798346" y="3498057"/>
              <a:ext cx="4198937" cy="584200"/>
            </a:xfrm>
            <a:custGeom>
              <a:avLst/>
              <a:gdLst>
                <a:gd name="connsiteX0" fmla="*/ 1631643 w 4198082"/>
                <a:gd name="connsiteY0" fmla="*/ 275340 h 584672"/>
                <a:gd name="connsiteX1" fmla="*/ 2338689 w 4198082"/>
                <a:gd name="connsiteY1" fmla="*/ 275340 h 584672"/>
                <a:gd name="connsiteX2" fmla="*/ 3134115 w 4198082"/>
                <a:gd name="connsiteY2" fmla="*/ 261743 h 584672"/>
                <a:gd name="connsiteX3" fmla="*/ 3521630 w 4198082"/>
                <a:gd name="connsiteY3" fmla="*/ 251545 h 584672"/>
                <a:gd name="connsiteX4" fmla="*/ 3715388 w 4198082"/>
                <a:gd name="connsiteY4" fmla="*/ 244747 h 584672"/>
                <a:gd name="connsiteX5" fmla="*/ 3776574 w 4198082"/>
                <a:gd name="connsiteY5" fmla="*/ 241347 h 584672"/>
                <a:gd name="connsiteX6" fmla="*/ 3817365 w 4198082"/>
                <a:gd name="connsiteY6" fmla="*/ 234549 h 584672"/>
                <a:gd name="connsiteX7" fmla="*/ 3854757 w 4198082"/>
                <a:gd name="connsiteY7" fmla="*/ 227750 h 584672"/>
                <a:gd name="connsiteX8" fmla="*/ 3895548 w 4198082"/>
                <a:gd name="connsiteY8" fmla="*/ 217552 h 584672"/>
                <a:gd name="connsiteX9" fmla="*/ 3949936 w 4198082"/>
                <a:gd name="connsiteY9" fmla="*/ 193758 h 584672"/>
                <a:gd name="connsiteX10" fmla="*/ 3994127 w 4198082"/>
                <a:gd name="connsiteY10" fmla="*/ 169963 h 584672"/>
                <a:gd name="connsiteX11" fmla="*/ 4028119 w 4198082"/>
                <a:gd name="connsiteY11" fmla="*/ 146168 h 584672"/>
                <a:gd name="connsiteX12" fmla="*/ 4062112 w 4198082"/>
                <a:gd name="connsiteY12" fmla="*/ 115575 h 584672"/>
                <a:gd name="connsiteX13" fmla="*/ 4102903 w 4198082"/>
                <a:gd name="connsiteY13" fmla="*/ 64586 h 584672"/>
                <a:gd name="connsiteX14" fmla="*/ 4130097 w 4198082"/>
                <a:gd name="connsiteY14" fmla="*/ 27194 h 584672"/>
                <a:gd name="connsiteX15" fmla="*/ 4150492 w 4198082"/>
                <a:gd name="connsiteY15" fmla="*/ 6799 h 584672"/>
                <a:gd name="connsiteX16" fmla="*/ 4174287 w 4198082"/>
                <a:gd name="connsiteY16" fmla="*/ 0 h 584672"/>
                <a:gd name="connsiteX17" fmla="*/ 4184485 w 4198082"/>
                <a:gd name="connsiteY17" fmla="*/ 0 h 584672"/>
                <a:gd name="connsiteX18" fmla="*/ 4194683 w 4198082"/>
                <a:gd name="connsiteY18" fmla="*/ 10198 h 584672"/>
                <a:gd name="connsiteX19" fmla="*/ 4198082 w 4198082"/>
                <a:gd name="connsiteY19" fmla="*/ 37392 h 584672"/>
                <a:gd name="connsiteX20" fmla="*/ 4194683 w 4198082"/>
                <a:gd name="connsiteY20" fmla="*/ 84981 h 584672"/>
                <a:gd name="connsiteX21" fmla="*/ 4174287 w 4198082"/>
                <a:gd name="connsiteY21" fmla="*/ 180161 h 584672"/>
                <a:gd name="connsiteX22" fmla="*/ 4140295 w 4198082"/>
                <a:gd name="connsiteY22" fmla="*/ 271941 h 584672"/>
                <a:gd name="connsiteX23" fmla="*/ 4106302 w 4198082"/>
                <a:gd name="connsiteY23" fmla="*/ 343325 h 584672"/>
                <a:gd name="connsiteX24" fmla="*/ 4072309 w 4198082"/>
                <a:gd name="connsiteY24" fmla="*/ 404512 h 584672"/>
                <a:gd name="connsiteX25" fmla="*/ 4038317 w 4198082"/>
                <a:gd name="connsiteY25" fmla="*/ 455500 h 584672"/>
                <a:gd name="connsiteX26" fmla="*/ 4004324 w 4198082"/>
                <a:gd name="connsiteY26" fmla="*/ 499691 h 584672"/>
                <a:gd name="connsiteX27" fmla="*/ 3970332 w 4198082"/>
                <a:gd name="connsiteY27" fmla="*/ 537083 h 584672"/>
                <a:gd name="connsiteX28" fmla="*/ 3939738 w 4198082"/>
                <a:gd name="connsiteY28" fmla="*/ 564277 h 584672"/>
                <a:gd name="connsiteX29" fmla="*/ 3909145 w 4198082"/>
                <a:gd name="connsiteY29" fmla="*/ 577874 h 584672"/>
                <a:gd name="connsiteX30" fmla="*/ 3885350 w 4198082"/>
                <a:gd name="connsiteY30" fmla="*/ 584672 h 584672"/>
                <a:gd name="connsiteX31" fmla="*/ 3861556 w 4198082"/>
                <a:gd name="connsiteY31" fmla="*/ 574474 h 584672"/>
                <a:gd name="connsiteX32" fmla="*/ 3837761 w 4198082"/>
                <a:gd name="connsiteY32" fmla="*/ 557478 h 584672"/>
                <a:gd name="connsiteX33" fmla="*/ 3793570 w 4198082"/>
                <a:gd name="connsiteY33" fmla="*/ 533683 h 584672"/>
                <a:gd name="connsiteX34" fmla="*/ 3732384 w 4198082"/>
                <a:gd name="connsiteY34" fmla="*/ 509889 h 584672"/>
                <a:gd name="connsiteX35" fmla="*/ 3684794 w 4198082"/>
                <a:gd name="connsiteY35" fmla="*/ 499691 h 584672"/>
                <a:gd name="connsiteX36" fmla="*/ 3623608 w 4198082"/>
                <a:gd name="connsiteY36" fmla="*/ 492892 h 584672"/>
                <a:gd name="connsiteX37" fmla="*/ 3382260 w 4198082"/>
                <a:gd name="connsiteY37" fmla="*/ 492892 h 584672"/>
                <a:gd name="connsiteX38" fmla="*/ 2879170 w 4198082"/>
                <a:gd name="connsiteY38" fmla="*/ 492892 h 584672"/>
                <a:gd name="connsiteX39" fmla="*/ 2287700 w 4198082"/>
                <a:gd name="connsiteY39" fmla="*/ 492892 h 584672"/>
                <a:gd name="connsiteX40" fmla="*/ 1818602 w 4198082"/>
                <a:gd name="connsiteY40" fmla="*/ 492892 h 584672"/>
                <a:gd name="connsiteX41" fmla="*/ 1308714 w 4198082"/>
                <a:gd name="connsiteY41" fmla="*/ 492892 h 584672"/>
                <a:gd name="connsiteX42" fmla="*/ 883807 w 4198082"/>
                <a:gd name="connsiteY42" fmla="*/ 489493 h 584672"/>
                <a:gd name="connsiteX43" fmla="*/ 642460 w 4198082"/>
                <a:gd name="connsiteY43" fmla="*/ 509889 h 584672"/>
                <a:gd name="connsiteX44" fmla="*/ 571075 w 4198082"/>
                <a:gd name="connsiteY44" fmla="*/ 513288 h 584672"/>
                <a:gd name="connsiteX45" fmla="*/ 452101 w 4198082"/>
                <a:gd name="connsiteY45" fmla="*/ 506489 h 584672"/>
                <a:gd name="connsiteX46" fmla="*/ 377318 w 4198082"/>
                <a:gd name="connsiteY46" fmla="*/ 492892 h 584672"/>
                <a:gd name="connsiteX47" fmla="*/ 237948 w 4198082"/>
                <a:gd name="connsiteY47" fmla="*/ 452101 h 584672"/>
                <a:gd name="connsiteX48" fmla="*/ 163164 w 4198082"/>
                <a:gd name="connsiteY48" fmla="*/ 421508 h 584672"/>
                <a:gd name="connsiteX49" fmla="*/ 91780 w 4198082"/>
                <a:gd name="connsiteY49" fmla="*/ 384116 h 584672"/>
                <a:gd name="connsiteX50" fmla="*/ 47590 w 4198082"/>
                <a:gd name="connsiteY50" fmla="*/ 353523 h 584672"/>
                <a:gd name="connsiteX51" fmla="*/ 27194 w 4198082"/>
                <a:gd name="connsiteY51" fmla="*/ 333127 h 584672"/>
                <a:gd name="connsiteX52" fmla="*/ 10198 w 4198082"/>
                <a:gd name="connsiteY52" fmla="*/ 305933 h 584672"/>
                <a:gd name="connsiteX53" fmla="*/ 3399 w 4198082"/>
                <a:gd name="connsiteY53" fmla="*/ 288937 h 584672"/>
                <a:gd name="connsiteX54" fmla="*/ 0 w 4198082"/>
                <a:gd name="connsiteY54" fmla="*/ 265142 h 584672"/>
                <a:gd name="connsiteX55" fmla="*/ 10198 w 4198082"/>
                <a:gd name="connsiteY55" fmla="*/ 244747 h 584672"/>
                <a:gd name="connsiteX56" fmla="*/ 30593 w 4198082"/>
                <a:gd name="connsiteY56" fmla="*/ 224351 h 584672"/>
                <a:gd name="connsiteX57" fmla="*/ 78183 w 4198082"/>
                <a:gd name="connsiteY57" fmla="*/ 193758 h 584672"/>
                <a:gd name="connsiteX58" fmla="*/ 618665 w 4198082"/>
                <a:gd name="connsiteY58" fmla="*/ 261743 h 584672"/>
                <a:gd name="connsiteX59" fmla="*/ 679851 w 4198082"/>
                <a:gd name="connsiteY59" fmla="*/ 268541 h 584672"/>
                <a:gd name="connsiteX60" fmla="*/ 826020 w 4198082"/>
                <a:gd name="connsiteY60" fmla="*/ 268541 h 584672"/>
                <a:gd name="connsiteX61" fmla="*/ 1237330 w 4198082"/>
                <a:gd name="connsiteY61" fmla="*/ 275340 h 584672"/>
                <a:gd name="connsiteX62" fmla="*/ 1631643 w 4198082"/>
                <a:gd name="connsiteY62" fmla="*/ 275340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8082" h="584672">
                  <a:moveTo>
                    <a:pt x="1631643" y="275340"/>
                  </a:moveTo>
                  <a:lnTo>
                    <a:pt x="2338689" y="275340"/>
                  </a:lnTo>
                  <a:lnTo>
                    <a:pt x="3134115" y="261743"/>
                  </a:lnTo>
                  <a:lnTo>
                    <a:pt x="3521630" y="251545"/>
                  </a:lnTo>
                  <a:lnTo>
                    <a:pt x="3715388" y="244747"/>
                  </a:lnTo>
                  <a:lnTo>
                    <a:pt x="3776574" y="241347"/>
                  </a:lnTo>
                  <a:lnTo>
                    <a:pt x="3817365" y="234549"/>
                  </a:lnTo>
                  <a:lnTo>
                    <a:pt x="3854757" y="227750"/>
                  </a:lnTo>
                  <a:lnTo>
                    <a:pt x="3895548" y="217552"/>
                  </a:lnTo>
                  <a:lnTo>
                    <a:pt x="3949936" y="193758"/>
                  </a:lnTo>
                  <a:lnTo>
                    <a:pt x="3994127" y="169963"/>
                  </a:lnTo>
                  <a:lnTo>
                    <a:pt x="4028119" y="146168"/>
                  </a:lnTo>
                  <a:lnTo>
                    <a:pt x="4062112" y="115575"/>
                  </a:lnTo>
                  <a:lnTo>
                    <a:pt x="4102903" y="64586"/>
                  </a:lnTo>
                  <a:lnTo>
                    <a:pt x="4130097" y="27194"/>
                  </a:lnTo>
                  <a:lnTo>
                    <a:pt x="4150492" y="6799"/>
                  </a:lnTo>
                  <a:lnTo>
                    <a:pt x="4174287" y="0"/>
                  </a:lnTo>
                  <a:lnTo>
                    <a:pt x="4184485" y="0"/>
                  </a:lnTo>
                  <a:lnTo>
                    <a:pt x="4194683" y="10198"/>
                  </a:lnTo>
                  <a:lnTo>
                    <a:pt x="4198082" y="37392"/>
                  </a:lnTo>
                  <a:lnTo>
                    <a:pt x="4194683" y="84981"/>
                  </a:lnTo>
                  <a:lnTo>
                    <a:pt x="4174287" y="180161"/>
                  </a:lnTo>
                  <a:lnTo>
                    <a:pt x="4140295" y="271941"/>
                  </a:lnTo>
                  <a:lnTo>
                    <a:pt x="4106302" y="343325"/>
                  </a:lnTo>
                  <a:lnTo>
                    <a:pt x="4072309" y="404512"/>
                  </a:lnTo>
                  <a:lnTo>
                    <a:pt x="4038317" y="455500"/>
                  </a:lnTo>
                  <a:lnTo>
                    <a:pt x="4004324" y="499691"/>
                  </a:lnTo>
                  <a:lnTo>
                    <a:pt x="3970332" y="537083"/>
                  </a:lnTo>
                  <a:lnTo>
                    <a:pt x="3939738" y="564277"/>
                  </a:lnTo>
                  <a:lnTo>
                    <a:pt x="3909145" y="577874"/>
                  </a:lnTo>
                  <a:lnTo>
                    <a:pt x="3885350" y="584672"/>
                  </a:lnTo>
                  <a:lnTo>
                    <a:pt x="3861556" y="574474"/>
                  </a:lnTo>
                  <a:lnTo>
                    <a:pt x="3837761" y="557478"/>
                  </a:lnTo>
                  <a:lnTo>
                    <a:pt x="3793570" y="533683"/>
                  </a:lnTo>
                  <a:lnTo>
                    <a:pt x="3732384" y="509889"/>
                  </a:lnTo>
                  <a:lnTo>
                    <a:pt x="3684794" y="499691"/>
                  </a:lnTo>
                  <a:lnTo>
                    <a:pt x="3623608" y="492892"/>
                  </a:lnTo>
                  <a:lnTo>
                    <a:pt x="3382260" y="492892"/>
                  </a:lnTo>
                  <a:lnTo>
                    <a:pt x="2879170" y="492892"/>
                  </a:lnTo>
                  <a:lnTo>
                    <a:pt x="2287700" y="492892"/>
                  </a:lnTo>
                  <a:lnTo>
                    <a:pt x="1818602" y="492892"/>
                  </a:lnTo>
                  <a:lnTo>
                    <a:pt x="1308714" y="492892"/>
                  </a:lnTo>
                  <a:lnTo>
                    <a:pt x="883807" y="489493"/>
                  </a:lnTo>
                  <a:lnTo>
                    <a:pt x="642460" y="509889"/>
                  </a:lnTo>
                  <a:lnTo>
                    <a:pt x="571075" y="513288"/>
                  </a:lnTo>
                  <a:lnTo>
                    <a:pt x="452101" y="506489"/>
                  </a:lnTo>
                  <a:lnTo>
                    <a:pt x="377318" y="492892"/>
                  </a:lnTo>
                  <a:lnTo>
                    <a:pt x="237948" y="452101"/>
                  </a:lnTo>
                  <a:lnTo>
                    <a:pt x="163164" y="421508"/>
                  </a:lnTo>
                  <a:lnTo>
                    <a:pt x="91780" y="384116"/>
                  </a:lnTo>
                  <a:lnTo>
                    <a:pt x="47590" y="353523"/>
                  </a:lnTo>
                  <a:lnTo>
                    <a:pt x="27194" y="333127"/>
                  </a:lnTo>
                  <a:lnTo>
                    <a:pt x="10198" y="305933"/>
                  </a:lnTo>
                  <a:lnTo>
                    <a:pt x="3399" y="288937"/>
                  </a:lnTo>
                  <a:lnTo>
                    <a:pt x="0" y="265142"/>
                  </a:lnTo>
                  <a:lnTo>
                    <a:pt x="10198" y="244747"/>
                  </a:lnTo>
                  <a:lnTo>
                    <a:pt x="30593" y="224351"/>
                  </a:lnTo>
                  <a:lnTo>
                    <a:pt x="78183" y="193758"/>
                  </a:lnTo>
                  <a:lnTo>
                    <a:pt x="618665" y="261743"/>
                  </a:lnTo>
                  <a:lnTo>
                    <a:pt x="679851" y="268541"/>
                  </a:lnTo>
                  <a:lnTo>
                    <a:pt x="826020" y="268541"/>
                  </a:lnTo>
                  <a:lnTo>
                    <a:pt x="1237330" y="275340"/>
                  </a:lnTo>
                  <a:lnTo>
                    <a:pt x="1631643" y="27534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FA13D3EE-D21C-47BF-BEC5-9C99C469131B}"/>
                </a:ext>
              </a:extLst>
            </p:cNvPr>
            <p:cNvSpPr/>
            <p:nvPr/>
          </p:nvSpPr>
          <p:spPr>
            <a:xfrm>
              <a:off x="3922717" y="4090988"/>
              <a:ext cx="939800" cy="1471612"/>
            </a:xfrm>
            <a:custGeom>
              <a:avLst/>
              <a:gdLst>
                <a:gd name="connsiteX0" fmla="*/ 664369 w 940594"/>
                <a:gd name="connsiteY0" fmla="*/ 673893 h 1471612"/>
                <a:gd name="connsiteX1" fmla="*/ 552450 w 940594"/>
                <a:gd name="connsiteY1" fmla="*/ 928687 h 1471612"/>
                <a:gd name="connsiteX2" fmla="*/ 485775 w 940594"/>
                <a:gd name="connsiteY2" fmla="*/ 1078706 h 1471612"/>
                <a:gd name="connsiteX3" fmla="*/ 414337 w 940594"/>
                <a:gd name="connsiteY3" fmla="*/ 1243012 h 1471612"/>
                <a:gd name="connsiteX4" fmla="*/ 361950 w 940594"/>
                <a:gd name="connsiteY4" fmla="*/ 1357312 h 1471612"/>
                <a:gd name="connsiteX5" fmla="*/ 352425 w 940594"/>
                <a:gd name="connsiteY5" fmla="*/ 1383506 h 1471612"/>
                <a:gd name="connsiteX6" fmla="*/ 338137 w 940594"/>
                <a:gd name="connsiteY6" fmla="*/ 1433512 h 1471612"/>
                <a:gd name="connsiteX7" fmla="*/ 319087 w 940594"/>
                <a:gd name="connsiteY7" fmla="*/ 1471612 h 1471612"/>
                <a:gd name="connsiteX8" fmla="*/ 0 w 940594"/>
                <a:gd name="connsiteY8" fmla="*/ 1059656 h 1471612"/>
                <a:gd name="connsiteX9" fmla="*/ 23812 w 940594"/>
                <a:gd name="connsiteY9" fmla="*/ 1076325 h 1471612"/>
                <a:gd name="connsiteX10" fmla="*/ 57150 w 940594"/>
                <a:gd name="connsiteY10" fmla="*/ 1090612 h 1471612"/>
                <a:gd name="connsiteX11" fmla="*/ 85725 w 940594"/>
                <a:gd name="connsiteY11" fmla="*/ 1100137 h 1471612"/>
                <a:gd name="connsiteX12" fmla="*/ 111919 w 940594"/>
                <a:gd name="connsiteY12" fmla="*/ 1102518 h 1471612"/>
                <a:gd name="connsiteX13" fmla="*/ 128587 w 940594"/>
                <a:gd name="connsiteY13" fmla="*/ 1097756 h 1471612"/>
                <a:gd name="connsiteX14" fmla="*/ 157162 w 940594"/>
                <a:gd name="connsiteY14" fmla="*/ 1081087 h 1471612"/>
                <a:gd name="connsiteX15" fmla="*/ 226219 w 940594"/>
                <a:gd name="connsiteY15" fmla="*/ 1009650 h 1471612"/>
                <a:gd name="connsiteX16" fmla="*/ 326231 w 940594"/>
                <a:gd name="connsiteY16" fmla="*/ 881062 h 1471612"/>
                <a:gd name="connsiteX17" fmla="*/ 478631 w 940594"/>
                <a:gd name="connsiteY17" fmla="*/ 661987 h 1471612"/>
                <a:gd name="connsiteX18" fmla="*/ 635794 w 940594"/>
                <a:gd name="connsiteY18" fmla="*/ 423862 h 1471612"/>
                <a:gd name="connsiteX19" fmla="*/ 776287 w 940594"/>
                <a:gd name="connsiteY19" fmla="*/ 202406 h 1471612"/>
                <a:gd name="connsiteX20" fmla="*/ 883444 w 940594"/>
                <a:gd name="connsiteY20" fmla="*/ 23812 h 1471612"/>
                <a:gd name="connsiteX21" fmla="*/ 902494 w 940594"/>
                <a:gd name="connsiteY21" fmla="*/ 2381 h 1471612"/>
                <a:gd name="connsiteX22" fmla="*/ 916781 w 940594"/>
                <a:gd name="connsiteY22" fmla="*/ 0 h 1471612"/>
                <a:gd name="connsiteX23" fmla="*/ 928687 w 940594"/>
                <a:gd name="connsiteY23" fmla="*/ 0 h 1471612"/>
                <a:gd name="connsiteX24" fmla="*/ 933450 w 940594"/>
                <a:gd name="connsiteY24" fmla="*/ 2381 h 1471612"/>
                <a:gd name="connsiteX25" fmla="*/ 938212 w 940594"/>
                <a:gd name="connsiteY25" fmla="*/ 11906 h 1471612"/>
                <a:gd name="connsiteX26" fmla="*/ 940594 w 940594"/>
                <a:gd name="connsiteY26" fmla="*/ 30956 h 1471612"/>
                <a:gd name="connsiteX27" fmla="*/ 935831 w 940594"/>
                <a:gd name="connsiteY27" fmla="*/ 57150 h 1471612"/>
                <a:gd name="connsiteX28" fmla="*/ 890587 w 940594"/>
                <a:gd name="connsiteY28" fmla="*/ 164306 h 1471612"/>
                <a:gd name="connsiteX29" fmla="*/ 769144 w 940594"/>
                <a:gd name="connsiteY29" fmla="*/ 435768 h 1471612"/>
                <a:gd name="connsiteX30" fmla="*/ 664369 w 940594"/>
                <a:gd name="connsiteY30" fmla="*/ 673893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0594" h="1471612">
                  <a:moveTo>
                    <a:pt x="664369" y="673893"/>
                  </a:moveTo>
                  <a:lnTo>
                    <a:pt x="552450" y="928687"/>
                  </a:lnTo>
                  <a:lnTo>
                    <a:pt x="485775" y="1078706"/>
                  </a:lnTo>
                  <a:lnTo>
                    <a:pt x="414337" y="1243012"/>
                  </a:lnTo>
                  <a:lnTo>
                    <a:pt x="361950" y="1357312"/>
                  </a:lnTo>
                  <a:lnTo>
                    <a:pt x="352425" y="1383506"/>
                  </a:lnTo>
                  <a:lnTo>
                    <a:pt x="338137" y="1433512"/>
                  </a:lnTo>
                  <a:lnTo>
                    <a:pt x="319087" y="1471612"/>
                  </a:lnTo>
                  <a:lnTo>
                    <a:pt x="0" y="1059656"/>
                  </a:lnTo>
                  <a:lnTo>
                    <a:pt x="23812" y="1076325"/>
                  </a:lnTo>
                  <a:lnTo>
                    <a:pt x="57150" y="1090612"/>
                  </a:lnTo>
                  <a:lnTo>
                    <a:pt x="85725" y="1100137"/>
                  </a:lnTo>
                  <a:lnTo>
                    <a:pt x="111919" y="1102518"/>
                  </a:lnTo>
                  <a:lnTo>
                    <a:pt x="128587" y="1097756"/>
                  </a:lnTo>
                  <a:lnTo>
                    <a:pt x="157162" y="1081087"/>
                  </a:lnTo>
                  <a:lnTo>
                    <a:pt x="226219" y="1009650"/>
                  </a:lnTo>
                  <a:lnTo>
                    <a:pt x="326231" y="881062"/>
                  </a:lnTo>
                  <a:lnTo>
                    <a:pt x="478631" y="661987"/>
                  </a:lnTo>
                  <a:lnTo>
                    <a:pt x="635794" y="423862"/>
                  </a:lnTo>
                  <a:lnTo>
                    <a:pt x="776287" y="202406"/>
                  </a:lnTo>
                  <a:lnTo>
                    <a:pt x="883444" y="23812"/>
                  </a:lnTo>
                  <a:lnTo>
                    <a:pt x="902494" y="2381"/>
                  </a:lnTo>
                  <a:lnTo>
                    <a:pt x="916781" y="0"/>
                  </a:lnTo>
                  <a:lnTo>
                    <a:pt x="928687" y="0"/>
                  </a:lnTo>
                  <a:lnTo>
                    <a:pt x="933450" y="2381"/>
                  </a:lnTo>
                  <a:lnTo>
                    <a:pt x="938212" y="11906"/>
                  </a:lnTo>
                  <a:lnTo>
                    <a:pt x="940594" y="30956"/>
                  </a:lnTo>
                  <a:lnTo>
                    <a:pt x="935831" y="57150"/>
                  </a:lnTo>
                  <a:lnTo>
                    <a:pt x="890587" y="164306"/>
                  </a:lnTo>
                  <a:lnTo>
                    <a:pt x="769144" y="435768"/>
                  </a:lnTo>
                  <a:lnTo>
                    <a:pt x="664369" y="6738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5">
              <a:extLst>
                <a:ext uri="{FF2B5EF4-FFF2-40B4-BE49-F238E27FC236}">
                  <a16:creationId xmlns:a16="http://schemas.microsoft.com/office/drawing/2014/main" id="{CBFC16B9-00BC-441C-92FC-BD4B5D355E54}"/>
                </a:ext>
              </a:extLst>
            </p:cNvPr>
            <p:cNvSpPr/>
            <p:nvPr/>
          </p:nvSpPr>
          <p:spPr>
            <a:xfrm rot="16200000">
              <a:off x="4787904" y="2416176"/>
              <a:ext cx="2365375" cy="1362075"/>
            </a:xfrm>
            <a:custGeom>
              <a:avLst/>
              <a:gdLst>
                <a:gd name="connsiteX0" fmla="*/ 2040732 w 2364582"/>
                <a:gd name="connsiteY0" fmla="*/ 440531 h 1362075"/>
                <a:gd name="connsiteX1" fmla="*/ 2016919 w 2364582"/>
                <a:gd name="connsiteY1" fmla="*/ 314325 h 1362075"/>
                <a:gd name="connsiteX2" fmla="*/ 1997869 w 2364582"/>
                <a:gd name="connsiteY2" fmla="*/ 195262 h 1362075"/>
                <a:gd name="connsiteX3" fmla="*/ 1983582 w 2364582"/>
                <a:gd name="connsiteY3" fmla="*/ 57150 h 1362075"/>
                <a:gd name="connsiteX4" fmla="*/ 1983582 w 2364582"/>
                <a:gd name="connsiteY4" fmla="*/ 11906 h 1362075"/>
                <a:gd name="connsiteX5" fmla="*/ 2169319 w 2364582"/>
                <a:gd name="connsiteY5" fmla="*/ 0 h 1362075"/>
                <a:gd name="connsiteX6" fmla="*/ 2150269 w 2364582"/>
                <a:gd name="connsiteY6" fmla="*/ 57150 h 1362075"/>
                <a:gd name="connsiteX7" fmla="*/ 2147888 w 2364582"/>
                <a:gd name="connsiteY7" fmla="*/ 78581 h 1362075"/>
                <a:gd name="connsiteX8" fmla="*/ 2155032 w 2364582"/>
                <a:gd name="connsiteY8" fmla="*/ 166687 h 1362075"/>
                <a:gd name="connsiteX9" fmla="*/ 2185988 w 2364582"/>
                <a:gd name="connsiteY9" fmla="*/ 376237 h 1362075"/>
                <a:gd name="connsiteX10" fmla="*/ 2219325 w 2364582"/>
                <a:gd name="connsiteY10" fmla="*/ 550068 h 1362075"/>
                <a:gd name="connsiteX11" fmla="*/ 2252663 w 2364582"/>
                <a:gd name="connsiteY11" fmla="*/ 697706 h 1362075"/>
                <a:gd name="connsiteX12" fmla="*/ 2288382 w 2364582"/>
                <a:gd name="connsiteY12" fmla="*/ 847725 h 1362075"/>
                <a:gd name="connsiteX13" fmla="*/ 2316957 w 2364582"/>
                <a:gd name="connsiteY13" fmla="*/ 959643 h 1362075"/>
                <a:gd name="connsiteX14" fmla="*/ 2336007 w 2364582"/>
                <a:gd name="connsiteY14" fmla="*/ 1004887 h 1362075"/>
                <a:gd name="connsiteX15" fmla="*/ 2355057 w 2364582"/>
                <a:gd name="connsiteY15" fmla="*/ 1052512 h 1362075"/>
                <a:gd name="connsiteX16" fmla="*/ 2364582 w 2364582"/>
                <a:gd name="connsiteY16" fmla="*/ 1085850 h 1362075"/>
                <a:gd name="connsiteX17" fmla="*/ 2364582 w 2364582"/>
                <a:gd name="connsiteY17" fmla="*/ 1104900 h 1362075"/>
                <a:gd name="connsiteX18" fmla="*/ 2359819 w 2364582"/>
                <a:gd name="connsiteY18" fmla="*/ 1123950 h 1362075"/>
                <a:gd name="connsiteX19" fmla="*/ 2328863 w 2364582"/>
                <a:gd name="connsiteY19" fmla="*/ 1169193 h 1362075"/>
                <a:gd name="connsiteX20" fmla="*/ 2293144 w 2364582"/>
                <a:gd name="connsiteY20" fmla="*/ 1219200 h 1362075"/>
                <a:gd name="connsiteX21" fmla="*/ 2243138 w 2364582"/>
                <a:gd name="connsiteY21" fmla="*/ 1278731 h 1362075"/>
                <a:gd name="connsiteX22" fmla="*/ 2207419 w 2364582"/>
                <a:gd name="connsiteY22" fmla="*/ 1307306 h 1362075"/>
                <a:gd name="connsiteX23" fmla="*/ 2188369 w 2364582"/>
                <a:gd name="connsiteY23" fmla="*/ 1319212 h 1362075"/>
                <a:gd name="connsiteX24" fmla="*/ 2155032 w 2364582"/>
                <a:gd name="connsiteY24" fmla="*/ 1347787 h 1362075"/>
                <a:gd name="connsiteX25" fmla="*/ 2126457 w 2364582"/>
                <a:gd name="connsiteY25" fmla="*/ 1359693 h 1362075"/>
                <a:gd name="connsiteX26" fmla="*/ 2107407 w 2364582"/>
                <a:gd name="connsiteY26" fmla="*/ 1362075 h 1362075"/>
                <a:gd name="connsiteX27" fmla="*/ 2078832 w 2364582"/>
                <a:gd name="connsiteY27" fmla="*/ 1354931 h 1362075"/>
                <a:gd name="connsiteX28" fmla="*/ 2047875 w 2364582"/>
                <a:gd name="connsiteY28" fmla="*/ 1340643 h 1362075"/>
                <a:gd name="connsiteX29" fmla="*/ 2012157 w 2364582"/>
                <a:gd name="connsiteY29" fmla="*/ 1316831 h 1362075"/>
                <a:gd name="connsiteX30" fmla="*/ 1964532 w 2364582"/>
                <a:gd name="connsiteY30" fmla="*/ 1293018 h 1362075"/>
                <a:gd name="connsiteX31" fmla="*/ 1905000 w 2364582"/>
                <a:gd name="connsiteY31" fmla="*/ 1276350 h 1362075"/>
                <a:gd name="connsiteX32" fmla="*/ 1850232 w 2364582"/>
                <a:gd name="connsiteY32" fmla="*/ 1269206 h 1362075"/>
                <a:gd name="connsiteX33" fmla="*/ 1621632 w 2364582"/>
                <a:gd name="connsiteY33" fmla="*/ 1262062 h 1362075"/>
                <a:gd name="connsiteX34" fmla="*/ 1183482 w 2364582"/>
                <a:gd name="connsiteY34" fmla="*/ 1252537 h 1362075"/>
                <a:gd name="connsiteX35" fmla="*/ 671513 w 2364582"/>
                <a:gd name="connsiteY35" fmla="*/ 1238250 h 1362075"/>
                <a:gd name="connsiteX36" fmla="*/ 238125 w 2364582"/>
                <a:gd name="connsiteY36" fmla="*/ 1226343 h 1362075"/>
                <a:gd name="connsiteX37" fmla="*/ 102394 w 2364582"/>
                <a:gd name="connsiteY37" fmla="*/ 1221581 h 1362075"/>
                <a:gd name="connsiteX38" fmla="*/ 69057 w 2364582"/>
                <a:gd name="connsiteY38" fmla="*/ 1214437 h 1362075"/>
                <a:gd name="connsiteX39" fmla="*/ 47625 w 2364582"/>
                <a:gd name="connsiteY39" fmla="*/ 1204912 h 1362075"/>
                <a:gd name="connsiteX40" fmla="*/ 23813 w 2364582"/>
                <a:gd name="connsiteY40" fmla="*/ 1190625 h 1362075"/>
                <a:gd name="connsiteX41" fmla="*/ 9525 w 2364582"/>
                <a:gd name="connsiteY41" fmla="*/ 1173956 h 1362075"/>
                <a:gd name="connsiteX42" fmla="*/ 0 w 2364582"/>
                <a:gd name="connsiteY42" fmla="*/ 1145381 h 1362075"/>
                <a:gd name="connsiteX43" fmla="*/ 2382 w 2364582"/>
                <a:gd name="connsiteY43" fmla="*/ 1123950 h 1362075"/>
                <a:gd name="connsiteX44" fmla="*/ 14288 w 2364582"/>
                <a:gd name="connsiteY44" fmla="*/ 1102518 h 1362075"/>
                <a:gd name="connsiteX45" fmla="*/ 33338 w 2364582"/>
                <a:gd name="connsiteY45" fmla="*/ 1083468 h 1362075"/>
                <a:gd name="connsiteX46" fmla="*/ 76200 w 2364582"/>
                <a:gd name="connsiteY46" fmla="*/ 1054893 h 1362075"/>
                <a:gd name="connsiteX47" fmla="*/ 128588 w 2364582"/>
                <a:gd name="connsiteY47" fmla="*/ 1023937 h 1362075"/>
                <a:gd name="connsiteX48" fmla="*/ 302419 w 2364582"/>
                <a:gd name="connsiteY48" fmla="*/ 1002506 h 1362075"/>
                <a:gd name="connsiteX49" fmla="*/ 561975 w 2364582"/>
                <a:gd name="connsiteY49" fmla="*/ 1012031 h 1362075"/>
                <a:gd name="connsiteX50" fmla="*/ 907257 w 2364582"/>
                <a:gd name="connsiteY50" fmla="*/ 1023937 h 1362075"/>
                <a:gd name="connsiteX51" fmla="*/ 1052513 w 2364582"/>
                <a:gd name="connsiteY51" fmla="*/ 1026318 h 1362075"/>
                <a:gd name="connsiteX52" fmla="*/ 1335882 w 2364582"/>
                <a:gd name="connsiteY52" fmla="*/ 1038225 h 1362075"/>
                <a:gd name="connsiteX53" fmla="*/ 1524000 w 2364582"/>
                <a:gd name="connsiteY53" fmla="*/ 1047750 h 1362075"/>
                <a:gd name="connsiteX54" fmla="*/ 1809750 w 2364582"/>
                <a:gd name="connsiteY54" fmla="*/ 1045368 h 1362075"/>
                <a:gd name="connsiteX55" fmla="*/ 2040732 w 2364582"/>
                <a:gd name="connsiteY55" fmla="*/ 1042987 h 1362075"/>
                <a:gd name="connsiteX56" fmla="*/ 2081213 w 2364582"/>
                <a:gd name="connsiteY56" fmla="*/ 1033462 h 1362075"/>
                <a:gd name="connsiteX57" fmla="*/ 2114550 w 2364582"/>
                <a:gd name="connsiteY57" fmla="*/ 1014412 h 1362075"/>
                <a:gd name="connsiteX58" fmla="*/ 2131219 w 2364582"/>
                <a:gd name="connsiteY58" fmla="*/ 995362 h 1362075"/>
                <a:gd name="connsiteX59" fmla="*/ 2140744 w 2364582"/>
                <a:gd name="connsiteY59" fmla="*/ 973931 h 1362075"/>
                <a:gd name="connsiteX60" fmla="*/ 2145507 w 2364582"/>
                <a:gd name="connsiteY60" fmla="*/ 935831 h 1362075"/>
                <a:gd name="connsiteX61" fmla="*/ 2119313 w 2364582"/>
                <a:gd name="connsiteY61" fmla="*/ 816768 h 1362075"/>
                <a:gd name="connsiteX62" fmla="*/ 2069307 w 2364582"/>
                <a:gd name="connsiteY62" fmla="*/ 597693 h 1362075"/>
                <a:gd name="connsiteX63" fmla="*/ 2040732 w 2364582"/>
                <a:gd name="connsiteY63" fmla="*/ 4405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64582" h="1362075">
                  <a:moveTo>
                    <a:pt x="2040732" y="440531"/>
                  </a:moveTo>
                  <a:lnTo>
                    <a:pt x="2016919" y="314325"/>
                  </a:lnTo>
                  <a:lnTo>
                    <a:pt x="1997869" y="195262"/>
                  </a:lnTo>
                  <a:lnTo>
                    <a:pt x="1983582" y="57150"/>
                  </a:lnTo>
                  <a:lnTo>
                    <a:pt x="1983582" y="11906"/>
                  </a:lnTo>
                  <a:lnTo>
                    <a:pt x="2169319" y="0"/>
                  </a:lnTo>
                  <a:lnTo>
                    <a:pt x="2150269" y="57150"/>
                  </a:lnTo>
                  <a:lnTo>
                    <a:pt x="2147888" y="78581"/>
                  </a:lnTo>
                  <a:lnTo>
                    <a:pt x="2155032" y="166687"/>
                  </a:lnTo>
                  <a:lnTo>
                    <a:pt x="2185988" y="376237"/>
                  </a:lnTo>
                  <a:lnTo>
                    <a:pt x="2219325" y="550068"/>
                  </a:lnTo>
                  <a:lnTo>
                    <a:pt x="2252663" y="697706"/>
                  </a:lnTo>
                  <a:lnTo>
                    <a:pt x="2288382" y="847725"/>
                  </a:lnTo>
                  <a:lnTo>
                    <a:pt x="2316957" y="959643"/>
                  </a:lnTo>
                  <a:lnTo>
                    <a:pt x="2336007" y="1004887"/>
                  </a:lnTo>
                  <a:lnTo>
                    <a:pt x="2355057" y="1052512"/>
                  </a:lnTo>
                  <a:lnTo>
                    <a:pt x="2364582" y="1085850"/>
                  </a:lnTo>
                  <a:lnTo>
                    <a:pt x="2364582" y="1104900"/>
                  </a:lnTo>
                  <a:lnTo>
                    <a:pt x="2359819" y="1123950"/>
                  </a:lnTo>
                  <a:lnTo>
                    <a:pt x="2328863" y="1169193"/>
                  </a:lnTo>
                  <a:lnTo>
                    <a:pt x="2293144" y="1219200"/>
                  </a:lnTo>
                  <a:lnTo>
                    <a:pt x="2243138" y="1278731"/>
                  </a:lnTo>
                  <a:lnTo>
                    <a:pt x="2207419" y="1307306"/>
                  </a:lnTo>
                  <a:lnTo>
                    <a:pt x="2188369" y="1319212"/>
                  </a:lnTo>
                  <a:lnTo>
                    <a:pt x="2155032" y="1347787"/>
                  </a:lnTo>
                  <a:lnTo>
                    <a:pt x="2126457" y="1359693"/>
                  </a:lnTo>
                  <a:lnTo>
                    <a:pt x="2107407" y="1362075"/>
                  </a:lnTo>
                  <a:lnTo>
                    <a:pt x="2078832" y="1354931"/>
                  </a:lnTo>
                  <a:lnTo>
                    <a:pt x="2047875" y="1340643"/>
                  </a:lnTo>
                  <a:lnTo>
                    <a:pt x="2012157" y="1316831"/>
                  </a:lnTo>
                  <a:lnTo>
                    <a:pt x="1964532" y="1293018"/>
                  </a:lnTo>
                  <a:lnTo>
                    <a:pt x="1905000" y="1276350"/>
                  </a:lnTo>
                  <a:lnTo>
                    <a:pt x="1850232" y="1269206"/>
                  </a:lnTo>
                  <a:lnTo>
                    <a:pt x="1621632" y="1262062"/>
                  </a:lnTo>
                  <a:lnTo>
                    <a:pt x="1183482" y="1252537"/>
                  </a:lnTo>
                  <a:lnTo>
                    <a:pt x="671513" y="1238250"/>
                  </a:lnTo>
                  <a:lnTo>
                    <a:pt x="238125" y="1226343"/>
                  </a:lnTo>
                  <a:lnTo>
                    <a:pt x="102394" y="1221581"/>
                  </a:lnTo>
                  <a:lnTo>
                    <a:pt x="69057" y="1214437"/>
                  </a:lnTo>
                  <a:lnTo>
                    <a:pt x="47625" y="1204912"/>
                  </a:lnTo>
                  <a:lnTo>
                    <a:pt x="23813" y="1190625"/>
                  </a:lnTo>
                  <a:lnTo>
                    <a:pt x="9525" y="1173956"/>
                  </a:lnTo>
                  <a:lnTo>
                    <a:pt x="0" y="1145381"/>
                  </a:lnTo>
                  <a:lnTo>
                    <a:pt x="2382" y="1123950"/>
                  </a:lnTo>
                  <a:lnTo>
                    <a:pt x="14288" y="1102518"/>
                  </a:lnTo>
                  <a:lnTo>
                    <a:pt x="33338" y="1083468"/>
                  </a:lnTo>
                  <a:lnTo>
                    <a:pt x="76200" y="1054893"/>
                  </a:lnTo>
                  <a:lnTo>
                    <a:pt x="128588" y="1023937"/>
                  </a:lnTo>
                  <a:lnTo>
                    <a:pt x="302419" y="1002506"/>
                  </a:lnTo>
                  <a:lnTo>
                    <a:pt x="561975" y="1012031"/>
                  </a:lnTo>
                  <a:lnTo>
                    <a:pt x="907257" y="1023937"/>
                  </a:lnTo>
                  <a:lnTo>
                    <a:pt x="1052513" y="1026318"/>
                  </a:lnTo>
                  <a:lnTo>
                    <a:pt x="1335882" y="1038225"/>
                  </a:lnTo>
                  <a:lnTo>
                    <a:pt x="1524000" y="1047750"/>
                  </a:lnTo>
                  <a:lnTo>
                    <a:pt x="1809750" y="1045368"/>
                  </a:lnTo>
                  <a:lnTo>
                    <a:pt x="2040732" y="1042987"/>
                  </a:lnTo>
                  <a:lnTo>
                    <a:pt x="2081213" y="1033462"/>
                  </a:lnTo>
                  <a:lnTo>
                    <a:pt x="2114550" y="1014412"/>
                  </a:lnTo>
                  <a:lnTo>
                    <a:pt x="2131219" y="995362"/>
                  </a:lnTo>
                  <a:lnTo>
                    <a:pt x="2140744" y="973931"/>
                  </a:lnTo>
                  <a:lnTo>
                    <a:pt x="2145507" y="935831"/>
                  </a:lnTo>
                  <a:lnTo>
                    <a:pt x="2119313" y="816768"/>
                  </a:lnTo>
                  <a:lnTo>
                    <a:pt x="2069307" y="597693"/>
                  </a:lnTo>
                  <a:lnTo>
                    <a:pt x="2040732" y="4405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9B2EAC06-3E5A-4441-ACF1-A14F67B6C759}"/>
                </a:ext>
              </a:extLst>
            </p:cNvPr>
            <p:cNvSpPr/>
            <p:nvPr/>
          </p:nvSpPr>
          <p:spPr>
            <a:xfrm rot="16200000">
              <a:off x="5664997" y="2240757"/>
              <a:ext cx="342900" cy="1096962"/>
            </a:xfrm>
            <a:custGeom>
              <a:avLst/>
              <a:gdLst>
                <a:gd name="connsiteX0" fmla="*/ 116681 w 342900"/>
                <a:gd name="connsiteY0" fmla="*/ 611982 h 1097757"/>
                <a:gd name="connsiteX1" fmla="*/ 83344 w 342900"/>
                <a:gd name="connsiteY1" fmla="*/ 395288 h 1097757"/>
                <a:gd name="connsiteX2" fmla="*/ 57150 w 342900"/>
                <a:gd name="connsiteY2" fmla="*/ 250032 h 1097757"/>
                <a:gd name="connsiteX3" fmla="*/ 0 w 342900"/>
                <a:gd name="connsiteY3" fmla="*/ 0 h 1097757"/>
                <a:gd name="connsiteX4" fmla="*/ 166687 w 342900"/>
                <a:gd name="connsiteY4" fmla="*/ 0 h 1097757"/>
                <a:gd name="connsiteX5" fmla="*/ 207169 w 342900"/>
                <a:gd name="connsiteY5" fmla="*/ 266700 h 1097757"/>
                <a:gd name="connsiteX6" fmla="*/ 242887 w 342900"/>
                <a:gd name="connsiteY6" fmla="*/ 488157 h 1097757"/>
                <a:gd name="connsiteX7" fmla="*/ 278606 w 342900"/>
                <a:gd name="connsiteY7" fmla="*/ 697707 h 1097757"/>
                <a:gd name="connsiteX8" fmla="*/ 311944 w 342900"/>
                <a:gd name="connsiteY8" fmla="*/ 909638 h 1097757"/>
                <a:gd name="connsiteX9" fmla="*/ 342900 w 342900"/>
                <a:gd name="connsiteY9" fmla="*/ 1095375 h 1097757"/>
                <a:gd name="connsiteX10" fmla="*/ 185737 w 342900"/>
                <a:gd name="connsiteY10" fmla="*/ 1097757 h 1097757"/>
                <a:gd name="connsiteX11" fmla="*/ 169069 w 342900"/>
                <a:gd name="connsiteY11" fmla="*/ 988219 h 1097757"/>
                <a:gd name="connsiteX12" fmla="*/ 142875 w 342900"/>
                <a:gd name="connsiteY12" fmla="*/ 788194 h 1097757"/>
                <a:gd name="connsiteX13" fmla="*/ 116681 w 342900"/>
                <a:gd name="connsiteY13" fmla="*/ 611982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00" h="1097757">
                  <a:moveTo>
                    <a:pt x="116681" y="611982"/>
                  </a:moveTo>
                  <a:lnTo>
                    <a:pt x="83344" y="395288"/>
                  </a:lnTo>
                  <a:lnTo>
                    <a:pt x="57150" y="250032"/>
                  </a:lnTo>
                  <a:lnTo>
                    <a:pt x="0" y="0"/>
                  </a:lnTo>
                  <a:lnTo>
                    <a:pt x="166687" y="0"/>
                  </a:lnTo>
                  <a:lnTo>
                    <a:pt x="207169" y="266700"/>
                  </a:lnTo>
                  <a:lnTo>
                    <a:pt x="242887" y="488157"/>
                  </a:lnTo>
                  <a:lnTo>
                    <a:pt x="278606" y="697707"/>
                  </a:lnTo>
                  <a:lnTo>
                    <a:pt x="311944" y="909638"/>
                  </a:lnTo>
                  <a:lnTo>
                    <a:pt x="342900" y="1095375"/>
                  </a:lnTo>
                  <a:lnTo>
                    <a:pt x="185737" y="1097757"/>
                  </a:lnTo>
                  <a:lnTo>
                    <a:pt x="169069" y="988219"/>
                  </a:lnTo>
                  <a:lnTo>
                    <a:pt x="142875" y="788194"/>
                  </a:lnTo>
                  <a:lnTo>
                    <a:pt x="116681" y="6119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A7DD4A88-E4A9-4774-949B-104C203C4835}"/>
                </a:ext>
              </a:extLst>
            </p:cNvPr>
            <p:cNvSpPr/>
            <p:nvPr/>
          </p:nvSpPr>
          <p:spPr>
            <a:xfrm rot="16200000">
              <a:off x="5693572" y="2851944"/>
              <a:ext cx="304800" cy="1087438"/>
            </a:xfrm>
            <a:custGeom>
              <a:avLst/>
              <a:gdLst>
                <a:gd name="connsiteX0" fmla="*/ 192881 w 304800"/>
                <a:gd name="connsiteY0" fmla="*/ 442912 h 1088231"/>
                <a:gd name="connsiteX1" fmla="*/ 161925 w 304800"/>
                <a:gd name="connsiteY1" fmla="*/ 238125 h 1088231"/>
                <a:gd name="connsiteX2" fmla="*/ 130969 w 304800"/>
                <a:gd name="connsiteY2" fmla="*/ 0 h 1088231"/>
                <a:gd name="connsiteX3" fmla="*/ 0 w 304800"/>
                <a:gd name="connsiteY3" fmla="*/ 7144 h 1088231"/>
                <a:gd name="connsiteX4" fmla="*/ 26194 w 304800"/>
                <a:gd name="connsiteY4" fmla="*/ 240506 h 1088231"/>
                <a:gd name="connsiteX5" fmla="*/ 66675 w 304800"/>
                <a:gd name="connsiteY5" fmla="*/ 531019 h 1088231"/>
                <a:gd name="connsiteX6" fmla="*/ 116681 w 304800"/>
                <a:gd name="connsiteY6" fmla="*/ 866775 h 1088231"/>
                <a:gd name="connsiteX7" fmla="*/ 147638 w 304800"/>
                <a:gd name="connsiteY7" fmla="*/ 1088231 h 1088231"/>
                <a:gd name="connsiteX8" fmla="*/ 304800 w 304800"/>
                <a:gd name="connsiteY8" fmla="*/ 1071562 h 1088231"/>
                <a:gd name="connsiteX9" fmla="*/ 273844 w 304800"/>
                <a:gd name="connsiteY9" fmla="*/ 890587 h 1088231"/>
                <a:gd name="connsiteX10" fmla="*/ 230981 w 304800"/>
                <a:gd name="connsiteY10" fmla="*/ 666750 h 1088231"/>
                <a:gd name="connsiteX11" fmla="*/ 192881 w 304800"/>
                <a:gd name="connsiteY11" fmla="*/ 442912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00" h="1088231">
                  <a:moveTo>
                    <a:pt x="192881" y="442912"/>
                  </a:moveTo>
                  <a:lnTo>
                    <a:pt x="161925" y="238125"/>
                  </a:lnTo>
                  <a:lnTo>
                    <a:pt x="130969" y="0"/>
                  </a:lnTo>
                  <a:lnTo>
                    <a:pt x="0" y="7144"/>
                  </a:lnTo>
                  <a:lnTo>
                    <a:pt x="26194" y="240506"/>
                  </a:lnTo>
                  <a:lnTo>
                    <a:pt x="66675" y="531019"/>
                  </a:lnTo>
                  <a:lnTo>
                    <a:pt x="116681" y="866775"/>
                  </a:lnTo>
                  <a:lnTo>
                    <a:pt x="147638" y="1088231"/>
                  </a:lnTo>
                  <a:lnTo>
                    <a:pt x="304800" y="1071562"/>
                  </a:lnTo>
                  <a:lnTo>
                    <a:pt x="273844" y="890587"/>
                  </a:lnTo>
                  <a:lnTo>
                    <a:pt x="230981" y="666750"/>
                  </a:lnTo>
                  <a:lnTo>
                    <a:pt x="192881" y="4429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B0B65D49-25CE-409E-83A3-BEAF54C0714A}"/>
                </a:ext>
              </a:extLst>
            </p:cNvPr>
            <p:cNvSpPr/>
            <p:nvPr/>
          </p:nvSpPr>
          <p:spPr>
            <a:xfrm rot="16200000">
              <a:off x="5672935" y="3586957"/>
              <a:ext cx="323850" cy="1071563"/>
            </a:xfrm>
            <a:custGeom>
              <a:avLst/>
              <a:gdLst>
                <a:gd name="connsiteX0" fmla="*/ 242887 w 323850"/>
                <a:gd name="connsiteY0" fmla="*/ 514350 h 1071562"/>
                <a:gd name="connsiteX1" fmla="*/ 207169 w 323850"/>
                <a:gd name="connsiteY1" fmla="*/ 314325 h 1071562"/>
                <a:gd name="connsiteX2" fmla="*/ 166687 w 323850"/>
                <a:gd name="connsiteY2" fmla="*/ 100012 h 1071562"/>
                <a:gd name="connsiteX3" fmla="*/ 142875 w 323850"/>
                <a:gd name="connsiteY3" fmla="*/ 0 h 1071562"/>
                <a:gd name="connsiteX4" fmla="*/ 0 w 323850"/>
                <a:gd name="connsiteY4" fmla="*/ 2381 h 1071562"/>
                <a:gd name="connsiteX5" fmla="*/ 26194 w 323850"/>
                <a:gd name="connsiteY5" fmla="*/ 161925 h 1071562"/>
                <a:gd name="connsiteX6" fmla="*/ 57150 w 323850"/>
                <a:gd name="connsiteY6" fmla="*/ 333375 h 1071562"/>
                <a:gd name="connsiteX7" fmla="*/ 78581 w 323850"/>
                <a:gd name="connsiteY7" fmla="*/ 473868 h 1071562"/>
                <a:gd name="connsiteX8" fmla="*/ 100012 w 323850"/>
                <a:gd name="connsiteY8" fmla="*/ 623887 h 1071562"/>
                <a:gd name="connsiteX9" fmla="*/ 119062 w 323850"/>
                <a:gd name="connsiteY9" fmla="*/ 769143 h 1071562"/>
                <a:gd name="connsiteX10" fmla="*/ 133350 w 323850"/>
                <a:gd name="connsiteY10" fmla="*/ 912018 h 1071562"/>
                <a:gd name="connsiteX11" fmla="*/ 145256 w 323850"/>
                <a:gd name="connsiteY11" fmla="*/ 1071562 h 1071562"/>
                <a:gd name="connsiteX12" fmla="*/ 323850 w 323850"/>
                <a:gd name="connsiteY12" fmla="*/ 1062037 h 1071562"/>
                <a:gd name="connsiteX13" fmla="*/ 309562 w 323850"/>
                <a:gd name="connsiteY13" fmla="*/ 902493 h 1071562"/>
                <a:gd name="connsiteX14" fmla="*/ 278606 w 323850"/>
                <a:gd name="connsiteY14" fmla="*/ 711993 h 1071562"/>
                <a:gd name="connsiteX15" fmla="*/ 242887 w 323850"/>
                <a:gd name="connsiteY15" fmla="*/ 51435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0" h="1071562">
                  <a:moveTo>
                    <a:pt x="242887" y="514350"/>
                  </a:moveTo>
                  <a:lnTo>
                    <a:pt x="207169" y="314325"/>
                  </a:lnTo>
                  <a:lnTo>
                    <a:pt x="166687" y="100012"/>
                  </a:lnTo>
                  <a:lnTo>
                    <a:pt x="142875" y="0"/>
                  </a:lnTo>
                  <a:lnTo>
                    <a:pt x="0" y="2381"/>
                  </a:lnTo>
                  <a:lnTo>
                    <a:pt x="26194" y="161925"/>
                  </a:lnTo>
                  <a:lnTo>
                    <a:pt x="57150" y="333375"/>
                  </a:lnTo>
                  <a:lnTo>
                    <a:pt x="78581" y="473868"/>
                  </a:lnTo>
                  <a:lnTo>
                    <a:pt x="100012" y="623887"/>
                  </a:lnTo>
                  <a:lnTo>
                    <a:pt x="119062" y="769143"/>
                  </a:lnTo>
                  <a:lnTo>
                    <a:pt x="133350" y="912018"/>
                  </a:lnTo>
                  <a:lnTo>
                    <a:pt x="145256" y="1071562"/>
                  </a:lnTo>
                  <a:lnTo>
                    <a:pt x="323850" y="1062037"/>
                  </a:lnTo>
                  <a:lnTo>
                    <a:pt x="309562" y="902493"/>
                  </a:lnTo>
                  <a:lnTo>
                    <a:pt x="278606" y="711993"/>
                  </a:lnTo>
                  <a:lnTo>
                    <a:pt x="242887" y="514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9">
              <a:extLst>
                <a:ext uri="{FF2B5EF4-FFF2-40B4-BE49-F238E27FC236}">
                  <a16:creationId xmlns:a16="http://schemas.microsoft.com/office/drawing/2014/main" id="{13B052F7-21FD-46CA-8C45-3AB84667CA50}"/>
                </a:ext>
              </a:extLst>
            </p:cNvPr>
            <p:cNvSpPr/>
            <p:nvPr/>
          </p:nvSpPr>
          <p:spPr>
            <a:xfrm rot="16200000">
              <a:off x="4594227" y="4451350"/>
              <a:ext cx="1085850" cy="1104900"/>
            </a:xfrm>
            <a:custGeom>
              <a:avLst/>
              <a:gdLst>
                <a:gd name="connsiteX0" fmla="*/ 326232 w 1085850"/>
                <a:gd name="connsiteY0" fmla="*/ 309562 h 1104900"/>
                <a:gd name="connsiteX1" fmla="*/ 409575 w 1085850"/>
                <a:gd name="connsiteY1" fmla="*/ 388143 h 1104900"/>
                <a:gd name="connsiteX2" fmla="*/ 483394 w 1085850"/>
                <a:gd name="connsiteY2" fmla="*/ 454818 h 1104900"/>
                <a:gd name="connsiteX3" fmla="*/ 564357 w 1085850"/>
                <a:gd name="connsiteY3" fmla="*/ 526256 h 1104900"/>
                <a:gd name="connsiteX4" fmla="*/ 647700 w 1085850"/>
                <a:gd name="connsiteY4" fmla="*/ 595312 h 1104900"/>
                <a:gd name="connsiteX5" fmla="*/ 726282 w 1085850"/>
                <a:gd name="connsiteY5" fmla="*/ 654843 h 1104900"/>
                <a:gd name="connsiteX6" fmla="*/ 726282 w 1085850"/>
                <a:gd name="connsiteY6" fmla="*/ 654843 h 1104900"/>
                <a:gd name="connsiteX7" fmla="*/ 792957 w 1085850"/>
                <a:gd name="connsiteY7" fmla="*/ 697706 h 1104900"/>
                <a:gd name="connsiteX8" fmla="*/ 833438 w 1085850"/>
                <a:gd name="connsiteY8" fmla="*/ 716756 h 1104900"/>
                <a:gd name="connsiteX9" fmla="*/ 897732 w 1085850"/>
                <a:gd name="connsiteY9" fmla="*/ 740568 h 1104900"/>
                <a:gd name="connsiteX10" fmla="*/ 928688 w 1085850"/>
                <a:gd name="connsiteY10" fmla="*/ 750093 h 1104900"/>
                <a:gd name="connsiteX11" fmla="*/ 950119 w 1085850"/>
                <a:gd name="connsiteY11" fmla="*/ 750093 h 1104900"/>
                <a:gd name="connsiteX12" fmla="*/ 988219 w 1085850"/>
                <a:gd name="connsiteY12" fmla="*/ 740568 h 1104900"/>
                <a:gd name="connsiteX13" fmla="*/ 1026319 w 1085850"/>
                <a:gd name="connsiteY13" fmla="*/ 714375 h 1104900"/>
                <a:gd name="connsiteX14" fmla="*/ 1047750 w 1085850"/>
                <a:gd name="connsiteY14" fmla="*/ 692943 h 1104900"/>
                <a:gd name="connsiteX15" fmla="*/ 1062038 w 1085850"/>
                <a:gd name="connsiteY15" fmla="*/ 683418 h 1104900"/>
                <a:gd name="connsiteX16" fmla="*/ 1066800 w 1085850"/>
                <a:gd name="connsiteY16" fmla="*/ 685800 h 1104900"/>
                <a:gd name="connsiteX17" fmla="*/ 1069182 w 1085850"/>
                <a:gd name="connsiteY17" fmla="*/ 695325 h 1104900"/>
                <a:gd name="connsiteX18" fmla="*/ 1083469 w 1085850"/>
                <a:gd name="connsiteY18" fmla="*/ 726281 h 1104900"/>
                <a:gd name="connsiteX19" fmla="*/ 1085850 w 1085850"/>
                <a:gd name="connsiteY19" fmla="*/ 747712 h 1104900"/>
                <a:gd name="connsiteX20" fmla="*/ 1026319 w 1085850"/>
                <a:gd name="connsiteY20" fmla="*/ 847725 h 1104900"/>
                <a:gd name="connsiteX21" fmla="*/ 950119 w 1085850"/>
                <a:gd name="connsiteY21" fmla="*/ 969168 h 1104900"/>
                <a:gd name="connsiteX22" fmla="*/ 902494 w 1085850"/>
                <a:gd name="connsiteY22" fmla="*/ 1040606 h 1104900"/>
                <a:gd name="connsiteX23" fmla="*/ 873919 w 1085850"/>
                <a:gd name="connsiteY23" fmla="*/ 1073943 h 1104900"/>
                <a:gd name="connsiteX24" fmla="*/ 838200 w 1085850"/>
                <a:gd name="connsiteY24" fmla="*/ 1100137 h 1104900"/>
                <a:gd name="connsiteX25" fmla="*/ 812007 w 1085850"/>
                <a:gd name="connsiteY25" fmla="*/ 1104900 h 1104900"/>
                <a:gd name="connsiteX26" fmla="*/ 797719 w 1085850"/>
                <a:gd name="connsiteY26" fmla="*/ 1104900 h 1104900"/>
                <a:gd name="connsiteX27" fmla="*/ 781050 w 1085850"/>
                <a:gd name="connsiteY27" fmla="*/ 1095375 h 1104900"/>
                <a:gd name="connsiteX28" fmla="*/ 757238 w 1085850"/>
                <a:gd name="connsiteY28" fmla="*/ 1066800 h 1104900"/>
                <a:gd name="connsiteX29" fmla="*/ 719138 w 1085850"/>
                <a:gd name="connsiteY29" fmla="*/ 1007268 h 1104900"/>
                <a:gd name="connsiteX30" fmla="*/ 685800 w 1085850"/>
                <a:gd name="connsiteY30" fmla="*/ 950118 h 1104900"/>
                <a:gd name="connsiteX31" fmla="*/ 638175 w 1085850"/>
                <a:gd name="connsiteY31" fmla="*/ 892968 h 1104900"/>
                <a:gd name="connsiteX32" fmla="*/ 566738 w 1085850"/>
                <a:gd name="connsiteY32" fmla="*/ 807243 h 1104900"/>
                <a:gd name="connsiteX33" fmla="*/ 452438 w 1085850"/>
                <a:gd name="connsiteY33" fmla="*/ 671512 h 1104900"/>
                <a:gd name="connsiteX34" fmla="*/ 347663 w 1085850"/>
                <a:gd name="connsiteY34" fmla="*/ 542925 h 1104900"/>
                <a:gd name="connsiteX35" fmla="*/ 240507 w 1085850"/>
                <a:gd name="connsiteY35" fmla="*/ 407193 h 1104900"/>
                <a:gd name="connsiteX36" fmla="*/ 142875 w 1085850"/>
                <a:gd name="connsiteY36" fmla="*/ 276225 h 1104900"/>
                <a:gd name="connsiteX37" fmla="*/ 71438 w 1085850"/>
                <a:gd name="connsiteY37" fmla="*/ 176212 h 1104900"/>
                <a:gd name="connsiteX38" fmla="*/ 30957 w 1085850"/>
                <a:gd name="connsiteY38" fmla="*/ 107156 h 1104900"/>
                <a:gd name="connsiteX39" fmla="*/ 14288 w 1085850"/>
                <a:gd name="connsiteY39" fmla="*/ 73818 h 1104900"/>
                <a:gd name="connsiteX40" fmla="*/ 2382 w 1085850"/>
                <a:gd name="connsiteY40" fmla="*/ 35718 h 1104900"/>
                <a:gd name="connsiteX41" fmla="*/ 0 w 1085850"/>
                <a:gd name="connsiteY41" fmla="*/ 11906 h 1104900"/>
                <a:gd name="connsiteX42" fmla="*/ 2382 w 1085850"/>
                <a:gd name="connsiteY42" fmla="*/ 2381 h 1104900"/>
                <a:gd name="connsiteX43" fmla="*/ 11907 w 1085850"/>
                <a:gd name="connsiteY43" fmla="*/ 0 h 1104900"/>
                <a:gd name="connsiteX44" fmla="*/ 28575 w 1085850"/>
                <a:gd name="connsiteY44" fmla="*/ 2381 h 1104900"/>
                <a:gd name="connsiteX45" fmla="*/ 54769 w 1085850"/>
                <a:gd name="connsiteY45" fmla="*/ 23812 h 1104900"/>
                <a:gd name="connsiteX46" fmla="*/ 130969 w 1085850"/>
                <a:gd name="connsiteY46" fmla="*/ 107156 h 1104900"/>
                <a:gd name="connsiteX47" fmla="*/ 250032 w 1085850"/>
                <a:gd name="connsiteY47" fmla="*/ 228600 h 1104900"/>
                <a:gd name="connsiteX48" fmla="*/ 326232 w 1085850"/>
                <a:gd name="connsiteY48" fmla="*/ 3095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104900">
                  <a:moveTo>
                    <a:pt x="326232" y="309562"/>
                  </a:moveTo>
                  <a:lnTo>
                    <a:pt x="409575" y="388143"/>
                  </a:lnTo>
                  <a:lnTo>
                    <a:pt x="483394" y="454818"/>
                  </a:lnTo>
                  <a:lnTo>
                    <a:pt x="564357" y="526256"/>
                  </a:lnTo>
                  <a:lnTo>
                    <a:pt x="647700" y="595312"/>
                  </a:lnTo>
                  <a:lnTo>
                    <a:pt x="726282" y="654843"/>
                  </a:lnTo>
                  <a:lnTo>
                    <a:pt x="726282" y="654843"/>
                  </a:lnTo>
                  <a:lnTo>
                    <a:pt x="792957" y="697706"/>
                  </a:lnTo>
                  <a:lnTo>
                    <a:pt x="833438" y="716756"/>
                  </a:lnTo>
                  <a:lnTo>
                    <a:pt x="897732" y="740568"/>
                  </a:lnTo>
                  <a:lnTo>
                    <a:pt x="928688" y="750093"/>
                  </a:lnTo>
                  <a:lnTo>
                    <a:pt x="950119" y="750093"/>
                  </a:lnTo>
                  <a:lnTo>
                    <a:pt x="988219" y="740568"/>
                  </a:lnTo>
                  <a:lnTo>
                    <a:pt x="1026319" y="714375"/>
                  </a:lnTo>
                  <a:lnTo>
                    <a:pt x="1047750" y="692943"/>
                  </a:lnTo>
                  <a:lnTo>
                    <a:pt x="1062038" y="683418"/>
                  </a:lnTo>
                  <a:lnTo>
                    <a:pt x="1066800" y="685800"/>
                  </a:lnTo>
                  <a:lnTo>
                    <a:pt x="1069182" y="695325"/>
                  </a:lnTo>
                  <a:lnTo>
                    <a:pt x="1083469" y="726281"/>
                  </a:lnTo>
                  <a:lnTo>
                    <a:pt x="1085850" y="747712"/>
                  </a:lnTo>
                  <a:lnTo>
                    <a:pt x="1026319" y="847725"/>
                  </a:lnTo>
                  <a:lnTo>
                    <a:pt x="950119" y="969168"/>
                  </a:lnTo>
                  <a:lnTo>
                    <a:pt x="902494" y="1040606"/>
                  </a:lnTo>
                  <a:lnTo>
                    <a:pt x="873919" y="1073943"/>
                  </a:lnTo>
                  <a:lnTo>
                    <a:pt x="838200" y="1100137"/>
                  </a:lnTo>
                  <a:lnTo>
                    <a:pt x="812007" y="1104900"/>
                  </a:lnTo>
                  <a:lnTo>
                    <a:pt x="797719" y="1104900"/>
                  </a:lnTo>
                  <a:lnTo>
                    <a:pt x="781050" y="1095375"/>
                  </a:lnTo>
                  <a:lnTo>
                    <a:pt x="757238" y="1066800"/>
                  </a:lnTo>
                  <a:lnTo>
                    <a:pt x="719138" y="1007268"/>
                  </a:lnTo>
                  <a:lnTo>
                    <a:pt x="685800" y="950118"/>
                  </a:lnTo>
                  <a:lnTo>
                    <a:pt x="638175" y="892968"/>
                  </a:lnTo>
                  <a:lnTo>
                    <a:pt x="566738" y="807243"/>
                  </a:lnTo>
                  <a:lnTo>
                    <a:pt x="452438" y="671512"/>
                  </a:lnTo>
                  <a:lnTo>
                    <a:pt x="347663" y="542925"/>
                  </a:lnTo>
                  <a:lnTo>
                    <a:pt x="240507" y="407193"/>
                  </a:lnTo>
                  <a:lnTo>
                    <a:pt x="142875" y="276225"/>
                  </a:lnTo>
                  <a:lnTo>
                    <a:pt x="71438" y="176212"/>
                  </a:lnTo>
                  <a:lnTo>
                    <a:pt x="30957" y="107156"/>
                  </a:lnTo>
                  <a:lnTo>
                    <a:pt x="14288" y="73818"/>
                  </a:lnTo>
                  <a:lnTo>
                    <a:pt x="2382" y="35718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11907" y="0"/>
                  </a:lnTo>
                  <a:lnTo>
                    <a:pt x="28575" y="2381"/>
                  </a:lnTo>
                  <a:lnTo>
                    <a:pt x="54769" y="23812"/>
                  </a:lnTo>
                  <a:lnTo>
                    <a:pt x="130969" y="107156"/>
                  </a:lnTo>
                  <a:lnTo>
                    <a:pt x="250032" y="228600"/>
                  </a:lnTo>
                  <a:lnTo>
                    <a:pt x="326232" y="3095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3">
              <a:extLst>
                <a:ext uri="{FF2B5EF4-FFF2-40B4-BE49-F238E27FC236}">
                  <a16:creationId xmlns:a16="http://schemas.microsoft.com/office/drawing/2014/main" id="{E3268564-25FB-4E1E-97A4-F9FB64AE5874}"/>
                </a:ext>
              </a:extLst>
            </p:cNvPr>
            <p:cNvSpPr/>
            <p:nvPr/>
          </p:nvSpPr>
          <p:spPr>
            <a:xfrm rot="16200000">
              <a:off x="7125495" y="5125245"/>
              <a:ext cx="752475" cy="757237"/>
            </a:xfrm>
            <a:custGeom>
              <a:avLst/>
              <a:gdLst>
                <a:gd name="connsiteX0" fmla="*/ 602457 w 752475"/>
                <a:gd name="connsiteY0" fmla="*/ 259556 h 757238"/>
                <a:gd name="connsiteX1" fmla="*/ 576263 w 752475"/>
                <a:gd name="connsiteY1" fmla="*/ 357188 h 757238"/>
                <a:gd name="connsiteX2" fmla="*/ 545307 w 752475"/>
                <a:gd name="connsiteY2" fmla="*/ 485775 h 757238"/>
                <a:gd name="connsiteX3" fmla="*/ 533400 w 752475"/>
                <a:gd name="connsiteY3" fmla="*/ 564356 h 757238"/>
                <a:gd name="connsiteX4" fmla="*/ 528638 w 752475"/>
                <a:gd name="connsiteY4" fmla="*/ 609600 h 757238"/>
                <a:gd name="connsiteX5" fmla="*/ 531019 w 752475"/>
                <a:gd name="connsiteY5" fmla="*/ 640556 h 757238"/>
                <a:gd name="connsiteX6" fmla="*/ 538163 w 752475"/>
                <a:gd name="connsiteY6" fmla="*/ 678656 h 757238"/>
                <a:gd name="connsiteX7" fmla="*/ 552450 w 752475"/>
                <a:gd name="connsiteY7" fmla="*/ 702469 h 757238"/>
                <a:gd name="connsiteX8" fmla="*/ 576263 w 752475"/>
                <a:gd name="connsiteY8" fmla="*/ 726281 h 757238"/>
                <a:gd name="connsiteX9" fmla="*/ 597694 w 752475"/>
                <a:gd name="connsiteY9" fmla="*/ 738188 h 757238"/>
                <a:gd name="connsiteX10" fmla="*/ 633413 w 752475"/>
                <a:gd name="connsiteY10" fmla="*/ 750094 h 757238"/>
                <a:gd name="connsiteX11" fmla="*/ 752475 w 752475"/>
                <a:gd name="connsiteY11" fmla="*/ 757238 h 757238"/>
                <a:gd name="connsiteX12" fmla="*/ 0 w 752475"/>
                <a:gd name="connsiteY12" fmla="*/ 738188 h 757238"/>
                <a:gd name="connsiteX13" fmla="*/ 11907 w 752475"/>
                <a:gd name="connsiteY13" fmla="*/ 716756 h 757238"/>
                <a:gd name="connsiteX14" fmla="*/ 38100 w 752475"/>
                <a:gd name="connsiteY14" fmla="*/ 700088 h 757238"/>
                <a:gd name="connsiteX15" fmla="*/ 71438 w 752475"/>
                <a:gd name="connsiteY15" fmla="*/ 676275 h 757238"/>
                <a:gd name="connsiteX16" fmla="*/ 104775 w 752475"/>
                <a:gd name="connsiteY16" fmla="*/ 657225 h 757238"/>
                <a:gd name="connsiteX17" fmla="*/ 133350 w 752475"/>
                <a:gd name="connsiteY17" fmla="*/ 638175 h 757238"/>
                <a:gd name="connsiteX18" fmla="*/ 185738 w 752475"/>
                <a:gd name="connsiteY18" fmla="*/ 611981 h 757238"/>
                <a:gd name="connsiteX19" fmla="*/ 228600 w 752475"/>
                <a:gd name="connsiteY19" fmla="*/ 583406 h 757238"/>
                <a:gd name="connsiteX20" fmla="*/ 285750 w 752475"/>
                <a:gd name="connsiteY20" fmla="*/ 531019 h 757238"/>
                <a:gd name="connsiteX21" fmla="*/ 357188 w 752475"/>
                <a:gd name="connsiteY21" fmla="*/ 447675 h 757238"/>
                <a:gd name="connsiteX22" fmla="*/ 438150 w 752475"/>
                <a:gd name="connsiteY22" fmla="*/ 335756 h 757238"/>
                <a:gd name="connsiteX23" fmla="*/ 500063 w 752475"/>
                <a:gd name="connsiteY23" fmla="*/ 235744 h 757238"/>
                <a:gd name="connsiteX24" fmla="*/ 561975 w 752475"/>
                <a:gd name="connsiteY24" fmla="*/ 121444 h 757238"/>
                <a:gd name="connsiteX25" fmla="*/ 611982 w 752475"/>
                <a:gd name="connsiteY25" fmla="*/ 21431 h 757238"/>
                <a:gd name="connsiteX26" fmla="*/ 633413 w 752475"/>
                <a:gd name="connsiteY26" fmla="*/ 2381 h 757238"/>
                <a:gd name="connsiteX27" fmla="*/ 650082 w 752475"/>
                <a:gd name="connsiteY27" fmla="*/ 0 h 757238"/>
                <a:gd name="connsiteX28" fmla="*/ 666750 w 752475"/>
                <a:gd name="connsiteY28" fmla="*/ 7144 h 757238"/>
                <a:gd name="connsiteX29" fmla="*/ 669132 w 752475"/>
                <a:gd name="connsiteY29" fmla="*/ 16669 h 757238"/>
                <a:gd name="connsiteX30" fmla="*/ 664369 w 752475"/>
                <a:gd name="connsiteY30" fmla="*/ 42863 h 757238"/>
                <a:gd name="connsiteX31" fmla="*/ 647700 w 752475"/>
                <a:gd name="connsiteY31" fmla="*/ 114300 h 757238"/>
                <a:gd name="connsiteX32" fmla="*/ 602457 w 752475"/>
                <a:gd name="connsiteY32" fmla="*/ 259556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475" h="757238">
                  <a:moveTo>
                    <a:pt x="602457" y="259556"/>
                  </a:moveTo>
                  <a:lnTo>
                    <a:pt x="576263" y="357188"/>
                  </a:lnTo>
                  <a:lnTo>
                    <a:pt x="545307" y="485775"/>
                  </a:lnTo>
                  <a:lnTo>
                    <a:pt x="533400" y="564356"/>
                  </a:lnTo>
                  <a:lnTo>
                    <a:pt x="528638" y="609600"/>
                  </a:lnTo>
                  <a:lnTo>
                    <a:pt x="531019" y="640556"/>
                  </a:lnTo>
                  <a:lnTo>
                    <a:pt x="538163" y="678656"/>
                  </a:lnTo>
                  <a:lnTo>
                    <a:pt x="552450" y="702469"/>
                  </a:lnTo>
                  <a:lnTo>
                    <a:pt x="576263" y="726281"/>
                  </a:lnTo>
                  <a:lnTo>
                    <a:pt x="597694" y="738188"/>
                  </a:lnTo>
                  <a:lnTo>
                    <a:pt x="633413" y="750094"/>
                  </a:lnTo>
                  <a:lnTo>
                    <a:pt x="752475" y="757238"/>
                  </a:lnTo>
                  <a:lnTo>
                    <a:pt x="0" y="738188"/>
                  </a:lnTo>
                  <a:lnTo>
                    <a:pt x="11907" y="716756"/>
                  </a:lnTo>
                  <a:lnTo>
                    <a:pt x="38100" y="700088"/>
                  </a:lnTo>
                  <a:lnTo>
                    <a:pt x="71438" y="676275"/>
                  </a:lnTo>
                  <a:lnTo>
                    <a:pt x="104775" y="657225"/>
                  </a:lnTo>
                  <a:lnTo>
                    <a:pt x="133350" y="638175"/>
                  </a:lnTo>
                  <a:lnTo>
                    <a:pt x="185738" y="611981"/>
                  </a:lnTo>
                  <a:lnTo>
                    <a:pt x="228600" y="583406"/>
                  </a:lnTo>
                  <a:lnTo>
                    <a:pt x="285750" y="531019"/>
                  </a:lnTo>
                  <a:lnTo>
                    <a:pt x="357188" y="447675"/>
                  </a:lnTo>
                  <a:lnTo>
                    <a:pt x="438150" y="335756"/>
                  </a:lnTo>
                  <a:lnTo>
                    <a:pt x="500063" y="235744"/>
                  </a:lnTo>
                  <a:lnTo>
                    <a:pt x="561975" y="121444"/>
                  </a:lnTo>
                  <a:lnTo>
                    <a:pt x="611982" y="21431"/>
                  </a:lnTo>
                  <a:lnTo>
                    <a:pt x="633413" y="2381"/>
                  </a:lnTo>
                  <a:lnTo>
                    <a:pt x="650082" y="0"/>
                  </a:lnTo>
                  <a:lnTo>
                    <a:pt x="666750" y="7144"/>
                  </a:lnTo>
                  <a:lnTo>
                    <a:pt x="669132" y="16669"/>
                  </a:lnTo>
                  <a:lnTo>
                    <a:pt x="664369" y="42863"/>
                  </a:lnTo>
                  <a:lnTo>
                    <a:pt x="647700" y="114300"/>
                  </a:lnTo>
                  <a:lnTo>
                    <a:pt x="602457" y="2595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EFFC5AD5-5452-46E5-95F7-D63DE28F38D3}"/>
              </a:ext>
            </a:extLst>
          </p:cNvPr>
          <p:cNvGrpSpPr/>
          <p:nvPr/>
        </p:nvGrpSpPr>
        <p:grpSpPr>
          <a:xfrm>
            <a:off x="3810005" y="1690689"/>
            <a:ext cx="4379910" cy="4198937"/>
            <a:chOff x="3810005" y="1690688"/>
            <a:chExt cx="4379910" cy="4198937"/>
          </a:xfrm>
          <a:solidFill>
            <a:schemeClr val="tx1"/>
          </a:solidFill>
        </p:grpSpPr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06792C5A-88C8-4E48-8DB9-8D3BBB287AB6}"/>
                </a:ext>
              </a:extLst>
            </p:cNvPr>
            <p:cNvSpPr/>
            <p:nvPr/>
          </p:nvSpPr>
          <p:spPr>
            <a:xfrm>
              <a:off x="4110042" y="1760539"/>
              <a:ext cx="774700" cy="644525"/>
            </a:xfrm>
            <a:custGeom>
              <a:avLst/>
              <a:gdLst>
                <a:gd name="connsiteX0" fmla="*/ 316706 w 773906"/>
                <a:gd name="connsiteY0" fmla="*/ 145256 h 645319"/>
                <a:gd name="connsiteX1" fmla="*/ 426243 w 773906"/>
                <a:gd name="connsiteY1" fmla="*/ 190500 h 645319"/>
                <a:gd name="connsiteX2" fmla="*/ 511968 w 773906"/>
                <a:gd name="connsiteY2" fmla="*/ 221456 h 645319"/>
                <a:gd name="connsiteX3" fmla="*/ 595312 w 773906"/>
                <a:gd name="connsiteY3" fmla="*/ 250031 h 645319"/>
                <a:gd name="connsiteX4" fmla="*/ 633412 w 773906"/>
                <a:gd name="connsiteY4" fmla="*/ 261937 h 645319"/>
                <a:gd name="connsiteX5" fmla="*/ 650081 w 773906"/>
                <a:gd name="connsiteY5" fmla="*/ 269081 h 645319"/>
                <a:gd name="connsiteX6" fmla="*/ 669131 w 773906"/>
                <a:gd name="connsiteY6" fmla="*/ 280987 h 645319"/>
                <a:gd name="connsiteX7" fmla="*/ 685800 w 773906"/>
                <a:gd name="connsiteY7" fmla="*/ 300037 h 645319"/>
                <a:gd name="connsiteX8" fmla="*/ 707231 w 773906"/>
                <a:gd name="connsiteY8" fmla="*/ 333375 h 645319"/>
                <a:gd name="connsiteX9" fmla="*/ 723900 w 773906"/>
                <a:gd name="connsiteY9" fmla="*/ 371475 h 645319"/>
                <a:gd name="connsiteX10" fmla="*/ 735806 w 773906"/>
                <a:gd name="connsiteY10" fmla="*/ 407194 h 645319"/>
                <a:gd name="connsiteX11" fmla="*/ 754856 w 773906"/>
                <a:gd name="connsiteY11" fmla="*/ 476250 h 645319"/>
                <a:gd name="connsiteX12" fmla="*/ 769143 w 773906"/>
                <a:gd name="connsiteY12" fmla="*/ 540544 h 645319"/>
                <a:gd name="connsiteX13" fmla="*/ 773906 w 773906"/>
                <a:gd name="connsiteY13" fmla="*/ 576262 h 645319"/>
                <a:gd name="connsiteX14" fmla="*/ 771525 w 773906"/>
                <a:gd name="connsiteY14" fmla="*/ 600075 h 645319"/>
                <a:gd name="connsiteX15" fmla="*/ 762000 w 773906"/>
                <a:gd name="connsiteY15" fmla="*/ 621506 h 645319"/>
                <a:gd name="connsiteX16" fmla="*/ 747712 w 773906"/>
                <a:gd name="connsiteY16" fmla="*/ 635794 h 645319"/>
                <a:gd name="connsiteX17" fmla="*/ 728662 w 773906"/>
                <a:gd name="connsiteY17" fmla="*/ 640556 h 645319"/>
                <a:gd name="connsiteX18" fmla="*/ 695325 w 773906"/>
                <a:gd name="connsiteY18" fmla="*/ 645319 h 645319"/>
                <a:gd name="connsiteX19" fmla="*/ 671512 w 773906"/>
                <a:gd name="connsiteY19" fmla="*/ 645319 h 645319"/>
                <a:gd name="connsiteX20" fmla="*/ 626268 w 773906"/>
                <a:gd name="connsiteY20" fmla="*/ 623887 h 645319"/>
                <a:gd name="connsiteX21" fmla="*/ 523875 w 773906"/>
                <a:gd name="connsiteY21" fmla="*/ 552450 h 645319"/>
                <a:gd name="connsiteX22" fmla="*/ 452437 w 773906"/>
                <a:gd name="connsiteY22" fmla="*/ 500062 h 645319"/>
                <a:gd name="connsiteX23" fmla="*/ 381000 w 773906"/>
                <a:gd name="connsiteY23" fmla="*/ 445294 h 645319"/>
                <a:gd name="connsiteX24" fmla="*/ 311943 w 773906"/>
                <a:gd name="connsiteY24" fmla="*/ 390525 h 645319"/>
                <a:gd name="connsiteX25" fmla="*/ 257175 w 773906"/>
                <a:gd name="connsiteY25" fmla="*/ 340519 h 645319"/>
                <a:gd name="connsiteX26" fmla="*/ 190500 w 773906"/>
                <a:gd name="connsiteY26" fmla="*/ 276225 h 645319"/>
                <a:gd name="connsiteX27" fmla="*/ 135731 w 773906"/>
                <a:gd name="connsiteY27" fmla="*/ 214312 h 645319"/>
                <a:gd name="connsiteX28" fmla="*/ 83343 w 773906"/>
                <a:gd name="connsiteY28" fmla="*/ 150019 h 645319"/>
                <a:gd name="connsiteX29" fmla="*/ 35718 w 773906"/>
                <a:gd name="connsiteY29" fmla="*/ 83344 h 645319"/>
                <a:gd name="connsiteX30" fmla="*/ 4762 w 773906"/>
                <a:gd name="connsiteY30" fmla="*/ 33337 h 645319"/>
                <a:gd name="connsiteX31" fmla="*/ 0 w 773906"/>
                <a:gd name="connsiteY31" fmla="*/ 7144 h 645319"/>
                <a:gd name="connsiteX32" fmla="*/ 11906 w 773906"/>
                <a:gd name="connsiteY32" fmla="*/ 0 h 645319"/>
                <a:gd name="connsiteX33" fmla="*/ 52387 w 773906"/>
                <a:gd name="connsiteY33" fmla="*/ 14287 h 645319"/>
                <a:gd name="connsiteX34" fmla="*/ 157162 w 773906"/>
                <a:gd name="connsiteY34" fmla="*/ 69056 h 645319"/>
                <a:gd name="connsiteX35" fmla="*/ 261937 w 773906"/>
                <a:gd name="connsiteY35" fmla="*/ 119062 h 645319"/>
                <a:gd name="connsiteX36" fmla="*/ 316706 w 773906"/>
                <a:gd name="connsiteY36" fmla="*/ 14525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6" h="645319">
                  <a:moveTo>
                    <a:pt x="316706" y="145256"/>
                  </a:moveTo>
                  <a:lnTo>
                    <a:pt x="426243" y="190500"/>
                  </a:lnTo>
                  <a:lnTo>
                    <a:pt x="511968" y="221456"/>
                  </a:lnTo>
                  <a:lnTo>
                    <a:pt x="595312" y="250031"/>
                  </a:lnTo>
                  <a:lnTo>
                    <a:pt x="633412" y="261937"/>
                  </a:lnTo>
                  <a:lnTo>
                    <a:pt x="650081" y="269081"/>
                  </a:lnTo>
                  <a:lnTo>
                    <a:pt x="669131" y="280987"/>
                  </a:lnTo>
                  <a:lnTo>
                    <a:pt x="685800" y="300037"/>
                  </a:lnTo>
                  <a:lnTo>
                    <a:pt x="707231" y="333375"/>
                  </a:lnTo>
                  <a:lnTo>
                    <a:pt x="723900" y="371475"/>
                  </a:lnTo>
                  <a:lnTo>
                    <a:pt x="735806" y="407194"/>
                  </a:lnTo>
                  <a:lnTo>
                    <a:pt x="754856" y="476250"/>
                  </a:lnTo>
                  <a:lnTo>
                    <a:pt x="769143" y="540544"/>
                  </a:lnTo>
                  <a:lnTo>
                    <a:pt x="773906" y="576262"/>
                  </a:lnTo>
                  <a:lnTo>
                    <a:pt x="771525" y="600075"/>
                  </a:lnTo>
                  <a:lnTo>
                    <a:pt x="762000" y="621506"/>
                  </a:lnTo>
                  <a:lnTo>
                    <a:pt x="747712" y="635794"/>
                  </a:lnTo>
                  <a:lnTo>
                    <a:pt x="728662" y="640556"/>
                  </a:lnTo>
                  <a:lnTo>
                    <a:pt x="695325" y="645319"/>
                  </a:lnTo>
                  <a:lnTo>
                    <a:pt x="671512" y="645319"/>
                  </a:lnTo>
                  <a:lnTo>
                    <a:pt x="626268" y="623887"/>
                  </a:lnTo>
                  <a:lnTo>
                    <a:pt x="523875" y="552450"/>
                  </a:lnTo>
                  <a:lnTo>
                    <a:pt x="452437" y="500062"/>
                  </a:lnTo>
                  <a:lnTo>
                    <a:pt x="381000" y="445294"/>
                  </a:lnTo>
                  <a:lnTo>
                    <a:pt x="311943" y="390525"/>
                  </a:lnTo>
                  <a:lnTo>
                    <a:pt x="257175" y="340519"/>
                  </a:lnTo>
                  <a:lnTo>
                    <a:pt x="190500" y="276225"/>
                  </a:lnTo>
                  <a:lnTo>
                    <a:pt x="135731" y="214312"/>
                  </a:lnTo>
                  <a:lnTo>
                    <a:pt x="83343" y="150019"/>
                  </a:lnTo>
                  <a:lnTo>
                    <a:pt x="35718" y="83344"/>
                  </a:lnTo>
                  <a:lnTo>
                    <a:pt x="4762" y="33337"/>
                  </a:lnTo>
                  <a:lnTo>
                    <a:pt x="0" y="7144"/>
                  </a:lnTo>
                  <a:lnTo>
                    <a:pt x="11906" y="0"/>
                  </a:lnTo>
                  <a:lnTo>
                    <a:pt x="52387" y="14287"/>
                  </a:lnTo>
                  <a:lnTo>
                    <a:pt x="157162" y="69056"/>
                  </a:lnTo>
                  <a:lnTo>
                    <a:pt x="261937" y="119062"/>
                  </a:lnTo>
                  <a:lnTo>
                    <a:pt x="31670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8E2409AC-6940-469C-9983-97BA1031B631}"/>
                </a:ext>
              </a:extLst>
            </p:cNvPr>
            <p:cNvSpPr/>
            <p:nvPr/>
          </p:nvSpPr>
          <p:spPr>
            <a:xfrm>
              <a:off x="3932243" y="2971801"/>
              <a:ext cx="706437" cy="614363"/>
            </a:xfrm>
            <a:custGeom>
              <a:avLst/>
              <a:gdLst>
                <a:gd name="connsiteX0" fmla="*/ 188119 w 707231"/>
                <a:gd name="connsiteY0" fmla="*/ 273844 h 614363"/>
                <a:gd name="connsiteX1" fmla="*/ 130969 w 707231"/>
                <a:gd name="connsiteY1" fmla="*/ 207169 h 614363"/>
                <a:gd name="connsiteX2" fmla="*/ 78581 w 707231"/>
                <a:gd name="connsiteY2" fmla="*/ 142875 h 614363"/>
                <a:gd name="connsiteX3" fmla="*/ 26194 w 707231"/>
                <a:gd name="connsiteY3" fmla="*/ 73819 h 614363"/>
                <a:gd name="connsiteX4" fmla="*/ 4762 w 707231"/>
                <a:gd name="connsiteY4" fmla="*/ 35719 h 614363"/>
                <a:gd name="connsiteX5" fmla="*/ 0 w 707231"/>
                <a:gd name="connsiteY5" fmla="*/ 14288 h 614363"/>
                <a:gd name="connsiteX6" fmla="*/ 2381 w 707231"/>
                <a:gd name="connsiteY6" fmla="*/ 2381 h 614363"/>
                <a:gd name="connsiteX7" fmla="*/ 11906 w 707231"/>
                <a:gd name="connsiteY7" fmla="*/ 0 h 614363"/>
                <a:gd name="connsiteX8" fmla="*/ 26194 w 707231"/>
                <a:gd name="connsiteY8" fmla="*/ 0 h 614363"/>
                <a:gd name="connsiteX9" fmla="*/ 47625 w 707231"/>
                <a:gd name="connsiteY9" fmla="*/ 7144 h 614363"/>
                <a:gd name="connsiteX10" fmla="*/ 88106 w 707231"/>
                <a:gd name="connsiteY10" fmla="*/ 33338 h 614363"/>
                <a:gd name="connsiteX11" fmla="*/ 135731 w 707231"/>
                <a:gd name="connsiteY11" fmla="*/ 64294 h 614363"/>
                <a:gd name="connsiteX12" fmla="*/ 178594 w 707231"/>
                <a:gd name="connsiteY12" fmla="*/ 88106 h 614363"/>
                <a:gd name="connsiteX13" fmla="*/ 221456 w 707231"/>
                <a:gd name="connsiteY13" fmla="*/ 109538 h 614363"/>
                <a:gd name="connsiteX14" fmla="*/ 273844 w 707231"/>
                <a:gd name="connsiteY14" fmla="*/ 133350 h 614363"/>
                <a:gd name="connsiteX15" fmla="*/ 350044 w 707231"/>
                <a:gd name="connsiteY15" fmla="*/ 164306 h 614363"/>
                <a:gd name="connsiteX16" fmla="*/ 433387 w 707231"/>
                <a:gd name="connsiteY16" fmla="*/ 190500 h 614363"/>
                <a:gd name="connsiteX17" fmla="*/ 502444 w 707231"/>
                <a:gd name="connsiteY17" fmla="*/ 209550 h 614363"/>
                <a:gd name="connsiteX18" fmla="*/ 521494 w 707231"/>
                <a:gd name="connsiteY18" fmla="*/ 214313 h 614363"/>
                <a:gd name="connsiteX19" fmla="*/ 559594 w 707231"/>
                <a:gd name="connsiteY19" fmla="*/ 238125 h 614363"/>
                <a:gd name="connsiteX20" fmla="*/ 597694 w 707231"/>
                <a:gd name="connsiteY20" fmla="*/ 271463 h 614363"/>
                <a:gd name="connsiteX21" fmla="*/ 631031 w 707231"/>
                <a:gd name="connsiteY21" fmla="*/ 311944 h 614363"/>
                <a:gd name="connsiteX22" fmla="*/ 659606 w 707231"/>
                <a:gd name="connsiteY22" fmla="*/ 354806 h 614363"/>
                <a:gd name="connsiteX23" fmla="*/ 685800 w 707231"/>
                <a:gd name="connsiteY23" fmla="*/ 407194 h 614363"/>
                <a:gd name="connsiteX24" fmla="*/ 702469 w 707231"/>
                <a:gd name="connsiteY24" fmla="*/ 471488 h 614363"/>
                <a:gd name="connsiteX25" fmla="*/ 707231 w 707231"/>
                <a:gd name="connsiteY25" fmla="*/ 519113 h 614363"/>
                <a:gd name="connsiteX26" fmla="*/ 707231 w 707231"/>
                <a:gd name="connsiteY26" fmla="*/ 552450 h 614363"/>
                <a:gd name="connsiteX27" fmla="*/ 700087 w 707231"/>
                <a:gd name="connsiteY27" fmla="*/ 590550 h 614363"/>
                <a:gd name="connsiteX28" fmla="*/ 683419 w 707231"/>
                <a:gd name="connsiteY28" fmla="*/ 609600 h 614363"/>
                <a:gd name="connsiteX29" fmla="*/ 652462 w 707231"/>
                <a:gd name="connsiteY29" fmla="*/ 614363 h 614363"/>
                <a:gd name="connsiteX30" fmla="*/ 609600 w 707231"/>
                <a:gd name="connsiteY30" fmla="*/ 611981 h 614363"/>
                <a:gd name="connsiteX31" fmla="*/ 552450 w 707231"/>
                <a:gd name="connsiteY31" fmla="*/ 592931 h 614363"/>
                <a:gd name="connsiteX32" fmla="*/ 495300 w 707231"/>
                <a:gd name="connsiteY32" fmla="*/ 564356 h 614363"/>
                <a:gd name="connsiteX33" fmla="*/ 445294 w 707231"/>
                <a:gd name="connsiteY33" fmla="*/ 531019 h 614363"/>
                <a:gd name="connsiteX34" fmla="*/ 392906 w 707231"/>
                <a:gd name="connsiteY34" fmla="*/ 490538 h 614363"/>
                <a:gd name="connsiteX35" fmla="*/ 273844 w 707231"/>
                <a:gd name="connsiteY35" fmla="*/ 371475 h 614363"/>
                <a:gd name="connsiteX36" fmla="*/ 188119 w 707231"/>
                <a:gd name="connsiteY36" fmla="*/ 2738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231" h="614363">
                  <a:moveTo>
                    <a:pt x="188119" y="273844"/>
                  </a:moveTo>
                  <a:lnTo>
                    <a:pt x="130969" y="207169"/>
                  </a:lnTo>
                  <a:lnTo>
                    <a:pt x="78581" y="142875"/>
                  </a:lnTo>
                  <a:lnTo>
                    <a:pt x="26194" y="73819"/>
                  </a:lnTo>
                  <a:lnTo>
                    <a:pt x="4762" y="35719"/>
                  </a:lnTo>
                  <a:lnTo>
                    <a:pt x="0" y="14288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7144"/>
                  </a:lnTo>
                  <a:lnTo>
                    <a:pt x="88106" y="33338"/>
                  </a:lnTo>
                  <a:lnTo>
                    <a:pt x="135731" y="64294"/>
                  </a:lnTo>
                  <a:lnTo>
                    <a:pt x="178594" y="88106"/>
                  </a:lnTo>
                  <a:lnTo>
                    <a:pt x="221456" y="109538"/>
                  </a:lnTo>
                  <a:lnTo>
                    <a:pt x="273844" y="133350"/>
                  </a:lnTo>
                  <a:lnTo>
                    <a:pt x="350044" y="164306"/>
                  </a:lnTo>
                  <a:lnTo>
                    <a:pt x="433387" y="190500"/>
                  </a:lnTo>
                  <a:lnTo>
                    <a:pt x="502444" y="209550"/>
                  </a:lnTo>
                  <a:lnTo>
                    <a:pt x="521494" y="214313"/>
                  </a:lnTo>
                  <a:lnTo>
                    <a:pt x="559594" y="238125"/>
                  </a:lnTo>
                  <a:lnTo>
                    <a:pt x="597694" y="271463"/>
                  </a:lnTo>
                  <a:lnTo>
                    <a:pt x="631031" y="311944"/>
                  </a:lnTo>
                  <a:lnTo>
                    <a:pt x="659606" y="354806"/>
                  </a:lnTo>
                  <a:lnTo>
                    <a:pt x="685800" y="407194"/>
                  </a:lnTo>
                  <a:lnTo>
                    <a:pt x="702469" y="471488"/>
                  </a:lnTo>
                  <a:lnTo>
                    <a:pt x="707231" y="519113"/>
                  </a:lnTo>
                  <a:lnTo>
                    <a:pt x="707231" y="552450"/>
                  </a:lnTo>
                  <a:lnTo>
                    <a:pt x="700087" y="590550"/>
                  </a:lnTo>
                  <a:lnTo>
                    <a:pt x="683419" y="609600"/>
                  </a:lnTo>
                  <a:lnTo>
                    <a:pt x="652462" y="614363"/>
                  </a:lnTo>
                  <a:lnTo>
                    <a:pt x="609600" y="611981"/>
                  </a:lnTo>
                  <a:lnTo>
                    <a:pt x="552450" y="592931"/>
                  </a:lnTo>
                  <a:lnTo>
                    <a:pt x="495300" y="564356"/>
                  </a:lnTo>
                  <a:lnTo>
                    <a:pt x="445294" y="531019"/>
                  </a:lnTo>
                  <a:lnTo>
                    <a:pt x="392906" y="490538"/>
                  </a:lnTo>
                  <a:lnTo>
                    <a:pt x="273844" y="371475"/>
                  </a:lnTo>
                  <a:lnTo>
                    <a:pt x="1881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C1E61B86-5325-4A34-BC58-0AA2657B49FC}"/>
                </a:ext>
              </a:extLst>
            </p:cNvPr>
            <p:cNvSpPr/>
            <p:nvPr/>
          </p:nvSpPr>
          <p:spPr>
            <a:xfrm>
              <a:off x="3810005" y="5105401"/>
              <a:ext cx="466725" cy="493713"/>
            </a:xfrm>
            <a:custGeom>
              <a:avLst/>
              <a:gdLst>
                <a:gd name="connsiteX0" fmla="*/ 223838 w 466725"/>
                <a:gd name="connsiteY0" fmla="*/ 373856 h 492919"/>
                <a:gd name="connsiteX1" fmla="*/ 161925 w 466725"/>
                <a:gd name="connsiteY1" fmla="*/ 302419 h 492919"/>
                <a:gd name="connsiteX2" fmla="*/ 109538 w 466725"/>
                <a:gd name="connsiteY2" fmla="*/ 235744 h 492919"/>
                <a:gd name="connsiteX3" fmla="*/ 78581 w 466725"/>
                <a:gd name="connsiteY3" fmla="*/ 192881 h 492919"/>
                <a:gd name="connsiteX4" fmla="*/ 47625 w 466725"/>
                <a:gd name="connsiteY4" fmla="*/ 150019 h 492919"/>
                <a:gd name="connsiteX5" fmla="*/ 21431 w 466725"/>
                <a:gd name="connsiteY5" fmla="*/ 109538 h 492919"/>
                <a:gd name="connsiteX6" fmla="*/ 9525 w 466725"/>
                <a:gd name="connsiteY6" fmla="*/ 76200 h 492919"/>
                <a:gd name="connsiteX7" fmla="*/ 0 w 466725"/>
                <a:gd name="connsiteY7" fmla="*/ 42863 h 492919"/>
                <a:gd name="connsiteX8" fmla="*/ 0 w 466725"/>
                <a:gd name="connsiteY8" fmla="*/ 21431 h 492919"/>
                <a:gd name="connsiteX9" fmla="*/ 7144 w 466725"/>
                <a:gd name="connsiteY9" fmla="*/ 9525 h 492919"/>
                <a:gd name="connsiteX10" fmla="*/ 21431 w 466725"/>
                <a:gd name="connsiteY10" fmla="*/ 0 h 492919"/>
                <a:gd name="connsiteX11" fmla="*/ 47625 w 466725"/>
                <a:gd name="connsiteY11" fmla="*/ 2381 h 492919"/>
                <a:gd name="connsiteX12" fmla="*/ 78581 w 466725"/>
                <a:gd name="connsiteY12" fmla="*/ 11906 h 492919"/>
                <a:gd name="connsiteX13" fmla="*/ 92869 w 466725"/>
                <a:gd name="connsiteY13" fmla="*/ 21431 h 492919"/>
                <a:gd name="connsiteX14" fmla="*/ 121444 w 466725"/>
                <a:gd name="connsiteY14" fmla="*/ 47625 h 492919"/>
                <a:gd name="connsiteX15" fmla="*/ 147638 w 466725"/>
                <a:gd name="connsiteY15" fmla="*/ 66675 h 492919"/>
                <a:gd name="connsiteX16" fmla="*/ 466725 w 466725"/>
                <a:gd name="connsiteY16" fmla="*/ 354806 h 492919"/>
                <a:gd name="connsiteX17" fmla="*/ 459581 w 466725"/>
                <a:gd name="connsiteY17" fmla="*/ 395288 h 492919"/>
                <a:gd name="connsiteX18" fmla="*/ 445294 w 466725"/>
                <a:gd name="connsiteY18" fmla="*/ 438150 h 492919"/>
                <a:gd name="connsiteX19" fmla="*/ 428625 w 466725"/>
                <a:gd name="connsiteY19" fmla="*/ 469106 h 492919"/>
                <a:gd name="connsiteX20" fmla="*/ 411956 w 466725"/>
                <a:gd name="connsiteY20" fmla="*/ 485775 h 492919"/>
                <a:gd name="connsiteX21" fmla="*/ 390525 w 466725"/>
                <a:gd name="connsiteY21" fmla="*/ 492919 h 492919"/>
                <a:gd name="connsiteX22" fmla="*/ 369094 w 466725"/>
                <a:gd name="connsiteY22" fmla="*/ 492919 h 492919"/>
                <a:gd name="connsiteX23" fmla="*/ 345281 w 466725"/>
                <a:gd name="connsiteY23" fmla="*/ 485775 h 492919"/>
                <a:gd name="connsiteX24" fmla="*/ 311944 w 466725"/>
                <a:gd name="connsiteY24" fmla="*/ 466725 h 492919"/>
                <a:gd name="connsiteX25" fmla="*/ 261938 w 466725"/>
                <a:gd name="connsiteY25" fmla="*/ 419100 h 492919"/>
                <a:gd name="connsiteX26" fmla="*/ 223838 w 466725"/>
                <a:gd name="connsiteY26" fmla="*/ 37385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6725" h="492919">
                  <a:moveTo>
                    <a:pt x="223838" y="373856"/>
                  </a:moveTo>
                  <a:lnTo>
                    <a:pt x="161925" y="302419"/>
                  </a:lnTo>
                  <a:lnTo>
                    <a:pt x="109538" y="235744"/>
                  </a:lnTo>
                  <a:lnTo>
                    <a:pt x="78581" y="192881"/>
                  </a:lnTo>
                  <a:lnTo>
                    <a:pt x="47625" y="150019"/>
                  </a:lnTo>
                  <a:lnTo>
                    <a:pt x="21431" y="109538"/>
                  </a:lnTo>
                  <a:lnTo>
                    <a:pt x="9525" y="76200"/>
                  </a:lnTo>
                  <a:lnTo>
                    <a:pt x="0" y="42863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0"/>
                  </a:lnTo>
                  <a:lnTo>
                    <a:pt x="47625" y="2381"/>
                  </a:lnTo>
                  <a:lnTo>
                    <a:pt x="78581" y="11906"/>
                  </a:lnTo>
                  <a:lnTo>
                    <a:pt x="92869" y="21431"/>
                  </a:lnTo>
                  <a:lnTo>
                    <a:pt x="121444" y="47625"/>
                  </a:lnTo>
                  <a:lnTo>
                    <a:pt x="147638" y="66675"/>
                  </a:lnTo>
                  <a:lnTo>
                    <a:pt x="466725" y="354806"/>
                  </a:lnTo>
                  <a:lnTo>
                    <a:pt x="459581" y="395288"/>
                  </a:lnTo>
                  <a:lnTo>
                    <a:pt x="445294" y="438150"/>
                  </a:lnTo>
                  <a:lnTo>
                    <a:pt x="428625" y="469106"/>
                  </a:lnTo>
                  <a:lnTo>
                    <a:pt x="411956" y="485775"/>
                  </a:lnTo>
                  <a:lnTo>
                    <a:pt x="390525" y="492919"/>
                  </a:lnTo>
                  <a:lnTo>
                    <a:pt x="369094" y="492919"/>
                  </a:lnTo>
                  <a:lnTo>
                    <a:pt x="345281" y="485775"/>
                  </a:lnTo>
                  <a:lnTo>
                    <a:pt x="311944" y="466725"/>
                  </a:lnTo>
                  <a:lnTo>
                    <a:pt x="261938" y="419100"/>
                  </a:lnTo>
                  <a:lnTo>
                    <a:pt x="223838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133DFB96-341F-428E-9C2A-FF999C353A3D}"/>
                </a:ext>
              </a:extLst>
            </p:cNvPr>
            <p:cNvSpPr/>
            <p:nvPr/>
          </p:nvSpPr>
          <p:spPr>
            <a:xfrm rot="16200000">
              <a:off x="3990186" y="2997995"/>
              <a:ext cx="2387600" cy="388937"/>
            </a:xfrm>
            <a:custGeom>
              <a:avLst/>
              <a:gdLst>
                <a:gd name="connsiteX0" fmla="*/ 1162050 w 2388394"/>
                <a:gd name="connsiteY0" fmla="*/ 161925 h 388144"/>
                <a:gd name="connsiteX1" fmla="*/ 1502569 w 2388394"/>
                <a:gd name="connsiteY1" fmla="*/ 161925 h 388144"/>
                <a:gd name="connsiteX2" fmla="*/ 1857375 w 2388394"/>
                <a:gd name="connsiteY2" fmla="*/ 161925 h 388144"/>
                <a:gd name="connsiteX3" fmla="*/ 1981200 w 2388394"/>
                <a:gd name="connsiteY3" fmla="*/ 161925 h 388144"/>
                <a:gd name="connsiteX4" fmla="*/ 2028825 w 2388394"/>
                <a:gd name="connsiteY4" fmla="*/ 157163 h 388144"/>
                <a:gd name="connsiteX5" fmla="*/ 2081213 w 2388394"/>
                <a:gd name="connsiteY5" fmla="*/ 147638 h 388144"/>
                <a:gd name="connsiteX6" fmla="*/ 2126456 w 2388394"/>
                <a:gd name="connsiteY6" fmla="*/ 135731 h 388144"/>
                <a:gd name="connsiteX7" fmla="*/ 2193131 w 2388394"/>
                <a:gd name="connsiteY7" fmla="*/ 111919 h 388144"/>
                <a:gd name="connsiteX8" fmla="*/ 2257425 w 2388394"/>
                <a:gd name="connsiteY8" fmla="*/ 76200 h 388144"/>
                <a:gd name="connsiteX9" fmla="*/ 2312194 w 2388394"/>
                <a:gd name="connsiteY9" fmla="*/ 33338 h 388144"/>
                <a:gd name="connsiteX10" fmla="*/ 2347913 w 2388394"/>
                <a:gd name="connsiteY10" fmla="*/ 7144 h 388144"/>
                <a:gd name="connsiteX11" fmla="*/ 2369344 w 2388394"/>
                <a:gd name="connsiteY11" fmla="*/ 0 h 388144"/>
                <a:gd name="connsiteX12" fmla="*/ 2376488 w 2388394"/>
                <a:gd name="connsiteY12" fmla="*/ 0 h 388144"/>
                <a:gd name="connsiteX13" fmla="*/ 2383631 w 2388394"/>
                <a:gd name="connsiteY13" fmla="*/ 2381 h 388144"/>
                <a:gd name="connsiteX14" fmla="*/ 2388394 w 2388394"/>
                <a:gd name="connsiteY14" fmla="*/ 11906 h 388144"/>
                <a:gd name="connsiteX15" fmla="*/ 2388394 w 2388394"/>
                <a:gd name="connsiteY15" fmla="*/ 38100 h 388144"/>
                <a:gd name="connsiteX16" fmla="*/ 2366963 w 2388394"/>
                <a:gd name="connsiteY16" fmla="*/ 107156 h 388144"/>
                <a:gd name="connsiteX17" fmla="*/ 2316956 w 2388394"/>
                <a:gd name="connsiteY17" fmla="*/ 223838 h 388144"/>
                <a:gd name="connsiteX18" fmla="*/ 2255044 w 2388394"/>
                <a:gd name="connsiteY18" fmla="*/ 359569 h 388144"/>
                <a:gd name="connsiteX19" fmla="*/ 2100263 w 2388394"/>
                <a:gd name="connsiteY19" fmla="*/ 385763 h 388144"/>
                <a:gd name="connsiteX20" fmla="*/ 1740694 w 2388394"/>
                <a:gd name="connsiteY20" fmla="*/ 385763 h 388144"/>
                <a:gd name="connsiteX21" fmla="*/ 1578769 w 2388394"/>
                <a:gd name="connsiteY21" fmla="*/ 385763 h 388144"/>
                <a:gd name="connsiteX22" fmla="*/ 1195388 w 2388394"/>
                <a:gd name="connsiteY22" fmla="*/ 388144 h 388144"/>
                <a:gd name="connsiteX23" fmla="*/ 945356 w 2388394"/>
                <a:gd name="connsiteY23" fmla="*/ 385763 h 388144"/>
                <a:gd name="connsiteX24" fmla="*/ 664369 w 2388394"/>
                <a:gd name="connsiteY24" fmla="*/ 388144 h 388144"/>
                <a:gd name="connsiteX25" fmla="*/ 240506 w 2388394"/>
                <a:gd name="connsiteY25" fmla="*/ 388144 h 388144"/>
                <a:gd name="connsiteX26" fmla="*/ 109538 w 2388394"/>
                <a:gd name="connsiteY26" fmla="*/ 361950 h 388144"/>
                <a:gd name="connsiteX27" fmla="*/ 59531 w 2388394"/>
                <a:gd name="connsiteY27" fmla="*/ 352425 h 388144"/>
                <a:gd name="connsiteX28" fmla="*/ 28575 w 2388394"/>
                <a:gd name="connsiteY28" fmla="*/ 340519 h 388144"/>
                <a:gd name="connsiteX29" fmla="*/ 11906 w 2388394"/>
                <a:gd name="connsiteY29" fmla="*/ 328613 h 388144"/>
                <a:gd name="connsiteX30" fmla="*/ 4763 w 2388394"/>
                <a:gd name="connsiteY30" fmla="*/ 319088 h 388144"/>
                <a:gd name="connsiteX31" fmla="*/ 0 w 2388394"/>
                <a:gd name="connsiteY31" fmla="*/ 304800 h 388144"/>
                <a:gd name="connsiteX32" fmla="*/ 0 w 2388394"/>
                <a:gd name="connsiteY32" fmla="*/ 290513 h 388144"/>
                <a:gd name="connsiteX33" fmla="*/ 4763 w 2388394"/>
                <a:gd name="connsiteY33" fmla="*/ 266700 h 388144"/>
                <a:gd name="connsiteX34" fmla="*/ 11906 w 2388394"/>
                <a:gd name="connsiteY34" fmla="*/ 245269 h 388144"/>
                <a:gd name="connsiteX35" fmla="*/ 33338 w 2388394"/>
                <a:gd name="connsiteY35" fmla="*/ 211931 h 388144"/>
                <a:gd name="connsiteX36" fmla="*/ 73819 w 2388394"/>
                <a:gd name="connsiteY36" fmla="*/ 192881 h 388144"/>
                <a:gd name="connsiteX37" fmla="*/ 200025 w 2388394"/>
                <a:gd name="connsiteY37" fmla="*/ 152400 h 388144"/>
                <a:gd name="connsiteX38" fmla="*/ 340519 w 2388394"/>
                <a:gd name="connsiteY38" fmla="*/ 119063 h 388144"/>
                <a:gd name="connsiteX39" fmla="*/ 371475 w 2388394"/>
                <a:gd name="connsiteY39" fmla="*/ 121444 h 388144"/>
                <a:gd name="connsiteX40" fmla="*/ 492919 w 2388394"/>
                <a:gd name="connsiteY40" fmla="*/ 138113 h 388144"/>
                <a:gd name="connsiteX41" fmla="*/ 633413 w 2388394"/>
                <a:gd name="connsiteY41" fmla="*/ 154781 h 388144"/>
                <a:gd name="connsiteX42" fmla="*/ 809625 w 2388394"/>
                <a:gd name="connsiteY42" fmla="*/ 161925 h 388144"/>
                <a:gd name="connsiteX43" fmla="*/ 1162050 w 2388394"/>
                <a:gd name="connsiteY43" fmla="*/ 1619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88394" h="388144">
                  <a:moveTo>
                    <a:pt x="1162050" y="161925"/>
                  </a:moveTo>
                  <a:lnTo>
                    <a:pt x="1502569" y="161925"/>
                  </a:lnTo>
                  <a:lnTo>
                    <a:pt x="1857375" y="161925"/>
                  </a:lnTo>
                  <a:lnTo>
                    <a:pt x="1981200" y="161925"/>
                  </a:lnTo>
                  <a:lnTo>
                    <a:pt x="2028825" y="157163"/>
                  </a:lnTo>
                  <a:lnTo>
                    <a:pt x="2081213" y="147638"/>
                  </a:lnTo>
                  <a:lnTo>
                    <a:pt x="2126456" y="135731"/>
                  </a:lnTo>
                  <a:lnTo>
                    <a:pt x="2193131" y="111919"/>
                  </a:lnTo>
                  <a:lnTo>
                    <a:pt x="2257425" y="76200"/>
                  </a:lnTo>
                  <a:lnTo>
                    <a:pt x="2312194" y="33338"/>
                  </a:lnTo>
                  <a:lnTo>
                    <a:pt x="2347913" y="7144"/>
                  </a:lnTo>
                  <a:lnTo>
                    <a:pt x="2369344" y="0"/>
                  </a:lnTo>
                  <a:lnTo>
                    <a:pt x="2376488" y="0"/>
                  </a:lnTo>
                  <a:lnTo>
                    <a:pt x="2383631" y="2381"/>
                  </a:lnTo>
                  <a:lnTo>
                    <a:pt x="2388394" y="11906"/>
                  </a:lnTo>
                  <a:lnTo>
                    <a:pt x="2388394" y="38100"/>
                  </a:lnTo>
                  <a:lnTo>
                    <a:pt x="2366963" y="107156"/>
                  </a:lnTo>
                  <a:lnTo>
                    <a:pt x="2316956" y="223838"/>
                  </a:lnTo>
                  <a:lnTo>
                    <a:pt x="2255044" y="359569"/>
                  </a:lnTo>
                  <a:lnTo>
                    <a:pt x="2100263" y="385763"/>
                  </a:lnTo>
                  <a:lnTo>
                    <a:pt x="1740694" y="385763"/>
                  </a:lnTo>
                  <a:lnTo>
                    <a:pt x="1578769" y="385763"/>
                  </a:lnTo>
                  <a:lnTo>
                    <a:pt x="1195388" y="388144"/>
                  </a:lnTo>
                  <a:lnTo>
                    <a:pt x="945356" y="385763"/>
                  </a:lnTo>
                  <a:lnTo>
                    <a:pt x="664369" y="388144"/>
                  </a:lnTo>
                  <a:lnTo>
                    <a:pt x="240506" y="388144"/>
                  </a:lnTo>
                  <a:lnTo>
                    <a:pt x="109538" y="361950"/>
                  </a:lnTo>
                  <a:lnTo>
                    <a:pt x="59531" y="352425"/>
                  </a:lnTo>
                  <a:lnTo>
                    <a:pt x="28575" y="340519"/>
                  </a:lnTo>
                  <a:lnTo>
                    <a:pt x="11906" y="328613"/>
                  </a:lnTo>
                  <a:lnTo>
                    <a:pt x="4763" y="319088"/>
                  </a:lnTo>
                  <a:lnTo>
                    <a:pt x="0" y="304800"/>
                  </a:lnTo>
                  <a:lnTo>
                    <a:pt x="0" y="290513"/>
                  </a:lnTo>
                  <a:lnTo>
                    <a:pt x="4763" y="266700"/>
                  </a:lnTo>
                  <a:lnTo>
                    <a:pt x="11906" y="245269"/>
                  </a:lnTo>
                  <a:lnTo>
                    <a:pt x="33338" y="211931"/>
                  </a:lnTo>
                  <a:lnTo>
                    <a:pt x="73819" y="192881"/>
                  </a:lnTo>
                  <a:lnTo>
                    <a:pt x="200025" y="152400"/>
                  </a:lnTo>
                  <a:lnTo>
                    <a:pt x="340519" y="119063"/>
                  </a:lnTo>
                  <a:lnTo>
                    <a:pt x="371475" y="121444"/>
                  </a:lnTo>
                  <a:lnTo>
                    <a:pt x="492919" y="138113"/>
                  </a:lnTo>
                  <a:lnTo>
                    <a:pt x="633413" y="154781"/>
                  </a:lnTo>
                  <a:lnTo>
                    <a:pt x="809625" y="161925"/>
                  </a:lnTo>
                  <a:lnTo>
                    <a:pt x="116205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0">
              <a:extLst>
                <a:ext uri="{FF2B5EF4-FFF2-40B4-BE49-F238E27FC236}">
                  <a16:creationId xmlns:a16="http://schemas.microsoft.com/office/drawing/2014/main" id="{8BC4FEC3-2ACF-4A83-B82B-6D0D01739D90}"/>
                </a:ext>
              </a:extLst>
            </p:cNvPr>
            <p:cNvSpPr/>
            <p:nvPr/>
          </p:nvSpPr>
          <p:spPr>
            <a:xfrm rot="16200000">
              <a:off x="5872959" y="4471195"/>
              <a:ext cx="996950" cy="852487"/>
            </a:xfrm>
            <a:custGeom>
              <a:avLst/>
              <a:gdLst>
                <a:gd name="connsiteX0" fmla="*/ 390525 w 997744"/>
                <a:gd name="connsiteY0" fmla="*/ 402432 h 852488"/>
                <a:gd name="connsiteX1" fmla="*/ 571500 w 997744"/>
                <a:gd name="connsiteY1" fmla="*/ 271463 h 852488"/>
                <a:gd name="connsiteX2" fmla="*/ 723900 w 997744"/>
                <a:gd name="connsiteY2" fmla="*/ 164307 h 852488"/>
                <a:gd name="connsiteX3" fmla="*/ 847725 w 997744"/>
                <a:gd name="connsiteY3" fmla="*/ 73819 h 852488"/>
                <a:gd name="connsiteX4" fmla="*/ 926306 w 997744"/>
                <a:gd name="connsiteY4" fmla="*/ 19050 h 852488"/>
                <a:gd name="connsiteX5" fmla="*/ 957263 w 997744"/>
                <a:gd name="connsiteY5" fmla="*/ 4763 h 852488"/>
                <a:gd name="connsiteX6" fmla="*/ 973931 w 997744"/>
                <a:gd name="connsiteY6" fmla="*/ 0 h 852488"/>
                <a:gd name="connsiteX7" fmla="*/ 988219 w 997744"/>
                <a:gd name="connsiteY7" fmla="*/ 0 h 852488"/>
                <a:gd name="connsiteX8" fmla="*/ 997744 w 997744"/>
                <a:gd name="connsiteY8" fmla="*/ 2382 h 852488"/>
                <a:gd name="connsiteX9" fmla="*/ 997744 w 997744"/>
                <a:gd name="connsiteY9" fmla="*/ 14288 h 852488"/>
                <a:gd name="connsiteX10" fmla="*/ 990600 w 997744"/>
                <a:gd name="connsiteY10" fmla="*/ 35719 h 852488"/>
                <a:gd name="connsiteX11" fmla="*/ 966788 w 997744"/>
                <a:gd name="connsiteY11" fmla="*/ 80963 h 852488"/>
                <a:gd name="connsiteX12" fmla="*/ 890588 w 997744"/>
                <a:gd name="connsiteY12" fmla="*/ 190500 h 852488"/>
                <a:gd name="connsiteX13" fmla="*/ 754856 w 997744"/>
                <a:gd name="connsiteY13" fmla="*/ 378619 h 852488"/>
                <a:gd name="connsiteX14" fmla="*/ 585788 w 997744"/>
                <a:gd name="connsiteY14" fmla="*/ 604838 h 852488"/>
                <a:gd name="connsiteX15" fmla="*/ 483394 w 997744"/>
                <a:gd name="connsiteY15" fmla="*/ 735807 h 852488"/>
                <a:gd name="connsiteX16" fmla="*/ 464344 w 997744"/>
                <a:gd name="connsiteY16" fmla="*/ 750094 h 852488"/>
                <a:gd name="connsiteX17" fmla="*/ 390525 w 997744"/>
                <a:gd name="connsiteY17" fmla="*/ 771525 h 852488"/>
                <a:gd name="connsiteX18" fmla="*/ 223838 w 997744"/>
                <a:gd name="connsiteY18" fmla="*/ 823913 h 852488"/>
                <a:gd name="connsiteX19" fmla="*/ 138113 w 997744"/>
                <a:gd name="connsiteY19" fmla="*/ 847725 h 852488"/>
                <a:gd name="connsiteX20" fmla="*/ 85725 w 997744"/>
                <a:gd name="connsiteY20" fmla="*/ 852488 h 852488"/>
                <a:gd name="connsiteX21" fmla="*/ 52388 w 997744"/>
                <a:gd name="connsiteY21" fmla="*/ 850107 h 852488"/>
                <a:gd name="connsiteX22" fmla="*/ 28575 w 997744"/>
                <a:gd name="connsiteY22" fmla="*/ 845344 h 852488"/>
                <a:gd name="connsiteX23" fmla="*/ 9525 w 997744"/>
                <a:gd name="connsiteY23" fmla="*/ 831057 h 852488"/>
                <a:gd name="connsiteX24" fmla="*/ 2381 w 997744"/>
                <a:gd name="connsiteY24" fmla="*/ 814388 h 852488"/>
                <a:gd name="connsiteX25" fmla="*/ 0 w 997744"/>
                <a:gd name="connsiteY25" fmla="*/ 785813 h 852488"/>
                <a:gd name="connsiteX26" fmla="*/ 2381 w 997744"/>
                <a:gd name="connsiteY26" fmla="*/ 750094 h 852488"/>
                <a:gd name="connsiteX27" fmla="*/ 11906 w 997744"/>
                <a:gd name="connsiteY27" fmla="*/ 714375 h 852488"/>
                <a:gd name="connsiteX28" fmla="*/ 30956 w 997744"/>
                <a:gd name="connsiteY28" fmla="*/ 683419 h 852488"/>
                <a:gd name="connsiteX29" fmla="*/ 66675 w 997744"/>
                <a:gd name="connsiteY29" fmla="*/ 642938 h 852488"/>
                <a:gd name="connsiteX30" fmla="*/ 114300 w 997744"/>
                <a:gd name="connsiteY30" fmla="*/ 600075 h 852488"/>
                <a:gd name="connsiteX31" fmla="*/ 192881 w 997744"/>
                <a:gd name="connsiteY31" fmla="*/ 542925 h 852488"/>
                <a:gd name="connsiteX32" fmla="*/ 390525 w 997744"/>
                <a:gd name="connsiteY32" fmla="*/ 402432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7744" h="852488">
                  <a:moveTo>
                    <a:pt x="390525" y="402432"/>
                  </a:moveTo>
                  <a:lnTo>
                    <a:pt x="571500" y="271463"/>
                  </a:lnTo>
                  <a:lnTo>
                    <a:pt x="723900" y="164307"/>
                  </a:lnTo>
                  <a:lnTo>
                    <a:pt x="847725" y="73819"/>
                  </a:lnTo>
                  <a:lnTo>
                    <a:pt x="926306" y="19050"/>
                  </a:lnTo>
                  <a:lnTo>
                    <a:pt x="957263" y="4763"/>
                  </a:lnTo>
                  <a:lnTo>
                    <a:pt x="973931" y="0"/>
                  </a:lnTo>
                  <a:lnTo>
                    <a:pt x="988219" y="0"/>
                  </a:lnTo>
                  <a:lnTo>
                    <a:pt x="997744" y="2382"/>
                  </a:lnTo>
                  <a:lnTo>
                    <a:pt x="997744" y="14288"/>
                  </a:lnTo>
                  <a:lnTo>
                    <a:pt x="990600" y="35719"/>
                  </a:lnTo>
                  <a:lnTo>
                    <a:pt x="966788" y="80963"/>
                  </a:lnTo>
                  <a:lnTo>
                    <a:pt x="890588" y="190500"/>
                  </a:lnTo>
                  <a:lnTo>
                    <a:pt x="754856" y="378619"/>
                  </a:lnTo>
                  <a:lnTo>
                    <a:pt x="585788" y="604838"/>
                  </a:lnTo>
                  <a:lnTo>
                    <a:pt x="483394" y="735807"/>
                  </a:lnTo>
                  <a:lnTo>
                    <a:pt x="464344" y="750094"/>
                  </a:lnTo>
                  <a:lnTo>
                    <a:pt x="390525" y="771525"/>
                  </a:lnTo>
                  <a:lnTo>
                    <a:pt x="223838" y="823913"/>
                  </a:lnTo>
                  <a:lnTo>
                    <a:pt x="138113" y="847725"/>
                  </a:lnTo>
                  <a:lnTo>
                    <a:pt x="85725" y="852488"/>
                  </a:lnTo>
                  <a:lnTo>
                    <a:pt x="52388" y="850107"/>
                  </a:lnTo>
                  <a:lnTo>
                    <a:pt x="28575" y="845344"/>
                  </a:lnTo>
                  <a:lnTo>
                    <a:pt x="9525" y="831057"/>
                  </a:lnTo>
                  <a:lnTo>
                    <a:pt x="2381" y="814388"/>
                  </a:lnTo>
                  <a:lnTo>
                    <a:pt x="0" y="785813"/>
                  </a:lnTo>
                  <a:lnTo>
                    <a:pt x="2381" y="750094"/>
                  </a:lnTo>
                  <a:lnTo>
                    <a:pt x="11906" y="714375"/>
                  </a:lnTo>
                  <a:lnTo>
                    <a:pt x="30956" y="683419"/>
                  </a:lnTo>
                  <a:lnTo>
                    <a:pt x="66675" y="642938"/>
                  </a:lnTo>
                  <a:lnTo>
                    <a:pt x="114300" y="600075"/>
                  </a:lnTo>
                  <a:lnTo>
                    <a:pt x="192881" y="542925"/>
                  </a:lnTo>
                  <a:lnTo>
                    <a:pt x="390525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1">
              <a:extLst>
                <a:ext uri="{FF2B5EF4-FFF2-40B4-BE49-F238E27FC236}">
                  <a16:creationId xmlns:a16="http://schemas.microsoft.com/office/drawing/2014/main" id="{46E3CE91-8F9B-4593-84C4-B01ACC8646B6}"/>
                </a:ext>
              </a:extLst>
            </p:cNvPr>
            <p:cNvSpPr/>
            <p:nvPr/>
          </p:nvSpPr>
          <p:spPr>
            <a:xfrm rot="16200000">
              <a:off x="6017420" y="2985294"/>
              <a:ext cx="2184400" cy="414338"/>
            </a:xfrm>
            <a:custGeom>
              <a:avLst/>
              <a:gdLst>
                <a:gd name="connsiteX0" fmla="*/ 921544 w 2183606"/>
                <a:gd name="connsiteY0" fmla="*/ 169069 h 414337"/>
                <a:gd name="connsiteX1" fmla="*/ 1185862 w 2183606"/>
                <a:gd name="connsiteY1" fmla="*/ 169069 h 414337"/>
                <a:gd name="connsiteX2" fmla="*/ 1478756 w 2183606"/>
                <a:gd name="connsiteY2" fmla="*/ 169069 h 414337"/>
                <a:gd name="connsiteX3" fmla="*/ 1638300 w 2183606"/>
                <a:gd name="connsiteY3" fmla="*/ 169069 h 414337"/>
                <a:gd name="connsiteX4" fmla="*/ 1778794 w 2183606"/>
                <a:gd name="connsiteY4" fmla="*/ 169069 h 414337"/>
                <a:gd name="connsiteX5" fmla="*/ 1826419 w 2183606"/>
                <a:gd name="connsiteY5" fmla="*/ 169069 h 414337"/>
                <a:gd name="connsiteX6" fmla="*/ 1883569 w 2183606"/>
                <a:gd name="connsiteY6" fmla="*/ 164306 h 414337"/>
                <a:gd name="connsiteX7" fmla="*/ 1921669 w 2183606"/>
                <a:gd name="connsiteY7" fmla="*/ 157162 h 414337"/>
                <a:gd name="connsiteX8" fmla="*/ 1971675 w 2183606"/>
                <a:gd name="connsiteY8" fmla="*/ 138112 h 414337"/>
                <a:gd name="connsiteX9" fmla="*/ 2000250 w 2183606"/>
                <a:gd name="connsiteY9" fmla="*/ 126206 h 414337"/>
                <a:gd name="connsiteX10" fmla="*/ 2031206 w 2183606"/>
                <a:gd name="connsiteY10" fmla="*/ 107156 h 414337"/>
                <a:gd name="connsiteX11" fmla="*/ 2074069 w 2183606"/>
                <a:gd name="connsiteY11" fmla="*/ 73819 h 414337"/>
                <a:gd name="connsiteX12" fmla="*/ 2114550 w 2183606"/>
                <a:gd name="connsiteY12" fmla="*/ 30956 h 414337"/>
                <a:gd name="connsiteX13" fmla="*/ 2131219 w 2183606"/>
                <a:gd name="connsiteY13" fmla="*/ 11906 h 414337"/>
                <a:gd name="connsiteX14" fmla="*/ 2145506 w 2183606"/>
                <a:gd name="connsiteY14" fmla="*/ 2381 h 414337"/>
                <a:gd name="connsiteX15" fmla="*/ 2169319 w 2183606"/>
                <a:gd name="connsiteY15" fmla="*/ 0 h 414337"/>
                <a:gd name="connsiteX16" fmla="*/ 2181225 w 2183606"/>
                <a:gd name="connsiteY16" fmla="*/ 4762 h 414337"/>
                <a:gd name="connsiteX17" fmla="*/ 2183606 w 2183606"/>
                <a:gd name="connsiteY17" fmla="*/ 19050 h 414337"/>
                <a:gd name="connsiteX18" fmla="*/ 2164556 w 2183606"/>
                <a:gd name="connsiteY18" fmla="*/ 71437 h 414337"/>
                <a:gd name="connsiteX19" fmla="*/ 2147887 w 2183606"/>
                <a:gd name="connsiteY19" fmla="*/ 114300 h 414337"/>
                <a:gd name="connsiteX20" fmla="*/ 2128837 w 2183606"/>
                <a:gd name="connsiteY20" fmla="*/ 154781 h 414337"/>
                <a:gd name="connsiteX21" fmla="*/ 2102644 w 2183606"/>
                <a:gd name="connsiteY21" fmla="*/ 204787 h 414337"/>
                <a:gd name="connsiteX22" fmla="*/ 2066925 w 2183606"/>
                <a:gd name="connsiteY22" fmla="*/ 261937 h 414337"/>
                <a:gd name="connsiteX23" fmla="*/ 2038350 w 2183606"/>
                <a:gd name="connsiteY23" fmla="*/ 300037 h 414337"/>
                <a:gd name="connsiteX24" fmla="*/ 2014537 w 2183606"/>
                <a:gd name="connsiteY24" fmla="*/ 328612 h 414337"/>
                <a:gd name="connsiteX25" fmla="*/ 1964531 w 2183606"/>
                <a:gd name="connsiteY25" fmla="*/ 376237 h 414337"/>
                <a:gd name="connsiteX26" fmla="*/ 1912144 w 2183606"/>
                <a:gd name="connsiteY26" fmla="*/ 414337 h 414337"/>
                <a:gd name="connsiteX27" fmla="*/ 1893094 w 2183606"/>
                <a:gd name="connsiteY27" fmla="*/ 414337 h 414337"/>
                <a:gd name="connsiteX28" fmla="*/ 1831181 w 2183606"/>
                <a:gd name="connsiteY28" fmla="*/ 397669 h 414337"/>
                <a:gd name="connsiteX29" fmla="*/ 1747837 w 2183606"/>
                <a:gd name="connsiteY29" fmla="*/ 378619 h 414337"/>
                <a:gd name="connsiteX30" fmla="*/ 1616869 w 2183606"/>
                <a:gd name="connsiteY30" fmla="*/ 371475 h 414337"/>
                <a:gd name="connsiteX31" fmla="*/ 1331119 w 2183606"/>
                <a:gd name="connsiteY31" fmla="*/ 371475 h 414337"/>
                <a:gd name="connsiteX32" fmla="*/ 1040606 w 2183606"/>
                <a:gd name="connsiteY32" fmla="*/ 373856 h 414337"/>
                <a:gd name="connsiteX33" fmla="*/ 731044 w 2183606"/>
                <a:gd name="connsiteY33" fmla="*/ 371475 h 414337"/>
                <a:gd name="connsiteX34" fmla="*/ 497681 w 2183606"/>
                <a:gd name="connsiteY34" fmla="*/ 376237 h 414337"/>
                <a:gd name="connsiteX35" fmla="*/ 390525 w 2183606"/>
                <a:gd name="connsiteY35" fmla="*/ 385762 h 414337"/>
                <a:gd name="connsiteX36" fmla="*/ 338137 w 2183606"/>
                <a:gd name="connsiteY36" fmla="*/ 395287 h 414337"/>
                <a:gd name="connsiteX37" fmla="*/ 259556 w 2183606"/>
                <a:gd name="connsiteY37" fmla="*/ 390525 h 414337"/>
                <a:gd name="connsiteX38" fmla="*/ 180975 w 2183606"/>
                <a:gd name="connsiteY38" fmla="*/ 378619 h 414337"/>
                <a:gd name="connsiteX39" fmla="*/ 85725 w 2183606"/>
                <a:gd name="connsiteY39" fmla="*/ 354806 h 414337"/>
                <a:gd name="connsiteX40" fmla="*/ 40481 w 2183606"/>
                <a:gd name="connsiteY40" fmla="*/ 335756 h 414337"/>
                <a:gd name="connsiteX41" fmla="*/ 19050 w 2183606"/>
                <a:gd name="connsiteY41" fmla="*/ 321469 h 414337"/>
                <a:gd name="connsiteX42" fmla="*/ 2381 w 2183606"/>
                <a:gd name="connsiteY42" fmla="*/ 295275 h 414337"/>
                <a:gd name="connsiteX43" fmla="*/ 0 w 2183606"/>
                <a:gd name="connsiteY43" fmla="*/ 276225 h 414337"/>
                <a:gd name="connsiteX44" fmla="*/ 2381 w 2183606"/>
                <a:gd name="connsiteY44" fmla="*/ 259556 h 414337"/>
                <a:gd name="connsiteX45" fmla="*/ 14287 w 2183606"/>
                <a:gd name="connsiteY45" fmla="*/ 235744 h 414337"/>
                <a:gd name="connsiteX46" fmla="*/ 42862 w 2183606"/>
                <a:gd name="connsiteY46" fmla="*/ 209550 h 414337"/>
                <a:gd name="connsiteX47" fmla="*/ 69056 w 2183606"/>
                <a:gd name="connsiteY47" fmla="*/ 188119 h 414337"/>
                <a:gd name="connsiteX48" fmla="*/ 109537 w 2183606"/>
                <a:gd name="connsiteY48" fmla="*/ 166687 h 414337"/>
                <a:gd name="connsiteX49" fmla="*/ 197644 w 2183606"/>
                <a:gd name="connsiteY49" fmla="*/ 145256 h 414337"/>
                <a:gd name="connsiteX50" fmla="*/ 288131 w 2183606"/>
                <a:gd name="connsiteY50" fmla="*/ 130969 h 414337"/>
                <a:gd name="connsiteX51" fmla="*/ 381000 w 2183606"/>
                <a:gd name="connsiteY51" fmla="*/ 123825 h 414337"/>
                <a:gd name="connsiteX52" fmla="*/ 423862 w 2183606"/>
                <a:gd name="connsiteY52" fmla="*/ 128587 h 414337"/>
                <a:gd name="connsiteX53" fmla="*/ 552450 w 2183606"/>
                <a:gd name="connsiteY53" fmla="*/ 150019 h 414337"/>
                <a:gd name="connsiteX54" fmla="*/ 716756 w 2183606"/>
                <a:gd name="connsiteY54" fmla="*/ 164306 h 414337"/>
                <a:gd name="connsiteX55" fmla="*/ 921544 w 2183606"/>
                <a:gd name="connsiteY55" fmla="*/ 16906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83606" h="414337">
                  <a:moveTo>
                    <a:pt x="921544" y="169069"/>
                  </a:moveTo>
                  <a:lnTo>
                    <a:pt x="1185862" y="169069"/>
                  </a:lnTo>
                  <a:lnTo>
                    <a:pt x="1478756" y="169069"/>
                  </a:lnTo>
                  <a:lnTo>
                    <a:pt x="1638300" y="169069"/>
                  </a:lnTo>
                  <a:lnTo>
                    <a:pt x="1778794" y="169069"/>
                  </a:lnTo>
                  <a:lnTo>
                    <a:pt x="1826419" y="169069"/>
                  </a:lnTo>
                  <a:lnTo>
                    <a:pt x="1883569" y="164306"/>
                  </a:lnTo>
                  <a:lnTo>
                    <a:pt x="1921669" y="157162"/>
                  </a:lnTo>
                  <a:lnTo>
                    <a:pt x="1971675" y="138112"/>
                  </a:lnTo>
                  <a:lnTo>
                    <a:pt x="2000250" y="126206"/>
                  </a:lnTo>
                  <a:lnTo>
                    <a:pt x="2031206" y="107156"/>
                  </a:lnTo>
                  <a:lnTo>
                    <a:pt x="2074069" y="73819"/>
                  </a:lnTo>
                  <a:lnTo>
                    <a:pt x="2114550" y="30956"/>
                  </a:lnTo>
                  <a:lnTo>
                    <a:pt x="2131219" y="11906"/>
                  </a:lnTo>
                  <a:lnTo>
                    <a:pt x="2145506" y="2381"/>
                  </a:lnTo>
                  <a:lnTo>
                    <a:pt x="2169319" y="0"/>
                  </a:lnTo>
                  <a:lnTo>
                    <a:pt x="2181225" y="4762"/>
                  </a:lnTo>
                  <a:lnTo>
                    <a:pt x="2183606" y="19050"/>
                  </a:lnTo>
                  <a:lnTo>
                    <a:pt x="2164556" y="71437"/>
                  </a:lnTo>
                  <a:lnTo>
                    <a:pt x="2147887" y="114300"/>
                  </a:lnTo>
                  <a:lnTo>
                    <a:pt x="2128837" y="154781"/>
                  </a:lnTo>
                  <a:lnTo>
                    <a:pt x="2102644" y="204787"/>
                  </a:lnTo>
                  <a:lnTo>
                    <a:pt x="2066925" y="261937"/>
                  </a:lnTo>
                  <a:lnTo>
                    <a:pt x="2038350" y="300037"/>
                  </a:lnTo>
                  <a:lnTo>
                    <a:pt x="2014537" y="328612"/>
                  </a:lnTo>
                  <a:lnTo>
                    <a:pt x="1964531" y="376237"/>
                  </a:lnTo>
                  <a:lnTo>
                    <a:pt x="1912144" y="414337"/>
                  </a:lnTo>
                  <a:lnTo>
                    <a:pt x="1893094" y="414337"/>
                  </a:lnTo>
                  <a:lnTo>
                    <a:pt x="1831181" y="397669"/>
                  </a:lnTo>
                  <a:lnTo>
                    <a:pt x="1747837" y="378619"/>
                  </a:lnTo>
                  <a:lnTo>
                    <a:pt x="1616869" y="371475"/>
                  </a:lnTo>
                  <a:lnTo>
                    <a:pt x="1331119" y="371475"/>
                  </a:lnTo>
                  <a:lnTo>
                    <a:pt x="1040606" y="373856"/>
                  </a:lnTo>
                  <a:lnTo>
                    <a:pt x="731044" y="371475"/>
                  </a:lnTo>
                  <a:lnTo>
                    <a:pt x="497681" y="376237"/>
                  </a:lnTo>
                  <a:lnTo>
                    <a:pt x="390525" y="385762"/>
                  </a:lnTo>
                  <a:lnTo>
                    <a:pt x="338137" y="395287"/>
                  </a:lnTo>
                  <a:lnTo>
                    <a:pt x="259556" y="390525"/>
                  </a:lnTo>
                  <a:lnTo>
                    <a:pt x="180975" y="378619"/>
                  </a:lnTo>
                  <a:lnTo>
                    <a:pt x="85725" y="354806"/>
                  </a:lnTo>
                  <a:lnTo>
                    <a:pt x="40481" y="335756"/>
                  </a:lnTo>
                  <a:lnTo>
                    <a:pt x="19050" y="321469"/>
                  </a:lnTo>
                  <a:lnTo>
                    <a:pt x="2381" y="295275"/>
                  </a:lnTo>
                  <a:lnTo>
                    <a:pt x="0" y="276225"/>
                  </a:lnTo>
                  <a:lnTo>
                    <a:pt x="2381" y="259556"/>
                  </a:lnTo>
                  <a:lnTo>
                    <a:pt x="14287" y="235744"/>
                  </a:lnTo>
                  <a:lnTo>
                    <a:pt x="42862" y="209550"/>
                  </a:lnTo>
                  <a:lnTo>
                    <a:pt x="69056" y="188119"/>
                  </a:lnTo>
                  <a:lnTo>
                    <a:pt x="109537" y="166687"/>
                  </a:lnTo>
                  <a:lnTo>
                    <a:pt x="197644" y="145256"/>
                  </a:lnTo>
                  <a:lnTo>
                    <a:pt x="288131" y="130969"/>
                  </a:lnTo>
                  <a:lnTo>
                    <a:pt x="381000" y="123825"/>
                  </a:lnTo>
                  <a:lnTo>
                    <a:pt x="423862" y="128587"/>
                  </a:lnTo>
                  <a:lnTo>
                    <a:pt x="552450" y="150019"/>
                  </a:lnTo>
                  <a:lnTo>
                    <a:pt x="716756" y="164306"/>
                  </a:lnTo>
                  <a:lnTo>
                    <a:pt x="9215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32">
              <a:extLst>
                <a:ext uri="{FF2B5EF4-FFF2-40B4-BE49-F238E27FC236}">
                  <a16:creationId xmlns:a16="http://schemas.microsoft.com/office/drawing/2014/main" id="{485D7258-8138-4173-BEDC-5B8AA2B0CC92}"/>
                </a:ext>
              </a:extLst>
            </p:cNvPr>
            <p:cNvSpPr/>
            <p:nvPr/>
          </p:nvSpPr>
          <p:spPr>
            <a:xfrm rot="16200000">
              <a:off x="5798346" y="3498057"/>
              <a:ext cx="4198937" cy="584200"/>
            </a:xfrm>
            <a:custGeom>
              <a:avLst/>
              <a:gdLst>
                <a:gd name="connsiteX0" fmla="*/ 1631643 w 4198082"/>
                <a:gd name="connsiteY0" fmla="*/ 275340 h 584672"/>
                <a:gd name="connsiteX1" fmla="*/ 2338689 w 4198082"/>
                <a:gd name="connsiteY1" fmla="*/ 275340 h 584672"/>
                <a:gd name="connsiteX2" fmla="*/ 3134115 w 4198082"/>
                <a:gd name="connsiteY2" fmla="*/ 261743 h 584672"/>
                <a:gd name="connsiteX3" fmla="*/ 3521630 w 4198082"/>
                <a:gd name="connsiteY3" fmla="*/ 251545 h 584672"/>
                <a:gd name="connsiteX4" fmla="*/ 3715388 w 4198082"/>
                <a:gd name="connsiteY4" fmla="*/ 244747 h 584672"/>
                <a:gd name="connsiteX5" fmla="*/ 3776574 w 4198082"/>
                <a:gd name="connsiteY5" fmla="*/ 241347 h 584672"/>
                <a:gd name="connsiteX6" fmla="*/ 3817365 w 4198082"/>
                <a:gd name="connsiteY6" fmla="*/ 234549 h 584672"/>
                <a:gd name="connsiteX7" fmla="*/ 3854757 w 4198082"/>
                <a:gd name="connsiteY7" fmla="*/ 227750 h 584672"/>
                <a:gd name="connsiteX8" fmla="*/ 3895548 w 4198082"/>
                <a:gd name="connsiteY8" fmla="*/ 217552 h 584672"/>
                <a:gd name="connsiteX9" fmla="*/ 3949936 w 4198082"/>
                <a:gd name="connsiteY9" fmla="*/ 193758 h 584672"/>
                <a:gd name="connsiteX10" fmla="*/ 3994127 w 4198082"/>
                <a:gd name="connsiteY10" fmla="*/ 169963 h 584672"/>
                <a:gd name="connsiteX11" fmla="*/ 4028119 w 4198082"/>
                <a:gd name="connsiteY11" fmla="*/ 146168 h 584672"/>
                <a:gd name="connsiteX12" fmla="*/ 4062112 w 4198082"/>
                <a:gd name="connsiteY12" fmla="*/ 115575 h 584672"/>
                <a:gd name="connsiteX13" fmla="*/ 4102903 w 4198082"/>
                <a:gd name="connsiteY13" fmla="*/ 64586 h 584672"/>
                <a:gd name="connsiteX14" fmla="*/ 4130097 w 4198082"/>
                <a:gd name="connsiteY14" fmla="*/ 27194 h 584672"/>
                <a:gd name="connsiteX15" fmla="*/ 4150492 w 4198082"/>
                <a:gd name="connsiteY15" fmla="*/ 6799 h 584672"/>
                <a:gd name="connsiteX16" fmla="*/ 4174287 w 4198082"/>
                <a:gd name="connsiteY16" fmla="*/ 0 h 584672"/>
                <a:gd name="connsiteX17" fmla="*/ 4184485 w 4198082"/>
                <a:gd name="connsiteY17" fmla="*/ 0 h 584672"/>
                <a:gd name="connsiteX18" fmla="*/ 4194683 w 4198082"/>
                <a:gd name="connsiteY18" fmla="*/ 10198 h 584672"/>
                <a:gd name="connsiteX19" fmla="*/ 4198082 w 4198082"/>
                <a:gd name="connsiteY19" fmla="*/ 37392 h 584672"/>
                <a:gd name="connsiteX20" fmla="*/ 4194683 w 4198082"/>
                <a:gd name="connsiteY20" fmla="*/ 84981 h 584672"/>
                <a:gd name="connsiteX21" fmla="*/ 4174287 w 4198082"/>
                <a:gd name="connsiteY21" fmla="*/ 180161 h 584672"/>
                <a:gd name="connsiteX22" fmla="*/ 4140295 w 4198082"/>
                <a:gd name="connsiteY22" fmla="*/ 271941 h 584672"/>
                <a:gd name="connsiteX23" fmla="*/ 4106302 w 4198082"/>
                <a:gd name="connsiteY23" fmla="*/ 343325 h 584672"/>
                <a:gd name="connsiteX24" fmla="*/ 4072309 w 4198082"/>
                <a:gd name="connsiteY24" fmla="*/ 404512 h 584672"/>
                <a:gd name="connsiteX25" fmla="*/ 4038317 w 4198082"/>
                <a:gd name="connsiteY25" fmla="*/ 455500 h 584672"/>
                <a:gd name="connsiteX26" fmla="*/ 4004324 w 4198082"/>
                <a:gd name="connsiteY26" fmla="*/ 499691 h 584672"/>
                <a:gd name="connsiteX27" fmla="*/ 3970332 w 4198082"/>
                <a:gd name="connsiteY27" fmla="*/ 537083 h 584672"/>
                <a:gd name="connsiteX28" fmla="*/ 3939738 w 4198082"/>
                <a:gd name="connsiteY28" fmla="*/ 564277 h 584672"/>
                <a:gd name="connsiteX29" fmla="*/ 3909145 w 4198082"/>
                <a:gd name="connsiteY29" fmla="*/ 577874 h 584672"/>
                <a:gd name="connsiteX30" fmla="*/ 3885350 w 4198082"/>
                <a:gd name="connsiteY30" fmla="*/ 584672 h 584672"/>
                <a:gd name="connsiteX31" fmla="*/ 3861556 w 4198082"/>
                <a:gd name="connsiteY31" fmla="*/ 574474 h 584672"/>
                <a:gd name="connsiteX32" fmla="*/ 3837761 w 4198082"/>
                <a:gd name="connsiteY32" fmla="*/ 557478 h 584672"/>
                <a:gd name="connsiteX33" fmla="*/ 3793570 w 4198082"/>
                <a:gd name="connsiteY33" fmla="*/ 533683 h 584672"/>
                <a:gd name="connsiteX34" fmla="*/ 3732384 w 4198082"/>
                <a:gd name="connsiteY34" fmla="*/ 509889 h 584672"/>
                <a:gd name="connsiteX35" fmla="*/ 3684794 w 4198082"/>
                <a:gd name="connsiteY35" fmla="*/ 499691 h 584672"/>
                <a:gd name="connsiteX36" fmla="*/ 3623608 w 4198082"/>
                <a:gd name="connsiteY36" fmla="*/ 492892 h 584672"/>
                <a:gd name="connsiteX37" fmla="*/ 3382260 w 4198082"/>
                <a:gd name="connsiteY37" fmla="*/ 492892 h 584672"/>
                <a:gd name="connsiteX38" fmla="*/ 2879170 w 4198082"/>
                <a:gd name="connsiteY38" fmla="*/ 492892 h 584672"/>
                <a:gd name="connsiteX39" fmla="*/ 2287700 w 4198082"/>
                <a:gd name="connsiteY39" fmla="*/ 492892 h 584672"/>
                <a:gd name="connsiteX40" fmla="*/ 1818602 w 4198082"/>
                <a:gd name="connsiteY40" fmla="*/ 492892 h 584672"/>
                <a:gd name="connsiteX41" fmla="*/ 1308714 w 4198082"/>
                <a:gd name="connsiteY41" fmla="*/ 492892 h 584672"/>
                <a:gd name="connsiteX42" fmla="*/ 883807 w 4198082"/>
                <a:gd name="connsiteY42" fmla="*/ 489493 h 584672"/>
                <a:gd name="connsiteX43" fmla="*/ 642460 w 4198082"/>
                <a:gd name="connsiteY43" fmla="*/ 509889 h 584672"/>
                <a:gd name="connsiteX44" fmla="*/ 571075 w 4198082"/>
                <a:gd name="connsiteY44" fmla="*/ 513288 h 584672"/>
                <a:gd name="connsiteX45" fmla="*/ 452101 w 4198082"/>
                <a:gd name="connsiteY45" fmla="*/ 506489 h 584672"/>
                <a:gd name="connsiteX46" fmla="*/ 377318 w 4198082"/>
                <a:gd name="connsiteY46" fmla="*/ 492892 h 584672"/>
                <a:gd name="connsiteX47" fmla="*/ 237948 w 4198082"/>
                <a:gd name="connsiteY47" fmla="*/ 452101 h 584672"/>
                <a:gd name="connsiteX48" fmla="*/ 163164 w 4198082"/>
                <a:gd name="connsiteY48" fmla="*/ 421508 h 584672"/>
                <a:gd name="connsiteX49" fmla="*/ 91780 w 4198082"/>
                <a:gd name="connsiteY49" fmla="*/ 384116 h 584672"/>
                <a:gd name="connsiteX50" fmla="*/ 47590 w 4198082"/>
                <a:gd name="connsiteY50" fmla="*/ 353523 h 584672"/>
                <a:gd name="connsiteX51" fmla="*/ 27194 w 4198082"/>
                <a:gd name="connsiteY51" fmla="*/ 333127 h 584672"/>
                <a:gd name="connsiteX52" fmla="*/ 10198 w 4198082"/>
                <a:gd name="connsiteY52" fmla="*/ 305933 h 584672"/>
                <a:gd name="connsiteX53" fmla="*/ 3399 w 4198082"/>
                <a:gd name="connsiteY53" fmla="*/ 288937 h 584672"/>
                <a:gd name="connsiteX54" fmla="*/ 0 w 4198082"/>
                <a:gd name="connsiteY54" fmla="*/ 265142 h 584672"/>
                <a:gd name="connsiteX55" fmla="*/ 10198 w 4198082"/>
                <a:gd name="connsiteY55" fmla="*/ 244747 h 584672"/>
                <a:gd name="connsiteX56" fmla="*/ 30593 w 4198082"/>
                <a:gd name="connsiteY56" fmla="*/ 224351 h 584672"/>
                <a:gd name="connsiteX57" fmla="*/ 78183 w 4198082"/>
                <a:gd name="connsiteY57" fmla="*/ 193758 h 584672"/>
                <a:gd name="connsiteX58" fmla="*/ 618665 w 4198082"/>
                <a:gd name="connsiteY58" fmla="*/ 261743 h 584672"/>
                <a:gd name="connsiteX59" fmla="*/ 679851 w 4198082"/>
                <a:gd name="connsiteY59" fmla="*/ 268541 h 584672"/>
                <a:gd name="connsiteX60" fmla="*/ 826020 w 4198082"/>
                <a:gd name="connsiteY60" fmla="*/ 268541 h 584672"/>
                <a:gd name="connsiteX61" fmla="*/ 1237330 w 4198082"/>
                <a:gd name="connsiteY61" fmla="*/ 275340 h 584672"/>
                <a:gd name="connsiteX62" fmla="*/ 1631643 w 4198082"/>
                <a:gd name="connsiteY62" fmla="*/ 275340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8082" h="584672">
                  <a:moveTo>
                    <a:pt x="1631643" y="275340"/>
                  </a:moveTo>
                  <a:lnTo>
                    <a:pt x="2338689" y="275340"/>
                  </a:lnTo>
                  <a:lnTo>
                    <a:pt x="3134115" y="261743"/>
                  </a:lnTo>
                  <a:lnTo>
                    <a:pt x="3521630" y="251545"/>
                  </a:lnTo>
                  <a:lnTo>
                    <a:pt x="3715388" y="244747"/>
                  </a:lnTo>
                  <a:lnTo>
                    <a:pt x="3776574" y="241347"/>
                  </a:lnTo>
                  <a:lnTo>
                    <a:pt x="3817365" y="234549"/>
                  </a:lnTo>
                  <a:lnTo>
                    <a:pt x="3854757" y="227750"/>
                  </a:lnTo>
                  <a:lnTo>
                    <a:pt x="3895548" y="217552"/>
                  </a:lnTo>
                  <a:lnTo>
                    <a:pt x="3949936" y="193758"/>
                  </a:lnTo>
                  <a:lnTo>
                    <a:pt x="3994127" y="169963"/>
                  </a:lnTo>
                  <a:lnTo>
                    <a:pt x="4028119" y="146168"/>
                  </a:lnTo>
                  <a:lnTo>
                    <a:pt x="4062112" y="115575"/>
                  </a:lnTo>
                  <a:lnTo>
                    <a:pt x="4102903" y="64586"/>
                  </a:lnTo>
                  <a:lnTo>
                    <a:pt x="4130097" y="27194"/>
                  </a:lnTo>
                  <a:lnTo>
                    <a:pt x="4150492" y="6799"/>
                  </a:lnTo>
                  <a:lnTo>
                    <a:pt x="4174287" y="0"/>
                  </a:lnTo>
                  <a:lnTo>
                    <a:pt x="4184485" y="0"/>
                  </a:lnTo>
                  <a:lnTo>
                    <a:pt x="4194683" y="10198"/>
                  </a:lnTo>
                  <a:lnTo>
                    <a:pt x="4198082" y="37392"/>
                  </a:lnTo>
                  <a:lnTo>
                    <a:pt x="4194683" y="84981"/>
                  </a:lnTo>
                  <a:lnTo>
                    <a:pt x="4174287" y="180161"/>
                  </a:lnTo>
                  <a:lnTo>
                    <a:pt x="4140295" y="271941"/>
                  </a:lnTo>
                  <a:lnTo>
                    <a:pt x="4106302" y="343325"/>
                  </a:lnTo>
                  <a:lnTo>
                    <a:pt x="4072309" y="404512"/>
                  </a:lnTo>
                  <a:lnTo>
                    <a:pt x="4038317" y="455500"/>
                  </a:lnTo>
                  <a:lnTo>
                    <a:pt x="4004324" y="499691"/>
                  </a:lnTo>
                  <a:lnTo>
                    <a:pt x="3970332" y="537083"/>
                  </a:lnTo>
                  <a:lnTo>
                    <a:pt x="3939738" y="564277"/>
                  </a:lnTo>
                  <a:lnTo>
                    <a:pt x="3909145" y="577874"/>
                  </a:lnTo>
                  <a:lnTo>
                    <a:pt x="3885350" y="584672"/>
                  </a:lnTo>
                  <a:lnTo>
                    <a:pt x="3861556" y="574474"/>
                  </a:lnTo>
                  <a:lnTo>
                    <a:pt x="3837761" y="557478"/>
                  </a:lnTo>
                  <a:lnTo>
                    <a:pt x="3793570" y="533683"/>
                  </a:lnTo>
                  <a:lnTo>
                    <a:pt x="3732384" y="509889"/>
                  </a:lnTo>
                  <a:lnTo>
                    <a:pt x="3684794" y="499691"/>
                  </a:lnTo>
                  <a:lnTo>
                    <a:pt x="3623608" y="492892"/>
                  </a:lnTo>
                  <a:lnTo>
                    <a:pt x="3382260" y="492892"/>
                  </a:lnTo>
                  <a:lnTo>
                    <a:pt x="2879170" y="492892"/>
                  </a:lnTo>
                  <a:lnTo>
                    <a:pt x="2287700" y="492892"/>
                  </a:lnTo>
                  <a:lnTo>
                    <a:pt x="1818602" y="492892"/>
                  </a:lnTo>
                  <a:lnTo>
                    <a:pt x="1308714" y="492892"/>
                  </a:lnTo>
                  <a:lnTo>
                    <a:pt x="883807" y="489493"/>
                  </a:lnTo>
                  <a:lnTo>
                    <a:pt x="642460" y="509889"/>
                  </a:lnTo>
                  <a:lnTo>
                    <a:pt x="571075" y="513288"/>
                  </a:lnTo>
                  <a:lnTo>
                    <a:pt x="452101" y="506489"/>
                  </a:lnTo>
                  <a:lnTo>
                    <a:pt x="377318" y="492892"/>
                  </a:lnTo>
                  <a:lnTo>
                    <a:pt x="237948" y="452101"/>
                  </a:lnTo>
                  <a:lnTo>
                    <a:pt x="163164" y="421508"/>
                  </a:lnTo>
                  <a:lnTo>
                    <a:pt x="91780" y="384116"/>
                  </a:lnTo>
                  <a:lnTo>
                    <a:pt x="47590" y="353523"/>
                  </a:lnTo>
                  <a:lnTo>
                    <a:pt x="27194" y="333127"/>
                  </a:lnTo>
                  <a:lnTo>
                    <a:pt x="10198" y="305933"/>
                  </a:lnTo>
                  <a:lnTo>
                    <a:pt x="3399" y="288937"/>
                  </a:lnTo>
                  <a:lnTo>
                    <a:pt x="0" y="265142"/>
                  </a:lnTo>
                  <a:lnTo>
                    <a:pt x="10198" y="244747"/>
                  </a:lnTo>
                  <a:lnTo>
                    <a:pt x="30593" y="224351"/>
                  </a:lnTo>
                  <a:lnTo>
                    <a:pt x="78183" y="193758"/>
                  </a:lnTo>
                  <a:lnTo>
                    <a:pt x="618665" y="261743"/>
                  </a:lnTo>
                  <a:lnTo>
                    <a:pt x="679851" y="268541"/>
                  </a:lnTo>
                  <a:lnTo>
                    <a:pt x="826020" y="268541"/>
                  </a:lnTo>
                  <a:lnTo>
                    <a:pt x="1237330" y="275340"/>
                  </a:lnTo>
                  <a:lnTo>
                    <a:pt x="1631643" y="2753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2A2B4ECC-29B4-4203-BA67-1479242C769F}"/>
                </a:ext>
              </a:extLst>
            </p:cNvPr>
            <p:cNvSpPr/>
            <p:nvPr/>
          </p:nvSpPr>
          <p:spPr>
            <a:xfrm>
              <a:off x="3922717" y="4090988"/>
              <a:ext cx="939800" cy="1471612"/>
            </a:xfrm>
            <a:custGeom>
              <a:avLst/>
              <a:gdLst>
                <a:gd name="connsiteX0" fmla="*/ 664369 w 940594"/>
                <a:gd name="connsiteY0" fmla="*/ 673893 h 1471612"/>
                <a:gd name="connsiteX1" fmla="*/ 552450 w 940594"/>
                <a:gd name="connsiteY1" fmla="*/ 928687 h 1471612"/>
                <a:gd name="connsiteX2" fmla="*/ 485775 w 940594"/>
                <a:gd name="connsiteY2" fmla="*/ 1078706 h 1471612"/>
                <a:gd name="connsiteX3" fmla="*/ 414337 w 940594"/>
                <a:gd name="connsiteY3" fmla="*/ 1243012 h 1471612"/>
                <a:gd name="connsiteX4" fmla="*/ 361950 w 940594"/>
                <a:gd name="connsiteY4" fmla="*/ 1357312 h 1471612"/>
                <a:gd name="connsiteX5" fmla="*/ 352425 w 940594"/>
                <a:gd name="connsiteY5" fmla="*/ 1383506 h 1471612"/>
                <a:gd name="connsiteX6" fmla="*/ 338137 w 940594"/>
                <a:gd name="connsiteY6" fmla="*/ 1433512 h 1471612"/>
                <a:gd name="connsiteX7" fmla="*/ 319087 w 940594"/>
                <a:gd name="connsiteY7" fmla="*/ 1471612 h 1471612"/>
                <a:gd name="connsiteX8" fmla="*/ 0 w 940594"/>
                <a:gd name="connsiteY8" fmla="*/ 1059656 h 1471612"/>
                <a:gd name="connsiteX9" fmla="*/ 23812 w 940594"/>
                <a:gd name="connsiteY9" fmla="*/ 1076325 h 1471612"/>
                <a:gd name="connsiteX10" fmla="*/ 57150 w 940594"/>
                <a:gd name="connsiteY10" fmla="*/ 1090612 h 1471612"/>
                <a:gd name="connsiteX11" fmla="*/ 85725 w 940594"/>
                <a:gd name="connsiteY11" fmla="*/ 1100137 h 1471612"/>
                <a:gd name="connsiteX12" fmla="*/ 111919 w 940594"/>
                <a:gd name="connsiteY12" fmla="*/ 1102518 h 1471612"/>
                <a:gd name="connsiteX13" fmla="*/ 128587 w 940594"/>
                <a:gd name="connsiteY13" fmla="*/ 1097756 h 1471612"/>
                <a:gd name="connsiteX14" fmla="*/ 157162 w 940594"/>
                <a:gd name="connsiteY14" fmla="*/ 1081087 h 1471612"/>
                <a:gd name="connsiteX15" fmla="*/ 226219 w 940594"/>
                <a:gd name="connsiteY15" fmla="*/ 1009650 h 1471612"/>
                <a:gd name="connsiteX16" fmla="*/ 326231 w 940594"/>
                <a:gd name="connsiteY16" fmla="*/ 881062 h 1471612"/>
                <a:gd name="connsiteX17" fmla="*/ 478631 w 940594"/>
                <a:gd name="connsiteY17" fmla="*/ 661987 h 1471612"/>
                <a:gd name="connsiteX18" fmla="*/ 635794 w 940594"/>
                <a:gd name="connsiteY18" fmla="*/ 423862 h 1471612"/>
                <a:gd name="connsiteX19" fmla="*/ 776287 w 940594"/>
                <a:gd name="connsiteY19" fmla="*/ 202406 h 1471612"/>
                <a:gd name="connsiteX20" fmla="*/ 883444 w 940594"/>
                <a:gd name="connsiteY20" fmla="*/ 23812 h 1471612"/>
                <a:gd name="connsiteX21" fmla="*/ 902494 w 940594"/>
                <a:gd name="connsiteY21" fmla="*/ 2381 h 1471612"/>
                <a:gd name="connsiteX22" fmla="*/ 916781 w 940594"/>
                <a:gd name="connsiteY22" fmla="*/ 0 h 1471612"/>
                <a:gd name="connsiteX23" fmla="*/ 928687 w 940594"/>
                <a:gd name="connsiteY23" fmla="*/ 0 h 1471612"/>
                <a:gd name="connsiteX24" fmla="*/ 933450 w 940594"/>
                <a:gd name="connsiteY24" fmla="*/ 2381 h 1471612"/>
                <a:gd name="connsiteX25" fmla="*/ 938212 w 940594"/>
                <a:gd name="connsiteY25" fmla="*/ 11906 h 1471612"/>
                <a:gd name="connsiteX26" fmla="*/ 940594 w 940594"/>
                <a:gd name="connsiteY26" fmla="*/ 30956 h 1471612"/>
                <a:gd name="connsiteX27" fmla="*/ 935831 w 940594"/>
                <a:gd name="connsiteY27" fmla="*/ 57150 h 1471612"/>
                <a:gd name="connsiteX28" fmla="*/ 890587 w 940594"/>
                <a:gd name="connsiteY28" fmla="*/ 164306 h 1471612"/>
                <a:gd name="connsiteX29" fmla="*/ 769144 w 940594"/>
                <a:gd name="connsiteY29" fmla="*/ 435768 h 1471612"/>
                <a:gd name="connsiteX30" fmla="*/ 664369 w 940594"/>
                <a:gd name="connsiteY30" fmla="*/ 673893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0594" h="1471612">
                  <a:moveTo>
                    <a:pt x="664369" y="673893"/>
                  </a:moveTo>
                  <a:lnTo>
                    <a:pt x="552450" y="928687"/>
                  </a:lnTo>
                  <a:lnTo>
                    <a:pt x="485775" y="1078706"/>
                  </a:lnTo>
                  <a:lnTo>
                    <a:pt x="414337" y="1243012"/>
                  </a:lnTo>
                  <a:lnTo>
                    <a:pt x="361950" y="1357312"/>
                  </a:lnTo>
                  <a:lnTo>
                    <a:pt x="352425" y="1383506"/>
                  </a:lnTo>
                  <a:lnTo>
                    <a:pt x="338137" y="1433512"/>
                  </a:lnTo>
                  <a:lnTo>
                    <a:pt x="319087" y="1471612"/>
                  </a:lnTo>
                  <a:lnTo>
                    <a:pt x="0" y="1059656"/>
                  </a:lnTo>
                  <a:lnTo>
                    <a:pt x="23812" y="1076325"/>
                  </a:lnTo>
                  <a:lnTo>
                    <a:pt x="57150" y="1090612"/>
                  </a:lnTo>
                  <a:lnTo>
                    <a:pt x="85725" y="1100137"/>
                  </a:lnTo>
                  <a:lnTo>
                    <a:pt x="111919" y="1102518"/>
                  </a:lnTo>
                  <a:lnTo>
                    <a:pt x="128587" y="1097756"/>
                  </a:lnTo>
                  <a:lnTo>
                    <a:pt x="157162" y="1081087"/>
                  </a:lnTo>
                  <a:lnTo>
                    <a:pt x="226219" y="1009650"/>
                  </a:lnTo>
                  <a:lnTo>
                    <a:pt x="326231" y="881062"/>
                  </a:lnTo>
                  <a:lnTo>
                    <a:pt x="478631" y="661987"/>
                  </a:lnTo>
                  <a:lnTo>
                    <a:pt x="635794" y="423862"/>
                  </a:lnTo>
                  <a:lnTo>
                    <a:pt x="776287" y="202406"/>
                  </a:lnTo>
                  <a:lnTo>
                    <a:pt x="883444" y="23812"/>
                  </a:lnTo>
                  <a:lnTo>
                    <a:pt x="902494" y="2381"/>
                  </a:lnTo>
                  <a:lnTo>
                    <a:pt x="916781" y="0"/>
                  </a:lnTo>
                  <a:lnTo>
                    <a:pt x="928687" y="0"/>
                  </a:lnTo>
                  <a:lnTo>
                    <a:pt x="933450" y="2381"/>
                  </a:lnTo>
                  <a:lnTo>
                    <a:pt x="938212" y="11906"/>
                  </a:lnTo>
                  <a:lnTo>
                    <a:pt x="940594" y="30956"/>
                  </a:lnTo>
                  <a:lnTo>
                    <a:pt x="935831" y="57150"/>
                  </a:lnTo>
                  <a:lnTo>
                    <a:pt x="890587" y="164306"/>
                  </a:lnTo>
                  <a:lnTo>
                    <a:pt x="769144" y="435768"/>
                  </a:lnTo>
                  <a:lnTo>
                    <a:pt x="664369" y="673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365DF16E-2F48-46A5-85EF-31ADEA7096E6}"/>
                </a:ext>
              </a:extLst>
            </p:cNvPr>
            <p:cNvSpPr/>
            <p:nvPr/>
          </p:nvSpPr>
          <p:spPr>
            <a:xfrm rot="16200000">
              <a:off x="4787904" y="2416176"/>
              <a:ext cx="2365375" cy="1362075"/>
            </a:xfrm>
            <a:custGeom>
              <a:avLst/>
              <a:gdLst>
                <a:gd name="connsiteX0" fmla="*/ 2040732 w 2364582"/>
                <a:gd name="connsiteY0" fmla="*/ 440531 h 1362075"/>
                <a:gd name="connsiteX1" fmla="*/ 2016919 w 2364582"/>
                <a:gd name="connsiteY1" fmla="*/ 314325 h 1362075"/>
                <a:gd name="connsiteX2" fmla="*/ 1997869 w 2364582"/>
                <a:gd name="connsiteY2" fmla="*/ 195262 h 1362075"/>
                <a:gd name="connsiteX3" fmla="*/ 1983582 w 2364582"/>
                <a:gd name="connsiteY3" fmla="*/ 57150 h 1362075"/>
                <a:gd name="connsiteX4" fmla="*/ 1983582 w 2364582"/>
                <a:gd name="connsiteY4" fmla="*/ 11906 h 1362075"/>
                <a:gd name="connsiteX5" fmla="*/ 2169319 w 2364582"/>
                <a:gd name="connsiteY5" fmla="*/ 0 h 1362075"/>
                <a:gd name="connsiteX6" fmla="*/ 2150269 w 2364582"/>
                <a:gd name="connsiteY6" fmla="*/ 57150 h 1362075"/>
                <a:gd name="connsiteX7" fmla="*/ 2147888 w 2364582"/>
                <a:gd name="connsiteY7" fmla="*/ 78581 h 1362075"/>
                <a:gd name="connsiteX8" fmla="*/ 2155032 w 2364582"/>
                <a:gd name="connsiteY8" fmla="*/ 166687 h 1362075"/>
                <a:gd name="connsiteX9" fmla="*/ 2185988 w 2364582"/>
                <a:gd name="connsiteY9" fmla="*/ 376237 h 1362075"/>
                <a:gd name="connsiteX10" fmla="*/ 2219325 w 2364582"/>
                <a:gd name="connsiteY10" fmla="*/ 550068 h 1362075"/>
                <a:gd name="connsiteX11" fmla="*/ 2252663 w 2364582"/>
                <a:gd name="connsiteY11" fmla="*/ 697706 h 1362075"/>
                <a:gd name="connsiteX12" fmla="*/ 2288382 w 2364582"/>
                <a:gd name="connsiteY12" fmla="*/ 847725 h 1362075"/>
                <a:gd name="connsiteX13" fmla="*/ 2316957 w 2364582"/>
                <a:gd name="connsiteY13" fmla="*/ 959643 h 1362075"/>
                <a:gd name="connsiteX14" fmla="*/ 2336007 w 2364582"/>
                <a:gd name="connsiteY14" fmla="*/ 1004887 h 1362075"/>
                <a:gd name="connsiteX15" fmla="*/ 2355057 w 2364582"/>
                <a:gd name="connsiteY15" fmla="*/ 1052512 h 1362075"/>
                <a:gd name="connsiteX16" fmla="*/ 2364582 w 2364582"/>
                <a:gd name="connsiteY16" fmla="*/ 1085850 h 1362075"/>
                <a:gd name="connsiteX17" fmla="*/ 2364582 w 2364582"/>
                <a:gd name="connsiteY17" fmla="*/ 1104900 h 1362075"/>
                <a:gd name="connsiteX18" fmla="*/ 2359819 w 2364582"/>
                <a:gd name="connsiteY18" fmla="*/ 1123950 h 1362075"/>
                <a:gd name="connsiteX19" fmla="*/ 2328863 w 2364582"/>
                <a:gd name="connsiteY19" fmla="*/ 1169193 h 1362075"/>
                <a:gd name="connsiteX20" fmla="*/ 2293144 w 2364582"/>
                <a:gd name="connsiteY20" fmla="*/ 1219200 h 1362075"/>
                <a:gd name="connsiteX21" fmla="*/ 2243138 w 2364582"/>
                <a:gd name="connsiteY21" fmla="*/ 1278731 h 1362075"/>
                <a:gd name="connsiteX22" fmla="*/ 2207419 w 2364582"/>
                <a:gd name="connsiteY22" fmla="*/ 1307306 h 1362075"/>
                <a:gd name="connsiteX23" fmla="*/ 2188369 w 2364582"/>
                <a:gd name="connsiteY23" fmla="*/ 1319212 h 1362075"/>
                <a:gd name="connsiteX24" fmla="*/ 2155032 w 2364582"/>
                <a:gd name="connsiteY24" fmla="*/ 1347787 h 1362075"/>
                <a:gd name="connsiteX25" fmla="*/ 2126457 w 2364582"/>
                <a:gd name="connsiteY25" fmla="*/ 1359693 h 1362075"/>
                <a:gd name="connsiteX26" fmla="*/ 2107407 w 2364582"/>
                <a:gd name="connsiteY26" fmla="*/ 1362075 h 1362075"/>
                <a:gd name="connsiteX27" fmla="*/ 2078832 w 2364582"/>
                <a:gd name="connsiteY27" fmla="*/ 1354931 h 1362075"/>
                <a:gd name="connsiteX28" fmla="*/ 2047875 w 2364582"/>
                <a:gd name="connsiteY28" fmla="*/ 1340643 h 1362075"/>
                <a:gd name="connsiteX29" fmla="*/ 2012157 w 2364582"/>
                <a:gd name="connsiteY29" fmla="*/ 1316831 h 1362075"/>
                <a:gd name="connsiteX30" fmla="*/ 1964532 w 2364582"/>
                <a:gd name="connsiteY30" fmla="*/ 1293018 h 1362075"/>
                <a:gd name="connsiteX31" fmla="*/ 1905000 w 2364582"/>
                <a:gd name="connsiteY31" fmla="*/ 1276350 h 1362075"/>
                <a:gd name="connsiteX32" fmla="*/ 1850232 w 2364582"/>
                <a:gd name="connsiteY32" fmla="*/ 1269206 h 1362075"/>
                <a:gd name="connsiteX33" fmla="*/ 1621632 w 2364582"/>
                <a:gd name="connsiteY33" fmla="*/ 1262062 h 1362075"/>
                <a:gd name="connsiteX34" fmla="*/ 1183482 w 2364582"/>
                <a:gd name="connsiteY34" fmla="*/ 1252537 h 1362075"/>
                <a:gd name="connsiteX35" fmla="*/ 671513 w 2364582"/>
                <a:gd name="connsiteY35" fmla="*/ 1238250 h 1362075"/>
                <a:gd name="connsiteX36" fmla="*/ 238125 w 2364582"/>
                <a:gd name="connsiteY36" fmla="*/ 1226343 h 1362075"/>
                <a:gd name="connsiteX37" fmla="*/ 102394 w 2364582"/>
                <a:gd name="connsiteY37" fmla="*/ 1221581 h 1362075"/>
                <a:gd name="connsiteX38" fmla="*/ 69057 w 2364582"/>
                <a:gd name="connsiteY38" fmla="*/ 1214437 h 1362075"/>
                <a:gd name="connsiteX39" fmla="*/ 47625 w 2364582"/>
                <a:gd name="connsiteY39" fmla="*/ 1204912 h 1362075"/>
                <a:gd name="connsiteX40" fmla="*/ 23813 w 2364582"/>
                <a:gd name="connsiteY40" fmla="*/ 1190625 h 1362075"/>
                <a:gd name="connsiteX41" fmla="*/ 9525 w 2364582"/>
                <a:gd name="connsiteY41" fmla="*/ 1173956 h 1362075"/>
                <a:gd name="connsiteX42" fmla="*/ 0 w 2364582"/>
                <a:gd name="connsiteY42" fmla="*/ 1145381 h 1362075"/>
                <a:gd name="connsiteX43" fmla="*/ 2382 w 2364582"/>
                <a:gd name="connsiteY43" fmla="*/ 1123950 h 1362075"/>
                <a:gd name="connsiteX44" fmla="*/ 14288 w 2364582"/>
                <a:gd name="connsiteY44" fmla="*/ 1102518 h 1362075"/>
                <a:gd name="connsiteX45" fmla="*/ 33338 w 2364582"/>
                <a:gd name="connsiteY45" fmla="*/ 1083468 h 1362075"/>
                <a:gd name="connsiteX46" fmla="*/ 76200 w 2364582"/>
                <a:gd name="connsiteY46" fmla="*/ 1054893 h 1362075"/>
                <a:gd name="connsiteX47" fmla="*/ 128588 w 2364582"/>
                <a:gd name="connsiteY47" fmla="*/ 1023937 h 1362075"/>
                <a:gd name="connsiteX48" fmla="*/ 302419 w 2364582"/>
                <a:gd name="connsiteY48" fmla="*/ 1002506 h 1362075"/>
                <a:gd name="connsiteX49" fmla="*/ 561975 w 2364582"/>
                <a:gd name="connsiteY49" fmla="*/ 1012031 h 1362075"/>
                <a:gd name="connsiteX50" fmla="*/ 907257 w 2364582"/>
                <a:gd name="connsiteY50" fmla="*/ 1023937 h 1362075"/>
                <a:gd name="connsiteX51" fmla="*/ 1052513 w 2364582"/>
                <a:gd name="connsiteY51" fmla="*/ 1026318 h 1362075"/>
                <a:gd name="connsiteX52" fmla="*/ 1335882 w 2364582"/>
                <a:gd name="connsiteY52" fmla="*/ 1038225 h 1362075"/>
                <a:gd name="connsiteX53" fmla="*/ 1524000 w 2364582"/>
                <a:gd name="connsiteY53" fmla="*/ 1047750 h 1362075"/>
                <a:gd name="connsiteX54" fmla="*/ 1809750 w 2364582"/>
                <a:gd name="connsiteY54" fmla="*/ 1045368 h 1362075"/>
                <a:gd name="connsiteX55" fmla="*/ 2040732 w 2364582"/>
                <a:gd name="connsiteY55" fmla="*/ 1042987 h 1362075"/>
                <a:gd name="connsiteX56" fmla="*/ 2081213 w 2364582"/>
                <a:gd name="connsiteY56" fmla="*/ 1033462 h 1362075"/>
                <a:gd name="connsiteX57" fmla="*/ 2114550 w 2364582"/>
                <a:gd name="connsiteY57" fmla="*/ 1014412 h 1362075"/>
                <a:gd name="connsiteX58" fmla="*/ 2131219 w 2364582"/>
                <a:gd name="connsiteY58" fmla="*/ 995362 h 1362075"/>
                <a:gd name="connsiteX59" fmla="*/ 2140744 w 2364582"/>
                <a:gd name="connsiteY59" fmla="*/ 973931 h 1362075"/>
                <a:gd name="connsiteX60" fmla="*/ 2145507 w 2364582"/>
                <a:gd name="connsiteY60" fmla="*/ 935831 h 1362075"/>
                <a:gd name="connsiteX61" fmla="*/ 2119313 w 2364582"/>
                <a:gd name="connsiteY61" fmla="*/ 816768 h 1362075"/>
                <a:gd name="connsiteX62" fmla="*/ 2069307 w 2364582"/>
                <a:gd name="connsiteY62" fmla="*/ 597693 h 1362075"/>
                <a:gd name="connsiteX63" fmla="*/ 2040732 w 2364582"/>
                <a:gd name="connsiteY63" fmla="*/ 4405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64582" h="1362075">
                  <a:moveTo>
                    <a:pt x="2040732" y="440531"/>
                  </a:moveTo>
                  <a:lnTo>
                    <a:pt x="2016919" y="314325"/>
                  </a:lnTo>
                  <a:lnTo>
                    <a:pt x="1997869" y="195262"/>
                  </a:lnTo>
                  <a:lnTo>
                    <a:pt x="1983582" y="57150"/>
                  </a:lnTo>
                  <a:lnTo>
                    <a:pt x="1983582" y="11906"/>
                  </a:lnTo>
                  <a:lnTo>
                    <a:pt x="2169319" y="0"/>
                  </a:lnTo>
                  <a:lnTo>
                    <a:pt x="2150269" y="57150"/>
                  </a:lnTo>
                  <a:lnTo>
                    <a:pt x="2147888" y="78581"/>
                  </a:lnTo>
                  <a:lnTo>
                    <a:pt x="2155032" y="166687"/>
                  </a:lnTo>
                  <a:lnTo>
                    <a:pt x="2185988" y="376237"/>
                  </a:lnTo>
                  <a:lnTo>
                    <a:pt x="2219325" y="550068"/>
                  </a:lnTo>
                  <a:lnTo>
                    <a:pt x="2252663" y="697706"/>
                  </a:lnTo>
                  <a:lnTo>
                    <a:pt x="2288382" y="847725"/>
                  </a:lnTo>
                  <a:lnTo>
                    <a:pt x="2316957" y="959643"/>
                  </a:lnTo>
                  <a:lnTo>
                    <a:pt x="2336007" y="1004887"/>
                  </a:lnTo>
                  <a:lnTo>
                    <a:pt x="2355057" y="1052512"/>
                  </a:lnTo>
                  <a:lnTo>
                    <a:pt x="2364582" y="1085850"/>
                  </a:lnTo>
                  <a:lnTo>
                    <a:pt x="2364582" y="1104900"/>
                  </a:lnTo>
                  <a:lnTo>
                    <a:pt x="2359819" y="1123950"/>
                  </a:lnTo>
                  <a:lnTo>
                    <a:pt x="2328863" y="1169193"/>
                  </a:lnTo>
                  <a:lnTo>
                    <a:pt x="2293144" y="1219200"/>
                  </a:lnTo>
                  <a:lnTo>
                    <a:pt x="2243138" y="1278731"/>
                  </a:lnTo>
                  <a:lnTo>
                    <a:pt x="2207419" y="1307306"/>
                  </a:lnTo>
                  <a:lnTo>
                    <a:pt x="2188369" y="1319212"/>
                  </a:lnTo>
                  <a:lnTo>
                    <a:pt x="2155032" y="1347787"/>
                  </a:lnTo>
                  <a:lnTo>
                    <a:pt x="2126457" y="1359693"/>
                  </a:lnTo>
                  <a:lnTo>
                    <a:pt x="2107407" y="1362075"/>
                  </a:lnTo>
                  <a:lnTo>
                    <a:pt x="2078832" y="1354931"/>
                  </a:lnTo>
                  <a:lnTo>
                    <a:pt x="2047875" y="1340643"/>
                  </a:lnTo>
                  <a:lnTo>
                    <a:pt x="2012157" y="1316831"/>
                  </a:lnTo>
                  <a:lnTo>
                    <a:pt x="1964532" y="1293018"/>
                  </a:lnTo>
                  <a:lnTo>
                    <a:pt x="1905000" y="1276350"/>
                  </a:lnTo>
                  <a:lnTo>
                    <a:pt x="1850232" y="1269206"/>
                  </a:lnTo>
                  <a:lnTo>
                    <a:pt x="1621632" y="1262062"/>
                  </a:lnTo>
                  <a:lnTo>
                    <a:pt x="1183482" y="1252537"/>
                  </a:lnTo>
                  <a:lnTo>
                    <a:pt x="671513" y="1238250"/>
                  </a:lnTo>
                  <a:lnTo>
                    <a:pt x="238125" y="1226343"/>
                  </a:lnTo>
                  <a:lnTo>
                    <a:pt x="102394" y="1221581"/>
                  </a:lnTo>
                  <a:lnTo>
                    <a:pt x="69057" y="1214437"/>
                  </a:lnTo>
                  <a:lnTo>
                    <a:pt x="47625" y="1204912"/>
                  </a:lnTo>
                  <a:lnTo>
                    <a:pt x="23813" y="1190625"/>
                  </a:lnTo>
                  <a:lnTo>
                    <a:pt x="9525" y="1173956"/>
                  </a:lnTo>
                  <a:lnTo>
                    <a:pt x="0" y="1145381"/>
                  </a:lnTo>
                  <a:lnTo>
                    <a:pt x="2382" y="1123950"/>
                  </a:lnTo>
                  <a:lnTo>
                    <a:pt x="14288" y="1102518"/>
                  </a:lnTo>
                  <a:lnTo>
                    <a:pt x="33338" y="1083468"/>
                  </a:lnTo>
                  <a:lnTo>
                    <a:pt x="76200" y="1054893"/>
                  </a:lnTo>
                  <a:lnTo>
                    <a:pt x="128588" y="1023937"/>
                  </a:lnTo>
                  <a:lnTo>
                    <a:pt x="302419" y="1002506"/>
                  </a:lnTo>
                  <a:lnTo>
                    <a:pt x="561975" y="1012031"/>
                  </a:lnTo>
                  <a:lnTo>
                    <a:pt x="907257" y="1023937"/>
                  </a:lnTo>
                  <a:lnTo>
                    <a:pt x="1052513" y="1026318"/>
                  </a:lnTo>
                  <a:lnTo>
                    <a:pt x="1335882" y="1038225"/>
                  </a:lnTo>
                  <a:lnTo>
                    <a:pt x="1524000" y="1047750"/>
                  </a:lnTo>
                  <a:lnTo>
                    <a:pt x="1809750" y="1045368"/>
                  </a:lnTo>
                  <a:lnTo>
                    <a:pt x="2040732" y="1042987"/>
                  </a:lnTo>
                  <a:lnTo>
                    <a:pt x="2081213" y="1033462"/>
                  </a:lnTo>
                  <a:lnTo>
                    <a:pt x="2114550" y="1014412"/>
                  </a:lnTo>
                  <a:lnTo>
                    <a:pt x="2131219" y="995362"/>
                  </a:lnTo>
                  <a:lnTo>
                    <a:pt x="2140744" y="973931"/>
                  </a:lnTo>
                  <a:lnTo>
                    <a:pt x="2145507" y="935831"/>
                  </a:lnTo>
                  <a:lnTo>
                    <a:pt x="2119313" y="816768"/>
                  </a:lnTo>
                  <a:lnTo>
                    <a:pt x="2069307" y="597693"/>
                  </a:lnTo>
                  <a:lnTo>
                    <a:pt x="2040732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0490D345-6324-405F-9CE0-9C2D615FEECE}"/>
                </a:ext>
              </a:extLst>
            </p:cNvPr>
            <p:cNvSpPr/>
            <p:nvPr/>
          </p:nvSpPr>
          <p:spPr>
            <a:xfrm rot="16200000">
              <a:off x="5664997" y="2240757"/>
              <a:ext cx="342900" cy="1096962"/>
            </a:xfrm>
            <a:custGeom>
              <a:avLst/>
              <a:gdLst>
                <a:gd name="connsiteX0" fmla="*/ 116681 w 342900"/>
                <a:gd name="connsiteY0" fmla="*/ 611982 h 1097757"/>
                <a:gd name="connsiteX1" fmla="*/ 83344 w 342900"/>
                <a:gd name="connsiteY1" fmla="*/ 395288 h 1097757"/>
                <a:gd name="connsiteX2" fmla="*/ 57150 w 342900"/>
                <a:gd name="connsiteY2" fmla="*/ 250032 h 1097757"/>
                <a:gd name="connsiteX3" fmla="*/ 0 w 342900"/>
                <a:gd name="connsiteY3" fmla="*/ 0 h 1097757"/>
                <a:gd name="connsiteX4" fmla="*/ 166687 w 342900"/>
                <a:gd name="connsiteY4" fmla="*/ 0 h 1097757"/>
                <a:gd name="connsiteX5" fmla="*/ 207169 w 342900"/>
                <a:gd name="connsiteY5" fmla="*/ 266700 h 1097757"/>
                <a:gd name="connsiteX6" fmla="*/ 242887 w 342900"/>
                <a:gd name="connsiteY6" fmla="*/ 488157 h 1097757"/>
                <a:gd name="connsiteX7" fmla="*/ 278606 w 342900"/>
                <a:gd name="connsiteY7" fmla="*/ 697707 h 1097757"/>
                <a:gd name="connsiteX8" fmla="*/ 311944 w 342900"/>
                <a:gd name="connsiteY8" fmla="*/ 909638 h 1097757"/>
                <a:gd name="connsiteX9" fmla="*/ 342900 w 342900"/>
                <a:gd name="connsiteY9" fmla="*/ 1095375 h 1097757"/>
                <a:gd name="connsiteX10" fmla="*/ 185737 w 342900"/>
                <a:gd name="connsiteY10" fmla="*/ 1097757 h 1097757"/>
                <a:gd name="connsiteX11" fmla="*/ 169069 w 342900"/>
                <a:gd name="connsiteY11" fmla="*/ 988219 h 1097757"/>
                <a:gd name="connsiteX12" fmla="*/ 142875 w 342900"/>
                <a:gd name="connsiteY12" fmla="*/ 788194 h 1097757"/>
                <a:gd name="connsiteX13" fmla="*/ 116681 w 342900"/>
                <a:gd name="connsiteY13" fmla="*/ 611982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00" h="1097757">
                  <a:moveTo>
                    <a:pt x="116681" y="611982"/>
                  </a:moveTo>
                  <a:lnTo>
                    <a:pt x="83344" y="395288"/>
                  </a:lnTo>
                  <a:lnTo>
                    <a:pt x="57150" y="250032"/>
                  </a:lnTo>
                  <a:lnTo>
                    <a:pt x="0" y="0"/>
                  </a:lnTo>
                  <a:lnTo>
                    <a:pt x="166687" y="0"/>
                  </a:lnTo>
                  <a:lnTo>
                    <a:pt x="207169" y="266700"/>
                  </a:lnTo>
                  <a:lnTo>
                    <a:pt x="242887" y="488157"/>
                  </a:lnTo>
                  <a:lnTo>
                    <a:pt x="278606" y="697707"/>
                  </a:lnTo>
                  <a:lnTo>
                    <a:pt x="311944" y="909638"/>
                  </a:lnTo>
                  <a:lnTo>
                    <a:pt x="342900" y="1095375"/>
                  </a:lnTo>
                  <a:lnTo>
                    <a:pt x="185737" y="1097757"/>
                  </a:lnTo>
                  <a:lnTo>
                    <a:pt x="169069" y="988219"/>
                  </a:lnTo>
                  <a:lnTo>
                    <a:pt x="142875" y="788194"/>
                  </a:lnTo>
                  <a:lnTo>
                    <a:pt x="116681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7">
              <a:extLst>
                <a:ext uri="{FF2B5EF4-FFF2-40B4-BE49-F238E27FC236}">
                  <a16:creationId xmlns:a16="http://schemas.microsoft.com/office/drawing/2014/main" id="{04183925-E78E-4564-8E87-DA1D11D7B313}"/>
                </a:ext>
              </a:extLst>
            </p:cNvPr>
            <p:cNvSpPr/>
            <p:nvPr/>
          </p:nvSpPr>
          <p:spPr>
            <a:xfrm rot="16200000">
              <a:off x="5693572" y="2851944"/>
              <a:ext cx="304800" cy="1087438"/>
            </a:xfrm>
            <a:custGeom>
              <a:avLst/>
              <a:gdLst>
                <a:gd name="connsiteX0" fmla="*/ 192881 w 304800"/>
                <a:gd name="connsiteY0" fmla="*/ 442912 h 1088231"/>
                <a:gd name="connsiteX1" fmla="*/ 161925 w 304800"/>
                <a:gd name="connsiteY1" fmla="*/ 238125 h 1088231"/>
                <a:gd name="connsiteX2" fmla="*/ 130969 w 304800"/>
                <a:gd name="connsiteY2" fmla="*/ 0 h 1088231"/>
                <a:gd name="connsiteX3" fmla="*/ 0 w 304800"/>
                <a:gd name="connsiteY3" fmla="*/ 7144 h 1088231"/>
                <a:gd name="connsiteX4" fmla="*/ 26194 w 304800"/>
                <a:gd name="connsiteY4" fmla="*/ 240506 h 1088231"/>
                <a:gd name="connsiteX5" fmla="*/ 66675 w 304800"/>
                <a:gd name="connsiteY5" fmla="*/ 531019 h 1088231"/>
                <a:gd name="connsiteX6" fmla="*/ 116681 w 304800"/>
                <a:gd name="connsiteY6" fmla="*/ 866775 h 1088231"/>
                <a:gd name="connsiteX7" fmla="*/ 147638 w 304800"/>
                <a:gd name="connsiteY7" fmla="*/ 1088231 h 1088231"/>
                <a:gd name="connsiteX8" fmla="*/ 304800 w 304800"/>
                <a:gd name="connsiteY8" fmla="*/ 1071562 h 1088231"/>
                <a:gd name="connsiteX9" fmla="*/ 273844 w 304800"/>
                <a:gd name="connsiteY9" fmla="*/ 890587 h 1088231"/>
                <a:gd name="connsiteX10" fmla="*/ 230981 w 304800"/>
                <a:gd name="connsiteY10" fmla="*/ 666750 h 1088231"/>
                <a:gd name="connsiteX11" fmla="*/ 192881 w 304800"/>
                <a:gd name="connsiteY11" fmla="*/ 442912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00" h="1088231">
                  <a:moveTo>
                    <a:pt x="192881" y="442912"/>
                  </a:moveTo>
                  <a:lnTo>
                    <a:pt x="161925" y="238125"/>
                  </a:lnTo>
                  <a:lnTo>
                    <a:pt x="130969" y="0"/>
                  </a:lnTo>
                  <a:lnTo>
                    <a:pt x="0" y="7144"/>
                  </a:lnTo>
                  <a:lnTo>
                    <a:pt x="26194" y="240506"/>
                  </a:lnTo>
                  <a:lnTo>
                    <a:pt x="66675" y="531019"/>
                  </a:lnTo>
                  <a:lnTo>
                    <a:pt x="116681" y="866775"/>
                  </a:lnTo>
                  <a:lnTo>
                    <a:pt x="147638" y="1088231"/>
                  </a:lnTo>
                  <a:lnTo>
                    <a:pt x="304800" y="1071562"/>
                  </a:lnTo>
                  <a:lnTo>
                    <a:pt x="273844" y="890587"/>
                  </a:lnTo>
                  <a:lnTo>
                    <a:pt x="230981" y="666750"/>
                  </a:lnTo>
                  <a:lnTo>
                    <a:pt x="192881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8">
              <a:extLst>
                <a:ext uri="{FF2B5EF4-FFF2-40B4-BE49-F238E27FC236}">
                  <a16:creationId xmlns:a16="http://schemas.microsoft.com/office/drawing/2014/main" id="{7BEF0558-863F-40FC-B8A6-0C3E371CE2E7}"/>
                </a:ext>
              </a:extLst>
            </p:cNvPr>
            <p:cNvSpPr/>
            <p:nvPr/>
          </p:nvSpPr>
          <p:spPr>
            <a:xfrm rot="16200000">
              <a:off x="5672935" y="3586957"/>
              <a:ext cx="323850" cy="1071563"/>
            </a:xfrm>
            <a:custGeom>
              <a:avLst/>
              <a:gdLst>
                <a:gd name="connsiteX0" fmla="*/ 242887 w 323850"/>
                <a:gd name="connsiteY0" fmla="*/ 514350 h 1071562"/>
                <a:gd name="connsiteX1" fmla="*/ 207169 w 323850"/>
                <a:gd name="connsiteY1" fmla="*/ 314325 h 1071562"/>
                <a:gd name="connsiteX2" fmla="*/ 166687 w 323850"/>
                <a:gd name="connsiteY2" fmla="*/ 100012 h 1071562"/>
                <a:gd name="connsiteX3" fmla="*/ 142875 w 323850"/>
                <a:gd name="connsiteY3" fmla="*/ 0 h 1071562"/>
                <a:gd name="connsiteX4" fmla="*/ 0 w 323850"/>
                <a:gd name="connsiteY4" fmla="*/ 2381 h 1071562"/>
                <a:gd name="connsiteX5" fmla="*/ 26194 w 323850"/>
                <a:gd name="connsiteY5" fmla="*/ 161925 h 1071562"/>
                <a:gd name="connsiteX6" fmla="*/ 57150 w 323850"/>
                <a:gd name="connsiteY6" fmla="*/ 333375 h 1071562"/>
                <a:gd name="connsiteX7" fmla="*/ 78581 w 323850"/>
                <a:gd name="connsiteY7" fmla="*/ 473868 h 1071562"/>
                <a:gd name="connsiteX8" fmla="*/ 100012 w 323850"/>
                <a:gd name="connsiteY8" fmla="*/ 623887 h 1071562"/>
                <a:gd name="connsiteX9" fmla="*/ 119062 w 323850"/>
                <a:gd name="connsiteY9" fmla="*/ 769143 h 1071562"/>
                <a:gd name="connsiteX10" fmla="*/ 133350 w 323850"/>
                <a:gd name="connsiteY10" fmla="*/ 912018 h 1071562"/>
                <a:gd name="connsiteX11" fmla="*/ 145256 w 323850"/>
                <a:gd name="connsiteY11" fmla="*/ 1071562 h 1071562"/>
                <a:gd name="connsiteX12" fmla="*/ 323850 w 323850"/>
                <a:gd name="connsiteY12" fmla="*/ 1062037 h 1071562"/>
                <a:gd name="connsiteX13" fmla="*/ 309562 w 323850"/>
                <a:gd name="connsiteY13" fmla="*/ 902493 h 1071562"/>
                <a:gd name="connsiteX14" fmla="*/ 278606 w 323850"/>
                <a:gd name="connsiteY14" fmla="*/ 711993 h 1071562"/>
                <a:gd name="connsiteX15" fmla="*/ 242887 w 323850"/>
                <a:gd name="connsiteY15" fmla="*/ 51435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0" h="1071562">
                  <a:moveTo>
                    <a:pt x="242887" y="514350"/>
                  </a:moveTo>
                  <a:lnTo>
                    <a:pt x="207169" y="314325"/>
                  </a:lnTo>
                  <a:lnTo>
                    <a:pt x="166687" y="100012"/>
                  </a:lnTo>
                  <a:lnTo>
                    <a:pt x="142875" y="0"/>
                  </a:lnTo>
                  <a:lnTo>
                    <a:pt x="0" y="2381"/>
                  </a:lnTo>
                  <a:lnTo>
                    <a:pt x="26194" y="161925"/>
                  </a:lnTo>
                  <a:lnTo>
                    <a:pt x="57150" y="333375"/>
                  </a:lnTo>
                  <a:lnTo>
                    <a:pt x="78581" y="473868"/>
                  </a:lnTo>
                  <a:lnTo>
                    <a:pt x="100012" y="623887"/>
                  </a:lnTo>
                  <a:lnTo>
                    <a:pt x="119062" y="769143"/>
                  </a:lnTo>
                  <a:lnTo>
                    <a:pt x="133350" y="912018"/>
                  </a:lnTo>
                  <a:lnTo>
                    <a:pt x="145256" y="1071562"/>
                  </a:lnTo>
                  <a:lnTo>
                    <a:pt x="323850" y="1062037"/>
                  </a:lnTo>
                  <a:lnTo>
                    <a:pt x="309562" y="902493"/>
                  </a:lnTo>
                  <a:lnTo>
                    <a:pt x="278606" y="711993"/>
                  </a:lnTo>
                  <a:lnTo>
                    <a:pt x="242887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9">
              <a:extLst>
                <a:ext uri="{FF2B5EF4-FFF2-40B4-BE49-F238E27FC236}">
                  <a16:creationId xmlns:a16="http://schemas.microsoft.com/office/drawing/2014/main" id="{A7BD71BD-87DC-446D-8121-76D15D064CB8}"/>
                </a:ext>
              </a:extLst>
            </p:cNvPr>
            <p:cNvSpPr/>
            <p:nvPr/>
          </p:nvSpPr>
          <p:spPr>
            <a:xfrm rot="16200000">
              <a:off x="4594227" y="4451350"/>
              <a:ext cx="1085850" cy="1104900"/>
            </a:xfrm>
            <a:custGeom>
              <a:avLst/>
              <a:gdLst>
                <a:gd name="connsiteX0" fmla="*/ 326232 w 1085850"/>
                <a:gd name="connsiteY0" fmla="*/ 309562 h 1104900"/>
                <a:gd name="connsiteX1" fmla="*/ 409575 w 1085850"/>
                <a:gd name="connsiteY1" fmla="*/ 388143 h 1104900"/>
                <a:gd name="connsiteX2" fmla="*/ 483394 w 1085850"/>
                <a:gd name="connsiteY2" fmla="*/ 454818 h 1104900"/>
                <a:gd name="connsiteX3" fmla="*/ 564357 w 1085850"/>
                <a:gd name="connsiteY3" fmla="*/ 526256 h 1104900"/>
                <a:gd name="connsiteX4" fmla="*/ 647700 w 1085850"/>
                <a:gd name="connsiteY4" fmla="*/ 595312 h 1104900"/>
                <a:gd name="connsiteX5" fmla="*/ 726282 w 1085850"/>
                <a:gd name="connsiteY5" fmla="*/ 654843 h 1104900"/>
                <a:gd name="connsiteX6" fmla="*/ 726282 w 1085850"/>
                <a:gd name="connsiteY6" fmla="*/ 654843 h 1104900"/>
                <a:gd name="connsiteX7" fmla="*/ 792957 w 1085850"/>
                <a:gd name="connsiteY7" fmla="*/ 697706 h 1104900"/>
                <a:gd name="connsiteX8" fmla="*/ 833438 w 1085850"/>
                <a:gd name="connsiteY8" fmla="*/ 716756 h 1104900"/>
                <a:gd name="connsiteX9" fmla="*/ 897732 w 1085850"/>
                <a:gd name="connsiteY9" fmla="*/ 740568 h 1104900"/>
                <a:gd name="connsiteX10" fmla="*/ 928688 w 1085850"/>
                <a:gd name="connsiteY10" fmla="*/ 750093 h 1104900"/>
                <a:gd name="connsiteX11" fmla="*/ 950119 w 1085850"/>
                <a:gd name="connsiteY11" fmla="*/ 750093 h 1104900"/>
                <a:gd name="connsiteX12" fmla="*/ 988219 w 1085850"/>
                <a:gd name="connsiteY12" fmla="*/ 740568 h 1104900"/>
                <a:gd name="connsiteX13" fmla="*/ 1026319 w 1085850"/>
                <a:gd name="connsiteY13" fmla="*/ 714375 h 1104900"/>
                <a:gd name="connsiteX14" fmla="*/ 1047750 w 1085850"/>
                <a:gd name="connsiteY14" fmla="*/ 692943 h 1104900"/>
                <a:gd name="connsiteX15" fmla="*/ 1062038 w 1085850"/>
                <a:gd name="connsiteY15" fmla="*/ 683418 h 1104900"/>
                <a:gd name="connsiteX16" fmla="*/ 1066800 w 1085850"/>
                <a:gd name="connsiteY16" fmla="*/ 685800 h 1104900"/>
                <a:gd name="connsiteX17" fmla="*/ 1069182 w 1085850"/>
                <a:gd name="connsiteY17" fmla="*/ 695325 h 1104900"/>
                <a:gd name="connsiteX18" fmla="*/ 1083469 w 1085850"/>
                <a:gd name="connsiteY18" fmla="*/ 726281 h 1104900"/>
                <a:gd name="connsiteX19" fmla="*/ 1085850 w 1085850"/>
                <a:gd name="connsiteY19" fmla="*/ 747712 h 1104900"/>
                <a:gd name="connsiteX20" fmla="*/ 1026319 w 1085850"/>
                <a:gd name="connsiteY20" fmla="*/ 847725 h 1104900"/>
                <a:gd name="connsiteX21" fmla="*/ 950119 w 1085850"/>
                <a:gd name="connsiteY21" fmla="*/ 969168 h 1104900"/>
                <a:gd name="connsiteX22" fmla="*/ 902494 w 1085850"/>
                <a:gd name="connsiteY22" fmla="*/ 1040606 h 1104900"/>
                <a:gd name="connsiteX23" fmla="*/ 873919 w 1085850"/>
                <a:gd name="connsiteY23" fmla="*/ 1073943 h 1104900"/>
                <a:gd name="connsiteX24" fmla="*/ 838200 w 1085850"/>
                <a:gd name="connsiteY24" fmla="*/ 1100137 h 1104900"/>
                <a:gd name="connsiteX25" fmla="*/ 812007 w 1085850"/>
                <a:gd name="connsiteY25" fmla="*/ 1104900 h 1104900"/>
                <a:gd name="connsiteX26" fmla="*/ 797719 w 1085850"/>
                <a:gd name="connsiteY26" fmla="*/ 1104900 h 1104900"/>
                <a:gd name="connsiteX27" fmla="*/ 781050 w 1085850"/>
                <a:gd name="connsiteY27" fmla="*/ 1095375 h 1104900"/>
                <a:gd name="connsiteX28" fmla="*/ 757238 w 1085850"/>
                <a:gd name="connsiteY28" fmla="*/ 1066800 h 1104900"/>
                <a:gd name="connsiteX29" fmla="*/ 719138 w 1085850"/>
                <a:gd name="connsiteY29" fmla="*/ 1007268 h 1104900"/>
                <a:gd name="connsiteX30" fmla="*/ 685800 w 1085850"/>
                <a:gd name="connsiteY30" fmla="*/ 950118 h 1104900"/>
                <a:gd name="connsiteX31" fmla="*/ 638175 w 1085850"/>
                <a:gd name="connsiteY31" fmla="*/ 892968 h 1104900"/>
                <a:gd name="connsiteX32" fmla="*/ 566738 w 1085850"/>
                <a:gd name="connsiteY32" fmla="*/ 807243 h 1104900"/>
                <a:gd name="connsiteX33" fmla="*/ 452438 w 1085850"/>
                <a:gd name="connsiteY33" fmla="*/ 671512 h 1104900"/>
                <a:gd name="connsiteX34" fmla="*/ 347663 w 1085850"/>
                <a:gd name="connsiteY34" fmla="*/ 542925 h 1104900"/>
                <a:gd name="connsiteX35" fmla="*/ 240507 w 1085850"/>
                <a:gd name="connsiteY35" fmla="*/ 407193 h 1104900"/>
                <a:gd name="connsiteX36" fmla="*/ 142875 w 1085850"/>
                <a:gd name="connsiteY36" fmla="*/ 276225 h 1104900"/>
                <a:gd name="connsiteX37" fmla="*/ 71438 w 1085850"/>
                <a:gd name="connsiteY37" fmla="*/ 176212 h 1104900"/>
                <a:gd name="connsiteX38" fmla="*/ 30957 w 1085850"/>
                <a:gd name="connsiteY38" fmla="*/ 107156 h 1104900"/>
                <a:gd name="connsiteX39" fmla="*/ 14288 w 1085850"/>
                <a:gd name="connsiteY39" fmla="*/ 73818 h 1104900"/>
                <a:gd name="connsiteX40" fmla="*/ 2382 w 1085850"/>
                <a:gd name="connsiteY40" fmla="*/ 35718 h 1104900"/>
                <a:gd name="connsiteX41" fmla="*/ 0 w 1085850"/>
                <a:gd name="connsiteY41" fmla="*/ 11906 h 1104900"/>
                <a:gd name="connsiteX42" fmla="*/ 2382 w 1085850"/>
                <a:gd name="connsiteY42" fmla="*/ 2381 h 1104900"/>
                <a:gd name="connsiteX43" fmla="*/ 11907 w 1085850"/>
                <a:gd name="connsiteY43" fmla="*/ 0 h 1104900"/>
                <a:gd name="connsiteX44" fmla="*/ 28575 w 1085850"/>
                <a:gd name="connsiteY44" fmla="*/ 2381 h 1104900"/>
                <a:gd name="connsiteX45" fmla="*/ 54769 w 1085850"/>
                <a:gd name="connsiteY45" fmla="*/ 23812 h 1104900"/>
                <a:gd name="connsiteX46" fmla="*/ 130969 w 1085850"/>
                <a:gd name="connsiteY46" fmla="*/ 107156 h 1104900"/>
                <a:gd name="connsiteX47" fmla="*/ 250032 w 1085850"/>
                <a:gd name="connsiteY47" fmla="*/ 228600 h 1104900"/>
                <a:gd name="connsiteX48" fmla="*/ 326232 w 1085850"/>
                <a:gd name="connsiteY48" fmla="*/ 3095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104900">
                  <a:moveTo>
                    <a:pt x="326232" y="309562"/>
                  </a:moveTo>
                  <a:lnTo>
                    <a:pt x="409575" y="388143"/>
                  </a:lnTo>
                  <a:lnTo>
                    <a:pt x="483394" y="454818"/>
                  </a:lnTo>
                  <a:lnTo>
                    <a:pt x="564357" y="526256"/>
                  </a:lnTo>
                  <a:lnTo>
                    <a:pt x="647700" y="595312"/>
                  </a:lnTo>
                  <a:lnTo>
                    <a:pt x="726282" y="654843"/>
                  </a:lnTo>
                  <a:lnTo>
                    <a:pt x="726282" y="654843"/>
                  </a:lnTo>
                  <a:lnTo>
                    <a:pt x="792957" y="697706"/>
                  </a:lnTo>
                  <a:lnTo>
                    <a:pt x="833438" y="716756"/>
                  </a:lnTo>
                  <a:lnTo>
                    <a:pt x="897732" y="740568"/>
                  </a:lnTo>
                  <a:lnTo>
                    <a:pt x="928688" y="750093"/>
                  </a:lnTo>
                  <a:lnTo>
                    <a:pt x="950119" y="750093"/>
                  </a:lnTo>
                  <a:lnTo>
                    <a:pt x="988219" y="740568"/>
                  </a:lnTo>
                  <a:lnTo>
                    <a:pt x="1026319" y="714375"/>
                  </a:lnTo>
                  <a:lnTo>
                    <a:pt x="1047750" y="692943"/>
                  </a:lnTo>
                  <a:lnTo>
                    <a:pt x="1062038" y="683418"/>
                  </a:lnTo>
                  <a:lnTo>
                    <a:pt x="1066800" y="685800"/>
                  </a:lnTo>
                  <a:lnTo>
                    <a:pt x="1069182" y="695325"/>
                  </a:lnTo>
                  <a:lnTo>
                    <a:pt x="1083469" y="726281"/>
                  </a:lnTo>
                  <a:lnTo>
                    <a:pt x="1085850" y="747712"/>
                  </a:lnTo>
                  <a:lnTo>
                    <a:pt x="1026319" y="847725"/>
                  </a:lnTo>
                  <a:lnTo>
                    <a:pt x="950119" y="969168"/>
                  </a:lnTo>
                  <a:lnTo>
                    <a:pt x="902494" y="1040606"/>
                  </a:lnTo>
                  <a:lnTo>
                    <a:pt x="873919" y="1073943"/>
                  </a:lnTo>
                  <a:lnTo>
                    <a:pt x="838200" y="1100137"/>
                  </a:lnTo>
                  <a:lnTo>
                    <a:pt x="812007" y="1104900"/>
                  </a:lnTo>
                  <a:lnTo>
                    <a:pt x="797719" y="1104900"/>
                  </a:lnTo>
                  <a:lnTo>
                    <a:pt x="781050" y="1095375"/>
                  </a:lnTo>
                  <a:lnTo>
                    <a:pt x="757238" y="1066800"/>
                  </a:lnTo>
                  <a:lnTo>
                    <a:pt x="719138" y="1007268"/>
                  </a:lnTo>
                  <a:lnTo>
                    <a:pt x="685800" y="950118"/>
                  </a:lnTo>
                  <a:lnTo>
                    <a:pt x="638175" y="892968"/>
                  </a:lnTo>
                  <a:lnTo>
                    <a:pt x="566738" y="807243"/>
                  </a:lnTo>
                  <a:lnTo>
                    <a:pt x="452438" y="671512"/>
                  </a:lnTo>
                  <a:lnTo>
                    <a:pt x="347663" y="542925"/>
                  </a:lnTo>
                  <a:lnTo>
                    <a:pt x="240507" y="407193"/>
                  </a:lnTo>
                  <a:lnTo>
                    <a:pt x="142875" y="276225"/>
                  </a:lnTo>
                  <a:lnTo>
                    <a:pt x="71438" y="176212"/>
                  </a:lnTo>
                  <a:lnTo>
                    <a:pt x="30957" y="107156"/>
                  </a:lnTo>
                  <a:lnTo>
                    <a:pt x="14288" y="73818"/>
                  </a:lnTo>
                  <a:lnTo>
                    <a:pt x="2382" y="35718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11907" y="0"/>
                  </a:lnTo>
                  <a:lnTo>
                    <a:pt x="28575" y="2381"/>
                  </a:lnTo>
                  <a:lnTo>
                    <a:pt x="54769" y="23812"/>
                  </a:lnTo>
                  <a:lnTo>
                    <a:pt x="130969" y="107156"/>
                  </a:lnTo>
                  <a:lnTo>
                    <a:pt x="250032" y="228600"/>
                  </a:lnTo>
                  <a:lnTo>
                    <a:pt x="326232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3">
              <a:extLst>
                <a:ext uri="{FF2B5EF4-FFF2-40B4-BE49-F238E27FC236}">
                  <a16:creationId xmlns:a16="http://schemas.microsoft.com/office/drawing/2014/main" id="{B5C0A6D4-1540-4643-B78E-FD9A14C8D937}"/>
                </a:ext>
              </a:extLst>
            </p:cNvPr>
            <p:cNvSpPr/>
            <p:nvPr/>
          </p:nvSpPr>
          <p:spPr>
            <a:xfrm rot="16200000">
              <a:off x="7125495" y="5125245"/>
              <a:ext cx="752475" cy="757237"/>
            </a:xfrm>
            <a:custGeom>
              <a:avLst/>
              <a:gdLst>
                <a:gd name="connsiteX0" fmla="*/ 602457 w 752475"/>
                <a:gd name="connsiteY0" fmla="*/ 259556 h 757238"/>
                <a:gd name="connsiteX1" fmla="*/ 576263 w 752475"/>
                <a:gd name="connsiteY1" fmla="*/ 357188 h 757238"/>
                <a:gd name="connsiteX2" fmla="*/ 545307 w 752475"/>
                <a:gd name="connsiteY2" fmla="*/ 485775 h 757238"/>
                <a:gd name="connsiteX3" fmla="*/ 533400 w 752475"/>
                <a:gd name="connsiteY3" fmla="*/ 564356 h 757238"/>
                <a:gd name="connsiteX4" fmla="*/ 528638 w 752475"/>
                <a:gd name="connsiteY4" fmla="*/ 609600 h 757238"/>
                <a:gd name="connsiteX5" fmla="*/ 531019 w 752475"/>
                <a:gd name="connsiteY5" fmla="*/ 640556 h 757238"/>
                <a:gd name="connsiteX6" fmla="*/ 538163 w 752475"/>
                <a:gd name="connsiteY6" fmla="*/ 678656 h 757238"/>
                <a:gd name="connsiteX7" fmla="*/ 552450 w 752475"/>
                <a:gd name="connsiteY7" fmla="*/ 702469 h 757238"/>
                <a:gd name="connsiteX8" fmla="*/ 576263 w 752475"/>
                <a:gd name="connsiteY8" fmla="*/ 726281 h 757238"/>
                <a:gd name="connsiteX9" fmla="*/ 597694 w 752475"/>
                <a:gd name="connsiteY9" fmla="*/ 738188 h 757238"/>
                <a:gd name="connsiteX10" fmla="*/ 633413 w 752475"/>
                <a:gd name="connsiteY10" fmla="*/ 750094 h 757238"/>
                <a:gd name="connsiteX11" fmla="*/ 752475 w 752475"/>
                <a:gd name="connsiteY11" fmla="*/ 757238 h 757238"/>
                <a:gd name="connsiteX12" fmla="*/ 0 w 752475"/>
                <a:gd name="connsiteY12" fmla="*/ 738188 h 757238"/>
                <a:gd name="connsiteX13" fmla="*/ 11907 w 752475"/>
                <a:gd name="connsiteY13" fmla="*/ 716756 h 757238"/>
                <a:gd name="connsiteX14" fmla="*/ 38100 w 752475"/>
                <a:gd name="connsiteY14" fmla="*/ 700088 h 757238"/>
                <a:gd name="connsiteX15" fmla="*/ 71438 w 752475"/>
                <a:gd name="connsiteY15" fmla="*/ 676275 h 757238"/>
                <a:gd name="connsiteX16" fmla="*/ 104775 w 752475"/>
                <a:gd name="connsiteY16" fmla="*/ 657225 h 757238"/>
                <a:gd name="connsiteX17" fmla="*/ 133350 w 752475"/>
                <a:gd name="connsiteY17" fmla="*/ 638175 h 757238"/>
                <a:gd name="connsiteX18" fmla="*/ 185738 w 752475"/>
                <a:gd name="connsiteY18" fmla="*/ 611981 h 757238"/>
                <a:gd name="connsiteX19" fmla="*/ 228600 w 752475"/>
                <a:gd name="connsiteY19" fmla="*/ 583406 h 757238"/>
                <a:gd name="connsiteX20" fmla="*/ 285750 w 752475"/>
                <a:gd name="connsiteY20" fmla="*/ 531019 h 757238"/>
                <a:gd name="connsiteX21" fmla="*/ 357188 w 752475"/>
                <a:gd name="connsiteY21" fmla="*/ 447675 h 757238"/>
                <a:gd name="connsiteX22" fmla="*/ 438150 w 752475"/>
                <a:gd name="connsiteY22" fmla="*/ 335756 h 757238"/>
                <a:gd name="connsiteX23" fmla="*/ 500063 w 752475"/>
                <a:gd name="connsiteY23" fmla="*/ 235744 h 757238"/>
                <a:gd name="connsiteX24" fmla="*/ 561975 w 752475"/>
                <a:gd name="connsiteY24" fmla="*/ 121444 h 757238"/>
                <a:gd name="connsiteX25" fmla="*/ 611982 w 752475"/>
                <a:gd name="connsiteY25" fmla="*/ 21431 h 757238"/>
                <a:gd name="connsiteX26" fmla="*/ 633413 w 752475"/>
                <a:gd name="connsiteY26" fmla="*/ 2381 h 757238"/>
                <a:gd name="connsiteX27" fmla="*/ 650082 w 752475"/>
                <a:gd name="connsiteY27" fmla="*/ 0 h 757238"/>
                <a:gd name="connsiteX28" fmla="*/ 666750 w 752475"/>
                <a:gd name="connsiteY28" fmla="*/ 7144 h 757238"/>
                <a:gd name="connsiteX29" fmla="*/ 669132 w 752475"/>
                <a:gd name="connsiteY29" fmla="*/ 16669 h 757238"/>
                <a:gd name="connsiteX30" fmla="*/ 664369 w 752475"/>
                <a:gd name="connsiteY30" fmla="*/ 42863 h 757238"/>
                <a:gd name="connsiteX31" fmla="*/ 647700 w 752475"/>
                <a:gd name="connsiteY31" fmla="*/ 114300 h 757238"/>
                <a:gd name="connsiteX32" fmla="*/ 602457 w 752475"/>
                <a:gd name="connsiteY32" fmla="*/ 259556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475" h="757238">
                  <a:moveTo>
                    <a:pt x="602457" y="259556"/>
                  </a:moveTo>
                  <a:lnTo>
                    <a:pt x="576263" y="357188"/>
                  </a:lnTo>
                  <a:lnTo>
                    <a:pt x="545307" y="485775"/>
                  </a:lnTo>
                  <a:lnTo>
                    <a:pt x="533400" y="564356"/>
                  </a:lnTo>
                  <a:lnTo>
                    <a:pt x="528638" y="609600"/>
                  </a:lnTo>
                  <a:lnTo>
                    <a:pt x="531019" y="640556"/>
                  </a:lnTo>
                  <a:lnTo>
                    <a:pt x="538163" y="678656"/>
                  </a:lnTo>
                  <a:lnTo>
                    <a:pt x="552450" y="702469"/>
                  </a:lnTo>
                  <a:lnTo>
                    <a:pt x="576263" y="726281"/>
                  </a:lnTo>
                  <a:lnTo>
                    <a:pt x="597694" y="738188"/>
                  </a:lnTo>
                  <a:lnTo>
                    <a:pt x="633413" y="750094"/>
                  </a:lnTo>
                  <a:lnTo>
                    <a:pt x="752475" y="757238"/>
                  </a:lnTo>
                  <a:lnTo>
                    <a:pt x="0" y="738188"/>
                  </a:lnTo>
                  <a:lnTo>
                    <a:pt x="11907" y="716756"/>
                  </a:lnTo>
                  <a:lnTo>
                    <a:pt x="38100" y="700088"/>
                  </a:lnTo>
                  <a:lnTo>
                    <a:pt x="71438" y="676275"/>
                  </a:lnTo>
                  <a:lnTo>
                    <a:pt x="104775" y="657225"/>
                  </a:lnTo>
                  <a:lnTo>
                    <a:pt x="133350" y="638175"/>
                  </a:lnTo>
                  <a:lnTo>
                    <a:pt x="185738" y="611981"/>
                  </a:lnTo>
                  <a:lnTo>
                    <a:pt x="228600" y="583406"/>
                  </a:lnTo>
                  <a:lnTo>
                    <a:pt x="285750" y="531019"/>
                  </a:lnTo>
                  <a:lnTo>
                    <a:pt x="357188" y="447675"/>
                  </a:lnTo>
                  <a:lnTo>
                    <a:pt x="438150" y="335756"/>
                  </a:lnTo>
                  <a:lnTo>
                    <a:pt x="500063" y="235744"/>
                  </a:lnTo>
                  <a:lnTo>
                    <a:pt x="561975" y="121444"/>
                  </a:lnTo>
                  <a:lnTo>
                    <a:pt x="611982" y="21431"/>
                  </a:lnTo>
                  <a:lnTo>
                    <a:pt x="633413" y="2381"/>
                  </a:lnTo>
                  <a:lnTo>
                    <a:pt x="650082" y="0"/>
                  </a:lnTo>
                  <a:lnTo>
                    <a:pt x="666750" y="7144"/>
                  </a:lnTo>
                  <a:lnTo>
                    <a:pt x="669132" y="16669"/>
                  </a:lnTo>
                  <a:lnTo>
                    <a:pt x="664369" y="42863"/>
                  </a:lnTo>
                  <a:lnTo>
                    <a:pt x="647700" y="114300"/>
                  </a:lnTo>
                  <a:lnTo>
                    <a:pt x="602457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70207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2" grpId="0" animBg="1"/>
      <p:bldP spid="25" grpId="0" animBg="1"/>
      <p:bldP spid="31" grpId="0" animBg="1"/>
      <p:bldP spid="32" grpId="0" animBg="1"/>
      <p:bldP spid="33" grpId="0" animBg="1"/>
      <p:bldP spid="23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4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5F6C61F-6508-4562-B025-4C7EAB370061}"/>
              </a:ext>
            </a:extLst>
          </p:cNvPr>
          <p:cNvGrpSpPr/>
          <p:nvPr/>
        </p:nvGrpSpPr>
        <p:grpSpPr>
          <a:xfrm>
            <a:off x="3810005" y="1690688"/>
            <a:ext cx="4379910" cy="4198937"/>
            <a:chOff x="3810005" y="1690688"/>
            <a:chExt cx="4379910" cy="4198937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01AC9F31-8B7E-4CC3-BF94-1C583642B617}"/>
                </a:ext>
              </a:extLst>
            </p:cNvPr>
            <p:cNvSpPr/>
            <p:nvPr/>
          </p:nvSpPr>
          <p:spPr>
            <a:xfrm>
              <a:off x="4110042" y="1760539"/>
              <a:ext cx="774700" cy="644525"/>
            </a:xfrm>
            <a:custGeom>
              <a:avLst/>
              <a:gdLst>
                <a:gd name="connsiteX0" fmla="*/ 316706 w 773906"/>
                <a:gd name="connsiteY0" fmla="*/ 145256 h 645319"/>
                <a:gd name="connsiteX1" fmla="*/ 426243 w 773906"/>
                <a:gd name="connsiteY1" fmla="*/ 190500 h 645319"/>
                <a:gd name="connsiteX2" fmla="*/ 511968 w 773906"/>
                <a:gd name="connsiteY2" fmla="*/ 221456 h 645319"/>
                <a:gd name="connsiteX3" fmla="*/ 595312 w 773906"/>
                <a:gd name="connsiteY3" fmla="*/ 250031 h 645319"/>
                <a:gd name="connsiteX4" fmla="*/ 633412 w 773906"/>
                <a:gd name="connsiteY4" fmla="*/ 261937 h 645319"/>
                <a:gd name="connsiteX5" fmla="*/ 650081 w 773906"/>
                <a:gd name="connsiteY5" fmla="*/ 269081 h 645319"/>
                <a:gd name="connsiteX6" fmla="*/ 669131 w 773906"/>
                <a:gd name="connsiteY6" fmla="*/ 280987 h 645319"/>
                <a:gd name="connsiteX7" fmla="*/ 685800 w 773906"/>
                <a:gd name="connsiteY7" fmla="*/ 300037 h 645319"/>
                <a:gd name="connsiteX8" fmla="*/ 707231 w 773906"/>
                <a:gd name="connsiteY8" fmla="*/ 333375 h 645319"/>
                <a:gd name="connsiteX9" fmla="*/ 723900 w 773906"/>
                <a:gd name="connsiteY9" fmla="*/ 371475 h 645319"/>
                <a:gd name="connsiteX10" fmla="*/ 735806 w 773906"/>
                <a:gd name="connsiteY10" fmla="*/ 407194 h 645319"/>
                <a:gd name="connsiteX11" fmla="*/ 754856 w 773906"/>
                <a:gd name="connsiteY11" fmla="*/ 476250 h 645319"/>
                <a:gd name="connsiteX12" fmla="*/ 769143 w 773906"/>
                <a:gd name="connsiteY12" fmla="*/ 540544 h 645319"/>
                <a:gd name="connsiteX13" fmla="*/ 773906 w 773906"/>
                <a:gd name="connsiteY13" fmla="*/ 576262 h 645319"/>
                <a:gd name="connsiteX14" fmla="*/ 771525 w 773906"/>
                <a:gd name="connsiteY14" fmla="*/ 600075 h 645319"/>
                <a:gd name="connsiteX15" fmla="*/ 762000 w 773906"/>
                <a:gd name="connsiteY15" fmla="*/ 621506 h 645319"/>
                <a:gd name="connsiteX16" fmla="*/ 747712 w 773906"/>
                <a:gd name="connsiteY16" fmla="*/ 635794 h 645319"/>
                <a:gd name="connsiteX17" fmla="*/ 728662 w 773906"/>
                <a:gd name="connsiteY17" fmla="*/ 640556 h 645319"/>
                <a:gd name="connsiteX18" fmla="*/ 695325 w 773906"/>
                <a:gd name="connsiteY18" fmla="*/ 645319 h 645319"/>
                <a:gd name="connsiteX19" fmla="*/ 671512 w 773906"/>
                <a:gd name="connsiteY19" fmla="*/ 645319 h 645319"/>
                <a:gd name="connsiteX20" fmla="*/ 626268 w 773906"/>
                <a:gd name="connsiteY20" fmla="*/ 623887 h 645319"/>
                <a:gd name="connsiteX21" fmla="*/ 523875 w 773906"/>
                <a:gd name="connsiteY21" fmla="*/ 552450 h 645319"/>
                <a:gd name="connsiteX22" fmla="*/ 452437 w 773906"/>
                <a:gd name="connsiteY22" fmla="*/ 500062 h 645319"/>
                <a:gd name="connsiteX23" fmla="*/ 381000 w 773906"/>
                <a:gd name="connsiteY23" fmla="*/ 445294 h 645319"/>
                <a:gd name="connsiteX24" fmla="*/ 311943 w 773906"/>
                <a:gd name="connsiteY24" fmla="*/ 390525 h 645319"/>
                <a:gd name="connsiteX25" fmla="*/ 257175 w 773906"/>
                <a:gd name="connsiteY25" fmla="*/ 340519 h 645319"/>
                <a:gd name="connsiteX26" fmla="*/ 190500 w 773906"/>
                <a:gd name="connsiteY26" fmla="*/ 276225 h 645319"/>
                <a:gd name="connsiteX27" fmla="*/ 135731 w 773906"/>
                <a:gd name="connsiteY27" fmla="*/ 214312 h 645319"/>
                <a:gd name="connsiteX28" fmla="*/ 83343 w 773906"/>
                <a:gd name="connsiteY28" fmla="*/ 150019 h 645319"/>
                <a:gd name="connsiteX29" fmla="*/ 35718 w 773906"/>
                <a:gd name="connsiteY29" fmla="*/ 83344 h 645319"/>
                <a:gd name="connsiteX30" fmla="*/ 4762 w 773906"/>
                <a:gd name="connsiteY30" fmla="*/ 33337 h 645319"/>
                <a:gd name="connsiteX31" fmla="*/ 0 w 773906"/>
                <a:gd name="connsiteY31" fmla="*/ 7144 h 645319"/>
                <a:gd name="connsiteX32" fmla="*/ 11906 w 773906"/>
                <a:gd name="connsiteY32" fmla="*/ 0 h 645319"/>
                <a:gd name="connsiteX33" fmla="*/ 52387 w 773906"/>
                <a:gd name="connsiteY33" fmla="*/ 14287 h 645319"/>
                <a:gd name="connsiteX34" fmla="*/ 157162 w 773906"/>
                <a:gd name="connsiteY34" fmla="*/ 69056 h 645319"/>
                <a:gd name="connsiteX35" fmla="*/ 261937 w 773906"/>
                <a:gd name="connsiteY35" fmla="*/ 119062 h 645319"/>
                <a:gd name="connsiteX36" fmla="*/ 316706 w 773906"/>
                <a:gd name="connsiteY36" fmla="*/ 14525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6" h="645319">
                  <a:moveTo>
                    <a:pt x="316706" y="145256"/>
                  </a:moveTo>
                  <a:lnTo>
                    <a:pt x="426243" y="190500"/>
                  </a:lnTo>
                  <a:lnTo>
                    <a:pt x="511968" y="221456"/>
                  </a:lnTo>
                  <a:lnTo>
                    <a:pt x="595312" y="250031"/>
                  </a:lnTo>
                  <a:lnTo>
                    <a:pt x="633412" y="261937"/>
                  </a:lnTo>
                  <a:lnTo>
                    <a:pt x="650081" y="269081"/>
                  </a:lnTo>
                  <a:lnTo>
                    <a:pt x="669131" y="280987"/>
                  </a:lnTo>
                  <a:lnTo>
                    <a:pt x="685800" y="300037"/>
                  </a:lnTo>
                  <a:lnTo>
                    <a:pt x="707231" y="333375"/>
                  </a:lnTo>
                  <a:lnTo>
                    <a:pt x="723900" y="371475"/>
                  </a:lnTo>
                  <a:lnTo>
                    <a:pt x="735806" y="407194"/>
                  </a:lnTo>
                  <a:lnTo>
                    <a:pt x="754856" y="476250"/>
                  </a:lnTo>
                  <a:lnTo>
                    <a:pt x="769143" y="540544"/>
                  </a:lnTo>
                  <a:lnTo>
                    <a:pt x="773906" y="576262"/>
                  </a:lnTo>
                  <a:lnTo>
                    <a:pt x="771525" y="600075"/>
                  </a:lnTo>
                  <a:lnTo>
                    <a:pt x="762000" y="621506"/>
                  </a:lnTo>
                  <a:lnTo>
                    <a:pt x="747712" y="635794"/>
                  </a:lnTo>
                  <a:lnTo>
                    <a:pt x="728662" y="640556"/>
                  </a:lnTo>
                  <a:lnTo>
                    <a:pt x="695325" y="645319"/>
                  </a:lnTo>
                  <a:lnTo>
                    <a:pt x="671512" y="645319"/>
                  </a:lnTo>
                  <a:lnTo>
                    <a:pt x="626268" y="623887"/>
                  </a:lnTo>
                  <a:lnTo>
                    <a:pt x="523875" y="552450"/>
                  </a:lnTo>
                  <a:lnTo>
                    <a:pt x="452437" y="500062"/>
                  </a:lnTo>
                  <a:lnTo>
                    <a:pt x="381000" y="445294"/>
                  </a:lnTo>
                  <a:lnTo>
                    <a:pt x="311943" y="390525"/>
                  </a:lnTo>
                  <a:lnTo>
                    <a:pt x="257175" y="340519"/>
                  </a:lnTo>
                  <a:lnTo>
                    <a:pt x="190500" y="276225"/>
                  </a:lnTo>
                  <a:lnTo>
                    <a:pt x="135731" y="214312"/>
                  </a:lnTo>
                  <a:lnTo>
                    <a:pt x="83343" y="150019"/>
                  </a:lnTo>
                  <a:lnTo>
                    <a:pt x="35718" y="83344"/>
                  </a:lnTo>
                  <a:lnTo>
                    <a:pt x="4762" y="33337"/>
                  </a:lnTo>
                  <a:lnTo>
                    <a:pt x="0" y="7144"/>
                  </a:lnTo>
                  <a:lnTo>
                    <a:pt x="11906" y="0"/>
                  </a:lnTo>
                  <a:lnTo>
                    <a:pt x="52387" y="14287"/>
                  </a:lnTo>
                  <a:lnTo>
                    <a:pt x="157162" y="69056"/>
                  </a:lnTo>
                  <a:lnTo>
                    <a:pt x="261937" y="119062"/>
                  </a:lnTo>
                  <a:lnTo>
                    <a:pt x="31670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9">
              <a:extLst>
                <a:ext uri="{FF2B5EF4-FFF2-40B4-BE49-F238E27FC236}">
                  <a16:creationId xmlns:a16="http://schemas.microsoft.com/office/drawing/2014/main" id="{4ABB1CB9-BB83-4776-B739-5A022369CA50}"/>
                </a:ext>
              </a:extLst>
            </p:cNvPr>
            <p:cNvSpPr/>
            <p:nvPr/>
          </p:nvSpPr>
          <p:spPr>
            <a:xfrm>
              <a:off x="3932243" y="2971801"/>
              <a:ext cx="706437" cy="614363"/>
            </a:xfrm>
            <a:custGeom>
              <a:avLst/>
              <a:gdLst>
                <a:gd name="connsiteX0" fmla="*/ 188119 w 707231"/>
                <a:gd name="connsiteY0" fmla="*/ 273844 h 614363"/>
                <a:gd name="connsiteX1" fmla="*/ 130969 w 707231"/>
                <a:gd name="connsiteY1" fmla="*/ 207169 h 614363"/>
                <a:gd name="connsiteX2" fmla="*/ 78581 w 707231"/>
                <a:gd name="connsiteY2" fmla="*/ 142875 h 614363"/>
                <a:gd name="connsiteX3" fmla="*/ 26194 w 707231"/>
                <a:gd name="connsiteY3" fmla="*/ 73819 h 614363"/>
                <a:gd name="connsiteX4" fmla="*/ 4762 w 707231"/>
                <a:gd name="connsiteY4" fmla="*/ 35719 h 614363"/>
                <a:gd name="connsiteX5" fmla="*/ 0 w 707231"/>
                <a:gd name="connsiteY5" fmla="*/ 14288 h 614363"/>
                <a:gd name="connsiteX6" fmla="*/ 2381 w 707231"/>
                <a:gd name="connsiteY6" fmla="*/ 2381 h 614363"/>
                <a:gd name="connsiteX7" fmla="*/ 11906 w 707231"/>
                <a:gd name="connsiteY7" fmla="*/ 0 h 614363"/>
                <a:gd name="connsiteX8" fmla="*/ 26194 w 707231"/>
                <a:gd name="connsiteY8" fmla="*/ 0 h 614363"/>
                <a:gd name="connsiteX9" fmla="*/ 47625 w 707231"/>
                <a:gd name="connsiteY9" fmla="*/ 7144 h 614363"/>
                <a:gd name="connsiteX10" fmla="*/ 88106 w 707231"/>
                <a:gd name="connsiteY10" fmla="*/ 33338 h 614363"/>
                <a:gd name="connsiteX11" fmla="*/ 135731 w 707231"/>
                <a:gd name="connsiteY11" fmla="*/ 64294 h 614363"/>
                <a:gd name="connsiteX12" fmla="*/ 178594 w 707231"/>
                <a:gd name="connsiteY12" fmla="*/ 88106 h 614363"/>
                <a:gd name="connsiteX13" fmla="*/ 221456 w 707231"/>
                <a:gd name="connsiteY13" fmla="*/ 109538 h 614363"/>
                <a:gd name="connsiteX14" fmla="*/ 273844 w 707231"/>
                <a:gd name="connsiteY14" fmla="*/ 133350 h 614363"/>
                <a:gd name="connsiteX15" fmla="*/ 350044 w 707231"/>
                <a:gd name="connsiteY15" fmla="*/ 164306 h 614363"/>
                <a:gd name="connsiteX16" fmla="*/ 433387 w 707231"/>
                <a:gd name="connsiteY16" fmla="*/ 190500 h 614363"/>
                <a:gd name="connsiteX17" fmla="*/ 502444 w 707231"/>
                <a:gd name="connsiteY17" fmla="*/ 209550 h 614363"/>
                <a:gd name="connsiteX18" fmla="*/ 521494 w 707231"/>
                <a:gd name="connsiteY18" fmla="*/ 214313 h 614363"/>
                <a:gd name="connsiteX19" fmla="*/ 559594 w 707231"/>
                <a:gd name="connsiteY19" fmla="*/ 238125 h 614363"/>
                <a:gd name="connsiteX20" fmla="*/ 597694 w 707231"/>
                <a:gd name="connsiteY20" fmla="*/ 271463 h 614363"/>
                <a:gd name="connsiteX21" fmla="*/ 631031 w 707231"/>
                <a:gd name="connsiteY21" fmla="*/ 311944 h 614363"/>
                <a:gd name="connsiteX22" fmla="*/ 659606 w 707231"/>
                <a:gd name="connsiteY22" fmla="*/ 354806 h 614363"/>
                <a:gd name="connsiteX23" fmla="*/ 685800 w 707231"/>
                <a:gd name="connsiteY23" fmla="*/ 407194 h 614363"/>
                <a:gd name="connsiteX24" fmla="*/ 702469 w 707231"/>
                <a:gd name="connsiteY24" fmla="*/ 471488 h 614363"/>
                <a:gd name="connsiteX25" fmla="*/ 707231 w 707231"/>
                <a:gd name="connsiteY25" fmla="*/ 519113 h 614363"/>
                <a:gd name="connsiteX26" fmla="*/ 707231 w 707231"/>
                <a:gd name="connsiteY26" fmla="*/ 552450 h 614363"/>
                <a:gd name="connsiteX27" fmla="*/ 700087 w 707231"/>
                <a:gd name="connsiteY27" fmla="*/ 590550 h 614363"/>
                <a:gd name="connsiteX28" fmla="*/ 683419 w 707231"/>
                <a:gd name="connsiteY28" fmla="*/ 609600 h 614363"/>
                <a:gd name="connsiteX29" fmla="*/ 652462 w 707231"/>
                <a:gd name="connsiteY29" fmla="*/ 614363 h 614363"/>
                <a:gd name="connsiteX30" fmla="*/ 609600 w 707231"/>
                <a:gd name="connsiteY30" fmla="*/ 611981 h 614363"/>
                <a:gd name="connsiteX31" fmla="*/ 552450 w 707231"/>
                <a:gd name="connsiteY31" fmla="*/ 592931 h 614363"/>
                <a:gd name="connsiteX32" fmla="*/ 495300 w 707231"/>
                <a:gd name="connsiteY32" fmla="*/ 564356 h 614363"/>
                <a:gd name="connsiteX33" fmla="*/ 445294 w 707231"/>
                <a:gd name="connsiteY33" fmla="*/ 531019 h 614363"/>
                <a:gd name="connsiteX34" fmla="*/ 392906 w 707231"/>
                <a:gd name="connsiteY34" fmla="*/ 490538 h 614363"/>
                <a:gd name="connsiteX35" fmla="*/ 273844 w 707231"/>
                <a:gd name="connsiteY35" fmla="*/ 371475 h 614363"/>
                <a:gd name="connsiteX36" fmla="*/ 188119 w 707231"/>
                <a:gd name="connsiteY36" fmla="*/ 2738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231" h="614363">
                  <a:moveTo>
                    <a:pt x="188119" y="273844"/>
                  </a:moveTo>
                  <a:lnTo>
                    <a:pt x="130969" y="207169"/>
                  </a:lnTo>
                  <a:lnTo>
                    <a:pt x="78581" y="142875"/>
                  </a:lnTo>
                  <a:lnTo>
                    <a:pt x="26194" y="73819"/>
                  </a:lnTo>
                  <a:lnTo>
                    <a:pt x="4762" y="35719"/>
                  </a:lnTo>
                  <a:lnTo>
                    <a:pt x="0" y="14288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7144"/>
                  </a:lnTo>
                  <a:lnTo>
                    <a:pt x="88106" y="33338"/>
                  </a:lnTo>
                  <a:lnTo>
                    <a:pt x="135731" y="64294"/>
                  </a:lnTo>
                  <a:lnTo>
                    <a:pt x="178594" y="88106"/>
                  </a:lnTo>
                  <a:lnTo>
                    <a:pt x="221456" y="109538"/>
                  </a:lnTo>
                  <a:lnTo>
                    <a:pt x="273844" y="133350"/>
                  </a:lnTo>
                  <a:lnTo>
                    <a:pt x="350044" y="164306"/>
                  </a:lnTo>
                  <a:lnTo>
                    <a:pt x="433387" y="190500"/>
                  </a:lnTo>
                  <a:lnTo>
                    <a:pt x="502444" y="209550"/>
                  </a:lnTo>
                  <a:lnTo>
                    <a:pt x="521494" y="214313"/>
                  </a:lnTo>
                  <a:lnTo>
                    <a:pt x="559594" y="238125"/>
                  </a:lnTo>
                  <a:lnTo>
                    <a:pt x="597694" y="271463"/>
                  </a:lnTo>
                  <a:lnTo>
                    <a:pt x="631031" y="311944"/>
                  </a:lnTo>
                  <a:lnTo>
                    <a:pt x="659606" y="354806"/>
                  </a:lnTo>
                  <a:lnTo>
                    <a:pt x="685800" y="407194"/>
                  </a:lnTo>
                  <a:lnTo>
                    <a:pt x="702469" y="471488"/>
                  </a:lnTo>
                  <a:lnTo>
                    <a:pt x="707231" y="519113"/>
                  </a:lnTo>
                  <a:lnTo>
                    <a:pt x="707231" y="552450"/>
                  </a:lnTo>
                  <a:lnTo>
                    <a:pt x="700087" y="590550"/>
                  </a:lnTo>
                  <a:lnTo>
                    <a:pt x="683419" y="609600"/>
                  </a:lnTo>
                  <a:lnTo>
                    <a:pt x="652462" y="614363"/>
                  </a:lnTo>
                  <a:lnTo>
                    <a:pt x="609600" y="611981"/>
                  </a:lnTo>
                  <a:lnTo>
                    <a:pt x="552450" y="592931"/>
                  </a:lnTo>
                  <a:lnTo>
                    <a:pt x="495300" y="564356"/>
                  </a:lnTo>
                  <a:lnTo>
                    <a:pt x="445294" y="531019"/>
                  </a:lnTo>
                  <a:lnTo>
                    <a:pt x="392906" y="490538"/>
                  </a:lnTo>
                  <a:lnTo>
                    <a:pt x="273844" y="371475"/>
                  </a:lnTo>
                  <a:lnTo>
                    <a:pt x="1881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88251262-5687-4399-96B5-9394A6F45854}"/>
                </a:ext>
              </a:extLst>
            </p:cNvPr>
            <p:cNvSpPr/>
            <p:nvPr/>
          </p:nvSpPr>
          <p:spPr>
            <a:xfrm>
              <a:off x="3810005" y="5105401"/>
              <a:ext cx="466725" cy="493713"/>
            </a:xfrm>
            <a:custGeom>
              <a:avLst/>
              <a:gdLst>
                <a:gd name="connsiteX0" fmla="*/ 223838 w 466725"/>
                <a:gd name="connsiteY0" fmla="*/ 373856 h 492919"/>
                <a:gd name="connsiteX1" fmla="*/ 161925 w 466725"/>
                <a:gd name="connsiteY1" fmla="*/ 302419 h 492919"/>
                <a:gd name="connsiteX2" fmla="*/ 109538 w 466725"/>
                <a:gd name="connsiteY2" fmla="*/ 235744 h 492919"/>
                <a:gd name="connsiteX3" fmla="*/ 78581 w 466725"/>
                <a:gd name="connsiteY3" fmla="*/ 192881 h 492919"/>
                <a:gd name="connsiteX4" fmla="*/ 47625 w 466725"/>
                <a:gd name="connsiteY4" fmla="*/ 150019 h 492919"/>
                <a:gd name="connsiteX5" fmla="*/ 21431 w 466725"/>
                <a:gd name="connsiteY5" fmla="*/ 109538 h 492919"/>
                <a:gd name="connsiteX6" fmla="*/ 9525 w 466725"/>
                <a:gd name="connsiteY6" fmla="*/ 76200 h 492919"/>
                <a:gd name="connsiteX7" fmla="*/ 0 w 466725"/>
                <a:gd name="connsiteY7" fmla="*/ 42863 h 492919"/>
                <a:gd name="connsiteX8" fmla="*/ 0 w 466725"/>
                <a:gd name="connsiteY8" fmla="*/ 21431 h 492919"/>
                <a:gd name="connsiteX9" fmla="*/ 7144 w 466725"/>
                <a:gd name="connsiteY9" fmla="*/ 9525 h 492919"/>
                <a:gd name="connsiteX10" fmla="*/ 21431 w 466725"/>
                <a:gd name="connsiteY10" fmla="*/ 0 h 492919"/>
                <a:gd name="connsiteX11" fmla="*/ 47625 w 466725"/>
                <a:gd name="connsiteY11" fmla="*/ 2381 h 492919"/>
                <a:gd name="connsiteX12" fmla="*/ 78581 w 466725"/>
                <a:gd name="connsiteY12" fmla="*/ 11906 h 492919"/>
                <a:gd name="connsiteX13" fmla="*/ 92869 w 466725"/>
                <a:gd name="connsiteY13" fmla="*/ 21431 h 492919"/>
                <a:gd name="connsiteX14" fmla="*/ 121444 w 466725"/>
                <a:gd name="connsiteY14" fmla="*/ 47625 h 492919"/>
                <a:gd name="connsiteX15" fmla="*/ 147638 w 466725"/>
                <a:gd name="connsiteY15" fmla="*/ 66675 h 492919"/>
                <a:gd name="connsiteX16" fmla="*/ 466725 w 466725"/>
                <a:gd name="connsiteY16" fmla="*/ 354806 h 492919"/>
                <a:gd name="connsiteX17" fmla="*/ 459581 w 466725"/>
                <a:gd name="connsiteY17" fmla="*/ 395288 h 492919"/>
                <a:gd name="connsiteX18" fmla="*/ 445294 w 466725"/>
                <a:gd name="connsiteY18" fmla="*/ 438150 h 492919"/>
                <a:gd name="connsiteX19" fmla="*/ 428625 w 466725"/>
                <a:gd name="connsiteY19" fmla="*/ 469106 h 492919"/>
                <a:gd name="connsiteX20" fmla="*/ 411956 w 466725"/>
                <a:gd name="connsiteY20" fmla="*/ 485775 h 492919"/>
                <a:gd name="connsiteX21" fmla="*/ 390525 w 466725"/>
                <a:gd name="connsiteY21" fmla="*/ 492919 h 492919"/>
                <a:gd name="connsiteX22" fmla="*/ 369094 w 466725"/>
                <a:gd name="connsiteY22" fmla="*/ 492919 h 492919"/>
                <a:gd name="connsiteX23" fmla="*/ 345281 w 466725"/>
                <a:gd name="connsiteY23" fmla="*/ 485775 h 492919"/>
                <a:gd name="connsiteX24" fmla="*/ 311944 w 466725"/>
                <a:gd name="connsiteY24" fmla="*/ 466725 h 492919"/>
                <a:gd name="connsiteX25" fmla="*/ 261938 w 466725"/>
                <a:gd name="connsiteY25" fmla="*/ 419100 h 492919"/>
                <a:gd name="connsiteX26" fmla="*/ 223838 w 466725"/>
                <a:gd name="connsiteY26" fmla="*/ 37385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6725" h="492919">
                  <a:moveTo>
                    <a:pt x="223838" y="373856"/>
                  </a:moveTo>
                  <a:lnTo>
                    <a:pt x="161925" y="302419"/>
                  </a:lnTo>
                  <a:lnTo>
                    <a:pt x="109538" y="235744"/>
                  </a:lnTo>
                  <a:lnTo>
                    <a:pt x="78581" y="192881"/>
                  </a:lnTo>
                  <a:lnTo>
                    <a:pt x="47625" y="150019"/>
                  </a:lnTo>
                  <a:lnTo>
                    <a:pt x="21431" y="109538"/>
                  </a:lnTo>
                  <a:lnTo>
                    <a:pt x="9525" y="76200"/>
                  </a:lnTo>
                  <a:lnTo>
                    <a:pt x="0" y="42863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0"/>
                  </a:lnTo>
                  <a:lnTo>
                    <a:pt x="47625" y="2381"/>
                  </a:lnTo>
                  <a:lnTo>
                    <a:pt x="78581" y="11906"/>
                  </a:lnTo>
                  <a:lnTo>
                    <a:pt x="92869" y="21431"/>
                  </a:lnTo>
                  <a:lnTo>
                    <a:pt x="121444" y="47625"/>
                  </a:lnTo>
                  <a:lnTo>
                    <a:pt x="147638" y="66675"/>
                  </a:lnTo>
                  <a:lnTo>
                    <a:pt x="466725" y="354806"/>
                  </a:lnTo>
                  <a:lnTo>
                    <a:pt x="459581" y="395288"/>
                  </a:lnTo>
                  <a:lnTo>
                    <a:pt x="445294" y="438150"/>
                  </a:lnTo>
                  <a:lnTo>
                    <a:pt x="428625" y="469106"/>
                  </a:lnTo>
                  <a:lnTo>
                    <a:pt x="411956" y="485775"/>
                  </a:lnTo>
                  <a:lnTo>
                    <a:pt x="390525" y="492919"/>
                  </a:lnTo>
                  <a:lnTo>
                    <a:pt x="369094" y="492919"/>
                  </a:lnTo>
                  <a:lnTo>
                    <a:pt x="345281" y="485775"/>
                  </a:lnTo>
                  <a:lnTo>
                    <a:pt x="311944" y="466725"/>
                  </a:lnTo>
                  <a:lnTo>
                    <a:pt x="261938" y="419100"/>
                  </a:lnTo>
                  <a:lnTo>
                    <a:pt x="223838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19D05247-72B2-40D3-AB27-CCA16E3D7D80}"/>
                </a:ext>
              </a:extLst>
            </p:cNvPr>
            <p:cNvSpPr/>
            <p:nvPr/>
          </p:nvSpPr>
          <p:spPr>
            <a:xfrm rot="16200000">
              <a:off x="3990186" y="2997995"/>
              <a:ext cx="2387600" cy="388937"/>
            </a:xfrm>
            <a:custGeom>
              <a:avLst/>
              <a:gdLst>
                <a:gd name="connsiteX0" fmla="*/ 1162050 w 2388394"/>
                <a:gd name="connsiteY0" fmla="*/ 161925 h 388144"/>
                <a:gd name="connsiteX1" fmla="*/ 1502569 w 2388394"/>
                <a:gd name="connsiteY1" fmla="*/ 161925 h 388144"/>
                <a:gd name="connsiteX2" fmla="*/ 1857375 w 2388394"/>
                <a:gd name="connsiteY2" fmla="*/ 161925 h 388144"/>
                <a:gd name="connsiteX3" fmla="*/ 1981200 w 2388394"/>
                <a:gd name="connsiteY3" fmla="*/ 161925 h 388144"/>
                <a:gd name="connsiteX4" fmla="*/ 2028825 w 2388394"/>
                <a:gd name="connsiteY4" fmla="*/ 157163 h 388144"/>
                <a:gd name="connsiteX5" fmla="*/ 2081213 w 2388394"/>
                <a:gd name="connsiteY5" fmla="*/ 147638 h 388144"/>
                <a:gd name="connsiteX6" fmla="*/ 2126456 w 2388394"/>
                <a:gd name="connsiteY6" fmla="*/ 135731 h 388144"/>
                <a:gd name="connsiteX7" fmla="*/ 2193131 w 2388394"/>
                <a:gd name="connsiteY7" fmla="*/ 111919 h 388144"/>
                <a:gd name="connsiteX8" fmla="*/ 2257425 w 2388394"/>
                <a:gd name="connsiteY8" fmla="*/ 76200 h 388144"/>
                <a:gd name="connsiteX9" fmla="*/ 2312194 w 2388394"/>
                <a:gd name="connsiteY9" fmla="*/ 33338 h 388144"/>
                <a:gd name="connsiteX10" fmla="*/ 2347913 w 2388394"/>
                <a:gd name="connsiteY10" fmla="*/ 7144 h 388144"/>
                <a:gd name="connsiteX11" fmla="*/ 2369344 w 2388394"/>
                <a:gd name="connsiteY11" fmla="*/ 0 h 388144"/>
                <a:gd name="connsiteX12" fmla="*/ 2376488 w 2388394"/>
                <a:gd name="connsiteY12" fmla="*/ 0 h 388144"/>
                <a:gd name="connsiteX13" fmla="*/ 2383631 w 2388394"/>
                <a:gd name="connsiteY13" fmla="*/ 2381 h 388144"/>
                <a:gd name="connsiteX14" fmla="*/ 2388394 w 2388394"/>
                <a:gd name="connsiteY14" fmla="*/ 11906 h 388144"/>
                <a:gd name="connsiteX15" fmla="*/ 2388394 w 2388394"/>
                <a:gd name="connsiteY15" fmla="*/ 38100 h 388144"/>
                <a:gd name="connsiteX16" fmla="*/ 2366963 w 2388394"/>
                <a:gd name="connsiteY16" fmla="*/ 107156 h 388144"/>
                <a:gd name="connsiteX17" fmla="*/ 2316956 w 2388394"/>
                <a:gd name="connsiteY17" fmla="*/ 223838 h 388144"/>
                <a:gd name="connsiteX18" fmla="*/ 2255044 w 2388394"/>
                <a:gd name="connsiteY18" fmla="*/ 359569 h 388144"/>
                <a:gd name="connsiteX19" fmla="*/ 2100263 w 2388394"/>
                <a:gd name="connsiteY19" fmla="*/ 385763 h 388144"/>
                <a:gd name="connsiteX20" fmla="*/ 1740694 w 2388394"/>
                <a:gd name="connsiteY20" fmla="*/ 385763 h 388144"/>
                <a:gd name="connsiteX21" fmla="*/ 1578769 w 2388394"/>
                <a:gd name="connsiteY21" fmla="*/ 385763 h 388144"/>
                <a:gd name="connsiteX22" fmla="*/ 1195388 w 2388394"/>
                <a:gd name="connsiteY22" fmla="*/ 388144 h 388144"/>
                <a:gd name="connsiteX23" fmla="*/ 945356 w 2388394"/>
                <a:gd name="connsiteY23" fmla="*/ 385763 h 388144"/>
                <a:gd name="connsiteX24" fmla="*/ 664369 w 2388394"/>
                <a:gd name="connsiteY24" fmla="*/ 388144 h 388144"/>
                <a:gd name="connsiteX25" fmla="*/ 240506 w 2388394"/>
                <a:gd name="connsiteY25" fmla="*/ 388144 h 388144"/>
                <a:gd name="connsiteX26" fmla="*/ 109538 w 2388394"/>
                <a:gd name="connsiteY26" fmla="*/ 361950 h 388144"/>
                <a:gd name="connsiteX27" fmla="*/ 59531 w 2388394"/>
                <a:gd name="connsiteY27" fmla="*/ 352425 h 388144"/>
                <a:gd name="connsiteX28" fmla="*/ 28575 w 2388394"/>
                <a:gd name="connsiteY28" fmla="*/ 340519 h 388144"/>
                <a:gd name="connsiteX29" fmla="*/ 11906 w 2388394"/>
                <a:gd name="connsiteY29" fmla="*/ 328613 h 388144"/>
                <a:gd name="connsiteX30" fmla="*/ 4763 w 2388394"/>
                <a:gd name="connsiteY30" fmla="*/ 319088 h 388144"/>
                <a:gd name="connsiteX31" fmla="*/ 0 w 2388394"/>
                <a:gd name="connsiteY31" fmla="*/ 304800 h 388144"/>
                <a:gd name="connsiteX32" fmla="*/ 0 w 2388394"/>
                <a:gd name="connsiteY32" fmla="*/ 290513 h 388144"/>
                <a:gd name="connsiteX33" fmla="*/ 4763 w 2388394"/>
                <a:gd name="connsiteY33" fmla="*/ 266700 h 388144"/>
                <a:gd name="connsiteX34" fmla="*/ 11906 w 2388394"/>
                <a:gd name="connsiteY34" fmla="*/ 245269 h 388144"/>
                <a:gd name="connsiteX35" fmla="*/ 33338 w 2388394"/>
                <a:gd name="connsiteY35" fmla="*/ 211931 h 388144"/>
                <a:gd name="connsiteX36" fmla="*/ 73819 w 2388394"/>
                <a:gd name="connsiteY36" fmla="*/ 192881 h 388144"/>
                <a:gd name="connsiteX37" fmla="*/ 200025 w 2388394"/>
                <a:gd name="connsiteY37" fmla="*/ 152400 h 388144"/>
                <a:gd name="connsiteX38" fmla="*/ 340519 w 2388394"/>
                <a:gd name="connsiteY38" fmla="*/ 119063 h 388144"/>
                <a:gd name="connsiteX39" fmla="*/ 371475 w 2388394"/>
                <a:gd name="connsiteY39" fmla="*/ 121444 h 388144"/>
                <a:gd name="connsiteX40" fmla="*/ 492919 w 2388394"/>
                <a:gd name="connsiteY40" fmla="*/ 138113 h 388144"/>
                <a:gd name="connsiteX41" fmla="*/ 633413 w 2388394"/>
                <a:gd name="connsiteY41" fmla="*/ 154781 h 388144"/>
                <a:gd name="connsiteX42" fmla="*/ 809625 w 2388394"/>
                <a:gd name="connsiteY42" fmla="*/ 161925 h 388144"/>
                <a:gd name="connsiteX43" fmla="*/ 1162050 w 2388394"/>
                <a:gd name="connsiteY43" fmla="*/ 1619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88394" h="388144">
                  <a:moveTo>
                    <a:pt x="1162050" y="161925"/>
                  </a:moveTo>
                  <a:lnTo>
                    <a:pt x="1502569" y="161925"/>
                  </a:lnTo>
                  <a:lnTo>
                    <a:pt x="1857375" y="161925"/>
                  </a:lnTo>
                  <a:lnTo>
                    <a:pt x="1981200" y="161925"/>
                  </a:lnTo>
                  <a:lnTo>
                    <a:pt x="2028825" y="157163"/>
                  </a:lnTo>
                  <a:lnTo>
                    <a:pt x="2081213" y="147638"/>
                  </a:lnTo>
                  <a:lnTo>
                    <a:pt x="2126456" y="135731"/>
                  </a:lnTo>
                  <a:lnTo>
                    <a:pt x="2193131" y="111919"/>
                  </a:lnTo>
                  <a:lnTo>
                    <a:pt x="2257425" y="76200"/>
                  </a:lnTo>
                  <a:lnTo>
                    <a:pt x="2312194" y="33338"/>
                  </a:lnTo>
                  <a:lnTo>
                    <a:pt x="2347913" y="7144"/>
                  </a:lnTo>
                  <a:lnTo>
                    <a:pt x="2369344" y="0"/>
                  </a:lnTo>
                  <a:lnTo>
                    <a:pt x="2376488" y="0"/>
                  </a:lnTo>
                  <a:lnTo>
                    <a:pt x="2383631" y="2381"/>
                  </a:lnTo>
                  <a:lnTo>
                    <a:pt x="2388394" y="11906"/>
                  </a:lnTo>
                  <a:lnTo>
                    <a:pt x="2388394" y="38100"/>
                  </a:lnTo>
                  <a:lnTo>
                    <a:pt x="2366963" y="107156"/>
                  </a:lnTo>
                  <a:lnTo>
                    <a:pt x="2316956" y="223838"/>
                  </a:lnTo>
                  <a:lnTo>
                    <a:pt x="2255044" y="359569"/>
                  </a:lnTo>
                  <a:lnTo>
                    <a:pt x="2100263" y="385763"/>
                  </a:lnTo>
                  <a:lnTo>
                    <a:pt x="1740694" y="385763"/>
                  </a:lnTo>
                  <a:lnTo>
                    <a:pt x="1578769" y="385763"/>
                  </a:lnTo>
                  <a:lnTo>
                    <a:pt x="1195388" y="388144"/>
                  </a:lnTo>
                  <a:lnTo>
                    <a:pt x="945356" y="385763"/>
                  </a:lnTo>
                  <a:lnTo>
                    <a:pt x="664369" y="388144"/>
                  </a:lnTo>
                  <a:lnTo>
                    <a:pt x="240506" y="388144"/>
                  </a:lnTo>
                  <a:lnTo>
                    <a:pt x="109538" y="361950"/>
                  </a:lnTo>
                  <a:lnTo>
                    <a:pt x="59531" y="352425"/>
                  </a:lnTo>
                  <a:lnTo>
                    <a:pt x="28575" y="340519"/>
                  </a:lnTo>
                  <a:lnTo>
                    <a:pt x="11906" y="328613"/>
                  </a:lnTo>
                  <a:lnTo>
                    <a:pt x="4763" y="319088"/>
                  </a:lnTo>
                  <a:lnTo>
                    <a:pt x="0" y="304800"/>
                  </a:lnTo>
                  <a:lnTo>
                    <a:pt x="0" y="290513"/>
                  </a:lnTo>
                  <a:lnTo>
                    <a:pt x="4763" y="266700"/>
                  </a:lnTo>
                  <a:lnTo>
                    <a:pt x="11906" y="245269"/>
                  </a:lnTo>
                  <a:lnTo>
                    <a:pt x="33338" y="211931"/>
                  </a:lnTo>
                  <a:lnTo>
                    <a:pt x="73819" y="192881"/>
                  </a:lnTo>
                  <a:lnTo>
                    <a:pt x="200025" y="152400"/>
                  </a:lnTo>
                  <a:lnTo>
                    <a:pt x="340519" y="119063"/>
                  </a:lnTo>
                  <a:lnTo>
                    <a:pt x="371475" y="121444"/>
                  </a:lnTo>
                  <a:lnTo>
                    <a:pt x="492919" y="138113"/>
                  </a:lnTo>
                  <a:lnTo>
                    <a:pt x="633413" y="154781"/>
                  </a:lnTo>
                  <a:lnTo>
                    <a:pt x="809625" y="161925"/>
                  </a:lnTo>
                  <a:lnTo>
                    <a:pt x="116205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0">
              <a:extLst>
                <a:ext uri="{FF2B5EF4-FFF2-40B4-BE49-F238E27FC236}">
                  <a16:creationId xmlns:a16="http://schemas.microsoft.com/office/drawing/2014/main" id="{4259D169-8EC5-4B32-9321-4DBA0059C41E}"/>
                </a:ext>
              </a:extLst>
            </p:cNvPr>
            <p:cNvSpPr/>
            <p:nvPr/>
          </p:nvSpPr>
          <p:spPr>
            <a:xfrm rot="16200000">
              <a:off x="5872959" y="4471195"/>
              <a:ext cx="996950" cy="852487"/>
            </a:xfrm>
            <a:custGeom>
              <a:avLst/>
              <a:gdLst>
                <a:gd name="connsiteX0" fmla="*/ 390525 w 997744"/>
                <a:gd name="connsiteY0" fmla="*/ 402432 h 852488"/>
                <a:gd name="connsiteX1" fmla="*/ 571500 w 997744"/>
                <a:gd name="connsiteY1" fmla="*/ 271463 h 852488"/>
                <a:gd name="connsiteX2" fmla="*/ 723900 w 997744"/>
                <a:gd name="connsiteY2" fmla="*/ 164307 h 852488"/>
                <a:gd name="connsiteX3" fmla="*/ 847725 w 997744"/>
                <a:gd name="connsiteY3" fmla="*/ 73819 h 852488"/>
                <a:gd name="connsiteX4" fmla="*/ 926306 w 997744"/>
                <a:gd name="connsiteY4" fmla="*/ 19050 h 852488"/>
                <a:gd name="connsiteX5" fmla="*/ 957263 w 997744"/>
                <a:gd name="connsiteY5" fmla="*/ 4763 h 852488"/>
                <a:gd name="connsiteX6" fmla="*/ 973931 w 997744"/>
                <a:gd name="connsiteY6" fmla="*/ 0 h 852488"/>
                <a:gd name="connsiteX7" fmla="*/ 988219 w 997744"/>
                <a:gd name="connsiteY7" fmla="*/ 0 h 852488"/>
                <a:gd name="connsiteX8" fmla="*/ 997744 w 997744"/>
                <a:gd name="connsiteY8" fmla="*/ 2382 h 852488"/>
                <a:gd name="connsiteX9" fmla="*/ 997744 w 997744"/>
                <a:gd name="connsiteY9" fmla="*/ 14288 h 852488"/>
                <a:gd name="connsiteX10" fmla="*/ 990600 w 997744"/>
                <a:gd name="connsiteY10" fmla="*/ 35719 h 852488"/>
                <a:gd name="connsiteX11" fmla="*/ 966788 w 997744"/>
                <a:gd name="connsiteY11" fmla="*/ 80963 h 852488"/>
                <a:gd name="connsiteX12" fmla="*/ 890588 w 997744"/>
                <a:gd name="connsiteY12" fmla="*/ 190500 h 852488"/>
                <a:gd name="connsiteX13" fmla="*/ 754856 w 997744"/>
                <a:gd name="connsiteY13" fmla="*/ 378619 h 852488"/>
                <a:gd name="connsiteX14" fmla="*/ 585788 w 997744"/>
                <a:gd name="connsiteY14" fmla="*/ 604838 h 852488"/>
                <a:gd name="connsiteX15" fmla="*/ 483394 w 997744"/>
                <a:gd name="connsiteY15" fmla="*/ 735807 h 852488"/>
                <a:gd name="connsiteX16" fmla="*/ 464344 w 997744"/>
                <a:gd name="connsiteY16" fmla="*/ 750094 h 852488"/>
                <a:gd name="connsiteX17" fmla="*/ 390525 w 997744"/>
                <a:gd name="connsiteY17" fmla="*/ 771525 h 852488"/>
                <a:gd name="connsiteX18" fmla="*/ 223838 w 997744"/>
                <a:gd name="connsiteY18" fmla="*/ 823913 h 852488"/>
                <a:gd name="connsiteX19" fmla="*/ 138113 w 997744"/>
                <a:gd name="connsiteY19" fmla="*/ 847725 h 852488"/>
                <a:gd name="connsiteX20" fmla="*/ 85725 w 997744"/>
                <a:gd name="connsiteY20" fmla="*/ 852488 h 852488"/>
                <a:gd name="connsiteX21" fmla="*/ 52388 w 997744"/>
                <a:gd name="connsiteY21" fmla="*/ 850107 h 852488"/>
                <a:gd name="connsiteX22" fmla="*/ 28575 w 997744"/>
                <a:gd name="connsiteY22" fmla="*/ 845344 h 852488"/>
                <a:gd name="connsiteX23" fmla="*/ 9525 w 997744"/>
                <a:gd name="connsiteY23" fmla="*/ 831057 h 852488"/>
                <a:gd name="connsiteX24" fmla="*/ 2381 w 997744"/>
                <a:gd name="connsiteY24" fmla="*/ 814388 h 852488"/>
                <a:gd name="connsiteX25" fmla="*/ 0 w 997744"/>
                <a:gd name="connsiteY25" fmla="*/ 785813 h 852488"/>
                <a:gd name="connsiteX26" fmla="*/ 2381 w 997744"/>
                <a:gd name="connsiteY26" fmla="*/ 750094 h 852488"/>
                <a:gd name="connsiteX27" fmla="*/ 11906 w 997744"/>
                <a:gd name="connsiteY27" fmla="*/ 714375 h 852488"/>
                <a:gd name="connsiteX28" fmla="*/ 30956 w 997744"/>
                <a:gd name="connsiteY28" fmla="*/ 683419 h 852488"/>
                <a:gd name="connsiteX29" fmla="*/ 66675 w 997744"/>
                <a:gd name="connsiteY29" fmla="*/ 642938 h 852488"/>
                <a:gd name="connsiteX30" fmla="*/ 114300 w 997744"/>
                <a:gd name="connsiteY30" fmla="*/ 600075 h 852488"/>
                <a:gd name="connsiteX31" fmla="*/ 192881 w 997744"/>
                <a:gd name="connsiteY31" fmla="*/ 542925 h 852488"/>
                <a:gd name="connsiteX32" fmla="*/ 390525 w 997744"/>
                <a:gd name="connsiteY32" fmla="*/ 402432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7744" h="852488">
                  <a:moveTo>
                    <a:pt x="390525" y="402432"/>
                  </a:moveTo>
                  <a:lnTo>
                    <a:pt x="571500" y="271463"/>
                  </a:lnTo>
                  <a:lnTo>
                    <a:pt x="723900" y="164307"/>
                  </a:lnTo>
                  <a:lnTo>
                    <a:pt x="847725" y="73819"/>
                  </a:lnTo>
                  <a:lnTo>
                    <a:pt x="926306" y="19050"/>
                  </a:lnTo>
                  <a:lnTo>
                    <a:pt x="957263" y="4763"/>
                  </a:lnTo>
                  <a:lnTo>
                    <a:pt x="973931" y="0"/>
                  </a:lnTo>
                  <a:lnTo>
                    <a:pt x="988219" y="0"/>
                  </a:lnTo>
                  <a:lnTo>
                    <a:pt x="997744" y="2382"/>
                  </a:lnTo>
                  <a:lnTo>
                    <a:pt x="997744" y="14288"/>
                  </a:lnTo>
                  <a:lnTo>
                    <a:pt x="990600" y="35719"/>
                  </a:lnTo>
                  <a:lnTo>
                    <a:pt x="966788" y="80963"/>
                  </a:lnTo>
                  <a:lnTo>
                    <a:pt x="890588" y="190500"/>
                  </a:lnTo>
                  <a:lnTo>
                    <a:pt x="754856" y="378619"/>
                  </a:lnTo>
                  <a:lnTo>
                    <a:pt x="585788" y="604838"/>
                  </a:lnTo>
                  <a:lnTo>
                    <a:pt x="483394" y="735807"/>
                  </a:lnTo>
                  <a:lnTo>
                    <a:pt x="464344" y="750094"/>
                  </a:lnTo>
                  <a:lnTo>
                    <a:pt x="390525" y="771525"/>
                  </a:lnTo>
                  <a:lnTo>
                    <a:pt x="223838" y="823913"/>
                  </a:lnTo>
                  <a:lnTo>
                    <a:pt x="138113" y="847725"/>
                  </a:lnTo>
                  <a:lnTo>
                    <a:pt x="85725" y="852488"/>
                  </a:lnTo>
                  <a:lnTo>
                    <a:pt x="52388" y="850107"/>
                  </a:lnTo>
                  <a:lnTo>
                    <a:pt x="28575" y="845344"/>
                  </a:lnTo>
                  <a:lnTo>
                    <a:pt x="9525" y="831057"/>
                  </a:lnTo>
                  <a:lnTo>
                    <a:pt x="2381" y="814388"/>
                  </a:lnTo>
                  <a:lnTo>
                    <a:pt x="0" y="785813"/>
                  </a:lnTo>
                  <a:lnTo>
                    <a:pt x="2381" y="750094"/>
                  </a:lnTo>
                  <a:lnTo>
                    <a:pt x="11906" y="714375"/>
                  </a:lnTo>
                  <a:lnTo>
                    <a:pt x="30956" y="683419"/>
                  </a:lnTo>
                  <a:lnTo>
                    <a:pt x="66675" y="642938"/>
                  </a:lnTo>
                  <a:lnTo>
                    <a:pt x="114300" y="600075"/>
                  </a:lnTo>
                  <a:lnTo>
                    <a:pt x="192881" y="542925"/>
                  </a:lnTo>
                  <a:lnTo>
                    <a:pt x="390525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1">
              <a:extLst>
                <a:ext uri="{FF2B5EF4-FFF2-40B4-BE49-F238E27FC236}">
                  <a16:creationId xmlns:a16="http://schemas.microsoft.com/office/drawing/2014/main" id="{81AC326C-91F6-4D1A-A0CB-9E4F3FBDF5FB}"/>
                </a:ext>
              </a:extLst>
            </p:cNvPr>
            <p:cNvSpPr/>
            <p:nvPr/>
          </p:nvSpPr>
          <p:spPr>
            <a:xfrm rot="16200000">
              <a:off x="6017420" y="2985294"/>
              <a:ext cx="2184400" cy="414338"/>
            </a:xfrm>
            <a:custGeom>
              <a:avLst/>
              <a:gdLst>
                <a:gd name="connsiteX0" fmla="*/ 921544 w 2183606"/>
                <a:gd name="connsiteY0" fmla="*/ 169069 h 414337"/>
                <a:gd name="connsiteX1" fmla="*/ 1185862 w 2183606"/>
                <a:gd name="connsiteY1" fmla="*/ 169069 h 414337"/>
                <a:gd name="connsiteX2" fmla="*/ 1478756 w 2183606"/>
                <a:gd name="connsiteY2" fmla="*/ 169069 h 414337"/>
                <a:gd name="connsiteX3" fmla="*/ 1638300 w 2183606"/>
                <a:gd name="connsiteY3" fmla="*/ 169069 h 414337"/>
                <a:gd name="connsiteX4" fmla="*/ 1778794 w 2183606"/>
                <a:gd name="connsiteY4" fmla="*/ 169069 h 414337"/>
                <a:gd name="connsiteX5" fmla="*/ 1826419 w 2183606"/>
                <a:gd name="connsiteY5" fmla="*/ 169069 h 414337"/>
                <a:gd name="connsiteX6" fmla="*/ 1883569 w 2183606"/>
                <a:gd name="connsiteY6" fmla="*/ 164306 h 414337"/>
                <a:gd name="connsiteX7" fmla="*/ 1921669 w 2183606"/>
                <a:gd name="connsiteY7" fmla="*/ 157162 h 414337"/>
                <a:gd name="connsiteX8" fmla="*/ 1971675 w 2183606"/>
                <a:gd name="connsiteY8" fmla="*/ 138112 h 414337"/>
                <a:gd name="connsiteX9" fmla="*/ 2000250 w 2183606"/>
                <a:gd name="connsiteY9" fmla="*/ 126206 h 414337"/>
                <a:gd name="connsiteX10" fmla="*/ 2031206 w 2183606"/>
                <a:gd name="connsiteY10" fmla="*/ 107156 h 414337"/>
                <a:gd name="connsiteX11" fmla="*/ 2074069 w 2183606"/>
                <a:gd name="connsiteY11" fmla="*/ 73819 h 414337"/>
                <a:gd name="connsiteX12" fmla="*/ 2114550 w 2183606"/>
                <a:gd name="connsiteY12" fmla="*/ 30956 h 414337"/>
                <a:gd name="connsiteX13" fmla="*/ 2131219 w 2183606"/>
                <a:gd name="connsiteY13" fmla="*/ 11906 h 414337"/>
                <a:gd name="connsiteX14" fmla="*/ 2145506 w 2183606"/>
                <a:gd name="connsiteY14" fmla="*/ 2381 h 414337"/>
                <a:gd name="connsiteX15" fmla="*/ 2169319 w 2183606"/>
                <a:gd name="connsiteY15" fmla="*/ 0 h 414337"/>
                <a:gd name="connsiteX16" fmla="*/ 2181225 w 2183606"/>
                <a:gd name="connsiteY16" fmla="*/ 4762 h 414337"/>
                <a:gd name="connsiteX17" fmla="*/ 2183606 w 2183606"/>
                <a:gd name="connsiteY17" fmla="*/ 19050 h 414337"/>
                <a:gd name="connsiteX18" fmla="*/ 2164556 w 2183606"/>
                <a:gd name="connsiteY18" fmla="*/ 71437 h 414337"/>
                <a:gd name="connsiteX19" fmla="*/ 2147887 w 2183606"/>
                <a:gd name="connsiteY19" fmla="*/ 114300 h 414337"/>
                <a:gd name="connsiteX20" fmla="*/ 2128837 w 2183606"/>
                <a:gd name="connsiteY20" fmla="*/ 154781 h 414337"/>
                <a:gd name="connsiteX21" fmla="*/ 2102644 w 2183606"/>
                <a:gd name="connsiteY21" fmla="*/ 204787 h 414337"/>
                <a:gd name="connsiteX22" fmla="*/ 2066925 w 2183606"/>
                <a:gd name="connsiteY22" fmla="*/ 261937 h 414337"/>
                <a:gd name="connsiteX23" fmla="*/ 2038350 w 2183606"/>
                <a:gd name="connsiteY23" fmla="*/ 300037 h 414337"/>
                <a:gd name="connsiteX24" fmla="*/ 2014537 w 2183606"/>
                <a:gd name="connsiteY24" fmla="*/ 328612 h 414337"/>
                <a:gd name="connsiteX25" fmla="*/ 1964531 w 2183606"/>
                <a:gd name="connsiteY25" fmla="*/ 376237 h 414337"/>
                <a:gd name="connsiteX26" fmla="*/ 1912144 w 2183606"/>
                <a:gd name="connsiteY26" fmla="*/ 414337 h 414337"/>
                <a:gd name="connsiteX27" fmla="*/ 1893094 w 2183606"/>
                <a:gd name="connsiteY27" fmla="*/ 414337 h 414337"/>
                <a:gd name="connsiteX28" fmla="*/ 1831181 w 2183606"/>
                <a:gd name="connsiteY28" fmla="*/ 397669 h 414337"/>
                <a:gd name="connsiteX29" fmla="*/ 1747837 w 2183606"/>
                <a:gd name="connsiteY29" fmla="*/ 378619 h 414337"/>
                <a:gd name="connsiteX30" fmla="*/ 1616869 w 2183606"/>
                <a:gd name="connsiteY30" fmla="*/ 371475 h 414337"/>
                <a:gd name="connsiteX31" fmla="*/ 1331119 w 2183606"/>
                <a:gd name="connsiteY31" fmla="*/ 371475 h 414337"/>
                <a:gd name="connsiteX32" fmla="*/ 1040606 w 2183606"/>
                <a:gd name="connsiteY32" fmla="*/ 373856 h 414337"/>
                <a:gd name="connsiteX33" fmla="*/ 731044 w 2183606"/>
                <a:gd name="connsiteY33" fmla="*/ 371475 h 414337"/>
                <a:gd name="connsiteX34" fmla="*/ 497681 w 2183606"/>
                <a:gd name="connsiteY34" fmla="*/ 376237 h 414337"/>
                <a:gd name="connsiteX35" fmla="*/ 390525 w 2183606"/>
                <a:gd name="connsiteY35" fmla="*/ 385762 h 414337"/>
                <a:gd name="connsiteX36" fmla="*/ 338137 w 2183606"/>
                <a:gd name="connsiteY36" fmla="*/ 395287 h 414337"/>
                <a:gd name="connsiteX37" fmla="*/ 259556 w 2183606"/>
                <a:gd name="connsiteY37" fmla="*/ 390525 h 414337"/>
                <a:gd name="connsiteX38" fmla="*/ 180975 w 2183606"/>
                <a:gd name="connsiteY38" fmla="*/ 378619 h 414337"/>
                <a:gd name="connsiteX39" fmla="*/ 85725 w 2183606"/>
                <a:gd name="connsiteY39" fmla="*/ 354806 h 414337"/>
                <a:gd name="connsiteX40" fmla="*/ 40481 w 2183606"/>
                <a:gd name="connsiteY40" fmla="*/ 335756 h 414337"/>
                <a:gd name="connsiteX41" fmla="*/ 19050 w 2183606"/>
                <a:gd name="connsiteY41" fmla="*/ 321469 h 414337"/>
                <a:gd name="connsiteX42" fmla="*/ 2381 w 2183606"/>
                <a:gd name="connsiteY42" fmla="*/ 295275 h 414337"/>
                <a:gd name="connsiteX43" fmla="*/ 0 w 2183606"/>
                <a:gd name="connsiteY43" fmla="*/ 276225 h 414337"/>
                <a:gd name="connsiteX44" fmla="*/ 2381 w 2183606"/>
                <a:gd name="connsiteY44" fmla="*/ 259556 h 414337"/>
                <a:gd name="connsiteX45" fmla="*/ 14287 w 2183606"/>
                <a:gd name="connsiteY45" fmla="*/ 235744 h 414337"/>
                <a:gd name="connsiteX46" fmla="*/ 42862 w 2183606"/>
                <a:gd name="connsiteY46" fmla="*/ 209550 h 414337"/>
                <a:gd name="connsiteX47" fmla="*/ 69056 w 2183606"/>
                <a:gd name="connsiteY47" fmla="*/ 188119 h 414337"/>
                <a:gd name="connsiteX48" fmla="*/ 109537 w 2183606"/>
                <a:gd name="connsiteY48" fmla="*/ 166687 h 414337"/>
                <a:gd name="connsiteX49" fmla="*/ 197644 w 2183606"/>
                <a:gd name="connsiteY49" fmla="*/ 145256 h 414337"/>
                <a:gd name="connsiteX50" fmla="*/ 288131 w 2183606"/>
                <a:gd name="connsiteY50" fmla="*/ 130969 h 414337"/>
                <a:gd name="connsiteX51" fmla="*/ 381000 w 2183606"/>
                <a:gd name="connsiteY51" fmla="*/ 123825 h 414337"/>
                <a:gd name="connsiteX52" fmla="*/ 423862 w 2183606"/>
                <a:gd name="connsiteY52" fmla="*/ 128587 h 414337"/>
                <a:gd name="connsiteX53" fmla="*/ 552450 w 2183606"/>
                <a:gd name="connsiteY53" fmla="*/ 150019 h 414337"/>
                <a:gd name="connsiteX54" fmla="*/ 716756 w 2183606"/>
                <a:gd name="connsiteY54" fmla="*/ 164306 h 414337"/>
                <a:gd name="connsiteX55" fmla="*/ 921544 w 2183606"/>
                <a:gd name="connsiteY55" fmla="*/ 16906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83606" h="414337">
                  <a:moveTo>
                    <a:pt x="921544" y="169069"/>
                  </a:moveTo>
                  <a:lnTo>
                    <a:pt x="1185862" y="169069"/>
                  </a:lnTo>
                  <a:lnTo>
                    <a:pt x="1478756" y="169069"/>
                  </a:lnTo>
                  <a:lnTo>
                    <a:pt x="1638300" y="169069"/>
                  </a:lnTo>
                  <a:lnTo>
                    <a:pt x="1778794" y="169069"/>
                  </a:lnTo>
                  <a:lnTo>
                    <a:pt x="1826419" y="169069"/>
                  </a:lnTo>
                  <a:lnTo>
                    <a:pt x="1883569" y="164306"/>
                  </a:lnTo>
                  <a:lnTo>
                    <a:pt x="1921669" y="157162"/>
                  </a:lnTo>
                  <a:lnTo>
                    <a:pt x="1971675" y="138112"/>
                  </a:lnTo>
                  <a:lnTo>
                    <a:pt x="2000250" y="126206"/>
                  </a:lnTo>
                  <a:lnTo>
                    <a:pt x="2031206" y="107156"/>
                  </a:lnTo>
                  <a:lnTo>
                    <a:pt x="2074069" y="73819"/>
                  </a:lnTo>
                  <a:lnTo>
                    <a:pt x="2114550" y="30956"/>
                  </a:lnTo>
                  <a:lnTo>
                    <a:pt x="2131219" y="11906"/>
                  </a:lnTo>
                  <a:lnTo>
                    <a:pt x="2145506" y="2381"/>
                  </a:lnTo>
                  <a:lnTo>
                    <a:pt x="2169319" y="0"/>
                  </a:lnTo>
                  <a:lnTo>
                    <a:pt x="2181225" y="4762"/>
                  </a:lnTo>
                  <a:lnTo>
                    <a:pt x="2183606" y="19050"/>
                  </a:lnTo>
                  <a:lnTo>
                    <a:pt x="2164556" y="71437"/>
                  </a:lnTo>
                  <a:lnTo>
                    <a:pt x="2147887" y="114300"/>
                  </a:lnTo>
                  <a:lnTo>
                    <a:pt x="2128837" y="154781"/>
                  </a:lnTo>
                  <a:lnTo>
                    <a:pt x="2102644" y="204787"/>
                  </a:lnTo>
                  <a:lnTo>
                    <a:pt x="2066925" y="261937"/>
                  </a:lnTo>
                  <a:lnTo>
                    <a:pt x="2038350" y="300037"/>
                  </a:lnTo>
                  <a:lnTo>
                    <a:pt x="2014537" y="328612"/>
                  </a:lnTo>
                  <a:lnTo>
                    <a:pt x="1964531" y="376237"/>
                  </a:lnTo>
                  <a:lnTo>
                    <a:pt x="1912144" y="414337"/>
                  </a:lnTo>
                  <a:lnTo>
                    <a:pt x="1893094" y="414337"/>
                  </a:lnTo>
                  <a:lnTo>
                    <a:pt x="1831181" y="397669"/>
                  </a:lnTo>
                  <a:lnTo>
                    <a:pt x="1747837" y="378619"/>
                  </a:lnTo>
                  <a:lnTo>
                    <a:pt x="1616869" y="371475"/>
                  </a:lnTo>
                  <a:lnTo>
                    <a:pt x="1331119" y="371475"/>
                  </a:lnTo>
                  <a:lnTo>
                    <a:pt x="1040606" y="373856"/>
                  </a:lnTo>
                  <a:lnTo>
                    <a:pt x="731044" y="371475"/>
                  </a:lnTo>
                  <a:lnTo>
                    <a:pt x="497681" y="376237"/>
                  </a:lnTo>
                  <a:lnTo>
                    <a:pt x="390525" y="385762"/>
                  </a:lnTo>
                  <a:lnTo>
                    <a:pt x="338137" y="395287"/>
                  </a:lnTo>
                  <a:lnTo>
                    <a:pt x="259556" y="390525"/>
                  </a:lnTo>
                  <a:lnTo>
                    <a:pt x="180975" y="378619"/>
                  </a:lnTo>
                  <a:lnTo>
                    <a:pt x="85725" y="354806"/>
                  </a:lnTo>
                  <a:lnTo>
                    <a:pt x="40481" y="335756"/>
                  </a:lnTo>
                  <a:lnTo>
                    <a:pt x="19050" y="321469"/>
                  </a:lnTo>
                  <a:lnTo>
                    <a:pt x="2381" y="295275"/>
                  </a:lnTo>
                  <a:lnTo>
                    <a:pt x="0" y="276225"/>
                  </a:lnTo>
                  <a:lnTo>
                    <a:pt x="2381" y="259556"/>
                  </a:lnTo>
                  <a:lnTo>
                    <a:pt x="14287" y="235744"/>
                  </a:lnTo>
                  <a:lnTo>
                    <a:pt x="42862" y="209550"/>
                  </a:lnTo>
                  <a:lnTo>
                    <a:pt x="69056" y="188119"/>
                  </a:lnTo>
                  <a:lnTo>
                    <a:pt x="109537" y="166687"/>
                  </a:lnTo>
                  <a:lnTo>
                    <a:pt x="197644" y="145256"/>
                  </a:lnTo>
                  <a:lnTo>
                    <a:pt x="288131" y="130969"/>
                  </a:lnTo>
                  <a:lnTo>
                    <a:pt x="381000" y="123825"/>
                  </a:lnTo>
                  <a:lnTo>
                    <a:pt x="423862" y="128587"/>
                  </a:lnTo>
                  <a:lnTo>
                    <a:pt x="552450" y="150019"/>
                  </a:lnTo>
                  <a:lnTo>
                    <a:pt x="716756" y="164306"/>
                  </a:lnTo>
                  <a:lnTo>
                    <a:pt x="9215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2">
              <a:extLst>
                <a:ext uri="{FF2B5EF4-FFF2-40B4-BE49-F238E27FC236}">
                  <a16:creationId xmlns:a16="http://schemas.microsoft.com/office/drawing/2014/main" id="{F2FD16FE-A67E-4D82-A98E-2ECBE629822D}"/>
                </a:ext>
              </a:extLst>
            </p:cNvPr>
            <p:cNvSpPr/>
            <p:nvPr/>
          </p:nvSpPr>
          <p:spPr>
            <a:xfrm rot="16200000">
              <a:off x="5798346" y="3498057"/>
              <a:ext cx="4198937" cy="584200"/>
            </a:xfrm>
            <a:custGeom>
              <a:avLst/>
              <a:gdLst>
                <a:gd name="connsiteX0" fmla="*/ 1631643 w 4198082"/>
                <a:gd name="connsiteY0" fmla="*/ 275340 h 584672"/>
                <a:gd name="connsiteX1" fmla="*/ 2338689 w 4198082"/>
                <a:gd name="connsiteY1" fmla="*/ 275340 h 584672"/>
                <a:gd name="connsiteX2" fmla="*/ 3134115 w 4198082"/>
                <a:gd name="connsiteY2" fmla="*/ 261743 h 584672"/>
                <a:gd name="connsiteX3" fmla="*/ 3521630 w 4198082"/>
                <a:gd name="connsiteY3" fmla="*/ 251545 h 584672"/>
                <a:gd name="connsiteX4" fmla="*/ 3715388 w 4198082"/>
                <a:gd name="connsiteY4" fmla="*/ 244747 h 584672"/>
                <a:gd name="connsiteX5" fmla="*/ 3776574 w 4198082"/>
                <a:gd name="connsiteY5" fmla="*/ 241347 h 584672"/>
                <a:gd name="connsiteX6" fmla="*/ 3817365 w 4198082"/>
                <a:gd name="connsiteY6" fmla="*/ 234549 h 584672"/>
                <a:gd name="connsiteX7" fmla="*/ 3854757 w 4198082"/>
                <a:gd name="connsiteY7" fmla="*/ 227750 h 584672"/>
                <a:gd name="connsiteX8" fmla="*/ 3895548 w 4198082"/>
                <a:gd name="connsiteY8" fmla="*/ 217552 h 584672"/>
                <a:gd name="connsiteX9" fmla="*/ 3949936 w 4198082"/>
                <a:gd name="connsiteY9" fmla="*/ 193758 h 584672"/>
                <a:gd name="connsiteX10" fmla="*/ 3994127 w 4198082"/>
                <a:gd name="connsiteY10" fmla="*/ 169963 h 584672"/>
                <a:gd name="connsiteX11" fmla="*/ 4028119 w 4198082"/>
                <a:gd name="connsiteY11" fmla="*/ 146168 h 584672"/>
                <a:gd name="connsiteX12" fmla="*/ 4062112 w 4198082"/>
                <a:gd name="connsiteY12" fmla="*/ 115575 h 584672"/>
                <a:gd name="connsiteX13" fmla="*/ 4102903 w 4198082"/>
                <a:gd name="connsiteY13" fmla="*/ 64586 h 584672"/>
                <a:gd name="connsiteX14" fmla="*/ 4130097 w 4198082"/>
                <a:gd name="connsiteY14" fmla="*/ 27194 h 584672"/>
                <a:gd name="connsiteX15" fmla="*/ 4150492 w 4198082"/>
                <a:gd name="connsiteY15" fmla="*/ 6799 h 584672"/>
                <a:gd name="connsiteX16" fmla="*/ 4174287 w 4198082"/>
                <a:gd name="connsiteY16" fmla="*/ 0 h 584672"/>
                <a:gd name="connsiteX17" fmla="*/ 4184485 w 4198082"/>
                <a:gd name="connsiteY17" fmla="*/ 0 h 584672"/>
                <a:gd name="connsiteX18" fmla="*/ 4194683 w 4198082"/>
                <a:gd name="connsiteY18" fmla="*/ 10198 h 584672"/>
                <a:gd name="connsiteX19" fmla="*/ 4198082 w 4198082"/>
                <a:gd name="connsiteY19" fmla="*/ 37392 h 584672"/>
                <a:gd name="connsiteX20" fmla="*/ 4194683 w 4198082"/>
                <a:gd name="connsiteY20" fmla="*/ 84981 h 584672"/>
                <a:gd name="connsiteX21" fmla="*/ 4174287 w 4198082"/>
                <a:gd name="connsiteY21" fmla="*/ 180161 h 584672"/>
                <a:gd name="connsiteX22" fmla="*/ 4140295 w 4198082"/>
                <a:gd name="connsiteY22" fmla="*/ 271941 h 584672"/>
                <a:gd name="connsiteX23" fmla="*/ 4106302 w 4198082"/>
                <a:gd name="connsiteY23" fmla="*/ 343325 h 584672"/>
                <a:gd name="connsiteX24" fmla="*/ 4072309 w 4198082"/>
                <a:gd name="connsiteY24" fmla="*/ 404512 h 584672"/>
                <a:gd name="connsiteX25" fmla="*/ 4038317 w 4198082"/>
                <a:gd name="connsiteY25" fmla="*/ 455500 h 584672"/>
                <a:gd name="connsiteX26" fmla="*/ 4004324 w 4198082"/>
                <a:gd name="connsiteY26" fmla="*/ 499691 h 584672"/>
                <a:gd name="connsiteX27" fmla="*/ 3970332 w 4198082"/>
                <a:gd name="connsiteY27" fmla="*/ 537083 h 584672"/>
                <a:gd name="connsiteX28" fmla="*/ 3939738 w 4198082"/>
                <a:gd name="connsiteY28" fmla="*/ 564277 h 584672"/>
                <a:gd name="connsiteX29" fmla="*/ 3909145 w 4198082"/>
                <a:gd name="connsiteY29" fmla="*/ 577874 h 584672"/>
                <a:gd name="connsiteX30" fmla="*/ 3885350 w 4198082"/>
                <a:gd name="connsiteY30" fmla="*/ 584672 h 584672"/>
                <a:gd name="connsiteX31" fmla="*/ 3861556 w 4198082"/>
                <a:gd name="connsiteY31" fmla="*/ 574474 h 584672"/>
                <a:gd name="connsiteX32" fmla="*/ 3837761 w 4198082"/>
                <a:gd name="connsiteY32" fmla="*/ 557478 h 584672"/>
                <a:gd name="connsiteX33" fmla="*/ 3793570 w 4198082"/>
                <a:gd name="connsiteY33" fmla="*/ 533683 h 584672"/>
                <a:gd name="connsiteX34" fmla="*/ 3732384 w 4198082"/>
                <a:gd name="connsiteY34" fmla="*/ 509889 h 584672"/>
                <a:gd name="connsiteX35" fmla="*/ 3684794 w 4198082"/>
                <a:gd name="connsiteY35" fmla="*/ 499691 h 584672"/>
                <a:gd name="connsiteX36" fmla="*/ 3623608 w 4198082"/>
                <a:gd name="connsiteY36" fmla="*/ 492892 h 584672"/>
                <a:gd name="connsiteX37" fmla="*/ 3382260 w 4198082"/>
                <a:gd name="connsiteY37" fmla="*/ 492892 h 584672"/>
                <a:gd name="connsiteX38" fmla="*/ 2879170 w 4198082"/>
                <a:gd name="connsiteY38" fmla="*/ 492892 h 584672"/>
                <a:gd name="connsiteX39" fmla="*/ 2287700 w 4198082"/>
                <a:gd name="connsiteY39" fmla="*/ 492892 h 584672"/>
                <a:gd name="connsiteX40" fmla="*/ 1818602 w 4198082"/>
                <a:gd name="connsiteY40" fmla="*/ 492892 h 584672"/>
                <a:gd name="connsiteX41" fmla="*/ 1308714 w 4198082"/>
                <a:gd name="connsiteY41" fmla="*/ 492892 h 584672"/>
                <a:gd name="connsiteX42" fmla="*/ 883807 w 4198082"/>
                <a:gd name="connsiteY42" fmla="*/ 489493 h 584672"/>
                <a:gd name="connsiteX43" fmla="*/ 642460 w 4198082"/>
                <a:gd name="connsiteY43" fmla="*/ 509889 h 584672"/>
                <a:gd name="connsiteX44" fmla="*/ 571075 w 4198082"/>
                <a:gd name="connsiteY44" fmla="*/ 513288 h 584672"/>
                <a:gd name="connsiteX45" fmla="*/ 452101 w 4198082"/>
                <a:gd name="connsiteY45" fmla="*/ 506489 h 584672"/>
                <a:gd name="connsiteX46" fmla="*/ 377318 w 4198082"/>
                <a:gd name="connsiteY46" fmla="*/ 492892 h 584672"/>
                <a:gd name="connsiteX47" fmla="*/ 237948 w 4198082"/>
                <a:gd name="connsiteY47" fmla="*/ 452101 h 584672"/>
                <a:gd name="connsiteX48" fmla="*/ 163164 w 4198082"/>
                <a:gd name="connsiteY48" fmla="*/ 421508 h 584672"/>
                <a:gd name="connsiteX49" fmla="*/ 91780 w 4198082"/>
                <a:gd name="connsiteY49" fmla="*/ 384116 h 584672"/>
                <a:gd name="connsiteX50" fmla="*/ 47590 w 4198082"/>
                <a:gd name="connsiteY50" fmla="*/ 353523 h 584672"/>
                <a:gd name="connsiteX51" fmla="*/ 27194 w 4198082"/>
                <a:gd name="connsiteY51" fmla="*/ 333127 h 584672"/>
                <a:gd name="connsiteX52" fmla="*/ 10198 w 4198082"/>
                <a:gd name="connsiteY52" fmla="*/ 305933 h 584672"/>
                <a:gd name="connsiteX53" fmla="*/ 3399 w 4198082"/>
                <a:gd name="connsiteY53" fmla="*/ 288937 h 584672"/>
                <a:gd name="connsiteX54" fmla="*/ 0 w 4198082"/>
                <a:gd name="connsiteY54" fmla="*/ 265142 h 584672"/>
                <a:gd name="connsiteX55" fmla="*/ 10198 w 4198082"/>
                <a:gd name="connsiteY55" fmla="*/ 244747 h 584672"/>
                <a:gd name="connsiteX56" fmla="*/ 30593 w 4198082"/>
                <a:gd name="connsiteY56" fmla="*/ 224351 h 584672"/>
                <a:gd name="connsiteX57" fmla="*/ 78183 w 4198082"/>
                <a:gd name="connsiteY57" fmla="*/ 193758 h 584672"/>
                <a:gd name="connsiteX58" fmla="*/ 618665 w 4198082"/>
                <a:gd name="connsiteY58" fmla="*/ 261743 h 584672"/>
                <a:gd name="connsiteX59" fmla="*/ 679851 w 4198082"/>
                <a:gd name="connsiteY59" fmla="*/ 268541 h 584672"/>
                <a:gd name="connsiteX60" fmla="*/ 826020 w 4198082"/>
                <a:gd name="connsiteY60" fmla="*/ 268541 h 584672"/>
                <a:gd name="connsiteX61" fmla="*/ 1237330 w 4198082"/>
                <a:gd name="connsiteY61" fmla="*/ 275340 h 584672"/>
                <a:gd name="connsiteX62" fmla="*/ 1631643 w 4198082"/>
                <a:gd name="connsiteY62" fmla="*/ 275340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8082" h="584672">
                  <a:moveTo>
                    <a:pt x="1631643" y="275340"/>
                  </a:moveTo>
                  <a:lnTo>
                    <a:pt x="2338689" y="275340"/>
                  </a:lnTo>
                  <a:lnTo>
                    <a:pt x="3134115" y="261743"/>
                  </a:lnTo>
                  <a:lnTo>
                    <a:pt x="3521630" y="251545"/>
                  </a:lnTo>
                  <a:lnTo>
                    <a:pt x="3715388" y="244747"/>
                  </a:lnTo>
                  <a:lnTo>
                    <a:pt x="3776574" y="241347"/>
                  </a:lnTo>
                  <a:lnTo>
                    <a:pt x="3817365" y="234549"/>
                  </a:lnTo>
                  <a:lnTo>
                    <a:pt x="3854757" y="227750"/>
                  </a:lnTo>
                  <a:lnTo>
                    <a:pt x="3895548" y="217552"/>
                  </a:lnTo>
                  <a:lnTo>
                    <a:pt x="3949936" y="193758"/>
                  </a:lnTo>
                  <a:lnTo>
                    <a:pt x="3994127" y="169963"/>
                  </a:lnTo>
                  <a:lnTo>
                    <a:pt x="4028119" y="146168"/>
                  </a:lnTo>
                  <a:lnTo>
                    <a:pt x="4062112" y="115575"/>
                  </a:lnTo>
                  <a:lnTo>
                    <a:pt x="4102903" y="64586"/>
                  </a:lnTo>
                  <a:lnTo>
                    <a:pt x="4130097" y="27194"/>
                  </a:lnTo>
                  <a:lnTo>
                    <a:pt x="4150492" y="6799"/>
                  </a:lnTo>
                  <a:lnTo>
                    <a:pt x="4174287" y="0"/>
                  </a:lnTo>
                  <a:lnTo>
                    <a:pt x="4184485" y="0"/>
                  </a:lnTo>
                  <a:lnTo>
                    <a:pt x="4194683" y="10198"/>
                  </a:lnTo>
                  <a:lnTo>
                    <a:pt x="4198082" y="37392"/>
                  </a:lnTo>
                  <a:lnTo>
                    <a:pt x="4194683" y="84981"/>
                  </a:lnTo>
                  <a:lnTo>
                    <a:pt x="4174287" y="180161"/>
                  </a:lnTo>
                  <a:lnTo>
                    <a:pt x="4140295" y="271941"/>
                  </a:lnTo>
                  <a:lnTo>
                    <a:pt x="4106302" y="343325"/>
                  </a:lnTo>
                  <a:lnTo>
                    <a:pt x="4072309" y="404512"/>
                  </a:lnTo>
                  <a:lnTo>
                    <a:pt x="4038317" y="455500"/>
                  </a:lnTo>
                  <a:lnTo>
                    <a:pt x="4004324" y="499691"/>
                  </a:lnTo>
                  <a:lnTo>
                    <a:pt x="3970332" y="537083"/>
                  </a:lnTo>
                  <a:lnTo>
                    <a:pt x="3939738" y="564277"/>
                  </a:lnTo>
                  <a:lnTo>
                    <a:pt x="3909145" y="577874"/>
                  </a:lnTo>
                  <a:lnTo>
                    <a:pt x="3885350" y="584672"/>
                  </a:lnTo>
                  <a:lnTo>
                    <a:pt x="3861556" y="574474"/>
                  </a:lnTo>
                  <a:lnTo>
                    <a:pt x="3837761" y="557478"/>
                  </a:lnTo>
                  <a:lnTo>
                    <a:pt x="3793570" y="533683"/>
                  </a:lnTo>
                  <a:lnTo>
                    <a:pt x="3732384" y="509889"/>
                  </a:lnTo>
                  <a:lnTo>
                    <a:pt x="3684794" y="499691"/>
                  </a:lnTo>
                  <a:lnTo>
                    <a:pt x="3623608" y="492892"/>
                  </a:lnTo>
                  <a:lnTo>
                    <a:pt x="3382260" y="492892"/>
                  </a:lnTo>
                  <a:lnTo>
                    <a:pt x="2879170" y="492892"/>
                  </a:lnTo>
                  <a:lnTo>
                    <a:pt x="2287700" y="492892"/>
                  </a:lnTo>
                  <a:lnTo>
                    <a:pt x="1818602" y="492892"/>
                  </a:lnTo>
                  <a:lnTo>
                    <a:pt x="1308714" y="492892"/>
                  </a:lnTo>
                  <a:lnTo>
                    <a:pt x="883807" y="489493"/>
                  </a:lnTo>
                  <a:lnTo>
                    <a:pt x="642460" y="509889"/>
                  </a:lnTo>
                  <a:lnTo>
                    <a:pt x="571075" y="513288"/>
                  </a:lnTo>
                  <a:lnTo>
                    <a:pt x="452101" y="506489"/>
                  </a:lnTo>
                  <a:lnTo>
                    <a:pt x="377318" y="492892"/>
                  </a:lnTo>
                  <a:lnTo>
                    <a:pt x="237948" y="452101"/>
                  </a:lnTo>
                  <a:lnTo>
                    <a:pt x="163164" y="421508"/>
                  </a:lnTo>
                  <a:lnTo>
                    <a:pt x="91780" y="384116"/>
                  </a:lnTo>
                  <a:lnTo>
                    <a:pt x="47590" y="353523"/>
                  </a:lnTo>
                  <a:lnTo>
                    <a:pt x="27194" y="333127"/>
                  </a:lnTo>
                  <a:lnTo>
                    <a:pt x="10198" y="305933"/>
                  </a:lnTo>
                  <a:lnTo>
                    <a:pt x="3399" y="288937"/>
                  </a:lnTo>
                  <a:lnTo>
                    <a:pt x="0" y="265142"/>
                  </a:lnTo>
                  <a:lnTo>
                    <a:pt x="10198" y="244747"/>
                  </a:lnTo>
                  <a:lnTo>
                    <a:pt x="30593" y="224351"/>
                  </a:lnTo>
                  <a:lnTo>
                    <a:pt x="78183" y="193758"/>
                  </a:lnTo>
                  <a:lnTo>
                    <a:pt x="618665" y="261743"/>
                  </a:lnTo>
                  <a:lnTo>
                    <a:pt x="679851" y="268541"/>
                  </a:lnTo>
                  <a:lnTo>
                    <a:pt x="826020" y="268541"/>
                  </a:lnTo>
                  <a:lnTo>
                    <a:pt x="1237330" y="275340"/>
                  </a:lnTo>
                  <a:lnTo>
                    <a:pt x="1631643" y="2753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8B5EB19A-4072-4546-BFE2-C2C334B6EF43}"/>
                </a:ext>
              </a:extLst>
            </p:cNvPr>
            <p:cNvSpPr/>
            <p:nvPr/>
          </p:nvSpPr>
          <p:spPr>
            <a:xfrm>
              <a:off x="3922717" y="4090988"/>
              <a:ext cx="939800" cy="1471612"/>
            </a:xfrm>
            <a:custGeom>
              <a:avLst/>
              <a:gdLst>
                <a:gd name="connsiteX0" fmla="*/ 664369 w 940594"/>
                <a:gd name="connsiteY0" fmla="*/ 673893 h 1471612"/>
                <a:gd name="connsiteX1" fmla="*/ 552450 w 940594"/>
                <a:gd name="connsiteY1" fmla="*/ 928687 h 1471612"/>
                <a:gd name="connsiteX2" fmla="*/ 485775 w 940594"/>
                <a:gd name="connsiteY2" fmla="*/ 1078706 h 1471612"/>
                <a:gd name="connsiteX3" fmla="*/ 414337 w 940594"/>
                <a:gd name="connsiteY3" fmla="*/ 1243012 h 1471612"/>
                <a:gd name="connsiteX4" fmla="*/ 361950 w 940594"/>
                <a:gd name="connsiteY4" fmla="*/ 1357312 h 1471612"/>
                <a:gd name="connsiteX5" fmla="*/ 352425 w 940594"/>
                <a:gd name="connsiteY5" fmla="*/ 1383506 h 1471612"/>
                <a:gd name="connsiteX6" fmla="*/ 338137 w 940594"/>
                <a:gd name="connsiteY6" fmla="*/ 1433512 h 1471612"/>
                <a:gd name="connsiteX7" fmla="*/ 319087 w 940594"/>
                <a:gd name="connsiteY7" fmla="*/ 1471612 h 1471612"/>
                <a:gd name="connsiteX8" fmla="*/ 0 w 940594"/>
                <a:gd name="connsiteY8" fmla="*/ 1059656 h 1471612"/>
                <a:gd name="connsiteX9" fmla="*/ 23812 w 940594"/>
                <a:gd name="connsiteY9" fmla="*/ 1076325 h 1471612"/>
                <a:gd name="connsiteX10" fmla="*/ 57150 w 940594"/>
                <a:gd name="connsiteY10" fmla="*/ 1090612 h 1471612"/>
                <a:gd name="connsiteX11" fmla="*/ 85725 w 940594"/>
                <a:gd name="connsiteY11" fmla="*/ 1100137 h 1471612"/>
                <a:gd name="connsiteX12" fmla="*/ 111919 w 940594"/>
                <a:gd name="connsiteY12" fmla="*/ 1102518 h 1471612"/>
                <a:gd name="connsiteX13" fmla="*/ 128587 w 940594"/>
                <a:gd name="connsiteY13" fmla="*/ 1097756 h 1471612"/>
                <a:gd name="connsiteX14" fmla="*/ 157162 w 940594"/>
                <a:gd name="connsiteY14" fmla="*/ 1081087 h 1471612"/>
                <a:gd name="connsiteX15" fmla="*/ 226219 w 940594"/>
                <a:gd name="connsiteY15" fmla="*/ 1009650 h 1471612"/>
                <a:gd name="connsiteX16" fmla="*/ 326231 w 940594"/>
                <a:gd name="connsiteY16" fmla="*/ 881062 h 1471612"/>
                <a:gd name="connsiteX17" fmla="*/ 478631 w 940594"/>
                <a:gd name="connsiteY17" fmla="*/ 661987 h 1471612"/>
                <a:gd name="connsiteX18" fmla="*/ 635794 w 940594"/>
                <a:gd name="connsiteY18" fmla="*/ 423862 h 1471612"/>
                <a:gd name="connsiteX19" fmla="*/ 776287 w 940594"/>
                <a:gd name="connsiteY19" fmla="*/ 202406 h 1471612"/>
                <a:gd name="connsiteX20" fmla="*/ 883444 w 940594"/>
                <a:gd name="connsiteY20" fmla="*/ 23812 h 1471612"/>
                <a:gd name="connsiteX21" fmla="*/ 902494 w 940594"/>
                <a:gd name="connsiteY21" fmla="*/ 2381 h 1471612"/>
                <a:gd name="connsiteX22" fmla="*/ 916781 w 940594"/>
                <a:gd name="connsiteY22" fmla="*/ 0 h 1471612"/>
                <a:gd name="connsiteX23" fmla="*/ 928687 w 940594"/>
                <a:gd name="connsiteY23" fmla="*/ 0 h 1471612"/>
                <a:gd name="connsiteX24" fmla="*/ 933450 w 940594"/>
                <a:gd name="connsiteY24" fmla="*/ 2381 h 1471612"/>
                <a:gd name="connsiteX25" fmla="*/ 938212 w 940594"/>
                <a:gd name="connsiteY25" fmla="*/ 11906 h 1471612"/>
                <a:gd name="connsiteX26" fmla="*/ 940594 w 940594"/>
                <a:gd name="connsiteY26" fmla="*/ 30956 h 1471612"/>
                <a:gd name="connsiteX27" fmla="*/ 935831 w 940594"/>
                <a:gd name="connsiteY27" fmla="*/ 57150 h 1471612"/>
                <a:gd name="connsiteX28" fmla="*/ 890587 w 940594"/>
                <a:gd name="connsiteY28" fmla="*/ 164306 h 1471612"/>
                <a:gd name="connsiteX29" fmla="*/ 769144 w 940594"/>
                <a:gd name="connsiteY29" fmla="*/ 435768 h 1471612"/>
                <a:gd name="connsiteX30" fmla="*/ 664369 w 940594"/>
                <a:gd name="connsiteY30" fmla="*/ 673893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0594" h="1471612">
                  <a:moveTo>
                    <a:pt x="664369" y="673893"/>
                  </a:moveTo>
                  <a:lnTo>
                    <a:pt x="552450" y="928687"/>
                  </a:lnTo>
                  <a:lnTo>
                    <a:pt x="485775" y="1078706"/>
                  </a:lnTo>
                  <a:lnTo>
                    <a:pt x="414337" y="1243012"/>
                  </a:lnTo>
                  <a:lnTo>
                    <a:pt x="361950" y="1357312"/>
                  </a:lnTo>
                  <a:lnTo>
                    <a:pt x="352425" y="1383506"/>
                  </a:lnTo>
                  <a:lnTo>
                    <a:pt x="338137" y="1433512"/>
                  </a:lnTo>
                  <a:lnTo>
                    <a:pt x="319087" y="1471612"/>
                  </a:lnTo>
                  <a:lnTo>
                    <a:pt x="0" y="1059656"/>
                  </a:lnTo>
                  <a:lnTo>
                    <a:pt x="23812" y="1076325"/>
                  </a:lnTo>
                  <a:lnTo>
                    <a:pt x="57150" y="1090612"/>
                  </a:lnTo>
                  <a:lnTo>
                    <a:pt x="85725" y="1100137"/>
                  </a:lnTo>
                  <a:lnTo>
                    <a:pt x="111919" y="1102518"/>
                  </a:lnTo>
                  <a:lnTo>
                    <a:pt x="128587" y="1097756"/>
                  </a:lnTo>
                  <a:lnTo>
                    <a:pt x="157162" y="1081087"/>
                  </a:lnTo>
                  <a:lnTo>
                    <a:pt x="226219" y="1009650"/>
                  </a:lnTo>
                  <a:lnTo>
                    <a:pt x="326231" y="881062"/>
                  </a:lnTo>
                  <a:lnTo>
                    <a:pt x="478631" y="661987"/>
                  </a:lnTo>
                  <a:lnTo>
                    <a:pt x="635794" y="423862"/>
                  </a:lnTo>
                  <a:lnTo>
                    <a:pt x="776287" y="202406"/>
                  </a:lnTo>
                  <a:lnTo>
                    <a:pt x="883444" y="23812"/>
                  </a:lnTo>
                  <a:lnTo>
                    <a:pt x="902494" y="2381"/>
                  </a:lnTo>
                  <a:lnTo>
                    <a:pt x="916781" y="0"/>
                  </a:lnTo>
                  <a:lnTo>
                    <a:pt x="928687" y="0"/>
                  </a:lnTo>
                  <a:lnTo>
                    <a:pt x="933450" y="2381"/>
                  </a:lnTo>
                  <a:lnTo>
                    <a:pt x="938212" y="11906"/>
                  </a:lnTo>
                  <a:lnTo>
                    <a:pt x="940594" y="30956"/>
                  </a:lnTo>
                  <a:lnTo>
                    <a:pt x="935831" y="57150"/>
                  </a:lnTo>
                  <a:lnTo>
                    <a:pt x="890587" y="164306"/>
                  </a:lnTo>
                  <a:lnTo>
                    <a:pt x="769144" y="435768"/>
                  </a:lnTo>
                  <a:lnTo>
                    <a:pt x="664369" y="673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B1AA7E20-23D2-4C51-AA32-0A68064FF11D}"/>
                </a:ext>
              </a:extLst>
            </p:cNvPr>
            <p:cNvSpPr/>
            <p:nvPr/>
          </p:nvSpPr>
          <p:spPr>
            <a:xfrm rot="16200000">
              <a:off x="4787904" y="2416176"/>
              <a:ext cx="2365375" cy="1362075"/>
            </a:xfrm>
            <a:custGeom>
              <a:avLst/>
              <a:gdLst>
                <a:gd name="connsiteX0" fmla="*/ 2040732 w 2364582"/>
                <a:gd name="connsiteY0" fmla="*/ 440531 h 1362075"/>
                <a:gd name="connsiteX1" fmla="*/ 2016919 w 2364582"/>
                <a:gd name="connsiteY1" fmla="*/ 314325 h 1362075"/>
                <a:gd name="connsiteX2" fmla="*/ 1997869 w 2364582"/>
                <a:gd name="connsiteY2" fmla="*/ 195262 h 1362075"/>
                <a:gd name="connsiteX3" fmla="*/ 1983582 w 2364582"/>
                <a:gd name="connsiteY3" fmla="*/ 57150 h 1362075"/>
                <a:gd name="connsiteX4" fmla="*/ 1983582 w 2364582"/>
                <a:gd name="connsiteY4" fmla="*/ 11906 h 1362075"/>
                <a:gd name="connsiteX5" fmla="*/ 2169319 w 2364582"/>
                <a:gd name="connsiteY5" fmla="*/ 0 h 1362075"/>
                <a:gd name="connsiteX6" fmla="*/ 2150269 w 2364582"/>
                <a:gd name="connsiteY6" fmla="*/ 57150 h 1362075"/>
                <a:gd name="connsiteX7" fmla="*/ 2147888 w 2364582"/>
                <a:gd name="connsiteY7" fmla="*/ 78581 h 1362075"/>
                <a:gd name="connsiteX8" fmla="*/ 2155032 w 2364582"/>
                <a:gd name="connsiteY8" fmla="*/ 166687 h 1362075"/>
                <a:gd name="connsiteX9" fmla="*/ 2185988 w 2364582"/>
                <a:gd name="connsiteY9" fmla="*/ 376237 h 1362075"/>
                <a:gd name="connsiteX10" fmla="*/ 2219325 w 2364582"/>
                <a:gd name="connsiteY10" fmla="*/ 550068 h 1362075"/>
                <a:gd name="connsiteX11" fmla="*/ 2252663 w 2364582"/>
                <a:gd name="connsiteY11" fmla="*/ 697706 h 1362075"/>
                <a:gd name="connsiteX12" fmla="*/ 2288382 w 2364582"/>
                <a:gd name="connsiteY12" fmla="*/ 847725 h 1362075"/>
                <a:gd name="connsiteX13" fmla="*/ 2316957 w 2364582"/>
                <a:gd name="connsiteY13" fmla="*/ 959643 h 1362075"/>
                <a:gd name="connsiteX14" fmla="*/ 2336007 w 2364582"/>
                <a:gd name="connsiteY14" fmla="*/ 1004887 h 1362075"/>
                <a:gd name="connsiteX15" fmla="*/ 2355057 w 2364582"/>
                <a:gd name="connsiteY15" fmla="*/ 1052512 h 1362075"/>
                <a:gd name="connsiteX16" fmla="*/ 2364582 w 2364582"/>
                <a:gd name="connsiteY16" fmla="*/ 1085850 h 1362075"/>
                <a:gd name="connsiteX17" fmla="*/ 2364582 w 2364582"/>
                <a:gd name="connsiteY17" fmla="*/ 1104900 h 1362075"/>
                <a:gd name="connsiteX18" fmla="*/ 2359819 w 2364582"/>
                <a:gd name="connsiteY18" fmla="*/ 1123950 h 1362075"/>
                <a:gd name="connsiteX19" fmla="*/ 2328863 w 2364582"/>
                <a:gd name="connsiteY19" fmla="*/ 1169193 h 1362075"/>
                <a:gd name="connsiteX20" fmla="*/ 2293144 w 2364582"/>
                <a:gd name="connsiteY20" fmla="*/ 1219200 h 1362075"/>
                <a:gd name="connsiteX21" fmla="*/ 2243138 w 2364582"/>
                <a:gd name="connsiteY21" fmla="*/ 1278731 h 1362075"/>
                <a:gd name="connsiteX22" fmla="*/ 2207419 w 2364582"/>
                <a:gd name="connsiteY22" fmla="*/ 1307306 h 1362075"/>
                <a:gd name="connsiteX23" fmla="*/ 2188369 w 2364582"/>
                <a:gd name="connsiteY23" fmla="*/ 1319212 h 1362075"/>
                <a:gd name="connsiteX24" fmla="*/ 2155032 w 2364582"/>
                <a:gd name="connsiteY24" fmla="*/ 1347787 h 1362075"/>
                <a:gd name="connsiteX25" fmla="*/ 2126457 w 2364582"/>
                <a:gd name="connsiteY25" fmla="*/ 1359693 h 1362075"/>
                <a:gd name="connsiteX26" fmla="*/ 2107407 w 2364582"/>
                <a:gd name="connsiteY26" fmla="*/ 1362075 h 1362075"/>
                <a:gd name="connsiteX27" fmla="*/ 2078832 w 2364582"/>
                <a:gd name="connsiteY27" fmla="*/ 1354931 h 1362075"/>
                <a:gd name="connsiteX28" fmla="*/ 2047875 w 2364582"/>
                <a:gd name="connsiteY28" fmla="*/ 1340643 h 1362075"/>
                <a:gd name="connsiteX29" fmla="*/ 2012157 w 2364582"/>
                <a:gd name="connsiteY29" fmla="*/ 1316831 h 1362075"/>
                <a:gd name="connsiteX30" fmla="*/ 1964532 w 2364582"/>
                <a:gd name="connsiteY30" fmla="*/ 1293018 h 1362075"/>
                <a:gd name="connsiteX31" fmla="*/ 1905000 w 2364582"/>
                <a:gd name="connsiteY31" fmla="*/ 1276350 h 1362075"/>
                <a:gd name="connsiteX32" fmla="*/ 1850232 w 2364582"/>
                <a:gd name="connsiteY32" fmla="*/ 1269206 h 1362075"/>
                <a:gd name="connsiteX33" fmla="*/ 1621632 w 2364582"/>
                <a:gd name="connsiteY33" fmla="*/ 1262062 h 1362075"/>
                <a:gd name="connsiteX34" fmla="*/ 1183482 w 2364582"/>
                <a:gd name="connsiteY34" fmla="*/ 1252537 h 1362075"/>
                <a:gd name="connsiteX35" fmla="*/ 671513 w 2364582"/>
                <a:gd name="connsiteY35" fmla="*/ 1238250 h 1362075"/>
                <a:gd name="connsiteX36" fmla="*/ 238125 w 2364582"/>
                <a:gd name="connsiteY36" fmla="*/ 1226343 h 1362075"/>
                <a:gd name="connsiteX37" fmla="*/ 102394 w 2364582"/>
                <a:gd name="connsiteY37" fmla="*/ 1221581 h 1362075"/>
                <a:gd name="connsiteX38" fmla="*/ 69057 w 2364582"/>
                <a:gd name="connsiteY38" fmla="*/ 1214437 h 1362075"/>
                <a:gd name="connsiteX39" fmla="*/ 47625 w 2364582"/>
                <a:gd name="connsiteY39" fmla="*/ 1204912 h 1362075"/>
                <a:gd name="connsiteX40" fmla="*/ 23813 w 2364582"/>
                <a:gd name="connsiteY40" fmla="*/ 1190625 h 1362075"/>
                <a:gd name="connsiteX41" fmla="*/ 9525 w 2364582"/>
                <a:gd name="connsiteY41" fmla="*/ 1173956 h 1362075"/>
                <a:gd name="connsiteX42" fmla="*/ 0 w 2364582"/>
                <a:gd name="connsiteY42" fmla="*/ 1145381 h 1362075"/>
                <a:gd name="connsiteX43" fmla="*/ 2382 w 2364582"/>
                <a:gd name="connsiteY43" fmla="*/ 1123950 h 1362075"/>
                <a:gd name="connsiteX44" fmla="*/ 14288 w 2364582"/>
                <a:gd name="connsiteY44" fmla="*/ 1102518 h 1362075"/>
                <a:gd name="connsiteX45" fmla="*/ 33338 w 2364582"/>
                <a:gd name="connsiteY45" fmla="*/ 1083468 h 1362075"/>
                <a:gd name="connsiteX46" fmla="*/ 76200 w 2364582"/>
                <a:gd name="connsiteY46" fmla="*/ 1054893 h 1362075"/>
                <a:gd name="connsiteX47" fmla="*/ 128588 w 2364582"/>
                <a:gd name="connsiteY47" fmla="*/ 1023937 h 1362075"/>
                <a:gd name="connsiteX48" fmla="*/ 302419 w 2364582"/>
                <a:gd name="connsiteY48" fmla="*/ 1002506 h 1362075"/>
                <a:gd name="connsiteX49" fmla="*/ 561975 w 2364582"/>
                <a:gd name="connsiteY49" fmla="*/ 1012031 h 1362075"/>
                <a:gd name="connsiteX50" fmla="*/ 907257 w 2364582"/>
                <a:gd name="connsiteY50" fmla="*/ 1023937 h 1362075"/>
                <a:gd name="connsiteX51" fmla="*/ 1052513 w 2364582"/>
                <a:gd name="connsiteY51" fmla="*/ 1026318 h 1362075"/>
                <a:gd name="connsiteX52" fmla="*/ 1335882 w 2364582"/>
                <a:gd name="connsiteY52" fmla="*/ 1038225 h 1362075"/>
                <a:gd name="connsiteX53" fmla="*/ 1524000 w 2364582"/>
                <a:gd name="connsiteY53" fmla="*/ 1047750 h 1362075"/>
                <a:gd name="connsiteX54" fmla="*/ 1809750 w 2364582"/>
                <a:gd name="connsiteY54" fmla="*/ 1045368 h 1362075"/>
                <a:gd name="connsiteX55" fmla="*/ 2040732 w 2364582"/>
                <a:gd name="connsiteY55" fmla="*/ 1042987 h 1362075"/>
                <a:gd name="connsiteX56" fmla="*/ 2081213 w 2364582"/>
                <a:gd name="connsiteY56" fmla="*/ 1033462 h 1362075"/>
                <a:gd name="connsiteX57" fmla="*/ 2114550 w 2364582"/>
                <a:gd name="connsiteY57" fmla="*/ 1014412 h 1362075"/>
                <a:gd name="connsiteX58" fmla="*/ 2131219 w 2364582"/>
                <a:gd name="connsiteY58" fmla="*/ 995362 h 1362075"/>
                <a:gd name="connsiteX59" fmla="*/ 2140744 w 2364582"/>
                <a:gd name="connsiteY59" fmla="*/ 973931 h 1362075"/>
                <a:gd name="connsiteX60" fmla="*/ 2145507 w 2364582"/>
                <a:gd name="connsiteY60" fmla="*/ 935831 h 1362075"/>
                <a:gd name="connsiteX61" fmla="*/ 2119313 w 2364582"/>
                <a:gd name="connsiteY61" fmla="*/ 816768 h 1362075"/>
                <a:gd name="connsiteX62" fmla="*/ 2069307 w 2364582"/>
                <a:gd name="connsiteY62" fmla="*/ 597693 h 1362075"/>
                <a:gd name="connsiteX63" fmla="*/ 2040732 w 2364582"/>
                <a:gd name="connsiteY63" fmla="*/ 4405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64582" h="1362075">
                  <a:moveTo>
                    <a:pt x="2040732" y="440531"/>
                  </a:moveTo>
                  <a:lnTo>
                    <a:pt x="2016919" y="314325"/>
                  </a:lnTo>
                  <a:lnTo>
                    <a:pt x="1997869" y="195262"/>
                  </a:lnTo>
                  <a:lnTo>
                    <a:pt x="1983582" y="57150"/>
                  </a:lnTo>
                  <a:lnTo>
                    <a:pt x="1983582" y="11906"/>
                  </a:lnTo>
                  <a:lnTo>
                    <a:pt x="2169319" y="0"/>
                  </a:lnTo>
                  <a:lnTo>
                    <a:pt x="2150269" y="57150"/>
                  </a:lnTo>
                  <a:lnTo>
                    <a:pt x="2147888" y="78581"/>
                  </a:lnTo>
                  <a:lnTo>
                    <a:pt x="2155032" y="166687"/>
                  </a:lnTo>
                  <a:lnTo>
                    <a:pt x="2185988" y="376237"/>
                  </a:lnTo>
                  <a:lnTo>
                    <a:pt x="2219325" y="550068"/>
                  </a:lnTo>
                  <a:lnTo>
                    <a:pt x="2252663" y="697706"/>
                  </a:lnTo>
                  <a:lnTo>
                    <a:pt x="2288382" y="847725"/>
                  </a:lnTo>
                  <a:lnTo>
                    <a:pt x="2316957" y="959643"/>
                  </a:lnTo>
                  <a:lnTo>
                    <a:pt x="2336007" y="1004887"/>
                  </a:lnTo>
                  <a:lnTo>
                    <a:pt x="2355057" y="1052512"/>
                  </a:lnTo>
                  <a:lnTo>
                    <a:pt x="2364582" y="1085850"/>
                  </a:lnTo>
                  <a:lnTo>
                    <a:pt x="2364582" y="1104900"/>
                  </a:lnTo>
                  <a:lnTo>
                    <a:pt x="2359819" y="1123950"/>
                  </a:lnTo>
                  <a:lnTo>
                    <a:pt x="2328863" y="1169193"/>
                  </a:lnTo>
                  <a:lnTo>
                    <a:pt x="2293144" y="1219200"/>
                  </a:lnTo>
                  <a:lnTo>
                    <a:pt x="2243138" y="1278731"/>
                  </a:lnTo>
                  <a:lnTo>
                    <a:pt x="2207419" y="1307306"/>
                  </a:lnTo>
                  <a:lnTo>
                    <a:pt x="2188369" y="1319212"/>
                  </a:lnTo>
                  <a:lnTo>
                    <a:pt x="2155032" y="1347787"/>
                  </a:lnTo>
                  <a:lnTo>
                    <a:pt x="2126457" y="1359693"/>
                  </a:lnTo>
                  <a:lnTo>
                    <a:pt x="2107407" y="1362075"/>
                  </a:lnTo>
                  <a:lnTo>
                    <a:pt x="2078832" y="1354931"/>
                  </a:lnTo>
                  <a:lnTo>
                    <a:pt x="2047875" y="1340643"/>
                  </a:lnTo>
                  <a:lnTo>
                    <a:pt x="2012157" y="1316831"/>
                  </a:lnTo>
                  <a:lnTo>
                    <a:pt x="1964532" y="1293018"/>
                  </a:lnTo>
                  <a:lnTo>
                    <a:pt x="1905000" y="1276350"/>
                  </a:lnTo>
                  <a:lnTo>
                    <a:pt x="1850232" y="1269206"/>
                  </a:lnTo>
                  <a:lnTo>
                    <a:pt x="1621632" y="1262062"/>
                  </a:lnTo>
                  <a:lnTo>
                    <a:pt x="1183482" y="1252537"/>
                  </a:lnTo>
                  <a:lnTo>
                    <a:pt x="671513" y="1238250"/>
                  </a:lnTo>
                  <a:lnTo>
                    <a:pt x="238125" y="1226343"/>
                  </a:lnTo>
                  <a:lnTo>
                    <a:pt x="102394" y="1221581"/>
                  </a:lnTo>
                  <a:lnTo>
                    <a:pt x="69057" y="1214437"/>
                  </a:lnTo>
                  <a:lnTo>
                    <a:pt x="47625" y="1204912"/>
                  </a:lnTo>
                  <a:lnTo>
                    <a:pt x="23813" y="1190625"/>
                  </a:lnTo>
                  <a:lnTo>
                    <a:pt x="9525" y="1173956"/>
                  </a:lnTo>
                  <a:lnTo>
                    <a:pt x="0" y="1145381"/>
                  </a:lnTo>
                  <a:lnTo>
                    <a:pt x="2382" y="1123950"/>
                  </a:lnTo>
                  <a:lnTo>
                    <a:pt x="14288" y="1102518"/>
                  </a:lnTo>
                  <a:lnTo>
                    <a:pt x="33338" y="1083468"/>
                  </a:lnTo>
                  <a:lnTo>
                    <a:pt x="76200" y="1054893"/>
                  </a:lnTo>
                  <a:lnTo>
                    <a:pt x="128588" y="1023937"/>
                  </a:lnTo>
                  <a:lnTo>
                    <a:pt x="302419" y="1002506"/>
                  </a:lnTo>
                  <a:lnTo>
                    <a:pt x="561975" y="1012031"/>
                  </a:lnTo>
                  <a:lnTo>
                    <a:pt x="907257" y="1023937"/>
                  </a:lnTo>
                  <a:lnTo>
                    <a:pt x="1052513" y="1026318"/>
                  </a:lnTo>
                  <a:lnTo>
                    <a:pt x="1335882" y="1038225"/>
                  </a:lnTo>
                  <a:lnTo>
                    <a:pt x="1524000" y="1047750"/>
                  </a:lnTo>
                  <a:lnTo>
                    <a:pt x="1809750" y="1045368"/>
                  </a:lnTo>
                  <a:lnTo>
                    <a:pt x="2040732" y="1042987"/>
                  </a:lnTo>
                  <a:lnTo>
                    <a:pt x="2081213" y="1033462"/>
                  </a:lnTo>
                  <a:lnTo>
                    <a:pt x="2114550" y="1014412"/>
                  </a:lnTo>
                  <a:lnTo>
                    <a:pt x="2131219" y="995362"/>
                  </a:lnTo>
                  <a:lnTo>
                    <a:pt x="2140744" y="973931"/>
                  </a:lnTo>
                  <a:lnTo>
                    <a:pt x="2145507" y="935831"/>
                  </a:lnTo>
                  <a:lnTo>
                    <a:pt x="2119313" y="816768"/>
                  </a:lnTo>
                  <a:lnTo>
                    <a:pt x="2069307" y="597693"/>
                  </a:lnTo>
                  <a:lnTo>
                    <a:pt x="2040732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6C47D4B7-8FE2-45FC-82CD-DF00511F871C}"/>
                </a:ext>
              </a:extLst>
            </p:cNvPr>
            <p:cNvSpPr/>
            <p:nvPr/>
          </p:nvSpPr>
          <p:spPr>
            <a:xfrm rot="16200000">
              <a:off x="5664997" y="2240757"/>
              <a:ext cx="342900" cy="1096962"/>
            </a:xfrm>
            <a:custGeom>
              <a:avLst/>
              <a:gdLst>
                <a:gd name="connsiteX0" fmla="*/ 116681 w 342900"/>
                <a:gd name="connsiteY0" fmla="*/ 611982 h 1097757"/>
                <a:gd name="connsiteX1" fmla="*/ 83344 w 342900"/>
                <a:gd name="connsiteY1" fmla="*/ 395288 h 1097757"/>
                <a:gd name="connsiteX2" fmla="*/ 57150 w 342900"/>
                <a:gd name="connsiteY2" fmla="*/ 250032 h 1097757"/>
                <a:gd name="connsiteX3" fmla="*/ 0 w 342900"/>
                <a:gd name="connsiteY3" fmla="*/ 0 h 1097757"/>
                <a:gd name="connsiteX4" fmla="*/ 166687 w 342900"/>
                <a:gd name="connsiteY4" fmla="*/ 0 h 1097757"/>
                <a:gd name="connsiteX5" fmla="*/ 207169 w 342900"/>
                <a:gd name="connsiteY5" fmla="*/ 266700 h 1097757"/>
                <a:gd name="connsiteX6" fmla="*/ 242887 w 342900"/>
                <a:gd name="connsiteY6" fmla="*/ 488157 h 1097757"/>
                <a:gd name="connsiteX7" fmla="*/ 278606 w 342900"/>
                <a:gd name="connsiteY7" fmla="*/ 697707 h 1097757"/>
                <a:gd name="connsiteX8" fmla="*/ 311944 w 342900"/>
                <a:gd name="connsiteY8" fmla="*/ 909638 h 1097757"/>
                <a:gd name="connsiteX9" fmla="*/ 342900 w 342900"/>
                <a:gd name="connsiteY9" fmla="*/ 1095375 h 1097757"/>
                <a:gd name="connsiteX10" fmla="*/ 185737 w 342900"/>
                <a:gd name="connsiteY10" fmla="*/ 1097757 h 1097757"/>
                <a:gd name="connsiteX11" fmla="*/ 169069 w 342900"/>
                <a:gd name="connsiteY11" fmla="*/ 988219 h 1097757"/>
                <a:gd name="connsiteX12" fmla="*/ 142875 w 342900"/>
                <a:gd name="connsiteY12" fmla="*/ 788194 h 1097757"/>
                <a:gd name="connsiteX13" fmla="*/ 116681 w 342900"/>
                <a:gd name="connsiteY13" fmla="*/ 611982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00" h="1097757">
                  <a:moveTo>
                    <a:pt x="116681" y="611982"/>
                  </a:moveTo>
                  <a:lnTo>
                    <a:pt x="83344" y="395288"/>
                  </a:lnTo>
                  <a:lnTo>
                    <a:pt x="57150" y="250032"/>
                  </a:lnTo>
                  <a:lnTo>
                    <a:pt x="0" y="0"/>
                  </a:lnTo>
                  <a:lnTo>
                    <a:pt x="166687" y="0"/>
                  </a:lnTo>
                  <a:lnTo>
                    <a:pt x="207169" y="266700"/>
                  </a:lnTo>
                  <a:lnTo>
                    <a:pt x="242887" y="488157"/>
                  </a:lnTo>
                  <a:lnTo>
                    <a:pt x="278606" y="697707"/>
                  </a:lnTo>
                  <a:lnTo>
                    <a:pt x="311944" y="909638"/>
                  </a:lnTo>
                  <a:lnTo>
                    <a:pt x="342900" y="1095375"/>
                  </a:lnTo>
                  <a:lnTo>
                    <a:pt x="185737" y="1097757"/>
                  </a:lnTo>
                  <a:lnTo>
                    <a:pt x="169069" y="988219"/>
                  </a:lnTo>
                  <a:lnTo>
                    <a:pt x="142875" y="788194"/>
                  </a:lnTo>
                  <a:lnTo>
                    <a:pt x="116681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1698061F-35DF-4285-BA1F-BC4A21764A7B}"/>
                </a:ext>
              </a:extLst>
            </p:cNvPr>
            <p:cNvSpPr/>
            <p:nvPr/>
          </p:nvSpPr>
          <p:spPr>
            <a:xfrm rot="16200000">
              <a:off x="5693572" y="2851944"/>
              <a:ext cx="304800" cy="1087438"/>
            </a:xfrm>
            <a:custGeom>
              <a:avLst/>
              <a:gdLst>
                <a:gd name="connsiteX0" fmla="*/ 192881 w 304800"/>
                <a:gd name="connsiteY0" fmla="*/ 442912 h 1088231"/>
                <a:gd name="connsiteX1" fmla="*/ 161925 w 304800"/>
                <a:gd name="connsiteY1" fmla="*/ 238125 h 1088231"/>
                <a:gd name="connsiteX2" fmla="*/ 130969 w 304800"/>
                <a:gd name="connsiteY2" fmla="*/ 0 h 1088231"/>
                <a:gd name="connsiteX3" fmla="*/ 0 w 304800"/>
                <a:gd name="connsiteY3" fmla="*/ 7144 h 1088231"/>
                <a:gd name="connsiteX4" fmla="*/ 26194 w 304800"/>
                <a:gd name="connsiteY4" fmla="*/ 240506 h 1088231"/>
                <a:gd name="connsiteX5" fmla="*/ 66675 w 304800"/>
                <a:gd name="connsiteY5" fmla="*/ 531019 h 1088231"/>
                <a:gd name="connsiteX6" fmla="*/ 116681 w 304800"/>
                <a:gd name="connsiteY6" fmla="*/ 866775 h 1088231"/>
                <a:gd name="connsiteX7" fmla="*/ 147638 w 304800"/>
                <a:gd name="connsiteY7" fmla="*/ 1088231 h 1088231"/>
                <a:gd name="connsiteX8" fmla="*/ 304800 w 304800"/>
                <a:gd name="connsiteY8" fmla="*/ 1071562 h 1088231"/>
                <a:gd name="connsiteX9" fmla="*/ 273844 w 304800"/>
                <a:gd name="connsiteY9" fmla="*/ 890587 h 1088231"/>
                <a:gd name="connsiteX10" fmla="*/ 230981 w 304800"/>
                <a:gd name="connsiteY10" fmla="*/ 666750 h 1088231"/>
                <a:gd name="connsiteX11" fmla="*/ 192881 w 304800"/>
                <a:gd name="connsiteY11" fmla="*/ 442912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00" h="1088231">
                  <a:moveTo>
                    <a:pt x="192881" y="442912"/>
                  </a:moveTo>
                  <a:lnTo>
                    <a:pt x="161925" y="238125"/>
                  </a:lnTo>
                  <a:lnTo>
                    <a:pt x="130969" y="0"/>
                  </a:lnTo>
                  <a:lnTo>
                    <a:pt x="0" y="7144"/>
                  </a:lnTo>
                  <a:lnTo>
                    <a:pt x="26194" y="240506"/>
                  </a:lnTo>
                  <a:lnTo>
                    <a:pt x="66675" y="531019"/>
                  </a:lnTo>
                  <a:lnTo>
                    <a:pt x="116681" y="866775"/>
                  </a:lnTo>
                  <a:lnTo>
                    <a:pt x="147638" y="1088231"/>
                  </a:lnTo>
                  <a:lnTo>
                    <a:pt x="304800" y="1071562"/>
                  </a:lnTo>
                  <a:lnTo>
                    <a:pt x="273844" y="890587"/>
                  </a:lnTo>
                  <a:lnTo>
                    <a:pt x="230981" y="666750"/>
                  </a:lnTo>
                  <a:lnTo>
                    <a:pt x="192881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8">
              <a:extLst>
                <a:ext uri="{FF2B5EF4-FFF2-40B4-BE49-F238E27FC236}">
                  <a16:creationId xmlns:a16="http://schemas.microsoft.com/office/drawing/2014/main" id="{2EC949B5-1625-4658-851B-FD22D25839A0}"/>
                </a:ext>
              </a:extLst>
            </p:cNvPr>
            <p:cNvSpPr/>
            <p:nvPr/>
          </p:nvSpPr>
          <p:spPr>
            <a:xfrm rot="16200000">
              <a:off x="5672935" y="3586957"/>
              <a:ext cx="323850" cy="1071563"/>
            </a:xfrm>
            <a:custGeom>
              <a:avLst/>
              <a:gdLst>
                <a:gd name="connsiteX0" fmla="*/ 242887 w 323850"/>
                <a:gd name="connsiteY0" fmla="*/ 514350 h 1071562"/>
                <a:gd name="connsiteX1" fmla="*/ 207169 w 323850"/>
                <a:gd name="connsiteY1" fmla="*/ 314325 h 1071562"/>
                <a:gd name="connsiteX2" fmla="*/ 166687 w 323850"/>
                <a:gd name="connsiteY2" fmla="*/ 100012 h 1071562"/>
                <a:gd name="connsiteX3" fmla="*/ 142875 w 323850"/>
                <a:gd name="connsiteY3" fmla="*/ 0 h 1071562"/>
                <a:gd name="connsiteX4" fmla="*/ 0 w 323850"/>
                <a:gd name="connsiteY4" fmla="*/ 2381 h 1071562"/>
                <a:gd name="connsiteX5" fmla="*/ 26194 w 323850"/>
                <a:gd name="connsiteY5" fmla="*/ 161925 h 1071562"/>
                <a:gd name="connsiteX6" fmla="*/ 57150 w 323850"/>
                <a:gd name="connsiteY6" fmla="*/ 333375 h 1071562"/>
                <a:gd name="connsiteX7" fmla="*/ 78581 w 323850"/>
                <a:gd name="connsiteY7" fmla="*/ 473868 h 1071562"/>
                <a:gd name="connsiteX8" fmla="*/ 100012 w 323850"/>
                <a:gd name="connsiteY8" fmla="*/ 623887 h 1071562"/>
                <a:gd name="connsiteX9" fmla="*/ 119062 w 323850"/>
                <a:gd name="connsiteY9" fmla="*/ 769143 h 1071562"/>
                <a:gd name="connsiteX10" fmla="*/ 133350 w 323850"/>
                <a:gd name="connsiteY10" fmla="*/ 912018 h 1071562"/>
                <a:gd name="connsiteX11" fmla="*/ 145256 w 323850"/>
                <a:gd name="connsiteY11" fmla="*/ 1071562 h 1071562"/>
                <a:gd name="connsiteX12" fmla="*/ 323850 w 323850"/>
                <a:gd name="connsiteY12" fmla="*/ 1062037 h 1071562"/>
                <a:gd name="connsiteX13" fmla="*/ 309562 w 323850"/>
                <a:gd name="connsiteY13" fmla="*/ 902493 h 1071562"/>
                <a:gd name="connsiteX14" fmla="*/ 278606 w 323850"/>
                <a:gd name="connsiteY14" fmla="*/ 711993 h 1071562"/>
                <a:gd name="connsiteX15" fmla="*/ 242887 w 323850"/>
                <a:gd name="connsiteY15" fmla="*/ 51435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0" h="1071562">
                  <a:moveTo>
                    <a:pt x="242887" y="514350"/>
                  </a:moveTo>
                  <a:lnTo>
                    <a:pt x="207169" y="314325"/>
                  </a:lnTo>
                  <a:lnTo>
                    <a:pt x="166687" y="100012"/>
                  </a:lnTo>
                  <a:lnTo>
                    <a:pt x="142875" y="0"/>
                  </a:lnTo>
                  <a:lnTo>
                    <a:pt x="0" y="2381"/>
                  </a:lnTo>
                  <a:lnTo>
                    <a:pt x="26194" y="161925"/>
                  </a:lnTo>
                  <a:lnTo>
                    <a:pt x="57150" y="333375"/>
                  </a:lnTo>
                  <a:lnTo>
                    <a:pt x="78581" y="473868"/>
                  </a:lnTo>
                  <a:lnTo>
                    <a:pt x="100012" y="623887"/>
                  </a:lnTo>
                  <a:lnTo>
                    <a:pt x="119062" y="769143"/>
                  </a:lnTo>
                  <a:lnTo>
                    <a:pt x="133350" y="912018"/>
                  </a:lnTo>
                  <a:lnTo>
                    <a:pt x="145256" y="1071562"/>
                  </a:lnTo>
                  <a:lnTo>
                    <a:pt x="323850" y="1062037"/>
                  </a:lnTo>
                  <a:lnTo>
                    <a:pt x="309562" y="902493"/>
                  </a:lnTo>
                  <a:lnTo>
                    <a:pt x="278606" y="711993"/>
                  </a:lnTo>
                  <a:lnTo>
                    <a:pt x="242887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032A1560-9DF3-4908-A3C4-FE094E23E18B}"/>
                </a:ext>
              </a:extLst>
            </p:cNvPr>
            <p:cNvSpPr/>
            <p:nvPr/>
          </p:nvSpPr>
          <p:spPr>
            <a:xfrm rot="16200000">
              <a:off x="4594227" y="4451350"/>
              <a:ext cx="1085850" cy="1104900"/>
            </a:xfrm>
            <a:custGeom>
              <a:avLst/>
              <a:gdLst>
                <a:gd name="connsiteX0" fmla="*/ 326232 w 1085850"/>
                <a:gd name="connsiteY0" fmla="*/ 309562 h 1104900"/>
                <a:gd name="connsiteX1" fmla="*/ 409575 w 1085850"/>
                <a:gd name="connsiteY1" fmla="*/ 388143 h 1104900"/>
                <a:gd name="connsiteX2" fmla="*/ 483394 w 1085850"/>
                <a:gd name="connsiteY2" fmla="*/ 454818 h 1104900"/>
                <a:gd name="connsiteX3" fmla="*/ 564357 w 1085850"/>
                <a:gd name="connsiteY3" fmla="*/ 526256 h 1104900"/>
                <a:gd name="connsiteX4" fmla="*/ 647700 w 1085850"/>
                <a:gd name="connsiteY4" fmla="*/ 595312 h 1104900"/>
                <a:gd name="connsiteX5" fmla="*/ 726282 w 1085850"/>
                <a:gd name="connsiteY5" fmla="*/ 654843 h 1104900"/>
                <a:gd name="connsiteX6" fmla="*/ 726282 w 1085850"/>
                <a:gd name="connsiteY6" fmla="*/ 654843 h 1104900"/>
                <a:gd name="connsiteX7" fmla="*/ 792957 w 1085850"/>
                <a:gd name="connsiteY7" fmla="*/ 697706 h 1104900"/>
                <a:gd name="connsiteX8" fmla="*/ 833438 w 1085850"/>
                <a:gd name="connsiteY8" fmla="*/ 716756 h 1104900"/>
                <a:gd name="connsiteX9" fmla="*/ 897732 w 1085850"/>
                <a:gd name="connsiteY9" fmla="*/ 740568 h 1104900"/>
                <a:gd name="connsiteX10" fmla="*/ 928688 w 1085850"/>
                <a:gd name="connsiteY10" fmla="*/ 750093 h 1104900"/>
                <a:gd name="connsiteX11" fmla="*/ 950119 w 1085850"/>
                <a:gd name="connsiteY11" fmla="*/ 750093 h 1104900"/>
                <a:gd name="connsiteX12" fmla="*/ 988219 w 1085850"/>
                <a:gd name="connsiteY12" fmla="*/ 740568 h 1104900"/>
                <a:gd name="connsiteX13" fmla="*/ 1026319 w 1085850"/>
                <a:gd name="connsiteY13" fmla="*/ 714375 h 1104900"/>
                <a:gd name="connsiteX14" fmla="*/ 1047750 w 1085850"/>
                <a:gd name="connsiteY14" fmla="*/ 692943 h 1104900"/>
                <a:gd name="connsiteX15" fmla="*/ 1062038 w 1085850"/>
                <a:gd name="connsiteY15" fmla="*/ 683418 h 1104900"/>
                <a:gd name="connsiteX16" fmla="*/ 1066800 w 1085850"/>
                <a:gd name="connsiteY16" fmla="*/ 685800 h 1104900"/>
                <a:gd name="connsiteX17" fmla="*/ 1069182 w 1085850"/>
                <a:gd name="connsiteY17" fmla="*/ 695325 h 1104900"/>
                <a:gd name="connsiteX18" fmla="*/ 1083469 w 1085850"/>
                <a:gd name="connsiteY18" fmla="*/ 726281 h 1104900"/>
                <a:gd name="connsiteX19" fmla="*/ 1085850 w 1085850"/>
                <a:gd name="connsiteY19" fmla="*/ 747712 h 1104900"/>
                <a:gd name="connsiteX20" fmla="*/ 1026319 w 1085850"/>
                <a:gd name="connsiteY20" fmla="*/ 847725 h 1104900"/>
                <a:gd name="connsiteX21" fmla="*/ 950119 w 1085850"/>
                <a:gd name="connsiteY21" fmla="*/ 969168 h 1104900"/>
                <a:gd name="connsiteX22" fmla="*/ 902494 w 1085850"/>
                <a:gd name="connsiteY22" fmla="*/ 1040606 h 1104900"/>
                <a:gd name="connsiteX23" fmla="*/ 873919 w 1085850"/>
                <a:gd name="connsiteY23" fmla="*/ 1073943 h 1104900"/>
                <a:gd name="connsiteX24" fmla="*/ 838200 w 1085850"/>
                <a:gd name="connsiteY24" fmla="*/ 1100137 h 1104900"/>
                <a:gd name="connsiteX25" fmla="*/ 812007 w 1085850"/>
                <a:gd name="connsiteY25" fmla="*/ 1104900 h 1104900"/>
                <a:gd name="connsiteX26" fmla="*/ 797719 w 1085850"/>
                <a:gd name="connsiteY26" fmla="*/ 1104900 h 1104900"/>
                <a:gd name="connsiteX27" fmla="*/ 781050 w 1085850"/>
                <a:gd name="connsiteY27" fmla="*/ 1095375 h 1104900"/>
                <a:gd name="connsiteX28" fmla="*/ 757238 w 1085850"/>
                <a:gd name="connsiteY28" fmla="*/ 1066800 h 1104900"/>
                <a:gd name="connsiteX29" fmla="*/ 719138 w 1085850"/>
                <a:gd name="connsiteY29" fmla="*/ 1007268 h 1104900"/>
                <a:gd name="connsiteX30" fmla="*/ 685800 w 1085850"/>
                <a:gd name="connsiteY30" fmla="*/ 950118 h 1104900"/>
                <a:gd name="connsiteX31" fmla="*/ 638175 w 1085850"/>
                <a:gd name="connsiteY31" fmla="*/ 892968 h 1104900"/>
                <a:gd name="connsiteX32" fmla="*/ 566738 w 1085850"/>
                <a:gd name="connsiteY32" fmla="*/ 807243 h 1104900"/>
                <a:gd name="connsiteX33" fmla="*/ 452438 w 1085850"/>
                <a:gd name="connsiteY33" fmla="*/ 671512 h 1104900"/>
                <a:gd name="connsiteX34" fmla="*/ 347663 w 1085850"/>
                <a:gd name="connsiteY34" fmla="*/ 542925 h 1104900"/>
                <a:gd name="connsiteX35" fmla="*/ 240507 w 1085850"/>
                <a:gd name="connsiteY35" fmla="*/ 407193 h 1104900"/>
                <a:gd name="connsiteX36" fmla="*/ 142875 w 1085850"/>
                <a:gd name="connsiteY36" fmla="*/ 276225 h 1104900"/>
                <a:gd name="connsiteX37" fmla="*/ 71438 w 1085850"/>
                <a:gd name="connsiteY37" fmla="*/ 176212 h 1104900"/>
                <a:gd name="connsiteX38" fmla="*/ 30957 w 1085850"/>
                <a:gd name="connsiteY38" fmla="*/ 107156 h 1104900"/>
                <a:gd name="connsiteX39" fmla="*/ 14288 w 1085850"/>
                <a:gd name="connsiteY39" fmla="*/ 73818 h 1104900"/>
                <a:gd name="connsiteX40" fmla="*/ 2382 w 1085850"/>
                <a:gd name="connsiteY40" fmla="*/ 35718 h 1104900"/>
                <a:gd name="connsiteX41" fmla="*/ 0 w 1085850"/>
                <a:gd name="connsiteY41" fmla="*/ 11906 h 1104900"/>
                <a:gd name="connsiteX42" fmla="*/ 2382 w 1085850"/>
                <a:gd name="connsiteY42" fmla="*/ 2381 h 1104900"/>
                <a:gd name="connsiteX43" fmla="*/ 11907 w 1085850"/>
                <a:gd name="connsiteY43" fmla="*/ 0 h 1104900"/>
                <a:gd name="connsiteX44" fmla="*/ 28575 w 1085850"/>
                <a:gd name="connsiteY44" fmla="*/ 2381 h 1104900"/>
                <a:gd name="connsiteX45" fmla="*/ 54769 w 1085850"/>
                <a:gd name="connsiteY45" fmla="*/ 23812 h 1104900"/>
                <a:gd name="connsiteX46" fmla="*/ 130969 w 1085850"/>
                <a:gd name="connsiteY46" fmla="*/ 107156 h 1104900"/>
                <a:gd name="connsiteX47" fmla="*/ 250032 w 1085850"/>
                <a:gd name="connsiteY47" fmla="*/ 228600 h 1104900"/>
                <a:gd name="connsiteX48" fmla="*/ 326232 w 1085850"/>
                <a:gd name="connsiteY48" fmla="*/ 3095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104900">
                  <a:moveTo>
                    <a:pt x="326232" y="309562"/>
                  </a:moveTo>
                  <a:lnTo>
                    <a:pt x="409575" y="388143"/>
                  </a:lnTo>
                  <a:lnTo>
                    <a:pt x="483394" y="454818"/>
                  </a:lnTo>
                  <a:lnTo>
                    <a:pt x="564357" y="526256"/>
                  </a:lnTo>
                  <a:lnTo>
                    <a:pt x="647700" y="595312"/>
                  </a:lnTo>
                  <a:lnTo>
                    <a:pt x="726282" y="654843"/>
                  </a:lnTo>
                  <a:lnTo>
                    <a:pt x="726282" y="654843"/>
                  </a:lnTo>
                  <a:lnTo>
                    <a:pt x="792957" y="697706"/>
                  </a:lnTo>
                  <a:lnTo>
                    <a:pt x="833438" y="716756"/>
                  </a:lnTo>
                  <a:lnTo>
                    <a:pt x="897732" y="740568"/>
                  </a:lnTo>
                  <a:lnTo>
                    <a:pt x="928688" y="750093"/>
                  </a:lnTo>
                  <a:lnTo>
                    <a:pt x="950119" y="750093"/>
                  </a:lnTo>
                  <a:lnTo>
                    <a:pt x="988219" y="740568"/>
                  </a:lnTo>
                  <a:lnTo>
                    <a:pt x="1026319" y="714375"/>
                  </a:lnTo>
                  <a:lnTo>
                    <a:pt x="1047750" y="692943"/>
                  </a:lnTo>
                  <a:lnTo>
                    <a:pt x="1062038" y="683418"/>
                  </a:lnTo>
                  <a:lnTo>
                    <a:pt x="1066800" y="685800"/>
                  </a:lnTo>
                  <a:lnTo>
                    <a:pt x="1069182" y="695325"/>
                  </a:lnTo>
                  <a:lnTo>
                    <a:pt x="1083469" y="726281"/>
                  </a:lnTo>
                  <a:lnTo>
                    <a:pt x="1085850" y="747712"/>
                  </a:lnTo>
                  <a:lnTo>
                    <a:pt x="1026319" y="847725"/>
                  </a:lnTo>
                  <a:lnTo>
                    <a:pt x="950119" y="969168"/>
                  </a:lnTo>
                  <a:lnTo>
                    <a:pt x="902494" y="1040606"/>
                  </a:lnTo>
                  <a:lnTo>
                    <a:pt x="873919" y="1073943"/>
                  </a:lnTo>
                  <a:lnTo>
                    <a:pt x="838200" y="1100137"/>
                  </a:lnTo>
                  <a:lnTo>
                    <a:pt x="812007" y="1104900"/>
                  </a:lnTo>
                  <a:lnTo>
                    <a:pt x="797719" y="1104900"/>
                  </a:lnTo>
                  <a:lnTo>
                    <a:pt x="781050" y="1095375"/>
                  </a:lnTo>
                  <a:lnTo>
                    <a:pt x="757238" y="1066800"/>
                  </a:lnTo>
                  <a:lnTo>
                    <a:pt x="719138" y="1007268"/>
                  </a:lnTo>
                  <a:lnTo>
                    <a:pt x="685800" y="950118"/>
                  </a:lnTo>
                  <a:lnTo>
                    <a:pt x="638175" y="892968"/>
                  </a:lnTo>
                  <a:lnTo>
                    <a:pt x="566738" y="807243"/>
                  </a:lnTo>
                  <a:lnTo>
                    <a:pt x="452438" y="671512"/>
                  </a:lnTo>
                  <a:lnTo>
                    <a:pt x="347663" y="542925"/>
                  </a:lnTo>
                  <a:lnTo>
                    <a:pt x="240507" y="407193"/>
                  </a:lnTo>
                  <a:lnTo>
                    <a:pt x="142875" y="276225"/>
                  </a:lnTo>
                  <a:lnTo>
                    <a:pt x="71438" y="176212"/>
                  </a:lnTo>
                  <a:lnTo>
                    <a:pt x="30957" y="107156"/>
                  </a:lnTo>
                  <a:lnTo>
                    <a:pt x="14288" y="73818"/>
                  </a:lnTo>
                  <a:lnTo>
                    <a:pt x="2382" y="35718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11907" y="0"/>
                  </a:lnTo>
                  <a:lnTo>
                    <a:pt x="28575" y="2381"/>
                  </a:lnTo>
                  <a:lnTo>
                    <a:pt x="54769" y="23812"/>
                  </a:lnTo>
                  <a:lnTo>
                    <a:pt x="130969" y="107156"/>
                  </a:lnTo>
                  <a:lnTo>
                    <a:pt x="250032" y="228600"/>
                  </a:lnTo>
                  <a:lnTo>
                    <a:pt x="326232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BB2D15FD-0FEC-4174-AD11-D8A465550FF4}"/>
                </a:ext>
              </a:extLst>
            </p:cNvPr>
            <p:cNvSpPr/>
            <p:nvPr/>
          </p:nvSpPr>
          <p:spPr>
            <a:xfrm rot="16200000">
              <a:off x="7125495" y="5125245"/>
              <a:ext cx="752475" cy="757237"/>
            </a:xfrm>
            <a:custGeom>
              <a:avLst/>
              <a:gdLst>
                <a:gd name="connsiteX0" fmla="*/ 602457 w 752475"/>
                <a:gd name="connsiteY0" fmla="*/ 259556 h 757238"/>
                <a:gd name="connsiteX1" fmla="*/ 576263 w 752475"/>
                <a:gd name="connsiteY1" fmla="*/ 357188 h 757238"/>
                <a:gd name="connsiteX2" fmla="*/ 545307 w 752475"/>
                <a:gd name="connsiteY2" fmla="*/ 485775 h 757238"/>
                <a:gd name="connsiteX3" fmla="*/ 533400 w 752475"/>
                <a:gd name="connsiteY3" fmla="*/ 564356 h 757238"/>
                <a:gd name="connsiteX4" fmla="*/ 528638 w 752475"/>
                <a:gd name="connsiteY4" fmla="*/ 609600 h 757238"/>
                <a:gd name="connsiteX5" fmla="*/ 531019 w 752475"/>
                <a:gd name="connsiteY5" fmla="*/ 640556 h 757238"/>
                <a:gd name="connsiteX6" fmla="*/ 538163 w 752475"/>
                <a:gd name="connsiteY6" fmla="*/ 678656 h 757238"/>
                <a:gd name="connsiteX7" fmla="*/ 552450 w 752475"/>
                <a:gd name="connsiteY7" fmla="*/ 702469 h 757238"/>
                <a:gd name="connsiteX8" fmla="*/ 576263 w 752475"/>
                <a:gd name="connsiteY8" fmla="*/ 726281 h 757238"/>
                <a:gd name="connsiteX9" fmla="*/ 597694 w 752475"/>
                <a:gd name="connsiteY9" fmla="*/ 738188 h 757238"/>
                <a:gd name="connsiteX10" fmla="*/ 633413 w 752475"/>
                <a:gd name="connsiteY10" fmla="*/ 750094 h 757238"/>
                <a:gd name="connsiteX11" fmla="*/ 752475 w 752475"/>
                <a:gd name="connsiteY11" fmla="*/ 757238 h 757238"/>
                <a:gd name="connsiteX12" fmla="*/ 0 w 752475"/>
                <a:gd name="connsiteY12" fmla="*/ 738188 h 757238"/>
                <a:gd name="connsiteX13" fmla="*/ 11907 w 752475"/>
                <a:gd name="connsiteY13" fmla="*/ 716756 h 757238"/>
                <a:gd name="connsiteX14" fmla="*/ 38100 w 752475"/>
                <a:gd name="connsiteY14" fmla="*/ 700088 h 757238"/>
                <a:gd name="connsiteX15" fmla="*/ 71438 w 752475"/>
                <a:gd name="connsiteY15" fmla="*/ 676275 h 757238"/>
                <a:gd name="connsiteX16" fmla="*/ 104775 w 752475"/>
                <a:gd name="connsiteY16" fmla="*/ 657225 h 757238"/>
                <a:gd name="connsiteX17" fmla="*/ 133350 w 752475"/>
                <a:gd name="connsiteY17" fmla="*/ 638175 h 757238"/>
                <a:gd name="connsiteX18" fmla="*/ 185738 w 752475"/>
                <a:gd name="connsiteY18" fmla="*/ 611981 h 757238"/>
                <a:gd name="connsiteX19" fmla="*/ 228600 w 752475"/>
                <a:gd name="connsiteY19" fmla="*/ 583406 h 757238"/>
                <a:gd name="connsiteX20" fmla="*/ 285750 w 752475"/>
                <a:gd name="connsiteY20" fmla="*/ 531019 h 757238"/>
                <a:gd name="connsiteX21" fmla="*/ 357188 w 752475"/>
                <a:gd name="connsiteY21" fmla="*/ 447675 h 757238"/>
                <a:gd name="connsiteX22" fmla="*/ 438150 w 752475"/>
                <a:gd name="connsiteY22" fmla="*/ 335756 h 757238"/>
                <a:gd name="connsiteX23" fmla="*/ 500063 w 752475"/>
                <a:gd name="connsiteY23" fmla="*/ 235744 h 757238"/>
                <a:gd name="connsiteX24" fmla="*/ 561975 w 752475"/>
                <a:gd name="connsiteY24" fmla="*/ 121444 h 757238"/>
                <a:gd name="connsiteX25" fmla="*/ 611982 w 752475"/>
                <a:gd name="connsiteY25" fmla="*/ 21431 h 757238"/>
                <a:gd name="connsiteX26" fmla="*/ 633413 w 752475"/>
                <a:gd name="connsiteY26" fmla="*/ 2381 h 757238"/>
                <a:gd name="connsiteX27" fmla="*/ 650082 w 752475"/>
                <a:gd name="connsiteY27" fmla="*/ 0 h 757238"/>
                <a:gd name="connsiteX28" fmla="*/ 666750 w 752475"/>
                <a:gd name="connsiteY28" fmla="*/ 7144 h 757238"/>
                <a:gd name="connsiteX29" fmla="*/ 669132 w 752475"/>
                <a:gd name="connsiteY29" fmla="*/ 16669 h 757238"/>
                <a:gd name="connsiteX30" fmla="*/ 664369 w 752475"/>
                <a:gd name="connsiteY30" fmla="*/ 42863 h 757238"/>
                <a:gd name="connsiteX31" fmla="*/ 647700 w 752475"/>
                <a:gd name="connsiteY31" fmla="*/ 114300 h 757238"/>
                <a:gd name="connsiteX32" fmla="*/ 602457 w 752475"/>
                <a:gd name="connsiteY32" fmla="*/ 259556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475" h="757238">
                  <a:moveTo>
                    <a:pt x="602457" y="259556"/>
                  </a:moveTo>
                  <a:lnTo>
                    <a:pt x="576263" y="357188"/>
                  </a:lnTo>
                  <a:lnTo>
                    <a:pt x="545307" y="485775"/>
                  </a:lnTo>
                  <a:lnTo>
                    <a:pt x="533400" y="564356"/>
                  </a:lnTo>
                  <a:lnTo>
                    <a:pt x="528638" y="609600"/>
                  </a:lnTo>
                  <a:lnTo>
                    <a:pt x="531019" y="640556"/>
                  </a:lnTo>
                  <a:lnTo>
                    <a:pt x="538163" y="678656"/>
                  </a:lnTo>
                  <a:lnTo>
                    <a:pt x="552450" y="702469"/>
                  </a:lnTo>
                  <a:lnTo>
                    <a:pt x="576263" y="726281"/>
                  </a:lnTo>
                  <a:lnTo>
                    <a:pt x="597694" y="738188"/>
                  </a:lnTo>
                  <a:lnTo>
                    <a:pt x="633413" y="750094"/>
                  </a:lnTo>
                  <a:lnTo>
                    <a:pt x="752475" y="757238"/>
                  </a:lnTo>
                  <a:lnTo>
                    <a:pt x="0" y="738188"/>
                  </a:lnTo>
                  <a:lnTo>
                    <a:pt x="11907" y="716756"/>
                  </a:lnTo>
                  <a:lnTo>
                    <a:pt x="38100" y="700088"/>
                  </a:lnTo>
                  <a:lnTo>
                    <a:pt x="71438" y="676275"/>
                  </a:lnTo>
                  <a:lnTo>
                    <a:pt x="104775" y="657225"/>
                  </a:lnTo>
                  <a:lnTo>
                    <a:pt x="133350" y="638175"/>
                  </a:lnTo>
                  <a:lnTo>
                    <a:pt x="185738" y="611981"/>
                  </a:lnTo>
                  <a:lnTo>
                    <a:pt x="228600" y="583406"/>
                  </a:lnTo>
                  <a:lnTo>
                    <a:pt x="285750" y="531019"/>
                  </a:lnTo>
                  <a:lnTo>
                    <a:pt x="357188" y="447675"/>
                  </a:lnTo>
                  <a:lnTo>
                    <a:pt x="438150" y="335756"/>
                  </a:lnTo>
                  <a:lnTo>
                    <a:pt x="500063" y="235744"/>
                  </a:lnTo>
                  <a:lnTo>
                    <a:pt x="561975" y="121444"/>
                  </a:lnTo>
                  <a:lnTo>
                    <a:pt x="611982" y="21431"/>
                  </a:lnTo>
                  <a:lnTo>
                    <a:pt x="633413" y="2381"/>
                  </a:lnTo>
                  <a:lnTo>
                    <a:pt x="650082" y="0"/>
                  </a:lnTo>
                  <a:lnTo>
                    <a:pt x="666750" y="7144"/>
                  </a:lnTo>
                  <a:lnTo>
                    <a:pt x="669132" y="16669"/>
                  </a:lnTo>
                  <a:lnTo>
                    <a:pt x="664369" y="42863"/>
                  </a:lnTo>
                  <a:lnTo>
                    <a:pt x="647700" y="114300"/>
                  </a:lnTo>
                  <a:lnTo>
                    <a:pt x="602457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537548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2FC668B7-36B9-46EF-A6F5-40D6C7A8B4C5}"/>
              </a:ext>
            </a:extLst>
          </p:cNvPr>
          <p:cNvSpPr/>
          <p:nvPr/>
        </p:nvSpPr>
        <p:spPr>
          <a:xfrm>
            <a:off x="3897311" y="1438276"/>
            <a:ext cx="1316038" cy="1243013"/>
          </a:xfrm>
          <a:custGeom>
            <a:avLst/>
            <a:gdLst>
              <a:gd name="connsiteX0" fmla="*/ 600075 w 1316832"/>
              <a:gd name="connsiteY0" fmla="*/ 666750 h 1243013"/>
              <a:gd name="connsiteX1" fmla="*/ 695325 w 1316832"/>
              <a:gd name="connsiteY1" fmla="*/ 561975 h 1243013"/>
              <a:gd name="connsiteX2" fmla="*/ 802482 w 1316832"/>
              <a:gd name="connsiteY2" fmla="*/ 438150 h 1243013"/>
              <a:gd name="connsiteX3" fmla="*/ 921544 w 1316832"/>
              <a:gd name="connsiteY3" fmla="*/ 283369 h 1243013"/>
              <a:gd name="connsiteX4" fmla="*/ 950119 w 1316832"/>
              <a:gd name="connsiteY4" fmla="*/ 247650 h 1243013"/>
              <a:gd name="connsiteX5" fmla="*/ 954882 w 1316832"/>
              <a:gd name="connsiteY5" fmla="*/ 226219 h 1243013"/>
              <a:gd name="connsiteX6" fmla="*/ 952500 w 1316832"/>
              <a:gd name="connsiteY6" fmla="*/ 202406 h 1243013"/>
              <a:gd name="connsiteX7" fmla="*/ 945357 w 1316832"/>
              <a:gd name="connsiteY7" fmla="*/ 169069 h 1243013"/>
              <a:gd name="connsiteX8" fmla="*/ 931069 w 1316832"/>
              <a:gd name="connsiteY8" fmla="*/ 133350 h 1243013"/>
              <a:gd name="connsiteX9" fmla="*/ 912019 w 1316832"/>
              <a:gd name="connsiteY9" fmla="*/ 104775 h 1243013"/>
              <a:gd name="connsiteX10" fmla="*/ 878682 w 1316832"/>
              <a:gd name="connsiteY10" fmla="*/ 69056 h 1243013"/>
              <a:gd name="connsiteX11" fmla="*/ 859632 w 1316832"/>
              <a:gd name="connsiteY11" fmla="*/ 47625 h 1243013"/>
              <a:gd name="connsiteX12" fmla="*/ 850107 w 1316832"/>
              <a:gd name="connsiteY12" fmla="*/ 35719 h 1243013"/>
              <a:gd name="connsiteX13" fmla="*/ 845344 w 1316832"/>
              <a:gd name="connsiteY13" fmla="*/ 21431 h 1243013"/>
              <a:gd name="connsiteX14" fmla="*/ 845344 w 1316832"/>
              <a:gd name="connsiteY14" fmla="*/ 21431 h 1243013"/>
              <a:gd name="connsiteX15" fmla="*/ 845344 w 1316832"/>
              <a:gd name="connsiteY15" fmla="*/ 4763 h 1243013"/>
              <a:gd name="connsiteX16" fmla="*/ 859632 w 1316832"/>
              <a:gd name="connsiteY16" fmla="*/ 0 h 1243013"/>
              <a:gd name="connsiteX17" fmla="*/ 888207 w 1316832"/>
              <a:gd name="connsiteY17" fmla="*/ 2381 h 1243013"/>
              <a:gd name="connsiteX18" fmla="*/ 926307 w 1316832"/>
              <a:gd name="connsiteY18" fmla="*/ 11906 h 1243013"/>
              <a:gd name="connsiteX19" fmla="*/ 973932 w 1316832"/>
              <a:gd name="connsiteY19" fmla="*/ 33338 h 1243013"/>
              <a:gd name="connsiteX20" fmla="*/ 1021557 w 1316832"/>
              <a:gd name="connsiteY20" fmla="*/ 59531 h 1243013"/>
              <a:gd name="connsiteX21" fmla="*/ 1069182 w 1316832"/>
              <a:gd name="connsiteY21" fmla="*/ 90488 h 1243013"/>
              <a:gd name="connsiteX22" fmla="*/ 1112044 w 1316832"/>
              <a:gd name="connsiteY22" fmla="*/ 121444 h 1243013"/>
              <a:gd name="connsiteX23" fmla="*/ 1159669 w 1316832"/>
              <a:gd name="connsiteY23" fmla="*/ 159544 h 1243013"/>
              <a:gd name="connsiteX24" fmla="*/ 1216819 w 1316832"/>
              <a:gd name="connsiteY24" fmla="*/ 214313 h 1243013"/>
              <a:gd name="connsiteX25" fmla="*/ 1257300 w 1316832"/>
              <a:gd name="connsiteY25" fmla="*/ 261938 h 1243013"/>
              <a:gd name="connsiteX26" fmla="*/ 1288257 w 1316832"/>
              <a:gd name="connsiteY26" fmla="*/ 297656 h 1243013"/>
              <a:gd name="connsiteX27" fmla="*/ 1309688 w 1316832"/>
              <a:gd name="connsiteY27" fmla="*/ 333375 h 1243013"/>
              <a:gd name="connsiteX28" fmla="*/ 1316832 w 1316832"/>
              <a:gd name="connsiteY28" fmla="*/ 359569 h 1243013"/>
              <a:gd name="connsiteX29" fmla="*/ 1312069 w 1316832"/>
              <a:gd name="connsiteY29" fmla="*/ 378619 h 1243013"/>
              <a:gd name="connsiteX30" fmla="*/ 1295400 w 1316832"/>
              <a:gd name="connsiteY30" fmla="*/ 392906 h 1243013"/>
              <a:gd name="connsiteX31" fmla="*/ 1271588 w 1316832"/>
              <a:gd name="connsiteY31" fmla="*/ 402431 h 1243013"/>
              <a:gd name="connsiteX32" fmla="*/ 1238250 w 1316832"/>
              <a:gd name="connsiteY32" fmla="*/ 407194 h 1243013"/>
              <a:gd name="connsiteX33" fmla="*/ 1216819 w 1316832"/>
              <a:gd name="connsiteY33" fmla="*/ 407194 h 1243013"/>
              <a:gd name="connsiteX34" fmla="*/ 1185863 w 1316832"/>
              <a:gd name="connsiteY34" fmla="*/ 419100 h 1243013"/>
              <a:gd name="connsiteX35" fmla="*/ 1140619 w 1316832"/>
              <a:gd name="connsiteY35" fmla="*/ 447675 h 1243013"/>
              <a:gd name="connsiteX36" fmla="*/ 1073944 w 1316832"/>
              <a:gd name="connsiteY36" fmla="*/ 504825 h 1243013"/>
              <a:gd name="connsiteX37" fmla="*/ 992982 w 1316832"/>
              <a:gd name="connsiteY37" fmla="*/ 578644 h 1243013"/>
              <a:gd name="connsiteX38" fmla="*/ 885825 w 1316832"/>
              <a:gd name="connsiteY38" fmla="*/ 673894 h 1243013"/>
              <a:gd name="connsiteX39" fmla="*/ 754857 w 1316832"/>
              <a:gd name="connsiteY39" fmla="*/ 778669 h 1243013"/>
              <a:gd name="connsiteX40" fmla="*/ 616744 w 1316832"/>
              <a:gd name="connsiteY40" fmla="*/ 883444 h 1243013"/>
              <a:gd name="connsiteX41" fmla="*/ 464344 w 1316832"/>
              <a:gd name="connsiteY41" fmla="*/ 990600 h 1243013"/>
              <a:gd name="connsiteX42" fmla="*/ 319088 w 1316832"/>
              <a:gd name="connsiteY42" fmla="*/ 1088231 h 1243013"/>
              <a:gd name="connsiteX43" fmla="*/ 190500 w 1316832"/>
              <a:gd name="connsiteY43" fmla="*/ 1166813 h 1243013"/>
              <a:gd name="connsiteX44" fmla="*/ 100013 w 1316832"/>
              <a:gd name="connsiteY44" fmla="*/ 1221581 h 1243013"/>
              <a:gd name="connsiteX45" fmla="*/ 71438 w 1316832"/>
              <a:gd name="connsiteY45" fmla="*/ 1235869 h 1243013"/>
              <a:gd name="connsiteX46" fmla="*/ 38100 w 1316832"/>
              <a:gd name="connsiteY46" fmla="*/ 1243013 h 1243013"/>
              <a:gd name="connsiteX47" fmla="*/ 11907 w 1316832"/>
              <a:gd name="connsiteY47" fmla="*/ 1243013 h 1243013"/>
              <a:gd name="connsiteX48" fmla="*/ 0 w 1316832"/>
              <a:gd name="connsiteY48" fmla="*/ 1235869 h 1243013"/>
              <a:gd name="connsiteX49" fmla="*/ 0 w 1316832"/>
              <a:gd name="connsiteY49" fmla="*/ 1221581 h 1243013"/>
              <a:gd name="connsiteX50" fmla="*/ 28575 w 1316832"/>
              <a:gd name="connsiteY50" fmla="*/ 1193006 h 1243013"/>
              <a:gd name="connsiteX51" fmla="*/ 111919 w 1316832"/>
              <a:gd name="connsiteY51" fmla="*/ 1126331 h 1243013"/>
              <a:gd name="connsiteX52" fmla="*/ 216694 w 1316832"/>
              <a:gd name="connsiteY52" fmla="*/ 1035844 h 1243013"/>
              <a:gd name="connsiteX53" fmla="*/ 328613 w 1316832"/>
              <a:gd name="connsiteY53" fmla="*/ 938213 h 1243013"/>
              <a:gd name="connsiteX54" fmla="*/ 485775 w 1316832"/>
              <a:gd name="connsiteY54" fmla="*/ 790575 h 1243013"/>
              <a:gd name="connsiteX55" fmla="*/ 600075 w 1316832"/>
              <a:gd name="connsiteY55" fmla="*/ 666750 h 1243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16832" h="1243013">
                <a:moveTo>
                  <a:pt x="600075" y="666750"/>
                </a:moveTo>
                <a:lnTo>
                  <a:pt x="695325" y="561975"/>
                </a:lnTo>
                <a:lnTo>
                  <a:pt x="802482" y="438150"/>
                </a:lnTo>
                <a:lnTo>
                  <a:pt x="921544" y="283369"/>
                </a:lnTo>
                <a:lnTo>
                  <a:pt x="950119" y="247650"/>
                </a:lnTo>
                <a:lnTo>
                  <a:pt x="954882" y="226219"/>
                </a:lnTo>
                <a:lnTo>
                  <a:pt x="952500" y="202406"/>
                </a:lnTo>
                <a:lnTo>
                  <a:pt x="945357" y="169069"/>
                </a:lnTo>
                <a:lnTo>
                  <a:pt x="931069" y="133350"/>
                </a:lnTo>
                <a:lnTo>
                  <a:pt x="912019" y="104775"/>
                </a:lnTo>
                <a:lnTo>
                  <a:pt x="878682" y="69056"/>
                </a:lnTo>
                <a:lnTo>
                  <a:pt x="859632" y="47625"/>
                </a:lnTo>
                <a:lnTo>
                  <a:pt x="850107" y="35719"/>
                </a:lnTo>
                <a:lnTo>
                  <a:pt x="845344" y="21431"/>
                </a:lnTo>
                <a:lnTo>
                  <a:pt x="845344" y="21431"/>
                </a:lnTo>
                <a:lnTo>
                  <a:pt x="845344" y="4763"/>
                </a:lnTo>
                <a:lnTo>
                  <a:pt x="859632" y="0"/>
                </a:lnTo>
                <a:lnTo>
                  <a:pt x="888207" y="2381"/>
                </a:lnTo>
                <a:lnTo>
                  <a:pt x="926307" y="11906"/>
                </a:lnTo>
                <a:lnTo>
                  <a:pt x="973932" y="33338"/>
                </a:lnTo>
                <a:lnTo>
                  <a:pt x="1021557" y="59531"/>
                </a:lnTo>
                <a:lnTo>
                  <a:pt x="1069182" y="90488"/>
                </a:lnTo>
                <a:lnTo>
                  <a:pt x="1112044" y="121444"/>
                </a:lnTo>
                <a:lnTo>
                  <a:pt x="1159669" y="159544"/>
                </a:lnTo>
                <a:lnTo>
                  <a:pt x="1216819" y="214313"/>
                </a:lnTo>
                <a:lnTo>
                  <a:pt x="1257300" y="261938"/>
                </a:lnTo>
                <a:lnTo>
                  <a:pt x="1288257" y="297656"/>
                </a:lnTo>
                <a:lnTo>
                  <a:pt x="1309688" y="333375"/>
                </a:lnTo>
                <a:lnTo>
                  <a:pt x="1316832" y="359569"/>
                </a:lnTo>
                <a:lnTo>
                  <a:pt x="1312069" y="378619"/>
                </a:lnTo>
                <a:lnTo>
                  <a:pt x="1295400" y="392906"/>
                </a:lnTo>
                <a:lnTo>
                  <a:pt x="1271588" y="402431"/>
                </a:lnTo>
                <a:lnTo>
                  <a:pt x="1238250" y="407194"/>
                </a:lnTo>
                <a:lnTo>
                  <a:pt x="1216819" y="407194"/>
                </a:lnTo>
                <a:lnTo>
                  <a:pt x="1185863" y="419100"/>
                </a:lnTo>
                <a:lnTo>
                  <a:pt x="1140619" y="447675"/>
                </a:lnTo>
                <a:lnTo>
                  <a:pt x="1073944" y="504825"/>
                </a:lnTo>
                <a:lnTo>
                  <a:pt x="992982" y="578644"/>
                </a:lnTo>
                <a:lnTo>
                  <a:pt x="885825" y="673894"/>
                </a:lnTo>
                <a:lnTo>
                  <a:pt x="754857" y="778669"/>
                </a:lnTo>
                <a:lnTo>
                  <a:pt x="616744" y="883444"/>
                </a:lnTo>
                <a:lnTo>
                  <a:pt x="464344" y="990600"/>
                </a:lnTo>
                <a:lnTo>
                  <a:pt x="319088" y="1088231"/>
                </a:lnTo>
                <a:lnTo>
                  <a:pt x="190500" y="1166813"/>
                </a:lnTo>
                <a:lnTo>
                  <a:pt x="100013" y="1221581"/>
                </a:lnTo>
                <a:lnTo>
                  <a:pt x="71438" y="1235869"/>
                </a:lnTo>
                <a:lnTo>
                  <a:pt x="38100" y="1243013"/>
                </a:lnTo>
                <a:lnTo>
                  <a:pt x="11907" y="1243013"/>
                </a:lnTo>
                <a:lnTo>
                  <a:pt x="0" y="1235869"/>
                </a:lnTo>
                <a:lnTo>
                  <a:pt x="0" y="1221581"/>
                </a:lnTo>
                <a:lnTo>
                  <a:pt x="28575" y="1193006"/>
                </a:lnTo>
                <a:lnTo>
                  <a:pt x="111919" y="1126331"/>
                </a:lnTo>
                <a:lnTo>
                  <a:pt x="216694" y="1035844"/>
                </a:lnTo>
                <a:lnTo>
                  <a:pt x="328613" y="938213"/>
                </a:lnTo>
                <a:lnTo>
                  <a:pt x="485775" y="790575"/>
                </a:lnTo>
                <a:lnTo>
                  <a:pt x="600075" y="666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AFFCCAF-439A-4EBE-917A-95D8C4D5ED6A}"/>
              </a:ext>
            </a:extLst>
          </p:cNvPr>
          <p:cNvSpPr/>
          <p:nvPr/>
        </p:nvSpPr>
        <p:spPr>
          <a:xfrm>
            <a:off x="5621337" y="1552575"/>
            <a:ext cx="454025" cy="1589088"/>
          </a:xfrm>
          <a:custGeom>
            <a:avLst/>
            <a:gdLst>
              <a:gd name="connsiteX0" fmla="*/ 416719 w 454819"/>
              <a:gd name="connsiteY0" fmla="*/ 385763 h 1588294"/>
              <a:gd name="connsiteX1" fmla="*/ 407194 w 454819"/>
              <a:gd name="connsiteY1" fmla="*/ 204788 h 1588294"/>
              <a:gd name="connsiteX2" fmla="*/ 319088 w 454819"/>
              <a:gd name="connsiteY2" fmla="*/ 92869 h 1588294"/>
              <a:gd name="connsiteX3" fmla="*/ 269082 w 454819"/>
              <a:gd name="connsiteY3" fmla="*/ 64294 h 1588294"/>
              <a:gd name="connsiteX4" fmla="*/ 226219 w 454819"/>
              <a:gd name="connsiteY4" fmla="*/ 42863 h 1588294"/>
              <a:gd name="connsiteX5" fmla="*/ 188119 w 454819"/>
              <a:gd name="connsiteY5" fmla="*/ 28575 h 1588294"/>
              <a:gd name="connsiteX6" fmla="*/ 138113 w 454819"/>
              <a:gd name="connsiteY6" fmla="*/ 14288 h 1588294"/>
              <a:gd name="connsiteX7" fmla="*/ 92869 w 454819"/>
              <a:gd name="connsiteY7" fmla="*/ 4763 h 1588294"/>
              <a:gd name="connsiteX8" fmla="*/ 50007 w 454819"/>
              <a:gd name="connsiteY8" fmla="*/ 0 h 1588294"/>
              <a:gd name="connsiteX9" fmla="*/ 19050 w 454819"/>
              <a:gd name="connsiteY9" fmla="*/ 2381 h 1588294"/>
              <a:gd name="connsiteX10" fmla="*/ 4763 w 454819"/>
              <a:gd name="connsiteY10" fmla="*/ 9525 h 1588294"/>
              <a:gd name="connsiteX11" fmla="*/ 0 w 454819"/>
              <a:gd name="connsiteY11" fmla="*/ 21431 h 1588294"/>
              <a:gd name="connsiteX12" fmla="*/ 2382 w 454819"/>
              <a:gd name="connsiteY12" fmla="*/ 35719 h 1588294"/>
              <a:gd name="connsiteX13" fmla="*/ 7144 w 454819"/>
              <a:gd name="connsiteY13" fmla="*/ 47625 h 1588294"/>
              <a:gd name="connsiteX14" fmla="*/ 38100 w 454819"/>
              <a:gd name="connsiteY14" fmla="*/ 76200 h 1588294"/>
              <a:gd name="connsiteX15" fmla="*/ 83344 w 454819"/>
              <a:gd name="connsiteY15" fmla="*/ 104775 h 1588294"/>
              <a:gd name="connsiteX16" fmla="*/ 121444 w 454819"/>
              <a:gd name="connsiteY16" fmla="*/ 140494 h 1588294"/>
              <a:gd name="connsiteX17" fmla="*/ 145257 w 454819"/>
              <a:gd name="connsiteY17" fmla="*/ 171450 h 1588294"/>
              <a:gd name="connsiteX18" fmla="*/ 169069 w 454819"/>
              <a:gd name="connsiteY18" fmla="*/ 207169 h 1588294"/>
              <a:gd name="connsiteX19" fmla="*/ 183357 w 454819"/>
              <a:gd name="connsiteY19" fmla="*/ 238125 h 1588294"/>
              <a:gd name="connsiteX20" fmla="*/ 188119 w 454819"/>
              <a:gd name="connsiteY20" fmla="*/ 290513 h 1588294"/>
              <a:gd name="connsiteX21" fmla="*/ 195263 w 454819"/>
              <a:gd name="connsiteY21" fmla="*/ 545306 h 1588294"/>
              <a:gd name="connsiteX22" fmla="*/ 204788 w 454819"/>
              <a:gd name="connsiteY22" fmla="*/ 907256 h 1588294"/>
              <a:gd name="connsiteX23" fmla="*/ 211932 w 454819"/>
              <a:gd name="connsiteY23" fmla="*/ 1157288 h 1588294"/>
              <a:gd name="connsiteX24" fmla="*/ 221457 w 454819"/>
              <a:gd name="connsiteY24" fmla="*/ 1316831 h 1588294"/>
              <a:gd name="connsiteX25" fmla="*/ 226219 w 454819"/>
              <a:gd name="connsiteY25" fmla="*/ 1404938 h 1588294"/>
              <a:gd name="connsiteX26" fmla="*/ 230982 w 454819"/>
              <a:gd name="connsiteY26" fmla="*/ 1445419 h 1588294"/>
              <a:gd name="connsiteX27" fmla="*/ 235744 w 454819"/>
              <a:gd name="connsiteY27" fmla="*/ 1466850 h 1588294"/>
              <a:gd name="connsiteX28" fmla="*/ 247650 w 454819"/>
              <a:gd name="connsiteY28" fmla="*/ 1504950 h 1588294"/>
              <a:gd name="connsiteX29" fmla="*/ 261938 w 454819"/>
              <a:gd name="connsiteY29" fmla="*/ 1535906 h 1588294"/>
              <a:gd name="connsiteX30" fmla="*/ 271463 w 454819"/>
              <a:gd name="connsiteY30" fmla="*/ 1550194 h 1588294"/>
              <a:gd name="connsiteX31" fmla="*/ 285750 w 454819"/>
              <a:gd name="connsiteY31" fmla="*/ 1566863 h 1588294"/>
              <a:gd name="connsiteX32" fmla="*/ 300038 w 454819"/>
              <a:gd name="connsiteY32" fmla="*/ 1578769 h 1588294"/>
              <a:gd name="connsiteX33" fmla="*/ 316707 w 454819"/>
              <a:gd name="connsiteY33" fmla="*/ 1585913 h 1588294"/>
              <a:gd name="connsiteX34" fmla="*/ 333375 w 454819"/>
              <a:gd name="connsiteY34" fmla="*/ 1588294 h 1588294"/>
              <a:gd name="connsiteX35" fmla="*/ 352425 w 454819"/>
              <a:gd name="connsiteY35" fmla="*/ 1588294 h 1588294"/>
              <a:gd name="connsiteX36" fmla="*/ 369094 w 454819"/>
              <a:gd name="connsiteY36" fmla="*/ 1578769 h 1588294"/>
              <a:gd name="connsiteX37" fmla="*/ 395288 w 454819"/>
              <a:gd name="connsiteY37" fmla="*/ 1559719 h 1588294"/>
              <a:gd name="connsiteX38" fmla="*/ 411957 w 454819"/>
              <a:gd name="connsiteY38" fmla="*/ 1538288 h 1588294"/>
              <a:gd name="connsiteX39" fmla="*/ 426244 w 454819"/>
              <a:gd name="connsiteY39" fmla="*/ 1507331 h 1588294"/>
              <a:gd name="connsiteX40" fmla="*/ 435769 w 454819"/>
              <a:gd name="connsiteY40" fmla="*/ 1478756 h 1588294"/>
              <a:gd name="connsiteX41" fmla="*/ 454819 w 454819"/>
              <a:gd name="connsiteY41" fmla="*/ 1350169 h 1588294"/>
              <a:gd name="connsiteX42" fmla="*/ 431007 w 454819"/>
              <a:gd name="connsiteY42" fmla="*/ 854869 h 1588294"/>
              <a:gd name="connsiteX43" fmla="*/ 431007 w 454819"/>
              <a:gd name="connsiteY43" fmla="*/ 733425 h 1588294"/>
              <a:gd name="connsiteX44" fmla="*/ 416719 w 454819"/>
              <a:gd name="connsiteY44" fmla="*/ 385763 h 158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54819" h="1588294">
                <a:moveTo>
                  <a:pt x="416719" y="385763"/>
                </a:moveTo>
                <a:lnTo>
                  <a:pt x="407194" y="204788"/>
                </a:lnTo>
                <a:lnTo>
                  <a:pt x="319088" y="92869"/>
                </a:lnTo>
                <a:lnTo>
                  <a:pt x="269082" y="64294"/>
                </a:lnTo>
                <a:lnTo>
                  <a:pt x="226219" y="42863"/>
                </a:lnTo>
                <a:lnTo>
                  <a:pt x="188119" y="28575"/>
                </a:lnTo>
                <a:lnTo>
                  <a:pt x="138113" y="14288"/>
                </a:lnTo>
                <a:lnTo>
                  <a:pt x="92869" y="4763"/>
                </a:lnTo>
                <a:lnTo>
                  <a:pt x="50007" y="0"/>
                </a:lnTo>
                <a:lnTo>
                  <a:pt x="19050" y="2381"/>
                </a:lnTo>
                <a:lnTo>
                  <a:pt x="4763" y="9525"/>
                </a:lnTo>
                <a:lnTo>
                  <a:pt x="0" y="21431"/>
                </a:lnTo>
                <a:lnTo>
                  <a:pt x="2382" y="35719"/>
                </a:lnTo>
                <a:lnTo>
                  <a:pt x="7144" y="47625"/>
                </a:lnTo>
                <a:lnTo>
                  <a:pt x="38100" y="76200"/>
                </a:lnTo>
                <a:lnTo>
                  <a:pt x="83344" y="104775"/>
                </a:lnTo>
                <a:lnTo>
                  <a:pt x="121444" y="140494"/>
                </a:lnTo>
                <a:lnTo>
                  <a:pt x="145257" y="171450"/>
                </a:lnTo>
                <a:lnTo>
                  <a:pt x="169069" y="207169"/>
                </a:lnTo>
                <a:lnTo>
                  <a:pt x="183357" y="238125"/>
                </a:lnTo>
                <a:lnTo>
                  <a:pt x="188119" y="290513"/>
                </a:lnTo>
                <a:lnTo>
                  <a:pt x="195263" y="545306"/>
                </a:lnTo>
                <a:lnTo>
                  <a:pt x="204788" y="907256"/>
                </a:lnTo>
                <a:lnTo>
                  <a:pt x="211932" y="1157288"/>
                </a:lnTo>
                <a:lnTo>
                  <a:pt x="221457" y="1316831"/>
                </a:lnTo>
                <a:lnTo>
                  <a:pt x="226219" y="1404938"/>
                </a:lnTo>
                <a:lnTo>
                  <a:pt x="230982" y="1445419"/>
                </a:lnTo>
                <a:lnTo>
                  <a:pt x="235744" y="1466850"/>
                </a:lnTo>
                <a:lnTo>
                  <a:pt x="247650" y="1504950"/>
                </a:lnTo>
                <a:lnTo>
                  <a:pt x="261938" y="1535906"/>
                </a:lnTo>
                <a:lnTo>
                  <a:pt x="271463" y="1550194"/>
                </a:lnTo>
                <a:lnTo>
                  <a:pt x="285750" y="1566863"/>
                </a:lnTo>
                <a:lnTo>
                  <a:pt x="300038" y="1578769"/>
                </a:lnTo>
                <a:lnTo>
                  <a:pt x="316707" y="1585913"/>
                </a:lnTo>
                <a:lnTo>
                  <a:pt x="333375" y="1588294"/>
                </a:lnTo>
                <a:lnTo>
                  <a:pt x="352425" y="1588294"/>
                </a:lnTo>
                <a:lnTo>
                  <a:pt x="369094" y="1578769"/>
                </a:lnTo>
                <a:lnTo>
                  <a:pt x="395288" y="1559719"/>
                </a:lnTo>
                <a:lnTo>
                  <a:pt x="411957" y="1538288"/>
                </a:lnTo>
                <a:lnTo>
                  <a:pt x="426244" y="1507331"/>
                </a:lnTo>
                <a:lnTo>
                  <a:pt x="435769" y="1478756"/>
                </a:lnTo>
                <a:lnTo>
                  <a:pt x="454819" y="1350169"/>
                </a:lnTo>
                <a:lnTo>
                  <a:pt x="431007" y="854869"/>
                </a:lnTo>
                <a:lnTo>
                  <a:pt x="431007" y="733425"/>
                </a:lnTo>
                <a:lnTo>
                  <a:pt x="416719" y="3857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83DF1679-CABA-43EE-85D6-413739464841}"/>
              </a:ext>
            </a:extLst>
          </p:cNvPr>
          <p:cNvSpPr/>
          <p:nvPr/>
        </p:nvSpPr>
        <p:spPr>
          <a:xfrm>
            <a:off x="4952999" y="3216275"/>
            <a:ext cx="3333750" cy="636588"/>
          </a:xfrm>
          <a:custGeom>
            <a:avLst/>
            <a:gdLst>
              <a:gd name="connsiteX0" fmla="*/ 1126671 w 3333750"/>
              <a:gd name="connsiteY0" fmla="*/ 293914 h 636814"/>
              <a:gd name="connsiteX1" fmla="*/ 1349828 w 3333750"/>
              <a:gd name="connsiteY1" fmla="*/ 258535 h 636814"/>
              <a:gd name="connsiteX2" fmla="*/ 1613807 w 3333750"/>
              <a:gd name="connsiteY2" fmla="*/ 217714 h 636814"/>
              <a:gd name="connsiteX3" fmla="*/ 1924050 w 3333750"/>
              <a:gd name="connsiteY3" fmla="*/ 174171 h 636814"/>
              <a:gd name="connsiteX4" fmla="*/ 2188028 w 3333750"/>
              <a:gd name="connsiteY4" fmla="*/ 138792 h 636814"/>
              <a:gd name="connsiteX5" fmla="*/ 2332264 w 3333750"/>
              <a:gd name="connsiteY5" fmla="*/ 125185 h 636814"/>
              <a:gd name="connsiteX6" fmla="*/ 2498271 w 3333750"/>
              <a:gd name="connsiteY6" fmla="*/ 106135 h 636814"/>
              <a:gd name="connsiteX7" fmla="*/ 2541814 w 3333750"/>
              <a:gd name="connsiteY7" fmla="*/ 97971 h 636814"/>
              <a:gd name="connsiteX8" fmla="*/ 2669721 w 3333750"/>
              <a:gd name="connsiteY8" fmla="*/ 57150 h 636814"/>
              <a:gd name="connsiteX9" fmla="*/ 2786743 w 3333750"/>
              <a:gd name="connsiteY9" fmla="*/ 13607 h 636814"/>
              <a:gd name="connsiteX10" fmla="*/ 2843893 w 3333750"/>
              <a:gd name="connsiteY10" fmla="*/ 0 h 636814"/>
              <a:gd name="connsiteX11" fmla="*/ 2881993 w 3333750"/>
              <a:gd name="connsiteY11" fmla="*/ 2721 h 636814"/>
              <a:gd name="connsiteX12" fmla="*/ 2933700 w 3333750"/>
              <a:gd name="connsiteY12" fmla="*/ 10885 h 636814"/>
              <a:gd name="connsiteX13" fmla="*/ 2977243 w 3333750"/>
              <a:gd name="connsiteY13" fmla="*/ 21771 h 636814"/>
              <a:gd name="connsiteX14" fmla="*/ 3048000 w 3333750"/>
              <a:gd name="connsiteY14" fmla="*/ 46264 h 636814"/>
              <a:gd name="connsiteX15" fmla="*/ 3118757 w 3333750"/>
              <a:gd name="connsiteY15" fmla="*/ 76200 h 636814"/>
              <a:gd name="connsiteX16" fmla="*/ 3197678 w 3333750"/>
              <a:gd name="connsiteY16" fmla="*/ 111578 h 636814"/>
              <a:gd name="connsiteX17" fmla="*/ 3224893 w 3333750"/>
              <a:gd name="connsiteY17" fmla="*/ 127907 h 636814"/>
              <a:gd name="connsiteX18" fmla="*/ 3265714 w 3333750"/>
              <a:gd name="connsiteY18" fmla="*/ 160564 h 636814"/>
              <a:gd name="connsiteX19" fmla="*/ 3301093 w 3333750"/>
              <a:gd name="connsiteY19" fmla="*/ 195942 h 636814"/>
              <a:gd name="connsiteX20" fmla="*/ 3325585 w 3333750"/>
              <a:gd name="connsiteY20" fmla="*/ 231321 h 636814"/>
              <a:gd name="connsiteX21" fmla="*/ 3333750 w 3333750"/>
              <a:gd name="connsiteY21" fmla="*/ 250371 h 636814"/>
              <a:gd name="connsiteX22" fmla="*/ 3333750 w 3333750"/>
              <a:gd name="connsiteY22" fmla="*/ 261257 h 636814"/>
              <a:gd name="connsiteX23" fmla="*/ 3328307 w 3333750"/>
              <a:gd name="connsiteY23" fmla="*/ 277585 h 636814"/>
              <a:gd name="connsiteX24" fmla="*/ 3295650 w 3333750"/>
              <a:gd name="connsiteY24" fmla="*/ 296635 h 636814"/>
              <a:gd name="connsiteX25" fmla="*/ 3257550 w 3333750"/>
              <a:gd name="connsiteY25" fmla="*/ 304800 h 636814"/>
              <a:gd name="connsiteX26" fmla="*/ 3205843 w 3333750"/>
              <a:gd name="connsiteY26" fmla="*/ 307521 h 636814"/>
              <a:gd name="connsiteX27" fmla="*/ 3129643 w 3333750"/>
              <a:gd name="connsiteY27" fmla="*/ 304800 h 636814"/>
              <a:gd name="connsiteX28" fmla="*/ 3026228 w 3333750"/>
              <a:gd name="connsiteY28" fmla="*/ 291192 h 636814"/>
              <a:gd name="connsiteX29" fmla="*/ 2881993 w 3333750"/>
              <a:gd name="connsiteY29" fmla="*/ 277585 h 636814"/>
              <a:gd name="connsiteX30" fmla="*/ 2713264 w 3333750"/>
              <a:gd name="connsiteY30" fmla="*/ 272142 h 636814"/>
              <a:gd name="connsiteX31" fmla="*/ 2530928 w 3333750"/>
              <a:gd name="connsiteY31" fmla="*/ 280307 h 636814"/>
              <a:gd name="connsiteX32" fmla="*/ 2299607 w 3333750"/>
              <a:gd name="connsiteY32" fmla="*/ 293914 h 636814"/>
              <a:gd name="connsiteX33" fmla="*/ 2005693 w 3333750"/>
              <a:gd name="connsiteY33" fmla="*/ 318407 h 636814"/>
              <a:gd name="connsiteX34" fmla="*/ 1700893 w 3333750"/>
              <a:gd name="connsiteY34" fmla="*/ 359228 h 636814"/>
              <a:gd name="connsiteX35" fmla="*/ 1436914 w 3333750"/>
              <a:gd name="connsiteY35" fmla="*/ 400050 h 636814"/>
              <a:gd name="connsiteX36" fmla="*/ 1159328 w 3333750"/>
              <a:gd name="connsiteY36" fmla="*/ 451757 h 636814"/>
              <a:gd name="connsiteX37" fmla="*/ 936171 w 3333750"/>
              <a:gd name="connsiteY37" fmla="*/ 500742 h 636814"/>
              <a:gd name="connsiteX38" fmla="*/ 704850 w 3333750"/>
              <a:gd name="connsiteY38" fmla="*/ 552450 h 636814"/>
              <a:gd name="connsiteX39" fmla="*/ 476250 w 3333750"/>
              <a:gd name="connsiteY39" fmla="*/ 615042 h 636814"/>
              <a:gd name="connsiteX40" fmla="*/ 449035 w 3333750"/>
              <a:gd name="connsiteY40" fmla="*/ 628650 h 636814"/>
              <a:gd name="connsiteX41" fmla="*/ 410935 w 3333750"/>
              <a:gd name="connsiteY41" fmla="*/ 636814 h 636814"/>
              <a:gd name="connsiteX42" fmla="*/ 375557 w 3333750"/>
              <a:gd name="connsiteY42" fmla="*/ 631371 h 636814"/>
              <a:gd name="connsiteX43" fmla="*/ 342900 w 3333750"/>
              <a:gd name="connsiteY43" fmla="*/ 615042 h 636814"/>
              <a:gd name="connsiteX44" fmla="*/ 283028 w 3333750"/>
              <a:gd name="connsiteY44" fmla="*/ 579664 h 636814"/>
              <a:gd name="connsiteX45" fmla="*/ 212271 w 3333750"/>
              <a:gd name="connsiteY45" fmla="*/ 527957 h 636814"/>
              <a:gd name="connsiteX46" fmla="*/ 136071 w 3333750"/>
              <a:gd name="connsiteY46" fmla="*/ 459921 h 636814"/>
              <a:gd name="connsiteX47" fmla="*/ 73478 w 3333750"/>
              <a:gd name="connsiteY47" fmla="*/ 397328 h 636814"/>
              <a:gd name="connsiteX48" fmla="*/ 35378 w 3333750"/>
              <a:gd name="connsiteY48" fmla="*/ 359228 h 636814"/>
              <a:gd name="connsiteX49" fmla="*/ 16328 w 3333750"/>
              <a:gd name="connsiteY49" fmla="*/ 334735 h 636814"/>
              <a:gd name="connsiteX50" fmla="*/ 0 w 3333750"/>
              <a:gd name="connsiteY50" fmla="*/ 302078 h 636814"/>
              <a:gd name="connsiteX51" fmla="*/ 0 w 3333750"/>
              <a:gd name="connsiteY51" fmla="*/ 280307 h 636814"/>
              <a:gd name="connsiteX52" fmla="*/ 8164 w 3333750"/>
              <a:gd name="connsiteY52" fmla="*/ 274864 h 636814"/>
              <a:gd name="connsiteX53" fmla="*/ 27214 w 3333750"/>
              <a:gd name="connsiteY53" fmla="*/ 280307 h 636814"/>
              <a:gd name="connsiteX54" fmla="*/ 103414 w 3333750"/>
              <a:gd name="connsiteY54" fmla="*/ 321128 h 636814"/>
              <a:gd name="connsiteX55" fmla="*/ 176893 w 3333750"/>
              <a:gd name="connsiteY55" fmla="*/ 361950 h 636814"/>
              <a:gd name="connsiteX56" fmla="*/ 239485 w 3333750"/>
              <a:gd name="connsiteY56" fmla="*/ 386442 h 636814"/>
              <a:gd name="connsiteX57" fmla="*/ 299357 w 3333750"/>
              <a:gd name="connsiteY57" fmla="*/ 405492 h 636814"/>
              <a:gd name="connsiteX58" fmla="*/ 348343 w 3333750"/>
              <a:gd name="connsiteY58" fmla="*/ 413657 h 636814"/>
              <a:gd name="connsiteX59" fmla="*/ 424543 w 3333750"/>
              <a:gd name="connsiteY59" fmla="*/ 413657 h 636814"/>
              <a:gd name="connsiteX60" fmla="*/ 658585 w 3333750"/>
              <a:gd name="connsiteY60" fmla="*/ 370114 h 636814"/>
              <a:gd name="connsiteX61" fmla="*/ 1001485 w 3333750"/>
              <a:gd name="connsiteY61" fmla="*/ 315685 h 636814"/>
              <a:gd name="connsiteX62" fmla="*/ 1126671 w 3333750"/>
              <a:gd name="connsiteY62" fmla="*/ 293914 h 63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33750" h="636814">
                <a:moveTo>
                  <a:pt x="1126671" y="293914"/>
                </a:moveTo>
                <a:lnTo>
                  <a:pt x="1349828" y="258535"/>
                </a:lnTo>
                <a:lnTo>
                  <a:pt x="1613807" y="217714"/>
                </a:lnTo>
                <a:lnTo>
                  <a:pt x="1924050" y="174171"/>
                </a:lnTo>
                <a:lnTo>
                  <a:pt x="2188028" y="138792"/>
                </a:lnTo>
                <a:lnTo>
                  <a:pt x="2332264" y="125185"/>
                </a:lnTo>
                <a:lnTo>
                  <a:pt x="2498271" y="106135"/>
                </a:lnTo>
                <a:lnTo>
                  <a:pt x="2541814" y="97971"/>
                </a:lnTo>
                <a:lnTo>
                  <a:pt x="2669721" y="57150"/>
                </a:lnTo>
                <a:lnTo>
                  <a:pt x="2786743" y="13607"/>
                </a:lnTo>
                <a:lnTo>
                  <a:pt x="2843893" y="0"/>
                </a:lnTo>
                <a:lnTo>
                  <a:pt x="2881993" y="2721"/>
                </a:lnTo>
                <a:lnTo>
                  <a:pt x="2933700" y="10885"/>
                </a:lnTo>
                <a:lnTo>
                  <a:pt x="2977243" y="21771"/>
                </a:lnTo>
                <a:lnTo>
                  <a:pt x="3048000" y="46264"/>
                </a:lnTo>
                <a:lnTo>
                  <a:pt x="3118757" y="76200"/>
                </a:lnTo>
                <a:lnTo>
                  <a:pt x="3197678" y="111578"/>
                </a:lnTo>
                <a:lnTo>
                  <a:pt x="3224893" y="127907"/>
                </a:lnTo>
                <a:lnTo>
                  <a:pt x="3265714" y="160564"/>
                </a:lnTo>
                <a:lnTo>
                  <a:pt x="3301093" y="195942"/>
                </a:lnTo>
                <a:lnTo>
                  <a:pt x="3325585" y="231321"/>
                </a:lnTo>
                <a:lnTo>
                  <a:pt x="3333750" y="250371"/>
                </a:lnTo>
                <a:lnTo>
                  <a:pt x="3333750" y="261257"/>
                </a:lnTo>
                <a:lnTo>
                  <a:pt x="3328307" y="277585"/>
                </a:lnTo>
                <a:lnTo>
                  <a:pt x="3295650" y="296635"/>
                </a:lnTo>
                <a:lnTo>
                  <a:pt x="3257550" y="304800"/>
                </a:lnTo>
                <a:lnTo>
                  <a:pt x="3205843" y="307521"/>
                </a:lnTo>
                <a:lnTo>
                  <a:pt x="3129643" y="304800"/>
                </a:lnTo>
                <a:lnTo>
                  <a:pt x="3026228" y="291192"/>
                </a:lnTo>
                <a:lnTo>
                  <a:pt x="2881993" y="277585"/>
                </a:lnTo>
                <a:lnTo>
                  <a:pt x="2713264" y="272142"/>
                </a:lnTo>
                <a:lnTo>
                  <a:pt x="2530928" y="280307"/>
                </a:lnTo>
                <a:lnTo>
                  <a:pt x="2299607" y="293914"/>
                </a:lnTo>
                <a:lnTo>
                  <a:pt x="2005693" y="318407"/>
                </a:lnTo>
                <a:lnTo>
                  <a:pt x="1700893" y="359228"/>
                </a:lnTo>
                <a:lnTo>
                  <a:pt x="1436914" y="400050"/>
                </a:lnTo>
                <a:lnTo>
                  <a:pt x="1159328" y="451757"/>
                </a:lnTo>
                <a:lnTo>
                  <a:pt x="936171" y="500742"/>
                </a:lnTo>
                <a:lnTo>
                  <a:pt x="704850" y="552450"/>
                </a:lnTo>
                <a:lnTo>
                  <a:pt x="476250" y="615042"/>
                </a:lnTo>
                <a:lnTo>
                  <a:pt x="449035" y="628650"/>
                </a:lnTo>
                <a:lnTo>
                  <a:pt x="410935" y="636814"/>
                </a:lnTo>
                <a:lnTo>
                  <a:pt x="375557" y="631371"/>
                </a:lnTo>
                <a:lnTo>
                  <a:pt x="342900" y="615042"/>
                </a:lnTo>
                <a:lnTo>
                  <a:pt x="283028" y="579664"/>
                </a:lnTo>
                <a:lnTo>
                  <a:pt x="212271" y="527957"/>
                </a:lnTo>
                <a:lnTo>
                  <a:pt x="136071" y="459921"/>
                </a:lnTo>
                <a:lnTo>
                  <a:pt x="73478" y="397328"/>
                </a:lnTo>
                <a:lnTo>
                  <a:pt x="35378" y="359228"/>
                </a:lnTo>
                <a:lnTo>
                  <a:pt x="16328" y="334735"/>
                </a:lnTo>
                <a:lnTo>
                  <a:pt x="0" y="302078"/>
                </a:lnTo>
                <a:lnTo>
                  <a:pt x="0" y="280307"/>
                </a:lnTo>
                <a:lnTo>
                  <a:pt x="8164" y="274864"/>
                </a:lnTo>
                <a:lnTo>
                  <a:pt x="27214" y="280307"/>
                </a:lnTo>
                <a:lnTo>
                  <a:pt x="103414" y="321128"/>
                </a:lnTo>
                <a:lnTo>
                  <a:pt x="176893" y="361950"/>
                </a:lnTo>
                <a:lnTo>
                  <a:pt x="239485" y="386442"/>
                </a:lnTo>
                <a:lnTo>
                  <a:pt x="299357" y="405492"/>
                </a:lnTo>
                <a:lnTo>
                  <a:pt x="348343" y="413657"/>
                </a:lnTo>
                <a:lnTo>
                  <a:pt x="424543" y="413657"/>
                </a:lnTo>
                <a:lnTo>
                  <a:pt x="658585" y="370114"/>
                </a:lnTo>
                <a:lnTo>
                  <a:pt x="1001485" y="315685"/>
                </a:lnTo>
                <a:lnTo>
                  <a:pt x="1126671" y="29391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626C837B-1E9E-42B2-8E1B-D098C0927227}"/>
              </a:ext>
            </a:extLst>
          </p:cNvPr>
          <p:cNvSpPr/>
          <p:nvPr/>
        </p:nvSpPr>
        <p:spPr>
          <a:xfrm>
            <a:off x="5153025" y="4032250"/>
            <a:ext cx="2955925" cy="558800"/>
          </a:xfrm>
          <a:custGeom>
            <a:avLst/>
            <a:gdLst>
              <a:gd name="connsiteX0" fmla="*/ 1163782 w 2955908"/>
              <a:gd name="connsiteY0" fmla="*/ 215153 h 559886"/>
              <a:gd name="connsiteX1" fmla="*/ 1413163 w 2955908"/>
              <a:gd name="connsiteY1" fmla="*/ 178479 h 559886"/>
              <a:gd name="connsiteX2" fmla="*/ 1706554 w 2955908"/>
              <a:gd name="connsiteY2" fmla="*/ 134470 h 559886"/>
              <a:gd name="connsiteX3" fmla="*/ 2007279 w 2955908"/>
              <a:gd name="connsiteY3" fmla="*/ 97797 h 559886"/>
              <a:gd name="connsiteX4" fmla="*/ 2087961 w 2955908"/>
              <a:gd name="connsiteY4" fmla="*/ 88017 h 559886"/>
              <a:gd name="connsiteX5" fmla="*/ 2259106 w 2955908"/>
              <a:gd name="connsiteY5" fmla="*/ 44008 h 559886"/>
              <a:gd name="connsiteX6" fmla="*/ 2334898 w 2955908"/>
              <a:gd name="connsiteY6" fmla="*/ 46453 h 559886"/>
              <a:gd name="connsiteX7" fmla="*/ 2425360 w 2955908"/>
              <a:gd name="connsiteY7" fmla="*/ 41563 h 559886"/>
              <a:gd name="connsiteX8" fmla="*/ 2503598 w 2955908"/>
              <a:gd name="connsiteY8" fmla="*/ 31784 h 559886"/>
              <a:gd name="connsiteX9" fmla="*/ 2550051 w 2955908"/>
              <a:gd name="connsiteY9" fmla="*/ 19559 h 559886"/>
              <a:gd name="connsiteX10" fmla="*/ 2584280 w 2955908"/>
              <a:gd name="connsiteY10" fmla="*/ 4890 h 559886"/>
              <a:gd name="connsiteX11" fmla="*/ 2613619 w 2955908"/>
              <a:gd name="connsiteY11" fmla="*/ 0 h 559886"/>
              <a:gd name="connsiteX12" fmla="*/ 2677187 w 2955908"/>
              <a:gd name="connsiteY12" fmla="*/ 9779 h 559886"/>
              <a:gd name="connsiteX13" fmla="*/ 2755424 w 2955908"/>
              <a:gd name="connsiteY13" fmla="*/ 36674 h 559886"/>
              <a:gd name="connsiteX14" fmla="*/ 2804323 w 2955908"/>
              <a:gd name="connsiteY14" fmla="*/ 56233 h 559886"/>
              <a:gd name="connsiteX15" fmla="*/ 2855666 w 2955908"/>
              <a:gd name="connsiteY15" fmla="*/ 85572 h 559886"/>
              <a:gd name="connsiteX16" fmla="*/ 2897230 w 2955908"/>
              <a:gd name="connsiteY16" fmla="*/ 112466 h 559886"/>
              <a:gd name="connsiteX17" fmla="*/ 2921679 w 2955908"/>
              <a:gd name="connsiteY17" fmla="*/ 132025 h 559886"/>
              <a:gd name="connsiteX18" fmla="*/ 2946128 w 2955908"/>
              <a:gd name="connsiteY18" fmla="*/ 158920 h 559886"/>
              <a:gd name="connsiteX19" fmla="*/ 2955908 w 2955908"/>
              <a:gd name="connsiteY19" fmla="*/ 176034 h 559886"/>
              <a:gd name="connsiteX20" fmla="*/ 2955908 w 2955908"/>
              <a:gd name="connsiteY20" fmla="*/ 188259 h 559886"/>
              <a:gd name="connsiteX21" fmla="*/ 2951018 w 2955908"/>
              <a:gd name="connsiteY21" fmla="*/ 202928 h 559886"/>
              <a:gd name="connsiteX22" fmla="*/ 2926569 w 2955908"/>
              <a:gd name="connsiteY22" fmla="*/ 220043 h 559886"/>
              <a:gd name="connsiteX23" fmla="*/ 2875225 w 2955908"/>
              <a:gd name="connsiteY23" fmla="*/ 227377 h 559886"/>
              <a:gd name="connsiteX24" fmla="*/ 2823882 w 2955908"/>
              <a:gd name="connsiteY24" fmla="*/ 227377 h 559886"/>
              <a:gd name="connsiteX25" fmla="*/ 2730975 w 2955908"/>
              <a:gd name="connsiteY25" fmla="*/ 222487 h 559886"/>
              <a:gd name="connsiteX26" fmla="*/ 2567165 w 2955908"/>
              <a:gd name="connsiteY26" fmla="*/ 215153 h 559886"/>
              <a:gd name="connsiteX27" fmla="*/ 2427805 w 2955908"/>
              <a:gd name="connsiteY27" fmla="*/ 215153 h 559886"/>
              <a:gd name="connsiteX28" fmla="*/ 2334898 w 2955908"/>
              <a:gd name="connsiteY28" fmla="*/ 220043 h 559886"/>
              <a:gd name="connsiteX29" fmla="*/ 2256661 w 2955908"/>
              <a:gd name="connsiteY29" fmla="*/ 227377 h 559886"/>
              <a:gd name="connsiteX30" fmla="*/ 1997499 w 2955908"/>
              <a:gd name="connsiteY30" fmla="*/ 254271 h 559886"/>
              <a:gd name="connsiteX31" fmla="*/ 1750562 w 2955908"/>
              <a:gd name="connsiteY31" fmla="*/ 283610 h 559886"/>
              <a:gd name="connsiteX32" fmla="*/ 1547634 w 2955908"/>
              <a:gd name="connsiteY32" fmla="*/ 310505 h 559886"/>
              <a:gd name="connsiteX33" fmla="*/ 1303142 w 2955908"/>
              <a:gd name="connsiteY33" fmla="*/ 347178 h 559886"/>
              <a:gd name="connsiteX34" fmla="*/ 1095324 w 2955908"/>
              <a:gd name="connsiteY34" fmla="*/ 383852 h 559886"/>
              <a:gd name="connsiteX35" fmla="*/ 948629 w 2955908"/>
              <a:gd name="connsiteY35" fmla="*/ 415636 h 559886"/>
              <a:gd name="connsiteX36" fmla="*/ 811713 w 2955908"/>
              <a:gd name="connsiteY36" fmla="*/ 449865 h 559886"/>
              <a:gd name="connsiteX37" fmla="*/ 733476 w 2955908"/>
              <a:gd name="connsiteY37" fmla="*/ 471869 h 559886"/>
              <a:gd name="connsiteX38" fmla="*/ 564776 w 2955908"/>
              <a:gd name="connsiteY38" fmla="*/ 525657 h 559886"/>
              <a:gd name="connsiteX39" fmla="*/ 454755 w 2955908"/>
              <a:gd name="connsiteY39" fmla="*/ 554997 h 559886"/>
              <a:gd name="connsiteX40" fmla="*/ 430306 w 2955908"/>
              <a:gd name="connsiteY40" fmla="*/ 559886 h 559886"/>
              <a:gd name="connsiteX41" fmla="*/ 408301 w 2955908"/>
              <a:gd name="connsiteY41" fmla="*/ 559886 h 559886"/>
              <a:gd name="connsiteX42" fmla="*/ 344733 w 2955908"/>
              <a:gd name="connsiteY42" fmla="*/ 547662 h 559886"/>
              <a:gd name="connsiteX43" fmla="*/ 293390 w 2955908"/>
              <a:gd name="connsiteY43" fmla="*/ 530547 h 559886"/>
              <a:gd name="connsiteX44" fmla="*/ 251826 w 2955908"/>
              <a:gd name="connsiteY44" fmla="*/ 510988 h 559886"/>
              <a:gd name="connsiteX45" fmla="*/ 215153 w 2955908"/>
              <a:gd name="connsiteY45" fmla="*/ 488984 h 559886"/>
              <a:gd name="connsiteX46" fmla="*/ 171144 w 2955908"/>
              <a:gd name="connsiteY46" fmla="*/ 459645 h 559886"/>
              <a:gd name="connsiteX47" fmla="*/ 112466 w 2955908"/>
              <a:gd name="connsiteY47" fmla="*/ 410746 h 559886"/>
              <a:gd name="connsiteX48" fmla="*/ 70902 w 2955908"/>
              <a:gd name="connsiteY48" fmla="*/ 369183 h 559886"/>
              <a:gd name="connsiteX49" fmla="*/ 29339 w 2955908"/>
              <a:gd name="connsiteY49" fmla="*/ 317839 h 559886"/>
              <a:gd name="connsiteX50" fmla="*/ 7334 w 2955908"/>
              <a:gd name="connsiteY50" fmla="*/ 290945 h 559886"/>
              <a:gd name="connsiteX51" fmla="*/ 0 w 2955908"/>
              <a:gd name="connsiteY51" fmla="*/ 268941 h 559886"/>
              <a:gd name="connsiteX52" fmla="*/ 4890 w 2955908"/>
              <a:gd name="connsiteY52" fmla="*/ 251826 h 559886"/>
              <a:gd name="connsiteX53" fmla="*/ 19559 w 2955908"/>
              <a:gd name="connsiteY53" fmla="*/ 251826 h 559886"/>
              <a:gd name="connsiteX54" fmla="*/ 66013 w 2955908"/>
              <a:gd name="connsiteY54" fmla="*/ 268941 h 559886"/>
              <a:gd name="connsiteX55" fmla="*/ 124691 w 2955908"/>
              <a:gd name="connsiteY55" fmla="*/ 288500 h 559886"/>
              <a:gd name="connsiteX56" fmla="*/ 220042 w 2955908"/>
              <a:gd name="connsiteY56" fmla="*/ 320284 h 559886"/>
              <a:gd name="connsiteX57" fmla="*/ 283610 w 2955908"/>
              <a:gd name="connsiteY57" fmla="*/ 334954 h 559886"/>
              <a:gd name="connsiteX58" fmla="*/ 332509 w 2955908"/>
              <a:gd name="connsiteY58" fmla="*/ 339844 h 559886"/>
              <a:gd name="connsiteX59" fmla="*/ 383852 w 2955908"/>
              <a:gd name="connsiteY59" fmla="*/ 339844 h 559886"/>
              <a:gd name="connsiteX60" fmla="*/ 520768 w 2955908"/>
              <a:gd name="connsiteY60" fmla="*/ 317839 h 559886"/>
              <a:gd name="connsiteX61" fmla="*/ 823938 w 2955908"/>
              <a:gd name="connsiteY61" fmla="*/ 266496 h 559886"/>
              <a:gd name="connsiteX62" fmla="*/ 1163782 w 2955908"/>
              <a:gd name="connsiteY62" fmla="*/ 215153 h 55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955908" h="559886">
                <a:moveTo>
                  <a:pt x="1163782" y="215153"/>
                </a:moveTo>
                <a:lnTo>
                  <a:pt x="1413163" y="178479"/>
                </a:lnTo>
                <a:lnTo>
                  <a:pt x="1706554" y="134470"/>
                </a:lnTo>
                <a:lnTo>
                  <a:pt x="2007279" y="97797"/>
                </a:lnTo>
                <a:lnTo>
                  <a:pt x="2087961" y="88017"/>
                </a:lnTo>
                <a:lnTo>
                  <a:pt x="2259106" y="44008"/>
                </a:lnTo>
                <a:lnTo>
                  <a:pt x="2334898" y="46453"/>
                </a:lnTo>
                <a:lnTo>
                  <a:pt x="2425360" y="41563"/>
                </a:lnTo>
                <a:lnTo>
                  <a:pt x="2503598" y="31784"/>
                </a:lnTo>
                <a:lnTo>
                  <a:pt x="2550051" y="19559"/>
                </a:lnTo>
                <a:lnTo>
                  <a:pt x="2584280" y="4890"/>
                </a:lnTo>
                <a:lnTo>
                  <a:pt x="2613619" y="0"/>
                </a:lnTo>
                <a:lnTo>
                  <a:pt x="2677187" y="9779"/>
                </a:lnTo>
                <a:lnTo>
                  <a:pt x="2755424" y="36674"/>
                </a:lnTo>
                <a:lnTo>
                  <a:pt x="2804323" y="56233"/>
                </a:lnTo>
                <a:lnTo>
                  <a:pt x="2855666" y="85572"/>
                </a:lnTo>
                <a:lnTo>
                  <a:pt x="2897230" y="112466"/>
                </a:lnTo>
                <a:lnTo>
                  <a:pt x="2921679" y="132025"/>
                </a:lnTo>
                <a:lnTo>
                  <a:pt x="2946128" y="158920"/>
                </a:lnTo>
                <a:lnTo>
                  <a:pt x="2955908" y="176034"/>
                </a:lnTo>
                <a:lnTo>
                  <a:pt x="2955908" y="188259"/>
                </a:lnTo>
                <a:lnTo>
                  <a:pt x="2951018" y="202928"/>
                </a:lnTo>
                <a:lnTo>
                  <a:pt x="2926569" y="220043"/>
                </a:lnTo>
                <a:lnTo>
                  <a:pt x="2875225" y="227377"/>
                </a:lnTo>
                <a:lnTo>
                  <a:pt x="2823882" y="227377"/>
                </a:lnTo>
                <a:lnTo>
                  <a:pt x="2730975" y="222487"/>
                </a:lnTo>
                <a:lnTo>
                  <a:pt x="2567165" y="215153"/>
                </a:lnTo>
                <a:lnTo>
                  <a:pt x="2427805" y="215153"/>
                </a:lnTo>
                <a:lnTo>
                  <a:pt x="2334898" y="220043"/>
                </a:lnTo>
                <a:lnTo>
                  <a:pt x="2256661" y="227377"/>
                </a:lnTo>
                <a:lnTo>
                  <a:pt x="1997499" y="254271"/>
                </a:lnTo>
                <a:lnTo>
                  <a:pt x="1750562" y="283610"/>
                </a:lnTo>
                <a:lnTo>
                  <a:pt x="1547634" y="310505"/>
                </a:lnTo>
                <a:lnTo>
                  <a:pt x="1303142" y="347178"/>
                </a:lnTo>
                <a:lnTo>
                  <a:pt x="1095324" y="383852"/>
                </a:lnTo>
                <a:lnTo>
                  <a:pt x="948629" y="415636"/>
                </a:lnTo>
                <a:lnTo>
                  <a:pt x="811713" y="449865"/>
                </a:lnTo>
                <a:lnTo>
                  <a:pt x="733476" y="471869"/>
                </a:lnTo>
                <a:lnTo>
                  <a:pt x="564776" y="525657"/>
                </a:lnTo>
                <a:lnTo>
                  <a:pt x="454755" y="554997"/>
                </a:lnTo>
                <a:lnTo>
                  <a:pt x="430306" y="559886"/>
                </a:lnTo>
                <a:lnTo>
                  <a:pt x="408301" y="559886"/>
                </a:lnTo>
                <a:lnTo>
                  <a:pt x="344733" y="547662"/>
                </a:lnTo>
                <a:lnTo>
                  <a:pt x="293390" y="530547"/>
                </a:lnTo>
                <a:lnTo>
                  <a:pt x="251826" y="510988"/>
                </a:lnTo>
                <a:lnTo>
                  <a:pt x="215153" y="488984"/>
                </a:lnTo>
                <a:lnTo>
                  <a:pt x="171144" y="459645"/>
                </a:lnTo>
                <a:lnTo>
                  <a:pt x="112466" y="410746"/>
                </a:lnTo>
                <a:lnTo>
                  <a:pt x="70902" y="369183"/>
                </a:lnTo>
                <a:lnTo>
                  <a:pt x="29339" y="317839"/>
                </a:lnTo>
                <a:lnTo>
                  <a:pt x="7334" y="290945"/>
                </a:lnTo>
                <a:lnTo>
                  <a:pt x="0" y="268941"/>
                </a:lnTo>
                <a:lnTo>
                  <a:pt x="4890" y="251826"/>
                </a:lnTo>
                <a:lnTo>
                  <a:pt x="19559" y="251826"/>
                </a:lnTo>
                <a:lnTo>
                  <a:pt x="66013" y="268941"/>
                </a:lnTo>
                <a:lnTo>
                  <a:pt x="124691" y="288500"/>
                </a:lnTo>
                <a:lnTo>
                  <a:pt x="220042" y="320284"/>
                </a:lnTo>
                <a:lnTo>
                  <a:pt x="283610" y="334954"/>
                </a:lnTo>
                <a:lnTo>
                  <a:pt x="332509" y="339844"/>
                </a:lnTo>
                <a:lnTo>
                  <a:pt x="383852" y="339844"/>
                </a:lnTo>
                <a:lnTo>
                  <a:pt x="520768" y="317839"/>
                </a:lnTo>
                <a:lnTo>
                  <a:pt x="823938" y="266496"/>
                </a:lnTo>
                <a:lnTo>
                  <a:pt x="1163782" y="21515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220D9EB-24C7-4BFC-A585-264ADE704858}"/>
              </a:ext>
            </a:extLst>
          </p:cNvPr>
          <p:cNvSpPr/>
          <p:nvPr/>
        </p:nvSpPr>
        <p:spPr>
          <a:xfrm rot="16200000">
            <a:off x="3396455" y="2597944"/>
            <a:ext cx="2055812" cy="1708150"/>
          </a:xfrm>
          <a:custGeom>
            <a:avLst/>
            <a:gdLst>
              <a:gd name="connsiteX0" fmla="*/ 873919 w 2055019"/>
              <a:gd name="connsiteY0" fmla="*/ 790575 h 1707357"/>
              <a:gd name="connsiteX1" fmla="*/ 957263 w 2055019"/>
              <a:gd name="connsiteY1" fmla="*/ 854869 h 1707357"/>
              <a:gd name="connsiteX2" fmla="*/ 1052513 w 2055019"/>
              <a:gd name="connsiteY2" fmla="*/ 921544 h 1707357"/>
              <a:gd name="connsiteX3" fmla="*/ 1183482 w 2055019"/>
              <a:gd name="connsiteY3" fmla="*/ 1012032 h 1707357"/>
              <a:gd name="connsiteX4" fmla="*/ 1264444 w 2055019"/>
              <a:gd name="connsiteY4" fmla="*/ 1062038 h 1707357"/>
              <a:gd name="connsiteX5" fmla="*/ 1364457 w 2055019"/>
              <a:gd name="connsiteY5" fmla="*/ 1123950 h 1707357"/>
              <a:gd name="connsiteX6" fmla="*/ 1473994 w 2055019"/>
              <a:gd name="connsiteY6" fmla="*/ 1185863 h 1707357"/>
              <a:gd name="connsiteX7" fmla="*/ 1574007 w 2055019"/>
              <a:gd name="connsiteY7" fmla="*/ 1240632 h 1707357"/>
              <a:gd name="connsiteX8" fmla="*/ 1654969 w 2055019"/>
              <a:gd name="connsiteY8" fmla="*/ 1281113 h 1707357"/>
              <a:gd name="connsiteX9" fmla="*/ 1733550 w 2055019"/>
              <a:gd name="connsiteY9" fmla="*/ 1319213 h 1707357"/>
              <a:gd name="connsiteX10" fmla="*/ 1797844 w 2055019"/>
              <a:gd name="connsiteY10" fmla="*/ 1347788 h 1707357"/>
              <a:gd name="connsiteX11" fmla="*/ 1821657 w 2055019"/>
              <a:gd name="connsiteY11" fmla="*/ 1354932 h 1707357"/>
              <a:gd name="connsiteX12" fmla="*/ 1854994 w 2055019"/>
              <a:gd name="connsiteY12" fmla="*/ 1357313 h 1707357"/>
              <a:gd name="connsiteX13" fmla="*/ 1888332 w 2055019"/>
              <a:gd name="connsiteY13" fmla="*/ 1354932 h 1707357"/>
              <a:gd name="connsiteX14" fmla="*/ 1921669 w 2055019"/>
              <a:gd name="connsiteY14" fmla="*/ 1343025 h 1707357"/>
              <a:gd name="connsiteX15" fmla="*/ 1945482 w 2055019"/>
              <a:gd name="connsiteY15" fmla="*/ 1326357 h 1707357"/>
              <a:gd name="connsiteX16" fmla="*/ 1969294 w 2055019"/>
              <a:gd name="connsiteY16" fmla="*/ 1302544 h 1707357"/>
              <a:gd name="connsiteX17" fmla="*/ 1983582 w 2055019"/>
              <a:gd name="connsiteY17" fmla="*/ 1278732 h 1707357"/>
              <a:gd name="connsiteX18" fmla="*/ 2002632 w 2055019"/>
              <a:gd name="connsiteY18" fmla="*/ 1257300 h 1707357"/>
              <a:gd name="connsiteX19" fmla="*/ 2021682 w 2055019"/>
              <a:gd name="connsiteY19" fmla="*/ 1245394 h 1707357"/>
              <a:gd name="connsiteX20" fmla="*/ 2031207 w 2055019"/>
              <a:gd name="connsiteY20" fmla="*/ 1243013 h 1707357"/>
              <a:gd name="connsiteX21" fmla="*/ 2045494 w 2055019"/>
              <a:gd name="connsiteY21" fmla="*/ 1243013 h 1707357"/>
              <a:gd name="connsiteX22" fmla="*/ 2052638 w 2055019"/>
              <a:gd name="connsiteY22" fmla="*/ 1252538 h 1707357"/>
              <a:gd name="connsiteX23" fmla="*/ 2055019 w 2055019"/>
              <a:gd name="connsiteY23" fmla="*/ 1269207 h 1707357"/>
              <a:gd name="connsiteX24" fmla="*/ 2055019 w 2055019"/>
              <a:gd name="connsiteY24" fmla="*/ 1307307 h 1707357"/>
              <a:gd name="connsiteX25" fmla="*/ 2050257 w 2055019"/>
              <a:gd name="connsiteY25" fmla="*/ 1352550 h 1707357"/>
              <a:gd name="connsiteX26" fmla="*/ 2033588 w 2055019"/>
              <a:gd name="connsiteY26" fmla="*/ 1409700 h 1707357"/>
              <a:gd name="connsiteX27" fmla="*/ 2009775 w 2055019"/>
              <a:gd name="connsiteY27" fmla="*/ 1469232 h 1707357"/>
              <a:gd name="connsiteX28" fmla="*/ 1966913 w 2055019"/>
              <a:gd name="connsiteY28" fmla="*/ 1543050 h 1707357"/>
              <a:gd name="connsiteX29" fmla="*/ 1926432 w 2055019"/>
              <a:gd name="connsiteY29" fmla="*/ 1597819 h 1707357"/>
              <a:gd name="connsiteX30" fmla="*/ 1883569 w 2055019"/>
              <a:gd name="connsiteY30" fmla="*/ 1645444 h 1707357"/>
              <a:gd name="connsiteX31" fmla="*/ 1845469 w 2055019"/>
              <a:gd name="connsiteY31" fmla="*/ 1678782 h 1707357"/>
              <a:gd name="connsiteX32" fmla="*/ 1804988 w 2055019"/>
              <a:gd name="connsiteY32" fmla="*/ 1702594 h 1707357"/>
              <a:gd name="connsiteX33" fmla="*/ 1778794 w 2055019"/>
              <a:gd name="connsiteY33" fmla="*/ 1707357 h 1707357"/>
              <a:gd name="connsiteX34" fmla="*/ 1754982 w 2055019"/>
              <a:gd name="connsiteY34" fmla="*/ 1704975 h 1707357"/>
              <a:gd name="connsiteX35" fmla="*/ 1738313 w 2055019"/>
              <a:gd name="connsiteY35" fmla="*/ 1693069 h 1707357"/>
              <a:gd name="connsiteX36" fmla="*/ 1726407 w 2055019"/>
              <a:gd name="connsiteY36" fmla="*/ 1669257 h 1707357"/>
              <a:gd name="connsiteX37" fmla="*/ 1707357 w 2055019"/>
              <a:gd name="connsiteY37" fmla="*/ 1628775 h 1707357"/>
              <a:gd name="connsiteX38" fmla="*/ 1690688 w 2055019"/>
              <a:gd name="connsiteY38" fmla="*/ 1602582 h 1707357"/>
              <a:gd name="connsiteX39" fmla="*/ 1664494 w 2055019"/>
              <a:gd name="connsiteY39" fmla="*/ 1578769 h 1707357"/>
              <a:gd name="connsiteX40" fmla="*/ 1612107 w 2055019"/>
              <a:gd name="connsiteY40" fmla="*/ 1552575 h 1707357"/>
              <a:gd name="connsiteX41" fmla="*/ 1488282 w 2055019"/>
              <a:gd name="connsiteY41" fmla="*/ 1476375 h 1707357"/>
              <a:gd name="connsiteX42" fmla="*/ 1335882 w 2055019"/>
              <a:gd name="connsiteY42" fmla="*/ 1373982 h 1707357"/>
              <a:gd name="connsiteX43" fmla="*/ 1178719 w 2055019"/>
              <a:gd name="connsiteY43" fmla="*/ 1266825 h 1707357"/>
              <a:gd name="connsiteX44" fmla="*/ 1007269 w 2055019"/>
              <a:gd name="connsiteY44" fmla="*/ 1140619 h 1707357"/>
              <a:gd name="connsiteX45" fmla="*/ 876300 w 2055019"/>
              <a:gd name="connsiteY45" fmla="*/ 1035844 h 1707357"/>
              <a:gd name="connsiteX46" fmla="*/ 742950 w 2055019"/>
              <a:gd name="connsiteY46" fmla="*/ 907257 h 1707357"/>
              <a:gd name="connsiteX47" fmla="*/ 607219 w 2055019"/>
              <a:gd name="connsiteY47" fmla="*/ 785813 h 1707357"/>
              <a:gd name="connsiteX48" fmla="*/ 497682 w 2055019"/>
              <a:gd name="connsiteY48" fmla="*/ 678657 h 1707357"/>
              <a:gd name="connsiteX49" fmla="*/ 364332 w 2055019"/>
              <a:gd name="connsiteY49" fmla="*/ 540544 h 1707357"/>
              <a:gd name="connsiteX50" fmla="*/ 264319 w 2055019"/>
              <a:gd name="connsiteY50" fmla="*/ 423863 h 1707357"/>
              <a:gd name="connsiteX51" fmla="*/ 185738 w 2055019"/>
              <a:gd name="connsiteY51" fmla="*/ 326232 h 1707357"/>
              <a:gd name="connsiteX52" fmla="*/ 111919 w 2055019"/>
              <a:gd name="connsiteY52" fmla="*/ 228600 h 1707357"/>
              <a:gd name="connsiteX53" fmla="*/ 54769 w 2055019"/>
              <a:gd name="connsiteY53" fmla="*/ 142875 h 1707357"/>
              <a:gd name="connsiteX54" fmla="*/ 21432 w 2055019"/>
              <a:gd name="connsiteY54" fmla="*/ 90488 h 1707357"/>
              <a:gd name="connsiteX55" fmla="*/ 4763 w 2055019"/>
              <a:gd name="connsiteY55" fmla="*/ 45244 h 1707357"/>
              <a:gd name="connsiteX56" fmla="*/ 0 w 2055019"/>
              <a:gd name="connsiteY56" fmla="*/ 26194 h 1707357"/>
              <a:gd name="connsiteX57" fmla="*/ 0 w 2055019"/>
              <a:gd name="connsiteY57" fmla="*/ 11907 h 1707357"/>
              <a:gd name="connsiteX58" fmla="*/ 2382 w 2055019"/>
              <a:gd name="connsiteY58" fmla="*/ 2382 h 1707357"/>
              <a:gd name="connsiteX59" fmla="*/ 9525 w 2055019"/>
              <a:gd name="connsiteY59" fmla="*/ 0 h 1707357"/>
              <a:gd name="connsiteX60" fmla="*/ 26194 w 2055019"/>
              <a:gd name="connsiteY60" fmla="*/ 7144 h 1707357"/>
              <a:gd name="connsiteX61" fmla="*/ 45244 w 2055019"/>
              <a:gd name="connsiteY61" fmla="*/ 23813 h 1707357"/>
              <a:gd name="connsiteX62" fmla="*/ 83344 w 2055019"/>
              <a:gd name="connsiteY62" fmla="*/ 64294 h 1707357"/>
              <a:gd name="connsiteX63" fmla="*/ 164307 w 2055019"/>
              <a:gd name="connsiteY63" fmla="*/ 150019 h 1707357"/>
              <a:gd name="connsiteX64" fmla="*/ 223838 w 2055019"/>
              <a:gd name="connsiteY64" fmla="*/ 214313 h 1707357"/>
              <a:gd name="connsiteX65" fmla="*/ 304800 w 2055019"/>
              <a:gd name="connsiteY65" fmla="*/ 292894 h 1707357"/>
              <a:gd name="connsiteX66" fmla="*/ 409575 w 2055019"/>
              <a:gd name="connsiteY66" fmla="*/ 395288 h 1707357"/>
              <a:gd name="connsiteX67" fmla="*/ 521494 w 2055019"/>
              <a:gd name="connsiteY67" fmla="*/ 495300 h 1707357"/>
              <a:gd name="connsiteX68" fmla="*/ 652463 w 2055019"/>
              <a:gd name="connsiteY68" fmla="*/ 611982 h 1707357"/>
              <a:gd name="connsiteX69" fmla="*/ 773907 w 2055019"/>
              <a:gd name="connsiteY69" fmla="*/ 714375 h 1707357"/>
              <a:gd name="connsiteX70" fmla="*/ 873919 w 2055019"/>
              <a:gd name="connsiteY70" fmla="*/ 790575 h 170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055019" h="1707357">
                <a:moveTo>
                  <a:pt x="873919" y="790575"/>
                </a:moveTo>
                <a:lnTo>
                  <a:pt x="957263" y="854869"/>
                </a:lnTo>
                <a:lnTo>
                  <a:pt x="1052513" y="921544"/>
                </a:lnTo>
                <a:lnTo>
                  <a:pt x="1183482" y="1012032"/>
                </a:lnTo>
                <a:lnTo>
                  <a:pt x="1264444" y="1062038"/>
                </a:lnTo>
                <a:lnTo>
                  <a:pt x="1364457" y="1123950"/>
                </a:lnTo>
                <a:lnTo>
                  <a:pt x="1473994" y="1185863"/>
                </a:lnTo>
                <a:lnTo>
                  <a:pt x="1574007" y="1240632"/>
                </a:lnTo>
                <a:lnTo>
                  <a:pt x="1654969" y="1281113"/>
                </a:lnTo>
                <a:lnTo>
                  <a:pt x="1733550" y="1319213"/>
                </a:lnTo>
                <a:lnTo>
                  <a:pt x="1797844" y="1347788"/>
                </a:lnTo>
                <a:lnTo>
                  <a:pt x="1821657" y="1354932"/>
                </a:lnTo>
                <a:lnTo>
                  <a:pt x="1854994" y="1357313"/>
                </a:lnTo>
                <a:lnTo>
                  <a:pt x="1888332" y="1354932"/>
                </a:lnTo>
                <a:lnTo>
                  <a:pt x="1921669" y="1343025"/>
                </a:lnTo>
                <a:lnTo>
                  <a:pt x="1945482" y="1326357"/>
                </a:lnTo>
                <a:lnTo>
                  <a:pt x="1969294" y="1302544"/>
                </a:lnTo>
                <a:lnTo>
                  <a:pt x="1983582" y="1278732"/>
                </a:lnTo>
                <a:lnTo>
                  <a:pt x="2002632" y="1257300"/>
                </a:lnTo>
                <a:lnTo>
                  <a:pt x="2021682" y="1245394"/>
                </a:lnTo>
                <a:lnTo>
                  <a:pt x="2031207" y="1243013"/>
                </a:lnTo>
                <a:lnTo>
                  <a:pt x="2045494" y="1243013"/>
                </a:lnTo>
                <a:lnTo>
                  <a:pt x="2052638" y="1252538"/>
                </a:lnTo>
                <a:lnTo>
                  <a:pt x="2055019" y="1269207"/>
                </a:lnTo>
                <a:lnTo>
                  <a:pt x="2055019" y="1307307"/>
                </a:lnTo>
                <a:lnTo>
                  <a:pt x="2050257" y="1352550"/>
                </a:lnTo>
                <a:lnTo>
                  <a:pt x="2033588" y="1409700"/>
                </a:lnTo>
                <a:lnTo>
                  <a:pt x="2009775" y="1469232"/>
                </a:lnTo>
                <a:lnTo>
                  <a:pt x="1966913" y="1543050"/>
                </a:lnTo>
                <a:lnTo>
                  <a:pt x="1926432" y="1597819"/>
                </a:lnTo>
                <a:lnTo>
                  <a:pt x="1883569" y="1645444"/>
                </a:lnTo>
                <a:lnTo>
                  <a:pt x="1845469" y="1678782"/>
                </a:lnTo>
                <a:lnTo>
                  <a:pt x="1804988" y="1702594"/>
                </a:lnTo>
                <a:lnTo>
                  <a:pt x="1778794" y="1707357"/>
                </a:lnTo>
                <a:lnTo>
                  <a:pt x="1754982" y="1704975"/>
                </a:lnTo>
                <a:lnTo>
                  <a:pt x="1738313" y="1693069"/>
                </a:lnTo>
                <a:lnTo>
                  <a:pt x="1726407" y="1669257"/>
                </a:lnTo>
                <a:lnTo>
                  <a:pt x="1707357" y="1628775"/>
                </a:lnTo>
                <a:lnTo>
                  <a:pt x="1690688" y="1602582"/>
                </a:lnTo>
                <a:lnTo>
                  <a:pt x="1664494" y="1578769"/>
                </a:lnTo>
                <a:lnTo>
                  <a:pt x="1612107" y="1552575"/>
                </a:lnTo>
                <a:lnTo>
                  <a:pt x="1488282" y="1476375"/>
                </a:lnTo>
                <a:lnTo>
                  <a:pt x="1335882" y="1373982"/>
                </a:lnTo>
                <a:lnTo>
                  <a:pt x="1178719" y="1266825"/>
                </a:lnTo>
                <a:lnTo>
                  <a:pt x="1007269" y="1140619"/>
                </a:lnTo>
                <a:lnTo>
                  <a:pt x="876300" y="1035844"/>
                </a:lnTo>
                <a:lnTo>
                  <a:pt x="742950" y="907257"/>
                </a:lnTo>
                <a:lnTo>
                  <a:pt x="607219" y="785813"/>
                </a:lnTo>
                <a:lnTo>
                  <a:pt x="497682" y="678657"/>
                </a:lnTo>
                <a:lnTo>
                  <a:pt x="364332" y="540544"/>
                </a:lnTo>
                <a:lnTo>
                  <a:pt x="264319" y="423863"/>
                </a:lnTo>
                <a:lnTo>
                  <a:pt x="185738" y="326232"/>
                </a:lnTo>
                <a:lnTo>
                  <a:pt x="111919" y="228600"/>
                </a:lnTo>
                <a:lnTo>
                  <a:pt x="54769" y="142875"/>
                </a:lnTo>
                <a:lnTo>
                  <a:pt x="21432" y="90488"/>
                </a:lnTo>
                <a:lnTo>
                  <a:pt x="4763" y="45244"/>
                </a:lnTo>
                <a:lnTo>
                  <a:pt x="0" y="26194"/>
                </a:lnTo>
                <a:lnTo>
                  <a:pt x="0" y="11907"/>
                </a:lnTo>
                <a:lnTo>
                  <a:pt x="2382" y="2382"/>
                </a:lnTo>
                <a:lnTo>
                  <a:pt x="9525" y="0"/>
                </a:lnTo>
                <a:lnTo>
                  <a:pt x="26194" y="7144"/>
                </a:lnTo>
                <a:lnTo>
                  <a:pt x="45244" y="23813"/>
                </a:lnTo>
                <a:lnTo>
                  <a:pt x="83344" y="64294"/>
                </a:lnTo>
                <a:lnTo>
                  <a:pt x="164307" y="150019"/>
                </a:lnTo>
                <a:lnTo>
                  <a:pt x="223838" y="214313"/>
                </a:lnTo>
                <a:lnTo>
                  <a:pt x="304800" y="292894"/>
                </a:lnTo>
                <a:lnTo>
                  <a:pt x="409575" y="395288"/>
                </a:lnTo>
                <a:lnTo>
                  <a:pt x="521494" y="495300"/>
                </a:lnTo>
                <a:lnTo>
                  <a:pt x="652463" y="611982"/>
                </a:lnTo>
                <a:lnTo>
                  <a:pt x="773907" y="714375"/>
                </a:lnTo>
                <a:lnTo>
                  <a:pt x="873919" y="790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8CF3A96A-B7C7-4418-B5F3-34EDC257B392}"/>
              </a:ext>
            </a:extLst>
          </p:cNvPr>
          <p:cNvSpPr/>
          <p:nvPr/>
        </p:nvSpPr>
        <p:spPr>
          <a:xfrm rot="16200000">
            <a:off x="3414712" y="4618038"/>
            <a:ext cx="2413000" cy="320675"/>
          </a:xfrm>
          <a:custGeom>
            <a:avLst/>
            <a:gdLst>
              <a:gd name="connsiteX0" fmla="*/ 1357313 w 2412207"/>
              <a:gd name="connsiteY0" fmla="*/ 100012 h 319776"/>
              <a:gd name="connsiteX1" fmla="*/ 1766888 w 2412207"/>
              <a:gd name="connsiteY1" fmla="*/ 114300 h 319776"/>
              <a:gd name="connsiteX2" fmla="*/ 1933575 w 2412207"/>
              <a:gd name="connsiteY2" fmla="*/ 114300 h 319776"/>
              <a:gd name="connsiteX3" fmla="*/ 2069307 w 2412207"/>
              <a:gd name="connsiteY3" fmla="*/ 116681 h 319776"/>
              <a:gd name="connsiteX4" fmla="*/ 2131219 w 2412207"/>
              <a:gd name="connsiteY4" fmla="*/ 111919 h 319776"/>
              <a:gd name="connsiteX5" fmla="*/ 2183607 w 2412207"/>
              <a:gd name="connsiteY5" fmla="*/ 102394 h 319776"/>
              <a:gd name="connsiteX6" fmla="*/ 2221707 w 2412207"/>
              <a:gd name="connsiteY6" fmla="*/ 90487 h 319776"/>
              <a:gd name="connsiteX7" fmla="*/ 2264569 w 2412207"/>
              <a:gd name="connsiteY7" fmla="*/ 69056 h 319776"/>
              <a:gd name="connsiteX8" fmla="*/ 2302669 w 2412207"/>
              <a:gd name="connsiteY8" fmla="*/ 35719 h 319776"/>
              <a:gd name="connsiteX9" fmla="*/ 2412207 w 2412207"/>
              <a:gd name="connsiteY9" fmla="*/ 138112 h 319776"/>
              <a:gd name="connsiteX10" fmla="*/ 2374107 w 2412207"/>
              <a:gd name="connsiteY10" fmla="*/ 197644 h 319776"/>
              <a:gd name="connsiteX11" fmla="*/ 2347913 w 2412207"/>
              <a:gd name="connsiteY11" fmla="*/ 235744 h 319776"/>
              <a:gd name="connsiteX12" fmla="*/ 2314575 w 2412207"/>
              <a:gd name="connsiteY12" fmla="*/ 266700 h 319776"/>
              <a:gd name="connsiteX13" fmla="*/ 2278857 w 2412207"/>
              <a:gd name="connsiteY13" fmla="*/ 292894 h 319776"/>
              <a:gd name="connsiteX14" fmla="*/ 2238375 w 2412207"/>
              <a:gd name="connsiteY14" fmla="*/ 309562 h 319776"/>
              <a:gd name="connsiteX15" fmla="*/ 2185988 w 2412207"/>
              <a:gd name="connsiteY15" fmla="*/ 319087 h 319776"/>
              <a:gd name="connsiteX16" fmla="*/ 2014538 w 2412207"/>
              <a:gd name="connsiteY16" fmla="*/ 316706 h 319776"/>
              <a:gd name="connsiteX17" fmla="*/ 1712119 w 2412207"/>
              <a:gd name="connsiteY17" fmla="*/ 311944 h 319776"/>
              <a:gd name="connsiteX18" fmla="*/ 1412082 w 2412207"/>
              <a:gd name="connsiteY18" fmla="*/ 307181 h 319776"/>
              <a:gd name="connsiteX19" fmla="*/ 1104900 w 2412207"/>
              <a:gd name="connsiteY19" fmla="*/ 307181 h 319776"/>
              <a:gd name="connsiteX20" fmla="*/ 826294 w 2412207"/>
              <a:gd name="connsiteY20" fmla="*/ 302419 h 319776"/>
              <a:gd name="connsiteX21" fmla="*/ 535782 w 2412207"/>
              <a:gd name="connsiteY21" fmla="*/ 297656 h 319776"/>
              <a:gd name="connsiteX22" fmla="*/ 328613 w 2412207"/>
              <a:gd name="connsiteY22" fmla="*/ 295275 h 319776"/>
              <a:gd name="connsiteX23" fmla="*/ 247650 w 2412207"/>
              <a:gd name="connsiteY23" fmla="*/ 290512 h 319776"/>
              <a:gd name="connsiteX24" fmla="*/ 171450 w 2412207"/>
              <a:gd name="connsiteY24" fmla="*/ 276225 h 319776"/>
              <a:gd name="connsiteX25" fmla="*/ 119063 w 2412207"/>
              <a:gd name="connsiteY25" fmla="*/ 259556 h 319776"/>
              <a:gd name="connsiteX26" fmla="*/ 57150 w 2412207"/>
              <a:gd name="connsiteY26" fmla="*/ 238125 h 319776"/>
              <a:gd name="connsiteX27" fmla="*/ 30957 w 2412207"/>
              <a:gd name="connsiteY27" fmla="*/ 226219 h 319776"/>
              <a:gd name="connsiteX28" fmla="*/ 11907 w 2412207"/>
              <a:gd name="connsiteY28" fmla="*/ 209550 h 319776"/>
              <a:gd name="connsiteX29" fmla="*/ 2382 w 2412207"/>
              <a:gd name="connsiteY29" fmla="*/ 195262 h 319776"/>
              <a:gd name="connsiteX30" fmla="*/ 0 w 2412207"/>
              <a:gd name="connsiteY30" fmla="*/ 183356 h 319776"/>
              <a:gd name="connsiteX31" fmla="*/ 4763 w 2412207"/>
              <a:gd name="connsiteY31" fmla="*/ 164306 h 319776"/>
              <a:gd name="connsiteX32" fmla="*/ 14288 w 2412207"/>
              <a:gd name="connsiteY32" fmla="*/ 152400 h 319776"/>
              <a:gd name="connsiteX33" fmla="*/ 35719 w 2412207"/>
              <a:gd name="connsiteY33" fmla="*/ 133350 h 319776"/>
              <a:gd name="connsiteX34" fmla="*/ 88107 w 2412207"/>
              <a:gd name="connsiteY34" fmla="*/ 104775 h 319776"/>
              <a:gd name="connsiteX35" fmla="*/ 157163 w 2412207"/>
              <a:gd name="connsiteY35" fmla="*/ 76200 h 319776"/>
              <a:gd name="connsiteX36" fmla="*/ 219075 w 2412207"/>
              <a:gd name="connsiteY36" fmla="*/ 57150 h 319776"/>
              <a:gd name="connsiteX37" fmla="*/ 309563 w 2412207"/>
              <a:gd name="connsiteY37" fmla="*/ 30956 h 319776"/>
              <a:gd name="connsiteX38" fmla="*/ 416719 w 2412207"/>
              <a:gd name="connsiteY38" fmla="*/ 9525 h 319776"/>
              <a:gd name="connsiteX39" fmla="*/ 488157 w 2412207"/>
              <a:gd name="connsiteY39" fmla="*/ 2381 h 319776"/>
              <a:gd name="connsiteX40" fmla="*/ 581025 w 2412207"/>
              <a:gd name="connsiteY40" fmla="*/ 0 h 319776"/>
              <a:gd name="connsiteX41" fmla="*/ 619125 w 2412207"/>
              <a:gd name="connsiteY41" fmla="*/ 7144 h 319776"/>
              <a:gd name="connsiteX42" fmla="*/ 657225 w 2412207"/>
              <a:gd name="connsiteY42" fmla="*/ 23812 h 319776"/>
              <a:gd name="connsiteX43" fmla="*/ 738188 w 2412207"/>
              <a:gd name="connsiteY43" fmla="*/ 42862 h 319776"/>
              <a:gd name="connsiteX44" fmla="*/ 862013 w 2412207"/>
              <a:gd name="connsiteY44" fmla="*/ 66675 h 319776"/>
              <a:gd name="connsiteX45" fmla="*/ 971550 w 2412207"/>
              <a:gd name="connsiteY45" fmla="*/ 78581 h 319776"/>
              <a:gd name="connsiteX46" fmla="*/ 1207294 w 2412207"/>
              <a:gd name="connsiteY46" fmla="*/ 90487 h 319776"/>
              <a:gd name="connsiteX47" fmla="*/ 1357313 w 2412207"/>
              <a:gd name="connsiteY47" fmla="*/ 100012 h 31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12207" h="319776">
                <a:moveTo>
                  <a:pt x="1357313" y="100012"/>
                </a:moveTo>
                <a:lnTo>
                  <a:pt x="1766888" y="114300"/>
                </a:lnTo>
                <a:lnTo>
                  <a:pt x="1933575" y="114300"/>
                </a:lnTo>
                <a:lnTo>
                  <a:pt x="2069307" y="116681"/>
                </a:lnTo>
                <a:lnTo>
                  <a:pt x="2131219" y="111919"/>
                </a:lnTo>
                <a:lnTo>
                  <a:pt x="2183607" y="102394"/>
                </a:lnTo>
                <a:lnTo>
                  <a:pt x="2221707" y="90487"/>
                </a:lnTo>
                <a:lnTo>
                  <a:pt x="2264569" y="69056"/>
                </a:lnTo>
                <a:lnTo>
                  <a:pt x="2302669" y="35719"/>
                </a:lnTo>
                <a:lnTo>
                  <a:pt x="2412207" y="138112"/>
                </a:lnTo>
                <a:lnTo>
                  <a:pt x="2374107" y="197644"/>
                </a:lnTo>
                <a:lnTo>
                  <a:pt x="2347913" y="235744"/>
                </a:lnTo>
                <a:lnTo>
                  <a:pt x="2314575" y="266700"/>
                </a:lnTo>
                <a:lnTo>
                  <a:pt x="2278857" y="292894"/>
                </a:lnTo>
                <a:lnTo>
                  <a:pt x="2238375" y="309562"/>
                </a:lnTo>
                <a:cubicBezTo>
                  <a:pt x="2192414" y="319776"/>
                  <a:pt x="2210149" y="319087"/>
                  <a:pt x="2185988" y="319087"/>
                </a:cubicBezTo>
                <a:lnTo>
                  <a:pt x="2014538" y="316706"/>
                </a:lnTo>
                <a:lnTo>
                  <a:pt x="1712119" y="311944"/>
                </a:lnTo>
                <a:lnTo>
                  <a:pt x="1412082" y="307181"/>
                </a:lnTo>
                <a:lnTo>
                  <a:pt x="1104900" y="307181"/>
                </a:lnTo>
                <a:lnTo>
                  <a:pt x="826294" y="302419"/>
                </a:lnTo>
                <a:lnTo>
                  <a:pt x="535782" y="297656"/>
                </a:lnTo>
                <a:lnTo>
                  <a:pt x="328613" y="295275"/>
                </a:lnTo>
                <a:lnTo>
                  <a:pt x="247650" y="290512"/>
                </a:lnTo>
                <a:lnTo>
                  <a:pt x="171450" y="276225"/>
                </a:lnTo>
                <a:lnTo>
                  <a:pt x="119063" y="259556"/>
                </a:lnTo>
                <a:lnTo>
                  <a:pt x="57150" y="238125"/>
                </a:lnTo>
                <a:lnTo>
                  <a:pt x="30957" y="226219"/>
                </a:lnTo>
                <a:lnTo>
                  <a:pt x="11907" y="209550"/>
                </a:lnTo>
                <a:lnTo>
                  <a:pt x="2382" y="195262"/>
                </a:lnTo>
                <a:lnTo>
                  <a:pt x="0" y="183356"/>
                </a:lnTo>
                <a:lnTo>
                  <a:pt x="4763" y="164306"/>
                </a:lnTo>
                <a:lnTo>
                  <a:pt x="14288" y="152400"/>
                </a:lnTo>
                <a:lnTo>
                  <a:pt x="35719" y="133350"/>
                </a:lnTo>
                <a:lnTo>
                  <a:pt x="88107" y="104775"/>
                </a:lnTo>
                <a:lnTo>
                  <a:pt x="157163" y="76200"/>
                </a:lnTo>
                <a:lnTo>
                  <a:pt x="219075" y="57150"/>
                </a:lnTo>
                <a:lnTo>
                  <a:pt x="309563" y="30956"/>
                </a:lnTo>
                <a:lnTo>
                  <a:pt x="416719" y="9525"/>
                </a:lnTo>
                <a:lnTo>
                  <a:pt x="488157" y="2381"/>
                </a:lnTo>
                <a:lnTo>
                  <a:pt x="581025" y="0"/>
                </a:lnTo>
                <a:lnTo>
                  <a:pt x="619125" y="7144"/>
                </a:lnTo>
                <a:lnTo>
                  <a:pt x="657225" y="23812"/>
                </a:lnTo>
                <a:lnTo>
                  <a:pt x="738188" y="42862"/>
                </a:lnTo>
                <a:lnTo>
                  <a:pt x="862013" y="66675"/>
                </a:lnTo>
                <a:lnTo>
                  <a:pt x="971550" y="78581"/>
                </a:lnTo>
                <a:lnTo>
                  <a:pt x="1207294" y="90487"/>
                </a:lnTo>
                <a:lnTo>
                  <a:pt x="1357313" y="1000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5BC713C2-FD09-4833-89E1-00EB7EA15F63}"/>
              </a:ext>
            </a:extLst>
          </p:cNvPr>
          <p:cNvSpPr/>
          <p:nvPr/>
        </p:nvSpPr>
        <p:spPr>
          <a:xfrm>
            <a:off x="5888037" y="1443039"/>
            <a:ext cx="1795463" cy="1595437"/>
          </a:xfrm>
          <a:custGeom>
            <a:avLst/>
            <a:gdLst>
              <a:gd name="connsiteX0" fmla="*/ 752475 w 1795463"/>
              <a:gd name="connsiteY0" fmla="*/ 264318 h 1595437"/>
              <a:gd name="connsiteX1" fmla="*/ 1019175 w 1795463"/>
              <a:gd name="connsiteY1" fmla="*/ 240506 h 1595437"/>
              <a:gd name="connsiteX2" fmla="*/ 1112044 w 1795463"/>
              <a:gd name="connsiteY2" fmla="*/ 233362 h 1595437"/>
              <a:gd name="connsiteX3" fmla="*/ 1245394 w 1795463"/>
              <a:gd name="connsiteY3" fmla="*/ 223837 h 1595437"/>
              <a:gd name="connsiteX4" fmla="*/ 1321594 w 1795463"/>
              <a:gd name="connsiteY4" fmla="*/ 221456 h 1595437"/>
              <a:gd name="connsiteX5" fmla="*/ 1364457 w 1795463"/>
              <a:gd name="connsiteY5" fmla="*/ 221456 h 1595437"/>
              <a:gd name="connsiteX6" fmla="*/ 1383507 w 1795463"/>
              <a:gd name="connsiteY6" fmla="*/ 223837 h 1595437"/>
              <a:gd name="connsiteX7" fmla="*/ 1402557 w 1795463"/>
              <a:gd name="connsiteY7" fmla="*/ 230981 h 1595437"/>
              <a:gd name="connsiteX8" fmla="*/ 1416844 w 1795463"/>
              <a:gd name="connsiteY8" fmla="*/ 242887 h 1595437"/>
              <a:gd name="connsiteX9" fmla="*/ 1428750 w 1795463"/>
              <a:gd name="connsiteY9" fmla="*/ 259556 h 1595437"/>
              <a:gd name="connsiteX10" fmla="*/ 1433513 w 1795463"/>
              <a:gd name="connsiteY10" fmla="*/ 283368 h 1595437"/>
              <a:gd name="connsiteX11" fmla="*/ 1435894 w 1795463"/>
              <a:gd name="connsiteY11" fmla="*/ 421481 h 1595437"/>
              <a:gd name="connsiteX12" fmla="*/ 1438275 w 1795463"/>
              <a:gd name="connsiteY12" fmla="*/ 709612 h 1595437"/>
              <a:gd name="connsiteX13" fmla="*/ 1435894 w 1795463"/>
              <a:gd name="connsiteY13" fmla="*/ 828675 h 1595437"/>
              <a:gd name="connsiteX14" fmla="*/ 1426369 w 1795463"/>
              <a:gd name="connsiteY14" fmla="*/ 1112043 h 1595437"/>
              <a:gd name="connsiteX15" fmla="*/ 1414463 w 1795463"/>
              <a:gd name="connsiteY15" fmla="*/ 1371600 h 1595437"/>
              <a:gd name="connsiteX16" fmla="*/ 1373982 w 1795463"/>
              <a:gd name="connsiteY16" fmla="*/ 1495425 h 1595437"/>
              <a:gd name="connsiteX17" fmla="*/ 1402557 w 1795463"/>
              <a:gd name="connsiteY17" fmla="*/ 1526381 h 1595437"/>
              <a:gd name="connsiteX18" fmla="*/ 1433513 w 1795463"/>
              <a:gd name="connsiteY18" fmla="*/ 1554956 h 1595437"/>
              <a:gd name="connsiteX19" fmla="*/ 1471613 w 1795463"/>
              <a:gd name="connsiteY19" fmla="*/ 1578768 h 1595437"/>
              <a:gd name="connsiteX20" fmla="*/ 1495425 w 1795463"/>
              <a:gd name="connsiteY20" fmla="*/ 1590675 h 1595437"/>
              <a:gd name="connsiteX21" fmla="*/ 1516857 w 1795463"/>
              <a:gd name="connsiteY21" fmla="*/ 1595437 h 1595437"/>
              <a:gd name="connsiteX22" fmla="*/ 1535907 w 1795463"/>
              <a:gd name="connsiteY22" fmla="*/ 1595437 h 1595437"/>
              <a:gd name="connsiteX23" fmla="*/ 1562100 w 1795463"/>
              <a:gd name="connsiteY23" fmla="*/ 1578768 h 1595437"/>
              <a:gd name="connsiteX24" fmla="*/ 1588294 w 1795463"/>
              <a:gd name="connsiteY24" fmla="*/ 1552575 h 1595437"/>
              <a:gd name="connsiteX25" fmla="*/ 1607344 w 1795463"/>
              <a:gd name="connsiteY25" fmla="*/ 1521618 h 1595437"/>
              <a:gd name="connsiteX26" fmla="*/ 1616869 w 1795463"/>
              <a:gd name="connsiteY26" fmla="*/ 1497806 h 1595437"/>
              <a:gd name="connsiteX27" fmla="*/ 1628775 w 1795463"/>
              <a:gd name="connsiteY27" fmla="*/ 1457325 h 1595437"/>
              <a:gd name="connsiteX28" fmla="*/ 1635919 w 1795463"/>
              <a:gd name="connsiteY28" fmla="*/ 1412081 h 1595437"/>
              <a:gd name="connsiteX29" fmla="*/ 1638300 w 1795463"/>
              <a:gd name="connsiteY29" fmla="*/ 1328737 h 1595437"/>
              <a:gd name="connsiteX30" fmla="*/ 1645444 w 1795463"/>
              <a:gd name="connsiteY30" fmla="*/ 1104900 h 1595437"/>
              <a:gd name="connsiteX31" fmla="*/ 1652588 w 1795463"/>
              <a:gd name="connsiteY31" fmla="*/ 838200 h 1595437"/>
              <a:gd name="connsiteX32" fmla="*/ 1662113 w 1795463"/>
              <a:gd name="connsiteY32" fmla="*/ 590550 h 1595437"/>
              <a:gd name="connsiteX33" fmla="*/ 1664494 w 1795463"/>
              <a:gd name="connsiteY33" fmla="*/ 550068 h 1595437"/>
              <a:gd name="connsiteX34" fmla="*/ 1669257 w 1795463"/>
              <a:gd name="connsiteY34" fmla="*/ 507206 h 1595437"/>
              <a:gd name="connsiteX35" fmla="*/ 1681163 w 1795463"/>
              <a:gd name="connsiteY35" fmla="*/ 464343 h 1595437"/>
              <a:gd name="connsiteX36" fmla="*/ 1697832 w 1795463"/>
              <a:gd name="connsiteY36" fmla="*/ 426243 h 1595437"/>
              <a:gd name="connsiteX37" fmla="*/ 1714500 w 1795463"/>
              <a:gd name="connsiteY37" fmla="*/ 397668 h 1595437"/>
              <a:gd name="connsiteX38" fmla="*/ 1731169 w 1795463"/>
              <a:gd name="connsiteY38" fmla="*/ 376237 h 1595437"/>
              <a:gd name="connsiteX39" fmla="*/ 1747838 w 1795463"/>
              <a:gd name="connsiteY39" fmla="*/ 357187 h 1595437"/>
              <a:gd name="connsiteX40" fmla="*/ 1769269 w 1795463"/>
              <a:gd name="connsiteY40" fmla="*/ 338137 h 1595437"/>
              <a:gd name="connsiteX41" fmla="*/ 1783557 w 1795463"/>
              <a:gd name="connsiteY41" fmla="*/ 323850 h 1595437"/>
              <a:gd name="connsiteX42" fmla="*/ 1788319 w 1795463"/>
              <a:gd name="connsiteY42" fmla="*/ 311943 h 1595437"/>
              <a:gd name="connsiteX43" fmla="*/ 1793082 w 1795463"/>
              <a:gd name="connsiteY43" fmla="*/ 295275 h 1595437"/>
              <a:gd name="connsiteX44" fmla="*/ 1795463 w 1795463"/>
              <a:gd name="connsiteY44" fmla="*/ 269081 h 1595437"/>
              <a:gd name="connsiteX45" fmla="*/ 1788319 w 1795463"/>
              <a:gd name="connsiteY45" fmla="*/ 245268 h 1595437"/>
              <a:gd name="connsiteX46" fmla="*/ 1769269 w 1795463"/>
              <a:gd name="connsiteY46" fmla="*/ 221456 h 1595437"/>
              <a:gd name="connsiteX47" fmla="*/ 1752600 w 1795463"/>
              <a:gd name="connsiteY47" fmla="*/ 202406 h 1595437"/>
              <a:gd name="connsiteX48" fmla="*/ 1681163 w 1795463"/>
              <a:gd name="connsiteY48" fmla="*/ 152400 h 1595437"/>
              <a:gd name="connsiteX49" fmla="*/ 1588294 w 1795463"/>
              <a:gd name="connsiteY49" fmla="*/ 92868 h 1595437"/>
              <a:gd name="connsiteX50" fmla="*/ 1495425 w 1795463"/>
              <a:gd name="connsiteY50" fmla="*/ 42862 h 1595437"/>
              <a:gd name="connsiteX51" fmla="*/ 1416844 w 1795463"/>
              <a:gd name="connsiteY51" fmla="*/ 7143 h 1595437"/>
              <a:gd name="connsiteX52" fmla="*/ 1393032 w 1795463"/>
              <a:gd name="connsiteY52" fmla="*/ 0 h 1595437"/>
              <a:gd name="connsiteX53" fmla="*/ 1357313 w 1795463"/>
              <a:gd name="connsiteY53" fmla="*/ 16668 h 1595437"/>
              <a:gd name="connsiteX54" fmla="*/ 1290638 w 1795463"/>
              <a:gd name="connsiteY54" fmla="*/ 40481 h 1595437"/>
              <a:gd name="connsiteX55" fmla="*/ 1183482 w 1795463"/>
              <a:gd name="connsiteY55" fmla="*/ 59531 h 1595437"/>
              <a:gd name="connsiteX56" fmla="*/ 1019175 w 1795463"/>
              <a:gd name="connsiteY56" fmla="*/ 83343 h 1595437"/>
              <a:gd name="connsiteX57" fmla="*/ 738188 w 1795463"/>
              <a:gd name="connsiteY57" fmla="*/ 119062 h 1595437"/>
              <a:gd name="connsiteX58" fmla="*/ 397669 w 1795463"/>
              <a:gd name="connsiteY58" fmla="*/ 159543 h 1595437"/>
              <a:gd name="connsiteX59" fmla="*/ 0 w 1795463"/>
              <a:gd name="connsiteY59" fmla="*/ 209550 h 1595437"/>
              <a:gd name="connsiteX60" fmla="*/ 95250 w 1795463"/>
              <a:gd name="connsiteY60" fmla="*/ 340518 h 1595437"/>
              <a:gd name="connsiteX61" fmla="*/ 461963 w 1795463"/>
              <a:gd name="connsiteY61" fmla="*/ 297656 h 1595437"/>
              <a:gd name="connsiteX62" fmla="*/ 752475 w 1795463"/>
              <a:gd name="connsiteY62" fmla="*/ 264318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95463" h="1595437">
                <a:moveTo>
                  <a:pt x="752475" y="264318"/>
                </a:moveTo>
                <a:lnTo>
                  <a:pt x="1019175" y="240506"/>
                </a:lnTo>
                <a:lnTo>
                  <a:pt x="1112044" y="233362"/>
                </a:lnTo>
                <a:lnTo>
                  <a:pt x="1245394" y="223837"/>
                </a:lnTo>
                <a:lnTo>
                  <a:pt x="1321594" y="221456"/>
                </a:lnTo>
                <a:lnTo>
                  <a:pt x="1364457" y="221456"/>
                </a:lnTo>
                <a:lnTo>
                  <a:pt x="1383507" y="223837"/>
                </a:lnTo>
                <a:lnTo>
                  <a:pt x="1402557" y="230981"/>
                </a:lnTo>
                <a:lnTo>
                  <a:pt x="1416844" y="242887"/>
                </a:lnTo>
                <a:lnTo>
                  <a:pt x="1428750" y="259556"/>
                </a:lnTo>
                <a:lnTo>
                  <a:pt x="1433513" y="283368"/>
                </a:lnTo>
                <a:cubicBezTo>
                  <a:pt x="1434307" y="329406"/>
                  <a:pt x="1435100" y="375443"/>
                  <a:pt x="1435894" y="421481"/>
                </a:cubicBezTo>
                <a:cubicBezTo>
                  <a:pt x="1436688" y="517525"/>
                  <a:pt x="1437481" y="613568"/>
                  <a:pt x="1438275" y="709612"/>
                </a:cubicBezTo>
                <a:cubicBezTo>
                  <a:pt x="1437481" y="749300"/>
                  <a:pt x="1436688" y="788987"/>
                  <a:pt x="1435894" y="828675"/>
                </a:cubicBezTo>
                <a:lnTo>
                  <a:pt x="1426369" y="1112043"/>
                </a:lnTo>
                <a:lnTo>
                  <a:pt x="1414463" y="1371600"/>
                </a:lnTo>
                <a:lnTo>
                  <a:pt x="1373982" y="1495425"/>
                </a:lnTo>
                <a:lnTo>
                  <a:pt x="1402557" y="1526381"/>
                </a:lnTo>
                <a:lnTo>
                  <a:pt x="1433513" y="1554956"/>
                </a:lnTo>
                <a:lnTo>
                  <a:pt x="1471613" y="1578768"/>
                </a:lnTo>
                <a:lnTo>
                  <a:pt x="1495425" y="1590675"/>
                </a:lnTo>
                <a:lnTo>
                  <a:pt x="1516857" y="1595437"/>
                </a:lnTo>
                <a:lnTo>
                  <a:pt x="1535907" y="1595437"/>
                </a:lnTo>
                <a:lnTo>
                  <a:pt x="1562100" y="1578768"/>
                </a:lnTo>
                <a:lnTo>
                  <a:pt x="1588294" y="1552575"/>
                </a:lnTo>
                <a:lnTo>
                  <a:pt x="1607344" y="1521618"/>
                </a:lnTo>
                <a:lnTo>
                  <a:pt x="1616869" y="1497806"/>
                </a:lnTo>
                <a:lnTo>
                  <a:pt x="1628775" y="1457325"/>
                </a:lnTo>
                <a:lnTo>
                  <a:pt x="1635919" y="1412081"/>
                </a:lnTo>
                <a:cubicBezTo>
                  <a:pt x="1636713" y="1384300"/>
                  <a:pt x="1637506" y="1356518"/>
                  <a:pt x="1638300" y="1328737"/>
                </a:cubicBezTo>
                <a:lnTo>
                  <a:pt x="1645444" y="1104900"/>
                </a:lnTo>
                <a:lnTo>
                  <a:pt x="1652588" y="838200"/>
                </a:lnTo>
                <a:lnTo>
                  <a:pt x="1662113" y="590550"/>
                </a:lnTo>
                <a:lnTo>
                  <a:pt x="1664494" y="550068"/>
                </a:lnTo>
                <a:lnTo>
                  <a:pt x="1669257" y="507206"/>
                </a:lnTo>
                <a:lnTo>
                  <a:pt x="1681163" y="464343"/>
                </a:lnTo>
                <a:lnTo>
                  <a:pt x="1697832" y="426243"/>
                </a:lnTo>
                <a:lnTo>
                  <a:pt x="1714500" y="397668"/>
                </a:lnTo>
                <a:lnTo>
                  <a:pt x="1731169" y="376237"/>
                </a:lnTo>
                <a:lnTo>
                  <a:pt x="1747838" y="357187"/>
                </a:lnTo>
                <a:lnTo>
                  <a:pt x="1769269" y="338137"/>
                </a:lnTo>
                <a:lnTo>
                  <a:pt x="1783557" y="323850"/>
                </a:lnTo>
                <a:lnTo>
                  <a:pt x="1788319" y="311943"/>
                </a:lnTo>
                <a:lnTo>
                  <a:pt x="1793082" y="295275"/>
                </a:lnTo>
                <a:lnTo>
                  <a:pt x="1795463" y="269081"/>
                </a:lnTo>
                <a:lnTo>
                  <a:pt x="1788319" y="245268"/>
                </a:lnTo>
                <a:lnTo>
                  <a:pt x="1769269" y="221456"/>
                </a:lnTo>
                <a:lnTo>
                  <a:pt x="1752600" y="202406"/>
                </a:lnTo>
                <a:lnTo>
                  <a:pt x="1681163" y="152400"/>
                </a:lnTo>
                <a:lnTo>
                  <a:pt x="1588294" y="92868"/>
                </a:lnTo>
                <a:lnTo>
                  <a:pt x="1495425" y="42862"/>
                </a:lnTo>
                <a:lnTo>
                  <a:pt x="1416844" y="7143"/>
                </a:lnTo>
                <a:lnTo>
                  <a:pt x="1393032" y="0"/>
                </a:lnTo>
                <a:lnTo>
                  <a:pt x="1357313" y="16668"/>
                </a:lnTo>
                <a:lnTo>
                  <a:pt x="1290638" y="40481"/>
                </a:lnTo>
                <a:lnTo>
                  <a:pt x="1183482" y="59531"/>
                </a:lnTo>
                <a:lnTo>
                  <a:pt x="1019175" y="83343"/>
                </a:lnTo>
                <a:lnTo>
                  <a:pt x="738188" y="119062"/>
                </a:lnTo>
                <a:lnTo>
                  <a:pt x="397669" y="159543"/>
                </a:lnTo>
                <a:lnTo>
                  <a:pt x="0" y="209550"/>
                </a:lnTo>
                <a:lnTo>
                  <a:pt x="95250" y="340518"/>
                </a:lnTo>
                <a:lnTo>
                  <a:pt x="461963" y="297656"/>
                </a:lnTo>
                <a:lnTo>
                  <a:pt x="752475" y="264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5BCC2561-7DDB-4AC3-82FE-665D482ECBB4}"/>
              </a:ext>
            </a:extLst>
          </p:cNvPr>
          <p:cNvSpPr/>
          <p:nvPr/>
        </p:nvSpPr>
        <p:spPr>
          <a:xfrm>
            <a:off x="6002337" y="2114551"/>
            <a:ext cx="1368425" cy="314325"/>
          </a:xfrm>
          <a:custGeom>
            <a:avLst/>
            <a:gdLst>
              <a:gd name="connsiteX0" fmla="*/ 457200 w 1369219"/>
              <a:gd name="connsiteY0" fmla="*/ 92869 h 314325"/>
              <a:gd name="connsiteX1" fmla="*/ 176213 w 1369219"/>
              <a:gd name="connsiteY1" fmla="*/ 135731 h 314325"/>
              <a:gd name="connsiteX2" fmla="*/ 0 w 1369219"/>
              <a:gd name="connsiteY2" fmla="*/ 161925 h 314325"/>
              <a:gd name="connsiteX3" fmla="*/ 19050 w 1369219"/>
              <a:gd name="connsiteY3" fmla="*/ 314325 h 314325"/>
              <a:gd name="connsiteX4" fmla="*/ 273844 w 1369219"/>
              <a:gd name="connsiteY4" fmla="*/ 271463 h 314325"/>
              <a:gd name="connsiteX5" fmla="*/ 500063 w 1369219"/>
              <a:gd name="connsiteY5" fmla="*/ 235744 h 314325"/>
              <a:gd name="connsiteX6" fmla="*/ 685800 w 1369219"/>
              <a:gd name="connsiteY6" fmla="*/ 211931 h 314325"/>
              <a:gd name="connsiteX7" fmla="*/ 907257 w 1369219"/>
              <a:gd name="connsiteY7" fmla="*/ 188119 h 314325"/>
              <a:gd name="connsiteX8" fmla="*/ 1069182 w 1369219"/>
              <a:gd name="connsiteY8" fmla="*/ 176213 h 314325"/>
              <a:gd name="connsiteX9" fmla="*/ 1252538 w 1369219"/>
              <a:gd name="connsiteY9" fmla="*/ 171450 h 314325"/>
              <a:gd name="connsiteX10" fmla="*/ 1369219 w 1369219"/>
              <a:gd name="connsiteY10" fmla="*/ 176213 h 314325"/>
              <a:gd name="connsiteX11" fmla="*/ 1366838 w 1369219"/>
              <a:gd name="connsiteY11" fmla="*/ 23813 h 314325"/>
              <a:gd name="connsiteX12" fmla="*/ 1250157 w 1369219"/>
              <a:gd name="connsiteY12" fmla="*/ 7144 h 314325"/>
              <a:gd name="connsiteX13" fmla="*/ 1178719 w 1369219"/>
              <a:gd name="connsiteY13" fmla="*/ 0 h 314325"/>
              <a:gd name="connsiteX14" fmla="*/ 1131094 w 1369219"/>
              <a:gd name="connsiteY14" fmla="*/ 0 h 314325"/>
              <a:gd name="connsiteX15" fmla="*/ 1092994 w 1369219"/>
              <a:gd name="connsiteY15" fmla="*/ 2381 h 314325"/>
              <a:gd name="connsiteX16" fmla="*/ 940594 w 1369219"/>
              <a:gd name="connsiteY16" fmla="*/ 21431 h 314325"/>
              <a:gd name="connsiteX17" fmla="*/ 654844 w 1369219"/>
              <a:gd name="connsiteY17" fmla="*/ 64294 h 314325"/>
              <a:gd name="connsiteX18" fmla="*/ 457200 w 1369219"/>
              <a:gd name="connsiteY18" fmla="*/ 92869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69219" h="314325">
                <a:moveTo>
                  <a:pt x="457200" y="92869"/>
                </a:moveTo>
                <a:lnTo>
                  <a:pt x="176213" y="135731"/>
                </a:lnTo>
                <a:lnTo>
                  <a:pt x="0" y="161925"/>
                </a:lnTo>
                <a:lnTo>
                  <a:pt x="19050" y="314325"/>
                </a:lnTo>
                <a:lnTo>
                  <a:pt x="273844" y="271463"/>
                </a:lnTo>
                <a:lnTo>
                  <a:pt x="500063" y="235744"/>
                </a:lnTo>
                <a:lnTo>
                  <a:pt x="685800" y="211931"/>
                </a:lnTo>
                <a:lnTo>
                  <a:pt x="907257" y="188119"/>
                </a:lnTo>
                <a:lnTo>
                  <a:pt x="1069182" y="176213"/>
                </a:lnTo>
                <a:lnTo>
                  <a:pt x="1252538" y="171450"/>
                </a:lnTo>
                <a:lnTo>
                  <a:pt x="1369219" y="176213"/>
                </a:lnTo>
                <a:cubicBezTo>
                  <a:pt x="1368425" y="125413"/>
                  <a:pt x="1367632" y="74613"/>
                  <a:pt x="1366838" y="23813"/>
                </a:cubicBezTo>
                <a:lnTo>
                  <a:pt x="1250157" y="7144"/>
                </a:lnTo>
                <a:lnTo>
                  <a:pt x="1178719" y="0"/>
                </a:lnTo>
                <a:lnTo>
                  <a:pt x="1131094" y="0"/>
                </a:lnTo>
                <a:lnTo>
                  <a:pt x="1092994" y="2381"/>
                </a:lnTo>
                <a:lnTo>
                  <a:pt x="940594" y="21431"/>
                </a:lnTo>
                <a:lnTo>
                  <a:pt x="654844" y="64294"/>
                </a:lnTo>
                <a:lnTo>
                  <a:pt x="457200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07EBE41-B55A-4BE5-B127-56FF0BB77CC0}"/>
              </a:ext>
            </a:extLst>
          </p:cNvPr>
          <p:cNvSpPr/>
          <p:nvPr/>
        </p:nvSpPr>
        <p:spPr>
          <a:xfrm>
            <a:off x="6008687" y="2752725"/>
            <a:ext cx="1331913" cy="300038"/>
          </a:xfrm>
          <a:custGeom>
            <a:avLst/>
            <a:gdLst>
              <a:gd name="connsiteX0" fmla="*/ 511969 w 1331119"/>
              <a:gd name="connsiteY0" fmla="*/ 83344 h 300038"/>
              <a:gd name="connsiteX1" fmla="*/ 804863 w 1331119"/>
              <a:gd name="connsiteY1" fmla="*/ 45244 h 300038"/>
              <a:gd name="connsiteX2" fmla="*/ 1021556 w 1331119"/>
              <a:gd name="connsiteY2" fmla="*/ 19050 h 300038"/>
              <a:gd name="connsiteX3" fmla="*/ 1126331 w 1331119"/>
              <a:gd name="connsiteY3" fmla="*/ 4763 h 300038"/>
              <a:gd name="connsiteX4" fmla="*/ 1152525 w 1331119"/>
              <a:gd name="connsiteY4" fmla="*/ 0 h 300038"/>
              <a:gd name="connsiteX5" fmla="*/ 1190625 w 1331119"/>
              <a:gd name="connsiteY5" fmla="*/ 0 h 300038"/>
              <a:gd name="connsiteX6" fmla="*/ 1219200 w 1331119"/>
              <a:gd name="connsiteY6" fmla="*/ 4763 h 300038"/>
              <a:gd name="connsiteX7" fmla="*/ 1254919 w 1331119"/>
              <a:gd name="connsiteY7" fmla="*/ 14288 h 300038"/>
              <a:gd name="connsiteX8" fmla="*/ 1331119 w 1331119"/>
              <a:gd name="connsiteY8" fmla="*/ 42863 h 300038"/>
              <a:gd name="connsiteX9" fmla="*/ 1300163 w 1331119"/>
              <a:gd name="connsiteY9" fmla="*/ 228600 h 300038"/>
              <a:gd name="connsiteX10" fmla="*/ 1250156 w 1331119"/>
              <a:gd name="connsiteY10" fmla="*/ 185738 h 300038"/>
              <a:gd name="connsiteX11" fmla="*/ 1157288 w 1331119"/>
              <a:gd name="connsiteY11" fmla="*/ 190500 h 300038"/>
              <a:gd name="connsiteX12" fmla="*/ 895350 w 1331119"/>
              <a:gd name="connsiteY12" fmla="*/ 202406 h 300038"/>
              <a:gd name="connsiteX13" fmla="*/ 666750 w 1331119"/>
              <a:gd name="connsiteY13" fmla="*/ 221456 h 300038"/>
              <a:gd name="connsiteX14" fmla="*/ 490538 w 1331119"/>
              <a:gd name="connsiteY14" fmla="*/ 235744 h 300038"/>
              <a:gd name="connsiteX15" fmla="*/ 278606 w 1331119"/>
              <a:gd name="connsiteY15" fmla="*/ 261938 h 300038"/>
              <a:gd name="connsiteX16" fmla="*/ 76200 w 1331119"/>
              <a:gd name="connsiteY16" fmla="*/ 290513 h 300038"/>
              <a:gd name="connsiteX17" fmla="*/ 0 w 1331119"/>
              <a:gd name="connsiteY17" fmla="*/ 300038 h 300038"/>
              <a:gd name="connsiteX18" fmla="*/ 9525 w 1331119"/>
              <a:gd name="connsiteY18" fmla="*/ 150019 h 300038"/>
              <a:gd name="connsiteX19" fmla="*/ 311944 w 1331119"/>
              <a:gd name="connsiteY19" fmla="*/ 109538 h 300038"/>
              <a:gd name="connsiteX20" fmla="*/ 511969 w 1331119"/>
              <a:gd name="connsiteY20" fmla="*/ 83344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1119" h="300038">
                <a:moveTo>
                  <a:pt x="511969" y="83344"/>
                </a:moveTo>
                <a:lnTo>
                  <a:pt x="804863" y="45244"/>
                </a:lnTo>
                <a:lnTo>
                  <a:pt x="1021556" y="19050"/>
                </a:lnTo>
                <a:lnTo>
                  <a:pt x="1126331" y="4763"/>
                </a:lnTo>
                <a:lnTo>
                  <a:pt x="1152525" y="0"/>
                </a:lnTo>
                <a:lnTo>
                  <a:pt x="1190625" y="0"/>
                </a:lnTo>
                <a:lnTo>
                  <a:pt x="1219200" y="4763"/>
                </a:lnTo>
                <a:lnTo>
                  <a:pt x="1254919" y="14288"/>
                </a:lnTo>
                <a:lnTo>
                  <a:pt x="1331119" y="42863"/>
                </a:lnTo>
                <a:lnTo>
                  <a:pt x="1300163" y="228600"/>
                </a:lnTo>
                <a:lnTo>
                  <a:pt x="1250156" y="185738"/>
                </a:lnTo>
                <a:lnTo>
                  <a:pt x="1157288" y="190500"/>
                </a:lnTo>
                <a:lnTo>
                  <a:pt x="895350" y="202406"/>
                </a:lnTo>
                <a:lnTo>
                  <a:pt x="666750" y="221456"/>
                </a:lnTo>
                <a:lnTo>
                  <a:pt x="490538" y="235744"/>
                </a:lnTo>
                <a:lnTo>
                  <a:pt x="278606" y="261938"/>
                </a:lnTo>
                <a:lnTo>
                  <a:pt x="76200" y="290513"/>
                </a:lnTo>
                <a:lnTo>
                  <a:pt x="0" y="300038"/>
                </a:lnTo>
                <a:lnTo>
                  <a:pt x="9525" y="150019"/>
                </a:lnTo>
                <a:lnTo>
                  <a:pt x="311944" y="109538"/>
                </a:lnTo>
                <a:lnTo>
                  <a:pt x="511969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8C5C8FE9-228B-427E-B7B4-352921B247ED}"/>
              </a:ext>
            </a:extLst>
          </p:cNvPr>
          <p:cNvSpPr/>
          <p:nvPr/>
        </p:nvSpPr>
        <p:spPr>
          <a:xfrm>
            <a:off x="7038976" y="3648076"/>
            <a:ext cx="454025" cy="2473325"/>
          </a:xfrm>
          <a:custGeom>
            <a:avLst/>
            <a:gdLst>
              <a:gd name="connsiteX0" fmla="*/ 165100 w 454025"/>
              <a:gd name="connsiteY0" fmla="*/ 730250 h 2473325"/>
              <a:gd name="connsiteX1" fmla="*/ 165100 w 454025"/>
              <a:gd name="connsiteY1" fmla="*/ 622300 h 2473325"/>
              <a:gd name="connsiteX2" fmla="*/ 165100 w 454025"/>
              <a:gd name="connsiteY2" fmla="*/ 476250 h 2473325"/>
              <a:gd name="connsiteX3" fmla="*/ 174625 w 454025"/>
              <a:gd name="connsiteY3" fmla="*/ 409575 h 2473325"/>
              <a:gd name="connsiteX4" fmla="*/ 174625 w 454025"/>
              <a:gd name="connsiteY4" fmla="*/ 307975 h 2473325"/>
              <a:gd name="connsiteX5" fmla="*/ 168275 w 454025"/>
              <a:gd name="connsiteY5" fmla="*/ 234950 h 2473325"/>
              <a:gd name="connsiteX6" fmla="*/ 161925 w 454025"/>
              <a:gd name="connsiteY6" fmla="*/ 206375 h 2473325"/>
              <a:gd name="connsiteX7" fmla="*/ 149225 w 454025"/>
              <a:gd name="connsiteY7" fmla="*/ 174625 h 2473325"/>
              <a:gd name="connsiteX8" fmla="*/ 104775 w 454025"/>
              <a:gd name="connsiteY8" fmla="*/ 123825 h 2473325"/>
              <a:gd name="connsiteX9" fmla="*/ 63500 w 454025"/>
              <a:gd name="connsiteY9" fmla="*/ 85725 h 2473325"/>
              <a:gd name="connsiteX10" fmla="*/ 41275 w 454025"/>
              <a:gd name="connsiteY10" fmla="*/ 73025 h 2473325"/>
              <a:gd name="connsiteX11" fmla="*/ 22225 w 454025"/>
              <a:gd name="connsiteY11" fmla="*/ 63500 h 2473325"/>
              <a:gd name="connsiteX12" fmla="*/ 9525 w 454025"/>
              <a:gd name="connsiteY12" fmla="*/ 50800 h 2473325"/>
              <a:gd name="connsiteX13" fmla="*/ 0 w 454025"/>
              <a:gd name="connsiteY13" fmla="*/ 28575 h 2473325"/>
              <a:gd name="connsiteX14" fmla="*/ 0 w 454025"/>
              <a:gd name="connsiteY14" fmla="*/ 15875 h 2473325"/>
              <a:gd name="connsiteX15" fmla="*/ 12700 w 454025"/>
              <a:gd name="connsiteY15" fmla="*/ 6350 h 2473325"/>
              <a:gd name="connsiteX16" fmla="*/ 66675 w 454025"/>
              <a:gd name="connsiteY16" fmla="*/ 0 h 2473325"/>
              <a:gd name="connsiteX17" fmla="*/ 152400 w 454025"/>
              <a:gd name="connsiteY17" fmla="*/ 3175 h 2473325"/>
              <a:gd name="connsiteX18" fmla="*/ 215900 w 454025"/>
              <a:gd name="connsiteY18" fmla="*/ 15875 h 2473325"/>
              <a:gd name="connsiteX19" fmla="*/ 295275 w 454025"/>
              <a:gd name="connsiteY19" fmla="*/ 41275 h 2473325"/>
              <a:gd name="connsiteX20" fmla="*/ 371475 w 454025"/>
              <a:gd name="connsiteY20" fmla="*/ 69850 h 2473325"/>
              <a:gd name="connsiteX21" fmla="*/ 412750 w 454025"/>
              <a:gd name="connsiteY21" fmla="*/ 92075 h 2473325"/>
              <a:gd name="connsiteX22" fmla="*/ 431800 w 454025"/>
              <a:gd name="connsiteY22" fmla="*/ 107950 h 2473325"/>
              <a:gd name="connsiteX23" fmla="*/ 438150 w 454025"/>
              <a:gd name="connsiteY23" fmla="*/ 117475 h 2473325"/>
              <a:gd name="connsiteX24" fmla="*/ 447675 w 454025"/>
              <a:gd name="connsiteY24" fmla="*/ 133350 h 2473325"/>
              <a:gd name="connsiteX25" fmla="*/ 444500 w 454025"/>
              <a:gd name="connsiteY25" fmla="*/ 152400 h 2473325"/>
              <a:gd name="connsiteX26" fmla="*/ 434975 w 454025"/>
              <a:gd name="connsiteY26" fmla="*/ 177800 h 2473325"/>
              <a:gd name="connsiteX27" fmla="*/ 415925 w 454025"/>
              <a:gd name="connsiteY27" fmla="*/ 200025 h 2473325"/>
              <a:gd name="connsiteX28" fmla="*/ 406400 w 454025"/>
              <a:gd name="connsiteY28" fmla="*/ 222250 h 2473325"/>
              <a:gd name="connsiteX29" fmla="*/ 393700 w 454025"/>
              <a:gd name="connsiteY29" fmla="*/ 285750 h 2473325"/>
              <a:gd name="connsiteX30" fmla="*/ 387350 w 454025"/>
              <a:gd name="connsiteY30" fmla="*/ 450850 h 2473325"/>
              <a:gd name="connsiteX31" fmla="*/ 390525 w 454025"/>
              <a:gd name="connsiteY31" fmla="*/ 800100 h 2473325"/>
              <a:gd name="connsiteX32" fmla="*/ 390525 w 454025"/>
              <a:gd name="connsiteY32" fmla="*/ 1114425 h 2473325"/>
              <a:gd name="connsiteX33" fmla="*/ 390525 w 454025"/>
              <a:gd name="connsiteY33" fmla="*/ 1362075 h 2473325"/>
              <a:gd name="connsiteX34" fmla="*/ 387350 w 454025"/>
              <a:gd name="connsiteY34" fmla="*/ 1524000 h 2473325"/>
              <a:gd name="connsiteX35" fmla="*/ 396875 w 454025"/>
              <a:gd name="connsiteY35" fmla="*/ 1666875 h 2473325"/>
              <a:gd name="connsiteX36" fmla="*/ 412750 w 454025"/>
              <a:gd name="connsiteY36" fmla="*/ 1809750 h 2473325"/>
              <a:gd name="connsiteX37" fmla="*/ 434975 w 454025"/>
              <a:gd name="connsiteY37" fmla="*/ 1943100 h 2473325"/>
              <a:gd name="connsiteX38" fmla="*/ 450850 w 454025"/>
              <a:gd name="connsiteY38" fmla="*/ 2009775 h 2473325"/>
              <a:gd name="connsiteX39" fmla="*/ 454025 w 454025"/>
              <a:gd name="connsiteY39" fmla="*/ 2035175 h 2473325"/>
              <a:gd name="connsiteX40" fmla="*/ 441325 w 454025"/>
              <a:gd name="connsiteY40" fmla="*/ 2085975 h 2473325"/>
              <a:gd name="connsiteX41" fmla="*/ 409575 w 454025"/>
              <a:gd name="connsiteY41" fmla="*/ 2181225 h 2473325"/>
              <a:gd name="connsiteX42" fmla="*/ 381000 w 454025"/>
              <a:gd name="connsiteY42" fmla="*/ 2241550 h 2473325"/>
              <a:gd name="connsiteX43" fmla="*/ 346075 w 454025"/>
              <a:gd name="connsiteY43" fmla="*/ 2301875 h 2473325"/>
              <a:gd name="connsiteX44" fmla="*/ 304800 w 454025"/>
              <a:gd name="connsiteY44" fmla="*/ 2362200 h 2473325"/>
              <a:gd name="connsiteX45" fmla="*/ 269875 w 454025"/>
              <a:gd name="connsiteY45" fmla="*/ 2403475 h 2473325"/>
              <a:gd name="connsiteX46" fmla="*/ 187325 w 454025"/>
              <a:gd name="connsiteY46" fmla="*/ 2466975 h 2473325"/>
              <a:gd name="connsiteX47" fmla="*/ 158750 w 454025"/>
              <a:gd name="connsiteY47" fmla="*/ 2473325 h 2473325"/>
              <a:gd name="connsiteX48" fmla="*/ 133350 w 454025"/>
              <a:gd name="connsiteY48" fmla="*/ 2457450 h 2473325"/>
              <a:gd name="connsiteX49" fmla="*/ 187325 w 454025"/>
              <a:gd name="connsiteY49" fmla="*/ 1917700 h 2473325"/>
              <a:gd name="connsiteX50" fmla="*/ 184150 w 454025"/>
              <a:gd name="connsiteY50" fmla="*/ 1682750 h 2473325"/>
              <a:gd name="connsiteX51" fmla="*/ 177800 w 454025"/>
              <a:gd name="connsiteY51" fmla="*/ 1336675 h 2473325"/>
              <a:gd name="connsiteX52" fmla="*/ 165100 w 454025"/>
              <a:gd name="connsiteY52" fmla="*/ 730250 h 247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54025" h="2473325">
                <a:moveTo>
                  <a:pt x="165100" y="730250"/>
                </a:moveTo>
                <a:lnTo>
                  <a:pt x="165100" y="622300"/>
                </a:lnTo>
                <a:lnTo>
                  <a:pt x="165100" y="476250"/>
                </a:lnTo>
                <a:lnTo>
                  <a:pt x="174625" y="409575"/>
                </a:lnTo>
                <a:lnTo>
                  <a:pt x="174625" y="307975"/>
                </a:lnTo>
                <a:lnTo>
                  <a:pt x="168275" y="234950"/>
                </a:lnTo>
                <a:lnTo>
                  <a:pt x="161925" y="206375"/>
                </a:lnTo>
                <a:lnTo>
                  <a:pt x="149225" y="174625"/>
                </a:lnTo>
                <a:lnTo>
                  <a:pt x="104775" y="123825"/>
                </a:lnTo>
                <a:lnTo>
                  <a:pt x="63500" y="85725"/>
                </a:lnTo>
                <a:lnTo>
                  <a:pt x="41275" y="73025"/>
                </a:lnTo>
                <a:lnTo>
                  <a:pt x="22225" y="63500"/>
                </a:lnTo>
                <a:lnTo>
                  <a:pt x="9525" y="50800"/>
                </a:lnTo>
                <a:lnTo>
                  <a:pt x="0" y="28575"/>
                </a:lnTo>
                <a:lnTo>
                  <a:pt x="0" y="15875"/>
                </a:lnTo>
                <a:lnTo>
                  <a:pt x="12700" y="6350"/>
                </a:lnTo>
                <a:lnTo>
                  <a:pt x="66675" y="0"/>
                </a:lnTo>
                <a:lnTo>
                  <a:pt x="152400" y="3175"/>
                </a:lnTo>
                <a:lnTo>
                  <a:pt x="215900" y="15875"/>
                </a:lnTo>
                <a:lnTo>
                  <a:pt x="295275" y="41275"/>
                </a:lnTo>
                <a:lnTo>
                  <a:pt x="371475" y="69850"/>
                </a:lnTo>
                <a:lnTo>
                  <a:pt x="412750" y="92075"/>
                </a:lnTo>
                <a:lnTo>
                  <a:pt x="431800" y="107950"/>
                </a:lnTo>
                <a:lnTo>
                  <a:pt x="438150" y="117475"/>
                </a:lnTo>
                <a:lnTo>
                  <a:pt x="447675" y="133350"/>
                </a:lnTo>
                <a:lnTo>
                  <a:pt x="444500" y="152400"/>
                </a:lnTo>
                <a:lnTo>
                  <a:pt x="434975" y="177800"/>
                </a:lnTo>
                <a:lnTo>
                  <a:pt x="415925" y="200025"/>
                </a:lnTo>
                <a:lnTo>
                  <a:pt x="406400" y="222250"/>
                </a:lnTo>
                <a:lnTo>
                  <a:pt x="393700" y="285750"/>
                </a:lnTo>
                <a:lnTo>
                  <a:pt x="387350" y="450850"/>
                </a:lnTo>
                <a:cubicBezTo>
                  <a:pt x="388408" y="567267"/>
                  <a:pt x="389467" y="683683"/>
                  <a:pt x="390525" y="800100"/>
                </a:cubicBezTo>
                <a:lnTo>
                  <a:pt x="390525" y="1114425"/>
                </a:lnTo>
                <a:lnTo>
                  <a:pt x="390525" y="1362075"/>
                </a:lnTo>
                <a:cubicBezTo>
                  <a:pt x="389467" y="1416050"/>
                  <a:pt x="387350" y="1524000"/>
                  <a:pt x="387350" y="1524000"/>
                </a:cubicBezTo>
                <a:lnTo>
                  <a:pt x="396875" y="1666875"/>
                </a:lnTo>
                <a:lnTo>
                  <a:pt x="412750" y="1809750"/>
                </a:lnTo>
                <a:lnTo>
                  <a:pt x="434975" y="1943100"/>
                </a:lnTo>
                <a:lnTo>
                  <a:pt x="450850" y="2009775"/>
                </a:lnTo>
                <a:lnTo>
                  <a:pt x="454025" y="2035175"/>
                </a:lnTo>
                <a:lnTo>
                  <a:pt x="441325" y="2085975"/>
                </a:lnTo>
                <a:lnTo>
                  <a:pt x="409575" y="2181225"/>
                </a:lnTo>
                <a:lnTo>
                  <a:pt x="381000" y="2241550"/>
                </a:lnTo>
                <a:lnTo>
                  <a:pt x="346075" y="2301875"/>
                </a:lnTo>
                <a:lnTo>
                  <a:pt x="304800" y="2362200"/>
                </a:lnTo>
                <a:lnTo>
                  <a:pt x="269875" y="2403475"/>
                </a:lnTo>
                <a:lnTo>
                  <a:pt x="187325" y="2466975"/>
                </a:lnTo>
                <a:lnTo>
                  <a:pt x="158750" y="2473325"/>
                </a:lnTo>
                <a:lnTo>
                  <a:pt x="133350" y="2457450"/>
                </a:lnTo>
                <a:lnTo>
                  <a:pt x="187325" y="1917700"/>
                </a:lnTo>
                <a:cubicBezTo>
                  <a:pt x="186267" y="1839383"/>
                  <a:pt x="185208" y="1761067"/>
                  <a:pt x="184150" y="1682750"/>
                </a:cubicBezTo>
                <a:lnTo>
                  <a:pt x="177800" y="1336675"/>
                </a:lnTo>
                <a:lnTo>
                  <a:pt x="165100" y="7302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F9613D9-8038-49C4-A48E-F8E87EF4426F}"/>
              </a:ext>
            </a:extLst>
          </p:cNvPr>
          <p:cNvSpPr/>
          <p:nvPr/>
        </p:nvSpPr>
        <p:spPr>
          <a:xfrm>
            <a:off x="6584950" y="5486400"/>
            <a:ext cx="647700" cy="630238"/>
          </a:xfrm>
          <a:custGeom>
            <a:avLst/>
            <a:gdLst>
              <a:gd name="connsiteX0" fmla="*/ 271463 w 647700"/>
              <a:gd name="connsiteY0" fmla="*/ 88106 h 631031"/>
              <a:gd name="connsiteX1" fmla="*/ 419100 w 647700"/>
              <a:gd name="connsiteY1" fmla="*/ 133350 h 631031"/>
              <a:gd name="connsiteX2" fmla="*/ 502444 w 647700"/>
              <a:gd name="connsiteY2" fmla="*/ 154781 h 631031"/>
              <a:gd name="connsiteX3" fmla="*/ 540544 w 647700"/>
              <a:gd name="connsiteY3" fmla="*/ 161925 h 631031"/>
              <a:gd name="connsiteX4" fmla="*/ 576263 w 647700"/>
              <a:gd name="connsiteY4" fmla="*/ 164306 h 631031"/>
              <a:gd name="connsiteX5" fmla="*/ 604838 w 647700"/>
              <a:gd name="connsiteY5" fmla="*/ 154781 h 631031"/>
              <a:gd name="connsiteX6" fmla="*/ 626269 w 647700"/>
              <a:gd name="connsiteY6" fmla="*/ 135731 h 631031"/>
              <a:gd name="connsiteX7" fmla="*/ 638175 w 647700"/>
              <a:gd name="connsiteY7" fmla="*/ 109538 h 631031"/>
              <a:gd name="connsiteX8" fmla="*/ 647700 w 647700"/>
              <a:gd name="connsiteY8" fmla="*/ 0 h 631031"/>
              <a:gd name="connsiteX9" fmla="*/ 645319 w 647700"/>
              <a:gd name="connsiteY9" fmla="*/ 626269 h 631031"/>
              <a:gd name="connsiteX10" fmla="*/ 616744 w 647700"/>
              <a:gd name="connsiteY10" fmla="*/ 631031 h 631031"/>
              <a:gd name="connsiteX11" fmla="*/ 588169 w 647700"/>
              <a:gd name="connsiteY11" fmla="*/ 619125 h 631031"/>
              <a:gd name="connsiteX12" fmla="*/ 561975 w 647700"/>
              <a:gd name="connsiteY12" fmla="*/ 592931 h 631031"/>
              <a:gd name="connsiteX13" fmla="*/ 535782 w 647700"/>
              <a:gd name="connsiteY13" fmla="*/ 540544 h 631031"/>
              <a:gd name="connsiteX14" fmla="*/ 509588 w 647700"/>
              <a:gd name="connsiteY14" fmla="*/ 469106 h 631031"/>
              <a:gd name="connsiteX15" fmla="*/ 485775 w 647700"/>
              <a:gd name="connsiteY15" fmla="*/ 402431 h 631031"/>
              <a:gd name="connsiteX16" fmla="*/ 469107 w 647700"/>
              <a:gd name="connsiteY16" fmla="*/ 369094 h 631031"/>
              <a:gd name="connsiteX17" fmla="*/ 440532 w 647700"/>
              <a:gd name="connsiteY17" fmla="*/ 335756 h 631031"/>
              <a:gd name="connsiteX18" fmla="*/ 402432 w 647700"/>
              <a:gd name="connsiteY18" fmla="*/ 300038 h 631031"/>
              <a:gd name="connsiteX19" fmla="*/ 338138 w 647700"/>
              <a:gd name="connsiteY19" fmla="*/ 245269 h 631031"/>
              <a:gd name="connsiteX20" fmla="*/ 273844 w 647700"/>
              <a:gd name="connsiteY20" fmla="*/ 202406 h 631031"/>
              <a:gd name="connsiteX21" fmla="*/ 185738 w 647700"/>
              <a:gd name="connsiteY21" fmla="*/ 145256 h 631031"/>
              <a:gd name="connsiteX22" fmla="*/ 123825 w 647700"/>
              <a:gd name="connsiteY22" fmla="*/ 111919 h 631031"/>
              <a:gd name="connsiteX23" fmla="*/ 50007 w 647700"/>
              <a:gd name="connsiteY23" fmla="*/ 69056 h 631031"/>
              <a:gd name="connsiteX24" fmla="*/ 28575 w 647700"/>
              <a:gd name="connsiteY24" fmla="*/ 57150 h 631031"/>
              <a:gd name="connsiteX25" fmla="*/ 4763 w 647700"/>
              <a:gd name="connsiteY25" fmla="*/ 38100 h 631031"/>
              <a:gd name="connsiteX26" fmla="*/ 0 w 647700"/>
              <a:gd name="connsiteY26" fmla="*/ 28575 h 631031"/>
              <a:gd name="connsiteX27" fmla="*/ 0 w 647700"/>
              <a:gd name="connsiteY27" fmla="*/ 19050 h 631031"/>
              <a:gd name="connsiteX28" fmla="*/ 9525 w 647700"/>
              <a:gd name="connsiteY28" fmla="*/ 11906 h 631031"/>
              <a:gd name="connsiteX29" fmla="*/ 21432 w 647700"/>
              <a:gd name="connsiteY29" fmla="*/ 11906 h 631031"/>
              <a:gd name="connsiteX30" fmla="*/ 42863 w 647700"/>
              <a:gd name="connsiteY30" fmla="*/ 11906 h 631031"/>
              <a:gd name="connsiteX31" fmla="*/ 95250 w 647700"/>
              <a:gd name="connsiteY31" fmla="*/ 26194 h 631031"/>
              <a:gd name="connsiteX32" fmla="*/ 195263 w 647700"/>
              <a:gd name="connsiteY32" fmla="*/ 61913 h 631031"/>
              <a:gd name="connsiteX33" fmla="*/ 271463 w 647700"/>
              <a:gd name="connsiteY33" fmla="*/ 88106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47700" h="631031">
                <a:moveTo>
                  <a:pt x="271463" y="88106"/>
                </a:moveTo>
                <a:lnTo>
                  <a:pt x="419100" y="133350"/>
                </a:lnTo>
                <a:lnTo>
                  <a:pt x="502444" y="154781"/>
                </a:lnTo>
                <a:lnTo>
                  <a:pt x="540544" y="161925"/>
                </a:lnTo>
                <a:lnTo>
                  <a:pt x="576263" y="164306"/>
                </a:lnTo>
                <a:lnTo>
                  <a:pt x="604838" y="154781"/>
                </a:lnTo>
                <a:lnTo>
                  <a:pt x="626269" y="135731"/>
                </a:lnTo>
                <a:lnTo>
                  <a:pt x="638175" y="109538"/>
                </a:lnTo>
                <a:lnTo>
                  <a:pt x="647700" y="0"/>
                </a:lnTo>
                <a:cubicBezTo>
                  <a:pt x="646906" y="208756"/>
                  <a:pt x="646113" y="417513"/>
                  <a:pt x="645319" y="626269"/>
                </a:cubicBezTo>
                <a:lnTo>
                  <a:pt x="616744" y="631031"/>
                </a:lnTo>
                <a:lnTo>
                  <a:pt x="588169" y="619125"/>
                </a:lnTo>
                <a:lnTo>
                  <a:pt x="561975" y="592931"/>
                </a:lnTo>
                <a:lnTo>
                  <a:pt x="535782" y="540544"/>
                </a:lnTo>
                <a:lnTo>
                  <a:pt x="509588" y="469106"/>
                </a:lnTo>
                <a:lnTo>
                  <a:pt x="485775" y="402431"/>
                </a:lnTo>
                <a:lnTo>
                  <a:pt x="469107" y="369094"/>
                </a:lnTo>
                <a:lnTo>
                  <a:pt x="440532" y="335756"/>
                </a:lnTo>
                <a:lnTo>
                  <a:pt x="402432" y="300038"/>
                </a:lnTo>
                <a:lnTo>
                  <a:pt x="338138" y="245269"/>
                </a:lnTo>
                <a:lnTo>
                  <a:pt x="273844" y="202406"/>
                </a:lnTo>
                <a:lnTo>
                  <a:pt x="185738" y="145256"/>
                </a:lnTo>
                <a:lnTo>
                  <a:pt x="123825" y="111919"/>
                </a:lnTo>
                <a:lnTo>
                  <a:pt x="50007" y="69056"/>
                </a:lnTo>
                <a:lnTo>
                  <a:pt x="28575" y="57150"/>
                </a:lnTo>
                <a:lnTo>
                  <a:pt x="4763" y="38100"/>
                </a:lnTo>
                <a:lnTo>
                  <a:pt x="0" y="28575"/>
                </a:lnTo>
                <a:lnTo>
                  <a:pt x="0" y="19050"/>
                </a:lnTo>
                <a:lnTo>
                  <a:pt x="9525" y="11906"/>
                </a:lnTo>
                <a:lnTo>
                  <a:pt x="21432" y="11906"/>
                </a:lnTo>
                <a:lnTo>
                  <a:pt x="42863" y="11906"/>
                </a:lnTo>
                <a:lnTo>
                  <a:pt x="95250" y="26194"/>
                </a:lnTo>
                <a:lnTo>
                  <a:pt x="195263" y="61913"/>
                </a:lnTo>
                <a:lnTo>
                  <a:pt x="271463" y="881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3161A4A7-909D-4BF8-8CD6-A6E6A9856579}"/>
              </a:ext>
            </a:extLst>
          </p:cNvPr>
          <p:cNvSpPr/>
          <p:nvPr/>
        </p:nvSpPr>
        <p:spPr>
          <a:xfrm>
            <a:off x="5818188" y="4586289"/>
            <a:ext cx="628650" cy="771525"/>
          </a:xfrm>
          <a:custGeom>
            <a:avLst/>
            <a:gdLst>
              <a:gd name="connsiteX0" fmla="*/ 357187 w 628650"/>
              <a:gd name="connsiteY0" fmla="*/ 180975 h 771525"/>
              <a:gd name="connsiteX1" fmla="*/ 426244 w 628650"/>
              <a:gd name="connsiteY1" fmla="*/ 221456 h 771525"/>
              <a:gd name="connsiteX2" fmla="*/ 495300 w 628650"/>
              <a:gd name="connsiteY2" fmla="*/ 266700 h 771525"/>
              <a:gd name="connsiteX3" fmla="*/ 547687 w 628650"/>
              <a:gd name="connsiteY3" fmla="*/ 304800 h 771525"/>
              <a:gd name="connsiteX4" fmla="*/ 564356 w 628650"/>
              <a:gd name="connsiteY4" fmla="*/ 321468 h 771525"/>
              <a:gd name="connsiteX5" fmla="*/ 581025 w 628650"/>
              <a:gd name="connsiteY5" fmla="*/ 352425 h 771525"/>
              <a:gd name="connsiteX6" fmla="*/ 602456 w 628650"/>
              <a:gd name="connsiteY6" fmla="*/ 411956 h 771525"/>
              <a:gd name="connsiteX7" fmla="*/ 619125 w 628650"/>
              <a:gd name="connsiteY7" fmla="*/ 478631 h 771525"/>
              <a:gd name="connsiteX8" fmla="*/ 626269 w 628650"/>
              <a:gd name="connsiteY8" fmla="*/ 538162 h 771525"/>
              <a:gd name="connsiteX9" fmla="*/ 628650 w 628650"/>
              <a:gd name="connsiteY9" fmla="*/ 592931 h 771525"/>
              <a:gd name="connsiteX10" fmla="*/ 626269 w 628650"/>
              <a:gd name="connsiteY10" fmla="*/ 640556 h 771525"/>
              <a:gd name="connsiteX11" fmla="*/ 616744 w 628650"/>
              <a:gd name="connsiteY11" fmla="*/ 683418 h 771525"/>
              <a:gd name="connsiteX12" fmla="*/ 597694 w 628650"/>
              <a:gd name="connsiteY12" fmla="*/ 723900 h 771525"/>
              <a:gd name="connsiteX13" fmla="*/ 576262 w 628650"/>
              <a:gd name="connsiteY13" fmla="*/ 750093 h 771525"/>
              <a:gd name="connsiteX14" fmla="*/ 552450 w 628650"/>
              <a:gd name="connsiteY14" fmla="*/ 764381 h 771525"/>
              <a:gd name="connsiteX15" fmla="*/ 528637 w 628650"/>
              <a:gd name="connsiteY15" fmla="*/ 771525 h 771525"/>
              <a:gd name="connsiteX16" fmla="*/ 509587 w 628650"/>
              <a:gd name="connsiteY16" fmla="*/ 771525 h 771525"/>
              <a:gd name="connsiteX17" fmla="*/ 483394 w 628650"/>
              <a:gd name="connsiteY17" fmla="*/ 759618 h 771525"/>
              <a:gd name="connsiteX18" fmla="*/ 461962 w 628650"/>
              <a:gd name="connsiteY18" fmla="*/ 735806 h 771525"/>
              <a:gd name="connsiteX19" fmla="*/ 423862 w 628650"/>
              <a:gd name="connsiteY19" fmla="*/ 673893 h 771525"/>
              <a:gd name="connsiteX20" fmla="*/ 345281 w 628650"/>
              <a:gd name="connsiteY20" fmla="*/ 519112 h 771525"/>
              <a:gd name="connsiteX21" fmla="*/ 240506 w 628650"/>
              <a:gd name="connsiteY21" fmla="*/ 345281 h 771525"/>
              <a:gd name="connsiteX22" fmla="*/ 154781 w 628650"/>
              <a:gd name="connsiteY22" fmla="*/ 223837 h 771525"/>
              <a:gd name="connsiteX23" fmla="*/ 92869 w 628650"/>
              <a:gd name="connsiteY23" fmla="*/ 147637 h 771525"/>
              <a:gd name="connsiteX24" fmla="*/ 35719 w 628650"/>
              <a:gd name="connsiteY24" fmla="*/ 80962 h 771525"/>
              <a:gd name="connsiteX25" fmla="*/ 19050 w 628650"/>
              <a:gd name="connsiteY25" fmla="*/ 61912 h 771525"/>
              <a:gd name="connsiteX26" fmla="*/ 4762 w 628650"/>
              <a:gd name="connsiteY26" fmla="*/ 33337 h 771525"/>
              <a:gd name="connsiteX27" fmla="*/ 0 w 628650"/>
              <a:gd name="connsiteY27" fmla="*/ 16668 h 771525"/>
              <a:gd name="connsiteX28" fmla="*/ 2381 w 628650"/>
              <a:gd name="connsiteY28" fmla="*/ 4762 h 771525"/>
              <a:gd name="connsiteX29" fmla="*/ 14287 w 628650"/>
              <a:gd name="connsiteY29" fmla="*/ 0 h 771525"/>
              <a:gd name="connsiteX30" fmla="*/ 35719 w 628650"/>
              <a:gd name="connsiteY30" fmla="*/ 4762 h 771525"/>
              <a:gd name="connsiteX31" fmla="*/ 73819 w 628650"/>
              <a:gd name="connsiteY31" fmla="*/ 26193 h 771525"/>
              <a:gd name="connsiteX32" fmla="*/ 135731 w 628650"/>
              <a:gd name="connsiteY32" fmla="*/ 59531 h 771525"/>
              <a:gd name="connsiteX33" fmla="*/ 235744 w 628650"/>
              <a:gd name="connsiteY33" fmla="*/ 114300 h 771525"/>
              <a:gd name="connsiteX34" fmla="*/ 357187 w 628650"/>
              <a:gd name="connsiteY34" fmla="*/ 18097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28650" h="771525">
                <a:moveTo>
                  <a:pt x="357187" y="180975"/>
                </a:moveTo>
                <a:lnTo>
                  <a:pt x="426244" y="221456"/>
                </a:lnTo>
                <a:lnTo>
                  <a:pt x="495300" y="266700"/>
                </a:lnTo>
                <a:lnTo>
                  <a:pt x="547687" y="304800"/>
                </a:lnTo>
                <a:lnTo>
                  <a:pt x="564356" y="321468"/>
                </a:lnTo>
                <a:lnTo>
                  <a:pt x="581025" y="352425"/>
                </a:lnTo>
                <a:lnTo>
                  <a:pt x="602456" y="411956"/>
                </a:lnTo>
                <a:lnTo>
                  <a:pt x="619125" y="478631"/>
                </a:lnTo>
                <a:lnTo>
                  <a:pt x="626269" y="538162"/>
                </a:lnTo>
                <a:cubicBezTo>
                  <a:pt x="627063" y="556418"/>
                  <a:pt x="627856" y="574675"/>
                  <a:pt x="628650" y="592931"/>
                </a:cubicBezTo>
                <a:lnTo>
                  <a:pt x="626269" y="640556"/>
                </a:lnTo>
                <a:lnTo>
                  <a:pt x="616744" y="683418"/>
                </a:lnTo>
                <a:lnTo>
                  <a:pt x="597694" y="723900"/>
                </a:lnTo>
                <a:lnTo>
                  <a:pt x="576262" y="750093"/>
                </a:lnTo>
                <a:lnTo>
                  <a:pt x="552450" y="764381"/>
                </a:lnTo>
                <a:lnTo>
                  <a:pt x="528637" y="771525"/>
                </a:lnTo>
                <a:lnTo>
                  <a:pt x="509587" y="771525"/>
                </a:lnTo>
                <a:lnTo>
                  <a:pt x="483394" y="759618"/>
                </a:lnTo>
                <a:lnTo>
                  <a:pt x="461962" y="735806"/>
                </a:lnTo>
                <a:lnTo>
                  <a:pt x="423862" y="673893"/>
                </a:lnTo>
                <a:lnTo>
                  <a:pt x="345281" y="519112"/>
                </a:lnTo>
                <a:lnTo>
                  <a:pt x="240506" y="345281"/>
                </a:lnTo>
                <a:lnTo>
                  <a:pt x="154781" y="223837"/>
                </a:lnTo>
                <a:lnTo>
                  <a:pt x="92869" y="147637"/>
                </a:lnTo>
                <a:lnTo>
                  <a:pt x="35719" y="80962"/>
                </a:lnTo>
                <a:lnTo>
                  <a:pt x="19050" y="61912"/>
                </a:lnTo>
                <a:lnTo>
                  <a:pt x="4762" y="33337"/>
                </a:lnTo>
                <a:lnTo>
                  <a:pt x="0" y="16668"/>
                </a:lnTo>
                <a:lnTo>
                  <a:pt x="2381" y="4762"/>
                </a:lnTo>
                <a:lnTo>
                  <a:pt x="14287" y="0"/>
                </a:lnTo>
                <a:lnTo>
                  <a:pt x="35719" y="4762"/>
                </a:lnTo>
                <a:lnTo>
                  <a:pt x="73819" y="26193"/>
                </a:lnTo>
                <a:lnTo>
                  <a:pt x="135731" y="59531"/>
                </a:lnTo>
                <a:lnTo>
                  <a:pt x="235744" y="114300"/>
                </a:lnTo>
                <a:lnTo>
                  <a:pt x="357187" y="1809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AA093134-BAD9-44C6-B181-E94515B40F51}"/>
              </a:ext>
            </a:extLst>
          </p:cNvPr>
          <p:cNvGrpSpPr/>
          <p:nvPr/>
        </p:nvGrpSpPr>
        <p:grpSpPr>
          <a:xfrm>
            <a:off x="3570286" y="1438276"/>
            <a:ext cx="4716463" cy="4683125"/>
            <a:chOff x="3570286" y="1438276"/>
            <a:chExt cx="4716463" cy="4683125"/>
          </a:xfrm>
        </p:grpSpPr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2641102D-F9A5-459A-B6D8-D2736F0ABF75}"/>
                </a:ext>
              </a:extLst>
            </p:cNvPr>
            <p:cNvSpPr/>
            <p:nvPr/>
          </p:nvSpPr>
          <p:spPr>
            <a:xfrm>
              <a:off x="3897311" y="1438276"/>
              <a:ext cx="1316038" cy="1243013"/>
            </a:xfrm>
            <a:custGeom>
              <a:avLst/>
              <a:gdLst>
                <a:gd name="connsiteX0" fmla="*/ 600075 w 1316832"/>
                <a:gd name="connsiteY0" fmla="*/ 666750 h 1243013"/>
                <a:gd name="connsiteX1" fmla="*/ 695325 w 1316832"/>
                <a:gd name="connsiteY1" fmla="*/ 561975 h 1243013"/>
                <a:gd name="connsiteX2" fmla="*/ 802482 w 1316832"/>
                <a:gd name="connsiteY2" fmla="*/ 438150 h 1243013"/>
                <a:gd name="connsiteX3" fmla="*/ 921544 w 1316832"/>
                <a:gd name="connsiteY3" fmla="*/ 283369 h 1243013"/>
                <a:gd name="connsiteX4" fmla="*/ 950119 w 1316832"/>
                <a:gd name="connsiteY4" fmla="*/ 247650 h 1243013"/>
                <a:gd name="connsiteX5" fmla="*/ 954882 w 1316832"/>
                <a:gd name="connsiteY5" fmla="*/ 226219 h 1243013"/>
                <a:gd name="connsiteX6" fmla="*/ 952500 w 1316832"/>
                <a:gd name="connsiteY6" fmla="*/ 202406 h 1243013"/>
                <a:gd name="connsiteX7" fmla="*/ 945357 w 1316832"/>
                <a:gd name="connsiteY7" fmla="*/ 169069 h 1243013"/>
                <a:gd name="connsiteX8" fmla="*/ 931069 w 1316832"/>
                <a:gd name="connsiteY8" fmla="*/ 133350 h 1243013"/>
                <a:gd name="connsiteX9" fmla="*/ 912019 w 1316832"/>
                <a:gd name="connsiteY9" fmla="*/ 104775 h 1243013"/>
                <a:gd name="connsiteX10" fmla="*/ 878682 w 1316832"/>
                <a:gd name="connsiteY10" fmla="*/ 69056 h 1243013"/>
                <a:gd name="connsiteX11" fmla="*/ 859632 w 1316832"/>
                <a:gd name="connsiteY11" fmla="*/ 47625 h 1243013"/>
                <a:gd name="connsiteX12" fmla="*/ 850107 w 1316832"/>
                <a:gd name="connsiteY12" fmla="*/ 35719 h 1243013"/>
                <a:gd name="connsiteX13" fmla="*/ 845344 w 1316832"/>
                <a:gd name="connsiteY13" fmla="*/ 21431 h 1243013"/>
                <a:gd name="connsiteX14" fmla="*/ 845344 w 1316832"/>
                <a:gd name="connsiteY14" fmla="*/ 21431 h 1243013"/>
                <a:gd name="connsiteX15" fmla="*/ 845344 w 1316832"/>
                <a:gd name="connsiteY15" fmla="*/ 4763 h 1243013"/>
                <a:gd name="connsiteX16" fmla="*/ 859632 w 1316832"/>
                <a:gd name="connsiteY16" fmla="*/ 0 h 1243013"/>
                <a:gd name="connsiteX17" fmla="*/ 888207 w 1316832"/>
                <a:gd name="connsiteY17" fmla="*/ 2381 h 1243013"/>
                <a:gd name="connsiteX18" fmla="*/ 926307 w 1316832"/>
                <a:gd name="connsiteY18" fmla="*/ 11906 h 1243013"/>
                <a:gd name="connsiteX19" fmla="*/ 973932 w 1316832"/>
                <a:gd name="connsiteY19" fmla="*/ 33338 h 1243013"/>
                <a:gd name="connsiteX20" fmla="*/ 1021557 w 1316832"/>
                <a:gd name="connsiteY20" fmla="*/ 59531 h 1243013"/>
                <a:gd name="connsiteX21" fmla="*/ 1069182 w 1316832"/>
                <a:gd name="connsiteY21" fmla="*/ 90488 h 1243013"/>
                <a:gd name="connsiteX22" fmla="*/ 1112044 w 1316832"/>
                <a:gd name="connsiteY22" fmla="*/ 121444 h 1243013"/>
                <a:gd name="connsiteX23" fmla="*/ 1159669 w 1316832"/>
                <a:gd name="connsiteY23" fmla="*/ 159544 h 1243013"/>
                <a:gd name="connsiteX24" fmla="*/ 1216819 w 1316832"/>
                <a:gd name="connsiteY24" fmla="*/ 214313 h 1243013"/>
                <a:gd name="connsiteX25" fmla="*/ 1257300 w 1316832"/>
                <a:gd name="connsiteY25" fmla="*/ 261938 h 1243013"/>
                <a:gd name="connsiteX26" fmla="*/ 1288257 w 1316832"/>
                <a:gd name="connsiteY26" fmla="*/ 297656 h 1243013"/>
                <a:gd name="connsiteX27" fmla="*/ 1309688 w 1316832"/>
                <a:gd name="connsiteY27" fmla="*/ 333375 h 1243013"/>
                <a:gd name="connsiteX28" fmla="*/ 1316832 w 1316832"/>
                <a:gd name="connsiteY28" fmla="*/ 359569 h 1243013"/>
                <a:gd name="connsiteX29" fmla="*/ 1312069 w 1316832"/>
                <a:gd name="connsiteY29" fmla="*/ 378619 h 1243013"/>
                <a:gd name="connsiteX30" fmla="*/ 1295400 w 1316832"/>
                <a:gd name="connsiteY30" fmla="*/ 392906 h 1243013"/>
                <a:gd name="connsiteX31" fmla="*/ 1271588 w 1316832"/>
                <a:gd name="connsiteY31" fmla="*/ 402431 h 1243013"/>
                <a:gd name="connsiteX32" fmla="*/ 1238250 w 1316832"/>
                <a:gd name="connsiteY32" fmla="*/ 407194 h 1243013"/>
                <a:gd name="connsiteX33" fmla="*/ 1216819 w 1316832"/>
                <a:gd name="connsiteY33" fmla="*/ 407194 h 1243013"/>
                <a:gd name="connsiteX34" fmla="*/ 1185863 w 1316832"/>
                <a:gd name="connsiteY34" fmla="*/ 419100 h 1243013"/>
                <a:gd name="connsiteX35" fmla="*/ 1140619 w 1316832"/>
                <a:gd name="connsiteY35" fmla="*/ 447675 h 1243013"/>
                <a:gd name="connsiteX36" fmla="*/ 1073944 w 1316832"/>
                <a:gd name="connsiteY36" fmla="*/ 504825 h 1243013"/>
                <a:gd name="connsiteX37" fmla="*/ 992982 w 1316832"/>
                <a:gd name="connsiteY37" fmla="*/ 578644 h 1243013"/>
                <a:gd name="connsiteX38" fmla="*/ 885825 w 1316832"/>
                <a:gd name="connsiteY38" fmla="*/ 673894 h 1243013"/>
                <a:gd name="connsiteX39" fmla="*/ 754857 w 1316832"/>
                <a:gd name="connsiteY39" fmla="*/ 778669 h 1243013"/>
                <a:gd name="connsiteX40" fmla="*/ 616744 w 1316832"/>
                <a:gd name="connsiteY40" fmla="*/ 883444 h 1243013"/>
                <a:gd name="connsiteX41" fmla="*/ 464344 w 1316832"/>
                <a:gd name="connsiteY41" fmla="*/ 990600 h 1243013"/>
                <a:gd name="connsiteX42" fmla="*/ 319088 w 1316832"/>
                <a:gd name="connsiteY42" fmla="*/ 1088231 h 1243013"/>
                <a:gd name="connsiteX43" fmla="*/ 190500 w 1316832"/>
                <a:gd name="connsiteY43" fmla="*/ 1166813 h 1243013"/>
                <a:gd name="connsiteX44" fmla="*/ 100013 w 1316832"/>
                <a:gd name="connsiteY44" fmla="*/ 1221581 h 1243013"/>
                <a:gd name="connsiteX45" fmla="*/ 71438 w 1316832"/>
                <a:gd name="connsiteY45" fmla="*/ 1235869 h 1243013"/>
                <a:gd name="connsiteX46" fmla="*/ 38100 w 1316832"/>
                <a:gd name="connsiteY46" fmla="*/ 1243013 h 1243013"/>
                <a:gd name="connsiteX47" fmla="*/ 11907 w 1316832"/>
                <a:gd name="connsiteY47" fmla="*/ 1243013 h 1243013"/>
                <a:gd name="connsiteX48" fmla="*/ 0 w 1316832"/>
                <a:gd name="connsiteY48" fmla="*/ 1235869 h 1243013"/>
                <a:gd name="connsiteX49" fmla="*/ 0 w 1316832"/>
                <a:gd name="connsiteY49" fmla="*/ 1221581 h 1243013"/>
                <a:gd name="connsiteX50" fmla="*/ 28575 w 1316832"/>
                <a:gd name="connsiteY50" fmla="*/ 1193006 h 1243013"/>
                <a:gd name="connsiteX51" fmla="*/ 111919 w 1316832"/>
                <a:gd name="connsiteY51" fmla="*/ 1126331 h 1243013"/>
                <a:gd name="connsiteX52" fmla="*/ 216694 w 1316832"/>
                <a:gd name="connsiteY52" fmla="*/ 1035844 h 1243013"/>
                <a:gd name="connsiteX53" fmla="*/ 328613 w 1316832"/>
                <a:gd name="connsiteY53" fmla="*/ 938213 h 1243013"/>
                <a:gd name="connsiteX54" fmla="*/ 485775 w 1316832"/>
                <a:gd name="connsiteY54" fmla="*/ 790575 h 1243013"/>
                <a:gd name="connsiteX55" fmla="*/ 600075 w 1316832"/>
                <a:gd name="connsiteY55" fmla="*/ 666750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6832" h="1243013">
                  <a:moveTo>
                    <a:pt x="600075" y="666750"/>
                  </a:moveTo>
                  <a:lnTo>
                    <a:pt x="695325" y="561975"/>
                  </a:lnTo>
                  <a:lnTo>
                    <a:pt x="802482" y="438150"/>
                  </a:lnTo>
                  <a:lnTo>
                    <a:pt x="921544" y="283369"/>
                  </a:lnTo>
                  <a:lnTo>
                    <a:pt x="950119" y="247650"/>
                  </a:lnTo>
                  <a:lnTo>
                    <a:pt x="954882" y="226219"/>
                  </a:lnTo>
                  <a:lnTo>
                    <a:pt x="952500" y="202406"/>
                  </a:lnTo>
                  <a:lnTo>
                    <a:pt x="945357" y="169069"/>
                  </a:lnTo>
                  <a:lnTo>
                    <a:pt x="931069" y="133350"/>
                  </a:lnTo>
                  <a:lnTo>
                    <a:pt x="912019" y="104775"/>
                  </a:lnTo>
                  <a:lnTo>
                    <a:pt x="878682" y="69056"/>
                  </a:lnTo>
                  <a:lnTo>
                    <a:pt x="859632" y="47625"/>
                  </a:lnTo>
                  <a:lnTo>
                    <a:pt x="850107" y="35719"/>
                  </a:lnTo>
                  <a:lnTo>
                    <a:pt x="845344" y="21431"/>
                  </a:lnTo>
                  <a:lnTo>
                    <a:pt x="845344" y="21431"/>
                  </a:lnTo>
                  <a:lnTo>
                    <a:pt x="845344" y="4763"/>
                  </a:lnTo>
                  <a:lnTo>
                    <a:pt x="859632" y="0"/>
                  </a:lnTo>
                  <a:lnTo>
                    <a:pt x="888207" y="2381"/>
                  </a:lnTo>
                  <a:lnTo>
                    <a:pt x="926307" y="11906"/>
                  </a:lnTo>
                  <a:lnTo>
                    <a:pt x="973932" y="33338"/>
                  </a:lnTo>
                  <a:lnTo>
                    <a:pt x="1021557" y="59531"/>
                  </a:lnTo>
                  <a:lnTo>
                    <a:pt x="1069182" y="90488"/>
                  </a:lnTo>
                  <a:lnTo>
                    <a:pt x="1112044" y="121444"/>
                  </a:lnTo>
                  <a:lnTo>
                    <a:pt x="1159669" y="159544"/>
                  </a:lnTo>
                  <a:lnTo>
                    <a:pt x="1216819" y="214313"/>
                  </a:lnTo>
                  <a:lnTo>
                    <a:pt x="1257300" y="261938"/>
                  </a:lnTo>
                  <a:lnTo>
                    <a:pt x="1288257" y="297656"/>
                  </a:lnTo>
                  <a:lnTo>
                    <a:pt x="1309688" y="333375"/>
                  </a:lnTo>
                  <a:lnTo>
                    <a:pt x="1316832" y="359569"/>
                  </a:lnTo>
                  <a:lnTo>
                    <a:pt x="1312069" y="378619"/>
                  </a:lnTo>
                  <a:lnTo>
                    <a:pt x="1295400" y="392906"/>
                  </a:lnTo>
                  <a:lnTo>
                    <a:pt x="1271588" y="402431"/>
                  </a:lnTo>
                  <a:lnTo>
                    <a:pt x="1238250" y="407194"/>
                  </a:lnTo>
                  <a:lnTo>
                    <a:pt x="1216819" y="407194"/>
                  </a:lnTo>
                  <a:lnTo>
                    <a:pt x="1185863" y="419100"/>
                  </a:lnTo>
                  <a:lnTo>
                    <a:pt x="1140619" y="447675"/>
                  </a:lnTo>
                  <a:lnTo>
                    <a:pt x="1073944" y="504825"/>
                  </a:lnTo>
                  <a:lnTo>
                    <a:pt x="992982" y="578644"/>
                  </a:lnTo>
                  <a:lnTo>
                    <a:pt x="885825" y="673894"/>
                  </a:lnTo>
                  <a:lnTo>
                    <a:pt x="754857" y="778669"/>
                  </a:lnTo>
                  <a:lnTo>
                    <a:pt x="616744" y="883444"/>
                  </a:lnTo>
                  <a:lnTo>
                    <a:pt x="464344" y="990600"/>
                  </a:lnTo>
                  <a:lnTo>
                    <a:pt x="319088" y="1088231"/>
                  </a:lnTo>
                  <a:lnTo>
                    <a:pt x="190500" y="1166813"/>
                  </a:lnTo>
                  <a:lnTo>
                    <a:pt x="100013" y="1221581"/>
                  </a:lnTo>
                  <a:lnTo>
                    <a:pt x="71438" y="1235869"/>
                  </a:lnTo>
                  <a:lnTo>
                    <a:pt x="38100" y="1243013"/>
                  </a:lnTo>
                  <a:lnTo>
                    <a:pt x="11907" y="1243013"/>
                  </a:lnTo>
                  <a:lnTo>
                    <a:pt x="0" y="1235869"/>
                  </a:lnTo>
                  <a:lnTo>
                    <a:pt x="0" y="1221581"/>
                  </a:lnTo>
                  <a:lnTo>
                    <a:pt x="28575" y="1193006"/>
                  </a:lnTo>
                  <a:lnTo>
                    <a:pt x="111919" y="1126331"/>
                  </a:lnTo>
                  <a:lnTo>
                    <a:pt x="216694" y="1035844"/>
                  </a:lnTo>
                  <a:lnTo>
                    <a:pt x="328613" y="938213"/>
                  </a:lnTo>
                  <a:lnTo>
                    <a:pt x="485775" y="790575"/>
                  </a:lnTo>
                  <a:lnTo>
                    <a:pt x="600075" y="666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3">
              <a:extLst>
                <a:ext uri="{FF2B5EF4-FFF2-40B4-BE49-F238E27FC236}">
                  <a16:creationId xmlns:a16="http://schemas.microsoft.com/office/drawing/2014/main" id="{65671330-B573-4A22-8ED6-8F9E4556069A}"/>
                </a:ext>
              </a:extLst>
            </p:cNvPr>
            <p:cNvSpPr/>
            <p:nvPr/>
          </p:nvSpPr>
          <p:spPr>
            <a:xfrm>
              <a:off x="5621337" y="1552575"/>
              <a:ext cx="454025" cy="1589088"/>
            </a:xfrm>
            <a:custGeom>
              <a:avLst/>
              <a:gdLst>
                <a:gd name="connsiteX0" fmla="*/ 416719 w 454819"/>
                <a:gd name="connsiteY0" fmla="*/ 385763 h 1588294"/>
                <a:gd name="connsiteX1" fmla="*/ 407194 w 454819"/>
                <a:gd name="connsiteY1" fmla="*/ 204788 h 1588294"/>
                <a:gd name="connsiteX2" fmla="*/ 319088 w 454819"/>
                <a:gd name="connsiteY2" fmla="*/ 92869 h 1588294"/>
                <a:gd name="connsiteX3" fmla="*/ 269082 w 454819"/>
                <a:gd name="connsiteY3" fmla="*/ 64294 h 1588294"/>
                <a:gd name="connsiteX4" fmla="*/ 226219 w 454819"/>
                <a:gd name="connsiteY4" fmla="*/ 42863 h 1588294"/>
                <a:gd name="connsiteX5" fmla="*/ 188119 w 454819"/>
                <a:gd name="connsiteY5" fmla="*/ 28575 h 1588294"/>
                <a:gd name="connsiteX6" fmla="*/ 138113 w 454819"/>
                <a:gd name="connsiteY6" fmla="*/ 14288 h 1588294"/>
                <a:gd name="connsiteX7" fmla="*/ 92869 w 454819"/>
                <a:gd name="connsiteY7" fmla="*/ 4763 h 1588294"/>
                <a:gd name="connsiteX8" fmla="*/ 50007 w 454819"/>
                <a:gd name="connsiteY8" fmla="*/ 0 h 1588294"/>
                <a:gd name="connsiteX9" fmla="*/ 19050 w 454819"/>
                <a:gd name="connsiteY9" fmla="*/ 2381 h 1588294"/>
                <a:gd name="connsiteX10" fmla="*/ 4763 w 454819"/>
                <a:gd name="connsiteY10" fmla="*/ 9525 h 1588294"/>
                <a:gd name="connsiteX11" fmla="*/ 0 w 454819"/>
                <a:gd name="connsiteY11" fmla="*/ 21431 h 1588294"/>
                <a:gd name="connsiteX12" fmla="*/ 2382 w 454819"/>
                <a:gd name="connsiteY12" fmla="*/ 35719 h 1588294"/>
                <a:gd name="connsiteX13" fmla="*/ 7144 w 454819"/>
                <a:gd name="connsiteY13" fmla="*/ 47625 h 1588294"/>
                <a:gd name="connsiteX14" fmla="*/ 38100 w 454819"/>
                <a:gd name="connsiteY14" fmla="*/ 76200 h 1588294"/>
                <a:gd name="connsiteX15" fmla="*/ 83344 w 454819"/>
                <a:gd name="connsiteY15" fmla="*/ 104775 h 1588294"/>
                <a:gd name="connsiteX16" fmla="*/ 121444 w 454819"/>
                <a:gd name="connsiteY16" fmla="*/ 140494 h 1588294"/>
                <a:gd name="connsiteX17" fmla="*/ 145257 w 454819"/>
                <a:gd name="connsiteY17" fmla="*/ 171450 h 1588294"/>
                <a:gd name="connsiteX18" fmla="*/ 169069 w 454819"/>
                <a:gd name="connsiteY18" fmla="*/ 207169 h 1588294"/>
                <a:gd name="connsiteX19" fmla="*/ 183357 w 454819"/>
                <a:gd name="connsiteY19" fmla="*/ 238125 h 1588294"/>
                <a:gd name="connsiteX20" fmla="*/ 188119 w 454819"/>
                <a:gd name="connsiteY20" fmla="*/ 290513 h 1588294"/>
                <a:gd name="connsiteX21" fmla="*/ 195263 w 454819"/>
                <a:gd name="connsiteY21" fmla="*/ 545306 h 1588294"/>
                <a:gd name="connsiteX22" fmla="*/ 204788 w 454819"/>
                <a:gd name="connsiteY22" fmla="*/ 907256 h 1588294"/>
                <a:gd name="connsiteX23" fmla="*/ 211932 w 454819"/>
                <a:gd name="connsiteY23" fmla="*/ 1157288 h 1588294"/>
                <a:gd name="connsiteX24" fmla="*/ 221457 w 454819"/>
                <a:gd name="connsiteY24" fmla="*/ 1316831 h 1588294"/>
                <a:gd name="connsiteX25" fmla="*/ 226219 w 454819"/>
                <a:gd name="connsiteY25" fmla="*/ 1404938 h 1588294"/>
                <a:gd name="connsiteX26" fmla="*/ 230982 w 454819"/>
                <a:gd name="connsiteY26" fmla="*/ 1445419 h 1588294"/>
                <a:gd name="connsiteX27" fmla="*/ 235744 w 454819"/>
                <a:gd name="connsiteY27" fmla="*/ 1466850 h 1588294"/>
                <a:gd name="connsiteX28" fmla="*/ 247650 w 454819"/>
                <a:gd name="connsiteY28" fmla="*/ 1504950 h 1588294"/>
                <a:gd name="connsiteX29" fmla="*/ 261938 w 454819"/>
                <a:gd name="connsiteY29" fmla="*/ 1535906 h 1588294"/>
                <a:gd name="connsiteX30" fmla="*/ 271463 w 454819"/>
                <a:gd name="connsiteY30" fmla="*/ 1550194 h 1588294"/>
                <a:gd name="connsiteX31" fmla="*/ 285750 w 454819"/>
                <a:gd name="connsiteY31" fmla="*/ 1566863 h 1588294"/>
                <a:gd name="connsiteX32" fmla="*/ 300038 w 454819"/>
                <a:gd name="connsiteY32" fmla="*/ 1578769 h 1588294"/>
                <a:gd name="connsiteX33" fmla="*/ 316707 w 454819"/>
                <a:gd name="connsiteY33" fmla="*/ 1585913 h 1588294"/>
                <a:gd name="connsiteX34" fmla="*/ 333375 w 454819"/>
                <a:gd name="connsiteY34" fmla="*/ 1588294 h 1588294"/>
                <a:gd name="connsiteX35" fmla="*/ 352425 w 454819"/>
                <a:gd name="connsiteY35" fmla="*/ 1588294 h 1588294"/>
                <a:gd name="connsiteX36" fmla="*/ 369094 w 454819"/>
                <a:gd name="connsiteY36" fmla="*/ 1578769 h 1588294"/>
                <a:gd name="connsiteX37" fmla="*/ 395288 w 454819"/>
                <a:gd name="connsiteY37" fmla="*/ 1559719 h 1588294"/>
                <a:gd name="connsiteX38" fmla="*/ 411957 w 454819"/>
                <a:gd name="connsiteY38" fmla="*/ 1538288 h 1588294"/>
                <a:gd name="connsiteX39" fmla="*/ 426244 w 454819"/>
                <a:gd name="connsiteY39" fmla="*/ 1507331 h 1588294"/>
                <a:gd name="connsiteX40" fmla="*/ 435769 w 454819"/>
                <a:gd name="connsiteY40" fmla="*/ 1478756 h 1588294"/>
                <a:gd name="connsiteX41" fmla="*/ 454819 w 454819"/>
                <a:gd name="connsiteY41" fmla="*/ 1350169 h 1588294"/>
                <a:gd name="connsiteX42" fmla="*/ 431007 w 454819"/>
                <a:gd name="connsiteY42" fmla="*/ 854869 h 1588294"/>
                <a:gd name="connsiteX43" fmla="*/ 431007 w 454819"/>
                <a:gd name="connsiteY43" fmla="*/ 733425 h 1588294"/>
                <a:gd name="connsiteX44" fmla="*/ 416719 w 454819"/>
                <a:gd name="connsiteY44" fmla="*/ 385763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4819" h="1588294">
                  <a:moveTo>
                    <a:pt x="416719" y="385763"/>
                  </a:moveTo>
                  <a:lnTo>
                    <a:pt x="407194" y="204788"/>
                  </a:lnTo>
                  <a:lnTo>
                    <a:pt x="319088" y="92869"/>
                  </a:lnTo>
                  <a:lnTo>
                    <a:pt x="269082" y="64294"/>
                  </a:lnTo>
                  <a:lnTo>
                    <a:pt x="226219" y="42863"/>
                  </a:lnTo>
                  <a:lnTo>
                    <a:pt x="188119" y="28575"/>
                  </a:lnTo>
                  <a:lnTo>
                    <a:pt x="138113" y="14288"/>
                  </a:lnTo>
                  <a:lnTo>
                    <a:pt x="92869" y="4763"/>
                  </a:lnTo>
                  <a:lnTo>
                    <a:pt x="50007" y="0"/>
                  </a:lnTo>
                  <a:lnTo>
                    <a:pt x="19050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2" y="35719"/>
                  </a:lnTo>
                  <a:lnTo>
                    <a:pt x="7144" y="47625"/>
                  </a:lnTo>
                  <a:lnTo>
                    <a:pt x="38100" y="76200"/>
                  </a:lnTo>
                  <a:lnTo>
                    <a:pt x="83344" y="104775"/>
                  </a:lnTo>
                  <a:lnTo>
                    <a:pt x="121444" y="140494"/>
                  </a:lnTo>
                  <a:lnTo>
                    <a:pt x="145257" y="171450"/>
                  </a:lnTo>
                  <a:lnTo>
                    <a:pt x="169069" y="207169"/>
                  </a:lnTo>
                  <a:lnTo>
                    <a:pt x="183357" y="238125"/>
                  </a:lnTo>
                  <a:lnTo>
                    <a:pt x="188119" y="290513"/>
                  </a:lnTo>
                  <a:lnTo>
                    <a:pt x="195263" y="545306"/>
                  </a:lnTo>
                  <a:lnTo>
                    <a:pt x="204788" y="907256"/>
                  </a:lnTo>
                  <a:lnTo>
                    <a:pt x="211932" y="1157288"/>
                  </a:lnTo>
                  <a:lnTo>
                    <a:pt x="221457" y="1316831"/>
                  </a:lnTo>
                  <a:lnTo>
                    <a:pt x="226219" y="1404938"/>
                  </a:lnTo>
                  <a:lnTo>
                    <a:pt x="230982" y="1445419"/>
                  </a:lnTo>
                  <a:lnTo>
                    <a:pt x="235744" y="1466850"/>
                  </a:lnTo>
                  <a:lnTo>
                    <a:pt x="247650" y="1504950"/>
                  </a:lnTo>
                  <a:lnTo>
                    <a:pt x="261938" y="1535906"/>
                  </a:lnTo>
                  <a:lnTo>
                    <a:pt x="271463" y="1550194"/>
                  </a:lnTo>
                  <a:lnTo>
                    <a:pt x="285750" y="1566863"/>
                  </a:lnTo>
                  <a:lnTo>
                    <a:pt x="300038" y="1578769"/>
                  </a:lnTo>
                  <a:lnTo>
                    <a:pt x="316707" y="1585913"/>
                  </a:lnTo>
                  <a:lnTo>
                    <a:pt x="333375" y="1588294"/>
                  </a:lnTo>
                  <a:lnTo>
                    <a:pt x="352425" y="1588294"/>
                  </a:lnTo>
                  <a:lnTo>
                    <a:pt x="369094" y="1578769"/>
                  </a:lnTo>
                  <a:lnTo>
                    <a:pt x="395288" y="1559719"/>
                  </a:lnTo>
                  <a:lnTo>
                    <a:pt x="411957" y="1538288"/>
                  </a:lnTo>
                  <a:lnTo>
                    <a:pt x="426244" y="1507331"/>
                  </a:lnTo>
                  <a:lnTo>
                    <a:pt x="435769" y="1478756"/>
                  </a:lnTo>
                  <a:lnTo>
                    <a:pt x="454819" y="1350169"/>
                  </a:lnTo>
                  <a:lnTo>
                    <a:pt x="431007" y="854869"/>
                  </a:lnTo>
                  <a:lnTo>
                    <a:pt x="431007" y="733425"/>
                  </a:lnTo>
                  <a:lnTo>
                    <a:pt x="416719" y="3857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8">
              <a:extLst>
                <a:ext uri="{FF2B5EF4-FFF2-40B4-BE49-F238E27FC236}">
                  <a16:creationId xmlns:a16="http://schemas.microsoft.com/office/drawing/2014/main" id="{9786AF68-95B6-47F1-A7CA-70C9357AA423}"/>
                </a:ext>
              </a:extLst>
            </p:cNvPr>
            <p:cNvSpPr/>
            <p:nvPr/>
          </p:nvSpPr>
          <p:spPr>
            <a:xfrm>
              <a:off x="4952999" y="3216275"/>
              <a:ext cx="3333750" cy="636588"/>
            </a:xfrm>
            <a:custGeom>
              <a:avLst/>
              <a:gdLst>
                <a:gd name="connsiteX0" fmla="*/ 1126671 w 3333750"/>
                <a:gd name="connsiteY0" fmla="*/ 293914 h 636814"/>
                <a:gd name="connsiteX1" fmla="*/ 1349828 w 3333750"/>
                <a:gd name="connsiteY1" fmla="*/ 258535 h 636814"/>
                <a:gd name="connsiteX2" fmla="*/ 1613807 w 3333750"/>
                <a:gd name="connsiteY2" fmla="*/ 217714 h 636814"/>
                <a:gd name="connsiteX3" fmla="*/ 1924050 w 3333750"/>
                <a:gd name="connsiteY3" fmla="*/ 174171 h 636814"/>
                <a:gd name="connsiteX4" fmla="*/ 2188028 w 3333750"/>
                <a:gd name="connsiteY4" fmla="*/ 138792 h 636814"/>
                <a:gd name="connsiteX5" fmla="*/ 2332264 w 3333750"/>
                <a:gd name="connsiteY5" fmla="*/ 125185 h 636814"/>
                <a:gd name="connsiteX6" fmla="*/ 2498271 w 3333750"/>
                <a:gd name="connsiteY6" fmla="*/ 106135 h 636814"/>
                <a:gd name="connsiteX7" fmla="*/ 2541814 w 3333750"/>
                <a:gd name="connsiteY7" fmla="*/ 97971 h 636814"/>
                <a:gd name="connsiteX8" fmla="*/ 2669721 w 3333750"/>
                <a:gd name="connsiteY8" fmla="*/ 57150 h 636814"/>
                <a:gd name="connsiteX9" fmla="*/ 2786743 w 3333750"/>
                <a:gd name="connsiteY9" fmla="*/ 13607 h 636814"/>
                <a:gd name="connsiteX10" fmla="*/ 2843893 w 3333750"/>
                <a:gd name="connsiteY10" fmla="*/ 0 h 636814"/>
                <a:gd name="connsiteX11" fmla="*/ 2881993 w 3333750"/>
                <a:gd name="connsiteY11" fmla="*/ 2721 h 636814"/>
                <a:gd name="connsiteX12" fmla="*/ 2933700 w 3333750"/>
                <a:gd name="connsiteY12" fmla="*/ 10885 h 636814"/>
                <a:gd name="connsiteX13" fmla="*/ 2977243 w 3333750"/>
                <a:gd name="connsiteY13" fmla="*/ 21771 h 636814"/>
                <a:gd name="connsiteX14" fmla="*/ 3048000 w 3333750"/>
                <a:gd name="connsiteY14" fmla="*/ 46264 h 636814"/>
                <a:gd name="connsiteX15" fmla="*/ 3118757 w 3333750"/>
                <a:gd name="connsiteY15" fmla="*/ 76200 h 636814"/>
                <a:gd name="connsiteX16" fmla="*/ 3197678 w 3333750"/>
                <a:gd name="connsiteY16" fmla="*/ 111578 h 636814"/>
                <a:gd name="connsiteX17" fmla="*/ 3224893 w 3333750"/>
                <a:gd name="connsiteY17" fmla="*/ 127907 h 636814"/>
                <a:gd name="connsiteX18" fmla="*/ 3265714 w 3333750"/>
                <a:gd name="connsiteY18" fmla="*/ 160564 h 636814"/>
                <a:gd name="connsiteX19" fmla="*/ 3301093 w 3333750"/>
                <a:gd name="connsiteY19" fmla="*/ 195942 h 636814"/>
                <a:gd name="connsiteX20" fmla="*/ 3325585 w 3333750"/>
                <a:gd name="connsiteY20" fmla="*/ 231321 h 636814"/>
                <a:gd name="connsiteX21" fmla="*/ 3333750 w 3333750"/>
                <a:gd name="connsiteY21" fmla="*/ 250371 h 636814"/>
                <a:gd name="connsiteX22" fmla="*/ 3333750 w 3333750"/>
                <a:gd name="connsiteY22" fmla="*/ 261257 h 636814"/>
                <a:gd name="connsiteX23" fmla="*/ 3328307 w 3333750"/>
                <a:gd name="connsiteY23" fmla="*/ 277585 h 636814"/>
                <a:gd name="connsiteX24" fmla="*/ 3295650 w 3333750"/>
                <a:gd name="connsiteY24" fmla="*/ 296635 h 636814"/>
                <a:gd name="connsiteX25" fmla="*/ 3257550 w 3333750"/>
                <a:gd name="connsiteY25" fmla="*/ 304800 h 636814"/>
                <a:gd name="connsiteX26" fmla="*/ 3205843 w 3333750"/>
                <a:gd name="connsiteY26" fmla="*/ 307521 h 636814"/>
                <a:gd name="connsiteX27" fmla="*/ 3129643 w 3333750"/>
                <a:gd name="connsiteY27" fmla="*/ 304800 h 636814"/>
                <a:gd name="connsiteX28" fmla="*/ 3026228 w 3333750"/>
                <a:gd name="connsiteY28" fmla="*/ 291192 h 636814"/>
                <a:gd name="connsiteX29" fmla="*/ 2881993 w 3333750"/>
                <a:gd name="connsiteY29" fmla="*/ 277585 h 636814"/>
                <a:gd name="connsiteX30" fmla="*/ 2713264 w 3333750"/>
                <a:gd name="connsiteY30" fmla="*/ 272142 h 636814"/>
                <a:gd name="connsiteX31" fmla="*/ 2530928 w 3333750"/>
                <a:gd name="connsiteY31" fmla="*/ 280307 h 636814"/>
                <a:gd name="connsiteX32" fmla="*/ 2299607 w 3333750"/>
                <a:gd name="connsiteY32" fmla="*/ 293914 h 636814"/>
                <a:gd name="connsiteX33" fmla="*/ 2005693 w 3333750"/>
                <a:gd name="connsiteY33" fmla="*/ 318407 h 636814"/>
                <a:gd name="connsiteX34" fmla="*/ 1700893 w 3333750"/>
                <a:gd name="connsiteY34" fmla="*/ 359228 h 636814"/>
                <a:gd name="connsiteX35" fmla="*/ 1436914 w 3333750"/>
                <a:gd name="connsiteY35" fmla="*/ 400050 h 636814"/>
                <a:gd name="connsiteX36" fmla="*/ 1159328 w 3333750"/>
                <a:gd name="connsiteY36" fmla="*/ 451757 h 636814"/>
                <a:gd name="connsiteX37" fmla="*/ 936171 w 3333750"/>
                <a:gd name="connsiteY37" fmla="*/ 500742 h 636814"/>
                <a:gd name="connsiteX38" fmla="*/ 704850 w 3333750"/>
                <a:gd name="connsiteY38" fmla="*/ 552450 h 636814"/>
                <a:gd name="connsiteX39" fmla="*/ 476250 w 3333750"/>
                <a:gd name="connsiteY39" fmla="*/ 615042 h 636814"/>
                <a:gd name="connsiteX40" fmla="*/ 449035 w 3333750"/>
                <a:gd name="connsiteY40" fmla="*/ 628650 h 636814"/>
                <a:gd name="connsiteX41" fmla="*/ 410935 w 3333750"/>
                <a:gd name="connsiteY41" fmla="*/ 636814 h 636814"/>
                <a:gd name="connsiteX42" fmla="*/ 375557 w 3333750"/>
                <a:gd name="connsiteY42" fmla="*/ 631371 h 636814"/>
                <a:gd name="connsiteX43" fmla="*/ 342900 w 3333750"/>
                <a:gd name="connsiteY43" fmla="*/ 615042 h 636814"/>
                <a:gd name="connsiteX44" fmla="*/ 283028 w 3333750"/>
                <a:gd name="connsiteY44" fmla="*/ 579664 h 636814"/>
                <a:gd name="connsiteX45" fmla="*/ 212271 w 3333750"/>
                <a:gd name="connsiteY45" fmla="*/ 527957 h 636814"/>
                <a:gd name="connsiteX46" fmla="*/ 136071 w 3333750"/>
                <a:gd name="connsiteY46" fmla="*/ 459921 h 636814"/>
                <a:gd name="connsiteX47" fmla="*/ 73478 w 3333750"/>
                <a:gd name="connsiteY47" fmla="*/ 397328 h 636814"/>
                <a:gd name="connsiteX48" fmla="*/ 35378 w 3333750"/>
                <a:gd name="connsiteY48" fmla="*/ 359228 h 636814"/>
                <a:gd name="connsiteX49" fmla="*/ 16328 w 3333750"/>
                <a:gd name="connsiteY49" fmla="*/ 334735 h 636814"/>
                <a:gd name="connsiteX50" fmla="*/ 0 w 3333750"/>
                <a:gd name="connsiteY50" fmla="*/ 302078 h 636814"/>
                <a:gd name="connsiteX51" fmla="*/ 0 w 3333750"/>
                <a:gd name="connsiteY51" fmla="*/ 280307 h 636814"/>
                <a:gd name="connsiteX52" fmla="*/ 8164 w 3333750"/>
                <a:gd name="connsiteY52" fmla="*/ 274864 h 636814"/>
                <a:gd name="connsiteX53" fmla="*/ 27214 w 3333750"/>
                <a:gd name="connsiteY53" fmla="*/ 280307 h 636814"/>
                <a:gd name="connsiteX54" fmla="*/ 103414 w 3333750"/>
                <a:gd name="connsiteY54" fmla="*/ 321128 h 636814"/>
                <a:gd name="connsiteX55" fmla="*/ 176893 w 3333750"/>
                <a:gd name="connsiteY55" fmla="*/ 361950 h 636814"/>
                <a:gd name="connsiteX56" fmla="*/ 239485 w 3333750"/>
                <a:gd name="connsiteY56" fmla="*/ 386442 h 636814"/>
                <a:gd name="connsiteX57" fmla="*/ 299357 w 3333750"/>
                <a:gd name="connsiteY57" fmla="*/ 405492 h 636814"/>
                <a:gd name="connsiteX58" fmla="*/ 348343 w 3333750"/>
                <a:gd name="connsiteY58" fmla="*/ 413657 h 636814"/>
                <a:gd name="connsiteX59" fmla="*/ 424543 w 3333750"/>
                <a:gd name="connsiteY59" fmla="*/ 413657 h 636814"/>
                <a:gd name="connsiteX60" fmla="*/ 658585 w 3333750"/>
                <a:gd name="connsiteY60" fmla="*/ 370114 h 636814"/>
                <a:gd name="connsiteX61" fmla="*/ 1001485 w 3333750"/>
                <a:gd name="connsiteY61" fmla="*/ 315685 h 636814"/>
                <a:gd name="connsiteX62" fmla="*/ 1126671 w 3333750"/>
                <a:gd name="connsiteY62" fmla="*/ 293914 h 63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50" h="636814">
                  <a:moveTo>
                    <a:pt x="1126671" y="293914"/>
                  </a:moveTo>
                  <a:lnTo>
                    <a:pt x="1349828" y="258535"/>
                  </a:lnTo>
                  <a:lnTo>
                    <a:pt x="1613807" y="217714"/>
                  </a:lnTo>
                  <a:lnTo>
                    <a:pt x="1924050" y="174171"/>
                  </a:lnTo>
                  <a:lnTo>
                    <a:pt x="2188028" y="138792"/>
                  </a:lnTo>
                  <a:lnTo>
                    <a:pt x="2332264" y="125185"/>
                  </a:lnTo>
                  <a:lnTo>
                    <a:pt x="2498271" y="106135"/>
                  </a:lnTo>
                  <a:lnTo>
                    <a:pt x="2541814" y="97971"/>
                  </a:lnTo>
                  <a:lnTo>
                    <a:pt x="2669721" y="57150"/>
                  </a:lnTo>
                  <a:lnTo>
                    <a:pt x="2786743" y="13607"/>
                  </a:lnTo>
                  <a:lnTo>
                    <a:pt x="2843893" y="0"/>
                  </a:lnTo>
                  <a:lnTo>
                    <a:pt x="2881993" y="2721"/>
                  </a:lnTo>
                  <a:lnTo>
                    <a:pt x="2933700" y="10885"/>
                  </a:lnTo>
                  <a:lnTo>
                    <a:pt x="2977243" y="21771"/>
                  </a:lnTo>
                  <a:lnTo>
                    <a:pt x="3048000" y="46264"/>
                  </a:lnTo>
                  <a:lnTo>
                    <a:pt x="3118757" y="76200"/>
                  </a:lnTo>
                  <a:lnTo>
                    <a:pt x="3197678" y="111578"/>
                  </a:lnTo>
                  <a:lnTo>
                    <a:pt x="3224893" y="127907"/>
                  </a:lnTo>
                  <a:lnTo>
                    <a:pt x="3265714" y="160564"/>
                  </a:lnTo>
                  <a:lnTo>
                    <a:pt x="3301093" y="195942"/>
                  </a:lnTo>
                  <a:lnTo>
                    <a:pt x="3325585" y="231321"/>
                  </a:lnTo>
                  <a:lnTo>
                    <a:pt x="3333750" y="250371"/>
                  </a:lnTo>
                  <a:lnTo>
                    <a:pt x="3333750" y="261257"/>
                  </a:lnTo>
                  <a:lnTo>
                    <a:pt x="3328307" y="277585"/>
                  </a:lnTo>
                  <a:lnTo>
                    <a:pt x="3295650" y="296635"/>
                  </a:lnTo>
                  <a:lnTo>
                    <a:pt x="3257550" y="304800"/>
                  </a:lnTo>
                  <a:lnTo>
                    <a:pt x="3205843" y="307521"/>
                  </a:lnTo>
                  <a:lnTo>
                    <a:pt x="3129643" y="304800"/>
                  </a:lnTo>
                  <a:lnTo>
                    <a:pt x="3026228" y="291192"/>
                  </a:lnTo>
                  <a:lnTo>
                    <a:pt x="2881993" y="277585"/>
                  </a:lnTo>
                  <a:lnTo>
                    <a:pt x="2713264" y="272142"/>
                  </a:lnTo>
                  <a:lnTo>
                    <a:pt x="2530928" y="280307"/>
                  </a:lnTo>
                  <a:lnTo>
                    <a:pt x="2299607" y="293914"/>
                  </a:lnTo>
                  <a:lnTo>
                    <a:pt x="2005693" y="318407"/>
                  </a:lnTo>
                  <a:lnTo>
                    <a:pt x="1700893" y="359228"/>
                  </a:lnTo>
                  <a:lnTo>
                    <a:pt x="1436914" y="400050"/>
                  </a:lnTo>
                  <a:lnTo>
                    <a:pt x="1159328" y="451757"/>
                  </a:lnTo>
                  <a:lnTo>
                    <a:pt x="936171" y="500742"/>
                  </a:lnTo>
                  <a:lnTo>
                    <a:pt x="704850" y="552450"/>
                  </a:lnTo>
                  <a:lnTo>
                    <a:pt x="476250" y="615042"/>
                  </a:lnTo>
                  <a:lnTo>
                    <a:pt x="449035" y="628650"/>
                  </a:lnTo>
                  <a:lnTo>
                    <a:pt x="410935" y="636814"/>
                  </a:lnTo>
                  <a:lnTo>
                    <a:pt x="375557" y="631371"/>
                  </a:lnTo>
                  <a:lnTo>
                    <a:pt x="342900" y="615042"/>
                  </a:lnTo>
                  <a:lnTo>
                    <a:pt x="283028" y="579664"/>
                  </a:lnTo>
                  <a:lnTo>
                    <a:pt x="212271" y="527957"/>
                  </a:lnTo>
                  <a:lnTo>
                    <a:pt x="136071" y="459921"/>
                  </a:lnTo>
                  <a:lnTo>
                    <a:pt x="73478" y="397328"/>
                  </a:lnTo>
                  <a:lnTo>
                    <a:pt x="35378" y="359228"/>
                  </a:lnTo>
                  <a:lnTo>
                    <a:pt x="16328" y="334735"/>
                  </a:lnTo>
                  <a:lnTo>
                    <a:pt x="0" y="302078"/>
                  </a:lnTo>
                  <a:lnTo>
                    <a:pt x="0" y="280307"/>
                  </a:lnTo>
                  <a:lnTo>
                    <a:pt x="8164" y="274864"/>
                  </a:lnTo>
                  <a:lnTo>
                    <a:pt x="27214" y="280307"/>
                  </a:lnTo>
                  <a:lnTo>
                    <a:pt x="103414" y="321128"/>
                  </a:lnTo>
                  <a:lnTo>
                    <a:pt x="176893" y="361950"/>
                  </a:lnTo>
                  <a:lnTo>
                    <a:pt x="239485" y="386442"/>
                  </a:lnTo>
                  <a:lnTo>
                    <a:pt x="299357" y="405492"/>
                  </a:lnTo>
                  <a:lnTo>
                    <a:pt x="348343" y="413657"/>
                  </a:lnTo>
                  <a:lnTo>
                    <a:pt x="424543" y="413657"/>
                  </a:lnTo>
                  <a:lnTo>
                    <a:pt x="658585" y="370114"/>
                  </a:lnTo>
                  <a:lnTo>
                    <a:pt x="1001485" y="315685"/>
                  </a:lnTo>
                  <a:lnTo>
                    <a:pt x="1126671" y="2939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9">
              <a:extLst>
                <a:ext uri="{FF2B5EF4-FFF2-40B4-BE49-F238E27FC236}">
                  <a16:creationId xmlns:a16="http://schemas.microsoft.com/office/drawing/2014/main" id="{1D69665B-E88A-401E-85F6-1ED09B9C0011}"/>
                </a:ext>
              </a:extLst>
            </p:cNvPr>
            <p:cNvSpPr/>
            <p:nvPr/>
          </p:nvSpPr>
          <p:spPr>
            <a:xfrm>
              <a:off x="5153025" y="4032250"/>
              <a:ext cx="2955925" cy="558800"/>
            </a:xfrm>
            <a:custGeom>
              <a:avLst/>
              <a:gdLst>
                <a:gd name="connsiteX0" fmla="*/ 1163782 w 2955908"/>
                <a:gd name="connsiteY0" fmla="*/ 215153 h 559886"/>
                <a:gd name="connsiteX1" fmla="*/ 1413163 w 2955908"/>
                <a:gd name="connsiteY1" fmla="*/ 178479 h 559886"/>
                <a:gd name="connsiteX2" fmla="*/ 1706554 w 2955908"/>
                <a:gd name="connsiteY2" fmla="*/ 134470 h 559886"/>
                <a:gd name="connsiteX3" fmla="*/ 2007279 w 2955908"/>
                <a:gd name="connsiteY3" fmla="*/ 97797 h 559886"/>
                <a:gd name="connsiteX4" fmla="*/ 2087961 w 2955908"/>
                <a:gd name="connsiteY4" fmla="*/ 88017 h 559886"/>
                <a:gd name="connsiteX5" fmla="*/ 2259106 w 2955908"/>
                <a:gd name="connsiteY5" fmla="*/ 44008 h 559886"/>
                <a:gd name="connsiteX6" fmla="*/ 2334898 w 2955908"/>
                <a:gd name="connsiteY6" fmla="*/ 46453 h 559886"/>
                <a:gd name="connsiteX7" fmla="*/ 2425360 w 2955908"/>
                <a:gd name="connsiteY7" fmla="*/ 41563 h 559886"/>
                <a:gd name="connsiteX8" fmla="*/ 2503598 w 2955908"/>
                <a:gd name="connsiteY8" fmla="*/ 31784 h 559886"/>
                <a:gd name="connsiteX9" fmla="*/ 2550051 w 2955908"/>
                <a:gd name="connsiteY9" fmla="*/ 19559 h 559886"/>
                <a:gd name="connsiteX10" fmla="*/ 2584280 w 2955908"/>
                <a:gd name="connsiteY10" fmla="*/ 4890 h 559886"/>
                <a:gd name="connsiteX11" fmla="*/ 2613619 w 2955908"/>
                <a:gd name="connsiteY11" fmla="*/ 0 h 559886"/>
                <a:gd name="connsiteX12" fmla="*/ 2677187 w 2955908"/>
                <a:gd name="connsiteY12" fmla="*/ 9779 h 559886"/>
                <a:gd name="connsiteX13" fmla="*/ 2755424 w 2955908"/>
                <a:gd name="connsiteY13" fmla="*/ 36674 h 559886"/>
                <a:gd name="connsiteX14" fmla="*/ 2804323 w 2955908"/>
                <a:gd name="connsiteY14" fmla="*/ 56233 h 559886"/>
                <a:gd name="connsiteX15" fmla="*/ 2855666 w 2955908"/>
                <a:gd name="connsiteY15" fmla="*/ 85572 h 559886"/>
                <a:gd name="connsiteX16" fmla="*/ 2897230 w 2955908"/>
                <a:gd name="connsiteY16" fmla="*/ 112466 h 559886"/>
                <a:gd name="connsiteX17" fmla="*/ 2921679 w 2955908"/>
                <a:gd name="connsiteY17" fmla="*/ 132025 h 559886"/>
                <a:gd name="connsiteX18" fmla="*/ 2946128 w 2955908"/>
                <a:gd name="connsiteY18" fmla="*/ 158920 h 559886"/>
                <a:gd name="connsiteX19" fmla="*/ 2955908 w 2955908"/>
                <a:gd name="connsiteY19" fmla="*/ 176034 h 559886"/>
                <a:gd name="connsiteX20" fmla="*/ 2955908 w 2955908"/>
                <a:gd name="connsiteY20" fmla="*/ 188259 h 559886"/>
                <a:gd name="connsiteX21" fmla="*/ 2951018 w 2955908"/>
                <a:gd name="connsiteY21" fmla="*/ 202928 h 559886"/>
                <a:gd name="connsiteX22" fmla="*/ 2926569 w 2955908"/>
                <a:gd name="connsiteY22" fmla="*/ 220043 h 559886"/>
                <a:gd name="connsiteX23" fmla="*/ 2875225 w 2955908"/>
                <a:gd name="connsiteY23" fmla="*/ 227377 h 559886"/>
                <a:gd name="connsiteX24" fmla="*/ 2823882 w 2955908"/>
                <a:gd name="connsiteY24" fmla="*/ 227377 h 559886"/>
                <a:gd name="connsiteX25" fmla="*/ 2730975 w 2955908"/>
                <a:gd name="connsiteY25" fmla="*/ 222487 h 559886"/>
                <a:gd name="connsiteX26" fmla="*/ 2567165 w 2955908"/>
                <a:gd name="connsiteY26" fmla="*/ 215153 h 559886"/>
                <a:gd name="connsiteX27" fmla="*/ 2427805 w 2955908"/>
                <a:gd name="connsiteY27" fmla="*/ 215153 h 559886"/>
                <a:gd name="connsiteX28" fmla="*/ 2334898 w 2955908"/>
                <a:gd name="connsiteY28" fmla="*/ 220043 h 559886"/>
                <a:gd name="connsiteX29" fmla="*/ 2256661 w 2955908"/>
                <a:gd name="connsiteY29" fmla="*/ 227377 h 559886"/>
                <a:gd name="connsiteX30" fmla="*/ 1997499 w 2955908"/>
                <a:gd name="connsiteY30" fmla="*/ 254271 h 559886"/>
                <a:gd name="connsiteX31" fmla="*/ 1750562 w 2955908"/>
                <a:gd name="connsiteY31" fmla="*/ 283610 h 559886"/>
                <a:gd name="connsiteX32" fmla="*/ 1547634 w 2955908"/>
                <a:gd name="connsiteY32" fmla="*/ 310505 h 559886"/>
                <a:gd name="connsiteX33" fmla="*/ 1303142 w 2955908"/>
                <a:gd name="connsiteY33" fmla="*/ 347178 h 559886"/>
                <a:gd name="connsiteX34" fmla="*/ 1095324 w 2955908"/>
                <a:gd name="connsiteY34" fmla="*/ 383852 h 559886"/>
                <a:gd name="connsiteX35" fmla="*/ 948629 w 2955908"/>
                <a:gd name="connsiteY35" fmla="*/ 415636 h 559886"/>
                <a:gd name="connsiteX36" fmla="*/ 811713 w 2955908"/>
                <a:gd name="connsiteY36" fmla="*/ 449865 h 559886"/>
                <a:gd name="connsiteX37" fmla="*/ 733476 w 2955908"/>
                <a:gd name="connsiteY37" fmla="*/ 471869 h 559886"/>
                <a:gd name="connsiteX38" fmla="*/ 564776 w 2955908"/>
                <a:gd name="connsiteY38" fmla="*/ 525657 h 559886"/>
                <a:gd name="connsiteX39" fmla="*/ 454755 w 2955908"/>
                <a:gd name="connsiteY39" fmla="*/ 554997 h 559886"/>
                <a:gd name="connsiteX40" fmla="*/ 430306 w 2955908"/>
                <a:gd name="connsiteY40" fmla="*/ 559886 h 559886"/>
                <a:gd name="connsiteX41" fmla="*/ 408301 w 2955908"/>
                <a:gd name="connsiteY41" fmla="*/ 559886 h 559886"/>
                <a:gd name="connsiteX42" fmla="*/ 344733 w 2955908"/>
                <a:gd name="connsiteY42" fmla="*/ 547662 h 559886"/>
                <a:gd name="connsiteX43" fmla="*/ 293390 w 2955908"/>
                <a:gd name="connsiteY43" fmla="*/ 530547 h 559886"/>
                <a:gd name="connsiteX44" fmla="*/ 251826 w 2955908"/>
                <a:gd name="connsiteY44" fmla="*/ 510988 h 559886"/>
                <a:gd name="connsiteX45" fmla="*/ 215153 w 2955908"/>
                <a:gd name="connsiteY45" fmla="*/ 488984 h 559886"/>
                <a:gd name="connsiteX46" fmla="*/ 171144 w 2955908"/>
                <a:gd name="connsiteY46" fmla="*/ 459645 h 559886"/>
                <a:gd name="connsiteX47" fmla="*/ 112466 w 2955908"/>
                <a:gd name="connsiteY47" fmla="*/ 410746 h 559886"/>
                <a:gd name="connsiteX48" fmla="*/ 70902 w 2955908"/>
                <a:gd name="connsiteY48" fmla="*/ 369183 h 559886"/>
                <a:gd name="connsiteX49" fmla="*/ 29339 w 2955908"/>
                <a:gd name="connsiteY49" fmla="*/ 317839 h 559886"/>
                <a:gd name="connsiteX50" fmla="*/ 7334 w 2955908"/>
                <a:gd name="connsiteY50" fmla="*/ 290945 h 559886"/>
                <a:gd name="connsiteX51" fmla="*/ 0 w 2955908"/>
                <a:gd name="connsiteY51" fmla="*/ 268941 h 559886"/>
                <a:gd name="connsiteX52" fmla="*/ 4890 w 2955908"/>
                <a:gd name="connsiteY52" fmla="*/ 251826 h 559886"/>
                <a:gd name="connsiteX53" fmla="*/ 19559 w 2955908"/>
                <a:gd name="connsiteY53" fmla="*/ 251826 h 559886"/>
                <a:gd name="connsiteX54" fmla="*/ 66013 w 2955908"/>
                <a:gd name="connsiteY54" fmla="*/ 268941 h 559886"/>
                <a:gd name="connsiteX55" fmla="*/ 124691 w 2955908"/>
                <a:gd name="connsiteY55" fmla="*/ 288500 h 559886"/>
                <a:gd name="connsiteX56" fmla="*/ 220042 w 2955908"/>
                <a:gd name="connsiteY56" fmla="*/ 320284 h 559886"/>
                <a:gd name="connsiteX57" fmla="*/ 283610 w 2955908"/>
                <a:gd name="connsiteY57" fmla="*/ 334954 h 559886"/>
                <a:gd name="connsiteX58" fmla="*/ 332509 w 2955908"/>
                <a:gd name="connsiteY58" fmla="*/ 339844 h 559886"/>
                <a:gd name="connsiteX59" fmla="*/ 383852 w 2955908"/>
                <a:gd name="connsiteY59" fmla="*/ 339844 h 559886"/>
                <a:gd name="connsiteX60" fmla="*/ 520768 w 2955908"/>
                <a:gd name="connsiteY60" fmla="*/ 317839 h 559886"/>
                <a:gd name="connsiteX61" fmla="*/ 823938 w 2955908"/>
                <a:gd name="connsiteY61" fmla="*/ 266496 h 559886"/>
                <a:gd name="connsiteX62" fmla="*/ 1163782 w 2955908"/>
                <a:gd name="connsiteY62" fmla="*/ 215153 h 55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55908" h="559886">
                  <a:moveTo>
                    <a:pt x="1163782" y="215153"/>
                  </a:moveTo>
                  <a:lnTo>
                    <a:pt x="1413163" y="178479"/>
                  </a:lnTo>
                  <a:lnTo>
                    <a:pt x="1706554" y="134470"/>
                  </a:lnTo>
                  <a:lnTo>
                    <a:pt x="2007279" y="97797"/>
                  </a:lnTo>
                  <a:lnTo>
                    <a:pt x="2087961" y="88017"/>
                  </a:lnTo>
                  <a:lnTo>
                    <a:pt x="2259106" y="44008"/>
                  </a:lnTo>
                  <a:lnTo>
                    <a:pt x="2334898" y="46453"/>
                  </a:lnTo>
                  <a:lnTo>
                    <a:pt x="2425360" y="41563"/>
                  </a:lnTo>
                  <a:lnTo>
                    <a:pt x="2503598" y="31784"/>
                  </a:lnTo>
                  <a:lnTo>
                    <a:pt x="2550051" y="19559"/>
                  </a:lnTo>
                  <a:lnTo>
                    <a:pt x="2584280" y="4890"/>
                  </a:lnTo>
                  <a:lnTo>
                    <a:pt x="2613619" y="0"/>
                  </a:lnTo>
                  <a:lnTo>
                    <a:pt x="2677187" y="9779"/>
                  </a:lnTo>
                  <a:lnTo>
                    <a:pt x="2755424" y="36674"/>
                  </a:lnTo>
                  <a:lnTo>
                    <a:pt x="2804323" y="56233"/>
                  </a:lnTo>
                  <a:lnTo>
                    <a:pt x="2855666" y="85572"/>
                  </a:lnTo>
                  <a:lnTo>
                    <a:pt x="2897230" y="112466"/>
                  </a:lnTo>
                  <a:lnTo>
                    <a:pt x="2921679" y="132025"/>
                  </a:lnTo>
                  <a:lnTo>
                    <a:pt x="2946128" y="158920"/>
                  </a:lnTo>
                  <a:lnTo>
                    <a:pt x="2955908" y="176034"/>
                  </a:lnTo>
                  <a:lnTo>
                    <a:pt x="2955908" y="188259"/>
                  </a:lnTo>
                  <a:lnTo>
                    <a:pt x="2951018" y="202928"/>
                  </a:lnTo>
                  <a:lnTo>
                    <a:pt x="2926569" y="220043"/>
                  </a:lnTo>
                  <a:lnTo>
                    <a:pt x="2875225" y="227377"/>
                  </a:lnTo>
                  <a:lnTo>
                    <a:pt x="2823882" y="227377"/>
                  </a:lnTo>
                  <a:lnTo>
                    <a:pt x="2730975" y="222487"/>
                  </a:lnTo>
                  <a:lnTo>
                    <a:pt x="2567165" y="215153"/>
                  </a:lnTo>
                  <a:lnTo>
                    <a:pt x="2427805" y="215153"/>
                  </a:lnTo>
                  <a:lnTo>
                    <a:pt x="2334898" y="220043"/>
                  </a:lnTo>
                  <a:lnTo>
                    <a:pt x="2256661" y="227377"/>
                  </a:lnTo>
                  <a:lnTo>
                    <a:pt x="1997499" y="254271"/>
                  </a:lnTo>
                  <a:lnTo>
                    <a:pt x="1750562" y="283610"/>
                  </a:lnTo>
                  <a:lnTo>
                    <a:pt x="1547634" y="310505"/>
                  </a:lnTo>
                  <a:lnTo>
                    <a:pt x="1303142" y="347178"/>
                  </a:lnTo>
                  <a:lnTo>
                    <a:pt x="1095324" y="383852"/>
                  </a:lnTo>
                  <a:lnTo>
                    <a:pt x="948629" y="415636"/>
                  </a:lnTo>
                  <a:lnTo>
                    <a:pt x="811713" y="449865"/>
                  </a:lnTo>
                  <a:lnTo>
                    <a:pt x="733476" y="471869"/>
                  </a:lnTo>
                  <a:lnTo>
                    <a:pt x="564776" y="525657"/>
                  </a:lnTo>
                  <a:lnTo>
                    <a:pt x="454755" y="554997"/>
                  </a:lnTo>
                  <a:lnTo>
                    <a:pt x="430306" y="559886"/>
                  </a:lnTo>
                  <a:lnTo>
                    <a:pt x="408301" y="559886"/>
                  </a:lnTo>
                  <a:lnTo>
                    <a:pt x="344733" y="547662"/>
                  </a:lnTo>
                  <a:lnTo>
                    <a:pt x="293390" y="530547"/>
                  </a:lnTo>
                  <a:lnTo>
                    <a:pt x="251826" y="510988"/>
                  </a:lnTo>
                  <a:lnTo>
                    <a:pt x="215153" y="488984"/>
                  </a:lnTo>
                  <a:lnTo>
                    <a:pt x="171144" y="459645"/>
                  </a:lnTo>
                  <a:lnTo>
                    <a:pt x="112466" y="410746"/>
                  </a:lnTo>
                  <a:lnTo>
                    <a:pt x="70902" y="369183"/>
                  </a:lnTo>
                  <a:lnTo>
                    <a:pt x="29339" y="317839"/>
                  </a:lnTo>
                  <a:lnTo>
                    <a:pt x="7334" y="290945"/>
                  </a:lnTo>
                  <a:lnTo>
                    <a:pt x="0" y="268941"/>
                  </a:lnTo>
                  <a:lnTo>
                    <a:pt x="4890" y="251826"/>
                  </a:lnTo>
                  <a:lnTo>
                    <a:pt x="19559" y="251826"/>
                  </a:lnTo>
                  <a:lnTo>
                    <a:pt x="66013" y="268941"/>
                  </a:lnTo>
                  <a:lnTo>
                    <a:pt x="124691" y="288500"/>
                  </a:lnTo>
                  <a:lnTo>
                    <a:pt x="220042" y="320284"/>
                  </a:lnTo>
                  <a:lnTo>
                    <a:pt x="283610" y="334954"/>
                  </a:lnTo>
                  <a:lnTo>
                    <a:pt x="332509" y="339844"/>
                  </a:lnTo>
                  <a:lnTo>
                    <a:pt x="383852" y="339844"/>
                  </a:lnTo>
                  <a:lnTo>
                    <a:pt x="520768" y="317839"/>
                  </a:lnTo>
                  <a:lnTo>
                    <a:pt x="823938" y="266496"/>
                  </a:lnTo>
                  <a:lnTo>
                    <a:pt x="1163782" y="21515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4">
              <a:extLst>
                <a:ext uri="{FF2B5EF4-FFF2-40B4-BE49-F238E27FC236}">
                  <a16:creationId xmlns:a16="http://schemas.microsoft.com/office/drawing/2014/main" id="{7D1CBD1A-3023-4C24-AD9C-11CF575F518B}"/>
                </a:ext>
              </a:extLst>
            </p:cNvPr>
            <p:cNvSpPr/>
            <p:nvPr/>
          </p:nvSpPr>
          <p:spPr>
            <a:xfrm rot="16200000">
              <a:off x="3396455" y="2597944"/>
              <a:ext cx="2055812" cy="1708150"/>
            </a:xfrm>
            <a:custGeom>
              <a:avLst/>
              <a:gdLst>
                <a:gd name="connsiteX0" fmla="*/ 873919 w 2055019"/>
                <a:gd name="connsiteY0" fmla="*/ 790575 h 1707357"/>
                <a:gd name="connsiteX1" fmla="*/ 957263 w 2055019"/>
                <a:gd name="connsiteY1" fmla="*/ 854869 h 1707357"/>
                <a:gd name="connsiteX2" fmla="*/ 1052513 w 2055019"/>
                <a:gd name="connsiteY2" fmla="*/ 921544 h 1707357"/>
                <a:gd name="connsiteX3" fmla="*/ 1183482 w 2055019"/>
                <a:gd name="connsiteY3" fmla="*/ 1012032 h 1707357"/>
                <a:gd name="connsiteX4" fmla="*/ 1264444 w 2055019"/>
                <a:gd name="connsiteY4" fmla="*/ 1062038 h 1707357"/>
                <a:gd name="connsiteX5" fmla="*/ 1364457 w 2055019"/>
                <a:gd name="connsiteY5" fmla="*/ 1123950 h 1707357"/>
                <a:gd name="connsiteX6" fmla="*/ 1473994 w 2055019"/>
                <a:gd name="connsiteY6" fmla="*/ 1185863 h 1707357"/>
                <a:gd name="connsiteX7" fmla="*/ 1574007 w 2055019"/>
                <a:gd name="connsiteY7" fmla="*/ 1240632 h 1707357"/>
                <a:gd name="connsiteX8" fmla="*/ 1654969 w 2055019"/>
                <a:gd name="connsiteY8" fmla="*/ 1281113 h 1707357"/>
                <a:gd name="connsiteX9" fmla="*/ 1733550 w 2055019"/>
                <a:gd name="connsiteY9" fmla="*/ 1319213 h 1707357"/>
                <a:gd name="connsiteX10" fmla="*/ 1797844 w 2055019"/>
                <a:gd name="connsiteY10" fmla="*/ 1347788 h 1707357"/>
                <a:gd name="connsiteX11" fmla="*/ 1821657 w 2055019"/>
                <a:gd name="connsiteY11" fmla="*/ 1354932 h 1707357"/>
                <a:gd name="connsiteX12" fmla="*/ 1854994 w 2055019"/>
                <a:gd name="connsiteY12" fmla="*/ 1357313 h 1707357"/>
                <a:gd name="connsiteX13" fmla="*/ 1888332 w 2055019"/>
                <a:gd name="connsiteY13" fmla="*/ 1354932 h 1707357"/>
                <a:gd name="connsiteX14" fmla="*/ 1921669 w 2055019"/>
                <a:gd name="connsiteY14" fmla="*/ 1343025 h 1707357"/>
                <a:gd name="connsiteX15" fmla="*/ 1945482 w 2055019"/>
                <a:gd name="connsiteY15" fmla="*/ 1326357 h 1707357"/>
                <a:gd name="connsiteX16" fmla="*/ 1969294 w 2055019"/>
                <a:gd name="connsiteY16" fmla="*/ 1302544 h 1707357"/>
                <a:gd name="connsiteX17" fmla="*/ 1983582 w 2055019"/>
                <a:gd name="connsiteY17" fmla="*/ 1278732 h 1707357"/>
                <a:gd name="connsiteX18" fmla="*/ 2002632 w 2055019"/>
                <a:gd name="connsiteY18" fmla="*/ 1257300 h 1707357"/>
                <a:gd name="connsiteX19" fmla="*/ 2021682 w 2055019"/>
                <a:gd name="connsiteY19" fmla="*/ 1245394 h 1707357"/>
                <a:gd name="connsiteX20" fmla="*/ 2031207 w 2055019"/>
                <a:gd name="connsiteY20" fmla="*/ 1243013 h 1707357"/>
                <a:gd name="connsiteX21" fmla="*/ 2045494 w 2055019"/>
                <a:gd name="connsiteY21" fmla="*/ 1243013 h 1707357"/>
                <a:gd name="connsiteX22" fmla="*/ 2052638 w 2055019"/>
                <a:gd name="connsiteY22" fmla="*/ 1252538 h 1707357"/>
                <a:gd name="connsiteX23" fmla="*/ 2055019 w 2055019"/>
                <a:gd name="connsiteY23" fmla="*/ 1269207 h 1707357"/>
                <a:gd name="connsiteX24" fmla="*/ 2055019 w 2055019"/>
                <a:gd name="connsiteY24" fmla="*/ 1307307 h 1707357"/>
                <a:gd name="connsiteX25" fmla="*/ 2050257 w 2055019"/>
                <a:gd name="connsiteY25" fmla="*/ 1352550 h 1707357"/>
                <a:gd name="connsiteX26" fmla="*/ 2033588 w 2055019"/>
                <a:gd name="connsiteY26" fmla="*/ 1409700 h 1707357"/>
                <a:gd name="connsiteX27" fmla="*/ 2009775 w 2055019"/>
                <a:gd name="connsiteY27" fmla="*/ 1469232 h 1707357"/>
                <a:gd name="connsiteX28" fmla="*/ 1966913 w 2055019"/>
                <a:gd name="connsiteY28" fmla="*/ 1543050 h 1707357"/>
                <a:gd name="connsiteX29" fmla="*/ 1926432 w 2055019"/>
                <a:gd name="connsiteY29" fmla="*/ 1597819 h 1707357"/>
                <a:gd name="connsiteX30" fmla="*/ 1883569 w 2055019"/>
                <a:gd name="connsiteY30" fmla="*/ 1645444 h 1707357"/>
                <a:gd name="connsiteX31" fmla="*/ 1845469 w 2055019"/>
                <a:gd name="connsiteY31" fmla="*/ 1678782 h 1707357"/>
                <a:gd name="connsiteX32" fmla="*/ 1804988 w 2055019"/>
                <a:gd name="connsiteY32" fmla="*/ 1702594 h 1707357"/>
                <a:gd name="connsiteX33" fmla="*/ 1778794 w 2055019"/>
                <a:gd name="connsiteY33" fmla="*/ 1707357 h 1707357"/>
                <a:gd name="connsiteX34" fmla="*/ 1754982 w 2055019"/>
                <a:gd name="connsiteY34" fmla="*/ 1704975 h 1707357"/>
                <a:gd name="connsiteX35" fmla="*/ 1738313 w 2055019"/>
                <a:gd name="connsiteY35" fmla="*/ 1693069 h 1707357"/>
                <a:gd name="connsiteX36" fmla="*/ 1726407 w 2055019"/>
                <a:gd name="connsiteY36" fmla="*/ 1669257 h 1707357"/>
                <a:gd name="connsiteX37" fmla="*/ 1707357 w 2055019"/>
                <a:gd name="connsiteY37" fmla="*/ 1628775 h 1707357"/>
                <a:gd name="connsiteX38" fmla="*/ 1690688 w 2055019"/>
                <a:gd name="connsiteY38" fmla="*/ 1602582 h 1707357"/>
                <a:gd name="connsiteX39" fmla="*/ 1664494 w 2055019"/>
                <a:gd name="connsiteY39" fmla="*/ 1578769 h 1707357"/>
                <a:gd name="connsiteX40" fmla="*/ 1612107 w 2055019"/>
                <a:gd name="connsiteY40" fmla="*/ 1552575 h 1707357"/>
                <a:gd name="connsiteX41" fmla="*/ 1488282 w 2055019"/>
                <a:gd name="connsiteY41" fmla="*/ 1476375 h 1707357"/>
                <a:gd name="connsiteX42" fmla="*/ 1335882 w 2055019"/>
                <a:gd name="connsiteY42" fmla="*/ 1373982 h 1707357"/>
                <a:gd name="connsiteX43" fmla="*/ 1178719 w 2055019"/>
                <a:gd name="connsiteY43" fmla="*/ 1266825 h 1707357"/>
                <a:gd name="connsiteX44" fmla="*/ 1007269 w 2055019"/>
                <a:gd name="connsiteY44" fmla="*/ 1140619 h 1707357"/>
                <a:gd name="connsiteX45" fmla="*/ 876300 w 2055019"/>
                <a:gd name="connsiteY45" fmla="*/ 1035844 h 1707357"/>
                <a:gd name="connsiteX46" fmla="*/ 742950 w 2055019"/>
                <a:gd name="connsiteY46" fmla="*/ 907257 h 1707357"/>
                <a:gd name="connsiteX47" fmla="*/ 607219 w 2055019"/>
                <a:gd name="connsiteY47" fmla="*/ 785813 h 1707357"/>
                <a:gd name="connsiteX48" fmla="*/ 497682 w 2055019"/>
                <a:gd name="connsiteY48" fmla="*/ 678657 h 1707357"/>
                <a:gd name="connsiteX49" fmla="*/ 364332 w 2055019"/>
                <a:gd name="connsiteY49" fmla="*/ 540544 h 1707357"/>
                <a:gd name="connsiteX50" fmla="*/ 264319 w 2055019"/>
                <a:gd name="connsiteY50" fmla="*/ 423863 h 1707357"/>
                <a:gd name="connsiteX51" fmla="*/ 185738 w 2055019"/>
                <a:gd name="connsiteY51" fmla="*/ 326232 h 1707357"/>
                <a:gd name="connsiteX52" fmla="*/ 111919 w 2055019"/>
                <a:gd name="connsiteY52" fmla="*/ 228600 h 1707357"/>
                <a:gd name="connsiteX53" fmla="*/ 54769 w 2055019"/>
                <a:gd name="connsiteY53" fmla="*/ 142875 h 1707357"/>
                <a:gd name="connsiteX54" fmla="*/ 21432 w 2055019"/>
                <a:gd name="connsiteY54" fmla="*/ 90488 h 1707357"/>
                <a:gd name="connsiteX55" fmla="*/ 4763 w 2055019"/>
                <a:gd name="connsiteY55" fmla="*/ 45244 h 1707357"/>
                <a:gd name="connsiteX56" fmla="*/ 0 w 2055019"/>
                <a:gd name="connsiteY56" fmla="*/ 26194 h 1707357"/>
                <a:gd name="connsiteX57" fmla="*/ 0 w 2055019"/>
                <a:gd name="connsiteY57" fmla="*/ 11907 h 1707357"/>
                <a:gd name="connsiteX58" fmla="*/ 2382 w 2055019"/>
                <a:gd name="connsiteY58" fmla="*/ 2382 h 1707357"/>
                <a:gd name="connsiteX59" fmla="*/ 9525 w 2055019"/>
                <a:gd name="connsiteY59" fmla="*/ 0 h 1707357"/>
                <a:gd name="connsiteX60" fmla="*/ 26194 w 2055019"/>
                <a:gd name="connsiteY60" fmla="*/ 7144 h 1707357"/>
                <a:gd name="connsiteX61" fmla="*/ 45244 w 2055019"/>
                <a:gd name="connsiteY61" fmla="*/ 23813 h 1707357"/>
                <a:gd name="connsiteX62" fmla="*/ 83344 w 2055019"/>
                <a:gd name="connsiteY62" fmla="*/ 64294 h 1707357"/>
                <a:gd name="connsiteX63" fmla="*/ 164307 w 2055019"/>
                <a:gd name="connsiteY63" fmla="*/ 150019 h 1707357"/>
                <a:gd name="connsiteX64" fmla="*/ 223838 w 2055019"/>
                <a:gd name="connsiteY64" fmla="*/ 214313 h 1707357"/>
                <a:gd name="connsiteX65" fmla="*/ 304800 w 2055019"/>
                <a:gd name="connsiteY65" fmla="*/ 292894 h 1707357"/>
                <a:gd name="connsiteX66" fmla="*/ 409575 w 2055019"/>
                <a:gd name="connsiteY66" fmla="*/ 395288 h 1707357"/>
                <a:gd name="connsiteX67" fmla="*/ 521494 w 2055019"/>
                <a:gd name="connsiteY67" fmla="*/ 495300 h 1707357"/>
                <a:gd name="connsiteX68" fmla="*/ 652463 w 2055019"/>
                <a:gd name="connsiteY68" fmla="*/ 611982 h 1707357"/>
                <a:gd name="connsiteX69" fmla="*/ 773907 w 2055019"/>
                <a:gd name="connsiteY69" fmla="*/ 714375 h 1707357"/>
                <a:gd name="connsiteX70" fmla="*/ 873919 w 2055019"/>
                <a:gd name="connsiteY70" fmla="*/ 790575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55019" h="1707357">
                  <a:moveTo>
                    <a:pt x="873919" y="790575"/>
                  </a:moveTo>
                  <a:lnTo>
                    <a:pt x="957263" y="854869"/>
                  </a:lnTo>
                  <a:lnTo>
                    <a:pt x="1052513" y="921544"/>
                  </a:lnTo>
                  <a:lnTo>
                    <a:pt x="1183482" y="1012032"/>
                  </a:lnTo>
                  <a:lnTo>
                    <a:pt x="1264444" y="1062038"/>
                  </a:lnTo>
                  <a:lnTo>
                    <a:pt x="1364457" y="1123950"/>
                  </a:lnTo>
                  <a:lnTo>
                    <a:pt x="1473994" y="1185863"/>
                  </a:lnTo>
                  <a:lnTo>
                    <a:pt x="1574007" y="1240632"/>
                  </a:lnTo>
                  <a:lnTo>
                    <a:pt x="1654969" y="1281113"/>
                  </a:lnTo>
                  <a:lnTo>
                    <a:pt x="1733550" y="1319213"/>
                  </a:lnTo>
                  <a:lnTo>
                    <a:pt x="1797844" y="1347788"/>
                  </a:lnTo>
                  <a:lnTo>
                    <a:pt x="1821657" y="1354932"/>
                  </a:lnTo>
                  <a:lnTo>
                    <a:pt x="1854994" y="1357313"/>
                  </a:lnTo>
                  <a:lnTo>
                    <a:pt x="1888332" y="1354932"/>
                  </a:lnTo>
                  <a:lnTo>
                    <a:pt x="1921669" y="1343025"/>
                  </a:lnTo>
                  <a:lnTo>
                    <a:pt x="1945482" y="1326357"/>
                  </a:lnTo>
                  <a:lnTo>
                    <a:pt x="1969294" y="1302544"/>
                  </a:lnTo>
                  <a:lnTo>
                    <a:pt x="1983582" y="1278732"/>
                  </a:lnTo>
                  <a:lnTo>
                    <a:pt x="2002632" y="1257300"/>
                  </a:lnTo>
                  <a:lnTo>
                    <a:pt x="2021682" y="1245394"/>
                  </a:lnTo>
                  <a:lnTo>
                    <a:pt x="2031207" y="1243013"/>
                  </a:lnTo>
                  <a:lnTo>
                    <a:pt x="2045494" y="1243013"/>
                  </a:lnTo>
                  <a:lnTo>
                    <a:pt x="2052638" y="1252538"/>
                  </a:lnTo>
                  <a:lnTo>
                    <a:pt x="2055019" y="1269207"/>
                  </a:lnTo>
                  <a:lnTo>
                    <a:pt x="2055019" y="1307307"/>
                  </a:lnTo>
                  <a:lnTo>
                    <a:pt x="2050257" y="1352550"/>
                  </a:lnTo>
                  <a:lnTo>
                    <a:pt x="2033588" y="1409700"/>
                  </a:lnTo>
                  <a:lnTo>
                    <a:pt x="2009775" y="1469232"/>
                  </a:lnTo>
                  <a:lnTo>
                    <a:pt x="1966913" y="1543050"/>
                  </a:lnTo>
                  <a:lnTo>
                    <a:pt x="1926432" y="1597819"/>
                  </a:lnTo>
                  <a:lnTo>
                    <a:pt x="1883569" y="1645444"/>
                  </a:lnTo>
                  <a:lnTo>
                    <a:pt x="1845469" y="1678782"/>
                  </a:lnTo>
                  <a:lnTo>
                    <a:pt x="1804988" y="1702594"/>
                  </a:lnTo>
                  <a:lnTo>
                    <a:pt x="1778794" y="1707357"/>
                  </a:lnTo>
                  <a:lnTo>
                    <a:pt x="1754982" y="1704975"/>
                  </a:lnTo>
                  <a:lnTo>
                    <a:pt x="1738313" y="1693069"/>
                  </a:lnTo>
                  <a:lnTo>
                    <a:pt x="1726407" y="1669257"/>
                  </a:lnTo>
                  <a:lnTo>
                    <a:pt x="1707357" y="1628775"/>
                  </a:lnTo>
                  <a:lnTo>
                    <a:pt x="1690688" y="1602582"/>
                  </a:lnTo>
                  <a:lnTo>
                    <a:pt x="1664494" y="1578769"/>
                  </a:lnTo>
                  <a:lnTo>
                    <a:pt x="1612107" y="1552575"/>
                  </a:lnTo>
                  <a:lnTo>
                    <a:pt x="1488282" y="1476375"/>
                  </a:lnTo>
                  <a:lnTo>
                    <a:pt x="1335882" y="1373982"/>
                  </a:lnTo>
                  <a:lnTo>
                    <a:pt x="1178719" y="1266825"/>
                  </a:lnTo>
                  <a:lnTo>
                    <a:pt x="1007269" y="1140619"/>
                  </a:lnTo>
                  <a:lnTo>
                    <a:pt x="876300" y="1035844"/>
                  </a:lnTo>
                  <a:lnTo>
                    <a:pt x="742950" y="907257"/>
                  </a:lnTo>
                  <a:lnTo>
                    <a:pt x="607219" y="785813"/>
                  </a:lnTo>
                  <a:lnTo>
                    <a:pt x="497682" y="678657"/>
                  </a:lnTo>
                  <a:lnTo>
                    <a:pt x="364332" y="540544"/>
                  </a:lnTo>
                  <a:lnTo>
                    <a:pt x="264319" y="423863"/>
                  </a:lnTo>
                  <a:lnTo>
                    <a:pt x="185738" y="326232"/>
                  </a:lnTo>
                  <a:lnTo>
                    <a:pt x="111919" y="228600"/>
                  </a:lnTo>
                  <a:lnTo>
                    <a:pt x="54769" y="142875"/>
                  </a:lnTo>
                  <a:lnTo>
                    <a:pt x="21432" y="90488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2382" y="2382"/>
                  </a:lnTo>
                  <a:lnTo>
                    <a:pt x="9525" y="0"/>
                  </a:lnTo>
                  <a:lnTo>
                    <a:pt x="26194" y="7144"/>
                  </a:lnTo>
                  <a:lnTo>
                    <a:pt x="45244" y="23813"/>
                  </a:lnTo>
                  <a:lnTo>
                    <a:pt x="83344" y="64294"/>
                  </a:lnTo>
                  <a:lnTo>
                    <a:pt x="164307" y="150019"/>
                  </a:lnTo>
                  <a:lnTo>
                    <a:pt x="223838" y="214313"/>
                  </a:lnTo>
                  <a:lnTo>
                    <a:pt x="304800" y="292894"/>
                  </a:lnTo>
                  <a:lnTo>
                    <a:pt x="409575" y="395288"/>
                  </a:lnTo>
                  <a:lnTo>
                    <a:pt x="521494" y="495300"/>
                  </a:lnTo>
                  <a:lnTo>
                    <a:pt x="652463" y="611982"/>
                  </a:lnTo>
                  <a:lnTo>
                    <a:pt x="773907" y="714375"/>
                  </a:lnTo>
                  <a:lnTo>
                    <a:pt x="873919" y="790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5">
              <a:extLst>
                <a:ext uri="{FF2B5EF4-FFF2-40B4-BE49-F238E27FC236}">
                  <a16:creationId xmlns:a16="http://schemas.microsoft.com/office/drawing/2014/main" id="{D51497EE-08D9-4EE1-B46F-5D8A39C99E04}"/>
                </a:ext>
              </a:extLst>
            </p:cNvPr>
            <p:cNvSpPr/>
            <p:nvPr/>
          </p:nvSpPr>
          <p:spPr>
            <a:xfrm rot="16200000">
              <a:off x="3414712" y="4618038"/>
              <a:ext cx="2413000" cy="320675"/>
            </a:xfrm>
            <a:custGeom>
              <a:avLst/>
              <a:gdLst>
                <a:gd name="connsiteX0" fmla="*/ 1357313 w 2412207"/>
                <a:gd name="connsiteY0" fmla="*/ 100012 h 319776"/>
                <a:gd name="connsiteX1" fmla="*/ 1766888 w 2412207"/>
                <a:gd name="connsiteY1" fmla="*/ 114300 h 319776"/>
                <a:gd name="connsiteX2" fmla="*/ 1933575 w 2412207"/>
                <a:gd name="connsiteY2" fmla="*/ 114300 h 319776"/>
                <a:gd name="connsiteX3" fmla="*/ 2069307 w 2412207"/>
                <a:gd name="connsiteY3" fmla="*/ 116681 h 319776"/>
                <a:gd name="connsiteX4" fmla="*/ 2131219 w 2412207"/>
                <a:gd name="connsiteY4" fmla="*/ 111919 h 319776"/>
                <a:gd name="connsiteX5" fmla="*/ 2183607 w 2412207"/>
                <a:gd name="connsiteY5" fmla="*/ 102394 h 319776"/>
                <a:gd name="connsiteX6" fmla="*/ 2221707 w 2412207"/>
                <a:gd name="connsiteY6" fmla="*/ 90487 h 319776"/>
                <a:gd name="connsiteX7" fmla="*/ 2264569 w 2412207"/>
                <a:gd name="connsiteY7" fmla="*/ 69056 h 319776"/>
                <a:gd name="connsiteX8" fmla="*/ 2302669 w 2412207"/>
                <a:gd name="connsiteY8" fmla="*/ 35719 h 319776"/>
                <a:gd name="connsiteX9" fmla="*/ 2412207 w 2412207"/>
                <a:gd name="connsiteY9" fmla="*/ 138112 h 319776"/>
                <a:gd name="connsiteX10" fmla="*/ 2374107 w 2412207"/>
                <a:gd name="connsiteY10" fmla="*/ 197644 h 319776"/>
                <a:gd name="connsiteX11" fmla="*/ 2347913 w 2412207"/>
                <a:gd name="connsiteY11" fmla="*/ 235744 h 319776"/>
                <a:gd name="connsiteX12" fmla="*/ 2314575 w 2412207"/>
                <a:gd name="connsiteY12" fmla="*/ 266700 h 319776"/>
                <a:gd name="connsiteX13" fmla="*/ 2278857 w 2412207"/>
                <a:gd name="connsiteY13" fmla="*/ 292894 h 319776"/>
                <a:gd name="connsiteX14" fmla="*/ 2238375 w 2412207"/>
                <a:gd name="connsiteY14" fmla="*/ 309562 h 319776"/>
                <a:gd name="connsiteX15" fmla="*/ 2185988 w 2412207"/>
                <a:gd name="connsiteY15" fmla="*/ 319087 h 319776"/>
                <a:gd name="connsiteX16" fmla="*/ 2014538 w 2412207"/>
                <a:gd name="connsiteY16" fmla="*/ 316706 h 319776"/>
                <a:gd name="connsiteX17" fmla="*/ 1712119 w 2412207"/>
                <a:gd name="connsiteY17" fmla="*/ 311944 h 319776"/>
                <a:gd name="connsiteX18" fmla="*/ 1412082 w 2412207"/>
                <a:gd name="connsiteY18" fmla="*/ 307181 h 319776"/>
                <a:gd name="connsiteX19" fmla="*/ 1104900 w 2412207"/>
                <a:gd name="connsiteY19" fmla="*/ 307181 h 319776"/>
                <a:gd name="connsiteX20" fmla="*/ 826294 w 2412207"/>
                <a:gd name="connsiteY20" fmla="*/ 302419 h 319776"/>
                <a:gd name="connsiteX21" fmla="*/ 535782 w 2412207"/>
                <a:gd name="connsiteY21" fmla="*/ 297656 h 319776"/>
                <a:gd name="connsiteX22" fmla="*/ 328613 w 2412207"/>
                <a:gd name="connsiteY22" fmla="*/ 295275 h 319776"/>
                <a:gd name="connsiteX23" fmla="*/ 247650 w 2412207"/>
                <a:gd name="connsiteY23" fmla="*/ 290512 h 319776"/>
                <a:gd name="connsiteX24" fmla="*/ 171450 w 2412207"/>
                <a:gd name="connsiteY24" fmla="*/ 276225 h 319776"/>
                <a:gd name="connsiteX25" fmla="*/ 119063 w 2412207"/>
                <a:gd name="connsiteY25" fmla="*/ 259556 h 319776"/>
                <a:gd name="connsiteX26" fmla="*/ 57150 w 2412207"/>
                <a:gd name="connsiteY26" fmla="*/ 238125 h 319776"/>
                <a:gd name="connsiteX27" fmla="*/ 30957 w 2412207"/>
                <a:gd name="connsiteY27" fmla="*/ 226219 h 319776"/>
                <a:gd name="connsiteX28" fmla="*/ 11907 w 2412207"/>
                <a:gd name="connsiteY28" fmla="*/ 209550 h 319776"/>
                <a:gd name="connsiteX29" fmla="*/ 2382 w 2412207"/>
                <a:gd name="connsiteY29" fmla="*/ 195262 h 319776"/>
                <a:gd name="connsiteX30" fmla="*/ 0 w 2412207"/>
                <a:gd name="connsiteY30" fmla="*/ 183356 h 319776"/>
                <a:gd name="connsiteX31" fmla="*/ 4763 w 2412207"/>
                <a:gd name="connsiteY31" fmla="*/ 164306 h 319776"/>
                <a:gd name="connsiteX32" fmla="*/ 14288 w 2412207"/>
                <a:gd name="connsiteY32" fmla="*/ 152400 h 319776"/>
                <a:gd name="connsiteX33" fmla="*/ 35719 w 2412207"/>
                <a:gd name="connsiteY33" fmla="*/ 133350 h 319776"/>
                <a:gd name="connsiteX34" fmla="*/ 88107 w 2412207"/>
                <a:gd name="connsiteY34" fmla="*/ 104775 h 319776"/>
                <a:gd name="connsiteX35" fmla="*/ 157163 w 2412207"/>
                <a:gd name="connsiteY35" fmla="*/ 76200 h 319776"/>
                <a:gd name="connsiteX36" fmla="*/ 219075 w 2412207"/>
                <a:gd name="connsiteY36" fmla="*/ 57150 h 319776"/>
                <a:gd name="connsiteX37" fmla="*/ 309563 w 2412207"/>
                <a:gd name="connsiteY37" fmla="*/ 30956 h 319776"/>
                <a:gd name="connsiteX38" fmla="*/ 416719 w 2412207"/>
                <a:gd name="connsiteY38" fmla="*/ 9525 h 319776"/>
                <a:gd name="connsiteX39" fmla="*/ 488157 w 2412207"/>
                <a:gd name="connsiteY39" fmla="*/ 2381 h 319776"/>
                <a:gd name="connsiteX40" fmla="*/ 581025 w 2412207"/>
                <a:gd name="connsiteY40" fmla="*/ 0 h 319776"/>
                <a:gd name="connsiteX41" fmla="*/ 619125 w 2412207"/>
                <a:gd name="connsiteY41" fmla="*/ 7144 h 319776"/>
                <a:gd name="connsiteX42" fmla="*/ 657225 w 2412207"/>
                <a:gd name="connsiteY42" fmla="*/ 23812 h 319776"/>
                <a:gd name="connsiteX43" fmla="*/ 738188 w 2412207"/>
                <a:gd name="connsiteY43" fmla="*/ 42862 h 319776"/>
                <a:gd name="connsiteX44" fmla="*/ 862013 w 2412207"/>
                <a:gd name="connsiteY44" fmla="*/ 66675 h 319776"/>
                <a:gd name="connsiteX45" fmla="*/ 971550 w 2412207"/>
                <a:gd name="connsiteY45" fmla="*/ 78581 h 319776"/>
                <a:gd name="connsiteX46" fmla="*/ 1207294 w 2412207"/>
                <a:gd name="connsiteY46" fmla="*/ 90487 h 319776"/>
                <a:gd name="connsiteX47" fmla="*/ 1357313 w 2412207"/>
                <a:gd name="connsiteY47" fmla="*/ 100012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2207" h="319776">
                  <a:moveTo>
                    <a:pt x="1357313" y="100012"/>
                  </a:moveTo>
                  <a:lnTo>
                    <a:pt x="1766888" y="114300"/>
                  </a:lnTo>
                  <a:lnTo>
                    <a:pt x="1933575" y="114300"/>
                  </a:lnTo>
                  <a:lnTo>
                    <a:pt x="2069307" y="116681"/>
                  </a:lnTo>
                  <a:lnTo>
                    <a:pt x="2131219" y="111919"/>
                  </a:lnTo>
                  <a:lnTo>
                    <a:pt x="2183607" y="102394"/>
                  </a:lnTo>
                  <a:lnTo>
                    <a:pt x="2221707" y="90487"/>
                  </a:lnTo>
                  <a:lnTo>
                    <a:pt x="2264569" y="69056"/>
                  </a:lnTo>
                  <a:lnTo>
                    <a:pt x="2302669" y="35719"/>
                  </a:lnTo>
                  <a:lnTo>
                    <a:pt x="2412207" y="138112"/>
                  </a:lnTo>
                  <a:lnTo>
                    <a:pt x="2374107" y="197644"/>
                  </a:lnTo>
                  <a:lnTo>
                    <a:pt x="2347913" y="235744"/>
                  </a:lnTo>
                  <a:lnTo>
                    <a:pt x="2314575" y="266700"/>
                  </a:lnTo>
                  <a:lnTo>
                    <a:pt x="2278857" y="292894"/>
                  </a:lnTo>
                  <a:lnTo>
                    <a:pt x="2238375" y="309562"/>
                  </a:lnTo>
                  <a:cubicBezTo>
                    <a:pt x="2192414" y="319776"/>
                    <a:pt x="2210149" y="319087"/>
                    <a:pt x="2185988" y="319087"/>
                  </a:cubicBezTo>
                  <a:lnTo>
                    <a:pt x="2014538" y="316706"/>
                  </a:lnTo>
                  <a:lnTo>
                    <a:pt x="1712119" y="311944"/>
                  </a:lnTo>
                  <a:lnTo>
                    <a:pt x="1412082" y="307181"/>
                  </a:lnTo>
                  <a:lnTo>
                    <a:pt x="1104900" y="307181"/>
                  </a:lnTo>
                  <a:lnTo>
                    <a:pt x="826294" y="302419"/>
                  </a:lnTo>
                  <a:lnTo>
                    <a:pt x="535782" y="297656"/>
                  </a:lnTo>
                  <a:lnTo>
                    <a:pt x="328613" y="295275"/>
                  </a:lnTo>
                  <a:lnTo>
                    <a:pt x="247650" y="290512"/>
                  </a:lnTo>
                  <a:lnTo>
                    <a:pt x="171450" y="276225"/>
                  </a:lnTo>
                  <a:lnTo>
                    <a:pt x="119063" y="259556"/>
                  </a:lnTo>
                  <a:lnTo>
                    <a:pt x="57150" y="238125"/>
                  </a:lnTo>
                  <a:lnTo>
                    <a:pt x="30957" y="226219"/>
                  </a:lnTo>
                  <a:lnTo>
                    <a:pt x="11907" y="209550"/>
                  </a:lnTo>
                  <a:lnTo>
                    <a:pt x="2382" y="195262"/>
                  </a:lnTo>
                  <a:lnTo>
                    <a:pt x="0" y="183356"/>
                  </a:lnTo>
                  <a:lnTo>
                    <a:pt x="4763" y="164306"/>
                  </a:lnTo>
                  <a:lnTo>
                    <a:pt x="14288" y="152400"/>
                  </a:lnTo>
                  <a:lnTo>
                    <a:pt x="35719" y="133350"/>
                  </a:lnTo>
                  <a:lnTo>
                    <a:pt x="88107" y="104775"/>
                  </a:lnTo>
                  <a:lnTo>
                    <a:pt x="157163" y="76200"/>
                  </a:lnTo>
                  <a:lnTo>
                    <a:pt x="219075" y="57150"/>
                  </a:lnTo>
                  <a:lnTo>
                    <a:pt x="309563" y="30956"/>
                  </a:lnTo>
                  <a:lnTo>
                    <a:pt x="416719" y="9525"/>
                  </a:lnTo>
                  <a:lnTo>
                    <a:pt x="488157" y="2381"/>
                  </a:lnTo>
                  <a:lnTo>
                    <a:pt x="581025" y="0"/>
                  </a:lnTo>
                  <a:lnTo>
                    <a:pt x="619125" y="7144"/>
                  </a:lnTo>
                  <a:lnTo>
                    <a:pt x="657225" y="23812"/>
                  </a:lnTo>
                  <a:lnTo>
                    <a:pt x="738188" y="42862"/>
                  </a:lnTo>
                  <a:lnTo>
                    <a:pt x="862013" y="66675"/>
                  </a:lnTo>
                  <a:lnTo>
                    <a:pt x="971550" y="78581"/>
                  </a:lnTo>
                  <a:lnTo>
                    <a:pt x="1207294" y="90487"/>
                  </a:lnTo>
                  <a:lnTo>
                    <a:pt x="1357313" y="1000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5">
              <a:extLst>
                <a:ext uri="{FF2B5EF4-FFF2-40B4-BE49-F238E27FC236}">
                  <a16:creationId xmlns:a16="http://schemas.microsoft.com/office/drawing/2014/main" id="{E70AD7C6-6B09-4B35-A5CD-3598AAC2775F}"/>
                </a:ext>
              </a:extLst>
            </p:cNvPr>
            <p:cNvSpPr/>
            <p:nvPr/>
          </p:nvSpPr>
          <p:spPr>
            <a:xfrm>
              <a:off x="5888037" y="1443039"/>
              <a:ext cx="1795463" cy="1595437"/>
            </a:xfrm>
            <a:custGeom>
              <a:avLst/>
              <a:gdLst>
                <a:gd name="connsiteX0" fmla="*/ 752475 w 1795463"/>
                <a:gd name="connsiteY0" fmla="*/ 264318 h 1595437"/>
                <a:gd name="connsiteX1" fmla="*/ 1019175 w 1795463"/>
                <a:gd name="connsiteY1" fmla="*/ 240506 h 1595437"/>
                <a:gd name="connsiteX2" fmla="*/ 1112044 w 1795463"/>
                <a:gd name="connsiteY2" fmla="*/ 233362 h 1595437"/>
                <a:gd name="connsiteX3" fmla="*/ 1245394 w 1795463"/>
                <a:gd name="connsiteY3" fmla="*/ 223837 h 1595437"/>
                <a:gd name="connsiteX4" fmla="*/ 1321594 w 1795463"/>
                <a:gd name="connsiteY4" fmla="*/ 221456 h 1595437"/>
                <a:gd name="connsiteX5" fmla="*/ 1364457 w 1795463"/>
                <a:gd name="connsiteY5" fmla="*/ 221456 h 1595437"/>
                <a:gd name="connsiteX6" fmla="*/ 1383507 w 1795463"/>
                <a:gd name="connsiteY6" fmla="*/ 223837 h 1595437"/>
                <a:gd name="connsiteX7" fmla="*/ 1402557 w 1795463"/>
                <a:gd name="connsiteY7" fmla="*/ 230981 h 1595437"/>
                <a:gd name="connsiteX8" fmla="*/ 1416844 w 1795463"/>
                <a:gd name="connsiteY8" fmla="*/ 242887 h 1595437"/>
                <a:gd name="connsiteX9" fmla="*/ 1428750 w 1795463"/>
                <a:gd name="connsiteY9" fmla="*/ 259556 h 1595437"/>
                <a:gd name="connsiteX10" fmla="*/ 1433513 w 1795463"/>
                <a:gd name="connsiteY10" fmla="*/ 283368 h 1595437"/>
                <a:gd name="connsiteX11" fmla="*/ 1435894 w 1795463"/>
                <a:gd name="connsiteY11" fmla="*/ 421481 h 1595437"/>
                <a:gd name="connsiteX12" fmla="*/ 1438275 w 1795463"/>
                <a:gd name="connsiteY12" fmla="*/ 709612 h 1595437"/>
                <a:gd name="connsiteX13" fmla="*/ 1435894 w 1795463"/>
                <a:gd name="connsiteY13" fmla="*/ 828675 h 1595437"/>
                <a:gd name="connsiteX14" fmla="*/ 1426369 w 1795463"/>
                <a:gd name="connsiteY14" fmla="*/ 1112043 h 1595437"/>
                <a:gd name="connsiteX15" fmla="*/ 1414463 w 1795463"/>
                <a:gd name="connsiteY15" fmla="*/ 1371600 h 1595437"/>
                <a:gd name="connsiteX16" fmla="*/ 1373982 w 1795463"/>
                <a:gd name="connsiteY16" fmla="*/ 1495425 h 1595437"/>
                <a:gd name="connsiteX17" fmla="*/ 1402557 w 1795463"/>
                <a:gd name="connsiteY17" fmla="*/ 1526381 h 1595437"/>
                <a:gd name="connsiteX18" fmla="*/ 1433513 w 1795463"/>
                <a:gd name="connsiteY18" fmla="*/ 1554956 h 1595437"/>
                <a:gd name="connsiteX19" fmla="*/ 1471613 w 1795463"/>
                <a:gd name="connsiteY19" fmla="*/ 1578768 h 1595437"/>
                <a:gd name="connsiteX20" fmla="*/ 1495425 w 1795463"/>
                <a:gd name="connsiteY20" fmla="*/ 1590675 h 1595437"/>
                <a:gd name="connsiteX21" fmla="*/ 1516857 w 1795463"/>
                <a:gd name="connsiteY21" fmla="*/ 1595437 h 1595437"/>
                <a:gd name="connsiteX22" fmla="*/ 1535907 w 1795463"/>
                <a:gd name="connsiteY22" fmla="*/ 1595437 h 1595437"/>
                <a:gd name="connsiteX23" fmla="*/ 1562100 w 1795463"/>
                <a:gd name="connsiteY23" fmla="*/ 1578768 h 1595437"/>
                <a:gd name="connsiteX24" fmla="*/ 1588294 w 1795463"/>
                <a:gd name="connsiteY24" fmla="*/ 1552575 h 1595437"/>
                <a:gd name="connsiteX25" fmla="*/ 1607344 w 1795463"/>
                <a:gd name="connsiteY25" fmla="*/ 1521618 h 1595437"/>
                <a:gd name="connsiteX26" fmla="*/ 1616869 w 1795463"/>
                <a:gd name="connsiteY26" fmla="*/ 1497806 h 1595437"/>
                <a:gd name="connsiteX27" fmla="*/ 1628775 w 1795463"/>
                <a:gd name="connsiteY27" fmla="*/ 1457325 h 1595437"/>
                <a:gd name="connsiteX28" fmla="*/ 1635919 w 1795463"/>
                <a:gd name="connsiteY28" fmla="*/ 1412081 h 1595437"/>
                <a:gd name="connsiteX29" fmla="*/ 1638300 w 1795463"/>
                <a:gd name="connsiteY29" fmla="*/ 1328737 h 1595437"/>
                <a:gd name="connsiteX30" fmla="*/ 1645444 w 1795463"/>
                <a:gd name="connsiteY30" fmla="*/ 1104900 h 1595437"/>
                <a:gd name="connsiteX31" fmla="*/ 1652588 w 1795463"/>
                <a:gd name="connsiteY31" fmla="*/ 838200 h 1595437"/>
                <a:gd name="connsiteX32" fmla="*/ 1662113 w 1795463"/>
                <a:gd name="connsiteY32" fmla="*/ 590550 h 1595437"/>
                <a:gd name="connsiteX33" fmla="*/ 1664494 w 1795463"/>
                <a:gd name="connsiteY33" fmla="*/ 550068 h 1595437"/>
                <a:gd name="connsiteX34" fmla="*/ 1669257 w 1795463"/>
                <a:gd name="connsiteY34" fmla="*/ 507206 h 1595437"/>
                <a:gd name="connsiteX35" fmla="*/ 1681163 w 1795463"/>
                <a:gd name="connsiteY35" fmla="*/ 464343 h 1595437"/>
                <a:gd name="connsiteX36" fmla="*/ 1697832 w 1795463"/>
                <a:gd name="connsiteY36" fmla="*/ 426243 h 1595437"/>
                <a:gd name="connsiteX37" fmla="*/ 1714500 w 1795463"/>
                <a:gd name="connsiteY37" fmla="*/ 397668 h 1595437"/>
                <a:gd name="connsiteX38" fmla="*/ 1731169 w 1795463"/>
                <a:gd name="connsiteY38" fmla="*/ 376237 h 1595437"/>
                <a:gd name="connsiteX39" fmla="*/ 1747838 w 1795463"/>
                <a:gd name="connsiteY39" fmla="*/ 357187 h 1595437"/>
                <a:gd name="connsiteX40" fmla="*/ 1769269 w 1795463"/>
                <a:gd name="connsiteY40" fmla="*/ 338137 h 1595437"/>
                <a:gd name="connsiteX41" fmla="*/ 1783557 w 1795463"/>
                <a:gd name="connsiteY41" fmla="*/ 323850 h 1595437"/>
                <a:gd name="connsiteX42" fmla="*/ 1788319 w 1795463"/>
                <a:gd name="connsiteY42" fmla="*/ 311943 h 1595437"/>
                <a:gd name="connsiteX43" fmla="*/ 1793082 w 1795463"/>
                <a:gd name="connsiteY43" fmla="*/ 295275 h 1595437"/>
                <a:gd name="connsiteX44" fmla="*/ 1795463 w 1795463"/>
                <a:gd name="connsiteY44" fmla="*/ 269081 h 1595437"/>
                <a:gd name="connsiteX45" fmla="*/ 1788319 w 1795463"/>
                <a:gd name="connsiteY45" fmla="*/ 245268 h 1595437"/>
                <a:gd name="connsiteX46" fmla="*/ 1769269 w 1795463"/>
                <a:gd name="connsiteY46" fmla="*/ 221456 h 1595437"/>
                <a:gd name="connsiteX47" fmla="*/ 1752600 w 1795463"/>
                <a:gd name="connsiteY47" fmla="*/ 202406 h 1595437"/>
                <a:gd name="connsiteX48" fmla="*/ 1681163 w 1795463"/>
                <a:gd name="connsiteY48" fmla="*/ 152400 h 1595437"/>
                <a:gd name="connsiteX49" fmla="*/ 1588294 w 1795463"/>
                <a:gd name="connsiteY49" fmla="*/ 92868 h 1595437"/>
                <a:gd name="connsiteX50" fmla="*/ 1495425 w 1795463"/>
                <a:gd name="connsiteY50" fmla="*/ 42862 h 1595437"/>
                <a:gd name="connsiteX51" fmla="*/ 1416844 w 1795463"/>
                <a:gd name="connsiteY51" fmla="*/ 7143 h 1595437"/>
                <a:gd name="connsiteX52" fmla="*/ 1393032 w 1795463"/>
                <a:gd name="connsiteY52" fmla="*/ 0 h 1595437"/>
                <a:gd name="connsiteX53" fmla="*/ 1357313 w 1795463"/>
                <a:gd name="connsiteY53" fmla="*/ 16668 h 1595437"/>
                <a:gd name="connsiteX54" fmla="*/ 1290638 w 1795463"/>
                <a:gd name="connsiteY54" fmla="*/ 40481 h 1595437"/>
                <a:gd name="connsiteX55" fmla="*/ 1183482 w 1795463"/>
                <a:gd name="connsiteY55" fmla="*/ 59531 h 1595437"/>
                <a:gd name="connsiteX56" fmla="*/ 1019175 w 1795463"/>
                <a:gd name="connsiteY56" fmla="*/ 83343 h 1595437"/>
                <a:gd name="connsiteX57" fmla="*/ 738188 w 1795463"/>
                <a:gd name="connsiteY57" fmla="*/ 119062 h 1595437"/>
                <a:gd name="connsiteX58" fmla="*/ 397669 w 1795463"/>
                <a:gd name="connsiteY58" fmla="*/ 159543 h 1595437"/>
                <a:gd name="connsiteX59" fmla="*/ 0 w 1795463"/>
                <a:gd name="connsiteY59" fmla="*/ 209550 h 1595437"/>
                <a:gd name="connsiteX60" fmla="*/ 95250 w 1795463"/>
                <a:gd name="connsiteY60" fmla="*/ 340518 h 1595437"/>
                <a:gd name="connsiteX61" fmla="*/ 461963 w 1795463"/>
                <a:gd name="connsiteY61" fmla="*/ 297656 h 1595437"/>
                <a:gd name="connsiteX62" fmla="*/ 752475 w 1795463"/>
                <a:gd name="connsiteY62" fmla="*/ 264318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95463" h="1595437">
                  <a:moveTo>
                    <a:pt x="752475" y="264318"/>
                  </a:moveTo>
                  <a:lnTo>
                    <a:pt x="1019175" y="240506"/>
                  </a:lnTo>
                  <a:lnTo>
                    <a:pt x="1112044" y="233362"/>
                  </a:lnTo>
                  <a:lnTo>
                    <a:pt x="1245394" y="223837"/>
                  </a:lnTo>
                  <a:lnTo>
                    <a:pt x="1321594" y="221456"/>
                  </a:lnTo>
                  <a:lnTo>
                    <a:pt x="1364457" y="221456"/>
                  </a:lnTo>
                  <a:lnTo>
                    <a:pt x="1383507" y="223837"/>
                  </a:lnTo>
                  <a:lnTo>
                    <a:pt x="1402557" y="230981"/>
                  </a:lnTo>
                  <a:lnTo>
                    <a:pt x="1416844" y="242887"/>
                  </a:lnTo>
                  <a:lnTo>
                    <a:pt x="1428750" y="259556"/>
                  </a:lnTo>
                  <a:lnTo>
                    <a:pt x="1433513" y="283368"/>
                  </a:lnTo>
                  <a:cubicBezTo>
                    <a:pt x="1434307" y="329406"/>
                    <a:pt x="1435100" y="375443"/>
                    <a:pt x="1435894" y="421481"/>
                  </a:cubicBezTo>
                  <a:cubicBezTo>
                    <a:pt x="1436688" y="517525"/>
                    <a:pt x="1437481" y="613568"/>
                    <a:pt x="1438275" y="709612"/>
                  </a:cubicBezTo>
                  <a:cubicBezTo>
                    <a:pt x="1437481" y="749300"/>
                    <a:pt x="1436688" y="788987"/>
                    <a:pt x="1435894" y="828675"/>
                  </a:cubicBezTo>
                  <a:lnTo>
                    <a:pt x="1426369" y="1112043"/>
                  </a:lnTo>
                  <a:lnTo>
                    <a:pt x="1414463" y="1371600"/>
                  </a:lnTo>
                  <a:lnTo>
                    <a:pt x="1373982" y="1495425"/>
                  </a:lnTo>
                  <a:lnTo>
                    <a:pt x="1402557" y="1526381"/>
                  </a:lnTo>
                  <a:lnTo>
                    <a:pt x="1433513" y="1554956"/>
                  </a:lnTo>
                  <a:lnTo>
                    <a:pt x="1471613" y="1578768"/>
                  </a:lnTo>
                  <a:lnTo>
                    <a:pt x="1495425" y="1590675"/>
                  </a:lnTo>
                  <a:lnTo>
                    <a:pt x="1516857" y="1595437"/>
                  </a:lnTo>
                  <a:lnTo>
                    <a:pt x="1535907" y="1595437"/>
                  </a:lnTo>
                  <a:lnTo>
                    <a:pt x="1562100" y="1578768"/>
                  </a:lnTo>
                  <a:lnTo>
                    <a:pt x="1588294" y="1552575"/>
                  </a:lnTo>
                  <a:lnTo>
                    <a:pt x="1607344" y="1521618"/>
                  </a:lnTo>
                  <a:lnTo>
                    <a:pt x="1616869" y="1497806"/>
                  </a:lnTo>
                  <a:lnTo>
                    <a:pt x="1628775" y="1457325"/>
                  </a:lnTo>
                  <a:lnTo>
                    <a:pt x="1635919" y="1412081"/>
                  </a:lnTo>
                  <a:cubicBezTo>
                    <a:pt x="1636713" y="1384300"/>
                    <a:pt x="1637506" y="1356518"/>
                    <a:pt x="1638300" y="1328737"/>
                  </a:cubicBezTo>
                  <a:lnTo>
                    <a:pt x="1645444" y="1104900"/>
                  </a:lnTo>
                  <a:lnTo>
                    <a:pt x="1652588" y="838200"/>
                  </a:lnTo>
                  <a:lnTo>
                    <a:pt x="1662113" y="590550"/>
                  </a:lnTo>
                  <a:lnTo>
                    <a:pt x="1664494" y="550068"/>
                  </a:lnTo>
                  <a:lnTo>
                    <a:pt x="1669257" y="507206"/>
                  </a:lnTo>
                  <a:lnTo>
                    <a:pt x="1681163" y="464343"/>
                  </a:lnTo>
                  <a:lnTo>
                    <a:pt x="1697832" y="426243"/>
                  </a:lnTo>
                  <a:lnTo>
                    <a:pt x="1714500" y="397668"/>
                  </a:lnTo>
                  <a:lnTo>
                    <a:pt x="1731169" y="376237"/>
                  </a:lnTo>
                  <a:lnTo>
                    <a:pt x="1747838" y="357187"/>
                  </a:lnTo>
                  <a:lnTo>
                    <a:pt x="1769269" y="338137"/>
                  </a:lnTo>
                  <a:lnTo>
                    <a:pt x="1783557" y="323850"/>
                  </a:lnTo>
                  <a:lnTo>
                    <a:pt x="1788319" y="311943"/>
                  </a:lnTo>
                  <a:lnTo>
                    <a:pt x="1793082" y="295275"/>
                  </a:lnTo>
                  <a:lnTo>
                    <a:pt x="1795463" y="269081"/>
                  </a:lnTo>
                  <a:lnTo>
                    <a:pt x="1788319" y="245268"/>
                  </a:lnTo>
                  <a:lnTo>
                    <a:pt x="1769269" y="221456"/>
                  </a:lnTo>
                  <a:lnTo>
                    <a:pt x="1752600" y="202406"/>
                  </a:lnTo>
                  <a:lnTo>
                    <a:pt x="1681163" y="152400"/>
                  </a:lnTo>
                  <a:lnTo>
                    <a:pt x="1588294" y="92868"/>
                  </a:lnTo>
                  <a:lnTo>
                    <a:pt x="1495425" y="42862"/>
                  </a:lnTo>
                  <a:lnTo>
                    <a:pt x="1416844" y="7143"/>
                  </a:lnTo>
                  <a:lnTo>
                    <a:pt x="1393032" y="0"/>
                  </a:lnTo>
                  <a:lnTo>
                    <a:pt x="1357313" y="16668"/>
                  </a:lnTo>
                  <a:lnTo>
                    <a:pt x="1290638" y="40481"/>
                  </a:lnTo>
                  <a:lnTo>
                    <a:pt x="1183482" y="59531"/>
                  </a:lnTo>
                  <a:lnTo>
                    <a:pt x="1019175" y="83343"/>
                  </a:lnTo>
                  <a:lnTo>
                    <a:pt x="738188" y="119062"/>
                  </a:lnTo>
                  <a:lnTo>
                    <a:pt x="397669" y="159543"/>
                  </a:lnTo>
                  <a:lnTo>
                    <a:pt x="0" y="209550"/>
                  </a:lnTo>
                  <a:lnTo>
                    <a:pt x="95250" y="340518"/>
                  </a:lnTo>
                  <a:lnTo>
                    <a:pt x="461963" y="297656"/>
                  </a:lnTo>
                  <a:lnTo>
                    <a:pt x="752475" y="2643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6">
              <a:extLst>
                <a:ext uri="{FF2B5EF4-FFF2-40B4-BE49-F238E27FC236}">
                  <a16:creationId xmlns:a16="http://schemas.microsoft.com/office/drawing/2014/main" id="{8E0ABA60-EA78-471A-8DF0-C7DE846FEF2E}"/>
                </a:ext>
              </a:extLst>
            </p:cNvPr>
            <p:cNvSpPr/>
            <p:nvPr/>
          </p:nvSpPr>
          <p:spPr>
            <a:xfrm>
              <a:off x="6002337" y="2114551"/>
              <a:ext cx="1368425" cy="314325"/>
            </a:xfrm>
            <a:custGeom>
              <a:avLst/>
              <a:gdLst>
                <a:gd name="connsiteX0" fmla="*/ 457200 w 1369219"/>
                <a:gd name="connsiteY0" fmla="*/ 92869 h 314325"/>
                <a:gd name="connsiteX1" fmla="*/ 176213 w 1369219"/>
                <a:gd name="connsiteY1" fmla="*/ 135731 h 314325"/>
                <a:gd name="connsiteX2" fmla="*/ 0 w 1369219"/>
                <a:gd name="connsiteY2" fmla="*/ 161925 h 314325"/>
                <a:gd name="connsiteX3" fmla="*/ 19050 w 1369219"/>
                <a:gd name="connsiteY3" fmla="*/ 314325 h 314325"/>
                <a:gd name="connsiteX4" fmla="*/ 273844 w 1369219"/>
                <a:gd name="connsiteY4" fmla="*/ 271463 h 314325"/>
                <a:gd name="connsiteX5" fmla="*/ 500063 w 1369219"/>
                <a:gd name="connsiteY5" fmla="*/ 235744 h 314325"/>
                <a:gd name="connsiteX6" fmla="*/ 685800 w 1369219"/>
                <a:gd name="connsiteY6" fmla="*/ 211931 h 314325"/>
                <a:gd name="connsiteX7" fmla="*/ 907257 w 1369219"/>
                <a:gd name="connsiteY7" fmla="*/ 188119 h 314325"/>
                <a:gd name="connsiteX8" fmla="*/ 1069182 w 1369219"/>
                <a:gd name="connsiteY8" fmla="*/ 176213 h 314325"/>
                <a:gd name="connsiteX9" fmla="*/ 1252538 w 1369219"/>
                <a:gd name="connsiteY9" fmla="*/ 171450 h 314325"/>
                <a:gd name="connsiteX10" fmla="*/ 1369219 w 1369219"/>
                <a:gd name="connsiteY10" fmla="*/ 176213 h 314325"/>
                <a:gd name="connsiteX11" fmla="*/ 1366838 w 1369219"/>
                <a:gd name="connsiteY11" fmla="*/ 23813 h 314325"/>
                <a:gd name="connsiteX12" fmla="*/ 1250157 w 1369219"/>
                <a:gd name="connsiteY12" fmla="*/ 7144 h 314325"/>
                <a:gd name="connsiteX13" fmla="*/ 1178719 w 1369219"/>
                <a:gd name="connsiteY13" fmla="*/ 0 h 314325"/>
                <a:gd name="connsiteX14" fmla="*/ 1131094 w 1369219"/>
                <a:gd name="connsiteY14" fmla="*/ 0 h 314325"/>
                <a:gd name="connsiteX15" fmla="*/ 1092994 w 1369219"/>
                <a:gd name="connsiteY15" fmla="*/ 2381 h 314325"/>
                <a:gd name="connsiteX16" fmla="*/ 940594 w 1369219"/>
                <a:gd name="connsiteY16" fmla="*/ 21431 h 314325"/>
                <a:gd name="connsiteX17" fmla="*/ 654844 w 1369219"/>
                <a:gd name="connsiteY17" fmla="*/ 64294 h 314325"/>
                <a:gd name="connsiteX18" fmla="*/ 457200 w 1369219"/>
                <a:gd name="connsiteY18" fmla="*/ 928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219" h="314325">
                  <a:moveTo>
                    <a:pt x="457200" y="92869"/>
                  </a:moveTo>
                  <a:lnTo>
                    <a:pt x="176213" y="135731"/>
                  </a:lnTo>
                  <a:lnTo>
                    <a:pt x="0" y="161925"/>
                  </a:lnTo>
                  <a:lnTo>
                    <a:pt x="19050" y="314325"/>
                  </a:lnTo>
                  <a:lnTo>
                    <a:pt x="273844" y="271463"/>
                  </a:lnTo>
                  <a:lnTo>
                    <a:pt x="500063" y="235744"/>
                  </a:lnTo>
                  <a:lnTo>
                    <a:pt x="685800" y="211931"/>
                  </a:lnTo>
                  <a:lnTo>
                    <a:pt x="907257" y="188119"/>
                  </a:lnTo>
                  <a:lnTo>
                    <a:pt x="1069182" y="176213"/>
                  </a:lnTo>
                  <a:lnTo>
                    <a:pt x="1252538" y="171450"/>
                  </a:lnTo>
                  <a:lnTo>
                    <a:pt x="1369219" y="176213"/>
                  </a:lnTo>
                  <a:cubicBezTo>
                    <a:pt x="1368425" y="125413"/>
                    <a:pt x="1367632" y="74613"/>
                    <a:pt x="1366838" y="23813"/>
                  </a:cubicBezTo>
                  <a:lnTo>
                    <a:pt x="1250157" y="7144"/>
                  </a:lnTo>
                  <a:lnTo>
                    <a:pt x="1178719" y="0"/>
                  </a:lnTo>
                  <a:lnTo>
                    <a:pt x="1131094" y="0"/>
                  </a:lnTo>
                  <a:lnTo>
                    <a:pt x="1092994" y="2381"/>
                  </a:lnTo>
                  <a:lnTo>
                    <a:pt x="940594" y="21431"/>
                  </a:lnTo>
                  <a:lnTo>
                    <a:pt x="654844" y="64294"/>
                  </a:lnTo>
                  <a:lnTo>
                    <a:pt x="457200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4101CD57-817C-4D69-BB60-CA1B59C178B1}"/>
                </a:ext>
              </a:extLst>
            </p:cNvPr>
            <p:cNvSpPr/>
            <p:nvPr/>
          </p:nvSpPr>
          <p:spPr>
            <a:xfrm>
              <a:off x="6008687" y="2752725"/>
              <a:ext cx="1331913" cy="300038"/>
            </a:xfrm>
            <a:custGeom>
              <a:avLst/>
              <a:gdLst>
                <a:gd name="connsiteX0" fmla="*/ 511969 w 1331119"/>
                <a:gd name="connsiteY0" fmla="*/ 83344 h 300038"/>
                <a:gd name="connsiteX1" fmla="*/ 804863 w 1331119"/>
                <a:gd name="connsiteY1" fmla="*/ 45244 h 300038"/>
                <a:gd name="connsiteX2" fmla="*/ 1021556 w 1331119"/>
                <a:gd name="connsiteY2" fmla="*/ 19050 h 300038"/>
                <a:gd name="connsiteX3" fmla="*/ 1126331 w 1331119"/>
                <a:gd name="connsiteY3" fmla="*/ 4763 h 300038"/>
                <a:gd name="connsiteX4" fmla="*/ 1152525 w 1331119"/>
                <a:gd name="connsiteY4" fmla="*/ 0 h 300038"/>
                <a:gd name="connsiteX5" fmla="*/ 1190625 w 1331119"/>
                <a:gd name="connsiteY5" fmla="*/ 0 h 300038"/>
                <a:gd name="connsiteX6" fmla="*/ 1219200 w 1331119"/>
                <a:gd name="connsiteY6" fmla="*/ 4763 h 300038"/>
                <a:gd name="connsiteX7" fmla="*/ 1254919 w 1331119"/>
                <a:gd name="connsiteY7" fmla="*/ 14288 h 300038"/>
                <a:gd name="connsiteX8" fmla="*/ 1331119 w 1331119"/>
                <a:gd name="connsiteY8" fmla="*/ 42863 h 300038"/>
                <a:gd name="connsiteX9" fmla="*/ 1300163 w 1331119"/>
                <a:gd name="connsiteY9" fmla="*/ 228600 h 300038"/>
                <a:gd name="connsiteX10" fmla="*/ 1250156 w 1331119"/>
                <a:gd name="connsiteY10" fmla="*/ 185738 h 300038"/>
                <a:gd name="connsiteX11" fmla="*/ 1157288 w 1331119"/>
                <a:gd name="connsiteY11" fmla="*/ 190500 h 300038"/>
                <a:gd name="connsiteX12" fmla="*/ 895350 w 1331119"/>
                <a:gd name="connsiteY12" fmla="*/ 202406 h 300038"/>
                <a:gd name="connsiteX13" fmla="*/ 666750 w 1331119"/>
                <a:gd name="connsiteY13" fmla="*/ 221456 h 300038"/>
                <a:gd name="connsiteX14" fmla="*/ 490538 w 1331119"/>
                <a:gd name="connsiteY14" fmla="*/ 235744 h 300038"/>
                <a:gd name="connsiteX15" fmla="*/ 278606 w 1331119"/>
                <a:gd name="connsiteY15" fmla="*/ 261938 h 300038"/>
                <a:gd name="connsiteX16" fmla="*/ 76200 w 1331119"/>
                <a:gd name="connsiteY16" fmla="*/ 290513 h 300038"/>
                <a:gd name="connsiteX17" fmla="*/ 0 w 1331119"/>
                <a:gd name="connsiteY17" fmla="*/ 300038 h 300038"/>
                <a:gd name="connsiteX18" fmla="*/ 9525 w 1331119"/>
                <a:gd name="connsiteY18" fmla="*/ 150019 h 300038"/>
                <a:gd name="connsiteX19" fmla="*/ 311944 w 1331119"/>
                <a:gd name="connsiteY19" fmla="*/ 109538 h 300038"/>
                <a:gd name="connsiteX20" fmla="*/ 511969 w 1331119"/>
                <a:gd name="connsiteY20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1119" h="300038">
                  <a:moveTo>
                    <a:pt x="511969" y="83344"/>
                  </a:moveTo>
                  <a:lnTo>
                    <a:pt x="804863" y="45244"/>
                  </a:lnTo>
                  <a:lnTo>
                    <a:pt x="1021556" y="19050"/>
                  </a:lnTo>
                  <a:lnTo>
                    <a:pt x="1126331" y="4763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19200" y="4763"/>
                  </a:lnTo>
                  <a:lnTo>
                    <a:pt x="1254919" y="14288"/>
                  </a:lnTo>
                  <a:lnTo>
                    <a:pt x="1331119" y="42863"/>
                  </a:lnTo>
                  <a:lnTo>
                    <a:pt x="1300163" y="228600"/>
                  </a:lnTo>
                  <a:lnTo>
                    <a:pt x="1250156" y="185738"/>
                  </a:lnTo>
                  <a:lnTo>
                    <a:pt x="1157288" y="190500"/>
                  </a:lnTo>
                  <a:lnTo>
                    <a:pt x="895350" y="202406"/>
                  </a:lnTo>
                  <a:lnTo>
                    <a:pt x="666750" y="221456"/>
                  </a:lnTo>
                  <a:lnTo>
                    <a:pt x="490538" y="235744"/>
                  </a:lnTo>
                  <a:lnTo>
                    <a:pt x="278606" y="261938"/>
                  </a:lnTo>
                  <a:lnTo>
                    <a:pt x="76200" y="290513"/>
                  </a:lnTo>
                  <a:lnTo>
                    <a:pt x="0" y="300038"/>
                  </a:lnTo>
                  <a:lnTo>
                    <a:pt x="9525" y="150019"/>
                  </a:lnTo>
                  <a:lnTo>
                    <a:pt x="311944" y="109538"/>
                  </a:lnTo>
                  <a:lnTo>
                    <a:pt x="511969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1">
              <a:extLst>
                <a:ext uri="{FF2B5EF4-FFF2-40B4-BE49-F238E27FC236}">
                  <a16:creationId xmlns:a16="http://schemas.microsoft.com/office/drawing/2014/main" id="{D5A6236E-5546-4197-BC7C-5D659B4E5E09}"/>
                </a:ext>
              </a:extLst>
            </p:cNvPr>
            <p:cNvSpPr/>
            <p:nvPr/>
          </p:nvSpPr>
          <p:spPr>
            <a:xfrm>
              <a:off x="7038976" y="3648076"/>
              <a:ext cx="454025" cy="2473325"/>
            </a:xfrm>
            <a:custGeom>
              <a:avLst/>
              <a:gdLst>
                <a:gd name="connsiteX0" fmla="*/ 165100 w 454025"/>
                <a:gd name="connsiteY0" fmla="*/ 730250 h 2473325"/>
                <a:gd name="connsiteX1" fmla="*/ 165100 w 454025"/>
                <a:gd name="connsiteY1" fmla="*/ 622300 h 2473325"/>
                <a:gd name="connsiteX2" fmla="*/ 165100 w 454025"/>
                <a:gd name="connsiteY2" fmla="*/ 476250 h 2473325"/>
                <a:gd name="connsiteX3" fmla="*/ 174625 w 454025"/>
                <a:gd name="connsiteY3" fmla="*/ 409575 h 2473325"/>
                <a:gd name="connsiteX4" fmla="*/ 174625 w 454025"/>
                <a:gd name="connsiteY4" fmla="*/ 307975 h 2473325"/>
                <a:gd name="connsiteX5" fmla="*/ 168275 w 454025"/>
                <a:gd name="connsiteY5" fmla="*/ 234950 h 2473325"/>
                <a:gd name="connsiteX6" fmla="*/ 161925 w 454025"/>
                <a:gd name="connsiteY6" fmla="*/ 206375 h 2473325"/>
                <a:gd name="connsiteX7" fmla="*/ 149225 w 454025"/>
                <a:gd name="connsiteY7" fmla="*/ 174625 h 2473325"/>
                <a:gd name="connsiteX8" fmla="*/ 104775 w 454025"/>
                <a:gd name="connsiteY8" fmla="*/ 123825 h 2473325"/>
                <a:gd name="connsiteX9" fmla="*/ 63500 w 454025"/>
                <a:gd name="connsiteY9" fmla="*/ 85725 h 2473325"/>
                <a:gd name="connsiteX10" fmla="*/ 41275 w 454025"/>
                <a:gd name="connsiteY10" fmla="*/ 73025 h 2473325"/>
                <a:gd name="connsiteX11" fmla="*/ 22225 w 454025"/>
                <a:gd name="connsiteY11" fmla="*/ 63500 h 2473325"/>
                <a:gd name="connsiteX12" fmla="*/ 9525 w 454025"/>
                <a:gd name="connsiteY12" fmla="*/ 50800 h 2473325"/>
                <a:gd name="connsiteX13" fmla="*/ 0 w 454025"/>
                <a:gd name="connsiteY13" fmla="*/ 28575 h 2473325"/>
                <a:gd name="connsiteX14" fmla="*/ 0 w 454025"/>
                <a:gd name="connsiteY14" fmla="*/ 15875 h 2473325"/>
                <a:gd name="connsiteX15" fmla="*/ 12700 w 454025"/>
                <a:gd name="connsiteY15" fmla="*/ 6350 h 2473325"/>
                <a:gd name="connsiteX16" fmla="*/ 66675 w 454025"/>
                <a:gd name="connsiteY16" fmla="*/ 0 h 2473325"/>
                <a:gd name="connsiteX17" fmla="*/ 152400 w 454025"/>
                <a:gd name="connsiteY17" fmla="*/ 3175 h 2473325"/>
                <a:gd name="connsiteX18" fmla="*/ 215900 w 454025"/>
                <a:gd name="connsiteY18" fmla="*/ 15875 h 2473325"/>
                <a:gd name="connsiteX19" fmla="*/ 295275 w 454025"/>
                <a:gd name="connsiteY19" fmla="*/ 41275 h 2473325"/>
                <a:gd name="connsiteX20" fmla="*/ 371475 w 454025"/>
                <a:gd name="connsiteY20" fmla="*/ 69850 h 2473325"/>
                <a:gd name="connsiteX21" fmla="*/ 412750 w 454025"/>
                <a:gd name="connsiteY21" fmla="*/ 92075 h 2473325"/>
                <a:gd name="connsiteX22" fmla="*/ 431800 w 454025"/>
                <a:gd name="connsiteY22" fmla="*/ 107950 h 2473325"/>
                <a:gd name="connsiteX23" fmla="*/ 438150 w 454025"/>
                <a:gd name="connsiteY23" fmla="*/ 117475 h 2473325"/>
                <a:gd name="connsiteX24" fmla="*/ 447675 w 454025"/>
                <a:gd name="connsiteY24" fmla="*/ 133350 h 2473325"/>
                <a:gd name="connsiteX25" fmla="*/ 444500 w 454025"/>
                <a:gd name="connsiteY25" fmla="*/ 152400 h 2473325"/>
                <a:gd name="connsiteX26" fmla="*/ 434975 w 454025"/>
                <a:gd name="connsiteY26" fmla="*/ 177800 h 2473325"/>
                <a:gd name="connsiteX27" fmla="*/ 415925 w 454025"/>
                <a:gd name="connsiteY27" fmla="*/ 200025 h 2473325"/>
                <a:gd name="connsiteX28" fmla="*/ 406400 w 454025"/>
                <a:gd name="connsiteY28" fmla="*/ 222250 h 2473325"/>
                <a:gd name="connsiteX29" fmla="*/ 393700 w 454025"/>
                <a:gd name="connsiteY29" fmla="*/ 285750 h 2473325"/>
                <a:gd name="connsiteX30" fmla="*/ 387350 w 454025"/>
                <a:gd name="connsiteY30" fmla="*/ 450850 h 2473325"/>
                <a:gd name="connsiteX31" fmla="*/ 390525 w 454025"/>
                <a:gd name="connsiteY31" fmla="*/ 800100 h 2473325"/>
                <a:gd name="connsiteX32" fmla="*/ 390525 w 454025"/>
                <a:gd name="connsiteY32" fmla="*/ 1114425 h 2473325"/>
                <a:gd name="connsiteX33" fmla="*/ 390525 w 454025"/>
                <a:gd name="connsiteY33" fmla="*/ 1362075 h 2473325"/>
                <a:gd name="connsiteX34" fmla="*/ 387350 w 454025"/>
                <a:gd name="connsiteY34" fmla="*/ 1524000 h 2473325"/>
                <a:gd name="connsiteX35" fmla="*/ 396875 w 454025"/>
                <a:gd name="connsiteY35" fmla="*/ 1666875 h 2473325"/>
                <a:gd name="connsiteX36" fmla="*/ 412750 w 454025"/>
                <a:gd name="connsiteY36" fmla="*/ 1809750 h 2473325"/>
                <a:gd name="connsiteX37" fmla="*/ 434975 w 454025"/>
                <a:gd name="connsiteY37" fmla="*/ 1943100 h 2473325"/>
                <a:gd name="connsiteX38" fmla="*/ 450850 w 454025"/>
                <a:gd name="connsiteY38" fmla="*/ 2009775 h 2473325"/>
                <a:gd name="connsiteX39" fmla="*/ 454025 w 454025"/>
                <a:gd name="connsiteY39" fmla="*/ 2035175 h 2473325"/>
                <a:gd name="connsiteX40" fmla="*/ 441325 w 454025"/>
                <a:gd name="connsiteY40" fmla="*/ 2085975 h 2473325"/>
                <a:gd name="connsiteX41" fmla="*/ 409575 w 454025"/>
                <a:gd name="connsiteY41" fmla="*/ 2181225 h 2473325"/>
                <a:gd name="connsiteX42" fmla="*/ 381000 w 454025"/>
                <a:gd name="connsiteY42" fmla="*/ 2241550 h 2473325"/>
                <a:gd name="connsiteX43" fmla="*/ 346075 w 454025"/>
                <a:gd name="connsiteY43" fmla="*/ 2301875 h 2473325"/>
                <a:gd name="connsiteX44" fmla="*/ 304800 w 454025"/>
                <a:gd name="connsiteY44" fmla="*/ 2362200 h 2473325"/>
                <a:gd name="connsiteX45" fmla="*/ 269875 w 454025"/>
                <a:gd name="connsiteY45" fmla="*/ 2403475 h 2473325"/>
                <a:gd name="connsiteX46" fmla="*/ 187325 w 454025"/>
                <a:gd name="connsiteY46" fmla="*/ 2466975 h 2473325"/>
                <a:gd name="connsiteX47" fmla="*/ 158750 w 454025"/>
                <a:gd name="connsiteY47" fmla="*/ 2473325 h 2473325"/>
                <a:gd name="connsiteX48" fmla="*/ 133350 w 454025"/>
                <a:gd name="connsiteY48" fmla="*/ 2457450 h 2473325"/>
                <a:gd name="connsiteX49" fmla="*/ 187325 w 454025"/>
                <a:gd name="connsiteY49" fmla="*/ 1917700 h 2473325"/>
                <a:gd name="connsiteX50" fmla="*/ 184150 w 454025"/>
                <a:gd name="connsiteY50" fmla="*/ 1682750 h 2473325"/>
                <a:gd name="connsiteX51" fmla="*/ 177800 w 454025"/>
                <a:gd name="connsiteY51" fmla="*/ 1336675 h 2473325"/>
                <a:gd name="connsiteX52" fmla="*/ 165100 w 454025"/>
                <a:gd name="connsiteY52" fmla="*/ 7302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4025" h="2473325">
                  <a:moveTo>
                    <a:pt x="165100" y="730250"/>
                  </a:moveTo>
                  <a:lnTo>
                    <a:pt x="165100" y="622300"/>
                  </a:lnTo>
                  <a:lnTo>
                    <a:pt x="165100" y="476250"/>
                  </a:lnTo>
                  <a:lnTo>
                    <a:pt x="174625" y="409575"/>
                  </a:lnTo>
                  <a:lnTo>
                    <a:pt x="174625" y="307975"/>
                  </a:lnTo>
                  <a:lnTo>
                    <a:pt x="168275" y="234950"/>
                  </a:lnTo>
                  <a:lnTo>
                    <a:pt x="161925" y="206375"/>
                  </a:lnTo>
                  <a:lnTo>
                    <a:pt x="149225" y="174625"/>
                  </a:lnTo>
                  <a:lnTo>
                    <a:pt x="104775" y="123825"/>
                  </a:lnTo>
                  <a:lnTo>
                    <a:pt x="63500" y="85725"/>
                  </a:lnTo>
                  <a:lnTo>
                    <a:pt x="41275" y="73025"/>
                  </a:lnTo>
                  <a:lnTo>
                    <a:pt x="22225" y="63500"/>
                  </a:lnTo>
                  <a:lnTo>
                    <a:pt x="9525" y="50800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12700" y="6350"/>
                  </a:lnTo>
                  <a:lnTo>
                    <a:pt x="66675" y="0"/>
                  </a:lnTo>
                  <a:lnTo>
                    <a:pt x="152400" y="3175"/>
                  </a:lnTo>
                  <a:lnTo>
                    <a:pt x="215900" y="15875"/>
                  </a:lnTo>
                  <a:lnTo>
                    <a:pt x="295275" y="41275"/>
                  </a:lnTo>
                  <a:lnTo>
                    <a:pt x="371475" y="69850"/>
                  </a:lnTo>
                  <a:lnTo>
                    <a:pt x="412750" y="92075"/>
                  </a:lnTo>
                  <a:lnTo>
                    <a:pt x="431800" y="107950"/>
                  </a:lnTo>
                  <a:lnTo>
                    <a:pt x="438150" y="117475"/>
                  </a:lnTo>
                  <a:lnTo>
                    <a:pt x="447675" y="133350"/>
                  </a:lnTo>
                  <a:lnTo>
                    <a:pt x="444500" y="152400"/>
                  </a:lnTo>
                  <a:lnTo>
                    <a:pt x="434975" y="177800"/>
                  </a:lnTo>
                  <a:lnTo>
                    <a:pt x="415925" y="200025"/>
                  </a:lnTo>
                  <a:lnTo>
                    <a:pt x="406400" y="222250"/>
                  </a:lnTo>
                  <a:lnTo>
                    <a:pt x="393700" y="285750"/>
                  </a:lnTo>
                  <a:lnTo>
                    <a:pt x="387350" y="450850"/>
                  </a:lnTo>
                  <a:cubicBezTo>
                    <a:pt x="388408" y="567267"/>
                    <a:pt x="389467" y="683683"/>
                    <a:pt x="390525" y="800100"/>
                  </a:cubicBezTo>
                  <a:lnTo>
                    <a:pt x="390525" y="1114425"/>
                  </a:lnTo>
                  <a:lnTo>
                    <a:pt x="390525" y="1362075"/>
                  </a:lnTo>
                  <a:cubicBezTo>
                    <a:pt x="389467" y="1416050"/>
                    <a:pt x="387350" y="1524000"/>
                    <a:pt x="387350" y="1524000"/>
                  </a:cubicBezTo>
                  <a:lnTo>
                    <a:pt x="396875" y="1666875"/>
                  </a:lnTo>
                  <a:lnTo>
                    <a:pt x="412750" y="1809750"/>
                  </a:lnTo>
                  <a:lnTo>
                    <a:pt x="434975" y="1943100"/>
                  </a:lnTo>
                  <a:lnTo>
                    <a:pt x="450850" y="2009775"/>
                  </a:lnTo>
                  <a:lnTo>
                    <a:pt x="454025" y="2035175"/>
                  </a:lnTo>
                  <a:lnTo>
                    <a:pt x="441325" y="2085975"/>
                  </a:lnTo>
                  <a:lnTo>
                    <a:pt x="409575" y="2181225"/>
                  </a:lnTo>
                  <a:lnTo>
                    <a:pt x="381000" y="2241550"/>
                  </a:lnTo>
                  <a:lnTo>
                    <a:pt x="346075" y="2301875"/>
                  </a:lnTo>
                  <a:lnTo>
                    <a:pt x="304800" y="2362200"/>
                  </a:lnTo>
                  <a:lnTo>
                    <a:pt x="269875" y="2403475"/>
                  </a:lnTo>
                  <a:lnTo>
                    <a:pt x="187325" y="2466975"/>
                  </a:lnTo>
                  <a:lnTo>
                    <a:pt x="158750" y="2473325"/>
                  </a:lnTo>
                  <a:lnTo>
                    <a:pt x="133350" y="2457450"/>
                  </a:lnTo>
                  <a:lnTo>
                    <a:pt x="187325" y="1917700"/>
                  </a:lnTo>
                  <a:cubicBezTo>
                    <a:pt x="186267" y="1839383"/>
                    <a:pt x="185208" y="1761067"/>
                    <a:pt x="184150" y="1682750"/>
                  </a:cubicBezTo>
                  <a:lnTo>
                    <a:pt x="177800" y="1336675"/>
                  </a:lnTo>
                  <a:lnTo>
                    <a:pt x="165100" y="7302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2">
              <a:extLst>
                <a:ext uri="{FF2B5EF4-FFF2-40B4-BE49-F238E27FC236}">
                  <a16:creationId xmlns:a16="http://schemas.microsoft.com/office/drawing/2014/main" id="{A364C7A1-D9D7-4533-B428-94A85E2DC2CB}"/>
                </a:ext>
              </a:extLst>
            </p:cNvPr>
            <p:cNvSpPr/>
            <p:nvPr/>
          </p:nvSpPr>
          <p:spPr>
            <a:xfrm>
              <a:off x="6584950" y="5486400"/>
              <a:ext cx="647700" cy="630238"/>
            </a:xfrm>
            <a:custGeom>
              <a:avLst/>
              <a:gdLst>
                <a:gd name="connsiteX0" fmla="*/ 271463 w 647700"/>
                <a:gd name="connsiteY0" fmla="*/ 88106 h 631031"/>
                <a:gd name="connsiteX1" fmla="*/ 419100 w 647700"/>
                <a:gd name="connsiteY1" fmla="*/ 133350 h 631031"/>
                <a:gd name="connsiteX2" fmla="*/ 502444 w 647700"/>
                <a:gd name="connsiteY2" fmla="*/ 154781 h 631031"/>
                <a:gd name="connsiteX3" fmla="*/ 540544 w 647700"/>
                <a:gd name="connsiteY3" fmla="*/ 161925 h 631031"/>
                <a:gd name="connsiteX4" fmla="*/ 576263 w 647700"/>
                <a:gd name="connsiteY4" fmla="*/ 164306 h 631031"/>
                <a:gd name="connsiteX5" fmla="*/ 604838 w 647700"/>
                <a:gd name="connsiteY5" fmla="*/ 154781 h 631031"/>
                <a:gd name="connsiteX6" fmla="*/ 626269 w 647700"/>
                <a:gd name="connsiteY6" fmla="*/ 135731 h 631031"/>
                <a:gd name="connsiteX7" fmla="*/ 638175 w 647700"/>
                <a:gd name="connsiteY7" fmla="*/ 109538 h 631031"/>
                <a:gd name="connsiteX8" fmla="*/ 647700 w 647700"/>
                <a:gd name="connsiteY8" fmla="*/ 0 h 631031"/>
                <a:gd name="connsiteX9" fmla="*/ 645319 w 647700"/>
                <a:gd name="connsiteY9" fmla="*/ 626269 h 631031"/>
                <a:gd name="connsiteX10" fmla="*/ 616744 w 647700"/>
                <a:gd name="connsiteY10" fmla="*/ 631031 h 631031"/>
                <a:gd name="connsiteX11" fmla="*/ 588169 w 647700"/>
                <a:gd name="connsiteY11" fmla="*/ 619125 h 631031"/>
                <a:gd name="connsiteX12" fmla="*/ 561975 w 647700"/>
                <a:gd name="connsiteY12" fmla="*/ 592931 h 631031"/>
                <a:gd name="connsiteX13" fmla="*/ 535782 w 647700"/>
                <a:gd name="connsiteY13" fmla="*/ 540544 h 631031"/>
                <a:gd name="connsiteX14" fmla="*/ 509588 w 647700"/>
                <a:gd name="connsiteY14" fmla="*/ 469106 h 631031"/>
                <a:gd name="connsiteX15" fmla="*/ 485775 w 647700"/>
                <a:gd name="connsiteY15" fmla="*/ 402431 h 631031"/>
                <a:gd name="connsiteX16" fmla="*/ 469107 w 647700"/>
                <a:gd name="connsiteY16" fmla="*/ 369094 h 631031"/>
                <a:gd name="connsiteX17" fmla="*/ 440532 w 647700"/>
                <a:gd name="connsiteY17" fmla="*/ 335756 h 631031"/>
                <a:gd name="connsiteX18" fmla="*/ 402432 w 647700"/>
                <a:gd name="connsiteY18" fmla="*/ 300038 h 631031"/>
                <a:gd name="connsiteX19" fmla="*/ 338138 w 647700"/>
                <a:gd name="connsiteY19" fmla="*/ 245269 h 631031"/>
                <a:gd name="connsiteX20" fmla="*/ 273844 w 647700"/>
                <a:gd name="connsiteY20" fmla="*/ 202406 h 631031"/>
                <a:gd name="connsiteX21" fmla="*/ 185738 w 647700"/>
                <a:gd name="connsiteY21" fmla="*/ 145256 h 631031"/>
                <a:gd name="connsiteX22" fmla="*/ 123825 w 647700"/>
                <a:gd name="connsiteY22" fmla="*/ 111919 h 631031"/>
                <a:gd name="connsiteX23" fmla="*/ 50007 w 647700"/>
                <a:gd name="connsiteY23" fmla="*/ 69056 h 631031"/>
                <a:gd name="connsiteX24" fmla="*/ 28575 w 647700"/>
                <a:gd name="connsiteY24" fmla="*/ 57150 h 631031"/>
                <a:gd name="connsiteX25" fmla="*/ 4763 w 647700"/>
                <a:gd name="connsiteY25" fmla="*/ 38100 h 631031"/>
                <a:gd name="connsiteX26" fmla="*/ 0 w 647700"/>
                <a:gd name="connsiteY26" fmla="*/ 28575 h 631031"/>
                <a:gd name="connsiteX27" fmla="*/ 0 w 647700"/>
                <a:gd name="connsiteY27" fmla="*/ 19050 h 631031"/>
                <a:gd name="connsiteX28" fmla="*/ 9525 w 647700"/>
                <a:gd name="connsiteY28" fmla="*/ 11906 h 631031"/>
                <a:gd name="connsiteX29" fmla="*/ 21432 w 647700"/>
                <a:gd name="connsiteY29" fmla="*/ 11906 h 631031"/>
                <a:gd name="connsiteX30" fmla="*/ 42863 w 647700"/>
                <a:gd name="connsiteY30" fmla="*/ 11906 h 631031"/>
                <a:gd name="connsiteX31" fmla="*/ 95250 w 647700"/>
                <a:gd name="connsiteY31" fmla="*/ 26194 h 631031"/>
                <a:gd name="connsiteX32" fmla="*/ 195263 w 647700"/>
                <a:gd name="connsiteY32" fmla="*/ 61913 h 631031"/>
                <a:gd name="connsiteX33" fmla="*/ 271463 w 647700"/>
                <a:gd name="connsiteY33" fmla="*/ 88106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631031">
                  <a:moveTo>
                    <a:pt x="271463" y="88106"/>
                  </a:moveTo>
                  <a:lnTo>
                    <a:pt x="419100" y="133350"/>
                  </a:lnTo>
                  <a:lnTo>
                    <a:pt x="502444" y="154781"/>
                  </a:lnTo>
                  <a:lnTo>
                    <a:pt x="540544" y="161925"/>
                  </a:lnTo>
                  <a:lnTo>
                    <a:pt x="576263" y="164306"/>
                  </a:lnTo>
                  <a:lnTo>
                    <a:pt x="604838" y="154781"/>
                  </a:lnTo>
                  <a:lnTo>
                    <a:pt x="626269" y="135731"/>
                  </a:lnTo>
                  <a:lnTo>
                    <a:pt x="638175" y="109538"/>
                  </a:lnTo>
                  <a:lnTo>
                    <a:pt x="647700" y="0"/>
                  </a:lnTo>
                  <a:cubicBezTo>
                    <a:pt x="646906" y="208756"/>
                    <a:pt x="646113" y="417513"/>
                    <a:pt x="645319" y="626269"/>
                  </a:cubicBezTo>
                  <a:lnTo>
                    <a:pt x="616744" y="631031"/>
                  </a:lnTo>
                  <a:lnTo>
                    <a:pt x="588169" y="619125"/>
                  </a:lnTo>
                  <a:lnTo>
                    <a:pt x="561975" y="592931"/>
                  </a:lnTo>
                  <a:lnTo>
                    <a:pt x="535782" y="540544"/>
                  </a:lnTo>
                  <a:lnTo>
                    <a:pt x="509588" y="469106"/>
                  </a:lnTo>
                  <a:lnTo>
                    <a:pt x="485775" y="402431"/>
                  </a:lnTo>
                  <a:lnTo>
                    <a:pt x="469107" y="369094"/>
                  </a:lnTo>
                  <a:lnTo>
                    <a:pt x="440532" y="335756"/>
                  </a:lnTo>
                  <a:lnTo>
                    <a:pt x="402432" y="300038"/>
                  </a:lnTo>
                  <a:lnTo>
                    <a:pt x="338138" y="245269"/>
                  </a:lnTo>
                  <a:lnTo>
                    <a:pt x="273844" y="202406"/>
                  </a:lnTo>
                  <a:lnTo>
                    <a:pt x="185738" y="145256"/>
                  </a:lnTo>
                  <a:lnTo>
                    <a:pt x="123825" y="111919"/>
                  </a:lnTo>
                  <a:lnTo>
                    <a:pt x="50007" y="69056"/>
                  </a:lnTo>
                  <a:lnTo>
                    <a:pt x="28575" y="57150"/>
                  </a:lnTo>
                  <a:lnTo>
                    <a:pt x="4763" y="38100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9525" y="11906"/>
                  </a:lnTo>
                  <a:lnTo>
                    <a:pt x="21432" y="11906"/>
                  </a:lnTo>
                  <a:lnTo>
                    <a:pt x="42863" y="11906"/>
                  </a:lnTo>
                  <a:lnTo>
                    <a:pt x="95250" y="26194"/>
                  </a:lnTo>
                  <a:lnTo>
                    <a:pt x="195263" y="61913"/>
                  </a:lnTo>
                  <a:lnTo>
                    <a:pt x="271463" y="881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0">
              <a:extLst>
                <a:ext uri="{FF2B5EF4-FFF2-40B4-BE49-F238E27FC236}">
                  <a16:creationId xmlns:a16="http://schemas.microsoft.com/office/drawing/2014/main" id="{3DCB6E0A-598F-41F6-B8AD-50D08162097E}"/>
                </a:ext>
              </a:extLst>
            </p:cNvPr>
            <p:cNvSpPr/>
            <p:nvPr/>
          </p:nvSpPr>
          <p:spPr>
            <a:xfrm>
              <a:off x="5818188" y="4586289"/>
              <a:ext cx="628650" cy="771525"/>
            </a:xfrm>
            <a:custGeom>
              <a:avLst/>
              <a:gdLst>
                <a:gd name="connsiteX0" fmla="*/ 357187 w 628650"/>
                <a:gd name="connsiteY0" fmla="*/ 180975 h 771525"/>
                <a:gd name="connsiteX1" fmla="*/ 426244 w 628650"/>
                <a:gd name="connsiteY1" fmla="*/ 221456 h 771525"/>
                <a:gd name="connsiteX2" fmla="*/ 495300 w 628650"/>
                <a:gd name="connsiteY2" fmla="*/ 266700 h 771525"/>
                <a:gd name="connsiteX3" fmla="*/ 547687 w 628650"/>
                <a:gd name="connsiteY3" fmla="*/ 304800 h 771525"/>
                <a:gd name="connsiteX4" fmla="*/ 564356 w 628650"/>
                <a:gd name="connsiteY4" fmla="*/ 321468 h 771525"/>
                <a:gd name="connsiteX5" fmla="*/ 581025 w 628650"/>
                <a:gd name="connsiteY5" fmla="*/ 352425 h 771525"/>
                <a:gd name="connsiteX6" fmla="*/ 602456 w 628650"/>
                <a:gd name="connsiteY6" fmla="*/ 411956 h 771525"/>
                <a:gd name="connsiteX7" fmla="*/ 619125 w 628650"/>
                <a:gd name="connsiteY7" fmla="*/ 478631 h 771525"/>
                <a:gd name="connsiteX8" fmla="*/ 626269 w 628650"/>
                <a:gd name="connsiteY8" fmla="*/ 538162 h 771525"/>
                <a:gd name="connsiteX9" fmla="*/ 628650 w 628650"/>
                <a:gd name="connsiteY9" fmla="*/ 592931 h 771525"/>
                <a:gd name="connsiteX10" fmla="*/ 626269 w 628650"/>
                <a:gd name="connsiteY10" fmla="*/ 640556 h 771525"/>
                <a:gd name="connsiteX11" fmla="*/ 616744 w 628650"/>
                <a:gd name="connsiteY11" fmla="*/ 683418 h 771525"/>
                <a:gd name="connsiteX12" fmla="*/ 597694 w 628650"/>
                <a:gd name="connsiteY12" fmla="*/ 723900 h 771525"/>
                <a:gd name="connsiteX13" fmla="*/ 576262 w 628650"/>
                <a:gd name="connsiteY13" fmla="*/ 750093 h 771525"/>
                <a:gd name="connsiteX14" fmla="*/ 552450 w 628650"/>
                <a:gd name="connsiteY14" fmla="*/ 764381 h 771525"/>
                <a:gd name="connsiteX15" fmla="*/ 528637 w 628650"/>
                <a:gd name="connsiteY15" fmla="*/ 771525 h 771525"/>
                <a:gd name="connsiteX16" fmla="*/ 509587 w 628650"/>
                <a:gd name="connsiteY16" fmla="*/ 771525 h 771525"/>
                <a:gd name="connsiteX17" fmla="*/ 483394 w 628650"/>
                <a:gd name="connsiteY17" fmla="*/ 759618 h 771525"/>
                <a:gd name="connsiteX18" fmla="*/ 461962 w 628650"/>
                <a:gd name="connsiteY18" fmla="*/ 735806 h 771525"/>
                <a:gd name="connsiteX19" fmla="*/ 423862 w 628650"/>
                <a:gd name="connsiteY19" fmla="*/ 673893 h 771525"/>
                <a:gd name="connsiteX20" fmla="*/ 345281 w 628650"/>
                <a:gd name="connsiteY20" fmla="*/ 519112 h 771525"/>
                <a:gd name="connsiteX21" fmla="*/ 240506 w 628650"/>
                <a:gd name="connsiteY21" fmla="*/ 345281 h 771525"/>
                <a:gd name="connsiteX22" fmla="*/ 154781 w 628650"/>
                <a:gd name="connsiteY22" fmla="*/ 223837 h 771525"/>
                <a:gd name="connsiteX23" fmla="*/ 92869 w 628650"/>
                <a:gd name="connsiteY23" fmla="*/ 147637 h 771525"/>
                <a:gd name="connsiteX24" fmla="*/ 35719 w 628650"/>
                <a:gd name="connsiteY24" fmla="*/ 80962 h 771525"/>
                <a:gd name="connsiteX25" fmla="*/ 19050 w 628650"/>
                <a:gd name="connsiteY25" fmla="*/ 61912 h 771525"/>
                <a:gd name="connsiteX26" fmla="*/ 4762 w 628650"/>
                <a:gd name="connsiteY26" fmla="*/ 33337 h 771525"/>
                <a:gd name="connsiteX27" fmla="*/ 0 w 628650"/>
                <a:gd name="connsiteY27" fmla="*/ 16668 h 771525"/>
                <a:gd name="connsiteX28" fmla="*/ 2381 w 628650"/>
                <a:gd name="connsiteY28" fmla="*/ 4762 h 771525"/>
                <a:gd name="connsiteX29" fmla="*/ 14287 w 628650"/>
                <a:gd name="connsiteY29" fmla="*/ 0 h 771525"/>
                <a:gd name="connsiteX30" fmla="*/ 35719 w 628650"/>
                <a:gd name="connsiteY30" fmla="*/ 4762 h 771525"/>
                <a:gd name="connsiteX31" fmla="*/ 73819 w 628650"/>
                <a:gd name="connsiteY31" fmla="*/ 26193 h 771525"/>
                <a:gd name="connsiteX32" fmla="*/ 135731 w 628650"/>
                <a:gd name="connsiteY32" fmla="*/ 59531 h 771525"/>
                <a:gd name="connsiteX33" fmla="*/ 235744 w 628650"/>
                <a:gd name="connsiteY33" fmla="*/ 114300 h 771525"/>
                <a:gd name="connsiteX34" fmla="*/ 357187 w 628650"/>
                <a:gd name="connsiteY34" fmla="*/ 1809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8650" h="771525">
                  <a:moveTo>
                    <a:pt x="357187" y="180975"/>
                  </a:moveTo>
                  <a:lnTo>
                    <a:pt x="426244" y="221456"/>
                  </a:lnTo>
                  <a:lnTo>
                    <a:pt x="495300" y="266700"/>
                  </a:lnTo>
                  <a:lnTo>
                    <a:pt x="547687" y="304800"/>
                  </a:lnTo>
                  <a:lnTo>
                    <a:pt x="564356" y="321468"/>
                  </a:lnTo>
                  <a:lnTo>
                    <a:pt x="581025" y="352425"/>
                  </a:lnTo>
                  <a:lnTo>
                    <a:pt x="602456" y="411956"/>
                  </a:lnTo>
                  <a:lnTo>
                    <a:pt x="619125" y="478631"/>
                  </a:lnTo>
                  <a:lnTo>
                    <a:pt x="626269" y="538162"/>
                  </a:lnTo>
                  <a:cubicBezTo>
                    <a:pt x="627063" y="556418"/>
                    <a:pt x="627856" y="574675"/>
                    <a:pt x="628650" y="592931"/>
                  </a:cubicBezTo>
                  <a:lnTo>
                    <a:pt x="626269" y="640556"/>
                  </a:lnTo>
                  <a:lnTo>
                    <a:pt x="616744" y="683418"/>
                  </a:lnTo>
                  <a:lnTo>
                    <a:pt x="597694" y="723900"/>
                  </a:lnTo>
                  <a:lnTo>
                    <a:pt x="576262" y="750093"/>
                  </a:lnTo>
                  <a:lnTo>
                    <a:pt x="552450" y="764381"/>
                  </a:lnTo>
                  <a:lnTo>
                    <a:pt x="528637" y="771525"/>
                  </a:lnTo>
                  <a:lnTo>
                    <a:pt x="509587" y="771525"/>
                  </a:lnTo>
                  <a:lnTo>
                    <a:pt x="483394" y="759618"/>
                  </a:lnTo>
                  <a:lnTo>
                    <a:pt x="461962" y="735806"/>
                  </a:lnTo>
                  <a:lnTo>
                    <a:pt x="423862" y="673893"/>
                  </a:lnTo>
                  <a:lnTo>
                    <a:pt x="345281" y="519112"/>
                  </a:lnTo>
                  <a:lnTo>
                    <a:pt x="240506" y="345281"/>
                  </a:lnTo>
                  <a:lnTo>
                    <a:pt x="154781" y="223837"/>
                  </a:lnTo>
                  <a:lnTo>
                    <a:pt x="92869" y="147637"/>
                  </a:lnTo>
                  <a:lnTo>
                    <a:pt x="35719" y="80962"/>
                  </a:lnTo>
                  <a:lnTo>
                    <a:pt x="19050" y="61912"/>
                  </a:lnTo>
                  <a:lnTo>
                    <a:pt x="4762" y="33337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35719" y="4762"/>
                  </a:lnTo>
                  <a:lnTo>
                    <a:pt x="73819" y="26193"/>
                  </a:lnTo>
                  <a:lnTo>
                    <a:pt x="135731" y="59531"/>
                  </a:lnTo>
                  <a:lnTo>
                    <a:pt x="235744" y="114300"/>
                  </a:lnTo>
                  <a:lnTo>
                    <a:pt x="357187" y="1809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24D87FC-06E9-4B16-8920-E711B4E47CA6}"/>
              </a:ext>
            </a:extLst>
          </p:cNvPr>
          <p:cNvGrpSpPr/>
          <p:nvPr/>
        </p:nvGrpSpPr>
        <p:grpSpPr>
          <a:xfrm>
            <a:off x="3570286" y="1439504"/>
            <a:ext cx="4716463" cy="4683125"/>
            <a:chOff x="3570286" y="1438276"/>
            <a:chExt cx="4716463" cy="4683125"/>
          </a:xfrm>
          <a:solidFill>
            <a:schemeClr val="tx1"/>
          </a:solidFill>
        </p:grpSpPr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5548C48E-EEC6-4E4A-8F67-9CB296DD9FE4}"/>
                </a:ext>
              </a:extLst>
            </p:cNvPr>
            <p:cNvSpPr/>
            <p:nvPr/>
          </p:nvSpPr>
          <p:spPr>
            <a:xfrm>
              <a:off x="3897311" y="1438276"/>
              <a:ext cx="1316038" cy="1243013"/>
            </a:xfrm>
            <a:custGeom>
              <a:avLst/>
              <a:gdLst>
                <a:gd name="connsiteX0" fmla="*/ 600075 w 1316832"/>
                <a:gd name="connsiteY0" fmla="*/ 666750 h 1243013"/>
                <a:gd name="connsiteX1" fmla="*/ 695325 w 1316832"/>
                <a:gd name="connsiteY1" fmla="*/ 561975 h 1243013"/>
                <a:gd name="connsiteX2" fmla="*/ 802482 w 1316832"/>
                <a:gd name="connsiteY2" fmla="*/ 438150 h 1243013"/>
                <a:gd name="connsiteX3" fmla="*/ 921544 w 1316832"/>
                <a:gd name="connsiteY3" fmla="*/ 283369 h 1243013"/>
                <a:gd name="connsiteX4" fmla="*/ 950119 w 1316832"/>
                <a:gd name="connsiteY4" fmla="*/ 247650 h 1243013"/>
                <a:gd name="connsiteX5" fmla="*/ 954882 w 1316832"/>
                <a:gd name="connsiteY5" fmla="*/ 226219 h 1243013"/>
                <a:gd name="connsiteX6" fmla="*/ 952500 w 1316832"/>
                <a:gd name="connsiteY6" fmla="*/ 202406 h 1243013"/>
                <a:gd name="connsiteX7" fmla="*/ 945357 w 1316832"/>
                <a:gd name="connsiteY7" fmla="*/ 169069 h 1243013"/>
                <a:gd name="connsiteX8" fmla="*/ 931069 w 1316832"/>
                <a:gd name="connsiteY8" fmla="*/ 133350 h 1243013"/>
                <a:gd name="connsiteX9" fmla="*/ 912019 w 1316832"/>
                <a:gd name="connsiteY9" fmla="*/ 104775 h 1243013"/>
                <a:gd name="connsiteX10" fmla="*/ 878682 w 1316832"/>
                <a:gd name="connsiteY10" fmla="*/ 69056 h 1243013"/>
                <a:gd name="connsiteX11" fmla="*/ 859632 w 1316832"/>
                <a:gd name="connsiteY11" fmla="*/ 47625 h 1243013"/>
                <a:gd name="connsiteX12" fmla="*/ 850107 w 1316832"/>
                <a:gd name="connsiteY12" fmla="*/ 35719 h 1243013"/>
                <a:gd name="connsiteX13" fmla="*/ 845344 w 1316832"/>
                <a:gd name="connsiteY13" fmla="*/ 21431 h 1243013"/>
                <a:gd name="connsiteX14" fmla="*/ 845344 w 1316832"/>
                <a:gd name="connsiteY14" fmla="*/ 21431 h 1243013"/>
                <a:gd name="connsiteX15" fmla="*/ 845344 w 1316832"/>
                <a:gd name="connsiteY15" fmla="*/ 4763 h 1243013"/>
                <a:gd name="connsiteX16" fmla="*/ 859632 w 1316832"/>
                <a:gd name="connsiteY16" fmla="*/ 0 h 1243013"/>
                <a:gd name="connsiteX17" fmla="*/ 888207 w 1316832"/>
                <a:gd name="connsiteY17" fmla="*/ 2381 h 1243013"/>
                <a:gd name="connsiteX18" fmla="*/ 926307 w 1316832"/>
                <a:gd name="connsiteY18" fmla="*/ 11906 h 1243013"/>
                <a:gd name="connsiteX19" fmla="*/ 973932 w 1316832"/>
                <a:gd name="connsiteY19" fmla="*/ 33338 h 1243013"/>
                <a:gd name="connsiteX20" fmla="*/ 1021557 w 1316832"/>
                <a:gd name="connsiteY20" fmla="*/ 59531 h 1243013"/>
                <a:gd name="connsiteX21" fmla="*/ 1069182 w 1316832"/>
                <a:gd name="connsiteY21" fmla="*/ 90488 h 1243013"/>
                <a:gd name="connsiteX22" fmla="*/ 1112044 w 1316832"/>
                <a:gd name="connsiteY22" fmla="*/ 121444 h 1243013"/>
                <a:gd name="connsiteX23" fmla="*/ 1159669 w 1316832"/>
                <a:gd name="connsiteY23" fmla="*/ 159544 h 1243013"/>
                <a:gd name="connsiteX24" fmla="*/ 1216819 w 1316832"/>
                <a:gd name="connsiteY24" fmla="*/ 214313 h 1243013"/>
                <a:gd name="connsiteX25" fmla="*/ 1257300 w 1316832"/>
                <a:gd name="connsiteY25" fmla="*/ 261938 h 1243013"/>
                <a:gd name="connsiteX26" fmla="*/ 1288257 w 1316832"/>
                <a:gd name="connsiteY26" fmla="*/ 297656 h 1243013"/>
                <a:gd name="connsiteX27" fmla="*/ 1309688 w 1316832"/>
                <a:gd name="connsiteY27" fmla="*/ 333375 h 1243013"/>
                <a:gd name="connsiteX28" fmla="*/ 1316832 w 1316832"/>
                <a:gd name="connsiteY28" fmla="*/ 359569 h 1243013"/>
                <a:gd name="connsiteX29" fmla="*/ 1312069 w 1316832"/>
                <a:gd name="connsiteY29" fmla="*/ 378619 h 1243013"/>
                <a:gd name="connsiteX30" fmla="*/ 1295400 w 1316832"/>
                <a:gd name="connsiteY30" fmla="*/ 392906 h 1243013"/>
                <a:gd name="connsiteX31" fmla="*/ 1271588 w 1316832"/>
                <a:gd name="connsiteY31" fmla="*/ 402431 h 1243013"/>
                <a:gd name="connsiteX32" fmla="*/ 1238250 w 1316832"/>
                <a:gd name="connsiteY32" fmla="*/ 407194 h 1243013"/>
                <a:gd name="connsiteX33" fmla="*/ 1216819 w 1316832"/>
                <a:gd name="connsiteY33" fmla="*/ 407194 h 1243013"/>
                <a:gd name="connsiteX34" fmla="*/ 1185863 w 1316832"/>
                <a:gd name="connsiteY34" fmla="*/ 419100 h 1243013"/>
                <a:gd name="connsiteX35" fmla="*/ 1140619 w 1316832"/>
                <a:gd name="connsiteY35" fmla="*/ 447675 h 1243013"/>
                <a:gd name="connsiteX36" fmla="*/ 1073944 w 1316832"/>
                <a:gd name="connsiteY36" fmla="*/ 504825 h 1243013"/>
                <a:gd name="connsiteX37" fmla="*/ 992982 w 1316832"/>
                <a:gd name="connsiteY37" fmla="*/ 578644 h 1243013"/>
                <a:gd name="connsiteX38" fmla="*/ 885825 w 1316832"/>
                <a:gd name="connsiteY38" fmla="*/ 673894 h 1243013"/>
                <a:gd name="connsiteX39" fmla="*/ 754857 w 1316832"/>
                <a:gd name="connsiteY39" fmla="*/ 778669 h 1243013"/>
                <a:gd name="connsiteX40" fmla="*/ 616744 w 1316832"/>
                <a:gd name="connsiteY40" fmla="*/ 883444 h 1243013"/>
                <a:gd name="connsiteX41" fmla="*/ 464344 w 1316832"/>
                <a:gd name="connsiteY41" fmla="*/ 990600 h 1243013"/>
                <a:gd name="connsiteX42" fmla="*/ 319088 w 1316832"/>
                <a:gd name="connsiteY42" fmla="*/ 1088231 h 1243013"/>
                <a:gd name="connsiteX43" fmla="*/ 190500 w 1316832"/>
                <a:gd name="connsiteY43" fmla="*/ 1166813 h 1243013"/>
                <a:gd name="connsiteX44" fmla="*/ 100013 w 1316832"/>
                <a:gd name="connsiteY44" fmla="*/ 1221581 h 1243013"/>
                <a:gd name="connsiteX45" fmla="*/ 71438 w 1316832"/>
                <a:gd name="connsiteY45" fmla="*/ 1235869 h 1243013"/>
                <a:gd name="connsiteX46" fmla="*/ 38100 w 1316832"/>
                <a:gd name="connsiteY46" fmla="*/ 1243013 h 1243013"/>
                <a:gd name="connsiteX47" fmla="*/ 11907 w 1316832"/>
                <a:gd name="connsiteY47" fmla="*/ 1243013 h 1243013"/>
                <a:gd name="connsiteX48" fmla="*/ 0 w 1316832"/>
                <a:gd name="connsiteY48" fmla="*/ 1235869 h 1243013"/>
                <a:gd name="connsiteX49" fmla="*/ 0 w 1316832"/>
                <a:gd name="connsiteY49" fmla="*/ 1221581 h 1243013"/>
                <a:gd name="connsiteX50" fmla="*/ 28575 w 1316832"/>
                <a:gd name="connsiteY50" fmla="*/ 1193006 h 1243013"/>
                <a:gd name="connsiteX51" fmla="*/ 111919 w 1316832"/>
                <a:gd name="connsiteY51" fmla="*/ 1126331 h 1243013"/>
                <a:gd name="connsiteX52" fmla="*/ 216694 w 1316832"/>
                <a:gd name="connsiteY52" fmla="*/ 1035844 h 1243013"/>
                <a:gd name="connsiteX53" fmla="*/ 328613 w 1316832"/>
                <a:gd name="connsiteY53" fmla="*/ 938213 h 1243013"/>
                <a:gd name="connsiteX54" fmla="*/ 485775 w 1316832"/>
                <a:gd name="connsiteY54" fmla="*/ 790575 h 1243013"/>
                <a:gd name="connsiteX55" fmla="*/ 600075 w 1316832"/>
                <a:gd name="connsiteY55" fmla="*/ 666750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6832" h="1243013">
                  <a:moveTo>
                    <a:pt x="600075" y="666750"/>
                  </a:moveTo>
                  <a:lnTo>
                    <a:pt x="695325" y="561975"/>
                  </a:lnTo>
                  <a:lnTo>
                    <a:pt x="802482" y="438150"/>
                  </a:lnTo>
                  <a:lnTo>
                    <a:pt x="921544" y="283369"/>
                  </a:lnTo>
                  <a:lnTo>
                    <a:pt x="950119" y="247650"/>
                  </a:lnTo>
                  <a:lnTo>
                    <a:pt x="954882" y="226219"/>
                  </a:lnTo>
                  <a:lnTo>
                    <a:pt x="952500" y="202406"/>
                  </a:lnTo>
                  <a:lnTo>
                    <a:pt x="945357" y="169069"/>
                  </a:lnTo>
                  <a:lnTo>
                    <a:pt x="931069" y="133350"/>
                  </a:lnTo>
                  <a:lnTo>
                    <a:pt x="912019" y="104775"/>
                  </a:lnTo>
                  <a:lnTo>
                    <a:pt x="878682" y="69056"/>
                  </a:lnTo>
                  <a:lnTo>
                    <a:pt x="859632" y="47625"/>
                  </a:lnTo>
                  <a:lnTo>
                    <a:pt x="850107" y="35719"/>
                  </a:lnTo>
                  <a:lnTo>
                    <a:pt x="845344" y="21431"/>
                  </a:lnTo>
                  <a:lnTo>
                    <a:pt x="845344" y="21431"/>
                  </a:lnTo>
                  <a:lnTo>
                    <a:pt x="845344" y="4763"/>
                  </a:lnTo>
                  <a:lnTo>
                    <a:pt x="859632" y="0"/>
                  </a:lnTo>
                  <a:lnTo>
                    <a:pt x="888207" y="2381"/>
                  </a:lnTo>
                  <a:lnTo>
                    <a:pt x="926307" y="11906"/>
                  </a:lnTo>
                  <a:lnTo>
                    <a:pt x="973932" y="33338"/>
                  </a:lnTo>
                  <a:lnTo>
                    <a:pt x="1021557" y="59531"/>
                  </a:lnTo>
                  <a:lnTo>
                    <a:pt x="1069182" y="90488"/>
                  </a:lnTo>
                  <a:lnTo>
                    <a:pt x="1112044" y="121444"/>
                  </a:lnTo>
                  <a:lnTo>
                    <a:pt x="1159669" y="159544"/>
                  </a:lnTo>
                  <a:lnTo>
                    <a:pt x="1216819" y="214313"/>
                  </a:lnTo>
                  <a:lnTo>
                    <a:pt x="1257300" y="261938"/>
                  </a:lnTo>
                  <a:lnTo>
                    <a:pt x="1288257" y="297656"/>
                  </a:lnTo>
                  <a:lnTo>
                    <a:pt x="1309688" y="333375"/>
                  </a:lnTo>
                  <a:lnTo>
                    <a:pt x="1316832" y="359569"/>
                  </a:lnTo>
                  <a:lnTo>
                    <a:pt x="1312069" y="378619"/>
                  </a:lnTo>
                  <a:lnTo>
                    <a:pt x="1295400" y="392906"/>
                  </a:lnTo>
                  <a:lnTo>
                    <a:pt x="1271588" y="402431"/>
                  </a:lnTo>
                  <a:lnTo>
                    <a:pt x="1238250" y="407194"/>
                  </a:lnTo>
                  <a:lnTo>
                    <a:pt x="1216819" y="407194"/>
                  </a:lnTo>
                  <a:lnTo>
                    <a:pt x="1185863" y="419100"/>
                  </a:lnTo>
                  <a:lnTo>
                    <a:pt x="1140619" y="447675"/>
                  </a:lnTo>
                  <a:lnTo>
                    <a:pt x="1073944" y="504825"/>
                  </a:lnTo>
                  <a:lnTo>
                    <a:pt x="992982" y="578644"/>
                  </a:lnTo>
                  <a:lnTo>
                    <a:pt x="885825" y="673894"/>
                  </a:lnTo>
                  <a:lnTo>
                    <a:pt x="754857" y="778669"/>
                  </a:lnTo>
                  <a:lnTo>
                    <a:pt x="616744" y="883444"/>
                  </a:lnTo>
                  <a:lnTo>
                    <a:pt x="464344" y="990600"/>
                  </a:lnTo>
                  <a:lnTo>
                    <a:pt x="319088" y="1088231"/>
                  </a:lnTo>
                  <a:lnTo>
                    <a:pt x="190500" y="1166813"/>
                  </a:lnTo>
                  <a:lnTo>
                    <a:pt x="100013" y="1221581"/>
                  </a:lnTo>
                  <a:lnTo>
                    <a:pt x="71438" y="1235869"/>
                  </a:lnTo>
                  <a:lnTo>
                    <a:pt x="38100" y="1243013"/>
                  </a:lnTo>
                  <a:lnTo>
                    <a:pt x="11907" y="1243013"/>
                  </a:lnTo>
                  <a:lnTo>
                    <a:pt x="0" y="1235869"/>
                  </a:lnTo>
                  <a:lnTo>
                    <a:pt x="0" y="1221581"/>
                  </a:lnTo>
                  <a:lnTo>
                    <a:pt x="28575" y="1193006"/>
                  </a:lnTo>
                  <a:lnTo>
                    <a:pt x="111919" y="1126331"/>
                  </a:lnTo>
                  <a:lnTo>
                    <a:pt x="216694" y="1035844"/>
                  </a:lnTo>
                  <a:lnTo>
                    <a:pt x="328613" y="938213"/>
                  </a:lnTo>
                  <a:lnTo>
                    <a:pt x="485775" y="790575"/>
                  </a:lnTo>
                  <a:lnTo>
                    <a:pt x="6000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071A6C57-D7CC-41E3-BFD7-07EE3060AD55}"/>
                </a:ext>
              </a:extLst>
            </p:cNvPr>
            <p:cNvSpPr/>
            <p:nvPr/>
          </p:nvSpPr>
          <p:spPr>
            <a:xfrm>
              <a:off x="5621337" y="1552575"/>
              <a:ext cx="454025" cy="1589088"/>
            </a:xfrm>
            <a:custGeom>
              <a:avLst/>
              <a:gdLst>
                <a:gd name="connsiteX0" fmla="*/ 416719 w 454819"/>
                <a:gd name="connsiteY0" fmla="*/ 385763 h 1588294"/>
                <a:gd name="connsiteX1" fmla="*/ 407194 w 454819"/>
                <a:gd name="connsiteY1" fmla="*/ 204788 h 1588294"/>
                <a:gd name="connsiteX2" fmla="*/ 319088 w 454819"/>
                <a:gd name="connsiteY2" fmla="*/ 92869 h 1588294"/>
                <a:gd name="connsiteX3" fmla="*/ 269082 w 454819"/>
                <a:gd name="connsiteY3" fmla="*/ 64294 h 1588294"/>
                <a:gd name="connsiteX4" fmla="*/ 226219 w 454819"/>
                <a:gd name="connsiteY4" fmla="*/ 42863 h 1588294"/>
                <a:gd name="connsiteX5" fmla="*/ 188119 w 454819"/>
                <a:gd name="connsiteY5" fmla="*/ 28575 h 1588294"/>
                <a:gd name="connsiteX6" fmla="*/ 138113 w 454819"/>
                <a:gd name="connsiteY6" fmla="*/ 14288 h 1588294"/>
                <a:gd name="connsiteX7" fmla="*/ 92869 w 454819"/>
                <a:gd name="connsiteY7" fmla="*/ 4763 h 1588294"/>
                <a:gd name="connsiteX8" fmla="*/ 50007 w 454819"/>
                <a:gd name="connsiteY8" fmla="*/ 0 h 1588294"/>
                <a:gd name="connsiteX9" fmla="*/ 19050 w 454819"/>
                <a:gd name="connsiteY9" fmla="*/ 2381 h 1588294"/>
                <a:gd name="connsiteX10" fmla="*/ 4763 w 454819"/>
                <a:gd name="connsiteY10" fmla="*/ 9525 h 1588294"/>
                <a:gd name="connsiteX11" fmla="*/ 0 w 454819"/>
                <a:gd name="connsiteY11" fmla="*/ 21431 h 1588294"/>
                <a:gd name="connsiteX12" fmla="*/ 2382 w 454819"/>
                <a:gd name="connsiteY12" fmla="*/ 35719 h 1588294"/>
                <a:gd name="connsiteX13" fmla="*/ 7144 w 454819"/>
                <a:gd name="connsiteY13" fmla="*/ 47625 h 1588294"/>
                <a:gd name="connsiteX14" fmla="*/ 38100 w 454819"/>
                <a:gd name="connsiteY14" fmla="*/ 76200 h 1588294"/>
                <a:gd name="connsiteX15" fmla="*/ 83344 w 454819"/>
                <a:gd name="connsiteY15" fmla="*/ 104775 h 1588294"/>
                <a:gd name="connsiteX16" fmla="*/ 121444 w 454819"/>
                <a:gd name="connsiteY16" fmla="*/ 140494 h 1588294"/>
                <a:gd name="connsiteX17" fmla="*/ 145257 w 454819"/>
                <a:gd name="connsiteY17" fmla="*/ 171450 h 1588294"/>
                <a:gd name="connsiteX18" fmla="*/ 169069 w 454819"/>
                <a:gd name="connsiteY18" fmla="*/ 207169 h 1588294"/>
                <a:gd name="connsiteX19" fmla="*/ 183357 w 454819"/>
                <a:gd name="connsiteY19" fmla="*/ 238125 h 1588294"/>
                <a:gd name="connsiteX20" fmla="*/ 188119 w 454819"/>
                <a:gd name="connsiteY20" fmla="*/ 290513 h 1588294"/>
                <a:gd name="connsiteX21" fmla="*/ 195263 w 454819"/>
                <a:gd name="connsiteY21" fmla="*/ 545306 h 1588294"/>
                <a:gd name="connsiteX22" fmla="*/ 204788 w 454819"/>
                <a:gd name="connsiteY22" fmla="*/ 907256 h 1588294"/>
                <a:gd name="connsiteX23" fmla="*/ 211932 w 454819"/>
                <a:gd name="connsiteY23" fmla="*/ 1157288 h 1588294"/>
                <a:gd name="connsiteX24" fmla="*/ 221457 w 454819"/>
                <a:gd name="connsiteY24" fmla="*/ 1316831 h 1588294"/>
                <a:gd name="connsiteX25" fmla="*/ 226219 w 454819"/>
                <a:gd name="connsiteY25" fmla="*/ 1404938 h 1588294"/>
                <a:gd name="connsiteX26" fmla="*/ 230982 w 454819"/>
                <a:gd name="connsiteY26" fmla="*/ 1445419 h 1588294"/>
                <a:gd name="connsiteX27" fmla="*/ 235744 w 454819"/>
                <a:gd name="connsiteY27" fmla="*/ 1466850 h 1588294"/>
                <a:gd name="connsiteX28" fmla="*/ 247650 w 454819"/>
                <a:gd name="connsiteY28" fmla="*/ 1504950 h 1588294"/>
                <a:gd name="connsiteX29" fmla="*/ 261938 w 454819"/>
                <a:gd name="connsiteY29" fmla="*/ 1535906 h 1588294"/>
                <a:gd name="connsiteX30" fmla="*/ 271463 w 454819"/>
                <a:gd name="connsiteY30" fmla="*/ 1550194 h 1588294"/>
                <a:gd name="connsiteX31" fmla="*/ 285750 w 454819"/>
                <a:gd name="connsiteY31" fmla="*/ 1566863 h 1588294"/>
                <a:gd name="connsiteX32" fmla="*/ 300038 w 454819"/>
                <a:gd name="connsiteY32" fmla="*/ 1578769 h 1588294"/>
                <a:gd name="connsiteX33" fmla="*/ 316707 w 454819"/>
                <a:gd name="connsiteY33" fmla="*/ 1585913 h 1588294"/>
                <a:gd name="connsiteX34" fmla="*/ 333375 w 454819"/>
                <a:gd name="connsiteY34" fmla="*/ 1588294 h 1588294"/>
                <a:gd name="connsiteX35" fmla="*/ 352425 w 454819"/>
                <a:gd name="connsiteY35" fmla="*/ 1588294 h 1588294"/>
                <a:gd name="connsiteX36" fmla="*/ 369094 w 454819"/>
                <a:gd name="connsiteY36" fmla="*/ 1578769 h 1588294"/>
                <a:gd name="connsiteX37" fmla="*/ 395288 w 454819"/>
                <a:gd name="connsiteY37" fmla="*/ 1559719 h 1588294"/>
                <a:gd name="connsiteX38" fmla="*/ 411957 w 454819"/>
                <a:gd name="connsiteY38" fmla="*/ 1538288 h 1588294"/>
                <a:gd name="connsiteX39" fmla="*/ 426244 w 454819"/>
                <a:gd name="connsiteY39" fmla="*/ 1507331 h 1588294"/>
                <a:gd name="connsiteX40" fmla="*/ 435769 w 454819"/>
                <a:gd name="connsiteY40" fmla="*/ 1478756 h 1588294"/>
                <a:gd name="connsiteX41" fmla="*/ 454819 w 454819"/>
                <a:gd name="connsiteY41" fmla="*/ 1350169 h 1588294"/>
                <a:gd name="connsiteX42" fmla="*/ 431007 w 454819"/>
                <a:gd name="connsiteY42" fmla="*/ 854869 h 1588294"/>
                <a:gd name="connsiteX43" fmla="*/ 431007 w 454819"/>
                <a:gd name="connsiteY43" fmla="*/ 733425 h 1588294"/>
                <a:gd name="connsiteX44" fmla="*/ 416719 w 454819"/>
                <a:gd name="connsiteY44" fmla="*/ 385763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4819" h="1588294">
                  <a:moveTo>
                    <a:pt x="416719" y="385763"/>
                  </a:moveTo>
                  <a:lnTo>
                    <a:pt x="407194" y="204788"/>
                  </a:lnTo>
                  <a:lnTo>
                    <a:pt x="319088" y="92869"/>
                  </a:lnTo>
                  <a:lnTo>
                    <a:pt x="269082" y="64294"/>
                  </a:lnTo>
                  <a:lnTo>
                    <a:pt x="226219" y="42863"/>
                  </a:lnTo>
                  <a:lnTo>
                    <a:pt x="188119" y="28575"/>
                  </a:lnTo>
                  <a:lnTo>
                    <a:pt x="138113" y="14288"/>
                  </a:lnTo>
                  <a:lnTo>
                    <a:pt x="92869" y="4763"/>
                  </a:lnTo>
                  <a:lnTo>
                    <a:pt x="50007" y="0"/>
                  </a:lnTo>
                  <a:lnTo>
                    <a:pt x="19050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2" y="35719"/>
                  </a:lnTo>
                  <a:lnTo>
                    <a:pt x="7144" y="47625"/>
                  </a:lnTo>
                  <a:lnTo>
                    <a:pt x="38100" y="76200"/>
                  </a:lnTo>
                  <a:lnTo>
                    <a:pt x="83344" y="104775"/>
                  </a:lnTo>
                  <a:lnTo>
                    <a:pt x="121444" y="140494"/>
                  </a:lnTo>
                  <a:lnTo>
                    <a:pt x="145257" y="171450"/>
                  </a:lnTo>
                  <a:lnTo>
                    <a:pt x="169069" y="207169"/>
                  </a:lnTo>
                  <a:lnTo>
                    <a:pt x="183357" y="238125"/>
                  </a:lnTo>
                  <a:lnTo>
                    <a:pt x="188119" y="290513"/>
                  </a:lnTo>
                  <a:lnTo>
                    <a:pt x="195263" y="545306"/>
                  </a:lnTo>
                  <a:lnTo>
                    <a:pt x="204788" y="907256"/>
                  </a:lnTo>
                  <a:lnTo>
                    <a:pt x="211932" y="1157288"/>
                  </a:lnTo>
                  <a:lnTo>
                    <a:pt x="221457" y="1316831"/>
                  </a:lnTo>
                  <a:lnTo>
                    <a:pt x="226219" y="1404938"/>
                  </a:lnTo>
                  <a:lnTo>
                    <a:pt x="230982" y="1445419"/>
                  </a:lnTo>
                  <a:lnTo>
                    <a:pt x="235744" y="1466850"/>
                  </a:lnTo>
                  <a:lnTo>
                    <a:pt x="247650" y="1504950"/>
                  </a:lnTo>
                  <a:lnTo>
                    <a:pt x="261938" y="1535906"/>
                  </a:lnTo>
                  <a:lnTo>
                    <a:pt x="271463" y="1550194"/>
                  </a:lnTo>
                  <a:lnTo>
                    <a:pt x="285750" y="1566863"/>
                  </a:lnTo>
                  <a:lnTo>
                    <a:pt x="300038" y="1578769"/>
                  </a:lnTo>
                  <a:lnTo>
                    <a:pt x="316707" y="1585913"/>
                  </a:lnTo>
                  <a:lnTo>
                    <a:pt x="333375" y="1588294"/>
                  </a:lnTo>
                  <a:lnTo>
                    <a:pt x="352425" y="1588294"/>
                  </a:lnTo>
                  <a:lnTo>
                    <a:pt x="369094" y="1578769"/>
                  </a:lnTo>
                  <a:lnTo>
                    <a:pt x="395288" y="1559719"/>
                  </a:lnTo>
                  <a:lnTo>
                    <a:pt x="411957" y="1538288"/>
                  </a:lnTo>
                  <a:lnTo>
                    <a:pt x="426244" y="1507331"/>
                  </a:lnTo>
                  <a:lnTo>
                    <a:pt x="435769" y="1478756"/>
                  </a:lnTo>
                  <a:lnTo>
                    <a:pt x="454819" y="1350169"/>
                  </a:lnTo>
                  <a:lnTo>
                    <a:pt x="431007" y="854869"/>
                  </a:lnTo>
                  <a:lnTo>
                    <a:pt x="431007" y="733425"/>
                  </a:lnTo>
                  <a:lnTo>
                    <a:pt x="416719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8">
              <a:extLst>
                <a:ext uri="{FF2B5EF4-FFF2-40B4-BE49-F238E27FC236}">
                  <a16:creationId xmlns:a16="http://schemas.microsoft.com/office/drawing/2014/main" id="{75D62C94-B880-4BE7-A900-286522EC09EC}"/>
                </a:ext>
              </a:extLst>
            </p:cNvPr>
            <p:cNvSpPr/>
            <p:nvPr/>
          </p:nvSpPr>
          <p:spPr>
            <a:xfrm>
              <a:off x="4952999" y="3216275"/>
              <a:ext cx="3333750" cy="636588"/>
            </a:xfrm>
            <a:custGeom>
              <a:avLst/>
              <a:gdLst>
                <a:gd name="connsiteX0" fmla="*/ 1126671 w 3333750"/>
                <a:gd name="connsiteY0" fmla="*/ 293914 h 636814"/>
                <a:gd name="connsiteX1" fmla="*/ 1349828 w 3333750"/>
                <a:gd name="connsiteY1" fmla="*/ 258535 h 636814"/>
                <a:gd name="connsiteX2" fmla="*/ 1613807 w 3333750"/>
                <a:gd name="connsiteY2" fmla="*/ 217714 h 636814"/>
                <a:gd name="connsiteX3" fmla="*/ 1924050 w 3333750"/>
                <a:gd name="connsiteY3" fmla="*/ 174171 h 636814"/>
                <a:gd name="connsiteX4" fmla="*/ 2188028 w 3333750"/>
                <a:gd name="connsiteY4" fmla="*/ 138792 h 636814"/>
                <a:gd name="connsiteX5" fmla="*/ 2332264 w 3333750"/>
                <a:gd name="connsiteY5" fmla="*/ 125185 h 636814"/>
                <a:gd name="connsiteX6" fmla="*/ 2498271 w 3333750"/>
                <a:gd name="connsiteY6" fmla="*/ 106135 h 636814"/>
                <a:gd name="connsiteX7" fmla="*/ 2541814 w 3333750"/>
                <a:gd name="connsiteY7" fmla="*/ 97971 h 636814"/>
                <a:gd name="connsiteX8" fmla="*/ 2669721 w 3333750"/>
                <a:gd name="connsiteY8" fmla="*/ 57150 h 636814"/>
                <a:gd name="connsiteX9" fmla="*/ 2786743 w 3333750"/>
                <a:gd name="connsiteY9" fmla="*/ 13607 h 636814"/>
                <a:gd name="connsiteX10" fmla="*/ 2843893 w 3333750"/>
                <a:gd name="connsiteY10" fmla="*/ 0 h 636814"/>
                <a:gd name="connsiteX11" fmla="*/ 2881993 w 3333750"/>
                <a:gd name="connsiteY11" fmla="*/ 2721 h 636814"/>
                <a:gd name="connsiteX12" fmla="*/ 2933700 w 3333750"/>
                <a:gd name="connsiteY12" fmla="*/ 10885 h 636814"/>
                <a:gd name="connsiteX13" fmla="*/ 2977243 w 3333750"/>
                <a:gd name="connsiteY13" fmla="*/ 21771 h 636814"/>
                <a:gd name="connsiteX14" fmla="*/ 3048000 w 3333750"/>
                <a:gd name="connsiteY14" fmla="*/ 46264 h 636814"/>
                <a:gd name="connsiteX15" fmla="*/ 3118757 w 3333750"/>
                <a:gd name="connsiteY15" fmla="*/ 76200 h 636814"/>
                <a:gd name="connsiteX16" fmla="*/ 3197678 w 3333750"/>
                <a:gd name="connsiteY16" fmla="*/ 111578 h 636814"/>
                <a:gd name="connsiteX17" fmla="*/ 3224893 w 3333750"/>
                <a:gd name="connsiteY17" fmla="*/ 127907 h 636814"/>
                <a:gd name="connsiteX18" fmla="*/ 3265714 w 3333750"/>
                <a:gd name="connsiteY18" fmla="*/ 160564 h 636814"/>
                <a:gd name="connsiteX19" fmla="*/ 3301093 w 3333750"/>
                <a:gd name="connsiteY19" fmla="*/ 195942 h 636814"/>
                <a:gd name="connsiteX20" fmla="*/ 3325585 w 3333750"/>
                <a:gd name="connsiteY20" fmla="*/ 231321 h 636814"/>
                <a:gd name="connsiteX21" fmla="*/ 3333750 w 3333750"/>
                <a:gd name="connsiteY21" fmla="*/ 250371 h 636814"/>
                <a:gd name="connsiteX22" fmla="*/ 3333750 w 3333750"/>
                <a:gd name="connsiteY22" fmla="*/ 261257 h 636814"/>
                <a:gd name="connsiteX23" fmla="*/ 3328307 w 3333750"/>
                <a:gd name="connsiteY23" fmla="*/ 277585 h 636814"/>
                <a:gd name="connsiteX24" fmla="*/ 3295650 w 3333750"/>
                <a:gd name="connsiteY24" fmla="*/ 296635 h 636814"/>
                <a:gd name="connsiteX25" fmla="*/ 3257550 w 3333750"/>
                <a:gd name="connsiteY25" fmla="*/ 304800 h 636814"/>
                <a:gd name="connsiteX26" fmla="*/ 3205843 w 3333750"/>
                <a:gd name="connsiteY26" fmla="*/ 307521 h 636814"/>
                <a:gd name="connsiteX27" fmla="*/ 3129643 w 3333750"/>
                <a:gd name="connsiteY27" fmla="*/ 304800 h 636814"/>
                <a:gd name="connsiteX28" fmla="*/ 3026228 w 3333750"/>
                <a:gd name="connsiteY28" fmla="*/ 291192 h 636814"/>
                <a:gd name="connsiteX29" fmla="*/ 2881993 w 3333750"/>
                <a:gd name="connsiteY29" fmla="*/ 277585 h 636814"/>
                <a:gd name="connsiteX30" fmla="*/ 2713264 w 3333750"/>
                <a:gd name="connsiteY30" fmla="*/ 272142 h 636814"/>
                <a:gd name="connsiteX31" fmla="*/ 2530928 w 3333750"/>
                <a:gd name="connsiteY31" fmla="*/ 280307 h 636814"/>
                <a:gd name="connsiteX32" fmla="*/ 2299607 w 3333750"/>
                <a:gd name="connsiteY32" fmla="*/ 293914 h 636814"/>
                <a:gd name="connsiteX33" fmla="*/ 2005693 w 3333750"/>
                <a:gd name="connsiteY33" fmla="*/ 318407 h 636814"/>
                <a:gd name="connsiteX34" fmla="*/ 1700893 w 3333750"/>
                <a:gd name="connsiteY34" fmla="*/ 359228 h 636814"/>
                <a:gd name="connsiteX35" fmla="*/ 1436914 w 3333750"/>
                <a:gd name="connsiteY35" fmla="*/ 400050 h 636814"/>
                <a:gd name="connsiteX36" fmla="*/ 1159328 w 3333750"/>
                <a:gd name="connsiteY36" fmla="*/ 451757 h 636814"/>
                <a:gd name="connsiteX37" fmla="*/ 936171 w 3333750"/>
                <a:gd name="connsiteY37" fmla="*/ 500742 h 636814"/>
                <a:gd name="connsiteX38" fmla="*/ 704850 w 3333750"/>
                <a:gd name="connsiteY38" fmla="*/ 552450 h 636814"/>
                <a:gd name="connsiteX39" fmla="*/ 476250 w 3333750"/>
                <a:gd name="connsiteY39" fmla="*/ 615042 h 636814"/>
                <a:gd name="connsiteX40" fmla="*/ 449035 w 3333750"/>
                <a:gd name="connsiteY40" fmla="*/ 628650 h 636814"/>
                <a:gd name="connsiteX41" fmla="*/ 410935 w 3333750"/>
                <a:gd name="connsiteY41" fmla="*/ 636814 h 636814"/>
                <a:gd name="connsiteX42" fmla="*/ 375557 w 3333750"/>
                <a:gd name="connsiteY42" fmla="*/ 631371 h 636814"/>
                <a:gd name="connsiteX43" fmla="*/ 342900 w 3333750"/>
                <a:gd name="connsiteY43" fmla="*/ 615042 h 636814"/>
                <a:gd name="connsiteX44" fmla="*/ 283028 w 3333750"/>
                <a:gd name="connsiteY44" fmla="*/ 579664 h 636814"/>
                <a:gd name="connsiteX45" fmla="*/ 212271 w 3333750"/>
                <a:gd name="connsiteY45" fmla="*/ 527957 h 636814"/>
                <a:gd name="connsiteX46" fmla="*/ 136071 w 3333750"/>
                <a:gd name="connsiteY46" fmla="*/ 459921 h 636814"/>
                <a:gd name="connsiteX47" fmla="*/ 73478 w 3333750"/>
                <a:gd name="connsiteY47" fmla="*/ 397328 h 636814"/>
                <a:gd name="connsiteX48" fmla="*/ 35378 w 3333750"/>
                <a:gd name="connsiteY48" fmla="*/ 359228 h 636814"/>
                <a:gd name="connsiteX49" fmla="*/ 16328 w 3333750"/>
                <a:gd name="connsiteY49" fmla="*/ 334735 h 636814"/>
                <a:gd name="connsiteX50" fmla="*/ 0 w 3333750"/>
                <a:gd name="connsiteY50" fmla="*/ 302078 h 636814"/>
                <a:gd name="connsiteX51" fmla="*/ 0 w 3333750"/>
                <a:gd name="connsiteY51" fmla="*/ 280307 h 636814"/>
                <a:gd name="connsiteX52" fmla="*/ 8164 w 3333750"/>
                <a:gd name="connsiteY52" fmla="*/ 274864 h 636814"/>
                <a:gd name="connsiteX53" fmla="*/ 27214 w 3333750"/>
                <a:gd name="connsiteY53" fmla="*/ 280307 h 636814"/>
                <a:gd name="connsiteX54" fmla="*/ 103414 w 3333750"/>
                <a:gd name="connsiteY54" fmla="*/ 321128 h 636814"/>
                <a:gd name="connsiteX55" fmla="*/ 176893 w 3333750"/>
                <a:gd name="connsiteY55" fmla="*/ 361950 h 636814"/>
                <a:gd name="connsiteX56" fmla="*/ 239485 w 3333750"/>
                <a:gd name="connsiteY56" fmla="*/ 386442 h 636814"/>
                <a:gd name="connsiteX57" fmla="*/ 299357 w 3333750"/>
                <a:gd name="connsiteY57" fmla="*/ 405492 h 636814"/>
                <a:gd name="connsiteX58" fmla="*/ 348343 w 3333750"/>
                <a:gd name="connsiteY58" fmla="*/ 413657 h 636814"/>
                <a:gd name="connsiteX59" fmla="*/ 424543 w 3333750"/>
                <a:gd name="connsiteY59" fmla="*/ 413657 h 636814"/>
                <a:gd name="connsiteX60" fmla="*/ 658585 w 3333750"/>
                <a:gd name="connsiteY60" fmla="*/ 370114 h 636814"/>
                <a:gd name="connsiteX61" fmla="*/ 1001485 w 3333750"/>
                <a:gd name="connsiteY61" fmla="*/ 315685 h 636814"/>
                <a:gd name="connsiteX62" fmla="*/ 1126671 w 3333750"/>
                <a:gd name="connsiteY62" fmla="*/ 293914 h 63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50" h="636814">
                  <a:moveTo>
                    <a:pt x="1126671" y="293914"/>
                  </a:moveTo>
                  <a:lnTo>
                    <a:pt x="1349828" y="258535"/>
                  </a:lnTo>
                  <a:lnTo>
                    <a:pt x="1613807" y="217714"/>
                  </a:lnTo>
                  <a:lnTo>
                    <a:pt x="1924050" y="174171"/>
                  </a:lnTo>
                  <a:lnTo>
                    <a:pt x="2188028" y="138792"/>
                  </a:lnTo>
                  <a:lnTo>
                    <a:pt x="2332264" y="125185"/>
                  </a:lnTo>
                  <a:lnTo>
                    <a:pt x="2498271" y="106135"/>
                  </a:lnTo>
                  <a:lnTo>
                    <a:pt x="2541814" y="97971"/>
                  </a:lnTo>
                  <a:lnTo>
                    <a:pt x="2669721" y="57150"/>
                  </a:lnTo>
                  <a:lnTo>
                    <a:pt x="2786743" y="13607"/>
                  </a:lnTo>
                  <a:lnTo>
                    <a:pt x="2843893" y="0"/>
                  </a:lnTo>
                  <a:lnTo>
                    <a:pt x="2881993" y="2721"/>
                  </a:lnTo>
                  <a:lnTo>
                    <a:pt x="2933700" y="10885"/>
                  </a:lnTo>
                  <a:lnTo>
                    <a:pt x="2977243" y="21771"/>
                  </a:lnTo>
                  <a:lnTo>
                    <a:pt x="3048000" y="46264"/>
                  </a:lnTo>
                  <a:lnTo>
                    <a:pt x="3118757" y="76200"/>
                  </a:lnTo>
                  <a:lnTo>
                    <a:pt x="3197678" y="111578"/>
                  </a:lnTo>
                  <a:lnTo>
                    <a:pt x="3224893" y="127907"/>
                  </a:lnTo>
                  <a:lnTo>
                    <a:pt x="3265714" y="160564"/>
                  </a:lnTo>
                  <a:lnTo>
                    <a:pt x="3301093" y="195942"/>
                  </a:lnTo>
                  <a:lnTo>
                    <a:pt x="3325585" y="231321"/>
                  </a:lnTo>
                  <a:lnTo>
                    <a:pt x="3333750" y="250371"/>
                  </a:lnTo>
                  <a:lnTo>
                    <a:pt x="3333750" y="261257"/>
                  </a:lnTo>
                  <a:lnTo>
                    <a:pt x="3328307" y="277585"/>
                  </a:lnTo>
                  <a:lnTo>
                    <a:pt x="3295650" y="296635"/>
                  </a:lnTo>
                  <a:lnTo>
                    <a:pt x="3257550" y="304800"/>
                  </a:lnTo>
                  <a:lnTo>
                    <a:pt x="3205843" y="307521"/>
                  </a:lnTo>
                  <a:lnTo>
                    <a:pt x="3129643" y="304800"/>
                  </a:lnTo>
                  <a:lnTo>
                    <a:pt x="3026228" y="291192"/>
                  </a:lnTo>
                  <a:lnTo>
                    <a:pt x="2881993" y="277585"/>
                  </a:lnTo>
                  <a:lnTo>
                    <a:pt x="2713264" y="272142"/>
                  </a:lnTo>
                  <a:lnTo>
                    <a:pt x="2530928" y="280307"/>
                  </a:lnTo>
                  <a:lnTo>
                    <a:pt x="2299607" y="293914"/>
                  </a:lnTo>
                  <a:lnTo>
                    <a:pt x="2005693" y="318407"/>
                  </a:lnTo>
                  <a:lnTo>
                    <a:pt x="1700893" y="359228"/>
                  </a:lnTo>
                  <a:lnTo>
                    <a:pt x="1436914" y="400050"/>
                  </a:lnTo>
                  <a:lnTo>
                    <a:pt x="1159328" y="451757"/>
                  </a:lnTo>
                  <a:lnTo>
                    <a:pt x="936171" y="500742"/>
                  </a:lnTo>
                  <a:lnTo>
                    <a:pt x="704850" y="552450"/>
                  </a:lnTo>
                  <a:lnTo>
                    <a:pt x="476250" y="615042"/>
                  </a:lnTo>
                  <a:lnTo>
                    <a:pt x="449035" y="628650"/>
                  </a:lnTo>
                  <a:lnTo>
                    <a:pt x="410935" y="636814"/>
                  </a:lnTo>
                  <a:lnTo>
                    <a:pt x="375557" y="631371"/>
                  </a:lnTo>
                  <a:lnTo>
                    <a:pt x="342900" y="615042"/>
                  </a:lnTo>
                  <a:lnTo>
                    <a:pt x="283028" y="579664"/>
                  </a:lnTo>
                  <a:lnTo>
                    <a:pt x="212271" y="527957"/>
                  </a:lnTo>
                  <a:lnTo>
                    <a:pt x="136071" y="459921"/>
                  </a:lnTo>
                  <a:lnTo>
                    <a:pt x="73478" y="397328"/>
                  </a:lnTo>
                  <a:lnTo>
                    <a:pt x="35378" y="359228"/>
                  </a:lnTo>
                  <a:lnTo>
                    <a:pt x="16328" y="334735"/>
                  </a:lnTo>
                  <a:lnTo>
                    <a:pt x="0" y="302078"/>
                  </a:lnTo>
                  <a:lnTo>
                    <a:pt x="0" y="280307"/>
                  </a:lnTo>
                  <a:lnTo>
                    <a:pt x="8164" y="274864"/>
                  </a:lnTo>
                  <a:lnTo>
                    <a:pt x="27214" y="280307"/>
                  </a:lnTo>
                  <a:lnTo>
                    <a:pt x="103414" y="321128"/>
                  </a:lnTo>
                  <a:lnTo>
                    <a:pt x="176893" y="361950"/>
                  </a:lnTo>
                  <a:lnTo>
                    <a:pt x="239485" y="386442"/>
                  </a:lnTo>
                  <a:lnTo>
                    <a:pt x="299357" y="405492"/>
                  </a:lnTo>
                  <a:lnTo>
                    <a:pt x="348343" y="413657"/>
                  </a:lnTo>
                  <a:lnTo>
                    <a:pt x="424543" y="413657"/>
                  </a:lnTo>
                  <a:lnTo>
                    <a:pt x="658585" y="370114"/>
                  </a:lnTo>
                  <a:lnTo>
                    <a:pt x="1001485" y="315685"/>
                  </a:lnTo>
                  <a:lnTo>
                    <a:pt x="1126671" y="293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9">
              <a:extLst>
                <a:ext uri="{FF2B5EF4-FFF2-40B4-BE49-F238E27FC236}">
                  <a16:creationId xmlns:a16="http://schemas.microsoft.com/office/drawing/2014/main" id="{0C398E23-820D-4C67-9B88-FC393C296E91}"/>
                </a:ext>
              </a:extLst>
            </p:cNvPr>
            <p:cNvSpPr/>
            <p:nvPr/>
          </p:nvSpPr>
          <p:spPr>
            <a:xfrm>
              <a:off x="5153025" y="4032250"/>
              <a:ext cx="2955925" cy="558800"/>
            </a:xfrm>
            <a:custGeom>
              <a:avLst/>
              <a:gdLst>
                <a:gd name="connsiteX0" fmla="*/ 1163782 w 2955908"/>
                <a:gd name="connsiteY0" fmla="*/ 215153 h 559886"/>
                <a:gd name="connsiteX1" fmla="*/ 1413163 w 2955908"/>
                <a:gd name="connsiteY1" fmla="*/ 178479 h 559886"/>
                <a:gd name="connsiteX2" fmla="*/ 1706554 w 2955908"/>
                <a:gd name="connsiteY2" fmla="*/ 134470 h 559886"/>
                <a:gd name="connsiteX3" fmla="*/ 2007279 w 2955908"/>
                <a:gd name="connsiteY3" fmla="*/ 97797 h 559886"/>
                <a:gd name="connsiteX4" fmla="*/ 2087961 w 2955908"/>
                <a:gd name="connsiteY4" fmla="*/ 88017 h 559886"/>
                <a:gd name="connsiteX5" fmla="*/ 2259106 w 2955908"/>
                <a:gd name="connsiteY5" fmla="*/ 44008 h 559886"/>
                <a:gd name="connsiteX6" fmla="*/ 2334898 w 2955908"/>
                <a:gd name="connsiteY6" fmla="*/ 46453 h 559886"/>
                <a:gd name="connsiteX7" fmla="*/ 2425360 w 2955908"/>
                <a:gd name="connsiteY7" fmla="*/ 41563 h 559886"/>
                <a:gd name="connsiteX8" fmla="*/ 2503598 w 2955908"/>
                <a:gd name="connsiteY8" fmla="*/ 31784 h 559886"/>
                <a:gd name="connsiteX9" fmla="*/ 2550051 w 2955908"/>
                <a:gd name="connsiteY9" fmla="*/ 19559 h 559886"/>
                <a:gd name="connsiteX10" fmla="*/ 2584280 w 2955908"/>
                <a:gd name="connsiteY10" fmla="*/ 4890 h 559886"/>
                <a:gd name="connsiteX11" fmla="*/ 2613619 w 2955908"/>
                <a:gd name="connsiteY11" fmla="*/ 0 h 559886"/>
                <a:gd name="connsiteX12" fmla="*/ 2677187 w 2955908"/>
                <a:gd name="connsiteY12" fmla="*/ 9779 h 559886"/>
                <a:gd name="connsiteX13" fmla="*/ 2755424 w 2955908"/>
                <a:gd name="connsiteY13" fmla="*/ 36674 h 559886"/>
                <a:gd name="connsiteX14" fmla="*/ 2804323 w 2955908"/>
                <a:gd name="connsiteY14" fmla="*/ 56233 h 559886"/>
                <a:gd name="connsiteX15" fmla="*/ 2855666 w 2955908"/>
                <a:gd name="connsiteY15" fmla="*/ 85572 h 559886"/>
                <a:gd name="connsiteX16" fmla="*/ 2897230 w 2955908"/>
                <a:gd name="connsiteY16" fmla="*/ 112466 h 559886"/>
                <a:gd name="connsiteX17" fmla="*/ 2921679 w 2955908"/>
                <a:gd name="connsiteY17" fmla="*/ 132025 h 559886"/>
                <a:gd name="connsiteX18" fmla="*/ 2946128 w 2955908"/>
                <a:gd name="connsiteY18" fmla="*/ 158920 h 559886"/>
                <a:gd name="connsiteX19" fmla="*/ 2955908 w 2955908"/>
                <a:gd name="connsiteY19" fmla="*/ 176034 h 559886"/>
                <a:gd name="connsiteX20" fmla="*/ 2955908 w 2955908"/>
                <a:gd name="connsiteY20" fmla="*/ 188259 h 559886"/>
                <a:gd name="connsiteX21" fmla="*/ 2951018 w 2955908"/>
                <a:gd name="connsiteY21" fmla="*/ 202928 h 559886"/>
                <a:gd name="connsiteX22" fmla="*/ 2926569 w 2955908"/>
                <a:gd name="connsiteY22" fmla="*/ 220043 h 559886"/>
                <a:gd name="connsiteX23" fmla="*/ 2875225 w 2955908"/>
                <a:gd name="connsiteY23" fmla="*/ 227377 h 559886"/>
                <a:gd name="connsiteX24" fmla="*/ 2823882 w 2955908"/>
                <a:gd name="connsiteY24" fmla="*/ 227377 h 559886"/>
                <a:gd name="connsiteX25" fmla="*/ 2730975 w 2955908"/>
                <a:gd name="connsiteY25" fmla="*/ 222487 h 559886"/>
                <a:gd name="connsiteX26" fmla="*/ 2567165 w 2955908"/>
                <a:gd name="connsiteY26" fmla="*/ 215153 h 559886"/>
                <a:gd name="connsiteX27" fmla="*/ 2427805 w 2955908"/>
                <a:gd name="connsiteY27" fmla="*/ 215153 h 559886"/>
                <a:gd name="connsiteX28" fmla="*/ 2334898 w 2955908"/>
                <a:gd name="connsiteY28" fmla="*/ 220043 h 559886"/>
                <a:gd name="connsiteX29" fmla="*/ 2256661 w 2955908"/>
                <a:gd name="connsiteY29" fmla="*/ 227377 h 559886"/>
                <a:gd name="connsiteX30" fmla="*/ 1997499 w 2955908"/>
                <a:gd name="connsiteY30" fmla="*/ 254271 h 559886"/>
                <a:gd name="connsiteX31" fmla="*/ 1750562 w 2955908"/>
                <a:gd name="connsiteY31" fmla="*/ 283610 h 559886"/>
                <a:gd name="connsiteX32" fmla="*/ 1547634 w 2955908"/>
                <a:gd name="connsiteY32" fmla="*/ 310505 h 559886"/>
                <a:gd name="connsiteX33" fmla="*/ 1303142 w 2955908"/>
                <a:gd name="connsiteY33" fmla="*/ 347178 h 559886"/>
                <a:gd name="connsiteX34" fmla="*/ 1095324 w 2955908"/>
                <a:gd name="connsiteY34" fmla="*/ 383852 h 559886"/>
                <a:gd name="connsiteX35" fmla="*/ 948629 w 2955908"/>
                <a:gd name="connsiteY35" fmla="*/ 415636 h 559886"/>
                <a:gd name="connsiteX36" fmla="*/ 811713 w 2955908"/>
                <a:gd name="connsiteY36" fmla="*/ 449865 h 559886"/>
                <a:gd name="connsiteX37" fmla="*/ 733476 w 2955908"/>
                <a:gd name="connsiteY37" fmla="*/ 471869 h 559886"/>
                <a:gd name="connsiteX38" fmla="*/ 564776 w 2955908"/>
                <a:gd name="connsiteY38" fmla="*/ 525657 h 559886"/>
                <a:gd name="connsiteX39" fmla="*/ 454755 w 2955908"/>
                <a:gd name="connsiteY39" fmla="*/ 554997 h 559886"/>
                <a:gd name="connsiteX40" fmla="*/ 430306 w 2955908"/>
                <a:gd name="connsiteY40" fmla="*/ 559886 h 559886"/>
                <a:gd name="connsiteX41" fmla="*/ 408301 w 2955908"/>
                <a:gd name="connsiteY41" fmla="*/ 559886 h 559886"/>
                <a:gd name="connsiteX42" fmla="*/ 344733 w 2955908"/>
                <a:gd name="connsiteY42" fmla="*/ 547662 h 559886"/>
                <a:gd name="connsiteX43" fmla="*/ 293390 w 2955908"/>
                <a:gd name="connsiteY43" fmla="*/ 530547 h 559886"/>
                <a:gd name="connsiteX44" fmla="*/ 251826 w 2955908"/>
                <a:gd name="connsiteY44" fmla="*/ 510988 h 559886"/>
                <a:gd name="connsiteX45" fmla="*/ 215153 w 2955908"/>
                <a:gd name="connsiteY45" fmla="*/ 488984 h 559886"/>
                <a:gd name="connsiteX46" fmla="*/ 171144 w 2955908"/>
                <a:gd name="connsiteY46" fmla="*/ 459645 h 559886"/>
                <a:gd name="connsiteX47" fmla="*/ 112466 w 2955908"/>
                <a:gd name="connsiteY47" fmla="*/ 410746 h 559886"/>
                <a:gd name="connsiteX48" fmla="*/ 70902 w 2955908"/>
                <a:gd name="connsiteY48" fmla="*/ 369183 h 559886"/>
                <a:gd name="connsiteX49" fmla="*/ 29339 w 2955908"/>
                <a:gd name="connsiteY49" fmla="*/ 317839 h 559886"/>
                <a:gd name="connsiteX50" fmla="*/ 7334 w 2955908"/>
                <a:gd name="connsiteY50" fmla="*/ 290945 h 559886"/>
                <a:gd name="connsiteX51" fmla="*/ 0 w 2955908"/>
                <a:gd name="connsiteY51" fmla="*/ 268941 h 559886"/>
                <a:gd name="connsiteX52" fmla="*/ 4890 w 2955908"/>
                <a:gd name="connsiteY52" fmla="*/ 251826 h 559886"/>
                <a:gd name="connsiteX53" fmla="*/ 19559 w 2955908"/>
                <a:gd name="connsiteY53" fmla="*/ 251826 h 559886"/>
                <a:gd name="connsiteX54" fmla="*/ 66013 w 2955908"/>
                <a:gd name="connsiteY54" fmla="*/ 268941 h 559886"/>
                <a:gd name="connsiteX55" fmla="*/ 124691 w 2955908"/>
                <a:gd name="connsiteY55" fmla="*/ 288500 h 559886"/>
                <a:gd name="connsiteX56" fmla="*/ 220042 w 2955908"/>
                <a:gd name="connsiteY56" fmla="*/ 320284 h 559886"/>
                <a:gd name="connsiteX57" fmla="*/ 283610 w 2955908"/>
                <a:gd name="connsiteY57" fmla="*/ 334954 h 559886"/>
                <a:gd name="connsiteX58" fmla="*/ 332509 w 2955908"/>
                <a:gd name="connsiteY58" fmla="*/ 339844 h 559886"/>
                <a:gd name="connsiteX59" fmla="*/ 383852 w 2955908"/>
                <a:gd name="connsiteY59" fmla="*/ 339844 h 559886"/>
                <a:gd name="connsiteX60" fmla="*/ 520768 w 2955908"/>
                <a:gd name="connsiteY60" fmla="*/ 317839 h 559886"/>
                <a:gd name="connsiteX61" fmla="*/ 823938 w 2955908"/>
                <a:gd name="connsiteY61" fmla="*/ 266496 h 559886"/>
                <a:gd name="connsiteX62" fmla="*/ 1163782 w 2955908"/>
                <a:gd name="connsiteY62" fmla="*/ 215153 h 55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55908" h="559886">
                  <a:moveTo>
                    <a:pt x="1163782" y="215153"/>
                  </a:moveTo>
                  <a:lnTo>
                    <a:pt x="1413163" y="178479"/>
                  </a:lnTo>
                  <a:lnTo>
                    <a:pt x="1706554" y="134470"/>
                  </a:lnTo>
                  <a:lnTo>
                    <a:pt x="2007279" y="97797"/>
                  </a:lnTo>
                  <a:lnTo>
                    <a:pt x="2087961" y="88017"/>
                  </a:lnTo>
                  <a:lnTo>
                    <a:pt x="2259106" y="44008"/>
                  </a:lnTo>
                  <a:lnTo>
                    <a:pt x="2334898" y="46453"/>
                  </a:lnTo>
                  <a:lnTo>
                    <a:pt x="2425360" y="41563"/>
                  </a:lnTo>
                  <a:lnTo>
                    <a:pt x="2503598" y="31784"/>
                  </a:lnTo>
                  <a:lnTo>
                    <a:pt x="2550051" y="19559"/>
                  </a:lnTo>
                  <a:lnTo>
                    <a:pt x="2584280" y="4890"/>
                  </a:lnTo>
                  <a:lnTo>
                    <a:pt x="2613619" y="0"/>
                  </a:lnTo>
                  <a:lnTo>
                    <a:pt x="2677187" y="9779"/>
                  </a:lnTo>
                  <a:lnTo>
                    <a:pt x="2755424" y="36674"/>
                  </a:lnTo>
                  <a:lnTo>
                    <a:pt x="2804323" y="56233"/>
                  </a:lnTo>
                  <a:lnTo>
                    <a:pt x="2855666" y="85572"/>
                  </a:lnTo>
                  <a:lnTo>
                    <a:pt x="2897230" y="112466"/>
                  </a:lnTo>
                  <a:lnTo>
                    <a:pt x="2921679" y="132025"/>
                  </a:lnTo>
                  <a:lnTo>
                    <a:pt x="2946128" y="158920"/>
                  </a:lnTo>
                  <a:lnTo>
                    <a:pt x="2955908" y="176034"/>
                  </a:lnTo>
                  <a:lnTo>
                    <a:pt x="2955908" y="188259"/>
                  </a:lnTo>
                  <a:lnTo>
                    <a:pt x="2951018" y="202928"/>
                  </a:lnTo>
                  <a:lnTo>
                    <a:pt x="2926569" y="220043"/>
                  </a:lnTo>
                  <a:lnTo>
                    <a:pt x="2875225" y="227377"/>
                  </a:lnTo>
                  <a:lnTo>
                    <a:pt x="2823882" y="227377"/>
                  </a:lnTo>
                  <a:lnTo>
                    <a:pt x="2730975" y="222487"/>
                  </a:lnTo>
                  <a:lnTo>
                    <a:pt x="2567165" y="215153"/>
                  </a:lnTo>
                  <a:lnTo>
                    <a:pt x="2427805" y="215153"/>
                  </a:lnTo>
                  <a:lnTo>
                    <a:pt x="2334898" y="220043"/>
                  </a:lnTo>
                  <a:lnTo>
                    <a:pt x="2256661" y="227377"/>
                  </a:lnTo>
                  <a:lnTo>
                    <a:pt x="1997499" y="254271"/>
                  </a:lnTo>
                  <a:lnTo>
                    <a:pt x="1750562" y="283610"/>
                  </a:lnTo>
                  <a:lnTo>
                    <a:pt x="1547634" y="310505"/>
                  </a:lnTo>
                  <a:lnTo>
                    <a:pt x="1303142" y="347178"/>
                  </a:lnTo>
                  <a:lnTo>
                    <a:pt x="1095324" y="383852"/>
                  </a:lnTo>
                  <a:lnTo>
                    <a:pt x="948629" y="415636"/>
                  </a:lnTo>
                  <a:lnTo>
                    <a:pt x="811713" y="449865"/>
                  </a:lnTo>
                  <a:lnTo>
                    <a:pt x="733476" y="471869"/>
                  </a:lnTo>
                  <a:lnTo>
                    <a:pt x="564776" y="525657"/>
                  </a:lnTo>
                  <a:lnTo>
                    <a:pt x="454755" y="554997"/>
                  </a:lnTo>
                  <a:lnTo>
                    <a:pt x="430306" y="559886"/>
                  </a:lnTo>
                  <a:lnTo>
                    <a:pt x="408301" y="559886"/>
                  </a:lnTo>
                  <a:lnTo>
                    <a:pt x="344733" y="547662"/>
                  </a:lnTo>
                  <a:lnTo>
                    <a:pt x="293390" y="530547"/>
                  </a:lnTo>
                  <a:lnTo>
                    <a:pt x="251826" y="510988"/>
                  </a:lnTo>
                  <a:lnTo>
                    <a:pt x="215153" y="488984"/>
                  </a:lnTo>
                  <a:lnTo>
                    <a:pt x="171144" y="459645"/>
                  </a:lnTo>
                  <a:lnTo>
                    <a:pt x="112466" y="410746"/>
                  </a:lnTo>
                  <a:lnTo>
                    <a:pt x="70902" y="369183"/>
                  </a:lnTo>
                  <a:lnTo>
                    <a:pt x="29339" y="317839"/>
                  </a:lnTo>
                  <a:lnTo>
                    <a:pt x="7334" y="290945"/>
                  </a:lnTo>
                  <a:lnTo>
                    <a:pt x="0" y="268941"/>
                  </a:lnTo>
                  <a:lnTo>
                    <a:pt x="4890" y="251826"/>
                  </a:lnTo>
                  <a:lnTo>
                    <a:pt x="19559" y="251826"/>
                  </a:lnTo>
                  <a:lnTo>
                    <a:pt x="66013" y="268941"/>
                  </a:lnTo>
                  <a:lnTo>
                    <a:pt x="124691" y="288500"/>
                  </a:lnTo>
                  <a:lnTo>
                    <a:pt x="220042" y="320284"/>
                  </a:lnTo>
                  <a:lnTo>
                    <a:pt x="283610" y="334954"/>
                  </a:lnTo>
                  <a:lnTo>
                    <a:pt x="332509" y="339844"/>
                  </a:lnTo>
                  <a:lnTo>
                    <a:pt x="383852" y="339844"/>
                  </a:lnTo>
                  <a:lnTo>
                    <a:pt x="520768" y="317839"/>
                  </a:lnTo>
                  <a:lnTo>
                    <a:pt x="823938" y="266496"/>
                  </a:lnTo>
                  <a:lnTo>
                    <a:pt x="1163782" y="2151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4">
              <a:extLst>
                <a:ext uri="{FF2B5EF4-FFF2-40B4-BE49-F238E27FC236}">
                  <a16:creationId xmlns:a16="http://schemas.microsoft.com/office/drawing/2014/main" id="{59E3EF68-9663-4E5F-8542-3F14F55F9ECB}"/>
                </a:ext>
              </a:extLst>
            </p:cNvPr>
            <p:cNvSpPr/>
            <p:nvPr/>
          </p:nvSpPr>
          <p:spPr>
            <a:xfrm rot="16200000">
              <a:off x="3396455" y="2597944"/>
              <a:ext cx="2055812" cy="1708150"/>
            </a:xfrm>
            <a:custGeom>
              <a:avLst/>
              <a:gdLst>
                <a:gd name="connsiteX0" fmla="*/ 873919 w 2055019"/>
                <a:gd name="connsiteY0" fmla="*/ 790575 h 1707357"/>
                <a:gd name="connsiteX1" fmla="*/ 957263 w 2055019"/>
                <a:gd name="connsiteY1" fmla="*/ 854869 h 1707357"/>
                <a:gd name="connsiteX2" fmla="*/ 1052513 w 2055019"/>
                <a:gd name="connsiteY2" fmla="*/ 921544 h 1707357"/>
                <a:gd name="connsiteX3" fmla="*/ 1183482 w 2055019"/>
                <a:gd name="connsiteY3" fmla="*/ 1012032 h 1707357"/>
                <a:gd name="connsiteX4" fmla="*/ 1264444 w 2055019"/>
                <a:gd name="connsiteY4" fmla="*/ 1062038 h 1707357"/>
                <a:gd name="connsiteX5" fmla="*/ 1364457 w 2055019"/>
                <a:gd name="connsiteY5" fmla="*/ 1123950 h 1707357"/>
                <a:gd name="connsiteX6" fmla="*/ 1473994 w 2055019"/>
                <a:gd name="connsiteY6" fmla="*/ 1185863 h 1707357"/>
                <a:gd name="connsiteX7" fmla="*/ 1574007 w 2055019"/>
                <a:gd name="connsiteY7" fmla="*/ 1240632 h 1707357"/>
                <a:gd name="connsiteX8" fmla="*/ 1654969 w 2055019"/>
                <a:gd name="connsiteY8" fmla="*/ 1281113 h 1707357"/>
                <a:gd name="connsiteX9" fmla="*/ 1733550 w 2055019"/>
                <a:gd name="connsiteY9" fmla="*/ 1319213 h 1707357"/>
                <a:gd name="connsiteX10" fmla="*/ 1797844 w 2055019"/>
                <a:gd name="connsiteY10" fmla="*/ 1347788 h 1707357"/>
                <a:gd name="connsiteX11" fmla="*/ 1821657 w 2055019"/>
                <a:gd name="connsiteY11" fmla="*/ 1354932 h 1707357"/>
                <a:gd name="connsiteX12" fmla="*/ 1854994 w 2055019"/>
                <a:gd name="connsiteY12" fmla="*/ 1357313 h 1707357"/>
                <a:gd name="connsiteX13" fmla="*/ 1888332 w 2055019"/>
                <a:gd name="connsiteY13" fmla="*/ 1354932 h 1707357"/>
                <a:gd name="connsiteX14" fmla="*/ 1921669 w 2055019"/>
                <a:gd name="connsiteY14" fmla="*/ 1343025 h 1707357"/>
                <a:gd name="connsiteX15" fmla="*/ 1945482 w 2055019"/>
                <a:gd name="connsiteY15" fmla="*/ 1326357 h 1707357"/>
                <a:gd name="connsiteX16" fmla="*/ 1969294 w 2055019"/>
                <a:gd name="connsiteY16" fmla="*/ 1302544 h 1707357"/>
                <a:gd name="connsiteX17" fmla="*/ 1983582 w 2055019"/>
                <a:gd name="connsiteY17" fmla="*/ 1278732 h 1707357"/>
                <a:gd name="connsiteX18" fmla="*/ 2002632 w 2055019"/>
                <a:gd name="connsiteY18" fmla="*/ 1257300 h 1707357"/>
                <a:gd name="connsiteX19" fmla="*/ 2021682 w 2055019"/>
                <a:gd name="connsiteY19" fmla="*/ 1245394 h 1707357"/>
                <a:gd name="connsiteX20" fmla="*/ 2031207 w 2055019"/>
                <a:gd name="connsiteY20" fmla="*/ 1243013 h 1707357"/>
                <a:gd name="connsiteX21" fmla="*/ 2045494 w 2055019"/>
                <a:gd name="connsiteY21" fmla="*/ 1243013 h 1707357"/>
                <a:gd name="connsiteX22" fmla="*/ 2052638 w 2055019"/>
                <a:gd name="connsiteY22" fmla="*/ 1252538 h 1707357"/>
                <a:gd name="connsiteX23" fmla="*/ 2055019 w 2055019"/>
                <a:gd name="connsiteY23" fmla="*/ 1269207 h 1707357"/>
                <a:gd name="connsiteX24" fmla="*/ 2055019 w 2055019"/>
                <a:gd name="connsiteY24" fmla="*/ 1307307 h 1707357"/>
                <a:gd name="connsiteX25" fmla="*/ 2050257 w 2055019"/>
                <a:gd name="connsiteY25" fmla="*/ 1352550 h 1707357"/>
                <a:gd name="connsiteX26" fmla="*/ 2033588 w 2055019"/>
                <a:gd name="connsiteY26" fmla="*/ 1409700 h 1707357"/>
                <a:gd name="connsiteX27" fmla="*/ 2009775 w 2055019"/>
                <a:gd name="connsiteY27" fmla="*/ 1469232 h 1707357"/>
                <a:gd name="connsiteX28" fmla="*/ 1966913 w 2055019"/>
                <a:gd name="connsiteY28" fmla="*/ 1543050 h 1707357"/>
                <a:gd name="connsiteX29" fmla="*/ 1926432 w 2055019"/>
                <a:gd name="connsiteY29" fmla="*/ 1597819 h 1707357"/>
                <a:gd name="connsiteX30" fmla="*/ 1883569 w 2055019"/>
                <a:gd name="connsiteY30" fmla="*/ 1645444 h 1707357"/>
                <a:gd name="connsiteX31" fmla="*/ 1845469 w 2055019"/>
                <a:gd name="connsiteY31" fmla="*/ 1678782 h 1707357"/>
                <a:gd name="connsiteX32" fmla="*/ 1804988 w 2055019"/>
                <a:gd name="connsiteY32" fmla="*/ 1702594 h 1707357"/>
                <a:gd name="connsiteX33" fmla="*/ 1778794 w 2055019"/>
                <a:gd name="connsiteY33" fmla="*/ 1707357 h 1707357"/>
                <a:gd name="connsiteX34" fmla="*/ 1754982 w 2055019"/>
                <a:gd name="connsiteY34" fmla="*/ 1704975 h 1707357"/>
                <a:gd name="connsiteX35" fmla="*/ 1738313 w 2055019"/>
                <a:gd name="connsiteY35" fmla="*/ 1693069 h 1707357"/>
                <a:gd name="connsiteX36" fmla="*/ 1726407 w 2055019"/>
                <a:gd name="connsiteY36" fmla="*/ 1669257 h 1707357"/>
                <a:gd name="connsiteX37" fmla="*/ 1707357 w 2055019"/>
                <a:gd name="connsiteY37" fmla="*/ 1628775 h 1707357"/>
                <a:gd name="connsiteX38" fmla="*/ 1690688 w 2055019"/>
                <a:gd name="connsiteY38" fmla="*/ 1602582 h 1707357"/>
                <a:gd name="connsiteX39" fmla="*/ 1664494 w 2055019"/>
                <a:gd name="connsiteY39" fmla="*/ 1578769 h 1707357"/>
                <a:gd name="connsiteX40" fmla="*/ 1612107 w 2055019"/>
                <a:gd name="connsiteY40" fmla="*/ 1552575 h 1707357"/>
                <a:gd name="connsiteX41" fmla="*/ 1488282 w 2055019"/>
                <a:gd name="connsiteY41" fmla="*/ 1476375 h 1707357"/>
                <a:gd name="connsiteX42" fmla="*/ 1335882 w 2055019"/>
                <a:gd name="connsiteY42" fmla="*/ 1373982 h 1707357"/>
                <a:gd name="connsiteX43" fmla="*/ 1178719 w 2055019"/>
                <a:gd name="connsiteY43" fmla="*/ 1266825 h 1707357"/>
                <a:gd name="connsiteX44" fmla="*/ 1007269 w 2055019"/>
                <a:gd name="connsiteY44" fmla="*/ 1140619 h 1707357"/>
                <a:gd name="connsiteX45" fmla="*/ 876300 w 2055019"/>
                <a:gd name="connsiteY45" fmla="*/ 1035844 h 1707357"/>
                <a:gd name="connsiteX46" fmla="*/ 742950 w 2055019"/>
                <a:gd name="connsiteY46" fmla="*/ 907257 h 1707357"/>
                <a:gd name="connsiteX47" fmla="*/ 607219 w 2055019"/>
                <a:gd name="connsiteY47" fmla="*/ 785813 h 1707357"/>
                <a:gd name="connsiteX48" fmla="*/ 497682 w 2055019"/>
                <a:gd name="connsiteY48" fmla="*/ 678657 h 1707357"/>
                <a:gd name="connsiteX49" fmla="*/ 364332 w 2055019"/>
                <a:gd name="connsiteY49" fmla="*/ 540544 h 1707357"/>
                <a:gd name="connsiteX50" fmla="*/ 264319 w 2055019"/>
                <a:gd name="connsiteY50" fmla="*/ 423863 h 1707357"/>
                <a:gd name="connsiteX51" fmla="*/ 185738 w 2055019"/>
                <a:gd name="connsiteY51" fmla="*/ 326232 h 1707357"/>
                <a:gd name="connsiteX52" fmla="*/ 111919 w 2055019"/>
                <a:gd name="connsiteY52" fmla="*/ 228600 h 1707357"/>
                <a:gd name="connsiteX53" fmla="*/ 54769 w 2055019"/>
                <a:gd name="connsiteY53" fmla="*/ 142875 h 1707357"/>
                <a:gd name="connsiteX54" fmla="*/ 21432 w 2055019"/>
                <a:gd name="connsiteY54" fmla="*/ 90488 h 1707357"/>
                <a:gd name="connsiteX55" fmla="*/ 4763 w 2055019"/>
                <a:gd name="connsiteY55" fmla="*/ 45244 h 1707357"/>
                <a:gd name="connsiteX56" fmla="*/ 0 w 2055019"/>
                <a:gd name="connsiteY56" fmla="*/ 26194 h 1707357"/>
                <a:gd name="connsiteX57" fmla="*/ 0 w 2055019"/>
                <a:gd name="connsiteY57" fmla="*/ 11907 h 1707357"/>
                <a:gd name="connsiteX58" fmla="*/ 2382 w 2055019"/>
                <a:gd name="connsiteY58" fmla="*/ 2382 h 1707357"/>
                <a:gd name="connsiteX59" fmla="*/ 9525 w 2055019"/>
                <a:gd name="connsiteY59" fmla="*/ 0 h 1707357"/>
                <a:gd name="connsiteX60" fmla="*/ 26194 w 2055019"/>
                <a:gd name="connsiteY60" fmla="*/ 7144 h 1707357"/>
                <a:gd name="connsiteX61" fmla="*/ 45244 w 2055019"/>
                <a:gd name="connsiteY61" fmla="*/ 23813 h 1707357"/>
                <a:gd name="connsiteX62" fmla="*/ 83344 w 2055019"/>
                <a:gd name="connsiteY62" fmla="*/ 64294 h 1707357"/>
                <a:gd name="connsiteX63" fmla="*/ 164307 w 2055019"/>
                <a:gd name="connsiteY63" fmla="*/ 150019 h 1707357"/>
                <a:gd name="connsiteX64" fmla="*/ 223838 w 2055019"/>
                <a:gd name="connsiteY64" fmla="*/ 214313 h 1707357"/>
                <a:gd name="connsiteX65" fmla="*/ 304800 w 2055019"/>
                <a:gd name="connsiteY65" fmla="*/ 292894 h 1707357"/>
                <a:gd name="connsiteX66" fmla="*/ 409575 w 2055019"/>
                <a:gd name="connsiteY66" fmla="*/ 395288 h 1707357"/>
                <a:gd name="connsiteX67" fmla="*/ 521494 w 2055019"/>
                <a:gd name="connsiteY67" fmla="*/ 495300 h 1707357"/>
                <a:gd name="connsiteX68" fmla="*/ 652463 w 2055019"/>
                <a:gd name="connsiteY68" fmla="*/ 611982 h 1707357"/>
                <a:gd name="connsiteX69" fmla="*/ 773907 w 2055019"/>
                <a:gd name="connsiteY69" fmla="*/ 714375 h 1707357"/>
                <a:gd name="connsiteX70" fmla="*/ 873919 w 2055019"/>
                <a:gd name="connsiteY70" fmla="*/ 790575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55019" h="1707357">
                  <a:moveTo>
                    <a:pt x="873919" y="790575"/>
                  </a:moveTo>
                  <a:lnTo>
                    <a:pt x="957263" y="854869"/>
                  </a:lnTo>
                  <a:lnTo>
                    <a:pt x="1052513" y="921544"/>
                  </a:lnTo>
                  <a:lnTo>
                    <a:pt x="1183482" y="1012032"/>
                  </a:lnTo>
                  <a:lnTo>
                    <a:pt x="1264444" y="1062038"/>
                  </a:lnTo>
                  <a:lnTo>
                    <a:pt x="1364457" y="1123950"/>
                  </a:lnTo>
                  <a:lnTo>
                    <a:pt x="1473994" y="1185863"/>
                  </a:lnTo>
                  <a:lnTo>
                    <a:pt x="1574007" y="1240632"/>
                  </a:lnTo>
                  <a:lnTo>
                    <a:pt x="1654969" y="1281113"/>
                  </a:lnTo>
                  <a:lnTo>
                    <a:pt x="1733550" y="1319213"/>
                  </a:lnTo>
                  <a:lnTo>
                    <a:pt x="1797844" y="1347788"/>
                  </a:lnTo>
                  <a:lnTo>
                    <a:pt x="1821657" y="1354932"/>
                  </a:lnTo>
                  <a:lnTo>
                    <a:pt x="1854994" y="1357313"/>
                  </a:lnTo>
                  <a:lnTo>
                    <a:pt x="1888332" y="1354932"/>
                  </a:lnTo>
                  <a:lnTo>
                    <a:pt x="1921669" y="1343025"/>
                  </a:lnTo>
                  <a:lnTo>
                    <a:pt x="1945482" y="1326357"/>
                  </a:lnTo>
                  <a:lnTo>
                    <a:pt x="1969294" y="1302544"/>
                  </a:lnTo>
                  <a:lnTo>
                    <a:pt x="1983582" y="1278732"/>
                  </a:lnTo>
                  <a:lnTo>
                    <a:pt x="2002632" y="1257300"/>
                  </a:lnTo>
                  <a:lnTo>
                    <a:pt x="2021682" y="1245394"/>
                  </a:lnTo>
                  <a:lnTo>
                    <a:pt x="2031207" y="1243013"/>
                  </a:lnTo>
                  <a:lnTo>
                    <a:pt x="2045494" y="1243013"/>
                  </a:lnTo>
                  <a:lnTo>
                    <a:pt x="2052638" y="1252538"/>
                  </a:lnTo>
                  <a:lnTo>
                    <a:pt x="2055019" y="1269207"/>
                  </a:lnTo>
                  <a:lnTo>
                    <a:pt x="2055019" y="1307307"/>
                  </a:lnTo>
                  <a:lnTo>
                    <a:pt x="2050257" y="1352550"/>
                  </a:lnTo>
                  <a:lnTo>
                    <a:pt x="2033588" y="1409700"/>
                  </a:lnTo>
                  <a:lnTo>
                    <a:pt x="2009775" y="1469232"/>
                  </a:lnTo>
                  <a:lnTo>
                    <a:pt x="1966913" y="1543050"/>
                  </a:lnTo>
                  <a:lnTo>
                    <a:pt x="1926432" y="1597819"/>
                  </a:lnTo>
                  <a:lnTo>
                    <a:pt x="1883569" y="1645444"/>
                  </a:lnTo>
                  <a:lnTo>
                    <a:pt x="1845469" y="1678782"/>
                  </a:lnTo>
                  <a:lnTo>
                    <a:pt x="1804988" y="1702594"/>
                  </a:lnTo>
                  <a:lnTo>
                    <a:pt x="1778794" y="1707357"/>
                  </a:lnTo>
                  <a:lnTo>
                    <a:pt x="1754982" y="1704975"/>
                  </a:lnTo>
                  <a:lnTo>
                    <a:pt x="1738313" y="1693069"/>
                  </a:lnTo>
                  <a:lnTo>
                    <a:pt x="1726407" y="1669257"/>
                  </a:lnTo>
                  <a:lnTo>
                    <a:pt x="1707357" y="1628775"/>
                  </a:lnTo>
                  <a:lnTo>
                    <a:pt x="1690688" y="1602582"/>
                  </a:lnTo>
                  <a:lnTo>
                    <a:pt x="1664494" y="1578769"/>
                  </a:lnTo>
                  <a:lnTo>
                    <a:pt x="1612107" y="1552575"/>
                  </a:lnTo>
                  <a:lnTo>
                    <a:pt x="1488282" y="1476375"/>
                  </a:lnTo>
                  <a:lnTo>
                    <a:pt x="1335882" y="1373982"/>
                  </a:lnTo>
                  <a:lnTo>
                    <a:pt x="1178719" y="1266825"/>
                  </a:lnTo>
                  <a:lnTo>
                    <a:pt x="1007269" y="1140619"/>
                  </a:lnTo>
                  <a:lnTo>
                    <a:pt x="876300" y="1035844"/>
                  </a:lnTo>
                  <a:lnTo>
                    <a:pt x="742950" y="907257"/>
                  </a:lnTo>
                  <a:lnTo>
                    <a:pt x="607219" y="785813"/>
                  </a:lnTo>
                  <a:lnTo>
                    <a:pt x="497682" y="678657"/>
                  </a:lnTo>
                  <a:lnTo>
                    <a:pt x="364332" y="540544"/>
                  </a:lnTo>
                  <a:lnTo>
                    <a:pt x="264319" y="423863"/>
                  </a:lnTo>
                  <a:lnTo>
                    <a:pt x="185738" y="326232"/>
                  </a:lnTo>
                  <a:lnTo>
                    <a:pt x="111919" y="228600"/>
                  </a:lnTo>
                  <a:lnTo>
                    <a:pt x="54769" y="142875"/>
                  </a:lnTo>
                  <a:lnTo>
                    <a:pt x="21432" y="90488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2382" y="2382"/>
                  </a:lnTo>
                  <a:lnTo>
                    <a:pt x="9525" y="0"/>
                  </a:lnTo>
                  <a:lnTo>
                    <a:pt x="26194" y="7144"/>
                  </a:lnTo>
                  <a:lnTo>
                    <a:pt x="45244" y="23813"/>
                  </a:lnTo>
                  <a:lnTo>
                    <a:pt x="83344" y="64294"/>
                  </a:lnTo>
                  <a:lnTo>
                    <a:pt x="164307" y="150019"/>
                  </a:lnTo>
                  <a:lnTo>
                    <a:pt x="223838" y="214313"/>
                  </a:lnTo>
                  <a:lnTo>
                    <a:pt x="304800" y="292894"/>
                  </a:lnTo>
                  <a:lnTo>
                    <a:pt x="409575" y="395288"/>
                  </a:lnTo>
                  <a:lnTo>
                    <a:pt x="521494" y="495300"/>
                  </a:lnTo>
                  <a:lnTo>
                    <a:pt x="652463" y="611982"/>
                  </a:lnTo>
                  <a:lnTo>
                    <a:pt x="773907" y="714375"/>
                  </a:lnTo>
                  <a:lnTo>
                    <a:pt x="873919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5">
              <a:extLst>
                <a:ext uri="{FF2B5EF4-FFF2-40B4-BE49-F238E27FC236}">
                  <a16:creationId xmlns:a16="http://schemas.microsoft.com/office/drawing/2014/main" id="{69B0A431-1191-48F5-8B6D-3DCC010C6C57}"/>
                </a:ext>
              </a:extLst>
            </p:cNvPr>
            <p:cNvSpPr/>
            <p:nvPr/>
          </p:nvSpPr>
          <p:spPr>
            <a:xfrm rot="16200000">
              <a:off x="3414712" y="4618038"/>
              <a:ext cx="2413000" cy="320675"/>
            </a:xfrm>
            <a:custGeom>
              <a:avLst/>
              <a:gdLst>
                <a:gd name="connsiteX0" fmla="*/ 1357313 w 2412207"/>
                <a:gd name="connsiteY0" fmla="*/ 100012 h 319776"/>
                <a:gd name="connsiteX1" fmla="*/ 1766888 w 2412207"/>
                <a:gd name="connsiteY1" fmla="*/ 114300 h 319776"/>
                <a:gd name="connsiteX2" fmla="*/ 1933575 w 2412207"/>
                <a:gd name="connsiteY2" fmla="*/ 114300 h 319776"/>
                <a:gd name="connsiteX3" fmla="*/ 2069307 w 2412207"/>
                <a:gd name="connsiteY3" fmla="*/ 116681 h 319776"/>
                <a:gd name="connsiteX4" fmla="*/ 2131219 w 2412207"/>
                <a:gd name="connsiteY4" fmla="*/ 111919 h 319776"/>
                <a:gd name="connsiteX5" fmla="*/ 2183607 w 2412207"/>
                <a:gd name="connsiteY5" fmla="*/ 102394 h 319776"/>
                <a:gd name="connsiteX6" fmla="*/ 2221707 w 2412207"/>
                <a:gd name="connsiteY6" fmla="*/ 90487 h 319776"/>
                <a:gd name="connsiteX7" fmla="*/ 2264569 w 2412207"/>
                <a:gd name="connsiteY7" fmla="*/ 69056 h 319776"/>
                <a:gd name="connsiteX8" fmla="*/ 2302669 w 2412207"/>
                <a:gd name="connsiteY8" fmla="*/ 35719 h 319776"/>
                <a:gd name="connsiteX9" fmla="*/ 2412207 w 2412207"/>
                <a:gd name="connsiteY9" fmla="*/ 138112 h 319776"/>
                <a:gd name="connsiteX10" fmla="*/ 2374107 w 2412207"/>
                <a:gd name="connsiteY10" fmla="*/ 197644 h 319776"/>
                <a:gd name="connsiteX11" fmla="*/ 2347913 w 2412207"/>
                <a:gd name="connsiteY11" fmla="*/ 235744 h 319776"/>
                <a:gd name="connsiteX12" fmla="*/ 2314575 w 2412207"/>
                <a:gd name="connsiteY12" fmla="*/ 266700 h 319776"/>
                <a:gd name="connsiteX13" fmla="*/ 2278857 w 2412207"/>
                <a:gd name="connsiteY13" fmla="*/ 292894 h 319776"/>
                <a:gd name="connsiteX14" fmla="*/ 2238375 w 2412207"/>
                <a:gd name="connsiteY14" fmla="*/ 309562 h 319776"/>
                <a:gd name="connsiteX15" fmla="*/ 2185988 w 2412207"/>
                <a:gd name="connsiteY15" fmla="*/ 319087 h 319776"/>
                <a:gd name="connsiteX16" fmla="*/ 2014538 w 2412207"/>
                <a:gd name="connsiteY16" fmla="*/ 316706 h 319776"/>
                <a:gd name="connsiteX17" fmla="*/ 1712119 w 2412207"/>
                <a:gd name="connsiteY17" fmla="*/ 311944 h 319776"/>
                <a:gd name="connsiteX18" fmla="*/ 1412082 w 2412207"/>
                <a:gd name="connsiteY18" fmla="*/ 307181 h 319776"/>
                <a:gd name="connsiteX19" fmla="*/ 1104900 w 2412207"/>
                <a:gd name="connsiteY19" fmla="*/ 307181 h 319776"/>
                <a:gd name="connsiteX20" fmla="*/ 826294 w 2412207"/>
                <a:gd name="connsiteY20" fmla="*/ 302419 h 319776"/>
                <a:gd name="connsiteX21" fmla="*/ 535782 w 2412207"/>
                <a:gd name="connsiteY21" fmla="*/ 297656 h 319776"/>
                <a:gd name="connsiteX22" fmla="*/ 328613 w 2412207"/>
                <a:gd name="connsiteY22" fmla="*/ 295275 h 319776"/>
                <a:gd name="connsiteX23" fmla="*/ 247650 w 2412207"/>
                <a:gd name="connsiteY23" fmla="*/ 290512 h 319776"/>
                <a:gd name="connsiteX24" fmla="*/ 171450 w 2412207"/>
                <a:gd name="connsiteY24" fmla="*/ 276225 h 319776"/>
                <a:gd name="connsiteX25" fmla="*/ 119063 w 2412207"/>
                <a:gd name="connsiteY25" fmla="*/ 259556 h 319776"/>
                <a:gd name="connsiteX26" fmla="*/ 57150 w 2412207"/>
                <a:gd name="connsiteY26" fmla="*/ 238125 h 319776"/>
                <a:gd name="connsiteX27" fmla="*/ 30957 w 2412207"/>
                <a:gd name="connsiteY27" fmla="*/ 226219 h 319776"/>
                <a:gd name="connsiteX28" fmla="*/ 11907 w 2412207"/>
                <a:gd name="connsiteY28" fmla="*/ 209550 h 319776"/>
                <a:gd name="connsiteX29" fmla="*/ 2382 w 2412207"/>
                <a:gd name="connsiteY29" fmla="*/ 195262 h 319776"/>
                <a:gd name="connsiteX30" fmla="*/ 0 w 2412207"/>
                <a:gd name="connsiteY30" fmla="*/ 183356 h 319776"/>
                <a:gd name="connsiteX31" fmla="*/ 4763 w 2412207"/>
                <a:gd name="connsiteY31" fmla="*/ 164306 h 319776"/>
                <a:gd name="connsiteX32" fmla="*/ 14288 w 2412207"/>
                <a:gd name="connsiteY32" fmla="*/ 152400 h 319776"/>
                <a:gd name="connsiteX33" fmla="*/ 35719 w 2412207"/>
                <a:gd name="connsiteY33" fmla="*/ 133350 h 319776"/>
                <a:gd name="connsiteX34" fmla="*/ 88107 w 2412207"/>
                <a:gd name="connsiteY34" fmla="*/ 104775 h 319776"/>
                <a:gd name="connsiteX35" fmla="*/ 157163 w 2412207"/>
                <a:gd name="connsiteY35" fmla="*/ 76200 h 319776"/>
                <a:gd name="connsiteX36" fmla="*/ 219075 w 2412207"/>
                <a:gd name="connsiteY36" fmla="*/ 57150 h 319776"/>
                <a:gd name="connsiteX37" fmla="*/ 309563 w 2412207"/>
                <a:gd name="connsiteY37" fmla="*/ 30956 h 319776"/>
                <a:gd name="connsiteX38" fmla="*/ 416719 w 2412207"/>
                <a:gd name="connsiteY38" fmla="*/ 9525 h 319776"/>
                <a:gd name="connsiteX39" fmla="*/ 488157 w 2412207"/>
                <a:gd name="connsiteY39" fmla="*/ 2381 h 319776"/>
                <a:gd name="connsiteX40" fmla="*/ 581025 w 2412207"/>
                <a:gd name="connsiteY40" fmla="*/ 0 h 319776"/>
                <a:gd name="connsiteX41" fmla="*/ 619125 w 2412207"/>
                <a:gd name="connsiteY41" fmla="*/ 7144 h 319776"/>
                <a:gd name="connsiteX42" fmla="*/ 657225 w 2412207"/>
                <a:gd name="connsiteY42" fmla="*/ 23812 h 319776"/>
                <a:gd name="connsiteX43" fmla="*/ 738188 w 2412207"/>
                <a:gd name="connsiteY43" fmla="*/ 42862 h 319776"/>
                <a:gd name="connsiteX44" fmla="*/ 862013 w 2412207"/>
                <a:gd name="connsiteY44" fmla="*/ 66675 h 319776"/>
                <a:gd name="connsiteX45" fmla="*/ 971550 w 2412207"/>
                <a:gd name="connsiteY45" fmla="*/ 78581 h 319776"/>
                <a:gd name="connsiteX46" fmla="*/ 1207294 w 2412207"/>
                <a:gd name="connsiteY46" fmla="*/ 90487 h 319776"/>
                <a:gd name="connsiteX47" fmla="*/ 1357313 w 2412207"/>
                <a:gd name="connsiteY47" fmla="*/ 100012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2207" h="319776">
                  <a:moveTo>
                    <a:pt x="1357313" y="100012"/>
                  </a:moveTo>
                  <a:lnTo>
                    <a:pt x="1766888" y="114300"/>
                  </a:lnTo>
                  <a:lnTo>
                    <a:pt x="1933575" y="114300"/>
                  </a:lnTo>
                  <a:lnTo>
                    <a:pt x="2069307" y="116681"/>
                  </a:lnTo>
                  <a:lnTo>
                    <a:pt x="2131219" y="111919"/>
                  </a:lnTo>
                  <a:lnTo>
                    <a:pt x="2183607" y="102394"/>
                  </a:lnTo>
                  <a:lnTo>
                    <a:pt x="2221707" y="90487"/>
                  </a:lnTo>
                  <a:lnTo>
                    <a:pt x="2264569" y="69056"/>
                  </a:lnTo>
                  <a:lnTo>
                    <a:pt x="2302669" y="35719"/>
                  </a:lnTo>
                  <a:lnTo>
                    <a:pt x="2412207" y="138112"/>
                  </a:lnTo>
                  <a:lnTo>
                    <a:pt x="2374107" y="197644"/>
                  </a:lnTo>
                  <a:lnTo>
                    <a:pt x="2347913" y="235744"/>
                  </a:lnTo>
                  <a:lnTo>
                    <a:pt x="2314575" y="266700"/>
                  </a:lnTo>
                  <a:lnTo>
                    <a:pt x="2278857" y="292894"/>
                  </a:lnTo>
                  <a:lnTo>
                    <a:pt x="2238375" y="309562"/>
                  </a:lnTo>
                  <a:cubicBezTo>
                    <a:pt x="2192414" y="319776"/>
                    <a:pt x="2210149" y="319087"/>
                    <a:pt x="2185988" y="319087"/>
                  </a:cubicBezTo>
                  <a:lnTo>
                    <a:pt x="2014538" y="316706"/>
                  </a:lnTo>
                  <a:lnTo>
                    <a:pt x="1712119" y="311944"/>
                  </a:lnTo>
                  <a:lnTo>
                    <a:pt x="1412082" y="307181"/>
                  </a:lnTo>
                  <a:lnTo>
                    <a:pt x="1104900" y="307181"/>
                  </a:lnTo>
                  <a:lnTo>
                    <a:pt x="826294" y="302419"/>
                  </a:lnTo>
                  <a:lnTo>
                    <a:pt x="535782" y="297656"/>
                  </a:lnTo>
                  <a:lnTo>
                    <a:pt x="328613" y="295275"/>
                  </a:lnTo>
                  <a:lnTo>
                    <a:pt x="247650" y="290512"/>
                  </a:lnTo>
                  <a:lnTo>
                    <a:pt x="171450" y="276225"/>
                  </a:lnTo>
                  <a:lnTo>
                    <a:pt x="119063" y="259556"/>
                  </a:lnTo>
                  <a:lnTo>
                    <a:pt x="57150" y="238125"/>
                  </a:lnTo>
                  <a:lnTo>
                    <a:pt x="30957" y="226219"/>
                  </a:lnTo>
                  <a:lnTo>
                    <a:pt x="11907" y="209550"/>
                  </a:lnTo>
                  <a:lnTo>
                    <a:pt x="2382" y="195262"/>
                  </a:lnTo>
                  <a:lnTo>
                    <a:pt x="0" y="183356"/>
                  </a:lnTo>
                  <a:lnTo>
                    <a:pt x="4763" y="164306"/>
                  </a:lnTo>
                  <a:lnTo>
                    <a:pt x="14288" y="152400"/>
                  </a:lnTo>
                  <a:lnTo>
                    <a:pt x="35719" y="133350"/>
                  </a:lnTo>
                  <a:lnTo>
                    <a:pt x="88107" y="104775"/>
                  </a:lnTo>
                  <a:lnTo>
                    <a:pt x="157163" y="76200"/>
                  </a:lnTo>
                  <a:lnTo>
                    <a:pt x="219075" y="57150"/>
                  </a:lnTo>
                  <a:lnTo>
                    <a:pt x="309563" y="30956"/>
                  </a:lnTo>
                  <a:lnTo>
                    <a:pt x="416719" y="9525"/>
                  </a:lnTo>
                  <a:lnTo>
                    <a:pt x="488157" y="2381"/>
                  </a:lnTo>
                  <a:lnTo>
                    <a:pt x="581025" y="0"/>
                  </a:lnTo>
                  <a:lnTo>
                    <a:pt x="619125" y="7144"/>
                  </a:lnTo>
                  <a:lnTo>
                    <a:pt x="657225" y="23812"/>
                  </a:lnTo>
                  <a:lnTo>
                    <a:pt x="738188" y="42862"/>
                  </a:lnTo>
                  <a:lnTo>
                    <a:pt x="862013" y="66675"/>
                  </a:lnTo>
                  <a:lnTo>
                    <a:pt x="971550" y="78581"/>
                  </a:lnTo>
                  <a:lnTo>
                    <a:pt x="1207294" y="90487"/>
                  </a:lnTo>
                  <a:lnTo>
                    <a:pt x="1357313" y="100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5">
              <a:extLst>
                <a:ext uri="{FF2B5EF4-FFF2-40B4-BE49-F238E27FC236}">
                  <a16:creationId xmlns:a16="http://schemas.microsoft.com/office/drawing/2014/main" id="{EB298E47-F4CC-4173-A8F9-90582E035810}"/>
                </a:ext>
              </a:extLst>
            </p:cNvPr>
            <p:cNvSpPr/>
            <p:nvPr/>
          </p:nvSpPr>
          <p:spPr>
            <a:xfrm>
              <a:off x="5888037" y="1443039"/>
              <a:ext cx="1795463" cy="1595437"/>
            </a:xfrm>
            <a:custGeom>
              <a:avLst/>
              <a:gdLst>
                <a:gd name="connsiteX0" fmla="*/ 752475 w 1795463"/>
                <a:gd name="connsiteY0" fmla="*/ 264318 h 1595437"/>
                <a:gd name="connsiteX1" fmla="*/ 1019175 w 1795463"/>
                <a:gd name="connsiteY1" fmla="*/ 240506 h 1595437"/>
                <a:gd name="connsiteX2" fmla="*/ 1112044 w 1795463"/>
                <a:gd name="connsiteY2" fmla="*/ 233362 h 1595437"/>
                <a:gd name="connsiteX3" fmla="*/ 1245394 w 1795463"/>
                <a:gd name="connsiteY3" fmla="*/ 223837 h 1595437"/>
                <a:gd name="connsiteX4" fmla="*/ 1321594 w 1795463"/>
                <a:gd name="connsiteY4" fmla="*/ 221456 h 1595437"/>
                <a:gd name="connsiteX5" fmla="*/ 1364457 w 1795463"/>
                <a:gd name="connsiteY5" fmla="*/ 221456 h 1595437"/>
                <a:gd name="connsiteX6" fmla="*/ 1383507 w 1795463"/>
                <a:gd name="connsiteY6" fmla="*/ 223837 h 1595437"/>
                <a:gd name="connsiteX7" fmla="*/ 1402557 w 1795463"/>
                <a:gd name="connsiteY7" fmla="*/ 230981 h 1595437"/>
                <a:gd name="connsiteX8" fmla="*/ 1416844 w 1795463"/>
                <a:gd name="connsiteY8" fmla="*/ 242887 h 1595437"/>
                <a:gd name="connsiteX9" fmla="*/ 1428750 w 1795463"/>
                <a:gd name="connsiteY9" fmla="*/ 259556 h 1595437"/>
                <a:gd name="connsiteX10" fmla="*/ 1433513 w 1795463"/>
                <a:gd name="connsiteY10" fmla="*/ 283368 h 1595437"/>
                <a:gd name="connsiteX11" fmla="*/ 1435894 w 1795463"/>
                <a:gd name="connsiteY11" fmla="*/ 421481 h 1595437"/>
                <a:gd name="connsiteX12" fmla="*/ 1438275 w 1795463"/>
                <a:gd name="connsiteY12" fmla="*/ 709612 h 1595437"/>
                <a:gd name="connsiteX13" fmla="*/ 1435894 w 1795463"/>
                <a:gd name="connsiteY13" fmla="*/ 828675 h 1595437"/>
                <a:gd name="connsiteX14" fmla="*/ 1426369 w 1795463"/>
                <a:gd name="connsiteY14" fmla="*/ 1112043 h 1595437"/>
                <a:gd name="connsiteX15" fmla="*/ 1414463 w 1795463"/>
                <a:gd name="connsiteY15" fmla="*/ 1371600 h 1595437"/>
                <a:gd name="connsiteX16" fmla="*/ 1373982 w 1795463"/>
                <a:gd name="connsiteY16" fmla="*/ 1495425 h 1595437"/>
                <a:gd name="connsiteX17" fmla="*/ 1402557 w 1795463"/>
                <a:gd name="connsiteY17" fmla="*/ 1526381 h 1595437"/>
                <a:gd name="connsiteX18" fmla="*/ 1433513 w 1795463"/>
                <a:gd name="connsiteY18" fmla="*/ 1554956 h 1595437"/>
                <a:gd name="connsiteX19" fmla="*/ 1471613 w 1795463"/>
                <a:gd name="connsiteY19" fmla="*/ 1578768 h 1595437"/>
                <a:gd name="connsiteX20" fmla="*/ 1495425 w 1795463"/>
                <a:gd name="connsiteY20" fmla="*/ 1590675 h 1595437"/>
                <a:gd name="connsiteX21" fmla="*/ 1516857 w 1795463"/>
                <a:gd name="connsiteY21" fmla="*/ 1595437 h 1595437"/>
                <a:gd name="connsiteX22" fmla="*/ 1535907 w 1795463"/>
                <a:gd name="connsiteY22" fmla="*/ 1595437 h 1595437"/>
                <a:gd name="connsiteX23" fmla="*/ 1562100 w 1795463"/>
                <a:gd name="connsiteY23" fmla="*/ 1578768 h 1595437"/>
                <a:gd name="connsiteX24" fmla="*/ 1588294 w 1795463"/>
                <a:gd name="connsiteY24" fmla="*/ 1552575 h 1595437"/>
                <a:gd name="connsiteX25" fmla="*/ 1607344 w 1795463"/>
                <a:gd name="connsiteY25" fmla="*/ 1521618 h 1595437"/>
                <a:gd name="connsiteX26" fmla="*/ 1616869 w 1795463"/>
                <a:gd name="connsiteY26" fmla="*/ 1497806 h 1595437"/>
                <a:gd name="connsiteX27" fmla="*/ 1628775 w 1795463"/>
                <a:gd name="connsiteY27" fmla="*/ 1457325 h 1595437"/>
                <a:gd name="connsiteX28" fmla="*/ 1635919 w 1795463"/>
                <a:gd name="connsiteY28" fmla="*/ 1412081 h 1595437"/>
                <a:gd name="connsiteX29" fmla="*/ 1638300 w 1795463"/>
                <a:gd name="connsiteY29" fmla="*/ 1328737 h 1595437"/>
                <a:gd name="connsiteX30" fmla="*/ 1645444 w 1795463"/>
                <a:gd name="connsiteY30" fmla="*/ 1104900 h 1595437"/>
                <a:gd name="connsiteX31" fmla="*/ 1652588 w 1795463"/>
                <a:gd name="connsiteY31" fmla="*/ 838200 h 1595437"/>
                <a:gd name="connsiteX32" fmla="*/ 1662113 w 1795463"/>
                <a:gd name="connsiteY32" fmla="*/ 590550 h 1595437"/>
                <a:gd name="connsiteX33" fmla="*/ 1664494 w 1795463"/>
                <a:gd name="connsiteY33" fmla="*/ 550068 h 1595437"/>
                <a:gd name="connsiteX34" fmla="*/ 1669257 w 1795463"/>
                <a:gd name="connsiteY34" fmla="*/ 507206 h 1595437"/>
                <a:gd name="connsiteX35" fmla="*/ 1681163 w 1795463"/>
                <a:gd name="connsiteY35" fmla="*/ 464343 h 1595437"/>
                <a:gd name="connsiteX36" fmla="*/ 1697832 w 1795463"/>
                <a:gd name="connsiteY36" fmla="*/ 426243 h 1595437"/>
                <a:gd name="connsiteX37" fmla="*/ 1714500 w 1795463"/>
                <a:gd name="connsiteY37" fmla="*/ 397668 h 1595437"/>
                <a:gd name="connsiteX38" fmla="*/ 1731169 w 1795463"/>
                <a:gd name="connsiteY38" fmla="*/ 376237 h 1595437"/>
                <a:gd name="connsiteX39" fmla="*/ 1747838 w 1795463"/>
                <a:gd name="connsiteY39" fmla="*/ 357187 h 1595437"/>
                <a:gd name="connsiteX40" fmla="*/ 1769269 w 1795463"/>
                <a:gd name="connsiteY40" fmla="*/ 338137 h 1595437"/>
                <a:gd name="connsiteX41" fmla="*/ 1783557 w 1795463"/>
                <a:gd name="connsiteY41" fmla="*/ 323850 h 1595437"/>
                <a:gd name="connsiteX42" fmla="*/ 1788319 w 1795463"/>
                <a:gd name="connsiteY42" fmla="*/ 311943 h 1595437"/>
                <a:gd name="connsiteX43" fmla="*/ 1793082 w 1795463"/>
                <a:gd name="connsiteY43" fmla="*/ 295275 h 1595437"/>
                <a:gd name="connsiteX44" fmla="*/ 1795463 w 1795463"/>
                <a:gd name="connsiteY44" fmla="*/ 269081 h 1595437"/>
                <a:gd name="connsiteX45" fmla="*/ 1788319 w 1795463"/>
                <a:gd name="connsiteY45" fmla="*/ 245268 h 1595437"/>
                <a:gd name="connsiteX46" fmla="*/ 1769269 w 1795463"/>
                <a:gd name="connsiteY46" fmla="*/ 221456 h 1595437"/>
                <a:gd name="connsiteX47" fmla="*/ 1752600 w 1795463"/>
                <a:gd name="connsiteY47" fmla="*/ 202406 h 1595437"/>
                <a:gd name="connsiteX48" fmla="*/ 1681163 w 1795463"/>
                <a:gd name="connsiteY48" fmla="*/ 152400 h 1595437"/>
                <a:gd name="connsiteX49" fmla="*/ 1588294 w 1795463"/>
                <a:gd name="connsiteY49" fmla="*/ 92868 h 1595437"/>
                <a:gd name="connsiteX50" fmla="*/ 1495425 w 1795463"/>
                <a:gd name="connsiteY50" fmla="*/ 42862 h 1595437"/>
                <a:gd name="connsiteX51" fmla="*/ 1416844 w 1795463"/>
                <a:gd name="connsiteY51" fmla="*/ 7143 h 1595437"/>
                <a:gd name="connsiteX52" fmla="*/ 1393032 w 1795463"/>
                <a:gd name="connsiteY52" fmla="*/ 0 h 1595437"/>
                <a:gd name="connsiteX53" fmla="*/ 1357313 w 1795463"/>
                <a:gd name="connsiteY53" fmla="*/ 16668 h 1595437"/>
                <a:gd name="connsiteX54" fmla="*/ 1290638 w 1795463"/>
                <a:gd name="connsiteY54" fmla="*/ 40481 h 1595437"/>
                <a:gd name="connsiteX55" fmla="*/ 1183482 w 1795463"/>
                <a:gd name="connsiteY55" fmla="*/ 59531 h 1595437"/>
                <a:gd name="connsiteX56" fmla="*/ 1019175 w 1795463"/>
                <a:gd name="connsiteY56" fmla="*/ 83343 h 1595437"/>
                <a:gd name="connsiteX57" fmla="*/ 738188 w 1795463"/>
                <a:gd name="connsiteY57" fmla="*/ 119062 h 1595437"/>
                <a:gd name="connsiteX58" fmla="*/ 397669 w 1795463"/>
                <a:gd name="connsiteY58" fmla="*/ 159543 h 1595437"/>
                <a:gd name="connsiteX59" fmla="*/ 0 w 1795463"/>
                <a:gd name="connsiteY59" fmla="*/ 209550 h 1595437"/>
                <a:gd name="connsiteX60" fmla="*/ 95250 w 1795463"/>
                <a:gd name="connsiteY60" fmla="*/ 340518 h 1595437"/>
                <a:gd name="connsiteX61" fmla="*/ 461963 w 1795463"/>
                <a:gd name="connsiteY61" fmla="*/ 297656 h 1595437"/>
                <a:gd name="connsiteX62" fmla="*/ 752475 w 1795463"/>
                <a:gd name="connsiteY62" fmla="*/ 264318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95463" h="1595437">
                  <a:moveTo>
                    <a:pt x="752475" y="264318"/>
                  </a:moveTo>
                  <a:lnTo>
                    <a:pt x="1019175" y="240506"/>
                  </a:lnTo>
                  <a:lnTo>
                    <a:pt x="1112044" y="233362"/>
                  </a:lnTo>
                  <a:lnTo>
                    <a:pt x="1245394" y="223837"/>
                  </a:lnTo>
                  <a:lnTo>
                    <a:pt x="1321594" y="221456"/>
                  </a:lnTo>
                  <a:lnTo>
                    <a:pt x="1364457" y="221456"/>
                  </a:lnTo>
                  <a:lnTo>
                    <a:pt x="1383507" y="223837"/>
                  </a:lnTo>
                  <a:lnTo>
                    <a:pt x="1402557" y="230981"/>
                  </a:lnTo>
                  <a:lnTo>
                    <a:pt x="1416844" y="242887"/>
                  </a:lnTo>
                  <a:lnTo>
                    <a:pt x="1428750" y="259556"/>
                  </a:lnTo>
                  <a:lnTo>
                    <a:pt x="1433513" y="283368"/>
                  </a:lnTo>
                  <a:cubicBezTo>
                    <a:pt x="1434307" y="329406"/>
                    <a:pt x="1435100" y="375443"/>
                    <a:pt x="1435894" y="421481"/>
                  </a:cubicBezTo>
                  <a:cubicBezTo>
                    <a:pt x="1436688" y="517525"/>
                    <a:pt x="1437481" y="613568"/>
                    <a:pt x="1438275" y="709612"/>
                  </a:cubicBezTo>
                  <a:cubicBezTo>
                    <a:pt x="1437481" y="749300"/>
                    <a:pt x="1436688" y="788987"/>
                    <a:pt x="1435894" y="828675"/>
                  </a:cubicBezTo>
                  <a:lnTo>
                    <a:pt x="1426369" y="1112043"/>
                  </a:lnTo>
                  <a:lnTo>
                    <a:pt x="1414463" y="1371600"/>
                  </a:lnTo>
                  <a:lnTo>
                    <a:pt x="1373982" y="1495425"/>
                  </a:lnTo>
                  <a:lnTo>
                    <a:pt x="1402557" y="1526381"/>
                  </a:lnTo>
                  <a:lnTo>
                    <a:pt x="1433513" y="1554956"/>
                  </a:lnTo>
                  <a:lnTo>
                    <a:pt x="1471613" y="1578768"/>
                  </a:lnTo>
                  <a:lnTo>
                    <a:pt x="1495425" y="1590675"/>
                  </a:lnTo>
                  <a:lnTo>
                    <a:pt x="1516857" y="1595437"/>
                  </a:lnTo>
                  <a:lnTo>
                    <a:pt x="1535907" y="1595437"/>
                  </a:lnTo>
                  <a:lnTo>
                    <a:pt x="1562100" y="1578768"/>
                  </a:lnTo>
                  <a:lnTo>
                    <a:pt x="1588294" y="1552575"/>
                  </a:lnTo>
                  <a:lnTo>
                    <a:pt x="1607344" y="1521618"/>
                  </a:lnTo>
                  <a:lnTo>
                    <a:pt x="1616869" y="1497806"/>
                  </a:lnTo>
                  <a:lnTo>
                    <a:pt x="1628775" y="1457325"/>
                  </a:lnTo>
                  <a:lnTo>
                    <a:pt x="1635919" y="1412081"/>
                  </a:lnTo>
                  <a:cubicBezTo>
                    <a:pt x="1636713" y="1384300"/>
                    <a:pt x="1637506" y="1356518"/>
                    <a:pt x="1638300" y="1328737"/>
                  </a:cubicBezTo>
                  <a:lnTo>
                    <a:pt x="1645444" y="1104900"/>
                  </a:lnTo>
                  <a:lnTo>
                    <a:pt x="1652588" y="838200"/>
                  </a:lnTo>
                  <a:lnTo>
                    <a:pt x="1662113" y="590550"/>
                  </a:lnTo>
                  <a:lnTo>
                    <a:pt x="1664494" y="550068"/>
                  </a:lnTo>
                  <a:lnTo>
                    <a:pt x="1669257" y="507206"/>
                  </a:lnTo>
                  <a:lnTo>
                    <a:pt x="1681163" y="464343"/>
                  </a:lnTo>
                  <a:lnTo>
                    <a:pt x="1697832" y="426243"/>
                  </a:lnTo>
                  <a:lnTo>
                    <a:pt x="1714500" y="397668"/>
                  </a:lnTo>
                  <a:lnTo>
                    <a:pt x="1731169" y="376237"/>
                  </a:lnTo>
                  <a:lnTo>
                    <a:pt x="1747838" y="357187"/>
                  </a:lnTo>
                  <a:lnTo>
                    <a:pt x="1769269" y="338137"/>
                  </a:lnTo>
                  <a:lnTo>
                    <a:pt x="1783557" y="323850"/>
                  </a:lnTo>
                  <a:lnTo>
                    <a:pt x="1788319" y="311943"/>
                  </a:lnTo>
                  <a:lnTo>
                    <a:pt x="1793082" y="295275"/>
                  </a:lnTo>
                  <a:lnTo>
                    <a:pt x="1795463" y="269081"/>
                  </a:lnTo>
                  <a:lnTo>
                    <a:pt x="1788319" y="245268"/>
                  </a:lnTo>
                  <a:lnTo>
                    <a:pt x="1769269" y="221456"/>
                  </a:lnTo>
                  <a:lnTo>
                    <a:pt x="1752600" y="202406"/>
                  </a:lnTo>
                  <a:lnTo>
                    <a:pt x="1681163" y="152400"/>
                  </a:lnTo>
                  <a:lnTo>
                    <a:pt x="1588294" y="92868"/>
                  </a:lnTo>
                  <a:lnTo>
                    <a:pt x="1495425" y="42862"/>
                  </a:lnTo>
                  <a:lnTo>
                    <a:pt x="1416844" y="7143"/>
                  </a:lnTo>
                  <a:lnTo>
                    <a:pt x="1393032" y="0"/>
                  </a:lnTo>
                  <a:lnTo>
                    <a:pt x="1357313" y="16668"/>
                  </a:lnTo>
                  <a:lnTo>
                    <a:pt x="1290638" y="40481"/>
                  </a:lnTo>
                  <a:lnTo>
                    <a:pt x="1183482" y="59531"/>
                  </a:lnTo>
                  <a:lnTo>
                    <a:pt x="1019175" y="83343"/>
                  </a:lnTo>
                  <a:lnTo>
                    <a:pt x="738188" y="119062"/>
                  </a:lnTo>
                  <a:lnTo>
                    <a:pt x="397669" y="159543"/>
                  </a:lnTo>
                  <a:lnTo>
                    <a:pt x="0" y="209550"/>
                  </a:lnTo>
                  <a:lnTo>
                    <a:pt x="95250" y="340518"/>
                  </a:lnTo>
                  <a:lnTo>
                    <a:pt x="461963" y="297656"/>
                  </a:lnTo>
                  <a:lnTo>
                    <a:pt x="752475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57CB9667-25C6-4941-A495-3CEE5161B454}"/>
                </a:ext>
              </a:extLst>
            </p:cNvPr>
            <p:cNvSpPr/>
            <p:nvPr/>
          </p:nvSpPr>
          <p:spPr>
            <a:xfrm>
              <a:off x="6002337" y="2114551"/>
              <a:ext cx="1368425" cy="314325"/>
            </a:xfrm>
            <a:custGeom>
              <a:avLst/>
              <a:gdLst>
                <a:gd name="connsiteX0" fmla="*/ 457200 w 1369219"/>
                <a:gd name="connsiteY0" fmla="*/ 92869 h 314325"/>
                <a:gd name="connsiteX1" fmla="*/ 176213 w 1369219"/>
                <a:gd name="connsiteY1" fmla="*/ 135731 h 314325"/>
                <a:gd name="connsiteX2" fmla="*/ 0 w 1369219"/>
                <a:gd name="connsiteY2" fmla="*/ 161925 h 314325"/>
                <a:gd name="connsiteX3" fmla="*/ 19050 w 1369219"/>
                <a:gd name="connsiteY3" fmla="*/ 314325 h 314325"/>
                <a:gd name="connsiteX4" fmla="*/ 273844 w 1369219"/>
                <a:gd name="connsiteY4" fmla="*/ 271463 h 314325"/>
                <a:gd name="connsiteX5" fmla="*/ 500063 w 1369219"/>
                <a:gd name="connsiteY5" fmla="*/ 235744 h 314325"/>
                <a:gd name="connsiteX6" fmla="*/ 685800 w 1369219"/>
                <a:gd name="connsiteY6" fmla="*/ 211931 h 314325"/>
                <a:gd name="connsiteX7" fmla="*/ 907257 w 1369219"/>
                <a:gd name="connsiteY7" fmla="*/ 188119 h 314325"/>
                <a:gd name="connsiteX8" fmla="*/ 1069182 w 1369219"/>
                <a:gd name="connsiteY8" fmla="*/ 176213 h 314325"/>
                <a:gd name="connsiteX9" fmla="*/ 1252538 w 1369219"/>
                <a:gd name="connsiteY9" fmla="*/ 171450 h 314325"/>
                <a:gd name="connsiteX10" fmla="*/ 1369219 w 1369219"/>
                <a:gd name="connsiteY10" fmla="*/ 176213 h 314325"/>
                <a:gd name="connsiteX11" fmla="*/ 1366838 w 1369219"/>
                <a:gd name="connsiteY11" fmla="*/ 23813 h 314325"/>
                <a:gd name="connsiteX12" fmla="*/ 1250157 w 1369219"/>
                <a:gd name="connsiteY12" fmla="*/ 7144 h 314325"/>
                <a:gd name="connsiteX13" fmla="*/ 1178719 w 1369219"/>
                <a:gd name="connsiteY13" fmla="*/ 0 h 314325"/>
                <a:gd name="connsiteX14" fmla="*/ 1131094 w 1369219"/>
                <a:gd name="connsiteY14" fmla="*/ 0 h 314325"/>
                <a:gd name="connsiteX15" fmla="*/ 1092994 w 1369219"/>
                <a:gd name="connsiteY15" fmla="*/ 2381 h 314325"/>
                <a:gd name="connsiteX16" fmla="*/ 940594 w 1369219"/>
                <a:gd name="connsiteY16" fmla="*/ 21431 h 314325"/>
                <a:gd name="connsiteX17" fmla="*/ 654844 w 1369219"/>
                <a:gd name="connsiteY17" fmla="*/ 64294 h 314325"/>
                <a:gd name="connsiteX18" fmla="*/ 457200 w 1369219"/>
                <a:gd name="connsiteY18" fmla="*/ 928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219" h="314325">
                  <a:moveTo>
                    <a:pt x="457200" y="92869"/>
                  </a:moveTo>
                  <a:lnTo>
                    <a:pt x="176213" y="135731"/>
                  </a:lnTo>
                  <a:lnTo>
                    <a:pt x="0" y="161925"/>
                  </a:lnTo>
                  <a:lnTo>
                    <a:pt x="19050" y="314325"/>
                  </a:lnTo>
                  <a:lnTo>
                    <a:pt x="273844" y="271463"/>
                  </a:lnTo>
                  <a:lnTo>
                    <a:pt x="500063" y="235744"/>
                  </a:lnTo>
                  <a:lnTo>
                    <a:pt x="685800" y="211931"/>
                  </a:lnTo>
                  <a:lnTo>
                    <a:pt x="907257" y="188119"/>
                  </a:lnTo>
                  <a:lnTo>
                    <a:pt x="1069182" y="176213"/>
                  </a:lnTo>
                  <a:lnTo>
                    <a:pt x="1252538" y="171450"/>
                  </a:lnTo>
                  <a:lnTo>
                    <a:pt x="1369219" y="176213"/>
                  </a:lnTo>
                  <a:cubicBezTo>
                    <a:pt x="1368425" y="125413"/>
                    <a:pt x="1367632" y="74613"/>
                    <a:pt x="1366838" y="23813"/>
                  </a:cubicBezTo>
                  <a:lnTo>
                    <a:pt x="1250157" y="7144"/>
                  </a:lnTo>
                  <a:lnTo>
                    <a:pt x="1178719" y="0"/>
                  </a:lnTo>
                  <a:lnTo>
                    <a:pt x="1131094" y="0"/>
                  </a:lnTo>
                  <a:lnTo>
                    <a:pt x="1092994" y="2381"/>
                  </a:lnTo>
                  <a:lnTo>
                    <a:pt x="940594" y="21431"/>
                  </a:lnTo>
                  <a:lnTo>
                    <a:pt x="654844" y="64294"/>
                  </a:lnTo>
                  <a:lnTo>
                    <a:pt x="457200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7">
              <a:extLst>
                <a:ext uri="{FF2B5EF4-FFF2-40B4-BE49-F238E27FC236}">
                  <a16:creationId xmlns:a16="http://schemas.microsoft.com/office/drawing/2014/main" id="{27FF640A-7782-43D6-92E4-58AE78024C97}"/>
                </a:ext>
              </a:extLst>
            </p:cNvPr>
            <p:cNvSpPr/>
            <p:nvPr/>
          </p:nvSpPr>
          <p:spPr>
            <a:xfrm>
              <a:off x="6008687" y="2752725"/>
              <a:ext cx="1331913" cy="300038"/>
            </a:xfrm>
            <a:custGeom>
              <a:avLst/>
              <a:gdLst>
                <a:gd name="connsiteX0" fmla="*/ 511969 w 1331119"/>
                <a:gd name="connsiteY0" fmla="*/ 83344 h 300038"/>
                <a:gd name="connsiteX1" fmla="*/ 804863 w 1331119"/>
                <a:gd name="connsiteY1" fmla="*/ 45244 h 300038"/>
                <a:gd name="connsiteX2" fmla="*/ 1021556 w 1331119"/>
                <a:gd name="connsiteY2" fmla="*/ 19050 h 300038"/>
                <a:gd name="connsiteX3" fmla="*/ 1126331 w 1331119"/>
                <a:gd name="connsiteY3" fmla="*/ 4763 h 300038"/>
                <a:gd name="connsiteX4" fmla="*/ 1152525 w 1331119"/>
                <a:gd name="connsiteY4" fmla="*/ 0 h 300038"/>
                <a:gd name="connsiteX5" fmla="*/ 1190625 w 1331119"/>
                <a:gd name="connsiteY5" fmla="*/ 0 h 300038"/>
                <a:gd name="connsiteX6" fmla="*/ 1219200 w 1331119"/>
                <a:gd name="connsiteY6" fmla="*/ 4763 h 300038"/>
                <a:gd name="connsiteX7" fmla="*/ 1254919 w 1331119"/>
                <a:gd name="connsiteY7" fmla="*/ 14288 h 300038"/>
                <a:gd name="connsiteX8" fmla="*/ 1331119 w 1331119"/>
                <a:gd name="connsiteY8" fmla="*/ 42863 h 300038"/>
                <a:gd name="connsiteX9" fmla="*/ 1300163 w 1331119"/>
                <a:gd name="connsiteY9" fmla="*/ 228600 h 300038"/>
                <a:gd name="connsiteX10" fmla="*/ 1250156 w 1331119"/>
                <a:gd name="connsiteY10" fmla="*/ 185738 h 300038"/>
                <a:gd name="connsiteX11" fmla="*/ 1157288 w 1331119"/>
                <a:gd name="connsiteY11" fmla="*/ 190500 h 300038"/>
                <a:gd name="connsiteX12" fmla="*/ 895350 w 1331119"/>
                <a:gd name="connsiteY12" fmla="*/ 202406 h 300038"/>
                <a:gd name="connsiteX13" fmla="*/ 666750 w 1331119"/>
                <a:gd name="connsiteY13" fmla="*/ 221456 h 300038"/>
                <a:gd name="connsiteX14" fmla="*/ 490538 w 1331119"/>
                <a:gd name="connsiteY14" fmla="*/ 235744 h 300038"/>
                <a:gd name="connsiteX15" fmla="*/ 278606 w 1331119"/>
                <a:gd name="connsiteY15" fmla="*/ 261938 h 300038"/>
                <a:gd name="connsiteX16" fmla="*/ 76200 w 1331119"/>
                <a:gd name="connsiteY16" fmla="*/ 290513 h 300038"/>
                <a:gd name="connsiteX17" fmla="*/ 0 w 1331119"/>
                <a:gd name="connsiteY17" fmla="*/ 300038 h 300038"/>
                <a:gd name="connsiteX18" fmla="*/ 9525 w 1331119"/>
                <a:gd name="connsiteY18" fmla="*/ 150019 h 300038"/>
                <a:gd name="connsiteX19" fmla="*/ 311944 w 1331119"/>
                <a:gd name="connsiteY19" fmla="*/ 109538 h 300038"/>
                <a:gd name="connsiteX20" fmla="*/ 511969 w 1331119"/>
                <a:gd name="connsiteY20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1119" h="300038">
                  <a:moveTo>
                    <a:pt x="511969" y="83344"/>
                  </a:moveTo>
                  <a:lnTo>
                    <a:pt x="804863" y="45244"/>
                  </a:lnTo>
                  <a:lnTo>
                    <a:pt x="1021556" y="19050"/>
                  </a:lnTo>
                  <a:lnTo>
                    <a:pt x="1126331" y="4763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19200" y="4763"/>
                  </a:lnTo>
                  <a:lnTo>
                    <a:pt x="1254919" y="14288"/>
                  </a:lnTo>
                  <a:lnTo>
                    <a:pt x="1331119" y="42863"/>
                  </a:lnTo>
                  <a:lnTo>
                    <a:pt x="1300163" y="228600"/>
                  </a:lnTo>
                  <a:lnTo>
                    <a:pt x="1250156" y="185738"/>
                  </a:lnTo>
                  <a:lnTo>
                    <a:pt x="1157288" y="190500"/>
                  </a:lnTo>
                  <a:lnTo>
                    <a:pt x="895350" y="202406"/>
                  </a:lnTo>
                  <a:lnTo>
                    <a:pt x="666750" y="221456"/>
                  </a:lnTo>
                  <a:lnTo>
                    <a:pt x="490538" y="235744"/>
                  </a:lnTo>
                  <a:lnTo>
                    <a:pt x="278606" y="261938"/>
                  </a:lnTo>
                  <a:lnTo>
                    <a:pt x="76200" y="290513"/>
                  </a:lnTo>
                  <a:lnTo>
                    <a:pt x="0" y="300038"/>
                  </a:lnTo>
                  <a:lnTo>
                    <a:pt x="9525" y="150019"/>
                  </a:lnTo>
                  <a:lnTo>
                    <a:pt x="311944" y="109538"/>
                  </a:lnTo>
                  <a:lnTo>
                    <a:pt x="511969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499AA624-AED8-49B3-9A4D-AAC120905980}"/>
                </a:ext>
              </a:extLst>
            </p:cNvPr>
            <p:cNvSpPr/>
            <p:nvPr/>
          </p:nvSpPr>
          <p:spPr>
            <a:xfrm>
              <a:off x="7038976" y="3648076"/>
              <a:ext cx="454025" cy="2473325"/>
            </a:xfrm>
            <a:custGeom>
              <a:avLst/>
              <a:gdLst>
                <a:gd name="connsiteX0" fmla="*/ 165100 w 454025"/>
                <a:gd name="connsiteY0" fmla="*/ 730250 h 2473325"/>
                <a:gd name="connsiteX1" fmla="*/ 165100 w 454025"/>
                <a:gd name="connsiteY1" fmla="*/ 622300 h 2473325"/>
                <a:gd name="connsiteX2" fmla="*/ 165100 w 454025"/>
                <a:gd name="connsiteY2" fmla="*/ 476250 h 2473325"/>
                <a:gd name="connsiteX3" fmla="*/ 174625 w 454025"/>
                <a:gd name="connsiteY3" fmla="*/ 409575 h 2473325"/>
                <a:gd name="connsiteX4" fmla="*/ 174625 w 454025"/>
                <a:gd name="connsiteY4" fmla="*/ 307975 h 2473325"/>
                <a:gd name="connsiteX5" fmla="*/ 168275 w 454025"/>
                <a:gd name="connsiteY5" fmla="*/ 234950 h 2473325"/>
                <a:gd name="connsiteX6" fmla="*/ 161925 w 454025"/>
                <a:gd name="connsiteY6" fmla="*/ 206375 h 2473325"/>
                <a:gd name="connsiteX7" fmla="*/ 149225 w 454025"/>
                <a:gd name="connsiteY7" fmla="*/ 174625 h 2473325"/>
                <a:gd name="connsiteX8" fmla="*/ 104775 w 454025"/>
                <a:gd name="connsiteY8" fmla="*/ 123825 h 2473325"/>
                <a:gd name="connsiteX9" fmla="*/ 63500 w 454025"/>
                <a:gd name="connsiteY9" fmla="*/ 85725 h 2473325"/>
                <a:gd name="connsiteX10" fmla="*/ 41275 w 454025"/>
                <a:gd name="connsiteY10" fmla="*/ 73025 h 2473325"/>
                <a:gd name="connsiteX11" fmla="*/ 22225 w 454025"/>
                <a:gd name="connsiteY11" fmla="*/ 63500 h 2473325"/>
                <a:gd name="connsiteX12" fmla="*/ 9525 w 454025"/>
                <a:gd name="connsiteY12" fmla="*/ 50800 h 2473325"/>
                <a:gd name="connsiteX13" fmla="*/ 0 w 454025"/>
                <a:gd name="connsiteY13" fmla="*/ 28575 h 2473325"/>
                <a:gd name="connsiteX14" fmla="*/ 0 w 454025"/>
                <a:gd name="connsiteY14" fmla="*/ 15875 h 2473325"/>
                <a:gd name="connsiteX15" fmla="*/ 12700 w 454025"/>
                <a:gd name="connsiteY15" fmla="*/ 6350 h 2473325"/>
                <a:gd name="connsiteX16" fmla="*/ 66675 w 454025"/>
                <a:gd name="connsiteY16" fmla="*/ 0 h 2473325"/>
                <a:gd name="connsiteX17" fmla="*/ 152400 w 454025"/>
                <a:gd name="connsiteY17" fmla="*/ 3175 h 2473325"/>
                <a:gd name="connsiteX18" fmla="*/ 215900 w 454025"/>
                <a:gd name="connsiteY18" fmla="*/ 15875 h 2473325"/>
                <a:gd name="connsiteX19" fmla="*/ 295275 w 454025"/>
                <a:gd name="connsiteY19" fmla="*/ 41275 h 2473325"/>
                <a:gd name="connsiteX20" fmla="*/ 371475 w 454025"/>
                <a:gd name="connsiteY20" fmla="*/ 69850 h 2473325"/>
                <a:gd name="connsiteX21" fmla="*/ 412750 w 454025"/>
                <a:gd name="connsiteY21" fmla="*/ 92075 h 2473325"/>
                <a:gd name="connsiteX22" fmla="*/ 431800 w 454025"/>
                <a:gd name="connsiteY22" fmla="*/ 107950 h 2473325"/>
                <a:gd name="connsiteX23" fmla="*/ 438150 w 454025"/>
                <a:gd name="connsiteY23" fmla="*/ 117475 h 2473325"/>
                <a:gd name="connsiteX24" fmla="*/ 447675 w 454025"/>
                <a:gd name="connsiteY24" fmla="*/ 133350 h 2473325"/>
                <a:gd name="connsiteX25" fmla="*/ 444500 w 454025"/>
                <a:gd name="connsiteY25" fmla="*/ 152400 h 2473325"/>
                <a:gd name="connsiteX26" fmla="*/ 434975 w 454025"/>
                <a:gd name="connsiteY26" fmla="*/ 177800 h 2473325"/>
                <a:gd name="connsiteX27" fmla="*/ 415925 w 454025"/>
                <a:gd name="connsiteY27" fmla="*/ 200025 h 2473325"/>
                <a:gd name="connsiteX28" fmla="*/ 406400 w 454025"/>
                <a:gd name="connsiteY28" fmla="*/ 222250 h 2473325"/>
                <a:gd name="connsiteX29" fmla="*/ 393700 w 454025"/>
                <a:gd name="connsiteY29" fmla="*/ 285750 h 2473325"/>
                <a:gd name="connsiteX30" fmla="*/ 387350 w 454025"/>
                <a:gd name="connsiteY30" fmla="*/ 450850 h 2473325"/>
                <a:gd name="connsiteX31" fmla="*/ 390525 w 454025"/>
                <a:gd name="connsiteY31" fmla="*/ 800100 h 2473325"/>
                <a:gd name="connsiteX32" fmla="*/ 390525 w 454025"/>
                <a:gd name="connsiteY32" fmla="*/ 1114425 h 2473325"/>
                <a:gd name="connsiteX33" fmla="*/ 390525 w 454025"/>
                <a:gd name="connsiteY33" fmla="*/ 1362075 h 2473325"/>
                <a:gd name="connsiteX34" fmla="*/ 387350 w 454025"/>
                <a:gd name="connsiteY34" fmla="*/ 1524000 h 2473325"/>
                <a:gd name="connsiteX35" fmla="*/ 396875 w 454025"/>
                <a:gd name="connsiteY35" fmla="*/ 1666875 h 2473325"/>
                <a:gd name="connsiteX36" fmla="*/ 412750 w 454025"/>
                <a:gd name="connsiteY36" fmla="*/ 1809750 h 2473325"/>
                <a:gd name="connsiteX37" fmla="*/ 434975 w 454025"/>
                <a:gd name="connsiteY37" fmla="*/ 1943100 h 2473325"/>
                <a:gd name="connsiteX38" fmla="*/ 450850 w 454025"/>
                <a:gd name="connsiteY38" fmla="*/ 2009775 h 2473325"/>
                <a:gd name="connsiteX39" fmla="*/ 454025 w 454025"/>
                <a:gd name="connsiteY39" fmla="*/ 2035175 h 2473325"/>
                <a:gd name="connsiteX40" fmla="*/ 441325 w 454025"/>
                <a:gd name="connsiteY40" fmla="*/ 2085975 h 2473325"/>
                <a:gd name="connsiteX41" fmla="*/ 409575 w 454025"/>
                <a:gd name="connsiteY41" fmla="*/ 2181225 h 2473325"/>
                <a:gd name="connsiteX42" fmla="*/ 381000 w 454025"/>
                <a:gd name="connsiteY42" fmla="*/ 2241550 h 2473325"/>
                <a:gd name="connsiteX43" fmla="*/ 346075 w 454025"/>
                <a:gd name="connsiteY43" fmla="*/ 2301875 h 2473325"/>
                <a:gd name="connsiteX44" fmla="*/ 304800 w 454025"/>
                <a:gd name="connsiteY44" fmla="*/ 2362200 h 2473325"/>
                <a:gd name="connsiteX45" fmla="*/ 269875 w 454025"/>
                <a:gd name="connsiteY45" fmla="*/ 2403475 h 2473325"/>
                <a:gd name="connsiteX46" fmla="*/ 187325 w 454025"/>
                <a:gd name="connsiteY46" fmla="*/ 2466975 h 2473325"/>
                <a:gd name="connsiteX47" fmla="*/ 158750 w 454025"/>
                <a:gd name="connsiteY47" fmla="*/ 2473325 h 2473325"/>
                <a:gd name="connsiteX48" fmla="*/ 133350 w 454025"/>
                <a:gd name="connsiteY48" fmla="*/ 2457450 h 2473325"/>
                <a:gd name="connsiteX49" fmla="*/ 187325 w 454025"/>
                <a:gd name="connsiteY49" fmla="*/ 1917700 h 2473325"/>
                <a:gd name="connsiteX50" fmla="*/ 184150 w 454025"/>
                <a:gd name="connsiteY50" fmla="*/ 1682750 h 2473325"/>
                <a:gd name="connsiteX51" fmla="*/ 177800 w 454025"/>
                <a:gd name="connsiteY51" fmla="*/ 1336675 h 2473325"/>
                <a:gd name="connsiteX52" fmla="*/ 165100 w 454025"/>
                <a:gd name="connsiteY52" fmla="*/ 7302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4025" h="2473325">
                  <a:moveTo>
                    <a:pt x="165100" y="730250"/>
                  </a:moveTo>
                  <a:lnTo>
                    <a:pt x="165100" y="622300"/>
                  </a:lnTo>
                  <a:lnTo>
                    <a:pt x="165100" y="476250"/>
                  </a:lnTo>
                  <a:lnTo>
                    <a:pt x="174625" y="409575"/>
                  </a:lnTo>
                  <a:lnTo>
                    <a:pt x="174625" y="307975"/>
                  </a:lnTo>
                  <a:lnTo>
                    <a:pt x="168275" y="234950"/>
                  </a:lnTo>
                  <a:lnTo>
                    <a:pt x="161925" y="206375"/>
                  </a:lnTo>
                  <a:lnTo>
                    <a:pt x="149225" y="174625"/>
                  </a:lnTo>
                  <a:lnTo>
                    <a:pt x="104775" y="123825"/>
                  </a:lnTo>
                  <a:lnTo>
                    <a:pt x="63500" y="85725"/>
                  </a:lnTo>
                  <a:lnTo>
                    <a:pt x="41275" y="73025"/>
                  </a:lnTo>
                  <a:lnTo>
                    <a:pt x="22225" y="63500"/>
                  </a:lnTo>
                  <a:lnTo>
                    <a:pt x="9525" y="50800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12700" y="6350"/>
                  </a:lnTo>
                  <a:lnTo>
                    <a:pt x="66675" y="0"/>
                  </a:lnTo>
                  <a:lnTo>
                    <a:pt x="152400" y="3175"/>
                  </a:lnTo>
                  <a:lnTo>
                    <a:pt x="215900" y="15875"/>
                  </a:lnTo>
                  <a:lnTo>
                    <a:pt x="295275" y="41275"/>
                  </a:lnTo>
                  <a:lnTo>
                    <a:pt x="371475" y="69850"/>
                  </a:lnTo>
                  <a:lnTo>
                    <a:pt x="412750" y="92075"/>
                  </a:lnTo>
                  <a:lnTo>
                    <a:pt x="431800" y="107950"/>
                  </a:lnTo>
                  <a:lnTo>
                    <a:pt x="438150" y="117475"/>
                  </a:lnTo>
                  <a:lnTo>
                    <a:pt x="447675" y="133350"/>
                  </a:lnTo>
                  <a:lnTo>
                    <a:pt x="444500" y="152400"/>
                  </a:lnTo>
                  <a:lnTo>
                    <a:pt x="434975" y="177800"/>
                  </a:lnTo>
                  <a:lnTo>
                    <a:pt x="415925" y="200025"/>
                  </a:lnTo>
                  <a:lnTo>
                    <a:pt x="406400" y="222250"/>
                  </a:lnTo>
                  <a:lnTo>
                    <a:pt x="393700" y="285750"/>
                  </a:lnTo>
                  <a:lnTo>
                    <a:pt x="387350" y="450850"/>
                  </a:lnTo>
                  <a:cubicBezTo>
                    <a:pt x="388408" y="567267"/>
                    <a:pt x="389467" y="683683"/>
                    <a:pt x="390525" y="800100"/>
                  </a:cubicBezTo>
                  <a:lnTo>
                    <a:pt x="390525" y="1114425"/>
                  </a:lnTo>
                  <a:lnTo>
                    <a:pt x="390525" y="1362075"/>
                  </a:lnTo>
                  <a:cubicBezTo>
                    <a:pt x="389467" y="1416050"/>
                    <a:pt x="387350" y="1524000"/>
                    <a:pt x="387350" y="1524000"/>
                  </a:cubicBezTo>
                  <a:lnTo>
                    <a:pt x="396875" y="1666875"/>
                  </a:lnTo>
                  <a:lnTo>
                    <a:pt x="412750" y="1809750"/>
                  </a:lnTo>
                  <a:lnTo>
                    <a:pt x="434975" y="1943100"/>
                  </a:lnTo>
                  <a:lnTo>
                    <a:pt x="450850" y="2009775"/>
                  </a:lnTo>
                  <a:lnTo>
                    <a:pt x="454025" y="2035175"/>
                  </a:lnTo>
                  <a:lnTo>
                    <a:pt x="441325" y="2085975"/>
                  </a:lnTo>
                  <a:lnTo>
                    <a:pt x="409575" y="2181225"/>
                  </a:lnTo>
                  <a:lnTo>
                    <a:pt x="381000" y="2241550"/>
                  </a:lnTo>
                  <a:lnTo>
                    <a:pt x="346075" y="2301875"/>
                  </a:lnTo>
                  <a:lnTo>
                    <a:pt x="304800" y="2362200"/>
                  </a:lnTo>
                  <a:lnTo>
                    <a:pt x="269875" y="2403475"/>
                  </a:lnTo>
                  <a:lnTo>
                    <a:pt x="187325" y="2466975"/>
                  </a:lnTo>
                  <a:lnTo>
                    <a:pt x="158750" y="2473325"/>
                  </a:lnTo>
                  <a:lnTo>
                    <a:pt x="133350" y="2457450"/>
                  </a:lnTo>
                  <a:lnTo>
                    <a:pt x="187325" y="1917700"/>
                  </a:lnTo>
                  <a:cubicBezTo>
                    <a:pt x="186267" y="1839383"/>
                    <a:pt x="185208" y="1761067"/>
                    <a:pt x="184150" y="1682750"/>
                  </a:cubicBezTo>
                  <a:lnTo>
                    <a:pt x="177800" y="1336675"/>
                  </a:lnTo>
                  <a:lnTo>
                    <a:pt x="165100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2">
              <a:extLst>
                <a:ext uri="{FF2B5EF4-FFF2-40B4-BE49-F238E27FC236}">
                  <a16:creationId xmlns:a16="http://schemas.microsoft.com/office/drawing/2014/main" id="{BD1E6248-9A15-413D-AD4B-172E1432EFB2}"/>
                </a:ext>
              </a:extLst>
            </p:cNvPr>
            <p:cNvSpPr/>
            <p:nvPr/>
          </p:nvSpPr>
          <p:spPr>
            <a:xfrm>
              <a:off x="6584950" y="5486400"/>
              <a:ext cx="647700" cy="630238"/>
            </a:xfrm>
            <a:custGeom>
              <a:avLst/>
              <a:gdLst>
                <a:gd name="connsiteX0" fmla="*/ 271463 w 647700"/>
                <a:gd name="connsiteY0" fmla="*/ 88106 h 631031"/>
                <a:gd name="connsiteX1" fmla="*/ 419100 w 647700"/>
                <a:gd name="connsiteY1" fmla="*/ 133350 h 631031"/>
                <a:gd name="connsiteX2" fmla="*/ 502444 w 647700"/>
                <a:gd name="connsiteY2" fmla="*/ 154781 h 631031"/>
                <a:gd name="connsiteX3" fmla="*/ 540544 w 647700"/>
                <a:gd name="connsiteY3" fmla="*/ 161925 h 631031"/>
                <a:gd name="connsiteX4" fmla="*/ 576263 w 647700"/>
                <a:gd name="connsiteY4" fmla="*/ 164306 h 631031"/>
                <a:gd name="connsiteX5" fmla="*/ 604838 w 647700"/>
                <a:gd name="connsiteY5" fmla="*/ 154781 h 631031"/>
                <a:gd name="connsiteX6" fmla="*/ 626269 w 647700"/>
                <a:gd name="connsiteY6" fmla="*/ 135731 h 631031"/>
                <a:gd name="connsiteX7" fmla="*/ 638175 w 647700"/>
                <a:gd name="connsiteY7" fmla="*/ 109538 h 631031"/>
                <a:gd name="connsiteX8" fmla="*/ 647700 w 647700"/>
                <a:gd name="connsiteY8" fmla="*/ 0 h 631031"/>
                <a:gd name="connsiteX9" fmla="*/ 645319 w 647700"/>
                <a:gd name="connsiteY9" fmla="*/ 626269 h 631031"/>
                <a:gd name="connsiteX10" fmla="*/ 616744 w 647700"/>
                <a:gd name="connsiteY10" fmla="*/ 631031 h 631031"/>
                <a:gd name="connsiteX11" fmla="*/ 588169 w 647700"/>
                <a:gd name="connsiteY11" fmla="*/ 619125 h 631031"/>
                <a:gd name="connsiteX12" fmla="*/ 561975 w 647700"/>
                <a:gd name="connsiteY12" fmla="*/ 592931 h 631031"/>
                <a:gd name="connsiteX13" fmla="*/ 535782 w 647700"/>
                <a:gd name="connsiteY13" fmla="*/ 540544 h 631031"/>
                <a:gd name="connsiteX14" fmla="*/ 509588 w 647700"/>
                <a:gd name="connsiteY14" fmla="*/ 469106 h 631031"/>
                <a:gd name="connsiteX15" fmla="*/ 485775 w 647700"/>
                <a:gd name="connsiteY15" fmla="*/ 402431 h 631031"/>
                <a:gd name="connsiteX16" fmla="*/ 469107 w 647700"/>
                <a:gd name="connsiteY16" fmla="*/ 369094 h 631031"/>
                <a:gd name="connsiteX17" fmla="*/ 440532 w 647700"/>
                <a:gd name="connsiteY17" fmla="*/ 335756 h 631031"/>
                <a:gd name="connsiteX18" fmla="*/ 402432 w 647700"/>
                <a:gd name="connsiteY18" fmla="*/ 300038 h 631031"/>
                <a:gd name="connsiteX19" fmla="*/ 338138 w 647700"/>
                <a:gd name="connsiteY19" fmla="*/ 245269 h 631031"/>
                <a:gd name="connsiteX20" fmla="*/ 273844 w 647700"/>
                <a:gd name="connsiteY20" fmla="*/ 202406 h 631031"/>
                <a:gd name="connsiteX21" fmla="*/ 185738 w 647700"/>
                <a:gd name="connsiteY21" fmla="*/ 145256 h 631031"/>
                <a:gd name="connsiteX22" fmla="*/ 123825 w 647700"/>
                <a:gd name="connsiteY22" fmla="*/ 111919 h 631031"/>
                <a:gd name="connsiteX23" fmla="*/ 50007 w 647700"/>
                <a:gd name="connsiteY23" fmla="*/ 69056 h 631031"/>
                <a:gd name="connsiteX24" fmla="*/ 28575 w 647700"/>
                <a:gd name="connsiteY24" fmla="*/ 57150 h 631031"/>
                <a:gd name="connsiteX25" fmla="*/ 4763 w 647700"/>
                <a:gd name="connsiteY25" fmla="*/ 38100 h 631031"/>
                <a:gd name="connsiteX26" fmla="*/ 0 w 647700"/>
                <a:gd name="connsiteY26" fmla="*/ 28575 h 631031"/>
                <a:gd name="connsiteX27" fmla="*/ 0 w 647700"/>
                <a:gd name="connsiteY27" fmla="*/ 19050 h 631031"/>
                <a:gd name="connsiteX28" fmla="*/ 9525 w 647700"/>
                <a:gd name="connsiteY28" fmla="*/ 11906 h 631031"/>
                <a:gd name="connsiteX29" fmla="*/ 21432 w 647700"/>
                <a:gd name="connsiteY29" fmla="*/ 11906 h 631031"/>
                <a:gd name="connsiteX30" fmla="*/ 42863 w 647700"/>
                <a:gd name="connsiteY30" fmla="*/ 11906 h 631031"/>
                <a:gd name="connsiteX31" fmla="*/ 95250 w 647700"/>
                <a:gd name="connsiteY31" fmla="*/ 26194 h 631031"/>
                <a:gd name="connsiteX32" fmla="*/ 195263 w 647700"/>
                <a:gd name="connsiteY32" fmla="*/ 61913 h 631031"/>
                <a:gd name="connsiteX33" fmla="*/ 271463 w 647700"/>
                <a:gd name="connsiteY33" fmla="*/ 88106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631031">
                  <a:moveTo>
                    <a:pt x="271463" y="88106"/>
                  </a:moveTo>
                  <a:lnTo>
                    <a:pt x="419100" y="133350"/>
                  </a:lnTo>
                  <a:lnTo>
                    <a:pt x="502444" y="154781"/>
                  </a:lnTo>
                  <a:lnTo>
                    <a:pt x="540544" y="161925"/>
                  </a:lnTo>
                  <a:lnTo>
                    <a:pt x="576263" y="164306"/>
                  </a:lnTo>
                  <a:lnTo>
                    <a:pt x="604838" y="154781"/>
                  </a:lnTo>
                  <a:lnTo>
                    <a:pt x="626269" y="135731"/>
                  </a:lnTo>
                  <a:lnTo>
                    <a:pt x="638175" y="109538"/>
                  </a:lnTo>
                  <a:lnTo>
                    <a:pt x="647700" y="0"/>
                  </a:lnTo>
                  <a:cubicBezTo>
                    <a:pt x="646906" y="208756"/>
                    <a:pt x="646113" y="417513"/>
                    <a:pt x="645319" y="626269"/>
                  </a:cubicBezTo>
                  <a:lnTo>
                    <a:pt x="616744" y="631031"/>
                  </a:lnTo>
                  <a:lnTo>
                    <a:pt x="588169" y="619125"/>
                  </a:lnTo>
                  <a:lnTo>
                    <a:pt x="561975" y="592931"/>
                  </a:lnTo>
                  <a:lnTo>
                    <a:pt x="535782" y="540544"/>
                  </a:lnTo>
                  <a:lnTo>
                    <a:pt x="509588" y="469106"/>
                  </a:lnTo>
                  <a:lnTo>
                    <a:pt x="485775" y="402431"/>
                  </a:lnTo>
                  <a:lnTo>
                    <a:pt x="469107" y="369094"/>
                  </a:lnTo>
                  <a:lnTo>
                    <a:pt x="440532" y="335756"/>
                  </a:lnTo>
                  <a:lnTo>
                    <a:pt x="402432" y="300038"/>
                  </a:lnTo>
                  <a:lnTo>
                    <a:pt x="338138" y="245269"/>
                  </a:lnTo>
                  <a:lnTo>
                    <a:pt x="273844" y="202406"/>
                  </a:lnTo>
                  <a:lnTo>
                    <a:pt x="185738" y="145256"/>
                  </a:lnTo>
                  <a:lnTo>
                    <a:pt x="123825" y="111919"/>
                  </a:lnTo>
                  <a:lnTo>
                    <a:pt x="50007" y="69056"/>
                  </a:lnTo>
                  <a:lnTo>
                    <a:pt x="28575" y="57150"/>
                  </a:lnTo>
                  <a:lnTo>
                    <a:pt x="4763" y="38100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9525" y="11906"/>
                  </a:lnTo>
                  <a:lnTo>
                    <a:pt x="21432" y="11906"/>
                  </a:lnTo>
                  <a:lnTo>
                    <a:pt x="42863" y="11906"/>
                  </a:lnTo>
                  <a:lnTo>
                    <a:pt x="95250" y="26194"/>
                  </a:lnTo>
                  <a:lnTo>
                    <a:pt x="195263" y="61913"/>
                  </a:lnTo>
                  <a:lnTo>
                    <a:pt x="2714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0">
              <a:extLst>
                <a:ext uri="{FF2B5EF4-FFF2-40B4-BE49-F238E27FC236}">
                  <a16:creationId xmlns:a16="http://schemas.microsoft.com/office/drawing/2014/main" id="{2B99BAFB-3EAE-4718-9909-219545F3F94C}"/>
                </a:ext>
              </a:extLst>
            </p:cNvPr>
            <p:cNvSpPr/>
            <p:nvPr/>
          </p:nvSpPr>
          <p:spPr>
            <a:xfrm>
              <a:off x="5818188" y="4586289"/>
              <a:ext cx="628650" cy="771525"/>
            </a:xfrm>
            <a:custGeom>
              <a:avLst/>
              <a:gdLst>
                <a:gd name="connsiteX0" fmla="*/ 357187 w 628650"/>
                <a:gd name="connsiteY0" fmla="*/ 180975 h 771525"/>
                <a:gd name="connsiteX1" fmla="*/ 426244 w 628650"/>
                <a:gd name="connsiteY1" fmla="*/ 221456 h 771525"/>
                <a:gd name="connsiteX2" fmla="*/ 495300 w 628650"/>
                <a:gd name="connsiteY2" fmla="*/ 266700 h 771525"/>
                <a:gd name="connsiteX3" fmla="*/ 547687 w 628650"/>
                <a:gd name="connsiteY3" fmla="*/ 304800 h 771525"/>
                <a:gd name="connsiteX4" fmla="*/ 564356 w 628650"/>
                <a:gd name="connsiteY4" fmla="*/ 321468 h 771525"/>
                <a:gd name="connsiteX5" fmla="*/ 581025 w 628650"/>
                <a:gd name="connsiteY5" fmla="*/ 352425 h 771525"/>
                <a:gd name="connsiteX6" fmla="*/ 602456 w 628650"/>
                <a:gd name="connsiteY6" fmla="*/ 411956 h 771525"/>
                <a:gd name="connsiteX7" fmla="*/ 619125 w 628650"/>
                <a:gd name="connsiteY7" fmla="*/ 478631 h 771525"/>
                <a:gd name="connsiteX8" fmla="*/ 626269 w 628650"/>
                <a:gd name="connsiteY8" fmla="*/ 538162 h 771525"/>
                <a:gd name="connsiteX9" fmla="*/ 628650 w 628650"/>
                <a:gd name="connsiteY9" fmla="*/ 592931 h 771525"/>
                <a:gd name="connsiteX10" fmla="*/ 626269 w 628650"/>
                <a:gd name="connsiteY10" fmla="*/ 640556 h 771525"/>
                <a:gd name="connsiteX11" fmla="*/ 616744 w 628650"/>
                <a:gd name="connsiteY11" fmla="*/ 683418 h 771525"/>
                <a:gd name="connsiteX12" fmla="*/ 597694 w 628650"/>
                <a:gd name="connsiteY12" fmla="*/ 723900 h 771525"/>
                <a:gd name="connsiteX13" fmla="*/ 576262 w 628650"/>
                <a:gd name="connsiteY13" fmla="*/ 750093 h 771525"/>
                <a:gd name="connsiteX14" fmla="*/ 552450 w 628650"/>
                <a:gd name="connsiteY14" fmla="*/ 764381 h 771525"/>
                <a:gd name="connsiteX15" fmla="*/ 528637 w 628650"/>
                <a:gd name="connsiteY15" fmla="*/ 771525 h 771525"/>
                <a:gd name="connsiteX16" fmla="*/ 509587 w 628650"/>
                <a:gd name="connsiteY16" fmla="*/ 771525 h 771525"/>
                <a:gd name="connsiteX17" fmla="*/ 483394 w 628650"/>
                <a:gd name="connsiteY17" fmla="*/ 759618 h 771525"/>
                <a:gd name="connsiteX18" fmla="*/ 461962 w 628650"/>
                <a:gd name="connsiteY18" fmla="*/ 735806 h 771525"/>
                <a:gd name="connsiteX19" fmla="*/ 423862 w 628650"/>
                <a:gd name="connsiteY19" fmla="*/ 673893 h 771525"/>
                <a:gd name="connsiteX20" fmla="*/ 345281 w 628650"/>
                <a:gd name="connsiteY20" fmla="*/ 519112 h 771525"/>
                <a:gd name="connsiteX21" fmla="*/ 240506 w 628650"/>
                <a:gd name="connsiteY21" fmla="*/ 345281 h 771525"/>
                <a:gd name="connsiteX22" fmla="*/ 154781 w 628650"/>
                <a:gd name="connsiteY22" fmla="*/ 223837 h 771525"/>
                <a:gd name="connsiteX23" fmla="*/ 92869 w 628650"/>
                <a:gd name="connsiteY23" fmla="*/ 147637 h 771525"/>
                <a:gd name="connsiteX24" fmla="*/ 35719 w 628650"/>
                <a:gd name="connsiteY24" fmla="*/ 80962 h 771525"/>
                <a:gd name="connsiteX25" fmla="*/ 19050 w 628650"/>
                <a:gd name="connsiteY25" fmla="*/ 61912 h 771525"/>
                <a:gd name="connsiteX26" fmla="*/ 4762 w 628650"/>
                <a:gd name="connsiteY26" fmla="*/ 33337 h 771525"/>
                <a:gd name="connsiteX27" fmla="*/ 0 w 628650"/>
                <a:gd name="connsiteY27" fmla="*/ 16668 h 771525"/>
                <a:gd name="connsiteX28" fmla="*/ 2381 w 628650"/>
                <a:gd name="connsiteY28" fmla="*/ 4762 h 771525"/>
                <a:gd name="connsiteX29" fmla="*/ 14287 w 628650"/>
                <a:gd name="connsiteY29" fmla="*/ 0 h 771525"/>
                <a:gd name="connsiteX30" fmla="*/ 35719 w 628650"/>
                <a:gd name="connsiteY30" fmla="*/ 4762 h 771525"/>
                <a:gd name="connsiteX31" fmla="*/ 73819 w 628650"/>
                <a:gd name="connsiteY31" fmla="*/ 26193 h 771525"/>
                <a:gd name="connsiteX32" fmla="*/ 135731 w 628650"/>
                <a:gd name="connsiteY32" fmla="*/ 59531 h 771525"/>
                <a:gd name="connsiteX33" fmla="*/ 235744 w 628650"/>
                <a:gd name="connsiteY33" fmla="*/ 114300 h 771525"/>
                <a:gd name="connsiteX34" fmla="*/ 357187 w 628650"/>
                <a:gd name="connsiteY34" fmla="*/ 1809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8650" h="771525">
                  <a:moveTo>
                    <a:pt x="357187" y="180975"/>
                  </a:moveTo>
                  <a:lnTo>
                    <a:pt x="426244" y="221456"/>
                  </a:lnTo>
                  <a:lnTo>
                    <a:pt x="495300" y="266700"/>
                  </a:lnTo>
                  <a:lnTo>
                    <a:pt x="547687" y="304800"/>
                  </a:lnTo>
                  <a:lnTo>
                    <a:pt x="564356" y="321468"/>
                  </a:lnTo>
                  <a:lnTo>
                    <a:pt x="581025" y="352425"/>
                  </a:lnTo>
                  <a:lnTo>
                    <a:pt x="602456" y="411956"/>
                  </a:lnTo>
                  <a:lnTo>
                    <a:pt x="619125" y="478631"/>
                  </a:lnTo>
                  <a:lnTo>
                    <a:pt x="626269" y="538162"/>
                  </a:lnTo>
                  <a:cubicBezTo>
                    <a:pt x="627063" y="556418"/>
                    <a:pt x="627856" y="574675"/>
                    <a:pt x="628650" y="592931"/>
                  </a:cubicBezTo>
                  <a:lnTo>
                    <a:pt x="626269" y="640556"/>
                  </a:lnTo>
                  <a:lnTo>
                    <a:pt x="616744" y="683418"/>
                  </a:lnTo>
                  <a:lnTo>
                    <a:pt x="597694" y="723900"/>
                  </a:lnTo>
                  <a:lnTo>
                    <a:pt x="576262" y="750093"/>
                  </a:lnTo>
                  <a:lnTo>
                    <a:pt x="552450" y="764381"/>
                  </a:lnTo>
                  <a:lnTo>
                    <a:pt x="528637" y="771525"/>
                  </a:lnTo>
                  <a:lnTo>
                    <a:pt x="509587" y="771525"/>
                  </a:lnTo>
                  <a:lnTo>
                    <a:pt x="483394" y="759618"/>
                  </a:lnTo>
                  <a:lnTo>
                    <a:pt x="461962" y="735806"/>
                  </a:lnTo>
                  <a:lnTo>
                    <a:pt x="423862" y="673893"/>
                  </a:lnTo>
                  <a:lnTo>
                    <a:pt x="345281" y="519112"/>
                  </a:lnTo>
                  <a:lnTo>
                    <a:pt x="240506" y="345281"/>
                  </a:lnTo>
                  <a:lnTo>
                    <a:pt x="154781" y="223837"/>
                  </a:lnTo>
                  <a:lnTo>
                    <a:pt x="92869" y="147637"/>
                  </a:lnTo>
                  <a:lnTo>
                    <a:pt x="35719" y="80962"/>
                  </a:lnTo>
                  <a:lnTo>
                    <a:pt x="19050" y="61912"/>
                  </a:lnTo>
                  <a:lnTo>
                    <a:pt x="4762" y="33337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35719" y="4762"/>
                  </a:lnTo>
                  <a:lnTo>
                    <a:pt x="73819" y="26193"/>
                  </a:lnTo>
                  <a:lnTo>
                    <a:pt x="135731" y="59531"/>
                  </a:lnTo>
                  <a:lnTo>
                    <a:pt x="235744" y="114300"/>
                  </a:lnTo>
                  <a:lnTo>
                    <a:pt x="357187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39831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9" grpId="0" animBg="1"/>
      <p:bldP spid="60" grpId="0" animBg="1"/>
      <p:bldP spid="65" grpId="0" animBg="1"/>
      <p:bldP spid="66" grpId="0" animBg="1"/>
      <p:bldP spid="56" grpId="0" animBg="1"/>
      <p:bldP spid="57" grpId="0" animBg="1"/>
      <p:bldP spid="58" grpId="0" animBg="1"/>
      <p:bldP spid="62" grpId="0" animBg="1"/>
      <p:bldP spid="63" grpId="0" animBg="1"/>
      <p:bldP spid="61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5342" y="2875659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「弱いロボット」だからできること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能 囲 製 団 属 税 営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5057549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EB139A9-34B8-42CA-8014-721206DDA915}"/>
              </a:ext>
            </a:extLst>
          </p:cNvPr>
          <p:cNvSpPr/>
          <p:nvPr/>
        </p:nvSpPr>
        <p:spPr>
          <a:xfrm>
            <a:off x="4103689" y="1321255"/>
            <a:ext cx="1049337" cy="1420813"/>
          </a:xfrm>
          <a:custGeom>
            <a:avLst/>
            <a:gdLst>
              <a:gd name="connsiteX0" fmla="*/ 550069 w 1050131"/>
              <a:gd name="connsiteY0" fmla="*/ 912019 h 1421606"/>
              <a:gd name="connsiteX1" fmla="*/ 390525 w 1050131"/>
              <a:gd name="connsiteY1" fmla="*/ 1112044 h 1421606"/>
              <a:gd name="connsiteX2" fmla="*/ 228600 w 1050131"/>
              <a:gd name="connsiteY2" fmla="*/ 1312069 h 1421606"/>
              <a:gd name="connsiteX3" fmla="*/ 128587 w 1050131"/>
              <a:gd name="connsiteY3" fmla="*/ 1421606 h 1421606"/>
              <a:gd name="connsiteX4" fmla="*/ 2381 w 1050131"/>
              <a:gd name="connsiteY4" fmla="*/ 1397794 h 1421606"/>
              <a:gd name="connsiteX5" fmla="*/ 0 w 1050131"/>
              <a:gd name="connsiteY5" fmla="*/ 1378744 h 1421606"/>
              <a:gd name="connsiteX6" fmla="*/ 2381 w 1050131"/>
              <a:gd name="connsiteY6" fmla="*/ 1366838 h 1421606"/>
              <a:gd name="connsiteX7" fmla="*/ 21431 w 1050131"/>
              <a:gd name="connsiteY7" fmla="*/ 1345406 h 1421606"/>
              <a:gd name="connsiteX8" fmla="*/ 61912 w 1050131"/>
              <a:gd name="connsiteY8" fmla="*/ 1307306 h 1421606"/>
              <a:gd name="connsiteX9" fmla="*/ 121444 w 1050131"/>
              <a:gd name="connsiteY9" fmla="*/ 1235869 h 1421606"/>
              <a:gd name="connsiteX10" fmla="*/ 166687 w 1050131"/>
              <a:gd name="connsiteY10" fmla="*/ 1181100 h 1421606"/>
              <a:gd name="connsiteX11" fmla="*/ 221456 w 1050131"/>
              <a:gd name="connsiteY11" fmla="*/ 1107281 h 1421606"/>
              <a:gd name="connsiteX12" fmla="*/ 278606 w 1050131"/>
              <a:gd name="connsiteY12" fmla="*/ 1026319 h 1421606"/>
              <a:gd name="connsiteX13" fmla="*/ 345281 w 1050131"/>
              <a:gd name="connsiteY13" fmla="*/ 928688 h 1421606"/>
              <a:gd name="connsiteX14" fmla="*/ 419100 w 1050131"/>
              <a:gd name="connsiteY14" fmla="*/ 814388 h 1421606"/>
              <a:gd name="connsiteX15" fmla="*/ 471487 w 1050131"/>
              <a:gd name="connsiteY15" fmla="*/ 721519 h 1421606"/>
              <a:gd name="connsiteX16" fmla="*/ 533400 w 1050131"/>
              <a:gd name="connsiteY16" fmla="*/ 611981 h 1421606"/>
              <a:gd name="connsiteX17" fmla="*/ 614362 w 1050131"/>
              <a:gd name="connsiteY17" fmla="*/ 450056 h 1421606"/>
              <a:gd name="connsiteX18" fmla="*/ 647700 w 1050131"/>
              <a:gd name="connsiteY18" fmla="*/ 366713 h 1421606"/>
              <a:gd name="connsiteX19" fmla="*/ 661987 w 1050131"/>
              <a:gd name="connsiteY19" fmla="*/ 319088 h 1421606"/>
              <a:gd name="connsiteX20" fmla="*/ 669131 w 1050131"/>
              <a:gd name="connsiteY20" fmla="*/ 278606 h 1421606"/>
              <a:gd name="connsiteX21" fmla="*/ 669131 w 1050131"/>
              <a:gd name="connsiteY21" fmla="*/ 254794 h 1421606"/>
              <a:gd name="connsiteX22" fmla="*/ 664369 w 1050131"/>
              <a:gd name="connsiteY22" fmla="*/ 219075 h 1421606"/>
              <a:gd name="connsiteX23" fmla="*/ 652462 w 1050131"/>
              <a:gd name="connsiteY23" fmla="*/ 178594 h 1421606"/>
              <a:gd name="connsiteX24" fmla="*/ 638175 w 1050131"/>
              <a:gd name="connsiteY24" fmla="*/ 142875 h 1421606"/>
              <a:gd name="connsiteX25" fmla="*/ 621506 w 1050131"/>
              <a:gd name="connsiteY25" fmla="*/ 114300 h 1421606"/>
              <a:gd name="connsiteX26" fmla="*/ 597694 w 1050131"/>
              <a:gd name="connsiteY26" fmla="*/ 88106 h 1421606"/>
              <a:gd name="connsiteX27" fmla="*/ 566737 w 1050131"/>
              <a:gd name="connsiteY27" fmla="*/ 57150 h 1421606"/>
              <a:gd name="connsiteX28" fmla="*/ 550069 w 1050131"/>
              <a:gd name="connsiteY28" fmla="*/ 40481 h 1421606"/>
              <a:gd name="connsiteX29" fmla="*/ 545306 w 1050131"/>
              <a:gd name="connsiteY29" fmla="*/ 23813 h 1421606"/>
              <a:gd name="connsiteX30" fmla="*/ 545306 w 1050131"/>
              <a:gd name="connsiteY30" fmla="*/ 9525 h 1421606"/>
              <a:gd name="connsiteX31" fmla="*/ 557212 w 1050131"/>
              <a:gd name="connsiteY31" fmla="*/ 0 h 1421606"/>
              <a:gd name="connsiteX32" fmla="*/ 590550 w 1050131"/>
              <a:gd name="connsiteY32" fmla="*/ 2381 h 1421606"/>
              <a:gd name="connsiteX33" fmla="*/ 628650 w 1050131"/>
              <a:gd name="connsiteY33" fmla="*/ 7144 h 1421606"/>
              <a:gd name="connsiteX34" fmla="*/ 690562 w 1050131"/>
              <a:gd name="connsiteY34" fmla="*/ 21431 h 1421606"/>
              <a:gd name="connsiteX35" fmla="*/ 757237 w 1050131"/>
              <a:gd name="connsiteY35" fmla="*/ 38100 h 1421606"/>
              <a:gd name="connsiteX36" fmla="*/ 819150 w 1050131"/>
              <a:gd name="connsiteY36" fmla="*/ 64294 h 1421606"/>
              <a:gd name="connsiteX37" fmla="*/ 873919 w 1050131"/>
              <a:gd name="connsiteY37" fmla="*/ 90488 h 1421606"/>
              <a:gd name="connsiteX38" fmla="*/ 909637 w 1050131"/>
              <a:gd name="connsiteY38" fmla="*/ 111919 h 1421606"/>
              <a:gd name="connsiteX39" fmla="*/ 945356 w 1050131"/>
              <a:gd name="connsiteY39" fmla="*/ 138113 h 1421606"/>
              <a:gd name="connsiteX40" fmla="*/ 981075 w 1050131"/>
              <a:gd name="connsiteY40" fmla="*/ 171450 h 1421606"/>
              <a:gd name="connsiteX41" fmla="*/ 1004887 w 1050131"/>
              <a:gd name="connsiteY41" fmla="*/ 197644 h 1421606"/>
              <a:gd name="connsiteX42" fmla="*/ 1023937 w 1050131"/>
              <a:gd name="connsiteY42" fmla="*/ 228600 h 1421606"/>
              <a:gd name="connsiteX43" fmla="*/ 1040606 w 1050131"/>
              <a:gd name="connsiteY43" fmla="*/ 266700 h 1421606"/>
              <a:gd name="connsiteX44" fmla="*/ 1047750 w 1050131"/>
              <a:gd name="connsiteY44" fmla="*/ 295275 h 1421606"/>
              <a:gd name="connsiteX45" fmla="*/ 1050131 w 1050131"/>
              <a:gd name="connsiteY45" fmla="*/ 323850 h 1421606"/>
              <a:gd name="connsiteX46" fmla="*/ 1042987 w 1050131"/>
              <a:gd name="connsiteY46" fmla="*/ 342900 h 1421606"/>
              <a:gd name="connsiteX47" fmla="*/ 1012031 w 1050131"/>
              <a:gd name="connsiteY47" fmla="*/ 371475 h 1421606"/>
              <a:gd name="connsiteX48" fmla="*/ 945356 w 1050131"/>
              <a:gd name="connsiteY48" fmla="*/ 428625 h 1421606"/>
              <a:gd name="connsiteX49" fmla="*/ 895350 w 1050131"/>
              <a:gd name="connsiteY49" fmla="*/ 469106 h 1421606"/>
              <a:gd name="connsiteX50" fmla="*/ 852487 w 1050131"/>
              <a:gd name="connsiteY50" fmla="*/ 526256 h 1421606"/>
              <a:gd name="connsiteX51" fmla="*/ 709612 w 1050131"/>
              <a:gd name="connsiteY51" fmla="*/ 709613 h 1421606"/>
              <a:gd name="connsiteX52" fmla="*/ 550069 w 1050131"/>
              <a:gd name="connsiteY52" fmla="*/ 912019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50131" h="1421606">
                <a:moveTo>
                  <a:pt x="550069" y="912019"/>
                </a:moveTo>
                <a:lnTo>
                  <a:pt x="390525" y="1112044"/>
                </a:lnTo>
                <a:lnTo>
                  <a:pt x="228600" y="1312069"/>
                </a:lnTo>
                <a:lnTo>
                  <a:pt x="128587" y="1421606"/>
                </a:lnTo>
                <a:lnTo>
                  <a:pt x="2381" y="1397794"/>
                </a:lnTo>
                <a:lnTo>
                  <a:pt x="0" y="1378744"/>
                </a:lnTo>
                <a:lnTo>
                  <a:pt x="2381" y="1366838"/>
                </a:lnTo>
                <a:lnTo>
                  <a:pt x="21431" y="1345406"/>
                </a:lnTo>
                <a:lnTo>
                  <a:pt x="61912" y="1307306"/>
                </a:lnTo>
                <a:lnTo>
                  <a:pt x="121444" y="1235869"/>
                </a:lnTo>
                <a:lnTo>
                  <a:pt x="166687" y="1181100"/>
                </a:lnTo>
                <a:lnTo>
                  <a:pt x="221456" y="1107281"/>
                </a:lnTo>
                <a:lnTo>
                  <a:pt x="278606" y="1026319"/>
                </a:lnTo>
                <a:lnTo>
                  <a:pt x="345281" y="928688"/>
                </a:lnTo>
                <a:lnTo>
                  <a:pt x="419100" y="814388"/>
                </a:lnTo>
                <a:lnTo>
                  <a:pt x="471487" y="721519"/>
                </a:lnTo>
                <a:lnTo>
                  <a:pt x="533400" y="611981"/>
                </a:lnTo>
                <a:lnTo>
                  <a:pt x="614362" y="450056"/>
                </a:lnTo>
                <a:lnTo>
                  <a:pt x="647700" y="366713"/>
                </a:lnTo>
                <a:lnTo>
                  <a:pt x="661987" y="319088"/>
                </a:lnTo>
                <a:lnTo>
                  <a:pt x="669131" y="278606"/>
                </a:lnTo>
                <a:lnTo>
                  <a:pt x="669131" y="254794"/>
                </a:lnTo>
                <a:lnTo>
                  <a:pt x="664369" y="219075"/>
                </a:lnTo>
                <a:lnTo>
                  <a:pt x="652462" y="178594"/>
                </a:lnTo>
                <a:lnTo>
                  <a:pt x="638175" y="142875"/>
                </a:lnTo>
                <a:lnTo>
                  <a:pt x="621506" y="114300"/>
                </a:lnTo>
                <a:lnTo>
                  <a:pt x="597694" y="88106"/>
                </a:lnTo>
                <a:lnTo>
                  <a:pt x="566737" y="57150"/>
                </a:lnTo>
                <a:lnTo>
                  <a:pt x="550069" y="40481"/>
                </a:lnTo>
                <a:lnTo>
                  <a:pt x="545306" y="23813"/>
                </a:lnTo>
                <a:lnTo>
                  <a:pt x="545306" y="9525"/>
                </a:lnTo>
                <a:lnTo>
                  <a:pt x="557212" y="0"/>
                </a:lnTo>
                <a:lnTo>
                  <a:pt x="590550" y="2381"/>
                </a:lnTo>
                <a:lnTo>
                  <a:pt x="628650" y="7144"/>
                </a:lnTo>
                <a:lnTo>
                  <a:pt x="690562" y="21431"/>
                </a:lnTo>
                <a:lnTo>
                  <a:pt x="757237" y="38100"/>
                </a:lnTo>
                <a:lnTo>
                  <a:pt x="819150" y="64294"/>
                </a:lnTo>
                <a:lnTo>
                  <a:pt x="873919" y="90488"/>
                </a:lnTo>
                <a:lnTo>
                  <a:pt x="909637" y="111919"/>
                </a:lnTo>
                <a:lnTo>
                  <a:pt x="945356" y="138113"/>
                </a:lnTo>
                <a:lnTo>
                  <a:pt x="981075" y="171450"/>
                </a:lnTo>
                <a:lnTo>
                  <a:pt x="1004887" y="197644"/>
                </a:lnTo>
                <a:lnTo>
                  <a:pt x="1023937" y="228600"/>
                </a:lnTo>
                <a:lnTo>
                  <a:pt x="1040606" y="266700"/>
                </a:lnTo>
                <a:lnTo>
                  <a:pt x="1047750" y="295275"/>
                </a:lnTo>
                <a:lnTo>
                  <a:pt x="1050131" y="323850"/>
                </a:lnTo>
                <a:lnTo>
                  <a:pt x="1042987" y="342900"/>
                </a:lnTo>
                <a:lnTo>
                  <a:pt x="1012031" y="371475"/>
                </a:lnTo>
                <a:lnTo>
                  <a:pt x="945356" y="428625"/>
                </a:lnTo>
                <a:lnTo>
                  <a:pt x="895350" y="469106"/>
                </a:lnTo>
                <a:lnTo>
                  <a:pt x="852487" y="526256"/>
                </a:lnTo>
                <a:lnTo>
                  <a:pt x="709612" y="709613"/>
                </a:lnTo>
                <a:lnTo>
                  <a:pt x="550069" y="9120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FFE46B-62D0-471E-AD21-3F38AFD873D8}"/>
              </a:ext>
            </a:extLst>
          </p:cNvPr>
          <p:cNvSpPr/>
          <p:nvPr/>
        </p:nvSpPr>
        <p:spPr>
          <a:xfrm>
            <a:off x="6675438" y="1903868"/>
            <a:ext cx="1344612" cy="803275"/>
          </a:xfrm>
          <a:custGeom>
            <a:avLst/>
            <a:gdLst>
              <a:gd name="connsiteX0" fmla="*/ 497681 w 1345406"/>
              <a:gd name="connsiteY0" fmla="*/ 516732 h 802482"/>
              <a:gd name="connsiteX1" fmla="*/ 600075 w 1345406"/>
              <a:gd name="connsiteY1" fmla="*/ 461963 h 802482"/>
              <a:gd name="connsiteX2" fmla="*/ 681037 w 1345406"/>
              <a:gd name="connsiteY2" fmla="*/ 414338 h 802482"/>
              <a:gd name="connsiteX3" fmla="*/ 785812 w 1345406"/>
              <a:gd name="connsiteY3" fmla="*/ 350044 h 802482"/>
              <a:gd name="connsiteX4" fmla="*/ 900112 w 1345406"/>
              <a:gd name="connsiteY4" fmla="*/ 269082 h 802482"/>
              <a:gd name="connsiteX5" fmla="*/ 950119 w 1345406"/>
              <a:gd name="connsiteY5" fmla="*/ 230982 h 802482"/>
              <a:gd name="connsiteX6" fmla="*/ 954881 w 1345406"/>
              <a:gd name="connsiteY6" fmla="*/ 221457 h 802482"/>
              <a:gd name="connsiteX7" fmla="*/ 957262 w 1345406"/>
              <a:gd name="connsiteY7" fmla="*/ 192882 h 802482"/>
              <a:gd name="connsiteX8" fmla="*/ 957262 w 1345406"/>
              <a:gd name="connsiteY8" fmla="*/ 169069 h 802482"/>
              <a:gd name="connsiteX9" fmla="*/ 952500 w 1345406"/>
              <a:gd name="connsiteY9" fmla="*/ 142875 h 802482"/>
              <a:gd name="connsiteX10" fmla="*/ 938212 w 1345406"/>
              <a:gd name="connsiteY10" fmla="*/ 114300 h 802482"/>
              <a:gd name="connsiteX11" fmla="*/ 916781 w 1345406"/>
              <a:gd name="connsiteY11" fmla="*/ 80963 h 802482"/>
              <a:gd name="connsiteX12" fmla="*/ 897731 w 1345406"/>
              <a:gd name="connsiteY12" fmla="*/ 57150 h 802482"/>
              <a:gd name="connsiteX13" fmla="*/ 881062 w 1345406"/>
              <a:gd name="connsiteY13" fmla="*/ 38100 h 802482"/>
              <a:gd name="connsiteX14" fmla="*/ 873919 w 1345406"/>
              <a:gd name="connsiteY14" fmla="*/ 23813 h 802482"/>
              <a:gd name="connsiteX15" fmla="*/ 876300 w 1345406"/>
              <a:gd name="connsiteY15" fmla="*/ 11907 h 802482"/>
              <a:gd name="connsiteX16" fmla="*/ 902494 w 1345406"/>
              <a:gd name="connsiteY16" fmla="*/ 2382 h 802482"/>
              <a:gd name="connsiteX17" fmla="*/ 952500 w 1345406"/>
              <a:gd name="connsiteY17" fmla="*/ 0 h 802482"/>
              <a:gd name="connsiteX18" fmla="*/ 1031081 w 1345406"/>
              <a:gd name="connsiteY18" fmla="*/ 11907 h 802482"/>
              <a:gd name="connsiteX19" fmla="*/ 1078706 w 1345406"/>
              <a:gd name="connsiteY19" fmla="*/ 26194 h 802482"/>
              <a:gd name="connsiteX20" fmla="*/ 1112044 w 1345406"/>
              <a:gd name="connsiteY20" fmla="*/ 40482 h 802482"/>
              <a:gd name="connsiteX21" fmla="*/ 1143000 w 1345406"/>
              <a:gd name="connsiteY21" fmla="*/ 59532 h 802482"/>
              <a:gd name="connsiteX22" fmla="*/ 1173956 w 1345406"/>
              <a:gd name="connsiteY22" fmla="*/ 80963 h 802482"/>
              <a:gd name="connsiteX23" fmla="*/ 1197769 w 1345406"/>
              <a:gd name="connsiteY23" fmla="*/ 102394 h 802482"/>
              <a:gd name="connsiteX24" fmla="*/ 1216819 w 1345406"/>
              <a:gd name="connsiteY24" fmla="*/ 121444 h 802482"/>
              <a:gd name="connsiteX25" fmla="*/ 1254919 w 1345406"/>
              <a:gd name="connsiteY25" fmla="*/ 169069 h 802482"/>
              <a:gd name="connsiteX26" fmla="*/ 1276350 w 1345406"/>
              <a:gd name="connsiteY26" fmla="*/ 200025 h 802482"/>
              <a:gd name="connsiteX27" fmla="*/ 1307306 w 1345406"/>
              <a:gd name="connsiteY27" fmla="*/ 250032 h 802482"/>
              <a:gd name="connsiteX28" fmla="*/ 1335881 w 1345406"/>
              <a:gd name="connsiteY28" fmla="*/ 311944 h 802482"/>
              <a:gd name="connsiteX29" fmla="*/ 1343025 w 1345406"/>
              <a:gd name="connsiteY29" fmla="*/ 333375 h 802482"/>
              <a:gd name="connsiteX30" fmla="*/ 1345406 w 1345406"/>
              <a:gd name="connsiteY30" fmla="*/ 347663 h 802482"/>
              <a:gd name="connsiteX31" fmla="*/ 1340644 w 1345406"/>
              <a:gd name="connsiteY31" fmla="*/ 366713 h 802482"/>
              <a:gd name="connsiteX32" fmla="*/ 1333500 w 1345406"/>
              <a:gd name="connsiteY32" fmla="*/ 381000 h 802482"/>
              <a:gd name="connsiteX33" fmla="*/ 1307306 w 1345406"/>
              <a:gd name="connsiteY33" fmla="*/ 395288 h 802482"/>
              <a:gd name="connsiteX34" fmla="*/ 1266825 w 1345406"/>
              <a:gd name="connsiteY34" fmla="*/ 402432 h 802482"/>
              <a:gd name="connsiteX35" fmla="*/ 1228725 w 1345406"/>
              <a:gd name="connsiteY35" fmla="*/ 402432 h 802482"/>
              <a:gd name="connsiteX36" fmla="*/ 1162050 w 1345406"/>
              <a:gd name="connsiteY36" fmla="*/ 428625 h 802482"/>
              <a:gd name="connsiteX37" fmla="*/ 964406 w 1345406"/>
              <a:gd name="connsiteY37" fmla="*/ 507207 h 802482"/>
              <a:gd name="connsiteX38" fmla="*/ 735806 w 1345406"/>
              <a:gd name="connsiteY38" fmla="*/ 597694 h 802482"/>
              <a:gd name="connsiteX39" fmla="*/ 647700 w 1345406"/>
              <a:gd name="connsiteY39" fmla="*/ 631032 h 802482"/>
              <a:gd name="connsiteX40" fmla="*/ 545306 w 1345406"/>
              <a:gd name="connsiteY40" fmla="*/ 666750 h 802482"/>
              <a:gd name="connsiteX41" fmla="*/ 423862 w 1345406"/>
              <a:gd name="connsiteY41" fmla="*/ 704850 h 802482"/>
              <a:gd name="connsiteX42" fmla="*/ 271462 w 1345406"/>
              <a:gd name="connsiteY42" fmla="*/ 740569 h 802482"/>
              <a:gd name="connsiteX43" fmla="*/ 128587 w 1345406"/>
              <a:gd name="connsiteY43" fmla="*/ 773907 h 802482"/>
              <a:gd name="connsiteX44" fmla="*/ 0 w 1345406"/>
              <a:gd name="connsiteY44" fmla="*/ 802482 h 802482"/>
              <a:gd name="connsiteX45" fmla="*/ 2381 w 1345406"/>
              <a:gd name="connsiteY45" fmla="*/ 731044 h 802482"/>
              <a:gd name="connsiteX46" fmla="*/ 195262 w 1345406"/>
              <a:gd name="connsiteY46" fmla="*/ 654844 h 802482"/>
              <a:gd name="connsiteX47" fmla="*/ 352425 w 1345406"/>
              <a:gd name="connsiteY47" fmla="*/ 585788 h 802482"/>
              <a:gd name="connsiteX48" fmla="*/ 497681 w 1345406"/>
              <a:gd name="connsiteY48" fmla="*/ 516732 h 80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45406" h="802482">
                <a:moveTo>
                  <a:pt x="497681" y="516732"/>
                </a:moveTo>
                <a:lnTo>
                  <a:pt x="600075" y="461963"/>
                </a:lnTo>
                <a:lnTo>
                  <a:pt x="681037" y="414338"/>
                </a:lnTo>
                <a:lnTo>
                  <a:pt x="785812" y="350044"/>
                </a:lnTo>
                <a:lnTo>
                  <a:pt x="900112" y="269082"/>
                </a:lnTo>
                <a:lnTo>
                  <a:pt x="950119" y="230982"/>
                </a:lnTo>
                <a:lnTo>
                  <a:pt x="954881" y="221457"/>
                </a:lnTo>
                <a:lnTo>
                  <a:pt x="957262" y="192882"/>
                </a:lnTo>
                <a:lnTo>
                  <a:pt x="957262" y="169069"/>
                </a:lnTo>
                <a:lnTo>
                  <a:pt x="952500" y="142875"/>
                </a:lnTo>
                <a:lnTo>
                  <a:pt x="938212" y="114300"/>
                </a:lnTo>
                <a:lnTo>
                  <a:pt x="916781" y="80963"/>
                </a:lnTo>
                <a:lnTo>
                  <a:pt x="897731" y="57150"/>
                </a:lnTo>
                <a:lnTo>
                  <a:pt x="881062" y="38100"/>
                </a:lnTo>
                <a:lnTo>
                  <a:pt x="873919" y="23813"/>
                </a:lnTo>
                <a:lnTo>
                  <a:pt x="876300" y="11907"/>
                </a:lnTo>
                <a:lnTo>
                  <a:pt x="902494" y="2382"/>
                </a:lnTo>
                <a:lnTo>
                  <a:pt x="952500" y="0"/>
                </a:lnTo>
                <a:lnTo>
                  <a:pt x="1031081" y="11907"/>
                </a:lnTo>
                <a:lnTo>
                  <a:pt x="1078706" y="26194"/>
                </a:lnTo>
                <a:lnTo>
                  <a:pt x="1112044" y="40482"/>
                </a:lnTo>
                <a:lnTo>
                  <a:pt x="1143000" y="59532"/>
                </a:lnTo>
                <a:lnTo>
                  <a:pt x="1173956" y="80963"/>
                </a:lnTo>
                <a:lnTo>
                  <a:pt x="1197769" y="102394"/>
                </a:lnTo>
                <a:lnTo>
                  <a:pt x="1216819" y="121444"/>
                </a:lnTo>
                <a:lnTo>
                  <a:pt x="1254919" y="169069"/>
                </a:lnTo>
                <a:lnTo>
                  <a:pt x="1276350" y="200025"/>
                </a:lnTo>
                <a:lnTo>
                  <a:pt x="1307306" y="250032"/>
                </a:lnTo>
                <a:lnTo>
                  <a:pt x="1335881" y="311944"/>
                </a:lnTo>
                <a:lnTo>
                  <a:pt x="1343025" y="333375"/>
                </a:lnTo>
                <a:lnTo>
                  <a:pt x="1345406" y="347663"/>
                </a:lnTo>
                <a:lnTo>
                  <a:pt x="1340644" y="366713"/>
                </a:lnTo>
                <a:lnTo>
                  <a:pt x="1333500" y="381000"/>
                </a:lnTo>
                <a:lnTo>
                  <a:pt x="1307306" y="395288"/>
                </a:lnTo>
                <a:lnTo>
                  <a:pt x="1266825" y="402432"/>
                </a:lnTo>
                <a:lnTo>
                  <a:pt x="1228725" y="402432"/>
                </a:lnTo>
                <a:lnTo>
                  <a:pt x="1162050" y="428625"/>
                </a:lnTo>
                <a:lnTo>
                  <a:pt x="964406" y="507207"/>
                </a:lnTo>
                <a:lnTo>
                  <a:pt x="735806" y="597694"/>
                </a:lnTo>
                <a:lnTo>
                  <a:pt x="647700" y="631032"/>
                </a:lnTo>
                <a:lnTo>
                  <a:pt x="545306" y="666750"/>
                </a:lnTo>
                <a:lnTo>
                  <a:pt x="423862" y="704850"/>
                </a:lnTo>
                <a:lnTo>
                  <a:pt x="271462" y="740569"/>
                </a:lnTo>
                <a:lnTo>
                  <a:pt x="128587" y="773907"/>
                </a:lnTo>
                <a:lnTo>
                  <a:pt x="0" y="802482"/>
                </a:lnTo>
                <a:cubicBezTo>
                  <a:pt x="794" y="778669"/>
                  <a:pt x="1587" y="754857"/>
                  <a:pt x="2381" y="731044"/>
                </a:cubicBezTo>
                <a:lnTo>
                  <a:pt x="195262" y="654844"/>
                </a:lnTo>
                <a:lnTo>
                  <a:pt x="352425" y="585788"/>
                </a:lnTo>
                <a:lnTo>
                  <a:pt x="497681" y="51673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CDE857-1DF2-4D50-955D-30C1AEAEB2FB}"/>
              </a:ext>
            </a:extLst>
          </p:cNvPr>
          <p:cNvSpPr/>
          <p:nvPr/>
        </p:nvSpPr>
        <p:spPr>
          <a:xfrm>
            <a:off x="4105275" y="2335667"/>
            <a:ext cx="1716088" cy="622300"/>
          </a:xfrm>
          <a:custGeom>
            <a:avLst/>
            <a:gdLst>
              <a:gd name="connsiteX0" fmla="*/ 588169 w 1716881"/>
              <a:gd name="connsiteY0" fmla="*/ 266700 h 621506"/>
              <a:gd name="connsiteX1" fmla="*/ 511969 w 1716881"/>
              <a:gd name="connsiteY1" fmla="*/ 280987 h 621506"/>
              <a:gd name="connsiteX2" fmla="*/ 421481 w 1716881"/>
              <a:gd name="connsiteY2" fmla="*/ 297656 h 621506"/>
              <a:gd name="connsiteX3" fmla="*/ 311944 w 1716881"/>
              <a:gd name="connsiteY3" fmla="*/ 314325 h 621506"/>
              <a:gd name="connsiteX4" fmla="*/ 238125 w 1716881"/>
              <a:gd name="connsiteY4" fmla="*/ 326231 h 621506"/>
              <a:gd name="connsiteX5" fmla="*/ 169069 w 1716881"/>
              <a:gd name="connsiteY5" fmla="*/ 333375 h 621506"/>
              <a:gd name="connsiteX6" fmla="*/ 30956 w 1716881"/>
              <a:gd name="connsiteY6" fmla="*/ 321468 h 621506"/>
              <a:gd name="connsiteX7" fmla="*/ 2381 w 1716881"/>
              <a:gd name="connsiteY7" fmla="*/ 354806 h 621506"/>
              <a:gd name="connsiteX8" fmla="*/ 0 w 1716881"/>
              <a:gd name="connsiteY8" fmla="*/ 366712 h 621506"/>
              <a:gd name="connsiteX9" fmla="*/ 0 w 1716881"/>
              <a:gd name="connsiteY9" fmla="*/ 383381 h 621506"/>
              <a:gd name="connsiteX10" fmla="*/ 4763 w 1716881"/>
              <a:gd name="connsiteY10" fmla="*/ 414337 h 621506"/>
              <a:gd name="connsiteX11" fmla="*/ 19050 w 1716881"/>
              <a:gd name="connsiteY11" fmla="*/ 461962 h 621506"/>
              <a:gd name="connsiteX12" fmla="*/ 35719 w 1716881"/>
              <a:gd name="connsiteY12" fmla="*/ 500062 h 621506"/>
              <a:gd name="connsiteX13" fmla="*/ 61913 w 1716881"/>
              <a:gd name="connsiteY13" fmla="*/ 547687 h 621506"/>
              <a:gd name="connsiteX14" fmla="*/ 80963 w 1716881"/>
              <a:gd name="connsiteY14" fmla="*/ 564356 h 621506"/>
              <a:gd name="connsiteX15" fmla="*/ 100013 w 1716881"/>
              <a:gd name="connsiteY15" fmla="*/ 573881 h 621506"/>
              <a:gd name="connsiteX16" fmla="*/ 145256 w 1716881"/>
              <a:gd name="connsiteY16" fmla="*/ 595312 h 621506"/>
              <a:gd name="connsiteX17" fmla="*/ 185738 w 1716881"/>
              <a:gd name="connsiteY17" fmla="*/ 609600 h 621506"/>
              <a:gd name="connsiteX18" fmla="*/ 209550 w 1716881"/>
              <a:gd name="connsiteY18" fmla="*/ 616743 h 621506"/>
              <a:gd name="connsiteX19" fmla="*/ 240506 w 1716881"/>
              <a:gd name="connsiteY19" fmla="*/ 621506 h 621506"/>
              <a:gd name="connsiteX20" fmla="*/ 269081 w 1716881"/>
              <a:gd name="connsiteY20" fmla="*/ 614362 h 621506"/>
              <a:gd name="connsiteX21" fmla="*/ 309563 w 1716881"/>
              <a:gd name="connsiteY21" fmla="*/ 595312 h 621506"/>
              <a:gd name="connsiteX22" fmla="*/ 357188 w 1716881"/>
              <a:gd name="connsiteY22" fmla="*/ 561975 h 621506"/>
              <a:gd name="connsiteX23" fmla="*/ 400050 w 1716881"/>
              <a:gd name="connsiteY23" fmla="*/ 531018 h 621506"/>
              <a:gd name="connsiteX24" fmla="*/ 554831 w 1716881"/>
              <a:gd name="connsiteY24" fmla="*/ 478631 h 621506"/>
              <a:gd name="connsiteX25" fmla="*/ 845344 w 1716881"/>
              <a:gd name="connsiteY25" fmla="*/ 381000 h 621506"/>
              <a:gd name="connsiteX26" fmla="*/ 1197769 w 1716881"/>
              <a:gd name="connsiteY26" fmla="*/ 264318 h 621506"/>
              <a:gd name="connsiteX27" fmla="*/ 1490663 w 1716881"/>
              <a:gd name="connsiteY27" fmla="*/ 166687 h 621506"/>
              <a:gd name="connsiteX28" fmla="*/ 1716881 w 1716881"/>
              <a:gd name="connsiteY28" fmla="*/ 92868 h 621506"/>
              <a:gd name="connsiteX29" fmla="*/ 1669256 w 1716881"/>
              <a:gd name="connsiteY29" fmla="*/ 0 h 621506"/>
              <a:gd name="connsiteX30" fmla="*/ 1516856 w 1716881"/>
              <a:gd name="connsiteY30" fmla="*/ 42862 h 621506"/>
              <a:gd name="connsiteX31" fmla="*/ 1309688 w 1716881"/>
              <a:gd name="connsiteY31" fmla="*/ 100012 h 621506"/>
              <a:gd name="connsiteX32" fmla="*/ 1033463 w 1716881"/>
              <a:gd name="connsiteY32" fmla="*/ 169068 h 621506"/>
              <a:gd name="connsiteX33" fmla="*/ 842963 w 1716881"/>
              <a:gd name="connsiteY33" fmla="*/ 211931 h 621506"/>
              <a:gd name="connsiteX34" fmla="*/ 645319 w 1716881"/>
              <a:gd name="connsiteY34" fmla="*/ 254793 h 621506"/>
              <a:gd name="connsiteX35" fmla="*/ 588169 w 1716881"/>
              <a:gd name="connsiteY35" fmla="*/ 266700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716881" h="621506">
                <a:moveTo>
                  <a:pt x="588169" y="266700"/>
                </a:moveTo>
                <a:lnTo>
                  <a:pt x="511969" y="280987"/>
                </a:lnTo>
                <a:lnTo>
                  <a:pt x="421481" y="297656"/>
                </a:lnTo>
                <a:lnTo>
                  <a:pt x="311944" y="314325"/>
                </a:lnTo>
                <a:lnTo>
                  <a:pt x="238125" y="326231"/>
                </a:lnTo>
                <a:lnTo>
                  <a:pt x="169069" y="333375"/>
                </a:lnTo>
                <a:lnTo>
                  <a:pt x="30956" y="321468"/>
                </a:lnTo>
                <a:lnTo>
                  <a:pt x="2381" y="354806"/>
                </a:lnTo>
                <a:lnTo>
                  <a:pt x="0" y="366712"/>
                </a:lnTo>
                <a:lnTo>
                  <a:pt x="0" y="383381"/>
                </a:lnTo>
                <a:lnTo>
                  <a:pt x="4763" y="414337"/>
                </a:lnTo>
                <a:lnTo>
                  <a:pt x="19050" y="461962"/>
                </a:lnTo>
                <a:lnTo>
                  <a:pt x="35719" y="500062"/>
                </a:lnTo>
                <a:lnTo>
                  <a:pt x="61913" y="547687"/>
                </a:lnTo>
                <a:lnTo>
                  <a:pt x="80963" y="564356"/>
                </a:lnTo>
                <a:lnTo>
                  <a:pt x="100013" y="573881"/>
                </a:lnTo>
                <a:lnTo>
                  <a:pt x="145256" y="595312"/>
                </a:lnTo>
                <a:lnTo>
                  <a:pt x="185738" y="609600"/>
                </a:lnTo>
                <a:lnTo>
                  <a:pt x="209550" y="616743"/>
                </a:lnTo>
                <a:lnTo>
                  <a:pt x="240506" y="621506"/>
                </a:lnTo>
                <a:lnTo>
                  <a:pt x="269081" y="614362"/>
                </a:lnTo>
                <a:lnTo>
                  <a:pt x="309563" y="595312"/>
                </a:lnTo>
                <a:lnTo>
                  <a:pt x="357188" y="561975"/>
                </a:lnTo>
                <a:lnTo>
                  <a:pt x="400050" y="531018"/>
                </a:lnTo>
                <a:lnTo>
                  <a:pt x="554831" y="478631"/>
                </a:lnTo>
                <a:lnTo>
                  <a:pt x="845344" y="381000"/>
                </a:lnTo>
                <a:lnTo>
                  <a:pt x="1197769" y="264318"/>
                </a:lnTo>
                <a:lnTo>
                  <a:pt x="1490663" y="166687"/>
                </a:lnTo>
                <a:lnTo>
                  <a:pt x="1716881" y="92868"/>
                </a:lnTo>
                <a:lnTo>
                  <a:pt x="1669256" y="0"/>
                </a:lnTo>
                <a:lnTo>
                  <a:pt x="1516856" y="42862"/>
                </a:lnTo>
                <a:lnTo>
                  <a:pt x="1309688" y="100012"/>
                </a:lnTo>
                <a:lnTo>
                  <a:pt x="1033463" y="169068"/>
                </a:lnTo>
                <a:lnTo>
                  <a:pt x="842963" y="211931"/>
                </a:lnTo>
                <a:lnTo>
                  <a:pt x="645319" y="254793"/>
                </a:lnTo>
                <a:lnTo>
                  <a:pt x="588169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49BD0A8-78F4-4538-876A-80A8D89CF1FB}"/>
              </a:ext>
            </a:extLst>
          </p:cNvPr>
          <p:cNvSpPr/>
          <p:nvPr/>
        </p:nvSpPr>
        <p:spPr>
          <a:xfrm>
            <a:off x="5314951" y="1913393"/>
            <a:ext cx="752475" cy="942975"/>
          </a:xfrm>
          <a:custGeom>
            <a:avLst/>
            <a:gdLst>
              <a:gd name="connsiteX0" fmla="*/ 250031 w 752475"/>
              <a:gd name="connsiteY0" fmla="*/ 335757 h 942975"/>
              <a:gd name="connsiteX1" fmla="*/ 285750 w 752475"/>
              <a:gd name="connsiteY1" fmla="*/ 385763 h 942975"/>
              <a:gd name="connsiteX2" fmla="*/ 311944 w 752475"/>
              <a:gd name="connsiteY2" fmla="*/ 428625 h 942975"/>
              <a:gd name="connsiteX3" fmla="*/ 335756 w 752475"/>
              <a:gd name="connsiteY3" fmla="*/ 473869 h 942975"/>
              <a:gd name="connsiteX4" fmla="*/ 390525 w 752475"/>
              <a:gd name="connsiteY4" fmla="*/ 545307 h 942975"/>
              <a:gd name="connsiteX5" fmla="*/ 421481 w 752475"/>
              <a:gd name="connsiteY5" fmla="*/ 597694 h 942975"/>
              <a:gd name="connsiteX6" fmla="*/ 459581 w 752475"/>
              <a:gd name="connsiteY6" fmla="*/ 664369 h 942975"/>
              <a:gd name="connsiteX7" fmla="*/ 490538 w 752475"/>
              <a:gd name="connsiteY7" fmla="*/ 726282 h 942975"/>
              <a:gd name="connsiteX8" fmla="*/ 511969 w 752475"/>
              <a:gd name="connsiteY8" fmla="*/ 773907 h 942975"/>
              <a:gd name="connsiteX9" fmla="*/ 540544 w 752475"/>
              <a:gd name="connsiteY9" fmla="*/ 838200 h 942975"/>
              <a:gd name="connsiteX10" fmla="*/ 559594 w 752475"/>
              <a:gd name="connsiteY10" fmla="*/ 878682 h 942975"/>
              <a:gd name="connsiteX11" fmla="*/ 573881 w 752475"/>
              <a:gd name="connsiteY11" fmla="*/ 902494 h 942975"/>
              <a:gd name="connsiteX12" fmla="*/ 588169 w 752475"/>
              <a:gd name="connsiteY12" fmla="*/ 919163 h 942975"/>
              <a:gd name="connsiteX13" fmla="*/ 600075 w 752475"/>
              <a:gd name="connsiteY13" fmla="*/ 928688 h 942975"/>
              <a:gd name="connsiteX14" fmla="*/ 616744 w 752475"/>
              <a:gd name="connsiteY14" fmla="*/ 938213 h 942975"/>
              <a:gd name="connsiteX15" fmla="*/ 642938 w 752475"/>
              <a:gd name="connsiteY15" fmla="*/ 942975 h 942975"/>
              <a:gd name="connsiteX16" fmla="*/ 681038 w 752475"/>
              <a:gd name="connsiteY16" fmla="*/ 931069 h 942975"/>
              <a:gd name="connsiteX17" fmla="*/ 709613 w 752475"/>
              <a:gd name="connsiteY17" fmla="*/ 914400 h 942975"/>
              <a:gd name="connsiteX18" fmla="*/ 731044 w 752475"/>
              <a:gd name="connsiteY18" fmla="*/ 895350 h 942975"/>
              <a:gd name="connsiteX19" fmla="*/ 740569 w 752475"/>
              <a:gd name="connsiteY19" fmla="*/ 873919 h 942975"/>
              <a:gd name="connsiteX20" fmla="*/ 750094 w 752475"/>
              <a:gd name="connsiteY20" fmla="*/ 840582 h 942975"/>
              <a:gd name="connsiteX21" fmla="*/ 752475 w 752475"/>
              <a:gd name="connsiteY21" fmla="*/ 802482 h 942975"/>
              <a:gd name="connsiteX22" fmla="*/ 752475 w 752475"/>
              <a:gd name="connsiteY22" fmla="*/ 745332 h 942975"/>
              <a:gd name="connsiteX23" fmla="*/ 747713 w 752475"/>
              <a:gd name="connsiteY23" fmla="*/ 685800 h 942975"/>
              <a:gd name="connsiteX24" fmla="*/ 740569 w 752475"/>
              <a:gd name="connsiteY24" fmla="*/ 623888 h 942975"/>
              <a:gd name="connsiteX25" fmla="*/ 719138 w 752475"/>
              <a:gd name="connsiteY25" fmla="*/ 535782 h 942975"/>
              <a:gd name="connsiteX26" fmla="*/ 688181 w 752475"/>
              <a:gd name="connsiteY26" fmla="*/ 459582 h 942975"/>
              <a:gd name="connsiteX27" fmla="*/ 666750 w 752475"/>
              <a:gd name="connsiteY27" fmla="*/ 423863 h 942975"/>
              <a:gd name="connsiteX28" fmla="*/ 638175 w 752475"/>
              <a:gd name="connsiteY28" fmla="*/ 376238 h 942975"/>
              <a:gd name="connsiteX29" fmla="*/ 607219 w 752475"/>
              <a:gd name="connsiteY29" fmla="*/ 340519 h 942975"/>
              <a:gd name="connsiteX30" fmla="*/ 581025 w 752475"/>
              <a:gd name="connsiteY30" fmla="*/ 311944 h 942975"/>
              <a:gd name="connsiteX31" fmla="*/ 542925 w 752475"/>
              <a:gd name="connsiteY31" fmla="*/ 278607 h 942975"/>
              <a:gd name="connsiteX32" fmla="*/ 473869 w 752475"/>
              <a:gd name="connsiteY32" fmla="*/ 230982 h 942975"/>
              <a:gd name="connsiteX33" fmla="*/ 361950 w 752475"/>
              <a:gd name="connsiteY33" fmla="*/ 161925 h 942975"/>
              <a:gd name="connsiteX34" fmla="*/ 252413 w 752475"/>
              <a:gd name="connsiteY34" fmla="*/ 104775 h 942975"/>
              <a:gd name="connsiteX35" fmla="*/ 111919 w 752475"/>
              <a:gd name="connsiteY35" fmla="*/ 35719 h 942975"/>
              <a:gd name="connsiteX36" fmla="*/ 61913 w 752475"/>
              <a:gd name="connsiteY36" fmla="*/ 14288 h 942975"/>
              <a:gd name="connsiteX37" fmla="*/ 26194 w 752475"/>
              <a:gd name="connsiteY37" fmla="*/ 0 h 942975"/>
              <a:gd name="connsiteX38" fmla="*/ 7144 w 752475"/>
              <a:gd name="connsiteY38" fmla="*/ 0 h 942975"/>
              <a:gd name="connsiteX39" fmla="*/ 0 w 752475"/>
              <a:gd name="connsiteY39" fmla="*/ 9525 h 942975"/>
              <a:gd name="connsiteX40" fmla="*/ 2381 w 752475"/>
              <a:gd name="connsiteY40" fmla="*/ 30957 h 942975"/>
              <a:gd name="connsiteX41" fmla="*/ 16669 w 752475"/>
              <a:gd name="connsiteY41" fmla="*/ 59532 h 942975"/>
              <a:gd name="connsiteX42" fmla="*/ 57150 w 752475"/>
              <a:gd name="connsiteY42" fmla="*/ 102394 h 942975"/>
              <a:gd name="connsiteX43" fmla="*/ 111919 w 752475"/>
              <a:gd name="connsiteY43" fmla="*/ 164307 h 942975"/>
              <a:gd name="connsiteX44" fmla="*/ 173831 w 752475"/>
              <a:gd name="connsiteY44" fmla="*/ 238125 h 942975"/>
              <a:gd name="connsiteX45" fmla="*/ 250031 w 752475"/>
              <a:gd name="connsiteY45" fmla="*/ 335757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52475" h="942975">
                <a:moveTo>
                  <a:pt x="250031" y="335757"/>
                </a:moveTo>
                <a:lnTo>
                  <a:pt x="285750" y="385763"/>
                </a:lnTo>
                <a:lnTo>
                  <a:pt x="311944" y="428625"/>
                </a:lnTo>
                <a:lnTo>
                  <a:pt x="335756" y="473869"/>
                </a:lnTo>
                <a:lnTo>
                  <a:pt x="390525" y="545307"/>
                </a:lnTo>
                <a:lnTo>
                  <a:pt x="421481" y="597694"/>
                </a:lnTo>
                <a:lnTo>
                  <a:pt x="459581" y="664369"/>
                </a:lnTo>
                <a:lnTo>
                  <a:pt x="490538" y="726282"/>
                </a:lnTo>
                <a:lnTo>
                  <a:pt x="511969" y="773907"/>
                </a:lnTo>
                <a:lnTo>
                  <a:pt x="540544" y="838200"/>
                </a:lnTo>
                <a:lnTo>
                  <a:pt x="559594" y="878682"/>
                </a:lnTo>
                <a:lnTo>
                  <a:pt x="573881" y="902494"/>
                </a:lnTo>
                <a:lnTo>
                  <a:pt x="588169" y="919163"/>
                </a:lnTo>
                <a:lnTo>
                  <a:pt x="600075" y="928688"/>
                </a:lnTo>
                <a:lnTo>
                  <a:pt x="616744" y="938213"/>
                </a:lnTo>
                <a:lnTo>
                  <a:pt x="642938" y="942975"/>
                </a:lnTo>
                <a:lnTo>
                  <a:pt x="681038" y="931069"/>
                </a:lnTo>
                <a:lnTo>
                  <a:pt x="709613" y="914400"/>
                </a:lnTo>
                <a:lnTo>
                  <a:pt x="731044" y="895350"/>
                </a:lnTo>
                <a:lnTo>
                  <a:pt x="740569" y="873919"/>
                </a:lnTo>
                <a:lnTo>
                  <a:pt x="750094" y="840582"/>
                </a:lnTo>
                <a:lnTo>
                  <a:pt x="752475" y="802482"/>
                </a:lnTo>
                <a:lnTo>
                  <a:pt x="752475" y="745332"/>
                </a:lnTo>
                <a:lnTo>
                  <a:pt x="747713" y="685800"/>
                </a:lnTo>
                <a:lnTo>
                  <a:pt x="740569" y="623888"/>
                </a:lnTo>
                <a:lnTo>
                  <a:pt x="719138" y="535782"/>
                </a:lnTo>
                <a:lnTo>
                  <a:pt x="688181" y="459582"/>
                </a:lnTo>
                <a:lnTo>
                  <a:pt x="666750" y="423863"/>
                </a:lnTo>
                <a:lnTo>
                  <a:pt x="638175" y="376238"/>
                </a:lnTo>
                <a:lnTo>
                  <a:pt x="607219" y="340519"/>
                </a:lnTo>
                <a:lnTo>
                  <a:pt x="581025" y="311944"/>
                </a:lnTo>
                <a:lnTo>
                  <a:pt x="542925" y="278607"/>
                </a:lnTo>
                <a:lnTo>
                  <a:pt x="473869" y="230982"/>
                </a:lnTo>
                <a:lnTo>
                  <a:pt x="361950" y="161925"/>
                </a:lnTo>
                <a:lnTo>
                  <a:pt x="252413" y="104775"/>
                </a:lnTo>
                <a:lnTo>
                  <a:pt x="111919" y="35719"/>
                </a:lnTo>
                <a:lnTo>
                  <a:pt x="61913" y="14288"/>
                </a:lnTo>
                <a:lnTo>
                  <a:pt x="26194" y="0"/>
                </a:lnTo>
                <a:lnTo>
                  <a:pt x="7144" y="0"/>
                </a:lnTo>
                <a:lnTo>
                  <a:pt x="0" y="9525"/>
                </a:lnTo>
                <a:lnTo>
                  <a:pt x="2381" y="30957"/>
                </a:lnTo>
                <a:lnTo>
                  <a:pt x="16669" y="59532"/>
                </a:lnTo>
                <a:lnTo>
                  <a:pt x="57150" y="102394"/>
                </a:lnTo>
                <a:lnTo>
                  <a:pt x="111919" y="164307"/>
                </a:lnTo>
                <a:lnTo>
                  <a:pt x="173831" y="238125"/>
                </a:lnTo>
                <a:lnTo>
                  <a:pt x="250031" y="3357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9C25731-88A3-4149-8D4C-27DE762AA511}"/>
              </a:ext>
            </a:extLst>
          </p:cNvPr>
          <p:cNvSpPr/>
          <p:nvPr/>
        </p:nvSpPr>
        <p:spPr>
          <a:xfrm>
            <a:off x="4148139" y="3197680"/>
            <a:ext cx="358775" cy="2784475"/>
          </a:xfrm>
          <a:custGeom>
            <a:avLst/>
            <a:gdLst>
              <a:gd name="connsiteX0" fmla="*/ 123568 w 360111"/>
              <a:gd name="connsiteY0" fmla="*/ 1069742 h 2785566"/>
              <a:gd name="connsiteX1" fmla="*/ 130629 w 360111"/>
              <a:gd name="connsiteY1" fmla="*/ 812016 h 2785566"/>
              <a:gd name="connsiteX2" fmla="*/ 134159 w 360111"/>
              <a:gd name="connsiteY2" fmla="*/ 564881 h 2785566"/>
              <a:gd name="connsiteX3" fmla="*/ 134159 w 360111"/>
              <a:gd name="connsiteY3" fmla="*/ 381294 h 2785566"/>
              <a:gd name="connsiteX4" fmla="*/ 134159 w 360111"/>
              <a:gd name="connsiteY4" fmla="*/ 310684 h 2785566"/>
              <a:gd name="connsiteX5" fmla="*/ 130629 w 360111"/>
              <a:gd name="connsiteY5" fmla="*/ 271849 h 2785566"/>
              <a:gd name="connsiteX6" fmla="*/ 120037 w 360111"/>
              <a:gd name="connsiteY6" fmla="*/ 208300 h 2785566"/>
              <a:gd name="connsiteX7" fmla="*/ 102385 w 360111"/>
              <a:gd name="connsiteY7" fmla="*/ 162403 h 2785566"/>
              <a:gd name="connsiteX8" fmla="*/ 70610 w 360111"/>
              <a:gd name="connsiteY8" fmla="*/ 95324 h 2785566"/>
              <a:gd name="connsiteX9" fmla="*/ 45897 w 360111"/>
              <a:gd name="connsiteY9" fmla="*/ 49427 h 2785566"/>
              <a:gd name="connsiteX10" fmla="*/ 31775 w 360111"/>
              <a:gd name="connsiteY10" fmla="*/ 24714 h 2785566"/>
              <a:gd name="connsiteX11" fmla="*/ 31775 w 360111"/>
              <a:gd name="connsiteY11" fmla="*/ 10592 h 2785566"/>
              <a:gd name="connsiteX12" fmla="*/ 52958 w 360111"/>
              <a:gd name="connsiteY12" fmla="*/ 0 h 2785566"/>
              <a:gd name="connsiteX13" fmla="*/ 95324 w 360111"/>
              <a:gd name="connsiteY13" fmla="*/ 7061 h 2785566"/>
              <a:gd name="connsiteX14" fmla="*/ 148281 w 360111"/>
              <a:gd name="connsiteY14" fmla="*/ 31775 h 2785566"/>
              <a:gd name="connsiteX15" fmla="*/ 204769 w 360111"/>
              <a:gd name="connsiteY15" fmla="*/ 60019 h 2785566"/>
              <a:gd name="connsiteX16" fmla="*/ 282440 w 360111"/>
              <a:gd name="connsiteY16" fmla="*/ 109446 h 2785566"/>
              <a:gd name="connsiteX17" fmla="*/ 360111 w 360111"/>
              <a:gd name="connsiteY17" fmla="*/ 250666 h 2785566"/>
              <a:gd name="connsiteX18" fmla="*/ 349520 w 360111"/>
              <a:gd name="connsiteY18" fmla="*/ 448374 h 2785566"/>
              <a:gd name="connsiteX19" fmla="*/ 338928 w 360111"/>
              <a:gd name="connsiteY19" fmla="*/ 656674 h 2785566"/>
              <a:gd name="connsiteX20" fmla="*/ 335398 w 360111"/>
              <a:gd name="connsiteY20" fmla="*/ 804955 h 2785566"/>
              <a:gd name="connsiteX21" fmla="*/ 335398 w 360111"/>
              <a:gd name="connsiteY21" fmla="*/ 1066212 h 2785566"/>
              <a:gd name="connsiteX22" fmla="*/ 335398 w 360111"/>
              <a:gd name="connsiteY22" fmla="*/ 1341591 h 2785566"/>
              <a:gd name="connsiteX23" fmla="*/ 331867 w 360111"/>
              <a:gd name="connsiteY23" fmla="*/ 1482811 h 2785566"/>
              <a:gd name="connsiteX24" fmla="*/ 310684 w 360111"/>
              <a:gd name="connsiteY24" fmla="*/ 1606379 h 2785566"/>
              <a:gd name="connsiteX25" fmla="*/ 314215 w 360111"/>
              <a:gd name="connsiteY25" fmla="*/ 1804087 h 2785566"/>
              <a:gd name="connsiteX26" fmla="*/ 310684 w 360111"/>
              <a:gd name="connsiteY26" fmla="*/ 2146545 h 2785566"/>
              <a:gd name="connsiteX27" fmla="*/ 310684 w 360111"/>
              <a:gd name="connsiteY27" fmla="*/ 2199503 h 2785566"/>
              <a:gd name="connsiteX28" fmla="*/ 303623 w 360111"/>
              <a:gd name="connsiteY28" fmla="*/ 2358376 h 2785566"/>
              <a:gd name="connsiteX29" fmla="*/ 285971 w 360111"/>
              <a:gd name="connsiteY29" fmla="*/ 2506657 h 2785566"/>
              <a:gd name="connsiteX30" fmla="*/ 261257 w 360111"/>
              <a:gd name="connsiteY30" fmla="*/ 2669060 h 2785566"/>
              <a:gd name="connsiteX31" fmla="*/ 243605 w 360111"/>
              <a:gd name="connsiteY31" fmla="*/ 2725548 h 2785566"/>
              <a:gd name="connsiteX32" fmla="*/ 215361 w 360111"/>
              <a:gd name="connsiteY32" fmla="*/ 2757322 h 2785566"/>
              <a:gd name="connsiteX33" fmla="*/ 183586 w 360111"/>
              <a:gd name="connsiteY33" fmla="*/ 2774975 h 2785566"/>
              <a:gd name="connsiteX34" fmla="*/ 151812 w 360111"/>
              <a:gd name="connsiteY34" fmla="*/ 2785566 h 2785566"/>
              <a:gd name="connsiteX35" fmla="*/ 137690 w 360111"/>
              <a:gd name="connsiteY35" fmla="*/ 2782036 h 2785566"/>
              <a:gd name="connsiteX36" fmla="*/ 112976 w 360111"/>
              <a:gd name="connsiteY36" fmla="*/ 2771444 h 2785566"/>
              <a:gd name="connsiteX37" fmla="*/ 95324 w 360111"/>
              <a:gd name="connsiteY37" fmla="*/ 2736139 h 2785566"/>
              <a:gd name="connsiteX38" fmla="*/ 70610 w 360111"/>
              <a:gd name="connsiteY38" fmla="*/ 2690243 h 2785566"/>
              <a:gd name="connsiteX39" fmla="*/ 42366 w 360111"/>
              <a:gd name="connsiteY39" fmla="*/ 2633755 h 2785566"/>
              <a:gd name="connsiteX40" fmla="*/ 10592 w 360111"/>
              <a:gd name="connsiteY40" fmla="*/ 2545492 h 2785566"/>
              <a:gd name="connsiteX41" fmla="*/ 0 w 360111"/>
              <a:gd name="connsiteY41" fmla="*/ 2474882 h 2785566"/>
              <a:gd name="connsiteX42" fmla="*/ 0 w 360111"/>
              <a:gd name="connsiteY42" fmla="*/ 2425455 h 2785566"/>
              <a:gd name="connsiteX43" fmla="*/ 7061 w 360111"/>
              <a:gd name="connsiteY43" fmla="*/ 2361906 h 2785566"/>
              <a:gd name="connsiteX44" fmla="*/ 31775 w 360111"/>
              <a:gd name="connsiteY44" fmla="*/ 2153606 h 2785566"/>
              <a:gd name="connsiteX45" fmla="*/ 63549 w 360111"/>
              <a:gd name="connsiteY45" fmla="*/ 1917063 h 2785566"/>
              <a:gd name="connsiteX46" fmla="*/ 91793 w 360111"/>
              <a:gd name="connsiteY46" fmla="*/ 1648745 h 2785566"/>
              <a:gd name="connsiteX47" fmla="*/ 109446 w 360111"/>
              <a:gd name="connsiteY47" fmla="*/ 1465159 h 2785566"/>
              <a:gd name="connsiteX48" fmla="*/ 116507 w 360111"/>
              <a:gd name="connsiteY48" fmla="*/ 1323938 h 2785566"/>
              <a:gd name="connsiteX49" fmla="*/ 123568 w 360111"/>
              <a:gd name="connsiteY49" fmla="*/ 1069742 h 278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60111" h="2785566">
                <a:moveTo>
                  <a:pt x="123568" y="1069742"/>
                </a:moveTo>
                <a:lnTo>
                  <a:pt x="130629" y="812016"/>
                </a:lnTo>
                <a:cubicBezTo>
                  <a:pt x="131806" y="729638"/>
                  <a:pt x="132982" y="647259"/>
                  <a:pt x="134159" y="564881"/>
                </a:cubicBezTo>
                <a:lnTo>
                  <a:pt x="134159" y="381294"/>
                </a:lnTo>
                <a:lnTo>
                  <a:pt x="134159" y="310684"/>
                </a:lnTo>
                <a:lnTo>
                  <a:pt x="130629" y="271849"/>
                </a:lnTo>
                <a:lnTo>
                  <a:pt x="120037" y="208300"/>
                </a:lnTo>
                <a:lnTo>
                  <a:pt x="102385" y="162403"/>
                </a:lnTo>
                <a:lnTo>
                  <a:pt x="70610" y="95324"/>
                </a:lnTo>
                <a:lnTo>
                  <a:pt x="45897" y="49427"/>
                </a:lnTo>
                <a:lnTo>
                  <a:pt x="31775" y="24714"/>
                </a:lnTo>
                <a:lnTo>
                  <a:pt x="31775" y="10592"/>
                </a:lnTo>
                <a:lnTo>
                  <a:pt x="52958" y="0"/>
                </a:lnTo>
                <a:lnTo>
                  <a:pt x="95324" y="7061"/>
                </a:lnTo>
                <a:lnTo>
                  <a:pt x="148281" y="31775"/>
                </a:lnTo>
                <a:lnTo>
                  <a:pt x="204769" y="60019"/>
                </a:lnTo>
                <a:lnTo>
                  <a:pt x="282440" y="109446"/>
                </a:lnTo>
                <a:lnTo>
                  <a:pt x="360111" y="250666"/>
                </a:lnTo>
                <a:lnTo>
                  <a:pt x="349520" y="448374"/>
                </a:lnTo>
                <a:lnTo>
                  <a:pt x="338928" y="656674"/>
                </a:lnTo>
                <a:cubicBezTo>
                  <a:pt x="337751" y="706101"/>
                  <a:pt x="336575" y="755528"/>
                  <a:pt x="335398" y="804955"/>
                </a:cubicBezTo>
                <a:lnTo>
                  <a:pt x="335398" y="1066212"/>
                </a:lnTo>
                <a:lnTo>
                  <a:pt x="335398" y="1341591"/>
                </a:lnTo>
                <a:lnTo>
                  <a:pt x="331867" y="1482811"/>
                </a:lnTo>
                <a:lnTo>
                  <a:pt x="310684" y="1606379"/>
                </a:lnTo>
                <a:lnTo>
                  <a:pt x="314215" y="1804087"/>
                </a:lnTo>
                <a:lnTo>
                  <a:pt x="310684" y="2146545"/>
                </a:lnTo>
                <a:lnTo>
                  <a:pt x="310684" y="2199503"/>
                </a:lnTo>
                <a:lnTo>
                  <a:pt x="303623" y="2358376"/>
                </a:lnTo>
                <a:lnTo>
                  <a:pt x="285971" y="2506657"/>
                </a:lnTo>
                <a:lnTo>
                  <a:pt x="261257" y="2669060"/>
                </a:lnTo>
                <a:lnTo>
                  <a:pt x="243605" y="2725548"/>
                </a:lnTo>
                <a:lnTo>
                  <a:pt x="215361" y="2757322"/>
                </a:lnTo>
                <a:lnTo>
                  <a:pt x="183586" y="2774975"/>
                </a:lnTo>
                <a:lnTo>
                  <a:pt x="151812" y="2785566"/>
                </a:lnTo>
                <a:lnTo>
                  <a:pt x="137690" y="2782036"/>
                </a:lnTo>
                <a:lnTo>
                  <a:pt x="112976" y="2771444"/>
                </a:lnTo>
                <a:lnTo>
                  <a:pt x="95324" y="2736139"/>
                </a:lnTo>
                <a:lnTo>
                  <a:pt x="70610" y="2690243"/>
                </a:lnTo>
                <a:lnTo>
                  <a:pt x="42366" y="2633755"/>
                </a:lnTo>
                <a:lnTo>
                  <a:pt x="10592" y="2545492"/>
                </a:lnTo>
                <a:lnTo>
                  <a:pt x="0" y="2474882"/>
                </a:lnTo>
                <a:lnTo>
                  <a:pt x="0" y="2425455"/>
                </a:lnTo>
                <a:lnTo>
                  <a:pt x="7061" y="2361906"/>
                </a:lnTo>
                <a:lnTo>
                  <a:pt x="31775" y="2153606"/>
                </a:lnTo>
                <a:lnTo>
                  <a:pt x="63549" y="1917063"/>
                </a:lnTo>
                <a:lnTo>
                  <a:pt x="91793" y="1648745"/>
                </a:lnTo>
                <a:lnTo>
                  <a:pt x="109446" y="1465159"/>
                </a:lnTo>
                <a:lnTo>
                  <a:pt x="116507" y="1323938"/>
                </a:lnTo>
                <a:lnTo>
                  <a:pt x="123568" y="106974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07F7FD78-4B7C-49C6-A96D-2386A2463B19}"/>
              </a:ext>
            </a:extLst>
          </p:cNvPr>
          <p:cNvSpPr/>
          <p:nvPr/>
        </p:nvSpPr>
        <p:spPr>
          <a:xfrm>
            <a:off x="4392613" y="3113543"/>
            <a:ext cx="1382712" cy="2987675"/>
          </a:xfrm>
          <a:custGeom>
            <a:avLst/>
            <a:gdLst>
              <a:gd name="connsiteX0" fmla="*/ 316230 w 1383030"/>
              <a:gd name="connsiteY0" fmla="*/ 320040 h 2987040"/>
              <a:gd name="connsiteX1" fmla="*/ 217170 w 1383030"/>
              <a:gd name="connsiteY1" fmla="*/ 335280 h 2987040"/>
              <a:gd name="connsiteX2" fmla="*/ 118110 w 1383030"/>
              <a:gd name="connsiteY2" fmla="*/ 354330 h 2987040"/>
              <a:gd name="connsiteX3" fmla="*/ 41910 w 1383030"/>
              <a:gd name="connsiteY3" fmla="*/ 369570 h 2987040"/>
              <a:gd name="connsiteX4" fmla="*/ 0 w 1383030"/>
              <a:gd name="connsiteY4" fmla="*/ 171450 h 2987040"/>
              <a:gd name="connsiteX5" fmla="*/ 38100 w 1383030"/>
              <a:gd name="connsiteY5" fmla="*/ 194310 h 2987040"/>
              <a:gd name="connsiteX6" fmla="*/ 64770 w 1383030"/>
              <a:gd name="connsiteY6" fmla="*/ 201930 h 2987040"/>
              <a:gd name="connsiteX7" fmla="*/ 160020 w 1383030"/>
              <a:gd name="connsiteY7" fmla="*/ 201930 h 2987040"/>
              <a:gd name="connsiteX8" fmla="*/ 243840 w 1383030"/>
              <a:gd name="connsiteY8" fmla="*/ 194310 h 2987040"/>
              <a:gd name="connsiteX9" fmla="*/ 373380 w 1383030"/>
              <a:gd name="connsiteY9" fmla="*/ 175260 h 2987040"/>
              <a:gd name="connsiteX10" fmla="*/ 506730 w 1383030"/>
              <a:gd name="connsiteY10" fmla="*/ 148590 h 2987040"/>
              <a:gd name="connsiteX11" fmla="*/ 666750 w 1383030"/>
              <a:gd name="connsiteY11" fmla="*/ 106680 h 2987040"/>
              <a:gd name="connsiteX12" fmla="*/ 811530 w 1383030"/>
              <a:gd name="connsiteY12" fmla="*/ 64770 h 2987040"/>
              <a:gd name="connsiteX13" fmla="*/ 952500 w 1383030"/>
              <a:gd name="connsiteY13" fmla="*/ 15240 h 2987040"/>
              <a:gd name="connsiteX14" fmla="*/ 998220 w 1383030"/>
              <a:gd name="connsiteY14" fmla="*/ 0 h 2987040"/>
              <a:gd name="connsiteX15" fmla="*/ 1032510 w 1383030"/>
              <a:gd name="connsiteY15" fmla="*/ 15240 h 2987040"/>
              <a:gd name="connsiteX16" fmla="*/ 1074420 w 1383030"/>
              <a:gd name="connsiteY16" fmla="*/ 45720 h 2987040"/>
              <a:gd name="connsiteX17" fmla="*/ 1165860 w 1383030"/>
              <a:gd name="connsiteY17" fmla="*/ 102870 h 2987040"/>
              <a:gd name="connsiteX18" fmla="*/ 1234440 w 1383030"/>
              <a:gd name="connsiteY18" fmla="*/ 148590 h 2987040"/>
              <a:gd name="connsiteX19" fmla="*/ 1310640 w 1383030"/>
              <a:gd name="connsiteY19" fmla="*/ 194310 h 2987040"/>
              <a:gd name="connsiteX20" fmla="*/ 1333500 w 1383030"/>
              <a:gd name="connsiteY20" fmla="*/ 209550 h 2987040"/>
              <a:gd name="connsiteX21" fmla="*/ 1344930 w 1383030"/>
              <a:gd name="connsiteY21" fmla="*/ 220980 h 2987040"/>
              <a:gd name="connsiteX22" fmla="*/ 1363980 w 1383030"/>
              <a:gd name="connsiteY22" fmla="*/ 247650 h 2987040"/>
              <a:gd name="connsiteX23" fmla="*/ 1379220 w 1383030"/>
              <a:gd name="connsiteY23" fmla="*/ 281940 h 2987040"/>
              <a:gd name="connsiteX24" fmla="*/ 1383030 w 1383030"/>
              <a:gd name="connsiteY24" fmla="*/ 300990 h 2987040"/>
              <a:gd name="connsiteX25" fmla="*/ 1383030 w 1383030"/>
              <a:gd name="connsiteY25" fmla="*/ 316230 h 2987040"/>
              <a:gd name="connsiteX26" fmla="*/ 1363980 w 1383030"/>
              <a:gd name="connsiteY26" fmla="*/ 350520 h 2987040"/>
              <a:gd name="connsiteX27" fmla="*/ 1329690 w 1383030"/>
              <a:gd name="connsiteY27" fmla="*/ 426720 h 2987040"/>
              <a:gd name="connsiteX28" fmla="*/ 1303020 w 1383030"/>
              <a:gd name="connsiteY28" fmla="*/ 495300 h 2987040"/>
              <a:gd name="connsiteX29" fmla="*/ 1295400 w 1383030"/>
              <a:gd name="connsiteY29" fmla="*/ 552450 h 2987040"/>
              <a:gd name="connsiteX30" fmla="*/ 1291590 w 1383030"/>
              <a:gd name="connsiteY30" fmla="*/ 624840 h 2987040"/>
              <a:gd name="connsiteX31" fmla="*/ 1276350 w 1383030"/>
              <a:gd name="connsiteY31" fmla="*/ 986790 h 2987040"/>
              <a:gd name="connsiteX32" fmla="*/ 1272540 w 1383030"/>
              <a:gd name="connsiteY32" fmla="*/ 1428750 h 2987040"/>
              <a:gd name="connsiteX33" fmla="*/ 1276350 w 1383030"/>
              <a:gd name="connsiteY33" fmla="*/ 1710690 h 2987040"/>
              <a:gd name="connsiteX34" fmla="*/ 1280160 w 1383030"/>
              <a:gd name="connsiteY34" fmla="*/ 1920240 h 2987040"/>
              <a:gd name="connsiteX35" fmla="*/ 1291590 w 1383030"/>
              <a:gd name="connsiteY35" fmla="*/ 2145030 h 2987040"/>
              <a:gd name="connsiteX36" fmla="*/ 1299210 w 1383030"/>
              <a:gd name="connsiteY36" fmla="*/ 2232660 h 2987040"/>
              <a:gd name="connsiteX37" fmla="*/ 1306830 w 1383030"/>
              <a:gd name="connsiteY37" fmla="*/ 2278380 h 2987040"/>
              <a:gd name="connsiteX38" fmla="*/ 1306830 w 1383030"/>
              <a:gd name="connsiteY38" fmla="*/ 2320290 h 2987040"/>
              <a:gd name="connsiteX39" fmla="*/ 1303020 w 1383030"/>
              <a:gd name="connsiteY39" fmla="*/ 2388870 h 2987040"/>
              <a:gd name="connsiteX40" fmla="*/ 1287780 w 1383030"/>
              <a:gd name="connsiteY40" fmla="*/ 2499360 h 2987040"/>
              <a:gd name="connsiteX41" fmla="*/ 1257300 w 1383030"/>
              <a:gd name="connsiteY41" fmla="*/ 2640330 h 2987040"/>
              <a:gd name="connsiteX42" fmla="*/ 1226820 w 1383030"/>
              <a:gd name="connsiteY42" fmla="*/ 2750820 h 2987040"/>
              <a:gd name="connsiteX43" fmla="*/ 1196340 w 1383030"/>
              <a:gd name="connsiteY43" fmla="*/ 2819400 h 2987040"/>
              <a:gd name="connsiteX44" fmla="*/ 1158240 w 1383030"/>
              <a:gd name="connsiteY44" fmla="*/ 2891790 h 2987040"/>
              <a:gd name="connsiteX45" fmla="*/ 1127760 w 1383030"/>
              <a:gd name="connsiteY45" fmla="*/ 2941320 h 2987040"/>
              <a:gd name="connsiteX46" fmla="*/ 1097280 w 1383030"/>
              <a:gd name="connsiteY46" fmla="*/ 2971800 h 2987040"/>
              <a:gd name="connsiteX47" fmla="*/ 1078230 w 1383030"/>
              <a:gd name="connsiteY47" fmla="*/ 2987040 h 2987040"/>
              <a:gd name="connsiteX48" fmla="*/ 1055370 w 1383030"/>
              <a:gd name="connsiteY48" fmla="*/ 2979420 h 2987040"/>
              <a:gd name="connsiteX49" fmla="*/ 1036320 w 1383030"/>
              <a:gd name="connsiteY49" fmla="*/ 2956560 h 2987040"/>
              <a:gd name="connsiteX50" fmla="*/ 1013460 w 1383030"/>
              <a:gd name="connsiteY50" fmla="*/ 2922270 h 2987040"/>
              <a:gd name="connsiteX51" fmla="*/ 1024890 w 1383030"/>
              <a:gd name="connsiteY51" fmla="*/ 2400300 h 2987040"/>
              <a:gd name="connsiteX52" fmla="*/ 1028700 w 1383030"/>
              <a:gd name="connsiteY52" fmla="*/ 2343150 h 2987040"/>
              <a:gd name="connsiteX53" fmla="*/ 1024890 w 1383030"/>
              <a:gd name="connsiteY53" fmla="*/ 2145030 h 2987040"/>
              <a:gd name="connsiteX54" fmla="*/ 1024890 w 1383030"/>
              <a:gd name="connsiteY54" fmla="*/ 1794510 h 2987040"/>
              <a:gd name="connsiteX55" fmla="*/ 1024890 w 1383030"/>
              <a:gd name="connsiteY55" fmla="*/ 910590 h 2987040"/>
              <a:gd name="connsiteX56" fmla="*/ 1047750 w 1383030"/>
              <a:gd name="connsiteY56" fmla="*/ 819150 h 2987040"/>
              <a:gd name="connsiteX57" fmla="*/ 1047750 w 1383030"/>
              <a:gd name="connsiteY57" fmla="*/ 472440 h 2987040"/>
              <a:gd name="connsiteX58" fmla="*/ 1047750 w 1383030"/>
              <a:gd name="connsiteY58" fmla="*/ 358140 h 2987040"/>
              <a:gd name="connsiteX59" fmla="*/ 1040130 w 1383030"/>
              <a:gd name="connsiteY59" fmla="*/ 327660 h 2987040"/>
              <a:gd name="connsiteX60" fmla="*/ 1028700 w 1383030"/>
              <a:gd name="connsiteY60" fmla="*/ 293370 h 2987040"/>
              <a:gd name="connsiteX61" fmla="*/ 1013460 w 1383030"/>
              <a:gd name="connsiteY61" fmla="*/ 266700 h 2987040"/>
              <a:gd name="connsiteX62" fmla="*/ 986790 w 1383030"/>
              <a:gd name="connsiteY62" fmla="*/ 243840 h 2987040"/>
              <a:gd name="connsiteX63" fmla="*/ 952500 w 1383030"/>
              <a:gd name="connsiteY63" fmla="*/ 228600 h 2987040"/>
              <a:gd name="connsiteX64" fmla="*/ 918210 w 1383030"/>
              <a:gd name="connsiteY64" fmla="*/ 220980 h 2987040"/>
              <a:gd name="connsiteX65" fmla="*/ 876300 w 1383030"/>
              <a:gd name="connsiteY65" fmla="*/ 220980 h 2987040"/>
              <a:gd name="connsiteX66" fmla="*/ 758190 w 1383030"/>
              <a:gd name="connsiteY66" fmla="*/ 243840 h 2987040"/>
              <a:gd name="connsiteX67" fmla="*/ 537210 w 1383030"/>
              <a:gd name="connsiteY67" fmla="*/ 285750 h 2987040"/>
              <a:gd name="connsiteX68" fmla="*/ 407670 w 1383030"/>
              <a:gd name="connsiteY68" fmla="*/ 308610 h 2987040"/>
              <a:gd name="connsiteX69" fmla="*/ 316230 w 1383030"/>
              <a:gd name="connsiteY69" fmla="*/ 320040 h 298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383030" h="2987040">
                <a:moveTo>
                  <a:pt x="316230" y="320040"/>
                </a:moveTo>
                <a:lnTo>
                  <a:pt x="217170" y="335280"/>
                </a:lnTo>
                <a:lnTo>
                  <a:pt x="118110" y="354330"/>
                </a:lnTo>
                <a:lnTo>
                  <a:pt x="41910" y="369570"/>
                </a:lnTo>
                <a:lnTo>
                  <a:pt x="0" y="171450"/>
                </a:lnTo>
                <a:lnTo>
                  <a:pt x="38100" y="194310"/>
                </a:lnTo>
                <a:lnTo>
                  <a:pt x="64770" y="201930"/>
                </a:lnTo>
                <a:lnTo>
                  <a:pt x="160020" y="201930"/>
                </a:lnTo>
                <a:lnTo>
                  <a:pt x="243840" y="194310"/>
                </a:lnTo>
                <a:lnTo>
                  <a:pt x="373380" y="175260"/>
                </a:lnTo>
                <a:lnTo>
                  <a:pt x="506730" y="148590"/>
                </a:lnTo>
                <a:lnTo>
                  <a:pt x="666750" y="106680"/>
                </a:lnTo>
                <a:lnTo>
                  <a:pt x="811530" y="64770"/>
                </a:lnTo>
                <a:lnTo>
                  <a:pt x="952500" y="15240"/>
                </a:lnTo>
                <a:lnTo>
                  <a:pt x="998220" y="0"/>
                </a:lnTo>
                <a:lnTo>
                  <a:pt x="1032510" y="15240"/>
                </a:lnTo>
                <a:lnTo>
                  <a:pt x="1074420" y="45720"/>
                </a:lnTo>
                <a:lnTo>
                  <a:pt x="1165860" y="102870"/>
                </a:lnTo>
                <a:lnTo>
                  <a:pt x="1234440" y="148590"/>
                </a:lnTo>
                <a:lnTo>
                  <a:pt x="1310640" y="194310"/>
                </a:lnTo>
                <a:lnTo>
                  <a:pt x="1333500" y="209550"/>
                </a:lnTo>
                <a:lnTo>
                  <a:pt x="1344930" y="220980"/>
                </a:lnTo>
                <a:lnTo>
                  <a:pt x="1363980" y="247650"/>
                </a:lnTo>
                <a:lnTo>
                  <a:pt x="1379220" y="281940"/>
                </a:lnTo>
                <a:lnTo>
                  <a:pt x="1383030" y="300990"/>
                </a:lnTo>
                <a:lnTo>
                  <a:pt x="1383030" y="316230"/>
                </a:lnTo>
                <a:lnTo>
                  <a:pt x="1363980" y="350520"/>
                </a:lnTo>
                <a:lnTo>
                  <a:pt x="1329690" y="426720"/>
                </a:lnTo>
                <a:lnTo>
                  <a:pt x="1303020" y="495300"/>
                </a:lnTo>
                <a:lnTo>
                  <a:pt x="1295400" y="552450"/>
                </a:lnTo>
                <a:lnTo>
                  <a:pt x="1291590" y="624840"/>
                </a:lnTo>
                <a:lnTo>
                  <a:pt x="1276350" y="986790"/>
                </a:lnTo>
                <a:lnTo>
                  <a:pt x="1272540" y="1428750"/>
                </a:lnTo>
                <a:lnTo>
                  <a:pt x="1276350" y="1710690"/>
                </a:lnTo>
                <a:lnTo>
                  <a:pt x="1280160" y="1920240"/>
                </a:lnTo>
                <a:lnTo>
                  <a:pt x="1291590" y="2145030"/>
                </a:lnTo>
                <a:lnTo>
                  <a:pt x="1299210" y="2232660"/>
                </a:lnTo>
                <a:lnTo>
                  <a:pt x="1306830" y="2278380"/>
                </a:lnTo>
                <a:lnTo>
                  <a:pt x="1306830" y="2320290"/>
                </a:lnTo>
                <a:lnTo>
                  <a:pt x="1303020" y="2388870"/>
                </a:lnTo>
                <a:lnTo>
                  <a:pt x="1287780" y="2499360"/>
                </a:lnTo>
                <a:lnTo>
                  <a:pt x="1257300" y="2640330"/>
                </a:lnTo>
                <a:lnTo>
                  <a:pt x="1226820" y="2750820"/>
                </a:lnTo>
                <a:lnTo>
                  <a:pt x="1196340" y="2819400"/>
                </a:lnTo>
                <a:lnTo>
                  <a:pt x="1158240" y="2891790"/>
                </a:lnTo>
                <a:lnTo>
                  <a:pt x="1127760" y="2941320"/>
                </a:lnTo>
                <a:lnTo>
                  <a:pt x="1097280" y="2971800"/>
                </a:lnTo>
                <a:lnTo>
                  <a:pt x="1078230" y="2987040"/>
                </a:lnTo>
                <a:lnTo>
                  <a:pt x="1055370" y="2979420"/>
                </a:lnTo>
                <a:lnTo>
                  <a:pt x="1036320" y="2956560"/>
                </a:lnTo>
                <a:lnTo>
                  <a:pt x="1013460" y="2922270"/>
                </a:lnTo>
                <a:lnTo>
                  <a:pt x="1024890" y="2400300"/>
                </a:lnTo>
                <a:lnTo>
                  <a:pt x="1028700" y="2343150"/>
                </a:lnTo>
                <a:lnTo>
                  <a:pt x="1024890" y="2145030"/>
                </a:lnTo>
                <a:lnTo>
                  <a:pt x="1024890" y="1794510"/>
                </a:lnTo>
                <a:lnTo>
                  <a:pt x="1024890" y="910590"/>
                </a:lnTo>
                <a:lnTo>
                  <a:pt x="1047750" y="819150"/>
                </a:lnTo>
                <a:lnTo>
                  <a:pt x="1047750" y="472440"/>
                </a:lnTo>
                <a:lnTo>
                  <a:pt x="1047750" y="358140"/>
                </a:lnTo>
                <a:lnTo>
                  <a:pt x="1040130" y="327660"/>
                </a:lnTo>
                <a:lnTo>
                  <a:pt x="1028700" y="293370"/>
                </a:lnTo>
                <a:lnTo>
                  <a:pt x="1013460" y="266700"/>
                </a:lnTo>
                <a:lnTo>
                  <a:pt x="986790" y="243840"/>
                </a:lnTo>
                <a:lnTo>
                  <a:pt x="952500" y="228600"/>
                </a:lnTo>
                <a:lnTo>
                  <a:pt x="918210" y="220980"/>
                </a:lnTo>
                <a:lnTo>
                  <a:pt x="876300" y="220980"/>
                </a:lnTo>
                <a:lnTo>
                  <a:pt x="758190" y="243840"/>
                </a:lnTo>
                <a:lnTo>
                  <a:pt x="537210" y="285750"/>
                </a:lnTo>
                <a:lnTo>
                  <a:pt x="407670" y="308610"/>
                </a:lnTo>
                <a:lnTo>
                  <a:pt x="316230" y="32004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27329D0-384D-499E-AC8A-1BADA51B46C3}"/>
              </a:ext>
            </a:extLst>
          </p:cNvPr>
          <p:cNvSpPr/>
          <p:nvPr/>
        </p:nvSpPr>
        <p:spPr>
          <a:xfrm>
            <a:off x="4800601" y="5378904"/>
            <a:ext cx="671513" cy="719138"/>
          </a:xfrm>
          <a:custGeom>
            <a:avLst/>
            <a:gdLst>
              <a:gd name="connsiteX0" fmla="*/ 290513 w 671513"/>
              <a:gd name="connsiteY0" fmla="*/ 211931 h 719138"/>
              <a:gd name="connsiteX1" fmla="*/ 359569 w 671513"/>
              <a:gd name="connsiteY1" fmla="*/ 223838 h 719138"/>
              <a:gd name="connsiteX2" fmla="*/ 438150 w 671513"/>
              <a:gd name="connsiteY2" fmla="*/ 230981 h 719138"/>
              <a:gd name="connsiteX3" fmla="*/ 495300 w 671513"/>
              <a:gd name="connsiteY3" fmla="*/ 233363 h 719138"/>
              <a:gd name="connsiteX4" fmla="*/ 531019 w 671513"/>
              <a:gd name="connsiteY4" fmla="*/ 226219 h 719138"/>
              <a:gd name="connsiteX5" fmla="*/ 557213 w 671513"/>
              <a:gd name="connsiteY5" fmla="*/ 216694 h 719138"/>
              <a:gd name="connsiteX6" fmla="*/ 585788 w 671513"/>
              <a:gd name="connsiteY6" fmla="*/ 200025 h 719138"/>
              <a:gd name="connsiteX7" fmla="*/ 604838 w 671513"/>
              <a:gd name="connsiteY7" fmla="*/ 176213 h 719138"/>
              <a:gd name="connsiteX8" fmla="*/ 616744 w 671513"/>
              <a:gd name="connsiteY8" fmla="*/ 147638 h 719138"/>
              <a:gd name="connsiteX9" fmla="*/ 621506 w 671513"/>
              <a:gd name="connsiteY9" fmla="*/ 76200 h 719138"/>
              <a:gd name="connsiteX10" fmla="*/ 621506 w 671513"/>
              <a:gd name="connsiteY10" fmla="*/ 0 h 719138"/>
              <a:gd name="connsiteX11" fmla="*/ 671513 w 671513"/>
              <a:gd name="connsiteY11" fmla="*/ 719138 h 719138"/>
              <a:gd name="connsiteX12" fmla="*/ 652463 w 671513"/>
              <a:gd name="connsiteY12" fmla="*/ 714375 h 719138"/>
              <a:gd name="connsiteX13" fmla="*/ 633413 w 671513"/>
              <a:gd name="connsiteY13" fmla="*/ 690563 h 719138"/>
              <a:gd name="connsiteX14" fmla="*/ 604838 w 671513"/>
              <a:gd name="connsiteY14" fmla="*/ 652463 h 719138"/>
              <a:gd name="connsiteX15" fmla="*/ 583406 w 671513"/>
              <a:gd name="connsiteY15" fmla="*/ 628650 h 719138"/>
              <a:gd name="connsiteX16" fmla="*/ 557213 w 671513"/>
              <a:gd name="connsiteY16" fmla="*/ 592931 h 719138"/>
              <a:gd name="connsiteX17" fmla="*/ 526256 w 671513"/>
              <a:gd name="connsiteY17" fmla="*/ 557213 h 719138"/>
              <a:gd name="connsiteX18" fmla="*/ 490538 w 671513"/>
              <a:gd name="connsiteY18" fmla="*/ 519113 h 719138"/>
              <a:gd name="connsiteX19" fmla="*/ 457200 w 671513"/>
              <a:gd name="connsiteY19" fmla="*/ 488156 h 719138"/>
              <a:gd name="connsiteX20" fmla="*/ 411956 w 671513"/>
              <a:gd name="connsiteY20" fmla="*/ 452438 h 719138"/>
              <a:gd name="connsiteX21" fmla="*/ 352425 w 671513"/>
              <a:gd name="connsiteY21" fmla="*/ 407194 h 719138"/>
              <a:gd name="connsiteX22" fmla="*/ 295275 w 671513"/>
              <a:gd name="connsiteY22" fmla="*/ 369094 h 719138"/>
              <a:gd name="connsiteX23" fmla="*/ 214313 w 671513"/>
              <a:gd name="connsiteY23" fmla="*/ 321469 h 719138"/>
              <a:gd name="connsiteX24" fmla="*/ 121444 w 671513"/>
              <a:gd name="connsiteY24" fmla="*/ 269081 h 719138"/>
              <a:gd name="connsiteX25" fmla="*/ 50006 w 671513"/>
              <a:gd name="connsiteY25" fmla="*/ 230981 h 719138"/>
              <a:gd name="connsiteX26" fmla="*/ 21431 w 671513"/>
              <a:gd name="connsiteY26" fmla="*/ 216694 h 719138"/>
              <a:gd name="connsiteX27" fmla="*/ 4763 w 671513"/>
              <a:gd name="connsiteY27" fmla="*/ 195263 h 719138"/>
              <a:gd name="connsiteX28" fmla="*/ 0 w 671513"/>
              <a:gd name="connsiteY28" fmla="*/ 169069 h 719138"/>
              <a:gd name="connsiteX29" fmla="*/ 4763 w 671513"/>
              <a:gd name="connsiteY29" fmla="*/ 152400 h 719138"/>
              <a:gd name="connsiteX30" fmla="*/ 26194 w 671513"/>
              <a:gd name="connsiteY30" fmla="*/ 152400 h 719138"/>
              <a:gd name="connsiteX31" fmla="*/ 54769 w 671513"/>
              <a:gd name="connsiteY31" fmla="*/ 161925 h 719138"/>
              <a:gd name="connsiteX32" fmla="*/ 100013 w 671513"/>
              <a:gd name="connsiteY32" fmla="*/ 173831 h 719138"/>
              <a:gd name="connsiteX33" fmla="*/ 197644 w 671513"/>
              <a:gd name="connsiteY33" fmla="*/ 192881 h 719138"/>
              <a:gd name="connsiteX34" fmla="*/ 290513 w 671513"/>
              <a:gd name="connsiteY34" fmla="*/ 211931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1513" h="719138">
                <a:moveTo>
                  <a:pt x="290513" y="211931"/>
                </a:moveTo>
                <a:lnTo>
                  <a:pt x="359569" y="223838"/>
                </a:lnTo>
                <a:lnTo>
                  <a:pt x="438150" y="230981"/>
                </a:lnTo>
                <a:lnTo>
                  <a:pt x="495300" y="233363"/>
                </a:lnTo>
                <a:lnTo>
                  <a:pt x="531019" y="226219"/>
                </a:lnTo>
                <a:lnTo>
                  <a:pt x="557213" y="216694"/>
                </a:lnTo>
                <a:lnTo>
                  <a:pt x="585788" y="200025"/>
                </a:lnTo>
                <a:lnTo>
                  <a:pt x="604838" y="176213"/>
                </a:lnTo>
                <a:lnTo>
                  <a:pt x="616744" y="147638"/>
                </a:lnTo>
                <a:lnTo>
                  <a:pt x="621506" y="76200"/>
                </a:lnTo>
                <a:lnTo>
                  <a:pt x="621506" y="0"/>
                </a:lnTo>
                <a:lnTo>
                  <a:pt x="671513" y="719138"/>
                </a:lnTo>
                <a:lnTo>
                  <a:pt x="652463" y="714375"/>
                </a:lnTo>
                <a:lnTo>
                  <a:pt x="633413" y="690563"/>
                </a:lnTo>
                <a:lnTo>
                  <a:pt x="604838" y="652463"/>
                </a:lnTo>
                <a:lnTo>
                  <a:pt x="583406" y="628650"/>
                </a:lnTo>
                <a:lnTo>
                  <a:pt x="557213" y="592931"/>
                </a:lnTo>
                <a:lnTo>
                  <a:pt x="526256" y="557213"/>
                </a:lnTo>
                <a:lnTo>
                  <a:pt x="490538" y="519113"/>
                </a:lnTo>
                <a:lnTo>
                  <a:pt x="457200" y="488156"/>
                </a:lnTo>
                <a:lnTo>
                  <a:pt x="411956" y="452438"/>
                </a:lnTo>
                <a:lnTo>
                  <a:pt x="352425" y="407194"/>
                </a:lnTo>
                <a:lnTo>
                  <a:pt x="295275" y="369094"/>
                </a:lnTo>
                <a:lnTo>
                  <a:pt x="214313" y="321469"/>
                </a:lnTo>
                <a:lnTo>
                  <a:pt x="121444" y="269081"/>
                </a:lnTo>
                <a:lnTo>
                  <a:pt x="50006" y="230981"/>
                </a:lnTo>
                <a:lnTo>
                  <a:pt x="21431" y="216694"/>
                </a:lnTo>
                <a:lnTo>
                  <a:pt x="4763" y="195263"/>
                </a:lnTo>
                <a:lnTo>
                  <a:pt x="0" y="169069"/>
                </a:lnTo>
                <a:lnTo>
                  <a:pt x="4763" y="152400"/>
                </a:lnTo>
                <a:lnTo>
                  <a:pt x="26194" y="152400"/>
                </a:lnTo>
                <a:lnTo>
                  <a:pt x="54769" y="161925"/>
                </a:lnTo>
                <a:lnTo>
                  <a:pt x="100013" y="173831"/>
                </a:lnTo>
                <a:lnTo>
                  <a:pt x="197644" y="192881"/>
                </a:lnTo>
                <a:lnTo>
                  <a:pt x="290513" y="2119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A2BB81D-428C-472A-A6B0-B92C0D62FCB1}"/>
              </a:ext>
            </a:extLst>
          </p:cNvPr>
          <p:cNvSpPr/>
          <p:nvPr/>
        </p:nvSpPr>
        <p:spPr>
          <a:xfrm>
            <a:off x="4437064" y="3846968"/>
            <a:ext cx="1049337" cy="314325"/>
          </a:xfrm>
          <a:custGeom>
            <a:avLst/>
            <a:gdLst>
              <a:gd name="connsiteX0" fmla="*/ 481012 w 1050131"/>
              <a:gd name="connsiteY0" fmla="*/ 273844 h 314325"/>
              <a:gd name="connsiteX1" fmla="*/ 338137 w 1050131"/>
              <a:gd name="connsiteY1" fmla="*/ 290513 h 314325"/>
              <a:gd name="connsiteX2" fmla="*/ 228600 w 1050131"/>
              <a:gd name="connsiteY2" fmla="*/ 302419 h 314325"/>
              <a:gd name="connsiteX3" fmla="*/ 150019 w 1050131"/>
              <a:gd name="connsiteY3" fmla="*/ 309563 h 314325"/>
              <a:gd name="connsiteX4" fmla="*/ 0 w 1050131"/>
              <a:gd name="connsiteY4" fmla="*/ 314325 h 314325"/>
              <a:gd name="connsiteX5" fmla="*/ 2381 w 1050131"/>
              <a:gd name="connsiteY5" fmla="*/ 126207 h 314325"/>
              <a:gd name="connsiteX6" fmla="*/ 71437 w 1050131"/>
              <a:gd name="connsiteY6" fmla="*/ 138113 h 314325"/>
              <a:gd name="connsiteX7" fmla="*/ 133350 w 1050131"/>
              <a:gd name="connsiteY7" fmla="*/ 140494 h 314325"/>
              <a:gd name="connsiteX8" fmla="*/ 202406 w 1050131"/>
              <a:gd name="connsiteY8" fmla="*/ 135732 h 314325"/>
              <a:gd name="connsiteX9" fmla="*/ 307181 w 1050131"/>
              <a:gd name="connsiteY9" fmla="*/ 121444 h 314325"/>
              <a:gd name="connsiteX10" fmla="*/ 457200 w 1050131"/>
              <a:gd name="connsiteY10" fmla="*/ 90488 h 314325"/>
              <a:gd name="connsiteX11" fmla="*/ 609600 w 1050131"/>
              <a:gd name="connsiteY11" fmla="*/ 54769 h 314325"/>
              <a:gd name="connsiteX12" fmla="*/ 783431 w 1050131"/>
              <a:gd name="connsiteY12" fmla="*/ 11907 h 314325"/>
              <a:gd name="connsiteX13" fmla="*/ 826294 w 1050131"/>
              <a:gd name="connsiteY13" fmla="*/ 0 h 314325"/>
              <a:gd name="connsiteX14" fmla="*/ 859631 w 1050131"/>
              <a:gd name="connsiteY14" fmla="*/ 7144 h 314325"/>
              <a:gd name="connsiteX15" fmla="*/ 935831 w 1050131"/>
              <a:gd name="connsiteY15" fmla="*/ 35719 h 314325"/>
              <a:gd name="connsiteX16" fmla="*/ 1050131 w 1050131"/>
              <a:gd name="connsiteY16" fmla="*/ 88107 h 314325"/>
              <a:gd name="connsiteX17" fmla="*/ 1047750 w 1050131"/>
              <a:gd name="connsiteY17" fmla="*/ 195263 h 314325"/>
              <a:gd name="connsiteX18" fmla="*/ 869156 w 1050131"/>
              <a:gd name="connsiteY18" fmla="*/ 219075 h 314325"/>
              <a:gd name="connsiteX19" fmla="*/ 647700 w 1050131"/>
              <a:gd name="connsiteY19" fmla="*/ 250032 h 314325"/>
              <a:gd name="connsiteX20" fmla="*/ 481012 w 1050131"/>
              <a:gd name="connsiteY20" fmla="*/ 273844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0131" h="314325">
                <a:moveTo>
                  <a:pt x="481012" y="273844"/>
                </a:moveTo>
                <a:lnTo>
                  <a:pt x="338137" y="290513"/>
                </a:lnTo>
                <a:lnTo>
                  <a:pt x="228600" y="302419"/>
                </a:lnTo>
                <a:lnTo>
                  <a:pt x="150019" y="309563"/>
                </a:lnTo>
                <a:lnTo>
                  <a:pt x="0" y="314325"/>
                </a:lnTo>
                <a:cubicBezTo>
                  <a:pt x="794" y="251619"/>
                  <a:pt x="1587" y="188913"/>
                  <a:pt x="2381" y="126207"/>
                </a:cubicBezTo>
                <a:lnTo>
                  <a:pt x="71437" y="138113"/>
                </a:lnTo>
                <a:lnTo>
                  <a:pt x="133350" y="140494"/>
                </a:lnTo>
                <a:lnTo>
                  <a:pt x="202406" y="135732"/>
                </a:lnTo>
                <a:lnTo>
                  <a:pt x="307181" y="121444"/>
                </a:lnTo>
                <a:lnTo>
                  <a:pt x="457200" y="90488"/>
                </a:lnTo>
                <a:lnTo>
                  <a:pt x="609600" y="54769"/>
                </a:lnTo>
                <a:lnTo>
                  <a:pt x="783431" y="11907"/>
                </a:lnTo>
                <a:lnTo>
                  <a:pt x="826294" y="0"/>
                </a:lnTo>
                <a:lnTo>
                  <a:pt x="859631" y="7144"/>
                </a:lnTo>
                <a:lnTo>
                  <a:pt x="935831" y="35719"/>
                </a:lnTo>
                <a:lnTo>
                  <a:pt x="1050131" y="88107"/>
                </a:lnTo>
                <a:cubicBezTo>
                  <a:pt x="1049337" y="123826"/>
                  <a:pt x="1048544" y="159544"/>
                  <a:pt x="1047750" y="195263"/>
                </a:cubicBezTo>
                <a:lnTo>
                  <a:pt x="869156" y="219075"/>
                </a:lnTo>
                <a:lnTo>
                  <a:pt x="647700" y="250032"/>
                </a:lnTo>
                <a:lnTo>
                  <a:pt x="481012" y="2738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1C6CEA4-86D9-48DC-9605-2EBCF65A4F44}"/>
              </a:ext>
            </a:extLst>
          </p:cNvPr>
          <p:cNvSpPr/>
          <p:nvPr/>
        </p:nvSpPr>
        <p:spPr>
          <a:xfrm>
            <a:off x="4395788" y="4516893"/>
            <a:ext cx="1071562" cy="319087"/>
          </a:xfrm>
          <a:custGeom>
            <a:avLst/>
            <a:gdLst>
              <a:gd name="connsiteX0" fmla="*/ 335756 w 1071562"/>
              <a:gd name="connsiteY0" fmla="*/ 288131 h 319087"/>
              <a:gd name="connsiteX1" fmla="*/ 209550 w 1071562"/>
              <a:gd name="connsiteY1" fmla="*/ 302418 h 319087"/>
              <a:gd name="connsiteX2" fmla="*/ 85725 w 1071562"/>
              <a:gd name="connsiteY2" fmla="*/ 311943 h 319087"/>
              <a:gd name="connsiteX3" fmla="*/ 0 w 1071562"/>
              <a:gd name="connsiteY3" fmla="*/ 319087 h 319087"/>
              <a:gd name="connsiteX4" fmla="*/ 19050 w 1071562"/>
              <a:gd name="connsiteY4" fmla="*/ 130968 h 319087"/>
              <a:gd name="connsiteX5" fmla="*/ 111918 w 1071562"/>
              <a:gd name="connsiteY5" fmla="*/ 130968 h 319087"/>
              <a:gd name="connsiteX6" fmla="*/ 216693 w 1071562"/>
              <a:gd name="connsiteY6" fmla="*/ 123825 h 319087"/>
              <a:gd name="connsiteX7" fmla="*/ 316706 w 1071562"/>
              <a:gd name="connsiteY7" fmla="*/ 111918 h 319087"/>
              <a:gd name="connsiteX8" fmla="*/ 414337 w 1071562"/>
              <a:gd name="connsiteY8" fmla="*/ 97631 h 319087"/>
              <a:gd name="connsiteX9" fmla="*/ 547687 w 1071562"/>
              <a:gd name="connsiteY9" fmla="*/ 71437 h 319087"/>
              <a:gd name="connsiteX10" fmla="*/ 666750 w 1071562"/>
              <a:gd name="connsiteY10" fmla="*/ 40481 h 319087"/>
              <a:gd name="connsiteX11" fmla="*/ 750093 w 1071562"/>
              <a:gd name="connsiteY11" fmla="*/ 16668 h 319087"/>
              <a:gd name="connsiteX12" fmla="*/ 819150 w 1071562"/>
              <a:gd name="connsiteY12" fmla="*/ 2381 h 319087"/>
              <a:gd name="connsiteX13" fmla="*/ 883443 w 1071562"/>
              <a:gd name="connsiteY13" fmla="*/ 0 h 319087"/>
              <a:gd name="connsiteX14" fmla="*/ 938212 w 1071562"/>
              <a:gd name="connsiteY14" fmla="*/ 4762 h 319087"/>
              <a:gd name="connsiteX15" fmla="*/ 1069181 w 1071562"/>
              <a:gd name="connsiteY15" fmla="*/ 30956 h 319087"/>
              <a:gd name="connsiteX16" fmla="*/ 1071562 w 1071562"/>
              <a:gd name="connsiteY16" fmla="*/ 173831 h 319087"/>
              <a:gd name="connsiteX17" fmla="*/ 957262 w 1071562"/>
              <a:gd name="connsiteY17" fmla="*/ 192881 h 319087"/>
              <a:gd name="connsiteX18" fmla="*/ 773906 w 1071562"/>
              <a:gd name="connsiteY18" fmla="*/ 223837 h 319087"/>
              <a:gd name="connsiteX19" fmla="*/ 631031 w 1071562"/>
              <a:gd name="connsiteY19" fmla="*/ 245268 h 319087"/>
              <a:gd name="connsiteX20" fmla="*/ 461962 w 1071562"/>
              <a:gd name="connsiteY20" fmla="*/ 271462 h 319087"/>
              <a:gd name="connsiteX21" fmla="*/ 335756 w 1071562"/>
              <a:gd name="connsiteY21" fmla="*/ 288131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71562" h="319087">
                <a:moveTo>
                  <a:pt x="335756" y="288131"/>
                </a:moveTo>
                <a:lnTo>
                  <a:pt x="209550" y="302418"/>
                </a:lnTo>
                <a:lnTo>
                  <a:pt x="85725" y="311943"/>
                </a:lnTo>
                <a:lnTo>
                  <a:pt x="0" y="319087"/>
                </a:lnTo>
                <a:lnTo>
                  <a:pt x="19050" y="130968"/>
                </a:lnTo>
                <a:lnTo>
                  <a:pt x="111918" y="130968"/>
                </a:lnTo>
                <a:lnTo>
                  <a:pt x="216693" y="123825"/>
                </a:lnTo>
                <a:lnTo>
                  <a:pt x="316706" y="111918"/>
                </a:lnTo>
                <a:lnTo>
                  <a:pt x="414337" y="97631"/>
                </a:lnTo>
                <a:lnTo>
                  <a:pt x="547687" y="71437"/>
                </a:lnTo>
                <a:lnTo>
                  <a:pt x="666750" y="40481"/>
                </a:lnTo>
                <a:lnTo>
                  <a:pt x="750093" y="16668"/>
                </a:lnTo>
                <a:lnTo>
                  <a:pt x="819150" y="2381"/>
                </a:lnTo>
                <a:lnTo>
                  <a:pt x="883443" y="0"/>
                </a:lnTo>
                <a:lnTo>
                  <a:pt x="938212" y="4762"/>
                </a:lnTo>
                <a:lnTo>
                  <a:pt x="1069181" y="30956"/>
                </a:lnTo>
                <a:cubicBezTo>
                  <a:pt x="1069975" y="78581"/>
                  <a:pt x="1070768" y="126206"/>
                  <a:pt x="1071562" y="173831"/>
                </a:cubicBezTo>
                <a:lnTo>
                  <a:pt x="957262" y="192881"/>
                </a:lnTo>
                <a:lnTo>
                  <a:pt x="773906" y="223837"/>
                </a:lnTo>
                <a:lnTo>
                  <a:pt x="631031" y="245268"/>
                </a:lnTo>
                <a:lnTo>
                  <a:pt x="461962" y="271462"/>
                </a:lnTo>
                <a:lnTo>
                  <a:pt x="335756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9B0EAE8-4469-4374-AAB3-75BB0C559395}"/>
              </a:ext>
            </a:extLst>
          </p:cNvPr>
          <p:cNvSpPr/>
          <p:nvPr/>
        </p:nvSpPr>
        <p:spPr>
          <a:xfrm>
            <a:off x="6264275" y="1440318"/>
            <a:ext cx="2008188" cy="2141537"/>
          </a:xfrm>
          <a:custGeom>
            <a:avLst/>
            <a:gdLst>
              <a:gd name="connsiteX0" fmla="*/ 514350 w 2008414"/>
              <a:gd name="connsiteY0" fmla="*/ 767443 h 2141764"/>
              <a:gd name="connsiteX1" fmla="*/ 517071 w 2008414"/>
              <a:gd name="connsiteY1" fmla="*/ 647700 h 2141764"/>
              <a:gd name="connsiteX2" fmla="*/ 522514 w 2008414"/>
              <a:gd name="connsiteY2" fmla="*/ 615043 h 2141764"/>
              <a:gd name="connsiteX3" fmla="*/ 536121 w 2008414"/>
              <a:gd name="connsiteY3" fmla="*/ 549729 h 2141764"/>
              <a:gd name="connsiteX4" fmla="*/ 555171 w 2008414"/>
              <a:gd name="connsiteY4" fmla="*/ 476250 h 2141764"/>
              <a:gd name="connsiteX5" fmla="*/ 582385 w 2008414"/>
              <a:gd name="connsiteY5" fmla="*/ 397329 h 2141764"/>
              <a:gd name="connsiteX6" fmla="*/ 606878 w 2008414"/>
              <a:gd name="connsiteY6" fmla="*/ 332014 h 2141764"/>
              <a:gd name="connsiteX7" fmla="*/ 609600 w 2008414"/>
              <a:gd name="connsiteY7" fmla="*/ 304800 h 2141764"/>
              <a:gd name="connsiteX8" fmla="*/ 601435 w 2008414"/>
              <a:gd name="connsiteY8" fmla="*/ 272143 h 2141764"/>
              <a:gd name="connsiteX9" fmla="*/ 579664 w 2008414"/>
              <a:gd name="connsiteY9" fmla="*/ 239486 h 2141764"/>
              <a:gd name="connsiteX10" fmla="*/ 541564 w 2008414"/>
              <a:gd name="connsiteY10" fmla="*/ 198664 h 2141764"/>
              <a:gd name="connsiteX11" fmla="*/ 506185 w 2008414"/>
              <a:gd name="connsiteY11" fmla="*/ 168729 h 2141764"/>
              <a:gd name="connsiteX12" fmla="*/ 462642 w 2008414"/>
              <a:gd name="connsiteY12" fmla="*/ 141514 h 2141764"/>
              <a:gd name="connsiteX13" fmla="*/ 408214 w 2008414"/>
              <a:gd name="connsiteY13" fmla="*/ 111579 h 2141764"/>
              <a:gd name="connsiteX14" fmla="*/ 372835 w 2008414"/>
              <a:gd name="connsiteY14" fmla="*/ 95250 h 2141764"/>
              <a:gd name="connsiteX15" fmla="*/ 329292 w 2008414"/>
              <a:gd name="connsiteY15" fmla="*/ 76200 h 2141764"/>
              <a:gd name="connsiteX16" fmla="*/ 266700 w 2008414"/>
              <a:gd name="connsiteY16" fmla="*/ 51707 h 2141764"/>
              <a:gd name="connsiteX17" fmla="*/ 209550 w 2008414"/>
              <a:gd name="connsiteY17" fmla="*/ 35379 h 2141764"/>
              <a:gd name="connsiteX18" fmla="*/ 127907 w 2008414"/>
              <a:gd name="connsiteY18" fmla="*/ 13607 h 2141764"/>
              <a:gd name="connsiteX19" fmla="*/ 65314 w 2008414"/>
              <a:gd name="connsiteY19" fmla="*/ 2722 h 2141764"/>
              <a:gd name="connsiteX20" fmla="*/ 32657 w 2008414"/>
              <a:gd name="connsiteY20" fmla="*/ 0 h 2141764"/>
              <a:gd name="connsiteX21" fmla="*/ 10885 w 2008414"/>
              <a:gd name="connsiteY21" fmla="*/ 5443 h 2141764"/>
              <a:gd name="connsiteX22" fmla="*/ 0 w 2008414"/>
              <a:gd name="connsiteY22" fmla="*/ 10886 h 2141764"/>
              <a:gd name="connsiteX23" fmla="*/ 0 w 2008414"/>
              <a:gd name="connsiteY23" fmla="*/ 24493 h 2141764"/>
              <a:gd name="connsiteX24" fmla="*/ 10885 w 2008414"/>
              <a:gd name="connsiteY24" fmla="*/ 46264 h 2141764"/>
              <a:gd name="connsiteX25" fmla="*/ 24492 w 2008414"/>
              <a:gd name="connsiteY25" fmla="*/ 62593 h 2141764"/>
              <a:gd name="connsiteX26" fmla="*/ 40821 w 2008414"/>
              <a:gd name="connsiteY26" fmla="*/ 76200 h 2141764"/>
              <a:gd name="connsiteX27" fmla="*/ 78921 w 2008414"/>
              <a:gd name="connsiteY27" fmla="*/ 89807 h 2141764"/>
              <a:gd name="connsiteX28" fmla="*/ 122464 w 2008414"/>
              <a:gd name="connsiteY28" fmla="*/ 114300 h 2141764"/>
              <a:gd name="connsiteX29" fmla="*/ 168728 w 2008414"/>
              <a:gd name="connsiteY29" fmla="*/ 146957 h 2141764"/>
              <a:gd name="connsiteX30" fmla="*/ 206828 w 2008414"/>
              <a:gd name="connsiteY30" fmla="*/ 179614 h 2141764"/>
              <a:gd name="connsiteX31" fmla="*/ 228600 w 2008414"/>
              <a:gd name="connsiteY31" fmla="*/ 198664 h 2141764"/>
              <a:gd name="connsiteX32" fmla="*/ 253092 w 2008414"/>
              <a:gd name="connsiteY32" fmla="*/ 228600 h 2141764"/>
              <a:gd name="connsiteX33" fmla="*/ 269421 w 2008414"/>
              <a:gd name="connsiteY33" fmla="*/ 261257 h 2141764"/>
              <a:gd name="connsiteX34" fmla="*/ 280307 w 2008414"/>
              <a:gd name="connsiteY34" fmla="*/ 288472 h 2141764"/>
              <a:gd name="connsiteX35" fmla="*/ 291192 w 2008414"/>
              <a:gd name="connsiteY35" fmla="*/ 340179 h 2141764"/>
              <a:gd name="connsiteX36" fmla="*/ 293914 w 2008414"/>
              <a:gd name="connsiteY36" fmla="*/ 457200 h 2141764"/>
              <a:gd name="connsiteX37" fmla="*/ 293914 w 2008414"/>
              <a:gd name="connsiteY37" fmla="*/ 824593 h 2141764"/>
              <a:gd name="connsiteX38" fmla="*/ 293914 w 2008414"/>
              <a:gd name="connsiteY38" fmla="*/ 1243693 h 2141764"/>
              <a:gd name="connsiteX39" fmla="*/ 293914 w 2008414"/>
              <a:gd name="connsiteY39" fmla="*/ 1583872 h 2141764"/>
              <a:gd name="connsiteX40" fmla="*/ 293914 w 2008414"/>
              <a:gd name="connsiteY40" fmla="*/ 1660072 h 2141764"/>
              <a:gd name="connsiteX41" fmla="*/ 296635 w 2008414"/>
              <a:gd name="connsiteY41" fmla="*/ 1709057 h 2141764"/>
              <a:gd name="connsiteX42" fmla="*/ 304800 w 2008414"/>
              <a:gd name="connsiteY42" fmla="*/ 1758043 h 2141764"/>
              <a:gd name="connsiteX43" fmla="*/ 318407 w 2008414"/>
              <a:gd name="connsiteY43" fmla="*/ 1801586 h 2141764"/>
              <a:gd name="connsiteX44" fmla="*/ 337457 w 2008414"/>
              <a:gd name="connsiteY44" fmla="*/ 1847850 h 2141764"/>
              <a:gd name="connsiteX45" fmla="*/ 361950 w 2008414"/>
              <a:gd name="connsiteY45" fmla="*/ 1894114 h 2141764"/>
              <a:gd name="connsiteX46" fmla="*/ 389164 w 2008414"/>
              <a:gd name="connsiteY46" fmla="*/ 1932214 h 2141764"/>
              <a:gd name="connsiteX47" fmla="*/ 416378 w 2008414"/>
              <a:gd name="connsiteY47" fmla="*/ 1964872 h 2141764"/>
              <a:gd name="connsiteX48" fmla="*/ 440871 w 2008414"/>
              <a:gd name="connsiteY48" fmla="*/ 1992086 h 2141764"/>
              <a:gd name="connsiteX49" fmla="*/ 478971 w 2008414"/>
              <a:gd name="connsiteY49" fmla="*/ 2022022 h 2141764"/>
              <a:gd name="connsiteX50" fmla="*/ 511628 w 2008414"/>
              <a:gd name="connsiteY50" fmla="*/ 2043793 h 2141764"/>
              <a:gd name="connsiteX51" fmla="*/ 563335 w 2008414"/>
              <a:gd name="connsiteY51" fmla="*/ 2068286 h 2141764"/>
              <a:gd name="connsiteX52" fmla="*/ 653142 w 2008414"/>
              <a:gd name="connsiteY52" fmla="*/ 2095500 h 2141764"/>
              <a:gd name="connsiteX53" fmla="*/ 732064 w 2008414"/>
              <a:gd name="connsiteY53" fmla="*/ 2111829 h 2141764"/>
              <a:gd name="connsiteX54" fmla="*/ 876300 w 2008414"/>
              <a:gd name="connsiteY54" fmla="*/ 2130879 h 2141764"/>
              <a:gd name="connsiteX55" fmla="*/ 993321 w 2008414"/>
              <a:gd name="connsiteY55" fmla="*/ 2139043 h 2141764"/>
              <a:gd name="connsiteX56" fmla="*/ 1115785 w 2008414"/>
              <a:gd name="connsiteY56" fmla="*/ 2141764 h 2141764"/>
              <a:gd name="connsiteX57" fmla="*/ 1268185 w 2008414"/>
              <a:gd name="connsiteY57" fmla="*/ 2141764 h 2141764"/>
              <a:gd name="connsiteX58" fmla="*/ 1428750 w 2008414"/>
              <a:gd name="connsiteY58" fmla="*/ 2130879 h 2141764"/>
              <a:gd name="connsiteX59" fmla="*/ 1564821 w 2008414"/>
              <a:gd name="connsiteY59" fmla="*/ 2122714 h 2141764"/>
              <a:gd name="connsiteX60" fmla="*/ 1679121 w 2008414"/>
              <a:gd name="connsiteY60" fmla="*/ 2111829 h 2141764"/>
              <a:gd name="connsiteX61" fmla="*/ 1766207 w 2008414"/>
              <a:gd name="connsiteY61" fmla="*/ 2098222 h 2141764"/>
              <a:gd name="connsiteX62" fmla="*/ 1823357 w 2008414"/>
              <a:gd name="connsiteY62" fmla="*/ 2084614 h 2141764"/>
              <a:gd name="connsiteX63" fmla="*/ 1885950 w 2008414"/>
              <a:gd name="connsiteY63" fmla="*/ 2062843 h 2141764"/>
              <a:gd name="connsiteX64" fmla="*/ 1929492 w 2008414"/>
              <a:gd name="connsiteY64" fmla="*/ 2041072 h 2141764"/>
              <a:gd name="connsiteX65" fmla="*/ 1959428 w 2008414"/>
              <a:gd name="connsiteY65" fmla="*/ 2019300 h 2141764"/>
              <a:gd name="connsiteX66" fmla="*/ 1989364 w 2008414"/>
              <a:gd name="connsiteY66" fmla="*/ 1989364 h 2141764"/>
              <a:gd name="connsiteX67" fmla="*/ 2002971 w 2008414"/>
              <a:gd name="connsiteY67" fmla="*/ 1967593 h 2141764"/>
              <a:gd name="connsiteX68" fmla="*/ 2008414 w 2008414"/>
              <a:gd name="connsiteY68" fmla="*/ 1948543 h 2141764"/>
              <a:gd name="connsiteX69" fmla="*/ 2008414 w 2008414"/>
              <a:gd name="connsiteY69" fmla="*/ 1924050 h 2141764"/>
              <a:gd name="connsiteX70" fmla="*/ 2002971 w 2008414"/>
              <a:gd name="connsiteY70" fmla="*/ 1910443 h 2141764"/>
              <a:gd name="connsiteX71" fmla="*/ 1986642 w 2008414"/>
              <a:gd name="connsiteY71" fmla="*/ 1888672 h 2141764"/>
              <a:gd name="connsiteX72" fmla="*/ 1964871 w 2008414"/>
              <a:gd name="connsiteY72" fmla="*/ 1866900 h 2141764"/>
              <a:gd name="connsiteX73" fmla="*/ 1537607 w 2008414"/>
              <a:gd name="connsiteY73" fmla="*/ 1858736 h 2141764"/>
              <a:gd name="connsiteX74" fmla="*/ 1488621 w 2008414"/>
              <a:gd name="connsiteY74" fmla="*/ 1875064 h 2141764"/>
              <a:gd name="connsiteX75" fmla="*/ 1426028 w 2008414"/>
              <a:gd name="connsiteY75" fmla="*/ 1891393 h 2141764"/>
              <a:gd name="connsiteX76" fmla="*/ 1347107 w 2008414"/>
              <a:gd name="connsiteY76" fmla="*/ 1902279 h 2141764"/>
              <a:gd name="connsiteX77" fmla="*/ 1227364 w 2008414"/>
              <a:gd name="connsiteY77" fmla="*/ 1913164 h 2141764"/>
              <a:gd name="connsiteX78" fmla="*/ 1077685 w 2008414"/>
              <a:gd name="connsiteY78" fmla="*/ 1918607 h 2141764"/>
              <a:gd name="connsiteX79" fmla="*/ 925285 w 2008414"/>
              <a:gd name="connsiteY79" fmla="*/ 1918607 h 2141764"/>
              <a:gd name="connsiteX80" fmla="*/ 797378 w 2008414"/>
              <a:gd name="connsiteY80" fmla="*/ 1921329 h 2141764"/>
              <a:gd name="connsiteX81" fmla="*/ 748392 w 2008414"/>
              <a:gd name="connsiteY81" fmla="*/ 1915886 h 2141764"/>
              <a:gd name="connsiteX82" fmla="*/ 683078 w 2008414"/>
              <a:gd name="connsiteY82" fmla="*/ 1905000 h 2141764"/>
              <a:gd name="connsiteX83" fmla="*/ 615042 w 2008414"/>
              <a:gd name="connsiteY83" fmla="*/ 1885950 h 2141764"/>
              <a:gd name="connsiteX84" fmla="*/ 563335 w 2008414"/>
              <a:gd name="connsiteY84" fmla="*/ 1866900 h 2141764"/>
              <a:gd name="connsiteX85" fmla="*/ 538842 w 2008414"/>
              <a:gd name="connsiteY85" fmla="*/ 1850572 h 2141764"/>
              <a:gd name="connsiteX86" fmla="*/ 522514 w 2008414"/>
              <a:gd name="connsiteY86" fmla="*/ 1828800 h 2141764"/>
              <a:gd name="connsiteX87" fmla="*/ 508907 w 2008414"/>
              <a:gd name="connsiteY87" fmla="*/ 1798864 h 2141764"/>
              <a:gd name="connsiteX88" fmla="*/ 500742 w 2008414"/>
              <a:gd name="connsiteY88" fmla="*/ 1763486 h 2141764"/>
              <a:gd name="connsiteX89" fmla="*/ 495300 w 2008414"/>
              <a:gd name="connsiteY89" fmla="*/ 1728107 h 2141764"/>
              <a:gd name="connsiteX90" fmla="*/ 492578 w 2008414"/>
              <a:gd name="connsiteY90" fmla="*/ 1592036 h 2141764"/>
              <a:gd name="connsiteX91" fmla="*/ 495300 w 2008414"/>
              <a:gd name="connsiteY91" fmla="*/ 1235529 h 2141764"/>
              <a:gd name="connsiteX92" fmla="*/ 514350 w 2008414"/>
              <a:gd name="connsiteY92" fmla="*/ 1159329 h 2141764"/>
              <a:gd name="connsiteX93" fmla="*/ 514350 w 2008414"/>
              <a:gd name="connsiteY93" fmla="*/ 767443 h 214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008414" h="2141764">
                <a:moveTo>
                  <a:pt x="514350" y="767443"/>
                </a:moveTo>
                <a:lnTo>
                  <a:pt x="517071" y="647700"/>
                </a:lnTo>
                <a:lnTo>
                  <a:pt x="522514" y="615043"/>
                </a:lnTo>
                <a:lnTo>
                  <a:pt x="536121" y="549729"/>
                </a:lnTo>
                <a:lnTo>
                  <a:pt x="555171" y="476250"/>
                </a:lnTo>
                <a:lnTo>
                  <a:pt x="582385" y="397329"/>
                </a:lnTo>
                <a:lnTo>
                  <a:pt x="606878" y="332014"/>
                </a:lnTo>
                <a:lnTo>
                  <a:pt x="609600" y="304800"/>
                </a:lnTo>
                <a:lnTo>
                  <a:pt x="601435" y="272143"/>
                </a:lnTo>
                <a:lnTo>
                  <a:pt x="579664" y="239486"/>
                </a:lnTo>
                <a:lnTo>
                  <a:pt x="541564" y="198664"/>
                </a:lnTo>
                <a:lnTo>
                  <a:pt x="506185" y="168729"/>
                </a:lnTo>
                <a:lnTo>
                  <a:pt x="462642" y="141514"/>
                </a:lnTo>
                <a:lnTo>
                  <a:pt x="408214" y="111579"/>
                </a:lnTo>
                <a:lnTo>
                  <a:pt x="372835" y="95250"/>
                </a:lnTo>
                <a:lnTo>
                  <a:pt x="329292" y="76200"/>
                </a:lnTo>
                <a:lnTo>
                  <a:pt x="266700" y="51707"/>
                </a:lnTo>
                <a:lnTo>
                  <a:pt x="209550" y="35379"/>
                </a:lnTo>
                <a:lnTo>
                  <a:pt x="127907" y="13607"/>
                </a:lnTo>
                <a:lnTo>
                  <a:pt x="65314" y="2722"/>
                </a:lnTo>
                <a:lnTo>
                  <a:pt x="32657" y="0"/>
                </a:lnTo>
                <a:lnTo>
                  <a:pt x="10885" y="5443"/>
                </a:lnTo>
                <a:lnTo>
                  <a:pt x="0" y="10886"/>
                </a:lnTo>
                <a:lnTo>
                  <a:pt x="0" y="24493"/>
                </a:lnTo>
                <a:lnTo>
                  <a:pt x="10885" y="46264"/>
                </a:lnTo>
                <a:lnTo>
                  <a:pt x="24492" y="62593"/>
                </a:lnTo>
                <a:lnTo>
                  <a:pt x="40821" y="76200"/>
                </a:lnTo>
                <a:lnTo>
                  <a:pt x="78921" y="89807"/>
                </a:lnTo>
                <a:lnTo>
                  <a:pt x="122464" y="114300"/>
                </a:lnTo>
                <a:lnTo>
                  <a:pt x="168728" y="146957"/>
                </a:lnTo>
                <a:lnTo>
                  <a:pt x="206828" y="179614"/>
                </a:lnTo>
                <a:lnTo>
                  <a:pt x="228600" y="198664"/>
                </a:lnTo>
                <a:lnTo>
                  <a:pt x="253092" y="228600"/>
                </a:lnTo>
                <a:lnTo>
                  <a:pt x="269421" y="261257"/>
                </a:lnTo>
                <a:lnTo>
                  <a:pt x="280307" y="288472"/>
                </a:lnTo>
                <a:lnTo>
                  <a:pt x="291192" y="340179"/>
                </a:lnTo>
                <a:cubicBezTo>
                  <a:pt x="292099" y="379186"/>
                  <a:pt x="293007" y="418193"/>
                  <a:pt x="293914" y="457200"/>
                </a:cubicBezTo>
                <a:lnTo>
                  <a:pt x="293914" y="824593"/>
                </a:lnTo>
                <a:lnTo>
                  <a:pt x="293914" y="1243693"/>
                </a:lnTo>
                <a:lnTo>
                  <a:pt x="293914" y="1583872"/>
                </a:lnTo>
                <a:lnTo>
                  <a:pt x="293914" y="1660072"/>
                </a:lnTo>
                <a:lnTo>
                  <a:pt x="296635" y="1709057"/>
                </a:lnTo>
                <a:lnTo>
                  <a:pt x="304800" y="1758043"/>
                </a:lnTo>
                <a:lnTo>
                  <a:pt x="318407" y="1801586"/>
                </a:lnTo>
                <a:lnTo>
                  <a:pt x="337457" y="1847850"/>
                </a:lnTo>
                <a:lnTo>
                  <a:pt x="361950" y="1894114"/>
                </a:lnTo>
                <a:lnTo>
                  <a:pt x="389164" y="1932214"/>
                </a:lnTo>
                <a:lnTo>
                  <a:pt x="416378" y="1964872"/>
                </a:lnTo>
                <a:lnTo>
                  <a:pt x="440871" y="1992086"/>
                </a:lnTo>
                <a:lnTo>
                  <a:pt x="478971" y="2022022"/>
                </a:lnTo>
                <a:lnTo>
                  <a:pt x="511628" y="2043793"/>
                </a:lnTo>
                <a:lnTo>
                  <a:pt x="563335" y="2068286"/>
                </a:lnTo>
                <a:lnTo>
                  <a:pt x="653142" y="2095500"/>
                </a:lnTo>
                <a:lnTo>
                  <a:pt x="732064" y="2111829"/>
                </a:lnTo>
                <a:lnTo>
                  <a:pt x="876300" y="2130879"/>
                </a:lnTo>
                <a:lnTo>
                  <a:pt x="993321" y="2139043"/>
                </a:lnTo>
                <a:lnTo>
                  <a:pt x="1115785" y="2141764"/>
                </a:lnTo>
                <a:lnTo>
                  <a:pt x="1268185" y="2141764"/>
                </a:lnTo>
                <a:lnTo>
                  <a:pt x="1428750" y="2130879"/>
                </a:lnTo>
                <a:lnTo>
                  <a:pt x="1564821" y="2122714"/>
                </a:lnTo>
                <a:lnTo>
                  <a:pt x="1679121" y="2111829"/>
                </a:lnTo>
                <a:lnTo>
                  <a:pt x="1766207" y="2098222"/>
                </a:lnTo>
                <a:lnTo>
                  <a:pt x="1823357" y="2084614"/>
                </a:lnTo>
                <a:lnTo>
                  <a:pt x="1885950" y="2062843"/>
                </a:lnTo>
                <a:lnTo>
                  <a:pt x="1929492" y="2041072"/>
                </a:lnTo>
                <a:lnTo>
                  <a:pt x="1959428" y="2019300"/>
                </a:lnTo>
                <a:lnTo>
                  <a:pt x="1989364" y="1989364"/>
                </a:lnTo>
                <a:lnTo>
                  <a:pt x="2002971" y="1967593"/>
                </a:lnTo>
                <a:lnTo>
                  <a:pt x="2008414" y="1948543"/>
                </a:lnTo>
                <a:lnTo>
                  <a:pt x="2008414" y="1924050"/>
                </a:lnTo>
                <a:lnTo>
                  <a:pt x="2002971" y="1910443"/>
                </a:lnTo>
                <a:lnTo>
                  <a:pt x="1986642" y="1888672"/>
                </a:lnTo>
                <a:lnTo>
                  <a:pt x="1964871" y="1866900"/>
                </a:lnTo>
                <a:lnTo>
                  <a:pt x="1537607" y="1858736"/>
                </a:lnTo>
                <a:lnTo>
                  <a:pt x="1488621" y="1875064"/>
                </a:lnTo>
                <a:lnTo>
                  <a:pt x="1426028" y="1891393"/>
                </a:lnTo>
                <a:lnTo>
                  <a:pt x="1347107" y="1902279"/>
                </a:lnTo>
                <a:lnTo>
                  <a:pt x="1227364" y="1913164"/>
                </a:lnTo>
                <a:lnTo>
                  <a:pt x="1077685" y="1918607"/>
                </a:lnTo>
                <a:lnTo>
                  <a:pt x="925285" y="1918607"/>
                </a:lnTo>
                <a:lnTo>
                  <a:pt x="797378" y="1921329"/>
                </a:lnTo>
                <a:lnTo>
                  <a:pt x="748392" y="1915886"/>
                </a:lnTo>
                <a:lnTo>
                  <a:pt x="683078" y="1905000"/>
                </a:lnTo>
                <a:lnTo>
                  <a:pt x="615042" y="1885950"/>
                </a:lnTo>
                <a:lnTo>
                  <a:pt x="563335" y="1866900"/>
                </a:lnTo>
                <a:lnTo>
                  <a:pt x="538842" y="1850572"/>
                </a:lnTo>
                <a:lnTo>
                  <a:pt x="522514" y="1828800"/>
                </a:lnTo>
                <a:lnTo>
                  <a:pt x="508907" y="1798864"/>
                </a:lnTo>
                <a:lnTo>
                  <a:pt x="500742" y="1763486"/>
                </a:lnTo>
                <a:lnTo>
                  <a:pt x="495300" y="1728107"/>
                </a:lnTo>
                <a:cubicBezTo>
                  <a:pt x="494393" y="1682750"/>
                  <a:pt x="493485" y="1637393"/>
                  <a:pt x="492578" y="1592036"/>
                </a:cubicBezTo>
                <a:cubicBezTo>
                  <a:pt x="493485" y="1473200"/>
                  <a:pt x="494393" y="1354365"/>
                  <a:pt x="495300" y="1235529"/>
                </a:cubicBezTo>
                <a:lnTo>
                  <a:pt x="514350" y="1159329"/>
                </a:lnTo>
                <a:lnTo>
                  <a:pt x="514350" y="7674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97975CC-541C-40D3-9B20-C21978B0987F}"/>
              </a:ext>
            </a:extLst>
          </p:cNvPr>
          <p:cNvSpPr/>
          <p:nvPr/>
        </p:nvSpPr>
        <p:spPr>
          <a:xfrm>
            <a:off x="7745414" y="2700792"/>
            <a:ext cx="523875" cy="666750"/>
          </a:xfrm>
          <a:custGeom>
            <a:avLst/>
            <a:gdLst>
              <a:gd name="connsiteX0" fmla="*/ 266700 w 523875"/>
              <a:gd name="connsiteY0" fmla="*/ 242887 h 666750"/>
              <a:gd name="connsiteX1" fmla="*/ 230982 w 523875"/>
              <a:gd name="connsiteY1" fmla="*/ 345281 h 666750"/>
              <a:gd name="connsiteX2" fmla="*/ 200025 w 523875"/>
              <a:gd name="connsiteY2" fmla="*/ 419100 h 666750"/>
              <a:gd name="connsiteX3" fmla="*/ 171450 w 523875"/>
              <a:gd name="connsiteY3" fmla="*/ 473869 h 666750"/>
              <a:gd name="connsiteX4" fmla="*/ 142875 w 523875"/>
              <a:gd name="connsiteY4" fmla="*/ 519112 h 666750"/>
              <a:gd name="connsiteX5" fmla="*/ 123825 w 523875"/>
              <a:gd name="connsiteY5" fmla="*/ 547687 h 666750"/>
              <a:gd name="connsiteX6" fmla="*/ 102394 w 523875"/>
              <a:gd name="connsiteY6" fmla="*/ 571500 h 666750"/>
              <a:gd name="connsiteX7" fmla="*/ 80963 w 523875"/>
              <a:gd name="connsiteY7" fmla="*/ 590550 h 666750"/>
              <a:gd name="connsiteX8" fmla="*/ 59532 w 523875"/>
              <a:gd name="connsiteY8" fmla="*/ 600075 h 666750"/>
              <a:gd name="connsiteX9" fmla="*/ 0 w 523875"/>
              <a:gd name="connsiteY9" fmla="*/ 621506 h 666750"/>
              <a:gd name="connsiteX10" fmla="*/ 523875 w 523875"/>
              <a:gd name="connsiteY10" fmla="*/ 666750 h 666750"/>
              <a:gd name="connsiteX11" fmla="*/ 516732 w 523875"/>
              <a:gd name="connsiteY11" fmla="*/ 647700 h 666750"/>
              <a:gd name="connsiteX12" fmla="*/ 500063 w 523875"/>
              <a:gd name="connsiteY12" fmla="*/ 628650 h 666750"/>
              <a:gd name="connsiteX13" fmla="*/ 483394 w 523875"/>
              <a:gd name="connsiteY13" fmla="*/ 607219 h 666750"/>
              <a:gd name="connsiteX14" fmla="*/ 454819 w 523875"/>
              <a:gd name="connsiteY14" fmla="*/ 578644 h 666750"/>
              <a:gd name="connsiteX15" fmla="*/ 440532 w 523875"/>
              <a:gd name="connsiteY15" fmla="*/ 561975 h 666750"/>
              <a:gd name="connsiteX16" fmla="*/ 423863 w 523875"/>
              <a:gd name="connsiteY16" fmla="*/ 538162 h 666750"/>
              <a:gd name="connsiteX17" fmla="*/ 411957 w 523875"/>
              <a:gd name="connsiteY17" fmla="*/ 516731 h 666750"/>
              <a:gd name="connsiteX18" fmla="*/ 400050 w 523875"/>
              <a:gd name="connsiteY18" fmla="*/ 478631 h 666750"/>
              <a:gd name="connsiteX19" fmla="*/ 395288 w 523875"/>
              <a:gd name="connsiteY19" fmla="*/ 411956 h 666750"/>
              <a:gd name="connsiteX20" fmla="*/ 395288 w 523875"/>
              <a:gd name="connsiteY20" fmla="*/ 216694 h 666750"/>
              <a:gd name="connsiteX21" fmla="*/ 395288 w 523875"/>
              <a:gd name="connsiteY21" fmla="*/ 35719 h 666750"/>
              <a:gd name="connsiteX22" fmla="*/ 390525 w 523875"/>
              <a:gd name="connsiteY22" fmla="*/ 14287 h 666750"/>
              <a:gd name="connsiteX23" fmla="*/ 381000 w 523875"/>
              <a:gd name="connsiteY23" fmla="*/ 2381 h 666750"/>
              <a:gd name="connsiteX24" fmla="*/ 373857 w 523875"/>
              <a:gd name="connsiteY24" fmla="*/ 0 h 666750"/>
              <a:gd name="connsiteX25" fmla="*/ 364332 w 523875"/>
              <a:gd name="connsiteY25" fmla="*/ 0 h 666750"/>
              <a:gd name="connsiteX26" fmla="*/ 354807 w 523875"/>
              <a:gd name="connsiteY26" fmla="*/ 2381 h 666750"/>
              <a:gd name="connsiteX27" fmla="*/ 338138 w 523875"/>
              <a:gd name="connsiteY27" fmla="*/ 16669 h 666750"/>
              <a:gd name="connsiteX28" fmla="*/ 328613 w 523875"/>
              <a:gd name="connsiteY28" fmla="*/ 30956 h 666750"/>
              <a:gd name="connsiteX29" fmla="*/ 309563 w 523875"/>
              <a:gd name="connsiteY29" fmla="*/ 100012 h 666750"/>
              <a:gd name="connsiteX30" fmla="*/ 266700 w 523875"/>
              <a:gd name="connsiteY30" fmla="*/ 242887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3875" h="666750">
                <a:moveTo>
                  <a:pt x="266700" y="242887"/>
                </a:moveTo>
                <a:lnTo>
                  <a:pt x="230982" y="345281"/>
                </a:lnTo>
                <a:lnTo>
                  <a:pt x="200025" y="419100"/>
                </a:lnTo>
                <a:lnTo>
                  <a:pt x="171450" y="473869"/>
                </a:lnTo>
                <a:lnTo>
                  <a:pt x="142875" y="519112"/>
                </a:lnTo>
                <a:lnTo>
                  <a:pt x="123825" y="547687"/>
                </a:lnTo>
                <a:lnTo>
                  <a:pt x="102394" y="571500"/>
                </a:lnTo>
                <a:lnTo>
                  <a:pt x="80963" y="590550"/>
                </a:lnTo>
                <a:lnTo>
                  <a:pt x="59532" y="600075"/>
                </a:lnTo>
                <a:lnTo>
                  <a:pt x="0" y="621506"/>
                </a:lnTo>
                <a:lnTo>
                  <a:pt x="523875" y="666750"/>
                </a:lnTo>
                <a:lnTo>
                  <a:pt x="516732" y="647700"/>
                </a:lnTo>
                <a:lnTo>
                  <a:pt x="500063" y="628650"/>
                </a:lnTo>
                <a:lnTo>
                  <a:pt x="483394" y="607219"/>
                </a:lnTo>
                <a:lnTo>
                  <a:pt x="454819" y="578644"/>
                </a:lnTo>
                <a:lnTo>
                  <a:pt x="440532" y="561975"/>
                </a:lnTo>
                <a:lnTo>
                  <a:pt x="423863" y="538162"/>
                </a:lnTo>
                <a:lnTo>
                  <a:pt x="411957" y="516731"/>
                </a:lnTo>
                <a:lnTo>
                  <a:pt x="400050" y="478631"/>
                </a:lnTo>
                <a:lnTo>
                  <a:pt x="395288" y="411956"/>
                </a:lnTo>
                <a:lnTo>
                  <a:pt x="395288" y="216694"/>
                </a:lnTo>
                <a:lnTo>
                  <a:pt x="395288" y="35719"/>
                </a:lnTo>
                <a:lnTo>
                  <a:pt x="390525" y="14287"/>
                </a:lnTo>
                <a:lnTo>
                  <a:pt x="381000" y="2381"/>
                </a:lnTo>
                <a:lnTo>
                  <a:pt x="373857" y="0"/>
                </a:lnTo>
                <a:lnTo>
                  <a:pt x="364332" y="0"/>
                </a:lnTo>
                <a:lnTo>
                  <a:pt x="354807" y="2381"/>
                </a:lnTo>
                <a:lnTo>
                  <a:pt x="338138" y="16669"/>
                </a:lnTo>
                <a:lnTo>
                  <a:pt x="328613" y="30956"/>
                </a:lnTo>
                <a:lnTo>
                  <a:pt x="309563" y="100012"/>
                </a:lnTo>
                <a:lnTo>
                  <a:pt x="266700" y="2428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9B33351-808C-49FB-AA27-5DECE4B0851E}"/>
              </a:ext>
            </a:extLst>
          </p:cNvPr>
          <p:cNvSpPr/>
          <p:nvPr/>
        </p:nvSpPr>
        <p:spPr>
          <a:xfrm>
            <a:off x="6694488" y="3967617"/>
            <a:ext cx="1289050" cy="749300"/>
          </a:xfrm>
          <a:custGeom>
            <a:avLst/>
            <a:gdLst>
              <a:gd name="connsiteX0" fmla="*/ 576262 w 1290637"/>
              <a:gd name="connsiteY0" fmla="*/ 416719 h 750094"/>
              <a:gd name="connsiteX1" fmla="*/ 747712 w 1290637"/>
              <a:gd name="connsiteY1" fmla="*/ 342900 h 750094"/>
              <a:gd name="connsiteX2" fmla="*/ 864394 w 1290637"/>
              <a:gd name="connsiteY2" fmla="*/ 292894 h 750094"/>
              <a:gd name="connsiteX3" fmla="*/ 897731 w 1290637"/>
              <a:gd name="connsiteY3" fmla="*/ 278606 h 750094"/>
              <a:gd name="connsiteX4" fmla="*/ 919162 w 1290637"/>
              <a:gd name="connsiteY4" fmla="*/ 261937 h 750094"/>
              <a:gd name="connsiteX5" fmla="*/ 931069 w 1290637"/>
              <a:gd name="connsiteY5" fmla="*/ 240506 h 750094"/>
              <a:gd name="connsiteX6" fmla="*/ 940594 w 1290637"/>
              <a:gd name="connsiteY6" fmla="*/ 216694 h 750094"/>
              <a:gd name="connsiteX7" fmla="*/ 942975 w 1290637"/>
              <a:gd name="connsiteY7" fmla="*/ 190500 h 750094"/>
              <a:gd name="connsiteX8" fmla="*/ 938212 w 1290637"/>
              <a:gd name="connsiteY8" fmla="*/ 147637 h 750094"/>
              <a:gd name="connsiteX9" fmla="*/ 926306 w 1290637"/>
              <a:gd name="connsiteY9" fmla="*/ 92869 h 750094"/>
              <a:gd name="connsiteX10" fmla="*/ 912019 w 1290637"/>
              <a:gd name="connsiteY10" fmla="*/ 52387 h 750094"/>
              <a:gd name="connsiteX11" fmla="*/ 897731 w 1290637"/>
              <a:gd name="connsiteY11" fmla="*/ 23812 h 750094"/>
              <a:gd name="connsiteX12" fmla="*/ 900112 w 1290637"/>
              <a:gd name="connsiteY12" fmla="*/ 2381 h 750094"/>
              <a:gd name="connsiteX13" fmla="*/ 919162 w 1290637"/>
              <a:gd name="connsiteY13" fmla="*/ 0 h 750094"/>
              <a:gd name="connsiteX14" fmla="*/ 940594 w 1290637"/>
              <a:gd name="connsiteY14" fmla="*/ 4762 h 750094"/>
              <a:gd name="connsiteX15" fmla="*/ 971550 w 1290637"/>
              <a:gd name="connsiteY15" fmla="*/ 21431 h 750094"/>
              <a:gd name="connsiteX16" fmla="*/ 1028700 w 1290637"/>
              <a:gd name="connsiteY16" fmla="*/ 61912 h 750094"/>
              <a:gd name="connsiteX17" fmla="*/ 1069181 w 1290637"/>
              <a:gd name="connsiteY17" fmla="*/ 92869 h 750094"/>
              <a:gd name="connsiteX18" fmla="*/ 1112044 w 1290637"/>
              <a:gd name="connsiteY18" fmla="*/ 130969 h 750094"/>
              <a:gd name="connsiteX19" fmla="*/ 1145381 w 1290637"/>
              <a:gd name="connsiteY19" fmla="*/ 161925 h 750094"/>
              <a:gd name="connsiteX20" fmla="*/ 1181100 w 1290637"/>
              <a:gd name="connsiteY20" fmla="*/ 202406 h 750094"/>
              <a:gd name="connsiteX21" fmla="*/ 1219200 w 1290637"/>
              <a:gd name="connsiteY21" fmla="*/ 247650 h 750094"/>
              <a:gd name="connsiteX22" fmla="*/ 1254919 w 1290637"/>
              <a:gd name="connsiteY22" fmla="*/ 307181 h 750094"/>
              <a:gd name="connsiteX23" fmla="*/ 1283494 w 1290637"/>
              <a:gd name="connsiteY23" fmla="*/ 369094 h 750094"/>
              <a:gd name="connsiteX24" fmla="*/ 1290637 w 1290637"/>
              <a:gd name="connsiteY24" fmla="*/ 402431 h 750094"/>
              <a:gd name="connsiteX25" fmla="*/ 1290637 w 1290637"/>
              <a:gd name="connsiteY25" fmla="*/ 428625 h 750094"/>
              <a:gd name="connsiteX26" fmla="*/ 1283494 w 1290637"/>
              <a:gd name="connsiteY26" fmla="*/ 461962 h 750094"/>
              <a:gd name="connsiteX27" fmla="*/ 1273969 w 1290637"/>
              <a:gd name="connsiteY27" fmla="*/ 481012 h 750094"/>
              <a:gd name="connsiteX28" fmla="*/ 1254919 w 1290637"/>
              <a:gd name="connsiteY28" fmla="*/ 481012 h 750094"/>
              <a:gd name="connsiteX29" fmla="*/ 1183481 w 1290637"/>
              <a:gd name="connsiteY29" fmla="*/ 471487 h 750094"/>
              <a:gd name="connsiteX30" fmla="*/ 1119187 w 1290637"/>
              <a:gd name="connsiteY30" fmla="*/ 464344 h 750094"/>
              <a:gd name="connsiteX31" fmla="*/ 1069181 w 1290637"/>
              <a:gd name="connsiteY31" fmla="*/ 473869 h 750094"/>
              <a:gd name="connsiteX32" fmla="*/ 869156 w 1290637"/>
              <a:gd name="connsiteY32" fmla="*/ 523875 h 750094"/>
              <a:gd name="connsiteX33" fmla="*/ 592931 w 1290637"/>
              <a:gd name="connsiteY33" fmla="*/ 595312 h 750094"/>
              <a:gd name="connsiteX34" fmla="*/ 378619 w 1290637"/>
              <a:gd name="connsiteY34" fmla="*/ 652462 h 750094"/>
              <a:gd name="connsiteX35" fmla="*/ 114300 w 1290637"/>
              <a:gd name="connsiteY35" fmla="*/ 721519 h 750094"/>
              <a:gd name="connsiteX36" fmla="*/ 0 w 1290637"/>
              <a:gd name="connsiteY36" fmla="*/ 750094 h 750094"/>
              <a:gd name="connsiteX37" fmla="*/ 7144 w 1290637"/>
              <a:gd name="connsiteY37" fmla="*/ 647700 h 750094"/>
              <a:gd name="connsiteX38" fmla="*/ 178594 w 1290637"/>
              <a:gd name="connsiteY38" fmla="*/ 581025 h 750094"/>
              <a:gd name="connsiteX39" fmla="*/ 376237 w 1290637"/>
              <a:gd name="connsiteY39" fmla="*/ 500062 h 750094"/>
              <a:gd name="connsiteX40" fmla="*/ 576262 w 1290637"/>
              <a:gd name="connsiteY40" fmla="*/ 416719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90637" h="750094">
                <a:moveTo>
                  <a:pt x="576262" y="416719"/>
                </a:moveTo>
                <a:lnTo>
                  <a:pt x="747712" y="342900"/>
                </a:lnTo>
                <a:lnTo>
                  <a:pt x="864394" y="292894"/>
                </a:lnTo>
                <a:lnTo>
                  <a:pt x="897731" y="278606"/>
                </a:lnTo>
                <a:lnTo>
                  <a:pt x="919162" y="261937"/>
                </a:lnTo>
                <a:lnTo>
                  <a:pt x="931069" y="240506"/>
                </a:lnTo>
                <a:lnTo>
                  <a:pt x="940594" y="216694"/>
                </a:lnTo>
                <a:lnTo>
                  <a:pt x="942975" y="190500"/>
                </a:lnTo>
                <a:lnTo>
                  <a:pt x="938212" y="147637"/>
                </a:lnTo>
                <a:lnTo>
                  <a:pt x="926306" y="92869"/>
                </a:lnTo>
                <a:lnTo>
                  <a:pt x="912019" y="52387"/>
                </a:lnTo>
                <a:lnTo>
                  <a:pt x="897731" y="23812"/>
                </a:lnTo>
                <a:lnTo>
                  <a:pt x="900112" y="2381"/>
                </a:lnTo>
                <a:lnTo>
                  <a:pt x="919162" y="0"/>
                </a:lnTo>
                <a:lnTo>
                  <a:pt x="940594" y="4762"/>
                </a:lnTo>
                <a:lnTo>
                  <a:pt x="971550" y="21431"/>
                </a:lnTo>
                <a:lnTo>
                  <a:pt x="1028700" y="61912"/>
                </a:lnTo>
                <a:lnTo>
                  <a:pt x="1069181" y="92869"/>
                </a:lnTo>
                <a:lnTo>
                  <a:pt x="1112044" y="130969"/>
                </a:lnTo>
                <a:lnTo>
                  <a:pt x="1145381" y="161925"/>
                </a:lnTo>
                <a:lnTo>
                  <a:pt x="1181100" y="202406"/>
                </a:lnTo>
                <a:lnTo>
                  <a:pt x="1219200" y="247650"/>
                </a:lnTo>
                <a:lnTo>
                  <a:pt x="1254919" y="307181"/>
                </a:lnTo>
                <a:lnTo>
                  <a:pt x="1283494" y="369094"/>
                </a:lnTo>
                <a:lnTo>
                  <a:pt x="1290637" y="402431"/>
                </a:lnTo>
                <a:lnTo>
                  <a:pt x="1290637" y="428625"/>
                </a:lnTo>
                <a:lnTo>
                  <a:pt x="1283494" y="461962"/>
                </a:lnTo>
                <a:lnTo>
                  <a:pt x="1273969" y="481012"/>
                </a:lnTo>
                <a:lnTo>
                  <a:pt x="1254919" y="481012"/>
                </a:lnTo>
                <a:lnTo>
                  <a:pt x="1183481" y="471487"/>
                </a:lnTo>
                <a:lnTo>
                  <a:pt x="1119187" y="464344"/>
                </a:lnTo>
                <a:lnTo>
                  <a:pt x="1069181" y="473869"/>
                </a:lnTo>
                <a:lnTo>
                  <a:pt x="869156" y="523875"/>
                </a:lnTo>
                <a:lnTo>
                  <a:pt x="592931" y="595312"/>
                </a:lnTo>
                <a:lnTo>
                  <a:pt x="378619" y="652462"/>
                </a:lnTo>
                <a:lnTo>
                  <a:pt x="114300" y="721519"/>
                </a:lnTo>
                <a:lnTo>
                  <a:pt x="0" y="750094"/>
                </a:lnTo>
                <a:lnTo>
                  <a:pt x="7144" y="647700"/>
                </a:lnTo>
                <a:lnTo>
                  <a:pt x="178594" y="581025"/>
                </a:lnTo>
                <a:lnTo>
                  <a:pt x="376237" y="500062"/>
                </a:lnTo>
                <a:lnTo>
                  <a:pt x="576262" y="416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20C5C6C-31A5-45EB-B024-21005F798D07}"/>
              </a:ext>
            </a:extLst>
          </p:cNvPr>
          <p:cNvSpPr/>
          <p:nvPr/>
        </p:nvSpPr>
        <p:spPr>
          <a:xfrm>
            <a:off x="6300788" y="3692980"/>
            <a:ext cx="2089150" cy="2098675"/>
          </a:xfrm>
          <a:custGeom>
            <a:avLst/>
            <a:gdLst>
              <a:gd name="connsiteX0" fmla="*/ 476250 w 2090057"/>
              <a:gd name="connsiteY0" fmla="*/ 1107621 h 2098221"/>
              <a:gd name="connsiteX1" fmla="*/ 481693 w 2090057"/>
              <a:gd name="connsiteY1" fmla="*/ 982436 h 2098221"/>
              <a:gd name="connsiteX2" fmla="*/ 481693 w 2090057"/>
              <a:gd name="connsiteY2" fmla="*/ 898071 h 2098221"/>
              <a:gd name="connsiteX3" fmla="*/ 492579 w 2090057"/>
              <a:gd name="connsiteY3" fmla="*/ 832757 h 2098221"/>
              <a:gd name="connsiteX4" fmla="*/ 508907 w 2090057"/>
              <a:gd name="connsiteY4" fmla="*/ 742950 h 2098221"/>
              <a:gd name="connsiteX5" fmla="*/ 522514 w 2090057"/>
              <a:gd name="connsiteY5" fmla="*/ 664029 h 2098221"/>
              <a:gd name="connsiteX6" fmla="*/ 533400 w 2090057"/>
              <a:gd name="connsiteY6" fmla="*/ 590550 h 2098221"/>
              <a:gd name="connsiteX7" fmla="*/ 541564 w 2090057"/>
              <a:gd name="connsiteY7" fmla="*/ 508907 h 2098221"/>
              <a:gd name="connsiteX8" fmla="*/ 544286 w 2090057"/>
              <a:gd name="connsiteY8" fmla="*/ 457200 h 2098221"/>
              <a:gd name="connsiteX9" fmla="*/ 547007 w 2090057"/>
              <a:gd name="connsiteY9" fmla="*/ 386443 h 2098221"/>
              <a:gd name="connsiteX10" fmla="*/ 555172 w 2090057"/>
              <a:gd name="connsiteY10" fmla="*/ 361950 h 2098221"/>
              <a:gd name="connsiteX11" fmla="*/ 563336 w 2090057"/>
              <a:gd name="connsiteY11" fmla="*/ 351064 h 2098221"/>
              <a:gd name="connsiteX12" fmla="*/ 576943 w 2090057"/>
              <a:gd name="connsiteY12" fmla="*/ 318407 h 2098221"/>
              <a:gd name="connsiteX13" fmla="*/ 582386 w 2090057"/>
              <a:gd name="connsiteY13" fmla="*/ 283029 h 2098221"/>
              <a:gd name="connsiteX14" fmla="*/ 579664 w 2090057"/>
              <a:gd name="connsiteY14" fmla="*/ 258536 h 2098221"/>
              <a:gd name="connsiteX15" fmla="*/ 571500 w 2090057"/>
              <a:gd name="connsiteY15" fmla="*/ 231321 h 2098221"/>
              <a:gd name="connsiteX16" fmla="*/ 557893 w 2090057"/>
              <a:gd name="connsiteY16" fmla="*/ 206829 h 2098221"/>
              <a:gd name="connsiteX17" fmla="*/ 525236 w 2090057"/>
              <a:gd name="connsiteY17" fmla="*/ 179614 h 2098221"/>
              <a:gd name="connsiteX18" fmla="*/ 478972 w 2090057"/>
              <a:gd name="connsiteY18" fmla="*/ 146957 h 2098221"/>
              <a:gd name="connsiteX19" fmla="*/ 427264 w 2090057"/>
              <a:gd name="connsiteY19" fmla="*/ 117021 h 2098221"/>
              <a:gd name="connsiteX20" fmla="*/ 356507 w 2090057"/>
              <a:gd name="connsiteY20" fmla="*/ 78921 h 2098221"/>
              <a:gd name="connsiteX21" fmla="*/ 277586 w 2090057"/>
              <a:gd name="connsiteY21" fmla="*/ 48986 h 2098221"/>
              <a:gd name="connsiteX22" fmla="*/ 195943 w 2090057"/>
              <a:gd name="connsiteY22" fmla="*/ 27214 h 2098221"/>
              <a:gd name="connsiteX23" fmla="*/ 125186 w 2090057"/>
              <a:gd name="connsiteY23" fmla="*/ 10886 h 2098221"/>
              <a:gd name="connsiteX24" fmla="*/ 59872 w 2090057"/>
              <a:gd name="connsiteY24" fmla="*/ 0 h 2098221"/>
              <a:gd name="connsiteX25" fmla="*/ 32657 w 2090057"/>
              <a:gd name="connsiteY25" fmla="*/ 5443 h 2098221"/>
              <a:gd name="connsiteX26" fmla="*/ 8164 w 2090057"/>
              <a:gd name="connsiteY26" fmla="*/ 16329 h 2098221"/>
              <a:gd name="connsiteX27" fmla="*/ 0 w 2090057"/>
              <a:gd name="connsiteY27" fmla="*/ 29936 h 2098221"/>
              <a:gd name="connsiteX28" fmla="*/ 2722 w 2090057"/>
              <a:gd name="connsiteY28" fmla="*/ 43543 h 2098221"/>
              <a:gd name="connsiteX29" fmla="*/ 8164 w 2090057"/>
              <a:gd name="connsiteY29" fmla="*/ 57150 h 2098221"/>
              <a:gd name="connsiteX30" fmla="*/ 40822 w 2090057"/>
              <a:gd name="connsiteY30" fmla="*/ 89807 h 2098221"/>
              <a:gd name="connsiteX31" fmla="*/ 92529 w 2090057"/>
              <a:gd name="connsiteY31" fmla="*/ 125186 h 2098221"/>
              <a:gd name="connsiteX32" fmla="*/ 122464 w 2090057"/>
              <a:gd name="connsiteY32" fmla="*/ 146957 h 2098221"/>
              <a:gd name="connsiteX33" fmla="*/ 160564 w 2090057"/>
              <a:gd name="connsiteY33" fmla="*/ 179614 h 2098221"/>
              <a:gd name="connsiteX34" fmla="*/ 193222 w 2090057"/>
              <a:gd name="connsiteY34" fmla="*/ 214993 h 2098221"/>
              <a:gd name="connsiteX35" fmla="*/ 217714 w 2090057"/>
              <a:gd name="connsiteY35" fmla="*/ 244929 h 2098221"/>
              <a:gd name="connsiteX36" fmla="*/ 250372 w 2090057"/>
              <a:gd name="connsiteY36" fmla="*/ 299357 h 2098221"/>
              <a:gd name="connsiteX37" fmla="*/ 266700 w 2090057"/>
              <a:gd name="connsiteY37" fmla="*/ 342900 h 2098221"/>
              <a:gd name="connsiteX38" fmla="*/ 277586 w 2090057"/>
              <a:gd name="connsiteY38" fmla="*/ 389164 h 2098221"/>
              <a:gd name="connsiteX39" fmla="*/ 280307 w 2090057"/>
              <a:gd name="connsiteY39" fmla="*/ 446314 h 2098221"/>
              <a:gd name="connsiteX40" fmla="*/ 272143 w 2090057"/>
              <a:gd name="connsiteY40" fmla="*/ 770164 h 2098221"/>
              <a:gd name="connsiteX41" fmla="*/ 266700 w 2090057"/>
              <a:gd name="connsiteY41" fmla="*/ 1072243 h 2098221"/>
              <a:gd name="connsiteX42" fmla="*/ 258536 w 2090057"/>
              <a:gd name="connsiteY42" fmla="*/ 1513114 h 2098221"/>
              <a:gd name="connsiteX43" fmla="*/ 255814 w 2090057"/>
              <a:gd name="connsiteY43" fmla="*/ 1564821 h 2098221"/>
              <a:gd name="connsiteX44" fmla="*/ 258536 w 2090057"/>
              <a:gd name="connsiteY44" fmla="*/ 1630136 h 2098221"/>
              <a:gd name="connsiteX45" fmla="*/ 263979 w 2090057"/>
              <a:gd name="connsiteY45" fmla="*/ 1670957 h 2098221"/>
              <a:gd name="connsiteX46" fmla="*/ 274864 w 2090057"/>
              <a:gd name="connsiteY46" fmla="*/ 1714500 h 2098221"/>
              <a:gd name="connsiteX47" fmla="*/ 293914 w 2090057"/>
              <a:gd name="connsiteY47" fmla="*/ 1758043 h 2098221"/>
              <a:gd name="connsiteX48" fmla="*/ 307522 w 2090057"/>
              <a:gd name="connsiteY48" fmla="*/ 1787979 h 2098221"/>
              <a:gd name="connsiteX49" fmla="*/ 334736 w 2090057"/>
              <a:gd name="connsiteY49" fmla="*/ 1828800 h 2098221"/>
              <a:gd name="connsiteX50" fmla="*/ 356507 w 2090057"/>
              <a:gd name="connsiteY50" fmla="*/ 1853293 h 2098221"/>
              <a:gd name="connsiteX51" fmla="*/ 397329 w 2090057"/>
              <a:gd name="connsiteY51" fmla="*/ 1896836 h 2098221"/>
              <a:gd name="connsiteX52" fmla="*/ 440872 w 2090057"/>
              <a:gd name="connsiteY52" fmla="*/ 1934936 h 2098221"/>
              <a:gd name="connsiteX53" fmla="*/ 481693 w 2090057"/>
              <a:gd name="connsiteY53" fmla="*/ 1964871 h 2098221"/>
              <a:gd name="connsiteX54" fmla="*/ 508907 w 2090057"/>
              <a:gd name="connsiteY54" fmla="*/ 1981200 h 2098221"/>
              <a:gd name="connsiteX55" fmla="*/ 549729 w 2090057"/>
              <a:gd name="connsiteY55" fmla="*/ 2000250 h 2098221"/>
              <a:gd name="connsiteX56" fmla="*/ 609600 w 2090057"/>
              <a:gd name="connsiteY56" fmla="*/ 2024743 h 2098221"/>
              <a:gd name="connsiteX57" fmla="*/ 685800 w 2090057"/>
              <a:gd name="connsiteY57" fmla="*/ 2046514 h 2098221"/>
              <a:gd name="connsiteX58" fmla="*/ 813707 w 2090057"/>
              <a:gd name="connsiteY58" fmla="*/ 2071007 h 2098221"/>
              <a:gd name="connsiteX59" fmla="*/ 933450 w 2090057"/>
              <a:gd name="connsiteY59" fmla="*/ 2084614 h 2098221"/>
              <a:gd name="connsiteX60" fmla="*/ 1110343 w 2090057"/>
              <a:gd name="connsiteY60" fmla="*/ 2095500 h 2098221"/>
              <a:gd name="connsiteX61" fmla="*/ 1306286 w 2090057"/>
              <a:gd name="connsiteY61" fmla="*/ 2098221 h 2098221"/>
              <a:gd name="connsiteX62" fmla="*/ 1483179 w 2090057"/>
              <a:gd name="connsiteY62" fmla="*/ 2095500 h 2098221"/>
              <a:gd name="connsiteX63" fmla="*/ 1690007 w 2090057"/>
              <a:gd name="connsiteY63" fmla="*/ 2079171 h 2098221"/>
              <a:gd name="connsiteX64" fmla="*/ 1758043 w 2090057"/>
              <a:gd name="connsiteY64" fmla="*/ 2073729 h 2098221"/>
              <a:gd name="connsiteX65" fmla="*/ 1826079 w 2090057"/>
              <a:gd name="connsiteY65" fmla="*/ 2065564 h 2098221"/>
              <a:gd name="connsiteX66" fmla="*/ 1902279 w 2090057"/>
              <a:gd name="connsiteY66" fmla="*/ 2049236 h 2098221"/>
              <a:gd name="connsiteX67" fmla="*/ 1967593 w 2090057"/>
              <a:gd name="connsiteY67" fmla="*/ 2035629 h 2098221"/>
              <a:gd name="connsiteX68" fmla="*/ 2002972 w 2090057"/>
              <a:gd name="connsiteY68" fmla="*/ 2013857 h 2098221"/>
              <a:gd name="connsiteX69" fmla="*/ 2032907 w 2090057"/>
              <a:gd name="connsiteY69" fmla="*/ 1992086 h 2098221"/>
              <a:gd name="connsiteX70" fmla="*/ 2062843 w 2090057"/>
              <a:gd name="connsiteY70" fmla="*/ 1962150 h 2098221"/>
              <a:gd name="connsiteX71" fmla="*/ 2076450 w 2090057"/>
              <a:gd name="connsiteY71" fmla="*/ 1940379 h 2098221"/>
              <a:gd name="connsiteX72" fmla="*/ 2087336 w 2090057"/>
              <a:gd name="connsiteY72" fmla="*/ 1910443 h 2098221"/>
              <a:gd name="connsiteX73" fmla="*/ 2090057 w 2090057"/>
              <a:gd name="connsiteY73" fmla="*/ 1880507 h 2098221"/>
              <a:gd name="connsiteX74" fmla="*/ 2079172 w 2090057"/>
              <a:gd name="connsiteY74" fmla="*/ 1853293 h 2098221"/>
              <a:gd name="connsiteX75" fmla="*/ 2060122 w 2090057"/>
              <a:gd name="connsiteY75" fmla="*/ 1823357 h 2098221"/>
              <a:gd name="connsiteX76" fmla="*/ 2027464 w 2090057"/>
              <a:gd name="connsiteY76" fmla="*/ 1790700 h 2098221"/>
              <a:gd name="connsiteX77" fmla="*/ 1657350 w 2090057"/>
              <a:gd name="connsiteY77" fmla="*/ 1777093 h 2098221"/>
              <a:gd name="connsiteX78" fmla="*/ 1589314 w 2090057"/>
              <a:gd name="connsiteY78" fmla="*/ 1801586 h 2098221"/>
              <a:gd name="connsiteX79" fmla="*/ 1526722 w 2090057"/>
              <a:gd name="connsiteY79" fmla="*/ 1820636 h 2098221"/>
              <a:gd name="connsiteX80" fmla="*/ 1428750 w 2090057"/>
              <a:gd name="connsiteY80" fmla="*/ 1836964 h 2098221"/>
              <a:gd name="connsiteX81" fmla="*/ 1306286 w 2090057"/>
              <a:gd name="connsiteY81" fmla="*/ 1847850 h 2098221"/>
              <a:gd name="connsiteX82" fmla="*/ 1162050 w 2090057"/>
              <a:gd name="connsiteY82" fmla="*/ 1853293 h 2098221"/>
              <a:gd name="connsiteX83" fmla="*/ 998764 w 2090057"/>
              <a:gd name="connsiteY83" fmla="*/ 1853293 h 2098221"/>
              <a:gd name="connsiteX84" fmla="*/ 884464 w 2090057"/>
              <a:gd name="connsiteY84" fmla="*/ 1850571 h 2098221"/>
              <a:gd name="connsiteX85" fmla="*/ 821872 w 2090057"/>
              <a:gd name="connsiteY85" fmla="*/ 1853293 h 2098221"/>
              <a:gd name="connsiteX86" fmla="*/ 767443 w 2090057"/>
              <a:gd name="connsiteY86" fmla="*/ 1847850 h 2098221"/>
              <a:gd name="connsiteX87" fmla="*/ 718457 w 2090057"/>
              <a:gd name="connsiteY87" fmla="*/ 1839686 h 2098221"/>
              <a:gd name="connsiteX88" fmla="*/ 642257 w 2090057"/>
              <a:gd name="connsiteY88" fmla="*/ 1820636 h 2098221"/>
              <a:gd name="connsiteX89" fmla="*/ 601436 w 2090057"/>
              <a:gd name="connsiteY89" fmla="*/ 1801586 h 2098221"/>
              <a:gd name="connsiteX90" fmla="*/ 563336 w 2090057"/>
              <a:gd name="connsiteY90" fmla="*/ 1782536 h 2098221"/>
              <a:gd name="connsiteX91" fmla="*/ 541564 w 2090057"/>
              <a:gd name="connsiteY91" fmla="*/ 1763486 h 2098221"/>
              <a:gd name="connsiteX92" fmla="*/ 511629 w 2090057"/>
              <a:gd name="connsiteY92" fmla="*/ 1725386 h 2098221"/>
              <a:gd name="connsiteX93" fmla="*/ 487136 w 2090057"/>
              <a:gd name="connsiteY93" fmla="*/ 1676400 h 2098221"/>
              <a:gd name="connsiteX94" fmla="*/ 476250 w 2090057"/>
              <a:gd name="connsiteY94" fmla="*/ 1646464 h 2098221"/>
              <a:gd name="connsiteX95" fmla="*/ 465364 w 2090057"/>
              <a:gd name="connsiteY95" fmla="*/ 1605643 h 2098221"/>
              <a:gd name="connsiteX96" fmla="*/ 457200 w 2090057"/>
              <a:gd name="connsiteY96" fmla="*/ 1543050 h 2098221"/>
              <a:gd name="connsiteX97" fmla="*/ 462643 w 2090057"/>
              <a:gd name="connsiteY97" fmla="*/ 1423307 h 2098221"/>
              <a:gd name="connsiteX98" fmla="*/ 476250 w 2090057"/>
              <a:gd name="connsiteY98" fmla="*/ 1107621 h 209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090057" h="2098221">
                <a:moveTo>
                  <a:pt x="476250" y="1107621"/>
                </a:moveTo>
                <a:lnTo>
                  <a:pt x="481693" y="982436"/>
                </a:lnTo>
                <a:lnTo>
                  <a:pt x="481693" y="898071"/>
                </a:lnTo>
                <a:lnTo>
                  <a:pt x="492579" y="832757"/>
                </a:lnTo>
                <a:lnTo>
                  <a:pt x="508907" y="742950"/>
                </a:lnTo>
                <a:lnTo>
                  <a:pt x="522514" y="664029"/>
                </a:lnTo>
                <a:lnTo>
                  <a:pt x="533400" y="590550"/>
                </a:lnTo>
                <a:lnTo>
                  <a:pt x="541564" y="508907"/>
                </a:lnTo>
                <a:lnTo>
                  <a:pt x="544286" y="457200"/>
                </a:lnTo>
                <a:lnTo>
                  <a:pt x="547007" y="386443"/>
                </a:lnTo>
                <a:lnTo>
                  <a:pt x="555172" y="361950"/>
                </a:lnTo>
                <a:lnTo>
                  <a:pt x="563336" y="351064"/>
                </a:lnTo>
                <a:lnTo>
                  <a:pt x="576943" y="318407"/>
                </a:lnTo>
                <a:lnTo>
                  <a:pt x="582386" y="283029"/>
                </a:lnTo>
                <a:lnTo>
                  <a:pt x="579664" y="258536"/>
                </a:lnTo>
                <a:lnTo>
                  <a:pt x="571500" y="231321"/>
                </a:lnTo>
                <a:lnTo>
                  <a:pt x="557893" y="206829"/>
                </a:lnTo>
                <a:lnTo>
                  <a:pt x="525236" y="179614"/>
                </a:lnTo>
                <a:lnTo>
                  <a:pt x="478972" y="146957"/>
                </a:lnTo>
                <a:lnTo>
                  <a:pt x="427264" y="117021"/>
                </a:lnTo>
                <a:lnTo>
                  <a:pt x="356507" y="78921"/>
                </a:lnTo>
                <a:lnTo>
                  <a:pt x="277586" y="48986"/>
                </a:lnTo>
                <a:lnTo>
                  <a:pt x="195943" y="27214"/>
                </a:lnTo>
                <a:lnTo>
                  <a:pt x="125186" y="10886"/>
                </a:lnTo>
                <a:lnTo>
                  <a:pt x="59872" y="0"/>
                </a:lnTo>
                <a:lnTo>
                  <a:pt x="32657" y="5443"/>
                </a:lnTo>
                <a:lnTo>
                  <a:pt x="8164" y="16329"/>
                </a:lnTo>
                <a:lnTo>
                  <a:pt x="0" y="29936"/>
                </a:lnTo>
                <a:lnTo>
                  <a:pt x="2722" y="43543"/>
                </a:lnTo>
                <a:lnTo>
                  <a:pt x="8164" y="57150"/>
                </a:lnTo>
                <a:lnTo>
                  <a:pt x="40822" y="89807"/>
                </a:lnTo>
                <a:lnTo>
                  <a:pt x="92529" y="125186"/>
                </a:lnTo>
                <a:lnTo>
                  <a:pt x="122464" y="146957"/>
                </a:lnTo>
                <a:lnTo>
                  <a:pt x="160564" y="179614"/>
                </a:lnTo>
                <a:lnTo>
                  <a:pt x="193222" y="214993"/>
                </a:lnTo>
                <a:lnTo>
                  <a:pt x="217714" y="244929"/>
                </a:lnTo>
                <a:lnTo>
                  <a:pt x="250372" y="299357"/>
                </a:lnTo>
                <a:lnTo>
                  <a:pt x="266700" y="342900"/>
                </a:lnTo>
                <a:lnTo>
                  <a:pt x="277586" y="389164"/>
                </a:lnTo>
                <a:lnTo>
                  <a:pt x="280307" y="446314"/>
                </a:lnTo>
                <a:lnTo>
                  <a:pt x="272143" y="770164"/>
                </a:lnTo>
                <a:cubicBezTo>
                  <a:pt x="270329" y="870857"/>
                  <a:pt x="268514" y="971550"/>
                  <a:pt x="266700" y="1072243"/>
                </a:cubicBezTo>
                <a:lnTo>
                  <a:pt x="258536" y="1513114"/>
                </a:lnTo>
                <a:lnTo>
                  <a:pt x="255814" y="1564821"/>
                </a:lnTo>
                <a:lnTo>
                  <a:pt x="258536" y="1630136"/>
                </a:lnTo>
                <a:lnTo>
                  <a:pt x="263979" y="1670957"/>
                </a:lnTo>
                <a:lnTo>
                  <a:pt x="274864" y="1714500"/>
                </a:lnTo>
                <a:lnTo>
                  <a:pt x="293914" y="1758043"/>
                </a:lnTo>
                <a:lnTo>
                  <a:pt x="307522" y="1787979"/>
                </a:lnTo>
                <a:lnTo>
                  <a:pt x="334736" y="1828800"/>
                </a:lnTo>
                <a:lnTo>
                  <a:pt x="356507" y="1853293"/>
                </a:lnTo>
                <a:lnTo>
                  <a:pt x="397329" y="1896836"/>
                </a:lnTo>
                <a:lnTo>
                  <a:pt x="440872" y="1934936"/>
                </a:lnTo>
                <a:lnTo>
                  <a:pt x="481693" y="1964871"/>
                </a:lnTo>
                <a:lnTo>
                  <a:pt x="508907" y="1981200"/>
                </a:lnTo>
                <a:lnTo>
                  <a:pt x="549729" y="2000250"/>
                </a:lnTo>
                <a:lnTo>
                  <a:pt x="609600" y="2024743"/>
                </a:lnTo>
                <a:lnTo>
                  <a:pt x="685800" y="2046514"/>
                </a:lnTo>
                <a:lnTo>
                  <a:pt x="813707" y="2071007"/>
                </a:lnTo>
                <a:lnTo>
                  <a:pt x="933450" y="2084614"/>
                </a:lnTo>
                <a:lnTo>
                  <a:pt x="1110343" y="2095500"/>
                </a:lnTo>
                <a:lnTo>
                  <a:pt x="1306286" y="2098221"/>
                </a:lnTo>
                <a:lnTo>
                  <a:pt x="1483179" y="2095500"/>
                </a:lnTo>
                <a:lnTo>
                  <a:pt x="1690007" y="2079171"/>
                </a:lnTo>
                <a:lnTo>
                  <a:pt x="1758043" y="2073729"/>
                </a:lnTo>
                <a:lnTo>
                  <a:pt x="1826079" y="2065564"/>
                </a:lnTo>
                <a:lnTo>
                  <a:pt x="1902279" y="2049236"/>
                </a:lnTo>
                <a:lnTo>
                  <a:pt x="1967593" y="2035629"/>
                </a:lnTo>
                <a:lnTo>
                  <a:pt x="2002972" y="2013857"/>
                </a:lnTo>
                <a:lnTo>
                  <a:pt x="2032907" y="1992086"/>
                </a:lnTo>
                <a:lnTo>
                  <a:pt x="2062843" y="1962150"/>
                </a:lnTo>
                <a:lnTo>
                  <a:pt x="2076450" y="1940379"/>
                </a:lnTo>
                <a:lnTo>
                  <a:pt x="2087336" y="1910443"/>
                </a:lnTo>
                <a:lnTo>
                  <a:pt x="2090057" y="1880507"/>
                </a:lnTo>
                <a:lnTo>
                  <a:pt x="2079172" y="1853293"/>
                </a:lnTo>
                <a:lnTo>
                  <a:pt x="2060122" y="1823357"/>
                </a:lnTo>
                <a:lnTo>
                  <a:pt x="2027464" y="1790700"/>
                </a:lnTo>
                <a:lnTo>
                  <a:pt x="1657350" y="1777093"/>
                </a:lnTo>
                <a:lnTo>
                  <a:pt x="1589314" y="1801586"/>
                </a:lnTo>
                <a:lnTo>
                  <a:pt x="1526722" y="1820636"/>
                </a:lnTo>
                <a:lnTo>
                  <a:pt x="1428750" y="1836964"/>
                </a:lnTo>
                <a:lnTo>
                  <a:pt x="1306286" y="1847850"/>
                </a:lnTo>
                <a:lnTo>
                  <a:pt x="1162050" y="1853293"/>
                </a:lnTo>
                <a:lnTo>
                  <a:pt x="998764" y="1853293"/>
                </a:lnTo>
                <a:lnTo>
                  <a:pt x="884464" y="1850571"/>
                </a:lnTo>
                <a:lnTo>
                  <a:pt x="821872" y="1853293"/>
                </a:lnTo>
                <a:lnTo>
                  <a:pt x="767443" y="1847850"/>
                </a:lnTo>
                <a:lnTo>
                  <a:pt x="718457" y="1839686"/>
                </a:lnTo>
                <a:lnTo>
                  <a:pt x="642257" y="1820636"/>
                </a:lnTo>
                <a:lnTo>
                  <a:pt x="601436" y="1801586"/>
                </a:lnTo>
                <a:lnTo>
                  <a:pt x="563336" y="1782536"/>
                </a:lnTo>
                <a:lnTo>
                  <a:pt x="541564" y="1763486"/>
                </a:lnTo>
                <a:lnTo>
                  <a:pt x="511629" y="1725386"/>
                </a:lnTo>
                <a:lnTo>
                  <a:pt x="487136" y="1676400"/>
                </a:lnTo>
                <a:lnTo>
                  <a:pt x="476250" y="1646464"/>
                </a:lnTo>
                <a:lnTo>
                  <a:pt x="465364" y="1605643"/>
                </a:lnTo>
                <a:lnTo>
                  <a:pt x="457200" y="1543050"/>
                </a:lnTo>
                <a:lnTo>
                  <a:pt x="462643" y="1423307"/>
                </a:lnTo>
                <a:lnTo>
                  <a:pt x="476250" y="110762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1FA0297-C780-4124-A107-8A085757FDED}"/>
              </a:ext>
            </a:extLst>
          </p:cNvPr>
          <p:cNvSpPr/>
          <p:nvPr/>
        </p:nvSpPr>
        <p:spPr>
          <a:xfrm>
            <a:off x="7881938" y="4799468"/>
            <a:ext cx="476250" cy="720725"/>
          </a:xfrm>
          <a:custGeom>
            <a:avLst/>
            <a:gdLst>
              <a:gd name="connsiteX0" fmla="*/ 395287 w 476250"/>
              <a:gd name="connsiteY0" fmla="*/ 347663 h 719138"/>
              <a:gd name="connsiteX1" fmla="*/ 395287 w 476250"/>
              <a:gd name="connsiteY1" fmla="*/ 438150 h 719138"/>
              <a:gd name="connsiteX2" fmla="*/ 395287 w 476250"/>
              <a:gd name="connsiteY2" fmla="*/ 526257 h 719138"/>
              <a:gd name="connsiteX3" fmla="*/ 400050 w 476250"/>
              <a:gd name="connsiteY3" fmla="*/ 573882 h 719138"/>
              <a:gd name="connsiteX4" fmla="*/ 407193 w 476250"/>
              <a:gd name="connsiteY4" fmla="*/ 611982 h 719138"/>
              <a:gd name="connsiteX5" fmla="*/ 416718 w 476250"/>
              <a:gd name="connsiteY5" fmla="*/ 638175 h 719138"/>
              <a:gd name="connsiteX6" fmla="*/ 423862 w 476250"/>
              <a:gd name="connsiteY6" fmla="*/ 654844 h 719138"/>
              <a:gd name="connsiteX7" fmla="*/ 445293 w 476250"/>
              <a:gd name="connsiteY7" fmla="*/ 683419 h 719138"/>
              <a:gd name="connsiteX8" fmla="*/ 476250 w 476250"/>
              <a:gd name="connsiteY8" fmla="*/ 719138 h 719138"/>
              <a:gd name="connsiteX9" fmla="*/ 0 w 476250"/>
              <a:gd name="connsiteY9" fmla="*/ 700088 h 719138"/>
              <a:gd name="connsiteX10" fmla="*/ 61912 w 476250"/>
              <a:gd name="connsiteY10" fmla="*/ 676275 h 719138"/>
              <a:gd name="connsiteX11" fmla="*/ 76200 w 476250"/>
              <a:gd name="connsiteY11" fmla="*/ 669132 h 719138"/>
              <a:gd name="connsiteX12" fmla="*/ 109537 w 476250"/>
              <a:gd name="connsiteY12" fmla="*/ 647700 h 719138"/>
              <a:gd name="connsiteX13" fmla="*/ 138112 w 476250"/>
              <a:gd name="connsiteY13" fmla="*/ 623888 h 719138"/>
              <a:gd name="connsiteX14" fmla="*/ 169068 w 476250"/>
              <a:gd name="connsiteY14" fmla="*/ 592932 h 719138"/>
              <a:gd name="connsiteX15" fmla="*/ 188118 w 476250"/>
              <a:gd name="connsiteY15" fmla="*/ 566738 h 719138"/>
              <a:gd name="connsiteX16" fmla="*/ 204787 w 476250"/>
              <a:gd name="connsiteY16" fmla="*/ 531019 h 719138"/>
              <a:gd name="connsiteX17" fmla="*/ 230981 w 476250"/>
              <a:gd name="connsiteY17" fmla="*/ 442913 h 719138"/>
              <a:gd name="connsiteX18" fmla="*/ 283368 w 476250"/>
              <a:gd name="connsiteY18" fmla="*/ 261938 h 719138"/>
              <a:gd name="connsiteX19" fmla="*/ 340518 w 476250"/>
              <a:gd name="connsiteY19" fmla="*/ 64294 h 719138"/>
              <a:gd name="connsiteX20" fmla="*/ 352425 w 476250"/>
              <a:gd name="connsiteY20" fmla="*/ 21432 h 719138"/>
              <a:gd name="connsiteX21" fmla="*/ 361950 w 476250"/>
              <a:gd name="connsiteY21" fmla="*/ 7144 h 719138"/>
              <a:gd name="connsiteX22" fmla="*/ 371475 w 476250"/>
              <a:gd name="connsiteY22" fmla="*/ 0 h 719138"/>
              <a:gd name="connsiteX23" fmla="*/ 383381 w 476250"/>
              <a:gd name="connsiteY23" fmla="*/ 4763 h 719138"/>
              <a:gd name="connsiteX24" fmla="*/ 390525 w 476250"/>
              <a:gd name="connsiteY24" fmla="*/ 16669 h 719138"/>
              <a:gd name="connsiteX25" fmla="*/ 395287 w 476250"/>
              <a:gd name="connsiteY25" fmla="*/ 33338 h 719138"/>
              <a:gd name="connsiteX26" fmla="*/ 397668 w 476250"/>
              <a:gd name="connsiteY26" fmla="*/ 130969 h 719138"/>
              <a:gd name="connsiteX27" fmla="*/ 395287 w 476250"/>
              <a:gd name="connsiteY27" fmla="*/ 347663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6250" h="719138">
                <a:moveTo>
                  <a:pt x="395287" y="347663"/>
                </a:moveTo>
                <a:lnTo>
                  <a:pt x="395287" y="438150"/>
                </a:lnTo>
                <a:lnTo>
                  <a:pt x="395287" y="526257"/>
                </a:lnTo>
                <a:lnTo>
                  <a:pt x="400050" y="573882"/>
                </a:lnTo>
                <a:lnTo>
                  <a:pt x="407193" y="611982"/>
                </a:lnTo>
                <a:lnTo>
                  <a:pt x="416718" y="638175"/>
                </a:lnTo>
                <a:lnTo>
                  <a:pt x="423862" y="654844"/>
                </a:lnTo>
                <a:lnTo>
                  <a:pt x="445293" y="683419"/>
                </a:lnTo>
                <a:lnTo>
                  <a:pt x="476250" y="719138"/>
                </a:lnTo>
                <a:lnTo>
                  <a:pt x="0" y="700088"/>
                </a:lnTo>
                <a:lnTo>
                  <a:pt x="61912" y="676275"/>
                </a:lnTo>
                <a:lnTo>
                  <a:pt x="76200" y="669132"/>
                </a:lnTo>
                <a:lnTo>
                  <a:pt x="109537" y="647700"/>
                </a:lnTo>
                <a:lnTo>
                  <a:pt x="138112" y="623888"/>
                </a:lnTo>
                <a:lnTo>
                  <a:pt x="169068" y="592932"/>
                </a:lnTo>
                <a:lnTo>
                  <a:pt x="188118" y="566738"/>
                </a:lnTo>
                <a:lnTo>
                  <a:pt x="204787" y="531019"/>
                </a:lnTo>
                <a:lnTo>
                  <a:pt x="230981" y="442913"/>
                </a:lnTo>
                <a:lnTo>
                  <a:pt x="283368" y="261938"/>
                </a:lnTo>
                <a:lnTo>
                  <a:pt x="340518" y="64294"/>
                </a:lnTo>
                <a:lnTo>
                  <a:pt x="352425" y="21432"/>
                </a:lnTo>
                <a:lnTo>
                  <a:pt x="361950" y="7144"/>
                </a:lnTo>
                <a:lnTo>
                  <a:pt x="371475" y="0"/>
                </a:lnTo>
                <a:lnTo>
                  <a:pt x="383381" y="4763"/>
                </a:lnTo>
                <a:lnTo>
                  <a:pt x="390525" y="16669"/>
                </a:lnTo>
                <a:lnTo>
                  <a:pt x="395287" y="33338"/>
                </a:lnTo>
                <a:cubicBezTo>
                  <a:pt x="396081" y="65882"/>
                  <a:pt x="396874" y="98425"/>
                  <a:pt x="397668" y="130969"/>
                </a:cubicBezTo>
                <a:cubicBezTo>
                  <a:pt x="396874" y="196057"/>
                  <a:pt x="396081" y="261144"/>
                  <a:pt x="395287" y="347663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6E762BBA-A610-44F1-B4C8-20A903BBC5C8}"/>
              </a:ext>
            </a:extLst>
          </p:cNvPr>
          <p:cNvGrpSpPr/>
          <p:nvPr/>
        </p:nvGrpSpPr>
        <p:grpSpPr>
          <a:xfrm>
            <a:off x="4103689" y="1304926"/>
            <a:ext cx="4286249" cy="4779963"/>
            <a:chOff x="4103689" y="1304926"/>
            <a:chExt cx="4286249" cy="4779963"/>
          </a:xfrm>
        </p:grpSpPr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37FCC43-84D4-4DC8-8FBF-391B35EC97DA}"/>
                </a:ext>
              </a:extLst>
            </p:cNvPr>
            <p:cNvSpPr/>
            <p:nvPr/>
          </p:nvSpPr>
          <p:spPr>
            <a:xfrm>
              <a:off x="4103689" y="1304926"/>
              <a:ext cx="1049337" cy="1420813"/>
            </a:xfrm>
            <a:custGeom>
              <a:avLst/>
              <a:gdLst>
                <a:gd name="connsiteX0" fmla="*/ 550069 w 1050131"/>
                <a:gd name="connsiteY0" fmla="*/ 912019 h 1421606"/>
                <a:gd name="connsiteX1" fmla="*/ 390525 w 1050131"/>
                <a:gd name="connsiteY1" fmla="*/ 1112044 h 1421606"/>
                <a:gd name="connsiteX2" fmla="*/ 228600 w 1050131"/>
                <a:gd name="connsiteY2" fmla="*/ 1312069 h 1421606"/>
                <a:gd name="connsiteX3" fmla="*/ 128587 w 1050131"/>
                <a:gd name="connsiteY3" fmla="*/ 1421606 h 1421606"/>
                <a:gd name="connsiteX4" fmla="*/ 2381 w 1050131"/>
                <a:gd name="connsiteY4" fmla="*/ 1397794 h 1421606"/>
                <a:gd name="connsiteX5" fmla="*/ 0 w 1050131"/>
                <a:gd name="connsiteY5" fmla="*/ 1378744 h 1421606"/>
                <a:gd name="connsiteX6" fmla="*/ 2381 w 1050131"/>
                <a:gd name="connsiteY6" fmla="*/ 1366838 h 1421606"/>
                <a:gd name="connsiteX7" fmla="*/ 21431 w 1050131"/>
                <a:gd name="connsiteY7" fmla="*/ 1345406 h 1421606"/>
                <a:gd name="connsiteX8" fmla="*/ 61912 w 1050131"/>
                <a:gd name="connsiteY8" fmla="*/ 1307306 h 1421606"/>
                <a:gd name="connsiteX9" fmla="*/ 121444 w 1050131"/>
                <a:gd name="connsiteY9" fmla="*/ 1235869 h 1421606"/>
                <a:gd name="connsiteX10" fmla="*/ 166687 w 1050131"/>
                <a:gd name="connsiteY10" fmla="*/ 1181100 h 1421606"/>
                <a:gd name="connsiteX11" fmla="*/ 221456 w 1050131"/>
                <a:gd name="connsiteY11" fmla="*/ 1107281 h 1421606"/>
                <a:gd name="connsiteX12" fmla="*/ 278606 w 1050131"/>
                <a:gd name="connsiteY12" fmla="*/ 1026319 h 1421606"/>
                <a:gd name="connsiteX13" fmla="*/ 345281 w 1050131"/>
                <a:gd name="connsiteY13" fmla="*/ 928688 h 1421606"/>
                <a:gd name="connsiteX14" fmla="*/ 419100 w 1050131"/>
                <a:gd name="connsiteY14" fmla="*/ 814388 h 1421606"/>
                <a:gd name="connsiteX15" fmla="*/ 471487 w 1050131"/>
                <a:gd name="connsiteY15" fmla="*/ 721519 h 1421606"/>
                <a:gd name="connsiteX16" fmla="*/ 533400 w 1050131"/>
                <a:gd name="connsiteY16" fmla="*/ 611981 h 1421606"/>
                <a:gd name="connsiteX17" fmla="*/ 614362 w 1050131"/>
                <a:gd name="connsiteY17" fmla="*/ 450056 h 1421606"/>
                <a:gd name="connsiteX18" fmla="*/ 647700 w 1050131"/>
                <a:gd name="connsiteY18" fmla="*/ 366713 h 1421606"/>
                <a:gd name="connsiteX19" fmla="*/ 661987 w 1050131"/>
                <a:gd name="connsiteY19" fmla="*/ 319088 h 1421606"/>
                <a:gd name="connsiteX20" fmla="*/ 669131 w 1050131"/>
                <a:gd name="connsiteY20" fmla="*/ 278606 h 1421606"/>
                <a:gd name="connsiteX21" fmla="*/ 669131 w 1050131"/>
                <a:gd name="connsiteY21" fmla="*/ 254794 h 1421606"/>
                <a:gd name="connsiteX22" fmla="*/ 664369 w 1050131"/>
                <a:gd name="connsiteY22" fmla="*/ 219075 h 1421606"/>
                <a:gd name="connsiteX23" fmla="*/ 652462 w 1050131"/>
                <a:gd name="connsiteY23" fmla="*/ 178594 h 1421606"/>
                <a:gd name="connsiteX24" fmla="*/ 638175 w 1050131"/>
                <a:gd name="connsiteY24" fmla="*/ 142875 h 1421606"/>
                <a:gd name="connsiteX25" fmla="*/ 621506 w 1050131"/>
                <a:gd name="connsiteY25" fmla="*/ 114300 h 1421606"/>
                <a:gd name="connsiteX26" fmla="*/ 597694 w 1050131"/>
                <a:gd name="connsiteY26" fmla="*/ 88106 h 1421606"/>
                <a:gd name="connsiteX27" fmla="*/ 566737 w 1050131"/>
                <a:gd name="connsiteY27" fmla="*/ 57150 h 1421606"/>
                <a:gd name="connsiteX28" fmla="*/ 550069 w 1050131"/>
                <a:gd name="connsiteY28" fmla="*/ 40481 h 1421606"/>
                <a:gd name="connsiteX29" fmla="*/ 545306 w 1050131"/>
                <a:gd name="connsiteY29" fmla="*/ 23813 h 1421606"/>
                <a:gd name="connsiteX30" fmla="*/ 545306 w 1050131"/>
                <a:gd name="connsiteY30" fmla="*/ 9525 h 1421606"/>
                <a:gd name="connsiteX31" fmla="*/ 557212 w 1050131"/>
                <a:gd name="connsiteY31" fmla="*/ 0 h 1421606"/>
                <a:gd name="connsiteX32" fmla="*/ 590550 w 1050131"/>
                <a:gd name="connsiteY32" fmla="*/ 2381 h 1421606"/>
                <a:gd name="connsiteX33" fmla="*/ 628650 w 1050131"/>
                <a:gd name="connsiteY33" fmla="*/ 7144 h 1421606"/>
                <a:gd name="connsiteX34" fmla="*/ 690562 w 1050131"/>
                <a:gd name="connsiteY34" fmla="*/ 21431 h 1421606"/>
                <a:gd name="connsiteX35" fmla="*/ 757237 w 1050131"/>
                <a:gd name="connsiteY35" fmla="*/ 38100 h 1421606"/>
                <a:gd name="connsiteX36" fmla="*/ 819150 w 1050131"/>
                <a:gd name="connsiteY36" fmla="*/ 64294 h 1421606"/>
                <a:gd name="connsiteX37" fmla="*/ 873919 w 1050131"/>
                <a:gd name="connsiteY37" fmla="*/ 90488 h 1421606"/>
                <a:gd name="connsiteX38" fmla="*/ 909637 w 1050131"/>
                <a:gd name="connsiteY38" fmla="*/ 111919 h 1421606"/>
                <a:gd name="connsiteX39" fmla="*/ 945356 w 1050131"/>
                <a:gd name="connsiteY39" fmla="*/ 138113 h 1421606"/>
                <a:gd name="connsiteX40" fmla="*/ 981075 w 1050131"/>
                <a:gd name="connsiteY40" fmla="*/ 171450 h 1421606"/>
                <a:gd name="connsiteX41" fmla="*/ 1004887 w 1050131"/>
                <a:gd name="connsiteY41" fmla="*/ 197644 h 1421606"/>
                <a:gd name="connsiteX42" fmla="*/ 1023937 w 1050131"/>
                <a:gd name="connsiteY42" fmla="*/ 228600 h 1421606"/>
                <a:gd name="connsiteX43" fmla="*/ 1040606 w 1050131"/>
                <a:gd name="connsiteY43" fmla="*/ 266700 h 1421606"/>
                <a:gd name="connsiteX44" fmla="*/ 1047750 w 1050131"/>
                <a:gd name="connsiteY44" fmla="*/ 295275 h 1421606"/>
                <a:gd name="connsiteX45" fmla="*/ 1050131 w 1050131"/>
                <a:gd name="connsiteY45" fmla="*/ 323850 h 1421606"/>
                <a:gd name="connsiteX46" fmla="*/ 1042987 w 1050131"/>
                <a:gd name="connsiteY46" fmla="*/ 342900 h 1421606"/>
                <a:gd name="connsiteX47" fmla="*/ 1012031 w 1050131"/>
                <a:gd name="connsiteY47" fmla="*/ 371475 h 1421606"/>
                <a:gd name="connsiteX48" fmla="*/ 945356 w 1050131"/>
                <a:gd name="connsiteY48" fmla="*/ 428625 h 1421606"/>
                <a:gd name="connsiteX49" fmla="*/ 895350 w 1050131"/>
                <a:gd name="connsiteY49" fmla="*/ 469106 h 1421606"/>
                <a:gd name="connsiteX50" fmla="*/ 852487 w 1050131"/>
                <a:gd name="connsiteY50" fmla="*/ 526256 h 1421606"/>
                <a:gd name="connsiteX51" fmla="*/ 709612 w 1050131"/>
                <a:gd name="connsiteY51" fmla="*/ 709613 h 1421606"/>
                <a:gd name="connsiteX52" fmla="*/ 550069 w 1050131"/>
                <a:gd name="connsiteY52" fmla="*/ 912019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0131" h="1421606">
                  <a:moveTo>
                    <a:pt x="550069" y="912019"/>
                  </a:moveTo>
                  <a:lnTo>
                    <a:pt x="390525" y="1112044"/>
                  </a:lnTo>
                  <a:lnTo>
                    <a:pt x="228600" y="1312069"/>
                  </a:lnTo>
                  <a:lnTo>
                    <a:pt x="128587" y="1421606"/>
                  </a:lnTo>
                  <a:lnTo>
                    <a:pt x="2381" y="1397794"/>
                  </a:lnTo>
                  <a:lnTo>
                    <a:pt x="0" y="1378744"/>
                  </a:lnTo>
                  <a:lnTo>
                    <a:pt x="2381" y="1366838"/>
                  </a:lnTo>
                  <a:lnTo>
                    <a:pt x="21431" y="1345406"/>
                  </a:lnTo>
                  <a:lnTo>
                    <a:pt x="61912" y="1307306"/>
                  </a:lnTo>
                  <a:lnTo>
                    <a:pt x="121444" y="1235869"/>
                  </a:lnTo>
                  <a:lnTo>
                    <a:pt x="166687" y="1181100"/>
                  </a:lnTo>
                  <a:lnTo>
                    <a:pt x="221456" y="1107281"/>
                  </a:lnTo>
                  <a:lnTo>
                    <a:pt x="278606" y="1026319"/>
                  </a:lnTo>
                  <a:lnTo>
                    <a:pt x="345281" y="928688"/>
                  </a:lnTo>
                  <a:lnTo>
                    <a:pt x="419100" y="814388"/>
                  </a:lnTo>
                  <a:lnTo>
                    <a:pt x="471487" y="721519"/>
                  </a:lnTo>
                  <a:lnTo>
                    <a:pt x="533400" y="611981"/>
                  </a:lnTo>
                  <a:lnTo>
                    <a:pt x="614362" y="450056"/>
                  </a:lnTo>
                  <a:lnTo>
                    <a:pt x="647700" y="366713"/>
                  </a:lnTo>
                  <a:lnTo>
                    <a:pt x="661987" y="319088"/>
                  </a:lnTo>
                  <a:lnTo>
                    <a:pt x="669131" y="278606"/>
                  </a:lnTo>
                  <a:lnTo>
                    <a:pt x="669131" y="254794"/>
                  </a:lnTo>
                  <a:lnTo>
                    <a:pt x="664369" y="219075"/>
                  </a:lnTo>
                  <a:lnTo>
                    <a:pt x="652462" y="178594"/>
                  </a:lnTo>
                  <a:lnTo>
                    <a:pt x="638175" y="142875"/>
                  </a:lnTo>
                  <a:lnTo>
                    <a:pt x="621506" y="114300"/>
                  </a:lnTo>
                  <a:lnTo>
                    <a:pt x="597694" y="88106"/>
                  </a:lnTo>
                  <a:lnTo>
                    <a:pt x="566737" y="57150"/>
                  </a:lnTo>
                  <a:lnTo>
                    <a:pt x="550069" y="40481"/>
                  </a:lnTo>
                  <a:lnTo>
                    <a:pt x="545306" y="23813"/>
                  </a:lnTo>
                  <a:lnTo>
                    <a:pt x="545306" y="9525"/>
                  </a:lnTo>
                  <a:lnTo>
                    <a:pt x="557212" y="0"/>
                  </a:lnTo>
                  <a:lnTo>
                    <a:pt x="590550" y="2381"/>
                  </a:lnTo>
                  <a:lnTo>
                    <a:pt x="628650" y="7144"/>
                  </a:lnTo>
                  <a:lnTo>
                    <a:pt x="690562" y="21431"/>
                  </a:lnTo>
                  <a:lnTo>
                    <a:pt x="757237" y="38100"/>
                  </a:lnTo>
                  <a:lnTo>
                    <a:pt x="819150" y="64294"/>
                  </a:lnTo>
                  <a:lnTo>
                    <a:pt x="873919" y="90488"/>
                  </a:lnTo>
                  <a:lnTo>
                    <a:pt x="909637" y="111919"/>
                  </a:lnTo>
                  <a:lnTo>
                    <a:pt x="945356" y="138113"/>
                  </a:lnTo>
                  <a:lnTo>
                    <a:pt x="981075" y="171450"/>
                  </a:lnTo>
                  <a:lnTo>
                    <a:pt x="1004887" y="197644"/>
                  </a:lnTo>
                  <a:lnTo>
                    <a:pt x="1023937" y="228600"/>
                  </a:lnTo>
                  <a:lnTo>
                    <a:pt x="1040606" y="266700"/>
                  </a:lnTo>
                  <a:lnTo>
                    <a:pt x="1047750" y="295275"/>
                  </a:lnTo>
                  <a:lnTo>
                    <a:pt x="1050131" y="323850"/>
                  </a:lnTo>
                  <a:lnTo>
                    <a:pt x="1042987" y="342900"/>
                  </a:lnTo>
                  <a:lnTo>
                    <a:pt x="1012031" y="371475"/>
                  </a:lnTo>
                  <a:lnTo>
                    <a:pt x="945356" y="428625"/>
                  </a:lnTo>
                  <a:lnTo>
                    <a:pt x="895350" y="469106"/>
                  </a:lnTo>
                  <a:lnTo>
                    <a:pt x="852487" y="526256"/>
                  </a:lnTo>
                  <a:lnTo>
                    <a:pt x="709612" y="709613"/>
                  </a:lnTo>
                  <a:lnTo>
                    <a:pt x="550069" y="9120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5618AF47-5470-48C9-AD2F-92E9532ADE69}"/>
                </a:ext>
              </a:extLst>
            </p:cNvPr>
            <p:cNvSpPr/>
            <p:nvPr/>
          </p:nvSpPr>
          <p:spPr>
            <a:xfrm>
              <a:off x="6675438" y="1887539"/>
              <a:ext cx="1344612" cy="803275"/>
            </a:xfrm>
            <a:custGeom>
              <a:avLst/>
              <a:gdLst>
                <a:gd name="connsiteX0" fmla="*/ 497681 w 1345406"/>
                <a:gd name="connsiteY0" fmla="*/ 516732 h 802482"/>
                <a:gd name="connsiteX1" fmla="*/ 600075 w 1345406"/>
                <a:gd name="connsiteY1" fmla="*/ 461963 h 802482"/>
                <a:gd name="connsiteX2" fmla="*/ 681037 w 1345406"/>
                <a:gd name="connsiteY2" fmla="*/ 414338 h 802482"/>
                <a:gd name="connsiteX3" fmla="*/ 785812 w 1345406"/>
                <a:gd name="connsiteY3" fmla="*/ 350044 h 802482"/>
                <a:gd name="connsiteX4" fmla="*/ 900112 w 1345406"/>
                <a:gd name="connsiteY4" fmla="*/ 269082 h 802482"/>
                <a:gd name="connsiteX5" fmla="*/ 950119 w 1345406"/>
                <a:gd name="connsiteY5" fmla="*/ 230982 h 802482"/>
                <a:gd name="connsiteX6" fmla="*/ 954881 w 1345406"/>
                <a:gd name="connsiteY6" fmla="*/ 221457 h 802482"/>
                <a:gd name="connsiteX7" fmla="*/ 957262 w 1345406"/>
                <a:gd name="connsiteY7" fmla="*/ 192882 h 802482"/>
                <a:gd name="connsiteX8" fmla="*/ 957262 w 1345406"/>
                <a:gd name="connsiteY8" fmla="*/ 169069 h 802482"/>
                <a:gd name="connsiteX9" fmla="*/ 952500 w 1345406"/>
                <a:gd name="connsiteY9" fmla="*/ 142875 h 802482"/>
                <a:gd name="connsiteX10" fmla="*/ 938212 w 1345406"/>
                <a:gd name="connsiteY10" fmla="*/ 114300 h 802482"/>
                <a:gd name="connsiteX11" fmla="*/ 916781 w 1345406"/>
                <a:gd name="connsiteY11" fmla="*/ 80963 h 802482"/>
                <a:gd name="connsiteX12" fmla="*/ 897731 w 1345406"/>
                <a:gd name="connsiteY12" fmla="*/ 57150 h 802482"/>
                <a:gd name="connsiteX13" fmla="*/ 881062 w 1345406"/>
                <a:gd name="connsiteY13" fmla="*/ 38100 h 802482"/>
                <a:gd name="connsiteX14" fmla="*/ 873919 w 1345406"/>
                <a:gd name="connsiteY14" fmla="*/ 23813 h 802482"/>
                <a:gd name="connsiteX15" fmla="*/ 876300 w 1345406"/>
                <a:gd name="connsiteY15" fmla="*/ 11907 h 802482"/>
                <a:gd name="connsiteX16" fmla="*/ 902494 w 1345406"/>
                <a:gd name="connsiteY16" fmla="*/ 2382 h 802482"/>
                <a:gd name="connsiteX17" fmla="*/ 952500 w 1345406"/>
                <a:gd name="connsiteY17" fmla="*/ 0 h 802482"/>
                <a:gd name="connsiteX18" fmla="*/ 1031081 w 1345406"/>
                <a:gd name="connsiteY18" fmla="*/ 11907 h 802482"/>
                <a:gd name="connsiteX19" fmla="*/ 1078706 w 1345406"/>
                <a:gd name="connsiteY19" fmla="*/ 26194 h 802482"/>
                <a:gd name="connsiteX20" fmla="*/ 1112044 w 1345406"/>
                <a:gd name="connsiteY20" fmla="*/ 40482 h 802482"/>
                <a:gd name="connsiteX21" fmla="*/ 1143000 w 1345406"/>
                <a:gd name="connsiteY21" fmla="*/ 59532 h 802482"/>
                <a:gd name="connsiteX22" fmla="*/ 1173956 w 1345406"/>
                <a:gd name="connsiteY22" fmla="*/ 80963 h 802482"/>
                <a:gd name="connsiteX23" fmla="*/ 1197769 w 1345406"/>
                <a:gd name="connsiteY23" fmla="*/ 102394 h 802482"/>
                <a:gd name="connsiteX24" fmla="*/ 1216819 w 1345406"/>
                <a:gd name="connsiteY24" fmla="*/ 121444 h 802482"/>
                <a:gd name="connsiteX25" fmla="*/ 1254919 w 1345406"/>
                <a:gd name="connsiteY25" fmla="*/ 169069 h 802482"/>
                <a:gd name="connsiteX26" fmla="*/ 1276350 w 1345406"/>
                <a:gd name="connsiteY26" fmla="*/ 200025 h 802482"/>
                <a:gd name="connsiteX27" fmla="*/ 1307306 w 1345406"/>
                <a:gd name="connsiteY27" fmla="*/ 250032 h 802482"/>
                <a:gd name="connsiteX28" fmla="*/ 1335881 w 1345406"/>
                <a:gd name="connsiteY28" fmla="*/ 311944 h 802482"/>
                <a:gd name="connsiteX29" fmla="*/ 1343025 w 1345406"/>
                <a:gd name="connsiteY29" fmla="*/ 333375 h 802482"/>
                <a:gd name="connsiteX30" fmla="*/ 1345406 w 1345406"/>
                <a:gd name="connsiteY30" fmla="*/ 347663 h 802482"/>
                <a:gd name="connsiteX31" fmla="*/ 1340644 w 1345406"/>
                <a:gd name="connsiteY31" fmla="*/ 366713 h 802482"/>
                <a:gd name="connsiteX32" fmla="*/ 1333500 w 1345406"/>
                <a:gd name="connsiteY32" fmla="*/ 381000 h 802482"/>
                <a:gd name="connsiteX33" fmla="*/ 1307306 w 1345406"/>
                <a:gd name="connsiteY33" fmla="*/ 395288 h 802482"/>
                <a:gd name="connsiteX34" fmla="*/ 1266825 w 1345406"/>
                <a:gd name="connsiteY34" fmla="*/ 402432 h 802482"/>
                <a:gd name="connsiteX35" fmla="*/ 1228725 w 1345406"/>
                <a:gd name="connsiteY35" fmla="*/ 402432 h 802482"/>
                <a:gd name="connsiteX36" fmla="*/ 1162050 w 1345406"/>
                <a:gd name="connsiteY36" fmla="*/ 428625 h 802482"/>
                <a:gd name="connsiteX37" fmla="*/ 964406 w 1345406"/>
                <a:gd name="connsiteY37" fmla="*/ 507207 h 802482"/>
                <a:gd name="connsiteX38" fmla="*/ 735806 w 1345406"/>
                <a:gd name="connsiteY38" fmla="*/ 597694 h 802482"/>
                <a:gd name="connsiteX39" fmla="*/ 647700 w 1345406"/>
                <a:gd name="connsiteY39" fmla="*/ 631032 h 802482"/>
                <a:gd name="connsiteX40" fmla="*/ 545306 w 1345406"/>
                <a:gd name="connsiteY40" fmla="*/ 666750 h 802482"/>
                <a:gd name="connsiteX41" fmla="*/ 423862 w 1345406"/>
                <a:gd name="connsiteY41" fmla="*/ 704850 h 802482"/>
                <a:gd name="connsiteX42" fmla="*/ 271462 w 1345406"/>
                <a:gd name="connsiteY42" fmla="*/ 740569 h 802482"/>
                <a:gd name="connsiteX43" fmla="*/ 128587 w 1345406"/>
                <a:gd name="connsiteY43" fmla="*/ 773907 h 802482"/>
                <a:gd name="connsiteX44" fmla="*/ 0 w 1345406"/>
                <a:gd name="connsiteY44" fmla="*/ 802482 h 802482"/>
                <a:gd name="connsiteX45" fmla="*/ 2381 w 1345406"/>
                <a:gd name="connsiteY45" fmla="*/ 731044 h 802482"/>
                <a:gd name="connsiteX46" fmla="*/ 195262 w 1345406"/>
                <a:gd name="connsiteY46" fmla="*/ 654844 h 802482"/>
                <a:gd name="connsiteX47" fmla="*/ 352425 w 1345406"/>
                <a:gd name="connsiteY47" fmla="*/ 585788 h 802482"/>
                <a:gd name="connsiteX48" fmla="*/ 497681 w 1345406"/>
                <a:gd name="connsiteY48" fmla="*/ 516732 h 8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45406" h="802482">
                  <a:moveTo>
                    <a:pt x="497681" y="516732"/>
                  </a:moveTo>
                  <a:lnTo>
                    <a:pt x="600075" y="461963"/>
                  </a:lnTo>
                  <a:lnTo>
                    <a:pt x="681037" y="414338"/>
                  </a:lnTo>
                  <a:lnTo>
                    <a:pt x="785812" y="350044"/>
                  </a:lnTo>
                  <a:lnTo>
                    <a:pt x="900112" y="269082"/>
                  </a:lnTo>
                  <a:lnTo>
                    <a:pt x="950119" y="230982"/>
                  </a:lnTo>
                  <a:lnTo>
                    <a:pt x="954881" y="221457"/>
                  </a:lnTo>
                  <a:lnTo>
                    <a:pt x="957262" y="192882"/>
                  </a:lnTo>
                  <a:lnTo>
                    <a:pt x="957262" y="169069"/>
                  </a:lnTo>
                  <a:lnTo>
                    <a:pt x="952500" y="142875"/>
                  </a:lnTo>
                  <a:lnTo>
                    <a:pt x="938212" y="114300"/>
                  </a:lnTo>
                  <a:lnTo>
                    <a:pt x="916781" y="80963"/>
                  </a:lnTo>
                  <a:lnTo>
                    <a:pt x="897731" y="57150"/>
                  </a:lnTo>
                  <a:lnTo>
                    <a:pt x="881062" y="38100"/>
                  </a:lnTo>
                  <a:lnTo>
                    <a:pt x="873919" y="23813"/>
                  </a:lnTo>
                  <a:lnTo>
                    <a:pt x="876300" y="11907"/>
                  </a:lnTo>
                  <a:lnTo>
                    <a:pt x="902494" y="2382"/>
                  </a:lnTo>
                  <a:lnTo>
                    <a:pt x="952500" y="0"/>
                  </a:lnTo>
                  <a:lnTo>
                    <a:pt x="1031081" y="11907"/>
                  </a:lnTo>
                  <a:lnTo>
                    <a:pt x="1078706" y="26194"/>
                  </a:lnTo>
                  <a:lnTo>
                    <a:pt x="1112044" y="40482"/>
                  </a:lnTo>
                  <a:lnTo>
                    <a:pt x="1143000" y="59532"/>
                  </a:lnTo>
                  <a:lnTo>
                    <a:pt x="1173956" y="80963"/>
                  </a:lnTo>
                  <a:lnTo>
                    <a:pt x="1197769" y="102394"/>
                  </a:lnTo>
                  <a:lnTo>
                    <a:pt x="1216819" y="121444"/>
                  </a:lnTo>
                  <a:lnTo>
                    <a:pt x="1254919" y="169069"/>
                  </a:lnTo>
                  <a:lnTo>
                    <a:pt x="1276350" y="200025"/>
                  </a:lnTo>
                  <a:lnTo>
                    <a:pt x="1307306" y="250032"/>
                  </a:lnTo>
                  <a:lnTo>
                    <a:pt x="1335881" y="311944"/>
                  </a:lnTo>
                  <a:lnTo>
                    <a:pt x="1343025" y="333375"/>
                  </a:lnTo>
                  <a:lnTo>
                    <a:pt x="1345406" y="347663"/>
                  </a:lnTo>
                  <a:lnTo>
                    <a:pt x="1340644" y="366713"/>
                  </a:lnTo>
                  <a:lnTo>
                    <a:pt x="1333500" y="381000"/>
                  </a:lnTo>
                  <a:lnTo>
                    <a:pt x="1307306" y="395288"/>
                  </a:lnTo>
                  <a:lnTo>
                    <a:pt x="1266825" y="402432"/>
                  </a:lnTo>
                  <a:lnTo>
                    <a:pt x="1228725" y="402432"/>
                  </a:lnTo>
                  <a:lnTo>
                    <a:pt x="1162050" y="428625"/>
                  </a:lnTo>
                  <a:lnTo>
                    <a:pt x="964406" y="507207"/>
                  </a:lnTo>
                  <a:lnTo>
                    <a:pt x="735806" y="597694"/>
                  </a:lnTo>
                  <a:lnTo>
                    <a:pt x="647700" y="631032"/>
                  </a:lnTo>
                  <a:lnTo>
                    <a:pt x="545306" y="666750"/>
                  </a:lnTo>
                  <a:lnTo>
                    <a:pt x="423862" y="704850"/>
                  </a:lnTo>
                  <a:lnTo>
                    <a:pt x="271462" y="740569"/>
                  </a:lnTo>
                  <a:lnTo>
                    <a:pt x="128587" y="773907"/>
                  </a:lnTo>
                  <a:lnTo>
                    <a:pt x="0" y="802482"/>
                  </a:lnTo>
                  <a:cubicBezTo>
                    <a:pt x="794" y="778669"/>
                    <a:pt x="1587" y="754857"/>
                    <a:pt x="2381" y="731044"/>
                  </a:cubicBezTo>
                  <a:lnTo>
                    <a:pt x="195262" y="654844"/>
                  </a:lnTo>
                  <a:lnTo>
                    <a:pt x="352425" y="585788"/>
                  </a:lnTo>
                  <a:lnTo>
                    <a:pt x="497681" y="51673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7726B695-3E83-47E7-A331-974E1B504CFA}"/>
                </a:ext>
              </a:extLst>
            </p:cNvPr>
            <p:cNvSpPr/>
            <p:nvPr/>
          </p:nvSpPr>
          <p:spPr>
            <a:xfrm>
              <a:off x="4105275" y="2319338"/>
              <a:ext cx="1716088" cy="622300"/>
            </a:xfrm>
            <a:custGeom>
              <a:avLst/>
              <a:gdLst>
                <a:gd name="connsiteX0" fmla="*/ 588169 w 1716881"/>
                <a:gd name="connsiteY0" fmla="*/ 266700 h 621506"/>
                <a:gd name="connsiteX1" fmla="*/ 511969 w 1716881"/>
                <a:gd name="connsiteY1" fmla="*/ 280987 h 621506"/>
                <a:gd name="connsiteX2" fmla="*/ 421481 w 1716881"/>
                <a:gd name="connsiteY2" fmla="*/ 297656 h 621506"/>
                <a:gd name="connsiteX3" fmla="*/ 311944 w 1716881"/>
                <a:gd name="connsiteY3" fmla="*/ 314325 h 621506"/>
                <a:gd name="connsiteX4" fmla="*/ 238125 w 1716881"/>
                <a:gd name="connsiteY4" fmla="*/ 326231 h 621506"/>
                <a:gd name="connsiteX5" fmla="*/ 169069 w 1716881"/>
                <a:gd name="connsiteY5" fmla="*/ 333375 h 621506"/>
                <a:gd name="connsiteX6" fmla="*/ 30956 w 1716881"/>
                <a:gd name="connsiteY6" fmla="*/ 321468 h 621506"/>
                <a:gd name="connsiteX7" fmla="*/ 2381 w 1716881"/>
                <a:gd name="connsiteY7" fmla="*/ 354806 h 621506"/>
                <a:gd name="connsiteX8" fmla="*/ 0 w 1716881"/>
                <a:gd name="connsiteY8" fmla="*/ 366712 h 621506"/>
                <a:gd name="connsiteX9" fmla="*/ 0 w 1716881"/>
                <a:gd name="connsiteY9" fmla="*/ 383381 h 621506"/>
                <a:gd name="connsiteX10" fmla="*/ 4763 w 1716881"/>
                <a:gd name="connsiteY10" fmla="*/ 414337 h 621506"/>
                <a:gd name="connsiteX11" fmla="*/ 19050 w 1716881"/>
                <a:gd name="connsiteY11" fmla="*/ 461962 h 621506"/>
                <a:gd name="connsiteX12" fmla="*/ 35719 w 1716881"/>
                <a:gd name="connsiteY12" fmla="*/ 500062 h 621506"/>
                <a:gd name="connsiteX13" fmla="*/ 61913 w 1716881"/>
                <a:gd name="connsiteY13" fmla="*/ 547687 h 621506"/>
                <a:gd name="connsiteX14" fmla="*/ 80963 w 1716881"/>
                <a:gd name="connsiteY14" fmla="*/ 564356 h 621506"/>
                <a:gd name="connsiteX15" fmla="*/ 100013 w 1716881"/>
                <a:gd name="connsiteY15" fmla="*/ 573881 h 621506"/>
                <a:gd name="connsiteX16" fmla="*/ 145256 w 1716881"/>
                <a:gd name="connsiteY16" fmla="*/ 595312 h 621506"/>
                <a:gd name="connsiteX17" fmla="*/ 185738 w 1716881"/>
                <a:gd name="connsiteY17" fmla="*/ 609600 h 621506"/>
                <a:gd name="connsiteX18" fmla="*/ 209550 w 1716881"/>
                <a:gd name="connsiteY18" fmla="*/ 616743 h 621506"/>
                <a:gd name="connsiteX19" fmla="*/ 240506 w 1716881"/>
                <a:gd name="connsiteY19" fmla="*/ 621506 h 621506"/>
                <a:gd name="connsiteX20" fmla="*/ 269081 w 1716881"/>
                <a:gd name="connsiteY20" fmla="*/ 614362 h 621506"/>
                <a:gd name="connsiteX21" fmla="*/ 309563 w 1716881"/>
                <a:gd name="connsiteY21" fmla="*/ 595312 h 621506"/>
                <a:gd name="connsiteX22" fmla="*/ 357188 w 1716881"/>
                <a:gd name="connsiteY22" fmla="*/ 561975 h 621506"/>
                <a:gd name="connsiteX23" fmla="*/ 400050 w 1716881"/>
                <a:gd name="connsiteY23" fmla="*/ 531018 h 621506"/>
                <a:gd name="connsiteX24" fmla="*/ 554831 w 1716881"/>
                <a:gd name="connsiteY24" fmla="*/ 478631 h 621506"/>
                <a:gd name="connsiteX25" fmla="*/ 845344 w 1716881"/>
                <a:gd name="connsiteY25" fmla="*/ 381000 h 621506"/>
                <a:gd name="connsiteX26" fmla="*/ 1197769 w 1716881"/>
                <a:gd name="connsiteY26" fmla="*/ 264318 h 621506"/>
                <a:gd name="connsiteX27" fmla="*/ 1490663 w 1716881"/>
                <a:gd name="connsiteY27" fmla="*/ 166687 h 621506"/>
                <a:gd name="connsiteX28" fmla="*/ 1716881 w 1716881"/>
                <a:gd name="connsiteY28" fmla="*/ 92868 h 621506"/>
                <a:gd name="connsiteX29" fmla="*/ 1669256 w 1716881"/>
                <a:gd name="connsiteY29" fmla="*/ 0 h 621506"/>
                <a:gd name="connsiteX30" fmla="*/ 1516856 w 1716881"/>
                <a:gd name="connsiteY30" fmla="*/ 42862 h 621506"/>
                <a:gd name="connsiteX31" fmla="*/ 1309688 w 1716881"/>
                <a:gd name="connsiteY31" fmla="*/ 100012 h 621506"/>
                <a:gd name="connsiteX32" fmla="*/ 1033463 w 1716881"/>
                <a:gd name="connsiteY32" fmla="*/ 169068 h 621506"/>
                <a:gd name="connsiteX33" fmla="*/ 842963 w 1716881"/>
                <a:gd name="connsiteY33" fmla="*/ 211931 h 621506"/>
                <a:gd name="connsiteX34" fmla="*/ 645319 w 1716881"/>
                <a:gd name="connsiteY34" fmla="*/ 254793 h 621506"/>
                <a:gd name="connsiteX35" fmla="*/ 588169 w 1716881"/>
                <a:gd name="connsiteY35" fmla="*/ 2667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881" h="621506">
                  <a:moveTo>
                    <a:pt x="588169" y="266700"/>
                  </a:moveTo>
                  <a:lnTo>
                    <a:pt x="511969" y="280987"/>
                  </a:lnTo>
                  <a:lnTo>
                    <a:pt x="421481" y="297656"/>
                  </a:lnTo>
                  <a:lnTo>
                    <a:pt x="311944" y="314325"/>
                  </a:lnTo>
                  <a:lnTo>
                    <a:pt x="238125" y="326231"/>
                  </a:lnTo>
                  <a:lnTo>
                    <a:pt x="169069" y="333375"/>
                  </a:lnTo>
                  <a:lnTo>
                    <a:pt x="30956" y="321468"/>
                  </a:lnTo>
                  <a:lnTo>
                    <a:pt x="2381" y="354806"/>
                  </a:lnTo>
                  <a:lnTo>
                    <a:pt x="0" y="366712"/>
                  </a:lnTo>
                  <a:lnTo>
                    <a:pt x="0" y="383381"/>
                  </a:lnTo>
                  <a:lnTo>
                    <a:pt x="4763" y="414337"/>
                  </a:lnTo>
                  <a:lnTo>
                    <a:pt x="19050" y="461962"/>
                  </a:lnTo>
                  <a:lnTo>
                    <a:pt x="35719" y="500062"/>
                  </a:lnTo>
                  <a:lnTo>
                    <a:pt x="61913" y="547687"/>
                  </a:lnTo>
                  <a:lnTo>
                    <a:pt x="80963" y="564356"/>
                  </a:lnTo>
                  <a:lnTo>
                    <a:pt x="100013" y="573881"/>
                  </a:lnTo>
                  <a:lnTo>
                    <a:pt x="145256" y="595312"/>
                  </a:lnTo>
                  <a:lnTo>
                    <a:pt x="185738" y="609600"/>
                  </a:lnTo>
                  <a:lnTo>
                    <a:pt x="209550" y="616743"/>
                  </a:lnTo>
                  <a:lnTo>
                    <a:pt x="240506" y="621506"/>
                  </a:lnTo>
                  <a:lnTo>
                    <a:pt x="269081" y="614362"/>
                  </a:lnTo>
                  <a:lnTo>
                    <a:pt x="309563" y="595312"/>
                  </a:lnTo>
                  <a:lnTo>
                    <a:pt x="357188" y="561975"/>
                  </a:lnTo>
                  <a:lnTo>
                    <a:pt x="400050" y="531018"/>
                  </a:lnTo>
                  <a:lnTo>
                    <a:pt x="554831" y="478631"/>
                  </a:lnTo>
                  <a:lnTo>
                    <a:pt x="845344" y="381000"/>
                  </a:lnTo>
                  <a:lnTo>
                    <a:pt x="1197769" y="264318"/>
                  </a:lnTo>
                  <a:lnTo>
                    <a:pt x="1490663" y="166687"/>
                  </a:lnTo>
                  <a:lnTo>
                    <a:pt x="1716881" y="92868"/>
                  </a:lnTo>
                  <a:lnTo>
                    <a:pt x="1669256" y="0"/>
                  </a:lnTo>
                  <a:lnTo>
                    <a:pt x="1516856" y="42862"/>
                  </a:lnTo>
                  <a:lnTo>
                    <a:pt x="1309688" y="100012"/>
                  </a:lnTo>
                  <a:lnTo>
                    <a:pt x="1033463" y="169068"/>
                  </a:lnTo>
                  <a:lnTo>
                    <a:pt x="842963" y="211931"/>
                  </a:lnTo>
                  <a:lnTo>
                    <a:pt x="645319" y="254793"/>
                  </a:lnTo>
                  <a:lnTo>
                    <a:pt x="588169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AFFD2F34-D92A-4CC3-B802-808D76F60F9A}"/>
                </a:ext>
              </a:extLst>
            </p:cNvPr>
            <p:cNvSpPr/>
            <p:nvPr/>
          </p:nvSpPr>
          <p:spPr>
            <a:xfrm>
              <a:off x="5314951" y="1897064"/>
              <a:ext cx="752475" cy="942975"/>
            </a:xfrm>
            <a:custGeom>
              <a:avLst/>
              <a:gdLst>
                <a:gd name="connsiteX0" fmla="*/ 250031 w 752475"/>
                <a:gd name="connsiteY0" fmla="*/ 335757 h 942975"/>
                <a:gd name="connsiteX1" fmla="*/ 285750 w 752475"/>
                <a:gd name="connsiteY1" fmla="*/ 385763 h 942975"/>
                <a:gd name="connsiteX2" fmla="*/ 311944 w 752475"/>
                <a:gd name="connsiteY2" fmla="*/ 428625 h 942975"/>
                <a:gd name="connsiteX3" fmla="*/ 335756 w 752475"/>
                <a:gd name="connsiteY3" fmla="*/ 473869 h 942975"/>
                <a:gd name="connsiteX4" fmla="*/ 390525 w 752475"/>
                <a:gd name="connsiteY4" fmla="*/ 545307 h 942975"/>
                <a:gd name="connsiteX5" fmla="*/ 421481 w 752475"/>
                <a:gd name="connsiteY5" fmla="*/ 597694 h 942975"/>
                <a:gd name="connsiteX6" fmla="*/ 459581 w 752475"/>
                <a:gd name="connsiteY6" fmla="*/ 664369 h 942975"/>
                <a:gd name="connsiteX7" fmla="*/ 490538 w 752475"/>
                <a:gd name="connsiteY7" fmla="*/ 726282 h 942975"/>
                <a:gd name="connsiteX8" fmla="*/ 511969 w 752475"/>
                <a:gd name="connsiteY8" fmla="*/ 773907 h 942975"/>
                <a:gd name="connsiteX9" fmla="*/ 540544 w 752475"/>
                <a:gd name="connsiteY9" fmla="*/ 838200 h 942975"/>
                <a:gd name="connsiteX10" fmla="*/ 559594 w 752475"/>
                <a:gd name="connsiteY10" fmla="*/ 878682 h 942975"/>
                <a:gd name="connsiteX11" fmla="*/ 573881 w 752475"/>
                <a:gd name="connsiteY11" fmla="*/ 902494 h 942975"/>
                <a:gd name="connsiteX12" fmla="*/ 588169 w 752475"/>
                <a:gd name="connsiteY12" fmla="*/ 919163 h 942975"/>
                <a:gd name="connsiteX13" fmla="*/ 600075 w 752475"/>
                <a:gd name="connsiteY13" fmla="*/ 928688 h 942975"/>
                <a:gd name="connsiteX14" fmla="*/ 616744 w 752475"/>
                <a:gd name="connsiteY14" fmla="*/ 938213 h 942975"/>
                <a:gd name="connsiteX15" fmla="*/ 642938 w 752475"/>
                <a:gd name="connsiteY15" fmla="*/ 942975 h 942975"/>
                <a:gd name="connsiteX16" fmla="*/ 681038 w 752475"/>
                <a:gd name="connsiteY16" fmla="*/ 931069 h 942975"/>
                <a:gd name="connsiteX17" fmla="*/ 709613 w 752475"/>
                <a:gd name="connsiteY17" fmla="*/ 914400 h 942975"/>
                <a:gd name="connsiteX18" fmla="*/ 731044 w 752475"/>
                <a:gd name="connsiteY18" fmla="*/ 895350 h 942975"/>
                <a:gd name="connsiteX19" fmla="*/ 740569 w 752475"/>
                <a:gd name="connsiteY19" fmla="*/ 873919 h 942975"/>
                <a:gd name="connsiteX20" fmla="*/ 750094 w 752475"/>
                <a:gd name="connsiteY20" fmla="*/ 840582 h 942975"/>
                <a:gd name="connsiteX21" fmla="*/ 752475 w 752475"/>
                <a:gd name="connsiteY21" fmla="*/ 802482 h 942975"/>
                <a:gd name="connsiteX22" fmla="*/ 752475 w 752475"/>
                <a:gd name="connsiteY22" fmla="*/ 745332 h 942975"/>
                <a:gd name="connsiteX23" fmla="*/ 747713 w 752475"/>
                <a:gd name="connsiteY23" fmla="*/ 685800 h 942975"/>
                <a:gd name="connsiteX24" fmla="*/ 740569 w 752475"/>
                <a:gd name="connsiteY24" fmla="*/ 623888 h 942975"/>
                <a:gd name="connsiteX25" fmla="*/ 719138 w 752475"/>
                <a:gd name="connsiteY25" fmla="*/ 535782 h 942975"/>
                <a:gd name="connsiteX26" fmla="*/ 688181 w 752475"/>
                <a:gd name="connsiteY26" fmla="*/ 459582 h 942975"/>
                <a:gd name="connsiteX27" fmla="*/ 666750 w 752475"/>
                <a:gd name="connsiteY27" fmla="*/ 423863 h 942975"/>
                <a:gd name="connsiteX28" fmla="*/ 638175 w 752475"/>
                <a:gd name="connsiteY28" fmla="*/ 376238 h 942975"/>
                <a:gd name="connsiteX29" fmla="*/ 607219 w 752475"/>
                <a:gd name="connsiteY29" fmla="*/ 340519 h 942975"/>
                <a:gd name="connsiteX30" fmla="*/ 581025 w 752475"/>
                <a:gd name="connsiteY30" fmla="*/ 311944 h 942975"/>
                <a:gd name="connsiteX31" fmla="*/ 542925 w 752475"/>
                <a:gd name="connsiteY31" fmla="*/ 278607 h 942975"/>
                <a:gd name="connsiteX32" fmla="*/ 473869 w 752475"/>
                <a:gd name="connsiteY32" fmla="*/ 230982 h 942975"/>
                <a:gd name="connsiteX33" fmla="*/ 361950 w 752475"/>
                <a:gd name="connsiteY33" fmla="*/ 161925 h 942975"/>
                <a:gd name="connsiteX34" fmla="*/ 252413 w 752475"/>
                <a:gd name="connsiteY34" fmla="*/ 104775 h 942975"/>
                <a:gd name="connsiteX35" fmla="*/ 111919 w 752475"/>
                <a:gd name="connsiteY35" fmla="*/ 35719 h 942975"/>
                <a:gd name="connsiteX36" fmla="*/ 61913 w 752475"/>
                <a:gd name="connsiteY36" fmla="*/ 14288 h 942975"/>
                <a:gd name="connsiteX37" fmla="*/ 26194 w 752475"/>
                <a:gd name="connsiteY37" fmla="*/ 0 h 942975"/>
                <a:gd name="connsiteX38" fmla="*/ 7144 w 752475"/>
                <a:gd name="connsiteY38" fmla="*/ 0 h 942975"/>
                <a:gd name="connsiteX39" fmla="*/ 0 w 752475"/>
                <a:gd name="connsiteY39" fmla="*/ 9525 h 942975"/>
                <a:gd name="connsiteX40" fmla="*/ 2381 w 752475"/>
                <a:gd name="connsiteY40" fmla="*/ 30957 h 942975"/>
                <a:gd name="connsiteX41" fmla="*/ 16669 w 752475"/>
                <a:gd name="connsiteY41" fmla="*/ 59532 h 942975"/>
                <a:gd name="connsiteX42" fmla="*/ 57150 w 752475"/>
                <a:gd name="connsiteY42" fmla="*/ 102394 h 942975"/>
                <a:gd name="connsiteX43" fmla="*/ 111919 w 752475"/>
                <a:gd name="connsiteY43" fmla="*/ 164307 h 942975"/>
                <a:gd name="connsiteX44" fmla="*/ 173831 w 752475"/>
                <a:gd name="connsiteY44" fmla="*/ 238125 h 942975"/>
                <a:gd name="connsiteX45" fmla="*/ 250031 w 752475"/>
                <a:gd name="connsiteY45" fmla="*/ 33575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52475" h="942975">
                  <a:moveTo>
                    <a:pt x="250031" y="335757"/>
                  </a:moveTo>
                  <a:lnTo>
                    <a:pt x="285750" y="385763"/>
                  </a:lnTo>
                  <a:lnTo>
                    <a:pt x="311944" y="428625"/>
                  </a:lnTo>
                  <a:lnTo>
                    <a:pt x="335756" y="473869"/>
                  </a:lnTo>
                  <a:lnTo>
                    <a:pt x="390525" y="545307"/>
                  </a:lnTo>
                  <a:lnTo>
                    <a:pt x="421481" y="597694"/>
                  </a:lnTo>
                  <a:lnTo>
                    <a:pt x="459581" y="664369"/>
                  </a:lnTo>
                  <a:lnTo>
                    <a:pt x="490538" y="726282"/>
                  </a:lnTo>
                  <a:lnTo>
                    <a:pt x="511969" y="773907"/>
                  </a:lnTo>
                  <a:lnTo>
                    <a:pt x="540544" y="838200"/>
                  </a:lnTo>
                  <a:lnTo>
                    <a:pt x="559594" y="878682"/>
                  </a:lnTo>
                  <a:lnTo>
                    <a:pt x="573881" y="902494"/>
                  </a:lnTo>
                  <a:lnTo>
                    <a:pt x="588169" y="919163"/>
                  </a:lnTo>
                  <a:lnTo>
                    <a:pt x="600075" y="928688"/>
                  </a:lnTo>
                  <a:lnTo>
                    <a:pt x="616744" y="938213"/>
                  </a:lnTo>
                  <a:lnTo>
                    <a:pt x="642938" y="942975"/>
                  </a:lnTo>
                  <a:lnTo>
                    <a:pt x="681038" y="931069"/>
                  </a:lnTo>
                  <a:lnTo>
                    <a:pt x="709613" y="914400"/>
                  </a:lnTo>
                  <a:lnTo>
                    <a:pt x="731044" y="895350"/>
                  </a:lnTo>
                  <a:lnTo>
                    <a:pt x="740569" y="873919"/>
                  </a:lnTo>
                  <a:lnTo>
                    <a:pt x="750094" y="840582"/>
                  </a:lnTo>
                  <a:lnTo>
                    <a:pt x="752475" y="802482"/>
                  </a:lnTo>
                  <a:lnTo>
                    <a:pt x="752475" y="745332"/>
                  </a:lnTo>
                  <a:lnTo>
                    <a:pt x="747713" y="685800"/>
                  </a:lnTo>
                  <a:lnTo>
                    <a:pt x="740569" y="623888"/>
                  </a:lnTo>
                  <a:lnTo>
                    <a:pt x="719138" y="535782"/>
                  </a:lnTo>
                  <a:lnTo>
                    <a:pt x="688181" y="459582"/>
                  </a:lnTo>
                  <a:lnTo>
                    <a:pt x="666750" y="423863"/>
                  </a:lnTo>
                  <a:lnTo>
                    <a:pt x="638175" y="376238"/>
                  </a:lnTo>
                  <a:lnTo>
                    <a:pt x="607219" y="340519"/>
                  </a:lnTo>
                  <a:lnTo>
                    <a:pt x="581025" y="311944"/>
                  </a:lnTo>
                  <a:lnTo>
                    <a:pt x="542925" y="278607"/>
                  </a:lnTo>
                  <a:lnTo>
                    <a:pt x="473869" y="230982"/>
                  </a:lnTo>
                  <a:lnTo>
                    <a:pt x="361950" y="161925"/>
                  </a:lnTo>
                  <a:lnTo>
                    <a:pt x="252413" y="104775"/>
                  </a:lnTo>
                  <a:lnTo>
                    <a:pt x="111919" y="35719"/>
                  </a:lnTo>
                  <a:lnTo>
                    <a:pt x="61913" y="14288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9525"/>
                  </a:lnTo>
                  <a:lnTo>
                    <a:pt x="2381" y="30957"/>
                  </a:lnTo>
                  <a:lnTo>
                    <a:pt x="16669" y="59532"/>
                  </a:lnTo>
                  <a:lnTo>
                    <a:pt x="57150" y="102394"/>
                  </a:lnTo>
                  <a:lnTo>
                    <a:pt x="111919" y="164307"/>
                  </a:lnTo>
                  <a:lnTo>
                    <a:pt x="173831" y="238125"/>
                  </a:lnTo>
                  <a:lnTo>
                    <a:pt x="250031" y="3357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7B9EC454-5427-4CA6-BB01-1BCD78B32461}"/>
                </a:ext>
              </a:extLst>
            </p:cNvPr>
            <p:cNvSpPr/>
            <p:nvPr/>
          </p:nvSpPr>
          <p:spPr>
            <a:xfrm>
              <a:off x="4148139" y="3181351"/>
              <a:ext cx="358775" cy="2784475"/>
            </a:xfrm>
            <a:custGeom>
              <a:avLst/>
              <a:gdLst>
                <a:gd name="connsiteX0" fmla="*/ 123568 w 360111"/>
                <a:gd name="connsiteY0" fmla="*/ 1069742 h 2785566"/>
                <a:gd name="connsiteX1" fmla="*/ 130629 w 360111"/>
                <a:gd name="connsiteY1" fmla="*/ 812016 h 2785566"/>
                <a:gd name="connsiteX2" fmla="*/ 134159 w 360111"/>
                <a:gd name="connsiteY2" fmla="*/ 564881 h 2785566"/>
                <a:gd name="connsiteX3" fmla="*/ 134159 w 360111"/>
                <a:gd name="connsiteY3" fmla="*/ 381294 h 2785566"/>
                <a:gd name="connsiteX4" fmla="*/ 134159 w 360111"/>
                <a:gd name="connsiteY4" fmla="*/ 310684 h 2785566"/>
                <a:gd name="connsiteX5" fmla="*/ 130629 w 360111"/>
                <a:gd name="connsiteY5" fmla="*/ 271849 h 2785566"/>
                <a:gd name="connsiteX6" fmla="*/ 120037 w 360111"/>
                <a:gd name="connsiteY6" fmla="*/ 208300 h 2785566"/>
                <a:gd name="connsiteX7" fmla="*/ 102385 w 360111"/>
                <a:gd name="connsiteY7" fmla="*/ 162403 h 2785566"/>
                <a:gd name="connsiteX8" fmla="*/ 70610 w 360111"/>
                <a:gd name="connsiteY8" fmla="*/ 95324 h 2785566"/>
                <a:gd name="connsiteX9" fmla="*/ 45897 w 360111"/>
                <a:gd name="connsiteY9" fmla="*/ 49427 h 2785566"/>
                <a:gd name="connsiteX10" fmla="*/ 31775 w 360111"/>
                <a:gd name="connsiteY10" fmla="*/ 24714 h 2785566"/>
                <a:gd name="connsiteX11" fmla="*/ 31775 w 360111"/>
                <a:gd name="connsiteY11" fmla="*/ 10592 h 2785566"/>
                <a:gd name="connsiteX12" fmla="*/ 52958 w 360111"/>
                <a:gd name="connsiteY12" fmla="*/ 0 h 2785566"/>
                <a:gd name="connsiteX13" fmla="*/ 95324 w 360111"/>
                <a:gd name="connsiteY13" fmla="*/ 7061 h 2785566"/>
                <a:gd name="connsiteX14" fmla="*/ 148281 w 360111"/>
                <a:gd name="connsiteY14" fmla="*/ 31775 h 2785566"/>
                <a:gd name="connsiteX15" fmla="*/ 204769 w 360111"/>
                <a:gd name="connsiteY15" fmla="*/ 60019 h 2785566"/>
                <a:gd name="connsiteX16" fmla="*/ 282440 w 360111"/>
                <a:gd name="connsiteY16" fmla="*/ 109446 h 2785566"/>
                <a:gd name="connsiteX17" fmla="*/ 360111 w 360111"/>
                <a:gd name="connsiteY17" fmla="*/ 250666 h 2785566"/>
                <a:gd name="connsiteX18" fmla="*/ 349520 w 360111"/>
                <a:gd name="connsiteY18" fmla="*/ 448374 h 2785566"/>
                <a:gd name="connsiteX19" fmla="*/ 338928 w 360111"/>
                <a:gd name="connsiteY19" fmla="*/ 656674 h 2785566"/>
                <a:gd name="connsiteX20" fmla="*/ 335398 w 360111"/>
                <a:gd name="connsiteY20" fmla="*/ 804955 h 2785566"/>
                <a:gd name="connsiteX21" fmla="*/ 335398 w 360111"/>
                <a:gd name="connsiteY21" fmla="*/ 1066212 h 2785566"/>
                <a:gd name="connsiteX22" fmla="*/ 335398 w 360111"/>
                <a:gd name="connsiteY22" fmla="*/ 1341591 h 2785566"/>
                <a:gd name="connsiteX23" fmla="*/ 331867 w 360111"/>
                <a:gd name="connsiteY23" fmla="*/ 1482811 h 2785566"/>
                <a:gd name="connsiteX24" fmla="*/ 310684 w 360111"/>
                <a:gd name="connsiteY24" fmla="*/ 1606379 h 2785566"/>
                <a:gd name="connsiteX25" fmla="*/ 314215 w 360111"/>
                <a:gd name="connsiteY25" fmla="*/ 1804087 h 2785566"/>
                <a:gd name="connsiteX26" fmla="*/ 310684 w 360111"/>
                <a:gd name="connsiteY26" fmla="*/ 2146545 h 2785566"/>
                <a:gd name="connsiteX27" fmla="*/ 310684 w 360111"/>
                <a:gd name="connsiteY27" fmla="*/ 2199503 h 2785566"/>
                <a:gd name="connsiteX28" fmla="*/ 303623 w 360111"/>
                <a:gd name="connsiteY28" fmla="*/ 2358376 h 2785566"/>
                <a:gd name="connsiteX29" fmla="*/ 285971 w 360111"/>
                <a:gd name="connsiteY29" fmla="*/ 2506657 h 2785566"/>
                <a:gd name="connsiteX30" fmla="*/ 261257 w 360111"/>
                <a:gd name="connsiteY30" fmla="*/ 2669060 h 2785566"/>
                <a:gd name="connsiteX31" fmla="*/ 243605 w 360111"/>
                <a:gd name="connsiteY31" fmla="*/ 2725548 h 2785566"/>
                <a:gd name="connsiteX32" fmla="*/ 215361 w 360111"/>
                <a:gd name="connsiteY32" fmla="*/ 2757322 h 2785566"/>
                <a:gd name="connsiteX33" fmla="*/ 183586 w 360111"/>
                <a:gd name="connsiteY33" fmla="*/ 2774975 h 2785566"/>
                <a:gd name="connsiteX34" fmla="*/ 151812 w 360111"/>
                <a:gd name="connsiteY34" fmla="*/ 2785566 h 2785566"/>
                <a:gd name="connsiteX35" fmla="*/ 137690 w 360111"/>
                <a:gd name="connsiteY35" fmla="*/ 2782036 h 2785566"/>
                <a:gd name="connsiteX36" fmla="*/ 112976 w 360111"/>
                <a:gd name="connsiteY36" fmla="*/ 2771444 h 2785566"/>
                <a:gd name="connsiteX37" fmla="*/ 95324 w 360111"/>
                <a:gd name="connsiteY37" fmla="*/ 2736139 h 2785566"/>
                <a:gd name="connsiteX38" fmla="*/ 70610 w 360111"/>
                <a:gd name="connsiteY38" fmla="*/ 2690243 h 2785566"/>
                <a:gd name="connsiteX39" fmla="*/ 42366 w 360111"/>
                <a:gd name="connsiteY39" fmla="*/ 2633755 h 2785566"/>
                <a:gd name="connsiteX40" fmla="*/ 10592 w 360111"/>
                <a:gd name="connsiteY40" fmla="*/ 2545492 h 2785566"/>
                <a:gd name="connsiteX41" fmla="*/ 0 w 360111"/>
                <a:gd name="connsiteY41" fmla="*/ 2474882 h 2785566"/>
                <a:gd name="connsiteX42" fmla="*/ 0 w 360111"/>
                <a:gd name="connsiteY42" fmla="*/ 2425455 h 2785566"/>
                <a:gd name="connsiteX43" fmla="*/ 7061 w 360111"/>
                <a:gd name="connsiteY43" fmla="*/ 2361906 h 2785566"/>
                <a:gd name="connsiteX44" fmla="*/ 31775 w 360111"/>
                <a:gd name="connsiteY44" fmla="*/ 2153606 h 2785566"/>
                <a:gd name="connsiteX45" fmla="*/ 63549 w 360111"/>
                <a:gd name="connsiteY45" fmla="*/ 1917063 h 2785566"/>
                <a:gd name="connsiteX46" fmla="*/ 91793 w 360111"/>
                <a:gd name="connsiteY46" fmla="*/ 1648745 h 2785566"/>
                <a:gd name="connsiteX47" fmla="*/ 109446 w 360111"/>
                <a:gd name="connsiteY47" fmla="*/ 1465159 h 2785566"/>
                <a:gd name="connsiteX48" fmla="*/ 116507 w 360111"/>
                <a:gd name="connsiteY48" fmla="*/ 1323938 h 2785566"/>
                <a:gd name="connsiteX49" fmla="*/ 123568 w 360111"/>
                <a:gd name="connsiteY49" fmla="*/ 1069742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111" h="2785566">
                  <a:moveTo>
                    <a:pt x="123568" y="1069742"/>
                  </a:moveTo>
                  <a:lnTo>
                    <a:pt x="130629" y="812016"/>
                  </a:lnTo>
                  <a:cubicBezTo>
                    <a:pt x="131806" y="729638"/>
                    <a:pt x="132982" y="647259"/>
                    <a:pt x="134159" y="564881"/>
                  </a:cubicBezTo>
                  <a:lnTo>
                    <a:pt x="134159" y="381294"/>
                  </a:lnTo>
                  <a:lnTo>
                    <a:pt x="134159" y="310684"/>
                  </a:lnTo>
                  <a:lnTo>
                    <a:pt x="130629" y="271849"/>
                  </a:lnTo>
                  <a:lnTo>
                    <a:pt x="120037" y="208300"/>
                  </a:lnTo>
                  <a:lnTo>
                    <a:pt x="102385" y="162403"/>
                  </a:lnTo>
                  <a:lnTo>
                    <a:pt x="70610" y="95324"/>
                  </a:lnTo>
                  <a:lnTo>
                    <a:pt x="45897" y="49427"/>
                  </a:lnTo>
                  <a:lnTo>
                    <a:pt x="31775" y="24714"/>
                  </a:lnTo>
                  <a:lnTo>
                    <a:pt x="31775" y="10592"/>
                  </a:lnTo>
                  <a:lnTo>
                    <a:pt x="52958" y="0"/>
                  </a:lnTo>
                  <a:lnTo>
                    <a:pt x="95324" y="7061"/>
                  </a:lnTo>
                  <a:lnTo>
                    <a:pt x="148281" y="31775"/>
                  </a:lnTo>
                  <a:lnTo>
                    <a:pt x="204769" y="60019"/>
                  </a:lnTo>
                  <a:lnTo>
                    <a:pt x="282440" y="109446"/>
                  </a:lnTo>
                  <a:lnTo>
                    <a:pt x="360111" y="250666"/>
                  </a:lnTo>
                  <a:lnTo>
                    <a:pt x="349520" y="448374"/>
                  </a:lnTo>
                  <a:lnTo>
                    <a:pt x="338928" y="656674"/>
                  </a:lnTo>
                  <a:cubicBezTo>
                    <a:pt x="337751" y="706101"/>
                    <a:pt x="336575" y="755528"/>
                    <a:pt x="335398" y="804955"/>
                  </a:cubicBezTo>
                  <a:lnTo>
                    <a:pt x="335398" y="1066212"/>
                  </a:lnTo>
                  <a:lnTo>
                    <a:pt x="335398" y="1341591"/>
                  </a:lnTo>
                  <a:lnTo>
                    <a:pt x="331867" y="1482811"/>
                  </a:lnTo>
                  <a:lnTo>
                    <a:pt x="310684" y="1606379"/>
                  </a:lnTo>
                  <a:lnTo>
                    <a:pt x="314215" y="1804087"/>
                  </a:lnTo>
                  <a:lnTo>
                    <a:pt x="310684" y="2146545"/>
                  </a:lnTo>
                  <a:lnTo>
                    <a:pt x="310684" y="2199503"/>
                  </a:lnTo>
                  <a:lnTo>
                    <a:pt x="303623" y="2358376"/>
                  </a:lnTo>
                  <a:lnTo>
                    <a:pt x="285971" y="2506657"/>
                  </a:lnTo>
                  <a:lnTo>
                    <a:pt x="261257" y="2669060"/>
                  </a:lnTo>
                  <a:lnTo>
                    <a:pt x="243605" y="2725548"/>
                  </a:lnTo>
                  <a:lnTo>
                    <a:pt x="215361" y="2757322"/>
                  </a:lnTo>
                  <a:lnTo>
                    <a:pt x="183586" y="2774975"/>
                  </a:lnTo>
                  <a:lnTo>
                    <a:pt x="151812" y="2785566"/>
                  </a:lnTo>
                  <a:lnTo>
                    <a:pt x="137690" y="2782036"/>
                  </a:lnTo>
                  <a:lnTo>
                    <a:pt x="112976" y="2771444"/>
                  </a:lnTo>
                  <a:lnTo>
                    <a:pt x="95324" y="2736139"/>
                  </a:lnTo>
                  <a:lnTo>
                    <a:pt x="70610" y="2690243"/>
                  </a:lnTo>
                  <a:lnTo>
                    <a:pt x="42366" y="2633755"/>
                  </a:lnTo>
                  <a:lnTo>
                    <a:pt x="10592" y="2545492"/>
                  </a:lnTo>
                  <a:lnTo>
                    <a:pt x="0" y="2474882"/>
                  </a:lnTo>
                  <a:lnTo>
                    <a:pt x="0" y="2425455"/>
                  </a:lnTo>
                  <a:lnTo>
                    <a:pt x="7061" y="2361906"/>
                  </a:lnTo>
                  <a:lnTo>
                    <a:pt x="31775" y="2153606"/>
                  </a:lnTo>
                  <a:lnTo>
                    <a:pt x="63549" y="1917063"/>
                  </a:lnTo>
                  <a:lnTo>
                    <a:pt x="91793" y="1648745"/>
                  </a:lnTo>
                  <a:lnTo>
                    <a:pt x="109446" y="1465159"/>
                  </a:lnTo>
                  <a:lnTo>
                    <a:pt x="116507" y="1323938"/>
                  </a:lnTo>
                  <a:lnTo>
                    <a:pt x="123568" y="106974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4">
              <a:extLst>
                <a:ext uri="{FF2B5EF4-FFF2-40B4-BE49-F238E27FC236}">
                  <a16:creationId xmlns:a16="http://schemas.microsoft.com/office/drawing/2014/main" id="{292E042B-867F-4699-9707-B0A1815D7790}"/>
                </a:ext>
              </a:extLst>
            </p:cNvPr>
            <p:cNvSpPr/>
            <p:nvPr/>
          </p:nvSpPr>
          <p:spPr>
            <a:xfrm>
              <a:off x="4392613" y="3097214"/>
              <a:ext cx="1382712" cy="2987675"/>
            </a:xfrm>
            <a:custGeom>
              <a:avLst/>
              <a:gdLst>
                <a:gd name="connsiteX0" fmla="*/ 316230 w 1383030"/>
                <a:gd name="connsiteY0" fmla="*/ 320040 h 2987040"/>
                <a:gd name="connsiteX1" fmla="*/ 217170 w 1383030"/>
                <a:gd name="connsiteY1" fmla="*/ 335280 h 2987040"/>
                <a:gd name="connsiteX2" fmla="*/ 118110 w 1383030"/>
                <a:gd name="connsiteY2" fmla="*/ 354330 h 2987040"/>
                <a:gd name="connsiteX3" fmla="*/ 41910 w 1383030"/>
                <a:gd name="connsiteY3" fmla="*/ 369570 h 2987040"/>
                <a:gd name="connsiteX4" fmla="*/ 0 w 1383030"/>
                <a:gd name="connsiteY4" fmla="*/ 171450 h 2987040"/>
                <a:gd name="connsiteX5" fmla="*/ 38100 w 1383030"/>
                <a:gd name="connsiteY5" fmla="*/ 194310 h 2987040"/>
                <a:gd name="connsiteX6" fmla="*/ 64770 w 1383030"/>
                <a:gd name="connsiteY6" fmla="*/ 201930 h 2987040"/>
                <a:gd name="connsiteX7" fmla="*/ 160020 w 1383030"/>
                <a:gd name="connsiteY7" fmla="*/ 201930 h 2987040"/>
                <a:gd name="connsiteX8" fmla="*/ 243840 w 1383030"/>
                <a:gd name="connsiteY8" fmla="*/ 194310 h 2987040"/>
                <a:gd name="connsiteX9" fmla="*/ 373380 w 1383030"/>
                <a:gd name="connsiteY9" fmla="*/ 175260 h 2987040"/>
                <a:gd name="connsiteX10" fmla="*/ 506730 w 1383030"/>
                <a:gd name="connsiteY10" fmla="*/ 148590 h 2987040"/>
                <a:gd name="connsiteX11" fmla="*/ 666750 w 1383030"/>
                <a:gd name="connsiteY11" fmla="*/ 106680 h 2987040"/>
                <a:gd name="connsiteX12" fmla="*/ 811530 w 1383030"/>
                <a:gd name="connsiteY12" fmla="*/ 64770 h 2987040"/>
                <a:gd name="connsiteX13" fmla="*/ 952500 w 1383030"/>
                <a:gd name="connsiteY13" fmla="*/ 15240 h 2987040"/>
                <a:gd name="connsiteX14" fmla="*/ 998220 w 1383030"/>
                <a:gd name="connsiteY14" fmla="*/ 0 h 2987040"/>
                <a:gd name="connsiteX15" fmla="*/ 1032510 w 1383030"/>
                <a:gd name="connsiteY15" fmla="*/ 15240 h 2987040"/>
                <a:gd name="connsiteX16" fmla="*/ 1074420 w 1383030"/>
                <a:gd name="connsiteY16" fmla="*/ 45720 h 2987040"/>
                <a:gd name="connsiteX17" fmla="*/ 1165860 w 1383030"/>
                <a:gd name="connsiteY17" fmla="*/ 102870 h 2987040"/>
                <a:gd name="connsiteX18" fmla="*/ 1234440 w 1383030"/>
                <a:gd name="connsiteY18" fmla="*/ 148590 h 2987040"/>
                <a:gd name="connsiteX19" fmla="*/ 1310640 w 1383030"/>
                <a:gd name="connsiteY19" fmla="*/ 194310 h 2987040"/>
                <a:gd name="connsiteX20" fmla="*/ 1333500 w 1383030"/>
                <a:gd name="connsiteY20" fmla="*/ 209550 h 2987040"/>
                <a:gd name="connsiteX21" fmla="*/ 1344930 w 1383030"/>
                <a:gd name="connsiteY21" fmla="*/ 220980 h 2987040"/>
                <a:gd name="connsiteX22" fmla="*/ 1363980 w 1383030"/>
                <a:gd name="connsiteY22" fmla="*/ 247650 h 2987040"/>
                <a:gd name="connsiteX23" fmla="*/ 1379220 w 1383030"/>
                <a:gd name="connsiteY23" fmla="*/ 281940 h 2987040"/>
                <a:gd name="connsiteX24" fmla="*/ 1383030 w 1383030"/>
                <a:gd name="connsiteY24" fmla="*/ 300990 h 2987040"/>
                <a:gd name="connsiteX25" fmla="*/ 1383030 w 1383030"/>
                <a:gd name="connsiteY25" fmla="*/ 316230 h 2987040"/>
                <a:gd name="connsiteX26" fmla="*/ 1363980 w 1383030"/>
                <a:gd name="connsiteY26" fmla="*/ 350520 h 2987040"/>
                <a:gd name="connsiteX27" fmla="*/ 1329690 w 1383030"/>
                <a:gd name="connsiteY27" fmla="*/ 426720 h 2987040"/>
                <a:gd name="connsiteX28" fmla="*/ 1303020 w 1383030"/>
                <a:gd name="connsiteY28" fmla="*/ 495300 h 2987040"/>
                <a:gd name="connsiteX29" fmla="*/ 1295400 w 1383030"/>
                <a:gd name="connsiteY29" fmla="*/ 552450 h 2987040"/>
                <a:gd name="connsiteX30" fmla="*/ 1291590 w 1383030"/>
                <a:gd name="connsiteY30" fmla="*/ 624840 h 2987040"/>
                <a:gd name="connsiteX31" fmla="*/ 1276350 w 1383030"/>
                <a:gd name="connsiteY31" fmla="*/ 986790 h 2987040"/>
                <a:gd name="connsiteX32" fmla="*/ 1272540 w 1383030"/>
                <a:gd name="connsiteY32" fmla="*/ 1428750 h 2987040"/>
                <a:gd name="connsiteX33" fmla="*/ 1276350 w 1383030"/>
                <a:gd name="connsiteY33" fmla="*/ 1710690 h 2987040"/>
                <a:gd name="connsiteX34" fmla="*/ 1280160 w 1383030"/>
                <a:gd name="connsiteY34" fmla="*/ 1920240 h 2987040"/>
                <a:gd name="connsiteX35" fmla="*/ 1291590 w 1383030"/>
                <a:gd name="connsiteY35" fmla="*/ 2145030 h 2987040"/>
                <a:gd name="connsiteX36" fmla="*/ 1299210 w 1383030"/>
                <a:gd name="connsiteY36" fmla="*/ 2232660 h 2987040"/>
                <a:gd name="connsiteX37" fmla="*/ 1306830 w 1383030"/>
                <a:gd name="connsiteY37" fmla="*/ 2278380 h 2987040"/>
                <a:gd name="connsiteX38" fmla="*/ 1306830 w 1383030"/>
                <a:gd name="connsiteY38" fmla="*/ 2320290 h 2987040"/>
                <a:gd name="connsiteX39" fmla="*/ 1303020 w 1383030"/>
                <a:gd name="connsiteY39" fmla="*/ 2388870 h 2987040"/>
                <a:gd name="connsiteX40" fmla="*/ 1287780 w 1383030"/>
                <a:gd name="connsiteY40" fmla="*/ 2499360 h 2987040"/>
                <a:gd name="connsiteX41" fmla="*/ 1257300 w 1383030"/>
                <a:gd name="connsiteY41" fmla="*/ 2640330 h 2987040"/>
                <a:gd name="connsiteX42" fmla="*/ 1226820 w 1383030"/>
                <a:gd name="connsiteY42" fmla="*/ 2750820 h 2987040"/>
                <a:gd name="connsiteX43" fmla="*/ 1196340 w 1383030"/>
                <a:gd name="connsiteY43" fmla="*/ 2819400 h 2987040"/>
                <a:gd name="connsiteX44" fmla="*/ 1158240 w 1383030"/>
                <a:gd name="connsiteY44" fmla="*/ 2891790 h 2987040"/>
                <a:gd name="connsiteX45" fmla="*/ 1127760 w 1383030"/>
                <a:gd name="connsiteY45" fmla="*/ 2941320 h 2987040"/>
                <a:gd name="connsiteX46" fmla="*/ 1097280 w 1383030"/>
                <a:gd name="connsiteY46" fmla="*/ 2971800 h 2987040"/>
                <a:gd name="connsiteX47" fmla="*/ 1078230 w 1383030"/>
                <a:gd name="connsiteY47" fmla="*/ 2987040 h 2987040"/>
                <a:gd name="connsiteX48" fmla="*/ 1055370 w 1383030"/>
                <a:gd name="connsiteY48" fmla="*/ 2979420 h 2987040"/>
                <a:gd name="connsiteX49" fmla="*/ 1036320 w 1383030"/>
                <a:gd name="connsiteY49" fmla="*/ 2956560 h 2987040"/>
                <a:gd name="connsiteX50" fmla="*/ 1013460 w 1383030"/>
                <a:gd name="connsiteY50" fmla="*/ 2922270 h 2987040"/>
                <a:gd name="connsiteX51" fmla="*/ 1024890 w 1383030"/>
                <a:gd name="connsiteY51" fmla="*/ 2400300 h 2987040"/>
                <a:gd name="connsiteX52" fmla="*/ 1028700 w 1383030"/>
                <a:gd name="connsiteY52" fmla="*/ 2343150 h 2987040"/>
                <a:gd name="connsiteX53" fmla="*/ 1024890 w 1383030"/>
                <a:gd name="connsiteY53" fmla="*/ 2145030 h 2987040"/>
                <a:gd name="connsiteX54" fmla="*/ 1024890 w 1383030"/>
                <a:gd name="connsiteY54" fmla="*/ 1794510 h 2987040"/>
                <a:gd name="connsiteX55" fmla="*/ 1024890 w 1383030"/>
                <a:gd name="connsiteY55" fmla="*/ 910590 h 2987040"/>
                <a:gd name="connsiteX56" fmla="*/ 1047750 w 1383030"/>
                <a:gd name="connsiteY56" fmla="*/ 819150 h 2987040"/>
                <a:gd name="connsiteX57" fmla="*/ 1047750 w 1383030"/>
                <a:gd name="connsiteY57" fmla="*/ 472440 h 2987040"/>
                <a:gd name="connsiteX58" fmla="*/ 1047750 w 1383030"/>
                <a:gd name="connsiteY58" fmla="*/ 358140 h 2987040"/>
                <a:gd name="connsiteX59" fmla="*/ 1040130 w 1383030"/>
                <a:gd name="connsiteY59" fmla="*/ 327660 h 2987040"/>
                <a:gd name="connsiteX60" fmla="*/ 1028700 w 1383030"/>
                <a:gd name="connsiteY60" fmla="*/ 293370 h 2987040"/>
                <a:gd name="connsiteX61" fmla="*/ 1013460 w 1383030"/>
                <a:gd name="connsiteY61" fmla="*/ 266700 h 2987040"/>
                <a:gd name="connsiteX62" fmla="*/ 986790 w 1383030"/>
                <a:gd name="connsiteY62" fmla="*/ 243840 h 2987040"/>
                <a:gd name="connsiteX63" fmla="*/ 952500 w 1383030"/>
                <a:gd name="connsiteY63" fmla="*/ 228600 h 2987040"/>
                <a:gd name="connsiteX64" fmla="*/ 918210 w 1383030"/>
                <a:gd name="connsiteY64" fmla="*/ 220980 h 2987040"/>
                <a:gd name="connsiteX65" fmla="*/ 876300 w 1383030"/>
                <a:gd name="connsiteY65" fmla="*/ 220980 h 2987040"/>
                <a:gd name="connsiteX66" fmla="*/ 758190 w 1383030"/>
                <a:gd name="connsiteY66" fmla="*/ 243840 h 2987040"/>
                <a:gd name="connsiteX67" fmla="*/ 537210 w 1383030"/>
                <a:gd name="connsiteY67" fmla="*/ 285750 h 2987040"/>
                <a:gd name="connsiteX68" fmla="*/ 407670 w 1383030"/>
                <a:gd name="connsiteY68" fmla="*/ 308610 h 2987040"/>
                <a:gd name="connsiteX69" fmla="*/ 316230 w 1383030"/>
                <a:gd name="connsiteY69" fmla="*/ 320040 h 298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3030" h="2987040">
                  <a:moveTo>
                    <a:pt x="316230" y="320040"/>
                  </a:moveTo>
                  <a:lnTo>
                    <a:pt x="217170" y="335280"/>
                  </a:lnTo>
                  <a:lnTo>
                    <a:pt x="118110" y="354330"/>
                  </a:lnTo>
                  <a:lnTo>
                    <a:pt x="41910" y="369570"/>
                  </a:lnTo>
                  <a:lnTo>
                    <a:pt x="0" y="171450"/>
                  </a:lnTo>
                  <a:lnTo>
                    <a:pt x="38100" y="194310"/>
                  </a:lnTo>
                  <a:lnTo>
                    <a:pt x="64770" y="201930"/>
                  </a:lnTo>
                  <a:lnTo>
                    <a:pt x="160020" y="201930"/>
                  </a:lnTo>
                  <a:lnTo>
                    <a:pt x="243840" y="194310"/>
                  </a:lnTo>
                  <a:lnTo>
                    <a:pt x="373380" y="175260"/>
                  </a:lnTo>
                  <a:lnTo>
                    <a:pt x="506730" y="148590"/>
                  </a:lnTo>
                  <a:lnTo>
                    <a:pt x="666750" y="106680"/>
                  </a:lnTo>
                  <a:lnTo>
                    <a:pt x="811530" y="64770"/>
                  </a:lnTo>
                  <a:lnTo>
                    <a:pt x="952500" y="15240"/>
                  </a:lnTo>
                  <a:lnTo>
                    <a:pt x="998220" y="0"/>
                  </a:lnTo>
                  <a:lnTo>
                    <a:pt x="1032510" y="15240"/>
                  </a:lnTo>
                  <a:lnTo>
                    <a:pt x="1074420" y="45720"/>
                  </a:lnTo>
                  <a:lnTo>
                    <a:pt x="1165860" y="102870"/>
                  </a:lnTo>
                  <a:lnTo>
                    <a:pt x="1234440" y="148590"/>
                  </a:lnTo>
                  <a:lnTo>
                    <a:pt x="1310640" y="194310"/>
                  </a:lnTo>
                  <a:lnTo>
                    <a:pt x="1333500" y="209550"/>
                  </a:lnTo>
                  <a:lnTo>
                    <a:pt x="1344930" y="220980"/>
                  </a:lnTo>
                  <a:lnTo>
                    <a:pt x="1363980" y="247650"/>
                  </a:lnTo>
                  <a:lnTo>
                    <a:pt x="1379220" y="281940"/>
                  </a:lnTo>
                  <a:lnTo>
                    <a:pt x="1383030" y="300990"/>
                  </a:lnTo>
                  <a:lnTo>
                    <a:pt x="1383030" y="316230"/>
                  </a:lnTo>
                  <a:lnTo>
                    <a:pt x="1363980" y="350520"/>
                  </a:lnTo>
                  <a:lnTo>
                    <a:pt x="1329690" y="426720"/>
                  </a:lnTo>
                  <a:lnTo>
                    <a:pt x="1303020" y="495300"/>
                  </a:lnTo>
                  <a:lnTo>
                    <a:pt x="1295400" y="552450"/>
                  </a:lnTo>
                  <a:lnTo>
                    <a:pt x="1291590" y="624840"/>
                  </a:lnTo>
                  <a:lnTo>
                    <a:pt x="1276350" y="986790"/>
                  </a:lnTo>
                  <a:lnTo>
                    <a:pt x="1272540" y="1428750"/>
                  </a:lnTo>
                  <a:lnTo>
                    <a:pt x="1276350" y="1710690"/>
                  </a:lnTo>
                  <a:lnTo>
                    <a:pt x="1280160" y="1920240"/>
                  </a:lnTo>
                  <a:lnTo>
                    <a:pt x="1291590" y="2145030"/>
                  </a:lnTo>
                  <a:lnTo>
                    <a:pt x="1299210" y="2232660"/>
                  </a:lnTo>
                  <a:lnTo>
                    <a:pt x="1306830" y="2278380"/>
                  </a:lnTo>
                  <a:lnTo>
                    <a:pt x="1306830" y="2320290"/>
                  </a:lnTo>
                  <a:lnTo>
                    <a:pt x="1303020" y="2388870"/>
                  </a:lnTo>
                  <a:lnTo>
                    <a:pt x="1287780" y="2499360"/>
                  </a:lnTo>
                  <a:lnTo>
                    <a:pt x="1257300" y="2640330"/>
                  </a:lnTo>
                  <a:lnTo>
                    <a:pt x="1226820" y="2750820"/>
                  </a:lnTo>
                  <a:lnTo>
                    <a:pt x="1196340" y="2819400"/>
                  </a:lnTo>
                  <a:lnTo>
                    <a:pt x="1158240" y="2891790"/>
                  </a:lnTo>
                  <a:lnTo>
                    <a:pt x="1127760" y="2941320"/>
                  </a:lnTo>
                  <a:lnTo>
                    <a:pt x="1097280" y="2971800"/>
                  </a:lnTo>
                  <a:lnTo>
                    <a:pt x="1078230" y="2987040"/>
                  </a:lnTo>
                  <a:lnTo>
                    <a:pt x="1055370" y="2979420"/>
                  </a:lnTo>
                  <a:lnTo>
                    <a:pt x="1036320" y="2956560"/>
                  </a:lnTo>
                  <a:lnTo>
                    <a:pt x="1013460" y="2922270"/>
                  </a:lnTo>
                  <a:lnTo>
                    <a:pt x="1024890" y="2400300"/>
                  </a:lnTo>
                  <a:lnTo>
                    <a:pt x="1028700" y="2343150"/>
                  </a:lnTo>
                  <a:lnTo>
                    <a:pt x="1024890" y="2145030"/>
                  </a:lnTo>
                  <a:lnTo>
                    <a:pt x="1024890" y="1794510"/>
                  </a:lnTo>
                  <a:lnTo>
                    <a:pt x="1024890" y="910590"/>
                  </a:lnTo>
                  <a:lnTo>
                    <a:pt x="1047750" y="819150"/>
                  </a:lnTo>
                  <a:lnTo>
                    <a:pt x="1047750" y="472440"/>
                  </a:lnTo>
                  <a:lnTo>
                    <a:pt x="1047750" y="358140"/>
                  </a:lnTo>
                  <a:lnTo>
                    <a:pt x="1040130" y="327660"/>
                  </a:lnTo>
                  <a:lnTo>
                    <a:pt x="1028700" y="293370"/>
                  </a:lnTo>
                  <a:lnTo>
                    <a:pt x="1013460" y="266700"/>
                  </a:lnTo>
                  <a:lnTo>
                    <a:pt x="986790" y="243840"/>
                  </a:lnTo>
                  <a:lnTo>
                    <a:pt x="952500" y="228600"/>
                  </a:lnTo>
                  <a:lnTo>
                    <a:pt x="918210" y="220980"/>
                  </a:lnTo>
                  <a:lnTo>
                    <a:pt x="876300" y="220980"/>
                  </a:lnTo>
                  <a:lnTo>
                    <a:pt x="758190" y="243840"/>
                  </a:lnTo>
                  <a:lnTo>
                    <a:pt x="537210" y="285750"/>
                  </a:lnTo>
                  <a:lnTo>
                    <a:pt x="407670" y="308610"/>
                  </a:lnTo>
                  <a:lnTo>
                    <a:pt x="316230" y="32004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7D85B2CC-B35C-454A-9E0A-C11AEA8763B7}"/>
                </a:ext>
              </a:extLst>
            </p:cNvPr>
            <p:cNvSpPr/>
            <p:nvPr/>
          </p:nvSpPr>
          <p:spPr>
            <a:xfrm>
              <a:off x="4800601" y="5362575"/>
              <a:ext cx="671513" cy="719138"/>
            </a:xfrm>
            <a:custGeom>
              <a:avLst/>
              <a:gdLst>
                <a:gd name="connsiteX0" fmla="*/ 290513 w 671513"/>
                <a:gd name="connsiteY0" fmla="*/ 211931 h 719138"/>
                <a:gd name="connsiteX1" fmla="*/ 359569 w 671513"/>
                <a:gd name="connsiteY1" fmla="*/ 223838 h 719138"/>
                <a:gd name="connsiteX2" fmla="*/ 438150 w 671513"/>
                <a:gd name="connsiteY2" fmla="*/ 230981 h 719138"/>
                <a:gd name="connsiteX3" fmla="*/ 495300 w 671513"/>
                <a:gd name="connsiteY3" fmla="*/ 233363 h 719138"/>
                <a:gd name="connsiteX4" fmla="*/ 531019 w 671513"/>
                <a:gd name="connsiteY4" fmla="*/ 226219 h 719138"/>
                <a:gd name="connsiteX5" fmla="*/ 557213 w 671513"/>
                <a:gd name="connsiteY5" fmla="*/ 216694 h 719138"/>
                <a:gd name="connsiteX6" fmla="*/ 585788 w 671513"/>
                <a:gd name="connsiteY6" fmla="*/ 200025 h 719138"/>
                <a:gd name="connsiteX7" fmla="*/ 604838 w 671513"/>
                <a:gd name="connsiteY7" fmla="*/ 176213 h 719138"/>
                <a:gd name="connsiteX8" fmla="*/ 616744 w 671513"/>
                <a:gd name="connsiteY8" fmla="*/ 147638 h 719138"/>
                <a:gd name="connsiteX9" fmla="*/ 621506 w 671513"/>
                <a:gd name="connsiteY9" fmla="*/ 76200 h 719138"/>
                <a:gd name="connsiteX10" fmla="*/ 621506 w 671513"/>
                <a:gd name="connsiteY10" fmla="*/ 0 h 719138"/>
                <a:gd name="connsiteX11" fmla="*/ 671513 w 671513"/>
                <a:gd name="connsiteY11" fmla="*/ 719138 h 719138"/>
                <a:gd name="connsiteX12" fmla="*/ 652463 w 671513"/>
                <a:gd name="connsiteY12" fmla="*/ 714375 h 719138"/>
                <a:gd name="connsiteX13" fmla="*/ 633413 w 671513"/>
                <a:gd name="connsiteY13" fmla="*/ 690563 h 719138"/>
                <a:gd name="connsiteX14" fmla="*/ 604838 w 671513"/>
                <a:gd name="connsiteY14" fmla="*/ 652463 h 719138"/>
                <a:gd name="connsiteX15" fmla="*/ 583406 w 671513"/>
                <a:gd name="connsiteY15" fmla="*/ 628650 h 719138"/>
                <a:gd name="connsiteX16" fmla="*/ 557213 w 671513"/>
                <a:gd name="connsiteY16" fmla="*/ 592931 h 719138"/>
                <a:gd name="connsiteX17" fmla="*/ 526256 w 671513"/>
                <a:gd name="connsiteY17" fmla="*/ 557213 h 719138"/>
                <a:gd name="connsiteX18" fmla="*/ 490538 w 671513"/>
                <a:gd name="connsiteY18" fmla="*/ 519113 h 719138"/>
                <a:gd name="connsiteX19" fmla="*/ 457200 w 671513"/>
                <a:gd name="connsiteY19" fmla="*/ 488156 h 719138"/>
                <a:gd name="connsiteX20" fmla="*/ 411956 w 671513"/>
                <a:gd name="connsiteY20" fmla="*/ 452438 h 719138"/>
                <a:gd name="connsiteX21" fmla="*/ 352425 w 671513"/>
                <a:gd name="connsiteY21" fmla="*/ 407194 h 719138"/>
                <a:gd name="connsiteX22" fmla="*/ 295275 w 671513"/>
                <a:gd name="connsiteY22" fmla="*/ 369094 h 719138"/>
                <a:gd name="connsiteX23" fmla="*/ 214313 w 671513"/>
                <a:gd name="connsiteY23" fmla="*/ 321469 h 719138"/>
                <a:gd name="connsiteX24" fmla="*/ 121444 w 671513"/>
                <a:gd name="connsiteY24" fmla="*/ 269081 h 719138"/>
                <a:gd name="connsiteX25" fmla="*/ 50006 w 671513"/>
                <a:gd name="connsiteY25" fmla="*/ 230981 h 719138"/>
                <a:gd name="connsiteX26" fmla="*/ 21431 w 671513"/>
                <a:gd name="connsiteY26" fmla="*/ 216694 h 719138"/>
                <a:gd name="connsiteX27" fmla="*/ 4763 w 671513"/>
                <a:gd name="connsiteY27" fmla="*/ 195263 h 719138"/>
                <a:gd name="connsiteX28" fmla="*/ 0 w 671513"/>
                <a:gd name="connsiteY28" fmla="*/ 169069 h 719138"/>
                <a:gd name="connsiteX29" fmla="*/ 4763 w 671513"/>
                <a:gd name="connsiteY29" fmla="*/ 152400 h 719138"/>
                <a:gd name="connsiteX30" fmla="*/ 26194 w 671513"/>
                <a:gd name="connsiteY30" fmla="*/ 152400 h 719138"/>
                <a:gd name="connsiteX31" fmla="*/ 54769 w 671513"/>
                <a:gd name="connsiteY31" fmla="*/ 161925 h 719138"/>
                <a:gd name="connsiteX32" fmla="*/ 100013 w 671513"/>
                <a:gd name="connsiteY32" fmla="*/ 173831 h 719138"/>
                <a:gd name="connsiteX33" fmla="*/ 197644 w 671513"/>
                <a:gd name="connsiteY33" fmla="*/ 192881 h 719138"/>
                <a:gd name="connsiteX34" fmla="*/ 290513 w 671513"/>
                <a:gd name="connsiteY34" fmla="*/ 211931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1513" h="719138">
                  <a:moveTo>
                    <a:pt x="290513" y="211931"/>
                  </a:moveTo>
                  <a:lnTo>
                    <a:pt x="359569" y="223838"/>
                  </a:lnTo>
                  <a:lnTo>
                    <a:pt x="438150" y="230981"/>
                  </a:lnTo>
                  <a:lnTo>
                    <a:pt x="495300" y="233363"/>
                  </a:lnTo>
                  <a:lnTo>
                    <a:pt x="531019" y="226219"/>
                  </a:lnTo>
                  <a:lnTo>
                    <a:pt x="557213" y="216694"/>
                  </a:lnTo>
                  <a:lnTo>
                    <a:pt x="585788" y="200025"/>
                  </a:lnTo>
                  <a:lnTo>
                    <a:pt x="604838" y="176213"/>
                  </a:lnTo>
                  <a:lnTo>
                    <a:pt x="616744" y="147638"/>
                  </a:lnTo>
                  <a:lnTo>
                    <a:pt x="621506" y="76200"/>
                  </a:lnTo>
                  <a:lnTo>
                    <a:pt x="621506" y="0"/>
                  </a:lnTo>
                  <a:lnTo>
                    <a:pt x="671513" y="719138"/>
                  </a:lnTo>
                  <a:lnTo>
                    <a:pt x="652463" y="714375"/>
                  </a:lnTo>
                  <a:lnTo>
                    <a:pt x="633413" y="690563"/>
                  </a:lnTo>
                  <a:lnTo>
                    <a:pt x="604838" y="652463"/>
                  </a:lnTo>
                  <a:lnTo>
                    <a:pt x="583406" y="628650"/>
                  </a:lnTo>
                  <a:lnTo>
                    <a:pt x="557213" y="592931"/>
                  </a:lnTo>
                  <a:lnTo>
                    <a:pt x="526256" y="557213"/>
                  </a:lnTo>
                  <a:lnTo>
                    <a:pt x="490538" y="519113"/>
                  </a:lnTo>
                  <a:lnTo>
                    <a:pt x="457200" y="488156"/>
                  </a:lnTo>
                  <a:lnTo>
                    <a:pt x="411956" y="452438"/>
                  </a:lnTo>
                  <a:lnTo>
                    <a:pt x="352425" y="407194"/>
                  </a:lnTo>
                  <a:lnTo>
                    <a:pt x="295275" y="369094"/>
                  </a:lnTo>
                  <a:lnTo>
                    <a:pt x="214313" y="321469"/>
                  </a:lnTo>
                  <a:lnTo>
                    <a:pt x="121444" y="269081"/>
                  </a:lnTo>
                  <a:lnTo>
                    <a:pt x="50006" y="230981"/>
                  </a:lnTo>
                  <a:lnTo>
                    <a:pt x="21431" y="216694"/>
                  </a:lnTo>
                  <a:lnTo>
                    <a:pt x="4763" y="195263"/>
                  </a:lnTo>
                  <a:lnTo>
                    <a:pt x="0" y="169069"/>
                  </a:lnTo>
                  <a:lnTo>
                    <a:pt x="4763" y="152400"/>
                  </a:lnTo>
                  <a:lnTo>
                    <a:pt x="26194" y="152400"/>
                  </a:lnTo>
                  <a:lnTo>
                    <a:pt x="54769" y="161925"/>
                  </a:lnTo>
                  <a:lnTo>
                    <a:pt x="100013" y="173831"/>
                  </a:lnTo>
                  <a:lnTo>
                    <a:pt x="197644" y="192881"/>
                  </a:lnTo>
                  <a:lnTo>
                    <a:pt x="290513" y="2119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5">
              <a:extLst>
                <a:ext uri="{FF2B5EF4-FFF2-40B4-BE49-F238E27FC236}">
                  <a16:creationId xmlns:a16="http://schemas.microsoft.com/office/drawing/2014/main" id="{2B91403B-9825-4810-AF8B-6249BD1D5151}"/>
                </a:ext>
              </a:extLst>
            </p:cNvPr>
            <p:cNvSpPr/>
            <p:nvPr/>
          </p:nvSpPr>
          <p:spPr>
            <a:xfrm>
              <a:off x="4437064" y="3830639"/>
              <a:ext cx="1049337" cy="314325"/>
            </a:xfrm>
            <a:custGeom>
              <a:avLst/>
              <a:gdLst>
                <a:gd name="connsiteX0" fmla="*/ 481012 w 1050131"/>
                <a:gd name="connsiteY0" fmla="*/ 273844 h 314325"/>
                <a:gd name="connsiteX1" fmla="*/ 338137 w 1050131"/>
                <a:gd name="connsiteY1" fmla="*/ 290513 h 314325"/>
                <a:gd name="connsiteX2" fmla="*/ 228600 w 1050131"/>
                <a:gd name="connsiteY2" fmla="*/ 302419 h 314325"/>
                <a:gd name="connsiteX3" fmla="*/ 150019 w 1050131"/>
                <a:gd name="connsiteY3" fmla="*/ 309563 h 314325"/>
                <a:gd name="connsiteX4" fmla="*/ 0 w 1050131"/>
                <a:gd name="connsiteY4" fmla="*/ 314325 h 314325"/>
                <a:gd name="connsiteX5" fmla="*/ 2381 w 1050131"/>
                <a:gd name="connsiteY5" fmla="*/ 126207 h 314325"/>
                <a:gd name="connsiteX6" fmla="*/ 71437 w 1050131"/>
                <a:gd name="connsiteY6" fmla="*/ 138113 h 314325"/>
                <a:gd name="connsiteX7" fmla="*/ 133350 w 1050131"/>
                <a:gd name="connsiteY7" fmla="*/ 140494 h 314325"/>
                <a:gd name="connsiteX8" fmla="*/ 202406 w 1050131"/>
                <a:gd name="connsiteY8" fmla="*/ 135732 h 314325"/>
                <a:gd name="connsiteX9" fmla="*/ 307181 w 1050131"/>
                <a:gd name="connsiteY9" fmla="*/ 121444 h 314325"/>
                <a:gd name="connsiteX10" fmla="*/ 457200 w 1050131"/>
                <a:gd name="connsiteY10" fmla="*/ 90488 h 314325"/>
                <a:gd name="connsiteX11" fmla="*/ 609600 w 1050131"/>
                <a:gd name="connsiteY11" fmla="*/ 54769 h 314325"/>
                <a:gd name="connsiteX12" fmla="*/ 783431 w 1050131"/>
                <a:gd name="connsiteY12" fmla="*/ 11907 h 314325"/>
                <a:gd name="connsiteX13" fmla="*/ 826294 w 1050131"/>
                <a:gd name="connsiteY13" fmla="*/ 0 h 314325"/>
                <a:gd name="connsiteX14" fmla="*/ 859631 w 1050131"/>
                <a:gd name="connsiteY14" fmla="*/ 7144 h 314325"/>
                <a:gd name="connsiteX15" fmla="*/ 935831 w 1050131"/>
                <a:gd name="connsiteY15" fmla="*/ 35719 h 314325"/>
                <a:gd name="connsiteX16" fmla="*/ 1050131 w 1050131"/>
                <a:gd name="connsiteY16" fmla="*/ 88107 h 314325"/>
                <a:gd name="connsiteX17" fmla="*/ 1047750 w 1050131"/>
                <a:gd name="connsiteY17" fmla="*/ 195263 h 314325"/>
                <a:gd name="connsiteX18" fmla="*/ 869156 w 1050131"/>
                <a:gd name="connsiteY18" fmla="*/ 219075 h 314325"/>
                <a:gd name="connsiteX19" fmla="*/ 647700 w 1050131"/>
                <a:gd name="connsiteY19" fmla="*/ 250032 h 314325"/>
                <a:gd name="connsiteX20" fmla="*/ 481012 w 1050131"/>
                <a:gd name="connsiteY20" fmla="*/ 2738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0131" h="314325">
                  <a:moveTo>
                    <a:pt x="481012" y="273844"/>
                  </a:moveTo>
                  <a:lnTo>
                    <a:pt x="338137" y="290513"/>
                  </a:lnTo>
                  <a:lnTo>
                    <a:pt x="228600" y="302419"/>
                  </a:lnTo>
                  <a:lnTo>
                    <a:pt x="150019" y="309563"/>
                  </a:lnTo>
                  <a:lnTo>
                    <a:pt x="0" y="314325"/>
                  </a:lnTo>
                  <a:cubicBezTo>
                    <a:pt x="794" y="251619"/>
                    <a:pt x="1587" y="188913"/>
                    <a:pt x="2381" y="126207"/>
                  </a:cubicBezTo>
                  <a:lnTo>
                    <a:pt x="71437" y="138113"/>
                  </a:lnTo>
                  <a:lnTo>
                    <a:pt x="133350" y="140494"/>
                  </a:lnTo>
                  <a:lnTo>
                    <a:pt x="202406" y="135732"/>
                  </a:lnTo>
                  <a:lnTo>
                    <a:pt x="307181" y="121444"/>
                  </a:lnTo>
                  <a:lnTo>
                    <a:pt x="457200" y="90488"/>
                  </a:lnTo>
                  <a:lnTo>
                    <a:pt x="609600" y="54769"/>
                  </a:lnTo>
                  <a:lnTo>
                    <a:pt x="783431" y="11907"/>
                  </a:lnTo>
                  <a:lnTo>
                    <a:pt x="826294" y="0"/>
                  </a:lnTo>
                  <a:lnTo>
                    <a:pt x="859631" y="7144"/>
                  </a:lnTo>
                  <a:lnTo>
                    <a:pt x="935831" y="35719"/>
                  </a:lnTo>
                  <a:lnTo>
                    <a:pt x="1050131" y="88107"/>
                  </a:lnTo>
                  <a:cubicBezTo>
                    <a:pt x="1049337" y="123826"/>
                    <a:pt x="1048544" y="159544"/>
                    <a:pt x="1047750" y="195263"/>
                  </a:cubicBezTo>
                  <a:lnTo>
                    <a:pt x="869156" y="219075"/>
                  </a:lnTo>
                  <a:lnTo>
                    <a:pt x="647700" y="250032"/>
                  </a:lnTo>
                  <a:lnTo>
                    <a:pt x="481012" y="2738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6">
              <a:extLst>
                <a:ext uri="{FF2B5EF4-FFF2-40B4-BE49-F238E27FC236}">
                  <a16:creationId xmlns:a16="http://schemas.microsoft.com/office/drawing/2014/main" id="{3DE518EF-4972-4164-A185-0B2578C0C5E6}"/>
                </a:ext>
              </a:extLst>
            </p:cNvPr>
            <p:cNvSpPr/>
            <p:nvPr/>
          </p:nvSpPr>
          <p:spPr>
            <a:xfrm>
              <a:off x="4395788" y="4500564"/>
              <a:ext cx="1071562" cy="319087"/>
            </a:xfrm>
            <a:custGeom>
              <a:avLst/>
              <a:gdLst>
                <a:gd name="connsiteX0" fmla="*/ 335756 w 1071562"/>
                <a:gd name="connsiteY0" fmla="*/ 288131 h 319087"/>
                <a:gd name="connsiteX1" fmla="*/ 209550 w 1071562"/>
                <a:gd name="connsiteY1" fmla="*/ 302418 h 319087"/>
                <a:gd name="connsiteX2" fmla="*/ 85725 w 1071562"/>
                <a:gd name="connsiteY2" fmla="*/ 311943 h 319087"/>
                <a:gd name="connsiteX3" fmla="*/ 0 w 1071562"/>
                <a:gd name="connsiteY3" fmla="*/ 319087 h 319087"/>
                <a:gd name="connsiteX4" fmla="*/ 19050 w 1071562"/>
                <a:gd name="connsiteY4" fmla="*/ 130968 h 319087"/>
                <a:gd name="connsiteX5" fmla="*/ 111918 w 1071562"/>
                <a:gd name="connsiteY5" fmla="*/ 130968 h 319087"/>
                <a:gd name="connsiteX6" fmla="*/ 216693 w 1071562"/>
                <a:gd name="connsiteY6" fmla="*/ 123825 h 319087"/>
                <a:gd name="connsiteX7" fmla="*/ 316706 w 1071562"/>
                <a:gd name="connsiteY7" fmla="*/ 111918 h 319087"/>
                <a:gd name="connsiteX8" fmla="*/ 414337 w 1071562"/>
                <a:gd name="connsiteY8" fmla="*/ 97631 h 319087"/>
                <a:gd name="connsiteX9" fmla="*/ 547687 w 1071562"/>
                <a:gd name="connsiteY9" fmla="*/ 71437 h 319087"/>
                <a:gd name="connsiteX10" fmla="*/ 666750 w 1071562"/>
                <a:gd name="connsiteY10" fmla="*/ 40481 h 319087"/>
                <a:gd name="connsiteX11" fmla="*/ 750093 w 1071562"/>
                <a:gd name="connsiteY11" fmla="*/ 16668 h 319087"/>
                <a:gd name="connsiteX12" fmla="*/ 819150 w 1071562"/>
                <a:gd name="connsiteY12" fmla="*/ 2381 h 319087"/>
                <a:gd name="connsiteX13" fmla="*/ 883443 w 1071562"/>
                <a:gd name="connsiteY13" fmla="*/ 0 h 319087"/>
                <a:gd name="connsiteX14" fmla="*/ 938212 w 1071562"/>
                <a:gd name="connsiteY14" fmla="*/ 4762 h 319087"/>
                <a:gd name="connsiteX15" fmla="*/ 1069181 w 1071562"/>
                <a:gd name="connsiteY15" fmla="*/ 30956 h 319087"/>
                <a:gd name="connsiteX16" fmla="*/ 1071562 w 1071562"/>
                <a:gd name="connsiteY16" fmla="*/ 173831 h 319087"/>
                <a:gd name="connsiteX17" fmla="*/ 957262 w 1071562"/>
                <a:gd name="connsiteY17" fmla="*/ 192881 h 319087"/>
                <a:gd name="connsiteX18" fmla="*/ 773906 w 1071562"/>
                <a:gd name="connsiteY18" fmla="*/ 223837 h 319087"/>
                <a:gd name="connsiteX19" fmla="*/ 631031 w 1071562"/>
                <a:gd name="connsiteY19" fmla="*/ 245268 h 319087"/>
                <a:gd name="connsiteX20" fmla="*/ 461962 w 1071562"/>
                <a:gd name="connsiteY20" fmla="*/ 271462 h 319087"/>
                <a:gd name="connsiteX21" fmla="*/ 335756 w 1071562"/>
                <a:gd name="connsiteY21" fmla="*/ 28813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62" h="319087">
                  <a:moveTo>
                    <a:pt x="335756" y="288131"/>
                  </a:moveTo>
                  <a:lnTo>
                    <a:pt x="209550" y="302418"/>
                  </a:lnTo>
                  <a:lnTo>
                    <a:pt x="85725" y="311943"/>
                  </a:lnTo>
                  <a:lnTo>
                    <a:pt x="0" y="319087"/>
                  </a:lnTo>
                  <a:lnTo>
                    <a:pt x="19050" y="130968"/>
                  </a:lnTo>
                  <a:lnTo>
                    <a:pt x="111918" y="130968"/>
                  </a:lnTo>
                  <a:lnTo>
                    <a:pt x="216693" y="123825"/>
                  </a:lnTo>
                  <a:lnTo>
                    <a:pt x="316706" y="111918"/>
                  </a:lnTo>
                  <a:lnTo>
                    <a:pt x="414337" y="97631"/>
                  </a:lnTo>
                  <a:lnTo>
                    <a:pt x="547687" y="71437"/>
                  </a:lnTo>
                  <a:lnTo>
                    <a:pt x="666750" y="40481"/>
                  </a:lnTo>
                  <a:lnTo>
                    <a:pt x="750093" y="16668"/>
                  </a:lnTo>
                  <a:lnTo>
                    <a:pt x="819150" y="2381"/>
                  </a:lnTo>
                  <a:lnTo>
                    <a:pt x="883443" y="0"/>
                  </a:lnTo>
                  <a:lnTo>
                    <a:pt x="938212" y="4762"/>
                  </a:lnTo>
                  <a:lnTo>
                    <a:pt x="1069181" y="30956"/>
                  </a:lnTo>
                  <a:cubicBezTo>
                    <a:pt x="1069975" y="78581"/>
                    <a:pt x="1070768" y="126206"/>
                    <a:pt x="1071562" y="173831"/>
                  </a:cubicBezTo>
                  <a:lnTo>
                    <a:pt x="957262" y="192881"/>
                  </a:lnTo>
                  <a:lnTo>
                    <a:pt x="773906" y="223837"/>
                  </a:lnTo>
                  <a:lnTo>
                    <a:pt x="631031" y="245268"/>
                  </a:lnTo>
                  <a:lnTo>
                    <a:pt x="461962" y="271462"/>
                  </a:lnTo>
                  <a:lnTo>
                    <a:pt x="335756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4921B07B-39E6-4BAE-95F6-F2A34BFF4B46}"/>
                </a:ext>
              </a:extLst>
            </p:cNvPr>
            <p:cNvSpPr/>
            <p:nvPr/>
          </p:nvSpPr>
          <p:spPr>
            <a:xfrm>
              <a:off x="6264275" y="1423989"/>
              <a:ext cx="2008188" cy="2141537"/>
            </a:xfrm>
            <a:custGeom>
              <a:avLst/>
              <a:gdLst>
                <a:gd name="connsiteX0" fmla="*/ 514350 w 2008414"/>
                <a:gd name="connsiteY0" fmla="*/ 767443 h 2141764"/>
                <a:gd name="connsiteX1" fmla="*/ 517071 w 2008414"/>
                <a:gd name="connsiteY1" fmla="*/ 647700 h 2141764"/>
                <a:gd name="connsiteX2" fmla="*/ 522514 w 2008414"/>
                <a:gd name="connsiteY2" fmla="*/ 615043 h 2141764"/>
                <a:gd name="connsiteX3" fmla="*/ 536121 w 2008414"/>
                <a:gd name="connsiteY3" fmla="*/ 549729 h 2141764"/>
                <a:gd name="connsiteX4" fmla="*/ 555171 w 2008414"/>
                <a:gd name="connsiteY4" fmla="*/ 476250 h 2141764"/>
                <a:gd name="connsiteX5" fmla="*/ 582385 w 2008414"/>
                <a:gd name="connsiteY5" fmla="*/ 397329 h 2141764"/>
                <a:gd name="connsiteX6" fmla="*/ 606878 w 2008414"/>
                <a:gd name="connsiteY6" fmla="*/ 332014 h 2141764"/>
                <a:gd name="connsiteX7" fmla="*/ 609600 w 2008414"/>
                <a:gd name="connsiteY7" fmla="*/ 304800 h 2141764"/>
                <a:gd name="connsiteX8" fmla="*/ 601435 w 2008414"/>
                <a:gd name="connsiteY8" fmla="*/ 272143 h 2141764"/>
                <a:gd name="connsiteX9" fmla="*/ 579664 w 2008414"/>
                <a:gd name="connsiteY9" fmla="*/ 239486 h 2141764"/>
                <a:gd name="connsiteX10" fmla="*/ 541564 w 2008414"/>
                <a:gd name="connsiteY10" fmla="*/ 198664 h 2141764"/>
                <a:gd name="connsiteX11" fmla="*/ 506185 w 2008414"/>
                <a:gd name="connsiteY11" fmla="*/ 168729 h 2141764"/>
                <a:gd name="connsiteX12" fmla="*/ 462642 w 2008414"/>
                <a:gd name="connsiteY12" fmla="*/ 141514 h 2141764"/>
                <a:gd name="connsiteX13" fmla="*/ 408214 w 2008414"/>
                <a:gd name="connsiteY13" fmla="*/ 111579 h 2141764"/>
                <a:gd name="connsiteX14" fmla="*/ 372835 w 2008414"/>
                <a:gd name="connsiteY14" fmla="*/ 95250 h 2141764"/>
                <a:gd name="connsiteX15" fmla="*/ 329292 w 2008414"/>
                <a:gd name="connsiteY15" fmla="*/ 76200 h 2141764"/>
                <a:gd name="connsiteX16" fmla="*/ 266700 w 2008414"/>
                <a:gd name="connsiteY16" fmla="*/ 51707 h 2141764"/>
                <a:gd name="connsiteX17" fmla="*/ 209550 w 2008414"/>
                <a:gd name="connsiteY17" fmla="*/ 35379 h 2141764"/>
                <a:gd name="connsiteX18" fmla="*/ 127907 w 2008414"/>
                <a:gd name="connsiteY18" fmla="*/ 13607 h 2141764"/>
                <a:gd name="connsiteX19" fmla="*/ 65314 w 2008414"/>
                <a:gd name="connsiteY19" fmla="*/ 2722 h 2141764"/>
                <a:gd name="connsiteX20" fmla="*/ 32657 w 2008414"/>
                <a:gd name="connsiteY20" fmla="*/ 0 h 2141764"/>
                <a:gd name="connsiteX21" fmla="*/ 10885 w 2008414"/>
                <a:gd name="connsiteY21" fmla="*/ 5443 h 2141764"/>
                <a:gd name="connsiteX22" fmla="*/ 0 w 2008414"/>
                <a:gd name="connsiteY22" fmla="*/ 10886 h 2141764"/>
                <a:gd name="connsiteX23" fmla="*/ 0 w 2008414"/>
                <a:gd name="connsiteY23" fmla="*/ 24493 h 2141764"/>
                <a:gd name="connsiteX24" fmla="*/ 10885 w 2008414"/>
                <a:gd name="connsiteY24" fmla="*/ 46264 h 2141764"/>
                <a:gd name="connsiteX25" fmla="*/ 24492 w 2008414"/>
                <a:gd name="connsiteY25" fmla="*/ 62593 h 2141764"/>
                <a:gd name="connsiteX26" fmla="*/ 40821 w 2008414"/>
                <a:gd name="connsiteY26" fmla="*/ 76200 h 2141764"/>
                <a:gd name="connsiteX27" fmla="*/ 78921 w 2008414"/>
                <a:gd name="connsiteY27" fmla="*/ 89807 h 2141764"/>
                <a:gd name="connsiteX28" fmla="*/ 122464 w 2008414"/>
                <a:gd name="connsiteY28" fmla="*/ 114300 h 2141764"/>
                <a:gd name="connsiteX29" fmla="*/ 168728 w 2008414"/>
                <a:gd name="connsiteY29" fmla="*/ 146957 h 2141764"/>
                <a:gd name="connsiteX30" fmla="*/ 206828 w 2008414"/>
                <a:gd name="connsiteY30" fmla="*/ 179614 h 2141764"/>
                <a:gd name="connsiteX31" fmla="*/ 228600 w 2008414"/>
                <a:gd name="connsiteY31" fmla="*/ 198664 h 2141764"/>
                <a:gd name="connsiteX32" fmla="*/ 253092 w 2008414"/>
                <a:gd name="connsiteY32" fmla="*/ 228600 h 2141764"/>
                <a:gd name="connsiteX33" fmla="*/ 269421 w 2008414"/>
                <a:gd name="connsiteY33" fmla="*/ 261257 h 2141764"/>
                <a:gd name="connsiteX34" fmla="*/ 280307 w 2008414"/>
                <a:gd name="connsiteY34" fmla="*/ 288472 h 2141764"/>
                <a:gd name="connsiteX35" fmla="*/ 291192 w 2008414"/>
                <a:gd name="connsiteY35" fmla="*/ 340179 h 2141764"/>
                <a:gd name="connsiteX36" fmla="*/ 293914 w 2008414"/>
                <a:gd name="connsiteY36" fmla="*/ 457200 h 2141764"/>
                <a:gd name="connsiteX37" fmla="*/ 293914 w 2008414"/>
                <a:gd name="connsiteY37" fmla="*/ 824593 h 2141764"/>
                <a:gd name="connsiteX38" fmla="*/ 293914 w 2008414"/>
                <a:gd name="connsiteY38" fmla="*/ 1243693 h 2141764"/>
                <a:gd name="connsiteX39" fmla="*/ 293914 w 2008414"/>
                <a:gd name="connsiteY39" fmla="*/ 1583872 h 2141764"/>
                <a:gd name="connsiteX40" fmla="*/ 293914 w 2008414"/>
                <a:gd name="connsiteY40" fmla="*/ 1660072 h 2141764"/>
                <a:gd name="connsiteX41" fmla="*/ 296635 w 2008414"/>
                <a:gd name="connsiteY41" fmla="*/ 1709057 h 2141764"/>
                <a:gd name="connsiteX42" fmla="*/ 304800 w 2008414"/>
                <a:gd name="connsiteY42" fmla="*/ 1758043 h 2141764"/>
                <a:gd name="connsiteX43" fmla="*/ 318407 w 2008414"/>
                <a:gd name="connsiteY43" fmla="*/ 1801586 h 2141764"/>
                <a:gd name="connsiteX44" fmla="*/ 337457 w 2008414"/>
                <a:gd name="connsiteY44" fmla="*/ 1847850 h 2141764"/>
                <a:gd name="connsiteX45" fmla="*/ 361950 w 2008414"/>
                <a:gd name="connsiteY45" fmla="*/ 1894114 h 2141764"/>
                <a:gd name="connsiteX46" fmla="*/ 389164 w 2008414"/>
                <a:gd name="connsiteY46" fmla="*/ 1932214 h 2141764"/>
                <a:gd name="connsiteX47" fmla="*/ 416378 w 2008414"/>
                <a:gd name="connsiteY47" fmla="*/ 1964872 h 2141764"/>
                <a:gd name="connsiteX48" fmla="*/ 440871 w 2008414"/>
                <a:gd name="connsiteY48" fmla="*/ 1992086 h 2141764"/>
                <a:gd name="connsiteX49" fmla="*/ 478971 w 2008414"/>
                <a:gd name="connsiteY49" fmla="*/ 2022022 h 2141764"/>
                <a:gd name="connsiteX50" fmla="*/ 511628 w 2008414"/>
                <a:gd name="connsiteY50" fmla="*/ 2043793 h 2141764"/>
                <a:gd name="connsiteX51" fmla="*/ 563335 w 2008414"/>
                <a:gd name="connsiteY51" fmla="*/ 2068286 h 2141764"/>
                <a:gd name="connsiteX52" fmla="*/ 653142 w 2008414"/>
                <a:gd name="connsiteY52" fmla="*/ 2095500 h 2141764"/>
                <a:gd name="connsiteX53" fmla="*/ 732064 w 2008414"/>
                <a:gd name="connsiteY53" fmla="*/ 2111829 h 2141764"/>
                <a:gd name="connsiteX54" fmla="*/ 876300 w 2008414"/>
                <a:gd name="connsiteY54" fmla="*/ 2130879 h 2141764"/>
                <a:gd name="connsiteX55" fmla="*/ 993321 w 2008414"/>
                <a:gd name="connsiteY55" fmla="*/ 2139043 h 2141764"/>
                <a:gd name="connsiteX56" fmla="*/ 1115785 w 2008414"/>
                <a:gd name="connsiteY56" fmla="*/ 2141764 h 2141764"/>
                <a:gd name="connsiteX57" fmla="*/ 1268185 w 2008414"/>
                <a:gd name="connsiteY57" fmla="*/ 2141764 h 2141764"/>
                <a:gd name="connsiteX58" fmla="*/ 1428750 w 2008414"/>
                <a:gd name="connsiteY58" fmla="*/ 2130879 h 2141764"/>
                <a:gd name="connsiteX59" fmla="*/ 1564821 w 2008414"/>
                <a:gd name="connsiteY59" fmla="*/ 2122714 h 2141764"/>
                <a:gd name="connsiteX60" fmla="*/ 1679121 w 2008414"/>
                <a:gd name="connsiteY60" fmla="*/ 2111829 h 2141764"/>
                <a:gd name="connsiteX61" fmla="*/ 1766207 w 2008414"/>
                <a:gd name="connsiteY61" fmla="*/ 2098222 h 2141764"/>
                <a:gd name="connsiteX62" fmla="*/ 1823357 w 2008414"/>
                <a:gd name="connsiteY62" fmla="*/ 2084614 h 2141764"/>
                <a:gd name="connsiteX63" fmla="*/ 1885950 w 2008414"/>
                <a:gd name="connsiteY63" fmla="*/ 2062843 h 2141764"/>
                <a:gd name="connsiteX64" fmla="*/ 1929492 w 2008414"/>
                <a:gd name="connsiteY64" fmla="*/ 2041072 h 2141764"/>
                <a:gd name="connsiteX65" fmla="*/ 1959428 w 2008414"/>
                <a:gd name="connsiteY65" fmla="*/ 2019300 h 2141764"/>
                <a:gd name="connsiteX66" fmla="*/ 1989364 w 2008414"/>
                <a:gd name="connsiteY66" fmla="*/ 1989364 h 2141764"/>
                <a:gd name="connsiteX67" fmla="*/ 2002971 w 2008414"/>
                <a:gd name="connsiteY67" fmla="*/ 1967593 h 2141764"/>
                <a:gd name="connsiteX68" fmla="*/ 2008414 w 2008414"/>
                <a:gd name="connsiteY68" fmla="*/ 1948543 h 2141764"/>
                <a:gd name="connsiteX69" fmla="*/ 2008414 w 2008414"/>
                <a:gd name="connsiteY69" fmla="*/ 1924050 h 2141764"/>
                <a:gd name="connsiteX70" fmla="*/ 2002971 w 2008414"/>
                <a:gd name="connsiteY70" fmla="*/ 1910443 h 2141764"/>
                <a:gd name="connsiteX71" fmla="*/ 1986642 w 2008414"/>
                <a:gd name="connsiteY71" fmla="*/ 1888672 h 2141764"/>
                <a:gd name="connsiteX72" fmla="*/ 1964871 w 2008414"/>
                <a:gd name="connsiteY72" fmla="*/ 1866900 h 2141764"/>
                <a:gd name="connsiteX73" fmla="*/ 1537607 w 2008414"/>
                <a:gd name="connsiteY73" fmla="*/ 1858736 h 2141764"/>
                <a:gd name="connsiteX74" fmla="*/ 1488621 w 2008414"/>
                <a:gd name="connsiteY74" fmla="*/ 1875064 h 2141764"/>
                <a:gd name="connsiteX75" fmla="*/ 1426028 w 2008414"/>
                <a:gd name="connsiteY75" fmla="*/ 1891393 h 2141764"/>
                <a:gd name="connsiteX76" fmla="*/ 1347107 w 2008414"/>
                <a:gd name="connsiteY76" fmla="*/ 1902279 h 2141764"/>
                <a:gd name="connsiteX77" fmla="*/ 1227364 w 2008414"/>
                <a:gd name="connsiteY77" fmla="*/ 1913164 h 2141764"/>
                <a:gd name="connsiteX78" fmla="*/ 1077685 w 2008414"/>
                <a:gd name="connsiteY78" fmla="*/ 1918607 h 2141764"/>
                <a:gd name="connsiteX79" fmla="*/ 925285 w 2008414"/>
                <a:gd name="connsiteY79" fmla="*/ 1918607 h 2141764"/>
                <a:gd name="connsiteX80" fmla="*/ 797378 w 2008414"/>
                <a:gd name="connsiteY80" fmla="*/ 1921329 h 2141764"/>
                <a:gd name="connsiteX81" fmla="*/ 748392 w 2008414"/>
                <a:gd name="connsiteY81" fmla="*/ 1915886 h 2141764"/>
                <a:gd name="connsiteX82" fmla="*/ 683078 w 2008414"/>
                <a:gd name="connsiteY82" fmla="*/ 1905000 h 2141764"/>
                <a:gd name="connsiteX83" fmla="*/ 615042 w 2008414"/>
                <a:gd name="connsiteY83" fmla="*/ 1885950 h 2141764"/>
                <a:gd name="connsiteX84" fmla="*/ 563335 w 2008414"/>
                <a:gd name="connsiteY84" fmla="*/ 1866900 h 2141764"/>
                <a:gd name="connsiteX85" fmla="*/ 538842 w 2008414"/>
                <a:gd name="connsiteY85" fmla="*/ 1850572 h 2141764"/>
                <a:gd name="connsiteX86" fmla="*/ 522514 w 2008414"/>
                <a:gd name="connsiteY86" fmla="*/ 1828800 h 2141764"/>
                <a:gd name="connsiteX87" fmla="*/ 508907 w 2008414"/>
                <a:gd name="connsiteY87" fmla="*/ 1798864 h 2141764"/>
                <a:gd name="connsiteX88" fmla="*/ 500742 w 2008414"/>
                <a:gd name="connsiteY88" fmla="*/ 1763486 h 2141764"/>
                <a:gd name="connsiteX89" fmla="*/ 495300 w 2008414"/>
                <a:gd name="connsiteY89" fmla="*/ 1728107 h 2141764"/>
                <a:gd name="connsiteX90" fmla="*/ 492578 w 2008414"/>
                <a:gd name="connsiteY90" fmla="*/ 1592036 h 2141764"/>
                <a:gd name="connsiteX91" fmla="*/ 495300 w 2008414"/>
                <a:gd name="connsiteY91" fmla="*/ 1235529 h 2141764"/>
                <a:gd name="connsiteX92" fmla="*/ 514350 w 2008414"/>
                <a:gd name="connsiteY92" fmla="*/ 1159329 h 2141764"/>
                <a:gd name="connsiteX93" fmla="*/ 514350 w 2008414"/>
                <a:gd name="connsiteY93" fmla="*/ 767443 h 214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08414" h="2141764">
                  <a:moveTo>
                    <a:pt x="514350" y="767443"/>
                  </a:moveTo>
                  <a:lnTo>
                    <a:pt x="517071" y="647700"/>
                  </a:lnTo>
                  <a:lnTo>
                    <a:pt x="522514" y="615043"/>
                  </a:lnTo>
                  <a:lnTo>
                    <a:pt x="536121" y="549729"/>
                  </a:lnTo>
                  <a:lnTo>
                    <a:pt x="555171" y="476250"/>
                  </a:lnTo>
                  <a:lnTo>
                    <a:pt x="582385" y="397329"/>
                  </a:lnTo>
                  <a:lnTo>
                    <a:pt x="606878" y="332014"/>
                  </a:lnTo>
                  <a:lnTo>
                    <a:pt x="609600" y="304800"/>
                  </a:lnTo>
                  <a:lnTo>
                    <a:pt x="601435" y="272143"/>
                  </a:lnTo>
                  <a:lnTo>
                    <a:pt x="579664" y="239486"/>
                  </a:lnTo>
                  <a:lnTo>
                    <a:pt x="541564" y="198664"/>
                  </a:lnTo>
                  <a:lnTo>
                    <a:pt x="506185" y="168729"/>
                  </a:lnTo>
                  <a:lnTo>
                    <a:pt x="462642" y="141514"/>
                  </a:lnTo>
                  <a:lnTo>
                    <a:pt x="408214" y="111579"/>
                  </a:lnTo>
                  <a:lnTo>
                    <a:pt x="372835" y="95250"/>
                  </a:lnTo>
                  <a:lnTo>
                    <a:pt x="329292" y="76200"/>
                  </a:lnTo>
                  <a:lnTo>
                    <a:pt x="266700" y="51707"/>
                  </a:lnTo>
                  <a:lnTo>
                    <a:pt x="209550" y="35379"/>
                  </a:lnTo>
                  <a:lnTo>
                    <a:pt x="127907" y="13607"/>
                  </a:lnTo>
                  <a:lnTo>
                    <a:pt x="65314" y="2722"/>
                  </a:lnTo>
                  <a:lnTo>
                    <a:pt x="32657" y="0"/>
                  </a:lnTo>
                  <a:lnTo>
                    <a:pt x="10885" y="5443"/>
                  </a:lnTo>
                  <a:lnTo>
                    <a:pt x="0" y="10886"/>
                  </a:lnTo>
                  <a:lnTo>
                    <a:pt x="0" y="24493"/>
                  </a:lnTo>
                  <a:lnTo>
                    <a:pt x="10885" y="46264"/>
                  </a:lnTo>
                  <a:lnTo>
                    <a:pt x="24492" y="62593"/>
                  </a:lnTo>
                  <a:lnTo>
                    <a:pt x="40821" y="76200"/>
                  </a:lnTo>
                  <a:lnTo>
                    <a:pt x="78921" y="89807"/>
                  </a:lnTo>
                  <a:lnTo>
                    <a:pt x="122464" y="114300"/>
                  </a:lnTo>
                  <a:lnTo>
                    <a:pt x="168728" y="146957"/>
                  </a:lnTo>
                  <a:lnTo>
                    <a:pt x="206828" y="179614"/>
                  </a:lnTo>
                  <a:lnTo>
                    <a:pt x="228600" y="198664"/>
                  </a:lnTo>
                  <a:lnTo>
                    <a:pt x="253092" y="228600"/>
                  </a:lnTo>
                  <a:lnTo>
                    <a:pt x="269421" y="261257"/>
                  </a:lnTo>
                  <a:lnTo>
                    <a:pt x="280307" y="288472"/>
                  </a:lnTo>
                  <a:lnTo>
                    <a:pt x="291192" y="340179"/>
                  </a:lnTo>
                  <a:cubicBezTo>
                    <a:pt x="292099" y="379186"/>
                    <a:pt x="293007" y="418193"/>
                    <a:pt x="293914" y="457200"/>
                  </a:cubicBezTo>
                  <a:lnTo>
                    <a:pt x="293914" y="824593"/>
                  </a:lnTo>
                  <a:lnTo>
                    <a:pt x="293914" y="1243693"/>
                  </a:lnTo>
                  <a:lnTo>
                    <a:pt x="293914" y="1583872"/>
                  </a:lnTo>
                  <a:lnTo>
                    <a:pt x="293914" y="1660072"/>
                  </a:lnTo>
                  <a:lnTo>
                    <a:pt x="296635" y="1709057"/>
                  </a:lnTo>
                  <a:lnTo>
                    <a:pt x="304800" y="1758043"/>
                  </a:lnTo>
                  <a:lnTo>
                    <a:pt x="318407" y="1801586"/>
                  </a:lnTo>
                  <a:lnTo>
                    <a:pt x="337457" y="1847850"/>
                  </a:lnTo>
                  <a:lnTo>
                    <a:pt x="361950" y="1894114"/>
                  </a:lnTo>
                  <a:lnTo>
                    <a:pt x="389164" y="1932214"/>
                  </a:lnTo>
                  <a:lnTo>
                    <a:pt x="416378" y="1964872"/>
                  </a:lnTo>
                  <a:lnTo>
                    <a:pt x="440871" y="1992086"/>
                  </a:lnTo>
                  <a:lnTo>
                    <a:pt x="478971" y="2022022"/>
                  </a:lnTo>
                  <a:lnTo>
                    <a:pt x="511628" y="2043793"/>
                  </a:lnTo>
                  <a:lnTo>
                    <a:pt x="563335" y="2068286"/>
                  </a:lnTo>
                  <a:lnTo>
                    <a:pt x="653142" y="2095500"/>
                  </a:lnTo>
                  <a:lnTo>
                    <a:pt x="732064" y="2111829"/>
                  </a:lnTo>
                  <a:lnTo>
                    <a:pt x="876300" y="2130879"/>
                  </a:lnTo>
                  <a:lnTo>
                    <a:pt x="993321" y="2139043"/>
                  </a:lnTo>
                  <a:lnTo>
                    <a:pt x="1115785" y="2141764"/>
                  </a:lnTo>
                  <a:lnTo>
                    <a:pt x="1268185" y="2141764"/>
                  </a:lnTo>
                  <a:lnTo>
                    <a:pt x="1428750" y="2130879"/>
                  </a:lnTo>
                  <a:lnTo>
                    <a:pt x="1564821" y="2122714"/>
                  </a:lnTo>
                  <a:lnTo>
                    <a:pt x="1679121" y="2111829"/>
                  </a:lnTo>
                  <a:lnTo>
                    <a:pt x="1766207" y="2098222"/>
                  </a:lnTo>
                  <a:lnTo>
                    <a:pt x="1823357" y="2084614"/>
                  </a:lnTo>
                  <a:lnTo>
                    <a:pt x="1885950" y="2062843"/>
                  </a:lnTo>
                  <a:lnTo>
                    <a:pt x="1929492" y="2041072"/>
                  </a:lnTo>
                  <a:lnTo>
                    <a:pt x="1959428" y="2019300"/>
                  </a:lnTo>
                  <a:lnTo>
                    <a:pt x="1989364" y="1989364"/>
                  </a:lnTo>
                  <a:lnTo>
                    <a:pt x="2002971" y="1967593"/>
                  </a:lnTo>
                  <a:lnTo>
                    <a:pt x="2008414" y="1948543"/>
                  </a:lnTo>
                  <a:lnTo>
                    <a:pt x="2008414" y="1924050"/>
                  </a:lnTo>
                  <a:lnTo>
                    <a:pt x="2002971" y="1910443"/>
                  </a:lnTo>
                  <a:lnTo>
                    <a:pt x="1986642" y="1888672"/>
                  </a:lnTo>
                  <a:lnTo>
                    <a:pt x="1964871" y="1866900"/>
                  </a:lnTo>
                  <a:lnTo>
                    <a:pt x="1537607" y="1858736"/>
                  </a:lnTo>
                  <a:lnTo>
                    <a:pt x="1488621" y="1875064"/>
                  </a:lnTo>
                  <a:lnTo>
                    <a:pt x="1426028" y="1891393"/>
                  </a:lnTo>
                  <a:lnTo>
                    <a:pt x="1347107" y="1902279"/>
                  </a:lnTo>
                  <a:lnTo>
                    <a:pt x="1227364" y="1913164"/>
                  </a:lnTo>
                  <a:lnTo>
                    <a:pt x="1077685" y="1918607"/>
                  </a:lnTo>
                  <a:lnTo>
                    <a:pt x="925285" y="1918607"/>
                  </a:lnTo>
                  <a:lnTo>
                    <a:pt x="797378" y="1921329"/>
                  </a:lnTo>
                  <a:lnTo>
                    <a:pt x="748392" y="1915886"/>
                  </a:lnTo>
                  <a:lnTo>
                    <a:pt x="683078" y="1905000"/>
                  </a:lnTo>
                  <a:lnTo>
                    <a:pt x="615042" y="1885950"/>
                  </a:lnTo>
                  <a:lnTo>
                    <a:pt x="563335" y="1866900"/>
                  </a:lnTo>
                  <a:lnTo>
                    <a:pt x="538842" y="1850572"/>
                  </a:lnTo>
                  <a:lnTo>
                    <a:pt x="522514" y="1828800"/>
                  </a:lnTo>
                  <a:lnTo>
                    <a:pt x="508907" y="1798864"/>
                  </a:lnTo>
                  <a:lnTo>
                    <a:pt x="500742" y="1763486"/>
                  </a:lnTo>
                  <a:lnTo>
                    <a:pt x="495300" y="1728107"/>
                  </a:lnTo>
                  <a:cubicBezTo>
                    <a:pt x="494393" y="1682750"/>
                    <a:pt x="493485" y="1637393"/>
                    <a:pt x="492578" y="1592036"/>
                  </a:cubicBezTo>
                  <a:cubicBezTo>
                    <a:pt x="493485" y="1473200"/>
                    <a:pt x="494393" y="1354365"/>
                    <a:pt x="495300" y="1235529"/>
                  </a:cubicBezTo>
                  <a:lnTo>
                    <a:pt x="514350" y="1159329"/>
                  </a:lnTo>
                  <a:lnTo>
                    <a:pt x="514350" y="7674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4B487E81-660E-4977-8745-22B95D7A09DF}"/>
                </a:ext>
              </a:extLst>
            </p:cNvPr>
            <p:cNvSpPr/>
            <p:nvPr/>
          </p:nvSpPr>
          <p:spPr>
            <a:xfrm>
              <a:off x="7745414" y="2684463"/>
              <a:ext cx="523875" cy="666750"/>
            </a:xfrm>
            <a:custGeom>
              <a:avLst/>
              <a:gdLst>
                <a:gd name="connsiteX0" fmla="*/ 266700 w 523875"/>
                <a:gd name="connsiteY0" fmla="*/ 242887 h 666750"/>
                <a:gd name="connsiteX1" fmla="*/ 230982 w 523875"/>
                <a:gd name="connsiteY1" fmla="*/ 345281 h 666750"/>
                <a:gd name="connsiteX2" fmla="*/ 200025 w 523875"/>
                <a:gd name="connsiteY2" fmla="*/ 419100 h 666750"/>
                <a:gd name="connsiteX3" fmla="*/ 171450 w 523875"/>
                <a:gd name="connsiteY3" fmla="*/ 473869 h 666750"/>
                <a:gd name="connsiteX4" fmla="*/ 142875 w 523875"/>
                <a:gd name="connsiteY4" fmla="*/ 519112 h 666750"/>
                <a:gd name="connsiteX5" fmla="*/ 123825 w 523875"/>
                <a:gd name="connsiteY5" fmla="*/ 547687 h 666750"/>
                <a:gd name="connsiteX6" fmla="*/ 102394 w 523875"/>
                <a:gd name="connsiteY6" fmla="*/ 571500 h 666750"/>
                <a:gd name="connsiteX7" fmla="*/ 80963 w 523875"/>
                <a:gd name="connsiteY7" fmla="*/ 590550 h 666750"/>
                <a:gd name="connsiteX8" fmla="*/ 59532 w 523875"/>
                <a:gd name="connsiteY8" fmla="*/ 600075 h 666750"/>
                <a:gd name="connsiteX9" fmla="*/ 0 w 523875"/>
                <a:gd name="connsiteY9" fmla="*/ 621506 h 666750"/>
                <a:gd name="connsiteX10" fmla="*/ 523875 w 523875"/>
                <a:gd name="connsiteY10" fmla="*/ 666750 h 666750"/>
                <a:gd name="connsiteX11" fmla="*/ 516732 w 523875"/>
                <a:gd name="connsiteY11" fmla="*/ 647700 h 666750"/>
                <a:gd name="connsiteX12" fmla="*/ 500063 w 523875"/>
                <a:gd name="connsiteY12" fmla="*/ 628650 h 666750"/>
                <a:gd name="connsiteX13" fmla="*/ 483394 w 523875"/>
                <a:gd name="connsiteY13" fmla="*/ 607219 h 666750"/>
                <a:gd name="connsiteX14" fmla="*/ 454819 w 523875"/>
                <a:gd name="connsiteY14" fmla="*/ 578644 h 666750"/>
                <a:gd name="connsiteX15" fmla="*/ 440532 w 523875"/>
                <a:gd name="connsiteY15" fmla="*/ 561975 h 666750"/>
                <a:gd name="connsiteX16" fmla="*/ 423863 w 523875"/>
                <a:gd name="connsiteY16" fmla="*/ 538162 h 666750"/>
                <a:gd name="connsiteX17" fmla="*/ 411957 w 523875"/>
                <a:gd name="connsiteY17" fmla="*/ 516731 h 666750"/>
                <a:gd name="connsiteX18" fmla="*/ 400050 w 523875"/>
                <a:gd name="connsiteY18" fmla="*/ 478631 h 666750"/>
                <a:gd name="connsiteX19" fmla="*/ 395288 w 523875"/>
                <a:gd name="connsiteY19" fmla="*/ 411956 h 666750"/>
                <a:gd name="connsiteX20" fmla="*/ 395288 w 523875"/>
                <a:gd name="connsiteY20" fmla="*/ 216694 h 666750"/>
                <a:gd name="connsiteX21" fmla="*/ 395288 w 523875"/>
                <a:gd name="connsiteY21" fmla="*/ 35719 h 666750"/>
                <a:gd name="connsiteX22" fmla="*/ 390525 w 523875"/>
                <a:gd name="connsiteY22" fmla="*/ 14287 h 666750"/>
                <a:gd name="connsiteX23" fmla="*/ 381000 w 523875"/>
                <a:gd name="connsiteY23" fmla="*/ 2381 h 666750"/>
                <a:gd name="connsiteX24" fmla="*/ 373857 w 523875"/>
                <a:gd name="connsiteY24" fmla="*/ 0 h 666750"/>
                <a:gd name="connsiteX25" fmla="*/ 364332 w 523875"/>
                <a:gd name="connsiteY25" fmla="*/ 0 h 666750"/>
                <a:gd name="connsiteX26" fmla="*/ 354807 w 523875"/>
                <a:gd name="connsiteY26" fmla="*/ 2381 h 666750"/>
                <a:gd name="connsiteX27" fmla="*/ 338138 w 523875"/>
                <a:gd name="connsiteY27" fmla="*/ 16669 h 666750"/>
                <a:gd name="connsiteX28" fmla="*/ 328613 w 523875"/>
                <a:gd name="connsiteY28" fmla="*/ 30956 h 666750"/>
                <a:gd name="connsiteX29" fmla="*/ 309563 w 523875"/>
                <a:gd name="connsiteY29" fmla="*/ 100012 h 666750"/>
                <a:gd name="connsiteX30" fmla="*/ 266700 w 523875"/>
                <a:gd name="connsiteY30" fmla="*/ 24288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3875" h="666750">
                  <a:moveTo>
                    <a:pt x="266700" y="242887"/>
                  </a:moveTo>
                  <a:lnTo>
                    <a:pt x="230982" y="345281"/>
                  </a:lnTo>
                  <a:lnTo>
                    <a:pt x="200025" y="419100"/>
                  </a:lnTo>
                  <a:lnTo>
                    <a:pt x="171450" y="473869"/>
                  </a:lnTo>
                  <a:lnTo>
                    <a:pt x="142875" y="519112"/>
                  </a:lnTo>
                  <a:lnTo>
                    <a:pt x="123825" y="547687"/>
                  </a:lnTo>
                  <a:lnTo>
                    <a:pt x="102394" y="571500"/>
                  </a:lnTo>
                  <a:lnTo>
                    <a:pt x="80963" y="590550"/>
                  </a:lnTo>
                  <a:lnTo>
                    <a:pt x="59532" y="600075"/>
                  </a:lnTo>
                  <a:lnTo>
                    <a:pt x="0" y="621506"/>
                  </a:lnTo>
                  <a:lnTo>
                    <a:pt x="523875" y="666750"/>
                  </a:lnTo>
                  <a:lnTo>
                    <a:pt x="516732" y="647700"/>
                  </a:lnTo>
                  <a:lnTo>
                    <a:pt x="500063" y="628650"/>
                  </a:lnTo>
                  <a:lnTo>
                    <a:pt x="483394" y="607219"/>
                  </a:lnTo>
                  <a:lnTo>
                    <a:pt x="454819" y="578644"/>
                  </a:lnTo>
                  <a:lnTo>
                    <a:pt x="440532" y="561975"/>
                  </a:lnTo>
                  <a:lnTo>
                    <a:pt x="423863" y="538162"/>
                  </a:lnTo>
                  <a:lnTo>
                    <a:pt x="411957" y="516731"/>
                  </a:lnTo>
                  <a:lnTo>
                    <a:pt x="400050" y="478631"/>
                  </a:lnTo>
                  <a:lnTo>
                    <a:pt x="395288" y="411956"/>
                  </a:lnTo>
                  <a:lnTo>
                    <a:pt x="395288" y="216694"/>
                  </a:lnTo>
                  <a:lnTo>
                    <a:pt x="395288" y="35719"/>
                  </a:lnTo>
                  <a:lnTo>
                    <a:pt x="390525" y="14287"/>
                  </a:lnTo>
                  <a:lnTo>
                    <a:pt x="381000" y="2381"/>
                  </a:lnTo>
                  <a:lnTo>
                    <a:pt x="373857" y="0"/>
                  </a:lnTo>
                  <a:lnTo>
                    <a:pt x="364332" y="0"/>
                  </a:lnTo>
                  <a:lnTo>
                    <a:pt x="354807" y="2381"/>
                  </a:lnTo>
                  <a:lnTo>
                    <a:pt x="338138" y="16669"/>
                  </a:lnTo>
                  <a:lnTo>
                    <a:pt x="328613" y="30956"/>
                  </a:lnTo>
                  <a:lnTo>
                    <a:pt x="309563" y="100012"/>
                  </a:lnTo>
                  <a:lnTo>
                    <a:pt x="266700" y="2428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76BDD464-0D1E-4EAC-A836-D9994DEC263B}"/>
                </a:ext>
              </a:extLst>
            </p:cNvPr>
            <p:cNvSpPr/>
            <p:nvPr/>
          </p:nvSpPr>
          <p:spPr>
            <a:xfrm>
              <a:off x="6694488" y="3951288"/>
              <a:ext cx="1289050" cy="749300"/>
            </a:xfrm>
            <a:custGeom>
              <a:avLst/>
              <a:gdLst>
                <a:gd name="connsiteX0" fmla="*/ 576262 w 1290637"/>
                <a:gd name="connsiteY0" fmla="*/ 416719 h 750094"/>
                <a:gd name="connsiteX1" fmla="*/ 747712 w 1290637"/>
                <a:gd name="connsiteY1" fmla="*/ 342900 h 750094"/>
                <a:gd name="connsiteX2" fmla="*/ 864394 w 1290637"/>
                <a:gd name="connsiteY2" fmla="*/ 292894 h 750094"/>
                <a:gd name="connsiteX3" fmla="*/ 897731 w 1290637"/>
                <a:gd name="connsiteY3" fmla="*/ 278606 h 750094"/>
                <a:gd name="connsiteX4" fmla="*/ 919162 w 1290637"/>
                <a:gd name="connsiteY4" fmla="*/ 261937 h 750094"/>
                <a:gd name="connsiteX5" fmla="*/ 931069 w 1290637"/>
                <a:gd name="connsiteY5" fmla="*/ 240506 h 750094"/>
                <a:gd name="connsiteX6" fmla="*/ 940594 w 1290637"/>
                <a:gd name="connsiteY6" fmla="*/ 216694 h 750094"/>
                <a:gd name="connsiteX7" fmla="*/ 942975 w 1290637"/>
                <a:gd name="connsiteY7" fmla="*/ 190500 h 750094"/>
                <a:gd name="connsiteX8" fmla="*/ 938212 w 1290637"/>
                <a:gd name="connsiteY8" fmla="*/ 147637 h 750094"/>
                <a:gd name="connsiteX9" fmla="*/ 926306 w 1290637"/>
                <a:gd name="connsiteY9" fmla="*/ 92869 h 750094"/>
                <a:gd name="connsiteX10" fmla="*/ 912019 w 1290637"/>
                <a:gd name="connsiteY10" fmla="*/ 52387 h 750094"/>
                <a:gd name="connsiteX11" fmla="*/ 897731 w 1290637"/>
                <a:gd name="connsiteY11" fmla="*/ 23812 h 750094"/>
                <a:gd name="connsiteX12" fmla="*/ 900112 w 1290637"/>
                <a:gd name="connsiteY12" fmla="*/ 2381 h 750094"/>
                <a:gd name="connsiteX13" fmla="*/ 919162 w 1290637"/>
                <a:gd name="connsiteY13" fmla="*/ 0 h 750094"/>
                <a:gd name="connsiteX14" fmla="*/ 940594 w 1290637"/>
                <a:gd name="connsiteY14" fmla="*/ 4762 h 750094"/>
                <a:gd name="connsiteX15" fmla="*/ 971550 w 1290637"/>
                <a:gd name="connsiteY15" fmla="*/ 21431 h 750094"/>
                <a:gd name="connsiteX16" fmla="*/ 1028700 w 1290637"/>
                <a:gd name="connsiteY16" fmla="*/ 61912 h 750094"/>
                <a:gd name="connsiteX17" fmla="*/ 1069181 w 1290637"/>
                <a:gd name="connsiteY17" fmla="*/ 92869 h 750094"/>
                <a:gd name="connsiteX18" fmla="*/ 1112044 w 1290637"/>
                <a:gd name="connsiteY18" fmla="*/ 130969 h 750094"/>
                <a:gd name="connsiteX19" fmla="*/ 1145381 w 1290637"/>
                <a:gd name="connsiteY19" fmla="*/ 161925 h 750094"/>
                <a:gd name="connsiteX20" fmla="*/ 1181100 w 1290637"/>
                <a:gd name="connsiteY20" fmla="*/ 202406 h 750094"/>
                <a:gd name="connsiteX21" fmla="*/ 1219200 w 1290637"/>
                <a:gd name="connsiteY21" fmla="*/ 247650 h 750094"/>
                <a:gd name="connsiteX22" fmla="*/ 1254919 w 1290637"/>
                <a:gd name="connsiteY22" fmla="*/ 307181 h 750094"/>
                <a:gd name="connsiteX23" fmla="*/ 1283494 w 1290637"/>
                <a:gd name="connsiteY23" fmla="*/ 369094 h 750094"/>
                <a:gd name="connsiteX24" fmla="*/ 1290637 w 1290637"/>
                <a:gd name="connsiteY24" fmla="*/ 402431 h 750094"/>
                <a:gd name="connsiteX25" fmla="*/ 1290637 w 1290637"/>
                <a:gd name="connsiteY25" fmla="*/ 428625 h 750094"/>
                <a:gd name="connsiteX26" fmla="*/ 1283494 w 1290637"/>
                <a:gd name="connsiteY26" fmla="*/ 461962 h 750094"/>
                <a:gd name="connsiteX27" fmla="*/ 1273969 w 1290637"/>
                <a:gd name="connsiteY27" fmla="*/ 481012 h 750094"/>
                <a:gd name="connsiteX28" fmla="*/ 1254919 w 1290637"/>
                <a:gd name="connsiteY28" fmla="*/ 481012 h 750094"/>
                <a:gd name="connsiteX29" fmla="*/ 1183481 w 1290637"/>
                <a:gd name="connsiteY29" fmla="*/ 471487 h 750094"/>
                <a:gd name="connsiteX30" fmla="*/ 1119187 w 1290637"/>
                <a:gd name="connsiteY30" fmla="*/ 464344 h 750094"/>
                <a:gd name="connsiteX31" fmla="*/ 1069181 w 1290637"/>
                <a:gd name="connsiteY31" fmla="*/ 473869 h 750094"/>
                <a:gd name="connsiteX32" fmla="*/ 869156 w 1290637"/>
                <a:gd name="connsiteY32" fmla="*/ 523875 h 750094"/>
                <a:gd name="connsiteX33" fmla="*/ 592931 w 1290637"/>
                <a:gd name="connsiteY33" fmla="*/ 595312 h 750094"/>
                <a:gd name="connsiteX34" fmla="*/ 378619 w 1290637"/>
                <a:gd name="connsiteY34" fmla="*/ 652462 h 750094"/>
                <a:gd name="connsiteX35" fmla="*/ 114300 w 1290637"/>
                <a:gd name="connsiteY35" fmla="*/ 721519 h 750094"/>
                <a:gd name="connsiteX36" fmla="*/ 0 w 1290637"/>
                <a:gd name="connsiteY36" fmla="*/ 750094 h 750094"/>
                <a:gd name="connsiteX37" fmla="*/ 7144 w 1290637"/>
                <a:gd name="connsiteY37" fmla="*/ 647700 h 750094"/>
                <a:gd name="connsiteX38" fmla="*/ 178594 w 1290637"/>
                <a:gd name="connsiteY38" fmla="*/ 581025 h 750094"/>
                <a:gd name="connsiteX39" fmla="*/ 376237 w 1290637"/>
                <a:gd name="connsiteY39" fmla="*/ 500062 h 750094"/>
                <a:gd name="connsiteX40" fmla="*/ 576262 w 1290637"/>
                <a:gd name="connsiteY40" fmla="*/ 41671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0637" h="750094">
                  <a:moveTo>
                    <a:pt x="576262" y="416719"/>
                  </a:moveTo>
                  <a:lnTo>
                    <a:pt x="747712" y="342900"/>
                  </a:lnTo>
                  <a:lnTo>
                    <a:pt x="864394" y="292894"/>
                  </a:lnTo>
                  <a:lnTo>
                    <a:pt x="897731" y="278606"/>
                  </a:lnTo>
                  <a:lnTo>
                    <a:pt x="919162" y="261937"/>
                  </a:lnTo>
                  <a:lnTo>
                    <a:pt x="931069" y="240506"/>
                  </a:lnTo>
                  <a:lnTo>
                    <a:pt x="940594" y="216694"/>
                  </a:lnTo>
                  <a:lnTo>
                    <a:pt x="942975" y="190500"/>
                  </a:lnTo>
                  <a:lnTo>
                    <a:pt x="938212" y="147637"/>
                  </a:lnTo>
                  <a:lnTo>
                    <a:pt x="926306" y="92869"/>
                  </a:lnTo>
                  <a:lnTo>
                    <a:pt x="912019" y="52387"/>
                  </a:lnTo>
                  <a:lnTo>
                    <a:pt x="897731" y="23812"/>
                  </a:lnTo>
                  <a:lnTo>
                    <a:pt x="900112" y="2381"/>
                  </a:lnTo>
                  <a:lnTo>
                    <a:pt x="919162" y="0"/>
                  </a:lnTo>
                  <a:lnTo>
                    <a:pt x="940594" y="4762"/>
                  </a:lnTo>
                  <a:lnTo>
                    <a:pt x="971550" y="21431"/>
                  </a:lnTo>
                  <a:lnTo>
                    <a:pt x="1028700" y="61912"/>
                  </a:lnTo>
                  <a:lnTo>
                    <a:pt x="1069181" y="92869"/>
                  </a:lnTo>
                  <a:lnTo>
                    <a:pt x="1112044" y="130969"/>
                  </a:lnTo>
                  <a:lnTo>
                    <a:pt x="1145381" y="161925"/>
                  </a:lnTo>
                  <a:lnTo>
                    <a:pt x="1181100" y="202406"/>
                  </a:lnTo>
                  <a:lnTo>
                    <a:pt x="1219200" y="247650"/>
                  </a:lnTo>
                  <a:lnTo>
                    <a:pt x="1254919" y="307181"/>
                  </a:lnTo>
                  <a:lnTo>
                    <a:pt x="1283494" y="369094"/>
                  </a:lnTo>
                  <a:lnTo>
                    <a:pt x="1290637" y="402431"/>
                  </a:lnTo>
                  <a:lnTo>
                    <a:pt x="1290637" y="428625"/>
                  </a:lnTo>
                  <a:lnTo>
                    <a:pt x="1283494" y="461962"/>
                  </a:lnTo>
                  <a:lnTo>
                    <a:pt x="1273969" y="481012"/>
                  </a:lnTo>
                  <a:lnTo>
                    <a:pt x="1254919" y="481012"/>
                  </a:lnTo>
                  <a:lnTo>
                    <a:pt x="1183481" y="471487"/>
                  </a:lnTo>
                  <a:lnTo>
                    <a:pt x="1119187" y="464344"/>
                  </a:lnTo>
                  <a:lnTo>
                    <a:pt x="1069181" y="473869"/>
                  </a:lnTo>
                  <a:lnTo>
                    <a:pt x="869156" y="523875"/>
                  </a:lnTo>
                  <a:lnTo>
                    <a:pt x="592931" y="595312"/>
                  </a:lnTo>
                  <a:lnTo>
                    <a:pt x="378619" y="652462"/>
                  </a:lnTo>
                  <a:lnTo>
                    <a:pt x="114300" y="721519"/>
                  </a:lnTo>
                  <a:lnTo>
                    <a:pt x="0" y="750094"/>
                  </a:lnTo>
                  <a:lnTo>
                    <a:pt x="7144" y="647700"/>
                  </a:lnTo>
                  <a:lnTo>
                    <a:pt x="178594" y="581025"/>
                  </a:lnTo>
                  <a:lnTo>
                    <a:pt x="376237" y="500062"/>
                  </a:lnTo>
                  <a:lnTo>
                    <a:pt x="576262" y="416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048F08C9-45BD-4D07-A454-D229BCB445AE}"/>
                </a:ext>
              </a:extLst>
            </p:cNvPr>
            <p:cNvSpPr/>
            <p:nvPr/>
          </p:nvSpPr>
          <p:spPr>
            <a:xfrm>
              <a:off x="6300788" y="3676651"/>
              <a:ext cx="2089150" cy="2098675"/>
            </a:xfrm>
            <a:custGeom>
              <a:avLst/>
              <a:gdLst>
                <a:gd name="connsiteX0" fmla="*/ 476250 w 2090057"/>
                <a:gd name="connsiteY0" fmla="*/ 1107621 h 2098221"/>
                <a:gd name="connsiteX1" fmla="*/ 481693 w 2090057"/>
                <a:gd name="connsiteY1" fmla="*/ 982436 h 2098221"/>
                <a:gd name="connsiteX2" fmla="*/ 481693 w 2090057"/>
                <a:gd name="connsiteY2" fmla="*/ 898071 h 2098221"/>
                <a:gd name="connsiteX3" fmla="*/ 492579 w 2090057"/>
                <a:gd name="connsiteY3" fmla="*/ 832757 h 2098221"/>
                <a:gd name="connsiteX4" fmla="*/ 508907 w 2090057"/>
                <a:gd name="connsiteY4" fmla="*/ 742950 h 2098221"/>
                <a:gd name="connsiteX5" fmla="*/ 522514 w 2090057"/>
                <a:gd name="connsiteY5" fmla="*/ 664029 h 2098221"/>
                <a:gd name="connsiteX6" fmla="*/ 533400 w 2090057"/>
                <a:gd name="connsiteY6" fmla="*/ 590550 h 2098221"/>
                <a:gd name="connsiteX7" fmla="*/ 541564 w 2090057"/>
                <a:gd name="connsiteY7" fmla="*/ 508907 h 2098221"/>
                <a:gd name="connsiteX8" fmla="*/ 544286 w 2090057"/>
                <a:gd name="connsiteY8" fmla="*/ 457200 h 2098221"/>
                <a:gd name="connsiteX9" fmla="*/ 547007 w 2090057"/>
                <a:gd name="connsiteY9" fmla="*/ 386443 h 2098221"/>
                <a:gd name="connsiteX10" fmla="*/ 555172 w 2090057"/>
                <a:gd name="connsiteY10" fmla="*/ 361950 h 2098221"/>
                <a:gd name="connsiteX11" fmla="*/ 563336 w 2090057"/>
                <a:gd name="connsiteY11" fmla="*/ 351064 h 2098221"/>
                <a:gd name="connsiteX12" fmla="*/ 576943 w 2090057"/>
                <a:gd name="connsiteY12" fmla="*/ 318407 h 2098221"/>
                <a:gd name="connsiteX13" fmla="*/ 582386 w 2090057"/>
                <a:gd name="connsiteY13" fmla="*/ 283029 h 2098221"/>
                <a:gd name="connsiteX14" fmla="*/ 579664 w 2090057"/>
                <a:gd name="connsiteY14" fmla="*/ 258536 h 2098221"/>
                <a:gd name="connsiteX15" fmla="*/ 571500 w 2090057"/>
                <a:gd name="connsiteY15" fmla="*/ 231321 h 2098221"/>
                <a:gd name="connsiteX16" fmla="*/ 557893 w 2090057"/>
                <a:gd name="connsiteY16" fmla="*/ 206829 h 2098221"/>
                <a:gd name="connsiteX17" fmla="*/ 525236 w 2090057"/>
                <a:gd name="connsiteY17" fmla="*/ 179614 h 2098221"/>
                <a:gd name="connsiteX18" fmla="*/ 478972 w 2090057"/>
                <a:gd name="connsiteY18" fmla="*/ 146957 h 2098221"/>
                <a:gd name="connsiteX19" fmla="*/ 427264 w 2090057"/>
                <a:gd name="connsiteY19" fmla="*/ 117021 h 2098221"/>
                <a:gd name="connsiteX20" fmla="*/ 356507 w 2090057"/>
                <a:gd name="connsiteY20" fmla="*/ 78921 h 2098221"/>
                <a:gd name="connsiteX21" fmla="*/ 277586 w 2090057"/>
                <a:gd name="connsiteY21" fmla="*/ 48986 h 2098221"/>
                <a:gd name="connsiteX22" fmla="*/ 195943 w 2090057"/>
                <a:gd name="connsiteY22" fmla="*/ 27214 h 2098221"/>
                <a:gd name="connsiteX23" fmla="*/ 125186 w 2090057"/>
                <a:gd name="connsiteY23" fmla="*/ 10886 h 2098221"/>
                <a:gd name="connsiteX24" fmla="*/ 59872 w 2090057"/>
                <a:gd name="connsiteY24" fmla="*/ 0 h 2098221"/>
                <a:gd name="connsiteX25" fmla="*/ 32657 w 2090057"/>
                <a:gd name="connsiteY25" fmla="*/ 5443 h 2098221"/>
                <a:gd name="connsiteX26" fmla="*/ 8164 w 2090057"/>
                <a:gd name="connsiteY26" fmla="*/ 16329 h 2098221"/>
                <a:gd name="connsiteX27" fmla="*/ 0 w 2090057"/>
                <a:gd name="connsiteY27" fmla="*/ 29936 h 2098221"/>
                <a:gd name="connsiteX28" fmla="*/ 2722 w 2090057"/>
                <a:gd name="connsiteY28" fmla="*/ 43543 h 2098221"/>
                <a:gd name="connsiteX29" fmla="*/ 8164 w 2090057"/>
                <a:gd name="connsiteY29" fmla="*/ 57150 h 2098221"/>
                <a:gd name="connsiteX30" fmla="*/ 40822 w 2090057"/>
                <a:gd name="connsiteY30" fmla="*/ 89807 h 2098221"/>
                <a:gd name="connsiteX31" fmla="*/ 92529 w 2090057"/>
                <a:gd name="connsiteY31" fmla="*/ 125186 h 2098221"/>
                <a:gd name="connsiteX32" fmla="*/ 122464 w 2090057"/>
                <a:gd name="connsiteY32" fmla="*/ 146957 h 2098221"/>
                <a:gd name="connsiteX33" fmla="*/ 160564 w 2090057"/>
                <a:gd name="connsiteY33" fmla="*/ 179614 h 2098221"/>
                <a:gd name="connsiteX34" fmla="*/ 193222 w 2090057"/>
                <a:gd name="connsiteY34" fmla="*/ 214993 h 2098221"/>
                <a:gd name="connsiteX35" fmla="*/ 217714 w 2090057"/>
                <a:gd name="connsiteY35" fmla="*/ 244929 h 2098221"/>
                <a:gd name="connsiteX36" fmla="*/ 250372 w 2090057"/>
                <a:gd name="connsiteY36" fmla="*/ 299357 h 2098221"/>
                <a:gd name="connsiteX37" fmla="*/ 266700 w 2090057"/>
                <a:gd name="connsiteY37" fmla="*/ 342900 h 2098221"/>
                <a:gd name="connsiteX38" fmla="*/ 277586 w 2090057"/>
                <a:gd name="connsiteY38" fmla="*/ 389164 h 2098221"/>
                <a:gd name="connsiteX39" fmla="*/ 280307 w 2090057"/>
                <a:gd name="connsiteY39" fmla="*/ 446314 h 2098221"/>
                <a:gd name="connsiteX40" fmla="*/ 272143 w 2090057"/>
                <a:gd name="connsiteY40" fmla="*/ 770164 h 2098221"/>
                <a:gd name="connsiteX41" fmla="*/ 266700 w 2090057"/>
                <a:gd name="connsiteY41" fmla="*/ 1072243 h 2098221"/>
                <a:gd name="connsiteX42" fmla="*/ 258536 w 2090057"/>
                <a:gd name="connsiteY42" fmla="*/ 1513114 h 2098221"/>
                <a:gd name="connsiteX43" fmla="*/ 255814 w 2090057"/>
                <a:gd name="connsiteY43" fmla="*/ 1564821 h 2098221"/>
                <a:gd name="connsiteX44" fmla="*/ 258536 w 2090057"/>
                <a:gd name="connsiteY44" fmla="*/ 1630136 h 2098221"/>
                <a:gd name="connsiteX45" fmla="*/ 263979 w 2090057"/>
                <a:gd name="connsiteY45" fmla="*/ 1670957 h 2098221"/>
                <a:gd name="connsiteX46" fmla="*/ 274864 w 2090057"/>
                <a:gd name="connsiteY46" fmla="*/ 1714500 h 2098221"/>
                <a:gd name="connsiteX47" fmla="*/ 293914 w 2090057"/>
                <a:gd name="connsiteY47" fmla="*/ 1758043 h 2098221"/>
                <a:gd name="connsiteX48" fmla="*/ 307522 w 2090057"/>
                <a:gd name="connsiteY48" fmla="*/ 1787979 h 2098221"/>
                <a:gd name="connsiteX49" fmla="*/ 334736 w 2090057"/>
                <a:gd name="connsiteY49" fmla="*/ 1828800 h 2098221"/>
                <a:gd name="connsiteX50" fmla="*/ 356507 w 2090057"/>
                <a:gd name="connsiteY50" fmla="*/ 1853293 h 2098221"/>
                <a:gd name="connsiteX51" fmla="*/ 397329 w 2090057"/>
                <a:gd name="connsiteY51" fmla="*/ 1896836 h 2098221"/>
                <a:gd name="connsiteX52" fmla="*/ 440872 w 2090057"/>
                <a:gd name="connsiteY52" fmla="*/ 1934936 h 2098221"/>
                <a:gd name="connsiteX53" fmla="*/ 481693 w 2090057"/>
                <a:gd name="connsiteY53" fmla="*/ 1964871 h 2098221"/>
                <a:gd name="connsiteX54" fmla="*/ 508907 w 2090057"/>
                <a:gd name="connsiteY54" fmla="*/ 1981200 h 2098221"/>
                <a:gd name="connsiteX55" fmla="*/ 549729 w 2090057"/>
                <a:gd name="connsiteY55" fmla="*/ 2000250 h 2098221"/>
                <a:gd name="connsiteX56" fmla="*/ 609600 w 2090057"/>
                <a:gd name="connsiteY56" fmla="*/ 2024743 h 2098221"/>
                <a:gd name="connsiteX57" fmla="*/ 685800 w 2090057"/>
                <a:gd name="connsiteY57" fmla="*/ 2046514 h 2098221"/>
                <a:gd name="connsiteX58" fmla="*/ 813707 w 2090057"/>
                <a:gd name="connsiteY58" fmla="*/ 2071007 h 2098221"/>
                <a:gd name="connsiteX59" fmla="*/ 933450 w 2090057"/>
                <a:gd name="connsiteY59" fmla="*/ 2084614 h 2098221"/>
                <a:gd name="connsiteX60" fmla="*/ 1110343 w 2090057"/>
                <a:gd name="connsiteY60" fmla="*/ 2095500 h 2098221"/>
                <a:gd name="connsiteX61" fmla="*/ 1306286 w 2090057"/>
                <a:gd name="connsiteY61" fmla="*/ 2098221 h 2098221"/>
                <a:gd name="connsiteX62" fmla="*/ 1483179 w 2090057"/>
                <a:gd name="connsiteY62" fmla="*/ 2095500 h 2098221"/>
                <a:gd name="connsiteX63" fmla="*/ 1690007 w 2090057"/>
                <a:gd name="connsiteY63" fmla="*/ 2079171 h 2098221"/>
                <a:gd name="connsiteX64" fmla="*/ 1758043 w 2090057"/>
                <a:gd name="connsiteY64" fmla="*/ 2073729 h 2098221"/>
                <a:gd name="connsiteX65" fmla="*/ 1826079 w 2090057"/>
                <a:gd name="connsiteY65" fmla="*/ 2065564 h 2098221"/>
                <a:gd name="connsiteX66" fmla="*/ 1902279 w 2090057"/>
                <a:gd name="connsiteY66" fmla="*/ 2049236 h 2098221"/>
                <a:gd name="connsiteX67" fmla="*/ 1967593 w 2090057"/>
                <a:gd name="connsiteY67" fmla="*/ 2035629 h 2098221"/>
                <a:gd name="connsiteX68" fmla="*/ 2002972 w 2090057"/>
                <a:gd name="connsiteY68" fmla="*/ 2013857 h 2098221"/>
                <a:gd name="connsiteX69" fmla="*/ 2032907 w 2090057"/>
                <a:gd name="connsiteY69" fmla="*/ 1992086 h 2098221"/>
                <a:gd name="connsiteX70" fmla="*/ 2062843 w 2090057"/>
                <a:gd name="connsiteY70" fmla="*/ 1962150 h 2098221"/>
                <a:gd name="connsiteX71" fmla="*/ 2076450 w 2090057"/>
                <a:gd name="connsiteY71" fmla="*/ 1940379 h 2098221"/>
                <a:gd name="connsiteX72" fmla="*/ 2087336 w 2090057"/>
                <a:gd name="connsiteY72" fmla="*/ 1910443 h 2098221"/>
                <a:gd name="connsiteX73" fmla="*/ 2090057 w 2090057"/>
                <a:gd name="connsiteY73" fmla="*/ 1880507 h 2098221"/>
                <a:gd name="connsiteX74" fmla="*/ 2079172 w 2090057"/>
                <a:gd name="connsiteY74" fmla="*/ 1853293 h 2098221"/>
                <a:gd name="connsiteX75" fmla="*/ 2060122 w 2090057"/>
                <a:gd name="connsiteY75" fmla="*/ 1823357 h 2098221"/>
                <a:gd name="connsiteX76" fmla="*/ 2027464 w 2090057"/>
                <a:gd name="connsiteY76" fmla="*/ 1790700 h 2098221"/>
                <a:gd name="connsiteX77" fmla="*/ 1657350 w 2090057"/>
                <a:gd name="connsiteY77" fmla="*/ 1777093 h 2098221"/>
                <a:gd name="connsiteX78" fmla="*/ 1589314 w 2090057"/>
                <a:gd name="connsiteY78" fmla="*/ 1801586 h 2098221"/>
                <a:gd name="connsiteX79" fmla="*/ 1526722 w 2090057"/>
                <a:gd name="connsiteY79" fmla="*/ 1820636 h 2098221"/>
                <a:gd name="connsiteX80" fmla="*/ 1428750 w 2090057"/>
                <a:gd name="connsiteY80" fmla="*/ 1836964 h 2098221"/>
                <a:gd name="connsiteX81" fmla="*/ 1306286 w 2090057"/>
                <a:gd name="connsiteY81" fmla="*/ 1847850 h 2098221"/>
                <a:gd name="connsiteX82" fmla="*/ 1162050 w 2090057"/>
                <a:gd name="connsiteY82" fmla="*/ 1853293 h 2098221"/>
                <a:gd name="connsiteX83" fmla="*/ 998764 w 2090057"/>
                <a:gd name="connsiteY83" fmla="*/ 1853293 h 2098221"/>
                <a:gd name="connsiteX84" fmla="*/ 884464 w 2090057"/>
                <a:gd name="connsiteY84" fmla="*/ 1850571 h 2098221"/>
                <a:gd name="connsiteX85" fmla="*/ 821872 w 2090057"/>
                <a:gd name="connsiteY85" fmla="*/ 1853293 h 2098221"/>
                <a:gd name="connsiteX86" fmla="*/ 767443 w 2090057"/>
                <a:gd name="connsiteY86" fmla="*/ 1847850 h 2098221"/>
                <a:gd name="connsiteX87" fmla="*/ 718457 w 2090057"/>
                <a:gd name="connsiteY87" fmla="*/ 1839686 h 2098221"/>
                <a:gd name="connsiteX88" fmla="*/ 642257 w 2090057"/>
                <a:gd name="connsiteY88" fmla="*/ 1820636 h 2098221"/>
                <a:gd name="connsiteX89" fmla="*/ 601436 w 2090057"/>
                <a:gd name="connsiteY89" fmla="*/ 1801586 h 2098221"/>
                <a:gd name="connsiteX90" fmla="*/ 563336 w 2090057"/>
                <a:gd name="connsiteY90" fmla="*/ 1782536 h 2098221"/>
                <a:gd name="connsiteX91" fmla="*/ 541564 w 2090057"/>
                <a:gd name="connsiteY91" fmla="*/ 1763486 h 2098221"/>
                <a:gd name="connsiteX92" fmla="*/ 511629 w 2090057"/>
                <a:gd name="connsiteY92" fmla="*/ 1725386 h 2098221"/>
                <a:gd name="connsiteX93" fmla="*/ 487136 w 2090057"/>
                <a:gd name="connsiteY93" fmla="*/ 1676400 h 2098221"/>
                <a:gd name="connsiteX94" fmla="*/ 476250 w 2090057"/>
                <a:gd name="connsiteY94" fmla="*/ 1646464 h 2098221"/>
                <a:gd name="connsiteX95" fmla="*/ 465364 w 2090057"/>
                <a:gd name="connsiteY95" fmla="*/ 1605643 h 2098221"/>
                <a:gd name="connsiteX96" fmla="*/ 457200 w 2090057"/>
                <a:gd name="connsiteY96" fmla="*/ 1543050 h 2098221"/>
                <a:gd name="connsiteX97" fmla="*/ 462643 w 2090057"/>
                <a:gd name="connsiteY97" fmla="*/ 1423307 h 2098221"/>
                <a:gd name="connsiteX98" fmla="*/ 476250 w 2090057"/>
                <a:gd name="connsiteY98" fmla="*/ 110762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0057" h="2098221">
                  <a:moveTo>
                    <a:pt x="476250" y="1107621"/>
                  </a:moveTo>
                  <a:lnTo>
                    <a:pt x="481693" y="982436"/>
                  </a:lnTo>
                  <a:lnTo>
                    <a:pt x="481693" y="898071"/>
                  </a:lnTo>
                  <a:lnTo>
                    <a:pt x="492579" y="832757"/>
                  </a:lnTo>
                  <a:lnTo>
                    <a:pt x="508907" y="742950"/>
                  </a:lnTo>
                  <a:lnTo>
                    <a:pt x="522514" y="664029"/>
                  </a:lnTo>
                  <a:lnTo>
                    <a:pt x="533400" y="590550"/>
                  </a:lnTo>
                  <a:lnTo>
                    <a:pt x="541564" y="508907"/>
                  </a:lnTo>
                  <a:lnTo>
                    <a:pt x="544286" y="457200"/>
                  </a:lnTo>
                  <a:lnTo>
                    <a:pt x="547007" y="386443"/>
                  </a:lnTo>
                  <a:lnTo>
                    <a:pt x="555172" y="361950"/>
                  </a:lnTo>
                  <a:lnTo>
                    <a:pt x="563336" y="351064"/>
                  </a:lnTo>
                  <a:lnTo>
                    <a:pt x="576943" y="318407"/>
                  </a:lnTo>
                  <a:lnTo>
                    <a:pt x="582386" y="283029"/>
                  </a:lnTo>
                  <a:lnTo>
                    <a:pt x="579664" y="258536"/>
                  </a:lnTo>
                  <a:lnTo>
                    <a:pt x="571500" y="231321"/>
                  </a:lnTo>
                  <a:lnTo>
                    <a:pt x="557893" y="206829"/>
                  </a:lnTo>
                  <a:lnTo>
                    <a:pt x="525236" y="179614"/>
                  </a:lnTo>
                  <a:lnTo>
                    <a:pt x="478972" y="146957"/>
                  </a:lnTo>
                  <a:lnTo>
                    <a:pt x="427264" y="117021"/>
                  </a:lnTo>
                  <a:lnTo>
                    <a:pt x="356507" y="78921"/>
                  </a:lnTo>
                  <a:lnTo>
                    <a:pt x="277586" y="48986"/>
                  </a:lnTo>
                  <a:lnTo>
                    <a:pt x="195943" y="27214"/>
                  </a:lnTo>
                  <a:lnTo>
                    <a:pt x="125186" y="10886"/>
                  </a:lnTo>
                  <a:lnTo>
                    <a:pt x="59872" y="0"/>
                  </a:lnTo>
                  <a:lnTo>
                    <a:pt x="32657" y="5443"/>
                  </a:lnTo>
                  <a:lnTo>
                    <a:pt x="8164" y="16329"/>
                  </a:lnTo>
                  <a:lnTo>
                    <a:pt x="0" y="29936"/>
                  </a:lnTo>
                  <a:lnTo>
                    <a:pt x="2722" y="43543"/>
                  </a:lnTo>
                  <a:lnTo>
                    <a:pt x="8164" y="57150"/>
                  </a:lnTo>
                  <a:lnTo>
                    <a:pt x="40822" y="89807"/>
                  </a:lnTo>
                  <a:lnTo>
                    <a:pt x="92529" y="125186"/>
                  </a:lnTo>
                  <a:lnTo>
                    <a:pt x="122464" y="146957"/>
                  </a:lnTo>
                  <a:lnTo>
                    <a:pt x="160564" y="179614"/>
                  </a:lnTo>
                  <a:lnTo>
                    <a:pt x="193222" y="214993"/>
                  </a:lnTo>
                  <a:lnTo>
                    <a:pt x="217714" y="244929"/>
                  </a:lnTo>
                  <a:lnTo>
                    <a:pt x="250372" y="299357"/>
                  </a:lnTo>
                  <a:lnTo>
                    <a:pt x="266700" y="342900"/>
                  </a:lnTo>
                  <a:lnTo>
                    <a:pt x="277586" y="389164"/>
                  </a:lnTo>
                  <a:lnTo>
                    <a:pt x="280307" y="446314"/>
                  </a:lnTo>
                  <a:lnTo>
                    <a:pt x="272143" y="770164"/>
                  </a:lnTo>
                  <a:cubicBezTo>
                    <a:pt x="270329" y="870857"/>
                    <a:pt x="268514" y="971550"/>
                    <a:pt x="266700" y="1072243"/>
                  </a:cubicBezTo>
                  <a:lnTo>
                    <a:pt x="258536" y="1513114"/>
                  </a:lnTo>
                  <a:lnTo>
                    <a:pt x="255814" y="1564821"/>
                  </a:lnTo>
                  <a:lnTo>
                    <a:pt x="258536" y="1630136"/>
                  </a:lnTo>
                  <a:lnTo>
                    <a:pt x="263979" y="1670957"/>
                  </a:lnTo>
                  <a:lnTo>
                    <a:pt x="274864" y="1714500"/>
                  </a:lnTo>
                  <a:lnTo>
                    <a:pt x="293914" y="1758043"/>
                  </a:lnTo>
                  <a:lnTo>
                    <a:pt x="307522" y="1787979"/>
                  </a:lnTo>
                  <a:lnTo>
                    <a:pt x="334736" y="1828800"/>
                  </a:lnTo>
                  <a:lnTo>
                    <a:pt x="356507" y="1853293"/>
                  </a:lnTo>
                  <a:lnTo>
                    <a:pt x="397329" y="1896836"/>
                  </a:lnTo>
                  <a:lnTo>
                    <a:pt x="440872" y="1934936"/>
                  </a:lnTo>
                  <a:lnTo>
                    <a:pt x="481693" y="1964871"/>
                  </a:lnTo>
                  <a:lnTo>
                    <a:pt x="508907" y="1981200"/>
                  </a:lnTo>
                  <a:lnTo>
                    <a:pt x="549729" y="2000250"/>
                  </a:lnTo>
                  <a:lnTo>
                    <a:pt x="609600" y="2024743"/>
                  </a:lnTo>
                  <a:lnTo>
                    <a:pt x="685800" y="2046514"/>
                  </a:lnTo>
                  <a:lnTo>
                    <a:pt x="813707" y="2071007"/>
                  </a:lnTo>
                  <a:lnTo>
                    <a:pt x="933450" y="2084614"/>
                  </a:lnTo>
                  <a:lnTo>
                    <a:pt x="1110343" y="2095500"/>
                  </a:lnTo>
                  <a:lnTo>
                    <a:pt x="1306286" y="2098221"/>
                  </a:lnTo>
                  <a:lnTo>
                    <a:pt x="1483179" y="2095500"/>
                  </a:lnTo>
                  <a:lnTo>
                    <a:pt x="1690007" y="2079171"/>
                  </a:lnTo>
                  <a:lnTo>
                    <a:pt x="1758043" y="2073729"/>
                  </a:lnTo>
                  <a:lnTo>
                    <a:pt x="1826079" y="2065564"/>
                  </a:lnTo>
                  <a:lnTo>
                    <a:pt x="1902279" y="2049236"/>
                  </a:lnTo>
                  <a:lnTo>
                    <a:pt x="1967593" y="2035629"/>
                  </a:lnTo>
                  <a:lnTo>
                    <a:pt x="2002972" y="2013857"/>
                  </a:lnTo>
                  <a:lnTo>
                    <a:pt x="2032907" y="1992086"/>
                  </a:lnTo>
                  <a:lnTo>
                    <a:pt x="2062843" y="1962150"/>
                  </a:lnTo>
                  <a:lnTo>
                    <a:pt x="2076450" y="1940379"/>
                  </a:lnTo>
                  <a:lnTo>
                    <a:pt x="2087336" y="1910443"/>
                  </a:lnTo>
                  <a:lnTo>
                    <a:pt x="2090057" y="1880507"/>
                  </a:lnTo>
                  <a:lnTo>
                    <a:pt x="2079172" y="1853293"/>
                  </a:lnTo>
                  <a:lnTo>
                    <a:pt x="2060122" y="1823357"/>
                  </a:lnTo>
                  <a:lnTo>
                    <a:pt x="2027464" y="1790700"/>
                  </a:lnTo>
                  <a:lnTo>
                    <a:pt x="1657350" y="1777093"/>
                  </a:lnTo>
                  <a:lnTo>
                    <a:pt x="1589314" y="1801586"/>
                  </a:lnTo>
                  <a:lnTo>
                    <a:pt x="1526722" y="1820636"/>
                  </a:lnTo>
                  <a:lnTo>
                    <a:pt x="1428750" y="1836964"/>
                  </a:lnTo>
                  <a:lnTo>
                    <a:pt x="1306286" y="1847850"/>
                  </a:lnTo>
                  <a:lnTo>
                    <a:pt x="1162050" y="1853293"/>
                  </a:lnTo>
                  <a:lnTo>
                    <a:pt x="998764" y="1853293"/>
                  </a:lnTo>
                  <a:lnTo>
                    <a:pt x="884464" y="1850571"/>
                  </a:lnTo>
                  <a:lnTo>
                    <a:pt x="821872" y="1853293"/>
                  </a:lnTo>
                  <a:lnTo>
                    <a:pt x="767443" y="1847850"/>
                  </a:lnTo>
                  <a:lnTo>
                    <a:pt x="718457" y="1839686"/>
                  </a:lnTo>
                  <a:lnTo>
                    <a:pt x="642257" y="1820636"/>
                  </a:lnTo>
                  <a:lnTo>
                    <a:pt x="601436" y="1801586"/>
                  </a:lnTo>
                  <a:lnTo>
                    <a:pt x="563336" y="1782536"/>
                  </a:lnTo>
                  <a:lnTo>
                    <a:pt x="541564" y="1763486"/>
                  </a:lnTo>
                  <a:lnTo>
                    <a:pt x="511629" y="1725386"/>
                  </a:lnTo>
                  <a:lnTo>
                    <a:pt x="487136" y="1676400"/>
                  </a:lnTo>
                  <a:lnTo>
                    <a:pt x="476250" y="1646464"/>
                  </a:lnTo>
                  <a:lnTo>
                    <a:pt x="465364" y="1605643"/>
                  </a:lnTo>
                  <a:lnTo>
                    <a:pt x="457200" y="1543050"/>
                  </a:lnTo>
                  <a:lnTo>
                    <a:pt x="462643" y="1423307"/>
                  </a:lnTo>
                  <a:lnTo>
                    <a:pt x="476250" y="110762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28B95C39-4C9B-4F06-99F9-BD07D701AE56}"/>
                </a:ext>
              </a:extLst>
            </p:cNvPr>
            <p:cNvSpPr/>
            <p:nvPr/>
          </p:nvSpPr>
          <p:spPr>
            <a:xfrm>
              <a:off x="7881938" y="4783139"/>
              <a:ext cx="476250" cy="720725"/>
            </a:xfrm>
            <a:custGeom>
              <a:avLst/>
              <a:gdLst>
                <a:gd name="connsiteX0" fmla="*/ 395287 w 476250"/>
                <a:gd name="connsiteY0" fmla="*/ 347663 h 719138"/>
                <a:gd name="connsiteX1" fmla="*/ 395287 w 476250"/>
                <a:gd name="connsiteY1" fmla="*/ 438150 h 719138"/>
                <a:gd name="connsiteX2" fmla="*/ 395287 w 476250"/>
                <a:gd name="connsiteY2" fmla="*/ 526257 h 719138"/>
                <a:gd name="connsiteX3" fmla="*/ 400050 w 476250"/>
                <a:gd name="connsiteY3" fmla="*/ 573882 h 719138"/>
                <a:gd name="connsiteX4" fmla="*/ 407193 w 476250"/>
                <a:gd name="connsiteY4" fmla="*/ 611982 h 719138"/>
                <a:gd name="connsiteX5" fmla="*/ 416718 w 476250"/>
                <a:gd name="connsiteY5" fmla="*/ 638175 h 719138"/>
                <a:gd name="connsiteX6" fmla="*/ 423862 w 476250"/>
                <a:gd name="connsiteY6" fmla="*/ 654844 h 719138"/>
                <a:gd name="connsiteX7" fmla="*/ 445293 w 476250"/>
                <a:gd name="connsiteY7" fmla="*/ 683419 h 719138"/>
                <a:gd name="connsiteX8" fmla="*/ 476250 w 476250"/>
                <a:gd name="connsiteY8" fmla="*/ 719138 h 719138"/>
                <a:gd name="connsiteX9" fmla="*/ 0 w 476250"/>
                <a:gd name="connsiteY9" fmla="*/ 700088 h 719138"/>
                <a:gd name="connsiteX10" fmla="*/ 61912 w 476250"/>
                <a:gd name="connsiteY10" fmla="*/ 676275 h 719138"/>
                <a:gd name="connsiteX11" fmla="*/ 76200 w 476250"/>
                <a:gd name="connsiteY11" fmla="*/ 669132 h 719138"/>
                <a:gd name="connsiteX12" fmla="*/ 109537 w 476250"/>
                <a:gd name="connsiteY12" fmla="*/ 647700 h 719138"/>
                <a:gd name="connsiteX13" fmla="*/ 138112 w 476250"/>
                <a:gd name="connsiteY13" fmla="*/ 623888 h 719138"/>
                <a:gd name="connsiteX14" fmla="*/ 169068 w 476250"/>
                <a:gd name="connsiteY14" fmla="*/ 592932 h 719138"/>
                <a:gd name="connsiteX15" fmla="*/ 188118 w 476250"/>
                <a:gd name="connsiteY15" fmla="*/ 566738 h 719138"/>
                <a:gd name="connsiteX16" fmla="*/ 204787 w 476250"/>
                <a:gd name="connsiteY16" fmla="*/ 531019 h 719138"/>
                <a:gd name="connsiteX17" fmla="*/ 230981 w 476250"/>
                <a:gd name="connsiteY17" fmla="*/ 442913 h 719138"/>
                <a:gd name="connsiteX18" fmla="*/ 283368 w 476250"/>
                <a:gd name="connsiteY18" fmla="*/ 261938 h 719138"/>
                <a:gd name="connsiteX19" fmla="*/ 340518 w 476250"/>
                <a:gd name="connsiteY19" fmla="*/ 64294 h 719138"/>
                <a:gd name="connsiteX20" fmla="*/ 352425 w 476250"/>
                <a:gd name="connsiteY20" fmla="*/ 21432 h 719138"/>
                <a:gd name="connsiteX21" fmla="*/ 361950 w 476250"/>
                <a:gd name="connsiteY21" fmla="*/ 7144 h 719138"/>
                <a:gd name="connsiteX22" fmla="*/ 371475 w 476250"/>
                <a:gd name="connsiteY22" fmla="*/ 0 h 719138"/>
                <a:gd name="connsiteX23" fmla="*/ 383381 w 476250"/>
                <a:gd name="connsiteY23" fmla="*/ 4763 h 719138"/>
                <a:gd name="connsiteX24" fmla="*/ 390525 w 476250"/>
                <a:gd name="connsiteY24" fmla="*/ 16669 h 719138"/>
                <a:gd name="connsiteX25" fmla="*/ 395287 w 476250"/>
                <a:gd name="connsiteY25" fmla="*/ 33338 h 719138"/>
                <a:gd name="connsiteX26" fmla="*/ 397668 w 476250"/>
                <a:gd name="connsiteY26" fmla="*/ 130969 h 719138"/>
                <a:gd name="connsiteX27" fmla="*/ 395287 w 476250"/>
                <a:gd name="connsiteY27" fmla="*/ 347663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6250" h="719138">
                  <a:moveTo>
                    <a:pt x="395287" y="347663"/>
                  </a:moveTo>
                  <a:lnTo>
                    <a:pt x="395287" y="438150"/>
                  </a:lnTo>
                  <a:lnTo>
                    <a:pt x="395287" y="526257"/>
                  </a:lnTo>
                  <a:lnTo>
                    <a:pt x="400050" y="573882"/>
                  </a:lnTo>
                  <a:lnTo>
                    <a:pt x="407193" y="611982"/>
                  </a:lnTo>
                  <a:lnTo>
                    <a:pt x="416718" y="638175"/>
                  </a:lnTo>
                  <a:lnTo>
                    <a:pt x="423862" y="654844"/>
                  </a:lnTo>
                  <a:lnTo>
                    <a:pt x="445293" y="683419"/>
                  </a:lnTo>
                  <a:lnTo>
                    <a:pt x="476250" y="719138"/>
                  </a:lnTo>
                  <a:lnTo>
                    <a:pt x="0" y="700088"/>
                  </a:lnTo>
                  <a:lnTo>
                    <a:pt x="61912" y="676275"/>
                  </a:lnTo>
                  <a:lnTo>
                    <a:pt x="76200" y="669132"/>
                  </a:lnTo>
                  <a:lnTo>
                    <a:pt x="109537" y="647700"/>
                  </a:lnTo>
                  <a:lnTo>
                    <a:pt x="138112" y="623888"/>
                  </a:lnTo>
                  <a:lnTo>
                    <a:pt x="169068" y="592932"/>
                  </a:lnTo>
                  <a:lnTo>
                    <a:pt x="188118" y="566738"/>
                  </a:lnTo>
                  <a:lnTo>
                    <a:pt x="204787" y="531019"/>
                  </a:lnTo>
                  <a:lnTo>
                    <a:pt x="230981" y="442913"/>
                  </a:lnTo>
                  <a:lnTo>
                    <a:pt x="283368" y="261938"/>
                  </a:lnTo>
                  <a:lnTo>
                    <a:pt x="340518" y="64294"/>
                  </a:lnTo>
                  <a:lnTo>
                    <a:pt x="352425" y="21432"/>
                  </a:lnTo>
                  <a:lnTo>
                    <a:pt x="361950" y="7144"/>
                  </a:lnTo>
                  <a:lnTo>
                    <a:pt x="371475" y="0"/>
                  </a:lnTo>
                  <a:lnTo>
                    <a:pt x="383381" y="4763"/>
                  </a:lnTo>
                  <a:lnTo>
                    <a:pt x="390525" y="16669"/>
                  </a:lnTo>
                  <a:lnTo>
                    <a:pt x="395287" y="33338"/>
                  </a:lnTo>
                  <a:cubicBezTo>
                    <a:pt x="396081" y="65882"/>
                    <a:pt x="396874" y="98425"/>
                    <a:pt x="397668" y="130969"/>
                  </a:cubicBezTo>
                  <a:cubicBezTo>
                    <a:pt x="396874" y="196057"/>
                    <a:pt x="396081" y="261144"/>
                    <a:pt x="395287" y="347663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C488EA6-E3CA-4B34-A5CA-0C67C1A745D4}"/>
              </a:ext>
            </a:extLst>
          </p:cNvPr>
          <p:cNvGrpSpPr/>
          <p:nvPr/>
        </p:nvGrpSpPr>
        <p:grpSpPr>
          <a:xfrm>
            <a:off x="4103689" y="1309914"/>
            <a:ext cx="4286249" cy="4779963"/>
            <a:chOff x="4103689" y="1304926"/>
            <a:chExt cx="4286249" cy="4779963"/>
          </a:xfrm>
          <a:solidFill>
            <a:schemeClr val="tx1"/>
          </a:solidFill>
        </p:grpSpPr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AA0127B1-47EB-4BA1-B9B4-2C4FA81382A9}"/>
                </a:ext>
              </a:extLst>
            </p:cNvPr>
            <p:cNvSpPr/>
            <p:nvPr/>
          </p:nvSpPr>
          <p:spPr>
            <a:xfrm>
              <a:off x="4103689" y="1304926"/>
              <a:ext cx="1049337" cy="1420813"/>
            </a:xfrm>
            <a:custGeom>
              <a:avLst/>
              <a:gdLst>
                <a:gd name="connsiteX0" fmla="*/ 550069 w 1050131"/>
                <a:gd name="connsiteY0" fmla="*/ 912019 h 1421606"/>
                <a:gd name="connsiteX1" fmla="*/ 390525 w 1050131"/>
                <a:gd name="connsiteY1" fmla="*/ 1112044 h 1421606"/>
                <a:gd name="connsiteX2" fmla="*/ 228600 w 1050131"/>
                <a:gd name="connsiteY2" fmla="*/ 1312069 h 1421606"/>
                <a:gd name="connsiteX3" fmla="*/ 128587 w 1050131"/>
                <a:gd name="connsiteY3" fmla="*/ 1421606 h 1421606"/>
                <a:gd name="connsiteX4" fmla="*/ 2381 w 1050131"/>
                <a:gd name="connsiteY4" fmla="*/ 1397794 h 1421606"/>
                <a:gd name="connsiteX5" fmla="*/ 0 w 1050131"/>
                <a:gd name="connsiteY5" fmla="*/ 1378744 h 1421606"/>
                <a:gd name="connsiteX6" fmla="*/ 2381 w 1050131"/>
                <a:gd name="connsiteY6" fmla="*/ 1366838 h 1421606"/>
                <a:gd name="connsiteX7" fmla="*/ 21431 w 1050131"/>
                <a:gd name="connsiteY7" fmla="*/ 1345406 h 1421606"/>
                <a:gd name="connsiteX8" fmla="*/ 61912 w 1050131"/>
                <a:gd name="connsiteY8" fmla="*/ 1307306 h 1421606"/>
                <a:gd name="connsiteX9" fmla="*/ 121444 w 1050131"/>
                <a:gd name="connsiteY9" fmla="*/ 1235869 h 1421606"/>
                <a:gd name="connsiteX10" fmla="*/ 166687 w 1050131"/>
                <a:gd name="connsiteY10" fmla="*/ 1181100 h 1421606"/>
                <a:gd name="connsiteX11" fmla="*/ 221456 w 1050131"/>
                <a:gd name="connsiteY11" fmla="*/ 1107281 h 1421606"/>
                <a:gd name="connsiteX12" fmla="*/ 278606 w 1050131"/>
                <a:gd name="connsiteY12" fmla="*/ 1026319 h 1421606"/>
                <a:gd name="connsiteX13" fmla="*/ 345281 w 1050131"/>
                <a:gd name="connsiteY13" fmla="*/ 928688 h 1421606"/>
                <a:gd name="connsiteX14" fmla="*/ 419100 w 1050131"/>
                <a:gd name="connsiteY14" fmla="*/ 814388 h 1421606"/>
                <a:gd name="connsiteX15" fmla="*/ 471487 w 1050131"/>
                <a:gd name="connsiteY15" fmla="*/ 721519 h 1421606"/>
                <a:gd name="connsiteX16" fmla="*/ 533400 w 1050131"/>
                <a:gd name="connsiteY16" fmla="*/ 611981 h 1421606"/>
                <a:gd name="connsiteX17" fmla="*/ 614362 w 1050131"/>
                <a:gd name="connsiteY17" fmla="*/ 450056 h 1421606"/>
                <a:gd name="connsiteX18" fmla="*/ 647700 w 1050131"/>
                <a:gd name="connsiteY18" fmla="*/ 366713 h 1421606"/>
                <a:gd name="connsiteX19" fmla="*/ 661987 w 1050131"/>
                <a:gd name="connsiteY19" fmla="*/ 319088 h 1421606"/>
                <a:gd name="connsiteX20" fmla="*/ 669131 w 1050131"/>
                <a:gd name="connsiteY20" fmla="*/ 278606 h 1421606"/>
                <a:gd name="connsiteX21" fmla="*/ 669131 w 1050131"/>
                <a:gd name="connsiteY21" fmla="*/ 254794 h 1421606"/>
                <a:gd name="connsiteX22" fmla="*/ 664369 w 1050131"/>
                <a:gd name="connsiteY22" fmla="*/ 219075 h 1421606"/>
                <a:gd name="connsiteX23" fmla="*/ 652462 w 1050131"/>
                <a:gd name="connsiteY23" fmla="*/ 178594 h 1421606"/>
                <a:gd name="connsiteX24" fmla="*/ 638175 w 1050131"/>
                <a:gd name="connsiteY24" fmla="*/ 142875 h 1421606"/>
                <a:gd name="connsiteX25" fmla="*/ 621506 w 1050131"/>
                <a:gd name="connsiteY25" fmla="*/ 114300 h 1421606"/>
                <a:gd name="connsiteX26" fmla="*/ 597694 w 1050131"/>
                <a:gd name="connsiteY26" fmla="*/ 88106 h 1421606"/>
                <a:gd name="connsiteX27" fmla="*/ 566737 w 1050131"/>
                <a:gd name="connsiteY27" fmla="*/ 57150 h 1421606"/>
                <a:gd name="connsiteX28" fmla="*/ 550069 w 1050131"/>
                <a:gd name="connsiteY28" fmla="*/ 40481 h 1421606"/>
                <a:gd name="connsiteX29" fmla="*/ 545306 w 1050131"/>
                <a:gd name="connsiteY29" fmla="*/ 23813 h 1421606"/>
                <a:gd name="connsiteX30" fmla="*/ 545306 w 1050131"/>
                <a:gd name="connsiteY30" fmla="*/ 9525 h 1421606"/>
                <a:gd name="connsiteX31" fmla="*/ 557212 w 1050131"/>
                <a:gd name="connsiteY31" fmla="*/ 0 h 1421606"/>
                <a:gd name="connsiteX32" fmla="*/ 590550 w 1050131"/>
                <a:gd name="connsiteY32" fmla="*/ 2381 h 1421606"/>
                <a:gd name="connsiteX33" fmla="*/ 628650 w 1050131"/>
                <a:gd name="connsiteY33" fmla="*/ 7144 h 1421606"/>
                <a:gd name="connsiteX34" fmla="*/ 690562 w 1050131"/>
                <a:gd name="connsiteY34" fmla="*/ 21431 h 1421606"/>
                <a:gd name="connsiteX35" fmla="*/ 757237 w 1050131"/>
                <a:gd name="connsiteY35" fmla="*/ 38100 h 1421606"/>
                <a:gd name="connsiteX36" fmla="*/ 819150 w 1050131"/>
                <a:gd name="connsiteY36" fmla="*/ 64294 h 1421606"/>
                <a:gd name="connsiteX37" fmla="*/ 873919 w 1050131"/>
                <a:gd name="connsiteY37" fmla="*/ 90488 h 1421606"/>
                <a:gd name="connsiteX38" fmla="*/ 909637 w 1050131"/>
                <a:gd name="connsiteY38" fmla="*/ 111919 h 1421606"/>
                <a:gd name="connsiteX39" fmla="*/ 945356 w 1050131"/>
                <a:gd name="connsiteY39" fmla="*/ 138113 h 1421606"/>
                <a:gd name="connsiteX40" fmla="*/ 981075 w 1050131"/>
                <a:gd name="connsiteY40" fmla="*/ 171450 h 1421606"/>
                <a:gd name="connsiteX41" fmla="*/ 1004887 w 1050131"/>
                <a:gd name="connsiteY41" fmla="*/ 197644 h 1421606"/>
                <a:gd name="connsiteX42" fmla="*/ 1023937 w 1050131"/>
                <a:gd name="connsiteY42" fmla="*/ 228600 h 1421606"/>
                <a:gd name="connsiteX43" fmla="*/ 1040606 w 1050131"/>
                <a:gd name="connsiteY43" fmla="*/ 266700 h 1421606"/>
                <a:gd name="connsiteX44" fmla="*/ 1047750 w 1050131"/>
                <a:gd name="connsiteY44" fmla="*/ 295275 h 1421606"/>
                <a:gd name="connsiteX45" fmla="*/ 1050131 w 1050131"/>
                <a:gd name="connsiteY45" fmla="*/ 323850 h 1421606"/>
                <a:gd name="connsiteX46" fmla="*/ 1042987 w 1050131"/>
                <a:gd name="connsiteY46" fmla="*/ 342900 h 1421606"/>
                <a:gd name="connsiteX47" fmla="*/ 1012031 w 1050131"/>
                <a:gd name="connsiteY47" fmla="*/ 371475 h 1421606"/>
                <a:gd name="connsiteX48" fmla="*/ 945356 w 1050131"/>
                <a:gd name="connsiteY48" fmla="*/ 428625 h 1421606"/>
                <a:gd name="connsiteX49" fmla="*/ 895350 w 1050131"/>
                <a:gd name="connsiteY49" fmla="*/ 469106 h 1421606"/>
                <a:gd name="connsiteX50" fmla="*/ 852487 w 1050131"/>
                <a:gd name="connsiteY50" fmla="*/ 526256 h 1421606"/>
                <a:gd name="connsiteX51" fmla="*/ 709612 w 1050131"/>
                <a:gd name="connsiteY51" fmla="*/ 709613 h 1421606"/>
                <a:gd name="connsiteX52" fmla="*/ 550069 w 1050131"/>
                <a:gd name="connsiteY52" fmla="*/ 912019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0131" h="1421606">
                  <a:moveTo>
                    <a:pt x="550069" y="912019"/>
                  </a:moveTo>
                  <a:lnTo>
                    <a:pt x="390525" y="1112044"/>
                  </a:lnTo>
                  <a:lnTo>
                    <a:pt x="228600" y="1312069"/>
                  </a:lnTo>
                  <a:lnTo>
                    <a:pt x="128587" y="1421606"/>
                  </a:lnTo>
                  <a:lnTo>
                    <a:pt x="2381" y="1397794"/>
                  </a:lnTo>
                  <a:lnTo>
                    <a:pt x="0" y="1378744"/>
                  </a:lnTo>
                  <a:lnTo>
                    <a:pt x="2381" y="1366838"/>
                  </a:lnTo>
                  <a:lnTo>
                    <a:pt x="21431" y="1345406"/>
                  </a:lnTo>
                  <a:lnTo>
                    <a:pt x="61912" y="1307306"/>
                  </a:lnTo>
                  <a:lnTo>
                    <a:pt x="121444" y="1235869"/>
                  </a:lnTo>
                  <a:lnTo>
                    <a:pt x="166687" y="1181100"/>
                  </a:lnTo>
                  <a:lnTo>
                    <a:pt x="221456" y="1107281"/>
                  </a:lnTo>
                  <a:lnTo>
                    <a:pt x="278606" y="1026319"/>
                  </a:lnTo>
                  <a:lnTo>
                    <a:pt x="345281" y="928688"/>
                  </a:lnTo>
                  <a:lnTo>
                    <a:pt x="419100" y="814388"/>
                  </a:lnTo>
                  <a:lnTo>
                    <a:pt x="471487" y="721519"/>
                  </a:lnTo>
                  <a:lnTo>
                    <a:pt x="533400" y="611981"/>
                  </a:lnTo>
                  <a:lnTo>
                    <a:pt x="614362" y="450056"/>
                  </a:lnTo>
                  <a:lnTo>
                    <a:pt x="647700" y="366713"/>
                  </a:lnTo>
                  <a:lnTo>
                    <a:pt x="661987" y="319088"/>
                  </a:lnTo>
                  <a:lnTo>
                    <a:pt x="669131" y="278606"/>
                  </a:lnTo>
                  <a:lnTo>
                    <a:pt x="669131" y="254794"/>
                  </a:lnTo>
                  <a:lnTo>
                    <a:pt x="664369" y="219075"/>
                  </a:lnTo>
                  <a:lnTo>
                    <a:pt x="652462" y="178594"/>
                  </a:lnTo>
                  <a:lnTo>
                    <a:pt x="638175" y="142875"/>
                  </a:lnTo>
                  <a:lnTo>
                    <a:pt x="621506" y="114300"/>
                  </a:lnTo>
                  <a:lnTo>
                    <a:pt x="597694" y="88106"/>
                  </a:lnTo>
                  <a:lnTo>
                    <a:pt x="566737" y="57150"/>
                  </a:lnTo>
                  <a:lnTo>
                    <a:pt x="550069" y="40481"/>
                  </a:lnTo>
                  <a:lnTo>
                    <a:pt x="545306" y="23813"/>
                  </a:lnTo>
                  <a:lnTo>
                    <a:pt x="545306" y="9525"/>
                  </a:lnTo>
                  <a:lnTo>
                    <a:pt x="557212" y="0"/>
                  </a:lnTo>
                  <a:lnTo>
                    <a:pt x="590550" y="2381"/>
                  </a:lnTo>
                  <a:lnTo>
                    <a:pt x="628650" y="7144"/>
                  </a:lnTo>
                  <a:lnTo>
                    <a:pt x="690562" y="21431"/>
                  </a:lnTo>
                  <a:lnTo>
                    <a:pt x="757237" y="38100"/>
                  </a:lnTo>
                  <a:lnTo>
                    <a:pt x="819150" y="64294"/>
                  </a:lnTo>
                  <a:lnTo>
                    <a:pt x="873919" y="90488"/>
                  </a:lnTo>
                  <a:lnTo>
                    <a:pt x="909637" y="111919"/>
                  </a:lnTo>
                  <a:lnTo>
                    <a:pt x="945356" y="138113"/>
                  </a:lnTo>
                  <a:lnTo>
                    <a:pt x="981075" y="171450"/>
                  </a:lnTo>
                  <a:lnTo>
                    <a:pt x="1004887" y="197644"/>
                  </a:lnTo>
                  <a:lnTo>
                    <a:pt x="1023937" y="228600"/>
                  </a:lnTo>
                  <a:lnTo>
                    <a:pt x="1040606" y="266700"/>
                  </a:lnTo>
                  <a:lnTo>
                    <a:pt x="1047750" y="295275"/>
                  </a:lnTo>
                  <a:lnTo>
                    <a:pt x="1050131" y="323850"/>
                  </a:lnTo>
                  <a:lnTo>
                    <a:pt x="1042987" y="342900"/>
                  </a:lnTo>
                  <a:lnTo>
                    <a:pt x="1012031" y="371475"/>
                  </a:lnTo>
                  <a:lnTo>
                    <a:pt x="945356" y="428625"/>
                  </a:lnTo>
                  <a:lnTo>
                    <a:pt x="895350" y="469106"/>
                  </a:lnTo>
                  <a:lnTo>
                    <a:pt x="852487" y="526256"/>
                  </a:lnTo>
                  <a:lnTo>
                    <a:pt x="709612" y="709613"/>
                  </a:lnTo>
                  <a:lnTo>
                    <a:pt x="550069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76BEBEBA-E177-4372-BAE2-9AFE53DF2DE4}"/>
                </a:ext>
              </a:extLst>
            </p:cNvPr>
            <p:cNvSpPr/>
            <p:nvPr/>
          </p:nvSpPr>
          <p:spPr>
            <a:xfrm>
              <a:off x="6675438" y="1887539"/>
              <a:ext cx="1344612" cy="803275"/>
            </a:xfrm>
            <a:custGeom>
              <a:avLst/>
              <a:gdLst>
                <a:gd name="connsiteX0" fmla="*/ 497681 w 1345406"/>
                <a:gd name="connsiteY0" fmla="*/ 516732 h 802482"/>
                <a:gd name="connsiteX1" fmla="*/ 600075 w 1345406"/>
                <a:gd name="connsiteY1" fmla="*/ 461963 h 802482"/>
                <a:gd name="connsiteX2" fmla="*/ 681037 w 1345406"/>
                <a:gd name="connsiteY2" fmla="*/ 414338 h 802482"/>
                <a:gd name="connsiteX3" fmla="*/ 785812 w 1345406"/>
                <a:gd name="connsiteY3" fmla="*/ 350044 h 802482"/>
                <a:gd name="connsiteX4" fmla="*/ 900112 w 1345406"/>
                <a:gd name="connsiteY4" fmla="*/ 269082 h 802482"/>
                <a:gd name="connsiteX5" fmla="*/ 950119 w 1345406"/>
                <a:gd name="connsiteY5" fmla="*/ 230982 h 802482"/>
                <a:gd name="connsiteX6" fmla="*/ 954881 w 1345406"/>
                <a:gd name="connsiteY6" fmla="*/ 221457 h 802482"/>
                <a:gd name="connsiteX7" fmla="*/ 957262 w 1345406"/>
                <a:gd name="connsiteY7" fmla="*/ 192882 h 802482"/>
                <a:gd name="connsiteX8" fmla="*/ 957262 w 1345406"/>
                <a:gd name="connsiteY8" fmla="*/ 169069 h 802482"/>
                <a:gd name="connsiteX9" fmla="*/ 952500 w 1345406"/>
                <a:gd name="connsiteY9" fmla="*/ 142875 h 802482"/>
                <a:gd name="connsiteX10" fmla="*/ 938212 w 1345406"/>
                <a:gd name="connsiteY10" fmla="*/ 114300 h 802482"/>
                <a:gd name="connsiteX11" fmla="*/ 916781 w 1345406"/>
                <a:gd name="connsiteY11" fmla="*/ 80963 h 802482"/>
                <a:gd name="connsiteX12" fmla="*/ 897731 w 1345406"/>
                <a:gd name="connsiteY12" fmla="*/ 57150 h 802482"/>
                <a:gd name="connsiteX13" fmla="*/ 881062 w 1345406"/>
                <a:gd name="connsiteY13" fmla="*/ 38100 h 802482"/>
                <a:gd name="connsiteX14" fmla="*/ 873919 w 1345406"/>
                <a:gd name="connsiteY14" fmla="*/ 23813 h 802482"/>
                <a:gd name="connsiteX15" fmla="*/ 876300 w 1345406"/>
                <a:gd name="connsiteY15" fmla="*/ 11907 h 802482"/>
                <a:gd name="connsiteX16" fmla="*/ 902494 w 1345406"/>
                <a:gd name="connsiteY16" fmla="*/ 2382 h 802482"/>
                <a:gd name="connsiteX17" fmla="*/ 952500 w 1345406"/>
                <a:gd name="connsiteY17" fmla="*/ 0 h 802482"/>
                <a:gd name="connsiteX18" fmla="*/ 1031081 w 1345406"/>
                <a:gd name="connsiteY18" fmla="*/ 11907 h 802482"/>
                <a:gd name="connsiteX19" fmla="*/ 1078706 w 1345406"/>
                <a:gd name="connsiteY19" fmla="*/ 26194 h 802482"/>
                <a:gd name="connsiteX20" fmla="*/ 1112044 w 1345406"/>
                <a:gd name="connsiteY20" fmla="*/ 40482 h 802482"/>
                <a:gd name="connsiteX21" fmla="*/ 1143000 w 1345406"/>
                <a:gd name="connsiteY21" fmla="*/ 59532 h 802482"/>
                <a:gd name="connsiteX22" fmla="*/ 1173956 w 1345406"/>
                <a:gd name="connsiteY22" fmla="*/ 80963 h 802482"/>
                <a:gd name="connsiteX23" fmla="*/ 1197769 w 1345406"/>
                <a:gd name="connsiteY23" fmla="*/ 102394 h 802482"/>
                <a:gd name="connsiteX24" fmla="*/ 1216819 w 1345406"/>
                <a:gd name="connsiteY24" fmla="*/ 121444 h 802482"/>
                <a:gd name="connsiteX25" fmla="*/ 1254919 w 1345406"/>
                <a:gd name="connsiteY25" fmla="*/ 169069 h 802482"/>
                <a:gd name="connsiteX26" fmla="*/ 1276350 w 1345406"/>
                <a:gd name="connsiteY26" fmla="*/ 200025 h 802482"/>
                <a:gd name="connsiteX27" fmla="*/ 1307306 w 1345406"/>
                <a:gd name="connsiteY27" fmla="*/ 250032 h 802482"/>
                <a:gd name="connsiteX28" fmla="*/ 1335881 w 1345406"/>
                <a:gd name="connsiteY28" fmla="*/ 311944 h 802482"/>
                <a:gd name="connsiteX29" fmla="*/ 1343025 w 1345406"/>
                <a:gd name="connsiteY29" fmla="*/ 333375 h 802482"/>
                <a:gd name="connsiteX30" fmla="*/ 1345406 w 1345406"/>
                <a:gd name="connsiteY30" fmla="*/ 347663 h 802482"/>
                <a:gd name="connsiteX31" fmla="*/ 1340644 w 1345406"/>
                <a:gd name="connsiteY31" fmla="*/ 366713 h 802482"/>
                <a:gd name="connsiteX32" fmla="*/ 1333500 w 1345406"/>
                <a:gd name="connsiteY32" fmla="*/ 381000 h 802482"/>
                <a:gd name="connsiteX33" fmla="*/ 1307306 w 1345406"/>
                <a:gd name="connsiteY33" fmla="*/ 395288 h 802482"/>
                <a:gd name="connsiteX34" fmla="*/ 1266825 w 1345406"/>
                <a:gd name="connsiteY34" fmla="*/ 402432 h 802482"/>
                <a:gd name="connsiteX35" fmla="*/ 1228725 w 1345406"/>
                <a:gd name="connsiteY35" fmla="*/ 402432 h 802482"/>
                <a:gd name="connsiteX36" fmla="*/ 1162050 w 1345406"/>
                <a:gd name="connsiteY36" fmla="*/ 428625 h 802482"/>
                <a:gd name="connsiteX37" fmla="*/ 964406 w 1345406"/>
                <a:gd name="connsiteY37" fmla="*/ 507207 h 802482"/>
                <a:gd name="connsiteX38" fmla="*/ 735806 w 1345406"/>
                <a:gd name="connsiteY38" fmla="*/ 597694 h 802482"/>
                <a:gd name="connsiteX39" fmla="*/ 647700 w 1345406"/>
                <a:gd name="connsiteY39" fmla="*/ 631032 h 802482"/>
                <a:gd name="connsiteX40" fmla="*/ 545306 w 1345406"/>
                <a:gd name="connsiteY40" fmla="*/ 666750 h 802482"/>
                <a:gd name="connsiteX41" fmla="*/ 423862 w 1345406"/>
                <a:gd name="connsiteY41" fmla="*/ 704850 h 802482"/>
                <a:gd name="connsiteX42" fmla="*/ 271462 w 1345406"/>
                <a:gd name="connsiteY42" fmla="*/ 740569 h 802482"/>
                <a:gd name="connsiteX43" fmla="*/ 128587 w 1345406"/>
                <a:gd name="connsiteY43" fmla="*/ 773907 h 802482"/>
                <a:gd name="connsiteX44" fmla="*/ 0 w 1345406"/>
                <a:gd name="connsiteY44" fmla="*/ 802482 h 802482"/>
                <a:gd name="connsiteX45" fmla="*/ 2381 w 1345406"/>
                <a:gd name="connsiteY45" fmla="*/ 731044 h 802482"/>
                <a:gd name="connsiteX46" fmla="*/ 195262 w 1345406"/>
                <a:gd name="connsiteY46" fmla="*/ 654844 h 802482"/>
                <a:gd name="connsiteX47" fmla="*/ 352425 w 1345406"/>
                <a:gd name="connsiteY47" fmla="*/ 585788 h 802482"/>
                <a:gd name="connsiteX48" fmla="*/ 497681 w 1345406"/>
                <a:gd name="connsiteY48" fmla="*/ 516732 h 8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45406" h="802482">
                  <a:moveTo>
                    <a:pt x="497681" y="516732"/>
                  </a:moveTo>
                  <a:lnTo>
                    <a:pt x="600075" y="461963"/>
                  </a:lnTo>
                  <a:lnTo>
                    <a:pt x="681037" y="414338"/>
                  </a:lnTo>
                  <a:lnTo>
                    <a:pt x="785812" y="350044"/>
                  </a:lnTo>
                  <a:lnTo>
                    <a:pt x="900112" y="269082"/>
                  </a:lnTo>
                  <a:lnTo>
                    <a:pt x="950119" y="230982"/>
                  </a:lnTo>
                  <a:lnTo>
                    <a:pt x="954881" y="221457"/>
                  </a:lnTo>
                  <a:lnTo>
                    <a:pt x="957262" y="192882"/>
                  </a:lnTo>
                  <a:lnTo>
                    <a:pt x="957262" y="169069"/>
                  </a:lnTo>
                  <a:lnTo>
                    <a:pt x="952500" y="142875"/>
                  </a:lnTo>
                  <a:lnTo>
                    <a:pt x="938212" y="114300"/>
                  </a:lnTo>
                  <a:lnTo>
                    <a:pt x="916781" y="80963"/>
                  </a:lnTo>
                  <a:lnTo>
                    <a:pt x="897731" y="57150"/>
                  </a:lnTo>
                  <a:lnTo>
                    <a:pt x="881062" y="38100"/>
                  </a:lnTo>
                  <a:lnTo>
                    <a:pt x="873919" y="23813"/>
                  </a:lnTo>
                  <a:lnTo>
                    <a:pt x="876300" y="11907"/>
                  </a:lnTo>
                  <a:lnTo>
                    <a:pt x="902494" y="2382"/>
                  </a:lnTo>
                  <a:lnTo>
                    <a:pt x="952500" y="0"/>
                  </a:lnTo>
                  <a:lnTo>
                    <a:pt x="1031081" y="11907"/>
                  </a:lnTo>
                  <a:lnTo>
                    <a:pt x="1078706" y="26194"/>
                  </a:lnTo>
                  <a:lnTo>
                    <a:pt x="1112044" y="40482"/>
                  </a:lnTo>
                  <a:lnTo>
                    <a:pt x="1143000" y="59532"/>
                  </a:lnTo>
                  <a:lnTo>
                    <a:pt x="1173956" y="80963"/>
                  </a:lnTo>
                  <a:lnTo>
                    <a:pt x="1197769" y="102394"/>
                  </a:lnTo>
                  <a:lnTo>
                    <a:pt x="1216819" y="121444"/>
                  </a:lnTo>
                  <a:lnTo>
                    <a:pt x="1254919" y="169069"/>
                  </a:lnTo>
                  <a:lnTo>
                    <a:pt x="1276350" y="200025"/>
                  </a:lnTo>
                  <a:lnTo>
                    <a:pt x="1307306" y="250032"/>
                  </a:lnTo>
                  <a:lnTo>
                    <a:pt x="1335881" y="311944"/>
                  </a:lnTo>
                  <a:lnTo>
                    <a:pt x="1343025" y="333375"/>
                  </a:lnTo>
                  <a:lnTo>
                    <a:pt x="1345406" y="347663"/>
                  </a:lnTo>
                  <a:lnTo>
                    <a:pt x="1340644" y="366713"/>
                  </a:lnTo>
                  <a:lnTo>
                    <a:pt x="1333500" y="381000"/>
                  </a:lnTo>
                  <a:lnTo>
                    <a:pt x="1307306" y="395288"/>
                  </a:lnTo>
                  <a:lnTo>
                    <a:pt x="1266825" y="402432"/>
                  </a:lnTo>
                  <a:lnTo>
                    <a:pt x="1228725" y="402432"/>
                  </a:lnTo>
                  <a:lnTo>
                    <a:pt x="1162050" y="428625"/>
                  </a:lnTo>
                  <a:lnTo>
                    <a:pt x="964406" y="507207"/>
                  </a:lnTo>
                  <a:lnTo>
                    <a:pt x="735806" y="597694"/>
                  </a:lnTo>
                  <a:lnTo>
                    <a:pt x="647700" y="631032"/>
                  </a:lnTo>
                  <a:lnTo>
                    <a:pt x="545306" y="666750"/>
                  </a:lnTo>
                  <a:lnTo>
                    <a:pt x="423862" y="704850"/>
                  </a:lnTo>
                  <a:lnTo>
                    <a:pt x="271462" y="740569"/>
                  </a:lnTo>
                  <a:lnTo>
                    <a:pt x="128587" y="773907"/>
                  </a:lnTo>
                  <a:lnTo>
                    <a:pt x="0" y="802482"/>
                  </a:lnTo>
                  <a:cubicBezTo>
                    <a:pt x="794" y="778669"/>
                    <a:pt x="1587" y="754857"/>
                    <a:pt x="2381" y="731044"/>
                  </a:cubicBezTo>
                  <a:lnTo>
                    <a:pt x="195262" y="654844"/>
                  </a:lnTo>
                  <a:lnTo>
                    <a:pt x="352425" y="585788"/>
                  </a:lnTo>
                  <a:lnTo>
                    <a:pt x="497681" y="516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EA4F4848-25F6-4787-8DC3-FD062CD322A2}"/>
                </a:ext>
              </a:extLst>
            </p:cNvPr>
            <p:cNvSpPr/>
            <p:nvPr/>
          </p:nvSpPr>
          <p:spPr>
            <a:xfrm>
              <a:off x="4105275" y="2319338"/>
              <a:ext cx="1716088" cy="622300"/>
            </a:xfrm>
            <a:custGeom>
              <a:avLst/>
              <a:gdLst>
                <a:gd name="connsiteX0" fmla="*/ 588169 w 1716881"/>
                <a:gd name="connsiteY0" fmla="*/ 266700 h 621506"/>
                <a:gd name="connsiteX1" fmla="*/ 511969 w 1716881"/>
                <a:gd name="connsiteY1" fmla="*/ 280987 h 621506"/>
                <a:gd name="connsiteX2" fmla="*/ 421481 w 1716881"/>
                <a:gd name="connsiteY2" fmla="*/ 297656 h 621506"/>
                <a:gd name="connsiteX3" fmla="*/ 311944 w 1716881"/>
                <a:gd name="connsiteY3" fmla="*/ 314325 h 621506"/>
                <a:gd name="connsiteX4" fmla="*/ 238125 w 1716881"/>
                <a:gd name="connsiteY4" fmla="*/ 326231 h 621506"/>
                <a:gd name="connsiteX5" fmla="*/ 169069 w 1716881"/>
                <a:gd name="connsiteY5" fmla="*/ 333375 h 621506"/>
                <a:gd name="connsiteX6" fmla="*/ 30956 w 1716881"/>
                <a:gd name="connsiteY6" fmla="*/ 321468 h 621506"/>
                <a:gd name="connsiteX7" fmla="*/ 2381 w 1716881"/>
                <a:gd name="connsiteY7" fmla="*/ 354806 h 621506"/>
                <a:gd name="connsiteX8" fmla="*/ 0 w 1716881"/>
                <a:gd name="connsiteY8" fmla="*/ 366712 h 621506"/>
                <a:gd name="connsiteX9" fmla="*/ 0 w 1716881"/>
                <a:gd name="connsiteY9" fmla="*/ 383381 h 621506"/>
                <a:gd name="connsiteX10" fmla="*/ 4763 w 1716881"/>
                <a:gd name="connsiteY10" fmla="*/ 414337 h 621506"/>
                <a:gd name="connsiteX11" fmla="*/ 19050 w 1716881"/>
                <a:gd name="connsiteY11" fmla="*/ 461962 h 621506"/>
                <a:gd name="connsiteX12" fmla="*/ 35719 w 1716881"/>
                <a:gd name="connsiteY12" fmla="*/ 500062 h 621506"/>
                <a:gd name="connsiteX13" fmla="*/ 61913 w 1716881"/>
                <a:gd name="connsiteY13" fmla="*/ 547687 h 621506"/>
                <a:gd name="connsiteX14" fmla="*/ 80963 w 1716881"/>
                <a:gd name="connsiteY14" fmla="*/ 564356 h 621506"/>
                <a:gd name="connsiteX15" fmla="*/ 100013 w 1716881"/>
                <a:gd name="connsiteY15" fmla="*/ 573881 h 621506"/>
                <a:gd name="connsiteX16" fmla="*/ 145256 w 1716881"/>
                <a:gd name="connsiteY16" fmla="*/ 595312 h 621506"/>
                <a:gd name="connsiteX17" fmla="*/ 185738 w 1716881"/>
                <a:gd name="connsiteY17" fmla="*/ 609600 h 621506"/>
                <a:gd name="connsiteX18" fmla="*/ 209550 w 1716881"/>
                <a:gd name="connsiteY18" fmla="*/ 616743 h 621506"/>
                <a:gd name="connsiteX19" fmla="*/ 240506 w 1716881"/>
                <a:gd name="connsiteY19" fmla="*/ 621506 h 621506"/>
                <a:gd name="connsiteX20" fmla="*/ 269081 w 1716881"/>
                <a:gd name="connsiteY20" fmla="*/ 614362 h 621506"/>
                <a:gd name="connsiteX21" fmla="*/ 309563 w 1716881"/>
                <a:gd name="connsiteY21" fmla="*/ 595312 h 621506"/>
                <a:gd name="connsiteX22" fmla="*/ 357188 w 1716881"/>
                <a:gd name="connsiteY22" fmla="*/ 561975 h 621506"/>
                <a:gd name="connsiteX23" fmla="*/ 400050 w 1716881"/>
                <a:gd name="connsiteY23" fmla="*/ 531018 h 621506"/>
                <a:gd name="connsiteX24" fmla="*/ 554831 w 1716881"/>
                <a:gd name="connsiteY24" fmla="*/ 478631 h 621506"/>
                <a:gd name="connsiteX25" fmla="*/ 845344 w 1716881"/>
                <a:gd name="connsiteY25" fmla="*/ 381000 h 621506"/>
                <a:gd name="connsiteX26" fmla="*/ 1197769 w 1716881"/>
                <a:gd name="connsiteY26" fmla="*/ 264318 h 621506"/>
                <a:gd name="connsiteX27" fmla="*/ 1490663 w 1716881"/>
                <a:gd name="connsiteY27" fmla="*/ 166687 h 621506"/>
                <a:gd name="connsiteX28" fmla="*/ 1716881 w 1716881"/>
                <a:gd name="connsiteY28" fmla="*/ 92868 h 621506"/>
                <a:gd name="connsiteX29" fmla="*/ 1669256 w 1716881"/>
                <a:gd name="connsiteY29" fmla="*/ 0 h 621506"/>
                <a:gd name="connsiteX30" fmla="*/ 1516856 w 1716881"/>
                <a:gd name="connsiteY30" fmla="*/ 42862 h 621506"/>
                <a:gd name="connsiteX31" fmla="*/ 1309688 w 1716881"/>
                <a:gd name="connsiteY31" fmla="*/ 100012 h 621506"/>
                <a:gd name="connsiteX32" fmla="*/ 1033463 w 1716881"/>
                <a:gd name="connsiteY32" fmla="*/ 169068 h 621506"/>
                <a:gd name="connsiteX33" fmla="*/ 842963 w 1716881"/>
                <a:gd name="connsiteY33" fmla="*/ 211931 h 621506"/>
                <a:gd name="connsiteX34" fmla="*/ 645319 w 1716881"/>
                <a:gd name="connsiteY34" fmla="*/ 254793 h 621506"/>
                <a:gd name="connsiteX35" fmla="*/ 588169 w 1716881"/>
                <a:gd name="connsiteY35" fmla="*/ 2667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881" h="621506">
                  <a:moveTo>
                    <a:pt x="588169" y="266700"/>
                  </a:moveTo>
                  <a:lnTo>
                    <a:pt x="511969" y="280987"/>
                  </a:lnTo>
                  <a:lnTo>
                    <a:pt x="421481" y="297656"/>
                  </a:lnTo>
                  <a:lnTo>
                    <a:pt x="311944" y="314325"/>
                  </a:lnTo>
                  <a:lnTo>
                    <a:pt x="238125" y="326231"/>
                  </a:lnTo>
                  <a:lnTo>
                    <a:pt x="169069" y="333375"/>
                  </a:lnTo>
                  <a:lnTo>
                    <a:pt x="30956" y="321468"/>
                  </a:lnTo>
                  <a:lnTo>
                    <a:pt x="2381" y="354806"/>
                  </a:lnTo>
                  <a:lnTo>
                    <a:pt x="0" y="366712"/>
                  </a:lnTo>
                  <a:lnTo>
                    <a:pt x="0" y="383381"/>
                  </a:lnTo>
                  <a:lnTo>
                    <a:pt x="4763" y="414337"/>
                  </a:lnTo>
                  <a:lnTo>
                    <a:pt x="19050" y="461962"/>
                  </a:lnTo>
                  <a:lnTo>
                    <a:pt x="35719" y="500062"/>
                  </a:lnTo>
                  <a:lnTo>
                    <a:pt x="61913" y="547687"/>
                  </a:lnTo>
                  <a:lnTo>
                    <a:pt x="80963" y="564356"/>
                  </a:lnTo>
                  <a:lnTo>
                    <a:pt x="100013" y="573881"/>
                  </a:lnTo>
                  <a:lnTo>
                    <a:pt x="145256" y="595312"/>
                  </a:lnTo>
                  <a:lnTo>
                    <a:pt x="185738" y="609600"/>
                  </a:lnTo>
                  <a:lnTo>
                    <a:pt x="209550" y="616743"/>
                  </a:lnTo>
                  <a:lnTo>
                    <a:pt x="240506" y="621506"/>
                  </a:lnTo>
                  <a:lnTo>
                    <a:pt x="269081" y="614362"/>
                  </a:lnTo>
                  <a:lnTo>
                    <a:pt x="309563" y="595312"/>
                  </a:lnTo>
                  <a:lnTo>
                    <a:pt x="357188" y="561975"/>
                  </a:lnTo>
                  <a:lnTo>
                    <a:pt x="400050" y="531018"/>
                  </a:lnTo>
                  <a:lnTo>
                    <a:pt x="554831" y="478631"/>
                  </a:lnTo>
                  <a:lnTo>
                    <a:pt x="845344" y="381000"/>
                  </a:lnTo>
                  <a:lnTo>
                    <a:pt x="1197769" y="264318"/>
                  </a:lnTo>
                  <a:lnTo>
                    <a:pt x="1490663" y="166687"/>
                  </a:lnTo>
                  <a:lnTo>
                    <a:pt x="1716881" y="92868"/>
                  </a:lnTo>
                  <a:lnTo>
                    <a:pt x="1669256" y="0"/>
                  </a:lnTo>
                  <a:lnTo>
                    <a:pt x="1516856" y="42862"/>
                  </a:lnTo>
                  <a:lnTo>
                    <a:pt x="1309688" y="100012"/>
                  </a:lnTo>
                  <a:lnTo>
                    <a:pt x="1033463" y="169068"/>
                  </a:lnTo>
                  <a:lnTo>
                    <a:pt x="842963" y="211931"/>
                  </a:lnTo>
                  <a:lnTo>
                    <a:pt x="645319" y="254793"/>
                  </a:lnTo>
                  <a:lnTo>
                    <a:pt x="58816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3521EF85-8623-4946-BBEF-4CC2CB877126}"/>
                </a:ext>
              </a:extLst>
            </p:cNvPr>
            <p:cNvSpPr/>
            <p:nvPr/>
          </p:nvSpPr>
          <p:spPr>
            <a:xfrm>
              <a:off x="5314951" y="1897064"/>
              <a:ext cx="752475" cy="942975"/>
            </a:xfrm>
            <a:custGeom>
              <a:avLst/>
              <a:gdLst>
                <a:gd name="connsiteX0" fmla="*/ 250031 w 752475"/>
                <a:gd name="connsiteY0" fmla="*/ 335757 h 942975"/>
                <a:gd name="connsiteX1" fmla="*/ 285750 w 752475"/>
                <a:gd name="connsiteY1" fmla="*/ 385763 h 942975"/>
                <a:gd name="connsiteX2" fmla="*/ 311944 w 752475"/>
                <a:gd name="connsiteY2" fmla="*/ 428625 h 942975"/>
                <a:gd name="connsiteX3" fmla="*/ 335756 w 752475"/>
                <a:gd name="connsiteY3" fmla="*/ 473869 h 942975"/>
                <a:gd name="connsiteX4" fmla="*/ 390525 w 752475"/>
                <a:gd name="connsiteY4" fmla="*/ 545307 h 942975"/>
                <a:gd name="connsiteX5" fmla="*/ 421481 w 752475"/>
                <a:gd name="connsiteY5" fmla="*/ 597694 h 942975"/>
                <a:gd name="connsiteX6" fmla="*/ 459581 w 752475"/>
                <a:gd name="connsiteY6" fmla="*/ 664369 h 942975"/>
                <a:gd name="connsiteX7" fmla="*/ 490538 w 752475"/>
                <a:gd name="connsiteY7" fmla="*/ 726282 h 942975"/>
                <a:gd name="connsiteX8" fmla="*/ 511969 w 752475"/>
                <a:gd name="connsiteY8" fmla="*/ 773907 h 942975"/>
                <a:gd name="connsiteX9" fmla="*/ 540544 w 752475"/>
                <a:gd name="connsiteY9" fmla="*/ 838200 h 942975"/>
                <a:gd name="connsiteX10" fmla="*/ 559594 w 752475"/>
                <a:gd name="connsiteY10" fmla="*/ 878682 h 942975"/>
                <a:gd name="connsiteX11" fmla="*/ 573881 w 752475"/>
                <a:gd name="connsiteY11" fmla="*/ 902494 h 942975"/>
                <a:gd name="connsiteX12" fmla="*/ 588169 w 752475"/>
                <a:gd name="connsiteY12" fmla="*/ 919163 h 942975"/>
                <a:gd name="connsiteX13" fmla="*/ 600075 w 752475"/>
                <a:gd name="connsiteY13" fmla="*/ 928688 h 942975"/>
                <a:gd name="connsiteX14" fmla="*/ 616744 w 752475"/>
                <a:gd name="connsiteY14" fmla="*/ 938213 h 942975"/>
                <a:gd name="connsiteX15" fmla="*/ 642938 w 752475"/>
                <a:gd name="connsiteY15" fmla="*/ 942975 h 942975"/>
                <a:gd name="connsiteX16" fmla="*/ 681038 w 752475"/>
                <a:gd name="connsiteY16" fmla="*/ 931069 h 942975"/>
                <a:gd name="connsiteX17" fmla="*/ 709613 w 752475"/>
                <a:gd name="connsiteY17" fmla="*/ 914400 h 942975"/>
                <a:gd name="connsiteX18" fmla="*/ 731044 w 752475"/>
                <a:gd name="connsiteY18" fmla="*/ 895350 h 942975"/>
                <a:gd name="connsiteX19" fmla="*/ 740569 w 752475"/>
                <a:gd name="connsiteY19" fmla="*/ 873919 h 942975"/>
                <a:gd name="connsiteX20" fmla="*/ 750094 w 752475"/>
                <a:gd name="connsiteY20" fmla="*/ 840582 h 942975"/>
                <a:gd name="connsiteX21" fmla="*/ 752475 w 752475"/>
                <a:gd name="connsiteY21" fmla="*/ 802482 h 942975"/>
                <a:gd name="connsiteX22" fmla="*/ 752475 w 752475"/>
                <a:gd name="connsiteY22" fmla="*/ 745332 h 942975"/>
                <a:gd name="connsiteX23" fmla="*/ 747713 w 752475"/>
                <a:gd name="connsiteY23" fmla="*/ 685800 h 942975"/>
                <a:gd name="connsiteX24" fmla="*/ 740569 w 752475"/>
                <a:gd name="connsiteY24" fmla="*/ 623888 h 942975"/>
                <a:gd name="connsiteX25" fmla="*/ 719138 w 752475"/>
                <a:gd name="connsiteY25" fmla="*/ 535782 h 942975"/>
                <a:gd name="connsiteX26" fmla="*/ 688181 w 752475"/>
                <a:gd name="connsiteY26" fmla="*/ 459582 h 942975"/>
                <a:gd name="connsiteX27" fmla="*/ 666750 w 752475"/>
                <a:gd name="connsiteY27" fmla="*/ 423863 h 942975"/>
                <a:gd name="connsiteX28" fmla="*/ 638175 w 752475"/>
                <a:gd name="connsiteY28" fmla="*/ 376238 h 942975"/>
                <a:gd name="connsiteX29" fmla="*/ 607219 w 752475"/>
                <a:gd name="connsiteY29" fmla="*/ 340519 h 942975"/>
                <a:gd name="connsiteX30" fmla="*/ 581025 w 752475"/>
                <a:gd name="connsiteY30" fmla="*/ 311944 h 942975"/>
                <a:gd name="connsiteX31" fmla="*/ 542925 w 752475"/>
                <a:gd name="connsiteY31" fmla="*/ 278607 h 942975"/>
                <a:gd name="connsiteX32" fmla="*/ 473869 w 752475"/>
                <a:gd name="connsiteY32" fmla="*/ 230982 h 942975"/>
                <a:gd name="connsiteX33" fmla="*/ 361950 w 752475"/>
                <a:gd name="connsiteY33" fmla="*/ 161925 h 942975"/>
                <a:gd name="connsiteX34" fmla="*/ 252413 w 752475"/>
                <a:gd name="connsiteY34" fmla="*/ 104775 h 942975"/>
                <a:gd name="connsiteX35" fmla="*/ 111919 w 752475"/>
                <a:gd name="connsiteY35" fmla="*/ 35719 h 942975"/>
                <a:gd name="connsiteX36" fmla="*/ 61913 w 752475"/>
                <a:gd name="connsiteY36" fmla="*/ 14288 h 942975"/>
                <a:gd name="connsiteX37" fmla="*/ 26194 w 752475"/>
                <a:gd name="connsiteY37" fmla="*/ 0 h 942975"/>
                <a:gd name="connsiteX38" fmla="*/ 7144 w 752475"/>
                <a:gd name="connsiteY38" fmla="*/ 0 h 942975"/>
                <a:gd name="connsiteX39" fmla="*/ 0 w 752475"/>
                <a:gd name="connsiteY39" fmla="*/ 9525 h 942975"/>
                <a:gd name="connsiteX40" fmla="*/ 2381 w 752475"/>
                <a:gd name="connsiteY40" fmla="*/ 30957 h 942975"/>
                <a:gd name="connsiteX41" fmla="*/ 16669 w 752475"/>
                <a:gd name="connsiteY41" fmla="*/ 59532 h 942975"/>
                <a:gd name="connsiteX42" fmla="*/ 57150 w 752475"/>
                <a:gd name="connsiteY42" fmla="*/ 102394 h 942975"/>
                <a:gd name="connsiteX43" fmla="*/ 111919 w 752475"/>
                <a:gd name="connsiteY43" fmla="*/ 164307 h 942975"/>
                <a:gd name="connsiteX44" fmla="*/ 173831 w 752475"/>
                <a:gd name="connsiteY44" fmla="*/ 238125 h 942975"/>
                <a:gd name="connsiteX45" fmla="*/ 250031 w 752475"/>
                <a:gd name="connsiteY45" fmla="*/ 33575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52475" h="942975">
                  <a:moveTo>
                    <a:pt x="250031" y="335757"/>
                  </a:moveTo>
                  <a:lnTo>
                    <a:pt x="285750" y="385763"/>
                  </a:lnTo>
                  <a:lnTo>
                    <a:pt x="311944" y="428625"/>
                  </a:lnTo>
                  <a:lnTo>
                    <a:pt x="335756" y="473869"/>
                  </a:lnTo>
                  <a:lnTo>
                    <a:pt x="390525" y="545307"/>
                  </a:lnTo>
                  <a:lnTo>
                    <a:pt x="421481" y="597694"/>
                  </a:lnTo>
                  <a:lnTo>
                    <a:pt x="459581" y="664369"/>
                  </a:lnTo>
                  <a:lnTo>
                    <a:pt x="490538" y="726282"/>
                  </a:lnTo>
                  <a:lnTo>
                    <a:pt x="511969" y="773907"/>
                  </a:lnTo>
                  <a:lnTo>
                    <a:pt x="540544" y="838200"/>
                  </a:lnTo>
                  <a:lnTo>
                    <a:pt x="559594" y="878682"/>
                  </a:lnTo>
                  <a:lnTo>
                    <a:pt x="573881" y="902494"/>
                  </a:lnTo>
                  <a:lnTo>
                    <a:pt x="588169" y="919163"/>
                  </a:lnTo>
                  <a:lnTo>
                    <a:pt x="600075" y="928688"/>
                  </a:lnTo>
                  <a:lnTo>
                    <a:pt x="616744" y="938213"/>
                  </a:lnTo>
                  <a:lnTo>
                    <a:pt x="642938" y="942975"/>
                  </a:lnTo>
                  <a:lnTo>
                    <a:pt x="681038" y="931069"/>
                  </a:lnTo>
                  <a:lnTo>
                    <a:pt x="709613" y="914400"/>
                  </a:lnTo>
                  <a:lnTo>
                    <a:pt x="731044" y="895350"/>
                  </a:lnTo>
                  <a:lnTo>
                    <a:pt x="740569" y="873919"/>
                  </a:lnTo>
                  <a:lnTo>
                    <a:pt x="750094" y="840582"/>
                  </a:lnTo>
                  <a:lnTo>
                    <a:pt x="752475" y="802482"/>
                  </a:lnTo>
                  <a:lnTo>
                    <a:pt x="752475" y="745332"/>
                  </a:lnTo>
                  <a:lnTo>
                    <a:pt x="747713" y="685800"/>
                  </a:lnTo>
                  <a:lnTo>
                    <a:pt x="740569" y="623888"/>
                  </a:lnTo>
                  <a:lnTo>
                    <a:pt x="719138" y="535782"/>
                  </a:lnTo>
                  <a:lnTo>
                    <a:pt x="688181" y="459582"/>
                  </a:lnTo>
                  <a:lnTo>
                    <a:pt x="666750" y="423863"/>
                  </a:lnTo>
                  <a:lnTo>
                    <a:pt x="638175" y="376238"/>
                  </a:lnTo>
                  <a:lnTo>
                    <a:pt x="607219" y="340519"/>
                  </a:lnTo>
                  <a:lnTo>
                    <a:pt x="581025" y="311944"/>
                  </a:lnTo>
                  <a:lnTo>
                    <a:pt x="542925" y="278607"/>
                  </a:lnTo>
                  <a:lnTo>
                    <a:pt x="473869" y="230982"/>
                  </a:lnTo>
                  <a:lnTo>
                    <a:pt x="361950" y="161925"/>
                  </a:lnTo>
                  <a:lnTo>
                    <a:pt x="252413" y="104775"/>
                  </a:lnTo>
                  <a:lnTo>
                    <a:pt x="111919" y="35719"/>
                  </a:lnTo>
                  <a:lnTo>
                    <a:pt x="61913" y="14288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9525"/>
                  </a:lnTo>
                  <a:lnTo>
                    <a:pt x="2381" y="30957"/>
                  </a:lnTo>
                  <a:lnTo>
                    <a:pt x="16669" y="59532"/>
                  </a:lnTo>
                  <a:lnTo>
                    <a:pt x="57150" y="102394"/>
                  </a:lnTo>
                  <a:lnTo>
                    <a:pt x="111919" y="164307"/>
                  </a:lnTo>
                  <a:lnTo>
                    <a:pt x="173831" y="238125"/>
                  </a:lnTo>
                  <a:lnTo>
                    <a:pt x="250031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87D889C1-CBCB-4C77-A0DB-5A260AB15BE3}"/>
                </a:ext>
              </a:extLst>
            </p:cNvPr>
            <p:cNvSpPr/>
            <p:nvPr/>
          </p:nvSpPr>
          <p:spPr>
            <a:xfrm>
              <a:off x="4148139" y="3181351"/>
              <a:ext cx="358775" cy="2784475"/>
            </a:xfrm>
            <a:custGeom>
              <a:avLst/>
              <a:gdLst>
                <a:gd name="connsiteX0" fmla="*/ 123568 w 360111"/>
                <a:gd name="connsiteY0" fmla="*/ 1069742 h 2785566"/>
                <a:gd name="connsiteX1" fmla="*/ 130629 w 360111"/>
                <a:gd name="connsiteY1" fmla="*/ 812016 h 2785566"/>
                <a:gd name="connsiteX2" fmla="*/ 134159 w 360111"/>
                <a:gd name="connsiteY2" fmla="*/ 564881 h 2785566"/>
                <a:gd name="connsiteX3" fmla="*/ 134159 w 360111"/>
                <a:gd name="connsiteY3" fmla="*/ 381294 h 2785566"/>
                <a:gd name="connsiteX4" fmla="*/ 134159 w 360111"/>
                <a:gd name="connsiteY4" fmla="*/ 310684 h 2785566"/>
                <a:gd name="connsiteX5" fmla="*/ 130629 w 360111"/>
                <a:gd name="connsiteY5" fmla="*/ 271849 h 2785566"/>
                <a:gd name="connsiteX6" fmla="*/ 120037 w 360111"/>
                <a:gd name="connsiteY6" fmla="*/ 208300 h 2785566"/>
                <a:gd name="connsiteX7" fmla="*/ 102385 w 360111"/>
                <a:gd name="connsiteY7" fmla="*/ 162403 h 2785566"/>
                <a:gd name="connsiteX8" fmla="*/ 70610 w 360111"/>
                <a:gd name="connsiteY8" fmla="*/ 95324 h 2785566"/>
                <a:gd name="connsiteX9" fmla="*/ 45897 w 360111"/>
                <a:gd name="connsiteY9" fmla="*/ 49427 h 2785566"/>
                <a:gd name="connsiteX10" fmla="*/ 31775 w 360111"/>
                <a:gd name="connsiteY10" fmla="*/ 24714 h 2785566"/>
                <a:gd name="connsiteX11" fmla="*/ 31775 w 360111"/>
                <a:gd name="connsiteY11" fmla="*/ 10592 h 2785566"/>
                <a:gd name="connsiteX12" fmla="*/ 52958 w 360111"/>
                <a:gd name="connsiteY12" fmla="*/ 0 h 2785566"/>
                <a:gd name="connsiteX13" fmla="*/ 95324 w 360111"/>
                <a:gd name="connsiteY13" fmla="*/ 7061 h 2785566"/>
                <a:gd name="connsiteX14" fmla="*/ 148281 w 360111"/>
                <a:gd name="connsiteY14" fmla="*/ 31775 h 2785566"/>
                <a:gd name="connsiteX15" fmla="*/ 204769 w 360111"/>
                <a:gd name="connsiteY15" fmla="*/ 60019 h 2785566"/>
                <a:gd name="connsiteX16" fmla="*/ 282440 w 360111"/>
                <a:gd name="connsiteY16" fmla="*/ 109446 h 2785566"/>
                <a:gd name="connsiteX17" fmla="*/ 360111 w 360111"/>
                <a:gd name="connsiteY17" fmla="*/ 250666 h 2785566"/>
                <a:gd name="connsiteX18" fmla="*/ 349520 w 360111"/>
                <a:gd name="connsiteY18" fmla="*/ 448374 h 2785566"/>
                <a:gd name="connsiteX19" fmla="*/ 338928 w 360111"/>
                <a:gd name="connsiteY19" fmla="*/ 656674 h 2785566"/>
                <a:gd name="connsiteX20" fmla="*/ 335398 w 360111"/>
                <a:gd name="connsiteY20" fmla="*/ 804955 h 2785566"/>
                <a:gd name="connsiteX21" fmla="*/ 335398 w 360111"/>
                <a:gd name="connsiteY21" fmla="*/ 1066212 h 2785566"/>
                <a:gd name="connsiteX22" fmla="*/ 335398 w 360111"/>
                <a:gd name="connsiteY22" fmla="*/ 1341591 h 2785566"/>
                <a:gd name="connsiteX23" fmla="*/ 331867 w 360111"/>
                <a:gd name="connsiteY23" fmla="*/ 1482811 h 2785566"/>
                <a:gd name="connsiteX24" fmla="*/ 310684 w 360111"/>
                <a:gd name="connsiteY24" fmla="*/ 1606379 h 2785566"/>
                <a:gd name="connsiteX25" fmla="*/ 314215 w 360111"/>
                <a:gd name="connsiteY25" fmla="*/ 1804087 h 2785566"/>
                <a:gd name="connsiteX26" fmla="*/ 310684 w 360111"/>
                <a:gd name="connsiteY26" fmla="*/ 2146545 h 2785566"/>
                <a:gd name="connsiteX27" fmla="*/ 310684 w 360111"/>
                <a:gd name="connsiteY27" fmla="*/ 2199503 h 2785566"/>
                <a:gd name="connsiteX28" fmla="*/ 303623 w 360111"/>
                <a:gd name="connsiteY28" fmla="*/ 2358376 h 2785566"/>
                <a:gd name="connsiteX29" fmla="*/ 285971 w 360111"/>
                <a:gd name="connsiteY29" fmla="*/ 2506657 h 2785566"/>
                <a:gd name="connsiteX30" fmla="*/ 261257 w 360111"/>
                <a:gd name="connsiteY30" fmla="*/ 2669060 h 2785566"/>
                <a:gd name="connsiteX31" fmla="*/ 243605 w 360111"/>
                <a:gd name="connsiteY31" fmla="*/ 2725548 h 2785566"/>
                <a:gd name="connsiteX32" fmla="*/ 215361 w 360111"/>
                <a:gd name="connsiteY32" fmla="*/ 2757322 h 2785566"/>
                <a:gd name="connsiteX33" fmla="*/ 183586 w 360111"/>
                <a:gd name="connsiteY33" fmla="*/ 2774975 h 2785566"/>
                <a:gd name="connsiteX34" fmla="*/ 151812 w 360111"/>
                <a:gd name="connsiteY34" fmla="*/ 2785566 h 2785566"/>
                <a:gd name="connsiteX35" fmla="*/ 137690 w 360111"/>
                <a:gd name="connsiteY35" fmla="*/ 2782036 h 2785566"/>
                <a:gd name="connsiteX36" fmla="*/ 112976 w 360111"/>
                <a:gd name="connsiteY36" fmla="*/ 2771444 h 2785566"/>
                <a:gd name="connsiteX37" fmla="*/ 95324 w 360111"/>
                <a:gd name="connsiteY37" fmla="*/ 2736139 h 2785566"/>
                <a:gd name="connsiteX38" fmla="*/ 70610 w 360111"/>
                <a:gd name="connsiteY38" fmla="*/ 2690243 h 2785566"/>
                <a:gd name="connsiteX39" fmla="*/ 42366 w 360111"/>
                <a:gd name="connsiteY39" fmla="*/ 2633755 h 2785566"/>
                <a:gd name="connsiteX40" fmla="*/ 10592 w 360111"/>
                <a:gd name="connsiteY40" fmla="*/ 2545492 h 2785566"/>
                <a:gd name="connsiteX41" fmla="*/ 0 w 360111"/>
                <a:gd name="connsiteY41" fmla="*/ 2474882 h 2785566"/>
                <a:gd name="connsiteX42" fmla="*/ 0 w 360111"/>
                <a:gd name="connsiteY42" fmla="*/ 2425455 h 2785566"/>
                <a:gd name="connsiteX43" fmla="*/ 7061 w 360111"/>
                <a:gd name="connsiteY43" fmla="*/ 2361906 h 2785566"/>
                <a:gd name="connsiteX44" fmla="*/ 31775 w 360111"/>
                <a:gd name="connsiteY44" fmla="*/ 2153606 h 2785566"/>
                <a:gd name="connsiteX45" fmla="*/ 63549 w 360111"/>
                <a:gd name="connsiteY45" fmla="*/ 1917063 h 2785566"/>
                <a:gd name="connsiteX46" fmla="*/ 91793 w 360111"/>
                <a:gd name="connsiteY46" fmla="*/ 1648745 h 2785566"/>
                <a:gd name="connsiteX47" fmla="*/ 109446 w 360111"/>
                <a:gd name="connsiteY47" fmla="*/ 1465159 h 2785566"/>
                <a:gd name="connsiteX48" fmla="*/ 116507 w 360111"/>
                <a:gd name="connsiteY48" fmla="*/ 1323938 h 2785566"/>
                <a:gd name="connsiteX49" fmla="*/ 123568 w 360111"/>
                <a:gd name="connsiteY49" fmla="*/ 1069742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111" h="2785566">
                  <a:moveTo>
                    <a:pt x="123568" y="1069742"/>
                  </a:moveTo>
                  <a:lnTo>
                    <a:pt x="130629" y="812016"/>
                  </a:lnTo>
                  <a:cubicBezTo>
                    <a:pt x="131806" y="729638"/>
                    <a:pt x="132982" y="647259"/>
                    <a:pt x="134159" y="564881"/>
                  </a:cubicBezTo>
                  <a:lnTo>
                    <a:pt x="134159" y="381294"/>
                  </a:lnTo>
                  <a:lnTo>
                    <a:pt x="134159" y="310684"/>
                  </a:lnTo>
                  <a:lnTo>
                    <a:pt x="130629" y="271849"/>
                  </a:lnTo>
                  <a:lnTo>
                    <a:pt x="120037" y="208300"/>
                  </a:lnTo>
                  <a:lnTo>
                    <a:pt x="102385" y="162403"/>
                  </a:lnTo>
                  <a:lnTo>
                    <a:pt x="70610" y="95324"/>
                  </a:lnTo>
                  <a:lnTo>
                    <a:pt x="45897" y="49427"/>
                  </a:lnTo>
                  <a:lnTo>
                    <a:pt x="31775" y="24714"/>
                  </a:lnTo>
                  <a:lnTo>
                    <a:pt x="31775" y="10592"/>
                  </a:lnTo>
                  <a:lnTo>
                    <a:pt x="52958" y="0"/>
                  </a:lnTo>
                  <a:lnTo>
                    <a:pt x="95324" y="7061"/>
                  </a:lnTo>
                  <a:lnTo>
                    <a:pt x="148281" y="31775"/>
                  </a:lnTo>
                  <a:lnTo>
                    <a:pt x="204769" y="60019"/>
                  </a:lnTo>
                  <a:lnTo>
                    <a:pt x="282440" y="109446"/>
                  </a:lnTo>
                  <a:lnTo>
                    <a:pt x="360111" y="250666"/>
                  </a:lnTo>
                  <a:lnTo>
                    <a:pt x="349520" y="448374"/>
                  </a:lnTo>
                  <a:lnTo>
                    <a:pt x="338928" y="656674"/>
                  </a:lnTo>
                  <a:cubicBezTo>
                    <a:pt x="337751" y="706101"/>
                    <a:pt x="336575" y="755528"/>
                    <a:pt x="335398" y="804955"/>
                  </a:cubicBezTo>
                  <a:lnTo>
                    <a:pt x="335398" y="1066212"/>
                  </a:lnTo>
                  <a:lnTo>
                    <a:pt x="335398" y="1341591"/>
                  </a:lnTo>
                  <a:lnTo>
                    <a:pt x="331867" y="1482811"/>
                  </a:lnTo>
                  <a:lnTo>
                    <a:pt x="310684" y="1606379"/>
                  </a:lnTo>
                  <a:lnTo>
                    <a:pt x="314215" y="1804087"/>
                  </a:lnTo>
                  <a:lnTo>
                    <a:pt x="310684" y="2146545"/>
                  </a:lnTo>
                  <a:lnTo>
                    <a:pt x="310684" y="2199503"/>
                  </a:lnTo>
                  <a:lnTo>
                    <a:pt x="303623" y="2358376"/>
                  </a:lnTo>
                  <a:lnTo>
                    <a:pt x="285971" y="2506657"/>
                  </a:lnTo>
                  <a:lnTo>
                    <a:pt x="261257" y="2669060"/>
                  </a:lnTo>
                  <a:lnTo>
                    <a:pt x="243605" y="2725548"/>
                  </a:lnTo>
                  <a:lnTo>
                    <a:pt x="215361" y="2757322"/>
                  </a:lnTo>
                  <a:lnTo>
                    <a:pt x="183586" y="2774975"/>
                  </a:lnTo>
                  <a:lnTo>
                    <a:pt x="151812" y="2785566"/>
                  </a:lnTo>
                  <a:lnTo>
                    <a:pt x="137690" y="2782036"/>
                  </a:lnTo>
                  <a:lnTo>
                    <a:pt x="112976" y="2771444"/>
                  </a:lnTo>
                  <a:lnTo>
                    <a:pt x="95324" y="2736139"/>
                  </a:lnTo>
                  <a:lnTo>
                    <a:pt x="70610" y="2690243"/>
                  </a:lnTo>
                  <a:lnTo>
                    <a:pt x="42366" y="2633755"/>
                  </a:lnTo>
                  <a:lnTo>
                    <a:pt x="10592" y="2545492"/>
                  </a:lnTo>
                  <a:lnTo>
                    <a:pt x="0" y="2474882"/>
                  </a:lnTo>
                  <a:lnTo>
                    <a:pt x="0" y="2425455"/>
                  </a:lnTo>
                  <a:lnTo>
                    <a:pt x="7061" y="2361906"/>
                  </a:lnTo>
                  <a:lnTo>
                    <a:pt x="31775" y="2153606"/>
                  </a:lnTo>
                  <a:lnTo>
                    <a:pt x="63549" y="1917063"/>
                  </a:lnTo>
                  <a:lnTo>
                    <a:pt x="91793" y="1648745"/>
                  </a:lnTo>
                  <a:lnTo>
                    <a:pt x="109446" y="1465159"/>
                  </a:lnTo>
                  <a:lnTo>
                    <a:pt x="116507" y="1323938"/>
                  </a:lnTo>
                  <a:lnTo>
                    <a:pt x="123568" y="10697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4">
              <a:extLst>
                <a:ext uri="{FF2B5EF4-FFF2-40B4-BE49-F238E27FC236}">
                  <a16:creationId xmlns:a16="http://schemas.microsoft.com/office/drawing/2014/main" id="{56EFBAC5-7E44-492A-9839-D9CDB47117EA}"/>
                </a:ext>
              </a:extLst>
            </p:cNvPr>
            <p:cNvSpPr/>
            <p:nvPr/>
          </p:nvSpPr>
          <p:spPr>
            <a:xfrm>
              <a:off x="4392613" y="3097214"/>
              <a:ext cx="1382712" cy="2987675"/>
            </a:xfrm>
            <a:custGeom>
              <a:avLst/>
              <a:gdLst>
                <a:gd name="connsiteX0" fmla="*/ 316230 w 1383030"/>
                <a:gd name="connsiteY0" fmla="*/ 320040 h 2987040"/>
                <a:gd name="connsiteX1" fmla="*/ 217170 w 1383030"/>
                <a:gd name="connsiteY1" fmla="*/ 335280 h 2987040"/>
                <a:gd name="connsiteX2" fmla="*/ 118110 w 1383030"/>
                <a:gd name="connsiteY2" fmla="*/ 354330 h 2987040"/>
                <a:gd name="connsiteX3" fmla="*/ 41910 w 1383030"/>
                <a:gd name="connsiteY3" fmla="*/ 369570 h 2987040"/>
                <a:gd name="connsiteX4" fmla="*/ 0 w 1383030"/>
                <a:gd name="connsiteY4" fmla="*/ 171450 h 2987040"/>
                <a:gd name="connsiteX5" fmla="*/ 38100 w 1383030"/>
                <a:gd name="connsiteY5" fmla="*/ 194310 h 2987040"/>
                <a:gd name="connsiteX6" fmla="*/ 64770 w 1383030"/>
                <a:gd name="connsiteY6" fmla="*/ 201930 h 2987040"/>
                <a:gd name="connsiteX7" fmla="*/ 160020 w 1383030"/>
                <a:gd name="connsiteY7" fmla="*/ 201930 h 2987040"/>
                <a:gd name="connsiteX8" fmla="*/ 243840 w 1383030"/>
                <a:gd name="connsiteY8" fmla="*/ 194310 h 2987040"/>
                <a:gd name="connsiteX9" fmla="*/ 373380 w 1383030"/>
                <a:gd name="connsiteY9" fmla="*/ 175260 h 2987040"/>
                <a:gd name="connsiteX10" fmla="*/ 506730 w 1383030"/>
                <a:gd name="connsiteY10" fmla="*/ 148590 h 2987040"/>
                <a:gd name="connsiteX11" fmla="*/ 666750 w 1383030"/>
                <a:gd name="connsiteY11" fmla="*/ 106680 h 2987040"/>
                <a:gd name="connsiteX12" fmla="*/ 811530 w 1383030"/>
                <a:gd name="connsiteY12" fmla="*/ 64770 h 2987040"/>
                <a:gd name="connsiteX13" fmla="*/ 952500 w 1383030"/>
                <a:gd name="connsiteY13" fmla="*/ 15240 h 2987040"/>
                <a:gd name="connsiteX14" fmla="*/ 998220 w 1383030"/>
                <a:gd name="connsiteY14" fmla="*/ 0 h 2987040"/>
                <a:gd name="connsiteX15" fmla="*/ 1032510 w 1383030"/>
                <a:gd name="connsiteY15" fmla="*/ 15240 h 2987040"/>
                <a:gd name="connsiteX16" fmla="*/ 1074420 w 1383030"/>
                <a:gd name="connsiteY16" fmla="*/ 45720 h 2987040"/>
                <a:gd name="connsiteX17" fmla="*/ 1165860 w 1383030"/>
                <a:gd name="connsiteY17" fmla="*/ 102870 h 2987040"/>
                <a:gd name="connsiteX18" fmla="*/ 1234440 w 1383030"/>
                <a:gd name="connsiteY18" fmla="*/ 148590 h 2987040"/>
                <a:gd name="connsiteX19" fmla="*/ 1310640 w 1383030"/>
                <a:gd name="connsiteY19" fmla="*/ 194310 h 2987040"/>
                <a:gd name="connsiteX20" fmla="*/ 1333500 w 1383030"/>
                <a:gd name="connsiteY20" fmla="*/ 209550 h 2987040"/>
                <a:gd name="connsiteX21" fmla="*/ 1344930 w 1383030"/>
                <a:gd name="connsiteY21" fmla="*/ 220980 h 2987040"/>
                <a:gd name="connsiteX22" fmla="*/ 1363980 w 1383030"/>
                <a:gd name="connsiteY22" fmla="*/ 247650 h 2987040"/>
                <a:gd name="connsiteX23" fmla="*/ 1379220 w 1383030"/>
                <a:gd name="connsiteY23" fmla="*/ 281940 h 2987040"/>
                <a:gd name="connsiteX24" fmla="*/ 1383030 w 1383030"/>
                <a:gd name="connsiteY24" fmla="*/ 300990 h 2987040"/>
                <a:gd name="connsiteX25" fmla="*/ 1383030 w 1383030"/>
                <a:gd name="connsiteY25" fmla="*/ 316230 h 2987040"/>
                <a:gd name="connsiteX26" fmla="*/ 1363980 w 1383030"/>
                <a:gd name="connsiteY26" fmla="*/ 350520 h 2987040"/>
                <a:gd name="connsiteX27" fmla="*/ 1329690 w 1383030"/>
                <a:gd name="connsiteY27" fmla="*/ 426720 h 2987040"/>
                <a:gd name="connsiteX28" fmla="*/ 1303020 w 1383030"/>
                <a:gd name="connsiteY28" fmla="*/ 495300 h 2987040"/>
                <a:gd name="connsiteX29" fmla="*/ 1295400 w 1383030"/>
                <a:gd name="connsiteY29" fmla="*/ 552450 h 2987040"/>
                <a:gd name="connsiteX30" fmla="*/ 1291590 w 1383030"/>
                <a:gd name="connsiteY30" fmla="*/ 624840 h 2987040"/>
                <a:gd name="connsiteX31" fmla="*/ 1276350 w 1383030"/>
                <a:gd name="connsiteY31" fmla="*/ 986790 h 2987040"/>
                <a:gd name="connsiteX32" fmla="*/ 1272540 w 1383030"/>
                <a:gd name="connsiteY32" fmla="*/ 1428750 h 2987040"/>
                <a:gd name="connsiteX33" fmla="*/ 1276350 w 1383030"/>
                <a:gd name="connsiteY33" fmla="*/ 1710690 h 2987040"/>
                <a:gd name="connsiteX34" fmla="*/ 1280160 w 1383030"/>
                <a:gd name="connsiteY34" fmla="*/ 1920240 h 2987040"/>
                <a:gd name="connsiteX35" fmla="*/ 1291590 w 1383030"/>
                <a:gd name="connsiteY35" fmla="*/ 2145030 h 2987040"/>
                <a:gd name="connsiteX36" fmla="*/ 1299210 w 1383030"/>
                <a:gd name="connsiteY36" fmla="*/ 2232660 h 2987040"/>
                <a:gd name="connsiteX37" fmla="*/ 1306830 w 1383030"/>
                <a:gd name="connsiteY37" fmla="*/ 2278380 h 2987040"/>
                <a:gd name="connsiteX38" fmla="*/ 1306830 w 1383030"/>
                <a:gd name="connsiteY38" fmla="*/ 2320290 h 2987040"/>
                <a:gd name="connsiteX39" fmla="*/ 1303020 w 1383030"/>
                <a:gd name="connsiteY39" fmla="*/ 2388870 h 2987040"/>
                <a:gd name="connsiteX40" fmla="*/ 1287780 w 1383030"/>
                <a:gd name="connsiteY40" fmla="*/ 2499360 h 2987040"/>
                <a:gd name="connsiteX41" fmla="*/ 1257300 w 1383030"/>
                <a:gd name="connsiteY41" fmla="*/ 2640330 h 2987040"/>
                <a:gd name="connsiteX42" fmla="*/ 1226820 w 1383030"/>
                <a:gd name="connsiteY42" fmla="*/ 2750820 h 2987040"/>
                <a:gd name="connsiteX43" fmla="*/ 1196340 w 1383030"/>
                <a:gd name="connsiteY43" fmla="*/ 2819400 h 2987040"/>
                <a:gd name="connsiteX44" fmla="*/ 1158240 w 1383030"/>
                <a:gd name="connsiteY44" fmla="*/ 2891790 h 2987040"/>
                <a:gd name="connsiteX45" fmla="*/ 1127760 w 1383030"/>
                <a:gd name="connsiteY45" fmla="*/ 2941320 h 2987040"/>
                <a:gd name="connsiteX46" fmla="*/ 1097280 w 1383030"/>
                <a:gd name="connsiteY46" fmla="*/ 2971800 h 2987040"/>
                <a:gd name="connsiteX47" fmla="*/ 1078230 w 1383030"/>
                <a:gd name="connsiteY47" fmla="*/ 2987040 h 2987040"/>
                <a:gd name="connsiteX48" fmla="*/ 1055370 w 1383030"/>
                <a:gd name="connsiteY48" fmla="*/ 2979420 h 2987040"/>
                <a:gd name="connsiteX49" fmla="*/ 1036320 w 1383030"/>
                <a:gd name="connsiteY49" fmla="*/ 2956560 h 2987040"/>
                <a:gd name="connsiteX50" fmla="*/ 1013460 w 1383030"/>
                <a:gd name="connsiteY50" fmla="*/ 2922270 h 2987040"/>
                <a:gd name="connsiteX51" fmla="*/ 1024890 w 1383030"/>
                <a:gd name="connsiteY51" fmla="*/ 2400300 h 2987040"/>
                <a:gd name="connsiteX52" fmla="*/ 1028700 w 1383030"/>
                <a:gd name="connsiteY52" fmla="*/ 2343150 h 2987040"/>
                <a:gd name="connsiteX53" fmla="*/ 1024890 w 1383030"/>
                <a:gd name="connsiteY53" fmla="*/ 2145030 h 2987040"/>
                <a:gd name="connsiteX54" fmla="*/ 1024890 w 1383030"/>
                <a:gd name="connsiteY54" fmla="*/ 1794510 h 2987040"/>
                <a:gd name="connsiteX55" fmla="*/ 1024890 w 1383030"/>
                <a:gd name="connsiteY55" fmla="*/ 910590 h 2987040"/>
                <a:gd name="connsiteX56" fmla="*/ 1047750 w 1383030"/>
                <a:gd name="connsiteY56" fmla="*/ 819150 h 2987040"/>
                <a:gd name="connsiteX57" fmla="*/ 1047750 w 1383030"/>
                <a:gd name="connsiteY57" fmla="*/ 472440 h 2987040"/>
                <a:gd name="connsiteX58" fmla="*/ 1047750 w 1383030"/>
                <a:gd name="connsiteY58" fmla="*/ 358140 h 2987040"/>
                <a:gd name="connsiteX59" fmla="*/ 1040130 w 1383030"/>
                <a:gd name="connsiteY59" fmla="*/ 327660 h 2987040"/>
                <a:gd name="connsiteX60" fmla="*/ 1028700 w 1383030"/>
                <a:gd name="connsiteY60" fmla="*/ 293370 h 2987040"/>
                <a:gd name="connsiteX61" fmla="*/ 1013460 w 1383030"/>
                <a:gd name="connsiteY61" fmla="*/ 266700 h 2987040"/>
                <a:gd name="connsiteX62" fmla="*/ 986790 w 1383030"/>
                <a:gd name="connsiteY62" fmla="*/ 243840 h 2987040"/>
                <a:gd name="connsiteX63" fmla="*/ 952500 w 1383030"/>
                <a:gd name="connsiteY63" fmla="*/ 228600 h 2987040"/>
                <a:gd name="connsiteX64" fmla="*/ 918210 w 1383030"/>
                <a:gd name="connsiteY64" fmla="*/ 220980 h 2987040"/>
                <a:gd name="connsiteX65" fmla="*/ 876300 w 1383030"/>
                <a:gd name="connsiteY65" fmla="*/ 220980 h 2987040"/>
                <a:gd name="connsiteX66" fmla="*/ 758190 w 1383030"/>
                <a:gd name="connsiteY66" fmla="*/ 243840 h 2987040"/>
                <a:gd name="connsiteX67" fmla="*/ 537210 w 1383030"/>
                <a:gd name="connsiteY67" fmla="*/ 285750 h 2987040"/>
                <a:gd name="connsiteX68" fmla="*/ 407670 w 1383030"/>
                <a:gd name="connsiteY68" fmla="*/ 308610 h 2987040"/>
                <a:gd name="connsiteX69" fmla="*/ 316230 w 1383030"/>
                <a:gd name="connsiteY69" fmla="*/ 320040 h 298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3030" h="2987040">
                  <a:moveTo>
                    <a:pt x="316230" y="320040"/>
                  </a:moveTo>
                  <a:lnTo>
                    <a:pt x="217170" y="335280"/>
                  </a:lnTo>
                  <a:lnTo>
                    <a:pt x="118110" y="354330"/>
                  </a:lnTo>
                  <a:lnTo>
                    <a:pt x="41910" y="369570"/>
                  </a:lnTo>
                  <a:lnTo>
                    <a:pt x="0" y="171450"/>
                  </a:lnTo>
                  <a:lnTo>
                    <a:pt x="38100" y="194310"/>
                  </a:lnTo>
                  <a:lnTo>
                    <a:pt x="64770" y="201930"/>
                  </a:lnTo>
                  <a:lnTo>
                    <a:pt x="160020" y="201930"/>
                  </a:lnTo>
                  <a:lnTo>
                    <a:pt x="243840" y="194310"/>
                  </a:lnTo>
                  <a:lnTo>
                    <a:pt x="373380" y="175260"/>
                  </a:lnTo>
                  <a:lnTo>
                    <a:pt x="506730" y="148590"/>
                  </a:lnTo>
                  <a:lnTo>
                    <a:pt x="666750" y="106680"/>
                  </a:lnTo>
                  <a:lnTo>
                    <a:pt x="811530" y="64770"/>
                  </a:lnTo>
                  <a:lnTo>
                    <a:pt x="952500" y="15240"/>
                  </a:lnTo>
                  <a:lnTo>
                    <a:pt x="998220" y="0"/>
                  </a:lnTo>
                  <a:lnTo>
                    <a:pt x="1032510" y="15240"/>
                  </a:lnTo>
                  <a:lnTo>
                    <a:pt x="1074420" y="45720"/>
                  </a:lnTo>
                  <a:lnTo>
                    <a:pt x="1165860" y="102870"/>
                  </a:lnTo>
                  <a:lnTo>
                    <a:pt x="1234440" y="148590"/>
                  </a:lnTo>
                  <a:lnTo>
                    <a:pt x="1310640" y="194310"/>
                  </a:lnTo>
                  <a:lnTo>
                    <a:pt x="1333500" y="209550"/>
                  </a:lnTo>
                  <a:lnTo>
                    <a:pt x="1344930" y="220980"/>
                  </a:lnTo>
                  <a:lnTo>
                    <a:pt x="1363980" y="247650"/>
                  </a:lnTo>
                  <a:lnTo>
                    <a:pt x="1379220" y="281940"/>
                  </a:lnTo>
                  <a:lnTo>
                    <a:pt x="1383030" y="300990"/>
                  </a:lnTo>
                  <a:lnTo>
                    <a:pt x="1383030" y="316230"/>
                  </a:lnTo>
                  <a:lnTo>
                    <a:pt x="1363980" y="350520"/>
                  </a:lnTo>
                  <a:lnTo>
                    <a:pt x="1329690" y="426720"/>
                  </a:lnTo>
                  <a:lnTo>
                    <a:pt x="1303020" y="495300"/>
                  </a:lnTo>
                  <a:lnTo>
                    <a:pt x="1295400" y="552450"/>
                  </a:lnTo>
                  <a:lnTo>
                    <a:pt x="1291590" y="624840"/>
                  </a:lnTo>
                  <a:lnTo>
                    <a:pt x="1276350" y="986790"/>
                  </a:lnTo>
                  <a:lnTo>
                    <a:pt x="1272540" y="1428750"/>
                  </a:lnTo>
                  <a:lnTo>
                    <a:pt x="1276350" y="1710690"/>
                  </a:lnTo>
                  <a:lnTo>
                    <a:pt x="1280160" y="1920240"/>
                  </a:lnTo>
                  <a:lnTo>
                    <a:pt x="1291590" y="2145030"/>
                  </a:lnTo>
                  <a:lnTo>
                    <a:pt x="1299210" y="2232660"/>
                  </a:lnTo>
                  <a:lnTo>
                    <a:pt x="1306830" y="2278380"/>
                  </a:lnTo>
                  <a:lnTo>
                    <a:pt x="1306830" y="2320290"/>
                  </a:lnTo>
                  <a:lnTo>
                    <a:pt x="1303020" y="2388870"/>
                  </a:lnTo>
                  <a:lnTo>
                    <a:pt x="1287780" y="2499360"/>
                  </a:lnTo>
                  <a:lnTo>
                    <a:pt x="1257300" y="2640330"/>
                  </a:lnTo>
                  <a:lnTo>
                    <a:pt x="1226820" y="2750820"/>
                  </a:lnTo>
                  <a:lnTo>
                    <a:pt x="1196340" y="2819400"/>
                  </a:lnTo>
                  <a:lnTo>
                    <a:pt x="1158240" y="2891790"/>
                  </a:lnTo>
                  <a:lnTo>
                    <a:pt x="1127760" y="2941320"/>
                  </a:lnTo>
                  <a:lnTo>
                    <a:pt x="1097280" y="2971800"/>
                  </a:lnTo>
                  <a:lnTo>
                    <a:pt x="1078230" y="2987040"/>
                  </a:lnTo>
                  <a:lnTo>
                    <a:pt x="1055370" y="2979420"/>
                  </a:lnTo>
                  <a:lnTo>
                    <a:pt x="1036320" y="2956560"/>
                  </a:lnTo>
                  <a:lnTo>
                    <a:pt x="1013460" y="2922270"/>
                  </a:lnTo>
                  <a:lnTo>
                    <a:pt x="1024890" y="2400300"/>
                  </a:lnTo>
                  <a:lnTo>
                    <a:pt x="1028700" y="2343150"/>
                  </a:lnTo>
                  <a:lnTo>
                    <a:pt x="1024890" y="2145030"/>
                  </a:lnTo>
                  <a:lnTo>
                    <a:pt x="1024890" y="1794510"/>
                  </a:lnTo>
                  <a:lnTo>
                    <a:pt x="1024890" y="910590"/>
                  </a:lnTo>
                  <a:lnTo>
                    <a:pt x="1047750" y="819150"/>
                  </a:lnTo>
                  <a:lnTo>
                    <a:pt x="1047750" y="472440"/>
                  </a:lnTo>
                  <a:lnTo>
                    <a:pt x="1047750" y="358140"/>
                  </a:lnTo>
                  <a:lnTo>
                    <a:pt x="1040130" y="327660"/>
                  </a:lnTo>
                  <a:lnTo>
                    <a:pt x="1028700" y="293370"/>
                  </a:lnTo>
                  <a:lnTo>
                    <a:pt x="1013460" y="266700"/>
                  </a:lnTo>
                  <a:lnTo>
                    <a:pt x="986790" y="243840"/>
                  </a:lnTo>
                  <a:lnTo>
                    <a:pt x="952500" y="228600"/>
                  </a:lnTo>
                  <a:lnTo>
                    <a:pt x="918210" y="220980"/>
                  </a:lnTo>
                  <a:lnTo>
                    <a:pt x="876300" y="220980"/>
                  </a:lnTo>
                  <a:lnTo>
                    <a:pt x="758190" y="243840"/>
                  </a:lnTo>
                  <a:lnTo>
                    <a:pt x="537210" y="285750"/>
                  </a:lnTo>
                  <a:lnTo>
                    <a:pt x="407670" y="308610"/>
                  </a:lnTo>
                  <a:lnTo>
                    <a:pt x="316230" y="32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7">
              <a:extLst>
                <a:ext uri="{FF2B5EF4-FFF2-40B4-BE49-F238E27FC236}">
                  <a16:creationId xmlns:a16="http://schemas.microsoft.com/office/drawing/2014/main" id="{EA74954A-5C10-46FD-BDCE-A153C7D7731C}"/>
                </a:ext>
              </a:extLst>
            </p:cNvPr>
            <p:cNvSpPr/>
            <p:nvPr/>
          </p:nvSpPr>
          <p:spPr>
            <a:xfrm>
              <a:off x="4800601" y="5362575"/>
              <a:ext cx="671513" cy="719138"/>
            </a:xfrm>
            <a:custGeom>
              <a:avLst/>
              <a:gdLst>
                <a:gd name="connsiteX0" fmla="*/ 290513 w 671513"/>
                <a:gd name="connsiteY0" fmla="*/ 211931 h 719138"/>
                <a:gd name="connsiteX1" fmla="*/ 359569 w 671513"/>
                <a:gd name="connsiteY1" fmla="*/ 223838 h 719138"/>
                <a:gd name="connsiteX2" fmla="*/ 438150 w 671513"/>
                <a:gd name="connsiteY2" fmla="*/ 230981 h 719138"/>
                <a:gd name="connsiteX3" fmla="*/ 495300 w 671513"/>
                <a:gd name="connsiteY3" fmla="*/ 233363 h 719138"/>
                <a:gd name="connsiteX4" fmla="*/ 531019 w 671513"/>
                <a:gd name="connsiteY4" fmla="*/ 226219 h 719138"/>
                <a:gd name="connsiteX5" fmla="*/ 557213 w 671513"/>
                <a:gd name="connsiteY5" fmla="*/ 216694 h 719138"/>
                <a:gd name="connsiteX6" fmla="*/ 585788 w 671513"/>
                <a:gd name="connsiteY6" fmla="*/ 200025 h 719138"/>
                <a:gd name="connsiteX7" fmla="*/ 604838 w 671513"/>
                <a:gd name="connsiteY7" fmla="*/ 176213 h 719138"/>
                <a:gd name="connsiteX8" fmla="*/ 616744 w 671513"/>
                <a:gd name="connsiteY8" fmla="*/ 147638 h 719138"/>
                <a:gd name="connsiteX9" fmla="*/ 621506 w 671513"/>
                <a:gd name="connsiteY9" fmla="*/ 76200 h 719138"/>
                <a:gd name="connsiteX10" fmla="*/ 621506 w 671513"/>
                <a:gd name="connsiteY10" fmla="*/ 0 h 719138"/>
                <a:gd name="connsiteX11" fmla="*/ 671513 w 671513"/>
                <a:gd name="connsiteY11" fmla="*/ 719138 h 719138"/>
                <a:gd name="connsiteX12" fmla="*/ 652463 w 671513"/>
                <a:gd name="connsiteY12" fmla="*/ 714375 h 719138"/>
                <a:gd name="connsiteX13" fmla="*/ 633413 w 671513"/>
                <a:gd name="connsiteY13" fmla="*/ 690563 h 719138"/>
                <a:gd name="connsiteX14" fmla="*/ 604838 w 671513"/>
                <a:gd name="connsiteY14" fmla="*/ 652463 h 719138"/>
                <a:gd name="connsiteX15" fmla="*/ 583406 w 671513"/>
                <a:gd name="connsiteY15" fmla="*/ 628650 h 719138"/>
                <a:gd name="connsiteX16" fmla="*/ 557213 w 671513"/>
                <a:gd name="connsiteY16" fmla="*/ 592931 h 719138"/>
                <a:gd name="connsiteX17" fmla="*/ 526256 w 671513"/>
                <a:gd name="connsiteY17" fmla="*/ 557213 h 719138"/>
                <a:gd name="connsiteX18" fmla="*/ 490538 w 671513"/>
                <a:gd name="connsiteY18" fmla="*/ 519113 h 719138"/>
                <a:gd name="connsiteX19" fmla="*/ 457200 w 671513"/>
                <a:gd name="connsiteY19" fmla="*/ 488156 h 719138"/>
                <a:gd name="connsiteX20" fmla="*/ 411956 w 671513"/>
                <a:gd name="connsiteY20" fmla="*/ 452438 h 719138"/>
                <a:gd name="connsiteX21" fmla="*/ 352425 w 671513"/>
                <a:gd name="connsiteY21" fmla="*/ 407194 h 719138"/>
                <a:gd name="connsiteX22" fmla="*/ 295275 w 671513"/>
                <a:gd name="connsiteY22" fmla="*/ 369094 h 719138"/>
                <a:gd name="connsiteX23" fmla="*/ 214313 w 671513"/>
                <a:gd name="connsiteY23" fmla="*/ 321469 h 719138"/>
                <a:gd name="connsiteX24" fmla="*/ 121444 w 671513"/>
                <a:gd name="connsiteY24" fmla="*/ 269081 h 719138"/>
                <a:gd name="connsiteX25" fmla="*/ 50006 w 671513"/>
                <a:gd name="connsiteY25" fmla="*/ 230981 h 719138"/>
                <a:gd name="connsiteX26" fmla="*/ 21431 w 671513"/>
                <a:gd name="connsiteY26" fmla="*/ 216694 h 719138"/>
                <a:gd name="connsiteX27" fmla="*/ 4763 w 671513"/>
                <a:gd name="connsiteY27" fmla="*/ 195263 h 719138"/>
                <a:gd name="connsiteX28" fmla="*/ 0 w 671513"/>
                <a:gd name="connsiteY28" fmla="*/ 169069 h 719138"/>
                <a:gd name="connsiteX29" fmla="*/ 4763 w 671513"/>
                <a:gd name="connsiteY29" fmla="*/ 152400 h 719138"/>
                <a:gd name="connsiteX30" fmla="*/ 26194 w 671513"/>
                <a:gd name="connsiteY30" fmla="*/ 152400 h 719138"/>
                <a:gd name="connsiteX31" fmla="*/ 54769 w 671513"/>
                <a:gd name="connsiteY31" fmla="*/ 161925 h 719138"/>
                <a:gd name="connsiteX32" fmla="*/ 100013 w 671513"/>
                <a:gd name="connsiteY32" fmla="*/ 173831 h 719138"/>
                <a:gd name="connsiteX33" fmla="*/ 197644 w 671513"/>
                <a:gd name="connsiteY33" fmla="*/ 192881 h 719138"/>
                <a:gd name="connsiteX34" fmla="*/ 290513 w 671513"/>
                <a:gd name="connsiteY34" fmla="*/ 211931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1513" h="719138">
                  <a:moveTo>
                    <a:pt x="290513" y="211931"/>
                  </a:moveTo>
                  <a:lnTo>
                    <a:pt x="359569" y="223838"/>
                  </a:lnTo>
                  <a:lnTo>
                    <a:pt x="438150" y="230981"/>
                  </a:lnTo>
                  <a:lnTo>
                    <a:pt x="495300" y="233363"/>
                  </a:lnTo>
                  <a:lnTo>
                    <a:pt x="531019" y="226219"/>
                  </a:lnTo>
                  <a:lnTo>
                    <a:pt x="557213" y="216694"/>
                  </a:lnTo>
                  <a:lnTo>
                    <a:pt x="585788" y="200025"/>
                  </a:lnTo>
                  <a:lnTo>
                    <a:pt x="604838" y="176213"/>
                  </a:lnTo>
                  <a:lnTo>
                    <a:pt x="616744" y="147638"/>
                  </a:lnTo>
                  <a:lnTo>
                    <a:pt x="621506" y="76200"/>
                  </a:lnTo>
                  <a:lnTo>
                    <a:pt x="621506" y="0"/>
                  </a:lnTo>
                  <a:lnTo>
                    <a:pt x="671513" y="719138"/>
                  </a:lnTo>
                  <a:lnTo>
                    <a:pt x="652463" y="714375"/>
                  </a:lnTo>
                  <a:lnTo>
                    <a:pt x="633413" y="690563"/>
                  </a:lnTo>
                  <a:lnTo>
                    <a:pt x="604838" y="652463"/>
                  </a:lnTo>
                  <a:lnTo>
                    <a:pt x="583406" y="628650"/>
                  </a:lnTo>
                  <a:lnTo>
                    <a:pt x="557213" y="592931"/>
                  </a:lnTo>
                  <a:lnTo>
                    <a:pt x="526256" y="557213"/>
                  </a:lnTo>
                  <a:lnTo>
                    <a:pt x="490538" y="519113"/>
                  </a:lnTo>
                  <a:lnTo>
                    <a:pt x="457200" y="488156"/>
                  </a:lnTo>
                  <a:lnTo>
                    <a:pt x="411956" y="452438"/>
                  </a:lnTo>
                  <a:lnTo>
                    <a:pt x="352425" y="407194"/>
                  </a:lnTo>
                  <a:lnTo>
                    <a:pt x="295275" y="369094"/>
                  </a:lnTo>
                  <a:lnTo>
                    <a:pt x="214313" y="321469"/>
                  </a:lnTo>
                  <a:lnTo>
                    <a:pt x="121444" y="269081"/>
                  </a:lnTo>
                  <a:lnTo>
                    <a:pt x="50006" y="230981"/>
                  </a:lnTo>
                  <a:lnTo>
                    <a:pt x="21431" y="216694"/>
                  </a:lnTo>
                  <a:lnTo>
                    <a:pt x="4763" y="195263"/>
                  </a:lnTo>
                  <a:lnTo>
                    <a:pt x="0" y="169069"/>
                  </a:lnTo>
                  <a:lnTo>
                    <a:pt x="4763" y="152400"/>
                  </a:lnTo>
                  <a:lnTo>
                    <a:pt x="26194" y="152400"/>
                  </a:lnTo>
                  <a:lnTo>
                    <a:pt x="54769" y="161925"/>
                  </a:lnTo>
                  <a:lnTo>
                    <a:pt x="100013" y="173831"/>
                  </a:lnTo>
                  <a:lnTo>
                    <a:pt x="197644" y="192881"/>
                  </a:lnTo>
                  <a:lnTo>
                    <a:pt x="29051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5">
              <a:extLst>
                <a:ext uri="{FF2B5EF4-FFF2-40B4-BE49-F238E27FC236}">
                  <a16:creationId xmlns:a16="http://schemas.microsoft.com/office/drawing/2014/main" id="{A59C4B68-A824-4195-8262-FEACB69B852B}"/>
                </a:ext>
              </a:extLst>
            </p:cNvPr>
            <p:cNvSpPr/>
            <p:nvPr/>
          </p:nvSpPr>
          <p:spPr>
            <a:xfrm>
              <a:off x="4437064" y="3830639"/>
              <a:ext cx="1049337" cy="314325"/>
            </a:xfrm>
            <a:custGeom>
              <a:avLst/>
              <a:gdLst>
                <a:gd name="connsiteX0" fmla="*/ 481012 w 1050131"/>
                <a:gd name="connsiteY0" fmla="*/ 273844 h 314325"/>
                <a:gd name="connsiteX1" fmla="*/ 338137 w 1050131"/>
                <a:gd name="connsiteY1" fmla="*/ 290513 h 314325"/>
                <a:gd name="connsiteX2" fmla="*/ 228600 w 1050131"/>
                <a:gd name="connsiteY2" fmla="*/ 302419 h 314325"/>
                <a:gd name="connsiteX3" fmla="*/ 150019 w 1050131"/>
                <a:gd name="connsiteY3" fmla="*/ 309563 h 314325"/>
                <a:gd name="connsiteX4" fmla="*/ 0 w 1050131"/>
                <a:gd name="connsiteY4" fmla="*/ 314325 h 314325"/>
                <a:gd name="connsiteX5" fmla="*/ 2381 w 1050131"/>
                <a:gd name="connsiteY5" fmla="*/ 126207 h 314325"/>
                <a:gd name="connsiteX6" fmla="*/ 71437 w 1050131"/>
                <a:gd name="connsiteY6" fmla="*/ 138113 h 314325"/>
                <a:gd name="connsiteX7" fmla="*/ 133350 w 1050131"/>
                <a:gd name="connsiteY7" fmla="*/ 140494 h 314325"/>
                <a:gd name="connsiteX8" fmla="*/ 202406 w 1050131"/>
                <a:gd name="connsiteY8" fmla="*/ 135732 h 314325"/>
                <a:gd name="connsiteX9" fmla="*/ 307181 w 1050131"/>
                <a:gd name="connsiteY9" fmla="*/ 121444 h 314325"/>
                <a:gd name="connsiteX10" fmla="*/ 457200 w 1050131"/>
                <a:gd name="connsiteY10" fmla="*/ 90488 h 314325"/>
                <a:gd name="connsiteX11" fmla="*/ 609600 w 1050131"/>
                <a:gd name="connsiteY11" fmla="*/ 54769 h 314325"/>
                <a:gd name="connsiteX12" fmla="*/ 783431 w 1050131"/>
                <a:gd name="connsiteY12" fmla="*/ 11907 h 314325"/>
                <a:gd name="connsiteX13" fmla="*/ 826294 w 1050131"/>
                <a:gd name="connsiteY13" fmla="*/ 0 h 314325"/>
                <a:gd name="connsiteX14" fmla="*/ 859631 w 1050131"/>
                <a:gd name="connsiteY14" fmla="*/ 7144 h 314325"/>
                <a:gd name="connsiteX15" fmla="*/ 935831 w 1050131"/>
                <a:gd name="connsiteY15" fmla="*/ 35719 h 314325"/>
                <a:gd name="connsiteX16" fmla="*/ 1050131 w 1050131"/>
                <a:gd name="connsiteY16" fmla="*/ 88107 h 314325"/>
                <a:gd name="connsiteX17" fmla="*/ 1047750 w 1050131"/>
                <a:gd name="connsiteY17" fmla="*/ 195263 h 314325"/>
                <a:gd name="connsiteX18" fmla="*/ 869156 w 1050131"/>
                <a:gd name="connsiteY18" fmla="*/ 219075 h 314325"/>
                <a:gd name="connsiteX19" fmla="*/ 647700 w 1050131"/>
                <a:gd name="connsiteY19" fmla="*/ 250032 h 314325"/>
                <a:gd name="connsiteX20" fmla="*/ 481012 w 1050131"/>
                <a:gd name="connsiteY20" fmla="*/ 2738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0131" h="314325">
                  <a:moveTo>
                    <a:pt x="481012" y="273844"/>
                  </a:moveTo>
                  <a:lnTo>
                    <a:pt x="338137" y="290513"/>
                  </a:lnTo>
                  <a:lnTo>
                    <a:pt x="228600" y="302419"/>
                  </a:lnTo>
                  <a:lnTo>
                    <a:pt x="150019" y="309563"/>
                  </a:lnTo>
                  <a:lnTo>
                    <a:pt x="0" y="314325"/>
                  </a:lnTo>
                  <a:cubicBezTo>
                    <a:pt x="794" y="251619"/>
                    <a:pt x="1587" y="188913"/>
                    <a:pt x="2381" y="126207"/>
                  </a:cubicBezTo>
                  <a:lnTo>
                    <a:pt x="71437" y="138113"/>
                  </a:lnTo>
                  <a:lnTo>
                    <a:pt x="133350" y="140494"/>
                  </a:lnTo>
                  <a:lnTo>
                    <a:pt x="202406" y="135732"/>
                  </a:lnTo>
                  <a:lnTo>
                    <a:pt x="307181" y="121444"/>
                  </a:lnTo>
                  <a:lnTo>
                    <a:pt x="457200" y="90488"/>
                  </a:lnTo>
                  <a:lnTo>
                    <a:pt x="609600" y="54769"/>
                  </a:lnTo>
                  <a:lnTo>
                    <a:pt x="783431" y="11907"/>
                  </a:lnTo>
                  <a:lnTo>
                    <a:pt x="826294" y="0"/>
                  </a:lnTo>
                  <a:lnTo>
                    <a:pt x="859631" y="7144"/>
                  </a:lnTo>
                  <a:lnTo>
                    <a:pt x="935831" y="35719"/>
                  </a:lnTo>
                  <a:lnTo>
                    <a:pt x="1050131" y="88107"/>
                  </a:lnTo>
                  <a:cubicBezTo>
                    <a:pt x="1049337" y="123826"/>
                    <a:pt x="1048544" y="159544"/>
                    <a:pt x="1047750" y="195263"/>
                  </a:cubicBezTo>
                  <a:lnTo>
                    <a:pt x="869156" y="219075"/>
                  </a:lnTo>
                  <a:lnTo>
                    <a:pt x="647700" y="250032"/>
                  </a:lnTo>
                  <a:lnTo>
                    <a:pt x="481012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DE5ED42F-7C09-49BE-96A0-FD9DA684C234}"/>
                </a:ext>
              </a:extLst>
            </p:cNvPr>
            <p:cNvSpPr/>
            <p:nvPr/>
          </p:nvSpPr>
          <p:spPr>
            <a:xfrm>
              <a:off x="4395788" y="4500564"/>
              <a:ext cx="1071562" cy="319087"/>
            </a:xfrm>
            <a:custGeom>
              <a:avLst/>
              <a:gdLst>
                <a:gd name="connsiteX0" fmla="*/ 335756 w 1071562"/>
                <a:gd name="connsiteY0" fmla="*/ 288131 h 319087"/>
                <a:gd name="connsiteX1" fmla="*/ 209550 w 1071562"/>
                <a:gd name="connsiteY1" fmla="*/ 302418 h 319087"/>
                <a:gd name="connsiteX2" fmla="*/ 85725 w 1071562"/>
                <a:gd name="connsiteY2" fmla="*/ 311943 h 319087"/>
                <a:gd name="connsiteX3" fmla="*/ 0 w 1071562"/>
                <a:gd name="connsiteY3" fmla="*/ 319087 h 319087"/>
                <a:gd name="connsiteX4" fmla="*/ 19050 w 1071562"/>
                <a:gd name="connsiteY4" fmla="*/ 130968 h 319087"/>
                <a:gd name="connsiteX5" fmla="*/ 111918 w 1071562"/>
                <a:gd name="connsiteY5" fmla="*/ 130968 h 319087"/>
                <a:gd name="connsiteX6" fmla="*/ 216693 w 1071562"/>
                <a:gd name="connsiteY6" fmla="*/ 123825 h 319087"/>
                <a:gd name="connsiteX7" fmla="*/ 316706 w 1071562"/>
                <a:gd name="connsiteY7" fmla="*/ 111918 h 319087"/>
                <a:gd name="connsiteX8" fmla="*/ 414337 w 1071562"/>
                <a:gd name="connsiteY8" fmla="*/ 97631 h 319087"/>
                <a:gd name="connsiteX9" fmla="*/ 547687 w 1071562"/>
                <a:gd name="connsiteY9" fmla="*/ 71437 h 319087"/>
                <a:gd name="connsiteX10" fmla="*/ 666750 w 1071562"/>
                <a:gd name="connsiteY10" fmla="*/ 40481 h 319087"/>
                <a:gd name="connsiteX11" fmla="*/ 750093 w 1071562"/>
                <a:gd name="connsiteY11" fmla="*/ 16668 h 319087"/>
                <a:gd name="connsiteX12" fmla="*/ 819150 w 1071562"/>
                <a:gd name="connsiteY12" fmla="*/ 2381 h 319087"/>
                <a:gd name="connsiteX13" fmla="*/ 883443 w 1071562"/>
                <a:gd name="connsiteY13" fmla="*/ 0 h 319087"/>
                <a:gd name="connsiteX14" fmla="*/ 938212 w 1071562"/>
                <a:gd name="connsiteY14" fmla="*/ 4762 h 319087"/>
                <a:gd name="connsiteX15" fmla="*/ 1069181 w 1071562"/>
                <a:gd name="connsiteY15" fmla="*/ 30956 h 319087"/>
                <a:gd name="connsiteX16" fmla="*/ 1071562 w 1071562"/>
                <a:gd name="connsiteY16" fmla="*/ 173831 h 319087"/>
                <a:gd name="connsiteX17" fmla="*/ 957262 w 1071562"/>
                <a:gd name="connsiteY17" fmla="*/ 192881 h 319087"/>
                <a:gd name="connsiteX18" fmla="*/ 773906 w 1071562"/>
                <a:gd name="connsiteY18" fmla="*/ 223837 h 319087"/>
                <a:gd name="connsiteX19" fmla="*/ 631031 w 1071562"/>
                <a:gd name="connsiteY19" fmla="*/ 245268 h 319087"/>
                <a:gd name="connsiteX20" fmla="*/ 461962 w 1071562"/>
                <a:gd name="connsiteY20" fmla="*/ 271462 h 319087"/>
                <a:gd name="connsiteX21" fmla="*/ 335756 w 1071562"/>
                <a:gd name="connsiteY21" fmla="*/ 28813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62" h="319087">
                  <a:moveTo>
                    <a:pt x="335756" y="288131"/>
                  </a:moveTo>
                  <a:lnTo>
                    <a:pt x="209550" y="302418"/>
                  </a:lnTo>
                  <a:lnTo>
                    <a:pt x="85725" y="311943"/>
                  </a:lnTo>
                  <a:lnTo>
                    <a:pt x="0" y="319087"/>
                  </a:lnTo>
                  <a:lnTo>
                    <a:pt x="19050" y="130968"/>
                  </a:lnTo>
                  <a:lnTo>
                    <a:pt x="111918" y="130968"/>
                  </a:lnTo>
                  <a:lnTo>
                    <a:pt x="216693" y="123825"/>
                  </a:lnTo>
                  <a:lnTo>
                    <a:pt x="316706" y="111918"/>
                  </a:lnTo>
                  <a:lnTo>
                    <a:pt x="414337" y="97631"/>
                  </a:lnTo>
                  <a:lnTo>
                    <a:pt x="547687" y="71437"/>
                  </a:lnTo>
                  <a:lnTo>
                    <a:pt x="666750" y="40481"/>
                  </a:lnTo>
                  <a:lnTo>
                    <a:pt x="750093" y="16668"/>
                  </a:lnTo>
                  <a:lnTo>
                    <a:pt x="819150" y="2381"/>
                  </a:lnTo>
                  <a:lnTo>
                    <a:pt x="883443" y="0"/>
                  </a:lnTo>
                  <a:lnTo>
                    <a:pt x="938212" y="4762"/>
                  </a:lnTo>
                  <a:lnTo>
                    <a:pt x="1069181" y="30956"/>
                  </a:lnTo>
                  <a:cubicBezTo>
                    <a:pt x="1069975" y="78581"/>
                    <a:pt x="1070768" y="126206"/>
                    <a:pt x="1071562" y="173831"/>
                  </a:cubicBezTo>
                  <a:lnTo>
                    <a:pt x="957262" y="192881"/>
                  </a:lnTo>
                  <a:lnTo>
                    <a:pt x="773906" y="223837"/>
                  </a:lnTo>
                  <a:lnTo>
                    <a:pt x="631031" y="245268"/>
                  </a:lnTo>
                  <a:lnTo>
                    <a:pt x="461962" y="271462"/>
                  </a:lnTo>
                  <a:lnTo>
                    <a:pt x="335756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6C9B4802-5317-434D-A0B5-108AF4F20C99}"/>
                </a:ext>
              </a:extLst>
            </p:cNvPr>
            <p:cNvSpPr/>
            <p:nvPr/>
          </p:nvSpPr>
          <p:spPr>
            <a:xfrm>
              <a:off x="6264275" y="1423989"/>
              <a:ext cx="2008188" cy="2141537"/>
            </a:xfrm>
            <a:custGeom>
              <a:avLst/>
              <a:gdLst>
                <a:gd name="connsiteX0" fmla="*/ 514350 w 2008414"/>
                <a:gd name="connsiteY0" fmla="*/ 767443 h 2141764"/>
                <a:gd name="connsiteX1" fmla="*/ 517071 w 2008414"/>
                <a:gd name="connsiteY1" fmla="*/ 647700 h 2141764"/>
                <a:gd name="connsiteX2" fmla="*/ 522514 w 2008414"/>
                <a:gd name="connsiteY2" fmla="*/ 615043 h 2141764"/>
                <a:gd name="connsiteX3" fmla="*/ 536121 w 2008414"/>
                <a:gd name="connsiteY3" fmla="*/ 549729 h 2141764"/>
                <a:gd name="connsiteX4" fmla="*/ 555171 w 2008414"/>
                <a:gd name="connsiteY4" fmla="*/ 476250 h 2141764"/>
                <a:gd name="connsiteX5" fmla="*/ 582385 w 2008414"/>
                <a:gd name="connsiteY5" fmla="*/ 397329 h 2141764"/>
                <a:gd name="connsiteX6" fmla="*/ 606878 w 2008414"/>
                <a:gd name="connsiteY6" fmla="*/ 332014 h 2141764"/>
                <a:gd name="connsiteX7" fmla="*/ 609600 w 2008414"/>
                <a:gd name="connsiteY7" fmla="*/ 304800 h 2141764"/>
                <a:gd name="connsiteX8" fmla="*/ 601435 w 2008414"/>
                <a:gd name="connsiteY8" fmla="*/ 272143 h 2141764"/>
                <a:gd name="connsiteX9" fmla="*/ 579664 w 2008414"/>
                <a:gd name="connsiteY9" fmla="*/ 239486 h 2141764"/>
                <a:gd name="connsiteX10" fmla="*/ 541564 w 2008414"/>
                <a:gd name="connsiteY10" fmla="*/ 198664 h 2141764"/>
                <a:gd name="connsiteX11" fmla="*/ 506185 w 2008414"/>
                <a:gd name="connsiteY11" fmla="*/ 168729 h 2141764"/>
                <a:gd name="connsiteX12" fmla="*/ 462642 w 2008414"/>
                <a:gd name="connsiteY12" fmla="*/ 141514 h 2141764"/>
                <a:gd name="connsiteX13" fmla="*/ 408214 w 2008414"/>
                <a:gd name="connsiteY13" fmla="*/ 111579 h 2141764"/>
                <a:gd name="connsiteX14" fmla="*/ 372835 w 2008414"/>
                <a:gd name="connsiteY14" fmla="*/ 95250 h 2141764"/>
                <a:gd name="connsiteX15" fmla="*/ 329292 w 2008414"/>
                <a:gd name="connsiteY15" fmla="*/ 76200 h 2141764"/>
                <a:gd name="connsiteX16" fmla="*/ 266700 w 2008414"/>
                <a:gd name="connsiteY16" fmla="*/ 51707 h 2141764"/>
                <a:gd name="connsiteX17" fmla="*/ 209550 w 2008414"/>
                <a:gd name="connsiteY17" fmla="*/ 35379 h 2141764"/>
                <a:gd name="connsiteX18" fmla="*/ 127907 w 2008414"/>
                <a:gd name="connsiteY18" fmla="*/ 13607 h 2141764"/>
                <a:gd name="connsiteX19" fmla="*/ 65314 w 2008414"/>
                <a:gd name="connsiteY19" fmla="*/ 2722 h 2141764"/>
                <a:gd name="connsiteX20" fmla="*/ 32657 w 2008414"/>
                <a:gd name="connsiteY20" fmla="*/ 0 h 2141764"/>
                <a:gd name="connsiteX21" fmla="*/ 10885 w 2008414"/>
                <a:gd name="connsiteY21" fmla="*/ 5443 h 2141764"/>
                <a:gd name="connsiteX22" fmla="*/ 0 w 2008414"/>
                <a:gd name="connsiteY22" fmla="*/ 10886 h 2141764"/>
                <a:gd name="connsiteX23" fmla="*/ 0 w 2008414"/>
                <a:gd name="connsiteY23" fmla="*/ 24493 h 2141764"/>
                <a:gd name="connsiteX24" fmla="*/ 10885 w 2008414"/>
                <a:gd name="connsiteY24" fmla="*/ 46264 h 2141764"/>
                <a:gd name="connsiteX25" fmla="*/ 24492 w 2008414"/>
                <a:gd name="connsiteY25" fmla="*/ 62593 h 2141764"/>
                <a:gd name="connsiteX26" fmla="*/ 40821 w 2008414"/>
                <a:gd name="connsiteY26" fmla="*/ 76200 h 2141764"/>
                <a:gd name="connsiteX27" fmla="*/ 78921 w 2008414"/>
                <a:gd name="connsiteY27" fmla="*/ 89807 h 2141764"/>
                <a:gd name="connsiteX28" fmla="*/ 122464 w 2008414"/>
                <a:gd name="connsiteY28" fmla="*/ 114300 h 2141764"/>
                <a:gd name="connsiteX29" fmla="*/ 168728 w 2008414"/>
                <a:gd name="connsiteY29" fmla="*/ 146957 h 2141764"/>
                <a:gd name="connsiteX30" fmla="*/ 206828 w 2008414"/>
                <a:gd name="connsiteY30" fmla="*/ 179614 h 2141764"/>
                <a:gd name="connsiteX31" fmla="*/ 228600 w 2008414"/>
                <a:gd name="connsiteY31" fmla="*/ 198664 h 2141764"/>
                <a:gd name="connsiteX32" fmla="*/ 253092 w 2008414"/>
                <a:gd name="connsiteY32" fmla="*/ 228600 h 2141764"/>
                <a:gd name="connsiteX33" fmla="*/ 269421 w 2008414"/>
                <a:gd name="connsiteY33" fmla="*/ 261257 h 2141764"/>
                <a:gd name="connsiteX34" fmla="*/ 280307 w 2008414"/>
                <a:gd name="connsiteY34" fmla="*/ 288472 h 2141764"/>
                <a:gd name="connsiteX35" fmla="*/ 291192 w 2008414"/>
                <a:gd name="connsiteY35" fmla="*/ 340179 h 2141764"/>
                <a:gd name="connsiteX36" fmla="*/ 293914 w 2008414"/>
                <a:gd name="connsiteY36" fmla="*/ 457200 h 2141764"/>
                <a:gd name="connsiteX37" fmla="*/ 293914 w 2008414"/>
                <a:gd name="connsiteY37" fmla="*/ 824593 h 2141764"/>
                <a:gd name="connsiteX38" fmla="*/ 293914 w 2008414"/>
                <a:gd name="connsiteY38" fmla="*/ 1243693 h 2141764"/>
                <a:gd name="connsiteX39" fmla="*/ 293914 w 2008414"/>
                <a:gd name="connsiteY39" fmla="*/ 1583872 h 2141764"/>
                <a:gd name="connsiteX40" fmla="*/ 293914 w 2008414"/>
                <a:gd name="connsiteY40" fmla="*/ 1660072 h 2141764"/>
                <a:gd name="connsiteX41" fmla="*/ 296635 w 2008414"/>
                <a:gd name="connsiteY41" fmla="*/ 1709057 h 2141764"/>
                <a:gd name="connsiteX42" fmla="*/ 304800 w 2008414"/>
                <a:gd name="connsiteY42" fmla="*/ 1758043 h 2141764"/>
                <a:gd name="connsiteX43" fmla="*/ 318407 w 2008414"/>
                <a:gd name="connsiteY43" fmla="*/ 1801586 h 2141764"/>
                <a:gd name="connsiteX44" fmla="*/ 337457 w 2008414"/>
                <a:gd name="connsiteY44" fmla="*/ 1847850 h 2141764"/>
                <a:gd name="connsiteX45" fmla="*/ 361950 w 2008414"/>
                <a:gd name="connsiteY45" fmla="*/ 1894114 h 2141764"/>
                <a:gd name="connsiteX46" fmla="*/ 389164 w 2008414"/>
                <a:gd name="connsiteY46" fmla="*/ 1932214 h 2141764"/>
                <a:gd name="connsiteX47" fmla="*/ 416378 w 2008414"/>
                <a:gd name="connsiteY47" fmla="*/ 1964872 h 2141764"/>
                <a:gd name="connsiteX48" fmla="*/ 440871 w 2008414"/>
                <a:gd name="connsiteY48" fmla="*/ 1992086 h 2141764"/>
                <a:gd name="connsiteX49" fmla="*/ 478971 w 2008414"/>
                <a:gd name="connsiteY49" fmla="*/ 2022022 h 2141764"/>
                <a:gd name="connsiteX50" fmla="*/ 511628 w 2008414"/>
                <a:gd name="connsiteY50" fmla="*/ 2043793 h 2141764"/>
                <a:gd name="connsiteX51" fmla="*/ 563335 w 2008414"/>
                <a:gd name="connsiteY51" fmla="*/ 2068286 h 2141764"/>
                <a:gd name="connsiteX52" fmla="*/ 653142 w 2008414"/>
                <a:gd name="connsiteY52" fmla="*/ 2095500 h 2141764"/>
                <a:gd name="connsiteX53" fmla="*/ 732064 w 2008414"/>
                <a:gd name="connsiteY53" fmla="*/ 2111829 h 2141764"/>
                <a:gd name="connsiteX54" fmla="*/ 876300 w 2008414"/>
                <a:gd name="connsiteY54" fmla="*/ 2130879 h 2141764"/>
                <a:gd name="connsiteX55" fmla="*/ 993321 w 2008414"/>
                <a:gd name="connsiteY55" fmla="*/ 2139043 h 2141764"/>
                <a:gd name="connsiteX56" fmla="*/ 1115785 w 2008414"/>
                <a:gd name="connsiteY56" fmla="*/ 2141764 h 2141764"/>
                <a:gd name="connsiteX57" fmla="*/ 1268185 w 2008414"/>
                <a:gd name="connsiteY57" fmla="*/ 2141764 h 2141764"/>
                <a:gd name="connsiteX58" fmla="*/ 1428750 w 2008414"/>
                <a:gd name="connsiteY58" fmla="*/ 2130879 h 2141764"/>
                <a:gd name="connsiteX59" fmla="*/ 1564821 w 2008414"/>
                <a:gd name="connsiteY59" fmla="*/ 2122714 h 2141764"/>
                <a:gd name="connsiteX60" fmla="*/ 1679121 w 2008414"/>
                <a:gd name="connsiteY60" fmla="*/ 2111829 h 2141764"/>
                <a:gd name="connsiteX61" fmla="*/ 1766207 w 2008414"/>
                <a:gd name="connsiteY61" fmla="*/ 2098222 h 2141764"/>
                <a:gd name="connsiteX62" fmla="*/ 1823357 w 2008414"/>
                <a:gd name="connsiteY62" fmla="*/ 2084614 h 2141764"/>
                <a:gd name="connsiteX63" fmla="*/ 1885950 w 2008414"/>
                <a:gd name="connsiteY63" fmla="*/ 2062843 h 2141764"/>
                <a:gd name="connsiteX64" fmla="*/ 1929492 w 2008414"/>
                <a:gd name="connsiteY64" fmla="*/ 2041072 h 2141764"/>
                <a:gd name="connsiteX65" fmla="*/ 1959428 w 2008414"/>
                <a:gd name="connsiteY65" fmla="*/ 2019300 h 2141764"/>
                <a:gd name="connsiteX66" fmla="*/ 1989364 w 2008414"/>
                <a:gd name="connsiteY66" fmla="*/ 1989364 h 2141764"/>
                <a:gd name="connsiteX67" fmla="*/ 2002971 w 2008414"/>
                <a:gd name="connsiteY67" fmla="*/ 1967593 h 2141764"/>
                <a:gd name="connsiteX68" fmla="*/ 2008414 w 2008414"/>
                <a:gd name="connsiteY68" fmla="*/ 1948543 h 2141764"/>
                <a:gd name="connsiteX69" fmla="*/ 2008414 w 2008414"/>
                <a:gd name="connsiteY69" fmla="*/ 1924050 h 2141764"/>
                <a:gd name="connsiteX70" fmla="*/ 2002971 w 2008414"/>
                <a:gd name="connsiteY70" fmla="*/ 1910443 h 2141764"/>
                <a:gd name="connsiteX71" fmla="*/ 1986642 w 2008414"/>
                <a:gd name="connsiteY71" fmla="*/ 1888672 h 2141764"/>
                <a:gd name="connsiteX72" fmla="*/ 1964871 w 2008414"/>
                <a:gd name="connsiteY72" fmla="*/ 1866900 h 2141764"/>
                <a:gd name="connsiteX73" fmla="*/ 1537607 w 2008414"/>
                <a:gd name="connsiteY73" fmla="*/ 1858736 h 2141764"/>
                <a:gd name="connsiteX74" fmla="*/ 1488621 w 2008414"/>
                <a:gd name="connsiteY74" fmla="*/ 1875064 h 2141764"/>
                <a:gd name="connsiteX75" fmla="*/ 1426028 w 2008414"/>
                <a:gd name="connsiteY75" fmla="*/ 1891393 h 2141764"/>
                <a:gd name="connsiteX76" fmla="*/ 1347107 w 2008414"/>
                <a:gd name="connsiteY76" fmla="*/ 1902279 h 2141764"/>
                <a:gd name="connsiteX77" fmla="*/ 1227364 w 2008414"/>
                <a:gd name="connsiteY77" fmla="*/ 1913164 h 2141764"/>
                <a:gd name="connsiteX78" fmla="*/ 1077685 w 2008414"/>
                <a:gd name="connsiteY78" fmla="*/ 1918607 h 2141764"/>
                <a:gd name="connsiteX79" fmla="*/ 925285 w 2008414"/>
                <a:gd name="connsiteY79" fmla="*/ 1918607 h 2141764"/>
                <a:gd name="connsiteX80" fmla="*/ 797378 w 2008414"/>
                <a:gd name="connsiteY80" fmla="*/ 1921329 h 2141764"/>
                <a:gd name="connsiteX81" fmla="*/ 748392 w 2008414"/>
                <a:gd name="connsiteY81" fmla="*/ 1915886 h 2141764"/>
                <a:gd name="connsiteX82" fmla="*/ 683078 w 2008414"/>
                <a:gd name="connsiteY82" fmla="*/ 1905000 h 2141764"/>
                <a:gd name="connsiteX83" fmla="*/ 615042 w 2008414"/>
                <a:gd name="connsiteY83" fmla="*/ 1885950 h 2141764"/>
                <a:gd name="connsiteX84" fmla="*/ 563335 w 2008414"/>
                <a:gd name="connsiteY84" fmla="*/ 1866900 h 2141764"/>
                <a:gd name="connsiteX85" fmla="*/ 538842 w 2008414"/>
                <a:gd name="connsiteY85" fmla="*/ 1850572 h 2141764"/>
                <a:gd name="connsiteX86" fmla="*/ 522514 w 2008414"/>
                <a:gd name="connsiteY86" fmla="*/ 1828800 h 2141764"/>
                <a:gd name="connsiteX87" fmla="*/ 508907 w 2008414"/>
                <a:gd name="connsiteY87" fmla="*/ 1798864 h 2141764"/>
                <a:gd name="connsiteX88" fmla="*/ 500742 w 2008414"/>
                <a:gd name="connsiteY88" fmla="*/ 1763486 h 2141764"/>
                <a:gd name="connsiteX89" fmla="*/ 495300 w 2008414"/>
                <a:gd name="connsiteY89" fmla="*/ 1728107 h 2141764"/>
                <a:gd name="connsiteX90" fmla="*/ 492578 w 2008414"/>
                <a:gd name="connsiteY90" fmla="*/ 1592036 h 2141764"/>
                <a:gd name="connsiteX91" fmla="*/ 495300 w 2008414"/>
                <a:gd name="connsiteY91" fmla="*/ 1235529 h 2141764"/>
                <a:gd name="connsiteX92" fmla="*/ 514350 w 2008414"/>
                <a:gd name="connsiteY92" fmla="*/ 1159329 h 2141764"/>
                <a:gd name="connsiteX93" fmla="*/ 514350 w 2008414"/>
                <a:gd name="connsiteY93" fmla="*/ 767443 h 214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08414" h="2141764">
                  <a:moveTo>
                    <a:pt x="514350" y="767443"/>
                  </a:moveTo>
                  <a:lnTo>
                    <a:pt x="517071" y="647700"/>
                  </a:lnTo>
                  <a:lnTo>
                    <a:pt x="522514" y="615043"/>
                  </a:lnTo>
                  <a:lnTo>
                    <a:pt x="536121" y="549729"/>
                  </a:lnTo>
                  <a:lnTo>
                    <a:pt x="555171" y="476250"/>
                  </a:lnTo>
                  <a:lnTo>
                    <a:pt x="582385" y="397329"/>
                  </a:lnTo>
                  <a:lnTo>
                    <a:pt x="606878" y="332014"/>
                  </a:lnTo>
                  <a:lnTo>
                    <a:pt x="609600" y="304800"/>
                  </a:lnTo>
                  <a:lnTo>
                    <a:pt x="601435" y="272143"/>
                  </a:lnTo>
                  <a:lnTo>
                    <a:pt x="579664" y="239486"/>
                  </a:lnTo>
                  <a:lnTo>
                    <a:pt x="541564" y="198664"/>
                  </a:lnTo>
                  <a:lnTo>
                    <a:pt x="506185" y="168729"/>
                  </a:lnTo>
                  <a:lnTo>
                    <a:pt x="462642" y="141514"/>
                  </a:lnTo>
                  <a:lnTo>
                    <a:pt x="408214" y="111579"/>
                  </a:lnTo>
                  <a:lnTo>
                    <a:pt x="372835" y="95250"/>
                  </a:lnTo>
                  <a:lnTo>
                    <a:pt x="329292" y="76200"/>
                  </a:lnTo>
                  <a:lnTo>
                    <a:pt x="266700" y="51707"/>
                  </a:lnTo>
                  <a:lnTo>
                    <a:pt x="209550" y="35379"/>
                  </a:lnTo>
                  <a:lnTo>
                    <a:pt x="127907" y="13607"/>
                  </a:lnTo>
                  <a:lnTo>
                    <a:pt x="65314" y="2722"/>
                  </a:lnTo>
                  <a:lnTo>
                    <a:pt x="32657" y="0"/>
                  </a:lnTo>
                  <a:lnTo>
                    <a:pt x="10885" y="5443"/>
                  </a:lnTo>
                  <a:lnTo>
                    <a:pt x="0" y="10886"/>
                  </a:lnTo>
                  <a:lnTo>
                    <a:pt x="0" y="24493"/>
                  </a:lnTo>
                  <a:lnTo>
                    <a:pt x="10885" y="46264"/>
                  </a:lnTo>
                  <a:lnTo>
                    <a:pt x="24492" y="62593"/>
                  </a:lnTo>
                  <a:lnTo>
                    <a:pt x="40821" y="76200"/>
                  </a:lnTo>
                  <a:lnTo>
                    <a:pt x="78921" y="89807"/>
                  </a:lnTo>
                  <a:lnTo>
                    <a:pt x="122464" y="114300"/>
                  </a:lnTo>
                  <a:lnTo>
                    <a:pt x="168728" y="146957"/>
                  </a:lnTo>
                  <a:lnTo>
                    <a:pt x="206828" y="179614"/>
                  </a:lnTo>
                  <a:lnTo>
                    <a:pt x="228600" y="198664"/>
                  </a:lnTo>
                  <a:lnTo>
                    <a:pt x="253092" y="228600"/>
                  </a:lnTo>
                  <a:lnTo>
                    <a:pt x="269421" y="261257"/>
                  </a:lnTo>
                  <a:lnTo>
                    <a:pt x="280307" y="288472"/>
                  </a:lnTo>
                  <a:lnTo>
                    <a:pt x="291192" y="340179"/>
                  </a:lnTo>
                  <a:cubicBezTo>
                    <a:pt x="292099" y="379186"/>
                    <a:pt x="293007" y="418193"/>
                    <a:pt x="293914" y="457200"/>
                  </a:cubicBezTo>
                  <a:lnTo>
                    <a:pt x="293914" y="824593"/>
                  </a:lnTo>
                  <a:lnTo>
                    <a:pt x="293914" y="1243693"/>
                  </a:lnTo>
                  <a:lnTo>
                    <a:pt x="293914" y="1583872"/>
                  </a:lnTo>
                  <a:lnTo>
                    <a:pt x="293914" y="1660072"/>
                  </a:lnTo>
                  <a:lnTo>
                    <a:pt x="296635" y="1709057"/>
                  </a:lnTo>
                  <a:lnTo>
                    <a:pt x="304800" y="1758043"/>
                  </a:lnTo>
                  <a:lnTo>
                    <a:pt x="318407" y="1801586"/>
                  </a:lnTo>
                  <a:lnTo>
                    <a:pt x="337457" y="1847850"/>
                  </a:lnTo>
                  <a:lnTo>
                    <a:pt x="361950" y="1894114"/>
                  </a:lnTo>
                  <a:lnTo>
                    <a:pt x="389164" y="1932214"/>
                  </a:lnTo>
                  <a:lnTo>
                    <a:pt x="416378" y="1964872"/>
                  </a:lnTo>
                  <a:lnTo>
                    <a:pt x="440871" y="1992086"/>
                  </a:lnTo>
                  <a:lnTo>
                    <a:pt x="478971" y="2022022"/>
                  </a:lnTo>
                  <a:lnTo>
                    <a:pt x="511628" y="2043793"/>
                  </a:lnTo>
                  <a:lnTo>
                    <a:pt x="563335" y="2068286"/>
                  </a:lnTo>
                  <a:lnTo>
                    <a:pt x="653142" y="2095500"/>
                  </a:lnTo>
                  <a:lnTo>
                    <a:pt x="732064" y="2111829"/>
                  </a:lnTo>
                  <a:lnTo>
                    <a:pt x="876300" y="2130879"/>
                  </a:lnTo>
                  <a:lnTo>
                    <a:pt x="993321" y="2139043"/>
                  </a:lnTo>
                  <a:lnTo>
                    <a:pt x="1115785" y="2141764"/>
                  </a:lnTo>
                  <a:lnTo>
                    <a:pt x="1268185" y="2141764"/>
                  </a:lnTo>
                  <a:lnTo>
                    <a:pt x="1428750" y="2130879"/>
                  </a:lnTo>
                  <a:lnTo>
                    <a:pt x="1564821" y="2122714"/>
                  </a:lnTo>
                  <a:lnTo>
                    <a:pt x="1679121" y="2111829"/>
                  </a:lnTo>
                  <a:lnTo>
                    <a:pt x="1766207" y="2098222"/>
                  </a:lnTo>
                  <a:lnTo>
                    <a:pt x="1823357" y="2084614"/>
                  </a:lnTo>
                  <a:lnTo>
                    <a:pt x="1885950" y="2062843"/>
                  </a:lnTo>
                  <a:lnTo>
                    <a:pt x="1929492" y="2041072"/>
                  </a:lnTo>
                  <a:lnTo>
                    <a:pt x="1959428" y="2019300"/>
                  </a:lnTo>
                  <a:lnTo>
                    <a:pt x="1989364" y="1989364"/>
                  </a:lnTo>
                  <a:lnTo>
                    <a:pt x="2002971" y="1967593"/>
                  </a:lnTo>
                  <a:lnTo>
                    <a:pt x="2008414" y="1948543"/>
                  </a:lnTo>
                  <a:lnTo>
                    <a:pt x="2008414" y="1924050"/>
                  </a:lnTo>
                  <a:lnTo>
                    <a:pt x="2002971" y="1910443"/>
                  </a:lnTo>
                  <a:lnTo>
                    <a:pt x="1986642" y="1888672"/>
                  </a:lnTo>
                  <a:lnTo>
                    <a:pt x="1964871" y="1866900"/>
                  </a:lnTo>
                  <a:lnTo>
                    <a:pt x="1537607" y="1858736"/>
                  </a:lnTo>
                  <a:lnTo>
                    <a:pt x="1488621" y="1875064"/>
                  </a:lnTo>
                  <a:lnTo>
                    <a:pt x="1426028" y="1891393"/>
                  </a:lnTo>
                  <a:lnTo>
                    <a:pt x="1347107" y="1902279"/>
                  </a:lnTo>
                  <a:lnTo>
                    <a:pt x="1227364" y="1913164"/>
                  </a:lnTo>
                  <a:lnTo>
                    <a:pt x="1077685" y="1918607"/>
                  </a:lnTo>
                  <a:lnTo>
                    <a:pt x="925285" y="1918607"/>
                  </a:lnTo>
                  <a:lnTo>
                    <a:pt x="797378" y="1921329"/>
                  </a:lnTo>
                  <a:lnTo>
                    <a:pt x="748392" y="1915886"/>
                  </a:lnTo>
                  <a:lnTo>
                    <a:pt x="683078" y="1905000"/>
                  </a:lnTo>
                  <a:lnTo>
                    <a:pt x="615042" y="1885950"/>
                  </a:lnTo>
                  <a:lnTo>
                    <a:pt x="563335" y="1866900"/>
                  </a:lnTo>
                  <a:lnTo>
                    <a:pt x="538842" y="1850572"/>
                  </a:lnTo>
                  <a:lnTo>
                    <a:pt x="522514" y="1828800"/>
                  </a:lnTo>
                  <a:lnTo>
                    <a:pt x="508907" y="1798864"/>
                  </a:lnTo>
                  <a:lnTo>
                    <a:pt x="500742" y="1763486"/>
                  </a:lnTo>
                  <a:lnTo>
                    <a:pt x="495300" y="1728107"/>
                  </a:lnTo>
                  <a:cubicBezTo>
                    <a:pt x="494393" y="1682750"/>
                    <a:pt x="493485" y="1637393"/>
                    <a:pt x="492578" y="1592036"/>
                  </a:cubicBezTo>
                  <a:cubicBezTo>
                    <a:pt x="493485" y="1473200"/>
                    <a:pt x="494393" y="1354365"/>
                    <a:pt x="495300" y="1235529"/>
                  </a:cubicBezTo>
                  <a:lnTo>
                    <a:pt x="514350" y="1159329"/>
                  </a:lnTo>
                  <a:lnTo>
                    <a:pt x="514350" y="7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104CC96B-55D6-465C-A788-DB6408A961C6}"/>
                </a:ext>
              </a:extLst>
            </p:cNvPr>
            <p:cNvSpPr/>
            <p:nvPr/>
          </p:nvSpPr>
          <p:spPr>
            <a:xfrm>
              <a:off x="7745414" y="2684463"/>
              <a:ext cx="523875" cy="666750"/>
            </a:xfrm>
            <a:custGeom>
              <a:avLst/>
              <a:gdLst>
                <a:gd name="connsiteX0" fmla="*/ 266700 w 523875"/>
                <a:gd name="connsiteY0" fmla="*/ 242887 h 666750"/>
                <a:gd name="connsiteX1" fmla="*/ 230982 w 523875"/>
                <a:gd name="connsiteY1" fmla="*/ 345281 h 666750"/>
                <a:gd name="connsiteX2" fmla="*/ 200025 w 523875"/>
                <a:gd name="connsiteY2" fmla="*/ 419100 h 666750"/>
                <a:gd name="connsiteX3" fmla="*/ 171450 w 523875"/>
                <a:gd name="connsiteY3" fmla="*/ 473869 h 666750"/>
                <a:gd name="connsiteX4" fmla="*/ 142875 w 523875"/>
                <a:gd name="connsiteY4" fmla="*/ 519112 h 666750"/>
                <a:gd name="connsiteX5" fmla="*/ 123825 w 523875"/>
                <a:gd name="connsiteY5" fmla="*/ 547687 h 666750"/>
                <a:gd name="connsiteX6" fmla="*/ 102394 w 523875"/>
                <a:gd name="connsiteY6" fmla="*/ 571500 h 666750"/>
                <a:gd name="connsiteX7" fmla="*/ 80963 w 523875"/>
                <a:gd name="connsiteY7" fmla="*/ 590550 h 666750"/>
                <a:gd name="connsiteX8" fmla="*/ 59532 w 523875"/>
                <a:gd name="connsiteY8" fmla="*/ 600075 h 666750"/>
                <a:gd name="connsiteX9" fmla="*/ 0 w 523875"/>
                <a:gd name="connsiteY9" fmla="*/ 621506 h 666750"/>
                <a:gd name="connsiteX10" fmla="*/ 523875 w 523875"/>
                <a:gd name="connsiteY10" fmla="*/ 666750 h 666750"/>
                <a:gd name="connsiteX11" fmla="*/ 516732 w 523875"/>
                <a:gd name="connsiteY11" fmla="*/ 647700 h 666750"/>
                <a:gd name="connsiteX12" fmla="*/ 500063 w 523875"/>
                <a:gd name="connsiteY12" fmla="*/ 628650 h 666750"/>
                <a:gd name="connsiteX13" fmla="*/ 483394 w 523875"/>
                <a:gd name="connsiteY13" fmla="*/ 607219 h 666750"/>
                <a:gd name="connsiteX14" fmla="*/ 454819 w 523875"/>
                <a:gd name="connsiteY14" fmla="*/ 578644 h 666750"/>
                <a:gd name="connsiteX15" fmla="*/ 440532 w 523875"/>
                <a:gd name="connsiteY15" fmla="*/ 561975 h 666750"/>
                <a:gd name="connsiteX16" fmla="*/ 423863 w 523875"/>
                <a:gd name="connsiteY16" fmla="*/ 538162 h 666750"/>
                <a:gd name="connsiteX17" fmla="*/ 411957 w 523875"/>
                <a:gd name="connsiteY17" fmla="*/ 516731 h 666750"/>
                <a:gd name="connsiteX18" fmla="*/ 400050 w 523875"/>
                <a:gd name="connsiteY18" fmla="*/ 478631 h 666750"/>
                <a:gd name="connsiteX19" fmla="*/ 395288 w 523875"/>
                <a:gd name="connsiteY19" fmla="*/ 411956 h 666750"/>
                <a:gd name="connsiteX20" fmla="*/ 395288 w 523875"/>
                <a:gd name="connsiteY20" fmla="*/ 216694 h 666750"/>
                <a:gd name="connsiteX21" fmla="*/ 395288 w 523875"/>
                <a:gd name="connsiteY21" fmla="*/ 35719 h 666750"/>
                <a:gd name="connsiteX22" fmla="*/ 390525 w 523875"/>
                <a:gd name="connsiteY22" fmla="*/ 14287 h 666750"/>
                <a:gd name="connsiteX23" fmla="*/ 381000 w 523875"/>
                <a:gd name="connsiteY23" fmla="*/ 2381 h 666750"/>
                <a:gd name="connsiteX24" fmla="*/ 373857 w 523875"/>
                <a:gd name="connsiteY24" fmla="*/ 0 h 666750"/>
                <a:gd name="connsiteX25" fmla="*/ 364332 w 523875"/>
                <a:gd name="connsiteY25" fmla="*/ 0 h 666750"/>
                <a:gd name="connsiteX26" fmla="*/ 354807 w 523875"/>
                <a:gd name="connsiteY26" fmla="*/ 2381 h 666750"/>
                <a:gd name="connsiteX27" fmla="*/ 338138 w 523875"/>
                <a:gd name="connsiteY27" fmla="*/ 16669 h 666750"/>
                <a:gd name="connsiteX28" fmla="*/ 328613 w 523875"/>
                <a:gd name="connsiteY28" fmla="*/ 30956 h 666750"/>
                <a:gd name="connsiteX29" fmla="*/ 309563 w 523875"/>
                <a:gd name="connsiteY29" fmla="*/ 100012 h 666750"/>
                <a:gd name="connsiteX30" fmla="*/ 266700 w 523875"/>
                <a:gd name="connsiteY30" fmla="*/ 24288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3875" h="666750">
                  <a:moveTo>
                    <a:pt x="266700" y="242887"/>
                  </a:moveTo>
                  <a:lnTo>
                    <a:pt x="230982" y="345281"/>
                  </a:lnTo>
                  <a:lnTo>
                    <a:pt x="200025" y="419100"/>
                  </a:lnTo>
                  <a:lnTo>
                    <a:pt x="171450" y="473869"/>
                  </a:lnTo>
                  <a:lnTo>
                    <a:pt x="142875" y="519112"/>
                  </a:lnTo>
                  <a:lnTo>
                    <a:pt x="123825" y="547687"/>
                  </a:lnTo>
                  <a:lnTo>
                    <a:pt x="102394" y="571500"/>
                  </a:lnTo>
                  <a:lnTo>
                    <a:pt x="80963" y="590550"/>
                  </a:lnTo>
                  <a:lnTo>
                    <a:pt x="59532" y="600075"/>
                  </a:lnTo>
                  <a:lnTo>
                    <a:pt x="0" y="621506"/>
                  </a:lnTo>
                  <a:lnTo>
                    <a:pt x="523875" y="666750"/>
                  </a:lnTo>
                  <a:lnTo>
                    <a:pt x="516732" y="647700"/>
                  </a:lnTo>
                  <a:lnTo>
                    <a:pt x="500063" y="628650"/>
                  </a:lnTo>
                  <a:lnTo>
                    <a:pt x="483394" y="607219"/>
                  </a:lnTo>
                  <a:lnTo>
                    <a:pt x="454819" y="578644"/>
                  </a:lnTo>
                  <a:lnTo>
                    <a:pt x="440532" y="561975"/>
                  </a:lnTo>
                  <a:lnTo>
                    <a:pt x="423863" y="538162"/>
                  </a:lnTo>
                  <a:lnTo>
                    <a:pt x="411957" y="516731"/>
                  </a:lnTo>
                  <a:lnTo>
                    <a:pt x="400050" y="478631"/>
                  </a:lnTo>
                  <a:lnTo>
                    <a:pt x="395288" y="411956"/>
                  </a:lnTo>
                  <a:lnTo>
                    <a:pt x="395288" y="216694"/>
                  </a:lnTo>
                  <a:lnTo>
                    <a:pt x="395288" y="35719"/>
                  </a:lnTo>
                  <a:lnTo>
                    <a:pt x="390525" y="14287"/>
                  </a:lnTo>
                  <a:lnTo>
                    <a:pt x="381000" y="2381"/>
                  </a:lnTo>
                  <a:lnTo>
                    <a:pt x="373857" y="0"/>
                  </a:lnTo>
                  <a:lnTo>
                    <a:pt x="364332" y="0"/>
                  </a:lnTo>
                  <a:lnTo>
                    <a:pt x="354807" y="2381"/>
                  </a:lnTo>
                  <a:lnTo>
                    <a:pt x="338138" y="16669"/>
                  </a:lnTo>
                  <a:lnTo>
                    <a:pt x="328613" y="30956"/>
                  </a:lnTo>
                  <a:lnTo>
                    <a:pt x="309563" y="100012"/>
                  </a:lnTo>
                  <a:lnTo>
                    <a:pt x="266700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2">
              <a:extLst>
                <a:ext uri="{FF2B5EF4-FFF2-40B4-BE49-F238E27FC236}">
                  <a16:creationId xmlns:a16="http://schemas.microsoft.com/office/drawing/2014/main" id="{E7D786B7-C453-4418-8694-7BA4CE77F30D}"/>
                </a:ext>
              </a:extLst>
            </p:cNvPr>
            <p:cNvSpPr/>
            <p:nvPr/>
          </p:nvSpPr>
          <p:spPr>
            <a:xfrm>
              <a:off x="6694488" y="3951288"/>
              <a:ext cx="1289050" cy="749300"/>
            </a:xfrm>
            <a:custGeom>
              <a:avLst/>
              <a:gdLst>
                <a:gd name="connsiteX0" fmla="*/ 576262 w 1290637"/>
                <a:gd name="connsiteY0" fmla="*/ 416719 h 750094"/>
                <a:gd name="connsiteX1" fmla="*/ 747712 w 1290637"/>
                <a:gd name="connsiteY1" fmla="*/ 342900 h 750094"/>
                <a:gd name="connsiteX2" fmla="*/ 864394 w 1290637"/>
                <a:gd name="connsiteY2" fmla="*/ 292894 h 750094"/>
                <a:gd name="connsiteX3" fmla="*/ 897731 w 1290637"/>
                <a:gd name="connsiteY3" fmla="*/ 278606 h 750094"/>
                <a:gd name="connsiteX4" fmla="*/ 919162 w 1290637"/>
                <a:gd name="connsiteY4" fmla="*/ 261937 h 750094"/>
                <a:gd name="connsiteX5" fmla="*/ 931069 w 1290637"/>
                <a:gd name="connsiteY5" fmla="*/ 240506 h 750094"/>
                <a:gd name="connsiteX6" fmla="*/ 940594 w 1290637"/>
                <a:gd name="connsiteY6" fmla="*/ 216694 h 750094"/>
                <a:gd name="connsiteX7" fmla="*/ 942975 w 1290637"/>
                <a:gd name="connsiteY7" fmla="*/ 190500 h 750094"/>
                <a:gd name="connsiteX8" fmla="*/ 938212 w 1290637"/>
                <a:gd name="connsiteY8" fmla="*/ 147637 h 750094"/>
                <a:gd name="connsiteX9" fmla="*/ 926306 w 1290637"/>
                <a:gd name="connsiteY9" fmla="*/ 92869 h 750094"/>
                <a:gd name="connsiteX10" fmla="*/ 912019 w 1290637"/>
                <a:gd name="connsiteY10" fmla="*/ 52387 h 750094"/>
                <a:gd name="connsiteX11" fmla="*/ 897731 w 1290637"/>
                <a:gd name="connsiteY11" fmla="*/ 23812 h 750094"/>
                <a:gd name="connsiteX12" fmla="*/ 900112 w 1290637"/>
                <a:gd name="connsiteY12" fmla="*/ 2381 h 750094"/>
                <a:gd name="connsiteX13" fmla="*/ 919162 w 1290637"/>
                <a:gd name="connsiteY13" fmla="*/ 0 h 750094"/>
                <a:gd name="connsiteX14" fmla="*/ 940594 w 1290637"/>
                <a:gd name="connsiteY14" fmla="*/ 4762 h 750094"/>
                <a:gd name="connsiteX15" fmla="*/ 971550 w 1290637"/>
                <a:gd name="connsiteY15" fmla="*/ 21431 h 750094"/>
                <a:gd name="connsiteX16" fmla="*/ 1028700 w 1290637"/>
                <a:gd name="connsiteY16" fmla="*/ 61912 h 750094"/>
                <a:gd name="connsiteX17" fmla="*/ 1069181 w 1290637"/>
                <a:gd name="connsiteY17" fmla="*/ 92869 h 750094"/>
                <a:gd name="connsiteX18" fmla="*/ 1112044 w 1290637"/>
                <a:gd name="connsiteY18" fmla="*/ 130969 h 750094"/>
                <a:gd name="connsiteX19" fmla="*/ 1145381 w 1290637"/>
                <a:gd name="connsiteY19" fmla="*/ 161925 h 750094"/>
                <a:gd name="connsiteX20" fmla="*/ 1181100 w 1290637"/>
                <a:gd name="connsiteY20" fmla="*/ 202406 h 750094"/>
                <a:gd name="connsiteX21" fmla="*/ 1219200 w 1290637"/>
                <a:gd name="connsiteY21" fmla="*/ 247650 h 750094"/>
                <a:gd name="connsiteX22" fmla="*/ 1254919 w 1290637"/>
                <a:gd name="connsiteY22" fmla="*/ 307181 h 750094"/>
                <a:gd name="connsiteX23" fmla="*/ 1283494 w 1290637"/>
                <a:gd name="connsiteY23" fmla="*/ 369094 h 750094"/>
                <a:gd name="connsiteX24" fmla="*/ 1290637 w 1290637"/>
                <a:gd name="connsiteY24" fmla="*/ 402431 h 750094"/>
                <a:gd name="connsiteX25" fmla="*/ 1290637 w 1290637"/>
                <a:gd name="connsiteY25" fmla="*/ 428625 h 750094"/>
                <a:gd name="connsiteX26" fmla="*/ 1283494 w 1290637"/>
                <a:gd name="connsiteY26" fmla="*/ 461962 h 750094"/>
                <a:gd name="connsiteX27" fmla="*/ 1273969 w 1290637"/>
                <a:gd name="connsiteY27" fmla="*/ 481012 h 750094"/>
                <a:gd name="connsiteX28" fmla="*/ 1254919 w 1290637"/>
                <a:gd name="connsiteY28" fmla="*/ 481012 h 750094"/>
                <a:gd name="connsiteX29" fmla="*/ 1183481 w 1290637"/>
                <a:gd name="connsiteY29" fmla="*/ 471487 h 750094"/>
                <a:gd name="connsiteX30" fmla="*/ 1119187 w 1290637"/>
                <a:gd name="connsiteY30" fmla="*/ 464344 h 750094"/>
                <a:gd name="connsiteX31" fmla="*/ 1069181 w 1290637"/>
                <a:gd name="connsiteY31" fmla="*/ 473869 h 750094"/>
                <a:gd name="connsiteX32" fmla="*/ 869156 w 1290637"/>
                <a:gd name="connsiteY32" fmla="*/ 523875 h 750094"/>
                <a:gd name="connsiteX33" fmla="*/ 592931 w 1290637"/>
                <a:gd name="connsiteY33" fmla="*/ 595312 h 750094"/>
                <a:gd name="connsiteX34" fmla="*/ 378619 w 1290637"/>
                <a:gd name="connsiteY34" fmla="*/ 652462 h 750094"/>
                <a:gd name="connsiteX35" fmla="*/ 114300 w 1290637"/>
                <a:gd name="connsiteY35" fmla="*/ 721519 h 750094"/>
                <a:gd name="connsiteX36" fmla="*/ 0 w 1290637"/>
                <a:gd name="connsiteY36" fmla="*/ 750094 h 750094"/>
                <a:gd name="connsiteX37" fmla="*/ 7144 w 1290637"/>
                <a:gd name="connsiteY37" fmla="*/ 647700 h 750094"/>
                <a:gd name="connsiteX38" fmla="*/ 178594 w 1290637"/>
                <a:gd name="connsiteY38" fmla="*/ 581025 h 750094"/>
                <a:gd name="connsiteX39" fmla="*/ 376237 w 1290637"/>
                <a:gd name="connsiteY39" fmla="*/ 500062 h 750094"/>
                <a:gd name="connsiteX40" fmla="*/ 576262 w 1290637"/>
                <a:gd name="connsiteY40" fmla="*/ 41671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0637" h="750094">
                  <a:moveTo>
                    <a:pt x="576262" y="416719"/>
                  </a:moveTo>
                  <a:lnTo>
                    <a:pt x="747712" y="342900"/>
                  </a:lnTo>
                  <a:lnTo>
                    <a:pt x="864394" y="292894"/>
                  </a:lnTo>
                  <a:lnTo>
                    <a:pt x="897731" y="278606"/>
                  </a:lnTo>
                  <a:lnTo>
                    <a:pt x="919162" y="261937"/>
                  </a:lnTo>
                  <a:lnTo>
                    <a:pt x="931069" y="240506"/>
                  </a:lnTo>
                  <a:lnTo>
                    <a:pt x="940594" y="216694"/>
                  </a:lnTo>
                  <a:lnTo>
                    <a:pt x="942975" y="190500"/>
                  </a:lnTo>
                  <a:lnTo>
                    <a:pt x="938212" y="147637"/>
                  </a:lnTo>
                  <a:lnTo>
                    <a:pt x="926306" y="92869"/>
                  </a:lnTo>
                  <a:lnTo>
                    <a:pt x="912019" y="52387"/>
                  </a:lnTo>
                  <a:lnTo>
                    <a:pt x="897731" y="23812"/>
                  </a:lnTo>
                  <a:lnTo>
                    <a:pt x="900112" y="2381"/>
                  </a:lnTo>
                  <a:lnTo>
                    <a:pt x="919162" y="0"/>
                  </a:lnTo>
                  <a:lnTo>
                    <a:pt x="940594" y="4762"/>
                  </a:lnTo>
                  <a:lnTo>
                    <a:pt x="971550" y="21431"/>
                  </a:lnTo>
                  <a:lnTo>
                    <a:pt x="1028700" y="61912"/>
                  </a:lnTo>
                  <a:lnTo>
                    <a:pt x="1069181" y="92869"/>
                  </a:lnTo>
                  <a:lnTo>
                    <a:pt x="1112044" y="130969"/>
                  </a:lnTo>
                  <a:lnTo>
                    <a:pt x="1145381" y="161925"/>
                  </a:lnTo>
                  <a:lnTo>
                    <a:pt x="1181100" y="202406"/>
                  </a:lnTo>
                  <a:lnTo>
                    <a:pt x="1219200" y="247650"/>
                  </a:lnTo>
                  <a:lnTo>
                    <a:pt x="1254919" y="307181"/>
                  </a:lnTo>
                  <a:lnTo>
                    <a:pt x="1283494" y="369094"/>
                  </a:lnTo>
                  <a:lnTo>
                    <a:pt x="1290637" y="402431"/>
                  </a:lnTo>
                  <a:lnTo>
                    <a:pt x="1290637" y="428625"/>
                  </a:lnTo>
                  <a:lnTo>
                    <a:pt x="1283494" y="461962"/>
                  </a:lnTo>
                  <a:lnTo>
                    <a:pt x="1273969" y="481012"/>
                  </a:lnTo>
                  <a:lnTo>
                    <a:pt x="1254919" y="481012"/>
                  </a:lnTo>
                  <a:lnTo>
                    <a:pt x="1183481" y="471487"/>
                  </a:lnTo>
                  <a:lnTo>
                    <a:pt x="1119187" y="464344"/>
                  </a:lnTo>
                  <a:lnTo>
                    <a:pt x="1069181" y="473869"/>
                  </a:lnTo>
                  <a:lnTo>
                    <a:pt x="869156" y="523875"/>
                  </a:lnTo>
                  <a:lnTo>
                    <a:pt x="592931" y="595312"/>
                  </a:lnTo>
                  <a:lnTo>
                    <a:pt x="378619" y="652462"/>
                  </a:lnTo>
                  <a:lnTo>
                    <a:pt x="114300" y="721519"/>
                  </a:lnTo>
                  <a:lnTo>
                    <a:pt x="0" y="750094"/>
                  </a:lnTo>
                  <a:lnTo>
                    <a:pt x="7144" y="647700"/>
                  </a:lnTo>
                  <a:lnTo>
                    <a:pt x="178594" y="581025"/>
                  </a:lnTo>
                  <a:lnTo>
                    <a:pt x="376237" y="500062"/>
                  </a:lnTo>
                  <a:lnTo>
                    <a:pt x="576262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9C88E929-7D5C-4603-9DE4-A68CD76E8080}"/>
                </a:ext>
              </a:extLst>
            </p:cNvPr>
            <p:cNvSpPr/>
            <p:nvPr/>
          </p:nvSpPr>
          <p:spPr>
            <a:xfrm>
              <a:off x="6300788" y="3676651"/>
              <a:ext cx="2089150" cy="2098675"/>
            </a:xfrm>
            <a:custGeom>
              <a:avLst/>
              <a:gdLst>
                <a:gd name="connsiteX0" fmla="*/ 476250 w 2090057"/>
                <a:gd name="connsiteY0" fmla="*/ 1107621 h 2098221"/>
                <a:gd name="connsiteX1" fmla="*/ 481693 w 2090057"/>
                <a:gd name="connsiteY1" fmla="*/ 982436 h 2098221"/>
                <a:gd name="connsiteX2" fmla="*/ 481693 w 2090057"/>
                <a:gd name="connsiteY2" fmla="*/ 898071 h 2098221"/>
                <a:gd name="connsiteX3" fmla="*/ 492579 w 2090057"/>
                <a:gd name="connsiteY3" fmla="*/ 832757 h 2098221"/>
                <a:gd name="connsiteX4" fmla="*/ 508907 w 2090057"/>
                <a:gd name="connsiteY4" fmla="*/ 742950 h 2098221"/>
                <a:gd name="connsiteX5" fmla="*/ 522514 w 2090057"/>
                <a:gd name="connsiteY5" fmla="*/ 664029 h 2098221"/>
                <a:gd name="connsiteX6" fmla="*/ 533400 w 2090057"/>
                <a:gd name="connsiteY6" fmla="*/ 590550 h 2098221"/>
                <a:gd name="connsiteX7" fmla="*/ 541564 w 2090057"/>
                <a:gd name="connsiteY7" fmla="*/ 508907 h 2098221"/>
                <a:gd name="connsiteX8" fmla="*/ 544286 w 2090057"/>
                <a:gd name="connsiteY8" fmla="*/ 457200 h 2098221"/>
                <a:gd name="connsiteX9" fmla="*/ 547007 w 2090057"/>
                <a:gd name="connsiteY9" fmla="*/ 386443 h 2098221"/>
                <a:gd name="connsiteX10" fmla="*/ 555172 w 2090057"/>
                <a:gd name="connsiteY10" fmla="*/ 361950 h 2098221"/>
                <a:gd name="connsiteX11" fmla="*/ 563336 w 2090057"/>
                <a:gd name="connsiteY11" fmla="*/ 351064 h 2098221"/>
                <a:gd name="connsiteX12" fmla="*/ 576943 w 2090057"/>
                <a:gd name="connsiteY12" fmla="*/ 318407 h 2098221"/>
                <a:gd name="connsiteX13" fmla="*/ 582386 w 2090057"/>
                <a:gd name="connsiteY13" fmla="*/ 283029 h 2098221"/>
                <a:gd name="connsiteX14" fmla="*/ 579664 w 2090057"/>
                <a:gd name="connsiteY14" fmla="*/ 258536 h 2098221"/>
                <a:gd name="connsiteX15" fmla="*/ 571500 w 2090057"/>
                <a:gd name="connsiteY15" fmla="*/ 231321 h 2098221"/>
                <a:gd name="connsiteX16" fmla="*/ 557893 w 2090057"/>
                <a:gd name="connsiteY16" fmla="*/ 206829 h 2098221"/>
                <a:gd name="connsiteX17" fmla="*/ 525236 w 2090057"/>
                <a:gd name="connsiteY17" fmla="*/ 179614 h 2098221"/>
                <a:gd name="connsiteX18" fmla="*/ 478972 w 2090057"/>
                <a:gd name="connsiteY18" fmla="*/ 146957 h 2098221"/>
                <a:gd name="connsiteX19" fmla="*/ 427264 w 2090057"/>
                <a:gd name="connsiteY19" fmla="*/ 117021 h 2098221"/>
                <a:gd name="connsiteX20" fmla="*/ 356507 w 2090057"/>
                <a:gd name="connsiteY20" fmla="*/ 78921 h 2098221"/>
                <a:gd name="connsiteX21" fmla="*/ 277586 w 2090057"/>
                <a:gd name="connsiteY21" fmla="*/ 48986 h 2098221"/>
                <a:gd name="connsiteX22" fmla="*/ 195943 w 2090057"/>
                <a:gd name="connsiteY22" fmla="*/ 27214 h 2098221"/>
                <a:gd name="connsiteX23" fmla="*/ 125186 w 2090057"/>
                <a:gd name="connsiteY23" fmla="*/ 10886 h 2098221"/>
                <a:gd name="connsiteX24" fmla="*/ 59872 w 2090057"/>
                <a:gd name="connsiteY24" fmla="*/ 0 h 2098221"/>
                <a:gd name="connsiteX25" fmla="*/ 32657 w 2090057"/>
                <a:gd name="connsiteY25" fmla="*/ 5443 h 2098221"/>
                <a:gd name="connsiteX26" fmla="*/ 8164 w 2090057"/>
                <a:gd name="connsiteY26" fmla="*/ 16329 h 2098221"/>
                <a:gd name="connsiteX27" fmla="*/ 0 w 2090057"/>
                <a:gd name="connsiteY27" fmla="*/ 29936 h 2098221"/>
                <a:gd name="connsiteX28" fmla="*/ 2722 w 2090057"/>
                <a:gd name="connsiteY28" fmla="*/ 43543 h 2098221"/>
                <a:gd name="connsiteX29" fmla="*/ 8164 w 2090057"/>
                <a:gd name="connsiteY29" fmla="*/ 57150 h 2098221"/>
                <a:gd name="connsiteX30" fmla="*/ 40822 w 2090057"/>
                <a:gd name="connsiteY30" fmla="*/ 89807 h 2098221"/>
                <a:gd name="connsiteX31" fmla="*/ 92529 w 2090057"/>
                <a:gd name="connsiteY31" fmla="*/ 125186 h 2098221"/>
                <a:gd name="connsiteX32" fmla="*/ 122464 w 2090057"/>
                <a:gd name="connsiteY32" fmla="*/ 146957 h 2098221"/>
                <a:gd name="connsiteX33" fmla="*/ 160564 w 2090057"/>
                <a:gd name="connsiteY33" fmla="*/ 179614 h 2098221"/>
                <a:gd name="connsiteX34" fmla="*/ 193222 w 2090057"/>
                <a:gd name="connsiteY34" fmla="*/ 214993 h 2098221"/>
                <a:gd name="connsiteX35" fmla="*/ 217714 w 2090057"/>
                <a:gd name="connsiteY35" fmla="*/ 244929 h 2098221"/>
                <a:gd name="connsiteX36" fmla="*/ 250372 w 2090057"/>
                <a:gd name="connsiteY36" fmla="*/ 299357 h 2098221"/>
                <a:gd name="connsiteX37" fmla="*/ 266700 w 2090057"/>
                <a:gd name="connsiteY37" fmla="*/ 342900 h 2098221"/>
                <a:gd name="connsiteX38" fmla="*/ 277586 w 2090057"/>
                <a:gd name="connsiteY38" fmla="*/ 389164 h 2098221"/>
                <a:gd name="connsiteX39" fmla="*/ 280307 w 2090057"/>
                <a:gd name="connsiteY39" fmla="*/ 446314 h 2098221"/>
                <a:gd name="connsiteX40" fmla="*/ 272143 w 2090057"/>
                <a:gd name="connsiteY40" fmla="*/ 770164 h 2098221"/>
                <a:gd name="connsiteX41" fmla="*/ 266700 w 2090057"/>
                <a:gd name="connsiteY41" fmla="*/ 1072243 h 2098221"/>
                <a:gd name="connsiteX42" fmla="*/ 258536 w 2090057"/>
                <a:gd name="connsiteY42" fmla="*/ 1513114 h 2098221"/>
                <a:gd name="connsiteX43" fmla="*/ 255814 w 2090057"/>
                <a:gd name="connsiteY43" fmla="*/ 1564821 h 2098221"/>
                <a:gd name="connsiteX44" fmla="*/ 258536 w 2090057"/>
                <a:gd name="connsiteY44" fmla="*/ 1630136 h 2098221"/>
                <a:gd name="connsiteX45" fmla="*/ 263979 w 2090057"/>
                <a:gd name="connsiteY45" fmla="*/ 1670957 h 2098221"/>
                <a:gd name="connsiteX46" fmla="*/ 274864 w 2090057"/>
                <a:gd name="connsiteY46" fmla="*/ 1714500 h 2098221"/>
                <a:gd name="connsiteX47" fmla="*/ 293914 w 2090057"/>
                <a:gd name="connsiteY47" fmla="*/ 1758043 h 2098221"/>
                <a:gd name="connsiteX48" fmla="*/ 307522 w 2090057"/>
                <a:gd name="connsiteY48" fmla="*/ 1787979 h 2098221"/>
                <a:gd name="connsiteX49" fmla="*/ 334736 w 2090057"/>
                <a:gd name="connsiteY49" fmla="*/ 1828800 h 2098221"/>
                <a:gd name="connsiteX50" fmla="*/ 356507 w 2090057"/>
                <a:gd name="connsiteY50" fmla="*/ 1853293 h 2098221"/>
                <a:gd name="connsiteX51" fmla="*/ 397329 w 2090057"/>
                <a:gd name="connsiteY51" fmla="*/ 1896836 h 2098221"/>
                <a:gd name="connsiteX52" fmla="*/ 440872 w 2090057"/>
                <a:gd name="connsiteY52" fmla="*/ 1934936 h 2098221"/>
                <a:gd name="connsiteX53" fmla="*/ 481693 w 2090057"/>
                <a:gd name="connsiteY53" fmla="*/ 1964871 h 2098221"/>
                <a:gd name="connsiteX54" fmla="*/ 508907 w 2090057"/>
                <a:gd name="connsiteY54" fmla="*/ 1981200 h 2098221"/>
                <a:gd name="connsiteX55" fmla="*/ 549729 w 2090057"/>
                <a:gd name="connsiteY55" fmla="*/ 2000250 h 2098221"/>
                <a:gd name="connsiteX56" fmla="*/ 609600 w 2090057"/>
                <a:gd name="connsiteY56" fmla="*/ 2024743 h 2098221"/>
                <a:gd name="connsiteX57" fmla="*/ 685800 w 2090057"/>
                <a:gd name="connsiteY57" fmla="*/ 2046514 h 2098221"/>
                <a:gd name="connsiteX58" fmla="*/ 813707 w 2090057"/>
                <a:gd name="connsiteY58" fmla="*/ 2071007 h 2098221"/>
                <a:gd name="connsiteX59" fmla="*/ 933450 w 2090057"/>
                <a:gd name="connsiteY59" fmla="*/ 2084614 h 2098221"/>
                <a:gd name="connsiteX60" fmla="*/ 1110343 w 2090057"/>
                <a:gd name="connsiteY60" fmla="*/ 2095500 h 2098221"/>
                <a:gd name="connsiteX61" fmla="*/ 1306286 w 2090057"/>
                <a:gd name="connsiteY61" fmla="*/ 2098221 h 2098221"/>
                <a:gd name="connsiteX62" fmla="*/ 1483179 w 2090057"/>
                <a:gd name="connsiteY62" fmla="*/ 2095500 h 2098221"/>
                <a:gd name="connsiteX63" fmla="*/ 1690007 w 2090057"/>
                <a:gd name="connsiteY63" fmla="*/ 2079171 h 2098221"/>
                <a:gd name="connsiteX64" fmla="*/ 1758043 w 2090057"/>
                <a:gd name="connsiteY64" fmla="*/ 2073729 h 2098221"/>
                <a:gd name="connsiteX65" fmla="*/ 1826079 w 2090057"/>
                <a:gd name="connsiteY65" fmla="*/ 2065564 h 2098221"/>
                <a:gd name="connsiteX66" fmla="*/ 1902279 w 2090057"/>
                <a:gd name="connsiteY66" fmla="*/ 2049236 h 2098221"/>
                <a:gd name="connsiteX67" fmla="*/ 1967593 w 2090057"/>
                <a:gd name="connsiteY67" fmla="*/ 2035629 h 2098221"/>
                <a:gd name="connsiteX68" fmla="*/ 2002972 w 2090057"/>
                <a:gd name="connsiteY68" fmla="*/ 2013857 h 2098221"/>
                <a:gd name="connsiteX69" fmla="*/ 2032907 w 2090057"/>
                <a:gd name="connsiteY69" fmla="*/ 1992086 h 2098221"/>
                <a:gd name="connsiteX70" fmla="*/ 2062843 w 2090057"/>
                <a:gd name="connsiteY70" fmla="*/ 1962150 h 2098221"/>
                <a:gd name="connsiteX71" fmla="*/ 2076450 w 2090057"/>
                <a:gd name="connsiteY71" fmla="*/ 1940379 h 2098221"/>
                <a:gd name="connsiteX72" fmla="*/ 2087336 w 2090057"/>
                <a:gd name="connsiteY72" fmla="*/ 1910443 h 2098221"/>
                <a:gd name="connsiteX73" fmla="*/ 2090057 w 2090057"/>
                <a:gd name="connsiteY73" fmla="*/ 1880507 h 2098221"/>
                <a:gd name="connsiteX74" fmla="*/ 2079172 w 2090057"/>
                <a:gd name="connsiteY74" fmla="*/ 1853293 h 2098221"/>
                <a:gd name="connsiteX75" fmla="*/ 2060122 w 2090057"/>
                <a:gd name="connsiteY75" fmla="*/ 1823357 h 2098221"/>
                <a:gd name="connsiteX76" fmla="*/ 2027464 w 2090057"/>
                <a:gd name="connsiteY76" fmla="*/ 1790700 h 2098221"/>
                <a:gd name="connsiteX77" fmla="*/ 1657350 w 2090057"/>
                <a:gd name="connsiteY77" fmla="*/ 1777093 h 2098221"/>
                <a:gd name="connsiteX78" fmla="*/ 1589314 w 2090057"/>
                <a:gd name="connsiteY78" fmla="*/ 1801586 h 2098221"/>
                <a:gd name="connsiteX79" fmla="*/ 1526722 w 2090057"/>
                <a:gd name="connsiteY79" fmla="*/ 1820636 h 2098221"/>
                <a:gd name="connsiteX80" fmla="*/ 1428750 w 2090057"/>
                <a:gd name="connsiteY80" fmla="*/ 1836964 h 2098221"/>
                <a:gd name="connsiteX81" fmla="*/ 1306286 w 2090057"/>
                <a:gd name="connsiteY81" fmla="*/ 1847850 h 2098221"/>
                <a:gd name="connsiteX82" fmla="*/ 1162050 w 2090057"/>
                <a:gd name="connsiteY82" fmla="*/ 1853293 h 2098221"/>
                <a:gd name="connsiteX83" fmla="*/ 998764 w 2090057"/>
                <a:gd name="connsiteY83" fmla="*/ 1853293 h 2098221"/>
                <a:gd name="connsiteX84" fmla="*/ 884464 w 2090057"/>
                <a:gd name="connsiteY84" fmla="*/ 1850571 h 2098221"/>
                <a:gd name="connsiteX85" fmla="*/ 821872 w 2090057"/>
                <a:gd name="connsiteY85" fmla="*/ 1853293 h 2098221"/>
                <a:gd name="connsiteX86" fmla="*/ 767443 w 2090057"/>
                <a:gd name="connsiteY86" fmla="*/ 1847850 h 2098221"/>
                <a:gd name="connsiteX87" fmla="*/ 718457 w 2090057"/>
                <a:gd name="connsiteY87" fmla="*/ 1839686 h 2098221"/>
                <a:gd name="connsiteX88" fmla="*/ 642257 w 2090057"/>
                <a:gd name="connsiteY88" fmla="*/ 1820636 h 2098221"/>
                <a:gd name="connsiteX89" fmla="*/ 601436 w 2090057"/>
                <a:gd name="connsiteY89" fmla="*/ 1801586 h 2098221"/>
                <a:gd name="connsiteX90" fmla="*/ 563336 w 2090057"/>
                <a:gd name="connsiteY90" fmla="*/ 1782536 h 2098221"/>
                <a:gd name="connsiteX91" fmla="*/ 541564 w 2090057"/>
                <a:gd name="connsiteY91" fmla="*/ 1763486 h 2098221"/>
                <a:gd name="connsiteX92" fmla="*/ 511629 w 2090057"/>
                <a:gd name="connsiteY92" fmla="*/ 1725386 h 2098221"/>
                <a:gd name="connsiteX93" fmla="*/ 487136 w 2090057"/>
                <a:gd name="connsiteY93" fmla="*/ 1676400 h 2098221"/>
                <a:gd name="connsiteX94" fmla="*/ 476250 w 2090057"/>
                <a:gd name="connsiteY94" fmla="*/ 1646464 h 2098221"/>
                <a:gd name="connsiteX95" fmla="*/ 465364 w 2090057"/>
                <a:gd name="connsiteY95" fmla="*/ 1605643 h 2098221"/>
                <a:gd name="connsiteX96" fmla="*/ 457200 w 2090057"/>
                <a:gd name="connsiteY96" fmla="*/ 1543050 h 2098221"/>
                <a:gd name="connsiteX97" fmla="*/ 462643 w 2090057"/>
                <a:gd name="connsiteY97" fmla="*/ 1423307 h 2098221"/>
                <a:gd name="connsiteX98" fmla="*/ 476250 w 2090057"/>
                <a:gd name="connsiteY98" fmla="*/ 110762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0057" h="2098221">
                  <a:moveTo>
                    <a:pt x="476250" y="1107621"/>
                  </a:moveTo>
                  <a:lnTo>
                    <a:pt x="481693" y="982436"/>
                  </a:lnTo>
                  <a:lnTo>
                    <a:pt x="481693" y="898071"/>
                  </a:lnTo>
                  <a:lnTo>
                    <a:pt x="492579" y="832757"/>
                  </a:lnTo>
                  <a:lnTo>
                    <a:pt x="508907" y="742950"/>
                  </a:lnTo>
                  <a:lnTo>
                    <a:pt x="522514" y="664029"/>
                  </a:lnTo>
                  <a:lnTo>
                    <a:pt x="533400" y="590550"/>
                  </a:lnTo>
                  <a:lnTo>
                    <a:pt x="541564" y="508907"/>
                  </a:lnTo>
                  <a:lnTo>
                    <a:pt x="544286" y="457200"/>
                  </a:lnTo>
                  <a:lnTo>
                    <a:pt x="547007" y="386443"/>
                  </a:lnTo>
                  <a:lnTo>
                    <a:pt x="555172" y="361950"/>
                  </a:lnTo>
                  <a:lnTo>
                    <a:pt x="563336" y="351064"/>
                  </a:lnTo>
                  <a:lnTo>
                    <a:pt x="576943" y="318407"/>
                  </a:lnTo>
                  <a:lnTo>
                    <a:pt x="582386" y="283029"/>
                  </a:lnTo>
                  <a:lnTo>
                    <a:pt x="579664" y="258536"/>
                  </a:lnTo>
                  <a:lnTo>
                    <a:pt x="571500" y="231321"/>
                  </a:lnTo>
                  <a:lnTo>
                    <a:pt x="557893" y="206829"/>
                  </a:lnTo>
                  <a:lnTo>
                    <a:pt x="525236" y="179614"/>
                  </a:lnTo>
                  <a:lnTo>
                    <a:pt x="478972" y="146957"/>
                  </a:lnTo>
                  <a:lnTo>
                    <a:pt x="427264" y="117021"/>
                  </a:lnTo>
                  <a:lnTo>
                    <a:pt x="356507" y="78921"/>
                  </a:lnTo>
                  <a:lnTo>
                    <a:pt x="277586" y="48986"/>
                  </a:lnTo>
                  <a:lnTo>
                    <a:pt x="195943" y="27214"/>
                  </a:lnTo>
                  <a:lnTo>
                    <a:pt x="125186" y="10886"/>
                  </a:lnTo>
                  <a:lnTo>
                    <a:pt x="59872" y="0"/>
                  </a:lnTo>
                  <a:lnTo>
                    <a:pt x="32657" y="5443"/>
                  </a:lnTo>
                  <a:lnTo>
                    <a:pt x="8164" y="16329"/>
                  </a:lnTo>
                  <a:lnTo>
                    <a:pt x="0" y="29936"/>
                  </a:lnTo>
                  <a:lnTo>
                    <a:pt x="2722" y="43543"/>
                  </a:lnTo>
                  <a:lnTo>
                    <a:pt x="8164" y="57150"/>
                  </a:lnTo>
                  <a:lnTo>
                    <a:pt x="40822" y="89807"/>
                  </a:lnTo>
                  <a:lnTo>
                    <a:pt x="92529" y="125186"/>
                  </a:lnTo>
                  <a:lnTo>
                    <a:pt x="122464" y="146957"/>
                  </a:lnTo>
                  <a:lnTo>
                    <a:pt x="160564" y="179614"/>
                  </a:lnTo>
                  <a:lnTo>
                    <a:pt x="193222" y="214993"/>
                  </a:lnTo>
                  <a:lnTo>
                    <a:pt x="217714" y="244929"/>
                  </a:lnTo>
                  <a:lnTo>
                    <a:pt x="250372" y="299357"/>
                  </a:lnTo>
                  <a:lnTo>
                    <a:pt x="266700" y="342900"/>
                  </a:lnTo>
                  <a:lnTo>
                    <a:pt x="277586" y="389164"/>
                  </a:lnTo>
                  <a:lnTo>
                    <a:pt x="280307" y="446314"/>
                  </a:lnTo>
                  <a:lnTo>
                    <a:pt x="272143" y="770164"/>
                  </a:lnTo>
                  <a:cubicBezTo>
                    <a:pt x="270329" y="870857"/>
                    <a:pt x="268514" y="971550"/>
                    <a:pt x="266700" y="1072243"/>
                  </a:cubicBezTo>
                  <a:lnTo>
                    <a:pt x="258536" y="1513114"/>
                  </a:lnTo>
                  <a:lnTo>
                    <a:pt x="255814" y="1564821"/>
                  </a:lnTo>
                  <a:lnTo>
                    <a:pt x="258536" y="1630136"/>
                  </a:lnTo>
                  <a:lnTo>
                    <a:pt x="263979" y="1670957"/>
                  </a:lnTo>
                  <a:lnTo>
                    <a:pt x="274864" y="1714500"/>
                  </a:lnTo>
                  <a:lnTo>
                    <a:pt x="293914" y="1758043"/>
                  </a:lnTo>
                  <a:lnTo>
                    <a:pt x="307522" y="1787979"/>
                  </a:lnTo>
                  <a:lnTo>
                    <a:pt x="334736" y="1828800"/>
                  </a:lnTo>
                  <a:lnTo>
                    <a:pt x="356507" y="1853293"/>
                  </a:lnTo>
                  <a:lnTo>
                    <a:pt x="397329" y="1896836"/>
                  </a:lnTo>
                  <a:lnTo>
                    <a:pt x="440872" y="1934936"/>
                  </a:lnTo>
                  <a:lnTo>
                    <a:pt x="481693" y="1964871"/>
                  </a:lnTo>
                  <a:lnTo>
                    <a:pt x="508907" y="1981200"/>
                  </a:lnTo>
                  <a:lnTo>
                    <a:pt x="549729" y="2000250"/>
                  </a:lnTo>
                  <a:lnTo>
                    <a:pt x="609600" y="2024743"/>
                  </a:lnTo>
                  <a:lnTo>
                    <a:pt x="685800" y="2046514"/>
                  </a:lnTo>
                  <a:lnTo>
                    <a:pt x="813707" y="2071007"/>
                  </a:lnTo>
                  <a:lnTo>
                    <a:pt x="933450" y="2084614"/>
                  </a:lnTo>
                  <a:lnTo>
                    <a:pt x="1110343" y="2095500"/>
                  </a:lnTo>
                  <a:lnTo>
                    <a:pt x="1306286" y="2098221"/>
                  </a:lnTo>
                  <a:lnTo>
                    <a:pt x="1483179" y="2095500"/>
                  </a:lnTo>
                  <a:lnTo>
                    <a:pt x="1690007" y="2079171"/>
                  </a:lnTo>
                  <a:lnTo>
                    <a:pt x="1758043" y="2073729"/>
                  </a:lnTo>
                  <a:lnTo>
                    <a:pt x="1826079" y="2065564"/>
                  </a:lnTo>
                  <a:lnTo>
                    <a:pt x="1902279" y="2049236"/>
                  </a:lnTo>
                  <a:lnTo>
                    <a:pt x="1967593" y="2035629"/>
                  </a:lnTo>
                  <a:lnTo>
                    <a:pt x="2002972" y="2013857"/>
                  </a:lnTo>
                  <a:lnTo>
                    <a:pt x="2032907" y="1992086"/>
                  </a:lnTo>
                  <a:lnTo>
                    <a:pt x="2062843" y="1962150"/>
                  </a:lnTo>
                  <a:lnTo>
                    <a:pt x="2076450" y="1940379"/>
                  </a:lnTo>
                  <a:lnTo>
                    <a:pt x="2087336" y="1910443"/>
                  </a:lnTo>
                  <a:lnTo>
                    <a:pt x="2090057" y="1880507"/>
                  </a:lnTo>
                  <a:lnTo>
                    <a:pt x="2079172" y="1853293"/>
                  </a:lnTo>
                  <a:lnTo>
                    <a:pt x="2060122" y="1823357"/>
                  </a:lnTo>
                  <a:lnTo>
                    <a:pt x="2027464" y="1790700"/>
                  </a:lnTo>
                  <a:lnTo>
                    <a:pt x="1657350" y="1777093"/>
                  </a:lnTo>
                  <a:lnTo>
                    <a:pt x="1589314" y="1801586"/>
                  </a:lnTo>
                  <a:lnTo>
                    <a:pt x="1526722" y="1820636"/>
                  </a:lnTo>
                  <a:lnTo>
                    <a:pt x="1428750" y="1836964"/>
                  </a:lnTo>
                  <a:lnTo>
                    <a:pt x="1306286" y="1847850"/>
                  </a:lnTo>
                  <a:lnTo>
                    <a:pt x="1162050" y="1853293"/>
                  </a:lnTo>
                  <a:lnTo>
                    <a:pt x="998764" y="1853293"/>
                  </a:lnTo>
                  <a:lnTo>
                    <a:pt x="884464" y="1850571"/>
                  </a:lnTo>
                  <a:lnTo>
                    <a:pt x="821872" y="1853293"/>
                  </a:lnTo>
                  <a:lnTo>
                    <a:pt x="767443" y="1847850"/>
                  </a:lnTo>
                  <a:lnTo>
                    <a:pt x="718457" y="1839686"/>
                  </a:lnTo>
                  <a:lnTo>
                    <a:pt x="642257" y="1820636"/>
                  </a:lnTo>
                  <a:lnTo>
                    <a:pt x="601436" y="1801586"/>
                  </a:lnTo>
                  <a:lnTo>
                    <a:pt x="563336" y="1782536"/>
                  </a:lnTo>
                  <a:lnTo>
                    <a:pt x="541564" y="1763486"/>
                  </a:lnTo>
                  <a:lnTo>
                    <a:pt x="511629" y="1725386"/>
                  </a:lnTo>
                  <a:lnTo>
                    <a:pt x="487136" y="1676400"/>
                  </a:lnTo>
                  <a:lnTo>
                    <a:pt x="476250" y="1646464"/>
                  </a:lnTo>
                  <a:lnTo>
                    <a:pt x="465364" y="1605643"/>
                  </a:lnTo>
                  <a:lnTo>
                    <a:pt x="457200" y="1543050"/>
                  </a:lnTo>
                  <a:lnTo>
                    <a:pt x="462643" y="1423307"/>
                  </a:lnTo>
                  <a:lnTo>
                    <a:pt x="476250" y="11076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08B658CE-7C1E-45A2-97DE-6EDC9EBB3C2C}"/>
                </a:ext>
              </a:extLst>
            </p:cNvPr>
            <p:cNvSpPr/>
            <p:nvPr/>
          </p:nvSpPr>
          <p:spPr>
            <a:xfrm>
              <a:off x="7881938" y="4783139"/>
              <a:ext cx="476250" cy="720725"/>
            </a:xfrm>
            <a:custGeom>
              <a:avLst/>
              <a:gdLst>
                <a:gd name="connsiteX0" fmla="*/ 395287 w 476250"/>
                <a:gd name="connsiteY0" fmla="*/ 347663 h 719138"/>
                <a:gd name="connsiteX1" fmla="*/ 395287 w 476250"/>
                <a:gd name="connsiteY1" fmla="*/ 438150 h 719138"/>
                <a:gd name="connsiteX2" fmla="*/ 395287 w 476250"/>
                <a:gd name="connsiteY2" fmla="*/ 526257 h 719138"/>
                <a:gd name="connsiteX3" fmla="*/ 400050 w 476250"/>
                <a:gd name="connsiteY3" fmla="*/ 573882 h 719138"/>
                <a:gd name="connsiteX4" fmla="*/ 407193 w 476250"/>
                <a:gd name="connsiteY4" fmla="*/ 611982 h 719138"/>
                <a:gd name="connsiteX5" fmla="*/ 416718 w 476250"/>
                <a:gd name="connsiteY5" fmla="*/ 638175 h 719138"/>
                <a:gd name="connsiteX6" fmla="*/ 423862 w 476250"/>
                <a:gd name="connsiteY6" fmla="*/ 654844 h 719138"/>
                <a:gd name="connsiteX7" fmla="*/ 445293 w 476250"/>
                <a:gd name="connsiteY7" fmla="*/ 683419 h 719138"/>
                <a:gd name="connsiteX8" fmla="*/ 476250 w 476250"/>
                <a:gd name="connsiteY8" fmla="*/ 719138 h 719138"/>
                <a:gd name="connsiteX9" fmla="*/ 0 w 476250"/>
                <a:gd name="connsiteY9" fmla="*/ 700088 h 719138"/>
                <a:gd name="connsiteX10" fmla="*/ 61912 w 476250"/>
                <a:gd name="connsiteY10" fmla="*/ 676275 h 719138"/>
                <a:gd name="connsiteX11" fmla="*/ 76200 w 476250"/>
                <a:gd name="connsiteY11" fmla="*/ 669132 h 719138"/>
                <a:gd name="connsiteX12" fmla="*/ 109537 w 476250"/>
                <a:gd name="connsiteY12" fmla="*/ 647700 h 719138"/>
                <a:gd name="connsiteX13" fmla="*/ 138112 w 476250"/>
                <a:gd name="connsiteY13" fmla="*/ 623888 h 719138"/>
                <a:gd name="connsiteX14" fmla="*/ 169068 w 476250"/>
                <a:gd name="connsiteY14" fmla="*/ 592932 h 719138"/>
                <a:gd name="connsiteX15" fmla="*/ 188118 w 476250"/>
                <a:gd name="connsiteY15" fmla="*/ 566738 h 719138"/>
                <a:gd name="connsiteX16" fmla="*/ 204787 w 476250"/>
                <a:gd name="connsiteY16" fmla="*/ 531019 h 719138"/>
                <a:gd name="connsiteX17" fmla="*/ 230981 w 476250"/>
                <a:gd name="connsiteY17" fmla="*/ 442913 h 719138"/>
                <a:gd name="connsiteX18" fmla="*/ 283368 w 476250"/>
                <a:gd name="connsiteY18" fmla="*/ 261938 h 719138"/>
                <a:gd name="connsiteX19" fmla="*/ 340518 w 476250"/>
                <a:gd name="connsiteY19" fmla="*/ 64294 h 719138"/>
                <a:gd name="connsiteX20" fmla="*/ 352425 w 476250"/>
                <a:gd name="connsiteY20" fmla="*/ 21432 h 719138"/>
                <a:gd name="connsiteX21" fmla="*/ 361950 w 476250"/>
                <a:gd name="connsiteY21" fmla="*/ 7144 h 719138"/>
                <a:gd name="connsiteX22" fmla="*/ 371475 w 476250"/>
                <a:gd name="connsiteY22" fmla="*/ 0 h 719138"/>
                <a:gd name="connsiteX23" fmla="*/ 383381 w 476250"/>
                <a:gd name="connsiteY23" fmla="*/ 4763 h 719138"/>
                <a:gd name="connsiteX24" fmla="*/ 390525 w 476250"/>
                <a:gd name="connsiteY24" fmla="*/ 16669 h 719138"/>
                <a:gd name="connsiteX25" fmla="*/ 395287 w 476250"/>
                <a:gd name="connsiteY25" fmla="*/ 33338 h 719138"/>
                <a:gd name="connsiteX26" fmla="*/ 397668 w 476250"/>
                <a:gd name="connsiteY26" fmla="*/ 130969 h 719138"/>
                <a:gd name="connsiteX27" fmla="*/ 395287 w 476250"/>
                <a:gd name="connsiteY27" fmla="*/ 347663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6250" h="719138">
                  <a:moveTo>
                    <a:pt x="395287" y="347663"/>
                  </a:moveTo>
                  <a:lnTo>
                    <a:pt x="395287" y="438150"/>
                  </a:lnTo>
                  <a:lnTo>
                    <a:pt x="395287" y="526257"/>
                  </a:lnTo>
                  <a:lnTo>
                    <a:pt x="400050" y="573882"/>
                  </a:lnTo>
                  <a:lnTo>
                    <a:pt x="407193" y="611982"/>
                  </a:lnTo>
                  <a:lnTo>
                    <a:pt x="416718" y="638175"/>
                  </a:lnTo>
                  <a:lnTo>
                    <a:pt x="423862" y="654844"/>
                  </a:lnTo>
                  <a:lnTo>
                    <a:pt x="445293" y="683419"/>
                  </a:lnTo>
                  <a:lnTo>
                    <a:pt x="476250" y="719138"/>
                  </a:lnTo>
                  <a:lnTo>
                    <a:pt x="0" y="700088"/>
                  </a:lnTo>
                  <a:lnTo>
                    <a:pt x="61912" y="676275"/>
                  </a:lnTo>
                  <a:lnTo>
                    <a:pt x="76200" y="669132"/>
                  </a:lnTo>
                  <a:lnTo>
                    <a:pt x="109537" y="647700"/>
                  </a:lnTo>
                  <a:lnTo>
                    <a:pt x="138112" y="623888"/>
                  </a:lnTo>
                  <a:lnTo>
                    <a:pt x="169068" y="592932"/>
                  </a:lnTo>
                  <a:lnTo>
                    <a:pt x="188118" y="566738"/>
                  </a:lnTo>
                  <a:lnTo>
                    <a:pt x="204787" y="531019"/>
                  </a:lnTo>
                  <a:lnTo>
                    <a:pt x="230981" y="442913"/>
                  </a:lnTo>
                  <a:lnTo>
                    <a:pt x="283368" y="261938"/>
                  </a:lnTo>
                  <a:lnTo>
                    <a:pt x="340518" y="64294"/>
                  </a:lnTo>
                  <a:lnTo>
                    <a:pt x="352425" y="21432"/>
                  </a:lnTo>
                  <a:lnTo>
                    <a:pt x="361950" y="7144"/>
                  </a:lnTo>
                  <a:lnTo>
                    <a:pt x="371475" y="0"/>
                  </a:lnTo>
                  <a:lnTo>
                    <a:pt x="383381" y="4763"/>
                  </a:lnTo>
                  <a:lnTo>
                    <a:pt x="390525" y="16669"/>
                  </a:lnTo>
                  <a:lnTo>
                    <a:pt x="395287" y="33338"/>
                  </a:lnTo>
                  <a:cubicBezTo>
                    <a:pt x="396081" y="65882"/>
                    <a:pt x="396874" y="98425"/>
                    <a:pt x="397668" y="130969"/>
                  </a:cubicBezTo>
                  <a:cubicBezTo>
                    <a:pt x="396874" y="196057"/>
                    <a:pt x="396081" y="261144"/>
                    <a:pt x="395287" y="3476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1686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" grpId="0" animBg="1"/>
      <p:bldP spid="12" grpId="0" animBg="1"/>
      <p:bldP spid="13" grpId="0" animBg="1"/>
      <p:bldP spid="14" grpId="0" animBg="1"/>
      <p:bldP spid="15" grpId="0" animBg="1"/>
      <p:bldP spid="18" grpId="0" animBg="1"/>
      <p:bldP spid="16" grpId="0" animBg="1"/>
      <p:bldP spid="17" grpId="0" animBg="1"/>
      <p:bldP spid="20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82FD9B6-648D-4CB4-BB3A-89C28EA6F88A}"/>
              </a:ext>
            </a:extLst>
          </p:cNvPr>
          <p:cNvGrpSpPr/>
          <p:nvPr/>
        </p:nvGrpSpPr>
        <p:grpSpPr>
          <a:xfrm>
            <a:off x="4103689" y="1304926"/>
            <a:ext cx="4286249" cy="4779963"/>
            <a:chOff x="4103689" y="1304926"/>
            <a:chExt cx="4286249" cy="4779963"/>
          </a:xfrm>
          <a:solidFill>
            <a:schemeClr val="tx1"/>
          </a:solidFill>
        </p:grpSpPr>
        <p:sp>
          <p:nvSpPr>
            <p:cNvPr id="3" name="フリーフォーム 10">
              <a:extLst>
                <a:ext uri="{FF2B5EF4-FFF2-40B4-BE49-F238E27FC236}">
                  <a16:creationId xmlns:a16="http://schemas.microsoft.com/office/drawing/2014/main" id="{4D2E0B61-AA3D-4909-8BA9-383BA12244F7}"/>
                </a:ext>
              </a:extLst>
            </p:cNvPr>
            <p:cNvSpPr/>
            <p:nvPr/>
          </p:nvSpPr>
          <p:spPr>
            <a:xfrm>
              <a:off x="4103689" y="1304926"/>
              <a:ext cx="1049337" cy="1420813"/>
            </a:xfrm>
            <a:custGeom>
              <a:avLst/>
              <a:gdLst>
                <a:gd name="connsiteX0" fmla="*/ 550069 w 1050131"/>
                <a:gd name="connsiteY0" fmla="*/ 912019 h 1421606"/>
                <a:gd name="connsiteX1" fmla="*/ 390525 w 1050131"/>
                <a:gd name="connsiteY1" fmla="*/ 1112044 h 1421606"/>
                <a:gd name="connsiteX2" fmla="*/ 228600 w 1050131"/>
                <a:gd name="connsiteY2" fmla="*/ 1312069 h 1421606"/>
                <a:gd name="connsiteX3" fmla="*/ 128587 w 1050131"/>
                <a:gd name="connsiteY3" fmla="*/ 1421606 h 1421606"/>
                <a:gd name="connsiteX4" fmla="*/ 2381 w 1050131"/>
                <a:gd name="connsiteY4" fmla="*/ 1397794 h 1421606"/>
                <a:gd name="connsiteX5" fmla="*/ 0 w 1050131"/>
                <a:gd name="connsiteY5" fmla="*/ 1378744 h 1421606"/>
                <a:gd name="connsiteX6" fmla="*/ 2381 w 1050131"/>
                <a:gd name="connsiteY6" fmla="*/ 1366838 h 1421606"/>
                <a:gd name="connsiteX7" fmla="*/ 21431 w 1050131"/>
                <a:gd name="connsiteY7" fmla="*/ 1345406 h 1421606"/>
                <a:gd name="connsiteX8" fmla="*/ 61912 w 1050131"/>
                <a:gd name="connsiteY8" fmla="*/ 1307306 h 1421606"/>
                <a:gd name="connsiteX9" fmla="*/ 121444 w 1050131"/>
                <a:gd name="connsiteY9" fmla="*/ 1235869 h 1421606"/>
                <a:gd name="connsiteX10" fmla="*/ 166687 w 1050131"/>
                <a:gd name="connsiteY10" fmla="*/ 1181100 h 1421606"/>
                <a:gd name="connsiteX11" fmla="*/ 221456 w 1050131"/>
                <a:gd name="connsiteY11" fmla="*/ 1107281 h 1421606"/>
                <a:gd name="connsiteX12" fmla="*/ 278606 w 1050131"/>
                <a:gd name="connsiteY12" fmla="*/ 1026319 h 1421606"/>
                <a:gd name="connsiteX13" fmla="*/ 345281 w 1050131"/>
                <a:gd name="connsiteY13" fmla="*/ 928688 h 1421606"/>
                <a:gd name="connsiteX14" fmla="*/ 419100 w 1050131"/>
                <a:gd name="connsiteY14" fmla="*/ 814388 h 1421606"/>
                <a:gd name="connsiteX15" fmla="*/ 471487 w 1050131"/>
                <a:gd name="connsiteY15" fmla="*/ 721519 h 1421606"/>
                <a:gd name="connsiteX16" fmla="*/ 533400 w 1050131"/>
                <a:gd name="connsiteY16" fmla="*/ 611981 h 1421606"/>
                <a:gd name="connsiteX17" fmla="*/ 614362 w 1050131"/>
                <a:gd name="connsiteY17" fmla="*/ 450056 h 1421606"/>
                <a:gd name="connsiteX18" fmla="*/ 647700 w 1050131"/>
                <a:gd name="connsiteY18" fmla="*/ 366713 h 1421606"/>
                <a:gd name="connsiteX19" fmla="*/ 661987 w 1050131"/>
                <a:gd name="connsiteY19" fmla="*/ 319088 h 1421606"/>
                <a:gd name="connsiteX20" fmla="*/ 669131 w 1050131"/>
                <a:gd name="connsiteY20" fmla="*/ 278606 h 1421606"/>
                <a:gd name="connsiteX21" fmla="*/ 669131 w 1050131"/>
                <a:gd name="connsiteY21" fmla="*/ 254794 h 1421606"/>
                <a:gd name="connsiteX22" fmla="*/ 664369 w 1050131"/>
                <a:gd name="connsiteY22" fmla="*/ 219075 h 1421606"/>
                <a:gd name="connsiteX23" fmla="*/ 652462 w 1050131"/>
                <a:gd name="connsiteY23" fmla="*/ 178594 h 1421606"/>
                <a:gd name="connsiteX24" fmla="*/ 638175 w 1050131"/>
                <a:gd name="connsiteY24" fmla="*/ 142875 h 1421606"/>
                <a:gd name="connsiteX25" fmla="*/ 621506 w 1050131"/>
                <a:gd name="connsiteY25" fmla="*/ 114300 h 1421606"/>
                <a:gd name="connsiteX26" fmla="*/ 597694 w 1050131"/>
                <a:gd name="connsiteY26" fmla="*/ 88106 h 1421606"/>
                <a:gd name="connsiteX27" fmla="*/ 566737 w 1050131"/>
                <a:gd name="connsiteY27" fmla="*/ 57150 h 1421606"/>
                <a:gd name="connsiteX28" fmla="*/ 550069 w 1050131"/>
                <a:gd name="connsiteY28" fmla="*/ 40481 h 1421606"/>
                <a:gd name="connsiteX29" fmla="*/ 545306 w 1050131"/>
                <a:gd name="connsiteY29" fmla="*/ 23813 h 1421606"/>
                <a:gd name="connsiteX30" fmla="*/ 545306 w 1050131"/>
                <a:gd name="connsiteY30" fmla="*/ 9525 h 1421606"/>
                <a:gd name="connsiteX31" fmla="*/ 557212 w 1050131"/>
                <a:gd name="connsiteY31" fmla="*/ 0 h 1421606"/>
                <a:gd name="connsiteX32" fmla="*/ 590550 w 1050131"/>
                <a:gd name="connsiteY32" fmla="*/ 2381 h 1421606"/>
                <a:gd name="connsiteX33" fmla="*/ 628650 w 1050131"/>
                <a:gd name="connsiteY33" fmla="*/ 7144 h 1421606"/>
                <a:gd name="connsiteX34" fmla="*/ 690562 w 1050131"/>
                <a:gd name="connsiteY34" fmla="*/ 21431 h 1421606"/>
                <a:gd name="connsiteX35" fmla="*/ 757237 w 1050131"/>
                <a:gd name="connsiteY35" fmla="*/ 38100 h 1421606"/>
                <a:gd name="connsiteX36" fmla="*/ 819150 w 1050131"/>
                <a:gd name="connsiteY36" fmla="*/ 64294 h 1421606"/>
                <a:gd name="connsiteX37" fmla="*/ 873919 w 1050131"/>
                <a:gd name="connsiteY37" fmla="*/ 90488 h 1421606"/>
                <a:gd name="connsiteX38" fmla="*/ 909637 w 1050131"/>
                <a:gd name="connsiteY38" fmla="*/ 111919 h 1421606"/>
                <a:gd name="connsiteX39" fmla="*/ 945356 w 1050131"/>
                <a:gd name="connsiteY39" fmla="*/ 138113 h 1421606"/>
                <a:gd name="connsiteX40" fmla="*/ 981075 w 1050131"/>
                <a:gd name="connsiteY40" fmla="*/ 171450 h 1421606"/>
                <a:gd name="connsiteX41" fmla="*/ 1004887 w 1050131"/>
                <a:gd name="connsiteY41" fmla="*/ 197644 h 1421606"/>
                <a:gd name="connsiteX42" fmla="*/ 1023937 w 1050131"/>
                <a:gd name="connsiteY42" fmla="*/ 228600 h 1421606"/>
                <a:gd name="connsiteX43" fmla="*/ 1040606 w 1050131"/>
                <a:gd name="connsiteY43" fmla="*/ 266700 h 1421606"/>
                <a:gd name="connsiteX44" fmla="*/ 1047750 w 1050131"/>
                <a:gd name="connsiteY44" fmla="*/ 295275 h 1421606"/>
                <a:gd name="connsiteX45" fmla="*/ 1050131 w 1050131"/>
                <a:gd name="connsiteY45" fmla="*/ 323850 h 1421606"/>
                <a:gd name="connsiteX46" fmla="*/ 1042987 w 1050131"/>
                <a:gd name="connsiteY46" fmla="*/ 342900 h 1421606"/>
                <a:gd name="connsiteX47" fmla="*/ 1012031 w 1050131"/>
                <a:gd name="connsiteY47" fmla="*/ 371475 h 1421606"/>
                <a:gd name="connsiteX48" fmla="*/ 945356 w 1050131"/>
                <a:gd name="connsiteY48" fmla="*/ 428625 h 1421606"/>
                <a:gd name="connsiteX49" fmla="*/ 895350 w 1050131"/>
                <a:gd name="connsiteY49" fmla="*/ 469106 h 1421606"/>
                <a:gd name="connsiteX50" fmla="*/ 852487 w 1050131"/>
                <a:gd name="connsiteY50" fmla="*/ 526256 h 1421606"/>
                <a:gd name="connsiteX51" fmla="*/ 709612 w 1050131"/>
                <a:gd name="connsiteY51" fmla="*/ 709613 h 1421606"/>
                <a:gd name="connsiteX52" fmla="*/ 550069 w 1050131"/>
                <a:gd name="connsiteY52" fmla="*/ 912019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0131" h="1421606">
                  <a:moveTo>
                    <a:pt x="550069" y="912019"/>
                  </a:moveTo>
                  <a:lnTo>
                    <a:pt x="390525" y="1112044"/>
                  </a:lnTo>
                  <a:lnTo>
                    <a:pt x="228600" y="1312069"/>
                  </a:lnTo>
                  <a:lnTo>
                    <a:pt x="128587" y="1421606"/>
                  </a:lnTo>
                  <a:lnTo>
                    <a:pt x="2381" y="1397794"/>
                  </a:lnTo>
                  <a:lnTo>
                    <a:pt x="0" y="1378744"/>
                  </a:lnTo>
                  <a:lnTo>
                    <a:pt x="2381" y="1366838"/>
                  </a:lnTo>
                  <a:lnTo>
                    <a:pt x="21431" y="1345406"/>
                  </a:lnTo>
                  <a:lnTo>
                    <a:pt x="61912" y="1307306"/>
                  </a:lnTo>
                  <a:lnTo>
                    <a:pt x="121444" y="1235869"/>
                  </a:lnTo>
                  <a:lnTo>
                    <a:pt x="166687" y="1181100"/>
                  </a:lnTo>
                  <a:lnTo>
                    <a:pt x="221456" y="1107281"/>
                  </a:lnTo>
                  <a:lnTo>
                    <a:pt x="278606" y="1026319"/>
                  </a:lnTo>
                  <a:lnTo>
                    <a:pt x="345281" y="928688"/>
                  </a:lnTo>
                  <a:lnTo>
                    <a:pt x="419100" y="814388"/>
                  </a:lnTo>
                  <a:lnTo>
                    <a:pt x="471487" y="721519"/>
                  </a:lnTo>
                  <a:lnTo>
                    <a:pt x="533400" y="611981"/>
                  </a:lnTo>
                  <a:lnTo>
                    <a:pt x="614362" y="450056"/>
                  </a:lnTo>
                  <a:lnTo>
                    <a:pt x="647700" y="366713"/>
                  </a:lnTo>
                  <a:lnTo>
                    <a:pt x="661987" y="319088"/>
                  </a:lnTo>
                  <a:lnTo>
                    <a:pt x="669131" y="278606"/>
                  </a:lnTo>
                  <a:lnTo>
                    <a:pt x="669131" y="254794"/>
                  </a:lnTo>
                  <a:lnTo>
                    <a:pt x="664369" y="219075"/>
                  </a:lnTo>
                  <a:lnTo>
                    <a:pt x="652462" y="178594"/>
                  </a:lnTo>
                  <a:lnTo>
                    <a:pt x="638175" y="142875"/>
                  </a:lnTo>
                  <a:lnTo>
                    <a:pt x="621506" y="114300"/>
                  </a:lnTo>
                  <a:lnTo>
                    <a:pt x="597694" y="88106"/>
                  </a:lnTo>
                  <a:lnTo>
                    <a:pt x="566737" y="57150"/>
                  </a:lnTo>
                  <a:lnTo>
                    <a:pt x="550069" y="40481"/>
                  </a:lnTo>
                  <a:lnTo>
                    <a:pt x="545306" y="23813"/>
                  </a:lnTo>
                  <a:lnTo>
                    <a:pt x="545306" y="9525"/>
                  </a:lnTo>
                  <a:lnTo>
                    <a:pt x="557212" y="0"/>
                  </a:lnTo>
                  <a:lnTo>
                    <a:pt x="590550" y="2381"/>
                  </a:lnTo>
                  <a:lnTo>
                    <a:pt x="628650" y="7144"/>
                  </a:lnTo>
                  <a:lnTo>
                    <a:pt x="690562" y="21431"/>
                  </a:lnTo>
                  <a:lnTo>
                    <a:pt x="757237" y="38100"/>
                  </a:lnTo>
                  <a:lnTo>
                    <a:pt x="819150" y="64294"/>
                  </a:lnTo>
                  <a:lnTo>
                    <a:pt x="873919" y="90488"/>
                  </a:lnTo>
                  <a:lnTo>
                    <a:pt x="909637" y="111919"/>
                  </a:lnTo>
                  <a:lnTo>
                    <a:pt x="945356" y="138113"/>
                  </a:lnTo>
                  <a:lnTo>
                    <a:pt x="981075" y="171450"/>
                  </a:lnTo>
                  <a:lnTo>
                    <a:pt x="1004887" y="197644"/>
                  </a:lnTo>
                  <a:lnTo>
                    <a:pt x="1023937" y="228600"/>
                  </a:lnTo>
                  <a:lnTo>
                    <a:pt x="1040606" y="266700"/>
                  </a:lnTo>
                  <a:lnTo>
                    <a:pt x="1047750" y="295275"/>
                  </a:lnTo>
                  <a:lnTo>
                    <a:pt x="1050131" y="323850"/>
                  </a:lnTo>
                  <a:lnTo>
                    <a:pt x="1042987" y="342900"/>
                  </a:lnTo>
                  <a:lnTo>
                    <a:pt x="1012031" y="371475"/>
                  </a:lnTo>
                  <a:lnTo>
                    <a:pt x="945356" y="428625"/>
                  </a:lnTo>
                  <a:lnTo>
                    <a:pt x="895350" y="469106"/>
                  </a:lnTo>
                  <a:lnTo>
                    <a:pt x="852487" y="526256"/>
                  </a:lnTo>
                  <a:lnTo>
                    <a:pt x="709612" y="709613"/>
                  </a:lnTo>
                  <a:lnTo>
                    <a:pt x="550069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DB31DC05-5258-475C-A132-DF192EA1866A}"/>
                </a:ext>
              </a:extLst>
            </p:cNvPr>
            <p:cNvSpPr/>
            <p:nvPr/>
          </p:nvSpPr>
          <p:spPr>
            <a:xfrm>
              <a:off x="6675438" y="1887539"/>
              <a:ext cx="1344612" cy="803275"/>
            </a:xfrm>
            <a:custGeom>
              <a:avLst/>
              <a:gdLst>
                <a:gd name="connsiteX0" fmla="*/ 497681 w 1345406"/>
                <a:gd name="connsiteY0" fmla="*/ 516732 h 802482"/>
                <a:gd name="connsiteX1" fmla="*/ 600075 w 1345406"/>
                <a:gd name="connsiteY1" fmla="*/ 461963 h 802482"/>
                <a:gd name="connsiteX2" fmla="*/ 681037 w 1345406"/>
                <a:gd name="connsiteY2" fmla="*/ 414338 h 802482"/>
                <a:gd name="connsiteX3" fmla="*/ 785812 w 1345406"/>
                <a:gd name="connsiteY3" fmla="*/ 350044 h 802482"/>
                <a:gd name="connsiteX4" fmla="*/ 900112 w 1345406"/>
                <a:gd name="connsiteY4" fmla="*/ 269082 h 802482"/>
                <a:gd name="connsiteX5" fmla="*/ 950119 w 1345406"/>
                <a:gd name="connsiteY5" fmla="*/ 230982 h 802482"/>
                <a:gd name="connsiteX6" fmla="*/ 954881 w 1345406"/>
                <a:gd name="connsiteY6" fmla="*/ 221457 h 802482"/>
                <a:gd name="connsiteX7" fmla="*/ 957262 w 1345406"/>
                <a:gd name="connsiteY7" fmla="*/ 192882 h 802482"/>
                <a:gd name="connsiteX8" fmla="*/ 957262 w 1345406"/>
                <a:gd name="connsiteY8" fmla="*/ 169069 h 802482"/>
                <a:gd name="connsiteX9" fmla="*/ 952500 w 1345406"/>
                <a:gd name="connsiteY9" fmla="*/ 142875 h 802482"/>
                <a:gd name="connsiteX10" fmla="*/ 938212 w 1345406"/>
                <a:gd name="connsiteY10" fmla="*/ 114300 h 802482"/>
                <a:gd name="connsiteX11" fmla="*/ 916781 w 1345406"/>
                <a:gd name="connsiteY11" fmla="*/ 80963 h 802482"/>
                <a:gd name="connsiteX12" fmla="*/ 897731 w 1345406"/>
                <a:gd name="connsiteY12" fmla="*/ 57150 h 802482"/>
                <a:gd name="connsiteX13" fmla="*/ 881062 w 1345406"/>
                <a:gd name="connsiteY13" fmla="*/ 38100 h 802482"/>
                <a:gd name="connsiteX14" fmla="*/ 873919 w 1345406"/>
                <a:gd name="connsiteY14" fmla="*/ 23813 h 802482"/>
                <a:gd name="connsiteX15" fmla="*/ 876300 w 1345406"/>
                <a:gd name="connsiteY15" fmla="*/ 11907 h 802482"/>
                <a:gd name="connsiteX16" fmla="*/ 902494 w 1345406"/>
                <a:gd name="connsiteY16" fmla="*/ 2382 h 802482"/>
                <a:gd name="connsiteX17" fmla="*/ 952500 w 1345406"/>
                <a:gd name="connsiteY17" fmla="*/ 0 h 802482"/>
                <a:gd name="connsiteX18" fmla="*/ 1031081 w 1345406"/>
                <a:gd name="connsiteY18" fmla="*/ 11907 h 802482"/>
                <a:gd name="connsiteX19" fmla="*/ 1078706 w 1345406"/>
                <a:gd name="connsiteY19" fmla="*/ 26194 h 802482"/>
                <a:gd name="connsiteX20" fmla="*/ 1112044 w 1345406"/>
                <a:gd name="connsiteY20" fmla="*/ 40482 h 802482"/>
                <a:gd name="connsiteX21" fmla="*/ 1143000 w 1345406"/>
                <a:gd name="connsiteY21" fmla="*/ 59532 h 802482"/>
                <a:gd name="connsiteX22" fmla="*/ 1173956 w 1345406"/>
                <a:gd name="connsiteY22" fmla="*/ 80963 h 802482"/>
                <a:gd name="connsiteX23" fmla="*/ 1197769 w 1345406"/>
                <a:gd name="connsiteY23" fmla="*/ 102394 h 802482"/>
                <a:gd name="connsiteX24" fmla="*/ 1216819 w 1345406"/>
                <a:gd name="connsiteY24" fmla="*/ 121444 h 802482"/>
                <a:gd name="connsiteX25" fmla="*/ 1254919 w 1345406"/>
                <a:gd name="connsiteY25" fmla="*/ 169069 h 802482"/>
                <a:gd name="connsiteX26" fmla="*/ 1276350 w 1345406"/>
                <a:gd name="connsiteY26" fmla="*/ 200025 h 802482"/>
                <a:gd name="connsiteX27" fmla="*/ 1307306 w 1345406"/>
                <a:gd name="connsiteY27" fmla="*/ 250032 h 802482"/>
                <a:gd name="connsiteX28" fmla="*/ 1335881 w 1345406"/>
                <a:gd name="connsiteY28" fmla="*/ 311944 h 802482"/>
                <a:gd name="connsiteX29" fmla="*/ 1343025 w 1345406"/>
                <a:gd name="connsiteY29" fmla="*/ 333375 h 802482"/>
                <a:gd name="connsiteX30" fmla="*/ 1345406 w 1345406"/>
                <a:gd name="connsiteY30" fmla="*/ 347663 h 802482"/>
                <a:gd name="connsiteX31" fmla="*/ 1340644 w 1345406"/>
                <a:gd name="connsiteY31" fmla="*/ 366713 h 802482"/>
                <a:gd name="connsiteX32" fmla="*/ 1333500 w 1345406"/>
                <a:gd name="connsiteY32" fmla="*/ 381000 h 802482"/>
                <a:gd name="connsiteX33" fmla="*/ 1307306 w 1345406"/>
                <a:gd name="connsiteY33" fmla="*/ 395288 h 802482"/>
                <a:gd name="connsiteX34" fmla="*/ 1266825 w 1345406"/>
                <a:gd name="connsiteY34" fmla="*/ 402432 h 802482"/>
                <a:gd name="connsiteX35" fmla="*/ 1228725 w 1345406"/>
                <a:gd name="connsiteY35" fmla="*/ 402432 h 802482"/>
                <a:gd name="connsiteX36" fmla="*/ 1162050 w 1345406"/>
                <a:gd name="connsiteY36" fmla="*/ 428625 h 802482"/>
                <a:gd name="connsiteX37" fmla="*/ 964406 w 1345406"/>
                <a:gd name="connsiteY37" fmla="*/ 507207 h 802482"/>
                <a:gd name="connsiteX38" fmla="*/ 735806 w 1345406"/>
                <a:gd name="connsiteY38" fmla="*/ 597694 h 802482"/>
                <a:gd name="connsiteX39" fmla="*/ 647700 w 1345406"/>
                <a:gd name="connsiteY39" fmla="*/ 631032 h 802482"/>
                <a:gd name="connsiteX40" fmla="*/ 545306 w 1345406"/>
                <a:gd name="connsiteY40" fmla="*/ 666750 h 802482"/>
                <a:gd name="connsiteX41" fmla="*/ 423862 w 1345406"/>
                <a:gd name="connsiteY41" fmla="*/ 704850 h 802482"/>
                <a:gd name="connsiteX42" fmla="*/ 271462 w 1345406"/>
                <a:gd name="connsiteY42" fmla="*/ 740569 h 802482"/>
                <a:gd name="connsiteX43" fmla="*/ 128587 w 1345406"/>
                <a:gd name="connsiteY43" fmla="*/ 773907 h 802482"/>
                <a:gd name="connsiteX44" fmla="*/ 0 w 1345406"/>
                <a:gd name="connsiteY44" fmla="*/ 802482 h 802482"/>
                <a:gd name="connsiteX45" fmla="*/ 2381 w 1345406"/>
                <a:gd name="connsiteY45" fmla="*/ 731044 h 802482"/>
                <a:gd name="connsiteX46" fmla="*/ 195262 w 1345406"/>
                <a:gd name="connsiteY46" fmla="*/ 654844 h 802482"/>
                <a:gd name="connsiteX47" fmla="*/ 352425 w 1345406"/>
                <a:gd name="connsiteY47" fmla="*/ 585788 h 802482"/>
                <a:gd name="connsiteX48" fmla="*/ 497681 w 1345406"/>
                <a:gd name="connsiteY48" fmla="*/ 516732 h 8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45406" h="802482">
                  <a:moveTo>
                    <a:pt x="497681" y="516732"/>
                  </a:moveTo>
                  <a:lnTo>
                    <a:pt x="600075" y="461963"/>
                  </a:lnTo>
                  <a:lnTo>
                    <a:pt x="681037" y="414338"/>
                  </a:lnTo>
                  <a:lnTo>
                    <a:pt x="785812" y="350044"/>
                  </a:lnTo>
                  <a:lnTo>
                    <a:pt x="900112" y="269082"/>
                  </a:lnTo>
                  <a:lnTo>
                    <a:pt x="950119" y="230982"/>
                  </a:lnTo>
                  <a:lnTo>
                    <a:pt x="954881" y="221457"/>
                  </a:lnTo>
                  <a:lnTo>
                    <a:pt x="957262" y="192882"/>
                  </a:lnTo>
                  <a:lnTo>
                    <a:pt x="957262" y="169069"/>
                  </a:lnTo>
                  <a:lnTo>
                    <a:pt x="952500" y="142875"/>
                  </a:lnTo>
                  <a:lnTo>
                    <a:pt x="938212" y="114300"/>
                  </a:lnTo>
                  <a:lnTo>
                    <a:pt x="916781" y="80963"/>
                  </a:lnTo>
                  <a:lnTo>
                    <a:pt x="897731" y="57150"/>
                  </a:lnTo>
                  <a:lnTo>
                    <a:pt x="881062" y="38100"/>
                  </a:lnTo>
                  <a:lnTo>
                    <a:pt x="873919" y="23813"/>
                  </a:lnTo>
                  <a:lnTo>
                    <a:pt x="876300" y="11907"/>
                  </a:lnTo>
                  <a:lnTo>
                    <a:pt x="902494" y="2382"/>
                  </a:lnTo>
                  <a:lnTo>
                    <a:pt x="952500" y="0"/>
                  </a:lnTo>
                  <a:lnTo>
                    <a:pt x="1031081" y="11907"/>
                  </a:lnTo>
                  <a:lnTo>
                    <a:pt x="1078706" y="26194"/>
                  </a:lnTo>
                  <a:lnTo>
                    <a:pt x="1112044" y="40482"/>
                  </a:lnTo>
                  <a:lnTo>
                    <a:pt x="1143000" y="59532"/>
                  </a:lnTo>
                  <a:lnTo>
                    <a:pt x="1173956" y="80963"/>
                  </a:lnTo>
                  <a:lnTo>
                    <a:pt x="1197769" y="102394"/>
                  </a:lnTo>
                  <a:lnTo>
                    <a:pt x="1216819" y="121444"/>
                  </a:lnTo>
                  <a:lnTo>
                    <a:pt x="1254919" y="169069"/>
                  </a:lnTo>
                  <a:lnTo>
                    <a:pt x="1276350" y="200025"/>
                  </a:lnTo>
                  <a:lnTo>
                    <a:pt x="1307306" y="250032"/>
                  </a:lnTo>
                  <a:lnTo>
                    <a:pt x="1335881" y="311944"/>
                  </a:lnTo>
                  <a:lnTo>
                    <a:pt x="1343025" y="333375"/>
                  </a:lnTo>
                  <a:lnTo>
                    <a:pt x="1345406" y="347663"/>
                  </a:lnTo>
                  <a:lnTo>
                    <a:pt x="1340644" y="366713"/>
                  </a:lnTo>
                  <a:lnTo>
                    <a:pt x="1333500" y="381000"/>
                  </a:lnTo>
                  <a:lnTo>
                    <a:pt x="1307306" y="395288"/>
                  </a:lnTo>
                  <a:lnTo>
                    <a:pt x="1266825" y="402432"/>
                  </a:lnTo>
                  <a:lnTo>
                    <a:pt x="1228725" y="402432"/>
                  </a:lnTo>
                  <a:lnTo>
                    <a:pt x="1162050" y="428625"/>
                  </a:lnTo>
                  <a:lnTo>
                    <a:pt x="964406" y="507207"/>
                  </a:lnTo>
                  <a:lnTo>
                    <a:pt x="735806" y="597694"/>
                  </a:lnTo>
                  <a:lnTo>
                    <a:pt x="647700" y="631032"/>
                  </a:lnTo>
                  <a:lnTo>
                    <a:pt x="545306" y="666750"/>
                  </a:lnTo>
                  <a:lnTo>
                    <a:pt x="423862" y="704850"/>
                  </a:lnTo>
                  <a:lnTo>
                    <a:pt x="271462" y="740569"/>
                  </a:lnTo>
                  <a:lnTo>
                    <a:pt x="128587" y="773907"/>
                  </a:lnTo>
                  <a:lnTo>
                    <a:pt x="0" y="802482"/>
                  </a:lnTo>
                  <a:cubicBezTo>
                    <a:pt x="794" y="778669"/>
                    <a:pt x="1587" y="754857"/>
                    <a:pt x="2381" y="731044"/>
                  </a:cubicBezTo>
                  <a:lnTo>
                    <a:pt x="195262" y="654844"/>
                  </a:lnTo>
                  <a:lnTo>
                    <a:pt x="352425" y="585788"/>
                  </a:lnTo>
                  <a:lnTo>
                    <a:pt x="497681" y="516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F5A791AE-1CEF-4F4D-827C-8945AD5FBD89}"/>
                </a:ext>
              </a:extLst>
            </p:cNvPr>
            <p:cNvSpPr/>
            <p:nvPr/>
          </p:nvSpPr>
          <p:spPr>
            <a:xfrm>
              <a:off x="4105275" y="2319338"/>
              <a:ext cx="1716088" cy="622300"/>
            </a:xfrm>
            <a:custGeom>
              <a:avLst/>
              <a:gdLst>
                <a:gd name="connsiteX0" fmla="*/ 588169 w 1716881"/>
                <a:gd name="connsiteY0" fmla="*/ 266700 h 621506"/>
                <a:gd name="connsiteX1" fmla="*/ 511969 w 1716881"/>
                <a:gd name="connsiteY1" fmla="*/ 280987 h 621506"/>
                <a:gd name="connsiteX2" fmla="*/ 421481 w 1716881"/>
                <a:gd name="connsiteY2" fmla="*/ 297656 h 621506"/>
                <a:gd name="connsiteX3" fmla="*/ 311944 w 1716881"/>
                <a:gd name="connsiteY3" fmla="*/ 314325 h 621506"/>
                <a:gd name="connsiteX4" fmla="*/ 238125 w 1716881"/>
                <a:gd name="connsiteY4" fmla="*/ 326231 h 621506"/>
                <a:gd name="connsiteX5" fmla="*/ 169069 w 1716881"/>
                <a:gd name="connsiteY5" fmla="*/ 333375 h 621506"/>
                <a:gd name="connsiteX6" fmla="*/ 30956 w 1716881"/>
                <a:gd name="connsiteY6" fmla="*/ 321468 h 621506"/>
                <a:gd name="connsiteX7" fmla="*/ 2381 w 1716881"/>
                <a:gd name="connsiteY7" fmla="*/ 354806 h 621506"/>
                <a:gd name="connsiteX8" fmla="*/ 0 w 1716881"/>
                <a:gd name="connsiteY8" fmla="*/ 366712 h 621506"/>
                <a:gd name="connsiteX9" fmla="*/ 0 w 1716881"/>
                <a:gd name="connsiteY9" fmla="*/ 383381 h 621506"/>
                <a:gd name="connsiteX10" fmla="*/ 4763 w 1716881"/>
                <a:gd name="connsiteY10" fmla="*/ 414337 h 621506"/>
                <a:gd name="connsiteX11" fmla="*/ 19050 w 1716881"/>
                <a:gd name="connsiteY11" fmla="*/ 461962 h 621506"/>
                <a:gd name="connsiteX12" fmla="*/ 35719 w 1716881"/>
                <a:gd name="connsiteY12" fmla="*/ 500062 h 621506"/>
                <a:gd name="connsiteX13" fmla="*/ 61913 w 1716881"/>
                <a:gd name="connsiteY13" fmla="*/ 547687 h 621506"/>
                <a:gd name="connsiteX14" fmla="*/ 80963 w 1716881"/>
                <a:gd name="connsiteY14" fmla="*/ 564356 h 621506"/>
                <a:gd name="connsiteX15" fmla="*/ 100013 w 1716881"/>
                <a:gd name="connsiteY15" fmla="*/ 573881 h 621506"/>
                <a:gd name="connsiteX16" fmla="*/ 145256 w 1716881"/>
                <a:gd name="connsiteY16" fmla="*/ 595312 h 621506"/>
                <a:gd name="connsiteX17" fmla="*/ 185738 w 1716881"/>
                <a:gd name="connsiteY17" fmla="*/ 609600 h 621506"/>
                <a:gd name="connsiteX18" fmla="*/ 209550 w 1716881"/>
                <a:gd name="connsiteY18" fmla="*/ 616743 h 621506"/>
                <a:gd name="connsiteX19" fmla="*/ 240506 w 1716881"/>
                <a:gd name="connsiteY19" fmla="*/ 621506 h 621506"/>
                <a:gd name="connsiteX20" fmla="*/ 269081 w 1716881"/>
                <a:gd name="connsiteY20" fmla="*/ 614362 h 621506"/>
                <a:gd name="connsiteX21" fmla="*/ 309563 w 1716881"/>
                <a:gd name="connsiteY21" fmla="*/ 595312 h 621506"/>
                <a:gd name="connsiteX22" fmla="*/ 357188 w 1716881"/>
                <a:gd name="connsiteY22" fmla="*/ 561975 h 621506"/>
                <a:gd name="connsiteX23" fmla="*/ 400050 w 1716881"/>
                <a:gd name="connsiteY23" fmla="*/ 531018 h 621506"/>
                <a:gd name="connsiteX24" fmla="*/ 554831 w 1716881"/>
                <a:gd name="connsiteY24" fmla="*/ 478631 h 621506"/>
                <a:gd name="connsiteX25" fmla="*/ 845344 w 1716881"/>
                <a:gd name="connsiteY25" fmla="*/ 381000 h 621506"/>
                <a:gd name="connsiteX26" fmla="*/ 1197769 w 1716881"/>
                <a:gd name="connsiteY26" fmla="*/ 264318 h 621506"/>
                <a:gd name="connsiteX27" fmla="*/ 1490663 w 1716881"/>
                <a:gd name="connsiteY27" fmla="*/ 166687 h 621506"/>
                <a:gd name="connsiteX28" fmla="*/ 1716881 w 1716881"/>
                <a:gd name="connsiteY28" fmla="*/ 92868 h 621506"/>
                <a:gd name="connsiteX29" fmla="*/ 1669256 w 1716881"/>
                <a:gd name="connsiteY29" fmla="*/ 0 h 621506"/>
                <a:gd name="connsiteX30" fmla="*/ 1516856 w 1716881"/>
                <a:gd name="connsiteY30" fmla="*/ 42862 h 621506"/>
                <a:gd name="connsiteX31" fmla="*/ 1309688 w 1716881"/>
                <a:gd name="connsiteY31" fmla="*/ 100012 h 621506"/>
                <a:gd name="connsiteX32" fmla="*/ 1033463 w 1716881"/>
                <a:gd name="connsiteY32" fmla="*/ 169068 h 621506"/>
                <a:gd name="connsiteX33" fmla="*/ 842963 w 1716881"/>
                <a:gd name="connsiteY33" fmla="*/ 211931 h 621506"/>
                <a:gd name="connsiteX34" fmla="*/ 645319 w 1716881"/>
                <a:gd name="connsiteY34" fmla="*/ 254793 h 621506"/>
                <a:gd name="connsiteX35" fmla="*/ 588169 w 1716881"/>
                <a:gd name="connsiteY35" fmla="*/ 2667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881" h="621506">
                  <a:moveTo>
                    <a:pt x="588169" y="266700"/>
                  </a:moveTo>
                  <a:lnTo>
                    <a:pt x="511969" y="280987"/>
                  </a:lnTo>
                  <a:lnTo>
                    <a:pt x="421481" y="297656"/>
                  </a:lnTo>
                  <a:lnTo>
                    <a:pt x="311944" y="314325"/>
                  </a:lnTo>
                  <a:lnTo>
                    <a:pt x="238125" y="326231"/>
                  </a:lnTo>
                  <a:lnTo>
                    <a:pt x="169069" y="333375"/>
                  </a:lnTo>
                  <a:lnTo>
                    <a:pt x="30956" y="321468"/>
                  </a:lnTo>
                  <a:lnTo>
                    <a:pt x="2381" y="354806"/>
                  </a:lnTo>
                  <a:lnTo>
                    <a:pt x="0" y="366712"/>
                  </a:lnTo>
                  <a:lnTo>
                    <a:pt x="0" y="383381"/>
                  </a:lnTo>
                  <a:lnTo>
                    <a:pt x="4763" y="414337"/>
                  </a:lnTo>
                  <a:lnTo>
                    <a:pt x="19050" y="461962"/>
                  </a:lnTo>
                  <a:lnTo>
                    <a:pt x="35719" y="500062"/>
                  </a:lnTo>
                  <a:lnTo>
                    <a:pt x="61913" y="547687"/>
                  </a:lnTo>
                  <a:lnTo>
                    <a:pt x="80963" y="564356"/>
                  </a:lnTo>
                  <a:lnTo>
                    <a:pt x="100013" y="573881"/>
                  </a:lnTo>
                  <a:lnTo>
                    <a:pt x="145256" y="595312"/>
                  </a:lnTo>
                  <a:lnTo>
                    <a:pt x="185738" y="609600"/>
                  </a:lnTo>
                  <a:lnTo>
                    <a:pt x="209550" y="616743"/>
                  </a:lnTo>
                  <a:lnTo>
                    <a:pt x="240506" y="621506"/>
                  </a:lnTo>
                  <a:lnTo>
                    <a:pt x="269081" y="614362"/>
                  </a:lnTo>
                  <a:lnTo>
                    <a:pt x="309563" y="595312"/>
                  </a:lnTo>
                  <a:lnTo>
                    <a:pt x="357188" y="561975"/>
                  </a:lnTo>
                  <a:lnTo>
                    <a:pt x="400050" y="531018"/>
                  </a:lnTo>
                  <a:lnTo>
                    <a:pt x="554831" y="478631"/>
                  </a:lnTo>
                  <a:lnTo>
                    <a:pt x="845344" y="381000"/>
                  </a:lnTo>
                  <a:lnTo>
                    <a:pt x="1197769" y="264318"/>
                  </a:lnTo>
                  <a:lnTo>
                    <a:pt x="1490663" y="166687"/>
                  </a:lnTo>
                  <a:lnTo>
                    <a:pt x="1716881" y="92868"/>
                  </a:lnTo>
                  <a:lnTo>
                    <a:pt x="1669256" y="0"/>
                  </a:lnTo>
                  <a:lnTo>
                    <a:pt x="1516856" y="42862"/>
                  </a:lnTo>
                  <a:lnTo>
                    <a:pt x="1309688" y="100012"/>
                  </a:lnTo>
                  <a:lnTo>
                    <a:pt x="1033463" y="169068"/>
                  </a:lnTo>
                  <a:lnTo>
                    <a:pt x="842963" y="211931"/>
                  </a:lnTo>
                  <a:lnTo>
                    <a:pt x="645319" y="254793"/>
                  </a:lnTo>
                  <a:lnTo>
                    <a:pt x="58816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5CC88E1E-70E5-4312-B34F-9513D379CA88}"/>
                </a:ext>
              </a:extLst>
            </p:cNvPr>
            <p:cNvSpPr/>
            <p:nvPr/>
          </p:nvSpPr>
          <p:spPr>
            <a:xfrm>
              <a:off x="5314951" y="1897064"/>
              <a:ext cx="752475" cy="942975"/>
            </a:xfrm>
            <a:custGeom>
              <a:avLst/>
              <a:gdLst>
                <a:gd name="connsiteX0" fmla="*/ 250031 w 752475"/>
                <a:gd name="connsiteY0" fmla="*/ 335757 h 942975"/>
                <a:gd name="connsiteX1" fmla="*/ 285750 w 752475"/>
                <a:gd name="connsiteY1" fmla="*/ 385763 h 942975"/>
                <a:gd name="connsiteX2" fmla="*/ 311944 w 752475"/>
                <a:gd name="connsiteY2" fmla="*/ 428625 h 942975"/>
                <a:gd name="connsiteX3" fmla="*/ 335756 w 752475"/>
                <a:gd name="connsiteY3" fmla="*/ 473869 h 942975"/>
                <a:gd name="connsiteX4" fmla="*/ 390525 w 752475"/>
                <a:gd name="connsiteY4" fmla="*/ 545307 h 942975"/>
                <a:gd name="connsiteX5" fmla="*/ 421481 w 752475"/>
                <a:gd name="connsiteY5" fmla="*/ 597694 h 942975"/>
                <a:gd name="connsiteX6" fmla="*/ 459581 w 752475"/>
                <a:gd name="connsiteY6" fmla="*/ 664369 h 942975"/>
                <a:gd name="connsiteX7" fmla="*/ 490538 w 752475"/>
                <a:gd name="connsiteY7" fmla="*/ 726282 h 942975"/>
                <a:gd name="connsiteX8" fmla="*/ 511969 w 752475"/>
                <a:gd name="connsiteY8" fmla="*/ 773907 h 942975"/>
                <a:gd name="connsiteX9" fmla="*/ 540544 w 752475"/>
                <a:gd name="connsiteY9" fmla="*/ 838200 h 942975"/>
                <a:gd name="connsiteX10" fmla="*/ 559594 w 752475"/>
                <a:gd name="connsiteY10" fmla="*/ 878682 h 942975"/>
                <a:gd name="connsiteX11" fmla="*/ 573881 w 752475"/>
                <a:gd name="connsiteY11" fmla="*/ 902494 h 942975"/>
                <a:gd name="connsiteX12" fmla="*/ 588169 w 752475"/>
                <a:gd name="connsiteY12" fmla="*/ 919163 h 942975"/>
                <a:gd name="connsiteX13" fmla="*/ 600075 w 752475"/>
                <a:gd name="connsiteY13" fmla="*/ 928688 h 942975"/>
                <a:gd name="connsiteX14" fmla="*/ 616744 w 752475"/>
                <a:gd name="connsiteY14" fmla="*/ 938213 h 942975"/>
                <a:gd name="connsiteX15" fmla="*/ 642938 w 752475"/>
                <a:gd name="connsiteY15" fmla="*/ 942975 h 942975"/>
                <a:gd name="connsiteX16" fmla="*/ 681038 w 752475"/>
                <a:gd name="connsiteY16" fmla="*/ 931069 h 942975"/>
                <a:gd name="connsiteX17" fmla="*/ 709613 w 752475"/>
                <a:gd name="connsiteY17" fmla="*/ 914400 h 942975"/>
                <a:gd name="connsiteX18" fmla="*/ 731044 w 752475"/>
                <a:gd name="connsiteY18" fmla="*/ 895350 h 942975"/>
                <a:gd name="connsiteX19" fmla="*/ 740569 w 752475"/>
                <a:gd name="connsiteY19" fmla="*/ 873919 h 942975"/>
                <a:gd name="connsiteX20" fmla="*/ 750094 w 752475"/>
                <a:gd name="connsiteY20" fmla="*/ 840582 h 942975"/>
                <a:gd name="connsiteX21" fmla="*/ 752475 w 752475"/>
                <a:gd name="connsiteY21" fmla="*/ 802482 h 942975"/>
                <a:gd name="connsiteX22" fmla="*/ 752475 w 752475"/>
                <a:gd name="connsiteY22" fmla="*/ 745332 h 942975"/>
                <a:gd name="connsiteX23" fmla="*/ 747713 w 752475"/>
                <a:gd name="connsiteY23" fmla="*/ 685800 h 942975"/>
                <a:gd name="connsiteX24" fmla="*/ 740569 w 752475"/>
                <a:gd name="connsiteY24" fmla="*/ 623888 h 942975"/>
                <a:gd name="connsiteX25" fmla="*/ 719138 w 752475"/>
                <a:gd name="connsiteY25" fmla="*/ 535782 h 942975"/>
                <a:gd name="connsiteX26" fmla="*/ 688181 w 752475"/>
                <a:gd name="connsiteY26" fmla="*/ 459582 h 942975"/>
                <a:gd name="connsiteX27" fmla="*/ 666750 w 752475"/>
                <a:gd name="connsiteY27" fmla="*/ 423863 h 942975"/>
                <a:gd name="connsiteX28" fmla="*/ 638175 w 752475"/>
                <a:gd name="connsiteY28" fmla="*/ 376238 h 942975"/>
                <a:gd name="connsiteX29" fmla="*/ 607219 w 752475"/>
                <a:gd name="connsiteY29" fmla="*/ 340519 h 942975"/>
                <a:gd name="connsiteX30" fmla="*/ 581025 w 752475"/>
                <a:gd name="connsiteY30" fmla="*/ 311944 h 942975"/>
                <a:gd name="connsiteX31" fmla="*/ 542925 w 752475"/>
                <a:gd name="connsiteY31" fmla="*/ 278607 h 942975"/>
                <a:gd name="connsiteX32" fmla="*/ 473869 w 752475"/>
                <a:gd name="connsiteY32" fmla="*/ 230982 h 942975"/>
                <a:gd name="connsiteX33" fmla="*/ 361950 w 752475"/>
                <a:gd name="connsiteY33" fmla="*/ 161925 h 942975"/>
                <a:gd name="connsiteX34" fmla="*/ 252413 w 752475"/>
                <a:gd name="connsiteY34" fmla="*/ 104775 h 942975"/>
                <a:gd name="connsiteX35" fmla="*/ 111919 w 752475"/>
                <a:gd name="connsiteY35" fmla="*/ 35719 h 942975"/>
                <a:gd name="connsiteX36" fmla="*/ 61913 w 752475"/>
                <a:gd name="connsiteY36" fmla="*/ 14288 h 942975"/>
                <a:gd name="connsiteX37" fmla="*/ 26194 w 752475"/>
                <a:gd name="connsiteY37" fmla="*/ 0 h 942975"/>
                <a:gd name="connsiteX38" fmla="*/ 7144 w 752475"/>
                <a:gd name="connsiteY38" fmla="*/ 0 h 942975"/>
                <a:gd name="connsiteX39" fmla="*/ 0 w 752475"/>
                <a:gd name="connsiteY39" fmla="*/ 9525 h 942975"/>
                <a:gd name="connsiteX40" fmla="*/ 2381 w 752475"/>
                <a:gd name="connsiteY40" fmla="*/ 30957 h 942975"/>
                <a:gd name="connsiteX41" fmla="*/ 16669 w 752475"/>
                <a:gd name="connsiteY41" fmla="*/ 59532 h 942975"/>
                <a:gd name="connsiteX42" fmla="*/ 57150 w 752475"/>
                <a:gd name="connsiteY42" fmla="*/ 102394 h 942975"/>
                <a:gd name="connsiteX43" fmla="*/ 111919 w 752475"/>
                <a:gd name="connsiteY43" fmla="*/ 164307 h 942975"/>
                <a:gd name="connsiteX44" fmla="*/ 173831 w 752475"/>
                <a:gd name="connsiteY44" fmla="*/ 238125 h 942975"/>
                <a:gd name="connsiteX45" fmla="*/ 250031 w 752475"/>
                <a:gd name="connsiteY45" fmla="*/ 33575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52475" h="942975">
                  <a:moveTo>
                    <a:pt x="250031" y="335757"/>
                  </a:moveTo>
                  <a:lnTo>
                    <a:pt x="285750" y="385763"/>
                  </a:lnTo>
                  <a:lnTo>
                    <a:pt x="311944" y="428625"/>
                  </a:lnTo>
                  <a:lnTo>
                    <a:pt x="335756" y="473869"/>
                  </a:lnTo>
                  <a:lnTo>
                    <a:pt x="390525" y="545307"/>
                  </a:lnTo>
                  <a:lnTo>
                    <a:pt x="421481" y="597694"/>
                  </a:lnTo>
                  <a:lnTo>
                    <a:pt x="459581" y="664369"/>
                  </a:lnTo>
                  <a:lnTo>
                    <a:pt x="490538" y="726282"/>
                  </a:lnTo>
                  <a:lnTo>
                    <a:pt x="511969" y="773907"/>
                  </a:lnTo>
                  <a:lnTo>
                    <a:pt x="540544" y="838200"/>
                  </a:lnTo>
                  <a:lnTo>
                    <a:pt x="559594" y="878682"/>
                  </a:lnTo>
                  <a:lnTo>
                    <a:pt x="573881" y="902494"/>
                  </a:lnTo>
                  <a:lnTo>
                    <a:pt x="588169" y="919163"/>
                  </a:lnTo>
                  <a:lnTo>
                    <a:pt x="600075" y="928688"/>
                  </a:lnTo>
                  <a:lnTo>
                    <a:pt x="616744" y="938213"/>
                  </a:lnTo>
                  <a:lnTo>
                    <a:pt x="642938" y="942975"/>
                  </a:lnTo>
                  <a:lnTo>
                    <a:pt x="681038" y="931069"/>
                  </a:lnTo>
                  <a:lnTo>
                    <a:pt x="709613" y="914400"/>
                  </a:lnTo>
                  <a:lnTo>
                    <a:pt x="731044" y="895350"/>
                  </a:lnTo>
                  <a:lnTo>
                    <a:pt x="740569" y="873919"/>
                  </a:lnTo>
                  <a:lnTo>
                    <a:pt x="750094" y="840582"/>
                  </a:lnTo>
                  <a:lnTo>
                    <a:pt x="752475" y="802482"/>
                  </a:lnTo>
                  <a:lnTo>
                    <a:pt x="752475" y="745332"/>
                  </a:lnTo>
                  <a:lnTo>
                    <a:pt x="747713" y="685800"/>
                  </a:lnTo>
                  <a:lnTo>
                    <a:pt x="740569" y="623888"/>
                  </a:lnTo>
                  <a:lnTo>
                    <a:pt x="719138" y="535782"/>
                  </a:lnTo>
                  <a:lnTo>
                    <a:pt x="688181" y="459582"/>
                  </a:lnTo>
                  <a:lnTo>
                    <a:pt x="666750" y="423863"/>
                  </a:lnTo>
                  <a:lnTo>
                    <a:pt x="638175" y="376238"/>
                  </a:lnTo>
                  <a:lnTo>
                    <a:pt x="607219" y="340519"/>
                  </a:lnTo>
                  <a:lnTo>
                    <a:pt x="581025" y="311944"/>
                  </a:lnTo>
                  <a:lnTo>
                    <a:pt x="542925" y="278607"/>
                  </a:lnTo>
                  <a:lnTo>
                    <a:pt x="473869" y="230982"/>
                  </a:lnTo>
                  <a:lnTo>
                    <a:pt x="361950" y="161925"/>
                  </a:lnTo>
                  <a:lnTo>
                    <a:pt x="252413" y="104775"/>
                  </a:lnTo>
                  <a:lnTo>
                    <a:pt x="111919" y="35719"/>
                  </a:lnTo>
                  <a:lnTo>
                    <a:pt x="61913" y="14288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9525"/>
                  </a:lnTo>
                  <a:lnTo>
                    <a:pt x="2381" y="30957"/>
                  </a:lnTo>
                  <a:lnTo>
                    <a:pt x="16669" y="59532"/>
                  </a:lnTo>
                  <a:lnTo>
                    <a:pt x="57150" y="102394"/>
                  </a:lnTo>
                  <a:lnTo>
                    <a:pt x="111919" y="164307"/>
                  </a:lnTo>
                  <a:lnTo>
                    <a:pt x="173831" y="238125"/>
                  </a:lnTo>
                  <a:lnTo>
                    <a:pt x="250031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3">
              <a:extLst>
                <a:ext uri="{FF2B5EF4-FFF2-40B4-BE49-F238E27FC236}">
                  <a16:creationId xmlns:a16="http://schemas.microsoft.com/office/drawing/2014/main" id="{A13556F2-F51E-4D87-B742-0FE1937EB6A6}"/>
                </a:ext>
              </a:extLst>
            </p:cNvPr>
            <p:cNvSpPr/>
            <p:nvPr/>
          </p:nvSpPr>
          <p:spPr>
            <a:xfrm>
              <a:off x="4148139" y="3181351"/>
              <a:ext cx="358775" cy="2784475"/>
            </a:xfrm>
            <a:custGeom>
              <a:avLst/>
              <a:gdLst>
                <a:gd name="connsiteX0" fmla="*/ 123568 w 360111"/>
                <a:gd name="connsiteY0" fmla="*/ 1069742 h 2785566"/>
                <a:gd name="connsiteX1" fmla="*/ 130629 w 360111"/>
                <a:gd name="connsiteY1" fmla="*/ 812016 h 2785566"/>
                <a:gd name="connsiteX2" fmla="*/ 134159 w 360111"/>
                <a:gd name="connsiteY2" fmla="*/ 564881 h 2785566"/>
                <a:gd name="connsiteX3" fmla="*/ 134159 w 360111"/>
                <a:gd name="connsiteY3" fmla="*/ 381294 h 2785566"/>
                <a:gd name="connsiteX4" fmla="*/ 134159 w 360111"/>
                <a:gd name="connsiteY4" fmla="*/ 310684 h 2785566"/>
                <a:gd name="connsiteX5" fmla="*/ 130629 w 360111"/>
                <a:gd name="connsiteY5" fmla="*/ 271849 h 2785566"/>
                <a:gd name="connsiteX6" fmla="*/ 120037 w 360111"/>
                <a:gd name="connsiteY6" fmla="*/ 208300 h 2785566"/>
                <a:gd name="connsiteX7" fmla="*/ 102385 w 360111"/>
                <a:gd name="connsiteY7" fmla="*/ 162403 h 2785566"/>
                <a:gd name="connsiteX8" fmla="*/ 70610 w 360111"/>
                <a:gd name="connsiteY8" fmla="*/ 95324 h 2785566"/>
                <a:gd name="connsiteX9" fmla="*/ 45897 w 360111"/>
                <a:gd name="connsiteY9" fmla="*/ 49427 h 2785566"/>
                <a:gd name="connsiteX10" fmla="*/ 31775 w 360111"/>
                <a:gd name="connsiteY10" fmla="*/ 24714 h 2785566"/>
                <a:gd name="connsiteX11" fmla="*/ 31775 w 360111"/>
                <a:gd name="connsiteY11" fmla="*/ 10592 h 2785566"/>
                <a:gd name="connsiteX12" fmla="*/ 52958 w 360111"/>
                <a:gd name="connsiteY12" fmla="*/ 0 h 2785566"/>
                <a:gd name="connsiteX13" fmla="*/ 95324 w 360111"/>
                <a:gd name="connsiteY13" fmla="*/ 7061 h 2785566"/>
                <a:gd name="connsiteX14" fmla="*/ 148281 w 360111"/>
                <a:gd name="connsiteY14" fmla="*/ 31775 h 2785566"/>
                <a:gd name="connsiteX15" fmla="*/ 204769 w 360111"/>
                <a:gd name="connsiteY15" fmla="*/ 60019 h 2785566"/>
                <a:gd name="connsiteX16" fmla="*/ 282440 w 360111"/>
                <a:gd name="connsiteY16" fmla="*/ 109446 h 2785566"/>
                <a:gd name="connsiteX17" fmla="*/ 360111 w 360111"/>
                <a:gd name="connsiteY17" fmla="*/ 250666 h 2785566"/>
                <a:gd name="connsiteX18" fmla="*/ 349520 w 360111"/>
                <a:gd name="connsiteY18" fmla="*/ 448374 h 2785566"/>
                <a:gd name="connsiteX19" fmla="*/ 338928 w 360111"/>
                <a:gd name="connsiteY19" fmla="*/ 656674 h 2785566"/>
                <a:gd name="connsiteX20" fmla="*/ 335398 w 360111"/>
                <a:gd name="connsiteY20" fmla="*/ 804955 h 2785566"/>
                <a:gd name="connsiteX21" fmla="*/ 335398 w 360111"/>
                <a:gd name="connsiteY21" fmla="*/ 1066212 h 2785566"/>
                <a:gd name="connsiteX22" fmla="*/ 335398 w 360111"/>
                <a:gd name="connsiteY22" fmla="*/ 1341591 h 2785566"/>
                <a:gd name="connsiteX23" fmla="*/ 331867 w 360111"/>
                <a:gd name="connsiteY23" fmla="*/ 1482811 h 2785566"/>
                <a:gd name="connsiteX24" fmla="*/ 310684 w 360111"/>
                <a:gd name="connsiteY24" fmla="*/ 1606379 h 2785566"/>
                <a:gd name="connsiteX25" fmla="*/ 314215 w 360111"/>
                <a:gd name="connsiteY25" fmla="*/ 1804087 h 2785566"/>
                <a:gd name="connsiteX26" fmla="*/ 310684 w 360111"/>
                <a:gd name="connsiteY26" fmla="*/ 2146545 h 2785566"/>
                <a:gd name="connsiteX27" fmla="*/ 310684 w 360111"/>
                <a:gd name="connsiteY27" fmla="*/ 2199503 h 2785566"/>
                <a:gd name="connsiteX28" fmla="*/ 303623 w 360111"/>
                <a:gd name="connsiteY28" fmla="*/ 2358376 h 2785566"/>
                <a:gd name="connsiteX29" fmla="*/ 285971 w 360111"/>
                <a:gd name="connsiteY29" fmla="*/ 2506657 h 2785566"/>
                <a:gd name="connsiteX30" fmla="*/ 261257 w 360111"/>
                <a:gd name="connsiteY30" fmla="*/ 2669060 h 2785566"/>
                <a:gd name="connsiteX31" fmla="*/ 243605 w 360111"/>
                <a:gd name="connsiteY31" fmla="*/ 2725548 h 2785566"/>
                <a:gd name="connsiteX32" fmla="*/ 215361 w 360111"/>
                <a:gd name="connsiteY32" fmla="*/ 2757322 h 2785566"/>
                <a:gd name="connsiteX33" fmla="*/ 183586 w 360111"/>
                <a:gd name="connsiteY33" fmla="*/ 2774975 h 2785566"/>
                <a:gd name="connsiteX34" fmla="*/ 151812 w 360111"/>
                <a:gd name="connsiteY34" fmla="*/ 2785566 h 2785566"/>
                <a:gd name="connsiteX35" fmla="*/ 137690 w 360111"/>
                <a:gd name="connsiteY35" fmla="*/ 2782036 h 2785566"/>
                <a:gd name="connsiteX36" fmla="*/ 112976 w 360111"/>
                <a:gd name="connsiteY36" fmla="*/ 2771444 h 2785566"/>
                <a:gd name="connsiteX37" fmla="*/ 95324 w 360111"/>
                <a:gd name="connsiteY37" fmla="*/ 2736139 h 2785566"/>
                <a:gd name="connsiteX38" fmla="*/ 70610 w 360111"/>
                <a:gd name="connsiteY38" fmla="*/ 2690243 h 2785566"/>
                <a:gd name="connsiteX39" fmla="*/ 42366 w 360111"/>
                <a:gd name="connsiteY39" fmla="*/ 2633755 h 2785566"/>
                <a:gd name="connsiteX40" fmla="*/ 10592 w 360111"/>
                <a:gd name="connsiteY40" fmla="*/ 2545492 h 2785566"/>
                <a:gd name="connsiteX41" fmla="*/ 0 w 360111"/>
                <a:gd name="connsiteY41" fmla="*/ 2474882 h 2785566"/>
                <a:gd name="connsiteX42" fmla="*/ 0 w 360111"/>
                <a:gd name="connsiteY42" fmla="*/ 2425455 h 2785566"/>
                <a:gd name="connsiteX43" fmla="*/ 7061 w 360111"/>
                <a:gd name="connsiteY43" fmla="*/ 2361906 h 2785566"/>
                <a:gd name="connsiteX44" fmla="*/ 31775 w 360111"/>
                <a:gd name="connsiteY44" fmla="*/ 2153606 h 2785566"/>
                <a:gd name="connsiteX45" fmla="*/ 63549 w 360111"/>
                <a:gd name="connsiteY45" fmla="*/ 1917063 h 2785566"/>
                <a:gd name="connsiteX46" fmla="*/ 91793 w 360111"/>
                <a:gd name="connsiteY46" fmla="*/ 1648745 h 2785566"/>
                <a:gd name="connsiteX47" fmla="*/ 109446 w 360111"/>
                <a:gd name="connsiteY47" fmla="*/ 1465159 h 2785566"/>
                <a:gd name="connsiteX48" fmla="*/ 116507 w 360111"/>
                <a:gd name="connsiteY48" fmla="*/ 1323938 h 2785566"/>
                <a:gd name="connsiteX49" fmla="*/ 123568 w 360111"/>
                <a:gd name="connsiteY49" fmla="*/ 1069742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111" h="2785566">
                  <a:moveTo>
                    <a:pt x="123568" y="1069742"/>
                  </a:moveTo>
                  <a:lnTo>
                    <a:pt x="130629" y="812016"/>
                  </a:lnTo>
                  <a:cubicBezTo>
                    <a:pt x="131806" y="729638"/>
                    <a:pt x="132982" y="647259"/>
                    <a:pt x="134159" y="564881"/>
                  </a:cubicBezTo>
                  <a:lnTo>
                    <a:pt x="134159" y="381294"/>
                  </a:lnTo>
                  <a:lnTo>
                    <a:pt x="134159" y="310684"/>
                  </a:lnTo>
                  <a:lnTo>
                    <a:pt x="130629" y="271849"/>
                  </a:lnTo>
                  <a:lnTo>
                    <a:pt x="120037" y="208300"/>
                  </a:lnTo>
                  <a:lnTo>
                    <a:pt x="102385" y="162403"/>
                  </a:lnTo>
                  <a:lnTo>
                    <a:pt x="70610" y="95324"/>
                  </a:lnTo>
                  <a:lnTo>
                    <a:pt x="45897" y="49427"/>
                  </a:lnTo>
                  <a:lnTo>
                    <a:pt x="31775" y="24714"/>
                  </a:lnTo>
                  <a:lnTo>
                    <a:pt x="31775" y="10592"/>
                  </a:lnTo>
                  <a:lnTo>
                    <a:pt x="52958" y="0"/>
                  </a:lnTo>
                  <a:lnTo>
                    <a:pt x="95324" y="7061"/>
                  </a:lnTo>
                  <a:lnTo>
                    <a:pt x="148281" y="31775"/>
                  </a:lnTo>
                  <a:lnTo>
                    <a:pt x="204769" y="60019"/>
                  </a:lnTo>
                  <a:lnTo>
                    <a:pt x="282440" y="109446"/>
                  </a:lnTo>
                  <a:lnTo>
                    <a:pt x="360111" y="250666"/>
                  </a:lnTo>
                  <a:lnTo>
                    <a:pt x="349520" y="448374"/>
                  </a:lnTo>
                  <a:lnTo>
                    <a:pt x="338928" y="656674"/>
                  </a:lnTo>
                  <a:cubicBezTo>
                    <a:pt x="337751" y="706101"/>
                    <a:pt x="336575" y="755528"/>
                    <a:pt x="335398" y="804955"/>
                  </a:cubicBezTo>
                  <a:lnTo>
                    <a:pt x="335398" y="1066212"/>
                  </a:lnTo>
                  <a:lnTo>
                    <a:pt x="335398" y="1341591"/>
                  </a:lnTo>
                  <a:lnTo>
                    <a:pt x="331867" y="1482811"/>
                  </a:lnTo>
                  <a:lnTo>
                    <a:pt x="310684" y="1606379"/>
                  </a:lnTo>
                  <a:lnTo>
                    <a:pt x="314215" y="1804087"/>
                  </a:lnTo>
                  <a:lnTo>
                    <a:pt x="310684" y="2146545"/>
                  </a:lnTo>
                  <a:lnTo>
                    <a:pt x="310684" y="2199503"/>
                  </a:lnTo>
                  <a:lnTo>
                    <a:pt x="303623" y="2358376"/>
                  </a:lnTo>
                  <a:lnTo>
                    <a:pt x="285971" y="2506657"/>
                  </a:lnTo>
                  <a:lnTo>
                    <a:pt x="261257" y="2669060"/>
                  </a:lnTo>
                  <a:lnTo>
                    <a:pt x="243605" y="2725548"/>
                  </a:lnTo>
                  <a:lnTo>
                    <a:pt x="215361" y="2757322"/>
                  </a:lnTo>
                  <a:lnTo>
                    <a:pt x="183586" y="2774975"/>
                  </a:lnTo>
                  <a:lnTo>
                    <a:pt x="151812" y="2785566"/>
                  </a:lnTo>
                  <a:lnTo>
                    <a:pt x="137690" y="2782036"/>
                  </a:lnTo>
                  <a:lnTo>
                    <a:pt x="112976" y="2771444"/>
                  </a:lnTo>
                  <a:lnTo>
                    <a:pt x="95324" y="2736139"/>
                  </a:lnTo>
                  <a:lnTo>
                    <a:pt x="70610" y="2690243"/>
                  </a:lnTo>
                  <a:lnTo>
                    <a:pt x="42366" y="2633755"/>
                  </a:lnTo>
                  <a:lnTo>
                    <a:pt x="10592" y="2545492"/>
                  </a:lnTo>
                  <a:lnTo>
                    <a:pt x="0" y="2474882"/>
                  </a:lnTo>
                  <a:lnTo>
                    <a:pt x="0" y="2425455"/>
                  </a:lnTo>
                  <a:lnTo>
                    <a:pt x="7061" y="2361906"/>
                  </a:lnTo>
                  <a:lnTo>
                    <a:pt x="31775" y="2153606"/>
                  </a:lnTo>
                  <a:lnTo>
                    <a:pt x="63549" y="1917063"/>
                  </a:lnTo>
                  <a:lnTo>
                    <a:pt x="91793" y="1648745"/>
                  </a:lnTo>
                  <a:lnTo>
                    <a:pt x="109446" y="1465159"/>
                  </a:lnTo>
                  <a:lnTo>
                    <a:pt x="116507" y="1323938"/>
                  </a:lnTo>
                  <a:lnTo>
                    <a:pt x="123568" y="10697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D56423A7-4F38-4A31-8D81-2D32A5DD4083}"/>
                </a:ext>
              </a:extLst>
            </p:cNvPr>
            <p:cNvSpPr/>
            <p:nvPr/>
          </p:nvSpPr>
          <p:spPr>
            <a:xfrm>
              <a:off x="4392613" y="3097214"/>
              <a:ext cx="1382712" cy="2987675"/>
            </a:xfrm>
            <a:custGeom>
              <a:avLst/>
              <a:gdLst>
                <a:gd name="connsiteX0" fmla="*/ 316230 w 1383030"/>
                <a:gd name="connsiteY0" fmla="*/ 320040 h 2987040"/>
                <a:gd name="connsiteX1" fmla="*/ 217170 w 1383030"/>
                <a:gd name="connsiteY1" fmla="*/ 335280 h 2987040"/>
                <a:gd name="connsiteX2" fmla="*/ 118110 w 1383030"/>
                <a:gd name="connsiteY2" fmla="*/ 354330 h 2987040"/>
                <a:gd name="connsiteX3" fmla="*/ 41910 w 1383030"/>
                <a:gd name="connsiteY3" fmla="*/ 369570 h 2987040"/>
                <a:gd name="connsiteX4" fmla="*/ 0 w 1383030"/>
                <a:gd name="connsiteY4" fmla="*/ 171450 h 2987040"/>
                <a:gd name="connsiteX5" fmla="*/ 38100 w 1383030"/>
                <a:gd name="connsiteY5" fmla="*/ 194310 h 2987040"/>
                <a:gd name="connsiteX6" fmla="*/ 64770 w 1383030"/>
                <a:gd name="connsiteY6" fmla="*/ 201930 h 2987040"/>
                <a:gd name="connsiteX7" fmla="*/ 160020 w 1383030"/>
                <a:gd name="connsiteY7" fmla="*/ 201930 h 2987040"/>
                <a:gd name="connsiteX8" fmla="*/ 243840 w 1383030"/>
                <a:gd name="connsiteY8" fmla="*/ 194310 h 2987040"/>
                <a:gd name="connsiteX9" fmla="*/ 373380 w 1383030"/>
                <a:gd name="connsiteY9" fmla="*/ 175260 h 2987040"/>
                <a:gd name="connsiteX10" fmla="*/ 506730 w 1383030"/>
                <a:gd name="connsiteY10" fmla="*/ 148590 h 2987040"/>
                <a:gd name="connsiteX11" fmla="*/ 666750 w 1383030"/>
                <a:gd name="connsiteY11" fmla="*/ 106680 h 2987040"/>
                <a:gd name="connsiteX12" fmla="*/ 811530 w 1383030"/>
                <a:gd name="connsiteY12" fmla="*/ 64770 h 2987040"/>
                <a:gd name="connsiteX13" fmla="*/ 952500 w 1383030"/>
                <a:gd name="connsiteY13" fmla="*/ 15240 h 2987040"/>
                <a:gd name="connsiteX14" fmla="*/ 998220 w 1383030"/>
                <a:gd name="connsiteY14" fmla="*/ 0 h 2987040"/>
                <a:gd name="connsiteX15" fmla="*/ 1032510 w 1383030"/>
                <a:gd name="connsiteY15" fmla="*/ 15240 h 2987040"/>
                <a:gd name="connsiteX16" fmla="*/ 1074420 w 1383030"/>
                <a:gd name="connsiteY16" fmla="*/ 45720 h 2987040"/>
                <a:gd name="connsiteX17" fmla="*/ 1165860 w 1383030"/>
                <a:gd name="connsiteY17" fmla="*/ 102870 h 2987040"/>
                <a:gd name="connsiteX18" fmla="*/ 1234440 w 1383030"/>
                <a:gd name="connsiteY18" fmla="*/ 148590 h 2987040"/>
                <a:gd name="connsiteX19" fmla="*/ 1310640 w 1383030"/>
                <a:gd name="connsiteY19" fmla="*/ 194310 h 2987040"/>
                <a:gd name="connsiteX20" fmla="*/ 1333500 w 1383030"/>
                <a:gd name="connsiteY20" fmla="*/ 209550 h 2987040"/>
                <a:gd name="connsiteX21" fmla="*/ 1344930 w 1383030"/>
                <a:gd name="connsiteY21" fmla="*/ 220980 h 2987040"/>
                <a:gd name="connsiteX22" fmla="*/ 1363980 w 1383030"/>
                <a:gd name="connsiteY22" fmla="*/ 247650 h 2987040"/>
                <a:gd name="connsiteX23" fmla="*/ 1379220 w 1383030"/>
                <a:gd name="connsiteY23" fmla="*/ 281940 h 2987040"/>
                <a:gd name="connsiteX24" fmla="*/ 1383030 w 1383030"/>
                <a:gd name="connsiteY24" fmla="*/ 300990 h 2987040"/>
                <a:gd name="connsiteX25" fmla="*/ 1383030 w 1383030"/>
                <a:gd name="connsiteY25" fmla="*/ 316230 h 2987040"/>
                <a:gd name="connsiteX26" fmla="*/ 1363980 w 1383030"/>
                <a:gd name="connsiteY26" fmla="*/ 350520 h 2987040"/>
                <a:gd name="connsiteX27" fmla="*/ 1329690 w 1383030"/>
                <a:gd name="connsiteY27" fmla="*/ 426720 h 2987040"/>
                <a:gd name="connsiteX28" fmla="*/ 1303020 w 1383030"/>
                <a:gd name="connsiteY28" fmla="*/ 495300 h 2987040"/>
                <a:gd name="connsiteX29" fmla="*/ 1295400 w 1383030"/>
                <a:gd name="connsiteY29" fmla="*/ 552450 h 2987040"/>
                <a:gd name="connsiteX30" fmla="*/ 1291590 w 1383030"/>
                <a:gd name="connsiteY30" fmla="*/ 624840 h 2987040"/>
                <a:gd name="connsiteX31" fmla="*/ 1276350 w 1383030"/>
                <a:gd name="connsiteY31" fmla="*/ 986790 h 2987040"/>
                <a:gd name="connsiteX32" fmla="*/ 1272540 w 1383030"/>
                <a:gd name="connsiteY32" fmla="*/ 1428750 h 2987040"/>
                <a:gd name="connsiteX33" fmla="*/ 1276350 w 1383030"/>
                <a:gd name="connsiteY33" fmla="*/ 1710690 h 2987040"/>
                <a:gd name="connsiteX34" fmla="*/ 1280160 w 1383030"/>
                <a:gd name="connsiteY34" fmla="*/ 1920240 h 2987040"/>
                <a:gd name="connsiteX35" fmla="*/ 1291590 w 1383030"/>
                <a:gd name="connsiteY35" fmla="*/ 2145030 h 2987040"/>
                <a:gd name="connsiteX36" fmla="*/ 1299210 w 1383030"/>
                <a:gd name="connsiteY36" fmla="*/ 2232660 h 2987040"/>
                <a:gd name="connsiteX37" fmla="*/ 1306830 w 1383030"/>
                <a:gd name="connsiteY37" fmla="*/ 2278380 h 2987040"/>
                <a:gd name="connsiteX38" fmla="*/ 1306830 w 1383030"/>
                <a:gd name="connsiteY38" fmla="*/ 2320290 h 2987040"/>
                <a:gd name="connsiteX39" fmla="*/ 1303020 w 1383030"/>
                <a:gd name="connsiteY39" fmla="*/ 2388870 h 2987040"/>
                <a:gd name="connsiteX40" fmla="*/ 1287780 w 1383030"/>
                <a:gd name="connsiteY40" fmla="*/ 2499360 h 2987040"/>
                <a:gd name="connsiteX41" fmla="*/ 1257300 w 1383030"/>
                <a:gd name="connsiteY41" fmla="*/ 2640330 h 2987040"/>
                <a:gd name="connsiteX42" fmla="*/ 1226820 w 1383030"/>
                <a:gd name="connsiteY42" fmla="*/ 2750820 h 2987040"/>
                <a:gd name="connsiteX43" fmla="*/ 1196340 w 1383030"/>
                <a:gd name="connsiteY43" fmla="*/ 2819400 h 2987040"/>
                <a:gd name="connsiteX44" fmla="*/ 1158240 w 1383030"/>
                <a:gd name="connsiteY44" fmla="*/ 2891790 h 2987040"/>
                <a:gd name="connsiteX45" fmla="*/ 1127760 w 1383030"/>
                <a:gd name="connsiteY45" fmla="*/ 2941320 h 2987040"/>
                <a:gd name="connsiteX46" fmla="*/ 1097280 w 1383030"/>
                <a:gd name="connsiteY46" fmla="*/ 2971800 h 2987040"/>
                <a:gd name="connsiteX47" fmla="*/ 1078230 w 1383030"/>
                <a:gd name="connsiteY47" fmla="*/ 2987040 h 2987040"/>
                <a:gd name="connsiteX48" fmla="*/ 1055370 w 1383030"/>
                <a:gd name="connsiteY48" fmla="*/ 2979420 h 2987040"/>
                <a:gd name="connsiteX49" fmla="*/ 1036320 w 1383030"/>
                <a:gd name="connsiteY49" fmla="*/ 2956560 h 2987040"/>
                <a:gd name="connsiteX50" fmla="*/ 1013460 w 1383030"/>
                <a:gd name="connsiteY50" fmla="*/ 2922270 h 2987040"/>
                <a:gd name="connsiteX51" fmla="*/ 1024890 w 1383030"/>
                <a:gd name="connsiteY51" fmla="*/ 2400300 h 2987040"/>
                <a:gd name="connsiteX52" fmla="*/ 1028700 w 1383030"/>
                <a:gd name="connsiteY52" fmla="*/ 2343150 h 2987040"/>
                <a:gd name="connsiteX53" fmla="*/ 1024890 w 1383030"/>
                <a:gd name="connsiteY53" fmla="*/ 2145030 h 2987040"/>
                <a:gd name="connsiteX54" fmla="*/ 1024890 w 1383030"/>
                <a:gd name="connsiteY54" fmla="*/ 1794510 h 2987040"/>
                <a:gd name="connsiteX55" fmla="*/ 1024890 w 1383030"/>
                <a:gd name="connsiteY55" fmla="*/ 910590 h 2987040"/>
                <a:gd name="connsiteX56" fmla="*/ 1047750 w 1383030"/>
                <a:gd name="connsiteY56" fmla="*/ 819150 h 2987040"/>
                <a:gd name="connsiteX57" fmla="*/ 1047750 w 1383030"/>
                <a:gd name="connsiteY57" fmla="*/ 472440 h 2987040"/>
                <a:gd name="connsiteX58" fmla="*/ 1047750 w 1383030"/>
                <a:gd name="connsiteY58" fmla="*/ 358140 h 2987040"/>
                <a:gd name="connsiteX59" fmla="*/ 1040130 w 1383030"/>
                <a:gd name="connsiteY59" fmla="*/ 327660 h 2987040"/>
                <a:gd name="connsiteX60" fmla="*/ 1028700 w 1383030"/>
                <a:gd name="connsiteY60" fmla="*/ 293370 h 2987040"/>
                <a:gd name="connsiteX61" fmla="*/ 1013460 w 1383030"/>
                <a:gd name="connsiteY61" fmla="*/ 266700 h 2987040"/>
                <a:gd name="connsiteX62" fmla="*/ 986790 w 1383030"/>
                <a:gd name="connsiteY62" fmla="*/ 243840 h 2987040"/>
                <a:gd name="connsiteX63" fmla="*/ 952500 w 1383030"/>
                <a:gd name="connsiteY63" fmla="*/ 228600 h 2987040"/>
                <a:gd name="connsiteX64" fmla="*/ 918210 w 1383030"/>
                <a:gd name="connsiteY64" fmla="*/ 220980 h 2987040"/>
                <a:gd name="connsiteX65" fmla="*/ 876300 w 1383030"/>
                <a:gd name="connsiteY65" fmla="*/ 220980 h 2987040"/>
                <a:gd name="connsiteX66" fmla="*/ 758190 w 1383030"/>
                <a:gd name="connsiteY66" fmla="*/ 243840 h 2987040"/>
                <a:gd name="connsiteX67" fmla="*/ 537210 w 1383030"/>
                <a:gd name="connsiteY67" fmla="*/ 285750 h 2987040"/>
                <a:gd name="connsiteX68" fmla="*/ 407670 w 1383030"/>
                <a:gd name="connsiteY68" fmla="*/ 308610 h 2987040"/>
                <a:gd name="connsiteX69" fmla="*/ 316230 w 1383030"/>
                <a:gd name="connsiteY69" fmla="*/ 320040 h 298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3030" h="2987040">
                  <a:moveTo>
                    <a:pt x="316230" y="320040"/>
                  </a:moveTo>
                  <a:lnTo>
                    <a:pt x="217170" y="335280"/>
                  </a:lnTo>
                  <a:lnTo>
                    <a:pt x="118110" y="354330"/>
                  </a:lnTo>
                  <a:lnTo>
                    <a:pt x="41910" y="369570"/>
                  </a:lnTo>
                  <a:lnTo>
                    <a:pt x="0" y="171450"/>
                  </a:lnTo>
                  <a:lnTo>
                    <a:pt x="38100" y="194310"/>
                  </a:lnTo>
                  <a:lnTo>
                    <a:pt x="64770" y="201930"/>
                  </a:lnTo>
                  <a:lnTo>
                    <a:pt x="160020" y="201930"/>
                  </a:lnTo>
                  <a:lnTo>
                    <a:pt x="243840" y="194310"/>
                  </a:lnTo>
                  <a:lnTo>
                    <a:pt x="373380" y="175260"/>
                  </a:lnTo>
                  <a:lnTo>
                    <a:pt x="506730" y="148590"/>
                  </a:lnTo>
                  <a:lnTo>
                    <a:pt x="666750" y="106680"/>
                  </a:lnTo>
                  <a:lnTo>
                    <a:pt x="811530" y="64770"/>
                  </a:lnTo>
                  <a:lnTo>
                    <a:pt x="952500" y="15240"/>
                  </a:lnTo>
                  <a:lnTo>
                    <a:pt x="998220" y="0"/>
                  </a:lnTo>
                  <a:lnTo>
                    <a:pt x="1032510" y="15240"/>
                  </a:lnTo>
                  <a:lnTo>
                    <a:pt x="1074420" y="45720"/>
                  </a:lnTo>
                  <a:lnTo>
                    <a:pt x="1165860" y="102870"/>
                  </a:lnTo>
                  <a:lnTo>
                    <a:pt x="1234440" y="148590"/>
                  </a:lnTo>
                  <a:lnTo>
                    <a:pt x="1310640" y="194310"/>
                  </a:lnTo>
                  <a:lnTo>
                    <a:pt x="1333500" y="209550"/>
                  </a:lnTo>
                  <a:lnTo>
                    <a:pt x="1344930" y="220980"/>
                  </a:lnTo>
                  <a:lnTo>
                    <a:pt x="1363980" y="247650"/>
                  </a:lnTo>
                  <a:lnTo>
                    <a:pt x="1379220" y="281940"/>
                  </a:lnTo>
                  <a:lnTo>
                    <a:pt x="1383030" y="300990"/>
                  </a:lnTo>
                  <a:lnTo>
                    <a:pt x="1383030" y="316230"/>
                  </a:lnTo>
                  <a:lnTo>
                    <a:pt x="1363980" y="350520"/>
                  </a:lnTo>
                  <a:lnTo>
                    <a:pt x="1329690" y="426720"/>
                  </a:lnTo>
                  <a:lnTo>
                    <a:pt x="1303020" y="495300"/>
                  </a:lnTo>
                  <a:lnTo>
                    <a:pt x="1295400" y="552450"/>
                  </a:lnTo>
                  <a:lnTo>
                    <a:pt x="1291590" y="624840"/>
                  </a:lnTo>
                  <a:lnTo>
                    <a:pt x="1276350" y="986790"/>
                  </a:lnTo>
                  <a:lnTo>
                    <a:pt x="1272540" y="1428750"/>
                  </a:lnTo>
                  <a:lnTo>
                    <a:pt x="1276350" y="1710690"/>
                  </a:lnTo>
                  <a:lnTo>
                    <a:pt x="1280160" y="1920240"/>
                  </a:lnTo>
                  <a:lnTo>
                    <a:pt x="1291590" y="2145030"/>
                  </a:lnTo>
                  <a:lnTo>
                    <a:pt x="1299210" y="2232660"/>
                  </a:lnTo>
                  <a:lnTo>
                    <a:pt x="1306830" y="2278380"/>
                  </a:lnTo>
                  <a:lnTo>
                    <a:pt x="1306830" y="2320290"/>
                  </a:lnTo>
                  <a:lnTo>
                    <a:pt x="1303020" y="2388870"/>
                  </a:lnTo>
                  <a:lnTo>
                    <a:pt x="1287780" y="2499360"/>
                  </a:lnTo>
                  <a:lnTo>
                    <a:pt x="1257300" y="2640330"/>
                  </a:lnTo>
                  <a:lnTo>
                    <a:pt x="1226820" y="2750820"/>
                  </a:lnTo>
                  <a:lnTo>
                    <a:pt x="1196340" y="2819400"/>
                  </a:lnTo>
                  <a:lnTo>
                    <a:pt x="1158240" y="2891790"/>
                  </a:lnTo>
                  <a:lnTo>
                    <a:pt x="1127760" y="2941320"/>
                  </a:lnTo>
                  <a:lnTo>
                    <a:pt x="1097280" y="2971800"/>
                  </a:lnTo>
                  <a:lnTo>
                    <a:pt x="1078230" y="2987040"/>
                  </a:lnTo>
                  <a:lnTo>
                    <a:pt x="1055370" y="2979420"/>
                  </a:lnTo>
                  <a:lnTo>
                    <a:pt x="1036320" y="2956560"/>
                  </a:lnTo>
                  <a:lnTo>
                    <a:pt x="1013460" y="2922270"/>
                  </a:lnTo>
                  <a:lnTo>
                    <a:pt x="1024890" y="2400300"/>
                  </a:lnTo>
                  <a:lnTo>
                    <a:pt x="1028700" y="2343150"/>
                  </a:lnTo>
                  <a:lnTo>
                    <a:pt x="1024890" y="2145030"/>
                  </a:lnTo>
                  <a:lnTo>
                    <a:pt x="1024890" y="1794510"/>
                  </a:lnTo>
                  <a:lnTo>
                    <a:pt x="1024890" y="910590"/>
                  </a:lnTo>
                  <a:lnTo>
                    <a:pt x="1047750" y="819150"/>
                  </a:lnTo>
                  <a:lnTo>
                    <a:pt x="1047750" y="472440"/>
                  </a:lnTo>
                  <a:lnTo>
                    <a:pt x="1047750" y="358140"/>
                  </a:lnTo>
                  <a:lnTo>
                    <a:pt x="1040130" y="327660"/>
                  </a:lnTo>
                  <a:lnTo>
                    <a:pt x="1028700" y="293370"/>
                  </a:lnTo>
                  <a:lnTo>
                    <a:pt x="1013460" y="266700"/>
                  </a:lnTo>
                  <a:lnTo>
                    <a:pt x="986790" y="243840"/>
                  </a:lnTo>
                  <a:lnTo>
                    <a:pt x="952500" y="228600"/>
                  </a:lnTo>
                  <a:lnTo>
                    <a:pt x="918210" y="220980"/>
                  </a:lnTo>
                  <a:lnTo>
                    <a:pt x="876300" y="220980"/>
                  </a:lnTo>
                  <a:lnTo>
                    <a:pt x="758190" y="243840"/>
                  </a:lnTo>
                  <a:lnTo>
                    <a:pt x="537210" y="285750"/>
                  </a:lnTo>
                  <a:lnTo>
                    <a:pt x="407670" y="308610"/>
                  </a:lnTo>
                  <a:lnTo>
                    <a:pt x="316230" y="32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7">
              <a:extLst>
                <a:ext uri="{FF2B5EF4-FFF2-40B4-BE49-F238E27FC236}">
                  <a16:creationId xmlns:a16="http://schemas.microsoft.com/office/drawing/2014/main" id="{7A9E9409-2B76-4CB5-8B28-BE03678A679F}"/>
                </a:ext>
              </a:extLst>
            </p:cNvPr>
            <p:cNvSpPr/>
            <p:nvPr/>
          </p:nvSpPr>
          <p:spPr>
            <a:xfrm>
              <a:off x="4800601" y="5362575"/>
              <a:ext cx="671513" cy="719138"/>
            </a:xfrm>
            <a:custGeom>
              <a:avLst/>
              <a:gdLst>
                <a:gd name="connsiteX0" fmla="*/ 290513 w 671513"/>
                <a:gd name="connsiteY0" fmla="*/ 211931 h 719138"/>
                <a:gd name="connsiteX1" fmla="*/ 359569 w 671513"/>
                <a:gd name="connsiteY1" fmla="*/ 223838 h 719138"/>
                <a:gd name="connsiteX2" fmla="*/ 438150 w 671513"/>
                <a:gd name="connsiteY2" fmla="*/ 230981 h 719138"/>
                <a:gd name="connsiteX3" fmla="*/ 495300 w 671513"/>
                <a:gd name="connsiteY3" fmla="*/ 233363 h 719138"/>
                <a:gd name="connsiteX4" fmla="*/ 531019 w 671513"/>
                <a:gd name="connsiteY4" fmla="*/ 226219 h 719138"/>
                <a:gd name="connsiteX5" fmla="*/ 557213 w 671513"/>
                <a:gd name="connsiteY5" fmla="*/ 216694 h 719138"/>
                <a:gd name="connsiteX6" fmla="*/ 585788 w 671513"/>
                <a:gd name="connsiteY6" fmla="*/ 200025 h 719138"/>
                <a:gd name="connsiteX7" fmla="*/ 604838 w 671513"/>
                <a:gd name="connsiteY7" fmla="*/ 176213 h 719138"/>
                <a:gd name="connsiteX8" fmla="*/ 616744 w 671513"/>
                <a:gd name="connsiteY8" fmla="*/ 147638 h 719138"/>
                <a:gd name="connsiteX9" fmla="*/ 621506 w 671513"/>
                <a:gd name="connsiteY9" fmla="*/ 76200 h 719138"/>
                <a:gd name="connsiteX10" fmla="*/ 621506 w 671513"/>
                <a:gd name="connsiteY10" fmla="*/ 0 h 719138"/>
                <a:gd name="connsiteX11" fmla="*/ 671513 w 671513"/>
                <a:gd name="connsiteY11" fmla="*/ 719138 h 719138"/>
                <a:gd name="connsiteX12" fmla="*/ 652463 w 671513"/>
                <a:gd name="connsiteY12" fmla="*/ 714375 h 719138"/>
                <a:gd name="connsiteX13" fmla="*/ 633413 w 671513"/>
                <a:gd name="connsiteY13" fmla="*/ 690563 h 719138"/>
                <a:gd name="connsiteX14" fmla="*/ 604838 w 671513"/>
                <a:gd name="connsiteY14" fmla="*/ 652463 h 719138"/>
                <a:gd name="connsiteX15" fmla="*/ 583406 w 671513"/>
                <a:gd name="connsiteY15" fmla="*/ 628650 h 719138"/>
                <a:gd name="connsiteX16" fmla="*/ 557213 w 671513"/>
                <a:gd name="connsiteY16" fmla="*/ 592931 h 719138"/>
                <a:gd name="connsiteX17" fmla="*/ 526256 w 671513"/>
                <a:gd name="connsiteY17" fmla="*/ 557213 h 719138"/>
                <a:gd name="connsiteX18" fmla="*/ 490538 w 671513"/>
                <a:gd name="connsiteY18" fmla="*/ 519113 h 719138"/>
                <a:gd name="connsiteX19" fmla="*/ 457200 w 671513"/>
                <a:gd name="connsiteY19" fmla="*/ 488156 h 719138"/>
                <a:gd name="connsiteX20" fmla="*/ 411956 w 671513"/>
                <a:gd name="connsiteY20" fmla="*/ 452438 h 719138"/>
                <a:gd name="connsiteX21" fmla="*/ 352425 w 671513"/>
                <a:gd name="connsiteY21" fmla="*/ 407194 h 719138"/>
                <a:gd name="connsiteX22" fmla="*/ 295275 w 671513"/>
                <a:gd name="connsiteY22" fmla="*/ 369094 h 719138"/>
                <a:gd name="connsiteX23" fmla="*/ 214313 w 671513"/>
                <a:gd name="connsiteY23" fmla="*/ 321469 h 719138"/>
                <a:gd name="connsiteX24" fmla="*/ 121444 w 671513"/>
                <a:gd name="connsiteY24" fmla="*/ 269081 h 719138"/>
                <a:gd name="connsiteX25" fmla="*/ 50006 w 671513"/>
                <a:gd name="connsiteY25" fmla="*/ 230981 h 719138"/>
                <a:gd name="connsiteX26" fmla="*/ 21431 w 671513"/>
                <a:gd name="connsiteY26" fmla="*/ 216694 h 719138"/>
                <a:gd name="connsiteX27" fmla="*/ 4763 w 671513"/>
                <a:gd name="connsiteY27" fmla="*/ 195263 h 719138"/>
                <a:gd name="connsiteX28" fmla="*/ 0 w 671513"/>
                <a:gd name="connsiteY28" fmla="*/ 169069 h 719138"/>
                <a:gd name="connsiteX29" fmla="*/ 4763 w 671513"/>
                <a:gd name="connsiteY29" fmla="*/ 152400 h 719138"/>
                <a:gd name="connsiteX30" fmla="*/ 26194 w 671513"/>
                <a:gd name="connsiteY30" fmla="*/ 152400 h 719138"/>
                <a:gd name="connsiteX31" fmla="*/ 54769 w 671513"/>
                <a:gd name="connsiteY31" fmla="*/ 161925 h 719138"/>
                <a:gd name="connsiteX32" fmla="*/ 100013 w 671513"/>
                <a:gd name="connsiteY32" fmla="*/ 173831 h 719138"/>
                <a:gd name="connsiteX33" fmla="*/ 197644 w 671513"/>
                <a:gd name="connsiteY33" fmla="*/ 192881 h 719138"/>
                <a:gd name="connsiteX34" fmla="*/ 290513 w 671513"/>
                <a:gd name="connsiteY34" fmla="*/ 211931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1513" h="719138">
                  <a:moveTo>
                    <a:pt x="290513" y="211931"/>
                  </a:moveTo>
                  <a:lnTo>
                    <a:pt x="359569" y="223838"/>
                  </a:lnTo>
                  <a:lnTo>
                    <a:pt x="438150" y="230981"/>
                  </a:lnTo>
                  <a:lnTo>
                    <a:pt x="495300" y="233363"/>
                  </a:lnTo>
                  <a:lnTo>
                    <a:pt x="531019" y="226219"/>
                  </a:lnTo>
                  <a:lnTo>
                    <a:pt x="557213" y="216694"/>
                  </a:lnTo>
                  <a:lnTo>
                    <a:pt x="585788" y="200025"/>
                  </a:lnTo>
                  <a:lnTo>
                    <a:pt x="604838" y="176213"/>
                  </a:lnTo>
                  <a:lnTo>
                    <a:pt x="616744" y="147638"/>
                  </a:lnTo>
                  <a:lnTo>
                    <a:pt x="621506" y="76200"/>
                  </a:lnTo>
                  <a:lnTo>
                    <a:pt x="621506" y="0"/>
                  </a:lnTo>
                  <a:lnTo>
                    <a:pt x="671513" y="719138"/>
                  </a:lnTo>
                  <a:lnTo>
                    <a:pt x="652463" y="714375"/>
                  </a:lnTo>
                  <a:lnTo>
                    <a:pt x="633413" y="690563"/>
                  </a:lnTo>
                  <a:lnTo>
                    <a:pt x="604838" y="652463"/>
                  </a:lnTo>
                  <a:lnTo>
                    <a:pt x="583406" y="628650"/>
                  </a:lnTo>
                  <a:lnTo>
                    <a:pt x="557213" y="592931"/>
                  </a:lnTo>
                  <a:lnTo>
                    <a:pt x="526256" y="557213"/>
                  </a:lnTo>
                  <a:lnTo>
                    <a:pt x="490538" y="519113"/>
                  </a:lnTo>
                  <a:lnTo>
                    <a:pt x="457200" y="488156"/>
                  </a:lnTo>
                  <a:lnTo>
                    <a:pt x="411956" y="452438"/>
                  </a:lnTo>
                  <a:lnTo>
                    <a:pt x="352425" y="407194"/>
                  </a:lnTo>
                  <a:lnTo>
                    <a:pt x="295275" y="369094"/>
                  </a:lnTo>
                  <a:lnTo>
                    <a:pt x="214313" y="321469"/>
                  </a:lnTo>
                  <a:lnTo>
                    <a:pt x="121444" y="269081"/>
                  </a:lnTo>
                  <a:lnTo>
                    <a:pt x="50006" y="230981"/>
                  </a:lnTo>
                  <a:lnTo>
                    <a:pt x="21431" y="216694"/>
                  </a:lnTo>
                  <a:lnTo>
                    <a:pt x="4763" y="195263"/>
                  </a:lnTo>
                  <a:lnTo>
                    <a:pt x="0" y="169069"/>
                  </a:lnTo>
                  <a:lnTo>
                    <a:pt x="4763" y="152400"/>
                  </a:lnTo>
                  <a:lnTo>
                    <a:pt x="26194" y="152400"/>
                  </a:lnTo>
                  <a:lnTo>
                    <a:pt x="54769" y="161925"/>
                  </a:lnTo>
                  <a:lnTo>
                    <a:pt x="100013" y="173831"/>
                  </a:lnTo>
                  <a:lnTo>
                    <a:pt x="197644" y="192881"/>
                  </a:lnTo>
                  <a:lnTo>
                    <a:pt x="29051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5">
              <a:extLst>
                <a:ext uri="{FF2B5EF4-FFF2-40B4-BE49-F238E27FC236}">
                  <a16:creationId xmlns:a16="http://schemas.microsoft.com/office/drawing/2014/main" id="{723A03C0-A072-4295-8018-BAA43F4DEE98}"/>
                </a:ext>
              </a:extLst>
            </p:cNvPr>
            <p:cNvSpPr/>
            <p:nvPr/>
          </p:nvSpPr>
          <p:spPr>
            <a:xfrm>
              <a:off x="4437064" y="3830639"/>
              <a:ext cx="1049337" cy="314325"/>
            </a:xfrm>
            <a:custGeom>
              <a:avLst/>
              <a:gdLst>
                <a:gd name="connsiteX0" fmla="*/ 481012 w 1050131"/>
                <a:gd name="connsiteY0" fmla="*/ 273844 h 314325"/>
                <a:gd name="connsiteX1" fmla="*/ 338137 w 1050131"/>
                <a:gd name="connsiteY1" fmla="*/ 290513 h 314325"/>
                <a:gd name="connsiteX2" fmla="*/ 228600 w 1050131"/>
                <a:gd name="connsiteY2" fmla="*/ 302419 h 314325"/>
                <a:gd name="connsiteX3" fmla="*/ 150019 w 1050131"/>
                <a:gd name="connsiteY3" fmla="*/ 309563 h 314325"/>
                <a:gd name="connsiteX4" fmla="*/ 0 w 1050131"/>
                <a:gd name="connsiteY4" fmla="*/ 314325 h 314325"/>
                <a:gd name="connsiteX5" fmla="*/ 2381 w 1050131"/>
                <a:gd name="connsiteY5" fmla="*/ 126207 h 314325"/>
                <a:gd name="connsiteX6" fmla="*/ 71437 w 1050131"/>
                <a:gd name="connsiteY6" fmla="*/ 138113 h 314325"/>
                <a:gd name="connsiteX7" fmla="*/ 133350 w 1050131"/>
                <a:gd name="connsiteY7" fmla="*/ 140494 h 314325"/>
                <a:gd name="connsiteX8" fmla="*/ 202406 w 1050131"/>
                <a:gd name="connsiteY8" fmla="*/ 135732 h 314325"/>
                <a:gd name="connsiteX9" fmla="*/ 307181 w 1050131"/>
                <a:gd name="connsiteY9" fmla="*/ 121444 h 314325"/>
                <a:gd name="connsiteX10" fmla="*/ 457200 w 1050131"/>
                <a:gd name="connsiteY10" fmla="*/ 90488 h 314325"/>
                <a:gd name="connsiteX11" fmla="*/ 609600 w 1050131"/>
                <a:gd name="connsiteY11" fmla="*/ 54769 h 314325"/>
                <a:gd name="connsiteX12" fmla="*/ 783431 w 1050131"/>
                <a:gd name="connsiteY12" fmla="*/ 11907 h 314325"/>
                <a:gd name="connsiteX13" fmla="*/ 826294 w 1050131"/>
                <a:gd name="connsiteY13" fmla="*/ 0 h 314325"/>
                <a:gd name="connsiteX14" fmla="*/ 859631 w 1050131"/>
                <a:gd name="connsiteY14" fmla="*/ 7144 h 314325"/>
                <a:gd name="connsiteX15" fmla="*/ 935831 w 1050131"/>
                <a:gd name="connsiteY15" fmla="*/ 35719 h 314325"/>
                <a:gd name="connsiteX16" fmla="*/ 1050131 w 1050131"/>
                <a:gd name="connsiteY16" fmla="*/ 88107 h 314325"/>
                <a:gd name="connsiteX17" fmla="*/ 1047750 w 1050131"/>
                <a:gd name="connsiteY17" fmla="*/ 195263 h 314325"/>
                <a:gd name="connsiteX18" fmla="*/ 869156 w 1050131"/>
                <a:gd name="connsiteY18" fmla="*/ 219075 h 314325"/>
                <a:gd name="connsiteX19" fmla="*/ 647700 w 1050131"/>
                <a:gd name="connsiteY19" fmla="*/ 250032 h 314325"/>
                <a:gd name="connsiteX20" fmla="*/ 481012 w 1050131"/>
                <a:gd name="connsiteY20" fmla="*/ 2738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0131" h="314325">
                  <a:moveTo>
                    <a:pt x="481012" y="273844"/>
                  </a:moveTo>
                  <a:lnTo>
                    <a:pt x="338137" y="290513"/>
                  </a:lnTo>
                  <a:lnTo>
                    <a:pt x="228600" y="302419"/>
                  </a:lnTo>
                  <a:lnTo>
                    <a:pt x="150019" y="309563"/>
                  </a:lnTo>
                  <a:lnTo>
                    <a:pt x="0" y="314325"/>
                  </a:lnTo>
                  <a:cubicBezTo>
                    <a:pt x="794" y="251619"/>
                    <a:pt x="1587" y="188913"/>
                    <a:pt x="2381" y="126207"/>
                  </a:cubicBezTo>
                  <a:lnTo>
                    <a:pt x="71437" y="138113"/>
                  </a:lnTo>
                  <a:lnTo>
                    <a:pt x="133350" y="140494"/>
                  </a:lnTo>
                  <a:lnTo>
                    <a:pt x="202406" y="135732"/>
                  </a:lnTo>
                  <a:lnTo>
                    <a:pt x="307181" y="121444"/>
                  </a:lnTo>
                  <a:lnTo>
                    <a:pt x="457200" y="90488"/>
                  </a:lnTo>
                  <a:lnTo>
                    <a:pt x="609600" y="54769"/>
                  </a:lnTo>
                  <a:lnTo>
                    <a:pt x="783431" y="11907"/>
                  </a:lnTo>
                  <a:lnTo>
                    <a:pt x="826294" y="0"/>
                  </a:lnTo>
                  <a:lnTo>
                    <a:pt x="859631" y="7144"/>
                  </a:lnTo>
                  <a:lnTo>
                    <a:pt x="935831" y="35719"/>
                  </a:lnTo>
                  <a:lnTo>
                    <a:pt x="1050131" y="88107"/>
                  </a:lnTo>
                  <a:cubicBezTo>
                    <a:pt x="1049337" y="123826"/>
                    <a:pt x="1048544" y="159544"/>
                    <a:pt x="1047750" y="195263"/>
                  </a:cubicBezTo>
                  <a:lnTo>
                    <a:pt x="869156" y="219075"/>
                  </a:lnTo>
                  <a:lnTo>
                    <a:pt x="647700" y="250032"/>
                  </a:lnTo>
                  <a:lnTo>
                    <a:pt x="481012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E67B1424-A434-40CE-A209-E7DC490E3D23}"/>
                </a:ext>
              </a:extLst>
            </p:cNvPr>
            <p:cNvSpPr/>
            <p:nvPr/>
          </p:nvSpPr>
          <p:spPr>
            <a:xfrm>
              <a:off x="4395788" y="4500564"/>
              <a:ext cx="1071562" cy="319087"/>
            </a:xfrm>
            <a:custGeom>
              <a:avLst/>
              <a:gdLst>
                <a:gd name="connsiteX0" fmla="*/ 335756 w 1071562"/>
                <a:gd name="connsiteY0" fmla="*/ 288131 h 319087"/>
                <a:gd name="connsiteX1" fmla="*/ 209550 w 1071562"/>
                <a:gd name="connsiteY1" fmla="*/ 302418 h 319087"/>
                <a:gd name="connsiteX2" fmla="*/ 85725 w 1071562"/>
                <a:gd name="connsiteY2" fmla="*/ 311943 h 319087"/>
                <a:gd name="connsiteX3" fmla="*/ 0 w 1071562"/>
                <a:gd name="connsiteY3" fmla="*/ 319087 h 319087"/>
                <a:gd name="connsiteX4" fmla="*/ 19050 w 1071562"/>
                <a:gd name="connsiteY4" fmla="*/ 130968 h 319087"/>
                <a:gd name="connsiteX5" fmla="*/ 111918 w 1071562"/>
                <a:gd name="connsiteY5" fmla="*/ 130968 h 319087"/>
                <a:gd name="connsiteX6" fmla="*/ 216693 w 1071562"/>
                <a:gd name="connsiteY6" fmla="*/ 123825 h 319087"/>
                <a:gd name="connsiteX7" fmla="*/ 316706 w 1071562"/>
                <a:gd name="connsiteY7" fmla="*/ 111918 h 319087"/>
                <a:gd name="connsiteX8" fmla="*/ 414337 w 1071562"/>
                <a:gd name="connsiteY8" fmla="*/ 97631 h 319087"/>
                <a:gd name="connsiteX9" fmla="*/ 547687 w 1071562"/>
                <a:gd name="connsiteY9" fmla="*/ 71437 h 319087"/>
                <a:gd name="connsiteX10" fmla="*/ 666750 w 1071562"/>
                <a:gd name="connsiteY10" fmla="*/ 40481 h 319087"/>
                <a:gd name="connsiteX11" fmla="*/ 750093 w 1071562"/>
                <a:gd name="connsiteY11" fmla="*/ 16668 h 319087"/>
                <a:gd name="connsiteX12" fmla="*/ 819150 w 1071562"/>
                <a:gd name="connsiteY12" fmla="*/ 2381 h 319087"/>
                <a:gd name="connsiteX13" fmla="*/ 883443 w 1071562"/>
                <a:gd name="connsiteY13" fmla="*/ 0 h 319087"/>
                <a:gd name="connsiteX14" fmla="*/ 938212 w 1071562"/>
                <a:gd name="connsiteY14" fmla="*/ 4762 h 319087"/>
                <a:gd name="connsiteX15" fmla="*/ 1069181 w 1071562"/>
                <a:gd name="connsiteY15" fmla="*/ 30956 h 319087"/>
                <a:gd name="connsiteX16" fmla="*/ 1071562 w 1071562"/>
                <a:gd name="connsiteY16" fmla="*/ 173831 h 319087"/>
                <a:gd name="connsiteX17" fmla="*/ 957262 w 1071562"/>
                <a:gd name="connsiteY17" fmla="*/ 192881 h 319087"/>
                <a:gd name="connsiteX18" fmla="*/ 773906 w 1071562"/>
                <a:gd name="connsiteY18" fmla="*/ 223837 h 319087"/>
                <a:gd name="connsiteX19" fmla="*/ 631031 w 1071562"/>
                <a:gd name="connsiteY19" fmla="*/ 245268 h 319087"/>
                <a:gd name="connsiteX20" fmla="*/ 461962 w 1071562"/>
                <a:gd name="connsiteY20" fmla="*/ 271462 h 319087"/>
                <a:gd name="connsiteX21" fmla="*/ 335756 w 1071562"/>
                <a:gd name="connsiteY21" fmla="*/ 28813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62" h="319087">
                  <a:moveTo>
                    <a:pt x="335756" y="288131"/>
                  </a:moveTo>
                  <a:lnTo>
                    <a:pt x="209550" y="302418"/>
                  </a:lnTo>
                  <a:lnTo>
                    <a:pt x="85725" y="311943"/>
                  </a:lnTo>
                  <a:lnTo>
                    <a:pt x="0" y="319087"/>
                  </a:lnTo>
                  <a:lnTo>
                    <a:pt x="19050" y="130968"/>
                  </a:lnTo>
                  <a:lnTo>
                    <a:pt x="111918" y="130968"/>
                  </a:lnTo>
                  <a:lnTo>
                    <a:pt x="216693" y="123825"/>
                  </a:lnTo>
                  <a:lnTo>
                    <a:pt x="316706" y="111918"/>
                  </a:lnTo>
                  <a:lnTo>
                    <a:pt x="414337" y="97631"/>
                  </a:lnTo>
                  <a:lnTo>
                    <a:pt x="547687" y="71437"/>
                  </a:lnTo>
                  <a:lnTo>
                    <a:pt x="666750" y="40481"/>
                  </a:lnTo>
                  <a:lnTo>
                    <a:pt x="750093" y="16668"/>
                  </a:lnTo>
                  <a:lnTo>
                    <a:pt x="819150" y="2381"/>
                  </a:lnTo>
                  <a:lnTo>
                    <a:pt x="883443" y="0"/>
                  </a:lnTo>
                  <a:lnTo>
                    <a:pt x="938212" y="4762"/>
                  </a:lnTo>
                  <a:lnTo>
                    <a:pt x="1069181" y="30956"/>
                  </a:lnTo>
                  <a:cubicBezTo>
                    <a:pt x="1069975" y="78581"/>
                    <a:pt x="1070768" y="126206"/>
                    <a:pt x="1071562" y="173831"/>
                  </a:cubicBezTo>
                  <a:lnTo>
                    <a:pt x="957262" y="192881"/>
                  </a:lnTo>
                  <a:lnTo>
                    <a:pt x="773906" y="223837"/>
                  </a:lnTo>
                  <a:lnTo>
                    <a:pt x="631031" y="245268"/>
                  </a:lnTo>
                  <a:lnTo>
                    <a:pt x="461962" y="271462"/>
                  </a:lnTo>
                  <a:lnTo>
                    <a:pt x="335756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F3CDB8DC-08C7-4E54-8E9B-051E29CB109C}"/>
                </a:ext>
              </a:extLst>
            </p:cNvPr>
            <p:cNvSpPr/>
            <p:nvPr/>
          </p:nvSpPr>
          <p:spPr>
            <a:xfrm>
              <a:off x="6264275" y="1423989"/>
              <a:ext cx="2008188" cy="2141537"/>
            </a:xfrm>
            <a:custGeom>
              <a:avLst/>
              <a:gdLst>
                <a:gd name="connsiteX0" fmla="*/ 514350 w 2008414"/>
                <a:gd name="connsiteY0" fmla="*/ 767443 h 2141764"/>
                <a:gd name="connsiteX1" fmla="*/ 517071 w 2008414"/>
                <a:gd name="connsiteY1" fmla="*/ 647700 h 2141764"/>
                <a:gd name="connsiteX2" fmla="*/ 522514 w 2008414"/>
                <a:gd name="connsiteY2" fmla="*/ 615043 h 2141764"/>
                <a:gd name="connsiteX3" fmla="*/ 536121 w 2008414"/>
                <a:gd name="connsiteY3" fmla="*/ 549729 h 2141764"/>
                <a:gd name="connsiteX4" fmla="*/ 555171 w 2008414"/>
                <a:gd name="connsiteY4" fmla="*/ 476250 h 2141764"/>
                <a:gd name="connsiteX5" fmla="*/ 582385 w 2008414"/>
                <a:gd name="connsiteY5" fmla="*/ 397329 h 2141764"/>
                <a:gd name="connsiteX6" fmla="*/ 606878 w 2008414"/>
                <a:gd name="connsiteY6" fmla="*/ 332014 h 2141764"/>
                <a:gd name="connsiteX7" fmla="*/ 609600 w 2008414"/>
                <a:gd name="connsiteY7" fmla="*/ 304800 h 2141764"/>
                <a:gd name="connsiteX8" fmla="*/ 601435 w 2008414"/>
                <a:gd name="connsiteY8" fmla="*/ 272143 h 2141764"/>
                <a:gd name="connsiteX9" fmla="*/ 579664 w 2008414"/>
                <a:gd name="connsiteY9" fmla="*/ 239486 h 2141764"/>
                <a:gd name="connsiteX10" fmla="*/ 541564 w 2008414"/>
                <a:gd name="connsiteY10" fmla="*/ 198664 h 2141764"/>
                <a:gd name="connsiteX11" fmla="*/ 506185 w 2008414"/>
                <a:gd name="connsiteY11" fmla="*/ 168729 h 2141764"/>
                <a:gd name="connsiteX12" fmla="*/ 462642 w 2008414"/>
                <a:gd name="connsiteY12" fmla="*/ 141514 h 2141764"/>
                <a:gd name="connsiteX13" fmla="*/ 408214 w 2008414"/>
                <a:gd name="connsiteY13" fmla="*/ 111579 h 2141764"/>
                <a:gd name="connsiteX14" fmla="*/ 372835 w 2008414"/>
                <a:gd name="connsiteY14" fmla="*/ 95250 h 2141764"/>
                <a:gd name="connsiteX15" fmla="*/ 329292 w 2008414"/>
                <a:gd name="connsiteY15" fmla="*/ 76200 h 2141764"/>
                <a:gd name="connsiteX16" fmla="*/ 266700 w 2008414"/>
                <a:gd name="connsiteY16" fmla="*/ 51707 h 2141764"/>
                <a:gd name="connsiteX17" fmla="*/ 209550 w 2008414"/>
                <a:gd name="connsiteY17" fmla="*/ 35379 h 2141764"/>
                <a:gd name="connsiteX18" fmla="*/ 127907 w 2008414"/>
                <a:gd name="connsiteY18" fmla="*/ 13607 h 2141764"/>
                <a:gd name="connsiteX19" fmla="*/ 65314 w 2008414"/>
                <a:gd name="connsiteY19" fmla="*/ 2722 h 2141764"/>
                <a:gd name="connsiteX20" fmla="*/ 32657 w 2008414"/>
                <a:gd name="connsiteY20" fmla="*/ 0 h 2141764"/>
                <a:gd name="connsiteX21" fmla="*/ 10885 w 2008414"/>
                <a:gd name="connsiteY21" fmla="*/ 5443 h 2141764"/>
                <a:gd name="connsiteX22" fmla="*/ 0 w 2008414"/>
                <a:gd name="connsiteY22" fmla="*/ 10886 h 2141764"/>
                <a:gd name="connsiteX23" fmla="*/ 0 w 2008414"/>
                <a:gd name="connsiteY23" fmla="*/ 24493 h 2141764"/>
                <a:gd name="connsiteX24" fmla="*/ 10885 w 2008414"/>
                <a:gd name="connsiteY24" fmla="*/ 46264 h 2141764"/>
                <a:gd name="connsiteX25" fmla="*/ 24492 w 2008414"/>
                <a:gd name="connsiteY25" fmla="*/ 62593 h 2141764"/>
                <a:gd name="connsiteX26" fmla="*/ 40821 w 2008414"/>
                <a:gd name="connsiteY26" fmla="*/ 76200 h 2141764"/>
                <a:gd name="connsiteX27" fmla="*/ 78921 w 2008414"/>
                <a:gd name="connsiteY27" fmla="*/ 89807 h 2141764"/>
                <a:gd name="connsiteX28" fmla="*/ 122464 w 2008414"/>
                <a:gd name="connsiteY28" fmla="*/ 114300 h 2141764"/>
                <a:gd name="connsiteX29" fmla="*/ 168728 w 2008414"/>
                <a:gd name="connsiteY29" fmla="*/ 146957 h 2141764"/>
                <a:gd name="connsiteX30" fmla="*/ 206828 w 2008414"/>
                <a:gd name="connsiteY30" fmla="*/ 179614 h 2141764"/>
                <a:gd name="connsiteX31" fmla="*/ 228600 w 2008414"/>
                <a:gd name="connsiteY31" fmla="*/ 198664 h 2141764"/>
                <a:gd name="connsiteX32" fmla="*/ 253092 w 2008414"/>
                <a:gd name="connsiteY32" fmla="*/ 228600 h 2141764"/>
                <a:gd name="connsiteX33" fmla="*/ 269421 w 2008414"/>
                <a:gd name="connsiteY33" fmla="*/ 261257 h 2141764"/>
                <a:gd name="connsiteX34" fmla="*/ 280307 w 2008414"/>
                <a:gd name="connsiteY34" fmla="*/ 288472 h 2141764"/>
                <a:gd name="connsiteX35" fmla="*/ 291192 w 2008414"/>
                <a:gd name="connsiteY35" fmla="*/ 340179 h 2141764"/>
                <a:gd name="connsiteX36" fmla="*/ 293914 w 2008414"/>
                <a:gd name="connsiteY36" fmla="*/ 457200 h 2141764"/>
                <a:gd name="connsiteX37" fmla="*/ 293914 w 2008414"/>
                <a:gd name="connsiteY37" fmla="*/ 824593 h 2141764"/>
                <a:gd name="connsiteX38" fmla="*/ 293914 w 2008414"/>
                <a:gd name="connsiteY38" fmla="*/ 1243693 h 2141764"/>
                <a:gd name="connsiteX39" fmla="*/ 293914 w 2008414"/>
                <a:gd name="connsiteY39" fmla="*/ 1583872 h 2141764"/>
                <a:gd name="connsiteX40" fmla="*/ 293914 w 2008414"/>
                <a:gd name="connsiteY40" fmla="*/ 1660072 h 2141764"/>
                <a:gd name="connsiteX41" fmla="*/ 296635 w 2008414"/>
                <a:gd name="connsiteY41" fmla="*/ 1709057 h 2141764"/>
                <a:gd name="connsiteX42" fmla="*/ 304800 w 2008414"/>
                <a:gd name="connsiteY42" fmla="*/ 1758043 h 2141764"/>
                <a:gd name="connsiteX43" fmla="*/ 318407 w 2008414"/>
                <a:gd name="connsiteY43" fmla="*/ 1801586 h 2141764"/>
                <a:gd name="connsiteX44" fmla="*/ 337457 w 2008414"/>
                <a:gd name="connsiteY44" fmla="*/ 1847850 h 2141764"/>
                <a:gd name="connsiteX45" fmla="*/ 361950 w 2008414"/>
                <a:gd name="connsiteY45" fmla="*/ 1894114 h 2141764"/>
                <a:gd name="connsiteX46" fmla="*/ 389164 w 2008414"/>
                <a:gd name="connsiteY46" fmla="*/ 1932214 h 2141764"/>
                <a:gd name="connsiteX47" fmla="*/ 416378 w 2008414"/>
                <a:gd name="connsiteY47" fmla="*/ 1964872 h 2141764"/>
                <a:gd name="connsiteX48" fmla="*/ 440871 w 2008414"/>
                <a:gd name="connsiteY48" fmla="*/ 1992086 h 2141764"/>
                <a:gd name="connsiteX49" fmla="*/ 478971 w 2008414"/>
                <a:gd name="connsiteY49" fmla="*/ 2022022 h 2141764"/>
                <a:gd name="connsiteX50" fmla="*/ 511628 w 2008414"/>
                <a:gd name="connsiteY50" fmla="*/ 2043793 h 2141764"/>
                <a:gd name="connsiteX51" fmla="*/ 563335 w 2008414"/>
                <a:gd name="connsiteY51" fmla="*/ 2068286 h 2141764"/>
                <a:gd name="connsiteX52" fmla="*/ 653142 w 2008414"/>
                <a:gd name="connsiteY52" fmla="*/ 2095500 h 2141764"/>
                <a:gd name="connsiteX53" fmla="*/ 732064 w 2008414"/>
                <a:gd name="connsiteY53" fmla="*/ 2111829 h 2141764"/>
                <a:gd name="connsiteX54" fmla="*/ 876300 w 2008414"/>
                <a:gd name="connsiteY54" fmla="*/ 2130879 h 2141764"/>
                <a:gd name="connsiteX55" fmla="*/ 993321 w 2008414"/>
                <a:gd name="connsiteY55" fmla="*/ 2139043 h 2141764"/>
                <a:gd name="connsiteX56" fmla="*/ 1115785 w 2008414"/>
                <a:gd name="connsiteY56" fmla="*/ 2141764 h 2141764"/>
                <a:gd name="connsiteX57" fmla="*/ 1268185 w 2008414"/>
                <a:gd name="connsiteY57" fmla="*/ 2141764 h 2141764"/>
                <a:gd name="connsiteX58" fmla="*/ 1428750 w 2008414"/>
                <a:gd name="connsiteY58" fmla="*/ 2130879 h 2141764"/>
                <a:gd name="connsiteX59" fmla="*/ 1564821 w 2008414"/>
                <a:gd name="connsiteY59" fmla="*/ 2122714 h 2141764"/>
                <a:gd name="connsiteX60" fmla="*/ 1679121 w 2008414"/>
                <a:gd name="connsiteY60" fmla="*/ 2111829 h 2141764"/>
                <a:gd name="connsiteX61" fmla="*/ 1766207 w 2008414"/>
                <a:gd name="connsiteY61" fmla="*/ 2098222 h 2141764"/>
                <a:gd name="connsiteX62" fmla="*/ 1823357 w 2008414"/>
                <a:gd name="connsiteY62" fmla="*/ 2084614 h 2141764"/>
                <a:gd name="connsiteX63" fmla="*/ 1885950 w 2008414"/>
                <a:gd name="connsiteY63" fmla="*/ 2062843 h 2141764"/>
                <a:gd name="connsiteX64" fmla="*/ 1929492 w 2008414"/>
                <a:gd name="connsiteY64" fmla="*/ 2041072 h 2141764"/>
                <a:gd name="connsiteX65" fmla="*/ 1959428 w 2008414"/>
                <a:gd name="connsiteY65" fmla="*/ 2019300 h 2141764"/>
                <a:gd name="connsiteX66" fmla="*/ 1989364 w 2008414"/>
                <a:gd name="connsiteY66" fmla="*/ 1989364 h 2141764"/>
                <a:gd name="connsiteX67" fmla="*/ 2002971 w 2008414"/>
                <a:gd name="connsiteY67" fmla="*/ 1967593 h 2141764"/>
                <a:gd name="connsiteX68" fmla="*/ 2008414 w 2008414"/>
                <a:gd name="connsiteY68" fmla="*/ 1948543 h 2141764"/>
                <a:gd name="connsiteX69" fmla="*/ 2008414 w 2008414"/>
                <a:gd name="connsiteY69" fmla="*/ 1924050 h 2141764"/>
                <a:gd name="connsiteX70" fmla="*/ 2002971 w 2008414"/>
                <a:gd name="connsiteY70" fmla="*/ 1910443 h 2141764"/>
                <a:gd name="connsiteX71" fmla="*/ 1986642 w 2008414"/>
                <a:gd name="connsiteY71" fmla="*/ 1888672 h 2141764"/>
                <a:gd name="connsiteX72" fmla="*/ 1964871 w 2008414"/>
                <a:gd name="connsiteY72" fmla="*/ 1866900 h 2141764"/>
                <a:gd name="connsiteX73" fmla="*/ 1537607 w 2008414"/>
                <a:gd name="connsiteY73" fmla="*/ 1858736 h 2141764"/>
                <a:gd name="connsiteX74" fmla="*/ 1488621 w 2008414"/>
                <a:gd name="connsiteY74" fmla="*/ 1875064 h 2141764"/>
                <a:gd name="connsiteX75" fmla="*/ 1426028 w 2008414"/>
                <a:gd name="connsiteY75" fmla="*/ 1891393 h 2141764"/>
                <a:gd name="connsiteX76" fmla="*/ 1347107 w 2008414"/>
                <a:gd name="connsiteY76" fmla="*/ 1902279 h 2141764"/>
                <a:gd name="connsiteX77" fmla="*/ 1227364 w 2008414"/>
                <a:gd name="connsiteY77" fmla="*/ 1913164 h 2141764"/>
                <a:gd name="connsiteX78" fmla="*/ 1077685 w 2008414"/>
                <a:gd name="connsiteY78" fmla="*/ 1918607 h 2141764"/>
                <a:gd name="connsiteX79" fmla="*/ 925285 w 2008414"/>
                <a:gd name="connsiteY79" fmla="*/ 1918607 h 2141764"/>
                <a:gd name="connsiteX80" fmla="*/ 797378 w 2008414"/>
                <a:gd name="connsiteY80" fmla="*/ 1921329 h 2141764"/>
                <a:gd name="connsiteX81" fmla="*/ 748392 w 2008414"/>
                <a:gd name="connsiteY81" fmla="*/ 1915886 h 2141764"/>
                <a:gd name="connsiteX82" fmla="*/ 683078 w 2008414"/>
                <a:gd name="connsiteY82" fmla="*/ 1905000 h 2141764"/>
                <a:gd name="connsiteX83" fmla="*/ 615042 w 2008414"/>
                <a:gd name="connsiteY83" fmla="*/ 1885950 h 2141764"/>
                <a:gd name="connsiteX84" fmla="*/ 563335 w 2008414"/>
                <a:gd name="connsiteY84" fmla="*/ 1866900 h 2141764"/>
                <a:gd name="connsiteX85" fmla="*/ 538842 w 2008414"/>
                <a:gd name="connsiteY85" fmla="*/ 1850572 h 2141764"/>
                <a:gd name="connsiteX86" fmla="*/ 522514 w 2008414"/>
                <a:gd name="connsiteY86" fmla="*/ 1828800 h 2141764"/>
                <a:gd name="connsiteX87" fmla="*/ 508907 w 2008414"/>
                <a:gd name="connsiteY87" fmla="*/ 1798864 h 2141764"/>
                <a:gd name="connsiteX88" fmla="*/ 500742 w 2008414"/>
                <a:gd name="connsiteY88" fmla="*/ 1763486 h 2141764"/>
                <a:gd name="connsiteX89" fmla="*/ 495300 w 2008414"/>
                <a:gd name="connsiteY89" fmla="*/ 1728107 h 2141764"/>
                <a:gd name="connsiteX90" fmla="*/ 492578 w 2008414"/>
                <a:gd name="connsiteY90" fmla="*/ 1592036 h 2141764"/>
                <a:gd name="connsiteX91" fmla="*/ 495300 w 2008414"/>
                <a:gd name="connsiteY91" fmla="*/ 1235529 h 2141764"/>
                <a:gd name="connsiteX92" fmla="*/ 514350 w 2008414"/>
                <a:gd name="connsiteY92" fmla="*/ 1159329 h 2141764"/>
                <a:gd name="connsiteX93" fmla="*/ 514350 w 2008414"/>
                <a:gd name="connsiteY93" fmla="*/ 767443 h 214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08414" h="2141764">
                  <a:moveTo>
                    <a:pt x="514350" y="767443"/>
                  </a:moveTo>
                  <a:lnTo>
                    <a:pt x="517071" y="647700"/>
                  </a:lnTo>
                  <a:lnTo>
                    <a:pt x="522514" y="615043"/>
                  </a:lnTo>
                  <a:lnTo>
                    <a:pt x="536121" y="549729"/>
                  </a:lnTo>
                  <a:lnTo>
                    <a:pt x="555171" y="476250"/>
                  </a:lnTo>
                  <a:lnTo>
                    <a:pt x="582385" y="397329"/>
                  </a:lnTo>
                  <a:lnTo>
                    <a:pt x="606878" y="332014"/>
                  </a:lnTo>
                  <a:lnTo>
                    <a:pt x="609600" y="304800"/>
                  </a:lnTo>
                  <a:lnTo>
                    <a:pt x="601435" y="272143"/>
                  </a:lnTo>
                  <a:lnTo>
                    <a:pt x="579664" y="239486"/>
                  </a:lnTo>
                  <a:lnTo>
                    <a:pt x="541564" y="198664"/>
                  </a:lnTo>
                  <a:lnTo>
                    <a:pt x="506185" y="168729"/>
                  </a:lnTo>
                  <a:lnTo>
                    <a:pt x="462642" y="141514"/>
                  </a:lnTo>
                  <a:lnTo>
                    <a:pt x="408214" y="111579"/>
                  </a:lnTo>
                  <a:lnTo>
                    <a:pt x="372835" y="95250"/>
                  </a:lnTo>
                  <a:lnTo>
                    <a:pt x="329292" y="76200"/>
                  </a:lnTo>
                  <a:lnTo>
                    <a:pt x="266700" y="51707"/>
                  </a:lnTo>
                  <a:lnTo>
                    <a:pt x="209550" y="35379"/>
                  </a:lnTo>
                  <a:lnTo>
                    <a:pt x="127907" y="13607"/>
                  </a:lnTo>
                  <a:lnTo>
                    <a:pt x="65314" y="2722"/>
                  </a:lnTo>
                  <a:lnTo>
                    <a:pt x="32657" y="0"/>
                  </a:lnTo>
                  <a:lnTo>
                    <a:pt x="10885" y="5443"/>
                  </a:lnTo>
                  <a:lnTo>
                    <a:pt x="0" y="10886"/>
                  </a:lnTo>
                  <a:lnTo>
                    <a:pt x="0" y="24493"/>
                  </a:lnTo>
                  <a:lnTo>
                    <a:pt x="10885" y="46264"/>
                  </a:lnTo>
                  <a:lnTo>
                    <a:pt x="24492" y="62593"/>
                  </a:lnTo>
                  <a:lnTo>
                    <a:pt x="40821" y="76200"/>
                  </a:lnTo>
                  <a:lnTo>
                    <a:pt x="78921" y="89807"/>
                  </a:lnTo>
                  <a:lnTo>
                    <a:pt x="122464" y="114300"/>
                  </a:lnTo>
                  <a:lnTo>
                    <a:pt x="168728" y="146957"/>
                  </a:lnTo>
                  <a:lnTo>
                    <a:pt x="206828" y="179614"/>
                  </a:lnTo>
                  <a:lnTo>
                    <a:pt x="228600" y="198664"/>
                  </a:lnTo>
                  <a:lnTo>
                    <a:pt x="253092" y="228600"/>
                  </a:lnTo>
                  <a:lnTo>
                    <a:pt x="269421" y="261257"/>
                  </a:lnTo>
                  <a:lnTo>
                    <a:pt x="280307" y="288472"/>
                  </a:lnTo>
                  <a:lnTo>
                    <a:pt x="291192" y="340179"/>
                  </a:lnTo>
                  <a:cubicBezTo>
                    <a:pt x="292099" y="379186"/>
                    <a:pt x="293007" y="418193"/>
                    <a:pt x="293914" y="457200"/>
                  </a:cubicBezTo>
                  <a:lnTo>
                    <a:pt x="293914" y="824593"/>
                  </a:lnTo>
                  <a:lnTo>
                    <a:pt x="293914" y="1243693"/>
                  </a:lnTo>
                  <a:lnTo>
                    <a:pt x="293914" y="1583872"/>
                  </a:lnTo>
                  <a:lnTo>
                    <a:pt x="293914" y="1660072"/>
                  </a:lnTo>
                  <a:lnTo>
                    <a:pt x="296635" y="1709057"/>
                  </a:lnTo>
                  <a:lnTo>
                    <a:pt x="304800" y="1758043"/>
                  </a:lnTo>
                  <a:lnTo>
                    <a:pt x="318407" y="1801586"/>
                  </a:lnTo>
                  <a:lnTo>
                    <a:pt x="337457" y="1847850"/>
                  </a:lnTo>
                  <a:lnTo>
                    <a:pt x="361950" y="1894114"/>
                  </a:lnTo>
                  <a:lnTo>
                    <a:pt x="389164" y="1932214"/>
                  </a:lnTo>
                  <a:lnTo>
                    <a:pt x="416378" y="1964872"/>
                  </a:lnTo>
                  <a:lnTo>
                    <a:pt x="440871" y="1992086"/>
                  </a:lnTo>
                  <a:lnTo>
                    <a:pt x="478971" y="2022022"/>
                  </a:lnTo>
                  <a:lnTo>
                    <a:pt x="511628" y="2043793"/>
                  </a:lnTo>
                  <a:lnTo>
                    <a:pt x="563335" y="2068286"/>
                  </a:lnTo>
                  <a:lnTo>
                    <a:pt x="653142" y="2095500"/>
                  </a:lnTo>
                  <a:lnTo>
                    <a:pt x="732064" y="2111829"/>
                  </a:lnTo>
                  <a:lnTo>
                    <a:pt x="876300" y="2130879"/>
                  </a:lnTo>
                  <a:lnTo>
                    <a:pt x="993321" y="2139043"/>
                  </a:lnTo>
                  <a:lnTo>
                    <a:pt x="1115785" y="2141764"/>
                  </a:lnTo>
                  <a:lnTo>
                    <a:pt x="1268185" y="2141764"/>
                  </a:lnTo>
                  <a:lnTo>
                    <a:pt x="1428750" y="2130879"/>
                  </a:lnTo>
                  <a:lnTo>
                    <a:pt x="1564821" y="2122714"/>
                  </a:lnTo>
                  <a:lnTo>
                    <a:pt x="1679121" y="2111829"/>
                  </a:lnTo>
                  <a:lnTo>
                    <a:pt x="1766207" y="2098222"/>
                  </a:lnTo>
                  <a:lnTo>
                    <a:pt x="1823357" y="2084614"/>
                  </a:lnTo>
                  <a:lnTo>
                    <a:pt x="1885950" y="2062843"/>
                  </a:lnTo>
                  <a:lnTo>
                    <a:pt x="1929492" y="2041072"/>
                  </a:lnTo>
                  <a:lnTo>
                    <a:pt x="1959428" y="2019300"/>
                  </a:lnTo>
                  <a:lnTo>
                    <a:pt x="1989364" y="1989364"/>
                  </a:lnTo>
                  <a:lnTo>
                    <a:pt x="2002971" y="1967593"/>
                  </a:lnTo>
                  <a:lnTo>
                    <a:pt x="2008414" y="1948543"/>
                  </a:lnTo>
                  <a:lnTo>
                    <a:pt x="2008414" y="1924050"/>
                  </a:lnTo>
                  <a:lnTo>
                    <a:pt x="2002971" y="1910443"/>
                  </a:lnTo>
                  <a:lnTo>
                    <a:pt x="1986642" y="1888672"/>
                  </a:lnTo>
                  <a:lnTo>
                    <a:pt x="1964871" y="1866900"/>
                  </a:lnTo>
                  <a:lnTo>
                    <a:pt x="1537607" y="1858736"/>
                  </a:lnTo>
                  <a:lnTo>
                    <a:pt x="1488621" y="1875064"/>
                  </a:lnTo>
                  <a:lnTo>
                    <a:pt x="1426028" y="1891393"/>
                  </a:lnTo>
                  <a:lnTo>
                    <a:pt x="1347107" y="1902279"/>
                  </a:lnTo>
                  <a:lnTo>
                    <a:pt x="1227364" y="1913164"/>
                  </a:lnTo>
                  <a:lnTo>
                    <a:pt x="1077685" y="1918607"/>
                  </a:lnTo>
                  <a:lnTo>
                    <a:pt x="925285" y="1918607"/>
                  </a:lnTo>
                  <a:lnTo>
                    <a:pt x="797378" y="1921329"/>
                  </a:lnTo>
                  <a:lnTo>
                    <a:pt x="748392" y="1915886"/>
                  </a:lnTo>
                  <a:lnTo>
                    <a:pt x="683078" y="1905000"/>
                  </a:lnTo>
                  <a:lnTo>
                    <a:pt x="615042" y="1885950"/>
                  </a:lnTo>
                  <a:lnTo>
                    <a:pt x="563335" y="1866900"/>
                  </a:lnTo>
                  <a:lnTo>
                    <a:pt x="538842" y="1850572"/>
                  </a:lnTo>
                  <a:lnTo>
                    <a:pt x="522514" y="1828800"/>
                  </a:lnTo>
                  <a:lnTo>
                    <a:pt x="508907" y="1798864"/>
                  </a:lnTo>
                  <a:lnTo>
                    <a:pt x="500742" y="1763486"/>
                  </a:lnTo>
                  <a:lnTo>
                    <a:pt x="495300" y="1728107"/>
                  </a:lnTo>
                  <a:cubicBezTo>
                    <a:pt x="494393" y="1682750"/>
                    <a:pt x="493485" y="1637393"/>
                    <a:pt x="492578" y="1592036"/>
                  </a:cubicBezTo>
                  <a:cubicBezTo>
                    <a:pt x="493485" y="1473200"/>
                    <a:pt x="494393" y="1354365"/>
                    <a:pt x="495300" y="1235529"/>
                  </a:cubicBezTo>
                  <a:lnTo>
                    <a:pt x="514350" y="1159329"/>
                  </a:lnTo>
                  <a:lnTo>
                    <a:pt x="514350" y="7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CA16443D-54E5-41BC-B587-B4426343582C}"/>
                </a:ext>
              </a:extLst>
            </p:cNvPr>
            <p:cNvSpPr/>
            <p:nvPr/>
          </p:nvSpPr>
          <p:spPr>
            <a:xfrm>
              <a:off x="7745414" y="2684463"/>
              <a:ext cx="523875" cy="666750"/>
            </a:xfrm>
            <a:custGeom>
              <a:avLst/>
              <a:gdLst>
                <a:gd name="connsiteX0" fmla="*/ 266700 w 523875"/>
                <a:gd name="connsiteY0" fmla="*/ 242887 h 666750"/>
                <a:gd name="connsiteX1" fmla="*/ 230982 w 523875"/>
                <a:gd name="connsiteY1" fmla="*/ 345281 h 666750"/>
                <a:gd name="connsiteX2" fmla="*/ 200025 w 523875"/>
                <a:gd name="connsiteY2" fmla="*/ 419100 h 666750"/>
                <a:gd name="connsiteX3" fmla="*/ 171450 w 523875"/>
                <a:gd name="connsiteY3" fmla="*/ 473869 h 666750"/>
                <a:gd name="connsiteX4" fmla="*/ 142875 w 523875"/>
                <a:gd name="connsiteY4" fmla="*/ 519112 h 666750"/>
                <a:gd name="connsiteX5" fmla="*/ 123825 w 523875"/>
                <a:gd name="connsiteY5" fmla="*/ 547687 h 666750"/>
                <a:gd name="connsiteX6" fmla="*/ 102394 w 523875"/>
                <a:gd name="connsiteY6" fmla="*/ 571500 h 666750"/>
                <a:gd name="connsiteX7" fmla="*/ 80963 w 523875"/>
                <a:gd name="connsiteY7" fmla="*/ 590550 h 666750"/>
                <a:gd name="connsiteX8" fmla="*/ 59532 w 523875"/>
                <a:gd name="connsiteY8" fmla="*/ 600075 h 666750"/>
                <a:gd name="connsiteX9" fmla="*/ 0 w 523875"/>
                <a:gd name="connsiteY9" fmla="*/ 621506 h 666750"/>
                <a:gd name="connsiteX10" fmla="*/ 523875 w 523875"/>
                <a:gd name="connsiteY10" fmla="*/ 666750 h 666750"/>
                <a:gd name="connsiteX11" fmla="*/ 516732 w 523875"/>
                <a:gd name="connsiteY11" fmla="*/ 647700 h 666750"/>
                <a:gd name="connsiteX12" fmla="*/ 500063 w 523875"/>
                <a:gd name="connsiteY12" fmla="*/ 628650 h 666750"/>
                <a:gd name="connsiteX13" fmla="*/ 483394 w 523875"/>
                <a:gd name="connsiteY13" fmla="*/ 607219 h 666750"/>
                <a:gd name="connsiteX14" fmla="*/ 454819 w 523875"/>
                <a:gd name="connsiteY14" fmla="*/ 578644 h 666750"/>
                <a:gd name="connsiteX15" fmla="*/ 440532 w 523875"/>
                <a:gd name="connsiteY15" fmla="*/ 561975 h 666750"/>
                <a:gd name="connsiteX16" fmla="*/ 423863 w 523875"/>
                <a:gd name="connsiteY16" fmla="*/ 538162 h 666750"/>
                <a:gd name="connsiteX17" fmla="*/ 411957 w 523875"/>
                <a:gd name="connsiteY17" fmla="*/ 516731 h 666750"/>
                <a:gd name="connsiteX18" fmla="*/ 400050 w 523875"/>
                <a:gd name="connsiteY18" fmla="*/ 478631 h 666750"/>
                <a:gd name="connsiteX19" fmla="*/ 395288 w 523875"/>
                <a:gd name="connsiteY19" fmla="*/ 411956 h 666750"/>
                <a:gd name="connsiteX20" fmla="*/ 395288 w 523875"/>
                <a:gd name="connsiteY20" fmla="*/ 216694 h 666750"/>
                <a:gd name="connsiteX21" fmla="*/ 395288 w 523875"/>
                <a:gd name="connsiteY21" fmla="*/ 35719 h 666750"/>
                <a:gd name="connsiteX22" fmla="*/ 390525 w 523875"/>
                <a:gd name="connsiteY22" fmla="*/ 14287 h 666750"/>
                <a:gd name="connsiteX23" fmla="*/ 381000 w 523875"/>
                <a:gd name="connsiteY23" fmla="*/ 2381 h 666750"/>
                <a:gd name="connsiteX24" fmla="*/ 373857 w 523875"/>
                <a:gd name="connsiteY24" fmla="*/ 0 h 666750"/>
                <a:gd name="connsiteX25" fmla="*/ 364332 w 523875"/>
                <a:gd name="connsiteY25" fmla="*/ 0 h 666750"/>
                <a:gd name="connsiteX26" fmla="*/ 354807 w 523875"/>
                <a:gd name="connsiteY26" fmla="*/ 2381 h 666750"/>
                <a:gd name="connsiteX27" fmla="*/ 338138 w 523875"/>
                <a:gd name="connsiteY27" fmla="*/ 16669 h 666750"/>
                <a:gd name="connsiteX28" fmla="*/ 328613 w 523875"/>
                <a:gd name="connsiteY28" fmla="*/ 30956 h 666750"/>
                <a:gd name="connsiteX29" fmla="*/ 309563 w 523875"/>
                <a:gd name="connsiteY29" fmla="*/ 100012 h 666750"/>
                <a:gd name="connsiteX30" fmla="*/ 266700 w 523875"/>
                <a:gd name="connsiteY30" fmla="*/ 24288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3875" h="666750">
                  <a:moveTo>
                    <a:pt x="266700" y="242887"/>
                  </a:moveTo>
                  <a:lnTo>
                    <a:pt x="230982" y="345281"/>
                  </a:lnTo>
                  <a:lnTo>
                    <a:pt x="200025" y="419100"/>
                  </a:lnTo>
                  <a:lnTo>
                    <a:pt x="171450" y="473869"/>
                  </a:lnTo>
                  <a:lnTo>
                    <a:pt x="142875" y="519112"/>
                  </a:lnTo>
                  <a:lnTo>
                    <a:pt x="123825" y="547687"/>
                  </a:lnTo>
                  <a:lnTo>
                    <a:pt x="102394" y="571500"/>
                  </a:lnTo>
                  <a:lnTo>
                    <a:pt x="80963" y="590550"/>
                  </a:lnTo>
                  <a:lnTo>
                    <a:pt x="59532" y="600075"/>
                  </a:lnTo>
                  <a:lnTo>
                    <a:pt x="0" y="621506"/>
                  </a:lnTo>
                  <a:lnTo>
                    <a:pt x="523875" y="666750"/>
                  </a:lnTo>
                  <a:lnTo>
                    <a:pt x="516732" y="647700"/>
                  </a:lnTo>
                  <a:lnTo>
                    <a:pt x="500063" y="628650"/>
                  </a:lnTo>
                  <a:lnTo>
                    <a:pt x="483394" y="607219"/>
                  </a:lnTo>
                  <a:lnTo>
                    <a:pt x="454819" y="578644"/>
                  </a:lnTo>
                  <a:lnTo>
                    <a:pt x="440532" y="561975"/>
                  </a:lnTo>
                  <a:lnTo>
                    <a:pt x="423863" y="538162"/>
                  </a:lnTo>
                  <a:lnTo>
                    <a:pt x="411957" y="516731"/>
                  </a:lnTo>
                  <a:lnTo>
                    <a:pt x="400050" y="478631"/>
                  </a:lnTo>
                  <a:lnTo>
                    <a:pt x="395288" y="411956"/>
                  </a:lnTo>
                  <a:lnTo>
                    <a:pt x="395288" y="216694"/>
                  </a:lnTo>
                  <a:lnTo>
                    <a:pt x="395288" y="35719"/>
                  </a:lnTo>
                  <a:lnTo>
                    <a:pt x="390525" y="14287"/>
                  </a:lnTo>
                  <a:lnTo>
                    <a:pt x="381000" y="2381"/>
                  </a:lnTo>
                  <a:lnTo>
                    <a:pt x="373857" y="0"/>
                  </a:lnTo>
                  <a:lnTo>
                    <a:pt x="364332" y="0"/>
                  </a:lnTo>
                  <a:lnTo>
                    <a:pt x="354807" y="2381"/>
                  </a:lnTo>
                  <a:lnTo>
                    <a:pt x="338138" y="16669"/>
                  </a:lnTo>
                  <a:lnTo>
                    <a:pt x="328613" y="30956"/>
                  </a:lnTo>
                  <a:lnTo>
                    <a:pt x="309563" y="100012"/>
                  </a:lnTo>
                  <a:lnTo>
                    <a:pt x="266700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2">
              <a:extLst>
                <a:ext uri="{FF2B5EF4-FFF2-40B4-BE49-F238E27FC236}">
                  <a16:creationId xmlns:a16="http://schemas.microsoft.com/office/drawing/2014/main" id="{B4618DB3-8C79-4BCD-A47F-2E9E74963500}"/>
                </a:ext>
              </a:extLst>
            </p:cNvPr>
            <p:cNvSpPr/>
            <p:nvPr/>
          </p:nvSpPr>
          <p:spPr>
            <a:xfrm>
              <a:off x="6694488" y="3951288"/>
              <a:ext cx="1289050" cy="749300"/>
            </a:xfrm>
            <a:custGeom>
              <a:avLst/>
              <a:gdLst>
                <a:gd name="connsiteX0" fmla="*/ 576262 w 1290637"/>
                <a:gd name="connsiteY0" fmla="*/ 416719 h 750094"/>
                <a:gd name="connsiteX1" fmla="*/ 747712 w 1290637"/>
                <a:gd name="connsiteY1" fmla="*/ 342900 h 750094"/>
                <a:gd name="connsiteX2" fmla="*/ 864394 w 1290637"/>
                <a:gd name="connsiteY2" fmla="*/ 292894 h 750094"/>
                <a:gd name="connsiteX3" fmla="*/ 897731 w 1290637"/>
                <a:gd name="connsiteY3" fmla="*/ 278606 h 750094"/>
                <a:gd name="connsiteX4" fmla="*/ 919162 w 1290637"/>
                <a:gd name="connsiteY4" fmla="*/ 261937 h 750094"/>
                <a:gd name="connsiteX5" fmla="*/ 931069 w 1290637"/>
                <a:gd name="connsiteY5" fmla="*/ 240506 h 750094"/>
                <a:gd name="connsiteX6" fmla="*/ 940594 w 1290637"/>
                <a:gd name="connsiteY6" fmla="*/ 216694 h 750094"/>
                <a:gd name="connsiteX7" fmla="*/ 942975 w 1290637"/>
                <a:gd name="connsiteY7" fmla="*/ 190500 h 750094"/>
                <a:gd name="connsiteX8" fmla="*/ 938212 w 1290637"/>
                <a:gd name="connsiteY8" fmla="*/ 147637 h 750094"/>
                <a:gd name="connsiteX9" fmla="*/ 926306 w 1290637"/>
                <a:gd name="connsiteY9" fmla="*/ 92869 h 750094"/>
                <a:gd name="connsiteX10" fmla="*/ 912019 w 1290637"/>
                <a:gd name="connsiteY10" fmla="*/ 52387 h 750094"/>
                <a:gd name="connsiteX11" fmla="*/ 897731 w 1290637"/>
                <a:gd name="connsiteY11" fmla="*/ 23812 h 750094"/>
                <a:gd name="connsiteX12" fmla="*/ 900112 w 1290637"/>
                <a:gd name="connsiteY12" fmla="*/ 2381 h 750094"/>
                <a:gd name="connsiteX13" fmla="*/ 919162 w 1290637"/>
                <a:gd name="connsiteY13" fmla="*/ 0 h 750094"/>
                <a:gd name="connsiteX14" fmla="*/ 940594 w 1290637"/>
                <a:gd name="connsiteY14" fmla="*/ 4762 h 750094"/>
                <a:gd name="connsiteX15" fmla="*/ 971550 w 1290637"/>
                <a:gd name="connsiteY15" fmla="*/ 21431 h 750094"/>
                <a:gd name="connsiteX16" fmla="*/ 1028700 w 1290637"/>
                <a:gd name="connsiteY16" fmla="*/ 61912 h 750094"/>
                <a:gd name="connsiteX17" fmla="*/ 1069181 w 1290637"/>
                <a:gd name="connsiteY17" fmla="*/ 92869 h 750094"/>
                <a:gd name="connsiteX18" fmla="*/ 1112044 w 1290637"/>
                <a:gd name="connsiteY18" fmla="*/ 130969 h 750094"/>
                <a:gd name="connsiteX19" fmla="*/ 1145381 w 1290637"/>
                <a:gd name="connsiteY19" fmla="*/ 161925 h 750094"/>
                <a:gd name="connsiteX20" fmla="*/ 1181100 w 1290637"/>
                <a:gd name="connsiteY20" fmla="*/ 202406 h 750094"/>
                <a:gd name="connsiteX21" fmla="*/ 1219200 w 1290637"/>
                <a:gd name="connsiteY21" fmla="*/ 247650 h 750094"/>
                <a:gd name="connsiteX22" fmla="*/ 1254919 w 1290637"/>
                <a:gd name="connsiteY22" fmla="*/ 307181 h 750094"/>
                <a:gd name="connsiteX23" fmla="*/ 1283494 w 1290637"/>
                <a:gd name="connsiteY23" fmla="*/ 369094 h 750094"/>
                <a:gd name="connsiteX24" fmla="*/ 1290637 w 1290637"/>
                <a:gd name="connsiteY24" fmla="*/ 402431 h 750094"/>
                <a:gd name="connsiteX25" fmla="*/ 1290637 w 1290637"/>
                <a:gd name="connsiteY25" fmla="*/ 428625 h 750094"/>
                <a:gd name="connsiteX26" fmla="*/ 1283494 w 1290637"/>
                <a:gd name="connsiteY26" fmla="*/ 461962 h 750094"/>
                <a:gd name="connsiteX27" fmla="*/ 1273969 w 1290637"/>
                <a:gd name="connsiteY27" fmla="*/ 481012 h 750094"/>
                <a:gd name="connsiteX28" fmla="*/ 1254919 w 1290637"/>
                <a:gd name="connsiteY28" fmla="*/ 481012 h 750094"/>
                <a:gd name="connsiteX29" fmla="*/ 1183481 w 1290637"/>
                <a:gd name="connsiteY29" fmla="*/ 471487 h 750094"/>
                <a:gd name="connsiteX30" fmla="*/ 1119187 w 1290637"/>
                <a:gd name="connsiteY30" fmla="*/ 464344 h 750094"/>
                <a:gd name="connsiteX31" fmla="*/ 1069181 w 1290637"/>
                <a:gd name="connsiteY31" fmla="*/ 473869 h 750094"/>
                <a:gd name="connsiteX32" fmla="*/ 869156 w 1290637"/>
                <a:gd name="connsiteY32" fmla="*/ 523875 h 750094"/>
                <a:gd name="connsiteX33" fmla="*/ 592931 w 1290637"/>
                <a:gd name="connsiteY33" fmla="*/ 595312 h 750094"/>
                <a:gd name="connsiteX34" fmla="*/ 378619 w 1290637"/>
                <a:gd name="connsiteY34" fmla="*/ 652462 h 750094"/>
                <a:gd name="connsiteX35" fmla="*/ 114300 w 1290637"/>
                <a:gd name="connsiteY35" fmla="*/ 721519 h 750094"/>
                <a:gd name="connsiteX36" fmla="*/ 0 w 1290637"/>
                <a:gd name="connsiteY36" fmla="*/ 750094 h 750094"/>
                <a:gd name="connsiteX37" fmla="*/ 7144 w 1290637"/>
                <a:gd name="connsiteY37" fmla="*/ 647700 h 750094"/>
                <a:gd name="connsiteX38" fmla="*/ 178594 w 1290637"/>
                <a:gd name="connsiteY38" fmla="*/ 581025 h 750094"/>
                <a:gd name="connsiteX39" fmla="*/ 376237 w 1290637"/>
                <a:gd name="connsiteY39" fmla="*/ 500062 h 750094"/>
                <a:gd name="connsiteX40" fmla="*/ 576262 w 1290637"/>
                <a:gd name="connsiteY40" fmla="*/ 41671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0637" h="750094">
                  <a:moveTo>
                    <a:pt x="576262" y="416719"/>
                  </a:moveTo>
                  <a:lnTo>
                    <a:pt x="747712" y="342900"/>
                  </a:lnTo>
                  <a:lnTo>
                    <a:pt x="864394" y="292894"/>
                  </a:lnTo>
                  <a:lnTo>
                    <a:pt x="897731" y="278606"/>
                  </a:lnTo>
                  <a:lnTo>
                    <a:pt x="919162" y="261937"/>
                  </a:lnTo>
                  <a:lnTo>
                    <a:pt x="931069" y="240506"/>
                  </a:lnTo>
                  <a:lnTo>
                    <a:pt x="940594" y="216694"/>
                  </a:lnTo>
                  <a:lnTo>
                    <a:pt x="942975" y="190500"/>
                  </a:lnTo>
                  <a:lnTo>
                    <a:pt x="938212" y="147637"/>
                  </a:lnTo>
                  <a:lnTo>
                    <a:pt x="926306" y="92869"/>
                  </a:lnTo>
                  <a:lnTo>
                    <a:pt x="912019" y="52387"/>
                  </a:lnTo>
                  <a:lnTo>
                    <a:pt x="897731" y="23812"/>
                  </a:lnTo>
                  <a:lnTo>
                    <a:pt x="900112" y="2381"/>
                  </a:lnTo>
                  <a:lnTo>
                    <a:pt x="919162" y="0"/>
                  </a:lnTo>
                  <a:lnTo>
                    <a:pt x="940594" y="4762"/>
                  </a:lnTo>
                  <a:lnTo>
                    <a:pt x="971550" y="21431"/>
                  </a:lnTo>
                  <a:lnTo>
                    <a:pt x="1028700" y="61912"/>
                  </a:lnTo>
                  <a:lnTo>
                    <a:pt x="1069181" y="92869"/>
                  </a:lnTo>
                  <a:lnTo>
                    <a:pt x="1112044" y="130969"/>
                  </a:lnTo>
                  <a:lnTo>
                    <a:pt x="1145381" y="161925"/>
                  </a:lnTo>
                  <a:lnTo>
                    <a:pt x="1181100" y="202406"/>
                  </a:lnTo>
                  <a:lnTo>
                    <a:pt x="1219200" y="247650"/>
                  </a:lnTo>
                  <a:lnTo>
                    <a:pt x="1254919" y="307181"/>
                  </a:lnTo>
                  <a:lnTo>
                    <a:pt x="1283494" y="369094"/>
                  </a:lnTo>
                  <a:lnTo>
                    <a:pt x="1290637" y="402431"/>
                  </a:lnTo>
                  <a:lnTo>
                    <a:pt x="1290637" y="428625"/>
                  </a:lnTo>
                  <a:lnTo>
                    <a:pt x="1283494" y="461962"/>
                  </a:lnTo>
                  <a:lnTo>
                    <a:pt x="1273969" y="481012"/>
                  </a:lnTo>
                  <a:lnTo>
                    <a:pt x="1254919" y="481012"/>
                  </a:lnTo>
                  <a:lnTo>
                    <a:pt x="1183481" y="471487"/>
                  </a:lnTo>
                  <a:lnTo>
                    <a:pt x="1119187" y="464344"/>
                  </a:lnTo>
                  <a:lnTo>
                    <a:pt x="1069181" y="473869"/>
                  </a:lnTo>
                  <a:lnTo>
                    <a:pt x="869156" y="523875"/>
                  </a:lnTo>
                  <a:lnTo>
                    <a:pt x="592931" y="595312"/>
                  </a:lnTo>
                  <a:lnTo>
                    <a:pt x="378619" y="652462"/>
                  </a:lnTo>
                  <a:lnTo>
                    <a:pt x="114300" y="721519"/>
                  </a:lnTo>
                  <a:lnTo>
                    <a:pt x="0" y="750094"/>
                  </a:lnTo>
                  <a:lnTo>
                    <a:pt x="7144" y="647700"/>
                  </a:lnTo>
                  <a:lnTo>
                    <a:pt x="178594" y="581025"/>
                  </a:lnTo>
                  <a:lnTo>
                    <a:pt x="376237" y="500062"/>
                  </a:lnTo>
                  <a:lnTo>
                    <a:pt x="576262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28AF22D0-8A1A-46BA-A970-32481FEFA8FB}"/>
                </a:ext>
              </a:extLst>
            </p:cNvPr>
            <p:cNvSpPr/>
            <p:nvPr/>
          </p:nvSpPr>
          <p:spPr>
            <a:xfrm>
              <a:off x="6300788" y="3676651"/>
              <a:ext cx="2089150" cy="2098675"/>
            </a:xfrm>
            <a:custGeom>
              <a:avLst/>
              <a:gdLst>
                <a:gd name="connsiteX0" fmla="*/ 476250 w 2090057"/>
                <a:gd name="connsiteY0" fmla="*/ 1107621 h 2098221"/>
                <a:gd name="connsiteX1" fmla="*/ 481693 w 2090057"/>
                <a:gd name="connsiteY1" fmla="*/ 982436 h 2098221"/>
                <a:gd name="connsiteX2" fmla="*/ 481693 w 2090057"/>
                <a:gd name="connsiteY2" fmla="*/ 898071 h 2098221"/>
                <a:gd name="connsiteX3" fmla="*/ 492579 w 2090057"/>
                <a:gd name="connsiteY3" fmla="*/ 832757 h 2098221"/>
                <a:gd name="connsiteX4" fmla="*/ 508907 w 2090057"/>
                <a:gd name="connsiteY4" fmla="*/ 742950 h 2098221"/>
                <a:gd name="connsiteX5" fmla="*/ 522514 w 2090057"/>
                <a:gd name="connsiteY5" fmla="*/ 664029 h 2098221"/>
                <a:gd name="connsiteX6" fmla="*/ 533400 w 2090057"/>
                <a:gd name="connsiteY6" fmla="*/ 590550 h 2098221"/>
                <a:gd name="connsiteX7" fmla="*/ 541564 w 2090057"/>
                <a:gd name="connsiteY7" fmla="*/ 508907 h 2098221"/>
                <a:gd name="connsiteX8" fmla="*/ 544286 w 2090057"/>
                <a:gd name="connsiteY8" fmla="*/ 457200 h 2098221"/>
                <a:gd name="connsiteX9" fmla="*/ 547007 w 2090057"/>
                <a:gd name="connsiteY9" fmla="*/ 386443 h 2098221"/>
                <a:gd name="connsiteX10" fmla="*/ 555172 w 2090057"/>
                <a:gd name="connsiteY10" fmla="*/ 361950 h 2098221"/>
                <a:gd name="connsiteX11" fmla="*/ 563336 w 2090057"/>
                <a:gd name="connsiteY11" fmla="*/ 351064 h 2098221"/>
                <a:gd name="connsiteX12" fmla="*/ 576943 w 2090057"/>
                <a:gd name="connsiteY12" fmla="*/ 318407 h 2098221"/>
                <a:gd name="connsiteX13" fmla="*/ 582386 w 2090057"/>
                <a:gd name="connsiteY13" fmla="*/ 283029 h 2098221"/>
                <a:gd name="connsiteX14" fmla="*/ 579664 w 2090057"/>
                <a:gd name="connsiteY14" fmla="*/ 258536 h 2098221"/>
                <a:gd name="connsiteX15" fmla="*/ 571500 w 2090057"/>
                <a:gd name="connsiteY15" fmla="*/ 231321 h 2098221"/>
                <a:gd name="connsiteX16" fmla="*/ 557893 w 2090057"/>
                <a:gd name="connsiteY16" fmla="*/ 206829 h 2098221"/>
                <a:gd name="connsiteX17" fmla="*/ 525236 w 2090057"/>
                <a:gd name="connsiteY17" fmla="*/ 179614 h 2098221"/>
                <a:gd name="connsiteX18" fmla="*/ 478972 w 2090057"/>
                <a:gd name="connsiteY18" fmla="*/ 146957 h 2098221"/>
                <a:gd name="connsiteX19" fmla="*/ 427264 w 2090057"/>
                <a:gd name="connsiteY19" fmla="*/ 117021 h 2098221"/>
                <a:gd name="connsiteX20" fmla="*/ 356507 w 2090057"/>
                <a:gd name="connsiteY20" fmla="*/ 78921 h 2098221"/>
                <a:gd name="connsiteX21" fmla="*/ 277586 w 2090057"/>
                <a:gd name="connsiteY21" fmla="*/ 48986 h 2098221"/>
                <a:gd name="connsiteX22" fmla="*/ 195943 w 2090057"/>
                <a:gd name="connsiteY22" fmla="*/ 27214 h 2098221"/>
                <a:gd name="connsiteX23" fmla="*/ 125186 w 2090057"/>
                <a:gd name="connsiteY23" fmla="*/ 10886 h 2098221"/>
                <a:gd name="connsiteX24" fmla="*/ 59872 w 2090057"/>
                <a:gd name="connsiteY24" fmla="*/ 0 h 2098221"/>
                <a:gd name="connsiteX25" fmla="*/ 32657 w 2090057"/>
                <a:gd name="connsiteY25" fmla="*/ 5443 h 2098221"/>
                <a:gd name="connsiteX26" fmla="*/ 8164 w 2090057"/>
                <a:gd name="connsiteY26" fmla="*/ 16329 h 2098221"/>
                <a:gd name="connsiteX27" fmla="*/ 0 w 2090057"/>
                <a:gd name="connsiteY27" fmla="*/ 29936 h 2098221"/>
                <a:gd name="connsiteX28" fmla="*/ 2722 w 2090057"/>
                <a:gd name="connsiteY28" fmla="*/ 43543 h 2098221"/>
                <a:gd name="connsiteX29" fmla="*/ 8164 w 2090057"/>
                <a:gd name="connsiteY29" fmla="*/ 57150 h 2098221"/>
                <a:gd name="connsiteX30" fmla="*/ 40822 w 2090057"/>
                <a:gd name="connsiteY30" fmla="*/ 89807 h 2098221"/>
                <a:gd name="connsiteX31" fmla="*/ 92529 w 2090057"/>
                <a:gd name="connsiteY31" fmla="*/ 125186 h 2098221"/>
                <a:gd name="connsiteX32" fmla="*/ 122464 w 2090057"/>
                <a:gd name="connsiteY32" fmla="*/ 146957 h 2098221"/>
                <a:gd name="connsiteX33" fmla="*/ 160564 w 2090057"/>
                <a:gd name="connsiteY33" fmla="*/ 179614 h 2098221"/>
                <a:gd name="connsiteX34" fmla="*/ 193222 w 2090057"/>
                <a:gd name="connsiteY34" fmla="*/ 214993 h 2098221"/>
                <a:gd name="connsiteX35" fmla="*/ 217714 w 2090057"/>
                <a:gd name="connsiteY35" fmla="*/ 244929 h 2098221"/>
                <a:gd name="connsiteX36" fmla="*/ 250372 w 2090057"/>
                <a:gd name="connsiteY36" fmla="*/ 299357 h 2098221"/>
                <a:gd name="connsiteX37" fmla="*/ 266700 w 2090057"/>
                <a:gd name="connsiteY37" fmla="*/ 342900 h 2098221"/>
                <a:gd name="connsiteX38" fmla="*/ 277586 w 2090057"/>
                <a:gd name="connsiteY38" fmla="*/ 389164 h 2098221"/>
                <a:gd name="connsiteX39" fmla="*/ 280307 w 2090057"/>
                <a:gd name="connsiteY39" fmla="*/ 446314 h 2098221"/>
                <a:gd name="connsiteX40" fmla="*/ 272143 w 2090057"/>
                <a:gd name="connsiteY40" fmla="*/ 770164 h 2098221"/>
                <a:gd name="connsiteX41" fmla="*/ 266700 w 2090057"/>
                <a:gd name="connsiteY41" fmla="*/ 1072243 h 2098221"/>
                <a:gd name="connsiteX42" fmla="*/ 258536 w 2090057"/>
                <a:gd name="connsiteY42" fmla="*/ 1513114 h 2098221"/>
                <a:gd name="connsiteX43" fmla="*/ 255814 w 2090057"/>
                <a:gd name="connsiteY43" fmla="*/ 1564821 h 2098221"/>
                <a:gd name="connsiteX44" fmla="*/ 258536 w 2090057"/>
                <a:gd name="connsiteY44" fmla="*/ 1630136 h 2098221"/>
                <a:gd name="connsiteX45" fmla="*/ 263979 w 2090057"/>
                <a:gd name="connsiteY45" fmla="*/ 1670957 h 2098221"/>
                <a:gd name="connsiteX46" fmla="*/ 274864 w 2090057"/>
                <a:gd name="connsiteY46" fmla="*/ 1714500 h 2098221"/>
                <a:gd name="connsiteX47" fmla="*/ 293914 w 2090057"/>
                <a:gd name="connsiteY47" fmla="*/ 1758043 h 2098221"/>
                <a:gd name="connsiteX48" fmla="*/ 307522 w 2090057"/>
                <a:gd name="connsiteY48" fmla="*/ 1787979 h 2098221"/>
                <a:gd name="connsiteX49" fmla="*/ 334736 w 2090057"/>
                <a:gd name="connsiteY49" fmla="*/ 1828800 h 2098221"/>
                <a:gd name="connsiteX50" fmla="*/ 356507 w 2090057"/>
                <a:gd name="connsiteY50" fmla="*/ 1853293 h 2098221"/>
                <a:gd name="connsiteX51" fmla="*/ 397329 w 2090057"/>
                <a:gd name="connsiteY51" fmla="*/ 1896836 h 2098221"/>
                <a:gd name="connsiteX52" fmla="*/ 440872 w 2090057"/>
                <a:gd name="connsiteY52" fmla="*/ 1934936 h 2098221"/>
                <a:gd name="connsiteX53" fmla="*/ 481693 w 2090057"/>
                <a:gd name="connsiteY53" fmla="*/ 1964871 h 2098221"/>
                <a:gd name="connsiteX54" fmla="*/ 508907 w 2090057"/>
                <a:gd name="connsiteY54" fmla="*/ 1981200 h 2098221"/>
                <a:gd name="connsiteX55" fmla="*/ 549729 w 2090057"/>
                <a:gd name="connsiteY55" fmla="*/ 2000250 h 2098221"/>
                <a:gd name="connsiteX56" fmla="*/ 609600 w 2090057"/>
                <a:gd name="connsiteY56" fmla="*/ 2024743 h 2098221"/>
                <a:gd name="connsiteX57" fmla="*/ 685800 w 2090057"/>
                <a:gd name="connsiteY57" fmla="*/ 2046514 h 2098221"/>
                <a:gd name="connsiteX58" fmla="*/ 813707 w 2090057"/>
                <a:gd name="connsiteY58" fmla="*/ 2071007 h 2098221"/>
                <a:gd name="connsiteX59" fmla="*/ 933450 w 2090057"/>
                <a:gd name="connsiteY59" fmla="*/ 2084614 h 2098221"/>
                <a:gd name="connsiteX60" fmla="*/ 1110343 w 2090057"/>
                <a:gd name="connsiteY60" fmla="*/ 2095500 h 2098221"/>
                <a:gd name="connsiteX61" fmla="*/ 1306286 w 2090057"/>
                <a:gd name="connsiteY61" fmla="*/ 2098221 h 2098221"/>
                <a:gd name="connsiteX62" fmla="*/ 1483179 w 2090057"/>
                <a:gd name="connsiteY62" fmla="*/ 2095500 h 2098221"/>
                <a:gd name="connsiteX63" fmla="*/ 1690007 w 2090057"/>
                <a:gd name="connsiteY63" fmla="*/ 2079171 h 2098221"/>
                <a:gd name="connsiteX64" fmla="*/ 1758043 w 2090057"/>
                <a:gd name="connsiteY64" fmla="*/ 2073729 h 2098221"/>
                <a:gd name="connsiteX65" fmla="*/ 1826079 w 2090057"/>
                <a:gd name="connsiteY65" fmla="*/ 2065564 h 2098221"/>
                <a:gd name="connsiteX66" fmla="*/ 1902279 w 2090057"/>
                <a:gd name="connsiteY66" fmla="*/ 2049236 h 2098221"/>
                <a:gd name="connsiteX67" fmla="*/ 1967593 w 2090057"/>
                <a:gd name="connsiteY67" fmla="*/ 2035629 h 2098221"/>
                <a:gd name="connsiteX68" fmla="*/ 2002972 w 2090057"/>
                <a:gd name="connsiteY68" fmla="*/ 2013857 h 2098221"/>
                <a:gd name="connsiteX69" fmla="*/ 2032907 w 2090057"/>
                <a:gd name="connsiteY69" fmla="*/ 1992086 h 2098221"/>
                <a:gd name="connsiteX70" fmla="*/ 2062843 w 2090057"/>
                <a:gd name="connsiteY70" fmla="*/ 1962150 h 2098221"/>
                <a:gd name="connsiteX71" fmla="*/ 2076450 w 2090057"/>
                <a:gd name="connsiteY71" fmla="*/ 1940379 h 2098221"/>
                <a:gd name="connsiteX72" fmla="*/ 2087336 w 2090057"/>
                <a:gd name="connsiteY72" fmla="*/ 1910443 h 2098221"/>
                <a:gd name="connsiteX73" fmla="*/ 2090057 w 2090057"/>
                <a:gd name="connsiteY73" fmla="*/ 1880507 h 2098221"/>
                <a:gd name="connsiteX74" fmla="*/ 2079172 w 2090057"/>
                <a:gd name="connsiteY74" fmla="*/ 1853293 h 2098221"/>
                <a:gd name="connsiteX75" fmla="*/ 2060122 w 2090057"/>
                <a:gd name="connsiteY75" fmla="*/ 1823357 h 2098221"/>
                <a:gd name="connsiteX76" fmla="*/ 2027464 w 2090057"/>
                <a:gd name="connsiteY76" fmla="*/ 1790700 h 2098221"/>
                <a:gd name="connsiteX77" fmla="*/ 1657350 w 2090057"/>
                <a:gd name="connsiteY77" fmla="*/ 1777093 h 2098221"/>
                <a:gd name="connsiteX78" fmla="*/ 1589314 w 2090057"/>
                <a:gd name="connsiteY78" fmla="*/ 1801586 h 2098221"/>
                <a:gd name="connsiteX79" fmla="*/ 1526722 w 2090057"/>
                <a:gd name="connsiteY79" fmla="*/ 1820636 h 2098221"/>
                <a:gd name="connsiteX80" fmla="*/ 1428750 w 2090057"/>
                <a:gd name="connsiteY80" fmla="*/ 1836964 h 2098221"/>
                <a:gd name="connsiteX81" fmla="*/ 1306286 w 2090057"/>
                <a:gd name="connsiteY81" fmla="*/ 1847850 h 2098221"/>
                <a:gd name="connsiteX82" fmla="*/ 1162050 w 2090057"/>
                <a:gd name="connsiteY82" fmla="*/ 1853293 h 2098221"/>
                <a:gd name="connsiteX83" fmla="*/ 998764 w 2090057"/>
                <a:gd name="connsiteY83" fmla="*/ 1853293 h 2098221"/>
                <a:gd name="connsiteX84" fmla="*/ 884464 w 2090057"/>
                <a:gd name="connsiteY84" fmla="*/ 1850571 h 2098221"/>
                <a:gd name="connsiteX85" fmla="*/ 821872 w 2090057"/>
                <a:gd name="connsiteY85" fmla="*/ 1853293 h 2098221"/>
                <a:gd name="connsiteX86" fmla="*/ 767443 w 2090057"/>
                <a:gd name="connsiteY86" fmla="*/ 1847850 h 2098221"/>
                <a:gd name="connsiteX87" fmla="*/ 718457 w 2090057"/>
                <a:gd name="connsiteY87" fmla="*/ 1839686 h 2098221"/>
                <a:gd name="connsiteX88" fmla="*/ 642257 w 2090057"/>
                <a:gd name="connsiteY88" fmla="*/ 1820636 h 2098221"/>
                <a:gd name="connsiteX89" fmla="*/ 601436 w 2090057"/>
                <a:gd name="connsiteY89" fmla="*/ 1801586 h 2098221"/>
                <a:gd name="connsiteX90" fmla="*/ 563336 w 2090057"/>
                <a:gd name="connsiteY90" fmla="*/ 1782536 h 2098221"/>
                <a:gd name="connsiteX91" fmla="*/ 541564 w 2090057"/>
                <a:gd name="connsiteY91" fmla="*/ 1763486 h 2098221"/>
                <a:gd name="connsiteX92" fmla="*/ 511629 w 2090057"/>
                <a:gd name="connsiteY92" fmla="*/ 1725386 h 2098221"/>
                <a:gd name="connsiteX93" fmla="*/ 487136 w 2090057"/>
                <a:gd name="connsiteY93" fmla="*/ 1676400 h 2098221"/>
                <a:gd name="connsiteX94" fmla="*/ 476250 w 2090057"/>
                <a:gd name="connsiteY94" fmla="*/ 1646464 h 2098221"/>
                <a:gd name="connsiteX95" fmla="*/ 465364 w 2090057"/>
                <a:gd name="connsiteY95" fmla="*/ 1605643 h 2098221"/>
                <a:gd name="connsiteX96" fmla="*/ 457200 w 2090057"/>
                <a:gd name="connsiteY96" fmla="*/ 1543050 h 2098221"/>
                <a:gd name="connsiteX97" fmla="*/ 462643 w 2090057"/>
                <a:gd name="connsiteY97" fmla="*/ 1423307 h 2098221"/>
                <a:gd name="connsiteX98" fmla="*/ 476250 w 2090057"/>
                <a:gd name="connsiteY98" fmla="*/ 110762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0057" h="2098221">
                  <a:moveTo>
                    <a:pt x="476250" y="1107621"/>
                  </a:moveTo>
                  <a:lnTo>
                    <a:pt x="481693" y="982436"/>
                  </a:lnTo>
                  <a:lnTo>
                    <a:pt x="481693" y="898071"/>
                  </a:lnTo>
                  <a:lnTo>
                    <a:pt x="492579" y="832757"/>
                  </a:lnTo>
                  <a:lnTo>
                    <a:pt x="508907" y="742950"/>
                  </a:lnTo>
                  <a:lnTo>
                    <a:pt x="522514" y="664029"/>
                  </a:lnTo>
                  <a:lnTo>
                    <a:pt x="533400" y="590550"/>
                  </a:lnTo>
                  <a:lnTo>
                    <a:pt x="541564" y="508907"/>
                  </a:lnTo>
                  <a:lnTo>
                    <a:pt x="544286" y="457200"/>
                  </a:lnTo>
                  <a:lnTo>
                    <a:pt x="547007" y="386443"/>
                  </a:lnTo>
                  <a:lnTo>
                    <a:pt x="555172" y="361950"/>
                  </a:lnTo>
                  <a:lnTo>
                    <a:pt x="563336" y="351064"/>
                  </a:lnTo>
                  <a:lnTo>
                    <a:pt x="576943" y="318407"/>
                  </a:lnTo>
                  <a:lnTo>
                    <a:pt x="582386" y="283029"/>
                  </a:lnTo>
                  <a:lnTo>
                    <a:pt x="579664" y="258536"/>
                  </a:lnTo>
                  <a:lnTo>
                    <a:pt x="571500" y="231321"/>
                  </a:lnTo>
                  <a:lnTo>
                    <a:pt x="557893" y="206829"/>
                  </a:lnTo>
                  <a:lnTo>
                    <a:pt x="525236" y="179614"/>
                  </a:lnTo>
                  <a:lnTo>
                    <a:pt x="478972" y="146957"/>
                  </a:lnTo>
                  <a:lnTo>
                    <a:pt x="427264" y="117021"/>
                  </a:lnTo>
                  <a:lnTo>
                    <a:pt x="356507" y="78921"/>
                  </a:lnTo>
                  <a:lnTo>
                    <a:pt x="277586" y="48986"/>
                  </a:lnTo>
                  <a:lnTo>
                    <a:pt x="195943" y="27214"/>
                  </a:lnTo>
                  <a:lnTo>
                    <a:pt x="125186" y="10886"/>
                  </a:lnTo>
                  <a:lnTo>
                    <a:pt x="59872" y="0"/>
                  </a:lnTo>
                  <a:lnTo>
                    <a:pt x="32657" y="5443"/>
                  </a:lnTo>
                  <a:lnTo>
                    <a:pt x="8164" y="16329"/>
                  </a:lnTo>
                  <a:lnTo>
                    <a:pt x="0" y="29936"/>
                  </a:lnTo>
                  <a:lnTo>
                    <a:pt x="2722" y="43543"/>
                  </a:lnTo>
                  <a:lnTo>
                    <a:pt x="8164" y="57150"/>
                  </a:lnTo>
                  <a:lnTo>
                    <a:pt x="40822" y="89807"/>
                  </a:lnTo>
                  <a:lnTo>
                    <a:pt x="92529" y="125186"/>
                  </a:lnTo>
                  <a:lnTo>
                    <a:pt x="122464" y="146957"/>
                  </a:lnTo>
                  <a:lnTo>
                    <a:pt x="160564" y="179614"/>
                  </a:lnTo>
                  <a:lnTo>
                    <a:pt x="193222" y="214993"/>
                  </a:lnTo>
                  <a:lnTo>
                    <a:pt x="217714" y="244929"/>
                  </a:lnTo>
                  <a:lnTo>
                    <a:pt x="250372" y="299357"/>
                  </a:lnTo>
                  <a:lnTo>
                    <a:pt x="266700" y="342900"/>
                  </a:lnTo>
                  <a:lnTo>
                    <a:pt x="277586" y="389164"/>
                  </a:lnTo>
                  <a:lnTo>
                    <a:pt x="280307" y="446314"/>
                  </a:lnTo>
                  <a:lnTo>
                    <a:pt x="272143" y="770164"/>
                  </a:lnTo>
                  <a:cubicBezTo>
                    <a:pt x="270329" y="870857"/>
                    <a:pt x="268514" y="971550"/>
                    <a:pt x="266700" y="1072243"/>
                  </a:cubicBezTo>
                  <a:lnTo>
                    <a:pt x="258536" y="1513114"/>
                  </a:lnTo>
                  <a:lnTo>
                    <a:pt x="255814" y="1564821"/>
                  </a:lnTo>
                  <a:lnTo>
                    <a:pt x="258536" y="1630136"/>
                  </a:lnTo>
                  <a:lnTo>
                    <a:pt x="263979" y="1670957"/>
                  </a:lnTo>
                  <a:lnTo>
                    <a:pt x="274864" y="1714500"/>
                  </a:lnTo>
                  <a:lnTo>
                    <a:pt x="293914" y="1758043"/>
                  </a:lnTo>
                  <a:lnTo>
                    <a:pt x="307522" y="1787979"/>
                  </a:lnTo>
                  <a:lnTo>
                    <a:pt x="334736" y="1828800"/>
                  </a:lnTo>
                  <a:lnTo>
                    <a:pt x="356507" y="1853293"/>
                  </a:lnTo>
                  <a:lnTo>
                    <a:pt x="397329" y="1896836"/>
                  </a:lnTo>
                  <a:lnTo>
                    <a:pt x="440872" y="1934936"/>
                  </a:lnTo>
                  <a:lnTo>
                    <a:pt x="481693" y="1964871"/>
                  </a:lnTo>
                  <a:lnTo>
                    <a:pt x="508907" y="1981200"/>
                  </a:lnTo>
                  <a:lnTo>
                    <a:pt x="549729" y="2000250"/>
                  </a:lnTo>
                  <a:lnTo>
                    <a:pt x="609600" y="2024743"/>
                  </a:lnTo>
                  <a:lnTo>
                    <a:pt x="685800" y="2046514"/>
                  </a:lnTo>
                  <a:lnTo>
                    <a:pt x="813707" y="2071007"/>
                  </a:lnTo>
                  <a:lnTo>
                    <a:pt x="933450" y="2084614"/>
                  </a:lnTo>
                  <a:lnTo>
                    <a:pt x="1110343" y="2095500"/>
                  </a:lnTo>
                  <a:lnTo>
                    <a:pt x="1306286" y="2098221"/>
                  </a:lnTo>
                  <a:lnTo>
                    <a:pt x="1483179" y="2095500"/>
                  </a:lnTo>
                  <a:lnTo>
                    <a:pt x="1690007" y="2079171"/>
                  </a:lnTo>
                  <a:lnTo>
                    <a:pt x="1758043" y="2073729"/>
                  </a:lnTo>
                  <a:lnTo>
                    <a:pt x="1826079" y="2065564"/>
                  </a:lnTo>
                  <a:lnTo>
                    <a:pt x="1902279" y="2049236"/>
                  </a:lnTo>
                  <a:lnTo>
                    <a:pt x="1967593" y="2035629"/>
                  </a:lnTo>
                  <a:lnTo>
                    <a:pt x="2002972" y="2013857"/>
                  </a:lnTo>
                  <a:lnTo>
                    <a:pt x="2032907" y="1992086"/>
                  </a:lnTo>
                  <a:lnTo>
                    <a:pt x="2062843" y="1962150"/>
                  </a:lnTo>
                  <a:lnTo>
                    <a:pt x="2076450" y="1940379"/>
                  </a:lnTo>
                  <a:lnTo>
                    <a:pt x="2087336" y="1910443"/>
                  </a:lnTo>
                  <a:lnTo>
                    <a:pt x="2090057" y="1880507"/>
                  </a:lnTo>
                  <a:lnTo>
                    <a:pt x="2079172" y="1853293"/>
                  </a:lnTo>
                  <a:lnTo>
                    <a:pt x="2060122" y="1823357"/>
                  </a:lnTo>
                  <a:lnTo>
                    <a:pt x="2027464" y="1790700"/>
                  </a:lnTo>
                  <a:lnTo>
                    <a:pt x="1657350" y="1777093"/>
                  </a:lnTo>
                  <a:lnTo>
                    <a:pt x="1589314" y="1801586"/>
                  </a:lnTo>
                  <a:lnTo>
                    <a:pt x="1526722" y="1820636"/>
                  </a:lnTo>
                  <a:lnTo>
                    <a:pt x="1428750" y="1836964"/>
                  </a:lnTo>
                  <a:lnTo>
                    <a:pt x="1306286" y="1847850"/>
                  </a:lnTo>
                  <a:lnTo>
                    <a:pt x="1162050" y="1853293"/>
                  </a:lnTo>
                  <a:lnTo>
                    <a:pt x="998764" y="1853293"/>
                  </a:lnTo>
                  <a:lnTo>
                    <a:pt x="884464" y="1850571"/>
                  </a:lnTo>
                  <a:lnTo>
                    <a:pt x="821872" y="1853293"/>
                  </a:lnTo>
                  <a:lnTo>
                    <a:pt x="767443" y="1847850"/>
                  </a:lnTo>
                  <a:lnTo>
                    <a:pt x="718457" y="1839686"/>
                  </a:lnTo>
                  <a:lnTo>
                    <a:pt x="642257" y="1820636"/>
                  </a:lnTo>
                  <a:lnTo>
                    <a:pt x="601436" y="1801586"/>
                  </a:lnTo>
                  <a:lnTo>
                    <a:pt x="563336" y="1782536"/>
                  </a:lnTo>
                  <a:lnTo>
                    <a:pt x="541564" y="1763486"/>
                  </a:lnTo>
                  <a:lnTo>
                    <a:pt x="511629" y="1725386"/>
                  </a:lnTo>
                  <a:lnTo>
                    <a:pt x="487136" y="1676400"/>
                  </a:lnTo>
                  <a:lnTo>
                    <a:pt x="476250" y="1646464"/>
                  </a:lnTo>
                  <a:lnTo>
                    <a:pt x="465364" y="1605643"/>
                  </a:lnTo>
                  <a:lnTo>
                    <a:pt x="457200" y="1543050"/>
                  </a:lnTo>
                  <a:lnTo>
                    <a:pt x="462643" y="1423307"/>
                  </a:lnTo>
                  <a:lnTo>
                    <a:pt x="476250" y="11076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57E15D10-BB6B-4C69-A62A-C275744A76D8}"/>
                </a:ext>
              </a:extLst>
            </p:cNvPr>
            <p:cNvSpPr/>
            <p:nvPr/>
          </p:nvSpPr>
          <p:spPr>
            <a:xfrm>
              <a:off x="7881938" y="4783139"/>
              <a:ext cx="476250" cy="720725"/>
            </a:xfrm>
            <a:custGeom>
              <a:avLst/>
              <a:gdLst>
                <a:gd name="connsiteX0" fmla="*/ 395287 w 476250"/>
                <a:gd name="connsiteY0" fmla="*/ 347663 h 719138"/>
                <a:gd name="connsiteX1" fmla="*/ 395287 w 476250"/>
                <a:gd name="connsiteY1" fmla="*/ 438150 h 719138"/>
                <a:gd name="connsiteX2" fmla="*/ 395287 w 476250"/>
                <a:gd name="connsiteY2" fmla="*/ 526257 h 719138"/>
                <a:gd name="connsiteX3" fmla="*/ 400050 w 476250"/>
                <a:gd name="connsiteY3" fmla="*/ 573882 h 719138"/>
                <a:gd name="connsiteX4" fmla="*/ 407193 w 476250"/>
                <a:gd name="connsiteY4" fmla="*/ 611982 h 719138"/>
                <a:gd name="connsiteX5" fmla="*/ 416718 w 476250"/>
                <a:gd name="connsiteY5" fmla="*/ 638175 h 719138"/>
                <a:gd name="connsiteX6" fmla="*/ 423862 w 476250"/>
                <a:gd name="connsiteY6" fmla="*/ 654844 h 719138"/>
                <a:gd name="connsiteX7" fmla="*/ 445293 w 476250"/>
                <a:gd name="connsiteY7" fmla="*/ 683419 h 719138"/>
                <a:gd name="connsiteX8" fmla="*/ 476250 w 476250"/>
                <a:gd name="connsiteY8" fmla="*/ 719138 h 719138"/>
                <a:gd name="connsiteX9" fmla="*/ 0 w 476250"/>
                <a:gd name="connsiteY9" fmla="*/ 700088 h 719138"/>
                <a:gd name="connsiteX10" fmla="*/ 61912 w 476250"/>
                <a:gd name="connsiteY10" fmla="*/ 676275 h 719138"/>
                <a:gd name="connsiteX11" fmla="*/ 76200 w 476250"/>
                <a:gd name="connsiteY11" fmla="*/ 669132 h 719138"/>
                <a:gd name="connsiteX12" fmla="*/ 109537 w 476250"/>
                <a:gd name="connsiteY12" fmla="*/ 647700 h 719138"/>
                <a:gd name="connsiteX13" fmla="*/ 138112 w 476250"/>
                <a:gd name="connsiteY13" fmla="*/ 623888 h 719138"/>
                <a:gd name="connsiteX14" fmla="*/ 169068 w 476250"/>
                <a:gd name="connsiteY14" fmla="*/ 592932 h 719138"/>
                <a:gd name="connsiteX15" fmla="*/ 188118 w 476250"/>
                <a:gd name="connsiteY15" fmla="*/ 566738 h 719138"/>
                <a:gd name="connsiteX16" fmla="*/ 204787 w 476250"/>
                <a:gd name="connsiteY16" fmla="*/ 531019 h 719138"/>
                <a:gd name="connsiteX17" fmla="*/ 230981 w 476250"/>
                <a:gd name="connsiteY17" fmla="*/ 442913 h 719138"/>
                <a:gd name="connsiteX18" fmla="*/ 283368 w 476250"/>
                <a:gd name="connsiteY18" fmla="*/ 261938 h 719138"/>
                <a:gd name="connsiteX19" fmla="*/ 340518 w 476250"/>
                <a:gd name="connsiteY19" fmla="*/ 64294 h 719138"/>
                <a:gd name="connsiteX20" fmla="*/ 352425 w 476250"/>
                <a:gd name="connsiteY20" fmla="*/ 21432 h 719138"/>
                <a:gd name="connsiteX21" fmla="*/ 361950 w 476250"/>
                <a:gd name="connsiteY21" fmla="*/ 7144 h 719138"/>
                <a:gd name="connsiteX22" fmla="*/ 371475 w 476250"/>
                <a:gd name="connsiteY22" fmla="*/ 0 h 719138"/>
                <a:gd name="connsiteX23" fmla="*/ 383381 w 476250"/>
                <a:gd name="connsiteY23" fmla="*/ 4763 h 719138"/>
                <a:gd name="connsiteX24" fmla="*/ 390525 w 476250"/>
                <a:gd name="connsiteY24" fmla="*/ 16669 h 719138"/>
                <a:gd name="connsiteX25" fmla="*/ 395287 w 476250"/>
                <a:gd name="connsiteY25" fmla="*/ 33338 h 719138"/>
                <a:gd name="connsiteX26" fmla="*/ 397668 w 476250"/>
                <a:gd name="connsiteY26" fmla="*/ 130969 h 719138"/>
                <a:gd name="connsiteX27" fmla="*/ 395287 w 476250"/>
                <a:gd name="connsiteY27" fmla="*/ 347663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6250" h="719138">
                  <a:moveTo>
                    <a:pt x="395287" y="347663"/>
                  </a:moveTo>
                  <a:lnTo>
                    <a:pt x="395287" y="438150"/>
                  </a:lnTo>
                  <a:lnTo>
                    <a:pt x="395287" y="526257"/>
                  </a:lnTo>
                  <a:lnTo>
                    <a:pt x="400050" y="573882"/>
                  </a:lnTo>
                  <a:lnTo>
                    <a:pt x="407193" y="611982"/>
                  </a:lnTo>
                  <a:lnTo>
                    <a:pt x="416718" y="638175"/>
                  </a:lnTo>
                  <a:lnTo>
                    <a:pt x="423862" y="654844"/>
                  </a:lnTo>
                  <a:lnTo>
                    <a:pt x="445293" y="683419"/>
                  </a:lnTo>
                  <a:lnTo>
                    <a:pt x="476250" y="719138"/>
                  </a:lnTo>
                  <a:lnTo>
                    <a:pt x="0" y="700088"/>
                  </a:lnTo>
                  <a:lnTo>
                    <a:pt x="61912" y="676275"/>
                  </a:lnTo>
                  <a:lnTo>
                    <a:pt x="76200" y="669132"/>
                  </a:lnTo>
                  <a:lnTo>
                    <a:pt x="109537" y="647700"/>
                  </a:lnTo>
                  <a:lnTo>
                    <a:pt x="138112" y="623888"/>
                  </a:lnTo>
                  <a:lnTo>
                    <a:pt x="169068" y="592932"/>
                  </a:lnTo>
                  <a:lnTo>
                    <a:pt x="188118" y="566738"/>
                  </a:lnTo>
                  <a:lnTo>
                    <a:pt x="204787" y="531019"/>
                  </a:lnTo>
                  <a:lnTo>
                    <a:pt x="230981" y="442913"/>
                  </a:lnTo>
                  <a:lnTo>
                    <a:pt x="283368" y="261938"/>
                  </a:lnTo>
                  <a:lnTo>
                    <a:pt x="340518" y="64294"/>
                  </a:lnTo>
                  <a:lnTo>
                    <a:pt x="352425" y="21432"/>
                  </a:lnTo>
                  <a:lnTo>
                    <a:pt x="361950" y="7144"/>
                  </a:lnTo>
                  <a:lnTo>
                    <a:pt x="371475" y="0"/>
                  </a:lnTo>
                  <a:lnTo>
                    <a:pt x="383381" y="4763"/>
                  </a:lnTo>
                  <a:lnTo>
                    <a:pt x="390525" y="16669"/>
                  </a:lnTo>
                  <a:lnTo>
                    <a:pt x="395287" y="33338"/>
                  </a:lnTo>
                  <a:cubicBezTo>
                    <a:pt x="396081" y="65882"/>
                    <a:pt x="396874" y="98425"/>
                    <a:pt x="397668" y="130969"/>
                  </a:cubicBezTo>
                  <a:cubicBezTo>
                    <a:pt x="396874" y="196057"/>
                    <a:pt x="396081" y="261144"/>
                    <a:pt x="395287" y="3476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654635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3A3C32C-7E2F-42F8-A2AF-0C20E4011066}"/>
              </a:ext>
            </a:extLst>
          </p:cNvPr>
          <p:cNvSpPr/>
          <p:nvPr/>
        </p:nvSpPr>
        <p:spPr>
          <a:xfrm rot="16200000">
            <a:off x="2186782" y="3696496"/>
            <a:ext cx="4105275" cy="357188"/>
          </a:xfrm>
          <a:custGeom>
            <a:avLst/>
            <a:gdLst>
              <a:gd name="connsiteX0" fmla="*/ 1176142 w 4106301"/>
              <a:gd name="connsiteY0" fmla="*/ 353522 h 356921"/>
              <a:gd name="connsiteX1" fmla="*/ 659455 w 4106301"/>
              <a:gd name="connsiteY1" fmla="*/ 350123 h 356921"/>
              <a:gd name="connsiteX2" fmla="*/ 377317 w 4106301"/>
              <a:gd name="connsiteY2" fmla="*/ 353522 h 356921"/>
              <a:gd name="connsiteX3" fmla="*/ 217552 w 4106301"/>
              <a:gd name="connsiteY3" fmla="*/ 353522 h 356921"/>
              <a:gd name="connsiteX4" fmla="*/ 139369 w 4106301"/>
              <a:gd name="connsiteY4" fmla="*/ 339925 h 356921"/>
              <a:gd name="connsiteX5" fmla="*/ 81582 w 4106301"/>
              <a:gd name="connsiteY5" fmla="*/ 322929 h 356921"/>
              <a:gd name="connsiteX6" fmla="*/ 40791 w 4106301"/>
              <a:gd name="connsiteY6" fmla="*/ 299134 h 356921"/>
              <a:gd name="connsiteX7" fmla="*/ 16996 w 4106301"/>
              <a:gd name="connsiteY7" fmla="*/ 278739 h 356921"/>
              <a:gd name="connsiteX8" fmla="*/ 6798 w 4106301"/>
              <a:gd name="connsiteY8" fmla="*/ 254944 h 356921"/>
              <a:gd name="connsiteX9" fmla="*/ 0 w 4106301"/>
              <a:gd name="connsiteY9" fmla="*/ 231149 h 356921"/>
              <a:gd name="connsiteX10" fmla="*/ 10197 w 4106301"/>
              <a:gd name="connsiteY10" fmla="*/ 197156 h 356921"/>
              <a:gd name="connsiteX11" fmla="*/ 30593 w 4106301"/>
              <a:gd name="connsiteY11" fmla="*/ 163164 h 356921"/>
              <a:gd name="connsiteX12" fmla="*/ 78183 w 4106301"/>
              <a:gd name="connsiteY12" fmla="*/ 129171 h 356921"/>
              <a:gd name="connsiteX13" fmla="*/ 122373 w 4106301"/>
              <a:gd name="connsiteY13" fmla="*/ 108776 h 356921"/>
              <a:gd name="connsiteX14" fmla="*/ 200556 w 4106301"/>
              <a:gd name="connsiteY14" fmla="*/ 84981 h 356921"/>
              <a:gd name="connsiteX15" fmla="*/ 271940 w 4106301"/>
              <a:gd name="connsiteY15" fmla="*/ 64585 h 356921"/>
              <a:gd name="connsiteX16" fmla="*/ 360321 w 4106301"/>
              <a:gd name="connsiteY16" fmla="*/ 44190 h 356921"/>
              <a:gd name="connsiteX17" fmla="*/ 472496 w 4106301"/>
              <a:gd name="connsiteY17" fmla="*/ 23794 h 356921"/>
              <a:gd name="connsiteX18" fmla="*/ 533683 w 4106301"/>
              <a:gd name="connsiteY18" fmla="*/ 23794 h 356921"/>
              <a:gd name="connsiteX19" fmla="*/ 577873 w 4106301"/>
              <a:gd name="connsiteY19" fmla="*/ 40791 h 356921"/>
              <a:gd name="connsiteX20" fmla="*/ 611866 w 4106301"/>
              <a:gd name="connsiteY20" fmla="*/ 50988 h 356921"/>
              <a:gd name="connsiteX21" fmla="*/ 669653 w 4106301"/>
              <a:gd name="connsiteY21" fmla="*/ 64585 h 356921"/>
              <a:gd name="connsiteX22" fmla="*/ 717243 w 4106301"/>
              <a:gd name="connsiteY22" fmla="*/ 71384 h 356921"/>
              <a:gd name="connsiteX23" fmla="*/ 795426 w 4106301"/>
              <a:gd name="connsiteY23" fmla="*/ 84981 h 356921"/>
              <a:gd name="connsiteX24" fmla="*/ 894004 w 4106301"/>
              <a:gd name="connsiteY24" fmla="*/ 91779 h 356921"/>
              <a:gd name="connsiteX25" fmla="*/ 1278120 w 4106301"/>
              <a:gd name="connsiteY25" fmla="*/ 112175 h 356921"/>
              <a:gd name="connsiteX26" fmla="*/ 1733620 w 4106301"/>
              <a:gd name="connsiteY26" fmla="*/ 132571 h 356921"/>
              <a:gd name="connsiteX27" fmla="*/ 2039554 w 4106301"/>
              <a:gd name="connsiteY27" fmla="*/ 142768 h 356921"/>
              <a:gd name="connsiteX28" fmla="*/ 2413472 w 4106301"/>
              <a:gd name="connsiteY28" fmla="*/ 152966 h 356921"/>
              <a:gd name="connsiteX29" fmla="*/ 2885968 w 4106301"/>
              <a:gd name="connsiteY29" fmla="*/ 152966 h 356921"/>
              <a:gd name="connsiteX30" fmla="*/ 3436648 w 4106301"/>
              <a:gd name="connsiteY30" fmla="*/ 152966 h 356921"/>
              <a:gd name="connsiteX31" fmla="*/ 3728984 w 4106301"/>
              <a:gd name="connsiteY31" fmla="*/ 156365 h 356921"/>
              <a:gd name="connsiteX32" fmla="*/ 3796969 w 4106301"/>
              <a:gd name="connsiteY32" fmla="*/ 152966 h 356921"/>
              <a:gd name="connsiteX33" fmla="*/ 3837760 w 4106301"/>
              <a:gd name="connsiteY33" fmla="*/ 146168 h 356921"/>
              <a:gd name="connsiteX34" fmla="*/ 3878551 w 4106301"/>
              <a:gd name="connsiteY34" fmla="*/ 132571 h 356921"/>
              <a:gd name="connsiteX35" fmla="*/ 3929540 w 4106301"/>
              <a:gd name="connsiteY35" fmla="*/ 108776 h 356921"/>
              <a:gd name="connsiteX36" fmla="*/ 3970331 w 4106301"/>
              <a:gd name="connsiteY36" fmla="*/ 78182 h 356921"/>
              <a:gd name="connsiteX37" fmla="*/ 4004324 w 4106301"/>
              <a:gd name="connsiteY37" fmla="*/ 47589 h 356921"/>
              <a:gd name="connsiteX38" fmla="*/ 4028119 w 4106301"/>
              <a:gd name="connsiteY38" fmla="*/ 20395 h 356921"/>
              <a:gd name="connsiteX39" fmla="*/ 4058712 w 4106301"/>
              <a:gd name="connsiteY39" fmla="*/ 3399 h 356921"/>
              <a:gd name="connsiteX40" fmla="*/ 4079107 w 4106301"/>
              <a:gd name="connsiteY40" fmla="*/ 0 h 356921"/>
              <a:gd name="connsiteX41" fmla="*/ 4096104 w 4106301"/>
              <a:gd name="connsiteY41" fmla="*/ 6798 h 356921"/>
              <a:gd name="connsiteX42" fmla="*/ 4106301 w 4106301"/>
              <a:gd name="connsiteY42" fmla="*/ 23794 h 356921"/>
              <a:gd name="connsiteX43" fmla="*/ 4102902 w 4106301"/>
              <a:gd name="connsiteY43" fmla="*/ 61186 h 356921"/>
              <a:gd name="connsiteX44" fmla="*/ 4085906 w 4106301"/>
              <a:gd name="connsiteY44" fmla="*/ 129171 h 356921"/>
              <a:gd name="connsiteX45" fmla="*/ 4062111 w 4106301"/>
              <a:gd name="connsiteY45" fmla="*/ 197156 h 356921"/>
              <a:gd name="connsiteX46" fmla="*/ 4028119 w 4106301"/>
              <a:gd name="connsiteY46" fmla="*/ 268541 h 356921"/>
              <a:gd name="connsiteX47" fmla="*/ 3980529 w 4106301"/>
              <a:gd name="connsiteY47" fmla="*/ 346724 h 356921"/>
              <a:gd name="connsiteX48" fmla="*/ 3830962 w 4106301"/>
              <a:gd name="connsiteY48" fmla="*/ 350123 h 356921"/>
              <a:gd name="connsiteX49" fmla="*/ 3559021 w 4106301"/>
              <a:gd name="connsiteY49" fmla="*/ 350123 h 356921"/>
              <a:gd name="connsiteX50" fmla="*/ 3028737 w 4106301"/>
              <a:gd name="connsiteY50" fmla="*/ 353522 h 356921"/>
              <a:gd name="connsiteX51" fmla="*/ 2535845 w 4106301"/>
              <a:gd name="connsiteY51" fmla="*/ 353522 h 356921"/>
              <a:gd name="connsiteX52" fmla="*/ 1951173 w 4106301"/>
              <a:gd name="connsiteY52" fmla="*/ 356921 h 356921"/>
              <a:gd name="connsiteX53" fmla="*/ 1176142 w 4106301"/>
              <a:gd name="connsiteY53" fmla="*/ 353522 h 356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106301" h="356921">
                <a:moveTo>
                  <a:pt x="1176142" y="353522"/>
                </a:moveTo>
                <a:lnTo>
                  <a:pt x="659455" y="350123"/>
                </a:lnTo>
                <a:lnTo>
                  <a:pt x="377317" y="353522"/>
                </a:lnTo>
                <a:lnTo>
                  <a:pt x="217552" y="353522"/>
                </a:lnTo>
                <a:lnTo>
                  <a:pt x="139369" y="339925"/>
                </a:lnTo>
                <a:lnTo>
                  <a:pt x="81582" y="322929"/>
                </a:lnTo>
                <a:lnTo>
                  <a:pt x="40791" y="299134"/>
                </a:lnTo>
                <a:lnTo>
                  <a:pt x="16996" y="278739"/>
                </a:lnTo>
                <a:lnTo>
                  <a:pt x="6798" y="254944"/>
                </a:lnTo>
                <a:lnTo>
                  <a:pt x="0" y="231149"/>
                </a:lnTo>
                <a:lnTo>
                  <a:pt x="10197" y="197156"/>
                </a:lnTo>
                <a:lnTo>
                  <a:pt x="30593" y="163164"/>
                </a:lnTo>
                <a:lnTo>
                  <a:pt x="78183" y="129171"/>
                </a:lnTo>
                <a:lnTo>
                  <a:pt x="122373" y="108776"/>
                </a:lnTo>
                <a:lnTo>
                  <a:pt x="200556" y="84981"/>
                </a:lnTo>
                <a:lnTo>
                  <a:pt x="271940" y="64585"/>
                </a:lnTo>
                <a:lnTo>
                  <a:pt x="360321" y="44190"/>
                </a:lnTo>
                <a:lnTo>
                  <a:pt x="472496" y="23794"/>
                </a:lnTo>
                <a:lnTo>
                  <a:pt x="533683" y="23794"/>
                </a:lnTo>
                <a:lnTo>
                  <a:pt x="577873" y="40791"/>
                </a:lnTo>
                <a:lnTo>
                  <a:pt x="611866" y="50988"/>
                </a:lnTo>
                <a:lnTo>
                  <a:pt x="669653" y="64585"/>
                </a:lnTo>
                <a:lnTo>
                  <a:pt x="717243" y="71384"/>
                </a:lnTo>
                <a:lnTo>
                  <a:pt x="795426" y="84981"/>
                </a:lnTo>
                <a:lnTo>
                  <a:pt x="894004" y="91779"/>
                </a:lnTo>
                <a:lnTo>
                  <a:pt x="1278120" y="112175"/>
                </a:lnTo>
                <a:lnTo>
                  <a:pt x="1733620" y="132571"/>
                </a:lnTo>
                <a:lnTo>
                  <a:pt x="2039554" y="142768"/>
                </a:lnTo>
                <a:lnTo>
                  <a:pt x="2413472" y="152966"/>
                </a:lnTo>
                <a:lnTo>
                  <a:pt x="2885968" y="152966"/>
                </a:lnTo>
                <a:lnTo>
                  <a:pt x="3436648" y="152966"/>
                </a:lnTo>
                <a:lnTo>
                  <a:pt x="3728984" y="156365"/>
                </a:lnTo>
                <a:lnTo>
                  <a:pt x="3796969" y="152966"/>
                </a:lnTo>
                <a:cubicBezTo>
                  <a:pt x="3835476" y="145965"/>
                  <a:pt x="3821693" y="146168"/>
                  <a:pt x="3837760" y="146168"/>
                </a:cubicBezTo>
                <a:lnTo>
                  <a:pt x="3878551" y="132571"/>
                </a:lnTo>
                <a:lnTo>
                  <a:pt x="3929540" y="108776"/>
                </a:lnTo>
                <a:lnTo>
                  <a:pt x="3970331" y="78182"/>
                </a:lnTo>
                <a:lnTo>
                  <a:pt x="4004324" y="47589"/>
                </a:lnTo>
                <a:lnTo>
                  <a:pt x="4028119" y="20395"/>
                </a:lnTo>
                <a:lnTo>
                  <a:pt x="4058712" y="3399"/>
                </a:lnTo>
                <a:lnTo>
                  <a:pt x="4079107" y="0"/>
                </a:lnTo>
                <a:lnTo>
                  <a:pt x="4096104" y="6798"/>
                </a:lnTo>
                <a:lnTo>
                  <a:pt x="4106301" y="23794"/>
                </a:lnTo>
                <a:lnTo>
                  <a:pt x="4102902" y="61186"/>
                </a:lnTo>
                <a:lnTo>
                  <a:pt x="4085906" y="129171"/>
                </a:lnTo>
                <a:lnTo>
                  <a:pt x="4062111" y="197156"/>
                </a:lnTo>
                <a:lnTo>
                  <a:pt x="4028119" y="268541"/>
                </a:lnTo>
                <a:lnTo>
                  <a:pt x="3980529" y="346724"/>
                </a:lnTo>
                <a:lnTo>
                  <a:pt x="3830962" y="350123"/>
                </a:lnTo>
                <a:lnTo>
                  <a:pt x="3559021" y="350123"/>
                </a:lnTo>
                <a:lnTo>
                  <a:pt x="3028737" y="353522"/>
                </a:lnTo>
                <a:lnTo>
                  <a:pt x="2535845" y="353522"/>
                </a:lnTo>
                <a:lnTo>
                  <a:pt x="1951173" y="356921"/>
                </a:lnTo>
                <a:lnTo>
                  <a:pt x="1176142" y="35352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27401EC-DE49-4B1F-BD69-8AEEC8104AC8}"/>
              </a:ext>
            </a:extLst>
          </p:cNvPr>
          <p:cNvSpPr/>
          <p:nvPr/>
        </p:nvSpPr>
        <p:spPr>
          <a:xfrm>
            <a:off x="4262439" y="1587502"/>
            <a:ext cx="3830637" cy="4386262"/>
          </a:xfrm>
          <a:custGeom>
            <a:avLst/>
            <a:gdLst>
              <a:gd name="connsiteX0" fmla="*/ 532932 w 3831504"/>
              <a:gd name="connsiteY0" fmla="*/ 471225 h 4386876"/>
              <a:gd name="connsiteX1" fmla="*/ 56098 w 3831504"/>
              <a:gd name="connsiteY1" fmla="*/ 527323 h 4386876"/>
              <a:gd name="connsiteX2" fmla="*/ 0 w 3831504"/>
              <a:gd name="connsiteY2" fmla="*/ 364638 h 4386876"/>
              <a:gd name="connsiteX3" fmla="*/ 308540 w 3831504"/>
              <a:gd name="connsiteY3" fmla="*/ 330979 h 4386876"/>
              <a:gd name="connsiteX4" fmla="*/ 802203 w 3831504"/>
              <a:gd name="connsiteY4" fmla="*/ 280491 h 4386876"/>
              <a:gd name="connsiteX5" fmla="*/ 1099524 w 3831504"/>
              <a:gd name="connsiteY5" fmla="*/ 252442 h 4386876"/>
              <a:gd name="connsiteX6" fmla="*/ 1565138 w 3831504"/>
              <a:gd name="connsiteY6" fmla="*/ 201953 h 4386876"/>
              <a:gd name="connsiteX7" fmla="*/ 1957825 w 3831504"/>
              <a:gd name="connsiteY7" fmla="*/ 162685 h 4386876"/>
              <a:gd name="connsiteX8" fmla="*/ 2328073 w 3831504"/>
              <a:gd name="connsiteY8" fmla="*/ 123416 h 4386876"/>
              <a:gd name="connsiteX9" fmla="*/ 2631003 w 3831504"/>
              <a:gd name="connsiteY9" fmla="*/ 95367 h 4386876"/>
              <a:gd name="connsiteX10" fmla="*/ 2849786 w 3831504"/>
              <a:gd name="connsiteY10" fmla="*/ 72928 h 4386876"/>
              <a:gd name="connsiteX11" fmla="*/ 3186375 w 3831504"/>
              <a:gd name="connsiteY11" fmla="*/ 56098 h 4386876"/>
              <a:gd name="connsiteX12" fmla="*/ 3337840 w 3831504"/>
              <a:gd name="connsiteY12" fmla="*/ 44879 h 4386876"/>
              <a:gd name="connsiteX13" fmla="*/ 3410768 w 3831504"/>
              <a:gd name="connsiteY13" fmla="*/ 22439 h 4386876"/>
              <a:gd name="connsiteX14" fmla="*/ 3466866 w 3831504"/>
              <a:gd name="connsiteY14" fmla="*/ 0 h 4386876"/>
              <a:gd name="connsiteX15" fmla="*/ 3590282 w 3831504"/>
              <a:gd name="connsiteY15" fmla="*/ 61708 h 4386876"/>
              <a:gd name="connsiteX16" fmla="*/ 3674429 w 3831504"/>
              <a:gd name="connsiteY16" fmla="*/ 117806 h 4386876"/>
              <a:gd name="connsiteX17" fmla="*/ 3781016 w 3831504"/>
              <a:gd name="connsiteY17" fmla="*/ 207563 h 4386876"/>
              <a:gd name="connsiteX18" fmla="*/ 3820284 w 3831504"/>
              <a:gd name="connsiteY18" fmla="*/ 246832 h 4386876"/>
              <a:gd name="connsiteX19" fmla="*/ 3831504 w 3831504"/>
              <a:gd name="connsiteY19" fmla="*/ 291711 h 4386876"/>
              <a:gd name="connsiteX20" fmla="*/ 3831504 w 3831504"/>
              <a:gd name="connsiteY20" fmla="*/ 314150 h 4386876"/>
              <a:gd name="connsiteX21" fmla="*/ 3820284 w 3831504"/>
              <a:gd name="connsiteY21" fmla="*/ 347809 h 4386876"/>
              <a:gd name="connsiteX22" fmla="*/ 3758576 w 3831504"/>
              <a:gd name="connsiteY22" fmla="*/ 431956 h 4386876"/>
              <a:gd name="connsiteX23" fmla="*/ 3730527 w 3831504"/>
              <a:gd name="connsiteY23" fmla="*/ 476834 h 4386876"/>
              <a:gd name="connsiteX24" fmla="*/ 3724917 w 3831504"/>
              <a:gd name="connsiteY24" fmla="*/ 796594 h 4386876"/>
              <a:gd name="connsiteX25" fmla="*/ 3724917 w 3831504"/>
              <a:gd name="connsiteY25" fmla="*/ 1284648 h 4386876"/>
              <a:gd name="connsiteX26" fmla="*/ 3730527 w 3831504"/>
              <a:gd name="connsiteY26" fmla="*/ 1997095 h 4386876"/>
              <a:gd name="connsiteX27" fmla="*/ 3724917 w 3831504"/>
              <a:gd name="connsiteY27" fmla="*/ 2636614 h 4386876"/>
              <a:gd name="connsiteX28" fmla="*/ 3730527 w 3831504"/>
              <a:gd name="connsiteY28" fmla="*/ 3220034 h 4386876"/>
              <a:gd name="connsiteX29" fmla="*/ 3724917 w 3831504"/>
              <a:gd name="connsiteY29" fmla="*/ 3562233 h 4386876"/>
              <a:gd name="connsiteX30" fmla="*/ 3719308 w 3831504"/>
              <a:gd name="connsiteY30" fmla="*/ 4016628 h 4386876"/>
              <a:gd name="connsiteX31" fmla="*/ 3719308 w 3831504"/>
              <a:gd name="connsiteY31" fmla="*/ 4111995 h 4386876"/>
              <a:gd name="connsiteX32" fmla="*/ 3713698 w 3831504"/>
              <a:gd name="connsiteY32" fmla="*/ 4168093 h 4386876"/>
              <a:gd name="connsiteX33" fmla="*/ 3691259 w 3831504"/>
              <a:gd name="connsiteY33" fmla="*/ 4241021 h 4386876"/>
              <a:gd name="connsiteX34" fmla="*/ 3629551 w 3831504"/>
              <a:gd name="connsiteY34" fmla="*/ 4336388 h 4386876"/>
              <a:gd name="connsiteX35" fmla="*/ 3584672 w 3831504"/>
              <a:gd name="connsiteY35" fmla="*/ 4381266 h 4386876"/>
              <a:gd name="connsiteX36" fmla="*/ 3551013 w 3831504"/>
              <a:gd name="connsiteY36" fmla="*/ 4386876 h 4386876"/>
              <a:gd name="connsiteX37" fmla="*/ 3506135 w 3831504"/>
              <a:gd name="connsiteY37" fmla="*/ 4375657 h 4386876"/>
              <a:gd name="connsiteX38" fmla="*/ 3483695 w 3831504"/>
              <a:gd name="connsiteY38" fmla="*/ 4341998 h 4386876"/>
              <a:gd name="connsiteX39" fmla="*/ 3466866 w 3831504"/>
              <a:gd name="connsiteY39" fmla="*/ 4291509 h 4386876"/>
              <a:gd name="connsiteX40" fmla="*/ 3444427 w 3831504"/>
              <a:gd name="connsiteY40" fmla="*/ 4229801 h 4386876"/>
              <a:gd name="connsiteX41" fmla="*/ 3405158 w 3831504"/>
              <a:gd name="connsiteY41" fmla="*/ 4134434 h 4386876"/>
              <a:gd name="connsiteX42" fmla="*/ 3337840 w 3831504"/>
              <a:gd name="connsiteY42" fmla="*/ 4050287 h 4386876"/>
              <a:gd name="connsiteX43" fmla="*/ 3461256 w 3831504"/>
              <a:gd name="connsiteY43" fmla="*/ 3943701 h 4386876"/>
              <a:gd name="connsiteX44" fmla="*/ 3461256 w 3831504"/>
              <a:gd name="connsiteY44" fmla="*/ 3651990 h 4386876"/>
              <a:gd name="connsiteX45" fmla="*/ 3466866 w 3831504"/>
              <a:gd name="connsiteY45" fmla="*/ 3085399 h 4386876"/>
              <a:gd name="connsiteX46" fmla="*/ 3461256 w 3831504"/>
              <a:gd name="connsiteY46" fmla="*/ 2675882 h 4386876"/>
              <a:gd name="connsiteX47" fmla="*/ 3472476 w 3831504"/>
              <a:gd name="connsiteY47" fmla="*/ 2030753 h 4386876"/>
              <a:gd name="connsiteX48" fmla="*/ 3478086 w 3831504"/>
              <a:gd name="connsiteY48" fmla="*/ 1452942 h 4386876"/>
              <a:gd name="connsiteX49" fmla="*/ 3472476 w 3831504"/>
              <a:gd name="connsiteY49" fmla="*/ 1026596 h 4386876"/>
              <a:gd name="connsiteX50" fmla="*/ 3478086 w 3831504"/>
              <a:gd name="connsiteY50" fmla="*/ 594641 h 4386876"/>
              <a:gd name="connsiteX51" fmla="*/ 3478086 w 3831504"/>
              <a:gd name="connsiteY51" fmla="*/ 431956 h 4386876"/>
              <a:gd name="connsiteX52" fmla="*/ 3478086 w 3831504"/>
              <a:gd name="connsiteY52" fmla="*/ 325369 h 4386876"/>
              <a:gd name="connsiteX53" fmla="*/ 3461256 w 3831504"/>
              <a:gd name="connsiteY53" fmla="*/ 286101 h 4386876"/>
              <a:gd name="connsiteX54" fmla="*/ 3438817 w 3831504"/>
              <a:gd name="connsiteY54" fmla="*/ 263661 h 4386876"/>
              <a:gd name="connsiteX55" fmla="*/ 3382719 w 3831504"/>
              <a:gd name="connsiteY55" fmla="*/ 241222 h 4386876"/>
              <a:gd name="connsiteX56" fmla="*/ 3337840 w 3831504"/>
              <a:gd name="connsiteY56" fmla="*/ 241222 h 4386876"/>
              <a:gd name="connsiteX57" fmla="*/ 2967592 w 3831504"/>
              <a:gd name="connsiteY57" fmla="*/ 263661 h 4386876"/>
              <a:gd name="connsiteX58" fmla="*/ 2653443 w 3831504"/>
              <a:gd name="connsiteY58" fmla="*/ 280491 h 4386876"/>
              <a:gd name="connsiteX59" fmla="*/ 2204657 w 3831504"/>
              <a:gd name="connsiteY59" fmla="*/ 319760 h 4386876"/>
              <a:gd name="connsiteX60" fmla="*/ 1604407 w 3831504"/>
              <a:gd name="connsiteY60" fmla="*/ 375858 h 4386876"/>
              <a:gd name="connsiteX61" fmla="*/ 1105133 w 3831504"/>
              <a:gd name="connsiteY61" fmla="*/ 420736 h 4386876"/>
              <a:gd name="connsiteX62" fmla="*/ 532932 w 3831504"/>
              <a:gd name="connsiteY62" fmla="*/ 471225 h 4386876"/>
              <a:gd name="connsiteX0" fmla="*/ 532932 w 3831504"/>
              <a:gd name="connsiteY0" fmla="*/ 471225 h 4386876"/>
              <a:gd name="connsiteX1" fmla="*/ 56098 w 3831504"/>
              <a:gd name="connsiteY1" fmla="*/ 527323 h 4386876"/>
              <a:gd name="connsiteX2" fmla="*/ 0 w 3831504"/>
              <a:gd name="connsiteY2" fmla="*/ 364638 h 4386876"/>
              <a:gd name="connsiteX3" fmla="*/ 308540 w 3831504"/>
              <a:gd name="connsiteY3" fmla="*/ 330979 h 4386876"/>
              <a:gd name="connsiteX4" fmla="*/ 802203 w 3831504"/>
              <a:gd name="connsiteY4" fmla="*/ 280491 h 4386876"/>
              <a:gd name="connsiteX5" fmla="*/ 1099524 w 3831504"/>
              <a:gd name="connsiteY5" fmla="*/ 252442 h 4386876"/>
              <a:gd name="connsiteX6" fmla="*/ 1565138 w 3831504"/>
              <a:gd name="connsiteY6" fmla="*/ 201953 h 4386876"/>
              <a:gd name="connsiteX7" fmla="*/ 1957825 w 3831504"/>
              <a:gd name="connsiteY7" fmla="*/ 162685 h 4386876"/>
              <a:gd name="connsiteX8" fmla="*/ 2328073 w 3831504"/>
              <a:gd name="connsiteY8" fmla="*/ 123416 h 4386876"/>
              <a:gd name="connsiteX9" fmla="*/ 2631003 w 3831504"/>
              <a:gd name="connsiteY9" fmla="*/ 95367 h 4386876"/>
              <a:gd name="connsiteX10" fmla="*/ 2849786 w 3831504"/>
              <a:gd name="connsiteY10" fmla="*/ 72928 h 4386876"/>
              <a:gd name="connsiteX11" fmla="*/ 3186375 w 3831504"/>
              <a:gd name="connsiteY11" fmla="*/ 56098 h 4386876"/>
              <a:gd name="connsiteX12" fmla="*/ 3337840 w 3831504"/>
              <a:gd name="connsiteY12" fmla="*/ 44879 h 4386876"/>
              <a:gd name="connsiteX13" fmla="*/ 3410768 w 3831504"/>
              <a:gd name="connsiteY13" fmla="*/ 22439 h 4386876"/>
              <a:gd name="connsiteX14" fmla="*/ 3466866 w 3831504"/>
              <a:gd name="connsiteY14" fmla="*/ 0 h 4386876"/>
              <a:gd name="connsiteX15" fmla="*/ 3590282 w 3831504"/>
              <a:gd name="connsiteY15" fmla="*/ 61708 h 4386876"/>
              <a:gd name="connsiteX16" fmla="*/ 3674429 w 3831504"/>
              <a:gd name="connsiteY16" fmla="*/ 117806 h 4386876"/>
              <a:gd name="connsiteX17" fmla="*/ 3781016 w 3831504"/>
              <a:gd name="connsiteY17" fmla="*/ 207563 h 4386876"/>
              <a:gd name="connsiteX18" fmla="*/ 3820284 w 3831504"/>
              <a:gd name="connsiteY18" fmla="*/ 246832 h 4386876"/>
              <a:gd name="connsiteX19" fmla="*/ 3831504 w 3831504"/>
              <a:gd name="connsiteY19" fmla="*/ 291711 h 4386876"/>
              <a:gd name="connsiteX20" fmla="*/ 3831504 w 3831504"/>
              <a:gd name="connsiteY20" fmla="*/ 314150 h 4386876"/>
              <a:gd name="connsiteX21" fmla="*/ 3820284 w 3831504"/>
              <a:gd name="connsiteY21" fmla="*/ 347809 h 4386876"/>
              <a:gd name="connsiteX22" fmla="*/ 3758576 w 3831504"/>
              <a:gd name="connsiteY22" fmla="*/ 431956 h 4386876"/>
              <a:gd name="connsiteX23" fmla="*/ 3730527 w 3831504"/>
              <a:gd name="connsiteY23" fmla="*/ 476834 h 4386876"/>
              <a:gd name="connsiteX24" fmla="*/ 3724917 w 3831504"/>
              <a:gd name="connsiteY24" fmla="*/ 796594 h 4386876"/>
              <a:gd name="connsiteX25" fmla="*/ 3724917 w 3831504"/>
              <a:gd name="connsiteY25" fmla="*/ 1284648 h 4386876"/>
              <a:gd name="connsiteX26" fmla="*/ 3730527 w 3831504"/>
              <a:gd name="connsiteY26" fmla="*/ 1997095 h 4386876"/>
              <a:gd name="connsiteX27" fmla="*/ 3724917 w 3831504"/>
              <a:gd name="connsiteY27" fmla="*/ 2636614 h 4386876"/>
              <a:gd name="connsiteX28" fmla="*/ 3730527 w 3831504"/>
              <a:gd name="connsiteY28" fmla="*/ 3220034 h 4386876"/>
              <a:gd name="connsiteX29" fmla="*/ 3724917 w 3831504"/>
              <a:gd name="connsiteY29" fmla="*/ 3562233 h 4386876"/>
              <a:gd name="connsiteX30" fmla="*/ 3719308 w 3831504"/>
              <a:gd name="connsiteY30" fmla="*/ 4016628 h 4386876"/>
              <a:gd name="connsiteX31" fmla="*/ 3719308 w 3831504"/>
              <a:gd name="connsiteY31" fmla="*/ 4111995 h 4386876"/>
              <a:gd name="connsiteX32" fmla="*/ 3713698 w 3831504"/>
              <a:gd name="connsiteY32" fmla="*/ 4168093 h 4386876"/>
              <a:gd name="connsiteX33" fmla="*/ 3691259 w 3831504"/>
              <a:gd name="connsiteY33" fmla="*/ 4241021 h 4386876"/>
              <a:gd name="connsiteX34" fmla="*/ 3629551 w 3831504"/>
              <a:gd name="connsiteY34" fmla="*/ 4336388 h 4386876"/>
              <a:gd name="connsiteX35" fmla="*/ 3584672 w 3831504"/>
              <a:gd name="connsiteY35" fmla="*/ 4381266 h 4386876"/>
              <a:gd name="connsiteX36" fmla="*/ 3551013 w 3831504"/>
              <a:gd name="connsiteY36" fmla="*/ 4386876 h 4386876"/>
              <a:gd name="connsiteX37" fmla="*/ 3506135 w 3831504"/>
              <a:gd name="connsiteY37" fmla="*/ 4375657 h 4386876"/>
              <a:gd name="connsiteX38" fmla="*/ 3483695 w 3831504"/>
              <a:gd name="connsiteY38" fmla="*/ 4341998 h 4386876"/>
              <a:gd name="connsiteX39" fmla="*/ 3466866 w 3831504"/>
              <a:gd name="connsiteY39" fmla="*/ 4291509 h 4386876"/>
              <a:gd name="connsiteX40" fmla="*/ 3444427 w 3831504"/>
              <a:gd name="connsiteY40" fmla="*/ 4229801 h 4386876"/>
              <a:gd name="connsiteX41" fmla="*/ 3405158 w 3831504"/>
              <a:gd name="connsiteY41" fmla="*/ 4134434 h 4386876"/>
              <a:gd name="connsiteX42" fmla="*/ 3461256 w 3831504"/>
              <a:gd name="connsiteY42" fmla="*/ 3943701 h 4386876"/>
              <a:gd name="connsiteX43" fmla="*/ 3461256 w 3831504"/>
              <a:gd name="connsiteY43" fmla="*/ 3651990 h 4386876"/>
              <a:gd name="connsiteX44" fmla="*/ 3466866 w 3831504"/>
              <a:gd name="connsiteY44" fmla="*/ 3085399 h 4386876"/>
              <a:gd name="connsiteX45" fmla="*/ 3461256 w 3831504"/>
              <a:gd name="connsiteY45" fmla="*/ 2675882 h 4386876"/>
              <a:gd name="connsiteX46" fmla="*/ 3472476 w 3831504"/>
              <a:gd name="connsiteY46" fmla="*/ 2030753 h 4386876"/>
              <a:gd name="connsiteX47" fmla="*/ 3478086 w 3831504"/>
              <a:gd name="connsiteY47" fmla="*/ 1452942 h 4386876"/>
              <a:gd name="connsiteX48" fmla="*/ 3472476 w 3831504"/>
              <a:gd name="connsiteY48" fmla="*/ 1026596 h 4386876"/>
              <a:gd name="connsiteX49" fmla="*/ 3478086 w 3831504"/>
              <a:gd name="connsiteY49" fmla="*/ 594641 h 4386876"/>
              <a:gd name="connsiteX50" fmla="*/ 3478086 w 3831504"/>
              <a:gd name="connsiteY50" fmla="*/ 431956 h 4386876"/>
              <a:gd name="connsiteX51" fmla="*/ 3478086 w 3831504"/>
              <a:gd name="connsiteY51" fmla="*/ 325369 h 4386876"/>
              <a:gd name="connsiteX52" fmla="*/ 3461256 w 3831504"/>
              <a:gd name="connsiteY52" fmla="*/ 286101 h 4386876"/>
              <a:gd name="connsiteX53" fmla="*/ 3438817 w 3831504"/>
              <a:gd name="connsiteY53" fmla="*/ 263661 h 4386876"/>
              <a:gd name="connsiteX54" fmla="*/ 3382719 w 3831504"/>
              <a:gd name="connsiteY54" fmla="*/ 241222 h 4386876"/>
              <a:gd name="connsiteX55" fmla="*/ 3337840 w 3831504"/>
              <a:gd name="connsiteY55" fmla="*/ 241222 h 4386876"/>
              <a:gd name="connsiteX56" fmla="*/ 2967592 w 3831504"/>
              <a:gd name="connsiteY56" fmla="*/ 263661 h 4386876"/>
              <a:gd name="connsiteX57" fmla="*/ 2653443 w 3831504"/>
              <a:gd name="connsiteY57" fmla="*/ 280491 h 4386876"/>
              <a:gd name="connsiteX58" fmla="*/ 2204657 w 3831504"/>
              <a:gd name="connsiteY58" fmla="*/ 319760 h 4386876"/>
              <a:gd name="connsiteX59" fmla="*/ 1604407 w 3831504"/>
              <a:gd name="connsiteY59" fmla="*/ 375858 h 4386876"/>
              <a:gd name="connsiteX60" fmla="*/ 1105133 w 3831504"/>
              <a:gd name="connsiteY60" fmla="*/ 420736 h 4386876"/>
              <a:gd name="connsiteX61" fmla="*/ 532932 w 3831504"/>
              <a:gd name="connsiteY61" fmla="*/ 471225 h 43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831504" h="4386876">
                <a:moveTo>
                  <a:pt x="532932" y="471225"/>
                </a:moveTo>
                <a:lnTo>
                  <a:pt x="56098" y="527323"/>
                </a:lnTo>
                <a:lnTo>
                  <a:pt x="0" y="364638"/>
                </a:lnTo>
                <a:lnTo>
                  <a:pt x="308540" y="330979"/>
                </a:lnTo>
                <a:lnTo>
                  <a:pt x="802203" y="280491"/>
                </a:lnTo>
                <a:lnTo>
                  <a:pt x="1099524" y="252442"/>
                </a:lnTo>
                <a:lnTo>
                  <a:pt x="1565138" y="201953"/>
                </a:lnTo>
                <a:lnTo>
                  <a:pt x="1957825" y="162685"/>
                </a:lnTo>
                <a:lnTo>
                  <a:pt x="2328073" y="123416"/>
                </a:lnTo>
                <a:lnTo>
                  <a:pt x="2631003" y="95367"/>
                </a:lnTo>
                <a:lnTo>
                  <a:pt x="2849786" y="72928"/>
                </a:lnTo>
                <a:lnTo>
                  <a:pt x="3186375" y="56098"/>
                </a:lnTo>
                <a:lnTo>
                  <a:pt x="3337840" y="44879"/>
                </a:lnTo>
                <a:lnTo>
                  <a:pt x="3410768" y="22439"/>
                </a:lnTo>
                <a:lnTo>
                  <a:pt x="3466866" y="0"/>
                </a:lnTo>
                <a:lnTo>
                  <a:pt x="3590282" y="61708"/>
                </a:lnTo>
                <a:lnTo>
                  <a:pt x="3674429" y="117806"/>
                </a:lnTo>
                <a:lnTo>
                  <a:pt x="3781016" y="207563"/>
                </a:lnTo>
                <a:lnTo>
                  <a:pt x="3820284" y="246832"/>
                </a:lnTo>
                <a:lnTo>
                  <a:pt x="3831504" y="291711"/>
                </a:lnTo>
                <a:lnTo>
                  <a:pt x="3831504" y="314150"/>
                </a:lnTo>
                <a:lnTo>
                  <a:pt x="3820284" y="347809"/>
                </a:lnTo>
                <a:lnTo>
                  <a:pt x="3758576" y="431956"/>
                </a:lnTo>
                <a:lnTo>
                  <a:pt x="3730527" y="476834"/>
                </a:lnTo>
                <a:lnTo>
                  <a:pt x="3724917" y="796594"/>
                </a:lnTo>
                <a:lnTo>
                  <a:pt x="3724917" y="1284648"/>
                </a:lnTo>
                <a:lnTo>
                  <a:pt x="3730527" y="1997095"/>
                </a:lnTo>
                <a:lnTo>
                  <a:pt x="3724917" y="2636614"/>
                </a:lnTo>
                <a:lnTo>
                  <a:pt x="3730527" y="3220034"/>
                </a:lnTo>
                <a:lnTo>
                  <a:pt x="3724917" y="3562233"/>
                </a:lnTo>
                <a:cubicBezTo>
                  <a:pt x="3723047" y="3713698"/>
                  <a:pt x="3721178" y="3865163"/>
                  <a:pt x="3719308" y="4016628"/>
                </a:cubicBezTo>
                <a:lnTo>
                  <a:pt x="3719308" y="4111995"/>
                </a:lnTo>
                <a:lnTo>
                  <a:pt x="3713698" y="4168093"/>
                </a:lnTo>
                <a:lnTo>
                  <a:pt x="3691259" y="4241021"/>
                </a:lnTo>
                <a:lnTo>
                  <a:pt x="3629551" y="4336388"/>
                </a:lnTo>
                <a:lnTo>
                  <a:pt x="3584672" y="4381266"/>
                </a:lnTo>
                <a:lnTo>
                  <a:pt x="3551013" y="4386876"/>
                </a:lnTo>
                <a:lnTo>
                  <a:pt x="3506135" y="4375657"/>
                </a:lnTo>
                <a:cubicBezTo>
                  <a:pt x="3482527" y="4346147"/>
                  <a:pt x="3483695" y="4359581"/>
                  <a:pt x="3483695" y="4341998"/>
                </a:cubicBezTo>
                <a:lnTo>
                  <a:pt x="3466866" y="4291509"/>
                </a:lnTo>
                <a:lnTo>
                  <a:pt x="3444427" y="4229801"/>
                </a:lnTo>
                <a:lnTo>
                  <a:pt x="3405158" y="4134434"/>
                </a:lnTo>
                <a:lnTo>
                  <a:pt x="3461256" y="3943701"/>
                </a:lnTo>
                <a:lnTo>
                  <a:pt x="3461256" y="3651990"/>
                </a:lnTo>
                <a:lnTo>
                  <a:pt x="3466866" y="3085399"/>
                </a:lnTo>
                <a:lnTo>
                  <a:pt x="3461256" y="2675882"/>
                </a:lnTo>
                <a:lnTo>
                  <a:pt x="3472476" y="2030753"/>
                </a:lnTo>
                <a:lnTo>
                  <a:pt x="3478086" y="1452942"/>
                </a:lnTo>
                <a:lnTo>
                  <a:pt x="3472476" y="1026596"/>
                </a:lnTo>
                <a:lnTo>
                  <a:pt x="3478086" y="594641"/>
                </a:lnTo>
                <a:lnTo>
                  <a:pt x="3478086" y="431956"/>
                </a:lnTo>
                <a:lnTo>
                  <a:pt x="3478086" y="325369"/>
                </a:lnTo>
                <a:lnTo>
                  <a:pt x="3461256" y="286101"/>
                </a:lnTo>
                <a:lnTo>
                  <a:pt x="3438817" y="263661"/>
                </a:lnTo>
                <a:lnTo>
                  <a:pt x="3382719" y="241222"/>
                </a:lnTo>
                <a:lnTo>
                  <a:pt x="3337840" y="241222"/>
                </a:lnTo>
                <a:lnTo>
                  <a:pt x="2967592" y="263661"/>
                </a:lnTo>
                <a:lnTo>
                  <a:pt x="2653443" y="280491"/>
                </a:lnTo>
                <a:lnTo>
                  <a:pt x="2204657" y="319760"/>
                </a:lnTo>
                <a:lnTo>
                  <a:pt x="1604407" y="375858"/>
                </a:lnTo>
                <a:lnTo>
                  <a:pt x="1105133" y="420736"/>
                </a:lnTo>
                <a:lnTo>
                  <a:pt x="532932" y="471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E02E180-6543-4097-91D3-41D3304DDF04}"/>
              </a:ext>
            </a:extLst>
          </p:cNvPr>
          <p:cNvSpPr/>
          <p:nvPr/>
        </p:nvSpPr>
        <p:spPr>
          <a:xfrm>
            <a:off x="4870451" y="2786065"/>
            <a:ext cx="2397125" cy="493713"/>
          </a:xfrm>
          <a:custGeom>
            <a:avLst/>
            <a:gdLst>
              <a:gd name="connsiteX0" fmla="*/ 1169194 w 2397919"/>
              <a:gd name="connsiteY0" fmla="*/ 361950 h 492919"/>
              <a:gd name="connsiteX1" fmla="*/ 854869 w 2397919"/>
              <a:gd name="connsiteY1" fmla="*/ 404813 h 492919"/>
              <a:gd name="connsiteX2" fmla="*/ 588169 w 2397919"/>
              <a:gd name="connsiteY2" fmla="*/ 447675 h 492919"/>
              <a:gd name="connsiteX3" fmla="*/ 466725 w 2397919"/>
              <a:gd name="connsiteY3" fmla="*/ 469106 h 492919"/>
              <a:gd name="connsiteX4" fmla="*/ 378619 w 2397919"/>
              <a:gd name="connsiteY4" fmla="*/ 483394 h 492919"/>
              <a:gd name="connsiteX5" fmla="*/ 302419 w 2397919"/>
              <a:gd name="connsiteY5" fmla="*/ 492919 h 492919"/>
              <a:gd name="connsiteX6" fmla="*/ 259557 w 2397919"/>
              <a:gd name="connsiteY6" fmla="*/ 492919 h 492919"/>
              <a:gd name="connsiteX7" fmla="*/ 233363 w 2397919"/>
              <a:gd name="connsiteY7" fmla="*/ 485775 h 492919"/>
              <a:gd name="connsiteX8" fmla="*/ 202407 w 2397919"/>
              <a:gd name="connsiteY8" fmla="*/ 469106 h 492919"/>
              <a:gd name="connsiteX9" fmla="*/ 138113 w 2397919"/>
              <a:gd name="connsiteY9" fmla="*/ 419100 h 492919"/>
              <a:gd name="connsiteX10" fmla="*/ 100013 w 2397919"/>
              <a:gd name="connsiteY10" fmla="*/ 381000 h 492919"/>
              <a:gd name="connsiteX11" fmla="*/ 61913 w 2397919"/>
              <a:gd name="connsiteY11" fmla="*/ 330994 h 492919"/>
              <a:gd name="connsiteX12" fmla="*/ 28575 w 2397919"/>
              <a:gd name="connsiteY12" fmla="*/ 278606 h 492919"/>
              <a:gd name="connsiteX13" fmla="*/ 7144 w 2397919"/>
              <a:gd name="connsiteY13" fmla="*/ 235744 h 492919"/>
              <a:gd name="connsiteX14" fmla="*/ 0 w 2397919"/>
              <a:gd name="connsiteY14" fmla="*/ 209550 h 492919"/>
              <a:gd name="connsiteX15" fmla="*/ 0 w 2397919"/>
              <a:gd name="connsiteY15" fmla="*/ 195263 h 492919"/>
              <a:gd name="connsiteX16" fmla="*/ 4763 w 2397919"/>
              <a:gd name="connsiteY16" fmla="*/ 185738 h 492919"/>
              <a:gd name="connsiteX17" fmla="*/ 23813 w 2397919"/>
              <a:gd name="connsiteY17" fmla="*/ 183356 h 492919"/>
              <a:gd name="connsiteX18" fmla="*/ 45244 w 2397919"/>
              <a:gd name="connsiteY18" fmla="*/ 190500 h 492919"/>
              <a:gd name="connsiteX19" fmla="*/ 66675 w 2397919"/>
              <a:gd name="connsiteY19" fmla="*/ 209550 h 492919"/>
              <a:gd name="connsiteX20" fmla="*/ 92869 w 2397919"/>
              <a:gd name="connsiteY20" fmla="*/ 230981 h 492919"/>
              <a:gd name="connsiteX21" fmla="*/ 123825 w 2397919"/>
              <a:gd name="connsiteY21" fmla="*/ 250031 h 492919"/>
              <a:gd name="connsiteX22" fmla="*/ 157163 w 2397919"/>
              <a:gd name="connsiteY22" fmla="*/ 264319 h 492919"/>
              <a:gd name="connsiteX23" fmla="*/ 188119 w 2397919"/>
              <a:gd name="connsiteY23" fmla="*/ 276225 h 492919"/>
              <a:gd name="connsiteX24" fmla="*/ 228600 w 2397919"/>
              <a:gd name="connsiteY24" fmla="*/ 283369 h 492919"/>
              <a:gd name="connsiteX25" fmla="*/ 273844 w 2397919"/>
              <a:gd name="connsiteY25" fmla="*/ 288131 h 492919"/>
              <a:gd name="connsiteX26" fmla="*/ 319088 w 2397919"/>
              <a:gd name="connsiteY26" fmla="*/ 292894 h 492919"/>
              <a:gd name="connsiteX27" fmla="*/ 392907 w 2397919"/>
              <a:gd name="connsiteY27" fmla="*/ 292894 h 492919"/>
              <a:gd name="connsiteX28" fmla="*/ 495300 w 2397919"/>
              <a:gd name="connsiteY28" fmla="*/ 285750 h 492919"/>
              <a:gd name="connsiteX29" fmla="*/ 597694 w 2397919"/>
              <a:gd name="connsiteY29" fmla="*/ 271463 h 492919"/>
              <a:gd name="connsiteX30" fmla="*/ 873919 w 2397919"/>
              <a:gd name="connsiteY30" fmla="*/ 223838 h 492919"/>
              <a:gd name="connsiteX31" fmla="*/ 1154907 w 2397919"/>
              <a:gd name="connsiteY31" fmla="*/ 185738 h 492919"/>
              <a:gd name="connsiteX32" fmla="*/ 1540669 w 2397919"/>
              <a:gd name="connsiteY32" fmla="*/ 135731 h 492919"/>
              <a:gd name="connsiteX33" fmla="*/ 1807369 w 2397919"/>
              <a:gd name="connsiteY33" fmla="*/ 109538 h 492919"/>
              <a:gd name="connsiteX34" fmla="*/ 1912144 w 2397919"/>
              <a:gd name="connsiteY34" fmla="*/ 95250 h 492919"/>
              <a:gd name="connsiteX35" fmla="*/ 1955007 w 2397919"/>
              <a:gd name="connsiteY35" fmla="*/ 92869 h 492919"/>
              <a:gd name="connsiteX36" fmla="*/ 1978819 w 2397919"/>
              <a:gd name="connsiteY36" fmla="*/ 78581 h 492919"/>
              <a:gd name="connsiteX37" fmla="*/ 2033588 w 2397919"/>
              <a:gd name="connsiteY37" fmla="*/ 30956 h 492919"/>
              <a:gd name="connsiteX38" fmla="*/ 2066925 w 2397919"/>
              <a:gd name="connsiteY38" fmla="*/ 0 h 492919"/>
              <a:gd name="connsiteX39" fmla="*/ 2095500 w 2397919"/>
              <a:gd name="connsiteY39" fmla="*/ 2381 h 492919"/>
              <a:gd name="connsiteX40" fmla="*/ 2162175 w 2397919"/>
              <a:gd name="connsiteY40" fmla="*/ 19050 h 492919"/>
              <a:gd name="connsiteX41" fmla="*/ 2255044 w 2397919"/>
              <a:gd name="connsiteY41" fmla="*/ 50006 h 492919"/>
              <a:gd name="connsiteX42" fmla="*/ 2338388 w 2397919"/>
              <a:gd name="connsiteY42" fmla="*/ 90488 h 492919"/>
              <a:gd name="connsiteX43" fmla="*/ 2355057 w 2397919"/>
              <a:gd name="connsiteY43" fmla="*/ 104775 h 492919"/>
              <a:gd name="connsiteX44" fmla="*/ 2376488 w 2397919"/>
              <a:gd name="connsiteY44" fmla="*/ 126206 h 492919"/>
              <a:gd name="connsiteX45" fmla="*/ 2390775 w 2397919"/>
              <a:gd name="connsiteY45" fmla="*/ 154781 h 492919"/>
              <a:gd name="connsiteX46" fmla="*/ 2397919 w 2397919"/>
              <a:gd name="connsiteY46" fmla="*/ 176213 h 492919"/>
              <a:gd name="connsiteX47" fmla="*/ 2395538 w 2397919"/>
              <a:gd name="connsiteY47" fmla="*/ 192881 h 492919"/>
              <a:gd name="connsiteX48" fmla="*/ 2378869 w 2397919"/>
              <a:gd name="connsiteY48" fmla="*/ 219075 h 492919"/>
              <a:gd name="connsiteX49" fmla="*/ 2340769 w 2397919"/>
              <a:gd name="connsiteY49" fmla="*/ 240506 h 492919"/>
              <a:gd name="connsiteX50" fmla="*/ 2305050 w 2397919"/>
              <a:gd name="connsiteY50" fmla="*/ 247650 h 492919"/>
              <a:gd name="connsiteX51" fmla="*/ 2090738 w 2397919"/>
              <a:gd name="connsiteY51" fmla="*/ 257175 h 492919"/>
              <a:gd name="connsiteX52" fmla="*/ 1802607 w 2397919"/>
              <a:gd name="connsiteY52" fmla="*/ 288131 h 492919"/>
              <a:gd name="connsiteX53" fmla="*/ 1540669 w 2397919"/>
              <a:gd name="connsiteY53" fmla="*/ 314325 h 492919"/>
              <a:gd name="connsiteX54" fmla="*/ 1169194 w 2397919"/>
              <a:gd name="connsiteY54" fmla="*/ 361950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97919" h="492919">
                <a:moveTo>
                  <a:pt x="1169194" y="361950"/>
                </a:moveTo>
                <a:lnTo>
                  <a:pt x="854869" y="404813"/>
                </a:lnTo>
                <a:lnTo>
                  <a:pt x="588169" y="447675"/>
                </a:lnTo>
                <a:lnTo>
                  <a:pt x="466725" y="469106"/>
                </a:lnTo>
                <a:lnTo>
                  <a:pt x="378619" y="483394"/>
                </a:lnTo>
                <a:lnTo>
                  <a:pt x="302419" y="492919"/>
                </a:lnTo>
                <a:lnTo>
                  <a:pt x="259557" y="492919"/>
                </a:lnTo>
                <a:lnTo>
                  <a:pt x="233363" y="485775"/>
                </a:lnTo>
                <a:lnTo>
                  <a:pt x="202407" y="469106"/>
                </a:lnTo>
                <a:lnTo>
                  <a:pt x="138113" y="419100"/>
                </a:lnTo>
                <a:lnTo>
                  <a:pt x="100013" y="381000"/>
                </a:lnTo>
                <a:lnTo>
                  <a:pt x="61913" y="330994"/>
                </a:lnTo>
                <a:lnTo>
                  <a:pt x="28575" y="278606"/>
                </a:lnTo>
                <a:lnTo>
                  <a:pt x="7144" y="235744"/>
                </a:lnTo>
                <a:lnTo>
                  <a:pt x="0" y="209550"/>
                </a:lnTo>
                <a:lnTo>
                  <a:pt x="0" y="195263"/>
                </a:lnTo>
                <a:lnTo>
                  <a:pt x="4763" y="185738"/>
                </a:lnTo>
                <a:lnTo>
                  <a:pt x="23813" y="183356"/>
                </a:lnTo>
                <a:lnTo>
                  <a:pt x="45244" y="190500"/>
                </a:lnTo>
                <a:lnTo>
                  <a:pt x="66675" y="209550"/>
                </a:lnTo>
                <a:lnTo>
                  <a:pt x="92869" y="230981"/>
                </a:lnTo>
                <a:lnTo>
                  <a:pt x="123825" y="250031"/>
                </a:lnTo>
                <a:lnTo>
                  <a:pt x="157163" y="264319"/>
                </a:lnTo>
                <a:lnTo>
                  <a:pt x="188119" y="276225"/>
                </a:lnTo>
                <a:lnTo>
                  <a:pt x="228600" y="283369"/>
                </a:lnTo>
                <a:lnTo>
                  <a:pt x="273844" y="288131"/>
                </a:lnTo>
                <a:lnTo>
                  <a:pt x="319088" y="292894"/>
                </a:lnTo>
                <a:lnTo>
                  <a:pt x="392907" y="292894"/>
                </a:lnTo>
                <a:lnTo>
                  <a:pt x="495300" y="285750"/>
                </a:lnTo>
                <a:lnTo>
                  <a:pt x="597694" y="271463"/>
                </a:lnTo>
                <a:lnTo>
                  <a:pt x="873919" y="223838"/>
                </a:lnTo>
                <a:lnTo>
                  <a:pt x="1154907" y="185738"/>
                </a:lnTo>
                <a:lnTo>
                  <a:pt x="1540669" y="135731"/>
                </a:lnTo>
                <a:lnTo>
                  <a:pt x="1807369" y="109538"/>
                </a:lnTo>
                <a:lnTo>
                  <a:pt x="1912144" y="95250"/>
                </a:lnTo>
                <a:lnTo>
                  <a:pt x="1955007" y="92869"/>
                </a:lnTo>
                <a:lnTo>
                  <a:pt x="1978819" y="78581"/>
                </a:lnTo>
                <a:lnTo>
                  <a:pt x="2033588" y="30956"/>
                </a:lnTo>
                <a:lnTo>
                  <a:pt x="2066925" y="0"/>
                </a:lnTo>
                <a:lnTo>
                  <a:pt x="2095500" y="2381"/>
                </a:lnTo>
                <a:lnTo>
                  <a:pt x="2162175" y="19050"/>
                </a:lnTo>
                <a:lnTo>
                  <a:pt x="2255044" y="50006"/>
                </a:lnTo>
                <a:lnTo>
                  <a:pt x="2338388" y="90488"/>
                </a:lnTo>
                <a:lnTo>
                  <a:pt x="2355057" y="104775"/>
                </a:lnTo>
                <a:lnTo>
                  <a:pt x="2376488" y="126206"/>
                </a:lnTo>
                <a:lnTo>
                  <a:pt x="2390775" y="154781"/>
                </a:lnTo>
                <a:lnTo>
                  <a:pt x="2397919" y="176213"/>
                </a:lnTo>
                <a:lnTo>
                  <a:pt x="2395538" y="192881"/>
                </a:lnTo>
                <a:lnTo>
                  <a:pt x="2378869" y="219075"/>
                </a:lnTo>
                <a:lnTo>
                  <a:pt x="2340769" y="240506"/>
                </a:lnTo>
                <a:lnTo>
                  <a:pt x="2305050" y="247650"/>
                </a:lnTo>
                <a:lnTo>
                  <a:pt x="2090738" y="257175"/>
                </a:lnTo>
                <a:lnTo>
                  <a:pt x="1802607" y="288131"/>
                </a:lnTo>
                <a:lnTo>
                  <a:pt x="1540669" y="314325"/>
                </a:lnTo>
                <a:lnTo>
                  <a:pt x="1169194" y="3619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6071E3A-29D6-4FC7-AF1A-60D6E16CFCAB}"/>
              </a:ext>
            </a:extLst>
          </p:cNvPr>
          <p:cNvSpPr/>
          <p:nvPr/>
        </p:nvSpPr>
        <p:spPr>
          <a:xfrm>
            <a:off x="4622801" y="3746503"/>
            <a:ext cx="2835275" cy="517525"/>
          </a:xfrm>
          <a:custGeom>
            <a:avLst/>
            <a:gdLst>
              <a:gd name="connsiteX0" fmla="*/ 1407319 w 2836069"/>
              <a:gd name="connsiteY0" fmla="*/ 316706 h 519112"/>
              <a:gd name="connsiteX1" fmla="*/ 1071563 w 2836069"/>
              <a:gd name="connsiteY1" fmla="*/ 357187 h 519112"/>
              <a:gd name="connsiteX2" fmla="*/ 800100 w 2836069"/>
              <a:gd name="connsiteY2" fmla="*/ 407194 h 519112"/>
              <a:gd name="connsiteX3" fmla="*/ 645319 w 2836069"/>
              <a:gd name="connsiteY3" fmla="*/ 438150 h 519112"/>
              <a:gd name="connsiteX4" fmla="*/ 531019 w 2836069"/>
              <a:gd name="connsiteY4" fmla="*/ 466725 h 519112"/>
              <a:gd name="connsiteX5" fmla="*/ 507207 w 2836069"/>
              <a:gd name="connsiteY5" fmla="*/ 483394 h 519112"/>
              <a:gd name="connsiteX6" fmla="*/ 476250 w 2836069"/>
              <a:gd name="connsiteY6" fmla="*/ 500062 h 519112"/>
              <a:gd name="connsiteX7" fmla="*/ 440532 w 2836069"/>
              <a:gd name="connsiteY7" fmla="*/ 511969 h 519112"/>
              <a:gd name="connsiteX8" fmla="*/ 409575 w 2836069"/>
              <a:gd name="connsiteY8" fmla="*/ 516731 h 519112"/>
              <a:gd name="connsiteX9" fmla="*/ 371475 w 2836069"/>
              <a:gd name="connsiteY9" fmla="*/ 519112 h 519112"/>
              <a:gd name="connsiteX10" fmla="*/ 311944 w 2836069"/>
              <a:gd name="connsiteY10" fmla="*/ 509587 h 519112"/>
              <a:gd name="connsiteX11" fmla="*/ 269082 w 2836069"/>
              <a:gd name="connsiteY11" fmla="*/ 492919 h 519112"/>
              <a:gd name="connsiteX12" fmla="*/ 195263 w 2836069"/>
              <a:gd name="connsiteY12" fmla="*/ 450056 h 519112"/>
              <a:gd name="connsiteX13" fmla="*/ 123825 w 2836069"/>
              <a:gd name="connsiteY13" fmla="*/ 397669 h 519112"/>
              <a:gd name="connsiteX14" fmla="*/ 64294 w 2836069"/>
              <a:gd name="connsiteY14" fmla="*/ 345281 h 519112"/>
              <a:gd name="connsiteX15" fmla="*/ 14288 w 2836069"/>
              <a:gd name="connsiteY15" fmla="*/ 300037 h 519112"/>
              <a:gd name="connsiteX16" fmla="*/ 2382 w 2836069"/>
              <a:gd name="connsiteY16" fmla="*/ 273844 h 519112"/>
              <a:gd name="connsiteX17" fmla="*/ 0 w 2836069"/>
              <a:gd name="connsiteY17" fmla="*/ 245269 h 519112"/>
              <a:gd name="connsiteX18" fmla="*/ 4763 w 2836069"/>
              <a:gd name="connsiteY18" fmla="*/ 228600 h 519112"/>
              <a:gd name="connsiteX19" fmla="*/ 16669 w 2836069"/>
              <a:gd name="connsiteY19" fmla="*/ 219075 h 519112"/>
              <a:gd name="connsiteX20" fmla="*/ 40482 w 2836069"/>
              <a:gd name="connsiteY20" fmla="*/ 219075 h 519112"/>
              <a:gd name="connsiteX21" fmla="*/ 64294 w 2836069"/>
              <a:gd name="connsiteY21" fmla="*/ 223837 h 519112"/>
              <a:gd name="connsiteX22" fmla="*/ 119063 w 2836069"/>
              <a:gd name="connsiteY22" fmla="*/ 245269 h 519112"/>
              <a:gd name="connsiteX23" fmla="*/ 164307 w 2836069"/>
              <a:gd name="connsiteY23" fmla="*/ 264319 h 519112"/>
              <a:gd name="connsiteX24" fmla="*/ 223838 w 2836069"/>
              <a:gd name="connsiteY24" fmla="*/ 280987 h 519112"/>
              <a:gd name="connsiteX25" fmla="*/ 266700 w 2836069"/>
              <a:gd name="connsiteY25" fmla="*/ 285750 h 519112"/>
              <a:gd name="connsiteX26" fmla="*/ 314325 w 2836069"/>
              <a:gd name="connsiteY26" fmla="*/ 288131 h 519112"/>
              <a:gd name="connsiteX27" fmla="*/ 361950 w 2836069"/>
              <a:gd name="connsiteY27" fmla="*/ 285750 h 519112"/>
              <a:gd name="connsiteX28" fmla="*/ 573882 w 2836069"/>
              <a:gd name="connsiteY28" fmla="*/ 254794 h 519112"/>
              <a:gd name="connsiteX29" fmla="*/ 821532 w 2836069"/>
              <a:gd name="connsiteY29" fmla="*/ 221456 h 519112"/>
              <a:gd name="connsiteX30" fmla="*/ 1097757 w 2836069"/>
              <a:gd name="connsiteY30" fmla="*/ 176212 h 519112"/>
              <a:gd name="connsiteX31" fmla="*/ 1359694 w 2836069"/>
              <a:gd name="connsiteY31" fmla="*/ 150019 h 519112"/>
              <a:gd name="connsiteX32" fmla="*/ 1614488 w 2836069"/>
              <a:gd name="connsiteY32" fmla="*/ 130969 h 519112"/>
              <a:gd name="connsiteX33" fmla="*/ 1804988 w 2836069"/>
              <a:gd name="connsiteY33" fmla="*/ 109537 h 519112"/>
              <a:gd name="connsiteX34" fmla="*/ 2052638 w 2836069"/>
              <a:gd name="connsiteY34" fmla="*/ 88106 h 519112"/>
              <a:gd name="connsiteX35" fmla="*/ 2240757 w 2836069"/>
              <a:gd name="connsiteY35" fmla="*/ 71437 h 519112"/>
              <a:gd name="connsiteX36" fmla="*/ 2297907 w 2836069"/>
              <a:gd name="connsiteY36" fmla="*/ 66675 h 519112"/>
              <a:gd name="connsiteX37" fmla="*/ 2328863 w 2836069"/>
              <a:gd name="connsiteY37" fmla="*/ 59531 h 519112"/>
              <a:gd name="connsiteX38" fmla="*/ 2359819 w 2836069"/>
              <a:gd name="connsiteY38" fmla="*/ 50006 h 519112"/>
              <a:gd name="connsiteX39" fmla="*/ 2402682 w 2836069"/>
              <a:gd name="connsiteY39" fmla="*/ 38100 h 519112"/>
              <a:gd name="connsiteX40" fmla="*/ 2464594 w 2836069"/>
              <a:gd name="connsiteY40" fmla="*/ 9525 h 519112"/>
              <a:gd name="connsiteX41" fmla="*/ 2483644 w 2836069"/>
              <a:gd name="connsiteY41" fmla="*/ 0 h 519112"/>
              <a:gd name="connsiteX42" fmla="*/ 2543175 w 2836069"/>
              <a:gd name="connsiteY42" fmla="*/ 4762 h 519112"/>
              <a:gd name="connsiteX43" fmla="*/ 2624138 w 2836069"/>
              <a:gd name="connsiteY43" fmla="*/ 19050 h 519112"/>
              <a:gd name="connsiteX44" fmla="*/ 2700338 w 2836069"/>
              <a:gd name="connsiteY44" fmla="*/ 45244 h 519112"/>
              <a:gd name="connsiteX45" fmla="*/ 2747963 w 2836069"/>
              <a:gd name="connsiteY45" fmla="*/ 59531 h 519112"/>
              <a:gd name="connsiteX46" fmla="*/ 2783682 w 2836069"/>
              <a:gd name="connsiteY46" fmla="*/ 76200 h 519112"/>
              <a:gd name="connsiteX47" fmla="*/ 2797969 w 2836069"/>
              <a:gd name="connsiteY47" fmla="*/ 85725 h 519112"/>
              <a:gd name="connsiteX48" fmla="*/ 2814638 w 2836069"/>
              <a:gd name="connsiteY48" fmla="*/ 102394 h 519112"/>
              <a:gd name="connsiteX49" fmla="*/ 2828925 w 2836069"/>
              <a:gd name="connsiteY49" fmla="*/ 123825 h 519112"/>
              <a:gd name="connsiteX50" fmla="*/ 2836069 w 2836069"/>
              <a:gd name="connsiteY50" fmla="*/ 147637 h 519112"/>
              <a:gd name="connsiteX51" fmla="*/ 2836069 w 2836069"/>
              <a:gd name="connsiteY51" fmla="*/ 188119 h 519112"/>
              <a:gd name="connsiteX52" fmla="*/ 2828925 w 2836069"/>
              <a:gd name="connsiteY52" fmla="*/ 216694 h 519112"/>
              <a:gd name="connsiteX53" fmla="*/ 2814638 w 2836069"/>
              <a:gd name="connsiteY53" fmla="*/ 240506 h 519112"/>
              <a:gd name="connsiteX54" fmla="*/ 2783682 w 2836069"/>
              <a:gd name="connsiteY54" fmla="*/ 259556 h 519112"/>
              <a:gd name="connsiteX55" fmla="*/ 2740819 w 2836069"/>
              <a:gd name="connsiteY55" fmla="*/ 271462 h 519112"/>
              <a:gd name="connsiteX56" fmla="*/ 2662238 w 2836069"/>
              <a:gd name="connsiteY56" fmla="*/ 280987 h 519112"/>
              <a:gd name="connsiteX57" fmla="*/ 2569369 w 2836069"/>
              <a:gd name="connsiteY57" fmla="*/ 276225 h 519112"/>
              <a:gd name="connsiteX58" fmla="*/ 2440782 w 2836069"/>
              <a:gd name="connsiteY58" fmla="*/ 261937 h 519112"/>
              <a:gd name="connsiteX59" fmla="*/ 2326482 w 2836069"/>
              <a:gd name="connsiteY59" fmla="*/ 259556 h 519112"/>
              <a:gd name="connsiteX60" fmla="*/ 2183607 w 2836069"/>
              <a:gd name="connsiteY60" fmla="*/ 261937 h 519112"/>
              <a:gd name="connsiteX61" fmla="*/ 2055019 w 2836069"/>
              <a:gd name="connsiteY61" fmla="*/ 269081 h 519112"/>
              <a:gd name="connsiteX62" fmla="*/ 1788319 w 2836069"/>
              <a:gd name="connsiteY62" fmla="*/ 271462 h 519112"/>
              <a:gd name="connsiteX63" fmla="*/ 1407319 w 2836069"/>
              <a:gd name="connsiteY63" fmla="*/ 316706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36069" h="519112">
                <a:moveTo>
                  <a:pt x="1407319" y="316706"/>
                </a:moveTo>
                <a:lnTo>
                  <a:pt x="1071563" y="357187"/>
                </a:lnTo>
                <a:lnTo>
                  <a:pt x="800100" y="407194"/>
                </a:lnTo>
                <a:lnTo>
                  <a:pt x="645319" y="438150"/>
                </a:lnTo>
                <a:lnTo>
                  <a:pt x="531019" y="466725"/>
                </a:lnTo>
                <a:lnTo>
                  <a:pt x="507207" y="483394"/>
                </a:lnTo>
                <a:lnTo>
                  <a:pt x="476250" y="500062"/>
                </a:lnTo>
                <a:lnTo>
                  <a:pt x="440532" y="511969"/>
                </a:lnTo>
                <a:lnTo>
                  <a:pt x="409575" y="516731"/>
                </a:lnTo>
                <a:lnTo>
                  <a:pt x="371475" y="519112"/>
                </a:lnTo>
                <a:lnTo>
                  <a:pt x="311944" y="509587"/>
                </a:lnTo>
                <a:lnTo>
                  <a:pt x="269082" y="492919"/>
                </a:lnTo>
                <a:lnTo>
                  <a:pt x="195263" y="450056"/>
                </a:lnTo>
                <a:lnTo>
                  <a:pt x="123825" y="397669"/>
                </a:lnTo>
                <a:lnTo>
                  <a:pt x="64294" y="345281"/>
                </a:lnTo>
                <a:lnTo>
                  <a:pt x="14288" y="300037"/>
                </a:lnTo>
                <a:lnTo>
                  <a:pt x="2382" y="273844"/>
                </a:lnTo>
                <a:lnTo>
                  <a:pt x="0" y="245269"/>
                </a:lnTo>
                <a:lnTo>
                  <a:pt x="4763" y="228600"/>
                </a:lnTo>
                <a:lnTo>
                  <a:pt x="16669" y="219075"/>
                </a:lnTo>
                <a:lnTo>
                  <a:pt x="40482" y="219075"/>
                </a:lnTo>
                <a:lnTo>
                  <a:pt x="64294" y="223837"/>
                </a:lnTo>
                <a:lnTo>
                  <a:pt x="119063" y="245269"/>
                </a:lnTo>
                <a:lnTo>
                  <a:pt x="164307" y="264319"/>
                </a:lnTo>
                <a:lnTo>
                  <a:pt x="223838" y="280987"/>
                </a:lnTo>
                <a:lnTo>
                  <a:pt x="266700" y="285750"/>
                </a:lnTo>
                <a:lnTo>
                  <a:pt x="314325" y="288131"/>
                </a:lnTo>
                <a:lnTo>
                  <a:pt x="361950" y="285750"/>
                </a:lnTo>
                <a:lnTo>
                  <a:pt x="573882" y="254794"/>
                </a:lnTo>
                <a:lnTo>
                  <a:pt x="821532" y="221456"/>
                </a:lnTo>
                <a:lnTo>
                  <a:pt x="1097757" y="176212"/>
                </a:lnTo>
                <a:lnTo>
                  <a:pt x="1359694" y="150019"/>
                </a:lnTo>
                <a:lnTo>
                  <a:pt x="1614488" y="130969"/>
                </a:lnTo>
                <a:lnTo>
                  <a:pt x="1804988" y="109537"/>
                </a:lnTo>
                <a:lnTo>
                  <a:pt x="2052638" y="88106"/>
                </a:lnTo>
                <a:lnTo>
                  <a:pt x="2240757" y="71437"/>
                </a:lnTo>
                <a:lnTo>
                  <a:pt x="2297907" y="66675"/>
                </a:lnTo>
                <a:lnTo>
                  <a:pt x="2328863" y="59531"/>
                </a:lnTo>
                <a:lnTo>
                  <a:pt x="2359819" y="50006"/>
                </a:lnTo>
                <a:lnTo>
                  <a:pt x="2402682" y="38100"/>
                </a:lnTo>
                <a:lnTo>
                  <a:pt x="2464594" y="9525"/>
                </a:lnTo>
                <a:lnTo>
                  <a:pt x="2483644" y="0"/>
                </a:lnTo>
                <a:lnTo>
                  <a:pt x="2543175" y="4762"/>
                </a:lnTo>
                <a:lnTo>
                  <a:pt x="2624138" y="19050"/>
                </a:lnTo>
                <a:lnTo>
                  <a:pt x="2700338" y="45244"/>
                </a:lnTo>
                <a:lnTo>
                  <a:pt x="2747963" y="59531"/>
                </a:lnTo>
                <a:lnTo>
                  <a:pt x="2783682" y="76200"/>
                </a:lnTo>
                <a:lnTo>
                  <a:pt x="2797969" y="85725"/>
                </a:lnTo>
                <a:lnTo>
                  <a:pt x="2814638" y="102394"/>
                </a:lnTo>
                <a:lnTo>
                  <a:pt x="2828925" y="123825"/>
                </a:lnTo>
                <a:lnTo>
                  <a:pt x="2836069" y="147637"/>
                </a:lnTo>
                <a:lnTo>
                  <a:pt x="2836069" y="188119"/>
                </a:lnTo>
                <a:lnTo>
                  <a:pt x="2828925" y="216694"/>
                </a:lnTo>
                <a:lnTo>
                  <a:pt x="2814638" y="240506"/>
                </a:lnTo>
                <a:lnTo>
                  <a:pt x="2783682" y="259556"/>
                </a:lnTo>
                <a:lnTo>
                  <a:pt x="2740819" y="271462"/>
                </a:lnTo>
                <a:lnTo>
                  <a:pt x="2662238" y="280987"/>
                </a:lnTo>
                <a:lnTo>
                  <a:pt x="2569369" y="276225"/>
                </a:lnTo>
                <a:lnTo>
                  <a:pt x="2440782" y="261937"/>
                </a:lnTo>
                <a:lnTo>
                  <a:pt x="2326482" y="259556"/>
                </a:lnTo>
                <a:lnTo>
                  <a:pt x="2183607" y="261937"/>
                </a:lnTo>
                <a:lnTo>
                  <a:pt x="2055019" y="269081"/>
                </a:lnTo>
                <a:lnTo>
                  <a:pt x="1788319" y="271462"/>
                </a:lnTo>
                <a:lnTo>
                  <a:pt x="1407319" y="316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9E47327-A577-45AA-BEB4-D7214CBB6279}"/>
              </a:ext>
            </a:extLst>
          </p:cNvPr>
          <p:cNvSpPr/>
          <p:nvPr/>
        </p:nvSpPr>
        <p:spPr>
          <a:xfrm rot="16200000">
            <a:off x="3913188" y="3441702"/>
            <a:ext cx="2932112" cy="792162"/>
          </a:xfrm>
          <a:custGeom>
            <a:avLst/>
            <a:gdLst>
              <a:gd name="connsiteX0" fmla="*/ 1716882 w 2931319"/>
              <a:gd name="connsiteY0" fmla="*/ 742950 h 792957"/>
              <a:gd name="connsiteX1" fmla="*/ 1373982 w 2931319"/>
              <a:gd name="connsiteY1" fmla="*/ 728663 h 792957"/>
              <a:gd name="connsiteX2" fmla="*/ 1200150 w 2931319"/>
              <a:gd name="connsiteY2" fmla="*/ 704850 h 792957"/>
              <a:gd name="connsiteX3" fmla="*/ 1085850 w 2931319"/>
              <a:gd name="connsiteY3" fmla="*/ 683419 h 792957"/>
              <a:gd name="connsiteX4" fmla="*/ 942975 w 2931319"/>
              <a:gd name="connsiteY4" fmla="*/ 642938 h 792957"/>
              <a:gd name="connsiteX5" fmla="*/ 795338 w 2931319"/>
              <a:gd name="connsiteY5" fmla="*/ 592932 h 792957"/>
              <a:gd name="connsiteX6" fmla="*/ 621507 w 2931319"/>
              <a:gd name="connsiteY6" fmla="*/ 523875 h 792957"/>
              <a:gd name="connsiteX7" fmla="*/ 521494 w 2931319"/>
              <a:gd name="connsiteY7" fmla="*/ 481013 h 792957"/>
              <a:gd name="connsiteX8" fmla="*/ 438150 w 2931319"/>
              <a:gd name="connsiteY8" fmla="*/ 428625 h 792957"/>
              <a:gd name="connsiteX9" fmla="*/ 359569 w 2931319"/>
              <a:gd name="connsiteY9" fmla="*/ 369094 h 792957"/>
              <a:gd name="connsiteX10" fmla="*/ 259557 w 2931319"/>
              <a:gd name="connsiteY10" fmla="*/ 290513 h 792957"/>
              <a:gd name="connsiteX11" fmla="*/ 133350 w 2931319"/>
              <a:gd name="connsiteY11" fmla="*/ 180975 h 792957"/>
              <a:gd name="connsiteX12" fmla="*/ 57150 w 2931319"/>
              <a:gd name="connsiteY12" fmla="*/ 104775 h 792957"/>
              <a:gd name="connsiteX13" fmla="*/ 14288 w 2931319"/>
              <a:gd name="connsiteY13" fmla="*/ 64294 h 792957"/>
              <a:gd name="connsiteX14" fmla="*/ 4763 w 2931319"/>
              <a:gd name="connsiteY14" fmla="*/ 50007 h 792957"/>
              <a:gd name="connsiteX15" fmla="*/ 0 w 2931319"/>
              <a:gd name="connsiteY15" fmla="*/ 28575 h 792957"/>
              <a:gd name="connsiteX16" fmla="*/ 2382 w 2931319"/>
              <a:gd name="connsiteY16" fmla="*/ 11907 h 792957"/>
              <a:gd name="connsiteX17" fmla="*/ 14288 w 2931319"/>
              <a:gd name="connsiteY17" fmla="*/ 0 h 792957"/>
              <a:gd name="connsiteX18" fmla="*/ 33338 w 2931319"/>
              <a:gd name="connsiteY18" fmla="*/ 0 h 792957"/>
              <a:gd name="connsiteX19" fmla="*/ 64294 w 2931319"/>
              <a:gd name="connsiteY19" fmla="*/ 11907 h 792957"/>
              <a:gd name="connsiteX20" fmla="*/ 159544 w 2931319"/>
              <a:gd name="connsiteY20" fmla="*/ 80963 h 792957"/>
              <a:gd name="connsiteX21" fmla="*/ 223838 w 2931319"/>
              <a:gd name="connsiteY21" fmla="*/ 121444 h 792957"/>
              <a:gd name="connsiteX22" fmla="*/ 278607 w 2931319"/>
              <a:gd name="connsiteY22" fmla="*/ 154782 h 792957"/>
              <a:gd name="connsiteX23" fmla="*/ 352425 w 2931319"/>
              <a:gd name="connsiteY23" fmla="*/ 195263 h 792957"/>
              <a:gd name="connsiteX24" fmla="*/ 447675 w 2931319"/>
              <a:gd name="connsiteY24" fmla="*/ 245269 h 792957"/>
              <a:gd name="connsiteX25" fmla="*/ 538163 w 2931319"/>
              <a:gd name="connsiteY25" fmla="*/ 285750 h 792957"/>
              <a:gd name="connsiteX26" fmla="*/ 628650 w 2931319"/>
              <a:gd name="connsiteY26" fmla="*/ 326232 h 792957"/>
              <a:gd name="connsiteX27" fmla="*/ 716757 w 2931319"/>
              <a:gd name="connsiteY27" fmla="*/ 357188 h 792957"/>
              <a:gd name="connsiteX28" fmla="*/ 857250 w 2931319"/>
              <a:gd name="connsiteY28" fmla="*/ 397669 h 792957"/>
              <a:gd name="connsiteX29" fmla="*/ 973932 w 2931319"/>
              <a:gd name="connsiteY29" fmla="*/ 426244 h 792957"/>
              <a:gd name="connsiteX30" fmla="*/ 1062038 w 2931319"/>
              <a:gd name="connsiteY30" fmla="*/ 445294 h 792957"/>
              <a:gd name="connsiteX31" fmla="*/ 1162050 w 2931319"/>
              <a:gd name="connsiteY31" fmla="*/ 454819 h 792957"/>
              <a:gd name="connsiteX32" fmla="*/ 1390650 w 2931319"/>
              <a:gd name="connsiteY32" fmla="*/ 464344 h 792957"/>
              <a:gd name="connsiteX33" fmla="*/ 1771650 w 2931319"/>
              <a:gd name="connsiteY33" fmla="*/ 478632 h 792957"/>
              <a:gd name="connsiteX34" fmla="*/ 2076450 w 2931319"/>
              <a:gd name="connsiteY34" fmla="*/ 483394 h 792957"/>
              <a:gd name="connsiteX35" fmla="*/ 2233613 w 2931319"/>
              <a:gd name="connsiteY35" fmla="*/ 485775 h 792957"/>
              <a:gd name="connsiteX36" fmla="*/ 2438400 w 2931319"/>
              <a:gd name="connsiteY36" fmla="*/ 483394 h 792957"/>
              <a:gd name="connsiteX37" fmla="*/ 2633663 w 2931319"/>
              <a:gd name="connsiteY37" fmla="*/ 483394 h 792957"/>
              <a:gd name="connsiteX38" fmla="*/ 2667000 w 2931319"/>
              <a:gd name="connsiteY38" fmla="*/ 476250 h 792957"/>
              <a:gd name="connsiteX39" fmla="*/ 2700338 w 2931319"/>
              <a:gd name="connsiteY39" fmla="*/ 459582 h 792957"/>
              <a:gd name="connsiteX40" fmla="*/ 2743200 w 2931319"/>
              <a:gd name="connsiteY40" fmla="*/ 426244 h 792957"/>
              <a:gd name="connsiteX41" fmla="*/ 2786063 w 2931319"/>
              <a:gd name="connsiteY41" fmla="*/ 381000 h 792957"/>
              <a:gd name="connsiteX42" fmla="*/ 2833688 w 2931319"/>
              <a:gd name="connsiteY42" fmla="*/ 326232 h 792957"/>
              <a:gd name="connsiteX43" fmla="*/ 2855119 w 2931319"/>
              <a:gd name="connsiteY43" fmla="*/ 285750 h 792957"/>
              <a:gd name="connsiteX44" fmla="*/ 2867025 w 2931319"/>
              <a:gd name="connsiteY44" fmla="*/ 271463 h 792957"/>
              <a:gd name="connsiteX45" fmla="*/ 2883694 w 2931319"/>
              <a:gd name="connsiteY45" fmla="*/ 266700 h 792957"/>
              <a:gd name="connsiteX46" fmla="*/ 2895600 w 2931319"/>
              <a:gd name="connsiteY46" fmla="*/ 271463 h 792957"/>
              <a:gd name="connsiteX47" fmla="*/ 2909888 w 2931319"/>
              <a:gd name="connsiteY47" fmla="*/ 283369 h 792957"/>
              <a:gd name="connsiteX48" fmla="*/ 2921794 w 2931319"/>
              <a:gd name="connsiteY48" fmla="*/ 309563 h 792957"/>
              <a:gd name="connsiteX49" fmla="*/ 2926557 w 2931319"/>
              <a:gd name="connsiteY49" fmla="*/ 350044 h 792957"/>
              <a:gd name="connsiteX50" fmla="*/ 2931319 w 2931319"/>
              <a:gd name="connsiteY50" fmla="*/ 392907 h 792957"/>
              <a:gd name="connsiteX51" fmla="*/ 2926557 w 2931319"/>
              <a:gd name="connsiteY51" fmla="*/ 457200 h 792957"/>
              <a:gd name="connsiteX52" fmla="*/ 2914650 w 2931319"/>
              <a:gd name="connsiteY52" fmla="*/ 521494 h 792957"/>
              <a:gd name="connsiteX53" fmla="*/ 2900363 w 2931319"/>
              <a:gd name="connsiteY53" fmla="*/ 585788 h 792957"/>
              <a:gd name="connsiteX54" fmla="*/ 2881313 w 2931319"/>
              <a:gd name="connsiteY54" fmla="*/ 633413 h 792957"/>
              <a:gd name="connsiteX55" fmla="*/ 2859882 w 2931319"/>
              <a:gd name="connsiteY55" fmla="*/ 685800 h 792957"/>
              <a:gd name="connsiteX56" fmla="*/ 2826544 w 2931319"/>
              <a:gd name="connsiteY56" fmla="*/ 735807 h 792957"/>
              <a:gd name="connsiteX57" fmla="*/ 2788444 w 2931319"/>
              <a:gd name="connsiteY57" fmla="*/ 773907 h 792957"/>
              <a:gd name="connsiteX58" fmla="*/ 2769394 w 2931319"/>
              <a:gd name="connsiteY58" fmla="*/ 785813 h 792957"/>
              <a:gd name="connsiteX59" fmla="*/ 2743200 w 2931319"/>
              <a:gd name="connsiteY59" fmla="*/ 792957 h 792957"/>
              <a:gd name="connsiteX60" fmla="*/ 2717007 w 2931319"/>
              <a:gd name="connsiteY60" fmla="*/ 788194 h 792957"/>
              <a:gd name="connsiteX61" fmla="*/ 2690813 w 2931319"/>
              <a:gd name="connsiteY61" fmla="*/ 771525 h 792957"/>
              <a:gd name="connsiteX62" fmla="*/ 2662238 w 2931319"/>
              <a:gd name="connsiteY62" fmla="*/ 762000 h 792957"/>
              <a:gd name="connsiteX63" fmla="*/ 2614613 w 2931319"/>
              <a:gd name="connsiteY63" fmla="*/ 754857 h 792957"/>
              <a:gd name="connsiteX64" fmla="*/ 2462213 w 2931319"/>
              <a:gd name="connsiteY64" fmla="*/ 747713 h 792957"/>
              <a:gd name="connsiteX65" fmla="*/ 2271713 w 2931319"/>
              <a:gd name="connsiteY65" fmla="*/ 752475 h 792957"/>
              <a:gd name="connsiteX66" fmla="*/ 2116932 w 2931319"/>
              <a:gd name="connsiteY66" fmla="*/ 745332 h 792957"/>
              <a:gd name="connsiteX67" fmla="*/ 1716882 w 2931319"/>
              <a:gd name="connsiteY67" fmla="*/ 742950 h 79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931319" h="792957">
                <a:moveTo>
                  <a:pt x="1716882" y="742950"/>
                </a:moveTo>
                <a:lnTo>
                  <a:pt x="1373982" y="728663"/>
                </a:lnTo>
                <a:lnTo>
                  <a:pt x="1200150" y="704850"/>
                </a:lnTo>
                <a:lnTo>
                  <a:pt x="1085850" y="683419"/>
                </a:lnTo>
                <a:lnTo>
                  <a:pt x="942975" y="642938"/>
                </a:lnTo>
                <a:lnTo>
                  <a:pt x="795338" y="592932"/>
                </a:lnTo>
                <a:lnTo>
                  <a:pt x="621507" y="523875"/>
                </a:lnTo>
                <a:lnTo>
                  <a:pt x="521494" y="481013"/>
                </a:lnTo>
                <a:lnTo>
                  <a:pt x="438150" y="428625"/>
                </a:lnTo>
                <a:lnTo>
                  <a:pt x="359569" y="369094"/>
                </a:lnTo>
                <a:lnTo>
                  <a:pt x="259557" y="290513"/>
                </a:lnTo>
                <a:lnTo>
                  <a:pt x="133350" y="180975"/>
                </a:lnTo>
                <a:lnTo>
                  <a:pt x="57150" y="104775"/>
                </a:lnTo>
                <a:lnTo>
                  <a:pt x="14288" y="64294"/>
                </a:lnTo>
                <a:lnTo>
                  <a:pt x="4763" y="50007"/>
                </a:lnTo>
                <a:lnTo>
                  <a:pt x="0" y="28575"/>
                </a:lnTo>
                <a:lnTo>
                  <a:pt x="2382" y="11907"/>
                </a:lnTo>
                <a:lnTo>
                  <a:pt x="14288" y="0"/>
                </a:lnTo>
                <a:lnTo>
                  <a:pt x="33338" y="0"/>
                </a:lnTo>
                <a:lnTo>
                  <a:pt x="64294" y="11907"/>
                </a:lnTo>
                <a:lnTo>
                  <a:pt x="159544" y="80963"/>
                </a:lnTo>
                <a:lnTo>
                  <a:pt x="223838" y="121444"/>
                </a:lnTo>
                <a:lnTo>
                  <a:pt x="278607" y="154782"/>
                </a:lnTo>
                <a:lnTo>
                  <a:pt x="352425" y="195263"/>
                </a:lnTo>
                <a:lnTo>
                  <a:pt x="447675" y="245269"/>
                </a:lnTo>
                <a:lnTo>
                  <a:pt x="538163" y="285750"/>
                </a:lnTo>
                <a:lnTo>
                  <a:pt x="628650" y="326232"/>
                </a:lnTo>
                <a:lnTo>
                  <a:pt x="716757" y="357188"/>
                </a:lnTo>
                <a:lnTo>
                  <a:pt x="857250" y="397669"/>
                </a:lnTo>
                <a:lnTo>
                  <a:pt x="973932" y="426244"/>
                </a:lnTo>
                <a:lnTo>
                  <a:pt x="1062038" y="445294"/>
                </a:lnTo>
                <a:lnTo>
                  <a:pt x="1162050" y="454819"/>
                </a:lnTo>
                <a:lnTo>
                  <a:pt x="1390650" y="464344"/>
                </a:lnTo>
                <a:cubicBezTo>
                  <a:pt x="1517649" y="469137"/>
                  <a:pt x="1644561" y="478632"/>
                  <a:pt x="1771650" y="478632"/>
                </a:cubicBezTo>
                <a:lnTo>
                  <a:pt x="2076450" y="483394"/>
                </a:lnTo>
                <a:lnTo>
                  <a:pt x="2233613" y="485775"/>
                </a:lnTo>
                <a:lnTo>
                  <a:pt x="2438400" y="483394"/>
                </a:lnTo>
                <a:lnTo>
                  <a:pt x="2633663" y="483394"/>
                </a:lnTo>
                <a:lnTo>
                  <a:pt x="2667000" y="476250"/>
                </a:lnTo>
                <a:lnTo>
                  <a:pt x="2700338" y="459582"/>
                </a:lnTo>
                <a:lnTo>
                  <a:pt x="2743200" y="426244"/>
                </a:lnTo>
                <a:lnTo>
                  <a:pt x="2786063" y="381000"/>
                </a:lnTo>
                <a:lnTo>
                  <a:pt x="2833688" y="326232"/>
                </a:lnTo>
                <a:lnTo>
                  <a:pt x="2855119" y="285750"/>
                </a:lnTo>
                <a:lnTo>
                  <a:pt x="2867025" y="271463"/>
                </a:lnTo>
                <a:lnTo>
                  <a:pt x="2883694" y="266700"/>
                </a:lnTo>
                <a:lnTo>
                  <a:pt x="2895600" y="271463"/>
                </a:lnTo>
                <a:lnTo>
                  <a:pt x="2909888" y="283369"/>
                </a:lnTo>
                <a:lnTo>
                  <a:pt x="2921794" y="309563"/>
                </a:lnTo>
                <a:lnTo>
                  <a:pt x="2926557" y="350044"/>
                </a:lnTo>
                <a:lnTo>
                  <a:pt x="2931319" y="392907"/>
                </a:lnTo>
                <a:lnTo>
                  <a:pt x="2926557" y="457200"/>
                </a:lnTo>
                <a:lnTo>
                  <a:pt x="2914650" y="521494"/>
                </a:lnTo>
                <a:lnTo>
                  <a:pt x="2900363" y="585788"/>
                </a:lnTo>
                <a:lnTo>
                  <a:pt x="2881313" y="633413"/>
                </a:lnTo>
                <a:lnTo>
                  <a:pt x="2859882" y="685800"/>
                </a:lnTo>
                <a:lnTo>
                  <a:pt x="2826544" y="735807"/>
                </a:lnTo>
                <a:lnTo>
                  <a:pt x="2788444" y="773907"/>
                </a:lnTo>
                <a:lnTo>
                  <a:pt x="2769394" y="785813"/>
                </a:lnTo>
                <a:lnTo>
                  <a:pt x="2743200" y="792957"/>
                </a:lnTo>
                <a:lnTo>
                  <a:pt x="2717007" y="788194"/>
                </a:lnTo>
                <a:lnTo>
                  <a:pt x="2690813" y="771525"/>
                </a:lnTo>
                <a:lnTo>
                  <a:pt x="2662238" y="762000"/>
                </a:lnTo>
                <a:lnTo>
                  <a:pt x="2614613" y="754857"/>
                </a:lnTo>
                <a:lnTo>
                  <a:pt x="2462213" y="747713"/>
                </a:lnTo>
                <a:lnTo>
                  <a:pt x="2271713" y="752475"/>
                </a:lnTo>
                <a:lnTo>
                  <a:pt x="2116932" y="745332"/>
                </a:lnTo>
                <a:lnTo>
                  <a:pt x="1716882" y="7429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9113B6-C3D7-4D93-8E64-64882D6C92AA}"/>
              </a:ext>
            </a:extLst>
          </p:cNvPr>
          <p:cNvSpPr/>
          <p:nvPr/>
        </p:nvSpPr>
        <p:spPr>
          <a:xfrm rot="16200000">
            <a:off x="4968876" y="3433764"/>
            <a:ext cx="3063875" cy="517525"/>
          </a:xfrm>
          <a:custGeom>
            <a:avLst/>
            <a:gdLst>
              <a:gd name="connsiteX0" fmla="*/ 1628383 w 3063866"/>
              <a:gd name="connsiteY0" fmla="*/ 425885 h 518578"/>
              <a:gd name="connsiteX1" fmla="*/ 1154900 w 3063866"/>
              <a:gd name="connsiteY1" fmla="*/ 428390 h 518578"/>
              <a:gd name="connsiteX2" fmla="*/ 736530 w 3063866"/>
              <a:gd name="connsiteY2" fmla="*/ 428390 h 518578"/>
              <a:gd name="connsiteX3" fmla="*/ 468473 w 3063866"/>
              <a:gd name="connsiteY3" fmla="*/ 430895 h 518578"/>
              <a:gd name="connsiteX4" fmla="*/ 375781 w 3063866"/>
              <a:gd name="connsiteY4" fmla="*/ 423380 h 518578"/>
              <a:gd name="connsiteX5" fmla="*/ 293109 w 3063866"/>
              <a:gd name="connsiteY5" fmla="*/ 408349 h 518578"/>
              <a:gd name="connsiteX6" fmla="*/ 202921 w 3063866"/>
              <a:gd name="connsiteY6" fmla="*/ 390812 h 518578"/>
              <a:gd name="connsiteX7" fmla="*/ 110229 w 3063866"/>
              <a:gd name="connsiteY7" fmla="*/ 365760 h 518578"/>
              <a:gd name="connsiteX8" fmla="*/ 57620 w 3063866"/>
              <a:gd name="connsiteY8" fmla="*/ 348224 h 518578"/>
              <a:gd name="connsiteX9" fmla="*/ 20041 w 3063866"/>
              <a:gd name="connsiteY9" fmla="*/ 330687 h 518578"/>
              <a:gd name="connsiteX10" fmla="*/ 7515 w 3063866"/>
              <a:gd name="connsiteY10" fmla="*/ 318161 h 518578"/>
              <a:gd name="connsiteX11" fmla="*/ 0 w 3063866"/>
              <a:gd name="connsiteY11" fmla="*/ 305635 h 518578"/>
              <a:gd name="connsiteX12" fmla="*/ 0 w 3063866"/>
              <a:gd name="connsiteY12" fmla="*/ 285593 h 518578"/>
              <a:gd name="connsiteX13" fmla="*/ 12526 w 3063866"/>
              <a:gd name="connsiteY13" fmla="*/ 260541 h 518578"/>
              <a:gd name="connsiteX14" fmla="*/ 37578 w 3063866"/>
              <a:gd name="connsiteY14" fmla="*/ 240500 h 518578"/>
              <a:gd name="connsiteX15" fmla="*/ 100208 w 3063866"/>
              <a:gd name="connsiteY15" fmla="*/ 217953 h 518578"/>
              <a:gd name="connsiteX16" fmla="*/ 165343 w 3063866"/>
              <a:gd name="connsiteY16" fmla="*/ 200416 h 518578"/>
              <a:gd name="connsiteX17" fmla="*/ 225468 w 3063866"/>
              <a:gd name="connsiteY17" fmla="*/ 190396 h 518578"/>
              <a:gd name="connsiteX18" fmla="*/ 288098 w 3063866"/>
              <a:gd name="connsiteY18" fmla="*/ 182880 h 518578"/>
              <a:gd name="connsiteX19" fmla="*/ 413359 w 3063866"/>
              <a:gd name="connsiteY19" fmla="*/ 182880 h 518578"/>
              <a:gd name="connsiteX20" fmla="*/ 814192 w 3063866"/>
              <a:gd name="connsiteY20" fmla="*/ 180375 h 518578"/>
              <a:gd name="connsiteX21" fmla="*/ 1227550 w 3063866"/>
              <a:gd name="connsiteY21" fmla="*/ 185385 h 518578"/>
              <a:gd name="connsiteX22" fmla="*/ 1362832 w 3063866"/>
              <a:gd name="connsiteY22" fmla="*/ 185385 h 518578"/>
              <a:gd name="connsiteX23" fmla="*/ 2126919 w 3063866"/>
              <a:gd name="connsiteY23" fmla="*/ 182880 h 518578"/>
              <a:gd name="connsiteX24" fmla="*/ 2304789 w 3063866"/>
              <a:gd name="connsiteY24" fmla="*/ 180375 h 518578"/>
              <a:gd name="connsiteX25" fmla="*/ 2590382 w 3063866"/>
              <a:gd name="connsiteY25" fmla="*/ 182880 h 518578"/>
              <a:gd name="connsiteX26" fmla="*/ 2733179 w 3063866"/>
              <a:gd name="connsiteY26" fmla="*/ 180375 h 518578"/>
              <a:gd name="connsiteX27" fmla="*/ 2793304 w 3063866"/>
              <a:gd name="connsiteY27" fmla="*/ 170354 h 518578"/>
              <a:gd name="connsiteX28" fmla="*/ 2830882 w 3063866"/>
              <a:gd name="connsiteY28" fmla="*/ 162838 h 518578"/>
              <a:gd name="connsiteX29" fmla="*/ 2870965 w 3063866"/>
              <a:gd name="connsiteY29" fmla="*/ 142797 h 518578"/>
              <a:gd name="connsiteX30" fmla="*/ 2901028 w 3063866"/>
              <a:gd name="connsiteY30" fmla="*/ 125260 h 518578"/>
              <a:gd name="connsiteX31" fmla="*/ 2928585 w 3063866"/>
              <a:gd name="connsiteY31" fmla="*/ 105219 h 518578"/>
              <a:gd name="connsiteX32" fmla="*/ 2951132 w 3063866"/>
              <a:gd name="connsiteY32" fmla="*/ 82672 h 518578"/>
              <a:gd name="connsiteX33" fmla="*/ 2976184 w 3063866"/>
              <a:gd name="connsiteY33" fmla="*/ 45094 h 518578"/>
              <a:gd name="connsiteX34" fmla="*/ 3003741 w 3063866"/>
              <a:gd name="connsiteY34" fmla="*/ 12526 h 518578"/>
              <a:gd name="connsiteX35" fmla="*/ 3021278 w 3063866"/>
              <a:gd name="connsiteY35" fmla="*/ 0 h 518578"/>
              <a:gd name="connsiteX36" fmla="*/ 3036309 w 3063866"/>
              <a:gd name="connsiteY36" fmla="*/ 0 h 518578"/>
              <a:gd name="connsiteX37" fmla="*/ 3048835 w 3063866"/>
              <a:gd name="connsiteY37" fmla="*/ 5010 h 518578"/>
              <a:gd name="connsiteX38" fmla="*/ 3058856 w 3063866"/>
              <a:gd name="connsiteY38" fmla="*/ 17536 h 518578"/>
              <a:gd name="connsiteX39" fmla="*/ 3063866 w 3063866"/>
              <a:gd name="connsiteY39" fmla="*/ 40083 h 518578"/>
              <a:gd name="connsiteX40" fmla="*/ 3063866 w 3063866"/>
              <a:gd name="connsiteY40" fmla="*/ 65135 h 518578"/>
              <a:gd name="connsiteX41" fmla="*/ 3061361 w 3063866"/>
              <a:gd name="connsiteY41" fmla="*/ 95198 h 518578"/>
              <a:gd name="connsiteX42" fmla="*/ 3048835 w 3063866"/>
              <a:gd name="connsiteY42" fmla="*/ 145302 h 518578"/>
              <a:gd name="connsiteX43" fmla="*/ 3011257 w 3063866"/>
              <a:gd name="connsiteY43" fmla="*/ 232984 h 518578"/>
              <a:gd name="connsiteX44" fmla="*/ 2963658 w 3063866"/>
              <a:gd name="connsiteY44" fmla="*/ 330687 h 518578"/>
              <a:gd name="connsiteX45" fmla="*/ 2888502 w 3063866"/>
              <a:gd name="connsiteY45" fmla="*/ 435906 h 518578"/>
              <a:gd name="connsiteX46" fmla="*/ 2825872 w 3063866"/>
              <a:gd name="connsiteY46" fmla="*/ 511062 h 518578"/>
              <a:gd name="connsiteX47" fmla="*/ 2808335 w 3063866"/>
              <a:gd name="connsiteY47" fmla="*/ 516072 h 518578"/>
              <a:gd name="connsiteX48" fmla="*/ 2778273 w 3063866"/>
              <a:gd name="connsiteY48" fmla="*/ 518578 h 518578"/>
              <a:gd name="connsiteX49" fmla="*/ 2755726 w 3063866"/>
              <a:gd name="connsiteY49" fmla="*/ 511062 h 518578"/>
              <a:gd name="connsiteX50" fmla="*/ 2723158 w 3063866"/>
              <a:gd name="connsiteY50" fmla="*/ 488515 h 518578"/>
              <a:gd name="connsiteX51" fmla="*/ 2680570 w 3063866"/>
              <a:gd name="connsiteY51" fmla="*/ 463463 h 518578"/>
              <a:gd name="connsiteX52" fmla="*/ 2625455 w 3063866"/>
              <a:gd name="connsiteY52" fmla="*/ 440916 h 518578"/>
              <a:gd name="connsiteX53" fmla="*/ 2575351 w 3063866"/>
              <a:gd name="connsiteY53" fmla="*/ 430895 h 518578"/>
              <a:gd name="connsiteX54" fmla="*/ 2525247 w 3063866"/>
              <a:gd name="connsiteY54" fmla="*/ 430895 h 518578"/>
              <a:gd name="connsiteX55" fmla="*/ 2322325 w 3063866"/>
              <a:gd name="connsiteY55" fmla="*/ 425885 h 518578"/>
              <a:gd name="connsiteX56" fmla="*/ 2146961 w 3063866"/>
              <a:gd name="connsiteY56" fmla="*/ 423380 h 518578"/>
              <a:gd name="connsiteX57" fmla="*/ 1628383 w 3063866"/>
              <a:gd name="connsiteY57" fmla="*/ 425885 h 518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063866" h="518578">
                <a:moveTo>
                  <a:pt x="1628383" y="425885"/>
                </a:moveTo>
                <a:lnTo>
                  <a:pt x="1154900" y="428390"/>
                </a:lnTo>
                <a:lnTo>
                  <a:pt x="736530" y="428390"/>
                </a:lnTo>
                <a:lnTo>
                  <a:pt x="468473" y="430895"/>
                </a:lnTo>
                <a:lnTo>
                  <a:pt x="375781" y="423380"/>
                </a:lnTo>
                <a:lnTo>
                  <a:pt x="293109" y="408349"/>
                </a:lnTo>
                <a:lnTo>
                  <a:pt x="202921" y="390812"/>
                </a:lnTo>
                <a:lnTo>
                  <a:pt x="110229" y="365760"/>
                </a:lnTo>
                <a:lnTo>
                  <a:pt x="57620" y="348224"/>
                </a:lnTo>
                <a:lnTo>
                  <a:pt x="20041" y="330687"/>
                </a:lnTo>
                <a:lnTo>
                  <a:pt x="7515" y="318161"/>
                </a:lnTo>
                <a:lnTo>
                  <a:pt x="0" y="305635"/>
                </a:lnTo>
                <a:lnTo>
                  <a:pt x="0" y="285593"/>
                </a:lnTo>
                <a:lnTo>
                  <a:pt x="12526" y="260541"/>
                </a:lnTo>
                <a:lnTo>
                  <a:pt x="37578" y="240500"/>
                </a:lnTo>
                <a:lnTo>
                  <a:pt x="100208" y="217953"/>
                </a:lnTo>
                <a:lnTo>
                  <a:pt x="165343" y="200416"/>
                </a:lnTo>
                <a:lnTo>
                  <a:pt x="225468" y="190396"/>
                </a:lnTo>
                <a:lnTo>
                  <a:pt x="288098" y="182880"/>
                </a:lnTo>
                <a:lnTo>
                  <a:pt x="413359" y="182880"/>
                </a:lnTo>
                <a:lnTo>
                  <a:pt x="814192" y="180375"/>
                </a:lnTo>
                <a:lnTo>
                  <a:pt x="1227550" y="185385"/>
                </a:lnTo>
                <a:lnTo>
                  <a:pt x="1362832" y="185385"/>
                </a:lnTo>
                <a:lnTo>
                  <a:pt x="2126919" y="182880"/>
                </a:lnTo>
                <a:lnTo>
                  <a:pt x="2304789" y="180375"/>
                </a:lnTo>
                <a:lnTo>
                  <a:pt x="2590382" y="182880"/>
                </a:lnTo>
                <a:lnTo>
                  <a:pt x="2733179" y="180375"/>
                </a:lnTo>
                <a:lnTo>
                  <a:pt x="2793304" y="170354"/>
                </a:lnTo>
                <a:cubicBezTo>
                  <a:pt x="2829193" y="162663"/>
                  <a:pt x="2815851" y="168266"/>
                  <a:pt x="2830882" y="162838"/>
                </a:cubicBezTo>
                <a:lnTo>
                  <a:pt x="2870965" y="142797"/>
                </a:lnTo>
                <a:lnTo>
                  <a:pt x="2901028" y="125260"/>
                </a:lnTo>
                <a:lnTo>
                  <a:pt x="2928585" y="105219"/>
                </a:lnTo>
                <a:lnTo>
                  <a:pt x="2951132" y="82672"/>
                </a:lnTo>
                <a:lnTo>
                  <a:pt x="2976184" y="45094"/>
                </a:lnTo>
                <a:lnTo>
                  <a:pt x="3003741" y="12526"/>
                </a:lnTo>
                <a:lnTo>
                  <a:pt x="3021278" y="0"/>
                </a:lnTo>
                <a:lnTo>
                  <a:pt x="3036309" y="0"/>
                </a:lnTo>
                <a:lnTo>
                  <a:pt x="3048835" y="5010"/>
                </a:lnTo>
                <a:lnTo>
                  <a:pt x="3058856" y="17536"/>
                </a:lnTo>
                <a:lnTo>
                  <a:pt x="3063866" y="40083"/>
                </a:lnTo>
                <a:lnTo>
                  <a:pt x="3063866" y="65135"/>
                </a:lnTo>
                <a:lnTo>
                  <a:pt x="3061361" y="95198"/>
                </a:lnTo>
                <a:lnTo>
                  <a:pt x="3048835" y="145302"/>
                </a:lnTo>
                <a:lnTo>
                  <a:pt x="3011257" y="232984"/>
                </a:lnTo>
                <a:lnTo>
                  <a:pt x="2963658" y="330687"/>
                </a:lnTo>
                <a:lnTo>
                  <a:pt x="2888502" y="435906"/>
                </a:lnTo>
                <a:lnTo>
                  <a:pt x="2825872" y="511062"/>
                </a:lnTo>
                <a:lnTo>
                  <a:pt x="2808335" y="516072"/>
                </a:lnTo>
                <a:lnTo>
                  <a:pt x="2778273" y="518578"/>
                </a:lnTo>
                <a:lnTo>
                  <a:pt x="2755726" y="511062"/>
                </a:lnTo>
                <a:lnTo>
                  <a:pt x="2723158" y="488515"/>
                </a:lnTo>
                <a:lnTo>
                  <a:pt x="2680570" y="463463"/>
                </a:lnTo>
                <a:lnTo>
                  <a:pt x="2625455" y="440916"/>
                </a:lnTo>
                <a:lnTo>
                  <a:pt x="2575351" y="430895"/>
                </a:lnTo>
                <a:lnTo>
                  <a:pt x="2525247" y="430895"/>
                </a:lnTo>
                <a:lnTo>
                  <a:pt x="2322325" y="425885"/>
                </a:lnTo>
                <a:lnTo>
                  <a:pt x="2146961" y="423380"/>
                </a:lnTo>
                <a:lnTo>
                  <a:pt x="1628383" y="42588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8AEEBB6-C6E3-4965-8459-433C8B10D65B}"/>
              </a:ext>
            </a:extLst>
          </p:cNvPr>
          <p:cNvSpPr/>
          <p:nvPr/>
        </p:nvSpPr>
        <p:spPr>
          <a:xfrm>
            <a:off x="4348164" y="5303839"/>
            <a:ext cx="3394075" cy="452437"/>
          </a:xfrm>
          <a:custGeom>
            <a:avLst/>
            <a:gdLst>
              <a:gd name="connsiteX0" fmla="*/ 361784 w 3395207"/>
              <a:gd name="connsiteY0" fmla="*/ 381663 h 453224"/>
              <a:gd name="connsiteX1" fmla="*/ 1005840 w 3395207"/>
              <a:gd name="connsiteY1" fmla="*/ 345882 h 453224"/>
              <a:gd name="connsiteX2" fmla="*/ 1534601 w 3395207"/>
              <a:gd name="connsiteY2" fmla="*/ 318052 h 453224"/>
              <a:gd name="connsiteX3" fmla="*/ 2282024 w 3395207"/>
              <a:gd name="connsiteY3" fmla="*/ 282271 h 453224"/>
              <a:gd name="connsiteX4" fmla="*/ 2723321 w 3395207"/>
              <a:gd name="connsiteY4" fmla="*/ 266369 h 453224"/>
              <a:gd name="connsiteX5" fmla="*/ 2858494 w 3395207"/>
              <a:gd name="connsiteY5" fmla="*/ 274320 h 453224"/>
              <a:gd name="connsiteX6" fmla="*/ 2993666 w 3395207"/>
              <a:gd name="connsiteY6" fmla="*/ 286247 h 453224"/>
              <a:gd name="connsiteX7" fmla="*/ 3108960 w 3395207"/>
              <a:gd name="connsiteY7" fmla="*/ 310101 h 453224"/>
              <a:gd name="connsiteX8" fmla="*/ 3224254 w 3395207"/>
              <a:gd name="connsiteY8" fmla="*/ 345882 h 453224"/>
              <a:gd name="connsiteX9" fmla="*/ 3264010 w 3395207"/>
              <a:gd name="connsiteY9" fmla="*/ 357809 h 453224"/>
              <a:gd name="connsiteX10" fmla="*/ 3291840 w 3395207"/>
              <a:gd name="connsiteY10" fmla="*/ 377687 h 453224"/>
              <a:gd name="connsiteX11" fmla="*/ 3319669 w 3395207"/>
              <a:gd name="connsiteY11" fmla="*/ 413468 h 453224"/>
              <a:gd name="connsiteX12" fmla="*/ 3339547 w 3395207"/>
              <a:gd name="connsiteY12" fmla="*/ 453224 h 453224"/>
              <a:gd name="connsiteX13" fmla="*/ 3395207 w 3395207"/>
              <a:gd name="connsiteY13" fmla="*/ 230588 h 453224"/>
              <a:gd name="connsiteX14" fmla="*/ 3347499 w 3395207"/>
              <a:gd name="connsiteY14" fmla="*/ 206734 h 453224"/>
              <a:gd name="connsiteX15" fmla="*/ 3124862 w 3395207"/>
              <a:gd name="connsiteY15" fmla="*/ 71562 h 453224"/>
              <a:gd name="connsiteX16" fmla="*/ 3045349 w 3395207"/>
              <a:gd name="connsiteY16" fmla="*/ 35781 h 453224"/>
              <a:gd name="connsiteX17" fmla="*/ 2993666 w 3395207"/>
              <a:gd name="connsiteY17" fmla="*/ 15903 h 453224"/>
              <a:gd name="connsiteX18" fmla="*/ 2945958 w 3395207"/>
              <a:gd name="connsiteY18" fmla="*/ 3976 h 453224"/>
              <a:gd name="connsiteX19" fmla="*/ 2906201 w 3395207"/>
              <a:gd name="connsiteY19" fmla="*/ 0 h 453224"/>
              <a:gd name="connsiteX20" fmla="*/ 2850542 w 3395207"/>
              <a:gd name="connsiteY20" fmla="*/ 3976 h 453224"/>
              <a:gd name="connsiteX21" fmla="*/ 2759102 w 3395207"/>
              <a:gd name="connsiteY21" fmla="*/ 19878 h 453224"/>
              <a:gd name="connsiteX22" fmla="*/ 2643808 w 3395207"/>
              <a:gd name="connsiteY22" fmla="*/ 43732 h 453224"/>
              <a:gd name="connsiteX23" fmla="*/ 2604052 w 3395207"/>
              <a:gd name="connsiteY23" fmla="*/ 51683 h 453224"/>
              <a:gd name="connsiteX24" fmla="*/ 2460928 w 3395207"/>
              <a:gd name="connsiteY24" fmla="*/ 63610 h 453224"/>
              <a:gd name="connsiteX25" fmla="*/ 1971923 w 3395207"/>
              <a:gd name="connsiteY25" fmla="*/ 115294 h 453224"/>
              <a:gd name="connsiteX26" fmla="*/ 1606163 w 3395207"/>
              <a:gd name="connsiteY26" fmla="*/ 143123 h 453224"/>
              <a:gd name="connsiteX27" fmla="*/ 1144987 w 3395207"/>
              <a:gd name="connsiteY27" fmla="*/ 182880 h 453224"/>
              <a:gd name="connsiteX28" fmla="*/ 795130 w 3395207"/>
              <a:gd name="connsiteY28" fmla="*/ 206734 h 453224"/>
              <a:gd name="connsiteX29" fmla="*/ 401541 w 3395207"/>
              <a:gd name="connsiteY29" fmla="*/ 222637 h 453224"/>
              <a:gd name="connsiteX30" fmla="*/ 0 w 3395207"/>
              <a:gd name="connsiteY30" fmla="*/ 218661 h 453224"/>
              <a:gd name="connsiteX31" fmla="*/ 7951 w 3395207"/>
              <a:gd name="connsiteY31" fmla="*/ 401541 h 453224"/>
              <a:gd name="connsiteX32" fmla="*/ 111318 w 3395207"/>
              <a:gd name="connsiteY32" fmla="*/ 401541 h 453224"/>
              <a:gd name="connsiteX33" fmla="*/ 361784 w 3395207"/>
              <a:gd name="connsiteY33" fmla="*/ 381663 h 45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95207" h="453224">
                <a:moveTo>
                  <a:pt x="361784" y="381663"/>
                </a:moveTo>
                <a:lnTo>
                  <a:pt x="1005840" y="345882"/>
                </a:lnTo>
                <a:lnTo>
                  <a:pt x="1534601" y="318052"/>
                </a:lnTo>
                <a:lnTo>
                  <a:pt x="2282024" y="282271"/>
                </a:lnTo>
                <a:lnTo>
                  <a:pt x="2723321" y="266369"/>
                </a:lnTo>
                <a:lnTo>
                  <a:pt x="2858494" y="274320"/>
                </a:lnTo>
                <a:lnTo>
                  <a:pt x="2993666" y="286247"/>
                </a:lnTo>
                <a:lnTo>
                  <a:pt x="3108960" y="310101"/>
                </a:lnTo>
                <a:lnTo>
                  <a:pt x="3224254" y="345882"/>
                </a:lnTo>
                <a:lnTo>
                  <a:pt x="3264010" y="357809"/>
                </a:lnTo>
                <a:lnTo>
                  <a:pt x="3291840" y="377687"/>
                </a:lnTo>
                <a:lnTo>
                  <a:pt x="3319669" y="413468"/>
                </a:lnTo>
                <a:lnTo>
                  <a:pt x="3339547" y="453224"/>
                </a:lnTo>
                <a:lnTo>
                  <a:pt x="3395207" y="230588"/>
                </a:lnTo>
                <a:lnTo>
                  <a:pt x="3347499" y="206734"/>
                </a:lnTo>
                <a:lnTo>
                  <a:pt x="3124862" y="71562"/>
                </a:lnTo>
                <a:lnTo>
                  <a:pt x="3045349" y="35781"/>
                </a:lnTo>
                <a:lnTo>
                  <a:pt x="2993666" y="15903"/>
                </a:lnTo>
                <a:lnTo>
                  <a:pt x="2945958" y="3976"/>
                </a:lnTo>
                <a:lnTo>
                  <a:pt x="2906201" y="0"/>
                </a:lnTo>
                <a:lnTo>
                  <a:pt x="2850542" y="3976"/>
                </a:lnTo>
                <a:lnTo>
                  <a:pt x="2759102" y="19878"/>
                </a:lnTo>
                <a:lnTo>
                  <a:pt x="2643808" y="43732"/>
                </a:lnTo>
                <a:lnTo>
                  <a:pt x="2604052" y="51683"/>
                </a:lnTo>
                <a:lnTo>
                  <a:pt x="2460928" y="63610"/>
                </a:lnTo>
                <a:lnTo>
                  <a:pt x="1971923" y="115294"/>
                </a:lnTo>
                <a:lnTo>
                  <a:pt x="1606163" y="143123"/>
                </a:lnTo>
                <a:lnTo>
                  <a:pt x="1144987" y="182880"/>
                </a:lnTo>
                <a:lnTo>
                  <a:pt x="795130" y="206734"/>
                </a:lnTo>
                <a:lnTo>
                  <a:pt x="401541" y="222637"/>
                </a:lnTo>
                <a:lnTo>
                  <a:pt x="0" y="218661"/>
                </a:lnTo>
                <a:lnTo>
                  <a:pt x="7951" y="401541"/>
                </a:lnTo>
                <a:lnTo>
                  <a:pt x="111318" y="401541"/>
                </a:lnTo>
                <a:lnTo>
                  <a:pt x="361784" y="381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A887A33F-24AD-4BD8-BC4D-F2768B6E8997}"/>
              </a:ext>
            </a:extLst>
          </p:cNvPr>
          <p:cNvGrpSpPr/>
          <p:nvPr/>
        </p:nvGrpSpPr>
        <p:grpSpPr>
          <a:xfrm>
            <a:off x="4060826" y="1587502"/>
            <a:ext cx="4032250" cy="4386262"/>
            <a:chOff x="4060826" y="1587502"/>
            <a:chExt cx="4032250" cy="4386262"/>
          </a:xfrm>
        </p:grpSpPr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C079E5D4-E9AB-4A46-AA08-60B8AC613654}"/>
                </a:ext>
              </a:extLst>
            </p:cNvPr>
            <p:cNvSpPr/>
            <p:nvPr/>
          </p:nvSpPr>
          <p:spPr>
            <a:xfrm rot="16200000">
              <a:off x="2186782" y="3696496"/>
              <a:ext cx="4105275" cy="357188"/>
            </a:xfrm>
            <a:custGeom>
              <a:avLst/>
              <a:gdLst>
                <a:gd name="connsiteX0" fmla="*/ 1176142 w 4106301"/>
                <a:gd name="connsiteY0" fmla="*/ 353522 h 356921"/>
                <a:gd name="connsiteX1" fmla="*/ 659455 w 4106301"/>
                <a:gd name="connsiteY1" fmla="*/ 350123 h 356921"/>
                <a:gd name="connsiteX2" fmla="*/ 377317 w 4106301"/>
                <a:gd name="connsiteY2" fmla="*/ 353522 h 356921"/>
                <a:gd name="connsiteX3" fmla="*/ 217552 w 4106301"/>
                <a:gd name="connsiteY3" fmla="*/ 353522 h 356921"/>
                <a:gd name="connsiteX4" fmla="*/ 139369 w 4106301"/>
                <a:gd name="connsiteY4" fmla="*/ 339925 h 356921"/>
                <a:gd name="connsiteX5" fmla="*/ 81582 w 4106301"/>
                <a:gd name="connsiteY5" fmla="*/ 322929 h 356921"/>
                <a:gd name="connsiteX6" fmla="*/ 40791 w 4106301"/>
                <a:gd name="connsiteY6" fmla="*/ 299134 h 356921"/>
                <a:gd name="connsiteX7" fmla="*/ 16996 w 4106301"/>
                <a:gd name="connsiteY7" fmla="*/ 278739 h 356921"/>
                <a:gd name="connsiteX8" fmla="*/ 6798 w 4106301"/>
                <a:gd name="connsiteY8" fmla="*/ 254944 h 356921"/>
                <a:gd name="connsiteX9" fmla="*/ 0 w 4106301"/>
                <a:gd name="connsiteY9" fmla="*/ 231149 h 356921"/>
                <a:gd name="connsiteX10" fmla="*/ 10197 w 4106301"/>
                <a:gd name="connsiteY10" fmla="*/ 197156 h 356921"/>
                <a:gd name="connsiteX11" fmla="*/ 30593 w 4106301"/>
                <a:gd name="connsiteY11" fmla="*/ 163164 h 356921"/>
                <a:gd name="connsiteX12" fmla="*/ 78183 w 4106301"/>
                <a:gd name="connsiteY12" fmla="*/ 129171 h 356921"/>
                <a:gd name="connsiteX13" fmla="*/ 122373 w 4106301"/>
                <a:gd name="connsiteY13" fmla="*/ 108776 h 356921"/>
                <a:gd name="connsiteX14" fmla="*/ 200556 w 4106301"/>
                <a:gd name="connsiteY14" fmla="*/ 84981 h 356921"/>
                <a:gd name="connsiteX15" fmla="*/ 271940 w 4106301"/>
                <a:gd name="connsiteY15" fmla="*/ 64585 h 356921"/>
                <a:gd name="connsiteX16" fmla="*/ 360321 w 4106301"/>
                <a:gd name="connsiteY16" fmla="*/ 44190 h 356921"/>
                <a:gd name="connsiteX17" fmla="*/ 472496 w 4106301"/>
                <a:gd name="connsiteY17" fmla="*/ 23794 h 356921"/>
                <a:gd name="connsiteX18" fmla="*/ 533683 w 4106301"/>
                <a:gd name="connsiteY18" fmla="*/ 23794 h 356921"/>
                <a:gd name="connsiteX19" fmla="*/ 577873 w 4106301"/>
                <a:gd name="connsiteY19" fmla="*/ 40791 h 356921"/>
                <a:gd name="connsiteX20" fmla="*/ 611866 w 4106301"/>
                <a:gd name="connsiteY20" fmla="*/ 50988 h 356921"/>
                <a:gd name="connsiteX21" fmla="*/ 669653 w 4106301"/>
                <a:gd name="connsiteY21" fmla="*/ 64585 h 356921"/>
                <a:gd name="connsiteX22" fmla="*/ 717243 w 4106301"/>
                <a:gd name="connsiteY22" fmla="*/ 71384 h 356921"/>
                <a:gd name="connsiteX23" fmla="*/ 795426 w 4106301"/>
                <a:gd name="connsiteY23" fmla="*/ 84981 h 356921"/>
                <a:gd name="connsiteX24" fmla="*/ 894004 w 4106301"/>
                <a:gd name="connsiteY24" fmla="*/ 91779 h 356921"/>
                <a:gd name="connsiteX25" fmla="*/ 1278120 w 4106301"/>
                <a:gd name="connsiteY25" fmla="*/ 112175 h 356921"/>
                <a:gd name="connsiteX26" fmla="*/ 1733620 w 4106301"/>
                <a:gd name="connsiteY26" fmla="*/ 132571 h 356921"/>
                <a:gd name="connsiteX27" fmla="*/ 2039554 w 4106301"/>
                <a:gd name="connsiteY27" fmla="*/ 142768 h 356921"/>
                <a:gd name="connsiteX28" fmla="*/ 2413472 w 4106301"/>
                <a:gd name="connsiteY28" fmla="*/ 152966 h 356921"/>
                <a:gd name="connsiteX29" fmla="*/ 2885968 w 4106301"/>
                <a:gd name="connsiteY29" fmla="*/ 152966 h 356921"/>
                <a:gd name="connsiteX30" fmla="*/ 3436648 w 4106301"/>
                <a:gd name="connsiteY30" fmla="*/ 152966 h 356921"/>
                <a:gd name="connsiteX31" fmla="*/ 3728984 w 4106301"/>
                <a:gd name="connsiteY31" fmla="*/ 156365 h 356921"/>
                <a:gd name="connsiteX32" fmla="*/ 3796969 w 4106301"/>
                <a:gd name="connsiteY32" fmla="*/ 152966 h 356921"/>
                <a:gd name="connsiteX33" fmla="*/ 3837760 w 4106301"/>
                <a:gd name="connsiteY33" fmla="*/ 146168 h 356921"/>
                <a:gd name="connsiteX34" fmla="*/ 3878551 w 4106301"/>
                <a:gd name="connsiteY34" fmla="*/ 132571 h 356921"/>
                <a:gd name="connsiteX35" fmla="*/ 3929540 w 4106301"/>
                <a:gd name="connsiteY35" fmla="*/ 108776 h 356921"/>
                <a:gd name="connsiteX36" fmla="*/ 3970331 w 4106301"/>
                <a:gd name="connsiteY36" fmla="*/ 78182 h 356921"/>
                <a:gd name="connsiteX37" fmla="*/ 4004324 w 4106301"/>
                <a:gd name="connsiteY37" fmla="*/ 47589 h 356921"/>
                <a:gd name="connsiteX38" fmla="*/ 4028119 w 4106301"/>
                <a:gd name="connsiteY38" fmla="*/ 20395 h 356921"/>
                <a:gd name="connsiteX39" fmla="*/ 4058712 w 4106301"/>
                <a:gd name="connsiteY39" fmla="*/ 3399 h 356921"/>
                <a:gd name="connsiteX40" fmla="*/ 4079107 w 4106301"/>
                <a:gd name="connsiteY40" fmla="*/ 0 h 356921"/>
                <a:gd name="connsiteX41" fmla="*/ 4096104 w 4106301"/>
                <a:gd name="connsiteY41" fmla="*/ 6798 h 356921"/>
                <a:gd name="connsiteX42" fmla="*/ 4106301 w 4106301"/>
                <a:gd name="connsiteY42" fmla="*/ 23794 h 356921"/>
                <a:gd name="connsiteX43" fmla="*/ 4102902 w 4106301"/>
                <a:gd name="connsiteY43" fmla="*/ 61186 h 356921"/>
                <a:gd name="connsiteX44" fmla="*/ 4085906 w 4106301"/>
                <a:gd name="connsiteY44" fmla="*/ 129171 h 356921"/>
                <a:gd name="connsiteX45" fmla="*/ 4062111 w 4106301"/>
                <a:gd name="connsiteY45" fmla="*/ 197156 h 356921"/>
                <a:gd name="connsiteX46" fmla="*/ 4028119 w 4106301"/>
                <a:gd name="connsiteY46" fmla="*/ 268541 h 356921"/>
                <a:gd name="connsiteX47" fmla="*/ 3980529 w 4106301"/>
                <a:gd name="connsiteY47" fmla="*/ 346724 h 356921"/>
                <a:gd name="connsiteX48" fmla="*/ 3830962 w 4106301"/>
                <a:gd name="connsiteY48" fmla="*/ 350123 h 356921"/>
                <a:gd name="connsiteX49" fmla="*/ 3559021 w 4106301"/>
                <a:gd name="connsiteY49" fmla="*/ 350123 h 356921"/>
                <a:gd name="connsiteX50" fmla="*/ 3028737 w 4106301"/>
                <a:gd name="connsiteY50" fmla="*/ 353522 h 356921"/>
                <a:gd name="connsiteX51" fmla="*/ 2535845 w 4106301"/>
                <a:gd name="connsiteY51" fmla="*/ 353522 h 356921"/>
                <a:gd name="connsiteX52" fmla="*/ 1951173 w 4106301"/>
                <a:gd name="connsiteY52" fmla="*/ 356921 h 356921"/>
                <a:gd name="connsiteX53" fmla="*/ 1176142 w 4106301"/>
                <a:gd name="connsiteY53" fmla="*/ 353522 h 3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06301" h="356921">
                  <a:moveTo>
                    <a:pt x="1176142" y="353522"/>
                  </a:moveTo>
                  <a:lnTo>
                    <a:pt x="659455" y="350123"/>
                  </a:lnTo>
                  <a:lnTo>
                    <a:pt x="377317" y="353522"/>
                  </a:lnTo>
                  <a:lnTo>
                    <a:pt x="217552" y="353522"/>
                  </a:lnTo>
                  <a:lnTo>
                    <a:pt x="139369" y="339925"/>
                  </a:lnTo>
                  <a:lnTo>
                    <a:pt x="81582" y="322929"/>
                  </a:lnTo>
                  <a:lnTo>
                    <a:pt x="40791" y="299134"/>
                  </a:lnTo>
                  <a:lnTo>
                    <a:pt x="16996" y="278739"/>
                  </a:lnTo>
                  <a:lnTo>
                    <a:pt x="6798" y="254944"/>
                  </a:lnTo>
                  <a:lnTo>
                    <a:pt x="0" y="231149"/>
                  </a:lnTo>
                  <a:lnTo>
                    <a:pt x="10197" y="197156"/>
                  </a:lnTo>
                  <a:lnTo>
                    <a:pt x="30593" y="163164"/>
                  </a:lnTo>
                  <a:lnTo>
                    <a:pt x="78183" y="129171"/>
                  </a:lnTo>
                  <a:lnTo>
                    <a:pt x="122373" y="108776"/>
                  </a:lnTo>
                  <a:lnTo>
                    <a:pt x="200556" y="84981"/>
                  </a:lnTo>
                  <a:lnTo>
                    <a:pt x="271940" y="64585"/>
                  </a:lnTo>
                  <a:lnTo>
                    <a:pt x="360321" y="44190"/>
                  </a:lnTo>
                  <a:lnTo>
                    <a:pt x="472496" y="23794"/>
                  </a:lnTo>
                  <a:lnTo>
                    <a:pt x="533683" y="23794"/>
                  </a:lnTo>
                  <a:lnTo>
                    <a:pt x="577873" y="40791"/>
                  </a:lnTo>
                  <a:lnTo>
                    <a:pt x="611866" y="50988"/>
                  </a:lnTo>
                  <a:lnTo>
                    <a:pt x="669653" y="64585"/>
                  </a:lnTo>
                  <a:lnTo>
                    <a:pt x="717243" y="71384"/>
                  </a:lnTo>
                  <a:lnTo>
                    <a:pt x="795426" y="84981"/>
                  </a:lnTo>
                  <a:lnTo>
                    <a:pt x="894004" y="91779"/>
                  </a:lnTo>
                  <a:lnTo>
                    <a:pt x="1278120" y="112175"/>
                  </a:lnTo>
                  <a:lnTo>
                    <a:pt x="1733620" y="132571"/>
                  </a:lnTo>
                  <a:lnTo>
                    <a:pt x="2039554" y="142768"/>
                  </a:lnTo>
                  <a:lnTo>
                    <a:pt x="2413472" y="152966"/>
                  </a:lnTo>
                  <a:lnTo>
                    <a:pt x="2885968" y="152966"/>
                  </a:lnTo>
                  <a:lnTo>
                    <a:pt x="3436648" y="152966"/>
                  </a:lnTo>
                  <a:lnTo>
                    <a:pt x="3728984" y="156365"/>
                  </a:lnTo>
                  <a:lnTo>
                    <a:pt x="3796969" y="152966"/>
                  </a:lnTo>
                  <a:cubicBezTo>
                    <a:pt x="3835476" y="145965"/>
                    <a:pt x="3821693" y="146168"/>
                    <a:pt x="3837760" y="146168"/>
                  </a:cubicBezTo>
                  <a:lnTo>
                    <a:pt x="3878551" y="132571"/>
                  </a:lnTo>
                  <a:lnTo>
                    <a:pt x="3929540" y="108776"/>
                  </a:lnTo>
                  <a:lnTo>
                    <a:pt x="3970331" y="78182"/>
                  </a:lnTo>
                  <a:lnTo>
                    <a:pt x="4004324" y="47589"/>
                  </a:lnTo>
                  <a:lnTo>
                    <a:pt x="4028119" y="20395"/>
                  </a:lnTo>
                  <a:lnTo>
                    <a:pt x="4058712" y="3399"/>
                  </a:lnTo>
                  <a:lnTo>
                    <a:pt x="4079107" y="0"/>
                  </a:lnTo>
                  <a:lnTo>
                    <a:pt x="4096104" y="6798"/>
                  </a:lnTo>
                  <a:lnTo>
                    <a:pt x="4106301" y="23794"/>
                  </a:lnTo>
                  <a:lnTo>
                    <a:pt x="4102902" y="61186"/>
                  </a:lnTo>
                  <a:lnTo>
                    <a:pt x="4085906" y="129171"/>
                  </a:lnTo>
                  <a:lnTo>
                    <a:pt x="4062111" y="197156"/>
                  </a:lnTo>
                  <a:lnTo>
                    <a:pt x="4028119" y="268541"/>
                  </a:lnTo>
                  <a:lnTo>
                    <a:pt x="3980529" y="346724"/>
                  </a:lnTo>
                  <a:lnTo>
                    <a:pt x="3830962" y="350123"/>
                  </a:lnTo>
                  <a:lnTo>
                    <a:pt x="3559021" y="350123"/>
                  </a:lnTo>
                  <a:lnTo>
                    <a:pt x="3028737" y="353522"/>
                  </a:lnTo>
                  <a:lnTo>
                    <a:pt x="2535845" y="353522"/>
                  </a:lnTo>
                  <a:lnTo>
                    <a:pt x="1951173" y="356921"/>
                  </a:lnTo>
                  <a:lnTo>
                    <a:pt x="1176142" y="35352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C0DA0A0A-77F3-4E48-AD6C-0DBFCF92F864}"/>
                </a:ext>
              </a:extLst>
            </p:cNvPr>
            <p:cNvSpPr/>
            <p:nvPr/>
          </p:nvSpPr>
          <p:spPr>
            <a:xfrm>
              <a:off x="4262439" y="1587502"/>
              <a:ext cx="3830637" cy="4386262"/>
            </a:xfrm>
            <a:custGeom>
              <a:avLst/>
              <a:gdLst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337840 w 3831504"/>
                <a:gd name="connsiteY42" fmla="*/ 4050287 h 4386876"/>
                <a:gd name="connsiteX43" fmla="*/ 3461256 w 3831504"/>
                <a:gd name="connsiteY43" fmla="*/ 3943701 h 4386876"/>
                <a:gd name="connsiteX44" fmla="*/ 3461256 w 3831504"/>
                <a:gd name="connsiteY44" fmla="*/ 3651990 h 4386876"/>
                <a:gd name="connsiteX45" fmla="*/ 3466866 w 3831504"/>
                <a:gd name="connsiteY45" fmla="*/ 3085399 h 4386876"/>
                <a:gd name="connsiteX46" fmla="*/ 3461256 w 3831504"/>
                <a:gd name="connsiteY46" fmla="*/ 2675882 h 4386876"/>
                <a:gd name="connsiteX47" fmla="*/ 3472476 w 3831504"/>
                <a:gd name="connsiteY47" fmla="*/ 2030753 h 4386876"/>
                <a:gd name="connsiteX48" fmla="*/ 3478086 w 3831504"/>
                <a:gd name="connsiteY48" fmla="*/ 1452942 h 4386876"/>
                <a:gd name="connsiteX49" fmla="*/ 3472476 w 3831504"/>
                <a:gd name="connsiteY49" fmla="*/ 1026596 h 4386876"/>
                <a:gd name="connsiteX50" fmla="*/ 3478086 w 3831504"/>
                <a:gd name="connsiteY50" fmla="*/ 594641 h 4386876"/>
                <a:gd name="connsiteX51" fmla="*/ 3478086 w 3831504"/>
                <a:gd name="connsiteY51" fmla="*/ 431956 h 4386876"/>
                <a:gd name="connsiteX52" fmla="*/ 3478086 w 3831504"/>
                <a:gd name="connsiteY52" fmla="*/ 325369 h 4386876"/>
                <a:gd name="connsiteX53" fmla="*/ 3461256 w 3831504"/>
                <a:gd name="connsiteY53" fmla="*/ 286101 h 4386876"/>
                <a:gd name="connsiteX54" fmla="*/ 3438817 w 3831504"/>
                <a:gd name="connsiteY54" fmla="*/ 263661 h 4386876"/>
                <a:gd name="connsiteX55" fmla="*/ 3382719 w 3831504"/>
                <a:gd name="connsiteY55" fmla="*/ 241222 h 4386876"/>
                <a:gd name="connsiteX56" fmla="*/ 3337840 w 3831504"/>
                <a:gd name="connsiteY56" fmla="*/ 241222 h 4386876"/>
                <a:gd name="connsiteX57" fmla="*/ 2967592 w 3831504"/>
                <a:gd name="connsiteY57" fmla="*/ 263661 h 4386876"/>
                <a:gd name="connsiteX58" fmla="*/ 2653443 w 3831504"/>
                <a:gd name="connsiteY58" fmla="*/ 280491 h 4386876"/>
                <a:gd name="connsiteX59" fmla="*/ 2204657 w 3831504"/>
                <a:gd name="connsiteY59" fmla="*/ 319760 h 4386876"/>
                <a:gd name="connsiteX60" fmla="*/ 1604407 w 3831504"/>
                <a:gd name="connsiteY60" fmla="*/ 375858 h 4386876"/>
                <a:gd name="connsiteX61" fmla="*/ 1105133 w 3831504"/>
                <a:gd name="connsiteY61" fmla="*/ 420736 h 4386876"/>
                <a:gd name="connsiteX62" fmla="*/ 532932 w 3831504"/>
                <a:gd name="connsiteY62" fmla="*/ 471225 h 4386876"/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461256 w 3831504"/>
                <a:gd name="connsiteY42" fmla="*/ 3943701 h 4386876"/>
                <a:gd name="connsiteX43" fmla="*/ 3461256 w 3831504"/>
                <a:gd name="connsiteY43" fmla="*/ 3651990 h 4386876"/>
                <a:gd name="connsiteX44" fmla="*/ 3466866 w 3831504"/>
                <a:gd name="connsiteY44" fmla="*/ 3085399 h 4386876"/>
                <a:gd name="connsiteX45" fmla="*/ 3461256 w 3831504"/>
                <a:gd name="connsiteY45" fmla="*/ 2675882 h 4386876"/>
                <a:gd name="connsiteX46" fmla="*/ 3472476 w 3831504"/>
                <a:gd name="connsiteY46" fmla="*/ 2030753 h 4386876"/>
                <a:gd name="connsiteX47" fmla="*/ 3478086 w 3831504"/>
                <a:gd name="connsiteY47" fmla="*/ 1452942 h 4386876"/>
                <a:gd name="connsiteX48" fmla="*/ 3472476 w 3831504"/>
                <a:gd name="connsiteY48" fmla="*/ 1026596 h 4386876"/>
                <a:gd name="connsiteX49" fmla="*/ 3478086 w 3831504"/>
                <a:gd name="connsiteY49" fmla="*/ 594641 h 4386876"/>
                <a:gd name="connsiteX50" fmla="*/ 3478086 w 3831504"/>
                <a:gd name="connsiteY50" fmla="*/ 431956 h 4386876"/>
                <a:gd name="connsiteX51" fmla="*/ 3478086 w 3831504"/>
                <a:gd name="connsiteY51" fmla="*/ 325369 h 4386876"/>
                <a:gd name="connsiteX52" fmla="*/ 3461256 w 3831504"/>
                <a:gd name="connsiteY52" fmla="*/ 286101 h 4386876"/>
                <a:gd name="connsiteX53" fmla="*/ 3438817 w 3831504"/>
                <a:gd name="connsiteY53" fmla="*/ 263661 h 4386876"/>
                <a:gd name="connsiteX54" fmla="*/ 3382719 w 3831504"/>
                <a:gd name="connsiteY54" fmla="*/ 241222 h 4386876"/>
                <a:gd name="connsiteX55" fmla="*/ 3337840 w 3831504"/>
                <a:gd name="connsiteY55" fmla="*/ 241222 h 4386876"/>
                <a:gd name="connsiteX56" fmla="*/ 2967592 w 3831504"/>
                <a:gd name="connsiteY56" fmla="*/ 263661 h 4386876"/>
                <a:gd name="connsiteX57" fmla="*/ 2653443 w 3831504"/>
                <a:gd name="connsiteY57" fmla="*/ 280491 h 4386876"/>
                <a:gd name="connsiteX58" fmla="*/ 2204657 w 3831504"/>
                <a:gd name="connsiteY58" fmla="*/ 319760 h 4386876"/>
                <a:gd name="connsiteX59" fmla="*/ 1604407 w 3831504"/>
                <a:gd name="connsiteY59" fmla="*/ 375858 h 4386876"/>
                <a:gd name="connsiteX60" fmla="*/ 1105133 w 3831504"/>
                <a:gd name="connsiteY60" fmla="*/ 420736 h 4386876"/>
                <a:gd name="connsiteX61" fmla="*/ 532932 w 3831504"/>
                <a:gd name="connsiteY61" fmla="*/ 471225 h 438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31504" h="4386876">
                  <a:moveTo>
                    <a:pt x="532932" y="471225"/>
                  </a:moveTo>
                  <a:lnTo>
                    <a:pt x="56098" y="527323"/>
                  </a:lnTo>
                  <a:lnTo>
                    <a:pt x="0" y="364638"/>
                  </a:lnTo>
                  <a:lnTo>
                    <a:pt x="308540" y="330979"/>
                  </a:lnTo>
                  <a:lnTo>
                    <a:pt x="802203" y="280491"/>
                  </a:lnTo>
                  <a:lnTo>
                    <a:pt x="1099524" y="252442"/>
                  </a:lnTo>
                  <a:lnTo>
                    <a:pt x="1565138" y="201953"/>
                  </a:lnTo>
                  <a:lnTo>
                    <a:pt x="1957825" y="162685"/>
                  </a:lnTo>
                  <a:lnTo>
                    <a:pt x="2328073" y="123416"/>
                  </a:lnTo>
                  <a:lnTo>
                    <a:pt x="2631003" y="95367"/>
                  </a:lnTo>
                  <a:lnTo>
                    <a:pt x="2849786" y="72928"/>
                  </a:lnTo>
                  <a:lnTo>
                    <a:pt x="3186375" y="56098"/>
                  </a:lnTo>
                  <a:lnTo>
                    <a:pt x="3337840" y="44879"/>
                  </a:lnTo>
                  <a:lnTo>
                    <a:pt x="3410768" y="22439"/>
                  </a:lnTo>
                  <a:lnTo>
                    <a:pt x="3466866" y="0"/>
                  </a:lnTo>
                  <a:lnTo>
                    <a:pt x="3590282" y="61708"/>
                  </a:lnTo>
                  <a:lnTo>
                    <a:pt x="3674429" y="117806"/>
                  </a:lnTo>
                  <a:lnTo>
                    <a:pt x="3781016" y="207563"/>
                  </a:lnTo>
                  <a:lnTo>
                    <a:pt x="3820284" y="246832"/>
                  </a:lnTo>
                  <a:lnTo>
                    <a:pt x="3831504" y="291711"/>
                  </a:lnTo>
                  <a:lnTo>
                    <a:pt x="3831504" y="314150"/>
                  </a:lnTo>
                  <a:lnTo>
                    <a:pt x="3820284" y="347809"/>
                  </a:lnTo>
                  <a:lnTo>
                    <a:pt x="3758576" y="431956"/>
                  </a:lnTo>
                  <a:lnTo>
                    <a:pt x="3730527" y="476834"/>
                  </a:lnTo>
                  <a:lnTo>
                    <a:pt x="3724917" y="796594"/>
                  </a:lnTo>
                  <a:lnTo>
                    <a:pt x="3724917" y="1284648"/>
                  </a:lnTo>
                  <a:lnTo>
                    <a:pt x="3730527" y="1997095"/>
                  </a:lnTo>
                  <a:lnTo>
                    <a:pt x="3724917" y="2636614"/>
                  </a:lnTo>
                  <a:lnTo>
                    <a:pt x="3730527" y="3220034"/>
                  </a:lnTo>
                  <a:lnTo>
                    <a:pt x="3724917" y="3562233"/>
                  </a:lnTo>
                  <a:cubicBezTo>
                    <a:pt x="3723047" y="3713698"/>
                    <a:pt x="3721178" y="3865163"/>
                    <a:pt x="3719308" y="4016628"/>
                  </a:cubicBezTo>
                  <a:lnTo>
                    <a:pt x="3719308" y="4111995"/>
                  </a:lnTo>
                  <a:lnTo>
                    <a:pt x="3713698" y="4168093"/>
                  </a:lnTo>
                  <a:lnTo>
                    <a:pt x="3691259" y="4241021"/>
                  </a:lnTo>
                  <a:lnTo>
                    <a:pt x="3629551" y="4336388"/>
                  </a:lnTo>
                  <a:lnTo>
                    <a:pt x="3584672" y="4381266"/>
                  </a:lnTo>
                  <a:lnTo>
                    <a:pt x="3551013" y="4386876"/>
                  </a:lnTo>
                  <a:lnTo>
                    <a:pt x="3506135" y="4375657"/>
                  </a:lnTo>
                  <a:cubicBezTo>
                    <a:pt x="3482527" y="4346147"/>
                    <a:pt x="3483695" y="4359581"/>
                    <a:pt x="3483695" y="4341998"/>
                  </a:cubicBezTo>
                  <a:lnTo>
                    <a:pt x="3466866" y="4291509"/>
                  </a:lnTo>
                  <a:lnTo>
                    <a:pt x="3444427" y="4229801"/>
                  </a:lnTo>
                  <a:lnTo>
                    <a:pt x="3405158" y="4134434"/>
                  </a:lnTo>
                  <a:lnTo>
                    <a:pt x="3461256" y="3943701"/>
                  </a:lnTo>
                  <a:lnTo>
                    <a:pt x="3461256" y="3651990"/>
                  </a:lnTo>
                  <a:lnTo>
                    <a:pt x="3466866" y="3085399"/>
                  </a:lnTo>
                  <a:lnTo>
                    <a:pt x="3461256" y="2675882"/>
                  </a:lnTo>
                  <a:lnTo>
                    <a:pt x="3472476" y="2030753"/>
                  </a:lnTo>
                  <a:lnTo>
                    <a:pt x="3478086" y="1452942"/>
                  </a:lnTo>
                  <a:lnTo>
                    <a:pt x="3472476" y="1026596"/>
                  </a:lnTo>
                  <a:lnTo>
                    <a:pt x="3478086" y="594641"/>
                  </a:lnTo>
                  <a:lnTo>
                    <a:pt x="3478086" y="431956"/>
                  </a:lnTo>
                  <a:lnTo>
                    <a:pt x="3478086" y="325369"/>
                  </a:lnTo>
                  <a:lnTo>
                    <a:pt x="3461256" y="286101"/>
                  </a:lnTo>
                  <a:lnTo>
                    <a:pt x="3438817" y="263661"/>
                  </a:lnTo>
                  <a:lnTo>
                    <a:pt x="3382719" y="241222"/>
                  </a:lnTo>
                  <a:lnTo>
                    <a:pt x="3337840" y="241222"/>
                  </a:lnTo>
                  <a:lnTo>
                    <a:pt x="2967592" y="263661"/>
                  </a:lnTo>
                  <a:lnTo>
                    <a:pt x="2653443" y="280491"/>
                  </a:lnTo>
                  <a:lnTo>
                    <a:pt x="2204657" y="319760"/>
                  </a:lnTo>
                  <a:lnTo>
                    <a:pt x="1604407" y="375858"/>
                  </a:lnTo>
                  <a:lnTo>
                    <a:pt x="1105133" y="420736"/>
                  </a:lnTo>
                  <a:lnTo>
                    <a:pt x="532932" y="471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B6C1C4B3-69EC-4D1A-AB97-4A25ED69ABE5}"/>
                </a:ext>
              </a:extLst>
            </p:cNvPr>
            <p:cNvSpPr/>
            <p:nvPr/>
          </p:nvSpPr>
          <p:spPr>
            <a:xfrm>
              <a:off x="4870451" y="2786065"/>
              <a:ext cx="2397125" cy="493713"/>
            </a:xfrm>
            <a:custGeom>
              <a:avLst/>
              <a:gdLst>
                <a:gd name="connsiteX0" fmla="*/ 1169194 w 2397919"/>
                <a:gd name="connsiteY0" fmla="*/ 361950 h 492919"/>
                <a:gd name="connsiteX1" fmla="*/ 854869 w 2397919"/>
                <a:gd name="connsiteY1" fmla="*/ 404813 h 492919"/>
                <a:gd name="connsiteX2" fmla="*/ 588169 w 2397919"/>
                <a:gd name="connsiteY2" fmla="*/ 447675 h 492919"/>
                <a:gd name="connsiteX3" fmla="*/ 466725 w 2397919"/>
                <a:gd name="connsiteY3" fmla="*/ 469106 h 492919"/>
                <a:gd name="connsiteX4" fmla="*/ 378619 w 2397919"/>
                <a:gd name="connsiteY4" fmla="*/ 483394 h 492919"/>
                <a:gd name="connsiteX5" fmla="*/ 302419 w 2397919"/>
                <a:gd name="connsiteY5" fmla="*/ 492919 h 492919"/>
                <a:gd name="connsiteX6" fmla="*/ 259557 w 2397919"/>
                <a:gd name="connsiteY6" fmla="*/ 492919 h 492919"/>
                <a:gd name="connsiteX7" fmla="*/ 233363 w 2397919"/>
                <a:gd name="connsiteY7" fmla="*/ 485775 h 492919"/>
                <a:gd name="connsiteX8" fmla="*/ 202407 w 2397919"/>
                <a:gd name="connsiteY8" fmla="*/ 469106 h 492919"/>
                <a:gd name="connsiteX9" fmla="*/ 138113 w 2397919"/>
                <a:gd name="connsiteY9" fmla="*/ 419100 h 492919"/>
                <a:gd name="connsiteX10" fmla="*/ 100013 w 2397919"/>
                <a:gd name="connsiteY10" fmla="*/ 381000 h 492919"/>
                <a:gd name="connsiteX11" fmla="*/ 61913 w 2397919"/>
                <a:gd name="connsiteY11" fmla="*/ 330994 h 492919"/>
                <a:gd name="connsiteX12" fmla="*/ 28575 w 2397919"/>
                <a:gd name="connsiteY12" fmla="*/ 278606 h 492919"/>
                <a:gd name="connsiteX13" fmla="*/ 7144 w 2397919"/>
                <a:gd name="connsiteY13" fmla="*/ 235744 h 492919"/>
                <a:gd name="connsiteX14" fmla="*/ 0 w 2397919"/>
                <a:gd name="connsiteY14" fmla="*/ 209550 h 492919"/>
                <a:gd name="connsiteX15" fmla="*/ 0 w 2397919"/>
                <a:gd name="connsiteY15" fmla="*/ 195263 h 492919"/>
                <a:gd name="connsiteX16" fmla="*/ 4763 w 2397919"/>
                <a:gd name="connsiteY16" fmla="*/ 185738 h 492919"/>
                <a:gd name="connsiteX17" fmla="*/ 23813 w 2397919"/>
                <a:gd name="connsiteY17" fmla="*/ 183356 h 492919"/>
                <a:gd name="connsiteX18" fmla="*/ 45244 w 2397919"/>
                <a:gd name="connsiteY18" fmla="*/ 190500 h 492919"/>
                <a:gd name="connsiteX19" fmla="*/ 66675 w 2397919"/>
                <a:gd name="connsiteY19" fmla="*/ 209550 h 492919"/>
                <a:gd name="connsiteX20" fmla="*/ 92869 w 2397919"/>
                <a:gd name="connsiteY20" fmla="*/ 230981 h 492919"/>
                <a:gd name="connsiteX21" fmla="*/ 123825 w 2397919"/>
                <a:gd name="connsiteY21" fmla="*/ 250031 h 492919"/>
                <a:gd name="connsiteX22" fmla="*/ 157163 w 2397919"/>
                <a:gd name="connsiteY22" fmla="*/ 264319 h 492919"/>
                <a:gd name="connsiteX23" fmla="*/ 188119 w 2397919"/>
                <a:gd name="connsiteY23" fmla="*/ 276225 h 492919"/>
                <a:gd name="connsiteX24" fmla="*/ 228600 w 2397919"/>
                <a:gd name="connsiteY24" fmla="*/ 283369 h 492919"/>
                <a:gd name="connsiteX25" fmla="*/ 273844 w 2397919"/>
                <a:gd name="connsiteY25" fmla="*/ 288131 h 492919"/>
                <a:gd name="connsiteX26" fmla="*/ 319088 w 2397919"/>
                <a:gd name="connsiteY26" fmla="*/ 292894 h 492919"/>
                <a:gd name="connsiteX27" fmla="*/ 392907 w 2397919"/>
                <a:gd name="connsiteY27" fmla="*/ 292894 h 492919"/>
                <a:gd name="connsiteX28" fmla="*/ 495300 w 2397919"/>
                <a:gd name="connsiteY28" fmla="*/ 285750 h 492919"/>
                <a:gd name="connsiteX29" fmla="*/ 597694 w 2397919"/>
                <a:gd name="connsiteY29" fmla="*/ 271463 h 492919"/>
                <a:gd name="connsiteX30" fmla="*/ 873919 w 2397919"/>
                <a:gd name="connsiteY30" fmla="*/ 223838 h 492919"/>
                <a:gd name="connsiteX31" fmla="*/ 1154907 w 2397919"/>
                <a:gd name="connsiteY31" fmla="*/ 185738 h 492919"/>
                <a:gd name="connsiteX32" fmla="*/ 1540669 w 2397919"/>
                <a:gd name="connsiteY32" fmla="*/ 135731 h 492919"/>
                <a:gd name="connsiteX33" fmla="*/ 1807369 w 2397919"/>
                <a:gd name="connsiteY33" fmla="*/ 109538 h 492919"/>
                <a:gd name="connsiteX34" fmla="*/ 1912144 w 2397919"/>
                <a:gd name="connsiteY34" fmla="*/ 95250 h 492919"/>
                <a:gd name="connsiteX35" fmla="*/ 1955007 w 2397919"/>
                <a:gd name="connsiteY35" fmla="*/ 92869 h 492919"/>
                <a:gd name="connsiteX36" fmla="*/ 1978819 w 2397919"/>
                <a:gd name="connsiteY36" fmla="*/ 78581 h 492919"/>
                <a:gd name="connsiteX37" fmla="*/ 2033588 w 2397919"/>
                <a:gd name="connsiteY37" fmla="*/ 30956 h 492919"/>
                <a:gd name="connsiteX38" fmla="*/ 2066925 w 2397919"/>
                <a:gd name="connsiteY38" fmla="*/ 0 h 492919"/>
                <a:gd name="connsiteX39" fmla="*/ 2095500 w 2397919"/>
                <a:gd name="connsiteY39" fmla="*/ 2381 h 492919"/>
                <a:gd name="connsiteX40" fmla="*/ 2162175 w 2397919"/>
                <a:gd name="connsiteY40" fmla="*/ 19050 h 492919"/>
                <a:gd name="connsiteX41" fmla="*/ 2255044 w 2397919"/>
                <a:gd name="connsiteY41" fmla="*/ 50006 h 492919"/>
                <a:gd name="connsiteX42" fmla="*/ 2338388 w 2397919"/>
                <a:gd name="connsiteY42" fmla="*/ 90488 h 492919"/>
                <a:gd name="connsiteX43" fmla="*/ 2355057 w 2397919"/>
                <a:gd name="connsiteY43" fmla="*/ 104775 h 492919"/>
                <a:gd name="connsiteX44" fmla="*/ 2376488 w 2397919"/>
                <a:gd name="connsiteY44" fmla="*/ 126206 h 492919"/>
                <a:gd name="connsiteX45" fmla="*/ 2390775 w 2397919"/>
                <a:gd name="connsiteY45" fmla="*/ 154781 h 492919"/>
                <a:gd name="connsiteX46" fmla="*/ 2397919 w 2397919"/>
                <a:gd name="connsiteY46" fmla="*/ 176213 h 492919"/>
                <a:gd name="connsiteX47" fmla="*/ 2395538 w 2397919"/>
                <a:gd name="connsiteY47" fmla="*/ 192881 h 492919"/>
                <a:gd name="connsiteX48" fmla="*/ 2378869 w 2397919"/>
                <a:gd name="connsiteY48" fmla="*/ 219075 h 492919"/>
                <a:gd name="connsiteX49" fmla="*/ 2340769 w 2397919"/>
                <a:gd name="connsiteY49" fmla="*/ 240506 h 492919"/>
                <a:gd name="connsiteX50" fmla="*/ 2305050 w 2397919"/>
                <a:gd name="connsiteY50" fmla="*/ 247650 h 492919"/>
                <a:gd name="connsiteX51" fmla="*/ 2090738 w 2397919"/>
                <a:gd name="connsiteY51" fmla="*/ 257175 h 492919"/>
                <a:gd name="connsiteX52" fmla="*/ 1802607 w 2397919"/>
                <a:gd name="connsiteY52" fmla="*/ 288131 h 492919"/>
                <a:gd name="connsiteX53" fmla="*/ 1540669 w 2397919"/>
                <a:gd name="connsiteY53" fmla="*/ 314325 h 492919"/>
                <a:gd name="connsiteX54" fmla="*/ 1169194 w 2397919"/>
                <a:gd name="connsiteY54" fmla="*/ 36195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7919" h="492919">
                  <a:moveTo>
                    <a:pt x="1169194" y="361950"/>
                  </a:moveTo>
                  <a:lnTo>
                    <a:pt x="854869" y="404813"/>
                  </a:lnTo>
                  <a:lnTo>
                    <a:pt x="588169" y="447675"/>
                  </a:lnTo>
                  <a:lnTo>
                    <a:pt x="466725" y="469106"/>
                  </a:lnTo>
                  <a:lnTo>
                    <a:pt x="378619" y="483394"/>
                  </a:lnTo>
                  <a:lnTo>
                    <a:pt x="302419" y="492919"/>
                  </a:lnTo>
                  <a:lnTo>
                    <a:pt x="259557" y="492919"/>
                  </a:lnTo>
                  <a:lnTo>
                    <a:pt x="233363" y="485775"/>
                  </a:lnTo>
                  <a:lnTo>
                    <a:pt x="202407" y="469106"/>
                  </a:lnTo>
                  <a:lnTo>
                    <a:pt x="138113" y="419100"/>
                  </a:lnTo>
                  <a:lnTo>
                    <a:pt x="100013" y="381000"/>
                  </a:lnTo>
                  <a:lnTo>
                    <a:pt x="61913" y="330994"/>
                  </a:lnTo>
                  <a:lnTo>
                    <a:pt x="28575" y="278606"/>
                  </a:lnTo>
                  <a:lnTo>
                    <a:pt x="7144" y="235744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4763" y="185738"/>
                  </a:lnTo>
                  <a:lnTo>
                    <a:pt x="23813" y="183356"/>
                  </a:lnTo>
                  <a:lnTo>
                    <a:pt x="45244" y="190500"/>
                  </a:lnTo>
                  <a:lnTo>
                    <a:pt x="66675" y="209550"/>
                  </a:lnTo>
                  <a:lnTo>
                    <a:pt x="92869" y="230981"/>
                  </a:lnTo>
                  <a:lnTo>
                    <a:pt x="123825" y="250031"/>
                  </a:lnTo>
                  <a:lnTo>
                    <a:pt x="157163" y="264319"/>
                  </a:lnTo>
                  <a:lnTo>
                    <a:pt x="188119" y="276225"/>
                  </a:lnTo>
                  <a:lnTo>
                    <a:pt x="228600" y="283369"/>
                  </a:lnTo>
                  <a:lnTo>
                    <a:pt x="273844" y="288131"/>
                  </a:lnTo>
                  <a:lnTo>
                    <a:pt x="319088" y="292894"/>
                  </a:lnTo>
                  <a:lnTo>
                    <a:pt x="392907" y="292894"/>
                  </a:lnTo>
                  <a:lnTo>
                    <a:pt x="495300" y="285750"/>
                  </a:lnTo>
                  <a:lnTo>
                    <a:pt x="597694" y="271463"/>
                  </a:lnTo>
                  <a:lnTo>
                    <a:pt x="873919" y="223838"/>
                  </a:lnTo>
                  <a:lnTo>
                    <a:pt x="1154907" y="185738"/>
                  </a:lnTo>
                  <a:lnTo>
                    <a:pt x="1540669" y="135731"/>
                  </a:lnTo>
                  <a:lnTo>
                    <a:pt x="1807369" y="109538"/>
                  </a:lnTo>
                  <a:lnTo>
                    <a:pt x="1912144" y="95250"/>
                  </a:lnTo>
                  <a:lnTo>
                    <a:pt x="1955007" y="92869"/>
                  </a:lnTo>
                  <a:lnTo>
                    <a:pt x="1978819" y="78581"/>
                  </a:lnTo>
                  <a:lnTo>
                    <a:pt x="2033588" y="30956"/>
                  </a:lnTo>
                  <a:lnTo>
                    <a:pt x="2066925" y="0"/>
                  </a:lnTo>
                  <a:lnTo>
                    <a:pt x="2095500" y="2381"/>
                  </a:lnTo>
                  <a:lnTo>
                    <a:pt x="2162175" y="19050"/>
                  </a:lnTo>
                  <a:lnTo>
                    <a:pt x="2255044" y="50006"/>
                  </a:lnTo>
                  <a:lnTo>
                    <a:pt x="2338388" y="90488"/>
                  </a:lnTo>
                  <a:lnTo>
                    <a:pt x="2355057" y="104775"/>
                  </a:lnTo>
                  <a:lnTo>
                    <a:pt x="2376488" y="126206"/>
                  </a:lnTo>
                  <a:lnTo>
                    <a:pt x="2390775" y="154781"/>
                  </a:lnTo>
                  <a:lnTo>
                    <a:pt x="2397919" y="176213"/>
                  </a:lnTo>
                  <a:lnTo>
                    <a:pt x="2395538" y="192881"/>
                  </a:lnTo>
                  <a:lnTo>
                    <a:pt x="2378869" y="219075"/>
                  </a:lnTo>
                  <a:lnTo>
                    <a:pt x="2340769" y="240506"/>
                  </a:lnTo>
                  <a:lnTo>
                    <a:pt x="2305050" y="247650"/>
                  </a:lnTo>
                  <a:lnTo>
                    <a:pt x="2090738" y="257175"/>
                  </a:lnTo>
                  <a:lnTo>
                    <a:pt x="1802607" y="288131"/>
                  </a:lnTo>
                  <a:lnTo>
                    <a:pt x="1540669" y="314325"/>
                  </a:lnTo>
                  <a:lnTo>
                    <a:pt x="1169194" y="3619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E86B3B28-AC87-4CDC-8346-B3731EDAB07C}"/>
                </a:ext>
              </a:extLst>
            </p:cNvPr>
            <p:cNvSpPr/>
            <p:nvPr/>
          </p:nvSpPr>
          <p:spPr>
            <a:xfrm>
              <a:off x="4622801" y="3746503"/>
              <a:ext cx="2835275" cy="517525"/>
            </a:xfrm>
            <a:custGeom>
              <a:avLst/>
              <a:gdLst>
                <a:gd name="connsiteX0" fmla="*/ 1407319 w 2836069"/>
                <a:gd name="connsiteY0" fmla="*/ 316706 h 519112"/>
                <a:gd name="connsiteX1" fmla="*/ 1071563 w 2836069"/>
                <a:gd name="connsiteY1" fmla="*/ 357187 h 519112"/>
                <a:gd name="connsiteX2" fmla="*/ 800100 w 2836069"/>
                <a:gd name="connsiteY2" fmla="*/ 407194 h 519112"/>
                <a:gd name="connsiteX3" fmla="*/ 645319 w 2836069"/>
                <a:gd name="connsiteY3" fmla="*/ 438150 h 519112"/>
                <a:gd name="connsiteX4" fmla="*/ 531019 w 2836069"/>
                <a:gd name="connsiteY4" fmla="*/ 466725 h 519112"/>
                <a:gd name="connsiteX5" fmla="*/ 507207 w 2836069"/>
                <a:gd name="connsiteY5" fmla="*/ 483394 h 519112"/>
                <a:gd name="connsiteX6" fmla="*/ 476250 w 2836069"/>
                <a:gd name="connsiteY6" fmla="*/ 500062 h 519112"/>
                <a:gd name="connsiteX7" fmla="*/ 440532 w 2836069"/>
                <a:gd name="connsiteY7" fmla="*/ 511969 h 519112"/>
                <a:gd name="connsiteX8" fmla="*/ 409575 w 2836069"/>
                <a:gd name="connsiteY8" fmla="*/ 516731 h 519112"/>
                <a:gd name="connsiteX9" fmla="*/ 371475 w 2836069"/>
                <a:gd name="connsiteY9" fmla="*/ 519112 h 519112"/>
                <a:gd name="connsiteX10" fmla="*/ 311944 w 2836069"/>
                <a:gd name="connsiteY10" fmla="*/ 509587 h 519112"/>
                <a:gd name="connsiteX11" fmla="*/ 269082 w 2836069"/>
                <a:gd name="connsiteY11" fmla="*/ 492919 h 519112"/>
                <a:gd name="connsiteX12" fmla="*/ 195263 w 2836069"/>
                <a:gd name="connsiteY12" fmla="*/ 450056 h 519112"/>
                <a:gd name="connsiteX13" fmla="*/ 123825 w 2836069"/>
                <a:gd name="connsiteY13" fmla="*/ 397669 h 519112"/>
                <a:gd name="connsiteX14" fmla="*/ 64294 w 2836069"/>
                <a:gd name="connsiteY14" fmla="*/ 345281 h 519112"/>
                <a:gd name="connsiteX15" fmla="*/ 14288 w 2836069"/>
                <a:gd name="connsiteY15" fmla="*/ 300037 h 519112"/>
                <a:gd name="connsiteX16" fmla="*/ 2382 w 2836069"/>
                <a:gd name="connsiteY16" fmla="*/ 273844 h 519112"/>
                <a:gd name="connsiteX17" fmla="*/ 0 w 2836069"/>
                <a:gd name="connsiteY17" fmla="*/ 245269 h 519112"/>
                <a:gd name="connsiteX18" fmla="*/ 4763 w 2836069"/>
                <a:gd name="connsiteY18" fmla="*/ 228600 h 519112"/>
                <a:gd name="connsiteX19" fmla="*/ 16669 w 2836069"/>
                <a:gd name="connsiteY19" fmla="*/ 219075 h 519112"/>
                <a:gd name="connsiteX20" fmla="*/ 40482 w 2836069"/>
                <a:gd name="connsiteY20" fmla="*/ 219075 h 519112"/>
                <a:gd name="connsiteX21" fmla="*/ 64294 w 2836069"/>
                <a:gd name="connsiteY21" fmla="*/ 223837 h 519112"/>
                <a:gd name="connsiteX22" fmla="*/ 119063 w 2836069"/>
                <a:gd name="connsiteY22" fmla="*/ 245269 h 519112"/>
                <a:gd name="connsiteX23" fmla="*/ 164307 w 2836069"/>
                <a:gd name="connsiteY23" fmla="*/ 264319 h 519112"/>
                <a:gd name="connsiteX24" fmla="*/ 223838 w 2836069"/>
                <a:gd name="connsiteY24" fmla="*/ 280987 h 519112"/>
                <a:gd name="connsiteX25" fmla="*/ 266700 w 2836069"/>
                <a:gd name="connsiteY25" fmla="*/ 285750 h 519112"/>
                <a:gd name="connsiteX26" fmla="*/ 314325 w 2836069"/>
                <a:gd name="connsiteY26" fmla="*/ 288131 h 519112"/>
                <a:gd name="connsiteX27" fmla="*/ 361950 w 2836069"/>
                <a:gd name="connsiteY27" fmla="*/ 285750 h 519112"/>
                <a:gd name="connsiteX28" fmla="*/ 573882 w 2836069"/>
                <a:gd name="connsiteY28" fmla="*/ 254794 h 519112"/>
                <a:gd name="connsiteX29" fmla="*/ 821532 w 2836069"/>
                <a:gd name="connsiteY29" fmla="*/ 221456 h 519112"/>
                <a:gd name="connsiteX30" fmla="*/ 1097757 w 2836069"/>
                <a:gd name="connsiteY30" fmla="*/ 176212 h 519112"/>
                <a:gd name="connsiteX31" fmla="*/ 1359694 w 2836069"/>
                <a:gd name="connsiteY31" fmla="*/ 150019 h 519112"/>
                <a:gd name="connsiteX32" fmla="*/ 1614488 w 2836069"/>
                <a:gd name="connsiteY32" fmla="*/ 130969 h 519112"/>
                <a:gd name="connsiteX33" fmla="*/ 1804988 w 2836069"/>
                <a:gd name="connsiteY33" fmla="*/ 109537 h 519112"/>
                <a:gd name="connsiteX34" fmla="*/ 2052638 w 2836069"/>
                <a:gd name="connsiteY34" fmla="*/ 88106 h 519112"/>
                <a:gd name="connsiteX35" fmla="*/ 2240757 w 2836069"/>
                <a:gd name="connsiteY35" fmla="*/ 71437 h 519112"/>
                <a:gd name="connsiteX36" fmla="*/ 2297907 w 2836069"/>
                <a:gd name="connsiteY36" fmla="*/ 66675 h 519112"/>
                <a:gd name="connsiteX37" fmla="*/ 2328863 w 2836069"/>
                <a:gd name="connsiteY37" fmla="*/ 59531 h 519112"/>
                <a:gd name="connsiteX38" fmla="*/ 2359819 w 2836069"/>
                <a:gd name="connsiteY38" fmla="*/ 50006 h 519112"/>
                <a:gd name="connsiteX39" fmla="*/ 2402682 w 2836069"/>
                <a:gd name="connsiteY39" fmla="*/ 38100 h 519112"/>
                <a:gd name="connsiteX40" fmla="*/ 2464594 w 2836069"/>
                <a:gd name="connsiteY40" fmla="*/ 9525 h 519112"/>
                <a:gd name="connsiteX41" fmla="*/ 2483644 w 2836069"/>
                <a:gd name="connsiteY41" fmla="*/ 0 h 519112"/>
                <a:gd name="connsiteX42" fmla="*/ 2543175 w 2836069"/>
                <a:gd name="connsiteY42" fmla="*/ 4762 h 519112"/>
                <a:gd name="connsiteX43" fmla="*/ 2624138 w 2836069"/>
                <a:gd name="connsiteY43" fmla="*/ 19050 h 519112"/>
                <a:gd name="connsiteX44" fmla="*/ 2700338 w 2836069"/>
                <a:gd name="connsiteY44" fmla="*/ 45244 h 519112"/>
                <a:gd name="connsiteX45" fmla="*/ 2747963 w 2836069"/>
                <a:gd name="connsiteY45" fmla="*/ 59531 h 519112"/>
                <a:gd name="connsiteX46" fmla="*/ 2783682 w 2836069"/>
                <a:gd name="connsiteY46" fmla="*/ 76200 h 519112"/>
                <a:gd name="connsiteX47" fmla="*/ 2797969 w 2836069"/>
                <a:gd name="connsiteY47" fmla="*/ 85725 h 519112"/>
                <a:gd name="connsiteX48" fmla="*/ 2814638 w 2836069"/>
                <a:gd name="connsiteY48" fmla="*/ 102394 h 519112"/>
                <a:gd name="connsiteX49" fmla="*/ 2828925 w 2836069"/>
                <a:gd name="connsiteY49" fmla="*/ 123825 h 519112"/>
                <a:gd name="connsiteX50" fmla="*/ 2836069 w 2836069"/>
                <a:gd name="connsiteY50" fmla="*/ 147637 h 519112"/>
                <a:gd name="connsiteX51" fmla="*/ 2836069 w 2836069"/>
                <a:gd name="connsiteY51" fmla="*/ 188119 h 519112"/>
                <a:gd name="connsiteX52" fmla="*/ 2828925 w 2836069"/>
                <a:gd name="connsiteY52" fmla="*/ 216694 h 519112"/>
                <a:gd name="connsiteX53" fmla="*/ 2814638 w 2836069"/>
                <a:gd name="connsiteY53" fmla="*/ 240506 h 519112"/>
                <a:gd name="connsiteX54" fmla="*/ 2783682 w 2836069"/>
                <a:gd name="connsiteY54" fmla="*/ 259556 h 519112"/>
                <a:gd name="connsiteX55" fmla="*/ 2740819 w 2836069"/>
                <a:gd name="connsiteY55" fmla="*/ 271462 h 519112"/>
                <a:gd name="connsiteX56" fmla="*/ 2662238 w 2836069"/>
                <a:gd name="connsiteY56" fmla="*/ 280987 h 519112"/>
                <a:gd name="connsiteX57" fmla="*/ 2569369 w 2836069"/>
                <a:gd name="connsiteY57" fmla="*/ 276225 h 519112"/>
                <a:gd name="connsiteX58" fmla="*/ 2440782 w 2836069"/>
                <a:gd name="connsiteY58" fmla="*/ 261937 h 519112"/>
                <a:gd name="connsiteX59" fmla="*/ 2326482 w 2836069"/>
                <a:gd name="connsiteY59" fmla="*/ 259556 h 519112"/>
                <a:gd name="connsiteX60" fmla="*/ 2183607 w 2836069"/>
                <a:gd name="connsiteY60" fmla="*/ 261937 h 519112"/>
                <a:gd name="connsiteX61" fmla="*/ 2055019 w 2836069"/>
                <a:gd name="connsiteY61" fmla="*/ 269081 h 519112"/>
                <a:gd name="connsiteX62" fmla="*/ 1788319 w 2836069"/>
                <a:gd name="connsiteY62" fmla="*/ 271462 h 519112"/>
                <a:gd name="connsiteX63" fmla="*/ 1407319 w 2836069"/>
                <a:gd name="connsiteY63" fmla="*/ 31670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36069" h="519112">
                  <a:moveTo>
                    <a:pt x="1407319" y="316706"/>
                  </a:moveTo>
                  <a:lnTo>
                    <a:pt x="1071563" y="357187"/>
                  </a:lnTo>
                  <a:lnTo>
                    <a:pt x="800100" y="407194"/>
                  </a:lnTo>
                  <a:lnTo>
                    <a:pt x="645319" y="438150"/>
                  </a:lnTo>
                  <a:lnTo>
                    <a:pt x="531019" y="466725"/>
                  </a:lnTo>
                  <a:lnTo>
                    <a:pt x="507207" y="483394"/>
                  </a:lnTo>
                  <a:lnTo>
                    <a:pt x="476250" y="500062"/>
                  </a:lnTo>
                  <a:lnTo>
                    <a:pt x="440532" y="511969"/>
                  </a:lnTo>
                  <a:lnTo>
                    <a:pt x="409575" y="516731"/>
                  </a:lnTo>
                  <a:lnTo>
                    <a:pt x="371475" y="519112"/>
                  </a:lnTo>
                  <a:lnTo>
                    <a:pt x="311944" y="509587"/>
                  </a:lnTo>
                  <a:lnTo>
                    <a:pt x="269082" y="492919"/>
                  </a:lnTo>
                  <a:lnTo>
                    <a:pt x="195263" y="450056"/>
                  </a:lnTo>
                  <a:lnTo>
                    <a:pt x="123825" y="397669"/>
                  </a:lnTo>
                  <a:lnTo>
                    <a:pt x="64294" y="345281"/>
                  </a:lnTo>
                  <a:lnTo>
                    <a:pt x="14288" y="300037"/>
                  </a:lnTo>
                  <a:lnTo>
                    <a:pt x="2382" y="273844"/>
                  </a:lnTo>
                  <a:lnTo>
                    <a:pt x="0" y="245269"/>
                  </a:lnTo>
                  <a:lnTo>
                    <a:pt x="4763" y="228600"/>
                  </a:lnTo>
                  <a:lnTo>
                    <a:pt x="16669" y="219075"/>
                  </a:lnTo>
                  <a:lnTo>
                    <a:pt x="40482" y="219075"/>
                  </a:lnTo>
                  <a:lnTo>
                    <a:pt x="64294" y="223837"/>
                  </a:lnTo>
                  <a:lnTo>
                    <a:pt x="119063" y="245269"/>
                  </a:lnTo>
                  <a:lnTo>
                    <a:pt x="164307" y="264319"/>
                  </a:lnTo>
                  <a:lnTo>
                    <a:pt x="223838" y="280987"/>
                  </a:lnTo>
                  <a:lnTo>
                    <a:pt x="266700" y="285750"/>
                  </a:lnTo>
                  <a:lnTo>
                    <a:pt x="314325" y="288131"/>
                  </a:lnTo>
                  <a:lnTo>
                    <a:pt x="361950" y="285750"/>
                  </a:lnTo>
                  <a:lnTo>
                    <a:pt x="573882" y="254794"/>
                  </a:lnTo>
                  <a:lnTo>
                    <a:pt x="821532" y="221456"/>
                  </a:lnTo>
                  <a:lnTo>
                    <a:pt x="1097757" y="176212"/>
                  </a:lnTo>
                  <a:lnTo>
                    <a:pt x="1359694" y="150019"/>
                  </a:lnTo>
                  <a:lnTo>
                    <a:pt x="1614488" y="130969"/>
                  </a:lnTo>
                  <a:lnTo>
                    <a:pt x="1804988" y="109537"/>
                  </a:lnTo>
                  <a:lnTo>
                    <a:pt x="2052638" y="88106"/>
                  </a:lnTo>
                  <a:lnTo>
                    <a:pt x="2240757" y="71437"/>
                  </a:lnTo>
                  <a:lnTo>
                    <a:pt x="2297907" y="66675"/>
                  </a:lnTo>
                  <a:lnTo>
                    <a:pt x="2328863" y="59531"/>
                  </a:lnTo>
                  <a:lnTo>
                    <a:pt x="2359819" y="50006"/>
                  </a:lnTo>
                  <a:lnTo>
                    <a:pt x="2402682" y="38100"/>
                  </a:lnTo>
                  <a:lnTo>
                    <a:pt x="2464594" y="9525"/>
                  </a:lnTo>
                  <a:lnTo>
                    <a:pt x="2483644" y="0"/>
                  </a:lnTo>
                  <a:lnTo>
                    <a:pt x="2543175" y="4762"/>
                  </a:lnTo>
                  <a:lnTo>
                    <a:pt x="2624138" y="19050"/>
                  </a:lnTo>
                  <a:lnTo>
                    <a:pt x="2700338" y="45244"/>
                  </a:lnTo>
                  <a:lnTo>
                    <a:pt x="2747963" y="59531"/>
                  </a:lnTo>
                  <a:lnTo>
                    <a:pt x="2783682" y="76200"/>
                  </a:lnTo>
                  <a:lnTo>
                    <a:pt x="2797969" y="85725"/>
                  </a:lnTo>
                  <a:lnTo>
                    <a:pt x="2814638" y="102394"/>
                  </a:lnTo>
                  <a:lnTo>
                    <a:pt x="2828925" y="123825"/>
                  </a:lnTo>
                  <a:lnTo>
                    <a:pt x="2836069" y="147637"/>
                  </a:lnTo>
                  <a:lnTo>
                    <a:pt x="2836069" y="188119"/>
                  </a:lnTo>
                  <a:lnTo>
                    <a:pt x="2828925" y="216694"/>
                  </a:lnTo>
                  <a:lnTo>
                    <a:pt x="2814638" y="240506"/>
                  </a:lnTo>
                  <a:lnTo>
                    <a:pt x="2783682" y="259556"/>
                  </a:lnTo>
                  <a:lnTo>
                    <a:pt x="2740819" y="271462"/>
                  </a:lnTo>
                  <a:lnTo>
                    <a:pt x="2662238" y="280987"/>
                  </a:lnTo>
                  <a:lnTo>
                    <a:pt x="2569369" y="276225"/>
                  </a:lnTo>
                  <a:lnTo>
                    <a:pt x="2440782" y="261937"/>
                  </a:lnTo>
                  <a:lnTo>
                    <a:pt x="2326482" y="259556"/>
                  </a:lnTo>
                  <a:lnTo>
                    <a:pt x="2183607" y="261937"/>
                  </a:lnTo>
                  <a:lnTo>
                    <a:pt x="2055019" y="269081"/>
                  </a:lnTo>
                  <a:lnTo>
                    <a:pt x="1788319" y="271462"/>
                  </a:lnTo>
                  <a:lnTo>
                    <a:pt x="1407319" y="3167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70D5F69A-6806-4DD2-9D2D-F9EFC61B8CA1}"/>
                </a:ext>
              </a:extLst>
            </p:cNvPr>
            <p:cNvSpPr/>
            <p:nvPr/>
          </p:nvSpPr>
          <p:spPr>
            <a:xfrm rot="16200000">
              <a:off x="3913188" y="3441702"/>
              <a:ext cx="2932112" cy="792162"/>
            </a:xfrm>
            <a:custGeom>
              <a:avLst/>
              <a:gdLst>
                <a:gd name="connsiteX0" fmla="*/ 1716882 w 2931319"/>
                <a:gd name="connsiteY0" fmla="*/ 742950 h 792957"/>
                <a:gd name="connsiteX1" fmla="*/ 1373982 w 2931319"/>
                <a:gd name="connsiteY1" fmla="*/ 728663 h 792957"/>
                <a:gd name="connsiteX2" fmla="*/ 1200150 w 2931319"/>
                <a:gd name="connsiteY2" fmla="*/ 704850 h 792957"/>
                <a:gd name="connsiteX3" fmla="*/ 1085850 w 2931319"/>
                <a:gd name="connsiteY3" fmla="*/ 683419 h 792957"/>
                <a:gd name="connsiteX4" fmla="*/ 942975 w 2931319"/>
                <a:gd name="connsiteY4" fmla="*/ 642938 h 792957"/>
                <a:gd name="connsiteX5" fmla="*/ 795338 w 2931319"/>
                <a:gd name="connsiteY5" fmla="*/ 592932 h 792957"/>
                <a:gd name="connsiteX6" fmla="*/ 621507 w 2931319"/>
                <a:gd name="connsiteY6" fmla="*/ 523875 h 792957"/>
                <a:gd name="connsiteX7" fmla="*/ 521494 w 2931319"/>
                <a:gd name="connsiteY7" fmla="*/ 481013 h 792957"/>
                <a:gd name="connsiteX8" fmla="*/ 438150 w 2931319"/>
                <a:gd name="connsiteY8" fmla="*/ 428625 h 792957"/>
                <a:gd name="connsiteX9" fmla="*/ 359569 w 2931319"/>
                <a:gd name="connsiteY9" fmla="*/ 369094 h 792957"/>
                <a:gd name="connsiteX10" fmla="*/ 259557 w 2931319"/>
                <a:gd name="connsiteY10" fmla="*/ 290513 h 792957"/>
                <a:gd name="connsiteX11" fmla="*/ 133350 w 2931319"/>
                <a:gd name="connsiteY11" fmla="*/ 180975 h 792957"/>
                <a:gd name="connsiteX12" fmla="*/ 57150 w 2931319"/>
                <a:gd name="connsiteY12" fmla="*/ 104775 h 792957"/>
                <a:gd name="connsiteX13" fmla="*/ 14288 w 2931319"/>
                <a:gd name="connsiteY13" fmla="*/ 64294 h 792957"/>
                <a:gd name="connsiteX14" fmla="*/ 4763 w 2931319"/>
                <a:gd name="connsiteY14" fmla="*/ 50007 h 792957"/>
                <a:gd name="connsiteX15" fmla="*/ 0 w 2931319"/>
                <a:gd name="connsiteY15" fmla="*/ 28575 h 792957"/>
                <a:gd name="connsiteX16" fmla="*/ 2382 w 2931319"/>
                <a:gd name="connsiteY16" fmla="*/ 11907 h 792957"/>
                <a:gd name="connsiteX17" fmla="*/ 14288 w 2931319"/>
                <a:gd name="connsiteY17" fmla="*/ 0 h 792957"/>
                <a:gd name="connsiteX18" fmla="*/ 33338 w 2931319"/>
                <a:gd name="connsiteY18" fmla="*/ 0 h 792957"/>
                <a:gd name="connsiteX19" fmla="*/ 64294 w 2931319"/>
                <a:gd name="connsiteY19" fmla="*/ 11907 h 792957"/>
                <a:gd name="connsiteX20" fmla="*/ 159544 w 2931319"/>
                <a:gd name="connsiteY20" fmla="*/ 80963 h 792957"/>
                <a:gd name="connsiteX21" fmla="*/ 223838 w 2931319"/>
                <a:gd name="connsiteY21" fmla="*/ 121444 h 792957"/>
                <a:gd name="connsiteX22" fmla="*/ 278607 w 2931319"/>
                <a:gd name="connsiteY22" fmla="*/ 154782 h 792957"/>
                <a:gd name="connsiteX23" fmla="*/ 352425 w 2931319"/>
                <a:gd name="connsiteY23" fmla="*/ 195263 h 792957"/>
                <a:gd name="connsiteX24" fmla="*/ 447675 w 2931319"/>
                <a:gd name="connsiteY24" fmla="*/ 245269 h 792957"/>
                <a:gd name="connsiteX25" fmla="*/ 538163 w 2931319"/>
                <a:gd name="connsiteY25" fmla="*/ 285750 h 792957"/>
                <a:gd name="connsiteX26" fmla="*/ 628650 w 2931319"/>
                <a:gd name="connsiteY26" fmla="*/ 326232 h 792957"/>
                <a:gd name="connsiteX27" fmla="*/ 716757 w 2931319"/>
                <a:gd name="connsiteY27" fmla="*/ 357188 h 792957"/>
                <a:gd name="connsiteX28" fmla="*/ 857250 w 2931319"/>
                <a:gd name="connsiteY28" fmla="*/ 397669 h 792957"/>
                <a:gd name="connsiteX29" fmla="*/ 973932 w 2931319"/>
                <a:gd name="connsiteY29" fmla="*/ 426244 h 792957"/>
                <a:gd name="connsiteX30" fmla="*/ 1062038 w 2931319"/>
                <a:gd name="connsiteY30" fmla="*/ 445294 h 792957"/>
                <a:gd name="connsiteX31" fmla="*/ 1162050 w 2931319"/>
                <a:gd name="connsiteY31" fmla="*/ 454819 h 792957"/>
                <a:gd name="connsiteX32" fmla="*/ 1390650 w 2931319"/>
                <a:gd name="connsiteY32" fmla="*/ 464344 h 792957"/>
                <a:gd name="connsiteX33" fmla="*/ 1771650 w 2931319"/>
                <a:gd name="connsiteY33" fmla="*/ 478632 h 792957"/>
                <a:gd name="connsiteX34" fmla="*/ 2076450 w 2931319"/>
                <a:gd name="connsiteY34" fmla="*/ 483394 h 792957"/>
                <a:gd name="connsiteX35" fmla="*/ 2233613 w 2931319"/>
                <a:gd name="connsiteY35" fmla="*/ 485775 h 792957"/>
                <a:gd name="connsiteX36" fmla="*/ 2438400 w 2931319"/>
                <a:gd name="connsiteY36" fmla="*/ 483394 h 792957"/>
                <a:gd name="connsiteX37" fmla="*/ 2633663 w 2931319"/>
                <a:gd name="connsiteY37" fmla="*/ 483394 h 792957"/>
                <a:gd name="connsiteX38" fmla="*/ 2667000 w 2931319"/>
                <a:gd name="connsiteY38" fmla="*/ 476250 h 792957"/>
                <a:gd name="connsiteX39" fmla="*/ 2700338 w 2931319"/>
                <a:gd name="connsiteY39" fmla="*/ 459582 h 792957"/>
                <a:gd name="connsiteX40" fmla="*/ 2743200 w 2931319"/>
                <a:gd name="connsiteY40" fmla="*/ 426244 h 792957"/>
                <a:gd name="connsiteX41" fmla="*/ 2786063 w 2931319"/>
                <a:gd name="connsiteY41" fmla="*/ 381000 h 792957"/>
                <a:gd name="connsiteX42" fmla="*/ 2833688 w 2931319"/>
                <a:gd name="connsiteY42" fmla="*/ 326232 h 792957"/>
                <a:gd name="connsiteX43" fmla="*/ 2855119 w 2931319"/>
                <a:gd name="connsiteY43" fmla="*/ 285750 h 792957"/>
                <a:gd name="connsiteX44" fmla="*/ 2867025 w 2931319"/>
                <a:gd name="connsiteY44" fmla="*/ 271463 h 792957"/>
                <a:gd name="connsiteX45" fmla="*/ 2883694 w 2931319"/>
                <a:gd name="connsiteY45" fmla="*/ 266700 h 792957"/>
                <a:gd name="connsiteX46" fmla="*/ 2895600 w 2931319"/>
                <a:gd name="connsiteY46" fmla="*/ 271463 h 792957"/>
                <a:gd name="connsiteX47" fmla="*/ 2909888 w 2931319"/>
                <a:gd name="connsiteY47" fmla="*/ 283369 h 792957"/>
                <a:gd name="connsiteX48" fmla="*/ 2921794 w 2931319"/>
                <a:gd name="connsiteY48" fmla="*/ 309563 h 792957"/>
                <a:gd name="connsiteX49" fmla="*/ 2926557 w 2931319"/>
                <a:gd name="connsiteY49" fmla="*/ 350044 h 792957"/>
                <a:gd name="connsiteX50" fmla="*/ 2931319 w 2931319"/>
                <a:gd name="connsiteY50" fmla="*/ 392907 h 792957"/>
                <a:gd name="connsiteX51" fmla="*/ 2926557 w 2931319"/>
                <a:gd name="connsiteY51" fmla="*/ 457200 h 792957"/>
                <a:gd name="connsiteX52" fmla="*/ 2914650 w 2931319"/>
                <a:gd name="connsiteY52" fmla="*/ 521494 h 792957"/>
                <a:gd name="connsiteX53" fmla="*/ 2900363 w 2931319"/>
                <a:gd name="connsiteY53" fmla="*/ 585788 h 792957"/>
                <a:gd name="connsiteX54" fmla="*/ 2881313 w 2931319"/>
                <a:gd name="connsiteY54" fmla="*/ 633413 h 792957"/>
                <a:gd name="connsiteX55" fmla="*/ 2859882 w 2931319"/>
                <a:gd name="connsiteY55" fmla="*/ 685800 h 792957"/>
                <a:gd name="connsiteX56" fmla="*/ 2826544 w 2931319"/>
                <a:gd name="connsiteY56" fmla="*/ 735807 h 792957"/>
                <a:gd name="connsiteX57" fmla="*/ 2788444 w 2931319"/>
                <a:gd name="connsiteY57" fmla="*/ 773907 h 792957"/>
                <a:gd name="connsiteX58" fmla="*/ 2769394 w 2931319"/>
                <a:gd name="connsiteY58" fmla="*/ 785813 h 792957"/>
                <a:gd name="connsiteX59" fmla="*/ 2743200 w 2931319"/>
                <a:gd name="connsiteY59" fmla="*/ 792957 h 792957"/>
                <a:gd name="connsiteX60" fmla="*/ 2717007 w 2931319"/>
                <a:gd name="connsiteY60" fmla="*/ 788194 h 792957"/>
                <a:gd name="connsiteX61" fmla="*/ 2690813 w 2931319"/>
                <a:gd name="connsiteY61" fmla="*/ 771525 h 792957"/>
                <a:gd name="connsiteX62" fmla="*/ 2662238 w 2931319"/>
                <a:gd name="connsiteY62" fmla="*/ 762000 h 792957"/>
                <a:gd name="connsiteX63" fmla="*/ 2614613 w 2931319"/>
                <a:gd name="connsiteY63" fmla="*/ 754857 h 792957"/>
                <a:gd name="connsiteX64" fmla="*/ 2462213 w 2931319"/>
                <a:gd name="connsiteY64" fmla="*/ 747713 h 792957"/>
                <a:gd name="connsiteX65" fmla="*/ 2271713 w 2931319"/>
                <a:gd name="connsiteY65" fmla="*/ 752475 h 792957"/>
                <a:gd name="connsiteX66" fmla="*/ 2116932 w 2931319"/>
                <a:gd name="connsiteY66" fmla="*/ 745332 h 792957"/>
                <a:gd name="connsiteX67" fmla="*/ 1716882 w 2931319"/>
                <a:gd name="connsiteY67" fmla="*/ 742950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931319" h="792957">
                  <a:moveTo>
                    <a:pt x="1716882" y="742950"/>
                  </a:moveTo>
                  <a:lnTo>
                    <a:pt x="1373982" y="728663"/>
                  </a:lnTo>
                  <a:lnTo>
                    <a:pt x="1200150" y="704850"/>
                  </a:lnTo>
                  <a:lnTo>
                    <a:pt x="1085850" y="683419"/>
                  </a:lnTo>
                  <a:lnTo>
                    <a:pt x="942975" y="642938"/>
                  </a:lnTo>
                  <a:lnTo>
                    <a:pt x="795338" y="592932"/>
                  </a:lnTo>
                  <a:lnTo>
                    <a:pt x="621507" y="523875"/>
                  </a:lnTo>
                  <a:lnTo>
                    <a:pt x="521494" y="481013"/>
                  </a:lnTo>
                  <a:lnTo>
                    <a:pt x="438150" y="428625"/>
                  </a:lnTo>
                  <a:lnTo>
                    <a:pt x="359569" y="369094"/>
                  </a:lnTo>
                  <a:lnTo>
                    <a:pt x="259557" y="290513"/>
                  </a:lnTo>
                  <a:lnTo>
                    <a:pt x="133350" y="180975"/>
                  </a:lnTo>
                  <a:lnTo>
                    <a:pt x="57150" y="104775"/>
                  </a:lnTo>
                  <a:lnTo>
                    <a:pt x="14288" y="64294"/>
                  </a:lnTo>
                  <a:lnTo>
                    <a:pt x="4763" y="50007"/>
                  </a:lnTo>
                  <a:lnTo>
                    <a:pt x="0" y="28575"/>
                  </a:lnTo>
                  <a:lnTo>
                    <a:pt x="2382" y="11907"/>
                  </a:lnTo>
                  <a:lnTo>
                    <a:pt x="14288" y="0"/>
                  </a:lnTo>
                  <a:lnTo>
                    <a:pt x="33338" y="0"/>
                  </a:lnTo>
                  <a:lnTo>
                    <a:pt x="64294" y="11907"/>
                  </a:lnTo>
                  <a:lnTo>
                    <a:pt x="159544" y="80963"/>
                  </a:lnTo>
                  <a:lnTo>
                    <a:pt x="223838" y="121444"/>
                  </a:lnTo>
                  <a:lnTo>
                    <a:pt x="278607" y="154782"/>
                  </a:lnTo>
                  <a:lnTo>
                    <a:pt x="352425" y="195263"/>
                  </a:lnTo>
                  <a:lnTo>
                    <a:pt x="447675" y="245269"/>
                  </a:lnTo>
                  <a:lnTo>
                    <a:pt x="538163" y="285750"/>
                  </a:lnTo>
                  <a:lnTo>
                    <a:pt x="628650" y="326232"/>
                  </a:lnTo>
                  <a:lnTo>
                    <a:pt x="716757" y="357188"/>
                  </a:lnTo>
                  <a:lnTo>
                    <a:pt x="857250" y="397669"/>
                  </a:lnTo>
                  <a:lnTo>
                    <a:pt x="973932" y="426244"/>
                  </a:lnTo>
                  <a:lnTo>
                    <a:pt x="1062038" y="445294"/>
                  </a:lnTo>
                  <a:lnTo>
                    <a:pt x="1162050" y="454819"/>
                  </a:lnTo>
                  <a:lnTo>
                    <a:pt x="1390650" y="464344"/>
                  </a:lnTo>
                  <a:cubicBezTo>
                    <a:pt x="1517649" y="469137"/>
                    <a:pt x="1644561" y="478632"/>
                    <a:pt x="1771650" y="478632"/>
                  </a:cubicBezTo>
                  <a:lnTo>
                    <a:pt x="2076450" y="483394"/>
                  </a:lnTo>
                  <a:lnTo>
                    <a:pt x="2233613" y="485775"/>
                  </a:lnTo>
                  <a:lnTo>
                    <a:pt x="2438400" y="483394"/>
                  </a:lnTo>
                  <a:lnTo>
                    <a:pt x="2633663" y="483394"/>
                  </a:lnTo>
                  <a:lnTo>
                    <a:pt x="2667000" y="476250"/>
                  </a:lnTo>
                  <a:lnTo>
                    <a:pt x="2700338" y="459582"/>
                  </a:lnTo>
                  <a:lnTo>
                    <a:pt x="2743200" y="426244"/>
                  </a:lnTo>
                  <a:lnTo>
                    <a:pt x="2786063" y="381000"/>
                  </a:lnTo>
                  <a:lnTo>
                    <a:pt x="2833688" y="326232"/>
                  </a:lnTo>
                  <a:lnTo>
                    <a:pt x="2855119" y="285750"/>
                  </a:lnTo>
                  <a:lnTo>
                    <a:pt x="2867025" y="271463"/>
                  </a:lnTo>
                  <a:lnTo>
                    <a:pt x="2883694" y="266700"/>
                  </a:lnTo>
                  <a:lnTo>
                    <a:pt x="2895600" y="271463"/>
                  </a:lnTo>
                  <a:lnTo>
                    <a:pt x="2909888" y="283369"/>
                  </a:lnTo>
                  <a:lnTo>
                    <a:pt x="2921794" y="309563"/>
                  </a:lnTo>
                  <a:lnTo>
                    <a:pt x="2926557" y="350044"/>
                  </a:lnTo>
                  <a:lnTo>
                    <a:pt x="2931319" y="392907"/>
                  </a:lnTo>
                  <a:lnTo>
                    <a:pt x="2926557" y="457200"/>
                  </a:lnTo>
                  <a:lnTo>
                    <a:pt x="2914650" y="521494"/>
                  </a:lnTo>
                  <a:lnTo>
                    <a:pt x="2900363" y="585788"/>
                  </a:lnTo>
                  <a:lnTo>
                    <a:pt x="2881313" y="633413"/>
                  </a:lnTo>
                  <a:lnTo>
                    <a:pt x="2859882" y="685800"/>
                  </a:lnTo>
                  <a:lnTo>
                    <a:pt x="2826544" y="735807"/>
                  </a:lnTo>
                  <a:lnTo>
                    <a:pt x="2788444" y="773907"/>
                  </a:lnTo>
                  <a:lnTo>
                    <a:pt x="2769394" y="785813"/>
                  </a:lnTo>
                  <a:lnTo>
                    <a:pt x="2743200" y="792957"/>
                  </a:lnTo>
                  <a:lnTo>
                    <a:pt x="2717007" y="788194"/>
                  </a:lnTo>
                  <a:lnTo>
                    <a:pt x="2690813" y="771525"/>
                  </a:lnTo>
                  <a:lnTo>
                    <a:pt x="2662238" y="762000"/>
                  </a:lnTo>
                  <a:lnTo>
                    <a:pt x="2614613" y="754857"/>
                  </a:lnTo>
                  <a:lnTo>
                    <a:pt x="2462213" y="747713"/>
                  </a:lnTo>
                  <a:lnTo>
                    <a:pt x="2271713" y="752475"/>
                  </a:lnTo>
                  <a:lnTo>
                    <a:pt x="2116932" y="745332"/>
                  </a:lnTo>
                  <a:lnTo>
                    <a:pt x="1716882" y="7429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EDCD3254-8CD9-4456-B7F2-91CA9B20221E}"/>
                </a:ext>
              </a:extLst>
            </p:cNvPr>
            <p:cNvSpPr/>
            <p:nvPr/>
          </p:nvSpPr>
          <p:spPr>
            <a:xfrm rot="16200000">
              <a:off x="4968876" y="3433764"/>
              <a:ext cx="3063875" cy="517525"/>
            </a:xfrm>
            <a:custGeom>
              <a:avLst/>
              <a:gdLst>
                <a:gd name="connsiteX0" fmla="*/ 1628383 w 3063866"/>
                <a:gd name="connsiteY0" fmla="*/ 425885 h 518578"/>
                <a:gd name="connsiteX1" fmla="*/ 1154900 w 3063866"/>
                <a:gd name="connsiteY1" fmla="*/ 428390 h 518578"/>
                <a:gd name="connsiteX2" fmla="*/ 736530 w 3063866"/>
                <a:gd name="connsiteY2" fmla="*/ 428390 h 518578"/>
                <a:gd name="connsiteX3" fmla="*/ 468473 w 3063866"/>
                <a:gd name="connsiteY3" fmla="*/ 430895 h 518578"/>
                <a:gd name="connsiteX4" fmla="*/ 375781 w 3063866"/>
                <a:gd name="connsiteY4" fmla="*/ 423380 h 518578"/>
                <a:gd name="connsiteX5" fmla="*/ 293109 w 3063866"/>
                <a:gd name="connsiteY5" fmla="*/ 408349 h 518578"/>
                <a:gd name="connsiteX6" fmla="*/ 202921 w 3063866"/>
                <a:gd name="connsiteY6" fmla="*/ 390812 h 518578"/>
                <a:gd name="connsiteX7" fmla="*/ 110229 w 3063866"/>
                <a:gd name="connsiteY7" fmla="*/ 365760 h 518578"/>
                <a:gd name="connsiteX8" fmla="*/ 57620 w 3063866"/>
                <a:gd name="connsiteY8" fmla="*/ 348224 h 518578"/>
                <a:gd name="connsiteX9" fmla="*/ 20041 w 3063866"/>
                <a:gd name="connsiteY9" fmla="*/ 330687 h 518578"/>
                <a:gd name="connsiteX10" fmla="*/ 7515 w 3063866"/>
                <a:gd name="connsiteY10" fmla="*/ 318161 h 518578"/>
                <a:gd name="connsiteX11" fmla="*/ 0 w 3063866"/>
                <a:gd name="connsiteY11" fmla="*/ 305635 h 518578"/>
                <a:gd name="connsiteX12" fmla="*/ 0 w 3063866"/>
                <a:gd name="connsiteY12" fmla="*/ 285593 h 518578"/>
                <a:gd name="connsiteX13" fmla="*/ 12526 w 3063866"/>
                <a:gd name="connsiteY13" fmla="*/ 260541 h 518578"/>
                <a:gd name="connsiteX14" fmla="*/ 37578 w 3063866"/>
                <a:gd name="connsiteY14" fmla="*/ 240500 h 518578"/>
                <a:gd name="connsiteX15" fmla="*/ 100208 w 3063866"/>
                <a:gd name="connsiteY15" fmla="*/ 217953 h 518578"/>
                <a:gd name="connsiteX16" fmla="*/ 165343 w 3063866"/>
                <a:gd name="connsiteY16" fmla="*/ 200416 h 518578"/>
                <a:gd name="connsiteX17" fmla="*/ 225468 w 3063866"/>
                <a:gd name="connsiteY17" fmla="*/ 190396 h 518578"/>
                <a:gd name="connsiteX18" fmla="*/ 288098 w 3063866"/>
                <a:gd name="connsiteY18" fmla="*/ 182880 h 518578"/>
                <a:gd name="connsiteX19" fmla="*/ 413359 w 3063866"/>
                <a:gd name="connsiteY19" fmla="*/ 182880 h 518578"/>
                <a:gd name="connsiteX20" fmla="*/ 814192 w 3063866"/>
                <a:gd name="connsiteY20" fmla="*/ 180375 h 518578"/>
                <a:gd name="connsiteX21" fmla="*/ 1227550 w 3063866"/>
                <a:gd name="connsiteY21" fmla="*/ 185385 h 518578"/>
                <a:gd name="connsiteX22" fmla="*/ 1362832 w 3063866"/>
                <a:gd name="connsiteY22" fmla="*/ 185385 h 518578"/>
                <a:gd name="connsiteX23" fmla="*/ 2126919 w 3063866"/>
                <a:gd name="connsiteY23" fmla="*/ 182880 h 518578"/>
                <a:gd name="connsiteX24" fmla="*/ 2304789 w 3063866"/>
                <a:gd name="connsiteY24" fmla="*/ 180375 h 518578"/>
                <a:gd name="connsiteX25" fmla="*/ 2590382 w 3063866"/>
                <a:gd name="connsiteY25" fmla="*/ 182880 h 518578"/>
                <a:gd name="connsiteX26" fmla="*/ 2733179 w 3063866"/>
                <a:gd name="connsiteY26" fmla="*/ 180375 h 518578"/>
                <a:gd name="connsiteX27" fmla="*/ 2793304 w 3063866"/>
                <a:gd name="connsiteY27" fmla="*/ 170354 h 518578"/>
                <a:gd name="connsiteX28" fmla="*/ 2830882 w 3063866"/>
                <a:gd name="connsiteY28" fmla="*/ 162838 h 518578"/>
                <a:gd name="connsiteX29" fmla="*/ 2870965 w 3063866"/>
                <a:gd name="connsiteY29" fmla="*/ 142797 h 518578"/>
                <a:gd name="connsiteX30" fmla="*/ 2901028 w 3063866"/>
                <a:gd name="connsiteY30" fmla="*/ 125260 h 518578"/>
                <a:gd name="connsiteX31" fmla="*/ 2928585 w 3063866"/>
                <a:gd name="connsiteY31" fmla="*/ 105219 h 518578"/>
                <a:gd name="connsiteX32" fmla="*/ 2951132 w 3063866"/>
                <a:gd name="connsiteY32" fmla="*/ 82672 h 518578"/>
                <a:gd name="connsiteX33" fmla="*/ 2976184 w 3063866"/>
                <a:gd name="connsiteY33" fmla="*/ 45094 h 518578"/>
                <a:gd name="connsiteX34" fmla="*/ 3003741 w 3063866"/>
                <a:gd name="connsiteY34" fmla="*/ 12526 h 518578"/>
                <a:gd name="connsiteX35" fmla="*/ 3021278 w 3063866"/>
                <a:gd name="connsiteY35" fmla="*/ 0 h 518578"/>
                <a:gd name="connsiteX36" fmla="*/ 3036309 w 3063866"/>
                <a:gd name="connsiteY36" fmla="*/ 0 h 518578"/>
                <a:gd name="connsiteX37" fmla="*/ 3048835 w 3063866"/>
                <a:gd name="connsiteY37" fmla="*/ 5010 h 518578"/>
                <a:gd name="connsiteX38" fmla="*/ 3058856 w 3063866"/>
                <a:gd name="connsiteY38" fmla="*/ 17536 h 518578"/>
                <a:gd name="connsiteX39" fmla="*/ 3063866 w 3063866"/>
                <a:gd name="connsiteY39" fmla="*/ 40083 h 518578"/>
                <a:gd name="connsiteX40" fmla="*/ 3063866 w 3063866"/>
                <a:gd name="connsiteY40" fmla="*/ 65135 h 518578"/>
                <a:gd name="connsiteX41" fmla="*/ 3061361 w 3063866"/>
                <a:gd name="connsiteY41" fmla="*/ 95198 h 518578"/>
                <a:gd name="connsiteX42" fmla="*/ 3048835 w 3063866"/>
                <a:gd name="connsiteY42" fmla="*/ 145302 h 518578"/>
                <a:gd name="connsiteX43" fmla="*/ 3011257 w 3063866"/>
                <a:gd name="connsiteY43" fmla="*/ 232984 h 518578"/>
                <a:gd name="connsiteX44" fmla="*/ 2963658 w 3063866"/>
                <a:gd name="connsiteY44" fmla="*/ 330687 h 518578"/>
                <a:gd name="connsiteX45" fmla="*/ 2888502 w 3063866"/>
                <a:gd name="connsiteY45" fmla="*/ 435906 h 518578"/>
                <a:gd name="connsiteX46" fmla="*/ 2825872 w 3063866"/>
                <a:gd name="connsiteY46" fmla="*/ 511062 h 518578"/>
                <a:gd name="connsiteX47" fmla="*/ 2808335 w 3063866"/>
                <a:gd name="connsiteY47" fmla="*/ 516072 h 518578"/>
                <a:gd name="connsiteX48" fmla="*/ 2778273 w 3063866"/>
                <a:gd name="connsiteY48" fmla="*/ 518578 h 518578"/>
                <a:gd name="connsiteX49" fmla="*/ 2755726 w 3063866"/>
                <a:gd name="connsiteY49" fmla="*/ 511062 h 518578"/>
                <a:gd name="connsiteX50" fmla="*/ 2723158 w 3063866"/>
                <a:gd name="connsiteY50" fmla="*/ 488515 h 518578"/>
                <a:gd name="connsiteX51" fmla="*/ 2680570 w 3063866"/>
                <a:gd name="connsiteY51" fmla="*/ 463463 h 518578"/>
                <a:gd name="connsiteX52" fmla="*/ 2625455 w 3063866"/>
                <a:gd name="connsiteY52" fmla="*/ 440916 h 518578"/>
                <a:gd name="connsiteX53" fmla="*/ 2575351 w 3063866"/>
                <a:gd name="connsiteY53" fmla="*/ 430895 h 518578"/>
                <a:gd name="connsiteX54" fmla="*/ 2525247 w 3063866"/>
                <a:gd name="connsiteY54" fmla="*/ 430895 h 518578"/>
                <a:gd name="connsiteX55" fmla="*/ 2322325 w 3063866"/>
                <a:gd name="connsiteY55" fmla="*/ 425885 h 518578"/>
                <a:gd name="connsiteX56" fmla="*/ 2146961 w 3063866"/>
                <a:gd name="connsiteY56" fmla="*/ 423380 h 518578"/>
                <a:gd name="connsiteX57" fmla="*/ 1628383 w 3063866"/>
                <a:gd name="connsiteY57" fmla="*/ 425885 h 5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63866" h="518578">
                  <a:moveTo>
                    <a:pt x="1628383" y="425885"/>
                  </a:moveTo>
                  <a:lnTo>
                    <a:pt x="1154900" y="428390"/>
                  </a:lnTo>
                  <a:lnTo>
                    <a:pt x="736530" y="428390"/>
                  </a:lnTo>
                  <a:lnTo>
                    <a:pt x="468473" y="430895"/>
                  </a:lnTo>
                  <a:lnTo>
                    <a:pt x="375781" y="423380"/>
                  </a:lnTo>
                  <a:lnTo>
                    <a:pt x="293109" y="408349"/>
                  </a:lnTo>
                  <a:lnTo>
                    <a:pt x="202921" y="390812"/>
                  </a:lnTo>
                  <a:lnTo>
                    <a:pt x="110229" y="365760"/>
                  </a:lnTo>
                  <a:lnTo>
                    <a:pt x="57620" y="348224"/>
                  </a:lnTo>
                  <a:lnTo>
                    <a:pt x="20041" y="330687"/>
                  </a:lnTo>
                  <a:lnTo>
                    <a:pt x="7515" y="318161"/>
                  </a:lnTo>
                  <a:lnTo>
                    <a:pt x="0" y="305635"/>
                  </a:lnTo>
                  <a:lnTo>
                    <a:pt x="0" y="285593"/>
                  </a:lnTo>
                  <a:lnTo>
                    <a:pt x="12526" y="260541"/>
                  </a:lnTo>
                  <a:lnTo>
                    <a:pt x="37578" y="240500"/>
                  </a:lnTo>
                  <a:lnTo>
                    <a:pt x="100208" y="217953"/>
                  </a:lnTo>
                  <a:lnTo>
                    <a:pt x="165343" y="200416"/>
                  </a:lnTo>
                  <a:lnTo>
                    <a:pt x="225468" y="190396"/>
                  </a:lnTo>
                  <a:lnTo>
                    <a:pt x="288098" y="182880"/>
                  </a:lnTo>
                  <a:lnTo>
                    <a:pt x="413359" y="182880"/>
                  </a:lnTo>
                  <a:lnTo>
                    <a:pt x="814192" y="180375"/>
                  </a:lnTo>
                  <a:lnTo>
                    <a:pt x="1227550" y="185385"/>
                  </a:lnTo>
                  <a:lnTo>
                    <a:pt x="1362832" y="185385"/>
                  </a:lnTo>
                  <a:lnTo>
                    <a:pt x="2126919" y="182880"/>
                  </a:lnTo>
                  <a:lnTo>
                    <a:pt x="2304789" y="180375"/>
                  </a:lnTo>
                  <a:lnTo>
                    <a:pt x="2590382" y="182880"/>
                  </a:lnTo>
                  <a:lnTo>
                    <a:pt x="2733179" y="180375"/>
                  </a:lnTo>
                  <a:lnTo>
                    <a:pt x="2793304" y="170354"/>
                  </a:lnTo>
                  <a:cubicBezTo>
                    <a:pt x="2829193" y="162663"/>
                    <a:pt x="2815851" y="168266"/>
                    <a:pt x="2830882" y="162838"/>
                  </a:cubicBezTo>
                  <a:lnTo>
                    <a:pt x="2870965" y="142797"/>
                  </a:lnTo>
                  <a:lnTo>
                    <a:pt x="2901028" y="125260"/>
                  </a:lnTo>
                  <a:lnTo>
                    <a:pt x="2928585" y="105219"/>
                  </a:lnTo>
                  <a:lnTo>
                    <a:pt x="2951132" y="82672"/>
                  </a:lnTo>
                  <a:lnTo>
                    <a:pt x="2976184" y="45094"/>
                  </a:lnTo>
                  <a:lnTo>
                    <a:pt x="3003741" y="12526"/>
                  </a:lnTo>
                  <a:lnTo>
                    <a:pt x="3021278" y="0"/>
                  </a:lnTo>
                  <a:lnTo>
                    <a:pt x="3036309" y="0"/>
                  </a:lnTo>
                  <a:lnTo>
                    <a:pt x="3048835" y="5010"/>
                  </a:lnTo>
                  <a:lnTo>
                    <a:pt x="3058856" y="17536"/>
                  </a:lnTo>
                  <a:lnTo>
                    <a:pt x="3063866" y="40083"/>
                  </a:lnTo>
                  <a:lnTo>
                    <a:pt x="3063866" y="65135"/>
                  </a:lnTo>
                  <a:lnTo>
                    <a:pt x="3061361" y="95198"/>
                  </a:lnTo>
                  <a:lnTo>
                    <a:pt x="3048835" y="145302"/>
                  </a:lnTo>
                  <a:lnTo>
                    <a:pt x="3011257" y="232984"/>
                  </a:lnTo>
                  <a:lnTo>
                    <a:pt x="2963658" y="330687"/>
                  </a:lnTo>
                  <a:lnTo>
                    <a:pt x="2888502" y="435906"/>
                  </a:lnTo>
                  <a:lnTo>
                    <a:pt x="2825872" y="511062"/>
                  </a:lnTo>
                  <a:lnTo>
                    <a:pt x="2808335" y="516072"/>
                  </a:lnTo>
                  <a:lnTo>
                    <a:pt x="2778273" y="518578"/>
                  </a:lnTo>
                  <a:lnTo>
                    <a:pt x="2755726" y="511062"/>
                  </a:lnTo>
                  <a:lnTo>
                    <a:pt x="2723158" y="488515"/>
                  </a:lnTo>
                  <a:lnTo>
                    <a:pt x="2680570" y="463463"/>
                  </a:lnTo>
                  <a:lnTo>
                    <a:pt x="2625455" y="440916"/>
                  </a:lnTo>
                  <a:lnTo>
                    <a:pt x="2575351" y="430895"/>
                  </a:lnTo>
                  <a:lnTo>
                    <a:pt x="2525247" y="430895"/>
                  </a:lnTo>
                  <a:lnTo>
                    <a:pt x="2322325" y="425885"/>
                  </a:lnTo>
                  <a:lnTo>
                    <a:pt x="2146961" y="423380"/>
                  </a:lnTo>
                  <a:lnTo>
                    <a:pt x="1628383" y="42588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128CEDD1-6D7F-4A35-B083-4E047DBAAA85}"/>
                </a:ext>
              </a:extLst>
            </p:cNvPr>
            <p:cNvSpPr/>
            <p:nvPr/>
          </p:nvSpPr>
          <p:spPr>
            <a:xfrm>
              <a:off x="4348164" y="5303839"/>
              <a:ext cx="3394075" cy="452437"/>
            </a:xfrm>
            <a:custGeom>
              <a:avLst/>
              <a:gdLst>
                <a:gd name="connsiteX0" fmla="*/ 361784 w 3395207"/>
                <a:gd name="connsiteY0" fmla="*/ 381663 h 453224"/>
                <a:gd name="connsiteX1" fmla="*/ 1005840 w 3395207"/>
                <a:gd name="connsiteY1" fmla="*/ 345882 h 453224"/>
                <a:gd name="connsiteX2" fmla="*/ 1534601 w 3395207"/>
                <a:gd name="connsiteY2" fmla="*/ 318052 h 453224"/>
                <a:gd name="connsiteX3" fmla="*/ 2282024 w 3395207"/>
                <a:gd name="connsiteY3" fmla="*/ 282271 h 453224"/>
                <a:gd name="connsiteX4" fmla="*/ 2723321 w 3395207"/>
                <a:gd name="connsiteY4" fmla="*/ 266369 h 453224"/>
                <a:gd name="connsiteX5" fmla="*/ 2858494 w 3395207"/>
                <a:gd name="connsiteY5" fmla="*/ 274320 h 453224"/>
                <a:gd name="connsiteX6" fmla="*/ 2993666 w 3395207"/>
                <a:gd name="connsiteY6" fmla="*/ 286247 h 453224"/>
                <a:gd name="connsiteX7" fmla="*/ 3108960 w 3395207"/>
                <a:gd name="connsiteY7" fmla="*/ 310101 h 453224"/>
                <a:gd name="connsiteX8" fmla="*/ 3224254 w 3395207"/>
                <a:gd name="connsiteY8" fmla="*/ 345882 h 453224"/>
                <a:gd name="connsiteX9" fmla="*/ 3264010 w 3395207"/>
                <a:gd name="connsiteY9" fmla="*/ 357809 h 453224"/>
                <a:gd name="connsiteX10" fmla="*/ 3291840 w 3395207"/>
                <a:gd name="connsiteY10" fmla="*/ 377687 h 453224"/>
                <a:gd name="connsiteX11" fmla="*/ 3319669 w 3395207"/>
                <a:gd name="connsiteY11" fmla="*/ 413468 h 453224"/>
                <a:gd name="connsiteX12" fmla="*/ 3339547 w 3395207"/>
                <a:gd name="connsiteY12" fmla="*/ 453224 h 453224"/>
                <a:gd name="connsiteX13" fmla="*/ 3395207 w 3395207"/>
                <a:gd name="connsiteY13" fmla="*/ 230588 h 453224"/>
                <a:gd name="connsiteX14" fmla="*/ 3347499 w 3395207"/>
                <a:gd name="connsiteY14" fmla="*/ 206734 h 453224"/>
                <a:gd name="connsiteX15" fmla="*/ 3124862 w 3395207"/>
                <a:gd name="connsiteY15" fmla="*/ 71562 h 453224"/>
                <a:gd name="connsiteX16" fmla="*/ 3045349 w 3395207"/>
                <a:gd name="connsiteY16" fmla="*/ 35781 h 453224"/>
                <a:gd name="connsiteX17" fmla="*/ 2993666 w 3395207"/>
                <a:gd name="connsiteY17" fmla="*/ 15903 h 453224"/>
                <a:gd name="connsiteX18" fmla="*/ 2945958 w 3395207"/>
                <a:gd name="connsiteY18" fmla="*/ 3976 h 453224"/>
                <a:gd name="connsiteX19" fmla="*/ 2906201 w 3395207"/>
                <a:gd name="connsiteY19" fmla="*/ 0 h 453224"/>
                <a:gd name="connsiteX20" fmla="*/ 2850542 w 3395207"/>
                <a:gd name="connsiteY20" fmla="*/ 3976 h 453224"/>
                <a:gd name="connsiteX21" fmla="*/ 2759102 w 3395207"/>
                <a:gd name="connsiteY21" fmla="*/ 19878 h 453224"/>
                <a:gd name="connsiteX22" fmla="*/ 2643808 w 3395207"/>
                <a:gd name="connsiteY22" fmla="*/ 43732 h 453224"/>
                <a:gd name="connsiteX23" fmla="*/ 2604052 w 3395207"/>
                <a:gd name="connsiteY23" fmla="*/ 51683 h 453224"/>
                <a:gd name="connsiteX24" fmla="*/ 2460928 w 3395207"/>
                <a:gd name="connsiteY24" fmla="*/ 63610 h 453224"/>
                <a:gd name="connsiteX25" fmla="*/ 1971923 w 3395207"/>
                <a:gd name="connsiteY25" fmla="*/ 115294 h 453224"/>
                <a:gd name="connsiteX26" fmla="*/ 1606163 w 3395207"/>
                <a:gd name="connsiteY26" fmla="*/ 143123 h 453224"/>
                <a:gd name="connsiteX27" fmla="*/ 1144987 w 3395207"/>
                <a:gd name="connsiteY27" fmla="*/ 182880 h 453224"/>
                <a:gd name="connsiteX28" fmla="*/ 795130 w 3395207"/>
                <a:gd name="connsiteY28" fmla="*/ 206734 h 453224"/>
                <a:gd name="connsiteX29" fmla="*/ 401541 w 3395207"/>
                <a:gd name="connsiteY29" fmla="*/ 222637 h 453224"/>
                <a:gd name="connsiteX30" fmla="*/ 0 w 3395207"/>
                <a:gd name="connsiteY30" fmla="*/ 218661 h 453224"/>
                <a:gd name="connsiteX31" fmla="*/ 7951 w 3395207"/>
                <a:gd name="connsiteY31" fmla="*/ 401541 h 453224"/>
                <a:gd name="connsiteX32" fmla="*/ 111318 w 3395207"/>
                <a:gd name="connsiteY32" fmla="*/ 401541 h 453224"/>
                <a:gd name="connsiteX33" fmla="*/ 361784 w 3395207"/>
                <a:gd name="connsiteY33" fmla="*/ 381663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95207" h="453224">
                  <a:moveTo>
                    <a:pt x="361784" y="381663"/>
                  </a:moveTo>
                  <a:lnTo>
                    <a:pt x="1005840" y="345882"/>
                  </a:lnTo>
                  <a:lnTo>
                    <a:pt x="1534601" y="318052"/>
                  </a:lnTo>
                  <a:lnTo>
                    <a:pt x="2282024" y="282271"/>
                  </a:lnTo>
                  <a:lnTo>
                    <a:pt x="2723321" y="266369"/>
                  </a:lnTo>
                  <a:lnTo>
                    <a:pt x="2858494" y="274320"/>
                  </a:lnTo>
                  <a:lnTo>
                    <a:pt x="2993666" y="286247"/>
                  </a:lnTo>
                  <a:lnTo>
                    <a:pt x="3108960" y="310101"/>
                  </a:lnTo>
                  <a:lnTo>
                    <a:pt x="3224254" y="345882"/>
                  </a:lnTo>
                  <a:lnTo>
                    <a:pt x="3264010" y="357809"/>
                  </a:lnTo>
                  <a:lnTo>
                    <a:pt x="3291840" y="377687"/>
                  </a:lnTo>
                  <a:lnTo>
                    <a:pt x="3319669" y="413468"/>
                  </a:lnTo>
                  <a:lnTo>
                    <a:pt x="3339547" y="453224"/>
                  </a:lnTo>
                  <a:lnTo>
                    <a:pt x="3395207" y="230588"/>
                  </a:lnTo>
                  <a:lnTo>
                    <a:pt x="3347499" y="206734"/>
                  </a:lnTo>
                  <a:lnTo>
                    <a:pt x="3124862" y="71562"/>
                  </a:lnTo>
                  <a:lnTo>
                    <a:pt x="3045349" y="35781"/>
                  </a:lnTo>
                  <a:lnTo>
                    <a:pt x="2993666" y="15903"/>
                  </a:lnTo>
                  <a:lnTo>
                    <a:pt x="2945958" y="3976"/>
                  </a:lnTo>
                  <a:lnTo>
                    <a:pt x="2906201" y="0"/>
                  </a:lnTo>
                  <a:lnTo>
                    <a:pt x="2850542" y="3976"/>
                  </a:lnTo>
                  <a:lnTo>
                    <a:pt x="2759102" y="19878"/>
                  </a:lnTo>
                  <a:lnTo>
                    <a:pt x="2643808" y="43732"/>
                  </a:lnTo>
                  <a:lnTo>
                    <a:pt x="2604052" y="51683"/>
                  </a:lnTo>
                  <a:lnTo>
                    <a:pt x="2460928" y="63610"/>
                  </a:lnTo>
                  <a:lnTo>
                    <a:pt x="1971923" y="115294"/>
                  </a:lnTo>
                  <a:lnTo>
                    <a:pt x="1606163" y="143123"/>
                  </a:lnTo>
                  <a:lnTo>
                    <a:pt x="1144987" y="182880"/>
                  </a:lnTo>
                  <a:lnTo>
                    <a:pt x="795130" y="206734"/>
                  </a:lnTo>
                  <a:lnTo>
                    <a:pt x="401541" y="222637"/>
                  </a:lnTo>
                  <a:lnTo>
                    <a:pt x="0" y="218661"/>
                  </a:lnTo>
                  <a:lnTo>
                    <a:pt x="7951" y="401541"/>
                  </a:lnTo>
                  <a:lnTo>
                    <a:pt x="111318" y="401541"/>
                  </a:lnTo>
                  <a:lnTo>
                    <a:pt x="361784" y="381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7990D691-C2D6-4088-AB78-1882B0C363C7}"/>
              </a:ext>
            </a:extLst>
          </p:cNvPr>
          <p:cNvGrpSpPr/>
          <p:nvPr/>
        </p:nvGrpSpPr>
        <p:grpSpPr>
          <a:xfrm>
            <a:off x="4060826" y="1587502"/>
            <a:ext cx="4032250" cy="4386262"/>
            <a:chOff x="4060826" y="1587502"/>
            <a:chExt cx="4032250" cy="4386262"/>
          </a:xfrm>
          <a:solidFill>
            <a:schemeClr val="tx1"/>
          </a:solidFill>
        </p:grpSpPr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C11840E9-6AFA-49F6-A8FC-76811DF0CD04}"/>
                </a:ext>
              </a:extLst>
            </p:cNvPr>
            <p:cNvSpPr/>
            <p:nvPr/>
          </p:nvSpPr>
          <p:spPr>
            <a:xfrm rot="16200000">
              <a:off x="2186782" y="3696496"/>
              <a:ext cx="4105275" cy="357188"/>
            </a:xfrm>
            <a:custGeom>
              <a:avLst/>
              <a:gdLst>
                <a:gd name="connsiteX0" fmla="*/ 1176142 w 4106301"/>
                <a:gd name="connsiteY0" fmla="*/ 353522 h 356921"/>
                <a:gd name="connsiteX1" fmla="*/ 659455 w 4106301"/>
                <a:gd name="connsiteY1" fmla="*/ 350123 h 356921"/>
                <a:gd name="connsiteX2" fmla="*/ 377317 w 4106301"/>
                <a:gd name="connsiteY2" fmla="*/ 353522 h 356921"/>
                <a:gd name="connsiteX3" fmla="*/ 217552 w 4106301"/>
                <a:gd name="connsiteY3" fmla="*/ 353522 h 356921"/>
                <a:gd name="connsiteX4" fmla="*/ 139369 w 4106301"/>
                <a:gd name="connsiteY4" fmla="*/ 339925 h 356921"/>
                <a:gd name="connsiteX5" fmla="*/ 81582 w 4106301"/>
                <a:gd name="connsiteY5" fmla="*/ 322929 h 356921"/>
                <a:gd name="connsiteX6" fmla="*/ 40791 w 4106301"/>
                <a:gd name="connsiteY6" fmla="*/ 299134 h 356921"/>
                <a:gd name="connsiteX7" fmla="*/ 16996 w 4106301"/>
                <a:gd name="connsiteY7" fmla="*/ 278739 h 356921"/>
                <a:gd name="connsiteX8" fmla="*/ 6798 w 4106301"/>
                <a:gd name="connsiteY8" fmla="*/ 254944 h 356921"/>
                <a:gd name="connsiteX9" fmla="*/ 0 w 4106301"/>
                <a:gd name="connsiteY9" fmla="*/ 231149 h 356921"/>
                <a:gd name="connsiteX10" fmla="*/ 10197 w 4106301"/>
                <a:gd name="connsiteY10" fmla="*/ 197156 h 356921"/>
                <a:gd name="connsiteX11" fmla="*/ 30593 w 4106301"/>
                <a:gd name="connsiteY11" fmla="*/ 163164 h 356921"/>
                <a:gd name="connsiteX12" fmla="*/ 78183 w 4106301"/>
                <a:gd name="connsiteY12" fmla="*/ 129171 h 356921"/>
                <a:gd name="connsiteX13" fmla="*/ 122373 w 4106301"/>
                <a:gd name="connsiteY13" fmla="*/ 108776 h 356921"/>
                <a:gd name="connsiteX14" fmla="*/ 200556 w 4106301"/>
                <a:gd name="connsiteY14" fmla="*/ 84981 h 356921"/>
                <a:gd name="connsiteX15" fmla="*/ 271940 w 4106301"/>
                <a:gd name="connsiteY15" fmla="*/ 64585 h 356921"/>
                <a:gd name="connsiteX16" fmla="*/ 360321 w 4106301"/>
                <a:gd name="connsiteY16" fmla="*/ 44190 h 356921"/>
                <a:gd name="connsiteX17" fmla="*/ 472496 w 4106301"/>
                <a:gd name="connsiteY17" fmla="*/ 23794 h 356921"/>
                <a:gd name="connsiteX18" fmla="*/ 533683 w 4106301"/>
                <a:gd name="connsiteY18" fmla="*/ 23794 h 356921"/>
                <a:gd name="connsiteX19" fmla="*/ 577873 w 4106301"/>
                <a:gd name="connsiteY19" fmla="*/ 40791 h 356921"/>
                <a:gd name="connsiteX20" fmla="*/ 611866 w 4106301"/>
                <a:gd name="connsiteY20" fmla="*/ 50988 h 356921"/>
                <a:gd name="connsiteX21" fmla="*/ 669653 w 4106301"/>
                <a:gd name="connsiteY21" fmla="*/ 64585 h 356921"/>
                <a:gd name="connsiteX22" fmla="*/ 717243 w 4106301"/>
                <a:gd name="connsiteY22" fmla="*/ 71384 h 356921"/>
                <a:gd name="connsiteX23" fmla="*/ 795426 w 4106301"/>
                <a:gd name="connsiteY23" fmla="*/ 84981 h 356921"/>
                <a:gd name="connsiteX24" fmla="*/ 894004 w 4106301"/>
                <a:gd name="connsiteY24" fmla="*/ 91779 h 356921"/>
                <a:gd name="connsiteX25" fmla="*/ 1278120 w 4106301"/>
                <a:gd name="connsiteY25" fmla="*/ 112175 h 356921"/>
                <a:gd name="connsiteX26" fmla="*/ 1733620 w 4106301"/>
                <a:gd name="connsiteY26" fmla="*/ 132571 h 356921"/>
                <a:gd name="connsiteX27" fmla="*/ 2039554 w 4106301"/>
                <a:gd name="connsiteY27" fmla="*/ 142768 h 356921"/>
                <a:gd name="connsiteX28" fmla="*/ 2413472 w 4106301"/>
                <a:gd name="connsiteY28" fmla="*/ 152966 h 356921"/>
                <a:gd name="connsiteX29" fmla="*/ 2885968 w 4106301"/>
                <a:gd name="connsiteY29" fmla="*/ 152966 h 356921"/>
                <a:gd name="connsiteX30" fmla="*/ 3436648 w 4106301"/>
                <a:gd name="connsiteY30" fmla="*/ 152966 h 356921"/>
                <a:gd name="connsiteX31" fmla="*/ 3728984 w 4106301"/>
                <a:gd name="connsiteY31" fmla="*/ 156365 h 356921"/>
                <a:gd name="connsiteX32" fmla="*/ 3796969 w 4106301"/>
                <a:gd name="connsiteY32" fmla="*/ 152966 h 356921"/>
                <a:gd name="connsiteX33" fmla="*/ 3837760 w 4106301"/>
                <a:gd name="connsiteY33" fmla="*/ 146168 h 356921"/>
                <a:gd name="connsiteX34" fmla="*/ 3878551 w 4106301"/>
                <a:gd name="connsiteY34" fmla="*/ 132571 h 356921"/>
                <a:gd name="connsiteX35" fmla="*/ 3929540 w 4106301"/>
                <a:gd name="connsiteY35" fmla="*/ 108776 h 356921"/>
                <a:gd name="connsiteX36" fmla="*/ 3970331 w 4106301"/>
                <a:gd name="connsiteY36" fmla="*/ 78182 h 356921"/>
                <a:gd name="connsiteX37" fmla="*/ 4004324 w 4106301"/>
                <a:gd name="connsiteY37" fmla="*/ 47589 h 356921"/>
                <a:gd name="connsiteX38" fmla="*/ 4028119 w 4106301"/>
                <a:gd name="connsiteY38" fmla="*/ 20395 h 356921"/>
                <a:gd name="connsiteX39" fmla="*/ 4058712 w 4106301"/>
                <a:gd name="connsiteY39" fmla="*/ 3399 h 356921"/>
                <a:gd name="connsiteX40" fmla="*/ 4079107 w 4106301"/>
                <a:gd name="connsiteY40" fmla="*/ 0 h 356921"/>
                <a:gd name="connsiteX41" fmla="*/ 4096104 w 4106301"/>
                <a:gd name="connsiteY41" fmla="*/ 6798 h 356921"/>
                <a:gd name="connsiteX42" fmla="*/ 4106301 w 4106301"/>
                <a:gd name="connsiteY42" fmla="*/ 23794 h 356921"/>
                <a:gd name="connsiteX43" fmla="*/ 4102902 w 4106301"/>
                <a:gd name="connsiteY43" fmla="*/ 61186 h 356921"/>
                <a:gd name="connsiteX44" fmla="*/ 4085906 w 4106301"/>
                <a:gd name="connsiteY44" fmla="*/ 129171 h 356921"/>
                <a:gd name="connsiteX45" fmla="*/ 4062111 w 4106301"/>
                <a:gd name="connsiteY45" fmla="*/ 197156 h 356921"/>
                <a:gd name="connsiteX46" fmla="*/ 4028119 w 4106301"/>
                <a:gd name="connsiteY46" fmla="*/ 268541 h 356921"/>
                <a:gd name="connsiteX47" fmla="*/ 3980529 w 4106301"/>
                <a:gd name="connsiteY47" fmla="*/ 346724 h 356921"/>
                <a:gd name="connsiteX48" fmla="*/ 3830962 w 4106301"/>
                <a:gd name="connsiteY48" fmla="*/ 350123 h 356921"/>
                <a:gd name="connsiteX49" fmla="*/ 3559021 w 4106301"/>
                <a:gd name="connsiteY49" fmla="*/ 350123 h 356921"/>
                <a:gd name="connsiteX50" fmla="*/ 3028737 w 4106301"/>
                <a:gd name="connsiteY50" fmla="*/ 353522 h 356921"/>
                <a:gd name="connsiteX51" fmla="*/ 2535845 w 4106301"/>
                <a:gd name="connsiteY51" fmla="*/ 353522 h 356921"/>
                <a:gd name="connsiteX52" fmla="*/ 1951173 w 4106301"/>
                <a:gd name="connsiteY52" fmla="*/ 356921 h 356921"/>
                <a:gd name="connsiteX53" fmla="*/ 1176142 w 4106301"/>
                <a:gd name="connsiteY53" fmla="*/ 353522 h 3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06301" h="356921">
                  <a:moveTo>
                    <a:pt x="1176142" y="353522"/>
                  </a:moveTo>
                  <a:lnTo>
                    <a:pt x="659455" y="350123"/>
                  </a:lnTo>
                  <a:lnTo>
                    <a:pt x="377317" y="353522"/>
                  </a:lnTo>
                  <a:lnTo>
                    <a:pt x="217552" y="353522"/>
                  </a:lnTo>
                  <a:lnTo>
                    <a:pt x="139369" y="339925"/>
                  </a:lnTo>
                  <a:lnTo>
                    <a:pt x="81582" y="322929"/>
                  </a:lnTo>
                  <a:lnTo>
                    <a:pt x="40791" y="299134"/>
                  </a:lnTo>
                  <a:lnTo>
                    <a:pt x="16996" y="278739"/>
                  </a:lnTo>
                  <a:lnTo>
                    <a:pt x="6798" y="254944"/>
                  </a:lnTo>
                  <a:lnTo>
                    <a:pt x="0" y="231149"/>
                  </a:lnTo>
                  <a:lnTo>
                    <a:pt x="10197" y="197156"/>
                  </a:lnTo>
                  <a:lnTo>
                    <a:pt x="30593" y="163164"/>
                  </a:lnTo>
                  <a:lnTo>
                    <a:pt x="78183" y="129171"/>
                  </a:lnTo>
                  <a:lnTo>
                    <a:pt x="122373" y="108776"/>
                  </a:lnTo>
                  <a:lnTo>
                    <a:pt x="200556" y="84981"/>
                  </a:lnTo>
                  <a:lnTo>
                    <a:pt x="271940" y="64585"/>
                  </a:lnTo>
                  <a:lnTo>
                    <a:pt x="360321" y="44190"/>
                  </a:lnTo>
                  <a:lnTo>
                    <a:pt x="472496" y="23794"/>
                  </a:lnTo>
                  <a:lnTo>
                    <a:pt x="533683" y="23794"/>
                  </a:lnTo>
                  <a:lnTo>
                    <a:pt x="577873" y="40791"/>
                  </a:lnTo>
                  <a:lnTo>
                    <a:pt x="611866" y="50988"/>
                  </a:lnTo>
                  <a:lnTo>
                    <a:pt x="669653" y="64585"/>
                  </a:lnTo>
                  <a:lnTo>
                    <a:pt x="717243" y="71384"/>
                  </a:lnTo>
                  <a:lnTo>
                    <a:pt x="795426" y="84981"/>
                  </a:lnTo>
                  <a:lnTo>
                    <a:pt x="894004" y="91779"/>
                  </a:lnTo>
                  <a:lnTo>
                    <a:pt x="1278120" y="112175"/>
                  </a:lnTo>
                  <a:lnTo>
                    <a:pt x="1733620" y="132571"/>
                  </a:lnTo>
                  <a:lnTo>
                    <a:pt x="2039554" y="142768"/>
                  </a:lnTo>
                  <a:lnTo>
                    <a:pt x="2413472" y="152966"/>
                  </a:lnTo>
                  <a:lnTo>
                    <a:pt x="2885968" y="152966"/>
                  </a:lnTo>
                  <a:lnTo>
                    <a:pt x="3436648" y="152966"/>
                  </a:lnTo>
                  <a:lnTo>
                    <a:pt x="3728984" y="156365"/>
                  </a:lnTo>
                  <a:lnTo>
                    <a:pt x="3796969" y="152966"/>
                  </a:lnTo>
                  <a:cubicBezTo>
                    <a:pt x="3835476" y="145965"/>
                    <a:pt x="3821693" y="146168"/>
                    <a:pt x="3837760" y="146168"/>
                  </a:cubicBezTo>
                  <a:lnTo>
                    <a:pt x="3878551" y="132571"/>
                  </a:lnTo>
                  <a:lnTo>
                    <a:pt x="3929540" y="108776"/>
                  </a:lnTo>
                  <a:lnTo>
                    <a:pt x="3970331" y="78182"/>
                  </a:lnTo>
                  <a:lnTo>
                    <a:pt x="4004324" y="47589"/>
                  </a:lnTo>
                  <a:lnTo>
                    <a:pt x="4028119" y="20395"/>
                  </a:lnTo>
                  <a:lnTo>
                    <a:pt x="4058712" y="3399"/>
                  </a:lnTo>
                  <a:lnTo>
                    <a:pt x="4079107" y="0"/>
                  </a:lnTo>
                  <a:lnTo>
                    <a:pt x="4096104" y="6798"/>
                  </a:lnTo>
                  <a:lnTo>
                    <a:pt x="4106301" y="23794"/>
                  </a:lnTo>
                  <a:lnTo>
                    <a:pt x="4102902" y="61186"/>
                  </a:lnTo>
                  <a:lnTo>
                    <a:pt x="4085906" y="129171"/>
                  </a:lnTo>
                  <a:lnTo>
                    <a:pt x="4062111" y="197156"/>
                  </a:lnTo>
                  <a:lnTo>
                    <a:pt x="4028119" y="268541"/>
                  </a:lnTo>
                  <a:lnTo>
                    <a:pt x="3980529" y="346724"/>
                  </a:lnTo>
                  <a:lnTo>
                    <a:pt x="3830962" y="350123"/>
                  </a:lnTo>
                  <a:lnTo>
                    <a:pt x="3559021" y="350123"/>
                  </a:lnTo>
                  <a:lnTo>
                    <a:pt x="3028737" y="353522"/>
                  </a:lnTo>
                  <a:lnTo>
                    <a:pt x="2535845" y="353522"/>
                  </a:lnTo>
                  <a:lnTo>
                    <a:pt x="1951173" y="356921"/>
                  </a:lnTo>
                  <a:lnTo>
                    <a:pt x="1176142" y="353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95BE69CD-B95D-4D07-A5CB-523528F767C8}"/>
                </a:ext>
              </a:extLst>
            </p:cNvPr>
            <p:cNvSpPr/>
            <p:nvPr/>
          </p:nvSpPr>
          <p:spPr>
            <a:xfrm>
              <a:off x="4262439" y="1587502"/>
              <a:ext cx="3830637" cy="4386262"/>
            </a:xfrm>
            <a:custGeom>
              <a:avLst/>
              <a:gdLst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337840 w 3831504"/>
                <a:gd name="connsiteY42" fmla="*/ 4050287 h 4386876"/>
                <a:gd name="connsiteX43" fmla="*/ 3461256 w 3831504"/>
                <a:gd name="connsiteY43" fmla="*/ 3943701 h 4386876"/>
                <a:gd name="connsiteX44" fmla="*/ 3461256 w 3831504"/>
                <a:gd name="connsiteY44" fmla="*/ 3651990 h 4386876"/>
                <a:gd name="connsiteX45" fmla="*/ 3466866 w 3831504"/>
                <a:gd name="connsiteY45" fmla="*/ 3085399 h 4386876"/>
                <a:gd name="connsiteX46" fmla="*/ 3461256 w 3831504"/>
                <a:gd name="connsiteY46" fmla="*/ 2675882 h 4386876"/>
                <a:gd name="connsiteX47" fmla="*/ 3472476 w 3831504"/>
                <a:gd name="connsiteY47" fmla="*/ 2030753 h 4386876"/>
                <a:gd name="connsiteX48" fmla="*/ 3478086 w 3831504"/>
                <a:gd name="connsiteY48" fmla="*/ 1452942 h 4386876"/>
                <a:gd name="connsiteX49" fmla="*/ 3472476 w 3831504"/>
                <a:gd name="connsiteY49" fmla="*/ 1026596 h 4386876"/>
                <a:gd name="connsiteX50" fmla="*/ 3478086 w 3831504"/>
                <a:gd name="connsiteY50" fmla="*/ 594641 h 4386876"/>
                <a:gd name="connsiteX51" fmla="*/ 3478086 w 3831504"/>
                <a:gd name="connsiteY51" fmla="*/ 431956 h 4386876"/>
                <a:gd name="connsiteX52" fmla="*/ 3478086 w 3831504"/>
                <a:gd name="connsiteY52" fmla="*/ 325369 h 4386876"/>
                <a:gd name="connsiteX53" fmla="*/ 3461256 w 3831504"/>
                <a:gd name="connsiteY53" fmla="*/ 286101 h 4386876"/>
                <a:gd name="connsiteX54" fmla="*/ 3438817 w 3831504"/>
                <a:gd name="connsiteY54" fmla="*/ 263661 h 4386876"/>
                <a:gd name="connsiteX55" fmla="*/ 3382719 w 3831504"/>
                <a:gd name="connsiteY55" fmla="*/ 241222 h 4386876"/>
                <a:gd name="connsiteX56" fmla="*/ 3337840 w 3831504"/>
                <a:gd name="connsiteY56" fmla="*/ 241222 h 4386876"/>
                <a:gd name="connsiteX57" fmla="*/ 2967592 w 3831504"/>
                <a:gd name="connsiteY57" fmla="*/ 263661 h 4386876"/>
                <a:gd name="connsiteX58" fmla="*/ 2653443 w 3831504"/>
                <a:gd name="connsiteY58" fmla="*/ 280491 h 4386876"/>
                <a:gd name="connsiteX59" fmla="*/ 2204657 w 3831504"/>
                <a:gd name="connsiteY59" fmla="*/ 319760 h 4386876"/>
                <a:gd name="connsiteX60" fmla="*/ 1604407 w 3831504"/>
                <a:gd name="connsiteY60" fmla="*/ 375858 h 4386876"/>
                <a:gd name="connsiteX61" fmla="*/ 1105133 w 3831504"/>
                <a:gd name="connsiteY61" fmla="*/ 420736 h 4386876"/>
                <a:gd name="connsiteX62" fmla="*/ 532932 w 3831504"/>
                <a:gd name="connsiteY62" fmla="*/ 471225 h 4386876"/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461256 w 3831504"/>
                <a:gd name="connsiteY42" fmla="*/ 3943701 h 4386876"/>
                <a:gd name="connsiteX43" fmla="*/ 3461256 w 3831504"/>
                <a:gd name="connsiteY43" fmla="*/ 3651990 h 4386876"/>
                <a:gd name="connsiteX44" fmla="*/ 3466866 w 3831504"/>
                <a:gd name="connsiteY44" fmla="*/ 3085399 h 4386876"/>
                <a:gd name="connsiteX45" fmla="*/ 3461256 w 3831504"/>
                <a:gd name="connsiteY45" fmla="*/ 2675882 h 4386876"/>
                <a:gd name="connsiteX46" fmla="*/ 3472476 w 3831504"/>
                <a:gd name="connsiteY46" fmla="*/ 2030753 h 4386876"/>
                <a:gd name="connsiteX47" fmla="*/ 3478086 w 3831504"/>
                <a:gd name="connsiteY47" fmla="*/ 1452942 h 4386876"/>
                <a:gd name="connsiteX48" fmla="*/ 3472476 w 3831504"/>
                <a:gd name="connsiteY48" fmla="*/ 1026596 h 4386876"/>
                <a:gd name="connsiteX49" fmla="*/ 3478086 w 3831504"/>
                <a:gd name="connsiteY49" fmla="*/ 594641 h 4386876"/>
                <a:gd name="connsiteX50" fmla="*/ 3478086 w 3831504"/>
                <a:gd name="connsiteY50" fmla="*/ 431956 h 4386876"/>
                <a:gd name="connsiteX51" fmla="*/ 3478086 w 3831504"/>
                <a:gd name="connsiteY51" fmla="*/ 325369 h 4386876"/>
                <a:gd name="connsiteX52" fmla="*/ 3461256 w 3831504"/>
                <a:gd name="connsiteY52" fmla="*/ 286101 h 4386876"/>
                <a:gd name="connsiteX53" fmla="*/ 3438817 w 3831504"/>
                <a:gd name="connsiteY53" fmla="*/ 263661 h 4386876"/>
                <a:gd name="connsiteX54" fmla="*/ 3382719 w 3831504"/>
                <a:gd name="connsiteY54" fmla="*/ 241222 h 4386876"/>
                <a:gd name="connsiteX55" fmla="*/ 3337840 w 3831504"/>
                <a:gd name="connsiteY55" fmla="*/ 241222 h 4386876"/>
                <a:gd name="connsiteX56" fmla="*/ 2967592 w 3831504"/>
                <a:gd name="connsiteY56" fmla="*/ 263661 h 4386876"/>
                <a:gd name="connsiteX57" fmla="*/ 2653443 w 3831504"/>
                <a:gd name="connsiteY57" fmla="*/ 280491 h 4386876"/>
                <a:gd name="connsiteX58" fmla="*/ 2204657 w 3831504"/>
                <a:gd name="connsiteY58" fmla="*/ 319760 h 4386876"/>
                <a:gd name="connsiteX59" fmla="*/ 1604407 w 3831504"/>
                <a:gd name="connsiteY59" fmla="*/ 375858 h 4386876"/>
                <a:gd name="connsiteX60" fmla="*/ 1105133 w 3831504"/>
                <a:gd name="connsiteY60" fmla="*/ 420736 h 4386876"/>
                <a:gd name="connsiteX61" fmla="*/ 532932 w 3831504"/>
                <a:gd name="connsiteY61" fmla="*/ 471225 h 438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31504" h="4386876">
                  <a:moveTo>
                    <a:pt x="532932" y="471225"/>
                  </a:moveTo>
                  <a:lnTo>
                    <a:pt x="56098" y="527323"/>
                  </a:lnTo>
                  <a:lnTo>
                    <a:pt x="0" y="364638"/>
                  </a:lnTo>
                  <a:lnTo>
                    <a:pt x="308540" y="330979"/>
                  </a:lnTo>
                  <a:lnTo>
                    <a:pt x="802203" y="280491"/>
                  </a:lnTo>
                  <a:lnTo>
                    <a:pt x="1099524" y="252442"/>
                  </a:lnTo>
                  <a:lnTo>
                    <a:pt x="1565138" y="201953"/>
                  </a:lnTo>
                  <a:lnTo>
                    <a:pt x="1957825" y="162685"/>
                  </a:lnTo>
                  <a:lnTo>
                    <a:pt x="2328073" y="123416"/>
                  </a:lnTo>
                  <a:lnTo>
                    <a:pt x="2631003" y="95367"/>
                  </a:lnTo>
                  <a:lnTo>
                    <a:pt x="2849786" y="72928"/>
                  </a:lnTo>
                  <a:lnTo>
                    <a:pt x="3186375" y="56098"/>
                  </a:lnTo>
                  <a:lnTo>
                    <a:pt x="3337840" y="44879"/>
                  </a:lnTo>
                  <a:lnTo>
                    <a:pt x="3410768" y="22439"/>
                  </a:lnTo>
                  <a:lnTo>
                    <a:pt x="3466866" y="0"/>
                  </a:lnTo>
                  <a:lnTo>
                    <a:pt x="3590282" y="61708"/>
                  </a:lnTo>
                  <a:lnTo>
                    <a:pt x="3674429" y="117806"/>
                  </a:lnTo>
                  <a:lnTo>
                    <a:pt x="3781016" y="207563"/>
                  </a:lnTo>
                  <a:lnTo>
                    <a:pt x="3820284" y="246832"/>
                  </a:lnTo>
                  <a:lnTo>
                    <a:pt x="3831504" y="291711"/>
                  </a:lnTo>
                  <a:lnTo>
                    <a:pt x="3831504" y="314150"/>
                  </a:lnTo>
                  <a:lnTo>
                    <a:pt x="3820284" y="347809"/>
                  </a:lnTo>
                  <a:lnTo>
                    <a:pt x="3758576" y="431956"/>
                  </a:lnTo>
                  <a:lnTo>
                    <a:pt x="3730527" y="476834"/>
                  </a:lnTo>
                  <a:lnTo>
                    <a:pt x="3724917" y="796594"/>
                  </a:lnTo>
                  <a:lnTo>
                    <a:pt x="3724917" y="1284648"/>
                  </a:lnTo>
                  <a:lnTo>
                    <a:pt x="3730527" y="1997095"/>
                  </a:lnTo>
                  <a:lnTo>
                    <a:pt x="3724917" y="2636614"/>
                  </a:lnTo>
                  <a:lnTo>
                    <a:pt x="3730527" y="3220034"/>
                  </a:lnTo>
                  <a:lnTo>
                    <a:pt x="3724917" y="3562233"/>
                  </a:lnTo>
                  <a:cubicBezTo>
                    <a:pt x="3723047" y="3713698"/>
                    <a:pt x="3721178" y="3865163"/>
                    <a:pt x="3719308" y="4016628"/>
                  </a:cubicBezTo>
                  <a:lnTo>
                    <a:pt x="3719308" y="4111995"/>
                  </a:lnTo>
                  <a:lnTo>
                    <a:pt x="3713698" y="4168093"/>
                  </a:lnTo>
                  <a:lnTo>
                    <a:pt x="3691259" y="4241021"/>
                  </a:lnTo>
                  <a:lnTo>
                    <a:pt x="3629551" y="4336388"/>
                  </a:lnTo>
                  <a:lnTo>
                    <a:pt x="3584672" y="4381266"/>
                  </a:lnTo>
                  <a:lnTo>
                    <a:pt x="3551013" y="4386876"/>
                  </a:lnTo>
                  <a:lnTo>
                    <a:pt x="3506135" y="4375657"/>
                  </a:lnTo>
                  <a:cubicBezTo>
                    <a:pt x="3482527" y="4346147"/>
                    <a:pt x="3483695" y="4359581"/>
                    <a:pt x="3483695" y="4341998"/>
                  </a:cubicBezTo>
                  <a:lnTo>
                    <a:pt x="3466866" y="4291509"/>
                  </a:lnTo>
                  <a:lnTo>
                    <a:pt x="3444427" y="4229801"/>
                  </a:lnTo>
                  <a:lnTo>
                    <a:pt x="3405158" y="4134434"/>
                  </a:lnTo>
                  <a:lnTo>
                    <a:pt x="3461256" y="3943701"/>
                  </a:lnTo>
                  <a:lnTo>
                    <a:pt x="3461256" y="3651990"/>
                  </a:lnTo>
                  <a:lnTo>
                    <a:pt x="3466866" y="3085399"/>
                  </a:lnTo>
                  <a:lnTo>
                    <a:pt x="3461256" y="2675882"/>
                  </a:lnTo>
                  <a:lnTo>
                    <a:pt x="3472476" y="2030753"/>
                  </a:lnTo>
                  <a:lnTo>
                    <a:pt x="3478086" y="1452942"/>
                  </a:lnTo>
                  <a:lnTo>
                    <a:pt x="3472476" y="1026596"/>
                  </a:lnTo>
                  <a:lnTo>
                    <a:pt x="3478086" y="594641"/>
                  </a:lnTo>
                  <a:lnTo>
                    <a:pt x="3478086" y="431956"/>
                  </a:lnTo>
                  <a:lnTo>
                    <a:pt x="3478086" y="325369"/>
                  </a:lnTo>
                  <a:lnTo>
                    <a:pt x="3461256" y="286101"/>
                  </a:lnTo>
                  <a:lnTo>
                    <a:pt x="3438817" y="263661"/>
                  </a:lnTo>
                  <a:lnTo>
                    <a:pt x="3382719" y="241222"/>
                  </a:lnTo>
                  <a:lnTo>
                    <a:pt x="3337840" y="241222"/>
                  </a:lnTo>
                  <a:lnTo>
                    <a:pt x="2967592" y="263661"/>
                  </a:lnTo>
                  <a:lnTo>
                    <a:pt x="2653443" y="280491"/>
                  </a:lnTo>
                  <a:lnTo>
                    <a:pt x="2204657" y="319760"/>
                  </a:lnTo>
                  <a:lnTo>
                    <a:pt x="1604407" y="375858"/>
                  </a:lnTo>
                  <a:lnTo>
                    <a:pt x="1105133" y="420736"/>
                  </a:lnTo>
                  <a:lnTo>
                    <a:pt x="532932" y="471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B26CD64C-FB89-4D78-B71C-98C33921D171}"/>
                </a:ext>
              </a:extLst>
            </p:cNvPr>
            <p:cNvSpPr/>
            <p:nvPr/>
          </p:nvSpPr>
          <p:spPr>
            <a:xfrm>
              <a:off x="4870451" y="2786065"/>
              <a:ext cx="2397125" cy="493713"/>
            </a:xfrm>
            <a:custGeom>
              <a:avLst/>
              <a:gdLst>
                <a:gd name="connsiteX0" fmla="*/ 1169194 w 2397919"/>
                <a:gd name="connsiteY0" fmla="*/ 361950 h 492919"/>
                <a:gd name="connsiteX1" fmla="*/ 854869 w 2397919"/>
                <a:gd name="connsiteY1" fmla="*/ 404813 h 492919"/>
                <a:gd name="connsiteX2" fmla="*/ 588169 w 2397919"/>
                <a:gd name="connsiteY2" fmla="*/ 447675 h 492919"/>
                <a:gd name="connsiteX3" fmla="*/ 466725 w 2397919"/>
                <a:gd name="connsiteY3" fmla="*/ 469106 h 492919"/>
                <a:gd name="connsiteX4" fmla="*/ 378619 w 2397919"/>
                <a:gd name="connsiteY4" fmla="*/ 483394 h 492919"/>
                <a:gd name="connsiteX5" fmla="*/ 302419 w 2397919"/>
                <a:gd name="connsiteY5" fmla="*/ 492919 h 492919"/>
                <a:gd name="connsiteX6" fmla="*/ 259557 w 2397919"/>
                <a:gd name="connsiteY6" fmla="*/ 492919 h 492919"/>
                <a:gd name="connsiteX7" fmla="*/ 233363 w 2397919"/>
                <a:gd name="connsiteY7" fmla="*/ 485775 h 492919"/>
                <a:gd name="connsiteX8" fmla="*/ 202407 w 2397919"/>
                <a:gd name="connsiteY8" fmla="*/ 469106 h 492919"/>
                <a:gd name="connsiteX9" fmla="*/ 138113 w 2397919"/>
                <a:gd name="connsiteY9" fmla="*/ 419100 h 492919"/>
                <a:gd name="connsiteX10" fmla="*/ 100013 w 2397919"/>
                <a:gd name="connsiteY10" fmla="*/ 381000 h 492919"/>
                <a:gd name="connsiteX11" fmla="*/ 61913 w 2397919"/>
                <a:gd name="connsiteY11" fmla="*/ 330994 h 492919"/>
                <a:gd name="connsiteX12" fmla="*/ 28575 w 2397919"/>
                <a:gd name="connsiteY12" fmla="*/ 278606 h 492919"/>
                <a:gd name="connsiteX13" fmla="*/ 7144 w 2397919"/>
                <a:gd name="connsiteY13" fmla="*/ 235744 h 492919"/>
                <a:gd name="connsiteX14" fmla="*/ 0 w 2397919"/>
                <a:gd name="connsiteY14" fmla="*/ 209550 h 492919"/>
                <a:gd name="connsiteX15" fmla="*/ 0 w 2397919"/>
                <a:gd name="connsiteY15" fmla="*/ 195263 h 492919"/>
                <a:gd name="connsiteX16" fmla="*/ 4763 w 2397919"/>
                <a:gd name="connsiteY16" fmla="*/ 185738 h 492919"/>
                <a:gd name="connsiteX17" fmla="*/ 23813 w 2397919"/>
                <a:gd name="connsiteY17" fmla="*/ 183356 h 492919"/>
                <a:gd name="connsiteX18" fmla="*/ 45244 w 2397919"/>
                <a:gd name="connsiteY18" fmla="*/ 190500 h 492919"/>
                <a:gd name="connsiteX19" fmla="*/ 66675 w 2397919"/>
                <a:gd name="connsiteY19" fmla="*/ 209550 h 492919"/>
                <a:gd name="connsiteX20" fmla="*/ 92869 w 2397919"/>
                <a:gd name="connsiteY20" fmla="*/ 230981 h 492919"/>
                <a:gd name="connsiteX21" fmla="*/ 123825 w 2397919"/>
                <a:gd name="connsiteY21" fmla="*/ 250031 h 492919"/>
                <a:gd name="connsiteX22" fmla="*/ 157163 w 2397919"/>
                <a:gd name="connsiteY22" fmla="*/ 264319 h 492919"/>
                <a:gd name="connsiteX23" fmla="*/ 188119 w 2397919"/>
                <a:gd name="connsiteY23" fmla="*/ 276225 h 492919"/>
                <a:gd name="connsiteX24" fmla="*/ 228600 w 2397919"/>
                <a:gd name="connsiteY24" fmla="*/ 283369 h 492919"/>
                <a:gd name="connsiteX25" fmla="*/ 273844 w 2397919"/>
                <a:gd name="connsiteY25" fmla="*/ 288131 h 492919"/>
                <a:gd name="connsiteX26" fmla="*/ 319088 w 2397919"/>
                <a:gd name="connsiteY26" fmla="*/ 292894 h 492919"/>
                <a:gd name="connsiteX27" fmla="*/ 392907 w 2397919"/>
                <a:gd name="connsiteY27" fmla="*/ 292894 h 492919"/>
                <a:gd name="connsiteX28" fmla="*/ 495300 w 2397919"/>
                <a:gd name="connsiteY28" fmla="*/ 285750 h 492919"/>
                <a:gd name="connsiteX29" fmla="*/ 597694 w 2397919"/>
                <a:gd name="connsiteY29" fmla="*/ 271463 h 492919"/>
                <a:gd name="connsiteX30" fmla="*/ 873919 w 2397919"/>
                <a:gd name="connsiteY30" fmla="*/ 223838 h 492919"/>
                <a:gd name="connsiteX31" fmla="*/ 1154907 w 2397919"/>
                <a:gd name="connsiteY31" fmla="*/ 185738 h 492919"/>
                <a:gd name="connsiteX32" fmla="*/ 1540669 w 2397919"/>
                <a:gd name="connsiteY32" fmla="*/ 135731 h 492919"/>
                <a:gd name="connsiteX33" fmla="*/ 1807369 w 2397919"/>
                <a:gd name="connsiteY33" fmla="*/ 109538 h 492919"/>
                <a:gd name="connsiteX34" fmla="*/ 1912144 w 2397919"/>
                <a:gd name="connsiteY34" fmla="*/ 95250 h 492919"/>
                <a:gd name="connsiteX35" fmla="*/ 1955007 w 2397919"/>
                <a:gd name="connsiteY35" fmla="*/ 92869 h 492919"/>
                <a:gd name="connsiteX36" fmla="*/ 1978819 w 2397919"/>
                <a:gd name="connsiteY36" fmla="*/ 78581 h 492919"/>
                <a:gd name="connsiteX37" fmla="*/ 2033588 w 2397919"/>
                <a:gd name="connsiteY37" fmla="*/ 30956 h 492919"/>
                <a:gd name="connsiteX38" fmla="*/ 2066925 w 2397919"/>
                <a:gd name="connsiteY38" fmla="*/ 0 h 492919"/>
                <a:gd name="connsiteX39" fmla="*/ 2095500 w 2397919"/>
                <a:gd name="connsiteY39" fmla="*/ 2381 h 492919"/>
                <a:gd name="connsiteX40" fmla="*/ 2162175 w 2397919"/>
                <a:gd name="connsiteY40" fmla="*/ 19050 h 492919"/>
                <a:gd name="connsiteX41" fmla="*/ 2255044 w 2397919"/>
                <a:gd name="connsiteY41" fmla="*/ 50006 h 492919"/>
                <a:gd name="connsiteX42" fmla="*/ 2338388 w 2397919"/>
                <a:gd name="connsiteY42" fmla="*/ 90488 h 492919"/>
                <a:gd name="connsiteX43" fmla="*/ 2355057 w 2397919"/>
                <a:gd name="connsiteY43" fmla="*/ 104775 h 492919"/>
                <a:gd name="connsiteX44" fmla="*/ 2376488 w 2397919"/>
                <a:gd name="connsiteY44" fmla="*/ 126206 h 492919"/>
                <a:gd name="connsiteX45" fmla="*/ 2390775 w 2397919"/>
                <a:gd name="connsiteY45" fmla="*/ 154781 h 492919"/>
                <a:gd name="connsiteX46" fmla="*/ 2397919 w 2397919"/>
                <a:gd name="connsiteY46" fmla="*/ 176213 h 492919"/>
                <a:gd name="connsiteX47" fmla="*/ 2395538 w 2397919"/>
                <a:gd name="connsiteY47" fmla="*/ 192881 h 492919"/>
                <a:gd name="connsiteX48" fmla="*/ 2378869 w 2397919"/>
                <a:gd name="connsiteY48" fmla="*/ 219075 h 492919"/>
                <a:gd name="connsiteX49" fmla="*/ 2340769 w 2397919"/>
                <a:gd name="connsiteY49" fmla="*/ 240506 h 492919"/>
                <a:gd name="connsiteX50" fmla="*/ 2305050 w 2397919"/>
                <a:gd name="connsiteY50" fmla="*/ 247650 h 492919"/>
                <a:gd name="connsiteX51" fmla="*/ 2090738 w 2397919"/>
                <a:gd name="connsiteY51" fmla="*/ 257175 h 492919"/>
                <a:gd name="connsiteX52" fmla="*/ 1802607 w 2397919"/>
                <a:gd name="connsiteY52" fmla="*/ 288131 h 492919"/>
                <a:gd name="connsiteX53" fmla="*/ 1540669 w 2397919"/>
                <a:gd name="connsiteY53" fmla="*/ 314325 h 492919"/>
                <a:gd name="connsiteX54" fmla="*/ 1169194 w 2397919"/>
                <a:gd name="connsiteY54" fmla="*/ 36195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7919" h="492919">
                  <a:moveTo>
                    <a:pt x="1169194" y="361950"/>
                  </a:moveTo>
                  <a:lnTo>
                    <a:pt x="854869" y="404813"/>
                  </a:lnTo>
                  <a:lnTo>
                    <a:pt x="588169" y="447675"/>
                  </a:lnTo>
                  <a:lnTo>
                    <a:pt x="466725" y="469106"/>
                  </a:lnTo>
                  <a:lnTo>
                    <a:pt x="378619" y="483394"/>
                  </a:lnTo>
                  <a:lnTo>
                    <a:pt x="302419" y="492919"/>
                  </a:lnTo>
                  <a:lnTo>
                    <a:pt x="259557" y="492919"/>
                  </a:lnTo>
                  <a:lnTo>
                    <a:pt x="233363" y="485775"/>
                  </a:lnTo>
                  <a:lnTo>
                    <a:pt x="202407" y="469106"/>
                  </a:lnTo>
                  <a:lnTo>
                    <a:pt x="138113" y="419100"/>
                  </a:lnTo>
                  <a:lnTo>
                    <a:pt x="100013" y="381000"/>
                  </a:lnTo>
                  <a:lnTo>
                    <a:pt x="61913" y="330994"/>
                  </a:lnTo>
                  <a:lnTo>
                    <a:pt x="28575" y="278606"/>
                  </a:lnTo>
                  <a:lnTo>
                    <a:pt x="7144" y="235744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4763" y="185738"/>
                  </a:lnTo>
                  <a:lnTo>
                    <a:pt x="23813" y="183356"/>
                  </a:lnTo>
                  <a:lnTo>
                    <a:pt x="45244" y="190500"/>
                  </a:lnTo>
                  <a:lnTo>
                    <a:pt x="66675" y="209550"/>
                  </a:lnTo>
                  <a:lnTo>
                    <a:pt x="92869" y="230981"/>
                  </a:lnTo>
                  <a:lnTo>
                    <a:pt x="123825" y="250031"/>
                  </a:lnTo>
                  <a:lnTo>
                    <a:pt x="157163" y="264319"/>
                  </a:lnTo>
                  <a:lnTo>
                    <a:pt x="188119" y="276225"/>
                  </a:lnTo>
                  <a:lnTo>
                    <a:pt x="228600" y="283369"/>
                  </a:lnTo>
                  <a:lnTo>
                    <a:pt x="273844" y="288131"/>
                  </a:lnTo>
                  <a:lnTo>
                    <a:pt x="319088" y="292894"/>
                  </a:lnTo>
                  <a:lnTo>
                    <a:pt x="392907" y="292894"/>
                  </a:lnTo>
                  <a:lnTo>
                    <a:pt x="495300" y="285750"/>
                  </a:lnTo>
                  <a:lnTo>
                    <a:pt x="597694" y="271463"/>
                  </a:lnTo>
                  <a:lnTo>
                    <a:pt x="873919" y="223838"/>
                  </a:lnTo>
                  <a:lnTo>
                    <a:pt x="1154907" y="185738"/>
                  </a:lnTo>
                  <a:lnTo>
                    <a:pt x="1540669" y="135731"/>
                  </a:lnTo>
                  <a:lnTo>
                    <a:pt x="1807369" y="109538"/>
                  </a:lnTo>
                  <a:lnTo>
                    <a:pt x="1912144" y="95250"/>
                  </a:lnTo>
                  <a:lnTo>
                    <a:pt x="1955007" y="92869"/>
                  </a:lnTo>
                  <a:lnTo>
                    <a:pt x="1978819" y="78581"/>
                  </a:lnTo>
                  <a:lnTo>
                    <a:pt x="2033588" y="30956"/>
                  </a:lnTo>
                  <a:lnTo>
                    <a:pt x="2066925" y="0"/>
                  </a:lnTo>
                  <a:lnTo>
                    <a:pt x="2095500" y="2381"/>
                  </a:lnTo>
                  <a:lnTo>
                    <a:pt x="2162175" y="19050"/>
                  </a:lnTo>
                  <a:lnTo>
                    <a:pt x="2255044" y="50006"/>
                  </a:lnTo>
                  <a:lnTo>
                    <a:pt x="2338388" y="90488"/>
                  </a:lnTo>
                  <a:lnTo>
                    <a:pt x="2355057" y="104775"/>
                  </a:lnTo>
                  <a:lnTo>
                    <a:pt x="2376488" y="126206"/>
                  </a:lnTo>
                  <a:lnTo>
                    <a:pt x="2390775" y="154781"/>
                  </a:lnTo>
                  <a:lnTo>
                    <a:pt x="2397919" y="176213"/>
                  </a:lnTo>
                  <a:lnTo>
                    <a:pt x="2395538" y="192881"/>
                  </a:lnTo>
                  <a:lnTo>
                    <a:pt x="2378869" y="219075"/>
                  </a:lnTo>
                  <a:lnTo>
                    <a:pt x="2340769" y="240506"/>
                  </a:lnTo>
                  <a:lnTo>
                    <a:pt x="2305050" y="247650"/>
                  </a:lnTo>
                  <a:lnTo>
                    <a:pt x="2090738" y="257175"/>
                  </a:lnTo>
                  <a:lnTo>
                    <a:pt x="1802607" y="288131"/>
                  </a:lnTo>
                  <a:lnTo>
                    <a:pt x="1540669" y="314325"/>
                  </a:lnTo>
                  <a:lnTo>
                    <a:pt x="11691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2F7906C3-C32D-4B59-858F-679F75E4A2E2}"/>
                </a:ext>
              </a:extLst>
            </p:cNvPr>
            <p:cNvSpPr/>
            <p:nvPr/>
          </p:nvSpPr>
          <p:spPr>
            <a:xfrm>
              <a:off x="4622801" y="3746503"/>
              <a:ext cx="2835275" cy="517525"/>
            </a:xfrm>
            <a:custGeom>
              <a:avLst/>
              <a:gdLst>
                <a:gd name="connsiteX0" fmla="*/ 1407319 w 2836069"/>
                <a:gd name="connsiteY0" fmla="*/ 316706 h 519112"/>
                <a:gd name="connsiteX1" fmla="*/ 1071563 w 2836069"/>
                <a:gd name="connsiteY1" fmla="*/ 357187 h 519112"/>
                <a:gd name="connsiteX2" fmla="*/ 800100 w 2836069"/>
                <a:gd name="connsiteY2" fmla="*/ 407194 h 519112"/>
                <a:gd name="connsiteX3" fmla="*/ 645319 w 2836069"/>
                <a:gd name="connsiteY3" fmla="*/ 438150 h 519112"/>
                <a:gd name="connsiteX4" fmla="*/ 531019 w 2836069"/>
                <a:gd name="connsiteY4" fmla="*/ 466725 h 519112"/>
                <a:gd name="connsiteX5" fmla="*/ 507207 w 2836069"/>
                <a:gd name="connsiteY5" fmla="*/ 483394 h 519112"/>
                <a:gd name="connsiteX6" fmla="*/ 476250 w 2836069"/>
                <a:gd name="connsiteY6" fmla="*/ 500062 h 519112"/>
                <a:gd name="connsiteX7" fmla="*/ 440532 w 2836069"/>
                <a:gd name="connsiteY7" fmla="*/ 511969 h 519112"/>
                <a:gd name="connsiteX8" fmla="*/ 409575 w 2836069"/>
                <a:gd name="connsiteY8" fmla="*/ 516731 h 519112"/>
                <a:gd name="connsiteX9" fmla="*/ 371475 w 2836069"/>
                <a:gd name="connsiteY9" fmla="*/ 519112 h 519112"/>
                <a:gd name="connsiteX10" fmla="*/ 311944 w 2836069"/>
                <a:gd name="connsiteY10" fmla="*/ 509587 h 519112"/>
                <a:gd name="connsiteX11" fmla="*/ 269082 w 2836069"/>
                <a:gd name="connsiteY11" fmla="*/ 492919 h 519112"/>
                <a:gd name="connsiteX12" fmla="*/ 195263 w 2836069"/>
                <a:gd name="connsiteY12" fmla="*/ 450056 h 519112"/>
                <a:gd name="connsiteX13" fmla="*/ 123825 w 2836069"/>
                <a:gd name="connsiteY13" fmla="*/ 397669 h 519112"/>
                <a:gd name="connsiteX14" fmla="*/ 64294 w 2836069"/>
                <a:gd name="connsiteY14" fmla="*/ 345281 h 519112"/>
                <a:gd name="connsiteX15" fmla="*/ 14288 w 2836069"/>
                <a:gd name="connsiteY15" fmla="*/ 300037 h 519112"/>
                <a:gd name="connsiteX16" fmla="*/ 2382 w 2836069"/>
                <a:gd name="connsiteY16" fmla="*/ 273844 h 519112"/>
                <a:gd name="connsiteX17" fmla="*/ 0 w 2836069"/>
                <a:gd name="connsiteY17" fmla="*/ 245269 h 519112"/>
                <a:gd name="connsiteX18" fmla="*/ 4763 w 2836069"/>
                <a:gd name="connsiteY18" fmla="*/ 228600 h 519112"/>
                <a:gd name="connsiteX19" fmla="*/ 16669 w 2836069"/>
                <a:gd name="connsiteY19" fmla="*/ 219075 h 519112"/>
                <a:gd name="connsiteX20" fmla="*/ 40482 w 2836069"/>
                <a:gd name="connsiteY20" fmla="*/ 219075 h 519112"/>
                <a:gd name="connsiteX21" fmla="*/ 64294 w 2836069"/>
                <a:gd name="connsiteY21" fmla="*/ 223837 h 519112"/>
                <a:gd name="connsiteX22" fmla="*/ 119063 w 2836069"/>
                <a:gd name="connsiteY22" fmla="*/ 245269 h 519112"/>
                <a:gd name="connsiteX23" fmla="*/ 164307 w 2836069"/>
                <a:gd name="connsiteY23" fmla="*/ 264319 h 519112"/>
                <a:gd name="connsiteX24" fmla="*/ 223838 w 2836069"/>
                <a:gd name="connsiteY24" fmla="*/ 280987 h 519112"/>
                <a:gd name="connsiteX25" fmla="*/ 266700 w 2836069"/>
                <a:gd name="connsiteY25" fmla="*/ 285750 h 519112"/>
                <a:gd name="connsiteX26" fmla="*/ 314325 w 2836069"/>
                <a:gd name="connsiteY26" fmla="*/ 288131 h 519112"/>
                <a:gd name="connsiteX27" fmla="*/ 361950 w 2836069"/>
                <a:gd name="connsiteY27" fmla="*/ 285750 h 519112"/>
                <a:gd name="connsiteX28" fmla="*/ 573882 w 2836069"/>
                <a:gd name="connsiteY28" fmla="*/ 254794 h 519112"/>
                <a:gd name="connsiteX29" fmla="*/ 821532 w 2836069"/>
                <a:gd name="connsiteY29" fmla="*/ 221456 h 519112"/>
                <a:gd name="connsiteX30" fmla="*/ 1097757 w 2836069"/>
                <a:gd name="connsiteY30" fmla="*/ 176212 h 519112"/>
                <a:gd name="connsiteX31" fmla="*/ 1359694 w 2836069"/>
                <a:gd name="connsiteY31" fmla="*/ 150019 h 519112"/>
                <a:gd name="connsiteX32" fmla="*/ 1614488 w 2836069"/>
                <a:gd name="connsiteY32" fmla="*/ 130969 h 519112"/>
                <a:gd name="connsiteX33" fmla="*/ 1804988 w 2836069"/>
                <a:gd name="connsiteY33" fmla="*/ 109537 h 519112"/>
                <a:gd name="connsiteX34" fmla="*/ 2052638 w 2836069"/>
                <a:gd name="connsiteY34" fmla="*/ 88106 h 519112"/>
                <a:gd name="connsiteX35" fmla="*/ 2240757 w 2836069"/>
                <a:gd name="connsiteY35" fmla="*/ 71437 h 519112"/>
                <a:gd name="connsiteX36" fmla="*/ 2297907 w 2836069"/>
                <a:gd name="connsiteY36" fmla="*/ 66675 h 519112"/>
                <a:gd name="connsiteX37" fmla="*/ 2328863 w 2836069"/>
                <a:gd name="connsiteY37" fmla="*/ 59531 h 519112"/>
                <a:gd name="connsiteX38" fmla="*/ 2359819 w 2836069"/>
                <a:gd name="connsiteY38" fmla="*/ 50006 h 519112"/>
                <a:gd name="connsiteX39" fmla="*/ 2402682 w 2836069"/>
                <a:gd name="connsiteY39" fmla="*/ 38100 h 519112"/>
                <a:gd name="connsiteX40" fmla="*/ 2464594 w 2836069"/>
                <a:gd name="connsiteY40" fmla="*/ 9525 h 519112"/>
                <a:gd name="connsiteX41" fmla="*/ 2483644 w 2836069"/>
                <a:gd name="connsiteY41" fmla="*/ 0 h 519112"/>
                <a:gd name="connsiteX42" fmla="*/ 2543175 w 2836069"/>
                <a:gd name="connsiteY42" fmla="*/ 4762 h 519112"/>
                <a:gd name="connsiteX43" fmla="*/ 2624138 w 2836069"/>
                <a:gd name="connsiteY43" fmla="*/ 19050 h 519112"/>
                <a:gd name="connsiteX44" fmla="*/ 2700338 w 2836069"/>
                <a:gd name="connsiteY44" fmla="*/ 45244 h 519112"/>
                <a:gd name="connsiteX45" fmla="*/ 2747963 w 2836069"/>
                <a:gd name="connsiteY45" fmla="*/ 59531 h 519112"/>
                <a:gd name="connsiteX46" fmla="*/ 2783682 w 2836069"/>
                <a:gd name="connsiteY46" fmla="*/ 76200 h 519112"/>
                <a:gd name="connsiteX47" fmla="*/ 2797969 w 2836069"/>
                <a:gd name="connsiteY47" fmla="*/ 85725 h 519112"/>
                <a:gd name="connsiteX48" fmla="*/ 2814638 w 2836069"/>
                <a:gd name="connsiteY48" fmla="*/ 102394 h 519112"/>
                <a:gd name="connsiteX49" fmla="*/ 2828925 w 2836069"/>
                <a:gd name="connsiteY49" fmla="*/ 123825 h 519112"/>
                <a:gd name="connsiteX50" fmla="*/ 2836069 w 2836069"/>
                <a:gd name="connsiteY50" fmla="*/ 147637 h 519112"/>
                <a:gd name="connsiteX51" fmla="*/ 2836069 w 2836069"/>
                <a:gd name="connsiteY51" fmla="*/ 188119 h 519112"/>
                <a:gd name="connsiteX52" fmla="*/ 2828925 w 2836069"/>
                <a:gd name="connsiteY52" fmla="*/ 216694 h 519112"/>
                <a:gd name="connsiteX53" fmla="*/ 2814638 w 2836069"/>
                <a:gd name="connsiteY53" fmla="*/ 240506 h 519112"/>
                <a:gd name="connsiteX54" fmla="*/ 2783682 w 2836069"/>
                <a:gd name="connsiteY54" fmla="*/ 259556 h 519112"/>
                <a:gd name="connsiteX55" fmla="*/ 2740819 w 2836069"/>
                <a:gd name="connsiteY55" fmla="*/ 271462 h 519112"/>
                <a:gd name="connsiteX56" fmla="*/ 2662238 w 2836069"/>
                <a:gd name="connsiteY56" fmla="*/ 280987 h 519112"/>
                <a:gd name="connsiteX57" fmla="*/ 2569369 w 2836069"/>
                <a:gd name="connsiteY57" fmla="*/ 276225 h 519112"/>
                <a:gd name="connsiteX58" fmla="*/ 2440782 w 2836069"/>
                <a:gd name="connsiteY58" fmla="*/ 261937 h 519112"/>
                <a:gd name="connsiteX59" fmla="*/ 2326482 w 2836069"/>
                <a:gd name="connsiteY59" fmla="*/ 259556 h 519112"/>
                <a:gd name="connsiteX60" fmla="*/ 2183607 w 2836069"/>
                <a:gd name="connsiteY60" fmla="*/ 261937 h 519112"/>
                <a:gd name="connsiteX61" fmla="*/ 2055019 w 2836069"/>
                <a:gd name="connsiteY61" fmla="*/ 269081 h 519112"/>
                <a:gd name="connsiteX62" fmla="*/ 1788319 w 2836069"/>
                <a:gd name="connsiteY62" fmla="*/ 271462 h 519112"/>
                <a:gd name="connsiteX63" fmla="*/ 1407319 w 2836069"/>
                <a:gd name="connsiteY63" fmla="*/ 31670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36069" h="519112">
                  <a:moveTo>
                    <a:pt x="1407319" y="316706"/>
                  </a:moveTo>
                  <a:lnTo>
                    <a:pt x="1071563" y="357187"/>
                  </a:lnTo>
                  <a:lnTo>
                    <a:pt x="800100" y="407194"/>
                  </a:lnTo>
                  <a:lnTo>
                    <a:pt x="645319" y="438150"/>
                  </a:lnTo>
                  <a:lnTo>
                    <a:pt x="531019" y="466725"/>
                  </a:lnTo>
                  <a:lnTo>
                    <a:pt x="507207" y="483394"/>
                  </a:lnTo>
                  <a:lnTo>
                    <a:pt x="476250" y="500062"/>
                  </a:lnTo>
                  <a:lnTo>
                    <a:pt x="440532" y="511969"/>
                  </a:lnTo>
                  <a:lnTo>
                    <a:pt x="409575" y="516731"/>
                  </a:lnTo>
                  <a:lnTo>
                    <a:pt x="371475" y="519112"/>
                  </a:lnTo>
                  <a:lnTo>
                    <a:pt x="311944" y="509587"/>
                  </a:lnTo>
                  <a:lnTo>
                    <a:pt x="269082" y="492919"/>
                  </a:lnTo>
                  <a:lnTo>
                    <a:pt x="195263" y="450056"/>
                  </a:lnTo>
                  <a:lnTo>
                    <a:pt x="123825" y="397669"/>
                  </a:lnTo>
                  <a:lnTo>
                    <a:pt x="64294" y="345281"/>
                  </a:lnTo>
                  <a:lnTo>
                    <a:pt x="14288" y="300037"/>
                  </a:lnTo>
                  <a:lnTo>
                    <a:pt x="2382" y="273844"/>
                  </a:lnTo>
                  <a:lnTo>
                    <a:pt x="0" y="245269"/>
                  </a:lnTo>
                  <a:lnTo>
                    <a:pt x="4763" y="228600"/>
                  </a:lnTo>
                  <a:lnTo>
                    <a:pt x="16669" y="219075"/>
                  </a:lnTo>
                  <a:lnTo>
                    <a:pt x="40482" y="219075"/>
                  </a:lnTo>
                  <a:lnTo>
                    <a:pt x="64294" y="223837"/>
                  </a:lnTo>
                  <a:lnTo>
                    <a:pt x="119063" y="245269"/>
                  </a:lnTo>
                  <a:lnTo>
                    <a:pt x="164307" y="264319"/>
                  </a:lnTo>
                  <a:lnTo>
                    <a:pt x="223838" y="280987"/>
                  </a:lnTo>
                  <a:lnTo>
                    <a:pt x="266700" y="285750"/>
                  </a:lnTo>
                  <a:lnTo>
                    <a:pt x="314325" y="288131"/>
                  </a:lnTo>
                  <a:lnTo>
                    <a:pt x="361950" y="285750"/>
                  </a:lnTo>
                  <a:lnTo>
                    <a:pt x="573882" y="254794"/>
                  </a:lnTo>
                  <a:lnTo>
                    <a:pt x="821532" y="221456"/>
                  </a:lnTo>
                  <a:lnTo>
                    <a:pt x="1097757" y="176212"/>
                  </a:lnTo>
                  <a:lnTo>
                    <a:pt x="1359694" y="150019"/>
                  </a:lnTo>
                  <a:lnTo>
                    <a:pt x="1614488" y="130969"/>
                  </a:lnTo>
                  <a:lnTo>
                    <a:pt x="1804988" y="109537"/>
                  </a:lnTo>
                  <a:lnTo>
                    <a:pt x="2052638" y="88106"/>
                  </a:lnTo>
                  <a:lnTo>
                    <a:pt x="2240757" y="71437"/>
                  </a:lnTo>
                  <a:lnTo>
                    <a:pt x="2297907" y="66675"/>
                  </a:lnTo>
                  <a:lnTo>
                    <a:pt x="2328863" y="59531"/>
                  </a:lnTo>
                  <a:lnTo>
                    <a:pt x="2359819" y="50006"/>
                  </a:lnTo>
                  <a:lnTo>
                    <a:pt x="2402682" y="38100"/>
                  </a:lnTo>
                  <a:lnTo>
                    <a:pt x="2464594" y="9525"/>
                  </a:lnTo>
                  <a:lnTo>
                    <a:pt x="2483644" y="0"/>
                  </a:lnTo>
                  <a:lnTo>
                    <a:pt x="2543175" y="4762"/>
                  </a:lnTo>
                  <a:lnTo>
                    <a:pt x="2624138" y="19050"/>
                  </a:lnTo>
                  <a:lnTo>
                    <a:pt x="2700338" y="45244"/>
                  </a:lnTo>
                  <a:lnTo>
                    <a:pt x="2747963" y="59531"/>
                  </a:lnTo>
                  <a:lnTo>
                    <a:pt x="2783682" y="76200"/>
                  </a:lnTo>
                  <a:lnTo>
                    <a:pt x="2797969" y="85725"/>
                  </a:lnTo>
                  <a:lnTo>
                    <a:pt x="2814638" y="102394"/>
                  </a:lnTo>
                  <a:lnTo>
                    <a:pt x="2828925" y="123825"/>
                  </a:lnTo>
                  <a:lnTo>
                    <a:pt x="2836069" y="147637"/>
                  </a:lnTo>
                  <a:lnTo>
                    <a:pt x="2836069" y="188119"/>
                  </a:lnTo>
                  <a:lnTo>
                    <a:pt x="2828925" y="216694"/>
                  </a:lnTo>
                  <a:lnTo>
                    <a:pt x="2814638" y="240506"/>
                  </a:lnTo>
                  <a:lnTo>
                    <a:pt x="2783682" y="259556"/>
                  </a:lnTo>
                  <a:lnTo>
                    <a:pt x="2740819" y="271462"/>
                  </a:lnTo>
                  <a:lnTo>
                    <a:pt x="2662238" y="280987"/>
                  </a:lnTo>
                  <a:lnTo>
                    <a:pt x="2569369" y="276225"/>
                  </a:lnTo>
                  <a:lnTo>
                    <a:pt x="2440782" y="261937"/>
                  </a:lnTo>
                  <a:lnTo>
                    <a:pt x="2326482" y="259556"/>
                  </a:lnTo>
                  <a:lnTo>
                    <a:pt x="2183607" y="261937"/>
                  </a:lnTo>
                  <a:lnTo>
                    <a:pt x="2055019" y="269081"/>
                  </a:lnTo>
                  <a:lnTo>
                    <a:pt x="1788319" y="271462"/>
                  </a:lnTo>
                  <a:lnTo>
                    <a:pt x="140731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AD32485C-B6D1-45E6-A646-4843922FFADE}"/>
                </a:ext>
              </a:extLst>
            </p:cNvPr>
            <p:cNvSpPr/>
            <p:nvPr/>
          </p:nvSpPr>
          <p:spPr>
            <a:xfrm rot="16200000">
              <a:off x="3913188" y="3441702"/>
              <a:ext cx="2932112" cy="792162"/>
            </a:xfrm>
            <a:custGeom>
              <a:avLst/>
              <a:gdLst>
                <a:gd name="connsiteX0" fmla="*/ 1716882 w 2931319"/>
                <a:gd name="connsiteY0" fmla="*/ 742950 h 792957"/>
                <a:gd name="connsiteX1" fmla="*/ 1373982 w 2931319"/>
                <a:gd name="connsiteY1" fmla="*/ 728663 h 792957"/>
                <a:gd name="connsiteX2" fmla="*/ 1200150 w 2931319"/>
                <a:gd name="connsiteY2" fmla="*/ 704850 h 792957"/>
                <a:gd name="connsiteX3" fmla="*/ 1085850 w 2931319"/>
                <a:gd name="connsiteY3" fmla="*/ 683419 h 792957"/>
                <a:gd name="connsiteX4" fmla="*/ 942975 w 2931319"/>
                <a:gd name="connsiteY4" fmla="*/ 642938 h 792957"/>
                <a:gd name="connsiteX5" fmla="*/ 795338 w 2931319"/>
                <a:gd name="connsiteY5" fmla="*/ 592932 h 792957"/>
                <a:gd name="connsiteX6" fmla="*/ 621507 w 2931319"/>
                <a:gd name="connsiteY6" fmla="*/ 523875 h 792957"/>
                <a:gd name="connsiteX7" fmla="*/ 521494 w 2931319"/>
                <a:gd name="connsiteY7" fmla="*/ 481013 h 792957"/>
                <a:gd name="connsiteX8" fmla="*/ 438150 w 2931319"/>
                <a:gd name="connsiteY8" fmla="*/ 428625 h 792957"/>
                <a:gd name="connsiteX9" fmla="*/ 359569 w 2931319"/>
                <a:gd name="connsiteY9" fmla="*/ 369094 h 792957"/>
                <a:gd name="connsiteX10" fmla="*/ 259557 w 2931319"/>
                <a:gd name="connsiteY10" fmla="*/ 290513 h 792957"/>
                <a:gd name="connsiteX11" fmla="*/ 133350 w 2931319"/>
                <a:gd name="connsiteY11" fmla="*/ 180975 h 792957"/>
                <a:gd name="connsiteX12" fmla="*/ 57150 w 2931319"/>
                <a:gd name="connsiteY12" fmla="*/ 104775 h 792957"/>
                <a:gd name="connsiteX13" fmla="*/ 14288 w 2931319"/>
                <a:gd name="connsiteY13" fmla="*/ 64294 h 792957"/>
                <a:gd name="connsiteX14" fmla="*/ 4763 w 2931319"/>
                <a:gd name="connsiteY14" fmla="*/ 50007 h 792957"/>
                <a:gd name="connsiteX15" fmla="*/ 0 w 2931319"/>
                <a:gd name="connsiteY15" fmla="*/ 28575 h 792957"/>
                <a:gd name="connsiteX16" fmla="*/ 2382 w 2931319"/>
                <a:gd name="connsiteY16" fmla="*/ 11907 h 792957"/>
                <a:gd name="connsiteX17" fmla="*/ 14288 w 2931319"/>
                <a:gd name="connsiteY17" fmla="*/ 0 h 792957"/>
                <a:gd name="connsiteX18" fmla="*/ 33338 w 2931319"/>
                <a:gd name="connsiteY18" fmla="*/ 0 h 792957"/>
                <a:gd name="connsiteX19" fmla="*/ 64294 w 2931319"/>
                <a:gd name="connsiteY19" fmla="*/ 11907 h 792957"/>
                <a:gd name="connsiteX20" fmla="*/ 159544 w 2931319"/>
                <a:gd name="connsiteY20" fmla="*/ 80963 h 792957"/>
                <a:gd name="connsiteX21" fmla="*/ 223838 w 2931319"/>
                <a:gd name="connsiteY21" fmla="*/ 121444 h 792957"/>
                <a:gd name="connsiteX22" fmla="*/ 278607 w 2931319"/>
                <a:gd name="connsiteY22" fmla="*/ 154782 h 792957"/>
                <a:gd name="connsiteX23" fmla="*/ 352425 w 2931319"/>
                <a:gd name="connsiteY23" fmla="*/ 195263 h 792957"/>
                <a:gd name="connsiteX24" fmla="*/ 447675 w 2931319"/>
                <a:gd name="connsiteY24" fmla="*/ 245269 h 792957"/>
                <a:gd name="connsiteX25" fmla="*/ 538163 w 2931319"/>
                <a:gd name="connsiteY25" fmla="*/ 285750 h 792957"/>
                <a:gd name="connsiteX26" fmla="*/ 628650 w 2931319"/>
                <a:gd name="connsiteY26" fmla="*/ 326232 h 792957"/>
                <a:gd name="connsiteX27" fmla="*/ 716757 w 2931319"/>
                <a:gd name="connsiteY27" fmla="*/ 357188 h 792957"/>
                <a:gd name="connsiteX28" fmla="*/ 857250 w 2931319"/>
                <a:gd name="connsiteY28" fmla="*/ 397669 h 792957"/>
                <a:gd name="connsiteX29" fmla="*/ 973932 w 2931319"/>
                <a:gd name="connsiteY29" fmla="*/ 426244 h 792957"/>
                <a:gd name="connsiteX30" fmla="*/ 1062038 w 2931319"/>
                <a:gd name="connsiteY30" fmla="*/ 445294 h 792957"/>
                <a:gd name="connsiteX31" fmla="*/ 1162050 w 2931319"/>
                <a:gd name="connsiteY31" fmla="*/ 454819 h 792957"/>
                <a:gd name="connsiteX32" fmla="*/ 1390650 w 2931319"/>
                <a:gd name="connsiteY32" fmla="*/ 464344 h 792957"/>
                <a:gd name="connsiteX33" fmla="*/ 1771650 w 2931319"/>
                <a:gd name="connsiteY33" fmla="*/ 478632 h 792957"/>
                <a:gd name="connsiteX34" fmla="*/ 2076450 w 2931319"/>
                <a:gd name="connsiteY34" fmla="*/ 483394 h 792957"/>
                <a:gd name="connsiteX35" fmla="*/ 2233613 w 2931319"/>
                <a:gd name="connsiteY35" fmla="*/ 485775 h 792957"/>
                <a:gd name="connsiteX36" fmla="*/ 2438400 w 2931319"/>
                <a:gd name="connsiteY36" fmla="*/ 483394 h 792957"/>
                <a:gd name="connsiteX37" fmla="*/ 2633663 w 2931319"/>
                <a:gd name="connsiteY37" fmla="*/ 483394 h 792957"/>
                <a:gd name="connsiteX38" fmla="*/ 2667000 w 2931319"/>
                <a:gd name="connsiteY38" fmla="*/ 476250 h 792957"/>
                <a:gd name="connsiteX39" fmla="*/ 2700338 w 2931319"/>
                <a:gd name="connsiteY39" fmla="*/ 459582 h 792957"/>
                <a:gd name="connsiteX40" fmla="*/ 2743200 w 2931319"/>
                <a:gd name="connsiteY40" fmla="*/ 426244 h 792957"/>
                <a:gd name="connsiteX41" fmla="*/ 2786063 w 2931319"/>
                <a:gd name="connsiteY41" fmla="*/ 381000 h 792957"/>
                <a:gd name="connsiteX42" fmla="*/ 2833688 w 2931319"/>
                <a:gd name="connsiteY42" fmla="*/ 326232 h 792957"/>
                <a:gd name="connsiteX43" fmla="*/ 2855119 w 2931319"/>
                <a:gd name="connsiteY43" fmla="*/ 285750 h 792957"/>
                <a:gd name="connsiteX44" fmla="*/ 2867025 w 2931319"/>
                <a:gd name="connsiteY44" fmla="*/ 271463 h 792957"/>
                <a:gd name="connsiteX45" fmla="*/ 2883694 w 2931319"/>
                <a:gd name="connsiteY45" fmla="*/ 266700 h 792957"/>
                <a:gd name="connsiteX46" fmla="*/ 2895600 w 2931319"/>
                <a:gd name="connsiteY46" fmla="*/ 271463 h 792957"/>
                <a:gd name="connsiteX47" fmla="*/ 2909888 w 2931319"/>
                <a:gd name="connsiteY47" fmla="*/ 283369 h 792957"/>
                <a:gd name="connsiteX48" fmla="*/ 2921794 w 2931319"/>
                <a:gd name="connsiteY48" fmla="*/ 309563 h 792957"/>
                <a:gd name="connsiteX49" fmla="*/ 2926557 w 2931319"/>
                <a:gd name="connsiteY49" fmla="*/ 350044 h 792957"/>
                <a:gd name="connsiteX50" fmla="*/ 2931319 w 2931319"/>
                <a:gd name="connsiteY50" fmla="*/ 392907 h 792957"/>
                <a:gd name="connsiteX51" fmla="*/ 2926557 w 2931319"/>
                <a:gd name="connsiteY51" fmla="*/ 457200 h 792957"/>
                <a:gd name="connsiteX52" fmla="*/ 2914650 w 2931319"/>
                <a:gd name="connsiteY52" fmla="*/ 521494 h 792957"/>
                <a:gd name="connsiteX53" fmla="*/ 2900363 w 2931319"/>
                <a:gd name="connsiteY53" fmla="*/ 585788 h 792957"/>
                <a:gd name="connsiteX54" fmla="*/ 2881313 w 2931319"/>
                <a:gd name="connsiteY54" fmla="*/ 633413 h 792957"/>
                <a:gd name="connsiteX55" fmla="*/ 2859882 w 2931319"/>
                <a:gd name="connsiteY55" fmla="*/ 685800 h 792957"/>
                <a:gd name="connsiteX56" fmla="*/ 2826544 w 2931319"/>
                <a:gd name="connsiteY56" fmla="*/ 735807 h 792957"/>
                <a:gd name="connsiteX57" fmla="*/ 2788444 w 2931319"/>
                <a:gd name="connsiteY57" fmla="*/ 773907 h 792957"/>
                <a:gd name="connsiteX58" fmla="*/ 2769394 w 2931319"/>
                <a:gd name="connsiteY58" fmla="*/ 785813 h 792957"/>
                <a:gd name="connsiteX59" fmla="*/ 2743200 w 2931319"/>
                <a:gd name="connsiteY59" fmla="*/ 792957 h 792957"/>
                <a:gd name="connsiteX60" fmla="*/ 2717007 w 2931319"/>
                <a:gd name="connsiteY60" fmla="*/ 788194 h 792957"/>
                <a:gd name="connsiteX61" fmla="*/ 2690813 w 2931319"/>
                <a:gd name="connsiteY61" fmla="*/ 771525 h 792957"/>
                <a:gd name="connsiteX62" fmla="*/ 2662238 w 2931319"/>
                <a:gd name="connsiteY62" fmla="*/ 762000 h 792957"/>
                <a:gd name="connsiteX63" fmla="*/ 2614613 w 2931319"/>
                <a:gd name="connsiteY63" fmla="*/ 754857 h 792957"/>
                <a:gd name="connsiteX64" fmla="*/ 2462213 w 2931319"/>
                <a:gd name="connsiteY64" fmla="*/ 747713 h 792957"/>
                <a:gd name="connsiteX65" fmla="*/ 2271713 w 2931319"/>
                <a:gd name="connsiteY65" fmla="*/ 752475 h 792957"/>
                <a:gd name="connsiteX66" fmla="*/ 2116932 w 2931319"/>
                <a:gd name="connsiteY66" fmla="*/ 745332 h 792957"/>
                <a:gd name="connsiteX67" fmla="*/ 1716882 w 2931319"/>
                <a:gd name="connsiteY67" fmla="*/ 742950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931319" h="792957">
                  <a:moveTo>
                    <a:pt x="1716882" y="742950"/>
                  </a:moveTo>
                  <a:lnTo>
                    <a:pt x="1373982" y="728663"/>
                  </a:lnTo>
                  <a:lnTo>
                    <a:pt x="1200150" y="704850"/>
                  </a:lnTo>
                  <a:lnTo>
                    <a:pt x="1085850" y="683419"/>
                  </a:lnTo>
                  <a:lnTo>
                    <a:pt x="942975" y="642938"/>
                  </a:lnTo>
                  <a:lnTo>
                    <a:pt x="795338" y="592932"/>
                  </a:lnTo>
                  <a:lnTo>
                    <a:pt x="621507" y="523875"/>
                  </a:lnTo>
                  <a:lnTo>
                    <a:pt x="521494" y="481013"/>
                  </a:lnTo>
                  <a:lnTo>
                    <a:pt x="438150" y="428625"/>
                  </a:lnTo>
                  <a:lnTo>
                    <a:pt x="359569" y="369094"/>
                  </a:lnTo>
                  <a:lnTo>
                    <a:pt x="259557" y="290513"/>
                  </a:lnTo>
                  <a:lnTo>
                    <a:pt x="133350" y="180975"/>
                  </a:lnTo>
                  <a:lnTo>
                    <a:pt x="57150" y="104775"/>
                  </a:lnTo>
                  <a:lnTo>
                    <a:pt x="14288" y="64294"/>
                  </a:lnTo>
                  <a:lnTo>
                    <a:pt x="4763" y="50007"/>
                  </a:lnTo>
                  <a:lnTo>
                    <a:pt x="0" y="28575"/>
                  </a:lnTo>
                  <a:lnTo>
                    <a:pt x="2382" y="11907"/>
                  </a:lnTo>
                  <a:lnTo>
                    <a:pt x="14288" y="0"/>
                  </a:lnTo>
                  <a:lnTo>
                    <a:pt x="33338" y="0"/>
                  </a:lnTo>
                  <a:lnTo>
                    <a:pt x="64294" y="11907"/>
                  </a:lnTo>
                  <a:lnTo>
                    <a:pt x="159544" y="80963"/>
                  </a:lnTo>
                  <a:lnTo>
                    <a:pt x="223838" y="121444"/>
                  </a:lnTo>
                  <a:lnTo>
                    <a:pt x="278607" y="154782"/>
                  </a:lnTo>
                  <a:lnTo>
                    <a:pt x="352425" y="195263"/>
                  </a:lnTo>
                  <a:lnTo>
                    <a:pt x="447675" y="245269"/>
                  </a:lnTo>
                  <a:lnTo>
                    <a:pt x="538163" y="285750"/>
                  </a:lnTo>
                  <a:lnTo>
                    <a:pt x="628650" y="326232"/>
                  </a:lnTo>
                  <a:lnTo>
                    <a:pt x="716757" y="357188"/>
                  </a:lnTo>
                  <a:lnTo>
                    <a:pt x="857250" y="397669"/>
                  </a:lnTo>
                  <a:lnTo>
                    <a:pt x="973932" y="426244"/>
                  </a:lnTo>
                  <a:lnTo>
                    <a:pt x="1062038" y="445294"/>
                  </a:lnTo>
                  <a:lnTo>
                    <a:pt x="1162050" y="454819"/>
                  </a:lnTo>
                  <a:lnTo>
                    <a:pt x="1390650" y="464344"/>
                  </a:lnTo>
                  <a:cubicBezTo>
                    <a:pt x="1517649" y="469137"/>
                    <a:pt x="1644561" y="478632"/>
                    <a:pt x="1771650" y="478632"/>
                  </a:cubicBezTo>
                  <a:lnTo>
                    <a:pt x="2076450" y="483394"/>
                  </a:lnTo>
                  <a:lnTo>
                    <a:pt x="2233613" y="485775"/>
                  </a:lnTo>
                  <a:lnTo>
                    <a:pt x="2438400" y="483394"/>
                  </a:lnTo>
                  <a:lnTo>
                    <a:pt x="2633663" y="483394"/>
                  </a:lnTo>
                  <a:lnTo>
                    <a:pt x="2667000" y="476250"/>
                  </a:lnTo>
                  <a:lnTo>
                    <a:pt x="2700338" y="459582"/>
                  </a:lnTo>
                  <a:lnTo>
                    <a:pt x="2743200" y="426244"/>
                  </a:lnTo>
                  <a:lnTo>
                    <a:pt x="2786063" y="381000"/>
                  </a:lnTo>
                  <a:lnTo>
                    <a:pt x="2833688" y="326232"/>
                  </a:lnTo>
                  <a:lnTo>
                    <a:pt x="2855119" y="285750"/>
                  </a:lnTo>
                  <a:lnTo>
                    <a:pt x="2867025" y="271463"/>
                  </a:lnTo>
                  <a:lnTo>
                    <a:pt x="2883694" y="266700"/>
                  </a:lnTo>
                  <a:lnTo>
                    <a:pt x="2895600" y="271463"/>
                  </a:lnTo>
                  <a:lnTo>
                    <a:pt x="2909888" y="283369"/>
                  </a:lnTo>
                  <a:lnTo>
                    <a:pt x="2921794" y="309563"/>
                  </a:lnTo>
                  <a:lnTo>
                    <a:pt x="2926557" y="350044"/>
                  </a:lnTo>
                  <a:lnTo>
                    <a:pt x="2931319" y="392907"/>
                  </a:lnTo>
                  <a:lnTo>
                    <a:pt x="2926557" y="457200"/>
                  </a:lnTo>
                  <a:lnTo>
                    <a:pt x="2914650" y="521494"/>
                  </a:lnTo>
                  <a:lnTo>
                    <a:pt x="2900363" y="585788"/>
                  </a:lnTo>
                  <a:lnTo>
                    <a:pt x="2881313" y="633413"/>
                  </a:lnTo>
                  <a:lnTo>
                    <a:pt x="2859882" y="685800"/>
                  </a:lnTo>
                  <a:lnTo>
                    <a:pt x="2826544" y="735807"/>
                  </a:lnTo>
                  <a:lnTo>
                    <a:pt x="2788444" y="773907"/>
                  </a:lnTo>
                  <a:lnTo>
                    <a:pt x="2769394" y="785813"/>
                  </a:lnTo>
                  <a:lnTo>
                    <a:pt x="2743200" y="792957"/>
                  </a:lnTo>
                  <a:lnTo>
                    <a:pt x="2717007" y="788194"/>
                  </a:lnTo>
                  <a:lnTo>
                    <a:pt x="2690813" y="771525"/>
                  </a:lnTo>
                  <a:lnTo>
                    <a:pt x="2662238" y="762000"/>
                  </a:lnTo>
                  <a:lnTo>
                    <a:pt x="2614613" y="754857"/>
                  </a:lnTo>
                  <a:lnTo>
                    <a:pt x="2462213" y="747713"/>
                  </a:lnTo>
                  <a:lnTo>
                    <a:pt x="2271713" y="752475"/>
                  </a:lnTo>
                  <a:lnTo>
                    <a:pt x="2116932" y="745332"/>
                  </a:lnTo>
                  <a:lnTo>
                    <a:pt x="1716882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AAC1EBCA-D355-420B-B5F4-060B61418146}"/>
                </a:ext>
              </a:extLst>
            </p:cNvPr>
            <p:cNvSpPr/>
            <p:nvPr/>
          </p:nvSpPr>
          <p:spPr>
            <a:xfrm rot="16200000">
              <a:off x="4968876" y="3433764"/>
              <a:ext cx="3063875" cy="517525"/>
            </a:xfrm>
            <a:custGeom>
              <a:avLst/>
              <a:gdLst>
                <a:gd name="connsiteX0" fmla="*/ 1628383 w 3063866"/>
                <a:gd name="connsiteY0" fmla="*/ 425885 h 518578"/>
                <a:gd name="connsiteX1" fmla="*/ 1154900 w 3063866"/>
                <a:gd name="connsiteY1" fmla="*/ 428390 h 518578"/>
                <a:gd name="connsiteX2" fmla="*/ 736530 w 3063866"/>
                <a:gd name="connsiteY2" fmla="*/ 428390 h 518578"/>
                <a:gd name="connsiteX3" fmla="*/ 468473 w 3063866"/>
                <a:gd name="connsiteY3" fmla="*/ 430895 h 518578"/>
                <a:gd name="connsiteX4" fmla="*/ 375781 w 3063866"/>
                <a:gd name="connsiteY4" fmla="*/ 423380 h 518578"/>
                <a:gd name="connsiteX5" fmla="*/ 293109 w 3063866"/>
                <a:gd name="connsiteY5" fmla="*/ 408349 h 518578"/>
                <a:gd name="connsiteX6" fmla="*/ 202921 w 3063866"/>
                <a:gd name="connsiteY6" fmla="*/ 390812 h 518578"/>
                <a:gd name="connsiteX7" fmla="*/ 110229 w 3063866"/>
                <a:gd name="connsiteY7" fmla="*/ 365760 h 518578"/>
                <a:gd name="connsiteX8" fmla="*/ 57620 w 3063866"/>
                <a:gd name="connsiteY8" fmla="*/ 348224 h 518578"/>
                <a:gd name="connsiteX9" fmla="*/ 20041 w 3063866"/>
                <a:gd name="connsiteY9" fmla="*/ 330687 h 518578"/>
                <a:gd name="connsiteX10" fmla="*/ 7515 w 3063866"/>
                <a:gd name="connsiteY10" fmla="*/ 318161 h 518578"/>
                <a:gd name="connsiteX11" fmla="*/ 0 w 3063866"/>
                <a:gd name="connsiteY11" fmla="*/ 305635 h 518578"/>
                <a:gd name="connsiteX12" fmla="*/ 0 w 3063866"/>
                <a:gd name="connsiteY12" fmla="*/ 285593 h 518578"/>
                <a:gd name="connsiteX13" fmla="*/ 12526 w 3063866"/>
                <a:gd name="connsiteY13" fmla="*/ 260541 h 518578"/>
                <a:gd name="connsiteX14" fmla="*/ 37578 w 3063866"/>
                <a:gd name="connsiteY14" fmla="*/ 240500 h 518578"/>
                <a:gd name="connsiteX15" fmla="*/ 100208 w 3063866"/>
                <a:gd name="connsiteY15" fmla="*/ 217953 h 518578"/>
                <a:gd name="connsiteX16" fmla="*/ 165343 w 3063866"/>
                <a:gd name="connsiteY16" fmla="*/ 200416 h 518578"/>
                <a:gd name="connsiteX17" fmla="*/ 225468 w 3063866"/>
                <a:gd name="connsiteY17" fmla="*/ 190396 h 518578"/>
                <a:gd name="connsiteX18" fmla="*/ 288098 w 3063866"/>
                <a:gd name="connsiteY18" fmla="*/ 182880 h 518578"/>
                <a:gd name="connsiteX19" fmla="*/ 413359 w 3063866"/>
                <a:gd name="connsiteY19" fmla="*/ 182880 h 518578"/>
                <a:gd name="connsiteX20" fmla="*/ 814192 w 3063866"/>
                <a:gd name="connsiteY20" fmla="*/ 180375 h 518578"/>
                <a:gd name="connsiteX21" fmla="*/ 1227550 w 3063866"/>
                <a:gd name="connsiteY21" fmla="*/ 185385 h 518578"/>
                <a:gd name="connsiteX22" fmla="*/ 1362832 w 3063866"/>
                <a:gd name="connsiteY22" fmla="*/ 185385 h 518578"/>
                <a:gd name="connsiteX23" fmla="*/ 2126919 w 3063866"/>
                <a:gd name="connsiteY23" fmla="*/ 182880 h 518578"/>
                <a:gd name="connsiteX24" fmla="*/ 2304789 w 3063866"/>
                <a:gd name="connsiteY24" fmla="*/ 180375 h 518578"/>
                <a:gd name="connsiteX25" fmla="*/ 2590382 w 3063866"/>
                <a:gd name="connsiteY25" fmla="*/ 182880 h 518578"/>
                <a:gd name="connsiteX26" fmla="*/ 2733179 w 3063866"/>
                <a:gd name="connsiteY26" fmla="*/ 180375 h 518578"/>
                <a:gd name="connsiteX27" fmla="*/ 2793304 w 3063866"/>
                <a:gd name="connsiteY27" fmla="*/ 170354 h 518578"/>
                <a:gd name="connsiteX28" fmla="*/ 2830882 w 3063866"/>
                <a:gd name="connsiteY28" fmla="*/ 162838 h 518578"/>
                <a:gd name="connsiteX29" fmla="*/ 2870965 w 3063866"/>
                <a:gd name="connsiteY29" fmla="*/ 142797 h 518578"/>
                <a:gd name="connsiteX30" fmla="*/ 2901028 w 3063866"/>
                <a:gd name="connsiteY30" fmla="*/ 125260 h 518578"/>
                <a:gd name="connsiteX31" fmla="*/ 2928585 w 3063866"/>
                <a:gd name="connsiteY31" fmla="*/ 105219 h 518578"/>
                <a:gd name="connsiteX32" fmla="*/ 2951132 w 3063866"/>
                <a:gd name="connsiteY32" fmla="*/ 82672 h 518578"/>
                <a:gd name="connsiteX33" fmla="*/ 2976184 w 3063866"/>
                <a:gd name="connsiteY33" fmla="*/ 45094 h 518578"/>
                <a:gd name="connsiteX34" fmla="*/ 3003741 w 3063866"/>
                <a:gd name="connsiteY34" fmla="*/ 12526 h 518578"/>
                <a:gd name="connsiteX35" fmla="*/ 3021278 w 3063866"/>
                <a:gd name="connsiteY35" fmla="*/ 0 h 518578"/>
                <a:gd name="connsiteX36" fmla="*/ 3036309 w 3063866"/>
                <a:gd name="connsiteY36" fmla="*/ 0 h 518578"/>
                <a:gd name="connsiteX37" fmla="*/ 3048835 w 3063866"/>
                <a:gd name="connsiteY37" fmla="*/ 5010 h 518578"/>
                <a:gd name="connsiteX38" fmla="*/ 3058856 w 3063866"/>
                <a:gd name="connsiteY38" fmla="*/ 17536 h 518578"/>
                <a:gd name="connsiteX39" fmla="*/ 3063866 w 3063866"/>
                <a:gd name="connsiteY39" fmla="*/ 40083 h 518578"/>
                <a:gd name="connsiteX40" fmla="*/ 3063866 w 3063866"/>
                <a:gd name="connsiteY40" fmla="*/ 65135 h 518578"/>
                <a:gd name="connsiteX41" fmla="*/ 3061361 w 3063866"/>
                <a:gd name="connsiteY41" fmla="*/ 95198 h 518578"/>
                <a:gd name="connsiteX42" fmla="*/ 3048835 w 3063866"/>
                <a:gd name="connsiteY42" fmla="*/ 145302 h 518578"/>
                <a:gd name="connsiteX43" fmla="*/ 3011257 w 3063866"/>
                <a:gd name="connsiteY43" fmla="*/ 232984 h 518578"/>
                <a:gd name="connsiteX44" fmla="*/ 2963658 w 3063866"/>
                <a:gd name="connsiteY44" fmla="*/ 330687 h 518578"/>
                <a:gd name="connsiteX45" fmla="*/ 2888502 w 3063866"/>
                <a:gd name="connsiteY45" fmla="*/ 435906 h 518578"/>
                <a:gd name="connsiteX46" fmla="*/ 2825872 w 3063866"/>
                <a:gd name="connsiteY46" fmla="*/ 511062 h 518578"/>
                <a:gd name="connsiteX47" fmla="*/ 2808335 w 3063866"/>
                <a:gd name="connsiteY47" fmla="*/ 516072 h 518578"/>
                <a:gd name="connsiteX48" fmla="*/ 2778273 w 3063866"/>
                <a:gd name="connsiteY48" fmla="*/ 518578 h 518578"/>
                <a:gd name="connsiteX49" fmla="*/ 2755726 w 3063866"/>
                <a:gd name="connsiteY49" fmla="*/ 511062 h 518578"/>
                <a:gd name="connsiteX50" fmla="*/ 2723158 w 3063866"/>
                <a:gd name="connsiteY50" fmla="*/ 488515 h 518578"/>
                <a:gd name="connsiteX51" fmla="*/ 2680570 w 3063866"/>
                <a:gd name="connsiteY51" fmla="*/ 463463 h 518578"/>
                <a:gd name="connsiteX52" fmla="*/ 2625455 w 3063866"/>
                <a:gd name="connsiteY52" fmla="*/ 440916 h 518578"/>
                <a:gd name="connsiteX53" fmla="*/ 2575351 w 3063866"/>
                <a:gd name="connsiteY53" fmla="*/ 430895 h 518578"/>
                <a:gd name="connsiteX54" fmla="*/ 2525247 w 3063866"/>
                <a:gd name="connsiteY54" fmla="*/ 430895 h 518578"/>
                <a:gd name="connsiteX55" fmla="*/ 2322325 w 3063866"/>
                <a:gd name="connsiteY55" fmla="*/ 425885 h 518578"/>
                <a:gd name="connsiteX56" fmla="*/ 2146961 w 3063866"/>
                <a:gd name="connsiteY56" fmla="*/ 423380 h 518578"/>
                <a:gd name="connsiteX57" fmla="*/ 1628383 w 3063866"/>
                <a:gd name="connsiteY57" fmla="*/ 425885 h 5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63866" h="518578">
                  <a:moveTo>
                    <a:pt x="1628383" y="425885"/>
                  </a:moveTo>
                  <a:lnTo>
                    <a:pt x="1154900" y="428390"/>
                  </a:lnTo>
                  <a:lnTo>
                    <a:pt x="736530" y="428390"/>
                  </a:lnTo>
                  <a:lnTo>
                    <a:pt x="468473" y="430895"/>
                  </a:lnTo>
                  <a:lnTo>
                    <a:pt x="375781" y="423380"/>
                  </a:lnTo>
                  <a:lnTo>
                    <a:pt x="293109" y="408349"/>
                  </a:lnTo>
                  <a:lnTo>
                    <a:pt x="202921" y="390812"/>
                  </a:lnTo>
                  <a:lnTo>
                    <a:pt x="110229" y="365760"/>
                  </a:lnTo>
                  <a:lnTo>
                    <a:pt x="57620" y="348224"/>
                  </a:lnTo>
                  <a:lnTo>
                    <a:pt x="20041" y="330687"/>
                  </a:lnTo>
                  <a:lnTo>
                    <a:pt x="7515" y="318161"/>
                  </a:lnTo>
                  <a:lnTo>
                    <a:pt x="0" y="305635"/>
                  </a:lnTo>
                  <a:lnTo>
                    <a:pt x="0" y="285593"/>
                  </a:lnTo>
                  <a:lnTo>
                    <a:pt x="12526" y="260541"/>
                  </a:lnTo>
                  <a:lnTo>
                    <a:pt x="37578" y="240500"/>
                  </a:lnTo>
                  <a:lnTo>
                    <a:pt x="100208" y="217953"/>
                  </a:lnTo>
                  <a:lnTo>
                    <a:pt x="165343" y="200416"/>
                  </a:lnTo>
                  <a:lnTo>
                    <a:pt x="225468" y="190396"/>
                  </a:lnTo>
                  <a:lnTo>
                    <a:pt x="288098" y="182880"/>
                  </a:lnTo>
                  <a:lnTo>
                    <a:pt x="413359" y="182880"/>
                  </a:lnTo>
                  <a:lnTo>
                    <a:pt x="814192" y="180375"/>
                  </a:lnTo>
                  <a:lnTo>
                    <a:pt x="1227550" y="185385"/>
                  </a:lnTo>
                  <a:lnTo>
                    <a:pt x="1362832" y="185385"/>
                  </a:lnTo>
                  <a:lnTo>
                    <a:pt x="2126919" y="182880"/>
                  </a:lnTo>
                  <a:lnTo>
                    <a:pt x="2304789" y="180375"/>
                  </a:lnTo>
                  <a:lnTo>
                    <a:pt x="2590382" y="182880"/>
                  </a:lnTo>
                  <a:lnTo>
                    <a:pt x="2733179" y="180375"/>
                  </a:lnTo>
                  <a:lnTo>
                    <a:pt x="2793304" y="170354"/>
                  </a:lnTo>
                  <a:cubicBezTo>
                    <a:pt x="2829193" y="162663"/>
                    <a:pt x="2815851" y="168266"/>
                    <a:pt x="2830882" y="162838"/>
                  </a:cubicBezTo>
                  <a:lnTo>
                    <a:pt x="2870965" y="142797"/>
                  </a:lnTo>
                  <a:lnTo>
                    <a:pt x="2901028" y="125260"/>
                  </a:lnTo>
                  <a:lnTo>
                    <a:pt x="2928585" y="105219"/>
                  </a:lnTo>
                  <a:lnTo>
                    <a:pt x="2951132" y="82672"/>
                  </a:lnTo>
                  <a:lnTo>
                    <a:pt x="2976184" y="45094"/>
                  </a:lnTo>
                  <a:lnTo>
                    <a:pt x="3003741" y="12526"/>
                  </a:lnTo>
                  <a:lnTo>
                    <a:pt x="3021278" y="0"/>
                  </a:lnTo>
                  <a:lnTo>
                    <a:pt x="3036309" y="0"/>
                  </a:lnTo>
                  <a:lnTo>
                    <a:pt x="3048835" y="5010"/>
                  </a:lnTo>
                  <a:lnTo>
                    <a:pt x="3058856" y="17536"/>
                  </a:lnTo>
                  <a:lnTo>
                    <a:pt x="3063866" y="40083"/>
                  </a:lnTo>
                  <a:lnTo>
                    <a:pt x="3063866" y="65135"/>
                  </a:lnTo>
                  <a:lnTo>
                    <a:pt x="3061361" y="95198"/>
                  </a:lnTo>
                  <a:lnTo>
                    <a:pt x="3048835" y="145302"/>
                  </a:lnTo>
                  <a:lnTo>
                    <a:pt x="3011257" y="232984"/>
                  </a:lnTo>
                  <a:lnTo>
                    <a:pt x="2963658" y="330687"/>
                  </a:lnTo>
                  <a:lnTo>
                    <a:pt x="2888502" y="435906"/>
                  </a:lnTo>
                  <a:lnTo>
                    <a:pt x="2825872" y="511062"/>
                  </a:lnTo>
                  <a:lnTo>
                    <a:pt x="2808335" y="516072"/>
                  </a:lnTo>
                  <a:lnTo>
                    <a:pt x="2778273" y="518578"/>
                  </a:lnTo>
                  <a:lnTo>
                    <a:pt x="2755726" y="511062"/>
                  </a:lnTo>
                  <a:lnTo>
                    <a:pt x="2723158" y="488515"/>
                  </a:lnTo>
                  <a:lnTo>
                    <a:pt x="2680570" y="463463"/>
                  </a:lnTo>
                  <a:lnTo>
                    <a:pt x="2625455" y="440916"/>
                  </a:lnTo>
                  <a:lnTo>
                    <a:pt x="2575351" y="430895"/>
                  </a:lnTo>
                  <a:lnTo>
                    <a:pt x="2525247" y="430895"/>
                  </a:lnTo>
                  <a:lnTo>
                    <a:pt x="2322325" y="425885"/>
                  </a:lnTo>
                  <a:lnTo>
                    <a:pt x="2146961" y="423380"/>
                  </a:lnTo>
                  <a:lnTo>
                    <a:pt x="1628383" y="425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173B3595-C8EA-4357-A812-86379F9A80E3}"/>
                </a:ext>
              </a:extLst>
            </p:cNvPr>
            <p:cNvSpPr/>
            <p:nvPr/>
          </p:nvSpPr>
          <p:spPr>
            <a:xfrm>
              <a:off x="4348164" y="5303839"/>
              <a:ext cx="3394075" cy="452437"/>
            </a:xfrm>
            <a:custGeom>
              <a:avLst/>
              <a:gdLst>
                <a:gd name="connsiteX0" fmla="*/ 361784 w 3395207"/>
                <a:gd name="connsiteY0" fmla="*/ 381663 h 453224"/>
                <a:gd name="connsiteX1" fmla="*/ 1005840 w 3395207"/>
                <a:gd name="connsiteY1" fmla="*/ 345882 h 453224"/>
                <a:gd name="connsiteX2" fmla="*/ 1534601 w 3395207"/>
                <a:gd name="connsiteY2" fmla="*/ 318052 h 453224"/>
                <a:gd name="connsiteX3" fmla="*/ 2282024 w 3395207"/>
                <a:gd name="connsiteY3" fmla="*/ 282271 h 453224"/>
                <a:gd name="connsiteX4" fmla="*/ 2723321 w 3395207"/>
                <a:gd name="connsiteY4" fmla="*/ 266369 h 453224"/>
                <a:gd name="connsiteX5" fmla="*/ 2858494 w 3395207"/>
                <a:gd name="connsiteY5" fmla="*/ 274320 h 453224"/>
                <a:gd name="connsiteX6" fmla="*/ 2993666 w 3395207"/>
                <a:gd name="connsiteY6" fmla="*/ 286247 h 453224"/>
                <a:gd name="connsiteX7" fmla="*/ 3108960 w 3395207"/>
                <a:gd name="connsiteY7" fmla="*/ 310101 h 453224"/>
                <a:gd name="connsiteX8" fmla="*/ 3224254 w 3395207"/>
                <a:gd name="connsiteY8" fmla="*/ 345882 h 453224"/>
                <a:gd name="connsiteX9" fmla="*/ 3264010 w 3395207"/>
                <a:gd name="connsiteY9" fmla="*/ 357809 h 453224"/>
                <a:gd name="connsiteX10" fmla="*/ 3291840 w 3395207"/>
                <a:gd name="connsiteY10" fmla="*/ 377687 h 453224"/>
                <a:gd name="connsiteX11" fmla="*/ 3319669 w 3395207"/>
                <a:gd name="connsiteY11" fmla="*/ 413468 h 453224"/>
                <a:gd name="connsiteX12" fmla="*/ 3339547 w 3395207"/>
                <a:gd name="connsiteY12" fmla="*/ 453224 h 453224"/>
                <a:gd name="connsiteX13" fmla="*/ 3395207 w 3395207"/>
                <a:gd name="connsiteY13" fmla="*/ 230588 h 453224"/>
                <a:gd name="connsiteX14" fmla="*/ 3347499 w 3395207"/>
                <a:gd name="connsiteY14" fmla="*/ 206734 h 453224"/>
                <a:gd name="connsiteX15" fmla="*/ 3124862 w 3395207"/>
                <a:gd name="connsiteY15" fmla="*/ 71562 h 453224"/>
                <a:gd name="connsiteX16" fmla="*/ 3045349 w 3395207"/>
                <a:gd name="connsiteY16" fmla="*/ 35781 h 453224"/>
                <a:gd name="connsiteX17" fmla="*/ 2993666 w 3395207"/>
                <a:gd name="connsiteY17" fmla="*/ 15903 h 453224"/>
                <a:gd name="connsiteX18" fmla="*/ 2945958 w 3395207"/>
                <a:gd name="connsiteY18" fmla="*/ 3976 h 453224"/>
                <a:gd name="connsiteX19" fmla="*/ 2906201 w 3395207"/>
                <a:gd name="connsiteY19" fmla="*/ 0 h 453224"/>
                <a:gd name="connsiteX20" fmla="*/ 2850542 w 3395207"/>
                <a:gd name="connsiteY20" fmla="*/ 3976 h 453224"/>
                <a:gd name="connsiteX21" fmla="*/ 2759102 w 3395207"/>
                <a:gd name="connsiteY21" fmla="*/ 19878 h 453224"/>
                <a:gd name="connsiteX22" fmla="*/ 2643808 w 3395207"/>
                <a:gd name="connsiteY22" fmla="*/ 43732 h 453224"/>
                <a:gd name="connsiteX23" fmla="*/ 2604052 w 3395207"/>
                <a:gd name="connsiteY23" fmla="*/ 51683 h 453224"/>
                <a:gd name="connsiteX24" fmla="*/ 2460928 w 3395207"/>
                <a:gd name="connsiteY24" fmla="*/ 63610 h 453224"/>
                <a:gd name="connsiteX25" fmla="*/ 1971923 w 3395207"/>
                <a:gd name="connsiteY25" fmla="*/ 115294 h 453224"/>
                <a:gd name="connsiteX26" fmla="*/ 1606163 w 3395207"/>
                <a:gd name="connsiteY26" fmla="*/ 143123 h 453224"/>
                <a:gd name="connsiteX27" fmla="*/ 1144987 w 3395207"/>
                <a:gd name="connsiteY27" fmla="*/ 182880 h 453224"/>
                <a:gd name="connsiteX28" fmla="*/ 795130 w 3395207"/>
                <a:gd name="connsiteY28" fmla="*/ 206734 h 453224"/>
                <a:gd name="connsiteX29" fmla="*/ 401541 w 3395207"/>
                <a:gd name="connsiteY29" fmla="*/ 222637 h 453224"/>
                <a:gd name="connsiteX30" fmla="*/ 0 w 3395207"/>
                <a:gd name="connsiteY30" fmla="*/ 218661 h 453224"/>
                <a:gd name="connsiteX31" fmla="*/ 7951 w 3395207"/>
                <a:gd name="connsiteY31" fmla="*/ 401541 h 453224"/>
                <a:gd name="connsiteX32" fmla="*/ 111318 w 3395207"/>
                <a:gd name="connsiteY32" fmla="*/ 401541 h 453224"/>
                <a:gd name="connsiteX33" fmla="*/ 361784 w 3395207"/>
                <a:gd name="connsiteY33" fmla="*/ 381663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95207" h="453224">
                  <a:moveTo>
                    <a:pt x="361784" y="381663"/>
                  </a:moveTo>
                  <a:lnTo>
                    <a:pt x="1005840" y="345882"/>
                  </a:lnTo>
                  <a:lnTo>
                    <a:pt x="1534601" y="318052"/>
                  </a:lnTo>
                  <a:lnTo>
                    <a:pt x="2282024" y="282271"/>
                  </a:lnTo>
                  <a:lnTo>
                    <a:pt x="2723321" y="266369"/>
                  </a:lnTo>
                  <a:lnTo>
                    <a:pt x="2858494" y="274320"/>
                  </a:lnTo>
                  <a:lnTo>
                    <a:pt x="2993666" y="286247"/>
                  </a:lnTo>
                  <a:lnTo>
                    <a:pt x="3108960" y="310101"/>
                  </a:lnTo>
                  <a:lnTo>
                    <a:pt x="3224254" y="345882"/>
                  </a:lnTo>
                  <a:lnTo>
                    <a:pt x="3264010" y="357809"/>
                  </a:lnTo>
                  <a:lnTo>
                    <a:pt x="3291840" y="377687"/>
                  </a:lnTo>
                  <a:lnTo>
                    <a:pt x="3319669" y="413468"/>
                  </a:lnTo>
                  <a:lnTo>
                    <a:pt x="3339547" y="453224"/>
                  </a:lnTo>
                  <a:lnTo>
                    <a:pt x="3395207" y="230588"/>
                  </a:lnTo>
                  <a:lnTo>
                    <a:pt x="3347499" y="206734"/>
                  </a:lnTo>
                  <a:lnTo>
                    <a:pt x="3124862" y="71562"/>
                  </a:lnTo>
                  <a:lnTo>
                    <a:pt x="3045349" y="35781"/>
                  </a:lnTo>
                  <a:lnTo>
                    <a:pt x="2993666" y="15903"/>
                  </a:lnTo>
                  <a:lnTo>
                    <a:pt x="2945958" y="3976"/>
                  </a:lnTo>
                  <a:lnTo>
                    <a:pt x="2906201" y="0"/>
                  </a:lnTo>
                  <a:lnTo>
                    <a:pt x="2850542" y="3976"/>
                  </a:lnTo>
                  <a:lnTo>
                    <a:pt x="2759102" y="19878"/>
                  </a:lnTo>
                  <a:lnTo>
                    <a:pt x="2643808" y="43732"/>
                  </a:lnTo>
                  <a:lnTo>
                    <a:pt x="2604052" y="51683"/>
                  </a:lnTo>
                  <a:lnTo>
                    <a:pt x="2460928" y="63610"/>
                  </a:lnTo>
                  <a:lnTo>
                    <a:pt x="1971923" y="115294"/>
                  </a:lnTo>
                  <a:lnTo>
                    <a:pt x="1606163" y="143123"/>
                  </a:lnTo>
                  <a:lnTo>
                    <a:pt x="1144987" y="182880"/>
                  </a:lnTo>
                  <a:lnTo>
                    <a:pt x="795130" y="206734"/>
                  </a:lnTo>
                  <a:lnTo>
                    <a:pt x="401541" y="222637"/>
                  </a:lnTo>
                  <a:lnTo>
                    <a:pt x="0" y="218661"/>
                  </a:lnTo>
                  <a:lnTo>
                    <a:pt x="7951" y="401541"/>
                  </a:lnTo>
                  <a:lnTo>
                    <a:pt x="111318" y="401541"/>
                  </a:lnTo>
                  <a:lnTo>
                    <a:pt x="361784" y="381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301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0" grpId="0" animBg="1"/>
      <p:bldP spid="7" grpId="0" animBg="1"/>
      <p:bldP spid="8" grpId="0" animBg="1"/>
      <p:bldP spid="13" grpId="0" animBg="1"/>
      <p:bldP spid="14" grpId="0" animBg="1"/>
      <p:bldP spid="1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14BF4219-BFDB-4ACA-944A-69FAC44CC818}"/>
              </a:ext>
            </a:extLst>
          </p:cNvPr>
          <p:cNvGrpSpPr/>
          <p:nvPr/>
        </p:nvGrpSpPr>
        <p:grpSpPr>
          <a:xfrm>
            <a:off x="4060826" y="1587502"/>
            <a:ext cx="4032250" cy="4386262"/>
            <a:chOff x="4060826" y="1587502"/>
            <a:chExt cx="4032250" cy="4386262"/>
          </a:xfrm>
          <a:solidFill>
            <a:schemeClr val="tx1"/>
          </a:solidFill>
        </p:grpSpPr>
        <p:sp>
          <p:nvSpPr>
            <p:cNvPr id="3" name="フリーフォーム 11">
              <a:extLst>
                <a:ext uri="{FF2B5EF4-FFF2-40B4-BE49-F238E27FC236}">
                  <a16:creationId xmlns:a16="http://schemas.microsoft.com/office/drawing/2014/main" id="{C1396711-B5D4-46D4-BB8A-1133F6F41ADD}"/>
                </a:ext>
              </a:extLst>
            </p:cNvPr>
            <p:cNvSpPr/>
            <p:nvPr/>
          </p:nvSpPr>
          <p:spPr>
            <a:xfrm rot="16200000">
              <a:off x="2186782" y="3696496"/>
              <a:ext cx="4105275" cy="357188"/>
            </a:xfrm>
            <a:custGeom>
              <a:avLst/>
              <a:gdLst>
                <a:gd name="connsiteX0" fmla="*/ 1176142 w 4106301"/>
                <a:gd name="connsiteY0" fmla="*/ 353522 h 356921"/>
                <a:gd name="connsiteX1" fmla="*/ 659455 w 4106301"/>
                <a:gd name="connsiteY1" fmla="*/ 350123 h 356921"/>
                <a:gd name="connsiteX2" fmla="*/ 377317 w 4106301"/>
                <a:gd name="connsiteY2" fmla="*/ 353522 h 356921"/>
                <a:gd name="connsiteX3" fmla="*/ 217552 w 4106301"/>
                <a:gd name="connsiteY3" fmla="*/ 353522 h 356921"/>
                <a:gd name="connsiteX4" fmla="*/ 139369 w 4106301"/>
                <a:gd name="connsiteY4" fmla="*/ 339925 h 356921"/>
                <a:gd name="connsiteX5" fmla="*/ 81582 w 4106301"/>
                <a:gd name="connsiteY5" fmla="*/ 322929 h 356921"/>
                <a:gd name="connsiteX6" fmla="*/ 40791 w 4106301"/>
                <a:gd name="connsiteY6" fmla="*/ 299134 h 356921"/>
                <a:gd name="connsiteX7" fmla="*/ 16996 w 4106301"/>
                <a:gd name="connsiteY7" fmla="*/ 278739 h 356921"/>
                <a:gd name="connsiteX8" fmla="*/ 6798 w 4106301"/>
                <a:gd name="connsiteY8" fmla="*/ 254944 h 356921"/>
                <a:gd name="connsiteX9" fmla="*/ 0 w 4106301"/>
                <a:gd name="connsiteY9" fmla="*/ 231149 h 356921"/>
                <a:gd name="connsiteX10" fmla="*/ 10197 w 4106301"/>
                <a:gd name="connsiteY10" fmla="*/ 197156 h 356921"/>
                <a:gd name="connsiteX11" fmla="*/ 30593 w 4106301"/>
                <a:gd name="connsiteY11" fmla="*/ 163164 h 356921"/>
                <a:gd name="connsiteX12" fmla="*/ 78183 w 4106301"/>
                <a:gd name="connsiteY12" fmla="*/ 129171 h 356921"/>
                <a:gd name="connsiteX13" fmla="*/ 122373 w 4106301"/>
                <a:gd name="connsiteY13" fmla="*/ 108776 h 356921"/>
                <a:gd name="connsiteX14" fmla="*/ 200556 w 4106301"/>
                <a:gd name="connsiteY14" fmla="*/ 84981 h 356921"/>
                <a:gd name="connsiteX15" fmla="*/ 271940 w 4106301"/>
                <a:gd name="connsiteY15" fmla="*/ 64585 h 356921"/>
                <a:gd name="connsiteX16" fmla="*/ 360321 w 4106301"/>
                <a:gd name="connsiteY16" fmla="*/ 44190 h 356921"/>
                <a:gd name="connsiteX17" fmla="*/ 472496 w 4106301"/>
                <a:gd name="connsiteY17" fmla="*/ 23794 h 356921"/>
                <a:gd name="connsiteX18" fmla="*/ 533683 w 4106301"/>
                <a:gd name="connsiteY18" fmla="*/ 23794 h 356921"/>
                <a:gd name="connsiteX19" fmla="*/ 577873 w 4106301"/>
                <a:gd name="connsiteY19" fmla="*/ 40791 h 356921"/>
                <a:gd name="connsiteX20" fmla="*/ 611866 w 4106301"/>
                <a:gd name="connsiteY20" fmla="*/ 50988 h 356921"/>
                <a:gd name="connsiteX21" fmla="*/ 669653 w 4106301"/>
                <a:gd name="connsiteY21" fmla="*/ 64585 h 356921"/>
                <a:gd name="connsiteX22" fmla="*/ 717243 w 4106301"/>
                <a:gd name="connsiteY22" fmla="*/ 71384 h 356921"/>
                <a:gd name="connsiteX23" fmla="*/ 795426 w 4106301"/>
                <a:gd name="connsiteY23" fmla="*/ 84981 h 356921"/>
                <a:gd name="connsiteX24" fmla="*/ 894004 w 4106301"/>
                <a:gd name="connsiteY24" fmla="*/ 91779 h 356921"/>
                <a:gd name="connsiteX25" fmla="*/ 1278120 w 4106301"/>
                <a:gd name="connsiteY25" fmla="*/ 112175 h 356921"/>
                <a:gd name="connsiteX26" fmla="*/ 1733620 w 4106301"/>
                <a:gd name="connsiteY26" fmla="*/ 132571 h 356921"/>
                <a:gd name="connsiteX27" fmla="*/ 2039554 w 4106301"/>
                <a:gd name="connsiteY27" fmla="*/ 142768 h 356921"/>
                <a:gd name="connsiteX28" fmla="*/ 2413472 w 4106301"/>
                <a:gd name="connsiteY28" fmla="*/ 152966 h 356921"/>
                <a:gd name="connsiteX29" fmla="*/ 2885968 w 4106301"/>
                <a:gd name="connsiteY29" fmla="*/ 152966 h 356921"/>
                <a:gd name="connsiteX30" fmla="*/ 3436648 w 4106301"/>
                <a:gd name="connsiteY30" fmla="*/ 152966 h 356921"/>
                <a:gd name="connsiteX31" fmla="*/ 3728984 w 4106301"/>
                <a:gd name="connsiteY31" fmla="*/ 156365 h 356921"/>
                <a:gd name="connsiteX32" fmla="*/ 3796969 w 4106301"/>
                <a:gd name="connsiteY32" fmla="*/ 152966 h 356921"/>
                <a:gd name="connsiteX33" fmla="*/ 3837760 w 4106301"/>
                <a:gd name="connsiteY33" fmla="*/ 146168 h 356921"/>
                <a:gd name="connsiteX34" fmla="*/ 3878551 w 4106301"/>
                <a:gd name="connsiteY34" fmla="*/ 132571 h 356921"/>
                <a:gd name="connsiteX35" fmla="*/ 3929540 w 4106301"/>
                <a:gd name="connsiteY35" fmla="*/ 108776 h 356921"/>
                <a:gd name="connsiteX36" fmla="*/ 3970331 w 4106301"/>
                <a:gd name="connsiteY36" fmla="*/ 78182 h 356921"/>
                <a:gd name="connsiteX37" fmla="*/ 4004324 w 4106301"/>
                <a:gd name="connsiteY37" fmla="*/ 47589 h 356921"/>
                <a:gd name="connsiteX38" fmla="*/ 4028119 w 4106301"/>
                <a:gd name="connsiteY38" fmla="*/ 20395 h 356921"/>
                <a:gd name="connsiteX39" fmla="*/ 4058712 w 4106301"/>
                <a:gd name="connsiteY39" fmla="*/ 3399 h 356921"/>
                <a:gd name="connsiteX40" fmla="*/ 4079107 w 4106301"/>
                <a:gd name="connsiteY40" fmla="*/ 0 h 356921"/>
                <a:gd name="connsiteX41" fmla="*/ 4096104 w 4106301"/>
                <a:gd name="connsiteY41" fmla="*/ 6798 h 356921"/>
                <a:gd name="connsiteX42" fmla="*/ 4106301 w 4106301"/>
                <a:gd name="connsiteY42" fmla="*/ 23794 h 356921"/>
                <a:gd name="connsiteX43" fmla="*/ 4102902 w 4106301"/>
                <a:gd name="connsiteY43" fmla="*/ 61186 h 356921"/>
                <a:gd name="connsiteX44" fmla="*/ 4085906 w 4106301"/>
                <a:gd name="connsiteY44" fmla="*/ 129171 h 356921"/>
                <a:gd name="connsiteX45" fmla="*/ 4062111 w 4106301"/>
                <a:gd name="connsiteY45" fmla="*/ 197156 h 356921"/>
                <a:gd name="connsiteX46" fmla="*/ 4028119 w 4106301"/>
                <a:gd name="connsiteY46" fmla="*/ 268541 h 356921"/>
                <a:gd name="connsiteX47" fmla="*/ 3980529 w 4106301"/>
                <a:gd name="connsiteY47" fmla="*/ 346724 h 356921"/>
                <a:gd name="connsiteX48" fmla="*/ 3830962 w 4106301"/>
                <a:gd name="connsiteY48" fmla="*/ 350123 h 356921"/>
                <a:gd name="connsiteX49" fmla="*/ 3559021 w 4106301"/>
                <a:gd name="connsiteY49" fmla="*/ 350123 h 356921"/>
                <a:gd name="connsiteX50" fmla="*/ 3028737 w 4106301"/>
                <a:gd name="connsiteY50" fmla="*/ 353522 h 356921"/>
                <a:gd name="connsiteX51" fmla="*/ 2535845 w 4106301"/>
                <a:gd name="connsiteY51" fmla="*/ 353522 h 356921"/>
                <a:gd name="connsiteX52" fmla="*/ 1951173 w 4106301"/>
                <a:gd name="connsiteY52" fmla="*/ 356921 h 356921"/>
                <a:gd name="connsiteX53" fmla="*/ 1176142 w 4106301"/>
                <a:gd name="connsiteY53" fmla="*/ 353522 h 3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06301" h="356921">
                  <a:moveTo>
                    <a:pt x="1176142" y="353522"/>
                  </a:moveTo>
                  <a:lnTo>
                    <a:pt x="659455" y="350123"/>
                  </a:lnTo>
                  <a:lnTo>
                    <a:pt x="377317" y="353522"/>
                  </a:lnTo>
                  <a:lnTo>
                    <a:pt x="217552" y="353522"/>
                  </a:lnTo>
                  <a:lnTo>
                    <a:pt x="139369" y="339925"/>
                  </a:lnTo>
                  <a:lnTo>
                    <a:pt x="81582" y="322929"/>
                  </a:lnTo>
                  <a:lnTo>
                    <a:pt x="40791" y="299134"/>
                  </a:lnTo>
                  <a:lnTo>
                    <a:pt x="16996" y="278739"/>
                  </a:lnTo>
                  <a:lnTo>
                    <a:pt x="6798" y="254944"/>
                  </a:lnTo>
                  <a:lnTo>
                    <a:pt x="0" y="231149"/>
                  </a:lnTo>
                  <a:lnTo>
                    <a:pt x="10197" y="197156"/>
                  </a:lnTo>
                  <a:lnTo>
                    <a:pt x="30593" y="163164"/>
                  </a:lnTo>
                  <a:lnTo>
                    <a:pt x="78183" y="129171"/>
                  </a:lnTo>
                  <a:lnTo>
                    <a:pt x="122373" y="108776"/>
                  </a:lnTo>
                  <a:lnTo>
                    <a:pt x="200556" y="84981"/>
                  </a:lnTo>
                  <a:lnTo>
                    <a:pt x="271940" y="64585"/>
                  </a:lnTo>
                  <a:lnTo>
                    <a:pt x="360321" y="44190"/>
                  </a:lnTo>
                  <a:lnTo>
                    <a:pt x="472496" y="23794"/>
                  </a:lnTo>
                  <a:lnTo>
                    <a:pt x="533683" y="23794"/>
                  </a:lnTo>
                  <a:lnTo>
                    <a:pt x="577873" y="40791"/>
                  </a:lnTo>
                  <a:lnTo>
                    <a:pt x="611866" y="50988"/>
                  </a:lnTo>
                  <a:lnTo>
                    <a:pt x="669653" y="64585"/>
                  </a:lnTo>
                  <a:lnTo>
                    <a:pt x="717243" y="71384"/>
                  </a:lnTo>
                  <a:lnTo>
                    <a:pt x="795426" y="84981"/>
                  </a:lnTo>
                  <a:lnTo>
                    <a:pt x="894004" y="91779"/>
                  </a:lnTo>
                  <a:lnTo>
                    <a:pt x="1278120" y="112175"/>
                  </a:lnTo>
                  <a:lnTo>
                    <a:pt x="1733620" y="132571"/>
                  </a:lnTo>
                  <a:lnTo>
                    <a:pt x="2039554" y="142768"/>
                  </a:lnTo>
                  <a:lnTo>
                    <a:pt x="2413472" y="152966"/>
                  </a:lnTo>
                  <a:lnTo>
                    <a:pt x="2885968" y="152966"/>
                  </a:lnTo>
                  <a:lnTo>
                    <a:pt x="3436648" y="152966"/>
                  </a:lnTo>
                  <a:lnTo>
                    <a:pt x="3728984" y="156365"/>
                  </a:lnTo>
                  <a:lnTo>
                    <a:pt x="3796969" y="152966"/>
                  </a:lnTo>
                  <a:cubicBezTo>
                    <a:pt x="3835476" y="145965"/>
                    <a:pt x="3821693" y="146168"/>
                    <a:pt x="3837760" y="146168"/>
                  </a:cubicBezTo>
                  <a:lnTo>
                    <a:pt x="3878551" y="132571"/>
                  </a:lnTo>
                  <a:lnTo>
                    <a:pt x="3929540" y="108776"/>
                  </a:lnTo>
                  <a:lnTo>
                    <a:pt x="3970331" y="78182"/>
                  </a:lnTo>
                  <a:lnTo>
                    <a:pt x="4004324" y="47589"/>
                  </a:lnTo>
                  <a:lnTo>
                    <a:pt x="4028119" y="20395"/>
                  </a:lnTo>
                  <a:lnTo>
                    <a:pt x="4058712" y="3399"/>
                  </a:lnTo>
                  <a:lnTo>
                    <a:pt x="4079107" y="0"/>
                  </a:lnTo>
                  <a:lnTo>
                    <a:pt x="4096104" y="6798"/>
                  </a:lnTo>
                  <a:lnTo>
                    <a:pt x="4106301" y="23794"/>
                  </a:lnTo>
                  <a:lnTo>
                    <a:pt x="4102902" y="61186"/>
                  </a:lnTo>
                  <a:lnTo>
                    <a:pt x="4085906" y="129171"/>
                  </a:lnTo>
                  <a:lnTo>
                    <a:pt x="4062111" y="197156"/>
                  </a:lnTo>
                  <a:lnTo>
                    <a:pt x="4028119" y="268541"/>
                  </a:lnTo>
                  <a:lnTo>
                    <a:pt x="3980529" y="346724"/>
                  </a:lnTo>
                  <a:lnTo>
                    <a:pt x="3830962" y="350123"/>
                  </a:lnTo>
                  <a:lnTo>
                    <a:pt x="3559021" y="350123"/>
                  </a:lnTo>
                  <a:lnTo>
                    <a:pt x="3028737" y="353522"/>
                  </a:lnTo>
                  <a:lnTo>
                    <a:pt x="2535845" y="353522"/>
                  </a:lnTo>
                  <a:lnTo>
                    <a:pt x="1951173" y="356921"/>
                  </a:lnTo>
                  <a:lnTo>
                    <a:pt x="1176142" y="353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89D1C54C-ED8E-4C72-959A-B1E4890EF027}"/>
                </a:ext>
              </a:extLst>
            </p:cNvPr>
            <p:cNvSpPr/>
            <p:nvPr/>
          </p:nvSpPr>
          <p:spPr>
            <a:xfrm>
              <a:off x="4262439" y="1587502"/>
              <a:ext cx="3830637" cy="4386262"/>
            </a:xfrm>
            <a:custGeom>
              <a:avLst/>
              <a:gdLst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337840 w 3831504"/>
                <a:gd name="connsiteY42" fmla="*/ 4050287 h 4386876"/>
                <a:gd name="connsiteX43" fmla="*/ 3461256 w 3831504"/>
                <a:gd name="connsiteY43" fmla="*/ 3943701 h 4386876"/>
                <a:gd name="connsiteX44" fmla="*/ 3461256 w 3831504"/>
                <a:gd name="connsiteY44" fmla="*/ 3651990 h 4386876"/>
                <a:gd name="connsiteX45" fmla="*/ 3466866 w 3831504"/>
                <a:gd name="connsiteY45" fmla="*/ 3085399 h 4386876"/>
                <a:gd name="connsiteX46" fmla="*/ 3461256 w 3831504"/>
                <a:gd name="connsiteY46" fmla="*/ 2675882 h 4386876"/>
                <a:gd name="connsiteX47" fmla="*/ 3472476 w 3831504"/>
                <a:gd name="connsiteY47" fmla="*/ 2030753 h 4386876"/>
                <a:gd name="connsiteX48" fmla="*/ 3478086 w 3831504"/>
                <a:gd name="connsiteY48" fmla="*/ 1452942 h 4386876"/>
                <a:gd name="connsiteX49" fmla="*/ 3472476 w 3831504"/>
                <a:gd name="connsiteY49" fmla="*/ 1026596 h 4386876"/>
                <a:gd name="connsiteX50" fmla="*/ 3478086 w 3831504"/>
                <a:gd name="connsiteY50" fmla="*/ 594641 h 4386876"/>
                <a:gd name="connsiteX51" fmla="*/ 3478086 w 3831504"/>
                <a:gd name="connsiteY51" fmla="*/ 431956 h 4386876"/>
                <a:gd name="connsiteX52" fmla="*/ 3478086 w 3831504"/>
                <a:gd name="connsiteY52" fmla="*/ 325369 h 4386876"/>
                <a:gd name="connsiteX53" fmla="*/ 3461256 w 3831504"/>
                <a:gd name="connsiteY53" fmla="*/ 286101 h 4386876"/>
                <a:gd name="connsiteX54" fmla="*/ 3438817 w 3831504"/>
                <a:gd name="connsiteY54" fmla="*/ 263661 h 4386876"/>
                <a:gd name="connsiteX55" fmla="*/ 3382719 w 3831504"/>
                <a:gd name="connsiteY55" fmla="*/ 241222 h 4386876"/>
                <a:gd name="connsiteX56" fmla="*/ 3337840 w 3831504"/>
                <a:gd name="connsiteY56" fmla="*/ 241222 h 4386876"/>
                <a:gd name="connsiteX57" fmla="*/ 2967592 w 3831504"/>
                <a:gd name="connsiteY57" fmla="*/ 263661 h 4386876"/>
                <a:gd name="connsiteX58" fmla="*/ 2653443 w 3831504"/>
                <a:gd name="connsiteY58" fmla="*/ 280491 h 4386876"/>
                <a:gd name="connsiteX59" fmla="*/ 2204657 w 3831504"/>
                <a:gd name="connsiteY59" fmla="*/ 319760 h 4386876"/>
                <a:gd name="connsiteX60" fmla="*/ 1604407 w 3831504"/>
                <a:gd name="connsiteY60" fmla="*/ 375858 h 4386876"/>
                <a:gd name="connsiteX61" fmla="*/ 1105133 w 3831504"/>
                <a:gd name="connsiteY61" fmla="*/ 420736 h 4386876"/>
                <a:gd name="connsiteX62" fmla="*/ 532932 w 3831504"/>
                <a:gd name="connsiteY62" fmla="*/ 471225 h 4386876"/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461256 w 3831504"/>
                <a:gd name="connsiteY42" fmla="*/ 3943701 h 4386876"/>
                <a:gd name="connsiteX43" fmla="*/ 3461256 w 3831504"/>
                <a:gd name="connsiteY43" fmla="*/ 3651990 h 4386876"/>
                <a:gd name="connsiteX44" fmla="*/ 3466866 w 3831504"/>
                <a:gd name="connsiteY44" fmla="*/ 3085399 h 4386876"/>
                <a:gd name="connsiteX45" fmla="*/ 3461256 w 3831504"/>
                <a:gd name="connsiteY45" fmla="*/ 2675882 h 4386876"/>
                <a:gd name="connsiteX46" fmla="*/ 3472476 w 3831504"/>
                <a:gd name="connsiteY46" fmla="*/ 2030753 h 4386876"/>
                <a:gd name="connsiteX47" fmla="*/ 3478086 w 3831504"/>
                <a:gd name="connsiteY47" fmla="*/ 1452942 h 4386876"/>
                <a:gd name="connsiteX48" fmla="*/ 3472476 w 3831504"/>
                <a:gd name="connsiteY48" fmla="*/ 1026596 h 4386876"/>
                <a:gd name="connsiteX49" fmla="*/ 3478086 w 3831504"/>
                <a:gd name="connsiteY49" fmla="*/ 594641 h 4386876"/>
                <a:gd name="connsiteX50" fmla="*/ 3478086 w 3831504"/>
                <a:gd name="connsiteY50" fmla="*/ 431956 h 4386876"/>
                <a:gd name="connsiteX51" fmla="*/ 3478086 w 3831504"/>
                <a:gd name="connsiteY51" fmla="*/ 325369 h 4386876"/>
                <a:gd name="connsiteX52" fmla="*/ 3461256 w 3831504"/>
                <a:gd name="connsiteY52" fmla="*/ 286101 h 4386876"/>
                <a:gd name="connsiteX53" fmla="*/ 3438817 w 3831504"/>
                <a:gd name="connsiteY53" fmla="*/ 263661 h 4386876"/>
                <a:gd name="connsiteX54" fmla="*/ 3382719 w 3831504"/>
                <a:gd name="connsiteY54" fmla="*/ 241222 h 4386876"/>
                <a:gd name="connsiteX55" fmla="*/ 3337840 w 3831504"/>
                <a:gd name="connsiteY55" fmla="*/ 241222 h 4386876"/>
                <a:gd name="connsiteX56" fmla="*/ 2967592 w 3831504"/>
                <a:gd name="connsiteY56" fmla="*/ 263661 h 4386876"/>
                <a:gd name="connsiteX57" fmla="*/ 2653443 w 3831504"/>
                <a:gd name="connsiteY57" fmla="*/ 280491 h 4386876"/>
                <a:gd name="connsiteX58" fmla="*/ 2204657 w 3831504"/>
                <a:gd name="connsiteY58" fmla="*/ 319760 h 4386876"/>
                <a:gd name="connsiteX59" fmla="*/ 1604407 w 3831504"/>
                <a:gd name="connsiteY59" fmla="*/ 375858 h 4386876"/>
                <a:gd name="connsiteX60" fmla="*/ 1105133 w 3831504"/>
                <a:gd name="connsiteY60" fmla="*/ 420736 h 4386876"/>
                <a:gd name="connsiteX61" fmla="*/ 532932 w 3831504"/>
                <a:gd name="connsiteY61" fmla="*/ 471225 h 438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31504" h="4386876">
                  <a:moveTo>
                    <a:pt x="532932" y="471225"/>
                  </a:moveTo>
                  <a:lnTo>
                    <a:pt x="56098" y="527323"/>
                  </a:lnTo>
                  <a:lnTo>
                    <a:pt x="0" y="364638"/>
                  </a:lnTo>
                  <a:lnTo>
                    <a:pt x="308540" y="330979"/>
                  </a:lnTo>
                  <a:lnTo>
                    <a:pt x="802203" y="280491"/>
                  </a:lnTo>
                  <a:lnTo>
                    <a:pt x="1099524" y="252442"/>
                  </a:lnTo>
                  <a:lnTo>
                    <a:pt x="1565138" y="201953"/>
                  </a:lnTo>
                  <a:lnTo>
                    <a:pt x="1957825" y="162685"/>
                  </a:lnTo>
                  <a:lnTo>
                    <a:pt x="2328073" y="123416"/>
                  </a:lnTo>
                  <a:lnTo>
                    <a:pt x="2631003" y="95367"/>
                  </a:lnTo>
                  <a:lnTo>
                    <a:pt x="2849786" y="72928"/>
                  </a:lnTo>
                  <a:lnTo>
                    <a:pt x="3186375" y="56098"/>
                  </a:lnTo>
                  <a:lnTo>
                    <a:pt x="3337840" y="44879"/>
                  </a:lnTo>
                  <a:lnTo>
                    <a:pt x="3410768" y="22439"/>
                  </a:lnTo>
                  <a:lnTo>
                    <a:pt x="3466866" y="0"/>
                  </a:lnTo>
                  <a:lnTo>
                    <a:pt x="3590282" y="61708"/>
                  </a:lnTo>
                  <a:lnTo>
                    <a:pt x="3674429" y="117806"/>
                  </a:lnTo>
                  <a:lnTo>
                    <a:pt x="3781016" y="207563"/>
                  </a:lnTo>
                  <a:lnTo>
                    <a:pt x="3820284" y="246832"/>
                  </a:lnTo>
                  <a:lnTo>
                    <a:pt x="3831504" y="291711"/>
                  </a:lnTo>
                  <a:lnTo>
                    <a:pt x="3831504" y="314150"/>
                  </a:lnTo>
                  <a:lnTo>
                    <a:pt x="3820284" y="347809"/>
                  </a:lnTo>
                  <a:lnTo>
                    <a:pt x="3758576" y="431956"/>
                  </a:lnTo>
                  <a:lnTo>
                    <a:pt x="3730527" y="476834"/>
                  </a:lnTo>
                  <a:lnTo>
                    <a:pt x="3724917" y="796594"/>
                  </a:lnTo>
                  <a:lnTo>
                    <a:pt x="3724917" y="1284648"/>
                  </a:lnTo>
                  <a:lnTo>
                    <a:pt x="3730527" y="1997095"/>
                  </a:lnTo>
                  <a:lnTo>
                    <a:pt x="3724917" y="2636614"/>
                  </a:lnTo>
                  <a:lnTo>
                    <a:pt x="3730527" y="3220034"/>
                  </a:lnTo>
                  <a:lnTo>
                    <a:pt x="3724917" y="3562233"/>
                  </a:lnTo>
                  <a:cubicBezTo>
                    <a:pt x="3723047" y="3713698"/>
                    <a:pt x="3721178" y="3865163"/>
                    <a:pt x="3719308" y="4016628"/>
                  </a:cubicBezTo>
                  <a:lnTo>
                    <a:pt x="3719308" y="4111995"/>
                  </a:lnTo>
                  <a:lnTo>
                    <a:pt x="3713698" y="4168093"/>
                  </a:lnTo>
                  <a:lnTo>
                    <a:pt x="3691259" y="4241021"/>
                  </a:lnTo>
                  <a:lnTo>
                    <a:pt x="3629551" y="4336388"/>
                  </a:lnTo>
                  <a:lnTo>
                    <a:pt x="3584672" y="4381266"/>
                  </a:lnTo>
                  <a:lnTo>
                    <a:pt x="3551013" y="4386876"/>
                  </a:lnTo>
                  <a:lnTo>
                    <a:pt x="3506135" y="4375657"/>
                  </a:lnTo>
                  <a:cubicBezTo>
                    <a:pt x="3482527" y="4346147"/>
                    <a:pt x="3483695" y="4359581"/>
                    <a:pt x="3483695" y="4341998"/>
                  </a:cubicBezTo>
                  <a:lnTo>
                    <a:pt x="3466866" y="4291509"/>
                  </a:lnTo>
                  <a:lnTo>
                    <a:pt x="3444427" y="4229801"/>
                  </a:lnTo>
                  <a:lnTo>
                    <a:pt x="3405158" y="4134434"/>
                  </a:lnTo>
                  <a:lnTo>
                    <a:pt x="3461256" y="3943701"/>
                  </a:lnTo>
                  <a:lnTo>
                    <a:pt x="3461256" y="3651990"/>
                  </a:lnTo>
                  <a:lnTo>
                    <a:pt x="3466866" y="3085399"/>
                  </a:lnTo>
                  <a:lnTo>
                    <a:pt x="3461256" y="2675882"/>
                  </a:lnTo>
                  <a:lnTo>
                    <a:pt x="3472476" y="2030753"/>
                  </a:lnTo>
                  <a:lnTo>
                    <a:pt x="3478086" y="1452942"/>
                  </a:lnTo>
                  <a:lnTo>
                    <a:pt x="3472476" y="1026596"/>
                  </a:lnTo>
                  <a:lnTo>
                    <a:pt x="3478086" y="594641"/>
                  </a:lnTo>
                  <a:lnTo>
                    <a:pt x="3478086" y="431956"/>
                  </a:lnTo>
                  <a:lnTo>
                    <a:pt x="3478086" y="325369"/>
                  </a:lnTo>
                  <a:lnTo>
                    <a:pt x="3461256" y="286101"/>
                  </a:lnTo>
                  <a:lnTo>
                    <a:pt x="3438817" y="263661"/>
                  </a:lnTo>
                  <a:lnTo>
                    <a:pt x="3382719" y="241222"/>
                  </a:lnTo>
                  <a:lnTo>
                    <a:pt x="3337840" y="241222"/>
                  </a:lnTo>
                  <a:lnTo>
                    <a:pt x="2967592" y="263661"/>
                  </a:lnTo>
                  <a:lnTo>
                    <a:pt x="2653443" y="280491"/>
                  </a:lnTo>
                  <a:lnTo>
                    <a:pt x="2204657" y="319760"/>
                  </a:lnTo>
                  <a:lnTo>
                    <a:pt x="1604407" y="375858"/>
                  </a:lnTo>
                  <a:lnTo>
                    <a:pt x="1105133" y="420736"/>
                  </a:lnTo>
                  <a:lnTo>
                    <a:pt x="532932" y="471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0EC8F179-4DE0-4634-A960-FCBC20BF42F3}"/>
                </a:ext>
              </a:extLst>
            </p:cNvPr>
            <p:cNvSpPr/>
            <p:nvPr/>
          </p:nvSpPr>
          <p:spPr>
            <a:xfrm>
              <a:off x="4870451" y="2786065"/>
              <a:ext cx="2397125" cy="493713"/>
            </a:xfrm>
            <a:custGeom>
              <a:avLst/>
              <a:gdLst>
                <a:gd name="connsiteX0" fmla="*/ 1169194 w 2397919"/>
                <a:gd name="connsiteY0" fmla="*/ 361950 h 492919"/>
                <a:gd name="connsiteX1" fmla="*/ 854869 w 2397919"/>
                <a:gd name="connsiteY1" fmla="*/ 404813 h 492919"/>
                <a:gd name="connsiteX2" fmla="*/ 588169 w 2397919"/>
                <a:gd name="connsiteY2" fmla="*/ 447675 h 492919"/>
                <a:gd name="connsiteX3" fmla="*/ 466725 w 2397919"/>
                <a:gd name="connsiteY3" fmla="*/ 469106 h 492919"/>
                <a:gd name="connsiteX4" fmla="*/ 378619 w 2397919"/>
                <a:gd name="connsiteY4" fmla="*/ 483394 h 492919"/>
                <a:gd name="connsiteX5" fmla="*/ 302419 w 2397919"/>
                <a:gd name="connsiteY5" fmla="*/ 492919 h 492919"/>
                <a:gd name="connsiteX6" fmla="*/ 259557 w 2397919"/>
                <a:gd name="connsiteY6" fmla="*/ 492919 h 492919"/>
                <a:gd name="connsiteX7" fmla="*/ 233363 w 2397919"/>
                <a:gd name="connsiteY7" fmla="*/ 485775 h 492919"/>
                <a:gd name="connsiteX8" fmla="*/ 202407 w 2397919"/>
                <a:gd name="connsiteY8" fmla="*/ 469106 h 492919"/>
                <a:gd name="connsiteX9" fmla="*/ 138113 w 2397919"/>
                <a:gd name="connsiteY9" fmla="*/ 419100 h 492919"/>
                <a:gd name="connsiteX10" fmla="*/ 100013 w 2397919"/>
                <a:gd name="connsiteY10" fmla="*/ 381000 h 492919"/>
                <a:gd name="connsiteX11" fmla="*/ 61913 w 2397919"/>
                <a:gd name="connsiteY11" fmla="*/ 330994 h 492919"/>
                <a:gd name="connsiteX12" fmla="*/ 28575 w 2397919"/>
                <a:gd name="connsiteY12" fmla="*/ 278606 h 492919"/>
                <a:gd name="connsiteX13" fmla="*/ 7144 w 2397919"/>
                <a:gd name="connsiteY13" fmla="*/ 235744 h 492919"/>
                <a:gd name="connsiteX14" fmla="*/ 0 w 2397919"/>
                <a:gd name="connsiteY14" fmla="*/ 209550 h 492919"/>
                <a:gd name="connsiteX15" fmla="*/ 0 w 2397919"/>
                <a:gd name="connsiteY15" fmla="*/ 195263 h 492919"/>
                <a:gd name="connsiteX16" fmla="*/ 4763 w 2397919"/>
                <a:gd name="connsiteY16" fmla="*/ 185738 h 492919"/>
                <a:gd name="connsiteX17" fmla="*/ 23813 w 2397919"/>
                <a:gd name="connsiteY17" fmla="*/ 183356 h 492919"/>
                <a:gd name="connsiteX18" fmla="*/ 45244 w 2397919"/>
                <a:gd name="connsiteY18" fmla="*/ 190500 h 492919"/>
                <a:gd name="connsiteX19" fmla="*/ 66675 w 2397919"/>
                <a:gd name="connsiteY19" fmla="*/ 209550 h 492919"/>
                <a:gd name="connsiteX20" fmla="*/ 92869 w 2397919"/>
                <a:gd name="connsiteY20" fmla="*/ 230981 h 492919"/>
                <a:gd name="connsiteX21" fmla="*/ 123825 w 2397919"/>
                <a:gd name="connsiteY21" fmla="*/ 250031 h 492919"/>
                <a:gd name="connsiteX22" fmla="*/ 157163 w 2397919"/>
                <a:gd name="connsiteY22" fmla="*/ 264319 h 492919"/>
                <a:gd name="connsiteX23" fmla="*/ 188119 w 2397919"/>
                <a:gd name="connsiteY23" fmla="*/ 276225 h 492919"/>
                <a:gd name="connsiteX24" fmla="*/ 228600 w 2397919"/>
                <a:gd name="connsiteY24" fmla="*/ 283369 h 492919"/>
                <a:gd name="connsiteX25" fmla="*/ 273844 w 2397919"/>
                <a:gd name="connsiteY25" fmla="*/ 288131 h 492919"/>
                <a:gd name="connsiteX26" fmla="*/ 319088 w 2397919"/>
                <a:gd name="connsiteY26" fmla="*/ 292894 h 492919"/>
                <a:gd name="connsiteX27" fmla="*/ 392907 w 2397919"/>
                <a:gd name="connsiteY27" fmla="*/ 292894 h 492919"/>
                <a:gd name="connsiteX28" fmla="*/ 495300 w 2397919"/>
                <a:gd name="connsiteY28" fmla="*/ 285750 h 492919"/>
                <a:gd name="connsiteX29" fmla="*/ 597694 w 2397919"/>
                <a:gd name="connsiteY29" fmla="*/ 271463 h 492919"/>
                <a:gd name="connsiteX30" fmla="*/ 873919 w 2397919"/>
                <a:gd name="connsiteY30" fmla="*/ 223838 h 492919"/>
                <a:gd name="connsiteX31" fmla="*/ 1154907 w 2397919"/>
                <a:gd name="connsiteY31" fmla="*/ 185738 h 492919"/>
                <a:gd name="connsiteX32" fmla="*/ 1540669 w 2397919"/>
                <a:gd name="connsiteY32" fmla="*/ 135731 h 492919"/>
                <a:gd name="connsiteX33" fmla="*/ 1807369 w 2397919"/>
                <a:gd name="connsiteY33" fmla="*/ 109538 h 492919"/>
                <a:gd name="connsiteX34" fmla="*/ 1912144 w 2397919"/>
                <a:gd name="connsiteY34" fmla="*/ 95250 h 492919"/>
                <a:gd name="connsiteX35" fmla="*/ 1955007 w 2397919"/>
                <a:gd name="connsiteY35" fmla="*/ 92869 h 492919"/>
                <a:gd name="connsiteX36" fmla="*/ 1978819 w 2397919"/>
                <a:gd name="connsiteY36" fmla="*/ 78581 h 492919"/>
                <a:gd name="connsiteX37" fmla="*/ 2033588 w 2397919"/>
                <a:gd name="connsiteY37" fmla="*/ 30956 h 492919"/>
                <a:gd name="connsiteX38" fmla="*/ 2066925 w 2397919"/>
                <a:gd name="connsiteY38" fmla="*/ 0 h 492919"/>
                <a:gd name="connsiteX39" fmla="*/ 2095500 w 2397919"/>
                <a:gd name="connsiteY39" fmla="*/ 2381 h 492919"/>
                <a:gd name="connsiteX40" fmla="*/ 2162175 w 2397919"/>
                <a:gd name="connsiteY40" fmla="*/ 19050 h 492919"/>
                <a:gd name="connsiteX41" fmla="*/ 2255044 w 2397919"/>
                <a:gd name="connsiteY41" fmla="*/ 50006 h 492919"/>
                <a:gd name="connsiteX42" fmla="*/ 2338388 w 2397919"/>
                <a:gd name="connsiteY42" fmla="*/ 90488 h 492919"/>
                <a:gd name="connsiteX43" fmla="*/ 2355057 w 2397919"/>
                <a:gd name="connsiteY43" fmla="*/ 104775 h 492919"/>
                <a:gd name="connsiteX44" fmla="*/ 2376488 w 2397919"/>
                <a:gd name="connsiteY44" fmla="*/ 126206 h 492919"/>
                <a:gd name="connsiteX45" fmla="*/ 2390775 w 2397919"/>
                <a:gd name="connsiteY45" fmla="*/ 154781 h 492919"/>
                <a:gd name="connsiteX46" fmla="*/ 2397919 w 2397919"/>
                <a:gd name="connsiteY46" fmla="*/ 176213 h 492919"/>
                <a:gd name="connsiteX47" fmla="*/ 2395538 w 2397919"/>
                <a:gd name="connsiteY47" fmla="*/ 192881 h 492919"/>
                <a:gd name="connsiteX48" fmla="*/ 2378869 w 2397919"/>
                <a:gd name="connsiteY48" fmla="*/ 219075 h 492919"/>
                <a:gd name="connsiteX49" fmla="*/ 2340769 w 2397919"/>
                <a:gd name="connsiteY49" fmla="*/ 240506 h 492919"/>
                <a:gd name="connsiteX50" fmla="*/ 2305050 w 2397919"/>
                <a:gd name="connsiteY50" fmla="*/ 247650 h 492919"/>
                <a:gd name="connsiteX51" fmla="*/ 2090738 w 2397919"/>
                <a:gd name="connsiteY51" fmla="*/ 257175 h 492919"/>
                <a:gd name="connsiteX52" fmla="*/ 1802607 w 2397919"/>
                <a:gd name="connsiteY52" fmla="*/ 288131 h 492919"/>
                <a:gd name="connsiteX53" fmla="*/ 1540669 w 2397919"/>
                <a:gd name="connsiteY53" fmla="*/ 314325 h 492919"/>
                <a:gd name="connsiteX54" fmla="*/ 1169194 w 2397919"/>
                <a:gd name="connsiteY54" fmla="*/ 36195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7919" h="492919">
                  <a:moveTo>
                    <a:pt x="1169194" y="361950"/>
                  </a:moveTo>
                  <a:lnTo>
                    <a:pt x="854869" y="404813"/>
                  </a:lnTo>
                  <a:lnTo>
                    <a:pt x="588169" y="447675"/>
                  </a:lnTo>
                  <a:lnTo>
                    <a:pt x="466725" y="469106"/>
                  </a:lnTo>
                  <a:lnTo>
                    <a:pt x="378619" y="483394"/>
                  </a:lnTo>
                  <a:lnTo>
                    <a:pt x="302419" y="492919"/>
                  </a:lnTo>
                  <a:lnTo>
                    <a:pt x="259557" y="492919"/>
                  </a:lnTo>
                  <a:lnTo>
                    <a:pt x="233363" y="485775"/>
                  </a:lnTo>
                  <a:lnTo>
                    <a:pt x="202407" y="469106"/>
                  </a:lnTo>
                  <a:lnTo>
                    <a:pt x="138113" y="419100"/>
                  </a:lnTo>
                  <a:lnTo>
                    <a:pt x="100013" y="381000"/>
                  </a:lnTo>
                  <a:lnTo>
                    <a:pt x="61913" y="330994"/>
                  </a:lnTo>
                  <a:lnTo>
                    <a:pt x="28575" y="278606"/>
                  </a:lnTo>
                  <a:lnTo>
                    <a:pt x="7144" y="235744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4763" y="185738"/>
                  </a:lnTo>
                  <a:lnTo>
                    <a:pt x="23813" y="183356"/>
                  </a:lnTo>
                  <a:lnTo>
                    <a:pt x="45244" y="190500"/>
                  </a:lnTo>
                  <a:lnTo>
                    <a:pt x="66675" y="209550"/>
                  </a:lnTo>
                  <a:lnTo>
                    <a:pt x="92869" y="230981"/>
                  </a:lnTo>
                  <a:lnTo>
                    <a:pt x="123825" y="250031"/>
                  </a:lnTo>
                  <a:lnTo>
                    <a:pt x="157163" y="264319"/>
                  </a:lnTo>
                  <a:lnTo>
                    <a:pt x="188119" y="276225"/>
                  </a:lnTo>
                  <a:lnTo>
                    <a:pt x="228600" y="283369"/>
                  </a:lnTo>
                  <a:lnTo>
                    <a:pt x="273844" y="288131"/>
                  </a:lnTo>
                  <a:lnTo>
                    <a:pt x="319088" y="292894"/>
                  </a:lnTo>
                  <a:lnTo>
                    <a:pt x="392907" y="292894"/>
                  </a:lnTo>
                  <a:lnTo>
                    <a:pt x="495300" y="285750"/>
                  </a:lnTo>
                  <a:lnTo>
                    <a:pt x="597694" y="271463"/>
                  </a:lnTo>
                  <a:lnTo>
                    <a:pt x="873919" y="223838"/>
                  </a:lnTo>
                  <a:lnTo>
                    <a:pt x="1154907" y="185738"/>
                  </a:lnTo>
                  <a:lnTo>
                    <a:pt x="1540669" y="135731"/>
                  </a:lnTo>
                  <a:lnTo>
                    <a:pt x="1807369" y="109538"/>
                  </a:lnTo>
                  <a:lnTo>
                    <a:pt x="1912144" y="95250"/>
                  </a:lnTo>
                  <a:lnTo>
                    <a:pt x="1955007" y="92869"/>
                  </a:lnTo>
                  <a:lnTo>
                    <a:pt x="1978819" y="78581"/>
                  </a:lnTo>
                  <a:lnTo>
                    <a:pt x="2033588" y="30956"/>
                  </a:lnTo>
                  <a:lnTo>
                    <a:pt x="2066925" y="0"/>
                  </a:lnTo>
                  <a:lnTo>
                    <a:pt x="2095500" y="2381"/>
                  </a:lnTo>
                  <a:lnTo>
                    <a:pt x="2162175" y="19050"/>
                  </a:lnTo>
                  <a:lnTo>
                    <a:pt x="2255044" y="50006"/>
                  </a:lnTo>
                  <a:lnTo>
                    <a:pt x="2338388" y="90488"/>
                  </a:lnTo>
                  <a:lnTo>
                    <a:pt x="2355057" y="104775"/>
                  </a:lnTo>
                  <a:lnTo>
                    <a:pt x="2376488" y="126206"/>
                  </a:lnTo>
                  <a:lnTo>
                    <a:pt x="2390775" y="154781"/>
                  </a:lnTo>
                  <a:lnTo>
                    <a:pt x="2397919" y="176213"/>
                  </a:lnTo>
                  <a:lnTo>
                    <a:pt x="2395538" y="192881"/>
                  </a:lnTo>
                  <a:lnTo>
                    <a:pt x="2378869" y="219075"/>
                  </a:lnTo>
                  <a:lnTo>
                    <a:pt x="2340769" y="240506"/>
                  </a:lnTo>
                  <a:lnTo>
                    <a:pt x="2305050" y="247650"/>
                  </a:lnTo>
                  <a:lnTo>
                    <a:pt x="2090738" y="257175"/>
                  </a:lnTo>
                  <a:lnTo>
                    <a:pt x="1802607" y="288131"/>
                  </a:lnTo>
                  <a:lnTo>
                    <a:pt x="1540669" y="314325"/>
                  </a:lnTo>
                  <a:lnTo>
                    <a:pt x="11691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A2B77F9A-E99F-4787-8FA4-5234AD0643BD}"/>
                </a:ext>
              </a:extLst>
            </p:cNvPr>
            <p:cNvSpPr/>
            <p:nvPr/>
          </p:nvSpPr>
          <p:spPr>
            <a:xfrm>
              <a:off x="4622801" y="3746503"/>
              <a:ext cx="2835275" cy="517525"/>
            </a:xfrm>
            <a:custGeom>
              <a:avLst/>
              <a:gdLst>
                <a:gd name="connsiteX0" fmla="*/ 1407319 w 2836069"/>
                <a:gd name="connsiteY0" fmla="*/ 316706 h 519112"/>
                <a:gd name="connsiteX1" fmla="*/ 1071563 w 2836069"/>
                <a:gd name="connsiteY1" fmla="*/ 357187 h 519112"/>
                <a:gd name="connsiteX2" fmla="*/ 800100 w 2836069"/>
                <a:gd name="connsiteY2" fmla="*/ 407194 h 519112"/>
                <a:gd name="connsiteX3" fmla="*/ 645319 w 2836069"/>
                <a:gd name="connsiteY3" fmla="*/ 438150 h 519112"/>
                <a:gd name="connsiteX4" fmla="*/ 531019 w 2836069"/>
                <a:gd name="connsiteY4" fmla="*/ 466725 h 519112"/>
                <a:gd name="connsiteX5" fmla="*/ 507207 w 2836069"/>
                <a:gd name="connsiteY5" fmla="*/ 483394 h 519112"/>
                <a:gd name="connsiteX6" fmla="*/ 476250 w 2836069"/>
                <a:gd name="connsiteY6" fmla="*/ 500062 h 519112"/>
                <a:gd name="connsiteX7" fmla="*/ 440532 w 2836069"/>
                <a:gd name="connsiteY7" fmla="*/ 511969 h 519112"/>
                <a:gd name="connsiteX8" fmla="*/ 409575 w 2836069"/>
                <a:gd name="connsiteY8" fmla="*/ 516731 h 519112"/>
                <a:gd name="connsiteX9" fmla="*/ 371475 w 2836069"/>
                <a:gd name="connsiteY9" fmla="*/ 519112 h 519112"/>
                <a:gd name="connsiteX10" fmla="*/ 311944 w 2836069"/>
                <a:gd name="connsiteY10" fmla="*/ 509587 h 519112"/>
                <a:gd name="connsiteX11" fmla="*/ 269082 w 2836069"/>
                <a:gd name="connsiteY11" fmla="*/ 492919 h 519112"/>
                <a:gd name="connsiteX12" fmla="*/ 195263 w 2836069"/>
                <a:gd name="connsiteY12" fmla="*/ 450056 h 519112"/>
                <a:gd name="connsiteX13" fmla="*/ 123825 w 2836069"/>
                <a:gd name="connsiteY13" fmla="*/ 397669 h 519112"/>
                <a:gd name="connsiteX14" fmla="*/ 64294 w 2836069"/>
                <a:gd name="connsiteY14" fmla="*/ 345281 h 519112"/>
                <a:gd name="connsiteX15" fmla="*/ 14288 w 2836069"/>
                <a:gd name="connsiteY15" fmla="*/ 300037 h 519112"/>
                <a:gd name="connsiteX16" fmla="*/ 2382 w 2836069"/>
                <a:gd name="connsiteY16" fmla="*/ 273844 h 519112"/>
                <a:gd name="connsiteX17" fmla="*/ 0 w 2836069"/>
                <a:gd name="connsiteY17" fmla="*/ 245269 h 519112"/>
                <a:gd name="connsiteX18" fmla="*/ 4763 w 2836069"/>
                <a:gd name="connsiteY18" fmla="*/ 228600 h 519112"/>
                <a:gd name="connsiteX19" fmla="*/ 16669 w 2836069"/>
                <a:gd name="connsiteY19" fmla="*/ 219075 h 519112"/>
                <a:gd name="connsiteX20" fmla="*/ 40482 w 2836069"/>
                <a:gd name="connsiteY20" fmla="*/ 219075 h 519112"/>
                <a:gd name="connsiteX21" fmla="*/ 64294 w 2836069"/>
                <a:gd name="connsiteY21" fmla="*/ 223837 h 519112"/>
                <a:gd name="connsiteX22" fmla="*/ 119063 w 2836069"/>
                <a:gd name="connsiteY22" fmla="*/ 245269 h 519112"/>
                <a:gd name="connsiteX23" fmla="*/ 164307 w 2836069"/>
                <a:gd name="connsiteY23" fmla="*/ 264319 h 519112"/>
                <a:gd name="connsiteX24" fmla="*/ 223838 w 2836069"/>
                <a:gd name="connsiteY24" fmla="*/ 280987 h 519112"/>
                <a:gd name="connsiteX25" fmla="*/ 266700 w 2836069"/>
                <a:gd name="connsiteY25" fmla="*/ 285750 h 519112"/>
                <a:gd name="connsiteX26" fmla="*/ 314325 w 2836069"/>
                <a:gd name="connsiteY26" fmla="*/ 288131 h 519112"/>
                <a:gd name="connsiteX27" fmla="*/ 361950 w 2836069"/>
                <a:gd name="connsiteY27" fmla="*/ 285750 h 519112"/>
                <a:gd name="connsiteX28" fmla="*/ 573882 w 2836069"/>
                <a:gd name="connsiteY28" fmla="*/ 254794 h 519112"/>
                <a:gd name="connsiteX29" fmla="*/ 821532 w 2836069"/>
                <a:gd name="connsiteY29" fmla="*/ 221456 h 519112"/>
                <a:gd name="connsiteX30" fmla="*/ 1097757 w 2836069"/>
                <a:gd name="connsiteY30" fmla="*/ 176212 h 519112"/>
                <a:gd name="connsiteX31" fmla="*/ 1359694 w 2836069"/>
                <a:gd name="connsiteY31" fmla="*/ 150019 h 519112"/>
                <a:gd name="connsiteX32" fmla="*/ 1614488 w 2836069"/>
                <a:gd name="connsiteY32" fmla="*/ 130969 h 519112"/>
                <a:gd name="connsiteX33" fmla="*/ 1804988 w 2836069"/>
                <a:gd name="connsiteY33" fmla="*/ 109537 h 519112"/>
                <a:gd name="connsiteX34" fmla="*/ 2052638 w 2836069"/>
                <a:gd name="connsiteY34" fmla="*/ 88106 h 519112"/>
                <a:gd name="connsiteX35" fmla="*/ 2240757 w 2836069"/>
                <a:gd name="connsiteY35" fmla="*/ 71437 h 519112"/>
                <a:gd name="connsiteX36" fmla="*/ 2297907 w 2836069"/>
                <a:gd name="connsiteY36" fmla="*/ 66675 h 519112"/>
                <a:gd name="connsiteX37" fmla="*/ 2328863 w 2836069"/>
                <a:gd name="connsiteY37" fmla="*/ 59531 h 519112"/>
                <a:gd name="connsiteX38" fmla="*/ 2359819 w 2836069"/>
                <a:gd name="connsiteY38" fmla="*/ 50006 h 519112"/>
                <a:gd name="connsiteX39" fmla="*/ 2402682 w 2836069"/>
                <a:gd name="connsiteY39" fmla="*/ 38100 h 519112"/>
                <a:gd name="connsiteX40" fmla="*/ 2464594 w 2836069"/>
                <a:gd name="connsiteY40" fmla="*/ 9525 h 519112"/>
                <a:gd name="connsiteX41" fmla="*/ 2483644 w 2836069"/>
                <a:gd name="connsiteY41" fmla="*/ 0 h 519112"/>
                <a:gd name="connsiteX42" fmla="*/ 2543175 w 2836069"/>
                <a:gd name="connsiteY42" fmla="*/ 4762 h 519112"/>
                <a:gd name="connsiteX43" fmla="*/ 2624138 w 2836069"/>
                <a:gd name="connsiteY43" fmla="*/ 19050 h 519112"/>
                <a:gd name="connsiteX44" fmla="*/ 2700338 w 2836069"/>
                <a:gd name="connsiteY44" fmla="*/ 45244 h 519112"/>
                <a:gd name="connsiteX45" fmla="*/ 2747963 w 2836069"/>
                <a:gd name="connsiteY45" fmla="*/ 59531 h 519112"/>
                <a:gd name="connsiteX46" fmla="*/ 2783682 w 2836069"/>
                <a:gd name="connsiteY46" fmla="*/ 76200 h 519112"/>
                <a:gd name="connsiteX47" fmla="*/ 2797969 w 2836069"/>
                <a:gd name="connsiteY47" fmla="*/ 85725 h 519112"/>
                <a:gd name="connsiteX48" fmla="*/ 2814638 w 2836069"/>
                <a:gd name="connsiteY48" fmla="*/ 102394 h 519112"/>
                <a:gd name="connsiteX49" fmla="*/ 2828925 w 2836069"/>
                <a:gd name="connsiteY49" fmla="*/ 123825 h 519112"/>
                <a:gd name="connsiteX50" fmla="*/ 2836069 w 2836069"/>
                <a:gd name="connsiteY50" fmla="*/ 147637 h 519112"/>
                <a:gd name="connsiteX51" fmla="*/ 2836069 w 2836069"/>
                <a:gd name="connsiteY51" fmla="*/ 188119 h 519112"/>
                <a:gd name="connsiteX52" fmla="*/ 2828925 w 2836069"/>
                <a:gd name="connsiteY52" fmla="*/ 216694 h 519112"/>
                <a:gd name="connsiteX53" fmla="*/ 2814638 w 2836069"/>
                <a:gd name="connsiteY53" fmla="*/ 240506 h 519112"/>
                <a:gd name="connsiteX54" fmla="*/ 2783682 w 2836069"/>
                <a:gd name="connsiteY54" fmla="*/ 259556 h 519112"/>
                <a:gd name="connsiteX55" fmla="*/ 2740819 w 2836069"/>
                <a:gd name="connsiteY55" fmla="*/ 271462 h 519112"/>
                <a:gd name="connsiteX56" fmla="*/ 2662238 w 2836069"/>
                <a:gd name="connsiteY56" fmla="*/ 280987 h 519112"/>
                <a:gd name="connsiteX57" fmla="*/ 2569369 w 2836069"/>
                <a:gd name="connsiteY57" fmla="*/ 276225 h 519112"/>
                <a:gd name="connsiteX58" fmla="*/ 2440782 w 2836069"/>
                <a:gd name="connsiteY58" fmla="*/ 261937 h 519112"/>
                <a:gd name="connsiteX59" fmla="*/ 2326482 w 2836069"/>
                <a:gd name="connsiteY59" fmla="*/ 259556 h 519112"/>
                <a:gd name="connsiteX60" fmla="*/ 2183607 w 2836069"/>
                <a:gd name="connsiteY60" fmla="*/ 261937 h 519112"/>
                <a:gd name="connsiteX61" fmla="*/ 2055019 w 2836069"/>
                <a:gd name="connsiteY61" fmla="*/ 269081 h 519112"/>
                <a:gd name="connsiteX62" fmla="*/ 1788319 w 2836069"/>
                <a:gd name="connsiteY62" fmla="*/ 271462 h 519112"/>
                <a:gd name="connsiteX63" fmla="*/ 1407319 w 2836069"/>
                <a:gd name="connsiteY63" fmla="*/ 31670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36069" h="519112">
                  <a:moveTo>
                    <a:pt x="1407319" y="316706"/>
                  </a:moveTo>
                  <a:lnTo>
                    <a:pt x="1071563" y="357187"/>
                  </a:lnTo>
                  <a:lnTo>
                    <a:pt x="800100" y="407194"/>
                  </a:lnTo>
                  <a:lnTo>
                    <a:pt x="645319" y="438150"/>
                  </a:lnTo>
                  <a:lnTo>
                    <a:pt x="531019" y="466725"/>
                  </a:lnTo>
                  <a:lnTo>
                    <a:pt x="507207" y="483394"/>
                  </a:lnTo>
                  <a:lnTo>
                    <a:pt x="476250" y="500062"/>
                  </a:lnTo>
                  <a:lnTo>
                    <a:pt x="440532" y="511969"/>
                  </a:lnTo>
                  <a:lnTo>
                    <a:pt x="409575" y="516731"/>
                  </a:lnTo>
                  <a:lnTo>
                    <a:pt x="371475" y="519112"/>
                  </a:lnTo>
                  <a:lnTo>
                    <a:pt x="311944" y="509587"/>
                  </a:lnTo>
                  <a:lnTo>
                    <a:pt x="269082" y="492919"/>
                  </a:lnTo>
                  <a:lnTo>
                    <a:pt x="195263" y="450056"/>
                  </a:lnTo>
                  <a:lnTo>
                    <a:pt x="123825" y="397669"/>
                  </a:lnTo>
                  <a:lnTo>
                    <a:pt x="64294" y="345281"/>
                  </a:lnTo>
                  <a:lnTo>
                    <a:pt x="14288" y="300037"/>
                  </a:lnTo>
                  <a:lnTo>
                    <a:pt x="2382" y="273844"/>
                  </a:lnTo>
                  <a:lnTo>
                    <a:pt x="0" y="245269"/>
                  </a:lnTo>
                  <a:lnTo>
                    <a:pt x="4763" y="228600"/>
                  </a:lnTo>
                  <a:lnTo>
                    <a:pt x="16669" y="219075"/>
                  </a:lnTo>
                  <a:lnTo>
                    <a:pt x="40482" y="219075"/>
                  </a:lnTo>
                  <a:lnTo>
                    <a:pt x="64294" y="223837"/>
                  </a:lnTo>
                  <a:lnTo>
                    <a:pt x="119063" y="245269"/>
                  </a:lnTo>
                  <a:lnTo>
                    <a:pt x="164307" y="264319"/>
                  </a:lnTo>
                  <a:lnTo>
                    <a:pt x="223838" y="280987"/>
                  </a:lnTo>
                  <a:lnTo>
                    <a:pt x="266700" y="285750"/>
                  </a:lnTo>
                  <a:lnTo>
                    <a:pt x="314325" y="288131"/>
                  </a:lnTo>
                  <a:lnTo>
                    <a:pt x="361950" y="285750"/>
                  </a:lnTo>
                  <a:lnTo>
                    <a:pt x="573882" y="254794"/>
                  </a:lnTo>
                  <a:lnTo>
                    <a:pt x="821532" y="221456"/>
                  </a:lnTo>
                  <a:lnTo>
                    <a:pt x="1097757" y="176212"/>
                  </a:lnTo>
                  <a:lnTo>
                    <a:pt x="1359694" y="150019"/>
                  </a:lnTo>
                  <a:lnTo>
                    <a:pt x="1614488" y="130969"/>
                  </a:lnTo>
                  <a:lnTo>
                    <a:pt x="1804988" y="109537"/>
                  </a:lnTo>
                  <a:lnTo>
                    <a:pt x="2052638" y="88106"/>
                  </a:lnTo>
                  <a:lnTo>
                    <a:pt x="2240757" y="71437"/>
                  </a:lnTo>
                  <a:lnTo>
                    <a:pt x="2297907" y="66675"/>
                  </a:lnTo>
                  <a:lnTo>
                    <a:pt x="2328863" y="59531"/>
                  </a:lnTo>
                  <a:lnTo>
                    <a:pt x="2359819" y="50006"/>
                  </a:lnTo>
                  <a:lnTo>
                    <a:pt x="2402682" y="38100"/>
                  </a:lnTo>
                  <a:lnTo>
                    <a:pt x="2464594" y="9525"/>
                  </a:lnTo>
                  <a:lnTo>
                    <a:pt x="2483644" y="0"/>
                  </a:lnTo>
                  <a:lnTo>
                    <a:pt x="2543175" y="4762"/>
                  </a:lnTo>
                  <a:lnTo>
                    <a:pt x="2624138" y="19050"/>
                  </a:lnTo>
                  <a:lnTo>
                    <a:pt x="2700338" y="45244"/>
                  </a:lnTo>
                  <a:lnTo>
                    <a:pt x="2747963" y="59531"/>
                  </a:lnTo>
                  <a:lnTo>
                    <a:pt x="2783682" y="76200"/>
                  </a:lnTo>
                  <a:lnTo>
                    <a:pt x="2797969" y="85725"/>
                  </a:lnTo>
                  <a:lnTo>
                    <a:pt x="2814638" y="102394"/>
                  </a:lnTo>
                  <a:lnTo>
                    <a:pt x="2828925" y="123825"/>
                  </a:lnTo>
                  <a:lnTo>
                    <a:pt x="2836069" y="147637"/>
                  </a:lnTo>
                  <a:lnTo>
                    <a:pt x="2836069" y="188119"/>
                  </a:lnTo>
                  <a:lnTo>
                    <a:pt x="2828925" y="216694"/>
                  </a:lnTo>
                  <a:lnTo>
                    <a:pt x="2814638" y="240506"/>
                  </a:lnTo>
                  <a:lnTo>
                    <a:pt x="2783682" y="259556"/>
                  </a:lnTo>
                  <a:lnTo>
                    <a:pt x="2740819" y="271462"/>
                  </a:lnTo>
                  <a:lnTo>
                    <a:pt x="2662238" y="280987"/>
                  </a:lnTo>
                  <a:lnTo>
                    <a:pt x="2569369" y="276225"/>
                  </a:lnTo>
                  <a:lnTo>
                    <a:pt x="2440782" y="261937"/>
                  </a:lnTo>
                  <a:lnTo>
                    <a:pt x="2326482" y="259556"/>
                  </a:lnTo>
                  <a:lnTo>
                    <a:pt x="2183607" y="261937"/>
                  </a:lnTo>
                  <a:lnTo>
                    <a:pt x="2055019" y="269081"/>
                  </a:lnTo>
                  <a:lnTo>
                    <a:pt x="1788319" y="271462"/>
                  </a:lnTo>
                  <a:lnTo>
                    <a:pt x="140731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BB572873-2F0D-4044-9748-A9286A065056}"/>
                </a:ext>
              </a:extLst>
            </p:cNvPr>
            <p:cNvSpPr/>
            <p:nvPr/>
          </p:nvSpPr>
          <p:spPr>
            <a:xfrm rot="16200000">
              <a:off x="3913188" y="3441702"/>
              <a:ext cx="2932112" cy="792162"/>
            </a:xfrm>
            <a:custGeom>
              <a:avLst/>
              <a:gdLst>
                <a:gd name="connsiteX0" fmla="*/ 1716882 w 2931319"/>
                <a:gd name="connsiteY0" fmla="*/ 742950 h 792957"/>
                <a:gd name="connsiteX1" fmla="*/ 1373982 w 2931319"/>
                <a:gd name="connsiteY1" fmla="*/ 728663 h 792957"/>
                <a:gd name="connsiteX2" fmla="*/ 1200150 w 2931319"/>
                <a:gd name="connsiteY2" fmla="*/ 704850 h 792957"/>
                <a:gd name="connsiteX3" fmla="*/ 1085850 w 2931319"/>
                <a:gd name="connsiteY3" fmla="*/ 683419 h 792957"/>
                <a:gd name="connsiteX4" fmla="*/ 942975 w 2931319"/>
                <a:gd name="connsiteY4" fmla="*/ 642938 h 792957"/>
                <a:gd name="connsiteX5" fmla="*/ 795338 w 2931319"/>
                <a:gd name="connsiteY5" fmla="*/ 592932 h 792957"/>
                <a:gd name="connsiteX6" fmla="*/ 621507 w 2931319"/>
                <a:gd name="connsiteY6" fmla="*/ 523875 h 792957"/>
                <a:gd name="connsiteX7" fmla="*/ 521494 w 2931319"/>
                <a:gd name="connsiteY7" fmla="*/ 481013 h 792957"/>
                <a:gd name="connsiteX8" fmla="*/ 438150 w 2931319"/>
                <a:gd name="connsiteY8" fmla="*/ 428625 h 792957"/>
                <a:gd name="connsiteX9" fmla="*/ 359569 w 2931319"/>
                <a:gd name="connsiteY9" fmla="*/ 369094 h 792957"/>
                <a:gd name="connsiteX10" fmla="*/ 259557 w 2931319"/>
                <a:gd name="connsiteY10" fmla="*/ 290513 h 792957"/>
                <a:gd name="connsiteX11" fmla="*/ 133350 w 2931319"/>
                <a:gd name="connsiteY11" fmla="*/ 180975 h 792957"/>
                <a:gd name="connsiteX12" fmla="*/ 57150 w 2931319"/>
                <a:gd name="connsiteY12" fmla="*/ 104775 h 792957"/>
                <a:gd name="connsiteX13" fmla="*/ 14288 w 2931319"/>
                <a:gd name="connsiteY13" fmla="*/ 64294 h 792957"/>
                <a:gd name="connsiteX14" fmla="*/ 4763 w 2931319"/>
                <a:gd name="connsiteY14" fmla="*/ 50007 h 792957"/>
                <a:gd name="connsiteX15" fmla="*/ 0 w 2931319"/>
                <a:gd name="connsiteY15" fmla="*/ 28575 h 792957"/>
                <a:gd name="connsiteX16" fmla="*/ 2382 w 2931319"/>
                <a:gd name="connsiteY16" fmla="*/ 11907 h 792957"/>
                <a:gd name="connsiteX17" fmla="*/ 14288 w 2931319"/>
                <a:gd name="connsiteY17" fmla="*/ 0 h 792957"/>
                <a:gd name="connsiteX18" fmla="*/ 33338 w 2931319"/>
                <a:gd name="connsiteY18" fmla="*/ 0 h 792957"/>
                <a:gd name="connsiteX19" fmla="*/ 64294 w 2931319"/>
                <a:gd name="connsiteY19" fmla="*/ 11907 h 792957"/>
                <a:gd name="connsiteX20" fmla="*/ 159544 w 2931319"/>
                <a:gd name="connsiteY20" fmla="*/ 80963 h 792957"/>
                <a:gd name="connsiteX21" fmla="*/ 223838 w 2931319"/>
                <a:gd name="connsiteY21" fmla="*/ 121444 h 792957"/>
                <a:gd name="connsiteX22" fmla="*/ 278607 w 2931319"/>
                <a:gd name="connsiteY22" fmla="*/ 154782 h 792957"/>
                <a:gd name="connsiteX23" fmla="*/ 352425 w 2931319"/>
                <a:gd name="connsiteY23" fmla="*/ 195263 h 792957"/>
                <a:gd name="connsiteX24" fmla="*/ 447675 w 2931319"/>
                <a:gd name="connsiteY24" fmla="*/ 245269 h 792957"/>
                <a:gd name="connsiteX25" fmla="*/ 538163 w 2931319"/>
                <a:gd name="connsiteY25" fmla="*/ 285750 h 792957"/>
                <a:gd name="connsiteX26" fmla="*/ 628650 w 2931319"/>
                <a:gd name="connsiteY26" fmla="*/ 326232 h 792957"/>
                <a:gd name="connsiteX27" fmla="*/ 716757 w 2931319"/>
                <a:gd name="connsiteY27" fmla="*/ 357188 h 792957"/>
                <a:gd name="connsiteX28" fmla="*/ 857250 w 2931319"/>
                <a:gd name="connsiteY28" fmla="*/ 397669 h 792957"/>
                <a:gd name="connsiteX29" fmla="*/ 973932 w 2931319"/>
                <a:gd name="connsiteY29" fmla="*/ 426244 h 792957"/>
                <a:gd name="connsiteX30" fmla="*/ 1062038 w 2931319"/>
                <a:gd name="connsiteY30" fmla="*/ 445294 h 792957"/>
                <a:gd name="connsiteX31" fmla="*/ 1162050 w 2931319"/>
                <a:gd name="connsiteY31" fmla="*/ 454819 h 792957"/>
                <a:gd name="connsiteX32" fmla="*/ 1390650 w 2931319"/>
                <a:gd name="connsiteY32" fmla="*/ 464344 h 792957"/>
                <a:gd name="connsiteX33" fmla="*/ 1771650 w 2931319"/>
                <a:gd name="connsiteY33" fmla="*/ 478632 h 792957"/>
                <a:gd name="connsiteX34" fmla="*/ 2076450 w 2931319"/>
                <a:gd name="connsiteY34" fmla="*/ 483394 h 792957"/>
                <a:gd name="connsiteX35" fmla="*/ 2233613 w 2931319"/>
                <a:gd name="connsiteY35" fmla="*/ 485775 h 792957"/>
                <a:gd name="connsiteX36" fmla="*/ 2438400 w 2931319"/>
                <a:gd name="connsiteY36" fmla="*/ 483394 h 792957"/>
                <a:gd name="connsiteX37" fmla="*/ 2633663 w 2931319"/>
                <a:gd name="connsiteY37" fmla="*/ 483394 h 792957"/>
                <a:gd name="connsiteX38" fmla="*/ 2667000 w 2931319"/>
                <a:gd name="connsiteY38" fmla="*/ 476250 h 792957"/>
                <a:gd name="connsiteX39" fmla="*/ 2700338 w 2931319"/>
                <a:gd name="connsiteY39" fmla="*/ 459582 h 792957"/>
                <a:gd name="connsiteX40" fmla="*/ 2743200 w 2931319"/>
                <a:gd name="connsiteY40" fmla="*/ 426244 h 792957"/>
                <a:gd name="connsiteX41" fmla="*/ 2786063 w 2931319"/>
                <a:gd name="connsiteY41" fmla="*/ 381000 h 792957"/>
                <a:gd name="connsiteX42" fmla="*/ 2833688 w 2931319"/>
                <a:gd name="connsiteY42" fmla="*/ 326232 h 792957"/>
                <a:gd name="connsiteX43" fmla="*/ 2855119 w 2931319"/>
                <a:gd name="connsiteY43" fmla="*/ 285750 h 792957"/>
                <a:gd name="connsiteX44" fmla="*/ 2867025 w 2931319"/>
                <a:gd name="connsiteY44" fmla="*/ 271463 h 792957"/>
                <a:gd name="connsiteX45" fmla="*/ 2883694 w 2931319"/>
                <a:gd name="connsiteY45" fmla="*/ 266700 h 792957"/>
                <a:gd name="connsiteX46" fmla="*/ 2895600 w 2931319"/>
                <a:gd name="connsiteY46" fmla="*/ 271463 h 792957"/>
                <a:gd name="connsiteX47" fmla="*/ 2909888 w 2931319"/>
                <a:gd name="connsiteY47" fmla="*/ 283369 h 792957"/>
                <a:gd name="connsiteX48" fmla="*/ 2921794 w 2931319"/>
                <a:gd name="connsiteY48" fmla="*/ 309563 h 792957"/>
                <a:gd name="connsiteX49" fmla="*/ 2926557 w 2931319"/>
                <a:gd name="connsiteY49" fmla="*/ 350044 h 792957"/>
                <a:gd name="connsiteX50" fmla="*/ 2931319 w 2931319"/>
                <a:gd name="connsiteY50" fmla="*/ 392907 h 792957"/>
                <a:gd name="connsiteX51" fmla="*/ 2926557 w 2931319"/>
                <a:gd name="connsiteY51" fmla="*/ 457200 h 792957"/>
                <a:gd name="connsiteX52" fmla="*/ 2914650 w 2931319"/>
                <a:gd name="connsiteY52" fmla="*/ 521494 h 792957"/>
                <a:gd name="connsiteX53" fmla="*/ 2900363 w 2931319"/>
                <a:gd name="connsiteY53" fmla="*/ 585788 h 792957"/>
                <a:gd name="connsiteX54" fmla="*/ 2881313 w 2931319"/>
                <a:gd name="connsiteY54" fmla="*/ 633413 h 792957"/>
                <a:gd name="connsiteX55" fmla="*/ 2859882 w 2931319"/>
                <a:gd name="connsiteY55" fmla="*/ 685800 h 792957"/>
                <a:gd name="connsiteX56" fmla="*/ 2826544 w 2931319"/>
                <a:gd name="connsiteY56" fmla="*/ 735807 h 792957"/>
                <a:gd name="connsiteX57" fmla="*/ 2788444 w 2931319"/>
                <a:gd name="connsiteY57" fmla="*/ 773907 h 792957"/>
                <a:gd name="connsiteX58" fmla="*/ 2769394 w 2931319"/>
                <a:gd name="connsiteY58" fmla="*/ 785813 h 792957"/>
                <a:gd name="connsiteX59" fmla="*/ 2743200 w 2931319"/>
                <a:gd name="connsiteY59" fmla="*/ 792957 h 792957"/>
                <a:gd name="connsiteX60" fmla="*/ 2717007 w 2931319"/>
                <a:gd name="connsiteY60" fmla="*/ 788194 h 792957"/>
                <a:gd name="connsiteX61" fmla="*/ 2690813 w 2931319"/>
                <a:gd name="connsiteY61" fmla="*/ 771525 h 792957"/>
                <a:gd name="connsiteX62" fmla="*/ 2662238 w 2931319"/>
                <a:gd name="connsiteY62" fmla="*/ 762000 h 792957"/>
                <a:gd name="connsiteX63" fmla="*/ 2614613 w 2931319"/>
                <a:gd name="connsiteY63" fmla="*/ 754857 h 792957"/>
                <a:gd name="connsiteX64" fmla="*/ 2462213 w 2931319"/>
                <a:gd name="connsiteY64" fmla="*/ 747713 h 792957"/>
                <a:gd name="connsiteX65" fmla="*/ 2271713 w 2931319"/>
                <a:gd name="connsiteY65" fmla="*/ 752475 h 792957"/>
                <a:gd name="connsiteX66" fmla="*/ 2116932 w 2931319"/>
                <a:gd name="connsiteY66" fmla="*/ 745332 h 792957"/>
                <a:gd name="connsiteX67" fmla="*/ 1716882 w 2931319"/>
                <a:gd name="connsiteY67" fmla="*/ 742950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931319" h="792957">
                  <a:moveTo>
                    <a:pt x="1716882" y="742950"/>
                  </a:moveTo>
                  <a:lnTo>
                    <a:pt x="1373982" y="728663"/>
                  </a:lnTo>
                  <a:lnTo>
                    <a:pt x="1200150" y="704850"/>
                  </a:lnTo>
                  <a:lnTo>
                    <a:pt x="1085850" y="683419"/>
                  </a:lnTo>
                  <a:lnTo>
                    <a:pt x="942975" y="642938"/>
                  </a:lnTo>
                  <a:lnTo>
                    <a:pt x="795338" y="592932"/>
                  </a:lnTo>
                  <a:lnTo>
                    <a:pt x="621507" y="523875"/>
                  </a:lnTo>
                  <a:lnTo>
                    <a:pt x="521494" y="481013"/>
                  </a:lnTo>
                  <a:lnTo>
                    <a:pt x="438150" y="428625"/>
                  </a:lnTo>
                  <a:lnTo>
                    <a:pt x="359569" y="369094"/>
                  </a:lnTo>
                  <a:lnTo>
                    <a:pt x="259557" y="290513"/>
                  </a:lnTo>
                  <a:lnTo>
                    <a:pt x="133350" y="180975"/>
                  </a:lnTo>
                  <a:lnTo>
                    <a:pt x="57150" y="104775"/>
                  </a:lnTo>
                  <a:lnTo>
                    <a:pt x="14288" y="64294"/>
                  </a:lnTo>
                  <a:lnTo>
                    <a:pt x="4763" y="50007"/>
                  </a:lnTo>
                  <a:lnTo>
                    <a:pt x="0" y="28575"/>
                  </a:lnTo>
                  <a:lnTo>
                    <a:pt x="2382" y="11907"/>
                  </a:lnTo>
                  <a:lnTo>
                    <a:pt x="14288" y="0"/>
                  </a:lnTo>
                  <a:lnTo>
                    <a:pt x="33338" y="0"/>
                  </a:lnTo>
                  <a:lnTo>
                    <a:pt x="64294" y="11907"/>
                  </a:lnTo>
                  <a:lnTo>
                    <a:pt x="159544" y="80963"/>
                  </a:lnTo>
                  <a:lnTo>
                    <a:pt x="223838" y="121444"/>
                  </a:lnTo>
                  <a:lnTo>
                    <a:pt x="278607" y="154782"/>
                  </a:lnTo>
                  <a:lnTo>
                    <a:pt x="352425" y="195263"/>
                  </a:lnTo>
                  <a:lnTo>
                    <a:pt x="447675" y="245269"/>
                  </a:lnTo>
                  <a:lnTo>
                    <a:pt x="538163" y="285750"/>
                  </a:lnTo>
                  <a:lnTo>
                    <a:pt x="628650" y="326232"/>
                  </a:lnTo>
                  <a:lnTo>
                    <a:pt x="716757" y="357188"/>
                  </a:lnTo>
                  <a:lnTo>
                    <a:pt x="857250" y="397669"/>
                  </a:lnTo>
                  <a:lnTo>
                    <a:pt x="973932" y="426244"/>
                  </a:lnTo>
                  <a:lnTo>
                    <a:pt x="1062038" y="445294"/>
                  </a:lnTo>
                  <a:lnTo>
                    <a:pt x="1162050" y="454819"/>
                  </a:lnTo>
                  <a:lnTo>
                    <a:pt x="1390650" y="464344"/>
                  </a:lnTo>
                  <a:cubicBezTo>
                    <a:pt x="1517649" y="469137"/>
                    <a:pt x="1644561" y="478632"/>
                    <a:pt x="1771650" y="478632"/>
                  </a:cubicBezTo>
                  <a:lnTo>
                    <a:pt x="2076450" y="483394"/>
                  </a:lnTo>
                  <a:lnTo>
                    <a:pt x="2233613" y="485775"/>
                  </a:lnTo>
                  <a:lnTo>
                    <a:pt x="2438400" y="483394"/>
                  </a:lnTo>
                  <a:lnTo>
                    <a:pt x="2633663" y="483394"/>
                  </a:lnTo>
                  <a:lnTo>
                    <a:pt x="2667000" y="476250"/>
                  </a:lnTo>
                  <a:lnTo>
                    <a:pt x="2700338" y="459582"/>
                  </a:lnTo>
                  <a:lnTo>
                    <a:pt x="2743200" y="426244"/>
                  </a:lnTo>
                  <a:lnTo>
                    <a:pt x="2786063" y="381000"/>
                  </a:lnTo>
                  <a:lnTo>
                    <a:pt x="2833688" y="326232"/>
                  </a:lnTo>
                  <a:lnTo>
                    <a:pt x="2855119" y="285750"/>
                  </a:lnTo>
                  <a:lnTo>
                    <a:pt x="2867025" y="271463"/>
                  </a:lnTo>
                  <a:lnTo>
                    <a:pt x="2883694" y="266700"/>
                  </a:lnTo>
                  <a:lnTo>
                    <a:pt x="2895600" y="271463"/>
                  </a:lnTo>
                  <a:lnTo>
                    <a:pt x="2909888" y="283369"/>
                  </a:lnTo>
                  <a:lnTo>
                    <a:pt x="2921794" y="309563"/>
                  </a:lnTo>
                  <a:lnTo>
                    <a:pt x="2926557" y="350044"/>
                  </a:lnTo>
                  <a:lnTo>
                    <a:pt x="2931319" y="392907"/>
                  </a:lnTo>
                  <a:lnTo>
                    <a:pt x="2926557" y="457200"/>
                  </a:lnTo>
                  <a:lnTo>
                    <a:pt x="2914650" y="521494"/>
                  </a:lnTo>
                  <a:lnTo>
                    <a:pt x="2900363" y="585788"/>
                  </a:lnTo>
                  <a:lnTo>
                    <a:pt x="2881313" y="633413"/>
                  </a:lnTo>
                  <a:lnTo>
                    <a:pt x="2859882" y="685800"/>
                  </a:lnTo>
                  <a:lnTo>
                    <a:pt x="2826544" y="735807"/>
                  </a:lnTo>
                  <a:lnTo>
                    <a:pt x="2788444" y="773907"/>
                  </a:lnTo>
                  <a:lnTo>
                    <a:pt x="2769394" y="785813"/>
                  </a:lnTo>
                  <a:lnTo>
                    <a:pt x="2743200" y="792957"/>
                  </a:lnTo>
                  <a:lnTo>
                    <a:pt x="2717007" y="788194"/>
                  </a:lnTo>
                  <a:lnTo>
                    <a:pt x="2690813" y="771525"/>
                  </a:lnTo>
                  <a:lnTo>
                    <a:pt x="2662238" y="762000"/>
                  </a:lnTo>
                  <a:lnTo>
                    <a:pt x="2614613" y="754857"/>
                  </a:lnTo>
                  <a:lnTo>
                    <a:pt x="2462213" y="747713"/>
                  </a:lnTo>
                  <a:lnTo>
                    <a:pt x="2271713" y="752475"/>
                  </a:lnTo>
                  <a:lnTo>
                    <a:pt x="2116932" y="745332"/>
                  </a:lnTo>
                  <a:lnTo>
                    <a:pt x="1716882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470CB5C9-F308-4D48-B634-B8F9AC990D85}"/>
                </a:ext>
              </a:extLst>
            </p:cNvPr>
            <p:cNvSpPr/>
            <p:nvPr/>
          </p:nvSpPr>
          <p:spPr>
            <a:xfrm rot="16200000">
              <a:off x="4968876" y="3433764"/>
              <a:ext cx="3063875" cy="517525"/>
            </a:xfrm>
            <a:custGeom>
              <a:avLst/>
              <a:gdLst>
                <a:gd name="connsiteX0" fmla="*/ 1628383 w 3063866"/>
                <a:gd name="connsiteY0" fmla="*/ 425885 h 518578"/>
                <a:gd name="connsiteX1" fmla="*/ 1154900 w 3063866"/>
                <a:gd name="connsiteY1" fmla="*/ 428390 h 518578"/>
                <a:gd name="connsiteX2" fmla="*/ 736530 w 3063866"/>
                <a:gd name="connsiteY2" fmla="*/ 428390 h 518578"/>
                <a:gd name="connsiteX3" fmla="*/ 468473 w 3063866"/>
                <a:gd name="connsiteY3" fmla="*/ 430895 h 518578"/>
                <a:gd name="connsiteX4" fmla="*/ 375781 w 3063866"/>
                <a:gd name="connsiteY4" fmla="*/ 423380 h 518578"/>
                <a:gd name="connsiteX5" fmla="*/ 293109 w 3063866"/>
                <a:gd name="connsiteY5" fmla="*/ 408349 h 518578"/>
                <a:gd name="connsiteX6" fmla="*/ 202921 w 3063866"/>
                <a:gd name="connsiteY6" fmla="*/ 390812 h 518578"/>
                <a:gd name="connsiteX7" fmla="*/ 110229 w 3063866"/>
                <a:gd name="connsiteY7" fmla="*/ 365760 h 518578"/>
                <a:gd name="connsiteX8" fmla="*/ 57620 w 3063866"/>
                <a:gd name="connsiteY8" fmla="*/ 348224 h 518578"/>
                <a:gd name="connsiteX9" fmla="*/ 20041 w 3063866"/>
                <a:gd name="connsiteY9" fmla="*/ 330687 h 518578"/>
                <a:gd name="connsiteX10" fmla="*/ 7515 w 3063866"/>
                <a:gd name="connsiteY10" fmla="*/ 318161 h 518578"/>
                <a:gd name="connsiteX11" fmla="*/ 0 w 3063866"/>
                <a:gd name="connsiteY11" fmla="*/ 305635 h 518578"/>
                <a:gd name="connsiteX12" fmla="*/ 0 w 3063866"/>
                <a:gd name="connsiteY12" fmla="*/ 285593 h 518578"/>
                <a:gd name="connsiteX13" fmla="*/ 12526 w 3063866"/>
                <a:gd name="connsiteY13" fmla="*/ 260541 h 518578"/>
                <a:gd name="connsiteX14" fmla="*/ 37578 w 3063866"/>
                <a:gd name="connsiteY14" fmla="*/ 240500 h 518578"/>
                <a:gd name="connsiteX15" fmla="*/ 100208 w 3063866"/>
                <a:gd name="connsiteY15" fmla="*/ 217953 h 518578"/>
                <a:gd name="connsiteX16" fmla="*/ 165343 w 3063866"/>
                <a:gd name="connsiteY16" fmla="*/ 200416 h 518578"/>
                <a:gd name="connsiteX17" fmla="*/ 225468 w 3063866"/>
                <a:gd name="connsiteY17" fmla="*/ 190396 h 518578"/>
                <a:gd name="connsiteX18" fmla="*/ 288098 w 3063866"/>
                <a:gd name="connsiteY18" fmla="*/ 182880 h 518578"/>
                <a:gd name="connsiteX19" fmla="*/ 413359 w 3063866"/>
                <a:gd name="connsiteY19" fmla="*/ 182880 h 518578"/>
                <a:gd name="connsiteX20" fmla="*/ 814192 w 3063866"/>
                <a:gd name="connsiteY20" fmla="*/ 180375 h 518578"/>
                <a:gd name="connsiteX21" fmla="*/ 1227550 w 3063866"/>
                <a:gd name="connsiteY21" fmla="*/ 185385 h 518578"/>
                <a:gd name="connsiteX22" fmla="*/ 1362832 w 3063866"/>
                <a:gd name="connsiteY22" fmla="*/ 185385 h 518578"/>
                <a:gd name="connsiteX23" fmla="*/ 2126919 w 3063866"/>
                <a:gd name="connsiteY23" fmla="*/ 182880 h 518578"/>
                <a:gd name="connsiteX24" fmla="*/ 2304789 w 3063866"/>
                <a:gd name="connsiteY24" fmla="*/ 180375 h 518578"/>
                <a:gd name="connsiteX25" fmla="*/ 2590382 w 3063866"/>
                <a:gd name="connsiteY25" fmla="*/ 182880 h 518578"/>
                <a:gd name="connsiteX26" fmla="*/ 2733179 w 3063866"/>
                <a:gd name="connsiteY26" fmla="*/ 180375 h 518578"/>
                <a:gd name="connsiteX27" fmla="*/ 2793304 w 3063866"/>
                <a:gd name="connsiteY27" fmla="*/ 170354 h 518578"/>
                <a:gd name="connsiteX28" fmla="*/ 2830882 w 3063866"/>
                <a:gd name="connsiteY28" fmla="*/ 162838 h 518578"/>
                <a:gd name="connsiteX29" fmla="*/ 2870965 w 3063866"/>
                <a:gd name="connsiteY29" fmla="*/ 142797 h 518578"/>
                <a:gd name="connsiteX30" fmla="*/ 2901028 w 3063866"/>
                <a:gd name="connsiteY30" fmla="*/ 125260 h 518578"/>
                <a:gd name="connsiteX31" fmla="*/ 2928585 w 3063866"/>
                <a:gd name="connsiteY31" fmla="*/ 105219 h 518578"/>
                <a:gd name="connsiteX32" fmla="*/ 2951132 w 3063866"/>
                <a:gd name="connsiteY32" fmla="*/ 82672 h 518578"/>
                <a:gd name="connsiteX33" fmla="*/ 2976184 w 3063866"/>
                <a:gd name="connsiteY33" fmla="*/ 45094 h 518578"/>
                <a:gd name="connsiteX34" fmla="*/ 3003741 w 3063866"/>
                <a:gd name="connsiteY34" fmla="*/ 12526 h 518578"/>
                <a:gd name="connsiteX35" fmla="*/ 3021278 w 3063866"/>
                <a:gd name="connsiteY35" fmla="*/ 0 h 518578"/>
                <a:gd name="connsiteX36" fmla="*/ 3036309 w 3063866"/>
                <a:gd name="connsiteY36" fmla="*/ 0 h 518578"/>
                <a:gd name="connsiteX37" fmla="*/ 3048835 w 3063866"/>
                <a:gd name="connsiteY37" fmla="*/ 5010 h 518578"/>
                <a:gd name="connsiteX38" fmla="*/ 3058856 w 3063866"/>
                <a:gd name="connsiteY38" fmla="*/ 17536 h 518578"/>
                <a:gd name="connsiteX39" fmla="*/ 3063866 w 3063866"/>
                <a:gd name="connsiteY39" fmla="*/ 40083 h 518578"/>
                <a:gd name="connsiteX40" fmla="*/ 3063866 w 3063866"/>
                <a:gd name="connsiteY40" fmla="*/ 65135 h 518578"/>
                <a:gd name="connsiteX41" fmla="*/ 3061361 w 3063866"/>
                <a:gd name="connsiteY41" fmla="*/ 95198 h 518578"/>
                <a:gd name="connsiteX42" fmla="*/ 3048835 w 3063866"/>
                <a:gd name="connsiteY42" fmla="*/ 145302 h 518578"/>
                <a:gd name="connsiteX43" fmla="*/ 3011257 w 3063866"/>
                <a:gd name="connsiteY43" fmla="*/ 232984 h 518578"/>
                <a:gd name="connsiteX44" fmla="*/ 2963658 w 3063866"/>
                <a:gd name="connsiteY44" fmla="*/ 330687 h 518578"/>
                <a:gd name="connsiteX45" fmla="*/ 2888502 w 3063866"/>
                <a:gd name="connsiteY45" fmla="*/ 435906 h 518578"/>
                <a:gd name="connsiteX46" fmla="*/ 2825872 w 3063866"/>
                <a:gd name="connsiteY46" fmla="*/ 511062 h 518578"/>
                <a:gd name="connsiteX47" fmla="*/ 2808335 w 3063866"/>
                <a:gd name="connsiteY47" fmla="*/ 516072 h 518578"/>
                <a:gd name="connsiteX48" fmla="*/ 2778273 w 3063866"/>
                <a:gd name="connsiteY48" fmla="*/ 518578 h 518578"/>
                <a:gd name="connsiteX49" fmla="*/ 2755726 w 3063866"/>
                <a:gd name="connsiteY49" fmla="*/ 511062 h 518578"/>
                <a:gd name="connsiteX50" fmla="*/ 2723158 w 3063866"/>
                <a:gd name="connsiteY50" fmla="*/ 488515 h 518578"/>
                <a:gd name="connsiteX51" fmla="*/ 2680570 w 3063866"/>
                <a:gd name="connsiteY51" fmla="*/ 463463 h 518578"/>
                <a:gd name="connsiteX52" fmla="*/ 2625455 w 3063866"/>
                <a:gd name="connsiteY52" fmla="*/ 440916 h 518578"/>
                <a:gd name="connsiteX53" fmla="*/ 2575351 w 3063866"/>
                <a:gd name="connsiteY53" fmla="*/ 430895 h 518578"/>
                <a:gd name="connsiteX54" fmla="*/ 2525247 w 3063866"/>
                <a:gd name="connsiteY54" fmla="*/ 430895 h 518578"/>
                <a:gd name="connsiteX55" fmla="*/ 2322325 w 3063866"/>
                <a:gd name="connsiteY55" fmla="*/ 425885 h 518578"/>
                <a:gd name="connsiteX56" fmla="*/ 2146961 w 3063866"/>
                <a:gd name="connsiteY56" fmla="*/ 423380 h 518578"/>
                <a:gd name="connsiteX57" fmla="*/ 1628383 w 3063866"/>
                <a:gd name="connsiteY57" fmla="*/ 425885 h 5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63866" h="518578">
                  <a:moveTo>
                    <a:pt x="1628383" y="425885"/>
                  </a:moveTo>
                  <a:lnTo>
                    <a:pt x="1154900" y="428390"/>
                  </a:lnTo>
                  <a:lnTo>
                    <a:pt x="736530" y="428390"/>
                  </a:lnTo>
                  <a:lnTo>
                    <a:pt x="468473" y="430895"/>
                  </a:lnTo>
                  <a:lnTo>
                    <a:pt x="375781" y="423380"/>
                  </a:lnTo>
                  <a:lnTo>
                    <a:pt x="293109" y="408349"/>
                  </a:lnTo>
                  <a:lnTo>
                    <a:pt x="202921" y="390812"/>
                  </a:lnTo>
                  <a:lnTo>
                    <a:pt x="110229" y="365760"/>
                  </a:lnTo>
                  <a:lnTo>
                    <a:pt x="57620" y="348224"/>
                  </a:lnTo>
                  <a:lnTo>
                    <a:pt x="20041" y="330687"/>
                  </a:lnTo>
                  <a:lnTo>
                    <a:pt x="7515" y="318161"/>
                  </a:lnTo>
                  <a:lnTo>
                    <a:pt x="0" y="305635"/>
                  </a:lnTo>
                  <a:lnTo>
                    <a:pt x="0" y="285593"/>
                  </a:lnTo>
                  <a:lnTo>
                    <a:pt x="12526" y="260541"/>
                  </a:lnTo>
                  <a:lnTo>
                    <a:pt x="37578" y="240500"/>
                  </a:lnTo>
                  <a:lnTo>
                    <a:pt x="100208" y="217953"/>
                  </a:lnTo>
                  <a:lnTo>
                    <a:pt x="165343" y="200416"/>
                  </a:lnTo>
                  <a:lnTo>
                    <a:pt x="225468" y="190396"/>
                  </a:lnTo>
                  <a:lnTo>
                    <a:pt x="288098" y="182880"/>
                  </a:lnTo>
                  <a:lnTo>
                    <a:pt x="413359" y="182880"/>
                  </a:lnTo>
                  <a:lnTo>
                    <a:pt x="814192" y="180375"/>
                  </a:lnTo>
                  <a:lnTo>
                    <a:pt x="1227550" y="185385"/>
                  </a:lnTo>
                  <a:lnTo>
                    <a:pt x="1362832" y="185385"/>
                  </a:lnTo>
                  <a:lnTo>
                    <a:pt x="2126919" y="182880"/>
                  </a:lnTo>
                  <a:lnTo>
                    <a:pt x="2304789" y="180375"/>
                  </a:lnTo>
                  <a:lnTo>
                    <a:pt x="2590382" y="182880"/>
                  </a:lnTo>
                  <a:lnTo>
                    <a:pt x="2733179" y="180375"/>
                  </a:lnTo>
                  <a:lnTo>
                    <a:pt x="2793304" y="170354"/>
                  </a:lnTo>
                  <a:cubicBezTo>
                    <a:pt x="2829193" y="162663"/>
                    <a:pt x="2815851" y="168266"/>
                    <a:pt x="2830882" y="162838"/>
                  </a:cubicBezTo>
                  <a:lnTo>
                    <a:pt x="2870965" y="142797"/>
                  </a:lnTo>
                  <a:lnTo>
                    <a:pt x="2901028" y="125260"/>
                  </a:lnTo>
                  <a:lnTo>
                    <a:pt x="2928585" y="105219"/>
                  </a:lnTo>
                  <a:lnTo>
                    <a:pt x="2951132" y="82672"/>
                  </a:lnTo>
                  <a:lnTo>
                    <a:pt x="2976184" y="45094"/>
                  </a:lnTo>
                  <a:lnTo>
                    <a:pt x="3003741" y="12526"/>
                  </a:lnTo>
                  <a:lnTo>
                    <a:pt x="3021278" y="0"/>
                  </a:lnTo>
                  <a:lnTo>
                    <a:pt x="3036309" y="0"/>
                  </a:lnTo>
                  <a:lnTo>
                    <a:pt x="3048835" y="5010"/>
                  </a:lnTo>
                  <a:lnTo>
                    <a:pt x="3058856" y="17536"/>
                  </a:lnTo>
                  <a:lnTo>
                    <a:pt x="3063866" y="40083"/>
                  </a:lnTo>
                  <a:lnTo>
                    <a:pt x="3063866" y="65135"/>
                  </a:lnTo>
                  <a:lnTo>
                    <a:pt x="3061361" y="95198"/>
                  </a:lnTo>
                  <a:lnTo>
                    <a:pt x="3048835" y="145302"/>
                  </a:lnTo>
                  <a:lnTo>
                    <a:pt x="3011257" y="232984"/>
                  </a:lnTo>
                  <a:lnTo>
                    <a:pt x="2963658" y="330687"/>
                  </a:lnTo>
                  <a:lnTo>
                    <a:pt x="2888502" y="435906"/>
                  </a:lnTo>
                  <a:lnTo>
                    <a:pt x="2825872" y="511062"/>
                  </a:lnTo>
                  <a:lnTo>
                    <a:pt x="2808335" y="516072"/>
                  </a:lnTo>
                  <a:lnTo>
                    <a:pt x="2778273" y="518578"/>
                  </a:lnTo>
                  <a:lnTo>
                    <a:pt x="2755726" y="511062"/>
                  </a:lnTo>
                  <a:lnTo>
                    <a:pt x="2723158" y="488515"/>
                  </a:lnTo>
                  <a:lnTo>
                    <a:pt x="2680570" y="463463"/>
                  </a:lnTo>
                  <a:lnTo>
                    <a:pt x="2625455" y="440916"/>
                  </a:lnTo>
                  <a:lnTo>
                    <a:pt x="2575351" y="430895"/>
                  </a:lnTo>
                  <a:lnTo>
                    <a:pt x="2525247" y="430895"/>
                  </a:lnTo>
                  <a:lnTo>
                    <a:pt x="2322325" y="425885"/>
                  </a:lnTo>
                  <a:lnTo>
                    <a:pt x="2146961" y="423380"/>
                  </a:lnTo>
                  <a:lnTo>
                    <a:pt x="1628383" y="425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65224B84-BD1F-4C57-922A-2F11BF9C460A}"/>
                </a:ext>
              </a:extLst>
            </p:cNvPr>
            <p:cNvSpPr/>
            <p:nvPr/>
          </p:nvSpPr>
          <p:spPr>
            <a:xfrm>
              <a:off x="4348164" y="5303839"/>
              <a:ext cx="3394075" cy="452437"/>
            </a:xfrm>
            <a:custGeom>
              <a:avLst/>
              <a:gdLst>
                <a:gd name="connsiteX0" fmla="*/ 361784 w 3395207"/>
                <a:gd name="connsiteY0" fmla="*/ 381663 h 453224"/>
                <a:gd name="connsiteX1" fmla="*/ 1005840 w 3395207"/>
                <a:gd name="connsiteY1" fmla="*/ 345882 h 453224"/>
                <a:gd name="connsiteX2" fmla="*/ 1534601 w 3395207"/>
                <a:gd name="connsiteY2" fmla="*/ 318052 h 453224"/>
                <a:gd name="connsiteX3" fmla="*/ 2282024 w 3395207"/>
                <a:gd name="connsiteY3" fmla="*/ 282271 h 453224"/>
                <a:gd name="connsiteX4" fmla="*/ 2723321 w 3395207"/>
                <a:gd name="connsiteY4" fmla="*/ 266369 h 453224"/>
                <a:gd name="connsiteX5" fmla="*/ 2858494 w 3395207"/>
                <a:gd name="connsiteY5" fmla="*/ 274320 h 453224"/>
                <a:gd name="connsiteX6" fmla="*/ 2993666 w 3395207"/>
                <a:gd name="connsiteY6" fmla="*/ 286247 h 453224"/>
                <a:gd name="connsiteX7" fmla="*/ 3108960 w 3395207"/>
                <a:gd name="connsiteY7" fmla="*/ 310101 h 453224"/>
                <a:gd name="connsiteX8" fmla="*/ 3224254 w 3395207"/>
                <a:gd name="connsiteY8" fmla="*/ 345882 h 453224"/>
                <a:gd name="connsiteX9" fmla="*/ 3264010 w 3395207"/>
                <a:gd name="connsiteY9" fmla="*/ 357809 h 453224"/>
                <a:gd name="connsiteX10" fmla="*/ 3291840 w 3395207"/>
                <a:gd name="connsiteY10" fmla="*/ 377687 h 453224"/>
                <a:gd name="connsiteX11" fmla="*/ 3319669 w 3395207"/>
                <a:gd name="connsiteY11" fmla="*/ 413468 h 453224"/>
                <a:gd name="connsiteX12" fmla="*/ 3339547 w 3395207"/>
                <a:gd name="connsiteY12" fmla="*/ 453224 h 453224"/>
                <a:gd name="connsiteX13" fmla="*/ 3395207 w 3395207"/>
                <a:gd name="connsiteY13" fmla="*/ 230588 h 453224"/>
                <a:gd name="connsiteX14" fmla="*/ 3347499 w 3395207"/>
                <a:gd name="connsiteY14" fmla="*/ 206734 h 453224"/>
                <a:gd name="connsiteX15" fmla="*/ 3124862 w 3395207"/>
                <a:gd name="connsiteY15" fmla="*/ 71562 h 453224"/>
                <a:gd name="connsiteX16" fmla="*/ 3045349 w 3395207"/>
                <a:gd name="connsiteY16" fmla="*/ 35781 h 453224"/>
                <a:gd name="connsiteX17" fmla="*/ 2993666 w 3395207"/>
                <a:gd name="connsiteY17" fmla="*/ 15903 h 453224"/>
                <a:gd name="connsiteX18" fmla="*/ 2945958 w 3395207"/>
                <a:gd name="connsiteY18" fmla="*/ 3976 h 453224"/>
                <a:gd name="connsiteX19" fmla="*/ 2906201 w 3395207"/>
                <a:gd name="connsiteY19" fmla="*/ 0 h 453224"/>
                <a:gd name="connsiteX20" fmla="*/ 2850542 w 3395207"/>
                <a:gd name="connsiteY20" fmla="*/ 3976 h 453224"/>
                <a:gd name="connsiteX21" fmla="*/ 2759102 w 3395207"/>
                <a:gd name="connsiteY21" fmla="*/ 19878 h 453224"/>
                <a:gd name="connsiteX22" fmla="*/ 2643808 w 3395207"/>
                <a:gd name="connsiteY22" fmla="*/ 43732 h 453224"/>
                <a:gd name="connsiteX23" fmla="*/ 2604052 w 3395207"/>
                <a:gd name="connsiteY23" fmla="*/ 51683 h 453224"/>
                <a:gd name="connsiteX24" fmla="*/ 2460928 w 3395207"/>
                <a:gd name="connsiteY24" fmla="*/ 63610 h 453224"/>
                <a:gd name="connsiteX25" fmla="*/ 1971923 w 3395207"/>
                <a:gd name="connsiteY25" fmla="*/ 115294 h 453224"/>
                <a:gd name="connsiteX26" fmla="*/ 1606163 w 3395207"/>
                <a:gd name="connsiteY26" fmla="*/ 143123 h 453224"/>
                <a:gd name="connsiteX27" fmla="*/ 1144987 w 3395207"/>
                <a:gd name="connsiteY27" fmla="*/ 182880 h 453224"/>
                <a:gd name="connsiteX28" fmla="*/ 795130 w 3395207"/>
                <a:gd name="connsiteY28" fmla="*/ 206734 h 453224"/>
                <a:gd name="connsiteX29" fmla="*/ 401541 w 3395207"/>
                <a:gd name="connsiteY29" fmla="*/ 222637 h 453224"/>
                <a:gd name="connsiteX30" fmla="*/ 0 w 3395207"/>
                <a:gd name="connsiteY30" fmla="*/ 218661 h 453224"/>
                <a:gd name="connsiteX31" fmla="*/ 7951 w 3395207"/>
                <a:gd name="connsiteY31" fmla="*/ 401541 h 453224"/>
                <a:gd name="connsiteX32" fmla="*/ 111318 w 3395207"/>
                <a:gd name="connsiteY32" fmla="*/ 401541 h 453224"/>
                <a:gd name="connsiteX33" fmla="*/ 361784 w 3395207"/>
                <a:gd name="connsiteY33" fmla="*/ 381663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95207" h="453224">
                  <a:moveTo>
                    <a:pt x="361784" y="381663"/>
                  </a:moveTo>
                  <a:lnTo>
                    <a:pt x="1005840" y="345882"/>
                  </a:lnTo>
                  <a:lnTo>
                    <a:pt x="1534601" y="318052"/>
                  </a:lnTo>
                  <a:lnTo>
                    <a:pt x="2282024" y="282271"/>
                  </a:lnTo>
                  <a:lnTo>
                    <a:pt x="2723321" y="266369"/>
                  </a:lnTo>
                  <a:lnTo>
                    <a:pt x="2858494" y="274320"/>
                  </a:lnTo>
                  <a:lnTo>
                    <a:pt x="2993666" y="286247"/>
                  </a:lnTo>
                  <a:lnTo>
                    <a:pt x="3108960" y="310101"/>
                  </a:lnTo>
                  <a:lnTo>
                    <a:pt x="3224254" y="345882"/>
                  </a:lnTo>
                  <a:lnTo>
                    <a:pt x="3264010" y="357809"/>
                  </a:lnTo>
                  <a:lnTo>
                    <a:pt x="3291840" y="377687"/>
                  </a:lnTo>
                  <a:lnTo>
                    <a:pt x="3319669" y="413468"/>
                  </a:lnTo>
                  <a:lnTo>
                    <a:pt x="3339547" y="453224"/>
                  </a:lnTo>
                  <a:lnTo>
                    <a:pt x="3395207" y="230588"/>
                  </a:lnTo>
                  <a:lnTo>
                    <a:pt x="3347499" y="206734"/>
                  </a:lnTo>
                  <a:lnTo>
                    <a:pt x="3124862" y="71562"/>
                  </a:lnTo>
                  <a:lnTo>
                    <a:pt x="3045349" y="35781"/>
                  </a:lnTo>
                  <a:lnTo>
                    <a:pt x="2993666" y="15903"/>
                  </a:lnTo>
                  <a:lnTo>
                    <a:pt x="2945958" y="3976"/>
                  </a:lnTo>
                  <a:lnTo>
                    <a:pt x="2906201" y="0"/>
                  </a:lnTo>
                  <a:lnTo>
                    <a:pt x="2850542" y="3976"/>
                  </a:lnTo>
                  <a:lnTo>
                    <a:pt x="2759102" y="19878"/>
                  </a:lnTo>
                  <a:lnTo>
                    <a:pt x="2643808" y="43732"/>
                  </a:lnTo>
                  <a:lnTo>
                    <a:pt x="2604052" y="51683"/>
                  </a:lnTo>
                  <a:lnTo>
                    <a:pt x="2460928" y="63610"/>
                  </a:lnTo>
                  <a:lnTo>
                    <a:pt x="1971923" y="115294"/>
                  </a:lnTo>
                  <a:lnTo>
                    <a:pt x="1606163" y="143123"/>
                  </a:lnTo>
                  <a:lnTo>
                    <a:pt x="1144987" y="182880"/>
                  </a:lnTo>
                  <a:lnTo>
                    <a:pt x="795130" y="206734"/>
                  </a:lnTo>
                  <a:lnTo>
                    <a:pt x="401541" y="222637"/>
                  </a:lnTo>
                  <a:lnTo>
                    <a:pt x="0" y="218661"/>
                  </a:lnTo>
                  <a:lnTo>
                    <a:pt x="7951" y="401541"/>
                  </a:lnTo>
                  <a:lnTo>
                    <a:pt x="111318" y="401541"/>
                  </a:lnTo>
                  <a:lnTo>
                    <a:pt x="361784" y="381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2502183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632E1C36-9934-452D-B3F3-5103A51E784E}"/>
              </a:ext>
            </a:extLst>
          </p:cNvPr>
          <p:cNvSpPr/>
          <p:nvPr/>
        </p:nvSpPr>
        <p:spPr>
          <a:xfrm>
            <a:off x="3800476" y="1446213"/>
            <a:ext cx="868363" cy="1014412"/>
          </a:xfrm>
          <a:custGeom>
            <a:avLst/>
            <a:gdLst>
              <a:gd name="connsiteX0" fmla="*/ 273844 w 869156"/>
              <a:gd name="connsiteY0" fmla="*/ 602456 h 1014412"/>
              <a:gd name="connsiteX1" fmla="*/ 323850 w 869156"/>
              <a:gd name="connsiteY1" fmla="*/ 528637 h 1014412"/>
              <a:gd name="connsiteX2" fmla="*/ 376238 w 869156"/>
              <a:gd name="connsiteY2" fmla="*/ 447675 h 1014412"/>
              <a:gd name="connsiteX3" fmla="*/ 414338 w 869156"/>
              <a:gd name="connsiteY3" fmla="*/ 381000 h 1014412"/>
              <a:gd name="connsiteX4" fmla="*/ 450056 w 869156"/>
              <a:gd name="connsiteY4" fmla="*/ 314325 h 1014412"/>
              <a:gd name="connsiteX5" fmla="*/ 471488 w 869156"/>
              <a:gd name="connsiteY5" fmla="*/ 264318 h 1014412"/>
              <a:gd name="connsiteX6" fmla="*/ 478631 w 869156"/>
              <a:gd name="connsiteY6" fmla="*/ 247650 h 1014412"/>
              <a:gd name="connsiteX7" fmla="*/ 488156 w 869156"/>
              <a:gd name="connsiteY7" fmla="*/ 214312 h 1014412"/>
              <a:gd name="connsiteX8" fmla="*/ 492919 w 869156"/>
              <a:gd name="connsiteY8" fmla="*/ 180975 h 1014412"/>
              <a:gd name="connsiteX9" fmla="*/ 488156 w 869156"/>
              <a:gd name="connsiteY9" fmla="*/ 142875 h 1014412"/>
              <a:gd name="connsiteX10" fmla="*/ 476250 w 869156"/>
              <a:gd name="connsiteY10" fmla="*/ 116681 h 1014412"/>
              <a:gd name="connsiteX11" fmla="*/ 461963 w 869156"/>
              <a:gd name="connsiteY11" fmla="*/ 97631 h 1014412"/>
              <a:gd name="connsiteX12" fmla="*/ 440531 w 869156"/>
              <a:gd name="connsiteY12" fmla="*/ 83343 h 1014412"/>
              <a:gd name="connsiteX13" fmla="*/ 402431 w 869156"/>
              <a:gd name="connsiteY13" fmla="*/ 71437 h 1014412"/>
              <a:gd name="connsiteX14" fmla="*/ 385763 w 869156"/>
              <a:gd name="connsiteY14" fmla="*/ 64293 h 1014412"/>
              <a:gd name="connsiteX15" fmla="*/ 369094 w 869156"/>
              <a:gd name="connsiteY15" fmla="*/ 45243 h 1014412"/>
              <a:gd name="connsiteX16" fmla="*/ 361950 w 869156"/>
              <a:gd name="connsiteY16" fmla="*/ 23812 h 1014412"/>
              <a:gd name="connsiteX17" fmla="*/ 364331 w 869156"/>
              <a:gd name="connsiteY17" fmla="*/ 14287 h 1014412"/>
              <a:gd name="connsiteX18" fmla="*/ 371475 w 869156"/>
              <a:gd name="connsiteY18" fmla="*/ 4762 h 1014412"/>
              <a:gd name="connsiteX19" fmla="*/ 397669 w 869156"/>
              <a:gd name="connsiteY19" fmla="*/ 0 h 1014412"/>
              <a:gd name="connsiteX20" fmla="*/ 447675 w 869156"/>
              <a:gd name="connsiteY20" fmla="*/ 4762 h 1014412"/>
              <a:gd name="connsiteX21" fmla="*/ 540544 w 869156"/>
              <a:gd name="connsiteY21" fmla="*/ 26193 h 1014412"/>
              <a:gd name="connsiteX22" fmla="*/ 626269 w 869156"/>
              <a:gd name="connsiteY22" fmla="*/ 52387 h 1014412"/>
              <a:gd name="connsiteX23" fmla="*/ 695325 w 869156"/>
              <a:gd name="connsiteY23" fmla="*/ 80962 h 1014412"/>
              <a:gd name="connsiteX24" fmla="*/ 764381 w 869156"/>
              <a:gd name="connsiteY24" fmla="*/ 116681 h 1014412"/>
              <a:gd name="connsiteX25" fmla="*/ 809625 w 869156"/>
              <a:gd name="connsiteY25" fmla="*/ 150018 h 1014412"/>
              <a:gd name="connsiteX26" fmla="*/ 835819 w 869156"/>
              <a:gd name="connsiteY26" fmla="*/ 171450 h 1014412"/>
              <a:gd name="connsiteX27" fmla="*/ 857250 w 869156"/>
              <a:gd name="connsiteY27" fmla="*/ 195262 h 1014412"/>
              <a:gd name="connsiteX28" fmla="*/ 866775 w 869156"/>
              <a:gd name="connsiteY28" fmla="*/ 214312 h 1014412"/>
              <a:gd name="connsiteX29" fmla="*/ 869156 w 869156"/>
              <a:gd name="connsiteY29" fmla="*/ 230981 h 1014412"/>
              <a:gd name="connsiteX30" fmla="*/ 869156 w 869156"/>
              <a:gd name="connsiteY30" fmla="*/ 252412 h 1014412"/>
              <a:gd name="connsiteX31" fmla="*/ 852488 w 869156"/>
              <a:gd name="connsiteY31" fmla="*/ 269081 h 1014412"/>
              <a:gd name="connsiteX32" fmla="*/ 823913 w 869156"/>
              <a:gd name="connsiteY32" fmla="*/ 283368 h 1014412"/>
              <a:gd name="connsiteX33" fmla="*/ 792956 w 869156"/>
              <a:gd name="connsiteY33" fmla="*/ 297656 h 1014412"/>
              <a:gd name="connsiteX34" fmla="*/ 750094 w 869156"/>
              <a:gd name="connsiteY34" fmla="*/ 316706 h 1014412"/>
              <a:gd name="connsiteX35" fmla="*/ 719138 w 869156"/>
              <a:gd name="connsiteY35" fmla="*/ 338137 h 1014412"/>
              <a:gd name="connsiteX36" fmla="*/ 690563 w 869156"/>
              <a:gd name="connsiteY36" fmla="*/ 371475 h 1014412"/>
              <a:gd name="connsiteX37" fmla="*/ 666750 w 869156"/>
              <a:gd name="connsiteY37" fmla="*/ 409575 h 1014412"/>
              <a:gd name="connsiteX38" fmla="*/ 640556 w 869156"/>
              <a:gd name="connsiteY38" fmla="*/ 440531 h 1014412"/>
              <a:gd name="connsiteX39" fmla="*/ 604838 w 869156"/>
              <a:gd name="connsiteY39" fmla="*/ 483393 h 1014412"/>
              <a:gd name="connsiteX40" fmla="*/ 507206 w 869156"/>
              <a:gd name="connsiteY40" fmla="*/ 597693 h 1014412"/>
              <a:gd name="connsiteX41" fmla="*/ 423863 w 869156"/>
              <a:gd name="connsiteY41" fmla="*/ 688181 h 1014412"/>
              <a:gd name="connsiteX42" fmla="*/ 314325 w 869156"/>
              <a:gd name="connsiteY42" fmla="*/ 790575 h 1014412"/>
              <a:gd name="connsiteX43" fmla="*/ 223838 w 869156"/>
              <a:gd name="connsiteY43" fmla="*/ 871537 h 1014412"/>
              <a:gd name="connsiteX44" fmla="*/ 116681 w 869156"/>
              <a:gd name="connsiteY44" fmla="*/ 957262 h 1014412"/>
              <a:gd name="connsiteX45" fmla="*/ 64294 w 869156"/>
              <a:gd name="connsiteY45" fmla="*/ 995362 h 1014412"/>
              <a:gd name="connsiteX46" fmla="*/ 38100 w 869156"/>
              <a:gd name="connsiteY46" fmla="*/ 1012031 h 1014412"/>
              <a:gd name="connsiteX47" fmla="*/ 23813 w 869156"/>
              <a:gd name="connsiteY47" fmla="*/ 1014412 h 1014412"/>
              <a:gd name="connsiteX48" fmla="*/ 9525 w 869156"/>
              <a:gd name="connsiteY48" fmla="*/ 1014412 h 1014412"/>
              <a:gd name="connsiteX49" fmla="*/ 0 w 869156"/>
              <a:gd name="connsiteY49" fmla="*/ 1007268 h 1014412"/>
              <a:gd name="connsiteX50" fmla="*/ 0 w 869156"/>
              <a:gd name="connsiteY50" fmla="*/ 988218 h 1014412"/>
              <a:gd name="connsiteX51" fmla="*/ 9525 w 869156"/>
              <a:gd name="connsiteY51" fmla="*/ 962025 h 1014412"/>
              <a:gd name="connsiteX52" fmla="*/ 33338 w 869156"/>
              <a:gd name="connsiteY52" fmla="*/ 928687 h 1014412"/>
              <a:gd name="connsiteX53" fmla="*/ 107156 w 869156"/>
              <a:gd name="connsiteY53" fmla="*/ 835818 h 1014412"/>
              <a:gd name="connsiteX54" fmla="*/ 185738 w 869156"/>
              <a:gd name="connsiteY54" fmla="*/ 731043 h 1014412"/>
              <a:gd name="connsiteX55" fmla="*/ 273844 w 869156"/>
              <a:gd name="connsiteY55" fmla="*/ 602456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69156" h="1014412">
                <a:moveTo>
                  <a:pt x="273844" y="602456"/>
                </a:moveTo>
                <a:lnTo>
                  <a:pt x="323850" y="528637"/>
                </a:lnTo>
                <a:lnTo>
                  <a:pt x="376238" y="447675"/>
                </a:lnTo>
                <a:lnTo>
                  <a:pt x="414338" y="381000"/>
                </a:lnTo>
                <a:lnTo>
                  <a:pt x="450056" y="314325"/>
                </a:lnTo>
                <a:lnTo>
                  <a:pt x="471488" y="264318"/>
                </a:lnTo>
                <a:lnTo>
                  <a:pt x="478631" y="247650"/>
                </a:lnTo>
                <a:lnTo>
                  <a:pt x="488156" y="214312"/>
                </a:lnTo>
                <a:lnTo>
                  <a:pt x="492919" y="180975"/>
                </a:lnTo>
                <a:lnTo>
                  <a:pt x="488156" y="142875"/>
                </a:lnTo>
                <a:lnTo>
                  <a:pt x="476250" y="116681"/>
                </a:lnTo>
                <a:lnTo>
                  <a:pt x="461963" y="97631"/>
                </a:lnTo>
                <a:lnTo>
                  <a:pt x="440531" y="83343"/>
                </a:lnTo>
                <a:lnTo>
                  <a:pt x="402431" y="71437"/>
                </a:lnTo>
                <a:lnTo>
                  <a:pt x="385763" y="64293"/>
                </a:lnTo>
                <a:lnTo>
                  <a:pt x="369094" y="45243"/>
                </a:lnTo>
                <a:lnTo>
                  <a:pt x="361950" y="23812"/>
                </a:lnTo>
                <a:lnTo>
                  <a:pt x="364331" y="14287"/>
                </a:lnTo>
                <a:lnTo>
                  <a:pt x="371475" y="4762"/>
                </a:lnTo>
                <a:lnTo>
                  <a:pt x="397669" y="0"/>
                </a:lnTo>
                <a:lnTo>
                  <a:pt x="447675" y="4762"/>
                </a:lnTo>
                <a:lnTo>
                  <a:pt x="540544" y="26193"/>
                </a:lnTo>
                <a:lnTo>
                  <a:pt x="626269" y="52387"/>
                </a:lnTo>
                <a:lnTo>
                  <a:pt x="695325" y="80962"/>
                </a:lnTo>
                <a:lnTo>
                  <a:pt x="764381" y="116681"/>
                </a:lnTo>
                <a:lnTo>
                  <a:pt x="809625" y="150018"/>
                </a:lnTo>
                <a:lnTo>
                  <a:pt x="835819" y="171450"/>
                </a:lnTo>
                <a:lnTo>
                  <a:pt x="857250" y="195262"/>
                </a:lnTo>
                <a:lnTo>
                  <a:pt x="866775" y="214312"/>
                </a:lnTo>
                <a:lnTo>
                  <a:pt x="869156" y="230981"/>
                </a:lnTo>
                <a:lnTo>
                  <a:pt x="869156" y="252412"/>
                </a:lnTo>
                <a:lnTo>
                  <a:pt x="852488" y="269081"/>
                </a:lnTo>
                <a:lnTo>
                  <a:pt x="823913" y="283368"/>
                </a:lnTo>
                <a:lnTo>
                  <a:pt x="792956" y="297656"/>
                </a:lnTo>
                <a:lnTo>
                  <a:pt x="750094" y="316706"/>
                </a:lnTo>
                <a:lnTo>
                  <a:pt x="719138" y="338137"/>
                </a:lnTo>
                <a:lnTo>
                  <a:pt x="690563" y="371475"/>
                </a:lnTo>
                <a:lnTo>
                  <a:pt x="666750" y="409575"/>
                </a:lnTo>
                <a:lnTo>
                  <a:pt x="640556" y="440531"/>
                </a:lnTo>
                <a:lnTo>
                  <a:pt x="604838" y="483393"/>
                </a:lnTo>
                <a:lnTo>
                  <a:pt x="507206" y="597693"/>
                </a:lnTo>
                <a:lnTo>
                  <a:pt x="423863" y="688181"/>
                </a:lnTo>
                <a:lnTo>
                  <a:pt x="314325" y="790575"/>
                </a:lnTo>
                <a:lnTo>
                  <a:pt x="223838" y="871537"/>
                </a:lnTo>
                <a:lnTo>
                  <a:pt x="116681" y="957262"/>
                </a:lnTo>
                <a:lnTo>
                  <a:pt x="64294" y="995362"/>
                </a:lnTo>
                <a:lnTo>
                  <a:pt x="38100" y="1012031"/>
                </a:lnTo>
                <a:lnTo>
                  <a:pt x="23813" y="1014412"/>
                </a:lnTo>
                <a:lnTo>
                  <a:pt x="9525" y="1014412"/>
                </a:lnTo>
                <a:lnTo>
                  <a:pt x="0" y="1007268"/>
                </a:lnTo>
                <a:lnTo>
                  <a:pt x="0" y="988218"/>
                </a:lnTo>
                <a:lnTo>
                  <a:pt x="9525" y="962025"/>
                </a:lnTo>
                <a:lnTo>
                  <a:pt x="33338" y="928687"/>
                </a:lnTo>
                <a:lnTo>
                  <a:pt x="107156" y="835818"/>
                </a:lnTo>
                <a:lnTo>
                  <a:pt x="185738" y="731043"/>
                </a:lnTo>
                <a:lnTo>
                  <a:pt x="273844" y="602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84FD1C2-F323-48BE-8895-C8529CED8559}"/>
              </a:ext>
            </a:extLst>
          </p:cNvPr>
          <p:cNvSpPr/>
          <p:nvPr/>
        </p:nvSpPr>
        <p:spPr>
          <a:xfrm>
            <a:off x="4019550" y="2894014"/>
            <a:ext cx="419100" cy="1063625"/>
          </a:xfrm>
          <a:custGeom>
            <a:avLst/>
            <a:gdLst>
              <a:gd name="connsiteX0" fmla="*/ 395288 w 419100"/>
              <a:gd name="connsiteY0" fmla="*/ 604837 h 1064418"/>
              <a:gd name="connsiteX1" fmla="*/ 371475 w 419100"/>
              <a:gd name="connsiteY1" fmla="*/ 402431 h 1064418"/>
              <a:gd name="connsiteX2" fmla="*/ 347663 w 419100"/>
              <a:gd name="connsiteY2" fmla="*/ 200025 h 1064418"/>
              <a:gd name="connsiteX3" fmla="*/ 326231 w 419100"/>
              <a:gd name="connsiteY3" fmla="*/ 90487 h 1064418"/>
              <a:gd name="connsiteX4" fmla="*/ 283369 w 419100"/>
              <a:gd name="connsiteY4" fmla="*/ 73818 h 1064418"/>
              <a:gd name="connsiteX5" fmla="*/ 233363 w 419100"/>
              <a:gd name="connsiteY5" fmla="*/ 52387 h 1064418"/>
              <a:gd name="connsiteX6" fmla="*/ 171450 w 419100"/>
              <a:gd name="connsiteY6" fmla="*/ 30956 h 1064418"/>
              <a:gd name="connsiteX7" fmla="*/ 123825 w 419100"/>
              <a:gd name="connsiteY7" fmla="*/ 14287 h 1064418"/>
              <a:gd name="connsiteX8" fmla="*/ 69056 w 419100"/>
              <a:gd name="connsiteY8" fmla="*/ 2381 h 1064418"/>
              <a:gd name="connsiteX9" fmla="*/ 35719 w 419100"/>
              <a:gd name="connsiteY9" fmla="*/ 0 h 1064418"/>
              <a:gd name="connsiteX10" fmla="*/ 19050 w 419100"/>
              <a:gd name="connsiteY10" fmla="*/ 2381 h 1064418"/>
              <a:gd name="connsiteX11" fmla="*/ 4763 w 419100"/>
              <a:gd name="connsiteY11" fmla="*/ 11906 h 1064418"/>
              <a:gd name="connsiteX12" fmla="*/ 0 w 419100"/>
              <a:gd name="connsiteY12" fmla="*/ 28575 h 1064418"/>
              <a:gd name="connsiteX13" fmla="*/ 7144 w 419100"/>
              <a:gd name="connsiteY13" fmla="*/ 52387 h 1064418"/>
              <a:gd name="connsiteX14" fmla="*/ 23813 w 419100"/>
              <a:gd name="connsiteY14" fmla="*/ 78581 h 1064418"/>
              <a:gd name="connsiteX15" fmla="*/ 52388 w 419100"/>
              <a:gd name="connsiteY15" fmla="*/ 107156 h 1064418"/>
              <a:gd name="connsiteX16" fmla="*/ 73819 w 419100"/>
              <a:gd name="connsiteY16" fmla="*/ 135731 h 1064418"/>
              <a:gd name="connsiteX17" fmla="*/ 95250 w 419100"/>
              <a:gd name="connsiteY17" fmla="*/ 171450 h 1064418"/>
              <a:gd name="connsiteX18" fmla="*/ 114300 w 419100"/>
              <a:gd name="connsiteY18" fmla="*/ 219075 h 1064418"/>
              <a:gd name="connsiteX19" fmla="*/ 126206 w 419100"/>
              <a:gd name="connsiteY19" fmla="*/ 269081 h 1064418"/>
              <a:gd name="connsiteX20" fmla="*/ 133350 w 419100"/>
              <a:gd name="connsiteY20" fmla="*/ 309562 h 1064418"/>
              <a:gd name="connsiteX21" fmla="*/ 140494 w 419100"/>
              <a:gd name="connsiteY21" fmla="*/ 366712 h 1064418"/>
              <a:gd name="connsiteX22" fmla="*/ 145256 w 419100"/>
              <a:gd name="connsiteY22" fmla="*/ 431006 h 1064418"/>
              <a:gd name="connsiteX23" fmla="*/ 150019 w 419100"/>
              <a:gd name="connsiteY23" fmla="*/ 492918 h 1064418"/>
              <a:gd name="connsiteX24" fmla="*/ 150019 w 419100"/>
              <a:gd name="connsiteY24" fmla="*/ 561975 h 1064418"/>
              <a:gd name="connsiteX25" fmla="*/ 145256 w 419100"/>
              <a:gd name="connsiteY25" fmla="*/ 638175 h 1064418"/>
              <a:gd name="connsiteX26" fmla="*/ 138113 w 419100"/>
              <a:gd name="connsiteY26" fmla="*/ 702468 h 1064418"/>
              <a:gd name="connsiteX27" fmla="*/ 128588 w 419100"/>
              <a:gd name="connsiteY27" fmla="*/ 750093 h 1064418"/>
              <a:gd name="connsiteX28" fmla="*/ 133350 w 419100"/>
              <a:gd name="connsiteY28" fmla="*/ 785812 h 1064418"/>
              <a:gd name="connsiteX29" fmla="*/ 145256 w 419100"/>
              <a:gd name="connsiteY29" fmla="*/ 833437 h 1064418"/>
              <a:gd name="connsiteX30" fmla="*/ 169069 w 419100"/>
              <a:gd name="connsiteY30" fmla="*/ 900112 h 1064418"/>
              <a:gd name="connsiteX31" fmla="*/ 195263 w 419100"/>
              <a:gd name="connsiteY31" fmla="*/ 952500 h 1064418"/>
              <a:gd name="connsiteX32" fmla="*/ 219075 w 419100"/>
              <a:gd name="connsiteY32" fmla="*/ 997743 h 1064418"/>
              <a:gd name="connsiteX33" fmla="*/ 235744 w 419100"/>
              <a:gd name="connsiteY33" fmla="*/ 1026318 h 1064418"/>
              <a:gd name="connsiteX34" fmla="*/ 257175 w 419100"/>
              <a:gd name="connsiteY34" fmla="*/ 1047750 h 1064418"/>
              <a:gd name="connsiteX35" fmla="*/ 276225 w 419100"/>
              <a:gd name="connsiteY35" fmla="*/ 1059656 h 1064418"/>
              <a:gd name="connsiteX36" fmla="*/ 300038 w 419100"/>
              <a:gd name="connsiteY36" fmla="*/ 1064418 h 1064418"/>
              <a:gd name="connsiteX37" fmla="*/ 328613 w 419100"/>
              <a:gd name="connsiteY37" fmla="*/ 1054893 h 1064418"/>
              <a:gd name="connsiteX38" fmla="*/ 342900 w 419100"/>
              <a:gd name="connsiteY38" fmla="*/ 1042987 h 1064418"/>
              <a:gd name="connsiteX39" fmla="*/ 359569 w 419100"/>
              <a:gd name="connsiteY39" fmla="*/ 1014412 h 1064418"/>
              <a:gd name="connsiteX40" fmla="*/ 378619 w 419100"/>
              <a:gd name="connsiteY40" fmla="*/ 973931 h 1064418"/>
              <a:gd name="connsiteX41" fmla="*/ 397669 w 419100"/>
              <a:gd name="connsiteY41" fmla="*/ 923925 h 1064418"/>
              <a:gd name="connsiteX42" fmla="*/ 409575 w 419100"/>
              <a:gd name="connsiteY42" fmla="*/ 873918 h 1064418"/>
              <a:gd name="connsiteX43" fmla="*/ 416719 w 419100"/>
              <a:gd name="connsiteY43" fmla="*/ 823912 h 1064418"/>
              <a:gd name="connsiteX44" fmla="*/ 419100 w 419100"/>
              <a:gd name="connsiteY44" fmla="*/ 781050 h 1064418"/>
              <a:gd name="connsiteX45" fmla="*/ 395288 w 419100"/>
              <a:gd name="connsiteY45" fmla="*/ 604837 h 106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9100" h="1064418">
                <a:moveTo>
                  <a:pt x="395288" y="604837"/>
                </a:moveTo>
                <a:lnTo>
                  <a:pt x="371475" y="402431"/>
                </a:lnTo>
                <a:lnTo>
                  <a:pt x="347663" y="200025"/>
                </a:lnTo>
                <a:lnTo>
                  <a:pt x="326231" y="90487"/>
                </a:lnTo>
                <a:lnTo>
                  <a:pt x="283369" y="73818"/>
                </a:lnTo>
                <a:lnTo>
                  <a:pt x="233363" y="52387"/>
                </a:lnTo>
                <a:lnTo>
                  <a:pt x="171450" y="30956"/>
                </a:lnTo>
                <a:lnTo>
                  <a:pt x="123825" y="14287"/>
                </a:lnTo>
                <a:lnTo>
                  <a:pt x="69056" y="2381"/>
                </a:lnTo>
                <a:lnTo>
                  <a:pt x="35719" y="0"/>
                </a:lnTo>
                <a:lnTo>
                  <a:pt x="19050" y="2381"/>
                </a:lnTo>
                <a:lnTo>
                  <a:pt x="4763" y="11906"/>
                </a:lnTo>
                <a:lnTo>
                  <a:pt x="0" y="28575"/>
                </a:lnTo>
                <a:lnTo>
                  <a:pt x="7144" y="52387"/>
                </a:lnTo>
                <a:lnTo>
                  <a:pt x="23813" y="78581"/>
                </a:lnTo>
                <a:lnTo>
                  <a:pt x="52388" y="107156"/>
                </a:lnTo>
                <a:lnTo>
                  <a:pt x="73819" y="135731"/>
                </a:lnTo>
                <a:lnTo>
                  <a:pt x="95250" y="171450"/>
                </a:lnTo>
                <a:lnTo>
                  <a:pt x="114300" y="219075"/>
                </a:lnTo>
                <a:lnTo>
                  <a:pt x="126206" y="269081"/>
                </a:lnTo>
                <a:lnTo>
                  <a:pt x="133350" y="309562"/>
                </a:lnTo>
                <a:lnTo>
                  <a:pt x="140494" y="366712"/>
                </a:lnTo>
                <a:lnTo>
                  <a:pt x="145256" y="431006"/>
                </a:lnTo>
                <a:lnTo>
                  <a:pt x="150019" y="492918"/>
                </a:lnTo>
                <a:lnTo>
                  <a:pt x="150019" y="561975"/>
                </a:lnTo>
                <a:lnTo>
                  <a:pt x="145256" y="638175"/>
                </a:lnTo>
                <a:lnTo>
                  <a:pt x="138113" y="702468"/>
                </a:lnTo>
                <a:lnTo>
                  <a:pt x="128588" y="750093"/>
                </a:lnTo>
                <a:lnTo>
                  <a:pt x="133350" y="785812"/>
                </a:lnTo>
                <a:lnTo>
                  <a:pt x="145256" y="833437"/>
                </a:lnTo>
                <a:lnTo>
                  <a:pt x="169069" y="900112"/>
                </a:lnTo>
                <a:lnTo>
                  <a:pt x="195263" y="952500"/>
                </a:lnTo>
                <a:lnTo>
                  <a:pt x="219075" y="997743"/>
                </a:lnTo>
                <a:lnTo>
                  <a:pt x="235744" y="1026318"/>
                </a:lnTo>
                <a:lnTo>
                  <a:pt x="257175" y="1047750"/>
                </a:lnTo>
                <a:lnTo>
                  <a:pt x="276225" y="1059656"/>
                </a:lnTo>
                <a:lnTo>
                  <a:pt x="300038" y="1064418"/>
                </a:lnTo>
                <a:lnTo>
                  <a:pt x="328613" y="1054893"/>
                </a:lnTo>
                <a:lnTo>
                  <a:pt x="342900" y="1042987"/>
                </a:lnTo>
                <a:lnTo>
                  <a:pt x="359569" y="1014412"/>
                </a:lnTo>
                <a:lnTo>
                  <a:pt x="378619" y="973931"/>
                </a:lnTo>
                <a:lnTo>
                  <a:pt x="397669" y="923925"/>
                </a:lnTo>
                <a:lnTo>
                  <a:pt x="409575" y="873918"/>
                </a:lnTo>
                <a:lnTo>
                  <a:pt x="416719" y="823912"/>
                </a:lnTo>
                <a:lnTo>
                  <a:pt x="419100" y="781050"/>
                </a:lnTo>
                <a:lnTo>
                  <a:pt x="395288" y="6048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3C929C4-B906-45A9-A425-EFBED4D0A51E}"/>
              </a:ext>
            </a:extLst>
          </p:cNvPr>
          <p:cNvSpPr/>
          <p:nvPr/>
        </p:nvSpPr>
        <p:spPr>
          <a:xfrm>
            <a:off x="6440488" y="1771650"/>
            <a:ext cx="398462" cy="1512888"/>
          </a:xfrm>
          <a:custGeom>
            <a:avLst/>
            <a:gdLst>
              <a:gd name="connsiteX0" fmla="*/ 138113 w 397669"/>
              <a:gd name="connsiteY0" fmla="*/ 664369 h 1512094"/>
              <a:gd name="connsiteX1" fmla="*/ 138113 w 397669"/>
              <a:gd name="connsiteY1" fmla="*/ 364331 h 1512094"/>
              <a:gd name="connsiteX2" fmla="*/ 135732 w 397669"/>
              <a:gd name="connsiteY2" fmla="*/ 316706 h 1512094"/>
              <a:gd name="connsiteX3" fmla="*/ 130969 w 397669"/>
              <a:gd name="connsiteY3" fmla="*/ 278606 h 1512094"/>
              <a:gd name="connsiteX4" fmla="*/ 123825 w 397669"/>
              <a:gd name="connsiteY4" fmla="*/ 242888 h 1512094"/>
              <a:gd name="connsiteX5" fmla="*/ 102394 w 397669"/>
              <a:gd name="connsiteY5" fmla="*/ 204788 h 1512094"/>
              <a:gd name="connsiteX6" fmla="*/ 66675 w 397669"/>
              <a:gd name="connsiteY6" fmla="*/ 152400 h 1512094"/>
              <a:gd name="connsiteX7" fmla="*/ 42863 w 397669"/>
              <a:gd name="connsiteY7" fmla="*/ 119063 h 1512094"/>
              <a:gd name="connsiteX8" fmla="*/ 23813 w 397669"/>
              <a:gd name="connsiteY8" fmla="*/ 95250 h 1512094"/>
              <a:gd name="connsiteX9" fmla="*/ 7144 w 397669"/>
              <a:gd name="connsiteY9" fmla="*/ 76200 h 1512094"/>
              <a:gd name="connsiteX10" fmla="*/ 0 w 397669"/>
              <a:gd name="connsiteY10" fmla="*/ 59531 h 1512094"/>
              <a:gd name="connsiteX11" fmla="*/ 0 w 397669"/>
              <a:gd name="connsiteY11" fmla="*/ 35719 h 1512094"/>
              <a:gd name="connsiteX12" fmla="*/ 2382 w 397669"/>
              <a:gd name="connsiteY12" fmla="*/ 21431 h 1512094"/>
              <a:gd name="connsiteX13" fmla="*/ 7144 w 397669"/>
              <a:gd name="connsiteY13" fmla="*/ 11906 h 1512094"/>
              <a:gd name="connsiteX14" fmla="*/ 23813 w 397669"/>
              <a:gd name="connsiteY14" fmla="*/ 2381 h 1512094"/>
              <a:gd name="connsiteX15" fmla="*/ 40482 w 397669"/>
              <a:gd name="connsiteY15" fmla="*/ 0 h 1512094"/>
              <a:gd name="connsiteX16" fmla="*/ 69057 w 397669"/>
              <a:gd name="connsiteY16" fmla="*/ 4763 h 1512094"/>
              <a:gd name="connsiteX17" fmla="*/ 92869 w 397669"/>
              <a:gd name="connsiteY17" fmla="*/ 16669 h 1512094"/>
              <a:gd name="connsiteX18" fmla="*/ 173832 w 397669"/>
              <a:gd name="connsiteY18" fmla="*/ 71438 h 1512094"/>
              <a:gd name="connsiteX19" fmla="*/ 240507 w 397669"/>
              <a:gd name="connsiteY19" fmla="*/ 116681 h 1512094"/>
              <a:gd name="connsiteX20" fmla="*/ 309563 w 397669"/>
              <a:gd name="connsiteY20" fmla="*/ 171450 h 1512094"/>
              <a:gd name="connsiteX21" fmla="*/ 347663 w 397669"/>
              <a:gd name="connsiteY21" fmla="*/ 209550 h 1512094"/>
              <a:gd name="connsiteX22" fmla="*/ 366713 w 397669"/>
              <a:gd name="connsiteY22" fmla="*/ 233363 h 1512094"/>
              <a:gd name="connsiteX23" fmla="*/ 381000 w 397669"/>
              <a:gd name="connsiteY23" fmla="*/ 254794 h 1512094"/>
              <a:gd name="connsiteX24" fmla="*/ 390525 w 397669"/>
              <a:gd name="connsiteY24" fmla="*/ 280988 h 1512094"/>
              <a:gd name="connsiteX25" fmla="*/ 395288 w 397669"/>
              <a:gd name="connsiteY25" fmla="*/ 309563 h 1512094"/>
              <a:gd name="connsiteX26" fmla="*/ 397669 w 397669"/>
              <a:gd name="connsiteY26" fmla="*/ 345281 h 1512094"/>
              <a:gd name="connsiteX27" fmla="*/ 385763 w 397669"/>
              <a:gd name="connsiteY27" fmla="*/ 397669 h 1512094"/>
              <a:gd name="connsiteX28" fmla="*/ 364332 w 397669"/>
              <a:gd name="connsiteY28" fmla="*/ 447675 h 1512094"/>
              <a:gd name="connsiteX29" fmla="*/ 359569 w 397669"/>
              <a:gd name="connsiteY29" fmla="*/ 721519 h 1512094"/>
              <a:gd name="connsiteX30" fmla="*/ 354807 w 397669"/>
              <a:gd name="connsiteY30" fmla="*/ 1021556 h 1512094"/>
              <a:gd name="connsiteX31" fmla="*/ 350044 w 397669"/>
              <a:gd name="connsiteY31" fmla="*/ 1212056 h 1512094"/>
              <a:gd name="connsiteX32" fmla="*/ 342900 w 397669"/>
              <a:gd name="connsiteY32" fmla="*/ 1385888 h 1512094"/>
              <a:gd name="connsiteX33" fmla="*/ 338138 w 397669"/>
              <a:gd name="connsiteY33" fmla="*/ 1421606 h 1512094"/>
              <a:gd name="connsiteX34" fmla="*/ 321469 w 397669"/>
              <a:gd name="connsiteY34" fmla="*/ 1464469 h 1512094"/>
              <a:gd name="connsiteX35" fmla="*/ 304800 w 397669"/>
              <a:gd name="connsiteY35" fmla="*/ 1490663 h 1512094"/>
              <a:gd name="connsiteX36" fmla="*/ 283369 w 397669"/>
              <a:gd name="connsiteY36" fmla="*/ 1504950 h 1512094"/>
              <a:gd name="connsiteX37" fmla="*/ 271463 w 397669"/>
              <a:gd name="connsiteY37" fmla="*/ 1512094 h 1512094"/>
              <a:gd name="connsiteX38" fmla="*/ 250032 w 397669"/>
              <a:gd name="connsiteY38" fmla="*/ 1512094 h 1512094"/>
              <a:gd name="connsiteX39" fmla="*/ 221457 w 397669"/>
              <a:gd name="connsiteY39" fmla="*/ 1502569 h 1512094"/>
              <a:gd name="connsiteX40" fmla="*/ 195263 w 397669"/>
              <a:gd name="connsiteY40" fmla="*/ 1490663 h 1512094"/>
              <a:gd name="connsiteX41" fmla="*/ 176213 w 397669"/>
              <a:gd name="connsiteY41" fmla="*/ 1469231 h 1512094"/>
              <a:gd name="connsiteX42" fmla="*/ 154782 w 397669"/>
              <a:gd name="connsiteY42" fmla="*/ 1435894 h 1512094"/>
              <a:gd name="connsiteX43" fmla="*/ 121444 w 397669"/>
              <a:gd name="connsiteY43" fmla="*/ 1350169 h 1512094"/>
              <a:gd name="connsiteX44" fmla="*/ 97632 w 397669"/>
              <a:gd name="connsiteY44" fmla="*/ 1257300 h 1512094"/>
              <a:gd name="connsiteX45" fmla="*/ 97632 w 397669"/>
              <a:gd name="connsiteY45" fmla="*/ 1228725 h 1512094"/>
              <a:gd name="connsiteX46" fmla="*/ 104775 w 397669"/>
              <a:gd name="connsiteY46" fmla="*/ 1197769 h 1512094"/>
              <a:gd name="connsiteX47" fmla="*/ 116682 w 397669"/>
              <a:gd name="connsiteY47" fmla="*/ 1147763 h 1512094"/>
              <a:gd name="connsiteX48" fmla="*/ 123825 w 397669"/>
              <a:gd name="connsiteY48" fmla="*/ 1097756 h 1512094"/>
              <a:gd name="connsiteX49" fmla="*/ 130969 w 397669"/>
              <a:gd name="connsiteY49" fmla="*/ 1035844 h 1512094"/>
              <a:gd name="connsiteX50" fmla="*/ 135732 w 397669"/>
              <a:gd name="connsiteY50" fmla="*/ 992981 h 1512094"/>
              <a:gd name="connsiteX51" fmla="*/ 138113 w 397669"/>
              <a:gd name="connsiteY51" fmla="*/ 938213 h 1512094"/>
              <a:gd name="connsiteX52" fmla="*/ 138113 w 397669"/>
              <a:gd name="connsiteY52" fmla="*/ 664369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97669" h="1512094">
                <a:moveTo>
                  <a:pt x="138113" y="664369"/>
                </a:moveTo>
                <a:lnTo>
                  <a:pt x="138113" y="364331"/>
                </a:lnTo>
                <a:lnTo>
                  <a:pt x="135732" y="316706"/>
                </a:lnTo>
                <a:lnTo>
                  <a:pt x="130969" y="278606"/>
                </a:lnTo>
                <a:lnTo>
                  <a:pt x="123825" y="242888"/>
                </a:lnTo>
                <a:lnTo>
                  <a:pt x="102394" y="204788"/>
                </a:lnTo>
                <a:lnTo>
                  <a:pt x="66675" y="152400"/>
                </a:lnTo>
                <a:lnTo>
                  <a:pt x="42863" y="119063"/>
                </a:lnTo>
                <a:lnTo>
                  <a:pt x="23813" y="95250"/>
                </a:lnTo>
                <a:lnTo>
                  <a:pt x="7144" y="76200"/>
                </a:lnTo>
                <a:lnTo>
                  <a:pt x="0" y="59531"/>
                </a:lnTo>
                <a:lnTo>
                  <a:pt x="0" y="35719"/>
                </a:lnTo>
                <a:lnTo>
                  <a:pt x="2382" y="21431"/>
                </a:lnTo>
                <a:lnTo>
                  <a:pt x="7144" y="11906"/>
                </a:lnTo>
                <a:lnTo>
                  <a:pt x="23813" y="2381"/>
                </a:lnTo>
                <a:lnTo>
                  <a:pt x="40482" y="0"/>
                </a:lnTo>
                <a:lnTo>
                  <a:pt x="69057" y="4763"/>
                </a:lnTo>
                <a:lnTo>
                  <a:pt x="92869" y="16669"/>
                </a:lnTo>
                <a:lnTo>
                  <a:pt x="173832" y="71438"/>
                </a:lnTo>
                <a:lnTo>
                  <a:pt x="240507" y="116681"/>
                </a:lnTo>
                <a:lnTo>
                  <a:pt x="309563" y="171450"/>
                </a:lnTo>
                <a:lnTo>
                  <a:pt x="347663" y="209550"/>
                </a:lnTo>
                <a:lnTo>
                  <a:pt x="366713" y="233363"/>
                </a:lnTo>
                <a:lnTo>
                  <a:pt x="381000" y="254794"/>
                </a:lnTo>
                <a:lnTo>
                  <a:pt x="390525" y="280988"/>
                </a:lnTo>
                <a:lnTo>
                  <a:pt x="395288" y="309563"/>
                </a:lnTo>
                <a:lnTo>
                  <a:pt x="397669" y="345281"/>
                </a:lnTo>
                <a:lnTo>
                  <a:pt x="385763" y="397669"/>
                </a:lnTo>
                <a:lnTo>
                  <a:pt x="364332" y="447675"/>
                </a:lnTo>
                <a:cubicBezTo>
                  <a:pt x="362744" y="538956"/>
                  <a:pt x="361157" y="630238"/>
                  <a:pt x="359569" y="721519"/>
                </a:cubicBezTo>
                <a:cubicBezTo>
                  <a:pt x="357982" y="821531"/>
                  <a:pt x="356394" y="921544"/>
                  <a:pt x="354807" y="1021556"/>
                </a:cubicBezTo>
                <a:lnTo>
                  <a:pt x="350044" y="1212056"/>
                </a:lnTo>
                <a:lnTo>
                  <a:pt x="342900" y="1385888"/>
                </a:lnTo>
                <a:lnTo>
                  <a:pt x="338138" y="1421606"/>
                </a:lnTo>
                <a:lnTo>
                  <a:pt x="321469" y="1464469"/>
                </a:lnTo>
                <a:lnTo>
                  <a:pt x="304800" y="1490663"/>
                </a:lnTo>
                <a:lnTo>
                  <a:pt x="283369" y="1504950"/>
                </a:lnTo>
                <a:lnTo>
                  <a:pt x="271463" y="1512094"/>
                </a:lnTo>
                <a:lnTo>
                  <a:pt x="250032" y="1512094"/>
                </a:lnTo>
                <a:lnTo>
                  <a:pt x="221457" y="1502569"/>
                </a:lnTo>
                <a:lnTo>
                  <a:pt x="195263" y="1490663"/>
                </a:lnTo>
                <a:lnTo>
                  <a:pt x="176213" y="1469231"/>
                </a:lnTo>
                <a:lnTo>
                  <a:pt x="154782" y="1435894"/>
                </a:lnTo>
                <a:lnTo>
                  <a:pt x="121444" y="1350169"/>
                </a:lnTo>
                <a:lnTo>
                  <a:pt x="97632" y="1257300"/>
                </a:lnTo>
                <a:lnTo>
                  <a:pt x="97632" y="1228725"/>
                </a:lnTo>
                <a:lnTo>
                  <a:pt x="104775" y="1197769"/>
                </a:lnTo>
                <a:lnTo>
                  <a:pt x="116682" y="1147763"/>
                </a:lnTo>
                <a:lnTo>
                  <a:pt x="123825" y="1097756"/>
                </a:lnTo>
                <a:lnTo>
                  <a:pt x="130969" y="1035844"/>
                </a:lnTo>
                <a:lnTo>
                  <a:pt x="135732" y="992981"/>
                </a:lnTo>
                <a:lnTo>
                  <a:pt x="138113" y="938213"/>
                </a:lnTo>
                <a:lnTo>
                  <a:pt x="138113" y="664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E36125B-5BBE-48D2-9FE9-C55D76E495BA}"/>
              </a:ext>
            </a:extLst>
          </p:cNvPr>
          <p:cNvSpPr/>
          <p:nvPr/>
        </p:nvSpPr>
        <p:spPr>
          <a:xfrm>
            <a:off x="5764213" y="3514725"/>
            <a:ext cx="546100" cy="636588"/>
          </a:xfrm>
          <a:custGeom>
            <a:avLst/>
            <a:gdLst>
              <a:gd name="connsiteX0" fmla="*/ 211932 w 545307"/>
              <a:gd name="connsiteY0" fmla="*/ 330994 h 635794"/>
              <a:gd name="connsiteX1" fmla="*/ 211932 w 545307"/>
              <a:gd name="connsiteY1" fmla="*/ 433388 h 635794"/>
              <a:gd name="connsiteX2" fmla="*/ 209550 w 545307"/>
              <a:gd name="connsiteY2" fmla="*/ 635794 h 635794"/>
              <a:gd name="connsiteX3" fmla="*/ 507207 w 545307"/>
              <a:gd name="connsiteY3" fmla="*/ 602456 h 635794"/>
              <a:gd name="connsiteX4" fmla="*/ 500063 w 545307"/>
              <a:gd name="connsiteY4" fmla="*/ 490538 h 635794"/>
              <a:gd name="connsiteX5" fmla="*/ 495300 w 545307"/>
              <a:gd name="connsiteY5" fmla="*/ 426244 h 635794"/>
              <a:gd name="connsiteX6" fmla="*/ 500063 w 545307"/>
              <a:gd name="connsiteY6" fmla="*/ 376238 h 635794"/>
              <a:gd name="connsiteX7" fmla="*/ 504825 w 545307"/>
              <a:gd name="connsiteY7" fmla="*/ 333375 h 635794"/>
              <a:gd name="connsiteX8" fmla="*/ 519113 w 545307"/>
              <a:gd name="connsiteY8" fmla="*/ 285750 h 635794"/>
              <a:gd name="connsiteX9" fmla="*/ 535782 w 545307"/>
              <a:gd name="connsiteY9" fmla="*/ 252413 h 635794"/>
              <a:gd name="connsiteX10" fmla="*/ 545307 w 545307"/>
              <a:gd name="connsiteY10" fmla="*/ 235744 h 635794"/>
              <a:gd name="connsiteX11" fmla="*/ 545307 w 545307"/>
              <a:gd name="connsiteY11" fmla="*/ 226219 h 635794"/>
              <a:gd name="connsiteX12" fmla="*/ 535782 w 545307"/>
              <a:gd name="connsiteY12" fmla="*/ 202406 h 635794"/>
              <a:gd name="connsiteX13" fmla="*/ 511969 w 545307"/>
              <a:gd name="connsiteY13" fmla="*/ 164306 h 635794"/>
              <a:gd name="connsiteX14" fmla="*/ 485775 w 545307"/>
              <a:gd name="connsiteY14" fmla="*/ 135731 h 635794"/>
              <a:gd name="connsiteX15" fmla="*/ 466725 w 545307"/>
              <a:gd name="connsiteY15" fmla="*/ 116681 h 635794"/>
              <a:gd name="connsiteX16" fmla="*/ 433388 w 545307"/>
              <a:gd name="connsiteY16" fmla="*/ 92869 h 635794"/>
              <a:gd name="connsiteX17" fmla="*/ 404813 w 545307"/>
              <a:gd name="connsiteY17" fmla="*/ 78581 h 635794"/>
              <a:gd name="connsiteX18" fmla="*/ 354807 w 545307"/>
              <a:gd name="connsiteY18" fmla="*/ 57150 h 635794"/>
              <a:gd name="connsiteX19" fmla="*/ 302419 w 545307"/>
              <a:gd name="connsiteY19" fmla="*/ 38100 h 635794"/>
              <a:gd name="connsiteX20" fmla="*/ 226219 w 545307"/>
              <a:gd name="connsiteY20" fmla="*/ 19050 h 635794"/>
              <a:gd name="connsiteX21" fmla="*/ 171450 w 545307"/>
              <a:gd name="connsiteY21" fmla="*/ 9525 h 635794"/>
              <a:gd name="connsiteX22" fmla="*/ 59532 w 545307"/>
              <a:gd name="connsiteY22" fmla="*/ 0 h 635794"/>
              <a:gd name="connsiteX23" fmla="*/ 0 w 545307"/>
              <a:gd name="connsiteY23" fmla="*/ 4763 h 635794"/>
              <a:gd name="connsiteX24" fmla="*/ 14288 w 545307"/>
              <a:gd name="connsiteY24" fmla="*/ 114300 h 635794"/>
              <a:gd name="connsiteX25" fmla="*/ 83344 w 545307"/>
              <a:gd name="connsiteY25" fmla="*/ 111919 h 635794"/>
              <a:gd name="connsiteX26" fmla="*/ 102394 w 545307"/>
              <a:gd name="connsiteY26" fmla="*/ 116681 h 635794"/>
              <a:gd name="connsiteX27" fmla="*/ 119063 w 545307"/>
              <a:gd name="connsiteY27" fmla="*/ 121444 h 635794"/>
              <a:gd name="connsiteX28" fmla="*/ 140494 w 545307"/>
              <a:gd name="connsiteY28" fmla="*/ 135731 h 635794"/>
              <a:gd name="connsiteX29" fmla="*/ 164307 w 545307"/>
              <a:gd name="connsiteY29" fmla="*/ 157163 h 635794"/>
              <a:gd name="connsiteX30" fmla="*/ 178594 w 545307"/>
              <a:gd name="connsiteY30" fmla="*/ 180975 h 635794"/>
              <a:gd name="connsiteX31" fmla="*/ 195263 w 545307"/>
              <a:gd name="connsiteY31" fmla="*/ 211931 h 635794"/>
              <a:gd name="connsiteX32" fmla="*/ 207169 w 545307"/>
              <a:gd name="connsiteY32" fmla="*/ 257175 h 635794"/>
              <a:gd name="connsiteX33" fmla="*/ 211932 w 545307"/>
              <a:gd name="connsiteY33" fmla="*/ 330994 h 635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5307" h="635794">
                <a:moveTo>
                  <a:pt x="211932" y="330994"/>
                </a:moveTo>
                <a:lnTo>
                  <a:pt x="211932" y="433388"/>
                </a:lnTo>
                <a:lnTo>
                  <a:pt x="209550" y="635794"/>
                </a:lnTo>
                <a:lnTo>
                  <a:pt x="507207" y="602456"/>
                </a:lnTo>
                <a:lnTo>
                  <a:pt x="500063" y="490538"/>
                </a:lnTo>
                <a:lnTo>
                  <a:pt x="495300" y="426244"/>
                </a:lnTo>
                <a:lnTo>
                  <a:pt x="500063" y="376238"/>
                </a:lnTo>
                <a:lnTo>
                  <a:pt x="504825" y="333375"/>
                </a:lnTo>
                <a:lnTo>
                  <a:pt x="519113" y="285750"/>
                </a:lnTo>
                <a:lnTo>
                  <a:pt x="535782" y="252413"/>
                </a:lnTo>
                <a:lnTo>
                  <a:pt x="545307" y="235744"/>
                </a:lnTo>
                <a:lnTo>
                  <a:pt x="545307" y="226219"/>
                </a:lnTo>
                <a:lnTo>
                  <a:pt x="535782" y="202406"/>
                </a:lnTo>
                <a:lnTo>
                  <a:pt x="511969" y="164306"/>
                </a:lnTo>
                <a:lnTo>
                  <a:pt x="485775" y="135731"/>
                </a:lnTo>
                <a:lnTo>
                  <a:pt x="466725" y="116681"/>
                </a:lnTo>
                <a:lnTo>
                  <a:pt x="433388" y="92869"/>
                </a:lnTo>
                <a:lnTo>
                  <a:pt x="404813" y="78581"/>
                </a:lnTo>
                <a:lnTo>
                  <a:pt x="354807" y="57150"/>
                </a:lnTo>
                <a:lnTo>
                  <a:pt x="302419" y="38100"/>
                </a:lnTo>
                <a:lnTo>
                  <a:pt x="226219" y="19050"/>
                </a:lnTo>
                <a:lnTo>
                  <a:pt x="171450" y="9525"/>
                </a:lnTo>
                <a:lnTo>
                  <a:pt x="59532" y="0"/>
                </a:lnTo>
                <a:lnTo>
                  <a:pt x="0" y="4763"/>
                </a:lnTo>
                <a:lnTo>
                  <a:pt x="14288" y="114300"/>
                </a:lnTo>
                <a:lnTo>
                  <a:pt x="83344" y="111919"/>
                </a:lnTo>
                <a:lnTo>
                  <a:pt x="102394" y="116681"/>
                </a:lnTo>
                <a:lnTo>
                  <a:pt x="119063" y="121444"/>
                </a:lnTo>
                <a:lnTo>
                  <a:pt x="140494" y="135731"/>
                </a:lnTo>
                <a:lnTo>
                  <a:pt x="164307" y="157163"/>
                </a:lnTo>
                <a:lnTo>
                  <a:pt x="178594" y="180975"/>
                </a:lnTo>
                <a:lnTo>
                  <a:pt x="195263" y="211931"/>
                </a:lnTo>
                <a:lnTo>
                  <a:pt x="207169" y="257175"/>
                </a:lnTo>
                <a:lnTo>
                  <a:pt x="211932" y="3309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F9305093-4E29-4AF6-AF44-9781F1BC45DE}"/>
              </a:ext>
            </a:extLst>
          </p:cNvPr>
          <p:cNvSpPr/>
          <p:nvPr/>
        </p:nvSpPr>
        <p:spPr>
          <a:xfrm>
            <a:off x="6430964" y="4233863"/>
            <a:ext cx="974725" cy="755650"/>
          </a:xfrm>
          <a:custGeom>
            <a:avLst/>
            <a:gdLst>
              <a:gd name="connsiteX0" fmla="*/ 266700 w 973932"/>
              <a:gd name="connsiteY0" fmla="*/ 502443 h 754856"/>
              <a:gd name="connsiteX1" fmla="*/ 328613 w 973932"/>
              <a:gd name="connsiteY1" fmla="*/ 450056 h 754856"/>
              <a:gd name="connsiteX2" fmla="*/ 411957 w 973932"/>
              <a:gd name="connsiteY2" fmla="*/ 376237 h 754856"/>
              <a:gd name="connsiteX3" fmla="*/ 516732 w 973932"/>
              <a:gd name="connsiteY3" fmla="*/ 276225 h 754856"/>
              <a:gd name="connsiteX4" fmla="*/ 564357 w 973932"/>
              <a:gd name="connsiteY4" fmla="*/ 228600 h 754856"/>
              <a:gd name="connsiteX5" fmla="*/ 571500 w 973932"/>
              <a:gd name="connsiteY5" fmla="*/ 211931 h 754856"/>
              <a:gd name="connsiteX6" fmla="*/ 571500 w 973932"/>
              <a:gd name="connsiteY6" fmla="*/ 183356 h 754856"/>
              <a:gd name="connsiteX7" fmla="*/ 571500 w 973932"/>
              <a:gd name="connsiteY7" fmla="*/ 161925 h 754856"/>
              <a:gd name="connsiteX8" fmla="*/ 564357 w 973932"/>
              <a:gd name="connsiteY8" fmla="*/ 150018 h 754856"/>
              <a:gd name="connsiteX9" fmla="*/ 538163 w 973932"/>
              <a:gd name="connsiteY9" fmla="*/ 123825 h 754856"/>
              <a:gd name="connsiteX10" fmla="*/ 495300 w 973932"/>
              <a:gd name="connsiteY10" fmla="*/ 80962 h 754856"/>
              <a:gd name="connsiteX11" fmla="*/ 469107 w 973932"/>
              <a:gd name="connsiteY11" fmla="*/ 52387 h 754856"/>
              <a:gd name="connsiteX12" fmla="*/ 457200 w 973932"/>
              <a:gd name="connsiteY12" fmla="*/ 33337 h 754856"/>
              <a:gd name="connsiteX13" fmla="*/ 457200 w 973932"/>
              <a:gd name="connsiteY13" fmla="*/ 19050 h 754856"/>
              <a:gd name="connsiteX14" fmla="*/ 464344 w 973932"/>
              <a:gd name="connsiteY14" fmla="*/ 7143 h 754856"/>
              <a:gd name="connsiteX15" fmla="*/ 488157 w 973932"/>
              <a:gd name="connsiteY15" fmla="*/ 0 h 754856"/>
              <a:gd name="connsiteX16" fmla="*/ 523875 w 973932"/>
              <a:gd name="connsiteY16" fmla="*/ 7143 h 754856"/>
              <a:gd name="connsiteX17" fmla="*/ 619125 w 973932"/>
              <a:gd name="connsiteY17" fmla="*/ 47625 h 754856"/>
              <a:gd name="connsiteX18" fmla="*/ 692944 w 973932"/>
              <a:gd name="connsiteY18" fmla="*/ 83343 h 754856"/>
              <a:gd name="connsiteX19" fmla="*/ 752475 w 973932"/>
              <a:gd name="connsiteY19" fmla="*/ 119062 h 754856"/>
              <a:gd name="connsiteX20" fmla="*/ 821532 w 973932"/>
              <a:gd name="connsiteY20" fmla="*/ 166687 h 754856"/>
              <a:gd name="connsiteX21" fmla="*/ 878682 w 973932"/>
              <a:gd name="connsiteY21" fmla="*/ 214312 h 754856"/>
              <a:gd name="connsiteX22" fmla="*/ 921544 w 973932"/>
              <a:gd name="connsiteY22" fmla="*/ 254793 h 754856"/>
              <a:gd name="connsiteX23" fmla="*/ 947738 w 973932"/>
              <a:gd name="connsiteY23" fmla="*/ 285750 h 754856"/>
              <a:gd name="connsiteX24" fmla="*/ 964407 w 973932"/>
              <a:gd name="connsiteY24" fmla="*/ 311943 h 754856"/>
              <a:gd name="connsiteX25" fmla="*/ 973932 w 973932"/>
              <a:gd name="connsiteY25" fmla="*/ 342900 h 754856"/>
              <a:gd name="connsiteX26" fmla="*/ 973932 w 973932"/>
              <a:gd name="connsiteY26" fmla="*/ 366712 h 754856"/>
              <a:gd name="connsiteX27" fmla="*/ 966788 w 973932"/>
              <a:gd name="connsiteY27" fmla="*/ 390525 h 754856"/>
              <a:gd name="connsiteX28" fmla="*/ 950119 w 973932"/>
              <a:gd name="connsiteY28" fmla="*/ 400050 h 754856"/>
              <a:gd name="connsiteX29" fmla="*/ 914400 w 973932"/>
              <a:gd name="connsiteY29" fmla="*/ 402431 h 754856"/>
              <a:gd name="connsiteX30" fmla="*/ 821532 w 973932"/>
              <a:gd name="connsiteY30" fmla="*/ 411956 h 754856"/>
              <a:gd name="connsiteX31" fmla="*/ 733425 w 973932"/>
              <a:gd name="connsiteY31" fmla="*/ 431006 h 754856"/>
              <a:gd name="connsiteX32" fmla="*/ 671513 w 973932"/>
              <a:gd name="connsiteY32" fmla="*/ 450056 h 754856"/>
              <a:gd name="connsiteX33" fmla="*/ 597694 w 973932"/>
              <a:gd name="connsiteY33" fmla="*/ 478631 h 754856"/>
              <a:gd name="connsiteX34" fmla="*/ 473869 w 973932"/>
              <a:gd name="connsiteY34" fmla="*/ 540543 h 754856"/>
              <a:gd name="connsiteX35" fmla="*/ 302419 w 973932"/>
              <a:gd name="connsiteY35" fmla="*/ 628650 h 754856"/>
              <a:gd name="connsiteX36" fmla="*/ 173832 w 973932"/>
              <a:gd name="connsiteY36" fmla="*/ 700087 h 754856"/>
              <a:gd name="connsiteX37" fmla="*/ 78582 w 973932"/>
              <a:gd name="connsiteY37" fmla="*/ 754856 h 754856"/>
              <a:gd name="connsiteX38" fmla="*/ 0 w 973932"/>
              <a:gd name="connsiteY38" fmla="*/ 690562 h 754856"/>
              <a:gd name="connsiteX39" fmla="*/ 78582 w 973932"/>
              <a:gd name="connsiteY39" fmla="*/ 638175 h 754856"/>
              <a:gd name="connsiteX40" fmla="*/ 157163 w 973932"/>
              <a:gd name="connsiteY40" fmla="*/ 583406 h 754856"/>
              <a:gd name="connsiteX41" fmla="*/ 266700 w 973932"/>
              <a:gd name="connsiteY41" fmla="*/ 502443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73932" h="754856">
                <a:moveTo>
                  <a:pt x="266700" y="502443"/>
                </a:moveTo>
                <a:lnTo>
                  <a:pt x="328613" y="450056"/>
                </a:lnTo>
                <a:lnTo>
                  <a:pt x="411957" y="376237"/>
                </a:lnTo>
                <a:lnTo>
                  <a:pt x="516732" y="276225"/>
                </a:lnTo>
                <a:lnTo>
                  <a:pt x="564357" y="228600"/>
                </a:lnTo>
                <a:lnTo>
                  <a:pt x="571500" y="211931"/>
                </a:lnTo>
                <a:lnTo>
                  <a:pt x="571500" y="183356"/>
                </a:lnTo>
                <a:lnTo>
                  <a:pt x="571500" y="161925"/>
                </a:lnTo>
                <a:lnTo>
                  <a:pt x="564357" y="150018"/>
                </a:lnTo>
                <a:lnTo>
                  <a:pt x="538163" y="123825"/>
                </a:lnTo>
                <a:lnTo>
                  <a:pt x="495300" y="80962"/>
                </a:lnTo>
                <a:lnTo>
                  <a:pt x="469107" y="52387"/>
                </a:lnTo>
                <a:lnTo>
                  <a:pt x="457200" y="33337"/>
                </a:lnTo>
                <a:lnTo>
                  <a:pt x="457200" y="19050"/>
                </a:lnTo>
                <a:lnTo>
                  <a:pt x="464344" y="7143"/>
                </a:lnTo>
                <a:lnTo>
                  <a:pt x="488157" y="0"/>
                </a:lnTo>
                <a:lnTo>
                  <a:pt x="523875" y="7143"/>
                </a:lnTo>
                <a:lnTo>
                  <a:pt x="619125" y="47625"/>
                </a:lnTo>
                <a:lnTo>
                  <a:pt x="692944" y="83343"/>
                </a:lnTo>
                <a:lnTo>
                  <a:pt x="752475" y="119062"/>
                </a:lnTo>
                <a:lnTo>
                  <a:pt x="821532" y="166687"/>
                </a:lnTo>
                <a:lnTo>
                  <a:pt x="878682" y="214312"/>
                </a:lnTo>
                <a:lnTo>
                  <a:pt x="921544" y="254793"/>
                </a:lnTo>
                <a:lnTo>
                  <a:pt x="947738" y="285750"/>
                </a:lnTo>
                <a:lnTo>
                  <a:pt x="964407" y="311943"/>
                </a:lnTo>
                <a:lnTo>
                  <a:pt x="973932" y="342900"/>
                </a:lnTo>
                <a:lnTo>
                  <a:pt x="973932" y="366712"/>
                </a:lnTo>
                <a:lnTo>
                  <a:pt x="966788" y="390525"/>
                </a:lnTo>
                <a:lnTo>
                  <a:pt x="950119" y="400050"/>
                </a:lnTo>
                <a:lnTo>
                  <a:pt x="914400" y="402431"/>
                </a:lnTo>
                <a:lnTo>
                  <a:pt x="821532" y="411956"/>
                </a:lnTo>
                <a:lnTo>
                  <a:pt x="733425" y="431006"/>
                </a:lnTo>
                <a:lnTo>
                  <a:pt x="671513" y="450056"/>
                </a:lnTo>
                <a:lnTo>
                  <a:pt x="597694" y="478631"/>
                </a:lnTo>
                <a:lnTo>
                  <a:pt x="473869" y="540543"/>
                </a:lnTo>
                <a:lnTo>
                  <a:pt x="302419" y="628650"/>
                </a:lnTo>
                <a:lnTo>
                  <a:pt x="173832" y="700087"/>
                </a:lnTo>
                <a:lnTo>
                  <a:pt x="78582" y="754856"/>
                </a:lnTo>
                <a:lnTo>
                  <a:pt x="0" y="690562"/>
                </a:lnTo>
                <a:lnTo>
                  <a:pt x="78582" y="638175"/>
                </a:lnTo>
                <a:lnTo>
                  <a:pt x="157163" y="583406"/>
                </a:lnTo>
                <a:lnTo>
                  <a:pt x="266700" y="5024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4949F3E8-4C33-4D33-9891-C71C009B8239}"/>
              </a:ext>
            </a:extLst>
          </p:cNvPr>
          <p:cNvSpPr/>
          <p:nvPr/>
        </p:nvSpPr>
        <p:spPr>
          <a:xfrm>
            <a:off x="4257675" y="1736725"/>
            <a:ext cx="1627188" cy="357188"/>
          </a:xfrm>
          <a:custGeom>
            <a:avLst/>
            <a:gdLst>
              <a:gd name="connsiteX0" fmla="*/ 1219200 w 1626394"/>
              <a:gd name="connsiteY0" fmla="*/ 257175 h 357188"/>
              <a:gd name="connsiteX1" fmla="*/ 1054894 w 1626394"/>
              <a:gd name="connsiteY1" fmla="*/ 285750 h 357188"/>
              <a:gd name="connsiteX2" fmla="*/ 892969 w 1626394"/>
              <a:gd name="connsiteY2" fmla="*/ 316706 h 357188"/>
              <a:gd name="connsiteX3" fmla="*/ 683419 w 1626394"/>
              <a:gd name="connsiteY3" fmla="*/ 338138 h 357188"/>
              <a:gd name="connsiteX4" fmla="*/ 569119 w 1626394"/>
              <a:gd name="connsiteY4" fmla="*/ 352425 h 357188"/>
              <a:gd name="connsiteX5" fmla="*/ 485775 w 1626394"/>
              <a:gd name="connsiteY5" fmla="*/ 357188 h 357188"/>
              <a:gd name="connsiteX6" fmla="*/ 340519 w 1626394"/>
              <a:gd name="connsiteY6" fmla="*/ 357188 h 357188"/>
              <a:gd name="connsiteX7" fmla="*/ 292894 w 1626394"/>
              <a:gd name="connsiteY7" fmla="*/ 352425 h 357188"/>
              <a:gd name="connsiteX8" fmla="*/ 240506 w 1626394"/>
              <a:gd name="connsiteY8" fmla="*/ 340519 h 357188"/>
              <a:gd name="connsiteX9" fmla="*/ 173831 w 1626394"/>
              <a:gd name="connsiteY9" fmla="*/ 323850 h 357188"/>
              <a:gd name="connsiteX10" fmla="*/ 119063 w 1626394"/>
              <a:gd name="connsiteY10" fmla="*/ 307181 h 357188"/>
              <a:gd name="connsiteX11" fmla="*/ 23813 w 1626394"/>
              <a:gd name="connsiteY11" fmla="*/ 273844 h 357188"/>
              <a:gd name="connsiteX12" fmla="*/ 0 w 1626394"/>
              <a:gd name="connsiteY12" fmla="*/ 259556 h 357188"/>
              <a:gd name="connsiteX13" fmla="*/ 92869 w 1626394"/>
              <a:gd name="connsiteY13" fmla="*/ 150019 h 357188"/>
              <a:gd name="connsiteX14" fmla="*/ 178594 w 1626394"/>
              <a:gd name="connsiteY14" fmla="*/ 185738 h 357188"/>
              <a:gd name="connsiteX15" fmla="*/ 245269 w 1626394"/>
              <a:gd name="connsiteY15" fmla="*/ 204788 h 357188"/>
              <a:gd name="connsiteX16" fmla="*/ 309563 w 1626394"/>
              <a:gd name="connsiteY16" fmla="*/ 219075 h 357188"/>
              <a:gd name="connsiteX17" fmla="*/ 354806 w 1626394"/>
              <a:gd name="connsiteY17" fmla="*/ 221456 h 357188"/>
              <a:gd name="connsiteX18" fmla="*/ 426244 w 1626394"/>
              <a:gd name="connsiteY18" fmla="*/ 219075 h 357188"/>
              <a:gd name="connsiteX19" fmla="*/ 521494 w 1626394"/>
              <a:gd name="connsiteY19" fmla="*/ 209550 h 357188"/>
              <a:gd name="connsiteX20" fmla="*/ 635794 w 1626394"/>
              <a:gd name="connsiteY20" fmla="*/ 190500 h 357188"/>
              <a:gd name="connsiteX21" fmla="*/ 735806 w 1626394"/>
              <a:gd name="connsiteY21" fmla="*/ 171450 h 357188"/>
              <a:gd name="connsiteX22" fmla="*/ 916781 w 1626394"/>
              <a:gd name="connsiteY22" fmla="*/ 130969 h 357188"/>
              <a:gd name="connsiteX23" fmla="*/ 1016794 w 1626394"/>
              <a:gd name="connsiteY23" fmla="*/ 116681 h 357188"/>
              <a:gd name="connsiteX24" fmla="*/ 1102519 w 1626394"/>
              <a:gd name="connsiteY24" fmla="*/ 97631 h 357188"/>
              <a:gd name="connsiteX25" fmla="*/ 1157288 w 1626394"/>
              <a:gd name="connsiteY25" fmla="*/ 83344 h 357188"/>
              <a:gd name="connsiteX26" fmla="*/ 1243013 w 1626394"/>
              <a:gd name="connsiteY26" fmla="*/ 52388 h 357188"/>
              <a:gd name="connsiteX27" fmla="*/ 1283494 w 1626394"/>
              <a:gd name="connsiteY27" fmla="*/ 33338 h 357188"/>
              <a:gd name="connsiteX28" fmla="*/ 1302544 w 1626394"/>
              <a:gd name="connsiteY28" fmla="*/ 16669 h 357188"/>
              <a:gd name="connsiteX29" fmla="*/ 1326356 w 1626394"/>
              <a:gd name="connsiteY29" fmla="*/ 0 h 357188"/>
              <a:gd name="connsiteX30" fmla="*/ 1347788 w 1626394"/>
              <a:gd name="connsiteY30" fmla="*/ 0 h 357188"/>
              <a:gd name="connsiteX31" fmla="*/ 1397794 w 1626394"/>
              <a:gd name="connsiteY31" fmla="*/ 4763 h 357188"/>
              <a:gd name="connsiteX32" fmla="*/ 1473994 w 1626394"/>
              <a:gd name="connsiteY32" fmla="*/ 23813 h 357188"/>
              <a:gd name="connsiteX33" fmla="*/ 1569244 w 1626394"/>
              <a:gd name="connsiteY33" fmla="*/ 66675 h 357188"/>
              <a:gd name="connsiteX34" fmla="*/ 1600200 w 1626394"/>
              <a:gd name="connsiteY34" fmla="*/ 80963 h 357188"/>
              <a:gd name="connsiteX35" fmla="*/ 1614488 w 1626394"/>
              <a:gd name="connsiteY35" fmla="*/ 88106 h 357188"/>
              <a:gd name="connsiteX36" fmla="*/ 1621631 w 1626394"/>
              <a:gd name="connsiteY36" fmla="*/ 102394 h 357188"/>
              <a:gd name="connsiteX37" fmla="*/ 1626394 w 1626394"/>
              <a:gd name="connsiteY37" fmla="*/ 126206 h 357188"/>
              <a:gd name="connsiteX38" fmla="*/ 1616869 w 1626394"/>
              <a:gd name="connsiteY38" fmla="*/ 157163 h 357188"/>
              <a:gd name="connsiteX39" fmla="*/ 1595438 w 1626394"/>
              <a:gd name="connsiteY39" fmla="*/ 183356 h 357188"/>
              <a:gd name="connsiteX40" fmla="*/ 1564481 w 1626394"/>
              <a:gd name="connsiteY40" fmla="*/ 202406 h 357188"/>
              <a:gd name="connsiteX41" fmla="*/ 1488281 w 1626394"/>
              <a:gd name="connsiteY41" fmla="*/ 214313 h 357188"/>
              <a:gd name="connsiteX42" fmla="*/ 1295400 w 1626394"/>
              <a:gd name="connsiteY42" fmla="*/ 245269 h 357188"/>
              <a:gd name="connsiteX43" fmla="*/ 1219200 w 1626394"/>
              <a:gd name="connsiteY43" fmla="*/ 257175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26394" h="357188">
                <a:moveTo>
                  <a:pt x="1219200" y="257175"/>
                </a:moveTo>
                <a:lnTo>
                  <a:pt x="1054894" y="285750"/>
                </a:lnTo>
                <a:lnTo>
                  <a:pt x="892969" y="316706"/>
                </a:lnTo>
                <a:lnTo>
                  <a:pt x="683419" y="338138"/>
                </a:lnTo>
                <a:lnTo>
                  <a:pt x="569119" y="352425"/>
                </a:lnTo>
                <a:lnTo>
                  <a:pt x="485775" y="357188"/>
                </a:lnTo>
                <a:lnTo>
                  <a:pt x="340519" y="357188"/>
                </a:lnTo>
                <a:lnTo>
                  <a:pt x="292894" y="352425"/>
                </a:lnTo>
                <a:lnTo>
                  <a:pt x="240506" y="340519"/>
                </a:lnTo>
                <a:lnTo>
                  <a:pt x="173831" y="323850"/>
                </a:lnTo>
                <a:lnTo>
                  <a:pt x="119063" y="307181"/>
                </a:lnTo>
                <a:lnTo>
                  <a:pt x="23813" y="273844"/>
                </a:lnTo>
                <a:lnTo>
                  <a:pt x="0" y="259556"/>
                </a:lnTo>
                <a:lnTo>
                  <a:pt x="92869" y="150019"/>
                </a:lnTo>
                <a:lnTo>
                  <a:pt x="178594" y="185738"/>
                </a:lnTo>
                <a:lnTo>
                  <a:pt x="245269" y="204788"/>
                </a:lnTo>
                <a:lnTo>
                  <a:pt x="309563" y="219075"/>
                </a:lnTo>
                <a:lnTo>
                  <a:pt x="354806" y="221456"/>
                </a:lnTo>
                <a:lnTo>
                  <a:pt x="426244" y="219075"/>
                </a:lnTo>
                <a:lnTo>
                  <a:pt x="521494" y="209550"/>
                </a:lnTo>
                <a:lnTo>
                  <a:pt x="635794" y="190500"/>
                </a:lnTo>
                <a:lnTo>
                  <a:pt x="735806" y="171450"/>
                </a:lnTo>
                <a:lnTo>
                  <a:pt x="916781" y="130969"/>
                </a:lnTo>
                <a:lnTo>
                  <a:pt x="1016794" y="116681"/>
                </a:lnTo>
                <a:lnTo>
                  <a:pt x="1102519" y="97631"/>
                </a:lnTo>
                <a:lnTo>
                  <a:pt x="1157288" y="83344"/>
                </a:lnTo>
                <a:lnTo>
                  <a:pt x="1243013" y="52388"/>
                </a:lnTo>
                <a:lnTo>
                  <a:pt x="1283494" y="33338"/>
                </a:lnTo>
                <a:lnTo>
                  <a:pt x="1302544" y="16669"/>
                </a:lnTo>
                <a:lnTo>
                  <a:pt x="1326356" y="0"/>
                </a:lnTo>
                <a:lnTo>
                  <a:pt x="1347788" y="0"/>
                </a:lnTo>
                <a:lnTo>
                  <a:pt x="1397794" y="4763"/>
                </a:lnTo>
                <a:lnTo>
                  <a:pt x="1473994" y="23813"/>
                </a:lnTo>
                <a:lnTo>
                  <a:pt x="1569244" y="66675"/>
                </a:lnTo>
                <a:lnTo>
                  <a:pt x="1600200" y="80963"/>
                </a:lnTo>
                <a:lnTo>
                  <a:pt x="1614488" y="88106"/>
                </a:lnTo>
                <a:lnTo>
                  <a:pt x="1621631" y="102394"/>
                </a:lnTo>
                <a:lnTo>
                  <a:pt x="1626394" y="126206"/>
                </a:lnTo>
                <a:lnTo>
                  <a:pt x="1616869" y="157163"/>
                </a:lnTo>
                <a:lnTo>
                  <a:pt x="1595438" y="183356"/>
                </a:lnTo>
                <a:lnTo>
                  <a:pt x="1564481" y="202406"/>
                </a:lnTo>
                <a:lnTo>
                  <a:pt x="1488281" y="214313"/>
                </a:lnTo>
                <a:lnTo>
                  <a:pt x="1295400" y="245269"/>
                </a:lnTo>
                <a:lnTo>
                  <a:pt x="1219200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5C2BBB5E-51C8-4DF3-BE23-8E5B7CEEE9BB}"/>
              </a:ext>
            </a:extLst>
          </p:cNvPr>
          <p:cNvSpPr/>
          <p:nvPr/>
        </p:nvSpPr>
        <p:spPr>
          <a:xfrm>
            <a:off x="3795714" y="2230439"/>
            <a:ext cx="2433637" cy="530225"/>
          </a:xfrm>
          <a:custGeom>
            <a:avLst/>
            <a:gdLst>
              <a:gd name="connsiteX0" fmla="*/ 766762 w 2433637"/>
              <a:gd name="connsiteY0" fmla="*/ 247650 h 531019"/>
              <a:gd name="connsiteX1" fmla="*/ 962025 w 2433637"/>
              <a:gd name="connsiteY1" fmla="*/ 211931 h 531019"/>
              <a:gd name="connsiteX2" fmla="*/ 1188243 w 2433637"/>
              <a:gd name="connsiteY2" fmla="*/ 171450 h 531019"/>
              <a:gd name="connsiteX3" fmla="*/ 1359693 w 2433637"/>
              <a:gd name="connsiteY3" fmla="*/ 133350 h 531019"/>
              <a:gd name="connsiteX4" fmla="*/ 1502568 w 2433637"/>
              <a:gd name="connsiteY4" fmla="*/ 121444 h 531019"/>
              <a:gd name="connsiteX5" fmla="*/ 1726406 w 2433637"/>
              <a:gd name="connsiteY5" fmla="*/ 88106 h 531019"/>
              <a:gd name="connsiteX6" fmla="*/ 1869281 w 2433637"/>
              <a:gd name="connsiteY6" fmla="*/ 64294 h 531019"/>
              <a:gd name="connsiteX7" fmla="*/ 1971675 w 2433637"/>
              <a:gd name="connsiteY7" fmla="*/ 42862 h 531019"/>
              <a:gd name="connsiteX8" fmla="*/ 2002631 w 2433637"/>
              <a:gd name="connsiteY8" fmla="*/ 33337 h 531019"/>
              <a:gd name="connsiteX9" fmla="*/ 2038350 w 2433637"/>
              <a:gd name="connsiteY9" fmla="*/ 16669 h 531019"/>
              <a:gd name="connsiteX10" fmla="*/ 2059781 w 2433637"/>
              <a:gd name="connsiteY10" fmla="*/ 2381 h 531019"/>
              <a:gd name="connsiteX11" fmla="*/ 2081212 w 2433637"/>
              <a:gd name="connsiteY11" fmla="*/ 0 h 531019"/>
              <a:gd name="connsiteX12" fmla="*/ 2126456 w 2433637"/>
              <a:gd name="connsiteY12" fmla="*/ 9525 h 531019"/>
              <a:gd name="connsiteX13" fmla="*/ 2205037 w 2433637"/>
              <a:gd name="connsiteY13" fmla="*/ 30956 h 531019"/>
              <a:gd name="connsiteX14" fmla="*/ 2264568 w 2433637"/>
              <a:gd name="connsiteY14" fmla="*/ 52387 h 531019"/>
              <a:gd name="connsiteX15" fmla="*/ 2314575 w 2433637"/>
              <a:gd name="connsiteY15" fmla="*/ 73819 h 531019"/>
              <a:gd name="connsiteX16" fmla="*/ 2371725 w 2433637"/>
              <a:gd name="connsiteY16" fmla="*/ 104775 h 531019"/>
              <a:gd name="connsiteX17" fmla="*/ 2400300 w 2433637"/>
              <a:gd name="connsiteY17" fmla="*/ 126206 h 531019"/>
              <a:gd name="connsiteX18" fmla="*/ 2419350 w 2433637"/>
              <a:gd name="connsiteY18" fmla="*/ 142875 h 531019"/>
              <a:gd name="connsiteX19" fmla="*/ 2431256 w 2433637"/>
              <a:gd name="connsiteY19" fmla="*/ 161925 h 531019"/>
              <a:gd name="connsiteX20" fmla="*/ 2433637 w 2433637"/>
              <a:gd name="connsiteY20" fmla="*/ 185737 h 531019"/>
              <a:gd name="connsiteX21" fmla="*/ 2426493 w 2433637"/>
              <a:gd name="connsiteY21" fmla="*/ 207169 h 531019"/>
              <a:gd name="connsiteX22" fmla="*/ 2409825 w 2433637"/>
              <a:gd name="connsiteY22" fmla="*/ 226219 h 531019"/>
              <a:gd name="connsiteX23" fmla="*/ 2386012 w 2433637"/>
              <a:gd name="connsiteY23" fmla="*/ 242887 h 531019"/>
              <a:gd name="connsiteX24" fmla="*/ 2305050 w 2433637"/>
              <a:gd name="connsiteY24" fmla="*/ 257175 h 531019"/>
              <a:gd name="connsiteX25" fmla="*/ 2150268 w 2433637"/>
              <a:gd name="connsiteY25" fmla="*/ 264319 h 531019"/>
              <a:gd name="connsiteX26" fmla="*/ 2033587 w 2433637"/>
              <a:gd name="connsiteY26" fmla="*/ 264319 h 531019"/>
              <a:gd name="connsiteX27" fmla="*/ 1945481 w 2433637"/>
              <a:gd name="connsiteY27" fmla="*/ 266700 h 531019"/>
              <a:gd name="connsiteX28" fmla="*/ 1735931 w 2433637"/>
              <a:gd name="connsiteY28" fmla="*/ 278606 h 531019"/>
              <a:gd name="connsiteX29" fmla="*/ 1547812 w 2433637"/>
              <a:gd name="connsiteY29" fmla="*/ 295275 h 531019"/>
              <a:gd name="connsiteX30" fmla="*/ 1354931 w 2433637"/>
              <a:gd name="connsiteY30" fmla="*/ 314325 h 531019"/>
              <a:gd name="connsiteX31" fmla="*/ 1123950 w 2433637"/>
              <a:gd name="connsiteY31" fmla="*/ 338137 h 531019"/>
              <a:gd name="connsiteX32" fmla="*/ 976312 w 2433637"/>
              <a:gd name="connsiteY32" fmla="*/ 364331 h 531019"/>
              <a:gd name="connsiteX33" fmla="*/ 731043 w 2433637"/>
              <a:gd name="connsiteY33" fmla="*/ 407194 h 531019"/>
              <a:gd name="connsiteX34" fmla="*/ 581025 w 2433637"/>
              <a:gd name="connsiteY34" fmla="*/ 450056 h 531019"/>
              <a:gd name="connsiteX35" fmla="*/ 450056 w 2433637"/>
              <a:gd name="connsiteY35" fmla="*/ 490537 h 531019"/>
              <a:gd name="connsiteX36" fmla="*/ 366712 w 2433637"/>
              <a:gd name="connsiteY36" fmla="*/ 526256 h 531019"/>
              <a:gd name="connsiteX37" fmla="*/ 347662 w 2433637"/>
              <a:gd name="connsiteY37" fmla="*/ 531019 h 531019"/>
              <a:gd name="connsiteX38" fmla="*/ 326231 w 2433637"/>
              <a:gd name="connsiteY38" fmla="*/ 526256 h 531019"/>
              <a:gd name="connsiteX39" fmla="*/ 264318 w 2433637"/>
              <a:gd name="connsiteY39" fmla="*/ 500062 h 531019"/>
              <a:gd name="connsiteX40" fmla="*/ 176212 w 2433637"/>
              <a:gd name="connsiteY40" fmla="*/ 447675 h 531019"/>
              <a:gd name="connsiteX41" fmla="*/ 61912 w 2433637"/>
              <a:gd name="connsiteY41" fmla="*/ 369094 h 531019"/>
              <a:gd name="connsiteX42" fmla="*/ 21431 w 2433637"/>
              <a:gd name="connsiteY42" fmla="*/ 338137 h 531019"/>
              <a:gd name="connsiteX43" fmla="*/ 9525 w 2433637"/>
              <a:gd name="connsiteY43" fmla="*/ 321469 h 531019"/>
              <a:gd name="connsiteX44" fmla="*/ 0 w 2433637"/>
              <a:gd name="connsiteY44" fmla="*/ 295275 h 531019"/>
              <a:gd name="connsiteX45" fmla="*/ 2381 w 2433637"/>
              <a:gd name="connsiteY45" fmla="*/ 283369 h 531019"/>
              <a:gd name="connsiteX46" fmla="*/ 7143 w 2433637"/>
              <a:gd name="connsiteY46" fmla="*/ 276225 h 531019"/>
              <a:gd name="connsiteX47" fmla="*/ 30956 w 2433637"/>
              <a:gd name="connsiteY47" fmla="*/ 278606 h 531019"/>
              <a:gd name="connsiteX48" fmla="*/ 76200 w 2433637"/>
              <a:gd name="connsiteY48" fmla="*/ 292894 h 531019"/>
              <a:gd name="connsiteX49" fmla="*/ 200025 w 2433637"/>
              <a:gd name="connsiteY49" fmla="*/ 319087 h 531019"/>
              <a:gd name="connsiteX50" fmla="*/ 292893 w 2433637"/>
              <a:gd name="connsiteY50" fmla="*/ 333375 h 531019"/>
              <a:gd name="connsiteX51" fmla="*/ 338137 w 2433637"/>
              <a:gd name="connsiteY51" fmla="*/ 328612 h 531019"/>
              <a:gd name="connsiteX52" fmla="*/ 466725 w 2433637"/>
              <a:gd name="connsiteY52" fmla="*/ 302419 h 531019"/>
              <a:gd name="connsiteX53" fmla="*/ 766762 w 2433637"/>
              <a:gd name="connsiteY53" fmla="*/ 247650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33637" h="531019">
                <a:moveTo>
                  <a:pt x="766762" y="247650"/>
                </a:moveTo>
                <a:lnTo>
                  <a:pt x="962025" y="211931"/>
                </a:lnTo>
                <a:lnTo>
                  <a:pt x="1188243" y="171450"/>
                </a:lnTo>
                <a:lnTo>
                  <a:pt x="1359693" y="133350"/>
                </a:lnTo>
                <a:lnTo>
                  <a:pt x="1502568" y="121444"/>
                </a:lnTo>
                <a:lnTo>
                  <a:pt x="1726406" y="88106"/>
                </a:lnTo>
                <a:lnTo>
                  <a:pt x="1869281" y="64294"/>
                </a:lnTo>
                <a:lnTo>
                  <a:pt x="1971675" y="42862"/>
                </a:lnTo>
                <a:lnTo>
                  <a:pt x="2002631" y="33337"/>
                </a:lnTo>
                <a:lnTo>
                  <a:pt x="2038350" y="16669"/>
                </a:lnTo>
                <a:lnTo>
                  <a:pt x="2059781" y="2381"/>
                </a:lnTo>
                <a:lnTo>
                  <a:pt x="2081212" y="0"/>
                </a:lnTo>
                <a:lnTo>
                  <a:pt x="2126456" y="9525"/>
                </a:lnTo>
                <a:lnTo>
                  <a:pt x="2205037" y="30956"/>
                </a:lnTo>
                <a:lnTo>
                  <a:pt x="2264568" y="52387"/>
                </a:lnTo>
                <a:lnTo>
                  <a:pt x="2314575" y="73819"/>
                </a:lnTo>
                <a:lnTo>
                  <a:pt x="2371725" y="104775"/>
                </a:lnTo>
                <a:lnTo>
                  <a:pt x="2400300" y="126206"/>
                </a:lnTo>
                <a:lnTo>
                  <a:pt x="2419350" y="142875"/>
                </a:lnTo>
                <a:lnTo>
                  <a:pt x="2431256" y="161925"/>
                </a:lnTo>
                <a:lnTo>
                  <a:pt x="2433637" y="185737"/>
                </a:lnTo>
                <a:lnTo>
                  <a:pt x="2426493" y="207169"/>
                </a:lnTo>
                <a:lnTo>
                  <a:pt x="2409825" y="226219"/>
                </a:lnTo>
                <a:lnTo>
                  <a:pt x="2386012" y="242887"/>
                </a:lnTo>
                <a:lnTo>
                  <a:pt x="2305050" y="257175"/>
                </a:lnTo>
                <a:lnTo>
                  <a:pt x="2150268" y="264319"/>
                </a:lnTo>
                <a:lnTo>
                  <a:pt x="2033587" y="264319"/>
                </a:lnTo>
                <a:lnTo>
                  <a:pt x="1945481" y="266700"/>
                </a:lnTo>
                <a:lnTo>
                  <a:pt x="1735931" y="278606"/>
                </a:lnTo>
                <a:lnTo>
                  <a:pt x="1547812" y="295275"/>
                </a:lnTo>
                <a:lnTo>
                  <a:pt x="1354931" y="314325"/>
                </a:lnTo>
                <a:lnTo>
                  <a:pt x="1123950" y="338137"/>
                </a:lnTo>
                <a:lnTo>
                  <a:pt x="976312" y="364331"/>
                </a:lnTo>
                <a:lnTo>
                  <a:pt x="731043" y="407194"/>
                </a:lnTo>
                <a:lnTo>
                  <a:pt x="581025" y="450056"/>
                </a:lnTo>
                <a:lnTo>
                  <a:pt x="450056" y="490537"/>
                </a:lnTo>
                <a:lnTo>
                  <a:pt x="366712" y="526256"/>
                </a:lnTo>
                <a:lnTo>
                  <a:pt x="347662" y="531019"/>
                </a:lnTo>
                <a:lnTo>
                  <a:pt x="326231" y="526256"/>
                </a:lnTo>
                <a:lnTo>
                  <a:pt x="264318" y="500062"/>
                </a:lnTo>
                <a:lnTo>
                  <a:pt x="176212" y="447675"/>
                </a:lnTo>
                <a:lnTo>
                  <a:pt x="61912" y="369094"/>
                </a:lnTo>
                <a:lnTo>
                  <a:pt x="21431" y="338137"/>
                </a:lnTo>
                <a:lnTo>
                  <a:pt x="9525" y="321469"/>
                </a:lnTo>
                <a:lnTo>
                  <a:pt x="0" y="295275"/>
                </a:lnTo>
                <a:lnTo>
                  <a:pt x="2381" y="283369"/>
                </a:lnTo>
                <a:lnTo>
                  <a:pt x="7143" y="276225"/>
                </a:lnTo>
                <a:lnTo>
                  <a:pt x="30956" y="278606"/>
                </a:lnTo>
                <a:lnTo>
                  <a:pt x="76200" y="292894"/>
                </a:lnTo>
                <a:lnTo>
                  <a:pt x="200025" y="319087"/>
                </a:lnTo>
                <a:lnTo>
                  <a:pt x="292893" y="333375"/>
                </a:lnTo>
                <a:lnTo>
                  <a:pt x="338137" y="328612"/>
                </a:lnTo>
                <a:lnTo>
                  <a:pt x="466725" y="302419"/>
                </a:lnTo>
                <a:lnTo>
                  <a:pt x="766762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754CDFC-81D1-4CDC-B794-EBEAB1CA2DB0}"/>
              </a:ext>
            </a:extLst>
          </p:cNvPr>
          <p:cNvSpPr/>
          <p:nvPr/>
        </p:nvSpPr>
        <p:spPr>
          <a:xfrm>
            <a:off x="4276725" y="2763838"/>
            <a:ext cx="1773238" cy="1085850"/>
          </a:xfrm>
          <a:custGeom>
            <a:avLst/>
            <a:gdLst>
              <a:gd name="connsiteX0" fmla="*/ 1121569 w 1774031"/>
              <a:gd name="connsiteY0" fmla="*/ 223837 h 1085850"/>
              <a:gd name="connsiteX1" fmla="*/ 871538 w 1774031"/>
              <a:gd name="connsiteY1" fmla="*/ 247650 h 1085850"/>
              <a:gd name="connsiteX2" fmla="*/ 690563 w 1774031"/>
              <a:gd name="connsiteY2" fmla="*/ 290512 h 1085850"/>
              <a:gd name="connsiteX3" fmla="*/ 528638 w 1774031"/>
              <a:gd name="connsiteY3" fmla="*/ 307181 h 1085850"/>
              <a:gd name="connsiteX4" fmla="*/ 261938 w 1774031"/>
              <a:gd name="connsiteY4" fmla="*/ 338137 h 1085850"/>
              <a:gd name="connsiteX5" fmla="*/ 23813 w 1774031"/>
              <a:gd name="connsiteY5" fmla="*/ 366712 h 1085850"/>
              <a:gd name="connsiteX6" fmla="*/ 0 w 1774031"/>
              <a:gd name="connsiteY6" fmla="*/ 230981 h 1085850"/>
              <a:gd name="connsiteX7" fmla="*/ 61913 w 1774031"/>
              <a:gd name="connsiteY7" fmla="*/ 221456 h 1085850"/>
              <a:gd name="connsiteX8" fmla="*/ 147638 w 1774031"/>
              <a:gd name="connsiteY8" fmla="*/ 211931 h 1085850"/>
              <a:gd name="connsiteX9" fmla="*/ 359569 w 1774031"/>
              <a:gd name="connsiteY9" fmla="*/ 180975 h 1085850"/>
              <a:gd name="connsiteX10" fmla="*/ 604838 w 1774031"/>
              <a:gd name="connsiteY10" fmla="*/ 145256 h 1085850"/>
              <a:gd name="connsiteX11" fmla="*/ 697706 w 1774031"/>
              <a:gd name="connsiteY11" fmla="*/ 130969 h 1085850"/>
              <a:gd name="connsiteX12" fmla="*/ 876300 w 1774031"/>
              <a:gd name="connsiteY12" fmla="*/ 114300 h 1085850"/>
              <a:gd name="connsiteX13" fmla="*/ 1042988 w 1774031"/>
              <a:gd name="connsiteY13" fmla="*/ 88106 h 1085850"/>
              <a:gd name="connsiteX14" fmla="*/ 1226344 w 1774031"/>
              <a:gd name="connsiteY14" fmla="*/ 57150 h 1085850"/>
              <a:gd name="connsiteX15" fmla="*/ 1431131 w 1774031"/>
              <a:gd name="connsiteY15" fmla="*/ 23812 h 1085850"/>
              <a:gd name="connsiteX16" fmla="*/ 1557338 w 1774031"/>
              <a:gd name="connsiteY16" fmla="*/ 0 h 1085850"/>
              <a:gd name="connsiteX17" fmla="*/ 1588294 w 1774031"/>
              <a:gd name="connsiteY17" fmla="*/ 4762 h 1085850"/>
              <a:gd name="connsiteX18" fmla="*/ 1621631 w 1774031"/>
              <a:gd name="connsiteY18" fmla="*/ 16669 h 1085850"/>
              <a:gd name="connsiteX19" fmla="*/ 1659731 w 1774031"/>
              <a:gd name="connsiteY19" fmla="*/ 38100 h 1085850"/>
              <a:gd name="connsiteX20" fmla="*/ 1685925 w 1774031"/>
              <a:gd name="connsiteY20" fmla="*/ 59531 h 1085850"/>
              <a:gd name="connsiteX21" fmla="*/ 1707356 w 1774031"/>
              <a:gd name="connsiteY21" fmla="*/ 78581 h 1085850"/>
              <a:gd name="connsiteX22" fmla="*/ 1740694 w 1774031"/>
              <a:gd name="connsiteY22" fmla="*/ 114300 h 1085850"/>
              <a:gd name="connsiteX23" fmla="*/ 1762125 w 1774031"/>
              <a:gd name="connsiteY23" fmla="*/ 140494 h 1085850"/>
              <a:gd name="connsiteX24" fmla="*/ 1774031 w 1774031"/>
              <a:gd name="connsiteY24" fmla="*/ 159544 h 1085850"/>
              <a:gd name="connsiteX25" fmla="*/ 1774031 w 1774031"/>
              <a:gd name="connsiteY25" fmla="*/ 185737 h 1085850"/>
              <a:gd name="connsiteX26" fmla="*/ 1759744 w 1774031"/>
              <a:gd name="connsiteY26" fmla="*/ 219075 h 1085850"/>
              <a:gd name="connsiteX27" fmla="*/ 1733550 w 1774031"/>
              <a:gd name="connsiteY27" fmla="*/ 271462 h 1085850"/>
              <a:gd name="connsiteX28" fmla="*/ 1721644 w 1774031"/>
              <a:gd name="connsiteY28" fmla="*/ 300037 h 1085850"/>
              <a:gd name="connsiteX29" fmla="*/ 1685925 w 1774031"/>
              <a:gd name="connsiteY29" fmla="*/ 435769 h 1085850"/>
              <a:gd name="connsiteX30" fmla="*/ 1645444 w 1774031"/>
              <a:gd name="connsiteY30" fmla="*/ 583406 h 1085850"/>
              <a:gd name="connsiteX31" fmla="*/ 1581150 w 1774031"/>
              <a:gd name="connsiteY31" fmla="*/ 783431 h 1085850"/>
              <a:gd name="connsiteX32" fmla="*/ 1533525 w 1774031"/>
              <a:gd name="connsiteY32" fmla="*/ 900112 h 1085850"/>
              <a:gd name="connsiteX33" fmla="*/ 1481138 w 1774031"/>
              <a:gd name="connsiteY33" fmla="*/ 1019175 h 1085850"/>
              <a:gd name="connsiteX34" fmla="*/ 1454944 w 1774031"/>
              <a:gd name="connsiteY34" fmla="*/ 1064419 h 1085850"/>
              <a:gd name="connsiteX35" fmla="*/ 1438275 w 1774031"/>
              <a:gd name="connsiteY35" fmla="*/ 1078706 h 1085850"/>
              <a:gd name="connsiteX36" fmla="*/ 1426369 w 1774031"/>
              <a:gd name="connsiteY36" fmla="*/ 1085850 h 1085850"/>
              <a:gd name="connsiteX37" fmla="*/ 1409700 w 1774031"/>
              <a:gd name="connsiteY37" fmla="*/ 1083469 h 1085850"/>
              <a:gd name="connsiteX38" fmla="*/ 1393031 w 1774031"/>
              <a:gd name="connsiteY38" fmla="*/ 1073944 h 1085850"/>
              <a:gd name="connsiteX39" fmla="*/ 1376363 w 1774031"/>
              <a:gd name="connsiteY39" fmla="*/ 1042987 h 1085850"/>
              <a:gd name="connsiteX40" fmla="*/ 1378744 w 1774031"/>
              <a:gd name="connsiteY40" fmla="*/ 650081 h 1085850"/>
              <a:gd name="connsiteX41" fmla="*/ 1402556 w 1774031"/>
              <a:gd name="connsiteY41" fmla="*/ 590550 h 1085850"/>
              <a:gd name="connsiteX42" fmla="*/ 1416844 w 1774031"/>
              <a:gd name="connsiteY42" fmla="*/ 545306 h 1085850"/>
              <a:gd name="connsiteX43" fmla="*/ 1431131 w 1774031"/>
              <a:gd name="connsiteY43" fmla="*/ 492919 h 1085850"/>
              <a:gd name="connsiteX44" fmla="*/ 1440656 w 1774031"/>
              <a:gd name="connsiteY44" fmla="*/ 442912 h 1085850"/>
              <a:gd name="connsiteX45" fmla="*/ 1447800 w 1774031"/>
              <a:gd name="connsiteY45" fmla="*/ 376237 h 1085850"/>
              <a:gd name="connsiteX46" fmla="*/ 1452563 w 1774031"/>
              <a:gd name="connsiteY46" fmla="*/ 319087 h 1085850"/>
              <a:gd name="connsiteX47" fmla="*/ 1452563 w 1774031"/>
              <a:gd name="connsiteY47" fmla="*/ 273844 h 1085850"/>
              <a:gd name="connsiteX48" fmla="*/ 1450181 w 1774031"/>
              <a:gd name="connsiteY48" fmla="*/ 242887 h 1085850"/>
              <a:gd name="connsiteX49" fmla="*/ 1445419 w 1774031"/>
              <a:gd name="connsiteY49" fmla="*/ 228600 h 1085850"/>
              <a:gd name="connsiteX50" fmla="*/ 1423988 w 1774031"/>
              <a:gd name="connsiteY50" fmla="*/ 211931 h 1085850"/>
              <a:gd name="connsiteX51" fmla="*/ 1393031 w 1774031"/>
              <a:gd name="connsiteY51" fmla="*/ 202406 h 1085850"/>
              <a:gd name="connsiteX52" fmla="*/ 1354931 w 1774031"/>
              <a:gd name="connsiteY52" fmla="*/ 202406 h 1085850"/>
              <a:gd name="connsiteX53" fmla="*/ 1226344 w 1774031"/>
              <a:gd name="connsiteY53" fmla="*/ 214312 h 1085850"/>
              <a:gd name="connsiteX54" fmla="*/ 1121569 w 1774031"/>
              <a:gd name="connsiteY54" fmla="*/ 223837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74031" h="1085850">
                <a:moveTo>
                  <a:pt x="1121569" y="223837"/>
                </a:moveTo>
                <a:lnTo>
                  <a:pt x="871538" y="247650"/>
                </a:lnTo>
                <a:lnTo>
                  <a:pt x="690563" y="290512"/>
                </a:lnTo>
                <a:lnTo>
                  <a:pt x="528638" y="307181"/>
                </a:lnTo>
                <a:lnTo>
                  <a:pt x="261938" y="338137"/>
                </a:lnTo>
                <a:lnTo>
                  <a:pt x="23813" y="366712"/>
                </a:lnTo>
                <a:lnTo>
                  <a:pt x="0" y="230981"/>
                </a:lnTo>
                <a:lnTo>
                  <a:pt x="61913" y="221456"/>
                </a:lnTo>
                <a:lnTo>
                  <a:pt x="147638" y="211931"/>
                </a:lnTo>
                <a:lnTo>
                  <a:pt x="359569" y="180975"/>
                </a:lnTo>
                <a:lnTo>
                  <a:pt x="604838" y="145256"/>
                </a:lnTo>
                <a:lnTo>
                  <a:pt x="697706" y="130969"/>
                </a:lnTo>
                <a:lnTo>
                  <a:pt x="876300" y="114300"/>
                </a:lnTo>
                <a:lnTo>
                  <a:pt x="1042988" y="88106"/>
                </a:lnTo>
                <a:lnTo>
                  <a:pt x="1226344" y="57150"/>
                </a:lnTo>
                <a:lnTo>
                  <a:pt x="1431131" y="23812"/>
                </a:lnTo>
                <a:lnTo>
                  <a:pt x="1557338" y="0"/>
                </a:lnTo>
                <a:lnTo>
                  <a:pt x="1588294" y="4762"/>
                </a:lnTo>
                <a:lnTo>
                  <a:pt x="1621631" y="16669"/>
                </a:lnTo>
                <a:lnTo>
                  <a:pt x="1659731" y="38100"/>
                </a:lnTo>
                <a:lnTo>
                  <a:pt x="1685925" y="59531"/>
                </a:lnTo>
                <a:lnTo>
                  <a:pt x="1707356" y="78581"/>
                </a:lnTo>
                <a:lnTo>
                  <a:pt x="1740694" y="114300"/>
                </a:lnTo>
                <a:lnTo>
                  <a:pt x="1762125" y="140494"/>
                </a:lnTo>
                <a:lnTo>
                  <a:pt x="1774031" y="159544"/>
                </a:lnTo>
                <a:lnTo>
                  <a:pt x="1774031" y="185737"/>
                </a:lnTo>
                <a:lnTo>
                  <a:pt x="1759744" y="219075"/>
                </a:lnTo>
                <a:lnTo>
                  <a:pt x="1733550" y="271462"/>
                </a:lnTo>
                <a:lnTo>
                  <a:pt x="1721644" y="300037"/>
                </a:lnTo>
                <a:lnTo>
                  <a:pt x="1685925" y="435769"/>
                </a:lnTo>
                <a:lnTo>
                  <a:pt x="1645444" y="583406"/>
                </a:lnTo>
                <a:lnTo>
                  <a:pt x="1581150" y="783431"/>
                </a:lnTo>
                <a:lnTo>
                  <a:pt x="1533525" y="900112"/>
                </a:lnTo>
                <a:lnTo>
                  <a:pt x="1481138" y="1019175"/>
                </a:lnTo>
                <a:lnTo>
                  <a:pt x="1454944" y="1064419"/>
                </a:lnTo>
                <a:lnTo>
                  <a:pt x="1438275" y="1078706"/>
                </a:lnTo>
                <a:lnTo>
                  <a:pt x="1426369" y="1085850"/>
                </a:lnTo>
                <a:lnTo>
                  <a:pt x="1409700" y="1083469"/>
                </a:lnTo>
                <a:lnTo>
                  <a:pt x="1393031" y="1073944"/>
                </a:lnTo>
                <a:lnTo>
                  <a:pt x="1376363" y="1042987"/>
                </a:lnTo>
                <a:cubicBezTo>
                  <a:pt x="1377157" y="912018"/>
                  <a:pt x="1377950" y="781050"/>
                  <a:pt x="1378744" y="650081"/>
                </a:cubicBezTo>
                <a:lnTo>
                  <a:pt x="1402556" y="590550"/>
                </a:lnTo>
                <a:lnTo>
                  <a:pt x="1416844" y="545306"/>
                </a:lnTo>
                <a:lnTo>
                  <a:pt x="1431131" y="492919"/>
                </a:lnTo>
                <a:lnTo>
                  <a:pt x="1440656" y="442912"/>
                </a:lnTo>
                <a:lnTo>
                  <a:pt x="1447800" y="376237"/>
                </a:lnTo>
                <a:lnTo>
                  <a:pt x="1452563" y="319087"/>
                </a:lnTo>
                <a:lnTo>
                  <a:pt x="1452563" y="273844"/>
                </a:lnTo>
                <a:lnTo>
                  <a:pt x="1450181" y="242887"/>
                </a:lnTo>
                <a:lnTo>
                  <a:pt x="1445419" y="228600"/>
                </a:lnTo>
                <a:lnTo>
                  <a:pt x="1423988" y="211931"/>
                </a:lnTo>
                <a:lnTo>
                  <a:pt x="1393031" y="202406"/>
                </a:lnTo>
                <a:lnTo>
                  <a:pt x="1354931" y="202406"/>
                </a:lnTo>
                <a:lnTo>
                  <a:pt x="1226344" y="214312"/>
                </a:lnTo>
                <a:lnTo>
                  <a:pt x="1121569" y="2238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8BB92A29-AD12-4706-8233-816100A549F8}"/>
              </a:ext>
            </a:extLst>
          </p:cNvPr>
          <p:cNvSpPr/>
          <p:nvPr/>
        </p:nvSpPr>
        <p:spPr>
          <a:xfrm>
            <a:off x="5314951" y="3336925"/>
            <a:ext cx="371475" cy="503238"/>
          </a:xfrm>
          <a:custGeom>
            <a:avLst/>
            <a:gdLst>
              <a:gd name="connsiteX0" fmla="*/ 150019 w 371475"/>
              <a:gd name="connsiteY0" fmla="*/ 221456 h 502444"/>
              <a:gd name="connsiteX1" fmla="*/ 109538 w 371475"/>
              <a:gd name="connsiteY1" fmla="*/ 183356 h 502444"/>
              <a:gd name="connsiteX2" fmla="*/ 66675 w 371475"/>
              <a:gd name="connsiteY2" fmla="*/ 152400 h 502444"/>
              <a:gd name="connsiteX3" fmla="*/ 38100 w 371475"/>
              <a:gd name="connsiteY3" fmla="*/ 133350 h 502444"/>
              <a:gd name="connsiteX4" fmla="*/ 16669 w 371475"/>
              <a:gd name="connsiteY4" fmla="*/ 119063 h 502444"/>
              <a:gd name="connsiteX5" fmla="*/ 4763 w 371475"/>
              <a:gd name="connsiteY5" fmla="*/ 102394 h 502444"/>
              <a:gd name="connsiteX6" fmla="*/ 0 w 371475"/>
              <a:gd name="connsiteY6" fmla="*/ 73819 h 502444"/>
              <a:gd name="connsiteX7" fmla="*/ 9525 w 371475"/>
              <a:gd name="connsiteY7" fmla="*/ 61913 h 502444"/>
              <a:gd name="connsiteX8" fmla="*/ 23813 w 371475"/>
              <a:gd name="connsiteY8" fmla="*/ 61913 h 502444"/>
              <a:gd name="connsiteX9" fmla="*/ 50006 w 371475"/>
              <a:gd name="connsiteY9" fmla="*/ 71438 h 502444"/>
              <a:gd name="connsiteX10" fmla="*/ 95250 w 371475"/>
              <a:gd name="connsiteY10" fmla="*/ 80963 h 502444"/>
              <a:gd name="connsiteX11" fmla="*/ 192881 w 371475"/>
              <a:gd name="connsiteY11" fmla="*/ 107156 h 502444"/>
              <a:gd name="connsiteX12" fmla="*/ 250031 w 371475"/>
              <a:gd name="connsiteY12" fmla="*/ 116681 h 502444"/>
              <a:gd name="connsiteX13" fmla="*/ 271463 w 371475"/>
              <a:gd name="connsiteY13" fmla="*/ 114300 h 502444"/>
              <a:gd name="connsiteX14" fmla="*/ 302419 w 371475"/>
              <a:gd name="connsiteY14" fmla="*/ 104775 h 502444"/>
              <a:gd name="connsiteX15" fmla="*/ 323850 w 371475"/>
              <a:gd name="connsiteY15" fmla="*/ 90488 h 502444"/>
              <a:gd name="connsiteX16" fmla="*/ 338138 w 371475"/>
              <a:gd name="connsiteY16" fmla="*/ 76200 h 502444"/>
              <a:gd name="connsiteX17" fmla="*/ 352425 w 371475"/>
              <a:gd name="connsiteY17" fmla="*/ 52388 h 502444"/>
              <a:gd name="connsiteX18" fmla="*/ 371475 w 371475"/>
              <a:gd name="connsiteY18" fmla="*/ 0 h 502444"/>
              <a:gd name="connsiteX19" fmla="*/ 361950 w 371475"/>
              <a:gd name="connsiteY19" fmla="*/ 502444 h 502444"/>
              <a:gd name="connsiteX20" fmla="*/ 335756 w 371475"/>
              <a:gd name="connsiteY20" fmla="*/ 464344 h 502444"/>
              <a:gd name="connsiteX21" fmla="*/ 295275 w 371475"/>
              <a:gd name="connsiteY21" fmla="*/ 395288 h 502444"/>
              <a:gd name="connsiteX22" fmla="*/ 257175 w 371475"/>
              <a:gd name="connsiteY22" fmla="*/ 338138 h 502444"/>
              <a:gd name="connsiteX23" fmla="*/ 197644 w 371475"/>
              <a:gd name="connsiteY23" fmla="*/ 269081 h 502444"/>
              <a:gd name="connsiteX24" fmla="*/ 150019 w 371475"/>
              <a:gd name="connsiteY24" fmla="*/ 221456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71475" h="502444">
                <a:moveTo>
                  <a:pt x="150019" y="221456"/>
                </a:moveTo>
                <a:lnTo>
                  <a:pt x="109538" y="183356"/>
                </a:lnTo>
                <a:lnTo>
                  <a:pt x="66675" y="152400"/>
                </a:lnTo>
                <a:lnTo>
                  <a:pt x="38100" y="133350"/>
                </a:lnTo>
                <a:lnTo>
                  <a:pt x="16669" y="119063"/>
                </a:lnTo>
                <a:lnTo>
                  <a:pt x="4763" y="102394"/>
                </a:lnTo>
                <a:lnTo>
                  <a:pt x="0" y="73819"/>
                </a:lnTo>
                <a:lnTo>
                  <a:pt x="9525" y="61913"/>
                </a:lnTo>
                <a:lnTo>
                  <a:pt x="23813" y="61913"/>
                </a:lnTo>
                <a:lnTo>
                  <a:pt x="50006" y="71438"/>
                </a:lnTo>
                <a:lnTo>
                  <a:pt x="95250" y="80963"/>
                </a:lnTo>
                <a:lnTo>
                  <a:pt x="192881" y="107156"/>
                </a:lnTo>
                <a:lnTo>
                  <a:pt x="250031" y="116681"/>
                </a:lnTo>
                <a:lnTo>
                  <a:pt x="271463" y="114300"/>
                </a:lnTo>
                <a:lnTo>
                  <a:pt x="302419" y="104775"/>
                </a:lnTo>
                <a:lnTo>
                  <a:pt x="323850" y="90488"/>
                </a:lnTo>
                <a:lnTo>
                  <a:pt x="338138" y="76200"/>
                </a:lnTo>
                <a:lnTo>
                  <a:pt x="352425" y="52388"/>
                </a:lnTo>
                <a:lnTo>
                  <a:pt x="371475" y="0"/>
                </a:lnTo>
                <a:lnTo>
                  <a:pt x="361950" y="502444"/>
                </a:lnTo>
                <a:lnTo>
                  <a:pt x="335756" y="464344"/>
                </a:lnTo>
                <a:lnTo>
                  <a:pt x="295275" y="395288"/>
                </a:lnTo>
                <a:lnTo>
                  <a:pt x="257175" y="338138"/>
                </a:lnTo>
                <a:lnTo>
                  <a:pt x="197644" y="269081"/>
                </a:lnTo>
                <a:lnTo>
                  <a:pt x="150019" y="221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A2402D5-55A9-4C70-9E29-ADD53A194550}"/>
              </a:ext>
            </a:extLst>
          </p:cNvPr>
          <p:cNvSpPr/>
          <p:nvPr/>
        </p:nvSpPr>
        <p:spPr>
          <a:xfrm>
            <a:off x="4767264" y="1335089"/>
            <a:ext cx="434975" cy="2562225"/>
          </a:xfrm>
          <a:custGeom>
            <a:avLst/>
            <a:gdLst>
              <a:gd name="connsiteX0" fmla="*/ 404573 w 434175"/>
              <a:gd name="connsiteY0" fmla="*/ 1361733 h 2562294"/>
              <a:gd name="connsiteX1" fmla="*/ 404573 w 434175"/>
              <a:gd name="connsiteY1" fmla="*/ 1190694 h 2562294"/>
              <a:gd name="connsiteX2" fmla="*/ 407862 w 434175"/>
              <a:gd name="connsiteY2" fmla="*/ 697313 h 2562294"/>
              <a:gd name="connsiteX3" fmla="*/ 407862 w 434175"/>
              <a:gd name="connsiteY3" fmla="*/ 536142 h 2562294"/>
              <a:gd name="connsiteX4" fmla="*/ 417729 w 434175"/>
              <a:gd name="connsiteY4" fmla="*/ 407862 h 2562294"/>
              <a:gd name="connsiteX5" fmla="*/ 427597 w 434175"/>
              <a:gd name="connsiteY5" fmla="*/ 269716 h 2562294"/>
              <a:gd name="connsiteX6" fmla="*/ 434175 w 434175"/>
              <a:gd name="connsiteY6" fmla="*/ 233534 h 2562294"/>
              <a:gd name="connsiteX7" fmla="*/ 434175 w 434175"/>
              <a:gd name="connsiteY7" fmla="*/ 207221 h 2562294"/>
              <a:gd name="connsiteX8" fmla="*/ 424308 w 434175"/>
              <a:gd name="connsiteY8" fmla="*/ 171039 h 2562294"/>
              <a:gd name="connsiteX9" fmla="*/ 414440 w 434175"/>
              <a:gd name="connsiteY9" fmla="*/ 157883 h 2562294"/>
              <a:gd name="connsiteX10" fmla="*/ 397994 w 434175"/>
              <a:gd name="connsiteY10" fmla="*/ 141436 h 2562294"/>
              <a:gd name="connsiteX11" fmla="*/ 365102 w 434175"/>
              <a:gd name="connsiteY11" fmla="*/ 118412 h 2562294"/>
              <a:gd name="connsiteX12" fmla="*/ 299318 w 434175"/>
              <a:gd name="connsiteY12" fmla="*/ 82231 h 2562294"/>
              <a:gd name="connsiteX13" fmla="*/ 174328 w 434175"/>
              <a:gd name="connsiteY13" fmla="*/ 36182 h 2562294"/>
              <a:gd name="connsiteX14" fmla="*/ 75652 w 434175"/>
              <a:gd name="connsiteY14" fmla="*/ 6579 h 2562294"/>
              <a:gd name="connsiteX15" fmla="*/ 39470 w 434175"/>
              <a:gd name="connsiteY15" fmla="*/ 0 h 2562294"/>
              <a:gd name="connsiteX16" fmla="*/ 16446 w 434175"/>
              <a:gd name="connsiteY16" fmla="*/ 3290 h 2562294"/>
              <a:gd name="connsiteX17" fmla="*/ 6578 w 434175"/>
              <a:gd name="connsiteY17" fmla="*/ 13157 h 2562294"/>
              <a:gd name="connsiteX18" fmla="*/ 0 w 434175"/>
              <a:gd name="connsiteY18" fmla="*/ 29603 h 2562294"/>
              <a:gd name="connsiteX19" fmla="*/ 6578 w 434175"/>
              <a:gd name="connsiteY19" fmla="*/ 62495 h 2562294"/>
              <a:gd name="connsiteX20" fmla="*/ 19735 w 434175"/>
              <a:gd name="connsiteY20" fmla="*/ 78942 h 2562294"/>
              <a:gd name="connsiteX21" fmla="*/ 52627 w 434175"/>
              <a:gd name="connsiteY21" fmla="*/ 101966 h 2562294"/>
              <a:gd name="connsiteX22" fmla="*/ 92098 w 434175"/>
              <a:gd name="connsiteY22" fmla="*/ 134858 h 2562294"/>
              <a:gd name="connsiteX23" fmla="*/ 131568 w 434175"/>
              <a:gd name="connsiteY23" fmla="*/ 180907 h 2562294"/>
              <a:gd name="connsiteX24" fmla="*/ 161171 w 434175"/>
              <a:gd name="connsiteY24" fmla="*/ 226956 h 2562294"/>
              <a:gd name="connsiteX25" fmla="*/ 174328 w 434175"/>
              <a:gd name="connsiteY25" fmla="*/ 259848 h 2562294"/>
              <a:gd name="connsiteX26" fmla="*/ 177617 w 434175"/>
              <a:gd name="connsiteY26" fmla="*/ 279583 h 2562294"/>
              <a:gd name="connsiteX27" fmla="*/ 184196 w 434175"/>
              <a:gd name="connsiteY27" fmla="*/ 368392 h 2562294"/>
              <a:gd name="connsiteX28" fmla="*/ 184196 w 434175"/>
              <a:gd name="connsiteY28" fmla="*/ 598636 h 2562294"/>
              <a:gd name="connsiteX29" fmla="*/ 180906 w 434175"/>
              <a:gd name="connsiteY29" fmla="*/ 1095307 h 2562294"/>
              <a:gd name="connsiteX30" fmla="*/ 184196 w 434175"/>
              <a:gd name="connsiteY30" fmla="*/ 1585399 h 2562294"/>
              <a:gd name="connsiteX31" fmla="*/ 180906 w 434175"/>
              <a:gd name="connsiteY31" fmla="*/ 1825511 h 2562294"/>
              <a:gd name="connsiteX32" fmla="*/ 177617 w 434175"/>
              <a:gd name="connsiteY32" fmla="*/ 1904452 h 2562294"/>
              <a:gd name="connsiteX33" fmla="*/ 171039 w 434175"/>
              <a:gd name="connsiteY33" fmla="*/ 1989972 h 2562294"/>
              <a:gd name="connsiteX34" fmla="*/ 164460 w 434175"/>
              <a:gd name="connsiteY34" fmla="*/ 2075491 h 2562294"/>
              <a:gd name="connsiteX35" fmla="*/ 151304 w 434175"/>
              <a:gd name="connsiteY35" fmla="*/ 2154432 h 2562294"/>
              <a:gd name="connsiteX36" fmla="*/ 134857 w 434175"/>
              <a:gd name="connsiteY36" fmla="*/ 2253108 h 2562294"/>
              <a:gd name="connsiteX37" fmla="*/ 134857 w 434175"/>
              <a:gd name="connsiteY37" fmla="*/ 2299157 h 2562294"/>
              <a:gd name="connsiteX38" fmla="*/ 138147 w 434175"/>
              <a:gd name="connsiteY38" fmla="*/ 2345206 h 2562294"/>
              <a:gd name="connsiteX39" fmla="*/ 148014 w 434175"/>
              <a:gd name="connsiteY39" fmla="*/ 2401123 h 2562294"/>
              <a:gd name="connsiteX40" fmla="*/ 167750 w 434175"/>
              <a:gd name="connsiteY40" fmla="*/ 2450461 h 2562294"/>
              <a:gd name="connsiteX41" fmla="*/ 194063 w 434175"/>
              <a:gd name="connsiteY41" fmla="*/ 2496510 h 2562294"/>
              <a:gd name="connsiteX42" fmla="*/ 213798 w 434175"/>
              <a:gd name="connsiteY42" fmla="*/ 2516245 h 2562294"/>
              <a:gd name="connsiteX43" fmla="*/ 226955 w 434175"/>
              <a:gd name="connsiteY43" fmla="*/ 2529402 h 2562294"/>
              <a:gd name="connsiteX44" fmla="*/ 269715 w 434175"/>
              <a:gd name="connsiteY44" fmla="*/ 2552426 h 2562294"/>
              <a:gd name="connsiteX45" fmla="*/ 302607 w 434175"/>
              <a:gd name="connsiteY45" fmla="*/ 2562294 h 2562294"/>
              <a:gd name="connsiteX46" fmla="*/ 338788 w 434175"/>
              <a:gd name="connsiteY46" fmla="*/ 2562294 h 2562294"/>
              <a:gd name="connsiteX47" fmla="*/ 365102 w 434175"/>
              <a:gd name="connsiteY47" fmla="*/ 2545848 h 2562294"/>
              <a:gd name="connsiteX48" fmla="*/ 384837 w 434175"/>
              <a:gd name="connsiteY48" fmla="*/ 2522824 h 2562294"/>
              <a:gd name="connsiteX49" fmla="*/ 394705 w 434175"/>
              <a:gd name="connsiteY49" fmla="*/ 2496510 h 2562294"/>
              <a:gd name="connsiteX50" fmla="*/ 404573 w 434175"/>
              <a:gd name="connsiteY50" fmla="*/ 2457039 h 2562294"/>
              <a:gd name="connsiteX51" fmla="*/ 407862 w 434175"/>
              <a:gd name="connsiteY51" fmla="*/ 2404412 h 2562294"/>
              <a:gd name="connsiteX52" fmla="*/ 404573 w 434175"/>
              <a:gd name="connsiteY52" fmla="*/ 2134697 h 2562294"/>
              <a:gd name="connsiteX53" fmla="*/ 404573 w 434175"/>
              <a:gd name="connsiteY53" fmla="*/ 1361733 h 256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34175" h="2562294">
                <a:moveTo>
                  <a:pt x="404573" y="1361733"/>
                </a:moveTo>
                <a:lnTo>
                  <a:pt x="404573" y="1190694"/>
                </a:lnTo>
                <a:cubicBezTo>
                  <a:pt x="405669" y="1026234"/>
                  <a:pt x="406766" y="861773"/>
                  <a:pt x="407862" y="697313"/>
                </a:cubicBezTo>
                <a:lnTo>
                  <a:pt x="407862" y="536142"/>
                </a:lnTo>
                <a:lnTo>
                  <a:pt x="417729" y="407862"/>
                </a:lnTo>
                <a:lnTo>
                  <a:pt x="427597" y="269716"/>
                </a:lnTo>
                <a:lnTo>
                  <a:pt x="434175" y="233534"/>
                </a:lnTo>
                <a:lnTo>
                  <a:pt x="434175" y="207221"/>
                </a:lnTo>
                <a:lnTo>
                  <a:pt x="424308" y="171039"/>
                </a:lnTo>
                <a:lnTo>
                  <a:pt x="414440" y="157883"/>
                </a:lnTo>
                <a:lnTo>
                  <a:pt x="397994" y="141436"/>
                </a:lnTo>
                <a:lnTo>
                  <a:pt x="365102" y="118412"/>
                </a:lnTo>
                <a:lnTo>
                  <a:pt x="299318" y="82231"/>
                </a:lnTo>
                <a:lnTo>
                  <a:pt x="174328" y="36182"/>
                </a:lnTo>
                <a:lnTo>
                  <a:pt x="75652" y="6579"/>
                </a:lnTo>
                <a:lnTo>
                  <a:pt x="39470" y="0"/>
                </a:lnTo>
                <a:lnTo>
                  <a:pt x="16446" y="3290"/>
                </a:lnTo>
                <a:lnTo>
                  <a:pt x="6578" y="13157"/>
                </a:lnTo>
                <a:lnTo>
                  <a:pt x="0" y="29603"/>
                </a:lnTo>
                <a:lnTo>
                  <a:pt x="6578" y="62495"/>
                </a:lnTo>
                <a:lnTo>
                  <a:pt x="19735" y="78942"/>
                </a:lnTo>
                <a:lnTo>
                  <a:pt x="52627" y="101966"/>
                </a:lnTo>
                <a:lnTo>
                  <a:pt x="92098" y="134858"/>
                </a:lnTo>
                <a:lnTo>
                  <a:pt x="131568" y="180907"/>
                </a:lnTo>
                <a:lnTo>
                  <a:pt x="161171" y="226956"/>
                </a:lnTo>
                <a:lnTo>
                  <a:pt x="174328" y="259848"/>
                </a:lnTo>
                <a:lnTo>
                  <a:pt x="177617" y="279583"/>
                </a:lnTo>
                <a:lnTo>
                  <a:pt x="184196" y="368392"/>
                </a:lnTo>
                <a:lnTo>
                  <a:pt x="184196" y="598636"/>
                </a:lnTo>
                <a:cubicBezTo>
                  <a:pt x="183099" y="764193"/>
                  <a:pt x="182003" y="929750"/>
                  <a:pt x="180906" y="1095307"/>
                </a:cubicBezTo>
                <a:cubicBezTo>
                  <a:pt x="182003" y="1258671"/>
                  <a:pt x="183099" y="1422035"/>
                  <a:pt x="184196" y="1585399"/>
                </a:cubicBezTo>
                <a:cubicBezTo>
                  <a:pt x="183099" y="1665436"/>
                  <a:pt x="182003" y="1745474"/>
                  <a:pt x="180906" y="1825511"/>
                </a:cubicBezTo>
                <a:lnTo>
                  <a:pt x="177617" y="1904452"/>
                </a:lnTo>
                <a:lnTo>
                  <a:pt x="171039" y="1989972"/>
                </a:lnTo>
                <a:lnTo>
                  <a:pt x="164460" y="2075491"/>
                </a:lnTo>
                <a:lnTo>
                  <a:pt x="151304" y="2154432"/>
                </a:lnTo>
                <a:lnTo>
                  <a:pt x="134857" y="2253108"/>
                </a:lnTo>
                <a:lnTo>
                  <a:pt x="134857" y="2299157"/>
                </a:lnTo>
                <a:lnTo>
                  <a:pt x="138147" y="2345206"/>
                </a:lnTo>
                <a:lnTo>
                  <a:pt x="148014" y="2401123"/>
                </a:lnTo>
                <a:lnTo>
                  <a:pt x="167750" y="2450461"/>
                </a:lnTo>
                <a:lnTo>
                  <a:pt x="194063" y="2496510"/>
                </a:lnTo>
                <a:lnTo>
                  <a:pt x="213798" y="2516245"/>
                </a:lnTo>
                <a:lnTo>
                  <a:pt x="226955" y="2529402"/>
                </a:lnTo>
                <a:lnTo>
                  <a:pt x="269715" y="2552426"/>
                </a:lnTo>
                <a:lnTo>
                  <a:pt x="302607" y="2562294"/>
                </a:lnTo>
                <a:lnTo>
                  <a:pt x="338788" y="2562294"/>
                </a:lnTo>
                <a:lnTo>
                  <a:pt x="365102" y="2545848"/>
                </a:lnTo>
                <a:lnTo>
                  <a:pt x="384837" y="2522824"/>
                </a:lnTo>
                <a:lnTo>
                  <a:pt x="394705" y="2496510"/>
                </a:lnTo>
                <a:lnTo>
                  <a:pt x="404573" y="2457039"/>
                </a:lnTo>
                <a:lnTo>
                  <a:pt x="407862" y="2404412"/>
                </a:lnTo>
                <a:cubicBezTo>
                  <a:pt x="406766" y="2314507"/>
                  <a:pt x="405669" y="2224602"/>
                  <a:pt x="404573" y="2134697"/>
                </a:cubicBezTo>
                <a:lnTo>
                  <a:pt x="404573" y="136173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C8A35EF8-E4D1-4440-84C9-862F92193B83}"/>
              </a:ext>
            </a:extLst>
          </p:cNvPr>
          <p:cNvSpPr/>
          <p:nvPr/>
        </p:nvSpPr>
        <p:spPr>
          <a:xfrm>
            <a:off x="7178675" y="1427164"/>
            <a:ext cx="628650" cy="2365375"/>
          </a:xfrm>
          <a:custGeom>
            <a:avLst/>
            <a:gdLst>
              <a:gd name="connsiteX0" fmla="*/ 359009 w 629033"/>
              <a:gd name="connsiteY0" fmla="*/ 1070891 h 2365780"/>
              <a:gd name="connsiteX1" fmla="*/ 359009 w 629033"/>
              <a:gd name="connsiteY1" fmla="*/ 813141 h 2365780"/>
              <a:gd name="connsiteX2" fmla="*/ 359009 w 629033"/>
              <a:gd name="connsiteY2" fmla="*/ 665855 h 2365780"/>
              <a:gd name="connsiteX3" fmla="*/ 359009 w 629033"/>
              <a:gd name="connsiteY3" fmla="*/ 527775 h 2365780"/>
              <a:gd name="connsiteX4" fmla="*/ 352872 w 629033"/>
              <a:gd name="connsiteY4" fmla="*/ 451063 h 2365780"/>
              <a:gd name="connsiteX5" fmla="*/ 343667 w 629033"/>
              <a:gd name="connsiteY5" fmla="*/ 405036 h 2365780"/>
              <a:gd name="connsiteX6" fmla="*/ 334461 w 629033"/>
              <a:gd name="connsiteY6" fmla="*/ 371283 h 2365780"/>
              <a:gd name="connsiteX7" fmla="*/ 319119 w 629033"/>
              <a:gd name="connsiteY7" fmla="*/ 331394 h 2365780"/>
              <a:gd name="connsiteX8" fmla="*/ 291503 w 629033"/>
              <a:gd name="connsiteY8" fmla="*/ 285367 h 2365780"/>
              <a:gd name="connsiteX9" fmla="*/ 266955 w 629033"/>
              <a:gd name="connsiteY9" fmla="*/ 248545 h 2365780"/>
              <a:gd name="connsiteX10" fmla="*/ 230134 w 629033"/>
              <a:gd name="connsiteY10" fmla="*/ 211724 h 2365780"/>
              <a:gd name="connsiteX11" fmla="*/ 193312 w 629033"/>
              <a:gd name="connsiteY11" fmla="*/ 181039 h 2365780"/>
              <a:gd name="connsiteX12" fmla="*/ 165696 w 629033"/>
              <a:gd name="connsiteY12" fmla="*/ 159560 h 2365780"/>
              <a:gd name="connsiteX13" fmla="*/ 122738 w 629033"/>
              <a:gd name="connsiteY13" fmla="*/ 131944 h 2365780"/>
              <a:gd name="connsiteX14" fmla="*/ 79780 w 629033"/>
              <a:gd name="connsiteY14" fmla="*/ 110465 h 2365780"/>
              <a:gd name="connsiteX15" fmla="*/ 39890 w 629033"/>
              <a:gd name="connsiteY15" fmla="*/ 95122 h 2365780"/>
              <a:gd name="connsiteX16" fmla="*/ 21479 w 629033"/>
              <a:gd name="connsiteY16" fmla="*/ 82849 h 2365780"/>
              <a:gd name="connsiteX17" fmla="*/ 6137 w 629033"/>
              <a:gd name="connsiteY17" fmla="*/ 58301 h 2365780"/>
              <a:gd name="connsiteX18" fmla="*/ 0 w 629033"/>
              <a:gd name="connsiteY18" fmla="*/ 33753 h 2365780"/>
              <a:gd name="connsiteX19" fmla="*/ 0 w 629033"/>
              <a:gd name="connsiteY19" fmla="*/ 18411 h 2365780"/>
              <a:gd name="connsiteX20" fmla="*/ 6137 w 629033"/>
              <a:gd name="connsiteY20" fmla="*/ 9206 h 2365780"/>
              <a:gd name="connsiteX21" fmla="*/ 24547 w 629033"/>
              <a:gd name="connsiteY21" fmla="*/ 0 h 2365780"/>
              <a:gd name="connsiteX22" fmla="*/ 55232 w 629033"/>
              <a:gd name="connsiteY22" fmla="*/ 0 h 2365780"/>
              <a:gd name="connsiteX23" fmla="*/ 122738 w 629033"/>
              <a:gd name="connsiteY23" fmla="*/ 9206 h 2365780"/>
              <a:gd name="connsiteX24" fmla="*/ 211723 w 629033"/>
              <a:gd name="connsiteY24" fmla="*/ 27616 h 2365780"/>
              <a:gd name="connsiteX25" fmla="*/ 303777 w 629033"/>
              <a:gd name="connsiteY25" fmla="*/ 55232 h 2365780"/>
              <a:gd name="connsiteX26" fmla="*/ 377420 w 629033"/>
              <a:gd name="connsiteY26" fmla="*/ 82849 h 2365780"/>
              <a:gd name="connsiteX27" fmla="*/ 441857 w 629033"/>
              <a:gd name="connsiteY27" fmla="*/ 116602 h 2365780"/>
              <a:gd name="connsiteX28" fmla="*/ 509363 w 629033"/>
              <a:gd name="connsiteY28" fmla="*/ 159560 h 2365780"/>
              <a:gd name="connsiteX29" fmla="*/ 552322 w 629033"/>
              <a:gd name="connsiteY29" fmla="*/ 190245 h 2365780"/>
              <a:gd name="connsiteX30" fmla="*/ 592212 w 629033"/>
              <a:gd name="connsiteY30" fmla="*/ 227066 h 2365780"/>
              <a:gd name="connsiteX31" fmla="*/ 607554 w 629033"/>
              <a:gd name="connsiteY31" fmla="*/ 248545 h 2365780"/>
              <a:gd name="connsiteX32" fmla="*/ 619828 w 629033"/>
              <a:gd name="connsiteY32" fmla="*/ 279230 h 2365780"/>
              <a:gd name="connsiteX33" fmla="*/ 622896 w 629033"/>
              <a:gd name="connsiteY33" fmla="*/ 309914 h 2365780"/>
              <a:gd name="connsiteX34" fmla="*/ 622896 w 629033"/>
              <a:gd name="connsiteY34" fmla="*/ 355941 h 2365780"/>
              <a:gd name="connsiteX35" fmla="*/ 607554 w 629033"/>
              <a:gd name="connsiteY35" fmla="*/ 423447 h 2365780"/>
              <a:gd name="connsiteX36" fmla="*/ 598349 w 629033"/>
              <a:gd name="connsiteY36" fmla="*/ 487885 h 2365780"/>
              <a:gd name="connsiteX37" fmla="*/ 589143 w 629033"/>
              <a:gd name="connsiteY37" fmla="*/ 601418 h 2365780"/>
              <a:gd name="connsiteX38" fmla="*/ 583006 w 629033"/>
              <a:gd name="connsiteY38" fmla="*/ 770183 h 2365780"/>
              <a:gd name="connsiteX39" fmla="*/ 583006 w 629033"/>
              <a:gd name="connsiteY39" fmla="*/ 957359 h 2365780"/>
              <a:gd name="connsiteX40" fmla="*/ 586075 w 629033"/>
              <a:gd name="connsiteY40" fmla="*/ 1199767 h 2365780"/>
              <a:gd name="connsiteX41" fmla="*/ 601417 w 629033"/>
              <a:gd name="connsiteY41" fmla="*/ 1586392 h 2365780"/>
              <a:gd name="connsiteX42" fmla="*/ 607554 w 629033"/>
              <a:gd name="connsiteY42" fmla="*/ 1715267 h 2365780"/>
              <a:gd name="connsiteX43" fmla="*/ 625965 w 629033"/>
              <a:gd name="connsiteY43" fmla="*/ 1813458 h 2365780"/>
              <a:gd name="connsiteX44" fmla="*/ 629033 w 629033"/>
              <a:gd name="connsiteY44" fmla="*/ 1831869 h 2365780"/>
              <a:gd name="connsiteX45" fmla="*/ 622896 w 629033"/>
              <a:gd name="connsiteY45" fmla="*/ 1902443 h 2365780"/>
              <a:gd name="connsiteX46" fmla="*/ 613691 w 629033"/>
              <a:gd name="connsiteY46" fmla="*/ 2003702 h 2365780"/>
              <a:gd name="connsiteX47" fmla="*/ 592212 w 629033"/>
              <a:gd name="connsiteY47" fmla="*/ 2120304 h 2365780"/>
              <a:gd name="connsiteX48" fmla="*/ 564596 w 629033"/>
              <a:gd name="connsiteY48" fmla="*/ 2203152 h 2365780"/>
              <a:gd name="connsiteX49" fmla="*/ 536980 w 629033"/>
              <a:gd name="connsiteY49" fmla="*/ 2258384 h 2365780"/>
              <a:gd name="connsiteX50" fmla="*/ 518569 w 629033"/>
              <a:gd name="connsiteY50" fmla="*/ 2289069 h 2365780"/>
              <a:gd name="connsiteX51" fmla="*/ 484816 w 629033"/>
              <a:gd name="connsiteY51" fmla="*/ 2325890 h 2365780"/>
              <a:gd name="connsiteX52" fmla="*/ 447994 w 629033"/>
              <a:gd name="connsiteY52" fmla="*/ 2353506 h 2365780"/>
              <a:gd name="connsiteX53" fmla="*/ 417310 w 629033"/>
              <a:gd name="connsiteY53" fmla="*/ 2365780 h 2365780"/>
              <a:gd name="connsiteX54" fmla="*/ 401967 w 629033"/>
              <a:gd name="connsiteY54" fmla="*/ 2365780 h 2365780"/>
              <a:gd name="connsiteX55" fmla="*/ 383557 w 629033"/>
              <a:gd name="connsiteY55" fmla="*/ 2356575 h 2365780"/>
              <a:gd name="connsiteX56" fmla="*/ 365146 w 629033"/>
              <a:gd name="connsiteY56" fmla="*/ 2338164 h 2365780"/>
              <a:gd name="connsiteX57" fmla="*/ 346735 w 629033"/>
              <a:gd name="connsiteY57" fmla="*/ 2304411 h 2365780"/>
              <a:gd name="connsiteX58" fmla="*/ 328325 w 629033"/>
              <a:gd name="connsiteY58" fmla="*/ 2255316 h 2365780"/>
              <a:gd name="connsiteX59" fmla="*/ 319119 w 629033"/>
              <a:gd name="connsiteY59" fmla="*/ 2197015 h 2365780"/>
              <a:gd name="connsiteX60" fmla="*/ 359009 w 629033"/>
              <a:gd name="connsiteY60" fmla="*/ 1831869 h 2365780"/>
              <a:gd name="connsiteX61" fmla="*/ 359009 w 629033"/>
              <a:gd name="connsiteY61" fmla="*/ 1663104 h 2365780"/>
              <a:gd name="connsiteX62" fmla="*/ 359009 w 629033"/>
              <a:gd name="connsiteY62" fmla="*/ 1070891 h 236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629033" h="2365780">
                <a:moveTo>
                  <a:pt x="359009" y="1070891"/>
                </a:moveTo>
                <a:lnTo>
                  <a:pt x="359009" y="813141"/>
                </a:lnTo>
                <a:lnTo>
                  <a:pt x="359009" y="665855"/>
                </a:lnTo>
                <a:lnTo>
                  <a:pt x="359009" y="527775"/>
                </a:lnTo>
                <a:lnTo>
                  <a:pt x="352872" y="451063"/>
                </a:lnTo>
                <a:lnTo>
                  <a:pt x="343667" y="405036"/>
                </a:lnTo>
                <a:lnTo>
                  <a:pt x="334461" y="371283"/>
                </a:lnTo>
                <a:lnTo>
                  <a:pt x="319119" y="331394"/>
                </a:lnTo>
                <a:lnTo>
                  <a:pt x="291503" y="285367"/>
                </a:lnTo>
                <a:lnTo>
                  <a:pt x="266955" y="248545"/>
                </a:lnTo>
                <a:lnTo>
                  <a:pt x="230134" y="211724"/>
                </a:lnTo>
                <a:lnTo>
                  <a:pt x="193312" y="181039"/>
                </a:lnTo>
                <a:lnTo>
                  <a:pt x="165696" y="159560"/>
                </a:lnTo>
                <a:lnTo>
                  <a:pt x="122738" y="131944"/>
                </a:lnTo>
                <a:lnTo>
                  <a:pt x="79780" y="110465"/>
                </a:lnTo>
                <a:lnTo>
                  <a:pt x="39890" y="95122"/>
                </a:lnTo>
                <a:lnTo>
                  <a:pt x="21479" y="82849"/>
                </a:lnTo>
                <a:lnTo>
                  <a:pt x="6137" y="58301"/>
                </a:lnTo>
                <a:lnTo>
                  <a:pt x="0" y="33753"/>
                </a:lnTo>
                <a:lnTo>
                  <a:pt x="0" y="18411"/>
                </a:lnTo>
                <a:lnTo>
                  <a:pt x="6137" y="9206"/>
                </a:lnTo>
                <a:lnTo>
                  <a:pt x="24547" y="0"/>
                </a:lnTo>
                <a:lnTo>
                  <a:pt x="55232" y="0"/>
                </a:lnTo>
                <a:lnTo>
                  <a:pt x="122738" y="9206"/>
                </a:lnTo>
                <a:lnTo>
                  <a:pt x="211723" y="27616"/>
                </a:lnTo>
                <a:lnTo>
                  <a:pt x="303777" y="55232"/>
                </a:lnTo>
                <a:lnTo>
                  <a:pt x="377420" y="82849"/>
                </a:lnTo>
                <a:lnTo>
                  <a:pt x="441857" y="116602"/>
                </a:lnTo>
                <a:lnTo>
                  <a:pt x="509363" y="159560"/>
                </a:lnTo>
                <a:lnTo>
                  <a:pt x="552322" y="190245"/>
                </a:lnTo>
                <a:lnTo>
                  <a:pt x="592212" y="227066"/>
                </a:lnTo>
                <a:lnTo>
                  <a:pt x="607554" y="248545"/>
                </a:lnTo>
                <a:lnTo>
                  <a:pt x="619828" y="279230"/>
                </a:lnTo>
                <a:lnTo>
                  <a:pt x="622896" y="309914"/>
                </a:lnTo>
                <a:lnTo>
                  <a:pt x="622896" y="355941"/>
                </a:lnTo>
                <a:lnTo>
                  <a:pt x="607554" y="423447"/>
                </a:lnTo>
                <a:lnTo>
                  <a:pt x="598349" y="487885"/>
                </a:lnTo>
                <a:lnTo>
                  <a:pt x="589143" y="601418"/>
                </a:lnTo>
                <a:lnTo>
                  <a:pt x="583006" y="770183"/>
                </a:lnTo>
                <a:lnTo>
                  <a:pt x="583006" y="957359"/>
                </a:lnTo>
                <a:lnTo>
                  <a:pt x="586075" y="1199767"/>
                </a:lnTo>
                <a:lnTo>
                  <a:pt x="601417" y="1586392"/>
                </a:lnTo>
                <a:lnTo>
                  <a:pt x="607554" y="1715267"/>
                </a:lnTo>
                <a:lnTo>
                  <a:pt x="625965" y="1813458"/>
                </a:lnTo>
                <a:lnTo>
                  <a:pt x="629033" y="1831869"/>
                </a:lnTo>
                <a:lnTo>
                  <a:pt x="622896" y="1902443"/>
                </a:lnTo>
                <a:lnTo>
                  <a:pt x="613691" y="2003702"/>
                </a:lnTo>
                <a:lnTo>
                  <a:pt x="592212" y="2120304"/>
                </a:lnTo>
                <a:lnTo>
                  <a:pt x="564596" y="2203152"/>
                </a:lnTo>
                <a:lnTo>
                  <a:pt x="536980" y="2258384"/>
                </a:lnTo>
                <a:lnTo>
                  <a:pt x="518569" y="2289069"/>
                </a:lnTo>
                <a:lnTo>
                  <a:pt x="484816" y="2325890"/>
                </a:lnTo>
                <a:lnTo>
                  <a:pt x="447994" y="2353506"/>
                </a:lnTo>
                <a:lnTo>
                  <a:pt x="417310" y="2365780"/>
                </a:lnTo>
                <a:lnTo>
                  <a:pt x="401967" y="2365780"/>
                </a:lnTo>
                <a:lnTo>
                  <a:pt x="383557" y="2356575"/>
                </a:lnTo>
                <a:lnTo>
                  <a:pt x="365146" y="2338164"/>
                </a:lnTo>
                <a:lnTo>
                  <a:pt x="346735" y="2304411"/>
                </a:lnTo>
                <a:lnTo>
                  <a:pt x="328325" y="2255316"/>
                </a:lnTo>
                <a:lnTo>
                  <a:pt x="319119" y="2197015"/>
                </a:lnTo>
                <a:lnTo>
                  <a:pt x="359009" y="1831869"/>
                </a:lnTo>
                <a:lnTo>
                  <a:pt x="359009" y="1663104"/>
                </a:lnTo>
                <a:lnTo>
                  <a:pt x="359009" y="107089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6026285D-2B35-4175-BC99-B25F222343D8}"/>
              </a:ext>
            </a:extLst>
          </p:cNvPr>
          <p:cNvSpPr/>
          <p:nvPr/>
        </p:nvSpPr>
        <p:spPr>
          <a:xfrm>
            <a:off x="6958014" y="3162301"/>
            <a:ext cx="585787" cy="512763"/>
          </a:xfrm>
          <a:custGeom>
            <a:avLst/>
            <a:gdLst>
              <a:gd name="connsiteX0" fmla="*/ 261937 w 585787"/>
              <a:gd name="connsiteY0" fmla="*/ 228600 h 511969"/>
              <a:gd name="connsiteX1" fmla="*/ 400050 w 585787"/>
              <a:gd name="connsiteY1" fmla="*/ 340519 h 511969"/>
              <a:gd name="connsiteX2" fmla="*/ 495300 w 585787"/>
              <a:gd name="connsiteY2" fmla="*/ 428625 h 511969"/>
              <a:gd name="connsiteX3" fmla="*/ 585787 w 585787"/>
              <a:gd name="connsiteY3" fmla="*/ 511969 h 511969"/>
              <a:gd name="connsiteX4" fmla="*/ 583406 w 585787"/>
              <a:gd name="connsiteY4" fmla="*/ 45244 h 511969"/>
              <a:gd name="connsiteX5" fmla="*/ 578643 w 585787"/>
              <a:gd name="connsiteY5" fmla="*/ 104775 h 511969"/>
              <a:gd name="connsiteX6" fmla="*/ 564356 w 585787"/>
              <a:gd name="connsiteY6" fmla="*/ 140494 h 511969"/>
              <a:gd name="connsiteX7" fmla="*/ 545306 w 585787"/>
              <a:gd name="connsiteY7" fmla="*/ 161925 h 511969"/>
              <a:gd name="connsiteX8" fmla="*/ 521493 w 585787"/>
              <a:gd name="connsiteY8" fmla="*/ 171450 h 511969"/>
              <a:gd name="connsiteX9" fmla="*/ 488156 w 585787"/>
              <a:gd name="connsiteY9" fmla="*/ 176213 h 511969"/>
              <a:gd name="connsiteX10" fmla="*/ 450056 w 585787"/>
              <a:gd name="connsiteY10" fmla="*/ 171450 h 511969"/>
              <a:gd name="connsiteX11" fmla="*/ 371475 w 585787"/>
              <a:gd name="connsiteY11" fmla="*/ 142875 h 511969"/>
              <a:gd name="connsiteX12" fmla="*/ 230981 w 585787"/>
              <a:gd name="connsiteY12" fmla="*/ 85725 h 511969"/>
              <a:gd name="connsiteX13" fmla="*/ 111918 w 585787"/>
              <a:gd name="connsiteY13" fmla="*/ 38100 h 511969"/>
              <a:gd name="connsiteX14" fmla="*/ 71437 w 585787"/>
              <a:gd name="connsiteY14" fmla="*/ 19050 h 511969"/>
              <a:gd name="connsiteX15" fmla="*/ 45243 w 585787"/>
              <a:gd name="connsiteY15" fmla="*/ 9525 h 511969"/>
              <a:gd name="connsiteX16" fmla="*/ 26193 w 585787"/>
              <a:gd name="connsiteY16" fmla="*/ 2381 h 511969"/>
              <a:gd name="connsiteX17" fmla="*/ 4762 w 585787"/>
              <a:gd name="connsiteY17" fmla="*/ 0 h 511969"/>
              <a:gd name="connsiteX18" fmla="*/ 0 w 585787"/>
              <a:gd name="connsiteY18" fmla="*/ 7144 h 511969"/>
              <a:gd name="connsiteX19" fmla="*/ 4762 w 585787"/>
              <a:gd name="connsiteY19" fmla="*/ 19050 h 511969"/>
              <a:gd name="connsiteX20" fmla="*/ 23812 w 585787"/>
              <a:gd name="connsiteY20" fmla="*/ 40481 h 511969"/>
              <a:gd name="connsiteX21" fmla="*/ 47625 w 585787"/>
              <a:gd name="connsiteY21" fmla="*/ 66675 h 511969"/>
              <a:gd name="connsiteX22" fmla="*/ 85725 w 585787"/>
              <a:gd name="connsiteY22" fmla="*/ 95250 h 511969"/>
              <a:gd name="connsiteX23" fmla="*/ 180975 w 585787"/>
              <a:gd name="connsiteY23" fmla="*/ 164306 h 511969"/>
              <a:gd name="connsiteX24" fmla="*/ 261937 w 585787"/>
              <a:gd name="connsiteY24" fmla="*/ 228600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5787" h="511969">
                <a:moveTo>
                  <a:pt x="261937" y="228600"/>
                </a:moveTo>
                <a:lnTo>
                  <a:pt x="400050" y="340519"/>
                </a:lnTo>
                <a:lnTo>
                  <a:pt x="495300" y="428625"/>
                </a:lnTo>
                <a:lnTo>
                  <a:pt x="585787" y="511969"/>
                </a:lnTo>
                <a:cubicBezTo>
                  <a:pt x="584993" y="356394"/>
                  <a:pt x="584200" y="200819"/>
                  <a:pt x="583406" y="45244"/>
                </a:cubicBezTo>
                <a:lnTo>
                  <a:pt x="578643" y="104775"/>
                </a:lnTo>
                <a:lnTo>
                  <a:pt x="564356" y="140494"/>
                </a:lnTo>
                <a:lnTo>
                  <a:pt x="545306" y="161925"/>
                </a:lnTo>
                <a:lnTo>
                  <a:pt x="521493" y="171450"/>
                </a:lnTo>
                <a:lnTo>
                  <a:pt x="488156" y="176213"/>
                </a:lnTo>
                <a:lnTo>
                  <a:pt x="450056" y="171450"/>
                </a:lnTo>
                <a:lnTo>
                  <a:pt x="371475" y="142875"/>
                </a:lnTo>
                <a:lnTo>
                  <a:pt x="230981" y="85725"/>
                </a:lnTo>
                <a:lnTo>
                  <a:pt x="111918" y="38100"/>
                </a:lnTo>
                <a:lnTo>
                  <a:pt x="71437" y="19050"/>
                </a:lnTo>
                <a:lnTo>
                  <a:pt x="45243" y="9525"/>
                </a:lnTo>
                <a:lnTo>
                  <a:pt x="26193" y="2381"/>
                </a:lnTo>
                <a:lnTo>
                  <a:pt x="4762" y="0"/>
                </a:lnTo>
                <a:lnTo>
                  <a:pt x="0" y="7144"/>
                </a:lnTo>
                <a:lnTo>
                  <a:pt x="4762" y="19050"/>
                </a:lnTo>
                <a:lnTo>
                  <a:pt x="23812" y="40481"/>
                </a:lnTo>
                <a:lnTo>
                  <a:pt x="47625" y="66675"/>
                </a:lnTo>
                <a:lnTo>
                  <a:pt x="85725" y="95250"/>
                </a:lnTo>
                <a:lnTo>
                  <a:pt x="180975" y="164306"/>
                </a:lnTo>
                <a:lnTo>
                  <a:pt x="261937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2114ABE-8747-45DC-83C6-1CB06DD716CB}"/>
              </a:ext>
            </a:extLst>
          </p:cNvPr>
          <p:cNvSpPr/>
          <p:nvPr/>
        </p:nvSpPr>
        <p:spPr>
          <a:xfrm>
            <a:off x="4289426" y="3873500"/>
            <a:ext cx="3508375" cy="560388"/>
          </a:xfrm>
          <a:custGeom>
            <a:avLst/>
            <a:gdLst>
              <a:gd name="connsiteX0" fmla="*/ 1159586 w 3507604"/>
              <a:gd name="connsiteY0" fmla="*/ 245186 h 559601"/>
              <a:gd name="connsiteX1" fmla="*/ 1543230 w 3507604"/>
              <a:gd name="connsiteY1" fmla="*/ 199033 h 559601"/>
              <a:gd name="connsiteX2" fmla="*/ 1707649 w 3507604"/>
              <a:gd name="connsiteY2" fmla="*/ 178841 h 559601"/>
              <a:gd name="connsiteX3" fmla="*/ 1961489 w 3507604"/>
              <a:gd name="connsiteY3" fmla="*/ 138458 h 559601"/>
              <a:gd name="connsiteX4" fmla="*/ 2180714 w 3507604"/>
              <a:gd name="connsiteY4" fmla="*/ 124035 h 559601"/>
              <a:gd name="connsiteX5" fmla="*/ 2397055 w 3507604"/>
              <a:gd name="connsiteY5" fmla="*/ 109612 h 559601"/>
              <a:gd name="connsiteX6" fmla="*/ 2648010 w 3507604"/>
              <a:gd name="connsiteY6" fmla="*/ 86536 h 559601"/>
              <a:gd name="connsiteX7" fmla="*/ 2821083 w 3507604"/>
              <a:gd name="connsiteY7" fmla="*/ 69229 h 559601"/>
              <a:gd name="connsiteX8" fmla="*/ 2873004 w 3507604"/>
              <a:gd name="connsiteY8" fmla="*/ 49037 h 559601"/>
              <a:gd name="connsiteX9" fmla="*/ 2959541 w 3507604"/>
              <a:gd name="connsiteY9" fmla="*/ 17307 h 559601"/>
              <a:gd name="connsiteX10" fmla="*/ 3008578 w 3507604"/>
              <a:gd name="connsiteY10" fmla="*/ 0 h 559601"/>
              <a:gd name="connsiteX11" fmla="*/ 3086461 w 3507604"/>
              <a:gd name="connsiteY11" fmla="*/ 11538 h 559601"/>
              <a:gd name="connsiteX12" fmla="*/ 3193189 w 3507604"/>
              <a:gd name="connsiteY12" fmla="*/ 40383 h 559601"/>
              <a:gd name="connsiteX13" fmla="*/ 3288379 w 3507604"/>
              <a:gd name="connsiteY13" fmla="*/ 74998 h 559601"/>
              <a:gd name="connsiteX14" fmla="*/ 3369146 w 3507604"/>
              <a:gd name="connsiteY14" fmla="*/ 115381 h 559601"/>
              <a:gd name="connsiteX15" fmla="*/ 3441259 w 3507604"/>
              <a:gd name="connsiteY15" fmla="*/ 158650 h 559601"/>
              <a:gd name="connsiteX16" fmla="*/ 3470105 w 3507604"/>
              <a:gd name="connsiteY16" fmla="*/ 178841 h 559601"/>
              <a:gd name="connsiteX17" fmla="*/ 3481643 w 3507604"/>
              <a:gd name="connsiteY17" fmla="*/ 193264 h 559601"/>
              <a:gd name="connsiteX18" fmla="*/ 3496066 w 3507604"/>
              <a:gd name="connsiteY18" fmla="*/ 213456 h 559601"/>
              <a:gd name="connsiteX19" fmla="*/ 3504719 w 3507604"/>
              <a:gd name="connsiteY19" fmla="*/ 242301 h 559601"/>
              <a:gd name="connsiteX20" fmla="*/ 3507604 w 3507604"/>
              <a:gd name="connsiteY20" fmla="*/ 271147 h 559601"/>
              <a:gd name="connsiteX21" fmla="*/ 3493181 w 3507604"/>
              <a:gd name="connsiteY21" fmla="*/ 299992 h 559601"/>
              <a:gd name="connsiteX22" fmla="*/ 3475874 w 3507604"/>
              <a:gd name="connsiteY22" fmla="*/ 317299 h 559601"/>
              <a:gd name="connsiteX23" fmla="*/ 3441259 w 3507604"/>
              <a:gd name="connsiteY23" fmla="*/ 331722 h 559601"/>
              <a:gd name="connsiteX24" fmla="*/ 3406645 w 3507604"/>
              <a:gd name="connsiteY24" fmla="*/ 340376 h 559601"/>
              <a:gd name="connsiteX25" fmla="*/ 3331647 w 3507604"/>
              <a:gd name="connsiteY25" fmla="*/ 328838 h 559601"/>
              <a:gd name="connsiteX26" fmla="*/ 3172997 w 3507604"/>
              <a:gd name="connsiteY26" fmla="*/ 308646 h 559601"/>
              <a:gd name="connsiteX27" fmla="*/ 2991271 w 3507604"/>
              <a:gd name="connsiteY27" fmla="*/ 297108 h 559601"/>
              <a:gd name="connsiteX28" fmla="*/ 2786468 w 3507604"/>
              <a:gd name="connsiteY28" fmla="*/ 291338 h 559601"/>
              <a:gd name="connsiteX29" fmla="*/ 2469168 w 3507604"/>
              <a:gd name="connsiteY29" fmla="*/ 297108 h 559601"/>
              <a:gd name="connsiteX30" fmla="*/ 2261481 w 3507604"/>
              <a:gd name="connsiteY30" fmla="*/ 311530 h 559601"/>
              <a:gd name="connsiteX31" fmla="*/ 1973027 w 3507604"/>
              <a:gd name="connsiteY31" fmla="*/ 334607 h 559601"/>
              <a:gd name="connsiteX32" fmla="*/ 1635536 w 3507604"/>
              <a:gd name="connsiteY32" fmla="*/ 366337 h 559601"/>
              <a:gd name="connsiteX33" fmla="*/ 1142279 w 3507604"/>
              <a:gd name="connsiteY33" fmla="*/ 438450 h 559601"/>
              <a:gd name="connsiteX34" fmla="*/ 845171 w 3507604"/>
              <a:gd name="connsiteY34" fmla="*/ 481718 h 559601"/>
              <a:gd name="connsiteX35" fmla="*/ 591331 w 3507604"/>
              <a:gd name="connsiteY35" fmla="*/ 522102 h 559601"/>
              <a:gd name="connsiteX36" fmla="*/ 409605 w 3507604"/>
              <a:gd name="connsiteY36" fmla="*/ 556716 h 559601"/>
              <a:gd name="connsiteX37" fmla="*/ 383644 w 3507604"/>
              <a:gd name="connsiteY37" fmla="*/ 559601 h 559601"/>
              <a:gd name="connsiteX38" fmla="*/ 343261 w 3507604"/>
              <a:gd name="connsiteY38" fmla="*/ 550947 h 559601"/>
              <a:gd name="connsiteX39" fmla="*/ 308646 w 3507604"/>
              <a:gd name="connsiteY39" fmla="*/ 536525 h 559601"/>
              <a:gd name="connsiteX40" fmla="*/ 242302 w 3507604"/>
              <a:gd name="connsiteY40" fmla="*/ 499026 h 559601"/>
              <a:gd name="connsiteX41" fmla="*/ 173073 w 3507604"/>
              <a:gd name="connsiteY41" fmla="*/ 449988 h 559601"/>
              <a:gd name="connsiteX42" fmla="*/ 115382 w 3507604"/>
              <a:gd name="connsiteY42" fmla="*/ 400951 h 559601"/>
              <a:gd name="connsiteX43" fmla="*/ 54806 w 3507604"/>
              <a:gd name="connsiteY43" fmla="*/ 343260 h 559601"/>
              <a:gd name="connsiteX44" fmla="*/ 14423 w 3507604"/>
              <a:gd name="connsiteY44" fmla="*/ 297108 h 559601"/>
              <a:gd name="connsiteX45" fmla="*/ 0 w 3507604"/>
              <a:gd name="connsiteY45" fmla="*/ 262493 h 559601"/>
              <a:gd name="connsiteX46" fmla="*/ 0 w 3507604"/>
              <a:gd name="connsiteY46" fmla="*/ 245186 h 559601"/>
              <a:gd name="connsiteX47" fmla="*/ 2885 w 3507604"/>
              <a:gd name="connsiteY47" fmla="*/ 239417 h 559601"/>
              <a:gd name="connsiteX48" fmla="*/ 17307 w 3507604"/>
              <a:gd name="connsiteY48" fmla="*/ 236532 h 559601"/>
              <a:gd name="connsiteX49" fmla="*/ 49037 w 3507604"/>
              <a:gd name="connsiteY49" fmla="*/ 245186 h 559601"/>
              <a:gd name="connsiteX50" fmla="*/ 115382 w 3507604"/>
              <a:gd name="connsiteY50" fmla="*/ 268262 h 559601"/>
              <a:gd name="connsiteX51" fmla="*/ 175957 w 3507604"/>
              <a:gd name="connsiteY51" fmla="*/ 285569 h 559601"/>
              <a:gd name="connsiteX52" fmla="*/ 248071 w 3507604"/>
              <a:gd name="connsiteY52" fmla="*/ 302877 h 559601"/>
              <a:gd name="connsiteX53" fmla="*/ 311531 w 3507604"/>
              <a:gd name="connsiteY53" fmla="*/ 311530 h 559601"/>
              <a:gd name="connsiteX54" fmla="*/ 374990 w 3507604"/>
              <a:gd name="connsiteY54" fmla="*/ 314415 h 559601"/>
              <a:gd name="connsiteX55" fmla="*/ 507679 w 3507604"/>
              <a:gd name="connsiteY55" fmla="*/ 308646 h 559601"/>
              <a:gd name="connsiteX56" fmla="*/ 801903 w 3507604"/>
              <a:gd name="connsiteY56" fmla="*/ 282685 h 559601"/>
              <a:gd name="connsiteX57" fmla="*/ 1159586 w 3507604"/>
              <a:gd name="connsiteY57" fmla="*/ 245186 h 559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07604" h="559601">
                <a:moveTo>
                  <a:pt x="1159586" y="245186"/>
                </a:moveTo>
                <a:lnTo>
                  <a:pt x="1543230" y="199033"/>
                </a:lnTo>
                <a:lnTo>
                  <a:pt x="1707649" y="178841"/>
                </a:lnTo>
                <a:lnTo>
                  <a:pt x="1961489" y="138458"/>
                </a:lnTo>
                <a:lnTo>
                  <a:pt x="2180714" y="124035"/>
                </a:lnTo>
                <a:lnTo>
                  <a:pt x="2397055" y="109612"/>
                </a:lnTo>
                <a:lnTo>
                  <a:pt x="2648010" y="86536"/>
                </a:lnTo>
                <a:lnTo>
                  <a:pt x="2821083" y="69229"/>
                </a:lnTo>
                <a:lnTo>
                  <a:pt x="2873004" y="49037"/>
                </a:lnTo>
                <a:lnTo>
                  <a:pt x="2959541" y="17307"/>
                </a:lnTo>
                <a:lnTo>
                  <a:pt x="3008578" y="0"/>
                </a:lnTo>
                <a:lnTo>
                  <a:pt x="3086461" y="11538"/>
                </a:lnTo>
                <a:lnTo>
                  <a:pt x="3193189" y="40383"/>
                </a:lnTo>
                <a:lnTo>
                  <a:pt x="3288379" y="74998"/>
                </a:lnTo>
                <a:lnTo>
                  <a:pt x="3369146" y="115381"/>
                </a:lnTo>
                <a:lnTo>
                  <a:pt x="3441259" y="158650"/>
                </a:lnTo>
                <a:lnTo>
                  <a:pt x="3470105" y="178841"/>
                </a:lnTo>
                <a:lnTo>
                  <a:pt x="3481643" y="193264"/>
                </a:lnTo>
                <a:lnTo>
                  <a:pt x="3496066" y="213456"/>
                </a:lnTo>
                <a:lnTo>
                  <a:pt x="3504719" y="242301"/>
                </a:lnTo>
                <a:lnTo>
                  <a:pt x="3507604" y="271147"/>
                </a:lnTo>
                <a:lnTo>
                  <a:pt x="3493181" y="299992"/>
                </a:lnTo>
                <a:lnTo>
                  <a:pt x="3475874" y="317299"/>
                </a:lnTo>
                <a:lnTo>
                  <a:pt x="3441259" y="331722"/>
                </a:lnTo>
                <a:lnTo>
                  <a:pt x="3406645" y="340376"/>
                </a:lnTo>
                <a:lnTo>
                  <a:pt x="3331647" y="328838"/>
                </a:lnTo>
                <a:lnTo>
                  <a:pt x="3172997" y="308646"/>
                </a:lnTo>
                <a:lnTo>
                  <a:pt x="2991271" y="297108"/>
                </a:lnTo>
                <a:lnTo>
                  <a:pt x="2786468" y="291338"/>
                </a:lnTo>
                <a:lnTo>
                  <a:pt x="2469168" y="297108"/>
                </a:lnTo>
                <a:lnTo>
                  <a:pt x="2261481" y="311530"/>
                </a:lnTo>
                <a:lnTo>
                  <a:pt x="1973027" y="334607"/>
                </a:lnTo>
                <a:lnTo>
                  <a:pt x="1635536" y="366337"/>
                </a:lnTo>
                <a:lnTo>
                  <a:pt x="1142279" y="438450"/>
                </a:lnTo>
                <a:lnTo>
                  <a:pt x="845171" y="481718"/>
                </a:lnTo>
                <a:lnTo>
                  <a:pt x="591331" y="522102"/>
                </a:lnTo>
                <a:lnTo>
                  <a:pt x="409605" y="556716"/>
                </a:lnTo>
                <a:lnTo>
                  <a:pt x="383644" y="559601"/>
                </a:lnTo>
                <a:lnTo>
                  <a:pt x="343261" y="550947"/>
                </a:lnTo>
                <a:lnTo>
                  <a:pt x="308646" y="536525"/>
                </a:lnTo>
                <a:lnTo>
                  <a:pt x="242302" y="499026"/>
                </a:lnTo>
                <a:lnTo>
                  <a:pt x="173073" y="449988"/>
                </a:lnTo>
                <a:lnTo>
                  <a:pt x="115382" y="400951"/>
                </a:lnTo>
                <a:lnTo>
                  <a:pt x="54806" y="343260"/>
                </a:lnTo>
                <a:lnTo>
                  <a:pt x="14423" y="297108"/>
                </a:lnTo>
                <a:lnTo>
                  <a:pt x="0" y="262493"/>
                </a:lnTo>
                <a:lnTo>
                  <a:pt x="0" y="245186"/>
                </a:lnTo>
                <a:lnTo>
                  <a:pt x="2885" y="239417"/>
                </a:lnTo>
                <a:lnTo>
                  <a:pt x="17307" y="236532"/>
                </a:lnTo>
                <a:lnTo>
                  <a:pt x="49037" y="245186"/>
                </a:lnTo>
                <a:lnTo>
                  <a:pt x="115382" y="268262"/>
                </a:lnTo>
                <a:lnTo>
                  <a:pt x="175957" y="285569"/>
                </a:lnTo>
                <a:lnTo>
                  <a:pt x="248071" y="302877"/>
                </a:lnTo>
                <a:lnTo>
                  <a:pt x="311531" y="311530"/>
                </a:lnTo>
                <a:lnTo>
                  <a:pt x="374990" y="314415"/>
                </a:lnTo>
                <a:lnTo>
                  <a:pt x="507679" y="308646"/>
                </a:lnTo>
                <a:lnTo>
                  <a:pt x="801903" y="282685"/>
                </a:lnTo>
                <a:lnTo>
                  <a:pt x="1159586" y="24518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13300307-81D1-43D1-9D3B-A3E4BBFA0C62}"/>
              </a:ext>
            </a:extLst>
          </p:cNvPr>
          <p:cNvSpPr/>
          <p:nvPr/>
        </p:nvSpPr>
        <p:spPr>
          <a:xfrm>
            <a:off x="3981450" y="4173539"/>
            <a:ext cx="2057400" cy="1285875"/>
          </a:xfrm>
          <a:custGeom>
            <a:avLst/>
            <a:gdLst>
              <a:gd name="connsiteX0" fmla="*/ 1031081 w 2057400"/>
              <a:gd name="connsiteY0" fmla="*/ 559594 h 1285875"/>
              <a:gd name="connsiteX1" fmla="*/ 1216819 w 2057400"/>
              <a:gd name="connsiteY1" fmla="*/ 411957 h 1285875"/>
              <a:gd name="connsiteX2" fmla="*/ 1357313 w 2057400"/>
              <a:gd name="connsiteY2" fmla="*/ 290513 h 1285875"/>
              <a:gd name="connsiteX3" fmla="*/ 1466850 w 2057400"/>
              <a:gd name="connsiteY3" fmla="*/ 185738 h 1285875"/>
              <a:gd name="connsiteX4" fmla="*/ 1559719 w 2057400"/>
              <a:gd name="connsiteY4" fmla="*/ 85725 h 1285875"/>
              <a:gd name="connsiteX5" fmla="*/ 1597819 w 2057400"/>
              <a:gd name="connsiteY5" fmla="*/ 35719 h 1285875"/>
              <a:gd name="connsiteX6" fmla="*/ 2057400 w 2057400"/>
              <a:gd name="connsiteY6" fmla="*/ 0 h 1285875"/>
              <a:gd name="connsiteX7" fmla="*/ 2040731 w 2057400"/>
              <a:gd name="connsiteY7" fmla="*/ 71438 h 1285875"/>
              <a:gd name="connsiteX8" fmla="*/ 2024063 w 2057400"/>
              <a:gd name="connsiteY8" fmla="*/ 95250 h 1285875"/>
              <a:gd name="connsiteX9" fmla="*/ 1988344 w 2057400"/>
              <a:gd name="connsiteY9" fmla="*/ 123825 h 1285875"/>
              <a:gd name="connsiteX10" fmla="*/ 1943100 w 2057400"/>
              <a:gd name="connsiteY10" fmla="*/ 150019 h 1285875"/>
              <a:gd name="connsiteX11" fmla="*/ 1902619 w 2057400"/>
              <a:gd name="connsiteY11" fmla="*/ 171450 h 1285875"/>
              <a:gd name="connsiteX12" fmla="*/ 1821656 w 2057400"/>
              <a:gd name="connsiteY12" fmla="*/ 242888 h 1285875"/>
              <a:gd name="connsiteX13" fmla="*/ 1647825 w 2057400"/>
              <a:gd name="connsiteY13" fmla="*/ 383382 h 1285875"/>
              <a:gd name="connsiteX14" fmla="*/ 1454944 w 2057400"/>
              <a:gd name="connsiteY14" fmla="*/ 531019 h 1285875"/>
              <a:gd name="connsiteX15" fmla="*/ 1354931 w 2057400"/>
              <a:gd name="connsiteY15" fmla="*/ 602457 h 1285875"/>
              <a:gd name="connsiteX16" fmla="*/ 1143000 w 2057400"/>
              <a:gd name="connsiteY16" fmla="*/ 745332 h 1285875"/>
              <a:gd name="connsiteX17" fmla="*/ 971550 w 2057400"/>
              <a:gd name="connsiteY17" fmla="*/ 842963 h 1285875"/>
              <a:gd name="connsiteX18" fmla="*/ 766763 w 2057400"/>
              <a:gd name="connsiteY18" fmla="*/ 954882 h 1285875"/>
              <a:gd name="connsiteX19" fmla="*/ 521494 w 2057400"/>
              <a:gd name="connsiteY19" fmla="*/ 1073944 h 1285875"/>
              <a:gd name="connsiteX20" fmla="*/ 307181 w 2057400"/>
              <a:gd name="connsiteY20" fmla="*/ 1173957 h 1285875"/>
              <a:gd name="connsiteX21" fmla="*/ 130969 w 2057400"/>
              <a:gd name="connsiteY21" fmla="*/ 1254919 h 1285875"/>
              <a:gd name="connsiteX22" fmla="*/ 50006 w 2057400"/>
              <a:gd name="connsiteY22" fmla="*/ 1285875 h 1285875"/>
              <a:gd name="connsiteX23" fmla="*/ 23813 w 2057400"/>
              <a:gd name="connsiteY23" fmla="*/ 1285875 h 1285875"/>
              <a:gd name="connsiteX24" fmla="*/ 4763 w 2057400"/>
              <a:gd name="connsiteY24" fmla="*/ 1278732 h 1285875"/>
              <a:gd name="connsiteX25" fmla="*/ 0 w 2057400"/>
              <a:gd name="connsiteY25" fmla="*/ 1262063 h 1285875"/>
              <a:gd name="connsiteX26" fmla="*/ 7144 w 2057400"/>
              <a:gd name="connsiteY26" fmla="*/ 1243013 h 1285875"/>
              <a:gd name="connsiteX27" fmla="*/ 28575 w 2057400"/>
              <a:gd name="connsiteY27" fmla="*/ 1221582 h 1285875"/>
              <a:gd name="connsiteX28" fmla="*/ 111919 w 2057400"/>
              <a:gd name="connsiteY28" fmla="*/ 1169194 h 1285875"/>
              <a:gd name="connsiteX29" fmla="*/ 319088 w 2057400"/>
              <a:gd name="connsiteY29" fmla="*/ 1042988 h 1285875"/>
              <a:gd name="connsiteX30" fmla="*/ 557213 w 2057400"/>
              <a:gd name="connsiteY30" fmla="*/ 890588 h 1285875"/>
              <a:gd name="connsiteX31" fmla="*/ 816769 w 2057400"/>
              <a:gd name="connsiteY31" fmla="*/ 714375 h 1285875"/>
              <a:gd name="connsiteX32" fmla="*/ 1031081 w 2057400"/>
              <a:gd name="connsiteY32" fmla="*/ 559594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57400" h="1285875">
                <a:moveTo>
                  <a:pt x="1031081" y="559594"/>
                </a:moveTo>
                <a:lnTo>
                  <a:pt x="1216819" y="411957"/>
                </a:lnTo>
                <a:lnTo>
                  <a:pt x="1357313" y="290513"/>
                </a:lnTo>
                <a:lnTo>
                  <a:pt x="1466850" y="185738"/>
                </a:lnTo>
                <a:lnTo>
                  <a:pt x="1559719" y="85725"/>
                </a:lnTo>
                <a:lnTo>
                  <a:pt x="1597819" y="35719"/>
                </a:lnTo>
                <a:lnTo>
                  <a:pt x="2057400" y="0"/>
                </a:lnTo>
                <a:lnTo>
                  <a:pt x="2040731" y="71438"/>
                </a:lnTo>
                <a:lnTo>
                  <a:pt x="2024063" y="95250"/>
                </a:lnTo>
                <a:lnTo>
                  <a:pt x="1988344" y="123825"/>
                </a:lnTo>
                <a:lnTo>
                  <a:pt x="1943100" y="150019"/>
                </a:lnTo>
                <a:lnTo>
                  <a:pt x="1902619" y="171450"/>
                </a:lnTo>
                <a:cubicBezTo>
                  <a:pt x="1875584" y="195209"/>
                  <a:pt x="1847111" y="217444"/>
                  <a:pt x="1821656" y="242888"/>
                </a:cubicBezTo>
                <a:lnTo>
                  <a:pt x="1647825" y="383382"/>
                </a:lnTo>
                <a:lnTo>
                  <a:pt x="1454944" y="531019"/>
                </a:lnTo>
                <a:lnTo>
                  <a:pt x="1354931" y="602457"/>
                </a:lnTo>
                <a:lnTo>
                  <a:pt x="1143000" y="745332"/>
                </a:lnTo>
                <a:lnTo>
                  <a:pt x="971550" y="842963"/>
                </a:lnTo>
                <a:lnTo>
                  <a:pt x="766763" y="954882"/>
                </a:lnTo>
                <a:lnTo>
                  <a:pt x="521494" y="1073944"/>
                </a:lnTo>
                <a:lnTo>
                  <a:pt x="307181" y="1173957"/>
                </a:lnTo>
                <a:lnTo>
                  <a:pt x="130969" y="1254919"/>
                </a:lnTo>
                <a:lnTo>
                  <a:pt x="50006" y="1285875"/>
                </a:lnTo>
                <a:lnTo>
                  <a:pt x="23813" y="1285875"/>
                </a:lnTo>
                <a:lnTo>
                  <a:pt x="4763" y="1278732"/>
                </a:lnTo>
                <a:lnTo>
                  <a:pt x="0" y="1262063"/>
                </a:lnTo>
                <a:lnTo>
                  <a:pt x="7144" y="1243013"/>
                </a:lnTo>
                <a:lnTo>
                  <a:pt x="28575" y="1221582"/>
                </a:lnTo>
                <a:lnTo>
                  <a:pt x="111919" y="1169194"/>
                </a:lnTo>
                <a:lnTo>
                  <a:pt x="319088" y="1042988"/>
                </a:lnTo>
                <a:lnTo>
                  <a:pt x="557213" y="890588"/>
                </a:lnTo>
                <a:lnTo>
                  <a:pt x="816769" y="714375"/>
                </a:lnTo>
                <a:lnTo>
                  <a:pt x="1031081" y="559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146F407-8014-45FC-97BE-F3B1F12CF5F3}"/>
              </a:ext>
            </a:extLst>
          </p:cNvPr>
          <p:cNvSpPr/>
          <p:nvPr/>
        </p:nvSpPr>
        <p:spPr>
          <a:xfrm>
            <a:off x="5081589" y="4751388"/>
            <a:ext cx="338137" cy="1382712"/>
          </a:xfrm>
          <a:custGeom>
            <a:avLst/>
            <a:gdLst>
              <a:gd name="connsiteX0" fmla="*/ 305735 w 339394"/>
              <a:gd name="connsiteY0" fmla="*/ 367443 h 1382820"/>
              <a:gd name="connsiteX1" fmla="*/ 291710 w 339394"/>
              <a:gd name="connsiteY1" fmla="*/ 552567 h 1382820"/>
              <a:gd name="connsiteX2" fmla="*/ 272076 w 339394"/>
              <a:gd name="connsiteY2" fmla="*/ 754520 h 1382820"/>
              <a:gd name="connsiteX3" fmla="*/ 272076 w 339394"/>
              <a:gd name="connsiteY3" fmla="*/ 813423 h 1382820"/>
              <a:gd name="connsiteX4" fmla="*/ 272076 w 339394"/>
              <a:gd name="connsiteY4" fmla="*/ 838668 h 1382820"/>
              <a:gd name="connsiteX5" fmla="*/ 288905 w 339394"/>
              <a:gd name="connsiteY5" fmla="*/ 863912 h 1382820"/>
              <a:gd name="connsiteX6" fmla="*/ 314149 w 339394"/>
              <a:gd name="connsiteY6" fmla="*/ 875131 h 1382820"/>
              <a:gd name="connsiteX7" fmla="*/ 339394 w 339394"/>
              <a:gd name="connsiteY7" fmla="*/ 1152817 h 1382820"/>
              <a:gd name="connsiteX8" fmla="*/ 311345 w 339394"/>
              <a:gd name="connsiteY8" fmla="*/ 1180866 h 1382820"/>
              <a:gd name="connsiteX9" fmla="*/ 291710 w 339394"/>
              <a:gd name="connsiteY9" fmla="*/ 1208915 h 1382820"/>
              <a:gd name="connsiteX10" fmla="*/ 258051 w 339394"/>
              <a:gd name="connsiteY10" fmla="*/ 1259404 h 1382820"/>
              <a:gd name="connsiteX11" fmla="*/ 221588 w 339394"/>
              <a:gd name="connsiteY11" fmla="*/ 1312697 h 1382820"/>
              <a:gd name="connsiteX12" fmla="*/ 187929 w 339394"/>
              <a:gd name="connsiteY12" fmla="*/ 1360380 h 1382820"/>
              <a:gd name="connsiteX13" fmla="*/ 165489 w 339394"/>
              <a:gd name="connsiteY13" fmla="*/ 1377210 h 1382820"/>
              <a:gd name="connsiteX14" fmla="*/ 140245 w 339394"/>
              <a:gd name="connsiteY14" fmla="*/ 1382820 h 1382820"/>
              <a:gd name="connsiteX15" fmla="*/ 123416 w 339394"/>
              <a:gd name="connsiteY15" fmla="*/ 1380015 h 1382820"/>
              <a:gd name="connsiteX16" fmla="*/ 103781 w 339394"/>
              <a:gd name="connsiteY16" fmla="*/ 1363185 h 1382820"/>
              <a:gd name="connsiteX17" fmla="*/ 81342 w 339394"/>
              <a:gd name="connsiteY17" fmla="*/ 1329526 h 1382820"/>
              <a:gd name="connsiteX18" fmla="*/ 64513 w 339394"/>
              <a:gd name="connsiteY18" fmla="*/ 1287453 h 1382820"/>
              <a:gd name="connsiteX19" fmla="*/ 47683 w 339394"/>
              <a:gd name="connsiteY19" fmla="*/ 1248184 h 1382820"/>
              <a:gd name="connsiteX20" fmla="*/ 25244 w 339394"/>
              <a:gd name="connsiteY20" fmla="*/ 1183671 h 1382820"/>
              <a:gd name="connsiteX21" fmla="*/ 5610 w 339394"/>
              <a:gd name="connsiteY21" fmla="*/ 1116353 h 1382820"/>
              <a:gd name="connsiteX22" fmla="*/ 0 w 339394"/>
              <a:gd name="connsiteY22" fmla="*/ 1071475 h 1382820"/>
              <a:gd name="connsiteX23" fmla="*/ 5610 w 339394"/>
              <a:gd name="connsiteY23" fmla="*/ 998547 h 1382820"/>
              <a:gd name="connsiteX24" fmla="*/ 16829 w 339394"/>
              <a:gd name="connsiteY24" fmla="*/ 953669 h 1382820"/>
              <a:gd name="connsiteX25" fmla="*/ 36464 w 339394"/>
              <a:gd name="connsiteY25" fmla="*/ 908790 h 1382820"/>
              <a:gd name="connsiteX26" fmla="*/ 53293 w 339394"/>
              <a:gd name="connsiteY26" fmla="*/ 880741 h 1382820"/>
              <a:gd name="connsiteX27" fmla="*/ 61708 w 339394"/>
              <a:gd name="connsiteY27" fmla="*/ 838668 h 1382820"/>
              <a:gd name="connsiteX28" fmla="*/ 84147 w 339394"/>
              <a:gd name="connsiteY28" fmla="*/ 701227 h 1382820"/>
              <a:gd name="connsiteX29" fmla="*/ 95367 w 339394"/>
              <a:gd name="connsiteY29" fmla="*/ 586226 h 1382820"/>
              <a:gd name="connsiteX30" fmla="*/ 117806 w 339394"/>
              <a:gd name="connsiteY30" fmla="*/ 451590 h 1382820"/>
              <a:gd name="connsiteX31" fmla="*/ 120611 w 339394"/>
              <a:gd name="connsiteY31" fmla="*/ 345004 h 1382820"/>
              <a:gd name="connsiteX32" fmla="*/ 112196 w 339394"/>
              <a:gd name="connsiteY32" fmla="*/ 263661 h 1382820"/>
              <a:gd name="connsiteX33" fmla="*/ 98172 w 339394"/>
              <a:gd name="connsiteY33" fmla="*/ 204758 h 1382820"/>
              <a:gd name="connsiteX34" fmla="*/ 84147 w 339394"/>
              <a:gd name="connsiteY34" fmla="*/ 168295 h 1382820"/>
              <a:gd name="connsiteX35" fmla="*/ 56098 w 339394"/>
              <a:gd name="connsiteY35" fmla="*/ 131831 h 1382820"/>
              <a:gd name="connsiteX36" fmla="*/ 263661 w 339394"/>
              <a:gd name="connsiteY36" fmla="*/ 0 h 1382820"/>
              <a:gd name="connsiteX37" fmla="*/ 291710 w 339394"/>
              <a:gd name="connsiteY37" fmla="*/ 42074 h 1382820"/>
              <a:gd name="connsiteX38" fmla="*/ 305735 w 339394"/>
              <a:gd name="connsiteY38" fmla="*/ 89757 h 1382820"/>
              <a:gd name="connsiteX39" fmla="*/ 314149 w 339394"/>
              <a:gd name="connsiteY39" fmla="*/ 159880 h 1382820"/>
              <a:gd name="connsiteX40" fmla="*/ 316954 w 339394"/>
              <a:gd name="connsiteY40" fmla="*/ 227198 h 1382820"/>
              <a:gd name="connsiteX41" fmla="*/ 305735 w 339394"/>
              <a:gd name="connsiteY41" fmla="*/ 367443 h 138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39394" h="1382820">
                <a:moveTo>
                  <a:pt x="305735" y="367443"/>
                </a:moveTo>
                <a:lnTo>
                  <a:pt x="291710" y="552567"/>
                </a:lnTo>
                <a:lnTo>
                  <a:pt x="272076" y="754520"/>
                </a:lnTo>
                <a:lnTo>
                  <a:pt x="272076" y="813423"/>
                </a:lnTo>
                <a:lnTo>
                  <a:pt x="272076" y="838668"/>
                </a:lnTo>
                <a:lnTo>
                  <a:pt x="288905" y="863912"/>
                </a:lnTo>
                <a:lnTo>
                  <a:pt x="314149" y="875131"/>
                </a:lnTo>
                <a:lnTo>
                  <a:pt x="339394" y="1152817"/>
                </a:lnTo>
                <a:lnTo>
                  <a:pt x="311345" y="1180866"/>
                </a:lnTo>
                <a:lnTo>
                  <a:pt x="291710" y="1208915"/>
                </a:lnTo>
                <a:lnTo>
                  <a:pt x="258051" y="1259404"/>
                </a:lnTo>
                <a:lnTo>
                  <a:pt x="221588" y="1312697"/>
                </a:lnTo>
                <a:lnTo>
                  <a:pt x="187929" y="1360380"/>
                </a:lnTo>
                <a:lnTo>
                  <a:pt x="165489" y="1377210"/>
                </a:lnTo>
                <a:lnTo>
                  <a:pt x="140245" y="1382820"/>
                </a:lnTo>
                <a:lnTo>
                  <a:pt x="123416" y="1380015"/>
                </a:lnTo>
                <a:lnTo>
                  <a:pt x="103781" y="1363185"/>
                </a:lnTo>
                <a:lnTo>
                  <a:pt x="81342" y="1329526"/>
                </a:lnTo>
                <a:lnTo>
                  <a:pt x="64513" y="1287453"/>
                </a:lnTo>
                <a:lnTo>
                  <a:pt x="47683" y="1248184"/>
                </a:lnTo>
                <a:lnTo>
                  <a:pt x="25244" y="1183671"/>
                </a:lnTo>
                <a:lnTo>
                  <a:pt x="5610" y="1116353"/>
                </a:lnTo>
                <a:lnTo>
                  <a:pt x="0" y="1071475"/>
                </a:lnTo>
                <a:lnTo>
                  <a:pt x="5610" y="998547"/>
                </a:lnTo>
                <a:lnTo>
                  <a:pt x="16829" y="953669"/>
                </a:lnTo>
                <a:lnTo>
                  <a:pt x="36464" y="908790"/>
                </a:lnTo>
                <a:lnTo>
                  <a:pt x="53293" y="880741"/>
                </a:lnTo>
                <a:lnTo>
                  <a:pt x="61708" y="838668"/>
                </a:lnTo>
                <a:lnTo>
                  <a:pt x="84147" y="701227"/>
                </a:lnTo>
                <a:lnTo>
                  <a:pt x="95367" y="586226"/>
                </a:lnTo>
                <a:lnTo>
                  <a:pt x="117806" y="451590"/>
                </a:lnTo>
                <a:lnTo>
                  <a:pt x="120611" y="345004"/>
                </a:lnTo>
                <a:lnTo>
                  <a:pt x="112196" y="263661"/>
                </a:lnTo>
                <a:lnTo>
                  <a:pt x="98172" y="204758"/>
                </a:lnTo>
                <a:lnTo>
                  <a:pt x="84147" y="168295"/>
                </a:lnTo>
                <a:lnTo>
                  <a:pt x="56098" y="131831"/>
                </a:lnTo>
                <a:lnTo>
                  <a:pt x="263661" y="0"/>
                </a:lnTo>
                <a:lnTo>
                  <a:pt x="291710" y="42074"/>
                </a:lnTo>
                <a:lnTo>
                  <a:pt x="305735" y="89757"/>
                </a:lnTo>
                <a:lnTo>
                  <a:pt x="314149" y="159880"/>
                </a:lnTo>
                <a:lnTo>
                  <a:pt x="316954" y="227198"/>
                </a:lnTo>
                <a:lnTo>
                  <a:pt x="305735" y="3674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C1F3D6E-5A50-424F-9EAD-421E59A8F4D0}"/>
              </a:ext>
            </a:extLst>
          </p:cNvPr>
          <p:cNvSpPr/>
          <p:nvPr/>
        </p:nvSpPr>
        <p:spPr>
          <a:xfrm>
            <a:off x="5351463" y="5240338"/>
            <a:ext cx="1035050" cy="696912"/>
          </a:xfrm>
          <a:custGeom>
            <a:avLst/>
            <a:gdLst>
              <a:gd name="connsiteX0" fmla="*/ 747712 w 1302544"/>
              <a:gd name="connsiteY0" fmla="*/ 209550 h 890588"/>
              <a:gd name="connsiteX1" fmla="*/ 535781 w 1302544"/>
              <a:gd name="connsiteY1" fmla="*/ 297657 h 890588"/>
              <a:gd name="connsiteX2" fmla="*/ 423862 w 1302544"/>
              <a:gd name="connsiteY2" fmla="*/ 342900 h 890588"/>
              <a:gd name="connsiteX3" fmla="*/ 381000 w 1302544"/>
              <a:gd name="connsiteY3" fmla="*/ 361950 h 890588"/>
              <a:gd name="connsiteX4" fmla="*/ 359569 w 1302544"/>
              <a:gd name="connsiteY4" fmla="*/ 371475 h 890588"/>
              <a:gd name="connsiteX5" fmla="*/ 342900 w 1302544"/>
              <a:gd name="connsiteY5" fmla="*/ 378619 h 890588"/>
              <a:gd name="connsiteX6" fmla="*/ 321469 w 1302544"/>
              <a:gd name="connsiteY6" fmla="*/ 381000 h 890588"/>
              <a:gd name="connsiteX7" fmla="*/ 295275 w 1302544"/>
              <a:gd name="connsiteY7" fmla="*/ 373857 h 890588"/>
              <a:gd name="connsiteX8" fmla="*/ 276225 w 1302544"/>
              <a:gd name="connsiteY8" fmla="*/ 357188 h 890588"/>
              <a:gd name="connsiteX9" fmla="*/ 266700 w 1302544"/>
              <a:gd name="connsiteY9" fmla="*/ 338138 h 890588"/>
              <a:gd name="connsiteX10" fmla="*/ 261937 w 1302544"/>
              <a:gd name="connsiteY10" fmla="*/ 276225 h 890588"/>
              <a:gd name="connsiteX11" fmla="*/ 57150 w 1302544"/>
              <a:gd name="connsiteY11" fmla="*/ 371475 h 890588"/>
              <a:gd name="connsiteX12" fmla="*/ 26194 w 1302544"/>
              <a:gd name="connsiteY12" fmla="*/ 440532 h 890588"/>
              <a:gd name="connsiteX13" fmla="*/ 16669 w 1302544"/>
              <a:gd name="connsiteY13" fmla="*/ 471488 h 890588"/>
              <a:gd name="connsiteX14" fmla="*/ 0 w 1302544"/>
              <a:gd name="connsiteY14" fmla="*/ 564357 h 890588"/>
              <a:gd name="connsiteX15" fmla="*/ 2381 w 1302544"/>
              <a:gd name="connsiteY15" fmla="*/ 607219 h 890588"/>
              <a:gd name="connsiteX16" fmla="*/ 11906 w 1302544"/>
              <a:gd name="connsiteY16" fmla="*/ 661988 h 890588"/>
              <a:gd name="connsiteX17" fmla="*/ 35719 w 1302544"/>
              <a:gd name="connsiteY17" fmla="*/ 731044 h 890588"/>
              <a:gd name="connsiteX18" fmla="*/ 59531 w 1302544"/>
              <a:gd name="connsiteY18" fmla="*/ 785813 h 890588"/>
              <a:gd name="connsiteX19" fmla="*/ 71437 w 1302544"/>
              <a:gd name="connsiteY19" fmla="*/ 816769 h 890588"/>
              <a:gd name="connsiteX20" fmla="*/ 85725 w 1302544"/>
              <a:gd name="connsiteY20" fmla="*/ 852488 h 890588"/>
              <a:gd name="connsiteX21" fmla="*/ 100012 w 1302544"/>
              <a:gd name="connsiteY21" fmla="*/ 873919 h 890588"/>
              <a:gd name="connsiteX22" fmla="*/ 114300 w 1302544"/>
              <a:gd name="connsiteY22" fmla="*/ 885825 h 890588"/>
              <a:gd name="connsiteX23" fmla="*/ 126206 w 1302544"/>
              <a:gd name="connsiteY23" fmla="*/ 890588 h 890588"/>
              <a:gd name="connsiteX24" fmla="*/ 147637 w 1302544"/>
              <a:gd name="connsiteY24" fmla="*/ 888207 h 890588"/>
              <a:gd name="connsiteX25" fmla="*/ 166687 w 1302544"/>
              <a:gd name="connsiteY25" fmla="*/ 878682 h 890588"/>
              <a:gd name="connsiteX26" fmla="*/ 183356 w 1302544"/>
              <a:gd name="connsiteY26" fmla="*/ 862013 h 890588"/>
              <a:gd name="connsiteX27" fmla="*/ 207169 w 1302544"/>
              <a:gd name="connsiteY27" fmla="*/ 835819 h 890588"/>
              <a:gd name="connsiteX28" fmla="*/ 247650 w 1302544"/>
              <a:gd name="connsiteY28" fmla="*/ 781050 h 890588"/>
              <a:gd name="connsiteX29" fmla="*/ 307181 w 1302544"/>
              <a:gd name="connsiteY29" fmla="*/ 695325 h 890588"/>
              <a:gd name="connsiteX30" fmla="*/ 330994 w 1302544"/>
              <a:gd name="connsiteY30" fmla="*/ 676275 h 890588"/>
              <a:gd name="connsiteX31" fmla="*/ 557212 w 1302544"/>
              <a:gd name="connsiteY31" fmla="*/ 528638 h 890588"/>
              <a:gd name="connsiteX32" fmla="*/ 835819 w 1302544"/>
              <a:gd name="connsiteY32" fmla="*/ 347663 h 890588"/>
              <a:gd name="connsiteX33" fmla="*/ 1095375 w 1302544"/>
              <a:gd name="connsiteY33" fmla="*/ 178594 h 890588"/>
              <a:gd name="connsiteX34" fmla="*/ 1254919 w 1302544"/>
              <a:gd name="connsiteY34" fmla="*/ 76200 h 890588"/>
              <a:gd name="connsiteX35" fmla="*/ 1283494 w 1302544"/>
              <a:gd name="connsiteY35" fmla="*/ 57150 h 890588"/>
              <a:gd name="connsiteX36" fmla="*/ 1300162 w 1302544"/>
              <a:gd name="connsiteY36" fmla="*/ 33338 h 890588"/>
              <a:gd name="connsiteX37" fmla="*/ 1302544 w 1302544"/>
              <a:gd name="connsiteY37" fmla="*/ 19050 h 890588"/>
              <a:gd name="connsiteX38" fmla="*/ 1297781 w 1302544"/>
              <a:gd name="connsiteY38" fmla="*/ 9525 h 890588"/>
              <a:gd name="connsiteX39" fmla="*/ 1288256 w 1302544"/>
              <a:gd name="connsiteY39" fmla="*/ 2382 h 890588"/>
              <a:gd name="connsiteX40" fmla="*/ 1257300 w 1302544"/>
              <a:gd name="connsiteY40" fmla="*/ 0 h 890588"/>
              <a:gd name="connsiteX41" fmla="*/ 1226344 w 1302544"/>
              <a:gd name="connsiteY41" fmla="*/ 7144 h 890588"/>
              <a:gd name="connsiteX42" fmla="*/ 1047750 w 1302544"/>
              <a:gd name="connsiteY42" fmla="*/ 80963 h 890588"/>
              <a:gd name="connsiteX43" fmla="*/ 747712 w 1302544"/>
              <a:gd name="connsiteY43" fmla="*/ 209550 h 890588"/>
              <a:gd name="connsiteX0" fmla="*/ 747712 w 1302544"/>
              <a:gd name="connsiteY0" fmla="*/ 209550 h 890588"/>
              <a:gd name="connsiteX1" fmla="*/ 535781 w 1302544"/>
              <a:gd name="connsiteY1" fmla="*/ 297657 h 890588"/>
              <a:gd name="connsiteX2" fmla="*/ 423862 w 1302544"/>
              <a:gd name="connsiteY2" fmla="*/ 342900 h 890588"/>
              <a:gd name="connsiteX3" fmla="*/ 381000 w 1302544"/>
              <a:gd name="connsiteY3" fmla="*/ 361950 h 890588"/>
              <a:gd name="connsiteX4" fmla="*/ 359569 w 1302544"/>
              <a:gd name="connsiteY4" fmla="*/ 371475 h 890588"/>
              <a:gd name="connsiteX5" fmla="*/ 342900 w 1302544"/>
              <a:gd name="connsiteY5" fmla="*/ 378619 h 890588"/>
              <a:gd name="connsiteX6" fmla="*/ 321469 w 1302544"/>
              <a:gd name="connsiteY6" fmla="*/ 381000 h 890588"/>
              <a:gd name="connsiteX7" fmla="*/ 295275 w 1302544"/>
              <a:gd name="connsiteY7" fmla="*/ 373857 h 890588"/>
              <a:gd name="connsiteX8" fmla="*/ 276225 w 1302544"/>
              <a:gd name="connsiteY8" fmla="*/ 357188 h 890588"/>
              <a:gd name="connsiteX9" fmla="*/ 266700 w 1302544"/>
              <a:gd name="connsiteY9" fmla="*/ 338138 h 890588"/>
              <a:gd name="connsiteX10" fmla="*/ 57150 w 1302544"/>
              <a:gd name="connsiteY10" fmla="*/ 371475 h 890588"/>
              <a:gd name="connsiteX11" fmla="*/ 26194 w 1302544"/>
              <a:gd name="connsiteY11" fmla="*/ 440532 h 890588"/>
              <a:gd name="connsiteX12" fmla="*/ 16669 w 1302544"/>
              <a:gd name="connsiteY12" fmla="*/ 471488 h 890588"/>
              <a:gd name="connsiteX13" fmla="*/ 0 w 1302544"/>
              <a:gd name="connsiteY13" fmla="*/ 564357 h 890588"/>
              <a:gd name="connsiteX14" fmla="*/ 2381 w 1302544"/>
              <a:gd name="connsiteY14" fmla="*/ 607219 h 890588"/>
              <a:gd name="connsiteX15" fmla="*/ 11906 w 1302544"/>
              <a:gd name="connsiteY15" fmla="*/ 661988 h 890588"/>
              <a:gd name="connsiteX16" fmla="*/ 35719 w 1302544"/>
              <a:gd name="connsiteY16" fmla="*/ 731044 h 890588"/>
              <a:gd name="connsiteX17" fmla="*/ 59531 w 1302544"/>
              <a:gd name="connsiteY17" fmla="*/ 785813 h 890588"/>
              <a:gd name="connsiteX18" fmla="*/ 71437 w 1302544"/>
              <a:gd name="connsiteY18" fmla="*/ 816769 h 890588"/>
              <a:gd name="connsiteX19" fmla="*/ 85725 w 1302544"/>
              <a:gd name="connsiteY19" fmla="*/ 852488 h 890588"/>
              <a:gd name="connsiteX20" fmla="*/ 100012 w 1302544"/>
              <a:gd name="connsiteY20" fmla="*/ 873919 h 890588"/>
              <a:gd name="connsiteX21" fmla="*/ 114300 w 1302544"/>
              <a:gd name="connsiteY21" fmla="*/ 885825 h 890588"/>
              <a:gd name="connsiteX22" fmla="*/ 126206 w 1302544"/>
              <a:gd name="connsiteY22" fmla="*/ 890588 h 890588"/>
              <a:gd name="connsiteX23" fmla="*/ 147637 w 1302544"/>
              <a:gd name="connsiteY23" fmla="*/ 888207 h 890588"/>
              <a:gd name="connsiteX24" fmla="*/ 166687 w 1302544"/>
              <a:gd name="connsiteY24" fmla="*/ 878682 h 890588"/>
              <a:gd name="connsiteX25" fmla="*/ 183356 w 1302544"/>
              <a:gd name="connsiteY25" fmla="*/ 862013 h 890588"/>
              <a:gd name="connsiteX26" fmla="*/ 207169 w 1302544"/>
              <a:gd name="connsiteY26" fmla="*/ 835819 h 890588"/>
              <a:gd name="connsiteX27" fmla="*/ 247650 w 1302544"/>
              <a:gd name="connsiteY27" fmla="*/ 781050 h 890588"/>
              <a:gd name="connsiteX28" fmla="*/ 307181 w 1302544"/>
              <a:gd name="connsiteY28" fmla="*/ 695325 h 890588"/>
              <a:gd name="connsiteX29" fmla="*/ 330994 w 1302544"/>
              <a:gd name="connsiteY29" fmla="*/ 676275 h 890588"/>
              <a:gd name="connsiteX30" fmla="*/ 557212 w 1302544"/>
              <a:gd name="connsiteY30" fmla="*/ 528638 h 890588"/>
              <a:gd name="connsiteX31" fmla="*/ 835819 w 1302544"/>
              <a:gd name="connsiteY31" fmla="*/ 347663 h 890588"/>
              <a:gd name="connsiteX32" fmla="*/ 1095375 w 1302544"/>
              <a:gd name="connsiteY32" fmla="*/ 178594 h 890588"/>
              <a:gd name="connsiteX33" fmla="*/ 1254919 w 1302544"/>
              <a:gd name="connsiteY33" fmla="*/ 76200 h 890588"/>
              <a:gd name="connsiteX34" fmla="*/ 1283494 w 1302544"/>
              <a:gd name="connsiteY34" fmla="*/ 57150 h 890588"/>
              <a:gd name="connsiteX35" fmla="*/ 1300162 w 1302544"/>
              <a:gd name="connsiteY35" fmla="*/ 33338 h 890588"/>
              <a:gd name="connsiteX36" fmla="*/ 1302544 w 1302544"/>
              <a:gd name="connsiteY36" fmla="*/ 19050 h 890588"/>
              <a:gd name="connsiteX37" fmla="*/ 1297781 w 1302544"/>
              <a:gd name="connsiteY37" fmla="*/ 9525 h 890588"/>
              <a:gd name="connsiteX38" fmla="*/ 1288256 w 1302544"/>
              <a:gd name="connsiteY38" fmla="*/ 2382 h 890588"/>
              <a:gd name="connsiteX39" fmla="*/ 1257300 w 1302544"/>
              <a:gd name="connsiteY39" fmla="*/ 0 h 890588"/>
              <a:gd name="connsiteX40" fmla="*/ 1226344 w 1302544"/>
              <a:gd name="connsiteY40" fmla="*/ 7144 h 890588"/>
              <a:gd name="connsiteX41" fmla="*/ 1047750 w 1302544"/>
              <a:gd name="connsiteY41" fmla="*/ 80963 h 890588"/>
              <a:gd name="connsiteX42" fmla="*/ 747712 w 1302544"/>
              <a:gd name="connsiteY42" fmla="*/ 209550 h 890588"/>
              <a:gd name="connsiteX0" fmla="*/ 747712 w 1302544"/>
              <a:gd name="connsiteY0" fmla="*/ 209550 h 890588"/>
              <a:gd name="connsiteX1" fmla="*/ 535781 w 1302544"/>
              <a:gd name="connsiteY1" fmla="*/ 297657 h 890588"/>
              <a:gd name="connsiteX2" fmla="*/ 423862 w 1302544"/>
              <a:gd name="connsiteY2" fmla="*/ 342900 h 890588"/>
              <a:gd name="connsiteX3" fmla="*/ 381000 w 1302544"/>
              <a:gd name="connsiteY3" fmla="*/ 361950 h 890588"/>
              <a:gd name="connsiteX4" fmla="*/ 359569 w 1302544"/>
              <a:gd name="connsiteY4" fmla="*/ 371475 h 890588"/>
              <a:gd name="connsiteX5" fmla="*/ 342900 w 1302544"/>
              <a:gd name="connsiteY5" fmla="*/ 378619 h 890588"/>
              <a:gd name="connsiteX6" fmla="*/ 321469 w 1302544"/>
              <a:gd name="connsiteY6" fmla="*/ 381000 h 890588"/>
              <a:gd name="connsiteX7" fmla="*/ 295275 w 1302544"/>
              <a:gd name="connsiteY7" fmla="*/ 373857 h 890588"/>
              <a:gd name="connsiteX8" fmla="*/ 276225 w 1302544"/>
              <a:gd name="connsiteY8" fmla="*/ 357188 h 890588"/>
              <a:gd name="connsiteX9" fmla="*/ 266700 w 1302544"/>
              <a:gd name="connsiteY9" fmla="*/ 338138 h 890588"/>
              <a:gd name="connsiteX10" fmla="*/ 26194 w 1302544"/>
              <a:gd name="connsiteY10" fmla="*/ 440532 h 890588"/>
              <a:gd name="connsiteX11" fmla="*/ 16669 w 1302544"/>
              <a:gd name="connsiteY11" fmla="*/ 471488 h 890588"/>
              <a:gd name="connsiteX12" fmla="*/ 0 w 1302544"/>
              <a:gd name="connsiteY12" fmla="*/ 564357 h 890588"/>
              <a:gd name="connsiteX13" fmla="*/ 2381 w 1302544"/>
              <a:gd name="connsiteY13" fmla="*/ 607219 h 890588"/>
              <a:gd name="connsiteX14" fmla="*/ 11906 w 1302544"/>
              <a:gd name="connsiteY14" fmla="*/ 661988 h 890588"/>
              <a:gd name="connsiteX15" fmla="*/ 35719 w 1302544"/>
              <a:gd name="connsiteY15" fmla="*/ 731044 h 890588"/>
              <a:gd name="connsiteX16" fmla="*/ 59531 w 1302544"/>
              <a:gd name="connsiteY16" fmla="*/ 785813 h 890588"/>
              <a:gd name="connsiteX17" fmla="*/ 71437 w 1302544"/>
              <a:gd name="connsiteY17" fmla="*/ 816769 h 890588"/>
              <a:gd name="connsiteX18" fmla="*/ 85725 w 1302544"/>
              <a:gd name="connsiteY18" fmla="*/ 852488 h 890588"/>
              <a:gd name="connsiteX19" fmla="*/ 100012 w 1302544"/>
              <a:gd name="connsiteY19" fmla="*/ 873919 h 890588"/>
              <a:gd name="connsiteX20" fmla="*/ 114300 w 1302544"/>
              <a:gd name="connsiteY20" fmla="*/ 885825 h 890588"/>
              <a:gd name="connsiteX21" fmla="*/ 126206 w 1302544"/>
              <a:gd name="connsiteY21" fmla="*/ 890588 h 890588"/>
              <a:gd name="connsiteX22" fmla="*/ 147637 w 1302544"/>
              <a:gd name="connsiteY22" fmla="*/ 888207 h 890588"/>
              <a:gd name="connsiteX23" fmla="*/ 166687 w 1302544"/>
              <a:gd name="connsiteY23" fmla="*/ 878682 h 890588"/>
              <a:gd name="connsiteX24" fmla="*/ 183356 w 1302544"/>
              <a:gd name="connsiteY24" fmla="*/ 862013 h 890588"/>
              <a:gd name="connsiteX25" fmla="*/ 207169 w 1302544"/>
              <a:gd name="connsiteY25" fmla="*/ 835819 h 890588"/>
              <a:gd name="connsiteX26" fmla="*/ 247650 w 1302544"/>
              <a:gd name="connsiteY26" fmla="*/ 781050 h 890588"/>
              <a:gd name="connsiteX27" fmla="*/ 307181 w 1302544"/>
              <a:gd name="connsiteY27" fmla="*/ 695325 h 890588"/>
              <a:gd name="connsiteX28" fmla="*/ 330994 w 1302544"/>
              <a:gd name="connsiteY28" fmla="*/ 676275 h 890588"/>
              <a:gd name="connsiteX29" fmla="*/ 557212 w 1302544"/>
              <a:gd name="connsiteY29" fmla="*/ 528638 h 890588"/>
              <a:gd name="connsiteX30" fmla="*/ 835819 w 1302544"/>
              <a:gd name="connsiteY30" fmla="*/ 347663 h 890588"/>
              <a:gd name="connsiteX31" fmla="*/ 1095375 w 1302544"/>
              <a:gd name="connsiteY31" fmla="*/ 178594 h 890588"/>
              <a:gd name="connsiteX32" fmla="*/ 1254919 w 1302544"/>
              <a:gd name="connsiteY32" fmla="*/ 76200 h 890588"/>
              <a:gd name="connsiteX33" fmla="*/ 1283494 w 1302544"/>
              <a:gd name="connsiteY33" fmla="*/ 57150 h 890588"/>
              <a:gd name="connsiteX34" fmla="*/ 1300162 w 1302544"/>
              <a:gd name="connsiteY34" fmla="*/ 33338 h 890588"/>
              <a:gd name="connsiteX35" fmla="*/ 1302544 w 1302544"/>
              <a:gd name="connsiteY35" fmla="*/ 19050 h 890588"/>
              <a:gd name="connsiteX36" fmla="*/ 1297781 w 1302544"/>
              <a:gd name="connsiteY36" fmla="*/ 9525 h 890588"/>
              <a:gd name="connsiteX37" fmla="*/ 1288256 w 1302544"/>
              <a:gd name="connsiteY37" fmla="*/ 2382 h 890588"/>
              <a:gd name="connsiteX38" fmla="*/ 1257300 w 1302544"/>
              <a:gd name="connsiteY38" fmla="*/ 0 h 890588"/>
              <a:gd name="connsiteX39" fmla="*/ 1226344 w 1302544"/>
              <a:gd name="connsiteY39" fmla="*/ 7144 h 890588"/>
              <a:gd name="connsiteX40" fmla="*/ 1047750 w 1302544"/>
              <a:gd name="connsiteY40" fmla="*/ 80963 h 890588"/>
              <a:gd name="connsiteX41" fmla="*/ 747712 w 1302544"/>
              <a:gd name="connsiteY41" fmla="*/ 209550 h 890588"/>
              <a:gd name="connsiteX0" fmla="*/ 16669 w 1302544"/>
              <a:gd name="connsiteY0" fmla="*/ 471488 h 890588"/>
              <a:gd name="connsiteX1" fmla="*/ 0 w 1302544"/>
              <a:gd name="connsiteY1" fmla="*/ 564357 h 890588"/>
              <a:gd name="connsiteX2" fmla="*/ 2381 w 1302544"/>
              <a:gd name="connsiteY2" fmla="*/ 607219 h 890588"/>
              <a:gd name="connsiteX3" fmla="*/ 11906 w 1302544"/>
              <a:gd name="connsiteY3" fmla="*/ 661988 h 890588"/>
              <a:gd name="connsiteX4" fmla="*/ 35719 w 1302544"/>
              <a:gd name="connsiteY4" fmla="*/ 731044 h 890588"/>
              <a:gd name="connsiteX5" fmla="*/ 59531 w 1302544"/>
              <a:gd name="connsiteY5" fmla="*/ 785813 h 890588"/>
              <a:gd name="connsiteX6" fmla="*/ 71437 w 1302544"/>
              <a:gd name="connsiteY6" fmla="*/ 816769 h 890588"/>
              <a:gd name="connsiteX7" fmla="*/ 85725 w 1302544"/>
              <a:gd name="connsiteY7" fmla="*/ 852488 h 890588"/>
              <a:gd name="connsiteX8" fmla="*/ 100012 w 1302544"/>
              <a:gd name="connsiteY8" fmla="*/ 873919 h 890588"/>
              <a:gd name="connsiteX9" fmla="*/ 114300 w 1302544"/>
              <a:gd name="connsiteY9" fmla="*/ 885825 h 890588"/>
              <a:gd name="connsiteX10" fmla="*/ 126206 w 1302544"/>
              <a:gd name="connsiteY10" fmla="*/ 890588 h 890588"/>
              <a:gd name="connsiteX11" fmla="*/ 147637 w 1302544"/>
              <a:gd name="connsiteY11" fmla="*/ 888207 h 890588"/>
              <a:gd name="connsiteX12" fmla="*/ 166687 w 1302544"/>
              <a:gd name="connsiteY12" fmla="*/ 878682 h 890588"/>
              <a:gd name="connsiteX13" fmla="*/ 183356 w 1302544"/>
              <a:gd name="connsiteY13" fmla="*/ 862013 h 890588"/>
              <a:gd name="connsiteX14" fmla="*/ 207169 w 1302544"/>
              <a:gd name="connsiteY14" fmla="*/ 835819 h 890588"/>
              <a:gd name="connsiteX15" fmla="*/ 247650 w 1302544"/>
              <a:gd name="connsiteY15" fmla="*/ 781050 h 890588"/>
              <a:gd name="connsiteX16" fmla="*/ 307181 w 1302544"/>
              <a:gd name="connsiteY16" fmla="*/ 695325 h 890588"/>
              <a:gd name="connsiteX17" fmla="*/ 330994 w 1302544"/>
              <a:gd name="connsiteY17" fmla="*/ 676275 h 890588"/>
              <a:gd name="connsiteX18" fmla="*/ 557212 w 1302544"/>
              <a:gd name="connsiteY18" fmla="*/ 528638 h 890588"/>
              <a:gd name="connsiteX19" fmla="*/ 835819 w 1302544"/>
              <a:gd name="connsiteY19" fmla="*/ 347663 h 890588"/>
              <a:gd name="connsiteX20" fmla="*/ 1095375 w 1302544"/>
              <a:gd name="connsiteY20" fmla="*/ 178594 h 890588"/>
              <a:gd name="connsiteX21" fmla="*/ 1254919 w 1302544"/>
              <a:gd name="connsiteY21" fmla="*/ 76200 h 890588"/>
              <a:gd name="connsiteX22" fmla="*/ 1283494 w 1302544"/>
              <a:gd name="connsiteY22" fmla="*/ 57150 h 890588"/>
              <a:gd name="connsiteX23" fmla="*/ 1300162 w 1302544"/>
              <a:gd name="connsiteY23" fmla="*/ 33338 h 890588"/>
              <a:gd name="connsiteX24" fmla="*/ 1302544 w 1302544"/>
              <a:gd name="connsiteY24" fmla="*/ 19050 h 890588"/>
              <a:gd name="connsiteX25" fmla="*/ 1297781 w 1302544"/>
              <a:gd name="connsiteY25" fmla="*/ 9525 h 890588"/>
              <a:gd name="connsiteX26" fmla="*/ 1288256 w 1302544"/>
              <a:gd name="connsiteY26" fmla="*/ 2382 h 890588"/>
              <a:gd name="connsiteX27" fmla="*/ 1257300 w 1302544"/>
              <a:gd name="connsiteY27" fmla="*/ 0 h 890588"/>
              <a:gd name="connsiteX28" fmla="*/ 1226344 w 1302544"/>
              <a:gd name="connsiteY28" fmla="*/ 7144 h 890588"/>
              <a:gd name="connsiteX29" fmla="*/ 1047750 w 1302544"/>
              <a:gd name="connsiteY29" fmla="*/ 80963 h 890588"/>
              <a:gd name="connsiteX30" fmla="*/ 747712 w 1302544"/>
              <a:gd name="connsiteY30" fmla="*/ 209550 h 890588"/>
              <a:gd name="connsiteX31" fmla="*/ 535781 w 1302544"/>
              <a:gd name="connsiteY31" fmla="*/ 297657 h 890588"/>
              <a:gd name="connsiteX32" fmla="*/ 423862 w 1302544"/>
              <a:gd name="connsiteY32" fmla="*/ 342900 h 890588"/>
              <a:gd name="connsiteX33" fmla="*/ 381000 w 1302544"/>
              <a:gd name="connsiteY33" fmla="*/ 361950 h 890588"/>
              <a:gd name="connsiteX34" fmla="*/ 359569 w 1302544"/>
              <a:gd name="connsiteY34" fmla="*/ 371475 h 890588"/>
              <a:gd name="connsiteX35" fmla="*/ 342900 w 1302544"/>
              <a:gd name="connsiteY35" fmla="*/ 378619 h 890588"/>
              <a:gd name="connsiteX36" fmla="*/ 321469 w 1302544"/>
              <a:gd name="connsiteY36" fmla="*/ 381000 h 890588"/>
              <a:gd name="connsiteX37" fmla="*/ 295275 w 1302544"/>
              <a:gd name="connsiteY37" fmla="*/ 373857 h 890588"/>
              <a:gd name="connsiteX38" fmla="*/ 276225 w 1302544"/>
              <a:gd name="connsiteY38" fmla="*/ 357188 h 890588"/>
              <a:gd name="connsiteX39" fmla="*/ 266700 w 1302544"/>
              <a:gd name="connsiteY39" fmla="*/ 338138 h 890588"/>
              <a:gd name="connsiteX40" fmla="*/ 117690 w 1302544"/>
              <a:gd name="connsiteY40" fmla="*/ 531809 h 890588"/>
              <a:gd name="connsiteX0" fmla="*/ 0 w 1302544"/>
              <a:gd name="connsiteY0" fmla="*/ 564357 h 890588"/>
              <a:gd name="connsiteX1" fmla="*/ 2381 w 1302544"/>
              <a:gd name="connsiteY1" fmla="*/ 607219 h 890588"/>
              <a:gd name="connsiteX2" fmla="*/ 11906 w 1302544"/>
              <a:gd name="connsiteY2" fmla="*/ 661988 h 890588"/>
              <a:gd name="connsiteX3" fmla="*/ 35719 w 1302544"/>
              <a:gd name="connsiteY3" fmla="*/ 731044 h 890588"/>
              <a:gd name="connsiteX4" fmla="*/ 59531 w 1302544"/>
              <a:gd name="connsiteY4" fmla="*/ 785813 h 890588"/>
              <a:gd name="connsiteX5" fmla="*/ 71437 w 1302544"/>
              <a:gd name="connsiteY5" fmla="*/ 816769 h 890588"/>
              <a:gd name="connsiteX6" fmla="*/ 85725 w 1302544"/>
              <a:gd name="connsiteY6" fmla="*/ 852488 h 890588"/>
              <a:gd name="connsiteX7" fmla="*/ 100012 w 1302544"/>
              <a:gd name="connsiteY7" fmla="*/ 873919 h 890588"/>
              <a:gd name="connsiteX8" fmla="*/ 114300 w 1302544"/>
              <a:gd name="connsiteY8" fmla="*/ 885825 h 890588"/>
              <a:gd name="connsiteX9" fmla="*/ 126206 w 1302544"/>
              <a:gd name="connsiteY9" fmla="*/ 890588 h 890588"/>
              <a:gd name="connsiteX10" fmla="*/ 147637 w 1302544"/>
              <a:gd name="connsiteY10" fmla="*/ 888207 h 890588"/>
              <a:gd name="connsiteX11" fmla="*/ 166687 w 1302544"/>
              <a:gd name="connsiteY11" fmla="*/ 878682 h 890588"/>
              <a:gd name="connsiteX12" fmla="*/ 183356 w 1302544"/>
              <a:gd name="connsiteY12" fmla="*/ 862013 h 890588"/>
              <a:gd name="connsiteX13" fmla="*/ 207169 w 1302544"/>
              <a:gd name="connsiteY13" fmla="*/ 835819 h 890588"/>
              <a:gd name="connsiteX14" fmla="*/ 247650 w 1302544"/>
              <a:gd name="connsiteY14" fmla="*/ 781050 h 890588"/>
              <a:gd name="connsiteX15" fmla="*/ 307181 w 1302544"/>
              <a:gd name="connsiteY15" fmla="*/ 695325 h 890588"/>
              <a:gd name="connsiteX16" fmla="*/ 330994 w 1302544"/>
              <a:gd name="connsiteY16" fmla="*/ 676275 h 890588"/>
              <a:gd name="connsiteX17" fmla="*/ 557212 w 1302544"/>
              <a:gd name="connsiteY17" fmla="*/ 528638 h 890588"/>
              <a:gd name="connsiteX18" fmla="*/ 835819 w 1302544"/>
              <a:gd name="connsiteY18" fmla="*/ 347663 h 890588"/>
              <a:gd name="connsiteX19" fmla="*/ 1095375 w 1302544"/>
              <a:gd name="connsiteY19" fmla="*/ 178594 h 890588"/>
              <a:gd name="connsiteX20" fmla="*/ 1254919 w 1302544"/>
              <a:gd name="connsiteY20" fmla="*/ 76200 h 890588"/>
              <a:gd name="connsiteX21" fmla="*/ 1283494 w 1302544"/>
              <a:gd name="connsiteY21" fmla="*/ 57150 h 890588"/>
              <a:gd name="connsiteX22" fmla="*/ 1300162 w 1302544"/>
              <a:gd name="connsiteY22" fmla="*/ 33338 h 890588"/>
              <a:gd name="connsiteX23" fmla="*/ 1302544 w 1302544"/>
              <a:gd name="connsiteY23" fmla="*/ 19050 h 890588"/>
              <a:gd name="connsiteX24" fmla="*/ 1297781 w 1302544"/>
              <a:gd name="connsiteY24" fmla="*/ 9525 h 890588"/>
              <a:gd name="connsiteX25" fmla="*/ 1288256 w 1302544"/>
              <a:gd name="connsiteY25" fmla="*/ 2382 h 890588"/>
              <a:gd name="connsiteX26" fmla="*/ 1257300 w 1302544"/>
              <a:gd name="connsiteY26" fmla="*/ 0 h 890588"/>
              <a:gd name="connsiteX27" fmla="*/ 1226344 w 1302544"/>
              <a:gd name="connsiteY27" fmla="*/ 7144 h 890588"/>
              <a:gd name="connsiteX28" fmla="*/ 1047750 w 1302544"/>
              <a:gd name="connsiteY28" fmla="*/ 80963 h 890588"/>
              <a:gd name="connsiteX29" fmla="*/ 747712 w 1302544"/>
              <a:gd name="connsiteY29" fmla="*/ 209550 h 890588"/>
              <a:gd name="connsiteX30" fmla="*/ 535781 w 1302544"/>
              <a:gd name="connsiteY30" fmla="*/ 297657 h 890588"/>
              <a:gd name="connsiteX31" fmla="*/ 423862 w 1302544"/>
              <a:gd name="connsiteY31" fmla="*/ 342900 h 890588"/>
              <a:gd name="connsiteX32" fmla="*/ 381000 w 1302544"/>
              <a:gd name="connsiteY32" fmla="*/ 361950 h 890588"/>
              <a:gd name="connsiteX33" fmla="*/ 359569 w 1302544"/>
              <a:gd name="connsiteY33" fmla="*/ 371475 h 890588"/>
              <a:gd name="connsiteX34" fmla="*/ 342900 w 1302544"/>
              <a:gd name="connsiteY34" fmla="*/ 378619 h 890588"/>
              <a:gd name="connsiteX35" fmla="*/ 321469 w 1302544"/>
              <a:gd name="connsiteY35" fmla="*/ 381000 h 890588"/>
              <a:gd name="connsiteX36" fmla="*/ 295275 w 1302544"/>
              <a:gd name="connsiteY36" fmla="*/ 373857 h 890588"/>
              <a:gd name="connsiteX37" fmla="*/ 276225 w 1302544"/>
              <a:gd name="connsiteY37" fmla="*/ 357188 h 890588"/>
              <a:gd name="connsiteX38" fmla="*/ 266700 w 1302544"/>
              <a:gd name="connsiteY38" fmla="*/ 338138 h 890588"/>
              <a:gd name="connsiteX39" fmla="*/ 117690 w 1302544"/>
              <a:gd name="connsiteY39" fmla="*/ 531809 h 890588"/>
              <a:gd name="connsiteX0" fmla="*/ 0 w 1300163"/>
              <a:gd name="connsiteY0" fmla="*/ 607219 h 890588"/>
              <a:gd name="connsiteX1" fmla="*/ 9525 w 1300163"/>
              <a:gd name="connsiteY1" fmla="*/ 661988 h 890588"/>
              <a:gd name="connsiteX2" fmla="*/ 33338 w 1300163"/>
              <a:gd name="connsiteY2" fmla="*/ 731044 h 890588"/>
              <a:gd name="connsiteX3" fmla="*/ 57150 w 1300163"/>
              <a:gd name="connsiteY3" fmla="*/ 785813 h 890588"/>
              <a:gd name="connsiteX4" fmla="*/ 69056 w 1300163"/>
              <a:gd name="connsiteY4" fmla="*/ 816769 h 890588"/>
              <a:gd name="connsiteX5" fmla="*/ 83344 w 1300163"/>
              <a:gd name="connsiteY5" fmla="*/ 852488 h 890588"/>
              <a:gd name="connsiteX6" fmla="*/ 97631 w 1300163"/>
              <a:gd name="connsiteY6" fmla="*/ 873919 h 890588"/>
              <a:gd name="connsiteX7" fmla="*/ 111919 w 1300163"/>
              <a:gd name="connsiteY7" fmla="*/ 885825 h 890588"/>
              <a:gd name="connsiteX8" fmla="*/ 123825 w 1300163"/>
              <a:gd name="connsiteY8" fmla="*/ 890588 h 890588"/>
              <a:gd name="connsiteX9" fmla="*/ 145256 w 1300163"/>
              <a:gd name="connsiteY9" fmla="*/ 888207 h 890588"/>
              <a:gd name="connsiteX10" fmla="*/ 164306 w 1300163"/>
              <a:gd name="connsiteY10" fmla="*/ 878682 h 890588"/>
              <a:gd name="connsiteX11" fmla="*/ 180975 w 1300163"/>
              <a:gd name="connsiteY11" fmla="*/ 862013 h 890588"/>
              <a:gd name="connsiteX12" fmla="*/ 204788 w 1300163"/>
              <a:gd name="connsiteY12" fmla="*/ 835819 h 890588"/>
              <a:gd name="connsiteX13" fmla="*/ 245269 w 1300163"/>
              <a:gd name="connsiteY13" fmla="*/ 781050 h 890588"/>
              <a:gd name="connsiteX14" fmla="*/ 304800 w 1300163"/>
              <a:gd name="connsiteY14" fmla="*/ 695325 h 890588"/>
              <a:gd name="connsiteX15" fmla="*/ 328613 w 1300163"/>
              <a:gd name="connsiteY15" fmla="*/ 676275 h 890588"/>
              <a:gd name="connsiteX16" fmla="*/ 554831 w 1300163"/>
              <a:gd name="connsiteY16" fmla="*/ 528638 h 890588"/>
              <a:gd name="connsiteX17" fmla="*/ 833438 w 1300163"/>
              <a:gd name="connsiteY17" fmla="*/ 347663 h 890588"/>
              <a:gd name="connsiteX18" fmla="*/ 1092994 w 1300163"/>
              <a:gd name="connsiteY18" fmla="*/ 178594 h 890588"/>
              <a:gd name="connsiteX19" fmla="*/ 1252538 w 1300163"/>
              <a:gd name="connsiteY19" fmla="*/ 76200 h 890588"/>
              <a:gd name="connsiteX20" fmla="*/ 1281113 w 1300163"/>
              <a:gd name="connsiteY20" fmla="*/ 57150 h 890588"/>
              <a:gd name="connsiteX21" fmla="*/ 1297781 w 1300163"/>
              <a:gd name="connsiteY21" fmla="*/ 33338 h 890588"/>
              <a:gd name="connsiteX22" fmla="*/ 1300163 w 1300163"/>
              <a:gd name="connsiteY22" fmla="*/ 19050 h 890588"/>
              <a:gd name="connsiteX23" fmla="*/ 1295400 w 1300163"/>
              <a:gd name="connsiteY23" fmla="*/ 9525 h 890588"/>
              <a:gd name="connsiteX24" fmla="*/ 1285875 w 1300163"/>
              <a:gd name="connsiteY24" fmla="*/ 2382 h 890588"/>
              <a:gd name="connsiteX25" fmla="*/ 1254919 w 1300163"/>
              <a:gd name="connsiteY25" fmla="*/ 0 h 890588"/>
              <a:gd name="connsiteX26" fmla="*/ 1223963 w 1300163"/>
              <a:gd name="connsiteY26" fmla="*/ 7144 h 890588"/>
              <a:gd name="connsiteX27" fmla="*/ 1045369 w 1300163"/>
              <a:gd name="connsiteY27" fmla="*/ 80963 h 890588"/>
              <a:gd name="connsiteX28" fmla="*/ 745331 w 1300163"/>
              <a:gd name="connsiteY28" fmla="*/ 209550 h 890588"/>
              <a:gd name="connsiteX29" fmla="*/ 533400 w 1300163"/>
              <a:gd name="connsiteY29" fmla="*/ 297657 h 890588"/>
              <a:gd name="connsiteX30" fmla="*/ 421481 w 1300163"/>
              <a:gd name="connsiteY30" fmla="*/ 342900 h 890588"/>
              <a:gd name="connsiteX31" fmla="*/ 378619 w 1300163"/>
              <a:gd name="connsiteY31" fmla="*/ 361950 h 890588"/>
              <a:gd name="connsiteX32" fmla="*/ 357188 w 1300163"/>
              <a:gd name="connsiteY32" fmla="*/ 371475 h 890588"/>
              <a:gd name="connsiteX33" fmla="*/ 340519 w 1300163"/>
              <a:gd name="connsiteY33" fmla="*/ 378619 h 890588"/>
              <a:gd name="connsiteX34" fmla="*/ 319088 w 1300163"/>
              <a:gd name="connsiteY34" fmla="*/ 381000 h 890588"/>
              <a:gd name="connsiteX35" fmla="*/ 292894 w 1300163"/>
              <a:gd name="connsiteY35" fmla="*/ 373857 h 890588"/>
              <a:gd name="connsiteX36" fmla="*/ 273844 w 1300163"/>
              <a:gd name="connsiteY36" fmla="*/ 357188 h 890588"/>
              <a:gd name="connsiteX37" fmla="*/ 264319 w 1300163"/>
              <a:gd name="connsiteY37" fmla="*/ 338138 h 890588"/>
              <a:gd name="connsiteX38" fmla="*/ 115309 w 1300163"/>
              <a:gd name="connsiteY38" fmla="*/ 531809 h 890588"/>
              <a:gd name="connsiteX0" fmla="*/ 0 w 1290638"/>
              <a:gd name="connsiteY0" fmla="*/ 661988 h 890588"/>
              <a:gd name="connsiteX1" fmla="*/ 23813 w 1290638"/>
              <a:gd name="connsiteY1" fmla="*/ 731044 h 890588"/>
              <a:gd name="connsiteX2" fmla="*/ 47625 w 1290638"/>
              <a:gd name="connsiteY2" fmla="*/ 785813 h 890588"/>
              <a:gd name="connsiteX3" fmla="*/ 59531 w 1290638"/>
              <a:gd name="connsiteY3" fmla="*/ 816769 h 890588"/>
              <a:gd name="connsiteX4" fmla="*/ 73819 w 1290638"/>
              <a:gd name="connsiteY4" fmla="*/ 852488 h 890588"/>
              <a:gd name="connsiteX5" fmla="*/ 88106 w 1290638"/>
              <a:gd name="connsiteY5" fmla="*/ 873919 h 890588"/>
              <a:gd name="connsiteX6" fmla="*/ 102394 w 1290638"/>
              <a:gd name="connsiteY6" fmla="*/ 885825 h 890588"/>
              <a:gd name="connsiteX7" fmla="*/ 114300 w 1290638"/>
              <a:gd name="connsiteY7" fmla="*/ 890588 h 890588"/>
              <a:gd name="connsiteX8" fmla="*/ 135731 w 1290638"/>
              <a:gd name="connsiteY8" fmla="*/ 888207 h 890588"/>
              <a:gd name="connsiteX9" fmla="*/ 154781 w 1290638"/>
              <a:gd name="connsiteY9" fmla="*/ 878682 h 890588"/>
              <a:gd name="connsiteX10" fmla="*/ 171450 w 1290638"/>
              <a:gd name="connsiteY10" fmla="*/ 862013 h 890588"/>
              <a:gd name="connsiteX11" fmla="*/ 195263 w 1290638"/>
              <a:gd name="connsiteY11" fmla="*/ 835819 h 890588"/>
              <a:gd name="connsiteX12" fmla="*/ 235744 w 1290638"/>
              <a:gd name="connsiteY12" fmla="*/ 781050 h 890588"/>
              <a:gd name="connsiteX13" fmla="*/ 295275 w 1290638"/>
              <a:gd name="connsiteY13" fmla="*/ 695325 h 890588"/>
              <a:gd name="connsiteX14" fmla="*/ 319088 w 1290638"/>
              <a:gd name="connsiteY14" fmla="*/ 676275 h 890588"/>
              <a:gd name="connsiteX15" fmla="*/ 545306 w 1290638"/>
              <a:gd name="connsiteY15" fmla="*/ 528638 h 890588"/>
              <a:gd name="connsiteX16" fmla="*/ 823913 w 1290638"/>
              <a:gd name="connsiteY16" fmla="*/ 347663 h 890588"/>
              <a:gd name="connsiteX17" fmla="*/ 1083469 w 1290638"/>
              <a:gd name="connsiteY17" fmla="*/ 178594 h 890588"/>
              <a:gd name="connsiteX18" fmla="*/ 1243013 w 1290638"/>
              <a:gd name="connsiteY18" fmla="*/ 76200 h 890588"/>
              <a:gd name="connsiteX19" fmla="*/ 1271588 w 1290638"/>
              <a:gd name="connsiteY19" fmla="*/ 57150 h 890588"/>
              <a:gd name="connsiteX20" fmla="*/ 1288256 w 1290638"/>
              <a:gd name="connsiteY20" fmla="*/ 33338 h 890588"/>
              <a:gd name="connsiteX21" fmla="*/ 1290638 w 1290638"/>
              <a:gd name="connsiteY21" fmla="*/ 19050 h 890588"/>
              <a:gd name="connsiteX22" fmla="*/ 1285875 w 1290638"/>
              <a:gd name="connsiteY22" fmla="*/ 9525 h 890588"/>
              <a:gd name="connsiteX23" fmla="*/ 1276350 w 1290638"/>
              <a:gd name="connsiteY23" fmla="*/ 2382 h 890588"/>
              <a:gd name="connsiteX24" fmla="*/ 1245394 w 1290638"/>
              <a:gd name="connsiteY24" fmla="*/ 0 h 890588"/>
              <a:gd name="connsiteX25" fmla="*/ 1214438 w 1290638"/>
              <a:gd name="connsiteY25" fmla="*/ 7144 h 890588"/>
              <a:gd name="connsiteX26" fmla="*/ 1035844 w 1290638"/>
              <a:gd name="connsiteY26" fmla="*/ 80963 h 890588"/>
              <a:gd name="connsiteX27" fmla="*/ 735806 w 1290638"/>
              <a:gd name="connsiteY27" fmla="*/ 209550 h 890588"/>
              <a:gd name="connsiteX28" fmla="*/ 523875 w 1290638"/>
              <a:gd name="connsiteY28" fmla="*/ 297657 h 890588"/>
              <a:gd name="connsiteX29" fmla="*/ 411956 w 1290638"/>
              <a:gd name="connsiteY29" fmla="*/ 342900 h 890588"/>
              <a:gd name="connsiteX30" fmla="*/ 369094 w 1290638"/>
              <a:gd name="connsiteY30" fmla="*/ 361950 h 890588"/>
              <a:gd name="connsiteX31" fmla="*/ 347663 w 1290638"/>
              <a:gd name="connsiteY31" fmla="*/ 371475 h 890588"/>
              <a:gd name="connsiteX32" fmla="*/ 330994 w 1290638"/>
              <a:gd name="connsiteY32" fmla="*/ 378619 h 890588"/>
              <a:gd name="connsiteX33" fmla="*/ 309563 w 1290638"/>
              <a:gd name="connsiteY33" fmla="*/ 381000 h 890588"/>
              <a:gd name="connsiteX34" fmla="*/ 283369 w 1290638"/>
              <a:gd name="connsiteY34" fmla="*/ 373857 h 890588"/>
              <a:gd name="connsiteX35" fmla="*/ 264319 w 1290638"/>
              <a:gd name="connsiteY35" fmla="*/ 357188 h 890588"/>
              <a:gd name="connsiteX36" fmla="*/ 254794 w 1290638"/>
              <a:gd name="connsiteY36" fmla="*/ 338138 h 890588"/>
              <a:gd name="connsiteX37" fmla="*/ 105784 w 1290638"/>
              <a:gd name="connsiteY37" fmla="*/ 531809 h 890588"/>
              <a:gd name="connsiteX0" fmla="*/ 0 w 1266825"/>
              <a:gd name="connsiteY0" fmla="*/ 731044 h 890588"/>
              <a:gd name="connsiteX1" fmla="*/ 23812 w 1266825"/>
              <a:gd name="connsiteY1" fmla="*/ 785813 h 890588"/>
              <a:gd name="connsiteX2" fmla="*/ 35718 w 1266825"/>
              <a:gd name="connsiteY2" fmla="*/ 816769 h 890588"/>
              <a:gd name="connsiteX3" fmla="*/ 50006 w 1266825"/>
              <a:gd name="connsiteY3" fmla="*/ 852488 h 890588"/>
              <a:gd name="connsiteX4" fmla="*/ 64293 w 1266825"/>
              <a:gd name="connsiteY4" fmla="*/ 873919 h 890588"/>
              <a:gd name="connsiteX5" fmla="*/ 78581 w 1266825"/>
              <a:gd name="connsiteY5" fmla="*/ 885825 h 890588"/>
              <a:gd name="connsiteX6" fmla="*/ 90487 w 1266825"/>
              <a:gd name="connsiteY6" fmla="*/ 890588 h 890588"/>
              <a:gd name="connsiteX7" fmla="*/ 111918 w 1266825"/>
              <a:gd name="connsiteY7" fmla="*/ 888207 h 890588"/>
              <a:gd name="connsiteX8" fmla="*/ 130968 w 1266825"/>
              <a:gd name="connsiteY8" fmla="*/ 878682 h 890588"/>
              <a:gd name="connsiteX9" fmla="*/ 147637 w 1266825"/>
              <a:gd name="connsiteY9" fmla="*/ 862013 h 890588"/>
              <a:gd name="connsiteX10" fmla="*/ 171450 w 1266825"/>
              <a:gd name="connsiteY10" fmla="*/ 835819 h 890588"/>
              <a:gd name="connsiteX11" fmla="*/ 211931 w 1266825"/>
              <a:gd name="connsiteY11" fmla="*/ 781050 h 890588"/>
              <a:gd name="connsiteX12" fmla="*/ 271462 w 1266825"/>
              <a:gd name="connsiteY12" fmla="*/ 695325 h 890588"/>
              <a:gd name="connsiteX13" fmla="*/ 295275 w 1266825"/>
              <a:gd name="connsiteY13" fmla="*/ 676275 h 890588"/>
              <a:gd name="connsiteX14" fmla="*/ 521493 w 1266825"/>
              <a:gd name="connsiteY14" fmla="*/ 528638 h 890588"/>
              <a:gd name="connsiteX15" fmla="*/ 800100 w 1266825"/>
              <a:gd name="connsiteY15" fmla="*/ 347663 h 890588"/>
              <a:gd name="connsiteX16" fmla="*/ 1059656 w 1266825"/>
              <a:gd name="connsiteY16" fmla="*/ 178594 h 890588"/>
              <a:gd name="connsiteX17" fmla="*/ 1219200 w 1266825"/>
              <a:gd name="connsiteY17" fmla="*/ 76200 h 890588"/>
              <a:gd name="connsiteX18" fmla="*/ 1247775 w 1266825"/>
              <a:gd name="connsiteY18" fmla="*/ 57150 h 890588"/>
              <a:gd name="connsiteX19" fmla="*/ 1264443 w 1266825"/>
              <a:gd name="connsiteY19" fmla="*/ 33338 h 890588"/>
              <a:gd name="connsiteX20" fmla="*/ 1266825 w 1266825"/>
              <a:gd name="connsiteY20" fmla="*/ 19050 h 890588"/>
              <a:gd name="connsiteX21" fmla="*/ 1262062 w 1266825"/>
              <a:gd name="connsiteY21" fmla="*/ 9525 h 890588"/>
              <a:gd name="connsiteX22" fmla="*/ 1252537 w 1266825"/>
              <a:gd name="connsiteY22" fmla="*/ 2382 h 890588"/>
              <a:gd name="connsiteX23" fmla="*/ 1221581 w 1266825"/>
              <a:gd name="connsiteY23" fmla="*/ 0 h 890588"/>
              <a:gd name="connsiteX24" fmla="*/ 1190625 w 1266825"/>
              <a:gd name="connsiteY24" fmla="*/ 7144 h 890588"/>
              <a:gd name="connsiteX25" fmla="*/ 1012031 w 1266825"/>
              <a:gd name="connsiteY25" fmla="*/ 80963 h 890588"/>
              <a:gd name="connsiteX26" fmla="*/ 711993 w 1266825"/>
              <a:gd name="connsiteY26" fmla="*/ 209550 h 890588"/>
              <a:gd name="connsiteX27" fmla="*/ 500062 w 1266825"/>
              <a:gd name="connsiteY27" fmla="*/ 297657 h 890588"/>
              <a:gd name="connsiteX28" fmla="*/ 388143 w 1266825"/>
              <a:gd name="connsiteY28" fmla="*/ 342900 h 890588"/>
              <a:gd name="connsiteX29" fmla="*/ 345281 w 1266825"/>
              <a:gd name="connsiteY29" fmla="*/ 361950 h 890588"/>
              <a:gd name="connsiteX30" fmla="*/ 323850 w 1266825"/>
              <a:gd name="connsiteY30" fmla="*/ 371475 h 890588"/>
              <a:gd name="connsiteX31" fmla="*/ 307181 w 1266825"/>
              <a:gd name="connsiteY31" fmla="*/ 378619 h 890588"/>
              <a:gd name="connsiteX32" fmla="*/ 285750 w 1266825"/>
              <a:gd name="connsiteY32" fmla="*/ 381000 h 890588"/>
              <a:gd name="connsiteX33" fmla="*/ 259556 w 1266825"/>
              <a:gd name="connsiteY33" fmla="*/ 373857 h 890588"/>
              <a:gd name="connsiteX34" fmla="*/ 240506 w 1266825"/>
              <a:gd name="connsiteY34" fmla="*/ 357188 h 890588"/>
              <a:gd name="connsiteX35" fmla="*/ 230981 w 1266825"/>
              <a:gd name="connsiteY35" fmla="*/ 338138 h 890588"/>
              <a:gd name="connsiteX36" fmla="*/ 81971 w 1266825"/>
              <a:gd name="connsiteY36" fmla="*/ 531809 h 890588"/>
              <a:gd name="connsiteX0" fmla="*/ 0 w 1243013"/>
              <a:gd name="connsiteY0" fmla="*/ 785813 h 890588"/>
              <a:gd name="connsiteX1" fmla="*/ 11906 w 1243013"/>
              <a:gd name="connsiteY1" fmla="*/ 816769 h 890588"/>
              <a:gd name="connsiteX2" fmla="*/ 26194 w 1243013"/>
              <a:gd name="connsiteY2" fmla="*/ 852488 h 890588"/>
              <a:gd name="connsiteX3" fmla="*/ 40481 w 1243013"/>
              <a:gd name="connsiteY3" fmla="*/ 873919 h 890588"/>
              <a:gd name="connsiteX4" fmla="*/ 54769 w 1243013"/>
              <a:gd name="connsiteY4" fmla="*/ 885825 h 890588"/>
              <a:gd name="connsiteX5" fmla="*/ 66675 w 1243013"/>
              <a:gd name="connsiteY5" fmla="*/ 890588 h 890588"/>
              <a:gd name="connsiteX6" fmla="*/ 88106 w 1243013"/>
              <a:gd name="connsiteY6" fmla="*/ 888207 h 890588"/>
              <a:gd name="connsiteX7" fmla="*/ 107156 w 1243013"/>
              <a:gd name="connsiteY7" fmla="*/ 878682 h 890588"/>
              <a:gd name="connsiteX8" fmla="*/ 123825 w 1243013"/>
              <a:gd name="connsiteY8" fmla="*/ 862013 h 890588"/>
              <a:gd name="connsiteX9" fmla="*/ 147638 w 1243013"/>
              <a:gd name="connsiteY9" fmla="*/ 835819 h 890588"/>
              <a:gd name="connsiteX10" fmla="*/ 188119 w 1243013"/>
              <a:gd name="connsiteY10" fmla="*/ 781050 h 890588"/>
              <a:gd name="connsiteX11" fmla="*/ 247650 w 1243013"/>
              <a:gd name="connsiteY11" fmla="*/ 695325 h 890588"/>
              <a:gd name="connsiteX12" fmla="*/ 271463 w 1243013"/>
              <a:gd name="connsiteY12" fmla="*/ 676275 h 890588"/>
              <a:gd name="connsiteX13" fmla="*/ 497681 w 1243013"/>
              <a:gd name="connsiteY13" fmla="*/ 528638 h 890588"/>
              <a:gd name="connsiteX14" fmla="*/ 776288 w 1243013"/>
              <a:gd name="connsiteY14" fmla="*/ 347663 h 890588"/>
              <a:gd name="connsiteX15" fmla="*/ 1035844 w 1243013"/>
              <a:gd name="connsiteY15" fmla="*/ 178594 h 890588"/>
              <a:gd name="connsiteX16" fmla="*/ 1195388 w 1243013"/>
              <a:gd name="connsiteY16" fmla="*/ 76200 h 890588"/>
              <a:gd name="connsiteX17" fmla="*/ 1223963 w 1243013"/>
              <a:gd name="connsiteY17" fmla="*/ 57150 h 890588"/>
              <a:gd name="connsiteX18" fmla="*/ 1240631 w 1243013"/>
              <a:gd name="connsiteY18" fmla="*/ 33338 h 890588"/>
              <a:gd name="connsiteX19" fmla="*/ 1243013 w 1243013"/>
              <a:gd name="connsiteY19" fmla="*/ 19050 h 890588"/>
              <a:gd name="connsiteX20" fmla="*/ 1238250 w 1243013"/>
              <a:gd name="connsiteY20" fmla="*/ 9525 h 890588"/>
              <a:gd name="connsiteX21" fmla="*/ 1228725 w 1243013"/>
              <a:gd name="connsiteY21" fmla="*/ 2382 h 890588"/>
              <a:gd name="connsiteX22" fmla="*/ 1197769 w 1243013"/>
              <a:gd name="connsiteY22" fmla="*/ 0 h 890588"/>
              <a:gd name="connsiteX23" fmla="*/ 1166813 w 1243013"/>
              <a:gd name="connsiteY23" fmla="*/ 7144 h 890588"/>
              <a:gd name="connsiteX24" fmla="*/ 988219 w 1243013"/>
              <a:gd name="connsiteY24" fmla="*/ 80963 h 890588"/>
              <a:gd name="connsiteX25" fmla="*/ 688181 w 1243013"/>
              <a:gd name="connsiteY25" fmla="*/ 209550 h 890588"/>
              <a:gd name="connsiteX26" fmla="*/ 476250 w 1243013"/>
              <a:gd name="connsiteY26" fmla="*/ 297657 h 890588"/>
              <a:gd name="connsiteX27" fmla="*/ 364331 w 1243013"/>
              <a:gd name="connsiteY27" fmla="*/ 342900 h 890588"/>
              <a:gd name="connsiteX28" fmla="*/ 321469 w 1243013"/>
              <a:gd name="connsiteY28" fmla="*/ 361950 h 890588"/>
              <a:gd name="connsiteX29" fmla="*/ 300038 w 1243013"/>
              <a:gd name="connsiteY29" fmla="*/ 371475 h 890588"/>
              <a:gd name="connsiteX30" fmla="*/ 283369 w 1243013"/>
              <a:gd name="connsiteY30" fmla="*/ 378619 h 890588"/>
              <a:gd name="connsiteX31" fmla="*/ 261938 w 1243013"/>
              <a:gd name="connsiteY31" fmla="*/ 381000 h 890588"/>
              <a:gd name="connsiteX32" fmla="*/ 235744 w 1243013"/>
              <a:gd name="connsiteY32" fmla="*/ 373857 h 890588"/>
              <a:gd name="connsiteX33" fmla="*/ 216694 w 1243013"/>
              <a:gd name="connsiteY33" fmla="*/ 357188 h 890588"/>
              <a:gd name="connsiteX34" fmla="*/ 207169 w 1243013"/>
              <a:gd name="connsiteY34" fmla="*/ 338138 h 890588"/>
              <a:gd name="connsiteX35" fmla="*/ 58159 w 1243013"/>
              <a:gd name="connsiteY35" fmla="*/ 531809 h 890588"/>
              <a:gd name="connsiteX0" fmla="*/ 0 w 1231107"/>
              <a:gd name="connsiteY0" fmla="*/ 816769 h 890588"/>
              <a:gd name="connsiteX1" fmla="*/ 14288 w 1231107"/>
              <a:gd name="connsiteY1" fmla="*/ 852488 h 890588"/>
              <a:gd name="connsiteX2" fmla="*/ 28575 w 1231107"/>
              <a:gd name="connsiteY2" fmla="*/ 873919 h 890588"/>
              <a:gd name="connsiteX3" fmla="*/ 42863 w 1231107"/>
              <a:gd name="connsiteY3" fmla="*/ 885825 h 890588"/>
              <a:gd name="connsiteX4" fmla="*/ 54769 w 1231107"/>
              <a:gd name="connsiteY4" fmla="*/ 890588 h 890588"/>
              <a:gd name="connsiteX5" fmla="*/ 76200 w 1231107"/>
              <a:gd name="connsiteY5" fmla="*/ 888207 h 890588"/>
              <a:gd name="connsiteX6" fmla="*/ 95250 w 1231107"/>
              <a:gd name="connsiteY6" fmla="*/ 878682 h 890588"/>
              <a:gd name="connsiteX7" fmla="*/ 111919 w 1231107"/>
              <a:gd name="connsiteY7" fmla="*/ 862013 h 890588"/>
              <a:gd name="connsiteX8" fmla="*/ 135732 w 1231107"/>
              <a:gd name="connsiteY8" fmla="*/ 835819 h 890588"/>
              <a:gd name="connsiteX9" fmla="*/ 176213 w 1231107"/>
              <a:gd name="connsiteY9" fmla="*/ 781050 h 890588"/>
              <a:gd name="connsiteX10" fmla="*/ 235744 w 1231107"/>
              <a:gd name="connsiteY10" fmla="*/ 695325 h 890588"/>
              <a:gd name="connsiteX11" fmla="*/ 259557 w 1231107"/>
              <a:gd name="connsiteY11" fmla="*/ 676275 h 890588"/>
              <a:gd name="connsiteX12" fmla="*/ 485775 w 1231107"/>
              <a:gd name="connsiteY12" fmla="*/ 528638 h 890588"/>
              <a:gd name="connsiteX13" fmla="*/ 764382 w 1231107"/>
              <a:gd name="connsiteY13" fmla="*/ 347663 h 890588"/>
              <a:gd name="connsiteX14" fmla="*/ 1023938 w 1231107"/>
              <a:gd name="connsiteY14" fmla="*/ 178594 h 890588"/>
              <a:gd name="connsiteX15" fmla="*/ 1183482 w 1231107"/>
              <a:gd name="connsiteY15" fmla="*/ 76200 h 890588"/>
              <a:gd name="connsiteX16" fmla="*/ 1212057 w 1231107"/>
              <a:gd name="connsiteY16" fmla="*/ 57150 h 890588"/>
              <a:gd name="connsiteX17" fmla="*/ 1228725 w 1231107"/>
              <a:gd name="connsiteY17" fmla="*/ 33338 h 890588"/>
              <a:gd name="connsiteX18" fmla="*/ 1231107 w 1231107"/>
              <a:gd name="connsiteY18" fmla="*/ 19050 h 890588"/>
              <a:gd name="connsiteX19" fmla="*/ 1226344 w 1231107"/>
              <a:gd name="connsiteY19" fmla="*/ 9525 h 890588"/>
              <a:gd name="connsiteX20" fmla="*/ 1216819 w 1231107"/>
              <a:gd name="connsiteY20" fmla="*/ 2382 h 890588"/>
              <a:gd name="connsiteX21" fmla="*/ 1185863 w 1231107"/>
              <a:gd name="connsiteY21" fmla="*/ 0 h 890588"/>
              <a:gd name="connsiteX22" fmla="*/ 1154907 w 1231107"/>
              <a:gd name="connsiteY22" fmla="*/ 7144 h 890588"/>
              <a:gd name="connsiteX23" fmla="*/ 976313 w 1231107"/>
              <a:gd name="connsiteY23" fmla="*/ 80963 h 890588"/>
              <a:gd name="connsiteX24" fmla="*/ 676275 w 1231107"/>
              <a:gd name="connsiteY24" fmla="*/ 209550 h 890588"/>
              <a:gd name="connsiteX25" fmla="*/ 464344 w 1231107"/>
              <a:gd name="connsiteY25" fmla="*/ 297657 h 890588"/>
              <a:gd name="connsiteX26" fmla="*/ 352425 w 1231107"/>
              <a:gd name="connsiteY26" fmla="*/ 342900 h 890588"/>
              <a:gd name="connsiteX27" fmla="*/ 309563 w 1231107"/>
              <a:gd name="connsiteY27" fmla="*/ 361950 h 890588"/>
              <a:gd name="connsiteX28" fmla="*/ 288132 w 1231107"/>
              <a:gd name="connsiteY28" fmla="*/ 371475 h 890588"/>
              <a:gd name="connsiteX29" fmla="*/ 271463 w 1231107"/>
              <a:gd name="connsiteY29" fmla="*/ 378619 h 890588"/>
              <a:gd name="connsiteX30" fmla="*/ 250032 w 1231107"/>
              <a:gd name="connsiteY30" fmla="*/ 381000 h 890588"/>
              <a:gd name="connsiteX31" fmla="*/ 223838 w 1231107"/>
              <a:gd name="connsiteY31" fmla="*/ 373857 h 890588"/>
              <a:gd name="connsiteX32" fmla="*/ 204788 w 1231107"/>
              <a:gd name="connsiteY32" fmla="*/ 357188 h 890588"/>
              <a:gd name="connsiteX33" fmla="*/ 195263 w 1231107"/>
              <a:gd name="connsiteY33" fmla="*/ 338138 h 890588"/>
              <a:gd name="connsiteX34" fmla="*/ 46253 w 1231107"/>
              <a:gd name="connsiteY34" fmla="*/ 531809 h 890588"/>
              <a:gd name="connsiteX0" fmla="*/ 0 w 1216819"/>
              <a:gd name="connsiteY0" fmla="*/ 852488 h 890588"/>
              <a:gd name="connsiteX1" fmla="*/ 14287 w 1216819"/>
              <a:gd name="connsiteY1" fmla="*/ 873919 h 890588"/>
              <a:gd name="connsiteX2" fmla="*/ 28575 w 1216819"/>
              <a:gd name="connsiteY2" fmla="*/ 885825 h 890588"/>
              <a:gd name="connsiteX3" fmla="*/ 40481 w 1216819"/>
              <a:gd name="connsiteY3" fmla="*/ 890588 h 890588"/>
              <a:gd name="connsiteX4" fmla="*/ 61912 w 1216819"/>
              <a:gd name="connsiteY4" fmla="*/ 888207 h 890588"/>
              <a:gd name="connsiteX5" fmla="*/ 80962 w 1216819"/>
              <a:gd name="connsiteY5" fmla="*/ 878682 h 890588"/>
              <a:gd name="connsiteX6" fmla="*/ 97631 w 1216819"/>
              <a:gd name="connsiteY6" fmla="*/ 862013 h 890588"/>
              <a:gd name="connsiteX7" fmla="*/ 121444 w 1216819"/>
              <a:gd name="connsiteY7" fmla="*/ 835819 h 890588"/>
              <a:gd name="connsiteX8" fmla="*/ 161925 w 1216819"/>
              <a:gd name="connsiteY8" fmla="*/ 781050 h 890588"/>
              <a:gd name="connsiteX9" fmla="*/ 221456 w 1216819"/>
              <a:gd name="connsiteY9" fmla="*/ 695325 h 890588"/>
              <a:gd name="connsiteX10" fmla="*/ 245269 w 1216819"/>
              <a:gd name="connsiteY10" fmla="*/ 676275 h 890588"/>
              <a:gd name="connsiteX11" fmla="*/ 471487 w 1216819"/>
              <a:gd name="connsiteY11" fmla="*/ 528638 h 890588"/>
              <a:gd name="connsiteX12" fmla="*/ 750094 w 1216819"/>
              <a:gd name="connsiteY12" fmla="*/ 347663 h 890588"/>
              <a:gd name="connsiteX13" fmla="*/ 1009650 w 1216819"/>
              <a:gd name="connsiteY13" fmla="*/ 178594 h 890588"/>
              <a:gd name="connsiteX14" fmla="*/ 1169194 w 1216819"/>
              <a:gd name="connsiteY14" fmla="*/ 76200 h 890588"/>
              <a:gd name="connsiteX15" fmla="*/ 1197769 w 1216819"/>
              <a:gd name="connsiteY15" fmla="*/ 57150 h 890588"/>
              <a:gd name="connsiteX16" fmla="*/ 1214437 w 1216819"/>
              <a:gd name="connsiteY16" fmla="*/ 33338 h 890588"/>
              <a:gd name="connsiteX17" fmla="*/ 1216819 w 1216819"/>
              <a:gd name="connsiteY17" fmla="*/ 19050 h 890588"/>
              <a:gd name="connsiteX18" fmla="*/ 1212056 w 1216819"/>
              <a:gd name="connsiteY18" fmla="*/ 9525 h 890588"/>
              <a:gd name="connsiteX19" fmla="*/ 1202531 w 1216819"/>
              <a:gd name="connsiteY19" fmla="*/ 2382 h 890588"/>
              <a:gd name="connsiteX20" fmla="*/ 1171575 w 1216819"/>
              <a:gd name="connsiteY20" fmla="*/ 0 h 890588"/>
              <a:gd name="connsiteX21" fmla="*/ 1140619 w 1216819"/>
              <a:gd name="connsiteY21" fmla="*/ 7144 h 890588"/>
              <a:gd name="connsiteX22" fmla="*/ 962025 w 1216819"/>
              <a:gd name="connsiteY22" fmla="*/ 80963 h 890588"/>
              <a:gd name="connsiteX23" fmla="*/ 661987 w 1216819"/>
              <a:gd name="connsiteY23" fmla="*/ 209550 h 890588"/>
              <a:gd name="connsiteX24" fmla="*/ 450056 w 1216819"/>
              <a:gd name="connsiteY24" fmla="*/ 297657 h 890588"/>
              <a:gd name="connsiteX25" fmla="*/ 338137 w 1216819"/>
              <a:gd name="connsiteY25" fmla="*/ 342900 h 890588"/>
              <a:gd name="connsiteX26" fmla="*/ 295275 w 1216819"/>
              <a:gd name="connsiteY26" fmla="*/ 361950 h 890588"/>
              <a:gd name="connsiteX27" fmla="*/ 273844 w 1216819"/>
              <a:gd name="connsiteY27" fmla="*/ 371475 h 890588"/>
              <a:gd name="connsiteX28" fmla="*/ 257175 w 1216819"/>
              <a:gd name="connsiteY28" fmla="*/ 378619 h 890588"/>
              <a:gd name="connsiteX29" fmla="*/ 235744 w 1216819"/>
              <a:gd name="connsiteY29" fmla="*/ 381000 h 890588"/>
              <a:gd name="connsiteX30" fmla="*/ 209550 w 1216819"/>
              <a:gd name="connsiteY30" fmla="*/ 373857 h 890588"/>
              <a:gd name="connsiteX31" fmla="*/ 190500 w 1216819"/>
              <a:gd name="connsiteY31" fmla="*/ 357188 h 890588"/>
              <a:gd name="connsiteX32" fmla="*/ 180975 w 1216819"/>
              <a:gd name="connsiteY32" fmla="*/ 338138 h 890588"/>
              <a:gd name="connsiteX33" fmla="*/ 31965 w 1216819"/>
              <a:gd name="connsiteY33" fmla="*/ 531809 h 890588"/>
              <a:gd name="connsiteX0" fmla="*/ 0 w 1202532"/>
              <a:gd name="connsiteY0" fmla="*/ 873919 h 890588"/>
              <a:gd name="connsiteX1" fmla="*/ 14288 w 1202532"/>
              <a:gd name="connsiteY1" fmla="*/ 885825 h 890588"/>
              <a:gd name="connsiteX2" fmla="*/ 26194 w 1202532"/>
              <a:gd name="connsiteY2" fmla="*/ 890588 h 890588"/>
              <a:gd name="connsiteX3" fmla="*/ 47625 w 1202532"/>
              <a:gd name="connsiteY3" fmla="*/ 888207 h 890588"/>
              <a:gd name="connsiteX4" fmla="*/ 66675 w 1202532"/>
              <a:gd name="connsiteY4" fmla="*/ 878682 h 890588"/>
              <a:gd name="connsiteX5" fmla="*/ 83344 w 1202532"/>
              <a:gd name="connsiteY5" fmla="*/ 862013 h 890588"/>
              <a:gd name="connsiteX6" fmla="*/ 107157 w 1202532"/>
              <a:gd name="connsiteY6" fmla="*/ 835819 h 890588"/>
              <a:gd name="connsiteX7" fmla="*/ 147638 w 1202532"/>
              <a:gd name="connsiteY7" fmla="*/ 781050 h 890588"/>
              <a:gd name="connsiteX8" fmla="*/ 207169 w 1202532"/>
              <a:gd name="connsiteY8" fmla="*/ 695325 h 890588"/>
              <a:gd name="connsiteX9" fmla="*/ 230982 w 1202532"/>
              <a:gd name="connsiteY9" fmla="*/ 676275 h 890588"/>
              <a:gd name="connsiteX10" fmla="*/ 457200 w 1202532"/>
              <a:gd name="connsiteY10" fmla="*/ 528638 h 890588"/>
              <a:gd name="connsiteX11" fmla="*/ 735807 w 1202532"/>
              <a:gd name="connsiteY11" fmla="*/ 347663 h 890588"/>
              <a:gd name="connsiteX12" fmla="*/ 995363 w 1202532"/>
              <a:gd name="connsiteY12" fmla="*/ 178594 h 890588"/>
              <a:gd name="connsiteX13" fmla="*/ 1154907 w 1202532"/>
              <a:gd name="connsiteY13" fmla="*/ 76200 h 890588"/>
              <a:gd name="connsiteX14" fmla="*/ 1183482 w 1202532"/>
              <a:gd name="connsiteY14" fmla="*/ 57150 h 890588"/>
              <a:gd name="connsiteX15" fmla="*/ 1200150 w 1202532"/>
              <a:gd name="connsiteY15" fmla="*/ 33338 h 890588"/>
              <a:gd name="connsiteX16" fmla="*/ 1202532 w 1202532"/>
              <a:gd name="connsiteY16" fmla="*/ 19050 h 890588"/>
              <a:gd name="connsiteX17" fmla="*/ 1197769 w 1202532"/>
              <a:gd name="connsiteY17" fmla="*/ 9525 h 890588"/>
              <a:gd name="connsiteX18" fmla="*/ 1188244 w 1202532"/>
              <a:gd name="connsiteY18" fmla="*/ 2382 h 890588"/>
              <a:gd name="connsiteX19" fmla="*/ 1157288 w 1202532"/>
              <a:gd name="connsiteY19" fmla="*/ 0 h 890588"/>
              <a:gd name="connsiteX20" fmla="*/ 1126332 w 1202532"/>
              <a:gd name="connsiteY20" fmla="*/ 7144 h 890588"/>
              <a:gd name="connsiteX21" fmla="*/ 947738 w 1202532"/>
              <a:gd name="connsiteY21" fmla="*/ 80963 h 890588"/>
              <a:gd name="connsiteX22" fmla="*/ 647700 w 1202532"/>
              <a:gd name="connsiteY22" fmla="*/ 209550 h 890588"/>
              <a:gd name="connsiteX23" fmla="*/ 435769 w 1202532"/>
              <a:gd name="connsiteY23" fmla="*/ 297657 h 890588"/>
              <a:gd name="connsiteX24" fmla="*/ 323850 w 1202532"/>
              <a:gd name="connsiteY24" fmla="*/ 342900 h 890588"/>
              <a:gd name="connsiteX25" fmla="*/ 280988 w 1202532"/>
              <a:gd name="connsiteY25" fmla="*/ 361950 h 890588"/>
              <a:gd name="connsiteX26" fmla="*/ 259557 w 1202532"/>
              <a:gd name="connsiteY26" fmla="*/ 371475 h 890588"/>
              <a:gd name="connsiteX27" fmla="*/ 242888 w 1202532"/>
              <a:gd name="connsiteY27" fmla="*/ 378619 h 890588"/>
              <a:gd name="connsiteX28" fmla="*/ 221457 w 1202532"/>
              <a:gd name="connsiteY28" fmla="*/ 381000 h 890588"/>
              <a:gd name="connsiteX29" fmla="*/ 195263 w 1202532"/>
              <a:gd name="connsiteY29" fmla="*/ 373857 h 890588"/>
              <a:gd name="connsiteX30" fmla="*/ 176213 w 1202532"/>
              <a:gd name="connsiteY30" fmla="*/ 357188 h 890588"/>
              <a:gd name="connsiteX31" fmla="*/ 166688 w 1202532"/>
              <a:gd name="connsiteY31" fmla="*/ 338138 h 890588"/>
              <a:gd name="connsiteX32" fmla="*/ 17678 w 1202532"/>
              <a:gd name="connsiteY32" fmla="*/ 531809 h 890588"/>
              <a:gd name="connsiteX0" fmla="*/ 0 w 1188244"/>
              <a:gd name="connsiteY0" fmla="*/ 885825 h 890588"/>
              <a:gd name="connsiteX1" fmla="*/ 11906 w 1188244"/>
              <a:gd name="connsiteY1" fmla="*/ 890588 h 890588"/>
              <a:gd name="connsiteX2" fmla="*/ 33337 w 1188244"/>
              <a:gd name="connsiteY2" fmla="*/ 888207 h 890588"/>
              <a:gd name="connsiteX3" fmla="*/ 52387 w 1188244"/>
              <a:gd name="connsiteY3" fmla="*/ 878682 h 890588"/>
              <a:gd name="connsiteX4" fmla="*/ 69056 w 1188244"/>
              <a:gd name="connsiteY4" fmla="*/ 862013 h 890588"/>
              <a:gd name="connsiteX5" fmla="*/ 92869 w 1188244"/>
              <a:gd name="connsiteY5" fmla="*/ 835819 h 890588"/>
              <a:gd name="connsiteX6" fmla="*/ 133350 w 1188244"/>
              <a:gd name="connsiteY6" fmla="*/ 781050 h 890588"/>
              <a:gd name="connsiteX7" fmla="*/ 192881 w 1188244"/>
              <a:gd name="connsiteY7" fmla="*/ 695325 h 890588"/>
              <a:gd name="connsiteX8" fmla="*/ 216694 w 1188244"/>
              <a:gd name="connsiteY8" fmla="*/ 676275 h 890588"/>
              <a:gd name="connsiteX9" fmla="*/ 442912 w 1188244"/>
              <a:gd name="connsiteY9" fmla="*/ 528638 h 890588"/>
              <a:gd name="connsiteX10" fmla="*/ 721519 w 1188244"/>
              <a:gd name="connsiteY10" fmla="*/ 347663 h 890588"/>
              <a:gd name="connsiteX11" fmla="*/ 981075 w 1188244"/>
              <a:gd name="connsiteY11" fmla="*/ 178594 h 890588"/>
              <a:gd name="connsiteX12" fmla="*/ 1140619 w 1188244"/>
              <a:gd name="connsiteY12" fmla="*/ 76200 h 890588"/>
              <a:gd name="connsiteX13" fmla="*/ 1169194 w 1188244"/>
              <a:gd name="connsiteY13" fmla="*/ 57150 h 890588"/>
              <a:gd name="connsiteX14" fmla="*/ 1185862 w 1188244"/>
              <a:gd name="connsiteY14" fmla="*/ 33338 h 890588"/>
              <a:gd name="connsiteX15" fmla="*/ 1188244 w 1188244"/>
              <a:gd name="connsiteY15" fmla="*/ 19050 h 890588"/>
              <a:gd name="connsiteX16" fmla="*/ 1183481 w 1188244"/>
              <a:gd name="connsiteY16" fmla="*/ 9525 h 890588"/>
              <a:gd name="connsiteX17" fmla="*/ 1173956 w 1188244"/>
              <a:gd name="connsiteY17" fmla="*/ 2382 h 890588"/>
              <a:gd name="connsiteX18" fmla="*/ 1143000 w 1188244"/>
              <a:gd name="connsiteY18" fmla="*/ 0 h 890588"/>
              <a:gd name="connsiteX19" fmla="*/ 1112044 w 1188244"/>
              <a:gd name="connsiteY19" fmla="*/ 7144 h 890588"/>
              <a:gd name="connsiteX20" fmla="*/ 933450 w 1188244"/>
              <a:gd name="connsiteY20" fmla="*/ 80963 h 890588"/>
              <a:gd name="connsiteX21" fmla="*/ 633412 w 1188244"/>
              <a:gd name="connsiteY21" fmla="*/ 209550 h 890588"/>
              <a:gd name="connsiteX22" fmla="*/ 421481 w 1188244"/>
              <a:gd name="connsiteY22" fmla="*/ 297657 h 890588"/>
              <a:gd name="connsiteX23" fmla="*/ 309562 w 1188244"/>
              <a:gd name="connsiteY23" fmla="*/ 342900 h 890588"/>
              <a:gd name="connsiteX24" fmla="*/ 266700 w 1188244"/>
              <a:gd name="connsiteY24" fmla="*/ 361950 h 890588"/>
              <a:gd name="connsiteX25" fmla="*/ 245269 w 1188244"/>
              <a:gd name="connsiteY25" fmla="*/ 371475 h 890588"/>
              <a:gd name="connsiteX26" fmla="*/ 228600 w 1188244"/>
              <a:gd name="connsiteY26" fmla="*/ 378619 h 890588"/>
              <a:gd name="connsiteX27" fmla="*/ 207169 w 1188244"/>
              <a:gd name="connsiteY27" fmla="*/ 381000 h 890588"/>
              <a:gd name="connsiteX28" fmla="*/ 180975 w 1188244"/>
              <a:gd name="connsiteY28" fmla="*/ 373857 h 890588"/>
              <a:gd name="connsiteX29" fmla="*/ 161925 w 1188244"/>
              <a:gd name="connsiteY29" fmla="*/ 357188 h 890588"/>
              <a:gd name="connsiteX30" fmla="*/ 152400 w 1188244"/>
              <a:gd name="connsiteY30" fmla="*/ 338138 h 890588"/>
              <a:gd name="connsiteX31" fmla="*/ 3390 w 1188244"/>
              <a:gd name="connsiteY31" fmla="*/ 531809 h 890588"/>
              <a:gd name="connsiteX0" fmla="*/ 8516 w 1184854"/>
              <a:gd name="connsiteY0" fmla="*/ 890588 h 890588"/>
              <a:gd name="connsiteX1" fmla="*/ 29947 w 1184854"/>
              <a:gd name="connsiteY1" fmla="*/ 888207 h 890588"/>
              <a:gd name="connsiteX2" fmla="*/ 48997 w 1184854"/>
              <a:gd name="connsiteY2" fmla="*/ 878682 h 890588"/>
              <a:gd name="connsiteX3" fmla="*/ 65666 w 1184854"/>
              <a:gd name="connsiteY3" fmla="*/ 862013 h 890588"/>
              <a:gd name="connsiteX4" fmla="*/ 89479 w 1184854"/>
              <a:gd name="connsiteY4" fmla="*/ 835819 h 890588"/>
              <a:gd name="connsiteX5" fmla="*/ 129960 w 1184854"/>
              <a:gd name="connsiteY5" fmla="*/ 781050 h 890588"/>
              <a:gd name="connsiteX6" fmla="*/ 189491 w 1184854"/>
              <a:gd name="connsiteY6" fmla="*/ 695325 h 890588"/>
              <a:gd name="connsiteX7" fmla="*/ 213304 w 1184854"/>
              <a:gd name="connsiteY7" fmla="*/ 676275 h 890588"/>
              <a:gd name="connsiteX8" fmla="*/ 439522 w 1184854"/>
              <a:gd name="connsiteY8" fmla="*/ 528638 h 890588"/>
              <a:gd name="connsiteX9" fmla="*/ 718129 w 1184854"/>
              <a:gd name="connsiteY9" fmla="*/ 347663 h 890588"/>
              <a:gd name="connsiteX10" fmla="*/ 977685 w 1184854"/>
              <a:gd name="connsiteY10" fmla="*/ 178594 h 890588"/>
              <a:gd name="connsiteX11" fmla="*/ 1137229 w 1184854"/>
              <a:gd name="connsiteY11" fmla="*/ 76200 h 890588"/>
              <a:gd name="connsiteX12" fmla="*/ 1165804 w 1184854"/>
              <a:gd name="connsiteY12" fmla="*/ 57150 h 890588"/>
              <a:gd name="connsiteX13" fmla="*/ 1182472 w 1184854"/>
              <a:gd name="connsiteY13" fmla="*/ 33338 h 890588"/>
              <a:gd name="connsiteX14" fmla="*/ 1184854 w 1184854"/>
              <a:gd name="connsiteY14" fmla="*/ 19050 h 890588"/>
              <a:gd name="connsiteX15" fmla="*/ 1180091 w 1184854"/>
              <a:gd name="connsiteY15" fmla="*/ 9525 h 890588"/>
              <a:gd name="connsiteX16" fmla="*/ 1170566 w 1184854"/>
              <a:gd name="connsiteY16" fmla="*/ 2382 h 890588"/>
              <a:gd name="connsiteX17" fmla="*/ 1139610 w 1184854"/>
              <a:gd name="connsiteY17" fmla="*/ 0 h 890588"/>
              <a:gd name="connsiteX18" fmla="*/ 1108654 w 1184854"/>
              <a:gd name="connsiteY18" fmla="*/ 7144 h 890588"/>
              <a:gd name="connsiteX19" fmla="*/ 930060 w 1184854"/>
              <a:gd name="connsiteY19" fmla="*/ 80963 h 890588"/>
              <a:gd name="connsiteX20" fmla="*/ 630022 w 1184854"/>
              <a:gd name="connsiteY20" fmla="*/ 209550 h 890588"/>
              <a:gd name="connsiteX21" fmla="*/ 418091 w 1184854"/>
              <a:gd name="connsiteY21" fmla="*/ 297657 h 890588"/>
              <a:gd name="connsiteX22" fmla="*/ 306172 w 1184854"/>
              <a:gd name="connsiteY22" fmla="*/ 342900 h 890588"/>
              <a:gd name="connsiteX23" fmla="*/ 263310 w 1184854"/>
              <a:gd name="connsiteY23" fmla="*/ 361950 h 890588"/>
              <a:gd name="connsiteX24" fmla="*/ 241879 w 1184854"/>
              <a:gd name="connsiteY24" fmla="*/ 371475 h 890588"/>
              <a:gd name="connsiteX25" fmla="*/ 225210 w 1184854"/>
              <a:gd name="connsiteY25" fmla="*/ 378619 h 890588"/>
              <a:gd name="connsiteX26" fmla="*/ 203779 w 1184854"/>
              <a:gd name="connsiteY26" fmla="*/ 381000 h 890588"/>
              <a:gd name="connsiteX27" fmla="*/ 177585 w 1184854"/>
              <a:gd name="connsiteY27" fmla="*/ 373857 h 890588"/>
              <a:gd name="connsiteX28" fmla="*/ 158535 w 1184854"/>
              <a:gd name="connsiteY28" fmla="*/ 357188 h 890588"/>
              <a:gd name="connsiteX29" fmla="*/ 149010 w 1184854"/>
              <a:gd name="connsiteY29" fmla="*/ 338138 h 890588"/>
              <a:gd name="connsiteX30" fmla="*/ 0 w 1184854"/>
              <a:gd name="connsiteY30" fmla="*/ 531809 h 890588"/>
              <a:gd name="connsiteX0" fmla="*/ 29947 w 1184854"/>
              <a:gd name="connsiteY0" fmla="*/ 888207 h 888207"/>
              <a:gd name="connsiteX1" fmla="*/ 48997 w 1184854"/>
              <a:gd name="connsiteY1" fmla="*/ 878682 h 888207"/>
              <a:gd name="connsiteX2" fmla="*/ 65666 w 1184854"/>
              <a:gd name="connsiteY2" fmla="*/ 862013 h 888207"/>
              <a:gd name="connsiteX3" fmla="*/ 89479 w 1184854"/>
              <a:gd name="connsiteY3" fmla="*/ 835819 h 888207"/>
              <a:gd name="connsiteX4" fmla="*/ 129960 w 1184854"/>
              <a:gd name="connsiteY4" fmla="*/ 781050 h 888207"/>
              <a:gd name="connsiteX5" fmla="*/ 189491 w 1184854"/>
              <a:gd name="connsiteY5" fmla="*/ 695325 h 888207"/>
              <a:gd name="connsiteX6" fmla="*/ 213304 w 1184854"/>
              <a:gd name="connsiteY6" fmla="*/ 676275 h 888207"/>
              <a:gd name="connsiteX7" fmla="*/ 439522 w 1184854"/>
              <a:gd name="connsiteY7" fmla="*/ 528638 h 888207"/>
              <a:gd name="connsiteX8" fmla="*/ 718129 w 1184854"/>
              <a:gd name="connsiteY8" fmla="*/ 347663 h 888207"/>
              <a:gd name="connsiteX9" fmla="*/ 977685 w 1184854"/>
              <a:gd name="connsiteY9" fmla="*/ 178594 h 888207"/>
              <a:gd name="connsiteX10" fmla="*/ 1137229 w 1184854"/>
              <a:gd name="connsiteY10" fmla="*/ 76200 h 888207"/>
              <a:gd name="connsiteX11" fmla="*/ 1165804 w 1184854"/>
              <a:gd name="connsiteY11" fmla="*/ 57150 h 888207"/>
              <a:gd name="connsiteX12" fmla="*/ 1182472 w 1184854"/>
              <a:gd name="connsiteY12" fmla="*/ 33338 h 888207"/>
              <a:gd name="connsiteX13" fmla="*/ 1184854 w 1184854"/>
              <a:gd name="connsiteY13" fmla="*/ 19050 h 888207"/>
              <a:gd name="connsiteX14" fmla="*/ 1180091 w 1184854"/>
              <a:gd name="connsiteY14" fmla="*/ 9525 h 888207"/>
              <a:gd name="connsiteX15" fmla="*/ 1170566 w 1184854"/>
              <a:gd name="connsiteY15" fmla="*/ 2382 h 888207"/>
              <a:gd name="connsiteX16" fmla="*/ 1139610 w 1184854"/>
              <a:gd name="connsiteY16" fmla="*/ 0 h 888207"/>
              <a:gd name="connsiteX17" fmla="*/ 1108654 w 1184854"/>
              <a:gd name="connsiteY17" fmla="*/ 7144 h 888207"/>
              <a:gd name="connsiteX18" fmla="*/ 930060 w 1184854"/>
              <a:gd name="connsiteY18" fmla="*/ 80963 h 888207"/>
              <a:gd name="connsiteX19" fmla="*/ 630022 w 1184854"/>
              <a:gd name="connsiteY19" fmla="*/ 209550 h 888207"/>
              <a:gd name="connsiteX20" fmla="*/ 418091 w 1184854"/>
              <a:gd name="connsiteY20" fmla="*/ 297657 h 888207"/>
              <a:gd name="connsiteX21" fmla="*/ 306172 w 1184854"/>
              <a:gd name="connsiteY21" fmla="*/ 342900 h 888207"/>
              <a:gd name="connsiteX22" fmla="*/ 263310 w 1184854"/>
              <a:gd name="connsiteY22" fmla="*/ 361950 h 888207"/>
              <a:gd name="connsiteX23" fmla="*/ 241879 w 1184854"/>
              <a:gd name="connsiteY23" fmla="*/ 371475 h 888207"/>
              <a:gd name="connsiteX24" fmla="*/ 225210 w 1184854"/>
              <a:gd name="connsiteY24" fmla="*/ 378619 h 888207"/>
              <a:gd name="connsiteX25" fmla="*/ 203779 w 1184854"/>
              <a:gd name="connsiteY25" fmla="*/ 381000 h 888207"/>
              <a:gd name="connsiteX26" fmla="*/ 177585 w 1184854"/>
              <a:gd name="connsiteY26" fmla="*/ 373857 h 888207"/>
              <a:gd name="connsiteX27" fmla="*/ 158535 w 1184854"/>
              <a:gd name="connsiteY27" fmla="*/ 357188 h 888207"/>
              <a:gd name="connsiteX28" fmla="*/ 149010 w 1184854"/>
              <a:gd name="connsiteY28" fmla="*/ 338138 h 888207"/>
              <a:gd name="connsiteX29" fmla="*/ 0 w 1184854"/>
              <a:gd name="connsiteY29" fmla="*/ 531809 h 888207"/>
              <a:gd name="connsiteX0" fmla="*/ 48997 w 1184854"/>
              <a:gd name="connsiteY0" fmla="*/ 878682 h 878682"/>
              <a:gd name="connsiteX1" fmla="*/ 65666 w 1184854"/>
              <a:gd name="connsiteY1" fmla="*/ 862013 h 878682"/>
              <a:gd name="connsiteX2" fmla="*/ 89479 w 1184854"/>
              <a:gd name="connsiteY2" fmla="*/ 835819 h 878682"/>
              <a:gd name="connsiteX3" fmla="*/ 129960 w 1184854"/>
              <a:gd name="connsiteY3" fmla="*/ 781050 h 878682"/>
              <a:gd name="connsiteX4" fmla="*/ 189491 w 1184854"/>
              <a:gd name="connsiteY4" fmla="*/ 695325 h 878682"/>
              <a:gd name="connsiteX5" fmla="*/ 213304 w 1184854"/>
              <a:gd name="connsiteY5" fmla="*/ 676275 h 878682"/>
              <a:gd name="connsiteX6" fmla="*/ 439522 w 1184854"/>
              <a:gd name="connsiteY6" fmla="*/ 528638 h 878682"/>
              <a:gd name="connsiteX7" fmla="*/ 718129 w 1184854"/>
              <a:gd name="connsiteY7" fmla="*/ 347663 h 878682"/>
              <a:gd name="connsiteX8" fmla="*/ 977685 w 1184854"/>
              <a:gd name="connsiteY8" fmla="*/ 178594 h 878682"/>
              <a:gd name="connsiteX9" fmla="*/ 1137229 w 1184854"/>
              <a:gd name="connsiteY9" fmla="*/ 76200 h 878682"/>
              <a:gd name="connsiteX10" fmla="*/ 1165804 w 1184854"/>
              <a:gd name="connsiteY10" fmla="*/ 57150 h 878682"/>
              <a:gd name="connsiteX11" fmla="*/ 1182472 w 1184854"/>
              <a:gd name="connsiteY11" fmla="*/ 33338 h 878682"/>
              <a:gd name="connsiteX12" fmla="*/ 1184854 w 1184854"/>
              <a:gd name="connsiteY12" fmla="*/ 19050 h 878682"/>
              <a:gd name="connsiteX13" fmla="*/ 1180091 w 1184854"/>
              <a:gd name="connsiteY13" fmla="*/ 9525 h 878682"/>
              <a:gd name="connsiteX14" fmla="*/ 1170566 w 1184854"/>
              <a:gd name="connsiteY14" fmla="*/ 2382 h 878682"/>
              <a:gd name="connsiteX15" fmla="*/ 1139610 w 1184854"/>
              <a:gd name="connsiteY15" fmla="*/ 0 h 878682"/>
              <a:gd name="connsiteX16" fmla="*/ 1108654 w 1184854"/>
              <a:gd name="connsiteY16" fmla="*/ 7144 h 878682"/>
              <a:gd name="connsiteX17" fmla="*/ 930060 w 1184854"/>
              <a:gd name="connsiteY17" fmla="*/ 80963 h 878682"/>
              <a:gd name="connsiteX18" fmla="*/ 630022 w 1184854"/>
              <a:gd name="connsiteY18" fmla="*/ 209550 h 878682"/>
              <a:gd name="connsiteX19" fmla="*/ 418091 w 1184854"/>
              <a:gd name="connsiteY19" fmla="*/ 297657 h 878682"/>
              <a:gd name="connsiteX20" fmla="*/ 306172 w 1184854"/>
              <a:gd name="connsiteY20" fmla="*/ 342900 h 878682"/>
              <a:gd name="connsiteX21" fmla="*/ 263310 w 1184854"/>
              <a:gd name="connsiteY21" fmla="*/ 361950 h 878682"/>
              <a:gd name="connsiteX22" fmla="*/ 241879 w 1184854"/>
              <a:gd name="connsiteY22" fmla="*/ 371475 h 878682"/>
              <a:gd name="connsiteX23" fmla="*/ 225210 w 1184854"/>
              <a:gd name="connsiteY23" fmla="*/ 378619 h 878682"/>
              <a:gd name="connsiteX24" fmla="*/ 203779 w 1184854"/>
              <a:gd name="connsiteY24" fmla="*/ 381000 h 878682"/>
              <a:gd name="connsiteX25" fmla="*/ 177585 w 1184854"/>
              <a:gd name="connsiteY25" fmla="*/ 373857 h 878682"/>
              <a:gd name="connsiteX26" fmla="*/ 158535 w 1184854"/>
              <a:gd name="connsiteY26" fmla="*/ 357188 h 878682"/>
              <a:gd name="connsiteX27" fmla="*/ 149010 w 1184854"/>
              <a:gd name="connsiteY27" fmla="*/ 338138 h 878682"/>
              <a:gd name="connsiteX28" fmla="*/ 0 w 1184854"/>
              <a:gd name="connsiteY28" fmla="*/ 531809 h 878682"/>
              <a:gd name="connsiteX0" fmla="*/ 48997 w 1184854"/>
              <a:gd name="connsiteY0" fmla="*/ 878682 h 878682"/>
              <a:gd name="connsiteX1" fmla="*/ 89479 w 1184854"/>
              <a:gd name="connsiteY1" fmla="*/ 835819 h 878682"/>
              <a:gd name="connsiteX2" fmla="*/ 129960 w 1184854"/>
              <a:gd name="connsiteY2" fmla="*/ 781050 h 878682"/>
              <a:gd name="connsiteX3" fmla="*/ 189491 w 1184854"/>
              <a:gd name="connsiteY3" fmla="*/ 695325 h 878682"/>
              <a:gd name="connsiteX4" fmla="*/ 213304 w 1184854"/>
              <a:gd name="connsiteY4" fmla="*/ 676275 h 878682"/>
              <a:gd name="connsiteX5" fmla="*/ 439522 w 1184854"/>
              <a:gd name="connsiteY5" fmla="*/ 528638 h 878682"/>
              <a:gd name="connsiteX6" fmla="*/ 718129 w 1184854"/>
              <a:gd name="connsiteY6" fmla="*/ 347663 h 878682"/>
              <a:gd name="connsiteX7" fmla="*/ 977685 w 1184854"/>
              <a:gd name="connsiteY7" fmla="*/ 178594 h 878682"/>
              <a:gd name="connsiteX8" fmla="*/ 1137229 w 1184854"/>
              <a:gd name="connsiteY8" fmla="*/ 76200 h 878682"/>
              <a:gd name="connsiteX9" fmla="*/ 1165804 w 1184854"/>
              <a:gd name="connsiteY9" fmla="*/ 57150 h 878682"/>
              <a:gd name="connsiteX10" fmla="*/ 1182472 w 1184854"/>
              <a:gd name="connsiteY10" fmla="*/ 33338 h 878682"/>
              <a:gd name="connsiteX11" fmla="*/ 1184854 w 1184854"/>
              <a:gd name="connsiteY11" fmla="*/ 19050 h 878682"/>
              <a:gd name="connsiteX12" fmla="*/ 1180091 w 1184854"/>
              <a:gd name="connsiteY12" fmla="*/ 9525 h 878682"/>
              <a:gd name="connsiteX13" fmla="*/ 1170566 w 1184854"/>
              <a:gd name="connsiteY13" fmla="*/ 2382 h 878682"/>
              <a:gd name="connsiteX14" fmla="*/ 1139610 w 1184854"/>
              <a:gd name="connsiteY14" fmla="*/ 0 h 878682"/>
              <a:gd name="connsiteX15" fmla="*/ 1108654 w 1184854"/>
              <a:gd name="connsiteY15" fmla="*/ 7144 h 878682"/>
              <a:gd name="connsiteX16" fmla="*/ 930060 w 1184854"/>
              <a:gd name="connsiteY16" fmla="*/ 80963 h 878682"/>
              <a:gd name="connsiteX17" fmla="*/ 630022 w 1184854"/>
              <a:gd name="connsiteY17" fmla="*/ 209550 h 878682"/>
              <a:gd name="connsiteX18" fmla="*/ 418091 w 1184854"/>
              <a:gd name="connsiteY18" fmla="*/ 297657 h 878682"/>
              <a:gd name="connsiteX19" fmla="*/ 306172 w 1184854"/>
              <a:gd name="connsiteY19" fmla="*/ 342900 h 878682"/>
              <a:gd name="connsiteX20" fmla="*/ 263310 w 1184854"/>
              <a:gd name="connsiteY20" fmla="*/ 361950 h 878682"/>
              <a:gd name="connsiteX21" fmla="*/ 241879 w 1184854"/>
              <a:gd name="connsiteY21" fmla="*/ 371475 h 878682"/>
              <a:gd name="connsiteX22" fmla="*/ 225210 w 1184854"/>
              <a:gd name="connsiteY22" fmla="*/ 378619 h 878682"/>
              <a:gd name="connsiteX23" fmla="*/ 203779 w 1184854"/>
              <a:gd name="connsiteY23" fmla="*/ 381000 h 878682"/>
              <a:gd name="connsiteX24" fmla="*/ 177585 w 1184854"/>
              <a:gd name="connsiteY24" fmla="*/ 373857 h 878682"/>
              <a:gd name="connsiteX25" fmla="*/ 158535 w 1184854"/>
              <a:gd name="connsiteY25" fmla="*/ 357188 h 878682"/>
              <a:gd name="connsiteX26" fmla="*/ 149010 w 1184854"/>
              <a:gd name="connsiteY26" fmla="*/ 338138 h 878682"/>
              <a:gd name="connsiteX27" fmla="*/ 0 w 1184854"/>
              <a:gd name="connsiteY27" fmla="*/ 531809 h 878682"/>
              <a:gd name="connsiteX0" fmla="*/ 89479 w 1184854"/>
              <a:gd name="connsiteY0" fmla="*/ 835819 h 835819"/>
              <a:gd name="connsiteX1" fmla="*/ 129960 w 1184854"/>
              <a:gd name="connsiteY1" fmla="*/ 781050 h 835819"/>
              <a:gd name="connsiteX2" fmla="*/ 189491 w 1184854"/>
              <a:gd name="connsiteY2" fmla="*/ 695325 h 835819"/>
              <a:gd name="connsiteX3" fmla="*/ 213304 w 1184854"/>
              <a:gd name="connsiteY3" fmla="*/ 676275 h 835819"/>
              <a:gd name="connsiteX4" fmla="*/ 439522 w 1184854"/>
              <a:gd name="connsiteY4" fmla="*/ 528638 h 835819"/>
              <a:gd name="connsiteX5" fmla="*/ 718129 w 1184854"/>
              <a:gd name="connsiteY5" fmla="*/ 347663 h 835819"/>
              <a:gd name="connsiteX6" fmla="*/ 977685 w 1184854"/>
              <a:gd name="connsiteY6" fmla="*/ 178594 h 835819"/>
              <a:gd name="connsiteX7" fmla="*/ 1137229 w 1184854"/>
              <a:gd name="connsiteY7" fmla="*/ 76200 h 835819"/>
              <a:gd name="connsiteX8" fmla="*/ 1165804 w 1184854"/>
              <a:gd name="connsiteY8" fmla="*/ 57150 h 835819"/>
              <a:gd name="connsiteX9" fmla="*/ 1182472 w 1184854"/>
              <a:gd name="connsiteY9" fmla="*/ 33338 h 835819"/>
              <a:gd name="connsiteX10" fmla="*/ 1184854 w 1184854"/>
              <a:gd name="connsiteY10" fmla="*/ 19050 h 835819"/>
              <a:gd name="connsiteX11" fmla="*/ 1180091 w 1184854"/>
              <a:gd name="connsiteY11" fmla="*/ 9525 h 835819"/>
              <a:gd name="connsiteX12" fmla="*/ 1170566 w 1184854"/>
              <a:gd name="connsiteY12" fmla="*/ 2382 h 835819"/>
              <a:gd name="connsiteX13" fmla="*/ 1139610 w 1184854"/>
              <a:gd name="connsiteY13" fmla="*/ 0 h 835819"/>
              <a:gd name="connsiteX14" fmla="*/ 1108654 w 1184854"/>
              <a:gd name="connsiteY14" fmla="*/ 7144 h 835819"/>
              <a:gd name="connsiteX15" fmla="*/ 930060 w 1184854"/>
              <a:gd name="connsiteY15" fmla="*/ 80963 h 835819"/>
              <a:gd name="connsiteX16" fmla="*/ 630022 w 1184854"/>
              <a:gd name="connsiteY16" fmla="*/ 209550 h 835819"/>
              <a:gd name="connsiteX17" fmla="*/ 418091 w 1184854"/>
              <a:gd name="connsiteY17" fmla="*/ 297657 h 835819"/>
              <a:gd name="connsiteX18" fmla="*/ 306172 w 1184854"/>
              <a:gd name="connsiteY18" fmla="*/ 342900 h 835819"/>
              <a:gd name="connsiteX19" fmla="*/ 263310 w 1184854"/>
              <a:gd name="connsiteY19" fmla="*/ 361950 h 835819"/>
              <a:gd name="connsiteX20" fmla="*/ 241879 w 1184854"/>
              <a:gd name="connsiteY20" fmla="*/ 371475 h 835819"/>
              <a:gd name="connsiteX21" fmla="*/ 225210 w 1184854"/>
              <a:gd name="connsiteY21" fmla="*/ 378619 h 835819"/>
              <a:gd name="connsiteX22" fmla="*/ 203779 w 1184854"/>
              <a:gd name="connsiteY22" fmla="*/ 381000 h 835819"/>
              <a:gd name="connsiteX23" fmla="*/ 177585 w 1184854"/>
              <a:gd name="connsiteY23" fmla="*/ 373857 h 835819"/>
              <a:gd name="connsiteX24" fmla="*/ 158535 w 1184854"/>
              <a:gd name="connsiteY24" fmla="*/ 357188 h 835819"/>
              <a:gd name="connsiteX25" fmla="*/ 149010 w 1184854"/>
              <a:gd name="connsiteY25" fmla="*/ 338138 h 835819"/>
              <a:gd name="connsiteX26" fmla="*/ 0 w 1184854"/>
              <a:gd name="connsiteY26" fmla="*/ 531809 h 835819"/>
              <a:gd name="connsiteX0" fmla="*/ 129960 w 1184854"/>
              <a:gd name="connsiteY0" fmla="*/ 781050 h 781050"/>
              <a:gd name="connsiteX1" fmla="*/ 189491 w 1184854"/>
              <a:gd name="connsiteY1" fmla="*/ 695325 h 781050"/>
              <a:gd name="connsiteX2" fmla="*/ 213304 w 1184854"/>
              <a:gd name="connsiteY2" fmla="*/ 676275 h 781050"/>
              <a:gd name="connsiteX3" fmla="*/ 439522 w 1184854"/>
              <a:gd name="connsiteY3" fmla="*/ 528638 h 781050"/>
              <a:gd name="connsiteX4" fmla="*/ 718129 w 1184854"/>
              <a:gd name="connsiteY4" fmla="*/ 347663 h 781050"/>
              <a:gd name="connsiteX5" fmla="*/ 977685 w 1184854"/>
              <a:gd name="connsiteY5" fmla="*/ 178594 h 781050"/>
              <a:gd name="connsiteX6" fmla="*/ 1137229 w 1184854"/>
              <a:gd name="connsiteY6" fmla="*/ 76200 h 781050"/>
              <a:gd name="connsiteX7" fmla="*/ 1165804 w 1184854"/>
              <a:gd name="connsiteY7" fmla="*/ 57150 h 781050"/>
              <a:gd name="connsiteX8" fmla="*/ 1182472 w 1184854"/>
              <a:gd name="connsiteY8" fmla="*/ 33338 h 781050"/>
              <a:gd name="connsiteX9" fmla="*/ 1184854 w 1184854"/>
              <a:gd name="connsiteY9" fmla="*/ 19050 h 781050"/>
              <a:gd name="connsiteX10" fmla="*/ 1180091 w 1184854"/>
              <a:gd name="connsiteY10" fmla="*/ 9525 h 781050"/>
              <a:gd name="connsiteX11" fmla="*/ 1170566 w 1184854"/>
              <a:gd name="connsiteY11" fmla="*/ 2382 h 781050"/>
              <a:gd name="connsiteX12" fmla="*/ 1139610 w 1184854"/>
              <a:gd name="connsiteY12" fmla="*/ 0 h 781050"/>
              <a:gd name="connsiteX13" fmla="*/ 1108654 w 1184854"/>
              <a:gd name="connsiteY13" fmla="*/ 7144 h 781050"/>
              <a:gd name="connsiteX14" fmla="*/ 930060 w 1184854"/>
              <a:gd name="connsiteY14" fmla="*/ 80963 h 781050"/>
              <a:gd name="connsiteX15" fmla="*/ 630022 w 1184854"/>
              <a:gd name="connsiteY15" fmla="*/ 209550 h 781050"/>
              <a:gd name="connsiteX16" fmla="*/ 418091 w 1184854"/>
              <a:gd name="connsiteY16" fmla="*/ 297657 h 781050"/>
              <a:gd name="connsiteX17" fmla="*/ 306172 w 1184854"/>
              <a:gd name="connsiteY17" fmla="*/ 342900 h 781050"/>
              <a:gd name="connsiteX18" fmla="*/ 263310 w 1184854"/>
              <a:gd name="connsiteY18" fmla="*/ 361950 h 781050"/>
              <a:gd name="connsiteX19" fmla="*/ 241879 w 1184854"/>
              <a:gd name="connsiteY19" fmla="*/ 371475 h 781050"/>
              <a:gd name="connsiteX20" fmla="*/ 225210 w 1184854"/>
              <a:gd name="connsiteY20" fmla="*/ 378619 h 781050"/>
              <a:gd name="connsiteX21" fmla="*/ 203779 w 1184854"/>
              <a:gd name="connsiteY21" fmla="*/ 381000 h 781050"/>
              <a:gd name="connsiteX22" fmla="*/ 177585 w 1184854"/>
              <a:gd name="connsiteY22" fmla="*/ 373857 h 781050"/>
              <a:gd name="connsiteX23" fmla="*/ 158535 w 1184854"/>
              <a:gd name="connsiteY23" fmla="*/ 357188 h 781050"/>
              <a:gd name="connsiteX24" fmla="*/ 149010 w 1184854"/>
              <a:gd name="connsiteY24" fmla="*/ 338138 h 781050"/>
              <a:gd name="connsiteX25" fmla="*/ 0 w 1184854"/>
              <a:gd name="connsiteY25" fmla="*/ 531809 h 781050"/>
              <a:gd name="connsiteX0" fmla="*/ 0 w 1054894"/>
              <a:gd name="connsiteY0" fmla="*/ 781050 h 781050"/>
              <a:gd name="connsiteX1" fmla="*/ 59531 w 1054894"/>
              <a:gd name="connsiteY1" fmla="*/ 695325 h 781050"/>
              <a:gd name="connsiteX2" fmla="*/ 83344 w 1054894"/>
              <a:gd name="connsiteY2" fmla="*/ 676275 h 781050"/>
              <a:gd name="connsiteX3" fmla="*/ 309562 w 1054894"/>
              <a:gd name="connsiteY3" fmla="*/ 528638 h 781050"/>
              <a:gd name="connsiteX4" fmla="*/ 588169 w 1054894"/>
              <a:gd name="connsiteY4" fmla="*/ 347663 h 781050"/>
              <a:gd name="connsiteX5" fmla="*/ 847725 w 1054894"/>
              <a:gd name="connsiteY5" fmla="*/ 178594 h 781050"/>
              <a:gd name="connsiteX6" fmla="*/ 1007269 w 1054894"/>
              <a:gd name="connsiteY6" fmla="*/ 76200 h 781050"/>
              <a:gd name="connsiteX7" fmla="*/ 1035844 w 1054894"/>
              <a:gd name="connsiteY7" fmla="*/ 57150 h 781050"/>
              <a:gd name="connsiteX8" fmla="*/ 1052512 w 1054894"/>
              <a:gd name="connsiteY8" fmla="*/ 33338 h 781050"/>
              <a:gd name="connsiteX9" fmla="*/ 1054894 w 1054894"/>
              <a:gd name="connsiteY9" fmla="*/ 19050 h 781050"/>
              <a:gd name="connsiteX10" fmla="*/ 1050131 w 1054894"/>
              <a:gd name="connsiteY10" fmla="*/ 9525 h 781050"/>
              <a:gd name="connsiteX11" fmla="*/ 1040606 w 1054894"/>
              <a:gd name="connsiteY11" fmla="*/ 2382 h 781050"/>
              <a:gd name="connsiteX12" fmla="*/ 1009650 w 1054894"/>
              <a:gd name="connsiteY12" fmla="*/ 0 h 781050"/>
              <a:gd name="connsiteX13" fmla="*/ 978694 w 1054894"/>
              <a:gd name="connsiteY13" fmla="*/ 7144 h 781050"/>
              <a:gd name="connsiteX14" fmla="*/ 800100 w 1054894"/>
              <a:gd name="connsiteY14" fmla="*/ 80963 h 781050"/>
              <a:gd name="connsiteX15" fmla="*/ 500062 w 1054894"/>
              <a:gd name="connsiteY15" fmla="*/ 209550 h 781050"/>
              <a:gd name="connsiteX16" fmla="*/ 288131 w 1054894"/>
              <a:gd name="connsiteY16" fmla="*/ 297657 h 781050"/>
              <a:gd name="connsiteX17" fmla="*/ 176212 w 1054894"/>
              <a:gd name="connsiteY17" fmla="*/ 342900 h 781050"/>
              <a:gd name="connsiteX18" fmla="*/ 133350 w 1054894"/>
              <a:gd name="connsiteY18" fmla="*/ 361950 h 781050"/>
              <a:gd name="connsiteX19" fmla="*/ 111919 w 1054894"/>
              <a:gd name="connsiteY19" fmla="*/ 371475 h 781050"/>
              <a:gd name="connsiteX20" fmla="*/ 95250 w 1054894"/>
              <a:gd name="connsiteY20" fmla="*/ 378619 h 781050"/>
              <a:gd name="connsiteX21" fmla="*/ 73819 w 1054894"/>
              <a:gd name="connsiteY21" fmla="*/ 381000 h 781050"/>
              <a:gd name="connsiteX22" fmla="*/ 47625 w 1054894"/>
              <a:gd name="connsiteY22" fmla="*/ 373857 h 781050"/>
              <a:gd name="connsiteX23" fmla="*/ 28575 w 1054894"/>
              <a:gd name="connsiteY23" fmla="*/ 357188 h 781050"/>
              <a:gd name="connsiteX24" fmla="*/ 19050 w 1054894"/>
              <a:gd name="connsiteY24" fmla="*/ 338138 h 781050"/>
              <a:gd name="connsiteX0" fmla="*/ 40481 w 1035844"/>
              <a:gd name="connsiteY0" fmla="*/ 695325 h 695325"/>
              <a:gd name="connsiteX1" fmla="*/ 64294 w 1035844"/>
              <a:gd name="connsiteY1" fmla="*/ 676275 h 695325"/>
              <a:gd name="connsiteX2" fmla="*/ 290512 w 1035844"/>
              <a:gd name="connsiteY2" fmla="*/ 528638 h 695325"/>
              <a:gd name="connsiteX3" fmla="*/ 569119 w 1035844"/>
              <a:gd name="connsiteY3" fmla="*/ 347663 h 695325"/>
              <a:gd name="connsiteX4" fmla="*/ 828675 w 1035844"/>
              <a:gd name="connsiteY4" fmla="*/ 178594 h 695325"/>
              <a:gd name="connsiteX5" fmla="*/ 988219 w 1035844"/>
              <a:gd name="connsiteY5" fmla="*/ 76200 h 695325"/>
              <a:gd name="connsiteX6" fmla="*/ 1016794 w 1035844"/>
              <a:gd name="connsiteY6" fmla="*/ 57150 h 695325"/>
              <a:gd name="connsiteX7" fmla="*/ 1033462 w 1035844"/>
              <a:gd name="connsiteY7" fmla="*/ 33338 h 695325"/>
              <a:gd name="connsiteX8" fmla="*/ 1035844 w 1035844"/>
              <a:gd name="connsiteY8" fmla="*/ 19050 h 695325"/>
              <a:gd name="connsiteX9" fmla="*/ 1031081 w 1035844"/>
              <a:gd name="connsiteY9" fmla="*/ 9525 h 695325"/>
              <a:gd name="connsiteX10" fmla="*/ 1021556 w 1035844"/>
              <a:gd name="connsiteY10" fmla="*/ 2382 h 695325"/>
              <a:gd name="connsiteX11" fmla="*/ 990600 w 1035844"/>
              <a:gd name="connsiteY11" fmla="*/ 0 h 695325"/>
              <a:gd name="connsiteX12" fmla="*/ 959644 w 1035844"/>
              <a:gd name="connsiteY12" fmla="*/ 7144 h 695325"/>
              <a:gd name="connsiteX13" fmla="*/ 781050 w 1035844"/>
              <a:gd name="connsiteY13" fmla="*/ 80963 h 695325"/>
              <a:gd name="connsiteX14" fmla="*/ 481012 w 1035844"/>
              <a:gd name="connsiteY14" fmla="*/ 209550 h 695325"/>
              <a:gd name="connsiteX15" fmla="*/ 269081 w 1035844"/>
              <a:gd name="connsiteY15" fmla="*/ 297657 h 695325"/>
              <a:gd name="connsiteX16" fmla="*/ 157162 w 1035844"/>
              <a:gd name="connsiteY16" fmla="*/ 342900 h 695325"/>
              <a:gd name="connsiteX17" fmla="*/ 114300 w 1035844"/>
              <a:gd name="connsiteY17" fmla="*/ 361950 h 695325"/>
              <a:gd name="connsiteX18" fmla="*/ 92869 w 1035844"/>
              <a:gd name="connsiteY18" fmla="*/ 371475 h 695325"/>
              <a:gd name="connsiteX19" fmla="*/ 76200 w 1035844"/>
              <a:gd name="connsiteY19" fmla="*/ 378619 h 695325"/>
              <a:gd name="connsiteX20" fmla="*/ 54769 w 1035844"/>
              <a:gd name="connsiteY20" fmla="*/ 381000 h 695325"/>
              <a:gd name="connsiteX21" fmla="*/ 28575 w 1035844"/>
              <a:gd name="connsiteY21" fmla="*/ 373857 h 695325"/>
              <a:gd name="connsiteX22" fmla="*/ 9525 w 1035844"/>
              <a:gd name="connsiteY22" fmla="*/ 357188 h 695325"/>
              <a:gd name="connsiteX23" fmla="*/ 0 w 1035844"/>
              <a:gd name="connsiteY23" fmla="*/ 338138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35844" h="695325">
                <a:moveTo>
                  <a:pt x="40481" y="695325"/>
                </a:moveTo>
                <a:lnTo>
                  <a:pt x="64294" y="676275"/>
                </a:lnTo>
                <a:lnTo>
                  <a:pt x="290512" y="528638"/>
                </a:lnTo>
                <a:lnTo>
                  <a:pt x="569119" y="347663"/>
                </a:lnTo>
                <a:lnTo>
                  <a:pt x="828675" y="178594"/>
                </a:lnTo>
                <a:lnTo>
                  <a:pt x="988219" y="76200"/>
                </a:lnTo>
                <a:lnTo>
                  <a:pt x="1016794" y="57150"/>
                </a:lnTo>
                <a:lnTo>
                  <a:pt x="1033462" y="33338"/>
                </a:lnTo>
                <a:lnTo>
                  <a:pt x="1035844" y="19050"/>
                </a:lnTo>
                <a:lnTo>
                  <a:pt x="1031081" y="9525"/>
                </a:lnTo>
                <a:lnTo>
                  <a:pt x="1021556" y="2382"/>
                </a:lnTo>
                <a:lnTo>
                  <a:pt x="990600" y="0"/>
                </a:lnTo>
                <a:lnTo>
                  <a:pt x="959644" y="7144"/>
                </a:lnTo>
                <a:lnTo>
                  <a:pt x="781050" y="80963"/>
                </a:lnTo>
                <a:lnTo>
                  <a:pt x="481012" y="209550"/>
                </a:lnTo>
                <a:lnTo>
                  <a:pt x="269081" y="297657"/>
                </a:lnTo>
                <a:lnTo>
                  <a:pt x="157162" y="342900"/>
                </a:lnTo>
                <a:lnTo>
                  <a:pt x="114300" y="361950"/>
                </a:lnTo>
                <a:lnTo>
                  <a:pt x="92869" y="371475"/>
                </a:lnTo>
                <a:lnTo>
                  <a:pt x="76200" y="378619"/>
                </a:lnTo>
                <a:lnTo>
                  <a:pt x="54769" y="381000"/>
                </a:lnTo>
                <a:lnTo>
                  <a:pt x="28575" y="373857"/>
                </a:lnTo>
                <a:lnTo>
                  <a:pt x="9525" y="357188"/>
                </a:lnTo>
                <a:lnTo>
                  <a:pt x="0" y="338138"/>
                </a:lnTo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2D76800-D970-4907-B92A-D179B2692527}"/>
              </a:ext>
            </a:extLst>
          </p:cNvPr>
          <p:cNvSpPr/>
          <p:nvPr/>
        </p:nvSpPr>
        <p:spPr>
          <a:xfrm>
            <a:off x="5878514" y="4611688"/>
            <a:ext cx="2530475" cy="1250950"/>
          </a:xfrm>
          <a:custGeom>
            <a:avLst/>
            <a:gdLst>
              <a:gd name="connsiteX0" fmla="*/ 942975 w 2528888"/>
              <a:gd name="connsiteY0" fmla="*/ 502444 h 1250157"/>
              <a:gd name="connsiteX1" fmla="*/ 862013 w 2528888"/>
              <a:gd name="connsiteY1" fmla="*/ 447675 h 1250157"/>
              <a:gd name="connsiteX2" fmla="*/ 742950 w 2528888"/>
              <a:gd name="connsiteY2" fmla="*/ 366713 h 1250157"/>
              <a:gd name="connsiteX3" fmla="*/ 683419 w 2528888"/>
              <a:gd name="connsiteY3" fmla="*/ 323850 h 1250157"/>
              <a:gd name="connsiteX4" fmla="*/ 619125 w 2528888"/>
              <a:gd name="connsiteY4" fmla="*/ 276225 h 1250157"/>
              <a:gd name="connsiteX5" fmla="*/ 535782 w 2528888"/>
              <a:gd name="connsiteY5" fmla="*/ 214313 h 1250157"/>
              <a:gd name="connsiteX6" fmla="*/ 457200 w 2528888"/>
              <a:gd name="connsiteY6" fmla="*/ 159544 h 1250157"/>
              <a:gd name="connsiteX7" fmla="*/ 381000 w 2528888"/>
              <a:gd name="connsiteY7" fmla="*/ 114300 h 1250157"/>
              <a:gd name="connsiteX8" fmla="*/ 328613 w 2528888"/>
              <a:gd name="connsiteY8" fmla="*/ 85725 h 1250157"/>
              <a:gd name="connsiteX9" fmla="*/ 269082 w 2528888"/>
              <a:gd name="connsiteY9" fmla="*/ 54769 h 1250157"/>
              <a:gd name="connsiteX10" fmla="*/ 195263 w 2528888"/>
              <a:gd name="connsiteY10" fmla="*/ 26194 h 1250157"/>
              <a:gd name="connsiteX11" fmla="*/ 147638 w 2528888"/>
              <a:gd name="connsiteY11" fmla="*/ 11907 h 1250157"/>
              <a:gd name="connsiteX12" fmla="*/ 102394 w 2528888"/>
              <a:gd name="connsiteY12" fmla="*/ 4763 h 1250157"/>
              <a:gd name="connsiteX13" fmla="*/ 61913 w 2528888"/>
              <a:gd name="connsiteY13" fmla="*/ 0 h 1250157"/>
              <a:gd name="connsiteX14" fmla="*/ 40482 w 2528888"/>
              <a:gd name="connsiteY14" fmla="*/ 4763 h 1250157"/>
              <a:gd name="connsiteX15" fmla="*/ 19050 w 2528888"/>
              <a:gd name="connsiteY15" fmla="*/ 14288 h 1250157"/>
              <a:gd name="connsiteX16" fmla="*/ 19050 w 2528888"/>
              <a:gd name="connsiteY16" fmla="*/ 14288 h 1250157"/>
              <a:gd name="connsiteX17" fmla="*/ 4763 w 2528888"/>
              <a:gd name="connsiteY17" fmla="*/ 26194 h 1250157"/>
              <a:gd name="connsiteX18" fmla="*/ 0 w 2528888"/>
              <a:gd name="connsiteY18" fmla="*/ 45244 h 1250157"/>
              <a:gd name="connsiteX19" fmla="*/ 9525 w 2528888"/>
              <a:gd name="connsiteY19" fmla="*/ 64294 h 1250157"/>
              <a:gd name="connsiteX20" fmla="*/ 30957 w 2528888"/>
              <a:gd name="connsiteY20" fmla="*/ 80963 h 1250157"/>
              <a:gd name="connsiteX21" fmla="*/ 59532 w 2528888"/>
              <a:gd name="connsiteY21" fmla="*/ 90488 h 1250157"/>
              <a:gd name="connsiteX22" fmla="*/ 80963 w 2528888"/>
              <a:gd name="connsiteY22" fmla="*/ 92869 h 1250157"/>
              <a:gd name="connsiteX23" fmla="*/ 123825 w 2528888"/>
              <a:gd name="connsiteY23" fmla="*/ 100013 h 1250157"/>
              <a:gd name="connsiteX24" fmla="*/ 169069 w 2528888"/>
              <a:gd name="connsiteY24" fmla="*/ 116682 h 1250157"/>
              <a:gd name="connsiteX25" fmla="*/ 228600 w 2528888"/>
              <a:gd name="connsiteY25" fmla="*/ 142875 h 1250157"/>
              <a:gd name="connsiteX26" fmla="*/ 314325 w 2528888"/>
              <a:gd name="connsiteY26" fmla="*/ 190500 h 1250157"/>
              <a:gd name="connsiteX27" fmla="*/ 388144 w 2528888"/>
              <a:gd name="connsiteY27" fmla="*/ 240507 h 1250157"/>
              <a:gd name="connsiteX28" fmla="*/ 473869 w 2528888"/>
              <a:gd name="connsiteY28" fmla="*/ 302419 h 1250157"/>
              <a:gd name="connsiteX29" fmla="*/ 540544 w 2528888"/>
              <a:gd name="connsiteY29" fmla="*/ 354807 h 1250157"/>
              <a:gd name="connsiteX30" fmla="*/ 616744 w 2528888"/>
              <a:gd name="connsiteY30" fmla="*/ 416719 h 1250157"/>
              <a:gd name="connsiteX31" fmla="*/ 690563 w 2528888"/>
              <a:gd name="connsiteY31" fmla="*/ 481013 h 1250157"/>
              <a:gd name="connsiteX32" fmla="*/ 802482 w 2528888"/>
              <a:gd name="connsiteY32" fmla="*/ 581025 h 1250157"/>
              <a:gd name="connsiteX33" fmla="*/ 912019 w 2528888"/>
              <a:gd name="connsiteY33" fmla="*/ 683419 h 1250157"/>
              <a:gd name="connsiteX34" fmla="*/ 1016794 w 2528888"/>
              <a:gd name="connsiteY34" fmla="*/ 781050 h 1250157"/>
              <a:gd name="connsiteX35" fmla="*/ 1150144 w 2528888"/>
              <a:gd name="connsiteY35" fmla="*/ 904875 h 1250157"/>
              <a:gd name="connsiteX36" fmla="*/ 1243013 w 2528888"/>
              <a:gd name="connsiteY36" fmla="*/ 995363 h 1250157"/>
              <a:gd name="connsiteX37" fmla="*/ 1331119 w 2528888"/>
              <a:gd name="connsiteY37" fmla="*/ 1078707 h 1250157"/>
              <a:gd name="connsiteX38" fmla="*/ 1431132 w 2528888"/>
              <a:gd name="connsiteY38" fmla="*/ 1176338 h 1250157"/>
              <a:gd name="connsiteX39" fmla="*/ 1469232 w 2528888"/>
              <a:gd name="connsiteY39" fmla="*/ 1209675 h 1250157"/>
              <a:gd name="connsiteX40" fmla="*/ 1509713 w 2528888"/>
              <a:gd name="connsiteY40" fmla="*/ 1228725 h 1250157"/>
              <a:gd name="connsiteX41" fmla="*/ 1547813 w 2528888"/>
              <a:gd name="connsiteY41" fmla="*/ 1240632 h 1250157"/>
              <a:gd name="connsiteX42" fmla="*/ 1593057 w 2528888"/>
              <a:gd name="connsiteY42" fmla="*/ 1247775 h 1250157"/>
              <a:gd name="connsiteX43" fmla="*/ 1697832 w 2528888"/>
              <a:gd name="connsiteY43" fmla="*/ 1250157 h 1250157"/>
              <a:gd name="connsiteX44" fmla="*/ 1933575 w 2528888"/>
              <a:gd name="connsiteY44" fmla="*/ 1250157 h 1250157"/>
              <a:gd name="connsiteX45" fmla="*/ 2224088 w 2528888"/>
              <a:gd name="connsiteY45" fmla="*/ 1250157 h 1250157"/>
              <a:gd name="connsiteX46" fmla="*/ 2459832 w 2528888"/>
              <a:gd name="connsiteY46" fmla="*/ 1250157 h 1250157"/>
              <a:gd name="connsiteX47" fmla="*/ 2490788 w 2528888"/>
              <a:gd name="connsiteY47" fmla="*/ 1240632 h 1250157"/>
              <a:gd name="connsiteX48" fmla="*/ 2519363 w 2528888"/>
              <a:gd name="connsiteY48" fmla="*/ 1221582 h 1250157"/>
              <a:gd name="connsiteX49" fmla="*/ 2528888 w 2528888"/>
              <a:gd name="connsiteY49" fmla="*/ 1204913 h 1250157"/>
              <a:gd name="connsiteX50" fmla="*/ 2528888 w 2528888"/>
              <a:gd name="connsiteY50" fmla="*/ 1193007 h 1250157"/>
              <a:gd name="connsiteX51" fmla="*/ 2524125 w 2528888"/>
              <a:gd name="connsiteY51" fmla="*/ 1185863 h 1250157"/>
              <a:gd name="connsiteX52" fmla="*/ 2507457 w 2528888"/>
              <a:gd name="connsiteY52" fmla="*/ 1171575 h 1250157"/>
              <a:gd name="connsiteX53" fmla="*/ 2483644 w 2528888"/>
              <a:gd name="connsiteY53" fmla="*/ 1162050 h 1250157"/>
              <a:gd name="connsiteX54" fmla="*/ 2347913 w 2528888"/>
              <a:gd name="connsiteY54" fmla="*/ 1128713 h 1250157"/>
              <a:gd name="connsiteX55" fmla="*/ 2174082 w 2528888"/>
              <a:gd name="connsiteY55" fmla="*/ 1081088 h 1250157"/>
              <a:gd name="connsiteX56" fmla="*/ 1997869 w 2528888"/>
              <a:gd name="connsiteY56" fmla="*/ 1031082 h 1250157"/>
              <a:gd name="connsiteX57" fmla="*/ 1804988 w 2528888"/>
              <a:gd name="connsiteY57" fmla="*/ 973932 h 1250157"/>
              <a:gd name="connsiteX58" fmla="*/ 1683544 w 2528888"/>
              <a:gd name="connsiteY58" fmla="*/ 933450 h 1250157"/>
              <a:gd name="connsiteX59" fmla="*/ 1602582 w 2528888"/>
              <a:gd name="connsiteY59" fmla="*/ 900113 h 1250157"/>
              <a:gd name="connsiteX60" fmla="*/ 1483519 w 2528888"/>
              <a:gd name="connsiteY60" fmla="*/ 840582 h 1250157"/>
              <a:gd name="connsiteX61" fmla="*/ 1366838 w 2528888"/>
              <a:gd name="connsiteY61" fmla="*/ 773907 h 1250157"/>
              <a:gd name="connsiteX62" fmla="*/ 1204913 w 2528888"/>
              <a:gd name="connsiteY62" fmla="*/ 673894 h 1250157"/>
              <a:gd name="connsiteX63" fmla="*/ 942975 w 2528888"/>
              <a:gd name="connsiteY63" fmla="*/ 502444 h 125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28888" h="1250157">
                <a:moveTo>
                  <a:pt x="942975" y="502444"/>
                </a:moveTo>
                <a:lnTo>
                  <a:pt x="862013" y="447675"/>
                </a:lnTo>
                <a:lnTo>
                  <a:pt x="742950" y="366713"/>
                </a:lnTo>
                <a:lnTo>
                  <a:pt x="683419" y="323850"/>
                </a:lnTo>
                <a:lnTo>
                  <a:pt x="619125" y="276225"/>
                </a:lnTo>
                <a:lnTo>
                  <a:pt x="535782" y="214313"/>
                </a:lnTo>
                <a:lnTo>
                  <a:pt x="457200" y="159544"/>
                </a:lnTo>
                <a:lnTo>
                  <a:pt x="381000" y="114300"/>
                </a:lnTo>
                <a:lnTo>
                  <a:pt x="328613" y="85725"/>
                </a:lnTo>
                <a:lnTo>
                  <a:pt x="269082" y="54769"/>
                </a:lnTo>
                <a:lnTo>
                  <a:pt x="195263" y="26194"/>
                </a:lnTo>
                <a:lnTo>
                  <a:pt x="147638" y="11907"/>
                </a:lnTo>
                <a:lnTo>
                  <a:pt x="102394" y="4763"/>
                </a:lnTo>
                <a:lnTo>
                  <a:pt x="61913" y="0"/>
                </a:lnTo>
                <a:lnTo>
                  <a:pt x="40482" y="4763"/>
                </a:lnTo>
                <a:lnTo>
                  <a:pt x="19050" y="14288"/>
                </a:lnTo>
                <a:lnTo>
                  <a:pt x="19050" y="14288"/>
                </a:lnTo>
                <a:lnTo>
                  <a:pt x="4763" y="26194"/>
                </a:lnTo>
                <a:lnTo>
                  <a:pt x="0" y="45244"/>
                </a:lnTo>
                <a:lnTo>
                  <a:pt x="9525" y="64294"/>
                </a:lnTo>
                <a:lnTo>
                  <a:pt x="30957" y="80963"/>
                </a:lnTo>
                <a:lnTo>
                  <a:pt x="59532" y="90488"/>
                </a:lnTo>
                <a:lnTo>
                  <a:pt x="80963" y="92869"/>
                </a:lnTo>
                <a:lnTo>
                  <a:pt x="123825" y="100013"/>
                </a:lnTo>
                <a:lnTo>
                  <a:pt x="169069" y="116682"/>
                </a:lnTo>
                <a:lnTo>
                  <a:pt x="228600" y="142875"/>
                </a:lnTo>
                <a:lnTo>
                  <a:pt x="314325" y="190500"/>
                </a:lnTo>
                <a:lnTo>
                  <a:pt x="388144" y="240507"/>
                </a:lnTo>
                <a:lnTo>
                  <a:pt x="473869" y="302419"/>
                </a:lnTo>
                <a:lnTo>
                  <a:pt x="540544" y="354807"/>
                </a:lnTo>
                <a:lnTo>
                  <a:pt x="616744" y="416719"/>
                </a:lnTo>
                <a:lnTo>
                  <a:pt x="690563" y="481013"/>
                </a:lnTo>
                <a:lnTo>
                  <a:pt x="802482" y="581025"/>
                </a:lnTo>
                <a:lnTo>
                  <a:pt x="912019" y="683419"/>
                </a:lnTo>
                <a:lnTo>
                  <a:pt x="1016794" y="781050"/>
                </a:lnTo>
                <a:lnTo>
                  <a:pt x="1150144" y="904875"/>
                </a:lnTo>
                <a:lnTo>
                  <a:pt x="1243013" y="995363"/>
                </a:lnTo>
                <a:lnTo>
                  <a:pt x="1331119" y="1078707"/>
                </a:lnTo>
                <a:lnTo>
                  <a:pt x="1431132" y="1176338"/>
                </a:lnTo>
                <a:lnTo>
                  <a:pt x="1469232" y="1209675"/>
                </a:lnTo>
                <a:lnTo>
                  <a:pt x="1509713" y="1228725"/>
                </a:lnTo>
                <a:lnTo>
                  <a:pt x="1547813" y="1240632"/>
                </a:lnTo>
                <a:lnTo>
                  <a:pt x="1593057" y="1247775"/>
                </a:lnTo>
                <a:lnTo>
                  <a:pt x="1697832" y="1250157"/>
                </a:lnTo>
                <a:lnTo>
                  <a:pt x="1933575" y="1250157"/>
                </a:lnTo>
                <a:lnTo>
                  <a:pt x="2224088" y="1250157"/>
                </a:lnTo>
                <a:lnTo>
                  <a:pt x="2459832" y="1250157"/>
                </a:lnTo>
                <a:lnTo>
                  <a:pt x="2490788" y="1240632"/>
                </a:lnTo>
                <a:lnTo>
                  <a:pt x="2519363" y="1221582"/>
                </a:lnTo>
                <a:lnTo>
                  <a:pt x="2528888" y="1204913"/>
                </a:lnTo>
                <a:lnTo>
                  <a:pt x="2528888" y="1193007"/>
                </a:lnTo>
                <a:lnTo>
                  <a:pt x="2524125" y="1185863"/>
                </a:lnTo>
                <a:lnTo>
                  <a:pt x="2507457" y="1171575"/>
                </a:lnTo>
                <a:lnTo>
                  <a:pt x="2483644" y="1162050"/>
                </a:lnTo>
                <a:lnTo>
                  <a:pt x="2347913" y="1128713"/>
                </a:lnTo>
                <a:lnTo>
                  <a:pt x="2174082" y="1081088"/>
                </a:lnTo>
                <a:lnTo>
                  <a:pt x="1997869" y="1031082"/>
                </a:lnTo>
                <a:lnTo>
                  <a:pt x="1804988" y="973932"/>
                </a:lnTo>
                <a:lnTo>
                  <a:pt x="1683544" y="933450"/>
                </a:lnTo>
                <a:lnTo>
                  <a:pt x="1602582" y="900113"/>
                </a:lnTo>
                <a:lnTo>
                  <a:pt x="1483519" y="840582"/>
                </a:lnTo>
                <a:lnTo>
                  <a:pt x="1366838" y="773907"/>
                </a:lnTo>
                <a:lnTo>
                  <a:pt x="1204913" y="673894"/>
                </a:lnTo>
                <a:lnTo>
                  <a:pt x="942975" y="502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078B7F5-7B5B-4555-983E-81F66E42E68B}"/>
              </a:ext>
            </a:extLst>
          </p:cNvPr>
          <p:cNvGrpSpPr/>
          <p:nvPr/>
        </p:nvGrpSpPr>
        <p:grpSpPr>
          <a:xfrm>
            <a:off x="3795714" y="1335089"/>
            <a:ext cx="4613275" cy="4799011"/>
            <a:chOff x="3795714" y="1335089"/>
            <a:chExt cx="4613275" cy="4799011"/>
          </a:xfrm>
        </p:grpSpPr>
        <p:sp>
          <p:nvSpPr>
            <p:cNvPr id="21" name="フリーフォーム 36">
              <a:extLst>
                <a:ext uri="{FF2B5EF4-FFF2-40B4-BE49-F238E27FC236}">
                  <a16:creationId xmlns:a16="http://schemas.microsoft.com/office/drawing/2014/main" id="{9055606E-1C12-45FA-946D-BBFB5E3F8A56}"/>
                </a:ext>
              </a:extLst>
            </p:cNvPr>
            <p:cNvSpPr/>
            <p:nvPr/>
          </p:nvSpPr>
          <p:spPr>
            <a:xfrm>
              <a:off x="3800476" y="1446213"/>
              <a:ext cx="868363" cy="1014412"/>
            </a:xfrm>
            <a:custGeom>
              <a:avLst/>
              <a:gdLst>
                <a:gd name="connsiteX0" fmla="*/ 273844 w 869156"/>
                <a:gd name="connsiteY0" fmla="*/ 602456 h 1014412"/>
                <a:gd name="connsiteX1" fmla="*/ 323850 w 869156"/>
                <a:gd name="connsiteY1" fmla="*/ 528637 h 1014412"/>
                <a:gd name="connsiteX2" fmla="*/ 376238 w 869156"/>
                <a:gd name="connsiteY2" fmla="*/ 447675 h 1014412"/>
                <a:gd name="connsiteX3" fmla="*/ 414338 w 869156"/>
                <a:gd name="connsiteY3" fmla="*/ 381000 h 1014412"/>
                <a:gd name="connsiteX4" fmla="*/ 450056 w 869156"/>
                <a:gd name="connsiteY4" fmla="*/ 314325 h 1014412"/>
                <a:gd name="connsiteX5" fmla="*/ 471488 w 869156"/>
                <a:gd name="connsiteY5" fmla="*/ 264318 h 1014412"/>
                <a:gd name="connsiteX6" fmla="*/ 478631 w 869156"/>
                <a:gd name="connsiteY6" fmla="*/ 247650 h 1014412"/>
                <a:gd name="connsiteX7" fmla="*/ 488156 w 869156"/>
                <a:gd name="connsiteY7" fmla="*/ 214312 h 1014412"/>
                <a:gd name="connsiteX8" fmla="*/ 492919 w 869156"/>
                <a:gd name="connsiteY8" fmla="*/ 180975 h 1014412"/>
                <a:gd name="connsiteX9" fmla="*/ 488156 w 869156"/>
                <a:gd name="connsiteY9" fmla="*/ 142875 h 1014412"/>
                <a:gd name="connsiteX10" fmla="*/ 476250 w 869156"/>
                <a:gd name="connsiteY10" fmla="*/ 116681 h 1014412"/>
                <a:gd name="connsiteX11" fmla="*/ 461963 w 869156"/>
                <a:gd name="connsiteY11" fmla="*/ 97631 h 1014412"/>
                <a:gd name="connsiteX12" fmla="*/ 440531 w 869156"/>
                <a:gd name="connsiteY12" fmla="*/ 83343 h 1014412"/>
                <a:gd name="connsiteX13" fmla="*/ 402431 w 869156"/>
                <a:gd name="connsiteY13" fmla="*/ 71437 h 1014412"/>
                <a:gd name="connsiteX14" fmla="*/ 385763 w 869156"/>
                <a:gd name="connsiteY14" fmla="*/ 64293 h 1014412"/>
                <a:gd name="connsiteX15" fmla="*/ 369094 w 869156"/>
                <a:gd name="connsiteY15" fmla="*/ 45243 h 1014412"/>
                <a:gd name="connsiteX16" fmla="*/ 361950 w 869156"/>
                <a:gd name="connsiteY16" fmla="*/ 23812 h 1014412"/>
                <a:gd name="connsiteX17" fmla="*/ 364331 w 869156"/>
                <a:gd name="connsiteY17" fmla="*/ 14287 h 1014412"/>
                <a:gd name="connsiteX18" fmla="*/ 371475 w 869156"/>
                <a:gd name="connsiteY18" fmla="*/ 4762 h 1014412"/>
                <a:gd name="connsiteX19" fmla="*/ 397669 w 869156"/>
                <a:gd name="connsiteY19" fmla="*/ 0 h 1014412"/>
                <a:gd name="connsiteX20" fmla="*/ 447675 w 869156"/>
                <a:gd name="connsiteY20" fmla="*/ 4762 h 1014412"/>
                <a:gd name="connsiteX21" fmla="*/ 540544 w 869156"/>
                <a:gd name="connsiteY21" fmla="*/ 26193 h 1014412"/>
                <a:gd name="connsiteX22" fmla="*/ 626269 w 869156"/>
                <a:gd name="connsiteY22" fmla="*/ 52387 h 1014412"/>
                <a:gd name="connsiteX23" fmla="*/ 695325 w 869156"/>
                <a:gd name="connsiteY23" fmla="*/ 80962 h 1014412"/>
                <a:gd name="connsiteX24" fmla="*/ 764381 w 869156"/>
                <a:gd name="connsiteY24" fmla="*/ 116681 h 1014412"/>
                <a:gd name="connsiteX25" fmla="*/ 809625 w 869156"/>
                <a:gd name="connsiteY25" fmla="*/ 150018 h 1014412"/>
                <a:gd name="connsiteX26" fmla="*/ 835819 w 869156"/>
                <a:gd name="connsiteY26" fmla="*/ 171450 h 1014412"/>
                <a:gd name="connsiteX27" fmla="*/ 857250 w 869156"/>
                <a:gd name="connsiteY27" fmla="*/ 195262 h 1014412"/>
                <a:gd name="connsiteX28" fmla="*/ 866775 w 869156"/>
                <a:gd name="connsiteY28" fmla="*/ 214312 h 1014412"/>
                <a:gd name="connsiteX29" fmla="*/ 869156 w 869156"/>
                <a:gd name="connsiteY29" fmla="*/ 230981 h 1014412"/>
                <a:gd name="connsiteX30" fmla="*/ 869156 w 869156"/>
                <a:gd name="connsiteY30" fmla="*/ 252412 h 1014412"/>
                <a:gd name="connsiteX31" fmla="*/ 852488 w 869156"/>
                <a:gd name="connsiteY31" fmla="*/ 269081 h 1014412"/>
                <a:gd name="connsiteX32" fmla="*/ 823913 w 869156"/>
                <a:gd name="connsiteY32" fmla="*/ 283368 h 1014412"/>
                <a:gd name="connsiteX33" fmla="*/ 792956 w 869156"/>
                <a:gd name="connsiteY33" fmla="*/ 297656 h 1014412"/>
                <a:gd name="connsiteX34" fmla="*/ 750094 w 869156"/>
                <a:gd name="connsiteY34" fmla="*/ 316706 h 1014412"/>
                <a:gd name="connsiteX35" fmla="*/ 719138 w 869156"/>
                <a:gd name="connsiteY35" fmla="*/ 338137 h 1014412"/>
                <a:gd name="connsiteX36" fmla="*/ 690563 w 869156"/>
                <a:gd name="connsiteY36" fmla="*/ 371475 h 1014412"/>
                <a:gd name="connsiteX37" fmla="*/ 666750 w 869156"/>
                <a:gd name="connsiteY37" fmla="*/ 409575 h 1014412"/>
                <a:gd name="connsiteX38" fmla="*/ 640556 w 869156"/>
                <a:gd name="connsiteY38" fmla="*/ 440531 h 1014412"/>
                <a:gd name="connsiteX39" fmla="*/ 604838 w 869156"/>
                <a:gd name="connsiteY39" fmla="*/ 483393 h 1014412"/>
                <a:gd name="connsiteX40" fmla="*/ 507206 w 869156"/>
                <a:gd name="connsiteY40" fmla="*/ 597693 h 1014412"/>
                <a:gd name="connsiteX41" fmla="*/ 423863 w 869156"/>
                <a:gd name="connsiteY41" fmla="*/ 688181 h 1014412"/>
                <a:gd name="connsiteX42" fmla="*/ 314325 w 869156"/>
                <a:gd name="connsiteY42" fmla="*/ 790575 h 1014412"/>
                <a:gd name="connsiteX43" fmla="*/ 223838 w 869156"/>
                <a:gd name="connsiteY43" fmla="*/ 871537 h 1014412"/>
                <a:gd name="connsiteX44" fmla="*/ 116681 w 869156"/>
                <a:gd name="connsiteY44" fmla="*/ 957262 h 1014412"/>
                <a:gd name="connsiteX45" fmla="*/ 64294 w 869156"/>
                <a:gd name="connsiteY45" fmla="*/ 995362 h 1014412"/>
                <a:gd name="connsiteX46" fmla="*/ 38100 w 869156"/>
                <a:gd name="connsiteY46" fmla="*/ 1012031 h 1014412"/>
                <a:gd name="connsiteX47" fmla="*/ 23813 w 869156"/>
                <a:gd name="connsiteY47" fmla="*/ 1014412 h 1014412"/>
                <a:gd name="connsiteX48" fmla="*/ 9525 w 869156"/>
                <a:gd name="connsiteY48" fmla="*/ 1014412 h 1014412"/>
                <a:gd name="connsiteX49" fmla="*/ 0 w 869156"/>
                <a:gd name="connsiteY49" fmla="*/ 1007268 h 1014412"/>
                <a:gd name="connsiteX50" fmla="*/ 0 w 869156"/>
                <a:gd name="connsiteY50" fmla="*/ 988218 h 1014412"/>
                <a:gd name="connsiteX51" fmla="*/ 9525 w 869156"/>
                <a:gd name="connsiteY51" fmla="*/ 962025 h 1014412"/>
                <a:gd name="connsiteX52" fmla="*/ 33338 w 869156"/>
                <a:gd name="connsiteY52" fmla="*/ 928687 h 1014412"/>
                <a:gd name="connsiteX53" fmla="*/ 107156 w 869156"/>
                <a:gd name="connsiteY53" fmla="*/ 835818 h 1014412"/>
                <a:gd name="connsiteX54" fmla="*/ 185738 w 869156"/>
                <a:gd name="connsiteY54" fmla="*/ 731043 h 1014412"/>
                <a:gd name="connsiteX55" fmla="*/ 273844 w 869156"/>
                <a:gd name="connsiteY55" fmla="*/ 602456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69156" h="1014412">
                  <a:moveTo>
                    <a:pt x="273844" y="602456"/>
                  </a:moveTo>
                  <a:lnTo>
                    <a:pt x="323850" y="528637"/>
                  </a:lnTo>
                  <a:lnTo>
                    <a:pt x="376238" y="447675"/>
                  </a:lnTo>
                  <a:lnTo>
                    <a:pt x="414338" y="381000"/>
                  </a:lnTo>
                  <a:lnTo>
                    <a:pt x="450056" y="314325"/>
                  </a:lnTo>
                  <a:lnTo>
                    <a:pt x="471488" y="264318"/>
                  </a:lnTo>
                  <a:lnTo>
                    <a:pt x="478631" y="247650"/>
                  </a:lnTo>
                  <a:lnTo>
                    <a:pt x="488156" y="214312"/>
                  </a:lnTo>
                  <a:lnTo>
                    <a:pt x="492919" y="180975"/>
                  </a:lnTo>
                  <a:lnTo>
                    <a:pt x="488156" y="142875"/>
                  </a:lnTo>
                  <a:lnTo>
                    <a:pt x="476250" y="116681"/>
                  </a:lnTo>
                  <a:lnTo>
                    <a:pt x="461963" y="97631"/>
                  </a:lnTo>
                  <a:lnTo>
                    <a:pt x="440531" y="83343"/>
                  </a:lnTo>
                  <a:lnTo>
                    <a:pt x="402431" y="71437"/>
                  </a:lnTo>
                  <a:lnTo>
                    <a:pt x="385763" y="64293"/>
                  </a:lnTo>
                  <a:lnTo>
                    <a:pt x="369094" y="45243"/>
                  </a:lnTo>
                  <a:lnTo>
                    <a:pt x="361950" y="23812"/>
                  </a:lnTo>
                  <a:lnTo>
                    <a:pt x="364331" y="14287"/>
                  </a:lnTo>
                  <a:lnTo>
                    <a:pt x="371475" y="4762"/>
                  </a:lnTo>
                  <a:lnTo>
                    <a:pt x="397669" y="0"/>
                  </a:lnTo>
                  <a:lnTo>
                    <a:pt x="447675" y="4762"/>
                  </a:lnTo>
                  <a:lnTo>
                    <a:pt x="540544" y="26193"/>
                  </a:lnTo>
                  <a:lnTo>
                    <a:pt x="626269" y="52387"/>
                  </a:lnTo>
                  <a:lnTo>
                    <a:pt x="695325" y="80962"/>
                  </a:lnTo>
                  <a:lnTo>
                    <a:pt x="764381" y="116681"/>
                  </a:lnTo>
                  <a:lnTo>
                    <a:pt x="809625" y="150018"/>
                  </a:lnTo>
                  <a:lnTo>
                    <a:pt x="835819" y="171450"/>
                  </a:lnTo>
                  <a:lnTo>
                    <a:pt x="857250" y="195262"/>
                  </a:lnTo>
                  <a:lnTo>
                    <a:pt x="866775" y="214312"/>
                  </a:lnTo>
                  <a:lnTo>
                    <a:pt x="869156" y="230981"/>
                  </a:lnTo>
                  <a:lnTo>
                    <a:pt x="869156" y="252412"/>
                  </a:lnTo>
                  <a:lnTo>
                    <a:pt x="852488" y="269081"/>
                  </a:lnTo>
                  <a:lnTo>
                    <a:pt x="823913" y="283368"/>
                  </a:lnTo>
                  <a:lnTo>
                    <a:pt x="792956" y="297656"/>
                  </a:lnTo>
                  <a:lnTo>
                    <a:pt x="750094" y="316706"/>
                  </a:lnTo>
                  <a:lnTo>
                    <a:pt x="719138" y="338137"/>
                  </a:lnTo>
                  <a:lnTo>
                    <a:pt x="690563" y="371475"/>
                  </a:lnTo>
                  <a:lnTo>
                    <a:pt x="666750" y="409575"/>
                  </a:lnTo>
                  <a:lnTo>
                    <a:pt x="640556" y="440531"/>
                  </a:lnTo>
                  <a:lnTo>
                    <a:pt x="604838" y="483393"/>
                  </a:lnTo>
                  <a:lnTo>
                    <a:pt x="507206" y="597693"/>
                  </a:lnTo>
                  <a:lnTo>
                    <a:pt x="423863" y="688181"/>
                  </a:lnTo>
                  <a:lnTo>
                    <a:pt x="314325" y="790575"/>
                  </a:lnTo>
                  <a:lnTo>
                    <a:pt x="223838" y="871537"/>
                  </a:lnTo>
                  <a:lnTo>
                    <a:pt x="116681" y="957262"/>
                  </a:lnTo>
                  <a:lnTo>
                    <a:pt x="64294" y="995362"/>
                  </a:lnTo>
                  <a:lnTo>
                    <a:pt x="38100" y="1012031"/>
                  </a:lnTo>
                  <a:lnTo>
                    <a:pt x="23813" y="1014412"/>
                  </a:lnTo>
                  <a:lnTo>
                    <a:pt x="9525" y="1014412"/>
                  </a:lnTo>
                  <a:lnTo>
                    <a:pt x="0" y="1007268"/>
                  </a:lnTo>
                  <a:lnTo>
                    <a:pt x="0" y="988218"/>
                  </a:lnTo>
                  <a:lnTo>
                    <a:pt x="9525" y="962025"/>
                  </a:lnTo>
                  <a:lnTo>
                    <a:pt x="33338" y="928687"/>
                  </a:lnTo>
                  <a:lnTo>
                    <a:pt x="107156" y="835818"/>
                  </a:lnTo>
                  <a:lnTo>
                    <a:pt x="185738" y="731043"/>
                  </a:lnTo>
                  <a:lnTo>
                    <a:pt x="273844" y="602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54FD02BB-A3DF-4EB3-B2DD-6A6ACBF1BB9F}"/>
                </a:ext>
              </a:extLst>
            </p:cNvPr>
            <p:cNvSpPr/>
            <p:nvPr/>
          </p:nvSpPr>
          <p:spPr>
            <a:xfrm>
              <a:off x="4019550" y="2894014"/>
              <a:ext cx="419100" cy="1063625"/>
            </a:xfrm>
            <a:custGeom>
              <a:avLst/>
              <a:gdLst>
                <a:gd name="connsiteX0" fmla="*/ 395288 w 419100"/>
                <a:gd name="connsiteY0" fmla="*/ 604837 h 1064418"/>
                <a:gd name="connsiteX1" fmla="*/ 371475 w 419100"/>
                <a:gd name="connsiteY1" fmla="*/ 402431 h 1064418"/>
                <a:gd name="connsiteX2" fmla="*/ 347663 w 419100"/>
                <a:gd name="connsiteY2" fmla="*/ 200025 h 1064418"/>
                <a:gd name="connsiteX3" fmla="*/ 326231 w 419100"/>
                <a:gd name="connsiteY3" fmla="*/ 90487 h 1064418"/>
                <a:gd name="connsiteX4" fmla="*/ 283369 w 419100"/>
                <a:gd name="connsiteY4" fmla="*/ 73818 h 1064418"/>
                <a:gd name="connsiteX5" fmla="*/ 233363 w 419100"/>
                <a:gd name="connsiteY5" fmla="*/ 52387 h 1064418"/>
                <a:gd name="connsiteX6" fmla="*/ 171450 w 419100"/>
                <a:gd name="connsiteY6" fmla="*/ 30956 h 1064418"/>
                <a:gd name="connsiteX7" fmla="*/ 123825 w 419100"/>
                <a:gd name="connsiteY7" fmla="*/ 14287 h 1064418"/>
                <a:gd name="connsiteX8" fmla="*/ 69056 w 419100"/>
                <a:gd name="connsiteY8" fmla="*/ 2381 h 1064418"/>
                <a:gd name="connsiteX9" fmla="*/ 35719 w 419100"/>
                <a:gd name="connsiteY9" fmla="*/ 0 h 1064418"/>
                <a:gd name="connsiteX10" fmla="*/ 19050 w 419100"/>
                <a:gd name="connsiteY10" fmla="*/ 2381 h 1064418"/>
                <a:gd name="connsiteX11" fmla="*/ 4763 w 419100"/>
                <a:gd name="connsiteY11" fmla="*/ 11906 h 1064418"/>
                <a:gd name="connsiteX12" fmla="*/ 0 w 419100"/>
                <a:gd name="connsiteY12" fmla="*/ 28575 h 1064418"/>
                <a:gd name="connsiteX13" fmla="*/ 7144 w 419100"/>
                <a:gd name="connsiteY13" fmla="*/ 52387 h 1064418"/>
                <a:gd name="connsiteX14" fmla="*/ 23813 w 419100"/>
                <a:gd name="connsiteY14" fmla="*/ 78581 h 1064418"/>
                <a:gd name="connsiteX15" fmla="*/ 52388 w 419100"/>
                <a:gd name="connsiteY15" fmla="*/ 107156 h 1064418"/>
                <a:gd name="connsiteX16" fmla="*/ 73819 w 419100"/>
                <a:gd name="connsiteY16" fmla="*/ 135731 h 1064418"/>
                <a:gd name="connsiteX17" fmla="*/ 95250 w 419100"/>
                <a:gd name="connsiteY17" fmla="*/ 171450 h 1064418"/>
                <a:gd name="connsiteX18" fmla="*/ 114300 w 419100"/>
                <a:gd name="connsiteY18" fmla="*/ 219075 h 1064418"/>
                <a:gd name="connsiteX19" fmla="*/ 126206 w 419100"/>
                <a:gd name="connsiteY19" fmla="*/ 269081 h 1064418"/>
                <a:gd name="connsiteX20" fmla="*/ 133350 w 419100"/>
                <a:gd name="connsiteY20" fmla="*/ 309562 h 1064418"/>
                <a:gd name="connsiteX21" fmla="*/ 140494 w 419100"/>
                <a:gd name="connsiteY21" fmla="*/ 366712 h 1064418"/>
                <a:gd name="connsiteX22" fmla="*/ 145256 w 419100"/>
                <a:gd name="connsiteY22" fmla="*/ 431006 h 1064418"/>
                <a:gd name="connsiteX23" fmla="*/ 150019 w 419100"/>
                <a:gd name="connsiteY23" fmla="*/ 492918 h 1064418"/>
                <a:gd name="connsiteX24" fmla="*/ 150019 w 419100"/>
                <a:gd name="connsiteY24" fmla="*/ 561975 h 1064418"/>
                <a:gd name="connsiteX25" fmla="*/ 145256 w 419100"/>
                <a:gd name="connsiteY25" fmla="*/ 638175 h 1064418"/>
                <a:gd name="connsiteX26" fmla="*/ 138113 w 419100"/>
                <a:gd name="connsiteY26" fmla="*/ 702468 h 1064418"/>
                <a:gd name="connsiteX27" fmla="*/ 128588 w 419100"/>
                <a:gd name="connsiteY27" fmla="*/ 750093 h 1064418"/>
                <a:gd name="connsiteX28" fmla="*/ 133350 w 419100"/>
                <a:gd name="connsiteY28" fmla="*/ 785812 h 1064418"/>
                <a:gd name="connsiteX29" fmla="*/ 145256 w 419100"/>
                <a:gd name="connsiteY29" fmla="*/ 833437 h 1064418"/>
                <a:gd name="connsiteX30" fmla="*/ 169069 w 419100"/>
                <a:gd name="connsiteY30" fmla="*/ 900112 h 1064418"/>
                <a:gd name="connsiteX31" fmla="*/ 195263 w 419100"/>
                <a:gd name="connsiteY31" fmla="*/ 952500 h 1064418"/>
                <a:gd name="connsiteX32" fmla="*/ 219075 w 419100"/>
                <a:gd name="connsiteY32" fmla="*/ 997743 h 1064418"/>
                <a:gd name="connsiteX33" fmla="*/ 235744 w 419100"/>
                <a:gd name="connsiteY33" fmla="*/ 1026318 h 1064418"/>
                <a:gd name="connsiteX34" fmla="*/ 257175 w 419100"/>
                <a:gd name="connsiteY34" fmla="*/ 1047750 h 1064418"/>
                <a:gd name="connsiteX35" fmla="*/ 276225 w 419100"/>
                <a:gd name="connsiteY35" fmla="*/ 1059656 h 1064418"/>
                <a:gd name="connsiteX36" fmla="*/ 300038 w 419100"/>
                <a:gd name="connsiteY36" fmla="*/ 1064418 h 1064418"/>
                <a:gd name="connsiteX37" fmla="*/ 328613 w 419100"/>
                <a:gd name="connsiteY37" fmla="*/ 1054893 h 1064418"/>
                <a:gd name="connsiteX38" fmla="*/ 342900 w 419100"/>
                <a:gd name="connsiteY38" fmla="*/ 1042987 h 1064418"/>
                <a:gd name="connsiteX39" fmla="*/ 359569 w 419100"/>
                <a:gd name="connsiteY39" fmla="*/ 1014412 h 1064418"/>
                <a:gd name="connsiteX40" fmla="*/ 378619 w 419100"/>
                <a:gd name="connsiteY40" fmla="*/ 973931 h 1064418"/>
                <a:gd name="connsiteX41" fmla="*/ 397669 w 419100"/>
                <a:gd name="connsiteY41" fmla="*/ 923925 h 1064418"/>
                <a:gd name="connsiteX42" fmla="*/ 409575 w 419100"/>
                <a:gd name="connsiteY42" fmla="*/ 873918 h 1064418"/>
                <a:gd name="connsiteX43" fmla="*/ 416719 w 419100"/>
                <a:gd name="connsiteY43" fmla="*/ 823912 h 1064418"/>
                <a:gd name="connsiteX44" fmla="*/ 419100 w 419100"/>
                <a:gd name="connsiteY44" fmla="*/ 781050 h 1064418"/>
                <a:gd name="connsiteX45" fmla="*/ 395288 w 419100"/>
                <a:gd name="connsiteY45" fmla="*/ 604837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064418">
                  <a:moveTo>
                    <a:pt x="395288" y="604837"/>
                  </a:moveTo>
                  <a:lnTo>
                    <a:pt x="371475" y="402431"/>
                  </a:lnTo>
                  <a:lnTo>
                    <a:pt x="347663" y="200025"/>
                  </a:lnTo>
                  <a:lnTo>
                    <a:pt x="326231" y="90487"/>
                  </a:lnTo>
                  <a:lnTo>
                    <a:pt x="283369" y="73818"/>
                  </a:lnTo>
                  <a:lnTo>
                    <a:pt x="233363" y="52387"/>
                  </a:lnTo>
                  <a:lnTo>
                    <a:pt x="171450" y="30956"/>
                  </a:lnTo>
                  <a:lnTo>
                    <a:pt x="123825" y="14287"/>
                  </a:lnTo>
                  <a:lnTo>
                    <a:pt x="69056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7144" y="52387"/>
                  </a:lnTo>
                  <a:lnTo>
                    <a:pt x="23813" y="78581"/>
                  </a:lnTo>
                  <a:lnTo>
                    <a:pt x="52388" y="107156"/>
                  </a:lnTo>
                  <a:lnTo>
                    <a:pt x="73819" y="135731"/>
                  </a:lnTo>
                  <a:lnTo>
                    <a:pt x="95250" y="171450"/>
                  </a:lnTo>
                  <a:lnTo>
                    <a:pt x="114300" y="219075"/>
                  </a:lnTo>
                  <a:lnTo>
                    <a:pt x="126206" y="269081"/>
                  </a:lnTo>
                  <a:lnTo>
                    <a:pt x="133350" y="309562"/>
                  </a:lnTo>
                  <a:lnTo>
                    <a:pt x="140494" y="366712"/>
                  </a:lnTo>
                  <a:lnTo>
                    <a:pt x="145256" y="431006"/>
                  </a:lnTo>
                  <a:lnTo>
                    <a:pt x="150019" y="492918"/>
                  </a:lnTo>
                  <a:lnTo>
                    <a:pt x="150019" y="561975"/>
                  </a:lnTo>
                  <a:lnTo>
                    <a:pt x="145256" y="638175"/>
                  </a:lnTo>
                  <a:lnTo>
                    <a:pt x="138113" y="702468"/>
                  </a:lnTo>
                  <a:lnTo>
                    <a:pt x="128588" y="750093"/>
                  </a:lnTo>
                  <a:lnTo>
                    <a:pt x="133350" y="785812"/>
                  </a:lnTo>
                  <a:lnTo>
                    <a:pt x="145256" y="833437"/>
                  </a:lnTo>
                  <a:lnTo>
                    <a:pt x="169069" y="900112"/>
                  </a:lnTo>
                  <a:lnTo>
                    <a:pt x="195263" y="952500"/>
                  </a:lnTo>
                  <a:lnTo>
                    <a:pt x="219075" y="997743"/>
                  </a:lnTo>
                  <a:lnTo>
                    <a:pt x="235744" y="1026318"/>
                  </a:lnTo>
                  <a:lnTo>
                    <a:pt x="257175" y="1047750"/>
                  </a:lnTo>
                  <a:lnTo>
                    <a:pt x="276225" y="1059656"/>
                  </a:lnTo>
                  <a:lnTo>
                    <a:pt x="300038" y="1064418"/>
                  </a:lnTo>
                  <a:lnTo>
                    <a:pt x="328613" y="1054893"/>
                  </a:lnTo>
                  <a:lnTo>
                    <a:pt x="342900" y="1042987"/>
                  </a:lnTo>
                  <a:lnTo>
                    <a:pt x="359569" y="1014412"/>
                  </a:lnTo>
                  <a:lnTo>
                    <a:pt x="378619" y="973931"/>
                  </a:lnTo>
                  <a:lnTo>
                    <a:pt x="397669" y="923925"/>
                  </a:lnTo>
                  <a:lnTo>
                    <a:pt x="409575" y="873918"/>
                  </a:lnTo>
                  <a:lnTo>
                    <a:pt x="416719" y="823912"/>
                  </a:lnTo>
                  <a:lnTo>
                    <a:pt x="419100" y="781050"/>
                  </a:lnTo>
                  <a:lnTo>
                    <a:pt x="395288" y="6048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4">
              <a:extLst>
                <a:ext uri="{FF2B5EF4-FFF2-40B4-BE49-F238E27FC236}">
                  <a16:creationId xmlns:a16="http://schemas.microsoft.com/office/drawing/2014/main" id="{FE14AC85-B65C-427C-8D1E-3DB400D1733B}"/>
                </a:ext>
              </a:extLst>
            </p:cNvPr>
            <p:cNvSpPr/>
            <p:nvPr/>
          </p:nvSpPr>
          <p:spPr>
            <a:xfrm>
              <a:off x="6440488" y="1771650"/>
              <a:ext cx="398462" cy="1512888"/>
            </a:xfrm>
            <a:custGeom>
              <a:avLst/>
              <a:gdLst>
                <a:gd name="connsiteX0" fmla="*/ 138113 w 397669"/>
                <a:gd name="connsiteY0" fmla="*/ 664369 h 1512094"/>
                <a:gd name="connsiteX1" fmla="*/ 138113 w 397669"/>
                <a:gd name="connsiteY1" fmla="*/ 364331 h 1512094"/>
                <a:gd name="connsiteX2" fmla="*/ 135732 w 397669"/>
                <a:gd name="connsiteY2" fmla="*/ 316706 h 1512094"/>
                <a:gd name="connsiteX3" fmla="*/ 130969 w 397669"/>
                <a:gd name="connsiteY3" fmla="*/ 278606 h 1512094"/>
                <a:gd name="connsiteX4" fmla="*/ 123825 w 397669"/>
                <a:gd name="connsiteY4" fmla="*/ 242888 h 1512094"/>
                <a:gd name="connsiteX5" fmla="*/ 102394 w 397669"/>
                <a:gd name="connsiteY5" fmla="*/ 204788 h 1512094"/>
                <a:gd name="connsiteX6" fmla="*/ 66675 w 397669"/>
                <a:gd name="connsiteY6" fmla="*/ 152400 h 1512094"/>
                <a:gd name="connsiteX7" fmla="*/ 42863 w 397669"/>
                <a:gd name="connsiteY7" fmla="*/ 119063 h 1512094"/>
                <a:gd name="connsiteX8" fmla="*/ 23813 w 397669"/>
                <a:gd name="connsiteY8" fmla="*/ 95250 h 1512094"/>
                <a:gd name="connsiteX9" fmla="*/ 7144 w 397669"/>
                <a:gd name="connsiteY9" fmla="*/ 76200 h 1512094"/>
                <a:gd name="connsiteX10" fmla="*/ 0 w 397669"/>
                <a:gd name="connsiteY10" fmla="*/ 59531 h 1512094"/>
                <a:gd name="connsiteX11" fmla="*/ 0 w 397669"/>
                <a:gd name="connsiteY11" fmla="*/ 35719 h 1512094"/>
                <a:gd name="connsiteX12" fmla="*/ 2382 w 397669"/>
                <a:gd name="connsiteY12" fmla="*/ 21431 h 1512094"/>
                <a:gd name="connsiteX13" fmla="*/ 7144 w 397669"/>
                <a:gd name="connsiteY13" fmla="*/ 11906 h 1512094"/>
                <a:gd name="connsiteX14" fmla="*/ 23813 w 397669"/>
                <a:gd name="connsiteY14" fmla="*/ 2381 h 1512094"/>
                <a:gd name="connsiteX15" fmla="*/ 40482 w 397669"/>
                <a:gd name="connsiteY15" fmla="*/ 0 h 1512094"/>
                <a:gd name="connsiteX16" fmla="*/ 69057 w 397669"/>
                <a:gd name="connsiteY16" fmla="*/ 4763 h 1512094"/>
                <a:gd name="connsiteX17" fmla="*/ 92869 w 397669"/>
                <a:gd name="connsiteY17" fmla="*/ 16669 h 1512094"/>
                <a:gd name="connsiteX18" fmla="*/ 173832 w 397669"/>
                <a:gd name="connsiteY18" fmla="*/ 71438 h 1512094"/>
                <a:gd name="connsiteX19" fmla="*/ 240507 w 397669"/>
                <a:gd name="connsiteY19" fmla="*/ 116681 h 1512094"/>
                <a:gd name="connsiteX20" fmla="*/ 309563 w 397669"/>
                <a:gd name="connsiteY20" fmla="*/ 171450 h 1512094"/>
                <a:gd name="connsiteX21" fmla="*/ 347663 w 397669"/>
                <a:gd name="connsiteY21" fmla="*/ 209550 h 1512094"/>
                <a:gd name="connsiteX22" fmla="*/ 366713 w 397669"/>
                <a:gd name="connsiteY22" fmla="*/ 233363 h 1512094"/>
                <a:gd name="connsiteX23" fmla="*/ 381000 w 397669"/>
                <a:gd name="connsiteY23" fmla="*/ 254794 h 1512094"/>
                <a:gd name="connsiteX24" fmla="*/ 390525 w 397669"/>
                <a:gd name="connsiteY24" fmla="*/ 280988 h 1512094"/>
                <a:gd name="connsiteX25" fmla="*/ 395288 w 397669"/>
                <a:gd name="connsiteY25" fmla="*/ 309563 h 1512094"/>
                <a:gd name="connsiteX26" fmla="*/ 397669 w 397669"/>
                <a:gd name="connsiteY26" fmla="*/ 345281 h 1512094"/>
                <a:gd name="connsiteX27" fmla="*/ 385763 w 397669"/>
                <a:gd name="connsiteY27" fmla="*/ 397669 h 1512094"/>
                <a:gd name="connsiteX28" fmla="*/ 364332 w 397669"/>
                <a:gd name="connsiteY28" fmla="*/ 447675 h 1512094"/>
                <a:gd name="connsiteX29" fmla="*/ 359569 w 397669"/>
                <a:gd name="connsiteY29" fmla="*/ 721519 h 1512094"/>
                <a:gd name="connsiteX30" fmla="*/ 354807 w 397669"/>
                <a:gd name="connsiteY30" fmla="*/ 1021556 h 1512094"/>
                <a:gd name="connsiteX31" fmla="*/ 350044 w 397669"/>
                <a:gd name="connsiteY31" fmla="*/ 1212056 h 1512094"/>
                <a:gd name="connsiteX32" fmla="*/ 342900 w 397669"/>
                <a:gd name="connsiteY32" fmla="*/ 1385888 h 1512094"/>
                <a:gd name="connsiteX33" fmla="*/ 338138 w 397669"/>
                <a:gd name="connsiteY33" fmla="*/ 1421606 h 1512094"/>
                <a:gd name="connsiteX34" fmla="*/ 321469 w 397669"/>
                <a:gd name="connsiteY34" fmla="*/ 1464469 h 1512094"/>
                <a:gd name="connsiteX35" fmla="*/ 304800 w 397669"/>
                <a:gd name="connsiteY35" fmla="*/ 1490663 h 1512094"/>
                <a:gd name="connsiteX36" fmla="*/ 283369 w 397669"/>
                <a:gd name="connsiteY36" fmla="*/ 1504950 h 1512094"/>
                <a:gd name="connsiteX37" fmla="*/ 271463 w 397669"/>
                <a:gd name="connsiteY37" fmla="*/ 1512094 h 1512094"/>
                <a:gd name="connsiteX38" fmla="*/ 250032 w 397669"/>
                <a:gd name="connsiteY38" fmla="*/ 1512094 h 1512094"/>
                <a:gd name="connsiteX39" fmla="*/ 221457 w 397669"/>
                <a:gd name="connsiteY39" fmla="*/ 1502569 h 1512094"/>
                <a:gd name="connsiteX40" fmla="*/ 195263 w 397669"/>
                <a:gd name="connsiteY40" fmla="*/ 1490663 h 1512094"/>
                <a:gd name="connsiteX41" fmla="*/ 176213 w 397669"/>
                <a:gd name="connsiteY41" fmla="*/ 1469231 h 1512094"/>
                <a:gd name="connsiteX42" fmla="*/ 154782 w 397669"/>
                <a:gd name="connsiteY42" fmla="*/ 1435894 h 1512094"/>
                <a:gd name="connsiteX43" fmla="*/ 121444 w 397669"/>
                <a:gd name="connsiteY43" fmla="*/ 1350169 h 1512094"/>
                <a:gd name="connsiteX44" fmla="*/ 97632 w 397669"/>
                <a:gd name="connsiteY44" fmla="*/ 1257300 h 1512094"/>
                <a:gd name="connsiteX45" fmla="*/ 97632 w 397669"/>
                <a:gd name="connsiteY45" fmla="*/ 1228725 h 1512094"/>
                <a:gd name="connsiteX46" fmla="*/ 104775 w 397669"/>
                <a:gd name="connsiteY46" fmla="*/ 1197769 h 1512094"/>
                <a:gd name="connsiteX47" fmla="*/ 116682 w 397669"/>
                <a:gd name="connsiteY47" fmla="*/ 1147763 h 1512094"/>
                <a:gd name="connsiteX48" fmla="*/ 123825 w 397669"/>
                <a:gd name="connsiteY48" fmla="*/ 1097756 h 1512094"/>
                <a:gd name="connsiteX49" fmla="*/ 130969 w 397669"/>
                <a:gd name="connsiteY49" fmla="*/ 1035844 h 1512094"/>
                <a:gd name="connsiteX50" fmla="*/ 135732 w 397669"/>
                <a:gd name="connsiteY50" fmla="*/ 992981 h 1512094"/>
                <a:gd name="connsiteX51" fmla="*/ 138113 w 397669"/>
                <a:gd name="connsiteY51" fmla="*/ 938213 h 1512094"/>
                <a:gd name="connsiteX52" fmla="*/ 138113 w 397669"/>
                <a:gd name="connsiteY52" fmla="*/ 66436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7669" h="1512094">
                  <a:moveTo>
                    <a:pt x="138113" y="664369"/>
                  </a:moveTo>
                  <a:lnTo>
                    <a:pt x="138113" y="364331"/>
                  </a:lnTo>
                  <a:lnTo>
                    <a:pt x="135732" y="316706"/>
                  </a:lnTo>
                  <a:lnTo>
                    <a:pt x="130969" y="278606"/>
                  </a:lnTo>
                  <a:lnTo>
                    <a:pt x="123825" y="242888"/>
                  </a:lnTo>
                  <a:lnTo>
                    <a:pt x="102394" y="204788"/>
                  </a:lnTo>
                  <a:lnTo>
                    <a:pt x="66675" y="152400"/>
                  </a:lnTo>
                  <a:lnTo>
                    <a:pt x="42863" y="119063"/>
                  </a:lnTo>
                  <a:lnTo>
                    <a:pt x="23813" y="95250"/>
                  </a:lnTo>
                  <a:lnTo>
                    <a:pt x="7144" y="76200"/>
                  </a:lnTo>
                  <a:lnTo>
                    <a:pt x="0" y="59531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11906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9057" y="4763"/>
                  </a:lnTo>
                  <a:lnTo>
                    <a:pt x="92869" y="16669"/>
                  </a:lnTo>
                  <a:lnTo>
                    <a:pt x="173832" y="71438"/>
                  </a:lnTo>
                  <a:lnTo>
                    <a:pt x="240507" y="116681"/>
                  </a:lnTo>
                  <a:lnTo>
                    <a:pt x="309563" y="171450"/>
                  </a:lnTo>
                  <a:lnTo>
                    <a:pt x="347663" y="209550"/>
                  </a:lnTo>
                  <a:lnTo>
                    <a:pt x="366713" y="233363"/>
                  </a:lnTo>
                  <a:lnTo>
                    <a:pt x="381000" y="254794"/>
                  </a:lnTo>
                  <a:lnTo>
                    <a:pt x="390525" y="280988"/>
                  </a:lnTo>
                  <a:lnTo>
                    <a:pt x="395288" y="309563"/>
                  </a:lnTo>
                  <a:lnTo>
                    <a:pt x="397669" y="345281"/>
                  </a:lnTo>
                  <a:lnTo>
                    <a:pt x="385763" y="397669"/>
                  </a:lnTo>
                  <a:lnTo>
                    <a:pt x="364332" y="447675"/>
                  </a:lnTo>
                  <a:cubicBezTo>
                    <a:pt x="362744" y="538956"/>
                    <a:pt x="361157" y="630238"/>
                    <a:pt x="359569" y="721519"/>
                  </a:cubicBezTo>
                  <a:cubicBezTo>
                    <a:pt x="357982" y="821531"/>
                    <a:pt x="356394" y="921544"/>
                    <a:pt x="354807" y="1021556"/>
                  </a:cubicBezTo>
                  <a:lnTo>
                    <a:pt x="350044" y="1212056"/>
                  </a:lnTo>
                  <a:lnTo>
                    <a:pt x="342900" y="1385888"/>
                  </a:lnTo>
                  <a:lnTo>
                    <a:pt x="338138" y="1421606"/>
                  </a:lnTo>
                  <a:lnTo>
                    <a:pt x="321469" y="1464469"/>
                  </a:lnTo>
                  <a:lnTo>
                    <a:pt x="304800" y="1490663"/>
                  </a:lnTo>
                  <a:lnTo>
                    <a:pt x="283369" y="1504950"/>
                  </a:lnTo>
                  <a:lnTo>
                    <a:pt x="271463" y="1512094"/>
                  </a:lnTo>
                  <a:lnTo>
                    <a:pt x="250032" y="1512094"/>
                  </a:lnTo>
                  <a:lnTo>
                    <a:pt x="221457" y="1502569"/>
                  </a:lnTo>
                  <a:lnTo>
                    <a:pt x="195263" y="1490663"/>
                  </a:lnTo>
                  <a:lnTo>
                    <a:pt x="176213" y="1469231"/>
                  </a:lnTo>
                  <a:lnTo>
                    <a:pt x="154782" y="1435894"/>
                  </a:lnTo>
                  <a:lnTo>
                    <a:pt x="121444" y="1350169"/>
                  </a:lnTo>
                  <a:lnTo>
                    <a:pt x="97632" y="1257300"/>
                  </a:lnTo>
                  <a:lnTo>
                    <a:pt x="97632" y="1228725"/>
                  </a:lnTo>
                  <a:lnTo>
                    <a:pt x="104775" y="1197769"/>
                  </a:lnTo>
                  <a:lnTo>
                    <a:pt x="116682" y="1147763"/>
                  </a:lnTo>
                  <a:lnTo>
                    <a:pt x="123825" y="1097756"/>
                  </a:lnTo>
                  <a:lnTo>
                    <a:pt x="130969" y="1035844"/>
                  </a:lnTo>
                  <a:lnTo>
                    <a:pt x="135732" y="992981"/>
                  </a:lnTo>
                  <a:lnTo>
                    <a:pt x="138113" y="938213"/>
                  </a:lnTo>
                  <a:lnTo>
                    <a:pt x="138113" y="664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7051D0EA-AA02-477B-B1D7-3E1AEAD6C8B5}"/>
                </a:ext>
              </a:extLst>
            </p:cNvPr>
            <p:cNvSpPr/>
            <p:nvPr/>
          </p:nvSpPr>
          <p:spPr>
            <a:xfrm>
              <a:off x="5764213" y="3514725"/>
              <a:ext cx="546100" cy="636588"/>
            </a:xfrm>
            <a:custGeom>
              <a:avLst/>
              <a:gdLst>
                <a:gd name="connsiteX0" fmla="*/ 211932 w 545307"/>
                <a:gd name="connsiteY0" fmla="*/ 330994 h 635794"/>
                <a:gd name="connsiteX1" fmla="*/ 211932 w 545307"/>
                <a:gd name="connsiteY1" fmla="*/ 433388 h 635794"/>
                <a:gd name="connsiteX2" fmla="*/ 209550 w 545307"/>
                <a:gd name="connsiteY2" fmla="*/ 635794 h 635794"/>
                <a:gd name="connsiteX3" fmla="*/ 507207 w 545307"/>
                <a:gd name="connsiteY3" fmla="*/ 602456 h 635794"/>
                <a:gd name="connsiteX4" fmla="*/ 500063 w 545307"/>
                <a:gd name="connsiteY4" fmla="*/ 490538 h 635794"/>
                <a:gd name="connsiteX5" fmla="*/ 495300 w 545307"/>
                <a:gd name="connsiteY5" fmla="*/ 426244 h 635794"/>
                <a:gd name="connsiteX6" fmla="*/ 500063 w 545307"/>
                <a:gd name="connsiteY6" fmla="*/ 376238 h 635794"/>
                <a:gd name="connsiteX7" fmla="*/ 504825 w 545307"/>
                <a:gd name="connsiteY7" fmla="*/ 333375 h 635794"/>
                <a:gd name="connsiteX8" fmla="*/ 519113 w 545307"/>
                <a:gd name="connsiteY8" fmla="*/ 285750 h 635794"/>
                <a:gd name="connsiteX9" fmla="*/ 535782 w 545307"/>
                <a:gd name="connsiteY9" fmla="*/ 252413 h 635794"/>
                <a:gd name="connsiteX10" fmla="*/ 545307 w 545307"/>
                <a:gd name="connsiteY10" fmla="*/ 235744 h 635794"/>
                <a:gd name="connsiteX11" fmla="*/ 545307 w 545307"/>
                <a:gd name="connsiteY11" fmla="*/ 226219 h 635794"/>
                <a:gd name="connsiteX12" fmla="*/ 535782 w 545307"/>
                <a:gd name="connsiteY12" fmla="*/ 202406 h 635794"/>
                <a:gd name="connsiteX13" fmla="*/ 511969 w 545307"/>
                <a:gd name="connsiteY13" fmla="*/ 164306 h 635794"/>
                <a:gd name="connsiteX14" fmla="*/ 485775 w 545307"/>
                <a:gd name="connsiteY14" fmla="*/ 135731 h 635794"/>
                <a:gd name="connsiteX15" fmla="*/ 466725 w 545307"/>
                <a:gd name="connsiteY15" fmla="*/ 116681 h 635794"/>
                <a:gd name="connsiteX16" fmla="*/ 433388 w 545307"/>
                <a:gd name="connsiteY16" fmla="*/ 92869 h 635794"/>
                <a:gd name="connsiteX17" fmla="*/ 404813 w 545307"/>
                <a:gd name="connsiteY17" fmla="*/ 78581 h 635794"/>
                <a:gd name="connsiteX18" fmla="*/ 354807 w 545307"/>
                <a:gd name="connsiteY18" fmla="*/ 57150 h 635794"/>
                <a:gd name="connsiteX19" fmla="*/ 302419 w 545307"/>
                <a:gd name="connsiteY19" fmla="*/ 38100 h 635794"/>
                <a:gd name="connsiteX20" fmla="*/ 226219 w 545307"/>
                <a:gd name="connsiteY20" fmla="*/ 19050 h 635794"/>
                <a:gd name="connsiteX21" fmla="*/ 171450 w 545307"/>
                <a:gd name="connsiteY21" fmla="*/ 9525 h 635794"/>
                <a:gd name="connsiteX22" fmla="*/ 59532 w 545307"/>
                <a:gd name="connsiteY22" fmla="*/ 0 h 635794"/>
                <a:gd name="connsiteX23" fmla="*/ 0 w 545307"/>
                <a:gd name="connsiteY23" fmla="*/ 4763 h 635794"/>
                <a:gd name="connsiteX24" fmla="*/ 14288 w 545307"/>
                <a:gd name="connsiteY24" fmla="*/ 114300 h 635794"/>
                <a:gd name="connsiteX25" fmla="*/ 83344 w 545307"/>
                <a:gd name="connsiteY25" fmla="*/ 111919 h 635794"/>
                <a:gd name="connsiteX26" fmla="*/ 102394 w 545307"/>
                <a:gd name="connsiteY26" fmla="*/ 116681 h 635794"/>
                <a:gd name="connsiteX27" fmla="*/ 119063 w 545307"/>
                <a:gd name="connsiteY27" fmla="*/ 121444 h 635794"/>
                <a:gd name="connsiteX28" fmla="*/ 140494 w 545307"/>
                <a:gd name="connsiteY28" fmla="*/ 135731 h 635794"/>
                <a:gd name="connsiteX29" fmla="*/ 164307 w 545307"/>
                <a:gd name="connsiteY29" fmla="*/ 157163 h 635794"/>
                <a:gd name="connsiteX30" fmla="*/ 178594 w 545307"/>
                <a:gd name="connsiteY30" fmla="*/ 180975 h 635794"/>
                <a:gd name="connsiteX31" fmla="*/ 195263 w 545307"/>
                <a:gd name="connsiteY31" fmla="*/ 211931 h 635794"/>
                <a:gd name="connsiteX32" fmla="*/ 207169 w 545307"/>
                <a:gd name="connsiteY32" fmla="*/ 257175 h 635794"/>
                <a:gd name="connsiteX33" fmla="*/ 211932 w 545307"/>
                <a:gd name="connsiteY33" fmla="*/ 330994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5307" h="635794">
                  <a:moveTo>
                    <a:pt x="211932" y="330994"/>
                  </a:moveTo>
                  <a:lnTo>
                    <a:pt x="211932" y="433388"/>
                  </a:lnTo>
                  <a:lnTo>
                    <a:pt x="209550" y="635794"/>
                  </a:lnTo>
                  <a:lnTo>
                    <a:pt x="507207" y="602456"/>
                  </a:lnTo>
                  <a:lnTo>
                    <a:pt x="500063" y="490538"/>
                  </a:lnTo>
                  <a:lnTo>
                    <a:pt x="495300" y="426244"/>
                  </a:lnTo>
                  <a:lnTo>
                    <a:pt x="500063" y="376238"/>
                  </a:lnTo>
                  <a:lnTo>
                    <a:pt x="504825" y="333375"/>
                  </a:lnTo>
                  <a:lnTo>
                    <a:pt x="519113" y="285750"/>
                  </a:lnTo>
                  <a:lnTo>
                    <a:pt x="535782" y="252413"/>
                  </a:lnTo>
                  <a:lnTo>
                    <a:pt x="545307" y="235744"/>
                  </a:lnTo>
                  <a:lnTo>
                    <a:pt x="545307" y="226219"/>
                  </a:lnTo>
                  <a:lnTo>
                    <a:pt x="535782" y="202406"/>
                  </a:lnTo>
                  <a:lnTo>
                    <a:pt x="511969" y="164306"/>
                  </a:lnTo>
                  <a:lnTo>
                    <a:pt x="485775" y="135731"/>
                  </a:lnTo>
                  <a:lnTo>
                    <a:pt x="466725" y="116681"/>
                  </a:lnTo>
                  <a:lnTo>
                    <a:pt x="433388" y="92869"/>
                  </a:lnTo>
                  <a:lnTo>
                    <a:pt x="404813" y="78581"/>
                  </a:lnTo>
                  <a:lnTo>
                    <a:pt x="354807" y="57150"/>
                  </a:lnTo>
                  <a:lnTo>
                    <a:pt x="302419" y="38100"/>
                  </a:lnTo>
                  <a:lnTo>
                    <a:pt x="226219" y="19050"/>
                  </a:lnTo>
                  <a:lnTo>
                    <a:pt x="171450" y="9525"/>
                  </a:lnTo>
                  <a:lnTo>
                    <a:pt x="59532" y="0"/>
                  </a:lnTo>
                  <a:lnTo>
                    <a:pt x="0" y="4763"/>
                  </a:lnTo>
                  <a:lnTo>
                    <a:pt x="14288" y="114300"/>
                  </a:lnTo>
                  <a:lnTo>
                    <a:pt x="83344" y="111919"/>
                  </a:lnTo>
                  <a:lnTo>
                    <a:pt x="102394" y="116681"/>
                  </a:lnTo>
                  <a:lnTo>
                    <a:pt x="119063" y="121444"/>
                  </a:lnTo>
                  <a:lnTo>
                    <a:pt x="140494" y="135731"/>
                  </a:lnTo>
                  <a:lnTo>
                    <a:pt x="164307" y="157163"/>
                  </a:lnTo>
                  <a:lnTo>
                    <a:pt x="178594" y="180975"/>
                  </a:lnTo>
                  <a:lnTo>
                    <a:pt x="195263" y="211931"/>
                  </a:lnTo>
                  <a:lnTo>
                    <a:pt x="207169" y="257175"/>
                  </a:lnTo>
                  <a:lnTo>
                    <a:pt x="211932" y="3309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0E7AA7A5-7D22-4614-BF5D-0CA844EB5BC9}"/>
                </a:ext>
              </a:extLst>
            </p:cNvPr>
            <p:cNvSpPr/>
            <p:nvPr/>
          </p:nvSpPr>
          <p:spPr>
            <a:xfrm>
              <a:off x="6430964" y="4233863"/>
              <a:ext cx="974725" cy="755650"/>
            </a:xfrm>
            <a:custGeom>
              <a:avLst/>
              <a:gdLst>
                <a:gd name="connsiteX0" fmla="*/ 266700 w 973932"/>
                <a:gd name="connsiteY0" fmla="*/ 502443 h 754856"/>
                <a:gd name="connsiteX1" fmla="*/ 328613 w 973932"/>
                <a:gd name="connsiteY1" fmla="*/ 450056 h 754856"/>
                <a:gd name="connsiteX2" fmla="*/ 411957 w 973932"/>
                <a:gd name="connsiteY2" fmla="*/ 376237 h 754856"/>
                <a:gd name="connsiteX3" fmla="*/ 516732 w 973932"/>
                <a:gd name="connsiteY3" fmla="*/ 276225 h 754856"/>
                <a:gd name="connsiteX4" fmla="*/ 564357 w 973932"/>
                <a:gd name="connsiteY4" fmla="*/ 228600 h 754856"/>
                <a:gd name="connsiteX5" fmla="*/ 571500 w 973932"/>
                <a:gd name="connsiteY5" fmla="*/ 211931 h 754856"/>
                <a:gd name="connsiteX6" fmla="*/ 571500 w 973932"/>
                <a:gd name="connsiteY6" fmla="*/ 183356 h 754856"/>
                <a:gd name="connsiteX7" fmla="*/ 571500 w 973932"/>
                <a:gd name="connsiteY7" fmla="*/ 161925 h 754856"/>
                <a:gd name="connsiteX8" fmla="*/ 564357 w 973932"/>
                <a:gd name="connsiteY8" fmla="*/ 150018 h 754856"/>
                <a:gd name="connsiteX9" fmla="*/ 538163 w 973932"/>
                <a:gd name="connsiteY9" fmla="*/ 123825 h 754856"/>
                <a:gd name="connsiteX10" fmla="*/ 495300 w 973932"/>
                <a:gd name="connsiteY10" fmla="*/ 80962 h 754856"/>
                <a:gd name="connsiteX11" fmla="*/ 469107 w 973932"/>
                <a:gd name="connsiteY11" fmla="*/ 52387 h 754856"/>
                <a:gd name="connsiteX12" fmla="*/ 457200 w 973932"/>
                <a:gd name="connsiteY12" fmla="*/ 33337 h 754856"/>
                <a:gd name="connsiteX13" fmla="*/ 457200 w 973932"/>
                <a:gd name="connsiteY13" fmla="*/ 19050 h 754856"/>
                <a:gd name="connsiteX14" fmla="*/ 464344 w 973932"/>
                <a:gd name="connsiteY14" fmla="*/ 7143 h 754856"/>
                <a:gd name="connsiteX15" fmla="*/ 488157 w 973932"/>
                <a:gd name="connsiteY15" fmla="*/ 0 h 754856"/>
                <a:gd name="connsiteX16" fmla="*/ 523875 w 973932"/>
                <a:gd name="connsiteY16" fmla="*/ 7143 h 754856"/>
                <a:gd name="connsiteX17" fmla="*/ 619125 w 973932"/>
                <a:gd name="connsiteY17" fmla="*/ 47625 h 754856"/>
                <a:gd name="connsiteX18" fmla="*/ 692944 w 973932"/>
                <a:gd name="connsiteY18" fmla="*/ 83343 h 754856"/>
                <a:gd name="connsiteX19" fmla="*/ 752475 w 973932"/>
                <a:gd name="connsiteY19" fmla="*/ 119062 h 754856"/>
                <a:gd name="connsiteX20" fmla="*/ 821532 w 973932"/>
                <a:gd name="connsiteY20" fmla="*/ 166687 h 754856"/>
                <a:gd name="connsiteX21" fmla="*/ 878682 w 973932"/>
                <a:gd name="connsiteY21" fmla="*/ 214312 h 754856"/>
                <a:gd name="connsiteX22" fmla="*/ 921544 w 973932"/>
                <a:gd name="connsiteY22" fmla="*/ 254793 h 754856"/>
                <a:gd name="connsiteX23" fmla="*/ 947738 w 973932"/>
                <a:gd name="connsiteY23" fmla="*/ 285750 h 754856"/>
                <a:gd name="connsiteX24" fmla="*/ 964407 w 973932"/>
                <a:gd name="connsiteY24" fmla="*/ 311943 h 754856"/>
                <a:gd name="connsiteX25" fmla="*/ 973932 w 973932"/>
                <a:gd name="connsiteY25" fmla="*/ 342900 h 754856"/>
                <a:gd name="connsiteX26" fmla="*/ 973932 w 973932"/>
                <a:gd name="connsiteY26" fmla="*/ 366712 h 754856"/>
                <a:gd name="connsiteX27" fmla="*/ 966788 w 973932"/>
                <a:gd name="connsiteY27" fmla="*/ 390525 h 754856"/>
                <a:gd name="connsiteX28" fmla="*/ 950119 w 973932"/>
                <a:gd name="connsiteY28" fmla="*/ 400050 h 754856"/>
                <a:gd name="connsiteX29" fmla="*/ 914400 w 973932"/>
                <a:gd name="connsiteY29" fmla="*/ 402431 h 754856"/>
                <a:gd name="connsiteX30" fmla="*/ 821532 w 973932"/>
                <a:gd name="connsiteY30" fmla="*/ 411956 h 754856"/>
                <a:gd name="connsiteX31" fmla="*/ 733425 w 973932"/>
                <a:gd name="connsiteY31" fmla="*/ 431006 h 754856"/>
                <a:gd name="connsiteX32" fmla="*/ 671513 w 973932"/>
                <a:gd name="connsiteY32" fmla="*/ 450056 h 754856"/>
                <a:gd name="connsiteX33" fmla="*/ 597694 w 973932"/>
                <a:gd name="connsiteY33" fmla="*/ 478631 h 754856"/>
                <a:gd name="connsiteX34" fmla="*/ 473869 w 973932"/>
                <a:gd name="connsiteY34" fmla="*/ 540543 h 754856"/>
                <a:gd name="connsiteX35" fmla="*/ 302419 w 973932"/>
                <a:gd name="connsiteY35" fmla="*/ 628650 h 754856"/>
                <a:gd name="connsiteX36" fmla="*/ 173832 w 973932"/>
                <a:gd name="connsiteY36" fmla="*/ 700087 h 754856"/>
                <a:gd name="connsiteX37" fmla="*/ 78582 w 973932"/>
                <a:gd name="connsiteY37" fmla="*/ 754856 h 754856"/>
                <a:gd name="connsiteX38" fmla="*/ 0 w 973932"/>
                <a:gd name="connsiteY38" fmla="*/ 690562 h 754856"/>
                <a:gd name="connsiteX39" fmla="*/ 78582 w 973932"/>
                <a:gd name="connsiteY39" fmla="*/ 638175 h 754856"/>
                <a:gd name="connsiteX40" fmla="*/ 157163 w 973932"/>
                <a:gd name="connsiteY40" fmla="*/ 583406 h 754856"/>
                <a:gd name="connsiteX41" fmla="*/ 266700 w 973932"/>
                <a:gd name="connsiteY41" fmla="*/ 502443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73932" h="754856">
                  <a:moveTo>
                    <a:pt x="266700" y="502443"/>
                  </a:moveTo>
                  <a:lnTo>
                    <a:pt x="328613" y="450056"/>
                  </a:lnTo>
                  <a:lnTo>
                    <a:pt x="411957" y="376237"/>
                  </a:lnTo>
                  <a:lnTo>
                    <a:pt x="516732" y="276225"/>
                  </a:lnTo>
                  <a:lnTo>
                    <a:pt x="564357" y="228600"/>
                  </a:lnTo>
                  <a:lnTo>
                    <a:pt x="571500" y="211931"/>
                  </a:lnTo>
                  <a:lnTo>
                    <a:pt x="571500" y="183356"/>
                  </a:lnTo>
                  <a:lnTo>
                    <a:pt x="571500" y="161925"/>
                  </a:lnTo>
                  <a:lnTo>
                    <a:pt x="564357" y="150018"/>
                  </a:lnTo>
                  <a:lnTo>
                    <a:pt x="538163" y="123825"/>
                  </a:lnTo>
                  <a:lnTo>
                    <a:pt x="495300" y="80962"/>
                  </a:lnTo>
                  <a:lnTo>
                    <a:pt x="469107" y="52387"/>
                  </a:lnTo>
                  <a:lnTo>
                    <a:pt x="457200" y="33337"/>
                  </a:lnTo>
                  <a:lnTo>
                    <a:pt x="457200" y="19050"/>
                  </a:lnTo>
                  <a:lnTo>
                    <a:pt x="464344" y="7143"/>
                  </a:lnTo>
                  <a:lnTo>
                    <a:pt x="488157" y="0"/>
                  </a:lnTo>
                  <a:lnTo>
                    <a:pt x="523875" y="7143"/>
                  </a:lnTo>
                  <a:lnTo>
                    <a:pt x="619125" y="47625"/>
                  </a:lnTo>
                  <a:lnTo>
                    <a:pt x="692944" y="83343"/>
                  </a:lnTo>
                  <a:lnTo>
                    <a:pt x="752475" y="119062"/>
                  </a:lnTo>
                  <a:lnTo>
                    <a:pt x="821532" y="166687"/>
                  </a:lnTo>
                  <a:lnTo>
                    <a:pt x="878682" y="214312"/>
                  </a:lnTo>
                  <a:lnTo>
                    <a:pt x="921544" y="254793"/>
                  </a:lnTo>
                  <a:lnTo>
                    <a:pt x="947738" y="285750"/>
                  </a:lnTo>
                  <a:lnTo>
                    <a:pt x="964407" y="311943"/>
                  </a:lnTo>
                  <a:lnTo>
                    <a:pt x="973932" y="342900"/>
                  </a:lnTo>
                  <a:lnTo>
                    <a:pt x="973932" y="366712"/>
                  </a:lnTo>
                  <a:lnTo>
                    <a:pt x="966788" y="390525"/>
                  </a:lnTo>
                  <a:lnTo>
                    <a:pt x="950119" y="400050"/>
                  </a:lnTo>
                  <a:lnTo>
                    <a:pt x="914400" y="402431"/>
                  </a:lnTo>
                  <a:lnTo>
                    <a:pt x="821532" y="411956"/>
                  </a:lnTo>
                  <a:lnTo>
                    <a:pt x="733425" y="431006"/>
                  </a:lnTo>
                  <a:lnTo>
                    <a:pt x="671513" y="450056"/>
                  </a:lnTo>
                  <a:lnTo>
                    <a:pt x="597694" y="478631"/>
                  </a:lnTo>
                  <a:lnTo>
                    <a:pt x="473869" y="540543"/>
                  </a:lnTo>
                  <a:lnTo>
                    <a:pt x="302419" y="628650"/>
                  </a:lnTo>
                  <a:lnTo>
                    <a:pt x="173832" y="700087"/>
                  </a:lnTo>
                  <a:lnTo>
                    <a:pt x="78582" y="754856"/>
                  </a:lnTo>
                  <a:lnTo>
                    <a:pt x="0" y="690562"/>
                  </a:lnTo>
                  <a:lnTo>
                    <a:pt x="78582" y="638175"/>
                  </a:lnTo>
                  <a:lnTo>
                    <a:pt x="157163" y="583406"/>
                  </a:lnTo>
                  <a:lnTo>
                    <a:pt x="266700" y="5024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7">
              <a:extLst>
                <a:ext uri="{FF2B5EF4-FFF2-40B4-BE49-F238E27FC236}">
                  <a16:creationId xmlns:a16="http://schemas.microsoft.com/office/drawing/2014/main" id="{BC5AFFCB-677F-4499-A74C-5B86BD3E9356}"/>
                </a:ext>
              </a:extLst>
            </p:cNvPr>
            <p:cNvSpPr/>
            <p:nvPr/>
          </p:nvSpPr>
          <p:spPr>
            <a:xfrm>
              <a:off x="4257675" y="1736725"/>
              <a:ext cx="1627188" cy="357188"/>
            </a:xfrm>
            <a:custGeom>
              <a:avLst/>
              <a:gdLst>
                <a:gd name="connsiteX0" fmla="*/ 1219200 w 1626394"/>
                <a:gd name="connsiteY0" fmla="*/ 257175 h 357188"/>
                <a:gd name="connsiteX1" fmla="*/ 1054894 w 1626394"/>
                <a:gd name="connsiteY1" fmla="*/ 285750 h 357188"/>
                <a:gd name="connsiteX2" fmla="*/ 892969 w 1626394"/>
                <a:gd name="connsiteY2" fmla="*/ 316706 h 357188"/>
                <a:gd name="connsiteX3" fmla="*/ 683419 w 1626394"/>
                <a:gd name="connsiteY3" fmla="*/ 338138 h 357188"/>
                <a:gd name="connsiteX4" fmla="*/ 569119 w 1626394"/>
                <a:gd name="connsiteY4" fmla="*/ 352425 h 357188"/>
                <a:gd name="connsiteX5" fmla="*/ 485775 w 1626394"/>
                <a:gd name="connsiteY5" fmla="*/ 357188 h 357188"/>
                <a:gd name="connsiteX6" fmla="*/ 340519 w 1626394"/>
                <a:gd name="connsiteY6" fmla="*/ 357188 h 357188"/>
                <a:gd name="connsiteX7" fmla="*/ 292894 w 1626394"/>
                <a:gd name="connsiteY7" fmla="*/ 352425 h 357188"/>
                <a:gd name="connsiteX8" fmla="*/ 240506 w 1626394"/>
                <a:gd name="connsiteY8" fmla="*/ 340519 h 357188"/>
                <a:gd name="connsiteX9" fmla="*/ 173831 w 1626394"/>
                <a:gd name="connsiteY9" fmla="*/ 323850 h 357188"/>
                <a:gd name="connsiteX10" fmla="*/ 119063 w 1626394"/>
                <a:gd name="connsiteY10" fmla="*/ 307181 h 357188"/>
                <a:gd name="connsiteX11" fmla="*/ 23813 w 1626394"/>
                <a:gd name="connsiteY11" fmla="*/ 273844 h 357188"/>
                <a:gd name="connsiteX12" fmla="*/ 0 w 1626394"/>
                <a:gd name="connsiteY12" fmla="*/ 259556 h 357188"/>
                <a:gd name="connsiteX13" fmla="*/ 92869 w 1626394"/>
                <a:gd name="connsiteY13" fmla="*/ 150019 h 357188"/>
                <a:gd name="connsiteX14" fmla="*/ 178594 w 1626394"/>
                <a:gd name="connsiteY14" fmla="*/ 185738 h 357188"/>
                <a:gd name="connsiteX15" fmla="*/ 245269 w 1626394"/>
                <a:gd name="connsiteY15" fmla="*/ 204788 h 357188"/>
                <a:gd name="connsiteX16" fmla="*/ 309563 w 1626394"/>
                <a:gd name="connsiteY16" fmla="*/ 219075 h 357188"/>
                <a:gd name="connsiteX17" fmla="*/ 354806 w 1626394"/>
                <a:gd name="connsiteY17" fmla="*/ 221456 h 357188"/>
                <a:gd name="connsiteX18" fmla="*/ 426244 w 1626394"/>
                <a:gd name="connsiteY18" fmla="*/ 219075 h 357188"/>
                <a:gd name="connsiteX19" fmla="*/ 521494 w 1626394"/>
                <a:gd name="connsiteY19" fmla="*/ 209550 h 357188"/>
                <a:gd name="connsiteX20" fmla="*/ 635794 w 1626394"/>
                <a:gd name="connsiteY20" fmla="*/ 190500 h 357188"/>
                <a:gd name="connsiteX21" fmla="*/ 735806 w 1626394"/>
                <a:gd name="connsiteY21" fmla="*/ 171450 h 357188"/>
                <a:gd name="connsiteX22" fmla="*/ 916781 w 1626394"/>
                <a:gd name="connsiteY22" fmla="*/ 130969 h 357188"/>
                <a:gd name="connsiteX23" fmla="*/ 1016794 w 1626394"/>
                <a:gd name="connsiteY23" fmla="*/ 116681 h 357188"/>
                <a:gd name="connsiteX24" fmla="*/ 1102519 w 1626394"/>
                <a:gd name="connsiteY24" fmla="*/ 97631 h 357188"/>
                <a:gd name="connsiteX25" fmla="*/ 1157288 w 1626394"/>
                <a:gd name="connsiteY25" fmla="*/ 83344 h 357188"/>
                <a:gd name="connsiteX26" fmla="*/ 1243013 w 1626394"/>
                <a:gd name="connsiteY26" fmla="*/ 52388 h 357188"/>
                <a:gd name="connsiteX27" fmla="*/ 1283494 w 1626394"/>
                <a:gd name="connsiteY27" fmla="*/ 33338 h 357188"/>
                <a:gd name="connsiteX28" fmla="*/ 1302544 w 1626394"/>
                <a:gd name="connsiteY28" fmla="*/ 16669 h 357188"/>
                <a:gd name="connsiteX29" fmla="*/ 1326356 w 1626394"/>
                <a:gd name="connsiteY29" fmla="*/ 0 h 357188"/>
                <a:gd name="connsiteX30" fmla="*/ 1347788 w 1626394"/>
                <a:gd name="connsiteY30" fmla="*/ 0 h 357188"/>
                <a:gd name="connsiteX31" fmla="*/ 1397794 w 1626394"/>
                <a:gd name="connsiteY31" fmla="*/ 4763 h 357188"/>
                <a:gd name="connsiteX32" fmla="*/ 1473994 w 1626394"/>
                <a:gd name="connsiteY32" fmla="*/ 23813 h 357188"/>
                <a:gd name="connsiteX33" fmla="*/ 1569244 w 1626394"/>
                <a:gd name="connsiteY33" fmla="*/ 66675 h 357188"/>
                <a:gd name="connsiteX34" fmla="*/ 1600200 w 1626394"/>
                <a:gd name="connsiteY34" fmla="*/ 80963 h 357188"/>
                <a:gd name="connsiteX35" fmla="*/ 1614488 w 1626394"/>
                <a:gd name="connsiteY35" fmla="*/ 88106 h 357188"/>
                <a:gd name="connsiteX36" fmla="*/ 1621631 w 1626394"/>
                <a:gd name="connsiteY36" fmla="*/ 102394 h 357188"/>
                <a:gd name="connsiteX37" fmla="*/ 1626394 w 1626394"/>
                <a:gd name="connsiteY37" fmla="*/ 126206 h 357188"/>
                <a:gd name="connsiteX38" fmla="*/ 1616869 w 1626394"/>
                <a:gd name="connsiteY38" fmla="*/ 157163 h 357188"/>
                <a:gd name="connsiteX39" fmla="*/ 1595438 w 1626394"/>
                <a:gd name="connsiteY39" fmla="*/ 183356 h 357188"/>
                <a:gd name="connsiteX40" fmla="*/ 1564481 w 1626394"/>
                <a:gd name="connsiteY40" fmla="*/ 202406 h 357188"/>
                <a:gd name="connsiteX41" fmla="*/ 1488281 w 1626394"/>
                <a:gd name="connsiteY41" fmla="*/ 214313 h 357188"/>
                <a:gd name="connsiteX42" fmla="*/ 1295400 w 1626394"/>
                <a:gd name="connsiteY42" fmla="*/ 245269 h 357188"/>
                <a:gd name="connsiteX43" fmla="*/ 1219200 w 1626394"/>
                <a:gd name="connsiteY43" fmla="*/ 25717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6394" h="357188">
                  <a:moveTo>
                    <a:pt x="1219200" y="257175"/>
                  </a:moveTo>
                  <a:lnTo>
                    <a:pt x="1054894" y="285750"/>
                  </a:lnTo>
                  <a:lnTo>
                    <a:pt x="892969" y="316706"/>
                  </a:lnTo>
                  <a:lnTo>
                    <a:pt x="683419" y="338138"/>
                  </a:lnTo>
                  <a:lnTo>
                    <a:pt x="569119" y="352425"/>
                  </a:lnTo>
                  <a:lnTo>
                    <a:pt x="485775" y="357188"/>
                  </a:lnTo>
                  <a:lnTo>
                    <a:pt x="340519" y="357188"/>
                  </a:lnTo>
                  <a:lnTo>
                    <a:pt x="292894" y="352425"/>
                  </a:lnTo>
                  <a:lnTo>
                    <a:pt x="240506" y="340519"/>
                  </a:lnTo>
                  <a:lnTo>
                    <a:pt x="173831" y="323850"/>
                  </a:lnTo>
                  <a:lnTo>
                    <a:pt x="119063" y="307181"/>
                  </a:lnTo>
                  <a:lnTo>
                    <a:pt x="23813" y="273844"/>
                  </a:lnTo>
                  <a:lnTo>
                    <a:pt x="0" y="259556"/>
                  </a:lnTo>
                  <a:lnTo>
                    <a:pt x="92869" y="150019"/>
                  </a:lnTo>
                  <a:lnTo>
                    <a:pt x="178594" y="185738"/>
                  </a:lnTo>
                  <a:lnTo>
                    <a:pt x="245269" y="204788"/>
                  </a:lnTo>
                  <a:lnTo>
                    <a:pt x="309563" y="219075"/>
                  </a:lnTo>
                  <a:lnTo>
                    <a:pt x="354806" y="221456"/>
                  </a:lnTo>
                  <a:lnTo>
                    <a:pt x="426244" y="219075"/>
                  </a:lnTo>
                  <a:lnTo>
                    <a:pt x="521494" y="209550"/>
                  </a:lnTo>
                  <a:lnTo>
                    <a:pt x="635794" y="190500"/>
                  </a:lnTo>
                  <a:lnTo>
                    <a:pt x="735806" y="171450"/>
                  </a:lnTo>
                  <a:lnTo>
                    <a:pt x="916781" y="130969"/>
                  </a:lnTo>
                  <a:lnTo>
                    <a:pt x="1016794" y="116681"/>
                  </a:lnTo>
                  <a:lnTo>
                    <a:pt x="1102519" y="97631"/>
                  </a:lnTo>
                  <a:lnTo>
                    <a:pt x="1157288" y="83344"/>
                  </a:lnTo>
                  <a:lnTo>
                    <a:pt x="1243013" y="52388"/>
                  </a:lnTo>
                  <a:lnTo>
                    <a:pt x="1283494" y="33338"/>
                  </a:lnTo>
                  <a:lnTo>
                    <a:pt x="1302544" y="16669"/>
                  </a:lnTo>
                  <a:lnTo>
                    <a:pt x="1326356" y="0"/>
                  </a:lnTo>
                  <a:lnTo>
                    <a:pt x="1347788" y="0"/>
                  </a:lnTo>
                  <a:lnTo>
                    <a:pt x="1397794" y="4763"/>
                  </a:lnTo>
                  <a:lnTo>
                    <a:pt x="1473994" y="23813"/>
                  </a:lnTo>
                  <a:lnTo>
                    <a:pt x="1569244" y="66675"/>
                  </a:lnTo>
                  <a:lnTo>
                    <a:pt x="1600200" y="80963"/>
                  </a:lnTo>
                  <a:lnTo>
                    <a:pt x="1614488" y="88106"/>
                  </a:lnTo>
                  <a:lnTo>
                    <a:pt x="1621631" y="102394"/>
                  </a:lnTo>
                  <a:lnTo>
                    <a:pt x="1626394" y="126206"/>
                  </a:lnTo>
                  <a:lnTo>
                    <a:pt x="1616869" y="157163"/>
                  </a:lnTo>
                  <a:lnTo>
                    <a:pt x="1595438" y="183356"/>
                  </a:lnTo>
                  <a:lnTo>
                    <a:pt x="1564481" y="202406"/>
                  </a:lnTo>
                  <a:lnTo>
                    <a:pt x="1488281" y="214313"/>
                  </a:lnTo>
                  <a:lnTo>
                    <a:pt x="1295400" y="245269"/>
                  </a:lnTo>
                  <a:lnTo>
                    <a:pt x="1219200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8">
              <a:extLst>
                <a:ext uri="{FF2B5EF4-FFF2-40B4-BE49-F238E27FC236}">
                  <a16:creationId xmlns:a16="http://schemas.microsoft.com/office/drawing/2014/main" id="{4CD287F3-E9C5-41C0-82B9-D45FC815C061}"/>
                </a:ext>
              </a:extLst>
            </p:cNvPr>
            <p:cNvSpPr/>
            <p:nvPr/>
          </p:nvSpPr>
          <p:spPr>
            <a:xfrm>
              <a:off x="3795714" y="2230439"/>
              <a:ext cx="2433637" cy="530225"/>
            </a:xfrm>
            <a:custGeom>
              <a:avLst/>
              <a:gdLst>
                <a:gd name="connsiteX0" fmla="*/ 766762 w 2433637"/>
                <a:gd name="connsiteY0" fmla="*/ 247650 h 531019"/>
                <a:gd name="connsiteX1" fmla="*/ 962025 w 2433637"/>
                <a:gd name="connsiteY1" fmla="*/ 211931 h 531019"/>
                <a:gd name="connsiteX2" fmla="*/ 1188243 w 2433637"/>
                <a:gd name="connsiteY2" fmla="*/ 171450 h 531019"/>
                <a:gd name="connsiteX3" fmla="*/ 1359693 w 2433637"/>
                <a:gd name="connsiteY3" fmla="*/ 133350 h 531019"/>
                <a:gd name="connsiteX4" fmla="*/ 1502568 w 2433637"/>
                <a:gd name="connsiteY4" fmla="*/ 121444 h 531019"/>
                <a:gd name="connsiteX5" fmla="*/ 1726406 w 2433637"/>
                <a:gd name="connsiteY5" fmla="*/ 88106 h 531019"/>
                <a:gd name="connsiteX6" fmla="*/ 1869281 w 2433637"/>
                <a:gd name="connsiteY6" fmla="*/ 64294 h 531019"/>
                <a:gd name="connsiteX7" fmla="*/ 1971675 w 2433637"/>
                <a:gd name="connsiteY7" fmla="*/ 42862 h 531019"/>
                <a:gd name="connsiteX8" fmla="*/ 2002631 w 2433637"/>
                <a:gd name="connsiteY8" fmla="*/ 33337 h 531019"/>
                <a:gd name="connsiteX9" fmla="*/ 2038350 w 2433637"/>
                <a:gd name="connsiteY9" fmla="*/ 16669 h 531019"/>
                <a:gd name="connsiteX10" fmla="*/ 2059781 w 2433637"/>
                <a:gd name="connsiteY10" fmla="*/ 2381 h 531019"/>
                <a:gd name="connsiteX11" fmla="*/ 2081212 w 2433637"/>
                <a:gd name="connsiteY11" fmla="*/ 0 h 531019"/>
                <a:gd name="connsiteX12" fmla="*/ 2126456 w 2433637"/>
                <a:gd name="connsiteY12" fmla="*/ 9525 h 531019"/>
                <a:gd name="connsiteX13" fmla="*/ 2205037 w 2433637"/>
                <a:gd name="connsiteY13" fmla="*/ 30956 h 531019"/>
                <a:gd name="connsiteX14" fmla="*/ 2264568 w 2433637"/>
                <a:gd name="connsiteY14" fmla="*/ 52387 h 531019"/>
                <a:gd name="connsiteX15" fmla="*/ 2314575 w 2433637"/>
                <a:gd name="connsiteY15" fmla="*/ 73819 h 531019"/>
                <a:gd name="connsiteX16" fmla="*/ 2371725 w 2433637"/>
                <a:gd name="connsiteY16" fmla="*/ 104775 h 531019"/>
                <a:gd name="connsiteX17" fmla="*/ 2400300 w 2433637"/>
                <a:gd name="connsiteY17" fmla="*/ 126206 h 531019"/>
                <a:gd name="connsiteX18" fmla="*/ 2419350 w 2433637"/>
                <a:gd name="connsiteY18" fmla="*/ 142875 h 531019"/>
                <a:gd name="connsiteX19" fmla="*/ 2431256 w 2433637"/>
                <a:gd name="connsiteY19" fmla="*/ 161925 h 531019"/>
                <a:gd name="connsiteX20" fmla="*/ 2433637 w 2433637"/>
                <a:gd name="connsiteY20" fmla="*/ 185737 h 531019"/>
                <a:gd name="connsiteX21" fmla="*/ 2426493 w 2433637"/>
                <a:gd name="connsiteY21" fmla="*/ 207169 h 531019"/>
                <a:gd name="connsiteX22" fmla="*/ 2409825 w 2433637"/>
                <a:gd name="connsiteY22" fmla="*/ 226219 h 531019"/>
                <a:gd name="connsiteX23" fmla="*/ 2386012 w 2433637"/>
                <a:gd name="connsiteY23" fmla="*/ 242887 h 531019"/>
                <a:gd name="connsiteX24" fmla="*/ 2305050 w 2433637"/>
                <a:gd name="connsiteY24" fmla="*/ 257175 h 531019"/>
                <a:gd name="connsiteX25" fmla="*/ 2150268 w 2433637"/>
                <a:gd name="connsiteY25" fmla="*/ 264319 h 531019"/>
                <a:gd name="connsiteX26" fmla="*/ 2033587 w 2433637"/>
                <a:gd name="connsiteY26" fmla="*/ 264319 h 531019"/>
                <a:gd name="connsiteX27" fmla="*/ 1945481 w 2433637"/>
                <a:gd name="connsiteY27" fmla="*/ 266700 h 531019"/>
                <a:gd name="connsiteX28" fmla="*/ 1735931 w 2433637"/>
                <a:gd name="connsiteY28" fmla="*/ 278606 h 531019"/>
                <a:gd name="connsiteX29" fmla="*/ 1547812 w 2433637"/>
                <a:gd name="connsiteY29" fmla="*/ 295275 h 531019"/>
                <a:gd name="connsiteX30" fmla="*/ 1354931 w 2433637"/>
                <a:gd name="connsiteY30" fmla="*/ 314325 h 531019"/>
                <a:gd name="connsiteX31" fmla="*/ 1123950 w 2433637"/>
                <a:gd name="connsiteY31" fmla="*/ 338137 h 531019"/>
                <a:gd name="connsiteX32" fmla="*/ 976312 w 2433637"/>
                <a:gd name="connsiteY32" fmla="*/ 364331 h 531019"/>
                <a:gd name="connsiteX33" fmla="*/ 731043 w 2433637"/>
                <a:gd name="connsiteY33" fmla="*/ 407194 h 531019"/>
                <a:gd name="connsiteX34" fmla="*/ 581025 w 2433637"/>
                <a:gd name="connsiteY34" fmla="*/ 450056 h 531019"/>
                <a:gd name="connsiteX35" fmla="*/ 450056 w 2433637"/>
                <a:gd name="connsiteY35" fmla="*/ 490537 h 531019"/>
                <a:gd name="connsiteX36" fmla="*/ 366712 w 2433637"/>
                <a:gd name="connsiteY36" fmla="*/ 526256 h 531019"/>
                <a:gd name="connsiteX37" fmla="*/ 347662 w 2433637"/>
                <a:gd name="connsiteY37" fmla="*/ 531019 h 531019"/>
                <a:gd name="connsiteX38" fmla="*/ 326231 w 2433637"/>
                <a:gd name="connsiteY38" fmla="*/ 526256 h 531019"/>
                <a:gd name="connsiteX39" fmla="*/ 264318 w 2433637"/>
                <a:gd name="connsiteY39" fmla="*/ 500062 h 531019"/>
                <a:gd name="connsiteX40" fmla="*/ 176212 w 2433637"/>
                <a:gd name="connsiteY40" fmla="*/ 447675 h 531019"/>
                <a:gd name="connsiteX41" fmla="*/ 61912 w 2433637"/>
                <a:gd name="connsiteY41" fmla="*/ 369094 h 531019"/>
                <a:gd name="connsiteX42" fmla="*/ 21431 w 2433637"/>
                <a:gd name="connsiteY42" fmla="*/ 338137 h 531019"/>
                <a:gd name="connsiteX43" fmla="*/ 9525 w 2433637"/>
                <a:gd name="connsiteY43" fmla="*/ 321469 h 531019"/>
                <a:gd name="connsiteX44" fmla="*/ 0 w 2433637"/>
                <a:gd name="connsiteY44" fmla="*/ 295275 h 531019"/>
                <a:gd name="connsiteX45" fmla="*/ 2381 w 2433637"/>
                <a:gd name="connsiteY45" fmla="*/ 283369 h 531019"/>
                <a:gd name="connsiteX46" fmla="*/ 7143 w 2433637"/>
                <a:gd name="connsiteY46" fmla="*/ 276225 h 531019"/>
                <a:gd name="connsiteX47" fmla="*/ 30956 w 2433637"/>
                <a:gd name="connsiteY47" fmla="*/ 278606 h 531019"/>
                <a:gd name="connsiteX48" fmla="*/ 76200 w 2433637"/>
                <a:gd name="connsiteY48" fmla="*/ 292894 h 531019"/>
                <a:gd name="connsiteX49" fmla="*/ 200025 w 2433637"/>
                <a:gd name="connsiteY49" fmla="*/ 319087 h 531019"/>
                <a:gd name="connsiteX50" fmla="*/ 292893 w 2433637"/>
                <a:gd name="connsiteY50" fmla="*/ 333375 h 531019"/>
                <a:gd name="connsiteX51" fmla="*/ 338137 w 2433637"/>
                <a:gd name="connsiteY51" fmla="*/ 328612 h 531019"/>
                <a:gd name="connsiteX52" fmla="*/ 466725 w 2433637"/>
                <a:gd name="connsiteY52" fmla="*/ 302419 h 531019"/>
                <a:gd name="connsiteX53" fmla="*/ 766762 w 2433637"/>
                <a:gd name="connsiteY53" fmla="*/ 24765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33637" h="531019">
                  <a:moveTo>
                    <a:pt x="766762" y="247650"/>
                  </a:moveTo>
                  <a:lnTo>
                    <a:pt x="962025" y="211931"/>
                  </a:lnTo>
                  <a:lnTo>
                    <a:pt x="1188243" y="171450"/>
                  </a:lnTo>
                  <a:lnTo>
                    <a:pt x="1359693" y="133350"/>
                  </a:lnTo>
                  <a:lnTo>
                    <a:pt x="1502568" y="121444"/>
                  </a:lnTo>
                  <a:lnTo>
                    <a:pt x="1726406" y="88106"/>
                  </a:lnTo>
                  <a:lnTo>
                    <a:pt x="1869281" y="64294"/>
                  </a:lnTo>
                  <a:lnTo>
                    <a:pt x="1971675" y="42862"/>
                  </a:lnTo>
                  <a:lnTo>
                    <a:pt x="2002631" y="33337"/>
                  </a:lnTo>
                  <a:lnTo>
                    <a:pt x="2038350" y="16669"/>
                  </a:lnTo>
                  <a:lnTo>
                    <a:pt x="2059781" y="2381"/>
                  </a:lnTo>
                  <a:lnTo>
                    <a:pt x="2081212" y="0"/>
                  </a:lnTo>
                  <a:lnTo>
                    <a:pt x="2126456" y="9525"/>
                  </a:lnTo>
                  <a:lnTo>
                    <a:pt x="2205037" y="30956"/>
                  </a:lnTo>
                  <a:lnTo>
                    <a:pt x="2264568" y="52387"/>
                  </a:lnTo>
                  <a:lnTo>
                    <a:pt x="2314575" y="73819"/>
                  </a:lnTo>
                  <a:lnTo>
                    <a:pt x="2371725" y="104775"/>
                  </a:lnTo>
                  <a:lnTo>
                    <a:pt x="2400300" y="126206"/>
                  </a:lnTo>
                  <a:lnTo>
                    <a:pt x="2419350" y="142875"/>
                  </a:lnTo>
                  <a:lnTo>
                    <a:pt x="2431256" y="161925"/>
                  </a:lnTo>
                  <a:lnTo>
                    <a:pt x="2433637" y="185737"/>
                  </a:lnTo>
                  <a:lnTo>
                    <a:pt x="2426493" y="207169"/>
                  </a:lnTo>
                  <a:lnTo>
                    <a:pt x="2409825" y="226219"/>
                  </a:lnTo>
                  <a:lnTo>
                    <a:pt x="2386012" y="242887"/>
                  </a:lnTo>
                  <a:lnTo>
                    <a:pt x="2305050" y="257175"/>
                  </a:lnTo>
                  <a:lnTo>
                    <a:pt x="2150268" y="264319"/>
                  </a:lnTo>
                  <a:lnTo>
                    <a:pt x="2033587" y="264319"/>
                  </a:lnTo>
                  <a:lnTo>
                    <a:pt x="1945481" y="266700"/>
                  </a:lnTo>
                  <a:lnTo>
                    <a:pt x="1735931" y="278606"/>
                  </a:lnTo>
                  <a:lnTo>
                    <a:pt x="1547812" y="295275"/>
                  </a:lnTo>
                  <a:lnTo>
                    <a:pt x="1354931" y="314325"/>
                  </a:lnTo>
                  <a:lnTo>
                    <a:pt x="1123950" y="338137"/>
                  </a:lnTo>
                  <a:lnTo>
                    <a:pt x="976312" y="364331"/>
                  </a:lnTo>
                  <a:lnTo>
                    <a:pt x="731043" y="407194"/>
                  </a:lnTo>
                  <a:lnTo>
                    <a:pt x="581025" y="450056"/>
                  </a:lnTo>
                  <a:lnTo>
                    <a:pt x="450056" y="490537"/>
                  </a:lnTo>
                  <a:lnTo>
                    <a:pt x="366712" y="526256"/>
                  </a:lnTo>
                  <a:lnTo>
                    <a:pt x="347662" y="531019"/>
                  </a:lnTo>
                  <a:lnTo>
                    <a:pt x="326231" y="526256"/>
                  </a:lnTo>
                  <a:lnTo>
                    <a:pt x="264318" y="500062"/>
                  </a:lnTo>
                  <a:lnTo>
                    <a:pt x="176212" y="447675"/>
                  </a:lnTo>
                  <a:lnTo>
                    <a:pt x="61912" y="369094"/>
                  </a:lnTo>
                  <a:lnTo>
                    <a:pt x="21431" y="338137"/>
                  </a:lnTo>
                  <a:lnTo>
                    <a:pt x="9525" y="321469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7143" y="276225"/>
                  </a:lnTo>
                  <a:lnTo>
                    <a:pt x="30956" y="278606"/>
                  </a:lnTo>
                  <a:lnTo>
                    <a:pt x="76200" y="292894"/>
                  </a:lnTo>
                  <a:lnTo>
                    <a:pt x="200025" y="319087"/>
                  </a:lnTo>
                  <a:lnTo>
                    <a:pt x="292893" y="333375"/>
                  </a:lnTo>
                  <a:lnTo>
                    <a:pt x="338137" y="328612"/>
                  </a:lnTo>
                  <a:lnTo>
                    <a:pt x="466725" y="302419"/>
                  </a:lnTo>
                  <a:lnTo>
                    <a:pt x="766762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1">
              <a:extLst>
                <a:ext uri="{FF2B5EF4-FFF2-40B4-BE49-F238E27FC236}">
                  <a16:creationId xmlns:a16="http://schemas.microsoft.com/office/drawing/2014/main" id="{6EA1A82B-CA51-4EB6-9F76-1724F1A9CA3C}"/>
                </a:ext>
              </a:extLst>
            </p:cNvPr>
            <p:cNvSpPr/>
            <p:nvPr/>
          </p:nvSpPr>
          <p:spPr>
            <a:xfrm>
              <a:off x="4276725" y="2763838"/>
              <a:ext cx="1773238" cy="1085850"/>
            </a:xfrm>
            <a:custGeom>
              <a:avLst/>
              <a:gdLst>
                <a:gd name="connsiteX0" fmla="*/ 1121569 w 1774031"/>
                <a:gd name="connsiteY0" fmla="*/ 223837 h 1085850"/>
                <a:gd name="connsiteX1" fmla="*/ 871538 w 1774031"/>
                <a:gd name="connsiteY1" fmla="*/ 247650 h 1085850"/>
                <a:gd name="connsiteX2" fmla="*/ 690563 w 1774031"/>
                <a:gd name="connsiteY2" fmla="*/ 290512 h 1085850"/>
                <a:gd name="connsiteX3" fmla="*/ 528638 w 1774031"/>
                <a:gd name="connsiteY3" fmla="*/ 307181 h 1085850"/>
                <a:gd name="connsiteX4" fmla="*/ 261938 w 1774031"/>
                <a:gd name="connsiteY4" fmla="*/ 338137 h 1085850"/>
                <a:gd name="connsiteX5" fmla="*/ 23813 w 1774031"/>
                <a:gd name="connsiteY5" fmla="*/ 366712 h 1085850"/>
                <a:gd name="connsiteX6" fmla="*/ 0 w 1774031"/>
                <a:gd name="connsiteY6" fmla="*/ 230981 h 1085850"/>
                <a:gd name="connsiteX7" fmla="*/ 61913 w 1774031"/>
                <a:gd name="connsiteY7" fmla="*/ 221456 h 1085850"/>
                <a:gd name="connsiteX8" fmla="*/ 147638 w 1774031"/>
                <a:gd name="connsiteY8" fmla="*/ 211931 h 1085850"/>
                <a:gd name="connsiteX9" fmla="*/ 359569 w 1774031"/>
                <a:gd name="connsiteY9" fmla="*/ 180975 h 1085850"/>
                <a:gd name="connsiteX10" fmla="*/ 604838 w 1774031"/>
                <a:gd name="connsiteY10" fmla="*/ 145256 h 1085850"/>
                <a:gd name="connsiteX11" fmla="*/ 697706 w 1774031"/>
                <a:gd name="connsiteY11" fmla="*/ 130969 h 1085850"/>
                <a:gd name="connsiteX12" fmla="*/ 876300 w 1774031"/>
                <a:gd name="connsiteY12" fmla="*/ 114300 h 1085850"/>
                <a:gd name="connsiteX13" fmla="*/ 1042988 w 1774031"/>
                <a:gd name="connsiteY13" fmla="*/ 88106 h 1085850"/>
                <a:gd name="connsiteX14" fmla="*/ 1226344 w 1774031"/>
                <a:gd name="connsiteY14" fmla="*/ 57150 h 1085850"/>
                <a:gd name="connsiteX15" fmla="*/ 1431131 w 1774031"/>
                <a:gd name="connsiteY15" fmla="*/ 23812 h 1085850"/>
                <a:gd name="connsiteX16" fmla="*/ 1557338 w 1774031"/>
                <a:gd name="connsiteY16" fmla="*/ 0 h 1085850"/>
                <a:gd name="connsiteX17" fmla="*/ 1588294 w 1774031"/>
                <a:gd name="connsiteY17" fmla="*/ 4762 h 1085850"/>
                <a:gd name="connsiteX18" fmla="*/ 1621631 w 1774031"/>
                <a:gd name="connsiteY18" fmla="*/ 16669 h 1085850"/>
                <a:gd name="connsiteX19" fmla="*/ 1659731 w 1774031"/>
                <a:gd name="connsiteY19" fmla="*/ 38100 h 1085850"/>
                <a:gd name="connsiteX20" fmla="*/ 1685925 w 1774031"/>
                <a:gd name="connsiteY20" fmla="*/ 59531 h 1085850"/>
                <a:gd name="connsiteX21" fmla="*/ 1707356 w 1774031"/>
                <a:gd name="connsiteY21" fmla="*/ 78581 h 1085850"/>
                <a:gd name="connsiteX22" fmla="*/ 1740694 w 1774031"/>
                <a:gd name="connsiteY22" fmla="*/ 114300 h 1085850"/>
                <a:gd name="connsiteX23" fmla="*/ 1762125 w 1774031"/>
                <a:gd name="connsiteY23" fmla="*/ 140494 h 1085850"/>
                <a:gd name="connsiteX24" fmla="*/ 1774031 w 1774031"/>
                <a:gd name="connsiteY24" fmla="*/ 159544 h 1085850"/>
                <a:gd name="connsiteX25" fmla="*/ 1774031 w 1774031"/>
                <a:gd name="connsiteY25" fmla="*/ 185737 h 1085850"/>
                <a:gd name="connsiteX26" fmla="*/ 1759744 w 1774031"/>
                <a:gd name="connsiteY26" fmla="*/ 219075 h 1085850"/>
                <a:gd name="connsiteX27" fmla="*/ 1733550 w 1774031"/>
                <a:gd name="connsiteY27" fmla="*/ 271462 h 1085850"/>
                <a:gd name="connsiteX28" fmla="*/ 1721644 w 1774031"/>
                <a:gd name="connsiteY28" fmla="*/ 300037 h 1085850"/>
                <a:gd name="connsiteX29" fmla="*/ 1685925 w 1774031"/>
                <a:gd name="connsiteY29" fmla="*/ 435769 h 1085850"/>
                <a:gd name="connsiteX30" fmla="*/ 1645444 w 1774031"/>
                <a:gd name="connsiteY30" fmla="*/ 583406 h 1085850"/>
                <a:gd name="connsiteX31" fmla="*/ 1581150 w 1774031"/>
                <a:gd name="connsiteY31" fmla="*/ 783431 h 1085850"/>
                <a:gd name="connsiteX32" fmla="*/ 1533525 w 1774031"/>
                <a:gd name="connsiteY32" fmla="*/ 900112 h 1085850"/>
                <a:gd name="connsiteX33" fmla="*/ 1481138 w 1774031"/>
                <a:gd name="connsiteY33" fmla="*/ 1019175 h 1085850"/>
                <a:gd name="connsiteX34" fmla="*/ 1454944 w 1774031"/>
                <a:gd name="connsiteY34" fmla="*/ 1064419 h 1085850"/>
                <a:gd name="connsiteX35" fmla="*/ 1438275 w 1774031"/>
                <a:gd name="connsiteY35" fmla="*/ 1078706 h 1085850"/>
                <a:gd name="connsiteX36" fmla="*/ 1426369 w 1774031"/>
                <a:gd name="connsiteY36" fmla="*/ 1085850 h 1085850"/>
                <a:gd name="connsiteX37" fmla="*/ 1409700 w 1774031"/>
                <a:gd name="connsiteY37" fmla="*/ 1083469 h 1085850"/>
                <a:gd name="connsiteX38" fmla="*/ 1393031 w 1774031"/>
                <a:gd name="connsiteY38" fmla="*/ 1073944 h 1085850"/>
                <a:gd name="connsiteX39" fmla="*/ 1376363 w 1774031"/>
                <a:gd name="connsiteY39" fmla="*/ 1042987 h 1085850"/>
                <a:gd name="connsiteX40" fmla="*/ 1378744 w 1774031"/>
                <a:gd name="connsiteY40" fmla="*/ 650081 h 1085850"/>
                <a:gd name="connsiteX41" fmla="*/ 1402556 w 1774031"/>
                <a:gd name="connsiteY41" fmla="*/ 590550 h 1085850"/>
                <a:gd name="connsiteX42" fmla="*/ 1416844 w 1774031"/>
                <a:gd name="connsiteY42" fmla="*/ 545306 h 1085850"/>
                <a:gd name="connsiteX43" fmla="*/ 1431131 w 1774031"/>
                <a:gd name="connsiteY43" fmla="*/ 492919 h 1085850"/>
                <a:gd name="connsiteX44" fmla="*/ 1440656 w 1774031"/>
                <a:gd name="connsiteY44" fmla="*/ 442912 h 1085850"/>
                <a:gd name="connsiteX45" fmla="*/ 1447800 w 1774031"/>
                <a:gd name="connsiteY45" fmla="*/ 376237 h 1085850"/>
                <a:gd name="connsiteX46" fmla="*/ 1452563 w 1774031"/>
                <a:gd name="connsiteY46" fmla="*/ 319087 h 1085850"/>
                <a:gd name="connsiteX47" fmla="*/ 1452563 w 1774031"/>
                <a:gd name="connsiteY47" fmla="*/ 273844 h 1085850"/>
                <a:gd name="connsiteX48" fmla="*/ 1450181 w 1774031"/>
                <a:gd name="connsiteY48" fmla="*/ 242887 h 1085850"/>
                <a:gd name="connsiteX49" fmla="*/ 1445419 w 1774031"/>
                <a:gd name="connsiteY49" fmla="*/ 228600 h 1085850"/>
                <a:gd name="connsiteX50" fmla="*/ 1423988 w 1774031"/>
                <a:gd name="connsiteY50" fmla="*/ 211931 h 1085850"/>
                <a:gd name="connsiteX51" fmla="*/ 1393031 w 1774031"/>
                <a:gd name="connsiteY51" fmla="*/ 202406 h 1085850"/>
                <a:gd name="connsiteX52" fmla="*/ 1354931 w 1774031"/>
                <a:gd name="connsiteY52" fmla="*/ 202406 h 1085850"/>
                <a:gd name="connsiteX53" fmla="*/ 1226344 w 1774031"/>
                <a:gd name="connsiteY53" fmla="*/ 214312 h 1085850"/>
                <a:gd name="connsiteX54" fmla="*/ 1121569 w 1774031"/>
                <a:gd name="connsiteY54" fmla="*/ 2238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74031" h="1085850">
                  <a:moveTo>
                    <a:pt x="1121569" y="223837"/>
                  </a:moveTo>
                  <a:lnTo>
                    <a:pt x="871538" y="247650"/>
                  </a:lnTo>
                  <a:lnTo>
                    <a:pt x="690563" y="290512"/>
                  </a:lnTo>
                  <a:lnTo>
                    <a:pt x="528638" y="307181"/>
                  </a:lnTo>
                  <a:lnTo>
                    <a:pt x="261938" y="338137"/>
                  </a:lnTo>
                  <a:lnTo>
                    <a:pt x="23813" y="366712"/>
                  </a:lnTo>
                  <a:lnTo>
                    <a:pt x="0" y="230981"/>
                  </a:lnTo>
                  <a:lnTo>
                    <a:pt x="61913" y="221456"/>
                  </a:lnTo>
                  <a:lnTo>
                    <a:pt x="147638" y="211931"/>
                  </a:lnTo>
                  <a:lnTo>
                    <a:pt x="359569" y="180975"/>
                  </a:lnTo>
                  <a:lnTo>
                    <a:pt x="604838" y="145256"/>
                  </a:lnTo>
                  <a:lnTo>
                    <a:pt x="697706" y="130969"/>
                  </a:lnTo>
                  <a:lnTo>
                    <a:pt x="876300" y="114300"/>
                  </a:lnTo>
                  <a:lnTo>
                    <a:pt x="1042988" y="88106"/>
                  </a:lnTo>
                  <a:lnTo>
                    <a:pt x="1226344" y="57150"/>
                  </a:lnTo>
                  <a:lnTo>
                    <a:pt x="1431131" y="23812"/>
                  </a:lnTo>
                  <a:lnTo>
                    <a:pt x="1557338" y="0"/>
                  </a:lnTo>
                  <a:lnTo>
                    <a:pt x="1588294" y="4762"/>
                  </a:lnTo>
                  <a:lnTo>
                    <a:pt x="1621631" y="16669"/>
                  </a:lnTo>
                  <a:lnTo>
                    <a:pt x="1659731" y="38100"/>
                  </a:lnTo>
                  <a:lnTo>
                    <a:pt x="1685925" y="59531"/>
                  </a:lnTo>
                  <a:lnTo>
                    <a:pt x="1707356" y="78581"/>
                  </a:lnTo>
                  <a:lnTo>
                    <a:pt x="1740694" y="114300"/>
                  </a:lnTo>
                  <a:lnTo>
                    <a:pt x="1762125" y="140494"/>
                  </a:lnTo>
                  <a:lnTo>
                    <a:pt x="1774031" y="159544"/>
                  </a:lnTo>
                  <a:lnTo>
                    <a:pt x="1774031" y="185737"/>
                  </a:lnTo>
                  <a:lnTo>
                    <a:pt x="1759744" y="219075"/>
                  </a:lnTo>
                  <a:lnTo>
                    <a:pt x="1733550" y="271462"/>
                  </a:lnTo>
                  <a:lnTo>
                    <a:pt x="1721644" y="300037"/>
                  </a:lnTo>
                  <a:lnTo>
                    <a:pt x="1685925" y="435769"/>
                  </a:lnTo>
                  <a:lnTo>
                    <a:pt x="1645444" y="583406"/>
                  </a:lnTo>
                  <a:lnTo>
                    <a:pt x="1581150" y="783431"/>
                  </a:lnTo>
                  <a:lnTo>
                    <a:pt x="1533525" y="900112"/>
                  </a:lnTo>
                  <a:lnTo>
                    <a:pt x="1481138" y="1019175"/>
                  </a:lnTo>
                  <a:lnTo>
                    <a:pt x="1454944" y="1064419"/>
                  </a:lnTo>
                  <a:lnTo>
                    <a:pt x="1438275" y="1078706"/>
                  </a:lnTo>
                  <a:lnTo>
                    <a:pt x="1426369" y="1085850"/>
                  </a:lnTo>
                  <a:lnTo>
                    <a:pt x="1409700" y="1083469"/>
                  </a:lnTo>
                  <a:lnTo>
                    <a:pt x="1393031" y="1073944"/>
                  </a:lnTo>
                  <a:lnTo>
                    <a:pt x="1376363" y="1042987"/>
                  </a:lnTo>
                  <a:cubicBezTo>
                    <a:pt x="1377157" y="912018"/>
                    <a:pt x="1377950" y="781050"/>
                    <a:pt x="1378744" y="650081"/>
                  </a:cubicBezTo>
                  <a:lnTo>
                    <a:pt x="1402556" y="590550"/>
                  </a:lnTo>
                  <a:lnTo>
                    <a:pt x="1416844" y="545306"/>
                  </a:lnTo>
                  <a:lnTo>
                    <a:pt x="1431131" y="492919"/>
                  </a:lnTo>
                  <a:lnTo>
                    <a:pt x="1440656" y="442912"/>
                  </a:lnTo>
                  <a:lnTo>
                    <a:pt x="1447800" y="376237"/>
                  </a:lnTo>
                  <a:lnTo>
                    <a:pt x="1452563" y="319087"/>
                  </a:lnTo>
                  <a:lnTo>
                    <a:pt x="1452563" y="273844"/>
                  </a:lnTo>
                  <a:lnTo>
                    <a:pt x="1450181" y="242887"/>
                  </a:lnTo>
                  <a:lnTo>
                    <a:pt x="1445419" y="228600"/>
                  </a:lnTo>
                  <a:lnTo>
                    <a:pt x="1423988" y="211931"/>
                  </a:lnTo>
                  <a:lnTo>
                    <a:pt x="1393031" y="202406"/>
                  </a:lnTo>
                  <a:lnTo>
                    <a:pt x="1354931" y="202406"/>
                  </a:lnTo>
                  <a:lnTo>
                    <a:pt x="1226344" y="214312"/>
                  </a:lnTo>
                  <a:lnTo>
                    <a:pt x="1121569" y="2238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2">
              <a:extLst>
                <a:ext uri="{FF2B5EF4-FFF2-40B4-BE49-F238E27FC236}">
                  <a16:creationId xmlns:a16="http://schemas.microsoft.com/office/drawing/2014/main" id="{43C4CA96-0297-4B7A-81AD-81224791CD79}"/>
                </a:ext>
              </a:extLst>
            </p:cNvPr>
            <p:cNvSpPr/>
            <p:nvPr/>
          </p:nvSpPr>
          <p:spPr>
            <a:xfrm>
              <a:off x="5314951" y="3336925"/>
              <a:ext cx="371475" cy="503238"/>
            </a:xfrm>
            <a:custGeom>
              <a:avLst/>
              <a:gdLst>
                <a:gd name="connsiteX0" fmla="*/ 150019 w 371475"/>
                <a:gd name="connsiteY0" fmla="*/ 221456 h 502444"/>
                <a:gd name="connsiteX1" fmla="*/ 109538 w 371475"/>
                <a:gd name="connsiteY1" fmla="*/ 183356 h 502444"/>
                <a:gd name="connsiteX2" fmla="*/ 66675 w 371475"/>
                <a:gd name="connsiteY2" fmla="*/ 152400 h 502444"/>
                <a:gd name="connsiteX3" fmla="*/ 38100 w 371475"/>
                <a:gd name="connsiteY3" fmla="*/ 133350 h 502444"/>
                <a:gd name="connsiteX4" fmla="*/ 16669 w 371475"/>
                <a:gd name="connsiteY4" fmla="*/ 119063 h 502444"/>
                <a:gd name="connsiteX5" fmla="*/ 4763 w 371475"/>
                <a:gd name="connsiteY5" fmla="*/ 102394 h 502444"/>
                <a:gd name="connsiteX6" fmla="*/ 0 w 371475"/>
                <a:gd name="connsiteY6" fmla="*/ 73819 h 502444"/>
                <a:gd name="connsiteX7" fmla="*/ 9525 w 371475"/>
                <a:gd name="connsiteY7" fmla="*/ 61913 h 502444"/>
                <a:gd name="connsiteX8" fmla="*/ 23813 w 371475"/>
                <a:gd name="connsiteY8" fmla="*/ 61913 h 502444"/>
                <a:gd name="connsiteX9" fmla="*/ 50006 w 371475"/>
                <a:gd name="connsiteY9" fmla="*/ 71438 h 502444"/>
                <a:gd name="connsiteX10" fmla="*/ 95250 w 371475"/>
                <a:gd name="connsiteY10" fmla="*/ 80963 h 502444"/>
                <a:gd name="connsiteX11" fmla="*/ 192881 w 371475"/>
                <a:gd name="connsiteY11" fmla="*/ 107156 h 502444"/>
                <a:gd name="connsiteX12" fmla="*/ 250031 w 371475"/>
                <a:gd name="connsiteY12" fmla="*/ 116681 h 502444"/>
                <a:gd name="connsiteX13" fmla="*/ 271463 w 371475"/>
                <a:gd name="connsiteY13" fmla="*/ 114300 h 502444"/>
                <a:gd name="connsiteX14" fmla="*/ 302419 w 371475"/>
                <a:gd name="connsiteY14" fmla="*/ 104775 h 502444"/>
                <a:gd name="connsiteX15" fmla="*/ 323850 w 371475"/>
                <a:gd name="connsiteY15" fmla="*/ 90488 h 502444"/>
                <a:gd name="connsiteX16" fmla="*/ 338138 w 371475"/>
                <a:gd name="connsiteY16" fmla="*/ 76200 h 502444"/>
                <a:gd name="connsiteX17" fmla="*/ 352425 w 371475"/>
                <a:gd name="connsiteY17" fmla="*/ 52388 h 502444"/>
                <a:gd name="connsiteX18" fmla="*/ 371475 w 371475"/>
                <a:gd name="connsiteY18" fmla="*/ 0 h 502444"/>
                <a:gd name="connsiteX19" fmla="*/ 361950 w 371475"/>
                <a:gd name="connsiteY19" fmla="*/ 502444 h 502444"/>
                <a:gd name="connsiteX20" fmla="*/ 335756 w 371475"/>
                <a:gd name="connsiteY20" fmla="*/ 464344 h 502444"/>
                <a:gd name="connsiteX21" fmla="*/ 295275 w 371475"/>
                <a:gd name="connsiteY21" fmla="*/ 395288 h 502444"/>
                <a:gd name="connsiteX22" fmla="*/ 257175 w 371475"/>
                <a:gd name="connsiteY22" fmla="*/ 338138 h 502444"/>
                <a:gd name="connsiteX23" fmla="*/ 197644 w 371475"/>
                <a:gd name="connsiteY23" fmla="*/ 269081 h 502444"/>
                <a:gd name="connsiteX24" fmla="*/ 150019 w 371475"/>
                <a:gd name="connsiteY24" fmla="*/ 221456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475" h="502444">
                  <a:moveTo>
                    <a:pt x="150019" y="221456"/>
                  </a:moveTo>
                  <a:lnTo>
                    <a:pt x="109538" y="183356"/>
                  </a:lnTo>
                  <a:lnTo>
                    <a:pt x="66675" y="152400"/>
                  </a:lnTo>
                  <a:lnTo>
                    <a:pt x="38100" y="133350"/>
                  </a:lnTo>
                  <a:lnTo>
                    <a:pt x="16669" y="119063"/>
                  </a:lnTo>
                  <a:lnTo>
                    <a:pt x="4763" y="102394"/>
                  </a:lnTo>
                  <a:lnTo>
                    <a:pt x="0" y="73819"/>
                  </a:lnTo>
                  <a:lnTo>
                    <a:pt x="9525" y="61913"/>
                  </a:lnTo>
                  <a:lnTo>
                    <a:pt x="23813" y="61913"/>
                  </a:lnTo>
                  <a:lnTo>
                    <a:pt x="50006" y="71438"/>
                  </a:lnTo>
                  <a:lnTo>
                    <a:pt x="95250" y="80963"/>
                  </a:lnTo>
                  <a:lnTo>
                    <a:pt x="192881" y="107156"/>
                  </a:lnTo>
                  <a:lnTo>
                    <a:pt x="250031" y="116681"/>
                  </a:lnTo>
                  <a:lnTo>
                    <a:pt x="271463" y="114300"/>
                  </a:lnTo>
                  <a:lnTo>
                    <a:pt x="302419" y="104775"/>
                  </a:lnTo>
                  <a:lnTo>
                    <a:pt x="323850" y="90488"/>
                  </a:lnTo>
                  <a:lnTo>
                    <a:pt x="338138" y="76200"/>
                  </a:lnTo>
                  <a:lnTo>
                    <a:pt x="352425" y="52388"/>
                  </a:lnTo>
                  <a:lnTo>
                    <a:pt x="371475" y="0"/>
                  </a:lnTo>
                  <a:lnTo>
                    <a:pt x="361950" y="502444"/>
                  </a:lnTo>
                  <a:lnTo>
                    <a:pt x="335756" y="464344"/>
                  </a:lnTo>
                  <a:lnTo>
                    <a:pt x="295275" y="395288"/>
                  </a:lnTo>
                  <a:lnTo>
                    <a:pt x="257175" y="338138"/>
                  </a:lnTo>
                  <a:lnTo>
                    <a:pt x="197644" y="269081"/>
                  </a:lnTo>
                  <a:lnTo>
                    <a:pt x="150019" y="221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3">
              <a:extLst>
                <a:ext uri="{FF2B5EF4-FFF2-40B4-BE49-F238E27FC236}">
                  <a16:creationId xmlns:a16="http://schemas.microsoft.com/office/drawing/2014/main" id="{FB5F57EB-BA30-490B-BA3A-DF19370A1E81}"/>
                </a:ext>
              </a:extLst>
            </p:cNvPr>
            <p:cNvSpPr/>
            <p:nvPr/>
          </p:nvSpPr>
          <p:spPr>
            <a:xfrm>
              <a:off x="4767264" y="1335089"/>
              <a:ext cx="434975" cy="2562225"/>
            </a:xfrm>
            <a:custGeom>
              <a:avLst/>
              <a:gdLst>
                <a:gd name="connsiteX0" fmla="*/ 404573 w 434175"/>
                <a:gd name="connsiteY0" fmla="*/ 1361733 h 2562294"/>
                <a:gd name="connsiteX1" fmla="*/ 404573 w 434175"/>
                <a:gd name="connsiteY1" fmla="*/ 1190694 h 2562294"/>
                <a:gd name="connsiteX2" fmla="*/ 407862 w 434175"/>
                <a:gd name="connsiteY2" fmla="*/ 697313 h 2562294"/>
                <a:gd name="connsiteX3" fmla="*/ 407862 w 434175"/>
                <a:gd name="connsiteY3" fmla="*/ 536142 h 2562294"/>
                <a:gd name="connsiteX4" fmla="*/ 417729 w 434175"/>
                <a:gd name="connsiteY4" fmla="*/ 407862 h 2562294"/>
                <a:gd name="connsiteX5" fmla="*/ 427597 w 434175"/>
                <a:gd name="connsiteY5" fmla="*/ 269716 h 2562294"/>
                <a:gd name="connsiteX6" fmla="*/ 434175 w 434175"/>
                <a:gd name="connsiteY6" fmla="*/ 233534 h 2562294"/>
                <a:gd name="connsiteX7" fmla="*/ 434175 w 434175"/>
                <a:gd name="connsiteY7" fmla="*/ 207221 h 2562294"/>
                <a:gd name="connsiteX8" fmla="*/ 424308 w 434175"/>
                <a:gd name="connsiteY8" fmla="*/ 171039 h 2562294"/>
                <a:gd name="connsiteX9" fmla="*/ 414440 w 434175"/>
                <a:gd name="connsiteY9" fmla="*/ 157883 h 2562294"/>
                <a:gd name="connsiteX10" fmla="*/ 397994 w 434175"/>
                <a:gd name="connsiteY10" fmla="*/ 141436 h 2562294"/>
                <a:gd name="connsiteX11" fmla="*/ 365102 w 434175"/>
                <a:gd name="connsiteY11" fmla="*/ 118412 h 2562294"/>
                <a:gd name="connsiteX12" fmla="*/ 299318 w 434175"/>
                <a:gd name="connsiteY12" fmla="*/ 82231 h 2562294"/>
                <a:gd name="connsiteX13" fmla="*/ 174328 w 434175"/>
                <a:gd name="connsiteY13" fmla="*/ 36182 h 2562294"/>
                <a:gd name="connsiteX14" fmla="*/ 75652 w 434175"/>
                <a:gd name="connsiteY14" fmla="*/ 6579 h 2562294"/>
                <a:gd name="connsiteX15" fmla="*/ 39470 w 434175"/>
                <a:gd name="connsiteY15" fmla="*/ 0 h 2562294"/>
                <a:gd name="connsiteX16" fmla="*/ 16446 w 434175"/>
                <a:gd name="connsiteY16" fmla="*/ 3290 h 2562294"/>
                <a:gd name="connsiteX17" fmla="*/ 6578 w 434175"/>
                <a:gd name="connsiteY17" fmla="*/ 13157 h 2562294"/>
                <a:gd name="connsiteX18" fmla="*/ 0 w 434175"/>
                <a:gd name="connsiteY18" fmla="*/ 29603 h 2562294"/>
                <a:gd name="connsiteX19" fmla="*/ 6578 w 434175"/>
                <a:gd name="connsiteY19" fmla="*/ 62495 h 2562294"/>
                <a:gd name="connsiteX20" fmla="*/ 19735 w 434175"/>
                <a:gd name="connsiteY20" fmla="*/ 78942 h 2562294"/>
                <a:gd name="connsiteX21" fmla="*/ 52627 w 434175"/>
                <a:gd name="connsiteY21" fmla="*/ 101966 h 2562294"/>
                <a:gd name="connsiteX22" fmla="*/ 92098 w 434175"/>
                <a:gd name="connsiteY22" fmla="*/ 134858 h 2562294"/>
                <a:gd name="connsiteX23" fmla="*/ 131568 w 434175"/>
                <a:gd name="connsiteY23" fmla="*/ 180907 h 2562294"/>
                <a:gd name="connsiteX24" fmla="*/ 161171 w 434175"/>
                <a:gd name="connsiteY24" fmla="*/ 226956 h 2562294"/>
                <a:gd name="connsiteX25" fmla="*/ 174328 w 434175"/>
                <a:gd name="connsiteY25" fmla="*/ 259848 h 2562294"/>
                <a:gd name="connsiteX26" fmla="*/ 177617 w 434175"/>
                <a:gd name="connsiteY26" fmla="*/ 279583 h 2562294"/>
                <a:gd name="connsiteX27" fmla="*/ 184196 w 434175"/>
                <a:gd name="connsiteY27" fmla="*/ 368392 h 2562294"/>
                <a:gd name="connsiteX28" fmla="*/ 184196 w 434175"/>
                <a:gd name="connsiteY28" fmla="*/ 598636 h 2562294"/>
                <a:gd name="connsiteX29" fmla="*/ 180906 w 434175"/>
                <a:gd name="connsiteY29" fmla="*/ 1095307 h 2562294"/>
                <a:gd name="connsiteX30" fmla="*/ 184196 w 434175"/>
                <a:gd name="connsiteY30" fmla="*/ 1585399 h 2562294"/>
                <a:gd name="connsiteX31" fmla="*/ 180906 w 434175"/>
                <a:gd name="connsiteY31" fmla="*/ 1825511 h 2562294"/>
                <a:gd name="connsiteX32" fmla="*/ 177617 w 434175"/>
                <a:gd name="connsiteY32" fmla="*/ 1904452 h 2562294"/>
                <a:gd name="connsiteX33" fmla="*/ 171039 w 434175"/>
                <a:gd name="connsiteY33" fmla="*/ 1989972 h 2562294"/>
                <a:gd name="connsiteX34" fmla="*/ 164460 w 434175"/>
                <a:gd name="connsiteY34" fmla="*/ 2075491 h 2562294"/>
                <a:gd name="connsiteX35" fmla="*/ 151304 w 434175"/>
                <a:gd name="connsiteY35" fmla="*/ 2154432 h 2562294"/>
                <a:gd name="connsiteX36" fmla="*/ 134857 w 434175"/>
                <a:gd name="connsiteY36" fmla="*/ 2253108 h 2562294"/>
                <a:gd name="connsiteX37" fmla="*/ 134857 w 434175"/>
                <a:gd name="connsiteY37" fmla="*/ 2299157 h 2562294"/>
                <a:gd name="connsiteX38" fmla="*/ 138147 w 434175"/>
                <a:gd name="connsiteY38" fmla="*/ 2345206 h 2562294"/>
                <a:gd name="connsiteX39" fmla="*/ 148014 w 434175"/>
                <a:gd name="connsiteY39" fmla="*/ 2401123 h 2562294"/>
                <a:gd name="connsiteX40" fmla="*/ 167750 w 434175"/>
                <a:gd name="connsiteY40" fmla="*/ 2450461 h 2562294"/>
                <a:gd name="connsiteX41" fmla="*/ 194063 w 434175"/>
                <a:gd name="connsiteY41" fmla="*/ 2496510 h 2562294"/>
                <a:gd name="connsiteX42" fmla="*/ 213798 w 434175"/>
                <a:gd name="connsiteY42" fmla="*/ 2516245 h 2562294"/>
                <a:gd name="connsiteX43" fmla="*/ 226955 w 434175"/>
                <a:gd name="connsiteY43" fmla="*/ 2529402 h 2562294"/>
                <a:gd name="connsiteX44" fmla="*/ 269715 w 434175"/>
                <a:gd name="connsiteY44" fmla="*/ 2552426 h 2562294"/>
                <a:gd name="connsiteX45" fmla="*/ 302607 w 434175"/>
                <a:gd name="connsiteY45" fmla="*/ 2562294 h 2562294"/>
                <a:gd name="connsiteX46" fmla="*/ 338788 w 434175"/>
                <a:gd name="connsiteY46" fmla="*/ 2562294 h 2562294"/>
                <a:gd name="connsiteX47" fmla="*/ 365102 w 434175"/>
                <a:gd name="connsiteY47" fmla="*/ 2545848 h 2562294"/>
                <a:gd name="connsiteX48" fmla="*/ 384837 w 434175"/>
                <a:gd name="connsiteY48" fmla="*/ 2522824 h 2562294"/>
                <a:gd name="connsiteX49" fmla="*/ 394705 w 434175"/>
                <a:gd name="connsiteY49" fmla="*/ 2496510 h 2562294"/>
                <a:gd name="connsiteX50" fmla="*/ 404573 w 434175"/>
                <a:gd name="connsiteY50" fmla="*/ 2457039 h 2562294"/>
                <a:gd name="connsiteX51" fmla="*/ 407862 w 434175"/>
                <a:gd name="connsiteY51" fmla="*/ 2404412 h 2562294"/>
                <a:gd name="connsiteX52" fmla="*/ 404573 w 434175"/>
                <a:gd name="connsiteY52" fmla="*/ 2134697 h 2562294"/>
                <a:gd name="connsiteX53" fmla="*/ 404573 w 434175"/>
                <a:gd name="connsiteY53" fmla="*/ 1361733 h 256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4175" h="2562294">
                  <a:moveTo>
                    <a:pt x="404573" y="1361733"/>
                  </a:moveTo>
                  <a:lnTo>
                    <a:pt x="404573" y="1190694"/>
                  </a:lnTo>
                  <a:cubicBezTo>
                    <a:pt x="405669" y="1026234"/>
                    <a:pt x="406766" y="861773"/>
                    <a:pt x="407862" y="697313"/>
                  </a:cubicBezTo>
                  <a:lnTo>
                    <a:pt x="407862" y="536142"/>
                  </a:lnTo>
                  <a:lnTo>
                    <a:pt x="417729" y="407862"/>
                  </a:lnTo>
                  <a:lnTo>
                    <a:pt x="427597" y="269716"/>
                  </a:lnTo>
                  <a:lnTo>
                    <a:pt x="434175" y="233534"/>
                  </a:lnTo>
                  <a:lnTo>
                    <a:pt x="434175" y="207221"/>
                  </a:lnTo>
                  <a:lnTo>
                    <a:pt x="424308" y="171039"/>
                  </a:lnTo>
                  <a:lnTo>
                    <a:pt x="414440" y="157883"/>
                  </a:lnTo>
                  <a:lnTo>
                    <a:pt x="397994" y="141436"/>
                  </a:lnTo>
                  <a:lnTo>
                    <a:pt x="365102" y="118412"/>
                  </a:lnTo>
                  <a:lnTo>
                    <a:pt x="299318" y="82231"/>
                  </a:lnTo>
                  <a:lnTo>
                    <a:pt x="174328" y="36182"/>
                  </a:lnTo>
                  <a:lnTo>
                    <a:pt x="75652" y="6579"/>
                  </a:lnTo>
                  <a:lnTo>
                    <a:pt x="39470" y="0"/>
                  </a:lnTo>
                  <a:lnTo>
                    <a:pt x="16446" y="3290"/>
                  </a:lnTo>
                  <a:lnTo>
                    <a:pt x="6578" y="13157"/>
                  </a:lnTo>
                  <a:lnTo>
                    <a:pt x="0" y="29603"/>
                  </a:lnTo>
                  <a:lnTo>
                    <a:pt x="6578" y="62495"/>
                  </a:lnTo>
                  <a:lnTo>
                    <a:pt x="19735" y="78942"/>
                  </a:lnTo>
                  <a:lnTo>
                    <a:pt x="52627" y="101966"/>
                  </a:lnTo>
                  <a:lnTo>
                    <a:pt x="92098" y="134858"/>
                  </a:lnTo>
                  <a:lnTo>
                    <a:pt x="131568" y="180907"/>
                  </a:lnTo>
                  <a:lnTo>
                    <a:pt x="161171" y="226956"/>
                  </a:lnTo>
                  <a:lnTo>
                    <a:pt x="174328" y="259848"/>
                  </a:lnTo>
                  <a:lnTo>
                    <a:pt x="177617" y="279583"/>
                  </a:lnTo>
                  <a:lnTo>
                    <a:pt x="184196" y="368392"/>
                  </a:lnTo>
                  <a:lnTo>
                    <a:pt x="184196" y="598636"/>
                  </a:lnTo>
                  <a:cubicBezTo>
                    <a:pt x="183099" y="764193"/>
                    <a:pt x="182003" y="929750"/>
                    <a:pt x="180906" y="1095307"/>
                  </a:cubicBezTo>
                  <a:cubicBezTo>
                    <a:pt x="182003" y="1258671"/>
                    <a:pt x="183099" y="1422035"/>
                    <a:pt x="184196" y="1585399"/>
                  </a:cubicBezTo>
                  <a:cubicBezTo>
                    <a:pt x="183099" y="1665436"/>
                    <a:pt x="182003" y="1745474"/>
                    <a:pt x="180906" y="1825511"/>
                  </a:cubicBezTo>
                  <a:lnTo>
                    <a:pt x="177617" y="1904452"/>
                  </a:lnTo>
                  <a:lnTo>
                    <a:pt x="171039" y="1989972"/>
                  </a:lnTo>
                  <a:lnTo>
                    <a:pt x="164460" y="2075491"/>
                  </a:lnTo>
                  <a:lnTo>
                    <a:pt x="151304" y="2154432"/>
                  </a:lnTo>
                  <a:lnTo>
                    <a:pt x="134857" y="2253108"/>
                  </a:lnTo>
                  <a:lnTo>
                    <a:pt x="134857" y="2299157"/>
                  </a:lnTo>
                  <a:lnTo>
                    <a:pt x="138147" y="2345206"/>
                  </a:lnTo>
                  <a:lnTo>
                    <a:pt x="148014" y="2401123"/>
                  </a:lnTo>
                  <a:lnTo>
                    <a:pt x="167750" y="2450461"/>
                  </a:lnTo>
                  <a:lnTo>
                    <a:pt x="194063" y="2496510"/>
                  </a:lnTo>
                  <a:lnTo>
                    <a:pt x="213798" y="2516245"/>
                  </a:lnTo>
                  <a:lnTo>
                    <a:pt x="226955" y="2529402"/>
                  </a:lnTo>
                  <a:lnTo>
                    <a:pt x="269715" y="2552426"/>
                  </a:lnTo>
                  <a:lnTo>
                    <a:pt x="302607" y="2562294"/>
                  </a:lnTo>
                  <a:lnTo>
                    <a:pt x="338788" y="2562294"/>
                  </a:lnTo>
                  <a:lnTo>
                    <a:pt x="365102" y="2545848"/>
                  </a:lnTo>
                  <a:lnTo>
                    <a:pt x="384837" y="2522824"/>
                  </a:lnTo>
                  <a:lnTo>
                    <a:pt x="394705" y="2496510"/>
                  </a:lnTo>
                  <a:lnTo>
                    <a:pt x="404573" y="2457039"/>
                  </a:lnTo>
                  <a:lnTo>
                    <a:pt x="407862" y="2404412"/>
                  </a:lnTo>
                  <a:cubicBezTo>
                    <a:pt x="406766" y="2314507"/>
                    <a:pt x="405669" y="2224602"/>
                    <a:pt x="404573" y="2134697"/>
                  </a:cubicBezTo>
                  <a:lnTo>
                    <a:pt x="404573" y="136173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5">
              <a:extLst>
                <a:ext uri="{FF2B5EF4-FFF2-40B4-BE49-F238E27FC236}">
                  <a16:creationId xmlns:a16="http://schemas.microsoft.com/office/drawing/2014/main" id="{62F1093A-AF85-4D8E-BAC7-B514FFE53B51}"/>
                </a:ext>
              </a:extLst>
            </p:cNvPr>
            <p:cNvSpPr/>
            <p:nvPr/>
          </p:nvSpPr>
          <p:spPr>
            <a:xfrm>
              <a:off x="7178675" y="1427164"/>
              <a:ext cx="628650" cy="2365375"/>
            </a:xfrm>
            <a:custGeom>
              <a:avLst/>
              <a:gdLst>
                <a:gd name="connsiteX0" fmla="*/ 359009 w 629033"/>
                <a:gd name="connsiteY0" fmla="*/ 1070891 h 2365780"/>
                <a:gd name="connsiteX1" fmla="*/ 359009 w 629033"/>
                <a:gd name="connsiteY1" fmla="*/ 813141 h 2365780"/>
                <a:gd name="connsiteX2" fmla="*/ 359009 w 629033"/>
                <a:gd name="connsiteY2" fmla="*/ 665855 h 2365780"/>
                <a:gd name="connsiteX3" fmla="*/ 359009 w 629033"/>
                <a:gd name="connsiteY3" fmla="*/ 527775 h 2365780"/>
                <a:gd name="connsiteX4" fmla="*/ 352872 w 629033"/>
                <a:gd name="connsiteY4" fmla="*/ 451063 h 2365780"/>
                <a:gd name="connsiteX5" fmla="*/ 343667 w 629033"/>
                <a:gd name="connsiteY5" fmla="*/ 405036 h 2365780"/>
                <a:gd name="connsiteX6" fmla="*/ 334461 w 629033"/>
                <a:gd name="connsiteY6" fmla="*/ 371283 h 2365780"/>
                <a:gd name="connsiteX7" fmla="*/ 319119 w 629033"/>
                <a:gd name="connsiteY7" fmla="*/ 331394 h 2365780"/>
                <a:gd name="connsiteX8" fmla="*/ 291503 w 629033"/>
                <a:gd name="connsiteY8" fmla="*/ 285367 h 2365780"/>
                <a:gd name="connsiteX9" fmla="*/ 266955 w 629033"/>
                <a:gd name="connsiteY9" fmla="*/ 248545 h 2365780"/>
                <a:gd name="connsiteX10" fmla="*/ 230134 w 629033"/>
                <a:gd name="connsiteY10" fmla="*/ 211724 h 2365780"/>
                <a:gd name="connsiteX11" fmla="*/ 193312 w 629033"/>
                <a:gd name="connsiteY11" fmla="*/ 181039 h 2365780"/>
                <a:gd name="connsiteX12" fmla="*/ 165696 w 629033"/>
                <a:gd name="connsiteY12" fmla="*/ 159560 h 2365780"/>
                <a:gd name="connsiteX13" fmla="*/ 122738 w 629033"/>
                <a:gd name="connsiteY13" fmla="*/ 131944 h 2365780"/>
                <a:gd name="connsiteX14" fmla="*/ 79780 w 629033"/>
                <a:gd name="connsiteY14" fmla="*/ 110465 h 2365780"/>
                <a:gd name="connsiteX15" fmla="*/ 39890 w 629033"/>
                <a:gd name="connsiteY15" fmla="*/ 95122 h 2365780"/>
                <a:gd name="connsiteX16" fmla="*/ 21479 w 629033"/>
                <a:gd name="connsiteY16" fmla="*/ 82849 h 2365780"/>
                <a:gd name="connsiteX17" fmla="*/ 6137 w 629033"/>
                <a:gd name="connsiteY17" fmla="*/ 58301 h 2365780"/>
                <a:gd name="connsiteX18" fmla="*/ 0 w 629033"/>
                <a:gd name="connsiteY18" fmla="*/ 33753 h 2365780"/>
                <a:gd name="connsiteX19" fmla="*/ 0 w 629033"/>
                <a:gd name="connsiteY19" fmla="*/ 18411 h 2365780"/>
                <a:gd name="connsiteX20" fmla="*/ 6137 w 629033"/>
                <a:gd name="connsiteY20" fmla="*/ 9206 h 2365780"/>
                <a:gd name="connsiteX21" fmla="*/ 24547 w 629033"/>
                <a:gd name="connsiteY21" fmla="*/ 0 h 2365780"/>
                <a:gd name="connsiteX22" fmla="*/ 55232 w 629033"/>
                <a:gd name="connsiteY22" fmla="*/ 0 h 2365780"/>
                <a:gd name="connsiteX23" fmla="*/ 122738 w 629033"/>
                <a:gd name="connsiteY23" fmla="*/ 9206 h 2365780"/>
                <a:gd name="connsiteX24" fmla="*/ 211723 w 629033"/>
                <a:gd name="connsiteY24" fmla="*/ 27616 h 2365780"/>
                <a:gd name="connsiteX25" fmla="*/ 303777 w 629033"/>
                <a:gd name="connsiteY25" fmla="*/ 55232 h 2365780"/>
                <a:gd name="connsiteX26" fmla="*/ 377420 w 629033"/>
                <a:gd name="connsiteY26" fmla="*/ 82849 h 2365780"/>
                <a:gd name="connsiteX27" fmla="*/ 441857 w 629033"/>
                <a:gd name="connsiteY27" fmla="*/ 116602 h 2365780"/>
                <a:gd name="connsiteX28" fmla="*/ 509363 w 629033"/>
                <a:gd name="connsiteY28" fmla="*/ 159560 h 2365780"/>
                <a:gd name="connsiteX29" fmla="*/ 552322 w 629033"/>
                <a:gd name="connsiteY29" fmla="*/ 190245 h 2365780"/>
                <a:gd name="connsiteX30" fmla="*/ 592212 w 629033"/>
                <a:gd name="connsiteY30" fmla="*/ 227066 h 2365780"/>
                <a:gd name="connsiteX31" fmla="*/ 607554 w 629033"/>
                <a:gd name="connsiteY31" fmla="*/ 248545 h 2365780"/>
                <a:gd name="connsiteX32" fmla="*/ 619828 w 629033"/>
                <a:gd name="connsiteY32" fmla="*/ 279230 h 2365780"/>
                <a:gd name="connsiteX33" fmla="*/ 622896 w 629033"/>
                <a:gd name="connsiteY33" fmla="*/ 309914 h 2365780"/>
                <a:gd name="connsiteX34" fmla="*/ 622896 w 629033"/>
                <a:gd name="connsiteY34" fmla="*/ 355941 h 2365780"/>
                <a:gd name="connsiteX35" fmla="*/ 607554 w 629033"/>
                <a:gd name="connsiteY35" fmla="*/ 423447 h 2365780"/>
                <a:gd name="connsiteX36" fmla="*/ 598349 w 629033"/>
                <a:gd name="connsiteY36" fmla="*/ 487885 h 2365780"/>
                <a:gd name="connsiteX37" fmla="*/ 589143 w 629033"/>
                <a:gd name="connsiteY37" fmla="*/ 601418 h 2365780"/>
                <a:gd name="connsiteX38" fmla="*/ 583006 w 629033"/>
                <a:gd name="connsiteY38" fmla="*/ 770183 h 2365780"/>
                <a:gd name="connsiteX39" fmla="*/ 583006 w 629033"/>
                <a:gd name="connsiteY39" fmla="*/ 957359 h 2365780"/>
                <a:gd name="connsiteX40" fmla="*/ 586075 w 629033"/>
                <a:gd name="connsiteY40" fmla="*/ 1199767 h 2365780"/>
                <a:gd name="connsiteX41" fmla="*/ 601417 w 629033"/>
                <a:gd name="connsiteY41" fmla="*/ 1586392 h 2365780"/>
                <a:gd name="connsiteX42" fmla="*/ 607554 w 629033"/>
                <a:gd name="connsiteY42" fmla="*/ 1715267 h 2365780"/>
                <a:gd name="connsiteX43" fmla="*/ 625965 w 629033"/>
                <a:gd name="connsiteY43" fmla="*/ 1813458 h 2365780"/>
                <a:gd name="connsiteX44" fmla="*/ 629033 w 629033"/>
                <a:gd name="connsiteY44" fmla="*/ 1831869 h 2365780"/>
                <a:gd name="connsiteX45" fmla="*/ 622896 w 629033"/>
                <a:gd name="connsiteY45" fmla="*/ 1902443 h 2365780"/>
                <a:gd name="connsiteX46" fmla="*/ 613691 w 629033"/>
                <a:gd name="connsiteY46" fmla="*/ 2003702 h 2365780"/>
                <a:gd name="connsiteX47" fmla="*/ 592212 w 629033"/>
                <a:gd name="connsiteY47" fmla="*/ 2120304 h 2365780"/>
                <a:gd name="connsiteX48" fmla="*/ 564596 w 629033"/>
                <a:gd name="connsiteY48" fmla="*/ 2203152 h 2365780"/>
                <a:gd name="connsiteX49" fmla="*/ 536980 w 629033"/>
                <a:gd name="connsiteY49" fmla="*/ 2258384 h 2365780"/>
                <a:gd name="connsiteX50" fmla="*/ 518569 w 629033"/>
                <a:gd name="connsiteY50" fmla="*/ 2289069 h 2365780"/>
                <a:gd name="connsiteX51" fmla="*/ 484816 w 629033"/>
                <a:gd name="connsiteY51" fmla="*/ 2325890 h 2365780"/>
                <a:gd name="connsiteX52" fmla="*/ 447994 w 629033"/>
                <a:gd name="connsiteY52" fmla="*/ 2353506 h 2365780"/>
                <a:gd name="connsiteX53" fmla="*/ 417310 w 629033"/>
                <a:gd name="connsiteY53" fmla="*/ 2365780 h 2365780"/>
                <a:gd name="connsiteX54" fmla="*/ 401967 w 629033"/>
                <a:gd name="connsiteY54" fmla="*/ 2365780 h 2365780"/>
                <a:gd name="connsiteX55" fmla="*/ 383557 w 629033"/>
                <a:gd name="connsiteY55" fmla="*/ 2356575 h 2365780"/>
                <a:gd name="connsiteX56" fmla="*/ 365146 w 629033"/>
                <a:gd name="connsiteY56" fmla="*/ 2338164 h 2365780"/>
                <a:gd name="connsiteX57" fmla="*/ 346735 w 629033"/>
                <a:gd name="connsiteY57" fmla="*/ 2304411 h 2365780"/>
                <a:gd name="connsiteX58" fmla="*/ 328325 w 629033"/>
                <a:gd name="connsiteY58" fmla="*/ 2255316 h 2365780"/>
                <a:gd name="connsiteX59" fmla="*/ 319119 w 629033"/>
                <a:gd name="connsiteY59" fmla="*/ 2197015 h 2365780"/>
                <a:gd name="connsiteX60" fmla="*/ 359009 w 629033"/>
                <a:gd name="connsiteY60" fmla="*/ 1831869 h 2365780"/>
                <a:gd name="connsiteX61" fmla="*/ 359009 w 629033"/>
                <a:gd name="connsiteY61" fmla="*/ 1663104 h 2365780"/>
                <a:gd name="connsiteX62" fmla="*/ 359009 w 629033"/>
                <a:gd name="connsiteY62" fmla="*/ 1070891 h 23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9033" h="2365780">
                  <a:moveTo>
                    <a:pt x="359009" y="1070891"/>
                  </a:moveTo>
                  <a:lnTo>
                    <a:pt x="359009" y="813141"/>
                  </a:lnTo>
                  <a:lnTo>
                    <a:pt x="359009" y="665855"/>
                  </a:lnTo>
                  <a:lnTo>
                    <a:pt x="359009" y="527775"/>
                  </a:lnTo>
                  <a:lnTo>
                    <a:pt x="352872" y="451063"/>
                  </a:lnTo>
                  <a:lnTo>
                    <a:pt x="343667" y="405036"/>
                  </a:lnTo>
                  <a:lnTo>
                    <a:pt x="334461" y="371283"/>
                  </a:lnTo>
                  <a:lnTo>
                    <a:pt x="319119" y="331394"/>
                  </a:lnTo>
                  <a:lnTo>
                    <a:pt x="291503" y="285367"/>
                  </a:lnTo>
                  <a:lnTo>
                    <a:pt x="266955" y="248545"/>
                  </a:lnTo>
                  <a:lnTo>
                    <a:pt x="230134" y="211724"/>
                  </a:lnTo>
                  <a:lnTo>
                    <a:pt x="193312" y="181039"/>
                  </a:lnTo>
                  <a:lnTo>
                    <a:pt x="165696" y="159560"/>
                  </a:lnTo>
                  <a:lnTo>
                    <a:pt x="122738" y="131944"/>
                  </a:lnTo>
                  <a:lnTo>
                    <a:pt x="79780" y="110465"/>
                  </a:lnTo>
                  <a:lnTo>
                    <a:pt x="39890" y="95122"/>
                  </a:lnTo>
                  <a:lnTo>
                    <a:pt x="21479" y="82849"/>
                  </a:lnTo>
                  <a:lnTo>
                    <a:pt x="6137" y="58301"/>
                  </a:lnTo>
                  <a:lnTo>
                    <a:pt x="0" y="33753"/>
                  </a:lnTo>
                  <a:lnTo>
                    <a:pt x="0" y="18411"/>
                  </a:lnTo>
                  <a:lnTo>
                    <a:pt x="6137" y="9206"/>
                  </a:lnTo>
                  <a:lnTo>
                    <a:pt x="24547" y="0"/>
                  </a:lnTo>
                  <a:lnTo>
                    <a:pt x="55232" y="0"/>
                  </a:lnTo>
                  <a:lnTo>
                    <a:pt x="122738" y="9206"/>
                  </a:lnTo>
                  <a:lnTo>
                    <a:pt x="211723" y="27616"/>
                  </a:lnTo>
                  <a:lnTo>
                    <a:pt x="303777" y="55232"/>
                  </a:lnTo>
                  <a:lnTo>
                    <a:pt x="377420" y="82849"/>
                  </a:lnTo>
                  <a:lnTo>
                    <a:pt x="441857" y="116602"/>
                  </a:lnTo>
                  <a:lnTo>
                    <a:pt x="509363" y="159560"/>
                  </a:lnTo>
                  <a:lnTo>
                    <a:pt x="552322" y="190245"/>
                  </a:lnTo>
                  <a:lnTo>
                    <a:pt x="592212" y="227066"/>
                  </a:lnTo>
                  <a:lnTo>
                    <a:pt x="607554" y="248545"/>
                  </a:lnTo>
                  <a:lnTo>
                    <a:pt x="619828" y="279230"/>
                  </a:lnTo>
                  <a:lnTo>
                    <a:pt x="622896" y="309914"/>
                  </a:lnTo>
                  <a:lnTo>
                    <a:pt x="622896" y="355941"/>
                  </a:lnTo>
                  <a:lnTo>
                    <a:pt x="607554" y="423447"/>
                  </a:lnTo>
                  <a:lnTo>
                    <a:pt x="598349" y="487885"/>
                  </a:lnTo>
                  <a:lnTo>
                    <a:pt x="589143" y="601418"/>
                  </a:lnTo>
                  <a:lnTo>
                    <a:pt x="583006" y="770183"/>
                  </a:lnTo>
                  <a:lnTo>
                    <a:pt x="583006" y="957359"/>
                  </a:lnTo>
                  <a:lnTo>
                    <a:pt x="586075" y="1199767"/>
                  </a:lnTo>
                  <a:lnTo>
                    <a:pt x="601417" y="1586392"/>
                  </a:lnTo>
                  <a:lnTo>
                    <a:pt x="607554" y="1715267"/>
                  </a:lnTo>
                  <a:lnTo>
                    <a:pt x="625965" y="1813458"/>
                  </a:lnTo>
                  <a:lnTo>
                    <a:pt x="629033" y="1831869"/>
                  </a:lnTo>
                  <a:lnTo>
                    <a:pt x="622896" y="1902443"/>
                  </a:lnTo>
                  <a:lnTo>
                    <a:pt x="613691" y="2003702"/>
                  </a:lnTo>
                  <a:lnTo>
                    <a:pt x="592212" y="2120304"/>
                  </a:lnTo>
                  <a:lnTo>
                    <a:pt x="564596" y="2203152"/>
                  </a:lnTo>
                  <a:lnTo>
                    <a:pt x="536980" y="2258384"/>
                  </a:lnTo>
                  <a:lnTo>
                    <a:pt x="518569" y="2289069"/>
                  </a:lnTo>
                  <a:lnTo>
                    <a:pt x="484816" y="2325890"/>
                  </a:lnTo>
                  <a:lnTo>
                    <a:pt x="447994" y="2353506"/>
                  </a:lnTo>
                  <a:lnTo>
                    <a:pt x="417310" y="2365780"/>
                  </a:lnTo>
                  <a:lnTo>
                    <a:pt x="401967" y="2365780"/>
                  </a:lnTo>
                  <a:lnTo>
                    <a:pt x="383557" y="2356575"/>
                  </a:lnTo>
                  <a:lnTo>
                    <a:pt x="365146" y="2338164"/>
                  </a:lnTo>
                  <a:lnTo>
                    <a:pt x="346735" y="2304411"/>
                  </a:lnTo>
                  <a:lnTo>
                    <a:pt x="328325" y="2255316"/>
                  </a:lnTo>
                  <a:lnTo>
                    <a:pt x="319119" y="2197015"/>
                  </a:lnTo>
                  <a:lnTo>
                    <a:pt x="359009" y="1831869"/>
                  </a:lnTo>
                  <a:lnTo>
                    <a:pt x="359009" y="1663104"/>
                  </a:lnTo>
                  <a:lnTo>
                    <a:pt x="359009" y="107089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6">
              <a:extLst>
                <a:ext uri="{FF2B5EF4-FFF2-40B4-BE49-F238E27FC236}">
                  <a16:creationId xmlns:a16="http://schemas.microsoft.com/office/drawing/2014/main" id="{058CA168-11F0-4962-9551-CF25DF64F6AC}"/>
                </a:ext>
              </a:extLst>
            </p:cNvPr>
            <p:cNvSpPr/>
            <p:nvPr/>
          </p:nvSpPr>
          <p:spPr>
            <a:xfrm>
              <a:off x="6958014" y="3162301"/>
              <a:ext cx="585787" cy="512763"/>
            </a:xfrm>
            <a:custGeom>
              <a:avLst/>
              <a:gdLst>
                <a:gd name="connsiteX0" fmla="*/ 261937 w 585787"/>
                <a:gd name="connsiteY0" fmla="*/ 228600 h 511969"/>
                <a:gd name="connsiteX1" fmla="*/ 400050 w 585787"/>
                <a:gd name="connsiteY1" fmla="*/ 340519 h 511969"/>
                <a:gd name="connsiteX2" fmla="*/ 495300 w 585787"/>
                <a:gd name="connsiteY2" fmla="*/ 428625 h 511969"/>
                <a:gd name="connsiteX3" fmla="*/ 585787 w 585787"/>
                <a:gd name="connsiteY3" fmla="*/ 511969 h 511969"/>
                <a:gd name="connsiteX4" fmla="*/ 583406 w 585787"/>
                <a:gd name="connsiteY4" fmla="*/ 45244 h 511969"/>
                <a:gd name="connsiteX5" fmla="*/ 578643 w 585787"/>
                <a:gd name="connsiteY5" fmla="*/ 104775 h 511969"/>
                <a:gd name="connsiteX6" fmla="*/ 564356 w 585787"/>
                <a:gd name="connsiteY6" fmla="*/ 140494 h 511969"/>
                <a:gd name="connsiteX7" fmla="*/ 545306 w 585787"/>
                <a:gd name="connsiteY7" fmla="*/ 161925 h 511969"/>
                <a:gd name="connsiteX8" fmla="*/ 521493 w 585787"/>
                <a:gd name="connsiteY8" fmla="*/ 171450 h 511969"/>
                <a:gd name="connsiteX9" fmla="*/ 488156 w 585787"/>
                <a:gd name="connsiteY9" fmla="*/ 176213 h 511969"/>
                <a:gd name="connsiteX10" fmla="*/ 450056 w 585787"/>
                <a:gd name="connsiteY10" fmla="*/ 171450 h 511969"/>
                <a:gd name="connsiteX11" fmla="*/ 371475 w 585787"/>
                <a:gd name="connsiteY11" fmla="*/ 142875 h 511969"/>
                <a:gd name="connsiteX12" fmla="*/ 230981 w 585787"/>
                <a:gd name="connsiteY12" fmla="*/ 85725 h 511969"/>
                <a:gd name="connsiteX13" fmla="*/ 111918 w 585787"/>
                <a:gd name="connsiteY13" fmla="*/ 38100 h 511969"/>
                <a:gd name="connsiteX14" fmla="*/ 71437 w 585787"/>
                <a:gd name="connsiteY14" fmla="*/ 19050 h 511969"/>
                <a:gd name="connsiteX15" fmla="*/ 45243 w 585787"/>
                <a:gd name="connsiteY15" fmla="*/ 9525 h 511969"/>
                <a:gd name="connsiteX16" fmla="*/ 26193 w 585787"/>
                <a:gd name="connsiteY16" fmla="*/ 2381 h 511969"/>
                <a:gd name="connsiteX17" fmla="*/ 4762 w 585787"/>
                <a:gd name="connsiteY17" fmla="*/ 0 h 511969"/>
                <a:gd name="connsiteX18" fmla="*/ 0 w 585787"/>
                <a:gd name="connsiteY18" fmla="*/ 7144 h 511969"/>
                <a:gd name="connsiteX19" fmla="*/ 4762 w 585787"/>
                <a:gd name="connsiteY19" fmla="*/ 19050 h 511969"/>
                <a:gd name="connsiteX20" fmla="*/ 23812 w 585787"/>
                <a:gd name="connsiteY20" fmla="*/ 40481 h 511969"/>
                <a:gd name="connsiteX21" fmla="*/ 47625 w 585787"/>
                <a:gd name="connsiteY21" fmla="*/ 66675 h 511969"/>
                <a:gd name="connsiteX22" fmla="*/ 85725 w 585787"/>
                <a:gd name="connsiteY22" fmla="*/ 95250 h 511969"/>
                <a:gd name="connsiteX23" fmla="*/ 180975 w 585787"/>
                <a:gd name="connsiteY23" fmla="*/ 164306 h 511969"/>
                <a:gd name="connsiteX24" fmla="*/ 261937 w 585787"/>
                <a:gd name="connsiteY24" fmla="*/ 22860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5787" h="511969">
                  <a:moveTo>
                    <a:pt x="261937" y="228600"/>
                  </a:moveTo>
                  <a:lnTo>
                    <a:pt x="400050" y="340519"/>
                  </a:lnTo>
                  <a:lnTo>
                    <a:pt x="495300" y="428625"/>
                  </a:lnTo>
                  <a:lnTo>
                    <a:pt x="585787" y="511969"/>
                  </a:lnTo>
                  <a:cubicBezTo>
                    <a:pt x="584993" y="356394"/>
                    <a:pt x="584200" y="200819"/>
                    <a:pt x="583406" y="45244"/>
                  </a:cubicBezTo>
                  <a:lnTo>
                    <a:pt x="578643" y="104775"/>
                  </a:lnTo>
                  <a:lnTo>
                    <a:pt x="564356" y="140494"/>
                  </a:lnTo>
                  <a:lnTo>
                    <a:pt x="545306" y="161925"/>
                  </a:lnTo>
                  <a:lnTo>
                    <a:pt x="521493" y="171450"/>
                  </a:lnTo>
                  <a:lnTo>
                    <a:pt x="488156" y="176213"/>
                  </a:lnTo>
                  <a:lnTo>
                    <a:pt x="450056" y="171450"/>
                  </a:lnTo>
                  <a:lnTo>
                    <a:pt x="371475" y="142875"/>
                  </a:lnTo>
                  <a:lnTo>
                    <a:pt x="230981" y="85725"/>
                  </a:lnTo>
                  <a:lnTo>
                    <a:pt x="111918" y="38100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2381"/>
                  </a:lnTo>
                  <a:lnTo>
                    <a:pt x="4762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23812" y="40481"/>
                  </a:lnTo>
                  <a:lnTo>
                    <a:pt x="47625" y="66675"/>
                  </a:lnTo>
                  <a:lnTo>
                    <a:pt x="85725" y="95250"/>
                  </a:lnTo>
                  <a:lnTo>
                    <a:pt x="180975" y="164306"/>
                  </a:lnTo>
                  <a:lnTo>
                    <a:pt x="261937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A62EBA74-BF35-496D-921A-C4456F5E2F7F}"/>
                </a:ext>
              </a:extLst>
            </p:cNvPr>
            <p:cNvSpPr/>
            <p:nvPr/>
          </p:nvSpPr>
          <p:spPr>
            <a:xfrm>
              <a:off x="4289426" y="3873500"/>
              <a:ext cx="3508375" cy="560388"/>
            </a:xfrm>
            <a:custGeom>
              <a:avLst/>
              <a:gdLst>
                <a:gd name="connsiteX0" fmla="*/ 1159586 w 3507604"/>
                <a:gd name="connsiteY0" fmla="*/ 245186 h 559601"/>
                <a:gd name="connsiteX1" fmla="*/ 1543230 w 3507604"/>
                <a:gd name="connsiteY1" fmla="*/ 199033 h 559601"/>
                <a:gd name="connsiteX2" fmla="*/ 1707649 w 3507604"/>
                <a:gd name="connsiteY2" fmla="*/ 178841 h 559601"/>
                <a:gd name="connsiteX3" fmla="*/ 1961489 w 3507604"/>
                <a:gd name="connsiteY3" fmla="*/ 138458 h 559601"/>
                <a:gd name="connsiteX4" fmla="*/ 2180714 w 3507604"/>
                <a:gd name="connsiteY4" fmla="*/ 124035 h 559601"/>
                <a:gd name="connsiteX5" fmla="*/ 2397055 w 3507604"/>
                <a:gd name="connsiteY5" fmla="*/ 109612 h 559601"/>
                <a:gd name="connsiteX6" fmla="*/ 2648010 w 3507604"/>
                <a:gd name="connsiteY6" fmla="*/ 86536 h 559601"/>
                <a:gd name="connsiteX7" fmla="*/ 2821083 w 3507604"/>
                <a:gd name="connsiteY7" fmla="*/ 69229 h 559601"/>
                <a:gd name="connsiteX8" fmla="*/ 2873004 w 3507604"/>
                <a:gd name="connsiteY8" fmla="*/ 49037 h 559601"/>
                <a:gd name="connsiteX9" fmla="*/ 2959541 w 3507604"/>
                <a:gd name="connsiteY9" fmla="*/ 17307 h 559601"/>
                <a:gd name="connsiteX10" fmla="*/ 3008578 w 3507604"/>
                <a:gd name="connsiteY10" fmla="*/ 0 h 559601"/>
                <a:gd name="connsiteX11" fmla="*/ 3086461 w 3507604"/>
                <a:gd name="connsiteY11" fmla="*/ 11538 h 559601"/>
                <a:gd name="connsiteX12" fmla="*/ 3193189 w 3507604"/>
                <a:gd name="connsiteY12" fmla="*/ 40383 h 559601"/>
                <a:gd name="connsiteX13" fmla="*/ 3288379 w 3507604"/>
                <a:gd name="connsiteY13" fmla="*/ 74998 h 559601"/>
                <a:gd name="connsiteX14" fmla="*/ 3369146 w 3507604"/>
                <a:gd name="connsiteY14" fmla="*/ 115381 h 559601"/>
                <a:gd name="connsiteX15" fmla="*/ 3441259 w 3507604"/>
                <a:gd name="connsiteY15" fmla="*/ 158650 h 559601"/>
                <a:gd name="connsiteX16" fmla="*/ 3470105 w 3507604"/>
                <a:gd name="connsiteY16" fmla="*/ 178841 h 559601"/>
                <a:gd name="connsiteX17" fmla="*/ 3481643 w 3507604"/>
                <a:gd name="connsiteY17" fmla="*/ 193264 h 559601"/>
                <a:gd name="connsiteX18" fmla="*/ 3496066 w 3507604"/>
                <a:gd name="connsiteY18" fmla="*/ 213456 h 559601"/>
                <a:gd name="connsiteX19" fmla="*/ 3504719 w 3507604"/>
                <a:gd name="connsiteY19" fmla="*/ 242301 h 559601"/>
                <a:gd name="connsiteX20" fmla="*/ 3507604 w 3507604"/>
                <a:gd name="connsiteY20" fmla="*/ 271147 h 559601"/>
                <a:gd name="connsiteX21" fmla="*/ 3493181 w 3507604"/>
                <a:gd name="connsiteY21" fmla="*/ 299992 h 559601"/>
                <a:gd name="connsiteX22" fmla="*/ 3475874 w 3507604"/>
                <a:gd name="connsiteY22" fmla="*/ 317299 h 559601"/>
                <a:gd name="connsiteX23" fmla="*/ 3441259 w 3507604"/>
                <a:gd name="connsiteY23" fmla="*/ 331722 h 559601"/>
                <a:gd name="connsiteX24" fmla="*/ 3406645 w 3507604"/>
                <a:gd name="connsiteY24" fmla="*/ 340376 h 559601"/>
                <a:gd name="connsiteX25" fmla="*/ 3331647 w 3507604"/>
                <a:gd name="connsiteY25" fmla="*/ 328838 h 559601"/>
                <a:gd name="connsiteX26" fmla="*/ 3172997 w 3507604"/>
                <a:gd name="connsiteY26" fmla="*/ 308646 h 559601"/>
                <a:gd name="connsiteX27" fmla="*/ 2991271 w 3507604"/>
                <a:gd name="connsiteY27" fmla="*/ 297108 h 559601"/>
                <a:gd name="connsiteX28" fmla="*/ 2786468 w 3507604"/>
                <a:gd name="connsiteY28" fmla="*/ 291338 h 559601"/>
                <a:gd name="connsiteX29" fmla="*/ 2469168 w 3507604"/>
                <a:gd name="connsiteY29" fmla="*/ 297108 h 559601"/>
                <a:gd name="connsiteX30" fmla="*/ 2261481 w 3507604"/>
                <a:gd name="connsiteY30" fmla="*/ 311530 h 559601"/>
                <a:gd name="connsiteX31" fmla="*/ 1973027 w 3507604"/>
                <a:gd name="connsiteY31" fmla="*/ 334607 h 559601"/>
                <a:gd name="connsiteX32" fmla="*/ 1635536 w 3507604"/>
                <a:gd name="connsiteY32" fmla="*/ 366337 h 559601"/>
                <a:gd name="connsiteX33" fmla="*/ 1142279 w 3507604"/>
                <a:gd name="connsiteY33" fmla="*/ 438450 h 559601"/>
                <a:gd name="connsiteX34" fmla="*/ 845171 w 3507604"/>
                <a:gd name="connsiteY34" fmla="*/ 481718 h 559601"/>
                <a:gd name="connsiteX35" fmla="*/ 591331 w 3507604"/>
                <a:gd name="connsiteY35" fmla="*/ 522102 h 559601"/>
                <a:gd name="connsiteX36" fmla="*/ 409605 w 3507604"/>
                <a:gd name="connsiteY36" fmla="*/ 556716 h 559601"/>
                <a:gd name="connsiteX37" fmla="*/ 383644 w 3507604"/>
                <a:gd name="connsiteY37" fmla="*/ 559601 h 559601"/>
                <a:gd name="connsiteX38" fmla="*/ 343261 w 3507604"/>
                <a:gd name="connsiteY38" fmla="*/ 550947 h 559601"/>
                <a:gd name="connsiteX39" fmla="*/ 308646 w 3507604"/>
                <a:gd name="connsiteY39" fmla="*/ 536525 h 559601"/>
                <a:gd name="connsiteX40" fmla="*/ 242302 w 3507604"/>
                <a:gd name="connsiteY40" fmla="*/ 499026 h 559601"/>
                <a:gd name="connsiteX41" fmla="*/ 173073 w 3507604"/>
                <a:gd name="connsiteY41" fmla="*/ 449988 h 559601"/>
                <a:gd name="connsiteX42" fmla="*/ 115382 w 3507604"/>
                <a:gd name="connsiteY42" fmla="*/ 400951 h 559601"/>
                <a:gd name="connsiteX43" fmla="*/ 54806 w 3507604"/>
                <a:gd name="connsiteY43" fmla="*/ 343260 h 559601"/>
                <a:gd name="connsiteX44" fmla="*/ 14423 w 3507604"/>
                <a:gd name="connsiteY44" fmla="*/ 297108 h 559601"/>
                <a:gd name="connsiteX45" fmla="*/ 0 w 3507604"/>
                <a:gd name="connsiteY45" fmla="*/ 262493 h 559601"/>
                <a:gd name="connsiteX46" fmla="*/ 0 w 3507604"/>
                <a:gd name="connsiteY46" fmla="*/ 245186 h 559601"/>
                <a:gd name="connsiteX47" fmla="*/ 2885 w 3507604"/>
                <a:gd name="connsiteY47" fmla="*/ 239417 h 559601"/>
                <a:gd name="connsiteX48" fmla="*/ 17307 w 3507604"/>
                <a:gd name="connsiteY48" fmla="*/ 236532 h 559601"/>
                <a:gd name="connsiteX49" fmla="*/ 49037 w 3507604"/>
                <a:gd name="connsiteY49" fmla="*/ 245186 h 559601"/>
                <a:gd name="connsiteX50" fmla="*/ 115382 w 3507604"/>
                <a:gd name="connsiteY50" fmla="*/ 268262 h 559601"/>
                <a:gd name="connsiteX51" fmla="*/ 175957 w 3507604"/>
                <a:gd name="connsiteY51" fmla="*/ 285569 h 559601"/>
                <a:gd name="connsiteX52" fmla="*/ 248071 w 3507604"/>
                <a:gd name="connsiteY52" fmla="*/ 302877 h 559601"/>
                <a:gd name="connsiteX53" fmla="*/ 311531 w 3507604"/>
                <a:gd name="connsiteY53" fmla="*/ 311530 h 559601"/>
                <a:gd name="connsiteX54" fmla="*/ 374990 w 3507604"/>
                <a:gd name="connsiteY54" fmla="*/ 314415 h 559601"/>
                <a:gd name="connsiteX55" fmla="*/ 507679 w 3507604"/>
                <a:gd name="connsiteY55" fmla="*/ 308646 h 559601"/>
                <a:gd name="connsiteX56" fmla="*/ 801903 w 3507604"/>
                <a:gd name="connsiteY56" fmla="*/ 282685 h 559601"/>
                <a:gd name="connsiteX57" fmla="*/ 1159586 w 3507604"/>
                <a:gd name="connsiteY57" fmla="*/ 245186 h 5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07604" h="559601">
                  <a:moveTo>
                    <a:pt x="1159586" y="245186"/>
                  </a:moveTo>
                  <a:lnTo>
                    <a:pt x="1543230" y="199033"/>
                  </a:lnTo>
                  <a:lnTo>
                    <a:pt x="1707649" y="178841"/>
                  </a:lnTo>
                  <a:lnTo>
                    <a:pt x="1961489" y="138458"/>
                  </a:lnTo>
                  <a:lnTo>
                    <a:pt x="2180714" y="124035"/>
                  </a:lnTo>
                  <a:lnTo>
                    <a:pt x="2397055" y="109612"/>
                  </a:lnTo>
                  <a:lnTo>
                    <a:pt x="2648010" y="86536"/>
                  </a:lnTo>
                  <a:lnTo>
                    <a:pt x="2821083" y="69229"/>
                  </a:lnTo>
                  <a:lnTo>
                    <a:pt x="2873004" y="49037"/>
                  </a:lnTo>
                  <a:lnTo>
                    <a:pt x="2959541" y="17307"/>
                  </a:lnTo>
                  <a:lnTo>
                    <a:pt x="3008578" y="0"/>
                  </a:lnTo>
                  <a:lnTo>
                    <a:pt x="3086461" y="11538"/>
                  </a:lnTo>
                  <a:lnTo>
                    <a:pt x="3193189" y="40383"/>
                  </a:lnTo>
                  <a:lnTo>
                    <a:pt x="3288379" y="74998"/>
                  </a:lnTo>
                  <a:lnTo>
                    <a:pt x="3369146" y="115381"/>
                  </a:lnTo>
                  <a:lnTo>
                    <a:pt x="3441259" y="158650"/>
                  </a:lnTo>
                  <a:lnTo>
                    <a:pt x="3470105" y="178841"/>
                  </a:lnTo>
                  <a:lnTo>
                    <a:pt x="3481643" y="193264"/>
                  </a:lnTo>
                  <a:lnTo>
                    <a:pt x="3496066" y="213456"/>
                  </a:lnTo>
                  <a:lnTo>
                    <a:pt x="3504719" y="242301"/>
                  </a:lnTo>
                  <a:lnTo>
                    <a:pt x="3507604" y="271147"/>
                  </a:lnTo>
                  <a:lnTo>
                    <a:pt x="3493181" y="299992"/>
                  </a:lnTo>
                  <a:lnTo>
                    <a:pt x="3475874" y="317299"/>
                  </a:lnTo>
                  <a:lnTo>
                    <a:pt x="3441259" y="331722"/>
                  </a:lnTo>
                  <a:lnTo>
                    <a:pt x="3406645" y="340376"/>
                  </a:lnTo>
                  <a:lnTo>
                    <a:pt x="3331647" y="328838"/>
                  </a:lnTo>
                  <a:lnTo>
                    <a:pt x="3172997" y="308646"/>
                  </a:lnTo>
                  <a:lnTo>
                    <a:pt x="2991271" y="297108"/>
                  </a:lnTo>
                  <a:lnTo>
                    <a:pt x="2786468" y="291338"/>
                  </a:lnTo>
                  <a:lnTo>
                    <a:pt x="2469168" y="297108"/>
                  </a:lnTo>
                  <a:lnTo>
                    <a:pt x="2261481" y="311530"/>
                  </a:lnTo>
                  <a:lnTo>
                    <a:pt x="1973027" y="334607"/>
                  </a:lnTo>
                  <a:lnTo>
                    <a:pt x="1635536" y="366337"/>
                  </a:lnTo>
                  <a:lnTo>
                    <a:pt x="1142279" y="438450"/>
                  </a:lnTo>
                  <a:lnTo>
                    <a:pt x="845171" y="481718"/>
                  </a:lnTo>
                  <a:lnTo>
                    <a:pt x="591331" y="522102"/>
                  </a:lnTo>
                  <a:lnTo>
                    <a:pt x="409605" y="556716"/>
                  </a:lnTo>
                  <a:lnTo>
                    <a:pt x="383644" y="559601"/>
                  </a:lnTo>
                  <a:lnTo>
                    <a:pt x="343261" y="550947"/>
                  </a:lnTo>
                  <a:lnTo>
                    <a:pt x="308646" y="536525"/>
                  </a:lnTo>
                  <a:lnTo>
                    <a:pt x="242302" y="499026"/>
                  </a:lnTo>
                  <a:lnTo>
                    <a:pt x="173073" y="449988"/>
                  </a:lnTo>
                  <a:lnTo>
                    <a:pt x="115382" y="400951"/>
                  </a:lnTo>
                  <a:lnTo>
                    <a:pt x="54806" y="343260"/>
                  </a:lnTo>
                  <a:lnTo>
                    <a:pt x="14423" y="297108"/>
                  </a:lnTo>
                  <a:lnTo>
                    <a:pt x="0" y="262493"/>
                  </a:lnTo>
                  <a:lnTo>
                    <a:pt x="0" y="245186"/>
                  </a:lnTo>
                  <a:lnTo>
                    <a:pt x="2885" y="239417"/>
                  </a:lnTo>
                  <a:lnTo>
                    <a:pt x="17307" y="236532"/>
                  </a:lnTo>
                  <a:lnTo>
                    <a:pt x="49037" y="245186"/>
                  </a:lnTo>
                  <a:lnTo>
                    <a:pt x="115382" y="268262"/>
                  </a:lnTo>
                  <a:lnTo>
                    <a:pt x="175957" y="285569"/>
                  </a:lnTo>
                  <a:lnTo>
                    <a:pt x="248071" y="302877"/>
                  </a:lnTo>
                  <a:lnTo>
                    <a:pt x="311531" y="311530"/>
                  </a:lnTo>
                  <a:lnTo>
                    <a:pt x="374990" y="314415"/>
                  </a:lnTo>
                  <a:lnTo>
                    <a:pt x="507679" y="308646"/>
                  </a:lnTo>
                  <a:lnTo>
                    <a:pt x="801903" y="282685"/>
                  </a:lnTo>
                  <a:lnTo>
                    <a:pt x="1159586" y="24518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9">
              <a:extLst>
                <a:ext uri="{FF2B5EF4-FFF2-40B4-BE49-F238E27FC236}">
                  <a16:creationId xmlns:a16="http://schemas.microsoft.com/office/drawing/2014/main" id="{FEC0A326-E9A8-45F4-B5C9-8B455AEF7FFC}"/>
                </a:ext>
              </a:extLst>
            </p:cNvPr>
            <p:cNvSpPr/>
            <p:nvPr/>
          </p:nvSpPr>
          <p:spPr>
            <a:xfrm>
              <a:off x="3981450" y="4173539"/>
              <a:ext cx="2057400" cy="1285875"/>
            </a:xfrm>
            <a:custGeom>
              <a:avLst/>
              <a:gdLst>
                <a:gd name="connsiteX0" fmla="*/ 1031081 w 2057400"/>
                <a:gd name="connsiteY0" fmla="*/ 559594 h 1285875"/>
                <a:gd name="connsiteX1" fmla="*/ 1216819 w 2057400"/>
                <a:gd name="connsiteY1" fmla="*/ 411957 h 1285875"/>
                <a:gd name="connsiteX2" fmla="*/ 1357313 w 2057400"/>
                <a:gd name="connsiteY2" fmla="*/ 290513 h 1285875"/>
                <a:gd name="connsiteX3" fmla="*/ 1466850 w 2057400"/>
                <a:gd name="connsiteY3" fmla="*/ 185738 h 1285875"/>
                <a:gd name="connsiteX4" fmla="*/ 1559719 w 2057400"/>
                <a:gd name="connsiteY4" fmla="*/ 85725 h 1285875"/>
                <a:gd name="connsiteX5" fmla="*/ 1597819 w 2057400"/>
                <a:gd name="connsiteY5" fmla="*/ 35719 h 1285875"/>
                <a:gd name="connsiteX6" fmla="*/ 2057400 w 2057400"/>
                <a:gd name="connsiteY6" fmla="*/ 0 h 1285875"/>
                <a:gd name="connsiteX7" fmla="*/ 2040731 w 2057400"/>
                <a:gd name="connsiteY7" fmla="*/ 71438 h 1285875"/>
                <a:gd name="connsiteX8" fmla="*/ 2024063 w 2057400"/>
                <a:gd name="connsiteY8" fmla="*/ 95250 h 1285875"/>
                <a:gd name="connsiteX9" fmla="*/ 1988344 w 2057400"/>
                <a:gd name="connsiteY9" fmla="*/ 123825 h 1285875"/>
                <a:gd name="connsiteX10" fmla="*/ 1943100 w 2057400"/>
                <a:gd name="connsiteY10" fmla="*/ 150019 h 1285875"/>
                <a:gd name="connsiteX11" fmla="*/ 1902619 w 2057400"/>
                <a:gd name="connsiteY11" fmla="*/ 171450 h 1285875"/>
                <a:gd name="connsiteX12" fmla="*/ 1821656 w 2057400"/>
                <a:gd name="connsiteY12" fmla="*/ 242888 h 1285875"/>
                <a:gd name="connsiteX13" fmla="*/ 1647825 w 2057400"/>
                <a:gd name="connsiteY13" fmla="*/ 383382 h 1285875"/>
                <a:gd name="connsiteX14" fmla="*/ 1454944 w 2057400"/>
                <a:gd name="connsiteY14" fmla="*/ 531019 h 1285875"/>
                <a:gd name="connsiteX15" fmla="*/ 1354931 w 2057400"/>
                <a:gd name="connsiteY15" fmla="*/ 602457 h 1285875"/>
                <a:gd name="connsiteX16" fmla="*/ 1143000 w 2057400"/>
                <a:gd name="connsiteY16" fmla="*/ 745332 h 1285875"/>
                <a:gd name="connsiteX17" fmla="*/ 971550 w 2057400"/>
                <a:gd name="connsiteY17" fmla="*/ 842963 h 1285875"/>
                <a:gd name="connsiteX18" fmla="*/ 766763 w 2057400"/>
                <a:gd name="connsiteY18" fmla="*/ 954882 h 1285875"/>
                <a:gd name="connsiteX19" fmla="*/ 521494 w 2057400"/>
                <a:gd name="connsiteY19" fmla="*/ 1073944 h 1285875"/>
                <a:gd name="connsiteX20" fmla="*/ 307181 w 2057400"/>
                <a:gd name="connsiteY20" fmla="*/ 1173957 h 1285875"/>
                <a:gd name="connsiteX21" fmla="*/ 130969 w 2057400"/>
                <a:gd name="connsiteY21" fmla="*/ 1254919 h 1285875"/>
                <a:gd name="connsiteX22" fmla="*/ 50006 w 2057400"/>
                <a:gd name="connsiteY22" fmla="*/ 1285875 h 1285875"/>
                <a:gd name="connsiteX23" fmla="*/ 23813 w 2057400"/>
                <a:gd name="connsiteY23" fmla="*/ 1285875 h 1285875"/>
                <a:gd name="connsiteX24" fmla="*/ 4763 w 2057400"/>
                <a:gd name="connsiteY24" fmla="*/ 1278732 h 1285875"/>
                <a:gd name="connsiteX25" fmla="*/ 0 w 2057400"/>
                <a:gd name="connsiteY25" fmla="*/ 1262063 h 1285875"/>
                <a:gd name="connsiteX26" fmla="*/ 7144 w 2057400"/>
                <a:gd name="connsiteY26" fmla="*/ 1243013 h 1285875"/>
                <a:gd name="connsiteX27" fmla="*/ 28575 w 2057400"/>
                <a:gd name="connsiteY27" fmla="*/ 1221582 h 1285875"/>
                <a:gd name="connsiteX28" fmla="*/ 111919 w 2057400"/>
                <a:gd name="connsiteY28" fmla="*/ 1169194 h 1285875"/>
                <a:gd name="connsiteX29" fmla="*/ 319088 w 2057400"/>
                <a:gd name="connsiteY29" fmla="*/ 1042988 h 1285875"/>
                <a:gd name="connsiteX30" fmla="*/ 557213 w 2057400"/>
                <a:gd name="connsiteY30" fmla="*/ 890588 h 1285875"/>
                <a:gd name="connsiteX31" fmla="*/ 816769 w 2057400"/>
                <a:gd name="connsiteY31" fmla="*/ 714375 h 1285875"/>
                <a:gd name="connsiteX32" fmla="*/ 1031081 w 2057400"/>
                <a:gd name="connsiteY32" fmla="*/ 55959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57400" h="1285875">
                  <a:moveTo>
                    <a:pt x="1031081" y="559594"/>
                  </a:moveTo>
                  <a:lnTo>
                    <a:pt x="1216819" y="411957"/>
                  </a:lnTo>
                  <a:lnTo>
                    <a:pt x="1357313" y="290513"/>
                  </a:lnTo>
                  <a:lnTo>
                    <a:pt x="1466850" y="185738"/>
                  </a:lnTo>
                  <a:lnTo>
                    <a:pt x="1559719" y="85725"/>
                  </a:lnTo>
                  <a:lnTo>
                    <a:pt x="1597819" y="35719"/>
                  </a:lnTo>
                  <a:lnTo>
                    <a:pt x="2057400" y="0"/>
                  </a:lnTo>
                  <a:lnTo>
                    <a:pt x="2040731" y="71438"/>
                  </a:lnTo>
                  <a:lnTo>
                    <a:pt x="2024063" y="95250"/>
                  </a:lnTo>
                  <a:lnTo>
                    <a:pt x="1988344" y="123825"/>
                  </a:lnTo>
                  <a:lnTo>
                    <a:pt x="1943100" y="150019"/>
                  </a:lnTo>
                  <a:lnTo>
                    <a:pt x="1902619" y="171450"/>
                  </a:lnTo>
                  <a:cubicBezTo>
                    <a:pt x="1875584" y="195209"/>
                    <a:pt x="1847111" y="217444"/>
                    <a:pt x="1821656" y="242888"/>
                  </a:cubicBezTo>
                  <a:lnTo>
                    <a:pt x="1647825" y="383382"/>
                  </a:lnTo>
                  <a:lnTo>
                    <a:pt x="1454944" y="531019"/>
                  </a:lnTo>
                  <a:lnTo>
                    <a:pt x="1354931" y="602457"/>
                  </a:lnTo>
                  <a:lnTo>
                    <a:pt x="1143000" y="745332"/>
                  </a:lnTo>
                  <a:lnTo>
                    <a:pt x="971550" y="842963"/>
                  </a:lnTo>
                  <a:lnTo>
                    <a:pt x="766763" y="954882"/>
                  </a:lnTo>
                  <a:lnTo>
                    <a:pt x="521494" y="1073944"/>
                  </a:lnTo>
                  <a:lnTo>
                    <a:pt x="307181" y="1173957"/>
                  </a:lnTo>
                  <a:lnTo>
                    <a:pt x="130969" y="1254919"/>
                  </a:lnTo>
                  <a:lnTo>
                    <a:pt x="50006" y="1285875"/>
                  </a:lnTo>
                  <a:lnTo>
                    <a:pt x="23813" y="1285875"/>
                  </a:lnTo>
                  <a:lnTo>
                    <a:pt x="4763" y="1278732"/>
                  </a:lnTo>
                  <a:lnTo>
                    <a:pt x="0" y="1262063"/>
                  </a:lnTo>
                  <a:lnTo>
                    <a:pt x="7144" y="1243013"/>
                  </a:lnTo>
                  <a:lnTo>
                    <a:pt x="28575" y="1221582"/>
                  </a:lnTo>
                  <a:lnTo>
                    <a:pt x="111919" y="1169194"/>
                  </a:lnTo>
                  <a:lnTo>
                    <a:pt x="319088" y="1042988"/>
                  </a:lnTo>
                  <a:lnTo>
                    <a:pt x="557213" y="890588"/>
                  </a:lnTo>
                  <a:lnTo>
                    <a:pt x="816769" y="714375"/>
                  </a:lnTo>
                  <a:lnTo>
                    <a:pt x="1031081" y="559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9075187B-9EF1-4A96-9DCE-FDADE01B26CF}"/>
                </a:ext>
              </a:extLst>
            </p:cNvPr>
            <p:cNvSpPr/>
            <p:nvPr/>
          </p:nvSpPr>
          <p:spPr>
            <a:xfrm>
              <a:off x="5081589" y="4751388"/>
              <a:ext cx="338137" cy="1382712"/>
            </a:xfrm>
            <a:custGeom>
              <a:avLst/>
              <a:gdLst>
                <a:gd name="connsiteX0" fmla="*/ 305735 w 339394"/>
                <a:gd name="connsiteY0" fmla="*/ 367443 h 1382820"/>
                <a:gd name="connsiteX1" fmla="*/ 291710 w 339394"/>
                <a:gd name="connsiteY1" fmla="*/ 552567 h 1382820"/>
                <a:gd name="connsiteX2" fmla="*/ 272076 w 339394"/>
                <a:gd name="connsiteY2" fmla="*/ 754520 h 1382820"/>
                <a:gd name="connsiteX3" fmla="*/ 272076 w 339394"/>
                <a:gd name="connsiteY3" fmla="*/ 813423 h 1382820"/>
                <a:gd name="connsiteX4" fmla="*/ 272076 w 339394"/>
                <a:gd name="connsiteY4" fmla="*/ 838668 h 1382820"/>
                <a:gd name="connsiteX5" fmla="*/ 288905 w 339394"/>
                <a:gd name="connsiteY5" fmla="*/ 863912 h 1382820"/>
                <a:gd name="connsiteX6" fmla="*/ 314149 w 339394"/>
                <a:gd name="connsiteY6" fmla="*/ 875131 h 1382820"/>
                <a:gd name="connsiteX7" fmla="*/ 339394 w 339394"/>
                <a:gd name="connsiteY7" fmla="*/ 1152817 h 1382820"/>
                <a:gd name="connsiteX8" fmla="*/ 311345 w 339394"/>
                <a:gd name="connsiteY8" fmla="*/ 1180866 h 1382820"/>
                <a:gd name="connsiteX9" fmla="*/ 291710 w 339394"/>
                <a:gd name="connsiteY9" fmla="*/ 1208915 h 1382820"/>
                <a:gd name="connsiteX10" fmla="*/ 258051 w 339394"/>
                <a:gd name="connsiteY10" fmla="*/ 1259404 h 1382820"/>
                <a:gd name="connsiteX11" fmla="*/ 221588 w 339394"/>
                <a:gd name="connsiteY11" fmla="*/ 1312697 h 1382820"/>
                <a:gd name="connsiteX12" fmla="*/ 187929 w 339394"/>
                <a:gd name="connsiteY12" fmla="*/ 1360380 h 1382820"/>
                <a:gd name="connsiteX13" fmla="*/ 165489 w 339394"/>
                <a:gd name="connsiteY13" fmla="*/ 1377210 h 1382820"/>
                <a:gd name="connsiteX14" fmla="*/ 140245 w 339394"/>
                <a:gd name="connsiteY14" fmla="*/ 1382820 h 1382820"/>
                <a:gd name="connsiteX15" fmla="*/ 123416 w 339394"/>
                <a:gd name="connsiteY15" fmla="*/ 1380015 h 1382820"/>
                <a:gd name="connsiteX16" fmla="*/ 103781 w 339394"/>
                <a:gd name="connsiteY16" fmla="*/ 1363185 h 1382820"/>
                <a:gd name="connsiteX17" fmla="*/ 81342 w 339394"/>
                <a:gd name="connsiteY17" fmla="*/ 1329526 h 1382820"/>
                <a:gd name="connsiteX18" fmla="*/ 64513 w 339394"/>
                <a:gd name="connsiteY18" fmla="*/ 1287453 h 1382820"/>
                <a:gd name="connsiteX19" fmla="*/ 47683 w 339394"/>
                <a:gd name="connsiteY19" fmla="*/ 1248184 h 1382820"/>
                <a:gd name="connsiteX20" fmla="*/ 25244 w 339394"/>
                <a:gd name="connsiteY20" fmla="*/ 1183671 h 1382820"/>
                <a:gd name="connsiteX21" fmla="*/ 5610 w 339394"/>
                <a:gd name="connsiteY21" fmla="*/ 1116353 h 1382820"/>
                <a:gd name="connsiteX22" fmla="*/ 0 w 339394"/>
                <a:gd name="connsiteY22" fmla="*/ 1071475 h 1382820"/>
                <a:gd name="connsiteX23" fmla="*/ 5610 w 339394"/>
                <a:gd name="connsiteY23" fmla="*/ 998547 h 1382820"/>
                <a:gd name="connsiteX24" fmla="*/ 16829 w 339394"/>
                <a:gd name="connsiteY24" fmla="*/ 953669 h 1382820"/>
                <a:gd name="connsiteX25" fmla="*/ 36464 w 339394"/>
                <a:gd name="connsiteY25" fmla="*/ 908790 h 1382820"/>
                <a:gd name="connsiteX26" fmla="*/ 53293 w 339394"/>
                <a:gd name="connsiteY26" fmla="*/ 880741 h 1382820"/>
                <a:gd name="connsiteX27" fmla="*/ 61708 w 339394"/>
                <a:gd name="connsiteY27" fmla="*/ 838668 h 1382820"/>
                <a:gd name="connsiteX28" fmla="*/ 84147 w 339394"/>
                <a:gd name="connsiteY28" fmla="*/ 701227 h 1382820"/>
                <a:gd name="connsiteX29" fmla="*/ 95367 w 339394"/>
                <a:gd name="connsiteY29" fmla="*/ 586226 h 1382820"/>
                <a:gd name="connsiteX30" fmla="*/ 117806 w 339394"/>
                <a:gd name="connsiteY30" fmla="*/ 451590 h 1382820"/>
                <a:gd name="connsiteX31" fmla="*/ 120611 w 339394"/>
                <a:gd name="connsiteY31" fmla="*/ 345004 h 1382820"/>
                <a:gd name="connsiteX32" fmla="*/ 112196 w 339394"/>
                <a:gd name="connsiteY32" fmla="*/ 263661 h 1382820"/>
                <a:gd name="connsiteX33" fmla="*/ 98172 w 339394"/>
                <a:gd name="connsiteY33" fmla="*/ 204758 h 1382820"/>
                <a:gd name="connsiteX34" fmla="*/ 84147 w 339394"/>
                <a:gd name="connsiteY34" fmla="*/ 168295 h 1382820"/>
                <a:gd name="connsiteX35" fmla="*/ 56098 w 339394"/>
                <a:gd name="connsiteY35" fmla="*/ 131831 h 1382820"/>
                <a:gd name="connsiteX36" fmla="*/ 263661 w 339394"/>
                <a:gd name="connsiteY36" fmla="*/ 0 h 1382820"/>
                <a:gd name="connsiteX37" fmla="*/ 291710 w 339394"/>
                <a:gd name="connsiteY37" fmla="*/ 42074 h 1382820"/>
                <a:gd name="connsiteX38" fmla="*/ 305735 w 339394"/>
                <a:gd name="connsiteY38" fmla="*/ 89757 h 1382820"/>
                <a:gd name="connsiteX39" fmla="*/ 314149 w 339394"/>
                <a:gd name="connsiteY39" fmla="*/ 159880 h 1382820"/>
                <a:gd name="connsiteX40" fmla="*/ 316954 w 339394"/>
                <a:gd name="connsiteY40" fmla="*/ 227198 h 1382820"/>
                <a:gd name="connsiteX41" fmla="*/ 305735 w 339394"/>
                <a:gd name="connsiteY41" fmla="*/ 367443 h 138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9394" h="1382820">
                  <a:moveTo>
                    <a:pt x="305735" y="367443"/>
                  </a:moveTo>
                  <a:lnTo>
                    <a:pt x="291710" y="552567"/>
                  </a:lnTo>
                  <a:lnTo>
                    <a:pt x="272076" y="754520"/>
                  </a:lnTo>
                  <a:lnTo>
                    <a:pt x="272076" y="813423"/>
                  </a:lnTo>
                  <a:lnTo>
                    <a:pt x="272076" y="838668"/>
                  </a:lnTo>
                  <a:lnTo>
                    <a:pt x="288905" y="863912"/>
                  </a:lnTo>
                  <a:lnTo>
                    <a:pt x="314149" y="875131"/>
                  </a:lnTo>
                  <a:lnTo>
                    <a:pt x="339394" y="1152817"/>
                  </a:lnTo>
                  <a:lnTo>
                    <a:pt x="311345" y="1180866"/>
                  </a:lnTo>
                  <a:lnTo>
                    <a:pt x="291710" y="1208915"/>
                  </a:lnTo>
                  <a:lnTo>
                    <a:pt x="258051" y="1259404"/>
                  </a:lnTo>
                  <a:lnTo>
                    <a:pt x="221588" y="1312697"/>
                  </a:lnTo>
                  <a:lnTo>
                    <a:pt x="187929" y="1360380"/>
                  </a:lnTo>
                  <a:lnTo>
                    <a:pt x="165489" y="1377210"/>
                  </a:lnTo>
                  <a:lnTo>
                    <a:pt x="140245" y="1382820"/>
                  </a:lnTo>
                  <a:lnTo>
                    <a:pt x="123416" y="1380015"/>
                  </a:lnTo>
                  <a:lnTo>
                    <a:pt x="103781" y="1363185"/>
                  </a:lnTo>
                  <a:lnTo>
                    <a:pt x="81342" y="1329526"/>
                  </a:lnTo>
                  <a:lnTo>
                    <a:pt x="64513" y="1287453"/>
                  </a:lnTo>
                  <a:lnTo>
                    <a:pt x="47683" y="1248184"/>
                  </a:lnTo>
                  <a:lnTo>
                    <a:pt x="25244" y="1183671"/>
                  </a:lnTo>
                  <a:lnTo>
                    <a:pt x="5610" y="1116353"/>
                  </a:lnTo>
                  <a:lnTo>
                    <a:pt x="0" y="1071475"/>
                  </a:lnTo>
                  <a:lnTo>
                    <a:pt x="5610" y="998547"/>
                  </a:lnTo>
                  <a:lnTo>
                    <a:pt x="16829" y="953669"/>
                  </a:lnTo>
                  <a:lnTo>
                    <a:pt x="36464" y="908790"/>
                  </a:lnTo>
                  <a:lnTo>
                    <a:pt x="53293" y="880741"/>
                  </a:lnTo>
                  <a:lnTo>
                    <a:pt x="61708" y="838668"/>
                  </a:lnTo>
                  <a:lnTo>
                    <a:pt x="84147" y="701227"/>
                  </a:lnTo>
                  <a:lnTo>
                    <a:pt x="95367" y="586226"/>
                  </a:lnTo>
                  <a:lnTo>
                    <a:pt x="117806" y="451590"/>
                  </a:lnTo>
                  <a:lnTo>
                    <a:pt x="120611" y="345004"/>
                  </a:lnTo>
                  <a:lnTo>
                    <a:pt x="112196" y="263661"/>
                  </a:lnTo>
                  <a:lnTo>
                    <a:pt x="98172" y="204758"/>
                  </a:lnTo>
                  <a:lnTo>
                    <a:pt x="84147" y="168295"/>
                  </a:lnTo>
                  <a:lnTo>
                    <a:pt x="56098" y="131831"/>
                  </a:lnTo>
                  <a:lnTo>
                    <a:pt x="263661" y="0"/>
                  </a:lnTo>
                  <a:lnTo>
                    <a:pt x="291710" y="42074"/>
                  </a:lnTo>
                  <a:lnTo>
                    <a:pt x="305735" y="89757"/>
                  </a:lnTo>
                  <a:lnTo>
                    <a:pt x="314149" y="159880"/>
                  </a:lnTo>
                  <a:lnTo>
                    <a:pt x="316954" y="227198"/>
                  </a:lnTo>
                  <a:lnTo>
                    <a:pt x="305735" y="3674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1">
              <a:extLst>
                <a:ext uri="{FF2B5EF4-FFF2-40B4-BE49-F238E27FC236}">
                  <a16:creationId xmlns:a16="http://schemas.microsoft.com/office/drawing/2014/main" id="{22863FBE-A17F-4996-AB5E-CABC2D31E54B}"/>
                </a:ext>
              </a:extLst>
            </p:cNvPr>
            <p:cNvSpPr/>
            <p:nvPr/>
          </p:nvSpPr>
          <p:spPr>
            <a:xfrm>
              <a:off x="5351463" y="5240338"/>
              <a:ext cx="1035050" cy="696912"/>
            </a:xfrm>
            <a:custGeom>
              <a:avLst/>
              <a:gdLst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37 w 1302544"/>
                <a:gd name="connsiteY10" fmla="*/ 276225 h 890588"/>
                <a:gd name="connsiteX11" fmla="*/ 57150 w 1302544"/>
                <a:gd name="connsiteY11" fmla="*/ 371475 h 890588"/>
                <a:gd name="connsiteX12" fmla="*/ 26194 w 1302544"/>
                <a:gd name="connsiteY12" fmla="*/ 440532 h 890588"/>
                <a:gd name="connsiteX13" fmla="*/ 16669 w 1302544"/>
                <a:gd name="connsiteY13" fmla="*/ 471488 h 890588"/>
                <a:gd name="connsiteX14" fmla="*/ 0 w 1302544"/>
                <a:gd name="connsiteY14" fmla="*/ 564357 h 890588"/>
                <a:gd name="connsiteX15" fmla="*/ 2381 w 1302544"/>
                <a:gd name="connsiteY15" fmla="*/ 607219 h 890588"/>
                <a:gd name="connsiteX16" fmla="*/ 11906 w 1302544"/>
                <a:gd name="connsiteY16" fmla="*/ 661988 h 890588"/>
                <a:gd name="connsiteX17" fmla="*/ 35719 w 1302544"/>
                <a:gd name="connsiteY17" fmla="*/ 731044 h 890588"/>
                <a:gd name="connsiteX18" fmla="*/ 59531 w 1302544"/>
                <a:gd name="connsiteY18" fmla="*/ 785813 h 890588"/>
                <a:gd name="connsiteX19" fmla="*/ 71437 w 1302544"/>
                <a:gd name="connsiteY19" fmla="*/ 816769 h 890588"/>
                <a:gd name="connsiteX20" fmla="*/ 85725 w 1302544"/>
                <a:gd name="connsiteY20" fmla="*/ 852488 h 890588"/>
                <a:gd name="connsiteX21" fmla="*/ 100012 w 1302544"/>
                <a:gd name="connsiteY21" fmla="*/ 873919 h 890588"/>
                <a:gd name="connsiteX22" fmla="*/ 114300 w 1302544"/>
                <a:gd name="connsiteY22" fmla="*/ 885825 h 890588"/>
                <a:gd name="connsiteX23" fmla="*/ 126206 w 1302544"/>
                <a:gd name="connsiteY23" fmla="*/ 890588 h 890588"/>
                <a:gd name="connsiteX24" fmla="*/ 147637 w 1302544"/>
                <a:gd name="connsiteY24" fmla="*/ 888207 h 890588"/>
                <a:gd name="connsiteX25" fmla="*/ 166687 w 1302544"/>
                <a:gd name="connsiteY25" fmla="*/ 878682 h 890588"/>
                <a:gd name="connsiteX26" fmla="*/ 183356 w 1302544"/>
                <a:gd name="connsiteY26" fmla="*/ 862013 h 890588"/>
                <a:gd name="connsiteX27" fmla="*/ 207169 w 1302544"/>
                <a:gd name="connsiteY27" fmla="*/ 835819 h 890588"/>
                <a:gd name="connsiteX28" fmla="*/ 247650 w 1302544"/>
                <a:gd name="connsiteY28" fmla="*/ 781050 h 890588"/>
                <a:gd name="connsiteX29" fmla="*/ 307181 w 1302544"/>
                <a:gd name="connsiteY29" fmla="*/ 695325 h 890588"/>
                <a:gd name="connsiteX30" fmla="*/ 330994 w 1302544"/>
                <a:gd name="connsiteY30" fmla="*/ 676275 h 890588"/>
                <a:gd name="connsiteX31" fmla="*/ 557212 w 1302544"/>
                <a:gd name="connsiteY31" fmla="*/ 528638 h 890588"/>
                <a:gd name="connsiteX32" fmla="*/ 835819 w 1302544"/>
                <a:gd name="connsiteY32" fmla="*/ 347663 h 890588"/>
                <a:gd name="connsiteX33" fmla="*/ 1095375 w 1302544"/>
                <a:gd name="connsiteY33" fmla="*/ 178594 h 890588"/>
                <a:gd name="connsiteX34" fmla="*/ 1254919 w 1302544"/>
                <a:gd name="connsiteY34" fmla="*/ 76200 h 890588"/>
                <a:gd name="connsiteX35" fmla="*/ 1283494 w 1302544"/>
                <a:gd name="connsiteY35" fmla="*/ 57150 h 890588"/>
                <a:gd name="connsiteX36" fmla="*/ 1300162 w 1302544"/>
                <a:gd name="connsiteY36" fmla="*/ 33338 h 890588"/>
                <a:gd name="connsiteX37" fmla="*/ 1302544 w 1302544"/>
                <a:gd name="connsiteY37" fmla="*/ 19050 h 890588"/>
                <a:gd name="connsiteX38" fmla="*/ 1297781 w 1302544"/>
                <a:gd name="connsiteY38" fmla="*/ 9525 h 890588"/>
                <a:gd name="connsiteX39" fmla="*/ 1288256 w 1302544"/>
                <a:gd name="connsiteY39" fmla="*/ 2382 h 890588"/>
                <a:gd name="connsiteX40" fmla="*/ 1257300 w 1302544"/>
                <a:gd name="connsiteY40" fmla="*/ 0 h 890588"/>
                <a:gd name="connsiteX41" fmla="*/ 1226344 w 1302544"/>
                <a:gd name="connsiteY41" fmla="*/ 7144 h 890588"/>
                <a:gd name="connsiteX42" fmla="*/ 1047750 w 1302544"/>
                <a:gd name="connsiteY42" fmla="*/ 80963 h 890588"/>
                <a:gd name="connsiteX43" fmla="*/ 747712 w 1302544"/>
                <a:gd name="connsiteY43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57150 w 1302544"/>
                <a:gd name="connsiteY10" fmla="*/ 371475 h 890588"/>
                <a:gd name="connsiteX11" fmla="*/ 26194 w 1302544"/>
                <a:gd name="connsiteY11" fmla="*/ 440532 h 890588"/>
                <a:gd name="connsiteX12" fmla="*/ 16669 w 1302544"/>
                <a:gd name="connsiteY12" fmla="*/ 471488 h 890588"/>
                <a:gd name="connsiteX13" fmla="*/ 0 w 1302544"/>
                <a:gd name="connsiteY13" fmla="*/ 564357 h 890588"/>
                <a:gd name="connsiteX14" fmla="*/ 2381 w 1302544"/>
                <a:gd name="connsiteY14" fmla="*/ 607219 h 890588"/>
                <a:gd name="connsiteX15" fmla="*/ 11906 w 1302544"/>
                <a:gd name="connsiteY15" fmla="*/ 661988 h 890588"/>
                <a:gd name="connsiteX16" fmla="*/ 35719 w 1302544"/>
                <a:gd name="connsiteY16" fmla="*/ 731044 h 890588"/>
                <a:gd name="connsiteX17" fmla="*/ 59531 w 1302544"/>
                <a:gd name="connsiteY17" fmla="*/ 785813 h 890588"/>
                <a:gd name="connsiteX18" fmla="*/ 71437 w 1302544"/>
                <a:gd name="connsiteY18" fmla="*/ 816769 h 890588"/>
                <a:gd name="connsiteX19" fmla="*/ 85725 w 1302544"/>
                <a:gd name="connsiteY19" fmla="*/ 852488 h 890588"/>
                <a:gd name="connsiteX20" fmla="*/ 100012 w 1302544"/>
                <a:gd name="connsiteY20" fmla="*/ 873919 h 890588"/>
                <a:gd name="connsiteX21" fmla="*/ 114300 w 1302544"/>
                <a:gd name="connsiteY21" fmla="*/ 885825 h 890588"/>
                <a:gd name="connsiteX22" fmla="*/ 126206 w 1302544"/>
                <a:gd name="connsiteY22" fmla="*/ 890588 h 890588"/>
                <a:gd name="connsiteX23" fmla="*/ 147637 w 1302544"/>
                <a:gd name="connsiteY23" fmla="*/ 888207 h 890588"/>
                <a:gd name="connsiteX24" fmla="*/ 166687 w 1302544"/>
                <a:gd name="connsiteY24" fmla="*/ 878682 h 890588"/>
                <a:gd name="connsiteX25" fmla="*/ 183356 w 1302544"/>
                <a:gd name="connsiteY25" fmla="*/ 862013 h 890588"/>
                <a:gd name="connsiteX26" fmla="*/ 207169 w 1302544"/>
                <a:gd name="connsiteY26" fmla="*/ 835819 h 890588"/>
                <a:gd name="connsiteX27" fmla="*/ 247650 w 1302544"/>
                <a:gd name="connsiteY27" fmla="*/ 781050 h 890588"/>
                <a:gd name="connsiteX28" fmla="*/ 307181 w 1302544"/>
                <a:gd name="connsiteY28" fmla="*/ 695325 h 890588"/>
                <a:gd name="connsiteX29" fmla="*/ 330994 w 1302544"/>
                <a:gd name="connsiteY29" fmla="*/ 676275 h 890588"/>
                <a:gd name="connsiteX30" fmla="*/ 557212 w 1302544"/>
                <a:gd name="connsiteY30" fmla="*/ 528638 h 890588"/>
                <a:gd name="connsiteX31" fmla="*/ 835819 w 1302544"/>
                <a:gd name="connsiteY31" fmla="*/ 347663 h 890588"/>
                <a:gd name="connsiteX32" fmla="*/ 1095375 w 1302544"/>
                <a:gd name="connsiteY32" fmla="*/ 178594 h 890588"/>
                <a:gd name="connsiteX33" fmla="*/ 1254919 w 1302544"/>
                <a:gd name="connsiteY33" fmla="*/ 76200 h 890588"/>
                <a:gd name="connsiteX34" fmla="*/ 1283494 w 1302544"/>
                <a:gd name="connsiteY34" fmla="*/ 57150 h 890588"/>
                <a:gd name="connsiteX35" fmla="*/ 1300162 w 1302544"/>
                <a:gd name="connsiteY35" fmla="*/ 33338 h 890588"/>
                <a:gd name="connsiteX36" fmla="*/ 1302544 w 1302544"/>
                <a:gd name="connsiteY36" fmla="*/ 19050 h 890588"/>
                <a:gd name="connsiteX37" fmla="*/ 1297781 w 1302544"/>
                <a:gd name="connsiteY37" fmla="*/ 9525 h 890588"/>
                <a:gd name="connsiteX38" fmla="*/ 1288256 w 1302544"/>
                <a:gd name="connsiteY38" fmla="*/ 2382 h 890588"/>
                <a:gd name="connsiteX39" fmla="*/ 1257300 w 1302544"/>
                <a:gd name="connsiteY39" fmla="*/ 0 h 890588"/>
                <a:gd name="connsiteX40" fmla="*/ 1226344 w 1302544"/>
                <a:gd name="connsiteY40" fmla="*/ 7144 h 890588"/>
                <a:gd name="connsiteX41" fmla="*/ 1047750 w 1302544"/>
                <a:gd name="connsiteY41" fmla="*/ 80963 h 890588"/>
                <a:gd name="connsiteX42" fmla="*/ 747712 w 1302544"/>
                <a:gd name="connsiteY42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4 w 1302544"/>
                <a:gd name="connsiteY10" fmla="*/ 440532 h 890588"/>
                <a:gd name="connsiteX11" fmla="*/ 16669 w 1302544"/>
                <a:gd name="connsiteY11" fmla="*/ 471488 h 890588"/>
                <a:gd name="connsiteX12" fmla="*/ 0 w 1302544"/>
                <a:gd name="connsiteY12" fmla="*/ 564357 h 890588"/>
                <a:gd name="connsiteX13" fmla="*/ 2381 w 1302544"/>
                <a:gd name="connsiteY13" fmla="*/ 607219 h 890588"/>
                <a:gd name="connsiteX14" fmla="*/ 11906 w 1302544"/>
                <a:gd name="connsiteY14" fmla="*/ 661988 h 890588"/>
                <a:gd name="connsiteX15" fmla="*/ 35719 w 1302544"/>
                <a:gd name="connsiteY15" fmla="*/ 731044 h 890588"/>
                <a:gd name="connsiteX16" fmla="*/ 59531 w 1302544"/>
                <a:gd name="connsiteY16" fmla="*/ 785813 h 890588"/>
                <a:gd name="connsiteX17" fmla="*/ 71437 w 1302544"/>
                <a:gd name="connsiteY17" fmla="*/ 816769 h 890588"/>
                <a:gd name="connsiteX18" fmla="*/ 85725 w 1302544"/>
                <a:gd name="connsiteY18" fmla="*/ 852488 h 890588"/>
                <a:gd name="connsiteX19" fmla="*/ 100012 w 1302544"/>
                <a:gd name="connsiteY19" fmla="*/ 873919 h 890588"/>
                <a:gd name="connsiteX20" fmla="*/ 114300 w 1302544"/>
                <a:gd name="connsiteY20" fmla="*/ 885825 h 890588"/>
                <a:gd name="connsiteX21" fmla="*/ 126206 w 1302544"/>
                <a:gd name="connsiteY21" fmla="*/ 890588 h 890588"/>
                <a:gd name="connsiteX22" fmla="*/ 147637 w 1302544"/>
                <a:gd name="connsiteY22" fmla="*/ 888207 h 890588"/>
                <a:gd name="connsiteX23" fmla="*/ 166687 w 1302544"/>
                <a:gd name="connsiteY23" fmla="*/ 878682 h 890588"/>
                <a:gd name="connsiteX24" fmla="*/ 183356 w 1302544"/>
                <a:gd name="connsiteY24" fmla="*/ 862013 h 890588"/>
                <a:gd name="connsiteX25" fmla="*/ 207169 w 1302544"/>
                <a:gd name="connsiteY25" fmla="*/ 835819 h 890588"/>
                <a:gd name="connsiteX26" fmla="*/ 247650 w 1302544"/>
                <a:gd name="connsiteY26" fmla="*/ 781050 h 890588"/>
                <a:gd name="connsiteX27" fmla="*/ 307181 w 1302544"/>
                <a:gd name="connsiteY27" fmla="*/ 695325 h 890588"/>
                <a:gd name="connsiteX28" fmla="*/ 330994 w 1302544"/>
                <a:gd name="connsiteY28" fmla="*/ 676275 h 890588"/>
                <a:gd name="connsiteX29" fmla="*/ 557212 w 1302544"/>
                <a:gd name="connsiteY29" fmla="*/ 528638 h 890588"/>
                <a:gd name="connsiteX30" fmla="*/ 835819 w 1302544"/>
                <a:gd name="connsiteY30" fmla="*/ 347663 h 890588"/>
                <a:gd name="connsiteX31" fmla="*/ 1095375 w 1302544"/>
                <a:gd name="connsiteY31" fmla="*/ 178594 h 890588"/>
                <a:gd name="connsiteX32" fmla="*/ 1254919 w 1302544"/>
                <a:gd name="connsiteY32" fmla="*/ 76200 h 890588"/>
                <a:gd name="connsiteX33" fmla="*/ 1283494 w 1302544"/>
                <a:gd name="connsiteY33" fmla="*/ 57150 h 890588"/>
                <a:gd name="connsiteX34" fmla="*/ 1300162 w 1302544"/>
                <a:gd name="connsiteY34" fmla="*/ 33338 h 890588"/>
                <a:gd name="connsiteX35" fmla="*/ 1302544 w 1302544"/>
                <a:gd name="connsiteY35" fmla="*/ 19050 h 890588"/>
                <a:gd name="connsiteX36" fmla="*/ 1297781 w 1302544"/>
                <a:gd name="connsiteY36" fmla="*/ 9525 h 890588"/>
                <a:gd name="connsiteX37" fmla="*/ 1288256 w 1302544"/>
                <a:gd name="connsiteY37" fmla="*/ 2382 h 890588"/>
                <a:gd name="connsiteX38" fmla="*/ 1257300 w 1302544"/>
                <a:gd name="connsiteY38" fmla="*/ 0 h 890588"/>
                <a:gd name="connsiteX39" fmla="*/ 1226344 w 1302544"/>
                <a:gd name="connsiteY39" fmla="*/ 7144 h 890588"/>
                <a:gd name="connsiteX40" fmla="*/ 1047750 w 1302544"/>
                <a:gd name="connsiteY40" fmla="*/ 80963 h 890588"/>
                <a:gd name="connsiteX41" fmla="*/ 747712 w 1302544"/>
                <a:gd name="connsiteY41" fmla="*/ 209550 h 890588"/>
                <a:gd name="connsiteX0" fmla="*/ 16669 w 1302544"/>
                <a:gd name="connsiteY0" fmla="*/ 471488 h 890588"/>
                <a:gd name="connsiteX1" fmla="*/ 0 w 1302544"/>
                <a:gd name="connsiteY1" fmla="*/ 564357 h 890588"/>
                <a:gd name="connsiteX2" fmla="*/ 2381 w 1302544"/>
                <a:gd name="connsiteY2" fmla="*/ 607219 h 890588"/>
                <a:gd name="connsiteX3" fmla="*/ 11906 w 1302544"/>
                <a:gd name="connsiteY3" fmla="*/ 661988 h 890588"/>
                <a:gd name="connsiteX4" fmla="*/ 35719 w 1302544"/>
                <a:gd name="connsiteY4" fmla="*/ 731044 h 890588"/>
                <a:gd name="connsiteX5" fmla="*/ 59531 w 1302544"/>
                <a:gd name="connsiteY5" fmla="*/ 785813 h 890588"/>
                <a:gd name="connsiteX6" fmla="*/ 71437 w 1302544"/>
                <a:gd name="connsiteY6" fmla="*/ 816769 h 890588"/>
                <a:gd name="connsiteX7" fmla="*/ 85725 w 1302544"/>
                <a:gd name="connsiteY7" fmla="*/ 852488 h 890588"/>
                <a:gd name="connsiteX8" fmla="*/ 100012 w 1302544"/>
                <a:gd name="connsiteY8" fmla="*/ 873919 h 890588"/>
                <a:gd name="connsiteX9" fmla="*/ 114300 w 1302544"/>
                <a:gd name="connsiteY9" fmla="*/ 885825 h 890588"/>
                <a:gd name="connsiteX10" fmla="*/ 126206 w 1302544"/>
                <a:gd name="connsiteY10" fmla="*/ 890588 h 890588"/>
                <a:gd name="connsiteX11" fmla="*/ 147637 w 1302544"/>
                <a:gd name="connsiteY11" fmla="*/ 888207 h 890588"/>
                <a:gd name="connsiteX12" fmla="*/ 166687 w 1302544"/>
                <a:gd name="connsiteY12" fmla="*/ 878682 h 890588"/>
                <a:gd name="connsiteX13" fmla="*/ 183356 w 1302544"/>
                <a:gd name="connsiteY13" fmla="*/ 862013 h 890588"/>
                <a:gd name="connsiteX14" fmla="*/ 207169 w 1302544"/>
                <a:gd name="connsiteY14" fmla="*/ 835819 h 890588"/>
                <a:gd name="connsiteX15" fmla="*/ 247650 w 1302544"/>
                <a:gd name="connsiteY15" fmla="*/ 781050 h 890588"/>
                <a:gd name="connsiteX16" fmla="*/ 307181 w 1302544"/>
                <a:gd name="connsiteY16" fmla="*/ 695325 h 890588"/>
                <a:gd name="connsiteX17" fmla="*/ 330994 w 1302544"/>
                <a:gd name="connsiteY17" fmla="*/ 676275 h 890588"/>
                <a:gd name="connsiteX18" fmla="*/ 557212 w 1302544"/>
                <a:gd name="connsiteY18" fmla="*/ 528638 h 890588"/>
                <a:gd name="connsiteX19" fmla="*/ 835819 w 1302544"/>
                <a:gd name="connsiteY19" fmla="*/ 347663 h 890588"/>
                <a:gd name="connsiteX20" fmla="*/ 1095375 w 1302544"/>
                <a:gd name="connsiteY20" fmla="*/ 178594 h 890588"/>
                <a:gd name="connsiteX21" fmla="*/ 1254919 w 1302544"/>
                <a:gd name="connsiteY21" fmla="*/ 76200 h 890588"/>
                <a:gd name="connsiteX22" fmla="*/ 1283494 w 1302544"/>
                <a:gd name="connsiteY22" fmla="*/ 57150 h 890588"/>
                <a:gd name="connsiteX23" fmla="*/ 1300162 w 1302544"/>
                <a:gd name="connsiteY23" fmla="*/ 33338 h 890588"/>
                <a:gd name="connsiteX24" fmla="*/ 1302544 w 1302544"/>
                <a:gd name="connsiteY24" fmla="*/ 19050 h 890588"/>
                <a:gd name="connsiteX25" fmla="*/ 1297781 w 1302544"/>
                <a:gd name="connsiteY25" fmla="*/ 9525 h 890588"/>
                <a:gd name="connsiteX26" fmla="*/ 1288256 w 1302544"/>
                <a:gd name="connsiteY26" fmla="*/ 2382 h 890588"/>
                <a:gd name="connsiteX27" fmla="*/ 1257300 w 1302544"/>
                <a:gd name="connsiteY27" fmla="*/ 0 h 890588"/>
                <a:gd name="connsiteX28" fmla="*/ 1226344 w 1302544"/>
                <a:gd name="connsiteY28" fmla="*/ 7144 h 890588"/>
                <a:gd name="connsiteX29" fmla="*/ 1047750 w 1302544"/>
                <a:gd name="connsiteY29" fmla="*/ 80963 h 890588"/>
                <a:gd name="connsiteX30" fmla="*/ 747712 w 1302544"/>
                <a:gd name="connsiteY30" fmla="*/ 209550 h 890588"/>
                <a:gd name="connsiteX31" fmla="*/ 535781 w 1302544"/>
                <a:gd name="connsiteY31" fmla="*/ 297657 h 890588"/>
                <a:gd name="connsiteX32" fmla="*/ 423862 w 1302544"/>
                <a:gd name="connsiteY32" fmla="*/ 342900 h 890588"/>
                <a:gd name="connsiteX33" fmla="*/ 381000 w 1302544"/>
                <a:gd name="connsiteY33" fmla="*/ 361950 h 890588"/>
                <a:gd name="connsiteX34" fmla="*/ 359569 w 1302544"/>
                <a:gd name="connsiteY34" fmla="*/ 371475 h 890588"/>
                <a:gd name="connsiteX35" fmla="*/ 342900 w 1302544"/>
                <a:gd name="connsiteY35" fmla="*/ 378619 h 890588"/>
                <a:gd name="connsiteX36" fmla="*/ 321469 w 1302544"/>
                <a:gd name="connsiteY36" fmla="*/ 381000 h 890588"/>
                <a:gd name="connsiteX37" fmla="*/ 295275 w 1302544"/>
                <a:gd name="connsiteY37" fmla="*/ 373857 h 890588"/>
                <a:gd name="connsiteX38" fmla="*/ 276225 w 1302544"/>
                <a:gd name="connsiteY38" fmla="*/ 357188 h 890588"/>
                <a:gd name="connsiteX39" fmla="*/ 266700 w 1302544"/>
                <a:gd name="connsiteY39" fmla="*/ 338138 h 890588"/>
                <a:gd name="connsiteX40" fmla="*/ 117690 w 1302544"/>
                <a:gd name="connsiteY40" fmla="*/ 531809 h 890588"/>
                <a:gd name="connsiteX0" fmla="*/ 0 w 1302544"/>
                <a:gd name="connsiteY0" fmla="*/ 564357 h 890588"/>
                <a:gd name="connsiteX1" fmla="*/ 2381 w 1302544"/>
                <a:gd name="connsiteY1" fmla="*/ 607219 h 890588"/>
                <a:gd name="connsiteX2" fmla="*/ 11906 w 1302544"/>
                <a:gd name="connsiteY2" fmla="*/ 661988 h 890588"/>
                <a:gd name="connsiteX3" fmla="*/ 35719 w 1302544"/>
                <a:gd name="connsiteY3" fmla="*/ 731044 h 890588"/>
                <a:gd name="connsiteX4" fmla="*/ 59531 w 1302544"/>
                <a:gd name="connsiteY4" fmla="*/ 785813 h 890588"/>
                <a:gd name="connsiteX5" fmla="*/ 71437 w 1302544"/>
                <a:gd name="connsiteY5" fmla="*/ 816769 h 890588"/>
                <a:gd name="connsiteX6" fmla="*/ 85725 w 1302544"/>
                <a:gd name="connsiteY6" fmla="*/ 852488 h 890588"/>
                <a:gd name="connsiteX7" fmla="*/ 100012 w 1302544"/>
                <a:gd name="connsiteY7" fmla="*/ 873919 h 890588"/>
                <a:gd name="connsiteX8" fmla="*/ 114300 w 1302544"/>
                <a:gd name="connsiteY8" fmla="*/ 885825 h 890588"/>
                <a:gd name="connsiteX9" fmla="*/ 126206 w 1302544"/>
                <a:gd name="connsiteY9" fmla="*/ 890588 h 890588"/>
                <a:gd name="connsiteX10" fmla="*/ 147637 w 1302544"/>
                <a:gd name="connsiteY10" fmla="*/ 888207 h 890588"/>
                <a:gd name="connsiteX11" fmla="*/ 166687 w 1302544"/>
                <a:gd name="connsiteY11" fmla="*/ 878682 h 890588"/>
                <a:gd name="connsiteX12" fmla="*/ 183356 w 1302544"/>
                <a:gd name="connsiteY12" fmla="*/ 862013 h 890588"/>
                <a:gd name="connsiteX13" fmla="*/ 207169 w 1302544"/>
                <a:gd name="connsiteY13" fmla="*/ 835819 h 890588"/>
                <a:gd name="connsiteX14" fmla="*/ 247650 w 1302544"/>
                <a:gd name="connsiteY14" fmla="*/ 781050 h 890588"/>
                <a:gd name="connsiteX15" fmla="*/ 307181 w 1302544"/>
                <a:gd name="connsiteY15" fmla="*/ 695325 h 890588"/>
                <a:gd name="connsiteX16" fmla="*/ 330994 w 1302544"/>
                <a:gd name="connsiteY16" fmla="*/ 676275 h 890588"/>
                <a:gd name="connsiteX17" fmla="*/ 557212 w 1302544"/>
                <a:gd name="connsiteY17" fmla="*/ 528638 h 890588"/>
                <a:gd name="connsiteX18" fmla="*/ 835819 w 1302544"/>
                <a:gd name="connsiteY18" fmla="*/ 347663 h 890588"/>
                <a:gd name="connsiteX19" fmla="*/ 1095375 w 1302544"/>
                <a:gd name="connsiteY19" fmla="*/ 178594 h 890588"/>
                <a:gd name="connsiteX20" fmla="*/ 1254919 w 1302544"/>
                <a:gd name="connsiteY20" fmla="*/ 76200 h 890588"/>
                <a:gd name="connsiteX21" fmla="*/ 1283494 w 1302544"/>
                <a:gd name="connsiteY21" fmla="*/ 57150 h 890588"/>
                <a:gd name="connsiteX22" fmla="*/ 1300162 w 1302544"/>
                <a:gd name="connsiteY22" fmla="*/ 33338 h 890588"/>
                <a:gd name="connsiteX23" fmla="*/ 1302544 w 1302544"/>
                <a:gd name="connsiteY23" fmla="*/ 19050 h 890588"/>
                <a:gd name="connsiteX24" fmla="*/ 1297781 w 1302544"/>
                <a:gd name="connsiteY24" fmla="*/ 9525 h 890588"/>
                <a:gd name="connsiteX25" fmla="*/ 1288256 w 1302544"/>
                <a:gd name="connsiteY25" fmla="*/ 2382 h 890588"/>
                <a:gd name="connsiteX26" fmla="*/ 1257300 w 1302544"/>
                <a:gd name="connsiteY26" fmla="*/ 0 h 890588"/>
                <a:gd name="connsiteX27" fmla="*/ 1226344 w 1302544"/>
                <a:gd name="connsiteY27" fmla="*/ 7144 h 890588"/>
                <a:gd name="connsiteX28" fmla="*/ 1047750 w 1302544"/>
                <a:gd name="connsiteY28" fmla="*/ 80963 h 890588"/>
                <a:gd name="connsiteX29" fmla="*/ 747712 w 1302544"/>
                <a:gd name="connsiteY29" fmla="*/ 209550 h 890588"/>
                <a:gd name="connsiteX30" fmla="*/ 535781 w 1302544"/>
                <a:gd name="connsiteY30" fmla="*/ 297657 h 890588"/>
                <a:gd name="connsiteX31" fmla="*/ 423862 w 1302544"/>
                <a:gd name="connsiteY31" fmla="*/ 342900 h 890588"/>
                <a:gd name="connsiteX32" fmla="*/ 381000 w 1302544"/>
                <a:gd name="connsiteY32" fmla="*/ 361950 h 890588"/>
                <a:gd name="connsiteX33" fmla="*/ 359569 w 1302544"/>
                <a:gd name="connsiteY33" fmla="*/ 371475 h 890588"/>
                <a:gd name="connsiteX34" fmla="*/ 342900 w 1302544"/>
                <a:gd name="connsiteY34" fmla="*/ 378619 h 890588"/>
                <a:gd name="connsiteX35" fmla="*/ 321469 w 1302544"/>
                <a:gd name="connsiteY35" fmla="*/ 381000 h 890588"/>
                <a:gd name="connsiteX36" fmla="*/ 295275 w 1302544"/>
                <a:gd name="connsiteY36" fmla="*/ 373857 h 890588"/>
                <a:gd name="connsiteX37" fmla="*/ 276225 w 1302544"/>
                <a:gd name="connsiteY37" fmla="*/ 357188 h 890588"/>
                <a:gd name="connsiteX38" fmla="*/ 266700 w 1302544"/>
                <a:gd name="connsiteY38" fmla="*/ 338138 h 890588"/>
                <a:gd name="connsiteX39" fmla="*/ 117690 w 1302544"/>
                <a:gd name="connsiteY39" fmla="*/ 531809 h 890588"/>
                <a:gd name="connsiteX0" fmla="*/ 0 w 1300163"/>
                <a:gd name="connsiteY0" fmla="*/ 607219 h 890588"/>
                <a:gd name="connsiteX1" fmla="*/ 9525 w 1300163"/>
                <a:gd name="connsiteY1" fmla="*/ 661988 h 890588"/>
                <a:gd name="connsiteX2" fmla="*/ 33338 w 1300163"/>
                <a:gd name="connsiteY2" fmla="*/ 731044 h 890588"/>
                <a:gd name="connsiteX3" fmla="*/ 57150 w 1300163"/>
                <a:gd name="connsiteY3" fmla="*/ 785813 h 890588"/>
                <a:gd name="connsiteX4" fmla="*/ 69056 w 1300163"/>
                <a:gd name="connsiteY4" fmla="*/ 816769 h 890588"/>
                <a:gd name="connsiteX5" fmla="*/ 83344 w 1300163"/>
                <a:gd name="connsiteY5" fmla="*/ 852488 h 890588"/>
                <a:gd name="connsiteX6" fmla="*/ 97631 w 1300163"/>
                <a:gd name="connsiteY6" fmla="*/ 873919 h 890588"/>
                <a:gd name="connsiteX7" fmla="*/ 111919 w 1300163"/>
                <a:gd name="connsiteY7" fmla="*/ 885825 h 890588"/>
                <a:gd name="connsiteX8" fmla="*/ 123825 w 1300163"/>
                <a:gd name="connsiteY8" fmla="*/ 890588 h 890588"/>
                <a:gd name="connsiteX9" fmla="*/ 145256 w 1300163"/>
                <a:gd name="connsiteY9" fmla="*/ 888207 h 890588"/>
                <a:gd name="connsiteX10" fmla="*/ 164306 w 1300163"/>
                <a:gd name="connsiteY10" fmla="*/ 878682 h 890588"/>
                <a:gd name="connsiteX11" fmla="*/ 180975 w 1300163"/>
                <a:gd name="connsiteY11" fmla="*/ 862013 h 890588"/>
                <a:gd name="connsiteX12" fmla="*/ 204788 w 1300163"/>
                <a:gd name="connsiteY12" fmla="*/ 835819 h 890588"/>
                <a:gd name="connsiteX13" fmla="*/ 245269 w 1300163"/>
                <a:gd name="connsiteY13" fmla="*/ 781050 h 890588"/>
                <a:gd name="connsiteX14" fmla="*/ 304800 w 1300163"/>
                <a:gd name="connsiteY14" fmla="*/ 695325 h 890588"/>
                <a:gd name="connsiteX15" fmla="*/ 328613 w 1300163"/>
                <a:gd name="connsiteY15" fmla="*/ 676275 h 890588"/>
                <a:gd name="connsiteX16" fmla="*/ 554831 w 1300163"/>
                <a:gd name="connsiteY16" fmla="*/ 528638 h 890588"/>
                <a:gd name="connsiteX17" fmla="*/ 833438 w 1300163"/>
                <a:gd name="connsiteY17" fmla="*/ 347663 h 890588"/>
                <a:gd name="connsiteX18" fmla="*/ 1092994 w 1300163"/>
                <a:gd name="connsiteY18" fmla="*/ 178594 h 890588"/>
                <a:gd name="connsiteX19" fmla="*/ 1252538 w 1300163"/>
                <a:gd name="connsiteY19" fmla="*/ 76200 h 890588"/>
                <a:gd name="connsiteX20" fmla="*/ 1281113 w 1300163"/>
                <a:gd name="connsiteY20" fmla="*/ 57150 h 890588"/>
                <a:gd name="connsiteX21" fmla="*/ 1297781 w 1300163"/>
                <a:gd name="connsiteY21" fmla="*/ 33338 h 890588"/>
                <a:gd name="connsiteX22" fmla="*/ 1300163 w 1300163"/>
                <a:gd name="connsiteY22" fmla="*/ 19050 h 890588"/>
                <a:gd name="connsiteX23" fmla="*/ 1295400 w 1300163"/>
                <a:gd name="connsiteY23" fmla="*/ 9525 h 890588"/>
                <a:gd name="connsiteX24" fmla="*/ 1285875 w 1300163"/>
                <a:gd name="connsiteY24" fmla="*/ 2382 h 890588"/>
                <a:gd name="connsiteX25" fmla="*/ 1254919 w 1300163"/>
                <a:gd name="connsiteY25" fmla="*/ 0 h 890588"/>
                <a:gd name="connsiteX26" fmla="*/ 1223963 w 1300163"/>
                <a:gd name="connsiteY26" fmla="*/ 7144 h 890588"/>
                <a:gd name="connsiteX27" fmla="*/ 1045369 w 1300163"/>
                <a:gd name="connsiteY27" fmla="*/ 80963 h 890588"/>
                <a:gd name="connsiteX28" fmla="*/ 745331 w 1300163"/>
                <a:gd name="connsiteY28" fmla="*/ 209550 h 890588"/>
                <a:gd name="connsiteX29" fmla="*/ 533400 w 1300163"/>
                <a:gd name="connsiteY29" fmla="*/ 297657 h 890588"/>
                <a:gd name="connsiteX30" fmla="*/ 421481 w 1300163"/>
                <a:gd name="connsiteY30" fmla="*/ 342900 h 890588"/>
                <a:gd name="connsiteX31" fmla="*/ 378619 w 1300163"/>
                <a:gd name="connsiteY31" fmla="*/ 361950 h 890588"/>
                <a:gd name="connsiteX32" fmla="*/ 357188 w 1300163"/>
                <a:gd name="connsiteY32" fmla="*/ 371475 h 890588"/>
                <a:gd name="connsiteX33" fmla="*/ 340519 w 1300163"/>
                <a:gd name="connsiteY33" fmla="*/ 378619 h 890588"/>
                <a:gd name="connsiteX34" fmla="*/ 319088 w 1300163"/>
                <a:gd name="connsiteY34" fmla="*/ 381000 h 890588"/>
                <a:gd name="connsiteX35" fmla="*/ 292894 w 1300163"/>
                <a:gd name="connsiteY35" fmla="*/ 373857 h 890588"/>
                <a:gd name="connsiteX36" fmla="*/ 273844 w 1300163"/>
                <a:gd name="connsiteY36" fmla="*/ 357188 h 890588"/>
                <a:gd name="connsiteX37" fmla="*/ 264319 w 1300163"/>
                <a:gd name="connsiteY37" fmla="*/ 338138 h 890588"/>
                <a:gd name="connsiteX38" fmla="*/ 115309 w 1300163"/>
                <a:gd name="connsiteY38" fmla="*/ 531809 h 890588"/>
                <a:gd name="connsiteX0" fmla="*/ 0 w 1290638"/>
                <a:gd name="connsiteY0" fmla="*/ 661988 h 890588"/>
                <a:gd name="connsiteX1" fmla="*/ 23813 w 1290638"/>
                <a:gd name="connsiteY1" fmla="*/ 731044 h 890588"/>
                <a:gd name="connsiteX2" fmla="*/ 47625 w 1290638"/>
                <a:gd name="connsiteY2" fmla="*/ 785813 h 890588"/>
                <a:gd name="connsiteX3" fmla="*/ 59531 w 1290638"/>
                <a:gd name="connsiteY3" fmla="*/ 816769 h 890588"/>
                <a:gd name="connsiteX4" fmla="*/ 73819 w 1290638"/>
                <a:gd name="connsiteY4" fmla="*/ 852488 h 890588"/>
                <a:gd name="connsiteX5" fmla="*/ 88106 w 1290638"/>
                <a:gd name="connsiteY5" fmla="*/ 873919 h 890588"/>
                <a:gd name="connsiteX6" fmla="*/ 102394 w 1290638"/>
                <a:gd name="connsiteY6" fmla="*/ 885825 h 890588"/>
                <a:gd name="connsiteX7" fmla="*/ 114300 w 1290638"/>
                <a:gd name="connsiteY7" fmla="*/ 890588 h 890588"/>
                <a:gd name="connsiteX8" fmla="*/ 135731 w 1290638"/>
                <a:gd name="connsiteY8" fmla="*/ 888207 h 890588"/>
                <a:gd name="connsiteX9" fmla="*/ 154781 w 1290638"/>
                <a:gd name="connsiteY9" fmla="*/ 878682 h 890588"/>
                <a:gd name="connsiteX10" fmla="*/ 171450 w 1290638"/>
                <a:gd name="connsiteY10" fmla="*/ 862013 h 890588"/>
                <a:gd name="connsiteX11" fmla="*/ 195263 w 1290638"/>
                <a:gd name="connsiteY11" fmla="*/ 835819 h 890588"/>
                <a:gd name="connsiteX12" fmla="*/ 235744 w 1290638"/>
                <a:gd name="connsiteY12" fmla="*/ 781050 h 890588"/>
                <a:gd name="connsiteX13" fmla="*/ 295275 w 1290638"/>
                <a:gd name="connsiteY13" fmla="*/ 695325 h 890588"/>
                <a:gd name="connsiteX14" fmla="*/ 319088 w 1290638"/>
                <a:gd name="connsiteY14" fmla="*/ 676275 h 890588"/>
                <a:gd name="connsiteX15" fmla="*/ 545306 w 1290638"/>
                <a:gd name="connsiteY15" fmla="*/ 528638 h 890588"/>
                <a:gd name="connsiteX16" fmla="*/ 823913 w 1290638"/>
                <a:gd name="connsiteY16" fmla="*/ 347663 h 890588"/>
                <a:gd name="connsiteX17" fmla="*/ 1083469 w 1290638"/>
                <a:gd name="connsiteY17" fmla="*/ 178594 h 890588"/>
                <a:gd name="connsiteX18" fmla="*/ 1243013 w 1290638"/>
                <a:gd name="connsiteY18" fmla="*/ 76200 h 890588"/>
                <a:gd name="connsiteX19" fmla="*/ 1271588 w 1290638"/>
                <a:gd name="connsiteY19" fmla="*/ 57150 h 890588"/>
                <a:gd name="connsiteX20" fmla="*/ 1288256 w 1290638"/>
                <a:gd name="connsiteY20" fmla="*/ 33338 h 890588"/>
                <a:gd name="connsiteX21" fmla="*/ 1290638 w 1290638"/>
                <a:gd name="connsiteY21" fmla="*/ 19050 h 890588"/>
                <a:gd name="connsiteX22" fmla="*/ 1285875 w 1290638"/>
                <a:gd name="connsiteY22" fmla="*/ 9525 h 890588"/>
                <a:gd name="connsiteX23" fmla="*/ 1276350 w 1290638"/>
                <a:gd name="connsiteY23" fmla="*/ 2382 h 890588"/>
                <a:gd name="connsiteX24" fmla="*/ 1245394 w 1290638"/>
                <a:gd name="connsiteY24" fmla="*/ 0 h 890588"/>
                <a:gd name="connsiteX25" fmla="*/ 1214438 w 1290638"/>
                <a:gd name="connsiteY25" fmla="*/ 7144 h 890588"/>
                <a:gd name="connsiteX26" fmla="*/ 1035844 w 1290638"/>
                <a:gd name="connsiteY26" fmla="*/ 80963 h 890588"/>
                <a:gd name="connsiteX27" fmla="*/ 735806 w 1290638"/>
                <a:gd name="connsiteY27" fmla="*/ 209550 h 890588"/>
                <a:gd name="connsiteX28" fmla="*/ 523875 w 1290638"/>
                <a:gd name="connsiteY28" fmla="*/ 297657 h 890588"/>
                <a:gd name="connsiteX29" fmla="*/ 411956 w 1290638"/>
                <a:gd name="connsiteY29" fmla="*/ 342900 h 890588"/>
                <a:gd name="connsiteX30" fmla="*/ 369094 w 1290638"/>
                <a:gd name="connsiteY30" fmla="*/ 361950 h 890588"/>
                <a:gd name="connsiteX31" fmla="*/ 347663 w 1290638"/>
                <a:gd name="connsiteY31" fmla="*/ 371475 h 890588"/>
                <a:gd name="connsiteX32" fmla="*/ 330994 w 1290638"/>
                <a:gd name="connsiteY32" fmla="*/ 378619 h 890588"/>
                <a:gd name="connsiteX33" fmla="*/ 309563 w 1290638"/>
                <a:gd name="connsiteY33" fmla="*/ 381000 h 890588"/>
                <a:gd name="connsiteX34" fmla="*/ 283369 w 1290638"/>
                <a:gd name="connsiteY34" fmla="*/ 373857 h 890588"/>
                <a:gd name="connsiteX35" fmla="*/ 264319 w 1290638"/>
                <a:gd name="connsiteY35" fmla="*/ 357188 h 890588"/>
                <a:gd name="connsiteX36" fmla="*/ 254794 w 1290638"/>
                <a:gd name="connsiteY36" fmla="*/ 338138 h 890588"/>
                <a:gd name="connsiteX37" fmla="*/ 105784 w 1290638"/>
                <a:gd name="connsiteY37" fmla="*/ 531809 h 890588"/>
                <a:gd name="connsiteX0" fmla="*/ 0 w 1266825"/>
                <a:gd name="connsiteY0" fmla="*/ 731044 h 890588"/>
                <a:gd name="connsiteX1" fmla="*/ 23812 w 1266825"/>
                <a:gd name="connsiteY1" fmla="*/ 785813 h 890588"/>
                <a:gd name="connsiteX2" fmla="*/ 35718 w 1266825"/>
                <a:gd name="connsiteY2" fmla="*/ 816769 h 890588"/>
                <a:gd name="connsiteX3" fmla="*/ 50006 w 1266825"/>
                <a:gd name="connsiteY3" fmla="*/ 852488 h 890588"/>
                <a:gd name="connsiteX4" fmla="*/ 64293 w 1266825"/>
                <a:gd name="connsiteY4" fmla="*/ 873919 h 890588"/>
                <a:gd name="connsiteX5" fmla="*/ 78581 w 1266825"/>
                <a:gd name="connsiteY5" fmla="*/ 885825 h 890588"/>
                <a:gd name="connsiteX6" fmla="*/ 90487 w 1266825"/>
                <a:gd name="connsiteY6" fmla="*/ 890588 h 890588"/>
                <a:gd name="connsiteX7" fmla="*/ 111918 w 1266825"/>
                <a:gd name="connsiteY7" fmla="*/ 888207 h 890588"/>
                <a:gd name="connsiteX8" fmla="*/ 130968 w 1266825"/>
                <a:gd name="connsiteY8" fmla="*/ 878682 h 890588"/>
                <a:gd name="connsiteX9" fmla="*/ 147637 w 1266825"/>
                <a:gd name="connsiteY9" fmla="*/ 862013 h 890588"/>
                <a:gd name="connsiteX10" fmla="*/ 171450 w 1266825"/>
                <a:gd name="connsiteY10" fmla="*/ 835819 h 890588"/>
                <a:gd name="connsiteX11" fmla="*/ 211931 w 1266825"/>
                <a:gd name="connsiteY11" fmla="*/ 781050 h 890588"/>
                <a:gd name="connsiteX12" fmla="*/ 271462 w 1266825"/>
                <a:gd name="connsiteY12" fmla="*/ 695325 h 890588"/>
                <a:gd name="connsiteX13" fmla="*/ 295275 w 1266825"/>
                <a:gd name="connsiteY13" fmla="*/ 676275 h 890588"/>
                <a:gd name="connsiteX14" fmla="*/ 521493 w 1266825"/>
                <a:gd name="connsiteY14" fmla="*/ 528638 h 890588"/>
                <a:gd name="connsiteX15" fmla="*/ 800100 w 1266825"/>
                <a:gd name="connsiteY15" fmla="*/ 347663 h 890588"/>
                <a:gd name="connsiteX16" fmla="*/ 1059656 w 1266825"/>
                <a:gd name="connsiteY16" fmla="*/ 178594 h 890588"/>
                <a:gd name="connsiteX17" fmla="*/ 1219200 w 1266825"/>
                <a:gd name="connsiteY17" fmla="*/ 76200 h 890588"/>
                <a:gd name="connsiteX18" fmla="*/ 1247775 w 1266825"/>
                <a:gd name="connsiteY18" fmla="*/ 57150 h 890588"/>
                <a:gd name="connsiteX19" fmla="*/ 1264443 w 1266825"/>
                <a:gd name="connsiteY19" fmla="*/ 33338 h 890588"/>
                <a:gd name="connsiteX20" fmla="*/ 1266825 w 1266825"/>
                <a:gd name="connsiteY20" fmla="*/ 19050 h 890588"/>
                <a:gd name="connsiteX21" fmla="*/ 1262062 w 1266825"/>
                <a:gd name="connsiteY21" fmla="*/ 9525 h 890588"/>
                <a:gd name="connsiteX22" fmla="*/ 1252537 w 1266825"/>
                <a:gd name="connsiteY22" fmla="*/ 2382 h 890588"/>
                <a:gd name="connsiteX23" fmla="*/ 1221581 w 1266825"/>
                <a:gd name="connsiteY23" fmla="*/ 0 h 890588"/>
                <a:gd name="connsiteX24" fmla="*/ 1190625 w 1266825"/>
                <a:gd name="connsiteY24" fmla="*/ 7144 h 890588"/>
                <a:gd name="connsiteX25" fmla="*/ 1012031 w 1266825"/>
                <a:gd name="connsiteY25" fmla="*/ 80963 h 890588"/>
                <a:gd name="connsiteX26" fmla="*/ 711993 w 1266825"/>
                <a:gd name="connsiteY26" fmla="*/ 209550 h 890588"/>
                <a:gd name="connsiteX27" fmla="*/ 500062 w 1266825"/>
                <a:gd name="connsiteY27" fmla="*/ 297657 h 890588"/>
                <a:gd name="connsiteX28" fmla="*/ 388143 w 1266825"/>
                <a:gd name="connsiteY28" fmla="*/ 342900 h 890588"/>
                <a:gd name="connsiteX29" fmla="*/ 345281 w 1266825"/>
                <a:gd name="connsiteY29" fmla="*/ 361950 h 890588"/>
                <a:gd name="connsiteX30" fmla="*/ 323850 w 1266825"/>
                <a:gd name="connsiteY30" fmla="*/ 371475 h 890588"/>
                <a:gd name="connsiteX31" fmla="*/ 307181 w 1266825"/>
                <a:gd name="connsiteY31" fmla="*/ 378619 h 890588"/>
                <a:gd name="connsiteX32" fmla="*/ 285750 w 1266825"/>
                <a:gd name="connsiteY32" fmla="*/ 381000 h 890588"/>
                <a:gd name="connsiteX33" fmla="*/ 259556 w 1266825"/>
                <a:gd name="connsiteY33" fmla="*/ 373857 h 890588"/>
                <a:gd name="connsiteX34" fmla="*/ 240506 w 1266825"/>
                <a:gd name="connsiteY34" fmla="*/ 357188 h 890588"/>
                <a:gd name="connsiteX35" fmla="*/ 230981 w 1266825"/>
                <a:gd name="connsiteY35" fmla="*/ 338138 h 890588"/>
                <a:gd name="connsiteX36" fmla="*/ 81971 w 1266825"/>
                <a:gd name="connsiteY36" fmla="*/ 531809 h 890588"/>
                <a:gd name="connsiteX0" fmla="*/ 0 w 1243013"/>
                <a:gd name="connsiteY0" fmla="*/ 785813 h 890588"/>
                <a:gd name="connsiteX1" fmla="*/ 11906 w 1243013"/>
                <a:gd name="connsiteY1" fmla="*/ 816769 h 890588"/>
                <a:gd name="connsiteX2" fmla="*/ 26194 w 1243013"/>
                <a:gd name="connsiteY2" fmla="*/ 852488 h 890588"/>
                <a:gd name="connsiteX3" fmla="*/ 40481 w 1243013"/>
                <a:gd name="connsiteY3" fmla="*/ 873919 h 890588"/>
                <a:gd name="connsiteX4" fmla="*/ 54769 w 1243013"/>
                <a:gd name="connsiteY4" fmla="*/ 885825 h 890588"/>
                <a:gd name="connsiteX5" fmla="*/ 66675 w 1243013"/>
                <a:gd name="connsiteY5" fmla="*/ 890588 h 890588"/>
                <a:gd name="connsiteX6" fmla="*/ 88106 w 1243013"/>
                <a:gd name="connsiteY6" fmla="*/ 888207 h 890588"/>
                <a:gd name="connsiteX7" fmla="*/ 107156 w 1243013"/>
                <a:gd name="connsiteY7" fmla="*/ 878682 h 890588"/>
                <a:gd name="connsiteX8" fmla="*/ 123825 w 1243013"/>
                <a:gd name="connsiteY8" fmla="*/ 862013 h 890588"/>
                <a:gd name="connsiteX9" fmla="*/ 147638 w 1243013"/>
                <a:gd name="connsiteY9" fmla="*/ 835819 h 890588"/>
                <a:gd name="connsiteX10" fmla="*/ 188119 w 1243013"/>
                <a:gd name="connsiteY10" fmla="*/ 781050 h 890588"/>
                <a:gd name="connsiteX11" fmla="*/ 247650 w 1243013"/>
                <a:gd name="connsiteY11" fmla="*/ 695325 h 890588"/>
                <a:gd name="connsiteX12" fmla="*/ 271463 w 1243013"/>
                <a:gd name="connsiteY12" fmla="*/ 676275 h 890588"/>
                <a:gd name="connsiteX13" fmla="*/ 497681 w 1243013"/>
                <a:gd name="connsiteY13" fmla="*/ 528638 h 890588"/>
                <a:gd name="connsiteX14" fmla="*/ 776288 w 1243013"/>
                <a:gd name="connsiteY14" fmla="*/ 347663 h 890588"/>
                <a:gd name="connsiteX15" fmla="*/ 1035844 w 1243013"/>
                <a:gd name="connsiteY15" fmla="*/ 178594 h 890588"/>
                <a:gd name="connsiteX16" fmla="*/ 1195388 w 1243013"/>
                <a:gd name="connsiteY16" fmla="*/ 76200 h 890588"/>
                <a:gd name="connsiteX17" fmla="*/ 1223963 w 1243013"/>
                <a:gd name="connsiteY17" fmla="*/ 57150 h 890588"/>
                <a:gd name="connsiteX18" fmla="*/ 1240631 w 1243013"/>
                <a:gd name="connsiteY18" fmla="*/ 33338 h 890588"/>
                <a:gd name="connsiteX19" fmla="*/ 1243013 w 1243013"/>
                <a:gd name="connsiteY19" fmla="*/ 19050 h 890588"/>
                <a:gd name="connsiteX20" fmla="*/ 1238250 w 1243013"/>
                <a:gd name="connsiteY20" fmla="*/ 9525 h 890588"/>
                <a:gd name="connsiteX21" fmla="*/ 1228725 w 1243013"/>
                <a:gd name="connsiteY21" fmla="*/ 2382 h 890588"/>
                <a:gd name="connsiteX22" fmla="*/ 1197769 w 1243013"/>
                <a:gd name="connsiteY22" fmla="*/ 0 h 890588"/>
                <a:gd name="connsiteX23" fmla="*/ 1166813 w 1243013"/>
                <a:gd name="connsiteY23" fmla="*/ 7144 h 890588"/>
                <a:gd name="connsiteX24" fmla="*/ 988219 w 1243013"/>
                <a:gd name="connsiteY24" fmla="*/ 80963 h 890588"/>
                <a:gd name="connsiteX25" fmla="*/ 688181 w 1243013"/>
                <a:gd name="connsiteY25" fmla="*/ 209550 h 890588"/>
                <a:gd name="connsiteX26" fmla="*/ 476250 w 1243013"/>
                <a:gd name="connsiteY26" fmla="*/ 297657 h 890588"/>
                <a:gd name="connsiteX27" fmla="*/ 364331 w 1243013"/>
                <a:gd name="connsiteY27" fmla="*/ 342900 h 890588"/>
                <a:gd name="connsiteX28" fmla="*/ 321469 w 1243013"/>
                <a:gd name="connsiteY28" fmla="*/ 361950 h 890588"/>
                <a:gd name="connsiteX29" fmla="*/ 300038 w 1243013"/>
                <a:gd name="connsiteY29" fmla="*/ 371475 h 890588"/>
                <a:gd name="connsiteX30" fmla="*/ 283369 w 1243013"/>
                <a:gd name="connsiteY30" fmla="*/ 378619 h 890588"/>
                <a:gd name="connsiteX31" fmla="*/ 261938 w 1243013"/>
                <a:gd name="connsiteY31" fmla="*/ 381000 h 890588"/>
                <a:gd name="connsiteX32" fmla="*/ 235744 w 1243013"/>
                <a:gd name="connsiteY32" fmla="*/ 373857 h 890588"/>
                <a:gd name="connsiteX33" fmla="*/ 216694 w 1243013"/>
                <a:gd name="connsiteY33" fmla="*/ 357188 h 890588"/>
                <a:gd name="connsiteX34" fmla="*/ 207169 w 1243013"/>
                <a:gd name="connsiteY34" fmla="*/ 338138 h 890588"/>
                <a:gd name="connsiteX35" fmla="*/ 58159 w 1243013"/>
                <a:gd name="connsiteY35" fmla="*/ 531809 h 890588"/>
                <a:gd name="connsiteX0" fmla="*/ 0 w 1231107"/>
                <a:gd name="connsiteY0" fmla="*/ 816769 h 890588"/>
                <a:gd name="connsiteX1" fmla="*/ 14288 w 1231107"/>
                <a:gd name="connsiteY1" fmla="*/ 852488 h 890588"/>
                <a:gd name="connsiteX2" fmla="*/ 28575 w 1231107"/>
                <a:gd name="connsiteY2" fmla="*/ 873919 h 890588"/>
                <a:gd name="connsiteX3" fmla="*/ 42863 w 1231107"/>
                <a:gd name="connsiteY3" fmla="*/ 885825 h 890588"/>
                <a:gd name="connsiteX4" fmla="*/ 54769 w 1231107"/>
                <a:gd name="connsiteY4" fmla="*/ 890588 h 890588"/>
                <a:gd name="connsiteX5" fmla="*/ 76200 w 1231107"/>
                <a:gd name="connsiteY5" fmla="*/ 888207 h 890588"/>
                <a:gd name="connsiteX6" fmla="*/ 95250 w 1231107"/>
                <a:gd name="connsiteY6" fmla="*/ 878682 h 890588"/>
                <a:gd name="connsiteX7" fmla="*/ 111919 w 1231107"/>
                <a:gd name="connsiteY7" fmla="*/ 862013 h 890588"/>
                <a:gd name="connsiteX8" fmla="*/ 135732 w 1231107"/>
                <a:gd name="connsiteY8" fmla="*/ 835819 h 890588"/>
                <a:gd name="connsiteX9" fmla="*/ 176213 w 1231107"/>
                <a:gd name="connsiteY9" fmla="*/ 781050 h 890588"/>
                <a:gd name="connsiteX10" fmla="*/ 235744 w 1231107"/>
                <a:gd name="connsiteY10" fmla="*/ 695325 h 890588"/>
                <a:gd name="connsiteX11" fmla="*/ 259557 w 1231107"/>
                <a:gd name="connsiteY11" fmla="*/ 676275 h 890588"/>
                <a:gd name="connsiteX12" fmla="*/ 485775 w 1231107"/>
                <a:gd name="connsiteY12" fmla="*/ 528638 h 890588"/>
                <a:gd name="connsiteX13" fmla="*/ 764382 w 1231107"/>
                <a:gd name="connsiteY13" fmla="*/ 347663 h 890588"/>
                <a:gd name="connsiteX14" fmla="*/ 1023938 w 1231107"/>
                <a:gd name="connsiteY14" fmla="*/ 178594 h 890588"/>
                <a:gd name="connsiteX15" fmla="*/ 1183482 w 1231107"/>
                <a:gd name="connsiteY15" fmla="*/ 76200 h 890588"/>
                <a:gd name="connsiteX16" fmla="*/ 1212057 w 1231107"/>
                <a:gd name="connsiteY16" fmla="*/ 57150 h 890588"/>
                <a:gd name="connsiteX17" fmla="*/ 1228725 w 1231107"/>
                <a:gd name="connsiteY17" fmla="*/ 33338 h 890588"/>
                <a:gd name="connsiteX18" fmla="*/ 1231107 w 1231107"/>
                <a:gd name="connsiteY18" fmla="*/ 19050 h 890588"/>
                <a:gd name="connsiteX19" fmla="*/ 1226344 w 1231107"/>
                <a:gd name="connsiteY19" fmla="*/ 9525 h 890588"/>
                <a:gd name="connsiteX20" fmla="*/ 1216819 w 1231107"/>
                <a:gd name="connsiteY20" fmla="*/ 2382 h 890588"/>
                <a:gd name="connsiteX21" fmla="*/ 1185863 w 1231107"/>
                <a:gd name="connsiteY21" fmla="*/ 0 h 890588"/>
                <a:gd name="connsiteX22" fmla="*/ 1154907 w 1231107"/>
                <a:gd name="connsiteY22" fmla="*/ 7144 h 890588"/>
                <a:gd name="connsiteX23" fmla="*/ 976313 w 1231107"/>
                <a:gd name="connsiteY23" fmla="*/ 80963 h 890588"/>
                <a:gd name="connsiteX24" fmla="*/ 676275 w 1231107"/>
                <a:gd name="connsiteY24" fmla="*/ 209550 h 890588"/>
                <a:gd name="connsiteX25" fmla="*/ 464344 w 1231107"/>
                <a:gd name="connsiteY25" fmla="*/ 297657 h 890588"/>
                <a:gd name="connsiteX26" fmla="*/ 352425 w 1231107"/>
                <a:gd name="connsiteY26" fmla="*/ 342900 h 890588"/>
                <a:gd name="connsiteX27" fmla="*/ 309563 w 1231107"/>
                <a:gd name="connsiteY27" fmla="*/ 361950 h 890588"/>
                <a:gd name="connsiteX28" fmla="*/ 288132 w 1231107"/>
                <a:gd name="connsiteY28" fmla="*/ 371475 h 890588"/>
                <a:gd name="connsiteX29" fmla="*/ 271463 w 1231107"/>
                <a:gd name="connsiteY29" fmla="*/ 378619 h 890588"/>
                <a:gd name="connsiteX30" fmla="*/ 250032 w 1231107"/>
                <a:gd name="connsiteY30" fmla="*/ 381000 h 890588"/>
                <a:gd name="connsiteX31" fmla="*/ 223838 w 1231107"/>
                <a:gd name="connsiteY31" fmla="*/ 373857 h 890588"/>
                <a:gd name="connsiteX32" fmla="*/ 204788 w 1231107"/>
                <a:gd name="connsiteY32" fmla="*/ 357188 h 890588"/>
                <a:gd name="connsiteX33" fmla="*/ 195263 w 1231107"/>
                <a:gd name="connsiteY33" fmla="*/ 338138 h 890588"/>
                <a:gd name="connsiteX34" fmla="*/ 46253 w 1231107"/>
                <a:gd name="connsiteY34" fmla="*/ 531809 h 890588"/>
                <a:gd name="connsiteX0" fmla="*/ 0 w 1216819"/>
                <a:gd name="connsiteY0" fmla="*/ 852488 h 890588"/>
                <a:gd name="connsiteX1" fmla="*/ 14287 w 1216819"/>
                <a:gd name="connsiteY1" fmla="*/ 873919 h 890588"/>
                <a:gd name="connsiteX2" fmla="*/ 28575 w 1216819"/>
                <a:gd name="connsiteY2" fmla="*/ 885825 h 890588"/>
                <a:gd name="connsiteX3" fmla="*/ 40481 w 1216819"/>
                <a:gd name="connsiteY3" fmla="*/ 890588 h 890588"/>
                <a:gd name="connsiteX4" fmla="*/ 61912 w 1216819"/>
                <a:gd name="connsiteY4" fmla="*/ 888207 h 890588"/>
                <a:gd name="connsiteX5" fmla="*/ 80962 w 1216819"/>
                <a:gd name="connsiteY5" fmla="*/ 878682 h 890588"/>
                <a:gd name="connsiteX6" fmla="*/ 97631 w 1216819"/>
                <a:gd name="connsiteY6" fmla="*/ 862013 h 890588"/>
                <a:gd name="connsiteX7" fmla="*/ 121444 w 1216819"/>
                <a:gd name="connsiteY7" fmla="*/ 835819 h 890588"/>
                <a:gd name="connsiteX8" fmla="*/ 161925 w 1216819"/>
                <a:gd name="connsiteY8" fmla="*/ 781050 h 890588"/>
                <a:gd name="connsiteX9" fmla="*/ 221456 w 1216819"/>
                <a:gd name="connsiteY9" fmla="*/ 695325 h 890588"/>
                <a:gd name="connsiteX10" fmla="*/ 245269 w 1216819"/>
                <a:gd name="connsiteY10" fmla="*/ 676275 h 890588"/>
                <a:gd name="connsiteX11" fmla="*/ 471487 w 1216819"/>
                <a:gd name="connsiteY11" fmla="*/ 528638 h 890588"/>
                <a:gd name="connsiteX12" fmla="*/ 750094 w 1216819"/>
                <a:gd name="connsiteY12" fmla="*/ 347663 h 890588"/>
                <a:gd name="connsiteX13" fmla="*/ 1009650 w 1216819"/>
                <a:gd name="connsiteY13" fmla="*/ 178594 h 890588"/>
                <a:gd name="connsiteX14" fmla="*/ 1169194 w 1216819"/>
                <a:gd name="connsiteY14" fmla="*/ 76200 h 890588"/>
                <a:gd name="connsiteX15" fmla="*/ 1197769 w 1216819"/>
                <a:gd name="connsiteY15" fmla="*/ 57150 h 890588"/>
                <a:gd name="connsiteX16" fmla="*/ 1214437 w 1216819"/>
                <a:gd name="connsiteY16" fmla="*/ 33338 h 890588"/>
                <a:gd name="connsiteX17" fmla="*/ 1216819 w 1216819"/>
                <a:gd name="connsiteY17" fmla="*/ 19050 h 890588"/>
                <a:gd name="connsiteX18" fmla="*/ 1212056 w 1216819"/>
                <a:gd name="connsiteY18" fmla="*/ 9525 h 890588"/>
                <a:gd name="connsiteX19" fmla="*/ 1202531 w 1216819"/>
                <a:gd name="connsiteY19" fmla="*/ 2382 h 890588"/>
                <a:gd name="connsiteX20" fmla="*/ 1171575 w 1216819"/>
                <a:gd name="connsiteY20" fmla="*/ 0 h 890588"/>
                <a:gd name="connsiteX21" fmla="*/ 1140619 w 1216819"/>
                <a:gd name="connsiteY21" fmla="*/ 7144 h 890588"/>
                <a:gd name="connsiteX22" fmla="*/ 962025 w 1216819"/>
                <a:gd name="connsiteY22" fmla="*/ 80963 h 890588"/>
                <a:gd name="connsiteX23" fmla="*/ 661987 w 1216819"/>
                <a:gd name="connsiteY23" fmla="*/ 209550 h 890588"/>
                <a:gd name="connsiteX24" fmla="*/ 450056 w 1216819"/>
                <a:gd name="connsiteY24" fmla="*/ 297657 h 890588"/>
                <a:gd name="connsiteX25" fmla="*/ 338137 w 1216819"/>
                <a:gd name="connsiteY25" fmla="*/ 342900 h 890588"/>
                <a:gd name="connsiteX26" fmla="*/ 295275 w 1216819"/>
                <a:gd name="connsiteY26" fmla="*/ 361950 h 890588"/>
                <a:gd name="connsiteX27" fmla="*/ 273844 w 1216819"/>
                <a:gd name="connsiteY27" fmla="*/ 371475 h 890588"/>
                <a:gd name="connsiteX28" fmla="*/ 257175 w 1216819"/>
                <a:gd name="connsiteY28" fmla="*/ 378619 h 890588"/>
                <a:gd name="connsiteX29" fmla="*/ 235744 w 1216819"/>
                <a:gd name="connsiteY29" fmla="*/ 381000 h 890588"/>
                <a:gd name="connsiteX30" fmla="*/ 209550 w 1216819"/>
                <a:gd name="connsiteY30" fmla="*/ 373857 h 890588"/>
                <a:gd name="connsiteX31" fmla="*/ 190500 w 1216819"/>
                <a:gd name="connsiteY31" fmla="*/ 357188 h 890588"/>
                <a:gd name="connsiteX32" fmla="*/ 180975 w 1216819"/>
                <a:gd name="connsiteY32" fmla="*/ 338138 h 890588"/>
                <a:gd name="connsiteX33" fmla="*/ 31965 w 1216819"/>
                <a:gd name="connsiteY33" fmla="*/ 531809 h 890588"/>
                <a:gd name="connsiteX0" fmla="*/ 0 w 1202532"/>
                <a:gd name="connsiteY0" fmla="*/ 873919 h 890588"/>
                <a:gd name="connsiteX1" fmla="*/ 14288 w 1202532"/>
                <a:gd name="connsiteY1" fmla="*/ 885825 h 890588"/>
                <a:gd name="connsiteX2" fmla="*/ 26194 w 1202532"/>
                <a:gd name="connsiteY2" fmla="*/ 890588 h 890588"/>
                <a:gd name="connsiteX3" fmla="*/ 47625 w 1202532"/>
                <a:gd name="connsiteY3" fmla="*/ 888207 h 890588"/>
                <a:gd name="connsiteX4" fmla="*/ 66675 w 1202532"/>
                <a:gd name="connsiteY4" fmla="*/ 878682 h 890588"/>
                <a:gd name="connsiteX5" fmla="*/ 83344 w 1202532"/>
                <a:gd name="connsiteY5" fmla="*/ 862013 h 890588"/>
                <a:gd name="connsiteX6" fmla="*/ 107157 w 1202532"/>
                <a:gd name="connsiteY6" fmla="*/ 835819 h 890588"/>
                <a:gd name="connsiteX7" fmla="*/ 147638 w 1202532"/>
                <a:gd name="connsiteY7" fmla="*/ 781050 h 890588"/>
                <a:gd name="connsiteX8" fmla="*/ 207169 w 1202532"/>
                <a:gd name="connsiteY8" fmla="*/ 695325 h 890588"/>
                <a:gd name="connsiteX9" fmla="*/ 230982 w 1202532"/>
                <a:gd name="connsiteY9" fmla="*/ 676275 h 890588"/>
                <a:gd name="connsiteX10" fmla="*/ 457200 w 1202532"/>
                <a:gd name="connsiteY10" fmla="*/ 528638 h 890588"/>
                <a:gd name="connsiteX11" fmla="*/ 735807 w 1202532"/>
                <a:gd name="connsiteY11" fmla="*/ 347663 h 890588"/>
                <a:gd name="connsiteX12" fmla="*/ 995363 w 1202532"/>
                <a:gd name="connsiteY12" fmla="*/ 178594 h 890588"/>
                <a:gd name="connsiteX13" fmla="*/ 1154907 w 1202532"/>
                <a:gd name="connsiteY13" fmla="*/ 76200 h 890588"/>
                <a:gd name="connsiteX14" fmla="*/ 1183482 w 1202532"/>
                <a:gd name="connsiteY14" fmla="*/ 57150 h 890588"/>
                <a:gd name="connsiteX15" fmla="*/ 1200150 w 1202532"/>
                <a:gd name="connsiteY15" fmla="*/ 33338 h 890588"/>
                <a:gd name="connsiteX16" fmla="*/ 1202532 w 1202532"/>
                <a:gd name="connsiteY16" fmla="*/ 19050 h 890588"/>
                <a:gd name="connsiteX17" fmla="*/ 1197769 w 1202532"/>
                <a:gd name="connsiteY17" fmla="*/ 9525 h 890588"/>
                <a:gd name="connsiteX18" fmla="*/ 1188244 w 1202532"/>
                <a:gd name="connsiteY18" fmla="*/ 2382 h 890588"/>
                <a:gd name="connsiteX19" fmla="*/ 1157288 w 1202532"/>
                <a:gd name="connsiteY19" fmla="*/ 0 h 890588"/>
                <a:gd name="connsiteX20" fmla="*/ 1126332 w 1202532"/>
                <a:gd name="connsiteY20" fmla="*/ 7144 h 890588"/>
                <a:gd name="connsiteX21" fmla="*/ 947738 w 1202532"/>
                <a:gd name="connsiteY21" fmla="*/ 80963 h 890588"/>
                <a:gd name="connsiteX22" fmla="*/ 647700 w 1202532"/>
                <a:gd name="connsiteY22" fmla="*/ 209550 h 890588"/>
                <a:gd name="connsiteX23" fmla="*/ 435769 w 1202532"/>
                <a:gd name="connsiteY23" fmla="*/ 297657 h 890588"/>
                <a:gd name="connsiteX24" fmla="*/ 323850 w 1202532"/>
                <a:gd name="connsiteY24" fmla="*/ 342900 h 890588"/>
                <a:gd name="connsiteX25" fmla="*/ 280988 w 1202532"/>
                <a:gd name="connsiteY25" fmla="*/ 361950 h 890588"/>
                <a:gd name="connsiteX26" fmla="*/ 259557 w 1202532"/>
                <a:gd name="connsiteY26" fmla="*/ 371475 h 890588"/>
                <a:gd name="connsiteX27" fmla="*/ 242888 w 1202532"/>
                <a:gd name="connsiteY27" fmla="*/ 378619 h 890588"/>
                <a:gd name="connsiteX28" fmla="*/ 221457 w 1202532"/>
                <a:gd name="connsiteY28" fmla="*/ 381000 h 890588"/>
                <a:gd name="connsiteX29" fmla="*/ 195263 w 1202532"/>
                <a:gd name="connsiteY29" fmla="*/ 373857 h 890588"/>
                <a:gd name="connsiteX30" fmla="*/ 176213 w 1202532"/>
                <a:gd name="connsiteY30" fmla="*/ 357188 h 890588"/>
                <a:gd name="connsiteX31" fmla="*/ 166688 w 1202532"/>
                <a:gd name="connsiteY31" fmla="*/ 338138 h 890588"/>
                <a:gd name="connsiteX32" fmla="*/ 17678 w 1202532"/>
                <a:gd name="connsiteY32" fmla="*/ 531809 h 890588"/>
                <a:gd name="connsiteX0" fmla="*/ 0 w 1188244"/>
                <a:gd name="connsiteY0" fmla="*/ 885825 h 890588"/>
                <a:gd name="connsiteX1" fmla="*/ 11906 w 1188244"/>
                <a:gd name="connsiteY1" fmla="*/ 890588 h 890588"/>
                <a:gd name="connsiteX2" fmla="*/ 33337 w 1188244"/>
                <a:gd name="connsiteY2" fmla="*/ 888207 h 890588"/>
                <a:gd name="connsiteX3" fmla="*/ 52387 w 1188244"/>
                <a:gd name="connsiteY3" fmla="*/ 878682 h 890588"/>
                <a:gd name="connsiteX4" fmla="*/ 69056 w 1188244"/>
                <a:gd name="connsiteY4" fmla="*/ 862013 h 890588"/>
                <a:gd name="connsiteX5" fmla="*/ 92869 w 1188244"/>
                <a:gd name="connsiteY5" fmla="*/ 835819 h 890588"/>
                <a:gd name="connsiteX6" fmla="*/ 133350 w 1188244"/>
                <a:gd name="connsiteY6" fmla="*/ 781050 h 890588"/>
                <a:gd name="connsiteX7" fmla="*/ 192881 w 1188244"/>
                <a:gd name="connsiteY7" fmla="*/ 695325 h 890588"/>
                <a:gd name="connsiteX8" fmla="*/ 216694 w 1188244"/>
                <a:gd name="connsiteY8" fmla="*/ 676275 h 890588"/>
                <a:gd name="connsiteX9" fmla="*/ 442912 w 1188244"/>
                <a:gd name="connsiteY9" fmla="*/ 528638 h 890588"/>
                <a:gd name="connsiteX10" fmla="*/ 721519 w 1188244"/>
                <a:gd name="connsiteY10" fmla="*/ 347663 h 890588"/>
                <a:gd name="connsiteX11" fmla="*/ 981075 w 1188244"/>
                <a:gd name="connsiteY11" fmla="*/ 178594 h 890588"/>
                <a:gd name="connsiteX12" fmla="*/ 1140619 w 1188244"/>
                <a:gd name="connsiteY12" fmla="*/ 76200 h 890588"/>
                <a:gd name="connsiteX13" fmla="*/ 1169194 w 1188244"/>
                <a:gd name="connsiteY13" fmla="*/ 57150 h 890588"/>
                <a:gd name="connsiteX14" fmla="*/ 1185862 w 1188244"/>
                <a:gd name="connsiteY14" fmla="*/ 33338 h 890588"/>
                <a:gd name="connsiteX15" fmla="*/ 1188244 w 1188244"/>
                <a:gd name="connsiteY15" fmla="*/ 19050 h 890588"/>
                <a:gd name="connsiteX16" fmla="*/ 1183481 w 1188244"/>
                <a:gd name="connsiteY16" fmla="*/ 9525 h 890588"/>
                <a:gd name="connsiteX17" fmla="*/ 1173956 w 1188244"/>
                <a:gd name="connsiteY17" fmla="*/ 2382 h 890588"/>
                <a:gd name="connsiteX18" fmla="*/ 1143000 w 1188244"/>
                <a:gd name="connsiteY18" fmla="*/ 0 h 890588"/>
                <a:gd name="connsiteX19" fmla="*/ 1112044 w 1188244"/>
                <a:gd name="connsiteY19" fmla="*/ 7144 h 890588"/>
                <a:gd name="connsiteX20" fmla="*/ 933450 w 1188244"/>
                <a:gd name="connsiteY20" fmla="*/ 80963 h 890588"/>
                <a:gd name="connsiteX21" fmla="*/ 633412 w 1188244"/>
                <a:gd name="connsiteY21" fmla="*/ 209550 h 890588"/>
                <a:gd name="connsiteX22" fmla="*/ 421481 w 1188244"/>
                <a:gd name="connsiteY22" fmla="*/ 297657 h 890588"/>
                <a:gd name="connsiteX23" fmla="*/ 309562 w 1188244"/>
                <a:gd name="connsiteY23" fmla="*/ 342900 h 890588"/>
                <a:gd name="connsiteX24" fmla="*/ 266700 w 1188244"/>
                <a:gd name="connsiteY24" fmla="*/ 361950 h 890588"/>
                <a:gd name="connsiteX25" fmla="*/ 245269 w 1188244"/>
                <a:gd name="connsiteY25" fmla="*/ 371475 h 890588"/>
                <a:gd name="connsiteX26" fmla="*/ 228600 w 1188244"/>
                <a:gd name="connsiteY26" fmla="*/ 378619 h 890588"/>
                <a:gd name="connsiteX27" fmla="*/ 207169 w 1188244"/>
                <a:gd name="connsiteY27" fmla="*/ 381000 h 890588"/>
                <a:gd name="connsiteX28" fmla="*/ 180975 w 1188244"/>
                <a:gd name="connsiteY28" fmla="*/ 373857 h 890588"/>
                <a:gd name="connsiteX29" fmla="*/ 161925 w 1188244"/>
                <a:gd name="connsiteY29" fmla="*/ 357188 h 890588"/>
                <a:gd name="connsiteX30" fmla="*/ 152400 w 1188244"/>
                <a:gd name="connsiteY30" fmla="*/ 338138 h 890588"/>
                <a:gd name="connsiteX31" fmla="*/ 3390 w 1188244"/>
                <a:gd name="connsiteY31" fmla="*/ 531809 h 890588"/>
                <a:gd name="connsiteX0" fmla="*/ 8516 w 1184854"/>
                <a:gd name="connsiteY0" fmla="*/ 890588 h 890588"/>
                <a:gd name="connsiteX1" fmla="*/ 29947 w 1184854"/>
                <a:gd name="connsiteY1" fmla="*/ 888207 h 890588"/>
                <a:gd name="connsiteX2" fmla="*/ 48997 w 1184854"/>
                <a:gd name="connsiteY2" fmla="*/ 878682 h 890588"/>
                <a:gd name="connsiteX3" fmla="*/ 65666 w 1184854"/>
                <a:gd name="connsiteY3" fmla="*/ 862013 h 890588"/>
                <a:gd name="connsiteX4" fmla="*/ 89479 w 1184854"/>
                <a:gd name="connsiteY4" fmla="*/ 835819 h 890588"/>
                <a:gd name="connsiteX5" fmla="*/ 129960 w 1184854"/>
                <a:gd name="connsiteY5" fmla="*/ 781050 h 890588"/>
                <a:gd name="connsiteX6" fmla="*/ 189491 w 1184854"/>
                <a:gd name="connsiteY6" fmla="*/ 695325 h 890588"/>
                <a:gd name="connsiteX7" fmla="*/ 213304 w 1184854"/>
                <a:gd name="connsiteY7" fmla="*/ 676275 h 890588"/>
                <a:gd name="connsiteX8" fmla="*/ 439522 w 1184854"/>
                <a:gd name="connsiteY8" fmla="*/ 528638 h 890588"/>
                <a:gd name="connsiteX9" fmla="*/ 718129 w 1184854"/>
                <a:gd name="connsiteY9" fmla="*/ 347663 h 890588"/>
                <a:gd name="connsiteX10" fmla="*/ 977685 w 1184854"/>
                <a:gd name="connsiteY10" fmla="*/ 178594 h 890588"/>
                <a:gd name="connsiteX11" fmla="*/ 1137229 w 1184854"/>
                <a:gd name="connsiteY11" fmla="*/ 76200 h 890588"/>
                <a:gd name="connsiteX12" fmla="*/ 1165804 w 1184854"/>
                <a:gd name="connsiteY12" fmla="*/ 57150 h 890588"/>
                <a:gd name="connsiteX13" fmla="*/ 1182472 w 1184854"/>
                <a:gd name="connsiteY13" fmla="*/ 33338 h 890588"/>
                <a:gd name="connsiteX14" fmla="*/ 1184854 w 1184854"/>
                <a:gd name="connsiteY14" fmla="*/ 19050 h 890588"/>
                <a:gd name="connsiteX15" fmla="*/ 1180091 w 1184854"/>
                <a:gd name="connsiteY15" fmla="*/ 9525 h 890588"/>
                <a:gd name="connsiteX16" fmla="*/ 1170566 w 1184854"/>
                <a:gd name="connsiteY16" fmla="*/ 2382 h 890588"/>
                <a:gd name="connsiteX17" fmla="*/ 1139610 w 1184854"/>
                <a:gd name="connsiteY17" fmla="*/ 0 h 890588"/>
                <a:gd name="connsiteX18" fmla="*/ 1108654 w 1184854"/>
                <a:gd name="connsiteY18" fmla="*/ 7144 h 890588"/>
                <a:gd name="connsiteX19" fmla="*/ 930060 w 1184854"/>
                <a:gd name="connsiteY19" fmla="*/ 80963 h 890588"/>
                <a:gd name="connsiteX20" fmla="*/ 630022 w 1184854"/>
                <a:gd name="connsiteY20" fmla="*/ 209550 h 890588"/>
                <a:gd name="connsiteX21" fmla="*/ 418091 w 1184854"/>
                <a:gd name="connsiteY21" fmla="*/ 297657 h 890588"/>
                <a:gd name="connsiteX22" fmla="*/ 306172 w 1184854"/>
                <a:gd name="connsiteY22" fmla="*/ 342900 h 890588"/>
                <a:gd name="connsiteX23" fmla="*/ 263310 w 1184854"/>
                <a:gd name="connsiteY23" fmla="*/ 361950 h 890588"/>
                <a:gd name="connsiteX24" fmla="*/ 241879 w 1184854"/>
                <a:gd name="connsiteY24" fmla="*/ 371475 h 890588"/>
                <a:gd name="connsiteX25" fmla="*/ 225210 w 1184854"/>
                <a:gd name="connsiteY25" fmla="*/ 378619 h 890588"/>
                <a:gd name="connsiteX26" fmla="*/ 203779 w 1184854"/>
                <a:gd name="connsiteY26" fmla="*/ 381000 h 890588"/>
                <a:gd name="connsiteX27" fmla="*/ 177585 w 1184854"/>
                <a:gd name="connsiteY27" fmla="*/ 373857 h 890588"/>
                <a:gd name="connsiteX28" fmla="*/ 158535 w 1184854"/>
                <a:gd name="connsiteY28" fmla="*/ 357188 h 890588"/>
                <a:gd name="connsiteX29" fmla="*/ 149010 w 1184854"/>
                <a:gd name="connsiteY29" fmla="*/ 338138 h 890588"/>
                <a:gd name="connsiteX30" fmla="*/ 0 w 1184854"/>
                <a:gd name="connsiteY30" fmla="*/ 531809 h 890588"/>
                <a:gd name="connsiteX0" fmla="*/ 29947 w 1184854"/>
                <a:gd name="connsiteY0" fmla="*/ 888207 h 888207"/>
                <a:gd name="connsiteX1" fmla="*/ 48997 w 1184854"/>
                <a:gd name="connsiteY1" fmla="*/ 878682 h 888207"/>
                <a:gd name="connsiteX2" fmla="*/ 65666 w 1184854"/>
                <a:gd name="connsiteY2" fmla="*/ 862013 h 888207"/>
                <a:gd name="connsiteX3" fmla="*/ 89479 w 1184854"/>
                <a:gd name="connsiteY3" fmla="*/ 835819 h 888207"/>
                <a:gd name="connsiteX4" fmla="*/ 129960 w 1184854"/>
                <a:gd name="connsiteY4" fmla="*/ 781050 h 888207"/>
                <a:gd name="connsiteX5" fmla="*/ 189491 w 1184854"/>
                <a:gd name="connsiteY5" fmla="*/ 695325 h 888207"/>
                <a:gd name="connsiteX6" fmla="*/ 213304 w 1184854"/>
                <a:gd name="connsiteY6" fmla="*/ 676275 h 888207"/>
                <a:gd name="connsiteX7" fmla="*/ 439522 w 1184854"/>
                <a:gd name="connsiteY7" fmla="*/ 528638 h 888207"/>
                <a:gd name="connsiteX8" fmla="*/ 718129 w 1184854"/>
                <a:gd name="connsiteY8" fmla="*/ 347663 h 888207"/>
                <a:gd name="connsiteX9" fmla="*/ 977685 w 1184854"/>
                <a:gd name="connsiteY9" fmla="*/ 178594 h 888207"/>
                <a:gd name="connsiteX10" fmla="*/ 1137229 w 1184854"/>
                <a:gd name="connsiteY10" fmla="*/ 76200 h 888207"/>
                <a:gd name="connsiteX11" fmla="*/ 1165804 w 1184854"/>
                <a:gd name="connsiteY11" fmla="*/ 57150 h 888207"/>
                <a:gd name="connsiteX12" fmla="*/ 1182472 w 1184854"/>
                <a:gd name="connsiteY12" fmla="*/ 33338 h 888207"/>
                <a:gd name="connsiteX13" fmla="*/ 1184854 w 1184854"/>
                <a:gd name="connsiteY13" fmla="*/ 19050 h 888207"/>
                <a:gd name="connsiteX14" fmla="*/ 1180091 w 1184854"/>
                <a:gd name="connsiteY14" fmla="*/ 9525 h 888207"/>
                <a:gd name="connsiteX15" fmla="*/ 1170566 w 1184854"/>
                <a:gd name="connsiteY15" fmla="*/ 2382 h 888207"/>
                <a:gd name="connsiteX16" fmla="*/ 1139610 w 1184854"/>
                <a:gd name="connsiteY16" fmla="*/ 0 h 888207"/>
                <a:gd name="connsiteX17" fmla="*/ 1108654 w 1184854"/>
                <a:gd name="connsiteY17" fmla="*/ 7144 h 888207"/>
                <a:gd name="connsiteX18" fmla="*/ 930060 w 1184854"/>
                <a:gd name="connsiteY18" fmla="*/ 80963 h 888207"/>
                <a:gd name="connsiteX19" fmla="*/ 630022 w 1184854"/>
                <a:gd name="connsiteY19" fmla="*/ 209550 h 888207"/>
                <a:gd name="connsiteX20" fmla="*/ 418091 w 1184854"/>
                <a:gd name="connsiteY20" fmla="*/ 297657 h 888207"/>
                <a:gd name="connsiteX21" fmla="*/ 306172 w 1184854"/>
                <a:gd name="connsiteY21" fmla="*/ 342900 h 888207"/>
                <a:gd name="connsiteX22" fmla="*/ 263310 w 1184854"/>
                <a:gd name="connsiteY22" fmla="*/ 361950 h 888207"/>
                <a:gd name="connsiteX23" fmla="*/ 241879 w 1184854"/>
                <a:gd name="connsiteY23" fmla="*/ 371475 h 888207"/>
                <a:gd name="connsiteX24" fmla="*/ 225210 w 1184854"/>
                <a:gd name="connsiteY24" fmla="*/ 378619 h 888207"/>
                <a:gd name="connsiteX25" fmla="*/ 203779 w 1184854"/>
                <a:gd name="connsiteY25" fmla="*/ 381000 h 888207"/>
                <a:gd name="connsiteX26" fmla="*/ 177585 w 1184854"/>
                <a:gd name="connsiteY26" fmla="*/ 373857 h 888207"/>
                <a:gd name="connsiteX27" fmla="*/ 158535 w 1184854"/>
                <a:gd name="connsiteY27" fmla="*/ 357188 h 888207"/>
                <a:gd name="connsiteX28" fmla="*/ 149010 w 1184854"/>
                <a:gd name="connsiteY28" fmla="*/ 338138 h 888207"/>
                <a:gd name="connsiteX29" fmla="*/ 0 w 1184854"/>
                <a:gd name="connsiteY29" fmla="*/ 531809 h 888207"/>
                <a:gd name="connsiteX0" fmla="*/ 48997 w 1184854"/>
                <a:gd name="connsiteY0" fmla="*/ 878682 h 878682"/>
                <a:gd name="connsiteX1" fmla="*/ 65666 w 1184854"/>
                <a:gd name="connsiteY1" fmla="*/ 862013 h 878682"/>
                <a:gd name="connsiteX2" fmla="*/ 89479 w 1184854"/>
                <a:gd name="connsiteY2" fmla="*/ 835819 h 878682"/>
                <a:gd name="connsiteX3" fmla="*/ 129960 w 1184854"/>
                <a:gd name="connsiteY3" fmla="*/ 781050 h 878682"/>
                <a:gd name="connsiteX4" fmla="*/ 189491 w 1184854"/>
                <a:gd name="connsiteY4" fmla="*/ 695325 h 878682"/>
                <a:gd name="connsiteX5" fmla="*/ 213304 w 1184854"/>
                <a:gd name="connsiteY5" fmla="*/ 676275 h 878682"/>
                <a:gd name="connsiteX6" fmla="*/ 439522 w 1184854"/>
                <a:gd name="connsiteY6" fmla="*/ 528638 h 878682"/>
                <a:gd name="connsiteX7" fmla="*/ 718129 w 1184854"/>
                <a:gd name="connsiteY7" fmla="*/ 347663 h 878682"/>
                <a:gd name="connsiteX8" fmla="*/ 977685 w 1184854"/>
                <a:gd name="connsiteY8" fmla="*/ 178594 h 878682"/>
                <a:gd name="connsiteX9" fmla="*/ 1137229 w 1184854"/>
                <a:gd name="connsiteY9" fmla="*/ 76200 h 878682"/>
                <a:gd name="connsiteX10" fmla="*/ 1165804 w 1184854"/>
                <a:gd name="connsiteY10" fmla="*/ 57150 h 878682"/>
                <a:gd name="connsiteX11" fmla="*/ 1182472 w 1184854"/>
                <a:gd name="connsiteY11" fmla="*/ 33338 h 878682"/>
                <a:gd name="connsiteX12" fmla="*/ 1184854 w 1184854"/>
                <a:gd name="connsiteY12" fmla="*/ 19050 h 878682"/>
                <a:gd name="connsiteX13" fmla="*/ 1180091 w 1184854"/>
                <a:gd name="connsiteY13" fmla="*/ 9525 h 878682"/>
                <a:gd name="connsiteX14" fmla="*/ 1170566 w 1184854"/>
                <a:gd name="connsiteY14" fmla="*/ 2382 h 878682"/>
                <a:gd name="connsiteX15" fmla="*/ 1139610 w 1184854"/>
                <a:gd name="connsiteY15" fmla="*/ 0 h 878682"/>
                <a:gd name="connsiteX16" fmla="*/ 1108654 w 1184854"/>
                <a:gd name="connsiteY16" fmla="*/ 7144 h 878682"/>
                <a:gd name="connsiteX17" fmla="*/ 930060 w 1184854"/>
                <a:gd name="connsiteY17" fmla="*/ 80963 h 878682"/>
                <a:gd name="connsiteX18" fmla="*/ 630022 w 1184854"/>
                <a:gd name="connsiteY18" fmla="*/ 209550 h 878682"/>
                <a:gd name="connsiteX19" fmla="*/ 418091 w 1184854"/>
                <a:gd name="connsiteY19" fmla="*/ 297657 h 878682"/>
                <a:gd name="connsiteX20" fmla="*/ 306172 w 1184854"/>
                <a:gd name="connsiteY20" fmla="*/ 342900 h 878682"/>
                <a:gd name="connsiteX21" fmla="*/ 263310 w 1184854"/>
                <a:gd name="connsiteY21" fmla="*/ 361950 h 878682"/>
                <a:gd name="connsiteX22" fmla="*/ 241879 w 1184854"/>
                <a:gd name="connsiteY22" fmla="*/ 371475 h 878682"/>
                <a:gd name="connsiteX23" fmla="*/ 225210 w 1184854"/>
                <a:gd name="connsiteY23" fmla="*/ 378619 h 878682"/>
                <a:gd name="connsiteX24" fmla="*/ 203779 w 1184854"/>
                <a:gd name="connsiteY24" fmla="*/ 381000 h 878682"/>
                <a:gd name="connsiteX25" fmla="*/ 177585 w 1184854"/>
                <a:gd name="connsiteY25" fmla="*/ 373857 h 878682"/>
                <a:gd name="connsiteX26" fmla="*/ 158535 w 1184854"/>
                <a:gd name="connsiteY26" fmla="*/ 357188 h 878682"/>
                <a:gd name="connsiteX27" fmla="*/ 149010 w 1184854"/>
                <a:gd name="connsiteY27" fmla="*/ 338138 h 878682"/>
                <a:gd name="connsiteX28" fmla="*/ 0 w 1184854"/>
                <a:gd name="connsiteY28" fmla="*/ 531809 h 878682"/>
                <a:gd name="connsiteX0" fmla="*/ 48997 w 1184854"/>
                <a:gd name="connsiteY0" fmla="*/ 878682 h 878682"/>
                <a:gd name="connsiteX1" fmla="*/ 89479 w 1184854"/>
                <a:gd name="connsiteY1" fmla="*/ 835819 h 878682"/>
                <a:gd name="connsiteX2" fmla="*/ 129960 w 1184854"/>
                <a:gd name="connsiteY2" fmla="*/ 781050 h 878682"/>
                <a:gd name="connsiteX3" fmla="*/ 189491 w 1184854"/>
                <a:gd name="connsiteY3" fmla="*/ 695325 h 878682"/>
                <a:gd name="connsiteX4" fmla="*/ 213304 w 1184854"/>
                <a:gd name="connsiteY4" fmla="*/ 676275 h 878682"/>
                <a:gd name="connsiteX5" fmla="*/ 439522 w 1184854"/>
                <a:gd name="connsiteY5" fmla="*/ 528638 h 878682"/>
                <a:gd name="connsiteX6" fmla="*/ 718129 w 1184854"/>
                <a:gd name="connsiteY6" fmla="*/ 347663 h 878682"/>
                <a:gd name="connsiteX7" fmla="*/ 977685 w 1184854"/>
                <a:gd name="connsiteY7" fmla="*/ 178594 h 878682"/>
                <a:gd name="connsiteX8" fmla="*/ 1137229 w 1184854"/>
                <a:gd name="connsiteY8" fmla="*/ 76200 h 878682"/>
                <a:gd name="connsiteX9" fmla="*/ 1165804 w 1184854"/>
                <a:gd name="connsiteY9" fmla="*/ 57150 h 878682"/>
                <a:gd name="connsiteX10" fmla="*/ 1182472 w 1184854"/>
                <a:gd name="connsiteY10" fmla="*/ 33338 h 878682"/>
                <a:gd name="connsiteX11" fmla="*/ 1184854 w 1184854"/>
                <a:gd name="connsiteY11" fmla="*/ 19050 h 878682"/>
                <a:gd name="connsiteX12" fmla="*/ 1180091 w 1184854"/>
                <a:gd name="connsiteY12" fmla="*/ 9525 h 878682"/>
                <a:gd name="connsiteX13" fmla="*/ 1170566 w 1184854"/>
                <a:gd name="connsiteY13" fmla="*/ 2382 h 878682"/>
                <a:gd name="connsiteX14" fmla="*/ 1139610 w 1184854"/>
                <a:gd name="connsiteY14" fmla="*/ 0 h 878682"/>
                <a:gd name="connsiteX15" fmla="*/ 1108654 w 1184854"/>
                <a:gd name="connsiteY15" fmla="*/ 7144 h 878682"/>
                <a:gd name="connsiteX16" fmla="*/ 930060 w 1184854"/>
                <a:gd name="connsiteY16" fmla="*/ 80963 h 878682"/>
                <a:gd name="connsiteX17" fmla="*/ 630022 w 1184854"/>
                <a:gd name="connsiteY17" fmla="*/ 209550 h 878682"/>
                <a:gd name="connsiteX18" fmla="*/ 418091 w 1184854"/>
                <a:gd name="connsiteY18" fmla="*/ 297657 h 878682"/>
                <a:gd name="connsiteX19" fmla="*/ 306172 w 1184854"/>
                <a:gd name="connsiteY19" fmla="*/ 342900 h 878682"/>
                <a:gd name="connsiteX20" fmla="*/ 263310 w 1184854"/>
                <a:gd name="connsiteY20" fmla="*/ 361950 h 878682"/>
                <a:gd name="connsiteX21" fmla="*/ 241879 w 1184854"/>
                <a:gd name="connsiteY21" fmla="*/ 371475 h 878682"/>
                <a:gd name="connsiteX22" fmla="*/ 225210 w 1184854"/>
                <a:gd name="connsiteY22" fmla="*/ 378619 h 878682"/>
                <a:gd name="connsiteX23" fmla="*/ 203779 w 1184854"/>
                <a:gd name="connsiteY23" fmla="*/ 381000 h 878682"/>
                <a:gd name="connsiteX24" fmla="*/ 177585 w 1184854"/>
                <a:gd name="connsiteY24" fmla="*/ 373857 h 878682"/>
                <a:gd name="connsiteX25" fmla="*/ 158535 w 1184854"/>
                <a:gd name="connsiteY25" fmla="*/ 357188 h 878682"/>
                <a:gd name="connsiteX26" fmla="*/ 149010 w 1184854"/>
                <a:gd name="connsiteY26" fmla="*/ 338138 h 878682"/>
                <a:gd name="connsiteX27" fmla="*/ 0 w 1184854"/>
                <a:gd name="connsiteY27" fmla="*/ 531809 h 878682"/>
                <a:gd name="connsiteX0" fmla="*/ 89479 w 1184854"/>
                <a:gd name="connsiteY0" fmla="*/ 835819 h 835819"/>
                <a:gd name="connsiteX1" fmla="*/ 129960 w 1184854"/>
                <a:gd name="connsiteY1" fmla="*/ 781050 h 835819"/>
                <a:gd name="connsiteX2" fmla="*/ 189491 w 1184854"/>
                <a:gd name="connsiteY2" fmla="*/ 695325 h 835819"/>
                <a:gd name="connsiteX3" fmla="*/ 213304 w 1184854"/>
                <a:gd name="connsiteY3" fmla="*/ 676275 h 835819"/>
                <a:gd name="connsiteX4" fmla="*/ 439522 w 1184854"/>
                <a:gd name="connsiteY4" fmla="*/ 528638 h 835819"/>
                <a:gd name="connsiteX5" fmla="*/ 718129 w 1184854"/>
                <a:gd name="connsiteY5" fmla="*/ 347663 h 835819"/>
                <a:gd name="connsiteX6" fmla="*/ 977685 w 1184854"/>
                <a:gd name="connsiteY6" fmla="*/ 178594 h 835819"/>
                <a:gd name="connsiteX7" fmla="*/ 1137229 w 1184854"/>
                <a:gd name="connsiteY7" fmla="*/ 76200 h 835819"/>
                <a:gd name="connsiteX8" fmla="*/ 1165804 w 1184854"/>
                <a:gd name="connsiteY8" fmla="*/ 57150 h 835819"/>
                <a:gd name="connsiteX9" fmla="*/ 1182472 w 1184854"/>
                <a:gd name="connsiteY9" fmla="*/ 33338 h 835819"/>
                <a:gd name="connsiteX10" fmla="*/ 1184854 w 1184854"/>
                <a:gd name="connsiteY10" fmla="*/ 19050 h 835819"/>
                <a:gd name="connsiteX11" fmla="*/ 1180091 w 1184854"/>
                <a:gd name="connsiteY11" fmla="*/ 9525 h 835819"/>
                <a:gd name="connsiteX12" fmla="*/ 1170566 w 1184854"/>
                <a:gd name="connsiteY12" fmla="*/ 2382 h 835819"/>
                <a:gd name="connsiteX13" fmla="*/ 1139610 w 1184854"/>
                <a:gd name="connsiteY13" fmla="*/ 0 h 835819"/>
                <a:gd name="connsiteX14" fmla="*/ 1108654 w 1184854"/>
                <a:gd name="connsiteY14" fmla="*/ 7144 h 835819"/>
                <a:gd name="connsiteX15" fmla="*/ 930060 w 1184854"/>
                <a:gd name="connsiteY15" fmla="*/ 80963 h 835819"/>
                <a:gd name="connsiteX16" fmla="*/ 630022 w 1184854"/>
                <a:gd name="connsiteY16" fmla="*/ 209550 h 835819"/>
                <a:gd name="connsiteX17" fmla="*/ 418091 w 1184854"/>
                <a:gd name="connsiteY17" fmla="*/ 297657 h 835819"/>
                <a:gd name="connsiteX18" fmla="*/ 306172 w 1184854"/>
                <a:gd name="connsiteY18" fmla="*/ 342900 h 835819"/>
                <a:gd name="connsiteX19" fmla="*/ 263310 w 1184854"/>
                <a:gd name="connsiteY19" fmla="*/ 361950 h 835819"/>
                <a:gd name="connsiteX20" fmla="*/ 241879 w 1184854"/>
                <a:gd name="connsiteY20" fmla="*/ 371475 h 835819"/>
                <a:gd name="connsiteX21" fmla="*/ 225210 w 1184854"/>
                <a:gd name="connsiteY21" fmla="*/ 378619 h 835819"/>
                <a:gd name="connsiteX22" fmla="*/ 203779 w 1184854"/>
                <a:gd name="connsiteY22" fmla="*/ 381000 h 835819"/>
                <a:gd name="connsiteX23" fmla="*/ 177585 w 1184854"/>
                <a:gd name="connsiteY23" fmla="*/ 373857 h 835819"/>
                <a:gd name="connsiteX24" fmla="*/ 158535 w 1184854"/>
                <a:gd name="connsiteY24" fmla="*/ 357188 h 835819"/>
                <a:gd name="connsiteX25" fmla="*/ 149010 w 1184854"/>
                <a:gd name="connsiteY25" fmla="*/ 338138 h 835819"/>
                <a:gd name="connsiteX26" fmla="*/ 0 w 1184854"/>
                <a:gd name="connsiteY26" fmla="*/ 531809 h 835819"/>
                <a:gd name="connsiteX0" fmla="*/ 129960 w 1184854"/>
                <a:gd name="connsiteY0" fmla="*/ 781050 h 781050"/>
                <a:gd name="connsiteX1" fmla="*/ 189491 w 1184854"/>
                <a:gd name="connsiteY1" fmla="*/ 695325 h 781050"/>
                <a:gd name="connsiteX2" fmla="*/ 213304 w 1184854"/>
                <a:gd name="connsiteY2" fmla="*/ 676275 h 781050"/>
                <a:gd name="connsiteX3" fmla="*/ 439522 w 1184854"/>
                <a:gd name="connsiteY3" fmla="*/ 528638 h 781050"/>
                <a:gd name="connsiteX4" fmla="*/ 718129 w 1184854"/>
                <a:gd name="connsiteY4" fmla="*/ 347663 h 781050"/>
                <a:gd name="connsiteX5" fmla="*/ 977685 w 1184854"/>
                <a:gd name="connsiteY5" fmla="*/ 178594 h 781050"/>
                <a:gd name="connsiteX6" fmla="*/ 1137229 w 1184854"/>
                <a:gd name="connsiteY6" fmla="*/ 76200 h 781050"/>
                <a:gd name="connsiteX7" fmla="*/ 1165804 w 1184854"/>
                <a:gd name="connsiteY7" fmla="*/ 57150 h 781050"/>
                <a:gd name="connsiteX8" fmla="*/ 1182472 w 1184854"/>
                <a:gd name="connsiteY8" fmla="*/ 33338 h 781050"/>
                <a:gd name="connsiteX9" fmla="*/ 1184854 w 1184854"/>
                <a:gd name="connsiteY9" fmla="*/ 19050 h 781050"/>
                <a:gd name="connsiteX10" fmla="*/ 1180091 w 1184854"/>
                <a:gd name="connsiteY10" fmla="*/ 9525 h 781050"/>
                <a:gd name="connsiteX11" fmla="*/ 1170566 w 1184854"/>
                <a:gd name="connsiteY11" fmla="*/ 2382 h 781050"/>
                <a:gd name="connsiteX12" fmla="*/ 1139610 w 1184854"/>
                <a:gd name="connsiteY12" fmla="*/ 0 h 781050"/>
                <a:gd name="connsiteX13" fmla="*/ 1108654 w 1184854"/>
                <a:gd name="connsiteY13" fmla="*/ 7144 h 781050"/>
                <a:gd name="connsiteX14" fmla="*/ 930060 w 1184854"/>
                <a:gd name="connsiteY14" fmla="*/ 80963 h 781050"/>
                <a:gd name="connsiteX15" fmla="*/ 630022 w 1184854"/>
                <a:gd name="connsiteY15" fmla="*/ 209550 h 781050"/>
                <a:gd name="connsiteX16" fmla="*/ 418091 w 1184854"/>
                <a:gd name="connsiteY16" fmla="*/ 297657 h 781050"/>
                <a:gd name="connsiteX17" fmla="*/ 306172 w 1184854"/>
                <a:gd name="connsiteY17" fmla="*/ 342900 h 781050"/>
                <a:gd name="connsiteX18" fmla="*/ 263310 w 1184854"/>
                <a:gd name="connsiteY18" fmla="*/ 361950 h 781050"/>
                <a:gd name="connsiteX19" fmla="*/ 241879 w 1184854"/>
                <a:gd name="connsiteY19" fmla="*/ 371475 h 781050"/>
                <a:gd name="connsiteX20" fmla="*/ 225210 w 1184854"/>
                <a:gd name="connsiteY20" fmla="*/ 378619 h 781050"/>
                <a:gd name="connsiteX21" fmla="*/ 203779 w 1184854"/>
                <a:gd name="connsiteY21" fmla="*/ 381000 h 781050"/>
                <a:gd name="connsiteX22" fmla="*/ 177585 w 1184854"/>
                <a:gd name="connsiteY22" fmla="*/ 373857 h 781050"/>
                <a:gd name="connsiteX23" fmla="*/ 158535 w 1184854"/>
                <a:gd name="connsiteY23" fmla="*/ 357188 h 781050"/>
                <a:gd name="connsiteX24" fmla="*/ 149010 w 1184854"/>
                <a:gd name="connsiteY24" fmla="*/ 338138 h 781050"/>
                <a:gd name="connsiteX25" fmla="*/ 0 w 1184854"/>
                <a:gd name="connsiteY25" fmla="*/ 531809 h 781050"/>
                <a:gd name="connsiteX0" fmla="*/ 0 w 1054894"/>
                <a:gd name="connsiteY0" fmla="*/ 781050 h 781050"/>
                <a:gd name="connsiteX1" fmla="*/ 59531 w 1054894"/>
                <a:gd name="connsiteY1" fmla="*/ 695325 h 781050"/>
                <a:gd name="connsiteX2" fmla="*/ 83344 w 1054894"/>
                <a:gd name="connsiteY2" fmla="*/ 676275 h 781050"/>
                <a:gd name="connsiteX3" fmla="*/ 309562 w 1054894"/>
                <a:gd name="connsiteY3" fmla="*/ 528638 h 781050"/>
                <a:gd name="connsiteX4" fmla="*/ 588169 w 1054894"/>
                <a:gd name="connsiteY4" fmla="*/ 347663 h 781050"/>
                <a:gd name="connsiteX5" fmla="*/ 847725 w 1054894"/>
                <a:gd name="connsiteY5" fmla="*/ 178594 h 781050"/>
                <a:gd name="connsiteX6" fmla="*/ 1007269 w 1054894"/>
                <a:gd name="connsiteY6" fmla="*/ 76200 h 781050"/>
                <a:gd name="connsiteX7" fmla="*/ 1035844 w 1054894"/>
                <a:gd name="connsiteY7" fmla="*/ 57150 h 781050"/>
                <a:gd name="connsiteX8" fmla="*/ 1052512 w 1054894"/>
                <a:gd name="connsiteY8" fmla="*/ 33338 h 781050"/>
                <a:gd name="connsiteX9" fmla="*/ 1054894 w 1054894"/>
                <a:gd name="connsiteY9" fmla="*/ 19050 h 781050"/>
                <a:gd name="connsiteX10" fmla="*/ 1050131 w 1054894"/>
                <a:gd name="connsiteY10" fmla="*/ 9525 h 781050"/>
                <a:gd name="connsiteX11" fmla="*/ 1040606 w 1054894"/>
                <a:gd name="connsiteY11" fmla="*/ 2382 h 781050"/>
                <a:gd name="connsiteX12" fmla="*/ 1009650 w 1054894"/>
                <a:gd name="connsiteY12" fmla="*/ 0 h 781050"/>
                <a:gd name="connsiteX13" fmla="*/ 978694 w 1054894"/>
                <a:gd name="connsiteY13" fmla="*/ 7144 h 781050"/>
                <a:gd name="connsiteX14" fmla="*/ 800100 w 1054894"/>
                <a:gd name="connsiteY14" fmla="*/ 80963 h 781050"/>
                <a:gd name="connsiteX15" fmla="*/ 500062 w 1054894"/>
                <a:gd name="connsiteY15" fmla="*/ 209550 h 781050"/>
                <a:gd name="connsiteX16" fmla="*/ 288131 w 1054894"/>
                <a:gd name="connsiteY16" fmla="*/ 297657 h 781050"/>
                <a:gd name="connsiteX17" fmla="*/ 176212 w 1054894"/>
                <a:gd name="connsiteY17" fmla="*/ 342900 h 781050"/>
                <a:gd name="connsiteX18" fmla="*/ 133350 w 1054894"/>
                <a:gd name="connsiteY18" fmla="*/ 361950 h 781050"/>
                <a:gd name="connsiteX19" fmla="*/ 111919 w 1054894"/>
                <a:gd name="connsiteY19" fmla="*/ 371475 h 781050"/>
                <a:gd name="connsiteX20" fmla="*/ 95250 w 1054894"/>
                <a:gd name="connsiteY20" fmla="*/ 378619 h 781050"/>
                <a:gd name="connsiteX21" fmla="*/ 73819 w 1054894"/>
                <a:gd name="connsiteY21" fmla="*/ 381000 h 781050"/>
                <a:gd name="connsiteX22" fmla="*/ 47625 w 1054894"/>
                <a:gd name="connsiteY22" fmla="*/ 373857 h 781050"/>
                <a:gd name="connsiteX23" fmla="*/ 28575 w 1054894"/>
                <a:gd name="connsiteY23" fmla="*/ 357188 h 781050"/>
                <a:gd name="connsiteX24" fmla="*/ 19050 w 1054894"/>
                <a:gd name="connsiteY24" fmla="*/ 338138 h 781050"/>
                <a:gd name="connsiteX0" fmla="*/ 40481 w 1035844"/>
                <a:gd name="connsiteY0" fmla="*/ 695325 h 695325"/>
                <a:gd name="connsiteX1" fmla="*/ 64294 w 1035844"/>
                <a:gd name="connsiteY1" fmla="*/ 676275 h 695325"/>
                <a:gd name="connsiteX2" fmla="*/ 290512 w 1035844"/>
                <a:gd name="connsiteY2" fmla="*/ 528638 h 695325"/>
                <a:gd name="connsiteX3" fmla="*/ 569119 w 1035844"/>
                <a:gd name="connsiteY3" fmla="*/ 347663 h 695325"/>
                <a:gd name="connsiteX4" fmla="*/ 828675 w 1035844"/>
                <a:gd name="connsiteY4" fmla="*/ 178594 h 695325"/>
                <a:gd name="connsiteX5" fmla="*/ 988219 w 1035844"/>
                <a:gd name="connsiteY5" fmla="*/ 76200 h 695325"/>
                <a:gd name="connsiteX6" fmla="*/ 1016794 w 1035844"/>
                <a:gd name="connsiteY6" fmla="*/ 57150 h 695325"/>
                <a:gd name="connsiteX7" fmla="*/ 1033462 w 1035844"/>
                <a:gd name="connsiteY7" fmla="*/ 33338 h 695325"/>
                <a:gd name="connsiteX8" fmla="*/ 1035844 w 1035844"/>
                <a:gd name="connsiteY8" fmla="*/ 19050 h 695325"/>
                <a:gd name="connsiteX9" fmla="*/ 1031081 w 1035844"/>
                <a:gd name="connsiteY9" fmla="*/ 9525 h 695325"/>
                <a:gd name="connsiteX10" fmla="*/ 1021556 w 1035844"/>
                <a:gd name="connsiteY10" fmla="*/ 2382 h 695325"/>
                <a:gd name="connsiteX11" fmla="*/ 990600 w 1035844"/>
                <a:gd name="connsiteY11" fmla="*/ 0 h 695325"/>
                <a:gd name="connsiteX12" fmla="*/ 959644 w 1035844"/>
                <a:gd name="connsiteY12" fmla="*/ 7144 h 695325"/>
                <a:gd name="connsiteX13" fmla="*/ 781050 w 1035844"/>
                <a:gd name="connsiteY13" fmla="*/ 80963 h 695325"/>
                <a:gd name="connsiteX14" fmla="*/ 481012 w 1035844"/>
                <a:gd name="connsiteY14" fmla="*/ 209550 h 695325"/>
                <a:gd name="connsiteX15" fmla="*/ 269081 w 1035844"/>
                <a:gd name="connsiteY15" fmla="*/ 297657 h 695325"/>
                <a:gd name="connsiteX16" fmla="*/ 157162 w 1035844"/>
                <a:gd name="connsiteY16" fmla="*/ 342900 h 695325"/>
                <a:gd name="connsiteX17" fmla="*/ 114300 w 1035844"/>
                <a:gd name="connsiteY17" fmla="*/ 361950 h 695325"/>
                <a:gd name="connsiteX18" fmla="*/ 92869 w 1035844"/>
                <a:gd name="connsiteY18" fmla="*/ 371475 h 695325"/>
                <a:gd name="connsiteX19" fmla="*/ 76200 w 1035844"/>
                <a:gd name="connsiteY19" fmla="*/ 378619 h 695325"/>
                <a:gd name="connsiteX20" fmla="*/ 54769 w 1035844"/>
                <a:gd name="connsiteY20" fmla="*/ 381000 h 695325"/>
                <a:gd name="connsiteX21" fmla="*/ 28575 w 1035844"/>
                <a:gd name="connsiteY21" fmla="*/ 373857 h 695325"/>
                <a:gd name="connsiteX22" fmla="*/ 9525 w 1035844"/>
                <a:gd name="connsiteY22" fmla="*/ 357188 h 695325"/>
                <a:gd name="connsiteX23" fmla="*/ 0 w 1035844"/>
                <a:gd name="connsiteY23" fmla="*/ 338138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695325">
                  <a:moveTo>
                    <a:pt x="40481" y="695325"/>
                  </a:moveTo>
                  <a:lnTo>
                    <a:pt x="64294" y="676275"/>
                  </a:lnTo>
                  <a:lnTo>
                    <a:pt x="290512" y="528638"/>
                  </a:lnTo>
                  <a:lnTo>
                    <a:pt x="569119" y="347663"/>
                  </a:lnTo>
                  <a:lnTo>
                    <a:pt x="828675" y="178594"/>
                  </a:lnTo>
                  <a:lnTo>
                    <a:pt x="988219" y="76200"/>
                  </a:lnTo>
                  <a:lnTo>
                    <a:pt x="1016794" y="57150"/>
                  </a:lnTo>
                  <a:lnTo>
                    <a:pt x="1033462" y="33338"/>
                  </a:lnTo>
                  <a:lnTo>
                    <a:pt x="1035844" y="19050"/>
                  </a:lnTo>
                  <a:lnTo>
                    <a:pt x="1031081" y="9525"/>
                  </a:lnTo>
                  <a:lnTo>
                    <a:pt x="1021556" y="2382"/>
                  </a:lnTo>
                  <a:lnTo>
                    <a:pt x="990600" y="0"/>
                  </a:lnTo>
                  <a:lnTo>
                    <a:pt x="959644" y="7144"/>
                  </a:lnTo>
                  <a:lnTo>
                    <a:pt x="781050" y="80963"/>
                  </a:lnTo>
                  <a:lnTo>
                    <a:pt x="481012" y="209550"/>
                  </a:lnTo>
                  <a:lnTo>
                    <a:pt x="269081" y="297657"/>
                  </a:lnTo>
                  <a:lnTo>
                    <a:pt x="157162" y="342900"/>
                  </a:lnTo>
                  <a:lnTo>
                    <a:pt x="114300" y="361950"/>
                  </a:lnTo>
                  <a:lnTo>
                    <a:pt x="92869" y="371475"/>
                  </a:lnTo>
                  <a:lnTo>
                    <a:pt x="76200" y="378619"/>
                  </a:lnTo>
                  <a:lnTo>
                    <a:pt x="54769" y="381000"/>
                  </a:lnTo>
                  <a:lnTo>
                    <a:pt x="28575" y="373857"/>
                  </a:lnTo>
                  <a:lnTo>
                    <a:pt x="9525" y="357188"/>
                  </a:lnTo>
                  <a:lnTo>
                    <a:pt x="0" y="338138"/>
                  </a:lnTo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3">
              <a:extLst>
                <a:ext uri="{FF2B5EF4-FFF2-40B4-BE49-F238E27FC236}">
                  <a16:creationId xmlns:a16="http://schemas.microsoft.com/office/drawing/2014/main" id="{22007CED-BEDA-414C-8E78-364D656CF87E}"/>
                </a:ext>
              </a:extLst>
            </p:cNvPr>
            <p:cNvSpPr/>
            <p:nvPr/>
          </p:nvSpPr>
          <p:spPr>
            <a:xfrm>
              <a:off x="5878514" y="4611688"/>
              <a:ext cx="2530475" cy="1250950"/>
            </a:xfrm>
            <a:custGeom>
              <a:avLst/>
              <a:gdLst>
                <a:gd name="connsiteX0" fmla="*/ 942975 w 2528888"/>
                <a:gd name="connsiteY0" fmla="*/ 502444 h 1250157"/>
                <a:gd name="connsiteX1" fmla="*/ 862013 w 2528888"/>
                <a:gd name="connsiteY1" fmla="*/ 447675 h 1250157"/>
                <a:gd name="connsiteX2" fmla="*/ 742950 w 2528888"/>
                <a:gd name="connsiteY2" fmla="*/ 366713 h 1250157"/>
                <a:gd name="connsiteX3" fmla="*/ 683419 w 2528888"/>
                <a:gd name="connsiteY3" fmla="*/ 323850 h 1250157"/>
                <a:gd name="connsiteX4" fmla="*/ 619125 w 2528888"/>
                <a:gd name="connsiteY4" fmla="*/ 276225 h 1250157"/>
                <a:gd name="connsiteX5" fmla="*/ 535782 w 2528888"/>
                <a:gd name="connsiteY5" fmla="*/ 214313 h 1250157"/>
                <a:gd name="connsiteX6" fmla="*/ 457200 w 2528888"/>
                <a:gd name="connsiteY6" fmla="*/ 159544 h 1250157"/>
                <a:gd name="connsiteX7" fmla="*/ 381000 w 2528888"/>
                <a:gd name="connsiteY7" fmla="*/ 114300 h 1250157"/>
                <a:gd name="connsiteX8" fmla="*/ 328613 w 2528888"/>
                <a:gd name="connsiteY8" fmla="*/ 85725 h 1250157"/>
                <a:gd name="connsiteX9" fmla="*/ 269082 w 2528888"/>
                <a:gd name="connsiteY9" fmla="*/ 54769 h 1250157"/>
                <a:gd name="connsiteX10" fmla="*/ 195263 w 2528888"/>
                <a:gd name="connsiteY10" fmla="*/ 26194 h 1250157"/>
                <a:gd name="connsiteX11" fmla="*/ 147638 w 2528888"/>
                <a:gd name="connsiteY11" fmla="*/ 11907 h 1250157"/>
                <a:gd name="connsiteX12" fmla="*/ 102394 w 2528888"/>
                <a:gd name="connsiteY12" fmla="*/ 4763 h 1250157"/>
                <a:gd name="connsiteX13" fmla="*/ 61913 w 2528888"/>
                <a:gd name="connsiteY13" fmla="*/ 0 h 1250157"/>
                <a:gd name="connsiteX14" fmla="*/ 40482 w 2528888"/>
                <a:gd name="connsiteY14" fmla="*/ 4763 h 1250157"/>
                <a:gd name="connsiteX15" fmla="*/ 19050 w 2528888"/>
                <a:gd name="connsiteY15" fmla="*/ 14288 h 1250157"/>
                <a:gd name="connsiteX16" fmla="*/ 19050 w 2528888"/>
                <a:gd name="connsiteY16" fmla="*/ 14288 h 1250157"/>
                <a:gd name="connsiteX17" fmla="*/ 4763 w 2528888"/>
                <a:gd name="connsiteY17" fmla="*/ 26194 h 1250157"/>
                <a:gd name="connsiteX18" fmla="*/ 0 w 2528888"/>
                <a:gd name="connsiteY18" fmla="*/ 45244 h 1250157"/>
                <a:gd name="connsiteX19" fmla="*/ 9525 w 2528888"/>
                <a:gd name="connsiteY19" fmla="*/ 64294 h 1250157"/>
                <a:gd name="connsiteX20" fmla="*/ 30957 w 2528888"/>
                <a:gd name="connsiteY20" fmla="*/ 80963 h 1250157"/>
                <a:gd name="connsiteX21" fmla="*/ 59532 w 2528888"/>
                <a:gd name="connsiteY21" fmla="*/ 90488 h 1250157"/>
                <a:gd name="connsiteX22" fmla="*/ 80963 w 2528888"/>
                <a:gd name="connsiteY22" fmla="*/ 92869 h 1250157"/>
                <a:gd name="connsiteX23" fmla="*/ 123825 w 2528888"/>
                <a:gd name="connsiteY23" fmla="*/ 100013 h 1250157"/>
                <a:gd name="connsiteX24" fmla="*/ 169069 w 2528888"/>
                <a:gd name="connsiteY24" fmla="*/ 116682 h 1250157"/>
                <a:gd name="connsiteX25" fmla="*/ 228600 w 2528888"/>
                <a:gd name="connsiteY25" fmla="*/ 142875 h 1250157"/>
                <a:gd name="connsiteX26" fmla="*/ 314325 w 2528888"/>
                <a:gd name="connsiteY26" fmla="*/ 190500 h 1250157"/>
                <a:gd name="connsiteX27" fmla="*/ 388144 w 2528888"/>
                <a:gd name="connsiteY27" fmla="*/ 240507 h 1250157"/>
                <a:gd name="connsiteX28" fmla="*/ 473869 w 2528888"/>
                <a:gd name="connsiteY28" fmla="*/ 302419 h 1250157"/>
                <a:gd name="connsiteX29" fmla="*/ 540544 w 2528888"/>
                <a:gd name="connsiteY29" fmla="*/ 354807 h 1250157"/>
                <a:gd name="connsiteX30" fmla="*/ 616744 w 2528888"/>
                <a:gd name="connsiteY30" fmla="*/ 416719 h 1250157"/>
                <a:gd name="connsiteX31" fmla="*/ 690563 w 2528888"/>
                <a:gd name="connsiteY31" fmla="*/ 481013 h 1250157"/>
                <a:gd name="connsiteX32" fmla="*/ 802482 w 2528888"/>
                <a:gd name="connsiteY32" fmla="*/ 581025 h 1250157"/>
                <a:gd name="connsiteX33" fmla="*/ 912019 w 2528888"/>
                <a:gd name="connsiteY33" fmla="*/ 683419 h 1250157"/>
                <a:gd name="connsiteX34" fmla="*/ 1016794 w 2528888"/>
                <a:gd name="connsiteY34" fmla="*/ 781050 h 1250157"/>
                <a:gd name="connsiteX35" fmla="*/ 1150144 w 2528888"/>
                <a:gd name="connsiteY35" fmla="*/ 904875 h 1250157"/>
                <a:gd name="connsiteX36" fmla="*/ 1243013 w 2528888"/>
                <a:gd name="connsiteY36" fmla="*/ 995363 h 1250157"/>
                <a:gd name="connsiteX37" fmla="*/ 1331119 w 2528888"/>
                <a:gd name="connsiteY37" fmla="*/ 1078707 h 1250157"/>
                <a:gd name="connsiteX38" fmla="*/ 1431132 w 2528888"/>
                <a:gd name="connsiteY38" fmla="*/ 1176338 h 1250157"/>
                <a:gd name="connsiteX39" fmla="*/ 1469232 w 2528888"/>
                <a:gd name="connsiteY39" fmla="*/ 1209675 h 1250157"/>
                <a:gd name="connsiteX40" fmla="*/ 1509713 w 2528888"/>
                <a:gd name="connsiteY40" fmla="*/ 1228725 h 1250157"/>
                <a:gd name="connsiteX41" fmla="*/ 1547813 w 2528888"/>
                <a:gd name="connsiteY41" fmla="*/ 1240632 h 1250157"/>
                <a:gd name="connsiteX42" fmla="*/ 1593057 w 2528888"/>
                <a:gd name="connsiteY42" fmla="*/ 1247775 h 1250157"/>
                <a:gd name="connsiteX43" fmla="*/ 1697832 w 2528888"/>
                <a:gd name="connsiteY43" fmla="*/ 1250157 h 1250157"/>
                <a:gd name="connsiteX44" fmla="*/ 1933575 w 2528888"/>
                <a:gd name="connsiteY44" fmla="*/ 1250157 h 1250157"/>
                <a:gd name="connsiteX45" fmla="*/ 2224088 w 2528888"/>
                <a:gd name="connsiteY45" fmla="*/ 1250157 h 1250157"/>
                <a:gd name="connsiteX46" fmla="*/ 2459832 w 2528888"/>
                <a:gd name="connsiteY46" fmla="*/ 1250157 h 1250157"/>
                <a:gd name="connsiteX47" fmla="*/ 2490788 w 2528888"/>
                <a:gd name="connsiteY47" fmla="*/ 1240632 h 1250157"/>
                <a:gd name="connsiteX48" fmla="*/ 2519363 w 2528888"/>
                <a:gd name="connsiteY48" fmla="*/ 1221582 h 1250157"/>
                <a:gd name="connsiteX49" fmla="*/ 2528888 w 2528888"/>
                <a:gd name="connsiteY49" fmla="*/ 1204913 h 1250157"/>
                <a:gd name="connsiteX50" fmla="*/ 2528888 w 2528888"/>
                <a:gd name="connsiteY50" fmla="*/ 1193007 h 1250157"/>
                <a:gd name="connsiteX51" fmla="*/ 2524125 w 2528888"/>
                <a:gd name="connsiteY51" fmla="*/ 1185863 h 1250157"/>
                <a:gd name="connsiteX52" fmla="*/ 2507457 w 2528888"/>
                <a:gd name="connsiteY52" fmla="*/ 1171575 h 1250157"/>
                <a:gd name="connsiteX53" fmla="*/ 2483644 w 2528888"/>
                <a:gd name="connsiteY53" fmla="*/ 1162050 h 1250157"/>
                <a:gd name="connsiteX54" fmla="*/ 2347913 w 2528888"/>
                <a:gd name="connsiteY54" fmla="*/ 1128713 h 1250157"/>
                <a:gd name="connsiteX55" fmla="*/ 2174082 w 2528888"/>
                <a:gd name="connsiteY55" fmla="*/ 1081088 h 1250157"/>
                <a:gd name="connsiteX56" fmla="*/ 1997869 w 2528888"/>
                <a:gd name="connsiteY56" fmla="*/ 1031082 h 1250157"/>
                <a:gd name="connsiteX57" fmla="*/ 1804988 w 2528888"/>
                <a:gd name="connsiteY57" fmla="*/ 973932 h 1250157"/>
                <a:gd name="connsiteX58" fmla="*/ 1683544 w 2528888"/>
                <a:gd name="connsiteY58" fmla="*/ 933450 h 1250157"/>
                <a:gd name="connsiteX59" fmla="*/ 1602582 w 2528888"/>
                <a:gd name="connsiteY59" fmla="*/ 900113 h 1250157"/>
                <a:gd name="connsiteX60" fmla="*/ 1483519 w 2528888"/>
                <a:gd name="connsiteY60" fmla="*/ 840582 h 1250157"/>
                <a:gd name="connsiteX61" fmla="*/ 1366838 w 2528888"/>
                <a:gd name="connsiteY61" fmla="*/ 773907 h 1250157"/>
                <a:gd name="connsiteX62" fmla="*/ 1204913 w 2528888"/>
                <a:gd name="connsiteY62" fmla="*/ 673894 h 1250157"/>
                <a:gd name="connsiteX63" fmla="*/ 942975 w 2528888"/>
                <a:gd name="connsiteY63" fmla="*/ 502444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8888" h="1250157">
                  <a:moveTo>
                    <a:pt x="942975" y="502444"/>
                  </a:moveTo>
                  <a:lnTo>
                    <a:pt x="862013" y="447675"/>
                  </a:lnTo>
                  <a:lnTo>
                    <a:pt x="742950" y="366713"/>
                  </a:lnTo>
                  <a:lnTo>
                    <a:pt x="683419" y="323850"/>
                  </a:lnTo>
                  <a:lnTo>
                    <a:pt x="619125" y="276225"/>
                  </a:lnTo>
                  <a:lnTo>
                    <a:pt x="535782" y="214313"/>
                  </a:lnTo>
                  <a:lnTo>
                    <a:pt x="457200" y="159544"/>
                  </a:lnTo>
                  <a:lnTo>
                    <a:pt x="381000" y="114300"/>
                  </a:lnTo>
                  <a:lnTo>
                    <a:pt x="328613" y="85725"/>
                  </a:lnTo>
                  <a:lnTo>
                    <a:pt x="269082" y="54769"/>
                  </a:lnTo>
                  <a:lnTo>
                    <a:pt x="195263" y="26194"/>
                  </a:lnTo>
                  <a:lnTo>
                    <a:pt x="147638" y="11907"/>
                  </a:lnTo>
                  <a:lnTo>
                    <a:pt x="102394" y="4763"/>
                  </a:lnTo>
                  <a:lnTo>
                    <a:pt x="61913" y="0"/>
                  </a:lnTo>
                  <a:lnTo>
                    <a:pt x="40482" y="4763"/>
                  </a:lnTo>
                  <a:lnTo>
                    <a:pt x="19050" y="14288"/>
                  </a:lnTo>
                  <a:lnTo>
                    <a:pt x="19050" y="14288"/>
                  </a:lnTo>
                  <a:lnTo>
                    <a:pt x="4763" y="26194"/>
                  </a:lnTo>
                  <a:lnTo>
                    <a:pt x="0" y="45244"/>
                  </a:lnTo>
                  <a:lnTo>
                    <a:pt x="9525" y="64294"/>
                  </a:lnTo>
                  <a:lnTo>
                    <a:pt x="30957" y="80963"/>
                  </a:lnTo>
                  <a:lnTo>
                    <a:pt x="59532" y="90488"/>
                  </a:lnTo>
                  <a:lnTo>
                    <a:pt x="80963" y="92869"/>
                  </a:lnTo>
                  <a:lnTo>
                    <a:pt x="123825" y="100013"/>
                  </a:lnTo>
                  <a:lnTo>
                    <a:pt x="169069" y="116682"/>
                  </a:lnTo>
                  <a:lnTo>
                    <a:pt x="228600" y="142875"/>
                  </a:lnTo>
                  <a:lnTo>
                    <a:pt x="314325" y="190500"/>
                  </a:lnTo>
                  <a:lnTo>
                    <a:pt x="388144" y="240507"/>
                  </a:lnTo>
                  <a:lnTo>
                    <a:pt x="473869" y="302419"/>
                  </a:lnTo>
                  <a:lnTo>
                    <a:pt x="540544" y="354807"/>
                  </a:lnTo>
                  <a:lnTo>
                    <a:pt x="616744" y="416719"/>
                  </a:lnTo>
                  <a:lnTo>
                    <a:pt x="690563" y="481013"/>
                  </a:lnTo>
                  <a:lnTo>
                    <a:pt x="802482" y="581025"/>
                  </a:lnTo>
                  <a:lnTo>
                    <a:pt x="912019" y="683419"/>
                  </a:lnTo>
                  <a:lnTo>
                    <a:pt x="1016794" y="781050"/>
                  </a:lnTo>
                  <a:lnTo>
                    <a:pt x="1150144" y="904875"/>
                  </a:lnTo>
                  <a:lnTo>
                    <a:pt x="1243013" y="995363"/>
                  </a:lnTo>
                  <a:lnTo>
                    <a:pt x="1331119" y="1078707"/>
                  </a:lnTo>
                  <a:lnTo>
                    <a:pt x="1431132" y="1176338"/>
                  </a:lnTo>
                  <a:lnTo>
                    <a:pt x="1469232" y="1209675"/>
                  </a:lnTo>
                  <a:lnTo>
                    <a:pt x="1509713" y="1228725"/>
                  </a:lnTo>
                  <a:lnTo>
                    <a:pt x="1547813" y="1240632"/>
                  </a:lnTo>
                  <a:lnTo>
                    <a:pt x="1593057" y="1247775"/>
                  </a:lnTo>
                  <a:lnTo>
                    <a:pt x="1697832" y="1250157"/>
                  </a:lnTo>
                  <a:lnTo>
                    <a:pt x="1933575" y="1250157"/>
                  </a:lnTo>
                  <a:lnTo>
                    <a:pt x="2224088" y="1250157"/>
                  </a:lnTo>
                  <a:lnTo>
                    <a:pt x="2459832" y="1250157"/>
                  </a:lnTo>
                  <a:lnTo>
                    <a:pt x="2490788" y="1240632"/>
                  </a:lnTo>
                  <a:lnTo>
                    <a:pt x="2519363" y="1221582"/>
                  </a:lnTo>
                  <a:lnTo>
                    <a:pt x="2528888" y="1204913"/>
                  </a:lnTo>
                  <a:lnTo>
                    <a:pt x="2528888" y="1193007"/>
                  </a:lnTo>
                  <a:lnTo>
                    <a:pt x="2524125" y="1185863"/>
                  </a:lnTo>
                  <a:lnTo>
                    <a:pt x="2507457" y="1171575"/>
                  </a:lnTo>
                  <a:lnTo>
                    <a:pt x="2483644" y="1162050"/>
                  </a:lnTo>
                  <a:lnTo>
                    <a:pt x="2347913" y="1128713"/>
                  </a:lnTo>
                  <a:lnTo>
                    <a:pt x="2174082" y="1081088"/>
                  </a:lnTo>
                  <a:lnTo>
                    <a:pt x="1997869" y="1031082"/>
                  </a:lnTo>
                  <a:lnTo>
                    <a:pt x="1804988" y="973932"/>
                  </a:lnTo>
                  <a:lnTo>
                    <a:pt x="1683544" y="933450"/>
                  </a:lnTo>
                  <a:lnTo>
                    <a:pt x="1602582" y="900113"/>
                  </a:lnTo>
                  <a:lnTo>
                    <a:pt x="1483519" y="840582"/>
                  </a:lnTo>
                  <a:lnTo>
                    <a:pt x="1366838" y="773907"/>
                  </a:lnTo>
                  <a:lnTo>
                    <a:pt x="1204913" y="673894"/>
                  </a:lnTo>
                  <a:lnTo>
                    <a:pt x="942975" y="502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B6E455C5-8B26-43F1-8DB5-8C7C43E7BE43}"/>
              </a:ext>
            </a:extLst>
          </p:cNvPr>
          <p:cNvGrpSpPr/>
          <p:nvPr/>
        </p:nvGrpSpPr>
        <p:grpSpPr>
          <a:xfrm>
            <a:off x="3795714" y="1335089"/>
            <a:ext cx="4613275" cy="4799011"/>
            <a:chOff x="3795714" y="1335089"/>
            <a:chExt cx="4613275" cy="4799011"/>
          </a:xfrm>
          <a:solidFill>
            <a:schemeClr val="tx1"/>
          </a:solidFill>
        </p:grpSpPr>
        <p:sp>
          <p:nvSpPr>
            <p:cNvPr id="55" name="フリーフォーム 36">
              <a:extLst>
                <a:ext uri="{FF2B5EF4-FFF2-40B4-BE49-F238E27FC236}">
                  <a16:creationId xmlns:a16="http://schemas.microsoft.com/office/drawing/2014/main" id="{3BF8D164-B828-44D6-A1A7-4FA62207350B}"/>
                </a:ext>
              </a:extLst>
            </p:cNvPr>
            <p:cNvSpPr/>
            <p:nvPr/>
          </p:nvSpPr>
          <p:spPr>
            <a:xfrm>
              <a:off x="3800476" y="1446213"/>
              <a:ext cx="868363" cy="1014412"/>
            </a:xfrm>
            <a:custGeom>
              <a:avLst/>
              <a:gdLst>
                <a:gd name="connsiteX0" fmla="*/ 273844 w 869156"/>
                <a:gd name="connsiteY0" fmla="*/ 602456 h 1014412"/>
                <a:gd name="connsiteX1" fmla="*/ 323850 w 869156"/>
                <a:gd name="connsiteY1" fmla="*/ 528637 h 1014412"/>
                <a:gd name="connsiteX2" fmla="*/ 376238 w 869156"/>
                <a:gd name="connsiteY2" fmla="*/ 447675 h 1014412"/>
                <a:gd name="connsiteX3" fmla="*/ 414338 w 869156"/>
                <a:gd name="connsiteY3" fmla="*/ 381000 h 1014412"/>
                <a:gd name="connsiteX4" fmla="*/ 450056 w 869156"/>
                <a:gd name="connsiteY4" fmla="*/ 314325 h 1014412"/>
                <a:gd name="connsiteX5" fmla="*/ 471488 w 869156"/>
                <a:gd name="connsiteY5" fmla="*/ 264318 h 1014412"/>
                <a:gd name="connsiteX6" fmla="*/ 478631 w 869156"/>
                <a:gd name="connsiteY6" fmla="*/ 247650 h 1014412"/>
                <a:gd name="connsiteX7" fmla="*/ 488156 w 869156"/>
                <a:gd name="connsiteY7" fmla="*/ 214312 h 1014412"/>
                <a:gd name="connsiteX8" fmla="*/ 492919 w 869156"/>
                <a:gd name="connsiteY8" fmla="*/ 180975 h 1014412"/>
                <a:gd name="connsiteX9" fmla="*/ 488156 w 869156"/>
                <a:gd name="connsiteY9" fmla="*/ 142875 h 1014412"/>
                <a:gd name="connsiteX10" fmla="*/ 476250 w 869156"/>
                <a:gd name="connsiteY10" fmla="*/ 116681 h 1014412"/>
                <a:gd name="connsiteX11" fmla="*/ 461963 w 869156"/>
                <a:gd name="connsiteY11" fmla="*/ 97631 h 1014412"/>
                <a:gd name="connsiteX12" fmla="*/ 440531 w 869156"/>
                <a:gd name="connsiteY12" fmla="*/ 83343 h 1014412"/>
                <a:gd name="connsiteX13" fmla="*/ 402431 w 869156"/>
                <a:gd name="connsiteY13" fmla="*/ 71437 h 1014412"/>
                <a:gd name="connsiteX14" fmla="*/ 385763 w 869156"/>
                <a:gd name="connsiteY14" fmla="*/ 64293 h 1014412"/>
                <a:gd name="connsiteX15" fmla="*/ 369094 w 869156"/>
                <a:gd name="connsiteY15" fmla="*/ 45243 h 1014412"/>
                <a:gd name="connsiteX16" fmla="*/ 361950 w 869156"/>
                <a:gd name="connsiteY16" fmla="*/ 23812 h 1014412"/>
                <a:gd name="connsiteX17" fmla="*/ 364331 w 869156"/>
                <a:gd name="connsiteY17" fmla="*/ 14287 h 1014412"/>
                <a:gd name="connsiteX18" fmla="*/ 371475 w 869156"/>
                <a:gd name="connsiteY18" fmla="*/ 4762 h 1014412"/>
                <a:gd name="connsiteX19" fmla="*/ 397669 w 869156"/>
                <a:gd name="connsiteY19" fmla="*/ 0 h 1014412"/>
                <a:gd name="connsiteX20" fmla="*/ 447675 w 869156"/>
                <a:gd name="connsiteY20" fmla="*/ 4762 h 1014412"/>
                <a:gd name="connsiteX21" fmla="*/ 540544 w 869156"/>
                <a:gd name="connsiteY21" fmla="*/ 26193 h 1014412"/>
                <a:gd name="connsiteX22" fmla="*/ 626269 w 869156"/>
                <a:gd name="connsiteY22" fmla="*/ 52387 h 1014412"/>
                <a:gd name="connsiteX23" fmla="*/ 695325 w 869156"/>
                <a:gd name="connsiteY23" fmla="*/ 80962 h 1014412"/>
                <a:gd name="connsiteX24" fmla="*/ 764381 w 869156"/>
                <a:gd name="connsiteY24" fmla="*/ 116681 h 1014412"/>
                <a:gd name="connsiteX25" fmla="*/ 809625 w 869156"/>
                <a:gd name="connsiteY25" fmla="*/ 150018 h 1014412"/>
                <a:gd name="connsiteX26" fmla="*/ 835819 w 869156"/>
                <a:gd name="connsiteY26" fmla="*/ 171450 h 1014412"/>
                <a:gd name="connsiteX27" fmla="*/ 857250 w 869156"/>
                <a:gd name="connsiteY27" fmla="*/ 195262 h 1014412"/>
                <a:gd name="connsiteX28" fmla="*/ 866775 w 869156"/>
                <a:gd name="connsiteY28" fmla="*/ 214312 h 1014412"/>
                <a:gd name="connsiteX29" fmla="*/ 869156 w 869156"/>
                <a:gd name="connsiteY29" fmla="*/ 230981 h 1014412"/>
                <a:gd name="connsiteX30" fmla="*/ 869156 w 869156"/>
                <a:gd name="connsiteY30" fmla="*/ 252412 h 1014412"/>
                <a:gd name="connsiteX31" fmla="*/ 852488 w 869156"/>
                <a:gd name="connsiteY31" fmla="*/ 269081 h 1014412"/>
                <a:gd name="connsiteX32" fmla="*/ 823913 w 869156"/>
                <a:gd name="connsiteY32" fmla="*/ 283368 h 1014412"/>
                <a:gd name="connsiteX33" fmla="*/ 792956 w 869156"/>
                <a:gd name="connsiteY33" fmla="*/ 297656 h 1014412"/>
                <a:gd name="connsiteX34" fmla="*/ 750094 w 869156"/>
                <a:gd name="connsiteY34" fmla="*/ 316706 h 1014412"/>
                <a:gd name="connsiteX35" fmla="*/ 719138 w 869156"/>
                <a:gd name="connsiteY35" fmla="*/ 338137 h 1014412"/>
                <a:gd name="connsiteX36" fmla="*/ 690563 w 869156"/>
                <a:gd name="connsiteY36" fmla="*/ 371475 h 1014412"/>
                <a:gd name="connsiteX37" fmla="*/ 666750 w 869156"/>
                <a:gd name="connsiteY37" fmla="*/ 409575 h 1014412"/>
                <a:gd name="connsiteX38" fmla="*/ 640556 w 869156"/>
                <a:gd name="connsiteY38" fmla="*/ 440531 h 1014412"/>
                <a:gd name="connsiteX39" fmla="*/ 604838 w 869156"/>
                <a:gd name="connsiteY39" fmla="*/ 483393 h 1014412"/>
                <a:gd name="connsiteX40" fmla="*/ 507206 w 869156"/>
                <a:gd name="connsiteY40" fmla="*/ 597693 h 1014412"/>
                <a:gd name="connsiteX41" fmla="*/ 423863 w 869156"/>
                <a:gd name="connsiteY41" fmla="*/ 688181 h 1014412"/>
                <a:gd name="connsiteX42" fmla="*/ 314325 w 869156"/>
                <a:gd name="connsiteY42" fmla="*/ 790575 h 1014412"/>
                <a:gd name="connsiteX43" fmla="*/ 223838 w 869156"/>
                <a:gd name="connsiteY43" fmla="*/ 871537 h 1014412"/>
                <a:gd name="connsiteX44" fmla="*/ 116681 w 869156"/>
                <a:gd name="connsiteY44" fmla="*/ 957262 h 1014412"/>
                <a:gd name="connsiteX45" fmla="*/ 64294 w 869156"/>
                <a:gd name="connsiteY45" fmla="*/ 995362 h 1014412"/>
                <a:gd name="connsiteX46" fmla="*/ 38100 w 869156"/>
                <a:gd name="connsiteY46" fmla="*/ 1012031 h 1014412"/>
                <a:gd name="connsiteX47" fmla="*/ 23813 w 869156"/>
                <a:gd name="connsiteY47" fmla="*/ 1014412 h 1014412"/>
                <a:gd name="connsiteX48" fmla="*/ 9525 w 869156"/>
                <a:gd name="connsiteY48" fmla="*/ 1014412 h 1014412"/>
                <a:gd name="connsiteX49" fmla="*/ 0 w 869156"/>
                <a:gd name="connsiteY49" fmla="*/ 1007268 h 1014412"/>
                <a:gd name="connsiteX50" fmla="*/ 0 w 869156"/>
                <a:gd name="connsiteY50" fmla="*/ 988218 h 1014412"/>
                <a:gd name="connsiteX51" fmla="*/ 9525 w 869156"/>
                <a:gd name="connsiteY51" fmla="*/ 962025 h 1014412"/>
                <a:gd name="connsiteX52" fmla="*/ 33338 w 869156"/>
                <a:gd name="connsiteY52" fmla="*/ 928687 h 1014412"/>
                <a:gd name="connsiteX53" fmla="*/ 107156 w 869156"/>
                <a:gd name="connsiteY53" fmla="*/ 835818 h 1014412"/>
                <a:gd name="connsiteX54" fmla="*/ 185738 w 869156"/>
                <a:gd name="connsiteY54" fmla="*/ 731043 h 1014412"/>
                <a:gd name="connsiteX55" fmla="*/ 273844 w 869156"/>
                <a:gd name="connsiteY55" fmla="*/ 602456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69156" h="1014412">
                  <a:moveTo>
                    <a:pt x="273844" y="602456"/>
                  </a:moveTo>
                  <a:lnTo>
                    <a:pt x="323850" y="528637"/>
                  </a:lnTo>
                  <a:lnTo>
                    <a:pt x="376238" y="447675"/>
                  </a:lnTo>
                  <a:lnTo>
                    <a:pt x="414338" y="381000"/>
                  </a:lnTo>
                  <a:lnTo>
                    <a:pt x="450056" y="314325"/>
                  </a:lnTo>
                  <a:lnTo>
                    <a:pt x="471488" y="264318"/>
                  </a:lnTo>
                  <a:lnTo>
                    <a:pt x="478631" y="247650"/>
                  </a:lnTo>
                  <a:lnTo>
                    <a:pt x="488156" y="214312"/>
                  </a:lnTo>
                  <a:lnTo>
                    <a:pt x="492919" y="180975"/>
                  </a:lnTo>
                  <a:lnTo>
                    <a:pt x="488156" y="142875"/>
                  </a:lnTo>
                  <a:lnTo>
                    <a:pt x="476250" y="116681"/>
                  </a:lnTo>
                  <a:lnTo>
                    <a:pt x="461963" y="97631"/>
                  </a:lnTo>
                  <a:lnTo>
                    <a:pt x="440531" y="83343"/>
                  </a:lnTo>
                  <a:lnTo>
                    <a:pt x="402431" y="71437"/>
                  </a:lnTo>
                  <a:lnTo>
                    <a:pt x="385763" y="64293"/>
                  </a:lnTo>
                  <a:lnTo>
                    <a:pt x="369094" y="45243"/>
                  </a:lnTo>
                  <a:lnTo>
                    <a:pt x="361950" y="23812"/>
                  </a:lnTo>
                  <a:lnTo>
                    <a:pt x="364331" y="14287"/>
                  </a:lnTo>
                  <a:lnTo>
                    <a:pt x="371475" y="4762"/>
                  </a:lnTo>
                  <a:lnTo>
                    <a:pt x="397669" y="0"/>
                  </a:lnTo>
                  <a:lnTo>
                    <a:pt x="447675" y="4762"/>
                  </a:lnTo>
                  <a:lnTo>
                    <a:pt x="540544" y="26193"/>
                  </a:lnTo>
                  <a:lnTo>
                    <a:pt x="626269" y="52387"/>
                  </a:lnTo>
                  <a:lnTo>
                    <a:pt x="695325" y="80962"/>
                  </a:lnTo>
                  <a:lnTo>
                    <a:pt x="764381" y="116681"/>
                  </a:lnTo>
                  <a:lnTo>
                    <a:pt x="809625" y="150018"/>
                  </a:lnTo>
                  <a:lnTo>
                    <a:pt x="835819" y="171450"/>
                  </a:lnTo>
                  <a:lnTo>
                    <a:pt x="857250" y="195262"/>
                  </a:lnTo>
                  <a:lnTo>
                    <a:pt x="866775" y="214312"/>
                  </a:lnTo>
                  <a:lnTo>
                    <a:pt x="869156" y="230981"/>
                  </a:lnTo>
                  <a:lnTo>
                    <a:pt x="869156" y="252412"/>
                  </a:lnTo>
                  <a:lnTo>
                    <a:pt x="852488" y="269081"/>
                  </a:lnTo>
                  <a:lnTo>
                    <a:pt x="823913" y="283368"/>
                  </a:lnTo>
                  <a:lnTo>
                    <a:pt x="792956" y="297656"/>
                  </a:lnTo>
                  <a:lnTo>
                    <a:pt x="750094" y="316706"/>
                  </a:lnTo>
                  <a:lnTo>
                    <a:pt x="719138" y="338137"/>
                  </a:lnTo>
                  <a:lnTo>
                    <a:pt x="690563" y="371475"/>
                  </a:lnTo>
                  <a:lnTo>
                    <a:pt x="666750" y="409575"/>
                  </a:lnTo>
                  <a:lnTo>
                    <a:pt x="640556" y="440531"/>
                  </a:lnTo>
                  <a:lnTo>
                    <a:pt x="604838" y="483393"/>
                  </a:lnTo>
                  <a:lnTo>
                    <a:pt x="507206" y="597693"/>
                  </a:lnTo>
                  <a:lnTo>
                    <a:pt x="423863" y="688181"/>
                  </a:lnTo>
                  <a:lnTo>
                    <a:pt x="314325" y="790575"/>
                  </a:lnTo>
                  <a:lnTo>
                    <a:pt x="223838" y="871537"/>
                  </a:lnTo>
                  <a:lnTo>
                    <a:pt x="116681" y="957262"/>
                  </a:lnTo>
                  <a:lnTo>
                    <a:pt x="64294" y="995362"/>
                  </a:lnTo>
                  <a:lnTo>
                    <a:pt x="38100" y="1012031"/>
                  </a:lnTo>
                  <a:lnTo>
                    <a:pt x="23813" y="1014412"/>
                  </a:lnTo>
                  <a:lnTo>
                    <a:pt x="9525" y="1014412"/>
                  </a:lnTo>
                  <a:lnTo>
                    <a:pt x="0" y="1007268"/>
                  </a:lnTo>
                  <a:lnTo>
                    <a:pt x="0" y="988218"/>
                  </a:lnTo>
                  <a:lnTo>
                    <a:pt x="9525" y="962025"/>
                  </a:lnTo>
                  <a:lnTo>
                    <a:pt x="33338" y="928687"/>
                  </a:lnTo>
                  <a:lnTo>
                    <a:pt x="107156" y="835818"/>
                  </a:lnTo>
                  <a:lnTo>
                    <a:pt x="185738" y="731043"/>
                  </a:lnTo>
                  <a:lnTo>
                    <a:pt x="27384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9">
              <a:extLst>
                <a:ext uri="{FF2B5EF4-FFF2-40B4-BE49-F238E27FC236}">
                  <a16:creationId xmlns:a16="http://schemas.microsoft.com/office/drawing/2014/main" id="{64747CD9-9B8A-48C4-8C99-591CCF8DC4E9}"/>
                </a:ext>
              </a:extLst>
            </p:cNvPr>
            <p:cNvSpPr/>
            <p:nvPr/>
          </p:nvSpPr>
          <p:spPr>
            <a:xfrm>
              <a:off x="4019550" y="2894014"/>
              <a:ext cx="419100" cy="1063625"/>
            </a:xfrm>
            <a:custGeom>
              <a:avLst/>
              <a:gdLst>
                <a:gd name="connsiteX0" fmla="*/ 395288 w 419100"/>
                <a:gd name="connsiteY0" fmla="*/ 604837 h 1064418"/>
                <a:gd name="connsiteX1" fmla="*/ 371475 w 419100"/>
                <a:gd name="connsiteY1" fmla="*/ 402431 h 1064418"/>
                <a:gd name="connsiteX2" fmla="*/ 347663 w 419100"/>
                <a:gd name="connsiteY2" fmla="*/ 200025 h 1064418"/>
                <a:gd name="connsiteX3" fmla="*/ 326231 w 419100"/>
                <a:gd name="connsiteY3" fmla="*/ 90487 h 1064418"/>
                <a:gd name="connsiteX4" fmla="*/ 283369 w 419100"/>
                <a:gd name="connsiteY4" fmla="*/ 73818 h 1064418"/>
                <a:gd name="connsiteX5" fmla="*/ 233363 w 419100"/>
                <a:gd name="connsiteY5" fmla="*/ 52387 h 1064418"/>
                <a:gd name="connsiteX6" fmla="*/ 171450 w 419100"/>
                <a:gd name="connsiteY6" fmla="*/ 30956 h 1064418"/>
                <a:gd name="connsiteX7" fmla="*/ 123825 w 419100"/>
                <a:gd name="connsiteY7" fmla="*/ 14287 h 1064418"/>
                <a:gd name="connsiteX8" fmla="*/ 69056 w 419100"/>
                <a:gd name="connsiteY8" fmla="*/ 2381 h 1064418"/>
                <a:gd name="connsiteX9" fmla="*/ 35719 w 419100"/>
                <a:gd name="connsiteY9" fmla="*/ 0 h 1064418"/>
                <a:gd name="connsiteX10" fmla="*/ 19050 w 419100"/>
                <a:gd name="connsiteY10" fmla="*/ 2381 h 1064418"/>
                <a:gd name="connsiteX11" fmla="*/ 4763 w 419100"/>
                <a:gd name="connsiteY11" fmla="*/ 11906 h 1064418"/>
                <a:gd name="connsiteX12" fmla="*/ 0 w 419100"/>
                <a:gd name="connsiteY12" fmla="*/ 28575 h 1064418"/>
                <a:gd name="connsiteX13" fmla="*/ 7144 w 419100"/>
                <a:gd name="connsiteY13" fmla="*/ 52387 h 1064418"/>
                <a:gd name="connsiteX14" fmla="*/ 23813 w 419100"/>
                <a:gd name="connsiteY14" fmla="*/ 78581 h 1064418"/>
                <a:gd name="connsiteX15" fmla="*/ 52388 w 419100"/>
                <a:gd name="connsiteY15" fmla="*/ 107156 h 1064418"/>
                <a:gd name="connsiteX16" fmla="*/ 73819 w 419100"/>
                <a:gd name="connsiteY16" fmla="*/ 135731 h 1064418"/>
                <a:gd name="connsiteX17" fmla="*/ 95250 w 419100"/>
                <a:gd name="connsiteY17" fmla="*/ 171450 h 1064418"/>
                <a:gd name="connsiteX18" fmla="*/ 114300 w 419100"/>
                <a:gd name="connsiteY18" fmla="*/ 219075 h 1064418"/>
                <a:gd name="connsiteX19" fmla="*/ 126206 w 419100"/>
                <a:gd name="connsiteY19" fmla="*/ 269081 h 1064418"/>
                <a:gd name="connsiteX20" fmla="*/ 133350 w 419100"/>
                <a:gd name="connsiteY20" fmla="*/ 309562 h 1064418"/>
                <a:gd name="connsiteX21" fmla="*/ 140494 w 419100"/>
                <a:gd name="connsiteY21" fmla="*/ 366712 h 1064418"/>
                <a:gd name="connsiteX22" fmla="*/ 145256 w 419100"/>
                <a:gd name="connsiteY22" fmla="*/ 431006 h 1064418"/>
                <a:gd name="connsiteX23" fmla="*/ 150019 w 419100"/>
                <a:gd name="connsiteY23" fmla="*/ 492918 h 1064418"/>
                <a:gd name="connsiteX24" fmla="*/ 150019 w 419100"/>
                <a:gd name="connsiteY24" fmla="*/ 561975 h 1064418"/>
                <a:gd name="connsiteX25" fmla="*/ 145256 w 419100"/>
                <a:gd name="connsiteY25" fmla="*/ 638175 h 1064418"/>
                <a:gd name="connsiteX26" fmla="*/ 138113 w 419100"/>
                <a:gd name="connsiteY26" fmla="*/ 702468 h 1064418"/>
                <a:gd name="connsiteX27" fmla="*/ 128588 w 419100"/>
                <a:gd name="connsiteY27" fmla="*/ 750093 h 1064418"/>
                <a:gd name="connsiteX28" fmla="*/ 133350 w 419100"/>
                <a:gd name="connsiteY28" fmla="*/ 785812 h 1064418"/>
                <a:gd name="connsiteX29" fmla="*/ 145256 w 419100"/>
                <a:gd name="connsiteY29" fmla="*/ 833437 h 1064418"/>
                <a:gd name="connsiteX30" fmla="*/ 169069 w 419100"/>
                <a:gd name="connsiteY30" fmla="*/ 900112 h 1064418"/>
                <a:gd name="connsiteX31" fmla="*/ 195263 w 419100"/>
                <a:gd name="connsiteY31" fmla="*/ 952500 h 1064418"/>
                <a:gd name="connsiteX32" fmla="*/ 219075 w 419100"/>
                <a:gd name="connsiteY32" fmla="*/ 997743 h 1064418"/>
                <a:gd name="connsiteX33" fmla="*/ 235744 w 419100"/>
                <a:gd name="connsiteY33" fmla="*/ 1026318 h 1064418"/>
                <a:gd name="connsiteX34" fmla="*/ 257175 w 419100"/>
                <a:gd name="connsiteY34" fmla="*/ 1047750 h 1064418"/>
                <a:gd name="connsiteX35" fmla="*/ 276225 w 419100"/>
                <a:gd name="connsiteY35" fmla="*/ 1059656 h 1064418"/>
                <a:gd name="connsiteX36" fmla="*/ 300038 w 419100"/>
                <a:gd name="connsiteY36" fmla="*/ 1064418 h 1064418"/>
                <a:gd name="connsiteX37" fmla="*/ 328613 w 419100"/>
                <a:gd name="connsiteY37" fmla="*/ 1054893 h 1064418"/>
                <a:gd name="connsiteX38" fmla="*/ 342900 w 419100"/>
                <a:gd name="connsiteY38" fmla="*/ 1042987 h 1064418"/>
                <a:gd name="connsiteX39" fmla="*/ 359569 w 419100"/>
                <a:gd name="connsiteY39" fmla="*/ 1014412 h 1064418"/>
                <a:gd name="connsiteX40" fmla="*/ 378619 w 419100"/>
                <a:gd name="connsiteY40" fmla="*/ 973931 h 1064418"/>
                <a:gd name="connsiteX41" fmla="*/ 397669 w 419100"/>
                <a:gd name="connsiteY41" fmla="*/ 923925 h 1064418"/>
                <a:gd name="connsiteX42" fmla="*/ 409575 w 419100"/>
                <a:gd name="connsiteY42" fmla="*/ 873918 h 1064418"/>
                <a:gd name="connsiteX43" fmla="*/ 416719 w 419100"/>
                <a:gd name="connsiteY43" fmla="*/ 823912 h 1064418"/>
                <a:gd name="connsiteX44" fmla="*/ 419100 w 419100"/>
                <a:gd name="connsiteY44" fmla="*/ 781050 h 1064418"/>
                <a:gd name="connsiteX45" fmla="*/ 395288 w 419100"/>
                <a:gd name="connsiteY45" fmla="*/ 604837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064418">
                  <a:moveTo>
                    <a:pt x="395288" y="604837"/>
                  </a:moveTo>
                  <a:lnTo>
                    <a:pt x="371475" y="402431"/>
                  </a:lnTo>
                  <a:lnTo>
                    <a:pt x="347663" y="200025"/>
                  </a:lnTo>
                  <a:lnTo>
                    <a:pt x="326231" y="90487"/>
                  </a:lnTo>
                  <a:lnTo>
                    <a:pt x="283369" y="73818"/>
                  </a:lnTo>
                  <a:lnTo>
                    <a:pt x="233363" y="52387"/>
                  </a:lnTo>
                  <a:lnTo>
                    <a:pt x="171450" y="30956"/>
                  </a:lnTo>
                  <a:lnTo>
                    <a:pt x="123825" y="14287"/>
                  </a:lnTo>
                  <a:lnTo>
                    <a:pt x="69056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7144" y="52387"/>
                  </a:lnTo>
                  <a:lnTo>
                    <a:pt x="23813" y="78581"/>
                  </a:lnTo>
                  <a:lnTo>
                    <a:pt x="52388" y="107156"/>
                  </a:lnTo>
                  <a:lnTo>
                    <a:pt x="73819" y="135731"/>
                  </a:lnTo>
                  <a:lnTo>
                    <a:pt x="95250" y="171450"/>
                  </a:lnTo>
                  <a:lnTo>
                    <a:pt x="114300" y="219075"/>
                  </a:lnTo>
                  <a:lnTo>
                    <a:pt x="126206" y="269081"/>
                  </a:lnTo>
                  <a:lnTo>
                    <a:pt x="133350" y="309562"/>
                  </a:lnTo>
                  <a:lnTo>
                    <a:pt x="140494" y="366712"/>
                  </a:lnTo>
                  <a:lnTo>
                    <a:pt x="145256" y="431006"/>
                  </a:lnTo>
                  <a:lnTo>
                    <a:pt x="150019" y="492918"/>
                  </a:lnTo>
                  <a:lnTo>
                    <a:pt x="150019" y="561975"/>
                  </a:lnTo>
                  <a:lnTo>
                    <a:pt x="145256" y="638175"/>
                  </a:lnTo>
                  <a:lnTo>
                    <a:pt x="138113" y="702468"/>
                  </a:lnTo>
                  <a:lnTo>
                    <a:pt x="128588" y="750093"/>
                  </a:lnTo>
                  <a:lnTo>
                    <a:pt x="133350" y="785812"/>
                  </a:lnTo>
                  <a:lnTo>
                    <a:pt x="145256" y="833437"/>
                  </a:lnTo>
                  <a:lnTo>
                    <a:pt x="169069" y="900112"/>
                  </a:lnTo>
                  <a:lnTo>
                    <a:pt x="195263" y="952500"/>
                  </a:lnTo>
                  <a:lnTo>
                    <a:pt x="219075" y="997743"/>
                  </a:lnTo>
                  <a:lnTo>
                    <a:pt x="235744" y="1026318"/>
                  </a:lnTo>
                  <a:lnTo>
                    <a:pt x="257175" y="1047750"/>
                  </a:lnTo>
                  <a:lnTo>
                    <a:pt x="276225" y="1059656"/>
                  </a:lnTo>
                  <a:lnTo>
                    <a:pt x="300038" y="1064418"/>
                  </a:lnTo>
                  <a:lnTo>
                    <a:pt x="328613" y="1054893"/>
                  </a:lnTo>
                  <a:lnTo>
                    <a:pt x="342900" y="1042987"/>
                  </a:lnTo>
                  <a:lnTo>
                    <a:pt x="359569" y="1014412"/>
                  </a:lnTo>
                  <a:lnTo>
                    <a:pt x="378619" y="973931"/>
                  </a:lnTo>
                  <a:lnTo>
                    <a:pt x="397669" y="923925"/>
                  </a:lnTo>
                  <a:lnTo>
                    <a:pt x="409575" y="873918"/>
                  </a:lnTo>
                  <a:lnTo>
                    <a:pt x="416719" y="823912"/>
                  </a:lnTo>
                  <a:lnTo>
                    <a:pt x="419100" y="781050"/>
                  </a:lnTo>
                  <a:lnTo>
                    <a:pt x="39528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44">
              <a:extLst>
                <a:ext uri="{FF2B5EF4-FFF2-40B4-BE49-F238E27FC236}">
                  <a16:creationId xmlns:a16="http://schemas.microsoft.com/office/drawing/2014/main" id="{A1A770C2-D706-4BB6-9756-4C91F5BB3F20}"/>
                </a:ext>
              </a:extLst>
            </p:cNvPr>
            <p:cNvSpPr/>
            <p:nvPr/>
          </p:nvSpPr>
          <p:spPr>
            <a:xfrm>
              <a:off x="6440488" y="1771650"/>
              <a:ext cx="398462" cy="1512888"/>
            </a:xfrm>
            <a:custGeom>
              <a:avLst/>
              <a:gdLst>
                <a:gd name="connsiteX0" fmla="*/ 138113 w 397669"/>
                <a:gd name="connsiteY0" fmla="*/ 664369 h 1512094"/>
                <a:gd name="connsiteX1" fmla="*/ 138113 w 397669"/>
                <a:gd name="connsiteY1" fmla="*/ 364331 h 1512094"/>
                <a:gd name="connsiteX2" fmla="*/ 135732 w 397669"/>
                <a:gd name="connsiteY2" fmla="*/ 316706 h 1512094"/>
                <a:gd name="connsiteX3" fmla="*/ 130969 w 397669"/>
                <a:gd name="connsiteY3" fmla="*/ 278606 h 1512094"/>
                <a:gd name="connsiteX4" fmla="*/ 123825 w 397669"/>
                <a:gd name="connsiteY4" fmla="*/ 242888 h 1512094"/>
                <a:gd name="connsiteX5" fmla="*/ 102394 w 397669"/>
                <a:gd name="connsiteY5" fmla="*/ 204788 h 1512094"/>
                <a:gd name="connsiteX6" fmla="*/ 66675 w 397669"/>
                <a:gd name="connsiteY6" fmla="*/ 152400 h 1512094"/>
                <a:gd name="connsiteX7" fmla="*/ 42863 w 397669"/>
                <a:gd name="connsiteY7" fmla="*/ 119063 h 1512094"/>
                <a:gd name="connsiteX8" fmla="*/ 23813 w 397669"/>
                <a:gd name="connsiteY8" fmla="*/ 95250 h 1512094"/>
                <a:gd name="connsiteX9" fmla="*/ 7144 w 397669"/>
                <a:gd name="connsiteY9" fmla="*/ 76200 h 1512094"/>
                <a:gd name="connsiteX10" fmla="*/ 0 w 397669"/>
                <a:gd name="connsiteY10" fmla="*/ 59531 h 1512094"/>
                <a:gd name="connsiteX11" fmla="*/ 0 w 397669"/>
                <a:gd name="connsiteY11" fmla="*/ 35719 h 1512094"/>
                <a:gd name="connsiteX12" fmla="*/ 2382 w 397669"/>
                <a:gd name="connsiteY12" fmla="*/ 21431 h 1512094"/>
                <a:gd name="connsiteX13" fmla="*/ 7144 w 397669"/>
                <a:gd name="connsiteY13" fmla="*/ 11906 h 1512094"/>
                <a:gd name="connsiteX14" fmla="*/ 23813 w 397669"/>
                <a:gd name="connsiteY14" fmla="*/ 2381 h 1512094"/>
                <a:gd name="connsiteX15" fmla="*/ 40482 w 397669"/>
                <a:gd name="connsiteY15" fmla="*/ 0 h 1512094"/>
                <a:gd name="connsiteX16" fmla="*/ 69057 w 397669"/>
                <a:gd name="connsiteY16" fmla="*/ 4763 h 1512094"/>
                <a:gd name="connsiteX17" fmla="*/ 92869 w 397669"/>
                <a:gd name="connsiteY17" fmla="*/ 16669 h 1512094"/>
                <a:gd name="connsiteX18" fmla="*/ 173832 w 397669"/>
                <a:gd name="connsiteY18" fmla="*/ 71438 h 1512094"/>
                <a:gd name="connsiteX19" fmla="*/ 240507 w 397669"/>
                <a:gd name="connsiteY19" fmla="*/ 116681 h 1512094"/>
                <a:gd name="connsiteX20" fmla="*/ 309563 w 397669"/>
                <a:gd name="connsiteY20" fmla="*/ 171450 h 1512094"/>
                <a:gd name="connsiteX21" fmla="*/ 347663 w 397669"/>
                <a:gd name="connsiteY21" fmla="*/ 209550 h 1512094"/>
                <a:gd name="connsiteX22" fmla="*/ 366713 w 397669"/>
                <a:gd name="connsiteY22" fmla="*/ 233363 h 1512094"/>
                <a:gd name="connsiteX23" fmla="*/ 381000 w 397669"/>
                <a:gd name="connsiteY23" fmla="*/ 254794 h 1512094"/>
                <a:gd name="connsiteX24" fmla="*/ 390525 w 397669"/>
                <a:gd name="connsiteY24" fmla="*/ 280988 h 1512094"/>
                <a:gd name="connsiteX25" fmla="*/ 395288 w 397669"/>
                <a:gd name="connsiteY25" fmla="*/ 309563 h 1512094"/>
                <a:gd name="connsiteX26" fmla="*/ 397669 w 397669"/>
                <a:gd name="connsiteY26" fmla="*/ 345281 h 1512094"/>
                <a:gd name="connsiteX27" fmla="*/ 385763 w 397669"/>
                <a:gd name="connsiteY27" fmla="*/ 397669 h 1512094"/>
                <a:gd name="connsiteX28" fmla="*/ 364332 w 397669"/>
                <a:gd name="connsiteY28" fmla="*/ 447675 h 1512094"/>
                <a:gd name="connsiteX29" fmla="*/ 359569 w 397669"/>
                <a:gd name="connsiteY29" fmla="*/ 721519 h 1512094"/>
                <a:gd name="connsiteX30" fmla="*/ 354807 w 397669"/>
                <a:gd name="connsiteY30" fmla="*/ 1021556 h 1512094"/>
                <a:gd name="connsiteX31" fmla="*/ 350044 w 397669"/>
                <a:gd name="connsiteY31" fmla="*/ 1212056 h 1512094"/>
                <a:gd name="connsiteX32" fmla="*/ 342900 w 397669"/>
                <a:gd name="connsiteY32" fmla="*/ 1385888 h 1512094"/>
                <a:gd name="connsiteX33" fmla="*/ 338138 w 397669"/>
                <a:gd name="connsiteY33" fmla="*/ 1421606 h 1512094"/>
                <a:gd name="connsiteX34" fmla="*/ 321469 w 397669"/>
                <a:gd name="connsiteY34" fmla="*/ 1464469 h 1512094"/>
                <a:gd name="connsiteX35" fmla="*/ 304800 w 397669"/>
                <a:gd name="connsiteY35" fmla="*/ 1490663 h 1512094"/>
                <a:gd name="connsiteX36" fmla="*/ 283369 w 397669"/>
                <a:gd name="connsiteY36" fmla="*/ 1504950 h 1512094"/>
                <a:gd name="connsiteX37" fmla="*/ 271463 w 397669"/>
                <a:gd name="connsiteY37" fmla="*/ 1512094 h 1512094"/>
                <a:gd name="connsiteX38" fmla="*/ 250032 w 397669"/>
                <a:gd name="connsiteY38" fmla="*/ 1512094 h 1512094"/>
                <a:gd name="connsiteX39" fmla="*/ 221457 w 397669"/>
                <a:gd name="connsiteY39" fmla="*/ 1502569 h 1512094"/>
                <a:gd name="connsiteX40" fmla="*/ 195263 w 397669"/>
                <a:gd name="connsiteY40" fmla="*/ 1490663 h 1512094"/>
                <a:gd name="connsiteX41" fmla="*/ 176213 w 397669"/>
                <a:gd name="connsiteY41" fmla="*/ 1469231 h 1512094"/>
                <a:gd name="connsiteX42" fmla="*/ 154782 w 397669"/>
                <a:gd name="connsiteY42" fmla="*/ 1435894 h 1512094"/>
                <a:gd name="connsiteX43" fmla="*/ 121444 w 397669"/>
                <a:gd name="connsiteY43" fmla="*/ 1350169 h 1512094"/>
                <a:gd name="connsiteX44" fmla="*/ 97632 w 397669"/>
                <a:gd name="connsiteY44" fmla="*/ 1257300 h 1512094"/>
                <a:gd name="connsiteX45" fmla="*/ 97632 w 397669"/>
                <a:gd name="connsiteY45" fmla="*/ 1228725 h 1512094"/>
                <a:gd name="connsiteX46" fmla="*/ 104775 w 397669"/>
                <a:gd name="connsiteY46" fmla="*/ 1197769 h 1512094"/>
                <a:gd name="connsiteX47" fmla="*/ 116682 w 397669"/>
                <a:gd name="connsiteY47" fmla="*/ 1147763 h 1512094"/>
                <a:gd name="connsiteX48" fmla="*/ 123825 w 397669"/>
                <a:gd name="connsiteY48" fmla="*/ 1097756 h 1512094"/>
                <a:gd name="connsiteX49" fmla="*/ 130969 w 397669"/>
                <a:gd name="connsiteY49" fmla="*/ 1035844 h 1512094"/>
                <a:gd name="connsiteX50" fmla="*/ 135732 w 397669"/>
                <a:gd name="connsiteY50" fmla="*/ 992981 h 1512094"/>
                <a:gd name="connsiteX51" fmla="*/ 138113 w 397669"/>
                <a:gd name="connsiteY51" fmla="*/ 938213 h 1512094"/>
                <a:gd name="connsiteX52" fmla="*/ 138113 w 397669"/>
                <a:gd name="connsiteY52" fmla="*/ 66436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7669" h="1512094">
                  <a:moveTo>
                    <a:pt x="138113" y="664369"/>
                  </a:moveTo>
                  <a:lnTo>
                    <a:pt x="138113" y="364331"/>
                  </a:lnTo>
                  <a:lnTo>
                    <a:pt x="135732" y="316706"/>
                  </a:lnTo>
                  <a:lnTo>
                    <a:pt x="130969" y="278606"/>
                  </a:lnTo>
                  <a:lnTo>
                    <a:pt x="123825" y="242888"/>
                  </a:lnTo>
                  <a:lnTo>
                    <a:pt x="102394" y="204788"/>
                  </a:lnTo>
                  <a:lnTo>
                    <a:pt x="66675" y="152400"/>
                  </a:lnTo>
                  <a:lnTo>
                    <a:pt x="42863" y="119063"/>
                  </a:lnTo>
                  <a:lnTo>
                    <a:pt x="23813" y="95250"/>
                  </a:lnTo>
                  <a:lnTo>
                    <a:pt x="7144" y="76200"/>
                  </a:lnTo>
                  <a:lnTo>
                    <a:pt x="0" y="59531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11906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9057" y="4763"/>
                  </a:lnTo>
                  <a:lnTo>
                    <a:pt x="92869" y="16669"/>
                  </a:lnTo>
                  <a:lnTo>
                    <a:pt x="173832" y="71438"/>
                  </a:lnTo>
                  <a:lnTo>
                    <a:pt x="240507" y="116681"/>
                  </a:lnTo>
                  <a:lnTo>
                    <a:pt x="309563" y="171450"/>
                  </a:lnTo>
                  <a:lnTo>
                    <a:pt x="347663" y="209550"/>
                  </a:lnTo>
                  <a:lnTo>
                    <a:pt x="366713" y="233363"/>
                  </a:lnTo>
                  <a:lnTo>
                    <a:pt x="381000" y="254794"/>
                  </a:lnTo>
                  <a:lnTo>
                    <a:pt x="390525" y="280988"/>
                  </a:lnTo>
                  <a:lnTo>
                    <a:pt x="395288" y="309563"/>
                  </a:lnTo>
                  <a:lnTo>
                    <a:pt x="397669" y="345281"/>
                  </a:lnTo>
                  <a:lnTo>
                    <a:pt x="385763" y="397669"/>
                  </a:lnTo>
                  <a:lnTo>
                    <a:pt x="364332" y="447675"/>
                  </a:lnTo>
                  <a:cubicBezTo>
                    <a:pt x="362744" y="538956"/>
                    <a:pt x="361157" y="630238"/>
                    <a:pt x="359569" y="721519"/>
                  </a:cubicBezTo>
                  <a:cubicBezTo>
                    <a:pt x="357982" y="821531"/>
                    <a:pt x="356394" y="921544"/>
                    <a:pt x="354807" y="1021556"/>
                  </a:cubicBezTo>
                  <a:lnTo>
                    <a:pt x="350044" y="1212056"/>
                  </a:lnTo>
                  <a:lnTo>
                    <a:pt x="342900" y="1385888"/>
                  </a:lnTo>
                  <a:lnTo>
                    <a:pt x="338138" y="1421606"/>
                  </a:lnTo>
                  <a:lnTo>
                    <a:pt x="321469" y="1464469"/>
                  </a:lnTo>
                  <a:lnTo>
                    <a:pt x="304800" y="1490663"/>
                  </a:lnTo>
                  <a:lnTo>
                    <a:pt x="283369" y="1504950"/>
                  </a:lnTo>
                  <a:lnTo>
                    <a:pt x="271463" y="1512094"/>
                  </a:lnTo>
                  <a:lnTo>
                    <a:pt x="250032" y="1512094"/>
                  </a:lnTo>
                  <a:lnTo>
                    <a:pt x="221457" y="1502569"/>
                  </a:lnTo>
                  <a:lnTo>
                    <a:pt x="195263" y="1490663"/>
                  </a:lnTo>
                  <a:lnTo>
                    <a:pt x="176213" y="1469231"/>
                  </a:lnTo>
                  <a:lnTo>
                    <a:pt x="154782" y="1435894"/>
                  </a:lnTo>
                  <a:lnTo>
                    <a:pt x="121444" y="1350169"/>
                  </a:lnTo>
                  <a:lnTo>
                    <a:pt x="97632" y="1257300"/>
                  </a:lnTo>
                  <a:lnTo>
                    <a:pt x="97632" y="1228725"/>
                  </a:lnTo>
                  <a:lnTo>
                    <a:pt x="104775" y="1197769"/>
                  </a:lnTo>
                  <a:lnTo>
                    <a:pt x="116682" y="1147763"/>
                  </a:lnTo>
                  <a:lnTo>
                    <a:pt x="123825" y="1097756"/>
                  </a:lnTo>
                  <a:lnTo>
                    <a:pt x="130969" y="1035844"/>
                  </a:lnTo>
                  <a:lnTo>
                    <a:pt x="135732" y="992981"/>
                  </a:lnTo>
                  <a:lnTo>
                    <a:pt x="138113" y="938213"/>
                  </a:lnTo>
                  <a:lnTo>
                    <a:pt x="138113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47">
              <a:extLst>
                <a:ext uri="{FF2B5EF4-FFF2-40B4-BE49-F238E27FC236}">
                  <a16:creationId xmlns:a16="http://schemas.microsoft.com/office/drawing/2014/main" id="{0ED3D5C1-2BE3-47BE-AA96-AE6529C80C9A}"/>
                </a:ext>
              </a:extLst>
            </p:cNvPr>
            <p:cNvSpPr/>
            <p:nvPr/>
          </p:nvSpPr>
          <p:spPr>
            <a:xfrm>
              <a:off x="5764213" y="3514725"/>
              <a:ext cx="546100" cy="636588"/>
            </a:xfrm>
            <a:custGeom>
              <a:avLst/>
              <a:gdLst>
                <a:gd name="connsiteX0" fmla="*/ 211932 w 545307"/>
                <a:gd name="connsiteY0" fmla="*/ 330994 h 635794"/>
                <a:gd name="connsiteX1" fmla="*/ 211932 w 545307"/>
                <a:gd name="connsiteY1" fmla="*/ 433388 h 635794"/>
                <a:gd name="connsiteX2" fmla="*/ 209550 w 545307"/>
                <a:gd name="connsiteY2" fmla="*/ 635794 h 635794"/>
                <a:gd name="connsiteX3" fmla="*/ 507207 w 545307"/>
                <a:gd name="connsiteY3" fmla="*/ 602456 h 635794"/>
                <a:gd name="connsiteX4" fmla="*/ 500063 w 545307"/>
                <a:gd name="connsiteY4" fmla="*/ 490538 h 635794"/>
                <a:gd name="connsiteX5" fmla="*/ 495300 w 545307"/>
                <a:gd name="connsiteY5" fmla="*/ 426244 h 635794"/>
                <a:gd name="connsiteX6" fmla="*/ 500063 w 545307"/>
                <a:gd name="connsiteY6" fmla="*/ 376238 h 635794"/>
                <a:gd name="connsiteX7" fmla="*/ 504825 w 545307"/>
                <a:gd name="connsiteY7" fmla="*/ 333375 h 635794"/>
                <a:gd name="connsiteX8" fmla="*/ 519113 w 545307"/>
                <a:gd name="connsiteY8" fmla="*/ 285750 h 635794"/>
                <a:gd name="connsiteX9" fmla="*/ 535782 w 545307"/>
                <a:gd name="connsiteY9" fmla="*/ 252413 h 635794"/>
                <a:gd name="connsiteX10" fmla="*/ 545307 w 545307"/>
                <a:gd name="connsiteY10" fmla="*/ 235744 h 635794"/>
                <a:gd name="connsiteX11" fmla="*/ 545307 w 545307"/>
                <a:gd name="connsiteY11" fmla="*/ 226219 h 635794"/>
                <a:gd name="connsiteX12" fmla="*/ 535782 w 545307"/>
                <a:gd name="connsiteY12" fmla="*/ 202406 h 635794"/>
                <a:gd name="connsiteX13" fmla="*/ 511969 w 545307"/>
                <a:gd name="connsiteY13" fmla="*/ 164306 h 635794"/>
                <a:gd name="connsiteX14" fmla="*/ 485775 w 545307"/>
                <a:gd name="connsiteY14" fmla="*/ 135731 h 635794"/>
                <a:gd name="connsiteX15" fmla="*/ 466725 w 545307"/>
                <a:gd name="connsiteY15" fmla="*/ 116681 h 635794"/>
                <a:gd name="connsiteX16" fmla="*/ 433388 w 545307"/>
                <a:gd name="connsiteY16" fmla="*/ 92869 h 635794"/>
                <a:gd name="connsiteX17" fmla="*/ 404813 w 545307"/>
                <a:gd name="connsiteY17" fmla="*/ 78581 h 635794"/>
                <a:gd name="connsiteX18" fmla="*/ 354807 w 545307"/>
                <a:gd name="connsiteY18" fmla="*/ 57150 h 635794"/>
                <a:gd name="connsiteX19" fmla="*/ 302419 w 545307"/>
                <a:gd name="connsiteY19" fmla="*/ 38100 h 635794"/>
                <a:gd name="connsiteX20" fmla="*/ 226219 w 545307"/>
                <a:gd name="connsiteY20" fmla="*/ 19050 h 635794"/>
                <a:gd name="connsiteX21" fmla="*/ 171450 w 545307"/>
                <a:gd name="connsiteY21" fmla="*/ 9525 h 635794"/>
                <a:gd name="connsiteX22" fmla="*/ 59532 w 545307"/>
                <a:gd name="connsiteY22" fmla="*/ 0 h 635794"/>
                <a:gd name="connsiteX23" fmla="*/ 0 w 545307"/>
                <a:gd name="connsiteY23" fmla="*/ 4763 h 635794"/>
                <a:gd name="connsiteX24" fmla="*/ 14288 w 545307"/>
                <a:gd name="connsiteY24" fmla="*/ 114300 h 635794"/>
                <a:gd name="connsiteX25" fmla="*/ 83344 w 545307"/>
                <a:gd name="connsiteY25" fmla="*/ 111919 h 635794"/>
                <a:gd name="connsiteX26" fmla="*/ 102394 w 545307"/>
                <a:gd name="connsiteY26" fmla="*/ 116681 h 635794"/>
                <a:gd name="connsiteX27" fmla="*/ 119063 w 545307"/>
                <a:gd name="connsiteY27" fmla="*/ 121444 h 635794"/>
                <a:gd name="connsiteX28" fmla="*/ 140494 w 545307"/>
                <a:gd name="connsiteY28" fmla="*/ 135731 h 635794"/>
                <a:gd name="connsiteX29" fmla="*/ 164307 w 545307"/>
                <a:gd name="connsiteY29" fmla="*/ 157163 h 635794"/>
                <a:gd name="connsiteX30" fmla="*/ 178594 w 545307"/>
                <a:gd name="connsiteY30" fmla="*/ 180975 h 635794"/>
                <a:gd name="connsiteX31" fmla="*/ 195263 w 545307"/>
                <a:gd name="connsiteY31" fmla="*/ 211931 h 635794"/>
                <a:gd name="connsiteX32" fmla="*/ 207169 w 545307"/>
                <a:gd name="connsiteY32" fmla="*/ 257175 h 635794"/>
                <a:gd name="connsiteX33" fmla="*/ 211932 w 545307"/>
                <a:gd name="connsiteY33" fmla="*/ 330994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5307" h="635794">
                  <a:moveTo>
                    <a:pt x="211932" y="330994"/>
                  </a:moveTo>
                  <a:lnTo>
                    <a:pt x="211932" y="433388"/>
                  </a:lnTo>
                  <a:lnTo>
                    <a:pt x="209550" y="635794"/>
                  </a:lnTo>
                  <a:lnTo>
                    <a:pt x="507207" y="602456"/>
                  </a:lnTo>
                  <a:lnTo>
                    <a:pt x="500063" y="490538"/>
                  </a:lnTo>
                  <a:lnTo>
                    <a:pt x="495300" y="426244"/>
                  </a:lnTo>
                  <a:lnTo>
                    <a:pt x="500063" y="376238"/>
                  </a:lnTo>
                  <a:lnTo>
                    <a:pt x="504825" y="333375"/>
                  </a:lnTo>
                  <a:lnTo>
                    <a:pt x="519113" y="285750"/>
                  </a:lnTo>
                  <a:lnTo>
                    <a:pt x="535782" y="252413"/>
                  </a:lnTo>
                  <a:lnTo>
                    <a:pt x="545307" y="235744"/>
                  </a:lnTo>
                  <a:lnTo>
                    <a:pt x="545307" y="226219"/>
                  </a:lnTo>
                  <a:lnTo>
                    <a:pt x="535782" y="202406"/>
                  </a:lnTo>
                  <a:lnTo>
                    <a:pt x="511969" y="164306"/>
                  </a:lnTo>
                  <a:lnTo>
                    <a:pt x="485775" y="135731"/>
                  </a:lnTo>
                  <a:lnTo>
                    <a:pt x="466725" y="116681"/>
                  </a:lnTo>
                  <a:lnTo>
                    <a:pt x="433388" y="92869"/>
                  </a:lnTo>
                  <a:lnTo>
                    <a:pt x="404813" y="78581"/>
                  </a:lnTo>
                  <a:lnTo>
                    <a:pt x="354807" y="57150"/>
                  </a:lnTo>
                  <a:lnTo>
                    <a:pt x="302419" y="38100"/>
                  </a:lnTo>
                  <a:lnTo>
                    <a:pt x="226219" y="19050"/>
                  </a:lnTo>
                  <a:lnTo>
                    <a:pt x="171450" y="9525"/>
                  </a:lnTo>
                  <a:lnTo>
                    <a:pt x="59532" y="0"/>
                  </a:lnTo>
                  <a:lnTo>
                    <a:pt x="0" y="4763"/>
                  </a:lnTo>
                  <a:lnTo>
                    <a:pt x="14288" y="114300"/>
                  </a:lnTo>
                  <a:lnTo>
                    <a:pt x="83344" y="111919"/>
                  </a:lnTo>
                  <a:lnTo>
                    <a:pt x="102394" y="116681"/>
                  </a:lnTo>
                  <a:lnTo>
                    <a:pt x="119063" y="121444"/>
                  </a:lnTo>
                  <a:lnTo>
                    <a:pt x="140494" y="135731"/>
                  </a:lnTo>
                  <a:lnTo>
                    <a:pt x="164307" y="157163"/>
                  </a:lnTo>
                  <a:lnTo>
                    <a:pt x="178594" y="180975"/>
                  </a:lnTo>
                  <a:lnTo>
                    <a:pt x="195263" y="211931"/>
                  </a:lnTo>
                  <a:lnTo>
                    <a:pt x="207169" y="257175"/>
                  </a:lnTo>
                  <a:lnTo>
                    <a:pt x="211932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2">
              <a:extLst>
                <a:ext uri="{FF2B5EF4-FFF2-40B4-BE49-F238E27FC236}">
                  <a16:creationId xmlns:a16="http://schemas.microsoft.com/office/drawing/2014/main" id="{289C01EC-6719-4A17-9D88-B5C09B5A7224}"/>
                </a:ext>
              </a:extLst>
            </p:cNvPr>
            <p:cNvSpPr/>
            <p:nvPr/>
          </p:nvSpPr>
          <p:spPr>
            <a:xfrm>
              <a:off x="6430964" y="4233863"/>
              <a:ext cx="974725" cy="755650"/>
            </a:xfrm>
            <a:custGeom>
              <a:avLst/>
              <a:gdLst>
                <a:gd name="connsiteX0" fmla="*/ 266700 w 973932"/>
                <a:gd name="connsiteY0" fmla="*/ 502443 h 754856"/>
                <a:gd name="connsiteX1" fmla="*/ 328613 w 973932"/>
                <a:gd name="connsiteY1" fmla="*/ 450056 h 754856"/>
                <a:gd name="connsiteX2" fmla="*/ 411957 w 973932"/>
                <a:gd name="connsiteY2" fmla="*/ 376237 h 754856"/>
                <a:gd name="connsiteX3" fmla="*/ 516732 w 973932"/>
                <a:gd name="connsiteY3" fmla="*/ 276225 h 754856"/>
                <a:gd name="connsiteX4" fmla="*/ 564357 w 973932"/>
                <a:gd name="connsiteY4" fmla="*/ 228600 h 754856"/>
                <a:gd name="connsiteX5" fmla="*/ 571500 w 973932"/>
                <a:gd name="connsiteY5" fmla="*/ 211931 h 754856"/>
                <a:gd name="connsiteX6" fmla="*/ 571500 w 973932"/>
                <a:gd name="connsiteY6" fmla="*/ 183356 h 754856"/>
                <a:gd name="connsiteX7" fmla="*/ 571500 w 973932"/>
                <a:gd name="connsiteY7" fmla="*/ 161925 h 754856"/>
                <a:gd name="connsiteX8" fmla="*/ 564357 w 973932"/>
                <a:gd name="connsiteY8" fmla="*/ 150018 h 754856"/>
                <a:gd name="connsiteX9" fmla="*/ 538163 w 973932"/>
                <a:gd name="connsiteY9" fmla="*/ 123825 h 754856"/>
                <a:gd name="connsiteX10" fmla="*/ 495300 w 973932"/>
                <a:gd name="connsiteY10" fmla="*/ 80962 h 754856"/>
                <a:gd name="connsiteX11" fmla="*/ 469107 w 973932"/>
                <a:gd name="connsiteY11" fmla="*/ 52387 h 754856"/>
                <a:gd name="connsiteX12" fmla="*/ 457200 w 973932"/>
                <a:gd name="connsiteY12" fmla="*/ 33337 h 754856"/>
                <a:gd name="connsiteX13" fmla="*/ 457200 w 973932"/>
                <a:gd name="connsiteY13" fmla="*/ 19050 h 754856"/>
                <a:gd name="connsiteX14" fmla="*/ 464344 w 973932"/>
                <a:gd name="connsiteY14" fmla="*/ 7143 h 754856"/>
                <a:gd name="connsiteX15" fmla="*/ 488157 w 973932"/>
                <a:gd name="connsiteY15" fmla="*/ 0 h 754856"/>
                <a:gd name="connsiteX16" fmla="*/ 523875 w 973932"/>
                <a:gd name="connsiteY16" fmla="*/ 7143 h 754856"/>
                <a:gd name="connsiteX17" fmla="*/ 619125 w 973932"/>
                <a:gd name="connsiteY17" fmla="*/ 47625 h 754856"/>
                <a:gd name="connsiteX18" fmla="*/ 692944 w 973932"/>
                <a:gd name="connsiteY18" fmla="*/ 83343 h 754856"/>
                <a:gd name="connsiteX19" fmla="*/ 752475 w 973932"/>
                <a:gd name="connsiteY19" fmla="*/ 119062 h 754856"/>
                <a:gd name="connsiteX20" fmla="*/ 821532 w 973932"/>
                <a:gd name="connsiteY20" fmla="*/ 166687 h 754856"/>
                <a:gd name="connsiteX21" fmla="*/ 878682 w 973932"/>
                <a:gd name="connsiteY21" fmla="*/ 214312 h 754856"/>
                <a:gd name="connsiteX22" fmla="*/ 921544 w 973932"/>
                <a:gd name="connsiteY22" fmla="*/ 254793 h 754856"/>
                <a:gd name="connsiteX23" fmla="*/ 947738 w 973932"/>
                <a:gd name="connsiteY23" fmla="*/ 285750 h 754856"/>
                <a:gd name="connsiteX24" fmla="*/ 964407 w 973932"/>
                <a:gd name="connsiteY24" fmla="*/ 311943 h 754856"/>
                <a:gd name="connsiteX25" fmla="*/ 973932 w 973932"/>
                <a:gd name="connsiteY25" fmla="*/ 342900 h 754856"/>
                <a:gd name="connsiteX26" fmla="*/ 973932 w 973932"/>
                <a:gd name="connsiteY26" fmla="*/ 366712 h 754856"/>
                <a:gd name="connsiteX27" fmla="*/ 966788 w 973932"/>
                <a:gd name="connsiteY27" fmla="*/ 390525 h 754856"/>
                <a:gd name="connsiteX28" fmla="*/ 950119 w 973932"/>
                <a:gd name="connsiteY28" fmla="*/ 400050 h 754856"/>
                <a:gd name="connsiteX29" fmla="*/ 914400 w 973932"/>
                <a:gd name="connsiteY29" fmla="*/ 402431 h 754856"/>
                <a:gd name="connsiteX30" fmla="*/ 821532 w 973932"/>
                <a:gd name="connsiteY30" fmla="*/ 411956 h 754856"/>
                <a:gd name="connsiteX31" fmla="*/ 733425 w 973932"/>
                <a:gd name="connsiteY31" fmla="*/ 431006 h 754856"/>
                <a:gd name="connsiteX32" fmla="*/ 671513 w 973932"/>
                <a:gd name="connsiteY32" fmla="*/ 450056 h 754856"/>
                <a:gd name="connsiteX33" fmla="*/ 597694 w 973932"/>
                <a:gd name="connsiteY33" fmla="*/ 478631 h 754856"/>
                <a:gd name="connsiteX34" fmla="*/ 473869 w 973932"/>
                <a:gd name="connsiteY34" fmla="*/ 540543 h 754856"/>
                <a:gd name="connsiteX35" fmla="*/ 302419 w 973932"/>
                <a:gd name="connsiteY35" fmla="*/ 628650 h 754856"/>
                <a:gd name="connsiteX36" fmla="*/ 173832 w 973932"/>
                <a:gd name="connsiteY36" fmla="*/ 700087 h 754856"/>
                <a:gd name="connsiteX37" fmla="*/ 78582 w 973932"/>
                <a:gd name="connsiteY37" fmla="*/ 754856 h 754856"/>
                <a:gd name="connsiteX38" fmla="*/ 0 w 973932"/>
                <a:gd name="connsiteY38" fmla="*/ 690562 h 754856"/>
                <a:gd name="connsiteX39" fmla="*/ 78582 w 973932"/>
                <a:gd name="connsiteY39" fmla="*/ 638175 h 754856"/>
                <a:gd name="connsiteX40" fmla="*/ 157163 w 973932"/>
                <a:gd name="connsiteY40" fmla="*/ 583406 h 754856"/>
                <a:gd name="connsiteX41" fmla="*/ 266700 w 973932"/>
                <a:gd name="connsiteY41" fmla="*/ 502443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73932" h="754856">
                  <a:moveTo>
                    <a:pt x="266700" y="502443"/>
                  </a:moveTo>
                  <a:lnTo>
                    <a:pt x="328613" y="450056"/>
                  </a:lnTo>
                  <a:lnTo>
                    <a:pt x="411957" y="376237"/>
                  </a:lnTo>
                  <a:lnTo>
                    <a:pt x="516732" y="276225"/>
                  </a:lnTo>
                  <a:lnTo>
                    <a:pt x="564357" y="228600"/>
                  </a:lnTo>
                  <a:lnTo>
                    <a:pt x="571500" y="211931"/>
                  </a:lnTo>
                  <a:lnTo>
                    <a:pt x="571500" y="183356"/>
                  </a:lnTo>
                  <a:lnTo>
                    <a:pt x="571500" y="161925"/>
                  </a:lnTo>
                  <a:lnTo>
                    <a:pt x="564357" y="150018"/>
                  </a:lnTo>
                  <a:lnTo>
                    <a:pt x="538163" y="123825"/>
                  </a:lnTo>
                  <a:lnTo>
                    <a:pt x="495300" y="80962"/>
                  </a:lnTo>
                  <a:lnTo>
                    <a:pt x="469107" y="52387"/>
                  </a:lnTo>
                  <a:lnTo>
                    <a:pt x="457200" y="33337"/>
                  </a:lnTo>
                  <a:lnTo>
                    <a:pt x="457200" y="19050"/>
                  </a:lnTo>
                  <a:lnTo>
                    <a:pt x="464344" y="7143"/>
                  </a:lnTo>
                  <a:lnTo>
                    <a:pt x="488157" y="0"/>
                  </a:lnTo>
                  <a:lnTo>
                    <a:pt x="523875" y="7143"/>
                  </a:lnTo>
                  <a:lnTo>
                    <a:pt x="619125" y="47625"/>
                  </a:lnTo>
                  <a:lnTo>
                    <a:pt x="692944" y="83343"/>
                  </a:lnTo>
                  <a:lnTo>
                    <a:pt x="752475" y="119062"/>
                  </a:lnTo>
                  <a:lnTo>
                    <a:pt x="821532" y="166687"/>
                  </a:lnTo>
                  <a:lnTo>
                    <a:pt x="878682" y="214312"/>
                  </a:lnTo>
                  <a:lnTo>
                    <a:pt x="921544" y="254793"/>
                  </a:lnTo>
                  <a:lnTo>
                    <a:pt x="947738" y="285750"/>
                  </a:lnTo>
                  <a:lnTo>
                    <a:pt x="964407" y="311943"/>
                  </a:lnTo>
                  <a:lnTo>
                    <a:pt x="973932" y="342900"/>
                  </a:lnTo>
                  <a:lnTo>
                    <a:pt x="973932" y="366712"/>
                  </a:lnTo>
                  <a:lnTo>
                    <a:pt x="966788" y="390525"/>
                  </a:lnTo>
                  <a:lnTo>
                    <a:pt x="950119" y="400050"/>
                  </a:lnTo>
                  <a:lnTo>
                    <a:pt x="914400" y="402431"/>
                  </a:lnTo>
                  <a:lnTo>
                    <a:pt x="821532" y="411956"/>
                  </a:lnTo>
                  <a:lnTo>
                    <a:pt x="733425" y="431006"/>
                  </a:lnTo>
                  <a:lnTo>
                    <a:pt x="671513" y="450056"/>
                  </a:lnTo>
                  <a:lnTo>
                    <a:pt x="597694" y="478631"/>
                  </a:lnTo>
                  <a:lnTo>
                    <a:pt x="473869" y="540543"/>
                  </a:lnTo>
                  <a:lnTo>
                    <a:pt x="302419" y="628650"/>
                  </a:lnTo>
                  <a:lnTo>
                    <a:pt x="173832" y="700087"/>
                  </a:lnTo>
                  <a:lnTo>
                    <a:pt x="78582" y="754856"/>
                  </a:lnTo>
                  <a:lnTo>
                    <a:pt x="0" y="690562"/>
                  </a:lnTo>
                  <a:lnTo>
                    <a:pt x="78582" y="638175"/>
                  </a:lnTo>
                  <a:lnTo>
                    <a:pt x="157163" y="583406"/>
                  </a:lnTo>
                  <a:lnTo>
                    <a:pt x="266700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7">
              <a:extLst>
                <a:ext uri="{FF2B5EF4-FFF2-40B4-BE49-F238E27FC236}">
                  <a16:creationId xmlns:a16="http://schemas.microsoft.com/office/drawing/2014/main" id="{074B7D97-6F92-4FB6-BDA1-EC709D2BA633}"/>
                </a:ext>
              </a:extLst>
            </p:cNvPr>
            <p:cNvSpPr/>
            <p:nvPr/>
          </p:nvSpPr>
          <p:spPr>
            <a:xfrm>
              <a:off x="4257675" y="1736725"/>
              <a:ext cx="1627188" cy="357188"/>
            </a:xfrm>
            <a:custGeom>
              <a:avLst/>
              <a:gdLst>
                <a:gd name="connsiteX0" fmla="*/ 1219200 w 1626394"/>
                <a:gd name="connsiteY0" fmla="*/ 257175 h 357188"/>
                <a:gd name="connsiteX1" fmla="*/ 1054894 w 1626394"/>
                <a:gd name="connsiteY1" fmla="*/ 285750 h 357188"/>
                <a:gd name="connsiteX2" fmla="*/ 892969 w 1626394"/>
                <a:gd name="connsiteY2" fmla="*/ 316706 h 357188"/>
                <a:gd name="connsiteX3" fmla="*/ 683419 w 1626394"/>
                <a:gd name="connsiteY3" fmla="*/ 338138 h 357188"/>
                <a:gd name="connsiteX4" fmla="*/ 569119 w 1626394"/>
                <a:gd name="connsiteY4" fmla="*/ 352425 h 357188"/>
                <a:gd name="connsiteX5" fmla="*/ 485775 w 1626394"/>
                <a:gd name="connsiteY5" fmla="*/ 357188 h 357188"/>
                <a:gd name="connsiteX6" fmla="*/ 340519 w 1626394"/>
                <a:gd name="connsiteY6" fmla="*/ 357188 h 357188"/>
                <a:gd name="connsiteX7" fmla="*/ 292894 w 1626394"/>
                <a:gd name="connsiteY7" fmla="*/ 352425 h 357188"/>
                <a:gd name="connsiteX8" fmla="*/ 240506 w 1626394"/>
                <a:gd name="connsiteY8" fmla="*/ 340519 h 357188"/>
                <a:gd name="connsiteX9" fmla="*/ 173831 w 1626394"/>
                <a:gd name="connsiteY9" fmla="*/ 323850 h 357188"/>
                <a:gd name="connsiteX10" fmla="*/ 119063 w 1626394"/>
                <a:gd name="connsiteY10" fmla="*/ 307181 h 357188"/>
                <a:gd name="connsiteX11" fmla="*/ 23813 w 1626394"/>
                <a:gd name="connsiteY11" fmla="*/ 273844 h 357188"/>
                <a:gd name="connsiteX12" fmla="*/ 0 w 1626394"/>
                <a:gd name="connsiteY12" fmla="*/ 259556 h 357188"/>
                <a:gd name="connsiteX13" fmla="*/ 92869 w 1626394"/>
                <a:gd name="connsiteY13" fmla="*/ 150019 h 357188"/>
                <a:gd name="connsiteX14" fmla="*/ 178594 w 1626394"/>
                <a:gd name="connsiteY14" fmla="*/ 185738 h 357188"/>
                <a:gd name="connsiteX15" fmla="*/ 245269 w 1626394"/>
                <a:gd name="connsiteY15" fmla="*/ 204788 h 357188"/>
                <a:gd name="connsiteX16" fmla="*/ 309563 w 1626394"/>
                <a:gd name="connsiteY16" fmla="*/ 219075 h 357188"/>
                <a:gd name="connsiteX17" fmla="*/ 354806 w 1626394"/>
                <a:gd name="connsiteY17" fmla="*/ 221456 h 357188"/>
                <a:gd name="connsiteX18" fmla="*/ 426244 w 1626394"/>
                <a:gd name="connsiteY18" fmla="*/ 219075 h 357188"/>
                <a:gd name="connsiteX19" fmla="*/ 521494 w 1626394"/>
                <a:gd name="connsiteY19" fmla="*/ 209550 h 357188"/>
                <a:gd name="connsiteX20" fmla="*/ 635794 w 1626394"/>
                <a:gd name="connsiteY20" fmla="*/ 190500 h 357188"/>
                <a:gd name="connsiteX21" fmla="*/ 735806 w 1626394"/>
                <a:gd name="connsiteY21" fmla="*/ 171450 h 357188"/>
                <a:gd name="connsiteX22" fmla="*/ 916781 w 1626394"/>
                <a:gd name="connsiteY22" fmla="*/ 130969 h 357188"/>
                <a:gd name="connsiteX23" fmla="*/ 1016794 w 1626394"/>
                <a:gd name="connsiteY23" fmla="*/ 116681 h 357188"/>
                <a:gd name="connsiteX24" fmla="*/ 1102519 w 1626394"/>
                <a:gd name="connsiteY24" fmla="*/ 97631 h 357188"/>
                <a:gd name="connsiteX25" fmla="*/ 1157288 w 1626394"/>
                <a:gd name="connsiteY25" fmla="*/ 83344 h 357188"/>
                <a:gd name="connsiteX26" fmla="*/ 1243013 w 1626394"/>
                <a:gd name="connsiteY26" fmla="*/ 52388 h 357188"/>
                <a:gd name="connsiteX27" fmla="*/ 1283494 w 1626394"/>
                <a:gd name="connsiteY27" fmla="*/ 33338 h 357188"/>
                <a:gd name="connsiteX28" fmla="*/ 1302544 w 1626394"/>
                <a:gd name="connsiteY28" fmla="*/ 16669 h 357188"/>
                <a:gd name="connsiteX29" fmla="*/ 1326356 w 1626394"/>
                <a:gd name="connsiteY29" fmla="*/ 0 h 357188"/>
                <a:gd name="connsiteX30" fmla="*/ 1347788 w 1626394"/>
                <a:gd name="connsiteY30" fmla="*/ 0 h 357188"/>
                <a:gd name="connsiteX31" fmla="*/ 1397794 w 1626394"/>
                <a:gd name="connsiteY31" fmla="*/ 4763 h 357188"/>
                <a:gd name="connsiteX32" fmla="*/ 1473994 w 1626394"/>
                <a:gd name="connsiteY32" fmla="*/ 23813 h 357188"/>
                <a:gd name="connsiteX33" fmla="*/ 1569244 w 1626394"/>
                <a:gd name="connsiteY33" fmla="*/ 66675 h 357188"/>
                <a:gd name="connsiteX34" fmla="*/ 1600200 w 1626394"/>
                <a:gd name="connsiteY34" fmla="*/ 80963 h 357188"/>
                <a:gd name="connsiteX35" fmla="*/ 1614488 w 1626394"/>
                <a:gd name="connsiteY35" fmla="*/ 88106 h 357188"/>
                <a:gd name="connsiteX36" fmla="*/ 1621631 w 1626394"/>
                <a:gd name="connsiteY36" fmla="*/ 102394 h 357188"/>
                <a:gd name="connsiteX37" fmla="*/ 1626394 w 1626394"/>
                <a:gd name="connsiteY37" fmla="*/ 126206 h 357188"/>
                <a:gd name="connsiteX38" fmla="*/ 1616869 w 1626394"/>
                <a:gd name="connsiteY38" fmla="*/ 157163 h 357188"/>
                <a:gd name="connsiteX39" fmla="*/ 1595438 w 1626394"/>
                <a:gd name="connsiteY39" fmla="*/ 183356 h 357188"/>
                <a:gd name="connsiteX40" fmla="*/ 1564481 w 1626394"/>
                <a:gd name="connsiteY40" fmla="*/ 202406 h 357188"/>
                <a:gd name="connsiteX41" fmla="*/ 1488281 w 1626394"/>
                <a:gd name="connsiteY41" fmla="*/ 214313 h 357188"/>
                <a:gd name="connsiteX42" fmla="*/ 1295400 w 1626394"/>
                <a:gd name="connsiteY42" fmla="*/ 245269 h 357188"/>
                <a:gd name="connsiteX43" fmla="*/ 1219200 w 1626394"/>
                <a:gd name="connsiteY43" fmla="*/ 25717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6394" h="357188">
                  <a:moveTo>
                    <a:pt x="1219200" y="257175"/>
                  </a:moveTo>
                  <a:lnTo>
                    <a:pt x="1054894" y="285750"/>
                  </a:lnTo>
                  <a:lnTo>
                    <a:pt x="892969" y="316706"/>
                  </a:lnTo>
                  <a:lnTo>
                    <a:pt x="683419" y="338138"/>
                  </a:lnTo>
                  <a:lnTo>
                    <a:pt x="569119" y="352425"/>
                  </a:lnTo>
                  <a:lnTo>
                    <a:pt x="485775" y="357188"/>
                  </a:lnTo>
                  <a:lnTo>
                    <a:pt x="340519" y="357188"/>
                  </a:lnTo>
                  <a:lnTo>
                    <a:pt x="292894" y="352425"/>
                  </a:lnTo>
                  <a:lnTo>
                    <a:pt x="240506" y="340519"/>
                  </a:lnTo>
                  <a:lnTo>
                    <a:pt x="173831" y="323850"/>
                  </a:lnTo>
                  <a:lnTo>
                    <a:pt x="119063" y="307181"/>
                  </a:lnTo>
                  <a:lnTo>
                    <a:pt x="23813" y="273844"/>
                  </a:lnTo>
                  <a:lnTo>
                    <a:pt x="0" y="259556"/>
                  </a:lnTo>
                  <a:lnTo>
                    <a:pt x="92869" y="150019"/>
                  </a:lnTo>
                  <a:lnTo>
                    <a:pt x="178594" y="185738"/>
                  </a:lnTo>
                  <a:lnTo>
                    <a:pt x="245269" y="204788"/>
                  </a:lnTo>
                  <a:lnTo>
                    <a:pt x="309563" y="219075"/>
                  </a:lnTo>
                  <a:lnTo>
                    <a:pt x="354806" y="221456"/>
                  </a:lnTo>
                  <a:lnTo>
                    <a:pt x="426244" y="219075"/>
                  </a:lnTo>
                  <a:lnTo>
                    <a:pt x="521494" y="209550"/>
                  </a:lnTo>
                  <a:lnTo>
                    <a:pt x="635794" y="190500"/>
                  </a:lnTo>
                  <a:lnTo>
                    <a:pt x="735806" y="171450"/>
                  </a:lnTo>
                  <a:lnTo>
                    <a:pt x="916781" y="130969"/>
                  </a:lnTo>
                  <a:lnTo>
                    <a:pt x="1016794" y="116681"/>
                  </a:lnTo>
                  <a:lnTo>
                    <a:pt x="1102519" y="97631"/>
                  </a:lnTo>
                  <a:lnTo>
                    <a:pt x="1157288" y="83344"/>
                  </a:lnTo>
                  <a:lnTo>
                    <a:pt x="1243013" y="52388"/>
                  </a:lnTo>
                  <a:lnTo>
                    <a:pt x="1283494" y="33338"/>
                  </a:lnTo>
                  <a:lnTo>
                    <a:pt x="1302544" y="16669"/>
                  </a:lnTo>
                  <a:lnTo>
                    <a:pt x="1326356" y="0"/>
                  </a:lnTo>
                  <a:lnTo>
                    <a:pt x="1347788" y="0"/>
                  </a:lnTo>
                  <a:lnTo>
                    <a:pt x="1397794" y="4763"/>
                  </a:lnTo>
                  <a:lnTo>
                    <a:pt x="1473994" y="23813"/>
                  </a:lnTo>
                  <a:lnTo>
                    <a:pt x="1569244" y="66675"/>
                  </a:lnTo>
                  <a:lnTo>
                    <a:pt x="1600200" y="80963"/>
                  </a:lnTo>
                  <a:lnTo>
                    <a:pt x="1614488" y="88106"/>
                  </a:lnTo>
                  <a:lnTo>
                    <a:pt x="1621631" y="102394"/>
                  </a:lnTo>
                  <a:lnTo>
                    <a:pt x="1626394" y="126206"/>
                  </a:lnTo>
                  <a:lnTo>
                    <a:pt x="1616869" y="157163"/>
                  </a:lnTo>
                  <a:lnTo>
                    <a:pt x="1595438" y="183356"/>
                  </a:lnTo>
                  <a:lnTo>
                    <a:pt x="1564481" y="202406"/>
                  </a:lnTo>
                  <a:lnTo>
                    <a:pt x="1488281" y="214313"/>
                  </a:lnTo>
                  <a:lnTo>
                    <a:pt x="1295400" y="245269"/>
                  </a:lnTo>
                  <a:lnTo>
                    <a:pt x="121920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8">
              <a:extLst>
                <a:ext uri="{FF2B5EF4-FFF2-40B4-BE49-F238E27FC236}">
                  <a16:creationId xmlns:a16="http://schemas.microsoft.com/office/drawing/2014/main" id="{12FAC1E1-618C-453F-9C48-990F71F0CB50}"/>
                </a:ext>
              </a:extLst>
            </p:cNvPr>
            <p:cNvSpPr/>
            <p:nvPr/>
          </p:nvSpPr>
          <p:spPr>
            <a:xfrm>
              <a:off x="3795714" y="2230439"/>
              <a:ext cx="2433637" cy="530225"/>
            </a:xfrm>
            <a:custGeom>
              <a:avLst/>
              <a:gdLst>
                <a:gd name="connsiteX0" fmla="*/ 766762 w 2433637"/>
                <a:gd name="connsiteY0" fmla="*/ 247650 h 531019"/>
                <a:gd name="connsiteX1" fmla="*/ 962025 w 2433637"/>
                <a:gd name="connsiteY1" fmla="*/ 211931 h 531019"/>
                <a:gd name="connsiteX2" fmla="*/ 1188243 w 2433637"/>
                <a:gd name="connsiteY2" fmla="*/ 171450 h 531019"/>
                <a:gd name="connsiteX3" fmla="*/ 1359693 w 2433637"/>
                <a:gd name="connsiteY3" fmla="*/ 133350 h 531019"/>
                <a:gd name="connsiteX4" fmla="*/ 1502568 w 2433637"/>
                <a:gd name="connsiteY4" fmla="*/ 121444 h 531019"/>
                <a:gd name="connsiteX5" fmla="*/ 1726406 w 2433637"/>
                <a:gd name="connsiteY5" fmla="*/ 88106 h 531019"/>
                <a:gd name="connsiteX6" fmla="*/ 1869281 w 2433637"/>
                <a:gd name="connsiteY6" fmla="*/ 64294 h 531019"/>
                <a:gd name="connsiteX7" fmla="*/ 1971675 w 2433637"/>
                <a:gd name="connsiteY7" fmla="*/ 42862 h 531019"/>
                <a:gd name="connsiteX8" fmla="*/ 2002631 w 2433637"/>
                <a:gd name="connsiteY8" fmla="*/ 33337 h 531019"/>
                <a:gd name="connsiteX9" fmla="*/ 2038350 w 2433637"/>
                <a:gd name="connsiteY9" fmla="*/ 16669 h 531019"/>
                <a:gd name="connsiteX10" fmla="*/ 2059781 w 2433637"/>
                <a:gd name="connsiteY10" fmla="*/ 2381 h 531019"/>
                <a:gd name="connsiteX11" fmla="*/ 2081212 w 2433637"/>
                <a:gd name="connsiteY11" fmla="*/ 0 h 531019"/>
                <a:gd name="connsiteX12" fmla="*/ 2126456 w 2433637"/>
                <a:gd name="connsiteY12" fmla="*/ 9525 h 531019"/>
                <a:gd name="connsiteX13" fmla="*/ 2205037 w 2433637"/>
                <a:gd name="connsiteY13" fmla="*/ 30956 h 531019"/>
                <a:gd name="connsiteX14" fmla="*/ 2264568 w 2433637"/>
                <a:gd name="connsiteY14" fmla="*/ 52387 h 531019"/>
                <a:gd name="connsiteX15" fmla="*/ 2314575 w 2433637"/>
                <a:gd name="connsiteY15" fmla="*/ 73819 h 531019"/>
                <a:gd name="connsiteX16" fmla="*/ 2371725 w 2433637"/>
                <a:gd name="connsiteY16" fmla="*/ 104775 h 531019"/>
                <a:gd name="connsiteX17" fmla="*/ 2400300 w 2433637"/>
                <a:gd name="connsiteY17" fmla="*/ 126206 h 531019"/>
                <a:gd name="connsiteX18" fmla="*/ 2419350 w 2433637"/>
                <a:gd name="connsiteY18" fmla="*/ 142875 h 531019"/>
                <a:gd name="connsiteX19" fmla="*/ 2431256 w 2433637"/>
                <a:gd name="connsiteY19" fmla="*/ 161925 h 531019"/>
                <a:gd name="connsiteX20" fmla="*/ 2433637 w 2433637"/>
                <a:gd name="connsiteY20" fmla="*/ 185737 h 531019"/>
                <a:gd name="connsiteX21" fmla="*/ 2426493 w 2433637"/>
                <a:gd name="connsiteY21" fmla="*/ 207169 h 531019"/>
                <a:gd name="connsiteX22" fmla="*/ 2409825 w 2433637"/>
                <a:gd name="connsiteY22" fmla="*/ 226219 h 531019"/>
                <a:gd name="connsiteX23" fmla="*/ 2386012 w 2433637"/>
                <a:gd name="connsiteY23" fmla="*/ 242887 h 531019"/>
                <a:gd name="connsiteX24" fmla="*/ 2305050 w 2433637"/>
                <a:gd name="connsiteY24" fmla="*/ 257175 h 531019"/>
                <a:gd name="connsiteX25" fmla="*/ 2150268 w 2433637"/>
                <a:gd name="connsiteY25" fmla="*/ 264319 h 531019"/>
                <a:gd name="connsiteX26" fmla="*/ 2033587 w 2433637"/>
                <a:gd name="connsiteY26" fmla="*/ 264319 h 531019"/>
                <a:gd name="connsiteX27" fmla="*/ 1945481 w 2433637"/>
                <a:gd name="connsiteY27" fmla="*/ 266700 h 531019"/>
                <a:gd name="connsiteX28" fmla="*/ 1735931 w 2433637"/>
                <a:gd name="connsiteY28" fmla="*/ 278606 h 531019"/>
                <a:gd name="connsiteX29" fmla="*/ 1547812 w 2433637"/>
                <a:gd name="connsiteY29" fmla="*/ 295275 h 531019"/>
                <a:gd name="connsiteX30" fmla="*/ 1354931 w 2433637"/>
                <a:gd name="connsiteY30" fmla="*/ 314325 h 531019"/>
                <a:gd name="connsiteX31" fmla="*/ 1123950 w 2433637"/>
                <a:gd name="connsiteY31" fmla="*/ 338137 h 531019"/>
                <a:gd name="connsiteX32" fmla="*/ 976312 w 2433637"/>
                <a:gd name="connsiteY32" fmla="*/ 364331 h 531019"/>
                <a:gd name="connsiteX33" fmla="*/ 731043 w 2433637"/>
                <a:gd name="connsiteY33" fmla="*/ 407194 h 531019"/>
                <a:gd name="connsiteX34" fmla="*/ 581025 w 2433637"/>
                <a:gd name="connsiteY34" fmla="*/ 450056 h 531019"/>
                <a:gd name="connsiteX35" fmla="*/ 450056 w 2433637"/>
                <a:gd name="connsiteY35" fmla="*/ 490537 h 531019"/>
                <a:gd name="connsiteX36" fmla="*/ 366712 w 2433637"/>
                <a:gd name="connsiteY36" fmla="*/ 526256 h 531019"/>
                <a:gd name="connsiteX37" fmla="*/ 347662 w 2433637"/>
                <a:gd name="connsiteY37" fmla="*/ 531019 h 531019"/>
                <a:gd name="connsiteX38" fmla="*/ 326231 w 2433637"/>
                <a:gd name="connsiteY38" fmla="*/ 526256 h 531019"/>
                <a:gd name="connsiteX39" fmla="*/ 264318 w 2433637"/>
                <a:gd name="connsiteY39" fmla="*/ 500062 h 531019"/>
                <a:gd name="connsiteX40" fmla="*/ 176212 w 2433637"/>
                <a:gd name="connsiteY40" fmla="*/ 447675 h 531019"/>
                <a:gd name="connsiteX41" fmla="*/ 61912 w 2433637"/>
                <a:gd name="connsiteY41" fmla="*/ 369094 h 531019"/>
                <a:gd name="connsiteX42" fmla="*/ 21431 w 2433637"/>
                <a:gd name="connsiteY42" fmla="*/ 338137 h 531019"/>
                <a:gd name="connsiteX43" fmla="*/ 9525 w 2433637"/>
                <a:gd name="connsiteY43" fmla="*/ 321469 h 531019"/>
                <a:gd name="connsiteX44" fmla="*/ 0 w 2433637"/>
                <a:gd name="connsiteY44" fmla="*/ 295275 h 531019"/>
                <a:gd name="connsiteX45" fmla="*/ 2381 w 2433637"/>
                <a:gd name="connsiteY45" fmla="*/ 283369 h 531019"/>
                <a:gd name="connsiteX46" fmla="*/ 7143 w 2433637"/>
                <a:gd name="connsiteY46" fmla="*/ 276225 h 531019"/>
                <a:gd name="connsiteX47" fmla="*/ 30956 w 2433637"/>
                <a:gd name="connsiteY47" fmla="*/ 278606 h 531019"/>
                <a:gd name="connsiteX48" fmla="*/ 76200 w 2433637"/>
                <a:gd name="connsiteY48" fmla="*/ 292894 h 531019"/>
                <a:gd name="connsiteX49" fmla="*/ 200025 w 2433637"/>
                <a:gd name="connsiteY49" fmla="*/ 319087 h 531019"/>
                <a:gd name="connsiteX50" fmla="*/ 292893 w 2433637"/>
                <a:gd name="connsiteY50" fmla="*/ 333375 h 531019"/>
                <a:gd name="connsiteX51" fmla="*/ 338137 w 2433637"/>
                <a:gd name="connsiteY51" fmla="*/ 328612 h 531019"/>
                <a:gd name="connsiteX52" fmla="*/ 466725 w 2433637"/>
                <a:gd name="connsiteY52" fmla="*/ 302419 h 531019"/>
                <a:gd name="connsiteX53" fmla="*/ 766762 w 2433637"/>
                <a:gd name="connsiteY53" fmla="*/ 24765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33637" h="531019">
                  <a:moveTo>
                    <a:pt x="766762" y="247650"/>
                  </a:moveTo>
                  <a:lnTo>
                    <a:pt x="962025" y="211931"/>
                  </a:lnTo>
                  <a:lnTo>
                    <a:pt x="1188243" y="171450"/>
                  </a:lnTo>
                  <a:lnTo>
                    <a:pt x="1359693" y="133350"/>
                  </a:lnTo>
                  <a:lnTo>
                    <a:pt x="1502568" y="121444"/>
                  </a:lnTo>
                  <a:lnTo>
                    <a:pt x="1726406" y="88106"/>
                  </a:lnTo>
                  <a:lnTo>
                    <a:pt x="1869281" y="64294"/>
                  </a:lnTo>
                  <a:lnTo>
                    <a:pt x="1971675" y="42862"/>
                  </a:lnTo>
                  <a:lnTo>
                    <a:pt x="2002631" y="33337"/>
                  </a:lnTo>
                  <a:lnTo>
                    <a:pt x="2038350" y="16669"/>
                  </a:lnTo>
                  <a:lnTo>
                    <a:pt x="2059781" y="2381"/>
                  </a:lnTo>
                  <a:lnTo>
                    <a:pt x="2081212" y="0"/>
                  </a:lnTo>
                  <a:lnTo>
                    <a:pt x="2126456" y="9525"/>
                  </a:lnTo>
                  <a:lnTo>
                    <a:pt x="2205037" y="30956"/>
                  </a:lnTo>
                  <a:lnTo>
                    <a:pt x="2264568" y="52387"/>
                  </a:lnTo>
                  <a:lnTo>
                    <a:pt x="2314575" y="73819"/>
                  </a:lnTo>
                  <a:lnTo>
                    <a:pt x="2371725" y="104775"/>
                  </a:lnTo>
                  <a:lnTo>
                    <a:pt x="2400300" y="126206"/>
                  </a:lnTo>
                  <a:lnTo>
                    <a:pt x="2419350" y="142875"/>
                  </a:lnTo>
                  <a:lnTo>
                    <a:pt x="2431256" y="161925"/>
                  </a:lnTo>
                  <a:lnTo>
                    <a:pt x="2433637" y="185737"/>
                  </a:lnTo>
                  <a:lnTo>
                    <a:pt x="2426493" y="207169"/>
                  </a:lnTo>
                  <a:lnTo>
                    <a:pt x="2409825" y="226219"/>
                  </a:lnTo>
                  <a:lnTo>
                    <a:pt x="2386012" y="242887"/>
                  </a:lnTo>
                  <a:lnTo>
                    <a:pt x="2305050" y="257175"/>
                  </a:lnTo>
                  <a:lnTo>
                    <a:pt x="2150268" y="264319"/>
                  </a:lnTo>
                  <a:lnTo>
                    <a:pt x="2033587" y="264319"/>
                  </a:lnTo>
                  <a:lnTo>
                    <a:pt x="1945481" y="266700"/>
                  </a:lnTo>
                  <a:lnTo>
                    <a:pt x="1735931" y="278606"/>
                  </a:lnTo>
                  <a:lnTo>
                    <a:pt x="1547812" y="295275"/>
                  </a:lnTo>
                  <a:lnTo>
                    <a:pt x="1354931" y="314325"/>
                  </a:lnTo>
                  <a:lnTo>
                    <a:pt x="1123950" y="338137"/>
                  </a:lnTo>
                  <a:lnTo>
                    <a:pt x="976312" y="364331"/>
                  </a:lnTo>
                  <a:lnTo>
                    <a:pt x="731043" y="407194"/>
                  </a:lnTo>
                  <a:lnTo>
                    <a:pt x="581025" y="450056"/>
                  </a:lnTo>
                  <a:lnTo>
                    <a:pt x="450056" y="490537"/>
                  </a:lnTo>
                  <a:lnTo>
                    <a:pt x="366712" y="526256"/>
                  </a:lnTo>
                  <a:lnTo>
                    <a:pt x="347662" y="531019"/>
                  </a:lnTo>
                  <a:lnTo>
                    <a:pt x="326231" y="526256"/>
                  </a:lnTo>
                  <a:lnTo>
                    <a:pt x="264318" y="500062"/>
                  </a:lnTo>
                  <a:lnTo>
                    <a:pt x="176212" y="447675"/>
                  </a:lnTo>
                  <a:lnTo>
                    <a:pt x="61912" y="369094"/>
                  </a:lnTo>
                  <a:lnTo>
                    <a:pt x="21431" y="338137"/>
                  </a:lnTo>
                  <a:lnTo>
                    <a:pt x="9525" y="321469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7143" y="276225"/>
                  </a:lnTo>
                  <a:lnTo>
                    <a:pt x="30956" y="278606"/>
                  </a:lnTo>
                  <a:lnTo>
                    <a:pt x="76200" y="292894"/>
                  </a:lnTo>
                  <a:lnTo>
                    <a:pt x="200025" y="319087"/>
                  </a:lnTo>
                  <a:lnTo>
                    <a:pt x="292893" y="333375"/>
                  </a:lnTo>
                  <a:lnTo>
                    <a:pt x="338137" y="328612"/>
                  </a:lnTo>
                  <a:lnTo>
                    <a:pt x="466725" y="302419"/>
                  </a:lnTo>
                  <a:lnTo>
                    <a:pt x="766762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1">
              <a:extLst>
                <a:ext uri="{FF2B5EF4-FFF2-40B4-BE49-F238E27FC236}">
                  <a16:creationId xmlns:a16="http://schemas.microsoft.com/office/drawing/2014/main" id="{25E122B3-7257-4C6E-ADDF-918343040FA7}"/>
                </a:ext>
              </a:extLst>
            </p:cNvPr>
            <p:cNvSpPr/>
            <p:nvPr/>
          </p:nvSpPr>
          <p:spPr>
            <a:xfrm>
              <a:off x="4276725" y="2763838"/>
              <a:ext cx="1773238" cy="1085850"/>
            </a:xfrm>
            <a:custGeom>
              <a:avLst/>
              <a:gdLst>
                <a:gd name="connsiteX0" fmla="*/ 1121569 w 1774031"/>
                <a:gd name="connsiteY0" fmla="*/ 223837 h 1085850"/>
                <a:gd name="connsiteX1" fmla="*/ 871538 w 1774031"/>
                <a:gd name="connsiteY1" fmla="*/ 247650 h 1085850"/>
                <a:gd name="connsiteX2" fmla="*/ 690563 w 1774031"/>
                <a:gd name="connsiteY2" fmla="*/ 290512 h 1085850"/>
                <a:gd name="connsiteX3" fmla="*/ 528638 w 1774031"/>
                <a:gd name="connsiteY3" fmla="*/ 307181 h 1085850"/>
                <a:gd name="connsiteX4" fmla="*/ 261938 w 1774031"/>
                <a:gd name="connsiteY4" fmla="*/ 338137 h 1085850"/>
                <a:gd name="connsiteX5" fmla="*/ 23813 w 1774031"/>
                <a:gd name="connsiteY5" fmla="*/ 366712 h 1085850"/>
                <a:gd name="connsiteX6" fmla="*/ 0 w 1774031"/>
                <a:gd name="connsiteY6" fmla="*/ 230981 h 1085850"/>
                <a:gd name="connsiteX7" fmla="*/ 61913 w 1774031"/>
                <a:gd name="connsiteY7" fmla="*/ 221456 h 1085850"/>
                <a:gd name="connsiteX8" fmla="*/ 147638 w 1774031"/>
                <a:gd name="connsiteY8" fmla="*/ 211931 h 1085850"/>
                <a:gd name="connsiteX9" fmla="*/ 359569 w 1774031"/>
                <a:gd name="connsiteY9" fmla="*/ 180975 h 1085850"/>
                <a:gd name="connsiteX10" fmla="*/ 604838 w 1774031"/>
                <a:gd name="connsiteY10" fmla="*/ 145256 h 1085850"/>
                <a:gd name="connsiteX11" fmla="*/ 697706 w 1774031"/>
                <a:gd name="connsiteY11" fmla="*/ 130969 h 1085850"/>
                <a:gd name="connsiteX12" fmla="*/ 876300 w 1774031"/>
                <a:gd name="connsiteY12" fmla="*/ 114300 h 1085850"/>
                <a:gd name="connsiteX13" fmla="*/ 1042988 w 1774031"/>
                <a:gd name="connsiteY13" fmla="*/ 88106 h 1085850"/>
                <a:gd name="connsiteX14" fmla="*/ 1226344 w 1774031"/>
                <a:gd name="connsiteY14" fmla="*/ 57150 h 1085850"/>
                <a:gd name="connsiteX15" fmla="*/ 1431131 w 1774031"/>
                <a:gd name="connsiteY15" fmla="*/ 23812 h 1085850"/>
                <a:gd name="connsiteX16" fmla="*/ 1557338 w 1774031"/>
                <a:gd name="connsiteY16" fmla="*/ 0 h 1085850"/>
                <a:gd name="connsiteX17" fmla="*/ 1588294 w 1774031"/>
                <a:gd name="connsiteY17" fmla="*/ 4762 h 1085850"/>
                <a:gd name="connsiteX18" fmla="*/ 1621631 w 1774031"/>
                <a:gd name="connsiteY18" fmla="*/ 16669 h 1085850"/>
                <a:gd name="connsiteX19" fmla="*/ 1659731 w 1774031"/>
                <a:gd name="connsiteY19" fmla="*/ 38100 h 1085850"/>
                <a:gd name="connsiteX20" fmla="*/ 1685925 w 1774031"/>
                <a:gd name="connsiteY20" fmla="*/ 59531 h 1085850"/>
                <a:gd name="connsiteX21" fmla="*/ 1707356 w 1774031"/>
                <a:gd name="connsiteY21" fmla="*/ 78581 h 1085850"/>
                <a:gd name="connsiteX22" fmla="*/ 1740694 w 1774031"/>
                <a:gd name="connsiteY22" fmla="*/ 114300 h 1085850"/>
                <a:gd name="connsiteX23" fmla="*/ 1762125 w 1774031"/>
                <a:gd name="connsiteY23" fmla="*/ 140494 h 1085850"/>
                <a:gd name="connsiteX24" fmla="*/ 1774031 w 1774031"/>
                <a:gd name="connsiteY24" fmla="*/ 159544 h 1085850"/>
                <a:gd name="connsiteX25" fmla="*/ 1774031 w 1774031"/>
                <a:gd name="connsiteY25" fmla="*/ 185737 h 1085850"/>
                <a:gd name="connsiteX26" fmla="*/ 1759744 w 1774031"/>
                <a:gd name="connsiteY26" fmla="*/ 219075 h 1085850"/>
                <a:gd name="connsiteX27" fmla="*/ 1733550 w 1774031"/>
                <a:gd name="connsiteY27" fmla="*/ 271462 h 1085850"/>
                <a:gd name="connsiteX28" fmla="*/ 1721644 w 1774031"/>
                <a:gd name="connsiteY28" fmla="*/ 300037 h 1085850"/>
                <a:gd name="connsiteX29" fmla="*/ 1685925 w 1774031"/>
                <a:gd name="connsiteY29" fmla="*/ 435769 h 1085850"/>
                <a:gd name="connsiteX30" fmla="*/ 1645444 w 1774031"/>
                <a:gd name="connsiteY30" fmla="*/ 583406 h 1085850"/>
                <a:gd name="connsiteX31" fmla="*/ 1581150 w 1774031"/>
                <a:gd name="connsiteY31" fmla="*/ 783431 h 1085850"/>
                <a:gd name="connsiteX32" fmla="*/ 1533525 w 1774031"/>
                <a:gd name="connsiteY32" fmla="*/ 900112 h 1085850"/>
                <a:gd name="connsiteX33" fmla="*/ 1481138 w 1774031"/>
                <a:gd name="connsiteY33" fmla="*/ 1019175 h 1085850"/>
                <a:gd name="connsiteX34" fmla="*/ 1454944 w 1774031"/>
                <a:gd name="connsiteY34" fmla="*/ 1064419 h 1085850"/>
                <a:gd name="connsiteX35" fmla="*/ 1438275 w 1774031"/>
                <a:gd name="connsiteY35" fmla="*/ 1078706 h 1085850"/>
                <a:gd name="connsiteX36" fmla="*/ 1426369 w 1774031"/>
                <a:gd name="connsiteY36" fmla="*/ 1085850 h 1085850"/>
                <a:gd name="connsiteX37" fmla="*/ 1409700 w 1774031"/>
                <a:gd name="connsiteY37" fmla="*/ 1083469 h 1085850"/>
                <a:gd name="connsiteX38" fmla="*/ 1393031 w 1774031"/>
                <a:gd name="connsiteY38" fmla="*/ 1073944 h 1085850"/>
                <a:gd name="connsiteX39" fmla="*/ 1376363 w 1774031"/>
                <a:gd name="connsiteY39" fmla="*/ 1042987 h 1085850"/>
                <a:gd name="connsiteX40" fmla="*/ 1378744 w 1774031"/>
                <a:gd name="connsiteY40" fmla="*/ 650081 h 1085850"/>
                <a:gd name="connsiteX41" fmla="*/ 1402556 w 1774031"/>
                <a:gd name="connsiteY41" fmla="*/ 590550 h 1085850"/>
                <a:gd name="connsiteX42" fmla="*/ 1416844 w 1774031"/>
                <a:gd name="connsiteY42" fmla="*/ 545306 h 1085850"/>
                <a:gd name="connsiteX43" fmla="*/ 1431131 w 1774031"/>
                <a:gd name="connsiteY43" fmla="*/ 492919 h 1085850"/>
                <a:gd name="connsiteX44" fmla="*/ 1440656 w 1774031"/>
                <a:gd name="connsiteY44" fmla="*/ 442912 h 1085850"/>
                <a:gd name="connsiteX45" fmla="*/ 1447800 w 1774031"/>
                <a:gd name="connsiteY45" fmla="*/ 376237 h 1085850"/>
                <a:gd name="connsiteX46" fmla="*/ 1452563 w 1774031"/>
                <a:gd name="connsiteY46" fmla="*/ 319087 h 1085850"/>
                <a:gd name="connsiteX47" fmla="*/ 1452563 w 1774031"/>
                <a:gd name="connsiteY47" fmla="*/ 273844 h 1085850"/>
                <a:gd name="connsiteX48" fmla="*/ 1450181 w 1774031"/>
                <a:gd name="connsiteY48" fmla="*/ 242887 h 1085850"/>
                <a:gd name="connsiteX49" fmla="*/ 1445419 w 1774031"/>
                <a:gd name="connsiteY49" fmla="*/ 228600 h 1085850"/>
                <a:gd name="connsiteX50" fmla="*/ 1423988 w 1774031"/>
                <a:gd name="connsiteY50" fmla="*/ 211931 h 1085850"/>
                <a:gd name="connsiteX51" fmla="*/ 1393031 w 1774031"/>
                <a:gd name="connsiteY51" fmla="*/ 202406 h 1085850"/>
                <a:gd name="connsiteX52" fmla="*/ 1354931 w 1774031"/>
                <a:gd name="connsiteY52" fmla="*/ 202406 h 1085850"/>
                <a:gd name="connsiteX53" fmla="*/ 1226344 w 1774031"/>
                <a:gd name="connsiteY53" fmla="*/ 214312 h 1085850"/>
                <a:gd name="connsiteX54" fmla="*/ 1121569 w 1774031"/>
                <a:gd name="connsiteY54" fmla="*/ 2238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74031" h="1085850">
                  <a:moveTo>
                    <a:pt x="1121569" y="223837"/>
                  </a:moveTo>
                  <a:lnTo>
                    <a:pt x="871538" y="247650"/>
                  </a:lnTo>
                  <a:lnTo>
                    <a:pt x="690563" y="290512"/>
                  </a:lnTo>
                  <a:lnTo>
                    <a:pt x="528638" y="307181"/>
                  </a:lnTo>
                  <a:lnTo>
                    <a:pt x="261938" y="338137"/>
                  </a:lnTo>
                  <a:lnTo>
                    <a:pt x="23813" y="366712"/>
                  </a:lnTo>
                  <a:lnTo>
                    <a:pt x="0" y="230981"/>
                  </a:lnTo>
                  <a:lnTo>
                    <a:pt x="61913" y="221456"/>
                  </a:lnTo>
                  <a:lnTo>
                    <a:pt x="147638" y="211931"/>
                  </a:lnTo>
                  <a:lnTo>
                    <a:pt x="359569" y="180975"/>
                  </a:lnTo>
                  <a:lnTo>
                    <a:pt x="604838" y="145256"/>
                  </a:lnTo>
                  <a:lnTo>
                    <a:pt x="697706" y="130969"/>
                  </a:lnTo>
                  <a:lnTo>
                    <a:pt x="876300" y="114300"/>
                  </a:lnTo>
                  <a:lnTo>
                    <a:pt x="1042988" y="88106"/>
                  </a:lnTo>
                  <a:lnTo>
                    <a:pt x="1226344" y="57150"/>
                  </a:lnTo>
                  <a:lnTo>
                    <a:pt x="1431131" y="23812"/>
                  </a:lnTo>
                  <a:lnTo>
                    <a:pt x="1557338" y="0"/>
                  </a:lnTo>
                  <a:lnTo>
                    <a:pt x="1588294" y="4762"/>
                  </a:lnTo>
                  <a:lnTo>
                    <a:pt x="1621631" y="16669"/>
                  </a:lnTo>
                  <a:lnTo>
                    <a:pt x="1659731" y="38100"/>
                  </a:lnTo>
                  <a:lnTo>
                    <a:pt x="1685925" y="59531"/>
                  </a:lnTo>
                  <a:lnTo>
                    <a:pt x="1707356" y="78581"/>
                  </a:lnTo>
                  <a:lnTo>
                    <a:pt x="1740694" y="114300"/>
                  </a:lnTo>
                  <a:lnTo>
                    <a:pt x="1762125" y="140494"/>
                  </a:lnTo>
                  <a:lnTo>
                    <a:pt x="1774031" y="159544"/>
                  </a:lnTo>
                  <a:lnTo>
                    <a:pt x="1774031" y="185737"/>
                  </a:lnTo>
                  <a:lnTo>
                    <a:pt x="1759744" y="219075"/>
                  </a:lnTo>
                  <a:lnTo>
                    <a:pt x="1733550" y="271462"/>
                  </a:lnTo>
                  <a:lnTo>
                    <a:pt x="1721644" y="300037"/>
                  </a:lnTo>
                  <a:lnTo>
                    <a:pt x="1685925" y="435769"/>
                  </a:lnTo>
                  <a:lnTo>
                    <a:pt x="1645444" y="583406"/>
                  </a:lnTo>
                  <a:lnTo>
                    <a:pt x="1581150" y="783431"/>
                  </a:lnTo>
                  <a:lnTo>
                    <a:pt x="1533525" y="900112"/>
                  </a:lnTo>
                  <a:lnTo>
                    <a:pt x="1481138" y="1019175"/>
                  </a:lnTo>
                  <a:lnTo>
                    <a:pt x="1454944" y="1064419"/>
                  </a:lnTo>
                  <a:lnTo>
                    <a:pt x="1438275" y="1078706"/>
                  </a:lnTo>
                  <a:lnTo>
                    <a:pt x="1426369" y="1085850"/>
                  </a:lnTo>
                  <a:lnTo>
                    <a:pt x="1409700" y="1083469"/>
                  </a:lnTo>
                  <a:lnTo>
                    <a:pt x="1393031" y="1073944"/>
                  </a:lnTo>
                  <a:lnTo>
                    <a:pt x="1376363" y="1042987"/>
                  </a:lnTo>
                  <a:cubicBezTo>
                    <a:pt x="1377157" y="912018"/>
                    <a:pt x="1377950" y="781050"/>
                    <a:pt x="1378744" y="650081"/>
                  </a:cubicBezTo>
                  <a:lnTo>
                    <a:pt x="1402556" y="590550"/>
                  </a:lnTo>
                  <a:lnTo>
                    <a:pt x="1416844" y="545306"/>
                  </a:lnTo>
                  <a:lnTo>
                    <a:pt x="1431131" y="492919"/>
                  </a:lnTo>
                  <a:lnTo>
                    <a:pt x="1440656" y="442912"/>
                  </a:lnTo>
                  <a:lnTo>
                    <a:pt x="1447800" y="376237"/>
                  </a:lnTo>
                  <a:lnTo>
                    <a:pt x="1452563" y="319087"/>
                  </a:lnTo>
                  <a:lnTo>
                    <a:pt x="1452563" y="273844"/>
                  </a:lnTo>
                  <a:lnTo>
                    <a:pt x="1450181" y="242887"/>
                  </a:lnTo>
                  <a:lnTo>
                    <a:pt x="1445419" y="228600"/>
                  </a:lnTo>
                  <a:lnTo>
                    <a:pt x="1423988" y="211931"/>
                  </a:lnTo>
                  <a:lnTo>
                    <a:pt x="1393031" y="202406"/>
                  </a:lnTo>
                  <a:lnTo>
                    <a:pt x="1354931" y="202406"/>
                  </a:lnTo>
                  <a:lnTo>
                    <a:pt x="1226344" y="214312"/>
                  </a:lnTo>
                  <a:lnTo>
                    <a:pt x="1121569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2">
              <a:extLst>
                <a:ext uri="{FF2B5EF4-FFF2-40B4-BE49-F238E27FC236}">
                  <a16:creationId xmlns:a16="http://schemas.microsoft.com/office/drawing/2014/main" id="{AD30A903-ADEB-46DE-A33A-7A83C251BD23}"/>
                </a:ext>
              </a:extLst>
            </p:cNvPr>
            <p:cNvSpPr/>
            <p:nvPr/>
          </p:nvSpPr>
          <p:spPr>
            <a:xfrm>
              <a:off x="5314951" y="3336925"/>
              <a:ext cx="371475" cy="503238"/>
            </a:xfrm>
            <a:custGeom>
              <a:avLst/>
              <a:gdLst>
                <a:gd name="connsiteX0" fmla="*/ 150019 w 371475"/>
                <a:gd name="connsiteY0" fmla="*/ 221456 h 502444"/>
                <a:gd name="connsiteX1" fmla="*/ 109538 w 371475"/>
                <a:gd name="connsiteY1" fmla="*/ 183356 h 502444"/>
                <a:gd name="connsiteX2" fmla="*/ 66675 w 371475"/>
                <a:gd name="connsiteY2" fmla="*/ 152400 h 502444"/>
                <a:gd name="connsiteX3" fmla="*/ 38100 w 371475"/>
                <a:gd name="connsiteY3" fmla="*/ 133350 h 502444"/>
                <a:gd name="connsiteX4" fmla="*/ 16669 w 371475"/>
                <a:gd name="connsiteY4" fmla="*/ 119063 h 502444"/>
                <a:gd name="connsiteX5" fmla="*/ 4763 w 371475"/>
                <a:gd name="connsiteY5" fmla="*/ 102394 h 502444"/>
                <a:gd name="connsiteX6" fmla="*/ 0 w 371475"/>
                <a:gd name="connsiteY6" fmla="*/ 73819 h 502444"/>
                <a:gd name="connsiteX7" fmla="*/ 9525 w 371475"/>
                <a:gd name="connsiteY7" fmla="*/ 61913 h 502444"/>
                <a:gd name="connsiteX8" fmla="*/ 23813 w 371475"/>
                <a:gd name="connsiteY8" fmla="*/ 61913 h 502444"/>
                <a:gd name="connsiteX9" fmla="*/ 50006 w 371475"/>
                <a:gd name="connsiteY9" fmla="*/ 71438 h 502444"/>
                <a:gd name="connsiteX10" fmla="*/ 95250 w 371475"/>
                <a:gd name="connsiteY10" fmla="*/ 80963 h 502444"/>
                <a:gd name="connsiteX11" fmla="*/ 192881 w 371475"/>
                <a:gd name="connsiteY11" fmla="*/ 107156 h 502444"/>
                <a:gd name="connsiteX12" fmla="*/ 250031 w 371475"/>
                <a:gd name="connsiteY12" fmla="*/ 116681 h 502444"/>
                <a:gd name="connsiteX13" fmla="*/ 271463 w 371475"/>
                <a:gd name="connsiteY13" fmla="*/ 114300 h 502444"/>
                <a:gd name="connsiteX14" fmla="*/ 302419 w 371475"/>
                <a:gd name="connsiteY14" fmla="*/ 104775 h 502444"/>
                <a:gd name="connsiteX15" fmla="*/ 323850 w 371475"/>
                <a:gd name="connsiteY15" fmla="*/ 90488 h 502444"/>
                <a:gd name="connsiteX16" fmla="*/ 338138 w 371475"/>
                <a:gd name="connsiteY16" fmla="*/ 76200 h 502444"/>
                <a:gd name="connsiteX17" fmla="*/ 352425 w 371475"/>
                <a:gd name="connsiteY17" fmla="*/ 52388 h 502444"/>
                <a:gd name="connsiteX18" fmla="*/ 371475 w 371475"/>
                <a:gd name="connsiteY18" fmla="*/ 0 h 502444"/>
                <a:gd name="connsiteX19" fmla="*/ 361950 w 371475"/>
                <a:gd name="connsiteY19" fmla="*/ 502444 h 502444"/>
                <a:gd name="connsiteX20" fmla="*/ 335756 w 371475"/>
                <a:gd name="connsiteY20" fmla="*/ 464344 h 502444"/>
                <a:gd name="connsiteX21" fmla="*/ 295275 w 371475"/>
                <a:gd name="connsiteY21" fmla="*/ 395288 h 502444"/>
                <a:gd name="connsiteX22" fmla="*/ 257175 w 371475"/>
                <a:gd name="connsiteY22" fmla="*/ 338138 h 502444"/>
                <a:gd name="connsiteX23" fmla="*/ 197644 w 371475"/>
                <a:gd name="connsiteY23" fmla="*/ 269081 h 502444"/>
                <a:gd name="connsiteX24" fmla="*/ 150019 w 371475"/>
                <a:gd name="connsiteY24" fmla="*/ 221456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475" h="502444">
                  <a:moveTo>
                    <a:pt x="150019" y="221456"/>
                  </a:moveTo>
                  <a:lnTo>
                    <a:pt x="109538" y="183356"/>
                  </a:lnTo>
                  <a:lnTo>
                    <a:pt x="66675" y="152400"/>
                  </a:lnTo>
                  <a:lnTo>
                    <a:pt x="38100" y="133350"/>
                  </a:lnTo>
                  <a:lnTo>
                    <a:pt x="16669" y="119063"/>
                  </a:lnTo>
                  <a:lnTo>
                    <a:pt x="4763" y="102394"/>
                  </a:lnTo>
                  <a:lnTo>
                    <a:pt x="0" y="73819"/>
                  </a:lnTo>
                  <a:lnTo>
                    <a:pt x="9525" y="61913"/>
                  </a:lnTo>
                  <a:lnTo>
                    <a:pt x="23813" y="61913"/>
                  </a:lnTo>
                  <a:lnTo>
                    <a:pt x="50006" y="71438"/>
                  </a:lnTo>
                  <a:lnTo>
                    <a:pt x="95250" y="80963"/>
                  </a:lnTo>
                  <a:lnTo>
                    <a:pt x="192881" y="107156"/>
                  </a:lnTo>
                  <a:lnTo>
                    <a:pt x="250031" y="116681"/>
                  </a:lnTo>
                  <a:lnTo>
                    <a:pt x="271463" y="114300"/>
                  </a:lnTo>
                  <a:lnTo>
                    <a:pt x="302419" y="104775"/>
                  </a:lnTo>
                  <a:lnTo>
                    <a:pt x="323850" y="90488"/>
                  </a:lnTo>
                  <a:lnTo>
                    <a:pt x="338138" y="76200"/>
                  </a:lnTo>
                  <a:lnTo>
                    <a:pt x="352425" y="52388"/>
                  </a:lnTo>
                  <a:lnTo>
                    <a:pt x="371475" y="0"/>
                  </a:lnTo>
                  <a:lnTo>
                    <a:pt x="361950" y="502444"/>
                  </a:lnTo>
                  <a:lnTo>
                    <a:pt x="335756" y="464344"/>
                  </a:lnTo>
                  <a:lnTo>
                    <a:pt x="295275" y="395288"/>
                  </a:lnTo>
                  <a:lnTo>
                    <a:pt x="257175" y="338138"/>
                  </a:lnTo>
                  <a:lnTo>
                    <a:pt x="197644" y="269081"/>
                  </a:lnTo>
                  <a:lnTo>
                    <a:pt x="150019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3">
              <a:extLst>
                <a:ext uri="{FF2B5EF4-FFF2-40B4-BE49-F238E27FC236}">
                  <a16:creationId xmlns:a16="http://schemas.microsoft.com/office/drawing/2014/main" id="{EBAED071-1308-4ED4-A9F4-B1B867AC601E}"/>
                </a:ext>
              </a:extLst>
            </p:cNvPr>
            <p:cNvSpPr/>
            <p:nvPr/>
          </p:nvSpPr>
          <p:spPr>
            <a:xfrm>
              <a:off x="4767264" y="1335089"/>
              <a:ext cx="434975" cy="2562225"/>
            </a:xfrm>
            <a:custGeom>
              <a:avLst/>
              <a:gdLst>
                <a:gd name="connsiteX0" fmla="*/ 404573 w 434175"/>
                <a:gd name="connsiteY0" fmla="*/ 1361733 h 2562294"/>
                <a:gd name="connsiteX1" fmla="*/ 404573 w 434175"/>
                <a:gd name="connsiteY1" fmla="*/ 1190694 h 2562294"/>
                <a:gd name="connsiteX2" fmla="*/ 407862 w 434175"/>
                <a:gd name="connsiteY2" fmla="*/ 697313 h 2562294"/>
                <a:gd name="connsiteX3" fmla="*/ 407862 w 434175"/>
                <a:gd name="connsiteY3" fmla="*/ 536142 h 2562294"/>
                <a:gd name="connsiteX4" fmla="*/ 417729 w 434175"/>
                <a:gd name="connsiteY4" fmla="*/ 407862 h 2562294"/>
                <a:gd name="connsiteX5" fmla="*/ 427597 w 434175"/>
                <a:gd name="connsiteY5" fmla="*/ 269716 h 2562294"/>
                <a:gd name="connsiteX6" fmla="*/ 434175 w 434175"/>
                <a:gd name="connsiteY6" fmla="*/ 233534 h 2562294"/>
                <a:gd name="connsiteX7" fmla="*/ 434175 w 434175"/>
                <a:gd name="connsiteY7" fmla="*/ 207221 h 2562294"/>
                <a:gd name="connsiteX8" fmla="*/ 424308 w 434175"/>
                <a:gd name="connsiteY8" fmla="*/ 171039 h 2562294"/>
                <a:gd name="connsiteX9" fmla="*/ 414440 w 434175"/>
                <a:gd name="connsiteY9" fmla="*/ 157883 h 2562294"/>
                <a:gd name="connsiteX10" fmla="*/ 397994 w 434175"/>
                <a:gd name="connsiteY10" fmla="*/ 141436 h 2562294"/>
                <a:gd name="connsiteX11" fmla="*/ 365102 w 434175"/>
                <a:gd name="connsiteY11" fmla="*/ 118412 h 2562294"/>
                <a:gd name="connsiteX12" fmla="*/ 299318 w 434175"/>
                <a:gd name="connsiteY12" fmla="*/ 82231 h 2562294"/>
                <a:gd name="connsiteX13" fmla="*/ 174328 w 434175"/>
                <a:gd name="connsiteY13" fmla="*/ 36182 h 2562294"/>
                <a:gd name="connsiteX14" fmla="*/ 75652 w 434175"/>
                <a:gd name="connsiteY14" fmla="*/ 6579 h 2562294"/>
                <a:gd name="connsiteX15" fmla="*/ 39470 w 434175"/>
                <a:gd name="connsiteY15" fmla="*/ 0 h 2562294"/>
                <a:gd name="connsiteX16" fmla="*/ 16446 w 434175"/>
                <a:gd name="connsiteY16" fmla="*/ 3290 h 2562294"/>
                <a:gd name="connsiteX17" fmla="*/ 6578 w 434175"/>
                <a:gd name="connsiteY17" fmla="*/ 13157 h 2562294"/>
                <a:gd name="connsiteX18" fmla="*/ 0 w 434175"/>
                <a:gd name="connsiteY18" fmla="*/ 29603 h 2562294"/>
                <a:gd name="connsiteX19" fmla="*/ 6578 w 434175"/>
                <a:gd name="connsiteY19" fmla="*/ 62495 h 2562294"/>
                <a:gd name="connsiteX20" fmla="*/ 19735 w 434175"/>
                <a:gd name="connsiteY20" fmla="*/ 78942 h 2562294"/>
                <a:gd name="connsiteX21" fmla="*/ 52627 w 434175"/>
                <a:gd name="connsiteY21" fmla="*/ 101966 h 2562294"/>
                <a:gd name="connsiteX22" fmla="*/ 92098 w 434175"/>
                <a:gd name="connsiteY22" fmla="*/ 134858 h 2562294"/>
                <a:gd name="connsiteX23" fmla="*/ 131568 w 434175"/>
                <a:gd name="connsiteY23" fmla="*/ 180907 h 2562294"/>
                <a:gd name="connsiteX24" fmla="*/ 161171 w 434175"/>
                <a:gd name="connsiteY24" fmla="*/ 226956 h 2562294"/>
                <a:gd name="connsiteX25" fmla="*/ 174328 w 434175"/>
                <a:gd name="connsiteY25" fmla="*/ 259848 h 2562294"/>
                <a:gd name="connsiteX26" fmla="*/ 177617 w 434175"/>
                <a:gd name="connsiteY26" fmla="*/ 279583 h 2562294"/>
                <a:gd name="connsiteX27" fmla="*/ 184196 w 434175"/>
                <a:gd name="connsiteY27" fmla="*/ 368392 h 2562294"/>
                <a:gd name="connsiteX28" fmla="*/ 184196 w 434175"/>
                <a:gd name="connsiteY28" fmla="*/ 598636 h 2562294"/>
                <a:gd name="connsiteX29" fmla="*/ 180906 w 434175"/>
                <a:gd name="connsiteY29" fmla="*/ 1095307 h 2562294"/>
                <a:gd name="connsiteX30" fmla="*/ 184196 w 434175"/>
                <a:gd name="connsiteY30" fmla="*/ 1585399 h 2562294"/>
                <a:gd name="connsiteX31" fmla="*/ 180906 w 434175"/>
                <a:gd name="connsiteY31" fmla="*/ 1825511 h 2562294"/>
                <a:gd name="connsiteX32" fmla="*/ 177617 w 434175"/>
                <a:gd name="connsiteY32" fmla="*/ 1904452 h 2562294"/>
                <a:gd name="connsiteX33" fmla="*/ 171039 w 434175"/>
                <a:gd name="connsiteY33" fmla="*/ 1989972 h 2562294"/>
                <a:gd name="connsiteX34" fmla="*/ 164460 w 434175"/>
                <a:gd name="connsiteY34" fmla="*/ 2075491 h 2562294"/>
                <a:gd name="connsiteX35" fmla="*/ 151304 w 434175"/>
                <a:gd name="connsiteY35" fmla="*/ 2154432 h 2562294"/>
                <a:gd name="connsiteX36" fmla="*/ 134857 w 434175"/>
                <a:gd name="connsiteY36" fmla="*/ 2253108 h 2562294"/>
                <a:gd name="connsiteX37" fmla="*/ 134857 w 434175"/>
                <a:gd name="connsiteY37" fmla="*/ 2299157 h 2562294"/>
                <a:gd name="connsiteX38" fmla="*/ 138147 w 434175"/>
                <a:gd name="connsiteY38" fmla="*/ 2345206 h 2562294"/>
                <a:gd name="connsiteX39" fmla="*/ 148014 w 434175"/>
                <a:gd name="connsiteY39" fmla="*/ 2401123 h 2562294"/>
                <a:gd name="connsiteX40" fmla="*/ 167750 w 434175"/>
                <a:gd name="connsiteY40" fmla="*/ 2450461 h 2562294"/>
                <a:gd name="connsiteX41" fmla="*/ 194063 w 434175"/>
                <a:gd name="connsiteY41" fmla="*/ 2496510 h 2562294"/>
                <a:gd name="connsiteX42" fmla="*/ 213798 w 434175"/>
                <a:gd name="connsiteY42" fmla="*/ 2516245 h 2562294"/>
                <a:gd name="connsiteX43" fmla="*/ 226955 w 434175"/>
                <a:gd name="connsiteY43" fmla="*/ 2529402 h 2562294"/>
                <a:gd name="connsiteX44" fmla="*/ 269715 w 434175"/>
                <a:gd name="connsiteY44" fmla="*/ 2552426 h 2562294"/>
                <a:gd name="connsiteX45" fmla="*/ 302607 w 434175"/>
                <a:gd name="connsiteY45" fmla="*/ 2562294 h 2562294"/>
                <a:gd name="connsiteX46" fmla="*/ 338788 w 434175"/>
                <a:gd name="connsiteY46" fmla="*/ 2562294 h 2562294"/>
                <a:gd name="connsiteX47" fmla="*/ 365102 w 434175"/>
                <a:gd name="connsiteY47" fmla="*/ 2545848 h 2562294"/>
                <a:gd name="connsiteX48" fmla="*/ 384837 w 434175"/>
                <a:gd name="connsiteY48" fmla="*/ 2522824 h 2562294"/>
                <a:gd name="connsiteX49" fmla="*/ 394705 w 434175"/>
                <a:gd name="connsiteY49" fmla="*/ 2496510 h 2562294"/>
                <a:gd name="connsiteX50" fmla="*/ 404573 w 434175"/>
                <a:gd name="connsiteY50" fmla="*/ 2457039 h 2562294"/>
                <a:gd name="connsiteX51" fmla="*/ 407862 w 434175"/>
                <a:gd name="connsiteY51" fmla="*/ 2404412 h 2562294"/>
                <a:gd name="connsiteX52" fmla="*/ 404573 w 434175"/>
                <a:gd name="connsiteY52" fmla="*/ 2134697 h 2562294"/>
                <a:gd name="connsiteX53" fmla="*/ 404573 w 434175"/>
                <a:gd name="connsiteY53" fmla="*/ 1361733 h 256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4175" h="2562294">
                  <a:moveTo>
                    <a:pt x="404573" y="1361733"/>
                  </a:moveTo>
                  <a:lnTo>
                    <a:pt x="404573" y="1190694"/>
                  </a:lnTo>
                  <a:cubicBezTo>
                    <a:pt x="405669" y="1026234"/>
                    <a:pt x="406766" y="861773"/>
                    <a:pt x="407862" y="697313"/>
                  </a:cubicBezTo>
                  <a:lnTo>
                    <a:pt x="407862" y="536142"/>
                  </a:lnTo>
                  <a:lnTo>
                    <a:pt x="417729" y="407862"/>
                  </a:lnTo>
                  <a:lnTo>
                    <a:pt x="427597" y="269716"/>
                  </a:lnTo>
                  <a:lnTo>
                    <a:pt x="434175" y="233534"/>
                  </a:lnTo>
                  <a:lnTo>
                    <a:pt x="434175" y="207221"/>
                  </a:lnTo>
                  <a:lnTo>
                    <a:pt x="424308" y="171039"/>
                  </a:lnTo>
                  <a:lnTo>
                    <a:pt x="414440" y="157883"/>
                  </a:lnTo>
                  <a:lnTo>
                    <a:pt x="397994" y="141436"/>
                  </a:lnTo>
                  <a:lnTo>
                    <a:pt x="365102" y="118412"/>
                  </a:lnTo>
                  <a:lnTo>
                    <a:pt x="299318" y="82231"/>
                  </a:lnTo>
                  <a:lnTo>
                    <a:pt x="174328" y="36182"/>
                  </a:lnTo>
                  <a:lnTo>
                    <a:pt x="75652" y="6579"/>
                  </a:lnTo>
                  <a:lnTo>
                    <a:pt x="39470" y="0"/>
                  </a:lnTo>
                  <a:lnTo>
                    <a:pt x="16446" y="3290"/>
                  </a:lnTo>
                  <a:lnTo>
                    <a:pt x="6578" y="13157"/>
                  </a:lnTo>
                  <a:lnTo>
                    <a:pt x="0" y="29603"/>
                  </a:lnTo>
                  <a:lnTo>
                    <a:pt x="6578" y="62495"/>
                  </a:lnTo>
                  <a:lnTo>
                    <a:pt x="19735" y="78942"/>
                  </a:lnTo>
                  <a:lnTo>
                    <a:pt x="52627" y="101966"/>
                  </a:lnTo>
                  <a:lnTo>
                    <a:pt x="92098" y="134858"/>
                  </a:lnTo>
                  <a:lnTo>
                    <a:pt x="131568" y="180907"/>
                  </a:lnTo>
                  <a:lnTo>
                    <a:pt x="161171" y="226956"/>
                  </a:lnTo>
                  <a:lnTo>
                    <a:pt x="174328" y="259848"/>
                  </a:lnTo>
                  <a:lnTo>
                    <a:pt x="177617" y="279583"/>
                  </a:lnTo>
                  <a:lnTo>
                    <a:pt x="184196" y="368392"/>
                  </a:lnTo>
                  <a:lnTo>
                    <a:pt x="184196" y="598636"/>
                  </a:lnTo>
                  <a:cubicBezTo>
                    <a:pt x="183099" y="764193"/>
                    <a:pt x="182003" y="929750"/>
                    <a:pt x="180906" y="1095307"/>
                  </a:cubicBezTo>
                  <a:cubicBezTo>
                    <a:pt x="182003" y="1258671"/>
                    <a:pt x="183099" y="1422035"/>
                    <a:pt x="184196" y="1585399"/>
                  </a:cubicBezTo>
                  <a:cubicBezTo>
                    <a:pt x="183099" y="1665436"/>
                    <a:pt x="182003" y="1745474"/>
                    <a:pt x="180906" y="1825511"/>
                  </a:cubicBezTo>
                  <a:lnTo>
                    <a:pt x="177617" y="1904452"/>
                  </a:lnTo>
                  <a:lnTo>
                    <a:pt x="171039" y="1989972"/>
                  </a:lnTo>
                  <a:lnTo>
                    <a:pt x="164460" y="2075491"/>
                  </a:lnTo>
                  <a:lnTo>
                    <a:pt x="151304" y="2154432"/>
                  </a:lnTo>
                  <a:lnTo>
                    <a:pt x="134857" y="2253108"/>
                  </a:lnTo>
                  <a:lnTo>
                    <a:pt x="134857" y="2299157"/>
                  </a:lnTo>
                  <a:lnTo>
                    <a:pt x="138147" y="2345206"/>
                  </a:lnTo>
                  <a:lnTo>
                    <a:pt x="148014" y="2401123"/>
                  </a:lnTo>
                  <a:lnTo>
                    <a:pt x="167750" y="2450461"/>
                  </a:lnTo>
                  <a:lnTo>
                    <a:pt x="194063" y="2496510"/>
                  </a:lnTo>
                  <a:lnTo>
                    <a:pt x="213798" y="2516245"/>
                  </a:lnTo>
                  <a:lnTo>
                    <a:pt x="226955" y="2529402"/>
                  </a:lnTo>
                  <a:lnTo>
                    <a:pt x="269715" y="2552426"/>
                  </a:lnTo>
                  <a:lnTo>
                    <a:pt x="302607" y="2562294"/>
                  </a:lnTo>
                  <a:lnTo>
                    <a:pt x="338788" y="2562294"/>
                  </a:lnTo>
                  <a:lnTo>
                    <a:pt x="365102" y="2545848"/>
                  </a:lnTo>
                  <a:lnTo>
                    <a:pt x="384837" y="2522824"/>
                  </a:lnTo>
                  <a:lnTo>
                    <a:pt x="394705" y="2496510"/>
                  </a:lnTo>
                  <a:lnTo>
                    <a:pt x="404573" y="2457039"/>
                  </a:lnTo>
                  <a:lnTo>
                    <a:pt x="407862" y="2404412"/>
                  </a:lnTo>
                  <a:cubicBezTo>
                    <a:pt x="406766" y="2314507"/>
                    <a:pt x="405669" y="2224602"/>
                    <a:pt x="404573" y="2134697"/>
                  </a:cubicBezTo>
                  <a:lnTo>
                    <a:pt x="404573" y="1361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5">
              <a:extLst>
                <a:ext uri="{FF2B5EF4-FFF2-40B4-BE49-F238E27FC236}">
                  <a16:creationId xmlns:a16="http://schemas.microsoft.com/office/drawing/2014/main" id="{B056B78C-BD9A-453E-9B70-977FD5C5282B}"/>
                </a:ext>
              </a:extLst>
            </p:cNvPr>
            <p:cNvSpPr/>
            <p:nvPr/>
          </p:nvSpPr>
          <p:spPr>
            <a:xfrm>
              <a:off x="7178675" y="1427164"/>
              <a:ext cx="628650" cy="2365375"/>
            </a:xfrm>
            <a:custGeom>
              <a:avLst/>
              <a:gdLst>
                <a:gd name="connsiteX0" fmla="*/ 359009 w 629033"/>
                <a:gd name="connsiteY0" fmla="*/ 1070891 h 2365780"/>
                <a:gd name="connsiteX1" fmla="*/ 359009 w 629033"/>
                <a:gd name="connsiteY1" fmla="*/ 813141 h 2365780"/>
                <a:gd name="connsiteX2" fmla="*/ 359009 w 629033"/>
                <a:gd name="connsiteY2" fmla="*/ 665855 h 2365780"/>
                <a:gd name="connsiteX3" fmla="*/ 359009 w 629033"/>
                <a:gd name="connsiteY3" fmla="*/ 527775 h 2365780"/>
                <a:gd name="connsiteX4" fmla="*/ 352872 w 629033"/>
                <a:gd name="connsiteY4" fmla="*/ 451063 h 2365780"/>
                <a:gd name="connsiteX5" fmla="*/ 343667 w 629033"/>
                <a:gd name="connsiteY5" fmla="*/ 405036 h 2365780"/>
                <a:gd name="connsiteX6" fmla="*/ 334461 w 629033"/>
                <a:gd name="connsiteY6" fmla="*/ 371283 h 2365780"/>
                <a:gd name="connsiteX7" fmla="*/ 319119 w 629033"/>
                <a:gd name="connsiteY7" fmla="*/ 331394 h 2365780"/>
                <a:gd name="connsiteX8" fmla="*/ 291503 w 629033"/>
                <a:gd name="connsiteY8" fmla="*/ 285367 h 2365780"/>
                <a:gd name="connsiteX9" fmla="*/ 266955 w 629033"/>
                <a:gd name="connsiteY9" fmla="*/ 248545 h 2365780"/>
                <a:gd name="connsiteX10" fmla="*/ 230134 w 629033"/>
                <a:gd name="connsiteY10" fmla="*/ 211724 h 2365780"/>
                <a:gd name="connsiteX11" fmla="*/ 193312 w 629033"/>
                <a:gd name="connsiteY11" fmla="*/ 181039 h 2365780"/>
                <a:gd name="connsiteX12" fmla="*/ 165696 w 629033"/>
                <a:gd name="connsiteY12" fmla="*/ 159560 h 2365780"/>
                <a:gd name="connsiteX13" fmla="*/ 122738 w 629033"/>
                <a:gd name="connsiteY13" fmla="*/ 131944 h 2365780"/>
                <a:gd name="connsiteX14" fmla="*/ 79780 w 629033"/>
                <a:gd name="connsiteY14" fmla="*/ 110465 h 2365780"/>
                <a:gd name="connsiteX15" fmla="*/ 39890 w 629033"/>
                <a:gd name="connsiteY15" fmla="*/ 95122 h 2365780"/>
                <a:gd name="connsiteX16" fmla="*/ 21479 w 629033"/>
                <a:gd name="connsiteY16" fmla="*/ 82849 h 2365780"/>
                <a:gd name="connsiteX17" fmla="*/ 6137 w 629033"/>
                <a:gd name="connsiteY17" fmla="*/ 58301 h 2365780"/>
                <a:gd name="connsiteX18" fmla="*/ 0 w 629033"/>
                <a:gd name="connsiteY18" fmla="*/ 33753 h 2365780"/>
                <a:gd name="connsiteX19" fmla="*/ 0 w 629033"/>
                <a:gd name="connsiteY19" fmla="*/ 18411 h 2365780"/>
                <a:gd name="connsiteX20" fmla="*/ 6137 w 629033"/>
                <a:gd name="connsiteY20" fmla="*/ 9206 h 2365780"/>
                <a:gd name="connsiteX21" fmla="*/ 24547 w 629033"/>
                <a:gd name="connsiteY21" fmla="*/ 0 h 2365780"/>
                <a:gd name="connsiteX22" fmla="*/ 55232 w 629033"/>
                <a:gd name="connsiteY22" fmla="*/ 0 h 2365780"/>
                <a:gd name="connsiteX23" fmla="*/ 122738 w 629033"/>
                <a:gd name="connsiteY23" fmla="*/ 9206 h 2365780"/>
                <a:gd name="connsiteX24" fmla="*/ 211723 w 629033"/>
                <a:gd name="connsiteY24" fmla="*/ 27616 h 2365780"/>
                <a:gd name="connsiteX25" fmla="*/ 303777 w 629033"/>
                <a:gd name="connsiteY25" fmla="*/ 55232 h 2365780"/>
                <a:gd name="connsiteX26" fmla="*/ 377420 w 629033"/>
                <a:gd name="connsiteY26" fmla="*/ 82849 h 2365780"/>
                <a:gd name="connsiteX27" fmla="*/ 441857 w 629033"/>
                <a:gd name="connsiteY27" fmla="*/ 116602 h 2365780"/>
                <a:gd name="connsiteX28" fmla="*/ 509363 w 629033"/>
                <a:gd name="connsiteY28" fmla="*/ 159560 h 2365780"/>
                <a:gd name="connsiteX29" fmla="*/ 552322 w 629033"/>
                <a:gd name="connsiteY29" fmla="*/ 190245 h 2365780"/>
                <a:gd name="connsiteX30" fmla="*/ 592212 w 629033"/>
                <a:gd name="connsiteY30" fmla="*/ 227066 h 2365780"/>
                <a:gd name="connsiteX31" fmla="*/ 607554 w 629033"/>
                <a:gd name="connsiteY31" fmla="*/ 248545 h 2365780"/>
                <a:gd name="connsiteX32" fmla="*/ 619828 w 629033"/>
                <a:gd name="connsiteY32" fmla="*/ 279230 h 2365780"/>
                <a:gd name="connsiteX33" fmla="*/ 622896 w 629033"/>
                <a:gd name="connsiteY33" fmla="*/ 309914 h 2365780"/>
                <a:gd name="connsiteX34" fmla="*/ 622896 w 629033"/>
                <a:gd name="connsiteY34" fmla="*/ 355941 h 2365780"/>
                <a:gd name="connsiteX35" fmla="*/ 607554 w 629033"/>
                <a:gd name="connsiteY35" fmla="*/ 423447 h 2365780"/>
                <a:gd name="connsiteX36" fmla="*/ 598349 w 629033"/>
                <a:gd name="connsiteY36" fmla="*/ 487885 h 2365780"/>
                <a:gd name="connsiteX37" fmla="*/ 589143 w 629033"/>
                <a:gd name="connsiteY37" fmla="*/ 601418 h 2365780"/>
                <a:gd name="connsiteX38" fmla="*/ 583006 w 629033"/>
                <a:gd name="connsiteY38" fmla="*/ 770183 h 2365780"/>
                <a:gd name="connsiteX39" fmla="*/ 583006 w 629033"/>
                <a:gd name="connsiteY39" fmla="*/ 957359 h 2365780"/>
                <a:gd name="connsiteX40" fmla="*/ 586075 w 629033"/>
                <a:gd name="connsiteY40" fmla="*/ 1199767 h 2365780"/>
                <a:gd name="connsiteX41" fmla="*/ 601417 w 629033"/>
                <a:gd name="connsiteY41" fmla="*/ 1586392 h 2365780"/>
                <a:gd name="connsiteX42" fmla="*/ 607554 w 629033"/>
                <a:gd name="connsiteY42" fmla="*/ 1715267 h 2365780"/>
                <a:gd name="connsiteX43" fmla="*/ 625965 w 629033"/>
                <a:gd name="connsiteY43" fmla="*/ 1813458 h 2365780"/>
                <a:gd name="connsiteX44" fmla="*/ 629033 w 629033"/>
                <a:gd name="connsiteY44" fmla="*/ 1831869 h 2365780"/>
                <a:gd name="connsiteX45" fmla="*/ 622896 w 629033"/>
                <a:gd name="connsiteY45" fmla="*/ 1902443 h 2365780"/>
                <a:gd name="connsiteX46" fmla="*/ 613691 w 629033"/>
                <a:gd name="connsiteY46" fmla="*/ 2003702 h 2365780"/>
                <a:gd name="connsiteX47" fmla="*/ 592212 w 629033"/>
                <a:gd name="connsiteY47" fmla="*/ 2120304 h 2365780"/>
                <a:gd name="connsiteX48" fmla="*/ 564596 w 629033"/>
                <a:gd name="connsiteY48" fmla="*/ 2203152 h 2365780"/>
                <a:gd name="connsiteX49" fmla="*/ 536980 w 629033"/>
                <a:gd name="connsiteY49" fmla="*/ 2258384 h 2365780"/>
                <a:gd name="connsiteX50" fmla="*/ 518569 w 629033"/>
                <a:gd name="connsiteY50" fmla="*/ 2289069 h 2365780"/>
                <a:gd name="connsiteX51" fmla="*/ 484816 w 629033"/>
                <a:gd name="connsiteY51" fmla="*/ 2325890 h 2365780"/>
                <a:gd name="connsiteX52" fmla="*/ 447994 w 629033"/>
                <a:gd name="connsiteY52" fmla="*/ 2353506 h 2365780"/>
                <a:gd name="connsiteX53" fmla="*/ 417310 w 629033"/>
                <a:gd name="connsiteY53" fmla="*/ 2365780 h 2365780"/>
                <a:gd name="connsiteX54" fmla="*/ 401967 w 629033"/>
                <a:gd name="connsiteY54" fmla="*/ 2365780 h 2365780"/>
                <a:gd name="connsiteX55" fmla="*/ 383557 w 629033"/>
                <a:gd name="connsiteY55" fmla="*/ 2356575 h 2365780"/>
                <a:gd name="connsiteX56" fmla="*/ 365146 w 629033"/>
                <a:gd name="connsiteY56" fmla="*/ 2338164 h 2365780"/>
                <a:gd name="connsiteX57" fmla="*/ 346735 w 629033"/>
                <a:gd name="connsiteY57" fmla="*/ 2304411 h 2365780"/>
                <a:gd name="connsiteX58" fmla="*/ 328325 w 629033"/>
                <a:gd name="connsiteY58" fmla="*/ 2255316 h 2365780"/>
                <a:gd name="connsiteX59" fmla="*/ 319119 w 629033"/>
                <a:gd name="connsiteY59" fmla="*/ 2197015 h 2365780"/>
                <a:gd name="connsiteX60" fmla="*/ 359009 w 629033"/>
                <a:gd name="connsiteY60" fmla="*/ 1831869 h 2365780"/>
                <a:gd name="connsiteX61" fmla="*/ 359009 w 629033"/>
                <a:gd name="connsiteY61" fmla="*/ 1663104 h 2365780"/>
                <a:gd name="connsiteX62" fmla="*/ 359009 w 629033"/>
                <a:gd name="connsiteY62" fmla="*/ 1070891 h 23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9033" h="2365780">
                  <a:moveTo>
                    <a:pt x="359009" y="1070891"/>
                  </a:moveTo>
                  <a:lnTo>
                    <a:pt x="359009" y="813141"/>
                  </a:lnTo>
                  <a:lnTo>
                    <a:pt x="359009" y="665855"/>
                  </a:lnTo>
                  <a:lnTo>
                    <a:pt x="359009" y="527775"/>
                  </a:lnTo>
                  <a:lnTo>
                    <a:pt x="352872" y="451063"/>
                  </a:lnTo>
                  <a:lnTo>
                    <a:pt x="343667" y="405036"/>
                  </a:lnTo>
                  <a:lnTo>
                    <a:pt x="334461" y="371283"/>
                  </a:lnTo>
                  <a:lnTo>
                    <a:pt x="319119" y="331394"/>
                  </a:lnTo>
                  <a:lnTo>
                    <a:pt x="291503" y="285367"/>
                  </a:lnTo>
                  <a:lnTo>
                    <a:pt x="266955" y="248545"/>
                  </a:lnTo>
                  <a:lnTo>
                    <a:pt x="230134" y="211724"/>
                  </a:lnTo>
                  <a:lnTo>
                    <a:pt x="193312" y="181039"/>
                  </a:lnTo>
                  <a:lnTo>
                    <a:pt x="165696" y="159560"/>
                  </a:lnTo>
                  <a:lnTo>
                    <a:pt x="122738" y="131944"/>
                  </a:lnTo>
                  <a:lnTo>
                    <a:pt x="79780" y="110465"/>
                  </a:lnTo>
                  <a:lnTo>
                    <a:pt x="39890" y="95122"/>
                  </a:lnTo>
                  <a:lnTo>
                    <a:pt x="21479" y="82849"/>
                  </a:lnTo>
                  <a:lnTo>
                    <a:pt x="6137" y="58301"/>
                  </a:lnTo>
                  <a:lnTo>
                    <a:pt x="0" y="33753"/>
                  </a:lnTo>
                  <a:lnTo>
                    <a:pt x="0" y="18411"/>
                  </a:lnTo>
                  <a:lnTo>
                    <a:pt x="6137" y="9206"/>
                  </a:lnTo>
                  <a:lnTo>
                    <a:pt x="24547" y="0"/>
                  </a:lnTo>
                  <a:lnTo>
                    <a:pt x="55232" y="0"/>
                  </a:lnTo>
                  <a:lnTo>
                    <a:pt x="122738" y="9206"/>
                  </a:lnTo>
                  <a:lnTo>
                    <a:pt x="211723" y="27616"/>
                  </a:lnTo>
                  <a:lnTo>
                    <a:pt x="303777" y="55232"/>
                  </a:lnTo>
                  <a:lnTo>
                    <a:pt x="377420" y="82849"/>
                  </a:lnTo>
                  <a:lnTo>
                    <a:pt x="441857" y="116602"/>
                  </a:lnTo>
                  <a:lnTo>
                    <a:pt x="509363" y="159560"/>
                  </a:lnTo>
                  <a:lnTo>
                    <a:pt x="552322" y="190245"/>
                  </a:lnTo>
                  <a:lnTo>
                    <a:pt x="592212" y="227066"/>
                  </a:lnTo>
                  <a:lnTo>
                    <a:pt x="607554" y="248545"/>
                  </a:lnTo>
                  <a:lnTo>
                    <a:pt x="619828" y="279230"/>
                  </a:lnTo>
                  <a:lnTo>
                    <a:pt x="622896" y="309914"/>
                  </a:lnTo>
                  <a:lnTo>
                    <a:pt x="622896" y="355941"/>
                  </a:lnTo>
                  <a:lnTo>
                    <a:pt x="607554" y="423447"/>
                  </a:lnTo>
                  <a:lnTo>
                    <a:pt x="598349" y="487885"/>
                  </a:lnTo>
                  <a:lnTo>
                    <a:pt x="589143" y="601418"/>
                  </a:lnTo>
                  <a:lnTo>
                    <a:pt x="583006" y="770183"/>
                  </a:lnTo>
                  <a:lnTo>
                    <a:pt x="583006" y="957359"/>
                  </a:lnTo>
                  <a:lnTo>
                    <a:pt x="586075" y="1199767"/>
                  </a:lnTo>
                  <a:lnTo>
                    <a:pt x="601417" y="1586392"/>
                  </a:lnTo>
                  <a:lnTo>
                    <a:pt x="607554" y="1715267"/>
                  </a:lnTo>
                  <a:lnTo>
                    <a:pt x="625965" y="1813458"/>
                  </a:lnTo>
                  <a:lnTo>
                    <a:pt x="629033" y="1831869"/>
                  </a:lnTo>
                  <a:lnTo>
                    <a:pt x="622896" y="1902443"/>
                  </a:lnTo>
                  <a:lnTo>
                    <a:pt x="613691" y="2003702"/>
                  </a:lnTo>
                  <a:lnTo>
                    <a:pt x="592212" y="2120304"/>
                  </a:lnTo>
                  <a:lnTo>
                    <a:pt x="564596" y="2203152"/>
                  </a:lnTo>
                  <a:lnTo>
                    <a:pt x="536980" y="2258384"/>
                  </a:lnTo>
                  <a:lnTo>
                    <a:pt x="518569" y="2289069"/>
                  </a:lnTo>
                  <a:lnTo>
                    <a:pt x="484816" y="2325890"/>
                  </a:lnTo>
                  <a:lnTo>
                    <a:pt x="447994" y="2353506"/>
                  </a:lnTo>
                  <a:lnTo>
                    <a:pt x="417310" y="2365780"/>
                  </a:lnTo>
                  <a:lnTo>
                    <a:pt x="401967" y="2365780"/>
                  </a:lnTo>
                  <a:lnTo>
                    <a:pt x="383557" y="2356575"/>
                  </a:lnTo>
                  <a:lnTo>
                    <a:pt x="365146" y="2338164"/>
                  </a:lnTo>
                  <a:lnTo>
                    <a:pt x="346735" y="2304411"/>
                  </a:lnTo>
                  <a:lnTo>
                    <a:pt x="328325" y="2255316"/>
                  </a:lnTo>
                  <a:lnTo>
                    <a:pt x="319119" y="2197015"/>
                  </a:lnTo>
                  <a:lnTo>
                    <a:pt x="359009" y="1831869"/>
                  </a:lnTo>
                  <a:lnTo>
                    <a:pt x="359009" y="1663104"/>
                  </a:lnTo>
                  <a:lnTo>
                    <a:pt x="359009" y="10708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6">
              <a:extLst>
                <a:ext uri="{FF2B5EF4-FFF2-40B4-BE49-F238E27FC236}">
                  <a16:creationId xmlns:a16="http://schemas.microsoft.com/office/drawing/2014/main" id="{DB3B4F93-2277-479E-8B2E-D61EE32A6952}"/>
                </a:ext>
              </a:extLst>
            </p:cNvPr>
            <p:cNvSpPr/>
            <p:nvPr/>
          </p:nvSpPr>
          <p:spPr>
            <a:xfrm>
              <a:off x="6958014" y="3162301"/>
              <a:ext cx="585787" cy="512763"/>
            </a:xfrm>
            <a:custGeom>
              <a:avLst/>
              <a:gdLst>
                <a:gd name="connsiteX0" fmla="*/ 261937 w 585787"/>
                <a:gd name="connsiteY0" fmla="*/ 228600 h 511969"/>
                <a:gd name="connsiteX1" fmla="*/ 400050 w 585787"/>
                <a:gd name="connsiteY1" fmla="*/ 340519 h 511969"/>
                <a:gd name="connsiteX2" fmla="*/ 495300 w 585787"/>
                <a:gd name="connsiteY2" fmla="*/ 428625 h 511969"/>
                <a:gd name="connsiteX3" fmla="*/ 585787 w 585787"/>
                <a:gd name="connsiteY3" fmla="*/ 511969 h 511969"/>
                <a:gd name="connsiteX4" fmla="*/ 583406 w 585787"/>
                <a:gd name="connsiteY4" fmla="*/ 45244 h 511969"/>
                <a:gd name="connsiteX5" fmla="*/ 578643 w 585787"/>
                <a:gd name="connsiteY5" fmla="*/ 104775 h 511969"/>
                <a:gd name="connsiteX6" fmla="*/ 564356 w 585787"/>
                <a:gd name="connsiteY6" fmla="*/ 140494 h 511969"/>
                <a:gd name="connsiteX7" fmla="*/ 545306 w 585787"/>
                <a:gd name="connsiteY7" fmla="*/ 161925 h 511969"/>
                <a:gd name="connsiteX8" fmla="*/ 521493 w 585787"/>
                <a:gd name="connsiteY8" fmla="*/ 171450 h 511969"/>
                <a:gd name="connsiteX9" fmla="*/ 488156 w 585787"/>
                <a:gd name="connsiteY9" fmla="*/ 176213 h 511969"/>
                <a:gd name="connsiteX10" fmla="*/ 450056 w 585787"/>
                <a:gd name="connsiteY10" fmla="*/ 171450 h 511969"/>
                <a:gd name="connsiteX11" fmla="*/ 371475 w 585787"/>
                <a:gd name="connsiteY11" fmla="*/ 142875 h 511969"/>
                <a:gd name="connsiteX12" fmla="*/ 230981 w 585787"/>
                <a:gd name="connsiteY12" fmla="*/ 85725 h 511969"/>
                <a:gd name="connsiteX13" fmla="*/ 111918 w 585787"/>
                <a:gd name="connsiteY13" fmla="*/ 38100 h 511969"/>
                <a:gd name="connsiteX14" fmla="*/ 71437 w 585787"/>
                <a:gd name="connsiteY14" fmla="*/ 19050 h 511969"/>
                <a:gd name="connsiteX15" fmla="*/ 45243 w 585787"/>
                <a:gd name="connsiteY15" fmla="*/ 9525 h 511969"/>
                <a:gd name="connsiteX16" fmla="*/ 26193 w 585787"/>
                <a:gd name="connsiteY16" fmla="*/ 2381 h 511969"/>
                <a:gd name="connsiteX17" fmla="*/ 4762 w 585787"/>
                <a:gd name="connsiteY17" fmla="*/ 0 h 511969"/>
                <a:gd name="connsiteX18" fmla="*/ 0 w 585787"/>
                <a:gd name="connsiteY18" fmla="*/ 7144 h 511969"/>
                <a:gd name="connsiteX19" fmla="*/ 4762 w 585787"/>
                <a:gd name="connsiteY19" fmla="*/ 19050 h 511969"/>
                <a:gd name="connsiteX20" fmla="*/ 23812 w 585787"/>
                <a:gd name="connsiteY20" fmla="*/ 40481 h 511969"/>
                <a:gd name="connsiteX21" fmla="*/ 47625 w 585787"/>
                <a:gd name="connsiteY21" fmla="*/ 66675 h 511969"/>
                <a:gd name="connsiteX22" fmla="*/ 85725 w 585787"/>
                <a:gd name="connsiteY22" fmla="*/ 95250 h 511969"/>
                <a:gd name="connsiteX23" fmla="*/ 180975 w 585787"/>
                <a:gd name="connsiteY23" fmla="*/ 164306 h 511969"/>
                <a:gd name="connsiteX24" fmla="*/ 261937 w 585787"/>
                <a:gd name="connsiteY24" fmla="*/ 22860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5787" h="511969">
                  <a:moveTo>
                    <a:pt x="261937" y="228600"/>
                  </a:moveTo>
                  <a:lnTo>
                    <a:pt x="400050" y="340519"/>
                  </a:lnTo>
                  <a:lnTo>
                    <a:pt x="495300" y="428625"/>
                  </a:lnTo>
                  <a:lnTo>
                    <a:pt x="585787" y="511969"/>
                  </a:lnTo>
                  <a:cubicBezTo>
                    <a:pt x="584993" y="356394"/>
                    <a:pt x="584200" y="200819"/>
                    <a:pt x="583406" y="45244"/>
                  </a:cubicBezTo>
                  <a:lnTo>
                    <a:pt x="578643" y="104775"/>
                  </a:lnTo>
                  <a:lnTo>
                    <a:pt x="564356" y="140494"/>
                  </a:lnTo>
                  <a:lnTo>
                    <a:pt x="545306" y="161925"/>
                  </a:lnTo>
                  <a:lnTo>
                    <a:pt x="521493" y="171450"/>
                  </a:lnTo>
                  <a:lnTo>
                    <a:pt x="488156" y="176213"/>
                  </a:lnTo>
                  <a:lnTo>
                    <a:pt x="450056" y="171450"/>
                  </a:lnTo>
                  <a:lnTo>
                    <a:pt x="371475" y="142875"/>
                  </a:lnTo>
                  <a:lnTo>
                    <a:pt x="230981" y="85725"/>
                  </a:lnTo>
                  <a:lnTo>
                    <a:pt x="111918" y="38100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2381"/>
                  </a:lnTo>
                  <a:lnTo>
                    <a:pt x="4762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23812" y="40481"/>
                  </a:lnTo>
                  <a:lnTo>
                    <a:pt x="47625" y="66675"/>
                  </a:lnTo>
                  <a:lnTo>
                    <a:pt x="85725" y="95250"/>
                  </a:lnTo>
                  <a:lnTo>
                    <a:pt x="180975" y="164306"/>
                  </a:lnTo>
                  <a:lnTo>
                    <a:pt x="261937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8">
              <a:extLst>
                <a:ext uri="{FF2B5EF4-FFF2-40B4-BE49-F238E27FC236}">
                  <a16:creationId xmlns:a16="http://schemas.microsoft.com/office/drawing/2014/main" id="{CDAB635D-F577-40D0-AA51-3A510F40E42E}"/>
                </a:ext>
              </a:extLst>
            </p:cNvPr>
            <p:cNvSpPr/>
            <p:nvPr/>
          </p:nvSpPr>
          <p:spPr>
            <a:xfrm>
              <a:off x="4289426" y="3873500"/>
              <a:ext cx="3508375" cy="560388"/>
            </a:xfrm>
            <a:custGeom>
              <a:avLst/>
              <a:gdLst>
                <a:gd name="connsiteX0" fmla="*/ 1159586 w 3507604"/>
                <a:gd name="connsiteY0" fmla="*/ 245186 h 559601"/>
                <a:gd name="connsiteX1" fmla="*/ 1543230 w 3507604"/>
                <a:gd name="connsiteY1" fmla="*/ 199033 h 559601"/>
                <a:gd name="connsiteX2" fmla="*/ 1707649 w 3507604"/>
                <a:gd name="connsiteY2" fmla="*/ 178841 h 559601"/>
                <a:gd name="connsiteX3" fmla="*/ 1961489 w 3507604"/>
                <a:gd name="connsiteY3" fmla="*/ 138458 h 559601"/>
                <a:gd name="connsiteX4" fmla="*/ 2180714 w 3507604"/>
                <a:gd name="connsiteY4" fmla="*/ 124035 h 559601"/>
                <a:gd name="connsiteX5" fmla="*/ 2397055 w 3507604"/>
                <a:gd name="connsiteY5" fmla="*/ 109612 h 559601"/>
                <a:gd name="connsiteX6" fmla="*/ 2648010 w 3507604"/>
                <a:gd name="connsiteY6" fmla="*/ 86536 h 559601"/>
                <a:gd name="connsiteX7" fmla="*/ 2821083 w 3507604"/>
                <a:gd name="connsiteY7" fmla="*/ 69229 h 559601"/>
                <a:gd name="connsiteX8" fmla="*/ 2873004 w 3507604"/>
                <a:gd name="connsiteY8" fmla="*/ 49037 h 559601"/>
                <a:gd name="connsiteX9" fmla="*/ 2959541 w 3507604"/>
                <a:gd name="connsiteY9" fmla="*/ 17307 h 559601"/>
                <a:gd name="connsiteX10" fmla="*/ 3008578 w 3507604"/>
                <a:gd name="connsiteY10" fmla="*/ 0 h 559601"/>
                <a:gd name="connsiteX11" fmla="*/ 3086461 w 3507604"/>
                <a:gd name="connsiteY11" fmla="*/ 11538 h 559601"/>
                <a:gd name="connsiteX12" fmla="*/ 3193189 w 3507604"/>
                <a:gd name="connsiteY12" fmla="*/ 40383 h 559601"/>
                <a:gd name="connsiteX13" fmla="*/ 3288379 w 3507604"/>
                <a:gd name="connsiteY13" fmla="*/ 74998 h 559601"/>
                <a:gd name="connsiteX14" fmla="*/ 3369146 w 3507604"/>
                <a:gd name="connsiteY14" fmla="*/ 115381 h 559601"/>
                <a:gd name="connsiteX15" fmla="*/ 3441259 w 3507604"/>
                <a:gd name="connsiteY15" fmla="*/ 158650 h 559601"/>
                <a:gd name="connsiteX16" fmla="*/ 3470105 w 3507604"/>
                <a:gd name="connsiteY16" fmla="*/ 178841 h 559601"/>
                <a:gd name="connsiteX17" fmla="*/ 3481643 w 3507604"/>
                <a:gd name="connsiteY17" fmla="*/ 193264 h 559601"/>
                <a:gd name="connsiteX18" fmla="*/ 3496066 w 3507604"/>
                <a:gd name="connsiteY18" fmla="*/ 213456 h 559601"/>
                <a:gd name="connsiteX19" fmla="*/ 3504719 w 3507604"/>
                <a:gd name="connsiteY19" fmla="*/ 242301 h 559601"/>
                <a:gd name="connsiteX20" fmla="*/ 3507604 w 3507604"/>
                <a:gd name="connsiteY20" fmla="*/ 271147 h 559601"/>
                <a:gd name="connsiteX21" fmla="*/ 3493181 w 3507604"/>
                <a:gd name="connsiteY21" fmla="*/ 299992 h 559601"/>
                <a:gd name="connsiteX22" fmla="*/ 3475874 w 3507604"/>
                <a:gd name="connsiteY22" fmla="*/ 317299 h 559601"/>
                <a:gd name="connsiteX23" fmla="*/ 3441259 w 3507604"/>
                <a:gd name="connsiteY23" fmla="*/ 331722 h 559601"/>
                <a:gd name="connsiteX24" fmla="*/ 3406645 w 3507604"/>
                <a:gd name="connsiteY24" fmla="*/ 340376 h 559601"/>
                <a:gd name="connsiteX25" fmla="*/ 3331647 w 3507604"/>
                <a:gd name="connsiteY25" fmla="*/ 328838 h 559601"/>
                <a:gd name="connsiteX26" fmla="*/ 3172997 w 3507604"/>
                <a:gd name="connsiteY26" fmla="*/ 308646 h 559601"/>
                <a:gd name="connsiteX27" fmla="*/ 2991271 w 3507604"/>
                <a:gd name="connsiteY27" fmla="*/ 297108 h 559601"/>
                <a:gd name="connsiteX28" fmla="*/ 2786468 w 3507604"/>
                <a:gd name="connsiteY28" fmla="*/ 291338 h 559601"/>
                <a:gd name="connsiteX29" fmla="*/ 2469168 w 3507604"/>
                <a:gd name="connsiteY29" fmla="*/ 297108 h 559601"/>
                <a:gd name="connsiteX30" fmla="*/ 2261481 w 3507604"/>
                <a:gd name="connsiteY30" fmla="*/ 311530 h 559601"/>
                <a:gd name="connsiteX31" fmla="*/ 1973027 w 3507604"/>
                <a:gd name="connsiteY31" fmla="*/ 334607 h 559601"/>
                <a:gd name="connsiteX32" fmla="*/ 1635536 w 3507604"/>
                <a:gd name="connsiteY32" fmla="*/ 366337 h 559601"/>
                <a:gd name="connsiteX33" fmla="*/ 1142279 w 3507604"/>
                <a:gd name="connsiteY33" fmla="*/ 438450 h 559601"/>
                <a:gd name="connsiteX34" fmla="*/ 845171 w 3507604"/>
                <a:gd name="connsiteY34" fmla="*/ 481718 h 559601"/>
                <a:gd name="connsiteX35" fmla="*/ 591331 w 3507604"/>
                <a:gd name="connsiteY35" fmla="*/ 522102 h 559601"/>
                <a:gd name="connsiteX36" fmla="*/ 409605 w 3507604"/>
                <a:gd name="connsiteY36" fmla="*/ 556716 h 559601"/>
                <a:gd name="connsiteX37" fmla="*/ 383644 w 3507604"/>
                <a:gd name="connsiteY37" fmla="*/ 559601 h 559601"/>
                <a:gd name="connsiteX38" fmla="*/ 343261 w 3507604"/>
                <a:gd name="connsiteY38" fmla="*/ 550947 h 559601"/>
                <a:gd name="connsiteX39" fmla="*/ 308646 w 3507604"/>
                <a:gd name="connsiteY39" fmla="*/ 536525 h 559601"/>
                <a:gd name="connsiteX40" fmla="*/ 242302 w 3507604"/>
                <a:gd name="connsiteY40" fmla="*/ 499026 h 559601"/>
                <a:gd name="connsiteX41" fmla="*/ 173073 w 3507604"/>
                <a:gd name="connsiteY41" fmla="*/ 449988 h 559601"/>
                <a:gd name="connsiteX42" fmla="*/ 115382 w 3507604"/>
                <a:gd name="connsiteY42" fmla="*/ 400951 h 559601"/>
                <a:gd name="connsiteX43" fmla="*/ 54806 w 3507604"/>
                <a:gd name="connsiteY43" fmla="*/ 343260 h 559601"/>
                <a:gd name="connsiteX44" fmla="*/ 14423 w 3507604"/>
                <a:gd name="connsiteY44" fmla="*/ 297108 h 559601"/>
                <a:gd name="connsiteX45" fmla="*/ 0 w 3507604"/>
                <a:gd name="connsiteY45" fmla="*/ 262493 h 559601"/>
                <a:gd name="connsiteX46" fmla="*/ 0 w 3507604"/>
                <a:gd name="connsiteY46" fmla="*/ 245186 h 559601"/>
                <a:gd name="connsiteX47" fmla="*/ 2885 w 3507604"/>
                <a:gd name="connsiteY47" fmla="*/ 239417 h 559601"/>
                <a:gd name="connsiteX48" fmla="*/ 17307 w 3507604"/>
                <a:gd name="connsiteY48" fmla="*/ 236532 h 559601"/>
                <a:gd name="connsiteX49" fmla="*/ 49037 w 3507604"/>
                <a:gd name="connsiteY49" fmla="*/ 245186 h 559601"/>
                <a:gd name="connsiteX50" fmla="*/ 115382 w 3507604"/>
                <a:gd name="connsiteY50" fmla="*/ 268262 h 559601"/>
                <a:gd name="connsiteX51" fmla="*/ 175957 w 3507604"/>
                <a:gd name="connsiteY51" fmla="*/ 285569 h 559601"/>
                <a:gd name="connsiteX52" fmla="*/ 248071 w 3507604"/>
                <a:gd name="connsiteY52" fmla="*/ 302877 h 559601"/>
                <a:gd name="connsiteX53" fmla="*/ 311531 w 3507604"/>
                <a:gd name="connsiteY53" fmla="*/ 311530 h 559601"/>
                <a:gd name="connsiteX54" fmla="*/ 374990 w 3507604"/>
                <a:gd name="connsiteY54" fmla="*/ 314415 h 559601"/>
                <a:gd name="connsiteX55" fmla="*/ 507679 w 3507604"/>
                <a:gd name="connsiteY55" fmla="*/ 308646 h 559601"/>
                <a:gd name="connsiteX56" fmla="*/ 801903 w 3507604"/>
                <a:gd name="connsiteY56" fmla="*/ 282685 h 559601"/>
                <a:gd name="connsiteX57" fmla="*/ 1159586 w 3507604"/>
                <a:gd name="connsiteY57" fmla="*/ 245186 h 5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07604" h="559601">
                  <a:moveTo>
                    <a:pt x="1159586" y="245186"/>
                  </a:moveTo>
                  <a:lnTo>
                    <a:pt x="1543230" y="199033"/>
                  </a:lnTo>
                  <a:lnTo>
                    <a:pt x="1707649" y="178841"/>
                  </a:lnTo>
                  <a:lnTo>
                    <a:pt x="1961489" y="138458"/>
                  </a:lnTo>
                  <a:lnTo>
                    <a:pt x="2180714" y="124035"/>
                  </a:lnTo>
                  <a:lnTo>
                    <a:pt x="2397055" y="109612"/>
                  </a:lnTo>
                  <a:lnTo>
                    <a:pt x="2648010" y="86536"/>
                  </a:lnTo>
                  <a:lnTo>
                    <a:pt x="2821083" y="69229"/>
                  </a:lnTo>
                  <a:lnTo>
                    <a:pt x="2873004" y="49037"/>
                  </a:lnTo>
                  <a:lnTo>
                    <a:pt x="2959541" y="17307"/>
                  </a:lnTo>
                  <a:lnTo>
                    <a:pt x="3008578" y="0"/>
                  </a:lnTo>
                  <a:lnTo>
                    <a:pt x="3086461" y="11538"/>
                  </a:lnTo>
                  <a:lnTo>
                    <a:pt x="3193189" y="40383"/>
                  </a:lnTo>
                  <a:lnTo>
                    <a:pt x="3288379" y="74998"/>
                  </a:lnTo>
                  <a:lnTo>
                    <a:pt x="3369146" y="115381"/>
                  </a:lnTo>
                  <a:lnTo>
                    <a:pt x="3441259" y="158650"/>
                  </a:lnTo>
                  <a:lnTo>
                    <a:pt x="3470105" y="178841"/>
                  </a:lnTo>
                  <a:lnTo>
                    <a:pt x="3481643" y="193264"/>
                  </a:lnTo>
                  <a:lnTo>
                    <a:pt x="3496066" y="213456"/>
                  </a:lnTo>
                  <a:lnTo>
                    <a:pt x="3504719" y="242301"/>
                  </a:lnTo>
                  <a:lnTo>
                    <a:pt x="3507604" y="271147"/>
                  </a:lnTo>
                  <a:lnTo>
                    <a:pt x="3493181" y="299992"/>
                  </a:lnTo>
                  <a:lnTo>
                    <a:pt x="3475874" y="317299"/>
                  </a:lnTo>
                  <a:lnTo>
                    <a:pt x="3441259" y="331722"/>
                  </a:lnTo>
                  <a:lnTo>
                    <a:pt x="3406645" y="340376"/>
                  </a:lnTo>
                  <a:lnTo>
                    <a:pt x="3331647" y="328838"/>
                  </a:lnTo>
                  <a:lnTo>
                    <a:pt x="3172997" y="308646"/>
                  </a:lnTo>
                  <a:lnTo>
                    <a:pt x="2991271" y="297108"/>
                  </a:lnTo>
                  <a:lnTo>
                    <a:pt x="2786468" y="291338"/>
                  </a:lnTo>
                  <a:lnTo>
                    <a:pt x="2469168" y="297108"/>
                  </a:lnTo>
                  <a:lnTo>
                    <a:pt x="2261481" y="311530"/>
                  </a:lnTo>
                  <a:lnTo>
                    <a:pt x="1973027" y="334607"/>
                  </a:lnTo>
                  <a:lnTo>
                    <a:pt x="1635536" y="366337"/>
                  </a:lnTo>
                  <a:lnTo>
                    <a:pt x="1142279" y="438450"/>
                  </a:lnTo>
                  <a:lnTo>
                    <a:pt x="845171" y="481718"/>
                  </a:lnTo>
                  <a:lnTo>
                    <a:pt x="591331" y="522102"/>
                  </a:lnTo>
                  <a:lnTo>
                    <a:pt x="409605" y="556716"/>
                  </a:lnTo>
                  <a:lnTo>
                    <a:pt x="383644" y="559601"/>
                  </a:lnTo>
                  <a:lnTo>
                    <a:pt x="343261" y="550947"/>
                  </a:lnTo>
                  <a:lnTo>
                    <a:pt x="308646" y="536525"/>
                  </a:lnTo>
                  <a:lnTo>
                    <a:pt x="242302" y="499026"/>
                  </a:lnTo>
                  <a:lnTo>
                    <a:pt x="173073" y="449988"/>
                  </a:lnTo>
                  <a:lnTo>
                    <a:pt x="115382" y="400951"/>
                  </a:lnTo>
                  <a:lnTo>
                    <a:pt x="54806" y="343260"/>
                  </a:lnTo>
                  <a:lnTo>
                    <a:pt x="14423" y="297108"/>
                  </a:lnTo>
                  <a:lnTo>
                    <a:pt x="0" y="262493"/>
                  </a:lnTo>
                  <a:lnTo>
                    <a:pt x="0" y="245186"/>
                  </a:lnTo>
                  <a:lnTo>
                    <a:pt x="2885" y="239417"/>
                  </a:lnTo>
                  <a:lnTo>
                    <a:pt x="17307" y="236532"/>
                  </a:lnTo>
                  <a:lnTo>
                    <a:pt x="49037" y="245186"/>
                  </a:lnTo>
                  <a:lnTo>
                    <a:pt x="115382" y="268262"/>
                  </a:lnTo>
                  <a:lnTo>
                    <a:pt x="175957" y="285569"/>
                  </a:lnTo>
                  <a:lnTo>
                    <a:pt x="248071" y="302877"/>
                  </a:lnTo>
                  <a:lnTo>
                    <a:pt x="311531" y="311530"/>
                  </a:lnTo>
                  <a:lnTo>
                    <a:pt x="374990" y="314415"/>
                  </a:lnTo>
                  <a:lnTo>
                    <a:pt x="507679" y="308646"/>
                  </a:lnTo>
                  <a:lnTo>
                    <a:pt x="801903" y="282685"/>
                  </a:lnTo>
                  <a:lnTo>
                    <a:pt x="1159586" y="245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9">
              <a:extLst>
                <a:ext uri="{FF2B5EF4-FFF2-40B4-BE49-F238E27FC236}">
                  <a16:creationId xmlns:a16="http://schemas.microsoft.com/office/drawing/2014/main" id="{C647496E-DF47-4EEE-8140-85CE453725F0}"/>
                </a:ext>
              </a:extLst>
            </p:cNvPr>
            <p:cNvSpPr/>
            <p:nvPr/>
          </p:nvSpPr>
          <p:spPr>
            <a:xfrm>
              <a:off x="3981450" y="4173539"/>
              <a:ext cx="2057400" cy="1285875"/>
            </a:xfrm>
            <a:custGeom>
              <a:avLst/>
              <a:gdLst>
                <a:gd name="connsiteX0" fmla="*/ 1031081 w 2057400"/>
                <a:gd name="connsiteY0" fmla="*/ 559594 h 1285875"/>
                <a:gd name="connsiteX1" fmla="*/ 1216819 w 2057400"/>
                <a:gd name="connsiteY1" fmla="*/ 411957 h 1285875"/>
                <a:gd name="connsiteX2" fmla="*/ 1357313 w 2057400"/>
                <a:gd name="connsiteY2" fmla="*/ 290513 h 1285875"/>
                <a:gd name="connsiteX3" fmla="*/ 1466850 w 2057400"/>
                <a:gd name="connsiteY3" fmla="*/ 185738 h 1285875"/>
                <a:gd name="connsiteX4" fmla="*/ 1559719 w 2057400"/>
                <a:gd name="connsiteY4" fmla="*/ 85725 h 1285875"/>
                <a:gd name="connsiteX5" fmla="*/ 1597819 w 2057400"/>
                <a:gd name="connsiteY5" fmla="*/ 35719 h 1285875"/>
                <a:gd name="connsiteX6" fmla="*/ 2057400 w 2057400"/>
                <a:gd name="connsiteY6" fmla="*/ 0 h 1285875"/>
                <a:gd name="connsiteX7" fmla="*/ 2040731 w 2057400"/>
                <a:gd name="connsiteY7" fmla="*/ 71438 h 1285875"/>
                <a:gd name="connsiteX8" fmla="*/ 2024063 w 2057400"/>
                <a:gd name="connsiteY8" fmla="*/ 95250 h 1285875"/>
                <a:gd name="connsiteX9" fmla="*/ 1988344 w 2057400"/>
                <a:gd name="connsiteY9" fmla="*/ 123825 h 1285875"/>
                <a:gd name="connsiteX10" fmla="*/ 1943100 w 2057400"/>
                <a:gd name="connsiteY10" fmla="*/ 150019 h 1285875"/>
                <a:gd name="connsiteX11" fmla="*/ 1902619 w 2057400"/>
                <a:gd name="connsiteY11" fmla="*/ 171450 h 1285875"/>
                <a:gd name="connsiteX12" fmla="*/ 1821656 w 2057400"/>
                <a:gd name="connsiteY12" fmla="*/ 242888 h 1285875"/>
                <a:gd name="connsiteX13" fmla="*/ 1647825 w 2057400"/>
                <a:gd name="connsiteY13" fmla="*/ 383382 h 1285875"/>
                <a:gd name="connsiteX14" fmla="*/ 1454944 w 2057400"/>
                <a:gd name="connsiteY14" fmla="*/ 531019 h 1285875"/>
                <a:gd name="connsiteX15" fmla="*/ 1354931 w 2057400"/>
                <a:gd name="connsiteY15" fmla="*/ 602457 h 1285875"/>
                <a:gd name="connsiteX16" fmla="*/ 1143000 w 2057400"/>
                <a:gd name="connsiteY16" fmla="*/ 745332 h 1285875"/>
                <a:gd name="connsiteX17" fmla="*/ 971550 w 2057400"/>
                <a:gd name="connsiteY17" fmla="*/ 842963 h 1285875"/>
                <a:gd name="connsiteX18" fmla="*/ 766763 w 2057400"/>
                <a:gd name="connsiteY18" fmla="*/ 954882 h 1285875"/>
                <a:gd name="connsiteX19" fmla="*/ 521494 w 2057400"/>
                <a:gd name="connsiteY19" fmla="*/ 1073944 h 1285875"/>
                <a:gd name="connsiteX20" fmla="*/ 307181 w 2057400"/>
                <a:gd name="connsiteY20" fmla="*/ 1173957 h 1285875"/>
                <a:gd name="connsiteX21" fmla="*/ 130969 w 2057400"/>
                <a:gd name="connsiteY21" fmla="*/ 1254919 h 1285875"/>
                <a:gd name="connsiteX22" fmla="*/ 50006 w 2057400"/>
                <a:gd name="connsiteY22" fmla="*/ 1285875 h 1285875"/>
                <a:gd name="connsiteX23" fmla="*/ 23813 w 2057400"/>
                <a:gd name="connsiteY23" fmla="*/ 1285875 h 1285875"/>
                <a:gd name="connsiteX24" fmla="*/ 4763 w 2057400"/>
                <a:gd name="connsiteY24" fmla="*/ 1278732 h 1285875"/>
                <a:gd name="connsiteX25" fmla="*/ 0 w 2057400"/>
                <a:gd name="connsiteY25" fmla="*/ 1262063 h 1285875"/>
                <a:gd name="connsiteX26" fmla="*/ 7144 w 2057400"/>
                <a:gd name="connsiteY26" fmla="*/ 1243013 h 1285875"/>
                <a:gd name="connsiteX27" fmla="*/ 28575 w 2057400"/>
                <a:gd name="connsiteY27" fmla="*/ 1221582 h 1285875"/>
                <a:gd name="connsiteX28" fmla="*/ 111919 w 2057400"/>
                <a:gd name="connsiteY28" fmla="*/ 1169194 h 1285875"/>
                <a:gd name="connsiteX29" fmla="*/ 319088 w 2057400"/>
                <a:gd name="connsiteY29" fmla="*/ 1042988 h 1285875"/>
                <a:gd name="connsiteX30" fmla="*/ 557213 w 2057400"/>
                <a:gd name="connsiteY30" fmla="*/ 890588 h 1285875"/>
                <a:gd name="connsiteX31" fmla="*/ 816769 w 2057400"/>
                <a:gd name="connsiteY31" fmla="*/ 714375 h 1285875"/>
                <a:gd name="connsiteX32" fmla="*/ 1031081 w 2057400"/>
                <a:gd name="connsiteY32" fmla="*/ 55959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57400" h="1285875">
                  <a:moveTo>
                    <a:pt x="1031081" y="559594"/>
                  </a:moveTo>
                  <a:lnTo>
                    <a:pt x="1216819" y="411957"/>
                  </a:lnTo>
                  <a:lnTo>
                    <a:pt x="1357313" y="290513"/>
                  </a:lnTo>
                  <a:lnTo>
                    <a:pt x="1466850" y="185738"/>
                  </a:lnTo>
                  <a:lnTo>
                    <a:pt x="1559719" y="85725"/>
                  </a:lnTo>
                  <a:lnTo>
                    <a:pt x="1597819" y="35719"/>
                  </a:lnTo>
                  <a:lnTo>
                    <a:pt x="2057400" y="0"/>
                  </a:lnTo>
                  <a:lnTo>
                    <a:pt x="2040731" y="71438"/>
                  </a:lnTo>
                  <a:lnTo>
                    <a:pt x="2024063" y="95250"/>
                  </a:lnTo>
                  <a:lnTo>
                    <a:pt x="1988344" y="123825"/>
                  </a:lnTo>
                  <a:lnTo>
                    <a:pt x="1943100" y="150019"/>
                  </a:lnTo>
                  <a:lnTo>
                    <a:pt x="1902619" y="171450"/>
                  </a:lnTo>
                  <a:cubicBezTo>
                    <a:pt x="1875584" y="195209"/>
                    <a:pt x="1847111" y="217444"/>
                    <a:pt x="1821656" y="242888"/>
                  </a:cubicBezTo>
                  <a:lnTo>
                    <a:pt x="1647825" y="383382"/>
                  </a:lnTo>
                  <a:lnTo>
                    <a:pt x="1454944" y="531019"/>
                  </a:lnTo>
                  <a:lnTo>
                    <a:pt x="1354931" y="602457"/>
                  </a:lnTo>
                  <a:lnTo>
                    <a:pt x="1143000" y="745332"/>
                  </a:lnTo>
                  <a:lnTo>
                    <a:pt x="971550" y="842963"/>
                  </a:lnTo>
                  <a:lnTo>
                    <a:pt x="766763" y="954882"/>
                  </a:lnTo>
                  <a:lnTo>
                    <a:pt x="521494" y="1073944"/>
                  </a:lnTo>
                  <a:lnTo>
                    <a:pt x="307181" y="1173957"/>
                  </a:lnTo>
                  <a:lnTo>
                    <a:pt x="130969" y="1254919"/>
                  </a:lnTo>
                  <a:lnTo>
                    <a:pt x="50006" y="1285875"/>
                  </a:lnTo>
                  <a:lnTo>
                    <a:pt x="23813" y="1285875"/>
                  </a:lnTo>
                  <a:lnTo>
                    <a:pt x="4763" y="1278732"/>
                  </a:lnTo>
                  <a:lnTo>
                    <a:pt x="0" y="1262063"/>
                  </a:lnTo>
                  <a:lnTo>
                    <a:pt x="7144" y="1243013"/>
                  </a:lnTo>
                  <a:lnTo>
                    <a:pt x="28575" y="1221582"/>
                  </a:lnTo>
                  <a:lnTo>
                    <a:pt x="111919" y="1169194"/>
                  </a:lnTo>
                  <a:lnTo>
                    <a:pt x="319088" y="1042988"/>
                  </a:lnTo>
                  <a:lnTo>
                    <a:pt x="557213" y="890588"/>
                  </a:lnTo>
                  <a:lnTo>
                    <a:pt x="816769" y="714375"/>
                  </a:lnTo>
                  <a:lnTo>
                    <a:pt x="103108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9">
              <a:extLst>
                <a:ext uri="{FF2B5EF4-FFF2-40B4-BE49-F238E27FC236}">
                  <a16:creationId xmlns:a16="http://schemas.microsoft.com/office/drawing/2014/main" id="{F04CA7CC-8287-41AD-A23C-D70C1136452F}"/>
                </a:ext>
              </a:extLst>
            </p:cNvPr>
            <p:cNvSpPr/>
            <p:nvPr/>
          </p:nvSpPr>
          <p:spPr>
            <a:xfrm>
              <a:off x="5081589" y="4751388"/>
              <a:ext cx="338137" cy="1382712"/>
            </a:xfrm>
            <a:custGeom>
              <a:avLst/>
              <a:gdLst>
                <a:gd name="connsiteX0" fmla="*/ 305735 w 339394"/>
                <a:gd name="connsiteY0" fmla="*/ 367443 h 1382820"/>
                <a:gd name="connsiteX1" fmla="*/ 291710 w 339394"/>
                <a:gd name="connsiteY1" fmla="*/ 552567 h 1382820"/>
                <a:gd name="connsiteX2" fmla="*/ 272076 w 339394"/>
                <a:gd name="connsiteY2" fmla="*/ 754520 h 1382820"/>
                <a:gd name="connsiteX3" fmla="*/ 272076 w 339394"/>
                <a:gd name="connsiteY3" fmla="*/ 813423 h 1382820"/>
                <a:gd name="connsiteX4" fmla="*/ 272076 w 339394"/>
                <a:gd name="connsiteY4" fmla="*/ 838668 h 1382820"/>
                <a:gd name="connsiteX5" fmla="*/ 288905 w 339394"/>
                <a:gd name="connsiteY5" fmla="*/ 863912 h 1382820"/>
                <a:gd name="connsiteX6" fmla="*/ 314149 w 339394"/>
                <a:gd name="connsiteY6" fmla="*/ 875131 h 1382820"/>
                <a:gd name="connsiteX7" fmla="*/ 339394 w 339394"/>
                <a:gd name="connsiteY7" fmla="*/ 1152817 h 1382820"/>
                <a:gd name="connsiteX8" fmla="*/ 311345 w 339394"/>
                <a:gd name="connsiteY8" fmla="*/ 1180866 h 1382820"/>
                <a:gd name="connsiteX9" fmla="*/ 291710 w 339394"/>
                <a:gd name="connsiteY9" fmla="*/ 1208915 h 1382820"/>
                <a:gd name="connsiteX10" fmla="*/ 258051 w 339394"/>
                <a:gd name="connsiteY10" fmla="*/ 1259404 h 1382820"/>
                <a:gd name="connsiteX11" fmla="*/ 221588 w 339394"/>
                <a:gd name="connsiteY11" fmla="*/ 1312697 h 1382820"/>
                <a:gd name="connsiteX12" fmla="*/ 187929 w 339394"/>
                <a:gd name="connsiteY12" fmla="*/ 1360380 h 1382820"/>
                <a:gd name="connsiteX13" fmla="*/ 165489 w 339394"/>
                <a:gd name="connsiteY13" fmla="*/ 1377210 h 1382820"/>
                <a:gd name="connsiteX14" fmla="*/ 140245 w 339394"/>
                <a:gd name="connsiteY14" fmla="*/ 1382820 h 1382820"/>
                <a:gd name="connsiteX15" fmla="*/ 123416 w 339394"/>
                <a:gd name="connsiteY15" fmla="*/ 1380015 h 1382820"/>
                <a:gd name="connsiteX16" fmla="*/ 103781 w 339394"/>
                <a:gd name="connsiteY16" fmla="*/ 1363185 h 1382820"/>
                <a:gd name="connsiteX17" fmla="*/ 81342 w 339394"/>
                <a:gd name="connsiteY17" fmla="*/ 1329526 h 1382820"/>
                <a:gd name="connsiteX18" fmla="*/ 64513 w 339394"/>
                <a:gd name="connsiteY18" fmla="*/ 1287453 h 1382820"/>
                <a:gd name="connsiteX19" fmla="*/ 47683 w 339394"/>
                <a:gd name="connsiteY19" fmla="*/ 1248184 h 1382820"/>
                <a:gd name="connsiteX20" fmla="*/ 25244 w 339394"/>
                <a:gd name="connsiteY20" fmla="*/ 1183671 h 1382820"/>
                <a:gd name="connsiteX21" fmla="*/ 5610 w 339394"/>
                <a:gd name="connsiteY21" fmla="*/ 1116353 h 1382820"/>
                <a:gd name="connsiteX22" fmla="*/ 0 w 339394"/>
                <a:gd name="connsiteY22" fmla="*/ 1071475 h 1382820"/>
                <a:gd name="connsiteX23" fmla="*/ 5610 w 339394"/>
                <a:gd name="connsiteY23" fmla="*/ 998547 h 1382820"/>
                <a:gd name="connsiteX24" fmla="*/ 16829 w 339394"/>
                <a:gd name="connsiteY24" fmla="*/ 953669 h 1382820"/>
                <a:gd name="connsiteX25" fmla="*/ 36464 w 339394"/>
                <a:gd name="connsiteY25" fmla="*/ 908790 h 1382820"/>
                <a:gd name="connsiteX26" fmla="*/ 53293 w 339394"/>
                <a:gd name="connsiteY26" fmla="*/ 880741 h 1382820"/>
                <a:gd name="connsiteX27" fmla="*/ 61708 w 339394"/>
                <a:gd name="connsiteY27" fmla="*/ 838668 h 1382820"/>
                <a:gd name="connsiteX28" fmla="*/ 84147 w 339394"/>
                <a:gd name="connsiteY28" fmla="*/ 701227 h 1382820"/>
                <a:gd name="connsiteX29" fmla="*/ 95367 w 339394"/>
                <a:gd name="connsiteY29" fmla="*/ 586226 h 1382820"/>
                <a:gd name="connsiteX30" fmla="*/ 117806 w 339394"/>
                <a:gd name="connsiteY30" fmla="*/ 451590 h 1382820"/>
                <a:gd name="connsiteX31" fmla="*/ 120611 w 339394"/>
                <a:gd name="connsiteY31" fmla="*/ 345004 h 1382820"/>
                <a:gd name="connsiteX32" fmla="*/ 112196 w 339394"/>
                <a:gd name="connsiteY32" fmla="*/ 263661 h 1382820"/>
                <a:gd name="connsiteX33" fmla="*/ 98172 w 339394"/>
                <a:gd name="connsiteY33" fmla="*/ 204758 h 1382820"/>
                <a:gd name="connsiteX34" fmla="*/ 84147 w 339394"/>
                <a:gd name="connsiteY34" fmla="*/ 168295 h 1382820"/>
                <a:gd name="connsiteX35" fmla="*/ 56098 w 339394"/>
                <a:gd name="connsiteY35" fmla="*/ 131831 h 1382820"/>
                <a:gd name="connsiteX36" fmla="*/ 263661 w 339394"/>
                <a:gd name="connsiteY36" fmla="*/ 0 h 1382820"/>
                <a:gd name="connsiteX37" fmla="*/ 291710 w 339394"/>
                <a:gd name="connsiteY37" fmla="*/ 42074 h 1382820"/>
                <a:gd name="connsiteX38" fmla="*/ 305735 w 339394"/>
                <a:gd name="connsiteY38" fmla="*/ 89757 h 1382820"/>
                <a:gd name="connsiteX39" fmla="*/ 314149 w 339394"/>
                <a:gd name="connsiteY39" fmla="*/ 159880 h 1382820"/>
                <a:gd name="connsiteX40" fmla="*/ 316954 w 339394"/>
                <a:gd name="connsiteY40" fmla="*/ 227198 h 1382820"/>
                <a:gd name="connsiteX41" fmla="*/ 305735 w 339394"/>
                <a:gd name="connsiteY41" fmla="*/ 367443 h 138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9394" h="1382820">
                  <a:moveTo>
                    <a:pt x="305735" y="367443"/>
                  </a:moveTo>
                  <a:lnTo>
                    <a:pt x="291710" y="552567"/>
                  </a:lnTo>
                  <a:lnTo>
                    <a:pt x="272076" y="754520"/>
                  </a:lnTo>
                  <a:lnTo>
                    <a:pt x="272076" y="813423"/>
                  </a:lnTo>
                  <a:lnTo>
                    <a:pt x="272076" y="838668"/>
                  </a:lnTo>
                  <a:lnTo>
                    <a:pt x="288905" y="863912"/>
                  </a:lnTo>
                  <a:lnTo>
                    <a:pt x="314149" y="875131"/>
                  </a:lnTo>
                  <a:lnTo>
                    <a:pt x="339394" y="1152817"/>
                  </a:lnTo>
                  <a:lnTo>
                    <a:pt x="311345" y="1180866"/>
                  </a:lnTo>
                  <a:lnTo>
                    <a:pt x="291710" y="1208915"/>
                  </a:lnTo>
                  <a:lnTo>
                    <a:pt x="258051" y="1259404"/>
                  </a:lnTo>
                  <a:lnTo>
                    <a:pt x="221588" y="1312697"/>
                  </a:lnTo>
                  <a:lnTo>
                    <a:pt x="187929" y="1360380"/>
                  </a:lnTo>
                  <a:lnTo>
                    <a:pt x="165489" y="1377210"/>
                  </a:lnTo>
                  <a:lnTo>
                    <a:pt x="140245" y="1382820"/>
                  </a:lnTo>
                  <a:lnTo>
                    <a:pt x="123416" y="1380015"/>
                  </a:lnTo>
                  <a:lnTo>
                    <a:pt x="103781" y="1363185"/>
                  </a:lnTo>
                  <a:lnTo>
                    <a:pt x="81342" y="1329526"/>
                  </a:lnTo>
                  <a:lnTo>
                    <a:pt x="64513" y="1287453"/>
                  </a:lnTo>
                  <a:lnTo>
                    <a:pt x="47683" y="1248184"/>
                  </a:lnTo>
                  <a:lnTo>
                    <a:pt x="25244" y="1183671"/>
                  </a:lnTo>
                  <a:lnTo>
                    <a:pt x="5610" y="1116353"/>
                  </a:lnTo>
                  <a:lnTo>
                    <a:pt x="0" y="1071475"/>
                  </a:lnTo>
                  <a:lnTo>
                    <a:pt x="5610" y="998547"/>
                  </a:lnTo>
                  <a:lnTo>
                    <a:pt x="16829" y="953669"/>
                  </a:lnTo>
                  <a:lnTo>
                    <a:pt x="36464" y="908790"/>
                  </a:lnTo>
                  <a:lnTo>
                    <a:pt x="53293" y="880741"/>
                  </a:lnTo>
                  <a:lnTo>
                    <a:pt x="61708" y="838668"/>
                  </a:lnTo>
                  <a:lnTo>
                    <a:pt x="84147" y="701227"/>
                  </a:lnTo>
                  <a:lnTo>
                    <a:pt x="95367" y="586226"/>
                  </a:lnTo>
                  <a:lnTo>
                    <a:pt x="117806" y="451590"/>
                  </a:lnTo>
                  <a:lnTo>
                    <a:pt x="120611" y="345004"/>
                  </a:lnTo>
                  <a:lnTo>
                    <a:pt x="112196" y="263661"/>
                  </a:lnTo>
                  <a:lnTo>
                    <a:pt x="98172" y="204758"/>
                  </a:lnTo>
                  <a:lnTo>
                    <a:pt x="84147" y="168295"/>
                  </a:lnTo>
                  <a:lnTo>
                    <a:pt x="56098" y="131831"/>
                  </a:lnTo>
                  <a:lnTo>
                    <a:pt x="263661" y="0"/>
                  </a:lnTo>
                  <a:lnTo>
                    <a:pt x="291710" y="42074"/>
                  </a:lnTo>
                  <a:lnTo>
                    <a:pt x="305735" y="89757"/>
                  </a:lnTo>
                  <a:lnTo>
                    <a:pt x="314149" y="159880"/>
                  </a:lnTo>
                  <a:lnTo>
                    <a:pt x="316954" y="227198"/>
                  </a:lnTo>
                  <a:lnTo>
                    <a:pt x="305735" y="3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51">
              <a:extLst>
                <a:ext uri="{FF2B5EF4-FFF2-40B4-BE49-F238E27FC236}">
                  <a16:creationId xmlns:a16="http://schemas.microsoft.com/office/drawing/2014/main" id="{C9F1DD22-67C2-4B1A-9DE5-D2D5DDCC51B0}"/>
                </a:ext>
              </a:extLst>
            </p:cNvPr>
            <p:cNvSpPr/>
            <p:nvPr/>
          </p:nvSpPr>
          <p:spPr>
            <a:xfrm>
              <a:off x="5351463" y="5240338"/>
              <a:ext cx="1035050" cy="696912"/>
            </a:xfrm>
            <a:custGeom>
              <a:avLst/>
              <a:gdLst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37 w 1302544"/>
                <a:gd name="connsiteY10" fmla="*/ 276225 h 890588"/>
                <a:gd name="connsiteX11" fmla="*/ 57150 w 1302544"/>
                <a:gd name="connsiteY11" fmla="*/ 371475 h 890588"/>
                <a:gd name="connsiteX12" fmla="*/ 26194 w 1302544"/>
                <a:gd name="connsiteY12" fmla="*/ 440532 h 890588"/>
                <a:gd name="connsiteX13" fmla="*/ 16669 w 1302544"/>
                <a:gd name="connsiteY13" fmla="*/ 471488 h 890588"/>
                <a:gd name="connsiteX14" fmla="*/ 0 w 1302544"/>
                <a:gd name="connsiteY14" fmla="*/ 564357 h 890588"/>
                <a:gd name="connsiteX15" fmla="*/ 2381 w 1302544"/>
                <a:gd name="connsiteY15" fmla="*/ 607219 h 890588"/>
                <a:gd name="connsiteX16" fmla="*/ 11906 w 1302544"/>
                <a:gd name="connsiteY16" fmla="*/ 661988 h 890588"/>
                <a:gd name="connsiteX17" fmla="*/ 35719 w 1302544"/>
                <a:gd name="connsiteY17" fmla="*/ 731044 h 890588"/>
                <a:gd name="connsiteX18" fmla="*/ 59531 w 1302544"/>
                <a:gd name="connsiteY18" fmla="*/ 785813 h 890588"/>
                <a:gd name="connsiteX19" fmla="*/ 71437 w 1302544"/>
                <a:gd name="connsiteY19" fmla="*/ 816769 h 890588"/>
                <a:gd name="connsiteX20" fmla="*/ 85725 w 1302544"/>
                <a:gd name="connsiteY20" fmla="*/ 852488 h 890588"/>
                <a:gd name="connsiteX21" fmla="*/ 100012 w 1302544"/>
                <a:gd name="connsiteY21" fmla="*/ 873919 h 890588"/>
                <a:gd name="connsiteX22" fmla="*/ 114300 w 1302544"/>
                <a:gd name="connsiteY22" fmla="*/ 885825 h 890588"/>
                <a:gd name="connsiteX23" fmla="*/ 126206 w 1302544"/>
                <a:gd name="connsiteY23" fmla="*/ 890588 h 890588"/>
                <a:gd name="connsiteX24" fmla="*/ 147637 w 1302544"/>
                <a:gd name="connsiteY24" fmla="*/ 888207 h 890588"/>
                <a:gd name="connsiteX25" fmla="*/ 166687 w 1302544"/>
                <a:gd name="connsiteY25" fmla="*/ 878682 h 890588"/>
                <a:gd name="connsiteX26" fmla="*/ 183356 w 1302544"/>
                <a:gd name="connsiteY26" fmla="*/ 862013 h 890588"/>
                <a:gd name="connsiteX27" fmla="*/ 207169 w 1302544"/>
                <a:gd name="connsiteY27" fmla="*/ 835819 h 890588"/>
                <a:gd name="connsiteX28" fmla="*/ 247650 w 1302544"/>
                <a:gd name="connsiteY28" fmla="*/ 781050 h 890588"/>
                <a:gd name="connsiteX29" fmla="*/ 307181 w 1302544"/>
                <a:gd name="connsiteY29" fmla="*/ 695325 h 890588"/>
                <a:gd name="connsiteX30" fmla="*/ 330994 w 1302544"/>
                <a:gd name="connsiteY30" fmla="*/ 676275 h 890588"/>
                <a:gd name="connsiteX31" fmla="*/ 557212 w 1302544"/>
                <a:gd name="connsiteY31" fmla="*/ 528638 h 890588"/>
                <a:gd name="connsiteX32" fmla="*/ 835819 w 1302544"/>
                <a:gd name="connsiteY32" fmla="*/ 347663 h 890588"/>
                <a:gd name="connsiteX33" fmla="*/ 1095375 w 1302544"/>
                <a:gd name="connsiteY33" fmla="*/ 178594 h 890588"/>
                <a:gd name="connsiteX34" fmla="*/ 1254919 w 1302544"/>
                <a:gd name="connsiteY34" fmla="*/ 76200 h 890588"/>
                <a:gd name="connsiteX35" fmla="*/ 1283494 w 1302544"/>
                <a:gd name="connsiteY35" fmla="*/ 57150 h 890588"/>
                <a:gd name="connsiteX36" fmla="*/ 1300162 w 1302544"/>
                <a:gd name="connsiteY36" fmla="*/ 33338 h 890588"/>
                <a:gd name="connsiteX37" fmla="*/ 1302544 w 1302544"/>
                <a:gd name="connsiteY37" fmla="*/ 19050 h 890588"/>
                <a:gd name="connsiteX38" fmla="*/ 1297781 w 1302544"/>
                <a:gd name="connsiteY38" fmla="*/ 9525 h 890588"/>
                <a:gd name="connsiteX39" fmla="*/ 1288256 w 1302544"/>
                <a:gd name="connsiteY39" fmla="*/ 2382 h 890588"/>
                <a:gd name="connsiteX40" fmla="*/ 1257300 w 1302544"/>
                <a:gd name="connsiteY40" fmla="*/ 0 h 890588"/>
                <a:gd name="connsiteX41" fmla="*/ 1226344 w 1302544"/>
                <a:gd name="connsiteY41" fmla="*/ 7144 h 890588"/>
                <a:gd name="connsiteX42" fmla="*/ 1047750 w 1302544"/>
                <a:gd name="connsiteY42" fmla="*/ 80963 h 890588"/>
                <a:gd name="connsiteX43" fmla="*/ 747712 w 1302544"/>
                <a:gd name="connsiteY43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57150 w 1302544"/>
                <a:gd name="connsiteY10" fmla="*/ 371475 h 890588"/>
                <a:gd name="connsiteX11" fmla="*/ 26194 w 1302544"/>
                <a:gd name="connsiteY11" fmla="*/ 440532 h 890588"/>
                <a:gd name="connsiteX12" fmla="*/ 16669 w 1302544"/>
                <a:gd name="connsiteY12" fmla="*/ 471488 h 890588"/>
                <a:gd name="connsiteX13" fmla="*/ 0 w 1302544"/>
                <a:gd name="connsiteY13" fmla="*/ 564357 h 890588"/>
                <a:gd name="connsiteX14" fmla="*/ 2381 w 1302544"/>
                <a:gd name="connsiteY14" fmla="*/ 607219 h 890588"/>
                <a:gd name="connsiteX15" fmla="*/ 11906 w 1302544"/>
                <a:gd name="connsiteY15" fmla="*/ 661988 h 890588"/>
                <a:gd name="connsiteX16" fmla="*/ 35719 w 1302544"/>
                <a:gd name="connsiteY16" fmla="*/ 731044 h 890588"/>
                <a:gd name="connsiteX17" fmla="*/ 59531 w 1302544"/>
                <a:gd name="connsiteY17" fmla="*/ 785813 h 890588"/>
                <a:gd name="connsiteX18" fmla="*/ 71437 w 1302544"/>
                <a:gd name="connsiteY18" fmla="*/ 816769 h 890588"/>
                <a:gd name="connsiteX19" fmla="*/ 85725 w 1302544"/>
                <a:gd name="connsiteY19" fmla="*/ 852488 h 890588"/>
                <a:gd name="connsiteX20" fmla="*/ 100012 w 1302544"/>
                <a:gd name="connsiteY20" fmla="*/ 873919 h 890588"/>
                <a:gd name="connsiteX21" fmla="*/ 114300 w 1302544"/>
                <a:gd name="connsiteY21" fmla="*/ 885825 h 890588"/>
                <a:gd name="connsiteX22" fmla="*/ 126206 w 1302544"/>
                <a:gd name="connsiteY22" fmla="*/ 890588 h 890588"/>
                <a:gd name="connsiteX23" fmla="*/ 147637 w 1302544"/>
                <a:gd name="connsiteY23" fmla="*/ 888207 h 890588"/>
                <a:gd name="connsiteX24" fmla="*/ 166687 w 1302544"/>
                <a:gd name="connsiteY24" fmla="*/ 878682 h 890588"/>
                <a:gd name="connsiteX25" fmla="*/ 183356 w 1302544"/>
                <a:gd name="connsiteY25" fmla="*/ 862013 h 890588"/>
                <a:gd name="connsiteX26" fmla="*/ 207169 w 1302544"/>
                <a:gd name="connsiteY26" fmla="*/ 835819 h 890588"/>
                <a:gd name="connsiteX27" fmla="*/ 247650 w 1302544"/>
                <a:gd name="connsiteY27" fmla="*/ 781050 h 890588"/>
                <a:gd name="connsiteX28" fmla="*/ 307181 w 1302544"/>
                <a:gd name="connsiteY28" fmla="*/ 695325 h 890588"/>
                <a:gd name="connsiteX29" fmla="*/ 330994 w 1302544"/>
                <a:gd name="connsiteY29" fmla="*/ 676275 h 890588"/>
                <a:gd name="connsiteX30" fmla="*/ 557212 w 1302544"/>
                <a:gd name="connsiteY30" fmla="*/ 528638 h 890588"/>
                <a:gd name="connsiteX31" fmla="*/ 835819 w 1302544"/>
                <a:gd name="connsiteY31" fmla="*/ 347663 h 890588"/>
                <a:gd name="connsiteX32" fmla="*/ 1095375 w 1302544"/>
                <a:gd name="connsiteY32" fmla="*/ 178594 h 890588"/>
                <a:gd name="connsiteX33" fmla="*/ 1254919 w 1302544"/>
                <a:gd name="connsiteY33" fmla="*/ 76200 h 890588"/>
                <a:gd name="connsiteX34" fmla="*/ 1283494 w 1302544"/>
                <a:gd name="connsiteY34" fmla="*/ 57150 h 890588"/>
                <a:gd name="connsiteX35" fmla="*/ 1300162 w 1302544"/>
                <a:gd name="connsiteY35" fmla="*/ 33338 h 890588"/>
                <a:gd name="connsiteX36" fmla="*/ 1302544 w 1302544"/>
                <a:gd name="connsiteY36" fmla="*/ 19050 h 890588"/>
                <a:gd name="connsiteX37" fmla="*/ 1297781 w 1302544"/>
                <a:gd name="connsiteY37" fmla="*/ 9525 h 890588"/>
                <a:gd name="connsiteX38" fmla="*/ 1288256 w 1302544"/>
                <a:gd name="connsiteY38" fmla="*/ 2382 h 890588"/>
                <a:gd name="connsiteX39" fmla="*/ 1257300 w 1302544"/>
                <a:gd name="connsiteY39" fmla="*/ 0 h 890588"/>
                <a:gd name="connsiteX40" fmla="*/ 1226344 w 1302544"/>
                <a:gd name="connsiteY40" fmla="*/ 7144 h 890588"/>
                <a:gd name="connsiteX41" fmla="*/ 1047750 w 1302544"/>
                <a:gd name="connsiteY41" fmla="*/ 80963 h 890588"/>
                <a:gd name="connsiteX42" fmla="*/ 747712 w 1302544"/>
                <a:gd name="connsiteY42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4 w 1302544"/>
                <a:gd name="connsiteY10" fmla="*/ 440532 h 890588"/>
                <a:gd name="connsiteX11" fmla="*/ 16669 w 1302544"/>
                <a:gd name="connsiteY11" fmla="*/ 471488 h 890588"/>
                <a:gd name="connsiteX12" fmla="*/ 0 w 1302544"/>
                <a:gd name="connsiteY12" fmla="*/ 564357 h 890588"/>
                <a:gd name="connsiteX13" fmla="*/ 2381 w 1302544"/>
                <a:gd name="connsiteY13" fmla="*/ 607219 h 890588"/>
                <a:gd name="connsiteX14" fmla="*/ 11906 w 1302544"/>
                <a:gd name="connsiteY14" fmla="*/ 661988 h 890588"/>
                <a:gd name="connsiteX15" fmla="*/ 35719 w 1302544"/>
                <a:gd name="connsiteY15" fmla="*/ 731044 h 890588"/>
                <a:gd name="connsiteX16" fmla="*/ 59531 w 1302544"/>
                <a:gd name="connsiteY16" fmla="*/ 785813 h 890588"/>
                <a:gd name="connsiteX17" fmla="*/ 71437 w 1302544"/>
                <a:gd name="connsiteY17" fmla="*/ 816769 h 890588"/>
                <a:gd name="connsiteX18" fmla="*/ 85725 w 1302544"/>
                <a:gd name="connsiteY18" fmla="*/ 852488 h 890588"/>
                <a:gd name="connsiteX19" fmla="*/ 100012 w 1302544"/>
                <a:gd name="connsiteY19" fmla="*/ 873919 h 890588"/>
                <a:gd name="connsiteX20" fmla="*/ 114300 w 1302544"/>
                <a:gd name="connsiteY20" fmla="*/ 885825 h 890588"/>
                <a:gd name="connsiteX21" fmla="*/ 126206 w 1302544"/>
                <a:gd name="connsiteY21" fmla="*/ 890588 h 890588"/>
                <a:gd name="connsiteX22" fmla="*/ 147637 w 1302544"/>
                <a:gd name="connsiteY22" fmla="*/ 888207 h 890588"/>
                <a:gd name="connsiteX23" fmla="*/ 166687 w 1302544"/>
                <a:gd name="connsiteY23" fmla="*/ 878682 h 890588"/>
                <a:gd name="connsiteX24" fmla="*/ 183356 w 1302544"/>
                <a:gd name="connsiteY24" fmla="*/ 862013 h 890588"/>
                <a:gd name="connsiteX25" fmla="*/ 207169 w 1302544"/>
                <a:gd name="connsiteY25" fmla="*/ 835819 h 890588"/>
                <a:gd name="connsiteX26" fmla="*/ 247650 w 1302544"/>
                <a:gd name="connsiteY26" fmla="*/ 781050 h 890588"/>
                <a:gd name="connsiteX27" fmla="*/ 307181 w 1302544"/>
                <a:gd name="connsiteY27" fmla="*/ 695325 h 890588"/>
                <a:gd name="connsiteX28" fmla="*/ 330994 w 1302544"/>
                <a:gd name="connsiteY28" fmla="*/ 676275 h 890588"/>
                <a:gd name="connsiteX29" fmla="*/ 557212 w 1302544"/>
                <a:gd name="connsiteY29" fmla="*/ 528638 h 890588"/>
                <a:gd name="connsiteX30" fmla="*/ 835819 w 1302544"/>
                <a:gd name="connsiteY30" fmla="*/ 347663 h 890588"/>
                <a:gd name="connsiteX31" fmla="*/ 1095375 w 1302544"/>
                <a:gd name="connsiteY31" fmla="*/ 178594 h 890588"/>
                <a:gd name="connsiteX32" fmla="*/ 1254919 w 1302544"/>
                <a:gd name="connsiteY32" fmla="*/ 76200 h 890588"/>
                <a:gd name="connsiteX33" fmla="*/ 1283494 w 1302544"/>
                <a:gd name="connsiteY33" fmla="*/ 57150 h 890588"/>
                <a:gd name="connsiteX34" fmla="*/ 1300162 w 1302544"/>
                <a:gd name="connsiteY34" fmla="*/ 33338 h 890588"/>
                <a:gd name="connsiteX35" fmla="*/ 1302544 w 1302544"/>
                <a:gd name="connsiteY35" fmla="*/ 19050 h 890588"/>
                <a:gd name="connsiteX36" fmla="*/ 1297781 w 1302544"/>
                <a:gd name="connsiteY36" fmla="*/ 9525 h 890588"/>
                <a:gd name="connsiteX37" fmla="*/ 1288256 w 1302544"/>
                <a:gd name="connsiteY37" fmla="*/ 2382 h 890588"/>
                <a:gd name="connsiteX38" fmla="*/ 1257300 w 1302544"/>
                <a:gd name="connsiteY38" fmla="*/ 0 h 890588"/>
                <a:gd name="connsiteX39" fmla="*/ 1226344 w 1302544"/>
                <a:gd name="connsiteY39" fmla="*/ 7144 h 890588"/>
                <a:gd name="connsiteX40" fmla="*/ 1047750 w 1302544"/>
                <a:gd name="connsiteY40" fmla="*/ 80963 h 890588"/>
                <a:gd name="connsiteX41" fmla="*/ 747712 w 1302544"/>
                <a:gd name="connsiteY41" fmla="*/ 209550 h 890588"/>
                <a:gd name="connsiteX0" fmla="*/ 16669 w 1302544"/>
                <a:gd name="connsiteY0" fmla="*/ 471488 h 890588"/>
                <a:gd name="connsiteX1" fmla="*/ 0 w 1302544"/>
                <a:gd name="connsiteY1" fmla="*/ 564357 h 890588"/>
                <a:gd name="connsiteX2" fmla="*/ 2381 w 1302544"/>
                <a:gd name="connsiteY2" fmla="*/ 607219 h 890588"/>
                <a:gd name="connsiteX3" fmla="*/ 11906 w 1302544"/>
                <a:gd name="connsiteY3" fmla="*/ 661988 h 890588"/>
                <a:gd name="connsiteX4" fmla="*/ 35719 w 1302544"/>
                <a:gd name="connsiteY4" fmla="*/ 731044 h 890588"/>
                <a:gd name="connsiteX5" fmla="*/ 59531 w 1302544"/>
                <a:gd name="connsiteY5" fmla="*/ 785813 h 890588"/>
                <a:gd name="connsiteX6" fmla="*/ 71437 w 1302544"/>
                <a:gd name="connsiteY6" fmla="*/ 816769 h 890588"/>
                <a:gd name="connsiteX7" fmla="*/ 85725 w 1302544"/>
                <a:gd name="connsiteY7" fmla="*/ 852488 h 890588"/>
                <a:gd name="connsiteX8" fmla="*/ 100012 w 1302544"/>
                <a:gd name="connsiteY8" fmla="*/ 873919 h 890588"/>
                <a:gd name="connsiteX9" fmla="*/ 114300 w 1302544"/>
                <a:gd name="connsiteY9" fmla="*/ 885825 h 890588"/>
                <a:gd name="connsiteX10" fmla="*/ 126206 w 1302544"/>
                <a:gd name="connsiteY10" fmla="*/ 890588 h 890588"/>
                <a:gd name="connsiteX11" fmla="*/ 147637 w 1302544"/>
                <a:gd name="connsiteY11" fmla="*/ 888207 h 890588"/>
                <a:gd name="connsiteX12" fmla="*/ 166687 w 1302544"/>
                <a:gd name="connsiteY12" fmla="*/ 878682 h 890588"/>
                <a:gd name="connsiteX13" fmla="*/ 183356 w 1302544"/>
                <a:gd name="connsiteY13" fmla="*/ 862013 h 890588"/>
                <a:gd name="connsiteX14" fmla="*/ 207169 w 1302544"/>
                <a:gd name="connsiteY14" fmla="*/ 835819 h 890588"/>
                <a:gd name="connsiteX15" fmla="*/ 247650 w 1302544"/>
                <a:gd name="connsiteY15" fmla="*/ 781050 h 890588"/>
                <a:gd name="connsiteX16" fmla="*/ 307181 w 1302544"/>
                <a:gd name="connsiteY16" fmla="*/ 695325 h 890588"/>
                <a:gd name="connsiteX17" fmla="*/ 330994 w 1302544"/>
                <a:gd name="connsiteY17" fmla="*/ 676275 h 890588"/>
                <a:gd name="connsiteX18" fmla="*/ 557212 w 1302544"/>
                <a:gd name="connsiteY18" fmla="*/ 528638 h 890588"/>
                <a:gd name="connsiteX19" fmla="*/ 835819 w 1302544"/>
                <a:gd name="connsiteY19" fmla="*/ 347663 h 890588"/>
                <a:gd name="connsiteX20" fmla="*/ 1095375 w 1302544"/>
                <a:gd name="connsiteY20" fmla="*/ 178594 h 890588"/>
                <a:gd name="connsiteX21" fmla="*/ 1254919 w 1302544"/>
                <a:gd name="connsiteY21" fmla="*/ 76200 h 890588"/>
                <a:gd name="connsiteX22" fmla="*/ 1283494 w 1302544"/>
                <a:gd name="connsiteY22" fmla="*/ 57150 h 890588"/>
                <a:gd name="connsiteX23" fmla="*/ 1300162 w 1302544"/>
                <a:gd name="connsiteY23" fmla="*/ 33338 h 890588"/>
                <a:gd name="connsiteX24" fmla="*/ 1302544 w 1302544"/>
                <a:gd name="connsiteY24" fmla="*/ 19050 h 890588"/>
                <a:gd name="connsiteX25" fmla="*/ 1297781 w 1302544"/>
                <a:gd name="connsiteY25" fmla="*/ 9525 h 890588"/>
                <a:gd name="connsiteX26" fmla="*/ 1288256 w 1302544"/>
                <a:gd name="connsiteY26" fmla="*/ 2382 h 890588"/>
                <a:gd name="connsiteX27" fmla="*/ 1257300 w 1302544"/>
                <a:gd name="connsiteY27" fmla="*/ 0 h 890588"/>
                <a:gd name="connsiteX28" fmla="*/ 1226344 w 1302544"/>
                <a:gd name="connsiteY28" fmla="*/ 7144 h 890588"/>
                <a:gd name="connsiteX29" fmla="*/ 1047750 w 1302544"/>
                <a:gd name="connsiteY29" fmla="*/ 80963 h 890588"/>
                <a:gd name="connsiteX30" fmla="*/ 747712 w 1302544"/>
                <a:gd name="connsiteY30" fmla="*/ 209550 h 890588"/>
                <a:gd name="connsiteX31" fmla="*/ 535781 w 1302544"/>
                <a:gd name="connsiteY31" fmla="*/ 297657 h 890588"/>
                <a:gd name="connsiteX32" fmla="*/ 423862 w 1302544"/>
                <a:gd name="connsiteY32" fmla="*/ 342900 h 890588"/>
                <a:gd name="connsiteX33" fmla="*/ 381000 w 1302544"/>
                <a:gd name="connsiteY33" fmla="*/ 361950 h 890588"/>
                <a:gd name="connsiteX34" fmla="*/ 359569 w 1302544"/>
                <a:gd name="connsiteY34" fmla="*/ 371475 h 890588"/>
                <a:gd name="connsiteX35" fmla="*/ 342900 w 1302544"/>
                <a:gd name="connsiteY35" fmla="*/ 378619 h 890588"/>
                <a:gd name="connsiteX36" fmla="*/ 321469 w 1302544"/>
                <a:gd name="connsiteY36" fmla="*/ 381000 h 890588"/>
                <a:gd name="connsiteX37" fmla="*/ 295275 w 1302544"/>
                <a:gd name="connsiteY37" fmla="*/ 373857 h 890588"/>
                <a:gd name="connsiteX38" fmla="*/ 276225 w 1302544"/>
                <a:gd name="connsiteY38" fmla="*/ 357188 h 890588"/>
                <a:gd name="connsiteX39" fmla="*/ 266700 w 1302544"/>
                <a:gd name="connsiteY39" fmla="*/ 338138 h 890588"/>
                <a:gd name="connsiteX40" fmla="*/ 117690 w 1302544"/>
                <a:gd name="connsiteY40" fmla="*/ 531809 h 890588"/>
                <a:gd name="connsiteX0" fmla="*/ 0 w 1302544"/>
                <a:gd name="connsiteY0" fmla="*/ 564357 h 890588"/>
                <a:gd name="connsiteX1" fmla="*/ 2381 w 1302544"/>
                <a:gd name="connsiteY1" fmla="*/ 607219 h 890588"/>
                <a:gd name="connsiteX2" fmla="*/ 11906 w 1302544"/>
                <a:gd name="connsiteY2" fmla="*/ 661988 h 890588"/>
                <a:gd name="connsiteX3" fmla="*/ 35719 w 1302544"/>
                <a:gd name="connsiteY3" fmla="*/ 731044 h 890588"/>
                <a:gd name="connsiteX4" fmla="*/ 59531 w 1302544"/>
                <a:gd name="connsiteY4" fmla="*/ 785813 h 890588"/>
                <a:gd name="connsiteX5" fmla="*/ 71437 w 1302544"/>
                <a:gd name="connsiteY5" fmla="*/ 816769 h 890588"/>
                <a:gd name="connsiteX6" fmla="*/ 85725 w 1302544"/>
                <a:gd name="connsiteY6" fmla="*/ 852488 h 890588"/>
                <a:gd name="connsiteX7" fmla="*/ 100012 w 1302544"/>
                <a:gd name="connsiteY7" fmla="*/ 873919 h 890588"/>
                <a:gd name="connsiteX8" fmla="*/ 114300 w 1302544"/>
                <a:gd name="connsiteY8" fmla="*/ 885825 h 890588"/>
                <a:gd name="connsiteX9" fmla="*/ 126206 w 1302544"/>
                <a:gd name="connsiteY9" fmla="*/ 890588 h 890588"/>
                <a:gd name="connsiteX10" fmla="*/ 147637 w 1302544"/>
                <a:gd name="connsiteY10" fmla="*/ 888207 h 890588"/>
                <a:gd name="connsiteX11" fmla="*/ 166687 w 1302544"/>
                <a:gd name="connsiteY11" fmla="*/ 878682 h 890588"/>
                <a:gd name="connsiteX12" fmla="*/ 183356 w 1302544"/>
                <a:gd name="connsiteY12" fmla="*/ 862013 h 890588"/>
                <a:gd name="connsiteX13" fmla="*/ 207169 w 1302544"/>
                <a:gd name="connsiteY13" fmla="*/ 835819 h 890588"/>
                <a:gd name="connsiteX14" fmla="*/ 247650 w 1302544"/>
                <a:gd name="connsiteY14" fmla="*/ 781050 h 890588"/>
                <a:gd name="connsiteX15" fmla="*/ 307181 w 1302544"/>
                <a:gd name="connsiteY15" fmla="*/ 695325 h 890588"/>
                <a:gd name="connsiteX16" fmla="*/ 330994 w 1302544"/>
                <a:gd name="connsiteY16" fmla="*/ 676275 h 890588"/>
                <a:gd name="connsiteX17" fmla="*/ 557212 w 1302544"/>
                <a:gd name="connsiteY17" fmla="*/ 528638 h 890588"/>
                <a:gd name="connsiteX18" fmla="*/ 835819 w 1302544"/>
                <a:gd name="connsiteY18" fmla="*/ 347663 h 890588"/>
                <a:gd name="connsiteX19" fmla="*/ 1095375 w 1302544"/>
                <a:gd name="connsiteY19" fmla="*/ 178594 h 890588"/>
                <a:gd name="connsiteX20" fmla="*/ 1254919 w 1302544"/>
                <a:gd name="connsiteY20" fmla="*/ 76200 h 890588"/>
                <a:gd name="connsiteX21" fmla="*/ 1283494 w 1302544"/>
                <a:gd name="connsiteY21" fmla="*/ 57150 h 890588"/>
                <a:gd name="connsiteX22" fmla="*/ 1300162 w 1302544"/>
                <a:gd name="connsiteY22" fmla="*/ 33338 h 890588"/>
                <a:gd name="connsiteX23" fmla="*/ 1302544 w 1302544"/>
                <a:gd name="connsiteY23" fmla="*/ 19050 h 890588"/>
                <a:gd name="connsiteX24" fmla="*/ 1297781 w 1302544"/>
                <a:gd name="connsiteY24" fmla="*/ 9525 h 890588"/>
                <a:gd name="connsiteX25" fmla="*/ 1288256 w 1302544"/>
                <a:gd name="connsiteY25" fmla="*/ 2382 h 890588"/>
                <a:gd name="connsiteX26" fmla="*/ 1257300 w 1302544"/>
                <a:gd name="connsiteY26" fmla="*/ 0 h 890588"/>
                <a:gd name="connsiteX27" fmla="*/ 1226344 w 1302544"/>
                <a:gd name="connsiteY27" fmla="*/ 7144 h 890588"/>
                <a:gd name="connsiteX28" fmla="*/ 1047750 w 1302544"/>
                <a:gd name="connsiteY28" fmla="*/ 80963 h 890588"/>
                <a:gd name="connsiteX29" fmla="*/ 747712 w 1302544"/>
                <a:gd name="connsiteY29" fmla="*/ 209550 h 890588"/>
                <a:gd name="connsiteX30" fmla="*/ 535781 w 1302544"/>
                <a:gd name="connsiteY30" fmla="*/ 297657 h 890588"/>
                <a:gd name="connsiteX31" fmla="*/ 423862 w 1302544"/>
                <a:gd name="connsiteY31" fmla="*/ 342900 h 890588"/>
                <a:gd name="connsiteX32" fmla="*/ 381000 w 1302544"/>
                <a:gd name="connsiteY32" fmla="*/ 361950 h 890588"/>
                <a:gd name="connsiteX33" fmla="*/ 359569 w 1302544"/>
                <a:gd name="connsiteY33" fmla="*/ 371475 h 890588"/>
                <a:gd name="connsiteX34" fmla="*/ 342900 w 1302544"/>
                <a:gd name="connsiteY34" fmla="*/ 378619 h 890588"/>
                <a:gd name="connsiteX35" fmla="*/ 321469 w 1302544"/>
                <a:gd name="connsiteY35" fmla="*/ 381000 h 890588"/>
                <a:gd name="connsiteX36" fmla="*/ 295275 w 1302544"/>
                <a:gd name="connsiteY36" fmla="*/ 373857 h 890588"/>
                <a:gd name="connsiteX37" fmla="*/ 276225 w 1302544"/>
                <a:gd name="connsiteY37" fmla="*/ 357188 h 890588"/>
                <a:gd name="connsiteX38" fmla="*/ 266700 w 1302544"/>
                <a:gd name="connsiteY38" fmla="*/ 338138 h 890588"/>
                <a:gd name="connsiteX39" fmla="*/ 117690 w 1302544"/>
                <a:gd name="connsiteY39" fmla="*/ 531809 h 890588"/>
                <a:gd name="connsiteX0" fmla="*/ 0 w 1300163"/>
                <a:gd name="connsiteY0" fmla="*/ 607219 h 890588"/>
                <a:gd name="connsiteX1" fmla="*/ 9525 w 1300163"/>
                <a:gd name="connsiteY1" fmla="*/ 661988 h 890588"/>
                <a:gd name="connsiteX2" fmla="*/ 33338 w 1300163"/>
                <a:gd name="connsiteY2" fmla="*/ 731044 h 890588"/>
                <a:gd name="connsiteX3" fmla="*/ 57150 w 1300163"/>
                <a:gd name="connsiteY3" fmla="*/ 785813 h 890588"/>
                <a:gd name="connsiteX4" fmla="*/ 69056 w 1300163"/>
                <a:gd name="connsiteY4" fmla="*/ 816769 h 890588"/>
                <a:gd name="connsiteX5" fmla="*/ 83344 w 1300163"/>
                <a:gd name="connsiteY5" fmla="*/ 852488 h 890588"/>
                <a:gd name="connsiteX6" fmla="*/ 97631 w 1300163"/>
                <a:gd name="connsiteY6" fmla="*/ 873919 h 890588"/>
                <a:gd name="connsiteX7" fmla="*/ 111919 w 1300163"/>
                <a:gd name="connsiteY7" fmla="*/ 885825 h 890588"/>
                <a:gd name="connsiteX8" fmla="*/ 123825 w 1300163"/>
                <a:gd name="connsiteY8" fmla="*/ 890588 h 890588"/>
                <a:gd name="connsiteX9" fmla="*/ 145256 w 1300163"/>
                <a:gd name="connsiteY9" fmla="*/ 888207 h 890588"/>
                <a:gd name="connsiteX10" fmla="*/ 164306 w 1300163"/>
                <a:gd name="connsiteY10" fmla="*/ 878682 h 890588"/>
                <a:gd name="connsiteX11" fmla="*/ 180975 w 1300163"/>
                <a:gd name="connsiteY11" fmla="*/ 862013 h 890588"/>
                <a:gd name="connsiteX12" fmla="*/ 204788 w 1300163"/>
                <a:gd name="connsiteY12" fmla="*/ 835819 h 890588"/>
                <a:gd name="connsiteX13" fmla="*/ 245269 w 1300163"/>
                <a:gd name="connsiteY13" fmla="*/ 781050 h 890588"/>
                <a:gd name="connsiteX14" fmla="*/ 304800 w 1300163"/>
                <a:gd name="connsiteY14" fmla="*/ 695325 h 890588"/>
                <a:gd name="connsiteX15" fmla="*/ 328613 w 1300163"/>
                <a:gd name="connsiteY15" fmla="*/ 676275 h 890588"/>
                <a:gd name="connsiteX16" fmla="*/ 554831 w 1300163"/>
                <a:gd name="connsiteY16" fmla="*/ 528638 h 890588"/>
                <a:gd name="connsiteX17" fmla="*/ 833438 w 1300163"/>
                <a:gd name="connsiteY17" fmla="*/ 347663 h 890588"/>
                <a:gd name="connsiteX18" fmla="*/ 1092994 w 1300163"/>
                <a:gd name="connsiteY18" fmla="*/ 178594 h 890588"/>
                <a:gd name="connsiteX19" fmla="*/ 1252538 w 1300163"/>
                <a:gd name="connsiteY19" fmla="*/ 76200 h 890588"/>
                <a:gd name="connsiteX20" fmla="*/ 1281113 w 1300163"/>
                <a:gd name="connsiteY20" fmla="*/ 57150 h 890588"/>
                <a:gd name="connsiteX21" fmla="*/ 1297781 w 1300163"/>
                <a:gd name="connsiteY21" fmla="*/ 33338 h 890588"/>
                <a:gd name="connsiteX22" fmla="*/ 1300163 w 1300163"/>
                <a:gd name="connsiteY22" fmla="*/ 19050 h 890588"/>
                <a:gd name="connsiteX23" fmla="*/ 1295400 w 1300163"/>
                <a:gd name="connsiteY23" fmla="*/ 9525 h 890588"/>
                <a:gd name="connsiteX24" fmla="*/ 1285875 w 1300163"/>
                <a:gd name="connsiteY24" fmla="*/ 2382 h 890588"/>
                <a:gd name="connsiteX25" fmla="*/ 1254919 w 1300163"/>
                <a:gd name="connsiteY25" fmla="*/ 0 h 890588"/>
                <a:gd name="connsiteX26" fmla="*/ 1223963 w 1300163"/>
                <a:gd name="connsiteY26" fmla="*/ 7144 h 890588"/>
                <a:gd name="connsiteX27" fmla="*/ 1045369 w 1300163"/>
                <a:gd name="connsiteY27" fmla="*/ 80963 h 890588"/>
                <a:gd name="connsiteX28" fmla="*/ 745331 w 1300163"/>
                <a:gd name="connsiteY28" fmla="*/ 209550 h 890588"/>
                <a:gd name="connsiteX29" fmla="*/ 533400 w 1300163"/>
                <a:gd name="connsiteY29" fmla="*/ 297657 h 890588"/>
                <a:gd name="connsiteX30" fmla="*/ 421481 w 1300163"/>
                <a:gd name="connsiteY30" fmla="*/ 342900 h 890588"/>
                <a:gd name="connsiteX31" fmla="*/ 378619 w 1300163"/>
                <a:gd name="connsiteY31" fmla="*/ 361950 h 890588"/>
                <a:gd name="connsiteX32" fmla="*/ 357188 w 1300163"/>
                <a:gd name="connsiteY32" fmla="*/ 371475 h 890588"/>
                <a:gd name="connsiteX33" fmla="*/ 340519 w 1300163"/>
                <a:gd name="connsiteY33" fmla="*/ 378619 h 890588"/>
                <a:gd name="connsiteX34" fmla="*/ 319088 w 1300163"/>
                <a:gd name="connsiteY34" fmla="*/ 381000 h 890588"/>
                <a:gd name="connsiteX35" fmla="*/ 292894 w 1300163"/>
                <a:gd name="connsiteY35" fmla="*/ 373857 h 890588"/>
                <a:gd name="connsiteX36" fmla="*/ 273844 w 1300163"/>
                <a:gd name="connsiteY36" fmla="*/ 357188 h 890588"/>
                <a:gd name="connsiteX37" fmla="*/ 264319 w 1300163"/>
                <a:gd name="connsiteY37" fmla="*/ 338138 h 890588"/>
                <a:gd name="connsiteX38" fmla="*/ 115309 w 1300163"/>
                <a:gd name="connsiteY38" fmla="*/ 531809 h 890588"/>
                <a:gd name="connsiteX0" fmla="*/ 0 w 1290638"/>
                <a:gd name="connsiteY0" fmla="*/ 661988 h 890588"/>
                <a:gd name="connsiteX1" fmla="*/ 23813 w 1290638"/>
                <a:gd name="connsiteY1" fmla="*/ 731044 h 890588"/>
                <a:gd name="connsiteX2" fmla="*/ 47625 w 1290638"/>
                <a:gd name="connsiteY2" fmla="*/ 785813 h 890588"/>
                <a:gd name="connsiteX3" fmla="*/ 59531 w 1290638"/>
                <a:gd name="connsiteY3" fmla="*/ 816769 h 890588"/>
                <a:gd name="connsiteX4" fmla="*/ 73819 w 1290638"/>
                <a:gd name="connsiteY4" fmla="*/ 852488 h 890588"/>
                <a:gd name="connsiteX5" fmla="*/ 88106 w 1290638"/>
                <a:gd name="connsiteY5" fmla="*/ 873919 h 890588"/>
                <a:gd name="connsiteX6" fmla="*/ 102394 w 1290638"/>
                <a:gd name="connsiteY6" fmla="*/ 885825 h 890588"/>
                <a:gd name="connsiteX7" fmla="*/ 114300 w 1290638"/>
                <a:gd name="connsiteY7" fmla="*/ 890588 h 890588"/>
                <a:gd name="connsiteX8" fmla="*/ 135731 w 1290638"/>
                <a:gd name="connsiteY8" fmla="*/ 888207 h 890588"/>
                <a:gd name="connsiteX9" fmla="*/ 154781 w 1290638"/>
                <a:gd name="connsiteY9" fmla="*/ 878682 h 890588"/>
                <a:gd name="connsiteX10" fmla="*/ 171450 w 1290638"/>
                <a:gd name="connsiteY10" fmla="*/ 862013 h 890588"/>
                <a:gd name="connsiteX11" fmla="*/ 195263 w 1290638"/>
                <a:gd name="connsiteY11" fmla="*/ 835819 h 890588"/>
                <a:gd name="connsiteX12" fmla="*/ 235744 w 1290638"/>
                <a:gd name="connsiteY12" fmla="*/ 781050 h 890588"/>
                <a:gd name="connsiteX13" fmla="*/ 295275 w 1290638"/>
                <a:gd name="connsiteY13" fmla="*/ 695325 h 890588"/>
                <a:gd name="connsiteX14" fmla="*/ 319088 w 1290638"/>
                <a:gd name="connsiteY14" fmla="*/ 676275 h 890588"/>
                <a:gd name="connsiteX15" fmla="*/ 545306 w 1290638"/>
                <a:gd name="connsiteY15" fmla="*/ 528638 h 890588"/>
                <a:gd name="connsiteX16" fmla="*/ 823913 w 1290638"/>
                <a:gd name="connsiteY16" fmla="*/ 347663 h 890588"/>
                <a:gd name="connsiteX17" fmla="*/ 1083469 w 1290638"/>
                <a:gd name="connsiteY17" fmla="*/ 178594 h 890588"/>
                <a:gd name="connsiteX18" fmla="*/ 1243013 w 1290638"/>
                <a:gd name="connsiteY18" fmla="*/ 76200 h 890588"/>
                <a:gd name="connsiteX19" fmla="*/ 1271588 w 1290638"/>
                <a:gd name="connsiteY19" fmla="*/ 57150 h 890588"/>
                <a:gd name="connsiteX20" fmla="*/ 1288256 w 1290638"/>
                <a:gd name="connsiteY20" fmla="*/ 33338 h 890588"/>
                <a:gd name="connsiteX21" fmla="*/ 1290638 w 1290638"/>
                <a:gd name="connsiteY21" fmla="*/ 19050 h 890588"/>
                <a:gd name="connsiteX22" fmla="*/ 1285875 w 1290638"/>
                <a:gd name="connsiteY22" fmla="*/ 9525 h 890588"/>
                <a:gd name="connsiteX23" fmla="*/ 1276350 w 1290638"/>
                <a:gd name="connsiteY23" fmla="*/ 2382 h 890588"/>
                <a:gd name="connsiteX24" fmla="*/ 1245394 w 1290638"/>
                <a:gd name="connsiteY24" fmla="*/ 0 h 890588"/>
                <a:gd name="connsiteX25" fmla="*/ 1214438 w 1290638"/>
                <a:gd name="connsiteY25" fmla="*/ 7144 h 890588"/>
                <a:gd name="connsiteX26" fmla="*/ 1035844 w 1290638"/>
                <a:gd name="connsiteY26" fmla="*/ 80963 h 890588"/>
                <a:gd name="connsiteX27" fmla="*/ 735806 w 1290638"/>
                <a:gd name="connsiteY27" fmla="*/ 209550 h 890588"/>
                <a:gd name="connsiteX28" fmla="*/ 523875 w 1290638"/>
                <a:gd name="connsiteY28" fmla="*/ 297657 h 890588"/>
                <a:gd name="connsiteX29" fmla="*/ 411956 w 1290638"/>
                <a:gd name="connsiteY29" fmla="*/ 342900 h 890588"/>
                <a:gd name="connsiteX30" fmla="*/ 369094 w 1290638"/>
                <a:gd name="connsiteY30" fmla="*/ 361950 h 890588"/>
                <a:gd name="connsiteX31" fmla="*/ 347663 w 1290638"/>
                <a:gd name="connsiteY31" fmla="*/ 371475 h 890588"/>
                <a:gd name="connsiteX32" fmla="*/ 330994 w 1290638"/>
                <a:gd name="connsiteY32" fmla="*/ 378619 h 890588"/>
                <a:gd name="connsiteX33" fmla="*/ 309563 w 1290638"/>
                <a:gd name="connsiteY33" fmla="*/ 381000 h 890588"/>
                <a:gd name="connsiteX34" fmla="*/ 283369 w 1290638"/>
                <a:gd name="connsiteY34" fmla="*/ 373857 h 890588"/>
                <a:gd name="connsiteX35" fmla="*/ 264319 w 1290638"/>
                <a:gd name="connsiteY35" fmla="*/ 357188 h 890588"/>
                <a:gd name="connsiteX36" fmla="*/ 254794 w 1290638"/>
                <a:gd name="connsiteY36" fmla="*/ 338138 h 890588"/>
                <a:gd name="connsiteX37" fmla="*/ 105784 w 1290638"/>
                <a:gd name="connsiteY37" fmla="*/ 531809 h 890588"/>
                <a:gd name="connsiteX0" fmla="*/ 0 w 1266825"/>
                <a:gd name="connsiteY0" fmla="*/ 731044 h 890588"/>
                <a:gd name="connsiteX1" fmla="*/ 23812 w 1266825"/>
                <a:gd name="connsiteY1" fmla="*/ 785813 h 890588"/>
                <a:gd name="connsiteX2" fmla="*/ 35718 w 1266825"/>
                <a:gd name="connsiteY2" fmla="*/ 816769 h 890588"/>
                <a:gd name="connsiteX3" fmla="*/ 50006 w 1266825"/>
                <a:gd name="connsiteY3" fmla="*/ 852488 h 890588"/>
                <a:gd name="connsiteX4" fmla="*/ 64293 w 1266825"/>
                <a:gd name="connsiteY4" fmla="*/ 873919 h 890588"/>
                <a:gd name="connsiteX5" fmla="*/ 78581 w 1266825"/>
                <a:gd name="connsiteY5" fmla="*/ 885825 h 890588"/>
                <a:gd name="connsiteX6" fmla="*/ 90487 w 1266825"/>
                <a:gd name="connsiteY6" fmla="*/ 890588 h 890588"/>
                <a:gd name="connsiteX7" fmla="*/ 111918 w 1266825"/>
                <a:gd name="connsiteY7" fmla="*/ 888207 h 890588"/>
                <a:gd name="connsiteX8" fmla="*/ 130968 w 1266825"/>
                <a:gd name="connsiteY8" fmla="*/ 878682 h 890588"/>
                <a:gd name="connsiteX9" fmla="*/ 147637 w 1266825"/>
                <a:gd name="connsiteY9" fmla="*/ 862013 h 890588"/>
                <a:gd name="connsiteX10" fmla="*/ 171450 w 1266825"/>
                <a:gd name="connsiteY10" fmla="*/ 835819 h 890588"/>
                <a:gd name="connsiteX11" fmla="*/ 211931 w 1266825"/>
                <a:gd name="connsiteY11" fmla="*/ 781050 h 890588"/>
                <a:gd name="connsiteX12" fmla="*/ 271462 w 1266825"/>
                <a:gd name="connsiteY12" fmla="*/ 695325 h 890588"/>
                <a:gd name="connsiteX13" fmla="*/ 295275 w 1266825"/>
                <a:gd name="connsiteY13" fmla="*/ 676275 h 890588"/>
                <a:gd name="connsiteX14" fmla="*/ 521493 w 1266825"/>
                <a:gd name="connsiteY14" fmla="*/ 528638 h 890588"/>
                <a:gd name="connsiteX15" fmla="*/ 800100 w 1266825"/>
                <a:gd name="connsiteY15" fmla="*/ 347663 h 890588"/>
                <a:gd name="connsiteX16" fmla="*/ 1059656 w 1266825"/>
                <a:gd name="connsiteY16" fmla="*/ 178594 h 890588"/>
                <a:gd name="connsiteX17" fmla="*/ 1219200 w 1266825"/>
                <a:gd name="connsiteY17" fmla="*/ 76200 h 890588"/>
                <a:gd name="connsiteX18" fmla="*/ 1247775 w 1266825"/>
                <a:gd name="connsiteY18" fmla="*/ 57150 h 890588"/>
                <a:gd name="connsiteX19" fmla="*/ 1264443 w 1266825"/>
                <a:gd name="connsiteY19" fmla="*/ 33338 h 890588"/>
                <a:gd name="connsiteX20" fmla="*/ 1266825 w 1266825"/>
                <a:gd name="connsiteY20" fmla="*/ 19050 h 890588"/>
                <a:gd name="connsiteX21" fmla="*/ 1262062 w 1266825"/>
                <a:gd name="connsiteY21" fmla="*/ 9525 h 890588"/>
                <a:gd name="connsiteX22" fmla="*/ 1252537 w 1266825"/>
                <a:gd name="connsiteY22" fmla="*/ 2382 h 890588"/>
                <a:gd name="connsiteX23" fmla="*/ 1221581 w 1266825"/>
                <a:gd name="connsiteY23" fmla="*/ 0 h 890588"/>
                <a:gd name="connsiteX24" fmla="*/ 1190625 w 1266825"/>
                <a:gd name="connsiteY24" fmla="*/ 7144 h 890588"/>
                <a:gd name="connsiteX25" fmla="*/ 1012031 w 1266825"/>
                <a:gd name="connsiteY25" fmla="*/ 80963 h 890588"/>
                <a:gd name="connsiteX26" fmla="*/ 711993 w 1266825"/>
                <a:gd name="connsiteY26" fmla="*/ 209550 h 890588"/>
                <a:gd name="connsiteX27" fmla="*/ 500062 w 1266825"/>
                <a:gd name="connsiteY27" fmla="*/ 297657 h 890588"/>
                <a:gd name="connsiteX28" fmla="*/ 388143 w 1266825"/>
                <a:gd name="connsiteY28" fmla="*/ 342900 h 890588"/>
                <a:gd name="connsiteX29" fmla="*/ 345281 w 1266825"/>
                <a:gd name="connsiteY29" fmla="*/ 361950 h 890588"/>
                <a:gd name="connsiteX30" fmla="*/ 323850 w 1266825"/>
                <a:gd name="connsiteY30" fmla="*/ 371475 h 890588"/>
                <a:gd name="connsiteX31" fmla="*/ 307181 w 1266825"/>
                <a:gd name="connsiteY31" fmla="*/ 378619 h 890588"/>
                <a:gd name="connsiteX32" fmla="*/ 285750 w 1266825"/>
                <a:gd name="connsiteY32" fmla="*/ 381000 h 890588"/>
                <a:gd name="connsiteX33" fmla="*/ 259556 w 1266825"/>
                <a:gd name="connsiteY33" fmla="*/ 373857 h 890588"/>
                <a:gd name="connsiteX34" fmla="*/ 240506 w 1266825"/>
                <a:gd name="connsiteY34" fmla="*/ 357188 h 890588"/>
                <a:gd name="connsiteX35" fmla="*/ 230981 w 1266825"/>
                <a:gd name="connsiteY35" fmla="*/ 338138 h 890588"/>
                <a:gd name="connsiteX36" fmla="*/ 81971 w 1266825"/>
                <a:gd name="connsiteY36" fmla="*/ 531809 h 890588"/>
                <a:gd name="connsiteX0" fmla="*/ 0 w 1243013"/>
                <a:gd name="connsiteY0" fmla="*/ 785813 h 890588"/>
                <a:gd name="connsiteX1" fmla="*/ 11906 w 1243013"/>
                <a:gd name="connsiteY1" fmla="*/ 816769 h 890588"/>
                <a:gd name="connsiteX2" fmla="*/ 26194 w 1243013"/>
                <a:gd name="connsiteY2" fmla="*/ 852488 h 890588"/>
                <a:gd name="connsiteX3" fmla="*/ 40481 w 1243013"/>
                <a:gd name="connsiteY3" fmla="*/ 873919 h 890588"/>
                <a:gd name="connsiteX4" fmla="*/ 54769 w 1243013"/>
                <a:gd name="connsiteY4" fmla="*/ 885825 h 890588"/>
                <a:gd name="connsiteX5" fmla="*/ 66675 w 1243013"/>
                <a:gd name="connsiteY5" fmla="*/ 890588 h 890588"/>
                <a:gd name="connsiteX6" fmla="*/ 88106 w 1243013"/>
                <a:gd name="connsiteY6" fmla="*/ 888207 h 890588"/>
                <a:gd name="connsiteX7" fmla="*/ 107156 w 1243013"/>
                <a:gd name="connsiteY7" fmla="*/ 878682 h 890588"/>
                <a:gd name="connsiteX8" fmla="*/ 123825 w 1243013"/>
                <a:gd name="connsiteY8" fmla="*/ 862013 h 890588"/>
                <a:gd name="connsiteX9" fmla="*/ 147638 w 1243013"/>
                <a:gd name="connsiteY9" fmla="*/ 835819 h 890588"/>
                <a:gd name="connsiteX10" fmla="*/ 188119 w 1243013"/>
                <a:gd name="connsiteY10" fmla="*/ 781050 h 890588"/>
                <a:gd name="connsiteX11" fmla="*/ 247650 w 1243013"/>
                <a:gd name="connsiteY11" fmla="*/ 695325 h 890588"/>
                <a:gd name="connsiteX12" fmla="*/ 271463 w 1243013"/>
                <a:gd name="connsiteY12" fmla="*/ 676275 h 890588"/>
                <a:gd name="connsiteX13" fmla="*/ 497681 w 1243013"/>
                <a:gd name="connsiteY13" fmla="*/ 528638 h 890588"/>
                <a:gd name="connsiteX14" fmla="*/ 776288 w 1243013"/>
                <a:gd name="connsiteY14" fmla="*/ 347663 h 890588"/>
                <a:gd name="connsiteX15" fmla="*/ 1035844 w 1243013"/>
                <a:gd name="connsiteY15" fmla="*/ 178594 h 890588"/>
                <a:gd name="connsiteX16" fmla="*/ 1195388 w 1243013"/>
                <a:gd name="connsiteY16" fmla="*/ 76200 h 890588"/>
                <a:gd name="connsiteX17" fmla="*/ 1223963 w 1243013"/>
                <a:gd name="connsiteY17" fmla="*/ 57150 h 890588"/>
                <a:gd name="connsiteX18" fmla="*/ 1240631 w 1243013"/>
                <a:gd name="connsiteY18" fmla="*/ 33338 h 890588"/>
                <a:gd name="connsiteX19" fmla="*/ 1243013 w 1243013"/>
                <a:gd name="connsiteY19" fmla="*/ 19050 h 890588"/>
                <a:gd name="connsiteX20" fmla="*/ 1238250 w 1243013"/>
                <a:gd name="connsiteY20" fmla="*/ 9525 h 890588"/>
                <a:gd name="connsiteX21" fmla="*/ 1228725 w 1243013"/>
                <a:gd name="connsiteY21" fmla="*/ 2382 h 890588"/>
                <a:gd name="connsiteX22" fmla="*/ 1197769 w 1243013"/>
                <a:gd name="connsiteY22" fmla="*/ 0 h 890588"/>
                <a:gd name="connsiteX23" fmla="*/ 1166813 w 1243013"/>
                <a:gd name="connsiteY23" fmla="*/ 7144 h 890588"/>
                <a:gd name="connsiteX24" fmla="*/ 988219 w 1243013"/>
                <a:gd name="connsiteY24" fmla="*/ 80963 h 890588"/>
                <a:gd name="connsiteX25" fmla="*/ 688181 w 1243013"/>
                <a:gd name="connsiteY25" fmla="*/ 209550 h 890588"/>
                <a:gd name="connsiteX26" fmla="*/ 476250 w 1243013"/>
                <a:gd name="connsiteY26" fmla="*/ 297657 h 890588"/>
                <a:gd name="connsiteX27" fmla="*/ 364331 w 1243013"/>
                <a:gd name="connsiteY27" fmla="*/ 342900 h 890588"/>
                <a:gd name="connsiteX28" fmla="*/ 321469 w 1243013"/>
                <a:gd name="connsiteY28" fmla="*/ 361950 h 890588"/>
                <a:gd name="connsiteX29" fmla="*/ 300038 w 1243013"/>
                <a:gd name="connsiteY29" fmla="*/ 371475 h 890588"/>
                <a:gd name="connsiteX30" fmla="*/ 283369 w 1243013"/>
                <a:gd name="connsiteY30" fmla="*/ 378619 h 890588"/>
                <a:gd name="connsiteX31" fmla="*/ 261938 w 1243013"/>
                <a:gd name="connsiteY31" fmla="*/ 381000 h 890588"/>
                <a:gd name="connsiteX32" fmla="*/ 235744 w 1243013"/>
                <a:gd name="connsiteY32" fmla="*/ 373857 h 890588"/>
                <a:gd name="connsiteX33" fmla="*/ 216694 w 1243013"/>
                <a:gd name="connsiteY33" fmla="*/ 357188 h 890588"/>
                <a:gd name="connsiteX34" fmla="*/ 207169 w 1243013"/>
                <a:gd name="connsiteY34" fmla="*/ 338138 h 890588"/>
                <a:gd name="connsiteX35" fmla="*/ 58159 w 1243013"/>
                <a:gd name="connsiteY35" fmla="*/ 531809 h 890588"/>
                <a:gd name="connsiteX0" fmla="*/ 0 w 1231107"/>
                <a:gd name="connsiteY0" fmla="*/ 816769 h 890588"/>
                <a:gd name="connsiteX1" fmla="*/ 14288 w 1231107"/>
                <a:gd name="connsiteY1" fmla="*/ 852488 h 890588"/>
                <a:gd name="connsiteX2" fmla="*/ 28575 w 1231107"/>
                <a:gd name="connsiteY2" fmla="*/ 873919 h 890588"/>
                <a:gd name="connsiteX3" fmla="*/ 42863 w 1231107"/>
                <a:gd name="connsiteY3" fmla="*/ 885825 h 890588"/>
                <a:gd name="connsiteX4" fmla="*/ 54769 w 1231107"/>
                <a:gd name="connsiteY4" fmla="*/ 890588 h 890588"/>
                <a:gd name="connsiteX5" fmla="*/ 76200 w 1231107"/>
                <a:gd name="connsiteY5" fmla="*/ 888207 h 890588"/>
                <a:gd name="connsiteX6" fmla="*/ 95250 w 1231107"/>
                <a:gd name="connsiteY6" fmla="*/ 878682 h 890588"/>
                <a:gd name="connsiteX7" fmla="*/ 111919 w 1231107"/>
                <a:gd name="connsiteY7" fmla="*/ 862013 h 890588"/>
                <a:gd name="connsiteX8" fmla="*/ 135732 w 1231107"/>
                <a:gd name="connsiteY8" fmla="*/ 835819 h 890588"/>
                <a:gd name="connsiteX9" fmla="*/ 176213 w 1231107"/>
                <a:gd name="connsiteY9" fmla="*/ 781050 h 890588"/>
                <a:gd name="connsiteX10" fmla="*/ 235744 w 1231107"/>
                <a:gd name="connsiteY10" fmla="*/ 695325 h 890588"/>
                <a:gd name="connsiteX11" fmla="*/ 259557 w 1231107"/>
                <a:gd name="connsiteY11" fmla="*/ 676275 h 890588"/>
                <a:gd name="connsiteX12" fmla="*/ 485775 w 1231107"/>
                <a:gd name="connsiteY12" fmla="*/ 528638 h 890588"/>
                <a:gd name="connsiteX13" fmla="*/ 764382 w 1231107"/>
                <a:gd name="connsiteY13" fmla="*/ 347663 h 890588"/>
                <a:gd name="connsiteX14" fmla="*/ 1023938 w 1231107"/>
                <a:gd name="connsiteY14" fmla="*/ 178594 h 890588"/>
                <a:gd name="connsiteX15" fmla="*/ 1183482 w 1231107"/>
                <a:gd name="connsiteY15" fmla="*/ 76200 h 890588"/>
                <a:gd name="connsiteX16" fmla="*/ 1212057 w 1231107"/>
                <a:gd name="connsiteY16" fmla="*/ 57150 h 890588"/>
                <a:gd name="connsiteX17" fmla="*/ 1228725 w 1231107"/>
                <a:gd name="connsiteY17" fmla="*/ 33338 h 890588"/>
                <a:gd name="connsiteX18" fmla="*/ 1231107 w 1231107"/>
                <a:gd name="connsiteY18" fmla="*/ 19050 h 890588"/>
                <a:gd name="connsiteX19" fmla="*/ 1226344 w 1231107"/>
                <a:gd name="connsiteY19" fmla="*/ 9525 h 890588"/>
                <a:gd name="connsiteX20" fmla="*/ 1216819 w 1231107"/>
                <a:gd name="connsiteY20" fmla="*/ 2382 h 890588"/>
                <a:gd name="connsiteX21" fmla="*/ 1185863 w 1231107"/>
                <a:gd name="connsiteY21" fmla="*/ 0 h 890588"/>
                <a:gd name="connsiteX22" fmla="*/ 1154907 w 1231107"/>
                <a:gd name="connsiteY22" fmla="*/ 7144 h 890588"/>
                <a:gd name="connsiteX23" fmla="*/ 976313 w 1231107"/>
                <a:gd name="connsiteY23" fmla="*/ 80963 h 890588"/>
                <a:gd name="connsiteX24" fmla="*/ 676275 w 1231107"/>
                <a:gd name="connsiteY24" fmla="*/ 209550 h 890588"/>
                <a:gd name="connsiteX25" fmla="*/ 464344 w 1231107"/>
                <a:gd name="connsiteY25" fmla="*/ 297657 h 890588"/>
                <a:gd name="connsiteX26" fmla="*/ 352425 w 1231107"/>
                <a:gd name="connsiteY26" fmla="*/ 342900 h 890588"/>
                <a:gd name="connsiteX27" fmla="*/ 309563 w 1231107"/>
                <a:gd name="connsiteY27" fmla="*/ 361950 h 890588"/>
                <a:gd name="connsiteX28" fmla="*/ 288132 w 1231107"/>
                <a:gd name="connsiteY28" fmla="*/ 371475 h 890588"/>
                <a:gd name="connsiteX29" fmla="*/ 271463 w 1231107"/>
                <a:gd name="connsiteY29" fmla="*/ 378619 h 890588"/>
                <a:gd name="connsiteX30" fmla="*/ 250032 w 1231107"/>
                <a:gd name="connsiteY30" fmla="*/ 381000 h 890588"/>
                <a:gd name="connsiteX31" fmla="*/ 223838 w 1231107"/>
                <a:gd name="connsiteY31" fmla="*/ 373857 h 890588"/>
                <a:gd name="connsiteX32" fmla="*/ 204788 w 1231107"/>
                <a:gd name="connsiteY32" fmla="*/ 357188 h 890588"/>
                <a:gd name="connsiteX33" fmla="*/ 195263 w 1231107"/>
                <a:gd name="connsiteY33" fmla="*/ 338138 h 890588"/>
                <a:gd name="connsiteX34" fmla="*/ 46253 w 1231107"/>
                <a:gd name="connsiteY34" fmla="*/ 531809 h 890588"/>
                <a:gd name="connsiteX0" fmla="*/ 0 w 1216819"/>
                <a:gd name="connsiteY0" fmla="*/ 852488 h 890588"/>
                <a:gd name="connsiteX1" fmla="*/ 14287 w 1216819"/>
                <a:gd name="connsiteY1" fmla="*/ 873919 h 890588"/>
                <a:gd name="connsiteX2" fmla="*/ 28575 w 1216819"/>
                <a:gd name="connsiteY2" fmla="*/ 885825 h 890588"/>
                <a:gd name="connsiteX3" fmla="*/ 40481 w 1216819"/>
                <a:gd name="connsiteY3" fmla="*/ 890588 h 890588"/>
                <a:gd name="connsiteX4" fmla="*/ 61912 w 1216819"/>
                <a:gd name="connsiteY4" fmla="*/ 888207 h 890588"/>
                <a:gd name="connsiteX5" fmla="*/ 80962 w 1216819"/>
                <a:gd name="connsiteY5" fmla="*/ 878682 h 890588"/>
                <a:gd name="connsiteX6" fmla="*/ 97631 w 1216819"/>
                <a:gd name="connsiteY6" fmla="*/ 862013 h 890588"/>
                <a:gd name="connsiteX7" fmla="*/ 121444 w 1216819"/>
                <a:gd name="connsiteY7" fmla="*/ 835819 h 890588"/>
                <a:gd name="connsiteX8" fmla="*/ 161925 w 1216819"/>
                <a:gd name="connsiteY8" fmla="*/ 781050 h 890588"/>
                <a:gd name="connsiteX9" fmla="*/ 221456 w 1216819"/>
                <a:gd name="connsiteY9" fmla="*/ 695325 h 890588"/>
                <a:gd name="connsiteX10" fmla="*/ 245269 w 1216819"/>
                <a:gd name="connsiteY10" fmla="*/ 676275 h 890588"/>
                <a:gd name="connsiteX11" fmla="*/ 471487 w 1216819"/>
                <a:gd name="connsiteY11" fmla="*/ 528638 h 890588"/>
                <a:gd name="connsiteX12" fmla="*/ 750094 w 1216819"/>
                <a:gd name="connsiteY12" fmla="*/ 347663 h 890588"/>
                <a:gd name="connsiteX13" fmla="*/ 1009650 w 1216819"/>
                <a:gd name="connsiteY13" fmla="*/ 178594 h 890588"/>
                <a:gd name="connsiteX14" fmla="*/ 1169194 w 1216819"/>
                <a:gd name="connsiteY14" fmla="*/ 76200 h 890588"/>
                <a:gd name="connsiteX15" fmla="*/ 1197769 w 1216819"/>
                <a:gd name="connsiteY15" fmla="*/ 57150 h 890588"/>
                <a:gd name="connsiteX16" fmla="*/ 1214437 w 1216819"/>
                <a:gd name="connsiteY16" fmla="*/ 33338 h 890588"/>
                <a:gd name="connsiteX17" fmla="*/ 1216819 w 1216819"/>
                <a:gd name="connsiteY17" fmla="*/ 19050 h 890588"/>
                <a:gd name="connsiteX18" fmla="*/ 1212056 w 1216819"/>
                <a:gd name="connsiteY18" fmla="*/ 9525 h 890588"/>
                <a:gd name="connsiteX19" fmla="*/ 1202531 w 1216819"/>
                <a:gd name="connsiteY19" fmla="*/ 2382 h 890588"/>
                <a:gd name="connsiteX20" fmla="*/ 1171575 w 1216819"/>
                <a:gd name="connsiteY20" fmla="*/ 0 h 890588"/>
                <a:gd name="connsiteX21" fmla="*/ 1140619 w 1216819"/>
                <a:gd name="connsiteY21" fmla="*/ 7144 h 890588"/>
                <a:gd name="connsiteX22" fmla="*/ 962025 w 1216819"/>
                <a:gd name="connsiteY22" fmla="*/ 80963 h 890588"/>
                <a:gd name="connsiteX23" fmla="*/ 661987 w 1216819"/>
                <a:gd name="connsiteY23" fmla="*/ 209550 h 890588"/>
                <a:gd name="connsiteX24" fmla="*/ 450056 w 1216819"/>
                <a:gd name="connsiteY24" fmla="*/ 297657 h 890588"/>
                <a:gd name="connsiteX25" fmla="*/ 338137 w 1216819"/>
                <a:gd name="connsiteY25" fmla="*/ 342900 h 890588"/>
                <a:gd name="connsiteX26" fmla="*/ 295275 w 1216819"/>
                <a:gd name="connsiteY26" fmla="*/ 361950 h 890588"/>
                <a:gd name="connsiteX27" fmla="*/ 273844 w 1216819"/>
                <a:gd name="connsiteY27" fmla="*/ 371475 h 890588"/>
                <a:gd name="connsiteX28" fmla="*/ 257175 w 1216819"/>
                <a:gd name="connsiteY28" fmla="*/ 378619 h 890588"/>
                <a:gd name="connsiteX29" fmla="*/ 235744 w 1216819"/>
                <a:gd name="connsiteY29" fmla="*/ 381000 h 890588"/>
                <a:gd name="connsiteX30" fmla="*/ 209550 w 1216819"/>
                <a:gd name="connsiteY30" fmla="*/ 373857 h 890588"/>
                <a:gd name="connsiteX31" fmla="*/ 190500 w 1216819"/>
                <a:gd name="connsiteY31" fmla="*/ 357188 h 890588"/>
                <a:gd name="connsiteX32" fmla="*/ 180975 w 1216819"/>
                <a:gd name="connsiteY32" fmla="*/ 338138 h 890588"/>
                <a:gd name="connsiteX33" fmla="*/ 31965 w 1216819"/>
                <a:gd name="connsiteY33" fmla="*/ 531809 h 890588"/>
                <a:gd name="connsiteX0" fmla="*/ 0 w 1202532"/>
                <a:gd name="connsiteY0" fmla="*/ 873919 h 890588"/>
                <a:gd name="connsiteX1" fmla="*/ 14288 w 1202532"/>
                <a:gd name="connsiteY1" fmla="*/ 885825 h 890588"/>
                <a:gd name="connsiteX2" fmla="*/ 26194 w 1202532"/>
                <a:gd name="connsiteY2" fmla="*/ 890588 h 890588"/>
                <a:gd name="connsiteX3" fmla="*/ 47625 w 1202532"/>
                <a:gd name="connsiteY3" fmla="*/ 888207 h 890588"/>
                <a:gd name="connsiteX4" fmla="*/ 66675 w 1202532"/>
                <a:gd name="connsiteY4" fmla="*/ 878682 h 890588"/>
                <a:gd name="connsiteX5" fmla="*/ 83344 w 1202532"/>
                <a:gd name="connsiteY5" fmla="*/ 862013 h 890588"/>
                <a:gd name="connsiteX6" fmla="*/ 107157 w 1202532"/>
                <a:gd name="connsiteY6" fmla="*/ 835819 h 890588"/>
                <a:gd name="connsiteX7" fmla="*/ 147638 w 1202532"/>
                <a:gd name="connsiteY7" fmla="*/ 781050 h 890588"/>
                <a:gd name="connsiteX8" fmla="*/ 207169 w 1202532"/>
                <a:gd name="connsiteY8" fmla="*/ 695325 h 890588"/>
                <a:gd name="connsiteX9" fmla="*/ 230982 w 1202532"/>
                <a:gd name="connsiteY9" fmla="*/ 676275 h 890588"/>
                <a:gd name="connsiteX10" fmla="*/ 457200 w 1202532"/>
                <a:gd name="connsiteY10" fmla="*/ 528638 h 890588"/>
                <a:gd name="connsiteX11" fmla="*/ 735807 w 1202532"/>
                <a:gd name="connsiteY11" fmla="*/ 347663 h 890588"/>
                <a:gd name="connsiteX12" fmla="*/ 995363 w 1202532"/>
                <a:gd name="connsiteY12" fmla="*/ 178594 h 890588"/>
                <a:gd name="connsiteX13" fmla="*/ 1154907 w 1202532"/>
                <a:gd name="connsiteY13" fmla="*/ 76200 h 890588"/>
                <a:gd name="connsiteX14" fmla="*/ 1183482 w 1202532"/>
                <a:gd name="connsiteY14" fmla="*/ 57150 h 890588"/>
                <a:gd name="connsiteX15" fmla="*/ 1200150 w 1202532"/>
                <a:gd name="connsiteY15" fmla="*/ 33338 h 890588"/>
                <a:gd name="connsiteX16" fmla="*/ 1202532 w 1202532"/>
                <a:gd name="connsiteY16" fmla="*/ 19050 h 890588"/>
                <a:gd name="connsiteX17" fmla="*/ 1197769 w 1202532"/>
                <a:gd name="connsiteY17" fmla="*/ 9525 h 890588"/>
                <a:gd name="connsiteX18" fmla="*/ 1188244 w 1202532"/>
                <a:gd name="connsiteY18" fmla="*/ 2382 h 890588"/>
                <a:gd name="connsiteX19" fmla="*/ 1157288 w 1202532"/>
                <a:gd name="connsiteY19" fmla="*/ 0 h 890588"/>
                <a:gd name="connsiteX20" fmla="*/ 1126332 w 1202532"/>
                <a:gd name="connsiteY20" fmla="*/ 7144 h 890588"/>
                <a:gd name="connsiteX21" fmla="*/ 947738 w 1202532"/>
                <a:gd name="connsiteY21" fmla="*/ 80963 h 890588"/>
                <a:gd name="connsiteX22" fmla="*/ 647700 w 1202532"/>
                <a:gd name="connsiteY22" fmla="*/ 209550 h 890588"/>
                <a:gd name="connsiteX23" fmla="*/ 435769 w 1202532"/>
                <a:gd name="connsiteY23" fmla="*/ 297657 h 890588"/>
                <a:gd name="connsiteX24" fmla="*/ 323850 w 1202532"/>
                <a:gd name="connsiteY24" fmla="*/ 342900 h 890588"/>
                <a:gd name="connsiteX25" fmla="*/ 280988 w 1202532"/>
                <a:gd name="connsiteY25" fmla="*/ 361950 h 890588"/>
                <a:gd name="connsiteX26" fmla="*/ 259557 w 1202532"/>
                <a:gd name="connsiteY26" fmla="*/ 371475 h 890588"/>
                <a:gd name="connsiteX27" fmla="*/ 242888 w 1202532"/>
                <a:gd name="connsiteY27" fmla="*/ 378619 h 890588"/>
                <a:gd name="connsiteX28" fmla="*/ 221457 w 1202532"/>
                <a:gd name="connsiteY28" fmla="*/ 381000 h 890588"/>
                <a:gd name="connsiteX29" fmla="*/ 195263 w 1202532"/>
                <a:gd name="connsiteY29" fmla="*/ 373857 h 890588"/>
                <a:gd name="connsiteX30" fmla="*/ 176213 w 1202532"/>
                <a:gd name="connsiteY30" fmla="*/ 357188 h 890588"/>
                <a:gd name="connsiteX31" fmla="*/ 166688 w 1202532"/>
                <a:gd name="connsiteY31" fmla="*/ 338138 h 890588"/>
                <a:gd name="connsiteX32" fmla="*/ 17678 w 1202532"/>
                <a:gd name="connsiteY32" fmla="*/ 531809 h 890588"/>
                <a:gd name="connsiteX0" fmla="*/ 0 w 1188244"/>
                <a:gd name="connsiteY0" fmla="*/ 885825 h 890588"/>
                <a:gd name="connsiteX1" fmla="*/ 11906 w 1188244"/>
                <a:gd name="connsiteY1" fmla="*/ 890588 h 890588"/>
                <a:gd name="connsiteX2" fmla="*/ 33337 w 1188244"/>
                <a:gd name="connsiteY2" fmla="*/ 888207 h 890588"/>
                <a:gd name="connsiteX3" fmla="*/ 52387 w 1188244"/>
                <a:gd name="connsiteY3" fmla="*/ 878682 h 890588"/>
                <a:gd name="connsiteX4" fmla="*/ 69056 w 1188244"/>
                <a:gd name="connsiteY4" fmla="*/ 862013 h 890588"/>
                <a:gd name="connsiteX5" fmla="*/ 92869 w 1188244"/>
                <a:gd name="connsiteY5" fmla="*/ 835819 h 890588"/>
                <a:gd name="connsiteX6" fmla="*/ 133350 w 1188244"/>
                <a:gd name="connsiteY6" fmla="*/ 781050 h 890588"/>
                <a:gd name="connsiteX7" fmla="*/ 192881 w 1188244"/>
                <a:gd name="connsiteY7" fmla="*/ 695325 h 890588"/>
                <a:gd name="connsiteX8" fmla="*/ 216694 w 1188244"/>
                <a:gd name="connsiteY8" fmla="*/ 676275 h 890588"/>
                <a:gd name="connsiteX9" fmla="*/ 442912 w 1188244"/>
                <a:gd name="connsiteY9" fmla="*/ 528638 h 890588"/>
                <a:gd name="connsiteX10" fmla="*/ 721519 w 1188244"/>
                <a:gd name="connsiteY10" fmla="*/ 347663 h 890588"/>
                <a:gd name="connsiteX11" fmla="*/ 981075 w 1188244"/>
                <a:gd name="connsiteY11" fmla="*/ 178594 h 890588"/>
                <a:gd name="connsiteX12" fmla="*/ 1140619 w 1188244"/>
                <a:gd name="connsiteY12" fmla="*/ 76200 h 890588"/>
                <a:gd name="connsiteX13" fmla="*/ 1169194 w 1188244"/>
                <a:gd name="connsiteY13" fmla="*/ 57150 h 890588"/>
                <a:gd name="connsiteX14" fmla="*/ 1185862 w 1188244"/>
                <a:gd name="connsiteY14" fmla="*/ 33338 h 890588"/>
                <a:gd name="connsiteX15" fmla="*/ 1188244 w 1188244"/>
                <a:gd name="connsiteY15" fmla="*/ 19050 h 890588"/>
                <a:gd name="connsiteX16" fmla="*/ 1183481 w 1188244"/>
                <a:gd name="connsiteY16" fmla="*/ 9525 h 890588"/>
                <a:gd name="connsiteX17" fmla="*/ 1173956 w 1188244"/>
                <a:gd name="connsiteY17" fmla="*/ 2382 h 890588"/>
                <a:gd name="connsiteX18" fmla="*/ 1143000 w 1188244"/>
                <a:gd name="connsiteY18" fmla="*/ 0 h 890588"/>
                <a:gd name="connsiteX19" fmla="*/ 1112044 w 1188244"/>
                <a:gd name="connsiteY19" fmla="*/ 7144 h 890588"/>
                <a:gd name="connsiteX20" fmla="*/ 933450 w 1188244"/>
                <a:gd name="connsiteY20" fmla="*/ 80963 h 890588"/>
                <a:gd name="connsiteX21" fmla="*/ 633412 w 1188244"/>
                <a:gd name="connsiteY21" fmla="*/ 209550 h 890588"/>
                <a:gd name="connsiteX22" fmla="*/ 421481 w 1188244"/>
                <a:gd name="connsiteY22" fmla="*/ 297657 h 890588"/>
                <a:gd name="connsiteX23" fmla="*/ 309562 w 1188244"/>
                <a:gd name="connsiteY23" fmla="*/ 342900 h 890588"/>
                <a:gd name="connsiteX24" fmla="*/ 266700 w 1188244"/>
                <a:gd name="connsiteY24" fmla="*/ 361950 h 890588"/>
                <a:gd name="connsiteX25" fmla="*/ 245269 w 1188244"/>
                <a:gd name="connsiteY25" fmla="*/ 371475 h 890588"/>
                <a:gd name="connsiteX26" fmla="*/ 228600 w 1188244"/>
                <a:gd name="connsiteY26" fmla="*/ 378619 h 890588"/>
                <a:gd name="connsiteX27" fmla="*/ 207169 w 1188244"/>
                <a:gd name="connsiteY27" fmla="*/ 381000 h 890588"/>
                <a:gd name="connsiteX28" fmla="*/ 180975 w 1188244"/>
                <a:gd name="connsiteY28" fmla="*/ 373857 h 890588"/>
                <a:gd name="connsiteX29" fmla="*/ 161925 w 1188244"/>
                <a:gd name="connsiteY29" fmla="*/ 357188 h 890588"/>
                <a:gd name="connsiteX30" fmla="*/ 152400 w 1188244"/>
                <a:gd name="connsiteY30" fmla="*/ 338138 h 890588"/>
                <a:gd name="connsiteX31" fmla="*/ 3390 w 1188244"/>
                <a:gd name="connsiteY31" fmla="*/ 531809 h 890588"/>
                <a:gd name="connsiteX0" fmla="*/ 8516 w 1184854"/>
                <a:gd name="connsiteY0" fmla="*/ 890588 h 890588"/>
                <a:gd name="connsiteX1" fmla="*/ 29947 w 1184854"/>
                <a:gd name="connsiteY1" fmla="*/ 888207 h 890588"/>
                <a:gd name="connsiteX2" fmla="*/ 48997 w 1184854"/>
                <a:gd name="connsiteY2" fmla="*/ 878682 h 890588"/>
                <a:gd name="connsiteX3" fmla="*/ 65666 w 1184854"/>
                <a:gd name="connsiteY3" fmla="*/ 862013 h 890588"/>
                <a:gd name="connsiteX4" fmla="*/ 89479 w 1184854"/>
                <a:gd name="connsiteY4" fmla="*/ 835819 h 890588"/>
                <a:gd name="connsiteX5" fmla="*/ 129960 w 1184854"/>
                <a:gd name="connsiteY5" fmla="*/ 781050 h 890588"/>
                <a:gd name="connsiteX6" fmla="*/ 189491 w 1184854"/>
                <a:gd name="connsiteY6" fmla="*/ 695325 h 890588"/>
                <a:gd name="connsiteX7" fmla="*/ 213304 w 1184854"/>
                <a:gd name="connsiteY7" fmla="*/ 676275 h 890588"/>
                <a:gd name="connsiteX8" fmla="*/ 439522 w 1184854"/>
                <a:gd name="connsiteY8" fmla="*/ 528638 h 890588"/>
                <a:gd name="connsiteX9" fmla="*/ 718129 w 1184854"/>
                <a:gd name="connsiteY9" fmla="*/ 347663 h 890588"/>
                <a:gd name="connsiteX10" fmla="*/ 977685 w 1184854"/>
                <a:gd name="connsiteY10" fmla="*/ 178594 h 890588"/>
                <a:gd name="connsiteX11" fmla="*/ 1137229 w 1184854"/>
                <a:gd name="connsiteY11" fmla="*/ 76200 h 890588"/>
                <a:gd name="connsiteX12" fmla="*/ 1165804 w 1184854"/>
                <a:gd name="connsiteY12" fmla="*/ 57150 h 890588"/>
                <a:gd name="connsiteX13" fmla="*/ 1182472 w 1184854"/>
                <a:gd name="connsiteY13" fmla="*/ 33338 h 890588"/>
                <a:gd name="connsiteX14" fmla="*/ 1184854 w 1184854"/>
                <a:gd name="connsiteY14" fmla="*/ 19050 h 890588"/>
                <a:gd name="connsiteX15" fmla="*/ 1180091 w 1184854"/>
                <a:gd name="connsiteY15" fmla="*/ 9525 h 890588"/>
                <a:gd name="connsiteX16" fmla="*/ 1170566 w 1184854"/>
                <a:gd name="connsiteY16" fmla="*/ 2382 h 890588"/>
                <a:gd name="connsiteX17" fmla="*/ 1139610 w 1184854"/>
                <a:gd name="connsiteY17" fmla="*/ 0 h 890588"/>
                <a:gd name="connsiteX18" fmla="*/ 1108654 w 1184854"/>
                <a:gd name="connsiteY18" fmla="*/ 7144 h 890588"/>
                <a:gd name="connsiteX19" fmla="*/ 930060 w 1184854"/>
                <a:gd name="connsiteY19" fmla="*/ 80963 h 890588"/>
                <a:gd name="connsiteX20" fmla="*/ 630022 w 1184854"/>
                <a:gd name="connsiteY20" fmla="*/ 209550 h 890588"/>
                <a:gd name="connsiteX21" fmla="*/ 418091 w 1184854"/>
                <a:gd name="connsiteY21" fmla="*/ 297657 h 890588"/>
                <a:gd name="connsiteX22" fmla="*/ 306172 w 1184854"/>
                <a:gd name="connsiteY22" fmla="*/ 342900 h 890588"/>
                <a:gd name="connsiteX23" fmla="*/ 263310 w 1184854"/>
                <a:gd name="connsiteY23" fmla="*/ 361950 h 890588"/>
                <a:gd name="connsiteX24" fmla="*/ 241879 w 1184854"/>
                <a:gd name="connsiteY24" fmla="*/ 371475 h 890588"/>
                <a:gd name="connsiteX25" fmla="*/ 225210 w 1184854"/>
                <a:gd name="connsiteY25" fmla="*/ 378619 h 890588"/>
                <a:gd name="connsiteX26" fmla="*/ 203779 w 1184854"/>
                <a:gd name="connsiteY26" fmla="*/ 381000 h 890588"/>
                <a:gd name="connsiteX27" fmla="*/ 177585 w 1184854"/>
                <a:gd name="connsiteY27" fmla="*/ 373857 h 890588"/>
                <a:gd name="connsiteX28" fmla="*/ 158535 w 1184854"/>
                <a:gd name="connsiteY28" fmla="*/ 357188 h 890588"/>
                <a:gd name="connsiteX29" fmla="*/ 149010 w 1184854"/>
                <a:gd name="connsiteY29" fmla="*/ 338138 h 890588"/>
                <a:gd name="connsiteX30" fmla="*/ 0 w 1184854"/>
                <a:gd name="connsiteY30" fmla="*/ 531809 h 890588"/>
                <a:gd name="connsiteX0" fmla="*/ 29947 w 1184854"/>
                <a:gd name="connsiteY0" fmla="*/ 888207 h 888207"/>
                <a:gd name="connsiteX1" fmla="*/ 48997 w 1184854"/>
                <a:gd name="connsiteY1" fmla="*/ 878682 h 888207"/>
                <a:gd name="connsiteX2" fmla="*/ 65666 w 1184854"/>
                <a:gd name="connsiteY2" fmla="*/ 862013 h 888207"/>
                <a:gd name="connsiteX3" fmla="*/ 89479 w 1184854"/>
                <a:gd name="connsiteY3" fmla="*/ 835819 h 888207"/>
                <a:gd name="connsiteX4" fmla="*/ 129960 w 1184854"/>
                <a:gd name="connsiteY4" fmla="*/ 781050 h 888207"/>
                <a:gd name="connsiteX5" fmla="*/ 189491 w 1184854"/>
                <a:gd name="connsiteY5" fmla="*/ 695325 h 888207"/>
                <a:gd name="connsiteX6" fmla="*/ 213304 w 1184854"/>
                <a:gd name="connsiteY6" fmla="*/ 676275 h 888207"/>
                <a:gd name="connsiteX7" fmla="*/ 439522 w 1184854"/>
                <a:gd name="connsiteY7" fmla="*/ 528638 h 888207"/>
                <a:gd name="connsiteX8" fmla="*/ 718129 w 1184854"/>
                <a:gd name="connsiteY8" fmla="*/ 347663 h 888207"/>
                <a:gd name="connsiteX9" fmla="*/ 977685 w 1184854"/>
                <a:gd name="connsiteY9" fmla="*/ 178594 h 888207"/>
                <a:gd name="connsiteX10" fmla="*/ 1137229 w 1184854"/>
                <a:gd name="connsiteY10" fmla="*/ 76200 h 888207"/>
                <a:gd name="connsiteX11" fmla="*/ 1165804 w 1184854"/>
                <a:gd name="connsiteY11" fmla="*/ 57150 h 888207"/>
                <a:gd name="connsiteX12" fmla="*/ 1182472 w 1184854"/>
                <a:gd name="connsiteY12" fmla="*/ 33338 h 888207"/>
                <a:gd name="connsiteX13" fmla="*/ 1184854 w 1184854"/>
                <a:gd name="connsiteY13" fmla="*/ 19050 h 888207"/>
                <a:gd name="connsiteX14" fmla="*/ 1180091 w 1184854"/>
                <a:gd name="connsiteY14" fmla="*/ 9525 h 888207"/>
                <a:gd name="connsiteX15" fmla="*/ 1170566 w 1184854"/>
                <a:gd name="connsiteY15" fmla="*/ 2382 h 888207"/>
                <a:gd name="connsiteX16" fmla="*/ 1139610 w 1184854"/>
                <a:gd name="connsiteY16" fmla="*/ 0 h 888207"/>
                <a:gd name="connsiteX17" fmla="*/ 1108654 w 1184854"/>
                <a:gd name="connsiteY17" fmla="*/ 7144 h 888207"/>
                <a:gd name="connsiteX18" fmla="*/ 930060 w 1184854"/>
                <a:gd name="connsiteY18" fmla="*/ 80963 h 888207"/>
                <a:gd name="connsiteX19" fmla="*/ 630022 w 1184854"/>
                <a:gd name="connsiteY19" fmla="*/ 209550 h 888207"/>
                <a:gd name="connsiteX20" fmla="*/ 418091 w 1184854"/>
                <a:gd name="connsiteY20" fmla="*/ 297657 h 888207"/>
                <a:gd name="connsiteX21" fmla="*/ 306172 w 1184854"/>
                <a:gd name="connsiteY21" fmla="*/ 342900 h 888207"/>
                <a:gd name="connsiteX22" fmla="*/ 263310 w 1184854"/>
                <a:gd name="connsiteY22" fmla="*/ 361950 h 888207"/>
                <a:gd name="connsiteX23" fmla="*/ 241879 w 1184854"/>
                <a:gd name="connsiteY23" fmla="*/ 371475 h 888207"/>
                <a:gd name="connsiteX24" fmla="*/ 225210 w 1184854"/>
                <a:gd name="connsiteY24" fmla="*/ 378619 h 888207"/>
                <a:gd name="connsiteX25" fmla="*/ 203779 w 1184854"/>
                <a:gd name="connsiteY25" fmla="*/ 381000 h 888207"/>
                <a:gd name="connsiteX26" fmla="*/ 177585 w 1184854"/>
                <a:gd name="connsiteY26" fmla="*/ 373857 h 888207"/>
                <a:gd name="connsiteX27" fmla="*/ 158535 w 1184854"/>
                <a:gd name="connsiteY27" fmla="*/ 357188 h 888207"/>
                <a:gd name="connsiteX28" fmla="*/ 149010 w 1184854"/>
                <a:gd name="connsiteY28" fmla="*/ 338138 h 888207"/>
                <a:gd name="connsiteX29" fmla="*/ 0 w 1184854"/>
                <a:gd name="connsiteY29" fmla="*/ 531809 h 888207"/>
                <a:gd name="connsiteX0" fmla="*/ 48997 w 1184854"/>
                <a:gd name="connsiteY0" fmla="*/ 878682 h 878682"/>
                <a:gd name="connsiteX1" fmla="*/ 65666 w 1184854"/>
                <a:gd name="connsiteY1" fmla="*/ 862013 h 878682"/>
                <a:gd name="connsiteX2" fmla="*/ 89479 w 1184854"/>
                <a:gd name="connsiteY2" fmla="*/ 835819 h 878682"/>
                <a:gd name="connsiteX3" fmla="*/ 129960 w 1184854"/>
                <a:gd name="connsiteY3" fmla="*/ 781050 h 878682"/>
                <a:gd name="connsiteX4" fmla="*/ 189491 w 1184854"/>
                <a:gd name="connsiteY4" fmla="*/ 695325 h 878682"/>
                <a:gd name="connsiteX5" fmla="*/ 213304 w 1184854"/>
                <a:gd name="connsiteY5" fmla="*/ 676275 h 878682"/>
                <a:gd name="connsiteX6" fmla="*/ 439522 w 1184854"/>
                <a:gd name="connsiteY6" fmla="*/ 528638 h 878682"/>
                <a:gd name="connsiteX7" fmla="*/ 718129 w 1184854"/>
                <a:gd name="connsiteY7" fmla="*/ 347663 h 878682"/>
                <a:gd name="connsiteX8" fmla="*/ 977685 w 1184854"/>
                <a:gd name="connsiteY8" fmla="*/ 178594 h 878682"/>
                <a:gd name="connsiteX9" fmla="*/ 1137229 w 1184854"/>
                <a:gd name="connsiteY9" fmla="*/ 76200 h 878682"/>
                <a:gd name="connsiteX10" fmla="*/ 1165804 w 1184854"/>
                <a:gd name="connsiteY10" fmla="*/ 57150 h 878682"/>
                <a:gd name="connsiteX11" fmla="*/ 1182472 w 1184854"/>
                <a:gd name="connsiteY11" fmla="*/ 33338 h 878682"/>
                <a:gd name="connsiteX12" fmla="*/ 1184854 w 1184854"/>
                <a:gd name="connsiteY12" fmla="*/ 19050 h 878682"/>
                <a:gd name="connsiteX13" fmla="*/ 1180091 w 1184854"/>
                <a:gd name="connsiteY13" fmla="*/ 9525 h 878682"/>
                <a:gd name="connsiteX14" fmla="*/ 1170566 w 1184854"/>
                <a:gd name="connsiteY14" fmla="*/ 2382 h 878682"/>
                <a:gd name="connsiteX15" fmla="*/ 1139610 w 1184854"/>
                <a:gd name="connsiteY15" fmla="*/ 0 h 878682"/>
                <a:gd name="connsiteX16" fmla="*/ 1108654 w 1184854"/>
                <a:gd name="connsiteY16" fmla="*/ 7144 h 878682"/>
                <a:gd name="connsiteX17" fmla="*/ 930060 w 1184854"/>
                <a:gd name="connsiteY17" fmla="*/ 80963 h 878682"/>
                <a:gd name="connsiteX18" fmla="*/ 630022 w 1184854"/>
                <a:gd name="connsiteY18" fmla="*/ 209550 h 878682"/>
                <a:gd name="connsiteX19" fmla="*/ 418091 w 1184854"/>
                <a:gd name="connsiteY19" fmla="*/ 297657 h 878682"/>
                <a:gd name="connsiteX20" fmla="*/ 306172 w 1184854"/>
                <a:gd name="connsiteY20" fmla="*/ 342900 h 878682"/>
                <a:gd name="connsiteX21" fmla="*/ 263310 w 1184854"/>
                <a:gd name="connsiteY21" fmla="*/ 361950 h 878682"/>
                <a:gd name="connsiteX22" fmla="*/ 241879 w 1184854"/>
                <a:gd name="connsiteY22" fmla="*/ 371475 h 878682"/>
                <a:gd name="connsiteX23" fmla="*/ 225210 w 1184854"/>
                <a:gd name="connsiteY23" fmla="*/ 378619 h 878682"/>
                <a:gd name="connsiteX24" fmla="*/ 203779 w 1184854"/>
                <a:gd name="connsiteY24" fmla="*/ 381000 h 878682"/>
                <a:gd name="connsiteX25" fmla="*/ 177585 w 1184854"/>
                <a:gd name="connsiteY25" fmla="*/ 373857 h 878682"/>
                <a:gd name="connsiteX26" fmla="*/ 158535 w 1184854"/>
                <a:gd name="connsiteY26" fmla="*/ 357188 h 878682"/>
                <a:gd name="connsiteX27" fmla="*/ 149010 w 1184854"/>
                <a:gd name="connsiteY27" fmla="*/ 338138 h 878682"/>
                <a:gd name="connsiteX28" fmla="*/ 0 w 1184854"/>
                <a:gd name="connsiteY28" fmla="*/ 531809 h 878682"/>
                <a:gd name="connsiteX0" fmla="*/ 48997 w 1184854"/>
                <a:gd name="connsiteY0" fmla="*/ 878682 h 878682"/>
                <a:gd name="connsiteX1" fmla="*/ 89479 w 1184854"/>
                <a:gd name="connsiteY1" fmla="*/ 835819 h 878682"/>
                <a:gd name="connsiteX2" fmla="*/ 129960 w 1184854"/>
                <a:gd name="connsiteY2" fmla="*/ 781050 h 878682"/>
                <a:gd name="connsiteX3" fmla="*/ 189491 w 1184854"/>
                <a:gd name="connsiteY3" fmla="*/ 695325 h 878682"/>
                <a:gd name="connsiteX4" fmla="*/ 213304 w 1184854"/>
                <a:gd name="connsiteY4" fmla="*/ 676275 h 878682"/>
                <a:gd name="connsiteX5" fmla="*/ 439522 w 1184854"/>
                <a:gd name="connsiteY5" fmla="*/ 528638 h 878682"/>
                <a:gd name="connsiteX6" fmla="*/ 718129 w 1184854"/>
                <a:gd name="connsiteY6" fmla="*/ 347663 h 878682"/>
                <a:gd name="connsiteX7" fmla="*/ 977685 w 1184854"/>
                <a:gd name="connsiteY7" fmla="*/ 178594 h 878682"/>
                <a:gd name="connsiteX8" fmla="*/ 1137229 w 1184854"/>
                <a:gd name="connsiteY8" fmla="*/ 76200 h 878682"/>
                <a:gd name="connsiteX9" fmla="*/ 1165804 w 1184854"/>
                <a:gd name="connsiteY9" fmla="*/ 57150 h 878682"/>
                <a:gd name="connsiteX10" fmla="*/ 1182472 w 1184854"/>
                <a:gd name="connsiteY10" fmla="*/ 33338 h 878682"/>
                <a:gd name="connsiteX11" fmla="*/ 1184854 w 1184854"/>
                <a:gd name="connsiteY11" fmla="*/ 19050 h 878682"/>
                <a:gd name="connsiteX12" fmla="*/ 1180091 w 1184854"/>
                <a:gd name="connsiteY12" fmla="*/ 9525 h 878682"/>
                <a:gd name="connsiteX13" fmla="*/ 1170566 w 1184854"/>
                <a:gd name="connsiteY13" fmla="*/ 2382 h 878682"/>
                <a:gd name="connsiteX14" fmla="*/ 1139610 w 1184854"/>
                <a:gd name="connsiteY14" fmla="*/ 0 h 878682"/>
                <a:gd name="connsiteX15" fmla="*/ 1108654 w 1184854"/>
                <a:gd name="connsiteY15" fmla="*/ 7144 h 878682"/>
                <a:gd name="connsiteX16" fmla="*/ 930060 w 1184854"/>
                <a:gd name="connsiteY16" fmla="*/ 80963 h 878682"/>
                <a:gd name="connsiteX17" fmla="*/ 630022 w 1184854"/>
                <a:gd name="connsiteY17" fmla="*/ 209550 h 878682"/>
                <a:gd name="connsiteX18" fmla="*/ 418091 w 1184854"/>
                <a:gd name="connsiteY18" fmla="*/ 297657 h 878682"/>
                <a:gd name="connsiteX19" fmla="*/ 306172 w 1184854"/>
                <a:gd name="connsiteY19" fmla="*/ 342900 h 878682"/>
                <a:gd name="connsiteX20" fmla="*/ 263310 w 1184854"/>
                <a:gd name="connsiteY20" fmla="*/ 361950 h 878682"/>
                <a:gd name="connsiteX21" fmla="*/ 241879 w 1184854"/>
                <a:gd name="connsiteY21" fmla="*/ 371475 h 878682"/>
                <a:gd name="connsiteX22" fmla="*/ 225210 w 1184854"/>
                <a:gd name="connsiteY22" fmla="*/ 378619 h 878682"/>
                <a:gd name="connsiteX23" fmla="*/ 203779 w 1184854"/>
                <a:gd name="connsiteY23" fmla="*/ 381000 h 878682"/>
                <a:gd name="connsiteX24" fmla="*/ 177585 w 1184854"/>
                <a:gd name="connsiteY24" fmla="*/ 373857 h 878682"/>
                <a:gd name="connsiteX25" fmla="*/ 158535 w 1184854"/>
                <a:gd name="connsiteY25" fmla="*/ 357188 h 878682"/>
                <a:gd name="connsiteX26" fmla="*/ 149010 w 1184854"/>
                <a:gd name="connsiteY26" fmla="*/ 338138 h 878682"/>
                <a:gd name="connsiteX27" fmla="*/ 0 w 1184854"/>
                <a:gd name="connsiteY27" fmla="*/ 531809 h 878682"/>
                <a:gd name="connsiteX0" fmla="*/ 89479 w 1184854"/>
                <a:gd name="connsiteY0" fmla="*/ 835819 h 835819"/>
                <a:gd name="connsiteX1" fmla="*/ 129960 w 1184854"/>
                <a:gd name="connsiteY1" fmla="*/ 781050 h 835819"/>
                <a:gd name="connsiteX2" fmla="*/ 189491 w 1184854"/>
                <a:gd name="connsiteY2" fmla="*/ 695325 h 835819"/>
                <a:gd name="connsiteX3" fmla="*/ 213304 w 1184854"/>
                <a:gd name="connsiteY3" fmla="*/ 676275 h 835819"/>
                <a:gd name="connsiteX4" fmla="*/ 439522 w 1184854"/>
                <a:gd name="connsiteY4" fmla="*/ 528638 h 835819"/>
                <a:gd name="connsiteX5" fmla="*/ 718129 w 1184854"/>
                <a:gd name="connsiteY5" fmla="*/ 347663 h 835819"/>
                <a:gd name="connsiteX6" fmla="*/ 977685 w 1184854"/>
                <a:gd name="connsiteY6" fmla="*/ 178594 h 835819"/>
                <a:gd name="connsiteX7" fmla="*/ 1137229 w 1184854"/>
                <a:gd name="connsiteY7" fmla="*/ 76200 h 835819"/>
                <a:gd name="connsiteX8" fmla="*/ 1165804 w 1184854"/>
                <a:gd name="connsiteY8" fmla="*/ 57150 h 835819"/>
                <a:gd name="connsiteX9" fmla="*/ 1182472 w 1184854"/>
                <a:gd name="connsiteY9" fmla="*/ 33338 h 835819"/>
                <a:gd name="connsiteX10" fmla="*/ 1184854 w 1184854"/>
                <a:gd name="connsiteY10" fmla="*/ 19050 h 835819"/>
                <a:gd name="connsiteX11" fmla="*/ 1180091 w 1184854"/>
                <a:gd name="connsiteY11" fmla="*/ 9525 h 835819"/>
                <a:gd name="connsiteX12" fmla="*/ 1170566 w 1184854"/>
                <a:gd name="connsiteY12" fmla="*/ 2382 h 835819"/>
                <a:gd name="connsiteX13" fmla="*/ 1139610 w 1184854"/>
                <a:gd name="connsiteY13" fmla="*/ 0 h 835819"/>
                <a:gd name="connsiteX14" fmla="*/ 1108654 w 1184854"/>
                <a:gd name="connsiteY14" fmla="*/ 7144 h 835819"/>
                <a:gd name="connsiteX15" fmla="*/ 930060 w 1184854"/>
                <a:gd name="connsiteY15" fmla="*/ 80963 h 835819"/>
                <a:gd name="connsiteX16" fmla="*/ 630022 w 1184854"/>
                <a:gd name="connsiteY16" fmla="*/ 209550 h 835819"/>
                <a:gd name="connsiteX17" fmla="*/ 418091 w 1184854"/>
                <a:gd name="connsiteY17" fmla="*/ 297657 h 835819"/>
                <a:gd name="connsiteX18" fmla="*/ 306172 w 1184854"/>
                <a:gd name="connsiteY18" fmla="*/ 342900 h 835819"/>
                <a:gd name="connsiteX19" fmla="*/ 263310 w 1184854"/>
                <a:gd name="connsiteY19" fmla="*/ 361950 h 835819"/>
                <a:gd name="connsiteX20" fmla="*/ 241879 w 1184854"/>
                <a:gd name="connsiteY20" fmla="*/ 371475 h 835819"/>
                <a:gd name="connsiteX21" fmla="*/ 225210 w 1184854"/>
                <a:gd name="connsiteY21" fmla="*/ 378619 h 835819"/>
                <a:gd name="connsiteX22" fmla="*/ 203779 w 1184854"/>
                <a:gd name="connsiteY22" fmla="*/ 381000 h 835819"/>
                <a:gd name="connsiteX23" fmla="*/ 177585 w 1184854"/>
                <a:gd name="connsiteY23" fmla="*/ 373857 h 835819"/>
                <a:gd name="connsiteX24" fmla="*/ 158535 w 1184854"/>
                <a:gd name="connsiteY24" fmla="*/ 357188 h 835819"/>
                <a:gd name="connsiteX25" fmla="*/ 149010 w 1184854"/>
                <a:gd name="connsiteY25" fmla="*/ 338138 h 835819"/>
                <a:gd name="connsiteX26" fmla="*/ 0 w 1184854"/>
                <a:gd name="connsiteY26" fmla="*/ 531809 h 835819"/>
                <a:gd name="connsiteX0" fmla="*/ 129960 w 1184854"/>
                <a:gd name="connsiteY0" fmla="*/ 781050 h 781050"/>
                <a:gd name="connsiteX1" fmla="*/ 189491 w 1184854"/>
                <a:gd name="connsiteY1" fmla="*/ 695325 h 781050"/>
                <a:gd name="connsiteX2" fmla="*/ 213304 w 1184854"/>
                <a:gd name="connsiteY2" fmla="*/ 676275 h 781050"/>
                <a:gd name="connsiteX3" fmla="*/ 439522 w 1184854"/>
                <a:gd name="connsiteY3" fmla="*/ 528638 h 781050"/>
                <a:gd name="connsiteX4" fmla="*/ 718129 w 1184854"/>
                <a:gd name="connsiteY4" fmla="*/ 347663 h 781050"/>
                <a:gd name="connsiteX5" fmla="*/ 977685 w 1184854"/>
                <a:gd name="connsiteY5" fmla="*/ 178594 h 781050"/>
                <a:gd name="connsiteX6" fmla="*/ 1137229 w 1184854"/>
                <a:gd name="connsiteY6" fmla="*/ 76200 h 781050"/>
                <a:gd name="connsiteX7" fmla="*/ 1165804 w 1184854"/>
                <a:gd name="connsiteY7" fmla="*/ 57150 h 781050"/>
                <a:gd name="connsiteX8" fmla="*/ 1182472 w 1184854"/>
                <a:gd name="connsiteY8" fmla="*/ 33338 h 781050"/>
                <a:gd name="connsiteX9" fmla="*/ 1184854 w 1184854"/>
                <a:gd name="connsiteY9" fmla="*/ 19050 h 781050"/>
                <a:gd name="connsiteX10" fmla="*/ 1180091 w 1184854"/>
                <a:gd name="connsiteY10" fmla="*/ 9525 h 781050"/>
                <a:gd name="connsiteX11" fmla="*/ 1170566 w 1184854"/>
                <a:gd name="connsiteY11" fmla="*/ 2382 h 781050"/>
                <a:gd name="connsiteX12" fmla="*/ 1139610 w 1184854"/>
                <a:gd name="connsiteY12" fmla="*/ 0 h 781050"/>
                <a:gd name="connsiteX13" fmla="*/ 1108654 w 1184854"/>
                <a:gd name="connsiteY13" fmla="*/ 7144 h 781050"/>
                <a:gd name="connsiteX14" fmla="*/ 930060 w 1184854"/>
                <a:gd name="connsiteY14" fmla="*/ 80963 h 781050"/>
                <a:gd name="connsiteX15" fmla="*/ 630022 w 1184854"/>
                <a:gd name="connsiteY15" fmla="*/ 209550 h 781050"/>
                <a:gd name="connsiteX16" fmla="*/ 418091 w 1184854"/>
                <a:gd name="connsiteY16" fmla="*/ 297657 h 781050"/>
                <a:gd name="connsiteX17" fmla="*/ 306172 w 1184854"/>
                <a:gd name="connsiteY17" fmla="*/ 342900 h 781050"/>
                <a:gd name="connsiteX18" fmla="*/ 263310 w 1184854"/>
                <a:gd name="connsiteY18" fmla="*/ 361950 h 781050"/>
                <a:gd name="connsiteX19" fmla="*/ 241879 w 1184854"/>
                <a:gd name="connsiteY19" fmla="*/ 371475 h 781050"/>
                <a:gd name="connsiteX20" fmla="*/ 225210 w 1184854"/>
                <a:gd name="connsiteY20" fmla="*/ 378619 h 781050"/>
                <a:gd name="connsiteX21" fmla="*/ 203779 w 1184854"/>
                <a:gd name="connsiteY21" fmla="*/ 381000 h 781050"/>
                <a:gd name="connsiteX22" fmla="*/ 177585 w 1184854"/>
                <a:gd name="connsiteY22" fmla="*/ 373857 h 781050"/>
                <a:gd name="connsiteX23" fmla="*/ 158535 w 1184854"/>
                <a:gd name="connsiteY23" fmla="*/ 357188 h 781050"/>
                <a:gd name="connsiteX24" fmla="*/ 149010 w 1184854"/>
                <a:gd name="connsiteY24" fmla="*/ 338138 h 781050"/>
                <a:gd name="connsiteX25" fmla="*/ 0 w 1184854"/>
                <a:gd name="connsiteY25" fmla="*/ 531809 h 781050"/>
                <a:gd name="connsiteX0" fmla="*/ 0 w 1054894"/>
                <a:gd name="connsiteY0" fmla="*/ 781050 h 781050"/>
                <a:gd name="connsiteX1" fmla="*/ 59531 w 1054894"/>
                <a:gd name="connsiteY1" fmla="*/ 695325 h 781050"/>
                <a:gd name="connsiteX2" fmla="*/ 83344 w 1054894"/>
                <a:gd name="connsiteY2" fmla="*/ 676275 h 781050"/>
                <a:gd name="connsiteX3" fmla="*/ 309562 w 1054894"/>
                <a:gd name="connsiteY3" fmla="*/ 528638 h 781050"/>
                <a:gd name="connsiteX4" fmla="*/ 588169 w 1054894"/>
                <a:gd name="connsiteY4" fmla="*/ 347663 h 781050"/>
                <a:gd name="connsiteX5" fmla="*/ 847725 w 1054894"/>
                <a:gd name="connsiteY5" fmla="*/ 178594 h 781050"/>
                <a:gd name="connsiteX6" fmla="*/ 1007269 w 1054894"/>
                <a:gd name="connsiteY6" fmla="*/ 76200 h 781050"/>
                <a:gd name="connsiteX7" fmla="*/ 1035844 w 1054894"/>
                <a:gd name="connsiteY7" fmla="*/ 57150 h 781050"/>
                <a:gd name="connsiteX8" fmla="*/ 1052512 w 1054894"/>
                <a:gd name="connsiteY8" fmla="*/ 33338 h 781050"/>
                <a:gd name="connsiteX9" fmla="*/ 1054894 w 1054894"/>
                <a:gd name="connsiteY9" fmla="*/ 19050 h 781050"/>
                <a:gd name="connsiteX10" fmla="*/ 1050131 w 1054894"/>
                <a:gd name="connsiteY10" fmla="*/ 9525 h 781050"/>
                <a:gd name="connsiteX11" fmla="*/ 1040606 w 1054894"/>
                <a:gd name="connsiteY11" fmla="*/ 2382 h 781050"/>
                <a:gd name="connsiteX12" fmla="*/ 1009650 w 1054894"/>
                <a:gd name="connsiteY12" fmla="*/ 0 h 781050"/>
                <a:gd name="connsiteX13" fmla="*/ 978694 w 1054894"/>
                <a:gd name="connsiteY13" fmla="*/ 7144 h 781050"/>
                <a:gd name="connsiteX14" fmla="*/ 800100 w 1054894"/>
                <a:gd name="connsiteY14" fmla="*/ 80963 h 781050"/>
                <a:gd name="connsiteX15" fmla="*/ 500062 w 1054894"/>
                <a:gd name="connsiteY15" fmla="*/ 209550 h 781050"/>
                <a:gd name="connsiteX16" fmla="*/ 288131 w 1054894"/>
                <a:gd name="connsiteY16" fmla="*/ 297657 h 781050"/>
                <a:gd name="connsiteX17" fmla="*/ 176212 w 1054894"/>
                <a:gd name="connsiteY17" fmla="*/ 342900 h 781050"/>
                <a:gd name="connsiteX18" fmla="*/ 133350 w 1054894"/>
                <a:gd name="connsiteY18" fmla="*/ 361950 h 781050"/>
                <a:gd name="connsiteX19" fmla="*/ 111919 w 1054894"/>
                <a:gd name="connsiteY19" fmla="*/ 371475 h 781050"/>
                <a:gd name="connsiteX20" fmla="*/ 95250 w 1054894"/>
                <a:gd name="connsiteY20" fmla="*/ 378619 h 781050"/>
                <a:gd name="connsiteX21" fmla="*/ 73819 w 1054894"/>
                <a:gd name="connsiteY21" fmla="*/ 381000 h 781050"/>
                <a:gd name="connsiteX22" fmla="*/ 47625 w 1054894"/>
                <a:gd name="connsiteY22" fmla="*/ 373857 h 781050"/>
                <a:gd name="connsiteX23" fmla="*/ 28575 w 1054894"/>
                <a:gd name="connsiteY23" fmla="*/ 357188 h 781050"/>
                <a:gd name="connsiteX24" fmla="*/ 19050 w 1054894"/>
                <a:gd name="connsiteY24" fmla="*/ 338138 h 781050"/>
                <a:gd name="connsiteX0" fmla="*/ 40481 w 1035844"/>
                <a:gd name="connsiteY0" fmla="*/ 695325 h 695325"/>
                <a:gd name="connsiteX1" fmla="*/ 64294 w 1035844"/>
                <a:gd name="connsiteY1" fmla="*/ 676275 h 695325"/>
                <a:gd name="connsiteX2" fmla="*/ 290512 w 1035844"/>
                <a:gd name="connsiteY2" fmla="*/ 528638 h 695325"/>
                <a:gd name="connsiteX3" fmla="*/ 569119 w 1035844"/>
                <a:gd name="connsiteY3" fmla="*/ 347663 h 695325"/>
                <a:gd name="connsiteX4" fmla="*/ 828675 w 1035844"/>
                <a:gd name="connsiteY4" fmla="*/ 178594 h 695325"/>
                <a:gd name="connsiteX5" fmla="*/ 988219 w 1035844"/>
                <a:gd name="connsiteY5" fmla="*/ 76200 h 695325"/>
                <a:gd name="connsiteX6" fmla="*/ 1016794 w 1035844"/>
                <a:gd name="connsiteY6" fmla="*/ 57150 h 695325"/>
                <a:gd name="connsiteX7" fmla="*/ 1033462 w 1035844"/>
                <a:gd name="connsiteY7" fmla="*/ 33338 h 695325"/>
                <a:gd name="connsiteX8" fmla="*/ 1035844 w 1035844"/>
                <a:gd name="connsiteY8" fmla="*/ 19050 h 695325"/>
                <a:gd name="connsiteX9" fmla="*/ 1031081 w 1035844"/>
                <a:gd name="connsiteY9" fmla="*/ 9525 h 695325"/>
                <a:gd name="connsiteX10" fmla="*/ 1021556 w 1035844"/>
                <a:gd name="connsiteY10" fmla="*/ 2382 h 695325"/>
                <a:gd name="connsiteX11" fmla="*/ 990600 w 1035844"/>
                <a:gd name="connsiteY11" fmla="*/ 0 h 695325"/>
                <a:gd name="connsiteX12" fmla="*/ 959644 w 1035844"/>
                <a:gd name="connsiteY12" fmla="*/ 7144 h 695325"/>
                <a:gd name="connsiteX13" fmla="*/ 781050 w 1035844"/>
                <a:gd name="connsiteY13" fmla="*/ 80963 h 695325"/>
                <a:gd name="connsiteX14" fmla="*/ 481012 w 1035844"/>
                <a:gd name="connsiteY14" fmla="*/ 209550 h 695325"/>
                <a:gd name="connsiteX15" fmla="*/ 269081 w 1035844"/>
                <a:gd name="connsiteY15" fmla="*/ 297657 h 695325"/>
                <a:gd name="connsiteX16" fmla="*/ 157162 w 1035844"/>
                <a:gd name="connsiteY16" fmla="*/ 342900 h 695325"/>
                <a:gd name="connsiteX17" fmla="*/ 114300 w 1035844"/>
                <a:gd name="connsiteY17" fmla="*/ 361950 h 695325"/>
                <a:gd name="connsiteX18" fmla="*/ 92869 w 1035844"/>
                <a:gd name="connsiteY18" fmla="*/ 371475 h 695325"/>
                <a:gd name="connsiteX19" fmla="*/ 76200 w 1035844"/>
                <a:gd name="connsiteY19" fmla="*/ 378619 h 695325"/>
                <a:gd name="connsiteX20" fmla="*/ 54769 w 1035844"/>
                <a:gd name="connsiteY20" fmla="*/ 381000 h 695325"/>
                <a:gd name="connsiteX21" fmla="*/ 28575 w 1035844"/>
                <a:gd name="connsiteY21" fmla="*/ 373857 h 695325"/>
                <a:gd name="connsiteX22" fmla="*/ 9525 w 1035844"/>
                <a:gd name="connsiteY22" fmla="*/ 357188 h 695325"/>
                <a:gd name="connsiteX23" fmla="*/ 0 w 1035844"/>
                <a:gd name="connsiteY23" fmla="*/ 338138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695325">
                  <a:moveTo>
                    <a:pt x="40481" y="695325"/>
                  </a:moveTo>
                  <a:lnTo>
                    <a:pt x="64294" y="676275"/>
                  </a:lnTo>
                  <a:lnTo>
                    <a:pt x="290512" y="528638"/>
                  </a:lnTo>
                  <a:lnTo>
                    <a:pt x="569119" y="347663"/>
                  </a:lnTo>
                  <a:lnTo>
                    <a:pt x="828675" y="178594"/>
                  </a:lnTo>
                  <a:lnTo>
                    <a:pt x="988219" y="76200"/>
                  </a:lnTo>
                  <a:lnTo>
                    <a:pt x="1016794" y="57150"/>
                  </a:lnTo>
                  <a:lnTo>
                    <a:pt x="1033462" y="33338"/>
                  </a:lnTo>
                  <a:lnTo>
                    <a:pt x="1035844" y="19050"/>
                  </a:lnTo>
                  <a:lnTo>
                    <a:pt x="1031081" y="9525"/>
                  </a:lnTo>
                  <a:lnTo>
                    <a:pt x="1021556" y="2382"/>
                  </a:lnTo>
                  <a:lnTo>
                    <a:pt x="990600" y="0"/>
                  </a:lnTo>
                  <a:lnTo>
                    <a:pt x="959644" y="7144"/>
                  </a:lnTo>
                  <a:lnTo>
                    <a:pt x="781050" y="80963"/>
                  </a:lnTo>
                  <a:lnTo>
                    <a:pt x="481012" y="209550"/>
                  </a:lnTo>
                  <a:lnTo>
                    <a:pt x="269081" y="297657"/>
                  </a:lnTo>
                  <a:lnTo>
                    <a:pt x="157162" y="342900"/>
                  </a:lnTo>
                  <a:lnTo>
                    <a:pt x="114300" y="361950"/>
                  </a:lnTo>
                  <a:lnTo>
                    <a:pt x="92869" y="371475"/>
                  </a:lnTo>
                  <a:lnTo>
                    <a:pt x="76200" y="378619"/>
                  </a:lnTo>
                  <a:lnTo>
                    <a:pt x="54769" y="381000"/>
                  </a:lnTo>
                  <a:lnTo>
                    <a:pt x="28575" y="373857"/>
                  </a:lnTo>
                  <a:lnTo>
                    <a:pt x="9525" y="357188"/>
                  </a:lnTo>
                  <a:lnTo>
                    <a:pt x="0" y="338138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53">
              <a:extLst>
                <a:ext uri="{FF2B5EF4-FFF2-40B4-BE49-F238E27FC236}">
                  <a16:creationId xmlns:a16="http://schemas.microsoft.com/office/drawing/2014/main" id="{D6BCAD50-5A17-4C3C-817A-E12A41D194B0}"/>
                </a:ext>
              </a:extLst>
            </p:cNvPr>
            <p:cNvSpPr/>
            <p:nvPr/>
          </p:nvSpPr>
          <p:spPr>
            <a:xfrm>
              <a:off x="5878514" y="4611688"/>
              <a:ext cx="2530475" cy="1250950"/>
            </a:xfrm>
            <a:custGeom>
              <a:avLst/>
              <a:gdLst>
                <a:gd name="connsiteX0" fmla="*/ 942975 w 2528888"/>
                <a:gd name="connsiteY0" fmla="*/ 502444 h 1250157"/>
                <a:gd name="connsiteX1" fmla="*/ 862013 w 2528888"/>
                <a:gd name="connsiteY1" fmla="*/ 447675 h 1250157"/>
                <a:gd name="connsiteX2" fmla="*/ 742950 w 2528888"/>
                <a:gd name="connsiteY2" fmla="*/ 366713 h 1250157"/>
                <a:gd name="connsiteX3" fmla="*/ 683419 w 2528888"/>
                <a:gd name="connsiteY3" fmla="*/ 323850 h 1250157"/>
                <a:gd name="connsiteX4" fmla="*/ 619125 w 2528888"/>
                <a:gd name="connsiteY4" fmla="*/ 276225 h 1250157"/>
                <a:gd name="connsiteX5" fmla="*/ 535782 w 2528888"/>
                <a:gd name="connsiteY5" fmla="*/ 214313 h 1250157"/>
                <a:gd name="connsiteX6" fmla="*/ 457200 w 2528888"/>
                <a:gd name="connsiteY6" fmla="*/ 159544 h 1250157"/>
                <a:gd name="connsiteX7" fmla="*/ 381000 w 2528888"/>
                <a:gd name="connsiteY7" fmla="*/ 114300 h 1250157"/>
                <a:gd name="connsiteX8" fmla="*/ 328613 w 2528888"/>
                <a:gd name="connsiteY8" fmla="*/ 85725 h 1250157"/>
                <a:gd name="connsiteX9" fmla="*/ 269082 w 2528888"/>
                <a:gd name="connsiteY9" fmla="*/ 54769 h 1250157"/>
                <a:gd name="connsiteX10" fmla="*/ 195263 w 2528888"/>
                <a:gd name="connsiteY10" fmla="*/ 26194 h 1250157"/>
                <a:gd name="connsiteX11" fmla="*/ 147638 w 2528888"/>
                <a:gd name="connsiteY11" fmla="*/ 11907 h 1250157"/>
                <a:gd name="connsiteX12" fmla="*/ 102394 w 2528888"/>
                <a:gd name="connsiteY12" fmla="*/ 4763 h 1250157"/>
                <a:gd name="connsiteX13" fmla="*/ 61913 w 2528888"/>
                <a:gd name="connsiteY13" fmla="*/ 0 h 1250157"/>
                <a:gd name="connsiteX14" fmla="*/ 40482 w 2528888"/>
                <a:gd name="connsiteY14" fmla="*/ 4763 h 1250157"/>
                <a:gd name="connsiteX15" fmla="*/ 19050 w 2528888"/>
                <a:gd name="connsiteY15" fmla="*/ 14288 h 1250157"/>
                <a:gd name="connsiteX16" fmla="*/ 19050 w 2528888"/>
                <a:gd name="connsiteY16" fmla="*/ 14288 h 1250157"/>
                <a:gd name="connsiteX17" fmla="*/ 4763 w 2528888"/>
                <a:gd name="connsiteY17" fmla="*/ 26194 h 1250157"/>
                <a:gd name="connsiteX18" fmla="*/ 0 w 2528888"/>
                <a:gd name="connsiteY18" fmla="*/ 45244 h 1250157"/>
                <a:gd name="connsiteX19" fmla="*/ 9525 w 2528888"/>
                <a:gd name="connsiteY19" fmla="*/ 64294 h 1250157"/>
                <a:gd name="connsiteX20" fmla="*/ 30957 w 2528888"/>
                <a:gd name="connsiteY20" fmla="*/ 80963 h 1250157"/>
                <a:gd name="connsiteX21" fmla="*/ 59532 w 2528888"/>
                <a:gd name="connsiteY21" fmla="*/ 90488 h 1250157"/>
                <a:gd name="connsiteX22" fmla="*/ 80963 w 2528888"/>
                <a:gd name="connsiteY22" fmla="*/ 92869 h 1250157"/>
                <a:gd name="connsiteX23" fmla="*/ 123825 w 2528888"/>
                <a:gd name="connsiteY23" fmla="*/ 100013 h 1250157"/>
                <a:gd name="connsiteX24" fmla="*/ 169069 w 2528888"/>
                <a:gd name="connsiteY24" fmla="*/ 116682 h 1250157"/>
                <a:gd name="connsiteX25" fmla="*/ 228600 w 2528888"/>
                <a:gd name="connsiteY25" fmla="*/ 142875 h 1250157"/>
                <a:gd name="connsiteX26" fmla="*/ 314325 w 2528888"/>
                <a:gd name="connsiteY26" fmla="*/ 190500 h 1250157"/>
                <a:gd name="connsiteX27" fmla="*/ 388144 w 2528888"/>
                <a:gd name="connsiteY27" fmla="*/ 240507 h 1250157"/>
                <a:gd name="connsiteX28" fmla="*/ 473869 w 2528888"/>
                <a:gd name="connsiteY28" fmla="*/ 302419 h 1250157"/>
                <a:gd name="connsiteX29" fmla="*/ 540544 w 2528888"/>
                <a:gd name="connsiteY29" fmla="*/ 354807 h 1250157"/>
                <a:gd name="connsiteX30" fmla="*/ 616744 w 2528888"/>
                <a:gd name="connsiteY30" fmla="*/ 416719 h 1250157"/>
                <a:gd name="connsiteX31" fmla="*/ 690563 w 2528888"/>
                <a:gd name="connsiteY31" fmla="*/ 481013 h 1250157"/>
                <a:gd name="connsiteX32" fmla="*/ 802482 w 2528888"/>
                <a:gd name="connsiteY32" fmla="*/ 581025 h 1250157"/>
                <a:gd name="connsiteX33" fmla="*/ 912019 w 2528888"/>
                <a:gd name="connsiteY33" fmla="*/ 683419 h 1250157"/>
                <a:gd name="connsiteX34" fmla="*/ 1016794 w 2528888"/>
                <a:gd name="connsiteY34" fmla="*/ 781050 h 1250157"/>
                <a:gd name="connsiteX35" fmla="*/ 1150144 w 2528888"/>
                <a:gd name="connsiteY35" fmla="*/ 904875 h 1250157"/>
                <a:gd name="connsiteX36" fmla="*/ 1243013 w 2528888"/>
                <a:gd name="connsiteY36" fmla="*/ 995363 h 1250157"/>
                <a:gd name="connsiteX37" fmla="*/ 1331119 w 2528888"/>
                <a:gd name="connsiteY37" fmla="*/ 1078707 h 1250157"/>
                <a:gd name="connsiteX38" fmla="*/ 1431132 w 2528888"/>
                <a:gd name="connsiteY38" fmla="*/ 1176338 h 1250157"/>
                <a:gd name="connsiteX39" fmla="*/ 1469232 w 2528888"/>
                <a:gd name="connsiteY39" fmla="*/ 1209675 h 1250157"/>
                <a:gd name="connsiteX40" fmla="*/ 1509713 w 2528888"/>
                <a:gd name="connsiteY40" fmla="*/ 1228725 h 1250157"/>
                <a:gd name="connsiteX41" fmla="*/ 1547813 w 2528888"/>
                <a:gd name="connsiteY41" fmla="*/ 1240632 h 1250157"/>
                <a:gd name="connsiteX42" fmla="*/ 1593057 w 2528888"/>
                <a:gd name="connsiteY42" fmla="*/ 1247775 h 1250157"/>
                <a:gd name="connsiteX43" fmla="*/ 1697832 w 2528888"/>
                <a:gd name="connsiteY43" fmla="*/ 1250157 h 1250157"/>
                <a:gd name="connsiteX44" fmla="*/ 1933575 w 2528888"/>
                <a:gd name="connsiteY44" fmla="*/ 1250157 h 1250157"/>
                <a:gd name="connsiteX45" fmla="*/ 2224088 w 2528888"/>
                <a:gd name="connsiteY45" fmla="*/ 1250157 h 1250157"/>
                <a:gd name="connsiteX46" fmla="*/ 2459832 w 2528888"/>
                <a:gd name="connsiteY46" fmla="*/ 1250157 h 1250157"/>
                <a:gd name="connsiteX47" fmla="*/ 2490788 w 2528888"/>
                <a:gd name="connsiteY47" fmla="*/ 1240632 h 1250157"/>
                <a:gd name="connsiteX48" fmla="*/ 2519363 w 2528888"/>
                <a:gd name="connsiteY48" fmla="*/ 1221582 h 1250157"/>
                <a:gd name="connsiteX49" fmla="*/ 2528888 w 2528888"/>
                <a:gd name="connsiteY49" fmla="*/ 1204913 h 1250157"/>
                <a:gd name="connsiteX50" fmla="*/ 2528888 w 2528888"/>
                <a:gd name="connsiteY50" fmla="*/ 1193007 h 1250157"/>
                <a:gd name="connsiteX51" fmla="*/ 2524125 w 2528888"/>
                <a:gd name="connsiteY51" fmla="*/ 1185863 h 1250157"/>
                <a:gd name="connsiteX52" fmla="*/ 2507457 w 2528888"/>
                <a:gd name="connsiteY52" fmla="*/ 1171575 h 1250157"/>
                <a:gd name="connsiteX53" fmla="*/ 2483644 w 2528888"/>
                <a:gd name="connsiteY53" fmla="*/ 1162050 h 1250157"/>
                <a:gd name="connsiteX54" fmla="*/ 2347913 w 2528888"/>
                <a:gd name="connsiteY54" fmla="*/ 1128713 h 1250157"/>
                <a:gd name="connsiteX55" fmla="*/ 2174082 w 2528888"/>
                <a:gd name="connsiteY55" fmla="*/ 1081088 h 1250157"/>
                <a:gd name="connsiteX56" fmla="*/ 1997869 w 2528888"/>
                <a:gd name="connsiteY56" fmla="*/ 1031082 h 1250157"/>
                <a:gd name="connsiteX57" fmla="*/ 1804988 w 2528888"/>
                <a:gd name="connsiteY57" fmla="*/ 973932 h 1250157"/>
                <a:gd name="connsiteX58" fmla="*/ 1683544 w 2528888"/>
                <a:gd name="connsiteY58" fmla="*/ 933450 h 1250157"/>
                <a:gd name="connsiteX59" fmla="*/ 1602582 w 2528888"/>
                <a:gd name="connsiteY59" fmla="*/ 900113 h 1250157"/>
                <a:gd name="connsiteX60" fmla="*/ 1483519 w 2528888"/>
                <a:gd name="connsiteY60" fmla="*/ 840582 h 1250157"/>
                <a:gd name="connsiteX61" fmla="*/ 1366838 w 2528888"/>
                <a:gd name="connsiteY61" fmla="*/ 773907 h 1250157"/>
                <a:gd name="connsiteX62" fmla="*/ 1204913 w 2528888"/>
                <a:gd name="connsiteY62" fmla="*/ 673894 h 1250157"/>
                <a:gd name="connsiteX63" fmla="*/ 942975 w 2528888"/>
                <a:gd name="connsiteY63" fmla="*/ 502444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8888" h="1250157">
                  <a:moveTo>
                    <a:pt x="942975" y="502444"/>
                  </a:moveTo>
                  <a:lnTo>
                    <a:pt x="862013" y="447675"/>
                  </a:lnTo>
                  <a:lnTo>
                    <a:pt x="742950" y="366713"/>
                  </a:lnTo>
                  <a:lnTo>
                    <a:pt x="683419" y="323850"/>
                  </a:lnTo>
                  <a:lnTo>
                    <a:pt x="619125" y="276225"/>
                  </a:lnTo>
                  <a:lnTo>
                    <a:pt x="535782" y="214313"/>
                  </a:lnTo>
                  <a:lnTo>
                    <a:pt x="457200" y="159544"/>
                  </a:lnTo>
                  <a:lnTo>
                    <a:pt x="381000" y="114300"/>
                  </a:lnTo>
                  <a:lnTo>
                    <a:pt x="328613" y="85725"/>
                  </a:lnTo>
                  <a:lnTo>
                    <a:pt x="269082" y="54769"/>
                  </a:lnTo>
                  <a:lnTo>
                    <a:pt x="195263" y="26194"/>
                  </a:lnTo>
                  <a:lnTo>
                    <a:pt x="147638" y="11907"/>
                  </a:lnTo>
                  <a:lnTo>
                    <a:pt x="102394" y="4763"/>
                  </a:lnTo>
                  <a:lnTo>
                    <a:pt x="61913" y="0"/>
                  </a:lnTo>
                  <a:lnTo>
                    <a:pt x="40482" y="4763"/>
                  </a:lnTo>
                  <a:lnTo>
                    <a:pt x="19050" y="14288"/>
                  </a:lnTo>
                  <a:lnTo>
                    <a:pt x="19050" y="14288"/>
                  </a:lnTo>
                  <a:lnTo>
                    <a:pt x="4763" y="26194"/>
                  </a:lnTo>
                  <a:lnTo>
                    <a:pt x="0" y="45244"/>
                  </a:lnTo>
                  <a:lnTo>
                    <a:pt x="9525" y="64294"/>
                  </a:lnTo>
                  <a:lnTo>
                    <a:pt x="30957" y="80963"/>
                  </a:lnTo>
                  <a:lnTo>
                    <a:pt x="59532" y="90488"/>
                  </a:lnTo>
                  <a:lnTo>
                    <a:pt x="80963" y="92869"/>
                  </a:lnTo>
                  <a:lnTo>
                    <a:pt x="123825" y="100013"/>
                  </a:lnTo>
                  <a:lnTo>
                    <a:pt x="169069" y="116682"/>
                  </a:lnTo>
                  <a:lnTo>
                    <a:pt x="228600" y="142875"/>
                  </a:lnTo>
                  <a:lnTo>
                    <a:pt x="314325" y="190500"/>
                  </a:lnTo>
                  <a:lnTo>
                    <a:pt x="388144" y="240507"/>
                  </a:lnTo>
                  <a:lnTo>
                    <a:pt x="473869" y="302419"/>
                  </a:lnTo>
                  <a:lnTo>
                    <a:pt x="540544" y="354807"/>
                  </a:lnTo>
                  <a:lnTo>
                    <a:pt x="616744" y="416719"/>
                  </a:lnTo>
                  <a:lnTo>
                    <a:pt x="690563" y="481013"/>
                  </a:lnTo>
                  <a:lnTo>
                    <a:pt x="802482" y="581025"/>
                  </a:lnTo>
                  <a:lnTo>
                    <a:pt x="912019" y="683419"/>
                  </a:lnTo>
                  <a:lnTo>
                    <a:pt x="1016794" y="781050"/>
                  </a:lnTo>
                  <a:lnTo>
                    <a:pt x="1150144" y="904875"/>
                  </a:lnTo>
                  <a:lnTo>
                    <a:pt x="1243013" y="995363"/>
                  </a:lnTo>
                  <a:lnTo>
                    <a:pt x="1331119" y="1078707"/>
                  </a:lnTo>
                  <a:lnTo>
                    <a:pt x="1431132" y="1176338"/>
                  </a:lnTo>
                  <a:lnTo>
                    <a:pt x="1469232" y="1209675"/>
                  </a:lnTo>
                  <a:lnTo>
                    <a:pt x="1509713" y="1228725"/>
                  </a:lnTo>
                  <a:lnTo>
                    <a:pt x="1547813" y="1240632"/>
                  </a:lnTo>
                  <a:lnTo>
                    <a:pt x="1593057" y="1247775"/>
                  </a:lnTo>
                  <a:lnTo>
                    <a:pt x="1697832" y="1250157"/>
                  </a:lnTo>
                  <a:lnTo>
                    <a:pt x="1933575" y="1250157"/>
                  </a:lnTo>
                  <a:lnTo>
                    <a:pt x="2224088" y="1250157"/>
                  </a:lnTo>
                  <a:lnTo>
                    <a:pt x="2459832" y="1250157"/>
                  </a:lnTo>
                  <a:lnTo>
                    <a:pt x="2490788" y="1240632"/>
                  </a:lnTo>
                  <a:lnTo>
                    <a:pt x="2519363" y="1221582"/>
                  </a:lnTo>
                  <a:lnTo>
                    <a:pt x="2528888" y="1204913"/>
                  </a:lnTo>
                  <a:lnTo>
                    <a:pt x="2528888" y="1193007"/>
                  </a:lnTo>
                  <a:lnTo>
                    <a:pt x="2524125" y="1185863"/>
                  </a:lnTo>
                  <a:lnTo>
                    <a:pt x="2507457" y="1171575"/>
                  </a:lnTo>
                  <a:lnTo>
                    <a:pt x="2483644" y="1162050"/>
                  </a:lnTo>
                  <a:lnTo>
                    <a:pt x="2347913" y="1128713"/>
                  </a:lnTo>
                  <a:lnTo>
                    <a:pt x="2174082" y="1081088"/>
                  </a:lnTo>
                  <a:lnTo>
                    <a:pt x="1997869" y="1031082"/>
                  </a:lnTo>
                  <a:lnTo>
                    <a:pt x="1804988" y="973932"/>
                  </a:lnTo>
                  <a:lnTo>
                    <a:pt x="1683544" y="933450"/>
                  </a:lnTo>
                  <a:lnTo>
                    <a:pt x="1602582" y="900113"/>
                  </a:lnTo>
                  <a:lnTo>
                    <a:pt x="1483519" y="840582"/>
                  </a:lnTo>
                  <a:lnTo>
                    <a:pt x="1366838" y="773907"/>
                  </a:lnTo>
                  <a:lnTo>
                    <a:pt x="1204913" y="673894"/>
                  </a:lnTo>
                  <a:lnTo>
                    <a:pt x="942975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5939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40" grpId="0" animBg="1"/>
      <p:bldP spid="45" grpId="0" animBg="1"/>
      <p:bldP spid="48" grpId="0" animBg="1"/>
      <p:bldP spid="53" grpId="0" animBg="1"/>
      <p:bldP spid="38" grpId="0" animBg="1"/>
      <p:bldP spid="39" grpId="0" animBg="1"/>
      <p:bldP spid="42" grpId="0" animBg="1"/>
      <p:bldP spid="43" grpId="0" animBg="1"/>
      <p:bldP spid="44" grpId="0" animBg="1"/>
      <p:bldP spid="46" grpId="0" animBg="1"/>
      <p:bldP spid="47" grpId="0" animBg="1"/>
      <p:bldP spid="49" grpId="0" animBg="1"/>
      <p:bldP spid="50" grpId="0" animBg="1"/>
      <p:bldP spid="20" grpId="0" animBg="1"/>
      <p:bldP spid="52" grpId="0" animBg="1"/>
      <p:bldP spid="54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E40F1EE-4D70-4000-8563-D372C0331753}"/>
              </a:ext>
            </a:extLst>
          </p:cNvPr>
          <p:cNvGrpSpPr/>
          <p:nvPr/>
        </p:nvGrpSpPr>
        <p:grpSpPr>
          <a:xfrm>
            <a:off x="3795714" y="1335089"/>
            <a:ext cx="4613275" cy="4799011"/>
            <a:chOff x="3795714" y="1335089"/>
            <a:chExt cx="4613275" cy="4799011"/>
          </a:xfrm>
          <a:solidFill>
            <a:schemeClr val="tx1"/>
          </a:solidFill>
        </p:grpSpPr>
        <p:sp>
          <p:nvSpPr>
            <p:cNvPr id="3" name="フリーフォーム 36">
              <a:extLst>
                <a:ext uri="{FF2B5EF4-FFF2-40B4-BE49-F238E27FC236}">
                  <a16:creationId xmlns:a16="http://schemas.microsoft.com/office/drawing/2014/main" id="{93209E69-8F77-4C05-B175-4A08AE71CAA1}"/>
                </a:ext>
              </a:extLst>
            </p:cNvPr>
            <p:cNvSpPr/>
            <p:nvPr/>
          </p:nvSpPr>
          <p:spPr>
            <a:xfrm>
              <a:off x="3800476" y="1446213"/>
              <a:ext cx="868363" cy="1014412"/>
            </a:xfrm>
            <a:custGeom>
              <a:avLst/>
              <a:gdLst>
                <a:gd name="connsiteX0" fmla="*/ 273844 w 869156"/>
                <a:gd name="connsiteY0" fmla="*/ 602456 h 1014412"/>
                <a:gd name="connsiteX1" fmla="*/ 323850 w 869156"/>
                <a:gd name="connsiteY1" fmla="*/ 528637 h 1014412"/>
                <a:gd name="connsiteX2" fmla="*/ 376238 w 869156"/>
                <a:gd name="connsiteY2" fmla="*/ 447675 h 1014412"/>
                <a:gd name="connsiteX3" fmla="*/ 414338 w 869156"/>
                <a:gd name="connsiteY3" fmla="*/ 381000 h 1014412"/>
                <a:gd name="connsiteX4" fmla="*/ 450056 w 869156"/>
                <a:gd name="connsiteY4" fmla="*/ 314325 h 1014412"/>
                <a:gd name="connsiteX5" fmla="*/ 471488 w 869156"/>
                <a:gd name="connsiteY5" fmla="*/ 264318 h 1014412"/>
                <a:gd name="connsiteX6" fmla="*/ 478631 w 869156"/>
                <a:gd name="connsiteY6" fmla="*/ 247650 h 1014412"/>
                <a:gd name="connsiteX7" fmla="*/ 488156 w 869156"/>
                <a:gd name="connsiteY7" fmla="*/ 214312 h 1014412"/>
                <a:gd name="connsiteX8" fmla="*/ 492919 w 869156"/>
                <a:gd name="connsiteY8" fmla="*/ 180975 h 1014412"/>
                <a:gd name="connsiteX9" fmla="*/ 488156 w 869156"/>
                <a:gd name="connsiteY9" fmla="*/ 142875 h 1014412"/>
                <a:gd name="connsiteX10" fmla="*/ 476250 w 869156"/>
                <a:gd name="connsiteY10" fmla="*/ 116681 h 1014412"/>
                <a:gd name="connsiteX11" fmla="*/ 461963 w 869156"/>
                <a:gd name="connsiteY11" fmla="*/ 97631 h 1014412"/>
                <a:gd name="connsiteX12" fmla="*/ 440531 w 869156"/>
                <a:gd name="connsiteY12" fmla="*/ 83343 h 1014412"/>
                <a:gd name="connsiteX13" fmla="*/ 402431 w 869156"/>
                <a:gd name="connsiteY13" fmla="*/ 71437 h 1014412"/>
                <a:gd name="connsiteX14" fmla="*/ 385763 w 869156"/>
                <a:gd name="connsiteY14" fmla="*/ 64293 h 1014412"/>
                <a:gd name="connsiteX15" fmla="*/ 369094 w 869156"/>
                <a:gd name="connsiteY15" fmla="*/ 45243 h 1014412"/>
                <a:gd name="connsiteX16" fmla="*/ 361950 w 869156"/>
                <a:gd name="connsiteY16" fmla="*/ 23812 h 1014412"/>
                <a:gd name="connsiteX17" fmla="*/ 364331 w 869156"/>
                <a:gd name="connsiteY17" fmla="*/ 14287 h 1014412"/>
                <a:gd name="connsiteX18" fmla="*/ 371475 w 869156"/>
                <a:gd name="connsiteY18" fmla="*/ 4762 h 1014412"/>
                <a:gd name="connsiteX19" fmla="*/ 397669 w 869156"/>
                <a:gd name="connsiteY19" fmla="*/ 0 h 1014412"/>
                <a:gd name="connsiteX20" fmla="*/ 447675 w 869156"/>
                <a:gd name="connsiteY20" fmla="*/ 4762 h 1014412"/>
                <a:gd name="connsiteX21" fmla="*/ 540544 w 869156"/>
                <a:gd name="connsiteY21" fmla="*/ 26193 h 1014412"/>
                <a:gd name="connsiteX22" fmla="*/ 626269 w 869156"/>
                <a:gd name="connsiteY22" fmla="*/ 52387 h 1014412"/>
                <a:gd name="connsiteX23" fmla="*/ 695325 w 869156"/>
                <a:gd name="connsiteY23" fmla="*/ 80962 h 1014412"/>
                <a:gd name="connsiteX24" fmla="*/ 764381 w 869156"/>
                <a:gd name="connsiteY24" fmla="*/ 116681 h 1014412"/>
                <a:gd name="connsiteX25" fmla="*/ 809625 w 869156"/>
                <a:gd name="connsiteY25" fmla="*/ 150018 h 1014412"/>
                <a:gd name="connsiteX26" fmla="*/ 835819 w 869156"/>
                <a:gd name="connsiteY26" fmla="*/ 171450 h 1014412"/>
                <a:gd name="connsiteX27" fmla="*/ 857250 w 869156"/>
                <a:gd name="connsiteY27" fmla="*/ 195262 h 1014412"/>
                <a:gd name="connsiteX28" fmla="*/ 866775 w 869156"/>
                <a:gd name="connsiteY28" fmla="*/ 214312 h 1014412"/>
                <a:gd name="connsiteX29" fmla="*/ 869156 w 869156"/>
                <a:gd name="connsiteY29" fmla="*/ 230981 h 1014412"/>
                <a:gd name="connsiteX30" fmla="*/ 869156 w 869156"/>
                <a:gd name="connsiteY30" fmla="*/ 252412 h 1014412"/>
                <a:gd name="connsiteX31" fmla="*/ 852488 w 869156"/>
                <a:gd name="connsiteY31" fmla="*/ 269081 h 1014412"/>
                <a:gd name="connsiteX32" fmla="*/ 823913 w 869156"/>
                <a:gd name="connsiteY32" fmla="*/ 283368 h 1014412"/>
                <a:gd name="connsiteX33" fmla="*/ 792956 w 869156"/>
                <a:gd name="connsiteY33" fmla="*/ 297656 h 1014412"/>
                <a:gd name="connsiteX34" fmla="*/ 750094 w 869156"/>
                <a:gd name="connsiteY34" fmla="*/ 316706 h 1014412"/>
                <a:gd name="connsiteX35" fmla="*/ 719138 w 869156"/>
                <a:gd name="connsiteY35" fmla="*/ 338137 h 1014412"/>
                <a:gd name="connsiteX36" fmla="*/ 690563 w 869156"/>
                <a:gd name="connsiteY36" fmla="*/ 371475 h 1014412"/>
                <a:gd name="connsiteX37" fmla="*/ 666750 w 869156"/>
                <a:gd name="connsiteY37" fmla="*/ 409575 h 1014412"/>
                <a:gd name="connsiteX38" fmla="*/ 640556 w 869156"/>
                <a:gd name="connsiteY38" fmla="*/ 440531 h 1014412"/>
                <a:gd name="connsiteX39" fmla="*/ 604838 w 869156"/>
                <a:gd name="connsiteY39" fmla="*/ 483393 h 1014412"/>
                <a:gd name="connsiteX40" fmla="*/ 507206 w 869156"/>
                <a:gd name="connsiteY40" fmla="*/ 597693 h 1014412"/>
                <a:gd name="connsiteX41" fmla="*/ 423863 w 869156"/>
                <a:gd name="connsiteY41" fmla="*/ 688181 h 1014412"/>
                <a:gd name="connsiteX42" fmla="*/ 314325 w 869156"/>
                <a:gd name="connsiteY42" fmla="*/ 790575 h 1014412"/>
                <a:gd name="connsiteX43" fmla="*/ 223838 w 869156"/>
                <a:gd name="connsiteY43" fmla="*/ 871537 h 1014412"/>
                <a:gd name="connsiteX44" fmla="*/ 116681 w 869156"/>
                <a:gd name="connsiteY44" fmla="*/ 957262 h 1014412"/>
                <a:gd name="connsiteX45" fmla="*/ 64294 w 869156"/>
                <a:gd name="connsiteY45" fmla="*/ 995362 h 1014412"/>
                <a:gd name="connsiteX46" fmla="*/ 38100 w 869156"/>
                <a:gd name="connsiteY46" fmla="*/ 1012031 h 1014412"/>
                <a:gd name="connsiteX47" fmla="*/ 23813 w 869156"/>
                <a:gd name="connsiteY47" fmla="*/ 1014412 h 1014412"/>
                <a:gd name="connsiteX48" fmla="*/ 9525 w 869156"/>
                <a:gd name="connsiteY48" fmla="*/ 1014412 h 1014412"/>
                <a:gd name="connsiteX49" fmla="*/ 0 w 869156"/>
                <a:gd name="connsiteY49" fmla="*/ 1007268 h 1014412"/>
                <a:gd name="connsiteX50" fmla="*/ 0 w 869156"/>
                <a:gd name="connsiteY50" fmla="*/ 988218 h 1014412"/>
                <a:gd name="connsiteX51" fmla="*/ 9525 w 869156"/>
                <a:gd name="connsiteY51" fmla="*/ 962025 h 1014412"/>
                <a:gd name="connsiteX52" fmla="*/ 33338 w 869156"/>
                <a:gd name="connsiteY52" fmla="*/ 928687 h 1014412"/>
                <a:gd name="connsiteX53" fmla="*/ 107156 w 869156"/>
                <a:gd name="connsiteY53" fmla="*/ 835818 h 1014412"/>
                <a:gd name="connsiteX54" fmla="*/ 185738 w 869156"/>
                <a:gd name="connsiteY54" fmla="*/ 731043 h 1014412"/>
                <a:gd name="connsiteX55" fmla="*/ 273844 w 869156"/>
                <a:gd name="connsiteY55" fmla="*/ 602456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69156" h="1014412">
                  <a:moveTo>
                    <a:pt x="273844" y="602456"/>
                  </a:moveTo>
                  <a:lnTo>
                    <a:pt x="323850" y="528637"/>
                  </a:lnTo>
                  <a:lnTo>
                    <a:pt x="376238" y="447675"/>
                  </a:lnTo>
                  <a:lnTo>
                    <a:pt x="414338" y="381000"/>
                  </a:lnTo>
                  <a:lnTo>
                    <a:pt x="450056" y="314325"/>
                  </a:lnTo>
                  <a:lnTo>
                    <a:pt x="471488" y="264318"/>
                  </a:lnTo>
                  <a:lnTo>
                    <a:pt x="478631" y="247650"/>
                  </a:lnTo>
                  <a:lnTo>
                    <a:pt x="488156" y="214312"/>
                  </a:lnTo>
                  <a:lnTo>
                    <a:pt x="492919" y="180975"/>
                  </a:lnTo>
                  <a:lnTo>
                    <a:pt x="488156" y="142875"/>
                  </a:lnTo>
                  <a:lnTo>
                    <a:pt x="476250" y="116681"/>
                  </a:lnTo>
                  <a:lnTo>
                    <a:pt x="461963" y="97631"/>
                  </a:lnTo>
                  <a:lnTo>
                    <a:pt x="440531" y="83343"/>
                  </a:lnTo>
                  <a:lnTo>
                    <a:pt x="402431" y="71437"/>
                  </a:lnTo>
                  <a:lnTo>
                    <a:pt x="385763" y="64293"/>
                  </a:lnTo>
                  <a:lnTo>
                    <a:pt x="369094" y="45243"/>
                  </a:lnTo>
                  <a:lnTo>
                    <a:pt x="361950" y="23812"/>
                  </a:lnTo>
                  <a:lnTo>
                    <a:pt x="364331" y="14287"/>
                  </a:lnTo>
                  <a:lnTo>
                    <a:pt x="371475" y="4762"/>
                  </a:lnTo>
                  <a:lnTo>
                    <a:pt x="397669" y="0"/>
                  </a:lnTo>
                  <a:lnTo>
                    <a:pt x="447675" y="4762"/>
                  </a:lnTo>
                  <a:lnTo>
                    <a:pt x="540544" y="26193"/>
                  </a:lnTo>
                  <a:lnTo>
                    <a:pt x="626269" y="52387"/>
                  </a:lnTo>
                  <a:lnTo>
                    <a:pt x="695325" y="80962"/>
                  </a:lnTo>
                  <a:lnTo>
                    <a:pt x="764381" y="116681"/>
                  </a:lnTo>
                  <a:lnTo>
                    <a:pt x="809625" y="150018"/>
                  </a:lnTo>
                  <a:lnTo>
                    <a:pt x="835819" y="171450"/>
                  </a:lnTo>
                  <a:lnTo>
                    <a:pt x="857250" y="195262"/>
                  </a:lnTo>
                  <a:lnTo>
                    <a:pt x="866775" y="214312"/>
                  </a:lnTo>
                  <a:lnTo>
                    <a:pt x="869156" y="230981"/>
                  </a:lnTo>
                  <a:lnTo>
                    <a:pt x="869156" y="252412"/>
                  </a:lnTo>
                  <a:lnTo>
                    <a:pt x="852488" y="269081"/>
                  </a:lnTo>
                  <a:lnTo>
                    <a:pt x="823913" y="283368"/>
                  </a:lnTo>
                  <a:lnTo>
                    <a:pt x="792956" y="297656"/>
                  </a:lnTo>
                  <a:lnTo>
                    <a:pt x="750094" y="316706"/>
                  </a:lnTo>
                  <a:lnTo>
                    <a:pt x="719138" y="338137"/>
                  </a:lnTo>
                  <a:lnTo>
                    <a:pt x="690563" y="371475"/>
                  </a:lnTo>
                  <a:lnTo>
                    <a:pt x="666750" y="409575"/>
                  </a:lnTo>
                  <a:lnTo>
                    <a:pt x="640556" y="440531"/>
                  </a:lnTo>
                  <a:lnTo>
                    <a:pt x="604838" y="483393"/>
                  </a:lnTo>
                  <a:lnTo>
                    <a:pt x="507206" y="597693"/>
                  </a:lnTo>
                  <a:lnTo>
                    <a:pt x="423863" y="688181"/>
                  </a:lnTo>
                  <a:lnTo>
                    <a:pt x="314325" y="790575"/>
                  </a:lnTo>
                  <a:lnTo>
                    <a:pt x="223838" y="871537"/>
                  </a:lnTo>
                  <a:lnTo>
                    <a:pt x="116681" y="957262"/>
                  </a:lnTo>
                  <a:lnTo>
                    <a:pt x="64294" y="995362"/>
                  </a:lnTo>
                  <a:lnTo>
                    <a:pt x="38100" y="1012031"/>
                  </a:lnTo>
                  <a:lnTo>
                    <a:pt x="23813" y="1014412"/>
                  </a:lnTo>
                  <a:lnTo>
                    <a:pt x="9525" y="1014412"/>
                  </a:lnTo>
                  <a:lnTo>
                    <a:pt x="0" y="1007268"/>
                  </a:lnTo>
                  <a:lnTo>
                    <a:pt x="0" y="988218"/>
                  </a:lnTo>
                  <a:lnTo>
                    <a:pt x="9525" y="962025"/>
                  </a:lnTo>
                  <a:lnTo>
                    <a:pt x="33338" y="928687"/>
                  </a:lnTo>
                  <a:lnTo>
                    <a:pt x="107156" y="835818"/>
                  </a:lnTo>
                  <a:lnTo>
                    <a:pt x="185738" y="731043"/>
                  </a:lnTo>
                  <a:lnTo>
                    <a:pt x="27384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266CF4E1-F037-47AB-A826-A77AFC6BF930}"/>
                </a:ext>
              </a:extLst>
            </p:cNvPr>
            <p:cNvSpPr/>
            <p:nvPr/>
          </p:nvSpPr>
          <p:spPr>
            <a:xfrm>
              <a:off x="4019550" y="2894014"/>
              <a:ext cx="419100" cy="1063625"/>
            </a:xfrm>
            <a:custGeom>
              <a:avLst/>
              <a:gdLst>
                <a:gd name="connsiteX0" fmla="*/ 395288 w 419100"/>
                <a:gd name="connsiteY0" fmla="*/ 604837 h 1064418"/>
                <a:gd name="connsiteX1" fmla="*/ 371475 w 419100"/>
                <a:gd name="connsiteY1" fmla="*/ 402431 h 1064418"/>
                <a:gd name="connsiteX2" fmla="*/ 347663 w 419100"/>
                <a:gd name="connsiteY2" fmla="*/ 200025 h 1064418"/>
                <a:gd name="connsiteX3" fmla="*/ 326231 w 419100"/>
                <a:gd name="connsiteY3" fmla="*/ 90487 h 1064418"/>
                <a:gd name="connsiteX4" fmla="*/ 283369 w 419100"/>
                <a:gd name="connsiteY4" fmla="*/ 73818 h 1064418"/>
                <a:gd name="connsiteX5" fmla="*/ 233363 w 419100"/>
                <a:gd name="connsiteY5" fmla="*/ 52387 h 1064418"/>
                <a:gd name="connsiteX6" fmla="*/ 171450 w 419100"/>
                <a:gd name="connsiteY6" fmla="*/ 30956 h 1064418"/>
                <a:gd name="connsiteX7" fmla="*/ 123825 w 419100"/>
                <a:gd name="connsiteY7" fmla="*/ 14287 h 1064418"/>
                <a:gd name="connsiteX8" fmla="*/ 69056 w 419100"/>
                <a:gd name="connsiteY8" fmla="*/ 2381 h 1064418"/>
                <a:gd name="connsiteX9" fmla="*/ 35719 w 419100"/>
                <a:gd name="connsiteY9" fmla="*/ 0 h 1064418"/>
                <a:gd name="connsiteX10" fmla="*/ 19050 w 419100"/>
                <a:gd name="connsiteY10" fmla="*/ 2381 h 1064418"/>
                <a:gd name="connsiteX11" fmla="*/ 4763 w 419100"/>
                <a:gd name="connsiteY11" fmla="*/ 11906 h 1064418"/>
                <a:gd name="connsiteX12" fmla="*/ 0 w 419100"/>
                <a:gd name="connsiteY12" fmla="*/ 28575 h 1064418"/>
                <a:gd name="connsiteX13" fmla="*/ 7144 w 419100"/>
                <a:gd name="connsiteY13" fmla="*/ 52387 h 1064418"/>
                <a:gd name="connsiteX14" fmla="*/ 23813 w 419100"/>
                <a:gd name="connsiteY14" fmla="*/ 78581 h 1064418"/>
                <a:gd name="connsiteX15" fmla="*/ 52388 w 419100"/>
                <a:gd name="connsiteY15" fmla="*/ 107156 h 1064418"/>
                <a:gd name="connsiteX16" fmla="*/ 73819 w 419100"/>
                <a:gd name="connsiteY16" fmla="*/ 135731 h 1064418"/>
                <a:gd name="connsiteX17" fmla="*/ 95250 w 419100"/>
                <a:gd name="connsiteY17" fmla="*/ 171450 h 1064418"/>
                <a:gd name="connsiteX18" fmla="*/ 114300 w 419100"/>
                <a:gd name="connsiteY18" fmla="*/ 219075 h 1064418"/>
                <a:gd name="connsiteX19" fmla="*/ 126206 w 419100"/>
                <a:gd name="connsiteY19" fmla="*/ 269081 h 1064418"/>
                <a:gd name="connsiteX20" fmla="*/ 133350 w 419100"/>
                <a:gd name="connsiteY20" fmla="*/ 309562 h 1064418"/>
                <a:gd name="connsiteX21" fmla="*/ 140494 w 419100"/>
                <a:gd name="connsiteY21" fmla="*/ 366712 h 1064418"/>
                <a:gd name="connsiteX22" fmla="*/ 145256 w 419100"/>
                <a:gd name="connsiteY22" fmla="*/ 431006 h 1064418"/>
                <a:gd name="connsiteX23" fmla="*/ 150019 w 419100"/>
                <a:gd name="connsiteY23" fmla="*/ 492918 h 1064418"/>
                <a:gd name="connsiteX24" fmla="*/ 150019 w 419100"/>
                <a:gd name="connsiteY24" fmla="*/ 561975 h 1064418"/>
                <a:gd name="connsiteX25" fmla="*/ 145256 w 419100"/>
                <a:gd name="connsiteY25" fmla="*/ 638175 h 1064418"/>
                <a:gd name="connsiteX26" fmla="*/ 138113 w 419100"/>
                <a:gd name="connsiteY26" fmla="*/ 702468 h 1064418"/>
                <a:gd name="connsiteX27" fmla="*/ 128588 w 419100"/>
                <a:gd name="connsiteY27" fmla="*/ 750093 h 1064418"/>
                <a:gd name="connsiteX28" fmla="*/ 133350 w 419100"/>
                <a:gd name="connsiteY28" fmla="*/ 785812 h 1064418"/>
                <a:gd name="connsiteX29" fmla="*/ 145256 w 419100"/>
                <a:gd name="connsiteY29" fmla="*/ 833437 h 1064418"/>
                <a:gd name="connsiteX30" fmla="*/ 169069 w 419100"/>
                <a:gd name="connsiteY30" fmla="*/ 900112 h 1064418"/>
                <a:gd name="connsiteX31" fmla="*/ 195263 w 419100"/>
                <a:gd name="connsiteY31" fmla="*/ 952500 h 1064418"/>
                <a:gd name="connsiteX32" fmla="*/ 219075 w 419100"/>
                <a:gd name="connsiteY32" fmla="*/ 997743 h 1064418"/>
                <a:gd name="connsiteX33" fmla="*/ 235744 w 419100"/>
                <a:gd name="connsiteY33" fmla="*/ 1026318 h 1064418"/>
                <a:gd name="connsiteX34" fmla="*/ 257175 w 419100"/>
                <a:gd name="connsiteY34" fmla="*/ 1047750 h 1064418"/>
                <a:gd name="connsiteX35" fmla="*/ 276225 w 419100"/>
                <a:gd name="connsiteY35" fmla="*/ 1059656 h 1064418"/>
                <a:gd name="connsiteX36" fmla="*/ 300038 w 419100"/>
                <a:gd name="connsiteY36" fmla="*/ 1064418 h 1064418"/>
                <a:gd name="connsiteX37" fmla="*/ 328613 w 419100"/>
                <a:gd name="connsiteY37" fmla="*/ 1054893 h 1064418"/>
                <a:gd name="connsiteX38" fmla="*/ 342900 w 419100"/>
                <a:gd name="connsiteY38" fmla="*/ 1042987 h 1064418"/>
                <a:gd name="connsiteX39" fmla="*/ 359569 w 419100"/>
                <a:gd name="connsiteY39" fmla="*/ 1014412 h 1064418"/>
                <a:gd name="connsiteX40" fmla="*/ 378619 w 419100"/>
                <a:gd name="connsiteY40" fmla="*/ 973931 h 1064418"/>
                <a:gd name="connsiteX41" fmla="*/ 397669 w 419100"/>
                <a:gd name="connsiteY41" fmla="*/ 923925 h 1064418"/>
                <a:gd name="connsiteX42" fmla="*/ 409575 w 419100"/>
                <a:gd name="connsiteY42" fmla="*/ 873918 h 1064418"/>
                <a:gd name="connsiteX43" fmla="*/ 416719 w 419100"/>
                <a:gd name="connsiteY43" fmla="*/ 823912 h 1064418"/>
                <a:gd name="connsiteX44" fmla="*/ 419100 w 419100"/>
                <a:gd name="connsiteY44" fmla="*/ 781050 h 1064418"/>
                <a:gd name="connsiteX45" fmla="*/ 395288 w 419100"/>
                <a:gd name="connsiteY45" fmla="*/ 604837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064418">
                  <a:moveTo>
                    <a:pt x="395288" y="604837"/>
                  </a:moveTo>
                  <a:lnTo>
                    <a:pt x="371475" y="402431"/>
                  </a:lnTo>
                  <a:lnTo>
                    <a:pt x="347663" y="200025"/>
                  </a:lnTo>
                  <a:lnTo>
                    <a:pt x="326231" y="90487"/>
                  </a:lnTo>
                  <a:lnTo>
                    <a:pt x="283369" y="73818"/>
                  </a:lnTo>
                  <a:lnTo>
                    <a:pt x="233363" y="52387"/>
                  </a:lnTo>
                  <a:lnTo>
                    <a:pt x="171450" y="30956"/>
                  </a:lnTo>
                  <a:lnTo>
                    <a:pt x="123825" y="14287"/>
                  </a:lnTo>
                  <a:lnTo>
                    <a:pt x="69056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7144" y="52387"/>
                  </a:lnTo>
                  <a:lnTo>
                    <a:pt x="23813" y="78581"/>
                  </a:lnTo>
                  <a:lnTo>
                    <a:pt x="52388" y="107156"/>
                  </a:lnTo>
                  <a:lnTo>
                    <a:pt x="73819" y="135731"/>
                  </a:lnTo>
                  <a:lnTo>
                    <a:pt x="95250" y="171450"/>
                  </a:lnTo>
                  <a:lnTo>
                    <a:pt x="114300" y="219075"/>
                  </a:lnTo>
                  <a:lnTo>
                    <a:pt x="126206" y="269081"/>
                  </a:lnTo>
                  <a:lnTo>
                    <a:pt x="133350" y="309562"/>
                  </a:lnTo>
                  <a:lnTo>
                    <a:pt x="140494" y="366712"/>
                  </a:lnTo>
                  <a:lnTo>
                    <a:pt x="145256" y="431006"/>
                  </a:lnTo>
                  <a:lnTo>
                    <a:pt x="150019" y="492918"/>
                  </a:lnTo>
                  <a:lnTo>
                    <a:pt x="150019" y="561975"/>
                  </a:lnTo>
                  <a:lnTo>
                    <a:pt x="145256" y="638175"/>
                  </a:lnTo>
                  <a:lnTo>
                    <a:pt x="138113" y="702468"/>
                  </a:lnTo>
                  <a:lnTo>
                    <a:pt x="128588" y="750093"/>
                  </a:lnTo>
                  <a:lnTo>
                    <a:pt x="133350" y="785812"/>
                  </a:lnTo>
                  <a:lnTo>
                    <a:pt x="145256" y="833437"/>
                  </a:lnTo>
                  <a:lnTo>
                    <a:pt x="169069" y="900112"/>
                  </a:lnTo>
                  <a:lnTo>
                    <a:pt x="195263" y="952500"/>
                  </a:lnTo>
                  <a:lnTo>
                    <a:pt x="219075" y="997743"/>
                  </a:lnTo>
                  <a:lnTo>
                    <a:pt x="235744" y="1026318"/>
                  </a:lnTo>
                  <a:lnTo>
                    <a:pt x="257175" y="1047750"/>
                  </a:lnTo>
                  <a:lnTo>
                    <a:pt x="276225" y="1059656"/>
                  </a:lnTo>
                  <a:lnTo>
                    <a:pt x="300038" y="1064418"/>
                  </a:lnTo>
                  <a:lnTo>
                    <a:pt x="328613" y="1054893"/>
                  </a:lnTo>
                  <a:lnTo>
                    <a:pt x="342900" y="1042987"/>
                  </a:lnTo>
                  <a:lnTo>
                    <a:pt x="359569" y="1014412"/>
                  </a:lnTo>
                  <a:lnTo>
                    <a:pt x="378619" y="973931"/>
                  </a:lnTo>
                  <a:lnTo>
                    <a:pt x="397669" y="923925"/>
                  </a:lnTo>
                  <a:lnTo>
                    <a:pt x="409575" y="873918"/>
                  </a:lnTo>
                  <a:lnTo>
                    <a:pt x="416719" y="823912"/>
                  </a:lnTo>
                  <a:lnTo>
                    <a:pt x="419100" y="781050"/>
                  </a:lnTo>
                  <a:lnTo>
                    <a:pt x="39528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4">
              <a:extLst>
                <a:ext uri="{FF2B5EF4-FFF2-40B4-BE49-F238E27FC236}">
                  <a16:creationId xmlns:a16="http://schemas.microsoft.com/office/drawing/2014/main" id="{F0A7A7A7-D091-455E-A39D-784F215D1B66}"/>
                </a:ext>
              </a:extLst>
            </p:cNvPr>
            <p:cNvSpPr/>
            <p:nvPr/>
          </p:nvSpPr>
          <p:spPr>
            <a:xfrm>
              <a:off x="6440488" y="1771650"/>
              <a:ext cx="398462" cy="1512888"/>
            </a:xfrm>
            <a:custGeom>
              <a:avLst/>
              <a:gdLst>
                <a:gd name="connsiteX0" fmla="*/ 138113 w 397669"/>
                <a:gd name="connsiteY0" fmla="*/ 664369 h 1512094"/>
                <a:gd name="connsiteX1" fmla="*/ 138113 w 397669"/>
                <a:gd name="connsiteY1" fmla="*/ 364331 h 1512094"/>
                <a:gd name="connsiteX2" fmla="*/ 135732 w 397669"/>
                <a:gd name="connsiteY2" fmla="*/ 316706 h 1512094"/>
                <a:gd name="connsiteX3" fmla="*/ 130969 w 397669"/>
                <a:gd name="connsiteY3" fmla="*/ 278606 h 1512094"/>
                <a:gd name="connsiteX4" fmla="*/ 123825 w 397669"/>
                <a:gd name="connsiteY4" fmla="*/ 242888 h 1512094"/>
                <a:gd name="connsiteX5" fmla="*/ 102394 w 397669"/>
                <a:gd name="connsiteY5" fmla="*/ 204788 h 1512094"/>
                <a:gd name="connsiteX6" fmla="*/ 66675 w 397669"/>
                <a:gd name="connsiteY6" fmla="*/ 152400 h 1512094"/>
                <a:gd name="connsiteX7" fmla="*/ 42863 w 397669"/>
                <a:gd name="connsiteY7" fmla="*/ 119063 h 1512094"/>
                <a:gd name="connsiteX8" fmla="*/ 23813 w 397669"/>
                <a:gd name="connsiteY8" fmla="*/ 95250 h 1512094"/>
                <a:gd name="connsiteX9" fmla="*/ 7144 w 397669"/>
                <a:gd name="connsiteY9" fmla="*/ 76200 h 1512094"/>
                <a:gd name="connsiteX10" fmla="*/ 0 w 397669"/>
                <a:gd name="connsiteY10" fmla="*/ 59531 h 1512094"/>
                <a:gd name="connsiteX11" fmla="*/ 0 w 397669"/>
                <a:gd name="connsiteY11" fmla="*/ 35719 h 1512094"/>
                <a:gd name="connsiteX12" fmla="*/ 2382 w 397669"/>
                <a:gd name="connsiteY12" fmla="*/ 21431 h 1512094"/>
                <a:gd name="connsiteX13" fmla="*/ 7144 w 397669"/>
                <a:gd name="connsiteY13" fmla="*/ 11906 h 1512094"/>
                <a:gd name="connsiteX14" fmla="*/ 23813 w 397669"/>
                <a:gd name="connsiteY14" fmla="*/ 2381 h 1512094"/>
                <a:gd name="connsiteX15" fmla="*/ 40482 w 397669"/>
                <a:gd name="connsiteY15" fmla="*/ 0 h 1512094"/>
                <a:gd name="connsiteX16" fmla="*/ 69057 w 397669"/>
                <a:gd name="connsiteY16" fmla="*/ 4763 h 1512094"/>
                <a:gd name="connsiteX17" fmla="*/ 92869 w 397669"/>
                <a:gd name="connsiteY17" fmla="*/ 16669 h 1512094"/>
                <a:gd name="connsiteX18" fmla="*/ 173832 w 397669"/>
                <a:gd name="connsiteY18" fmla="*/ 71438 h 1512094"/>
                <a:gd name="connsiteX19" fmla="*/ 240507 w 397669"/>
                <a:gd name="connsiteY19" fmla="*/ 116681 h 1512094"/>
                <a:gd name="connsiteX20" fmla="*/ 309563 w 397669"/>
                <a:gd name="connsiteY20" fmla="*/ 171450 h 1512094"/>
                <a:gd name="connsiteX21" fmla="*/ 347663 w 397669"/>
                <a:gd name="connsiteY21" fmla="*/ 209550 h 1512094"/>
                <a:gd name="connsiteX22" fmla="*/ 366713 w 397669"/>
                <a:gd name="connsiteY22" fmla="*/ 233363 h 1512094"/>
                <a:gd name="connsiteX23" fmla="*/ 381000 w 397669"/>
                <a:gd name="connsiteY23" fmla="*/ 254794 h 1512094"/>
                <a:gd name="connsiteX24" fmla="*/ 390525 w 397669"/>
                <a:gd name="connsiteY24" fmla="*/ 280988 h 1512094"/>
                <a:gd name="connsiteX25" fmla="*/ 395288 w 397669"/>
                <a:gd name="connsiteY25" fmla="*/ 309563 h 1512094"/>
                <a:gd name="connsiteX26" fmla="*/ 397669 w 397669"/>
                <a:gd name="connsiteY26" fmla="*/ 345281 h 1512094"/>
                <a:gd name="connsiteX27" fmla="*/ 385763 w 397669"/>
                <a:gd name="connsiteY27" fmla="*/ 397669 h 1512094"/>
                <a:gd name="connsiteX28" fmla="*/ 364332 w 397669"/>
                <a:gd name="connsiteY28" fmla="*/ 447675 h 1512094"/>
                <a:gd name="connsiteX29" fmla="*/ 359569 w 397669"/>
                <a:gd name="connsiteY29" fmla="*/ 721519 h 1512094"/>
                <a:gd name="connsiteX30" fmla="*/ 354807 w 397669"/>
                <a:gd name="connsiteY30" fmla="*/ 1021556 h 1512094"/>
                <a:gd name="connsiteX31" fmla="*/ 350044 w 397669"/>
                <a:gd name="connsiteY31" fmla="*/ 1212056 h 1512094"/>
                <a:gd name="connsiteX32" fmla="*/ 342900 w 397669"/>
                <a:gd name="connsiteY32" fmla="*/ 1385888 h 1512094"/>
                <a:gd name="connsiteX33" fmla="*/ 338138 w 397669"/>
                <a:gd name="connsiteY33" fmla="*/ 1421606 h 1512094"/>
                <a:gd name="connsiteX34" fmla="*/ 321469 w 397669"/>
                <a:gd name="connsiteY34" fmla="*/ 1464469 h 1512094"/>
                <a:gd name="connsiteX35" fmla="*/ 304800 w 397669"/>
                <a:gd name="connsiteY35" fmla="*/ 1490663 h 1512094"/>
                <a:gd name="connsiteX36" fmla="*/ 283369 w 397669"/>
                <a:gd name="connsiteY36" fmla="*/ 1504950 h 1512094"/>
                <a:gd name="connsiteX37" fmla="*/ 271463 w 397669"/>
                <a:gd name="connsiteY37" fmla="*/ 1512094 h 1512094"/>
                <a:gd name="connsiteX38" fmla="*/ 250032 w 397669"/>
                <a:gd name="connsiteY38" fmla="*/ 1512094 h 1512094"/>
                <a:gd name="connsiteX39" fmla="*/ 221457 w 397669"/>
                <a:gd name="connsiteY39" fmla="*/ 1502569 h 1512094"/>
                <a:gd name="connsiteX40" fmla="*/ 195263 w 397669"/>
                <a:gd name="connsiteY40" fmla="*/ 1490663 h 1512094"/>
                <a:gd name="connsiteX41" fmla="*/ 176213 w 397669"/>
                <a:gd name="connsiteY41" fmla="*/ 1469231 h 1512094"/>
                <a:gd name="connsiteX42" fmla="*/ 154782 w 397669"/>
                <a:gd name="connsiteY42" fmla="*/ 1435894 h 1512094"/>
                <a:gd name="connsiteX43" fmla="*/ 121444 w 397669"/>
                <a:gd name="connsiteY43" fmla="*/ 1350169 h 1512094"/>
                <a:gd name="connsiteX44" fmla="*/ 97632 w 397669"/>
                <a:gd name="connsiteY44" fmla="*/ 1257300 h 1512094"/>
                <a:gd name="connsiteX45" fmla="*/ 97632 w 397669"/>
                <a:gd name="connsiteY45" fmla="*/ 1228725 h 1512094"/>
                <a:gd name="connsiteX46" fmla="*/ 104775 w 397669"/>
                <a:gd name="connsiteY46" fmla="*/ 1197769 h 1512094"/>
                <a:gd name="connsiteX47" fmla="*/ 116682 w 397669"/>
                <a:gd name="connsiteY47" fmla="*/ 1147763 h 1512094"/>
                <a:gd name="connsiteX48" fmla="*/ 123825 w 397669"/>
                <a:gd name="connsiteY48" fmla="*/ 1097756 h 1512094"/>
                <a:gd name="connsiteX49" fmla="*/ 130969 w 397669"/>
                <a:gd name="connsiteY49" fmla="*/ 1035844 h 1512094"/>
                <a:gd name="connsiteX50" fmla="*/ 135732 w 397669"/>
                <a:gd name="connsiteY50" fmla="*/ 992981 h 1512094"/>
                <a:gd name="connsiteX51" fmla="*/ 138113 w 397669"/>
                <a:gd name="connsiteY51" fmla="*/ 938213 h 1512094"/>
                <a:gd name="connsiteX52" fmla="*/ 138113 w 397669"/>
                <a:gd name="connsiteY52" fmla="*/ 66436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7669" h="1512094">
                  <a:moveTo>
                    <a:pt x="138113" y="664369"/>
                  </a:moveTo>
                  <a:lnTo>
                    <a:pt x="138113" y="364331"/>
                  </a:lnTo>
                  <a:lnTo>
                    <a:pt x="135732" y="316706"/>
                  </a:lnTo>
                  <a:lnTo>
                    <a:pt x="130969" y="278606"/>
                  </a:lnTo>
                  <a:lnTo>
                    <a:pt x="123825" y="242888"/>
                  </a:lnTo>
                  <a:lnTo>
                    <a:pt x="102394" y="204788"/>
                  </a:lnTo>
                  <a:lnTo>
                    <a:pt x="66675" y="152400"/>
                  </a:lnTo>
                  <a:lnTo>
                    <a:pt x="42863" y="119063"/>
                  </a:lnTo>
                  <a:lnTo>
                    <a:pt x="23813" y="95250"/>
                  </a:lnTo>
                  <a:lnTo>
                    <a:pt x="7144" y="76200"/>
                  </a:lnTo>
                  <a:lnTo>
                    <a:pt x="0" y="59531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11906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9057" y="4763"/>
                  </a:lnTo>
                  <a:lnTo>
                    <a:pt x="92869" y="16669"/>
                  </a:lnTo>
                  <a:lnTo>
                    <a:pt x="173832" y="71438"/>
                  </a:lnTo>
                  <a:lnTo>
                    <a:pt x="240507" y="116681"/>
                  </a:lnTo>
                  <a:lnTo>
                    <a:pt x="309563" y="171450"/>
                  </a:lnTo>
                  <a:lnTo>
                    <a:pt x="347663" y="209550"/>
                  </a:lnTo>
                  <a:lnTo>
                    <a:pt x="366713" y="233363"/>
                  </a:lnTo>
                  <a:lnTo>
                    <a:pt x="381000" y="254794"/>
                  </a:lnTo>
                  <a:lnTo>
                    <a:pt x="390525" y="280988"/>
                  </a:lnTo>
                  <a:lnTo>
                    <a:pt x="395288" y="309563"/>
                  </a:lnTo>
                  <a:lnTo>
                    <a:pt x="397669" y="345281"/>
                  </a:lnTo>
                  <a:lnTo>
                    <a:pt x="385763" y="397669"/>
                  </a:lnTo>
                  <a:lnTo>
                    <a:pt x="364332" y="447675"/>
                  </a:lnTo>
                  <a:cubicBezTo>
                    <a:pt x="362744" y="538956"/>
                    <a:pt x="361157" y="630238"/>
                    <a:pt x="359569" y="721519"/>
                  </a:cubicBezTo>
                  <a:cubicBezTo>
                    <a:pt x="357982" y="821531"/>
                    <a:pt x="356394" y="921544"/>
                    <a:pt x="354807" y="1021556"/>
                  </a:cubicBezTo>
                  <a:lnTo>
                    <a:pt x="350044" y="1212056"/>
                  </a:lnTo>
                  <a:lnTo>
                    <a:pt x="342900" y="1385888"/>
                  </a:lnTo>
                  <a:lnTo>
                    <a:pt x="338138" y="1421606"/>
                  </a:lnTo>
                  <a:lnTo>
                    <a:pt x="321469" y="1464469"/>
                  </a:lnTo>
                  <a:lnTo>
                    <a:pt x="304800" y="1490663"/>
                  </a:lnTo>
                  <a:lnTo>
                    <a:pt x="283369" y="1504950"/>
                  </a:lnTo>
                  <a:lnTo>
                    <a:pt x="271463" y="1512094"/>
                  </a:lnTo>
                  <a:lnTo>
                    <a:pt x="250032" y="1512094"/>
                  </a:lnTo>
                  <a:lnTo>
                    <a:pt x="221457" y="1502569"/>
                  </a:lnTo>
                  <a:lnTo>
                    <a:pt x="195263" y="1490663"/>
                  </a:lnTo>
                  <a:lnTo>
                    <a:pt x="176213" y="1469231"/>
                  </a:lnTo>
                  <a:lnTo>
                    <a:pt x="154782" y="1435894"/>
                  </a:lnTo>
                  <a:lnTo>
                    <a:pt x="121444" y="1350169"/>
                  </a:lnTo>
                  <a:lnTo>
                    <a:pt x="97632" y="1257300"/>
                  </a:lnTo>
                  <a:lnTo>
                    <a:pt x="97632" y="1228725"/>
                  </a:lnTo>
                  <a:lnTo>
                    <a:pt x="104775" y="1197769"/>
                  </a:lnTo>
                  <a:lnTo>
                    <a:pt x="116682" y="1147763"/>
                  </a:lnTo>
                  <a:lnTo>
                    <a:pt x="123825" y="1097756"/>
                  </a:lnTo>
                  <a:lnTo>
                    <a:pt x="130969" y="1035844"/>
                  </a:lnTo>
                  <a:lnTo>
                    <a:pt x="135732" y="992981"/>
                  </a:lnTo>
                  <a:lnTo>
                    <a:pt x="138113" y="938213"/>
                  </a:lnTo>
                  <a:lnTo>
                    <a:pt x="138113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7">
              <a:extLst>
                <a:ext uri="{FF2B5EF4-FFF2-40B4-BE49-F238E27FC236}">
                  <a16:creationId xmlns:a16="http://schemas.microsoft.com/office/drawing/2014/main" id="{F118BFB5-8FC8-442E-A26D-0E55F7E530F4}"/>
                </a:ext>
              </a:extLst>
            </p:cNvPr>
            <p:cNvSpPr/>
            <p:nvPr/>
          </p:nvSpPr>
          <p:spPr>
            <a:xfrm>
              <a:off x="5764213" y="3514725"/>
              <a:ext cx="546100" cy="636588"/>
            </a:xfrm>
            <a:custGeom>
              <a:avLst/>
              <a:gdLst>
                <a:gd name="connsiteX0" fmla="*/ 211932 w 545307"/>
                <a:gd name="connsiteY0" fmla="*/ 330994 h 635794"/>
                <a:gd name="connsiteX1" fmla="*/ 211932 w 545307"/>
                <a:gd name="connsiteY1" fmla="*/ 433388 h 635794"/>
                <a:gd name="connsiteX2" fmla="*/ 209550 w 545307"/>
                <a:gd name="connsiteY2" fmla="*/ 635794 h 635794"/>
                <a:gd name="connsiteX3" fmla="*/ 507207 w 545307"/>
                <a:gd name="connsiteY3" fmla="*/ 602456 h 635794"/>
                <a:gd name="connsiteX4" fmla="*/ 500063 w 545307"/>
                <a:gd name="connsiteY4" fmla="*/ 490538 h 635794"/>
                <a:gd name="connsiteX5" fmla="*/ 495300 w 545307"/>
                <a:gd name="connsiteY5" fmla="*/ 426244 h 635794"/>
                <a:gd name="connsiteX6" fmla="*/ 500063 w 545307"/>
                <a:gd name="connsiteY6" fmla="*/ 376238 h 635794"/>
                <a:gd name="connsiteX7" fmla="*/ 504825 w 545307"/>
                <a:gd name="connsiteY7" fmla="*/ 333375 h 635794"/>
                <a:gd name="connsiteX8" fmla="*/ 519113 w 545307"/>
                <a:gd name="connsiteY8" fmla="*/ 285750 h 635794"/>
                <a:gd name="connsiteX9" fmla="*/ 535782 w 545307"/>
                <a:gd name="connsiteY9" fmla="*/ 252413 h 635794"/>
                <a:gd name="connsiteX10" fmla="*/ 545307 w 545307"/>
                <a:gd name="connsiteY10" fmla="*/ 235744 h 635794"/>
                <a:gd name="connsiteX11" fmla="*/ 545307 w 545307"/>
                <a:gd name="connsiteY11" fmla="*/ 226219 h 635794"/>
                <a:gd name="connsiteX12" fmla="*/ 535782 w 545307"/>
                <a:gd name="connsiteY12" fmla="*/ 202406 h 635794"/>
                <a:gd name="connsiteX13" fmla="*/ 511969 w 545307"/>
                <a:gd name="connsiteY13" fmla="*/ 164306 h 635794"/>
                <a:gd name="connsiteX14" fmla="*/ 485775 w 545307"/>
                <a:gd name="connsiteY14" fmla="*/ 135731 h 635794"/>
                <a:gd name="connsiteX15" fmla="*/ 466725 w 545307"/>
                <a:gd name="connsiteY15" fmla="*/ 116681 h 635794"/>
                <a:gd name="connsiteX16" fmla="*/ 433388 w 545307"/>
                <a:gd name="connsiteY16" fmla="*/ 92869 h 635794"/>
                <a:gd name="connsiteX17" fmla="*/ 404813 w 545307"/>
                <a:gd name="connsiteY17" fmla="*/ 78581 h 635794"/>
                <a:gd name="connsiteX18" fmla="*/ 354807 w 545307"/>
                <a:gd name="connsiteY18" fmla="*/ 57150 h 635794"/>
                <a:gd name="connsiteX19" fmla="*/ 302419 w 545307"/>
                <a:gd name="connsiteY19" fmla="*/ 38100 h 635794"/>
                <a:gd name="connsiteX20" fmla="*/ 226219 w 545307"/>
                <a:gd name="connsiteY20" fmla="*/ 19050 h 635794"/>
                <a:gd name="connsiteX21" fmla="*/ 171450 w 545307"/>
                <a:gd name="connsiteY21" fmla="*/ 9525 h 635794"/>
                <a:gd name="connsiteX22" fmla="*/ 59532 w 545307"/>
                <a:gd name="connsiteY22" fmla="*/ 0 h 635794"/>
                <a:gd name="connsiteX23" fmla="*/ 0 w 545307"/>
                <a:gd name="connsiteY23" fmla="*/ 4763 h 635794"/>
                <a:gd name="connsiteX24" fmla="*/ 14288 w 545307"/>
                <a:gd name="connsiteY24" fmla="*/ 114300 h 635794"/>
                <a:gd name="connsiteX25" fmla="*/ 83344 w 545307"/>
                <a:gd name="connsiteY25" fmla="*/ 111919 h 635794"/>
                <a:gd name="connsiteX26" fmla="*/ 102394 w 545307"/>
                <a:gd name="connsiteY26" fmla="*/ 116681 h 635794"/>
                <a:gd name="connsiteX27" fmla="*/ 119063 w 545307"/>
                <a:gd name="connsiteY27" fmla="*/ 121444 h 635794"/>
                <a:gd name="connsiteX28" fmla="*/ 140494 w 545307"/>
                <a:gd name="connsiteY28" fmla="*/ 135731 h 635794"/>
                <a:gd name="connsiteX29" fmla="*/ 164307 w 545307"/>
                <a:gd name="connsiteY29" fmla="*/ 157163 h 635794"/>
                <a:gd name="connsiteX30" fmla="*/ 178594 w 545307"/>
                <a:gd name="connsiteY30" fmla="*/ 180975 h 635794"/>
                <a:gd name="connsiteX31" fmla="*/ 195263 w 545307"/>
                <a:gd name="connsiteY31" fmla="*/ 211931 h 635794"/>
                <a:gd name="connsiteX32" fmla="*/ 207169 w 545307"/>
                <a:gd name="connsiteY32" fmla="*/ 257175 h 635794"/>
                <a:gd name="connsiteX33" fmla="*/ 211932 w 545307"/>
                <a:gd name="connsiteY33" fmla="*/ 330994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5307" h="635794">
                  <a:moveTo>
                    <a:pt x="211932" y="330994"/>
                  </a:moveTo>
                  <a:lnTo>
                    <a:pt x="211932" y="433388"/>
                  </a:lnTo>
                  <a:lnTo>
                    <a:pt x="209550" y="635794"/>
                  </a:lnTo>
                  <a:lnTo>
                    <a:pt x="507207" y="602456"/>
                  </a:lnTo>
                  <a:lnTo>
                    <a:pt x="500063" y="490538"/>
                  </a:lnTo>
                  <a:lnTo>
                    <a:pt x="495300" y="426244"/>
                  </a:lnTo>
                  <a:lnTo>
                    <a:pt x="500063" y="376238"/>
                  </a:lnTo>
                  <a:lnTo>
                    <a:pt x="504825" y="333375"/>
                  </a:lnTo>
                  <a:lnTo>
                    <a:pt x="519113" y="285750"/>
                  </a:lnTo>
                  <a:lnTo>
                    <a:pt x="535782" y="252413"/>
                  </a:lnTo>
                  <a:lnTo>
                    <a:pt x="545307" y="235744"/>
                  </a:lnTo>
                  <a:lnTo>
                    <a:pt x="545307" y="226219"/>
                  </a:lnTo>
                  <a:lnTo>
                    <a:pt x="535782" y="202406"/>
                  </a:lnTo>
                  <a:lnTo>
                    <a:pt x="511969" y="164306"/>
                  </a:lnTo>
                  <a:lnTo>
                    <a:pt x="485775" y="135731"/>
                  </a:lnTo>
                  <a:lnTo>
                    <a:pt x="466725" y="116681"/>
                  </a:lnTo>
                  <a:lnTo>
                    <a:pt x="433388" y="92869"/>
                  </a:lnTo>
                  <a:lnTo>
                    <a:pt x="404813" y="78581"/>
                  </a:lnTo>
                  <a:lnTo>
                    <a:pt x="354807" y="57150"/>
                  </a:lnTo>
                  <a:lnTo>
                    <a:pt x="302419" y="38100"/>
                  </a:lnTo>
                  <a:lnTo>
                    <a:pt x="226219" y="19050"/>
                  </a:lnTo>
                  <a:lnTo>
                    <a:pt x="171450" y="9525"/>
                  </a:lnTo>
                  <a:lnTo>
                    <a:pt x="59532" y="0"/>
                  </a:lnTo>
                  <a:lnTo>
                    <a:pt x="0" y="4763"/>
                  </a:lnTo>
                  <a:lnTo>
                    <a:pt x="14288" y="114300"/>
                  </a:lnTo>
                  <a:lnTo>
                    <a:pt x="83344" y="111919"/>
                  </a:lnTo>
                  <a:lnTo>
                    <a:pt x="102394" y="116681"/>
                  </a:lnTo>
                  <a:lnTo>
                    <a:pt x="119063" y="121444"/>
                  </a:lnTo>
                  <a:lnTo>
                    <a:pt x="140494" y="135731"/>
                  </a:lnTo>
                  <a:lnTo>
                    <a:pt x="164307" y="157163"/>
                  </a:lnTo>
                  <a:lnTo>
                    <a:pt x="178594" y="180975"/>
                  </a:lnTo>
                  <a:lnTo>
                    <a:pt x="195263" y="211931"/>
                  </a:lnTo>
                  <a:lnTo>
                    <a:pt x="207169" y="257175"/>
                  </a:lnTo>
                  <a:lnTo>
                    <a:pt x="211932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2">
              <a:extLst>
                <a:ext uri="{FF2B5EF4-FFF2-40B4-BE49-F238E27FC236}">
                  <a16:creationId xmlns:a16="http://schemas.microsoft.com/office/drawing/2014/main" id="{8D1717E1-594B-4CB6-812E-FC3F08BE56AD}"/>
                </a:ext>
              </a:extLst>
            </p:cNvPr>
            <p:cNvSpPr/>
            <p:nvPr/>
          </p:nvSpPr>
          <p:spPr>
            <a:xfrm>
              <a:off x="6430964" y="4233863"/>
              <a:ext cx="974725" cy="755650"/>
            </a:xfrm>
            <a:custGeom>
              <a:avLst/>
              <a:gdLst>
                <a:gd name="connsiteX0" fmla="*/ 266700 w 973932"/>
                <a:gd name="connsiteY0" fmla="*/ 502443 h 754856"/>
                <a:gd name="connsiteX1" fmla="*/ 328613 w 973932"/>
                <a:gd name="connsiteY1" fmla="*/ 450056 h 754856"/>
                <a:gd name="connsiteX2" fmla="*/ 411957 w 973932"/>
                <a:gd name="connsiteY2" fmla="*/ 376237 h 754856"/>
                <a:gd name="connsiteX3" fmla="*/ 516732 w 973932"/>
                <a:gd name="connsiteY3" fmla="*/ 276225 h 754856"/>
                <a:gd name="connsiteX4" fmla="*/ 564357 w 973932"/>
                <a:gd name="connsiteY4" fmla="*/ 228600 h 754856"/>
                <a:gd name="connsiteX5" fmla="*/ 571500 w 973932"/>
                <a:gd name="connsiteY5" fmla="*/ 211931 h 754856"/>
                <a:gd name="connsiteX6" fmla="*/ 571500 w 973932"/>
                <a:gd name="connsiteY6" fmla="*/ 183356 h 754856"/>
                <a:gd name="connsiteX7" fmla="*/ 571500 w 973932"/>
                <a:gd name="connsiteY7" fmla="*/ 161925 h 754856"/>
                <a:gd name="connsiteX8" fmla="*/ 564357 w 973932"/>
                <a:gd name="connsiteY8" fmla="*/ 150018 h 754856"/>
                <a:gd name="connsiteX9" fmla="*/ 538163 w 973932"/>
                <a:gd name="connsiteY9" fmla="*/ 123825 h 754856"/>
                <a:gd name="connsiteX10" fmla="*/ 495300 w 973932"/>
                <a:gd name="connsiteY10" fmla="*/ 80962 h 754856"/>
                <a:gd name="connsiteX11" fmla="*/ 469107 w 973932"/>
                <a:gd name="connsiteY11" fmla="*/ 52387 h 754856"/>
                <a:gd name="connsiteX12" fmla="*/ 457200 w 973932"/>
                <a:gd name="connsiteY12" fmla="*/ 33337 h 754856"/>
                <a:gd name="connsiteX13" fmla="*/ 457200 w 973932"/>
                <a:gd name="connsiteY13" fmla="*/ 19050 h 754856"/>
                <a:gd name="connsiteX14" fmla="*/ 464344 w 973932"/>
                <a:gd name="connsiteY14" fmla="*/ 7143 h 754856"/>
                <a:gd name="connsiteX15" fmla="*/ 488157 w 973932"/>
                <a:gd name="connsiteY15" fmla="*/ 0 h 754856"/>
                <a:gd name="connsiteX16" fmla="*/ 523875 w 973932"/>
                <a:gd name="connsiteY16" fmla="*/ 7143 h 754856"/>
                <a:gd name="connsiteX17" fmla="*/ 619125 w 973932"/>
                <a:gd name="connsiteY17" fmla="*/ 47625 h 754856"/>
                <a:gd name="connsiteX18" fmla="*/ 692944 w 973932"/>
                <a:gd name="connsiteY18" fmla="*/ 83343 h 754856"/>
                <a:gd name="connsiteX19" fmla="*/ 752475 w 973932"/>
                <a:gd name="connsiteY19" fmla="*/ 119062 h 754856"/>
                <a:gd name="connsiteX20" fmla="*/ 821532 w 973932"/>
                <a:gd name="connsiteY20" fmla="*/ 166687 h 754856"/>
                <a:gd name="connsiteX21" fmla="*/ 878682 w 973932"/>
                <a:gd name="connsiteY21" fmla="*/ 214312 h 754856"/>
                <a:gd name="connsiteX22" fmla="*/ 921544 w 973932"/>
                <a:gd name="connsiteY22" fmla="*/ 254793 h 754856"/>
                <a:gd name="connsiteX23" fmla="*/ 947738 w 973932"/>
                <a:gd name="connsiteY23" fmla="*/ 285750 h 754856"/>
                <a:gd name="connsiteX24" fmla="*/ 964407 w 973932"/>
                <a:gd name="connsiteY24" fmla="*/ 311943 h 754856"/>
                <a:gd name="connsiteX25" fmla="*/ 973932 w 973932"/>
                <a:gd name="connsiteY25" fmla="*/ 342900 h 754856"/>
                <a:gd name="connsiteX26" fmla="*/ 973932 w 973932"/>
                <a:gd name="connsiteY26" fmla="*/ 366712 h 754856"/>
                <a:gd name="connsiteX27" fmla="*/ 966788 w 973932"/>
                <a:gd name="connsiteY27" fmla="*/ 390525 h 754856"/>
                <a:gd name="connsiteX28" fmla="*/ 950119 w 973932"/>
                <a:gd name="connsiteY28" fmla="*/ 400050 h 754856"/>
                <a:gd name="connsiteX29" fmla="*/ 914400 w 973932"/>
                <a:gd name="connsiteY29" fmla="*/ 402431 h 754856"/>
                <a:gd name="connsiteX30" fmla="*/ 821532 w 973932"/>
                <a:gd name="connsiteY30" fmla="*/ 411956 h 754856"/>
                <a:gd name="connsiteX31" fmla="*/ 733425 w 973932"/>
                <a:gd name="connsiteY31" fmla="*/ 431006 h 754856"/>
                <a:gd name="connsiteX32" fmla="*/ 671513 w 973932"/>
                <a:gd name="connsiteY32" fmla="*/ 450056 h 754856"/>
                <a:gd name="connsiteX33" fmla="*/ 597694 w 973932"/>
                <a:gd name="connsiteY33" fmla="*/ 478631 h 754856"/>
                <a:gd name="connsiteX34" fmla="*/ 473869 w 973932"/>
                <a:gd name="connsiteY34" fmla="*/ 540543 h 754856"/>
                <a:gd name="connsiteX35" fmla="*/ 302419 w 973932"/>
                <a:gd name="connsiteY35" fmla="*/ 628650 h 754856"/>
                <a:gd name="connsiteX36" fmla="*/ 173832 w 973932"/>
                <a:gd name="connsiteY36" fmla="*/ 700087 h 754856"/>
                <a:gd name="connsiteX37" fmla="*/ 78582 w 973932"/>
                <a:gd name="connsiteY37" fmla="*/ 754856 h 754856"/>
                <a:gd name="connsiteX38" fmla="*/ 0 w 973932"/>
                <a:gd name="connsiteY38" fmla="*/ 690562 h 754856"/>
                <a:gd name="connsiteX39" fmla="*/ 78582 w 973932"/>
                <a:gd name="connsiteY39" fmla="*/ 638175 h 754856"/>
                <a:gd name="connsiteX40" fmla="*/ 157163 w 973932"/>
                <a:gd name="connsiteY40" fmla="*/ 583406 h 754856"/>
                <a:gd name="connsiteX41" fmla="*/ 266700 w 973932"/>
                <a:gd name="connsiteY41" fmla="*/ 502443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73932" h="754856">
                  <a:moveTo>
                    <a:pt x="266700" y="502443"/>
                  </a:moveTo>
                  <a:lnTo>
                    <a:pt x="328613" y="450056"/>
                  </a:lnTo>
                  <a:lnTo>
                    <a:pt x="411957" y="376237"/>
                  </a:lnTo>
                  <a:lnTo>
                    <a:pt x="516732" y="276225"/>
                  </a:lnTo>
                  <a:lnTo>
                    <a:pt x="564357" y="228600"/>
                  </a:lnTo>
                  <a:lnTo>
                    <a:pt x="571500" y="211931"/>
                  </a:lnTo>
                  <a:lnTo>
                    <a:pt x="571500" y="183356"/>
                  </a:lnTo>
                  <a:lnTo>
                    <a:pt x="571500" y="161925"/>
                  </a:lnTo>
                  <a:lnTo>
                    <a:pt x="564357" y="150018"/>
                  </a:lnTo>
                  <a:lnTo>
                    <a:pt x="538163" y="123825"/>
                  </a:lnTo>
                  <a:lnTo>
                    <a:pt x="495300" y="80962"/>
                  </a:lnTo>
                  <a:lnTo>
                    <a:pt x="469107" y="52387"/>
                  </a:lnTo>
                  <a:lnTo>
                    <a:pt x="457200" y="33337"/>
                  </a:lnTo>
                  <a:lnTo>
                    <a:pt x="457200" y="19050"/>
                  </a:lnTo>
                  <a:lnTo>
                    <a:pt x="464344" y="7143"/>
                  </a:lnTo>
                  <a:lnTo>
                    <a:pt x="488157" y="0"/>
                  </a:lnTo>
                  <a:lnTo>
                    <a:pt x="523875" y="7143"/>
                  </a:lnTo>
                  <a:lnTo>
                    <a:pt x="619125" y="47625"/>
                  </a:lnTo>
                  <a:lnTo>
                    <a:pt x="692944" y="83343"/>
                  </a:lnTo>
                  <a:lnTo>
                    <a:pt x="752475" y="119062"/>
                  </a:lnTo>
                  <a:lnTo>
                    <a:pt x="821532" y="166687"/>
                  </a:lnTo>
                  <a:lnTo>
                    <a:pt x="878682" y="214312"/>
                  </a:lnTo>
                  <a:lnTo>
                    <a:pt x="921544" y="254793"/>
                  </a:lnTo>
                  <a:lnTo>
                    <a:pt x="947738" y="285750"/>
                  </a:lnTo>
                  <a:lnTo>
                    <a:pt x="964407" y="311943"/>
                  </a:lnTo>
                  <a:lnTo>
                    <a:pt x="973932" y="342900"/>
                  </a:lnTo>
                  <a:lnTo>
                    <a:pt x="973932" y="366712"/>
                  </a:lnTo>
                  <a:lnTo>
                    <a:pt x="966788" y="390525"/>
                  </a:lnTo>
                  <a:lnTo>
                    <a:pt x="950119" y="400050"/>
                  </a:lnTo>
                  <a:lnTo>
                    <a:pt x="914400" y="402431"/>
                  </a:lnTo>
                  <a:lnTo>
                    <a:pt x="821532" y="411956"/>
                  </a:lnTo>
                  <a:lnTo>
                    <a:pt x="733425" y="431006"/>
                  </a:lnTo>
                  <a:lnTo>
                    <a:pt x="671513" y="450056"/>
                  </a:lnTo>
                  <a:lnTo>
                    <a:pt x="597694" y="478631"/>
                  </a:lnTo>
                  <a:lnTo>
                    <a:pt x="473869" y="540543"/>
                  </a:lnTo>
                  <a:lnTo>
                    <a:pt x="302419" y="628650"/>
                  </a:lnTo>
                  <a:lnTo>
                    <a:pt x="173832" y="700087"/>
                  </a:lnTo>
                  <a:lnTo>
                    <a:pt x="78582" y="754856"/>
                  </a:lnTo>
                  <a:lnTo>
                    <a:pt x="0" y="690562"/>
                  </a:lnTo>
                  <a:lnTo>
                    <a:pt x="78582" y="638175"/>
                  </a:lnTo>
                  <a:lnTo>
                    <a:pt x="157163" y="583406"/>
                  </a:lnTo>
                  <a:lnTo>
                    <a:pt x="266700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7">
              <a:extLst>
                <a:ext uri="{FF2B5EF4-FFF2-40B4-BE49-F238E27FC236}">
                  <a16:creationId xmlns:a16="http://schemas.microsoft.com/office/drawing/2014/main" id="{792675A9-001B-464D-96AD-385FFA1F53F0}"/>
                </a:ext>
              </a:extLst>
            </p:cNvPr>
            <p:cNvSpPr/>
            <p:nvPr/>
          </p:nvSpPr>
          <p:spPr>
            <a:xfrm>
              <a:off x="4257675" y="1736725"/>
              <a:ext cx="1627188" cy="357188"/>
            </a:xfrm>
            <a:custGeom>
              <a:avLst/>
              <a:gdLst>
                <a:gd name="connsiteX0" fmla="*/ 1219200 w 1626394"/>
                <a:gd name="connsiteY0" fmla="*/ 257175 h 357188"/>
                <a:gd name="connsiteX1" fmla="*/ 1054894 w 1626394"/>
                <a:gd name="connsiteY1" fmla="*/ 285750 h 357188"/>
                <a:gd name="connsiteX2" fmla="*/ 892969 w 1626394"/>
                <a:gd name="connsiteY2" fmla="*/ 316706 h 357188"/>
                <a:gd name="connsiteX3" fmla="*/ 683419 w 1626394"/>
                <a:gd name="connsiteY3" fmla="*/ 338138 h 357188"/>
                <a:gd name="connsiteX4" fmla="*/ 569119 w 1626394"/>
                <a:gd name="connsiteY4" fmla="*/ 352425 h 357188"/>
                <a:gd name="connsiteX5" fmla="*/ 485775 w 1626394"/>
                <a:gd name="connsiteY5" fmla="*/ 357188 h 357188"/>
                <a:gd name="connsiteX6" fmla="*/ 340519 w 1626394"/>
                <a:gd name="connsiteY6" fmla="*/ 357188 h 357188"/>
                <a:gd name="connsiteX7" fmla="*/ 292894 w 1626394"/>
                <a:gd name="connsiteY7" fmla="*/ 352425 h 357188"/>
                <a:gd name="connsiteX8" fmla="*/ 240506 w 1626394"/>
                <a:gd name="connsiteY8" fmla="*/ 340519 h 357188"/>
                <a:gd name="connsiteX9" fmla="*/ 173831 w 1626394"/>
                <a:gd name="connsiteY9" fmla="*/ 323850 h 357188"/>
                <a:gd name="connsiteX10" fmla="*/ 119063 w 1626394"/>
                <a:gd name="connsiteY10" fmla="*/ 307181 h 357188"/>
                <a:gd name="connsiteX11" fmla="*/ 23813 w 1626394"/>
                <a:gd name="connsiteY11" fmla="*/ 273844 h 357188"/>
                <a:gd name="connsiteX12" fmla="*/ 0 w 1626394"/>
                <a:gd name="connsiteY12" fmla="*/ 259556 h 357188"/>
                <a:gd name="connsiteX13" fmla="*/ 92869 w 1626394"/>
                <a:gd name="connsiteY13" fmla="*/ 150019 h 357188"/>
                <a:gd name="connsiteX14" fmla="*/ 178594 w 1626394"/>
                <a:gd name="connsiteY14" fmla="*/ 185738 h 357188"/>
                <a:gd name="connsiteX15" fmla="*/ 245269 w 1626394"/>
                <a:gd name="connsiteY15" fmla="*/ 204788 h 357188"/>
                <a:gd name="connsiteX16" fmla="*/ 309563 w 1626394"/>
                <a:gd name="connsiteY16" fmla="*/ 219075 h 357188"/>
                <a:gd name="connsiteX17" fmla="*/ 354806 w 1626394"/>
                <a:gd name="connsiteY17" fmla="*/ 221456 h 357188"/>
                <a:gd name="connsiteX18" fmla="*/ 426244 w 1626394"/>
                <a:gd name="connsiteY18" fmla="*/ 219075 h 357188"/>
                <a:gd name="connsiteX19" fmla="*/ 521494 w 1626394"/>
                <a:gd name="connsiteY19" fmla="*/ 209550 h 357188"/>
                <a:gd name="connsiteX20" fmla="*/ 635794 w 1626394"/>
                <a:gd name="connsiteY20" fmla="*/ 190500 h 357188"/>
                <a:gd name="connsiteX21" fmla="*/ 735806 w 1626394"/>
                <a:gd name="connsiteY21" fmla="*/ 171450 h 357188"/>
                <a:gd name="connsiteX22" fmla="*/ 916781 w 1626394"/>
                <a:gd name="connsiteY22" fmla="*/ 130969 h 357188"/>
                <a:gd name="connsiteX23" fmla="*/ 1016794 w 1626394"/>
                <a:gd name="connsiteY23" fmla="*/ 116681 h 357188"/>
                <a:gd name="connsiteX24" fmla="*/ 1102519 w 1626394"/>
                <a:gd name="connsiteY24" fmla="*/ 97631 h 357188"/>
                <a:gd name="connsiteX25" fmla="*/ 1157288 w 1626394"/>
                <a:gd name="connsiteY25" fmla="*/ 83344 h 357188"/>
                <a:gd name="connsiteX26" fmla="*/ 1243013 w 1626394"/>
                <a:gd name="connsiteY26" fmla="*/ 52388 h 357188"/>
                <a:gd name="connsiteX27" fmla="*/ 1283494 w 1626394"/>
                <a:gd name="connsiteY27" fmla="*/ 33338 h 357188"/>
                <a:gd name="connsiteX28" fmla="*/ 1302544 w 1626394"/>
                <a:gd name="connsiteY28" fmla="*/ 16669 h 357188"/>
                <a:gd name="connsiteX29" fmla="*/ 1326356 w 1626394"/>
                <a:gd name="connsiteY29" fmla="*/ 0 h 357188"/>
                <a:gd name="connsiteX30" fmla="*/ 1347788 w 1626394"/>
                <a:gd name="connsiteY30" fmla="*/ 0 h 357188"/>
                <a:gd name="connsiteX31" fmla="*/ 1397794 w 1626394"/>
                <a:gd name="connsiteY31" fmla="*/ 4763 h 357188"/>
                <a:gd name="connsiteX32" fmla="*/ 1473994 w 1626394"/>
                <a:gd name="connsiteY32" fmla="*/ 23813 h 357188"/>
                <a:gd name="connsiteX33" fmla="*/ 1569244 w 1626394"/>
                <a:gd name="connsiteY33" fmla="*/ 66675 h 357188"/>
                <a:gd name="connsiteX34" fmla="*/ 1600200 w 1626394"/>
                <a:gd name="connsiteY34" fmla="*/ 80963 h 357188"/>
                <a:gd name="connsiteX35" fmla="*/ 1614488 w 1626394"/>
                <a:gd name="connsiteY35" fmla="*/ 88106 h 357188"/>
                <a:gd name="connsiteX36" fmla="*/ 1621631 w 1626394"/>
                <a:gd name="connsiteY36" fmla="*/ 102394 h 357188"/>
                <a:gd name="connsiteX37" fmla="*/ 1626394 w 1626394"/>
                <a:gd name="connsiteY37" fmla="*/ 126206 h 357188"/>
                <a:gd name="connsiteX38" fmla="*/ 1616869 w 1626394"/>
                <a:gd name="connsiteY38" fmla="*/ 157163 h 357188"/>
                <a:gd name="connsiteX39" fmla="*/ 1595438 w 1626394"/>
                <a:gd name="connsiteY39" fmla="*/ 183356 h 357188"/>
                <a:gd name="connsiteX40" fmla="*/ 1564481 w 1626394"/>
                <a:gd name="connsiteY40" fmla="*/ 202406 h 357188"/>
                <a:gd name="connsiteX41" fmla="*/ 1488281 w 1626394"/>
                <a:gd name="connsiteY41" fmla="*/ 214313 h 357188"/>
                <a:gd name="connsiteX42" fmla="*/ 1295400 w 1626394"/>
                <a:gd name="connsiteY42" fmla="*/ 245269 h 357188"/>
                <a:gd name="connsiteX43" fmla="*/ 1219200 w 1626394"/>
                <a:gd name="connsiteY43" fmla="*/ 25717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6394" h="357188">
                  <a:moveTo>
                    <a:pt x="1219200" y="257175"/>
                  </a:moveTo>
                  <a:lnTo>
                    <a:pt x="1054894" y="285750"/>
                  </a:lnTo>
                  <a:lnTo>
                    <a:pt x="892969" y="316706"/>
                  </a:lnTo>
                  <a:lnTo>
                    <a:pt x="683419" y="338138"/>
                  </a:lnTo>
                  <a:lnTo>
                    <a:pt x="569119" y="352425"/>
                  </a:lnTo>
                  <a:lnTo>
                    <a:pt x="485775" y="357188"/>
                  </a:lnTo>
                  <a:lnTo>
                    <a:pt x="340519" y="357188"/>
                  </a:lnTo>
                  <a:lnTo>
                    <a:pt x="292894" y="352425"/>
                  </a:lnTo>
                  <a:lnTo>
                    <a:pt x="240506" y="340519"/>
                  </a:lnTo>
                  <a:lnTo>
                    <a:pt x="173831" y="323850"/>
                  </a:lnTo>
                  <a:lnTo>
                    <a:pt x="119063" y="307181"/>
                  </a:lnTo>
                  <a:lnTo>
                    <a:pt x="23813" y="273844"/>
                  </a:lnTo>
                  <a:lnTo>
                    <a:pt x="0" y="259556"/>
                  </a:lnTo>
                  <a:lnTo>
                    <a:pt x="92869" y="150019"/>
                  </a:lnTo>
                  <a:lnTo>
                    <a:pt x="178594" y="185738"/>
                  </a:lnTo>
                  <a:lnTo>
                    <a:pt x="245269" y="204788"/>
                  </a:lnTo>
                  <a:lnTo>
                    <a:pt x="309563" y="219075"/>
                  </a:lnTo>
                  <a:lnTo>
                    <a:pt x="354806" y="221456"/>
                  </a:lnTo>
                  <a:lnTo>
                    <a:pt x="426244" y="219075"/>
                  </a:lnTo>
                  <a:lnTo>
                    <a:pt x="521494" y="209550"/>
                  </a:lnTo>
                  <a:lnTo>
                    <a:pt x="635794" y="190500"/>
                  </a:lnTo>
                  <a:lnTo>
                    <a:pt x="735806" y="171450"/>
                  </a:lnTo>
                  <a:lnTo>
                    <a:pt x="916781" y="130969"/>
                  </a:lnTo>
                  <a:lnTo>
                    <a:pt x="1016794" y="116681"/>
                  </a:lnTo>
                  <a:lnTo>
                    <a:pt x="1102519" y="97631"/>
                  </a:lnTo>
                  <a:lnTo>
                    <a:pt x="1157288" y="83344"/>
                  </a:lnTo>
                  <a:lnTo>
                    <a:pt x="1243013" y="52388"/>
                  </a:lnTo>
                  <a:lnTo>
                    <a:pt x="1283494" y="33338"/>
                  </a:lnTo>
                  <a:lnTo>
                    <a:pt x="1302544" y="16669"/>
                  </a:lnTo>
                  <a:lnTo>
                    <a:pt x="1326356" y="0"/>
                  </a:lnTo>
                  <a:lnTo>
                    <a:pt x="1347788" y="0"/>
                  </a:lnTo>
                  <a:lnTo>
                    <a:pt x="1397794" y="4763"/>
                  </a:lnTo>
                  <a:lnTo>
                    <a:pt x="1473994" y="23813"/>
                  </a:lnTo>
                  <a:lnTo>
                    <a:pt x="1569244" y="66675"/>
                  </a:lnTo>
                  <a:lnTo>
                    <a:pt x="1600200" y="80963"/>
                  </a:lnTo>
                  <a:lnTo>
                    <a:pt x="1614488" y="88106"/>
                  </a:lnTo>
                  <a:lnTo>
                    <a:pt x="1621631" y="102394"/>
                  </a:lnTo>
                  <a:lnTo>
                    <a:pt x="1626394" y="126206"/>
                  </a:lnTo>
                  <a:lnTo>
                    <a:pt x="1616869" y="157163"/>
                  </a:lnTo>
                  <a:lnTo>
                    <a:pt x="1595438" y="183356"/>
                  </a:lnTo>
                  <a:lnTo>
                    <a:pt x="1564481" y="202406"/>
                  </a:lnTo>
                  <a:lnTo>
                    <a:pt x="1488281" y="214313"/>
                  </a:lnTo>
                  <a:lnTo>
                    <a:pt x="1295400" y="245269"/>
                  </a:lnTo>
                  <a:lnTo>
                    <a:pt x="121920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A518E7B8-747D-437F-B4B6-394A461D88E5}"/>
                </a:ext>
              </a:extLst>
            </p:cNvPr>
            <p:cNvSpPr/>
            <p:nvPr/>
          </p:nvSpPr>
          <p:spPr>
            <a:xfrm>
              <a:off x="3795714" y="2230439"/>
              <a:ext cx="2433637" cy="530225"/>
            </a:xfrm>
            <a:custGeom>
              <a:avLst/>
              <a:gdLst>
                <a:gd name="connsiteX0" fmla="*/ 766762 w 2433637"/>
                <a:gd name="connsiteY0" fmla="*/ 247650 h 531019"/>
                <a:gd name="connsiteX1" fmla="*/ 962025 w 2433637"/>
                <a:gd name="connsiteY1" fmla="*/ 211931 h 531019"/>
                <a:gd name="connsiteX2" fmla="*/ 1188243 w 2433637"/>
                <a:gd name="connsiteY2" fmla="*/ 171450 h 531019"/>
                <a:gd name="connsiteX3" fmla="*/ 1359693 w 2433637"/>
                <a:gd name="connsiteY3" fmla="*/ 133350 h 531019"/>
                <a:gd name="connsiteX4" fmla="*/ 1502568 w 2433637"/>
                <a:gd name="connsiteY4" fmla="*/ 121444 h 531019"/>
                <a:gd name="connsiteX5" fmla="*/ 1726406 w 2433637"/>
                <a:gd name="connsiteY5" fmla="*/ 88106 h 531019"/>
                <a:gd name="connsiteX6" fmla="*/ 1869281 w 2433637"/>
                <a:gd name="connsiteY6" fmla="*/ 64294 h 531019"/>
                <a:gd name="connsiteX7" fmla="*/ 1971675 w 2433637"/>
                <a:gd name="connsiteY7" fmla="*/ 42862 h 531019"/>
                <a:gd name="connsiteX8" fmla="*/ 2002631 w 2433637"/>
                <a:gd name="connsiteY8" fmla="*/ 33337 h 531019"/>
                <a:gd name="connsiteX9" fmla="*/ 2038350 w 2433637"/>
                <a:gd name="connsiteY9" fmla="*/ 16669 h 531019"/>
                <a:gd name="connsiteX10" fmla="*/ 2059781 w 2433637"/>
                <a:gd name="connsiteY10" fmla="*/ 2381 h 531019"/>
                <a:gd name="connsiteX11" fmla="*/ 2081212 w 2433637"/>
                <a:gd name="connsiteY11" fmla="*/ 0 h 531019"/>
                <a:gd name="connsiteX12" fmla="*/ 2126456 w 2433637"/>
                <a:gd name="connsiteY12" fmla="*/ 9525 h 531019"/>
                <a:gd name="connsiteX13" fmla="*/ 2205037 w 2433637"/>
                <a:gd name="connsiteY13" fmla="*/ 30956 h 531019"/>
                <a:gd name="connsiteX14" fmla="*/ 2264568 w 2433637"/>
                <a:gd name="connsiteY14" fmla="*/ 52387 h 531019"/>
                <a:gd name="connsiteX15" fmla="*/ 2314575 w 2433637"/>
                <a:gd name="connsiteY15" fmla="*/ 73819 h 531019"/>
                <a:gd name="connsiteX16" fmla="*/ 2371725 w 2433637"/>
                <a:gd name="connsiteY16" fmla="*/ 104775 h 531019"/>
                <a:gd name="connsiteX17" fmla="*/ 2400300 w 2433637"/>
                <a:gd name="connsiteY17" fmla="*/ 126206 h 531019"/>
                <a:gd name="connsiteX18" fmla="*/ 2419350 w 2433637"/>
                <a:gd name="connsiteY18" fmla="*/ 142875 h 531019"/>
                <a:gd name="connsiteX19" fmla="*/ 2431256 w 2433637"/>
                <a:gd name="connsiteY19" fmla="*/ 161925 h 531019"/>
                <a:gd name="connsiteX20" fmla="*/ 2433637 w 2433637"/>
                <a:gd name="connsiteY20" fmla="*/ 185737 h 531019"/>
                <a:gd name="connsiteX21" fmla="*/ 2426493 w 2433637"/>
                <a:gd name="connsiteY21" fmla="*/ 207169 h 531019"/>
                <a:gd name="connsiteX22" fmla="*/ 2409825 w 2433637"/>
                <a:gd name="connsiteY22" fmla="*/ 226219 h 531019"/>
                <a:gd name="connsiteX23" fmla="*/ 2386012 w 2433637"/>
                <a:gd name="connsiteY23" fmla="*/ 242887 h 531019"/>
                <a:gd name="connsiteX24" fmla="*/ 2305050 w 2433637"/>
                <a:gd name="connsiteY24" fmla="*/ 257175 h 531019"/>
                <a:gd name="connsiteX25" fmla="*/ 2150268 w 2433637"/>
                <a:gd name="connsiteY25" fmla="*/ 264319 h 531019"/>
                <a:gd name="connsiteX26" fmla="*/ 2033587 w 2433637"/>
                <a:gd name="connsiteY26" fmla="*/ 264319 h 531019"/>
                <a:gd name="connsiteX27" fmla="*/ 1945481 w 2433637"/>
                <a:gd name="connsiteY27" fmla="*/ 266700 h 531019"/>
                <a:gd name="connsiteX28" fmla="*/ 1735931 w 2433637"/>
                <a:gd name="connsiteY28" fmla="*/ 278606 h 531019"/>
                <a:gd name="connsiteX29" fmla="*/ 1547812 w 2433637"/>
                <a:gd name="connsiteY29" fmla="*/ 295275 h 531019"/>
                <a:gd name="connsiteX30" fmla="*/ 1354931 w 2433637"/>
                <a:gd name="connsiteY30" fmla="*/ 314325 h 531019"/>
                <a:gd name="connsiteX31" fmla="*/ 1123950 w 2433637"/>
                <a:gd name="connsiteY31" fmla="*/ 338137 h 531019"/>
                <a:gd name="connsiteX32" fmla="*/ 976312 w 2433637"/>
                <a:gd name="connsiteY32" fmla="*/ 364331 h 531019"/>
                <a:gd name="connsiteX33" fmla="*/ 731043 w 2433637"/>
                <a:gd name="connsiteY33" fmla="*/ 407194 h 531019"/>
                <a:gd name="connsiteX34" fmla="*/ 581025 w 2433637"/>
                <a:gd name="connsiteY34" fmla="*/ 450056 h 531019"/>
                <a:gd name="connsiteX35" fmla="*/ 450056 w 2433637"/>
                <a:gd name="connsiteY35" fmla="*/ 490537 h 531019"/>
                <a:gd name="connsiteX36" fmla="*/ 366712 w 2433637"/>
                <a:gd name="connsiteY36" fmla="*/ 526256 h 531019"/>
                <a:gd name="connsiteX37" fmla="*/ 347662 w 2433637"/>
                <a:gd name="connsiteY37" fmla="*/ 531019 h 531019"/>
                <a:gd name="connsiteX38" fmla="*/ 326231 w 2433637"/>
                <a:gd name="connsiteY38" fmla="*/ 526256 h 531019"/>
                <a:gd name="connsiteX39" fmla="*/ 264318 w 2433637"/>
                <a:gd name="connsiteY39" fmla="*/ 500062 h 531019"/>
                <a:gd name="connsiteX40" fmla="*/ 176212 w 2433637"/>
                <a:gd name="connsiteY40" fmla="*/ 447675 h 531019"/>
                <a:gd name="connsiteX41" fmla="*/ 61912 w 2433637"/>
                <a:gd name="connsiteY41" fmla="*/ 369094 h 531019"/>
                <a:gd name="connsiteX42" fmla="*/ 21431 w 2433637"/>
                <a:gd name="connsiteY42" fmla="*/ 338137 h 531019"/>
                <a:gd name="connsiteX43" fmla="*/ 9525 w 2433637"/>
                <a:gd name="connsiteY43" fmla="*/ 321469 h 531019"/>
                <a:gd name="connsiteX44" fmla="*/ 0 w 2433637"/>
                <a:gd name="connsiteY44" fmla="*/ 295275 h 531019"/>
                <a:gd name="connsiteX45" fmla="*/ 2381 w 2433637"/>
                <a:gd name="connsiteY45" fmla="*/ 283369 h 531019"/>
                <a:gd name="connsiteX46" fmla="*/ 7143 w 2433637"/>
                <a:gd name="connsiteY46" fmla="*/ 276225 h 531019"/>
                <a:gd name="connsiteX47" fmla="*/ 30956 w 2433637"/>
                <a:gd name="connsiteY47" fmla="*/ 278606 h 531019"/>
                <a:gd name="connsiteX48" fmla="*/ 76200 w 2433637"/>
                <a:gd name="connsiteY48" fmla="*/ 292894 h 531019"/>
                <a:gd name="connsiteX49" fmla="*/ 200025 w 2433637"/>
                <a:gd name="connsiteY49" fmla="*/ 319087 h 531019"/>
                <a:gd name="connsiteX50" fmla="*/ 292893 w 2433637"/>
                <a:gd name="connsiteY50" fmla="*/ 333375 h 531019"/>
                <a:gd name="connsiteX51" fmla="*/ 338137 w 2433637"/>
                <a:gd name="connsiteY51" fmla="*/ 328612 h 531019"/>
                <a:gd name="connsiteX52" fmla="*/ 466725 w 2433637"/>
                <a:gd name="connsiteY52" fmla="*/ 302419 h 531019"/>
                <a:gd name="connsiteX53" fmla="*/ 766762 w 2433637"/>
                <a:gd name="connsiteY53" fmla="*/ 24765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33637" h="531019">
                  <a:moveTo>
                    <a:pt x="766762" y="247650"/>
                  </a:moveTo>
                  <a:lnTo>
                    <a:pt x="962025" y="211931"/>
                  </a:lnTo>
                  <a:lnTo>
                    <a:pt x="1188243" y="171450"/>
                  </a:lnTo>
                  <a:lnTo>
                    <a:pt x="1359693" y="133350"/>
                  </a:lnTo>
                  <a:lnTo>
                    <a:pt x="1502568" y="121444"/>
                  </a:lnTo>
                  <a:lnTo>
                    <a:pt x="1726406" y="88106"/>
                  </a:lnTo>
                  <a:lnTo>
                    <a:pt x="1869281" y="64294"/>
                  </a:lnTo>
                  <a:lnTo>
                    <a:pt x="1971675" y="42862"/>
                  </a:lnTo>
                  <a:lnTo>
                    <a:pt x="2002631" y="33337"/>
                  </a:lnTo>
                  <a:lnTo>
                    <a:pt x="2038350" y="16669"/>
                  </a:lnTo>
                  <a:lnTo>
                    <a:pt x="2059781" y="2381"/>
                  </a:lnTo>
                  <a:lnTo>
                    <a:pt x="2081212" y="0"/>
                  </a:lnTo>
                  <a:lnTo>
                    <a:pt x="2126456" y="9525"/>
                  </a:lnTo>
                  <a:lnTo>
                    <a:pt x="2205037" y="30956"/>
                  </a:lnTo>
                  <a:lnTo>
                    <a:pt x="2264568" y="52387"/>
                  </a:lnTo>
                  <a:lnTo>
                    <a:pt x="2314575" y="73819"/>
                  </a:lnTo>
                  <a:lnTo>
                    <a:pt x="2371725" y="104775"/>
                  </a:lnTo>
                  <a:lnTo>
                    <a:pt x="2400300" y="126206"/>
                  </a:lnTo>
                  <a:lnTo>
                    <a:pt x="2419350" y="142875"/>
                  </a:lnTo>
                  <a:lnTo>
                    <a:pt x="2431256" y="161925"/>
                  </a:lnTo>
                  <a:lnTo>
                    <a:pt x="2433637" y="185737"/>
                  </a:lnTo>
                  <a:lnTo>
                    <a:pt x="2426493" y="207169"/>
                  </a:lnTo>
                  <a:lnTo>
                    <a:pt x="2409825" y="226219"/>
                  </a:lnTo>
                  <a:lnTo>
                    <a:pt x="2386012" y="242887"/>
                  </a:lnTo>
                  <a:lnTo>
                    <a:pt x="2305050" y="257175"/>
                  </a:lnTo>
                  <a:lnTo>
                    <a:pt x="2150268" y="264319"/>
                  </a:lnTo>
                  <a:lnTo>
                    <a:pt x="2033587" y="264319"/>
                  </a:lnTo>
                  <a:lnTo>
                    <a:pt x="1945481" y="266700"/>
                  </a:lnTo>
                  <a:lnTo>
                    <a:pt x="1735931" y="278606"/>
                  </a:lnTo>
                  <a:lnTo>
                    <a:pt x="1547812" y="295275"/>
                  </a:lnTo>
                  <a:lnTo>
                    <a:pt x="1354931" y="314325"/>
                  </a:lnTo>
                  <a:lnTo>
                    <a:pt x="1123950" y="338137"/>
                  </a:lnTo>
                  <a:lnTo>
                    <a:pt x="976312" y="364331"/>
                  </a:lnTo>
                  <a:lnTo>
                    <a:pt x="731043" y="407194"/>
                  </a:lnTo>
                  <a:lnTo>
                    <a:pt x="581025" y="450056"/>
                  </a:lnTo>
                  <a:lnTo>
                    <a:pt x="450056" y="490537"/>
                  </a:lnTo>
                  <a:lnTo>
                    <a:pt x="366712" y="526256"/>
                  </a:lnTo>
                  <a:lnTo>
                    <a:pt x="347662" y="531019"/>
                  </a:lnTo>
                  <a:lnTo>
                    <a:pt x="326231" y="526256"/>
                  </a:lnTo>
                  <a:lnTo>
                    <a:pt x="264318" y="500062"/>
                  </a:lnTo>
                  <a:lnTo>
                    <a:pt x="176212" y="447675"/>
                  </a:lnTo>
                  <a:lnTo>
                    <a:pt x="61912" y="369094"/>
                  </a:lnTo>
                  <a:lnTo>
                    <a:pt x="21431" y="338137"/>
                  </a:lnTo>
                  <a:lnTo>
                    <a:pt x="9525" y="321469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7143" y="276225"/>
                  </a:lnTo>
                  <a:lnTo>
                    <a:pt x="30956" y="278606"/>
                  </a:lnTo>
                  <a:lnTo>
                    <a:pt x="76200" y="292894"/>
                  </a:lnTo>
                  <a:lnTo>
                    <a:pt x="200025" y="319087"/>
                  </a:lnTo>
                  <a:lnTo>
                    <a:pt x="292893" y="333375"/>
                  </a:lnTo>
                  <a:lnTo>
                    <a:pt x="338137" y="328612"/>
                  </a:lnTo>
                  <a:lnTo>
                    <a:pt x="466725" y="302419"/>
                  </a:lnTo>
                  <a:lnTo>
                    <a:pt x="766762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1">
              <a:extLst>
                <a:ext uri="{FF2B5EF4-FFF2-40B4-BE49-F238E27FC236}">
                  <a16:creationId xmlns:a16="http://schemas.microsoft.com/office/drawing/2014/main" id="{39CCF67B-0E26-402B-9975-B776ECDA96A4}"/>
                </a:ext>
              </a:extLst>
            </p:cNvPr>
            <p:cNvSpPr/>
            <p:nvPr/>
          </p:nvSpPr>
          <p:spPr>
            <a:xfrm>
              <a:off x="4276725" y="2763838"/>
              <a:ext cx="1773238" cy="1085850"/>
            </a:xfrm>
            <a:custGeom>
              <a:avLst/>
              <a:gdLst>
                <a:gd name="connsiteX0" fmla="*/ 1121569 w 1774031"/>
                <a:gd name="connsiteY0" fmla="*/ 223837 h 1085850"/>
                <a:gd name="connsiteX1" fmla="*/ 871538 w 1774031"/>
                <a:gd name="connsiteY1" fmla="*/ 247650 h 1085850"/>
                <a:gd name="connsiteX2" fmla="*/ 690563 w 1774031"/>
                <a:gd name="connsiteY2" fmla="*/ 290512 h 1085850"/>
                <a:gd name="connsiteX3" fmla="*/ 528638 w 1774031"/>
                <a:gd name="connsiteY3" fmla="*/ 307181 h 1085850"/>
                <a:gd name="connsiteX4" fmla="*/ 261938 w 1774031"/>
                <a:gd name="connsiteY4" fmla="*/ 338137 h 1085850"/>
                <a:gd name="connsiteX5" fmla="*/ 23813 w 1774031"/>
                <a:gd name="connsiteY5" fmla="*/ 366712 h 1085850"/>
                <a:gd name="connsiteX6" fmla="*/ 0 w 1774031"/>
                <a:gd name="connsiteY6" fmla="*/ 230981 h 1085850"/>
                <a:gd name="connsiteX7" fmla="*/ 61913 w 1774031"/>
                <a:gd name="connsiteY7" fmla="*/ 221456 h 1085850"/>
                <a:gd name="connsiteX8" fmla="*/ 147638 w 1774031"/>
                <a:gd name="connsiteY8" fmla="*/ 211931 h 1085850"/>
                <a:gd name="connsiteX9" fmla="*/ 359569 w 1774031"/>
                <a:gd name="connsiteY9" fmla="*/ 180975 h 1085850"/>
                <a:gd name="connsiteX10" fmla="*/ 604838 w 1774031"/>
                <a:gd name="connsiteY10" fmla="*/ 145256 h 1085850"/>
                <a:gd name="connsiteX11" fmla="*/ 697706 w 1774031"/>
                <a:gd name="connsiteY11" fmla="*/ 130969 h 1085850"/>
                <a:gd name="connsiteX12" fmla="*/ 876300 w 1774031"/>
                <a:gd name="connsiteY12" fmla="*/ 114300 h 1085850"/>
                <a:gd name="connsiteX13" fmla="*/ 1042988 w 1774031"/>
                <a:gd name="connsiteY13" fmla="*/ 88106 h 1085850"/>
                <a:gd name="connsiteX14" fmla="*/ 1226344 w 1774031"/>
                <a:gd name="connsiteY14" fmla="*/ 57150 h 1085850"/>
                <a:gd name="connsiteX15" fmla="*/ 1431131 w 1774031"/>
                <a:gd name="connsiteY15" fmla="*/ 23812 h 1085850"/>
                <a:gd name="connsiteX16" fmla="*/ 1557338 w 1774031"/>
                <a:gd name="connsiteY16" fmla="*/ 0 h 1085850"/>
                <a:gd name="connsiteX17" fmla="*/ 1588294 w 1774031"/>
                <a:gd name="connsiteY17" fmla="*/ 4762 h 1085850"/>
                <a:gd name="connsiteX18" fmla="*/ 1621631 w 1774031"/>
                <a:gd name="connsiteY18" fmla="*/ 16669 h 1085850"/>
                <a:gd name="connsiteX19" fmla="*/ 1659731 w 1774031"/>
                <a:gd name="connsiteY19" fmla="*/ 38100 h 1085850"/>
                <a:gd name="connsiteX20" fmla="*/ 1685925 w 1774031"/>
                <a:gd name="connsiteY20" fmla="*/ 59531 h 1085850"/>
                <a:gd name="connsiteX21" fmla="*/ 1707356 w 1774031"/>
                <a:gd name="connsiteY21" fmla="*/ 78581 h 1085850"/>
                <a:gd name="connsiteX22" fmla="*/ 1740694 w 1774031"/>
                <a:gd name="connsiteY22" fmla="*/ 114300 h 1085850"/>
                <a:gd name="connsiteX23" fmla="*/ 1762125 w 1774031"/>
                <a:gd name="connsiteY23" fmla="*/ 140494 h 1085850"/>
                <a:gd name="connsiteX24" fmla="*/ 1774031 w 1774031"/>
                <a:gd name="connsiteY24" fmla="*/ 159544 h 1085850"/>
                <a:gd name="connsiteX25" fmla="*/ 1774031 w 1774031"/>
                <a:gd name="connsiteY25" fmla="*/ 185737 h 1085850"/>
                <a:gd name="connsiteX26" fmla="*/ 1759744 w 1774031"/>
                <a:gd name="connsiteY26" fmla="*/ 219075 h 1085850"/>
                <a:gd name="connsiteX27" fmla="*/ 1733550 w 1774031"/>
                <a:gd name="connsiteY27" fmla="*/ 271462 h 1085850"/>
                <a:gd name="connsiteX28" fmla="*/ 1721644 w 1774031"/>
                <a:gd name="connsiteY28" fmla="*/ 300037 h 1085850"/>
                <a:gd name="connsiteX29" fmla="*/ 1685925 w 1774031"/>
                <a:gd name="connsiteY29" fmla="*/ 435769 h 1085850"/>
                <a:gd name="connsiteX30" fmla="*/ 1645444 w 1774031"/>
                <a:gd name="connsiteY30" fmla="*/ 583406 h 1085850"/>
                <a:gd name="connsiteX31" fmla="*/ 1581150 w 1774031"/>
                <a:gd name="connsiteY31" fmla="*/ 783431 h 1085850"/>
                <a:gd name="connsiteX32" fmla="*/ 1533525 w 1774031"/>
                <a:gd name="connsiteY32" fmla="*/ 900112 h 1085850"/>
                <a:gd name="connsiteX33" fmla="*/ 1481138 w 1774031"/>
                <a:gd name="connsiteY33" fmla="*/ 1019175 h 1085850"/>
                <a:gd name="connsiteX34" fmla="*/ 1454944 w 1774031"/>
                <a:gd name="connsiteY34" fmla="*/ 1064419 h 1085850"/>
                <a:gd name="connsiteX35" fmla="*/ 1438275 w 1774031"/>
                <a:gd name="connsiteY35" fmla="*/ 1078706 h 1085850"/>
                <a:gd name="connsiteX36" fmla="*/ 1426369 w 1774031"/>
                <a:gd name="connsiteY36" fmla="*/ 1085850 h 1085850"/>
                <a:gd name="connsiteX37" fmla="*/ 1409700 w 1774031"/>
                <a:gd name="connsiteY37" fmla="*/ 1083469 h 1085850"/>
                <a:gd name="connsiteX38" fmla="*/ 1393031 w 1774031"/>
                <a:gd name="connsiteY38" fmla="*/ 1073944 h 1085850"/>
                <a:gd name="connsiteX39" fmla="*/ 1376363 w 1774031"/>
                <a:gd name="connsiteY39" fmla="*/ 1042987 h 1085850"/>
                <a:gd name="connsiteX40" fmla="*/ 1378744 w 1774031"/>
                <a:gd name="connsiteY40" fmla="*/ 650081 h 1085850"/>
                <a:gd name="connsiteX41" fmla="*/ 1402556 w 1774031"/>
                <a:gd name="connsiteY41" fmla="*/ 590550 h 1085850"/>
                <a:gd name="connsiteX42" fmla="*/ 1416844 w 1774031"/>
                <a:gd name="connsiteY42" fmla="*/ 545306 h 1085850"/>
                <a:gd name="connsiteX43" fmla="*/ 1431131 w 1774031"/>
                <a:gd name="connsiteY43" fmla="*/ 492919 h 1085850"/>
                <a:gd name="connsiteX44" fmla="*/ 1440656 w 1774031"/>
                <a:gd name="connsiteY44" fmla="*/ 442912 h 1085850"/>
                <a:gd name="connsiteX45" fmla="*/ 1447800 w 1774031"/>
                <a:gd name="connsiteY45" fmla="*/ 376237 h 1085850"/>
                <a:gd name="connsiteX46" fmla="*/ 1452563 w 1774031"/>
                <a:gd name="connsiteY46" fmla="*/ 319087 h 1085850"/>
                <a:gd name="connsiteX47" fmla="*/ 1452563 w 1774031"/>
                <a:gd name="connsiteY47" fmla="*/ 273844 h 1085850"/>
                <a:gd name="connsiteX48" fmla="*/ 1450181 w 1774031"/>
                <a:gd name="connsiteY48" fmla="*/ 242887 h 1085850"/>
                <a:gd name="connsiteX49" fmla="*/ 1445419 w 1774031"/>
                <a:gd name="connsiteY49" fmla="*/ 228600 h 1085850"/>
                <a:gd name="connsiteX50" fmla="*/ 1423988 w 1774031"/>
                <a:gd name="connsiteY50" fmla="*/ 211931 h 1085850"/>
                <a:gd name="connsiteX51" fmla="*/ 1393031 w 1774031"/>
                <a:gd name="connsiteY51" fmla="*/ 202406 h 1085850"/>
                <a:gd name="connsiteX52" fmla="*/ 1354931 w 1774031"/>
                <a:gd name="connsiteY52" fmla="*/ 202406 h 1085850"/>
                <a:gd name="connsiteX53" fmla="*/ 1226344 w 1774031"/>
                <a:gd name="connsiteY53" fmla="*/ 214312 h 1085850"/>
                <a:gd name="connsiteX54" fmla="*/ 1121569 w 1774031"/>
                <a:gd name="connsiteY54" fmla="*/ 2238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74031" h="1085850">
                  <a:moveTo>
                    <a:pt x="1121569" y="223837"/>
                  </a:moveTo>
                  <a:lnTo>
                    <a:pt x="871538" y="247650"/>
                  </a:lnTo>
                  <a:lnTo>
                    <a:pt x="690563" y="290512"/>
                  </a:lnTo>
                  <a:lnTo>
                    <a:pt x="528638" y="307181"/>
                  </a:lnTo>
                  <a:lnTo>
                    <a:pt x="261938" y="338137"/>
                  </a:lnTo>
                  <a:lnTo>
                    <a:pt x="23813" y="366712"/>
                  </a:lnTo>
                  <a:lnTo>
                    <a:pt x="0" y="230981"/>
                  </a:lnTo>
                  <a:lnTo>
                    <a:pt x="61913" y="221456"/>
                  </a:lnTo>
                  <a:lnTo>
                    <a:pt x="147638" y="211931"/>
                  </a:lnTo>
                  <a:lnTo>
                    <a:pt x="359569" y="180975"/>
                  </a:lnTo>
                  <a:lnTo>
                    <a:pt x="604838" y="145256"/>
                  </a:lnTo>
                  <a:lnTo>
                    <a:pt x="697706" y="130969"/>
                  </a:lnTo>
                  <a:lnTo>
                    <a:pt x="876300" y="114300"/>
                  </a:lnTo>
                  <a:lnTo>
                    <a:pt x="1042988" y="88106"/>
                  </a:lnTo>
                  <a:lnTo>
                    <a:pt x="1226344" y="57150"/>
                  </a:lnTo>
                  <a:lnTo>
                    <a:pt x="1431131" y="23812"/>
                  </a:lnTo>
                  <a:lnTo>
                    <a:pt x="1557338" y="0"/>
                  </a:lnTo>
                  <a:lnTo>
                    <a:pt x="1588294" y="4762"/>
                  </a:lnTo>
                  <a:lnTo>
                    <a:pt x="1621631" y="16669"/>
                  </a:lnTo>
                  <a:lnTo>
                    <a:pt x="1659731" y="38100"/>
                  </a:lnTo>
                  <a:lnTo>
                    <a:pt x="1685925" y="59531"/>
                  </a:lnTo>
                  <a:lnTo>
                    <a:pt x="1707356" y="78581"/>
                  </a:lnTo>
                  <a:lnTo>
                    <a:pt x="1740694" y="114300"/>
                  </a:lnTo>
                  <a:lnTo>
                    <a:pt x="1762125" y="140494"/>
                  </a:lnTo>
                  <a:lnTo>
                    <a:pt x="1774031" y="159544"/>
                  </a:lnTo>
                  <a:lnTo>
                    <a:pt x="1774031" y="185737"/>
                  </a:lnTo>
                  <a:lnTo>
                    <a:pt x="1759744" y="219075"/>
                  </a:lnTo>
                  <a:lnTo>
                    <a:pt x="1733550" y="271462"/>
                  </a:lnTo>
                  <a:lnTo>
                    <a:pt x="1721644" y="300037"/>
                  </a:lnTo>
                  <a:lnTo>
                    <a:pt x="1685925" y="435769"/>
                  </a:lnTo>
                  <a:lnTo>
                    <a:pt x="1645444" y="583406"/>
                  </a:lnTo>
                  <a:lnTo>
                    <a:pt x="1581150" y="783431"/>
                  </a:lnTo>
                  <a:lnTo>
                    <a:pt x="1533525" y="900112"/>
                  </a:lnTo>
                  <a:lnTo>
                    <a:pt x="1481138" y="1019175"/>
                  </a:lnTo>
                  <a:lnTo>
                    <a:pt x="1454944" y="1064419"/>
                  </a:lnTo>
                  <a:lnTo>
                    <a:pt x="1438275" y="1078706"/>
                  </a:lnTo>
                  <a:lnTo>
                    <a:pt x="1426369" y="1085850"/>
                  </a:lnTo>
                  <a:lnTo>
                    <a:pt x="1409700" y="1083469"/>
                  </a:lnTo>
                  <a:lnTo>
                    <a:pt x="1393031" y="1073944"/>
                  </a:lnTo>
                  <a:lnTo>
                    <a:pt x="1376363" y="1042987"/>
                  </a:lnTo>
                  <a:cubicBezTo>
                    <a:pt x="1377157" y="912018"/>
                    <a:pt x="1377950" y="781050"/>
                    <a:pt x="1378744" y="650081"/>
                  </a:cubicBezTo>
                  <a:lnTo>
                    <a:pt x="1402556" y="590550"/>
                  </a:lnTo>
                  <a:lnTo>
                    <a:pt x="1416844" y="545306"/>
                  </a:lnTo>
                  <a:lnTo>
                    <a:pt x="1431131" y="492919"/>
                  </a:lnTo>
                  <a:lnTo>
                    <a:pt x="1440656" y="442912"/>
                  </a:lnTo>
                  <a:lnTo>
                    <a:pt x="1447800" y="376237"/>
                  </a:lnTo>
                  <a:lnTo>
                    <a:pt x="1452563" y="319087"/>
                  </a:lnTo>
                  <a:lnTo>
                    <a:pt x="1452563" y="273844"/>
                  </a:lnTo>
                  <a:lnTo>
                    <a:pt x="1450181" y="242887"/>
                  </a:lnTo>
                  <a:lnTo>
                    <a:pt x="1445419" y="228600"/>
                  </a:lnTo>
                  <a:lnTo>
                    <a:pt x="1423988" y="211931"/>
                  </a:lnTo>
                  <a:lnTo>
                    <a:pt x="1393031" y="202406"/>
                  </a:lnTo>
                  <a:lnTo>
                    <a:pt x="1354931" y="202406"/>
                  </a:lnTo>
                  <a:lnTo>
                    <a:pt x="1226344" y="214312"/>
                  </a:lnTo>
                  <a:lnTo>
                    <a:pt x="1121569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2">
              <a:extLst>
                <a:ext uri="{FF2B5EF4-FFF2-40B4-BE49-F238E27FC236}">
                  <a16:creationId xmlns:a16="http://schemas.microsoft.com/office/drawing/2014/main" id="{3F404F6B-A7FA-4733-8A9C-9316C695A2EB}"/>
                </a:ext>
              </a:extLst>
            </p:cNvPr>
            <p:cNvSpPr/>
            <p:nvPr/>
          </p:nvSpPr>
          <p:spPr>
            <a:xfrm>
              <a:off x="5314951" y="3336925"/>
              <a:ext cx="371475" cy="503238"/>
            </a:xfrm>
            <a:custGeom>
              <a:avLst/>
              <a:gdLst>
                <a:gd name="connsiteX0" fmla="*/ 150019 w 371475"/>
                <a:gd name="connsiteY0" fmla="*/ 221456 h 502444"/>
                <a:gd name="connsiteX1" fmla="*/ 109538 w 371475"/>
                <a:gd name="connsiteY1" fmla="*/ 183356 h 502444"/>
                <a:gd name="connsiteX2" fmla="*/ 66675 w 371475"/>
                <a:gd name="connsiteY2" fmla="*/ 152400 h 502444"/>
                <a:gd name="connsiteX3" fmla="*/ 38100 w 371475"/>
                <a:gd name="connsiteY3" fmla="*/ 133350 h 502444"/>
                <a:gd name="connsiteX4" fmla="*/ 16669 w 371475"/>
                <a:gd name="connsiteY4" fmla="*/ 119063 h 502444"/>
                <a:gd name="connsiteX5" fmla="*/ 4763 w 371475"/>
                <a:gd name="connsiteY5" fmla="*/ 102394 h 502444"/>
                <a:gd name="connsiteX6" fmla="*/ 0 w 371475"/>
                <a:gd name="connsiteY6" fmla="*/ 73819 h 502444"/>
                <a:gd name="connsiteX7" fmla="*/ 9525 w 371475"/>
                <a:gd name="connsiteY7" fmla="*/ 61913 h 502444"/>
                <a:gd name="connsiteX8" fmla="*/ 23813 w 371475"/>
                <a:gd name="connsiteY8" fmla="*/ 61913 h 502444"/>
                <a:gd name="connsiteX9" fmla="*/ 50006 w 371475"/>
                <a:gd name="connsiteY9" fmla="*/ 71438 h 502444"/>
                <a:gd name="connsiteX10" fmla="*/ 95250 w 371475"/>
                <a:gd name="connsiteY10" fmla="*/ 80963 h 502444"/>
                <a:gd name="connsiteX11" fmla="*/ 192881 w 371475"/>
                <a:gd name="connsiteY11" fmla="*/ 107156 h 502444"/>
                <a:gd name="connsiteX12" fmla="*/ 250031 w 371475"/>
                <a:gd name="connsiteY12" fmla="*/ 116681 h 502444"/>
                <a:gd name="connsiteX13" fmla="*/ 271463 w 371475"/>
                <a:gd name="connsiteY13" fmla="*/ 114300 h 502444"/>
                <a:gd name="connsiteX14" fmla="*/ 302419 w 371475"/>
                <a:gd name="connsiteY14" fmla="*/ 104775 h 502444"/>
                <a:gd name="connsiteX15" fmla="*/ 323850 w 371475"/>
                <a:gd name="connsiteY15" fmla="*/ 90488 h 502444"/>
                <a:gd name="connsiteX16" fmla="*/ 338138 w 371475"/>
                <a:gd name="connsiteY16" fmla="*/ 76200 h 502444"/>
                <a:gd name="connsiteX17" fmla="*/ 352425 w 371475"/>
                <a:gd name="connsiteY17" fmla="*/ 52388 h 502444"/>
                <a:gd name="connsiteX18" fmla="*/ 371475 w 371475"/>
                <a:gd name="connsiteY18" fmla="*/ 0 h 502444"/>
                <a:gd name="connsiteX19" fmla="*/ 361950 w 371475"/>
                <a:gd name="connsiteY19" fmla="*/ 502444 h 502444"/>
                <a:gd name="connsiteX20" fmla="*/ 335756 w 371475"/>
                <a:gd name="connsiteY20" fmla="*/ 464344 h 502444"/>
                <a:gd name="connsiteX21" fmla="*/ 295275 w 371475"/>
                <a:gd name="connsiteY21" fmla="*/ 395288 h 502444"/>
                <a:gd name="connsiteX22" fmla="*/ 257175 w 371475"/>
                <a:gd name="connsiteY22" fmla="*/ 338138 h 502444"/>
                <a:gd name="connsiteX23" fmla="*/ 197644 w 371475"/>
                <a:gd name="connsiteY23" fmla="*/ 269081 h 502444"/>
                <a:gd name="connsiteX24" fmla="*/ 150019 w 371475"/>
                <a:gd name="connsiteY24" fmla="*/ 221456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475" h="502444">
                  <a:moveTo>
                    <a:pt x="150019" y="221456"/>
                  </a:moveTo>
                  <a:lnTo>
                    <a:pt x="109538" y="183356"/>
                  </a:lnTo>
                  <a:lnTo>
                    <a:pt x="66675" y="152400"/>
                  </a:lnTo>
                  <a:lnTo>
                    <a:pt x="38100" y="133350"/>
                  </a:lnTo>
                  <a:lnTo>
                    <a:pt x="16669" y="119063"/>
                  </a:lnTo>
                  <a:lnTo>
                    <a:pt x="4763" y="102394"/>
                  </a:lnTo>
                  <a:lnTo>
                    <a:pt x="0" y="73819"/>
                  </a:lnTo>
                  <a:lnTo>
                    <a:pt x="9525" y="61913"/>
                  </a:lnTo>
                  <a:lnTo>
                    <a:pt x="23813" y="61913"/>
                  </a:lnTo>
                  <a:lnTo>
                    <a:pt x="50006" y="71438"/>
                  </a:lnTo>
                  <a:lnTo>
                    <a:pt x="95250" y="80963"/>
                  </a:lnTo>
                  <a:lnTo>
                    <a:pt x="192881" y="107156"/>
                  </a:lnTo>
                  <a:lnTo>
                    <a:pt x="250031" y="116681"/>
                  </a:lnTo>
                  <a:lnTo>
                    <a:pt x="271463" y="114300"/>
                  </a:lnTo>
                  <a:lnTo>
                    <a:pt x="302419" y="104775"/>
                  </a:lnTo>
                  <a:lnTo>
                    <a:pt x="323850" y="90488"/>
                  </a:lnTo>
                  <a:lnTo>
                    <a:pt x="338138" y="76200"/>
                  </a:lnTo>
                  <a:lnTo>
                    <a:pt x="352425" y="52388"/>
                  </a:lnTo>
                  <a:lnTo>
                    <a:pt x="371475" y="0"/>
                  </a:lnTo>
                  <a:lnTo>
                    <a:pt x="361950" y="502444"/>
                  </a:lnTo>
                  <a:lnTo>
                    <a:pt x="335756" y="464344"/>
                  </a:lnTo>
                  <a:lnTo>
                    <a:pt x="295275" y="395288"/>
                  </a:lnTo>
                  <a:lnTo>
                    <a:pt x="257175" y="338138"/>
                  </a:lnTo>
                  <a:lnTo>
                    <a:pt x="197644" y="269081"/>
                  </a:lnTo>
                  <a:lnTo>
                    <a:pt x="150019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3">
              <a:extLst>
                <a:ext uri="{FF2B5EF4-FFF2-40B4-BE49-F238E27FC236}">
                  <a16:creationId xmlns:a16="http://schemas.microsoft.com/office/drawing/2014/main" id="{2EA0E5D9-C0C7-4F34-B473-38E38079C71A}"/>
                </a:ext>
              </a:extLst>
            </p:cNvPr>
            <p:cNvSpPr/>
            <p:nvPr/>
          </p:nvSpPr>
          <p:spPr>
            <a:xfrm>
              <a:off x="4767264" y="1335089"/>
              <a:ext cx="434975" cy="2562225"/>
            </a:xfrm>
            <a:custGeom>
              <a:avLst/>
              <a:gdLst>
                <a:gd name="connsiteX0" fmla="*/ 404573 w 434175"/>
                <a:gd name="connsiteY0" fmla="*/ 1361733 h 2562294"/>
                <a:gd name="connsiteX1" fmla="*/ 404573 w 434175"/>
                <a:gd name="connsiteY1" fmla="*/ 1190694 h 2562294"/>
                <a:gd name="connsiteX2" fmla="*/ 407862 w 434175"/>
                <a:gd name="connsiteY2" fmla="*/ 697313 h 2562294"/>
                <a:gd name="connsiteX3" fmla="*/ 407862 w 434175"/>
                <a:gd name="connsiteY3" fmla="*/ 536142 h 2562294"/>
                <a:gd name="connsiteX4" fmla="*/ 417729 w 434175"/>
                <a:gd name="connsiteY4" fmla="*/ 407862 h 2562294"/>
                <a:gd name="connsiteX5" fmla="*/ 427597 w 434175"/>
                <a:gd name="connsiteY5" fmla="*/ 269716 h 2562294"/>
                <a:gd name="connsiteX6" fmla="*/ 434175 w 434175"/>
                <a:gd name="connsiteY6" fmla="*/ 233534 h 2562294"/>
                <a:gd name="connsiteX7" fmla="*/ 434175 w 434175"/>
                <a:gd name="connsiteY7" fmla="*/ 207221 h 2562294"/>
                <a:gd name="connsiteX8" fmla="*/ 424308 w 434175"/>
                <a:gd name="connsiteY8" fmla="*/ 171039 h 2562294"/>
                <a:gd name="connsiteX9" fmla="*/ 414440 w 434175"/>
                <a:gd name="connsiteY9" fmla="*/ 157883 h 2562294"/>
                <a:gd name="connsiteX10" fmla="*/ 397994 w 434175"/>
                <a:gd name="connsiteY10" fmla="*/ 141436 h 2562294"/>
                <a:gd name="connsiteX11" fmla="*/ 365102 w 434175"/>
                <a:gd name="connsiteY11" fmla="*/ 118412 h 2562294"/>
                <a:gd name="connsiteX12" fmla="*/ 299318 w 434175"/>
                <a:gd name="connsiteY12" fmla="*/ 82231 h 2562294"/>
                <a:gd name="connsiteX13" fmla="*/ 174328 w 434175"/>
                <a:gd name="connsiteY13" fmla="*/ 36182 h 2562294"/>
                <a:gd name="connsiteX14" fmla="*/ 75652 w 434175"/>
                <a:gd name="connsiteY14" fmla="*/ 6579 h 2562294"/>
                <a:gd name="connsiteX15" fmla="*/ 39470 w 434175"/>
                <a:gd name="connsiteY15" fmla="*/ 0 h 2562294"/>
                <a:gd name="connsiteX16" fmla="*/ 16446 w 434175"/>
                <a:gd name="connsiteY16" fmla="*/ 3290 h 2562294"/>
                <a:gd name="connsiteX17" fmla="*/ 6578 w 434175"/>
                <a:gd name="connsiteY17" fmla="*/ 13157 h 2562294"/>
                <a:gd name="connsiteX18" fmla="*/ 0 w 434175"/>
                <a:gd name="connsiteY18" fmla="*/ 29603 h 2562294"/>
                <a:gd name="connsiteX19" fmla="*/ 6578 w 434175"/>
                <a:gd name="connsiteY19" fmla="*/ 62495 h 2562294"/>
                <a:gd name="connsiteX20" fmla="*/ 19735 w 434175"/>
                <a:gd name="connsiteY20" fmla="*/ 78942 h 2562294"/>
                <a:gd name="connsiteX21" fmla="*/ 52627 w 434175"/>
                <a:gd name="connsiteY21" fmla="*/ 101966 h 2562294"/>
                <a:gd name="connsiteX22" fmla="*/ 92098 w 434175"/>
                <a:gd name="connsiteY22" fmla="*/ 134858 h 2562294"/>
                <a:gd name="connsiteX23" fmla="*/ 131568 w 434175"/>
                <a:gd name="connsiteY23" fmla="*/ 180907 h 2562294"/>
                <a:gd name="connsiteX24" fmla="*/ 161171 w 434175"/>
                <a:gd name="connsiteY24" fmla="*/ 226956 h 2562294"/>
                <a:gd name="connsiteX25" fmla="*/ 174328 w 434175"/>
                <a:gd name="connsiteY25" fmla="*/ 259848 h 2562294"/>
                <a:gd name="connsiteX26" fmla="*/ 177617 w 434175"/>
                <a:gd name="connsiteY26" fmla="*/ 279583 h 2562294"/>
                <a:gd name="connsiteX27" fmla="*/ 184196 w 434175"/>
                <a:gd name="connsiteY27" fmla="*/ 368392 h 2562294"/>
                <a:gd name="connsiteX28" fmla="*/ 184196 w 434175"/>
                <a:gd name="connsiteY28" fmla="*/ 598636 h 2562294"/>
                <a:gd name="connsiteX29" fmla="*/ 180906 w 434175"/>
                <a:gd name="connsiteY29" fmla="*/ 1095307 h 2562294"/>
                <a:gd name="connsiteX30" fmla="*/ 184196 w 434175"/>
                <a:gd name="connsiteY30" fmla="*/ 1585399 h 2562294"/>
                <a:gd name="connsiteX31" fmla="*/ 180906 w 434175"/>
                <a:gd name="connsiteY31" fmla="*/ 1825511 h 2562294"/>
                <a:gd name="connsiteX32" fmla="*/ 177617 w 434175"/>
                <a:gd name="connsiteY32" fmla="*/ 1904452 h 2562294"/>
                <a:gd name="connsiteX33" fmla="*/ 171039 w 434175"/>
                <a:gd name="connsiteY33" fmla="*/ 1989972 h 2562294"/>
                <a:gd name="connsiteX34" fmla="*/ 164460 w 434175"/>
                <a:gd name="connsiteY34" fmla="*/ 2075491 h 2562294"/>
                <a:gd name="connsiteX35" fmla="*/ 151304 w 434175"/>
                <a:gd name="connsiteY35" fmla="*/ 2154432 h 2562294"/>
                <a:gd name="connsiteX36" fmla="*/ 134857 w 434175"/>
                <a:gd name="connsiteY36" fmla="*/ 2253108 h 2562294"/>
                <a:gd name="connsiteX37" fmla="*/ 134857 w 434175"/>
                <a:gd name="connsiteY37" fmla="*/ 2299157 h 2562294"/>
                <a:gd name="connsiteX38" fmla="*/ 138147 w 434175"/>
                <a:gd name="connsiteY38" fmla="*/ 2345206 h 2562294"/>
                <a:gd name="connsiteX39" fmla="*/ 148014 w 434175"/>
                <a:gd name="connsiteY39" fmla="*/ 2401123 h 2562294"/>
                <a:gd name="connsiteX40" fmla="*/ 167750 w 434175"/>
                <a:gd name="connsiteY40" fmla="*/ 2450461 h 2562294"/>
                <a:gd name="connsiteX41" fmla="*/ 194063 w 434175"/>
                <a:gd name="connsiteY41" fmla="*/ 2496510 h 2562294"/>
                <a:gd name="connsiteX42" fmla="*/ 213798 w 434175"/>
                <a:gd name="connsiteY42" fmla="*/ 2516245 h 2562294"/>
                <a:gd name="connsiteX43" fmla="*/ 226955 w 434175"/>
                <a:gd name="connsiteY43" fmla="*/ 2529402 h 2562294"/>
                <a:gd name="connsiteX44" fmla="*/ 269715 w 434175"/>
                <a:gd name="connsiteY44" fmla="*/ 2552426 h 2562294"/>
                <a:gd name="connsiteX45" fmla="*/ 302607 w 434175"/>
                <a:gd name="connsiteY45" fmla="*/ 2562294 h 2562294"/>
                <a:gd name="connsiteX46" fmla="*/ 338788 w 434175"/>
                <a:gd name="connsiteY46" fmla="*/ 2562294 h 2562294"/>
                <a:gd name="connsiteX47" fmla="*/ 365102 w 434175"/>
                <a:gd name="connsiteY47" fmla="*/ 2545848 h 2562294"/>
                <a:gd name="connsiteX48" fmla="*/ 384837 w 434175"/>
                <a:gd name="connsiteY48" fmla="*/ 2522824 h 2562294"/>
                <a:gd name="connsiteX49" fmla="*/ 394705 w 434175"/>
                <a:gd name="connsiteY49" fmla="*/ 2496510 h 2562294"/>
                <a:gd name="connsiteX50" fmla="*/ 404573 w 434175"/>
                <a:gd name="connsiteY50" fmla="*/ 2457039 h 2562294"/>
                <a:gd name="connsiteX51" fmla="*/ 407862 w 434175"/>
                <a:gd name="connsiteY51" fmla="*/ 2404412 h 2562294"/>
                <a:gd name="connsiteX52" fmla="*/ 404573 w 434175"/>
                <a:gd name="connsiteY52" fmla="*/ 2134697 h 2562294"/>
                <a:gd name="connsiteX53" fmla="*/ 404573 w 434175"/>
                <a:gd name="connsiteY53" fmla="*/ 1361733 h 256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4175" h="2562294">
                  <a:moveTo>
                    <a:pt x="404573" y="1361733"/>
                  </a:moveTo>
                  <a:lnTo>
                    <a:pt x="404573" y="1190694"/>
                  </a:lnTo>
                  <a:cubicBezTo>
                    <a:pt x="405669" y="1026234"/>
                    <a:pt x="406766" y="861773"/>
                    <a:pt x="407862" y="697313"/>
                  </a:cubicBezTo>
                  <a:lnTo>
                    <a:pt x="407862" y="536142"/>
                  </a:lnTo>
                  <a:lnTo>
                    <a:pt x="417729" y="407862"/>
                  </a:lnTo>
                  <a:lnTo>
                    <a:pt x="427597" y="269716"/>
                  </a:lnTo>
                  <a:lnTo>
                    <a:pt x="434175" y="233534"/>
                  </a:lnTo>
                  <a:lnTo>
                    <a:pt x="434175" y="207221"/>
                  </a:lnTo>
                  <a:lnTo>
                    <a:pt x="424308" y="171039"/>
                  </a:lnTo>
                  <a:lnTo>
                    <a:pt x="414440" y="157883"/>
                  </a:lnTo>
                  <a:lnTo>
                    <a:pt x="397994" y="141436"/>
                  </a:lnTo>
                  <a:lnTo>
                    <a:pt x="365102" y="118412"/>
                  </a:lnTo>
                  <a:lnTo>
                    <a:pt x="299318" y="82231"/>
                  </a:lnTo>
                  <a:lnTo>
                    <a:pt x="174328" y="36182"/>
                  </a:lnTo>
                  <a:lnTo>
                    <a:pt x="75652" y="6579"/>
                  </a:lnTo>
                  <a:lnTo>
                    <a:pt x="39470" y="0"/>
                  </a:lnTo>
                  <a:lnTo>
                    <a:pt x="16446" y="3290"/>
                  </a:lnTo>
                  <a:lnTo>
                    <a:pt x="6578" y="13157"/>
                  </a:lnTo>
                  <a:lnTo>
                    <a:pt x="0" y="29603"/>
                  </a:lnTo>
                  <a:lnTo>
                    <a:pt x="6578" y="62495"/>
                  </a:lnTo>
                  <a:lnTo>
                    <a:pt x="19735" y="78942"/>
                  </a:lnTo>
                  <a:lnTo>
                    <a:pt x="52627" y="101966"/>
                  </a:lnTo>
                  <a:lnTo>
                    <a:pt x="92098" y="134858"/>
                  </a:lnTo>
                  <a:lnTo>
                    <a:pt x="131568" y="180907"/>
                  </a:lnTo>
                  <a:lnTo>
                    <a:pt x="161171" y="226956"/>
                  </a:lnTo>
                  <a:lnTo>
                    <a:pt x="174328" y="259848"/>
                  </a:lnTo>
                  <a:lnTo>
                    <a:pt x="177617" y="279583"/>
                  </a:lnTo>
                  <a:lnTo>
                    <a:pt x="184196" y="368392"/>
                  </a:lnTo>
                  <a:lnTo>
                    <a:pt x="184196" y="598636"/>
                  </a:lnTo>
                  <a:cubicBezTo>
                    <a:pt x="183099" y="764193"/>
                    <a:pt x="182003" y="929750"/>
                    <a:pt x="180906" y="1095307"/>
                  </a:cubicBezTo>
                  <a:cubicBezTo>
                    <a:pt x="182003" y="1258671"/>
                    <a:pt x="183099" y="1422035"/>
                    <a:pt x="184196" y="1585399"/>
                  </a:cubicBezTo>
                  <a:cubicBezTo>
                    <a:pt x="183099" y="1665436"/>
                    <a:pt x="182003" y="1745474"/>
                    <a:pt x="180906" y="1825511"/>
                  </a:cubicBezTo>
                  <a:lnTo>
                    <a:pt x="177617" y="1904452"/>
                  </a:lnTo>
                  <a:lnTo>
                    <a:pt x="171039" y="1989972"/>
                  </a:lnTo>
                  <a:lnTo>
                    <a:pt x="164460" y="2075491"/>
                  </a:lnTo>
                  <a:lnTo>
                    <a:pt x="151304" y="2154432"/>
                  </a:lnTo>
                  <a:lnTo>
                    <a:pt x="134857" y="2253108"/>
                  </a:lnTo>
                  <a:lnTo>
                    <a:pt x="134857" y="2299157"/>
                  </a:lnTo>
                  <a:lnTo>
                    <a:pt x="138147" y="2345206"/>
                  </a:lnTo>
                  <a:lnTo>
                    <a:pt x="148014" y="2401123"/>
                  </a:lnTo>
                  <a:lnTo>
                    <a:pt x="167750" y="2450461"/>
                  </a:lnTo>
                  <a:lnTo>
                    <a:pt x="194063" y="2496510"/>
                  </a:lnTo>
                  <a:lnTo>
                    <a:pt x="213798" y="2516245"/>
                  </a:lnTo>
                  <a:lnTo>
                    <a:pt x="226955" y="2529402"/>
                  </a:lnTo>
                  <a:lnTo>
                    <a:pt x="269715" y="2552426"/>
                  </a:lnTo>
                  <a:lnTo>
                    <a:pt x="302607" y="2562294"/>
                  </a:lnTo>
                  <a:lnTo>
                    <a:pt x="338788" y="2562294"/>
                  </a:lnTo>
                  <a:lnTo>
                    <a:pt x="365102" y="2545848"/>
                  </a:lnTo>
                  <a:lnTo>
                    <a:pt x="384837" y="2522824"/>
                  </a:lnTo>
                  <a:lnTo>
                    <a:pt x="394705" y="2496510"/>
                  </a:lnTo>
                  <a:lnTo>
                    <a:pt x="404573" y="2457039"/>
                  </a:lnTo>
                  <a:lnTo>
                    <a:pt x="407862" y="2404412"/>
                  </a:lnTo>
                  <a:cubicBezTo>
                    <a:pt x="406766" y="2314507"/>
                    <a:pt x="405669" y="2224602"/>
                    <a:pt x="404573" y="2134697"/>
                  </a:cubicBezTo>
                  <a:lnTo>
                    <a:pt x="404573" y="1361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5">
              <a:extLst>
                <a:ext uri="{FF2B5EF4-FFF2-40B4-BE49-F238E27FC236}">
                  <a16:creationId xmlns:a16="http://schemas.microsoft.com/office/drawing/2014/main" id="{63296C57-AF12-4368-B7CF-B2AC56CECB57}"/>
                </a:ext>
              </a:extLst>
            </p:cNvPr>
            <p:cNvSpPr/>
            <p:nvPr/>
          </p:nvSpPr>
          <p:spPr>
            <a:xfrm>
              <a:off x="7178675" y="1427164"/>
              <a:ext cx="628650" cy="2365375"/>
            </a:xfrm>
            <a:custGeom>
              <a:avLst/>
              <a:gdLst>
                <a:gd name="connsiteX0" fmla="*/ 359009 w 629033"/>
                <a:gd name="connsiteY0" fmla="*/ 1070891 h 2365780"/>
                <a:gd name="connsiteX1" fmla="*/ 359009 w 629033"/>
                <a:gd name="connsiteY1" fmla="*/ 813141 h 2365780"/>
                <a:gd name="connsiteX2" fmla="*/ 359009 w 629033"/>
                <a:gd name="connsiteY2" fmla="*/ 665855 h 2365780"/>
                <a:gd name="connsiteX3" fmla="*/ 359009 w 629033"/>
                <a:gd name="connsiteY3" fmla="*/ 527775 h 2365780"/>
                <a:gd name="connsiteX4" fmla="*/ 352872 w 629033"/>
                <a:gd name="connsiteY4" fmla="*/ 451063 h 2365780"/>
                <a:gd name="connsiteX5" fmla="*/ 343667 w 629033"/>
                <a:gd name="connsiteY5" fmla="*/ 405036 h 2365780"/>
                <a:gd name="connsiteX6" fmla="*/ 334461 w 629033"/>
                <a:gd name="connsiteY6" fmla="*/ 371283 h 2365780"/>
                <a:gd name="connsiteX7" fmla="*/ 319119 w 629033"/>
                <a:gd name="connsiteY7" fmla="*/ 331394 h 2365780"/>
                <a:gd name="connsiteX8" fmla="*/ 291503 w 629033"/>
                <a:gd name="connsiteY8" fmla="*/ 285367 h 2365780"/>
                <a:gd name="connsiteX9" fmla="*/ 266955 w 629033"/>
                <a:gd name="connsiteY9" fmla="*/ 248545 h 2365780"/>
                <a:gd name="connsiteX10" fmla="*/ 230134 w 629033"/>
                <a:gd name="connsiteY10" fmla="*/ 211724 h 2365780"/>
                <a:gd name="connsiteX11" fmla="*/ 193312 w 629033"/>
                <a:gd name="connsiteY11" fmla="*/ 181039 h 2365780"/>
                <a:gd name="connsiteX12" fmla="*/ 165696 w 629033"/>
                <a:gd name="connsiteY12" fmla="*/ 159560 h 2365780"/>
                <a:gd name="connsiteX13" fmla="*/ 122738 w 629033"/>
                <a:gd name="connsiteY13" fmla="*/ 131944 h 2365780"/>
                <a:gd name="connsiteX14" fmla="*/ 79780 w 629033"/>
                <a:gd name="connsiteY14" fmla="*/ 110465 h 2365780"/>
                <a:gd name="connsiteX15" fmla="*/ 39890 w 629033"/>
                <a:gd name="connsiteY15" fmla="*/ 95122 h 2365780"/>
                <a:gd name="connsiteX16" fmla="*/ 21479 w 629033"/>
                <a:gd name="connsiteY16" fmla="*/ 82849 h 2365780"/>
                <a:gd name="connsiteX17" fmla="*/ 6137 w 629033"/>
                <a:gd name="connsiteY17" fmla="*/ 58301 h 2365780"/>
                <a:gd name="connsiteX18" fmla="*/ 0 w 629033"/>
                <a:gd name="connsiteY18" fmla="*/ 33753 h 2365780"/>
                <a:gd name="connsiteX19" fmla="*/ 0 w 629033"/>
                <a:gd name="connsiteY19" fmla="*/ 18411 h 2365780"/>
                <a:gd name="connsiteX20" fmla="*/ 6137 w 629033"/>
                <a:gd name="connsiteY20" fmla="*/ 9206 h 2365780"/>
                <a:gd name="connsiteX21" fmla="*/ 24547 w 629033"/>
                <a:gd name="connsiteY21" fmla="*/ 0 h 2365780"/>
                <a:gd name="connsiteX22" fmla="*/ 55232 w 629033"/>
                <a:gd name="connsiteY22" fmla="*/ 0 h 2365780"/>
                <a:gd name="connsiteX23" fmla="*/ 122738 w 629033"/>
                <a:gd name="connsiteY23" fmla="*/ 9206 h 2365780"/>
                <a:gd name="connsiteX24" fmla="*/ 211723 w 629033"/>
                <a:gd name="connsiteY24" fmla="*/ 27616 h 2365780"/>
                <a:gd name="connsiteX25" fmla="*/ 303777 w 629033"/>
                <a:gd name="connsiteY25" fmla="*/ 55232 h 2365780"/>
                <a:gd name="connsiteX26" fmla="*/ 377420 w 629033"/>
                <a:gd name="connsiteY26" fmla="*/ 82849 h 2365780"/>
                <a:gd name="connsiteX27" fmla="*/ 441857 w 629033"/>
                <a:gd name="connsiteY27" fmla="*/ 116602 h 2365780"/>
                <a:gd name="connsiteX28" fmla="*/ 509363 w 629033"/>
                <a:gd name="connsiteY28" fmla="*/ 159560 h 2365780"/>
                <a:gd name="connsiteX29" fmla="*/ 552322 w 629033"/>
                <a:gd name="connsiteY29" fmla="*/ 190245 h 2365780"/>
                <a:gd name="connsiteX30" fmla="*/ 592212 w 629033"/>
                <a:gd name="connsiteY30" fmla="*/ 227066 h 2365780"/>
                <a:gd name="connsiteX31" fmla="*/ 607554 w 629033"/>
                <a:gd name="connsiteY31" fmla="*/ 248545 h 2365780"/>
                <a:gd name="connsiteX32" fmla="*/ 619828 w 629033"/>
                <a:gd name="connsiteY32" fmla="*/ 279230 h 2365780"/>
                <a:gd name="connsiteX33" fmla="*/ 622896 w 629033"/>
                <a:gd name="connsiteY33" fmla="*/ 309914 h 2365780"/>
                <a:gd name="connsiteX34" fmla="*/ 622896 w 629033"/>
                <a:gd name="connsiteY34" fmla="*/ 355941 h 2365780"/>
                <a:gd name="connsiteX35" fmla="*/ 607554 w 629033"/>
                <a:gd name="connsiteY35" fmla="*/ 423447 h 2365780"/>
                <a:gd name="connsiteX36" fmla="*/ 598349 w 629033"/>
                <a:gd name="connsiteY36" fmla="*/ 487885 h 2365780"/>
                <a:gd name="connsiteX37" fmla="*/ 589143 w 629033"/>
                <a:gd name="connsiteY37" fmla="*/ 601418 h 2365780"/>
                <a:gd name="connsiteX38" fmla="*/ 583006 w 629033"/>
                <a:gd name="connsiteY38" fmla="*/ 770183 h 2365780"/>
                <a:gd name="connsiteX39" fmla="*/ 583006 w 629033"/>
                <a:gd name="connsiteY39" fmla="*/ 957359 h 2365780"/>
                <a:gd name="connsiteX40" fmla="*/ 586075 w 629033"/>
                <a:gd name="connsiteY40" fmla="*/ 1199767 h 2365780"/>
                <a:gd name="connsiteX41" fmla="*/ 601417 w 629033"/>
                <a:gd name="connsiteY41" fmla="*/ 1586392 h 2365780"/>
                <a:gd name="connsiteX42" fmla="*/ 607554 w 629033"/>
                <a:gd name="connsiteY42" fmla="*/ 1715267 h 2365780"/>
                <a:gd name="connsiteX43" fmla="*/ 625965 w 629033"/>
                <a:gd name="connsiteY43" fmla="*/ 1813458 h 2365780"/>
                <a:gd name="connsiteX44" fmla="*/ 629033 w 629033"/>
                <a:gd name="connsiteY44" fmla="*/ 1831869 h 2365780"/>
                <a:gd name="connsiteX45" fmla="*/ 622896 w 629033"/>
                <a:gd name="connsiteY45" fmla="*/ 1902443 h 2365780"/>
                <a:gd name="connsiteX46" fmla="*/ 613691 w 629033"/>
                <a:gd name="connsiteY46" fmla="*/ 2003702 h 2365780"/>
                <a:gd name="connsiteX47" fmla="*/ 592212 w 629033"/>
                <a:gd name="connsiteY47" fmla="*/ 2120304 h 2365780"/>
                <a:gd name="connsiteX48" fmla="*/ 564596 w 629033"/>
                <a:gd name="connsiteY48" fmla="*/ 2203152 h 2365780"/>
                <a:gd name="connsiteX49" fmla="*/ 536980 w 629033"/>
                <a:gd name="connsiteY49" fmla="*/ 2258384 h 2365780"/>
                <a:gd name="connsiteX50" fmla="*/ 518569 w 629033"/>
                <a:gd name="connsiteY50" fmla="*/ 2289069 h 2365780"/>
                <a:gd name="connsiteX51" fmla="*/ 484816 w 629033"/>
                <a:gd name="connsiteY51" fmla="*/ 2325890 h 2365780"/>
                <a:gd name="connsiteX52" fmla="*/ 447994 w 629033"/>
                <a:gd name="connsiteY52" fmla="*/ 2353506 h 2365780"/>
                <a:gd name="connsiteX53" fmla="*/ 417310 w 629033"/>
                <a:gd name="connsiteY53" fmla="*/ 2365780 h 2365780"/>
                <a:gd name="connsiteX54" fmla="*/ 401967 w 629033"/>
                <a:gd name="connsiteY54" fmla="*/ 2365780 h 2365780"/>
                <a:gd name="connsiteX55" fmla="*/ 383557 w 629033"/>
                <a:gd name="connsiteY55" fmla="*/ 2356575 h 2365780"/>
                <a:gd name="connsiteX56" fmla="*/ 365146 w 629033"/>
                <a:gd name="connsiteY56" fmla="*/ 2338164 h 2365780"/>
                <a:gd name="connsiteX57" fmla="*/ 346735 w 629033"/>
                <a:gd name="connsiteY57" fmla="*/ 2304411 h 2365780"/>
                <a:gd name="connsiteX58" fmla="*/ 328325 w 629033"/>
                <a:gd name="connsiteY58" fmla="*/ 2255316 h 2365780"/>
                <a:gd name="connsiteX59" fmla="*/ 319119 w 629033"/>
                <a:gd name="connsiteY59" fmla="*/ 2197015 h 2365780"/>
                <a:gd name="connsiteX60" fmla="*/ 359009 w 629033"/>
                <a:gd name="connsiteY60" fmla="*/ 1831869 h 2365780"/>
                <a:gd name="connsiteX61" fmla="*/ 359009 w 629033"/>
                <a:gd name="connsiteY61" fmla="*/ 1663104 h 2365780"/>
                <a:gd name="connsiteX62" fmla="*/ 359009 w 629033"/>
                <a:gd name="connsiteY62" fmla="*/ 1070891 h 23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9033" h="2365780">
                  <a:moveTo>
                    <a:pt x="359009" y="1070891"/>
                  </a:moveTo>
                  <a:lnTo>
                    <a:pt x="359009" y="813141"/>
                  </a:lnTo>
                  <a:lnTo>
                    <a:pt x="359009" y="665855"/>
                  </a:lnTo>
                  <a:lnTo>
                    <a:pt x="359009" y="527775"/>
                  </a:lnTo>
                  <a:lnTo>
                    <a:pt x="352872" y="451063"/>
                  </a:lnTo>
                  <a:lnTo>
                    <a:pt x="343667" y="405036"/>
                  </a:lnTo>
                  <a:lnTo>
                    <a:pt x="334461" y="371283"/>
                  </a:lnTo>
                  <a:lnTo>
                    <a:pt x="319119" y="331394"/>
                  </a:lnTo>
                  <a:lnTo>
                    <a:pt x="291503" y="285367"/>
                  </a:lnTo>
                  <a:lnTo>
                    <a:pt x="266955" y="248545"/>
                  </a:lnTo>
                  <a:lnTo>
                    <a:pt x="230134" y="211724"/>
                  </a:lnTo>
                  <a:lnTo>
                    <a:pt x="193312" y="181039"/>
                  </a:lnTo>
                  <a:lnTo>
                    <a:pt x="165696" y="159560"/>
                  </a:lnTo>
                  <a:lnTo>
                    <a:pt x="122738" y="131944"/>
                  </a:lnTo>
                  <a:lnTo>
                    <a:pt x="79780" y="110465"/>
                  </a:lnTo>
                  <a:lnTo>
                    <a:pt x="39890" y="95122"/>
                  </a:lnTo>
                  <a:lnTo>
                    <a:pt x="21479" y="82849"/>
                  </a:lnTo>
                  <a:lnTo>
                    <a:pt x="6137" y="58301"/>
                  </a:lnTo>
                  <a:lnTo>
                    <a:pt x="0" y="33753"/>
                  </a:lnTo>
                  <a:lnTo>
                    <a:pt x="0" y="18411"/>
                  </a:lnTo>
                  <a:lnTo>
                    <a:pt x="6137" y="9206"/>
                  </a:lnTo>
                  <a:lnTo>
                    <a:pt x="24547" y="0"/>
                  </a:lnTo>
                  <a:lnTo>
                    <a:pt x="55232" y="0"/>
                  </a:lnTo>
                  <a:lnTo>
                    <a:pt x="122738" y="9206"/>
                  </a:lnTo>
                  <a:lnTo>
                    <a:pt x="211723" y="27616"/>
                  </a:lnTo>
                  <a:lnTo>
                    <a:pt x="303777" y="55232"/>
                  </a:lnTo>
                  <a:lnTo>
                    <a:pt x="377420" y="82849"/>
                  </a:lnTo>
                  <a:lnTo>
                    <a:pt x="441857" y="116602"/>
                  </a:lnTo>
                  <a:lnTo>
                    <a:pt x="509363" y="159560"/>
                  </a:lnTo>
                  <a:lnTo>
                    <a:pt x="552322" y="190245"/>
                  </a:lnTo>
                  <a:lnTo>
                    <a:pt x="592212" y="227066"/>
                  </a:lnTo>
                  <a:lnTo>
                    <a:pt x="607554" y="248545"/>
                  </a:lnTo>
                  <a:lnTo>
                    <a:pt x="619828" y="279230"/>
                  </a:lnTo>
                  <a:lnTo>
                    <a:pt x="622896" y="309914"/>
                  </a:lnTo>
                  <a:lnTo>
                    <a:pt x="622896" y="355941"/>
                  </a:lnTo>
                  <a:lnTo>
                    <a:pt x="607554" y="423447"/>
                  </a:lnTo>
                  <a:lnTo>
                    <a:pt x="598349" y="487885"/>
                  </a:lnTo>
                  <a:lnTo>
                    <a:pt x="589143" y="601418"/>
                  </a:lnTo>
                  <a:lnTo>
                    <a:pt x="583006" y="770183"/>
                  </a:lnTo>
                  <a:lnTo>
                    <a:pt x="583006" y="957359"/>
                  </a:lnTo>
                  <a:lnTo>
                    <a:pt x="586075" y="1199767"/>
                  </a:lnTo>
                  <a:lnTo>
                    <a:pt x="601417" y="1586392"/>
                  </a:lnTo>
                  <a:lnTo>
                    <a:pt x="607554" y="1715267"/>
                  </a:lnTo>
                  <a:lnTo>
                    <a:pt x="625965" y="1813458"/>
                  </a:lnTo>
                  <a:lnTo>
                    <a:pt x="629033" y="1831869"/>
                  </a:lnTo>
                  <a:lnTo>
                    <a:pt x="622896" y="1902443"/>
                  </a:lnTo>
                  <a:lnTo>
                    <a:pt x="613691" y="2003702"/>
                  </a:lnTo>
                  <a:lnTo>
                    <a:pt x="592212" y="2120304"/>
                  </a:lnTo>
                  <a:lnTo>
                    <a:pt x="564596" y="2203152"/>
                  </a:lnTo>
                  <a:lnTo>
                    <a:pt x="536980" y="2258384"/>
                  </a:lnTo>
                  <a:lnTo>
                    <a:pt x="518569" y="2289069"/>
                  </a:lnTo>
                  <a:lnTo>
                    <a:pt x="484816" y="2325890"/>
                  </a:lnTo>
                  <a:lnTo>
                    <a:pt x="447994" y="2353506"/>
                  </a:lnTo>
                  <a:lnTo>
                    <a:pt x="417310" y="2365780"/>
                  </a:lnTo>
                  <a:lnTo>
                    <a:pt x="401967" y="2365780"/>
                  </a:lnTo>
                  <a:lnTo>
                    <a:pt x="383557" y="2356575"/>
                  </a:lnTo>
                  <a:lnTo>
                    <a:pt x="365146" y="2338164"/>
                  </a:lnTo>
                  <a:lnTo>
                    <a:pt x="346735" y="2304411"/>
                  </a:lnTo>
                  <a:lnTo>
                    <a:pt x="328325" y="2255316"/>
                  </a:lnTo>
                  <a:lnTo>
                    <a:pt x="319119" y="2197015"/>
                  </a:lnTo>
                  <a:lnTo>
                    <a:pt x="359009" y="1831869"/>
                  </a:lnTo>
                  <a:lnTo>
                    <a:pt x="359009" y="1663104"/>
                  </a:lnTo>
                  <a:lnTo>
                    <a:pt x="359009" y="10708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B10E3353-3A54-421F-92BF-03200278D196}"/>
                </a:ext>
              </a:extLst>
            </p:cNvPr>
            <p:cNvSpPr/>
            <p:nvPr/>
          </p:nvSpPr>
          <p:spPr>
            <a:xfrm>
              <a:off x="6958014" y="3162301"/>
              <a:ext cx="585787" cy="512763"/>
            </a:xfrm>
            <a:custGeom>
              <a:avLst/>
              <a:gdLst>
                <a:gd name="connsiteX0" fmla="*/ 261937 w 585787"/>
                <a:gd name="connsiteY0" fmla="*/ 228600 h 511969"/>
                <a:gd name="connsiteX1" fmla="*/ 400050 w 585787"/>
                <a:gd name="connsiteY1" fmla="*/ 340519 h 511969"/>
                <a:gd name="connsiteX2" fmla="*/ 495300 w 585787"/>
                <a:gd name="connsiteY2" fmla="*/ 428625 h 511969"/>
                <a:gd name="connsiteX3" fmla="*/ 585787 w 585787"/>
                <a:gd name="connsiteY3" fmla="*/ 511969 h 511969"/>
                <a:gd name="connsiteX4" fmla="*/ 583406 w 585787"/>
                <a:gd name="connsiteY4" fmla="*/ 45244 h 511969"/>
                <a:gd name="connsiteX5" fmla="*/ 578643 w 585787"/>
                <a:gd name="connsiteY5" fmla="*/ 104775 h 511969"/>
                <a:gd name="connsiteX6" fmla="*/ 564356 w 585787"/>
                <a:gd name="connsiteY6" fmla="*/ 140494 h 511969"/>
                <a:gd name="connsiteX7" fmla="*/ 545306 w 585787"/>
                <a:gd name="connsiteY7" fmla="*/ 161925 h 511969"/>
                <a:gd name="connsiteX8" fmla="*/ 521493 w 585787"/>
                <a:gd name="connsiteY8" fmla="*/ 171450 h 511969"/>
                <a:gd name="connsiteX9" fmla="*/ 488156 w 585787"/>
                <a:gd name="connsiteY9" fmla="*/ 176213 h 511969"/>
                <a:gd name="connsiteX10" fmla="*/ 450056 w 585787"/>
                <a:gd name="connsiteY10" fmla="*/ 171450 h 511969"/>
                <a:gd name="connsiteX11" fmla="*/ 371475 w 585787"/>
                <a:gd name="connsiteY11" fmla="*/ 142875 h 511969"/>
                <a:gd name="connsiteX12" fmla="*/ 230981 w 585787"/>
                <a:gd name="connsiteY12" fmla="*/ 85725 h 511969"/>
                <a:gd name="connsiteX13" fmla="*/ 111918 w 585787"/>
                <a:gd name="connsiteY13" fmla="*/ 38100 h 511969"/>
                <a:gd name="connsiteX14" fmla="*/ 71437 w 585787"/>
                <a:gd name="connsiteY14" fmla="*/ 19050 h 511969"/>
                <a:gd name="connsiteX15" fmla="*/ 45243 w 585787"/>
                <a:gd name="connsiteY15" fmla="*/ 9525 h 511969"/>
                <a:gd name="connsiteX16" fmla="*/ 26193 w 585787"/>
                <a:gd name="connsiteY16" fmla="*/ 2381 h 511969"/>
                <a:gd name="connsiteX17" fmla="*/ 4762 w 585787"/>
                <a:gd name="connsiteY17" fmla="*/ 0 h 511969"/>
                <a:gd name="connsiteX18" fmla="*/ 0 w 585787"/>
                <a:gd name="connsiteY18" fmla="*/ 7144 h 511969"/>
                <a:gd name="connsiteX19" fmla="*/ 4762 w 585787"/>
                <a:gd name="connsiteY19" fmla="*/ 19050 h 511969"/>
                <a:gd name="connsiteX20" fmla="*/ 23812 w 585787"/>
                <a:gd name="connsiteY20" fmla="*/ 40481 h 511969"/>
                <a:gd name="connsiteX21" fmla="*/ 47625 w 585787"/>
                <a:gd name="connsiteY21" fmla="*/ 66675 h 511969"/>
                <a:gd name="connsiteX22" fmla="*/ 85725 w 585787"/>
                <a:gd name="connsiteY22" fmla="*/ 95250 h 511969"/>
                <a:gd name="connsiteX23" fmla="*/ 180975 w 585787"/>
                <a:gd name="connsiteY23" fmla="*/ 164306 h 511969"/>
                <a:gd name="connsiteX24" fmla="*/ 261937 w 585787"/>
                <a:gd name="connsiteY24" fmla="*/ 22860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5787" h="511969">
                  <a:moveTo>
                    <a:pt x="261937" y="228600"/>
                  </a:moveTo>
                  <a:lnTo>
                    <a:pt x="400050" y="340519"/>
                  </a:lnTo>
                  <a:lnTo>
                    <a:pt x="495300" y="428625"/>
                  </a:lnTo>
                  <a:lnTo>
                    <a:pt x="585787" y="511969"/>
                  </a:lnTo>
                  <a:cubicBezTo>
                    <a:pt x="584993" y="356394"/>
                    <a:pt x="584200" y="200819"/>
                    <a:pt x="583406" y="45244"/>
                  </a:cubicBezTo>
                  <a:lnTo>
                    <a:pt x="578643" y="104775"/>
                  </a:lnTo>
                  <a:lnTo>
                    <a:pt x="564356" y="140494"/>
                  </a:lnTo>
                  <a:lnTo>
                    <a:pt x="545306" y="161925"/>
                  </a:lnTo>
                  <a:lnTo>
                    <a:pt x="521493" y="171450"/>
                  </a:lnTo>
                  <a:lnTo>
                    <a:pt x="488156" y="176213"/>
                  </a:lnTo>
                  <a:lnTo>
                    <a:pt x="450056" y="171450"/>
                  </a:lnTo>
                  <a:lnTo>
                    <a:pt x="371475" y="142875"/>
                  </a:lnTo>
                  <a:lnTo>
                    <a:pt x="230981" y="85725"/>
                  </a:lnTo>
                  <a:lnTo>
                    <a:pt x="111918" y="38100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2381"/>
                  </a:lnTo>
                  <a:lnTo>
                    <a:pt x="4762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23812" y="40481"/>
                  </a:lnTo>
                  <a:lnTo>
                    <a:pt x="47625" y="66675"/>
                  </a:lnTo>
                  <a:lnTo>
                    <a:pt x="85725" y="95250"/>
                  </a:lnTo>
                  <a:lnTo>
                    <a:pt x="180975" y="164306"/>
                  </a:lnTo>
                  <a:lnTo>
                    <a:pt x="261937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05A80E46-0A97-41AD-B024-788468D07C48}"/>
                </a:ext>
              </a:extLst>
            </p:cNvPr>
            <p:cNvSpPr/>
            <p:nvPr/>
          </p:nvSpPr>
          <p:spPr>
            <a:xfrm>
              <a:off x="4289426" y="3873500"/>
              <a:ext cx="3508375" cy="560388"/>
            </a:xfrm>
            <a:custGeom>
              <a:avLst/>
              <a:gdLst>
                <a:gd name="connsiteX0" fmla="*/ 1159586 w 3507604"/>
                <a:gd name="connsiteY0" fmla="*/ 245186 h 559601"/>
                <a:gd name="connsiteX1" fmla="*/ 1543230 w 3507604"/>
                <a:gd name="connsiteY1" fmla="*/ 199033 h 559601"/>
                <a:gd name="connsiteX2" fmla="*/ 1707649 w 3507604"/>
                <a:gd name="connsiteY2" fmla="*/ 178841 h 559601"/>
                <a:gd name="connsiteX3" fmla="*/ 1961489 w 3507604"/>
                <a:gd name="connsiteY3" fmla="*/ 138458 h 559601"/>
                <a:gd name="connsiteX4" fmla="*/ 2180714 w 3507604"/>
                <a:gd name="connsiteY4" fmla="*/ 124035 h 559601"/>
                <a:gd name="connsiteX5" fmla="*/ 2397055 w 3507604"/>
                <a:gd name="connsiteY5" fmla="*/ 109612 h 559601"/>
                <a:gd name="connsiteX6" fmla="*/ 2648010 w 3507604"/>
                <a:gd name="connsiteY6" fmla="*/ 86536 h 559601"/>
                <a:gd name="connsiteX7" fmla="*/ 2821083 w 3507604"/>
                <a:gd name="connsiteY7" fmla="*/ 69229 h 559601"/>
                <a:gd name="connsiteX8" fmla="*/ 2873004 w 3507604"/>
                <a:gd name="connsiteY8" fmla="*/ 49037 h 559601"/>
                <a:gd name="connsiteX9" fmla="*/ 2959541 w 3507604"/>
                <a:gd name="connsiteY9" fmla="*/ 17307 h 559601"/>
                <a:gd name="connsiteX10" fmla="*/ 3008578 w 3507604"/>
                <a:gd name="connsiteY10" fmla="*/ 0 h 559601"/>
                <a:gd name="connsiteX11" fmla="*/ 3086461 w 3507604"/>
                <a:gd name="connsiteY11" fmla="*/ 11538 h 559601"/>
                <a:gd name="connsiteX12" fmla="*/ 3193189 w 3507604"/>
                <a:gd name="connsiteY12" fmla="*/ 40383 h 559601"/>
                <a:gd name="connsiteX13" fmla="*/ 3288379 w 3507604"/>
                <a:gd name="connsiteY13" fmla="*/ 74998 h 559601"/>
                <a:gd name="connsiteX14" fmla="*/ 3369146 w 3507604"/>
                <a:gd name="connsiteY14" fmla="*/ 115381 h 559601"/>
                <a:gd name="connsiteX15" fmla="*/ 3441259 w 3507604"/>
                <a:gd name="connsiteY15" fmla="*/ 158650 h 559601"/>
                <a:gd name="connsiteX16" fmla="*/ 3470105 w 3507604"/>
                <a:gd name="connsiteY16" fmla="*/ 178841 h 559601"/>
                <a:gd name="connsiteX17" fmla="*/ 3481643 w 3507604"/>
                <a:gd name="connsiteY17" fmla="*/ 193264 h 559601"/>
                <a:gd name="connsiteX18" fmla="*/ 3496066 w 3507604"/>
                <a:gd name="connsiteY18" fmla="*/ 213456 h 559601"/>
                <a:gd name="connsiteX19" fmla="*/ 3504719 w 3507604"/>
                <a:gd name="connsiteY19" fmla="*/ 242301 h 559601"/>
                <a:gd name="connsiteX20" fmla="*/ 3507604 w 3507604"/>
                <a:gd name="connsiteY20" fmla="*/ 271147 h 559601"/>
                <a:gd name="connsiteX21" fmla="*/ 3493181 w 3507604"/>
                <a:gd name="connsiteY21" fmla="*/ 299992 h 559601"/>
                <a:gd name="connsiteX22" fmla="*/ 3475874 w 3507604"/>
                <a:gd name="connsiteY22" fmla="*/ 317299 h 559601"/>
                <a:gd name="connsiteX23" fmla="*/ 3441259 w 3507604"/>
                <a:gd name="connsiteY23" fmla="*/ 331722 h 559601"/>
                <a:gd name="connsiteX24" fmla="*/ 3406645 w 3507604"/>
                <a:gd name="connsiteY24" fmla="*/ 340376 h 559601"/>
                <a:gd name="connsiteX25" fmla="*/ 3331647 w 3507604"/>
                <a:gd name="connsiteY25" fmla="*/ 328838 h 559601"/>
                <a:gd name="connsiteX26" fmla="*/ 3172997 w 3507604"/>
                <a:gd name="connsiteY26" fmla="*/ 308646 h 559601"/>
                <a:gd name="connsiteX27" fmla="*/ 2991271 w 3507604"/>
                <a:gd name="connsiteY27" fmla="*/ 297108 h 559601"/>
                <a:gd name="connsiteX28" fmla="*/ 2786468 w 3507604"/>
                <a:gd name="connsiteY28" fmla="*/ 291338 h 559601"/>
                <a:gd name="connsiteX29" fmla="*/ 2469168 w 3507604"/>
                <a:gd name="connsiteY29" fmla="*/ 297108 h 559601"/>
                <a:gd name="connsiteX30" fmla="*/ 2261481 w 3507604"/>
                <a:gd name="connsiteY30" fmla="*/ 311530 h 559601"/>
                <a:gd name="connsiteX31" fmla="*/ 1973027 w 3507604"/>
                <a:gd name="connsiteY31" fmla="*/ 334607 h 559601"/>
                <a:gd name="connsiteX32" fmla="*/ 1635536 w 3507604"/>
                <a:gd name="connsiteY32" fmla="*/ 366337 h 559601"/>
                <a:gd name="connsiteX33" fmla="*/ 1142279 w 3507604"/>
                <a:gd name="connsiteY33" fmla="*/ 438450 h 559601"/>
                <a:gd name="connsiteX34" fmla="*/ 845171 w 3507604"/>
                <a:gd name="connsiteY34" fmla="*/ 481718 h 559601"/>
                <a:gd name="connsiteX35" fmla="*/ 591331 w 3507604"/>
                <a:gd name="connsiteY35" fmla="*/ 522102 h 559601"/>
                <a:gd name="connsiteX36" fmla="*/ 409605 w 3507604"/>
                <a:gd name="connsiteY36" fmla="*/ 556716 h 559601"/>
                <a:gd name="connsiteX37" fmla="*/ 383644 w 3507604"/>
                <a:gd name="connsiteY37" fmla="*/ 559601 h 559601"/>
                <a:gd name="connsiteX38" fmla="*/ 343261 w 3507604"/>
                <a:gd name="connsiteY38" fmla="*/ 550947 h 559601"/>
                <a:gd name="connsiteX39" fmla="*/ 308646 w 3507604"/>
                <a:gd name="connsiteY39" fmla="*/ 536525 h 559601"/>
                <a:gd name="connsiteX40" fmla="*/ 242302 w 3507604"/>
                <a:gd name="connsiteY40" fmla="*/ 499026 h 559601"/>
                <a:gd name="connsiteX41" fmla="*/ 173073 w 3507604"/>
                <a:gd name="connsiteY41" fmla="*/ 449988 h 559601"/>
                <a:gd name="connsiteX42" fmla="*/ 115382 w 3507604"/>
                <a:gd name="connsiteY42" fmla="*/ 400951 h 559601"/>
                <a:gd name="connsiteX43" fmla="*/ 54806 w 3507604"/>
                <a:gd name="connsiteY43" fmla="*/ 343260 h 559601"/>
                <a:gd name="connsiteX44" fmla="*/ 14423 w 3507604"/>
                <a:gd name="connsiteY44" fmla="*/ 297108 h 559601"/>
                <a:gd name="connsiteX45" fmla="*/ 0 w 3507604"/>
                <a:gd name="connsiteY45" fmla="*/ 262493 h 559601"/>
                <a:gd name="connsiteX46" fmla="*/ 0 w 3507604"/>
                <a:gd name="connsiteY46" fmla="*/ 245186 h 559601"/>
                <a:gd name="connsiteX47" fmla="*/ 2885 w 3507604"/>
                <a:gd name="connsiteY47" fmla="*/ 239417 h 559601"/>
                <a:gd name="connsiteX48" fmla="*/ 17307 w 3507604"/>
                <a:gd name="connsiteY48" fmla="*/ 236532 h 559601"/>
                <a:gd name="connsiteX49" fmla="*/ 49037 w 3507604"/>
                <a:gd name="connsiteY49" fmla="*/ 245186 h 559601"/>
                <a:gd name="connsiteX50" fmla="*/ 115382 w 3507604"/>
                <a:gd name="connsiteY50" fmla="*/ 268262 h 559601"/>
                <a:gd name="connsiteX51" fmla="*/ 175957 w 3507604"/>
                <a:gd name="connsiteY51" fmla="*/ 285569 h 559601"/>
                <a:gd name="connsiteX52" fmla="*/ 248071 w 3507604"/>
                <a:gd name="connsiteY52" fmla="*/ 302877 h 559601"/>
                <a:gd name="connsiteX53" fmla="*/ 311531 w 3507604"/>
                <a:gd name="connsiteY53" fmla="*/ 311530 h 559601"/>
                <a:gd name="connsiteX54" fmla="*/ 374990 w 3507604"/>
                <a:gd name="connsiteY54" fmla="*/ 314415 h 559601"/>
                <a:gd name="connsiteX55" fmla="*/ 507679 w 3507604"/>
                <a:gd name="connsiteY55" fmla="*/ 308646 h 559601"/>
                <a:gd name="connsiteX56" fmla="*/ 801903 w 3507604"/>
                <a:gd name="connsiteY56" fmla="*/ 282685 h 559601"/>
                <a:gd name="connsiteX57" fmla="*/ 1159586 w 3507604"/>
                <a:gd name="connsiteY57" fmla="*/ 245186 h 5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07604" h="559601">
                  <a:moveTo>
                    <a:pt x="1159586" y="245186"/>
                  </a:moveTo>
                  <a:lnTo>
                    <a:pt x="1543230" y="199033"/>
                  </a:lnTo>
                  <a:lnTo>
                    <a:pt x="1707649" y="178841"/>
                  </a:lnTo>
                  <a:lnTo>
                    <a:pt x="1961489" y="138458"/>
                  </a:lnTo>
                  <a:lnTo>
                    <a:pt x="2180714" y="124035"/>
                  </a:lnTo>
                  <a:lnTo>
                    <a:pt x="2397055" y="109612"/>
                  </a:lnTo>
                  <a:lnTo>
                    <a:pt x="2648010" y="86536"/>
                  </a:lnTo>
                  <a:lnTo>
                    <a:pt x="2821083" y="69229"/>
                  </a:lnTo>
                  <a:lnTo>
                    <a:pt x="2873004" y="49037"/>
                  </a:lnTo>
                  <a:lnTo>
                    <a:pt x="2959541" y="17307"/>
                  </a:lnTo>
                  <a:lnTo>
                    <a:pt x="3008578" y="0"/>
                  </a:lnTo>
                  <a:lnTo>
                    <a:pt x="3086461" y="11538"/>
                  </a:lnTo>
                  <a:lnTo>
                    <a:pt x="3193189" y="40383"/>
                  </a:lnTo>
                  <a:lnTo>
                    <a:pt x="3288379" y="74998"/>
                  </a:lnTo>
                  <a:lnTo>
                    <a:pt x="3369146" y="115381"/>
                  </a:lnTo>
                  <a:lnTo>
                    <a:pt x="3441259" y="158650"/>
                  </a:lnTo>
                  <a:lnTo>
                    <a:pt x="3470105" y="178841"/>
                  </a:lnTo>
                  <a:lnTo>
                    <a:pt x="3481643" y="193264"/>
                  </a:lnTo>
                  <a:lnTo>
                    <a:pt x="3496066" y="213456"/>
                  </a:lnTo>
                  <a:lnTo>
                    <a:pt x="3504719" y="242301"/>
                  </a:lnTo>
                  <a:lnTo>
                    <a:pt x="3507604" y="271147"/>
                  </a:lnTo>
                  <a:lnTo>
                    <a:pt x="3493181" y="299992"/>
                  </a:lnTo>
                  <a:lnTo>
                    <a:pt x="3475874" y="317299"/>
                  </a:lnTo>
                  <a:lnTo>
                    <a:pt x="3441259" y="331722"/>
                  </a:lnTo>
                  <a:lnTo>
                    <a:pt x="3406645" y="340376"/>
                  </a:lnTo>
                  <a:lnTo>
                    <a:pt x="3331647" y="328838"/>
                  </a:lnTo>
                  <a:lnTo>
                    <a:pt x="3172997" y="308646"/>
                  </a:lnTo>
                  <a:lnTo>
                    <a:pt x="2991271" y="297108"/>
                  </a:lnTo>
                  <a:lnTo>
                    <a:pt x="2786468" y="291338"/>
                  </a:lnTo>
                  <a:lnTo>
                    <a:pt x="2469168" y="297108"/>
                  </a:lnTo>
                  <a:lnTo>
                    <a:pt x="2261481" y="311530"/>
                  </a:lnTo>
                  <a:lnTo>
                    <a:pt x="1973027" y="334607"/>
                  </a:lnTo>
                  <a:lnTo>
                    <a:pt x="1635536" y="366337"/>
                  </a:lnTo>
                  <a:lnTo>
                    <a:pt x="1142279" y="438450"/>
                  </a:lnTo>
                  <a:lnTo>
                    <a:pt x="845171" y="481718"/>
                  </a:lnTo>
                  <a:lnTo>
                    <a:pt x="591331" y="522102"/>
                  </a:lnTo>
                  <a:lnTo>
                    <a:pt x="409605" y="556716"/>
                  </a:lnTo>
                  <a:lnTo>
                    <a:pt x="383644" y="559601"/>
                  </a:lnTo>
                  <a:lnTo>
                    <a:pt x="343261" y="550947"/>
                  </a:lnTo>
                  <a:lnTo>
                    <a:pt x="308646" y="536525"/>
                  </a:lnTo>
                  <a:lnTo>
                    <a:pt x="242302" y="499026"/>
                  </a:lnTo>
                  <a:lnTo>
                    <a:pt x="173073" y="449988"/>
                  </a:lnTo>
                  <a:lnTo>
                    <a:pt x="115382" y="400951"/>
                  </a:lnTo>
                  <a:lnTo>
                    <a:pt x="54806" y="343260"/>
                  </a:lnTo>
                  <a:lnTo>
                    <a:pt x="14423" y="297108"/>
                  </a:lnTo>
                  <a:lnTo>
                    <a:pt x="0" y="262493"/>
                  </a:lnTo>
                  <a:lnTo>
                    <a:pt x="0" y="245186"/>
                  </a:lnTo>
                  <a:lnTo>
                    <a:pt x="2885" y="239417"/>
                  </a:lnTo>
                  <a:lnTo>
                    <a:pt x="17307" y="236532"/>
                  </a:lnTo>
                  <a:lnTo>
                    <a:pt x="49037" y="245186"/>
                  </a:lnTo>
                  <a:lnTo>
                    <a:pt x="115382" y="268262"/>
                  </a:lnTo>
                  <a:lnTo>
                    <a:pt x="175957" y="285569"/>
                  </a:lnTo>
                  <a:lnTo>
                    <a:pt x="248071" y="302877"/>
                  </a:lnTo>
                  <a:lnTo>
                    <a:pt x="311531" y="311530"/>
                  </a:lnTo>
                  <a:lnTo>
                    <a:pt x="374990" y="314415"/>
                  </a:lnTo>
                  <a:lnTo>
                    <a:pt x="507679" y="308646"/>
                  </a:lnTo>
                  <a:lnTo>
                    <a:pt x="801903" y="282685"/>
                  </a:lnTo>
                  <a:lnTo>
                    <a:pt x="1159586" y="245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9">
              <a:extLst>
                <a:ext uri="{FF2B5EF4-FFF2-40B4-BE49-F238E27FC236}">
                  <a16:creationId xmlns:a16="http://schemas.microsoft.com/office/drawing/2014/main" id="{599E68A9-2985-4596-ADE4-074834A5872C}"/>
                </a:ext>
              </a:extLst>
            </p:cNvPr>
            <p:cNvSpPr/>
            <p:nvPr/>
          </p:nvSpPr>
          <p:spPr>
            <a:xfrm>
              <a:off x="3981450" y="4173539"/>
              <a:ext cx="2057400" cy="1285875"/>
            </a:xfrm>
            <a:custGeom>
              <a:avLst/>
              <a:gdLst>
                <a:gd name="connsiteX0" fmla="*/ 1031081 w 2057400"/>
                <a:gd name="connsiteY0" fmla="*/ 559594 h 1285875"/>
                <a:gd name="connsiteX1" fmla="*/ 1216819 w 2057400"/>
                <a:gd name="connsiteY1" fmla="*/ 411957 h 1285875"/>
                <a:gd name="connsiteX2" fmla="*/ 1357313 w 2057400"/>
                <a:gd name="connsiteY2" fmla="*/ 290513 h 1285875"/>
                <a:gd name="connsiteX3" fmla="*/ 1466850 w 2057400"/>
                <a:gd name="connsiteY3" fmla="*/ 185738 h 1285875"/>
                <a:gd name="connsiteX4" fmla="*/ 1559719 w 2057400"/>
                <a:gd name="connsiteY4" fmla="*/ 85725 h 1285875"/>
                <a:gd name="connsiteX5" fmla="*/ 1597819 w 2057400"/>
                <a:gd name="connsiteY5" fmla="*/ 35719 h 1285875"/>
                <a:gd name="connsiteX6" fmla="*/ 2057400 w 2057400"/>
                <a:gd name="connsiteY6" fmla="*/ 0 h 1285875"/>
                <a:gd name="connsiteX7" fmla="*/ 2040731 w 2057400"/>
                <a:gd name="connsiteY7" fmla="*/ 71438 h 1285875"/>
                <a:gd name="connsiteX8" fmla="*/ 2024063 w 2057400"/>
                <a:gd name="connsiteY8" fmla="*/ 95250 h 1285875"/>
                <a:gd name="connsiteX9" fmla="*/ 1988344 w 2057400"/>
                <a:gd name="connsiteY9" fmla="*/ 123825 h 1285875"/>
                <a:gd name="connsiteX10" fmla="*/ 1943100 w 2057400"/>
                <a:gd name="connsiteY10" fmla="*/ 150019 h 1285875"/>
                <a:gd name="connsiteX11" fmla="*/ 1902619 w 2057400"/>
                <a:gd name="connsiteY11" fmla="*/ 171450 h 1285875"/>
                <a:gd name="connsiteX12" fmla="*/ 1821656 w 2057400"/>
                <a:gd name="connsiteY12" fmla="*/ 242888 h 1285875"/>
                <a:gd name="connsiteX13" fmla="*/ 1647825 w 2057400"/>
                <a:gd name="connsiteY13" fmla="*/ 383382 h 1285875"/>
                <a:gd name="connsiteX14" fmla="*/ 1454944 w 2057400"/>
                <a:gd name="connsiteY14" fmla="*/ 531019 h 1285875"/>
                <a:gd name="connsiteX15" fmla="*/ 1354931 w 2057400"/>
                <a:gd name="connsiteY15" fmla="*/ 602457 h 1285875"/>
                <a:gd name="connsiteX16" fmla="*/ 1143000 w 2057400"/>
                <a:gd name="connsiteY16" fmla="*/ 745332 h 1285875"/>
                <a:gd name="connsiteX17" fmla="*/ 971550 w 2057400"/>
                <a:gd name="connsiteY17" fmla="*/ 842963 h 1285875"/>
                <a:gd name="connsiteX18" fmla="*/ 766763 w 2057400"/>
                <a:gd name="connsiteY18" fmla="*/ 954882 h 1285875"/>
                <a:gd name="connsiteX19" fmla="*/ 521494 w 2057400"/>
                <a:gd name="connsiteY19" fmla="*/ 1073944 h 1285875"/>
                <a:gd name="connsiteX20" fmla="*/ 307181 w 2057400"/>
                <a:gd name="connsiteY20" fmla="*/ 1173957 h 1285875"/>
                <a:gd name="connsiteX21" fmla="*/ 130969 w 2057400"/>
                <a:gd name="connsiteY21" fmla="*/ 1254919 h 1285875"/>
                <a:gd name="connsiteX22" fmla="*/ 50006 w 2057400"/>
                <a:gd name="connsiteY22" fmla="*/ 1285875 h 1285875"/>
                <a:gd name="connsiteX23" fmla="*/ 23813 w 2057400"/>
                <a:gd name="connsiteY23" fmla="*/ 1285875 h 1285875"/>
                <a:gd name="connsiteX24" fmla="*/ 4763 w 2057400"/>
                <a:gd name="connsiteY24" fmla="*/ 1278732 h 1285875"/>
                <a:gd name="connsiteX25" fmla="*/ 0 w 2057400"/>
                <a:gd name="connsiteY25" fmla="*/ 1262063 h 1285875"/>
                <a:gd name="connsiteX26" fmla="*/ 7144 w 2057400"/>
                <a:gd name="connsiteY26" fmla="*/ 1243013 h 1285875"/>
                <a:gd name="connsiteX27" fmla="*/ 28575 w 2057400"/>
                <a:gd name="connsiteY27" fmla="*/ 1221582 h 1285875"/>
                <a:gd name="connsiteX28" fmla="*/ 111919 w 2057400"/>
                <a:gd name="connsiteY28" fmla="*/ 1169194 h 1285875"/>
                <a:gd name="connsiteX29" fmla="*/ 319088 w 2057400"/>
                <a:gd name="connsiteY29" fmla="*/ 1042988 h 1285875"/>
                <a:gd name="connsiteX30" fmla="*/ 557213 w 2057400"/>
                <a:gd name="connsiteY30" fmla="*/ 890588 h 1285875"/>
                <a:gd name="connsiteX31" fmla="*/ 816769 w 2057400"/>
                <a:gd name="connsiteY31" fmla="*/ 714375 h 1285875"/>
                <a:gd name="connsiteX32" fmla="*/ 1031081 w 2057400"/>
                <a:gd name="connsiteY32" fmla="*/ 55959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57400" h="1285875">
                  <a:moveTo>
                    <a:pt x="1031081" y="559594"/>
                  </a:moveTo>
                  <a:lnTo>
                    <a:pt x="1216819" y="411957"/>
                  </a:lnTo>
                  <a:lnTo>
                    <a:pt x="1357313" y="290513"/>
                  </a:lnTo>
                  <a:lnTo>
                    <a:pt x="1466850" y="185738"/>
                  </a:lnTo>
                  <a:lnTo>
                    <a:pt x="1559719" y="85725"/>
                  </a:lnTo>
                  <a:lnTo>
                    <a:pt x="1597819" y="35719"/>
                  </a:lnTo>
                  <a:lnTo>
                    <a:pt x="2057400" y="0"/>
                  </a:lnTo>
                  <a:lnTo>
                    <a:pt x="2040731" y="71438"/>
                  </a:lnTo>
                  <a:lnTo>
                    <a:pt x="2024063" y="95250"/>
                  </a:lnTo>
                  <a:lnTo>
                    <a:pt x="1988344" y="123825"/>
                  </a:lnTo>
                  <a:lnTo>
                    <a:pt x="1943100" y="150019"/>
                  </a:lnTo>
                  <a:lnTo>
                    <a:pt x="1902619" y="171450"/>
                  </a:lnTo>
                  <a:cubicBezTo>
                    <a:pt x="1875584" y="195209"/>
                    <a:pt x="1847111" y="217444"/>
                    <a:pt x="1821656" y="242888"/>
                  </a:cubicBezTo>
                  <a:lnTo>
                    <a:pt x="1647825" y="383382"/>
                  </a:lnTo>
                  <a:lnTo>
                    <a:pt x="1454944" y="531019"/>
                  </a:lnTo>
                  <a:lnTo>
                    <a:pt x="1354931" y="602457"/>
                  </a:lnTo>
                  <a:lnTo>
                    <a:pt x="1143000" y="745332"/>
                  </a:lnTo>
                  <a:lnTo>
                    <a:pt x="971550" y="842963"/>
                  </a:lnTo>
                  <a:lnTo>
                    <a:pt x="766763" y="954882"/>
                  </a:lnTo>
                  <a:lnTo>
                    <a:pt x="521494" y="1073944"/>
                  </a:lnTo>
                  <a:lnTo>
                    <a:pt x="307181" y="1173957"/>
                  </a:lnTo>
                  <a:lnTo>
                    <a:pt x="130969" y="1254919"/>
                  </a:lnTo>
                  <a:lnTo>
                    <a:pt x="50006" y="1285875"/>
                  </a:lnTo>
                  <a:lnTo>
                    <a:pt x="23813" y="1285875"/>
                  </a:lnTo>
                  <a:lnTo>
                    <a:pt x="4763" y="1278732"/>
                  </a:lnTo>
                  <a:lnTo>
                    <a:pt x="0" y="1262063"/>
                  </a:lnTo>
                  <a:lnTo>
                    <a:pt x="7144" y="1243013"/>
                  </a:lnTo>
                  <a:lnTo>
                    <a:pt x="28575" y="1221582"/>
                  </a:lnTo>
                  <a:lnTo>
                    <a:pt x="111919" y="1169194"/>
                  </a:lnTo>
                  <a:lnTo>
                    <a:pt x="319088" y="1042988"/>
                  </a:lnTo>
                  <a:lnTo>
                    <a:pt x="557213" y="890588"/>
                  </a:lnTo>
                  <a:lnTo>
                    <a:pt x="816769" y="714375"/>
                  </a:lnTo>
                  <a:lnTo>
                    <a:pt x="103108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80CFEE92-E733-4DE6-89B4-BCDC9B863378}"/>
                </a:ext>
              </a:extLst>
            </p:cNvPr>
            <p:cNvSpPr/>
            <p:nvPr/>
          </p:nvSpPr>
          <p:spPr>
            <a:xfrm>
              <a:off x="5081589" y="4751388"/>
              <a:ext cx="338137" cy="1382712"/>
            </a:xfrm>
            <a:custGeom>
              <a:avLst/>
              <a:gdLst>
                <a:gd name="connsiteX0" fmla="*/ 305735 w 339394"/>
                <a:gd name="connsiteY0" fmla="*/ 367443 h 1382820"/>
                <a:gd name="connsiteX1" fmla="*/ 291710 w 339394"/>
                <a:gd name="connsiteY1" fmla="*/ 552567 h 1382820"/>
                <a:gd name="connsiteX2" fmla="*/ 272076 w 339394"/>
                <a:gd name="connsiteY2" fmla="*/ 754520 h 1382820"/>
                <a:gd name="connsiteX3" fmla="*/ 272076 w 339394"/>
                <a:gd name="connsiteY3" fmla="*/ 813423 h 1382820"/>
                <a:gd name="connsiteX4" fmla="*/ 272076 w 339394"/>
                <a:gd name="connsiteY4" fmla="*/ 838668 h 1382820"/>
                <a:gd name="connsiteX5" fmla="*/ 288905 w 339394"/>
                <a:gd name="connsiteY5" fmla="*/ 863912 h 1382820"/>
                <a:gd name="connsiteX6" fmla="*/ 314149 w 339394"/>
                <a:gd name="connsiteY6" fmla="*/ 875131 h 1382820"/>
                <a:gd name="connsiteX7" fmla="*/ 339394 w 339394"/>
                <a:gd name="connsiteY7" fmla="*/ 1152817 h 1382820"/>
                <a:gd name="connsiteX8" fmla="*/ 311345 w 339394"/>
                <a:gd name="connsiteY8" fmla="*/ 1180866 h 1382820"/>
                <a:gd name="connsiteX9" fmla="*/ 291710 w 339394"/>
                <a:gd name="connsiteY9" fmla="*/ 1208915 h 1382820"/>
                <a:gd name="connsiteX10" fmla="*/ 258051 w 339394"/>
                <a:gd name="connsiteY10" fmla="*/ 1259404 h 1382820"/>
                <a:gd name="connsiteX11" fmla="*/ 221588 w 339394"/>
                <a:gd name="connsiteY11" fmla="*/ 1312697 h 1382820"/>
                <a:gd name="connsiteX12" fmla="*/ 187929 w 339394"/>
                <a:gd name="connsiteY12" fmla="*/ 1360380 h 1382820"/>
                <a:gd name="connsiteX13" fmla="*/ 165489 w 339394"/>
                <a:gd name="connsiteY13" fmla="*/ 1377210 h 1382820"/>
                <a:gd name="connsiteX14" fmla="*/ 140245 w 339394"/>
                <a:gd name="connsiteY14" fmla="*/ 1382820 h 1382820"/>
                <a:gd name="connsiteX15" fmla="*/ 123416 w 339394"/>
                <a:gd name="connsiteY15" fmla="*/ 1380015 h 1382820"/>
                <a:gd name="connsiteX16" fmla="*/ 103781 w 339394"/>
                <a:gd name="connsiteY16" fmla="*/ 1363185 h 1382820"/>
                <a:gd name="connsiteX17" fmla="*/ 81342 w 339394"/>
                <a:gd name="connsiteY17" fmla="*/ 1329526 h 1382820"/>
                <a:gd name="connsiteX18" fmla="*/ 64513 w 339394"/>
                <a:gd name="connsiteY18" fmla="*/ 1287453 h 1382820"/>
                <a:gd name="connsiteX19" fmla="*/ 47683 w 339394"/>
                <a:gd name="connsiteY19" fmla="*/ 1248184 h 1382820"/>
                <a:gd name="connsiteX20" fmla="*/ 25244 w 339394"/>
                <a:gd name="connsiteY20" fmla="*/ 1183671 h 1382820"/>
                <a:gd name="connsiteX21" fmla="*/ 5610 w 339394"/>
                <a:gd name="connsiteY21" fmla="*/ 1116353 h 1382820"/>
                <a:gd name="connsiteX22" fmla="*/ 0 w 339394"/>
                <a:gd name="connsiteY22" fmla="*/ 1071475 h 1382820"/>
                <a:gd name="connsiteX23" fmla="*/ 5610 w 339394"/>
                <a:gd name="connsiteY23" fmla="*/ 998547 h 1382820"/>
                <a:gd name="connsiteX24" fmla="*/ 16829 w 339394"/>
                <a:gd name="connsiteY24" fmla="*/ 953669 h 1382820"/>
                <a:gd name="connsiteX25" fmla="*/ 36464 w 339394"/>
                <a:gd name="connsiteY25" fmla="*/ 908790 h 1382820"/>
                <a:gd name="connsiteX26" fmla="*/ 53293 w 339394"/>
                <a:gd name="connsiteY26" fmla="*/ 880741 h 1382820"/>
                <a:gd name="connsiteX27" fmla="*/ 61708 w 339394"/>
                <a:gd name="connsiteY27" fmla="*/ 838668 h 1382820"/>
                <a:gd name="connsiteX28" fmla="*/ 84147 w 339394"/>
                <a:gd name="connsiteY28" fmla="*/ 701227 h 1382820"/>
                <a:gd name="connsiteX29" fmla="*/ 95367 w 339394"/>
                <a:gd name="connsiteY29" fmla="*/ 586226 h 1382820"/>
                <a:gd name="connsiteX30" fmla="*/ 117806 w 339394"/>
                <a:gd name="connsiteY30" fmla="*/ 451590 h 1382820"/>
                <a:gd name="connsiteX31" fmla="*/ 120611 w 339394"/>
                <a:gd name="connsiteY31" fmla="*/ 345004 h 1382820"/>
                <a:gd name="connsiteX32" fmla="*/ 112196 w 339394"/>
                <a:gd name="connsiteY32" fmla="*/ 263661 h 1382820"/>
                <a:gd name="connsiteX33" fmla="*/ 98172 w 339394"/>
                <a:gd name="connsiteY33" fmla="*/ 204758 h 1382820"/>
                <a:gd name="connsiteX34" fmla="*/ 84147 w 339394"/>
                <a:gd name="connsiteY34" fmla="*/ 168295 h 1382820"/>
                <a:gd name="connsiteX35" fmla="*/ 56098 w 339394"/>
                <a:gd name="connsiteY35" fmla="*/ 131831 h 1382820"/>
                <a:gd name="connsiteX36" fmla="*/ 263661 w 339394"/>
                <a:gd name="connsiteY36" fmla="*/ 0 h 1382820"/>
                <a:gd name="connsiteX37" fmla="*/ 291710 w 339394"/>
                <a:gd name="connsiteY37" fmla="*/ 42074 h 1382820"/>
                <a:gd name="connsiteX38" fmla="*/ 305735 w 339394"/>
                <a:gd name="connsiteY38" fmla="*/ 89757 h 1382820"/>
                <a:gd name="connsiteX39" fmla="*/ 314149 w 339394"/>
                <a:gd name="connsiteY39" fmla="*/ 159880 h 1382820"/>
                <a:gd name="connsiteX40" fmla="*/ 316954 w 339394"/>
                <a:gd name="connsiteY40" fmla="*/ 227198 h 1382820"/>
                <a:gd name="connsiteX41" fmla="*/ 305735 w 339394"/>
                <a:gd name="connsiteY41" fmla="*/ 367443 h 138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9394" h="1382820">
                  <a:moveTo>
                    <a:pt x="305735" y="367443"/>
                  </a:moveTo>
                  <a:lnTo>
                    <a:pt x="291710" y="552567"/>
                  </a:lnTo>
                  <a:lnTo>
                    <a:pt x="272076" y="754520"/>
                  </a:lnTo>
                  <a:lnTo>
                    <a:pt x="272076" y="813423"/>
                  </a:lnTo>
                  <a:lnTo>
                    <a:pt x="272076" y="838668"/>
                  </a:lnTo>
                  <a:lnTo>
                    <a:pt x="288905" y="863912"/>
                  </a:lnTo>
                  <a:lnTo>
                    <a:pt x="314149" y="875131"/>
                  </a:lnTo>
                  <a:lnTo>
                    <a:pt x="339394" y="1152817"/>
                  </a:lnTo>
                  <a:lnTo>
                    <a:pt x="311345" y="1180866"/>
                  </a:lnTo>
                  <a:lnTo>
                    <a:pt x="291710" y="1208915"/>
                  </a:lnTo>
                  <a:lnTo>
                    <a:pt x="258051" y="1259404"/>
                  </a:lnTo>
                  <a:lnTo>
                    <a:pt x="221588" y="1312697"/>
                  </a:lnTo>
                  <a:lnTo>
                    <a:pt x="187929" y="1360380"/>
                  </a:lnTo>
                  <a:lnTo>
                    <a:pt x="165489" y="1377210"/>
                  </a:lnTo>
                  <a:lnTo>
                    <a:pt x="140245" y="1382820"/>
                  </a:lnTo>
                  <a:lnTo>
                    <a:pt x="123416" y="1380015"/>
                  </a:lnTo>
                  <a:lnTo>
                    <a:pt x="103781" y="1363185"/>
                  </a:lnTo>
                  <a:lnTo>
                    <a:pt x="81342" y="1329526"/>
                  </a:lnTo>
                  <a:lnTo>
                    <a:pt x="64513" y="1287453"/>
                  </a:lnTo>
                  <a:lnTo>
                    <a:pt x="47683" y="1248184"/>
                  </a:lnTo>
                  <a:lnTo>
                    <a:pt x="25244" y="1183671"/>
                  </a:lnTo>
                  <a:lnTo>
                    <a:pt x="5610" y="1116353"/>
                  </a:lnTo>
                  <a:lnTo>
                    <a:pt x="0" y="1071475"/>
                  </a:lnTo>
                  <a:lnTo>
                    <a:pt x="5610" y="998547"/>
                  </a:lnTo>
                  <a:lnTo>
                    <a:pt x="16829" y="953669"/>
                  </a:lnTo>
                  <a:lnTo>
                    <a:pt x="36464" y="908790"/>
                  </a:lnTo>
                  <a:lnTo>
                    <a:pt x="53293" y="880741"/>
                  </a:lnTo>
                  <a:lnTo>
                    <a:pt x="61708" y="838668"/>
                  </a:lnTo>
                  <a:lnTo>
                    <a:pt x="84147" y="701227"/>
                  </a:lnTo>
                  <a:lnTo>
                    <a:pt x="95367" y="586226"/>
                  </a:lnTo>
                  <a:lnTo>
                    <a:pt x="117806" y="451590"/>
                  </a:lnTo>
                  <a:lnTo>
                    <a:pt x="120611" y="345004"/>
                  </a:lnTo>
                  <a:lnTo>
                    <a:pt x="112196" y="263661"/>
                  </a:lnTo>
                  <a:lnTo>
                    <a:pt x="98172" y="204758"/>
                  </a:lnTo>
                  <a:lnTo>
                    <a:pt x="84147" y="168295"/>
                  </a:lnTo>
                  <a:lnTo>
                    <a:pt x="56098" y="131831"/>
                  </a:lnTo>
                  <a:lnTo>
                    <a:pt x="263661" y="0"/>
                  </a:lnTo>
                  <a:lnTo>
                    <a:pt x="291710" y="42074"/>
                  </a:lnTo>
                  <a:lnTo>
                    <a:pt x="305735" y="89757"/>
                  </a:lnTo>
                  <a:lnTo>
                    <a:pt x="314149" y="159880"/>
                  </a:lnTo>
                  <a:lnTo>
                    <a:pt x="316954" y="227198"/>
                  </a:lnTo>
                  <a:lnTo>
                    <a:pt x="305735" y="3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1">
              <a:extLst>
                <a:ext uri="{FF2B5EF4-FFF2-40B4-BE49-F238E27FC236}">
                  <a16:creationId xmlns:a16="http://schemas.microsoft.com/office/drawing/2014/main" id="{26B1B197-8041-44E6-AD96-D5FEDFC9F552}"/>
                </a:ext>
              </a:extLst>
            </p:cNvPr>
            <p:cNvSpPr/>
            <p:nvPr/>
          </p:nvSpPr>
          <p:spPr>
            <a:xfrm>
              <a:off x="5351463" y="5240338"/>
              <a:ext cx="1035050" cy="696912"/>
            </a:xfrm>
            <a:custGeom>
              <a:avLst/>
              <a:gdLst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37 w 1302544"/>
                <a:gd name="connsiteY10" fmla="*/ 276225 h 890588"/>
                <a:gd name="connsiteX11" fmla="*/ 57150 w 1302544"/>
                <a:gd name="connsiteY11" fmla="*/ 371475 h 890588"/>
                <a:gd name="connsiteX12" fmla="*/ 26194 w 1302544"/>
                <a:gd name="connsiteY12" fmla="*/ 440532 h 890588"/>
                <a:gd name="connsiteX13" fmla="*/ 16669 w 1302544"/>
                <a:gd name="connsiteY13" fmla="*/ 471488 h 890588"/>
                <a:gd name="connsiteX14" fmla="*/ 0 w 1302544"/>
                <a:gd name="connsiteY14" fmla="*/ 564357 h 890588"/>
                <a:gd name="connsiteX15" fmla="*/ 2381 w 1302544"/>
                <a:gd name="connsiteY15" fmla="*/ 607219 h 890588"/>
                <a:gd name="connsiteX16" fmla="*/ 11906 w 1302544"/>
                <a:gd name="connsiteY16" fmla="*/ 661988 h 890588"/>
                <a:gd name="connsiteX17" fmla="*/ 35719 w 1302544"/>
                <a:gd name="connsiteY17" fmla="*/ 731044 h 890588"/>
                <a:gd name="connsiteX18" fmla="*/ 59531 w 1302544"/>
                <a:gd name="connsiteY18" fmla="*/ 785813 h 890588"/>
                <a:gd name="connsiteX19" fmla="*/ 71437 w 1302544"/>
                <a:gd name="connsiteY19" fmla="*/ 816769 h 890588"/>
                <a:gd name="connsiteX20" fmla="*/ 85725 w 1302544"/>
                <a:gd name="connsiteY20" fmla="*/ 852488 h 890588"/>
                <a:gd name="connsiteX21" fmla="*/ 100012 w 1302544"/>
                <a:gd name="connsiteY21" fmla="*/ 873919 h 890588"/>
                <a:gd name="connsiteX22" fmla="*/ 114300 w 1302544"/>
                <a:gd name="connsiteY22" fmla="*/ 885825 h 890588"/>
                <a:gd name="connsiteX23" fmla="*/ 126206 w 1302544"/>
                <a:gd name="connsiteY23" fmla="*/ 890588 h 890588"/>
                <a:gd name="connsiteX24" fmla="*/ 147637 w 1302544"/>
                <a:gd name="connsiteY24" fmla="*/ 888207 h 890588"/>
                <a:gd name="connsiteX25" fmla="*/ 166687 w 1302544"/>
                <a:gd name="connsiteY25" fmla="*/ 878682 h 890588"/>
                <a:gd name="connsiteX26" fmla="*/ 183356 w 1302544"/>
                <a:gd name="connsiteY26" fmla="*/ 862013 h 890588"/>
                <a:gd name="connsiteX27" fmla="*/ 207169 w 1302544"/>
                <a:gd name="connsiteY27" fmla="*/ 835819 h 890588"/>
                <a:gd name="connsiteX28" fmla="*/ 247650 w 1302544"/>
                <a:gd name="connsiteY28" fmla="*/ 781050 h 890588"/>
                <a:gd name="connsiteX29" fmla="*/ 307181 w 1302544"/>
                <a:gd name="connsiteY29" fmla="*/ 695325 h 890588"/>
                <a:gd name="connsiteX30" fmla="*/ 330994 w 1302544"/>
                <a:gd name="connsiteY30" fmla="*/ 676275 h 890588"/>
                <a:gd name="connsiteX31" fmla="*/ 557212 w 1302544"/>
                <a:gd name="connsiteY31" fmla="*/ 528638 h 890588"/>
                <a:gd name="connsiteX32" fmla="*/ 835819 w 1302544"/>
                <a:gd name="connsiteY32" fmla="*/ 347663 h 890588"/>
                <a:gd name="connsiteX33" fmla="*/ 1095375 w 1302544"/>
                <a:gd name="connsiteY33" fmla="*/ 178594 h 890588"/>
                <a:gd name="connsiteX34" fmla="*/ 1254919 w 1302544"/>
                <a:gd name="connsiteY34" fmla="*/ 76200 h 890588"/>
                <a:gd name="connsiteX35" fmla="*/ 1283494 w 1302544"/>
                <a:gd name="connsiteY35" fmla="*/ 57150 h 890588"/>
                <a:gd name="connsiteX36" fmla="*/ 1300162 w 1302544"/>
                <a:gd name="connsiteY36" fmla="*/ 33338 h 890588"/>
                <a:gd name="connsiteX37" fmla="*/ 1302544 w 1302544"/>
                <a:gd name="connsiteY37" fmla="*/ 19050 h 890588"/>
                <a:gd name="connsiteX38" fmla="*/ 1297781 w 1302544"/>
                <a:gd name="connsiteY38" fmla="*/ 9525 h 890588"/>
                <a:gd name="connsiteX39" fmla="*/ 1288256 w 1302544"/>
                <a:gd name="connsiteY39" fmla="*/ 2382 h 890588"/>
                <a:gd name="connsiteX40" fmla="*/ 1257300 w 1302544"/>
                <a:gd name="connsiteY40" fmla="*/ 0 h 890588"/>
                <a:gd name="connsiteX41" fmla="*/ 1226344 w 1302544"/>
                <a:gd name="connsiteY41" fmla="*/ 7144 h 890588"/>
                <a:gd name="connsiteX42" fmla="*/ 1047750 w 1302544"/>
                <a:gd name="connsiteY42" fmla="*/ 80963 h 890588"/>
                <a:gd name="connsiteX43" fmla="*/ 747712 w 1302544"/>
                <a:gd name="connsiteY43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57150 w 1302544"/>
                <a:gd name="connsiteY10" fmla="*/ 371475 h 890588"/>
                <a:gd name="connsiteX11" fmla="*/ 26194 w 1302544"/>
                <a:gd name="connsiteY11" fmla="*/ 440532 h 890588"/>
                <a:gd name="connsiteX12" fmla="*/ 16669 w 1302544"/>
                <a:gd name="connsiteY12" fmla="*/ 471488 h 890588"/>
                <a:gd name="connsiteX13" fmla="*/ 0 w 1302544"/>
                <a:gd name="connsiteY13" fmla="*/ 564357 h 890588"/>
                <a:gd name="connsiteX14" fmla="*/ 2381 w 1302544"/>
                <a:gd name="connsiteY14" fmla="*/ 607219 h 890588"/>
                <a:gd name="connsiteX15" fmla="*/ 11906 w 1302544"/>
                <a:gd name="connsiteY15" fmla="*/ 661988 h 890588"/>
                <a:gd name="connsiteX16" fmla="*/ 35719 w 1302544"/>
                <a:gd name="connsiteY16" fmla="*/ 731044 h 890588"/>
                <a:gd name="connsiteX17" fmla="*/ 59531 w 1302544"/>
                <a:gd name="connsiteY17" fmla="*/ 785813 h 890588"/>
                <a:gd name="connsiteX18" fmla="*/ 71437 w 1302544"/>
                <a:gd name="connsiteY18" fmla="*/ 816769 h 890588"/>
                <a:gd name="connsiteX19" fmla="*/ 85725 w 1302544"/>
                <a:gd name="connsiteY19" fmla="*/ 852488 h 890588"/>
                <a:gd name="connsiteX20" fmla="*/ 100012 w 1302544"/>
                <a:gd name="connsiteY20" fmla="*/ 873919 h 890588"/>
                <a:gd name="connsiteX21" fmla="*/ 114300 w 1302544"/>
                <a:gd name="connsiteY21" fmla="*/ 885825 h 890588"/>
                <a:gd name="connsiteX22" fmla="*/ 126206 w 1302544"/>
                <a:gd name="connsiteY22" fmla="*/ 890588 h 890588"/>
                <a:gd name="connsiteX23" fmla="*/ 147637 w 1302544"/>
                <a:gd name="connsiteY23" fmla="*/ 888207 h 890588"/>
                <a:gd name="connsiteX24" fmla="*/ 166687 w 1302544"/>
                <a:gd name="connsiteY24" fmla="*/ 878682 h 890588"/>
                <a:gd name="connsiteX25" fmla="*/ 183356 w 1302544"/>
                <a:gd name="connsiteY25" fmla="*/ 862013 h 890588"/>
                <a:gd name="connsiteX26" fmla="*/ 207169 w 1302544"/>
                <a:gd name="connsiteY26" fmla="*/ 835819 h 890588"/>
                <a:gd name="connsiteX27" fmla="*/ 247650 w 1302544"/>
                <a:gd name="connsiteY27" fmla="*/ 781050 h 890588"/>
                <a:gd name="connsiteX28" fmla="*/ 307181 w 1302544"/>
                <a:gd name="connsiteY28" fmla="*/ 695325 h 890588"/>
                <a:gd name="connsiteX29" fmla="*/ 330994 w 1302544"/>
                <a:gd name="connsiteY29" fmla="*/ 676275 h 890588"/>
                <a:gd name="connsiteX30" fmla="*/ 557212 w 1302544"/>
                <a:gd name="connsiteY30" fmla="*/ 528638 h 890588"/>
                <a:gd name="connsiteX31" fmla="*/ 835819 w 1302544"/>
                <a:gd name="connsiteY31" fmla="*/ 347663 h 890588"/>
                <a:gd name="connsiteX32" fmla="*/ 1095375 w 1302544"/>
                <a:gd name="connsiteY32" fmla="*/ 178594 h 890588"/>
                <a:gd name="connsiteX33" fmla="*/ 1254919 w 1302544"/>
                <a:gd name="connsiteY33" fmla="*/ 76200 h 890588"/>
                <a:gd name="connsiteX34" fmla="*/ 1283494 w 1302544"/>
                <a:gd name="connsiteY34" fmla="*/ 57150 h 890588"/>
                <a:gd name="connsiteX35" fmla="*/ 1300162 w 1302544"/>
                <a:gd name="connsiteY35" fmla="*/ 33338 h 890588"/>
                <a:gd name="connsiteX36" fmla="*/ 1302544 w 1302544"/>
                <a:gd name="connsiteY36" fmla="*/ 19050 h 890588"/>
                <a:gd name="connsiteX37" fmla="*/ 1297781 w 1302544"/>
                <a:gd name="connsiteY37" fmla="*/ 9525 h 890588"/>
                <a:gd name="connsiteX38" fmla="*/ 1288256 w 1302544"/>
                <a:gd name="connsiteY38" fmla="*/ 2382 h 890588"/>
                <a:gd name="connsiteX39" fmla="*/ 1257300 w 1302544"/>
                <a:gd name="connsiteY39" fmla="*/ 0 h 890588"/>
                <a:gd name="connsiteX40" fmla="*/ 1226344 w 1302544"/>
                <a:gd name="connsiteY40" fmla="*/ 7144 h 890588"/>
                <a:gd name="connsiteX41" fmla="*/ 1047750 w 1302544"/>
                <a:gd name="connsiteY41" fmla="*/ 80963 h 890588"/>
                <a:gd name="connsiteX42" fmla="*/ 747712 w 1302544"/>
                <a:gd name="connsiteY42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4 w 1302544"/>
                <a:gd name="connsiteY10" fmla="*/ 440532 h 890588"/>
                <a:gd name="connsiteX11" fmla="*/ 16669 w 1302544"/>
                <a:gd name="connsiteY11" fmla="*/ 471488 h 890588"/>
                <a:gd name="connsiteX12" fmla="*/ 0 w 1302544"/>
                <a:gd name="connsiteY12" fmla="*/ 564357 h 890588"/>
                <a:gd name="connsiteX13" fmla="*/ 2381 w 1302544"/>
                <a:gd name="connsiteY13" fmla="*/ 607219 h 890588"/>
                <a:gd name="connsiteX14" fmla="*/ 11906 w 1302544"/>
                <a:gd name="connsiteY14" fmla="*/ 661988 h 890588"/>
                <a:gd name="connsiteX15" fmla="*/ 35719 w 1302544"/>
                <a:gd name="connsiteY15" fmla="*/ 731044 h 890588"/>
                <a:gd name="connsiteX16" fmla="*/ 59531 w 1302544"/>
                <a:gd name="connsiteY16" fmla="*/ 785813 h 890588"/>
                <a:gd name="connsiteX17" fmla="*/ 71437 w 1302544"/>
                <a:gd name="connsiteY17" fmla="*/ 816769 h 890588"/>
                <a:gd name="connsiteX18" fmla="*/ 85725 w 1302544"/>
                <a:gd name="connsiteY18" fmla="*/ 852488 h 890588"/>
                <a:gd name="connsiteX19" fmla="*/ 100012 w 1302544"/>
                <a:gd name="connsiteY19" fmla="*/ 873919 h 890588"/>
                <a:gd name="connsiteX20" fmla="*/ 114300 w 1302544"/>
                <a:gd name="connsiteY20" fmla="*/ 885825 h 890588"/>
                <a:gd name="connsiteX21" fmla="*/ 126206 w 1302544"/>
                <a:gd name="connsiteY21" fmla="*/ 890588 h 890588"/>
                <a:gd name="connsiteX22" fmla="*/ 147637 w 1302544"/>
                <a:gd name="connsiteY22" fmla="*/ 888207 h 890588"/>
                <a:gd name="connsiteX23" fmla="*/ 166687 w 1302544"/>
                <a:gd name="connsiteY23" fmla="*/ 878682 h 890588"/>
                <a:gd name="connsiteX24" fmla="*/ 183356 w 1302544"/>
                <a:gd name="connsiteY24" fmla="*/ 862013 h 890588"/>
                <a:gd name="connsiteX25" fmla="*/ 207169 w 1302544"/>
                <a:gd name="connsiteY25" fmla="*/ 835819 h 890588"/>
                <a:gd name="connsiteX26" fmla="*/ 247650 w 1302544"/>
                <a:gd name="connsiteY26" fmla="*/ 781050 h 890588"/>
                <a:gd name="connsiteX27" fmla="*/ 307181 w 1302544"/>
                <a:gd name="connsiteY27" fmla="*/ 695325 h 890588"/>
                <a:gd name="connsiteX28" fmla="*/ 330994 w 1302544"/>
                <a:gd name="connsiteY28" fmla="*/ 676275 h 890588"/>
                <a:gd name="connsiteX29" fmla="*/ 557212 w 1302544"/>
                <a:gd name="connsiteY29" fmla="*/ 528638 h 890588"/>
                <a:gd name="connsiteX30" fmla="*/ 835819 w 1302544"/>
                <a:gd name="connsiteY30" fmla="*/ 347663 h 890588"/>
                <a:gd name="connsiteX31" fmla="*/ 1095375 w 1302544"/>
                <a:gd name="connsiteY31" fmla="*/ 178594 h 890588"/>
                <a:gd name="connsiteX32" fmla="*/ 1254919 w 1302544"/>
                <a:gd name="connsiteY32" fmla="*/ 76200 h 890588"/>
                <a:gd name="connsiteX33" fmla="*/ 1283494 w 1302544"/>
                <a:gd name="connsiteY33" fmla="*/ 57150 h 890588"/>
                <a:gd name="connsiteX34" fmla="*/ 1300162 w 1302544"/>
                <a:gd name="connsiteY34" fmla="*/ 33338 h 890588"/>
                <a:gd name="connsiteX35" fmla="*/ 1302544 w 1302544"/>
                <a:gd name="connsiteY35" fmla="*/ 19050 h 890588"/>
                <a:gd name="connsiteX36" fmla="*/ 1297781 w 1302544"/>
                <a:gd name="connsiteY36" fmla="*/ 9525 h 890588"/>
                <a:gd name="connsiteX37" fmla="*/ 1288256 w 1302544"/>
                <a:gd name="connsiteY37" fmla="*/ 2382 h 890588"/>
                <a:gd name="connsiteX38" fmla="*/ 1257300 w 1302544"/>
                <a:gd name="connsiteY38" fmla="*/ 0 h 890588"/>
                <a:gd name="connsiteX39" fmla="*/ 1226344 w 1302544"/>
                <a:gd name="connsiteY39" fmla="*/ 7144 h 890588"/>
                <a:gd name="connsiteX40" fmla="*/ 1047750 w 1302544"/>
                <a:gd name="connsiteY40" fmla="*/ 80963 h 890588"/>
                <a:gd name="connsiteX41" fmla="*/ 747712 w 1302544"/>
                <a:gd name="connsiteY41" fmla="*/ 209550 h 890588"/>
                <a:gd name="connsiteX0" fmla="*/ 16669 w 1302544"/>
                <a:gd name="connsiteY0" fmla="*/ 471488 h 890588"/>
                <a:gd name="connsiteX1" fmla="*/ 0 w 1302544"/>
                <a:gd name="connsiteY1" fmla="*/ 564357 h 890588"/>
                <a:gd name="connsiteX2" fmla="*/ 2381 w 1302544"/>
                <a:gd name="connsiteY2" fmla="*/ 607219 h 890588"/>
                <a:gd name="connsiteX3" fmla="*/ 11906 w 1302544"/>
                <a:gd name="connsiteY3" fmla="*/ 661988 h 890588"/>
                <a:gd name="connsiteX4" fmla="*/ 35719 w 1302544"/>
                <a:gd name="connsiteY4" fmla="*/ 731044 h 890588"/>
                <a:gd name="connsiteX5" fmla="*/ 59531 w 1302544"/>
                <a:gd name="connsiteY5" fmla="*/ 785813 h 890588"/>
                <a:gd name="connsiteX6" fmla="*/ 71437 w 1302544"/>
                <a:gd name="connsiteY6" fmla="*/ 816769 h 890588"/>
                <a:gd name="connsiteX7" fmla="*/ 85725 w 1302544"/>
                <a:gd name="connsiteY7" fmla="*/ 852488 h 890588"/>
                <a:gd name="connsiteX8" fmla="*/ 100012 w 1302544"/>
                <a:gd name="connsiteY8" fmla="*/ 873919 h 890588"/>
                <a:gd name="connsiteX9" fmla="*/ 114300 w 1302544"/>
                <a:gd name="connsiteY9" fmla="*/ 885825 h 890588"/>
                <a:gd name="connsiteX10" fmla="*/ 126206 w 1302544"/>
                <a:gd name="connsiteY10" fmla="*/ 890588 h 890588"/>
                <a:gd name="connsiteX11" fmla="*/ 147637 w 1302544"/>
                <a:gd name="connsiteY11" fmla="*/ 888207 h 890588"/>
                <a:gd name="connsiteX12" fmla="*/ 166687 w 1302544"/>
                <a:gd name="connsiteY12" fmla="*/ 878682 h 890588"/>
                <a:gd name="connsiteX13" fmla="*/ 183356 w 1302544"/>
                <a:gd name="connsiteY13" fmla="*/ 862013 h 890588"/>
                <a:gd name="connsiteX14" fmla="*/ 207169 w 1302544"/>
                <a:gd name="connsiteY14" fmla="*/ 835819 h 890588"/>
                <a:gd name="connsiteX15" fmla="*/ 247650 w 1302544"/>
                <a:gd name="connsiteY15" fmla="*/ 781050 h 890588"/>
                <a:gd name="connsiteX16" fmla="*/ 307181 w 1302544"/>
                <a:gd name="connsiteY16" fmla="*/ 695325 h 890588"/>
                <a:gd name="connsiteX17" fmla="*/ 330994 w 1302544"/>
                <a:gd name="connsiteY17" fmla="*/ 676275 h 890588"/>
                <a:gd name="connsiteX18" fmla="*/ 557212 w 1302544"/>
                <a:gd name="connsiteY18" fmla="*/ 528638 h 890588"/>
                <a:gd name="connsiteX19" fmla="*/ 835819 w 1302544"/>
                <a:gd name="connsiteY19" fmla="*/ 347663 h 890588"/>
                <a:gd name="connsiteX20" fmla="*/ 1095375 w 1302544"/>
                <a:gd name="connsiteY20" fmla="*/ 178594 h 890588"/>
                <a:gd name="connsiteX21" fmla="*/ 1254919 w 1302544"/>
                <a:gd name="connsiteY21" fmla="*/ 76200 h 890588"/>
                <a:gd name="connsiteX22" fmla="*/ 1283494 w 1302544"/>
                <a:gd name="connsiteY22" fmla="*/ 57150 h 890588"/>
                <a:gd name="connsiteX23" fmla="*/ 1300162 w 1302544"/>
                <a:gd name="connsiteY23" fmla="*/ 33338 h 890588"/>
                <a:gd name="connsiteX24" fmla="*/ 1302544 w 1302544"/>
                <a:gd name="connsiteY24" fmla="*/ 19050 h 890588"/>
                <a:gd name="connsiteX25" fmla="*/ 1297781 w 1302544"/>
                <a:gd name="connsiteY25" fmla="*/ 9525 h 890588"/>
                <a:gd name="connsiteX26" fmla="*/ 1288256 w 1302544"/>
                <a:gd name="connsiteY26" fmla="*/ 2382 h 890588"/>
                <a:gd name="connsiteX27" fmla="*/ 1257300 w 1302544"/>
                <a:gd name="connsiteY27" fmla="*/ 0 h 890588"/>
                <a:gd name="connsiteX28" fmla="*/ 1226344 w 1302544"/>
                <a:gd name="connsiteY28" fmla="*/ 7144 h 890588"/>
                <a:gd name="connsiteX29" fmla="*/ 1047750 w 1302544"/>
                <a:gd name="connsiteY29" fmla="*/ 80963 h 890588"/>
                <a:gd name="connsiteX30" fmla="*/ 747712 w 1302544"/>
                <a:gd name="connsiteY30" fmla="*/ 209550 h 890588"/>
                <a:gd name="connsiteX31" fmla="*/ 535781 w 1302544"/>
                <a:gd name="connsiteY31" fmla="*/ 297657 h 890588"/>
                <a:gd name="connsiteX32" fmla="*/ 423862 w 1302544"/>
                <a:gd name="connsiteY32" fmla="*/ 342900 h 890588"/>
                <a:gd name="connsiteX33" fmla="*/ 381000 w 1302544"/>
                <a:gd name="connsiteY33" fmla="*/ 361950 h 890588"/>
                <a:gd name="connsiteX34" fmla="*/ 359569 w 1302544"/>
                <a:gd name="connsiteY34" fmla="*/ 371475 h 890588"/>
                <a:gd name="connsiteX35" fmla="*/ 342900 w 1302544"/>
                <a:gd name="connsiteY35" fmla="*/ 378619 h 890588"/>
                <a:gd name="connsiteX36" fmla="*/ 321469 w 1302544"/>
                <a:gd name="connsiteY36" fmla="*/ 381000 h 890588"/>
                <a:gd name="connsiteX37" fmla="*/ 295275 w 1302544"/>
                <a:gd name="connsiteY37" fmla="*/ 373857 h 890588"/>
                <a:gd name="connsiteX38" fmla="*/ 276225 w 1302544"/>
                <a:gd name="connsiteY38" fmla="*/ 357188 h 890588"/>
                <a:gd name="connsiteX39" fmla="*/ 266700 w 1302544"/>
                <a:gd name="connsiteY39" fmla="*/ 338138 h 890588"/>
                <a:gd name="connsiteX40" fmla="*/ 117690 w 1302544"/>
                <a:gd name="connsiteY40" fmla="*/ 531809 h 890588"/>
                <a:gd name="connsiteX0" fmla="*/ 0 w 1302544"/>
                <a:gd name="connsiteY0" fmla="*/ 564357 h 890588"/>
                <a:gd name="connsiteX1" fmla="*/ 2381 w 1302544"/>
                <a:gd name="connsiteY1" fmla="*/ 607219 h 890588"/>
                <a:gd name="connsiteX2" fmla="*/ 11906 w 1302544"/>
                <a:gd name="connsiteY2" fmla="*/ 661988 h 890588"/>
                <a:gd name="connsiteX3" fmla="*/ 35719 w 1302544"/>
                <a:gd name="connsiteY3" fmla="*/ 731044 h 890588"/>
                <a:gd name="connsiteX4" fmla="*/ 59531 w 1302544"/>
                <a:gd name="connsiteY4" fmla="*/ 785813 h 890588"/>
                <a:gd name="connsiteX5" fmla="*/ 71437 w 1302544"/>
                <a:gd name="connsiteY5" fmla="*/ 816769 h 890588"/>
                <a:gd name="connsiteX6" fmla="*/ 85725 w 1302544"/>
                <a:gd name="connsiteY6" fmla="*/ 852488 h 890588"/>
                <a:gd name="connsiteX7" fmla="*/ 100012 w 1302544"/>
                <a:gd name="connsiteY7" fmla="*/ 873919 h 890588"/>
                <a:gd name="connsiteX8" fmla="*/ 114300 w 1302544"/>
                <a:gd name="connsiteY8" fmla="*/ 885825 h 890588"/>
                <a:gd name="connsiteX9" fmla="*/ 126206 w 1302544"/>
                <a:gd name="connsiteY9" fmla="*/ 890588 h 890588"/>
                <a:gd name="connsiteX10" fmla="*/ 147637 w 1302544"/>
                <a:gd name="connsiteY10" fmla="*/ 888207 h 890588"/>
                <a:gd name="connsiteX11" fmla="*/ 166687 w 1302544"/>
                <a:gd name="connsiteY11" fmla="*/ 878682 h 890588"/>
                <a:gd name="connsiteX12" fmla="*/ 183356 w 1302544"/>
                <a:gd name="connsiteY12" fmla="*/ 862013 h 890588"/>
                <a:gd name="connsiteX13" fmla="*/ 207169 w 1302544"/>
                <a:gd name="connsiteY13" fmla="*/ 835819 h 890588"/>
                <a:gd name="connsiteX14" fmla="*/ 247650 w 1302544"/>
                <a:gd name="connsiteY14" fmla="*/ 781050 h 890588"/>
                <a:gd name="connsiteX15" fmla="*/ 307181 w 1302544"/>
                <a:gd name="connsiteY15" fmla="*/ 695325 h 890588"/>
                <a:gd name="connsiteX16" fmla="*/ 330994 w 1302544"/>
                <a:gd name="connsiteY16" fmla="*/ 676275 h 890588"/>
                <a:gd name="connsiteX17" fmla="*/ 557212 w 1302544"/>
                <a:gd name="connsiteY17" fmla="*/ 528638 h 890588"/>
                <a:gd name="connsiteX18" fmla="*/ 835819 w 1302544"/>
                <a:gd name="connsiteY18" fmla="*/ 347663 h 890588"/>
                <a:gd name="connsiteX19" fmla="*/ 1095375 w 1302544"/>
                <a:gd name="connsiteY19" fmla="*/ 178594 h 890588"/>
                <a:gd name="connsiteX20" fmla="*/ 1254919 w 1302544"/>
                <a:gd name="connsiteY20" fmla="*/ 76200 h 890588"/>
                <a:gd name="connsiteX21" fmla="*/ 1283494 w 1302544"/>
                <a:gd name="connsiteY21" fmla="*/ 57150 h 890588"/>
                <a:gd name="connsiteX22" fmla="*/ 1300162 w 1302544"/>
                <a:gd name="connsiteY22" fmla="*/ 33338 h 890588"/>
                <a:gd name="connsiteX23" fmla="*/ 1302544 w 1302544"/>
                <a:gd name="connsiteY23" fmla="*/ 19050 h 890588"/>
                <a:gd name="connsiteX24" fmla="*/ 1297781 w 1302544"/>
                <a:gd name="connsiteY24" fmla="*/ 9525 h 890588"/>
                <a:gd name="connsiteX25" fmla="*/ 1288256 w 1302544"/>
                <a:gd name="connsiteY25" fmla="*/ 2382 h 890588"/>
                <a:gd name="connsiteX26" fmla="*/ 1257300 w 1302544"/>
                <a:gd name="connsiteY26" fmla="*/ 0 h 890588"/>
                <a:gd name="connsiteX27" fmla="*/ 1226344 w 1302544"/>
                <a:gd name="connsiteY27" fmla="*/ 7144 h 890588"/>
                <a:gd name="connsiteX28" fmla="*/ 1047750 w 1302544"/>
                <a:gd name="connsiteY28" fmla="*/ 80963 h 890588"/>
                <a:gd name="connsiteX29" fmla="*/ 747712 w 1302544"/>
                <a:gd name="connsiteY29" fmla="*/ 209550 h 890588"/>
                <a:gd name="connsiteX30" fmla="*/ 535781 w 1302544"/>
                <a:gd name="connsiteY30" fmla="*/ 297657 h 890588"/>
                <a:gd name="connsiteX31" fmla="*/ 423862 w 1302544"/>
                <a:gd name="connsiteY31" fmla="*/ 342900 h 890588"/>
                <a:gd name="connsiteX32" fmla="*/ 381000 w 1302544"/>
                <a:gd name="connsiteY32" fmla="*/ 361950 h 890588"/>
                <a:gd name="connsiteX33" fmla="*/ 359569 w 1302544"/>
                <a:gd name="connsiteY33" fmla="*/ 371475 h 890588"/>
                <a:gd name="connsiteX34" fmla="*/ 342900 w 1302544"/>
                <a:gd name="connsiteY34" fmla="*/ 378619 h 890588"/>
                <a:gd name="connsiteX35" fmla="*/ 321469 w 1302544"/>
                <a:gd name="connsiteY35" fmla="*/ 381000 h 890588"/>
                <a:gd name="connsiteX36" fmla="*/ 295275 w 1302544"/>
                <a:gd name="connsiteY36" fmla="*/ 373857 h 890588"/>
                <a:gd name="connsiteX37" fmla="*/ 276225 w 1302544"/>
                <a:gd name="connsiteY37" fmla="*/ 357188 h 890588"/>
                <a:gd name="connsiteX38" fmla="*/ 266700 w 1302544"/>
                <a:gd name="connsiteY38" fmla="*/ 338138 h 890588"/>
                <a:gd name="connsiteX39" fmla="*/ 117690 w 1302544"/>
                <a:gd name="connsiteY39" fmla="*/ 531809 h 890588"/>
                <a:gd name="connsiteX0" fmla="*/ 0 w 1300163"/>
                <a:gd name="connsiteY0" fmla="*/ 607219 h 890588"/>
                <a:gd name="connsiteX1" fmla="*/ 9525 w 1300163"/>
                <a:gd name="connsiteY1" fmla="*/ 661988 h 890588"/>
                <a:gd name="connsiteX2" fmla="*/ 33338 w 1300163"/>
                <a:gd name="connsiteY2" fmla="*/ 731044 h 890588"/>
                <a:gd name="connsiteX3" fmla="*/ 57150 w 1300163"/>
                <a:gd name="connsiteY3" fmla="*/ 785813 h 890588"/>
                <a:gd name="connsiteX4" fmla="*/ 69056 w 1300163"/>
                <a:gd name="connsiteY4" fmla="*/ 816769 h 890588"/>
                <a:gd name="connsiteX5" fmla="*/ 83344 w 1300163"/>
                <a:gd name="connsiteY5" fmla="*/ 852488 h 890588"/>
                <a:gd name="connsiteX6" fmla="*/ 97631 w 1300163"/>
                <a:gd name="connsiteY6" fmla="*/ 873919 h 890588"/>
                <a:gd name="connsiteX7" fmla="*/ 111919 w 1300163"/>
                <a:gd name="connsiteY7" fmla="*/ 885825 h 890588"/>
                <a:gd name="connsiteX8" fmla="*/ 123825 w 1300163"/>
                <a:gd name="connsiteY8" fmla="*/ 890588 h 890588"/>
                <a:gd name="connsiteX9" fmla="*/ 145256 w 1300163"/>
                <a:gd name="connsiteY9" fmla="*/ 888207 h 890588"/>
                <a:gd name="connsiteX10" fmla="*/ 164306 w 1300163"/>
                <a:gd name="connsiteY10" fmla="*/ 878682 h 890588"/>
                <a:gd name="connsiteX11" fmla="*/ 180975 w 1300163"/>
                <a:gd name="connsiteY11" fmla="*/ 862013 h 890588"/>
                <a:gd name="connsiteX12" fmla="*/ 204788 w 1300163"/>
                <a:gd name="connsiteY12" fmla="*/ 835819 h 890588"/>
                <a:gd name="connsiteX13" fmla="*/ 245269 w 1300163"/>
                <a:gd name="connsiteY13" fmla="*/ 781050 h 890588"/>
                <a:gd name="connsiteX14" fmla="*/ 304800 w 1300163"/>
                <a:gd name="connsiteY14" fmla="*/ 695325 h 890588"/>
                <a:gd name="connsiteX15" fmla="*/ 328613 w 1300163"/>
                <a:gd name="connsiteY15" fmla="*/ 676275 h 890588"/>
                <a:gd name="connsiteX16" fmla="*/ 554831 w 1300163"/>
                <a:gd name="connsiteY16" fmla="*/ 528638 h 890588"/>
                <a:gd name="connsiteX17" fmla="*/ 833438 w 1300163"/>
                <a:gd name="connsiteY17" fmla="*/ 347663 h 890588"/>
                <a:gd name="connsiteX18" fmla="*/ 1092994 w 1300163"/>
                <a:gd name="connsiteY18" fmla="*/ 178594 h 890588"/>
                <a:gd name="connsiteX19" fmla="*/ 1252538 w 1300163"/>
                <a:gd name="connsiteY19" fmla="*/ 76200 h 890588"/>
                <a:gd name="connsiteX20" fmla="*/ 1281113 w 1300163"/>
                <a:gd name="connsiteY20" fmla="*/ 57150 h 890588"/>
                <a:gd name="connsiteX21" fmla="*/ 1297781 w 1300163"/>
                <a:gd name="connsiteY21" fmla="*/ 33338 h 890588"/>
                <a:gd name="connsiteX22" fmla="*/ 1300163 w 1300163"/>
                <a:gd name="connsiteY22" fmla="*/ 19050 h 890588"/>
                <a:gd name="connsiteX23" fmla="*/ 1295400 w 1300163"/>
                <a:gd name="connsiteY23" fmla="*/ 9525 h 890588"/>
                <a:gd name="connsiteX24" fmla="*/ 1285875 w 1300163"/>
                <a:gd name="connsiteY24" fmla="*/ 2382 h 890588"/>
                <a:gd name="connsiteX25" fmla="*/ 1254919 w 1300163"/>
                <a:gd name="connsiteY25" fmla="*/ 0 h 890588"/>
                <a:gd name="connsiteX26" fmla="*/ 1223963 w 1300163"/>
                <a:gd name="connsiteY26" fmla="*/ 7144 h 890588"/>
                <a:gd name="connsiteX27" fmla="*/ 1045369 w 1300163"/>
                <a:gd name="connsiteY27" fmla="*/ 80963 h 890588"/>
                <a:gd name="connsiteX28" fmla="*/ 745331 w 1300163"/>
                <a:gd name="connsiteY28" fmla="*/ 209550 h 890588"/>
                <a:gd name="connsiteX29" fmla="*/ 533400 w 1300163"/>
                <a:gd name="connsiteY29" fmla="*/ 297657 h 890588"/>
                <a:gd name="connsiteX30" fmla="*/ 421481 w 1300163"/>
                <a:gd name="connsiteY30" fmla="*/ 342900 h 890588"/>
                <a:gd name="connsiteX31" fmla="*/ 378619 w 1300163"/>
                <a:gd name="connsiteY31" fmla="*/ 361950 h 890588"/>
                <a:gd name="connsiteX32" fmla="*/ 357188 w 1300163"/>
                <a:gd name="connsiteY32" fmla="*/ 371475 h 890588"/>
                <a:gd name="connsiteX33" fmla="*/ 340519 w 1300163"/>
                <a:gd name="connsiteY33" fmla="*/ 378619 h 890588"/>
                <a:gd name="connsiteX34" fmla="*/ 319088 w 1300163"/>
                <a:gd name="connsiteY34" fmla="*/ 381000 h 890588"/>
                <a:gd name="connsiteX35" fmla="*/ 292894 w 1300163"/>
                <a:gd name="connsiteY35" fmla="*/ 373857 h 890588"/>
                <a:gd name="connsiteX36" fmla="*/ 273844 w 1300163"/>
                <a:gd name="connsiteY36" fmla="*/ 357188 h 890588"/>
                <a:gd name="connsiteX37" fmla="*/ 264319 w 1300163"/>
                <a:gd name="connsiteY37" fmla="*/ 338138 h 890588"/>
                <a:gd name="connsiteX38" fmla="*/ 115309 w 1300163"/>
                <a:gd name="connsiteY38" fmla="*/ 531809 h 890588"/>
                <a:gd name="connsiteX0" fmla="*/ 0 w 1290638"/>
                <a:gd name="connsiteY0" fmla="*/ 661988 h 890588"/>
                <a:gd name="connsiteX1" fmla="*/ 23813 w 1290638"/>
                <a:gd name="connsiteY1" fmla="*/ 731044 h 890588"/>
                <a:gd name="connsiteX2" fmla="*/ 47625 w 1290638"/>
                <a:gd name="connsiteY2" fmla="*/ 785813 h 890588"/>
                <a:gd name="connsiteX3" fmla="*/ 59531 w 1290638"/>
                <a:gd name="connsiteY3" fmla="*/ 816769 h 890588"/>
                <a:gd name="connsiteX4" fmla="*/ 73819 w 1290638"/>
                <a:gd name="connsiteY4" fmla="*/ 852488 h 890588"/>
                <a:gd name="connsiteX5" fmla="*/ 88106 w 1290638"/>
                <a:gd name="connsiteY5" fmla="*/ 873919 h 890588"/>
                <a:gd name="connsiteX6" fmla="*/ 102394 w 1290638"/>
                <a:gd name="connsiteY6" fmla="*/ 885825 h 890588"/>
                <a:gd name="connsiteX7" fmla="*/ 114300 w 1290638"/>
                <a:gd name="connsiteY7" fmla="*/ 890588 h 890588"/>
                <a:gd name="connsiteX8" fmla="*/ 135731 w 1290638"/>
                <a:gd name="connsiteY8" fmla="*/ 888207 h 890588"/>
                <a:gd name="connsiteX9" fmla="*/ 154781 w 1290638"/>
                <a:gd name="connsiteY9" fmla="*/ 878682 h 890588"/>
                <a:gd name="connsiteX10" fmla="*/ 171450 w 1290638"/>
                <a:gd name="connsiteY10" fmla="*/ 862013 h 890588"/>
                <a:gd name="connsiteX11" fmla="*/ 195263 w 1290638"/>
                <a:gd name="connsiteY11" fmla="*/ 835819 h 890588"/>
                <a:gd name="connsiteX12" fmla="*/ 235744 w 1290638"/>
                <a:gd name="connsiteY12" fmla="*/ 781050 h 890588"/>
                <a:gd name="connsiteX13" fmla="*/ 295275 w 1290638"/>
                <a:gd name="connsiteY13" fmla="*/ 695325 h 890588"/>
                <a:gd name="connsiteX14" fmla="*/ 319088 w 1290638"/>
                <a:gd name="connsiteY14" fmla="*/ 676275 h 890588"/>
                <a:gd name="connsiteX15" fmla="*/ 545306 w 1290638"/>
                <a:gd name="connsiteY15" fmla="*/ 528638 h 890588"/>
                <a:gd name="connsiteX16" fmla="*/ 823913 w 1290638"/>
                <a:gd name="connsiteY16" fmla="*/ 347663 h 890588"/>
                <a:gd name="connsiteX17" fmla="*/ 1083469 w 1290638"/>
                <a:gd name="connsiteY17" fmla="*/ 178594 h 890588"/>
                <a:gd name="connsiteX18" fmla="*/ 1243013 w 1290638"/>
                <a:gd name="connsiteY18" fmla="*/ 76200 h 890588"/>
                <a:gd name="connsiteX19" fmla="*/ 1271588 w 1290638"/>
                <a:gd name="connsiteY19" fmla="*/ 57150 h 890588"/>
                <a:gd name="connsiteX20" fmla="*/ 1288256 w 1290638"/>
                <a:gd name="connsiteY20" fmla="*/ 33338 h 890588"/>
                <a:gd name="connsiteX21" fmla="*/ 1290638 w 1290638"/>
                <a:gd name="connsiteY21" fmla="*/ 19050 h 890588"/>
                <a:gd name="connsiteX22" fmla="*/ 1285875 w 1290638"/>
                <a:gd name="connsiteY22" fmla="*/ 9525 h 890588"/>
                <a:gd name="connsiteX23" fmla="*/ 1276350 w 1290638"/>
                <a:gd name="connsiteY23" fmla="*/ 2382 h 890588"/>
                <a:gd name="connsiteX24" fmla="*/ 1245394 w 1290638"/>
                <a:gd name="connsiteY24" fmla="*/ 0 h 890588"/>
                <a:gd name="connsiteX25" fmla="*/ 1214438 w 1290638"/>
                <a:gd name="connsiteY25" fmla="*/ 7144 h 890588"/>
                <a:gd name="connsiteX26" fmla="*/ 1035844 w 1290638"/>
                <a:gd name="connsiteY26" fmla="*/ 80963 h 890588"/>
                <a:gd name="connsiteX27" fmla="*/ 735806 w 1290638"/>
                <a:gd name="connsiteY27" fmla="*/ 209550 h 890588"/>
                <a:gd name="connsiteX28" fmla="*/ 523875 w 1290638"/>
                <a:gd name="connsiteY28" fmla="*/ 297657 h 890588"/>
                <a:gd name="connsiteX29" fmla="*/ 411956 w 1290638"/>
                <a:gd name="connsiteY29" fmla="*/ 342900 h 890588"/>
                <a:gd name="connsiteX30" fmla="*/ 369094 w 1290638"/>
                <a:gd name="connsiteY30" fmla="*/ 361950 h 890588"/>
                <a:gd name="connsiteX31" fmla="*/ 347663 w 1290638"/>
                <a:gd name="connsiteY31" fmla="*/ 371475 h 890588"/>
                <a:gd name="connsiteX32" fmla="*/ 330994 w 1290638"/>
                <a:gd name="connsiteY32" fmla="*/ 378619 h 890588"/>
                <a:gd name="connsiteX33" fmla="*/ 309563 w 1290638"/>
                <a:gd name="connsiteY33" fmla="*/ 381000 h 890588"/>
                <a:gd name="connsiteX34" fmla="*/ 283369 w 1290638"/>
                <a:gd name="connsiteY34" fmla="*/ 373857 h 890588"/>
                <a:gd name="connsiteX35" fmla="*/ 264319 w 1290638"/>
                <a:gd name="connsiteY35" fmla="*/ 357188 h 890588"/>
                <a:gd name="connsiteX36" fmla="*/ 254794 w 1290638"/>
                <a:gd name="connsiteY36" fmla="*/ 338138 h 890588"/>
                <a:gd name="connsiteX37" fmla="*/ 105784 w 1290638"/>
                <a:gd name="connsiteY37" fmla="*/ 531809 h 890588"/>
                <a:gd name="connsiteX0" fmla="*/ 0 w 1266825"/>
                <a:gd name="connsiteY0" fmla="*/ 731044 h 890588"/>
                <a:gd name="connsiteX1" fmla="*/ 23812 w 1266825"/>
                <a:gd name="connsiteY1" fmla="*/ 785813 h 890588"/>
                <a:gd name="connsiteX2" fmla="*/ 35718 w 1266825"/>
                <a:gd name="connsiteY2" fmla="*/ 816769 h 890588"/>
                <a:gd name="connsiteX3" fmla="*/ 50006 w 1266825"/>
                <a:gd name="connsiteY3" fmla="*/ 852488 h 890588"/>
                <a:gd name="connsiteX4" fmla="*/ 64293 w 1266825"/>
                <a:gd name="connsiteY4" fmla="*/ 873919 h 890588"/>
                <a:gd name="connsiteX5" fmla="*/ 78581 w 1266825"/>
                <a:gd name="connsiteY5" fmla="*/ 885825 h 890588"/>
                <a:gd name="connsiteX6" fmla="*/ 90487 w 1266825"/>
                <a:gd name="connsiteY6" fmla="*/ 890588 h 890588"/>
                <a:gd name="connsiteX7" fmla="*/ 111918 w 1266825"/>
                <a:gd name="connsiteY7" fmla="*/ 888207 h 890588"/>
                <a:gd name="connsiteX8" fmla="*/ 130968 w 1266825"/>
                <a:gd name="connsiteY8" fmla="*/ 878682 h 890588"/>
                <a:gd name="connsiteX9" fmla="*/ 147637 w 1266825"/>
                <a:gd name="connsiteY9" fmla="*/ 862013 h 890588"/>
                <a:gd name="connsiteX10" fmla="*/ 171450 w 1266825"/>
                <a:gd name="connsiteY10" fmla="*/ 835819 h 890588"/>
                <a:gd name="connsiteX11" fmla="*/ 211931 w 1266825"/>
                <a:gd name="connsiteY11" fmla="*/ 781050 h 890588"/>
                <a:gd name="connsiteX12" fmla="*/ 271462 w 1266825"/>
                <a:gd name="connsiteY12" fmla="*/ 695325 h 890588"/>
                <a:gd name="connsiteX13" fmla="*/ 295275 w 1266825"/>
                <a:gd name="connsiteY13" fmla="*/ 676275 h 890588"/>
                <a:gd name="connsiteX14" fmla="*/ 521493 w 1266825"/>
                <a:gd name="connsiteY14" fmla="*/ 528638 h 890588"/>
                <a:gd name="connsiteX15" fmla="*/ 800100 w 1266825"/>
                <a:gd name="connsiteY15" fmla="*/ 347663 h 890588"/>
                <a:gd name="connsiteX16" fmla="*/ 1059656 w 1266825"/>
                <a:gd name="connsiteY16" fmla="*/ 178594 h 890588"/>
                <a:gd name="connsiteX17" fmla="*/ 1219200 w 1266825"/>
                <a:gd name="connsiteY17" fmla="*/ 76200 h 890588"/>
                <a:gd name="connsiteX18" fmla="*/ 1247775 w 1266825"/>
                <a:gd name="connsiteY18" fmla="*/ 57150 h 890588"/>
                <a:gd name="connsiteX19" fmla="*/ 1264443 w 1266825"/>
                <a:gd name="connsiteY19" fmla="*/ 33338 h 890588"/>
                <a:gd name="connsiteX20" fmla="*/ 1266825 w 1266825"/>
                <a:gd name="connsiteY20" fmla="*/ 19050 h 890588"/>
                <a:gd name="connsiteX21" fmla="*/ 1262062 w 1266825"/>
                <a:gd name="connsiteY21" fmla="*/ 9525 h 890588"/>
                <a:gd name="connsiteX22" fmla="*/ 1252537 w 1266825"/>
                <a:gd name="connsiteY22" fmla="*/ 2382 h 890588"/>
                <a:gd name="connsiteX23" fmla="*/ 1221581 w 1266825"/>
                <a:gd name="connsiteY23" fmla="*/ 0 h 890588"/>
                <a:gd name="connsiteX24" fmla="*/ 1190625 w 1266825"/>
                <a:gd name="connsiteY24" fmla="*/ 7144 h 890588"/>
                <a:gd name="connsiteX25" fmla="*/ 1012031 w 1266825"/>
                <a:gd name="connsiteY25" fmla="*/ 80963 h 890588"/>
                <a:gd name="connsiteX26" fmla="*/ 711993 w 1266825"/>
                <a:gd name="connsiteY26" fmla="*/ 209550 h 890588"/>
                <a:gd name="connsiteX27" fmla="*/ 500062 w 1266825"/>
                <a:gd name="connsiteY27" fmla="*/ 297657 h 890588"/>
                <a:gd name="connsiteX28" fmla="*/ 388143 w 1266825"/>
                <a:gd name="connsiteY28" fmla="*/ 342900 h 890588"/>
                <a:gd name="connsiteX29" fmla="*/ 345281 w 1266825"/>
                <a:gd name="connsiteY29" fmla="*/ 361950 h 890588"/>
                <a:gd name="connsiteX30" fmla="*/ 323850 w 1266825"/>
                <a:gd name="connsiteY30" fmla="*/ 371475 h 890588"/>
                <a:gd name="connsiteX31" fmla="*/ 307181 w 1266825"/>
                <a:gd name="connsiteY31" fmla="*/ 378619 h 890588"/>
                <a:gd name="connsiteX32" fmla="*/ 285750 w 1266825"/>
                <a:gd name="connsiteY32" fmla="*/ 381000 h 890588"/>
                <a:gd name="connsiteX33" fmla="*/ 259556 w 1266825"/>
                <a:gd name="connsiteY33" fmla="*/ 373857 h 890588"/>
                <a:gd name="connsiteX34" fmla="*/ 240506 w 1266825"/>
                <a:gd name="connsiteY34" fmla="*/ 357188 h 890588"/>
                <a:gd name="connsiteX35" fmla="*/ 230981 w 1266825"/>
                <a:gd name="connsiteY35" fmla="*/ 338138 h 890588"/>
                <a:gd name="connsiteX36" fmla="*/ 81971 w 1266825"/>
                <a:gd name="connsiteY36" fmla="*/ 531809 h 890588"/>
                <a:gd name="connsiteX0" fmla="*/ 0 w 1243013"/>
                <a:gd name="connsiteY0" fmla="*/ 785813 h 890588"/>
                <a:gd name="connsiteX1" fmla="*/ 11906 w 1243013"/>
                <a:gd name="connsiteY1" fmla="*/ 816769 h 890588"/>
                <a:gd name="connsiteX2" fmla="*/ 26194 w 1243013"/>
                <a:gd name="connsiteY2" fmla="*/ 852488 h 890588"/>
                <a:gd name="connsiteX3" fmla="*/ 40481 w 1243013"/>
                <a:gd name="connsiteY3" fmla="*/ 873919 h 890588"/>
                <a:gd name="connsiteX4" fmla="*/ 54769 w 1243013"/>
                <a:gd name="connsiteY4" fmla="*/ 885825 h 890588"/>
                <a:gd name="connsiteX5" fmla="*/ 66675 w 1243013"/>
                <a:gd name="connsiteY5" fmla="*/ 890588 h 890588"/>
                <a:gd name="connsiteX6" fmla="*/ 88106 w 1243013"/>
                <a:gd name="connsiteY6" fmla="*/ 888207 h 890588"/>
                <a:gd name="connsiteX7" fmla="*/ 107156 w 1243013"/>
                <a:gd name="connsiteY7" fmla="*/ 878682 h 890588"/>
                <a:gd name="connsiteX8" fmla="*/ 123825 w 1243013"/>
                <a:gd name="connsiteY8" fmla="*/ 862013 h 890588"/>
                <a:gd name="connsiteX9" fmla="*/ 147638 w 1243013"/>
                <a:gd name="connsiteY9" fmla="*/ 835819 h 890588"/>
                <a:gd name="connsiteX10" fmla="*/ 188119 w 1243013"/>
                <a:gd name="connsiteY10" fmla="*/ 781050 h 890588"/>
                <a:gd name="connsiteX11" fmla="*/ 247650 w 1243013"/>
                <a:gd name="connsiteY11" fmla="*/ 695325 h 890588"/>
                <a:gd name="connsiteX12" fmla="*/ 271463 w 1243013"/>
                <a:gd name="connsiteY12" fmla="*/ 676275 h 890588"/>
                <a:gd name="connsiteX13" fmla="*/ 497681 w 1243013"/>
                <a:gd name="connsiteY13" fmla="*/ 528638 h 890588"/>
                <a:gd name="connsiteX14" fmla="*/ 776288 w 1243013"/>
                <a:gd name="connsiteY14" fmla="*/ 347663 h 890588"/>
                <a:gd name="connsiteX15" fmla="*/ 1035844 w 1243013"/>
                <a:gd name="connsiteY15" fmla="*/ 178594 h 890588"/>
                <a:gd name="connsiteX16" fmla="*/ 1195388 w 1243013"/>
                <a:gd name="connsiteY16" fmla="*/ 76200 h 890588"/>
                <a:gd name="connsiteX17" fmla="*/ 1223963 w 1243013"/>
                <a:gd name="connsiteY17" fmla="*/ 57150 h 890588"/>
                <a:gd name="connsiteX18" fmla="*/ 1240631 w 1243013"/>
                <a:gd name="connsiteY18" fmla="*/ 33338 h 890588"/>
                <a:gd name="connsiteX19" fmla="*/ 1243013 w 1243013"/>
                <a:gd name="connsiteY19" fmla="*/ 19050 h 890588"/>
                <a:gd name="connsiteX20" fmla="*/ 1238250 w 1243013"/>
                <a:gd name="connsiteY20" fmla="*/ 9525 h 890588"/>
                <a:gd name="connsiteX21" fmla="*/ 1228725 w 1243013"/>
                <a:gd name="connsiteY21" fmla="*/ 2382 h 890588"/>
                <a:gd name="connsiteX22" fmla="*/ 1197769 w 1243013"/>
                <a:gd name="connsiteY22" fmla="*/ 0 h 890588"/>
                <a:gd name="connsiteX23" fmla="*/ 1166813 w 1243013"/>
                <a:gd name="connsiteY23" fmla="*/ 7144 h 890588"/>
                <a:gd name="connsiteX24" fmla="*/ 988219 w 1243013"/>
                <a:gd name="connsiteY24" fmla="*/ 80963 h 890588"/>
                <a:gd name="connsiteX25" fmla="*/ 688181 w 1243013"/>
                <a:gd name="connsiteY25" fmla="*/ 209550 h 890588"/>
                <a:gd name="connsiteX26" fmla="*/ 476250 w 1243013"/>
                <a:gd name="connsiteY26" fmla="*/ 297657 h 890588"/>
                <a:gd name="connsiteX27" fmla="*/ 364331 w 1243013"/>
                <a:gd name="connsiteY27" fmla="*/ 342900 h 890588"/>
                <a:gd name="connsiteX28" fmla="*/ 321469 w 1243013"/>
                <a:gd name="connsiteY28" fmla="*/ 361950 h 890588"/>
                <a:gd name="connsiteX29" fmla="*/ 300038 w 1243013"/>
                <a:gd name="connsiteY29" fmla="*/ 371475 h 890588"/>
                <a:gd name="connsiteX30" fmla="*/ 283369 w 1243013"/>
                <a:gd name="connsiteY30" fmla="*/ 378619 h 890588"/>
                <a:gd name="connsiteX31" fmla="*/ 261938 w 1243013"/>
                <a:gd name="connsiteY31" fmla="*/ 381000 h 890588"/>
                <a:gd name="connsiteX32" fmla="*/ 235744 w 1243013"/>
                <a:gd name="connsiteY32" fmla="*/ 373857 h 890588"/>
                <a:gd name="connsiteX33" fmla="*/ 216694 w 1243013"/>
                <a:gd name="connsiteY33" fmla="*/ 357188 h 890588"/>
                <a:gd name="connsiteX34" fmla="*/ 207169 w 1243013"/>
                <a:gd name="connsiteY34" fmla="*/ 338138 h 890588"/>
                <a:gd name="connsiteX35" fmla="*/ 58159 w 1243013"/>
                <a:gd name="connsiteY35" fmla="*/ 531809 h 890588"/>
                <a:gd name="connsiteX0" fmla="*/ 0 w 1231107"/>
                <a:gd name="connsiteY0" fmla="*/ 816769 h 890588"/>
                <a:gd name="connsiteX1" fmla="*/ 14288 w 1231107"/>
                <a:gd name="connsiteY1" fmla="*/ 852488 h 890588"/>
                <a:gd name="connsiteX2" fmla="*/ 28575 w 1231107"/>
                <a:gd name="connsiteY2" fmla="*/ 873919 h 890588"/>
                <a:gd name="connsiteX3" fmla="*/ 42863 w 1231107"/>
                <a:gd name="connsiteY3" fmla="*/ 885825 h 890588"/>
                <a:gd name="connsiteX4" fmla="*/ 54769 w 1231107"/>
                <a:gd name="connsiteY4" fmla="*/ 890588 h 890588"/>
                <a:gd name="connsiteX5" fmla="*/ 76200 w 1231107"/>
                <a:gd name="connsiteY5" fmla="*/ 888207 h 890588"/>
                <a:gd name="connsiteX6" fmla="*/ 95250 w 1231107"/>
                <a:gd name="connsiteY6" fmla="*/ 878682 h 890588"/>
                <a:gd name="connsiteX7" fmla="*/ 111919 w 1231107"/>
                <a:gd name="connsiteY7" fmla="*/ 862013 h 890588"/>
                <a:gd name="connsiteX8" fmla="*/ 135732 w 1231107"/>
                <a:gd name="connsiteY8" fmla="*/ 835819 h 890588"/>
                <a:gd name="connsiteX9" fmla="*/ 176213 w 1231107"/>
                <a:gd name="connsiteY9" fmla="*/ 781050 h 890588"/>
                <a:gd name="connsiteX10" fmla="*/ 235744 w 1231107"/>
                <a:gd name="connsiteY10" fmla="*/ 695325 h 890588"/>
                <a:gd name="connsiteX11" fmla="*/ 259557 w 1231107"/>
                <a:gd name="connsiteY11" fmla="*/ 676275 h 890588"/>
                <a:gd name="connsiteX12" fmla="*/ 485775 w 1231107"/>
                <a:gd name="connsiteY12" fmla="*/ 528638 h 890588"/>
                <a:gd name="connsiteX13" fmla="*/ 764382 w 1231107"/>
                <a:gd name="connsiteY13" fmla="*/ 347663 h 890588"/>
                <a:gd name="connsiteX14" fmla="*/ 1023938 w 1231107"/>
                <a:gd name="connsiteY14" fmla="*/ 178594 h 890588"/>
                <a:gd name="connsiteX15" fmla="*/ 1183482 w 1231107"/>
                <a:gd name="connsiteY15" fmla="*/ 76200 h 890588"/>
                <a:gd name="connsiteX16" fmla="*/ 1212057 w 1231107"/>
                <a:gd name="connsiteY16" fmla="*/ 57150 h 890588"/>
                <a:gd name="connsiteX17" fmla="*/ 1228725 w 1231107"/>
                <a:gd name="connsiteY17" fmla="*/ 33338 h 890588"/>
                <a:gd name="connsiteX18" fmla="*/ 1231107 w 1231107"/>
                <a:gd name="connsiteY18" fmla="*/ 19050 h 890588"/>
                <a:gd name="connsiteX19" fmla="*/ 1226344 w 1231107"/>
                <a:gd name="connsiteY19" fmla="*/ 9525 h 890588"/>
                <a:gd name="connsiteX20" fmla="*/ 1216819 w 1231107"/>
                <a:gd name="connsiteY20" fmla="*/ 2382 h 890588"/>
                <a:gd name="connsiteX21" fmla="*/ 1185863 w 1231107"/>
                <a:gd name="connsiteY21" fmla="*/ 0 h 890588"/>
                <a:gd name="connsiteX22" fmla="*/ 1154907 w 1231107"/>
                <a:gd name="connsiteY22" fmla="*/ 7144 h 890588"/>
                <a:gd name="connsiteX23" fmla="*/ 976313 w 1231107"/>
                <a:gd name="connsiteY23" fmla="*/ 80963 h 890588"/>
                <a:gd name="connsiteX24" fmla="*/ 676275 w 1231107"/>
                <a:gd name="connsiteY24" fmla="*/ 209550 h 890588"/>
                <a:gd name="connsiteX25" fmla="*/ 464344 w 1231107"/>
                <a:gd name="connsiteY25" fmla="*/ 297657 h 890588"/>
                <a:gd name="connsiteX26" fmla="*/ 352425 w 1231107"/>
                <a:gd name="connsiteY26" fmla="*/ 342900 h 890588"/>
                <a:gd name="connsiteX27" fmla="*/ 309563 w 1231107"/>
                <a:gd name="connsiteY27" fmla="*/ 361950 h 890588"/>
                <a:gd name="connsiteX28" fmla="*/ 288132 w 1231107"/>
                <a:gd name="connsiteY28" fmla="*/ 371475 h 890588"/>
                <a:gd name="connsiteX29" fmla="*/ 271463 w 1231107"/>
                <a:gd name="connsiteY29" fmla="*/ 378619 h 890588"/>
                <a:gd name="connsiteX30" fmla="*/ 250032 w 1231107"/>
                <a:gd name="connsiteY30" fmla="*/ 381000 h 890588"/>
                <a:gd name="connsiteX31" fmla="*/ 223838 w 1231107"/>
                <a:gd name="connsiteY31" fmla="*/ 373857 h 890588"/>
                <a:gd name="connsiteX32" fmla="*/ 204788 w 1231107"/>
                <a:gd name="connsiteY32" fmla="*/ 357188 h 890588"/>
                <a:gd name="connsiteX33" fmla="*/ 195263 w 1231107"/>
                <a:gd name="connsiteY33" fmla="*/ 338138 h 890588"/>
                <a:gd name="connsiteX34" fmla="*/ 46253 w 1231107"/>
                <a:gd name="connsiteY34" fmla="*/ 531809 h 890588"/>
                <a:gd name="connsiteX0" fmla="*/ 0 w 1216819"/>
                <a:gd name="connsiteY0" fmla="*/ 852488 h 890588"/>
                <a:gd name="connsiteX1" fmla="*/ 14287 w 1216819"/>
                <a:gd name="connsiteY1" fmla="*/ 873919 h 890588"/>
                <a:gd name="connsiteX2" fmla="*/ 28575 w 1216819"/>
                <a:gd name="connsiteY2" fmla="*/ 885825 h 890588"/>
                <a:gd name="connsiteX3" fmla="*/ 40481 w 1216819"/>
                <a:gd name="connsiteY3" fmla="*/ 890588 h 890588"/>
                <a:gd name="connsiteX4" fmla="*/ 61912 w 1216819"/>
                <a:gd name="connsiteY4" fmla="*/ 888207 h 890588"/>
                <a:gd name="connsiteX5" fmla="*/ 80962 w 1216819"/>
                <a:gd name="connsiteY5" fmla="*/ 878682 h 890588"/>
                <a:gd name="connsiteX6" fmla="*/ 97631 w 1216819"/>
                <a:gd name="connsiteY6" fmla="*/ 862013 h 890588"/>
                <a:gd name="connsiteX7" fmla="*/ 121444 w 1216819"/>
                <a:gd name="connsiteY7" fmla="*/ 835819 h 890588"/>
                <a:gd name="connsiteX8" fmla="*/ 161925 w 1216819"/>
                <a:gd name="connsiteY8" fmla="*/ 781050 h 890588"/>
                <a:gd name="connsiteX9" fmla="*/ 221456 w 1216819"/>
                <a:gd name="connsiteY9" fmla="*/ 695325 h 890588"/>
                <a:gd name="connsiteX10" fmla="*/ 245269 w 1216819"/>
                <a:gd name="connsiteY10" fmla="*/ 676275 h 890588"/>
                <a:gd name="connsiteX11" fmla="*/ 471487 w 1216819"/>
                <a:gd name="connsiteY11" fmla="*/ 528638 h 890588"/>
                <a:gd name="connsiteX12" fmla="*/ 750094 w 1216819"/>
                <a:gd name="connsiteY12" fmla="*/ 347663 h 890588"/>
                <a:gd name="connsiteX13" fmla="*/ 1009650 w 1216819"/>
                <a:gd name="connsiteY13" fmla="*/ 178594 h 890588"/>
                <a:gd name="connsiteX14" fmla="*/ 1169194 w 1216819"/>
                <a:gd name="connsiteY14" fmla="*/ 76200 h 890588"/>
                <a:gd name="connsiteX15" fmla="*/ 1197769 w 1216819"/>
                <a:gd name="connsiteY15" fmla="*/ 57150 h 890588"/>
                <a:gd name="connsiteX16" fmla="*/ 1214437 w 1216819"/>
                <a:gd name="connsiteY16" fmla="*/ 33338 h 890588"/>
                <a:gd name="connsiteX17" fmla="*/ 1216819 w 1216819"/>
                <a:gd name="connsiteY17" fmla="*/ 19050 h 890588"/>
                <a:gd name="connsiteX18" fmla="*/ 1212056 w 1216819"/>
                <a:gd name="connsiteY18" fmla="*/ 9525 h 890588"/>
                <a:gd name="connsiteX19" fmla="*/ 1202531 w 1216819"/>
                <a:gd name="connsiteY19" fmla="*/ 2382 h 890588"/>
                <a:gd name="connsiteX20" fmla="*/ 1171575 w 1216819"/>
                <a:gd name="connsiteY20" fmla="*/ 0 h 890588"/>
                <a:gd name="connsiteX21" fmla="*/ 1140619 w 1216819"/>
                <a:gd name="connsiteY21" fmla="*/ 7144 h 890588"/>
                <a:gd name="connsiteX22" fmla="*/ 962025 w 1216819"/>
                <a:gd name="connsiteY22" fmla="*/ 80963 h 890588"/>
                <a:gd name="connsiteX23" fmla="*/ 661987 w 1216819"/>
                <a:gd name="connsiteY23" fmla="*/ 209550 h 890588"/>
                <a:gd name="connsiteX24" fmla="*/ 450056 w 1216819"/>
                <a:gd name="connsiteY24" fmla="*/ 297657 h 890588"/>
                <a:gd name="connsiteX25" fmla="*/ 338137 w 1216819"/>
                <a:gd name="connsiteY25" fmla="*/ 342900 h 890588"/>
                <a:gd name="connsiteX26" fmla="*/ 295275 w 1216819"/>
                <a:gd name="connsiteY26" fmla="*/ 361950 h 890588"/>
                <a:gd name="connsiteX27" fmla="*/ 273844 w 1216819"/>
                <a:gd name="connsiteY27" fmla="*/ 371475 h 890588"/>
                <a:gd name="connsiteX28" fmla="*/ 257175 w 1216819"/>
                <a:gd name="connsiteY28" fmla="*/ 378619 h 890588"/>
                <a:gd name="connsiteX29" fmla="*/ 235744 w 1216819"/>
                <a:gd name="connsiteY29" fmla="*/ 381000 h 890588"/>
                <a:gd name="connsiteX30" fmla="*/ 209550 w 1216819"/>
                <a:gd name="connsiteY30" fmla="*/ 373857 h 890588"/>
                <a:gd name="connsiteX31" fmla="*/ 190500 w 1216819"/>
                <a:gd name="connsiteY31" fmla="*/ 357188 h 890588"/>
                <a:gd name="connsiteX32" fmla="*/ 180975 w 1216819"/>
                <a:gd name="connsiteY32" fmla="*/ 338138 h 890588"/>
                <a:gd name="connsiteX33" fmla="*/ 31965 w 1216819"/>
                <a:gd name="connsiteY33" fmla="*/ 531809 h 890588"/>
                <a:gd name="connsiteX0" fmla="*/ 0 w 1202532"/>
                <a:gd name="connsiteY0" fmla="*/ 873919 h 890588"/>
                <a:gd name="connsiteX1" fmla="*/ 14288 w 1202532"/>
                <a:gd name="connsiteY1" fmla="*/ 885825 h 890588"/>
                <a:gd name="connsiteX2" fmla="*/ 26194 w 1202532"/>
                <a:gd name="connsiteY2" fmla="*/ 890588 h 890588"/>
                <a:gd name="connsiteX3" fmla="*/ 47625 w 1202532"/>
                <a:gd name="connsiteY3" fmla="*/ 888207 h 890588"/>
                <a:gd name="connsiteX4" fmla="*/ 66675 w 1202532"/>
                <a:gd name="connsiteY4" fmla="*/ 878682 h 890588"/>
                <a:gd name="connsiteX5" fmla="*/ 83344 w 1202532"/>
                <a:gd name="connsiteY5" fmla="*/ 862013 h 890588"/>
                <a:gd name="connsiteX6" fmla="*/ 107157 w 1202532"/>
                <a:gd name="connsiteY6" fmla="*/ 835819 h 890588"/>
                <a:gd name="connsiteX7" fmla="*/ 147638 w 1202532"/>
                <a:gd name="connsiteY7" fmla="*/ 781050 h 890588"/>
                <a:gd name="connsiteX8" fmla="*/ 207169 w 1202532"/>
                <a:gd name="connsiteY8" fmla="*/ 695325 h 890588"/>
                <a:gd name="connsiteX9" fmla="*/ 230982 w 1202532"/>
                <a:gd name="connsiteY9" fmla="*/ 676275 h 890588"/>
                <a:gd name="connsiteX10" fmla="*/ 457200 w 1202532"/>
                <a:gd name="connsiteY10" fmla="*/ 528638 h 890588"/>
                <a:gd name="connsiteX11" fmla="*/ 735807 w 1202532"/>
                <a:gd name="connsiteY11" fmla="*/ 347663 h 890588"/>
                <a:gd name="connsiteX12" fmla="*/ 995363 w 1202532"/>
                <a:gd name="connsiteY12" fmla="*/ 178594 h 890588"/>
                <a:gd name="connsiteX13" fmla="*/ 1154907 w 1202532"/>
                <a:gd name="connsiteY13" fmla="*/ 76200 h 890588"/>
                <a:gd name="connsiteX14" fmla="*/ 1183482 w 1202532"/>
                <a:gd name="connsiteY14" fmla="*/ 57150 h 890588"/>
                <a:gd name="connsiteX15" fmla="*/ 1200150 w 1202532"/>
                <a:gd name="connsiteY15" fmla="*/ 33338 h 890588"/>
                <a:gd name="connsiteX16" fmla="*/ 1202532 w 1202532"/>
                <a:gd name="connsiteY16" fmla="*/ 19050 h 890588"/>
                <a:gd name="connsiteX17" fmla="*/ 1197769 w 1202532"/>
                <a:gd name="connsiteY17" fmla="*/ 9525 h 890588"/>
                <a:gd name="connsiteX18" fmla="*/ 1188244 w 1202532"/>
                <a:gd name="connsiteY18" fmla="*/ 2382 h 890588"/>
                <a:gd name="connsiteX19" fmla="*/ 1157288 w 1202532"/>
                <a:gd name="connsiteY19" fmla="*/ 0 h 890588"/>
                <a:gd name="connsiteX20" fmla="*/ 1126332 w 1202532"/>
                <a:gd name="connsiteY20" fmla="*/ 7144 h 890588"/>
                <a:gd name="connsiteX21" fmla="*/ 947738 w 1202532"/>
                <a:gd name="connsiteY21" fmla="*/ 80963 h 890588"/>
                <a:gd name="connsiteX22" fmla="*/ 647700 w 1202532"/>
                <a:gd name="connsiteY22" fmla="*/ 209550 h 890588"/>
                <a:gd name="connsiteX23" fmla="*/ 435769 w 1202532"/>
                <a:gd name="connsiteY23" fmla="*/ 297657 h 890588"/>
                <a:gd name="connsiteX24" fmla="*/ 323850 w 1202532"/>
                <a:gd name="connsiteY24" fmla="*/ 342900 h 890588"/>
                <a:gd name="connsiteX25" fmla="*/ 280988 w 1202532"/>
                <a:gd name="connsiteY25" fmla="*/ 361950 h 890588"/>
                <a:gd name="connsiteX26" fmla="*/ 259557 w 1202532"/>
                <a:gd name="connsiteY26" fmla="*/ 371475 h 890588"/>
                <a:gd name="connsiteX27" fmla="*/ 242888 w 1202532"/>
                <a:gd name="connsiteY27" fmla="*/ 378619 h 890588"/>
                <a:gd name="connsiteX28" fmla="*/ 221457 w 1202532"/>
                <a:gd name="connsiteY28" fmla="*/ 381000 h 890588"/>
                <a:gd name="connsiteX29" fmla="*/ 195263 w 1202532"/>
                <a:gd name="connsiteY29" fmla="*/ 373857 h 890588"/>
                <a:gd name="connsiteX30" fmla="*/ 176213 w 1202532"/>
                <a:gd name="connsiteY30" fmla="*/ 357188 h 890588"/>
                <a:gd name="connsiteX31" fmla="*/ 166688 w 1202532"/>
                <a:gd name="connsiteY31" fmla="*/ 338138 h 890588"/>
                <a:gd name="connsiteX32" fmla="*/ 17678 w 1202532"/>
                <a:gd name="connsiteY32" fmla="*/ 531809 h 890588"/>
                <a:gd name="connsiteX0" fmla="*/ 0 w 1188244"/>
                <a:gd name="connsiteY0" fmla="*/ 885825 h 890588"/>
                <a:gd name="connsiteX1" fmla="*/ 11906 w 1188244"/>
                <a:gd name="connsiteY1" fmla="*/ 890588 h 890588"/>
                <a:gd name="connsiteX2" fmla="*/ 33337 w 1188244"/>
                <a:gd name="connsiteY2" fmla="*/ 888207 h 890588"/>
                <a:gd name="connsiteX3" fmla="*/ 52387 w 1188244"/>
                <a:gd name="connsiteY3" fmla="*/ 878682 h 890588"/>
                <a:gd name="connsiteX4" fmla="*/ 69056 w 1188244"/>
                <a:gd name="connsiteY4" fmla="*/ 862013 h 890588"/>
                <a:gd name="connsiteX5" fmla="*/ 92869 w 1188244"/>
                <a:gd name="connsiteY5" fmla="*/ 835819 h 890588"/>
                <a:gd name="connsiteX6" fmla="*/ 133350 w 1188244"/>
                <a:gd name="connsiteY6" fmla="*/ 781050 h 890588"/>
                <a:gd name="connsiteX7" fmla="*/ 192881 w 1188244"/>
                <a:gd name="connsiteY7" fmla="*/ 695325 h 890588"/>
                <a:gd name="connsiteX8" fmla="*/ 216694 w 1188244"/>
                <a:gd name="connsiteY8" fmla="*/ 676275 h 890588"/>
                <a:gd name="connsiteX9" fmla="*/ 442912 w 1188244"/>
                <a:gd name="connsiteY9" fmla="*/ 528638 h 890588"/>
                <a:gd name="connsiteX10" fmla="*/ 721519 w 1188244"/>
                <a:gd name="connsiteY10" fmla="*/ 347663 h 890588"/>
                <a:gd name="connsiteX11" fmla="*/ 981075 w 1188244"/>
                <a:gd name="connsiteY11" fmla="*/ 178594 h 890588"/>
                <a:gd name="connsiteX12" fmla="*/ 1140619 w 1188244"/>
                <a:gd name="connsiteY12" fmla="*/ 76200 h 890588"/>
                <a:gd name="connsiteX13" fmla="*/ 1169194 w 1188244"/>
                <a:gd name="connsiteY13" fmla="*/ 57150 h 890588"/>
                <a:gd name="connsiteX14" fmla="*/ 1185862 w 1188244"/>
                <a:gd name="connsiteY14" fmla="*/ 33338 h 890588"/>
                <a:gd name="connsiteX15" fmla="*/ 1188244 w 1188244"/>
                <a:gd name="connsiteY15" fmla="*/ 19050 h 890588"/>
                <a:gd name="connsiteX16" fmla="*/ 1183481 w 1188244"/>
                <a:gd name="connsiteY16" fmla="*/ 9525 h 890588"/>
                <a:gd name="connsiteX17" fmla="*/ 1173956 w 1188244"/>
                <a:gd name="connsiteY17" fmla="*/ 2382 h 890588"/>
                <a:gd name="connsiteX18" fmla="*/ 1143000 w 1188244"/>
                <a:gd name="connsiteY18" fmla="*/ 0 h 890588"/>
                <a:gd name="connsiteX19" fmla="*/ 1112044 w 1188244"/>
                <a:gd name="connsiteY19" fmla="*/ 7144 h 890588"/>
                <a:gd name="connsiteX20" fmla="*/ 933450 w 1188244"/>
                <a:gd name="connsiteY20" fmla="*/ 80963 h 890588"/>
                <a:gd name="connsiteX21" fmla="*/ 633412 w 1188244"/>
                <a:gd name="connsiteY21" fmla="*/ 209550 h 890588"/>
                <a:gd name="connsiteX22" fmla="*/ 421481 w 1188244"/>
                <a:gd name="connsiteY22" fmla="*/ 297657 h 890588"/>
                <a:gd name="connsiteX23" fmla="*/ 309562 w 1188244"/>
                <a:gd name="connsiteY23" fmla="*/ 342900 h 890588"/>
                <a:gd name="connsiteX24" fmla="*/ 266700 w 1188244"/>
                <a:gd name="connsiteY24" fmla="*/ 361950 h 890588"/>
                <a:gd name="connsiteX25" fmla="*/ 245269 w 1188244"/>
                <a:gd name="connsiteY25" fmla="*/ 371475 h 890588"/>
                <a:gd name="connsiteX26" fmla="*/ 228600 w 1188244"/>
                <a:gd name="connsiteY26" fmla="*/ 378619 h 890588"/>
                <a:gd name="connsiteX27" fmla="*/ 207169 w 1188244"/>
                <a:gd name="connsiteY27" fmla="*/ 381000 h 890588"/>
                <a:gd name="connsiteX28" fmla="*/ 180975 w 1188244"/>
                <a:gd name="connsiteY28" fmla="*/ 373857 h 890588"/>
                <a:gd name="connsiteX29" fmla="*/ 161925 w 1188244"/>
                <a:gd name="connsiteY29" fmla="*/ 357188 h 890588"/>
                <a:gd name="connsiteX30" fmla="*/ 152400 w 1188244"/>
                <a:gd name="connsiteY30" fmla="*/ 338138 h 890588"/>
                <a:gd name="connsiteX31" fmla="*/ 3390 w 1188244"/>
                <a:gd name="connsiteY31" fmla="*/ 531809 h 890588"/>
                <a:gd name="connsiteX0" fmla="*/ 8516 w 1184854"/>
                <a:gd name="connsiteY0" fmla="*/ 890588 h 890588"/>
                <a:gd name="connsiteX1" fmla="*/ 29947 w 1184854"/>
                <a:gd name="connsiteY1" fmla="*/ 888207 h 890588"/>
                <a:gd name="connsiteX2" fmla="*/ 48997 w 1184854"/>
                <a:gd name="connsiteY2" fmla="*/ 878682 h 890588"/>
                <a:gd name="connsiteX3" fmla="*/ 65666 w 1184854"/>
                <a:gd name="connsiteY3" fmla="*/ 862013 h 890588"/>
                <a:gd name="connsiteX4" fmla="*/ 89479 w 1184854"/>
                <a:gd name="connsiteY4" fmla="*/ 835819 h 890588"/>
                <a:gd name="connsiteX5" fmla="*/ 129960 w 1184854"/>
                <a:gd name="connsiteY5" fmla="*/ 781050 h 890588"/>
                <a:gd name="connsiteX6" fmla="*/ 189491 w 1184854"/>
                <a:gd name="connsiteY6" fmla="*/ 695325 h 890588"/>
                <a:gd name="connsiteX7" fmla="*/ 213304 w 1184854"/>
                <a:gd name="connsiteY7" fmla="*/ 676275 h 890588"/>
                <a:gd name="connsiteX8" fmla="*/ 439522 w 1184854"/>
                <a:gd name="connsiteY8" fmla="*/ 528638 h 890588"/>
                <a:gd name="connsiteX9" fmla="*/ 718129 w 1184854"/>
                <a:gd name="connsiteY9" fmla="*/ 347663 h 890588"/>
                <a:gd name="connsiteX10" fmla="*/ 977685 w 1184854"/>
                <a:gd name="connsiteY10" fmla="*/ 178594 h 890588"/>
                <a:gd name="connsiteX11" fmla="*/ 1137229 w 1184854"/>
                <a:gd name="connsiteY11" fmla="*/ 76200 h 890588"/>
                <a:gd name="connsiteX12" fmla="*/ 1165804 w 1184854"/>
                <a:gd name="connsiteY12" fmla="*/ 57150 h 890588"/>
                <a:gd name="connsiteX13" fmla="*/ 1182472 w 1184854"/>
                <a:gd name="connsiteY13" fmla="*/ 33338 h 890588"/>
                <a:gd name="connsiteX14" fmla="*/ 1184854 w 1184854"/>
                <a:gd name="connsiteY14" fmla="*/ 19050 h 890588"/>
                <a:gd name="connsiteX15" fmla="*/ 1180091 w 1184854"/>
                <a:gd name="connsiteY15" fmla="*/ 9525 h 890588"/>
                <a:gd name="connsiteX16" fmla="*/ 1170566 w 1184854"/>
                <a:gd name="connsiteY16" fmla="*/ 2382 h 890588"/>
                <a:gd name="connsiteX17" fmla="*/ 1139610 w 1184854"/>
                <a:gd name="connsiteY17" fmla="*/ 0 h 890588"/>
                <a:gd name="connsiteX18" fmla="*/ 1108654 w 1184854"/>
                <a:gd name="connsiteY18" fmla="*/ 7144 h 890588"/>
                <a:gd name="connsiteX19" fmla="*/ 930060 w 1184854"/>
                <a:gd name="connsiteY19" fmla="*/ 80963 h 890588"/>
                <a:gd name="connsiteX20" fmla="*/ 630022 w 1184854"/>
                <a:gd name="connsiteY20" fmla="*/ 209550 h 890588"/>
                <a:gd name="connsiteX21" fmla="*/ 418091 w 1184854"/>
                <a:gd name="connsiteY21" fmla="*/ 297657 h 890588"/>
                <a:gd name="connsiteX22" fmla="*/ 306172 w 1184854"/>
                <a:gd name="connsiteY22" fmla="*/ 342900 h 890588"/>
                <a:gd name="connsiteX23" fmla="*/ 263310 w 1184854"/>
                <a:gd name="connsiteY23" fmla="*/ 361950 h 890588"/>
                <a:gd name="connsiteX24" fmla="*/ 241879 w 1184854"/>
                <a:gd name="connsiteY24" fmla="*/ 371475 h 890588"/>
                <a:gd name="connsiteX25" fmla="*/ 225210 w 1184854"/>
                <a:gd name="connsiteY25" fmla="*/ 378619 h 890588"/>
                <a:gd name="connsiteX26" fmla="*/ 203779 w 1184854"/>
                <a:gd name="connsiteY26" fmla="*/ 381000 h 890588"/>
                <a:gd name="connsiteX27" fmla="*/ 177585 w 1184854"/>
                <a:gd name="connsiteY27" fmla="*/ 373857 h 890588"/>
                <a:gd name="connsiteX28" fmla="*/ 158535 w 1184854"/>
                <a:gd name="connsiteY28" fmla="*/ 357188 h 890588"/>
                <a:gd name="connsiteX29" fmla="*/ 149010 w 1184854"/>
                <a:gd name="connsiteY29" fmla="*/ 338138 h 890588"/>
                <a:gd name="connsiteX30" fmla="*/ 0 w 1184854"/>
                <a:gd name="connsiteY30" fmla="*/ 531809 h 890588"/>
                <a:gd name="connsiteX0" fmla="*/ 29947 w 1184854"/>
                <a:gd name="connsiteY0" fmla="*/ 888207 h 888207"/>
                <a:gd name="connsiteX1" fmla="*/ 48997 w 1184854"/>
                <a:gd name="connsiteY1" fmla="*/ 878682 h 888207"/>
                <a:gd name="connsiteX2" fmla="*/ 65666 w 1184854"/>
                <a:gd name="connsiteY2" fmla="*/ 862013 h 888207"/>
                <a:gd name="connsiteX3" fmla="*/ 89479 w 1184854"/>
                <a:gd name="connsiteY3" fmla="*/ 835819 h 888207"/>
                <a:gd name="connsiteX4" fmla="*/ 129960 w 1184854"/>
                <a:gd name="connsiteY4" fmla="*/ 781050 h 888207"/>
                <a:gd name="connsiteX5" fmla="*/ 189491 w 1184854"/>
                <a:gd name="connsiteY5" fmla="*/ 695325 h 888207"/>
                <a:gd name="connsiteX6" fmla="*/ 213304 w 1184854"/>
                <a:gd name="connsiteY6" fmla="*/ 676275 h 888207"/>
                <a:gd name="connsiteX7" fmla="*/ 439522 w 1184854"/>
                <a:gd name="connsiteY7" fmla="*/ 528638 h 888207"/>
                <a:gd name="connsiteX8" fmla="*/ 718129 w 1184854"/>
                <a:gd name="connsiteY8" fmla="*/ 347663 h 888207"/>
                <a:gd name="connsiteX9" fmla="*/ 977685 w 1184854"/>
                <a:gd name="connsiteY9" fmla="*/ 178594 h 888207"/>
                <a:gd name="connsiteX10" fmla="*/ 1137229 w 1184854"/>
                <a:gd name="connsiteY10" fmla="*/ 76200 h 888207"/>
                <a:gd name="connsiteX11" fmla="*/ 1165804 w 1184854"/>
                <a:gd name="connsiteY11" fmla="*/ 57150 h 888207"/>
                <a:gd name="connsiteX12" fmla="*/ 1182472 w 1184854"/>
                <a:gd name="connsiteY12" fmla="*/ 33338 h 888207"/>
                <a:gd name="connsiteX13" fmla="*/ 1184854 w 1184854"/>
                <a:gd name="connsiteY13" fmla="*/ 19050 h 888207"/>
                <a:gd name="connsiteX14" fmla="*/ 1180091 w 1184854"/>
                <a:gd name="connsiteY14" fmla="*/ 9525 h 888207"/>
                <a:gd name="connsiteX15" fmla="*/ 1170566 w 1184854"/>
                <a:gd name="connsiteY15" fmla="*/ 2382 h 888207"/>
                <a:gd name="connsiteX16" fmla="*/ 1139610 w 1184854"/>
                <a:gd name="connsiteY16" fmla="*/ 0 h 888207"/>
                <a:gd name="connsiteX17" fmla="*/ 1108654 w 1184854"/>
                <a:gd name="connsiteY17" fmla="*/ 7144 h 888207"/>
                <a:gd name="connsiteX18" fmla="*/ 930060 w 1184854"/>
                <a:gd name="connsiteY18" fmla="*/ 80963 h 888207"/>
                <a:gd name="connsiteX19" fmla="*/ 630022 w 1184854"/>
                <a:gd name="connsiteY19" fmla="*/ 209550 h 888207"/>
                <a:gd name="connsiteX20" fmla="*/ 418091 w 1184854"/>
                <a:gd name="connsiteY20" fmla="*/ 297657 h 888207"/>
                <a:gd name="connsiteX21" fmla="*/ 306172 w 1184854"/>
                <a:gd name="connsiteY21" fmla="*/ 342900 h 888207"/>
                <a:gd name="connsiteX22" fmla="*/ 263310 w 1184854"/>
                <a:gd name="connsiteY22" fmla="*/ 361950 h 888207"/>
                <a:gd name="connsiteX23" fmla="*/ 241879 w 1184854"/>
                <a:gd name="connsiteY23" fmla="*/ 371475 h 888207"/>
                <a:gd name="connsiteX24" fmla="*/ 225210 w 1184854"/>
                <a:gd name="connsiteY24" fmla="*/ 378619 h 888207"/>
                <a:gd name="connsiteX25" fmla="*/ 203779 w 1184854"/>
                <a:gd name="connsiteY25" fmla="*/ 381000 h 888207"/>
                <a:gd name="connsiteX26" fmla="*/ 177585 w 1184854"/>
                <a:gd name="connsiteY26" fmla="*/ 373857 h 888207"/>
                <a:gd name="connsiteX27" fmla="*/ 158535 w 1184854"/>
                <a:gd name="connsiteY27" fmla="*/ 357188 h 888207"/>
                <a:gd name="connsiteX28" fmla="*/ 149010 w 1184854"/>
                <a:gd name="connsiteY28" fmla="*/ 338138 h 888207"/>
                <a:gd name="connsiteX29" fmla="*/ 0 w 1184854"/>
                <a:gd name="connsiteY29" fmla="*/ 531809 h 888207"/>
                <a:gd name="connsiteX0" fmla="*/ 48997 w 1184854"/>
                <a:gd name="connsiteY0" fmla="*/ 878682 h 878682"/>
                <a:gd name="connsiteX1" fmla="*/ 65666 w 1184854"/>
                <a:gd name="connsiteY1" fmla="*/ 862013 h 878682"/>
                <a:gd name="connsiteX2" fmla="*/ 89479 w 1184854"/>
                <a:gd name="connsiteY2" fmla="*/ 835819 h 878682"/>
                <a:gd name="connsiteX3" fmla="*/ 129960 w 1184854"/>
                <a:gd name="connsiteY3" fmla="*/ 781050 h 878682"/>
                <a:gd name="connsiteX4" fmla="*/ 189491 w 1184854"/>
                <a:gd name="connsiteY4" fmla="*/ 695325 h 878682"/>
                <a:gd name="connsiteX5" fmla="*/ 213304 w 1184854"/>
                <a:gd name="connsiteY5" fmla="*/ 676275 h 878682"/>
                <a:gd name="connsiteX6" fmla="*/ 439522 w 1184854"/>
                <a:gd name="connsiteY6" fmla="*/ 528638 h 878682"/>
                <a:gd name="connsiteX7" fmla="*/ 718129 w 1184854"/>
                <a:gd name="connsiteY7" fmla="*/ 347663 h 878682"/>
                <a:gd name="connsiteX8" fmla="*/ 977685 w 1184854"/>
                <a:gd name="connsiteY8" fmla="*/ 178594 h 878682"/>
                <a:gd name="connsiteX9" fmla="*/ 1137229 w 1184854"/>
                <a:gd name="connsiteY9" fmla="*/ 76200 h 878682"/>
                <a:gd name="connsiteX10" fmla="*/ 1165804 w 1184854"/>
                <a:gd name="connsiteY10" fmla="*/ 57150 h 878682"/>
                <a:gd name="connsiteX11" fmla="*/ 1182472 w 1184854"/>
                <a:gd name="connsiteY11" fmla="*/ 33338 h 878682"/>
                <a:gd name="connsiteX12" fmla="*/ 1184854 w 1184854"/>
                <a:gd name="connsiteY12" fmla="*/ 19050 h 878682"/>
                <a:gd name="connsiteX13" fmla="*/ 1180091 w 1184854"/>
                <a:gd name="connsiteY13" fmla="*/ 9525 h 878682"/>
                <a:gd name="connsiteX14" fmla="*/ 1170566 w 1184854"/>
                <a:gd name="connsiteY14" fmla="*/ 2382 h 878682"/>
                <a:gd name="connsiteX15" fmla="*/ 1139610 w 1184854"/>
                <a:gd name="connsiteY15" fmla="*/ 0 h 878682"/>
                <a:gd name="connsiteX16" fmla="*/ 1108654 w 1184854"/>
                <a:gd name="connsiteY16" fmla="*/ 7144 h 878682"/>
                <a:gd name="connsiteX17" fmla="*/ 930060 w 1184854"/>
                <a:gd name="connsiteY17" fmla="*/ 80963 h 878682"/>
                <a:gd name="connsiteX18" fmla="*/ 630022 w 1184854"/>
                <a:gd name="connsiteY18" fmla="*/ 209550 h 878682"/>
                <a:gd name="connsiteX19" fmla="*/ 418091 w 1184854"/>
                <a:gd name="connsiteY19" fmla="*/ 297657 h 878682"/>
                <a:gd name="connsiteX20" fmla="*/ 306172 w 1184854"/>
                <a:gd name="connsiteY20" fmla="*/ 342900 h 878682"/>
                <a:gd name="connsiteX21" fmla="*/ 263310 w 1184854"/>
                <a:gd name="connsiteY21" fmla="*/ 361950 h 878682"/>
                <a:gd name="connsiteX22" fmla="*/ 241879 w 1184854"/>
                <a:gd name="connsiteY22" fmla="*/ 371475 h 878682"/>
                <a:gd name="connsiteX23" fmla="*/ 225210 w 1184854"/>
                <a:gd name="connsiteY23" fmla="*/ 378619 h 878682"/>
                <a:gd name="connsiteX24" fmla="*/ 203779 w 1184854"/>
                <a:gd name="connsiteY24" fmla="*/ 381000 h 878682"/>
                <a:gd name="connsiteX25" fmla="*/ 177585 w 1184854"/>
                <a:gd name="connsiteY25" fmla="*/ 373857 h 878682"/>
                <a:gd name="connsiteX26" fmla="*/ 158535 w 1184854"/>
                <a:gd name="connsiteY26" fmla="*/ 357188 h 878682"/>
                <a:gd name="connsiteX27" fmla="*/ 149010 w 1184854"/>
                <a:gd name="connsiteY27" fmla="*/ 338138 h 878682"/>
                <a:gd name="connsiteX28" fmla="*/ 0 w 1184854"/>
                <a:gd name="connsiteY28" fmla="*/ 531809 h 878682"/>
                <a:gd name="connsiteX0" fmla="*/ 48997 w 1184854"/>
                <a:gd name="connsiteY0" fmla="*/ 878682 h 878682"/>
                <a:gd name="connsiteX1" fmla="*/ 89479 w 1184854"/>
                <a:gd name="connsiteY1" fmla="*/ 835819 h 878682"/>
                <a:gd name="connsiteX2" fmla="*/ 129960 w 1184854"/>
                <a:gd name="connsiteY2" fmla="*/ 781050 h 878682"/>
                <a:gd name="connsiteX3" fmla="*/ 189491 w 1184854"/>
                <a:gd name="connsiteY3" fmla="*/ 695325 h 878682"/>
                <a:gd name="connsiteX4" fmla="*/ 213304 w 1184854"/>
                <a:gd name="connsiteY4" fmla="*/ 676275 h 878682"/>
                <a:gd name="connsiteX5" fmla="*/ 439522 w 1184854"/>
                <a:gd name="connsiteY5" fmla="*/ 528638 h 878682"/>
                <a:gd name="connsiteX6" fmla="*/ 718129 w 1184854"/>
                <a:gd name="connsiteY6" fmla="*/ 347663 h 878682"/>
                <a:gd name="connsiteX7" fmla="*/ 977685 w 1184854"/>
                <a:gd name="connsiteY7" fmla="*/ 178594 h 878682"/>
                <a:gd name="connsiteX8" fmla="*/ 1137229 w 1184854"/>
                <a:gd name="connsiteY8" fmla="*/ 76200 h 878682"/>
                <a:gd name="connsiteX9" fmla="*/ 1165804 w 1184854"/>
                <a:gd name="connsiteY9" fmla="*/ 57150 h 878682"/>
                <a:gd name="connsiteX10" fmla="*/ 1182472 w 1184854"/>
                <a:gd name="connsiteY10" fmla="*/ 33338 h 878682"/>
                <a:gd name="connsiteX11" fmla="*/ 1184854 w 1184854"/>
                <a:gd name="connsiteY11" fmla="*/ 19050 h 878682"/>
                <a:gd name="connsiteX12" fmla="*/ 1180091 w 1184854"/>
                <a:gd name="connsiteY12" fmla="*/ 9525 h 878682"/>
                <a:gd name="connsiteX13" fmla="*/ 1170566 w 1184854"/>
                <a:gd name="connsiteY13" fmla="*/ 2382 h 878682"/>
                <a:gd name="connsiteX14" fmla="*/ 1139610 w 1184854"/>
                <a:gd name="connsiteY14" fmla="*/ 0 h 878682"/>
                <a:gd name="connsiteX15" fmla="*/ 1108654 w 1184854"/>
                <a:gd name="connsiteY15" fmla="*/ 7144 h 878682"/>
                <a:gd name="connsiteX16" fmla="*/ 930060 w 1184854"/>
                <a:gd name="connsiteY16" fmla="*/ 80963 h 878682"/>
                <a:gd name="connsiteX17" fmla="*/ 630022 w 1184854"/>
                <a:gd name="connsiteY17" fmla="*/ 209550 h 878682"/>
                <a:gd name="connsiteX18" fmla="*/ 418091 w 1184854"/>
                <a:gd name="connsiteY18" fmla="*/ 297657 h 878682"/>
                <a:gd name="connsiteX19" fmla="*/ 306172 w 1184854"/>
                <a:gd name="connsiteY19" fmla="*/ 342900 h 878682"/>
                <a:gd name="connsiteX20" fmla="*/ 263310 w 1184854"/>
                <a:gd name="connsiteY20" fmla="*/ 361950 h 878682"/>
                <a:gd name="connsiteX21" fmla="*/ 241879 w 1184854"/>
                <a:gd name="connsiteY21" fmla="*/ 371475 h 878682"/>
                <a:gd name="connsiteX22" fmla="*/ 225210 w 1184854"/>
                <a:gd name="connsiteY22" fmla="*/ 378619 h 878682"/>
                <a:gd name="connsiteX23" fmla="*/ 203779 w 1184854"/>
                <a:gd name="connsiteY23" fmla="*/ 381000 h 878682"/>
                <a:gd name="connsiteX24" fmla="*/ 177585 w 1184854"/>
                <a:gd name="connsiteY24" fmla="*/ 373857 h 878682"/>
                <a:gd name="connsiteX25" fmla="*/ 158535 w 1184854"/>
                <a:gd name="connsiteY25" fmla="*/ 357188 h 878682"/>
                <a:gd name="connsiteX26" fmla="*/ 149010 w 1184854"/>
                <a:gd name="connsiteY26" fmla="*/ 338138 h 878682"/>
                <a:gd name="connsiteX27" fmla="*/ 0 w 1184854"/>
                <a:gd name="connsiteY27" fmla="*/ 531809 h 878682"/>
                <a:gd name="connsiteX0" fmla="*/ 89479 w 1184854"/>
                <a:gd name="connsiteY0" fmla="*/ 835819 h 835819"/>
                <a:gd name="connsiteX1" fmla="*/ 129960 w 1184854"/>
                <a:gd name="connsiteY1" fmla="*/ 781050 h 835819"/>
                <a:gd name="connsiteX2" fmla="*/ 189491 w 1184854"/>
                <a:gd name="connsiteY2" fmla="*/ 695325 h 835819"/>
                <a:gd name="connsiteX3" fmla="*/ 213304 w 1184854"/>
                <a:gd name="connsiteY3" fmla="*/ 676275 h 835819"/>
                <a:gd name="connsiteX4" fmla="*/ 439522 w 1184854"/>
                <a:gd name="connsiteY4" fmla="*/ 528638 h 835819"/>
                <a:gd name="connsiteX5" fmla="*/ 718129 w 1184854"/>
                <a:gd name="connsiteY5" fmla="*/ 347663 h 835819"/>
                <a:gd name="connsiteX6" fmla="*/ 977685 w 1184854"/>
                <a:gd name="connsiteY6" fmla="*/ 178594 h 835819"/>
                <a:gd name="connsiteX7" fmla="*/ 1137229 w 1184854"/>
                <a:gd name="connsiteY7" fmla="*/ 76200 h 835819"/>
                <a:gd name="connsiteX8" fmla="*/ 1165804 w 1184854"/>
                <a:gd name="connsiteY8" fmla="*/ 57150 h 835819"/>
                <a:gd name="connsiteX9" fmla="*/ 1182472 w 1184854"/>
                <a:gd name="connsiteY9" fmla="*/ 33338 h 835819"/>
                <a:gd name="connsiteX10" fmla="*/ 1184854 w 1184854"/>
                <a:gd name="connsiteY10" fmla="*/ 19050 h 835819"/>
                <a:gd name="connsiteX11" fmla="*/ 1180091 w 1184854"/>
                <a:gd name="connsiteY11" fmla="*/ 9525 h 835819"/>
                <a:gd name="connsiteX12" fmla="*/ 1170566 w 1184854"/>
                <a:gd name="connsiteY12" fmla="*/ 2382 h 835819"/>
                <a:gd name="connsiteX13" fmla="*/ 1139610 w 1184854"/>
                <a:gd name="connsiteY13" fmla="*/ 0 h 835819"/>
                <a:gd name="connsiteX14" fmla="*/ 1108654 w 1184854"/>
                <a:gd name="connsiteY14" fmla="*/ 7144 h 835819"/>
                <a:gd name="connsiteX15" fmla="*/ 930060 w 1184854"/>
                <a:gd name="connsiteY15" fmla="*/ 80963 h 835819"/>
                <a:gd name="connsiteX16" fmla="*/ 630022 w 1184854"/>
                <a:gd name="connsiteY16" fmla="*/ 209550 h 835819"/>
                <a:gd name="connsiteX17" fmla="*/ 418091 w 1184854"/>
                <a:gd name="connsiteY17" fmla="*/ 297657 h 835819"/>
                <a:gd name="connsiteX18" fmla="*/ 306172 w 1184854"/>
                <a:gd name="connsiteY18" fmla="*/ 342900 h 835819"/>
                <a:gd name="connsiteX19" fmla="*/ 263310 w 1184854"/>
                <a:gd name="connsiteY19" fmla="*/ 361950 h 835819"/>
                <a:gd name="connsiteX20" fmla="*/ 241879 w 1184854"/>
                <a:gd name="connsiteY20" fmla="*/ 371475 h 835819"/>
                <a:gd name="connsiteX21" fmla="*/ 225210 w 1184854"/>
                <a:gd name="connsiteY21" fmla="*/ 378619 h 835819"/>
                <a:gd name="connsiteX22" fmla="*/ 203779 w 1184854"/>
                <a:gd name="connsiteY22" fmla="*/ 381000 h 835819"/>
                <a:gd name="connsiteX23" fmla="*/ 177585 w 1184854"/>
                <a:gd name="connsiteY23" fmla="*/ 373857 h 835819"/>
                <a:gd name="connsiteX24" fmla="*/ 158535 w 1184854"/>
                <a:gd name="connsiteY24" fmla="*/ 357188 h 835819"/>
                <a:gd name="connsiteX25" fmla="*/ 149010 w 1184854"/>
                <a:gd name="connsiteY25" fmla="*/ 338138 h 835819"/>
                <a:gd name="connsiteX26" fmla="*/ 0 w 1184854"/>
                <a:gd name="connsiteY26" fmla="*/ 531809 h 835819"/>
                <a:gd name="connsiteX0" fmla="*/ 129960 w 1184854"/>
                <a:gd name="connsiteY0" fmla="*/ 781050 h 781050"/>
                <a:gd name="connsiteX1" fmla="*/ 189491 w 1184854"/>
                <a:gd name="connsiteY1" fmla="*/ 695325 h 781050"/>
                <a:gd name="connsiteX2" fmla="*/ 213304 w 1184854"/>
                <a:gd name="connsiteY2" fmla="*/ 676275 h 781050"/>
                <a:gd name="connsiteX3" fmla="*/ 439522 w 1184854"/>
                <a:gd name="connsiteY3" fmla="*/ 528638 h 781050"/>
                <a:gd name="connsiteX4" fmla="*/ 718129 w 1184854"/>
                <a:gd name="connsiteY4" fmla="*/ 347663 h 781050"/>
                <a:gd name="connsiteX5" fmla="*/ 977685 w 1184854"/>
                <a:gd name="connsiteY5" fmla="*/ 178594 h 781050"/>
                <a:gd name="connsiteX6" fmla="*/ 1137229 w 1184854"/>
                <a:gd name="connsiteY6" fmla="*/ 76200 h 781050"/>
                <a:gd name="connsiteX7" fmla="*/ 1165804 w 1184854"/>
                <a:gd name="connsiteY7" fmla="*/ 57150 h 781050"/>
                <a:gd name="connsiteX8" fmla="*/ 1182472 w 1184854"/>
                <a:gd name="connsiteY8" fmla="*/ 33338 h 781050"/>
                <a:gd name="connsiteX9" fmla="*/ 1184854 w 1184854"/>
                <a:gd name="connsiteY9" fmla="*/ 19050 h 781050"/>
                <a:gd name="connsiteX10" fmla="*/ 1180091 w 1184854"/>
                <a:gd name="connsiteY10" fmla="*/ 9525 h 781050"/>
                <a:gd name="connsiteX11" fmla="*/ 1170566 w 1184854"/>
                <a:gd name="connsiteY11" fmla="*/ 2382 h 781050"/>
                <a:gd name="connsiteX12" fmla="*/ 1139610 w 1184854"/>
                <a:gd name="connsiteY12" fmla="*/ 0 h 781050"/>
                <a:gd name="connsiteX13" fmla="*/ 1108654 w 1184854"/>
                <a:gd name="connsiteY13" fmla="*/ 7144 h 781050"/>
                <a:gd name="connsiteX14" fmla="*/ 930060 w 1184854"/>
                <a:gd name="connsiteY14" fmla="*/ 80963 h 781050"/>
                <a:gd name="connsiteX15" fmla="*/ 630022 w 1184854"/>
                <a:gd name="connsiteY15" fmla="*/ 209550 h 781050"/>
                <a:gd name="connsiteX16" fmla="*/ 418091 w 1184854"/>
                <a:gd name="connsiteY16" fmla="*/ 297657 h 781050"/>
                <a:gd name="connsiteX17" fmla="*/ 306172 w 1184854"/>
                <a:gd name="connsiteY17" fmla="*/ 342900 h 781050"/>
                <a:gd name="connsiteX18" fmla="*/ 263310 w 1184854"/>
                <a:gd name="connsiteY18" fmla="*/ 361950 h 781050"/>
                <a:gd name="connsiteX19" fmla="*/ 241879 w 1184854"/>
                <a:gd name="connsiteY19" fmla="*/ 371475 h 781050"/>
                <a:gd name="connsiteX20" fmla="*/ 225210 w 1184854"/>
                <a:gd name="connsiteY20" fmla="*/ 378619 h 781050"/>
                <a:gd name="connsiteX21" fmla="*/ 203779 w 1184854"/>
                <a:gd name="connsiteY21" fmla="*/ 381000 h 781050"/>
                <a:gd name="connsiteX22" fmla="*/ 177585 w 1184854"/>
                <a:gd name="connsiteY22" fmla="*/ 373857 h 781050"/>
                <a:gd name="connsiteX23" fmla="*/ 158535 w 1184854"/>
                <a:gd name="connsiteY23" fmla="*/ 357188 h 781050"/>
                <a:gd name="connsiteX24" fmla="*/ 149010 w 1184854"/>
                <a:gd name="connsiteY24" fmla="*/ 338138 h 781050"/>
                <a:gd name="connsiteX25" fmla="*/ 0 w 1184854"/>
                <a:gd name="connsiteY25" fmla="*/ 531809 h 781050"/>
                <a:gd name="connsiteX0" fmla="*/ 0 w 1054894"/>
                <a:gd name="connsiteY0" fmla="*/ 781050 h 781050"/>
                <a:gd name="connsiteX1" fmla="*/ 59531 w 1054894"/>
                <a:gd name="connsiteY1" fmla="*/ 695325 h 781050"/>
                <a:gd name="connsiteX2" fmla="*/ 83344 w 1054894"/>
                <a:gd name="connsiteY2" fmla="*/ 676275 h 781050"/>
                <a:gd name="connsiteX3" fmla="*/ 309562 w 1054894"/>
                <a:gd name="connsiteY3" fmla="*/ 528638 h 781050"/>
                <a:gd name="connsiteX4" fmla="*/ 588169 w 1054894"/>
                <a:gd name="connsiteY4" fmla="*/ 347663 h 781050"/>
                <a:gd name="connsiteX5" fmla="*/ 847725 w 1054894"/>
                <a:gd name="connsiteY5" fmla="*/ 178594 h 781050"/>
                <a:gd name="connsiteX6" fmla="*/ 1007269 w 1054894"/>
                <a:gd name="connsiteY6" fmla="*/ 76200 h 781050"/>
                <a:gd name="connsiteX7" fmla="*/ 1035844 w 1054894"/>
                <a:gd name="connsiteY7" fmla="*/ 57150 h 781050"/>
                <a:gd name="connsiteX8" fmla="*/ 1052512 w 1054894"/>
                <a:gd name="connsiteY8" fmla="*/ 33338 h 781050"/>
                <a:gd name="connsiteX9" fmla="*/ 1054894 w 1054894"/>
                <a:gd name="connsiteY9" fmla="*/ 19050 h 781050"/>
                <a:gd name="connsiteX10" fmla="*/ 1050131 w 1054894"/>
                <a:gd name="connsiteY10" fmla="*/ 9525 h 781050"/>
                <a:gd name="connsiteX11" fmla="*/ 1040606 w 1054894"/>
                <a:gd name="connsiteY11" fmla="*/ 2382 h 781050"/>
                <a:gd name="connsiteX12" fmla="*/ 1009650 w 1054894"/>
                <a:gd name="connsiteY12" fmla="*/ 0 h 781050"/>
                <a:gd name="connsiteX13" fmla="*/ 978694 w 1054894"/>
                <a:gd name="connsiteY13" fmla="*/ 7144 h 781050"/>
                <a:gd name="connsiteX14" fmla="*/ 800100 w 1054894"/>
                <a:gd name="connsiteY14" fmla="*/ 80963 h 781050"/>
                <a:gd name="connsiteX15" fmla="*/ 500062 w 1054894"/>
                <a:gd name="connsiteY15" fmla="*/ 209550 h 781050"/>
                <a:gd name="connsiteX16" fmla="*/ 288131 w 1054894"/>
                <a:gd name="connsiteY16" fmla="*/ 297657 h 781050"/>
                <a:gd name="connsiteX17" fmla="*/ 176212 w 1054894"/>
                <a:gd name="connsiteY17" fmla="*/ 342900 h 781050"/>
                <a:gd name="connsiteX18" fmla="*/ 133350 w 1054894"/>
                <a:gd name="connsiteY18" fmla="*/ 361950 h 781050"/>
                <a:gd name="connsiteX19" fmla="*/ 111919 w 1054894"/>
                <a:gd name="connsiteY19" fmla="*/ 371475 h 781050"/>
                <a:gd name="connsiteX20" fmla="*/ 95250 w 1054894"/>
                <a:gd name="connsiteY20" fmla="*/ 378619 h 781050"/>
                <a:gd name="connsiteX21" fmla="*/ 73819 w 1054894"/>
                <a:gd name="connsiteY21" fmla="*/ 381000 h 781050"/>
                <a:gd name="connsiteX22" fmla="*/ 47625 w 1054894"/>
                <a:gd name="connsiteY22" fmla="*/ 373857 h 781050"/>
                <a:gd name="connsiteX23" fmla="*/ 28575 w 1054894"/>
                <a:gd name="connsiteY23" fmla="*/ 357188 h 781050"/>
                <a:gd name="connsiteX24" fmla="*/ 19050 w 1054894"/>
                <a:gd name="connsiteY24" fmla="*/ 338138 h 781050"/>
                <a:gd name="connsiteX0" fmla="*/ 40481 w 1035844"/>
                <a:gd name="connsiteY0" fmla="*/ 695325 h 695325"/>
                <a:gd name="connsiteX1" fmla="*/ 64294 w 1035844"/>
                <a:gd name="connsiteY1" fmla="*/ 676275 h 695325"/>
                <a:gd name="connsiteX2" fmla="*/ 290512 w 1035844"/>
                <a:gd name="connsiteY2" fmla="*/ 528638 h 695325"/>
                <a:gd name="connsiteX3" fmla="*/ 569119 w 1035844"/>
                <a:gd name="connsiteY3" fmla="*/ 347663 h 695325"/>
                <a:gd name="connsiteX4" fmla="*/ 828675 w 1035844"/>
                <a:gd name="connsiteY4" fmla="*/ 178594 h 695325"/>
                <a:gd name="connsiteX5" fmla="*/ 988219 w 1035844"/>
                <a:gd name="connsiteY5" fmla="*/ 76200 h 695325"/>
                <a:gd name="connsiteX6" fmla="*/ 1016794 w 1035844"/>
                <a:gd name="connsiteY6" fmla="*/ 57150 h 695325"/>
                <a:gd name="connsiteX7" fmla="*/ 1033462 w 1035844"/>
                <a:gd name="connsiteY7" fmla="*/ 33338 h 695325"/>
                <a:gd name="connsiteX8" fmla="*/ 1035844 w 1035844"/>
                <a:gd name="connsiteY8" fmla="*/ 19050 h 695325"/>
                <a:gd name="connsiteX9" fmla="*/ 1031081 w 1035844"/>
                <a:gd name="connsiteY9" fmla="*/ 9525 h 695325"/>
                <a:gd name="connsiteX10" fmla="*/ 1021556 w 1035844"/>
                <a:gd name="connsiteY10" fmla="*/ 2382 h 695325"/>
                <a:gd name="connsiteX11" fmla="*/ 990600 w 1035844"/>
                <a:gd name="connsiteY11" fmla="*/ 0 h 695325"/>
                <a:gd name="connsiteX12" fmla="*/ 959644 w 1035844"/>
                <a:gd name="connsiteY12" fmla="*/ 7144 h 695325"/>
                <a:gd name="connsiteX13" fmla="*/ 781050 w 1035844"/>
                <a:gd name="connsiteY13" fmla="*/ 80963 h 695325"/>
                <a:gd name="connsiteX14" fmla="*/ 481012 w 1035844"/>
                <a:gd name="connsiteY14" fmla="*/ 209550 h 695325"/>
                <a:gd name="connsiteX15" fmla="*/ 269081 w 1035844"/>
                <a:gd name="connsiteY15" fmla="*/ 297657 h 695325"/>
                <a:gd name="connsiteX16" fmla="*/ 157162 w 1035844"/>
                <a:gd name="connsiteY16" fmla="*/ 342900 h 695325"/>
                <a:gd name="connsiteX17" fmla="*/ 114300 w 1035844"/>
                <a:gd name="connsiteY17" fmla="*/ 361950 h 695325"/>
                <a:gd name="connsiteX18" fmla="*/ 92869 w 1035844"/>
                <a:gd name="connsiteY18" fmla="*/ 371475 h 695325"/>
                <a:gd name="connsiteX19" fmla="*/ 76200 w 1035844"/>
                <a:gd name="connsiteY19" fmla="*/ 378619 h 695325"/>
                <a:gd name="connsiteX20" fmla="*/ 54769 w 1035844"/>
                <a:gd name="connsiteY20" fmla="*/ 381000 h 695325"/>
                <a:gd name="connsiteX21" fmla="*/ 28575 w 1035844"/>
                <a:gd name="connsiteY21" fmla="*/ 373857 h 695325"/>
                <a:gd name="connsiteX22" fmla="*/ 9525 w 1035844"/>
                <a:gd name="connsiteY22" fmla="*/ 357188 h 695325"/>
                <a:gd name="connsiteX23" fmla="*/ 0 w 1035844"/>
                <a:gd name="connsiteY23" fmla="*/ 338138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695325">
                  <a:moveTo>
                    <a:pt x="40481" y="695325"/>
                  </a:moveTo>
                  <a:lnTo>
                    <a:pt x="64294" y="676275"/>
                  </a:lnTo>
                  <a:lnTo>
                    <a:pt x="290512" y="528638"/>
                  </a:lnTo>
                  <a:lnTo>
                    <a:pt x="569119" y="347663"/>
                  </a:lnTo>
                  <a:lnTo>
                    <a:pt x="828675" y="178594"/>
                  </a:lnTo>
                  <a:lnTo>
                    <a:pt x="988219" y="76200"/>
                  </a:lnTo>
                  <a:lnTo>
                    <a:pt x="1016794" y="57150"/>
                  </a:lnTo>
                  <a:lnTo>
                    <a:pt x="1033462" y="33338"/>
                  </a:lnTo>
                  <a:lnTo>
                    <a:pt x="1035844" y="19050"/>
                  </a:lnTo>
                  <a:lnTo>
                    <a:pt x="1031081" y="9525"/>
                  </a:lnTo>
                  <a:lnTo>
                    <a:pt x="1021556" y="2382"/>
                  </a:lnTo>
                  <a:lnTo>
                    <a:pt x="990600" y="0"/>
                  </a:lnTo>
                  <a:lnTo>
                    <a:pt x="959644" y="7144"/>
                  </a:lnTo>
                  <a:lnTo>
                    <a:pt x="781050" y="80963"/>
                  </a:lnTo>
                  <a:lnTo>
                    <a:pt x="481012" y="209550"/>
                  </a:lnTo>
                  <a:lnTo>
                    <a:pt x="269081" y="297657"/>
                  </a:lnTo>
                  <a:lnTo>
                    <a:pt x="157162" y="342900"/>
                  </a:lnTo>
                  <a:lnTo>
                    <a:pt x="114300" y="361950"/>
                  </a:lnTo>
                  <a:lnTo>
                    <a:pt x="92869" y="371475"/>
                  </a:lnTo>
                  <a:lnTo>
                    <a:pt x="76200" y="378619"/>
                  </a:lnTo>
                  <a:lnTo>
                    <a:pt x="54769" y="381000"/>
                  </a:lnTo>
                  <a:lnTo>
                    <a:pt x="28575" y="373857"/>
                  </a:lnTo>
                  <a:lnTo>
                    <a:pt x="9525" y="357188"/>
                  </a:lnTo>
                  <a:lnTo>
                    <a:pt x="0" y="338138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3">
              <a:extLst>
                <a:ext uri="{FF2B5EF4-FFF2-40B4-BE49-F238E27FC236}">
                  <a16:creationId xmlns:a16="http://schemas.microsoft.com/office/drawing/2014/main" id="{2592E9FB-95E5-43CA-A7B2-95055973EDE5}"/>
                </a:ext>
              </a:extLst>
            </p:cNvPr>
            <p:cNvSpPr/>
            <p:nvPr/>
          </p:nvSpPr>
          <p:spPr>
            <a:xfrm>
              <a:off x="5878514" y="4611688"/>
              <a:ext cx="2530475" cy="1250950"/>
            </a:xfrm>
            <a:custGeom>
              <a:avLst/>
              <a:gdLst>
                <a:gd name="connsiteX0" fmla="*/ 942975 w 2528888"/>
                <a:gd name="connsiteY0" fmla="*/ 502444 h 1250157"/>
                <a:gd name="connsiteX1" fmla="*/ 862013 w 2528888"/>
                <a:gd name="connsiteY1" fmla="*/ 447675 h 1250157"/>
                <a:gd name="connsiteX2" fmla="*/ 742950 w 2528888"/>
                <a:gd name="connsiteY2" fmla="*/ 366713 h 1250157"/>
                <a:gd name="connsiteX3" fmla="*/ 683419 w 2528888"/>
                <a:gd name="connsiteY3" fmla="*/ 323850 h 1250157"/>
                <a:gd name="connsiteX4" fmla="*/ 619125 w 2528888"/>
                <a:gd name="connsiteY4" fmla="*/ 276225 h 1250157"/>
                <a:gd name="connsiteX5" fmla="*/ 535782 w 2528888"/>
                <a:gd name="connsiteY5" fmla="*/ 214313 h 1250157"/>
                <a:gd name="connsiteX6" fmla="*/ 457200 w 2528888"/>
                <a:gd name="connsiteY6" fmla="*/ 159544 h 1250157"/>
                <a:gd name="connsiteX7" fmla="*/ 381000 w 2528888"/>
                <a:gd name="connsiteY7" fmla="*/ 114300 h 1250157"/>
                <a:gd name="connsiteX8" fmla="*/ 328613 w 2528888"/>
                <a:gd name="connsiteY8" fmla="*/ 85725 h 1250157"/>
                <a:gd name="connsiteX9" fmla="*/ 269082 w 2528888"/>
                <a:gd name="connsiteY9" fmla="*/ 54769 h 1250157"/>
                <a:gd name="connsiteX10" fmla="*/ 195263 w 2528888"/>
                <a:gd name="connsiteY10" fmla="*/ 26194 h 1250157"/>
                <a:gd name="connsiteX11" fmla="*/ 147638 w 2528888"/>
                <a:gd name="connsiteY11" fmla="*/ 11907 h 1250157"/>
                <a:gd name="connsiteX12" fmla="*/ 102394 w 2528888"/>
                <a:gd name="connsiteY12" fmla="*/ 4763 h 1250157"/>
                <a:gd name="connsiteX13" fmla="*/ 61913 w 2528888"/>
                <a:gd name="connsiteY13" fmla="*/ 0 h 1250157"/>
                <a:gd name="connsiteX14" fmla="*/ 40482 w 2528888"/>
                <a:gd name="connsiteY14" fmla="*/ 4763 h 1250157"/>
                <a:gd name="connsiteX15" fmla="*/ 19050 w 2528888"/>
                <a:gd name="connsiteY15" fmla="*/ 14288 h 1250157"/>
                <a:gd name="connsiteX16" fmla="*/ 19050 w 2528888"/>
                <a:gd name="connsiteY16" fmla="*/ 14288 h 1250157"/>
                <a:gd name="connsiteX17" fmla="*/ 4763 w 2528888"/>
                <a:gd name="connsiteY17" fmla="*/ 26194 h 1250157"/>
                <a:gd name="connsiteX18" fmla="*/ 0 w 2528888"/>
                <a:gd name="connsiteY18" fmla="*/ 45244 h 1250157"/>
                <a:gd name="connsiteX19" fmla="*/ 9525 w 2528888"/>
                <a:gd name="connsiteY19" fmla="*/ 64294 h 1250157"/>
                <a:gd name="connsiteX20" fmla="*/ 30957 w 2528888"/>
                <a:gd name="connsiteY20" fmla="*/ 80963 h 1250157"/>
                <a:gd name="connsiteX21" fmla="*/ 59532 w 2528888"/>
                <a:gd name="connsiteY21" fmla="*/ 90488 h 1250157"/>
                <a:gd name="connsiteX22" fmla="*/ 80963 w 2528888"/>
                <a:gd name="connsiteY22" fmla="*/ 92869 h 1250157"/>
                <a:gd name="connsiteX23" fmla="*/ 123825 w 2528888"/>
                <a:gd name="connsiteY23" fmla="*/ 100013 h 1250157"/>
                <a:gd name="connsiteX24" fmla="*/ 169069 w 2528888"/>
                <a:gd name="connsiteY24" fmla="*/ 116682 h 1250157"/>
                <a:gd name="connsiteX25" fmla="*/ 228600 w 2528888"/>
                <a:gd name="connsiteY25" fmla="*/ 142875 h 1250157"/>
                <a:gd name="connsiteX26" fmla="*/ 314325 w 2528888"/>
                <a:gd name="connsiteY26" fmla="*/ 190500 h 1250157"/>
                <a:gd name="connsiteX27" fmla="*/ 388144 w 2528888"/>
                <a:gd name="connsiteY27" fmla="*/ 240507 h 1250157"/>
                <a:gd name="connsiteX28" fmla="*/ 473869 w 2528888"/>
                <a:gd name="connsiteY28" fmla="*/ 302419 h 1250157"/>
                <a:gd name="connsiteX29" fmla="*/ 540544 w 2528888"/>
                <a:gd name="connsiteY29" fmla="*/ 354807 h 1250157"/>
                <a:gd name="connsiteX30" fmla="*/ 616744 w 2528888"/>
                <a:gd name="connsiteY30" fmla="*/ 416719 h 1250157"/>
                <a:gd name="connsiteX31" fmla="*/ 690563 w 2528888"/>
                <a:gd name="connsiteY31" fmla="*/ 481013 h 1250157"/>
                <a:gd name="connsiteX32" fmla="*/ 802482 w 2528888"/>
                <a:gd name="connsiteY32" fmla="*/ 581025 h 1250157"/>
                <a:gd name="connsiteX33" fmla="*/ 912019 w 2528888"/>
                <a:gd name="connsiteY33" fmla="*/ 683419 h 1250157"/>
                <a:gd name="connsiteX34" fmla="*/ 1016794 w 2528888"/>
                <a:gd name="connsiteY34" fmla="*/ 781050 h 1250157"/>
                <a:gd name="connsiteX35" fmla="*/ 1150144 w 2528888"/>
                <a:gd name="connsiteY35" fmla="*/ 904875 h 1250157"/>
                <a:gd name="connsiteX36" fmla="*/ 1243013 w 2528888"/>
                <a:gd name="connsiteY36" fmla="*/ 995363 h 1250157"/>
                <a:gd name="connsiteX37" fmla="*/ 1331119 w 2528888"/>
                <a:gd name="connsiteY37" fmla="*/ 1078707 h 1250157"/>
                <a:gd name="connsiteX38" fmla="*/ 1431132 w 2528888"/>
                <a:gd name="connsiteY38" fmla="*/ 1176338 h 1250157"/>
                <a:gd name="connsiteX39" fmla="*/ 1469232 w 2528888"/>
                <a:gd name="connsiteY39" fmla="*/ 1209675 h 1250157"/>
                <a:gd name="connsiteX40" fmla="*/ 1509713 w 2528888"/>
                <a:gd name="connsiteY40" fmla="*/ 1228725 h 1250157"/>
                <a:gd name="connsiteX41" fmla="*/ 1547813 w 2528888"/>
                <a:gd name="connsiteY41" fmla="*/ 1240632 h 1250157"/>
                <a:gd name="connsiteX42" fmla="*/ 1593057 w 2528888"/>
                <a:gd name="connsiteY42" fmla="*/ 1247775 h 1250157"/>
                <a:gd name="connsiteX43" fmla="*/ 1697832 w 2528888"/>
                <a:gd name="connsiteY43" fmla="*/ 1250157 h 1250157"/>
                <a:gd name="connsiteX44" fmla="*/ 1933575 w 2528888"/>
                <a:gd name="connsiteY44" fmla="*/ 1250157 h 1250157"/>
                <a:gd name="connsiteX45" fmla="*/ 2224088 w 2528888"/>
                <a:gd name="connsiteY45" fmla="*/ 1250157 h 1250157"/>
                <a:gd name="connsiteX46" fmla="*/ 2459832 w 2528888"/>
                <a:gd name="connsiteY46" fmla="*/ 1250157 h 1250157"/>
                <a:gd name="connsiteX47" fmla="*/ 2490788 w 2528888"/>
                <a:gd name="connsiteY47" fmla="*/ 1240632 h 1250157"/>
                <a:gd name="connsiteX48" fmla="*/ 2519363 w 2528888"/>
                <a:gd name="connsiteY48" fmla="*/ 1221582 h 1250157"/>
                <a:gd name="connsiteX49" fmla="*/ 2528888 w 2528888"/>
                <a:gd name="connsiteY49" fmla="*/ 1204913 h 1250157"/>
                <a:gd name="connsiteX50" fmla="*/ 2528888 w 2528888"/>
                <a:gd name="connsiteY50" fmla="*/ 1193007 h 1250157"/>
                <a:gd name="connsiteX51" fmla="*/ 2524125 w 2528888"/>
                <a:gd name="connsiteY51" fmla="*/ 1185863 h 1250157"/>
                <a:gd name="connsiteX52" fmla="*/ 2507457 w 2528888"/>
                <a:gd name="connsiteY52" fmla="*/ 1171575 h 1250157"/>
                <a:gd name="connsiteX53" fmla="*/ 2483644 w 2528888"/>
                <a:gd name="connsiteY53" fmla="*/ 1162050 h 1250157"/>
                <a:gd name="connsiteX54" fmla="*/ 2347913 w 2528888"/>
                <a:gd name="connsiteY54" fmla="*/ 1128713 h 1250157"/>
                <a:gd name="connsiteX55" fmla="*/ 2174082 w 2528888"/>
                <a:gd name="connsiteY55" fmla="*/ 1081088 h 1250157"/>
                <a:gd name="connsiteX56" fmla="*/ 1997869 w 2528888"/>
                <a:gd name="connsiteY56" fmla="*/ 1031082 h 1250157"/>
                <a:gd name="connsiteX57" fmla="*/ 1804988 w 2528888"/>
                <a:gd name="connsiteY57" fmla="*/ 973932 h 1250157"/>
                <a:gd name="connsiteX58" fmla="*/ 1683544 w 2528888"/>
                <a:gd name="connsiteY58" fmla="*/ 933450 h 1250157"/>
                <a:gd name="connsiteX59" fmla="*/ 1602582 w 2528888"/>
                <a:gd name="connsiteY59" fmla="*/ 900113 h 1250157"/>
                <a:gd name="connsiteX60" fmla="*/ 1483519 w 2528888"/>
                <a:gd name="connsiteY60" fmla="*/ 840582 h 1250157"/>
                <a:gd name="connsiteX61" fmla="*/ 1366838 w 2528888"/>
                <a:gd name="connsiteY61" fmla="*/ 773907 h 1250157"/>
                <a:gd name="connsiteX62" fmla="*/ 1204913 w 2528888"/>
                <a:gd name="connsiteY62" fmla="*/ 673894 h 1250157"/>
                <a:gd name="connsiteX63" fmla="*/ 942975 w 2528888"/>
                <a:gd name="connsiteY63" fmla="*/ 502444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8888" h="1250157">
                  <a:moveTo>
                    <a:pt x="942975" y="502444"/>
                  </a:moveTo>
                  <a:lnTo>
                    <a:pt x="862013" y="447675"/>
                  </a:lnTo>
                  <a:lnTo>
                    <a:pt x="742950" y="366713"/>
                  </a:lnTo>
                  <a:lnTo>
                    <a:pt x="683419" y="323850"/>
                  </a:lnTo>
                  <a:lnTo>
                    <a:pt x="619125" y="276225"/>
                  </a:lnTo>
                  <a:lnTo>
                    <a:pt x="535782" y="214313"/>
                  </a:lnTo>
                  <a:lnTo>
                    <a:pt x="457200" y="159544"/>
                  </a:lnTo>
                  <a:lnTo>
                    <a:pt x="381000" y="114300"/>
                  </a:lnTo>
                  <a:lnTo>
                    <a:pt x="328613" y="85725"/>
                  </a:lnTo>
                  <a:lnTo>
                    <a:pt x="269082" y="54769"/>
                  </a:lnTo>
                  <a:lnTo>
                    <a:pt x="195263" y="26194"/>
                  </a:lnTo>
                  <a:lnTo>
                    <a:pt x="147638" y="11907"/>
                  </a:lnTo>
                  <a:lnTo>
                    <a:pt x="102394" y="4763"/>
                  </a:lnTo>
                  <a:lnTo>
                    <a:pt x="61913" y="0"/>
                  </a:lnTo>
                  <a:lnTo>
                    <a:pt x="40482" y="4763"/>
                  </a:lnTo>
                  <a:lnTo>
                    <a:pt x="19050" y="14288"/>
                  </a:lnTo>
                  <a:lnTo>
                    <a:pt x="19050" y="14288"/>
                  </a:lnTo>
                  <a:lnTo>
                    <a:pt x="4763" y="26194"/>
                  </a:lnTo>
                  <a:lnTo>
                    <a:pt x="0" y="45244"/>
                  </a:lnTo>
                  <a:lnTo>
                    <a:pt x="9525" y="64294"/>
                  </a:lnTo>
                  <a:lnTo>
                    <a:pt x="30957" y="80963"/>
                  </a:lnTo>
                  <a:lnTo>
                    <a:pt x="59532" y="90488"/>
                  </a:lnTo>
                  <a:lnTo>
                    <a:pt x="80963" y="92869"/>
                  </a:lnTo>
                  <a:lnTo>
                    <a:pt x="123825" y="100013"/>
                  </a:lnTo>
                  <a:lnTo>
                    <a:pt x="169069" y="116682"/>
                  </a:lnTo>
                  <a:lnTo>
                    <a:pt x="228600" y="142875"/>
                  </a:lnTo>
                  <a:lnTo>
                    <a:pt x="314325" y="190500"/>
                  </a:lnTo>
                  <a:lnTo>
                    <a:pt x="388144" y="240507"/>
                  </a:lnTo>
                  <a:lnTo>
                    <a:pt x="473869" y="302419"/>
                  </a:lnTo>
                  <a:lnTo>
                    <a:pt x="540544" y="354807"/>
                  </a:lnTo>
                  <a:lnTo>
                    <a:pt x="616744" y="416719"/>
                  </a:lnTo>
                  <a:lnTo>
                    <a:pt x="690563" y="481013"/>
                  </a:lnTo>
                  <a:lnTo>
                    <a:pt x="802482" y="581025"/>
                  </a:lnTo>
                  <a:lnTo>
                    <a:pt x="912019" y="683419"/>
                  </a:lnTo>
                  <a:lnTo>
                    <a:pt x="1016794" y="781050"/>
                  </a:lnTo>
                  <a:lnTo>
                    <a:pt x="1150144" y="904875"/>
                  </a:lnTo>
                  <a:lnTo>
                    <a:pt x="1243013" y="995363"/>
                  </a:lnTo>
                  <a:lnTo>
                    <a:pt x="1331119" y="1078707"/>
                  </a:lnTo>
                  <a:lnTo>
                    <a:pt x="1431132" y="1176338"/>
                  </a:lnTo>
                  <a:lnTo>
                    <a:pt x="1469232" y="1209675"/>
                  </a:lnTo>
                  <a:lnTo>
                    <a:pt x="1509713" y="1228725"/>
                  </a:lnTo>
                  <a:lnTo>
                    <a:pt x="1547813" y="1240632"/>
                  </a:lnTo>
                  <a:lnTo>
                    <a:pt x="1593057" y="1247775"/>
                  </a:lnTo>
                  <a:lnTo>
                    <a:pt x="1697832" y="1250157"/>
                  </a:lnTo>
                  <a:lnTo>
                    <a:pt x="1933575" y="1250157"/>
                  </a:lnTo>
                  <a:lnTo>
                    <a:pt x="2224088" y="1250157"/>
                  </a:lnTo>
                  <a:lnTo>
                    <a:pt x="2459832" y="1250157"/>
                  </a:lnTo>
                  <a:lnTo>
                    <a:pt x="2490788" y="1240632"/>
                  </a:lnTo>
                  <a:lnTo>
                    <a:pt x="2519363" y="1221582"/>
                  </a:lnTo>
                  <a:lnTo>
                    <a:pt x="2528888" y="1204913"/>
                  </a:lnTo>
                  <a:lnTo>
                    <a:pt x="2528888" y="1193007"/>
                  </a:lnTo>
                  <a:lnTo>
                    <a:pt x="2524125" y="1185863"/>
                  </a:lnTo>
                  <a:lnTo>
                    <a:pt x="2507457" y="1171575"/>
                  </a:lnTo>
                  <a:lnTo>
                    <a:pt x="2483644" y="1162050"/>
                  </a:lnTo>
                  <a:lnTo>
                    <a:pt x="2347913" y="1128713"/>
                  </a:lnTo>
                  <a:lnTo>
                    <a:pt x="2174082" y="1081088"/>
                  </a:lnTo>
                  <a:lnTo>
                    <a:pt x="1997869" y="1031082"/>
                  </a:lnTo>
                  <a:lnTo>
                    <a:pt x="1804988" y="973932"/>
                  </a:lnTo>
                  <a:lnTo>
                    <a:pt x="1683544" y="933450"/>
                  </a:lnTo>
                  <a:lnTo>
                    <a:pt x="1602582" y="900113"/>
                  </a:lnTo>
                  <a:lnTo>
                    <a:pt x="1483519" y="840582"/>
                  </a:lnTo>
                  <a:lnTo>
                    <a:pt x="1366838" y="773907"/>
                  </a:lnTo>
                  <a:lnTo>
                    <a:pt x="1204913" y="673894"/>
                  </a:lnTo>
                  <a:lnTo>
                    <a:pt x="942975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225731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3464C0A-A1C9-43CA-B4F6-ACA4F208F646}"/>
              </a:ext>
            </a:extLst>
          </p:cNvPr>
          <p:cNvSpPr/>
          <p:nvPr/>
        </p:nvSpPr>
        <p:spPr>
          <a:xfrm rot="16200000">
            <a:off x="2129634" y="3599657"/>
            <a:ext cx="4068762" cy="460375"/>
          </a:xfrm>
          <a:custGeom>
            <a:avLst/>
            <a:gdLst>
              <a:gd name="connsiteX0" fmla="*/ 1992324 w 4068079"/>
              <a:gd name="connsiteY0" fmla="*/ 213582 h 460537"/>
              <a:gd name="connsiteX1" fmla="*/ 2466210 w 4068079"/>
              <a:gd name="connsiteY1" fmla="*/ 213582 h 460537"/>
              <a:gd name="connsiteX2" fmla="*/ 2940097 w 4068079"/>
              <a:gd name="connsiteY2" fmla="*/ 213582 h 460537"/>
              <a:gd name="connsiteX3" fmla="*/ 3330552 w 4068079"/>
              <a:gd name="connsiteY3" fmla="*/ 213582 h 460537"/>
              <a:gd name="connsiteX4" fmla="*/ 3520774 w 4068079"/>
              <a:gd name="connsiteY4" fmla="*/ 213582 h 460537"/>
              <a:gd name="connsiteX5" fmla="*/ 3600867 w 4068079"/>
              <a:gd name="connsiteY5" fmla="*/ 213582 h 460537"/>
              <a:gd name="connsiteX6" fmla="*/ 3667612 w 4068079"/>
              <a:gd name="connsiteY6" fmla="*/ 210245 h 460537"/>
              <a:gd name="connsiteX7" fmla="*/ 3747705 w 4068079"/>
              <a:gd name="connsiteY7" fmla="*/ 203571 h 460537"/>
              <a:gd name="connsiteX8" fmla="*/ 3807775 w 4068079"/>
              <a:gd name="connsiteY8" fmla="*/ 190222 h 460537"/>
              <a:gd name="connsiteX9" fmla="*/ 3874520 w 4068079"/>
              <a:gd name="connsiteY9" fmla="*/ 166861 h 460537"/>
              <a:gd name="connsiteX10" fmla="*/ 3921241 w 4068079"/>
              <a:gd name="connsiteY10" fmla="*/ 140163 h 460537"/>
              <a:gd name="connsiteX11" fmla="*/ 3957951 w 4068079"/>
              <a:gd name="connsiteY11" fmla="*/ 113465 h 460537"/>
              <a:gd name="connsiteX12" fmla="*/ 3981311 w 4068079"/>
              <a:gd name="connsiteY12" fmla="*/ 86768 h 460537"/>
              <a:gd name="connsiteX13" fmla="*/ 4001335 w 4068079"/>
              <a:gd name="connsiteY13" fmla="*/ 46721 h 460537"/>
              <a:gd name="connsiteX14" fmla="*/ 4021358 w 4068079"/>
              <a:gd name="connsiteY14" fmla="*/ 13349 h 460537"/>
              <a:gd name="connsiteX15" fmla="*/ 4041381 w 4068079"/>
              <a:gd name="connsiteY15" fmla="*/ 0 h 460537"/>
              <a:gd name="connsiteX16" fmla="*/ 4054730 w 4068079"/>
              <a:gd name="connsiteY16" fmla="*/ 0 h 460537"/>
              <a:gd name="connsiteX17" fmla="*/ 4064742 w 4068079"/>
              <a:gd name="connsiteY17" fmla="*/ 3337 h 460537"/>
              <a:gd name="connsiteX18" fmla="*/ 4068079 w 4068079"/>
              <a:gd name="connsiteY18" fmla="*/ 23360 h 460537"/>
              <a:gd name="connsiteX19" fmla="*/ 4061405 w 4068079"/>
              <a:gd name="connsiteY19" fmla="*/ 56733 h 460537"/>
              <a:gd name="connsiteX20" fmla="*/ 4061405 w 4068079"/>
              <a:gd name="connsiteY20" fmla="*/ 93442 h 460537"/>
              <a:gd name="connsiteX21" fmla="*/ 4054730 w 4068079"/>
              <a:gd name="connsiteY21" fmla="*/ 136826 h 460537"/>
              <a:gd name="connsiteX22" fmla="*/ 4044718 w 4068079"/>
              <a:gd name="connsiteY22" fmla="*/ 186884 h 460537"/>
              <a:gd name="connsiteX23" fmla="*/ 4024695 w 4068079"/>
              <a:gd name="connsiteY23" fmla="*/ 250292 h 460537"/>
              <a:gd name="connsiteX24" fmla="*/ 3994660 w 4068079"/>
              <a:gd name="connsiteY24" fmla="*/ 323711 h 460537"/>
              <a:gd name="connsiteX25" fmla="*/ 3971299 w 4068079"/>
              <a:gd name="connsiteY25" fmla="*/ 373769 h 460537"/>
              <a:gd name="connsiteX26" fmla="*/ 3754380 w 4068079"/>
              <a:gd name="connsiteY26" fmla="*/ 460537 h 460537"/>
              <a:gd name="connsiteX27" fmla="*/ 3597530 w 4068079"/>
              <a:gd name="connsiteY27" fmla="*/ 457200 h 460537"/>
              <a:gd name="connsiteX28" fmla="*/ 3203737 w 4068079"/>
              <a:gd name="connsiteY28" fmla="*/ 457200 h 460537"/>
              <a:gd name="connsiteX29" fmla="*/ 2809945 w 4068079"/>
              <a:gd name="connsiteY29" fmla="*/ 453863 h 460537"/>
              <a:gd name="connsiteX30" fmla="*/ 2349408 w 4068079"/>
              <a:gd name="connsiteY30" fmla="*/ 450525 h 460537"/>
              <a:gd name="connsiteX31" fmla="*/ 1975638 w 4068079"/>
              <a:gd name="connsiteY31" fmla="*/ 447188 h 460537"/>
              <a:gd name="connsiteX32" fmla="*/ 1458368 w 4068079"/>
              <a:gd name="connsiteY32" fmla="*/ 443851 h 460537"/>
              <a:gd name="connsiteX33" fmla="*/ 854330 w 4068079"/>
              <a:gd name="connsiteY33" fmla="*/ 440514 h 460537"/>
              <a:gd name="connsiteX34" fmla="*/ 377107 w 4068079"/>
              <a:gd name="connsiteY34" fmla="*/ 437176 h 460537"/>
              <a:gd name="connsiteX35" fmla="*/ 210245 w 4068079"/>
              <a:gd name="connsiteY35" fmla="*/ 387118 h 460537"/>
              <a:gd name="connsiteX36" fmla="*/ 166862 w 4068079"/>
              <a:gd name="connsiteY36" fmla="*/ 390455 h 460537"/>
              <a:gd name="connsiteX37" fmla="*/ 123478 w 4068079"/>
              <a:gd name="connsiteY37" fmla="*/ 380444 h 460537"/>
              <a:gd name="connsiteX38" fmla="*/ 76756 w 4068079"/>
              <a:gd name="connsiteY38" fmla="*/ 360420 h 460537"/>
              <a:gd name="connsiteX39" fmla="*/ 40047 w 4068079"/>
              <a:gd name="connsiteY39" fmla="*/ 340397 h 460537"/>
              <a:gd name="connsiteX40" fmla="*/ 23361 w 4068079"/>
              <a:gd name="connsiteY40" fmla="*/ 327048 h 460537"/>
              <a:gd name="connsiteX41" fmla="*/ 13349 w 4068079"/>
              <a:gd name="connsiteY41" fmla="*/ 313699 h 460537"/>
              <a:gd name="connsiteX42" fmla="*/ 0 w 4068079"/>
              <a:gd name="connsiteY42" fmla="*/ 273652 h 460537"/>
              <a:gd name="connsiteX43" fmla="*/ 3337 w 4068079"/>
              <a:gd name="connsiteY43" fmla="*/ 240280 h 460537"/>
              <a:gd name="connsiteX44" fmla="*/ 13349 w 4068079"/>
              <a:gd name="connsiteY44" fmla="*/ 220257 h 460537"/>
              <a:gd name="connsiteX45" fmla="*/ 33372 w 4068079"/>
              <a:gd name="connsiteY45" fmla="*/ 210245 h 460537"/>
              <a:gd name="connsiteX46" fmla="*/ 180210 w 4068079"/>
              <a:gd name="connsiteY46" fmla="*/ 173536 h 460537"/>
              <a:gd name="connsiteX47" fmla="*/ 390456 w 4068079"/>
              <a:gd name="connsiteY47" fmla="*/ 130152 h 460537"/>
              <a:gd name="connsiteX48" fmla="*/ 447189 w 4068079"/>
              <a:gd name="connsiteY48" fmla="*/ 123477 h 460537"/>
              <a:gd name="connsiteX49" fmla="*/ 547305 w 4068079"/>
              <a:gd name="connsiteY49" fmla="*/ 146838 h 460537"/>
              <a:gd name="connsiteX50" fmla="*/ 737527 w 4068079"/>
              <a:gd name="connsiteY50" fmla="*/ 183547 h 460537"/>
              <a:gd name="connsiteX51" fmla="*/ 884365 w 4068079"/>
              <a:gd name="connsiteY51" fmla="*/ 206908 h 460537"/>
              <a:gd name="connsiteX52" fmla="*/ 937761 w 4068079"/>
              <a:gd name="connsiteY52" fmla="*/ 213582 h 460537"/>
              <a:gd name="connsiteX53" fmla="*/ 1127983 w 4068079"/>
              <a:gd name="connsiteY53" fmla="*/ 213582 h 460537"/>
              <a:gd name="connsiteX54" fmla="*/ 1661939 w 4068079"/>
              <a:gd name="connsiteY54" fmla="*/ 213582 h 460537"/>
              <a:gd name="connsiteX55" fmla="*/ 1992324 w 4068079"/>
              <a:gd name="connsiteY55" fmla="*/ 213582 h 46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068079" h="460537">
                <a:moveTo>
                  <a:pt x="1992324" y="213582"/>
                </a:moveTo>
                <a:lnTo>
                  <a:pt x="2466210" y="213582"/>
                </a:lnTo>
                <a:lnTo>
                  <a:pt x="2940097" y="213582"/>
                </a:lnTo>
                <a:lnTo>
                  <a:pt x="3330552" y="213582"/>
                </a:lnTo>
                <a:lnTo>
                  <a:pt x="3520774" y="213582"/>
                </a:lnTo>
                <a:lnTo>
                  <a:pt x="3600867" y="213582"/>
                </a:lnTo>
                <a:lnTo>
                  <a:pt x="3667612" y="210245"/>
                </a:lnTo>
                <a:lnTo>
                  <a:pt x="3747705" y="203571"/>
                </a:lnTo>
                <a:lnTo>
                  <a:pt x="3807775" y="190222"/>
                </a:lnTo>
                <a:lnTo>
                  <a:pt x="3874520" y="166861"/>
                </a:lnTo>
                <a:lnTo>
                  <a:pt x="3921241" y="140163"/>
                </a:lnTo>
                <a:lnTo>
                  <a:pt x="3957951" y="113465"/>
                </a:lnTo>
                <a:lnTo>
                  <a:pt x="3981311" y="86768"/>
                </a:lnTo>
                <a:lnTo>
                  <a:pt x="4001335" y="46721"/>
                </a:lnTo>
                <a:lnTo>
                  <a:pt x="4021358" y="13349"/>
                </a:lnTo>
                <a:lnTo>
                  <a:pt x="4041381" y="0"/>
                </a:lnTo>
                <a:lnTo>
                  <a:pt x="4054730" y="0"/>
                </a:lnTo>
                <a:lnTo>
                  <a:pt x="4064742" y="3337"/>
                </a:lnTo>
                <a:lnTo>
                  <a:pt x="4068079" y="23360"/>
                </a:lnTo>
                <a:lnTo>
                  <a:pt x="4061405" y="56733"/>
                </a:lnTo>
                <a:lnTo>
                  <a:pt x="4061405" y="93442"/>
                </a:lnTo>
                <a:lnTo>
                  <a:pt x="4054730" y="136826"/>
                </a:lnTo>
                <a:lnTo>
                  <a:pt x="4044718" y="186884"/>
                </a:lnTo>
                <a:lnTo>
                  <a:pt x="4024695" y="250292"/>
                </a:lnTo>
                <a:lnTo>
                  <a:pt x="3994660" y="323711"/>
                </a:lnTo>
                <a:lnTo>
                  <a:pt x="3971299" y="373769"/>
                </a:lnTo>
                <a:lnTo>
                  <a:pt x="3754380" y="460537"/>
                </a:lnTo>
                <a:lnTo>
                  <a:pt x="3597530" y="457200"/>
                </a:lnTo>
                <a:lnTo>
                  <a:pt x="3203737" y="457200"/>
                </a:lnTo>
                <a:lnTo>
                  <a:pt x="2809945" y="453863"/>
                </a:lnTo>
                <a:lnTo>
                  <a:pt x="2349408" y="450525"/>
                </a:lnTo>
                <a:lnTo>
                  <a:pt x="1975638" y="447188"/>
                </a:lnTo>
                <a:lnTo>
                  <a:pt x="1458368" y="443851"/>
                </a:lnTo>
                <a:lnTo>
                  <a:pt x="854330" y="440514"/>
                </a:lnTo>
                <a:lnTo>
                  <a:pt x="377107" y="437176"/>
                </a:lnTo>
                <a:lnTo>
                  <a:pt x="210245" y="387118"/>
                </a:lnTo>
                <a:lnTo>
                  <a:pt x="166862" y="390455"/>
                </a:lnTo>
                <a:lnTo>
                  <a:pt x="123478" y="380444"/>
                </a:lnTo>
                <a:lnTo>
                  <a:pt x="76756" y="360420"/>
                </a:lnTo>
                <a:lnTo>
                  <a:pt x="40047" y="340397"/>
                </a:lnTo>
                <a:lnTo>
                  <a:pt x="23361" y="327048"/>
                </a:lnTo>
                <a:lnTo>
                  <a:pt x="13349" y="313699"/>
                </a:lnTo>
                <a:lnTo>
                  <a:pt x="0" y="273652"/>
                </a:lnTo>
                <a:lnTo>
                  <a:pt x="3337" y="240280"/>
                </a:lnTo>
                <a:lnTo>
                  <a:pt x="13349" y="220257"/>
                </a:lnTo>
                <a:lnTo>
                  <a:pt x="33372" y="210245"/>
                </a:lnTo>
                <a:lnTo>
                  <a:pt x="180210" y="173536"/>
                </a:lnTo>
                <a:lnTo>
                  <a:pt x="390456" y="130152"/>
                </a:lnTo>
                <a:lnTo>
                  <a:pt x="447189" y="123477"/>
                </a:lnTo>
                <a:lnTo>
                  <a:pt x="547305" y="146838"/>
                </a:lnTo>
                <a:lnTo>
                  <a:pt x="737527" y="183547"/>
                </a:lnTo>
                <a:lnTo>
                  <a:pt x="884365" y="206908"/>
                </a:lnTo>
                <a:lnTo>
                  <a:pt x="937761" y="213582"/>
                </a:lnTo>
                <a:lnTo>
                  <a:pt x="1127983" y="213582"/>
                </a:lnTo>
                <a:lnTo>
                  <a:pt x="1661939" y="213582"/>
                </a:lnTo>
                <a:lnTo>
                  <a:pt x="1992324" y="2135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A58CDE5E-839C-4C8F-BDE0-EA853234742C}"/>
              </a:ext>
            </a:extLst>
          </p:cNvPr>
          <p:cNvSpPr/>
          <p:nvPr/>
        </p:nvSpPr>
        <p:spPr>
          <a:xfrm rot="16200000">
            <a:off x="3989391" y="1766889"/>
            <a:ext cx="4338637" cy="3881437"/>
          </a:xfrm>
          <a:custGeom>
            <a:avLst/>
            <a:gdLst>
              <a:gd name="connsiteX0" fmla="*/ 3905250 w 4338637"/>
              <a:gd name="connsiteY0" fmla="*/ 628650 h 3771900"/>
              <a:gd name="connsiteX1" fmla="*/ 3862387 w 4338637"/>
              <a:gd name="connsiteY1" fmla="*/ 419100 h 3771900"/>
              <a:gd name="connsiteX2" fmla="*/ 3810000 w 4338637"/>
              <a:gd name="connsiteY2" fmla="*/ 223837 h 3771900"/>
              <a:gd name="connsiteX3" fmla="*/ 3771900 w 4338637"/>
              <a:gd name="connsiteY3" fmla="*/ 95250 h 3771900"/>
              <a:gd name="connsiteX4" fmla="*/ 3743325 w 4338637"/>
              <a:gd name="connsiteY4" fmla="*/ 0 h 3771900"/>
              <a:gd name="connsiteX5" fmla="*/ 3990975 w 4338637"/>
              <a:gd name="connsiteY5" fmla="*/ 28575 h 3771900"/>
              <a:gd name="connsiteX6" fmla="*/ 4010025 w 4338637"/>
              <a:gd name="connsiteY6" fmla="*/ 157162 h 3771900"/>
              <a:gd name="connsiteX7" fmla="*/ 4048125 w 4338637"/>
              <a:gd name="connsiteY7" fmla="*/ 419100 h 3771900"/>
              <a:gd name="connsiteX8" fmla="*/ 4086225 w 4338637"/>
              <a:gd name="connsiteY8" fmla="*/ 728662 h 3771900"/>
              <a:gd name="connsiteX9" fmla="*/ 4124325 w 4338637"/>
              <a:gd name="connsiteY9" fmla="*/ 1038225 h 3771900"/>
              <a:gd name="connsiteX10" fmla="*/ 4157662 w 4338637"/>
              <a:gd name="connsiteY10" fmla="*/ 1376362 h 3771900"/>
              <a:gd name="connsiteX11" fmla="*/ 4186237 w 4338637"/>
              <a:gd name="connsiteY11" fmla="*/ 1714500 h 3771900"/>
              <a:gd name="connsiteX12" fmla="*/ 4219575 w 4338637"/>
              <a:gd name="connsiteY12" fmla="*/ 2128837 h 3771900"/>
              <a:gd name="connsiteX13" fmla="*/ 4238625 w 4338637"/>
              <a:gd name="connsiteY13" fmla="*/ 2386012 h 3771900"/>
              <a:gd name="connsiteX14" fmla="*/ 4257675 w 4338637"/>
              <a:gd name="connsiteY14" fmla="*/ 2709862 h 3771900"/>
              <a:gd name="connsiteX15" fmla="*/ 4267200 w 4338637"/>
              <a:gd name="connsiteY15" fmla="*/ 3000375 h 3771900"/>
              <a:gd name="connsiteX16" fmla="*/ 4271962 w 4338637"/>
              <a:gd name="connsiteY16" fmla="*/ 3109912 h 3771900"/>
              <a:gd name="connsiteX17" fmla="*/ 4276725 w 4338637"/>
              <a:gd name="connsiteY17" fmla="*/ 3143250 h 3771900"/>
              <a:gd name="connsiteX18" fmla="*/ 4300537 w 4338637"/>
              <a:gd name="connsiteY18" fmla="*/ 3200400 h 3771900"/>
              <a:gd name="connsiteX19" fmla="*/ 4324350 w 4338637"/>
              <a:gd name="connsiteY19" fmla="*/ 3262312 h 3771900"/>
              <a:gd name="connsiteX20" fmla="*/ 4338637 w 4338637"/>
              <a:gd name="connsiteY20" fmla="*/ 3319462 h 3771900"/>
              <a:gd name="connsiteX21" fmla="*/ 4338637 w 4338637"/>
              <a:gd name="connsiteY21" fmla="*/ 3352800 h 3771900"/>
              <a:gd name="connsiteX22" fmla="*/ 4291012 w 4338637"/>
              <a:gd name="connsiteY22" fmla="*/ 3448050 h 3771900"/>
              <a:gd name="connsiteX23" fmla="*/ 4214812 w 4338637"/>
              <a:gd name="connsiteY23" fmla="*/ 3576637 h 3771900"/>
              <a:gd name="connsiteX24" fmla="*/ 4157662 w 4338637"/>
              <a:gd name="connsiteY24" fmla="*/ 3681412 h 3771900"/>
              <a:gd name="connsiteX25" fmla="*/ 4124325 w 4338637"/>
              <a:gd name="connsiteY25" fmla="*/ 3738562 h 3771900"/>
              <a:gd name="connsiteX26" fmla="*/ 4100512 w 4338637"/>
              <a:gd name="connsiteY26" fmla="*/ 3767137 h 3771900"/>
              <a:gd name="connsiteX27" fmla="*/ 4076700 w 4338637"/>
              <a:gd name="connsiteY27" fmla="*/ 3771900 h 3771900"/>
              <a:gd name="connsiteX28" fmla="*/ 4048125 w 4338637"/>
              <a:gd name="connsiteY28" fmla="*/ 3771900 h 3771900"/>
              <a:gd name="connsiteX29" fmla="*/ 3986212 w 4338637"/>
              <a:gd name="connsiteY29" fmla="*/ 3752850 h 3771900"/>
              <a:gd name="connsiteX30" fmla="*/ 3938587 w 4338637"/>
              <a:gd name="connsiteY30" fmla="*/ 3724275 h 3771900"/>
              <a:gd name="connsiteX31" fmla="*/ 3848100 w 4338637"/>
              <a:gd name="connsiteY31" fmla="*/ 3686175 h 3771900"/>
              <a:gd name="connsiteX32" fmla="*/ 3771900 w 4338637"/>
              <a:gd name="connsiteY32" fmla="*/ 3667125 h 3771900"/>
              <a:gd name="connsiteX33" fmla="*/ 3681412 w 4338637"/>
              <a:gd name="connsiteY33" fmla="*/ 3657600 h 3771900"/>
              <a:gd name="connsiteX34" fmla="*/ 3414712 w 4338637"/>
              <a:gd name="connsiteY34" fmla="*/ 3662362 h 3771900"/>
              <a:gd name="connsiteX35" fmla="*/ 2490787 w 4338637"/>
              <a:gd name="connsiteY35" fmla="*/ 3657600 h 3771900"/>
              <a:gd name="connsiteX36" fmla="*/ 1924050 w 4338637"/>
              <a:gd name="connsiteY36" fmla="*/ 3662362 h 3771900"/>
              <a:gd name="connsiteX37" fmla="*/ 1171575 w 4338637"/>
              <a:gd name="connsiteY37" fmla="*/ 3662362 h 3771900"/>
              <a:gd name="connsiteX38" fmla="*/ 909637 w 4338637"/>
              <a:gd name="connsiteY38" fmla="*/ 3662362 h 3771900"/>
              <a:gd name="connsiteX39" fmla="*/ 647700 w 4338637"/>
              <a:gd name="connsiteY39" fmla="*/ 3662362 h 3771900"/>
              <a:gd name="connsiteX40" fmla="*/ 590550 w 4338637"/>
              <a:gd name="connsiteY40" fmla="*/ 3667125 h 3771900"/>
              <a:gd name="connsiteX41" fmla="*/ 419100 w 4338637"/>
              <a:gd name="connsiteY41" fmla="*/ 3695700 h 3771900"/>
              <a:gd name="connsiteX42" fmla="*/ 338137 w 4338637"/>
              <a:gd name="connsiteY42" fmla="*/ 3705225 h 3771900"/>
              <a:gd name="connsiteX43" fmla="*/ 233362 w 4338637"/>
              <a:gd name="connsiteY43" fmla="*/ 3690937 h 3771900"/>
              <a:gd name="connsiteX44" fmla="*/ 80962 w 4338637"/>
              <a:gd name="connsiteY44" fmla="*/ 3648075 h 3771900"/>
              <a:gd name="connsiteX45" fmla="*/ 42862 w 4338637"/>
              <a:gd name="connsiteY45" fmla="*/ 3629025 h 3771900"/>
              <a:gd name="connsiteX46" fmla="*/ 14287 w 4338637"/>
              <a:gd name="connsiteY46" fmla="*/ 3600450 h 3771900"/>
              <a:gd name="connsiteX47" fmla="*/ 4762 w 4338637"/>
              <a:gd name="connsiteY47" fmla="*/ 3571875 h 3771900"/>
              <a:gd name="connsiteX48" fmla="*/ 0 w 4338637"/>
              <a:gd name="connsiteY48" fmla="*/ 3548062 h 3771900"/>
              <a:gd name="connsiteX49" fmla="*/ 4762 w 4338637"/>
              <a:gd name="connsiteY49" fmla="*/ 3524250 h 3771900"/>
              <a:gd name="connsiteX50" fmla="*/ 19050 w 4338637"/>
              <a:gd name="connsiteY50" fmla="*/ 3486150 h 3771900"/>
              <a:gd name="connsiteX51" fmla="*/ 28575 w 4338637"/>
              <a:gd name="connsiteY51" fmla="*/ 3467100 h 3771900"/>
              <a:gd name="connsiteX52" fmla="*/ 47625 w 4338637"/>
              <a:gd name="connsiteY52" fmla="*/ 3452812 h 3771900"/>
              <a:gd name="connsiteX53" fmla="*/ 100012 w 4338637"/>
              <a:gd name="connsiteY53" fmla="*/ 3438525 h 3771900"/>
              <a:gd name="connsiteX54" fmla="*/ 204787 w 4338637"/>
              <a:gd name="connsiteY54" fmla="*/ 3419475 h 3771900"/>
              <a:gd name="connsiteX55" fmla="*/ 290512 w 4338637"/>
              <a:gd name="connsiteY55" fmla="*/ 3414712 h 3771900"/>
              <a:gd name="connsiteX56" fmla="*/ 542925 w 4338637"/>
              <a:gd name="connsiteY56" fmla="*/ 3414712 h 3771900"/>
              <a:gd name="connsiteX57" fmla="*/ 885825 w 4338637"/>
              <a:gd name="connsiteY57" fmla="*/ 3414712 h 3771900"/>
              <a:gd name="connsiteX58" fmla="*/ 1443037 w 4338637"/>
              <a:gd name="connsiteY58" fmla="*/ 3414712 h 3771900"/>
              <a:gd name="connsiteX59" fmla="*/ 2138362 w 4338637"/>
              <a:gd name="connsiteY59" fmla="*/ 3414712 h 3771900"/>
              <a:gd name="connsiteX60" fmla="*/ 2667000 w 4338637"/>
              <a:gd name="connsiteY60" fmla="*/ 3414712 h 3771900"/>
              <a:gd name="connsiteX61" fmla="*/ 3295650 w 4338637"/>
              <a:gd name="connsiteY61" fmla="*/ 3414712 h 3771900"/>
              <a:gd name="connsiteX62" fmla="*/ 3895725 w 4338637"/>
              <a:gd name="connsiteY62" fmla="*/ 3414712 h 3771900"/>
              <a:gd name="connsiteX63" fmla="*/ 4000500 w 4338637"/>
              <a:gd name="connsiteY63" fmla="*/ 3409950 h 3771900"/>
              <a:gd name="connsiteX64" fmla="*/ 4043362 w 4338637"/>
              <a:gd name="connsiteY64" fmla="*/ 3395662 h 3771900"/>
              <a:gd name="connsiteX65" fmla="*/ 4071937 w 4338637"/>
              <a:gd name="connsiteY65" fmla="*/ 3367087 h 3771900"/>
              <a:gd name="connsiteX66" fmla="*/ 4086225 w 4338637"/>
              <a:gd name="connsiteY66" fmla="*/ 3338512 h 3771900"/>
              <a:gd name="connsiteX67" fmla="*/ 4095750 w 4338637"/>
              <a:gd name="connsiteY67" fmla="*/ 3309937 h 3771900"/>
              <a:gd name="connsiteX68" fmla="*/ 4100512 w 4338637"/>
              <a:gd name="connsiteY68" fmla="*/ 3257550 h 3771900"/>
              <a:gd name="connsiteX69" fmla="*/ 4105275 w 4338637"/>
              <a:gd name="connsiteY69" fmla="*/ 2962275 h 3771900"/>
              <a:gd name="connsiteX70" fmla="*/ 4100512 w 4338637"/>
              <a:gd name="connsiteY70" fmla="*/ 2576512 h 3771900"/>
              <a:gd name="connsiteX71" fmla="*/ 4090987 w 4338637"/>
              <a:gd name="connsiteY71" fmla="*/ 2286000 h 3771900"/>
              <a:gd name="connsiteX72" fmla="*/ 4071937 w 4338637"/>
              <a:gd name="connsiteY72" fmla="*/ 1895475 h 3771900"/>
              <a:gd name="connsiteX73" fmla="*/ 4052887 w 4338637"/>
              <a:gd name="connsiteY73" fmla="*/ 1609725 h 3771900"/>
              <a:gd name="connsiteX74" fmla="*/ 4029075 w 4338637"/>
              <a:gd name="connsiteY74" fmla="*/ 1400175 h 3771900"/>
              <a:gd name="connsiteX75" fmla="*/ 3990975 w 4338637"/>
              <a:gd name="connsiteY75" fmla="*/ 1109662 h 3771900"/>
              <a:gd name="connsiteX76" fmla="*/ 3938587 w 4338637"/>
              <a:gd name="connsiteY76" fmla="*/ 785812 h 3771900"/>
              <a:gd name="connsiteX77" fmla="*/ 3905250 w 4338637"/>
              <a:gd name="connsiteY77" fmla="*/ 628650 h 3771900"/>
              <a:gd name="connsiteX0" fmla="*/ 3905250 w 4338637"/>
              <a:gd name="connsiteY0" fmla="*/ 957289 h 4100539"/>
              <a:gd name="connsiteX1" fmla="*/ 3862387 w 4338637"/>
              <a:gd name="connsiteY1" fmla="*/ 747739 h 4100539"/>
              <a:gd name="connsiteX2" fmla="*/ 3810000 w 4338637"/>
              <a:gd name="connsiteY2" fmla="*/ 552476 h 4100539"/>
              <a:gd name="connsiteX3" fmla="*/ 3771900 w 4338637"/>
              <a:gd name="connsiteY3" fmla="*/ 423889 h 4100539"/>
              <a:gd name="connsiteX4" fmla="*/ 3743325 w 4338637"/>
              <a:gd name="connsiteY4" fmla="*/ 328639 h 4100539"/>
              <a:gd name="connsiteX5" fmla="*/ 3943315 w 4338637"/>
              <a:gd name="connsiteY5" fmla="*/ 0 h 4100539"/>
              <a:gd name="connsiteX6" fmla="*/ 4010025 w 4338637"/>
              <a:gd name="connsiteY6" fmla="*/ 485801 h 4100539"/>
              <a:gd name="connsiteX7" fmla="*/ 4048125 w 4338637"/>
              <a:gd name="connsiteY7" fmla="*/ 747739 h 4100539"/>
              <a:gd name="connsiteX8" fmla="*/ 4086225 w 4338637"/>
              <a:gd name="connsiteY8" fmla="*/ 1057301 h 4100539"/>
              <a:gd name="connsiteX9" fmla="*/ 4124325 w 4338637"/>
              <a:gd name="connsiteY9" fmla="*/ 1366864 h 4100539"/>
              <a:gd name="connsiteX10" fmla="*/ 4157662 w 4338637"/>
              <a:gd name="connsiteY10" fmla="*/ 1705001 h 4100539"/>
              <a:gd name="connsiteX11" fmla="*/ 4186237 w 4338637"/>
              <a:gd name="connsiteY11" fmla="*/ 2043139 h 4100539"/>
              <a:gd name="connsiteX12" fmla="*/ 4219575 w 4338637"/>
              <a:gd name="connsiteY12" fmla="*/ 2457476 h 4100539"/>
              <a:gd name="connsiteX13" fmla="*/ 4238625 w 4338637"/>
              <a:gd name="connsiteY13" fmla="*/ 2714651 h 4100539"/>
              <a:gd name="connsiteX14" fmla="*/ 4257675 w 4338637"/>
              <a:gd name="connsiteY14" fmla="*/ 3038501 h 4100539"/>
              <a:gd name="connsiteX15" fmla="*/ 4267200 w 4338637"/>
              <a:gd name="connsiteY15" fmla="*/ 3329014 h 4100539"/>
              <a:gd name="connsiteX16" fmla="*/ 4271962 w 4338637"/>
              <a:gd name="connsiteY16" fmla="*/ 3438551 h 4100539"/>
              <a:gd name="connsiteX17" fmla="*/ 4276725 w 4338637"/>
              <a:gd name="connsiteY17" fmla="*/ 3471889 h 4100539"/>
              <a:gd name="connsiteX18" fmla="*/ 4300537 w 4338637"/>
              <a:gd name="connsiteY18" fmla="*/ 3529039 h 4100539"/>
              <a:gd name="connsiteX19" fmla="*/ 4324350 w 4338637"/>
              <a:gd name="connsiteY19" fmla="*/ 3590951 h 4100539"/>
              <a:gd name="connsiteX20" fmla="*/ 4338637 w 4338637"/>
              <a:gd name="connsiteY20" fmla="*/ 3648101 h 4100539"/>
              <a:gd name="connsiteX21" fmla="*/ 4338637 w 4338637"/>
              <a:gd name="connsiteY21" fmla="*/ 3681439 h 4100539"/>
              <a:gd name="connsiteX22" fmla="*/ 4291012 w 4338637"/>
              <a:gd name="connsiteY22" fmla="*/ 3776689 h 4100539"/>
              <a:gd name="connsiteX23" fmla="*/ 4214812 w 4338637"/>
              <a:gd name="connsiteY23" fmla="*/ 3905276 h 4100539"/>
              <a:gd name="connsiteX24" fmla="*/ 4157662 w 4338637"/>
              <a:gd name="connsiteY24" fmla="*/ 4010051 h 4100539"/>
              <a:gd name="connsiteX25" fmla="*/ 4124325 w 4338637"/>
              <a:gd name="connsiteY25" fmla="*/ 4067201 h 4100539"/>
              <a:gd name="connsiteX26" fmla="*/ 4100512 w 4338637"/>
              <a:gd name="connsiteY26" fmla="*/ 4095776 h 4100539"/>
              <a:gd name="connsiteX27" fmla="*/ 4076700 w 4338637"/>
              <a:gd name="connsiteY27" fmla="*/ 4100539 h 4100539"/>
              <a:gd name="connsiteX28" fmla="*/ 4048125 w 4338637"/>
              <a:gd name="connsiteY28" fmla="*/ 4100539 h 4100539"/>
              <a:gd name="connsiteX29" fmla="*/ 3986212 w 4338637"/>
              <a:gd name="connsiteY29" fmla="*/ 4081489 h 4100539"/>
              <a:gd name="connsiteX30" fmla="*/ 3938587 w 4338637"/>
              <a:gd name="connsiteY30" fmla="*/ 4052914 h 4100539"/>
              <a:gd name="connsiteX31" fmla="*/ 3848100 w 4338637"/>
              <a:gd name="connsiteY31" fmla="*/ 4014814 h 4100539"/>
              <a:gd name="connsiteX32" fmla="*/ 3771900 w 4338637"/>
              <a:gd name="connsiteY32" fmla="*/ 3995764 h 4100539"/>
              <a:gd name="connsiteX33" fmla="*/ 3681412 w 4338637"/>
              <a:gd name="connsiteY33" fmla="*/ 3986239 h 4100539"/>
              <a:gd name="connsiteX34" fmla="*/ 3414712 w 4338637"/>
              <a:gd name="connsiteY34" fmla="*/ 3991001 h 4100539"/>
              <a:gd name="connsiteX35" fmla="*/ 2490787 w 4338637"/>
              <a:gd name="connsiteY35" fmla="*/ 3986239 h 4100539"/>
              <a:gd name="connsiteX36" fmla="*/ 1924050 w 4338637"/>
              <a:gd name="connsiteY36" fmla="*/ 3991001 h 4100539"/>
              <a:gd name="connsiteX37" fmla="*/ 1171575 w 4338637"/>
              <a:gd name="connsiteY37" fmla="*/ 3991001 h 4100539"/>
              <a:gd name="connsiteX38" fmla="*/ 909637 w 4338637"/>
              <a:gd name="connsiteY38" fmla="*/ 3991001 h 4100539"/>
              <a:gd name="connsiteX39" fmla="*/ 647700 w 4338637"/>
              <a:gd name="connsiteY39" fmla="*/ 3991001 h 4100539"/>
              <a:gd name="connsiteX40" fmla="*/ 590550 w 4338637"/>
              <a:gd name="connsiteY40" fmla="*/ 3995764 h 4100539"/>
              <a:gd name="connsiteX41" fmla="*/ 419100 w 4338637"/>
              <a:gd name="connsiteY41" fmla="*/ 4024339 h 4100539"/>
              <a:gd name="connsiteX42" fmla="*/ 338137 w 4338637"/>
              <a:gd name="connsiteY42" fmla="*/ 4033864 h 4100539"/>
              <a:gd name="connsiteX43" fmla="*/ 233362 w 4338637"/>
              <a:gd name="connsiteY43" fmla="*/ 4019576 h 4100539"/>
              <a:gd name="connsiteX44" fmla="*/ 80962 w 4338637"/>
              <a:gd name="connsiteY44" fmla="*/ 3976714 h 4100539"/>
              <a:gd name="connsiteX45" fmla="*/ 42862 w 4338637"/>
              <a:gd name="connsiteY45" fmla="*/ 3957664 h 4100539"/>
              <a:gd name="connsiteX46" fmla="*/ 14287 w 4338637"/>
              <a:gd name="connsiteY46" fmla="*/ 3929089 h 4100539"/>
              <a:gd name="connsiteX47" fmla="*/ 4762 w 4338637"/>
              <a:gd name="connsiteY47" fmla="*/ 3900514 h 4100539"/>
              <a:gd name="connsiteX48" fmla="*/ 0 w 4338637"/>
              <a:gd name="connsiteY48" fmla="*/ 3876701 h 4100539"/>
              <a:gd name="connsiteX49" fmla="*/ 4762 w 4338637"/>
              <a:gd name="connsiteY49" fmla="*/ 3852889 h 4100539"/>
              <a:gd name="connsiteX50" fmla="*/ 19050 w 4338637"/>
              <a:gd name="connsiteY50" fmla="*/ 3814789 h 4100539"/>
              <a:gd name="connsiteX51" fmla="*/ 28575 w 4338637"/>
              <a:gd name="connsiteY51" fmla="*/ 3795739 h 4100539"/>
              <a:gd name="connsiteX52" fmla="*/ 47625 w 4338637"/>
              <a:gd name="connsiteY52" fmla="*/ 3781451 h 4100539"/>
              <a:gd name="connsiteX53" fmla="*/ 100012 w 4338637"/>
              <a:gd name="connsiteY53" fmla="*/ 3767164 h 4100539"/>
              <a:gd name="connsiteX54" fmla="*/ 204787 w 4338637"/>
              <a:gd name="connsiteY54" fmla="*/ 3748114 h 4100539"/>
              <a:gd name="connsiteX55" fmla="*/ 290512 w 4338637"/>
              <a:gd name="connsiteY55" fmla="*/ 3743351 h 4100539"/>
              <a:gd name="connsiteX56" fmla="*/ 542925 w 4338637"/>
              <a:gd name="connsiteY56" fmla="*/ 3743351 h 4100539"/>
              <a:gd name="connsiteX57" fmla="*/ 885825 w 4338637"/>
              <a:gd name="connsiteY57" fmla="*/ 3743351 h 4100539"/>
              <a:gd name="connsiteX58" fmla="*/ 1443037 w 4338637"/>
              <a:gd name="connsiteY58" fmla="*/ 3743351 h 4100539"/>
              <a:gd name="connsiteX59" fmla="*/ 2138362 w 4338637"/>
              <a:gd name="connsiteY59" fmla="*/ 3743351 h 4100539"/>
              <a:gd name="connsiteX60" fmla="*/ 2667000 w 4338637"/>
              <a:gd name="connsiteY60" fmla="*/ 3743351 h 4100539"/>
              <a:gd name="connsiteX61" fmla="*/ 3295650 w 4338637"/>
              <a:gd name="connsiteY61" fmla="*/ 3743351 h 4100539"/>
              <a:gd name="connsiteX62" fmla="*/ 3895725 w 4338637"/>
              <a:gd name="connsiteY62" fmla="*/ 3743351 h 4100539"/>
              <a:gd name="connsiteX63" fmla="*/ 4000500 w 4338637"/>
              <a:gd name="connsiteY63" fmla="*/ 3738589 h 4100539"/>
              <a:gd name="connsiteX64" fmla="*/ 4043362 w 4338637"/>
              <a:gd name="connsiteY64" fmla="*/ 3724301 h 4100539"/>
              <a:gd name="connsiteX65" fmla="*/ 4071937 w 4338637"/>
              <a:gd name="connsiteY65" fmla="*/ 3695726 h 4100539"/>
              <a:gd name="connsiteX66" fmla="*/ 4086225 w 4338637"/>
              <a:gd name="connsiteY66" fmla="*/ 3667151 h 4100539"/>
              <a:gd name="connsiteX67" fmla="*/ 4095750 w 4338637"/>
              <a:gd name="connsiteY67" fmla="*/ 3638576 h 4100539"/>
              <a:gd name="connsiteX68" fmla="*/ 4100512 w 4338637"/>
              <a:gd name="connsiteY68" fmla="*/ 3586189 h 4100539"/>
              <a:gd name="connsiteX69" fmla="*/ 4105275 w 4338637"/>
              <a:gd name="connsiteY69" fmla="*/ 3290914 h 4100539"/>
              <a:gd name="connsiteX70" fmla="*/ 4100512 w 4338637"/>
              <a:gd name="connsiteY70" fmla="*/ 2905151 h 4100539"/>
              <a:gd name="connsiteX71" fmla="*/ 4090987 w 4338637"/>
              <a:gd name="connsiteY71" fmla="*/ 2614639 h 4100539"/>
              <a:gd name="connsiteX72" fmla="*/ 4071937 w 4338637"/>
              <a:gd name="connsiteY72" fmla="*/ 2224114 h 4100539"/>
              <a:gd name="connsiteX73" fmla="*/ 4052887 w 4338637"/>
              <a:gd name="connsiteY73" fmla="*/ 1938364 h 4100539"/>
              <a:gd name="connsiteX74" fmla="*/ 4029075 w 4338637"/>
              <a:gd name="connsiteY74" fmla="*/ 1728814 h 4100539"/>
              <a:gd name="connsiteX75" fmla="*/ 3990975 w 4338637"/>
              <a:gd name="connsiteY75" fmla="*/ 1438301 h 4100539"/>
              <a:gd name="connsiteX76" fmla="*/ 3938587 w 4338637"/>
              <a:gd name="connsiteY76" fmla="*/ 1114451 h 4100539"/>
              <a:gd name="connsiteX77" fmla="*/ 3905250 w 4338637"/>
              <a:gd name="connsiteY77" fmla="*/ 957289 h 4100539"/>
              <a:gd name="connsiteX0" fmla="*/ 3905250 w 4338637"/>
              <a:gd name="connsiteY0" fmla="*/ 957289 h 4100539"/>
              <a:gd name="connsiteX1" fmla="*/ 3862387 w 4338637"/>
              <a:gd name="connsiteY1" fmla="*/ 747739 h 4100539"/>
              <a:gd name="connsiteX2" fmla="*/ 3810000 w 4338637"/>
              <a:gd name="connsiteY2" fmla="*/ 552476 h 4100539"/>
              <a:gd name="connsiteX3" fmla="*/ 3771900 w 4338637"/>
              <a:gd name="connsiteY3" fmla="*/ 423889 h 4100539"/>
              <a:gd name="connsiteX4" fmla="*/ 3743325 w 4338637"/>
              <a:gd name="connsiteY4" fmla="*/ 328639 h 4100539"/>
              <a:gd name="connsiteX5" fmla="*/ 3943315 w 4338637"/>
              <a:gd name="connsiteY5" fmla="*/ 0 h 4100539"/>
              <a:gd name="connsiteX6" fmla="*/ 3971925 w 4338637"/>
              <a:gd name="connsiteY6" fmla="*/ 219102 h 4100539"/>
              <a:gd name="connsiteX7" fmla="*/ 4010025 w 4338637"/>
              <a:gd name="connsiteY7" fmla="*/ 485801 h 4100539"/>
              <a:gd name="connsiteX8" fmla="*/ 4048125 w 4338637"/>
              <a:gd name="connsiteY8" fmla="*/ 747739 h 4100539"/>
              <a:gd name="connsiteX9" fmla="*/ 4086225 w 4338637"/>
              <a:gd name="connsiteY9" fmla="*/ 1057301 h 4100539"/>
              <a:gd name="connsiteX10" fmla="*/ 4124325 w 4338637"/>
              <a:gd name="connsiteY10" fmla="*/ 1366864 h 4100539"/>
              <a:gd name="connsiteX11" fmla="*/ 4157662 w 4338637"/>
              <a:gd name="connsiteY11" fmla="*/ 1705001 h 4100539"/>
              <a:gd name="connsiteX12" fmla="*/ 4186237 w 4338637"/>
              <a:gd name="connsiteY12" fmla="*/ 2043139 h 4100539"/>
              <a:gd name="connsiteX13" fmla="*/ 4219575 w 4338637"/>
              <a:gd name="connsiteY13" fmla="*/ 2457476 h 4100539"/>
              <a:gd name="connsiteX14" fmla="*/ 4238625 w 4338637"/>
              <a:gd name="connsiteY14" fmla="*/ 2714651 h 4100539"/>
              <a:gd name="connsiteX15" fmla="*/ 4257675 w 4338637"/>
              <a:gd name="connsiteY15" fmla="*/ 3038501 h 4100539"/>
              <a:gd name="connsiteX16" fmla="*/ 4267200 w 4338637"/>
              <a:gd name="connsiteY16" fmla="*/ 3329014 h 4100539"/>
              <a:gd name="connsiteX17" fmla="*/ 4271962 w 4338637"/>
              <a:gd name="connsiteY17" fmla="*/ 3438551 h 4100539"/>
              <a:gd name="connsiteX18" fmla="*/ 4276725 w 4338637"/>
              <a:gd name="connsiteY18" fmla="*/ 3471889 h 4100539"/>
              <a:gd name="connsiteX19" fmla="*/ 4300537 w 4338637"/>
              <a:gd name="connsiteY19" fmla="*/ 3529039 h 4100539"/>
              <a:gd name="connsiteX20" fmla="*/ 4324350 w 4338637"/>
              <a:gd name="connsiteY20" fmla="*/ 3590951 h 4100539"/>
              <a:gd name="connsiteX21" fmla="*/ 4338637 w 4338637"/>
              <a:gd name="connsiteY21" fmla="*/ 3648101 h 4100539"/>
              <a:gd name="connsiteX22" fmla="*/ 4338637 w 4338637"/>
              <a:gd name="connsiteY22" fmla="*/ 3681439 h 4100539"/>
              <a:gd name="connsiteX23" fmla="*/ 4291012 w 4338637"/>
              <a:gd name="connsiteY23" fmla="*/ 3776689 h 4100539"/>
              <a:gd name="connsiteX24" fmla="*/ 4214812 w 4338637"/>
              <a:gd name="connsiteY24" fmla="*/ 3905276 h 4100539"/>
              <a:gd name="connsiteX25" fmla="*/ 4157662 w 4338637"/>
              <a:gd name="connsiteY25" fmla="*/ 4010051 h 4100539"/>
              <a:gd name="connsiteX26" fmla="*/ 4124325 w 4338637"/>
              <a:gd name="connsiteY26" fmla="*/ 4067201 h 4100539"/>
              <a:gd name="connsiteX27" fmla="*/ 4100512 w 4338637"/>
              <a:gd name="connsiteY27" fmla="*/ 4095776 h 4100539"/>
              <a:gd name="connsiteX28" fmla="*/ 4076700 w 4338637"/>
              <a:gd name="connsiteY28" fmla="*/ 4100539 h 4100539"/>
              <a:gd name="connsiteX29" fmla="*/ 4048125 w 4338637"/>
              <a:gd name="connsiteY29" fmla="*/ 4100539 h 4100539"/>
              <a:gd name="connsiteX30" fmla="*/ 3986212 w 4338637"/>
              <a:gd name="connsiteY30" fmla="*/ 4081489 h 4100539"/>
              <a:gd name="connsiteX31" fmla="*/ 3938587 w 4338637"/>
              <a:gd name="connsiteY31" fmla="*/ 4052914 h 4100539"/>
              <a:gd name="connsiteX32" fmla="*/ 3848100 w 4338637"/>
              <a:gd name="connsiteY32" fmla="*/ 4014814 h 4100539"/>
              <a:gd name="connsiteX33" fmla="*/ 3771900 w 4338637"/>
              <a:gd name="connsiteY33" fmla="*/ 3995764 h 4100539"/>
              <a:gd name="connsiteX34" fmla="*/ 3681412 w 4338637"/>
              <a:gd name="connsiteY34" fmla="*/ 3986239 h 4100539"/>
              <a:gd name="connsiteX35" fmla="*/ 3414712 w 4338637"/>
              <a:gd name="connsiteY35" fmla="*/ 3991001 h 4100539"/>
              <a:gd name="connsiteX36" fmla="*/ 2490787 w 4338637"/>
              <a:gd name="connsiteY36" fmla="*/ 3986239 h 4100539"/>
              <a:gd name="connsiteX37" fmla="*/ 1924050 w 4338637"/>
              <a:gd name="connsiteY37" fmla="*/ 3991001 h 4100539"/>
              <a:gd name="connsiteX38" fmla="*/ 1171575 w 4338637"/>
              <a:gd name="connsiteY38" fmla="*/ 3991001 h 4100539"/>
              <a:gd name="connsiteX39" fmla="*/ 909637 w 4338637"/>
              <a:gd name="connsiteY39" fmla="*/ 3991001 h 4100539"/>
              <a:gd name="connsiteX40" fmla="*/ 647700 w 4338637"/>
              <a:gd name="connsiteY40" fmla="*/ 3991001 h 4100539"/>
              <a:gd name="connsiteX41" fmla="*/ 590550 w 4338637"/>
              <a:gd name="connsiteY41" fmla="*/ 3995764 h 4100539"/>
              <a:gd name="connsiteX42" fmla="*/ 419100 w 4338637"/>
              <a:gd name="connsiteY42" fmla="*/ 4024339 h 4100539"/>
              <a:gd name="connsiteX43" fmla="*/ 338137 w 4338637"/>
              <a:gd name="connsiteY43" fmla="*/ 4033864 h 4100539"/>
              <a:gd name="connsiteX44" fmla="*/ 233362 w 4338637"/>
              <a:gd name="connsiteY44" fmla="*/ 4019576 h 4100539"/>
              <a:gd name="connsiteX45" fmla="*/ 80962 w 4338637"/>
              <a:gd name="connsiteY45" fmla="*/ 3976714 h 4100539"/>
              <a:gd name="connsiteX46" fmla="*/ 42862 w 4338637"/>
              <a:gd name="connsiteY46" fmla="*/ 3957664 h 4100539"/>
              <a:gd name="connsiteX47" fmla="*/ 14287 w 4338637"/>
              <a:gd name="connsiteY47" fmla="*/ 3929089 h 4100539"/>
              <a:gd name="connsiteX48" fmla="*/ 4762 w 4338637"/>
              <a:gd name="connsiteY48" fmla="*/ 3900514 h 4100539"/>
              <a:gd name="connsiteX49" fmla="*/ 0 w 4338637"/>
              <a:gd name="connsiteY49" fmla="*/ 3876701 h 4100539"/>
              <a:gd name="connsiteX50" fmla="*/ 4762 w 4338637"/>
              <a:gd name="connsiteY50" fmla="*/ 3852889 h 4100539"/>
              <a:gd name="connsiteX51" fmla="*/ 19050 w 4338637"/>
              <a:gd name="connsiteY51" fmla="*/ 3814789 h 4100539"/>
              <a:gd name="connsiteX52" fmla="*/ 28575 w 4338637"/>
              <a:gd name="connsiteY52" fmla="*/ 3795739 h 4100539"/>
              <a:gd name="connsiteX53" fmla="*/ 47625 w 4338637"/>
              <a:gd name="connsiteY53" fmla="*/ 3781451 h 4100539"/>
              <a:gd name="connsiteX54" fmla="*/ 100012 w 4338637"/>
              <a:gd name="connsiteY54" fmla="*/ 3767164 h 4100539"/>
              <a:gd name="connsiteX55" fmla="*/ 204787 w 4338637"/>
              <a:gd name="connsiteY55" fmla="*/ 3748114 h 4100539"/>
              <a:gd name="connsiteX56" fmla="*/ 290512 w 4338637"/>
              <a:gd name="connsiteY56" fmla="*/ 3743351 h 4100539"/>
              <a:gd name="connsiteX57" fmla="*/ 542925 w 4338637"/>
              <a:gd name="connsiteY57" fmla="*/ 3743351 h 4100539"/>
              <a:gd name="connsiteX58" fmla="*/ 885825 w 4338637"/>
              <a:gd name="connsiteY58" fmla="*/ 3743351 h 4100539"/>
              <a:gd name="connsiteX59" fmla="*/ 1443037 w 4338637"/>
              <a:gd name="connsiteY59" fmla="*/ 3743351 h 4100539"/>
              <a:gd name="connsiteX60" fmla="*/ 2138362 w 4338637"/>
              <a:gd name="connsiteY60" fmla="*/ 3743351 h 4100539"/>
              <a:gd name="connsiteX61" fmla="*/ 2667000 w 4338637"/>
              <a:gd name="connsiteY61" fmla="*/ 3743351 h 4100539"/>
              <a:gd name="connsiteX62" fmla="*/ 3295650 w 4338637"/>
              <a:gd name="connsiteY62" fmla="*/ 3743351 h 4100539"/>
              <a:gd name="connsiteX63" fmla="*/ 3895725 w 4338637"/>
              <a:gd name="connsiteY63" fmla="*/ 3743351 h 4100539"/>
              <a:gd name="connsiteX64" fmla="*/ 4000500 w 4338637"/>
              <a:gd name="connsiteY64" fmla="*/ 3738589 h 4100539"/>
              <a:gd name="connsiteX65" fmla="*/ 4043362 w 4338637"/>
              <a:gd name="connsiteY65" fmla="*/ 3724301 h 4100539"/>
              <a:gd name="connsiteX66" fmla="*/ 4071937 w 4338637"/>
              <a:gd name="connsiteY66" fmla="*/ 3695726 h 4100539"/>
              <a:gd name="connsiteX67" fmla="*/ 4086225 w 4338637"/>
              <a:gd name="connsiteY67" fmla="*/ 3667151 h 4100539"/>
              <a:gd name="connsiteX68" fmla="*/ 4095750 w 4338637"/>
              <a:gd name="connsiteY68" fmla="*/ 3638576 h 4100539"/>
              <a:gd name="connsiteX69" fmla="*/ 4100512 w 4338637"/>
              <a:gd name="connsiteY69" fmla="*/ 3586189 h 4100539"/>
              <a:gd name="connsiteX70" fmla="*/ 4105275 w 4338637"/>
              <a:gd name="connsiteY70" fmla="*/ 3290914 h 4100539"/>
              <a:gd name="connsiteX71" fmla="*/ 4100512 w 4338637"/>
              <a:gd name="connsiteY71" fmla="*/ 2905151 h 4100539"/>
              <a:gd name="connsiteX72" fmla="*/ 4090987 w 4338637"/>
              <a:gd name="connsiteY72" fmla="*/ 2614639 h 4100539"/>
              <a:gd name="connsiteX73" fmla="*/ 4071937 w 4338637"/>
              <a:gd name="connsiteY73" fmla="*/ 2224114 h 4100539"/>
              <a:gd name="connsiteX74" fmla="*/ 4052887 w 4338637"/>
              <a:gd name="connsiteY74" fmla="*/ 1938364 h 4100539"/>
              <a:gd name="connsiteX75" fmla="*/ 4029075 w 4338637"/>
              <a:gd name="connsiteY75" fmla="*/ 1728814 h 4100539"/>
              <a:gd name="connsiteX76" fmla="*/ 3990975 w 4338637"/>
              <a:gd name="connsiteY76" fmla="*/ 1438301 h 4100539"/>
              <a:gd name="connsiteX77" fmla="*/ 3938587 w 4338637"/>
              <a:gd name="connsiteY77" fmla="*/ 1114451 h 4100539"/>
              <a:gd name="connsiteX78" fmla="*/ 3905250 w 4338637"/>
              <a:gd name="connsiteY78" fmla="*/ 957289 h 4100539"/>
              <a:gd name="connsiteX0" fmla="*/ 3905250 w 4338637"/>
              <a:gd name="connsiteY0" fmla="*/ 738187 h 3881437"/>
              <a:gd name="connsiteX1" fmla="*/ 3862387 w 4338637"/>
              <a:gd name="connsiteY1" fmla="*/ 528637 h 3881437"/>
              <a:gd name="connsiteX2" fmla="*/ 3810000 w 4338637"/>
              <a:gd name="connsiteY2" fmla="*/ 333374 h 3881437"/>
              <a:gd name="connsiteX3" fmla="*/ 3771900 w 4338637"/>
              <a:gd name="connsiteY3" fmla="*/ 204787 h 3881437"/>
              <a:gd name="connsiteX4" fmla="*/ 3743325 w 4338637"/>
              <a:gd name="connsiteY4" fmla="*/ 109537 h 3881437"/>
              <a:gd name="connsiteX5" fmla="*/ 3971925 w 4338637"/>
              <a:gd name="connsiteY5" fmla="*/ 0 h 3881437"/>
              <a:gd name="connsiteX6" fmla="*/ 4010025 w 4338637"/>
              <a:gd name="connsiteY6" fmla="*/ 266699 h 3881437"/>
              <a:gd name="connsiteX7" fmla="*/ 4048125 w 4338637"/>
              <a:gd name="connsiteY7" fmla="*/ 528637 h 3881437"/>
              <a:gd name="connsiteX8" fmla="*/ 4086225 w 4338637"/>
              <a:gd name="connsiteY8" fmla="*/ 838199 h 3881437"/>
              <a:gd name="connsiteX9" fmla="*/ 4124325 w 4338637"/>
              <a:gd name="connsiteY9" fmla="*/ 1147762 h 3881437"/>
              <a:gd name="connsiteX10" fmla="*/ 4157662 w 4338637"/>
              <a:gd name="connsiteY10" fmla="*/ 1485899 h 3881437"/>
              <a:gd name="connsiteX11" fmla="*/ 4186237 w 4338637"/>
              <a:gd name="connsiteY11" fmla="*/ 1824037 h 3881437"/>
              <a:gd name="connsiteX12" fmla="*/ 4219575 w 4338637"/>
              <a:gd name="connsiteY12" fmla="*/ 2238374 h 3881437"/>
              <a:gd name="connsiteX13" fmla="*/ 4238625 w 4338637"/>
              <a:gd name="connsiteY13" fmla="*/ 2495549 h 3881437"/>
              <a:gd name="connsiteX14" fmla="*/ 4257675 w 4338637"/>
              <a:gd name="connsiteY14" fmla="*/ 2819399 h 3881437"/>
              <a:gd name="connsiteX15" fmla="*/ 4267200 w 4338637"/>
              <a:gd name="connsiteY15" fmla="*/ 3109912 h 3881437"/>
              <a:gd name="connsiteX16" fmla="*/ 4271962 w 4338637"/>
              <a:gd name="connsiteY16" fmla="*/ 3219449 h 3881437"/>
              <a:gd name="connsiteX17" fmla="*/ 4276725 w 4338637"/>
              <a:gd name="connsiteY17" fmla="*/ 3252787 h 3881437"/>
              <a:gd name="connsiteX18" fmla="*/ 4300537 w 4338637"/>
              <a:gd name="connsiteY18" fmla="*/ 3309937 h 3881437"/>
              <a:gd name="connsiteX19" fmla="*/ 4324350 w 4338637"/>
              <a:gd name="connsiteY19" fmla="*/ 3371849 h 3881437"/>
              <a:gd name="connsiteX20" fmla="*/ 4338637 w 4338637"/>
              <a:gd name="connsiteY20" fmla="*/ 3428999 h 3881437"/>
              <a:gd name="connsiteX21" fmla="*/ 4338637 w 4338637"/>
              <a:gd name="connsiteY21" fmla="*/ 3462337 h 3881437"/>
              <a:gd name="connsiteX22" fmla="*/ 4291012 w 4338637"/>
              <a:gd name="connsiteY22" fmla="*/ 3557587 h 3881437"/>
              <a:gd name="connsiteX23" fmla="*/ 4214812 w 4338637"/>
              <a:gd name="connsiteY23" fmla="*/ 3686174 h 3881437"/>
              <a:gd name="connsiteX24" fmla="*/ 4157662 w 4338637"/>
              <a:gd name="connsiteY24" fmla="*/ 3790949 h 3881437"/>
              <a:gd name="connsiteX25" fmla="*/ 4124325 w 4338637"/>
              <a:gd name="connsiteY25" fmla="*/ 3848099 h 3881437"/>
              <a:gd name="connsiteX26" fmla="*/ 4100512 w 4338637"/>
              <a:gd name="connsiteY26" fmla="*/ 3876674 h 3881437"/>
              <a:gd name="connsiteX27" fmla="*/ 4076700 w 4338637"/>
              <a:gd name="connsiteY27" fmla="*/ 3881437 h 3881437"/>
              <a:gd name="connsiteX28" fmla="*/ 4048125 w 4338637"/>
              <a:gd name="connsiteY28" fmla="*/ 3881437 h 3881437"/>
              <a:gd name="connsiteX29" fmla="*/ 3986212 w 4338637"/>
              <a:gd name="connsiteY29" fmla="*/ 3862387 h 3881437"/>
              <a:gd name="connsiteX30" fmla="*/ 3938587 w 4338637"/>
              <a:gd name="connsiteY30" fmla="*/ 3833812 h 3881437"/>
              <a:gd name="connsiteX31" fmla="*/ 3848100 w 4338637"/>
              <a:gd name="connsiteY31" fmla="*/ 3795712 h 3881437"/>
              <a:gd name="connsiteX32" fmla="*/ 3771900 w 4338637"/>
              <a:gd name="connsiteY32" fmla="*/ 3776662 h 3881437"/>
              <a:gd name="connsiteX33" fmla="*/ 3681412 w 4338637"/>
              <a:gd name="connsiteY33" fmla="*/ 3767137 h 3881437"/>
              <a:gd name="connsiteX34" fmla="*/ 3414712 w 4338637"/>
              <a:gd name="connsiteY34" fmla="*/ 3771899 h 3881437"/>
              <a:gd name="connsiteX35" fmla="*/ 2490787 w 4338637"/>
              <a:gd name="connsiteY35" fmla="*/ 3767137 h 3881437"/>
              <a:gd name="connsiteX36" fmla="*/ 1924050 w 4338637"/>
              <a:gd name="connsiteY36" fmla="*/ 3771899 h 3881437"/>
              <a:gd name="connsiteX37" fmla="*/ 1171575 w 4338637"/>
              <a:gd name="connsiteY37" fmla="*/ 3771899 h 3881437"/>
              <a:gd name="connsiteX38" fmla="*/ 909637 w 4338637"/>
              <a:gd name="connsiteY38" fmla="*/ 3771899 h 3881437"/>
              <a:gd name="connsiteX39" fmla="*/ 647700 w 4338637"/>
              <a:gd name="connsiteY39" fmla="*/ 3771899 h 3881437"/>
              <a:gd name="connsiteX40" fmla="*/ 590550 w 4338637"/>
              <a:gd name="connsiteY40" fmla="*/ 3776662 h 3881437"/>
              <a:gd name="connsiteX41" fmla="*/ 419100 w 4338637"/>
              <a:gd name="connsiteY41" fmla="*/ 3805237 h 3881437"/>
              <a:gd name="connsiteX42" fmla="*/ 338137 w 4338637"/>
              <a:gd name="connsiteY42" fmla="*/ 3814762 h 3881437"/>
              <a:gd name="connsiteX43" fmla="*/ 233362 w 4338637"/>
              <a:gd name="connsiteY43" fmla="*/ 3800474 h 3881437"/>
              <a:gd name="connsiteX44" fmla="*/ 80962 w 4338637"/>
              <a:gd name="connsiteY44" fmla="*/ 3757612 h 3881437"/>
              <a:gd name="connsiteX45" fmla="*/ 42862 w 4338637"/>
              <a:gd name="connsiteY45" fmla="*/ 3738562 h 3881437"/>
              <a:gd name="connsiteX46" fmla="*/ 14287 w 4338637"/>
              <a:gd name="connsiteY46" fmla="*/ 3709987 h 3881437"/>
              <a:gd name="connsiteX47" fmla="*/ 4762 w 4338637"/>
              <a:gd name="connsiteY47" fmla="*/ 3681412 h 3881437"/>
              <a:gd name="connsiteX48" fmla="*/ 0 w 4338637"/>
              <a:gd name="connsiteY48" fmla="*/ 3657599 h 3881437"/>
              <a:gd name="connsiteX49" fmla="*/ 4762 w 4338637"/>
              <a:gd name="connsiteY49" fmla="*/ 3633787 h 3881437"/>
              <a:gd name="connsiteX50" fmla="*/ 19050 w 4338637"/>
              <a:gd name="connsiteY50" fmla="*/ 3595687 h 3881437"/>
              <a:gd name="connsiteX51" fmla="*/ 28575 w 4338637"/>
              <a:gd name="connsiteY51" fmla="*/ 3576637 h 3881437"/>
              <a:gd name="connsiteX52" fmla="*/ 47625 w 4338637"/>
              <a:gd name="connsiteY52" fmla="*/ 3562349 h 3881437"/>
              <a:gd name="connsiteX53" fmla="*/ 100012 w 4338637"/>
              <a:gd name="connsiteY53" fmla="*/ 3548062 h 3881437"/>
              <a:gd name="connsiteX54" fmla="*/ 204787 w 4338637"/>
              <a:gd name="connsiteY54" fmla="*/ 3529012 h 3881437"/>
              <a:gd name="connsiteX55" fmla="*/ 290512 w 4338637"/>
              <a:gd name="connsiteY55" fmla="*/ 3524249 h 3881437"/>
              <a:gd name="connsiteX56" fmla="*/ 542925 w 4338637"/>
              <a:gd name="connsiteY56" fmla="*/ 3524249 h 3881437"/>
              <a:gd name="connsiteX57" fmla="*/ 885825 w 4338637"/>
              <a:gd name="connsiteY57" fmla="*/ 3524249 h 3881437"/>
              <a:gd name="connsiteX58" fmla="*/ 1443037 w 4338637"/>
              <a:gd name="connsiteY58" fmla="*/ 3524249 h 3881437"/>
              <a:gd name="connsiteX59" fmla="*/ 2138362 w 4338637"/>
              <a:gd name="connsiteY59" fmla="*/ 3524249 h 3881437"/>
              <a:gd name="connsiteX60" fmla="*/ 2667000 w 4338637"/>
              <a:gd name="connsiteY60" fmla="*/ 3524249 h 3881437"/>
              <a:gd name="connsiteX61" fmla="*/ 3295650 w 4338637"/>
              <a:gd name="connsiteY61" fmla="*/ 3524249 h 3881437"/>
              <a:gd name="connsiteX62" fmla="*/ 3895725 w 4338637"/>
              <a:gd name="connsiteY62" fmla="*/ 3524249 h 3881437"/>
              <a:gd name="connsiteX63" fmla="*/ 4000500 w 4338637"/>
              <a:gd name="connsiteY63" fmla="*/ 3519487 h 3881437"/>
              <a:gd name="connsiteX64" fmla="*/ 4043362 w 4338637"/>
              <a:gd name="connsiteY64" fmla="*/ 3505199 h 3881437"/>
              <a:gd name="connsiteX65" fmla="*/ 4071937 w 4338637"/>
              <a:gd name="connsiteY65" fmla="*/ 3476624 h 3881437"/>
              <a:gd name="connsiteX66" fmla="*/ 4086225 w 4338637"/>
              <a:gd name="connsiteY66" fmla="*/ 3448049 h 3881437"/>
              <a:gd name="connsiteX67" fmla="*/ 4095750 w 4338637"/>
              <a:gd name="connsiteY67" fmla="*/ 3419474 h 3881437"/>
              <a:gd name="connsiteX68" fmla="*/ 4100512 w 4338637"/>
              <a:gd name="connsiteY68" fmla="*/ 3367087 h 3881437"/>
              <a:gd name="connsiteX69" fmla="*/ 4105275 w 4338637"/>
              <a:gd name="connsiteY69" fmla="*/ 3071812 h 3881437"/>
              <a:gd name="connsiteX70" fmla="*/ 4100512 w 4338637"/>
              <a:gd name="connsiteY70" fmla="*/ 2686049 h 3881437"/>
              <a:gd name="connsiteX71" fmla="*/ 4090987 w 4338637"/>
              <a:gd name="connsiteY71" fmla="*/ 2395537 h 3881437"/>
              <a:gd name="connsiteX72" fmla="*/ 4071937 w 4338637"/>
              <a:gd name="connsiteY72" fmla="*/ 2005012 h 3881437"/>
              <a:gd name="connsiteX73" fmla="*/ 4052887 w 4338637"/>
              <a:gd name="connsiteY73" fmla="*/ 1719262 h 3881437"/>
              <a:gd name="connsiteX74" fmla="*/ 4029075 w 4338637"/>
              <a:gd name="connsiteY74" fmla="*/ 1509712 h 3881437"/>
              <a:gd name="connsiteX75" fmla="*/ 3990975 w 4338637"/>
              <a:gd name="connsiteY75" fmla="*/ 1219199 h 3881437"/>
              <a:gd name="connsiteX76" fmla="*/ 3938587 w 4338637"/>
              <a:gd name="connsiteY76" fmla="*/ 895349 h 3881437"/>
              <a:gd name="connsiteX77" fmla="*/ 3905250 w 4338637"/>
              <a:gd name="connsiteY77" fmla="*/ 738187 h 3881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338637" h="3881437">
                <a:moveTo>
                  <a:pt x="3905250" y="738187"/>
                </a:moveTo>
                <a:lnTo>
                  <a:pt x="3862387" y="528637"/>
                </a:lnTo>
                <a:lnTo>
                  <a:pt x="3810000" y="333374"/>
                </a:lnTo>
                <a:lnTo>
                  <a:pt x="3771900" y="204787"/>
                </a:lnTo>
                <a:lnTo>
                  <a:pt x="3743325" y="109537"/>
                </a:lnTo>
                <a:lnTo>
                  <a:pt x="3971925" y="0"/>
                </a:lnTo>
                <a:lnTo>
                  <a:pt x="4010025" y="266699"/>
                </a:lnTo>
                <a:lnTo>
                  <a:pt x="4048125" y="528637"/>
                </a:lnTo>
                <a:lnTo>
                  <a:pt x="4086225" y="838199"/>
                </a:lnTo>
                <a:lnTo>
                  <a:pt x="4124325" y="1147762"/>
                </a:lnTo>
                <a:lnTo>
                  <a:pt x="4157662" y="1485899"/>
                </a:lnTo>
                <a:lnTo>
                  <a:pt x="4186237" y="1824037"/>
                </a:lnTo>
                <a:lnTo>
                  <a:pt x="4219575" y="2238374"/>
                </a:lnTo>
                <a:lnTo>
                  <a:pt x="4238625" y="2495549"/>
                </a:lnTo>
                <a:lnTo>
                  <a:pt x="4257675" y="2819399"/>
                </a:lnTo>
                <a:lnTo>
                  <a:pt x="4267200" y="3109912"/>
                </a:lnTo>
                <a:lnTo>
                  <a:pt x="4271962" y="3219449"/>
                </a:lnTo>
                <a:lnTo>
                  <a:pt x="4276725" y="3252787"/>
                </a:lnTo>
                <a:lnTo>
                  <a:pt x="4300537" y="3309937"/>
                </a:lnTo>
                <a:lnTo>
                  <a:pt x="4324350" y="3371849"/>
                </a:lnTo>
                <a:lnTo>
                  <a:pt x="4338637" y="3428999"/>
                </a:lnTo>
                <a:lnTo>
                  <a:pt x="4338637" y="3462337"/>
                </a:lnTo>
                <a:lnTo>
                  <a:pt x="4291012" y="3557587"/>
                </a:lnTo>
                <a:lnTo>
                  <a:pt x="4214812" y="3686174"/>
                </a:lnTo>
                <a:lnTo>
                  <a:pt x="4157662" y="3790949"/>
                </a:lnTo>
                <a:lnTo>
                  <a:pt x="4124325" y="3848099"/>
                </a:lnTo>
                <a:lnTo>
                  <a:pt x="4100512" y="3876674"/>
                </a:lnTo>
                <a:lnTo>
                  <a:pt x="4076700" y="3881437"/>
                </a:lnTo>
                <a:lnTo>
                  <a:pt x="4048125" y="3881437"/>
                </a:lnTo>
                <a:lnTo>
                  <a:pt x="3986212" y="3862387"/>
                </a:lnTo>
                <a:lnTo>
                  <a:pt x="3938587" y="3833812"/>
                </a:lnTo>
                <a:lnTo>
                  <a:pt x="3848100" y="3795712"/>
                </a:lnTo>
                <a:lnTo>
                  <a:pt x="3771900" y="3776662"/>
                </a:lnTo>
                <a:lnTo>
                  <a:pt x="3681412" y="3767137"/>
                </a:lnTo>
                <a:lnTo>
                  <a:pt x="3414712" y="3771899"/>
                </a:lnTo>
                <a:lnTo>
                  <a:pt x="2490787" y="3767137"/>
                </a:lnTo>
                <a:lnTo>
                  <a:pt x="1924050" y="3771899"/>
                </a:lnTo>
                <a:lnTo>
                  <a:pt x="1171575" y="3771899"/>
                </a:lnTo>
                <a:lnTo>
                  <a:pt x="909637" y="3771899"/>
                </a:lnTo>
                <a:lnTo>
                  <a:pt x="647700" y="3771899"/>
                </a:lnTo>
                <a:lnTo>
                  <a:pt x="590550" y="3776662"/>
                </a:lnTo>
                <a:lnTo>
                  <a:pt x="419100" y="3805237"/>
                </a:lnTo>
                <a:lnTo>
                  <a:pt x="338137" y="3814762"/>
                </a:lnTo>
                <a:lnTo>
                  <a:pt x="233362" y="3800474"/>
                </a:lnTo>
                <a:lnTo>
                  <a:pt x="80962" y="3757612"/>
                </a:lnTo>
                <a:lnTo>
                  <a:pt x="42862" y="3738562"/>
                </a:lnTo>
                <a:lnTo>
                  <a:pt x="14287" y="3709987"/>
                </a:lnTo>
                <a:lnTo>
                  <a:pt x="4762" y="3681412"/>
                </a:lnTo>
                <a:lnTo>
                  <a:pt x="0" y="3657599"/>
                </a:lnTo>
                <a:lnTo>
                  <a:pt x="4762" y="3633787"/>
                </a:lnTo>
                <a:lnTo>
                  <a:pt x="19050" y="3595687"/>
                </a:lnTo>
                <a:lnTo>
                  <a:pt x="28575" y="3576637"/>
                </a:lnTo>
                <a:lnTo>
                  <a:pt x="47625" y="3562349"/>
                </a:lnTo>
                <a:lnTo>
                  <a:pt x="100012" y="3548062"/>
                </a:lnTo>
                <a:lnTo>
                  <a:pt x="204787" y="3529012"/>
                </a:lnTo>
                <a:lnTo>
                  <a:pt x="290512" y="3524249"/>
                </a:lnTo>
                <a:lnTo>
                  <a:pt x="542925" y="3524249"/>
                </a:lnTo>
                <a:lnTo>
                  <a:pt x="885825" y="3524249"/>
                </a:lnTo>
                <a:lnTo>
                  <a:pt x="1443037" y="3524249"/>
                </a:lnTo>
                <a:lnTo>
                  <a:pt x="2138362" y="3524249"/>
                </a:lnTo>
                <a:lnTo>
                  <a:pt x="2667000" y="3524249"/>
                </a:lnTo>
                <a:lnTo>
                  <a:pt x="3295650" y="3524249"/>
                </a:lnTo>
                <a:lnTo>
                  <a:pt x="3895725" y="3524249"/>
                </a:lnTo>
                <a:lnTo>
                  <a:pt x="4000500" y="3519487"/>
                </a:lnTo>
                <a:lnTo>
                  <a:pt x="4043362" y="3505199"/>
                </a:lnTo>
                <a:lnTo>
                  <a:pt x="4071937" y="3476624"/>
                </a:lnTo>
                <a:lnTo>
                  <a:pt x="4086225" y="3448049"/>
                </a:lnTo>
                <a:lnTo>
                  <a:pt x="4095750" y="3419474"/>
                </a:lnTo>
                <a:lnTo>
                  <a:pt x="4100512" y="3367087"/>
                </a:lnTo>
                <a:cubicBezTo>
                  <a:pt x="4102100" y="3268662"/>
                  <a:pt x="4103687" y="3170237"/>
                  <a:pt x="4105275" y="3071812"/>
                </a:cubicBezTo>
                <a:cubicBezTo>
                  <a:pt x="4103687" y="2943224"/>
                  <a:pt x="4102100" y="2814637"/>
                  <a:pt x="4100512" y="2686049"/>
                </a:cubicBezTo>
                <a:lnTo>
                  <a:pt x="4090987" y="2395537"/>
                </a:lnTo>
                <a:lnTo>
                  <a:pt x="4071937" y="2005012"/>
                </a:lnTo>
                <a:lnTo>
                  <a:pt x="4052887" y="1719262"/>
                </a:lnTo>
                <a:lnTo>
                  <a:pt x="4029075" y="1509712"/>
                </a:lnTo>
                <a:lnTo>
                  <a:pt x="3990975" y="1219199"/>
                </a:lnTo>
                <a:lnTo>
                  <a:pt x="3938587" y="895349"/>
                </a:lnTo>
                <a:lnTo>
                  <a:pt x="3905250" y="7381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AA7FEE83-B1E5-4614-AEBD-F27CB2A47E1A}"/>
              </a:ext>
            </a:extLst>
          </p:cNvPr>
          <p:cNvSpPr/>
          <p:nvPr/>
        </p:nvSpPr>
        <p:spPr>
          <a:xfrm>
            <a:off x="4516440" y="2757488"/>
            <a:ext cx="2951162" cy="692150"/>
          </a:xfrm>
          <a:custGeom>
            <a:avLst/>
            <a:gdLst>
              <a:gd name="connsiteX0" fmla="*/ 1126332 w 2950369"/>
              <a:gd name="connsiteY0" fmla="*/ 285750 h 692943"/>
              <a:gd name="connsiteX1" fmla="*/ 1428750 w 2950369"/>
              <a:gd name="connsiteY1" fmla="*/ 238125 h 692943"/>
              <a:gd name="connsiteX2" fmla="*/ 1728788 w 2950369"/>
              <a:gd name="connsiteY2" fmla="*/ 188118 h 692943"/>
              <a:gd name="connsiteX3" fmla="*/ 1933575 w 2950369"/>
              <a:gd name="connsiteY3" fmla="*/ 152400 h 692943"/>
              <a:gd name="connsiteX4" fmla="*/ 2138363 w 2950369"/>
              <a:gd name="connsiteY4" fmla="*/ 114300 h 692943"/>
              <a:gd name="connsiteX5" fmla="*/ 2302669 w 2950369"/>
              <a:gd name="connsiteY5" fmla="*/ 95250 h 692943"/>
              <a:gd name="connsiteX6" fmla="*/ 2471738 w 2950369"/>
              <a:gd name="connsiteY6" fmla="*/ 71437 h 692943"/>
              <a:gd name="connsiteX7" fmla="*/ 2490788 w 2950369"/>
              <a:gd name="connsiteY7" fmla="*/ 66675 h 692943"/>
              <a:gd name="connsiteX8" fmla="*/ 2509838 w 2950369"/>
              <a:gd name="connsiteY8" fmla="*/ 50006 h 692943"/>
              <a:gd name="connsiteX9" fmla="*/ 2540794 w 2950369"/>
              <a:gd name="connsiteY9" fmla="*/ 30956 h 692943"/>
              <a:gd name="connsiteX10" fmla="*/ 2583657 w 2950369"/>
              <a:gd name="connsiteY10" fmla="*/ 9525 h 692943"/>
              <a:gd name="connsiteX11" fmla="*/ 2614613 w 2950369"/>
              <a:gd name="connsiteY11" fmla="*/ 0 h 692943"/>
              <a:gd name="connsiteX12" fmla="*/ 2652713 w 2950369"/>
              <a:gd name="connsiteY12" fmla="*/ 4762 h 692943"/>
              <a:gd name="connsiteX13" fmla="*/ 2700338 w 2950369"/>
              <a:gd name="connsiteY13" fmla="*/ 14287 h 692943"/>
              <a:gd name="connsiteX14" fmla="*/ 2769394 w 2950369"/>
              <a:gd name="connsiteY14" fmla="*/ 45243 h 692943"/>
              <a:gd name="connsiteX15" fmla="*/ 2859882 w 2950369"/>
              <a:gd name="connsiteY15" fmla="*/ 95250 h 692943"/>
              <a:gd name="connsiteX16" fmla="*/ 2895600 w 2950369"/>
              <a:gd name="connsiteY16" fmla="*/ 116681 h 692943"/>
              <a:gd name="connsiteX17" fmla="*/ 2928938 w 2950369"/>
              <a:gd name="connsiteY17" fmla="*/ 140493 h 692943"/>
              <a:gd name="connsiteX18" fmla="*/ 2943225 w 2950369"/>
              <a:gd name="connsiteY18" fmla="*/ 159543 h 692943"/>
              <a:gd name="connsiteX19" fmla="*/ 2950369 w 2950369"/>
              <a:gd name="connsiteY19" fmla="*/ 176212 h 692943"/>
              <a:gd name="connsiteX20" fmla="*/ 2947988 w 2950369"/>
              <a:gd name="connsiteY20" fmla="*/ 200025 h 692943"/>
              <a:gd name="connsiteX21" fmla="*/ 2933700 w 2950369"/>
              <a:gd name="connsiteY21" fmla="*/ 216693 h 692943"/>
              <a:gd name="connsiteX22" fmla="*/ 2907507 w 2950369"/>
              <a:gd name="connsiteY22" fmla="*/ 233362 h 692943"/>
              <a:gd name="connsiteX23" fmla="*/ 2864644 w 2950369"/>
              <a:gd name="connsiteY23" fmla="*/ 247650 h 692943"/>
              <a:gd name="connsiteX24" fmla="*/ 2786063 w 2950369"/>
              <a:gd name="connsiteY24" fmla="*/ 254793 h 692943"/>
              <a:gd name="connsiteX25" fmla="*/ 2612232 w 2950369"/>
              <a:gd name="connsiteY25" fmla="*/ 264318 h 692943"/>
              <a:gd name="connsiteX26" fmla="*/ 2383632 w 2950369"/>
              <a:gd name="connsiteY26" fmla="*/ 278606 h 692943"/>
              <a:gd name="connsiteX27" fmla="*/ 2105025 w 2950369"/>
              <a:gd name="connsiteY27" fmla="*/ 295275 h 692943"/>
              <a:gd name="connsiteX28" fmla="*/ 1943100 w 2950369"/>
              <a:gd name="connsiteY28" fmla="*/ 311943 h 692943"/>
              <a:gd name="connsiteX29" fmla="*/ 1740694 w 2950369"/>
              <a:gd name="connsiteY29" fmla="*/ 347662 h 692943"/>
              <a:gd name="connsiteX30" fmla="*/ 1497807 w 2950369"/>
              <a:gd name="connsiteY30" fmla="*/ 390525 h 692943"/>
              <a:gd name="connsiteX31" fmla="*/ 1235869 w 2950369"/>
              <a:gd name="connsiteY31" fmla="*/ 438150 h 692943"/>
              <a:gd name="connsiteX32" fmla="*/ 1016794 w 2950369"/>
              <a:gd name="connsiteY32" fmla="*/ 481012 h 692943"/>
              <a:gd name="connsiteX33" fmla="*/ 895350 w 2950369"/>
              <a:gd name="connsiteY33" fmla="*/ 511968 h 692943"/>
              <a:gd name="connsiteX34" fmla="*/ 750094 w 2950369"/>
              <a:gd name="connsiteY34" fmla="*/ 550068 h 692943"/>
              <a:gd name="connsiteX35" fmla="*/ 592932 w 2950369"/>
              <a:gd name="connsiteY35" fmla="*/ 597693 h 692943"/>
              <a:gd name="connsiteX36" fmla="*/ 485775 w 2950369"/>
              <a:gd name="connsiteY36" fmla="*/ 631031 h 692943"/>
              <a:gd name="connsiteX37" fmla="*/ 400050 w 2950369"/>
              <a:gd name="connsiteY37" fmla="*/ 661987 h 692943"/>
              <a:gd name="connsiteX38" fmla="*/ 352425 w 2950369"/>
              <a:gd name="connsiteY38" fmla="*/ 688181 h 692943"/>
              <a:gd name="connsiteX39" fmla="*/ 338138 w 2950369"/>
              <a:gd name="connsiteY39" fmla="*/ 692943 h 692943"/>
              <a:gd name="connsiteX40" fmla="*/ 307182 w 2950369"/>
              <a:gd name="connsiteY40" fmla="*/ 671512 h 692943"/>
              <a:gd name="connsiteX41" fmla="*/ 209550 w 2950369"/>
              <a:gd name="connsiteY41" fmla="*/ 590550 h 692943"/>
              <a:gd name="connsiteX42" fmla="*/ 130969 w 2950369"/>
              <a:gd name="connsiteY42" fmla="*/ 516731 h 692943"/>
              <a:gd name="connsiteX43" fmla="*/ 59532 w 2950369"/>
              <a:gd name="connsiteY43" fmla="*/ 440531 h 692943"/>
              <a:gd name="connsiteX44" fmla="*/ 9525 w 2950369"/>
              <a:gd name="connsiteY44" fmla="*/ 366712 h 692943"/>
              <a:gd name="connsiteX45" fmla="*/ 0 w 2950369"/>
              <a:gd name="connsiteY45" fmla="*/ 338137 h 692943"/>
              <a:gd name="connsiteX46" fmla="*/ 2382 w 2950369"/>
              <a:gd name="connsiteY46" fmla="*/ 319087 h 692943"/>
              <a:gd name="connsiteX47" fmla="*/ 14288 w 2950369"/>
              <a:gd name="connsiteY47" fmla="*/ 309562 h 692943"/>
              <a:gd name="connsiteX48" fmla="*/ 38100 w 2950369"/>
              <a:gd name="connsiteY48" fmla="*/ 311943 h 692943"/>
              <a:gd name="connsiteX49" fmla="*/ 57150 w 2950369"/>
              <a:gd name="connsiteY49" fmla="*/ 319087 h 692943"/>
              <a:gd name="connsiteX50" fmla="*/ 85725 w 2950369"/>
              <a:gd name="connsiteY50" fmla="*/ 340518 h 692943"/>
              <a:gd name="connsiteX51" fmla="*/ 119063 w 2950369"/>
              <a:gd name="connsiteY51" fmla="*/ 361950 h 692943"/>
              <a:gd name="connsiteX52" fmla="*/ 166688 w 2950369"/>
              <a:gd name="connsiteY52" fmla="*/ 381000 h 692943"/>
              <a:gd name="connsiteX53" fmla="*/ 233363 w 2950369"/>
              <a:gd name="connsiteY53" fmla="*/ 395287 h 692943"/>
              <a:gd name="connsiteX54" fmla="*/ 292894 w 2950369"/>
              <a:gd name="connsiteY54" fmla="*/ 404812 h 692943"/>
              <a:gd name="connsiteX55" fmla="*/ 352425 w 2950369"/>
              <a:gd name="connsiteY55" fmla="*/ 404812 h 692943"/>
              <a:gd name="connsiteX56" fmla="*/ 419100 w 2950369"/>
              <a:gd name="connsiteY56" fmla="*/ 397668 h 692943"/>
              <a:gd name="connsiteX57" fmla="*/ 688182 w 2950369"/>
              <a:gd name="connsiteY57" fmla="*/ 357187 h 692943"/>
              <a:gd name="connsiteX58" fmla="*/ 1126332 w 2950369"/>
              <a:gd name="connsiteY58" fmla="*/ 285750 h 692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50369" h="692943">
                <a:moveTo>
                  <a:pt x="1126332" y="285750"/>
                </a:moveTo>
                <a:lnTo>
                  <a:pt x="1428750" y="238125"/>
                </a:lnTo>
                <a:lnTo>
                  <a:pt x="1728788" y="188118"/>
                </a:lnTo>
                <a:lnTo>
                  <a:pt x="1933575" y="152400"/>
                </a:lnTo>
                <a:lnTo>
                  <a:pt x="2138363" y="114300"/>
                </a:lnTo>
                <a:lnTo>
                  <a:pt x="2302669" y="95250"/>
                </a:lnTo>
                <a:lnTo>
                  <a:pt x="2471738" y="71437"/>
                </a:lnTo>
                <a:lnTo>
                  <a:pt x="2490788" y="66675"/>
                </a:lnTo>
                <a:lnTo>
                  <a:pt x="2509838" y="50006"/>
                </a:lnTo>
                <a:lnTo>
                  <a:pt x="2540794" y="30956"/>
                </a:lnTo>
                <a:lnTo>
                  <a:pt x="2583657" y="9525"/>
                </a:lnTo>
                <a:lnTo>
                  <a:pt x="2614613" y="0"/>
                </a:lnTo>
                <a:lnTo>
                  <a:pt x="2652713" y="4762"/>
                </a:lnTo>
                <a:lnTo>
                  <a:pt x="2700338" y="14287"/>
                </a:lnTo>
                <a:lnTo>
                  <a:pt x="2769394" y="45243"/>
                </a:lnTo>
                <a:lnTo>
                  <a:pt x="2859882" y="95250"/>
                </a:lnTo>
                <a:lnTo>
                  <a:pt x="2895600" y="116681"/>
                </a:lnTo>
                <a:lnTo>
                  <a:pt x="2928938" y="140493"/>
                </a:lnTo>
                <a:lnTo>
                  <a:pt x="2943225" y="159543"/>
                </a:lnTo>
                <a:lnTo>
                  <a:pt x="2950369" y="176212"/>
                </a:lnTo>
                <a:lnTo>
                  <a:pt x="2947988" y="200025"/>
                </a:lnTo>
                <a:lnTo>
                  <a:pt x="2933700" y="216693"/>
                </a:lnTo>
                <a:lnTo>
                  <a:pt x="2907507" y="233362"/>
                </a:lnTo>
                <a:lnTo>
                  <a:pt x="2864644" y="247650"/>
                </a:lnTo>
                <a:lnTo>
                  <a:pt x="2786063" y="254793"/>
                </a:lnTo>
                <a:lnTo>
                  <a:pt x="2612232" y="264318"/>
                </a:lnTo>
                <a:lnTo>
                  <a:pt x="2383632" y="278606"/>
                </a:lnTo>
                <a:lnTo>
                  <a:pt x="2105025" y="295275"/>
                </a:lnTo>
                <a:lnTo>
                  <a:pt x="1943100" y="311943"/>
                </a:lnTo>
                <a:lnTo>
                  <a:pt x="1740694" y="347662"/>
                </a:lnTo>
                <a:lnTo>
                  <a:pt x="1497807" y="390525"/>
                </a:lnTo>
                <a:lnTo>
                  <a:pt x="1235869" y="438150"/>
                </a:lnTo>
                <a:lnTo>
                  <a:pt x="1016794" y="481012"/>
                </a:lnTo>
                <a:lnTo>
                  <a:pt x="895350" y="511968"/>
                </a:lnTo>
                <a:lnTo>
                  <a:pt x="750094" y="550068"/>
                </a:lnTo>
                <a:lnTo>
                  <a:pt x="592932" y="597693"/>
                </a:lnTo>
                <a:lnTo>
                  <a:pt x="485775" y="631031"/>
                </a:lnTo>
                <a:lnTo>
                  <a:pt x="400050" y="661987"/>
                </a:lnTo>
                <a:lnTo>
                  <a:pt x="352425" y="688181"/>
                </a:lnTo>
                <a:lnTo>
                  <a:pt x="338138" y="692943"/>
                </a:lnTo>
                <a:lnTo>
                  <a:pt x="307182" y="671512"/>
                </a:lnTo>
                <a:lnTo>
                  <a:pt x="209550" y="590550"/>
                </a:lnTo>
                <a:lnTo>
                  <a:pt x="130969" y="516731"/>
                </a:lnTo>
                <a:lnTo>
                  <a:pt x="59532" y="440531"/>
                </a:lnTo>
                <a:lnTo>
                  <a:pt x="9525" y="366712"/>
                </a:lnTo>
                <a:lnTo>
                  <a:pt x="0" y="338137"/>
                </a:lnTo>
                <a:lnTo>
                  <a:pt x="2382" y="319087"/>
                </a:lnTo>
                <a:lnTo>
                  <a:pt x="14288" y="309562"/>
                </a:lnTo>
                <a:lnTo>
                  <a:pt x="38100" y="311943"/>
                </a:lnTo>
                <a:lnTo>
                  <a:pt x="57150" y="319087"/>
                </a:lnTo>
                <a:lnTo>
                  <a:pt x="85725" y="340518"/>
                </a:lnTo>
                <a:lnTo>
                  <a:pt x="119063" y="361950"/>
                </a:lnTo>
                <a:lnTo>
                  <a:pt x="166688" y="381000"/>
                </a:lnTo>
                <a:lnTo>
                  <a:pt x="233363" y="395287"/>
                </a:lnTo>
                <a:lnTo>
                  <a:pt x="292894" y="404812"/>
                </a:lnTo>
                <a:lnTo>
                  <a:pt x="352425" y="404812"/>
                </a:lnTo>
                <a:lnTo>
                  <a:pt x="419100" y="397668"/>
                </a:lnTo>
                <a:lnTo>
                  <a:pt x="688182" y="357187"/>
                </a:lnTo>
                <a:lnTo>
                  <a:pt x="1126332" y="285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448B7C7-E7B1-4B2C-AE31-CA2FD0B576BB}"/>
              </a:ext>
            </a:extLst>
          </p:cNvPr>
          <p:cNvSpPr/>
          <p:nvPr/>
        </p:nvSpPr>
        <p:spPr>
          <a:xfrm rot="16200000">
            <a:off x="4996659" y="3390107"/>
            <a:ext cx="2997200" cy="481013"/>
          </a:xfrm>
          <a:custGeom>
            <a:avLst/>
            <a:gdLst>
              <a:gd name="connsiteX0" fmla="*/ 1162415 w 2996225"/>
              <a:gd name="connsiteY0" fmla="*/ 202922 h 481000"/>
              <a:gd name="connsiteX1" fmla="*/ 1470555 w 2996225"/>
              <a:gd name="connsiteY1" fmla="*/ 200417 h 481000"/>
              <a:gd name="connsiteX2" fmla="*/ 1826294 w 2996225"/>
              <a:gd name="connsiteY2" fmla="*/ 195406 h 481000"/>
              <a:gd name="connsiteX3" fmla="*/ 2069299 w 2996225"/>
              <a:gd name="connsiteY3" fmla="*/ 190396 h 481000"/>
              <a:gd name="connsiteX4" fmla="*/ 2192054 w 2996225"/>
              <a:gd name="connsiteY4" fmla="*/ 170354 h 481000"/>
              <a:gd name="connsiteX5" fmla="*/ 2432554 w 2996225"/>
              <a:gd name="connsiteY5" fmla="*/ 170354 h 481000"/>
              <a:gd name="connsiteX6" fmla="*/ 2650507 w 2996225"/>
              <a:gd name="connsiteY6" fmla="*/ 167849 h 481000"/>
              <a:gd name="connsiteX7" fmla="*/ 2703116 w 2996225"/>
              <a:gd name="connsiteY7" fmla="*/ 160333 h 481000"/>
              <a:gd name="connsiteX8" fmla="*/ 2733179 w 2996225"/>
              <a:gd name="connsiteY8" fmla="*/ 152818 h 481000"/>
              <a:gd name="connsiteX9" fmla="*/ 2768252 w 2996225"/>
              <a:gd name="connsiteY9" fmla="*/ 142797 h 481000"/>
              <a:gd name="connsiteX10" fmla="*/ 2803325 w 2996225"/>
              <a:gd name="connsiteY10" fmla="*/ 127766 h 481000"/>
              <a:gd name="connsiteX11" fmla="*/ 2838397 w 2996225"/>
              <a:gd name="connsiteY11" fmla="*/ 112734 h 481000"/>
              <a:gd name="connsiteX12" fmla="*/ 2880986 w 2996225"/>
              <a:gd name="connsiteY12" fmla="*/ 85177 h 481000"/>
              <a:gd name="connsiteX13" fmla="*/ 2916059 w 2996225"/>
              <a:gd name="connsiteY13" fmla="*/ 52609 h 481000"/>
              <a:gd name="connsiteX14" fmla="*/ 2943616 w 2996225"/>
              <a:gd name="connsiteY14" fmla="*/ 17537 h 481000"/>
              <a:gd name="connsiteX15" fmla="*/ 2956142 w 2996225"/>
              <a:gd name="connsiteY15" fmla="*/ 7516 h 481000"/>
              <a:gd name="connsiteX16" fmla="*/ 2981194 w 2996225"/>
              <a:gd name="connsiteY16" fmla="*/ 0 h 481000"/>
              <a:gd name="connsiteX17" fmla="*/ 2993720 w 2996225"/>
              <a:gd name="connsiteY17" fmla="*/ 5010 h 481000"/>
              <a:gd name="connsiteX18" fmla="*/ 2996225 w 2996225"/>
              <a:gd name="connsiteY18" fmla="*/ 25052 h 481000"/>
              <a:gd name="connsiteX19" fmla="*/ 2986205 w 2996225"/>
              <a:gd name="connsiteY19" fmla="*/ 90187 h 481000"/>
              <a:gd name="connsiteX20" fmla="*/ 2968668 w 2996225"/>
              <a:gd name="connsiteY20" fmla="*/ 190396 h 481000"/>
              <a:gd name="connsiteX21" fmla="*/ 2931090 w 2996225"/>
              <a:gd name="connsiteY21" fmla="*/ 333192 h 481000"/>
              <a:gd name="connsiteX22" fmla="*/ 2911048 w 2996225"/>
              <a:gd name="connsiteY22" fmla="*/ 393317 h 481000"/>
              <a:gd name="connsiteX23" fmla="*/ 2896017 w 2996225"/>
              <a:gd name="connsiteY23" fmla="*/ 423380 h 481000"/>
              <a:gd name="connsiteX24" fmla="*/ 2870965 w 2996225"/>
              <a:gd name="connsiteY24" fmla="*/ 450937 h 481000"/>
              <a:gd name="connsiteX25" fmla="*/ 2840903 w 2996225"/>
              <a:gd name="connsiteY25" fmla="*/ 470979 h 481000"/>
              <a:gd name="connsiteX26" fmla="*/ 2820861 w 2996225"/>
              <a:gd name="connsiteY26" fmla="*/ 475989 h 481000"/>
              <a:gd name="connsiteX27" fmla="*/ 2800819 w 2996225"/>
              <a:gd name="connsiteY27" fmla="*/ 470979 h 481000"/>
              <a:gd name="connsiteX28" fmla="*/ 2780778 w 2996225"/>
              <a:gd name="connsiteY28" fmla="*/ 455947 h 481000"/>
              <a:gd name="connsiteX29" fmla="*/ 2740694 w 2996225"/>
              <a:gd name="connsiteY29" fmla="*/ 435906 h 481000"/>
              <a:gd name="connsiteX30" fmla="*/ 2683075 w 2996225"/>
              <a:gd name="connsiteY30" fmla="*/ 420875 h 481000"/>
              <a:gd name="connsiteX31" fmla="*/ 2615434 w 2996225"/>
              <a:gd name="connsiteY31" fmla="*/ 415864 h 481000"/>
              <a:gd name="connsiteX32" fmla="*/ 2437565 w 2996225"/>
              <a:gd name="connsiteY32" fmla="*/ 415864 h 481000"/>
              <a:gd name="connsiteX33" fmla="*/ 2217106 w 2996225"/>
              <a:gd name="connsiteY33" fmla="*/ 415864 h 481000"/>
              <a:gd name="connsiteX34" fmla="*/ 1964081 w 2996225"/>
              <a:gd name="connsiteY34" fmla="*/ 418369 h 481000"/>
              <a:gd name="connsiteX35" fmla="*/ 1483081 w 2996225"/>
              <a:gd name="connsiteY35" fmla="*/ 433401 h 481000"/>
              <a:gd name="connsiteX36" fmla="*/ 1067217 w 2996225"/>
              <a:gd name="connsiteY36" fmla="*/ 445927 h 481000"/>
              <a:gd name="connsiteX37" fmla="*/ 794150 w 2996225"/>
              <a:gd name="connsiteY37" fmla="*/ 455947 h 481000"/>
              <a:gd name="connsiteX38" fmla="*/ 583712 w 2996225"/>
              <a:gd name="connsiteY38" fmla="*/ 460958 h 481000"/>
              <a:gd name="connsiteX39" fmla="*/ 501041 w 2996225"/>
              <a:gd name="connsiteY39" fmla="*/ 470979 h 481000"/>
              <a:gd name="connsiteX40" fmla="*/ 443421 w 2996225"/>
              <a:gd name="connsiteY40" fmla="*/ 481000 h 481000"/>
              <a:gd name="connsiteX41" fmla="*/ 415864 w 2996225"/>
              <a:gd name="connsiteY41" fmla="*/ 481000 h 481000"/>
              <a:gd name="connsiteX42" fmla="*/ 373275 w 2996225"/>
              <a:gd name="connsiteY42" fmla="*/ 465968 h 481000"/>
              <a:gd name="connsiteX43" fmla="*/ 265551 w 2996225"/>
              <a:gd name="connsiteY43" fmla="*/ 418369 h 481000"/>
              <a:gd name="connsiteX44" fmla="*/ 185385 w 2996225"/>
              <a:gd name="connsiteY44" fmla="*/ 375781 h 481000"/>
              <a:gd name="connsiteX45" fmla="*/ 97703 w 2996225"/>
              <a:gd name="connsiteY45" fmla="*/ 320666 h 481000"/>
              <a:gd name="connsiteX46" fmla="*/ 35072 w 2996225"/>
              <a:gd name="connsiteY46" fmla="*/ 275573 h 481000"/>
              <a:gd name="connsiteX47" fmla="*/ 12526 w 2996225"/>
              <a:gd name="connsiteY47" fmla="*/ 245510 h 481000"/>
              <a:gd name="connsiteX48" fmla="*/ 2505 w 2996225"/>
              <a:gd name="connsiteY48" fmla="*/ 215448 h 481000"/>
              <a:gd name="connsiteX49" fmla="*/ 0 w 2996225"/>
              <a:gd name="connsiteY49" fmla="*/ 192901 h 481000"/>
              <a:gd name="connsiteX50" fmla="*/ 2505 w 2996225"/>
              <a:gd name="connsiteY50" fmla="*/ 175364 h 481000"/>
              <a:gd name="connsiteX51" fmla="*/ 10020 w 2996225"/>
              <a:gd name="connsiteY51" fmla="*/ 157828 h 481000"/>
              <a:gd name="connsiteX52" fmla="*/ 27557 w 2996225"/>
              <a:gd name="connsiteY52" fmla="*/ 142797 h 481000"/>
              <a:gd name="connsiteX53" fmla="*/ 433400 w 2996225"/>
              <a:gd name="connsiteY53" fmla="*/ 210437 h 481000"/>
              <a:gd name="connsiteX54" fmla="*/ 465968 w 2996225"/>
              <a:gd name="connsiteY54" fmla="*/ 215448 h 481000"/>
              <a:gd name="connsiteX55" fmla="*/ 586218 w 2996225"/>
              <a:gd name="connsiteY55" fmla="*/ 212943 h 481000"/>
              <a:gd name="connsiteX56" fmla="*/ 884337 w 2996225"/>
              <a:gd name="connsiteY56" fmla="*/ 207932 h 481000"/>
              <a:gd name="connsiteX57" fmla="*/ 1162415 w 2996225"/>
              <a:gd name="connsiteY57" fmla="*/ 202922 h 4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96225" h="481000">
                <a:moveTo>
                  <a:pt x="1162415" y="202922"/>
                </a:moveTo>
                <a:lnTo>
                  <a:pt x="1470555" y="200417"/>
                </a:lnTo>
                <a:lnTo>
                  <a:pt x="1826294" y="195406"/>
                </a:lnTo>
                <a:lnTo>
                  <a:pt x="2069299" y="190396"/>
                </a:lnTo>
                <a:lnTo>
                  <a:pt x="2192054" y="170354"/>
                </a:lnTo>
                <a:lnTo>
                  <a:pt x="2432554" y="170354"/>
                </a:lnTo>
                <a:lnTo>
                  <a:pt x="2650507" y="167849"/>
                </a:lnTo>
                <a:lnTo>
                  <a:pt x="2703116" y="160333"/>
                </a:lnTo>
                <a:lnTo>
                  <a:pt x="2733179" y="152818"/>
                </a:lnTo>
                <a:lnTo>
                  <a:pt x="2768252" y="142797"/>
                </a:lnTo>
                <a:lnTo>
                  <a:pt x="2803325" y="127766"/>
                </a:lnTo>
                <a:lnTo>
                  <a:pt x="2838397" y="112734"/>
                </a:lnTo>
                <a:lnTo>
                  <a:pt x="2880986" y="85177"/>
                </a:lnTo>
                <a:lnTo>
                  <a:pt x="2916059" y="52609"/>
                </a:lnTo>
                <a:lnTo>
                  <a:pt x="2943616" y="17537"/>
                </a:lnTo>
                <a:lnTo>
                  <a:pt x="2956142" y="7516"/>
                </a:lnTo>
                <a:lnTo>
                  <a:pt x="2981194" y="0"/>
                </a:lnTo>
                <a:lnTo>
                  <a:pt x="2993720" y="5010"/>
                </a:lnTo>
                <a:lnTo>
                  <a:pt x="2996225" y="25052"/>
                </a:lnTo>
                <a:lnTo>
                  <a:pt x="2986205" y="90187"/>
                </a:lnTo>
                <a:lnTo>
                  <a:pt x="2968668" y="190396"/>
                </a:lnTo>
                <a:lnTo>
                  <a:pt x="2931090" y="333192"/>
                </a:lnTo>
                <a:lnTo>
                  <a:pt x="2911048" y="393317"/>
                </a:lnTo>
                <a:lnTo>
                  <a:pt x="2896017" y="423380"/>
                </a:lnTo>
                <a:lnTo>
                  <a:pt x="2870965" y="450937"/>
                </a:lnTo>
                <a:lnTo>
                  <a:pt x="2840903" y="470979"/>
                </a:lnTo>
                <a:lnTo>
                  <a:pt x="2820861" y="475989"/>
                </a:lnTo>
                <a:lnTo>
                  <a:pt x="2800819" y="470979"/>
                </a:lnTo>
                <a:lnTo>
                  <a:pt x="2780778" y="455947"/>
                </a:lnTo>
                <a:lnTo>
                  <a:pt x="2740694" y="435906"/>
                </a:lnTo>
                <a:lnTo>
                  <a:pt x="2683075" y="420875"/>
                </a:lnTo>
                <a:lnTo>
                  <a:pt x="2615434" y="415864"/>
                </a:lnTo>
                <a:lnTo>
                  <a:pt x="2437565" y="415864"/>
                </a:lnTo>
                <a:lnTo>
                  <a:pt x="2217106" y="415864"/>
                </a:lnTo>
                <a:lnTo>
                  <a:pt x="1964081" y="418369"/>
                </a:lnTo>
                <a:lnTo>
                  <a:pt x="1483081" y="433401"/>
                </a:lnTo>
                <a:lnTo>
                  <a:pt x="1067217" y="445927"/>
                </a:lnTo>
                <a:lnTo>
                  <a:pt x="794150" y="455947"/>
                </a:lnTo>
                <a:lnTo>
                  <a:pt x="583712" y="460958"/>
                </a:lnTo>
                <a:lnTo>
                  <a:pt x="501041" y="470979"/>
                </a:lnTo>
                <a:lnTo>
                  <a:pt x="443421" y="481000"/>
                </a:lnTo>
                <a:lnTo>
                  <a:pt x="415864" y="481000"/>
                </a:lnTo>
                <a:lnTo>
                  <a:pt x="373275" y="465968"/>
                </a:lnTo>
                <a:lnTo>
                  <a:pt x="265551" y="418369"/>
                </a:lnTo>
                <a:lnTo>
                  <a:pt x="185385" y="375781"/>
                </a:lnTo>
                <a:lnTo>
                  <a:pt x="97703" y="320666"/>
                </a:lnTo>
                <a:lnTo>
                  <a:pt x="35072" y="275573"/>
                </a:lnTo>
                <a:lnTo>
                  <a:pt x="12526" y="245510"/>
                </a:lnTo>
                <a:lnTo>
                  <a:pt x="2505" y="215448"/>
                </a:lnTo>
                <a:lnTo>
                  <a:pt x="0" y="192901"/>
                </a:lnTo>
                <a:lnTo>
                  <a:pt x="2505" y="175364"/>
                </a:lnTo>
                <a:lnTo>
                  <a:pt x="10020" y="157828"/>
                </a:lnTo>
                <a:lnTo>
                  <a:pt x="27557" y="142797"/>
                </a:lnTo>
                <a:lnTo>
                  <a:pt x="433400" y="210437"/>
                </a:lnTo>
                <a:lnTo>
                  <a:pt x="465968" y="215448"/>
                </a:lnTo>
                <a:lnTo>
                  <a:pt x="586218" y="212943"/>
                </a:lnTo>
                <a:lnTo>
                  <a:pt x="884337" y="207932"/>
                </a:lnTo>
                <a:lnTo>
                  <a:pt x="1162415" y="20292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2CD28ECB-BC6D-451E-8C7F-354041671065}"/>
              </a:ext>
            </a:extLst>
          </p:cNvPr>
          <p:cNvSpPr/>
          <p:nvPr/>
        </p:nvSpPr>
        <p:spPr>
          <a:xfrm rot="16200000">
            <a:off x="5921377" y="4572001"/>
            <a:ext cx="504825" cy="596900"/>
          </a:xfrm>
          <a:custGeom>
            <a:avLst/>
            <a:gdLst>
              <a:gd name="connsiteX0" fmla="*/ 433401 w 506052"/>
              <a:gd name="connsiteY0" fmla="*/ 195406 h 596239"/>
              <a:gd name="connsiteX1" fmla="*/ 395822 w 506052"/>
              <a:gd name="connsiteY1" fmla="*/ 378286 h 596239"/>
              <a:gd name="connsiteX2" fmla="*/ 375781 w 506052"/>
              <a:gd name="connsiteY2" fmla="*/ 470979 h 596239"/>
              <a:gd name="connsiteX3" fmla="*/ 375781 w 506052"/>
              <a:gd name="connsiteY3" fmla="*/ 486010 h 596239"/>
              <a:gd name="connsiteX4" fmla="*/ 378286 w 506052"/>
              <a:gd name="connsiteY4" fmla="*/ 518578 h 596239"/>
              <a:gd name="connsiteX5" fmla="*/ 388307 w 506052"/>
              <a:gd name="connsiteY5" fmla="*/ 553650 h 596239"/>
              <a:gd name="connsiteX6" fmla="*/ 403338 w 506052"/>
              <a:gd name="connsiteY6" fmla="*/ 573692 h 596239"/>
              <a:gd name="connsiteX7" fmla="*/ 428390 w 506052"/>
              <a:gd name="connsiteY7" fmla="*/ 588723 h 596239"/>
              <a:gd name="connsiteX8" fmla="*/ 506052 w 506052"/>
              <a:gd name="connsiteY8" fmla="*/ 596239 h 596239"/>
              <a:gd name="connsiteX9" fmla="*/ 0 w 506052"/>
              <a:gd name="connsiteY9" fmla="*/ 593734 h 596239"/>
              <a:gd name="connsiteX10" fmla="*/ 0 w 506052"/>
              <a:gd name="connsiteY10" fmla="*/ 568682 h 596239"/>
              <a:gd name="connsiteX11" fmla="*/ 2505 w 506052"/>
              <a:gd name="connsiteY11" fmla="*/ 541124 h 596239"/>
              <a:gd name="connsiteX12" fmla="*/ 27557 w 506052"/>
              <a:gd name="connsiteY12" fmla="*/ 518578 h 596239"/>
              <a:gd name="connsiteX13" fmla="*/ 72651 w 506052"/>
              <a:gd name="connsiteY13" fmla="*/ 496031 h 596239"/>
              <a:gd name="connsiteX14" fmla="*/ 137786 w 506052"/>
              <a:gd name="connsiteY14" fmla="*/ 453442 h 596239"/>
              <a:gd name="connsiteX15" fmla="*/ 197911 w 506052"/>
              <a:gd name="connsiteY15" fmla="*/ 410854 h 596239"/>
              <a:gd name="connsiteX16" fmla="*/ 232984 w 506052"/>
              <a:gd name="connsiteY16" fmla="*/ 375781 h 596239"/>
              <a:gd name="connsiteX17" fmla="*/ 255531 w 506052"/>
              <a:gd name="connsiteY17" fmla="*/ 348224 h 596239"/>
              <a:gd name="connsiteX18" fmla="*/ 320666 w 506052"/>
              <a:gd name="connsiteY18" fmla="*/ 235489 h 596239"/>
              <a:gd name="connsiteX19" fmla="*/ 390812 w 506052"/>
              <a:gd name="connsiteY19" fmla="*/ 80167 h 596239"/>
              <a:gd name="connsiteX20" fmla="*/ 415864 w 506052"/>
              <a:gd name="connsiteY20" fmla="*/ 20042 h 596239"/>
              <a:gd name="connsiteX21" fmla="*/ 428390 w 506052"/>
              <a:gd name="connsiteY21" fmla="*/ 7516 h 596239"/>
              <a:gd name="connsiteX22" fmla="*/ 445927 w 506052"/>
              <a:gd name="connsiteY22" fmla="*/ 0 h 596239"/>
              <a:gd name="connsiteX23" fmla="*/ 458453 w 506052"/>
              <a:gd name="connsiteY23" fmla="*/ 2505 h 596239"/>
              <a:gd name="connsiteX24" fmla="*/ 465968 w 506052"/>
              <a:gd name="connsiteY24" fmla="*/ 12526 h 596239"/>
              <a:gd name="connsiteX25" fmla="*/ 465968 w 506052"/>
              <a:gd name="connsiteY25" fmla="*/ 42589 h 596239"/>
              <a:gd name="connsiteX26" fmla="*/ 433401 w 506052"/>
              <a:gd name="connsiteY26" fmla="*/ 195406 h 59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06052" h="596239">
                <a:moveTo>
                  <a:pt x="433401" y="195406"/>
                </a:moveTo>
                <a:lnTo>
                  <a:pt x="395822" y="378286"/>
                </a:lnTo>
                <a:lnTo>
                  <a:pt x="375781" y="470979"/>
                </a:lnTo>
                <a:lnTo>
                  <a:pt x="375781" y="486010"/>
                </a:lnTo>
                <a:lnTo>
                  <a:pt x="378286" y="518578"/>
                </a:lnTo>
                <a:lnTo>
                  <a:pt x="388307" y="553650"/>
                </a:lnTo>
                <a:lnTo>
                  <a:pt x="403338" y="573692"/>
                </a:lnTo>
                <a:lnTo>
                  <a:pt x="428390" y="588723"/>
                </a:lnTo>
                <a:lnTo>
                  <a:pt x="506052" y="596239"/>
                </a:lnTo>
                <a:lnTo>
                  <a:pt x="0" y="593734"/>
                </a:lnTo>
                <a:lnTo>
                  <a:pt x="0" y="568682"/>
                </a:lnTo>
                <a:lnTo>
                  <a:pt x="2505" y="541124"/>
                </a:lnTo>
                <a:lnTo>
                  <a:pt x="27557" y="518578"/>
                </a:lnTo>
                <a:lnTo>
                  <a:pt x="72651" y="496031"/>
                </a:lnTo>
                <a:lnTo>
                  <a:pt x="137786" y="453442"/>
                </a:lnTo>
                <a:lnTo>
                  <a:pt x="197911" y="410854"/>
                </a:lnTo>
                <a:lnTo>
                  <a:pt x="232984" y="375781"/>
                </a:lnTo>
                <a:lnTo>
                  <a:pt x="255531" y="348224"/>
                </a:lnTo>
                <a:lnTo>
                  <a:pt x="320666" y="235489"/>
                </a:lnTo>
                <a:lnTo>
                  <a:pt x="390812" y="80167"/>
                </a:lnTo>
                <a:lnTo>
                  <a:pt x="415864" y="20042"/>
                </a:lnTo>
                <a:lnTo>
                  <a:pt x="428390" y="7516"/>
                </a:lnTo>
                <a:lnTo>
                  <a:pt x="445927" y="0"/>
                </a:lnTo>
                <a:lnTo>
                  <a:pt x="458453" y="2505"/>
                </a:lnTo>
                <a:lnTo>
                  <a:pt x="465968" y="12526"/>
                </a:lnTo>
                <a:lnTo>
                  <a:pt x="465968" y="42589"/>
                </a:lnTo>
                <a:lnTo>
                  <a:pt x="433401" y="1954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06EB431-DFA2-4093-B338-B994BE5BEEA0}"/>
              </a:ext>
            </a:extLst>
          </p:cNvPr>
          <p:cNvSpPr/>
          <p:nvPr/>
        </p:nvSpPr>
        <p:spPr>
          <a:xfrm rot="16200000">
            <a:off x="5043488" y="3644900"/>
            <a:ext cx="895350" cy="749300"/>
          </a:xfrm>
          <a:custGeom>
            <a:avLst/>
            <a:gdLst>
              <a:gd name="connsiteX0" fmla="*/ 504825 w 895350"/>
              <a:gd name="connsiteY0" fmla="*/ 323850 h 750094"/>
              <a:gd name="connsiteX1" fmla="*/ 433387 w 895350"/>
              <a:gd name="connsiteY1" fmla="*/ 373857 h 750094"/>
              <a:gd name="connsiteX2" fmla="*/ 364331 w 895350"/>
              <a:gd name="connsiteY2" fmla="*/ 416719 h 750094"/>
              <a:gd name="connsiteX3" fmla="*/ 300037 w 895350"/>
              <a:gd name="connsiteY3" fmla="*/ 450057 h 750094"/>
              <a:gd name="connsiteX4" fmla="*/ 161925 w 895350"/>
              <a:gd name="connsiteY4" fmla="*/ 514350 h 750094"/>
              <a:gd name="connsiteX5" fmla="*/ 16668 w 895350"/>
              <a:gd name="connsiteY5" fmla="*/ 588169 h 750094"/>
              <a:gd name="connsiteX6" fmla="*/ 7143 w 895350"/>
              <a:gd name="connsiteY6" fmla="*/ 600075 h 750094"/>
              <a:gd name="connsiteX7" fmla="*/ 0 w 895350"/>
              <a:gd name="connsiteY7" fmla="*/ 633413 h 750094"/>
              <a:gd name="connsiteX8" fmla="*/ 2381 w 895350"/>
              <a:gd name="connsiteY8" fmla="*/ 659607 h 750094"/>
              <a:gd name="connsiteX9" fmla="*/ 9525 w 895350"/>
              <a:gd name="connsiteY9" fmla="*/ 685800 h 750094"/>
              <a:gd name="connsiteX10" fmla="*/ 19050 w 895350"/>
              <a:gd name="connsiteY10" fmla="*/ 700088 h 750094"/>
              <a:gd name="connsiteX11" fmla="*/ 38100 w 895350"/>
              <a:gd name="connsiteY11" fmla="*/ 716757 h 750094"/>
              <a:gd name="connsiteX12" fmla="*/ 61912 w 895350"/>
              <a:gd name="connsiteY12" fmla="*/ 728663 h 750094"/>
              <a:gd name="connsiteX13" fmla="*/ 88106 w 895350"/>
              <a:gd name="connsiteY13" fmla="*/ 738188 h 750094"/>
              <a:gd name="connsiteX14" fmla="*/ 133350 w 895350"/>
              <a:gd name="connsiteY14" fmla="*/ 747713 h 750094"/>
              <a:gd name="connsiteX15" fmla="*/ 161925 w 895350"/>
              <a:gd name="connsiteY15" fmla="*/ 750094 h 750094"/>
              <a:gd name="connsiteX16" fmla="*/ 278606 w 895350"/>
              <a:gd name="connsiteY16" fmla="*/ 728663 h 750094"/>
              <a:gd name="connsiteX17" fmla="*/ 352425 w 895350"/>
              <a:gd name="connsiteY17" fmla="*/ 711994 h 750094"/>
              <a:gd name="connsiteX18" fmla="*/ 428625 w 895350"/>
              <a:gd name="connsiteY18" fmla="*/ 685800 h 750094"/>
              <a:gd name="connsiteX19" fmla="*/ 497681 w 895350"/>
              <a:gd name="connsiteY19" fmla="*/ 654844 h 750094"/>
              <a:gd name="connsiteX20" fmla="*/ 526256 w 895350"/>
              <a:gd name="connsiteY20" fmla="*/ 638175 h 750094"/>
              <a:gd name="connsiteX21" fmla="*/ 576262 w 895350"/>
              <a:gd name="connsiteY21" fmla="*/ 566738 h 750094"/>
              <a:gd name="connsiteX22" fmla="*/ 664368 w 895350"/>
              <a:gd name="connsiteY22" fmla="*/ 428625 h 750094"/>
              <a:gd name="connsiteX23" fmla="*/ 747712 w 895350"/>
              <a:gd name="connsiteY23" fmla="*/ 292894 h 750094"/>
              <a:gd name="connsiteX24" fmla="*/ 847725 w 895350"/>
              <a:gd name="connsiteY24" fmla="*/ 119063 h 750094"/>
              <a:gd name="connsiteX25" fmla="*/ 890587 w 895350"/>
              <a:gd name="connsiteY25" fmla="*/ 42863 h 750094"/>
              <a:gd name="connsiteX26" fmla="*/ 895350 w 895350"/>
              <a:gd name="connsiteY26" fmla="*/ 23813 h 750094"/>
              <a:gd name="connsiteX27" fmla="*/ 895350 w 895350"/>
              <a:gd name="connsiteY27" fmla="*/ 7144 h 750094"/>
              <a:gd name="connsiteX28" fmla="*/ 888206 w 895350"/>
              <a:gd name="connsiteY28" fmla="*/ 0 h 750094"/>
              <a:gd name="connsiteX29" fmla="*/ 869156 w 895350"/>
              <a:gd name="connsiteY29" fmla="*/ 0 h 750094"/>
              <a:gd name="connsiteX30" fmla="*/ 847725 w 895350"/>
              <a:gd name="connsiteY30" fmla="*/ 7144 h 750094"/>
              <a:gd name="connsiteX31" fmla="*/ 828675 w 895350"/>
              <a:gd name="connsiteY31" fmla="*/ 21432 h 750094"/>
              <a:gd name="connsiteX32" fmla="*/ 773906 w 895350"/>
              <a:gd name="connsiteY32" fmla="*/ 88107 h 750094"/>
              <a:gd name="connsiteX33" fmla="*/ 685800 w 895350"/>
              <a:gd name="connsiteY33" fmla="*/ 176213 h 750094"/>
              <a:gd name="connsiteX34" fmla="*/ 588168 w 895350"/>
              <a:gd name="connsiteY34" fmla="*/ 261938 h 750094"/>
              <a:gd name="connsiteX35" fmla="*/ 504825 w 895350"/>
              <a:gd name="connsiteY35" fmla="*/ 323850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5350" h="750094">
                <a:moveTo>
                  <a:pt x="504825" y="323850"/>
                </a:moveTo>
                <a:lnTo>
                  <a:pt x="433387" y="373857"/>
                </a:lnTo>
                <a:lnTo>
                  <a:pt x="364331" y="416719"/>
                </a:lnTo>
                <a:lnTo>
                  <a:pt x="300037" y="450057"/>
                </a:lnTo>
                <a:lnTo>
                  <a:pt x="161925" y="514350"/>
                </a:lnTo>
                <a:lnTo>
                  <a:pt x="16668" y="588169"/>
                </a:lnTo>
                <a:lnTo>
                  <a:pt x="7143" y="600075"/>
                </a:lnTo>
                <a:lnTo>
                  <a:pt x="0" y="633413"/>
                </a:lnTo>
                <a:lnTo>
                  <a:pt x="2381" y="659607"/>
                </a:lnTo>
                <a:lnTo>
                  <a:pt x="9525" y="685800"/>
                </a:lnTo>
                <a:lnTo>
                  <a:pt x="19050" y="700088"/>
                </a:lnTo>
                <a:lnTo>
                  <a:pt x="38100" y="716757"/>
                </a:lnTo>
                <a:lnTo>
                  <a:pt x="61912" y="728663"/>
                </a:lnTo>
                <a:lnTo>
                  <a:pt x="88106" y="738188"/>
                </a:lnTo>
                <a:lnTo>
                  <a:pt x="133350" y="747713"/>
                </a:lnTo>
                <a:lnTo>
                  <a:pt x="161925" y="750094"/>
                </a:lnTo>
                <a:lnTo>
                  <a:pt x="278606" y="728663"/>
                </a:lnTo>
                <a:lnTo>
                  <a:pt x="352425" y="711994"/>
                </a:lnTo>
                <a:lnTo>
                  <a:pt x="428625" y="685800"/>
                </a:lnTo>
                <a:lnTo>
                  <a:pt x="497681" y="654844"/>
                </a:lnTo>
                <a:lnTo>
                  <a:pt x="526256" y="638175"/>
                </a:lnTo>
                <a:lnTo>
                  <a:pt x="576262" y="566738"/>
                </a:lnTo>
                <a:lnTo>
                  <a:pt x="664368" y="428625"/>
                </a:lnTo>
                <a:lnTo>
                  <a:pt x="747712" y="292894"/>
                </a:lnTo>
                <a:lnTo>
                  <a:pt x="847725" y="119063"/>
                </a:lnTo>
                <a:lnTo>
                  <a:pt x="890587" y="42863"/>
                </a:lnTo>
                <a:lnTo>
                  <a:pt x="895350" y="23813"/>
                </a:lnTo>
                <a:lnTo>
                  <a:pt x="895350" y="7144"/>
                </a:lnTo>
                <a:lnTo>
                  <a:pt x="888206" y="0"/>
                </a:lnTo>
                <a:lnTo>
                  <a:pt x="869156" y="0"/>
                </a:lnTo>
                <a:lnTo>
                  <a:pt x="847725" y="7144"/>
                </a:lnTo>
                <a:lnTo>
                  <a:pt x="828675" y="21432"/>
                </a:lnTo>
                <a:lnTo>
                  <a:pt x="773906" y="88107"/>
                </a:lnTo>
                <a:lnTo>
                  <a:pt x="685800" y="176213"/>
                </a:lnTo>
                <a:lnTo>
                  <a:pt x="588168" y="261938"/>
                </a:lnTo>
                <a:lnTo>
                  <a:pt x="504825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D6CDD2C-6624-4A46-A781-C13821C03766}"/>
              </a:ext>
            </a:extLst>
          </p:cNvPr>
          <p:cNvSpPr/>
          <p:nvPr/>
        </p:nvSpPr>
        <p:spPr>
          <a:xfrm>
            <a:off x="4260851" y="5329239"/>
            <a:ext cx="3548063" cy="395287"/>
          </a:xfrm>
          <a:custGeom>
            <a:avLst/>
            <a:gdLst>
              <a:gd name="connsiteX0" fmla="*/ 2007510 w 3547396"/>
              <a:gd name="connsiteY0" fmla="*/ 56592 h 396141"/>
              <a:gd name="connsiteX1" fmla="*/ 2344081 w 3547396"/>
              <a:gd name="connsiteY1" fmla="*/ 32764 h 396141"/>
              <a:gd name="connsiteX2" fmla="*/ 2567469 w 3547396"/>
              <a:gd name="connsiteY2" fmla="*/ 20850 h 396141"/>
              <a:gd name="connsiteX3" fmla="*/ 2850426 w 3547396"/>
              <a:gd name="connsiteY3" fmla="*/ 8936 h 396141"/>
              <a:gd name="connsiteX4" fmla="*/ 3106577 w 3547396"/>
              <a:gd name="connsiteY4" fmla="*/ 2979 h 396141"/>
              <a:gd name="connsiteX5" fmla="*/ 3332944 w 3547396"/>
              <a:gd name="connsiteY5" fmla="*/ 0 h 396141"/>
              <a:gd name="connsiteX6" fmla="*/ 3547396 w 3547396"/>
              <a:gd name="connsiteY6" fmla="*/ 0 h 396141"/>
              <a:gd name="connsiteX7" fmla="*/ 3544417 w 3547396"/>
              <a:gd name="connsiteY7" fmla="*/ 202539 h 396141"/>
              <a:gd name="connsiteX8" fmla="*/ 3368686 w 3547396"/>
              <a:gd name="connsiteY8" fmla="*/ 196582 h 396141"/>
              <a:gd name="connsiteX9" fmla="*/ 3106577 w 3547396"/>
              <a:gd name="connsiteY9" fmla="*/ 190625 h 396141"/>
              <a:gd name="connsiteX10" fmla="*/ 2898082 w 3547396"/>
              <a:gd name="connsiteY10" fmla="*/ 184668 h 396141"/>
              <a:gd name="connsiteX11" fmla="*/ 2719372 w 3547396"/>
              <a:gd name="connsiteY11" fmla="*/ 178711 h 396141"/>
              <a:gd name="connsiteX12" fmla="*/ 2603211 w 3547396"/>
              <a:gd name="connsiteY12" fmla="*/ 175732 h 396141"/>
              <a:gd name="connsiteX13" fmla="*/ 2391737 w 3547396"/>
              <a:gd name="connsiteY13" fmla="*/ 190625 h 396141"/>
              <a:gd name="connsiteX14" fmla="*/ 1959854 w 3547396"/>
              <a:gd name="connsiteY14" fmla="*/ 214453 h 396141"/>
              <a:gd name="connsiteX15" fmla="*/ 1721574 w 3547396"/>
              <a:gd name="connsiteY15" fmla="*/ 229345 h 396141"/>
              <a:gd name="connsiteX16" fmla="*/ 1420745 w 3547396"/>
              <a:gd name="connsiteY16" fmla="*/ 247216 h 396141"/>
              <a:gd name="connsiteX17" fmla="*/ 1233100 w 3547396"/>
              <a:gd name="connsiteY17" fmla="*/ 259130 h 396141"/>
              <a:gd name="connsiteX18" fmla="*/ 1000777 w 3547396"/>
              <a:gd name="connsiteY18" fmla="*/ 279980 h 396141"/>
              <a:gd name="connsiteX19" fmla="*/ 756540 w 3547396"/>
              <a:gd name="connsiteY19" fmla="*/ 306786 h 396141"/>
              <a:gd name="connsiteX20" fmla="*/ 628464 w 3547396"/>
              <a:gd name="connsiteY20" fmla="*/ 324657 h 396141"/>
              <a:gd name="connsiteX21" fmla="*/ 506345 w 3547396"/>
              <a:gd name="connsiteY21" fmla="*/ 345507 h 396141"/>
              <a:gd name="connsiteX22" fmla="*/ 408055 w 3547396"/>
              <a:gd name="connsiteY22" fmla="*/ 366356 h 396141"/>
              <a:gd name="connsiteX23" fmla="*/ 309764 w 3547396"/>
              <a:gd name="connsiteY23" fmla="*/ 390184 h 396141"/>
              <a:gd name="connsiteX24" fmla="*/ 256151 w 3547396"/>
              <a:gd name="connsiteY24" fmla="*/ 396141 h 396141"/>
              <a:gd name="connsiteX25" fmla="*/ 217431 w 3547396"/>
              <a:gd name="connsiteY25" fmla="*/ 393163 h 396141"/>
              <a:gd name="connsiteX26" fmla="*/ 169775 w 3547396"/>
              <a:gd name="connsiteY26" fmla="*/ 387206 h 396141"/>
              <a:gd name="connsiteX27" fmla="*/ 116162 w 3547396"/>
              <a:gd name="connsiteY27" fmla="*/ 369335 h 396141"/>
              <a:gd name="connsiteX28" fmla="*/ 0 w 3547396"/>
              <a:gd name="connsiteY28" fmla="*/ 297851 h 396141"/>
              <a:gd name="connsiteX29" fmla="*/ 50635 w 3547396"/>
              <a:gd name="connsiteY29" fmla="*/ 122119 h 396141"/>
              <a:gd name="connsiteX30" fmla="*/ 137011 w 3547396"/>
              <a:gd name="connsiteY30" fmla="*/ 148925 h 396141"/>
              <a:gd name="connsiteX31" fmla="*/ 202538 w 3547396"/>
              <a:gd name="connsiteY31" fmla="*/ 169775 h 396141"/>
              <a:gd name="connsiteX32" fmla="*/ 250194 w 3547396"/>
              <a:gd name="connsiteY32" fmla="*/ 178711 h 396141"/>
              <a:gd name="connsiteX33" fmla="*/ 333592 w 3547396"/>
              <a:gd name="connsiteY33" fmla="*/ 175732 h 396141"/>
              <a:gd name="connsiteX34" fmla="*/ 545066 w 3547396"/>
              <a:gd name="connsiteY34" fmla="*/ 157861 h 396141"/>
              <a:gd name="connsiteX35" fmla="*/ 696970 w 3547396"/>
              <a:gd name="connsiteY35" fmla="*/ 145947 h 396141"/>
              <a:gd name="connsiteX36" fmla="*/ 968013 w 3547396"/>
              <a:gd name="connsiteY36" fmla="*/ 125097 h 396141"/>
              <a:gd name="connsiteX37" fmla="*/ 1262885 w 3547396"/>
              <a:gd name="connsiteY37" fmla="*/ 104248 h 396141"/>
              <a:gd name="connsiteX38" fmla="*/ 1647112 w 3547396"/>
              <a:gd name="connsiteY38" fmla="*/ 80420 h 396141"/>
              <a:gd name="connsiteX39" fmla="*/ 2007510 w 3547396"/>
              <a:gd name="connsiteY39" fmla="*/ 56592 h 39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547396" h="396141">
                <a:moveTo>
                  <a:pt x="2007510" y="56592"/>
                </a:moveTo>
                <a:lnTo>
                  <a:pt x="2344081" y="32764"/>
                </a:lnTo>
                <a:lnTo>
                  <a:pt x="2567469" y="20850"/>
                </a:lnTo>
                <a:lnTo>
                  <a:pt x="2850426" y="8936"/>
                </a:lnTo>
                <a:lnTo>
                  <a:pt x="3106577" y="2979"/>
                </a:lnTo>
                <a:lnTo>
                  <a:pt x="3332944" y="0"/>
                </a:lnTo>
                <a:lnTo>
                  <a:pt x="3547396" y="0"/>
                </a:lnTo>
                <a:lnTo>
                  <a:pt x="3544417" y="202539"/>
                </a:lnTo>
                <a:lnTo>
                  <a:pt x="3368686" y="196582"/>
                </a:lnTo>
                <a:lnTo>
                  <a:pt x="3106577" y="190625"/>
                </a:lnTo>
                <a:lnTo>
                  <a:pt x="2898082" y="184668"/>
                </a:lnTo>
                <a:lnTo>
                  <a:pt x="2719372" y="178711"/>
                </a:lnTo>
                <a:lnTo>
                  <a:pt x="2603211" y="175732"/>
                </a:lnTo>
                <a:lnTo>
                  <a:pt x="2391737" y="190625"/>
                </a:lnTo>
                <a:lnTo>
                  <a:pt x="1959854" y="214453"/>
                </a:lnTo>
                <a:lnTo>
                  <a:pt x="1721574" y="229345"/>
                </a:lnTo>
                <a:lnTo>
                  <a:pt x="1420745" y="247216"/>
                </a:lnTo>
                <a:lnTo>
                  <a:pt x="1233100" y="259130"/>
                </a:lnTo>
                <a:lnTo>
                  <a:pt x="1000777" y="279980"/>
                </a:lnTo>
                <a:lnTo>
                  <a:pt x="756540" y="306786"/>
                </a:lnTo>
                <a:lnTo>
                  <a:pt x="628464" y="324657"/>
                </a:lnTo>
                <a:lnTo>
                  <a:pt x="506345" y="345507"/>
                </a:lnTo>
                <a:lnTo>
                  <a:pt x="408055" y="366356"/>
                </a:lnTo>
                <a:lnTo>
                  <a:pt x="309764" y="390184"/>
                </a:lnTo>
                <a:lnTo>
                  <a:pt x="256151" y="396141"/>
                </a:lnTo>
                <a:lnTo>
                  <a:pt x="217431" y="393163"/>
                </a:lnTo>
                <a:lnTo>
                  <a:pt x="169775" y="387206"/>
                </a:lnTo>
                <a:lnTo>
                  <a:pt x="116162" y="369335"/>
                </a:lnTo>
                <a:lnTo>
                  <a:pt x="0" y="297851"/>
                </a:lnTo>
                <a:lnTo>
                  <a:pt x="50635" y="122119"/>
                </a:lnTo>
                <a:lnTo>
                  <a:pt x="137011" y="148925"/>
                </a:lnTo>
                <a:lnTo>
                  <a:pt x="202538" y="169775"/>
                </a:lnTo>
                <a:lnTo>
                  <a:pt x="250194" y="178711"/>
                </a:lnTo>
                <a:lnTo>
                  <a:pt x="333592" y="175732"/>
                </a:lnTo>
                <a:lnTo>
                  <a:pt x="545066" y="157861"/>
                </a:lnTo>
                <a:lnTo>
                  <a:pt x="696970" y="145947"/>
                </a:lnTo>
                <a:lnTo>
                  <a:pt x="968013" y="125097"/>
                </a:lnTo>
                <a:lnTo>
                  <a:pt x="1262885" y="104248"/>
                </a:lnTo>
                <a:lnTo>
                  <a:pt x="1647112" y="80420"/>
                </a:lnTo>
                <a:lnTo>
                  <a:pt x="2007510" y="5659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2A694993-3920-4188-9048-8E0199B915CA}"/>
              </a:ext>
            </a:extLst>
          </p:cNvPr>
          <p:cNvGrpSpPr/>
          <p:nvPr/>
        </p:nvGrpSpPr>
        <p:grpSpPr>
          <a:xfrm>
            <a:off x="3933827" y="1538289"/>
            <a:ext cx="4165601" cy="4338637"/>
            <a:chOff x="3933827" y="1538289"/>
            <a:chExt cx="4165601" cy="4338637"/>
          </a:xfrm>
        </p:grpSpPr>
        <p:sp>
          <p:nvSpPr>
            <p:cNvPr id="10" name="フリーフォーム 44">
              <a:extLst>
                <a:ext uri="{FF2B5EF4-FFF2-40B4-BE49-F238E27FC236}">
                  <a16:creationId xmlns:a16="http://schemas.microsoft.com/office/drawing/2014/main" id="{148A872D-BC89-466B-861E-D301DA74B030}"/>
                </a:ext>
              </a:extLst>
            </p:cNvPr>
            <p:cNvSpPr/>
            <p:nvPr/>
          </p:nvSpPr>
          <p:spPr>
            <a:xfrm rot="16200000">
              <a:off x="2129634" y="3599657"/>
              <a:ext cx="4068762" cy="460375"/>
            </a:xfrm>
            <a:custGeom>
              <a:avLst/>
              <a:gdLst>
                <a:gd name="connsiteX0" fmla="*/ 1992324 w 4068079"/>
                <a:gd name="connsiteY0" fmla="*/ 213582 h 460537"/>
                <a:gd name="connsiteX1" fmla="*/ 2466210 w 4068079"/>
                <a:gd name="connsiteY1" fmla="*/ 213582 h 460537"/>
                <a:gd name="connsiteX2" fmla="*/ 2940097 w 4068079"/>
                <a:gd name="connsiteY2" fmla="*/ 213582 h 460537"/>
                <a:gd name="connsiteX3" fmla="*/ 3330552 w 4068079"/>
                <a:gd name="connsiteY3" fmla="*/ 213582 h 460537"/>
                <a:gd name="connsiteX4" fmla="*/ 3520774 w 4068079"/>
                <a:gd name="connsiteY4" fmla="*/ 213582 h 460537"/>
                <a:gd name="connsiteX5" fmla="*/ 3600867 w 4068079"/>
                <a:gd name="connsiteY5" fmla="*/ 213582 h 460537"/>
                <a:gd name="connsiteX6" fmla="*/ 3667612 w 4068079"/>
                <a:gd name="connsiteY6" fmla="*/ 210245 h 460537"/>
                <a:gd name="connsiteX7" fmla="*/ 3747705 w 4068079"/>
                <a:gd name="connsiteY7" fmla="*/ 203571 h 460537"/>
                <a:gd name="connsiteX8" fmla="*/ 3807775 w 4068079"/>
                <a:gd name="connsiteY8" fmla="*/ 190222 h 460537"/>
                <a:gd name="connsiteX9" fmla="*/ 3874520 w 4068079"/>
                <a:gd name="connsiteY9" fmla="*/ 166861 h 460537"/>
                <a:gd name="connsiteX10" fmla="*/ 3921241 w 4068079"/>
                <a:gd name="connsiteY10" fmla="*/ 140163 h 460537"/>
                <a:gd name="connsiteX11" fmla="*/ 3957951 w 4068079"/>
                <a:gd name="connsiteY11" fmla="*/ 113465 h 460537"/>
                <a:gd name="connsiteX12" fmla="*/ 3981311 w 4068079"/>
                <a:gd name="connsiteY12" fmla="*/ 86768 h 460537"/>
                <a:gd name="connsiteX13" fmla="*/ 4001335 w 4068079"/>
                <a:gd name="connsiteY13" fmla="*/ 46721 h 460537"/>
                <a:gd name="connsiteX14" fmla="*/ 4021358 w 4068079"/>
                <a:gd name="connsiteY14" fmla="*/ 13349 h 460537"/>
                <a:gd name="connsiteX15" fmla="*/ 4041381 w 4068079"/>
                <a:gd name="connsiteY15" fmla="*/ 0 h 460537"/>
                <a:gd name="connsiteX16" fmla="*/ 4054730 w 4068079"/>
                <a:gd name="connsiteY16" fmla="*/ 0 h 460537"/>
                <a:gd name="connsiteX17" fmla="*/ 4064742 w 4068079"/>
                <a:gd name="connsiteY17" fmla="*/ 3337 h 460537"/>
                <a:gd name="connsiteX18" fmla="*/ 4068079 w 4068079"/>
                <a:gd name="connsiteY18" fmla="*/ 23360 h 460537"/>
                <a:gd name="connsiteX19" fmla="*/ 4061405 w 4068079"/>
                <a:gd name="connsiteY19" fmla="*/ 56733 h 460537"/>
                <a:gd name="connsiteX20" fmla="*/ 4061405 w 4068079"/>
                <a:gd name="connsiteY20" fmla="*/ 93442 h 460537"/>
                <a:gd name="connsiteX21" fmla="*/ 4054730 w 4068079"/>
                <a:gd name="connsiteY21" fmla="*/ 136826 h 460537"/>
                <a:gd name="connsiteX22" fmla="*/ 4044718 w 4068079"/>
                <a:gd name="connsiteY22" fmla="*/ 186884 h 460537"/>
                <a:gd name="connsiteX23" fmla="*/ 4024695 w 4068079"/>
                <a:gd name="connsiteY23" fmla="*/ 250292 h 460537"/>
                <a:gd name="connsiteX24" fmla="*/ 3994660 w 4068079"/>
                <a:gd name="connsiteY24" fmla="*/ 323711 h 460537"/>
                <a:gd name="connsiteX25" fmla="*/ 3971299 w 4068079"/>
                <a:gd name="connsiteY25" fmla="*/ 373769 h 460537"/>
                <a:gd name="connsiteX26" fmla="*/ 3754380 w 4068079"/>
                <a:gd name="connsiteY26" fmla="*/ 460537 h 460537"/>
                <a:gd name="connsiteX27" fmla="*/ 3597530 w 4068079"/>
                <a:gd name="connsiteY27" fmla="*/ 457200 h 460537"/>
                <a:gd name="connsiteX28" fmla="*/ 3203737 w 4068079"/>
                <a:gd name="connsiteY28" fmla="*/ 457200 h 460537"/>
                <a:gd name="connsiteX29" fmla="*/ 2809945 w 4068079"/>
                <a:gd name="connsiteY29" fmla="*/ 453863 h 460537"/>
                <a:gd name="connsiteX30" fmla="*/ 2349408 w 4068079"/>
                <a:gd name="connsiteY30" fmla="*/ 450525 h 460537"/>
                <a:gd name="connsiteX31" fmla="*/ 1975638 w 4068079"/>
                <a:gd name="connsiteY31" fmla="*/ 447188 h 460537"/>
                <a:gd name="connsiteX32" fmla="*/ 1458368 w 4068079"/>
                <a:gd name="connsiteY32" fmla="*/ 443851 h 460537"/>
                <a:gd name="connsiteX33" fmla="*/ 854330 w 4068079"/>
                <a:gd name="connsiteY33" fmla="*/ 440514 h 460537"/>
                <a:gd name="connsiteX34" fmla="*/ 377107 w 4068079"/>
                <a:gd name="connsiteY34" fmla="*/ 437176 h 460537"/>
                <a:gd name="connsiteX35" fmla="*/ 210245 w 4068079"/>
                <a:gd name="connsiteY35" fmla="*/ 387118 h 460537"/>
                <a:gd name="connsiteX36" fmla="*/ 166862 w 4068079"/>
                <a:gd name="connsiteY36" fmla="*/ 390455 h 460537"/>
                <a:gd name="connsiteX37" fmla="*/ 123478 w 4068079"/>
                <a:gd name="connsiteY37" fmla="*/ 380444 h 460537"/>
                <a:gd name="connsiteX38" fmla="*/ 76756 w 4068079"/>
                <a:gd name="connsiteY38" fmla="*/ 360420 h 460537"/>
                <a:gd name="connsiteX39" fmla="*/ 40047 w 4068079"/>
                <a:gd name="connsiteY39" fmla="*/ 340397 h 460537"/>
                <a:gd name="connsiteX40" fmla="*/ 23361 w 4068079"/>
                <a:gd name="connsiteY40" fmla="*/ 327048 h 460537"/>
                <a:gd name="connsiteX41" fmla="*/ 13349 w 4068079"/>
                <a:gd name="connsiteY41" fmla="*/ 313699 h 460537"/>
                <a:gd name="connsiteX42" fmla="*/ 0 w 4068079"/>
                <a:gd name="connsiteY42" fmla="*/ 273652 h 460537"/>
                <a:gd name="connsiteX43" fmla="*/ 3337 w 4068079"/>
                <a:gd name="connsiteY43" fmla="*/ 240280 h 460537"/>
                <a:gd name="connsiteX44" fmla="*/ 13349 w 4068079"/>
                <a:gd name="connsiteY44" fmla="*/ 220257 h 460537"/>
                <a:gd name="connsiteX45" fmla="*/ 33372 w 4068079"/>
                <a:gd name="connsiteY45" fmla="*/ 210245 h 460537"/>
                <a:gd name="connsiteX46" fmla="*/ 180210 w 4068079"/>
                <a:gd name="connsiteY46" fmla="*/ 173536 h 460537"/>
                <a:gd name="connsiteX47" fmla="*/ 390456 w 4068079"/>
                <a:gd name="connsiteY47" fmla="*/ 130152 h 460537"/>
                <a:gd name="connsiteX48" fmla="*/ 447189 w 4068079"/>
                <a:gd name="connsiteY48" fmla="*/ 123477 h 460537"/>
                <a:gd name="connsiteX49" fmla="*/ 547305 w 4068079"/>
                <a:gd name="connsiteY49" fmla="*/ 146838 h 460537"/>
                <a:gd name="connsiteX50" fmla="*/ 737527 w 4068079"/>
                <a:gd name="connsiteY50" fmla="*/ 183547 h 460537"/>
                <a:gd name="connsiteX51" fmla="*/ 884365 w 4068079"/>
                <a:gd name="connsiteY51" fmla="*/ 206908 h 460537"/>
                <a:gd name="connsiteX52" fmla="*/ 937761 w 4068079"/>
                <a:gd name="connsiteY52" fmla="*/ 213582 h 460537"/>
                <a:gd name="connsiteX53" fmla="*/ 1127983 w 4068079"/>
                <a:gd name="connsiteY53" fmla="*/ 213582 h 460537"/>
                <a:gd name="connsiteX54" fmla="*/ 1661939 w 4068079"/>
                <a:gd name="connsiteY54" fmla="*/ 213582 h 460537"/>
                <a:gd name="connsiteX55" fmla="*/ 1992324 w 4068079"/>
                <a:gd name="connsiteY55" fmla="*/ 213582 h 46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68079" h="460537">
                  <a:moveTo>
                    <a:pt x="1992324" y="213582"/>
                  </a:moveTo>
                  <a:lnTo>
                    <a:pt x="2466210" y="213582"/>
                  </a:lnTo>
                  <a:lnTo>
                    <a:pt x="2940097" y="213582"/>
                  </a:lnTo>
                  <a:lnTo>
                    <a:pt x="3330552" y="213582"/>
                  </a:lnTo>
                  <a:lnTo>
                    <a:pt x="3520774" y="213582"/>
                  </a:lnTo>
                  <a:lnTo>
                    <a:pt x="3600867" y="213582"/>
                  </a:lnTo>
                  <a:lnTo>
                    <a:pt x="3667612" y="210245"/>
                  </a:lnTo>
                  <a:lnTo>
                    <a:pt x="3747705" y="203571"/>
                  </a:lnTo>
                  <a:lnTo>
                    <a:pt x="3807775" y="190222"/>
                  </a:lnTo>
                  <a:lnTo>
                    <a:pt x="3874520" y="166861"/>
                  </a:lnTo>
                  <a:lnTo>
                    <a:pt x="3921241" y="140163"/>
                  </a:lnTo>
                  <a:lnTo>
                    <a:pt x="3957951" y="113465"/>
                  </a:lnTo>
                  <a:lnTo>
                    <a:pt x="3981311" y="86768"/>
                  </a:lnTo>
                  <a:lnTo>
                    <a:pt x="4001335" y="46721"/>
                  </a:lnTo>
                  <a:lnTo>
                    <a:pt x="4021358" y="13349"/>
                  </a:lnTo>
                  <a:lnTo>
                    <a:pt x="4041381" y="0"/>
                  </a:lnTo>
                  <a:lnTo>
                    <a:pt x="4054730" y="0"/>
                  </a:lnTo>
                  <a:lnTo>
                    <a:pt x="4064742" y="3337"/>
                  </a:lnTo>
                  <a:lnTo>
                    <a:pt x="4068079" y="23360"/>
                  </a:lnTo>
                  <a:lnTo>
                    <a:pt x="4061405" y="56733"/>
                  </a:lnTo>
                  <a:lnTo>
                    <a:pt x="4061405" y="93442"/>
                  </a:lnTo>
                  <a:lnTo>
                    <a:pt x="4054730" y="136826"/>
                  </a:lnTo>
                  <a:lnTo>
                    <a:pt x="4044718" y="186884"/>
                  </a:lnTo>
                  <a:lnTo>
                    <a:pt x="4024695" y="250292"/>
                  </a:lnTo>
                  <a:lnTo>
                    <a:pt x="3994660" y="323711"/>
                  </a:lnTo>
                  <a:lnTo>
                    <a:pt x="3971299" y="373769"/>
                  </a:lnTo>
                  <a:lnTo>
                    <a:pt x="3754380" y="460537"/>
                  </a:lnTo>
                  <a:lnTo>
                    <a:pt x="3597530" y="457200"/>
                  </a:lnTo>
                  <a:lnTo>
                    <a:pt x="3203737" y="457200"/>
                  </a:lnTo>
                  <a:lnTo>
                    <a:pt x="2809945" y="453863"/>
                  </a:lnTo>
                  <a:lnTo>
                    <a:pt x="2349408" y="450525"/>
                  </a:lnTo>
                  <a:lnTo>
                    <a:pt x="1975638" y="447188"/>
                  </a:lnTo>
                  <a:lnTo>
                    <a:pt x="1458368" y="443851"/>
                  </a:lnTo>
                  <a:lnTo>
                    <a:pt x="854330" y="440514"/>
                  </a:lnTo>
                  <a:lnTo>
                    <a:pt x="377107" y="437176"/>
                  </a:lnTo>
                  <a:lnTo>
                    <a:pt x="210245" y="387118"/>
                  </a:lnTo>
                  <a:lnTo>
                    <a:pt x="166862" y="390455"/>
                  </a:lnTo>
                  <a:lnTo>
                    <a:pt x="123478" y="380444"/>
                  </a:lnTo>
                  <a:lnTo>
                    <a:pt x="76756" y="360420"/>
                  </a:lnTo>
                  <a:lnTo>
                    <a:pt x="40047" y="340397"/>
                  </a:lnTo>
                  <a:lnTo>
                    <a:pt x="23361" y="327048"/>
                  </a:lnTo>
                  <a:lnTo>
                    <a:pt x="13349" y="313699"/>
                  </a:lnTo>
                  <a:lnTo>
                    <a:pt x="0" y="273652"/>
                  </a:lnTo>
                  <a:lnTo>
                    <a:pt x="3337" y="240280"/>
                  </a:lnTo>
                  <a:lnTo>
                    <a:pt x="13349" y="220257"/>
                  </a:lnTo>
                  <a:lnTo>
                    <a:pt x="33372" y="210245"/>
                  </a:lnTo>
                  <a:lnTo>
                    <a:pt x="180210" y="173536"/>
                  </a:lnTo>
                  <a:lnTo>
                    <a:pt x="390456" y="130152"/>
                  </a:lnTo>
                  <a:lnTo>
                    <a:pt x="447189" y="123477"/>
                  </a:lnTo>
                  <a:lnTo>
                    <a:pt x="547305" y="146838"/>
                  </a:lnTo>
                  <a:lnTo>
                    <a:pt x="737527" y="183547"/>
                  </a:lnTo>
                  <a:lnTo>
                    <a:pt x="884365" y="206908"/>
                  </a:lnTo>
                  <a:lnTo>
                    <a:pt x="937761" y="213582"/>
                  </a:lnTo>
                  <a:lnTo>
                    <a:pt x="1127983" y="213582"/>
                  </a:lnTo>
                  <a:lnTo>
                    <a:pt x="1661939" y="213582"/>
                  </a:lnTo>
                  <a:lnTo>
                    <a:pt x="1992324" y="2135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5">
              <a:extLst>
                <a:ext uri="{FF2B5EF4-FFF2-40B4-BE49-F238E27FC236}">
                  <a16:creationId xmlns:a16="http://schemas.microsoft.com/office/drawing/2014/main" id="{5DC47E53-14B0-4FCC-AC23-0B56A0EAEF2B}"/>
                </a:ext>
              </a:extLst>
            </p:cNvPr>
            <p:cNvSpPr/>
            <p:nvPr/>
          </p:nvSpPr>
          <p:spPr>
            <a:xfrm rot="16200000">
              <a:off x="3989391" y="1766889"/>
              <a:ext cx="4338637" cy="3881437"/>
            </a:xfrm>
            <a:custGeom>
              <a:avLst/>
              <a:gdLst>
                <a:gd name="connsiteX0" fmla="*/ 3905250 w 4338637"/>
                <a:gd name="connsiteY0" fmla="*/ 628650 h 3771900"/>
                <a:gd name="connsiteX1" fmla="*/ 3862387 w 4338637"/>
                <a:gd name="connsiteY1" fmla="*/ 419100 h 3771900"/>
                <a:gd name="connsiteX2" fmla="*/ 3810000 w 4338637"/>
                <a:gd name="connsiteY2" fmla="*/ 223837 h 3771900"/>
                <a:gd name="connsiteX3" fmla="*/ 3771900 w 4338637"/>
                <a:gd name="connsiteY3" fmla="*/ 95250 h 3771900"/>
                <a:gd name="connsiteX4" fmla="*/ 3743325 w 4338637"/>
                <a:gd name="connsiteY4" fmla="*/ 0 h 3771900"/>
                <a:gd name="connsiteX5" fmla="*/ 3990975 w 4338637"/>
                <a:gd name="connsiteY5" fmla="*/ 28575 h 3771900"/>
                <a:gd name="connsiteX6" fmla="*/ 4010025 w 4338637"/>
                <a:gd name="connsiteY6" fmla="*/ 157162 h 3771900"/>
                <a:gd name="connsiteX7" fmla="*/ 4048125 w 4338637"/>
                <a:gd name="connsiteY7" fmla="*/ 419100 h 3771900"/>
                <a:gd name="connsiteX8" fmla="*/ 4086225 w 4338637"/>
                <a:gd name="connsiteY8" fmla="*/ 728662 h 3771900"/>
                <a:gd name="connsiteX9" fmla="*/ 4124325 w 4338637"/>
                <a:gd name="connsiteY9" fmla="*/ 1038225 h 3771900"/>
                <a:gd name="connsiteX10" fmla="*/ 4157662 w 4338637"/>
                <a:gd name="connsiteY10" fmla="*/ 1376362 h 3771900"/>
                <a:gd name="connsiteX11" fmla="*/ 4186237 w 4338637"/>
                <a:gd name="connsiteY11" fmla="*/ 1714500 h 3771900"/>
                <a:gd name="connsiteX12" fmla="*/ 4219575 w 4338637"/>
                <a:gd name="connsiteY12" fmla="*/ 2128837 h 3771900"/>
                <a:gd name="connsiteX13" fmla="*/ 4238625 w 4338637"/>
                <a:gd name="connsiteY13" fmla="*/ 2386012 h 3771900"/>
                <a:gd name="connsiteX14" fmla="*/ 4257675 w 4338637"/>
                <a:gd name="connsiteY14" fmla="*/ 2709862 h 3771900"/>
                <a:gd name="connsiteX15" fmla="*/ 4267200 w 4338637"/>
                <a:gd name="connsiteY15" fmla="*/ 3000375 h 3771900"/>
                <a:gd name="connsiteX16" fmla="*/ 4271962 w 4338637"/>
                <a:gd name="connsiteY16" fmla="*/ 3109912 h 3771900"/>
                <a:gd name="connsiteX17" fmla="*/ 4276725 w 4338637"/>
                <a:gd name="connsiteY17" fmla="*/ 3143250 h 3771900"/>
                <a:gd name="connsiteX18" fmla="*/ 4300537 w 4338637"/>
                <a:gd name="connsiteY18" fmla="*/ 3200400 h 3771900"/>
                <a:gd name="connsiteX19" fmla="*/ 4324350 w 4338637"/>
                <a:gd name="connsiteY19" fmla="*/ 3262312 h 3771900"/>
                <a:gd name="connsiteX20" fmla="*/ 4338637 w 4338637"/>
                <a:gd name="connsiteY20" fmla="*/ 3319462 h 3771900"/>
                <a:gd name="connsiteX21" fmla="*/ 4338637 w 4338637"/>
                <a:gd name="connsiteY21" fmla="*/ 3352800 h 3771900"/>
                <a:gd name="connsiteX22" fmla="*/ 4291012 w 4338637"/>
                <a:gd name="connsiteY22" fmla="*/ 3448050 h 3771900"/>
                <a:gd name="connsiteX23" fmla="*/ 4214812 w 4338637"/>
                <a:gd name="connsiteY23" fmla="*/ 3576637 h 3771900"/>
                <a:gd name="connsiteX24" fmla="*/ 4157662 w 4338637"/>
                <a:gd name="connsiteY24" fmla="*/ 3681412 h 3771900"/>
                <a:gd name="connsiteX25" fmla="*/ 4124325 w 4338637"/>
                <a:gd name="connsiteY25" fmla="*/ 3738562 h 3771900"/>
                <a:gd name="connsiteX26" fmla="*/ 4100512 w 4338637"/>
                <a:gd name="connsiteY26" fmla="*/ 3767137 h 3771900"/>
                <a:gd name="connsiteX27" fmla="*/ 4076700 w 4338637"/>
                <a:gd name="connsiteY27" fmla="*/ 3771900 h 3771900"/>
                <a:gd name="connsiteX28" fmla="*/ 4048125 w 4338637"/>
                <a:gd name="connsiteY28" fmla="*/ 3771900 h 3771900"/>
                <a:gd name="connsiteX29" fmla="*/ 3986212 w 4338637"/>
                <a:gd name="connsiteY29" fmla="*/ 3752850 h 3771900"/>
                <a:gd name="connsiteX30" fmla="*/ 3938587 w 4338637"/>
                <a:gd name="connsiteY30" fmla="*/ 3724275 h 3771900"/>
                <a:gd name="connsiteX31" fmla="*/ 3848100 w 4338637"/>
                <a:gd name="connsiteY31" fmla="*/ 3686175 h 3771900"/>
                <a:gd name="connsiteX32" fmla="*/ 3771900 w 4338637"/>
                <a:gd name="connsiteY32" fmla="*/ 3667125 h 3771900"/>
                <a:gd name="connsiteX33" fmla="*/ 3681412 w 4338637"/>
                <a:gd name="connsiteY33" fmla="*/ 3657600 h 3771900"/>
                <a:gd name="connsiteX34" fmla="*/ 3414712 w 4338637"/>
                <a:gd name="connsiteY34" fmla="*/ 3662362 h 3771900"/>
                <a:gd name="connsiteX35" fmla="*/ 2490787 w 4338637"/>
                <a:gd name="connsiteY35" fmla="*/ 3657600 h 3771900"/>
                <a:gd name="connsiteX36" fmla="*/ 1924050 w 4338637"/>
                <a:gd name="connsiteY36" fmla="*/ 3662362 h 3771900"/>
                <a:gd name="connsiteX37" fmla="*/ 1171575 w 4338637"/>
                <a:gd name="connsiteY37" fmla="*/ 3662362 h 3771900"/>
                <a:gd name="connsiteX38" fmla="*/ 909637 w 4338637"/>
                <a:gd name="connsiteY38" fmla="*/ 3662362 h 3771900"/>
                <a:gd name="connsiteX39" fmla="*/ 647700 w 4338637"/>
                <a:gd name="connsiteY39" fmla="*/ 3662362 h 3771900"/>
                <a:gd name="connsiteX40" fmla="*/ 590550 w 4338637"/>
                <a:gd name="connsiteY40" fmla="*/ 3667125 h 3771900"/>
                <a:gd name="connsiteX41" fmla="*/ 419100 w 4338637"/>
                <a:gd name="connsiteY41" fmla="*/ 3695700 h 3771900"/>
                <a:gd name="connsiteX42" fmla="*/ 338137 w 4338637"/>
                <a:gd name="connsiteY42" fmla="*/ 3705225 h 3771900"/>
                <a:gd name="connsiteX43" fmla="*/ 233362 w 4338637"/>
                <a:gd name="connsiteY43" fmla="*/ 3690937 h 3771900"/>
                <a:gd name="connsiteX44" fmla="*/ 80962 w 4338637"/>
                <a:gd name="connsiteY44" fmla="*/ 3648075 h 3771900"/>
                <a:gd name="connsiteX45" fmla="*/ 42862 w 4338637"/>
                <a:gd name="connsiteY45" fmla="*/ 3629025 h 3771900"/>
                <a:gd name="connsiteX46" fmla="*/ 14287 w 4338637"/>
                <a:gd name="connsiteY46" fmla="*/ 3600450 h 3771900"/>
                <a:gd name="connsiteX47" fmla="*/ 4762 w 4338637"/>
                <a:gd name="connsiteY47" fmla="*/ 3571875 h 3771900"/>
                <a:gd name="connsiteX48" fmla="*/ 0 w 4338637"/>
                <a:gd name="connsiteY48" fmla="*/ 3548062 h 3771900"/>
                <a:gd name="connsiteX49" fmla="*/ 4762 w 4338637"/>
                <a:gd name="connsiteY49" fmla="*/ 3524250 h 3771900"/>
                <a:gd name="connsiteX50" fmla="*/ 19050 w 4338637"/>
                <a:gd name="connsiteY50" fmla="*/ 3486150 h 3771900"/>
                <a:gd name="connsiteX51" fmla="*/ 28575 w 4338637"/>
                <a:gd name="connsiteY51" fmla="*/ 3467100 h 3771900"/>
                <a:gd name="connsiteX52" fmla="*/ 47625 w 4338637"/>
                <a:gd name="connsiteY52" fmla="*/ 3452812 h 3771900"/>
                <a:gd name="connsiteX53" fmla="*/ 100012 w 4338637"/>
                <a:gd name="connsiteY53" fmla="*/ 3438525 h 3771900"/>
                <a:gd name="connsiteX54" fmla="*/ 204787 w 4338637"/>
                <a:gd name="connsiteY54" fmla="*/ 3419475 h 3771900"/>
                <a:gd name="connsiteX55" fmla="*/ 290512 w 4338637"/>
                <a:gd name="connsiteY55" fmla="*/ 3414712 h 3771900"/>
                <a:gd name="connsiteX56" fmla="*/ 542925 w 4338637"/>
                <a:gd name="connsiteY56" fmla="*/ 3414712 h 3771900"/>
                <a:gd name="connsiteX57" fmla="*/ 885825 w 4338637"/>
                <a:gd name="connsiteY57" fmla="*/ 3414712 h 3771900"/>
                <a:gd name="connsiteX58" fmla="*/ 1443037 w 4338637"/>
                <a:gd name="connsiteY58" fmla="*/ 3414712 h 3771900"/>
                <a:gd name="connsiteX59" fmla="*/ 2138362 w 4338637"/>
                <a:gd name="connsiteY59" fmla="*/ 3414712 h 3771900"/>
                <a:gd name="connsiteX60" fmla="*/ 2667000 w 4338637"/>
                <a:gd name="connsiteY60" fmla="*/ 3414712 h 3771900"/>
                <a:gd name="connsiteX61" fmla="*/ 3295650 w 4338637"/>
                <a:gd name="connsiteY61" fmla="*/ 3414712 h 3771900"/>
                <a:gd name="connsiteX62" fmla="*/ 3895725 w 4338637"/>
                <a:gd name="connsiteY62" fmla="*/ 3414712 h 3771900"/>
                <a:gd name="connsiteX63" fmla="*/ 4000500 w 4338637"/>
                <a:gd name="connsiteY63" fmla="*/ 3409950 h 3771900"/>
                <a:gd name="connsiteX64" fmla="*/ 4043362 w 4338637"/>
                <a:gd name="connsiteY64" fmla="*/ 3395662 h 3771900"/>
                <a:gd name="connsiteX65" fmla="*/ 4071937 w 4338637"/>
                <a:gd name="connsiteY65" fmla="*/ 3367087 h 3771900"/>
                <a:gd name="connsiteX66" fmla="*/ 4086225 w 4338637"/>
                <a:gd name="connsiteY66" fmla="*/ 3338512 h 3771900"/>
                <a:gd name="connsiteX67" fmla="*/ 4095750 w 4338637"/>
                <a:gd name="connsiteY67" fmla="*/ 3309937 h 3771900"/>
                <a:gd name="connsiteX68" fmla="*/ 4100512 w 4338637"/>
                <a:gd name="connsiteY68" fmla="*/ 3257550 h 3771900"/>
                <a:gd name="connsiteX69" fmla="*/ 4105275 w 4338637"/>
                <a:gd name="connsiteY69" fmla="*/ 2962275 h 3771900"/>
                <a:gd name="connsiteX70" fmla="*/ 4100512 w 4338637"/>
                <a:gd name="connsiteY70" fmla="*/ 2576512 h 3771900"/>
                <a:gd name="connsiteX71" fmla="*/ 4090987 w 4338637"/>
                <a:gd name="connsiteY71" fmla="*/ 2286000 h 3771900"/>
                <a:gd name="connsiteX72" fmla="*/ 4071937 w 4338637"/>
                <a:gd name="connsiteY72" fmla="*/ 1895475 h 3771900"/>
                <a:gd name="connsiteX73" fmla="*/ 4052887 w 4338637"/>
                <a:gd name="connsiteY73" fmla="*/ 1609725 h 3771900"/>
                <a:gd name="connsiteX74" fmla="*/ 4029075 w 4338637"/>
                <a:gd name="connsiteY74" fmla="*/ 1400175 h 3771900"/>
                <a:gd name="connsiteX75" fmla="*/ 3990975 w 4338637"/>
                <a:gd name="connsiteY75" fmla="*/ 1109662 h 3771900"/>
                <a:gd name="connsiteX76" fmla="*/ 3938587 w 4338637"/>
                <a:gd name="connsiteY76" fmla="*/ 785812 h 3771900"/>
                <a:gd name="connsiteX77" fmla="*/ 3905250 w 4338637"/>
                <a:gd name="connsiteY77" fmla="*/ 628650 h 3771900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4010025 w 4338637"/>
                <a:gd name="connsiteY6" fmla="*/ 485801 h 4100539"/>
                <a:gd name="connsiteX7" fmla="*/ 4048125 w 4338637"/>
                <a:gd name="connsiteY7" fmla="*/ 747739 h 4100539"/>
                <a:gd name="connsiteX8" fmla="*/ 4086225 w 4338637"/>
                <a:gd name="connsiteY8" fmla="*/ 1057301 h 4100539"/>
                <a:gd name="connsiteX9" fmla="*/ 4124325 w 4338637"/>
                <a:gd name="connsiteY9" fmla="*/ 1366864 h 4100539"/>
                <a:gd name="connsiteX10" fmla="*/ 4157662 w 4338637"/>
                <a:gd name="connsiteY10" fmla="*/ 1705001 h 4100539"/>
                <a:gd name="connsiteX11" fmla="*/ 4186237 w 4338637"/>
                <a:gd name="connsiteY11" fmla="*/ 2043139 h 4100539"/>
                <a:gd name="connsiteX12" fmla="*/ 4219575 w 4338637"/>
                <a:gd name="connsiteY12" fmla="*/ 2457476 h 4100539"/>
                <a:gd name="connsiteX13" fmla="*/ 4238625 w 4338637"/>
                <a:gd name="connsiteY13" fmla="*/ 2714651 h 4100539"/>
                <a:gd name="connsiteX14" fmla="*/ 4257675 w 4338637"/>
                <a:gd name="connsiteY14" fmla="*/ 3038501 h 4100539"/>
                <a:gd name="connsiteX15" fmla="*/ 4267200 w 4338637"/>
                <a:gd name="connsiteY15" fmla="*/ 3329014 h 4100539"/>
                <a:gd name="connsiteX16" fmla="*/ 4271962 w 4338637"/>
                <a:gd name="connsiteY16" fmla="*/ 3438551 h 4100539"/>
                <a:gd name="connsiteX17" fmla="*/ 4276725 w 4338637"/>
                <a:gd name="connsiteY17" fmla="*/ 3471889 h 4100539"/>
                <a:gd name="connsiteX18" fmla="*/ 4300537 w 4338637"/>
                <a:gd name="connsiteY18" fmla="*/ 3529039 h 4100539"/>
                <a:gd name="connsiteX19" fmla="*/ 4324350 w 4338637"/>
                <a:gd name="connsiteY19" fmla="*/ 3590951 h 4100539"/>
                <a:gd name="connsiteX20" fmla="*/ 4338637 w 4338637"/>
                <a:gd name="connsiteY20" fmla="*/ 3648101 h 4100539"/>
                <a:gd name="connsiteX21" fmla="*/ 4338637 w 4338637"/>
                <a:gd name="connsiteY21" fmla="*/ 3681439 h 4100539"/>
                <a:gd name="connsiteX22" fmla="*/ 4291012 w 4338637"/>
                <a:gd name="connsiteY22" fmla="*/ 3776689 h 4100539"/>
                <a:gd name="connsiteX23" fmla="*/ 4214812 w 4338637"/>
                <a:gd name="connsiteY23" fmla="*/ 3905276 h 4100539"/>
                <a:gd name="connsiteX24" fmla="*/ 4157662 w 4338637"/>
                <a:gd name="connsiteY24" fmla="*/ 4010051 h 4100539"/>
                <a:gd name="connsiteX25" fmla="*/ 4124325 w 4338637"/>
                <a:gd name="connsiteY25" fmla="*/ 4067201 h 4100539"/>
                <a:gd name="connsiteX26" fmla="*/ 4100512 w 4338637"/>
                <a:gd name="connsiteY26" fmla="*/ 4095776 h 4100539"/>
                <a:gd name="connsiteX27" fmla="*/ 4076700 w 4338637"/>
                <a:gd name="connsiteY27" fmla="*/ 4100539 h 4100539"/>
                <a:gd name="connsiteX28" fmla="*/ 4048125 w 4338637"/>
                <a:gd name="connsiteY28" fmla="*/ 4100539 h 4100539"/>
                <a:gd name="connsiteX29" fmla="*/ 3986212 w 4338637"/>
                <a:gd name="connsiteY29" fmla="*/ 4081489 h 4100539"/>
                <a:gd name="connsiteX30" fmla="*/ 3938587 w 4338637"/>
                <a:gd name="connsiteY30" fmla="*/ 4052914 h 4100539"/>
                <a:gd name="connsiteX31" fmla="*/ 3848100 w 4338637"/>
                <a:gd name="connsiteY31" fmla="*/ 4014814 h 4100539"/>
                <a:gd name="connsiteX32" fmla="*/ 3771900 w 4338637"/>
                <a:gd name="connsiteY32" fmla="*/ 3995764 h 4100539"/>
                <a:gd name="connsiteX33" fmla="*/ 3681412 w 4338637"/>
                <a:gd name="connsiteY33" fmla="*/ 3986239 h 4100539"/>
                <a:gd name="connsiteX34" fmla="*/ 3414712 w 4338637"/>
                <a:gd name="connsiteY34" fmla="*/ 3991001 h 4100539"/>
                <a:gd name="connsiteX35" fmla="*/ 2490787 w 4338637"/>
                <a:gd name="connsiteY35" fmla="*/ 3986239 h 4100539"/>
                <a:gd name="connsiteX36" fmla="*/ 1924050 w 4338637"/>
                <a:gd name="connsiteY36" fmla="*/ 3991001 h 4100539"/>
                <a:gd name="connsiteX37" fmla="*/ 1171575 w 4338637"/>
                <a:gd name="connsiteY37" fmla="*/ 3991001 h 4100539"/>
                <a:gd name="connsiteX38" fmla="*/ 909637 w 4338637"/>
                <a:gd name="connsiteY38" fmla="*/ 3991001 h 4100539"/>
                <a:gd name="connsiteX39" fmla="*/ 647700 w 4338637"/>
                <a:gd name="connsiteY39" fmla="*/ 3991001 h 4100539"/>
                <a:gd name="connsiteX40" fmla="*/ 590550 w 4338637"/>
                <a:gd name="connsiteY40" fmla="*/ 3995764 h 4100539"/>
                <a:gd name="connsiteX41" fmla="*/ 419100 w 4338637"/>
                <a:gd name="connsiteY41" fmla="*/ 4024339 h 4100539"/>
                <a:gd name="connsiteX42" fmla="*/ 338137 w 4338637"/>
                <a:gd name="connsiteY42" fmla="*/ 4033864 h 4100539"/>
                <a:gd name="connsiteX43" fmla="*/ 233362 w 4338637"/>
                <a:gd name="connsiteY43" fmla="*/ 4019576 h 4100539"/>
                <a:gd name="connsiteX44" fmla="*/ 80962 w 4338637"/>
                <a:gd name="connsiteY44" fmla="*/ 3976714 h 4100539"/>
                <a:gd name="connsiteX45" fmla="*/ 42862 w 4338637"/>
                <a:gd name="connsiteY45" fmla="*/ 3957664 h 4100539"/>
                <a:gd name="connsiteX46" fmla="*/ 14287 w 4338637"/>
                <a:gd name="connsiteY46" fmla="*/ 3929089 h 4100539"/>
                <a:gd name="connsiteX47" fmla="*/ 4762 w 4338637"/>
                <a:gd name="connsiteY47" fmla="*/ 3900514 h 4100539"/>
                <a:gd name="connsiteX48" fmla="*/ 0 w 4338637"/>
                <a:gd name="connsiteY48" fmla="*/ 3876701 h 4100539"/>
                <a:gd name="connsiteX49" fmla="*/ 4762 w 4338637"/>
                <a:gd name="connsiteY49" fmla="*/ 3852889 h 4100539"/>
                <a:gd name="connsiteX50" fmla="*/ 19050 w 4338637"/>
                <a:gd name="connsiteY50" fmla="*/ 3814789 h 4100539"/>
                <a:gd name="connsiteX51" fmla="*/ 28575 w 4338637"/>
                <a:gd name="connsiteY51" fmla="*/ 3795739 h 4100539"/>
                <a:gd name="connsiteX52" fmla="*/ 47625 w 4338637"/>
                <a:gd name="connsiteY52" fmla="*/ 3781451 h 4100539"/>
                <a:gd name="connsiteX53" fmla="*/ 100012 w 4338637"/>
                <a:gd name="connsiteY53" fmla="*/ 3767164 h 4100539"/>
                <a:gd name="connsiteX54" fmla="*/ 204787 w 4338637"/>
                <a:gd name="connsiteY54" fmla="*/ 3748114 h 4100539"/>
                <a:gd name="connsiteX55" fmla="*/ 290512 w 4338637"/>
                <a:gd name="connsiteY55" fmla="*/ 3743351 h 4100539"/>
                <a:gd name="connsiteX56" fmla="*/ 542925 w 4338637"/>
                <a:gd name="connsiteY56" fmla="*/ 3743351 h 4100539"/>
                <a:gd name="connsiteX57" fmla="*/ 885825 w 4338637"/>
                <a:gd name="connsiteY57" fmla="*/ 3743351 h 4100539"/>
                <a:gd name="connsiteX58" fmla="*/ 1443037 w 4338637"/>
                <a:gd name="connsiteY58" fmla="*/ 3743351 h 4100539"/>
                <a:gd name="connsiteX59" fmla="*/ 2138362 w 4338637"/>
                <a:gd name="connsiteY59" fmla="*/ 3743351 h 4100539"/>
                <a:gd name="connsiteX60" fmla="*/ 2667000 w 4338637"/>
                <a:gd name="connsiteY60" fmla="*/ 3743351 h 4100539"/>
                <a:gd name="connsiteX61" fmla="*/ 3295650 w 4338637"/>
                <a:gd name="connsiteY61" fmla="*/ 3743351 h 4100539"/>
                <a:gd name="connsiteX62" fmla="*/ 3895725 w 4338637"/>
                <a:gd name="connsiteY62" fmla="*/ 3743351 h 4100539"/>
                <a:gd name="connsiteX63" fmla="*/ 4000500 w 4338637"/>
                <a:gd name="connsiteY63" fmla="*/ 3738589 h 4100539"/>
                <a:gd name="connsiteX64" fmla="*/ 4043362 w 4338637"/>
                <a:gd name="connsiteY64" fmla="*/ 3724301 h 4100539"/>
                <a:gd name="connsiteX65" fmla="*/ 4071937 w 4338637"/>
                <a:gd name="connsiteY65" fmla="*/ 3695726 h 4100539"/>
                <a:gd name="connsiteX66" fmla="*/ 4086225 w 4338637"/>
                <a:gd name="connsiteY66" fmla="*/ 3667151 h 4100539"/>
                <a:gd name="connsiteX67" fmla="*/ 4095750 w 4338637"/>
                <a:gd name="connsiteY67" fmla="*/ 3638576 h 4100539"/>
                <a:gd name="connsiteX68" fmla="*/ 4100512 w 4338637"/>
                <a:gd name="connsiteY68" fmla="*/ 3586189 h 4100539"/>
                <a:gd name="connsiteX69" fmla="*/ 4105275 w 4338637"/>
                <a:gd name="connsiteY69" fmla="*/ 3290914 h 4100539"/>
                <a:gd name="connsiteX70" fmla="*/ 4100512 w 4338637"/>
                <a:gd name="connsiteY70" fmla="*/ 2905151 h 4100539"/>
                <a:gd name="connsiteX71" fmla="*/ 4090987 w 4338637"/>
                <a:gd name="connsiteY71" fmla="*/ 2614639 h 4100539"/>
                <a:gd name="connsiteX72" fmla="*/ 4071937 w 4338637"/>
                <a:gd name="connsiteY72" fmla="*/ 2224114 h 4100539"/>
                <a:gd name="connsiteX73" fmla="*/ 4052887 w 4338637"/>
                <a:gd name="connsiteY73" fmla="*/ 1938364 h 4100539"/>
                <a:gd name="connsiteX74" fmla="*/ 4029075 w 4338637"/>
                <a:gd name="connsiteY74" fmla="*/ 1728814 h 4100539"/>
                <a:gd name="connsiteX75" fmla="*/ 3990975 w 4338637"/>
                <a:gd name="connsiteY75" fmla="*/ 1438301 h 4100539"/>
                <a:gd name="connsiteX76" fmla="*/ 3938587 w 4338637"/>
                <a:gd name="connsiteY76" fmla="*/ 1114451 h 4100539"/>
                <a:gd name="connsiteX77" fmla="*/ 3905250 w 4338637"/>
                <a:gd name="connsiteY77" fmla="*/ 957289 h 4100539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3971925 w 4338637"/>
                <a:gd name="connsiteY6" fmla="*/ 219102 h 4100539"/>
                <a:gd name="connsiteX7" fmla="*/ 4010025 w 4338637"/>
                <a:gd name="connsiteY7" fmla="*/ 485801 h 4100539"/>
                <a:gd name="connsiteX8" fmla="*/ 4048125 w 4338637"/>
                <a:gd name="connsiteY8" fmla="*/ 747739 h 4100539"/>
                <a:gd name="connsiteX9" fmla="*/ 4086225 w 4338637"/>
                <a:gd name="connsiteY9" fmla="*/ 1057301 h 4100539"/>
                <a:gd name="connsiteX10" fmla="*/ 4124325 w 4338637"/>
                <a:gd name="connsiteY10" fmla="*/ 1366864 h 4100539"/>
                <a:gd name="connsiteX11" fmla="*/ 4157662 w 4338637"/>
                <a:gd name="connsiteY11" fmla="*/ 1705001 h 4100539"/>
                <a:gd name="connsiteX12" fmla="*/ 4186237 w 4338637"/>
                <a:gd name="connsiteY12" fmla="*/ 2043139 h 4100539"/>
                <a:gd name="connsiteX13" fmla="*/ 4219575 w 4338637"/>
                <a:gd name="connsiteY13" fmla="*/ 2457476 h 4100539"/>
                <a:gd name="connsiteX14" fmla="*/ 4238625 w 4338637"/>
                <a:gd name="connsiteY14" fmla="*/ 2714651 h 4100539"/>
                <a:gd name="connsiteX15" fmla="*/ 4257675 w 4338637"/>
                <a:gd name="connsiteY15" fmla="*/ 3038501 h 4100539"/>
                <a:gd name="connsiteX16" fmla="*/ 4267200 w 4338637"/>
                <a:gd name="connsiteY16" fmla="*/ 3329014 h 4100539"/>
                <a:gd name="connsiteX17" fmla="*/ 4271962 w 4338637"/>
                <a:gd name="connsiteY17" fmla="*/ 3438551 h 4100539"/>
                <a:gd name="connsiteX18" fmla="*/ 4276725 w 4338637"/>
                <a:gd name="connsiteY18" fmla="*/ 3471889 h 4100539"/>
                <a:gd name="connsiteX19" fmla="*/ 4300537 w 4338637"/>
                <a:gd name="connsiteY19" fmla="*/ 3529039 h 4100539"/>
                <a:gd name="connsiteX20" fmla="*/ 4324350 w 4338637"/>
                <a:gd name="connsiteY20" fmla="*/ 3590951 h 4100539"/>
                <a:gd name="connsiteX21" fmla="*/ 4338637 w 4338637"/>
                <a:gd name="connsiteY21" fmla="*/ 3648101 h 4100539"/>
                <a:gd name="connsiteX22" fmla="*/ 4338637 w 4338637"/>
                <a:gd name="connsiteY22" fmla="*/ 3681439 h 4100539"/>
                <a:gd name="connsiteX23" fmla="*/ 4291012 w 4338637"/>
                <a:gd name="connsiteY23" fmla="*/ 3776689 h 4100539"/>
                <a:gd name="connsiteX24" fmla="*/ 4214812 w 4338637"/>
                <a:gd name="connsiteY24" fmla="*/ 3905276 h 4100539"/>
                <a:gd name="connsiteX25" fmla="*/ 4157662 w 4338637"/>
                <a:gd name="connsiteY25" fmla="*/ 4010051 h 4100539"/>
                <a:gd name="connsiteX26" fmla="*/ 4124325 w 4338637"/>
                <a:gd name="connsiteY26" fmla="*/ 4067201 h 4100539"/>
                <a:gd name="connsiteX27" fmla="*/ 4100512 w 4338637"/>
                <a:gd name="connsiteY27" fmla="*/ 4095776 h 4100539"/>
                <a:gd name="connsiteX28" fmla="*/ 4076700 w 4338637"/>
                <a:gd name="connsiteY28" fmla="*/ 4100539 h 4100539"/>
                <a:gd name="connsiteX29" fmla="*/ 4048125 w 4338637"/>
                <a:gd name="connsiteY29" fmla="*/ 4100539 h 4100539"/>
                <a:gd name="connsiteX30" fmla="*/ 3986212 w 4338637"/>
                <a:gd name="connsiteY30" fmla="*/ 4081489 h 4100539"/>
                <a:gd name="connsiteX31" fmla="*/ 3938587 w 4338637"/>
                <a:gd name="connsiteY31" fmla="*/ 4052914 h 4100539"/>
                <a:gd name="connsiteX32" fmla="*/ 3848100 w 4338637"/>
                <a:gd name="connsiteY32" fmla="*/ 4014814 h 4100539"/>
                <a:gd name="connsiteX33" fmla="*/ 3771900 w 4338637"/>
                <a:gd name="connsiteY33" fmla="*/ 3995764 h 4100539"/>
                <a:gd name="connsiteX34" fmla="*/ 3681412 w 4338637"/>
                <a:gd name="connsiteY34" fmla="*/ 3986239 h 4100539"/>
                <a:gd name="connsiteX35" fmla="*/ 3414712 w 4338637"/>
                <a:gd name="connsiteY35" fmla="*/ 3991001 h 4100539"/>
                <a:gd name="connsiteX36" fmla="*/ 2490787 w 4338637"/>
                <a:gd name="connsiteY36" fmla="*/ 3986239 h 4100539"/>
                <a:gd name="connsiteX37" fmla="*/ 1924050 w 4338637"/>
                <a:gd name="connsiteY37" fmla="*/ 3991001 h 4100539"/>
                <a:gd name="connsiteX38" fmla="*/ 1171575 w 4338637"/>
                <a:gd name="connsiteY38" fmla="*/ 3991001 h 4100539"/>
                <a:gd name="connsiteX39" fmla="*/ 909637 w 4338637"/>
                <a:gd name="connsiteY39" fmla="*/ 3991001 h 4100539"/>
                <a:gd name="connsiteX40" fmla="*/ 647700 w 4338637"/>
                <a:gd name="connsiteY40" fmla="*/ 3991001 h 4100539"/>
                <a:gd name="connsiteX41" fmla="*/ 590550 w 4338637"/>
                <a:gd name="connsiteY41" fmla="*/ 3995764 h 4100539"/>
                <a:gd name="connsiteX42" fmla="*/ 419100 w 4338637"/>
                <a:gd name="connsiteY42" fmla="*/ 4024339 h 4100539"/>
                <a:gd name="connsiteX43" fmla="*/ 338137 w 4338637"/>
                <a:gd name="connsiteY43" fmla="*/ 4033864 h 4100539"/>
                <a:gd name="connsiteX44" fmla="*/ 233362 w 4338637"/>
                <a:gd name="connsiteY44" fmla="*/ 4019576 h 4100539"/>
                <a:gd name="connsiteX45" fmla="*/ 80962 w 4338637"/>
                <a:gd name="connsiteY45" fmla="*/ 3976714 h 4100539"/>
                <a:gd name="connsiteX46" fmla="*/ 42862 w 4338637"/>
                <a:gd name="connsiteY46" fmla="*/ 3957664 h 4100539"/>
                <a:gd name="connsiteX47" fmla="*/ 14287 w 4338637"/>
                <a:gd name="connsiteY47" fmla="*/ 3929089 h 4100539"/>
                <a:gd name="connsiteX48" fmla="*/ 4762 w 4338637"/>
                <a:gd name="connsiteY48" fmla="*/ 3900514 h 4100539"/>
                <a:gd name="connsiteX49" fmla="*/ 0 w 4338637"/>
                <a:gd name="connsiteY49" fmla="*/ 3876701 h 4100539"/>
                <a:gd name="connsiteX50" fmla="*/ 4762 w 4338637"/>
                <a:gd name="connsiteY50" fmla="*/ 3852889 h 4100539"/>
                <a:gd name="connsiteX51" fmla="*/ 19050 w 4338637"/>
                <a:gd name="connsiteY51" fmla="*/ 3814789 h 4100539"/>
                <a:gd name="connsiteX52" fmla="*/ 28575 w 4338637"/>
                <a:gd name="connsiteY52" fmla="*/ 3795739 h 4100539"/>
                <a:gd name="connsiteX53" fmla="*/ 47625 w 4338637"/>
                <a:gd name="connsiteY53" fmla="*/ 3781451 h 4100539"/>
                <a:gd name="connsiteX54" fmla="*/ 100012 w 4338637"/>
                <a:gd name="connsiteY54" fmla="*/ 3767164 h 4100539"/>
                <a:gd name="connsiteX55" fmla="*/ 204787 w 4338637"/>
                <a:gd name="connsiteY55" fmla="*/ 3748114 h 4100539"/>
                <a:gd name="connsiteX56" fmla="*/ 290512 w 4338637"/>
                <a:gd name="connsiteY56" fmla="*/ 3743351 h 4100539"/>
                <a:gd name="connsiteX57" fmla="*/ 542925 w 4338637"/>
                <a:gd name="connsiteY57" fmla="*/ 3743351 h 4100539"/>
                <a:gd name="connsiteX58" fmla="*/ 885825 w 4338637"/>
                <a:gd name="connsiteY58" fmla="*/ 3743351 h 4100539"/>
                <a:gd name="connsiteX59" fmla="*/ 1443037 w 4338637"/>
                <a:gd name="connsiteY59" fmla="*/ 3743351 h 4100539"/>
                <a:gd name="connsiteX60" fmla="*/ 2138362 w 4338637"/>
                <a:gd name="connsiteY60" fmla="*/ 3743351 h 4100539"/>
                <a:gd name="connsiteX61" fmla="*/ 2667000 w 4338637"/>
                <a:gd name="connsiteY61" fmla="*/ 3743351 h 4100539"/>
                <a:gd name="connsiteX62" fmla="*/ 3295650 w 4338637"/>
                <a:gd name="connsiteY62" fmla="*/ 3743351 h 4100539"/>
                <a:gd name="connsiteX63" fmla="*/ 3895725 w 4338637"/>
                <a:gd name="connsiteY63" fmla="*/ 3743351 h 4100539"/>
                <a:gd name="connsiteX64" fmla="*/ 4000500 w 4338637"/>
                <a:gd name="connsiteY64" fmla="*/ 3738589 h 4100539"/>
                <a:gd name="connsiteX65" fmla="*/ 4043362 w 4338637"/>
                <a:gd name="connsiteY65" fmla="*/ 3724301 h 4100539"/>
                <a:gd name="connsiteX66" fmla="*/ 4071937 w 4338637"/>
                <a:gd name="connsiteY66" fmla="*/ 3695726 h 4100539"/>
                <a:gd name="connsiteX67" fmla="*/ 4086225 w 4338637"/>
                <a:gd name="connsiteY67" fmla="*/ 3667151 h 4100539"/>
                <a:gd name="connsiteX68" fmla="*/ 4095750 w 4338637"/>
                <a:gd name="connsiteY68" fmla="*/ 3638576 h 4100539"/>
                <a:gd name="connsiteX69" fmla="*/ 4100512 w 4338637"/>
                <a:gd name="connsiteY69" fmla="*/ 3586189 h 4100539"/>
                <a:gd name="connsiteX70" fmla="*/ 4105275 w 4338637"/>
                <a:gd name="connsiteY70" fmla="*/ 3290914 h 4100539"/>
                <a:gd name="connsiteX71" fmla="*/ 4100512 w 4338637"/>
                <a:gd name="connsiteY71" fmla="*/ 2905151 h 4100539"/>
                <a:gd name="connsiteX72" fmla="*/ 4090987 w 4338637"/>
                <a:gd name="connsiteY72" fmla="*/ 2614639 h 4100539"/>
                <a:gd name="connsiteX73" fmla="*/ 4071937 w 4338637"/>
                <a:gd name="connsiteY73" fmla="*/ 2224114 h 4100539"/>
                <a:gd name="connsiteX74" fmla="*/ 4052887 w 4338637"/>
                <a:gd name="connsiteY74" fmla="*/ 1938364 h 4100539"/>
                <a:gd name="connsiteX75" fmla="*/ 4029075 w 4338637"/>
                <a:gd name="connsiteY75" fmla="*/ 1728814 h 4100539"/>
                <a:gd name="connsiteX76" fmla="*/ 3990975 w 4338637"/>
                <a:gd name="connsiteY76" fmla="*/ 1438301 h 4100539"/>
                <a:gd name="connsiteX77" fmla="*/ 3938587 w 4338637"/>
                <a:gd name="connsiteY77" fmla="*/ 1114451 h 4100539"/>
                <a:gd name="connsiteX78" fmla="*/ 3905250 w 4338637"/>
                <a:gd name="connsiteY78" fmla="*/ 957289 h 4100539"/>
                <a:gd name="connsiteX0" fmla="*/ 3905250 w 4338637"/>
                <a:gd name="connsiteY0" fmla="*/ 738187 h 3881437"/>
                <a:gd name="connsiteX1" fmla="*/ 3862387 w 4338637"/>
                <a:gd name="connsiteY1" fmla="*/ 528637 h 3881437"/>
                <a:gd name="connsiteX2" fmla="*/ 3810000 w 4338637"/>
                <a:gd name="connsiteY2" fmla="*/ 333374 h 3881437"/>
                <a:gd name="connsiteX3" fmla="*/ 3771900 w 4338637"/>
                <a:gd name="connsiteY3" fmla="*/ 204787 h 3881437"/>
                <a:gd name="connsiteX4" fmla="*/ 3743325 w 4338637"/>
                <a:gd name="connsiteY4" fmla="*/ 109537 h 3881437"/>
                <a:gd name="connsiteX5" fmla="*/ 3971925 w 4338637"/>
                <a:gd name="connsiteY5" fmla="*/ 0 h 3881437"/>
                <a:gd name="connsiteX6" fmla="*/ 4010025 w 4338637"/>
                <a:gd name="connsiteY6" fmla="*/ 266699 h 3881437"/>
                <a:gd name="connsiteX7" fmla="*/ 4048125 w 4338637"/>
                <a:gd name="connsiteY7" fmla="*/ 528637 h 3881437"/>
                <a:gd name="connsiteX8" fmla="*/ 4086225 w 4338637"/>
                <a:gd name="connsiteY8" fmla="*/ 838199 h 3881437"/>
                <a:gd name="connsiteX9" fmla="*/ 4124325 w 4338637"/>
                <a:gd name="connsiteY9" fmla="*/ 1147762 h 3881437"/>
                <a:gd name="connsiteX10" fmla="*/ 4157662 w 4338637"/>
                <a:gd name="connsiteY10" fmla="*/ 1485899 h 3881437"/>
                <a:gd name="connsiteX11" fmla="*/ 4186237 w 4338637"/>
                <a:gd name="connsiteY11" fmla="*/ 1824037 h 3881437"/>
                <a:gd name="connsiteX12" fmla="*/ 4219575 w 4338637"/>
                <a:gd name="connsiteY12" fmla="*/ 2238374 h 3881437"/>
                <a:gd name="connsiteX13" fmla="*/ 4238625 w 4338637"/>
                <a:gd name="connsiteY13" fmla="*/ 2495549 h 3881437"/>
                <a:gd name="connsiteX14" fmla="*/ 4257675 w 4338637"/>
                <a:gd name="connsiteY14" fmla="*/ 2819399 h 3881437"/>
                <a:gd name="connsiteX15" fmla="*/ 4267200 w 4338637"/>
                <a:gd name="connsiteY15" fmla="*/ 3109912 h 3881437"/>
                <a:gd name="connsiteX16" fmla="*/ 4271962 w 4338637"/>
                <a:gd name="connsiteY16" fmla="*/ 3219449 h 3881437"/>
                <a:gd name="connsiteX17" fmla="*/ 4276725 w 4338637"/>
                <a:gd name="connsiteY17" fmla="*/ 3252787 h 3881437"/>
                <a:gd name="connsiteX18" fmla="*/ 4300537 w 4338637"/>
                <a:gd name="connsiteY18" fmla="*/ 3309937 h 3881437"/>
                <a:gd name="connsiteX19" fmla="*/ 4324350 w 4338637"/>
                <a:gd name="connsiteY19" fmla="*/ 3371849 h 3881437"/>
                <a:gd name="connsiteX20" fmla="*/ 4338637 w 4338637"/>
                <a:gd name="connsiteY20" fmla="*/ 3428999 h 3881437"/>
                <a:gd name="connsiteX21" fmla="*/ 4338637 w 4338637"/>
                <a:gd name="connsiteY21" fmla="*/ 3462337 h 3881437"/>
                <a:gd name="connsiteX22" fmla="*/ 4291012 w 4338637"/>
                <a:gd name="connsiteY22" fmla="*/ 3557587 h 3881437"/>
                <a:gd name="connsiteX23" fmla="*/ 4214812 w 4338637"/>
                <a:gd name="connsiteY23" fmla="*/ 3686174 h 3881437"/>
                <a:gd name="connsiteX24" fmla="*/ 4157662 w 4338637"/>
                <a:gd name="connsiteY24" fmla="*/ 3790949 h 3881437"/>
                <a:gd name="connsiteX25" fmla="*/ 4124325 w 4338637"/>
                <a:gd name="connsiteY25" fmla="*/ 3848099 h 3881437"/>
                <a:gd name="connsiteX26" fmla="*/ 4100512 w 4338637"/>
                <a:gd name="connsiteY26" fmla="*/ 3876674 h 3881437"/>
                <a:gd name="connsiteX27" fmla="*/ 4076700 w 4338637"/>
                <a:gd name="connsiteY27" fmla="*/ 3881437 h 3881437"/>
                <a:gd name="connsiteX28" fmla="*/ 4048125 w 4338637"/>
                <a:gd name="connsiteY28" fmla="*/ 3881437 h 3881437"/>
                <a:gd name="connsiteX29" fmla="*/ 3986212 w 4338637"/>
                <a:gd name="connsiteY29" fmla="*/ 3862387 h 3881437"/>
                <a:gd name="connsiteX30" fmla="*/ 3938587 w 4338637"/>
                <a:gd name="connsiteY30" fmla="*/ 3833812 h 3881437"/>
                <a:gd name="connsiteX31" fmla="*/ 3848100 w 4338637"/>
                <a:gd name="connsiteY31" fmla="*/ 3795712 h 3881437"/>
                <a:gd name="connsiteX32" fmla="*/ 3771900 w 4338637"/>
                <a:gd name="connsiteY32" fmla="*/ 3776662 h 3881437"/>
                <a:gd name="connsiteX33" fmla="*/ 3681412 w 4338637"/>
                <a:gd name="connsiteY33" fmla="*/ 3767137 h 3881437"/>
                <a:gd name="connsiteX34" fmla="*/ 3414712 w 4338637"/>
                <a:gd name="connsiteY34" fmla="*/ 3771899 h 3881437"/>
                <a:gd name="connsiteX35" fmla="*/ 2490787 w 4338637"/>
                <a:gd name="connsiteY35" fmla="*/ 3767137 h 3881437"/>
                <a:gd name="connsiteX36" fmla="*/ 1924050 w 4338637"/>
                <a:gd name="connsiteY36" fmla="*/ 3771899 h 3881437"/>
                <a:gd name="connsiteX37" fmla="*/ 1171575 w 4338637"/>
                <a:gd name="connsiteY37" fmla="*/ 3771899 h 3881437"/>
                <a:gd name="connsiteX38" fmla="*/ 909637 w 4338637"/>
                <a:gd name="connsiteY38" fmla="*/ 3771899 h 3881437"/>
                <a:gd name="connsiteX39" fmla="*/ 647700 w 4338637"/>
                <a:gd name="connsiteY39" fmla="*/ 3771899 h 3881437"/>
                <a:gd name="connsiteX40" fmla="*/ 590550 w 4338637"/>
                <a:gd name="connsiteY40" fmla="*/ 3776662 h 3881437"/>
                <a:gd name="connsiteX41" fmla="*/ 419100 w 4338637"/>
                <a:gd name="connsiteY41" fmla="*/ 3805237 h 3881437"/>
                <a:gd name="connsiteX42" fmla="*/ 338137 w 4338637"/>
                <a:gd name="connsiteY42" fmla="*/ 3814762 h 3881437"/>
                <a:gd name="connsiteX43" fmla="*/ 233362 w 4338637"/>
                <a:gd name="connsiteY43" fmla="*/ 3800474 h 3881437"/>
                <a:gd name="connsiteX44" fmla="*/ 80962 w 4338637"/>
                <a:gd name="connsiteY44" fmla="*/ 3757612 h 3881437"/>
                <a:gd name="connsiteX45" fmla="*/ 42862 w 4338637"/>
                <a:gd name="connsiteY45" fmla="*/ 3738562 h 3881437"/>
                <a:gd name="connsiteX46" fmla="*/ 14287 w 4338637"/>
                <a:gd name="connsiteY46" fmla="*/ 3709987 h 3881437"/>
                <a:gd name="connsiteX47" fmla="*/ 4762 w 4338637"/>
                <a:gd name="connsiteY47" fmla="*/ 3681412 h 3881437"/>
                <a:gd name="connsiteX48" fmla="*/ 0 w 4338637"/>
                <a:gd name="connsiteY48" fmla="*/ 3657599 h 3881437"/>
                <a:gd name="connsiteX49" fmla="*/ 4762 w 4338637"/>
                <a:gd name="connsiteY49" fmla="*/ 3633787 h 3881437"/>
                <a:gd name="connsiteX50" fmla="*/ 19050 w 4338637"/>
                <a:gd name="connsiteY50" fmla="*/ 3595687 h 3881437"/>
                <a:gd name="connsiteX51" fmla="*/ 28575 w 4338637"/>
                <a:gd name="connsiteY51" fmla="*/ 3576637 h 3881437"/>
                <a:gd name="connsiteX52" fmla="*/ 47625 w 4338637"/>
                <a:gd name="connsiteY52" fmla="*/ 3562349 h 3881437"/>
                <a:gd name="connsiteX53" fmla="*/ 100012 w 4338637"/>
                <a:gd name="connsiteY53" fmla="*/ 3548062 h 3881437"/>
                <a:gd name="connsiteX54" fmla="*/ 204787 w 4338637"/>
                <a:gd name="connsiteY54" fmla="*/ 3529012 h 3881437"/>
                <a:gd name="connsiteX55" fmla="*/ 290512 w 4338637"/>
                <a:gd name="connsiteY55" fmla="*/ 3524249 h 3881437"/>
                <a:gd name="connsiteX56" fmla="*/ 542925 w 4338637"/>
                <a:gd name="connsiteY56" fmla="*/ 3524249 h 3881437"/>
                <a:gd name="connsiteX57" fmla="*/ 885825 w 4338637"/>
                <a:gd name="connsiteY57" fmla="*/ 3524249 h 3881437"/>
                <a:gd name="connsiteX58" fmla="*/ 1443037 w 4338637"/>
                <a:gd name="connsiteY58" fmla="*/ 3524249 h 3881437"/>
                <a:gd name="connsiteX59" fmla="*/ 2138362 w 4338637"/>
                <a:gd name="connsiteY59" fmla="*/ 3524249 h 3881437"/>
                <a:gd name="connsiteX60" fmla="*/ 2667000 w 4338637"/>
                <a:gd name="connsiteY60" fmla="*/ 3524249 h 3881437"/>
                <a:gd name="connsiteX61" fmla="*/ 3295650 w 4338637"/>
                <a:gd name="connsiteY61" fmla="*/ 3524249 h 3881437"/>
                <a:gd name="connsiteX62" fmla="*/ 3895725 w 4338637"/>
                <a:gd name="connsiteY62" fmla="*/ 3524249 h 3881437"/>
                <a:gd name="connsiteX63" fmla="*/ 4000500 w 4338637"/>
                <a:gd name="connsiteY63" fmla="*/ 3519487 h 3881437"/>
                <a:gd name="connsiteX64" fmla="*/ 4043362 w 4338637"/>
                <a:gd name="connsiteY64" fmla="*/ 3505199 h 3881437"/>
                <a:gd name="connsiteX65" fmla="*/ 4071937 w 4338637"/>
                <a:gd name="connsiteY65" fmla="*/ 3476624 h 3881437"/>
                <a:gd name="connsiteX66" fmla="*/ 4086225 w 4338637"/>
                <a:gd name="connsiteY66" fmla="*/ 3448049 h 3881437"/>
                <a:gd name="connsiteX67" fmla="*/ 4095750 w 4338637"/>
                <a:gd name="connsiteY67" fmla="*/ 3419474 h 3881437"/>
                <a:gd name="connsiteX68" fmla="*/ 4100512 w 4338637"/>
                <a:gd name="connsiteY68" fmla="*/ 3367087 h 3881437"/>
                <a:gd name="connsiteX69" fmla="*/ 4105275 w 4338637"/>
                <a:gd name="connsiteY69" fmla="*/ 3071812 h 3881437"/>
                <a:gd name="connsiteX70" fmla="*/ 4100512 w 4338637"/>
                <a:gd name="connsiteY70" fmla="*/ 2686049 h 3881437"/>
                <a:gd name="connsiteX71" fmla="*/ 4090987 w 4338637"/>
                <a:gd name="connsiteY71" fmla="*/ 2395537 h 3881437"/>
                <a:gd name="connsiteX72" fmla="*/ 4071937 w 4338637"/>
                <a:gd name="connsiteY72" fmla="*/ 2005012 h 3881437"/>
                <a:gd name="connsiteX73" fmla="*/ 4052887 w 4338637"/>
                <a:gd name="connsiteY73" fmla="*/ 1719262 h 3881437"/>
                <a:gd name="connsiteX74" fmla="*/ 4029075 w 4338637"/>
                <a:gd name="connsiteY74" fmla="*/ 1509712 h 3881437"/>
                <a:gd name="connsiteX75" fmla="*/ 3990975 w 4338637"/>
                <a:gd name="connsiteY75" fmla="*/ 1219199 h 3881437"/>
                <a:gd name="connsiteX76" fmla="*/ 3938587 w 4338637"/>
                <a:gd name="connsiteY76" fmla="*/ 895349 h 3881437"/>
                <a:gd name="connsiteX77" fmla="*/ 3905250 w 4338637"/>
                <a:gd name="connsiteY77" fmla="*/ 738187 h 38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338637" h="3881437">
                  <a:moveTo>
                    <a:pt x="3905250" y="738187"/>
                  </a:moveTo>
                  <a:lnTo>
                    <a:pt x="3862387" y="528637"/>
                  </a:lnTo>
                  <a:lnTo>
                    <a:pt x="3810000" y="333374"/>
                  </a:lnTo>
                  <a:lnTo>
                    <a:pt x="3771900" y="204787"/>
                  </a:lnTo>
                  <a:lnTo>
                    <a:pt x="3743325" y="109537"/>
                  </a:lnTo>
                  <a:lnTo>
                    <a:pt x="3971925" y="0"/>
                  </a:lnTo>
                  <a:lnTo>
                    <a:pt x="4010025" y="266699"/>
                  </a:lnTo>
                  <a:lnTo>
                    <a:pt x="4048125" y="528637"/>
                  </a:lnTo>
                  <a:lnTo>
                    <a:pt x="4086225" y="838199"/>
                  </a:lnTo>
                  <a:lnTo>
                    <a:pt x="4124325" y="1147762"/>
                  </a:lnTo>
                  <a:lnTo>
                    <a:pt x="4157662" y="1485899"/>
                  </a:lnTo>
                  <a:lnTo>
                    <a:pt x="4186237" y="1824037"/>
                  </a:lnTo>
                  <a:lnTo>
                    <a:pt x="4219575" y="2238374"/>
                  </a:lnTo>
                  <a:lnTo>
                    <a:pt x="4238625" y="2495549"/>
                  </a:lnTo>
                  <a:lnTo>
                    <a:pt x="4257675" y="2819399"/>
                  </a:lnTo>
                  <a:lnTo>
                    <a:pt x="4267200" y="3109912"/>
                  </a:lnTo>
                  <a:lnTo>
                    <a:pt x="4271962" y="3219449"/>
                  </a:lnTo>
                  <a:lnTo>
                    <a:pt x="4276725" y="3252787"/>
                  </a:lnTo>
                  <a:lnTo>
                    <a:pt x="4300537" y="3309937"/>
                  </a:lnTo>
                  <a:lnTo>
                    <a:pt x="4324350" y="3371849"/>
                  </a:lnTo>
                  <a:lnTo>
                    <a:pt x="4338637" y="3428999"/>
                  </a:lnTo>
                  <a:lnTo>
                    <a:pt x="4338637" y="3462337"/>
                  </a:lnTo>
                  <a:lnTo>
                    <a:pt x="4291012" y="3557587"/>
                  </a:lnTo>
                  <a:lnTo>
                    <a:pt x="4214812" y="3686174"/>
                  </a:lnTo>
                  <a:lnTo>
                    <a:pt x="4157662" y="3790949"/>
                  </a:lnTo>
                  <a:lnTo>
                    <a:pt x="4124325" y="3848099"/>
                  </a:lnTo>
                  <a:lnTo>
                    <a:pt x="4100512" y="3876674"/>
                  </a:lnTo>
                  <a:lnTo>
                    <a:pt x="4076700" y="3881437"/>
                  </a:lnTo>
                  <a:lnTo>
                    <a:pt x="4048125" y="3881437"/>
                  </a:lnTo>
                  <a:lnTo>
                    <a:pt x="3986212" y="3862387"/>
                  </a:lnTo>
                  <a:lnTo>
                    <a:pt x="3938587" y="3833812"/>
                  </a:lnTo>
                  <a:lnTo>
                    <a:pt x="3848100" y="3795712"/>
                  </a:lnTo>
                  <a:lnTo>
                    <a:pt x="3771900" y="3776662"/>
                  </a:lnTo>
                  <a:lnTo>
                    <a:pt x="3681412" y="3767137"/>
                  </a:lnTo>
                  <a:lnTo>
                    <a:pt x="3414712" y="3771899"/>
                  </a:lnTo>
                  <a:lnTo>
                    <a:pt x="2490787" y="3767137"/>
                  </a:lnTo>
                  <a:lnTo>
                    <a:pt x="1924050" y="3771899"/>
                  </a:lnTo>
                  <a:lnTo>
                    <a:pt x="1171575" y="3771899"/>
                  </a:lnTo>
                  <a:lnTo>
                    <a:pt x="909637" y="3771899"/>
                  </a:lnTo>
                  <a:lnTo>
                    <a:pt x="647700" y="3771899"/>
                  </a:lnTo>
                  <a:lnTo>
                    <a:pt x="590550" y="3776662"/>
                  </a:lnTo>
                  <a:lnTo>
                    <a:pt x="419100" y="3805237"/>
                  </a:lnTo>
                  <a:lnTo>
                    <a:pt x="338137" y="3814762"/>
                  </a:lnTo>
                  <a:lnTo>
                    <a:pt x="233362" y="3800474"/>
                  </a:lnTo>
                  <a:lnTo>
                    <a:pt x="80962" y="3757612"/>
                  </a:lnTo>
                  <a:lnTo>
                    <a:pt x="42862" y="3738562"/>
                  </a:lnTo>
                  <a:lnTo>
                    <a:pt x="14287" y="3709987"/>
                  </a:lnTo>
                  <a:lnTo>
                    <a:pt x="4762" y="3681412"/>
                  </a:lnTo>
                  <a:lnTo>
                    <a:pt x="0" y="3657599"/>
                  </a:lnTo>
                  <a:lnTo>
                    <a:pt x="4762" y="3633787"/>
                  </a:lnTo>
                  <a:lnTo>
                    <a:pt x="19050" y="3595687"/>
                  </a:lnTo>
                  <a:lnTo>
                    <a:pt x="28575" y="3576637"/>
                  </a:lnTo>
                  <a:lnTo>
                    <a:pt x="47625" y="3562349"/>
                  </a:lnTo>
                  <a:lnTo>
                    <a:pt x="100012" y="3548062"/>
                  </a:lnTo>
                  <a:lnTo>
                    <a:pt x="204787" y="3529012"/>
                  </a:lnTo>
                  <a:lnTo>
                    <a:pt x="290512" y="3524249"/>
                  </a:lnTo>
                  <a:lnTo>
                    <a:pt x="542925" y="3524249"/>
                  </a:lnTo>
                  <a:lnTo>
                    <a:pt x="885825" y="3524249"/>
                  </a:lnTo>
                  <a:lnTo>
                    <a:pt x="1443037" y="3524249"/>
                  </a:lnTo>
                  <a:lnTo>
                    <a:pt x="2138362" y="3524249"/>
                  </a:lnTo>
                  <a:lnTo>
                    <a:pt x="2667000" y="3524249"/>
                  </a:lnTo>
                  <a:lnTo>
                    <a:pt x="3295650" y="3524249"/>
                  </a:lnTo>
                  <a:lnTo>
                    <a:pt x="3895725" y="3524249"/>
                  </a:lnTo>
                  <a:lnTo>
                    <a:pt x="4000500" y="3519487"/>
                  </a:lnTo>
                  <a:lnTo>
                    <a:pt x="4043362" y="3505199"/>
                  </a:lnTo>
                  <a:lnTo>
                    <a:pt x="4071937" y="3476624"/>
                  </a:lnTo>
                  <a:lnTo>
                    <a:pt x="4086225" y="3448049"/>
                  </a:lnTo>
                  <a:lnTo>
                    <a:pt x="4095750" y="3419474"/>
                  </a:lnTo>
                  <a:lnTo>
                    <a:pt x="4100512" y="3367087"/>
                  </a:lnTo>
                  <a:cubicBezTo>
                    <a:pt x="4102100" y="3268662"/>
                    <a:pt x="4103687" y="3170237"/>
                    <a:pt x="4105275" y="3071812"/>
                  </a:cubicBezTo>
                  <a:cubicBezTo>
                    <a:pt x="4103687" y="2943224"/>
                    <a:pt x="4102100" y="2814637"/>
                    <a:pt x="4100512" y="2686049"/>
                  </a:cubicBezTo>
                  <a:lnTo>
                    <a:pt x="4090987" y="2395537"/>
                  </a:lnTo>
                  <a:lnTo>
                    <a:pt x="4071937" y="2005012"/>
                  </a:lnTo>
                  <a:lnTo>
                    <a:pt x="4052887" y="1719262"/>
                  </a:lnTo>
                  <a:lnTo>
                    <a:pt x="4029075" y="1509712"/>
                  </a:lnTo>
                  <a:lnTo>
                    <a:pt x="3990975" y="1219199"/>
                  </a:lnTo>
                  <a:lnTo>
                    <a:pt x="3938587" y="895349"/>
                  </a:lnTo>
                  <a:lnTo>
                    <a:pt x="3905250" y="7381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5ED91F02-8061-4690-8529-98820AF03F3B}"/>
                </a:ext>
              </a:extLst>
            </p:cNvPr>
            <p:cNvSpPr/>
            <p:nvPr/>
          </p:nvSpPr>
          <p:spPr>
            <a:xfrm>
              <a:off x="4516440" y="2757488"/>
              <a:ext cx="2951162" cy="692150"/>
            </a:xfrm>
            <a:custGeom>
              <a:avLst/>
              <a:gdLst>
                <a:gd name="connsiteX0" fmla="*/ 1126332 w 2950369"/>
                <a:gd name="connsiteY0" fmla="*/ 285750 h 692943"/>
                <a:gd name="connsiteX1" fmla="*/ 1428750 w 2950369"/>
                <a:gd name="connsiteY1" fmla="*/ 238125 h 692943"/>
                <a:gd name="connsiteX2" fmla="*/ 1728788 w 2950369"/>
                <a:gd name="connsiteY2" fmla="*/ 188118 h 692943"/>
                <a:gd name="connsiteX3" fmla="*/ 1933575 w 2950369"/>
                <a:gd name="connsiteY3" fmla="*/ 152400 h 692943"/>
                <a:gd name="connsiteX4" fmla="*/ 2138363 w 2950369"/>
                <a:gd name="connsiteY4" fmla="*/ 114300 h 692943"/>
                <a:gd name="connsiteX5" fmla="*/ 2302669 w 2950369"/>
                <a:gd name="connsiteY5" fmla="*/ 95250 h 692943"/>
                <a:gd name="connsiteX6" fmla="*/ 2471738 w 2950369"/>
                <a:gd name="connsiteY6" fmla="*/ 71437 h 692943"/>
                <a:gd name="connsiteX7" fmla="*/ 2490788 w 2950369"/>
                <a:gd name="connsiteY7" fmla="*/ 66675 h 692943"/>
                <a:gd name="connsiteX8" fmla="*/ 2509838 w 2950369"/>
                <a:gd name="connsiteY8" fmla="*/ 50006 h 692943"/>
                <a:gd name="connsiteX9" fmla="*/ 2540794 w 2950369"/>
                <a:gd name="connsiteY9" fmla="*/ 30956 h 692943"/>
                <a:gd name="connsiteX10" fmla="*/ 2583657 w 2950369"/>
                <a:gd name="connsiteY10" fmla="*/ 9525 h 692943"/>
                <a:gd name="connsiteX11" fmla="*/ 2614613 w 2950369"/>
                <a:gd name="connsiteY11" fmla="*/ 0 h 692943"/>
                <a:gd name="connsiteX12" fmla="*/ 2652713 w 2950369"/>
                <a:gd name="connsiteY12" fmla="*/ 4762 h 692943"/>
                <a:gd name="connsiteX13" fmla="*/ 2700338 w 2950369"/>
                <a:gd name="connsiteY13" fmla="*/ 14287 h 692943"/>
                <a:gd name="connsiteX14" fmla="*/ 2769394 w 2950369"/>
                <a:gd name="connsiteY14" fmla="*/ 45243 h 692943"/>
                <a:gd name="connsiteX15" fmla="*/ 2859882 w 2950369"/>
                <a:gd name="connsiteY15" fmla="*/ 95250 h 692943"/>
                <a:gd name="connsiteX16" fmla="*/ 2895600 w 2950369"/>
                <a:gd name="connsiteY16" fmla="*/ 116681 h 692943"/>
                <a:gd name="connsiteX17" fmla="*/ 2928938 w 2950369"/>
                <a:gd name="connsiteY17" fmla="*/ 140493 h 692943"/>
                <a:gd name="connsiteX18" fmla="*/ 2943225 w 2950369"/>
                <a:gd name="connsiteY18" fmla="*/ 159543 h 692943"/>
                <a:gd name="connsiteX19" fmla="*/ 2950369 w 2950369"/>
                <a:gd name="connsiteY19" fmla="*/ 176212 h 692943"/>
                <a:gd name="connsiteX20" fmla="*/ 2947988 w 2950369"/>
                <a:gd name="connsiteY20" fmla="*/ 200025 h 692943"/>
                <a:gd name="connsiteX21" fmla="*/ 2933700 w 2950369"/>
                <a:gd name="connsiteY21" fmla="*/ 216693 h 692943"/>
                <a:gd name="connsiteX22" fmla="*/ 2907507 w 2950369"/>
                <a:gd name="connsiteY22" fmla="*/ 233362 h 692943"/>
                <a:gd name="connsiteX23" fmla="*/ 2864644 w 2950369"/>
                <a:gd name="connsiteY23" fmla="*/ 247650 h 692943"/>
                <a:gd name="connsiteX24" fmla="*/ 2786063 w 2950369"/>
                <a:gd name="connsiteY24" fmla="*/ 254793 h 692943"/>
                <a:gd name="connsiteX25" fmla="*/ 2612232 w 2950369"/>
                <a:gd name="connsiteY25" fmla="*/ 264318 h 692943"/>
                <a:gd name="connsiteX26" fmla="*/ 2383632 w 2950369"/>
                <a:gd name="connsiteY26" fmla="*/ 278606 h 692943"/>
                <a:gd name="connsiteX27" fmla="*/ 2105025 w 2950369"/>
                <a:gd name="connsiteY27" fmla="*/ 295275 h 692943"/>
                <a:gd name="connsiteX28" fmla="*/ 1943100 w 2950369"/>
                <a:gd name="connsiteY28" fmla="*/ 311943 h 692943"/>
                <a:gd name="connsiteX29" fmla="*/ 1740694 w 2950369"/>
                <a:gd name="connsiteY29" fmla="*/ 347662 h 692943"/>
                <a:gd name="connsiteX30" fmla="*/ 1497807 w 2950369"/>
                <a:gd name="connsiteY30" fmla="*/ 390525 h 692943"/>
                <a:gd name="connsiteX31" fmla="*/ 1235869 w 2950369"/>
                <a:gd name="connsiteY31" fmla="*/ 438150 h 692943"/>
                <a:gd name="connsiteX32" fmla="*/ 1016794 w 2950369"/>
                <a:gd name="connsiteY32" fmla="*/ 481012 h 692943"/>
                <a:gd name="connsiteX33" fmla="*/ 895350 w 2950369"/>
                <a:gd name="connsiteY33" fmla="*/ 511968 h 692943"/>
                <a:gd name="connsiteX34" fmla="*/ 750094 w 2950369"/>
                <a:gd name="connsiteY34" fmla="*/ 550068 h 692943"/>
                <a:gd name="connsiteX35" fmla="*/ 592932 w 2950369"/>
                <a:gd name="connsiteY35" fmla="*/ 597693 h 692943"/>
                <a:gd name="connsiteX36" fmla="*/ 485775 w 2950369"/>
                <a:gd name="connsiteY36" fmla="*/ 631031 h 692943"/>
                <a:gd name="connsiteX37" fmla="*/ 400050 w 2950369"/>
                <a:gd name="connsiteY37" fmla="*/ 661987 h 692943"/>
                <a:gd name="connsiteX38" fmla="*/ 352425 w 2950369"/>
                <a:gd name="connsiteY38" fmla="*/ 688181 h 692943"/>
                <a:gd name="connsiteX39" fmla="*/ 338138 w 2950369"/>
                <a:gd name="connsiteY39" fmla="*/ 692943 h 692943"/>
                <a:gd name="connsiteX40" fmla="*/ 307182 w 2950369"/>
                <a:gd name="connsiteY40" fmla="*/ 671512 h 692943"/>
                <a:gd name="connsiteX41" fmla="*/ 209550 w 2950369"/>
                <a:gd name="connsiteY41" fmla="*/ 590550 h 692943"/>
                <a:gd name="connsiteX42" fmla="*/ 130969 w 2950369"/>
                <a:gd name="connsiteY42" fmla="*/ 516731 h 692943"/>
                <a:gd name="connsiteX43" fmla="*/ 59532 w 2950369"/>
                <a:gd name="connsiteY43" fmla="*/ 440531 h 692943"/>
                <a:gd name="connsiteX44" fmla="*/ 9525 w 2950369"/>
                <a:gd name="connsiteY44" fmla="*/ 366712 h 692943"/>
                <a:gd name="connsiteX45" fmla="*/ 0 w 2950369"/>
                <a:gd name="connsiteY45" fmla="*/ 338137 h 692943"/>
                <a:gd name="connsiteX46" fmla="*/ 2382 w 2950369"/>
                <a:gd name="connsiteY46" fmla="*/ 319087 h 692943"/>
                <a:gd name="connsiteX47" fmla="*/ 14288 w 2950369"/>
                <a:gd name="connsiteY47" fmla="*/ 309562 h 692943"/>
                <a:gd name="connsiteX48" fmla="*/ 38100 w 2950369"/>
                <a:gd name="connsiteY48" fmla="*/ 311943 h 692943"/>
                <a:gd name="connsiteX49" fmla="*/ 57150 w 2950369"/>
                <a:gd name="connsiteY49" fmla="*/ 319087 h 692943"/>
                <a:gd name="connsiteX50" fmla="*/ 85725 w 2950369"/>
                <a:gd name="connsiteY50" fmla="*/ 340518 h 692943"/>
                <a:gd name="connsiteX51" fmla="*/ 119063 w 2950369"/>
                <a:gd name="connsiteY51" fmla="*/ 361950 h 692943"/>
                <a:gd name="connsiteX52" fmla="*/ 166688 w 2950369"/>
                <a:gd name="connsiteY52" fmla="*/ 381000 h 692943"/>
                <a:gd name="connsiteX53" fmla="*/ 233363 w 2950369"/>
                <a:gd name="connsiteY53" fmla="*/ 395287 h 692943"/>
                <a:gd name="connsiteX54" fmla="*/ 292894 w 2950369"/>
                <a:gd name="connsiteY54" fmla="*/ 404812 h 692943"/>
                <a:gd name="connsiteX55" fmla="*/ 352425 w 2950369"/>
                <a:gd name="connsiteY55" fmla="*/ 404812 h 692943"/>
                <a:gd name="connsiteX56" fmla="*/ 419100 w 2950369"/>
                <a:gd name="connsiteY56" fmla="*/ 397668 h 692943"/>
                <a:gd name="connsiteX57" fmla="*/ 688182 w 2950369"/>
                <a:gd name="connsiteY57" fmla="*/ 357187 h 692943"/>
                <a:gd name="connsiteX58" fmla="*/ 1126332 w 2950369"/>
                <a:gd name="connsiteY58" fmla="*/ 2857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50369" h="692943">
                  <a:moveTo>
                    <a:pt x="1126332" y="285750"/>
                  </a:moveTo>
                  <a:lnTo>
                    <a:pt x="1428750" y="238125"/>
                  </a:lnTo>
                  <a:lnTo>
                    <a:pt x="1728788" y="188118"/>
                  </a:lnTo>
                  <a:lnTo>
                    <a:pt x="1933575" y="152400"/>
                  </a:lnTo>
                  <a:lnTo>
                    <a:pt x="2138363" y="114300"/>
                  </a:lnTo>
                  <a:lnTo>
                    <a:pt x="2302669" y="95250"/>
                  </a:lnTo>
                  <a:lnTo>
                    <a:pt x="2471738" y="71437"/>
                  </a:lnTo>
                  <a:lnTo>
                    <a:pt x="2490788" y="66675"/>
                  </a:lnTo>
                  <a:lnTo>
                    <a:pt x="2509838" y="50006"/>
                  </a:lnTo>
                  <a:lnTo>
                    <a:pt x="2540794" y="30956"/>
                  </a:lnTo>
                  <a:lnTo>
                    <a:pt x="2583657" y="9525"/>
                  </a:lnTo>
                  <a:lnTo>
                    <a:pt x="2614613" y="0"/>
                  </a:lnTo>
                  <a:lnTo>
                    <a:pt x="2652713" y="4762"/>
                  </a:lnTo>
                  <a:lnTo>
                    <a:pt x="2700338" y="14287"/>
                  </a:lnTo>
                  <a:lnTo>
                    <a:pt x="2769394" y="45243"/>
                  </a:lnTo>
                  <a:lnTo>
                    <a:pt x="2859882" y="95250"/>
                  </a:lnTo>
                  <a:lnTo>
                    <a:pt x="2895600" y="116681"/>
                  </a:lnTo>
                  <a:lnTo>
                    <a:pt x="2928938" y="140493"/>
                  </a:lnTo>
                  <a:lnTo>
                    <a:pt x="2943225" y="159543"/>
                  </a:lnTo>
                  <a:lnTo>
                    <a:pt x="2950369" y="176212"/>
                  </a:lnTo>
                  <a:lnTo>
                    <a:pt x="2947988" y="200025"/>
                  </a:lnTo>
                  <a:lnTo>
                    <a:pt x="2933700" y="216693"/>
                  </a:lnTo>
                  <a:lnTo>
                    <a:pt x="2907507" y="233362"/>
                  </a:lnTo>
                  <a:lnTo>
                    <a:pt x="2864644" y="247650"/>
                  </a:lnTo>
                  <a:lnTo>
                    <a:pt x="2786063" y="254793"/>
                  </a:lnTo>
                  <a:lnTo>
                    <a:pt x="2612232" y="264318"/>
                  </a:lnTo>
                  <a:lnTo>
                    <a:pt x="2383632" y="278606"/>
                  </a:lnTo>
                  <a:lnTo>
                    <a:pt x="2105025" y="295275"/>
                  </a:lnTo>
                  <a:lnTo>
                    <a:pt x="1943100" y="311943"/>
                  </a:lnTo>
                  <a:lnTo>
                    <a:pt x="1740694" y="347662"/>
                  </a:lnTo>
                  <a:lnTo>
                    <a:pt x="1497807" y="390525"/>
                  </a:lnTo>
                  <a:lnTo>
                    <a:pt x="1235869" y="438150"/>
                  </a:lnTo>
                  <a:lnTo>
                    <a:pt x="1016794" y="481012"/>
                  </a:lnTo>
                  <a:lnTo>
                    <a:pt x="895350" y="511968"/>
                  </a:lnTo>
                  <a:lnTo>
                    <a:pt x="750094" y="550068"/>
                  </a:lnTo>
                  <a:lnTo>
                    <a:pt x="592932" y="597693"/>
                  </a:lnTo>
                  <a:lnTo>
                    <a:pt x="485775" y="631031"/>
                  </a:lnTo>
                  <a:lnTo>
                    <a:pt x="400050" y="661987"/>
                  </a:lnTo>
                  <a:lnTo>
                    <a:pt x="352425" y="688181"/>
                  </a:lnTo>
                  <a:lnTo>
                    <a:pt x="338138" y="692943"/>
                  </a:lnTo>
                  <a:lnTo>
                    <a:pt x="307182" y="671512"/>
                  </a:lnTo>
                  <a:lnTo>
                    <a:pt x="209550" y="590550"/>
                  </a:lnTo>
                  <a:lnTo>
                    <a:pt x="130969" y="516731"/>
                  </a:lnTo>
                  <a:lnTo>
                    <a:pt x="59532" y="440531"/>
                  </a:lnTo>
                  <a:lnTo>
                    <a:pt x="9525" y="366712"/>
                  </a:lnTo>
                  <a:lnTo>
                    <a:pt x="0" y="338137"/>
                  </a:lnTo>
                  <a:lnTo>
                    <a:pt x="2382" y="319087"/>
                  </a:lnTo>
                  <a:lnTo>
                    <a:pt x="14288" y="309562"/>
                  </a:lnTo>
                  <a:lnTo>
                    <a:pt x="38100" y="311943"/>
                  </a:lnTo>
                  <a:lnTo>
                    <a:pt x="57150" y="319087"/>
                  </a:lnTo>
                  <a:lnTo>
                    <a:pt x="85725" y="340518"/>
                  </a:lnTo>
                  <a:lnTo>
                    <a:pt x="119063" y="361950"/>
                  </a:lnTo>
                  <a:lnTo>
                    <a:pt x="166688" y="381000"/>
                  </a:lnTo>
                  <a:lnTo>
                    <a:pt x="233363" y="395287"/>
                  </a:lnTo>
                  <a:lnTo>
                    <a:pt x="292894" y="404812"/>
                  </a:lnTo>
                  <a:lnTo>
                    <a:pt x="352425" y="404812"/>
                  </a:lnTo>
                  <a:lnTo>
                    <a:pt x="419100" y="397668"/>
                  </a:lnTo>
                  <a:lnTo>
                    <a:pt x="688182" y="357187"/>
                  </a:lnTo>
                  <a:lnTo>
                    <a:pt x="1126332" y="285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6">
              <a:extLst>
                <a:ext uri="{FF2B5EF4-FFF2-40B4-BE49-F238E27FC236}">
                  <a16:creationId xmlns:a16="http://schemas.microsoft.com/office/drawing/2014/main" id="{89A173E1-0C9C-4BF8-81A3-8CF5D6B2B7F8}"/>
                </a:ext>
              </a:extLst>
            </p:cNvPr>
            <p:cNvSpPr/>
            <p:nvPr/>
          </p:nvSpPr>
          <p:spPr>
            <a:xfrm rot="16200000">
              <a:off x="4996659" y="3390107"/>
              <a:ext cx="2997200" cy="481013"/>
            </a:xfrm>
            <a:custGeom>
              <a:avLst/>
              <a:gdLst>
                <a:gd name="connsiteX0" fmla="*/ 1162415 w 2996225"/>
                <a:gd name="connsiteY0" fmla="*/ 202922 h 481000"/>
                <a:gd name="connsiteX1" fmla="*/ 1470555 w 2996225"/>
                <a:gd name="connsiteY1" fmla="*/ 200417 h 481000"/>
                <a:gd name="connsiteX2" fmla="*/ 1826294 w 2996225"/>
                <a:gd name="connsiteY2" fmla="*/ 195406 h 481000"/>
                <a:gd name="connsiteX3" fmla="*/ 2069299 w 2996225"/>
                <a:gd name="connsiteY3" fmla="*/ 190396 h 481000"/>
                <a:gd name="connsiteX4" fmla="*/ 2192054 w 2996225"/>
                <a:gd name="connsiteY4" fmla="*/ 170354 h 481000"/>
                <a:gd name="connsiteX5" fmla="*/ 2432554 w 2996225"/>
                <a:gd name="connsiteY5" fmla="*/ 170354 h 481000"/>
                <a:gd name="connsiteX6" fmla="*/ 2650507 w 2996225"/>
                <a:gd name="connsiteY6" fmla="*/ 167849 h 481000"/>
                <a:gd name="connsiteX7" fmla="*/ 2703116 w 2996225"/>
                <a:gd name="connsiteY7" fmla="*/ 160333 h 481000"/>
                <a:gd name="connsiteX8" fmla="*/ 2733179 w 2996225"/>
                <a:gd name="connsiteY8" fmla="*/ 152818 h 481000"/>
                <a:gd name="connsiteX9" fmla="*/ 2768252 w 2996225"/>
                <a:gd name="connsiteY9" fmla="*/ 142797 h 481000"/>
                <a:gd name="connsiteX10" fmla="*/ 2803325 w 2996225"/>
                <a:gd name="connsiteY10" fmla="*/ 127766 h 481000"/>
                <a:gd name="connsiteX11" fmla="*/ 2838397 w 2996225"/>
                <a:gd name="connsiteY11" fmla="*/ 112734 h 481000"/>
                <a:gd name="connsiteX12" fmla="*/ 2880986 w 2996225"/>
                <a:gd name="connsiteY12" fmla="*/ 85177 h 481000"/>
                <a:gd name="connsiteX13" fmla="*/ 2916059 w 2996225"/>
                <a:gd name="connsiteY13" fmla="*/ 52609 h 481000"/>
                <a:gd name="connsiteX14" fmla="*/ 2943616 w 2996225"/>
                <a:gd name="connsiteY14" fmla="*/ 17537 h 481000"/>
                <a:gd name="connsiteX15" fmla="*/ 2956142 w 2996225"/>
                <a:gd name="connsiteY15" fmla="*/ 7516 h 481000"/>
                <a:gd name="connsiteX16" fmla="*/ 2981194 w 2996225"/>
                <a:gd name="connsiteY16" fmla="*/ 0 h 481000"/>
                <a:gd name="connsiteX17" fmla="*/ 2993720 w 2996225"/>
                <a:gd name="connsiteY17" fmla="*/ 5010 h 481000"/>
                <a:gd name="connsiteX18" fmla="*/ 2996225 w 2996225"/>
                <a:gd name="connsiteY18" fmla="*/ 25052 h 481000"/>
                <a:gd name="connsiteX19" fmla="*/ 2986205 w 2996225"/>
                <a:gd name="connsiteY19" fmla="*/ 90187 h 481000"/>
                <a:gd name="connsiteX20" fmla="*/ 2968668 w 2996225"/>
                <a:gd name="connsiteY20" fmla="*/ 190396 h 481000"/>
                <a:gd name="connsiteX21" fmla="*/ 2931090 w 2996225"/>
                <a:gd name="connsiteY21" fmla="*/ 333192 h 481000"/>
                <a:gd name="connsiteX22" fmla="*/ 2911048 w 2996225"/>
                <a:gd name="connsiteY22" fmla="*/ 393317 h 481000"/>
                <a:gd name="connsiteX23" fmla="*/ 2896017 w 2996225"/>
                <a:gd name="connsiteY23" fmla="*/ 423380 h 481000"/>
                <a:gd name="connsiteX24" fmla="*/ 2870965 w 2996225"/>
                <a:gd name="connsiteY24" fmla="*/ 450937 h 481000"/>
                <a:gd name="connsiteX25" fmla="*/ 2840903 w 2996225"/>
                <a:gd name="connsiteY25" fmla="*/ 470979 h 481000"/>
                <a:gd name="connsiteX26" fmla="*/ 2820861 w 2996225"/>
                <a:gd name="connsiteY26" fmla="*/ 475989 h 481000"/>
                <a:gd name="connsiteX27" fmla="*/ 2800819 w 2996225"/>
                <a:gd name="connsiteY27" fmla="*/ 470979 h 481000"/>
                <a:gd name="connsiteX28" fmla="*/ 2780778 w 2996225"/>
                <a:gd name="connsiteY28" fmla="*/ 455947 h 481000"/>
                <a:gd name="connsiteX29" fmla="*/ 2740694 w 2996225"/>
                <a:gd name="connsiteY29" fmla="*/ 435906 h 481000"/>
                <a:gd name="connsiteX30" fmla="*/ 2683075 w 2996225"/>
                <a:gd name="connsiteY30" fmla="*/ 420875 h 481000"/>
                <a:gd name="connsiteX31" fmla="*/ 2615434 w 2996225"/>
                <a:gd name="connsiteY31" fmla="*/ 415864 h 481000"/>
                <a:gd name="connsiteX32" fmla="*/ 2437565 w 2996225"/>
                <a:gd name="connsiteY32" fmla="*/ 415864 h 481000"/>
                <a:gd name="connsiteX33" fmla="*/ 2217106 w 2996225"/>
                <a:gd name="connsiteY33" fmla="*/ 415864 h 481000"/>
                <a:gd name="connsiteX34" fmla="*/ 1964081 w 2996225"/>
                <a:gd name="connsiteY34" fmla="*/ 418369 h 481000"/>
                <a:gd name="connsiteX35" fmla="*/ 1483081 w 2996225"/>
                <a:gd name="connsiteY35" fmla="*/ 433401 h 481000"/>
                <a:gd name="connsiteX36" fmla="*/ 1067217 w 2996225"/>
                <a:gd name="connsiteY36" fmla="*/ 445927 h 481000"/>
                <a:gd name="connsiteX37" fmla="*/ 794150 w 2996225"/>
                <a:gd name="connsiteY37" fmla="*/ 455947 h 481000"/>
                <a:gd name="connsiteX38" fmla="*/ 583712 w 2996225"/>
                <a:gd name="connsiteY38" fmla="*/ 460958 h 481000"/>
                <a:gd name="connsiteX39" fmla="*/ 501041 w 2996225"/>
                <a:gd name="connsiteY39" fmla="*/ 470979 h 481000"/>
                <a:gd name="connsiteX40" fmla="*/ 443421 w 2996225"/>
                <a:gd name="connsiteY40" fmla="*/ 481000 h 481000"/>
                <a:gd name="connsiteX41" fmla="*/ 415864 w 2996225"/>
                <a:gd name="connsiteY41" fmla="*/ 481000 h 481000"/>
                <a:gd name="connsiteX42" fmla="*/ 373275 w 2996225"/>
                <a:gd name="connsiteY42" fmla="*/ 465968 h 481000"/>
                <a:gd name="connsiteX43" fmla="*/ 265551 w 2996225"/>
                <a:gd name="connsiteY43" fmla="*/ 418369 h 481000"/>
                <a:gd name="connsiteX44" fmla="*/ 185385 w 2996225"/>
                <a:gd name="connsiteY44" fmla="*/ 375781 h 481000"/>
                <a:gd name="connsiteX45" fmla="*/ 97703 w 2996225"/>
                <a:gd name="connsiteY45" fmla="*/ 320666 h 481000"/>
                <a:gd name="connsiteX46" fmla="*/ 35072 w 2996225"/>
                <a:gd name="connsiteY46" fmla="*/ 275573 h 481000"/>
                <a:gd name="connsiteX47" fmla="*/ 12526 w 2996225"/>
                <a:gd name="connsiteY47" fmla="*/ 245510 h 481000"/>
                <a:gd name="connsiteX48" fmla="*/ 2505 w 2996225"/>
                <a:gd name="connsiteY48" fmla="*/ 215448 h 481000"/>
                <a:gd name="connsiteX49" fmla="*/ 0 w 2996225"/>
                <a:gd name="connsiteY49" fmla="*/ 192901 h 481000"/>
                <a:gd name="connsiteX50" fmla="*/ 2505 w 2996225"/>
                <a:gd name="connsiteY50" fmla="*/ 175364 h 481000"/>
                <a:gd name="connsiteX51" fmla="*/ 10020 w 2996225"/>
                <a:gd name="connsiteY51" fmla="*/ 157828 h 481000"/>
                <a:gd name="connsiteX52" fmla="*/ 27557 w 2996225"/>
                <a:gd name="connsiteY52" fmla="*/ 142797 h 481000"/>
                <a:gd name="connsiteX53" fmla="*/ 433400 w 2996225"/>
                <a:gd name="connsiteY53" fmla="*/ 210437 h 481000"/>
                <a:gd name="connsiteX54" fmla="*/ 465968 w 2996225"/>
                <a:gd name="connsiteY54" fmla="*/ 215448 h 481000"/>
                <a:gd name="connsiteX55" fmla="*/ 586218 w 2996225"/>
                <a:gd name="connsiteY55" fmla="*/ 212943 h 481000"/>
                <a:gd name="connsiteX56" fmla="*/ 884337 w 2996225"/>
                <a:gd name="connsiteY56" fmla="*/ 207932 h 481000"/>
                <a:gd name="connsiteX57" fmla="*/ 1162415 w 2996225"/>
                <a:gd name="connsiteY57" fmla="*/ 202922 h 4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6225" h="481000">
                  <a:moveTo>
                    <a:pt x="1162415" y="202922"/>
                  </a:moveTo>
                  <a:lnTo>
                    <a:pt x="1470555" y="200417"/>
                  </a:lnTo>
                  <a:lnTo>
                    <a:pt x="1826294" y="195406"/>
                  </a:lnTo>
                  <a:lnTo>
                    <a:pt x="2069299" y="190396"/>
                  </a:lnTo>
                  <a:lnTo>
                    <a:pt x="2192054" y="170354"/>
                  </a:lnTo>
                  <a:lnTo>
                    <a:pt x="2432554" y="170354"/>
                  </a:lnTo>
                  <a:lnTo>
                    <a:pt x="2650507" y="167849"/>
                  </a:lnTo>
                  <a:lnTo>
                    <a:pt x="2703116" y="160333"/>
                  </a:lnTo>
                  <a:lnTo>
                    <a:pt x="2733179" y="152818"/>
                  </a:lnTo>
                  <a:lnTo>
                    <a:pt x="2768252" y="142797"/>
                  </a:lnTo>
                  <a:lnTo>
                    <a:pt x="2803325" y="127766"/>
                  </a:lnTo>
                  <a:lnTo>
                    <a:pt x="2838397" y="112734"/>
                  </a:lnTo>
                  <a:lnTo>
                    <a:pt x="2880986" y="85177"/>
                  </a:lnTo>
                  <a:lnTo>
                    <a:pt x="2916059" y="52609"/>
                  </a:lnTo>
                  <a:lnTo>
                    <a:pt x="2943616" y="17537"/>
                  </a:lnTo>
                  <a:lnTo>
                    <a:pt x="2956142" y="7516"/>
                  </a:lnTo>
                  <a:lnTo>
                    <a:pt x="2981194" y="0"/>
                  </a:lnTo>
                  <a:lnTo>
                    <a:pt x="2993720" y="5010"/>
                  </a:lnTo>
                  <a:lnTo>
                    <a:pt x="2996225" y="25052"/>
                  </a:lnTo>
                  <a:lnTo>
                    <a:pt x="2986205" y="90187"/>
                  </a:lnTo>
                  <a:lnTo>
                    <a:pt x="2968668" y="190396"/>
                  </a:lnTo>
                  <a:lnTo>
                    <a:pt x="2931090" y="333192"/>
                  </a:lnTo>
                  <a:lnTo>
                    <a:pt x="2911048" y="393317"/>
                  </a:lnTo>
                  <a:lnTo>
                    <a:pt x="2896017" y="423380"/>
                  </a:lnTo>
                  <a:lnTo>
                    <a:pt x="2870965" y="450937"/>
                  </a:lnTo>
                  <a:lnTo>
                    <a:pt x="2840903" y="470979"/>
                  </a:lnTo>
                  <a:lnTo>
                    <a:pt x="2820861" y="475989"/>
                  </a:lnTo>
                  <a:lnTo>
                    <a:pt x="2800819" y="470979"/>
                  </a:lnTo>
                  <a:lnTo>
                    <a:pt x="2780778" y="455947"/>
                  </a:lnTo>
                  <a:lnTo>
                    <a:pt x="2740694" y="435906"/>
                  </a:lnTo>
                  <a:lnTo>
                    <a:pt x="2683075" y="420875"/>
                  </a:lnTo>
                  <a:lnTo>
                    <a:pt x="2615434" y="415864"/>
                  </a:lnTo>
                  <a:lnTo>
                    <a:pt x="2437565" y="415864"/>
                  </a:lnTo>
                  <a:lnTo>
                    <a:pt x="2217106" y="415864"/>
                  </a:lnTo>
                  <a:lnTo>
                    <a:pt x="1964081" y="418369"/>
                  </a:lnTo>
                  <a:lnTo>
                    <a:pt x="1483081" y="433401"/>
                  </a:lnTo>
                  <a:lnTo>
                    <a:pt x="1067217" y="445927"/>
                  </a:lnTo>
                  <a:lnTo>
                    <a:pt x="794150" y="455947"/>
                  </a:lnTo>
                  <a:lnTo>
                    <a:pt x="583712" y="460958"/>
                  </a:lnTo>
                  <a:lnTo>
                    <a:pt x="501041" y="470979"/>
                  </a:lnTo>
                  <a:lnTo>
                    <a:pt x="443421" y="481000"/>
                  </a:lnTo>
                  <a:lnTo>
                    <a:pt x="415864" y="481000"/>
                  </a:lnTo>
                  <a:lnTo>
                    <a:pt x="373275" y="465968"/>
                  </a:lnTo>
                  <a:lnTo>
                    <a:pt x="265551" y="418369"/>
                  </a:lnTo>
                  <a:lnTo>
                    <a:pt x="185385" y="375781"/>
                  </a:lnTo>
                  <a:lnTo>
                    <a:pt x="97703" y="320666"/>
                  </a:lnTo>
                  <a:lnTo>
                    <a:pt x="35072" y="275573"/>
                  </a:lnTo>
                  <a:lnTo>
                    <a:pt x="12526" y="245510"/>
                  </a:lnTo>
                  <a:lnTo>
                    <a:pt x="2505" y="215448"/>
                  </a:lnTo>
                  <a:lnTo>
                    <a:pt x="0" y="192901"/>
                  </a:lnTo>
                  <a:lnTo>
                    <a:pt x="2505" y="175364"/>
                  </a:lnTo>
                  <a:lnTo>
                    <a:pt x="10020" y="157828"/>
                  </a:lnTo>
                  <a:lnTo>
                    <a:pt x="27557" y="142797"/>
                  </a:lnTo>
                  <a:lnTo>
                    <a:pt x="433400" y="210437"/>
                  </a:lnTo>
                  <a:lnTo>
                    <a:pt x="465968" y="215448"/>
                  </a:lnTo>
                  <a:lnTo>
                    <a:pt x="586218" y="212943"/>
                  </a:lnTo>
                  <a:lnTo>
                    <a:pt x="884337" y="207932"/>
                  </a:lnTo>
                  <a:lnTo>
                    <a:pt x="1162415" y="20292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CDAA9186-9CD8-4E56-AA60-F616DA9EFFE9}"/>
                </a:ext>
              </a:extLst>
            </p:cNvPr>
            <p:cNvSpPr/>
            <p:nvPr/>
          </p:nvSpPr>
          <p:spPr>
            <a:xfrm rot="16200000">
              <a:off x="5921377" y="4572001"/>
              <a:ext cx="504825" cy="596900"/>
            </a:xfrm>
            <a:custGeom>
              <a:avLst/>
              <a:gdLst>
                <a:gd name="connsiteX0" fmla="*/ 433401 w 506052"/>
                <a:gd name="connsiteY0" fmla="*/ 195406 h 596239"/>
                <a:gd name="connsiteX1" fmla="*/ 395822 w 506052"/>
                <a:gd name="connsiteY1" fmla="*/ 378286 h 596239"/>
                <a:gd name="connsiteX2" fmla="*/ 375781 w 506052"/>
                <a:gd name="connsiteY2" fmla="*/ 470979 h 596239"/>
                <a:gd name="connsiteX3" fmla="*/ 375781 w 506052"/>
                <a:gd name="connsiteY3" fmla="*/ 486010 h 596239"/>
                <a:gd name="connsiteX4" fmla="*/ 378286 w 506052"/>
                <a:gd name="connsiteY4" fmla="*/ 518578 h 596239"/>
                <a:gd name="connsiteX5" fmla="*/ 388307 w 506052"/>
                <a:gd name="connsiteY5" fmla="*/ 553650 h 596239"/>
                <a:gd name="connsiteX6" fmla="*/ 403338 w 506052"/>
                <a:gd name="connsiteY6" fmla="*/ 573692 h 596239"/>
                <a:gd name="connsiteX7" fmla="*/ 428390 w 506052"/>
                <a:gd name="connsiteY7" fmla="*/ 588723 h 596239"/>
                <a:gd name="connsiteX8" fmla="*/ 506052 w 506052"/>
                <a:gd name="connsiteY8" fmla="*/ 596239 h 596239"/>
                <a:gd name="connsiteX9" fmla="*/ 0 w 506052"/>
                <a:gd name="connsiteY9" fmla="*/ 593734 h 596239"/>
                <a:gd name="connsiteX10" fmla="*/ 0 w 506052"/>
                <a:gd name="connsiteY10" fmla="*/ 568682 h 596239"/>
                <a:gd name="connsiteX11" fmla="*/ 2505 w 506052"/>
                <a:gd name="connsiteY11" fmla="*/ 541124 h 596239"/>
                <a:gd name="connsiteX12" fmla="*/ 27557 w 506052"/>
                <a:gd name="connsiteY12" fmla="*/ 518578 h 596239"/>
                <a:gd name="connsiteX13" fmla="*/ 72651 w 506052"/>
                <a:gd name="connsiteY13" fmla="*/ 496031 h 596239"/>
                <a:gd name="connsiteX14" fmla="*/ 137786 w 506052"/>
                <a:gd name="connsiteY14" fmla="*/ 453442 h 596239"/>
                <a:gd name="connsiteX15" fmla="*/ 197911 w 506052"/>
                <a:gd name="connsiteY15" fmla="*/ 410854 h 596239"/>
                <a:gd name="connsiteX16" fmla="*/ 232984 w 506052"/>
                <a:gd name="connsiteY16" fmla="*/ 375781 h 596239"/>
                <a:gd name="connsiteX17" fmla="*/ 255531 w 506052"/>
                <a:gd name="connsiteY17" fmla="*/ 348224 h 596239"/>
                <a:gd name="connsiteX18" fmla="*/ 320666 w 506052"/>
                <a:gd name="connsiteY18" fmla="*/ 235489 h 596239"/>
                <a:gd name="connsiteX19" fmla="*/ 390812 w 506052"/>
                <a:gd name="connsiteY19" fmla="*/ 80167 h 596239"/>
                <a:gd name="connsiteX20" fmla="*/ 415864 w 506052"/>
                <a:gd name="connsiteY20" fmla="*/ 20042 h 596239"/>
                <a:gd name="connsiteX21" fmla="*/ 428390 w 506052"/>
                <a:gd name="connsiteY21" fmla="*/ 7516 h 596239"/>
                <a:gd name="connsiteX22" fmla="*/ 445927 w 506052"/>
                <a:gd name="connsiteY22" fmla="*/ 0 h 596239"/>
                <a:gd name="connsiteX23" fmla="*/ 458453 w 506052"/>
                <a:gd name="connsiteY23" fmla="*/ 2505 h 596239"/>
                <a:gd name="connsiteX24" fmla="*/ 465968 w 506052"/>
                <a:gd name="connsiteY24" fmla="*/ 12526 h 596239"/>
                <a:gd name="connsiteX25" fmla="*/ 465968 w 506052"/>
                <a:gd name="connsiteY25" fmla="*/ 42589 h 596239"/>
                <a:gd name="connsiteX26" fmla="*/ 433401 w 506052"/>
                <a:gd name="connsiteY26" fmla="*/ 195406 h 5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6052" h="596239">
                  <a:moveTo>
                    <a:pt x="433401" y="195406"/>
                  </a:moveTo>
                  <a:lnTo>
                    <a:pt x="395822" y="378286"/>
                  </a:lnTo>
                  <a:lnTo>
                    <a:pt x="375781" y="470979"/>
                  </a:lnTo>
                  <a:lnTo>
                    <a:pt x="375781" y="486010"/>
                  </a:lnTo>
                  <a:lnTo>
                    <a:pt x="378286" y="518578"/>
                  </a:lnTo>
                  <a:lnTo>
                    <a:pt x="388307" y="553650"/>
                  </a:lnTo>
                  <a:lnTo>
                    <a:pt x="403338" y="573692"/>
                  </a:lnTo>
                  <a:lnTo>
                    <a:pt x="428390" y="588723"/>
                  </a:lnTo>
                  <a:lnTo>
                    <a:pt x="506052" y="596239"/>
                  </a:lnTo>
                  <a:lnTo>
                    <a:pt x="0" y="593734"/>
                  </a:lnTo>
                  <a:lnTo>
                    <a:pt x="0" y="568682"/>
                  </a:lnTo>
                  <a:lnTo>
                    <a:pt x="2505" y="541124"/>
                  </a:lnTo>
                  <a:lnTo>
                    <a:pt x="27557" y="518578"/>
                  </a:lnTo>
                  <a:lnTo>
                    <a:pt x="72651" y="496031"/>
                  </a:lnTo>
                  <a:lnTo>
                    <a:pt x="137786" y="453442"/>
                  </a:lnTo>
                  <a:lnTo>
                    <a:pt x="197911" y="410854"/>
                  </a:lnTo>
                  <a:lnTo>
                    <a:pt x="232984" y="375781"/>
                  </a:lnTo>
                  <a:lnTo>
                    <a:pt x="255531" y="348224"/>
                  </a:lnTo>
                  <a:lnTo>
                    <a:pt x="320666" y="235489"/>
                  </a:lnTo>
                  <a:lnTo>
                    <a:pt x="390812" y="80167"/>
                  </a:lnTo>
                  <a:lnTo>
                    <a:pt x="415864" y="20042"/>
                  </a:lnTo>
                  <a:lnTo>
                    <a:pt x="428390" y="7516"/>
                  </a:lnTo>
                  <a:lnTo>
                    <a:pt x="445927" y="0"/>
                  </a:lnTo>
                  <a:lnTo>
                    <a:pt x="458453" y="2505"/>
                  </a:lnTo>
                  <a:lnTo>
                    <a:pt x="465968" y="12526"/>
                  </a:lnTo>
                  <a:lnTo>
                    <a:pt x="465968" y="42589"/>
                  </a:lnTo>
                  <a:lnTo>
                    <a:pt x="433401" y="1954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65112D14-19C0-4275-87D9-90136229E1C2}"/>
                </a:ext>
              </a:extLst>
            </p:cNvPr>
            <p:cNvSpPr/>
            <p:nvPr/>
          </p:nvSpPr>
          <p:spPr>
            <a:xfrm rot="16200000">
              <a:off x="5043488" y="3644900"/>
              <a:ext cx="895350" cy="749300"/>
            </a:xfrm>
            <a:custGeom>
              <a:avLst/>
              <a:gdLst>
                <a:gd name="connsiteX0" fmla="*/ 504825 w 895350"/>
                <a:gd name="connsiteY0" fmla="*/ 323850 h 750094"/>
                <a:gd name="connsiteX1" fmla="*/ 433387 w 895350"/>
                <a:gd name="connsiteY1" fmla="*/ 373857 h 750094"/>
                <a:gd name="connsiteX2" fmla="*/ 364331 w 895350"/>
                <a:gd name="connsiteY2" fmla="*/ 416719 h 750094"/>
                <a:gd name="connsiteX3" fmla="*/ 300037 w 895350"/>
                <a:gd name="connsiteY3" fmla="*/ 450057 h 750094"/>
                <a:gd name="connsiteX4" fmla="*/ 161925 w 895350"/>
                <a:gd name="connsiteY4" fmla="*/ 514350 h 750094"/>
                <a:gd name="connsiteX5" fmla="*/ 16668 w 895350"/>
                <a:gd name="connsiteY5" fmla="*/ 588169 h 750094"/>
                <a:gd name="connsiteX6" fmla="*/ 7143 w 895350"/>
                <a:gd name="connsiteY6" fmla="*/ 600075 h 750094"/>
                <a:gd name="connsiteX7" fmla="*/ 0 w 895350"/>
                <a:gd name="connsiteY7" fmla="*/ 633413 h 750094"/>
                <a:gd name="connsiteX8" fmla="*/ 2381 w 895350"/>
                <a:gd name="connsiteY8" fmla="*/ 659607 h 750094"/>
                <a:gd name="connsiteX9" fmla="*/ 9525 w 895350"/>
                <a:gd name="connsiteY9" fmla="*/ 685800 h 750094"/>
                <a:gd name="connsiteX10" fmla="*/ 19050 w 895350"/>
                <a:gd name="connsiteY10" fmla="*/ 700088 h 750094"/>
                <a:gd name="connsiteX11" fmla="*/ 38100 w 895350"/>
                <a:gd name="connsiteY11" fmla="*/ 716757 h 750094"/>
                <a:gd name="connsiteX12" fmla="*/ 61912 w 895350"/>
                <a:gd name="connsiteY12" fmla="*/ 728663 h 750094"/>
                <a:gd name="connsiteX13" fmla="*/ 88106 w 895350"/>
                <a:gd name="connsiteY13" fmla="*/ 738188 h 750094"/>
                <a:gd name="connsiteX14" fmla="*/ 133350 w 895350"/>
                <a:gd name="connsiteY14" fmla="*/ 747713 h 750094"/>
                <a:gd name="connsiteX15" fmla="*/ 161925 w 895350"/>
                <a:gd name="connsiteY15" fmla="*/ 750094 h 750094"/>
                <a:gd name="connsiteX16" fmla="*/ 278606 w 895350"/>
                <a:gd name="connsiteY16" fmla="*/ 728663 h 750094"/>
                <a:gd name="connsiteX17" fmla="*/ 352425 w 895350"/>
                <a:gd name="connsiteY17" fmla="*/ 711994 h 750094"/>
                <a:gd name="connsiteX18" fmla="*/ 428625 w 895350"/>
                <a:gd name="connsiteY18" fmla="*/ 685800 h 750094"/>
                <a:gd name="connsiteX19" fmla="*/ 497681 w 895350"/>
                <a:gd name="connsiteY19" fmla="*/ 654844 h 750094"/>
                <a:gd name="connsiteX20" fmla="*/ 526256 w 895350"/>
                <a:gd name="connsiteY20" fmla="*/ 638175 h 750094"/>
                <a:gd name="connsiteX21" fmla="*/ 576262 w 895350"/>
                <a:gd name="connsiteY21" fmla="*/ 566738 h 750094"/>
                <a:gd name="connsiteX22" fmla="*/ 664368 w 895350"/>
                <a:gd name="connsiteY22" fmla="*/ 428625 h 750094"/>
                <a:gd name="connsiteX23" fmla="*/ 747712 w 895350"/>
                <a:gd name="connsiteY23" fmla="*/ 292894 h 750094"/>
                <a:gd name="connsiteX24" fmla="*/ 847725 w 895350"/>
                <a:gd name="connsiteY24" fmla="*/ 119063 h 750094"/>
                <a:gd name="connsiteX25" fmla="*/ 890587 w 895350"/>
                <a:gd name="connsiteY25" fmla="*/ 42863 h 750094"/>
                <a:gd name="connsiteX26" fmla="*/ 895350 w 895350"/>
                <a:gd name="connsiteY26" fmla="*/ 23813 h 750094"/>
                <a:gd name="connsiteX27" fmla="*/ 895350 w 895350"/>
                <a:gd name="connsiteY27" fmla="*/ 7144 h 750094"/>
                <a:gd name="connsiteX28" fmla="*/ 888206 w 895350"/>
                <a:gd name="connsiteY28" fmla="*/ 0 h 750094"/>
                <a:gd name="connsiteX29" fmla="*/ 869156 w 895350"/>
                <a:gd name="connsiteY29" fmla="*/ 0 h 750094"/>
                <a:gd name="connsiteX30" fmla="*/ 847725 w 895350"/>
                <a:gd name="connsiteY30" fmla="*/ 7144 h 750094"/>
                <a:gd name="connsiteX31" fmla="*/ 828675 w 895350"/>
                <a:gd name="connsiteY31" fmla="*/ 21432 h 750094"/>
                <a:gd name="connsiteX32" fmla="*/ 773906 w 895350"/>
                <a:gd name="connsiteY32" fmla="*/ 88107 h 750094"/>
                <a:gd name="connsiteX33" fmla="*/ 685800 w 895350"/>
                <a:gd name="connsiteY33" fmla="*/ 176213 h 750094"/>
                <a:gd name="connsiteX34" fmla="*/ 588168 w 895350"/>
                <a:gd name="connsiteY34" fmla="*/ 261938 h 750094"/>
                <a:gd name="connsiteX35" fmla="*/ 504825 w 895350"/>
                <a:gd name="connsiteY35" fmla="*/ 323850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5350" h="750094">
                  <a:moveTo>
                    <a:pt x="504825" y="323850"/>
                  </a:moveTo>
                  <a:lnTo>
                    <a:pt x="433387" y="373857"/>
                  </a:lnTo>
                  <a:lnTo>
                    <a:pt x="364331" y="416719"/>
                  </a:lnTo>
                  <a:lnTo>
                    <a:pt x="300037" y="450057"/>
                  </a:lnTo>
                  <a:lnTo>
                    <a:pt x="161925" y="514350"/>
                  </a:lnTo>
                  <a:lnTo>
                    <a:pt x="16668" y="588169"/>
                  </a:lnTo>
                  <a:lnTo>
                    <a:pt x="7143" y="600075"/>
                  </a:lnTo>
                  <a:lnTo>
                    <a:pt x="0" y="633413"/>
                  </a:lnTo>
                  <a:lnTo>
                    <a:pt x="2381" y="659607"/>
                  </a:lnTo>
                  <a:lnTo>
                    <a:pt x="9525" y="685800"/>
                  </a:lnTo>
                  <a:lnTo>
                    <a:pt x="19050" y="700088"/>
                  </a:lnTo>
                  <a:lnTo>
                    <a:pt x="38100" y="716757"/>
                  </a:lnTo>
                  <a:lnTo>
                    <a:pt x="61912" y="728663"/>
                  </a:lnTo>
                  <a:lnTo>
                    <a:pt x="88106" y="738188"/>
                  </a:lnTo>
                  <a:lnTo>
                    <a:pt x="133350" y="747713"/>
                  </a:lnTo>
                  <a:lnTo>
                    <a:pt x="161925" y="750094"/>
                  </a:lnTo>
                  <a:lnTo>
                    <a:pt x="278606" y="728663"/>
                  </a:lnTo>
                  <a:lnTo>
                    <a:pt x="352425" y="711994"/>
                  </a:lnTo>
                  <a:lnTo>
                    <a:pt x="428625" y="685800"/>
                  </a:lnTo>
                  <a:lnTo>
                    <a:pt x="497681" y="654844"/>
                  </a:lnTo>
                  <a:lnTo>
                    <a:pt x="526256" y="638175"/>
                  </a:lnTo>
                  <a:lnTo>
                    <a:pt x="576262" y="566738"/>
                  </a:lnTo>
                  <a:lnTo>
                    <a:pt x="664368" y="428625"/>
                  </a:lnTo>
                  <a:lnTo>
                    <a:pt x="747712" y="292894"/>
                  </a:lnTo>
                  <a:lnTo>
                    <a:pt x="847725" y="119063"/>
                  </a:lnTo>
                  <a:lnTo>
                    <a:pt x="890587" y="42863"/>
                  </a:lnTo>
                  <a:lnTo>
                    <a:pt x="895350" y="23813"/>
                  </a:lnTo>
                  <a:lnTo>
                    <a:pt x="895350" y="7144"/>
                  </a:lnTo>
                  <a:lnTo>
                    <a:pt x="888206" y="0"/>
                  </a:lnTo>
                  <a:lnTo>
                    <a:pt x="869156" y="0"/>
                  </a:lnTo>
                  <a:lnTo>
                    <a:pt x="847725" y="7144"/>
                  </a:lnTo>
                  <a:lnTo>
                    <a:pt x="828675" y="21432"/>
                  </a:lnTo>
                  <a:lnTo>
                    <a:pt x="773906" y="88107"/>
                  </a:lnTo>
                  <a:lnTo>
                    <a:pt x="685800" y="176213"/>
                  </a:lnTo>
                  <a:lnTo>
                    <a:pt x="588168" y="261938"/>
                  </a:lnTo>
                  <a:lnTo>
                    <a:pt x="504825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CA733436-0A83-4AD1-8853-F5D7EF94C468}"/>
                </a:ext>
              </a:extLst>
            </p:cNvPr>
            <p:cNvSpPr/>
            <p:nvPr/>
          </p:nvSpPr>
          <p:spPr>
            <a:xfrm>
              <a:off x="4260851" y="5329239"/>
              <a:ext cx="3548063" cy="395287"/>
            </a:xfrm>
            <a:custGeom>
              <a:avLst/>
              <a:gdLst>
                <a:gd name="connsiteX0" fmla="*/ 2007510 w 3547396"/>
                <a:gd name="connsiteY0" fmla="*/ 56592 h 396141"/>
                <a:gd name="connsiteX1" fmla="*/ 2344081 w 3547396"/>
                <a:gd name="connsiteY1" fmla="*/ 32764 h 396141"/>
                <a:gd name="connsiteX2" fmla="*/ 2567469 w 3547396"/>
                <a:gd name="connsiteY2" fmla="*/ 20850 h 396141"/>
                <a:gd name="connsiteX3" fmla="*/ 2850426 w 3547396"/>
                <a:gd name="connsiteY3" fmla="*/ 8936 h 396141"/>
                <a:gd name="connsiteX4" fmla="*/ 3106577 w 3547396"/>
                <a:gd name="connsiteY4" fmla="*/ 2979 h 396141"/>
                <a:gd name="connsiteX5" fmla="*/ 3332944 w 3547396"/>
                <a:gd name="connsiteY5" fmla="*/ 0 h 396141"/>
                <a:gd name="connsiteX6" fmla="*/ 3547396 w 3547396"/>
                <a:gd name="connsiteY6" fmla="*/ 0 h 396141"/>
                <a:gd name="connsiteX7" fmla="*/ 3544417 w 3547396"/>
                <a:gd name="connsiteY7" fmla="*/ 202539 h 396141"/>
                <a:gd name="connsiteX8" fmla="*/ 3368686 w 3547396"/>
                <a:gd name="connsiteY8" fmla="*/ 196582 h 396141"/>
                <a:gd name="connsiteX9" fmla="*/ 3106577 w 3547396"/>
                <a:gd name="connsiteY9" fmla="*/ 190625 h 396141"/>
                <a:gd name="connsiteX10" fmla="*/ 2898082 w 3547396"/>
                <a:gd name="connsiteY10" fmla="*/ 184668 h 396141"/>
                <a:gd name="connsiteX11" fmla="*/ 2719372 w 3547396"/>
                <a:gd name="connsiteY11" fmla="*/ 178711 h 396141"/>
                <a:gd name="connsiteX12" fmla="*/ 2603211 w 3547396"/>
                <a:gd name="connsiteY12" fmla="*/ 175732 h 396141"/>
                <a:gd name="connsiteX13" fmla="*/ 2391737 w 3547396"/>
                <a:gd name="connsiteY13" fmla="*/ 190625 h 396141"/>
                <a:gd name="connsiteX14" fmla="*/ 1959854 w 3547396"/>
                <a:gd name="connsiteY14" fmla="*/ 214453 h 396141"/>
                <a:gd name="connsiteX15" fmla="*/ 1721574 w 3547396"/>
                <a:gd name="connsiteY15" fmla="*/ 229345 h 396141"/>
                <a:gd name="connsiteX16" fmla="*/ 1420745 w 3547396"/>
                <a:gd name="connsiteY16" fmla="*/ 247216 h 396141"/>
                <a:gd name="connsiteX17" fmla="*/ 1233100 w 3547396"/>
                <a:gd name="connsiteY17" fmla="*/ 259130 h 396141"/>
                <a:gd name="connsiteX18" fmla="*/ 1000777 w 3547396"/>
                <a:gd name="connsiteY18" fmla="*/ 279980 h 396141"/>
                <a:gd name="connsiteX19" fmla="*/ 756540 w 3547396"/>
                <a:gd name="connsiteY19" fmla="*/ 306786 h 396141"/>
                <a:gd name="connsiteX20" fmla="*/ 628464 w 3547396"/>
                <a:gd name="connsiteY20" fmla="*/ 324657 h 396141"/>
                <a:gd name="connsiteX21" fmla="*/ 506345 w 3547396"/>
                <a:gd name="connsiteY21" fmla="*/ 345507 h 396141"/>
                <a:gd name="connsiteX22" fmla="*/ 408055 w 3547396"/>
                <a:gd name="connsiteY22" fmla="*/ 366356 h 396141"/>
                <a:gd name="connsiteX23" fmla="*/ 309764 w 3547396"/>
                <a:gd name="connsiteY23" fmla="*/ 390184 h 396141"/>
                <a:gd name="connsiteX24" fmla="*/ 256151 w 3547396"/>
                <a:gd name="connsiteY24" fmla="*/ 396141 h 396141"/>
                <a:gd name="connsiteX25" fmla="*/ 217431 w 3547396"/>
                <a:gd name="connsiteY25" fmla="*/ 393163 h 396141"/>
                <a:gd name="connsiteX26" fmla="*/ 169775 w 3547396"/>
                <a:gd name="connsiteY26" fmla="*/ 387206 h 396141"/>
                <a:gd name="connsiteX27" fmla="*/ 116162 w 3547396"/>
                <a:gd name="connsiteY27" fmla="*/ 369335 h 396141"/>
                <a:gd name="connsiteX28" fmla="*/ 0 w 3547396"/>
                <a:gd name="connsiteY28" fmla="*/ 297851 h 396141"/>
                <a:gd name="connsiteX29" fmla="*/ 50635 w 3547396"/>
                <a:gd name="connsiteY29" fmla="*/ 122119 h 396141"/>
                <a:gd name="connsiteX30" fmla="*/ 137011 w 3547396"/>
                <a:gd name="connsiteY30" fmla="*/ 148925 h 396141"/>
                <a:gd name="connsiteX31" fmla="*/ 202538 w 3547396"/>
                <a:gd name="connsiteY31" fmla="*/ 169775 h 396141"/>
                <a:gd name="connsiteX32" fmla="*/ 250194 w 3547396"/>
                <a:gd name="connsiteY32" fmla="*/ 178711 h 396141"/>
                <a:gd name="connsiteX33" fmla="*/ 333592 w 3547396"/>
                <a:gd name="connsiteY33" fmla="*/ 175732 h 396141"/>
                <a:gd name="connsiteX34" fmla="*/ 545066 w 3547396"/>
                <a:gd name="connsiteY34" fmla="*/ 157861 h 396141"/>
                <a:gd name="connsiteX35" fmla="*/ 696970 w 3547396"/>
                <a:gd name="connsiteY35" fmla="*/ 145947 h 396141"/>
                <a:gd name="connsiteX36" fmla="*/ 968013 w 3547396"/>
                <a:gd name="connsiteY36" fmla="*/ 125097 h 396141"/>
                <a:gd name="connsiteX37" fmla="*/ 1262885 w 3547396"/>
                <a:gd name="connsiteY37" fmla="*/ 104248 h 396141"/>
                <a:gd name="connsiteX38" fmla="*/ 1647112 w 3547396"/>
                <a:gd name="connsiteY38" fmla="*/ 80420 h 396141"/>
                <a:gd name="connsiteX39" fmla="*/ 2007510 w 3547396"/>
                <a:gd name="connsiteY39" fmla="*/ 56592 h 39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47396" h="396141">
                  <a:moveTo>
                    <a:pt x="2007510" y="56592"/>
                  </a:moveTo>
                  <a:lnTo>
                    <a:pt x="2344081" y="32764"/>
                  </a:lnTo>
                  <a:lnTo>
                    <a:pt x="2567469" y="20850"/>
                  </a:lnTo>
                  <a:lnTo>
                    <a:pt x="2850426" y="8936"/>
                  </a:lnTo>
                  <a:lnTo>
                    <a:pt x="3106577" y="2979"/>
                  </a:lnTo>
                  <a:lnTo>
                    <a:pt x="3332944" y="0"/>
                  </a:lnTo>
                  <a:lnTo>
                    <a:pt x="3547396" y="0"/>
                  </a:lnTo>
                  <a:lnTo>
                    <a:pt x="3544417" y="202539"/>
                  </a:lnTo>
                  <a:lnTo>
                    <a:pt x="3368686" y="196582"/>
                  </a:lnTo>
                  <a:lnTo>
                    <a:pt x="3106577" y="190625"/>
                  </a:lnTo>
                  <a:lnTo>
                    <a:pt x="2898082" y="184668"/>
                  </a:lnTo>
                  <a:lnTo>
                    <a:pt x="2719372" y="178711"/>
                  </a:lnTo>
                  <a:lnTo>
                    <a:pt x="2603211" y="175732"/>
                  </a:lnTo>
                  <a:lnTo>
                    <a:pt x="2391737" y="190625"/>
                  </a:lnTo>
                  <a:lnTo>
                    <a:pt x="1959854" y="214453"/>
                  </a:lnTo>
                  <a:lnTo>
                    <a:pt x="1721574" y="229345"/>
                  </a:lnTo>
                  <a:lnTo>
                    <a:pt x="1420745" y="247216"/>
                  </a:lnTo>
                  <a:lnTo>
                    <a:pt x="1233100" y="259130"/>
                  </a:lnTo>
                  <a:lnTo>
                    <a:pt x="1000777" y="279980"/>
                  </a:lnTo>
                  <a:lnTo>
                    <a:pt x="756540" y="306786"/>
                  </a:lnTo>
                  <a:lnTo>
                    <a:pt x="628464" y="324657"/>
                  </a:lnTo>
                  <a:lnTo>
                    <a:pt x="506345" y="345507"/>
                  </a:lnTo>
                  <a:lnTo>
                    <a:pt x="408055" y="366356"/>
                  </a:lnTo>
                  <a:lnTo>
                    <a:pt x="309764" y="390184"/>
                  </a:lnTo>
                  <a:lnTo>
                    <a:pt x="256151" y="396141"/>
                  </a:lnTo>
                  <a:lnTo>
                    <a:pt x="217431" y="393163"/>
                  </a:lnTo>
                  <a:lnTo>
                    <a:pt x="169775" y="387206"/>
                  </a:lnTo>
                  <a:lnTo>
                    <a:pt x="116162" y="369335"/>
                  </a:lnTo>
                  <a:lnTo>
                    <a:pt x="0" y="297851"/>
                  </a:lnTo>
                  <a:lnTo>
                    <a:pt x="50635" y="122119"/>
                  </a:lnTo>
                  <a:lnTo>
                    <a:pt x="137011" y="148925"/>
                  </a:lnTo>
                  <a:lnTo>
                    <a:pt x="202538" y="169775"/>
                  </a:lnTo>
                  <a:lnTo>
                    <a:pt x="250194" y="178711"/>
                  </a:lnTo>
                  <a:lnTo>
                    <a:pt x="333592" y="175732"/>
                  </a:lnTo>
                  <a:lnTo>
                    <a:pt x="545066" y="157861"/>
                  </a:lnTo>
                  <a:lnTo>
                    <a:pt x="696970" y="145947"/>
                  </a:lnTo>
                  <a:lnTo>
                    <a:pt x="968013" y="125097"/>
                  </a:lnTo>
                  <a:lnTo>
                    <a:pt x="1262885" y="104248"/>
                  </a:lnTo>
                  <a:lnTo>
                    <a:pt x="1647112" y="80420"/>
                  </a:lnTo>
                  <a:lnTo>
                    <a:pt x="2007510" y="5659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7173522-90FB-4E49-9662-6F807B6C09D8}"/>
              </a:ext>
            </a:extLst>
          </p:cNvPr>
          <p:cNvGrpSpPr/>
          <p:nvPr/>
        </p:nvGrpSpPr>
        <p:grpSpPr>
          <a:xfrm>
            <a:off x="3933827" y="1538289"/>
            <a:ext cx="4165601" cy="4338637"/>
            <a:chOff x="3933827" y="1538289"/>
            <a:chExt cx="4165601" cy="4338637"/>
          </a:xfrm>
          <a:solidFill>
            <a:schemeClr val="tx1"/>
          </a:solidFill>
        </p:grpSpPr>
        <p:sp>
          <p:nvSpPr>
            <p:cNvPr id="18" name="フリーフォーム 44">
              <a:extLst>
                <a:ext uri="{FF2B5EF4-FFF2-40B4-BE49-F238E27FC236}">
                  <a16:creationId xmlns:a16="http://schemas.microsoft.com/office/drawing/2014/main" id="{317E550C-8049-4E1C-80EC-32A224C69414}"/>
                </a:ext>
              </a:extLst>
            </p:cNvPr>
            <p:cNvSpPr/>
            <p:nvPr/>
          </p:nvSpPr>
          <p:spPr>
            <a:xfrm rot="16200000">
              <a:off x="2129634" y="3599657"/>
              <a:ext cx="4068762" cy="460375"/>
            </a:xfrm>
            <a:custGeom>
              <a:avLst/>
              <a:gdLst>
                <a:gd name="connsiteX0" fmla="*/ 1992324 w 4068079"/>
                <a:gd name="connsiteY0" fmla="*/ 213582 h 460537"/>
                <a:gd name="connsiteX1" fmla="*/ 2466210 w 4068079"/>
                <a:gd name="connsiteY1" fmla="*/ 213582 h 460537"/>
                <a:gd name="connsiteX2" fmla="*/ 2940097 w 4068079"/>
                <a:gd name="connsiteY2" fmla="*/ 213582 h 460537"/>
                <a:gd name="connsiteX3" fmla="*/ 3330552 w 4068079"/>
                <a:gd name="connsiteY3" fmla="*/ 213582 h 460537"/>
                <a:gd name="connsiteX4" fmla="*/ 3520774 w 4068079"/>
                <a:gd name="connsiteY4" fmla="*/ 213582 h 460537"/>
                <a:gd name="connsiteX5" fmla="*/ 3600867 w 4068079"/>
                <a:gd name="connsiteY5" fmla="*/ 213582 h 460537"/>
                <a:gd name="connsiteX6" fmla="*/ 3667612 w 4068079"/>
                <a:gd name="connsiteY6" fmla="*/ 210245 h 460537"/>
                <a:gd name="connsiteX7" fmla="*/ 3747705 w 4068079"/>
                <a:gd name="connsiteY7" fmla="*/ 203571 h 460537"/>
                <a:gd name="connsiteX8" fmla="*/ 3807775 w 4068079"/>
                <a:gd name="connsiteY8" fmla="*/ 190222 h 460537"/>
                <a:gd name="connsiteX9" fmla="*/ 3874520 w 4068079"/>
                <a:gd name="connsiteY9" fmla="*/ 166861 h 460537"/>
                <a:gd name="connsiteX10" fmla="*/ 3921241 w 4068079"/>
                <a:gd name="connsiteY10" fmla="*/ 140163 h 460537"/>
                <a:gd name="connsiteX11" fmla="*/ 3957951 w 4068079"/>
                <a:gd name="connsiteY11" fmla="*/ 113465 h 460537"/>
                <a:gd name="connsiteX12" fmla="*/ 3981311 w 4068079"/>
                <a:gd name="connsiteY12" fmla="*/ 86768 h 460537"/>
                <a:gd name="connsiteX13" fmla="*/ 4001335 w 4068079"/>
                <a:gd name="connsiteY13" fmla="*/ 46721 h 460537"/>
                <a:gd name="connsiteX14" fmla="*/ 4021358 w 4068079"/>
                <a:gd name="connsiteY14" fmla="*/ 13349 h 460537"/>
                <a:gd name="connsiteX15" fmla="*/ 4041381 w 4068079"/>
                <a:gd name="connsiteY15" fmla="*/ 0 h 460537"/>
                <a:gd name="connsiteX16" fmla="*/ 4054730 w 4068079"/>
                <a:gd name="connsiteY16" fmla="*/ 0 h 460537"/>
                <a:gd name="connsiteX17" fmla="*/ 4064742 w 4068079"/>
                <a:gd name="connsiteY17" fmla="*/ 3337 h 460537"/>
                <a:gd name="connsiteX18" fmla="*/ 4068079 w 4068079"/>
                <a:gd name="connsiteY18" fmla="*/ 23360 h 460537"/>
                <a:gd name="connsiteX19" fmla="*/ 4061405 w 4068079"/>
                <a:gd name="connsiteY19" fmla="*/ 56733 h 460537"/>
                <a:gd name="connsiteX20" fmla="*/ 4061405 w 4068079"/>
                <a:gd name="connsiteY20" fmla="*/ 93442 h 460537"/>
                <a:gd name="connsiteX21" fmla="*/ 4054730 w 4068079"/>
                <a:gd name="connsiteY21" fmla="*/ 136826 h 460537"/>
                <a:gd name="connsiteX22" fmla="*/ 4044718 w 4068079"/>
                <a:gd name="connsiteY22" fmla="*/ 186884 h 460537"/>
                <a:gd name="connsiteX23" fmla="*/ 4024695 w 4068079"/>
                <a:gd name="connsiteY23" fmla="*/ 250292 h 460537"/>
                <a:gd name="connsiteX24" fmla="*/ 3994660 w 4068079"/>
                <a:gd name="connsiteY24" fmla="*/ 323711 h 460537"/>
                <a:gd name="connsiteX25" fmla="*/ 3971299 w 4068079"/>
                <a:gd name="connsiteY25" fmla="*/ 373769 h 460537"/>
                <a:gd name="connsiteX26" fmla="*/ 3754380 w 4068079"/>
                <a:gd name="connsiteY26" fmla="*/ 460537 h 460537"/>
                <a:gd name="connsiteX27" fmla="*/ 3597530 w 4068079"/>
                <a:gd name="connsiteY27" fmla="*/ 457200 h 460537"/>
                <a:gd name="connsiteX28" fmla="*/ 3203737 w 4068079"/>
                <a:gd name="connsiteY28" fmla="*/ 457200 h 460537"/>
                <a:gd name="connsiteX29" fmla="*/ 2809945 w 4068079"/>
                <a:gd name="connsiteY29" fmla="*/ 453863 h 460537"/>
                <a:gd name="connsiteX30" fmla="*/ 2349408 w 4068079"/>
                <a:gd name="connsiteY30" fmla="*/ 450525 h 460537"/>
                <a:gd name="connsiteX31" fmla="*/ 1975638 w 4068079"/>
                <a:gd name="connsiteY31" fmla="*/ 447188 h 460537"/>
                <a:gd name="connsiteX32" fmla="*/ 1458368 w 4068079"/>
                <a:gd name="connsiteY32" fmla="*/ 443851 h 460537"/>
                <a:gd name="connsiteX33" fmla="*/ 854330 w 4068079"/>
                <a:gd name="connsiteY33" fmla="*/ 440514 h 460537"/>
                <a:gd name="connsiteX34" fmla="*/ 377107 w 4068079"/>
                <a:gd name="connsiteY34" fmla="*/ 437176 h 460537"/>
                <a:gd name="connsiteX35" fmla="*/ 210245 w 4068079"/>
                <a:gd name="connsiteY35" fmla="*/ 387118 h 460537"/>
                <a:gd name="connsiteX36" fmla="*/ 166862 w 4068079"/>
                <a:gd name="connsiteY36" fmla="*/ 390455 h 460537"/>
                <a:gd name="connsiteX37" fmla="*/ 123478 w 4068079"/>
                <a:gd name="connsiteY37" fmla="*/ 380444 h 460537"/>
                <a:gd name="connsiteX38" fmla="*/ 76756 w 4068079"/>
                <a:gd name="connsiteY38" fmla="*/ 360420 h 460537"/>
                <a:gd name="connsiteX39" fmla="*/ 40047 w 4068079"/>
                <a:gd name="connsiteY39" fmla="*/ 340397 h 460537"/>
                <a:gd name="connsiteX40" fmla="*/ 23361 w 4068079"/>
                <a:gd name="connsiteY40" fmla="*/ 327048 h 460537"/>
                <a:gd name="connsiteX41" fmla="*/ 13349 w 4068079"/>
                <a:gd name="connsiteY41" fmla="*/ 313699 h 460537"/>
                <a:gd name="connsiteX42" fmla="*/ 0 w 4068079"/>
                <a:gd name="connsiteY42" fmla="*/ 273652 h 460537"/>
                <a:gd name="connsiteX43" fmla="*/ 3337 w 4068079"/>
                <a:gd name="connsiteY43" fmla="*/ 240280 h 460537"/>
                <a:gd name="connsiteX44" fmla="*/ 13349 w 4068079"/>
                <a:gd name="connsiteY44" fmla="*/ 220257 h 460537"/>
                <a:gd name="connsiteX45" fmla="*/ 33372 w 4068079"/>
                <a:gd name="connsiteY45" fmla="*/ 210245 h 460537"/>
                <a:gd name="connsiteX46" fmla="*/ 180210 w 4068079"/>
                <a:gd name="connsiteY46" fmla="*/ 173536 h 460537"/>
                <a:gd name="connsiteX47" fmla="*/ 390456 w 4068079"/>
                <a:gd name="connsiteY47" fmla="*/ 130152 h 460537"/>
                <a:gd name="connsiteX48" fmla="*/ 447189 w 4068079"/>
                <a:gd name="connsiteY48" fmla="*/ 123477 h 460537"/>
                <a:gd name="connsiteX49" fmla="*/ 547305 w 4068079"/>
                <a:gd name="connsiteY49" fmla="*/ 146838 h 460537"/>
                <a:gd name="connsiteX50" fmla="*/ 737527 w 4068079"/>
                <a:gd name="connsiteY50" fmla="*/ 183547 h 460537"/>
                <a:gd name="connsiteX51" fmla="*/ 884365 w 4068079"/>
                <a:gd name="connsiteY51" fmla="*/ 206908 h 460537"/>
                <a:gd name="connsiteX52" fmla="*/ 937761 w 4068079"/>
                <a:gd name="connsiteY52" fmla="*/ 213582 h 460537"/>
                <a:gd name="connsiteX53" fmla="*/ 1127983 w 4068079"/>
                <a:gd name="connsiteY53" fmla="*/ 213582 h 460537"/>
                <a:gd name="connsiteX54" fmla="*/ 1661939 w 4068079"/>
                <a:gd name="connsiteY54" fmla="*/ 213582 h 460537"/>
                <a:gd name="connsiteX55" fmla="*/ 1992324 w 4068079"/>
                <a:gd name="connsiteY55" fmla="*/ 213582 h 46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68079" h="460537">
                  <a:moveTo>
                    <a:pt x="1992324" y="213582"/>
                  </a:moveTo>
                  <a:lnTo>
                    <a:pt x="2466210" y="213582"/>
                  </a:lnTo>
                  <a:lnTo>
                    <a:pt x="2940097" y="213582"/>
                  </a:lnTo>
                  <a:lnTo>
                    <a:pt x="3330552" y="213582"/>
                  </a:lnTo>
                  <a:lnTo>
                    <a:pt x="3520774" y="213582"/>
                  </a:lnTo>
                  <a:lnTo>
                    <a:pt x="3600867" y="213582"/>
                  </a:lnTo>
                  <a:lnTo>
                    <a:pt x="3667612" y="210245"/>
                  </a:lnTo>
                  <a:lnTo>
                    <a:pt x="3747705" y="203571"/>
                  </a:lnTo>
                  <a:lnTo>
                    <a:pt x="3807775" y="190222"/>
                  </a:lnTo>
                  <a:lnTo>
                    <a:pt x="3874520" y="166861"/>
                  </a:lnTo>
                  <a:lnTo>
                    <a:pt x="3921241" y="140163"/>
                  </a:lnTo>
                  <a:lnTo>
                    <a:pt x="3957951" y="113465"/>
                  </a:lnTo>
                  <a:lnTo>
                    <a:pt x="3981311" y="86768"/>
                  </a:lnTo>
                  <a:lnTo>
                    <a:pt x="4001335" y="46721"/>
                  </a:lnTo>
                  <a:lnTo>
                    <a:pt x="4021358" y="13349"/>
                  </a:lnTo>
                  <a:lnTo>
                    <a:pt x="4041381" y="0"/>
                  </a:lnTo>
                  <a:lnTo>
                    <a:pt x="4054730" y="0"/>
                  </a:lnTo>
                  <a:lnTo>
                    <a:pt x="4064742" y="3337"/>
                  </a:lnTo>
                  <a:lnTo>
                    <a:pt x="4068079" y="23360"/>
                  </a:lnTo>
                  <a:lnTo>
                    <a:pt x="4061405" y="56733"/>
                  </a:lnTo>
                  <a:lnTo>
                    <a:pt x="4061405" y="93442"/>
                  </a:lnTo>
                  <a:lnTo>
                    <a:pt x="4054730" y="136826"/>
                  </a:lnTo>
                  <a:lnTo>
                    <a:pt x="4044718" y="186884"/>
                  </a:lnTo>
                  <a:lnTo>
                    <a:pt x="4024695" y="250292"/>
                  </a:lnTo>
                  <a:lnTo>
                    <a:pt x="3994660" y="323711"/>
                  </a:lnTo>
                  <a:lnTo>
                    <a:pt x="3971299" y="373769"/>
                  </a:lnTo>
                  <a:lnTo>
                    <a:pt x="3754380" y="460537"/>
                  </a:lnTo>
                  <a:lnTo>
                    <a:pt x="3597530" y="457200"/>
                  </a:lnTo>
                  <a:lnTo>
                    <a:pt x="3203737" y="457200"/>
                  </a:lnTo>
                  <a:lnTo>
                    <a:pt x="2809945" y="453863"/>
                  </a:lnTo>
                  <a:lnTo>
                    <a:pt x="2349408" y="450525"/>
                  </a:lnTo>
                  <a:lnTo>
                    <a:pt x="1975638" y="447188"/>
                  </a:lnTo>
                  <a:lnTo>
                    <a:pt x="1458368" y="443851"/>
                  </a:lnTo>
                  <a:lnTo>
                    <a:pt x="854330" y="440514"/>
                  </a:lnTo>
                  <a:lnTo>
                    <a:pt x="377107" y="437176"/>
                  </a:lnTo>
                  <a:lnTo>
                    <a:pt x="210245" y="387118"/>
                  </a:lnTo>
                  <a:lnTo>
                    <a:pt x="166862" y="390455"/>
                  </a:lnTo>
                  <a:lnTo>
                    <a:pt x="123478" y="380444"/>
                  </a:lnTo>
                  <a:lnTo>
                    <a:pt x="76756" y="360420"/>
                  </a:lnTo>
                  <a:lnTo>
                    <a:pt x="40047" y="340397"/>
                  </a:lnTo>
                  <a:lnTo>
                    <a:pt x="23361" y="327048"/>
                  </a:lnTo>
                  <a:lnTo>
                    <a:pt x="13349" y="313699"/>
                  </a:lnTo>
                  <a:lnTo>
                    <a:pt x="0" y="273652"/>
                  </a:lnTo>
                  <a:lnTo>
                    <a:pt x="3337" y="240280"/>
                  </a:lnTo>
                  <a:lnTo>
                    <a:pt x="13349" y="220257"/>
                  </a:lnTo>
                  <a:lnTo>
                    <a:pt x="33372" y="210245"/>
                  </a:lnTo>
                  <a:lnTo>
                    <a:pt x="180210" y="173536"/>
                  </a:lnTo>
                  <a:lnTo>
                    <a:pt x="390456" y="130152"/>
                  </a:lnTo>
                  <a:lnTo>
                    <a:pt x="447189" y="123477"/>
                  </a:lnTo>
                  <a:lnTo>
                    <a:pt x="547305" y="146838"/>
                  </a:lnTo>
                  <a:lnTo>
                    <a:pt x="737527" y="183547"/>
                  </a:lnTo>
                  <a:lnTo>
                    <a:pt x="884365" y="206908"/>
                  </a:lnTo>
                  <a:lnTo>
                    <a:pt x="937761" y="213582"/>
                  </a:lnTo>
                  <a:lnTo>
                    <a:pt x="1127983" y="213582"/>
                  </a:lnTo>
                  <a:lnTo>
                    <a:pt x="1661939" y="213582"/>
                  </a:lnTo>
                  <a:lnTo>
                    <a:pt x="1992324" y="213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3470A144-46A0-4C71-9B02-A8FAD4F24595}"/>
                </a:ext>
              </a:extLst>
            </p:cNvPr>
            <p:cNvSpPr/>
            <p:nvPr/>
          </p:nvSpPr>
          <p:spPr>
            <a:xfrm rot="16200000">
              <a:off x="3989391" y="1766889"/>
              <a:ext cx="4338637" cy="3881437"/>
            </a:xfrm>
            <a:custGeom>
              <a:avLst/>
              <a:gdLst>
                <a:gd name="connsiteX0" fmla="*/ 3905250 w 4338637"/>
                <a:gd name="connsiteY0" fmla="*/ 628650 h 3771900"/>
                <a:gd name="connsiteX1" fmla="*/ 3862387 w 4338637"/>
                <a:gd name="connsiteY1" fmla="*/ 419100 h 3771900"/>
                <a:gd name="connsiteX2" fmla="*/ 3810000 w 4338637"/>
                <a:gd name="connsiteY2" fmla="*/ 223837 h 3771900"/>
                <a:gd name="connsiteX3" fmla="*/ 3771900 w 4338637"/>
                <a:gd name="connsiteY3" fmla="*/ 95250 h 3771900"/>
                <a:gd name="connsiteX4" fmla="*/ 3743325 w 4338637"/>
                <a:gd name="connsiteY4" fmla="*/ 0 h 3771900"/>
                <a:gd name="connsiteX5" fmla="*/ 3990975 w 4338637"/>
                <a:gd name="connsiteY5" fmla="*/ 28575 h 3771900"/>
                <a:gd name="connsiteX6" fmla="*/ 4010025 w 4338637"/>
                <a:gd name="connsiteY6" fmla="*/ 157162 h 3771900"/>
                <a:gd name="connsiteX7" fmla="*/ 4048125 w 4338637"/>
                <a:gd name="connsiteY7" fmla="*/ 419100 h 3771900"/>
                <a:gd name="connsiteX8" fmla="*/ 4086225 w 4338637"/>
                <a:gd name="connsiteY8" fmla="*/ 728662 h 3771900"/>
                <a:gd name="connsiteX9" fmla="*/ 4124325 w 4338637"/>
                <a:gd name="connsiteY9" fmla="*/ 1038225 h 3771900"/>
                <a:gd name="connsiteX10" fmla="*/ 4157662 w 4338637"/>
                <a:gd name="connsiteY10" fmla="*/ 1376362 h 3771900"/>
                <a:gd name="connsiteX11" fmla="*/ 4186237 w 4338637"/>
                <a:gd name="connsiteY11" fmla="*/ 1714500 h 3771900"/>
                <a:gd name="connsiteX12" fmla="*/ 4219575 w 4338637"/>
                <a:gd name="connsiteY12" fmla="*/ 2128837 h 3771900"/>
                <a:gd name="connsiteX13" fmla="*/ 4238625 w 4338637"/>
                <a:gd name="connsiteY13" fmla="*/ 2386012 h 3771900"/>
                <a:gd name="connsiteX14" fmla="*/ 4257675 w 4338637"/>
                <a:gd name="connsiteY14" fmla="*/ 2709862 h 3771900"/>
                <a:gd name="connsiteX15" fmla="*/ 4267200 w 4338637"/>
                <a:gd name="connsiteY15" fmla="*/ 3000375 h 3771900"/>
                <a:gd name="connsiteX16" fmla="*/ 4271962 w 4338637"/>
                <a:gd name="connsiteY16" fmla="*/ 3109912 h 3771900"/>
                <a:gd name="connsiteX17" fmla="*/ 4276725 w 4338637"/>
                <a:gd name="connsiteY17" fmla="*/ 3143250 h 3771900"/>
                <a:gd name="connsiteX18" fmla="*/ 4300537 w 4338637"/>
                <a:gd name="connsiteY18" fmla="*/ 3200400 h 3771900"/>
                <a:gd name="connsiteX19" fmla="*/ 4324350 w 4338637"/>
                <a:gd name="connsiteY19" fmla="*/ 3262312 h 3771900"/>
                <a:gd name="connsiteX20" fmla="*/ 4338637 w 4338637"/>
                <a:gd name="connsiteY20" fmla="*/ 3319462 h 3771900"/>
                <a:gd name="connsiteX21" fmla="*/ 4338637 w 4338637"/>
                <a:gd name="connsiteY21" fmla="*/ 3352800 h 3771900"/>
                <a:gd name="connsiteX22" fmla="*/ 4291012 w 4338637"/>
                <a:gd name="connsiteY22" fmla="*/ 3448050 h 3771900"/>
                <a:gd name="connsiteX23" fmla="*/ 4214812 w 4338637"/>
                <a:gd name="connsiteY23" fmla="*/ 3576637 h 3771900"/>
                <a:gd name="connsiteX24" fmla="*/ 4157662 w 4338637"/>
                <a:gd name="connsiteY24" fmla="*/ 3681412 h 3771900"/>
                <a:gd name="connsiteX25" fmla="*/ 4124325 w 4338637"/>
                <a:gd name="connsiteY25" fmla="*/ 3738562 h 3771900"/>
                <a:gd name="connsiteX26" fmla="*/ 4100512 w 4338637"/>
                <a:gd name="connsiteY26" fmla="*/ 3767137 h 3771900"/>
                <a:gd name="connsiteX27" fmla="*/ 4076700 w 4338637"/>
                <a:gd name="connsiteY27" fmla="*/ 3771900 h 3771900"/>
                <a:gd name="connsiteX28" fmla="*/ 4048125 w 4338637"/>
                <a:gd name="connsiteY28" fmla="*/ 3771900 h 3771900"/>
                <a:gd name="connsiteX29" fmla="*/ 3986212 w 4338637"/>
                <a:gd name="connsiteY29" fmla="*/ 3752850 h 3771900"/>
                <a:gd name="connsiteX30" fmla="*/ 3938587 w 4338637"/>
                <a:gd name="connsiteY30" fmla="*/ 3724275 h 3771900"/>
                <a:gd name="connsiteX31" fmla="*/ 3848100 w 4338637"/>
                <a:gd name="connsiteY31" fmla="*/ 3686175 h 3771900"/>
                <a:gd name="connsiteX32" fmla="*/ 3771900 w 4338637"/>
                <a:gd name="connsiteY32" fmla="*/ 3667125 h 3771900"/>
                <a:gd name="connsiteX33" fmla="*/ 3681412 w 4338637"/>
                <a:gd name="connsiteY33" fmla="*/ 3657600 h 3771900"/>
                <a:gd name="connsiteX34" fmla="*/ 3414712 w 4338637"/>
                <a:gd name="connsiteY34" fmla="*/ 3662362 h 3771900"/>
                <a:gd name="connsiteX35" fmla="*/ 2490787 w 4338637"/>
                <a:gd name="connsiteY35" fmla="*/ 3657600 h 3771900"/>
                <a:gd name="connsiteX36" fmla="*/ 1924050 w 4338637"/>
                <a:gd name="connsiteY36" fmla="*/ 3662362 h 3771900"/>
                <a:gd name="connsiteX37" fmla="*/ 1171575 w 4338637"/>
                <a:gd name="connsiteY37" fmla="*/ 3662362 h 3771900"/>
                <a:gd name="connsiteX38" fmla="*/ 909637 w 4338637"/>
                <a:gd name="connsiteY38" fmla="*/ 3662362 h 3771900"/>
                <a:gd name="connsiteX39" fmla="*/ 647700 w 4338637"/>
                <a:gd name="connsiteY39" fmla="*/ 3662362 h 3771900"/>
                <a:gd name="connsiteX40" fmla="*/ 590550 w 4338637"/>
                <a:gd name="connsiteY40" fmla="*/ 3667125 h 3771900"/>
                <a:gd name="connsiteX41" fmla="*/ 419100 w 4338637"/>
                <a:gd name="connsiteY41" fmla="*/ 3695700 h 3771900"/>
                <a:gd name="connsiteX42" fmla="*/ 338137 w 4338637"/>
                <a:gd name="connsiteY42" fmla="*/ 3705225 h 3771900"/>
                <a:gd name="connsiteX43" fmla="*/ 233362 w 4338637"/>
                <a:gd name="connsiteY43" fmla="*/ 3690937 h 3771900"/>
                <a:gd name="connsiteX44" fmla="*/ 80962 w 4338637"/>
                <a:gd name="connsiteY44" fmla="*/ 3648075 h 3771900"/>
                <a:gd name="connsiteX45" fmla="*/ 42862 w 4338637"/>
                <a:gd name="connsiteY45" fmla="*/ 3629025 h 3771900"/>
                <a:gd name="connsiteX46" fmla="*/ 14287 w 4338637"/>
                <a:gd name="connsiteY46" fmla="*/ 3600450 h 3771900"/>
                <a:gd name="connsiteX47" fmla="*/ 4762 w 4338637"/>
                <a:gd name="connsiteY47" fmla="*/ 3571875 h 3771900"/>
                <a:gd name="connsiteX48" fmla="*/ 0 w 4338637"/>
                <a:gd name="connsiteY48" fmla="*/ 3548062 h 3771900"/>
                <a:gd name="connsiteX49" fmla="*/ 4762 w 4338637"/>
                <a:gd name="connsiteY49" fmla="*/ 3524250 h 3771900"/>
                <a:gd name="connsiteX50" fmla="*/ 19050 w 4338637"/>
                <a:gd name="connsiteY50" fmla="*/ 3486150 h 3771900"/>
                <a:gd name="connsiteX51" fmla="*/ 28575 w 4338637"/>
                <a:gd name="connsiteY51" fmla="*/ 3467100 h 3771900"/>
                <a:gd name="connsiteX52" fmla="*/ 47625 w 4338637"/>
                <a:gd name="connsiteY52" fmla="*/ 3452812 h 3771900"/>
                <a:gd name="connsiteX53" fmla="*/ 100012 w 4338637"/>
                <a:gd name="connsiteY53" fmla="*/ 3438525 h 3771900"/>
                <a:gd name="connsiteX54" fmla="*/ 204787 w 4338637"/>
                <a:gd name="connsiteY54" fmla="*/ 3419475 h 3771900"/>
                <a:gd name="connsiteX55" fmla="*/ 290512 w 4338637"/>
                <a:gd name="connsiteY55" fmla="*/ 3414712 h 3771900"/>
                <a:gd name="connsiteX56" fmla="*/ 542925 w 4338637"/>
                <a:gd name="connsiteY56" fmla="*/ 3414712 h 3771900"/>
                <a:gd name="connsiteX57" fmla="*/ 885825 w 4338637"/>
                <a:gd name="connsiteY57" fmla="*/ 3414712 h 3771900"/>
                <a:gd name="connsiteX58" fmla="*/ 1443037 w 4338637"/>
                <a:gd name="connsiteY58" fmla="*/ 3414712 h 3771900"/>
                <a:gd name="connsiteX59" fmla="*/ 2138362 w 4338637"/>
                <a:gd name="connsiteY59" fmla="*/ 3414712 h 3771900"/>
                <a:gd name="connsiteX60" fmla="*/ 2667000 w 4338637"/>
                <a:gd name="connsiteY60" fmla="*/ 3414712 h 3771900"/>
                <a:gd name="connsiteX61" fmla="*/ 3295650 w 4338637"/>
                <a:gd name="connsiteY61" fmla="*/ 3414712 h 3771900"/>
                <a:gd name="connsiteX62" fmla="*/ 3895725 w 4338637"/>
                <a:gd name="connsiteY62" fmla="*/ 3414712 h 3771900"/>
                <a:gd name="connsiteX63" fmla="*/ 4000500 w 4338637"/>
                <a:gd name="connsiteY63" fmla="*/ 3409950 h 3771900"/>
                <a:gd name="connsiteX64" fmla="*/ 4043362 w 4338637"/>
                <a:gd name="connsiteY64" fmla="*/ 3395662 h 3771900"/>
                <a:gd name="connsiteX65" fmla="*/ 4071937 w 4338637"/>
                <a:gd name="connsiteY65" fmla="*/ 3367087 h 3771900"/>
                <a:gd name="connsiteX66" fmla="*/ 4086225 w 4338637"/>
                <a:gd name="connsiteY66" fmla="*/ 3338512 h 3771900"/>
                <a:gd name="connsiteX67" fmla="*/ 4095750 w 4338637"/>
                <a:gd name="connsiteY67" fmla="*/ 3309937 h 3771900"/>
                <a:gd name="connsiteX68" fmla="*/ 4100512 w 4338637"/>
                <a:gd name="connsiteY68" fmla="*/ 3257550 h 3771900"/>
                <a:gd name="connsiteX69" fmla="*/ 4105275 w 4338637"/>
                <a:gd name="connsiteY69" fmla="*/ 2962275 h 3771900"/>
                <a:gd name="connsiteX70" fmla="*/ 4100512 w 4338637"/>
                <a:gd name="connsiteY70" fmla="*/ 2576512 h 3771900"/>
                <a:gd name="connsiteX71" fmla="*/ 4090987 w 4338637"/>
                <a:gd name="connsiteY71" fmla="*/ 2286000 h 3771900"/>
                <a:gd name="connsiteX72" fmla="*/ 4071937 w 4338637"/>
                <a:gd name="connsiteY72" fmla="*/ 1895475 h 3771900"/>
                <a:gd name="connsiteX73" fmla="*/ 4052887 w 4338637"/>
                <a:gd name="connsiteY73" fmla="*/ 1609725 h 3771900"/>
                <a:gd name="connsiteX74" fmla="*/ 4029075 w 4338637"/>
                <a:gd name="connsiteY74" fmla="*/ 1400175 h 3771900"/>
                <a:gd name="connsiteX75" fmla="*/ 3990975 w 4338637"/>
                <a:gd name="connsiteY75" fmla="*/ 1109662 h 3771900"/>
                <a:gd name="connsiteX76" fmla="*/ 3938587 w 4338637"/>
                <a:gd name="connsiteY76" fmla="*/ 785812 h 3771900"/>
                <a:gd name="connsiteX77" fmla="*/ 3905250 w 4338637"/>
                <a:gd name="connsiteY77" fmla="*/ 628650 h 3771900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4010025 w 4338637"/>
                <a:gd name="connsiteY6" fmla="*/ 485801 h 4100539"/>
                <a:gd name="connsiteX7" fmla="*/ 4048125 w 4338637"/>
                <a:gd name="connsiteY7" fmla="*/ 747739 h 4100539"/>
                <a:gd name="connsiteX8" fmla="*/ 4086225 w 4338637"/>
                <a:gd name="connsiteY8" fmla="*/ 1057301 h 4100539"/>
                <a:gd name="connsiteX9" fmla="*/ 4124325 w 4338637"/>
                <a:gd name="connsiteY9" fmla="*/ 1366864 h 4100539"/>
                <a:gd name="connsiteX10" fmla="*/ 4157662 w 4338637"/>
                <a:gd name="connsiteY10" fmla="*/ 1705001 h 4100539"/>
                <a:gd name="connsiteX11" fmla="*/ 4186237 w 4338637"/>
                <a:gd name="connsiteY11" fmla="*/ 2043139 h 4100539"/>
                <a:gd name="connsiteX12" fmla="*/ 4219575 w 4338637"/>
                <a:gd name="connsiteY12" fmla="*/ 2457476 h 4100539"/>
                <a:gd name="connsiteX13" fmla="*/ 4238625 w 4338637"/>
                <a:gd name="connsiteY13" fmla="*/ 2714651 h 4100539"/>
                <a:gd name="connsiteX14" fmla="*/ 4257675 w 4338637"/>
                <a:gd name="connsiteY14" fmla="*/ 3038501 h 4100539"/>
                <a:gd name="connsiteX15" fmla="*/ 4267200 w 4338637"/>
                <a:gd name="connsiteY15" fmla="*/ 3329014 h 4100539"/>
                <a:gd name="connsiteX16" fmla="*/ 4271962 w 4338637"/>
                <a:gd name="connsiteY16" fmla="*/ 3438551 h 4100539"/>
                <a:gd name="connsiteX17" fmla="*/ 4276725 w 4338637"/>
                <a:gd name="connsiteY17" fmla="*/ 3471889 h 4100539"/>
                <a:gd name="connsiteX18" fmla="*/ 4300537 w 4338637"/>
                <a:gd name="connsiteY18" fmla="*/ 3529039 h 4100539"/>
                <a:gd name="connsiteX19" fmla="*/ 4324350 w 4338637"/>
                <a:gd name="connsiteY19" fmla="*/ 3590951 h 4100539"/>
                <a:gd name="connsiteX20" fmla="*/ 4338637 w 4338637"/>
                <a:gd name="connsiteY20" fmla="*/ 3648101 h 4100539"/>
                <a:gd name="connsiteX21" fmla="*/ 4338637 w 4338637"/>
                <a:gd name="connsiteY21" fmla="*/ 3681439 h 4100539"/>
                <a:gd name="connsiteX22" fmla="*/ 4291012 w 4338637"/>
                <a:gd name="connsiteY22" fmla="*/ 3776689 h 4100539"/>
                <a:gd name="connsiteX23" fmla="*/ 4214812 w 4338637"/>
                <a:gd name="connsiteY23" fmla="*/ 3905276 h 4100539"/>
                <a:gd name="connsiteX24" fmla="*/ 4157662 w 4338637"/>
                <a:gd name="connsiteY24" fmla="*/ 4010051 h 4100539"/>
                <a:gd name="connsiteX25" fmla="*/ 4124325 w 4338637"/>
                <a:gd name="connsiteY25" fmla="*/ 4067201 h 4100539"/>
                <a:gd name="connsiteX26" fmla="*/ 4100512 w 4338637"/>
                <a:gd name="connsiteY26" fmla="*/ 4095776 h 4100539"/>
                <a:gd name="connsiteX27" fmla="*/ 4076700 w 4338637"/>
                <a:gd name="connsiteY27" fmla="*/ 4100539 h 4100539"/>
                <a:gd name="connsiteX28" fmla="*/ 4048125 w 4338637"/>
                <a:gd name="connsiteY28" fmla="*/ 4100539 h 4100539"/>
                <a:gd name="connsiteX29" fmla="*/ 3986212 w 4338637"/>
                <a:gd name="connsiteY29" fmla="*/ 4081489 h 4100539"/>
                <a:gd name="connsiteX30" fmla="*/ 3938587 w 4338637"/>
                <a:gd name="connsiteY30" fmla="*/ 4052914 h 4100539"/>
                <a:gd name="connsiteX31" fmla="*/ 3848100 w 4338637"/>
                <a:gd name="connsiteY31" fmla="*/ 4014814 h 4100539"/>
                <a:gd name="connsiteX32" fmla="*/ 3771900 w 4338637"/>
                <a:gd name="connsiteY32" fmla="*/ 3995764 h 4100539"/>
                <a:gd name="connsiteX33" fmla="*/ 3681412 w 4338637"/>
                <a:gd name="connsiteY33" fmla="*/ 3986239 h 4100539"/>
                <a:gd name="connsiteX34" fmla="*/ 3414712 w 4338637"/>
                <a:gd name="connsiteY34" fmla="*/ 3991001 h 4100539"/>
                <a:gd name="connsiteX35" fmla="*/ 2490787 w 4338637"/>
                <a:gd name="connsiteY35" fmla="*/ 3986239 h 4100539"/>
                <a:gd name="connsiteX36" fmla="*/ 1924050 w 4338637"/>
                <a:gd name="connsiteY36" fmla="*/ 3991001 h 4100539"/>
                <a:gd name="connsiteX37" fmla="*/ 1171575 w 4338637"/>
                <a:gd name="connsiteY37" fmla="*/ 3991001 h 4100539"/>
                <a:gd name="connsiteX38" fmla="*/ 909637 w 4338637"/>
                <a:gd name="connsiteY38" fmla="*/ 3991001 h 4100539"/>
                <a:gd name="connsiteX39" fmla="*/ 647700 w 4338637"/>
                <a:gd name="connsiteY39" fmla="*/ 3991001 h 4100539"/>
                <a:gd name="connsiteX40" fmla="*/ 590550 w 4338637"/>
                <a:gd name="connsiteY40" fmla="*/ 3995764 h 4100539"/>
                <a:gd name="connsiteX41" fmla="*/ 419100 w 4338637"/>
                <a:gd name="connsiteY41" fmla="*/ 4024339 h 4100539"/>
                <a:gd name="connsiteX42" fmla="*/ 338137 w 4338637"/>
                <a:gd name="connsiteY42" fmla="*/ 4033864 h 4100539"/>
                <a:gd name="connsiteX43" fmla="*/ 233362 w 4338637"/>
                <a:gd name="connsiteY43" fmla="*/ 4019576 h 4100539"/>
                <a:gd name="connsiteX44" fmla="*/ 80962 w 4338637"/>
                <a:gd name="connsiteY44" fmla="*/ 3976714 h 4100539"/>
                <a:gd name="connsiteX45" fmla="*/ 42862 w 4338637"/>
                <a:gd name="connsiteY45" fmla="*/ 3957664 h 4100539"/>
                <a:gd name="connsiteX46" fmla="*/ 14287 w 4338637"/>
                <a:gd name="connsiteY46" fmla="*/ 3929089 h 4100539"/>
                <a:gd name="connsiteX47" fmla="*/ 4762 w 4338637"/>
                <a:gd name="connsiteY47" fmla="*/ 3900514 h 4100539"/>
                <a:gd name="connsiteX48" fmla="*/ 0 w 4338637"/>
                <a:gd name="connsiteY48" fmla="*/ 3876701 h 4100539"/>
                <a:gd name="connsiteX49" fmla="*/ 4762 w 4338637"/>
                <a:gd name="connsiteY49" fmla="*/ 3852889 h 4100539"/>
                <a:gd name="connsiteX50" fmla="*/ 19050 w 4338637"/>
                <a:gd name="connsiteY50" fmla="*/ 3814789 h 4100539"/>
                <a:gd name="connsiteX51" fmla="*/ 28575 w 4338637"/>
                <a:gd name="connsiteY51" fmla="*/ 3795739 h 4100539"/>
                <a:gd name="connsiteX52" fmla="*/ 47625 w 4338637"/>
                <a:gd name="connsiteY52" fmla="*/ 3781451 h 4100539"/>
                <a:gd name="connsiteX53" fmla="*/ 100012 w 4338637"/>
                <a:gd name="connsiteY53" fmla="*/ 3767164 h 4100539"/>
                <a:gd name="connsiteX54" fmla="*/ 204787 w 4338637"/>
                <a:gd name="connsiteY54" fmla="*/ 3748114 h 4100539"/>
                <a:gd name="connsiteX55" fmla="*/ 290512 w 4338637"/>
                <a:gd name="connsiteY55" fmla="*/ 3743351 h 4100539"/>
                <a:gd name="connsiteX56" fmla="*/ 542925 w 4338637"/>
                <a:gd name="connsiteY56" fmla="*/ 3743351 h 4100539"/>
                <a:gd name="connsiteX57" fmla="*/ 885825 w 4338637"/>
                <a:gd name="connsiteY57" fmla="*/ 3743351 h 4100539"/>
                <a:gd name="connsiteX58" fmla="*/ 1443037 w 4338637"/>
                <a:gd name="connsiteY58" fmla="*/ 3743351 h 4100539"/>
                <a:gd name="connsiteX59" fmla="*/ 2138362 w 4338637"/>
                <a:gd name="connsiteY59" fmla="*/ 3743351 h 4100539"/>
                <a:gd name="connsiteX60" fmla="*/ 2667000 w 4338637"/>
                <a:gd name="connsiteY60" fmla="*/ 3743351 h 4100539"/>
                <a:gd name="connsiteX61" fmla="*/ 3295650 w 4338637"/>
                <a:gd name="connsiteY61" fmla="*/ 3743351 h 4100539"/>
                <a:gd name="connsiteX62" fmla="*/ 3895725 w 4338637"/>
                <a:gd name="connsiteY62" fmla="*/ 3743351 h 4100539"/>
                <a:gd name="connsiteX63" fmla="*/ 4000500 w 4338637"/>
                <a:gd name="connsiteY63" fmla="*/ 3738589 h 4100539"/>
                <a:gd name="connsiteX64" fmla="*/ 4043362 w 4338637"/>
                <a:gd name="connsiteY64" fmla="*/ 3724301 h 4100539"/>
                <a:gd name="connsiteX65" fmla="*/ 4071937 w 4338637"/>
                <a:gd name="connsiteY65" fmla="*/ 3695726 h 4100539"/>
                <a:gd name="connsiteX66" fmla="*/ 4086225 w 4338637"/>
                <a:gd name="connsiteY66" fmla="*/ 3667151 h 4100539"/>
                <a:gd name="connsiteX67" fmla="*/ 4095750 w 4338637"/>
                <a:gd name="connsiteY67" fmla="*/ 3638576 h 4100539"/>
                <a:gd name="connsiteX68" fmla="*/ 4100512 w 4338637"/>
                <a:gd name="connsiteY68" fmla="*/ 3586189 h 4100539"/>
                <a:gd name="connsiteX69" fmla="*/ 4105275 w 4338637"/>
                <a:gd name="connsiteY69" fmla="*/ 3290914 h 4100539"/>
                <a:gd name="connsiteX70" fmla="*/ 4100512 w 4338637"/>
                <a:gd name="connsiteY70" fmla="*/ 2905151 h 4100539"/>
                <a:gd name="connsiteX71" fmla="*/ 4090987 w 4338637"/>
                <a:gd name="connsiteY71" fmla="*/ 2614639 h 4100539"/>
                <a:gd name="connsiteX72" fmla="*/ 4071937 w 4338637"/>
                <a:gd name="connsiteY72" fmla="*/ 2224114 h 4100539"/>
                <a:gd name="connsiteX73" fmla="*/ 4052887 w 4338637"/>
                <a:gd name="connsiteY73" fmla="*/ 1938364 h 4100539"/>
                <a:gd name="connsiteX74" fmla="*/ 4029075 w 4338637"/>
                <a:gd name="connsiteY74" fmla="*/ 1728814 h 4100539"/>
                <a:gd name="connsiteX75" fmla="*/ 3990975 w 4338637"/>
                <a:gd name="connsiteY75" fmla="*/ 1438301 h 4100539"/>
                <a:gd name="connsiteX76" fmla="*/ 3938587 w 4338637"/>
                <a:gd name="connsiteY76" fmla="*/ 1114451 h 4100539"/>
                <a:gd name="connsiteX77" fmla="*/ 3905250 w 4338637"/>
                <a:gd name="connsiteY77" fmla="*/ 957289 h 4100539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3971925 w 4338637"/>
                <a:gd name="connsiteY6" fmla="*/ 219102 h 4100539"/>
                <a:gd name="connsiteX7" fmla="*/ 4010025 w 4338637"/>
                <a:gd name="connsiteY7" fmla="*/ 485801 h 4100539"/>
                <a:gd name="connsiteX8" fmla="*/ 4048125 w 4338637"/>
                <a:gd name="connsiteY8" fmla="*/ 747739 h 4100539"/>
                <a:gd name="connsiteX9" fmla="*/ 4086225 w 4338637"/>
                <a:gd name="connsiteY9" fmla="*/ 1057301 h 4100539"/>
                <a:gd name="connsiteX10" fmla="*/ 4124325 w 4338637"/>
                <a:gd name="connsiteY10" fmla="*/ 1366864 h 4100539"/>
                <a:gd name="connsiteX11" fmla="*/ 4157662 w 4338637"/>
                <a:gd name="connsiteY11" fmla="*/ 1705001 h 4100539"/>
                <a:gd name="connsiteX12" fmla="*/ 4186237 w 4338637"/>
                <a:gd name="connsiteY12" fmla="*/ 2043139 h 4100539"/>
                <a:gd name="connsiteX13" fmla="*/ 4219575 w 4338637"/>
                <a:gd name="connsiteY13" fmla="*/ 2457476 h 4100539"/>
                <a:gd name="connsiteX14" fmla="*/ 4238625 w 4338637"/>
                <a:gd name="connsiteY14" fmla="*/ 2714651 h 4100539"/>
                <a:gd name="connsiteX15" fmla="*/ 4257675 w 4338637"/>
                <a:gd name="connsiteY15" fmla="*/ 3038501 h 4100539"/>
                <a:gd name="connsiteX16" fmla="*/ 4267200 w 4338637"/>
                <a:gd name="connsiteY16" fmla="*/ 3329014 h 4100539"/>
                <a:gd name="connsiteX17" fmla="*/ 4271962 w 4338637"/>
                <a:gd name="connsiteY17" fmla="*/ 3438551 h 4100539"/>
                <a:gd name="connsiteX18" fmla="*/ 4276725 w 4338637"/>
                <a:gd name="connsiteY18" fmla="*/ 3471889 h 4100539"/>
                <a:gd name="connsiteX19" fmla="*/ 4300537 w 4338637"/>
                <a:gd name="connsiteY19" fmla="*/ 3529039 h 4100539"/>
                <a:gd name="connsiteX20" fmla="*/ 4324350 w 4338637"/>
                <a:gd name="connsiteY20" fmla="*/ 3590951 h 4100539"/>
                <a:gd name="connsiteX21" fmla="*/ 4338637 w 4338637"/>
                <a:gd name="connsiteY21" fmla="*/ 3648101 h 4100539"/>
                <a:gd name="connsiteX22" fmla="*/ 4338637 w 4338637"/>
                <a:gd name="connsiteY22" fmla="*/ 3681439 h 4100539"/>
                <a:gd name="connsiteX23" fmla="*/ 4291012 w 4338637"/>
                <a:gd name="connsiteY23" fmla="*/ 3776689 h 4100539"/>
                <a:gd name="connsiteX24" fmla="*/ 4214812 w 4338637"/>
                <a:gd name="connsiteY24" fmla="*/ 3905276 h 4100539"/>
                <a:gd name="connsiteX25" fmla="*/ 4157662 w 4338637"/>
                <a:gd name="connsiteY25" fmla="*/ 4010051 h 4100539"/>
                <a:gd name="connsiteX26" fmla="*/ 4124325 w 4338637"/>
                <a:gd name="connsiteY26" fmla="*/ 4067201 h 4100539"/>
                <a:gd name="connsiteX27" fmla="*/ 4100512 w 4338637"/>
                <a:gd name="connsiteY27" fmla="*/ 4095776 h 4100539"/>
                <a:gd name="connsiteX28" fmla="*/ 4076700 w 4338637"/>
                <a:gd name="connsiteY28" fmla="*/ 4100539 h 4100539"/>
                <a:gd name="connsiteX29" fmla="*/ 4048125 w 4338637"/>
                <a:gd name="connsiteY29" fmla="*/ 4100539 h 4100539"/>
                <a:gd name="connsiteX30" fmla="*/ 3986212 w 4338637"/>
                <a:gd name="connsiteY30" fmla="*/ 4081489 h 4100539"/>
                <a:gd name="connsiteX31" fmla="*/ 3938587 w 4338637"/>
                <a:gd name="connsiteY31" fmla="*/ 4052914 h 4100539"/>
                <a:gd name="connsiteX32" fmla="*/ 3848100 w 4338637"/>
                <a:gd name="connsiteY32" fmla="*/ 4014814 h 4100539"/>
                <a:gd name="connsiteX33" fmla="*/ 3771900 w 4338637"/>
                <a:gd name="connsiteY33" fmla="*/ 3995764 h 4100539"/>
                <a:gd name="connsiteX34" fmla="*/ 3681412 w 4338637"/>
                <a:gd name="connsiteY34" fmla="*/ 3986239 h 4100539"/>
                <a:gd name="connsiteX35" fmla="*/ 3414712 w 4338637"/>
                <a:gd name="connsiteY35" fmla="*/ 3991001 h 4100539"/>
                <a:gd name="connsiteX36" fmla="*/ 2490787 w 4338637"/>
                <a:gd name="connsiteY36" fmla="*/ 3986239 h 4100539"/>
                <a:gd name="connsiteX37" fmla="*/ 1924050 w 4338637"/>
                <a:gd name="connsiteY37" fmla="*/ 3991001 h 4100539"/>
                <a:gd name="connsiteX38" fmla="*/ 1171575 w 4338637"/>
                <a:gd name="connsiteY38" fmla="*/ 3991001 h 4100539"/>
                <a:gd name="connsiteX39" fmla="*/ 909637 w 4338637"/>
                <a:gd name="connsiteY39" fmla="*/ 3991001 h 4100539"/>
                <a:gd name="connsiteX40" fmla="*/ 647700 w 4338637"/>
                <a:gd name="connsiteY40" fmla="*/ 3991001 h 4100539"/>
                <a:gd name="connsiteX41" fmla="*/ 590550 w 4338637"/>
                <a:gd name="connsiteY41" fmla="*/ 3995764 h 4100539"/>
                <a:gd name="connsiteX42" fmla="*/ 419100 w 4338637"/>
                <a:gd name="connsiteY42" fmla="*/ 4024339 h 4100539"/>
                <a:gd name="connsiteX43" fmla="*/ 338137 w 4338637"/>
                <a:gd name="connsiteY43" fmla="*/ 4033864 h 4100539"/>
                <a:gd name="connsiteX44" fmla="*/ 233362 w 4338637"/>
                <a:gd name="connsiteY44" fmla="*/ 4019576 h 4100539"/>
                <a:gd name="connsiteX45" fmla="*/ 80962 w 4338637"/>
                <a:gd name="connsiteY45" fmla="*/ 3976714 h 4100539"/>
                <a:gd name="connsiteX46" fmla="*/ 42862 w 4338637"/>
                <a:gd name="connsiteY46" fmla="*/ 3957664 h 4100539"/>
                <a:gd name="connsiteX47" fmla="*/ 14287 w 4338637"/>
                <a:gd name="connsiteY47" fmla="*/ 3929089 h 4100539"/>
                <a:gd name="connsiteX48" fmla="*/ 4762 w 4338637"/>
                <a:gd name="connsiteY48" fmla="*/ 3900514 h 4100539"/>
                <a:gd name="connsiteX49" fmla="*/ 0 w 4338637"/>
                <a:gd name="connsiteY49" fmla="*/ 3876701 h 4100539"/>
                <a:gd name="connsiteX50" fmla="*/ 4762 w 4338637"/>
                <a:gd name="connsiteY50" fmla="*/ 3852889 h 4100539"/>
                <a:gd name="connsiteX51" fmla="*/ 19050 w 4338637"/>
                <a:gd name="connsiteY51" fmla="*/ 3814789 h 4100539"/>
                <a:gd name="connsiteX52" fmla="*/ 28575 w 4338637"/>
                <a:gd name="connsiteY52" fmla="*/ 3795739 h 4100539"/>
                <a:gd name="connsiteX53" fmla="*/ 47625 w 4338637"/>
                <a:gd name="connsiteY53" fmla="*/ 3781451 h 4100539"/>
                <a:gd name="connsiteX54" fmla="*/ 100012 w 4338637"/>
                <a:gd name="connsiteY54" fmla="*/ 3767164 h 4100539"/>
                <a:gd name="connsiteX55" fmla="*/ 204787 w 4338637"/>
                <a:gd name="connsiteY55" fmla="*/ 3748114 h 4100539"/>
                <a:gd name="connsiteX56" fmla="*/ 290512 w 4338637"/>
                <a:gd name="connsiteY56" fmla="*/ 3743351 h 4100539"/>
                <a:gd name="connsiteX57" fmla="*/ 542925 w 4338637"/>
                <a:gd name="connsiteY57" fmla="*/ 3743351 h 4100539"/>
                <a:gd name="connsiteX58" fmla="*/ 885825 w 4338637"/>
                <a:gd name="connsiteY58" fmla="*/ 3743351 h 4100539"/>
                <a:gd name="connsiteX59" fmla="*/ 1443037 w 4338637"/>
                <a:gd name="connsiteY59" fmla="*/ 3743351 h 4100539"/>
                <a:gd name="connsiteX60" fmla="*/ 2138362 w 4338637"/>
                <a:gd name="connsiteY60" fmla="*/ 3743351 h 4100539"/>
                <a:gd name="connsiteX61" fmla="*/ 2667000 w 4338637"/>
                <a:gd name="connsiteY61" fmla="*/ 3743351 h 4100539"/>
                <a:gd name="connsiteX62" fmla="*/ 3295650 w 4338637"/>
                <a:gd name="connsiteY62" fmla="*/ 3743351 h 4100539"/>
                <a:gd name="connsiteX63" fmla="*/ 3895725 w 4338637"/>
                <a:gd name="connsiteY63" fmla="*/ 3743351 h 4100539"/>
                <a:gd name="connsiteX64" fmla="*/ 4000500 w 4338637"/>
                <a:gd name="connsiteY64" fmla="*/ 3738589 h 4100539"/>
                <a:gd name="connsiteX65" fmla="*/ 4043362 w 4338637"/>
                <a:gd name="connsiteY65" fmla="*/ 3724301 h 4100539"/>
                <a:gd name="connsiteX66" fmla="*/ 4071937 w 4338637"/>
                <a:gd name="connsiteY66" fmla="*/ 3695726 h 4100539"/>
                <a:gd name="connsiteX67" fmla="*/ 4086225 w 4338637"/>
                <a:gd name="connsiteY67" fmla="*/ 3667151 h 4100539"/>
                <a:gd name="connsiteX68" fmla="*/ 4095750 w 4338637"/>
                <a:gd name="connsiteY68" fmla="*/ 3638576 h 4100539"/>
                <a:gd name="connsiteX69" fmla="*/ 4100512 w 4338637"/>
                <a:gd name="connsiteY69" fmla="*/ 3586189 h 4100539"/>
                <a:gd name="connsiteX70" fmla="*/ 4105275 w 4338637"/>
                <a:gd name="connsiteY70" fmla="*/ 3290914 h 4100539"/>
                <a:gd name="connsiteX71" fmla="*/ 4100512 w 4338637"/>
                <a:gd name="connsiteY71" fmla="*/ 2905151 h 4100539"/>
                <a:gd name="connsiteX72" fmla="*/ 4090987 w 4338637"/>
                <a:gd name="connsiteY72" fmla="*/ 2614639 h 4100539"/>
                <a:gd name="connsiteX73" fmla="*/ 4071937 w 4338637"/>
                <a:gd name="connsiteY73" fmla="*/ 2224114 h 4100539"/>
                <a:gd name="connsiteX74" fmla="*/ 4052887 w 4338637"/>
                <a:gd name="connsiteY74" fmla="*/ 1938364 h 4100539"/>
                <a:gd name="connsiteX75" fmla="*/ 4029075 w 4338637"/>
                <a:gd name="connsiteY75" fmla="*/ 1728814 h 4100539"/>
                <a:gd name="connsiteX76" fmla="*/ 3990975 w 4338637"/>
                <a:gd name="connsiteY76" fmla="*/ 1438301 h 4100539"/>
                <a:gd name="connsiteX77" fmla="*/ 3938587 w 4338637"/>
                <a:gd name="connsiteY77" fmla="*/ 1114451 h 4100539"/>
                <a:gd name="connsiteX78" fmla="*/ 3905250 w 4338637"/>
                <a:gd name="connsiteY78" fmla="*/ 957289 h 4100539"/>
                <a:gd name="connsiteX0" fmla="*/ 3905250 w 4338637"/>
                <a:gd name="connsiteY0" fmla="*/ 738187 h 3881437"/>
                <a:gd name="connsiteX1" fmla="*/ 3862387 w 4338637"/>
                <a:gd name="connsiteY1" fmla="*/ 528637 h 3881437"/>
                <a:gd name="connsiteX2" fmla="*/ 3810000 w 4338637"/>
                <a:gd name="connsiteY2" fmla="*/ 333374 h 3881437"/>
                <a:gd name="connsiteX3" fmla="*/ 3771900 w 4338637"/>
                <a:gd name="connsiteY3" fmla="*/ 204787 h 3881437"/>
                <a:gd name="connsiteX4" fmla="*/ 3743325 w 4338637"/>
                <a:gd name="connsiteY4" fmla="*/ 109537 h 3881437"/>
                <a:gd name="connsiteX5" fmla="*/ 3971925 w 4338637"/>
                <a:gd name="connsiteY5" fmla="*/ 0 h 3881437"/>
                <a:gd name="connsiteX6" fmla="*/ 4010025 w 4338637"/>
                <a:gd name="connsiteY6" fmla="*/ 266699 h 3881437"/>
                <a:gd name="connsiteX7" fmla="*/ 4048125 w 4338637"/>
                <a:gd name="connsiteY7" fmla="*/ 528637 h 3881437"/>
                <a:gd name="connsiteX8" fmla="*/ 4086225 w 4338637"/>
                <a:gd name="connsiteY8" fmla="*/ 838199 h 3881437"/>
                <a:gd name="connsiteX9" fmla="*/ 4124325 w 4338637"/>
                <a:gd name="connsiteY9" fmla="*/ 1147762 h 3881437"/>
                <a:gd name="connsiteX10" fmla="*/ 4157662 w 4338637"/>
                <a:gd name="connsiteY10" fmla="*/ 1485899 h 3881437"/>
                <a:gd name="connsiteX11" fmla="*/ 4186237 w 4338637"/>
                <a:gd name="connsiteY11" fmla="*/ 1824037 h 3881437"/>
                <a:gd name="connsiteX12" fmla="*/ 4219575 w 4338637"/>
                <a:gd name="connsiteY12" fmla="*/ 2238374 h 3881437"/>
                <a:gd name="connsiteX13" fmla="*/ 4238625 w 4338637"/>
                <a:gd name="connsiteY13" fmla="*/ 2495549 h 3881437"/>
                <a:gd name="connsiteX14" fmla="*/ 4257675 w 4338637"/>
                <a:gd name="connsiteY14" fmla="*/ 2819399 h 3881437"/>
                <a:gd name="connsiteX15" fmla="*/ 4267200 w 4338637"/>
                <a:gd name="connsiteY15" fmla="*/ 3109912 h 3881437"/>
                <a:gd name="connsiteX16" fmla="*/ 4271962 w 4338637"/>
                <a:gd name="connsiteY16" fmla="*/ 3219449 h 3881437"/>
                <a:gd name="connsiteX17" fmla="*/ 4276725 w 4338637"/>
                <a:gd name="connsiteY17" fmla="*/ 3252787 h 3881437"/>
                <a:gd name="connsiteX18" fmla="*/ 4300537 w 4338637"/>
                <a:gd name="connsiteY18" fmla="*/ 3309937 h 3881437"/>
                <a:gd name="connsiteX19" fmla="*/ 4324350 w 4338637"/>
                <a:gd name="connsiteY19" fmla="*/ 3371849 h 3881437"/>
                <a:gd name="connsiteX20" fmla="*/ 4338637 w 4338637"/>
                <a:gd name="connsiteY20" fmla="*/ 3428999 h 3881437"/>
                <a:gd name="connsiteX21" fmla="*/ 4338637 w 4338637"/>
                <a:gd name="connsiteY21" fmla="*/ 3462337 h 3881437"/>
                <a:gd name="connsiteX22" fmla="*/ 4291012 w 4338637"/>
                <a:gd name="connsiteY22" fmla="*/ 3557587 h 3881437"/>
                <a:gd name="connsiteX23" fmla="*/ 4214812 w 4338637"/>
                <a:gd name="connsiteY23" fmla="*/ 3686174 h 3881437"/>
                <a:gd name="connsiteX24" fmla="*/ 4157662 w 4338637"/>
                <a:gd name="connsiteY24" fmla="*/ 3790949 h 3881437"/>
                <a:gd name="connsiteX25" fmla="*/ 4124325 w 4338637"/>
                <a:gd name="connsiteY25" fmla="*/ 3848099 h 3881437"/>
                <a:gd name="connsiteX26" fmla="*/ 4100512 w 4338637"/>
                <a:gd name="connsiteY26" fmla="*/ 3876674 h 3881437"/>
                <a:gd name="connsiteX27" fmla="*/ 4076700 w 4338637"/>
                <a:gd name="connsiteY27" fmla="*/ 3881437 h 3881437"/>
                <a:gd name="connsiteX28" fmla="*/ 4048125 w 4338637"/>
                <a:gd name="connsiteY28" fmla="*/ 3881437 h 3881437"/>
                <a:gd name="connsiteX29" fmla="*/ 3986212 w 4338637"/>
                <a:gd name="connsiteY29" fmla="*/ 3862387 h 3881437"/>
                <a:gd name="connsiteX30" fmla="*/ 3938587 w 4338637"/>
                <a:gd name="connsiteY30" fmla="*/ 3833812 h 3881437"/>
                <a:gd name="connsiteX31" fmla="*/ 3848100 w 4338637"/>
                <a:gd name="connsiteY31" fmla="*/ 3795712 h 3881437"/>
                <a:gd name="connsiteX32" fmla="*/ 3771900 w 4338637"/>
                <a:gd name="connsiteY32" fmla="*/ 3776662 h 3881437"/>
                <a:gd name="connsiteX33" fmla="*/ 3681412 w 4338637"/>
                <a:gd name="connsiteY33" fmla="*/ 3767137 h 3881437"/>
                <a:gd name="connsiteX34" fmla="*/ 3414712 w 4338637"/>
                <a:gd name="connsiteY34" fmla="*/ 3771899 h 3881437"/>
                <a:gd name="connsiteX35" fmla="*/ 2490787 w 4338637"/>
                <a:gd name="connsiteY35" fmla="*/ 3767137 h 3881437"/>
                <a:gd name="connsiteX36" fmla="*/ 1924050 w 4338637"/>
                <a:gd name="connsiteY36" fmla="*/ 3771899 h 3881437"/>
                <a:gd name="connsiteX37" fmla="*/ 1171575 w 4338637"/>
                <a:gd name="connsiteY37" fmla="*/ 3771899 h 3881437"/>
                <a:gd name="connsiteX38" fmla="*/ 909637 w 4338637"/>
                <a:gd name="connsiteY38" fmla="*/ 3771899 h 3881437"/>
                <a:gd name="connsiteX39" fmla="*/ 647700 w 4338637"/>
                <a:gd name="connsiteY39" fmla="*/ 3771899 h 3881437"/>
                <a:gd name="connsiteX40" fmla="*/ 590550 w 4338637"/>
                <a:gd name="connsiteY40" fmla="*/ 3776662 h 3881437"/>
                <a:gd name="connsiteX41" fmla="*/ 419100 w 4338637"/>
                <a:gd name="connsiteY41" fmla="*/ 3805237 h 3881437"/>
                <a:gd name="connsiteX42" fmla="*/ 338137 w 4338637"/>
                <a:gd name="connsiteY42" fmla="*/ 3814762 h 3881437"/>
                <a:gd name="connsiteX43" fmla="*/ 233362 w 4338637"/>
                <a:gd name="connsiteY43" fmla="*/ 3800474 h 3881437"/>
                <a:gd name="connsiteX44" fmla="*/ 80962 w 4338637"/>
                <a:gd name="connsiteY44" fmla="*/ 3757612 h 3881437"/>
                <a:gd name="connsiteX45" fmla="*/ 42862 w 4338637"/>
                <a:gd name="connsiteY45" fmla="*/ 3738562 h 3881437"/>
                <a:gd name="connsiteX46" fmla="*/ 14287 w 4338637"/>
                <a:gd name="connsiteY46" fmla="*/ 3709987 h 3881437"/>
                <a:gd name="connsiteX47" fmla="*/ 4762 w 4338637"/>
                <a:gd name="connsiteY47" fmla="*/ 3681412 h 3881437"/>
                <a:gd name="connsiteX48" fmla="*/ 0 w 4338637"/>
                <a:gd name="connsiteY48" fmla="*/ 3657599 h 3881437"/>
                <a:gd name="connsiteX49" fmla="*/ 4762 w 4338637"/>
                <a:gd name="connsiteY49" fmla="*/ 3633787 h 3881437"/>
                <a:gd name="connsiteX50" fmla="*/ 19050 w 4338637"/>
                <a:gd name="connsiteY50" fmla="*/ 3595687 h 3881437"/>
                <a:gd name="connsiteX51" fmla="*/ 28575 w 4338637"/>
                <a:gd name="connsiteY51" fmla="*/ 3576637 h 3881437"/>
                <a:gd name="connsiteX52" fmla="*/ 47625 w 4338637"/>
                <a:gd name="connsiteY52" fmla="*/ 3562349 h 3881437"/>
                <a:gd name="connsiteX53" fmla="*/ 100012 w 4338637"/>
                <a:gd name="connsiteY53" fmla="*/ 3548062 h 3881437"/>
                <a:gd name="connsiteX54" fmla="*/ 204787 w 4338637"/>
                <a:gd name="connsiteY54" fmla="*/ 3529012 h 3881437"/>
                <a:gd name="connsiteX55" fmla="*/ 290512 w 4338637"/>
                <a:gd name="connsiteY55" fmla="*/ 3524249 h 3881437"/>
                <a:gd name="connsiteX56" fmla="*/ 542925 w 4338637"/>
                <a:gd name="connsiteY56" fmla="*/ 3524249 h 3881437"/>
                <a:gd name="connsiteX57" fmla="*/ 885825 w 4338637"/>
                <a:gd name="connsiteY57" fmla="*/ 3524249 h 3881437"/>
                <a:gd name="connsiteX58" fmla="*/ 1443037 w 4338637"/>
                <a:gd name="connsiteY58" fmla="*/ 3524249 h 3881437"/>
                <a:gd name="connsiteX59" fmla="*/ 2138362 w 4338637"/>
                <a:gd name="connsiteY59" fmla="*/ 3524249 h 3881437"/>
                <a:gd name="connsiteX60" fmla="*/ 2667000 w 4338637"/>
                <a:gd name="connsiteY60" fmla="*/ 3524249 h 3881437"/>
                <a:gd name="connsiteX61" fmla="*/ 3295650 w 4338637"/>
                <a:gd name="connsiteY61" fmla="*/ 3524249 h 3881437"/>
                <a:gd name="connsiteX62" fmla="*/ 3895725 w 4338637"/>
                <a:gd name="connsiteY62" fmla="*/ 3524249 h 3881437"/>
                <a:gd name="connsiteX63" fmla="*/ 4000500 w 4338637"/>
                <a:gd name="connsiteY63" fmla="*/ 3519487 h 3881437"/>
                <a:gd name="connsiteX64" fmla="*/ 4043362 w 4338637"/>
                <a:gd name="connsiteY64" fmla="*/ 3505199 h 3881437"/>
                <a:gd name="connsiteX65" fmla="*/ 4071937 w 4338637"/>
                <a:gd name="connsiteY65" fmla="*/ 3476624 h 3881437"/>
                <a:gd name="connsiteX66" fmla="*/ 4086225 w 4338637"/>
                <a:gd name="connsiteY66" fmla="*/ 3448049 h 3881437"/>
                <a:gd name="connsiteX67" fmla="*/ 4095750 w 4338637"/>
                <a:gd name="connsiteY67" fmla="*/ 3419474 h 3881437"/>
                <a:gd name="connsiteX68" fmla="*/ 4100512 w 4338637"/>
                <a:gd name="connsiteY68" fmla="*/ 3367087 h 3881437"/>
                <a:gd name="connsiteX69" fmla="*/ 4105275 w 4338637"/>
                <a:gd name="connsiteY69" fmla="*/ 3071812 h 3881437"/>
                <a:gd name="connsiteX70" fmla="*/ 4100512 w 4338637"/>
                <a:gd name="connsiteY70" fmla="*/ 2686049 h 3881437"/>
                <a:gd name="connsiteX71" fmla="*/ 4090987 w 4338637"/>
                <a:gd name="connsiteY71" fmla="*/ 2395537 h 3881437"/>
                <a:gd name="connsiteX72" fmla="*/ 4071937 w 4338637"/>
                <a:gd name="connsiteY72" fmla="*/ 2005012 h 3881437"/>
                <a:gd name="connsiteX73" fmla="*/ 4052887 w 4338637"/>
                <a:gd name="connsiteY73" fmla="*/ 1719262 h 3881437"/>
                <a:gd name="connsiteX74" fmla="*/ 4029075 w 4338637"/>
                <a:gd name="connsiteY74" fmla="*/ 1509712 h 3881437"/>
                <a:gd name="connsiteX75" fmla="*/ 3990975 w 4338637"/>
                <a:gd name="connsiteY75" fmla="*/ 1219199 h 3881437"/>
                <a:gd name="connsiteX76" fmla="*/ 3938587 w 4338637"/>
                <a:gd name="connsiteY76" fmla="*/ 895349 h 3881437"/>
                <a:gd name="connsiteX77" fmla="*/ 3905250 w 4338637"/>
                <a:gd name="connsiteY77" fmla="*/ 738187 h 38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338637" h="3881437">
                  <a:moveTo>
                    <a:pt x="3905250" y="738187"/>
                  </a:moveTo>
                  <a:lnTo>
                    <a:pt x="3862387" y="528637"/>
                  </a:lnTo>
                  <a:lnTo>
                    <a:pt x="3810000" y="333374"/>
                  </a:lnTo>
                  <a:lnTo>
                    <a:pt x="3771900" y="204787"/>
                  </a:lnTo>
                  <a:lnTo>
                    <a:pt x="3743325" y="109537"/>
                  </a:lnTo>
                  <a:lnTo>
                    <a:pt x="3971925" y="0"/>
                  </a:lnTo>
                  <a:lnTo>
                    <a:pt x="4010025" y="266699"/>
                  </a:lnTo>
                  <a:lnTo>
                    <a:pt x="4048125" y="528637"/>
                  </a:lnTo>
                  <a:lnTo>
                    <a:pt x="4086225" y="838199"/>
                  </a:lnTo>
                  <a:lnTo>
                    <a:pt x="4124325" y="1147762"/>
                  </a:lnTo>
                  <a:lnTo>
                    <a:pt x="4157662" y="1485899"/>
                  </a:lnTo>
                  <a:lnTo>
                    <a:pt x="4186237" y="1824037"/>
                  </a:lnTo>
                  <a:lnTo>
                    <a:pt x="4219575" y="2238374"/>
                  </a:lnTo>
                  <a:lnTo>
                    <a:pt x="4238625" y="2495549"/>
                  </a:lnTo>
                  <a:lnTo>
                    <a:pt x="4257675" y="2819399"/>
                  </a:lnTo>
                  <a:lnTo>
                    <a:pt x="4267200" y="3109912"/>
                  </a:lnTo>
                  <a:lnTo>
                    <a:pt x="4271962" y="3219449"/>
                  </a:lnTo>
                  <a:lnTo>
                    <a:pt x="4276725" y="3252787"/>
                  </a:lnTo>
                  <a:lnTo>
                    <a:pt x="4300537" y="3309937"/>
                  </a:lnTo>
                  <a:lnTo>
                    <a:pt x="4324350" y="3371849"/>
                  </a:lnTo>
                  <a:lnTo>
                    <a:pt x="4338637" y="3428999"/>
                  </a:lnTo>
                  <a:lnTo>
                    <a:pt x="4338637" y="3462337"/>
                  </a:lnTo>
                  <a:lnTo>
                    <a:pt x="4291012" y="3557587"/>
                  </a:lnTo>
                  <a:lnTo>
                    <a:pt x="4214812" y="3686174"/>
                  </a:lnTo>
                  <a:lnTo>
                    <a:pt x="4157662" y="3790949"/>
                  </a:lnTo>
                  <a:lnTo>
                    <a:pt x="4124325" y="3848099"/>
                  </a:lnTo>
                  <a:lnTo>
                    <a:pt x="4100512" y="3876674"/>
                  </a:lnTo>
                  <a:lnTo>
                    <a:pt x="4076700" y="3881437"/>
                  </a:lnTo>
                  <a:lnTo>
                    <a:pt x="4048125" y="3881437"/>
                  </a:lnTo>
                  <a:lnTo>
                    <a:pt x="3986212" y="3862387"/>
                  </a:lnTo>
                  <a:lnTo>
                    <a:pt x="3938587" y="3833812"/>
                  </a:lnTo>
                  <a:lnTo>
                    <a:pt x="3848100" y="3795712"/>
                  </a:lnTo>
                  <a:lnTo>
                    <a:pt x="3771900" y="3776662"/>
                  </a:lnTo>
                  <a:lnTo>
                    <a:pt x="3681412" y="3767137"/>
                  </a:lnTo>
                  <a:lnTo>
                    <a:pt x="3414712" y="3771899"/>
                  </a:lnTo>
                  <a:lnTo>
                    <a:pt x="2490787" y="3767137"/>
                  </a:lnTo>
                  <a:lnTo>
                    <a:pt x="1924050" y="3771899"/>
                  </a:lnTo>
                  <a:lnTo>
                    <a:pt x="1171575" y="3771899"/>
                  </a:lnTo>
                  <a:lnTo>
                    <a:pt x="909637" y="3771899"/>
                  </a:lnTo>
                  <a:lnTo>
                    <a:pt x="647700" y="3771899"/>
                  </a:lnTo>
                  <a:lnTo>
                    <a:pt x="590550" y="3776662"/>
                  </a:lnTo>
                  <a:lnTo>
                    <a:pt x="419100" y="3805237"/>
                  </a:lnTo>
                  <a:lnTo>
                    <a:pt x="338137" y="3814762"/>
                  </a:lnTo>
                  <a:lnTo>
                    <a:pt x="233362" y="3800474"/>
                  </a:lnTo>
                  <a:lnTo>
                    <a:pt x="80962" y="3757612"/>
                  </a:lnTo>
                  <a:lnTo>
                    <a:pt x="42862" y="3738562"/>
                  </a:lnTo>
                  <a:lnTo>
                    <a:pt x="14287" y="3709987"/>
                  </a:lnTo>
                  <a:lnTo>
                    <a:pt x="4762" y="3681412"/>
                  </a:lnTo>
                  <a:lnTo>
                    <a:pt x="0" y="3657599"/>
                  </a:lnTo>
                  <a:lnTo>
                    <a:pt x="4762" y="3633787"/>
                  </a:lnTo>
                  <a:lnTo>
                    <a:pt x="19050" y="3595687"/>
                  </a:lnTo>
                  <a:lnTo>
                    <a:pt x="28575" y="3576637"/>
                  </a:lnTo>
                  <a:lnTo>
                    <a:pt x="47625" y="3562349"/>
                  </a:lnTo>
                  <a:lnTo>
                    <a:pt x="100012" y="3548062"/>
                  </a:lnTo>
                  <a:lnTo>
                    <a:pt x="204787" y="3529012"/>
                  </a:lnTo>
                  <a:lnTo>
                    <a:pt x="290512" y="3524249"/>
                  </a:lnTo>
                  <a:lnTo>
                    <a:pt x="542925" y="3524249"/>
                  </a:lnTo>
                  <a:lnTo>
                    <a:pt x="885825" y="3524249"/>
                  </a:lnTo>
                  <a:lnTo>
                    <a:pt x="1443037" y="3524249"/>
                  </a:lnTo>
                  <a:lnTo>
                    <a:pt x="2138362" y="3524249"/>
                  </a:lnTo>
                  <a:lnTo>
                    <a:pt x="2667000" y="3524249"/>
                  </a:lnTo>
                  <a:lnTo>
                    <a:pt x="3295650" y="3524249"/>
                  </a:lnTo>
                  <a:lnTo>
                    <a:pt x="3895725" y="3524249"/>
                  </a:lnTo>
                  <a:lnTo>
                    <a:pt x="4000500" y="3519487"/>
                  </a:lnTo>
                  <a:lnTo>
                    <a:pt x="4043362" y="3505199"/>
                  </a:lnTo>
                  <a:lnTo>
                    <a:pt x="4071937" y="3476624"/>
                  </a:lnTo>
                  <a:lnTo>
                    <a:pt x="4086225" y="3448049"/>
                  </a:lnTo>
                  <a:lnTo>
                    <a:pt x="4095750" y="3419474"/>
                  </a:lnTo>
                  <a:lnTo>
                    <a:pt x="4100512" y="3367087"/>
                  </a:lnTo>
                  <a:cubicBezTo>
                    <a:pt x="4102100" y="3268662"/>
                    <a:pt x="4103687" y="3170237"/>
                    <a:pt x="4105275" y="3071812"/>
                  </a:cubicBezTo>
                  <a:cubicBezTo>
                    <a:pt x="4103687" y="2943224"/>
                    <a:pt x="4102100" y="2814637"/>
                    <a:pt x="4100512" y="2686049"/>
                  </a:cubicBezTo>
                  <a:lnTo>
                    <a:pt x="4090987" y="2395537"/>
                  </a:lnTo>
                  <a:lnTo>
                    <a:pt x="4071937" y="2005012"/>
                  </a:lnTo>
                  <a:lnTo>
                    <a:pt x="4052887" y="1719262"/>
                  </a:lnTo>
                  <a:lnTo>
                    <a:pt x="4029075" y="1509712"/>
                  </a:lnTo>
                  <a:lnTo>
                    <a:pt x="3990975" y="1219199"/>
                  </a:lnTo>
                  <a:lnTo>
                    <a:pt x="3938587" y="895349"/>
                  </a:lnTo>
                  <a:lnTo>
                    <a:pt x="3905250" y="738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0">
              <a:extLst>
                <a:ext uri="{FF2B5EF4-FFF2-40B4-BE49-F238E27FC236}">
                  <a16:creationId xmlns:a16="http://schemas.microsoft.com/office/drawing/2014/main" id="{31EA5CC3-7507-466E-8D48-5BD124832DA4}"/>
                </a:ext>
              </a:extLst>
            </p:cNvPr>
            <p:cNvSpPr/>
            <p:nvPr/>
          </p:nvSpPr>
          <p:spPr>
            <a:xfrm>
              <a:off x="4516440" y="2757488"/>
              <a:ext cx="2951162" cy="692150"/>
            </a:xfrm>
            <a:custGeom>
              <a:avLst/>
              <a:gdLst>
                <a:gd name="connsiteX0" fmla="*/ 1126332 w 2950369"/>
                <a:gd name="connsiteY0" fmla="*/ 285750 h 692943"/>
                <a:gd name="connsiteX1" fmla="*/ 1428750 w 2950369"/>
                <a:gd name="connsiteY1" fmla="*/ 238125 h 692943"/>
                <a:gd name="connsiteX2" fmla="*/ 1728788 w 2950369"/>
                <a:gd name="connsiteY2" fmla="*/ 188118 h 692943"/>
                <a:gd name="connsiteX3" fmla="*/ 1933575 w 2950369"/>
                <a:gd name="connsiteY3" fmla="*/ 152400 h 692943"/>
                <a:gd name="connsiteX4" fmla="*/ 2138363 w 2950369"/>
                <a:gd name="connsiteY4" fmla="*/ 114300 h 692943"/>
                <a:gd name="connsiteX5" fmla="*/ 2302669 w 2950369"/>
                <a:gd name="connsiteY5" fmla="*/ 95250 h 692943"/>
                <a:gd name="connsiteX6" fmla="*/ 2471738 w 2950369"/>
                <a:gd name="connsiteY6" fmla="*/ 71437 h 692943"/>
                <a:gd name="connsiteX7" fmla="*/ 2490788 w 2950369"/>
                <a:gd name="connsiteY7" fmla="*/ 66675 h 692943"/>
                <a:gd name="connsiteX8" fmla="*/ 2509838 w 2950369"/>
                <a:gd name="connsiteY8" fmla="*/ 50006 h 692943"/>
                <a:gd name="connsiteX9" fmla="*/ 2540794 w 2950369"/>
                <a:gd name="connsiteY9" fmla="*/ 30956 h 692943"/>
                <a:gd name="connsiteX10" fmla="*/ 2583657 w 2950369"/>
                <a:gd name="connsiteY10" fmla="*/ 9525 h 692943"/>
                <a:gd name="connsiteX11" fmla="*/ 2614613 w 2950369"/>
                <a:gd name="connsiteY11" fmla="*/ 0 h 692943"/>
                <a:gd name="connsiteX12" fmla="*/ 2652713 w 2950369"/>
                <a:gd name="connsiteY12" fmla="*/ 4762 h 692943"/>
                <a:gd name="connsiteX13" fmla="*/ 2700338 w 2950369"/>
                <a:gd name="connsiteY13" fmla="*/ 14287 h 692943"/>
                <a:gd name="connsiteX14" fmla="*/ 2769394 w 2950369"/>
                <a:gd name="connsiteY14" fmla="*/ 45243 h 692943"/>
                <a:gd name="connsiteX15" fmla="*/ 2859882 w 2950369"/>
                <a:gd name="connsiteY15" fmla="*/ 95250 h 692943"/>
                <a:gd name="connsiteX16" fmla="*/ 2895600 w 2950369"/>
                <a:gd name="connsiteY16" fmla="*/ 116681 h 692943"/>
                <a:gd name="connsiteX17" fmla="*/ 2928938 w 2950369"/>
                <a:gd name="connsiteY17" fmla="*/ 140493 h 692943"/>
                <a:gd name="connsiteX18" fmla="*/ 2943225 w 2950369"/>
                <a:gd name="connsiteY18" fmla="*/ 159543 h 692943"/>
                <a:gd name="connsiteX19" fmla="*/ 2950369 w 2950369"/>
                <a:gd name="connsiteY19" fmla="*/ 176212 h 692943"/>
                <a:gd name="connsiteX20" fmla="*/ 2947988 w 2950369"/>
                <a:gd name="connsiteY20" fmla="*/ 200025 h 692943"/>
                <a:gd name="connsiteX21" fmla="*/ 2933700 w 2950369"/>
                <a:gd name="connsiteY21" fmla="*/ 216693 h 692943"/>
                <a:gd name="connsiteX22" fmla="*/ 2907507 w 2950369"/>
                <a:gd name="connsiteY22" fmla="*/ 233362 h 692943"/>
                <a:gd name="connsiteX23" fmla="*/ 2864644 w 2950369"/>
                <a:gd name="connsiteY23" fmla="*/ 247650 h 692943"/>
                <a:gd name="connsiteX24" fmla="*/ 2786063 w 2950369"/>
                <a:gd name="connsiteY24" fmla="*/ 254793 h 692943"/>
                <a:gd name="connsiteX25" fmla="*/ 2612232 w 2950369"/>
                <a:gd name="connsiteY25" fmla="*/ 264318 h 692943"/>
                <a:gd name="connsiteX26" fmla="*/ 2383632 w 2950369"/>
                <a:gd name="connsiteY26" fmla="*/ 278606 h 692943"/>
                <a:gd name="connsiteX27" fmla="*/ 2105025 w 2950369"/>
                <a:gd name="connsiteY27" fmla="*/ 295275 h 692943"/>
                <a:gd name="connsiteX28" fmla="*/ 1943100 w 2950369"/>
                <a:gd name="connsiteY28" fmla="*/ 311943 h 692943"/>
                <a:gd name="connsiteX29" fmla="*/ 1740694 w 2950369"/>
                <a:gd name="connsiteY29" fmla="*/ 347662 h 692943"/>
                <a:gd name="connsiteX30" fmla="*/ 1497807 w 2950369"/>
                <a:gd name="connsiteY30" fmla="*/ 390525 h 692943"/>
                <a:gd name="connsiteX31" fmla="*/ 1235869 w 2950369"/>
                <a:gd name="connsiteY31" fmla="*/ 438150 h 692943"/>
                <a:gd name="connsiteX32" fmla="*/ 1016794 w 2950369"/>
                <a:gd name="connsiteY32" fmla="*/ 481012 h 692943"/>
                <a:gd name="connsiteX33" fmla="*/ 895350 w 2950369"/>
                <a:gd name="connsiteY33" fmla="*/ 511968 h 692943"/>
                <a:gd name="connsiteX34" fmla="*/ 750094 w 2950369"/>
                <a:gd name="connsiteY34" fmla="*/ 550068 h 692943"/>
                <a:gd name="connsiteX35" fmla="*/ 592932 w 2950369"/>
                <a:gd name="connsiteY35" fmla="*/ 597693 h 692943"/>
                <a:gd name="connsiteX36" fmla="*/ 485775 w 2950369"/>
                <a:gd name="connsiteY36" fmla="*/ 631031 h 692943"/>
                <a:gd name="connsiteX37" fmla="*/ 400050 w 2950369"/>
                <a:gd name="connsiteY37" fmla="*/ 661987 h 692943"/>
                <a:gd name="connsiteX38" fmla="*/ 352425 w 2950369"/>
                <a:gd name="connsiteY38" fmla="*/ 688181 h 692943"/>
                <a:gd name="connsiteX39" fmla="*/ 338138 w 2950369"/>
                <a:gd name="connsiteY39" fmla="*/ 692943 h 692943"/>
                <a:gd name="connsiteX40" fmla="*/ 307182 w 2950369"/>
                <a:gd name="connsiteY40" fmla="*/ 671512 h 692943"/>
                <a:gd name="connsiteX41" fmla="*/ 209550 w 2950369"/>
                <a:gd name="connsiteY41" fmla="*/ 590550 h 692943"/>
                <a:gd name="connsiteX42" fmla="*/ 130969 w 2950369"/>
                <a:gd name="connsiteY42" fmla="*/ 516731 h 692943"/>
                <a:gd name="connsiteX43" fmla="*/ 59532 w 2950369"/>
                <a:gd name="connsiteY43" fmla="*/ 440531 h 692943"/>
                <a:gd name="connsiteX44" fmla="*/ 9525 w 2950369"/>
                <a:gd name="connsiteY44" fmla="*/ 366712 h 692943"/>
                <a:gd name="connsiteX45" fmla="*/ 0 w 2950369"/>
                <a:gd name="connsiteY45" fmla="*/ 338137 h 692943"/>
                <a:gd name="connsiteX46" fmla="*/ 2382 w 2950369"/>
                <a:gd name="connsiteY46" fmla="*/ 319087 h 692943"/>
                <a:gd name="connsiteX47" fmla="*/ 14288 w 2950369"/>
                <a:gd name="connsiteY47" fmla="*/ 309562 h 692943"/>
                <a:gd name="connsiteX48" fmla="*/ 38100 w 2950369"/>
                <a:gd name="connsiteY48" fmla="*/ 311943 h 692943"/>
                <a:gd name="connsiteX49" fmla="*/ 57150 w 2950369"/>
                <a:gd name="connsiteY49" fmla="*/ 319087 h 692943"/>
                <a:gd name="connsiteX50" fmla="*/ 85725 w 2950369"/>
                <a:gd name="connsiteY50" fmla="*/ 340518 h 692943"/>
                <a:gd name="connsiteX51" fmla="*/ 119063 w 2950369"/>
                <a:gd name="connsiteY51" fmla="*/ 361950 h 692943"/>
                <a:gd name="connsiteX52" fmla="*/ 166688 w 2950369"/>
                <a:gd name="connsiteY52" fmla="*/ 381000 h 692943"/>
                <a:gd name="connsiteX53" fmla="*/ 233363 w 2950369"/>
                <a:gd name="connsiteY53" fmla="*/ 395287 h 692943"/>
                <a:gd name="connsiteX54" fmla="*/ 292894 w 2950369"/>
                <a:gd name="connsiteY54" fmla="*/ 404812 h 692943"/>
                <a:gd name="connsiteX55" fmla="*/ 352425 w 2950369"/>
                <a:gd name="connsiteY55" fmla="*/ 404812 h 692943"/>
                <a:gd name="connsiteX56" fmla="*/ 419100 w 2950369"/>
                <a:gd name="connsiteY56" fmla="*/ 397668 h 692943"/>
                <a:gd name="connsiteX57" fmla="*/ 688182 w 2950369"/>
                <a:gd name="connsiteY57" fmla="*/ 357187 h 692943"/>
                <a:gd name="connsiteX58" fmla="*/ 1126332 w 2950369"/>
                <a:gd name="connsiteY58" fmla="*/ 2857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50369" h="692943">
                  <a:moveTo>
                    <a:pt x="1126332" y="285750"/>
                  </a:moveTo>
                  <a:lnTo>
                    <a:pt x="1428750" y="238125"/>
                  </a:lnTo>
                  <a:lnTo>
                    <a:pt x="1728788" y="188118"/>
                  </a:lnTo>
                  <a:lnTo>
                    <a:pt x="1933575" y="152400"/>
                  </a:lnTo>
                  <a:lnTo>
                    <a:pt x="2138363" y="114300"/>
                  </a:lnTo>
                  <a:lnTo>
                    <a:pt x="2302669" y="95250"/>
                  </a:lnTo>
                  <a:lnTo>
                    <a:pt x="2471738" y="71437"/>
                  </a:lnTo>
                  <a:lnTo>
                    <a:pt x="2490788" y="66675"/>
                  </a:lnTo>
                  <a:lnTo>
                    <a:pt x="2509838" y="50006"/>
                  </a:lnTo>
                  <a:lnTo>
                    <a:pt x="2540794" y="30956"/>
                  </a:lnTo>
                  <a:lnTo>
                    <a:pt x="2583657" y="9525"/>
                  </a:lnTo>
                  <a:lnTo>
                    <a:pt x="2614613" y="0"/>
                  </a:lnTo>
                  <a:lnTo>
                    <a:pt x="2652713" y="4762"/>
                  </a:lnTo>
                  <a:lnTo>
                    <a:pt x="2700338" y="14287"/>
                  </a:lnTo>
                  <a:lnTo>
                    <a:pt x="2769394" y="45243"/>
                  </a:lnTo>
                  <a:lnTo>
                    <a:pt x="2859882" y="95250"/>
                  </a:lnTo>
                  <a:lnTo>
                    <a:pt x="2895600" y="116681"/>
                  </a:lnTo>
                  <a:lnTo>
                    <a:pt x="2928938" y="140493"/>
                  </a:lnTo>
                  <a:lnTo>
                    <a:pt x="2943225" y="159543"/>
                  </a:lnTo>
                  <a:lnTo>
                    <a:pt x="2950369" y="176212"/>
                  </a:lnTo>
                  <a:lnTo>
                    <a:pt x="2947988" y="200025"/>
                  </a:lnTo>
                  <a:lnTo>
                    <a:pt x="2933700" y="216693"/>
                  </a:lnTo>
                  <a:lnTo>
                    <a:pt x="2907507" y="233362"/>
                  </a:lnTo>
                  <a:lnTo>
                    <a:pt x="2864644" y="247650"/>
                  </a:lnTo>
                  <a:lnTo>
                    <a:pt x="2786063" y="254793"/>
                  </a:lnTo>
                  <a:lnTo>
                    <a:pt x="2612232" y="264318"/>
                  </a:lnTo>
                  <a:lnTo>
                    <a:pt x="2383632" y="278606"/>
                  </a:lnTo>
                  <a:lnTo>
                    <a:pt x="2105025" y="295275"/>
                  </a:lnTo>
                  <a:lnTo>
                    <a:pt x="1943100" y="311943"/>
                  </a:lnTo>
                  <a:lnTo>
                    <a:pt x="1740694" y="347662"/>
                  </a:lnTo>
                  <a:lnTo>
                    <a:pt x="1497807" y="390525"/>
                  </a:lnTo>
                  <a:lnTo>
                    <a:pt x="1235869" y="438150"/>
                  </a:lnTo>
                  <a:lnTo>
                    <a:pt x="1016794" y="481012"/>
                  </a:lnTo>
                  <a:lnTo>
                    <a:pt x="895350" y="511968"/>
                  </a:lnTo>
                  <a:lnTo>
                    <a:pt x="750094" y="550068"/>
                  </a:lnTo>
                  <a:lnTo>
                    <a:pt x="592932" y="597693"/>
                  </a:lnTo>
                  <a:lnTo>
                    <a:pt x="485775" y="631031"/>
                  </a:lnTo>
                  <a:lnTo>
                    <a:pt x="400050" y="661987"/>
                  </a:lnTo>
                  <a:lnTo>
                    <a:pt x="352425" y="688181"/>
                  </a:lnTo>
                  <a:lnTo>
                    <a:pt x="338138" y="692943"/>
                  </a:lnTo>
                  <a:lnTo>
                    <a:pt x="307182" y="671512"/>
                  </a:lnTo>
                  <a:lnTo>
                    <a:pt x="209550" y="590550"/>
                  </a:lnTo>
                  <a:lnTo>
                    <a:pt x="130969" y="516731"/>
                  </a:lnTo>
                  <a:lnTo>
                    <a:pt x="59532" y="440531"/>
                  </a:lnTo>
                  <a:lnTo>
                    <a:pt x="9525" y="366712"/>
                  </a:lnTo>
                  <a:lnTo>
                    <a:pt x="0" y="338137"/>
                  </a:lnTo>
                  <a:lnTo>
                    <a:pt x="2382" y="319087"/>
                  </a:lnTo>
                  <a:lnTo>
                    <a:pt x="14288" y="309562"/>
                  </a:lnTo>
                  <a:lnTo>
                    <a:pt x="38100" y="311943"/>
                  </a:lnTo>
                  <a:lnTo>
                    <a:pt x="57150" y="319087"/>
                  </a:lnTo>
                  <a:lnTo>
                    <a:pt x="85725" y="340518"/>
                  </a:lnTo>
                  <a:lnTo>
                    <a:pt x="119063" y="361950"/>
                  </a:lnTo>
                  <a:lnTo>
                    <a:pt x="166688" y="381000"/>
                  </a:lnTo>
                  <a:lnTo>
                    <a:pt x="233363" y="395287"/>
                  </a:lnTo>
                  <a:lnTo>
                    <a:pt x="292894" y="404812"/>
                  </a:lnTo>
                  <a:lnTo>
                    <a:pt x="352425" y="404812"/>
                  </a:lnTo>
                  <a:lnTo>
                    <a:pt x="419100" y="397668"/>
                  </a:lnTo>
                  <a:lnTo>
                    <a:pt x="688182" y="357187"/>
                  </a:lnTo>
                  <a:lnTo>
                    <a:pt x="112633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6">
              <a:extLst>
                <a:ext uri="{FF2B5EF4-FFF2-40B4-BE49-F238E27FC236}">
                  <a16:creationId xmlns:a16="http://schemas.microsoft.com/office/drawing/2014/main" id="{FC4CB342-2CFB-4D50-BF68-9C2D364C1577}"/>
                </a:ext>
              </a:extLst>
            </p:cNvPr>
            <p:cNvSpPr/>
            <p:nvPr/>
          </p:nvSpPr>
          <p:spPr>
            <a:xfrm rot="16200000">
              <a:off x="4996659" y="3390107"/>
              <a:ext cx="2997200" cy="481013"/>
            </a:xfrm>
            <a:custGeom>
              <a:avLst/>
              <a:gdLst>
                <a:gd name="connsiteX0" fmla="*/ 1162415 w 2996225"/>
                <a:gd name="connsiteY0" fmla="*/ 202922 h 481000"/>
                <a:gd name="connsiteX1" fmla="*/ 1470555 w 2996225"/>
                <a:gd name="connsiteY1" fmla="*/ 200417 h 481000"/>
                <a:gd name="connsiteX2" fmla="*/ 1826294 w 2996225"/>
                <a:gd name="connsiteY2" fmla="*/ 195406 h 481000"/>
                <a:gd name="connsiteX3" fmla="*/ 2069299 w 2996225"/>
                <a:gd name="connsiteY3" fmla="*/ 190396 h 481000"/>
                <a:gd name="connsiteX4" fmla="*/ 2192054 w 2996225"/>
                <a:gd name="connsiteY4" fmla="*/ 170354 h 481000"/>
                <a:gd name="connsiteX5" fmla="*/ 2432554 w 2996225"/>
                <a:gd name="connsiteY5" fmla="*/ 170354 h 481000"/>
                <a:gd name="connsiteX6" fmla="*/ 2650507 w 2996225"/>
                <a:gd name="connsiteY6" fmla="*/ 167849 h 481000"/>
                <a:gd name="connsiteX7" fmla="*/ 2703116 w 2996225"/>
                <a:gd name="connsiteY7" fmla="*/ 160333 h 481000"/>
                <a:gd name="connsiteX8" fmla="*/ 2733179 w 2996225"/>
                <a:gd name="connsiteY8" fmla="*/ 152818 h 481000"/>
                <a:gd name="connsiteX9" fmla="*/ 2768252 w 2996225"/>
                <a:gd name="connsiteY9" fmla="*/ 142797 h 481000"/>
                <a:gd name="connsiteX10" fmla="*/ 2803325 w 2996225"/>
                <a:gd name="connsiteY10" fmla="*/ 127766 h 481000"/>
                <a:gd name="connsiteX11" fmla="*/ 2838397 w 2996225"/>
                <a:gd name="connsiteY11" fmla="*/ 112734 h 481000"/>
                <a:gd name="connsiteX12" fmla="*/ 2880986 w 2996225"/>
                <a:gd name="connsiteY12" fmla="*/ 85177 h 481000"/>
                <a:gd name="connsiteX13" fmla="*/ 2916059 w 2996225"/>
                <a:gd name="connsiteY13" fmla="*/ 52609 h 481000"/>
                <a:gd name="connsiteX14" fmla="*/ 2943616 w 2996225"/>
                <a:gd name="connsiteY14" fmla="*/ 17537 h 481000"/>
                <a:gd name="connsiteX15" fmla="*/ 2956142 w 2996225"/>
                <a:gd name="connsiteY15" fmla="*/ 7516 h 481000"/>
                <a:gd name="connsiteX16" fmla="*/ 2981194 w 2996225"/>
                <a:gd name="connsiteY16" fmla="*/ 0 h 481000"/>
                <a:gd name="connsiteX17" fmla="*/ 2993720 w 2996225"/>
                <a:gd name="connsiteY17" fmla="*/ 5010 h 481000"/>
                <a:gd name="connsiteX18" fmla="*/ 2996225 w 2996225"/>
                <a:gd name="connsiteY18" fmla="*/ 25052 h 481000"/>
                <a:gd name="connsiteX19" fmla="*/ 2986205 w 2996225"/>
                <a:gd name="connsiteY19" fmla="*/ 90187 h 481000"/>
                <a:gd name="connsiteX20" fmla="*/ 2968668 w 2996225"/>
                <a:gd name="connsiteY20" fmla="*/ 190396 h 481000"/>
                <a:gd name="connsiteX21" fmla="*/ 2931090 w 2996225"/>
                <a:gd name="connsiteY21" fmla="*/ 333192 h 481000"/>
                <a:gd name="connsiteX22" fmla="*/ 2911048 w 2996225"/>
                <a:gd name="connsiteY22" fmla="*/ 393317 h 481000"/>
                <a:gd name="connsiteX23" fmla="*/ 2896017 w 2996225"/>
                <a:gd name="connsiteY23" fmla="*/ 423380 h 481000"/>
                <a:gd name="connsiteX24" fmla="*/ 2870965 w 2996225"/>
                <a:gd name="connsiteY24" fmla="*/ 450937 h 481000"/>
                <a:gd name="connsiteX25" fmla="*/ 2840903 w 2996225"/>
                <a:gd name="connsiteY25" fmla="*/ 470979 h 481000"/>
                <a:gd name="connsiteX26" fmla="*/ 2820861 w 2996225"/>
                <a:gd name="connsiteY26" fmla="*/ 475989 h 481000"/>
                <a:gd name="connsiteX27" fmla="*/ 2800819 w 2996225"/>
                <a:gd name="connsiteY27" fmla="*/ 470979 h 481000"/>
                <a:gd name="connsiteX28" fmla="*/ 2780778 w 2996225"/>
                <a:gd name="connsiteY28" fmla="*/ 455947 h 481000"/>
                <a:gd name="connsiteX29" fmla="*/ 2740694 w 2996225"/>
                <a:gd name="connsiteY29" fmla="*/ 435906 h 481000"/>
                <a:gd name="connsiteX30" fmla="*/ 2683075 w 2996225"/>
                <a:gd name="connsiteY30" fmla="*/ 420875 h 481000"/>
                <a:gd name="connsiteX31" fmla="*/ 2615434 w 2996225"/>
                <a:gd name="connsiteY31" fmla="*/ 415864 h 481000"/>
                <a:gd name="connsiteX32" fmla="*/ 2437565 w 2996225"/>
                <a:gd name="connsiteY32" fmla="*/ 415864 h 481000"/>
                <a:gd name="connsiteX33" fmla="*/ 2217106 w 2996225"/>
                <a:gd name="connsiteY33" fmla="*/ 415864 h 481000"/>
                <a:gd name="connsiteX34" fmla="*/ 1964081 w 2996225"/>
                <a:gd name="connsiteY34" fmla="*/ 418369 h 481000"/>
                <a:gd name="connsiteX35" fmla="*/ 1483081 w 2996225"/>
                <a:gd name="connsiteY35" fmla="*/ 433401 h 481000"/>
                <a:gd name="connsiteX36" fmla="*/ 1067217 w 2996225"/>
                <a:gd name="connsiteY36" fmla="*/ 445927 h 481000"/>
                <a:gd name="connsiteX37" fmla="*/ 794150 w 2996225"/>
                <a:gd name="connsiteY37" fmla="*/ 455947 h 481000"/>
                <a:gd name="connsiteX38" fmla="*/ 583712 w 2996225"/>
                <a:gd name="connsiteY38" fmla="*/ 460958 h 481000"/>
                <a:gd name="connsiteX39" fmla="*/ 501041 w 2996225"/>
                <a:gd name="connsiteY39" fmla="*/ 470979 h 481000"/>
                <a:gd name="connsiteX40" fmla="*/ 443421 w 2996225"/>
                <a:gd name="connsiteY40" fmla="*/ 481000 h 481000"/>
                <a:gd name="connsiteX41" fmla="*/ 415864 w 2996225"/>
                <a:gd name="connsiteY41" fmla="*/ 481000 h 481000"/>
                <a:gd name="connsiteX42" fmla="*/ 373275 w 2996225"/>
                <a:gd name="connsiteY42" fmla="*/ 465968 h 481000"/>
                <a:gd name="connsiteX43" fmla="*/ 265551 w 2996225"/>
                <a:gd name="connsiteY43" fmla="*/ 418369 h 481000"/>
                <a:gd name="connsiteX44" fmla="*/ 185385 w 2996225"/>
                <a:gd name="connsiteY44" fmla="*/ 375781 h 481000"/>
                <a:gd name="connsiteX45" fmla="*/ 97703 w 2996225"/>
                <a:gd name="connsiteY45" fmla="*/ 320666 h 481000"/>
                <a:gd name="connsiteX46" fmla="*/ 35072 w 2996225"/>
                <a:gd name="connsiteY46" fmla="*/ 275573 h 481000"/>
                <a:gd name="connsiteX47" fmla="*/ 12526 w 2996225"/>
                <a:gd name="connsiteY47" fmla="*/ 245510 h 481000"/>
                <a:gd name="connsiteX48" fmla="*/ 2505 w 2996225"/>
                <a:gd name="connsiteY48" fmla="*/ 215448 h 481000"/>
                <a:gd name="connsiteX49" fmla="*/ 0 w 2996225"/>
                <a:gd name="connsiteY49" fmla="*/ 192901 h 481000"/>
                <a:gd name="connsiteX50" fmla="*/ 2505 w 2996225"/>
                <a:gd name="connsiteY50" fmla="*/ 175364 h 481000"/>
                <a:gd name="connsiteX51" fmla="*/ 10020 w 2996225"/>
                <a:gd name="connsiteY51" fmla="*/ 157828 h 481000"/>
                <a:gd name="connsiteX52" fmla="*/ 27557 w 2996225"/>
                <a:gd name="connsiteY52" fmla="*/ 142797 h 481000"/>
                <a:gd name="connsiteX53" fmla="*/ 433400 w 2996225"/>
                <a:gd name="connsiteY53" fmla="*/ 210437 h 481000"/>
                <a:gd name="connsiteX54" fmla="*/ 465968 w 2996225"/>
                <a:gd name="connsiteY54" fmla="*/ 215448 h 481000"/>
                <a:gd name="connsiteX55" fmla="*/ 586218 w 2996225"/>
                <a:gd name="connsiteY55" fmla="*/ 212943 h 481000"/>
                <a:gd name="connsiteX56" fmla="*/ 884337 w 2996225"/>
                <a:gd name="connsiteY56" fmla="*/ 207932 h 481000"/>
                <a:gd name="connsiteX57" fmla="*/ 1162415 w 2996225"/>
                <a:gd name="connsiteY57" fmla="*/ 202922 h 4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6225" h="481000">
                  <a:moveTo>
                    <a:pt x="1162415" y="202922"/>
                  </a:moveTo>
                  <a:lnTo>
                    <a:pt x="1470555" y="200417"/>
                  </a:lnTo>
                  <a:lnTo>
                    <a:pt x="1826294" y="195406"/>
                  </a:lnTo>
                  <a:lnTo>
                    <a:pt x="2069299" y="190396"/>
                  </a:lnTo>
                  <a:lnTo>
                    <a:pt x="2192054" y="170354"/>
                  </a:lnTo>
                  <a:lnTo>
                    <a:pt x="2432554" y="170354"/>
                  </a:lnTo>
                  <a:lnTo>
                    <a:pt x="2650507" y="167849"/>
                  </a:lnTo>
                  <a:lnTo>
                    <a:pt x="2703116" y="160333"/>
                  </a:lnTo>
                  <a:lnTo>
                    <a:pt x="2733179" y="152818"/>
                  </a:lnTo>
                  <a:lnTo>
                    <a:pt x="2768252" y="142797"/>
                  </a:lnTo>
                  <a:lnTo>
                    <a:pt x="2803325" y="127766"/>
                  </a:lnTo>
                  <a:lnTo>
                    <a:pt x="2838397" y="112734"/>
                  </a:lnTo>
                  <a:lnTo>
                    <a:pt x="2880986" y="85177"/>
                  </a:lnTo>
                  <a:lnTo>
                    <a:pt x="2916059" y="52609"/>
                  </a:lnTo>
                  <a:lnTo>
                    <a:pt x="2943616" y="17537"/>
                  </a:lnTo>
                  <a:lnTo>
                    <a:pt x="2956142" y="7516"/>
                  </a:lnTo>
                  <a:lnTo>
                    <a:pt x="2981194" y="0"/>
                  </a:lnTo>
                  <a:lnTo>
                    <a:pt x="2993720" y="5010"/>
                  </a:lnTo>
                  <a:lnTo>
                    <a:pt x="2996225" y="25052"/>
                  </a:lnTo>
                  <a:lnTo>
                    <a:pt x="2986205" y="90187"/>
                  </a:lnTo>
                  <a:lnTo>
                    <a:pt x="2968668" y="190396"/>
                  </a:lnTo>
                  <a:lnTo>
                    <a:pt x="2931090" y="333192"/>
                  </a:lnTo>
                  <a:lnTo>
                    <a:pt x="2911048" y="393317"/>
                  </a:lnTo>
                  <a:lnTo>
                    <a:pt x="2896017" y="423380"/>
                  </a:lnTo>
                  <a:lnTo>
                    <a:pt x="2870965" y="450937"/>
                  </a:lnTo>
                  <a:lnTo>
                    <a:pt x="2840903" y="470979"/>
                  </a:lnTo>
                  <a:lnTo>
                    <a:pt x="2820861" y="475989"/>
                  </a:lnTo>
                  <a:lnTo>
                    <a:pt x="2800819" y="470979"/>
                  </a:lnTo>
                  <a:lnTo>
                    <a:pt x="2780778" y="455947"/>
                  </a:lnTo>
                  <a:lnTo>
                    <a:pt x="2740694" y="435906"/>
                  </a:lnTo>
                  <a:lnTo>
                    <a:pt x="2683075" y="420875"/>
                  </a:lnTo>
                  <a:lnTo>
                    <a:pt x="2615434" y="415864"/>
                  </a:lnTo>
                  <a:lnTo>
                    <a:pt x="2437565" y="415864"/>
                  </a:lnTo>
                  <a:lnTo>
                    <a:pt x="2217106" y="415864"/>
                  </a:lnTo>
                  <a:lnTo>
                    <a:pt x="1964081" y="418369"/>
                  </a:lnTo>
                  <a:lnTo>
                    <a:pt x="1483081" y="433401"/>
                  </a:lnTo>
                  <a:lnTo>
                    <a:pt x="1067217" y="445927"/>
                  </a:lnTo>
                  <a:lnTo>
                    <a:pt x="794150" y="455947"/>
                  </a:lnTo>
                  <a:lnTo>
                    <a:pt x="583712" y="460958"/>
                  </a:lnTo>
                  <a:lnTo>
                    <a:pt x="501041" y="470979"/>
                  </a:lnTo>
                  <a:lnTo>
                    <a:pt x="443421" y="481000"/>
                  </a:lnTo>
                  <a:lnTo>
                    <a:pt x="415864" y="481000"/>
                  </a:lnTo>
                  <a:lnTo>
                    <a:pt x="373275" y="465968"/>
                  </a:lnTo>
                  <a:lnTo>
                    <a:pt x="265551" y="418369"/>
                  </a:lnTo>
                  <a:lnTo>
                    <a:pt x="185385" y="375781"/>
                  </a:lnTo>
                  <a:lnTo>
                    <a:pt x="97703" y="320666"/>
                  </a:lnTo>
                  <a:lnTo>
                    <a:pt x="35072" y="275573"/>
                  </a:lnTo>
                  <a:lnTo>
                    <a:pt x="12526" y="245510"/>
                  </a:lnTo>
                  <a:lnTo>
                    <a:pt x="2505" y="215448"/>
                  </a:lnTo>
                  <a:lnTo>
                    <a:pt x="0" y="192901"/>
                  </a:lnTo>
                  <a:lnTo>
                    <a:pt x="2505" y="175364"/>
                  </a:lnTo>
                  <a:lnTo>
                    <a:pt x="10020" y="157828"/>
                  </a:lnTo>
                  <a:lnTo>
                    <a:pt x="27557" y="142797"/>
                  </a:lnTo>
                  <a:lnTo>
                    <a:pt x="433400" y="210437"/>
                  </a:lnTo>
                  <a:lnTo>
                    <a:pt x="465968" y="215448"/>
                  </a:lnTo>
                  <a:lnTo>
                    <a:pt x="586218" y="212943"/>
                  </a:lnTo>
                  <a:lnTo>
                    <a:pt x="884337" y="207932"/>
                  </a:lnTo>
                  <a:lnTo>
                    <a:pt x="1162415" y="202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1C058FA2-B1C1-4EE4-AB88-FE3F35330608}"/>
                </a:ext>
              </a:extLst>
            </p:cNvPr>
            <p:cNvSpPr/>
            <p:nvPr/>
          </p:nvSpPr>
          <p:spPr>
            <a:xfrm rot="16200000">
              <a:off x="5921377" y="4572001"/>
              <a:ext cx="504825" cy="596900"/>
            </a:xfrm>
            <a:custGeom>
              <a:avLst/>
              <a:gdLst>
                <a:gd name="connsiteX0" fmla="*/ 433401 w 506052"/>
                <a:gd name="connsiteY0" fmla="*/ 195406 h 596239"/>
                <a:gd name="connsiteX1" fmla="*/ 395822 w 506052"/>
                <a:gd name="connsiteY1" fmla="*/ 378286 h 596239"/>
                <a:gd name="connsiteX2" fmla="*/ 375781 w 506052"/>
                <a:gd name="connsiteY2" fmla="*/ 470979 h 596239"/>
                <a:gd name="connsiteX3" fmla="*/ 375781 w 506052"/>
                <a:gd name="connsiteY3" fmla="*/ 486010 h 596239"/>
                <a:gd name="connsiteX4" fmla="*/ 378286 w 506052"/>
                <a:gd name="connsiteY4" fmla="*/ 518578 h 596239"/>
                <a:gd name="connsiteX5" fmla="*/ 388307 w 506052"/>
                <a:gd name="connsiteY5" fmla="*/ 553650 h 596239"/>
                <a:gd name="connsiteX6" fmla="*/ 403338 w 506052"/>
                <a:gd name="connsiteY6" fmla="*/ 573692 h 596239"/>
                <a:gd name="connsiteX7" fmla="*/ 428390 w 506052"/>
                <a:gd name="connsiteY7" fmla="*/ 588723 h 596239"/>
                <a:gd name="connsiteX8" fmla="*/ 506052 w 506052"/>
                <a:gd name="connsiteY8" fmla="*/ 596239 h 596239"/>
                <a:gd name="connsiteX9" fmla="*/ 0 w 506052"/>
                <a:gd name="connsiteY9" fmla="*/ 593734 h 596239"/>
                <a:gd name="connsiteX10" fmla="*/ 0 w 506052"/>
                <a:gd name="connsiteY10" fmla="*/ 568682 h 596239"/>
                <a:gd name="connsiteX11" fmla="*/ 2505 w 506052"/>
                <a:gd name="connsiteY11" fmla="*/ 541124 h 596239"/>
                <a:gd name="connsiteX12" fmla="*/ 27557 w 506052"/>
                <a:gd name="connsiteY12" fmla="*/ 518578 h 596239"/>
                <a:gd name="connsiteX13" fmla="*/ 72651 w 506052"/>
                <a:gd name="connsiteY13" fmla="*/ 496031 h 596239"/>
                <a:gd name="connsiteX14" fmla="*/ 137786 w 506052"/>
                <a:gd name="connsiteY14" fmla="*/ 453442 h 596239"/>
                <a:gd name="connsiteX15" fmla="*/ 197911 w 506052"/>
                <a:gd name="connsiteY15" fmla="*/ 410854 h 596239"/>
                <a:gd name="connsiteX16" fmla="*/ 232984 w 506052"/>
                <a:gd name="connsiteY16" fmla="*/ 375781 h 596239"/>
                <a:gd name="connsiteX17" fmla="*/ 255531 w 506052"/>
                <a:gd name="connsiteY17" fmla="*/ 348224 h 596239"/>
                <a:gd name="connsiteX18" fmla="*/ 320666 w 506052"/>
                <a:gd name="connsiteY18" fmla="*/ 235489 h 596239"/>
                <a:gd name="connsiteX19" fmla="*/ 390812 w 506052"/>
                <a:gd name="connsiteY19" fmla="*/ 80167 h 596239"/>
                <a:gd name="connsiteX20" fmla="*/ 415864 w 506052"/>
                <a:gd name="connsiteY20" fmla="*/ 20042 h 596239"/>
                <a:gd name="connsiteX21" fmla="*/ 428390 w 506052"/>
                <a:gd name="connsiteY21" fmla="*/ 7516 h 596239"/>
                <a:gd name="connsiteX22" fmla="*/ 445927 w 506052"/>
                <a:gd name="connsiteY22" fmla="*/ 0 h 596239"/>
                <a:gd name="connsiteX23" fmla="*/ 458453 w 506052"/>
                <a:gd name="connsiteY23" fmla="*/ 2505 h 596239"/>
                <a:gd name="connsiteX24" fmla="*/ 465968 w 506052"/>
                <a:gd name="connsiteY24" fmla="*/ 12526 h 596239"/>
                <a:gd name="connsiteX25" fmla="*/ 465968 w 506052"/>
                <a:gd name="connsiteY25" fmla="*/ 42589 h 596239"/>
                <a:gd name="connsiteX26" fmla="*/ 433401 w 506052"/>
                <a:gd name="connsiteY26" fmla="*/ 195406 h 5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6052" h="596239">
                  <a:moveTo>
                    <a:pt x="433401" y="195406"/>
                  </a:moveTo>
                  <a:lnTo>
                    <a:pt x="395822" y="378286"/>
                  </a:lnTo>
                  <a:lnTo>
                    <a:pt x="375781" y="470979"/>
                  </a:lnTo>
                  <a:lnTo>
                    <a:pt x="375781" y="486010"/>
                  </a:lnTo>
                  <a:lnTo>
                    <a:pt x="378286" y="518578"/>
                  </a:lnTo>
                  <a:lnTo>
                    <a:pt x="388307" y="553650"/>
                  </a:lnTo>
                  <a:lnTo>
                    <a:pt x="403338" y="573692"/>
                  </a:lnTo>
                  <a:lnTo>
                    <a:pt x="428390" y="588723"/>
                  </a:lnTo>
                  <a:lnTo>
                    <a:pt x="506052" y="596239"/>
                  </a:lnTo>
                  <a:lnTo>
                    <a:pt x="0" y="593734"/>
                  </a:lnTo>
                  <a:lnTo>
                    <a:pt x="0" y="568682"/>
                  </a:lnTo>
                  <a:lnTo>
                    <a:pt x="2505" y="541124"/>
                  </a:lnTo>
                  <a:lnTo>
                    <a:pt x="27557" y="518578"/>
                  </a:lnTo>
                  <a:lnTo>
                    <a:pt x="72651" y="496031"/>
                  </a:lnTo>
                  <a:lnTo>
                    <a:pt x="137786" y="453442"/>
                  </a:lnTo>
                  <a:lnTo>
                    <a:pt x="197911" y="410854"/>
                  </a:lnTo>
                  <a:lnTo>
                    <a:pt x="232984" y="375781"/>
                  </a:lnTo>
                  <a:lnTo>
                    <a:pt x="255531" y="348224"/>
                  </a:lnTo>
                  <a:lnTo>
                    <a:pt x="320666" y="235489"/>
                  </a:lnTo>
                  <a:lnTo>
                    <a:pt x="390812" y="80167"/>
                  </a:lnTo>
                  <a:lnTo>
                    <a:pt x="415864" y="20042"/>
                  </a:lnTo>
                  <a:lnTo>
                    <a:pt x="428390" y="7516"/>
                  </a:lnTo>
                  <a:lnTo>
                    <a:pt x="445927" y="0"/>
                  </a:lnTo>
                  <a:lnTo>
                    <a:pt x="458453" y="2505"/>
                  </a:lnTo>
                  <a:lnTo>
                    <a:pt x="465968" y="12526"/>
                  </a:lnTo>
                  <a:lnTo>
                    <a:pt x="465968" y="42589"/>
                  </a:lnTo>
                  <a:lnTo>
                    <a:pt x="433401" y="195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854E860B-56C5-4EF2-B0B5-6D827C6AE3F9}"/>
                </a:ext>
              </a:extLst>
            </p:cNvPr>
            <p:cNvSpPr/>
            <p:nvPr/>
          </p:nvSpPr>
          <p:spPr>
            <a:xfrm rot="16200000">
              <a:off x="5043488" y="3644900"/>
              <a:ext cx="895350" cy="749300"/>
            </a:xfrm>
            <a:custGeom>
              <a:avLst/>
              <a:gdLst>
                <a:gd name="connsiteX0" fmla="*/ 504825 w 895350"/>
                <a:gd name="connsiteY0" fmla="*/ 323850 h 750094"/>
                <a:gd name="connsiteX1" fmla="*/ 433387 w 895350"/>
                <a:gd name="connsiteY1" fmla="*/ 373857 h 750094"/>
                <a:gd name="connsiteX2" fmla="*/ 364331 w 895350"/>
                <a:gd name="connsiteY2" fmla="*/ 416719 h 750094"/>
                <a:gd name="connsiteX3" fmla="*/ 300037 w 895350"/>
                <a:gd name="connsiteY3" fmla="*/ 450057 h 750094"/>
                <a:gd name="connsiteX4" fmla="*/ 161925 w 895350"/>
                <a:gd name="connsiteY4" fmla="*/ 514350 h 750094"/>
                <a:gd name="connsiteX5" fmla="*/ 16668 w 895350"/>
                <a:gd name="connsiteY5" fmla="*/ 588169 h 750094"/>
                <a:gd name="connsiteX6" fmla="*/ 7143 w 895350"/>
                <a:gd name="connsiteY6" fmla="*/ 600075 h 750094"/>
                <a:gd name="connsiteX7" fmla="*/ 0 w 895350"/>
                <a:gd name="connsiteY7" fmla="*/ 633413 h 750094"/>
                <a:gd name="connsiteX8" fmla="*/ 2381 w 895350"/>
                <a:gd name="connsiteY8" fmla="*/ 659607 h 750094"/>
                <a:gd name="connsiteX9" fmla="*/ 9525 w 895350"/>
                <a:gd name="connsiteY9" fmla="*/ 685800 h 750094"/>
                <a:gd name="connsiteX10" fmla="*/ 19050 w 895350"/>
                <a:gd name="connsiteY10" fmla="*/ 700088 h 750094"/>
                <a:gd name="connsiteX11" fmla="*/ 38100 w 895350"/>
                <a:gd name="connsiteY11" fmla="*/ 716757 h 750094"/>
                <a:gd name="connsiteX12" fmla="*/ 61912 w 895350"/>
                <a:gd name="connsiteY12" fmla="*/ 728663 h 750094"/>
                <a:gd name="connsiteX13" fmla="*/ 88106 w 895350"/>
                <a:gd name="connsiteY13" fmla="*/ 738188 h 750094"/>
                <a:gd name="connsiteX14" fmla="*/ 133350 w 895350"/>
                <a:gd name="connsiteY14" fmla="*/ 747713 h 750094"/>
                <a:gd name="connsiteX15" fmla="*/ 161925 w 895350"/>
                <a:gd name="connsiteY15" fmla="*/ 750094 h 750094"/>
                <a:gd name="connsiteX16" fmla="*/ 278606 w 895350"/>
                <a:gd name="connsiteY16" fmla="*/ 728663 h 750094"/>
                <a:gd name="connsiteX17" fmla="*/ 352425 w 895350"/>
                <a:gd name="connsiteY17" fmla="*/ 711994 h 750094"/>
                <a:gd name="connsiteX18" fmla="*/ 428625 w 895350"/>
                <a:gd name="connsiteY18" fmla="*/ 685800 h 750094"/>
                <a:gd name="connsiteX19" fmla="*/ 497681 w 895350"/>
                <a:gd name="connsiteY19" fmla="*/ 654844 h 750094"/>
                <a:gd name="connsiteX20" fmla="*/ 526256 w 895350"/>
                <a:gd name="connsiteY20" fmla="*/ 638175 h 750094"/>
                <a:gd name="connsiteX21" fmla="*/ 576262 w 895350"/>
                <a:gd name="connsiteY21" fmla="*/ 566738 h 750094"/>
                <a:gd name="connsiteX22" fmla="*/ 664368 w 895350"/>
                <a:gd name="connsiteY22" fmla="*/ 428625 h 750094"/>
                <a:gd name="connsiteX23" fmla="*/ 747712 w 895350"/>
                <a:gd name="connsiteY23" fmla="*/ 292894 h 750094"/>
                <a:gd name="connsiteX24" fmla="*/ 847725 w 895350"/>
                <a:gd name="connsiteY24" fmla="*/ 119063 h 750094"/>
                <a:gd name="connsiteX25" fmla="*/ 890587 w 895350"/>
                <a:gd name="connsiteY25" fmla="*/ 42863 h 750094"/>
                <a:gd name="connsiteX26" fmla="*/ 895350 w 895350"/>
                <a:gd name="connsiteY26" fmla="*/ 23813 h 750094"/>
                <a:gd name="connsiteX27" fmla="*/ 895350 w 895350"/>
                <a:gd name="connsiteY27" fmla="*/ 7144 h 750094"/>
                <a:gd name="connsiteX28" fmla="*/ 888206 w 895350"/>
                <a:gd name="connsiteY28" fmla="*/ 0 h 750094"/>
                <a:gd name="connsiteX29" fmla="*/ 869156 w 895350"/>
                <a:gd name="connsiteY29" fmla="*/ 0 h 750094"/>
                <a:gd name="connsiteX30" fmla="*/ 847725 w 895350"/>
                <a:gd name="connsiteY30" fmla="*/ 7144 h 750094"/>
                <a:gd name="connsiteX31" fmla="*/ 828675 w 895350"/>
                <a:gd name="connsiteY31" fmla="*/ 21432 h 750094"/>
                <a:gd name="connsiteX32" fmla="*/ 773906 w 895350"/>
                <a:gd name="connsiteY32" fmla="*/ 88107 h 750094"/>
                <a:gd name="connsiteX33" fmla="*/ 685800 w 895350"/>
                <a:gd name="connsiteY33" fmla="*/ 176213 h 750094"/>
                <a:gd name="connsiteX34" fmla="*/ 588168 w 895350"/>
                <a:gd name="connsiteY34" fmla="*/ 261938 h 750094"/>
                <a:gd name="connsiteX35" fmla="*/ 504825 w 895350"/>
                <a:gd name="connsiteY35" fmla="*/ 323850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5350" h="750094">
                  <a:moveTo>
                    <a:pt x="504825" y="323850"/>
                  </a:moveTo>
                  <a:lnTo>
                    <a:pt x="433387" y="373857"/>
                  </a:lnTo>
                  <a:lnTo>
                    <a:pt x="364331" y="416719"/>
                  </a:lnTo>
                  <a:lnTo>
                    <a:pt x="300037" y="450057"/>
                  </a:lnTo>
                  <a:lnTo>
                    <a:pt x="161925" y="514350"/>
                  </a:lnTo>
                  <a:lnTo>
                    <a:pt x="16668" y="588169"/>
                  </a:lnTo>
                  <a:lnTo>
                    <a:pt x="7143" y="600075"/>
                  </a:lnTo>
                  <a:lnTo>
                    <a:pt x="0" y="633413"/>
                  </a:lnTo>
                  <a:lnTo>
                    <a:pt x="2381" y="659607"/>
                  </a:lnTo>
                  <a:lnTo>
                    <a:pt x="9525" y="685800"/>
                  </a:lnTo>
                  <a:lnTo>
                    <a:pt x="19050" y="700088"/>
                  </a:lnTo>
                  <a:lnTo>
                    <a:pt x="38100" y="716757"/>
                  </a:lnTo>
                  <a:lnTo>
                    <a:pt x="61912" y="728663"/>
                  </a:lnTo>
                  <a:lnTo>
                    <a:pt x="88106" y="738188"/>
                  </a:lnTo>
                  <a:lnTo>
                    <a:pt x="133350" y="747713"/>
                  </a:lnTo>
                  <a:lnTo>
                    <a:pt x="161925" y="750094"/>
                  </a:lnTo>
                  <a:lnTo>
                    <a:pt x="278606" y="728663"/>
                  </a:lnTo>
                  <a:lnTo>
                    <a:pt x="352425" y="711994"/>
                  </a:lnTo>
                  <a:lnTo>
                    <a:pt x="428625" y="685800"/>
                  </a:lnTo>
                  <a:lnTo>
                    <a:pt x="497681" y="654844"/>
                  </a:lnTo>
                  <a:lnTo>
                    <a:pt x="526256" y="638175"/>
                  </a:lnTo>
                  <a:lnTo>
                    <a:pt x="576262" y="566738"/>
                  </a:lnTo>
                  <a:lnTo>
                    <a:pt x="664368" y="428625"/>
                  </a:lnTo>
                  <a:lnTo>
                    <a:pt x="747712" y="292894"/>
                  </a:lnTo>
                  <a:lnTo>
                    <a:pt x="847725" y="119063"/>
                  </a:lnTo>
                  <a:lnTo>
                    <a:pt x="890587" y="42863"/>
                  </a:lnTo>
                  <a:lnTo>
                    <a:pt x="895350" y="23813"/>
                  </a:lnTo>
                  <a:lnTo>
                    <a:pt x="895350" y="7144"/>
                  </a:lnTo>
                  <a:lnTo>
                    <a:pt x="888206" y="0"/>
                  </a:lnTo>
                  <a:lnTo>
                    <a:pt x="869156" y="0"/>
                  </a:lnTo>
                  <a:lnTo>
                    <a:pt x="847725" y="7144"/>
                  </a:lnTo>
                  <a:lnTo>
                    <a:pt x="828675" y="21432"/>
                  </a:lnTo>
                  <a:lnTo>
                    <a:pt x="773906" y="88107"/>
                  </a:lnTo>
                  <a:lnTo>
                    <a:pt x="685800" y="176213"/>
                  </a:lnTo>
                  <a:lnTo>
                    <a:pt x="588168" y="261938"/>
                  </a:lnTo>
                  <a:lnTo>
                    <a:pt x="5048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1">
              <a:extLst>
                <a:ext uri="{FF2B5EF4-FFF2-40B4-BE49-F238E27FC236}">
                  <a16:creationId xmlns:a16="http://schemas.microsoft.com/office/drawing/2014/main" id="{535EB745-8E9C-44A8-ADAD-8DC85350F1AA}"/>
                </a:ext>
              </a:extLst>
            </p:cNvPr>
            <p:cNvSpPr/>
            <p:nvPr/>
          </p:nvSpPr>
          <p:spPr>
            <a:xfrm>
              <a:off x="4260851" y="5329239"/>
              <a:ext cx="3548063" cy="395287"/>
            </a:xfrm>
            <a:custGeom>
              <a:avLst/>
              <a:gdLst>
                <a:gd name="connsiteX0" fmla="*/ 2007510 w 3547396"/>
                <a:gd name="connsiteY0" fmla="*/ 56592 h 396141"/>
                <a:gd name="connsiteX1" fmla="*/ 2344081 w 3547396"/>
                <a:gd name="connsiteY1" fmla="*/ 32764 h 396141"/>
                <a:gd name="connsiteX2" fmla="*/ 2567469 w 3547396"/>
                <a:gd name="connsiteY2" fmla="*/ 20850 h 396141"/>
                <a:gd name="connsiteX3" fmla="*/ 2850426 w 3547396"/>
                <a:gd name="connsiteY3" fmla="*/ 8936 h 396141"/>
                <a:gd name="connsiteX4" fmla="*/ 3106577 w 3547396"/>
                <a:gd name="connsiteY4" fmla="*/ 2979 h 396141"/>
                <a:gd name="connsiteX5" fmla="*/ 3332944 w 3547396"/>
                <a:gd name="connsiteY5" fmla="*/ 0 h 396141"/>
                <a:gd name="connsiteX6" fmla="*/ 3547396 w 3547396"/>
                <a:gd name="connsiteY6" fmla="*/ 0 h 396141"/>
                <a:gd name="connsiteX7" fmla="*/ 3544417 w 3547396"/>
                <a:gd name="connsiteY7" fmla="*/ 202539 h 396141"/>
                <a:gd name="connsiteX8" fmla="*/ 3368686 w 3547396"/>
                <a:gd name="connsiteY8" fmla="*/ 196582 h 396141"/>
                <a:gd name="connsiteX9" fmla="*/ 3106577 w 3547396"/>
                <a:gd name="connsiteY9" fmla="*/ 190625 h 396141"/>
                <a:gd name="connsiteX10" fmla="*/ 2898082 w 3547396"/>
                <a:gd name="connsiteY10" fmla="*/ 184668 h 396141"/>
                <a:gd name="connsiteX11" fmla="*/ 2719372 w 3547396"/>
                <a:gd name="connsiteY11" fmla="*/ 178711 h 396141"/>
                <a:gd name="connsiteX12" fmla="*/ 2603211 w 3547396"/>
                <a:gd name="connsiteY12" fmla="*/ 175732 h 396141"/>
                <a:gd name="connsiteX13" fmla="*/ 2391737 w 3547396"/>
                <a:gd name="connsiteY13" fmla="*/ 190625 h 396141"/>
                <a:gd name="connsiteX14" fmla="*/ 1959854 w 3547396"/>
                <a:gd name="connsiteY14" fmla="*/ 214453 h 396141"/>
                <a:gd name="connsiteX15" fmla="*/ 1721574 w 3547396"/>
                <a:gd name="connsiteY15" fmla="*/ 229345 h 396141"/>
                <a:gd name="connsiteX16" fmla="*/ 1420745 w 3547396"/>
                <a:gd name="connsiteY16" fmla="*/ 247216 h 396141"/>
                <a:gd name="connsiteX17" fmla="*/ 1233100 w 3547396"/>
                <a:gd name="connsiteY17" fmla="*/ 259130 h 396141"/>
                <a:gd name="connsiteX18" fmla="*/ 1000777 w 3547396"/>
                <a:gd name="connsiteY18" fmla="*/ 279980 h 396141"/>
                <a:gd name="connsiteX19" fmla="*/ 756540 w 3547396"/>
                <a:gd name="connsiteY19" fmla="*/ 306786 h 396141"/>
                <a:gd name="connsiteX20" fmla="*/ 628464 w 3547396"/>
                <a:gd name="connsiteY20" fmla="*/ 324657 h 396141"/>
                <a:gd name="connsiteX21" fmla="*/ 506345 w 3547396"/>
                <a:gd name="connsiteY21" fmla="*/ 345507 h 396141"/>
                <a:gd name="connsiteX22" fmla="*/ 408055 w 3547396"/>
                <a:gd name="connsiteY22" fmla="*/ 366356 h 396141"/>
                <a:gd name="connsiteX23" fmla="*/ 309764 w 3547396"/>
                <a:gd name="connsiteY23" fmla="*/ 390184 h 396141"/>
                <a:gd name="connsiteX24" fmla="*/ 256151 w 3547396"/>
                <a:gd name="connsiteY24" fmla="*/ 396141 h 396141"/>
                <a:gd name="connsiteX25" fmla="*/ 217431 w 3547396"/>
                <a:gd name="connsiteY25" fmla="*/ 393163 h 396141"/>
                <a:gd name="connsiteX26" fmla="*/ 169775 w 3547396"/>
                <a:gd name="connsiteY26" fmla="*/ 387206 h 396141"/>
                <a:gd name="connsiteX27" fmla="*/ 116162 w 3547396"/>
                <a:gd name="connsiteY27" fmla="*/ 369335 h 396141"/>
                <a:gd name="connsiteX28" fmla="*/ 0 w 3547396"/>
                <a:gd name="connsiteY28" fmla="*/ 297851 h 396141"/>
                <a:gd name="connsiteX29" fmla="*/ 50635 w 3547396"/>
                <a:gd name="connsiteY29" fmla="*/ 122119 h 396141"/>
                <a:gd name="connsiteX30" fmla="*/ 137011 w 3547396"/>
                <a:gd name="connsiteY30" fmla="*/ 148925 h 396141"/>
                <a:gd name="connsiteX31" fmla="*/ 202538 w 3547396"/>
                <a:gd name="connsiteY31" fmla="*/ 169775 h 396141"/>
                <a:gd name="connsiteX32" fmla="*/ 250194 w 3547396"/>
                <a:gd name="connsiteY32" fmla="*/ 178711 h 396141"/>
                <a:gd name="connsiteX33" fmla="*/ 333592 w 3547396"/>
                <a:gd name="connsiteY33" fmla="*/ 175732 h 396141"/>
                <a:gd name="connsiteX34" fmla="*/ 545066 w 3547396"/>
                <a:gd name="connsiteY34" fmla="*/ 157861 h 396141"/>
                <a:gd name="connsiteX35" fmla="*/ 696970 w 3547396"/>
                <a:gd name="connsiteY35" fmla="*/ 145947 h 396141"/>
                <a:gd name="connsiteX36" fmla="*/ 968013 w 3547396"/>
                <a:gd name="connsiteY36" fmla="*/ 125097 h 396141"/>
                <a:gd name="connsiteX37" fmla="*/ 1262885 w 3547396"/>
                <a:gd name="connsiteY37" fmla="*/ 104248 h 396141"/>
                <a:gd name="connsiteX38" fmla="*/ 1647112 w 3547396"/>
                <a:gd name="connsiteY38" fmla="*/ 80420 h 396141"/>
                <a:gd name="connsiteX39" fmla="*/ 2007510 w 3547396"/>
                <a:gd name="connsiteY39" fmla="*/ 56592 h 39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47396" h="396141">
                  <a:moveTo>
                    <a:pt x="2007510" y="56592"/>
                  </a:moveTo>
                  <a:lnTo>
                    <a:pt x="2344081" y="32764"/>
                  </a:lnTo>
                  <a:lnTo>
                    <a:pt x="2567469" y="20850"/>
                  </a:lnTo>
                  <a:lnTo>
                    <a:pt x="2850426" y="8936"/>
                  </a:lnTo>
                  <a:lnTo>
                    <a:pt x="3106577" y="2979"/>
                  </a:lnTo>
                  <a:lnTo>
                    <a:pt x="3332944" y="0"/>
                  </a:lnTo>
                  <a:lnTo>
                    <a:pt x="3547396" y="0"/>
                  </a:lnTo>
                  <a:lnTo>
                    <a:pt x="3544417" y="202539"/>
                  </a:lnTo>
                  <a:lnTo>
                    <a:pt x="3368686" y="196582"/>
                  </a:lnTo>
                  <a:lnTo>
                    <a:pt x="3106577" y="190625"/>
                  </a:lnTo>
                  <a:lnTo>
                    <a:pt x="2898082" y="184668"/>
                  </a:lnTo>
                  <a:lnTo>
                    <a:pt x="2719372" y="178711"/>
                  </a:lnTo>
                  <a:lnTo>
                    <a:pt x="2603211" y="175732"/>
                  </a:lnTo>
                  <a:lnTo>
                    <a:pt x="2391737" y="190625"/>
                  </a:lnTo>
                  <a:lnTo>
                    <a:pt x="1959854" y="214453"/>
                  </a:lnTo>
                  <a:lnTo>
                    <a:pt x="1721574" y="229345"/>
                  </a:lnTo>
                  <a:lnTo>
                    <a:pt x="1420745" y="247216"/>
                  </a:lnTo>
                  <a:lnTo>
                    <a:pt x="1233100" y="259130"/>
                  </a:lnTo>
                  <a:lnTo>
                    <a:pt x="1000777" y="279980"/>
                  </a:lnTo>
                  <a:lnTo>
                    <a:pt x="756540" y="306786"/>
                  </a:lnTo>
                  <a:lnTo>
                    <a:pt x="628464" y="324657"/>
                  </a:lnTo>
                  <a:lnTo>
                    <a:pt x="506345" y="345507"/>
                  </a:lnTo>
                  <a:lnTo>
                    <a:pt x="408055" y="366356"/>
                  </a:lnTo>
                  <a:lnTo>
                    <a:pt x="309764" y="390184"/>
                  </a:lnTo>
                  <a:lnTo>
                    <a:pt x="256151" y="396141"/>
                  </a:lnTo>
                  <a:lnTo>
                    <a:pt x="217431" y="393163"/>
                  </a:lnTo>
                  <a:lnTo>
                    <a:pt x="169775" y="387206"/>
                  </a:lnTo>
                  <a:lnTo>
                    <a:pt x="116162" y="369335"/>
                  </a:lnTo>
                  <a:lnTo>
                    <a:pt x="0" y="297851"/>
                  </a:lnTo>
                  <a:lnTo>
                    <a:pt x="50635" y="122119"/>
                  </a:lnTo>
                  <a:lnTo>
                    <a:pt x="137011" y="148925"/>
                  </a:lnTo>
                  <a:lnTo>
                    <a:pt x="202538" y="169775"/>
                  </a:lnTo>
                  <a:lnTo>
                    <a:pt x="250194" y="178711"/>
                  </a:lnTo>
                  <a:lnTo>
                    <a:pt x="333592" y="175732"/>
                  </a:lnTo>
                  <a:lnTo>
                    <a:pt x="545066" y="157861"/>
                  </a:lnTo>
                  <a:lnTo>
                    <a:pt x="696970" y="145947"/>
                  </a:lnTo>
                  <a:lnTo>
                    <a:pt x="968013" y="125097"/>
                  </a:lnTo>
                  <a:lnTo>
                    <a:pt x="1262885" y="104248"/>
                  </a:lnTo>
                  <a:lnTo>
                    <a:pt x="1647112" y="80420"/>
                  </a:lnTo>
                  <a:lnTo>
                    <a:pt x="2007510" y="565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555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51" grpId="0" animBg="1"/>
      <p:bldP spid="47" grpId="0" animBg="1"/>
      <p:bldP spid="48" grpId="0" animBg="1"/>
      <p:bldP spid="49" grpId="0" animBg="1"/>
      <p:bldP spid="52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11BBCE86-B226-4BCA-A995-4FFD1F513048}"/>
              </a:ext>
            </a:extLst>
          </p:cNvPr>
          <p:cNvGrpSpPr/>
          <p:nvPr/>
        </p:nvGrpSpPr>
        <p:grpSpPr>
          <a:xfrm>
            <a:off x="3933827" y="1538289"/>
            <a:ext cx="4165601" cy="4338637"/>
            <a:chOff x="3933827" y="1538289"/>
            <a:chExt cx="4165601" cy="4338637"/>
          </a:xfrm>
          <a:solidFill>
            <a:schemeClr val="tx1"/>
          </a:solidFill>
        </p:grpSpPr>
        <p:sp>
          <p:nvSpPr>
            <p:cNvPr id="3" name="フリーフォーム 44">
              <a:extLst>
                <a:ext uri="{FF2B5EF4-FFF2-40B4-BE49-F238E27FC236}">
                  <a16:creationId xmlns:a16="http://schemas.microsoft.com/office/drawing/2014/main" id="{4BB2FD0F-C465-444E-86EA-7F9D6E787EC1}"/>
                </a:ext>
              </a:extLst>
            </p:cNvPr>
            <p:cNvSpPr/>
            <p:nvPr/>
          </p:nvSpPr>
          <p:spPr>
            <a:xfrm rot="16200000">
              <a:off x="2129634" y="3599657"/>
              <a:ext cx="4068762" cy="460375"/>
            </a:xfrm>
            <a:custGeom>
              <a:avLst/>
              <a:gdLst>
                <a:gd name="connsiteX0" fmla="*/ 1992324 w 4068079"/>
                <a:gd name="connsiteY0" fmla="*/ 213582 h 460537"/>
                <a:gd name="connsiteX1" fmla="*/ 2466210 w 4068079"/>
                <a:gd name="connsiteY1" fmla="*/ 213582 h 460537"/>
                <a:gd name="connsiteX2" fmla="*/ 2940097 w 4068079"/>
                <a:gd name="connsiteY2" fmla="*/ 213582 h 460537"/>
                <a:gd name="connsiteX3" fmla="*/ 3330552 w 4068079"/>
                <a:gd name="connsiteY3" fmla="*/ 213582 h 460537"/>
                <a:gd name="connsiteX4" fmla="*/ 3520774 w 4068079"/>
                <a:gd name="connsiteY4" fmla="*/ 213582 h 460537"/>
                <a:gd name="connsiteX5" fmla="*/ 3600867 w 4068079"/>
                <a:gd name="connsiteY5" fmla="*/ 213582 h 460537"/>
                <a:gd name="connsiteX6" fmla="*/ 3667612 w 4068079"/>
                <a:gd name="connsiteY6" fmla="*/ 210245 h 460537"/>
                <a:gd name="connsiteX7" fmla="*/ 3747705 w 4068079"/>
                <a:gd name="connsiteY7" fmla="*/ 203571 h 460537"/>
                <a:gd name="connsiteX8" fmla="*/ 3807775 w 4068079"/>
                <a:gd name="connsiteY8" fmla="*/ 190222 h 460537"/>
                <a:gd name="connsiteX9" fmla="*/ 3874520 w 4068079"/>
                <a:gd name="connsiteY9" fmla="*/ 166861 h 460537"/>
                <a:gd name="connsiteX10" fmla="*/ 3921241 w 4068079"/>
                <a:gd name="connsiteY10" fmla="*/ 140163 h 460537"/>
                <a:gd name="connsiteX11" fmla="*/ 3957951 w 4068079"/>
                <a:gd name="connsiteY11" fmla="*/ 113465 h 460537"/>
                <a:gd name="connsiteX12" fmla="*/ 3981311 w 4068079"/>
                <a:gd name="connsiteY12" fmla="*/ 86768 h 460537"/>
                <a:gd name="connsiteX13" fmla="*/ 4001335 w 4068079"/>
                <a:gd name="connsiteY13" fmla="*/ 46721 h 460537"/>
                <a:gd name="connsiteX14" fmla="*/ 4021358 w 4068079"/>
                <a:gd name="connsiteY14" fmla="*/ 13349 h 460537"/>
                <a:gd name="connsiteX15" fmla="*/ 4041381 w 4068079"/>
                <a:gd name="connsiteY15" fmla="*/ 0 h 460537"/>
                <a:gd name="connsiteX16" fmla="*/ 4054730 w 4068079"/>
                <a:gd name="connsiteY16" fmla="*/ 0 h 460537"/>
                <a:gd name="connsiteX17" fmla="*/ 4064742 w 4068079"/>
                <a:gd name="connsiteY17" fmla="*/ 3337 h 460537"/>
                <a:gd name="connsiteX18" fmla="*/ 4068079 w 4068079"/>
                <a:gd name="connsiteY18" fmla="*/ 23360 h 460537"/>
                <a:gd name="connsiteX19" fmla="*/ 4061405 w 4068079"/>
                <a:gd name="connsiteY19" fmla="*/ 56733 h 460537"/>
                <a:gd name="connsiteX20" fmla="*/ 4061405 w 4068079"/>
                <a:gd name="connsiteY20" fmla="*/ 93442 h 460537"/>
                <a:gd name="connsiteX21" fmla="*/ 4054730 w 4068079"/>
                <a:gd name="connsiteY21" fmla="*/ 136826 h 460537"/>
                <a:gd name="connsiteX22" fmla="*/ 4044718 w 4068079"/>
                <a:gd name="connsiteY22" fmla="*/ 186884 h 460537"/>
                <a:gd name="connsiteX23" fmla="*/ 4024695 w 4068079"/>
                <a:gd name="connsiteY23" fmla="*/ 250292 h 460537"/>
                <a:gd name="connsiteX24" fmla="*/ 3994660 w 4068079"/>
                <a:gd name="connsiteY24" fmla="*/ 323711 h 460537"/>
                <a:gd name="connsiteX25" fmla="*/ 3971299 w 4068079"/>
                <a:gd name="connsiteY25" fmla="*/ 373769 h 460537"/>
                <a:gd name="connsiteX26" fmla="*/ 3754380 w 4068079"/>
                <a:gd name="connsiteY26" fmla="*/ 460537 h 460537"/>
                <a:gd name="connsiteX27" fmla="*/ 3597530 w 4068079"/>
                <a:gd name="connsiteY27" fmla="*/ 457200 h 460537"/>
                <a:gd name="connsiteX28" fmla="*/ 3203737 w 4068079"/>
                <a:gd name="connsiteY28" fmla="*/ 457200 h 460537"/>
                <a:gd name="connsiteX29" fmla="*/ 2809945 w 4068079"/>
                <a:gd name="connsiteY29" fmla="*/ 453863 h 460537"/>
                <a:gd name="connsiteX30" fmla="*/ 2349408 w 4068079"/>
                <a:gd name="connsiteY30" fmla="*/ 450525 h 460537"/>
                <a:gd name="connsiteX31" fmla="*/ 1975638 w 4068079"/>
                <a:gd name="connsiteY31" fmla="*/ 447188 h 460537"/>
                <a:gd name="connsiteX32" fmla="*/ 1458368 w 4068079"/>
                <a:gd name="connsiteY32" fmla="*/ 443851 h 460537"/>
                <a:gd name="connsiteX33" fmla="*/ 854330 w 4068079"/>
                <a:gd name="connsiteY33" fmla="*/ 440514 h 460537"/>
                <a:gd name="connsiteX34" fmla="*/ 377107 w 4068079"/>
                <a:gd name="connsiteY34" fmla="*/ 437176 h 460537"/>
                <a:gd name="connsiteX35" fmla="*/ 210245 w 4068079"/>
                <a:gd name="connsiteY35" fmla="*/ 387118 h 460537"/>
                <a:gd name="connsiteX36" fmla="*/ 166862 w 4068079"/>
                <a:gd name="connsiteY36" fmla="*/ 390455 h 460537"/>
                <a:gd name="connsiteX37" fmla="*/ 123478 w 4068079"/>
                <a:gd name="connsiteY37" fmla="*/ 380444 h 460537"/>
                <a:gd name="connsiteX38" fmla="*/ 76756 w 4068079"/>
                <a:gd name="connsiteY38" fmla="*/ 360420 h 460537"/>
                <a:gd name="connsiteX39" fmla="*/ 40047 w 4068079"/>
                <a:gd name="connsiteY39" fmla="*/ 340397 h 460537"/>
                <a:gd name="connsiteX40" fmla="*/ 23361 w 4068079"/>
                <a:gd name="connsiteY40" fmla="*/ 327048 h 460537"/>
                <a:gd name="connsiteX41" fmla="*/ 13349 w 4068079"/>
                <a:gd name="connsiteY41" fmla="*/ 313699 h 460537"/>
                <a:gd name="connsiteX42" fmla="*/ 0 w 4068079"/>
                <a:gd name="connsiteY42" fmla="*/ 273652 h 460537"/>
                <a:gd name="connsiteX43" fmla="*/ 3337 w 4068079"/>
                <a:gd name="connsiteY43" fmla="*/ 240280 h 460537"/>
                <a:gd name="connsiteX44" fmla="*/ 13349 w 4068079"/>
                <a:gd name="connsiteY44" fmla="*/ 220257 h 460537"/>
                <a:gd name="connsiteX45" fmla="*/ 33372 w 4068079"/>
                <a:gd name="connsiteY45" fmla="*/ 210245 h 460537"/>
                <a:gd name="connsiteX46" fmla="*/ 180210 w 4068079"/>
                <a:gd name="connsiteY46" fmla="*/ 173536 h 460537"/>
                <a:gd name="connsiteX47" fmla="*/ 390456 w 4068079"/>
                <a:gd name="connsiteY47" fmla="*/ 130152 h 460537"/>
                <a:gd name="connsiteX48" fmla="*/ 447189 w 4068079"/>
                <a:gd name="connsiteY48" fmla="*/ 123477 h 460537"/>
                <a:gd name="connsiteX49" fmla="*/ 547305 w 4068079"/>
                <a:gd name="connsiteY49" fmla="*/ 146838 h 460537"/>
                <a:gd name="connsiteX50" fmla="*/ 737527 w 4068079"/>
                <a:gd name="connsiteY50" fmla="*/ 183547 h 460537"/>
                <a:gd name="connsiteX51" fmla="*/ 884365 w 4068079"/>
                <a:gd name="connsiteY51" fmla="*/ 206908 h 460537"/>
                <a:gd name="connsiteX52" fmla="*/ 937761 w 4068079"/>
                <a:gd name="connsiteY52" fmla="*/ 213582 h 460537"/>
                <a:gd name="connsiteX53" fmla="*/ 1127983 w 4068079"/>
                <a:gd name="connsiteY53" fmla="*/ 213582 h 460537"/>
                <a:gd name="connsiteX54" fmla="*/ 1661939 w 4068079"/>
                <a:gd name="connsiteY54" fmla="*/ 213582 h 460537"/>
                <a:gd name="connsiteX55" fmla="*/ 1992324 w 4068079"/>
                <a:gd name="connsiteY55" fmla="*/ 213582 h 46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68079" h="460537">
                  <a:moveTo>
                    <a:pt x="1992324" y="213582"/>
                  </a:moveTo>
                  <a:lnTo>
                    <a:pt x="2466210" y="213582"/>
                  </a:lnTo>
                  <a:lnTo>
                    <a:pt x="2940097" y="213582"/>
                  </a:lnTo>
                  <a:lnTo>
                    <a:pt x="3330552" y="213582"/>
                  </a:lnTo>
                  <a:lnTo>
                    <a:pt x="3520774" y="213582"/>
                  </a:lnTo>
                  <a:lnTo>
                    <a:pt x="3600867" y="213582"/>
                  </a:lnTo>
                  <a:lnTo>
                    <a:pt x="3667612" y="210245"/>
                  </a:lnTo>
                  <a:lnTo>
                    <a:pt x="3747705" y="203571"/>
                  </a:lnTo>
                  <a:lnTo>
                    <a:pt x="3807775" y="190222"/>
                  </a:lnTo>
                  <a:lnTo>
                    <a:pt x="3874520" y="166861"/>
                  </a:lnTo>
                  <a:lnTo>
                    <a:pt x="3921241" y="140163"/>
                  </a:lnTo>
                  <a:lnTo>
                    <a:pt x="3957951" y="113465"/>
                  </a:lnTo>
                  <a:lnTo>
                    <a:pt x="3981311" y="86768"/>
                  </a:lnTo>
                  <a:lnTo>
                    <a:pt x="4001335" y="46721"/>
                  </a:lnTo>
                  <a:lnTo>
                    <a:pt x="4021358" y="13349"/>
                  </a:lnTo>
                  <a:lnTo>
                    <a:pt x="4041381" y="0"/>
                  </a:lnTo>
                  <a:lnTo>
                    <a:pt x="4054730" y="0"/>
                  </a:lnTo>
                  <a:lnTo>
                    <a:pt x="4064742" y="3337"/>
                  </a:lnTo>
                  <a:lnTo>
                    <a:pt x="4068079" y="23360"/>
                  </a:lnTo>
                  <a:lnTo>
                    <a:pt x="4061405" y="56733"/>
                  </a:lnTo>
                  <a:lnTo>
                    <a:pt x="4061405" y="93442"/>
                  </a:lnTo>
                  <a:lnTo>
                    <a:pt x="4054730" y="136826"/>
                  </a:lnTo>
                  <a:lnTo>
                    <a:pt x="4044718" y="186884"/>
                  </a:lnTo>
                  <a:lnTo>
                    <a:pt x="4024695" y="250292"/>
                  </a:lnTo>
                  <a:lnTo>
                    <a:pt x="3994660" y="323711"/>
                  </a:lnTo>
                  <a:lnTo>
                    <a:pt x="3971299" y="373769"/>
                  </a:lnTo>
                  <a:lnTo>
                    <a:pt x="3754380" y="460537"/>
                  </a:lnTo>
                  <a:lnTo>
                    <a:pt x="3597530" y="457200"/>
                  </a:lnTo>
                  <a:lnTo>
                    <a:pt x="3203737" y="457200"/>
                  </a:lnTo>
                  <a:lnTo>
                    <a:pt x="2809945" y="453863"/>
                  </a:lnTo>
                  <a:lnTo>
                    <a:pt x="2349408" y="450525"/>
                  </a:lnTo>
                  <a:lnTo>
                    <a:pt x="1975638" y="447188"/>
                  </a:lnTo>
                  <a:lnTo>
                    <a:pt x="1458368" y="443851"/>
                  </a:lnTo>
                  <a:lnTo>
                    <a:pt x="854330" y="440514"/>
                  </a:lnTo>
                  <a:lnTo>
                    <a:pt x="377107" y="437176"/>
                  </a:lnTo>
                  <a:lnTo>
                    <a:pt x="210245" y="387118"/>
                  </a:lnTo>
                  <a:lnTo>
                    <a:pt x="166862" y="390455"/>
                  </a:lnTo>
                  <a:lnTo>
                    <a:pt x="123478" y="380444"/>
                  </a:lnTo>
                  <a:lnTo>
                    <a:pt x="76756" y="360420"/>
                  </a:lnTo>
                  <a:lnTo>
                    <a:pt x="40047" y="340397"/>
                  </a:lnTo>
                  <a:lnTo>
                    <a:pt x="23361" y="327048"/>
                  </a:lnTo>
                  <a:lnTo>
                    <a:pt x="13349" y="313699"/>
                  </a:lnTo>
                  <a:lnTo>
                    <a:pt x="0" y="273652"/>
                  </a:lnTo>
                  <a:lnTo>
                    <a:pt x="3337" y="240280"/>
                  </a:lnTo>
                  <a:lnTo>
                    <a:pt x="13349" y="220257"/>
                  </a:lnTo>
                  <a:lnTo>
                    <a:pt x="33372" y="210245"/>
                  </a:lnTo>
                  <a:lnTo>
                    <a:pt x="180210" y="173536"/>
                  </a:lnTo>
                  <a:lnTo>
                    <a:pt x="390456" y="130152"/>
                  </a:lnTo>
                  <a:lnTo>
                    <a:pt x="447189" y="123477"/>
                  </a:lnTo>
                  <a:lnTo>
                    <a:pt x="547305" y="146838"/>
                  </a:lnTo>
                  <a:lnTo>
                    <a:pt x="737527" y="183547"/>
                  </a:lnTo>
                  <a:lnTo>
                    <a:pt x="884365" y="206908"/>
                  </a:lnTo>
                  <a:lnTo>
                    <a:pt x="937761" y="213582"/>
                  </a:lnTo>
                  <a:lnTo>
                    <a:pt x="1127983" y="213582"/>
                  </a:lnTo>
                  <a:lnTo>
                    <a:pt x="1661939" y="213582"/>
                  </a:lnTo>
                  <a:lnTo>
                    <a:pt x="1992324" y="213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5">
              <a:extLst>
                <a:ext uri="{FF2B5EF4-FFF2-40B4-BE49-F238E27FC236}">
                  <a16:creationId xmlns:a16="http://schemas.microsoft.com/office/drawing/2014/main" id="{94AA28AD-9D55-43CB-82EB-BCB40D4255B8}"/>
                </a:ext>
              </a:extLst>
            </p:cNvPr>
            <p:cNvSpPr/>
            <p:nvPr/>
          </p:nvSpPr>
          <p:spPr>
            <a:xfrm rot="16200000">
              <a:off x="3989391" y="1766889"/>
              <a:ext cx="4338637" cy="3881437"/>
            </a:xfrm>
            <a:custGeom>
              <a:avLst/>
              <a:gdLst>
                <a:gd name="connsiteX0" fmla="*/ 3905250 w 4338637"/>
                <a:gd name="connsiteY0" fmla="*/ 628650 h 3771900"/>
                <a:gd name="connsiteX1" fmla="*/ 3862387 w 4338637"/>
                <a:gd name="connsiteY1" fmla="*/ 419100 h 3771900"/>
                <a:gd name="connsiteX2" fmla="*/ 3810000 w 4338637"/>
                <a:gd name="connsiteY2" fmla="*/ 223837 h 3771900"/>
                <a:gd name="connsiteX3" fmla="*/ 3771900 w 4338637"/>
                <a:gd name="connsiteY3" fmla="*/ 95250 h 3771900"/>
                <a:gd name="connsiteX4" fmla="*/ 3743325 w 4338637"/>
                <a:gd name="connsiteY4" fmla="*/ 0 h 3771900"/>
                <a:gd name="connsiteX5" fmla="*/ 3990975 w 4338637"/>
                <a:gd name="connsiteY5" fmla="*/ 28575 h 3771900"/>
                <a:gd name="connsiteX6" fmla="*/ 4010025 w 4338637"/>
                <a:gd name="connsiteY6" fmla="*/ 157162 h 3771900"/>
                <a:gd name="connsiteX7" fmla="*/ 4048125 w 4338637"/>
                <a:gd name="connsiteY7" fmla="*/ 419100 h 3771900"/>
                <a:gd name="connsiteX8" fmla="*/ 4086225 w 4338637"/>
                <a:gd name="connsiteY8" fmla="*/ 728662 h 3771900"/>
                <a:gd name="connsiteX9" fmla="*/ 4124325 w 4338637"/>
                <a:gd name="connsiteY9" fmla="*/ 1038225 h 3771900"/>
                <a:gd name="connsiteX10" fmla="*/ 4157662 w 4338637"/>
                <a:gd name="connsiteY10" fmla="*/ 1376362 h 3771900"/>
                <a:gd name="connsiteX11" fmla="*/ 4186237 w 4338637"/>
                <a:gd name="connsiteY11" fmla="*/ 1714500 h 3771900"/>
                <a:gd name="connsiteX12" fmla="*/ 4219575 w 4338637"/>
                <a:gd name="connsiteY12" fmla="*/ 2128837 h 3771900"/>
                <a:gd name="connsiteX13" fmla="*/ 4238625 w 4338637"/>
                <a:gd name="connsiteY13" fmla="*/ 2386012 h 3771900"/>
                <a:gd name="connsiteX14" fmla="*/ 4257675 w 4338637"/>
                <a:gd name="connsiteY14" fmla="*/ 2709862 h 3771900"/>
                <a:gd name="connsiteX15" fmla="*/ 4267200 w 4338637"/>
                <a:gd name="connsiteY15" fmla="*/ 3000375 h 3771900"/>
                <a:gd name="connsiteX16" fmla="*/ 4271962 w 4338637"/>
                <a:gd name="connsiteY16" fmla="*/ 3109912 h 3771900"/>
                <a:gd name="connsiteX17" fmla="*/ 4276725 w 4338637"/>
                <a:gd name="connsiteY17" fmla="*/ 3143250 h 3771900"/>
                <a:gd name="connsiteX18" fmla="*/ 4300537 w 4338637"/>
                <a:gd name="connsiteY18" fmla="*/ 3200400 h 3771900"/>
                <a:gd name="connsiteX19" fmla="*/ 4324350 w 4338637"/>
                <a:gd name="connsiteY19" fmla="*/ 3262312 h 3771900"/>
                <a:gd name="connsiteX20" fmla="*/ 4338637 w 4338637"/>
                <a:gd name="connsiteY20" fmla="*/ 3319462 h 3771900"/>
                <a:gd name="connsiteX21" fmla="*/ 4338637 w 4338637"/>
                <a:gd name="connsiteY21" fmla="*/ 3352800 h 3771900"/>
                <a:gd name="connsiteX22" fmla="*/ 4291012 w 4338637"/>
                <a:gd name="connsiteY22" fmla="*/ 3448050 h 3771900"/>
                <a:gd name="connsiteX23" fmla="*/ 4214812 w 4338637"/>
                <a:gd name="connsiteY23" fmla="*/ 3576637 h 3771900"/>
                <a:gd name="connsiteX24" fmla="*/ 4157662 w 4338637"/>
                <a:gd name="connsiteY24" fmla="*/ 3681412 h 3771900"/>
                <a:gd name="connsiteX25" fmla="*/ 4124325 w 4338637"/>
                <a:gd name="connsiteY25" fmla="*/ 3738562 h 3771900"/>
                <a:gd name="connsiteX26" fmla="*/ 4100512 w 4338637"/>
                <a:gd name="connsiteY26" fmla="*/ 3767137 h 3771900"/>
                <a:gd name="connsiteX27" fmla="*/ 4076700 w 4338637"/>
                <a:gd name="connsiteY27" fmla="*/ 3771900 h 3771900"/>
                <a:gd name="connsiteX28" fmla="*/ 4048125 w 4338637"/>
                <a:gd name="connsiteY28" fmla="*/ 3771900 h 3771900"/>
                <a:gd name="connsiteX29" fmla="*/ 3986212 w 4338637"/>
                <a:gd name="connsiteY29" fmla="*/ 3752850 h 3771900"/>
                <a:gd name="connsiteX30" fmla="*/ 3938587 w 4338637"/>
                <a:gd name="connsiteY30" fmla="*/ 3724275 h 3771900"/>
                <a:gd name="connsiteX31" fmla="*/ 3848100 w 4338637"/>
                <a:gd name="connsiteY31" fmla="*/ 3686175 h 3771900"/>
                <a:gd name="connsiteX32" fmla="*/ 3771900 w 4338637"/>
                <a:gd name="connsiteY32" fmla="*/ 3667125 h 3771900"/>
                <a:gd name="connsiteX33" fmla="*/ 3681412 w 4338637"/>
                <a:gd name="connsiteY33" fmla="*/ 3657600 h 3771900"/>
                <a:gd name="connsiteX34" fmla="*/ 3414712 w 4338637"/>
                <a:gd name="connsiteY34" fmla="*/ 3662362 h 3771900"/>
                <a:gd name="connsiteX35" fmla="*/ 2490787 w 4338637"/>
                <a:gd name="connsiteY35" fmla="*/ 3657600 h 3771900"/>
                <a:gd name="connsiteX36" fmla="*/ 1924050 w 4338637"/>
                <a:gd name="connsiteY36" fmla="*/ 3662362 h 3771900"/>
                <a:gd name="connsiteX37" fmla="*/ 1171575 w 4338637"/>
                <a:gd name="connsiteY37" fmla="*/ 3662362 h 3771900"/>
                <a:gd name="connsiteX38" fmla="*/ 909637 w 4338637"/>
                <a:gd name="connsiteY38" fmla="*/ 3662362 h 3771900"/>
                <a:gd name="connsiteX39" fmla="*/ 647700 w 4338637"/>
                <a:gd name="connsiteY39" fmla="*/ 3662362 h 3771900"/>
                <a:gd name="connsiteX40" fmla="*/ 590550 w 4338637"/>
                <a:gd name="connsiteY40" fmla="*/ 3667125 h 3771900"/>
                <a:gd name="connsiteX41" fmla="*/ 419100 w 4338637"/>
                <a:gd name="connsiteY41" fmla="*/ 3695700 h 3771900"/>
                <a:gd name="connsiteX42" fmla="*/ 338137 w 4338637"/>
                <a:gd name="connsiteY42" fmla="*/ 3705225 h 3771900"/>
                <a:gd name="connsiteX43" fmla="*/ 233362 w 4338637"/>
                <a:gd name="connsiteY43" fmla="*/ 3690937 h 3771900"/>
                <a:gd name="connsiteX44" fmla="*/ 80962 w 4338637"/>
                <a:gd name="connsiteY44" fmla="*/ 3648075 h 3771900"/>
                <a:gd name="connsiteX45" fmla="*/ 42862 w 4338637"/>
                <a:gd name="connsiteY45" fmla="*/ 3629025 h 3771900"/>
                <a:gd name="connsiteX46" fmla="*/ 14287 w 4338637"/>
                <a:gd name="connsiteY46" fmla="*/ 3600450 h 3771900"/>
                <a:gd name="connsiteX47" fmla="*/ 4762 w 4338637"/>
                <a:gd name="connsiteY47" fmla="*/ 3571875 h 3771900"/>
                <a:gd name="connsiteX48" fmla="*/ 0 w 4338637"/>
                <a:gd name="connsiteY48" fmla="*/ 3548062 h 3771900"/>
                <a:gd name="connsiteX49" fmla="*/ 4762 w 4338637"/>
                <a:gd name="connsiteY49" fmla="*/ 3524250 h 3771900"/>
                <a:gd name="connsiteX50" fmla="*/ 19050 w 4338637"/>
                <a:gd name="connsiteY50" fmla="*/ 3486150 h 3771900"/>
                <a:gd name="connsiteX51" fmla="*/ 28575 w 4338637"/>
                <a:gd name="connsiteY51" fmla="*/ 3467100 h 3771900"/>
                <a:gd name="connsiteX52" fmla="*/ 47625 w 4338637"/>
                <a:gd name="connsiteY52" fmla="*/ 3452812 h 3771900"/>
                <a:gd name="connsiteX53" fmla="*/ 100012 w 4338637"/>
                <a:gd name="connsiteY53" fmla="*/ 3438525 h 3771900"/>
                <a:gd name="connsiteX54" fmla="*/ 204787 w 4338637"/>
                <a:gd name="connsiteY54" fmla="*/ 3419475 h 3771900"/>
                <a:gd name="connsiteX55" fmla="*/ 290512 w 4338637"/>
                <a:gd name="connsiteY55" fmla="*/ 3414712 h 3771900"/>
                <a:gd name="connsiteX56" fmla="*/ 542925 w 4338637"/>
                <a:gd name="connsiteY56" fmla="*/ 3414712 h 3771900"/>
                <a:gd name="connsiteX57" fmla="*/ 885825 w 4338637"/>
                <a:gd name="connsiteY57" fmla="*/ 3414712 h 3771900"/>
                <a:gd name="connsiteX58" fmla="*/ 1443037 w 4338637"/>
                <a:gd name="connsiteY58" fmla="*/ 3414712 h 3771900"/>
                <a:gd name="connsiteX59" fmla="*/ 2138362 w 4338637"/>
                <a:gd name="connsiteY59" fmla="*/ 3414712 h 3771900"/>
                <a:gd name="connsiteX60" fmla="*/ 2667000 w 4338637"/>
                <a:gd name="connsiteY60" fmla="*/ 3414712 h 3771900"/>
                <a:gd name="connsiteX61" fmla="*/ 3295650 w 4338637"/>
                <a:gd name="connsiteY61" fmla="*/ 3414712 h 3771900"/>
                <a:gd name="connsiteX62" fmla="*/ 3895725 w 4338637"/>
                <a:gd name="connsiteY62" fmla="*/ 3414712 h 3771900"/>
                <a:gd name="connsiteX63" fmla="*/ 4000500 w 4338637"/>
                <a:gd name="connsiteY63" fmla="*/ 3409950 h 3771900"/>
                <a:gd name="connsiteX64" fmla="*/ 4043362 w 4338637"/>
                <a:gd name="connsiteY64" fmla="*/ 3395662 h 3771900"/>
                <a:gd name="connsiteX65" fmla="*/ 4071937 w 4338637"/>
                <a:gd name="connsiteY65" fmla="*/ 3367087 h 3771900"/>
                <a:gd name="connsiteX66" fmla="*/ 4086225 w 4338637"/>
                <a:gd name="connsiteY66" fmla="*/ 3338512 h 3771900"/>
                <a:gd name="connsiteX67" fmla="*/ 4095750 w 4338637"/>
                <a:gd name="connsiteY67" fmla="*/ 3309937 h 3771900"/>
                <a:gd name="connsiteX68" fmla="*/ 4100512 w 4338637"/>
                <a:gd name="connsiteY68" fmla="*/ 3257550 h 3771900"/>
                <a:gd name="connsiteX69" fmla="*/ 4105275 w 4338637"/>
                <a:gd name="connsiteY69" fmla="*/ 2962275 h 3771900"/>
                <a:gd name="connsiteX70" fmla="*/ 4100512 w 4338637"/>
                <a:gd name="connsiteY70" fmla="*/ 2576512 h 3771900"/>
                <a:gd name="connsiteX71" fmla="*/ 4090987 w 4338637"/>
                <a:gd name="connsiteY71" fmla="*/ 2286000 h 3771900"/>
                <a:gd name="connsiteX72" fmla="*/ 4071937 w 4338637"/>
                <a:gd name="connsiteY72" fmla="*/ 1895475 h 3771900"/>
                <a:gd name="connsiteX73" fmla="*/ 4052887 w 4338637"/>
                <a:gd name="connsiteY73" fmla="*/ 1609725 h 3771900"/>
                <a:gd name="connsiteX74" fmla="*/ 4029075 w 4338637"/>
                <a:gd name="connsiteY74" fmla="*/ 1400175 h 3771900"/>
                <a:gd name="connsiteX75" fmla="*/ 3990975 w 4338637"/>
                <a:gd name="connsiteY75" fmla="*/ 1109662 h 3771900"/>
                <a:gd name="connsiteX76" fmla="*/ 3938587 w 4338637"/>
                <a:gd name="connsiteY76" fmla="*/ 785812 h 3771900"/>
                <a:gd name="connsiteX77" fmla="*/ 3905250 w 4338637"/>
                <a:gd name="connsiteY77" fmla="*/ 628650 h 3771900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4010025 w 4338637"/>
                <a:gd name="connsiteY6" fmla="*/ 485801 h 4100539"/>
                <a:gd name="connsiteX7" fmla="*/ 4048125 w 4338637"/>
                <a:gd name="connsiteY7" fmla="*/ 747739 h 4100539"/>
                <a:gd name="connsiteX8" fmla="*/ 4086225 w 4338637"/>
                <a:gd name="connsiteY8" fmla="*/ 1057301 h 4100539"/>
                <a:gd name="connsiteX9" fmla="*/ 4124325 w 4338637"/>
                <a:gd name="connsiteY9" fmla="*/ 1366864 h 4100539"/>
                <a:gd name="connsiteX10" fmla="*/ 4157662 w 4338637"/>
                <a:gd name="connsiteY10" fmla="*/ 1705001 h 4100539"/>
                <a:gd name="connsiteX11" fmla="*/ 4186237 w 4338637"/>
                <a:gd name="connsiteY11" fmla="*/ 2043139 h 4100539"/>
                <a:gd name="connsiteX12" fmla="*/ 4219575 w 4338637"/>
                <a:gd name="connsiteY12" fmla="*/ 2457476 h 4100539"/>
                <a:gd name="connsiteX13" fmla="*/ 4238625 w 4338637"/>
                <a:gd name="connsiteY13" fmla="*/ 2714651 h 4100539"/>
                <a:gd name="connsiteX14" fmla="*/ 4257675 w 4338637"/>
                <a:gd name="connsiteY14" fmla="*/ 3038501 h 4100539"/>
                <a:gd name="connsiteX15" fmla="*/ 4267200 w 4338637"/>
                <a:gd name="connsiteY15" fmla="*/ 3329014 h 4100539"/>
                <a:gd name="connsiteX16" fmla="*/ 4271962 w 4338637"/>
                <a:gd name="connsiteY16" fmla="*/ 3438551 h 4100539"/>
                <a:gd name="connsiteX17" fmla="*/ 4276725 w 4338637"/>
                <a:gd name="connsiteY17" fmla="*/ 3471889 h 4100539"/>
                <a:gd name="connsiteX18" fmla="*/ 4300537 w 4338637"/>
                <a:gd name="connsiteY18" fmla="*/ 3529039 h 4100539"/>
                <a:gd name="connsiteX19" fmla="*/ 4324350 w 4338637"/>
                <a:gd name="connsiteY19" fmla="*/ 3590951 h 4100539"/>
                <a:gd name="connsiteX20" fmla="*/ 4338637 w 4338637"/>
                <a:gd name="connsiteY20" fmla="*/ 3648101 h 4100539"/>
                <a:gd name="connsiteX21" fmla="*/ 4338637 w 4338637"/>
                <a:gd name="connsiteY21" fmla="*/ 3681439 h 4100539"/>
                <a:gd name="connsiteX22" fmla="*/ 4291012 w 4338637"/>
                <a:gd name="connsiteY22" fmla="*/ 3776689 h 4100539"/>
                <a:gd name="connsiteX23" fmla="*/ 4214812 w 4338637"/>
                <a:gd name="connsiteY23" fmla="*/ 3905276 h 4100539"/>
                <a:gd name="connsiteX24" fmla="*/ 4157662 w 4338637"/>
                <a:gd name="connsiteY24" fmla="*/ 4010051 h 4100539"/>
                <a:gd name="connsiteX25" fmla="*/ 4124325 w 4338637"/>
                <a:gd name="connsiteY25" fmla="*/ 4067201 h 4100539"/>
                <a:gd name="connsiteX26" fmla="*/ 4100512 w 4338637"/>
                <a:gd name="connsiteY26" fmla="*/ 4095776 h 4100539"/>
                <a:gd name="connsiteX27" fmla="*/ 4076700 w 4338637"/>
                <a:gd name="connsiteY27" fmla="*/ 4100539 h 4100539"/>
                <a:gd name="connsiteX28" fmla="*/ 4048125 w 4338637"/>
                <a:gd name="connsiteY28" fmla="*/ 4100539 h 4100539"/>
                <a:gd name="connsiteX29" fmla="*/ 3986212 w 4338637"/>
                <a:gd name="connsiteY29" fmla="*/ 4081489 h 4100539"/>
                <a:gd name="connsiteX30" fmla="*/ 3938587 w 4338637"/>
                <a:gd name="connsiteY30" fmla="*/ 4052914 h 4100539"/>
                <a:gd name="connsiteX31" fmla="*/ 3848100 w 4338637"/>
                <a:gd name="connsiteY31" fmla="*/ 4014814 h 4100539"/>
                <a:gd name="connsiteX32" fmla="*/ 3771900 w 4338637"/>
                <a:gd name="connsiteY32" fmla="*/ 3995764 h 4100539"/>
                <a:gd name="connsiteX33" fmla="*/ 3681412 w 4338637"/>
                <a:gd name="connsiteY33" fmla="*/ 3986239 h 4100539"/>
                <a:gd name="connsiteX34" fmla="*/ 3414712 w 4338637"/>
                <a:gd name="connsiteY34" fmla="*/ 3991001 h 4100539"/>
                <a:gd name="connsiteX35" fmla="*/ 2490787 w 4338637"/>
                <a:gd name="connsiteY35" fmla="*/ 3986239 h 4100539"/>
                <a:gd name="connsiteX36" fmla="*/ 1924050 w 4338637"/>
                <a:gd name="connsiteY36" fmla="*/ 3991001 h 4100539"/>
                <a:gd name="connsiteX37" fmla="*/ 1171575 w 4338637"/>
                <a:gd name="connsiteY37" fmla="*/ 3991001 h 4100539"/>
                <a:gd name="connsiteX38" fmla="*/ 909637 w 4338637"/>
                <a:gd name="connsiteY38" fmla="*/ 3991001 h 4100539"/>
                <a:gd name="connsiteX39" fmla="*/ 647700 w 4338637"/>
                <a:gd name="connsiteY39" fmla="*/ 3991001 h 4100539"/>
                <a:gd name="connsiteX40" fmla="*/ 590550 w 4338637"/>
                <a:gd name="connsiteY40" fmla="*/ 3995764 h 4100539"/>
                <a:gd name="connsiteX41" fmla="*/ 419100 w 4338637"/>
                <a:gd name="connsiteY41" fmla="*/ 4024339 h 4100539"/>
                <a:gd name="connsiteX42" fmla="*/ 338137 w 4338637"/>
                <a:gd name="connsiteY42" fmla="*/ 4033864 h 4100539"/>
                <a:gd name="connsiteX43" fmla="*/ 233362 w 4338637"/>
                <a:gd name="connsiteY43" fmla="*/ 4019576 h 4100539"/>
                <a:gd name="connsiteX44" fmla="*/ 80962 w 4338637"/>
                <a:gd name="connsiteY44" fmla="*/ 3976714 h 4100539"/>
                <a:gd name="connsiteX45" fmla="*/ 42862 w 4338637"/>
                <a:gd name="connsiteY45" fmla="*/ 3957664 h 4100539"/>
                <a:gd name="connsiteX46" fmla="*/ 14287 w 4338637"/>
                <a:gd name="connsiteY46" fmla="*/ 3929089 h 4100539"/>
                <a:gd name="connsiteX47" fmla="*/ 4762 w 4338637"/>
                <a:gd name="connsiteY47" fmla="*/ 3900514 h 4100539"/>
                <a:gd name="connsiteX48" fmla="*/ 0 w 4338637"/>
                <a:gd name="connsiteY48" fmla="*/ 3876701 h 4100539"/>
                <a:gd name="connsiteX49" fmla="*/ 4762 w 4338637"/>
                <a:gd name="connsiteY49" fmla="*/ 3852889 h 4100539"/>
                <a:gd name="connsiteX50" fmla="*/ 19050 w 4338637"/>
                <a:gd name="connsiteY50" fmla="*/ 3814789 h 4100539"/>
                <a:gd name="connsiteX51" fmla="*/ 28575 w 4338637"/>
                <a:gd name="connsiteY51" fmla="*/ 3795739 h 4100539"/>
                <a:gd name="connsiteX52" fmla="*/ 47625 w 4338637"/>
                <a:gd name="connsiteY52" fmla="*/ 3781451 h 4100539"/>
                <a:gd name="connsiteX53" fmla="*/ 100012 w 4338637"/>
                <a:gd name="connsiteY53" fmla="*/ 3767164 h 4100539"/>
                <a:gd name="connsiteX54" fmla="*/ 204787 w 4338637"/>
                <a:gd name="connsiteY54" fmla="*/ 3748114 h 4100539"/>
                <a:gd name="connsiteX55" fmla="*/ 290512 w 4338637"/>
                <a:gd name="connsiteY55" fmla="*/ 3743351 h 4100539"/>
                <a:gd name="connsiteX56" fmla="*/ 542925 w 4338637"/>
                <a:gd name="connsiteY56" fmla="*/ 3743351 h 4100539"/>
                <a:gd name="connsiteX57" fmla="*/ 885825 w 4338637"/>
                <a:gd name="connsiteY57" fmla="*/ 3743351 h 4100539"/>
                <a:gd name="connsiteX58" fmla="*/ 1443037 w 4338637"/>
                <a:gd name="connsiteY58" fmla="*/ 3743351 h 4100539"/>
                <a:gd name="connsiteX59" fmla="*/ 2138362 w 4338637"/>
                <a:gd name="connsiteY59" fmla="*/ 3743351 h 4100539"/>
                <a:gd name="connsiteX60" fmla="*/ 2667000 w 4338637"/>
                <a:gd name="connsiteY60" fmla="*/ 3743351 h 4100539"/>
                <a:gd name="connsiteX61" fmla="*/ 3295650 w 4338637"/>
                <a:gd name="connsiteY61" fmla="*/ 3743351 h 4100539"/>
                <a:gd name="connsiteX62" fmla="*/ 3895725 w 4338637"/>
                <a:gd name="connsiteY62" fmla="*/ 3743351 h 4100539"/>
                <a:gd name="connsiteX63" fmla="*/ 4000500 w 4338637"/>
                <a:gd name="connsiteY63" fmla="*/ 3738589 h 4100539"/>
                <a:gd name="connsiteX64" fmla="*/ 4043362 w 4338637"/>
                <a:gd name="connsiteY64" fmla="*/ 3724301 h 4100539"/>
                <a:gd name="connsiteX65" fmla="*/ 4071937 w 4338637"/>
                <a:gd name="connsiteY65" fmla="*/ 3695726 h 4100539"/>
                <a:gd name="connsiteX66" fmla="*/ 4086225 w 4338637"/>
                <a:gd name="connsiteY66" fmla="*/ 3667151 h 4100539"/>
                <a:gd name="connsiteX67" fmla="*/ 4095750 w 4338637"/>
                <a:gd name="connsiteY67" fmla="*/ 3638576 h 4100539"/>
                <a:gd name="connsiteX68" fmla="*/ 4100512 w 4338637"/>
                <a:gd name="connsiteY68" fmla="*/ 3586189 h 4100539"/>
                <a:gd name="connsiteX69" fmla="*/ 4105275 w 4338637"/>
                <a:gd name="connsiteY69" fmla="*/ 3290914 h 4100539"/>
                <a:gd name="connsiteX70" fmla="*/ 4100512 w 4338637"/>
                <a:gd name="connsiteY70" fmla="*/ 2905151 h 4100539"/>
                <a:gd name="connsiteX71" fmla="*/ 4090987 w 4338637"/>
                <a:gd name="connsiteY71" fmla="*/ 2614639 h 4100539"/>
                <a:gd name="connsiteX72" fmla="*/ 4071937 w 4338637"/>
                <a:gd name="connsiteY72" fmla="*/ 2224114 h 4100539"/>
                <a:gd name="connsiteX73" fmla="*/ 4052887 w 4338637"/>
                <a:gd name="connsiteY73" fmla="*/ 1938364 h 4100539"/>
                <a:gd name="connsiteX74" fmla="*/ 4029075 w 4338637"/>
                <a:gd name="connsiteY74" fmla="*/ 1728814 h 4100539"/>
                <a:gd name="connsiteX75" fmla="*/ 3990975 w 4338637"/>
                <a:gd name="connsiteY75" fmla="*/ 1438301 h 4100539"/>
                <a:gd name="connsiteX76" fmla="*/ 3938587 w 4338637"/>
                <a:gd name="connsiteY76" fmla="*/ 1114451 h 4100539"/>
                <a:gd name="connsiteX77" fmla="*/ 3905250 w 4338637"/>
                <a:gd name="connsiteY77" fmla="*/ 957289 h 4100539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3971925 w 4338637"/>
                <a:gd name="connsiteY6" fmla="*/ 219102 h 4100539"/>
                <a:gd name="connsiteX7" fmla="*/ 4010025 w 4338637"/>
                <a:gd name="connsiteY7" fmla="*/ 485801 h 4100539"/>
                <a:gd name="connsiteX8" fmla="*/ 4048125 w 4338637"/>
                <a:gd name="connsiteY8" fmla="*/ 747739 h 4100539"/>
                <a:gd name="connsiteX9" fmla="*/ 4086225 w 4338637"/>
                <a:gd name="connsiteY9" fmla="*/ 1057301 h 4100539"/>
                <a:gd name="connsiteX10" fmla="*/ 4124325 w 4338637"/>
                <a:gd name="connsiteY10" fmla="*/ 1366864 h 4100539"/>
                <a:gd name="connsiteX11" fmla="*/ 4157662 w 4338637"/>
                <a:gd name="connsiteY11" fmla="*/ 1705001 h 4100539"/>
                <a:gd name="connsiteX12" fmla="*/ 4186237 w 4338637"/>
                <a:gd name="connsiteY12" fmla="*/ 2043139 h 4100539"/>
                <a:gd name="connsiteX13" fmla="*/ 4219575 w 4338637"/>
                <a:gd name="connsiteY13" fmla="*/ 2457476 h 4100539"/>
                <a:gd name="connsiteX14" fmla="*/ 4238625 w 4338637"/>
                <a:gd name="connsiteY14" fmla="*/ 2714651 h 4100539"/>
                <a:gd name="connsiteX15" fmla="*/ 4257675 w 4338637"/>
                <a:gd name="connsiteY15" fmla="*/ 3038501 h 4100539"/>
                <a:gd name="connsiteX16" fmla="*/ 4267200 w 4338637"/>
                <a:gd name="connsiteY16" fmla="*/ 3329014 h 4100539"/>
                <a:gd name="connsiteX17" fmla="*/ 4271962 w 4338637"/>
                <a:gd name="connsiteY17" fmla="*/ 3438551 h 4100539"/>
                <a:gd name="connsiteX18" fmla="*/ 4276725 w 4338637"/>
                <a:gd name="connsiteY18" fmla="*/ 3471889 h 4100539"/>
                <a:gd name="connsiteX19" fmla="*/ 4300537 w 4338637"/>
                <a:gd name="connsiteY19" fmla="*/ 3529039 h 4100539"/>
                <a:gd name="connsiteX20" fmla="*/ 4324350 w 4338637"/>
                <a:gd name="connsiteY20" fmla="*/ 3590951 h 4100539"/>
                <a:gd name="connsiteX21" fmla="*/ 4338637 w 4338637"/>
                <a:gd name="connsiteY21" fmla="*/ 3648101 h 4100539"/>
                <a:gd name="connsiteX22" fmla="*/ 4338637 w 4338637"/>
                <a:gd name="connsiteY22" fmla="*/ 3681439 h 4100539"/>
                <a:gd name="connsiteX23" fmla="*/ 4291012 w 4338637"/>
                <a:gd name="connsiteY23" fmla="*/ 3776689 h 4100539"/>
                <a:gd name="connsiteX24" fmla="*/ 4214812 w 4338637"/>
                <a:gd name="connsiteY24" fmla="*/ 3905276 h 4100539"/>
                <a:gd name="connsiteX25" fmla="*/ 4157662 w 4338637"/>
                <a:gd name="connsiteY25" fmla="*/ 4010051 h 4100539"/>
                <a:gd name="connsiteX26" fmla="*/ 4124325 w 4338637"/>
                <a:gd name="connsiteY26" fmla="*/ 4067201 h 4100539"/>
                <a:gd name="connsiteX27" fmla="*/ 4100512 w 4338637"/>
                <a:gd name="connsiteY27" fmla="*/ 4095776 h 4100539"/>
                <a:gd name="connsiteX28" fmla="*/ 4076700 w 4338637"/>
                <a:gd name="connsiteY28" fmla="*/ 4100539 h 4100539"/>
                <a:gd name="connsiteX29" fmla="*/ 4048125 w 4338637"/>
                <a:gd name="connsiteY29" fmla="*/ 4100539 h 4100539"/>
                <a:gd name="connsiteX30" fmla="*/ 3986212 w 4338637"/>
                <a:gd name="connsiteY30" fmla="*/ 4081489 h 4100539"/>
                <a:gd name="connsiteX31" fmla="*/ 3938587 w 4338637"/>
                <a:gd name="connsiteY31" fmla="*/ 4052914 h 4100539"/>
                <a:gd name="connsiteX32" fmla="*/ 3848100 w 4338637"/>
                <a:gd name="connsiteY32" fmla="*/ 4014814 h 4100539"/>
                <a:gd name="connsiteX33" fmla="*/ 3771900 w 4338637"/>
                <a:gd name="connsiteY33" fmla="*/ 3995764 h 4100539"/>
                <a:gd name="connsiteX34" fmla="*/ 3681412 w 4338637"/>
                <a:gd name="connsiteY34" fmla="*/ 3986239 h 4100539"/>
                <a:gd name="connsiteX35" fmla="*/ 3414712 w 4338637"/>
                <a:gd name="connsiteY35" fmla="*/ 3991001 h 4100539"/>
                <a:gd name="connsiteX36" fmla="*/ 2490787 w 4338637"/>
                <a:gd name="connsiteY36" fmla="*/ 3986239 h 4100539"/>
                <a:gd name="connsiteX37" fmla="*/ 1924050 w 4338637"/>
                <a:gd name="connsiteY37" fmla="*/ 3991001 h 4100539"/>
                <a:gd name="connsiteX38" fmla="*/ 1171575 w 4338637"/>
                <a:gd name="connsiteY38" fmla="*/ 3991001 h 4100539"/>
                <a:gd name="connsiteX39" fmla="*/ 909637 w 4338637"/>
                <a:gd name="connsiteY39" fmla="*/ 3991001 h 4100539"/>
                <a:gd name="connsiteX40" fmla="*/ 647700 w 4338637"/>
                <a:gd name="connsiteY40" fmla="*/ 3991001 h 4100539"/>
                <a:gd name="connsiteX41" fmla="*/ 590550 w 4338637"/>
                <a:gd name="connsiteY41" fmla="*/ 3995764 h 4100539"/>
                <a:gd name="connsiteX42" fmla="*/ 419100 w 4338637"/>
                <a:gd name="connsiteY42" fmla="*/ 4024339 h 4100539"/>
                <a:gd name="connsiteX43" fmla="*/ 338137 w 4338637"/>
                <a:gd name="connsiteY43" fmla="*/ 4033864 h 4100539"/>
                <a:gd name="connsiteX44" fmla="*/ 233362 w 4338637"/>
                <a:gd name="connsiteY44" fmla="*/ 4019576 h 4100539"/>
                <a:gd name="connsiteX45" fmla="*/ 80962 w 4338637"/>
                <a:gd name="connsiteY45" fmla="*/ 3976714 h 4100539"/>
                <a:gd name="connsiteX46" fmla="*/ 42862 w 4338637"/>
                <a:gd name="connsiteY46" fmla="*/ 3957664 h 4100539"/>
                <a:gd name="connsiteX47" fmla="*/ 14287 w 4338637"/>
                <a:gd name="connsiteY47" fmla="*/ 3929089 h 4100539"/>
                <a:gd name="connsiteX48" fmla="*/ 4762 w 4338637"/>
                <a:gd name="connsiteY48" fmla="*/ 3900514 h 4100539"/>
                <a:gd name="connsiteX49" fmla="*/ 0 w 4338637"/>
                <a:gd name="connsiteY49" fmla="*/ 3876701 h 4100539"/>
                <a:gd name="connsiteX50" fmla="*/ 4762 w 4338637"/>
                <a:gd name="connsiteY50" fmla="*/ 3852889 h 4100539"/>
                <a:gd name="connsiteX51" fmla="*/ 19050 w 4338637"/>
                <a:gd name="connsiteY51" fmla="*/ 3814789 h 4100539"/>
                <a:gd name="connsiteX52" fmla="*/ 28575 w 4338637"/>
                <a:gd name="connsiteY52" fmla="*/ 3795739 h 4100539"/>
                <a:gd name="connsiteX53" fmla="*/ 47625 w 4338637"/>
                <a:gd name="connsiteY53" fmla="*/ 3781451 h 4100539"/>
                <a:gd name="connsiteX54" fmla="*/ 100012 w 4338637"/>
                <a:gd name="connsiteY54" fmla="*/ 3767164 h 4100539"/>
                <a:gd name="connsiteX55" fmla="*/ 204787 w 4338637"/>
                <a:gd name="connsiteY55" fmla="*/ 3748114 h 4100539"/>
                <a:gd name="connsiteX56" fmla="*/ 290512 w 4338637"/>
                <a:gd name="connsiteY56" fmla="*/ 3743351 h 4100539"/>
                <a:gd name="connsiteX57" fmla="*/ 542925 w 4338637"/>
                <a:gd name="connsiteY57" fmla="*/ 3743351 h 4100539"/>
                <a:gd name="connsiteX58" fmla="*/ 885825 w 4338637"/>
                <a:gd name="connsiteY58" fmla="*/ 3743351 h 4100539"/>
                <a:gd name="connsiteX59" fmla="*/ 1443037 w 4338637"/>
                <a:gd name="connsiteY59" fmla="*/ 3743351 h 4100539"/>
                <a:gd name="connsiteX60" fmla="*/ 2138362 w 4338637"/>
                <a:gd name="connsiteY60" fmla="*/ 3743351 h 4100539"/>
                <a:gd name="connsiteX61" fmla="*/ 2667000 w 4338637"/>
                <a:gd name="connsiteY61" fmla="*/ 3743351 h 4100539"/>
                <a:gd name="connsiteX62" fmla="*/ 3295650 w 4338637"/>
                <a:gd name="connsiteY62" fmla="*/ 3743351 h 4100539"/>
                <a:gd name="connsiteX63" fmla="*/ 3895725 w 4338637"/>
                <a:gd name="connsiteY63" fmla="*/ 3743351 h 4100539"/>
                <a:gd name="connsiteX64" fmla="*/ 4000500 w 4338637"/>
                <a:gd name="connsiteY64" fmla="*/ 3738589 h 4100539"/>
                <a:gd name="connsiteX65" fmla="*/ 4043362 w 4338637"/>
                <a:gd name="connsiteY65" fmla="*/ 3724301 h 4100539"/>
                <a:gd name="connsiteX66" fmla="*/ 4071937 w 4338637"/>
                <a:gd name="connsiteY66" fmla="*/ 3695726 h 4100539"/>
                <a:gd name="connsiteX67" fmla="*/ 4086225 w 4338637"/>
                <a:gd name="connsiteY67" fmla="*/ 3667151 h 4100539"/>
                <a:gd name="connsiteX68" fmla="*/ 4095750 w 4338637"/>
                <a:gd name="connsiteY68" fmla="*/ 3638576 h 4100539"/>
                <a:gd name="connsiteX69" fmla="*/ 4100512 w 4338637"/>
                <a:gd name="connsiteY69" fmla="*/ 3586189 h 4100539"/>
                <a:gd name="connsiteX70" fmla="*/ 4105275 w 4338637"/>
                <a:gd name="connsiteY70" fmla="*/ 3290914 h 4100539"/>
                <a:gd name="connsiteX71" fmla="*/ 4100512 w 4338637"/>
                <a:gd name="connsiteY71" fmla="*/ 2905151 h 4100539"/>
                <a:gd name="connsiteX72" fmla="*/ 4090987 w 4338637"/>
                <a:gd name="connsiteY72" fmla="*/ 2614639 h 4100539"/>
                <a:gd name="connsiteX73" fmla="*/ 4071937 w 4338637"/>
                <a:gd name="connsiteY73" fmla="*/ 2224114 h 4100539"/>
                <a:gd name="connsiteX74" fmla="*/ 4052887 w 4338637"/>
                <a:gd name="connsiteY74" fmla="*/ 1938364 h 4100539"/>
                <a:gd name="connsiteX75" fmla="*/ 4029075 w 4338637"/>
                <a:gd name="connsiteY75" fmla="*/ 1728814 h 4100539"/>
                <a:gd name="connsiteX76" fmla="*/ 3990975 w 4338637"/>
                <a:gd name="connsiteY76" fmla="*/ 1438301 h 4100539"/>
                <a:gd name="connsiteX77" fmla="*/ 3938587 w 4338637"/>
                <a:gd name="connsiteY77" fmla="*/ 1114451 h 4100539"/>
                <a:gd name="connsiteX78" fmla="*/ 3905250 w 4338637"/>
                <a:gd name="connsiteY78" fmla="*/ 957289 h 4100539"/>
                <a:gd name="connsiteX0" fmla="*/ 3905250 w 4338637"/>
                <a:gd name="connsiteY0" fmla="*/ 738187 h 3881437"/>
                <a:gd name="connsiteX1" fmla="*/ 3862387 w 4338637"/>
                <a:gd name="connsiteY1" fmla="*/ 528637 h 3881437"/>
                <a:gd name="connsiteX2" fmla="*/ 3810000 w 4338637"/>
                <a:gd name="connsiteY2" fmla="*/ 333374 h 3881437"/>
                <a:gd name="connsiteX3" fmla="*/ 3771900 w 4338637"/>
                <a:gd name="connsiteY3" fmla="*/ 204787 h 3881437"/>
                <a:gd name="connsiteX4" fmla="*/ 3743325 w 4338637"/>
                <a:gd name="connsiteY4" fmla="*/ 109537 h 3881437"/>
                <a:gd name="connsiteX5" fmla="*/ 3971925 w 4338637"/>
                <a:gd name="connsiteY5" fmla="*/ 0 h 3881437"/>
                <a:gd name="connsiteX6" fmla="*/ 4010025 w 4338637"/>
                <a:gd name="connsiteY6" fmla="*/ 266699 h 3881437"/>
                <a:gd name="connsiteX7" fmla="*/ 4048125 w 4338637"/>
                <a:gd name="connsiteY7" fmla="*/ 528637 h 3881437"/>
                <a:gd name="connsiteX8" fmla="*/ 4086225 w 4338637"/>
                <a:gd name="connsiteY8" fmla="*/ 838199 h 3881437"/>
                <a:gd name="connsiteX9" fmla="*/ 4124325 w 4338637"/>
                <a:gd name="connsiteY9" fmla="*/ 1147762 h 3881437"/>
                <a:gd name="connsiteX10" fmla="*/ 4157662 w 4338637"/>
                <a:gd name="connsiteY10" fmla="*/ 1485899 h 3881437"/>
                <a:gd name="connsiteX11" fmla="*/ 4186237 w 4338637"/>
                <a:gd name="connsiteY11" fmla="*/ 1824037 h 3881437"/>
                <a:gd name="connsiteX12" fmla="*/ 4219575 w 4338637"/>
                <a:gd name="connsiteY12" fmla="*/ 2238374 h 3881437"/>
                <a:gd name="connsiteX13" fmla="*/ 4238625 w 4338637"/>
                <a:gd name="connsiteY13" fmla="*/ 2495549 h 3881437"/>
                <a:gd name="connsiteX14" fmla="*/ 4257675 w 4338637"/>
                <a:gd name="connsiteY14" fmla="*/ 2819399 h 3881437"/>
                <a:gd name="connsiteX15" fmla="*/ 4267200 w 4338637"/>
                <a:gd name="connsiteY15" fmla="*/ 3109912 h 3881437"/>
                <a:gd name="connsiteX16" fmla="*/ 4271962 w 4338637"/>
                <a:gd name="connsiteY16" fmla="*/ 3219449 h 3881437"/>
                <a:gd name="connsiteX17" fmla="*/ 4276725 w 4338637"/>
                <a:gd name="connsiteY17" fmla="*/ 3252787 h 3881437"/>
                <a:gd name="connsiteX18" fmla="*/ 4300537 w 4338637"/>
                <a:gd name="connsiteY18" fmla="*/ 3309937 h 3881437"/>
                <a:gd name="connsiteX19" fmla="*/ 4324350 w 4338637"/>
                <a:gd name="connsiteY19" fmla="*/ 3371849 h 3881437"/>
                <a:gd name="connsiteX20" fmla="*/ 4338637 w 4338637"/>
                <a:gd name="connsiteY20" fmla="*/ 3428999 h 3881437"/>
                <a:gd name="connsiteX21" fmla="*/ 4338637 w 4338637"/>
                <a:gd name="connsiteY21" fmla="*/ 3462337 h 3881437"/>
                <a:gd name="connsiteX22" fmla="*/ 4291012 w 4338637"/>
                <a:gd name="connsiteY22" fmla="*/ 3557587 h 3881437"/>
                <a:gd name="connsiteX23" fmla="*/ 4214812 w 4338637"/>
                <a:gd name="connsiteY23" fmla="*/ 3686174 h 3881437"/>
                <a:gd name="connsiteX24" fmla="*/ 4157662 w 4338637"/>
                <a:gd name="connsiteY24" fmla="*/ 3790949 h 3881437"/>
                <a:gd name="connsiteX25" fmla="*/ 4124325 w 4338637"/>
                <a:gd name="connsiteY25" fmla="*/ 3848099 h 3881437"/>
                <a:gd name="connsiteX26" fmla="*/ 4100512 w 4338637"/>
                <a:gd name="connsiteY26" fmla="*/ 3876674 h 3881437"/>
                <a:gd name="connsiteX27" fmla="*/ 4076700 w 4338637"/>
                <a:gd name="connsiteY27" fmla="*/ 3881437 h 3881437"/>
                <a:gd name="connsiteX28" fmla="*/ 4048125 w 4338637"/>
                <a:gd name="connsiteY28" fmla="*/ 3881437 h 3881437"/>
                <a:gd name="connsiteX29" fmla="*/ 3986212 w 4338637"/>
                <a:gd name="connsiteY29" fmla="*/ 3862387 h 3881437"/>
                <a:gd name="connsiteX30" fmla="*/ 3938587 w 4338637"/>
                <a:gd name="connsiteY30" fmla="*/ 3833812 h 3881437"/>
                <a:gd name="connsiteX31" fmla="*/ 3848100 w 4338637"/>
                <a:gd name="connsiteY31" fmla="*/ 3795712 h 3881437"/>
                <a:gd name="connsiteX32" fmla="*/ 3771900 w 4338637"/>
                <a:gd name="connsiteY32" fmla="*/ 3776662 h 3881437"/>
                <a:gd name="connsiteX33" fmla="*/ 3681412 w 4338637"/>
                <a:gd name="connsiteY33" fmla="*/ 3767137 h 3881437"/>
                <a:gd name="connsiteX34" fmla="*/ 3414712 w 4338637"/>
                <a:gd name="connsiteY34" fmla="*/ 3771899 h 3881437"/>
                <a:gd name="connsiteX35" fmla="*/ 2490787 w 4338637"/>
                <a:gd name="connsiteY35" fmla="*/ 3767137 h 3881437"/>
                <a:gd name="connsiteX36" fmla="*/ 1924050 w 4338637"/>
                <a:gd name="connsiteY36" fmla="*/ 3771899 h 3881437"/>
                <a:gd name="connsiteX37" fmla="*/ 1171575 w 4338637"/>
                <a:gd name="connsiteY37" fmla="*/ 3771899 h 3881437"/>
                <a:gd name="connsiteX38" fmla="*/ 909637 w 4338637"/>
                <a:gd name="connsiteY38" fmla="*/ 3771899 h 3881437"/>
                <a:gd name="connsiteX39" fmla="*/ 647700 w 4338637"/>
                <a:gd name="connsiteY39" fmla="*/ 3771899 h 3881437"/>
                <a:gd name="connsiteX40" fmla="*/ 590550 w 4338637"/>
                <a:gd name="connsiteY40" fmla="*/ 3776662 h 3881437"/>
                <a:gd name="connsiteX41" fmla="*/ 419100 w 4338637"/>
                <a:gd name="connsiteY41" fmla="*/ 3805237 h 3881437"/>
                <a:gd name="connsiteX42" fmla="*/ 338137 w 4338637"/>
                <a:gd name="connsiteY42" fmla="*/ 3814762 h 3881437"/>
                <a:gd name="connsiteX43" fmla="*/ 233362 w 4338637"/>
                <a:gd name="connsiteY43" fmla="*/ 3800474 h 3881437"/>
                <a:gd name="connsiteX44" fmla="*/ 80962 w 4338637"/>
                <a:gd name="connsiteY44" fmla="*/ 3757612 h 3881437"/>
                <a:gd name="connsiteX45" fmla="*/ 42862 w 4338637"/>
                <a:gd name="connsiteY45" fmla="*/ 3738562 h 3881437"/>
                <a:gd name="connsiteX46" fmla="*/ 14287 w 4338637"/>
                <a:gd name="connsiteY46" fmla="*/ 3709987 h 3881437"/>
                <a:gd name="connsiteX47" fmla="*/ 4762 w 4338637"/>
                <a:gd name="connsiteY47" fmla="*/ 3681412 h 3881437"/>
                <a:gd name="connsiteX48" fmla="*/ 0 w 4338637"/>
                <a:gd name="connsiteY48" fmla="*/ 3657599 h 3881437"/>
                <a:gd name="connsiteX49" fmla="*/ 4762 w 4338637"/>
                <a:gd name="connsiteY49" fmla="*/ 3633787 h 3881437"/>
                <a:gd name="connsiteX50" fmla="*/ 19050 w 4338637"/>
                <a:gd name="connsiteY50" fmla="*/ 3595687 h 3881437"/>
                <a:gd name="connsiteX51" fmla="*/ 28575 w 4338637"/>
                <a:gd name="connsiteY51" fmla="*/ 3576637 h 3881437"/>
                <a:gd name="connsiteX52" fmla="*/ 47625 w 4338637"/>
                <a:gd name="connsiteY52" fmla="*/ 3562349 h 3881437"/>
                <a:gd name="connsiteX53" fmla="*/ 100012 w 4338637"/>
                <a:gd name="connsiteY53" fmla="*/ 3548062 h 3881437"/>
                <a:gd name="connsiteX54" fmla="*/ 204787 w 4338637"/>
                <a:gd name="connsiteY54" fmla="*/ 3529012 h 3881437"/>
                <a:gd name="connsiteX55" fmla="*/ 290512 w 4338637"/>
                <a:gd name="connsiteY55" fmla="*/ 3524249 h 3881437"/>
                <a:gd name="connsiteX56" fmla="*/ 542925 w 4338637"/>
                <a:gd name="connsiteY56" fmla="*/ 3524249 h 3881437"/>
                <a:gd name="connsiteX57" fmla="*/ 885825 w 4338637"/>
                <a:gd name="connsiteY57" fmla="*/ 3524249 h 3881437"/>
                <a:gd name="connsiteX58" fmla="*/ 1443037 w 4338637"/>
                <a:gd name="connsiteY58" fmla="*/ 3524249 h 3881437"/>
                <a:gd name="connsiteX59" fmla="*/ 2138362 w 4338637"/>
                <a:gd name="connsiteY59" fmla="*/ 3524249 h 3881437"/>
                <a:gd name="connsiteX60" fmla="*/ 2667000 w 4338637"/>
                <a:gd name="connsiteY60" fmla="*/ 3524249 h 3881437"/>
                <a:gd name="connsiteX61" fmla="*/ 3295650 w 4338637"/>
                <a:gd name="connsiteY61" fmla="*/ 3524249 h 3881437"/>
                <a:gd name="connsiteX62" fmla="*/ 3895725 w 4338637"/>
                <a:gd name="connsiteY62" fmla="*/ 3524249 h 3881437"/>
                <a:gd name="connsiteX63" fmla="*/ 4000500 w 4338637"/>
                <a:gd name="connsiteY63" fmla="*/ 3519487 h 3881437"/>
                <a:gd name="connsiteX64" fmla="*/ 4043362 w 4338637"/>
                <a:gd name="connsiteY64" fmla="*/ 3505199 h 3881437"/>
                <a:gd name="connsiteX65" fmla="*/ 4071937 w 4338637"/>
                <a:gd name="connsiteY65" fmla="*/ 3476624 h 3881437"/>
                <a:gd name="connsiteX66" fmla="*/ 4086225 w 4338637"/>
                <a:gd name="connsiteY66" fmla="*/ 3448049 h 3881437"/>
                <a:gd name="connsiteX67" fmla="*/ 4095750 w 4338637"/>
                <a:gd name="connsiteY67" fmla="*/ 3419474 h 3881437"/>
                <a:gd name="connsiteX68" fmla="*/ 4100512 w 4338637"/>
                <a:gd name="connsiteY68" fmla="*/ 3367087 h 3881437"/>
                <a:gd name="connsiteX69" fmla="*/ 4105275 w 4338637"/>
                <a:gd name="connsiteY69" fmla="*/ 3071812 h 3881437"/>
                <a:gd name="connsiteX70" fmla="*/ 4100512 w 4338637"/>
                <a:gd name="connsiteY70" fmla="*/ 2686049 h 3881437"/>
                <a:gd name="connsiteX71" fmla="*/ 4090987 w 4338637"/>
                <a:gd name="connsiteY71" fmla="*/ 2395537 h 3881437"/>
                <a:gd name="connsiteX72" fmla="*/ 4071937 w 4338637"/>
                <a:gd name="connsiteY72" fmla="*/ 2005012 h 3881437"/>
                <a:gd name="connsiteX73" fmla="*/ 4052887 w 4338637"/>
                <a:gd name="connsiteY73" fmla="*/ 1719262 h 3881437"/>
                <a:gd name="connsiteX74" fmla="*/ 4029075 w 4338637"/>
                <a:gd name="connsiteY74" fmla="*/ 1509712 h 3881437"/>
                <a:gd name="connsiteX75" fmla="*/ 3990975 w 4338637"/>
                <a:gd name="connsiteY75" fmla="*/ 1219199 h 3881437"/>
                <a:gd name="connsiteX76" fmla="*/ 3938587 w 4338637"/>
                <a:gd name="connsiteY76" fmla="*/ 895349 h 3881437"/>
                <a:gd name="connsiteX77" fmla="*/ 3905250 w 4338637"/>
                <a:gd name="connsiteY77" fmla="*/ 738187 h 38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338637" h="3881437">
                  <a:moveTo>
                    <a:pt x="3905250" y="738187"/>
                  </a:moveTo>
                  <a:lnTo>
                    <a:pt x="3862387" y="528637"/>
                  </a:lnTo>
                  <a:lnTo>
                    <a:pt x="3810000" y="333374"/>
                  </a:lnTo>
                  <a:lnTo>
                    <a:pt x="3771900" y="204787"/>
                  </a:lnTo>
                  <a:lnTo>
                    <a:pt x="3743325" y="109537"/>
                  </a:lnTo>
                  <a:lnTo>
                    <a:pt x="3971925" y="0"/>
                  </a:lnTo>
                  <a:lnTo>
                    <a:pt x="4010025" y="266699"/>
                  </a:lnTo>
                  <a:lnTo>
                    <a:pt x="4048125" y="528637"/>
                  </a:lnTo>
                  <a:lnTo>
                    <a:pt x="4086225" y="838199"/>
                  </a:lnTo>
                  <a:lnTo>
                    <a:pt x="4124325" y="1147762"/>
                  </a:lnTo>
                  <a:lnTo>
                    <a:pt x="4157662" y="1485899"/>
                  </a:lnTo>
                  <a:lnTo>
                    <a:pt x="4186237" y="1824037"/>
                  </a:lnTo>
                  <a:lnTo>
                    <a:pt x="4219575" y="2238374"/>
                  </a:lnTo>
                  <a:lnTo>
                    <a:pt x="4238625" y="2495549"/>
                  </a:lnTo>
                  <a:lnTo>
                    <a:pt x="4257675" y="2819399"/>
                  </a:lnTo>
                  <a:lnTo>
                    <a:pt x="4267200" y="3109912"/>
                  </a:lnTo>
                  <a:lnTo>
                    <a:pt x="4271962" y="3219449"/>
                  </a:lnTo>
                  <a:lnTo>
                    <a:pt x="4276725" y="3252787"/>
                  </a:lnTo>
                  <a:lnTo>
                    <a:pt x="4300537" y="3309937"/>
                  </a:lnTo>
                  <a:lnTo>
                    <a:pt x="4324350" y="3371849"/>
                  </a:lnTo>
                  <a:lnTo>
                    <a:pt x="4338637" y="3428999"/>
                  </a:lnTo>
                  <a:lnTo>
                    <a:pt x="4338637" y="3462337"/>
                  </a:lnTo>
                  <a:lnTo>
                    <a:pt x="4291012" y="3557587"/>
                  </a:lnTo>
                  <a:lnTo>
                    <a:pt x="4214812" y="3686174"/>
                  </a:lnTo>
                  <a:lnTo>
                    <a:pt x="4157662" y="3790949"/>
                  </a:lnTo>
                  <a:lnTo>
                    <a:pt x="4124325" y="3848099"/>
                  </a:lnTo>
                  <a:lnTo>
                    <a:pt x="4100512" y="3876674"/>
                  </a:lnTo>
                  <a:lnTo>
                    <a:pt x="4076700" y="3881437"/>
                  </a:lnTo>
                  <a:lnTo>
                    <a:pt x="4048125" y="3881437"/>
                  </a:lnTo>
                  <a:lnTo>
                    <a:pt x="3986212" y="3862387"/>
                  </a:lnTo>
                  <a:lnTo>
                    <a:pt x="3938587" y="3833812"/>
                  </a:lnTo>
                  <a:lnTo>
                    <a:pt x="3848100" y="3795712"/>
                  </a:lnTo>
                  <a:lnTo>
                    <a:pt x="3771900" y="3776662"/>
                  </a:lnTo>
                  <a:lnTo>
                    <a:pt x="3681412" y="3767137"/>
                  </a:lnTo>
                  <a:lnTo>
                    <a:pt x="3414712" y="3771899"/>
                  </a:lnTo>
                  <a:lnTo>
                    <a:pt x="2490787" y="3767137"/>
                  </a:lnTo>
                  <a:lnTo>
                    <a:pt x="1924050" y="3771899"/>
                  </a:lnTo>
                  <a:lnTo>
                    <a:pt x="1171575" y="3771899"/>
                  </a:lnTo>
                  <a:lnTo>
                    <a:pt x="909637" y="3771899"/>
                  </a:lnTo>
                  <a:lnTo>
                    <a:pt x="647700" y="3771899"/>
                  </a:lnTo>
                  <a:lnTo>
                    <a:pt x="590550" y="3776662"/>
                  </a:lnTo>
                  <a:lnTo>
                    <a:pt x="419100" y="3805237"/>
                  </a:lnTo>
                  <a:lnTo>
                    <a:pt x="338137" y="3814762"/>
                  </a:lnTo>
                  <a:lnTo>
                    <a:pt x="233362" y="3800474"/>
                  </a:lnTo>
                  <a:lnTo>
                    <a:pt x="80962" y="3757612"/>
                  </a:lnTo>
                  <a:lnTo>
                    <a:pt x="42862" y="3738562"/>
                  </a:lnTo>
                  <a:lnTo>
                    <a:pt x="14287" y="3709987"/>
                  </a:lnTo>
                  <a:lnTo>
                    <a:pt x="4762" y="3681412"/>
                  </a:lnTo>
                  <a:lnTo>
                    <a:pt x="0" y="3657599"/>
                  </a:lnTo>
                  <a:lnTo>
                    <a:pt x="4762" y="3633787"/>
                  </a:lnTo>
                  <a:lnTo>
                    <a:pt x="19050" y="3595687"/>
                  </a:lnTo>
                  <a:lnTo>
                    <a:pt x="28575" y="3576637"/>
                  </a:lnTo>
                  <a:lnTo>
                    <a:pt x="47625" y="3562349"/>
                  </a:lnTo>
                  <a:lnTo>
                    <a:pt x="100012" y="3548062"/>
                  </a:lnTo>
                  <a:lnTo>
                    <a:pt x="204787" y="3529012"/>
                  </a:lnTo>
                  <a:lnTo>
                    <a:pt x="290512" y="3524249"/>
                  </a:lnTo>
                  <a:lnTo>
                    <a:pt x="542925" y="3524249"/>
                  </a:lnTo>
                  <a:lnTo>
                    <a:pt x="885825" y="3524249"/>
                  </a:lnTo>
                  <a:lnTo>
                    <a:pt x="1443037" y="3524249"/>
                  </a:lnTo>
                  <a:lnTo>
                    <a:pt x="2138362" y="3524249"/>
                  </a:lnTo>
                  <a:lnTo>
                    <a:pt x="2667000" y="3524249"/>
                  </a:lnTo>
                  <a:lnTo>
                    <a:pt x="3295650" y="3524249"/>
                  </a:lnTo>
                  <a:lnTo>
                    <a:pt x="3895725" y="3524249"/>
                  </a:lnTo>
                  <a:lnTo>
                    <a:pt x="4000500" y="3519487"/>
                  </a:lnTo>
                  <a:lnTo>
                    <a:pt x="4043362" y="3505199"/>
                  </a:lnTo>
                  <a:lnTo>
                    <a:pt x="4071937" y="3476624"/>
                  </a:lnTo>
                  <a:lnTo>
                    <a:pt x="4086225" y="3448049"/>
                  </a:lnTo>
                  <a:lnTo>
                    <a:pt x="4095750" y="3419474"/>
                  </a:lnTo>
                  <a:lnTo>
                    <a:pt x="4100512" y="3367087"/>
                  </a:lnTo>
                  <a:cubicBezTo>
                    <a:pt x="4102100" y="3268662"/>
                    <a:pt x="4103687" y="3170237"/>
                    <a:pt x="4105275" y="3071812"/>
                  </a:cubicBezTo>
                  <a:cubicBezTo>
                    <a:pt x="4103687" y="2943224"/>
                    <a:pt x="4102100" y="2814637"/>
                    <a:pt x="4100512" y="2686049"/>
                  </a:cubicBezTo>
                  <a:lnTo>
                    <a:pt x="4090987" y="2395537"/>
                  </a:lnTo>
                  <a:lnTo>
                    <a:pt x="4071937" y="2005012"/>
                  </a:lnTo>
                  <a:lnTo>
                    <a:pt x="4052887" y="1719262"/>
                  </a:lnTo>
                  <a:lnTo>
                    <a:pt x="4029075" y="1509712"/>
                  </a:lnTo>
                  <a:lnTo>
                    <a:pt x="3990975" y="1219199"/>
                  </a:lnTo>
                  <a:lnTo>
                    <a:pt x="3938587" y="895349"/>
                  </a:lnTo>
                  <a:lnTo>
                    <a:pt x="3905250" y="738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1CD0E8E5-45E9-49BE-A750-B3A116C1E7A4}"/>
                </a:ext>
              </a:extLst>
            </p:cNvPr>
            <p:cNvSpPr/>
            <p:nvPr/>
          </p:nvSpPr>
          <p:spPr>
            <a:xfrm>
              <a:off x="4516440" y="2757488"/>
              <a:ext cx="2951162" cy="692150"/>
            </a:xfrm>
            <a:custGeom>
              <a:avLst/>
              <a:gdLst>
                <a:gd name="connsiteX0" fmla="*/ 1126332 w 2950369"/>
                <a:gd name="connsiteY0" fmla="*/ 285750 h 692943"/>
                <a:gd name="connsiteX1" fmla="*/ 1428750 w 2950369"/>
                <a:gd name="connsiteY1" fmla="*/ 238125 h 692943"/>
                <a:gd name="connsiteX2" fmla="*/ 1728788 w 2950369"/>
                <a:gd name="connsiteY2" fmla="*/ 188118 h 692943"/>
                <a:gd name="connsiteX3" fmla="*/ 1933575 w 2950369"/>
                <a:gd name="connsiteY3" fmla="*/ 152400 h 692943"/>
                <a:gd name="connsiteX4" fmla="*/ 2138363 w 2950369"/>
                <a:gd name="connsiteY4" fmla="*/ 114300 h 692943"/>
                <a:gd name="connsiteX5" fmla="*/ 2302669 w 2950369"/>
                <a:gd name="connsiteY5" fmla="*/ 95250 h 692943"/>
                <a:gd name="connsiteX6" fmla="*/ 2471738 w 2950369"/>
                <a:gd name="connsiteY6" fmla="*/ 71437 h 692943"/>
                <a:gd name="connsiteX7" fmla="*/ 2490788 w 2950369"/>
                <a:gd name="connsiteY7" fmla="*/ 66675 h 692943"/>
                <a:gd name="connsiteX8" fmla="*/ 2509838 w 2950369"/>
                <a:gd name="connsiteY8" fmla="*/ 50006 h 692943"/>
                <a:gd name="connsiteX9" fmla="*/ 2540794 w 2950369"/>
                <a:gd name="connsiteY9" fmla="*/ 30956 h 692943"/>
                <a:gd name="connsiteX10" fmla="*/ 2583657 w 2950369"/>
                <a:gd name="connsiteY10" fmla="*/ 9525 h 692943"/>
                <a:gd name="connsiteX11" fmla="*/ 2614613 w 2950369"/>
                <a:gd name="connsiteY11" fmla="*/ 0 h 692943"/>
                <a:gd name="connsiteX12" fmla="*/ 2652713 w 2950369"/>
                <a:gd name="connsiteY12" fmla="*/ 4762 h 692943"/>
                <a:gd name="connsiteX13" fmla="*/ 2700338 w 2950369"/>
                <a:gd name="connsiteY13" fmla="*/ 14287 h 692943"/>
                <a:gd name="connsiteX14" fmla="*/ 2769394 w 2950369"/>
                <a:gd name="connsiteY14" fmla="*/ 45243 h 692943"/>
                <a:gd name="connsiteX15" fmla="*/ 2859882 w 2950369"/>
                <a:gd name="connsiteY15" fmla="*/ 95250 h 692943"/>
                <a:gd name="connsiteX16" fmla="*/ 2895600 w 2950369"/>
                <a:gd name="connsiteY16" fmla="*/ 116681 h 692943"/>
                <a:gd name="connsiteX17" fmla="*/ 2928938 w 2950369"/>
                <a:gd name="connsiteY17" fmla="*/ 140493 h 692943"/>
                <a:gd name="connsiteX18" fmla="*/ 2943225 w 2950369"/>
                <a:gd name="connsiteY18" fmla="*/ 159543 h 692943"/>
                <a:gd name="connsiteX19" fmla="*/ 2950369 w 2950369"/>
                <a:gd name="connsiteY19" fmla="*/ 176212 h 692943"/>
                <a:gd name="connsiteX20" fmla="*/ 2947988 w 2950369"/>
                <a:gd name="connsiteY20" fmla="*/ 200025 h 692943"/>
                <a:gd name="connsiteX21" fmla="*/ 2933700 w 2950369"/>
                <a:gd name="connsiteY21" fmla="*/ 216693 h 692943"/>
                <a:gd name="connsiteX22" fmla="*/ 2907507 w 2950369"/>
                <a:gd name="connsiteY22" fmla="*/ 233362 h 692943"/>
                <a:gd name="connsiteX23" fmla="*/ 2864644 w 2950369"/>
                <a:gd name="connsiteY23" fmla="*/ 247650 h 692943"/>
                <a:gd name="connsiteX24" fmla="*/ 2786063 w 2950369"/>
                <a:gd name="connsiteY24" fmla="*/ 254793 h 692943"/>
                <a:gd name="connsiteX25" fmla="*/ 2612232 w 2950369"/>
                <a:gd name="connsiteY25" fmla="*/ 264318 h 692943"/>
                <a:gd name="connsiteX26" fmla="*/ 2383632 w 2950369"/>
                <a:gd name="connsiteY26" fmla="*/ 278606 h 692943"/>
                <a:gd name="connsiteX27" fmla="*/ 2105025 w 2950369"/>
                <a:gd name="connsiteY27" fmla="*/ 295275 h 692943"/>
                <a:gd name="connsiteX28" fmla="*/ 1943100 w 2950369"/>
                <a:gd name="connsiteY28" fmla="*/ 311943 h 692943"/>
                <a:gd name="connsiteX29" fmla="*/ 1740694 w 2950369"/>
                <a:gd name="connsiteY29" fmla="*/ 347662 h 692943"/>
                <a:gd name="connsiteX30" fmla="*/ 1497807 w 2950369"/>
                <a:gd name="connsiteY30" fmla="*/ 390525 h 692943"/>
                <a:gd name="connsiteX31" fmla="*/ 1235869 w 2950369"/>
                <a:gd name="connsiteY31" fmla="*/ 438150 h 692943"/>
                <a:gd name="connsiteX32" fmla="*/ 1016794 w 2950369"/>
                <a:gd name="connsiteY32" fmla="*/ 481012 h 692943"/>
                <a:gd name="connsiteX33" fmla="*/ 895350 w 2950369"/>
                <a:gd name="connsiteY33" fmla="*/ 511968 h 692943"/>
                <a:gd name="connsiteX34" fmla="*/ 750094 w 2950369"/>
                <a:gd name="connsiteY34" fmla="*/ 550068 h 692943"/>
                <a:gd name="connsiteX35" fmla="*/ 592932 w 2950369"/>
                <a:gd name="connsiteY35" fmla="*/ 597693 h 692943"/>
                <a:gd name="connsiteX36" fmla="*/ 485775 w 2950369"/>
                <a:gd name="connsiteY36" fmla="*/ 631031 h 692943"/>
                <a:gd name="connsiteX37" fmla="*/ 400050 w 2950369"/>
                <a:gd name="connsiteY37" fmla="*/ 661987 h 692943"/>
                <a:gd name="connsiteX38" fmla="*/ 352425 w 2950369"/>
                <a:gd name="connsiteY38" fmla="*/ 688181 h 692943"/>
                <a:gd name="connsiteX39" fmla="*/ 338138 w 2950369"/>
                <a:gd name="connsiteY39" fmla="*/ 692943 h 692943"/>
                <a:gd name="connsiteX40" fmla="*/ 307182 w 2950369"/>
                <a:gd name="connsiteY40" fmla="*/ 671512 h 692943"/>
                <a:gd name="connsiteX41" fmla="*/ 209550 w 2950369"/>
                <a:gd name="connsiteY41" fmla="*/ 590550 h 692943"/>
                <a:gd name="connsiteX42" fmla="*/ 130969 w 2950369"/>
                <a:gd name="connsiteY42" fmla="*/ 516731 h 692943"/>
                <a:gd name="connsiteX43" fmla="*/ 59532 w 2950369"/>
                <a:gd name="connsiteY43" fmla="*/ 440531 h 692943"/>
                <a:gd name="connsiteX44" fmla="*/ 9525 w 2950369"/>
                <a:gd name="connsiteY44" fmla="*/ 366712 h 692943"/>
                <a:gd name="connsiteX45" fmla="*/ 0 w 2950369"/>
                <a:gd name="connsiteY45" fmla="*/ 338137 h 692943"/>
                <a:gd name="connsiteX46" fmla="*/ 2382 w 2950369"/>
                <a:gd name="connsiteY46" fmla="*/ 319087 h 692943"/>
                <a:gd name="connsiteX47" fmla="*/ 14288 w 2950369"/>
                <a:gd name="connsiteY47" fmla="*/ 309562 h 692943"/>
                <a:gd name="connsiteX48" fmla="*/ 38100 w 2950369"/>
                <a:gd name="connsiteY48" fmla="*/ 311943 h 692943"/>
                <a:gd name="connsiteX49" fmla="*/ 57150 w 2950369"/>
                <a:gd name="connsiteY49" fmla="*/ 319087 h 692943"/>
                <a:gd name="connsiteX50" fmla="*/ 85725 w 2950369"/>
                <a:gd name="connsiteY50" fmla="*/ 340518 h 692943"/>
                <a:gd name="connsiteX51" fmla="*/ 119063 w 2950369"/>
                <a:gd name="connsiteY51" fmla="*/ 361950 h 692943"/>
                <a:gd name="connsiteX52" fmla="*/ 166688 w 2950369"/>
                <a:gd name="connsiteY52" fmla="*/ 381000 h 692943"/>
                <a:gd name="connsiteX53" fmla="*/ 233363 w 2950369"/>
                <a:gd name="connsiteY53" fmla="*/ 395287 h 692943"/>
                <a:gd name="connsiteX54" fmla="*/ 292894 w 2950369"/>
                <a:gd name="connsiteY54" fmla="*/ 404812 h 692943"/>
                <a:gd name="connsiteX55" fmla="*/ 352425 w 2950369"/>
                <a:gd name="connsiteY55" fmla="*/ 404812 h 692943"/>
                <a:gd name="connsiteX56" fmla="*/ 419100 w 2950369"/>
                <a:gd name="connsiteY56" fmla="*/ 397668 h 692943"/>
                <a:gd name="connsiteX57" fmla="*/ 688182 w 2950369"/>
                <a:gd name="connsiteY57" fmla="*/ 357187 h 692943"/>
                <a:gd name="connsiteX58" fmla="*/ 1126332 w 2950369"/>
                <a:gd name="connsiteY58" fmla="*/ 2857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50369" h="692943">
                  <a:moveTo>
                    <a:pt x="1126332" y="285750"/>
                  </a:moveTo>
                  <a:lnTo>
                    <a:pt x="1428750" y="238125"/>
                  </a:lnTo>
                  <a:lnTo>
                    <a:pt x="1728788" y="188118"/>
                  </a:lnTo>
                  <a:lnTo>
                    <a:pt x="1933575" y="152400"/>
                  </a:lnTo>
                  <a:lnTo>
                    <a:pt x="2138363" y="114300"/>
                  </a:lnTo>
                  <a:lnTo>
                    <a:pt x="2302669" y="95250"/>
                  </a:lnTo>
                  <a:lnTo>
                    <a:pt x="2471738" y="71437"/>
                  </a:lnTo>
                  <a:lnTo>
                    <a:pt x="2490788" y="66675"/>
                  </a:lnTo>
                  <a:lnTo>
                    <a:pt x="2509838" y="50006"/>
                  </a:lnTo>
                  <a:lnTo>
                    <a:pt x="2540794" y="30956"/>
                  </a:lnTo>
                  <a:lnTo>
                    <a:pt x="2583657" y="9525"/>
                  </a:lnTo>
                  <a:lnTo>
                    <a:pt x="2614613" y="0"/>
                  </a:lnTo>
                  <a:lnTo>
                    <a:pt x="2652713" y="4762"/>
                  </a:lnTo>
                  <a:lnTo>
                    <a:pt x="2700338" y="14287"/>
                  </a:lnTo>
                  <a:lnTo>
                    <a:pt x="2769394" y="45243"/>
                  </a:lnTo>
                  <a:lnTo>
                    <a:pt x="2859882" y="95250"/>
                  </a:lnTo>
                  <a:lnTo>
                    <a:pt x="2895600" y="116681"/>
                  </a:lnTo>
                  <a:lnTo>
                    <a:pt x="2928938" y="140493"/>
                  </a:lnTo>
                  <a:lnTo>
                    <a:pt x="2943225" y="159543"/>
                  </a:lnTo>
                  <a:lnTo>
                    <a:pt x="2950369" y="176212"/>
                  </a:lnTo>
                  <a:lnTo>
                    <a:pt x="2947988" y="200025"/>
                  </a:lnTo>
                  <a:lnTo>
                    <a:pt x="2933700" y="216693"/>
                  </a:lnTo>
                  <a:lnTo>
                    <a:pt x="2907507" y="233362"/>
                  </a:lnTo>
                  <a:lnTo>
                    <a:pt x="2864644" y="247650"/>
                  </a:lnTo>
                  <a:lnTo>
                    <a:pt x="2786063" y="254793"/>
                  </a:lnTo>
                  <a:lnTo>
                    <a:pt x="2612232" y="264318"/>
                  </a:lnTo>
                  <a:lnTo>
                    <a:pt x="2383632" y="278606"/>
                  </a:lnTo>
                  <a:lnTo>
                    <a:pt x="2105025" y="295275"/>
                  </a:lnTo>
                  <a:lnTo>
                    <a:pt x="1943100" y="311943"/>
                  </a:lnTo>
                  <a:lnTo>
                    <a:pt x="1740694" y="347662"/>
                  </a:lnTo>
                  <a:lnTo>
                    <a:pt x="1497807" y="390525"/>
                  </a:lnTo>
                  <a:lnTo>
                    <a:pt x="1235869" y="438150"/>
                  </a:lnTo>
                  <a:lnTo>
                    <a:pt x="1016794" y="481012"/>
                  </a:lnTo>
                  <a:lnTo>
                    <a:pt x="895350" y="511968"/>
                  </a:lnTo>
                  <a:lnTo>
                    <a:pt x="750094" y="550068"/>
                  </a:lnTo>
                  <a:lnTo>
                    <a:pt x="592932" y="597693"/>
                  </a:lnTo>
                  <a:lnTo>
                    <a:pt x="485775" y="631031"/>
                  </a:lnTo>
                  <a:lnTo>
                    <a:pt x="400050" y="661987"/>
                  </a:lnTo>
                  <a:lnTo>
                    <a:pt x="352425" y="688181"/>
                  </a:lnTo>
                  <a:lnTo>
                    <a:pt x="338138" y="692943"/>
                  </a:lnTo>
                  <a:lnTo>
                    <a:pt x="307182" y="671512"/>
                  </a:lnTo>
                  <a:lnTo>
                    <a:pt x="209550" y="590550"/>
                  </a:lnTo>
                  <a:lnTo>
                    <a:pt x="130969" y="516731"/>
                  </a:lnTo>
                  <a:lnTo>
                    <a:pt x="59532" y="440531"/>
                  </a:lnTo>
                  <a:lnTo>
                    <a:pt x="9525" y="366712"/>
                  </a:lnTo>
                  <a:lnTo>
                    <a:pt x="0" y="338137"/>
                  </a:lnTo>
                  <a:lnTo>
                    <a:pt x="2382" y="319087"/>
                  </a:lnTo>
                  <a:lnTo>
                    <a:pt x="14288" y="309562"/>
                  </a:lnTo>
                  <a:lnTo>
                    <a:pt x="38100" y="311943"/>
                  </a:lnTo>
                  <a:lnTo>
                    <a:pt x="57150" y="319087"/>
                  </a:lnTo>
                  <a:lnTo>
                    <a:pt x="85725" y="340518"/>
                  </a:lnTo>
                  <a:lnTo>
                    <a:pt x="119063" y="361950"/>
                  </a:lnTo>
                  <a:lnTo>
                    <a:pt x="166688" y="381000"/>
                  </a:lnTo>
                  <a:lnTo>
                    <a:pt x="233363" y="395287"/>
                  </a:lnTo>
                  <a:lnTo>
                    <a:pt x="292894" y="404812"/>
                  </a:lnTo>
                  <a:lnTo>
                    <a:pt x="352425" y="404812"/>
                  </a:lnTo>
                  <a:lnTo>
                    <a:pt x="419100" y="397668"/>
                  </a:lnTo>
                  <a:lnTo>
                    <a:pt x="688182" y="357187"/>
                  </a:lnTo>
                  <a:lnTo>
                    <a:pt x="112633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6">
              <a:extLst>
                <a:ext uri="{FF2B5EF4-FFF2-40B4-BE49-F238E27FC236}">
                  <a16:creationId xmlns:a16="http://schemas.microsoft.com/office/drawing/2014/main" id="{8BB40C32-1DB2-43FA-83DF-091C41F4BCB3}"/>
                </a:ext>
              </a:extLst>
            </p:cNvPr>
            <p:cNvSpPr/>
            <p:nvPr/>
          </p:nvSpPr>
          <p:spPr>
            <a:xfrm rot="16200000">
              <a:off x="4996659" y="3390107"/>
              <a:ext cx="2997200" cy="481013"/>
            </a:xfrm>
            <a:custGeom>
              <a:avLst/>
              <a:gdLst>
                <a:gd name="connsiteX0" fmla="*/ 1162415 w 2996225"/>
                <a:gd name="connsiteY0" fmla="*/ 202922 h 481000"/>
                <a:gd name="connsiteX1" fmla="*/ 1470555 w 2996225"/>
                <a:gd name="connsiteY1" fmla="*/ 200417 h 481000"/>
                <a:gd name="connsiteX2" fmla="*/ 1826294 w 2996225"/>
                <a:gd name="connsiteY2" fmla="*/ 195406 h 481000"/>
                <a:gd name="connsiteX3" fmla="*/ 2069299 w 2996225"/>
                <a:gd name="connsiteY3" fmla="*/ 190396 h 481000"/>
                <a:gd name="connsiteX4" fmla="*/ 2192054 w 2996225"/>
                <a:gd name="connsiteY4" fmla="*/ 170354 h 481000"/>
                <a:gd name="connsiteX5" fmla="*/ 2432554 w 2996225"/>
                <a:gd name="connsiteY5" fmla="*/ 170354 h 481000"/>
                <a:gd name="connsiteX6" fmla="*/ 2650507 w 2996225"/>
                <a:gd name="connsiteY6" fmla="*/ 167849 h 481000"/>
                <a:gd name="connsiteX7" fmla="*/ 2703116 w 2996225"/>
                <a:gd name="connsiteY7" fmla="*/ 160333 h 481000"/>
                <a:gd name="connsiteX8" fmla="*/ 2733179 w 2996225"/>
                <a:gd name="connsiteY8" fmla="*/ 152818 h 481000"/>
                <a:gd name="connsiteX9" fmla="*/ 2768252 w 2996225"/>
                <a:gd name="connsiteY9" fmla="*/ 142797 h 481000"/>
                <a:gd name="connsiteX10" fmla="*/ 2803325 w 2996225"/>
                <a:gd name="connsiteY10" fmla="*/ 127766 h 481000"/>
                <a:gd name="connsiteX11" fmla="*/ 2838397 w 2996225"/>
                <a:gd name="connsiteY11" fmla="*/ 112734 h 481000"/>
                <a:gd name="connsiteX12" fmla="*/ 2880986 w 2996225"/>
                <a:gd name="connsiteY12" fmla="*/ 85177 h 481000"/>
                <a:gd name="connsiteX13" fmla="*/ 2916059 w 2996225"/>
                <a:gd name="connsiteY13" fmla="*/ 52609 h 481000"/>
                <a:gd name="connsiteX14" fmla="*/ 2943616 w 2996225"/>
                <a:gd name="connsiteY14" fmla="*/ 17537 h 481000"/>
                <a:gd name="connsiteX15" fmla="*/ 2956142 w 2996225"/>
                <a:gd name="connsiteY15" fmla="*/ 7516 h 481000"/>
                <a:gd name="connsiteX16" fmla="*/ 2981194 w 2996225"/>
                <a:gd name="connsiteY16" fmla="*/ 0 h 481000"/>
                <a:gd name="connsiteX17" fmla="*/ 2993720 w 2996225"/>
                <a:gd name="connsiteY17" fmla="*/ 5010 h 481000"/>
                <a:gd name="connsiteX18" fmla="*/ 2996225 w 2996225"/>
                <a:gd name="connsiteY18" fmla="*/ 25052 h 481000"/>
                <a:gd name="connsiteX19" fmla="*/ 2986205 w 2996225"/>
                <a:gd name="connsiteY19" fmla="*/ 90187 h 481000"/>
                <a:gd name="connsiteX20" fmla="*/ 2968668 w 2996225"/>
                <a:gd name="connsiteY20" fmla="*/ 190396 h 481000"/>
                <a:gd name="connsiteX21" fmla="*/ 2931090 w 2996225"/>
                <a:gd name="connsiteY21" fmla="*/ 333192 h 481000"/>
                <a:gd name="connsiteX22" fmla="*/ 2911048 w 2996225"/>
                <a:gd name="connsiteY22" fmla="*/ 393317 h 481000"/>
                <a:gd name="connsiteX23" fmla="*/ 2896017 w 2996225"/>
                <a:gd name="connsiteY23" fmla="*/ 423380 h 481000"/>
                <a:gd name="connsiteX24" fmla="*/ 2870965 w 2996225"/>
                <a:gd name="connsiteY24" fmla="*/ 450937 h 481000"/>
                <a:gd name="connsiteX25" fmla="*/ 2840903 w 2996225"/>
                <a:gd name="connsiteY25" fmla="*/ 470979 h 481000"/>
                <a:gd name="connsiteX26" fmla="*/ 2820861 w 2996225"/>
                <a:gd name="connsiteY26" fmla="*/ 475989 h 481000"/>
                <a:gd name="connsiteX27" fmla="*/ 2800819 w 2996225"/>
                <a:gd name="connsiteY27" fmla="*/ 470979 h 481000"/>
                <a:gd name="connsiteX28" fmla="*/ 2780778 w 2996225"/>
                <a:gd name="connsiteY28" fmla="*/ 455947 h 481000"/>
                <a:gd name="connsiteX29" fmla="*/ 2740694 w 2996225"/>
                <a:gd name="connsiteY29" fmla="*/ 435906 h 481000"/>
                <a:gd name="connsiteX30" fmla="*/ 2683075 w 2996225"/>
                <a:gd name="connsiteY30" fmla="*/ 420875 h 481000"/>
                <a:gd name="connsiteX31" fmla="*/ 2615434 w 2996225"/>
                <a:gd name="connsiteY31" fmla="*/ 415864 h 481000"/>
                <a:gd name="connsiteX32" fmla="*/ 2437565 w 2996225"/>
                <a:gd name="connsiteY32" fmla="*/ 415864 h 481000"/>
                <a:gd name="connsiteX33" fmla="*/ 2217106 w 2996225"/>
                <a:gd name="connsiteY33" fmla="*/ 415864 h 481000"/>
                <a:gd name="connsiteX34" fmla="*/ 1964081 w 2996225"/>
                <a:gd name="connsiteY34" fmla="*/ 418369 h 481000"/>
                <a:gd name="connsiteX35" fmla="*/ 1483081 w 2996225"/>
                <a:gd name="connsiteY35" fmla="*/ 433401 h 481000"/>
                <a:gd name="connsiteX36" fmla="*/ 1067217 w 2996225"/>
                <a:gd name="connsiteY36" fmla="*/ 445927 h 481000"/>
                <a:gd name="connsiteX37" fmla="*/ 794150 w 2996225"/>
                <a:gd name="connsiteY37" fmla="*/ 455947 h 481000"/>
                <a:gd name="connsiteX38" fmla="*/ 583712 w 2996225"/>
                <a:gd name="connsiteY38" fmla="*/ 460958 h 481000"/>
                <a:gd name="connsiteX39" fmla="*/ 501041 w 2996225"/>
                <a:gd name="connsiteY39" fmla="*/ 470979 h 481000"/>
                <a:gd name="connsiteX40" fmla="*/ 443421 w 2996225"/>
                <a:gd name="connsiteY40" fmla="*/ 481000 h 481000"/>
                <a:gd name="connsiteX41" fmla="*/ 415864 w 2996225"/>
                <a:gd name="connsiteY41" fmla="*/ 481000 h 481000"/>
                <a:gd name="connsiteX42" fmla="*/ 373275 w 2996225"/>
                <a:gd name="connsiteY42" fmla="*/ 465968 h 481000"/>
                <a:gd name="connsiteX43" fmla="*/ 265551 w 2996225"/>
                <a:gd name="connsiteY43" fmla="*/ 418369 h 481000"/>
                <a:gd name="connsiteX44" fmla="*/ 185385 w 2996225"/>
                <a:gd name="connsiteY44" fmla="*/ 375781 h 481000"/>
                <a:gd name="connsiteX45" fmla="*/ 97703 w 2996225"/>
                <a:gd name="connsiteY45" fmla="*/ 320666 h 481000"/>
                <a:gd name="connsiteX46" fmla="*/ 35072 w 2996225"/>
                <a:gd name="connsiteY46" fmla="*/ 275573 h 481000"/>
                <a:gd name="connsiteX47" fmla="*/ 12526 w 2996225"/>
                <a:gd name="connsiteY47" fmla="*/ 245510 h 481000"/>
                <a:gd name="connsiteX48" fmla="*/ 2505 w 2996225"/>
                <a:gd name="connsiteY48" fmla="*/ 215448 h 481000"/>
                <a:gd name="connsiteX49" fmla="*/ 0 w 2996225"/>
                <a:gd name="connsiteY49" fmla="*/ 192901 h 481000"/>
                <a:gd name="connsiteX50" fmla="*/ 2505 w 2996225"/>
                <a:gd name="connsiteY50" fmla="*/ 175364 h 481000"/>
                <a:gd name="connsiteX51" fmla="*/ 10020 w 2996225"/>
                <a:gd name="connsiteY51" fmla="*/ 157828 h 481000"/>
                <a:gd name="connsiteX52" fmla="*/ 27557 w 2996225"/>
                <a:gd name="connsiteY52" fmla="*/ 142797 h 481000"/>
                <a:gd name="connsiteX53" fmla="*/ 433400 w 2996225"/>
                <a:gd name="connsiteY53" fmla="*/ 210437 h 481000"/>
                <a:gd name="connsiteX54" fmla="*/ 465968 w 2996225"/>
                <a:gd name="connsiteY54" fmla="*/ 215448 h 481000"/>
                <a:gd name="connsiteX55" fmla="*/ 586218 w 2996225"/>
                <a:gd name="connsiteY55" fmla="*/ 212943 h 481000"/>
                <a:gd name="connsiteX56" fmla="*/ 884337 w 2996225"/>
                <a:gd name="connsiteY56" fmla="*/ 207932 h 481000"/>
                <a:gd name="connsiteX57" fmla="*/ 1162415 w 2996225"/>
                <a:gd name="connsiteY57" fmla="*/ 202922 h 4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6225" h="481000">
                  <a:moveTo>
                    <a:pt x="1162415" y="202922"/>
                  </a:moveTo>
                  <a:lnTo>
                    <a:pt x="1470555" y="200417"/>
                  </a:lnTo>
                  <a:lnTo>
                    <a:pt x="1826294" y="195406"/>
                  </a:lnTo>
                  <a:lnTo>
                    <a:pt x="2069299" y="190396"/>
                  </a:lnTo>
                  <a:lnTo>
                    <a:pt x="2192054" y="170354"/>
                  </a:lnTo>
                  <a:lnTo>
                    <a:pt x="2432554" y="170354"/>
                  </a:lnTo>
                  <a:lnTo>
                    <a:pt x="2650507" y="167849"/>
                  </a:lnTo>
                  <a:lnTo>
                    <a:pt x="2703116" y="160333"/>
                  </a:lnTo>
                  <a:lnTo>
                    <a:pt x="2733179" y="152818"/>
                  </a:lnTo>
                  <a:lnTo>
                    <a:pt x="2768252" y="142797"/>
                  </a:lnTo>
                  <a:lnTo>
                    <a:pt x="2803325" y="127766"/>
                  </a:lnTo>
                  <a:lnTo>
                    <a:pt x="2838397" y="112734"/>
                  </a:lnTo>
                  <a:lnTo>
                    <a:pt x="2880986" y="85177"/>
                  </a:lnTo>
                  <a:lnTo>
                    <a:pt x="2916059" y="52609"/>
                  </a:lnTo>
                  <a:lnTo>
                    <a:pt x="2943616" y="17537"/>
                  </a:lnTo>
                  <a:lnTo>
                    <a:pt x="2956142" y="7516"/>
                  </a:lnTo>
                  <a:lnTo>
                    <a:pt x="2981194" y="0"/>
                  </a:lnTo>
                  <a:lnTo>
                    <a:pt x="2993720" y="5010"/>
                  </a:lnTo>
                  <a:lnTo>
                    <a:pt x="2996225" y="25052"/>
                  </a:lnTo>
                  <a:lnTo>
                    <a:pt x="2986205" y="90187"/>
                  </a:lnTo>
                  <a:lnTo>
                    <a:pt x="2968668" y="190396"/>
                  </a:lnTo>
                  <a:lnTo>
                    <a:pt x="2931090" y="333192"/>
                  </a:lnTo>
                  <a:lnTo>
                    <a:pt x="2911048" y="393317"/>
                  </a:lnTo>
                  <a:lnTo>
                    <a:pt x="2896017" y="423380"/>
                  </a:lnTo>
                  <a:lnTo>
                    <a:pt x="2870965" y="450937"/>
                  </a:lnTo>
                  <a:lnTo>
                    <a:pt x="2840903" y="470979"/>
                  </a:lnTo>
                  <a:lnTo>
                    <a:pt x="2820861" y="475989"/>
                  </a:lnTo>
                  <a:lnTo>
                    <a:pt x="2800819" y="470979"/>
                  </a:lnTo>
                  <a:lnTo>
                    <a:pt x="2780778" y="455947"/>
                  </a:lnTo>
                  <a:lnTo>
                    <a:pt x="2740694" y="435906"/>
                  </a:lnTo>
                  <a:lnTo>
                    <a:pt x="2683075" y="420875"/>
                  </a:lnTo>
                  <a:lnTo>
                    <a:pt x="2615434" y="415864"/>
                  </a:lnTo>
                  <a:lnTo>
                    <a:pt x="2437565" y="415864"/>
                  </a:lnTo>
                  <a:lnTo>
                    <a:pt x="2217106" y="415864"/>
                  </a:lnTo>
                  <a:lnTo>
                    <a:pt x="1964081" y="418369"/>
                  </a:lnTo>
                  <a:lnTo>
                    <a:pt x="1483081" y="433401"/>
                  </a:lnTo>
                  <a:lnTo>
                    <a:pt x="1067217" y="445927"/>
                  </a:lnTo>
                  <a:lnTo>
                    <a:pt x="794150" y="455947"/>
                  </a:lnTo>
                  <a:lnTo>
                    <a:pt x="583712" y="460958"/>
                  </a:lnTo>
                  <a:lnTo>
                    <a:pt x="501041" y="470979"/>
                  </a:lnTo>
                  <a:lnTo>
                    <a:pt x="443421" y="481000"/>
                  </a:lnTo>
                  <a:lnTo>
                    <a:pt x="415864" y="481000"/>
                  </a:lnTo>
                  <a:lnTo>
                    <a:pt x="373275" y="465968"/>
                  </a:lnTo>
                  <a:lnTo>
                    <a:pt x="265551" y="418369"/>
                  </a:lnTo>
                  <a:lnTo>
                    <a:pt x="185385" y="375781"/>
                  </a:lnTo>
                  <a:lnTo>
                    <a:pt x="97703" y="320666"/>
                  </a:lnTo>
                  <a:lnTo>
                    <a:pt x="35072" y="275573"/>
                  </a:lnTo>
                  <a:lnTo>
                    <a:pt x="12526" y="245510"/>
                  </a:lnTo>
                  <a:lnTo>
                    <a:pt x="2505" y="215448"/>
                  </a:lnTo>
                  <a:lnTo>
                    <a:pt x="0" y="192901"/>
                  </a:lnTo>
                  <a:lnTo>
                    <a:pt x="2505" y="175364"/>
                  </a:lnTo>
                  <a:lnTo>
                    <a:pt x="10020" y="157828"/>
                  </a:lnTo>
                  <a:lnTo>
                    <a:pt x="27557" y="142797"/>
                  </a:lnTo>
                  <a:lnTo>
                    <a:pt x="433400" y="210437"/>
                  </a:lnTo>
                  <a:lnTo>
                    <a:pt x="465968" y="215448"/>
                  </a:lnTo>
                  <a:lnTo>
                    <a:pt x="586218" y="212943"/>
                  </a:lnTo>
                  <a:lnTo>
                    <a:pt x="884337" y="207932"/>
                  </a:lnTo>
                  <a:lnTo>
                    <a:pt x="1162415" y="202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6D7B54A5-8D99-4871-BDA9-73741847292D}"/>
                </a:ext>
              </a:extLst>
            </p:cNvPr>
            <p:cNvSpPr/>
            <p:nvPr/>
          </p:nvSpPr>
          <p:spPr>
            <a:xfrm rot="16200000">
              <a:off x="5921377" y="4572001"/>
              <a:ext cx="504825" cy="596900"/>
            </a:xfrm>
            <a:custGeom>
              <a:avLst/>
              <a:gdLst>
                <a:gd name="connsiteX0" fmla="*/ 433401 w 506052"/>
                <a:gd name="connsiteY0" fmla="*/ 195406 h 596239"/>
                <a:gd name="connsiteX1" fmla="*/ 395822 w 506052"/>
                <a:gd name="connsiteY1" fmla="*/ 378286 h 596239"/>
                <a:gd name="connsiteX2" fmla="*/ 375781 w 506052"/>
                <a:gd name="connsiteY2" fmla="*/ 470979 h 596239"/>
                <a:gd name="connsiteX3" fmla="*/ 375781 w 506052"/>
                <a:gd name="connsiteY3" fmla="*/ 486010 h 596239"/>
                <a:gd name="connsiteX4" fmla="*/ 378286 w 506052"/>
                <a:gd name="connsiteY4" fmla="*/ 518578 h 596239"/>
                <a:gd name="connsiteX5" fmla="*/ 388307 w 506052"/>
                <a:gd name="connsiteY5" fmla="*/ 553650 h 596239"/>
                <a:gd name="connsiteX6" fmla="*/ 403338 w 506052"/>
                <a:gd name="connsiteY6" fmla="*/ 573692 h 596239"/>
                <a:gd name="connsiteX7" fmla="*/ 428390 w 506052"/>
                <a:gd name="connsiteY7" fmla="*/ 588723 h 596239"/>
                <a:gd name="connsiteX8" fmla="*/ 506052 w 506052"/>
                <a:gd name="connsiteY8" fmla="*/ 596239 h 596239"/>
                <a:gd name="connsiteX9" fmla="*/ 0 w 506052"/>
                <a:gd name="connsiteY9" fmla="*/ 593734 h 596239"/>
                <a:gd name="connsiteX10" fmla="*/ 0 w 506052"/>
                <a:gd name="connsiteY10" fmla="*/ 568682 h 596239"/>
                <a:gd name="connsiteX11" fmla="*/ 2505 w 506052"/>
                <a:gd name="connsiteY11" fmla="*/ 541124 h 596239"/>
                <a:gd name="connsiteX12" fmla="*/ 27557 w 506052"/>
                <a:gd name="connsiteY12" fmla="*/ 518578 h 596239"/>
                <a:gd name="connsiteX13" fmla="*/ 72651 w 506052"/>
                <a:gd name="connsiteY13" fmla="*/ 496031 h 596239"/>
                <a:gd name="connsiteX14" fmla="*/ 137786 w 506052"/>
                <a:gd name="connsiteY14" fmla="*/ 453442 h 596239"/>
                <a:gd name="connsiteX15" fmla="*/ 197911 w 506052"/>
                <a:gd name="connsiteY15" fmla="*/ 410854 h 596239"/>
                <a:gd name="connsiteX16" fmla="*/ 232984 w 506052"/>
                <a:gd name="connsiteY16" fmla="*/ 375781 h 596239"/>
                <a:gd name="connsiteX17" fmla="*/ 255531 w 506052"/>
                <a:gd name="connsiteY17" fmla="*/ 348224 h 596239"/>
                <a:gd name="connsiteX18" fmla="*/ 320666 w 506052"/>
                <a:gd name="connsiteY18" fmla="*/ 235489 h 596239"/>
                <a:gd name="connsiteX19" fmla="*/ 390812 w 506052"/>
                <a:gd name="connsiteY19" fmla="*/ 80167 h 596239"/>
                <a:gd name="connsiteX20" fmla="*/ 415864 w 506052"/>
                <a:gd name="connsiteY20" fmla="*/ 20042 h 596239"/>
                <a:gd name="connsiteX21" fmla="*/ 428390 w 506052"/>
                <a:gd name="connsiteY21" fmla="*/ 7516 h 596239"/>
                <a:gd name="connsiteX22" fmla="*/ 445927 w 506052"/>
                <a:gd name="connsiteY22" fmla="*/ 0 h 596239"/>
                <a:gd name="connsiteX23" fmla="*/ 458453 w 506052"/>
                <a:gd name="connsiteY23" fmla="*/ 2505 h 596239"/>
                <a:gd name="connsiteX24" fmla="*/ 465968 w 506052"/>
                <a:gd name="connsiteY24" fmla="*/ 12526 h 596239"/>
                <a:gd name="connsiteX25" fmla="*/ 465968 w 506052"/>
                <a:gd name="connsiteY25" fmla="*/ 42589 h 596239"/>
                <a:gd name="connsiteX26" fmla="*/ 433401 w 506052"/>
                <a:gd name="connsiteY26" fmla="*/ 195406 h 5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6052" h="596239">
                  <a:moveTo>
                    <a:pt x="433401" y="195406"/>
                  </a:moveTo>
                  <a:lnTo>
                    <a:pt x="395822" y="378286"/>
                  </a:lnTo>
                  <a:lnTo>
                    <a:pt x="375781" y="470979"/>
                  </a:lnTo>
                  <a:lnTo>
                    <a:pt x="375781" y="486010"/>
                  </a:lnTo>
                  <a:lnTo>
                    <a:pt x="378286" y="518578"/>
                  </a:lnTo>
                  <a:lnTo>
                    <a:pt x="388307" y="553650"/>
                  </a:lnTo>
                  <a:lnTo>
                    <a:pt x="403338" y="573692"/>
                  </a:lnTo>
                  <a:lnTo>
                    <a:pt x="428390" y="588723"/>
                  </a:lnTo>
                  <a:lnTo>
                    <a:pt x="506052" y="596239"/>
                  </a:lnTo>
                  <a:lnTo>
                    <a:pt x="0" y="593734"/>
                  </a:lnTo>
                  <a:lnTo>
                    <a:pt x="0" y="568682"/>
                  </a:lnTo>
                  <a:lnTo>
                    <a:pt x="2505" y="541124"/>
                  </a:lnTo>
                  <a:lnTo>
                    <a:pt x="27557" y="518578"/>
                  </a:lnTo>
                  <a:lnTo>
                    <a:pt x="72651" y="496031"/>
                  </a:lnTo>
                  <a:lnTo>
                    <a:pt x="137786" y="453442"/>
                  </a:lnTo>
                  <a:lnTo>
                    <a:pt x="197911" y="410854"/>
                  </a:lnTo>
                  <a:lnTo>
                    <a:pt x="232984" y="375781"/>
                  </a:lnTo>
                  <a:lnTo>
                    <a:pt x="255531" y="348224"/>
                  </a:lnTo>
                  <a:lnTo>
                    <a:pt x="320666" y="235489"/>
                  </a:lnTo>
                  <a:lnTo>
                    <a:pt x="390812" y="80167"/>
                  </a:lnTo>
                  <a:lnTo>
                    <a:pt x="415864" y="20042"/>
                  </a:lnTo>
                  <a:lnTo>
                    <a:pt x="428390" y="7516"/>
                  </a:lnTo>
                  <a:lnTo>
                    <a:pt x="445927" y="0"/>
                  </a:lnTo>
                  <a:lnTo>
                    <a:pt x="458453" y="2505"/>
                  </a:lnTo>
                  <a:lnTo>
                    <a:pt x="465968" y="12526"/>
                  </a:lnTo>
                  <a:lnTo>
                    <a:pt x="465968" y="42589"/>
                  </a:lnTo>
                  <a:lnTo>
                    <a:pt x="433401" y="195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8">
              <a:extLst>
                <a:ext uri="{FF2B5EF4-FFF2-40B4-BE49-F238E27FC236}">
                  <a16:creationId xmlns:a16="http://schemas.microsoft.com/office/drawing/2014/main" id="{ECB62C91-9FCB-4692-BF31-64DCB25836F2}"/>
                </a:ext>
              </a:extLst>
            </p:cNvPr>
            <p:cNvSpPr/>
            <p:nvPr/>
          </p:nvSpPr>
          <p:spPr>
            <a:xfrm rot="16200000">
              <a:off x="5043488" y="3644900"/>
              <a:ext cx="895350" cy="749300"/>
            </a:xfrm>
            <a:custGeom>
              <a:avLst/>
              <a:gdLst>
                <a:gd name="connsiteX0" fmla="*/ 504825 w 895350"/>
                <a:gd name="connsiteY0" fmla="*/ 323850 h 750094"/>
                <a:gd name="connsiteX1" fmla="*/ 433387 w 895350"/>
                <a:gd name="connsiteY1" fmla="*/ 373857 h 750094"/>
                <a:gd name="connsiteX2" fmla="*/ 364331 w 895350"/>
                <a:gd name="connsiteY2" fmla="*/ 416719 h 750094"/>
                <a:gd name="connsiteX3" fmla="*/ 300037 w 895350"/>
                <a:gd name="connsiteY3" fmla="*/ 450057 h 750094"/>
                <a:gd name="connsiteX4" fmla="*/ 161925 w 895350"/>
                <a:gd name="connsiteY4" fmla="*/ 514350 h 750094"/>
                <a:gd name="connsiteX5" fmla="*/ 16668 w 895350"/>
                <a:gd name="connsiteY5" fmla="*/ 588169 h 750094"/>
                <a:gd name="connsiteX6" fmla="*/ 7143 w 895350"/>
                <a:gd name="connsiteY6" fmla="*/ 600075 h 750094"/>
                <a:gd name="connsiteX7" fmla="*/ 0 w 895350"/>
                <a:gd name="connsiteY7" fmla="*/ 633413 h 750094"/>
                <a:gd name="connsiteX8" fmla="*/ 2381 w 895350"/>
                <a:gd name="connsiteY8" fmla="*/ 659607 h 750094"/>
                <a:gd name="connsiteX9" fmla="*/ 9525 w 895350"/>
                <a:gd name="connsiteY9" fmla="*/ 685800 h 750094"/>
                <a:gd name="connsiteX10" fmla="*/ 19050 w 895350"/>
                <a:gd name="connsiteY10" fmla="*/ 700088 h 750094"/>
                <a:gd name="connsiteX11" fmla="*/ 38100 w 895350"/>
                <a:gd name="connsiteY11" fmla="*/ 716757 h 750094"/>
                <a:gd name="connsiteX12" fmla="*/ 61912 w 895350"/>
                <a:gd name="connsiteY12" fmla="*/ 728663 h 750094"/>
                <a:gd name="connsiteX13" fmla="*/ 88106 w 895350"/>
                <a:gd name="connsiteY13" fmla="*/ 738188 h 750094"/>
                <a:gd name="connsiteX14" fmla="*/ 133350 w 895350"/>
                <a:gd name="connsiteY14" fmla="*/ 747713 h 750094"/>
                <a:gd name="connsiteX15" fmla="*/ 161925 w 895350"/>
                <a:gd name="connsiteY15" fmla="*/ 750094 h 750094"/>
                <a:gd name="connsiteX16" fmla="*/ 278606 w 895350"/>
                <a:gd name="connsiteY16" fmla="*/ 728663 h 750094"/>
                <a:gd name="connsiteX17" fmla="*/ 352425 w 895350"/>
                <a:gd name="connsiteY17" fmla="*/ 711994 h 750094"/>
                <a:gd name="connsiteX18" fmla="*/ 428625 w 895350"/>
                <a:gd name="connsiteY18" fmla="*/ 685800 h 750094"/>
                <a:gd name="connsiteX19" fmla="*/ 497681 w 895350"/>
                <a:gd name="connsiteY19" fmla="*/ 654844 h 750094"/>
                <a:gd name="connsiteX20" fmla="*/ 526256 w 895350"/>
                <a:gd name="connsiteY20" fmla="*/ 638175 h 750094"/>
                <a:gd name="connsiteX21" fmla="*/ 576262 w 895350"/>
                <a:gd name="connsiteY21" fmla="*/ 566738 h 750094"/>
                <a:gd name="connsiteX22" fmla="*/ 664368 w 895350"/>
                <a:gd name="connsiteY22" fmla="*/ 428625 h 750094"/>
                <a:gd name="connsiteX23" fmla="*/ 747712 w 895350"/>
                <a:gd name="connsiteY23" fmla="*/ 292894 h 750094"/>
                <a:gd name="connsiteX24" fmla="*/ 847725 w 895350"/>
                <a:gd name="connsiteY24" fmla="*/ 119063 h 750094"/>
                <a:gd name="connsiteX25" fmla="*/ 890587 w 895350"/>
                <a:gd name="connsiteY25" fmla="*/ 42863 h 750094"/>
                <a:gd name="connsiteX26" fmla="*/ 895350 w 895350"/>
                <a:gd name="connsiteY26" fmla="*/ 23813 h 750094"/>
                <a:gd name="connsiteX27" fmla="*/ 895350 w 895350"/>
                <a:gd name="connsiteY27" fmla="*/ 7144 h 750094"/>
                <a:gd name="connsiteX28" fmla="*/ 888206 w 895350"/>
                <a:gd name="connsiteY28" fmla="*/ 0 h 750094"/>
                <a:gd name="connsiteX29" fmla="*/ 869156 w 895350"/>
                <a:gd name="connsiteY29" fmla="*/ 0 h 750094"/>
                <a:gd name="connsiteX30" fmla="*/ 847725 w 895350"/>
                <a:gd name="connsiteY30" fmla="*/ 7144 h 750094"/>
                <a:gd name="connsiteX31" fmla="*/ 828675 w 895350"/>
                <a:gd name="connsiteY31" fmla="*/ 21432 h 750094"/>
                <a:gd name="connsiteX32" fmla="*/ 773906 w 895350"/>
                <a:gd name="connsiteY32" fmla="*/ 88107 h 750094"/>
                <a:gd name="connsiteX33" fmla="*/ 685800 w 895350"/>
                <a:gd name="connsiteY33" fmla="*/ 176213 h 750094"/>
                <a:gd name="connsiteX34" fmla="*/ 588168 w 895350"/>
                <a:gd name="connsiteY34" fmla="*/ 261938 h 750094"/>
                <a:gd name="connsiteX35" fmla="*/ 504825 w 895350"/>
                <a:gd name="connsiteY35" fmla="*/ 323850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5350" h="750094">
                  <a:moveTo>
                    <a:pt x="504825" y="323850"/>
                  </a:moveTo>
                  <a:lnTo>
                    <a:pt x="433387" y="373857"/>
                  </a:lnTo>
                  <a:lnTo>
                    <a:pt x="364331" y="416719"/>
                  </a:lnTo>
                  <a:lnTo>
                    <a:pt x="300037" y="450057"/>
                  </a:lnTo>
                  <a:lnTo>
                    <a:pt x="161925" y="514350"/>
                  </a:lnTo>
                  <a:lnTo>
                    <a:pt x="16668" y="588169"/>
                  </a:lnTo>
                  <a:lnTo>
                    <a:pt x="7143" y="600075"/>
                  </a:lnTo>
                  <a:lnTo>
                    <a:pt x="0" y="633413"/>
                  </a:lnTo>
                  <a:lnTo>
                    <a:pt x="2381" y="659607"/>
                  </a:lnTo>
                  <a:lnTo>
                    <a:pt x="9525" y="685800"/>
                  </a:lnTo>
                  <a:lnTo>
                    <a:pt x="19050" y="700088"/>
                  </a:lnTo>
                  <a:lnTo>
                    <a:pt x="38100" y="716757"/>
                  </a:lnTo>
                  <a:lnTo>
                    <a:pt x="61912" y="728663"/>
                  </a:lnTo>
                  <a:lnTo>
                    <a:pt x="88106" y="738188"/>
                  </a:lnTo>
                  <a:lnTo>
                    <a:pt x="133350" y="747713"/>
                  </a:lnTo>
                  <a:lnTo>
                    <a:pt x="161925" y="750094"/>
                  </a:lnTo>
                  <a:lnTo>
                    <a:pt x="278606" y="728663"/>
                  </a:lnTo>
                  <a:lnTo>
                    <a:pt x="352425" y="711994"/>
                  </a:lnTo>
                  <a:lnTo>
                    <a:pt x="428625" y="685800"/>
                  </a:lnTo>
                  <a:lnTo>
                    <a:pt x="497681" y="654844"/>
                  </a:lnTo>
                  <a:lnTo>
                    <a:pt x="526256" y="638175"/>
                  </a:lnTo>
                  <a:lnTo>
                    <a:pt x="576262" y="566738"/>
                  </a:lnTo>
                  <a:lnTo>
                    <a:pt x="664368" y="428625"/>
                  </a:lnTo>
                  <a:lnTo>
                    <a:pt x="747712" y="292894"/>
                  </a:lnTo>
                  <a:lnTo>
                    <a:pt x="847725" y="119063"/>
                  </a:lnTo>
                  <a:lnTo>
                    <a:pt x="890587" y="42863"/>
                  </a:lnTo>
                  <a:lnTo>
                    <a:pt x="895350" y="23813"/>
                  </a:lnTo>
                  <a:lnTo>
                    <a:pt x="895350" y="7144"/>
                  </a:lnTo>
                  <a:lnTo>
                    <a:pt x="888206" y="0"/>
                  </a:lnTo>
                  <a:lnTo>
                    <a:pt x="869156" y="0"/>
                  </a:lnTo>
                  <a:lnTo>
                    <a:pt x="847725" y="7144"/>
                  </a:lnTo>
                  <a:lnTo>
                    <a:pt x="828675" y="21432"/>
                  </a:lnTo>
                  <a:lnTo>
                    <a:pt x="773906" y="88107"/>
                  </a:lnTo>
                  <a:lnTo>
                    <a:pt x="685800" y="176213"/>
                  </a:lnTo>
                  <a:lnTo>
                    <a:pt x="588168" y="261938"/>
                  </a:lnTo>
                  <a:lnTo>
                    <a:pt x="5048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1">
              <a:extLst>
                <a:ext uri="{FF2B5EF4-FFF2-40B4-BE49-F238E27FC236}">
                  <a16:creationId xmlns:a16="http://schemas.microsoft.com/office/drawing/2014/main" id="{E57E25A2-215D-4C09-BE1F-C7D7267E2009}"/>
                </a:ext>
              </a:extLst>
            </p:cNvPr>
            <p:cNvSpPr/>
            <p:nvPr/>
          </p:nvSpPr>
          <p:spPr>
            <a:xfrm>
              <a:off x="4260851" y="5329239"/>
              <a:ext cx="3548063" cy="395287"/>
            </a:xfrm>
            <a:custGeom>
              <a:avLst/>
              <a:gdLst>
                <a:gd name="connsiteX0" fmla="*/ 2007510 w 3547396"/>
                <a:gd name="connsiteY0" fmla="*/ 56592 h 396141"/>
                <a:gd name="connsiteX1" fmla="*/ 2344081 w 3547396"/>
                <a:gd name="connsiteY1" fmla="*/ 32764 h 396141"/>
                <a:gd name="connsiteX2" fmla="*/ 2567469 w 3547396"/>
                <a:gd name="connsiteY2" fmla="*/ 20850 h 396141"/>
                <a:gd name="connsiteX3" fmla="*/ 2850426 w 3547396"/>
                <a:gd name="connsiteY3" fmla="*/ 8936 h 396141"/>
                <a:gd name="connsiteX4" fmla="*/ 3106577 w 3547396"/>
                <a:gd name="connsiteY4" fmla="*/ 2979 h 396141"/>
                <a:gd name="connsiteX5" fmla="*/ 3332944 w 3547396"/>
                <a:gd name="connsiteY5" fmla="*/ 0 h 396141"/>
                <a:gd name="connsiteX6" fmla="*/ 3547396 w 3547396"/>
                <a:gd name="connsiteY6" fmla="*/ 0 h 396141"/>
                <a:gd name="connsiteX7" fmla="*/ 3544417 w 3547396"/>
                <a:gd name="connsiteY7" fmla="*/ 202539 h 396141"/>
                <a:gd name="connsiteX8" fmla="*/ 3368686 w 3547396"/>
                <a:gd name="connsiteY8" fmla="*/ 196582 h 396141"/>
                <a:gd name="connsiteX9" fmla="*/ 3106577 w 3547396"/>
                <a:gd name="connsiteY9" fmla="*/ 190625 h 396141"/>
                <a:gd name="connsiteX10" fmla="*/ 2898082 w 3547396"/>
                <a:gd name="connsiteY10" fmla="*/ 184668 h 396141"/>
                <a:gd name="connsiteX11" fmla="*/ 2719372 w 3547396"/>
                <a:gd name="connsiteY11" fmla="*/ 178711 h 396141"/>
                <a:gd name="connsiteX12" fmla="*/ 2603211 w 3547396"/>
                <a:gd name="connsiteY12" fmla="*/ 175732 h 396141"/>
                <a:gd name="connsiteX13" fmla="*/ 2391737 w 3547396"/>
                <a:gd name="connsiteY13" fmla="*/ 190625 h 396141"/>
                <a:gd name="connsiteX14" fmla="*/ 1959854 w 3547396"/>
                <a:gd name="connsiteY14" fmla="*/ 214453 h 396141"/>
                <a:gd name="connsiteX15" fmla="*/ 1721574 w 3547396"/>
                <a:gd name="connsiteY15" fmla="*/ 229345 h 396141"/>
                <a:gd name="connsiteX16" fmla="*/ 1420745 w 3547396"/>
                <a:gd name="connsiteY16" fmla="*/ 247216 h 396141"/>
                <a:gd name="connsiteX17" fmla="*/ 1233100 w 3547396"/>
                <a:gd name="connsiteY17" fmla="*/ 259130 h 396141"/>
                <a:gd name="connsiteX18" fmla="*/ 1000777 w 3547396"/>
                <a:gd name="connsiteY18" fmla="*/ 279980 h 396141"/>
                <a:gd name="connsiteX19" fmla="*/ 756540 w 3547396"/>
                <a:gd name="connsiteY19" fmla="*/ 306786 h 396141"/>
                <a:gd name="connsiteX20" fmla="*/ 628464 w 3547396"/>
                <a:gd name="connsiteY20" fmla="*/ 324657 h 396141"/>
                <a:gd name="connsiteX21" fmla="*/ 506345 w 3547396"/>
                <a:gd name="connsiteY21" fmla="*/ 345507 h 396141"/>
                <a:gd name="connsiteX22" fmla="*/ 408055 w 3547396"/>
                <a:gd name="connsiteY22" fmla="*/ 366356 h 396141"/>
                <a:gd name="connsiteX23" fmla="*/ 309764 w 3547396"/>
                <a:gd name="connsiteY23" fmla="*/ 390184 h 396141"/>
                <a:gd name="connsiteX24" fmla="*/ 256151 w 3547396"/>
                <a:gd name="connsiteY24" fmla="*/ 396141 h 396141"/>
                <a:gd name="connsiteX25" fmla="*/ 217431 w 3547396"/>
                <a:gd name="connsiteY25" fmla="*/ 393163 h 396141"/>
                <a:gd name="connsiteX26" fmla="*/ 169775 w 3547396"/>
                <a:gd name="connsiteY26" fmla="*/ 387206 h 396141"/>
                <a:gd name="connsiteX27" fmla="*/ 116162 w 3547396"/>
                <a:gd name="connsiteY27" fmla="*/ 369335 h 396141"/>
                <a:gd name="connsiteX28" fmla="*/ 0 w 3547396"/>
                <a:gd name="connsiteY28" fmla="*/ 297851 h 396141"/>
                <a:gd name="connsiteX29" fmla="*/ 50635 w 3547396"/>
                <a:gd name="connsiteY29" fmla="*/ 122119 h 396141"/>
                <a:gd name="connsiteX30" fmla="*/ 137011 w 3547396"/>
                <a:gd name="connsiteY30" fmla="*/ 148925 h 396141"/>
                <a:gd name="connsiteX31" fmla="*/ 202538 w 3547396"/>
                <a:gd name="connsiteY31" fmla="*/ 169775 h 396141"/>
                <a:gd name="connsiteX32" fmla="*/ 250194 w 3547396"/>
                <a:gd name="connsiteY32" fmla="*/ 178711 h 396141"/>
                <a:gd name="connsiteX33" fmla="*/ 333592 w 3547396"/>
                <a:gd name="connsiteY33" fmla="*/ 175732 h 396141"/>
                <a:gd name="connsiteX34" fmla="*/ 545066 w 3547396"/>
                <a:gd name="connsiteY34" fmla="*/ 157861 h 396141"/>
                <a:gd name="connsiteX35" fmla="*/ 696970 w 3547396"/>
                <a:gd name="connsiteY35" fmla="*/ 145947 h 396141"/>
                <a:gd name="connsiteX36" fmla="*/ 968013 w 3547396"/>
                <a:gd name="connsiteY36" fmla="*/ 125097 h 396141"/>
                <a:gd name="connsiteX37" fmla="*/ 1262885 w 3547396"/>
                <a:gd name="connsiteY37" fmla="*/ 104248 h 396141"/>
                <a:gd name="connsiteX38" fmla="*/ 1647112 w 3547396"/>
                <a:gd name="connsiteY38" fmla="*/ 80420 h 396141"/>
                <a:gd name="connsiteX39" fmla="*/ 2007510 w 3547396"/>
                <a:gd name="connsiteY39" fmla="*/ 56592 h 39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47396" h="396141">
                  <a:moveTo>
                    <a:pt x="2007510" y="56592"/>
                  </a:moveTo>
                  <a:lnTo>
                    <a:pt x="2344081" y="32764"/>
                  </a:lnTo>
                  <a:lnTo>
                    <a:pt x="2567469" y="20850"/>
                  </a:lnTo>
                  <a:lnTo>
                    <a:pt x="2850426" y="8936"/>
                  </a:lnTo>
                  <a:lnTo>
                    <a:pt x="3106577" y="2979"/>
                  </a:lnTo>
                  <a:lnTo>
                    <a:pt x="3332944" y="0"/>
                  </a:lnTo>
                  <a:lnTo>
                    <a:pt x="3547396" y="0"/>
                  </a:lnTo>
                  <a:lnTo>
                    <a:pt x="3544417" y="202539"/>
                  </a:lnTo>
                  <a:lnTo>
                    <a:pt x="3368686" y="196582"/>
                  </a:lnTo>
                  <a:lnTo>
                    <a:pt x="3106577" y="190625"/>
                  </a:lnTo>
                  <a:lnTo>
                    <a:pt x="2898082" y="184668"/>
                  </a:lnTo>
                  <a:lnTo>
                    <a:pt x="2719372" y="178711"/>
                  </a:lnTo>
                  <a:lnTo>
                    <a:pt x="2603211" y="175732"/>
                  </a:lnTo>
                  <a:lnTo>
                    <a:pt x="2391737" y="190625"/>
                  </a:lnTo>
                  <a:lnTo>
                    <a:pt x="1959854" y="214453"/>
                  </a:lnTo>
                  <a:lnTo>
                    <a:pt x="1721574" y="229345"/>
                  </a:lnTo>
                  <a:lnTo>
                    <a:pt x="1420745" y="247216"/>
                  </a:lnTo>
                  <a:lnTo>
                    <a:pt x="1233100" y="259130"/>
                  </a:lnTo>
                  <a:lnTo>
                    <a:pt x="1000777" y="279980"/>
                  </a:lnTo>
                  <a:lnTo>
                    <a:pt x="756540" y="306786"/>
                  </a:lnTo>
                  <a:lnTo>
                    <a:pt x="628464" y="324657"/>
                  </a:lnTo>
                  <a:lnTo>
                    <a:pt x="506345" y="345507"/>
                  </a:lnTo>
                  <a:lnTo>
                    <a:pt x="408055" y="366356"/>
                  </a:lnTo>
                  <a:lnTo>
                    <a:pt x="309764" y="390184"/>
                  </a:lnTo>
                  <a:lnTo>
                    <a:pt x="256151" y="396141"/>
                  </a:lnTo>
                  <a:lnTo>
                    <a:pt x="217431" y="393163"/>
                  </a:lnTo>
                  <a:lnTo>
                    <a:pt x="169775" y="387206"/>
                  </a:lnTo>
                  <a:lnTo>
                    <a:pt x="116162" y="369335"/>
                  </a:lnTo>
                  <a:lnTo>
                    <a:pt x="0" y="297851"/>
                  </a:lnTo>
                  <a:lnTo>
                    <a:pt x="50635" y="122119"/>
                  </a:lnTo>
                  <a:lnTo>
                    <a:pt x="137011" y="148925"/>
                  </a:lnTo>
                  <a:lnTo>
                    <a:pt x="202538" y="169775"/>
                  </a:lnTo>
                  <a:lnTo>
                    <a:pt x="250194" y="178711"/>
                  </a:lnTo>
                  <a:lnTo>
                    <a:pt x="333592" y="175732"/>
                  </a:lnTo>
                  <a:lnTo>
                    <a:pt x="545066" y="157861"/>
                  </a:lnTo>
                  <a:lnTo>
                    <a:pt x="696970" y="145947"/>
                  </a:lnTo>
                  <a:lnTo>
                    <a:pt x="968013" y="125097"/>
                  </a:lnTo>
                  <a:lnTo>
                    <a:pt x="1262885" y="104248"/>
                  </a:lnTo>
                  <a:lnTo>
                    <a:pt x="1647112" y="80420"/>
                  </a:lnTo>
                  <a:lnTo>
                    <a:pt x="2007510" y="565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8868561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6ECA5C0-AC14-4312-A9CD-7A6C5F2A3955}"/>
              </a:ext>
            </a:extLst>
          </p:cNvPr>
          <p:cNvSpPr/>
          <p:nvPr/>
        </p:nvSpPr>
        <p:spPr>
          <a:xfrm>
            <a:off x="4716464" y="1485901"/>
            <a:ext cx="2994025" cy="1006475"/>
          </a:xfrm>
          <a:custGeom>
            <a:avLst/>
            <a:gdLst>
              <a:gd name="connsiteX0" fmla="*/ 1347815 w 2994264"/>
              <a:gd name="connsiteY0" fmla="*/ 166495 h 1006897"/>
              <a:gd name="connsiteX1" fmla="*/ 774333 w 2994264"/>
              <a:gd name="connsiteY1" fmla="*/ 216708 h 1006897"/>
              <a:gd name="connsiteX2" fmla="*/ 422844 w 2994264"/>
              <a:gd name="connsiteY2" fmla="*/ 245778 h 1006897"/>
              <a:gd name="connsiteX3" fmla="*/ 100426 w 2994264"/>
              <a:gd name="connsiteY3" fmla="*/ 274849 h 1006897"/>
              <a:gd name="connsiteX4" fmla="*/ 0 w 2994264"/>
              <a:gd name="connsiteY4" fmla="*/ 282777 h 1006897"/>
              <a:gd name="connsiteX5" fmla="*/ 29071 w 2994264"/>
              <a:gd name="connsiteY5" fmla="*/ 441344 h 1006897"/>
              <a:gd name="connsiteX6" fmla="*/ 343561 w 2994264"/>
              <a:gd name="connsiteY6" fmla="*/ 414916 h 1006897"/>
              <a:gd name="connsiteX7" fmla="*/ 750548 w 2994264"/>
              <a:gd name="connsiteY7" fmla="*/ 383203 h 1006897"/>
              <a:gd name="connsiteX8" fmla="*/ 1112608 w 2994264"/>
              <a:gd name="connsiteY8" fmla="*/ 351489 h 1006897"/>
              <a:gd name="connsiteX9" fmla="*/ 1506382 w 2994264"/>
              <a:gd name="connsiteY9" fmla="*/ 314490 h 1006897"/>
              <a:gd name="connsiteX10" fmla="*/ 1844657 w 2994264"/>
              <a:gd name="connsiteY10" fmla="*/ 280134 h 1006897"/>
              <a:gd name="connsiteX11" fmla="*/ 2103649 w 2994264"/>
              <a:gd name="connsiteY11" fmla="*/ 251064 h 1006897"/>
              <a:gd name="connsiteX12" fmla="*/ 2423424 w 2994264"/>
              <a:gd name="connsiteY12" fmla="*/ 211422 h 1006897"/>
              <a:gd name="connsiteX13" fmla="*/ 2494779 w 2994264"/>
              <a:gd name="connsiteY13" fmla="*/ 200851 h 1006897"/>
              <a:gd name="connsiteX14" fmla="*/ 2515922 w 2994264"/>
              <a:gd name="connsiteY14" fmla="*/ 203494 h 1006897"/>
              <a:gd name="connsiteX15" fmla="*/ 2534421 w 2994264"/>
              <a:gd name="connsiteY15" fmla="*/ 211422 h 1006897"/>
              <a:gd name="connsiteX16" fmla="*/ 2544992 w 2994264"/>
              <a:gd name="connsiteY16" fmla="*/ 221993 h 1006897"/>
              <a:gd name="connsiteX17" fmla="*/ 2552920 w 2994264"/>
              <a:gd name="connsiteY17" fmla="*/ 235207 h 1006897"/>
              <a:gd name="connsiteX18" fmla="*/ 2555563 w 2994264"/>
              <a:gd name="connsiteY18" fmla="*/ 253707 h 1006897"/>
              <a:gd name="connsiteX19" fmla="*/ 2555563 w 2994264"/>
              <a:gd name="connsiteY19" fmla="*/ 277492 h 1006897"/>
              <a:gd name="connsiteX20" fmla="*/ 2523850 w 2994264"/>
              <a:gd name="connsiteY20" fmla="*/ 433415 h 1006897"/>
              <a:gd name="connsiteX21" fmla="*/ 2447209 w 2994264"/>
              <a:gd name="connsiteY21" fmla="*/ 745263 h 1006897"/>
              <a:gd name="connsiteX22" fmla="*/ 2439281 w 2994264"/>
              <a:gd name="connsiteY22" fmla="*/ 948756 h 1006897"/>
              <a:gd name="connsiteX23" fmla="*/ 2465709 w 2994264"/>
              <a:gd name="connsiteY23" fmla="*/ 975184 h 1006897"/>
              <a:gd name="connsiteX24" fmla="*/ 2507993 w 2994264"/>
              <a:gd name="connsiteY24" fmla="*/ 1001612 h 1006897"/>
              <a:gd name="connsiteX25" fmla="*/ 2542349 w 2994264"/>
              <a:gd name="connsiteY25" fmla="*/ 1006897 h 1006897"/>
              <a:gd name="connsiteX26" fmla="*/ 2571420 w 2994264"/>
              <a:gd name="connsiteY26" fmla="*/ 1001612 h 1006897"/>
              <a:gd name="connsiteX27" fmla="*/ 2600490 w 2994264"/>
              <a:gd name="connsiteY27" fmla="*/ 988398 h 1006897"/>
              <a:gd name="connsiteX28" fmla="*/ 2621633 w 2994264"/>
              <a:gd name="connsiteY28" fmla="*/ 967256 h 1006897"/>
              <a:gd name="connsiteX29" fmla="*/ 2637489 w 2994264"/>
              <a:gd name="connsiteY29" fmla="*/ 938185 h 1006897"/>
              <a:gd name="connsiteX30" fmla="*/ 2692987 w 2994264"/>
              <a:gd name="connsiteY30" fmla="*/ 808689 h 1006897"/>
              <a:gd name="connsiteX31" fmla="*/ 2777556 w 2994264"/>
              <a:gd name="connsiteY31" fmla="*/ 610481 h 1006897"/>
              <a:gd name="connsiteX32" fmla="*/ 2809270 w 2994264"/>
              <a:gd name="connsiteY32" fmla="*/ 520627 h 1006897"/>
              <a:gd name="connsiteX33" fmla="*/ 2843626 w 2994264"/>
              <a:gd name="connsiteY33" fmla="*/ 409630 h 1006897"/>
              <a:gd name="connsiteX34" fmla="*/ 2870053 w 2994264"/>
              <a:gd name="connsiteY34" fmla="*/ 369989 h 1006897"/>
              <a:gd name="connsiteX35" fmla="*/ 2904409 w 2994264"/>
              <a:gd name="connsiteY35" fmla="*/ 325062 h 1006897"/>
              <a:gd name="connsiteX36" fmla="*/ 2928194 w 2994264"/>
              <a:gd name="connsiteY36" fmla="*/ 301277 h 1006897"/>
              <a:gd name="connsiteX37" fmla="*/ 2946694 w 2994264"/>
              <a:gd name="connsiteY37" fmla="*/ 282777 h 1006897"/>
              <a:gd name="connsiteX38" fmla="*/ 2965193 w 2994264"/>
              <a:gd name="connsiteY38" fmla="*/ 261635 h 1006897"/>
              <a:gd name="connsiteX39" fmla="*/ 2983693 w 2994264"/>
              <a:gd name="connsiteY39" fmla="*/ 240493 h 1006897"/>
              <a:gd name="connsiteX40" fmla="*/ 2994264 w 2994264"/>
              <a:gd name="connsiteY40" fmla="*/ 214065 h 1006897"/>
              <a:gd name="connsiteX41" fmla="*/ 2991621 w 2994264"/>
              <a:gd name="connsiteY41" fmla="*/ 187637 h 1006897"/>
              <a:gd name="connsiteX42" fmla="*/ 2978407 w 2994264"/>
              <a:gd name="connsiteY42" fmla="*/ 166495 h 1006897"/>
              <a:gd name="connsiteX43" fmla="*/ 2946694 w 2994264"/>
              <a:gd name="connsiteY43" fmla="*/ 142710 h 1006897"/>
              <a:gd name="connsiteX44" fmla="*/ 2803984 w 2994264"/>
              <a:gd name="connsiteY44" fmla="*/ 63427 h 1006897"/>
              <a:gd name="connsiteX45" fmla="*/ 2708844 w 2994264"/>
              <a:gd name="connsiteY45" fmla="*/ 23785 h 1006897"/>
              <a:gd name="connsiteX46" fmla="*/ 2645418 w 2994264"/>
              <a:gd name="connsiteY46" fmla="*/ 5286 h 1006897"/>
              <a:gd name="connsiteX47" fmla="*/ 2616347 w 2994264"/>
              <a:gd name="connsiteY47" fmla="*/ 0 h 1006897"/>
              <a:gd name="connsiteX48" fmla="*/ 2587277 w 2994264"/>
              <a:gd name="connsiteY48" fmla="*/ 2643 h 1006897"/>
              <a:gd name="connsiteX49" fmla="*/ 2544992 w 2994264"/>
              <a:gd name="connsiteY49" fmla="*/ 18500 h 1006897"/>
              <a:gd name="connsiteX50" fmla="*/ 2484208 w 2994264"/>
              <a:gd name="connsiteY50" fmla="*/ 55499 h 1006897"/>
              <a:gd name="connsiteX51" fmla="*/ 2460423 w 2994264"/>
              <a:gd name="connsiteY51" fmla="*/ 68712 h 1006897"/>
              <a:gd name="connsiteX52" fmla="*/ 2288643 w 2994264"/>
              <a:gd name="connsiteY52" fmla="*/ 84569 h 1006897"/>
              <a:gd name="connsiteX53" fmla="*/ 1897512 w 2994264"/>
              <a:gd name="connsiteY53" fmla="*/ 118925 h 1006897"/>
              <a:gd name="connsiteX54" fmla="*/ 1347815 w 2994264"/>
              <a:gd name="connsiteY54" fmla="*/ 166495 h 100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994264" h="1006897">
                <a:moveTo>
                  <a:pt x="1347815" y="166495"/>
                </a:moveTo>
                <a:lnTo>
                  <a:pt x="774333" y="216708"/>
                </a:lnTo>
                <a:lnTo>
                  <a:pt x="422844" y="245778"/>
                </a:lnTo>
                <a:lnTo>
                  <a:pt x="100426" y="274849"/>
                </a:lnTo>
                <a:lnTo>
                  <a:pt x="0" y="282777"/>
                </a:lnTo>
                <a:lnTo>
                  <a:pt x="29071" y="441344"/>
                </a:lnTo>
                <a:lnTo>
                  <a:pt x="343561" y="414916"/>
                </a:lnTo>
                <a:lnTo>
                  <a:pt x="750548" y="383203"/>
                </a:lnTo>
                <a:lnTo>
                  <a:pt x="1112608" y="351489"/>
                </a:lnTo>
                <a:lnTo>
                  <a:pt x="1506382" y="314490"/>
                </a:lnTo>
                <a:lnTo>
                  <a:pt x="1844657" y="280134"/>
                </a:lnTo>
                <a:lnTo>
                  <a:pt x="2103649" y="251064"/>
                </a:lnTo>
                <a:lnTo>
                  <a:pt x="2423424" y="211422"/>
                </a:lnTo>
                <a:lnTo>
                  <a:pt x="2494779" y="200851"/>
                </a:lnTo>
                <a:lnTo>
                  <a:pt x="2515922" y="203494"/>
                </a:lnTo>
                <a:lnTo>
                  <a:pt x="2534421" y="211422"/>
                </a:lnTo>
                <a:lnTo>
                  <a:pt x="2544992" y="221993"/>
                </a:lnTo>
                <a:lnTo>
                  <a:pt x="2552920" y="235207"/>
                </a:lnTo>
                <a:lnTo>
                  <a:pt x="2555563" y="253707"/>
                </a:lnTo>
                <a:lnTo>
                  <a:pt x="2555563" y="277492"/>
                </a:lnTo>
                <a:lnTo>
                  <a:pt x="2523850" y="433415"/>
                </a:lnTo>
                <a:lnTo>
                  <a:pt x="2447209" y="745263"/>
                </a:lnTo>
                <a:lnTo>
                  <a:pt x="2439281" y="948756"/>
                </a:lnTo>
                <a:lnTo>
                  <a:pt x="2465709" y="975184"/>
                </a:lnTo>
                <a:lnTo>
                  <a:pt x="2507993" y="1001612"/>
                </a:lnTo>
                <a:lnTo>
                  <a:pt x="2542349" y="1006897"/>
                </a:lnTo>
                <a:lnTo>
                  <a:pt x="2571420" y="1001612"/>
                </a:lnTo>
                <a:lnTo>
                  <a:pt x="2600490" y="988398"/>
                </a:lnTo>
                <a:lnTo>
                  <a:pt x="2621633" y="967256"/>
                </a:lnTo>
                <a:lnTo>
                  <a:pt x="2637489" y="938185"/>
                </a:lnTo>
                <a:lnTo>
                  <a:pt x="2692987" y="808689"/>
                </a:lnTo>
                <a:lnTo>
                  <a:pt x="2777556" y="610481"/>
                </a:lnTo>
                <a:lnTo>
                  <a:pt x="2809270" y="520627"/>
                </a:lnTo>
                <a:lnTo>
                  <a:pt x="2843626" y="409630"/>
                </a:lnTo>
                <a:lnTo>
                  <a:pt x="2870053" y="369989"/>
                </a:lnTo>
                <a:lnTo>
                  <a:pt x="2904409" y="325062"/>
                </a:lnTo>
                <a:lnTo>
                  <a:pt x="2928194" y="301277"/>
                </a:lnTo>
                <a:lnTo>
                  <a:pt x="2946694" y="282777"/>
                </a:lnTo>
                <a:lnTo>
                  <a:pt x="2965193" y="261635"/>
                </a:lnTo>
                <a:lnTo>
                  <a:pt x="2983693" y="240493"/>
                </a:lnTo>
                <a:lnTo>
                  <a:pt x="2994264" y="214065"/>
                </a:lnTo>
                <a:lnTo>
                  <a:pt x="2991621" y="187637"/>
                </a:lnTo>
                <a:lnTo>
                  <a:pt x="2978407" y="166495"/>
                </a:lnTo>
                <a:lnTo>
                  <a:pt x="2946694" y="142710"/>
                </a:lnTo>
                <a:lnTo>
                  <a:pt x="2803984" y="63427"/>
                </a:lnTo>
                <a:lnTo>
                  <a:pt x="2708844" y="23785"/>
                </a:lnTo>
                <a:lnTo>
                  <a:pt x="2645418" y="5286"/>
                </a:lnTo>
                <a:lnTo>
                  <a:pt x="2616347" y="0"/>
                </a:lnTo>
                <a:lnTo>
                  <a:pt x="2587277" y="2643"/>
                </a:lnTo>
                <a:lnTo>
                  <a:pt x="2544992" y="18500"/>
                </a:lnTo>
                <a:lnTo>
                  <a:pt x="2484208" y="55499"/>
                </a:lnTo>
                <a:lnTo>
                  <a:pt x="2460423" y="68712"/>
                </a:lnTo>
                <a:lnTo>
                  <a:pt x="2288643" y="84569"/>
                </a:lnTo>
                <a:lnTo>
                  <a:pt x="1897512" y="118925"/>
                </a:lnTo>
                <a:lnTo>
                  <a:pt x="1347815" y="16649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1D79AD98-1D3B-41A1-B60C-50882CFDB74A}"/>
              </a:ext>
            </a:extLst>
          </p:cNvPr>
          <p:cNvSpPr/>
          <p:nvPr/>
        </p:nvSpPr>
        <p:spPr>
          <a:xfrm>
            <a:off x="5076825" y="3335338"/>
            <a:ext cx="495300" cy="781050"/>
          </a:xfrm>
          <a:custGeom>
            <a:avLst/>
            <a:gdLst>
              <a:gd name="connsiteX0" fmla="*/ 395288 w 495300"/>
              <a:gd name="connsiteY0" fmla="*/ 314325 h 781050"/>
              <a:gd name="connsiteX1" fmla="*/ 359569 w 495300"/>
              <a:gd name="connsiteY1" fmla="*/ 159544 h 781050"/>
              <a:gd name="connsiteX2" fmla="*/ 292894 w 495300"/>
              <a:gd name="connsiteY2" fmla="*/ 50007 h 781050"/>
              <a:gd name="connsiteX3" fmla="*/ 250031 w 495300"/>
              <a:gd name="connsiteY3" fmla="*/ 33338 h 781050"/>
              <a:gd name="connsiteX4" fmla="*/ 178594 w 495300"/>
              <a:gd name="connsiteY4" fmla="*/ 16669 h 781050"/>
              <a:gd name="connsiteX5" fmla="*/ 109538 w 495300"/>
              <a:gd name="connsiteY5" fmla="*/ 7144 h 781050"/>
              <a:gd name="connsiteX6" fmla="*/ 64294 w 495300"/>
              <a:gd name="connsiteY6" fmla="*/ 4763 h 781050"/>
              <a:gd name="connsiteX7" fmla="*/ 38100 w 495300"/>
              <a:gd name="connsiteY7" fmla="*/ 2382 h 781050"/>
              <a:gd name="connsiteX8" fmla="*/ 14288 w 495300"/>
              <a:gd name="connsiteY8" fmla="*/ 0 h 781050"/>
              <a:gd name="connsiteX9" fmla="*/ 2381 w 495300"/>
              <a:gd name="connsiteY9" fmla="*/ 4763 h 781050"/>
              <a:gd name="connsiteX10" fmla="*/ 0 w 495300"/>
              <a:gd name="connsiteY10" fmla="*/ 23813 h 781050"/>
              <a:gd name="connsiteX11" fmla="*/ 16669 w 495300"/>
              <a:gd name="connsiteY11" fmla="*/ 52388 h 781050"/>
              <a:gd name="connsiteX12" fmla="*/ 42863 w 495300"/>
              <a:gd name="connsiteY12" fmla="*/ 85725 h 781050"/>
              <a:gd name="connsiteX13" fmla="*/ 90488 w 495300"/>
              <a:gd name="connsiteY13" fmla="*/ 138113 h 781050"/>
              <a:gd name="connsiteX14" fmla="*/ 135731 w 495300"/>
              <a:gd name="connsiteY14" fmla="*/ 211932 h 781050"/>
              <a:gd name="connsiteX15" fmla="*/ 157163 w 495300"/>
              <a:gd name="connsiteY15" fmla="*/ 271463 h 781050"/>
              <a:gd name="connsiteX16" fmla="*/ 204788 w 495300"/>
              <a:gd name="connsiteY16" fmla="*/ 433388 h 781050"/>
              <a:gd name="connsiteX17" fmla="*/ 257175 w 495300"/>
              <a:gd name="connsiteY17" fmla="*/ 597694 h 781050"/>
              <a:gd name="connsiteX18" fmla="*/ 283369 w 495300"/>
              <a:gd name="connsiteY18" fmla="*/ 678657 h 781050"/>
              <a:gd name="connsiteX19" fmla="*/ 300038 w 495300"/>
              <a:gd name="connsiteY19" fmla="*/ 719138 h 781050"/>
              <a:gd name="connsiteX20" fmla="*/ 309563 w 495300"/>
              <a:gd name="connsiteY20" fmla="*/ 740569 h 781050"/>
              <a:gd name="connsiteX21" fmla="*/ 333375 w 495300"/>
              <a:gd name="connsiteY21" fmla="*/ 766763 h 781050"/>
              <a:gd name="connsiteX22" fmla="*/ 359569 w 495300"/>
              <a:gd name="connsiteY22" fmla="*/ 778669 h 781050"/>
              <a:gd name="connsiteX23" fmla="*/ 385763 w 495300"/>
              <a:gd name="connsiteY23" fmla="*/ 781050 h 781050"/>
              <a:gd name="connsiteX24" fmla="*/ 426244 w 495300"/>
              <a:gd name="connsiteY24" fmla="*/ 769144 h 781050"/>
              <a:gd name="connsiteX25" fmla="*/ 466725 w 495300"/>
              <a:gd name="connsiteY25" fmla="*/ 745332 h 781050"/>
              <a:gd name="connsiteX26" fmla="*/ 483394 w 495300"/>
              <a:gd name="connsiteY26" fmla="*/ 731044 h 781050"/>
              <a:gd name="connsiteX27" fmla="*/ 490538 w 495300"/>
              <a:gd name="connsiteY27" fmla="*/ 716757 h 781050"/>
              <a:gd name="connsiteX28" fmla="*/ 495300 w 495300"/>
              <a:gd name="connsiteY28" fmla="*/ 692944 h 781050"/>
              <a:gd name="connsiteX29" fmla="*/ 490538 w 495300"/>
              <a:gd name="connsiteY29" fmla="*/ 652463 h 781050"/>
              <a:gd name="connsiteX30" fmla="*/ 454819 w 495300"/>
              <a:gd name="connsiteY30" fmla="*/ 559594 h 781050"/>
              <a:gd name="connsiteX31" fmla="*/ 395288 w 495300"/>
              <a:gd name="connsiteY31" fmla="*/ 314325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95300" h="781050">
                <a:moveTo>
                  <a:pt x="395288" y="314325"/>
                </a:moveTo>
                <a:lnTo>
                  <a:pt x="359569" y="159544"/>
                </a:lnTo>
                <a:lnTo>
                  <a:pt x="292894" y="50007"/>
                </a:lnTo>
                <a:lnTo>
                  <a:pt x="250031" y="33338"/>
                </a:lnTo>
                <a:lnTo>
                  <a:pt x="178594" y="16669"/>
                </a:lnTo>
                <a:lnTo>
                  <a:pt x="109538" y="7144"/>
                </a:lnTo>
                <a:lnTo>
                  <a:pt x="64294" y="4763"/>
                </a:lnTo>
                <a:lnTo>
                  <a:pt x="38100" y="2382"/>
                </a:lnTo>
                <a:lnTo>
                  <a:pt x="14288" y="0"/>
                </a:lnTo>
                <a:lnTo>
                  <a:pt x="2381" y="4763"/>
                </a:lnTo>
                <a:lnTo>
                  <a:pt x="0" y="23813"/>
                </a:lnTo>
                <a:lnTo>
                  <a:pt x="16669" y="52388"/>
                </a:lnTo>
                <a:lnTo>
                  <a:pt x="42863" y="85725"/>
                </a:lnTo>
                <a:lnTo>
                  <a:pt x="90488" y="138113"/>
                </a:lnTo>
                <a:lnTo>
                  <a:pt x="135731" y="211932"/>
                </a:lnTo>
                <a:lnTo>
                  <a:pt x="157163" y="271463"/>
                </a:lnTo>
                <a:lnTo>
                  <a:pt x="204788" y="433388"/>
                </a:lnTo>
                <a:lnTo>
                  <a:pt x="257175" y="597694"/>
                </a:lnTo>
                <a:lnTo>
                  <a:pt x="283369" y="678657"/>
                </a:lnTo>
                <a:lnTo>
                  <a:pt x="300038" y="719138"/>
                </a:lnTo>
                <a:lnTo>
                  <a:pt x="309563" y="740569"/>
                </a:lnTo>
                <a:lnTo>
                  <a:pt x="333375" y="766763"/>
                </a:lnTo>
                <a:lnTo>
                  <a:pt x="359569" y="778669"/>
                </a:lnTo>
                <a:lnTo>
                  <a:pt x="385763" y="781050"/>
                </a:lnTo>
                <a:lnTo>
                  <a:pt x="426244" y="769144"/>
                </a:lnTo>
                <a:lnTo>
                  <a:pt x="466725" y="745332"/>
                </a:lnTo>
                <a:lnTo>
                  <a:pt x="483394" y="731044"/>
                </a:lnTo>
                <a:lnTo>
                  <a:pt x="490538" y="716757"/>
                </a:lnTo>
                <a:lnTo>
                  <a:pt x="495300" y="692944"/>
                </a:lnTo>
                <a:lnTo>
                  <a:pt x="490538" y="652463"/>
                </a:lnTo>
                <a:lnTo>
                  <a:pt x="454819" y="559594"/>
                </a:lnTo>
                <a:lnTo>
                  <a:pt x="395288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028F827-65C4-4A54-A91B-C0F0EE4E8400}"/>
              </a:ext>
            </a:extLst>
          </p:cNvPr>
          <p:cNvSpPr/>
          <p:nvPr/>
        </p:nvSpPr>
        <p:spPr>
          <a:xfrm>
            <a:off x="4837113" y="2179638"/>
            <a:ext cx="2411412" cy="361950"/>
          </a:xfrm>
          <a:custGeom>
            <a:avLst/>
            <a:gdLst>
              <a:gd name="connsiteX0" fmla="*/ 1123179 w 2410210"/>
              <a:gd name="connsiteY0" fmla="*/ 126853 h 362060"/>
              <a:gd name="connsiteX1" fmla="*/ 1456169 w 2410210"/>
              <a:gd name="connsiteY1" fmla="*/ 84569 h 362060"/>
              <a:gd name="connsiteX2" fmla="*/ 1691376 w 2410210"/>
              <a:gd name="connsiteY2" fmla="*/ 52856 h 362060"/>
              <a:gd name="connsiteX3" fmla="*/ 1934511 w 2410210"/>
              <a:gd name="connsiteY3" fmla="*/ 21142 h 362060"/>
              <a:gd name="connsiteX4" fmla="*/ 1987366 w 2410210"/>
              <a:gd name="connsiteY4" fmla="*/ 7928 h 362060"/>
              <a:gd name="connsiteX5" fmla="*/ 2013794 w 2410210"/>
              <a:gd name="connsiteY5" fmla="*/ 5286 h 362060"/>
              <a:gd name="connsiteX6" fmla="*/ 2069292 w 2410210"/>
              <a:gd name="connsiteY6" fmla="*/ 0 h 362060"/>
              <a:gd name="connsiteX7" fmla="*/ 2130076 w 2410210"/>
              <a:gd name="connsiteY7" fmla="*/ 5286 h 362060"/>
              <a:gd name="connsiteX8" fmla="*/ 2180289 w 2410210"/>
              <a:gd name="connsiteY8" fmla="*/ 10571 h 362060"/>
              <a:gd name="connsiteX9" fmla="*/ 2264858 w 2410210"/>
              <a:gd name="connsiteY9" fmla="*/ 29071 h 362060"/>
              <a:gd name="connsiteX10" fmla="*/ 2410210 w 2410210"/>
              <a:gd name="connsiteY10" fmla="*/ 66069 h 362060"/>
              <a:gd name="connsiteX11" fmla="*/ 2373211 w 2410210"/>
              <a:gd name="connsiteY11" fmla="*/ 293348 h 362060"/>
              <a:gd name="connsiteX12" fmla="*/ 2354712 w 2410210"/>
              <a:gd name="connsiteY12" fmla="*/ 282777 h 362060"/>
              <a:gd name="connsiteX13" fmla="*/ 2330927 w 2410210"/>
              <a:gd name="connsiteY13" fmla="*/ 264277 h 362060"/>
              <a:gd name="connsiteX14" fmla="*/ 2315070 w 2410210"/>
              <a:gd name="connsiteY14" fmla="*/ 251064 h 362060"/>
              <a:gd name="connsiteX15" fmla="*/ 2286000 w 2410210"/>
              <a:gd name="connsiteY15" fmla="*/ 229921 h 362060"/>
              <a:gd name="connsiteX16" fmla="*/ 2256929 w 2410210"/>
              <a:gd name="connsiteY16" fmla="*/ 211422 h 362060"/>
              <a:gd name="connsiteX17" fmla="*/ 2219930 w 2410210"/>
              <a:gd name="connsiteY17" fmla="*/ 192923 h 362060"/>
              <a:gd name="connsiteX18" fmla="*/ 2198788 w 2410210"/>
              <a:gd name="connsiteY18" fmla="*/ 184994 h 362060"/>
              <a:gd name="connsiteX19" fmla="*/ 2169718 w 2410210"/>
              <a:gd name="connsiteY19" fmla="*/ 179709 h 362060"/>
              <a:gd name="connsiteX20" fmla="*/ 2103648 w 2410210"/>
              <a:gd name="connsiteY20" fmla="*/ 177066 h 362060"/>
              <a:gd name="connsiteX21" fmla="*/ 1953010 w 2410210"/>
              <a:gd name="connsiteY21" fmla="*/ 182351 h 362060"/>
              <a:gd name="connsiteX22" fmla="*/ 1786515 w 2410210"/>
              <a:gd name="connsiteY22" fmla="*/ 195565 h 362060"/>
              <a:gd name="connsiteX23" fmla="*/ 1717803 w 2410210"/>
              <a:gd name="connsiteY23" fmla="*/ 198208 h 362060"/>
              <a:gd name="connsiteX24" fmla="*/ 1561880 w 2410210"/>
              <a:gd name="connsiteY24" fmla="*/ 203494 h 362060"/>
              <a:gd name="connsiteX25" fmla="*/ 1405956 w 2410210"/>
              <a:gd name="connsiteY25" fmla="*/ 227279 h 362060"/>
              <a:gd name="connsiteX26" fmla="*/ 1189248 w 2410210"/>
              <a:gd name="connsiteY26" fmla="*/ 256349 h 362060"/>
              <a:gd name="connsiteX27" fmla="*/ 906472 w 2410210"/>
              <a:gd name="connsiteY27" fmla="*/ 293348 h 362060"/>
              <a:gd name="connsiteX28" fmla="*/ 673907 w 2410210"/>
              <a:gd name="connsiteY28" fmla="*/ 319776 h 362060"/>
              <a:gd name="connsiteX29" fmla="*/ 486270 w 2410210"/>
              <a:gd name="connsiteY29" fmla="*/ 340918 h 362060"/>
              <a:gd name="connsiteX30" fmla="*/ 388488 w 2410210"/>
              <a:gd name="connsiteY30" fmla="*/ 351489 h 362060"/>
              <a:gd name="connsiteX31" fmla="*/ 298633 w 2410210"/>
              <a:gd name="connsiteY31" fmla="*/ 359417 h 362060"/>
              <a:gd name="connsiteX32" fmla="*/ 237850 w 2410210"/>
              <a:gd name="connsiteY32" fmla="*/ 362060 h 362060"/>
              <a:gd name="connsiteX33" fmla="*/ 169137 w 2410210"/>
              <a:gd name="connsiteY33" fmla="*/ 362060 h 362060"/>
              <a:gd name="connsiteX34" fmla="*/ 81926 w 2410210"/>
              <a:gd name="connsiteY34" fmla="*/ 354132 h 362060"/>
              <a:gd name="connsiteX35" fmla="*/ 0 w 2410210"/>
              <a:gd name="connsiteY35" fmla="*/ 335632 h 362060"/>
              <a:gd name="connsiteX36" fmla="*/ 0 w 2410210"/>
              <a:gd name="connsiteY36" fmla="*/ 214065 h 362060"/>
              <a:gd name="connsiteX37" fmla="*/ 100425 w 2410210"/>
              <a:gd name="connsiteY37" fmla="*/ 221993 h 362060"/>
              <a:gd name="connsiteX38" fmla="*/ 243135 w 2410210"/>
              <a:gd name="connsiteY38" fmla="*/ 219350 h 362060"/>
              <a:gd name="connsiteX39" fmla="*/ 459843 w 2410210"/>
              <a:gd name="connsiteY39" fmla="*/ 203494 h 362060"/>
              <a:gd name="connsiteX40" fmla="*/ 821903 w 2410210"/>
              <a:gd name="connsiteY40" fmla="*/ 163852 h 362060"/>
              <a:gd name="connsiteX41" fmla="*/ 1123179 w 2410210"/>
              <a:gd name="connsiteY41" fmla="*/ 126853 h 362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10210" h="362060">
                <a:moveTo>
                  <a:pt x="1123179" y="126853"/>
                </a:moveTo>
                <a:lnTo>
                  <a:pt x="1456169" y="84569"/>
                </a:lnTo>
                <a:lnTo>
                  <a:pt x="1691376" y="52856"/>
                </a:lnTo>
                <a:lnTo>
                  <a:pt x="1934511" y="21142"/>
                </a:lnTo>
                <a:lnTo>
                  <a:pt x="1987366" y="7928"/>
                </a:lnTo>
                <a:lnTo>
                  <a:pt x="2013794" y="5286"/>
                </a:lnTo>
                <a:lnTo>
                  <a:pt x="2069292" y="0"/>
                </a:lnTo>
                <a:lnTo>
                  <a:pt x="2130076" y="5286"/>
                </a:lnTo>
                <a:lnTo>
                  <a:pt x="2180289" y="10571"/>
                </a:lnTo>
                <a:lnTo>
                  <a:pt x="2264858" y="29071"/>
                </a:lnTo>
                <a:lnTo>
                  <a:pt x="2410210" y="66069"/>
                </a:lnTo>
                <a:lnTo>
                  <a:pt x="2373211" y="293348"/>
                </a:lnTo>
                <a:lnTo>
                  <a:pt x="2354712" y="282777"/>
                </a:lnTo>
                <a:lnTo>
                  <a:pt x="2330927" y="264277"/>
                </a:lnTo>
                <a:lnTo>
                  <a:pt x="2315070" y="251064"/>
                </a:lnTo>
                <a:lnTo>
                  <a:pt x="2286000" y="229921"/>
                </a:lnTo>
                <a:lnTo>
                  <a:pt x="2256929" y="211422"/>
                </a:lnTo>
                <a:lnTo>
                  <a:pt x="2219930" y="192923"/>
                </a:lnTo>
                <a:lnTo>
                  <a:pt x="2198788" y="184994"/>
                </a:lnTo>
                <a:lnTo>
                  <a:pt x="2169718" y="179709"/>
                </a:lnTo>
                <a:lnTo>
                  <a:pt x="2103648" y="177066"/>
                </a:lnTo>
                <a:lnTo>
                  <a:pt x="1953010" y="182351"/>
                </a:lnTo>
                <a:lnTo>
                  <a:pt x="1786515" y="195565"/>
                </a:lnTo>
                <a:lnTo>
                  <a:pt x="1717803" y="198208"/>
                </a:lnTo>
                <a:lnTo>
                  <a:pt x="1561880" y="203494"/>
                </a:lnTo>
                <a:lnTo>
                  <a:pt x="1405956" y="227279"/>
                </a:lnTo>
                <a:lnTo>
                  <a:pt x="1189248" y="256349"/>
                </a:lnTo>
                <a:lnTo>
                  <a:pt x="906472" y="293348"/>
                </a:lnTo>
                <a:lnTo>
                  <a:pt x="673907" y="319776"/>
                </a:lnTo>
                <a:lnTo>
                  <a:pt x="486270" y="340918"/>
                </a:lnTo>
                <a:lnTo>
                  <a:pt x="388488" y="351489"/>
                </a:lnTo>
                <a:lnTo>
                  <a:pt x="298633" y="359417"/>
                </a:lnTo>
                <a:lnTo>
                  <a:pt x="237850" y="362060"/>
                </a:lnTo>
                <a:lnTo>
                  <a:pt x="169137" y="362060"/>
                </a:lnTo>
                <a:lnTo>
                  <a:pt x="81926" y="354132"/>
                </a:lnTo>
                <a:lnTo>
                  <a:pt x="0" y="335632"/>
                </a:lnTo>
                <a:lnTo>
                  <a:pt x="0" y="214065"/>
                </a:lnTo>
                <a:lnTo>
                  <a:pt x="100425" y="221993"/>
                </a:lnTo>
                <a:lnTo>
                  <a:pt x="243135" y="219350"/>
                </a:lnTo>
                <a:lnTo>
                  <a:pt x="459843" y="203494"/>
                </a:lnTo>
                <a:lnTo>
                  <a:pt x="821903" y="163852"/>
                </a:lnTo>
                <a:lnTo>
                  <a:pt x="1123179" y="12685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108A58F-A7C4-4181-86FB-514F01A60FC9}"/>
              </a:ext>
            </a:extLst>
          </p:cNvPr>
          <p:cNvSpPr/>
          <p:nvPr/>
        </p:nvSpPr>
        <p:spPr>
          <a:xfrm rot="16200000">
            <a:off x="2352676" y="2997201"/>
            <a:ext cx="3924300" cy="1254125"/>
          </a:xfrm>
          <a:custGeom>
            <a:avLst/>
            <a:gdLst>
              <a:gd name="connsiteX0" fmla="*/ 1803400 w 3924300"/>
              <a:gd name="connsiteY0" fmla="*/ 777875 h 1254125"/>
              <a:gd name="connsiteX1" fmla="*/ 2066925 w 3924300"/>
              <a:gd name="connsiteY1" fmla="*/ 838200 h 1254125"/>
              <a:gd name="connsiteX2" fmla="*/ 2320925 w 3924300"/>
              <a:gd name="connsiteY2" fmla="*/ 879475 h 1254125"/>
              <a:gd name="connsiteX3" fmla="*/ 2546350 w 3924300"/>
              <a:gd name="connsiteY3" fmla="*/ 904875 h 1254125"/>
              <a:gd name="connsiteX4" fmla="*/ 2708275 w 3924300"/>
              <a:gd name="connsiteY4" fmla="*/ 920750 h 1254125"/>
              <a:gd name="connsiteX5" fmla="*/ 2898775 w 3924300"/>
              <a:gd name="connsiteY5" fmla="*/ 936625 h 1254125"/>
              <a:gd name="connsiteX6" fmla="*/ 3098800 w 3924300"/>
              <a:gd name="connsiteY6" fmla="*/ 946150 h 1254125"/>
              <a:gd name="connsiteX7" fmla="*/ 3330575 w 3924300"/>
              <a:gd name="connsiteY7" fmla="*/ 952500 h 1254125"/>
              <a:gd name="connsiteX8" fmla="*/ 3524250 w 3924300"/>
              <a:gd name="connsiteY8" fmla="*/ 949325 h 1254125"/>
              <a:gd name="connsiteX9" fmla="*/ 3609975 w 3924300"/>
              <a:gd name="connsiteY9" fmla="*/ 942975 h 1254125"/>
              <a:gd name="connsiteX10" fmla="*/ 3667125 w 3924300"/>
              <a:gd name="connsiteY10" fmla="*/ 933450 h 1254125"/>
              <a:gd name="connsiteX11" fmla="*/ 3733800 w 3924300"/>
              <a:gd name="connsiteY11" fmla="*/ 914400 h 1254125"/>
              <a:gd name="connsiteX12" fmla="*/ 3778250 w 3924300"/>
              <a:gd name="connsiteY12" fmla="*/ 892175 h 1254125"/>
              <a:gd name="connsiteX13" fmla="*/ 3813175 w 3924300"/>
              <a:gd name="connsiteY13" fmla="*/ 866775 h 1254125"/>
              <a:gd name="connsiteX14" fmla="*/ 3832225 w 3924300"/>
              <a:gd name="connsiteY14" fmla="*/ 841375 h 1254125"/>
              <a:gd name="connsiteX15" fmla="*/ 3857625 w 3924300"/>
              <a:gd name="connsiteY15" fmla="*/ 819150 h 1254125"/>
              <a:gd name="connsiteX16" fmla="*/ 3883025 w 3924300"/>
              <a:gd name="connsiteY16" fmla="*/ 806450 h 1254125"/>
              <a:gd name="connsiteX17" fmla="*/ 3898900 w 3924300"/>
              <a:gd name="connsiteY17" fmla="*/ 800100 h 1254125"/>
              <a:gd name="connsiteX18" fmla="*/ 3908425 w 3924300"/>
              <a:gd name="connsiteY18" fmla="*/ 800100 h 1254125"/>
              <a:gd name="connsiteX19" fmla="*/ 3921125 w 3924300"/>
              <a:gd name="connsiteY19" fmla="*/ 806450 h 1254125"/>
              <a:gd name="connsiteX20" fmla="*/ 3924300 w 3924300"/>
              <a:gd name="connsiteY20" fmla="*/ 831850 h 1254125"/>
              <a:gd name="connsiteX21" fmla="*/ 3917950 w 3924300"/>
              <a:gd name="connsiteY21" fmla="*/ 901700 h 1254125"/>
              <a:gd name="connsiteX22" fmla="*/ 3908425 w 3924300"/>
              <a:gd name="connsiteY22" fmla="*/ 965200 h 1254125"/>
              <a:gd name="connsiteX23" fmla="*/ 3892550 w 3924300"/>
              <a:gd name="connsiteY23" fmla="*/ 1028700 h 1254125"/>
              <a:gd name="connsiteX24" fmla="*/ 3867150 w 3924300"/>
              <a:gd name="connsiteY24" fmla="*/ 1092200 h 1254125"/>
              <a:gd name="connsiteX25" fmla="*/ 3848100 w 3924300"/>
              <a:gd name="connsiteY25" fmla="*/ 1133475 h 1254125"/>
              <a:gd name="connsiteX26" fmla="*/ 3822700 w 3924300"/>
              <a:gd name="connsiteY26" fmla="*/ 1187450 h 1254125"/>
              <a:gd name="connsiteX27" fmla="*/ 3689350 w 3924300"/>
              <a:gd name="connsiteY27" fmla="*/ 1241425 h 1254125"/>
              <a:gd name="connsiteX28" fmla="*/ 3533775 w 3924300"/>
              <a:gd name="connsiteY28" fmla="*/ 1250950 h 1254125"/>
              <a:gd name="connsiteX29" fmla="*/ 3349625 w 3924300"/>
              <a:gd name="connsiteY29" fmla="*/ 1254125 h 1254125"/>
              <a:gd name="connsiteX30" fmla="*/ 3152775 w 3924300"/>
              <a:gd name="connsiteY30" fmla="*/ 1241425 h 1254125"/>
              <a:gd name="connsiteX31" fmla="*/ 3060700 w 3924300"/>
              <a:gd name="connsiteY31" fmla="*/ 1241425 h 1254125"/>
              <a:gd name="connsiteX32" fmla="*/ 2851150 w 3924300"/>
              <a:gd name="connsiteY32" fmla="*/ 1212850 h 1254125"/>
              <a:gd name="connsiteX33" fmla="*/ 2613025 w 3924300"/>
              <a:gd name="connsiteY33" fmla="*/ 1174750 h 1254125"/>
              <a:gd name="connsiteX34" fmla="*/ 2387600 w 3924300"/>
              <a:gd name="connsiteY34" fmla="*/ 1136650 h 1254125"/>
              <a:gd name="connsiteX35" fmla="*/ 2152650 w 3924300"/>
              <a:gd name="connsiteY35" fmla="*/ 1092200 h 1254125"/>
              <a:gd name="connsiteX36" fmla="*/ 1927225 w 3924300"/>
              <a:gd name="connsiteY36" fmla="*/ 1041400 h 1254125"/>
              <a:gd name="connsiteX37" fmla="*/ 1692275 w 3924300"/>
              <a:gd name="connsiteY37" fmla="*/ 981075 h 1254125"/>
              <a:gd name="connsiteX38" fmla="*/ 1428750 w 3924300"/>
              <a:gd name="connsiteY38" fmla="*/ 901700 h 1254125"/>
              <a:gd name="connsiteX39" fmla="*/ 1241425 w 3924300"/>
              <a:gd name="connsiteY39" fmla="*/ 835025 h 1254125"/>
              <a:gd name="connsiteX40" fmla="*/ 1085850 w 3924300"/>
              <a:gd name="connsiteY40" fmla="*/ 768350 h 1254125"/>
              <a:gd name="connsiteX41" fmla="*/ 936625 w 3924300"/>
              <a:gd name="connsiteY41" fmla="*/ 695325 h 1254125"/>
              <a:gd name="connsiteX42" fmla="*/ 752475 w 3924300"/>
              <a:gd name="connsiteY42" fmla="*/ 593725 h 1254125"/>
              <a:gd name="connsiteX43" fmla="*/ 581025 w 3924300"/>
              <a:gd name="connsiteY43" fmla="*/ 492125 h 1254125"/>
              <a:gd name="connsiteX44" fmla="*/ 400050 w 3924300"/>
              <a:gd name="connsiteY44" fmla="*/ 368300 h 1254125"/>
              <a:gd name="connsiteX45" fmla="*/ 231775 w 3924300"/>
              <a:gd name="connsiteY45" fmla="*/ 241300 h 1254125"/>
              <a:gd name="connsiteX46" fmla="*/ 136525 w 3924300"/>
              <a:gd name="connsiteY46" fmla="*/ 165100 h 1254125"/>
              <a:gd name="connsiteX47" fmla="*/ 53975 w 3924300"/>
              <a:gd name="connsiteY47" fmla="*/ 95250 h 1254125"/>
              <a:gd name="connsiteX48" fmla="*/ 19050 w 3924300"/>
              <a:gd name="connsiteY48" fmla="*/ 63500 h 1254125"/>
              <a:gd name="connsiteX49" fmla="*/ 6350 w 3924300"/>
              <a:gd name="connsiteY49" fmla="*/ 44450 h 1254125"/>
              <a:gd name="connsiteX50" fmla="*/ 0 w 3924300"/>
              <a:gd name="connsiteY50" fmla="*/ 22225 h 1254125"/>
              <a:gd name="connsiteX51" fmla="*/ 3175 w 3924300"/>
              <a:gd name="connsiteY51" fmla="*/ 0 h 1254125"/>
              <a:gd name="connsiteX52" fmla="*/ 19050 w 3924300"/>
              <a:gd name="connsiteY52" fmla="*/ 0 h 1254125"/>
              <a:gd name="connsiteX53" fmla="*/ 44450 w 3924300"/>
              <a:gd name="connsiteY53" fmla="*/ 6350 h 1254125"/>
              <a:gd name="connsiteX54" fmla="*/ 114300 w 3924300"/>
              <a:gd name="connsiteY54" fmla="*/ 47625 h 1254125"/>
              <a:gd name="connsiteX55" fmla="*/ 200025 w 3924300"/>
              <a:gd name="connsiteY55" fmla="*/ 101600 h 1254125"/>
              <a:gd name="connsiteX56" fmla="*/ 320675 w 3924300"/>
              <a:gd name="connsiteY56" fmla="*/ 171450 h 1254125"/>
              <a:gd name="connsiteX57" fmla="*/ 457200 w 3924300"/>
              <a:gd name="connsiteY57" fmla="*/ 247650 h 1254125"/>
              <a:gd name="connsiteX58" fmla="*/ 593725 w 3924300"/>
              <a:gd name="connsiteY58" fmla="*/ 320675 h 1254125"/>
              <a:gd name="connsiteX59" fmla="*/ 711200 w 3924300"/>
              <a:gd name="connsiteY59" fmla="*/ 377825 h 1254125"/>
              <a:gd name="connsiteX60" fmla="*/ 838200 w 3924300"/>
              <a:gd name="connsiteY60" fmla="*/ 438150 h 1254125"/>
              <a:gd name="connsiteX61" fmla="*/ 1022350 w 3924300"/>
              <a:gd name="connsiteY61" fmla="*/ 520700 h 1254125"/>
              <a:gd name="connsiteX62" fmla="*/ 1200150 w 3924300"/>
              <a:gd name="connsiteY62" fmla="*/ 590550 h 1254125"/>
              <a:gd name="connsiteX63" fmla="*/ 1362075 w 3924300"/>
              <a:gd name="connsiteY63" fmla="*/ 647700 h 1254125"/>
              <a:gd name="connsiteX64" fmla="*/ 1524000 w 3924300"/>
              <a:gd name="connsiteY64" fmla="*/ 698500 h 1254125"/>
              <a:gd name="connsiteX65" fmla="*/ 1698625 w 3924300"/>
              <a:gd name="connsiteY65" fmla="*/ 749300 h 1254125"/>
              <a:gd name="connsiteX66" fmla="*/ 1803400 w 3924300"/>
              <a:gd name="connsiteY66" fmla="*/ 777875 h 1254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924300" h="1254125">
                <a:moveTo>
                  <a:pt x="1803400" y="777875"/>
                </a:moveTo>
                <a:lnTo>
                  <a:pt x="2066925" y="838200"/>
                </a:lnTo>
                <a:lnTo>
                  <a:pt x="2320925" y="879475"/>
                </a:lnTo>
                <a:lnTo>
                  <a:pt x="2546350" y="904875"/>
                </a:lnTo>
                <a:lnTo>
                  <a:pt x="2708275" y="920750"/>
                </a:lnTo>
                <a:lnTo>
                  <a:pt x="2898775" y="936625"/>
                </a:lnTo>
                <a:lnTo>
                  <a:pt x="3098800" y="946150"/>
                </a:lnTo>
                <a:lnTo>
                  <a:pt x="3330575" y="952500"/>
                </a:lnTo>
                <a:lnTo>
                  <a:pt x="3524250" y="949325"/>
                </a:lnTo>
                <a:lnTo>
                  <a:pt x="3609975" y="942975"/>
                </a:lnTo>
                <a:lnTo>
                  <a:pt x="3667125" y="933450"/>
                </a:lnTo>
                <a:lnTo>
                  <a:pt x="3733800" y="914400"/>
                </a:lnTo>
                <a:lnTo>
                  <a:pt x="3778250" y="892175"/>
                </a:lnTo>
                <a:lnTo>
                  <a:pt x="3813175" y="866775"/>
                </a:lnTo>
                <a:lnTo>
                  <a:pt x="3832225" y="841375"/>
                </a:lnTo>
                <a:lnTo>
                  <a:pt x="3857625" y="819150"/>
                </a:lnTo>
                <a:lnTo>
                  <a:pt x="3883025" y="806450"/>
                </a:lnTo>
                <a:lnTo>
                  <a:pt x="3898900" y="800100"/>
                </a:lnTo>
                <a:lnTo>
                  <a:pt x="3908425" y="800100"/>
                </a:lnTo>
                <a:lnTo>
                  <a:pt x="3921125" y="806450"/>
                </a:lnTo>
                <a:lnTo>
                  <a:pt x="3924300" y="831850"/>
                </a:lnTo>
                <a:lnTo>
                  <a:pt x="3917950" y="901700"/>
                </a:lnTo>
                <a:lnTo>
                  <a:pt x="3908425" y="965200"/>
                </a:lnTo>
                <a:lnTo>
                  <a:pt x="3892550" y="1028700"/>
                </a:lnTo>
                <a:lnTo>
                  <a:pt x="3867150" y="1092200"/>
                </a:lnTo>
                <a:lnTo>
                  <a:pt x="3848100" y="1133475"/>
                </a:lnTo>
                <a:lnTo>
                  <a:pt x="3822700" y="1187450"/>
                </a:lnTo>
                <a:lnTo>
                  <a:pt x="3689350" y="1241425"/>
                </a:lnTo>
                <a:lnTo>
                  <a:pt x="3533775" y="1250950"/>
                </a:lnTo>
                <a:lnTo>
                  <a:pt x="3349625" y="1254125"/>
                </a:lnTo>
                <a:lnTo>
                  <a:pt x="3152775" y="1241425"/>
                </a:lnTo>
                <a:lnTo>
                  <a:pt x="3060700" y="1241425"/>
                </a:lnTo>
                <a:lnTo>
                  <a:pt x="2851150" y="1212850"/>
                </a:lnTo>
                <a:lnTo>
                  <a:pt x="2613025" y="1174750"/>
                </a:lnTo>
                <a:lnTo>
                  <a:pt x="2387600" y="1136650"/>
                </a:lnTo>
                <a:lnTo>
                  <a:pt x="2152650" y="1092200"/>
                </a:lnTo>
                <a:lnTo>
                  <a:pt x="1927225" y="1041400"/>
                </a:lnTo>
                <a:lnTo>
                  <a:pt x="1692275" y="981075"/>
                </a:lnTo>
                <a:lnTo>
                  <a:pt x="1428750" y="901700"/>
                </a:lnTo>
                <a:lnTo>
                  <a:pt x="1241425" y="835025"/>
                </a:lnTo>
                <a:lnTo>
                  <a:pt x="1085850" y="768350"/>
                </a:lnTo>
                <a:lnTo>
                  <a:pt x="936625" y="695325"/>
                </a:lnTo>
                <a:lnTo>
                  <a:pt x="752475" y="593725"/>
                </a:lnTo>
                <a:lnTo>
                  <a:pt x="581025" y="492125"/>
                </a:lnTo>
                <a:lnTo>
                  <a:pt x="400050" y="368300"/>
                </a:lnTo>
                <a:lnTo>
                  <a:pt x="231775" y="241300"/>
                </a:lnTo>
                <a:lnTo>
                  <a:pt x="136525" y="165100"/>
                </a:lnTo>
                <a:lnTo>
                  <a:pt x="53975" y="95250"/>
                </a:lnTo>
                <a:lnTo>
                  <a:pt x="19050" y="63500"/>
                </a:lnTo>
                <a:lnTo>
                  <a:pt x="6350" y="44450"/>
                </a:lnTo>
                <a:lnTo>
                  <a:pt x="0" y="22225"/>
                </a:lnTo>
                <a:lnTo>
                  <a:pt x="3175" y="0"/>
                </a:lnTo>
                <a:lnTo>
                  <a:pt x="19050" y="0"/>
                </a:lnTo>
                <a:lnTo>
                  <a:pt x="44450" y="6350"/>
                </a:lnTo>
                <a:lnTo>
                  <a:pt x="114300" y="47625"/>
                </a:lnTo>
                <a:lnTo>
                  <a:pt x="200025" y="101600"/>
                </a:lnTo>
                <a:lnTo>
                  <a:pt x="320675" y="171450"/>
                </a:lnTo>
                <a:lnTo>
                  <a:pt x="457200" y="247650"/>
                </a:lnTo>
                <a:lnTo>
                  <a:pt x="593725" y="320675"/>
                </a:lnTo>
                <a:lnTo>
                  <a:pt x="711200" y="377825"/>
                </a:lnTo>
                <a:lnTo>
                  <a:pt x="838200" y="438150"/>
                </a:lnTo>
                <a:lnTo>
                  <a:pt x="1022350" y="520700"/>
                </a:lnTo>
                <a:lnTo>
                  <a:pt x="1200150" y="590550"/>
                </a:lnTo>
                <a:lnTo>
                  <a:pt x="1362075" y="647700"/>
                </a:lnTo>
                <a:lnTo>
                  <a:pt x="1524000" y="698500"/>
                </a:lnTo>
                <a:lnTo>
                  <a:pt x="1698625" y="749300"/>
                </a:lnTo>
                <a:lnTo>
                  <a:pt x="1803400" y="777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27536A63-9EBC-4A56-9D56-F11F030C5A4F}"/>
              </a:ext>
            </a:extLst>
          </p:cNvPr>
          <p:cNvSpPr/>
          <p:nvPr/>
        </p:nvSpPr>
        <p:spPr>
          <a:xfrm>
            <a:off x="5257801" y="2335214"/>
            <a:ext cx="1700213" cy="758825"/>
          </a:xfrm>
          <a:custGeom>
            <a:avLst/>
            <a:gdLst>
              <a:gd name="connsiteX0" fmla="*/ 595313 w 1700213"/>
              <a:gd name="connsiteY0" fmla="*/ 514350 h 757238"/>
              <a:gd name="connsiteX1" fmla="*/ 740569 w 1700213"/>
              <a:gd name="connsiteY1" fmla="*/ 461963 h 757238"/>
              <a:gd name="connsiteX2" fmla="*/ 866775 w 1700213"/>
              <a:gd name="connsiteY2" fmla="*/ 416719 h 757238"/>
              <a:gd name="connsiteX3" fmla="*/ 966788 w 1700213"/>
              <a:gd name="connsiteY3" fmla="*/ 381000 h 757238"/>
              <a:gd name="connsiteX4" fmla="*/ 1042988 w 1700213"/>
              <a:gd name="connsiteY4" fmla="*/ 352425 h 757238"/>
              <a:gd name="connsiteX5" fmla="*/ 1107281 w 1700213"/>
              <a:gd name="connsiteY5" fmla="*/ 323850 h 757238"/>
              <a:gd name="connsiteX6" fmla="*/ 1173956 w 1700213"/>
              <a:gd name="connsiteY6" fmla="*/ 288132 h 757238"/>
              <a:gd name="connsiteX7" fmla="*/ 1204913 w 1700213"/>
              <a:gd name="connsiteY7" fmla="*/ 261938 h 757238"/>
              <a:gd name="connsiteX8" fmla="*/ 1228725 w 1700213"/>
              <a:gd name="connsiteY8" fmla="*/ 240507 h 757238"/>
              <a:gd name="connsiteX9" fmla="*/ 1243013 w 1700213"/>
              <a:gd name="connsiteY9" fmla="*/ 219075 h 757238"/>
              <a:gd name="connsiteX10" fmla="*/ 1252538 w 1700213"/>
              <a:gd name="connsiteY10" fmla="*/ 195263 h 757238"/>
              <a:gd name="connsiteX11" fmla="*/ 1257300 w 1700213"/>
              <a:gd name="connsiteY11" fmla="*/ 166688 h 757238"/>
              <a:gd name="connsiteX12" fmla="*/ 1252538 w 1700213"/>
              <a:gd name="connsiteY12" fmla="*/ 142875 h 757238"/>
              <a:gd name="connsiteX13" fmla="*/ 1233488 w 1700213"/>
              <a:gd name="connsiteY13" fmla="*/ 111919 h 757238"/>
              <a:gd name="connsiteX14" fmla="*/ 1209675 w 1700213"/>
              <a:gd name="connsiteY14" fmla="*/ 80963 h 757238"/>
              <a:gd name="connsiteX15" fmla="*/ 1126331 w 1700213"/>
              <a:gd name="connsiteY15" fmla="*/ 14288 h 757238"/>
              <a:gd name="connsiteX16" fmla="*/ 1254919 w 1700213"/>
              <a:gd name="connsiteY16" fmla="*/ 0 h 757238"/>
              <a:gd name="connsiteX17" fmla="*/ 1385888 w 1700213"/>
              <a:gd name="connsiteY17" fmla="*/ 71438 h 757238"/>
              <a:gd name="connsiteX18" fmla="*/ 1488281 w 1700213"/>
              <a:gd name="connsiteY18" fmla="*/ 123825 h 757238"/>
              <a:gd name="connsiteX19" fmla="*/ 1557338 w 1700213"/>
              <a:gd name="connsiteY19" fmla="*/ 164307 h 757238"/>
              <a:gd name="connsiteX20" fmla="*/ 1607344 w 1700213"/>
              <a:gd name="connsiteY20" fmla="*/ 195263 h 757238"/>
              <a:gd name="connsiteX21" fmla="*/ 1645444 w 1700213"/>
              <a:gd name="connsiteY21" fmla="*/ 223838 h 757238"/>
              <a:gd name="connsiteX22" fmla="*/ 1669256 w 1700213"/>
              <a:gd name="connsiteY22" fmla="*/ 242888 h 757238"/>
              <a:gd name="connsiteX23" fmla="*/ 1688306 w 1700213"/>
              <a:gd name="connsiteY23" fmla="*/ 266700 h 757238"/>
              <a:gd name="connsiteX24" fmla="*/ 1697831 w 1700213"/>
              <a:gd name="connsiteY24" fmla="*/ 292894 h 757238"/>
              <a:gd name="connsiteX25" fmla="*/ 1700213 w 1700213"/>
              <a:gd name="connsiteY25" fmla="*/ 314325 h 757238"/>
              <a:gd name="connsiteX26" fmla="*/ 1693069 w 1700213"/>
              <a:gd name="connsiteY26" fmla="*/ 340519 h 757238"/>
              <a:gd name="connsiteX27" fmla="*/ 1671638 w 1700213"/>
              <a:gd name="connsiteY27" fmla="*/ 359569 h 757238"/>
              <a:gd name="connsiteX28" fmla="*/ 1621631 w 1700213"/>
              <a:gd name="connsiteY28" fmla="*/ 378619 h 757238"/>
              <a:gd name="connsiteX29" fmla="*/ 1566863 w 1700213"/>
              <a:gd name="connsiteY29" fmla="*/ 388144 h 757238"/>
              <a:gd name="connsiteX30" fmla="*/ 1452563 w 1700213"/>
              <a:gd name="connsiteY30" fmla="*/ 433388 h 757238"/>
              <a:gd name="connsiteX31" fmla="*/ 1235869 w 1700213"/>
              <a:gd name="connsiteY31" fmla="*/ 507207 h 757238"/>
              <a:gd name="connsiteX32" fmla="*/ 988219 w 1700213"/>
              <a:gd name="connsiteY32" fmla="*/ 578644 h 757238"/>
              <a:gd name="connsiteX33" fmla="*/ 750094 w 1700213"/>
              <a:gd name="connsiteY33" fmla="*/ 631032 h 757238"/>
              <a:gd name="connsiteX34" fmla="*/ 557213 w 1700213"/>
              <a:gd name="connsiteY34" fmla="*/ 673894 h 757238"/>
              <a:gd name="connsiteX35" fmla="*/ 350044 w 1700213"/>
              <a:gd name="connsiteY35" fmla="*/ 714375 h 757238"/>
              <a:gd name="connsiteX36" fmla="*/ 178594 w 1700213"/>
              <a:gd name="connsiteY36" fmla="*/ 742950 h 757238"/>
              <a:gd name="connsiteX37" fmla="*/ 80963 w 1700213"/>
              <a:gd name="connsiteY37" fmla="*/ 757238 h 757238"/>
              <a:gd name="connsiteX38" fmla="*/ 47625 w 1700213"/>
              <a:gd name="connsiteY38" fmla="*/ 757238 h 757238"/>
              <a:gd name="connsiteX39" fmla="*/ 21431 w 1700213"/>
              <a:gd name="connsiteY39" fmla="*/ 754857 h 757238"/>
              <a:gd name="connsiteX40" fmla="*/ 4763 w 1700213"/>
              <a:gd name="connsiteY40" fmla="*/ 750094 h 757238"/>
              <a:gd name="connsiteX41" fmla="*/ 0 w 1700213"/>
              <a:gd name="connsiteY41" fmla="*/ 742950 h 757238"/>
              <a:gd name="connsiteX42" fmla="*/ 2381 w 1700213"/>
              <a:gd name="connsiteY42" fmla="*/ 726282 h 757238"/>
              <a:gd name="connsiteX43" fmla="*/ 23813 w 1700213"/>
              <a:gd name="connsiteY43" fmla="*/ 707232 h 757238"/>
              <a:gd name="connsiteX44" fmla="*/ 50006 w 1700213"/>
              <a:gd name="connsiteY44" fmla="*/ 692944 h 757238"/>
              <a:gd name="connsiteX45" fmla="*/ 176213 w 1700213"/>
              <a:gd name="connsiteY45" fmla="*/ 654844 h 757238"/>
              <a:gd name="connsiteX46" fmla="*/ 395288 w 1700213"/>
              <a:gd name="connsiteY46" fmla="*/ 581025 h 757238"/>
              <a:gd name="connsiteX47" fmla="*/ 595313 w 1700213"/>
              <a:gd name="connsiteY47" fmla="*/ 514350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00213" h="757238">
                <a:moveTo>
                  <a:pt x="595313" y="514350"/>
                </a:moveTo>
                <a:lnTo>
                  <a:pt x="740569" y="461963"/>
                </a:lnTo>
                <a:lnTo>
                  <a:pt x="866775" y="416719"/>
                </a:lnTo>
                <a:lnTo>
                  <a:pt x="966788" y="381000"/>
                </a:lnTo>
                <a:lnTo>
                  <a:pt x="1042988" y="352425"/>
                </a:lnTo>
                <a:lnTo>
                  <a:pt x="1107281" y="323850"/>
                </a:lnTo>
                <a:lnTo>
                  <a:pt x="1173956" y="288132"/>
                </a:lnTo>
                <a:lnTo>
                  <a:pt x="1204913" y="261938"/>
                </a:lnTo>
                <a:lnTo>
                  <a:pt x="1228725" y="240507"/>
                </a:lnTo>
                <a:lnTo>
                  <a:pt x="1243013" y="219075"/>
                </a:lnTo>
                <a:lnTo>
                  <a:pt x="1252538" y="195263"/>
                </a:lnTo>
                <a:lnTo>
                  <a:pt x="1257300" y="166688"/>
                </a:lnTo>
                <a:lnTo>
                  <a:pt x="1252538" y="142875"/>
                </a:lnTo>
                <a:lnTo>
                  <a:pt x="1233488" y="111919"/>
                </a:lnTo>
                <a:lnTo>
                  <a:pt x="1209675" y="80963"/>
                </a:lnTo>
                <a:lnTo>
                  <a:pt x="1126331" y="14288"/>
                </a:lnTo>
                <a:lnTo>
                  <a:pt x="1254919" y="0"/>
                </a:lnTo>
                <a:lnTo>
                  <a:pt x="1385888" y="71438"/>
                </a:lnTo>
                <a:lnTo>
                  <a:pt x="1488281" y="123825"/>
                </a:lnTo>
                <a:lnTo>
                  <a:pt x="1557338" y="164307"/>
                </a:lnTo>
                <a:lnTo>
                  <a:pt x="1607344" y="195263"/>
                </a:lnTo>
                <a:lnTo>
                  <a:pt x="1645444" y="223838"/>
                </a:lnTo>
                <a:lnTo>
                  <a:pt x="1669256" y="242888"/>
                </a:lnTo>
                <a:lnTo>
                  <a:pt x="1688306" y="266700"/>
                </a:lnTo>
                <a:lnTo>
                  <a:pt x="1697831" y="292894"/>
                </a:lnTo>
                <a:lnTo>
                  <a:pt x="1700213" y="314325"/>
                </a:lnTo>
                <a:lnTo>
                  <a:pt x="1693069" y="340519"/>
                </a:lnTo>
                <a:lnTo>
                  <a:pt x="1671638" y="359569"/>
                </a:lnTo>
                <a:lnTo>
                  <a:pt x="1621631" y="378619"/>
                </a:lnTo>
                <a:lnTo>
                  <a:pt x="1566863" y="388144"/>
                </a:lnTo>
                <a:lnTo>
                  <a:pt x="1452563" y="433388"/>
                </a:lnTo>
                <a:lnTo>
                  <a:pt x="1235869" y="507207"/>
                </a:lnTo>
                <a:lnTo>
                  <a:pt x="988219" y="578644"/>
                </a:lnTo>
                <a:lnTo>
                  <a:pt x="750094" y="631032"/>
                </a:lnTo>
                <a:lnTo>
                  <a:pt x="557213" y="673894"/>
                </a:lnTo>
                <a:lnTo>
                  <a:pt x="350044" y="714375"/>
                </a:lnTo>
                <a:lnTo>
                  <a:pt x="178594" y="742950"/>
                </a:lnTo>
                <a:lnTo>
                  <a:pt x="80963" y="757238"/>
                </a:lnTo>
                <a:lnTo>
                  <a:pt x="47625" y="757238"/>
                </a:lnTo>
                <a:lnTo>
                  <a:pt x="21431" y="754857"/>
                </a:lnTo>
                <a:lnTo>
                  <a:pt x="4763" y="750094"/>
                </a:lnTo>
                <a:lnTo>
                  <a:pt x="0" y="742950"/>
                </a:lnTo>
                <a:lnTo>
                  <a:pt x="2381" y="726282"/>
                </a:lnTo>
                <a:lnTo>
                  <a:pt x="23813" y="707232"/>
                </a:lnTo>
                <a:lnTo>
                  <a:pt x="50006" y="692944"/>
                </a:lnTo>
                <a:lnTo>
                  <a:pt x="176213" y="654844"/>
                </a:lnTo>
                <a:lnTo>
                  <a:pt x="395288" y="581025"/>
                </a:lnTo>
                <a:lnTo>
                  <a:pt x="595313" y="5143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0F1206D-34D8-4172-81EC-D2FABFB25B44}"/>
              </a:ext>
            </a:extLst>
          </p:cNvPr>
          <p:cNvSpPr/>
          <p:nvPr/>
        </p:nvSpPr>
        <p:spPr>
          <a:xfrm>
            <a:off x="5314951" y="3132138"/>
            <a:ext cx="2284413" cy="811212"/>
          </a:xfrm>
          <a:custGeom>
            <a:avLst/>
            <a:gdLst>
              <a:gd name="connsiteX0" fmla="*/ 747713 w 2283619"/>
              <a:gd name="connsiteY0" fmla="*/ 314325 h 812006"/>
              <a:gd name="connsiteX1" fmla="*/ 509588 w 2283619"/>
              <a:gd name="connsiteY1" fmla="*/ 347662 h 812006"/>
              <a:gd name="connsiteX2" fmla="*/ 240506 w 2283619"/>
              <a:gd name="connsiteY2" fmla="*/ 378619 h 812006"/>
              <a:gd name="connsiteX3" fmla="*/ 59531 w 2283619"/>
              <a:gd name="connsiteY3" fmla="*/ 392906 h 812006"/>
              <a:gd name="connsiteX4" fmla="*/ 0 w 2283619"/>
              <a:gd name="connsiteY4" fmla="*/ 257175 h 812006"/>
              <a:gd name="connsiteX5" fmla="*/ 128588 w 2283619"/>
              <a:gd name="connsiteY5" fmla="*/ 250031 h 812006"/>
              <a:gd name="connsiteX6" fmla="*/ 319088 w 2283619"/>
              <a:gd name="connsiteY6" fmla="*/ 233362 h 812006"/>
              <a:gd name="connsiteX7" fmla="*/ 666750 w 2283619"/>
              <a:gd name="connsiteY7" fmla="*/ 190500 h 812006"/>
              <a:gd name="connsiteX8" fmla="*/ 895350 w 2283619"/>
              <a:gd name="connsiteY8" fmla="*/ 159544 h 812006"/>
              <a:gd name="connsiteX9" fmla="*/ 1119188 w 2283619"/>
              <a:gd name="connsiteY9" fmla="*/ 140494 h 812006"/>
              <a:gd name="connsiteX10" fmla="*/ 1331119 w 2283619"/>
              <a:gd name="connsiteY10" fmla="*/ 109537 h 812006"/>
              <a:gd name="connsiteX11" fmla="*/ 1588294 w 2283619"/>
              <a:gd name="connsiteY11" fmla="*/ 69056 h 812006"/>
              <a:gd name="connsiteX12" fmla="*/ 1690688 w 2283619"/>
              <a:gd name="connsiteY12" fmla="*/ 52387 h 812006"/>
              <a:gd name="connsiteX13" fmla="*/ 1757363 w 2283619"/>
              <a:gd name="connsiteY13" fmla="*/ 35719 h 812006"/>
              <a:gd name="connsiteX14" fmla="*/ 1835944 w 2283619"/>
              <a:gd name="connsiteY14" fmla="*/ 19050 h 812006"/>
              <a:gd name="connsiteX15" fmla="*/ 1895475 w 2283619"/>
              <a:gd name="connsiteY15" fmla="*/ 9525 h 812006"/>
              <a:gd name="connsiteX16" fmla="*/ 1940719 w 2283619"/>
              <a:gd name="connsiteY16" fmla="*/ 4762 h 812006"/>
              <a:gd name="connsiteX17" fmla="*/ 1983581 w 2283619"/>
              <a:gd name="connsiteY17" fmla="*/ 0 h 812006"/>
              <a:gd name="connsiteX18" fmla="*/ 2031206 w 2283619"/>
              <a:gd name="connsiteY18" fmla="*/ 7144 h 812006"/>
              <a:gd name="connsiteX19" fmla="*/ 2093119 w 2283619"/>
              <a:gd name="connsiteY19" fmla="*/ 28575 h 812006"/>
              <a:gd name="connsiteX20" fmla="*/ 2152650 w 2283619"/>
              <a:gd name="connsiteY20" fmla="*/ 57150 h 812006"/>
              <a:gd name="connsiteX21" fmla="*/ 2200275 w 2283619"/>
              <a:gd name="connsiteY21" fmla="*/ 83344 h 812006"/>
              <a:gd name="connsiteX22" fmla="*/ 2231231 w 2283619"/>
              <a:gd name="connsiteY22" fmla="*/ 104775 h 812006"/>
              <a:gd name="connsiteX23" fmla="*/ 2262188 w 2283619"/>
              <a:gd name="connsiteY23" fmla="*/ 135731 h 812006"/>
              <a:gd name="connsiteX24" fmla="*/ 2278856 w 2283619"/>
              <a:gd name="connsiteY24" fmla="*/ 159544 h 812006"/>
              <a:gd name="connsiteX25" fmla="*/ 2283619 w 2283619"/>
              <a:gd name="connsiteY25" fmla="*/ 178594 h 812006"/>
              <a:gd name="connsiteX26" fmla="*/ 2281238 w 2283619"/>
              <a:gd name="connsiteY26" fmla="*/ 200025 h 812006"/>
              <a:gd name="connsiteX27" fmla="*/ 2269331 w 2283619"/>
              <a:gd name="connsiteY27" fmla="*/ 221456 h 812006"/>
              <a:gd name="connsiteX28" fmla="*/ 2243138 w 2283619"/>
              <a:gd name="connsiteY28" fmla="*/ 240506 h 812006"/>
              <a:gd name="connsiteX29" fmla="*/ 2205038 w 2283619"/>
              <a:gd name="connsiteY29" fmla="*/ 269081 h 812006"/>
              <a:gd name="connsiteX30" fmla="*/ 2171700 w 2283619"/>
              <a:gd name="connsiteY30" fmla="*/ 297656 h 812006"/>
              <a:gd name="connsiteX31" fmla="*/ 2147888 w 2283619"/>
              <a:gd name="connsiteY31" fmla="*/ 330994 h 812006"/>
              <a:gd name="connsiteX32" fmla="*/ 2116931 w 2283619"/>
              <a:gd name="connsiteY32" fmla="*/ 431006 h 812006"/>
              <a:gd name="connsiteX33" fmla="*/ 2057400 w 2283619"/>
              <a:gd name="connsiteY33" fmla="*/ 607219 h 812006"/>
              <a:gd name="connsiteX34" fmla="*/ 2038350 w 2283619"/>
              <a:gd name="connsiteY34" fmla="*/ 666750 h 812006"/>
              <a:gd name="connsiteX35" fmla="*/ 2019300 w 2283619"/>
              <a:gd name="connsiteY35" fmla="*/ 709612 h 812006"/>
              <a:gd name="connsiteX36" fmla="*/ 2007394 w 2283619"/>
              <a:gd name="connsiteY36" fmla="*/ 728662 h 812006"/>
              <a:gd name="connsiteX37" fmla="*/ 1981200 w 2283619"/>
              <a:gd name="connsiteY37" fmla="*/ 762000 h 812006"/>
              <a:gd name="connsiteX38" fmla="*/ 1952625 w 2283619"/>
              <a:gd name="connsiteY38" fmla="*/ 788194 h 812006"/>
              <a:gd name="connsiteX39" fmla="*/ 1916906 w 2283619"/>
              <a:gd name="connsiteY39" fmla="*/ 807244 h 812006"/>
              <a:gd name="connsiteX40" fmla="*/ 1895475 w 2283619"/>
              <a:gd name="connsiteY40" fmla="*/ 812006 h 812006"/>
              <a:gd name="connsiteX41" fmla="*/ 1874044 w 2283619"/>
              <a:gd name="connsiteY41" fmla="*/ 807244 h 812006"/>
              <a:gd name="connsiteX42" fmla="*/ 1847850 w 2283619"/>
              <a:gd name="connsiteY42" fmla="*/ 792956 h 812006"/>
              <a:gd name="connsiteX43" fmla="*/ 1819275 w 2283619"/>
              <a:gd name="connsiteY43" fmla="*/ 590550 h 812006"/>
              <a:gd name="connsiteX44" fmla="*/ 1838325 w 2283619"/>
              <a:gd name="connsiteY44" fmla="*/ 516731 h 812006"/>
              <a:gd name="connsiteX45" fmla="*/ 1859756 w 2283619"/>
              <a:gd name="connsiteY45" fmla="*/ 433387 h 812006"/>
              <a:gd name="connsiteX46" fmla="*/ 1874044 w 2283619"/>
              <a:gd name="connsiteY46" fmla="*/ 357187 h 812006"/>
              <a:gd name="connsiteX47" fmla="*/ 1885950 w 2283619"/>
              <a:gd name="connsiteY47" fmla="*/ 288131 h 812006"/>
              <a:gd name="connsiteX48" fmla="*/ 1890713 w 2283619"/>
              <a:gd name="connsiteY48" fmla="*/ 247650 h 812006"/>
              <a:gd name="connsiteX49" fmla="*/ 1885950 w 2283619"/>
              <a:gd name="connsiteY49" fmla="*/ 216694 h 812006"/>
              <a:gd name="connsiteX50" fmla="*/ 1866900 w 2283619"/>
              <a:gd name="connsiteY50" fmla="*/ 195262 h 812006"/>
              <a:gd name="connsiteX51" fmla="*/ 1835944 w 2283619"/>
              <a:gd name="connsiteY51" fmla="*/ 188119 h 812006"/>
              <a:gd name="connsiteX52" fmla="*/ 1750219 w 2283619"/>
              <a:gd name="connsiteY52" fmla="*/ 197644 h 812006"/>
              <a:gd name="connsiteX53" fmla="*/ 1438275 w 2283619"/>
              <a:gd name="connsiteY53" fmla="*/ 235744 h 812006"/>
              <a:gd name="connsiteX54" fmla="*/ 1078706 w 2283619"/>
              <a:gd name="connsiteY54" fmla="*/ 278606 h 812006"/>
              <a:gd name="connsiteX55" fmla="*/ 831056 w 2283619"/>
              <a:gd name="connsiteY55" fmla="*/ 302419 h 812006"/>
              <a:gd name="connsiteX56" fmla="*/ 747713 w 2283619"/>
              <a:gd name="connsiteY56" fmla="*/ 314325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83619" h="812006">
                <a:moveTo>
                  <a:pt x="747713" y="314325"/>
                </a:moveTo>
                <a:lnTo>
                  <a:pt x="509588" y="347662"/>
                </a:lnTo>
                <a:lnTo>
                  <a:pt x="240506" y="378619"/>
                </a:lnTo>
                <a:lnTo>
                  <a:pt x="59531" y="392906"/>
                </a:lnTo>
                <a:lnTo>
                  <a:pt x="0" y="257175"/>
                </a:lnTo>
                <a:lnTo>
                  <a:pt x="128588" y="250031"/>
                </a:lnTo>
                <a:lnTo>
                  <a:pt x="319088" y="233362"/>
                </a:lnTo>
                <a:lnTo>
                  <a:pt x="666750" y="190500"/>
                </a:lnTo>
                <a:lnTo>
                  <a:pt x="895350" y="159544"/>
                </a:lnTo>
                <a:lnTo>
                  <a:pt x="1119188" y="140494"/>
                </a:lnTo>
                <a:lnTo>
                  <a:pt x="1331119" y="109537"/>
                </a:lnTo>
                <a:lnTo>
                  <a:pt x="1588294" y="69056"/>
                </a:lnTo>
                <a:lnTo>
                  <a:pt x="1690688" y="52387"/>
                </a:lnTo>
                <a:lnTo>
                  <a:pt x="1757363" y="35719"/>
                </a:lnTo>
                <a:lnTo>
                  <a:pt x="1835944" y="19050"/>
                </a:lnTo>
                <a:lnTo>
                  <a:pt x="1895475" y="9525"/>
                </a:lnTo>
                <a:lnTo>
                  <a:pt x="1940719" y="4762"/>
                </a:lnTo>
                <a:lnTo>
                  <a:pt x="1983581" y="0"/>
                </a:lnTo>
                <a:lnTo>
                  <a:pt x="2031206" y="7144"/>
                </a:lnTo>
                <a:lnTo>
                  <a:pt x="2093119" y="28575"/>
                </a:lnTo>
                <a:lnTo>
                  <a:pt x="2152650" y="57150"/>
                </a:lnTo>
                <a:lnTo>
                  <a:pt x="2200275" y="83344"/>
                </a:lnTo>
                <a:lnTo>
                  <a:pt x="2231231" y="104775"/>
                </a:lnTo>
                <a:lnTo>
                  <a:pt x="2262188" y="135731"/>
                </a:lnTo>
                <a:lnTo>
                  <a:pt x="2278856" y="159544"/>
                </a:lnTo>
                <a:lnTo>
                  <a:pt x="2283619" y="178594"/>
                </a:lnTo>
                <a:lnTo>
                  <a:pt x="2281238" y="200025"/>
                </a:lnTo>
                <a:lnTo>
                  <a:pt x="2269331" y="221456"/>
                </a:lnTo>
                <a:lnTo>
                  <a:pt x="2243138" y="240506"/>
                </a:lnTo>
                <a:lnTo>
                  <a:pt x="2205038" y="269081"/>
                </a:lnTo>
                <a:lnTo>
                  <a:pt x="2171700" y="297656"/>
                </a:lnTo>
                <a:lnTo>
                  <a:pt x="2147888" y="330994"/>
                </a:lnTo>
                <a:lnTo>
                  <a:pt x="2116931" y="431006"/>
                </a:lnTo>
                <a:lnTo>
                  <a:pt x="2057400" y="607219"/>
                </a:lnTo>
                <a:lnTo>
                  <a:pt x="2038350" y="666750"/>
                </a:lnTo>
                <a:lnTo>
                  <a:pt x="2019300" y="709612"/>
                </a:lnTo>
                <a:lnTo>
                  <a:pt x="2007394" y="728662"/>
                </a:lnTo>
                <a:lnTo>
                  <a:pt x="1981200" y="762000"/>
                </a:lnTo>
                <a:lnTo>
                  <a:pt x="1952625" y="788194"/>
                </a:lnTo>
                <a:lnTo>
                  <a:pt x="1916906" y="807244"/>
                </a:lnTo>
                <a:lnTo>
                  <a:pt x="1895475" y="812006"/>
                </a:lnTo>
                <a:lnTo>
                  <a:pt x="1874044" y="807244"/>
                </a:lnTo>
                <a:lnTo>
                  <a:pt x="1847850" y="792956"/>
                </a:lnTo>
                <a:lnTo>
                  <a:pt x="1819275" y="590550"/>
                </a:lnTo>
                <a:lnTo>
                  <a:pt x="1838325" y="516731"/>
                </a:lnTo>
                <a:lnTo>
                  <a:pt x="1859756" y="433387"/>
                </a:lnTo>
                <a:lnTo>
                  <a:pt x="1874044" y="357187"/>
                </a:lnTo>
                <a:lnTo>
                  <a:pt x="1885950" y="288131"/>
                </a:lnTo>
                <a:lnTo>
                  <a:pt x="1890713" y="247650"/>
                </a:lnTo>
                <a:lnTo>
                  <a:pt x="1885950" y="216694"/>
                </a:lnTo>
                <a:lnTo>
                  <a:pt x="1866900" y="195262"/>
                </a:lnTo>
                <a:lnTo>
                  <a:pt x="1835944" y="188119"/>
                </a:lnTo>
                <a:lnTo>
                  <a:pt x="1750219" y="197644"/>
                </a:lnTo>
                <a:lnTo>
                  <a:pt x="1438275" y="235744"/>
                </a:lnTo>
                <a:lnTo>
                  <a:pt x="1078706" y="278606"/>
                </a:lnTo>
                <a:lnTo>
                  <a:pt x="831056" y="302419"/>
                </a:lnTo>
                <a:lnTo>
                  <a:pt x="747713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5C47A6C-D441-45A2-8FF9-2300E07D0EFE}"/>
              </a:ext>
            </a:extLst>
          </p:cNvPr>
          <p:cNvSpPr/>
          <p:nvPr/>
        </p:nvSpPr>
        <p:spPr>
          <a:xfrm>
            <a:off x="5476875" y="3686176"/>
            <a:ext cx="1754188" cy="328613"/>
          </a:xfrm>
          <a:custGeom>
            <a:avLst/>
            <a:gdLst>
              <a:gd name="connsiteX0" fmla="*/ 295275 w 1754981"/>
              <a:gd name="connsiteY0" fmla="*/ 178594 h 328613"/>
              <a:gd name="connsiteX1" fmla="*/ 607219 w 1754981"/>
              <a:gd name="connsiteY1" fmla="*/ 135731 h 328613"/>
              <a:gd name="connsiteX2" fmla="*/ 731044 w 1754981"/>
              <a:gd name="connsiteY2" fmla="*/ 119063 h 328613"/>
              <a:gd name="connsiteX3" fmla="*/ 933450 w 1754981"/>
              <a:gd name="connsiteY3" fmla="*/ 83344 h 328613"/>
              <a:gd name="connsiteX4" fmla="*/ 1173956 w 1754981"/>
              <a:gd name="connsiteY4" fmla="*/ 52388 h 328613"/>
              <a:gd name="connsiteX5" fmla="*/ 1321594 w 1754981"/>
              <a:gd name="connsiteY5" fmla="*/ 33338 h 328613"/>
              <a:gd name="connsiteX6" fmla="*/ 1421606 w 1754981"/>
              <a:gd name="connsiteY6" fmla="*/ 16669 h 328613"/>
              <a:gd name="connsiteX7" fmla="*/ 1483519 w 1754981"/>
              <a:gd name="connsiteY7" fmla="*/ 4763 h 328613"/>
              <a:gd name="connsiteX8" fmla="*/ 1514475 w 1754981"/>
              <a:gd name="connsiteY8" fmla="*/ 0 h 328613"/>
              <a:gd name="connsiteX9" fmla="*/ 1569244 w 1754981"/>
              <a:gd name="connsiteY9" fmla="*/ 0 h 328613"/>
              <a:gd name="connsiteX10" fmla="*/ 1685925 w 1754981"/>
              <a:gd name="connsiteY10" fmla="*/ 16669 h 328613"/>
              <a:gd name="connsiteX11" fmla="*/ 1754981 w 1754981"/>
              <a:gd name="connsiteY11" fmla="*/ 26194 h 328613"/>
              <a:gd name="connsiteX12" fmla="*/ 1728788 w 1754981"/>
              <a:gd name="connsiteY12" fmla="*/ 252413 h 328613"/>
              <a:gd name="connsiteX13" fmla="*/ 1704975 w 1754981"/>
              <a:gd name="connsiteY13" fmla="*/ 245269 h 328613"/>
              <a:gd name="connsiteX14" fmla="*/ 1681163 w 1754981"/>
              <a:gd name="connsiteY14" fmla="*/ 235744 h 328613"/>
              <a:gd name="connsiteX15" fmla="*/ 1650206 w 1754981"/>
              <a:gd name="connsiteY15" fmla="*/ 216694 h 328613"/>
              <a:gd name="connsiteX16" fmla="*/ 1616869 w 1754981"/>
              <a:gd name="connsiteY16" fmla="*/ 204788 h 328613"/>
              <a:gd name="connsiteX17" fmla="*/ 1564481 w 1754981"/>
              <a:gd name="connsiteY17" fmla="*/ 195263 h 328613"/>
              <a:gd name="connsiteX18" fmla="*/ 1502569 w 1754981"/>
              <a:gd name="connsiteY18" fmla="*/ 190500 h 328613"/>
              <a:gd name="connsiteX19" fmla="*/ 1309688 w 1754981"/>
              <a:gd name="connsiteY19" fmla="*/ 204788 h 328613"/>
              <a:gd name="connsiteX20" fmla="*/ 983456 w 1754981"/>
              <a:gd name="connsiteY20" fmla="*/ 230981 h 328613"/>
              <a:gd name="connsiteX21" fmla="*/ 923925 w 1754981"/>
              <a:gd name="connsiteY21" fmla="*/ 235744 h 328613"/>
              <a:gd name="connsiteX22" fmla="*/ 716756 w 1754981"/>
              <a:gd name="connsiteY22" fmla="*/ 278606 h 328613"/>
              <a:gd name="connsiteX23" fmla="*/ 571500 w 1754981"/>
              <a:gd name="connsiteY23" fmla="*/ 290513 h 328613"/>
              <a:gd name="connsiteX24" fmla="*/ 311944 w 1754981"/>
              <a:gd name="connsiteY24" fmla="*/ 309563 h 328613"/>
              <a:gd name="connsiteX25" fmla="*/ 26194 w 1754981"/>
              <a:gd name="connsiteY25" fmla="*/ 328613 h 328613"/>
              <a:gd name="connsiteX26" fmla="*/ 0 w 1754981"/>
              <a:gd name="connsiteY26" fmla="*/ 223838 h 328613"/>
              <a:gd name="connsiteX27" fmla="*/ 147638 w 1754981"/>
              <a:gd name="connsiteY27" fmla="*/ 200025 h 328613"/>
              <a:gd name="connsiteX28" fmla="*/ 295275 w 1754981"/>
              <a:gd name="connsiteY28" fmla="*/ 178594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54981" h="328613">
                <a:moveTo>
                  <a:pt x="295275" y="178594"/>
                </a:moveTo>
                <a:lnTo>
                  <a:pt x="607219" y="135731"/>
                </a:lnTo>
                <a:lnTo>
                  <a:pt x="731044" y="119063"/>
                </a:lnTo>
                <a:lnTo>
                  <a:pt x="933450" y="83344"/>
                </a:lnTo>
                <a:lnTo>
                  <a:pt x="1173956" y="52388"/>
                </a:lnTo>
                <a:lnTo>
                  <a:pt x="1321594" y="33338"/>
                </a:lnTo>
                <a:lnTo>
                  <a:pt x="1421606" y="16669"/>
                </a:lnTo>
                <a:lnTo>
                  <a:pt x="1483519" y="4763"/>
                </a:lnTo>
                <a:lnTo>
                  <a:pt x="1514475" y="0"/>
                </a:lnTo>
                <a:lnTo>
                  <a:pt x="1569244" y="0"/>
                </a:lnTo>
                <a:lnTo>
                  <a:pt x="1685925" y="16669"/>
                </a:lnTo>
                <a:lnTo>
                  <a:pt x="1754981" y="26194"/>
                </a:lnTo>
                <a:lnTo>
                  <a:pt x="1728788" y="252413"/>
                </a:lnTo>
                <a:lnTo>
                  <a:pt x="1704975" y="245269"/>
                </a:lnTo>
                <a:lnTo>
                  <a:pt x="1681163" y="235744"/>
                </a:lnTo>
                <a:lnTo>
                  <a:pt x="1650206" y="216694"/>
                </a:lnTo>
                <a:lnTo>
                  <a:pt x="1616869" y="204788"/>
                </a:lnTo>
                <a:lnTo>
                  <a:pt x="1564481" y="195263"/>
                </a:lnTo>
                <a:lnTo>
                  <a:pt x="1502569" y="190500"/>
                </a:lnTo>
                <a:lnTo>
                  <a:pt x="1309688" y="204788"/>
                </a:lnTo>
                <a:lnTo>
                  <a:pt x="983456" y="230981"/>
                </a:lnTo>
                <a:lnTo>
                  <a:pt x="923925" y="235744"/>
                </a:lnTo>
                <a:lnTo>
                  <a:pt x="716756" y="278606"/>
                </a:lnTo>
                <a:lnTo>
                  <a:pt x="571500" y="290513"/>
                </a:lnTo>
                <a:lnTo>
                  <a:pt x="311944" y="309563"/>
                </a:lnTo>
                <a:lnTo>
                  <a:pt x="26194" y="328613"/>
                </a:lnTo>
                <a:lnTo>
                  <a:pt x="0" y="223838"/>
                </a:lnTo>
                <a:lnTo>
                  <a:pt x="147638" y="200025"/>
                </a:lnTo>
                <a:lnTo>
                  <a:pt x="295275" y="178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A1282F2-5156-4A37-85C2-403FFC919953}"/>
              </a:ext>
            </a:extLst>
          </p:cNvPr>
          <p:cNvSpPr/>
          <p:nvPr/>
        </p:nvSpPr>
        <p:spPr>
          <a:xfrm>
            <a:off x="4706938" y="4430713"/>
            <a:ext cx="474662" cy="1428750"/>
          </a:xfrm>
          <a:custGeom>
            <a:avLst/>
            <a:gdLst>
              <a:gd name="connsiteX0" fmla="*/ 219075 w 473869"/>
              <a:gd name="connsiteY0" fmla="*/ 721519 h 1428750"/>
              <a:gd name="connsiteX1" fmla="*/ 221457 w 473869"/>
              <a:gd name="connsiteY1" fmla="*/ 614363 h 1428750"/>
              <a:gd name="connsiteX2" fmla="*/ 219075 w 473869"/>
              <a:gd name="connsiteY2" fmla="*/ 519113 h 1428750"/>
              <a:gd name="connsiteX3" fmla="*/ 214313 w 473869"/>
              <a:gd name="connsiteY3" fmla="*/ 438150 h 1428750"/>
              <a:gd name="connsiteX4" fmla="*/ 207169 w 473869"/>
              <a:gd name="connsiteY4" fmla="*/ 354807 h 1428750"/>
              <a:gd name="connsiteX5" fmla="*/ 197644 w 473869"/>
              <a:gd name="connsiteY5" fmla="*/ 300038 h 1428750"/>
              <a:gd name="connsiteX6" fmla="*/ 185738 w 473869"/>
              <a:gd name="connsiteY6" fmla="*/ 264319 h 1428750"/>
              <a:gd name="connsiteX7" fmla="*/ 171450 w 473869"/>
              <a:gd name="connsiteY7" fmla="*/ 230982 h 1428750"/>
              <a:gd name="connsiteX8" fmla="*/ 157163 w 473869"/>
              <a:gd name="connsiteY8" fmla="*/ 207169 h 1428750"/>
              <a:gd name="connsiteX9" fmla="*/ 133350 w 473869"/>
              <a:gd name="connsiteY9" fmla="*/ 173832 h 1428750"/>
              <a:gd name="connsiteX10" fmla="*/ 102394 w 473869"/>
              <a:gd name="connsiteY10" fmla="*/ 140494 h 1428750"/>
              <a:gd name="connsiteX11" fmla="*/ 76200 w 473869"/>
              <a:gd name="connsiteY11" fmla="*/ 119063 h 1428750"/>
              <a:gd name="connsiteX12" fmla="*/ 52388 w 473869"/>
              <a:gd name="connsiteY12" fmla="*/ 100013 h 1428750"/>
              <a:gd name="connsiteX13" fmla="*/ 30957 w 473869"/>
              <a:gd name="connsiteY13" fmla="*/ 83344 h 1428750"/>
              <a:gd name="connsiteX14" fmla="*/ 16669 w 473869"/>
              <a:gd name="connsiteY14" fmla="*/ 69057 h 1428750"/>
              <a:gd name="connsiteX15" fmla="*/ 2382 w 473869"/>
              <a:gd name="connsiteY15" fmla="*/ 47625 h 1428750"/>
              <a:gd name="connsiteX16" fmla="*/ 0 w 473869"/>
              <a:gd name="connsiteY16" fmla="*/ 28575 h 1428750"/>
              <a:gd name="connsiteX17" fmla="*/ 9525 w 473869"/>
              <a:gd name="connsiteY17" fmla="*/ 9525 h 1428750"/>
              <a:gd name="connsiteX18" fmla="*/ 30957 w 473869"/>
              <a:gd name="connsiteY18" fmla="*/ 2382 h 1428750"/>
              <a:gd name="connsiteX19" fmla="*/ 90488 w 473869"/>
              <a:gd name="connsiteY19" fmla="*/ 0 h 1428750"/>
              <a:gd name="connsiteX20" fmla="*/ 159544 w 473869"/>
              <a:gd name="connsiteY20" fmla="*/ 7144 h 1428750"/>
              <a:gd name="connsiteX21" fmla="*/ 223838 w 473869"/>
              <a:gd name="connsiteY21" fmla="*/ 16669 h 1428750"/>
              <a:gd name="connsiteX22" fmla="*/ 266700 w 473869"/>
              <a:gd name="connsiteY22" fmla="*/ 26194 h 1428750"/>
              <a:gd name="connsiteX23" fmla="*/ 321469 w 473869"/>
              <a:gd name="connsiteY23" fmla="*/ 45244 h 1428750"/>
              <a:gd name="connsiteX24" fmla="*/ 345282 w 473869"/>
              <a:gd name="connsiteY24" fmla="*/ 59532 h 1428750"/>
              <a:gd name="connsiteX25" fmla="*/ 407194 w 473869"/>
              <a:gd name="connsiteY25" fmla="*/ 223838 h 1428750"/>
              <a:gd name="connsiteX26" fmla="*/ 426244 w 473869"/>
              <a:gd name="connsiteY26" fmla="*/ 285750 h 1428750"/>
              <a:gd name="connsiteX27" fmla="*/ 440532 w 473869"/>
              <a:gd name="connsiteY27" fmla="*/ 352425 h 1428750"/>
              <a:gd name="connsiteX28" fmla="*/ 442913 w 473869"/>
              <a:gd name="connsiteY28" fmla="*/ 442913 h 1428750"/>
              <a:gd name="connsiteX29" fmla="*/ 445294 w 473869"/>
              <a:gd name="connsiteY29" fmla="*/ 552450 h 1428750"/>
              <a:gd name="connsiteX30" fmla="*/ 452438 w 473869"/>
              <a:gd name="connsiteY30" fmla="*/ 714375 h 1428750"/>
              <a:gd name="connsiteX31" fmla="*/ 461963 w 473869"/>
              <a:gd name="connsiteY31" fmla="*/ 826294 h 1428750"/>
              <a:gd name="connsiteX32" fmla="*/ 469107 w 473869"/>
              <a:gd name="connsiteY32" fmla="*/ 964407 h 1428750"/>
              <a:gd name="connsiteX33" fmla="*/ 473869 w 473869"/>
              <a:gd name="connsiteY33" fmla="*/ 1052513 h 1428750"/>
              <a:gd name="connsiteX34" fmla="*/ 471488 w 473869"/>
              <a:gd name="connsiteY34" fmla="*/ 1135857 h 1428750"/>
              <a:gd name="connsiteX35" fmla="*/ 461963 w 473869"/>
              <a:gd name="connsiteY35" fmla="*/ 1257300 h 1428750"/>
              <a:gd name="connsiteX36" fmla="*/ 442913 w 473869"/>
              <a:gd name="connsiteY36" fmla="*/ 1364457 h 1428750"/>
              <a:gd name="connsiteX37" fmla="*/ 428625 w 473869"/>
              <a:gd name="connsiteY37" fmla="*/ 1397794 h 1428750"/>
              <a:gd name="connsiteX38" fmla="*/ 414338 w 473869"/>
              <a:gd name="connsiteY38" fmla="*/ 1416844 h 1428750"/>
              <a:gd name="connsiteX39" fmla="*/ 390525 w 473869"/>
              <a:gd name="connsiteY39" fmla="*/ 1428750 h 1428750"/>
              <a:gd name="connsiteX40" fmla="*/ 376238 w 473869"/>
              <a:gd name="connsiteY40" fmla="*/ 1428750 h 1428750"/>
              <a:gd name="connsiteX41" fmla="*/ 345282 w 473869"/>
              <a:gd name="connsiteY41" fmla="*/ 1414463 h 1428750"/>
              <a:gd name="connsiteX42" fmla="*/ 314325 w 473869"/>
              <a:gd name="connsiteY42" fmla="*/ 1390650 h 1428750"/>
              <a:gd name="connsiteX43" fmla="*/ 283369 w 473869"/>
              <a:gd name="connsiteY43" fmla="*/ 1362075 h 1428750"/>
              <a:gd name="connsiteX44" fmla="*/ 261938 w 473869"/>
              <a:gd name="connsiteY44" fmla="*/ 1333500 h 1428750"/>
              <a:gd name="connsiteX45" fmla="*/ 230982 w 473869"/>
              <a:gd name="connsiteY45" fmla="*/ 1269207 h 1428750"/>
              <a:gd name="connsiteX46" fmla="*/ 197644 w 473869"/>
              <a:gd name="connsiteY46" fmla="*/ 1178719 h 1428750"/>
              <a:gd name="connsiteX47" fmla="*/ 176213 w 473869"/>
              <a:gd name="connsiteY47" fmla="*/ 1081088 h 1428750"/>
              <a:gd name="connsiteX48" fmla="*/ 178594 w 473869"/>
              <a:gd name="connsiteY48" fmla="*/ 1064419 h 1428750"/>
              <a:gd name="connsiteX49" fmla="*/ 188119 w 473869"/>
              <a:gd name="connsiteY49" fmla="*/ 1016794 h 1428750"/>
              <a:gd name="connsiteX50" fmla="*/ 202407 w 473869"/>
              <a:gd name="connsiteY50" fmla="*/ 952500 h 1428750"/>
              <a:gd name="connsiteX51" fmla="*/ 209550 w 473869"/>
              <a:gd name="connsiteY51" fmla="*/ 897732 h 1428750"/>
              <a:gd name="connsiteX52" fmla="*/ 216694 w 473869"/>
              <a:gd name="connsiteY52" fmla="*/ 823913 h 1428750"/>
              <a:gd name="connsiteX53" fmla="*/ 219075 w 473869"/>
              <a:gd name="connsiteY53" fmla="*/ 721519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3869" h="1428750">
                <a:moveTo>
                  <a:pt x="219075" y="721519"/>
                </a:moveTo>
                <a:lnTo>
                  <a:pt x="221457" y="614363"/>
                </a:lnTo>
                <a:lnTo>
                  <a:pt x="219075" y="519113"/>
                </a:lnTo>
                <a:lnTo>
                  <a:pt x="214313" y="438150"/>
                </a:lnTo>
                <a:lnTo>
                  <a:pt x="207169" y="354807"/>
                </a:lnTo>
                <a:lnTo>
                  <a:pt x="197644" y="300038"/>
                </a:lnTo>
                <a:lnTo>
                  <a:pt x="185738" y="264319"/>
                </a:lnTo>
                <a:lnTo>
                  <a:pt x="171450" y="230982"/>
                </a:lnTo>
                <a:lnTo>
                  <a:pt x="157163" y="207169"/>
                </a:lnTo>
                <a:lnTo>
                  <a:pt x="133350" y="173832"/>
                </a:lnTo>
                <a:lnTo>
                  <a:pt x="102394" y="140494"/>
                </a:lnTo>
                <a:lnTo>
                  <a:pt x="76200" y="119063"/>
                </a:lnTo>
                <a:lnTo>
                  <a:pt x="52388" y="100013"/>
                </a:lnTo>
                <a:lnTo>
                  <a:pt x="30957" y="83344"/>
                </a:lnTo>
                <a:lnTo>
                  <a:pt x="16669" y="69057"/>
                </a:lnTo>
                <a:lnTo>
                  <a:pt x="2382" y="47625"/>
                </a:lnTo>
                <a:lnTo>
                  <a:pt x="0" y="28575"/>
                </a:lnTo>
                <a:lnTo>
                  <a:pt x="9525" y="9525"/>
                </a:lnTo>
                <a:lnTo>
                  <a:pt x="30957" y="2382"/>
                </a:lnTo>
                <a:lnTo>
                  <a:pt x="90488" y="0"/>
                </a:lnTo>
                <a:lnTo>
                  <a:pt x="159544" y="7144"/>
                </a:lnTo>
                <a:lnTo>
                  <a:pt x="223838" y="16669"/>
                </a:lnTo>
                <a:lnTo>
                  <a:pt x="266700" y="26194"/>
                </a:lnTo>
                <a:lnTo>
                  <a:pt x="321469" y="45244"/>
                </a:lnTo>
                <a:lnTo>
                  <a:pt x="345282" y="59532"/>
                </a:lnTo>
                <a:lnTo>
                  <a:pt x="407194" y="223838"/>
                </a:lnTo>
                <a:lnTo>
                  <a:pt x="426244" y="285750"/>
                </a:lnTo>
                <a:lnTo>
                  <a:pt x="440532" y="352425"/>
                </a:lnTo>
                <a:cubicBezTo>
                  <a:pt x="441326" y="382588"/>
                  <a:pt x="442119" y="412750"/>
                  <a:pt x="442913" y="442913"/>
                </a:cubicBezTo>
                <a:cubicBezTo>
                  <a:pt x="443707" y="479425"/>
                  <a:pt x="444500" y="515938"/>
                  <a:pt x="445294" y="552450"/>
                </a:cubicBezTo>
                <a:lnTo>
                  <a:pt x="452438" y="714375"/>
                </a:lnTo>
                <a:lnTo>
                  <a:pt x="461963" y="826294"/>
                </a:lnTo>
                <a:lnTo>
                  <a:pt x="469107" y="964407"/>
                </a:lnTo>
                <a:lnTo>
                  <a:pt x="473869" y="1052513"/>
                </a:lnTo>
                <a:cubicBezTo>
                  <a:pt x="473075" y="1080294"/>
                  <a:pt x="472282" y="1108076"/>
                  <a:pt x="471488" y="1135857"/>
                </a:cubicBezTo>
                <a:lnTo>
                  <a:pt x="461963" y="1257300"/>
                </a:lnTo>
                <a:lnTo>
                  <a:pt x="442913" y="1364457"/>
                </a:lnTo>
                <a:lnTo>
                  <a:pt x="428625" y="1397794"/>
                </a:lnTo>
                <a:lnTo>
                  <a:pt x="414338" y="1416844"/>
                </a:lnTo>
                <a:lnTo>
                  <a:pt x="390525" y="1428750"/>
                </a:lnTo>
                <a:lnTo>
                  <a:pt x="376238" y="1428750"/>
                </a:lnTo>
                <a:lnTo>
                  <a:pt x="345282" y="1414463"/>
                </a:lnTo>
                <a:lnTo>
                  <a:pt x="314325" y="1390650"/>
                </a:lnTo>
                <a:lnTo>
                  <a:pt x="283369" y="1362075"/>
                </a:lnTo>
                <a:lnTo>
                  <a:pt x="261938" y="1333500"/>
                </a:lnTo>
                <a:lnTo>
                  <a:pt x="230982" y="1269207"/>
                </a:lnTo>
                <a:lnTo>
                  <a:pt x="197644" y="1178719"/>
                </a:lnTo>
                <a:lnTo>
                  <a:pt x="176213" y="1081088"/>
                </a:lnTo>
                <a:lnTo>
                  <a:pt x="178594" y="1064419"/>
                </a:lnTo>
                <a:lnTo>
                  <a:pt x="188119" y="1016794"/>
                </a:lnTo>
                <a:lnTo>
                  <a:pt x="202407" y="952500"/>
                </a:lnTo>
                <a:lnTo>
                  <a:pt x="209550" y="897732"/>
                </a:lnTo>
                <a:lnTo>
                  <a:pt x="216694" y="823913"/>
                </a:lnTo>
                <a:cubicBezTo>
                  <a:pt x="217488" y="789782"/>
                  <a:pt x="218281" y="755650"/>
                  <a:pt x="219075" y="72151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8EC4D1D-6245-4684-BFCC-78A72D9E2442}"/>
              </a:ext>
            </a:extLst>
          </p:cNvPr>
          <p:cNvSpPr/>
          <p:nvPr/>
        </p:nvSpPr>
        <p:spPr>
          <a:xfrm>
            <a:off x="4970464" y="4122739"/>
            <a:ext cx="3228975" cy="1944687"/>
          </a:xfrm>
          <a:custGeom>
            <a:avLst/>
            <a:gdLst>
              <a:gd name="connsiteX0" fmla="*/ 1096751 w 3229470"/>
              <a:gd name="connsiteY0" fmla="*/ 235207 h 1945082"/>
              <a:gd name="connsiteX1" fmla="*/ 552339 w 3229470"/>
              <a:gd name="connsiteY1" fmla="*/ 298634 h 1945082"/>
              <a:gd name="connsiteX2" fmla="*/ 34356 w 3229470"/>
              <a:gd name="connsiteY2" fmla="*/ 362060 h 1945082"/>
              <a:gd name="connsiteX3" fmla="*/ 0 w 3229470"/>
              <a:gd name="connsiteY3" fmla="*/ 369989 h 1945082"/>
              <a:gd name="connsiteX4" fmla="*/ 60783 w 3229470"/>
              <a:gd name="connsiteY4" fmla="*/ 523270 h 1945082"/>
              <a:gd name="connsiteX5" fmla="*/ 510055 w 3229470"/>
              <a:gd name="connsiteY5" fmla="*/ 467771 h 1945082"/>
              <a:gd name="connsiteX6" fmla="*/ 1033324 w 3229470"/>
              <a:gd name="connsiteY6" fmla="*/ 399059 h 1945082"/>
              <a:gd name="connsiteX7" fmla="*/ 1247389 w 3229470"/>
              <a:gd name="connsiteY7" fmla="*/ 369989 h 1945082"/>
              <a:gd name="connsiteX8" fmla="*/ 1511667 w 3229470"/>
              <a:gd name="connsiteY8" fmla="*/ 354132 h 1945082"/>
              <a:gd name="connsiteX9" fmla="*/ 1577736 w 3229470"/>
              <a:gd name="connsiteY9" fmla="*/ 346204 h 1945082"/>
              <a:gd name="connsiteX10" fmla="*/ 1654376 w 3229470"/>
              <a:gd name="connsiteY10" fmla="*/ 332990 h 1945082"/>
              <a:gd name="connsiteX11" fmla="*/ 1768016 w 3229470"/>
              <a:gd name="connsiteY11" fmla="*/ 325062 h 1945082"/>
              <a:gd name="connsiteX12" fmla="*/ 2127433 w 3229470"/>
              <a:gd name="connsiteY12" fmla="*/ 295991 h 1945082"/>
              <a:gd name="connsiteX13" fmla="*/ 2500064 w 3229470"/>
              <a:gd name="connsiteY13" fmla="*/ 261635 h 1945082"/>
              <a:gd name="connsiteX14" fmla="*/ 2700915 w 3229470"/>
              <a:gd name="connsiteY14" fmla="*/ 243136 h 1945082"/>
              <a:gd name="connsiteX15" fmla="*/ 2756413 w 3229470"/>
              <a:gd name="connsiteY15" fmla="*/ 243136 h 1945082"/>
              <a:gd name="connsiteX16" fmla="*/ 2782841 w 3229470"/>
              <a:gd name="connsiteY16" fmla="*/ 248421 h 1945082"/>
              <a:gd name="connsiteX17" fmla="*/ 2806626 w 3229470"/>
              <a:gd name="connsiteY17" fmla="*/ 261635 h 1945082"/>
              <a:gd name="connsiteX18" fmla="*/ 2827768 w 3229470"/>
              <a:gd name="connsiteY18" fmla="*/ 277492 h 1945082"/>
              <a:gd name="connsiteX19" fmla="*/ 2843625 w 3229470"/>
              <a:gd name="connsiteY19" fmla="*/ 303919 h 1945082"/>
              <a:gd name="connsiteX20" fmla="*/ 2859482 w 3229470"/>
              <a:gd name="connsiteY20" fmla="*/ 338275 h 1945082"/>
              <a:gd name="connsiteX21" fmla="*/ 2862124 w 3229470"/>
              <a:gd name="connsiteY21" fmla="*/ 364703 h 1945082"/>
              <a:gd name="connsiteX22" fmla="*/ 2811912 w 3229470"/>
              <a:gd name="connsiteY22" fmla="*/ 684479 h 1945082"/>
              <a:gd name="connsiteX23" fmla="*/ 2743200 w 3229470"/>
              <a:gd name="connsiteY23" fmla="*/ 1102037 h 1945082"/>
              <a:gd name="connsiteX24" fmla="*/ 2687701 w 3229470"/>
              <a:gd name="connsiteY24" fmla="*/ 1387457 h 1945082"/>
              <a:gd name="connsiteX25" fmla="*/ 2674487 w 3229470"/>
              <a:gd name="connsiteY25" fmla="*/ 1413885 h 1945082"/>
              <a:gd name="connsiteX26" fmla="*/ 2648060 w 3229470"/>
              <a:gd name="connsiteY26" fmla="*/ 1445598 h 1945082"/>
              <a:gd name="connsiteX27" fmla="*/ 2640131 w 3229470"/>
              <a:gd name="connsiteY27" fmla="*/ 1910726 h 1945082"/>
              <a:gd name="connsiteX28" fmla="*/ 2658631 w 3229470"/>
              <a:gd name="connsiteY28" fmla="*/ 1937154 h 1945082"/>
              <a:gd name="connsiteX29" fmla="*/ 2679773 w 3229470"/>
              <a:gd name="connsiteY29" fmla="*/ 1945082 h 1945082"/>
              <a:gd name="connsiteX30" fmla="*/ 2714129 w 3229470"/>
              <a:gd name="connsiteY30" fmla="*/ 1937154 h 1945082"/>
              <a:gd name="connsiteX31" fmla="*/ 2748485 w 3229470"/>
              <a:gd name="connsiteY31" fmla="*/ 1918655 h 1945082"/>
              <a:gd name="connsiteX32" fmla="*/ 2777556 w 3229470"/>
              <a:gd name="connsiteY32" fmla="*/ 1889584 h 1945082"/>
              <a:gd name="connsiteX33" fmla="*/ 2806626 w 3229470"/>
              <a:gd name="connsiteY33" fmla="*/ 1849943 h 1945082"/>
              <a:gd name="connsiteX34" fmla="*/ 2848911 w 3229470"/>
              <a:gd name="connsiteY34" fmla="*/ 1768017 h 1945082"/>
              <a:gd name="connsiteX35" fmla="*/ 2877981 w 3229470"/>
              <a:gd name="connsiteY35" fmla="*/ 1678162 h 1945082"/>
              <a:gd name="connsiteX36" fmla="*/ 2914980 w 3229470"/>
              <a:gd name="connsiteY36" fmla="*/ 1524881 h 1945082"/>
              <a:gd name="connsiteX37" fmla="*/ 2959907 w 3229470"/>
              <a:gd name="connsiteY37" fmla="*/ 1334601 h 1945082"/>
              <a:gd name="connsiteX38" fmla="*/ 3023334 w 3229470"/>
              <a:gd name="connsiteY38" fmla="*/ 1006897 h 1945082"/>
              <a:gd name="connsiteX39" fmla="*/ 3073546 w 3229470"/>
              <a:gd name="connsiteY39" fmla="*/ 708264 h 1945082"/>
              <a:gd name="connsiteX40" fmla="*/ 3126402 w 3229470"/>
              <a:gd name="connsiteY40" fmla="*/ 388488 h 1945082"/>
              <a:gd name="connsiteX41" fmla="*/ 3139616 w 3229470"/>
              <a:gd name="connsiteY41" fmla="*/ 348847 h 1945082"/>
              <a:gd name="connsiteX42" fmla="*/ 3163401 w 3229470"/>
              <a:gd name="connsiteY42" fmla="*/ 303919 h 1945082"/>
              <a:gd name="connsiteX43" fmla="*/ 3200400 w 3229470"/>
              <a:gd name="connsiteY43" fmla="*/ 264278 h 1945082"/>
              <a:gd name="connsiteX44" fmla="*/ 3221542 w 3229470"/>
              <a:gd name="connsiteY44" fmla="*/ 240493 h 1945082"/>
              <a:gd name="connsiteX45" fmla="*/ 3229470 w 3229470"/>
              <a:gd name="connsiteY45" fmla="*/ 219351 h 1945082"/>
              <a:gd name="connsiteX46" fmla="*/ 3221542 w 3229470"/>
              <a:gd name="connsiteY46" fmla="*/ 187637 h 1945082"/>
              <a:gd name="connsiteX47" fmla="*/ 3203042 w 3229470"/>
              <a:gd name="connsiteY47" fmla="*/ 163852 h 1945082"/>
              <a:gd name="connsiteX48" fmla="*/ 3168686 w 3229470"/>
              <a:gd name="connsiteY48" fmla="*/ 129496 h 1945082"/>
              <a:gd name="connsiteX49" fmla="*/ 3129045 w 3229470"/>
              <a:gd name="connsiteY49" fmla="*/ 100426 h 1945082"/>
              <a:gd name="connsiteX50" fmla="*/ 3073546 w 3229470"/>
              <a:gd name="connsiteY50" fmla="*/ 71355 h 1945082"/>
              <a:gd name="connsiteX51" fmla="*/ 2904409 w 3229470"/>
              <a:gd name="connsiteY51" fmla="*/ 10571 h 1945082"/>
              <a:gd name="connsiteX52" fmla="*/ 2867410 w 3229470"/>
              <a:gd name="connsiteY52" fmla="*/ 2643 h 1945082"/>
              <a:gd name="connsiteX53" fmla="*/ 2851553 w 3229470"/>
              <a:gd name="connsiteY53" fmla="*/ 0 h 1945082"/>
              <a:gd name="connsiteX54" fmla="*/ 2817197 w 3229470"/>
              <a:gd name="connsiteY54" fmla="*/ 7929 h 1945082"/>
              <a:gd name="connsiteX55" fmla="*/ 2722057 w 3229470"/>
              <a:gd name="connsiteY55" fmla="*/ 39642 h 1945082"/>
              <a:gd name="connsiteX56" fmla="*/ 2677130 w 3229470"/>
              <a:gd name="connsiteY56" fmla="*/ 47570 h 1945082"/>
              <a:gd name="connsiteX57" fmla="*/ 2352069 w 3229470"/>
              <a:gd name="connsiteY57" fmla="*/ 92497 h 1945082"/>
              <a:gd name="connsiteX58" fmla="*/ 1894869 w 3229470"/>
              <a:gd name="connsiteY58" fmla="*/ 153281 h 1945082"/>
              <a:gd name="connsiteX59" fmla="*/ 1453526 w 3229470"/>
              <a:gd name="connsiteY59" fmla="*/ 200851 h 1945082"/>
              <a:gd name="connsiteX60" fmla="*/ 1096751 w 3229470"/>
              <a:gd name="connsiteY60" fmla="*/ 235207 h 194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229470" h="1945082">
                <a:moveTo>
                  <a:pt x="1096751" y="235207"/>
                </a:moveTo>
                <a:lnTo>
                  <a:pt x="552339" y="298634"/>
                </a:lnTo>
                <a:lnTo>
                  <a:pt x="34356" y="362060"/>
                </a:lnTo>
                <a:lnTo>
                  <a:pt x="0" y="369989"/>
                </a:lnTo>
                <a:lnTo>
                  <a:pt x="60783" y="523270"/>
                </a:lnTo>
                <a:lnTo>
                  <a:pt x="510055" y="467771"/>
                </a:lnTo>
                <a:lnTo>
                  <a:pt x="1033324" y="399059"/>
                </a:lnTo>
                <a:lnTo>
                  <a:pt x="1247389" y="369989"/>
                </a:lnTo>
                <a:lnTo>
                  <a:pt x="1511667" y="354132"/>
                </a:lnTo>
                <a:lnTo>
                  <a:pt x="1577736" y="346204"/>
                </a:lnTo>
                <a:lnTo>
                  <a:pt x="1654376" y="332990"/>
                </a:lnTo>
                <a:lnTo>
                  <a:pt x="1768016" y="325062"/>
                </a:lnTo>
                <a:lnTo>
                  <a:pt x="2127433" y="295991"/>
                </a:lnTo>
                <a:lnTo>
                  <a:pt x="2500064" y="261635"/>
                </a:lnTo>
                <a:lnTo>
                  <a:pt x="2700915" y="243136"/>
                </a:lnTo>
                <a:lnTo>
                  <a:pt x="2756413" y="243136"/>
                </a:lnTo>
                <a:lnTo>
                  <a:pt x="2782841" y="248421"/>
                </a:lnTo>
                <a:lnTo>
                  <a:pt x="2806626" y="261635"/>
                </a:lnTo>
                <a:lnTo>
                  <a:pt x="2827768" y="277492"/>
                </a:lnTo>
                <a:lnTo>
                  <a:pt x="2843625" y="303919"/>
                </a:lnTo>
                <a:lnTo>
                  <a:pt x="2859482" y="338275"/>
                </a:lnTo>
                <a:lnTo>
                  <a:pt x="2862124" y="364703"/>
                </a:lnTo>
                <a:lnTo>
                  <a:pt x="2811912" y="684479"/>
                </a:lnTo>
                <a:lnTo>
                  <a:pt x="2743200" y="1102037"/>
                </a:lnTo>
                <a:lnTo>
                  <a:pt x="2687701" y="1387457"/>
                </a:lnTo>
                <a:lnTo>
                  <a:pt x="2674487" y="1413885"/>
                </a:lnTo>
                <a:lnTo>
                  <a:pt x="2648060" y="1445598"/>
                </a:lnTo>
                <a:lnTo>
                  <a:pt x="2640131" y="1910726"/>
                </a:lnTo>
                <a:lnTo>
                  <a:pt x="2658631" y="1937154"/>
                </a:lnTo>
                <a:lnTo>
                  <a:pt x="2679773" y="1945082"/>
                </a:lnTo>
                <a:lnTo>
                  <a:pt x="2714129" y="1937154"/>
                </a:lnTo>
                <a:lnTo>
                  <a:pt x="2748485" y="1918655"/>
                </a:lnTo>
                <a:lnTo>
                  <a:pt x="2777556" y="1889584"/>
                </a:lnTo>
                <a:lnTo>
                  <a:pt x="2806626" y="1849943"/>
                </a:lnTo>
                <a:lnTo>
                  <a:pt x="2848911" y="1768017"/>
                </a:lnTo>
                <a:lnTo>
                  <a:pt x="2877981" y="1678162"/>
                </a:lnTo>
                <a:lnTo>
                  <a:pt x="2914980" y="1524881"/>
                </a:lnTo>
                <a:lnTo>
                  <a:pt x="2959907" y="1334601"/>
                </a:lnTo>
                <a:lnTo>
                  <a:pt x="3023334" y="1006897"/>
                </a:lnTo>
                <a:lnTo>
                  <a:pt x="3073546" y="708264"/>
                </a:lnTo>
                <a:lnTo>
                  <a:pt x="3126402" y="388488"/>
                </a:lnTo>
                <a:lnTo>
                  <a:pt x="3139616" y="348847"/>
                </a:lnTo>
                <a:lnTo>
                  <a:pt x="3163401" y="303919"/>
                </a:lnTo>
                <a:lnTo>
                  <a:pt x="3200400" y="264278"/>
                </a:lnTo>
                <a:lnTo>
                  <a:pt x="3221542" y="240493"/>
                </a:lnTo>
                <a:lnTo>
                  <a:pt x="3229470" y="219351"/>
                </a:lnTo>
                <a:lnTo>
                  <a:pt x="3221542" y="187637"/>
                </a:lnTo>
                <a:lnTo>
                  <a:pt x="3203042" y="163852"/>
                </a:lnTo>
                <a:lnTo>
                  <a:pt x="3168686" y="129496"/>
                </a:lnTo>
                <a:lnTo>
                  <a:pt x="3129045" y="100426"/>
                </a:lnTo>
                <a:lnTo>
                  <a:pt x="3073546" y="71355"/>
                </a:lnTo>
                <a:lnTo>
                  <a:pt x="2904409" y="10571"/>
                </a:lnTo>
                <a:lnTo>
                  <a:pt x="2867410" y="2643"/>
                </a:lnTo>
                <a:lnTo>
                  <a:pt x="2851553" y="0"/>
                </a:lnTo>
                <a:lnTo>
                  <a:pt x="2817197" y="7929"/>
                </a:lnTo>
                <a:lnTo>
                  <a:pt x="2722057" y="39642"/>
                </a:lnTo>
                <a:lnTo>
                  <a:pt x="2677130" y="47570"/>
                </a:lnTo>
                <a:lnTo>
                  <a:pt x="2352069" y="92497"/>
                </a:lnTo>
                <a:lnTo>
                  <a:pt x="1894869" y="153281"/>
                </a:lnTo>
                <a:lnTo>
                  <a:pt x="1453526" y="200851"/>
                </a:lnTo>
                <a:lnTo>
                  <a:pt x="1096751" y="2352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600CB0-7866-440B-B54C-C9FEA1D802C4}"/>
              </a:ext>
            </a:extLst>
          </p:cNvPr>
          <p:cNvSpPr/>
          <p:nvPr/>
        </p:nvSpPr>
        <p:spPr>
          <a:xfrm>
            <a:off x="6900863" y="5359401"/>
            <a:ext cx="773112" cy="703263"/>
          </a:xfrm>
          <a:custGeom>
            <a:avLst/>
            <a:gdLst>
              <a:gd name="connsiteX0" fmla="*/ 187637 w 771690"/>
              <a:gd name="connsiteY0" fmla="*/ 63426 h 702978"/>
              <a:gd name="connsiteX1" fmla="*/ 480985 w 771690"/>
              <a:gd name="connsiteY1" fmla="*/ 184994 h 702978"/>
              <a:gd name="connsiteX2" fmla="*/ 594624 w 771690"/>
              <a:gd name="connsiteY2" fmla="*/ 235207 h 702978"/>
              <a:gd name="connsiteX3" fmla="*/ 626337 w 771690"/>
              <a:gd name="connsiteY3" fmla="*/ 240492 h 702978"/>
              <a:gd name="connsiteX4" fmla="*/ 650122 w 771690"/>
              <a:gd name="connsiteY4" fmla="*/ 240492 h 702978"/>
              <a:gd name="connsiteX5" fmla="*/ 681836 w 771690"/>
              <a:gd name="connsiteY5" fmla="*/ 232564 h 702978"/>
              <a:gd name="connsiteX6" fmla="*/ 708263 w 771690"/>
              <a:gd name="connsiteY6" fmla="*/ 214065 h 702978"/>
              <a:gd name="connsiteX7" fmla="*/ 716192 w 771690"/>
              <a:gd name="connsiteY7" fmla="*/ 206136 h 702978"/>
              <a:gd name="connsiteX8" fmla="*/ 739977 w 771690"/>
              <a:gd name="connsiteY8" fmla="*/ 182351 h 702978"/>
              <a:gd name="connsiteX9" fmla="*/ 755833 w 771690"/>
              <a:gd name="connsiteY9" fmla="*/ 153281 h 702978"/>
              <a:gd name="connsiteX10" fmla="*/ 771690 w 771690"/>
              <a:gd name="connsiteY10" fmla="*/ 89854 h 702978"/>
              <a:gd name="connsiteX11" fmla="*/ 747905 w 771690"/>
              <a:gd name="connsiteY11" fmla="*/ 702978 h 702978"/>
              <a:gd name="connsiteX12" fmla="*/ 732048 w 771690"/>
              <a:gd name="connsiteY12" fmla="*/ 695050 h 702978"/>
              <a:gd name="connsiteX13" fmla="*/ 705621 w 771690"/>
              <a:gd name="connsiteY13" fmla="*/ 673907 h 702978"/>
              <a:gd name="connsiteX14" fmla="*/ 673907 w 771690"/>
              <a:gd name="connsiteY14" fmla="*/ 634266 h 702978"/>
              <a:gd name="connsiteX15" fmla="*/ 618409 w 771690"/>
              <a:gd name="connsiteY15" fmla="*/ 549697 h 702978"/>
              <a:gd name="connsiteX16" fmla="*/ 576125 w 771690"/>
              <a:gd name="connsiteY16" fmla="*/ 491556 h 702978"/>
              <a:gd name="connsiteX17" fmla="*/ 499484 w 771690"/>
              <a:gd name="connsiteY17" fmla="*/ 406987 h 702978"/>
              <a:gd name="connsiteX18" fmla="*/ 380559 w 771690"/>
              <a:gd name="connsiteY18" fmla="*/ 303919 h 702978"/>
              <a:gd name="connsiteX19" fmla="*/ 248421 w 771690"/>
              <a:gd name="connsiteY19" fmla="*/ 208779 h 702978"/>
              <a:gd name="connsiteX20" fmla="*/ 92497 w 771690"/>
              <a:gd name="connsiteY20" fmla="*/ 105711 h 702978"/>
              <a:gd name="connsiteX21" fmla="*/ 13214 w 771690"/>
              <a:gd name="connsiteY21" fmla="*/ 58141 h 702978"/>
              <a:gd name="connsiteX22" fmla="*/ 0 w 771690"/>
              <a:gd name="connsiteY22" fmla="*/ 29070 h 702978"/>
              <a:gd name="connsiteX23" fmla="*/ 0 w 771690"/>
              <a:gd name="connsiteY23" fmla="*/ 7928 h 702978"/>
              <a:gd name="connsiteX24" fmla="*/ 10571 w 771690"/>
              <a:gd name="connsiteY24" fmla="*/ 0 h 702978"/>
              <a:gd name="connsiteX25" fmla="*/ 36999 w 771690"/>
              <a:gd name="connsiteY25" fmla="*/ 5285 h 702978"/>
              <a:gd name="connsiteX26" fmla="*/ 105711 w 771690"/>
              <a:gd name="connsiteY26" fmla="*/ 31713 h 702978"/>
              <a:gd name="connsiteX27" fmla="*/ 187637 w 771690"/>
              <a:gd name="connsiteY27" fmla="*/ 63426 h 702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1690" h="702978">
                <a:moveTo>
                  <a:pt x="187637" y="63426"/>
                </a:moveTo>
                <a:lnTo>
                  <a:pt x="480985" y="184994"/>
                </a:lnTo>
                <a:lnTo>
                  <a:pt x="594624" y="235207"/>
                </a:lnTo>
                <a:lnTo>
                  <a:pt x="626337" y="240492"/>
                </a:lnTo>
                <a:lnTo>
                  <a:pt x="650122" y="240492"/>
                </a:lnTo>
                <a:lnTo>
                  <a:pt x="681836" y="232564"/>
                </a:lnTo>
                <a:lnTo>
                  <a:pt x="708263" y="214065"/>
                </a:lnTo>
                <a:lnTo>
                  <a:pt x="716192" y="206136"/>
                </a:lnTo>
                <a:lnTo>
                  <a:pt x="739977" y="182351"/>
                </a:lnTo>
                <a:lnTo>
                  <a:pt x="755833" y="153281"/>
                </a:lnTo>
                <a:lnTo>
                  <a:pt x="771690" y="89854"/>
                </a:lnTo>
                <a:lnTo>
                  <a:pt x="747905" y="702978"/>
                </a:lnTo>
                <a:lnTo>
                  <a:pt x="732048" y="695050"/>
                </a:lnTo>
                <a:lnTo>
                  <a:pt x="705621" y="673907"/>
                </a:lnTo>
                <a:lnTo>
                  <a:pt x="673907" y="634266"/>
                </a:lnTo>
                <a:lnTo>
                  <a:pt x="618409" y="549697"/>
                </a:lnTo>
                <a:lnTo>
                  <a:pt x="576125" y="491556"/>
                </a:lnTo>
                <a:lnTo>
                  <a:pt x="499484" y="406987"/>
                </a:lnTo>
                <a:lnTo>
                  <a:pt x="380559" y="303919"/>
                </a:lnTo>
                <a:lnTo>
                  <a:pt x="248421" y="208779"/>
                </a:lnTo>
                <a:lnTo>
                  <a:pt x="92497" y="105711"/>
                </a:lnTo>
                <a:lnTo>
                  <a:pt x="13214" y="58141"/>
                </a:lnTo>
                <a:lnTo>
                  <a:pt x="0" y="29070"/>
                </a:lnTo>
                <a:lnTo>
                  <a:pt x="0" y="7928"/>
                </a:lnTo>
                <a:lnTo>
                  <a:pt x="10571" y="0"/>
                </a:lnTo>
                <a:lnTo>
                  <a:pt x="36999" y="5285"/>
                </a:lnTo>
                <a:lnTo>
                  <a:pt x="105711" y="31713"/>
                </a:lnTo>
                <a:lnTo>
                  <a:pt x="187637" y="6342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8E2B05B-BEA9-4467-A1DD-113A17C98F9E}"/>
              </a:ext>
            </a:extLst>
          </p:cNvPr>
          <p:cNvSpPr/>
          <p:nvPr/>
        </p:nvSpPr>
        <p:spPr>
          <a:xfrm>
            <a:off x="5980114" y="2886076"/>
            <a:ext cx="473075" cy="2301875"/>
          </a:xfrm>
          <a:custGeom>
            <a:avLst/>
            <a:gdLst>
              <a:gd name="connsiteX0" fmla="*/ 196581 w 473581"/>
              <a:gd name="connsiteY0" fmla="*/ 1233100 h 2302382"/>
              <a:gd name="connsiteX1" fmla="*/ 196581 w 473581"/>
              <a:gd name="connsiteY1" fmla="*/ 1075239 h 2302382"/>
              <a:gd name="connsiteX2" fmla="*/ 199559 w 473581"/>
              <a:gd name="connsiteY2" fmla="*/ 524216 h 2302382"/>
              <a:gd name="connsiteX3" fmla="*/ 193602 w 473581"/>
              <a:gd name="connsiteY3" fmla="*/ 378270 h 2302382"/>
              <a:gd name="connsiteX4" fmla="*/ 175731 w 473581"/>
              <a:gd name="connsiteY4" fmla="*/ 265087 h 2302382"/>
              <a:gd name="connsiteX5" fmla="*/ 163817 w 473581"/>
              <a:gd name="connsiteY5" fmla="*/ 208495 h 2302382"/>
              <a:gd name="connsiteX6" fmla="*/ 142968 w 473581"/>
              <a:gd name="connsiteY6" fmla="*/ 163818 h 2302382"/>
              <a:gd name="connsiteX7" fmla="*/ 125097 w 473581"/>
              <a:gd name="connsiteY7" fmla="*/ 139990 h 2302382"/>
              <a:gd name="connsiteX8" fmla="*/ 98290 w 473581"/>
              <a:gd name="connsiteY8" fmla="*/ 113183 h 2302382"/>
              <a:gd name="connsiteX9" fmla="*/ 80419 w 473581"/>
              <a:gd name="connsiteY9" fmla="*/ 98291 h 2302382"/>
              <a:gd name="connsiteX10" fmla="*/ 17871 w 473581"/>
              <a:gd name="connsiteY10" fmla="*/ 59570 h 2302382"/>
              <a:gd name="connsiteX11" fmla="*/ 0 w 473581"/>
              <a:gd name="connsiteY11" fmla="*/ 44678 h 2302382"/>
              <a:gd name="connsiteX12" fmla="*/ 193602 w 473581"/>
              <a:gd name="connsiteY12" fmla="*/ 0 h 2302382"/>
              <a:gd name="connsiteX13" fmla="*/ 303807 w 473581"/>
              <a:gd name="connsiteY13" fmla="*/ 41699 h 2302382"/>
              <a:gd name="connsiteX14" fmla="*/ 360398 w 473581"/>
              <a:gd name="connsiteY14" fmla="*/ 71484 h 2302382"/>
              <a:gd name="connsiteX15" fmla="*/ 408054 w 473581"/>
              <a:gd name="connsiteY15" fmla="*/ 95312 h 2302382"/>
              <a:gd name="connsiteX16" fmla="*/ 431882 w 473581"/>
              <a:gd name="connsiteY16" fmla="*/ 113183 h 2302382"/>
              <a:gd name="connsiteX17" fmla="*/ 452732 w 473581"/>
              <a:gd name="connsiteY17" fmla="*/ 134033 h 2302382"/>
              <a:gd name="connsiteX18" fmla="*/ 464646 w 473581"/>
              <a:gd name="connsiteY18" fmla="*/ 154882 h 2302382"/>
              <a:gd name="connsiteX19" fmla="*/ 473581 w 473581"/>
              <a:gd name="connsiteY19" fmla="*/ 178710 h 2302382"/>
              <a:gd name="connsiteX20" fmla="*/ 473581 w 473581"/>
              <a:gd name="connsiteY20" fmla="*/ 199560 h 2302382"/>
              <a:gd name="connsiteX21" fmla="*/ 464646 w 473581"/>
              <a:gd name="connsiteY21" fmla="*/ 235302 h 2302382"/>
              <a:gd name="connsiteX22" fmla="*/ 455710 w 473581"/>
              <a:gd name="connsiteY22" fmla="*/ 268065 h 2302382"/>
              <a:gd name="connsiteX23" fmla="*/ 446775 w 473581"/>
              <a:gd name="connsiteY23" fmla="*/ 315721 h 2302382"/>
              <a:gd name="connsiteX24" fmla="*/ 443796 w 473581"/>
              <a:gd name="connsiteY24" fmla="*/ 393162 h 2302382"/>
              <a:gd name="connsiteX25" fmla="*/ 443796 w 473581"/>
              <a:gd name="connsiteY25" fmla="*/ 899508 h 2302382"/>
              <a:gd name="connsiteX26" fmla="*/ 443796 w 473581"/>
              <a:gd name="connsiteY26" fmla="*/ 1447552 h 2302382"/>
              <a:gd name="connsiteX27" fmla="*/ 440818 w 473581"/>
              <a:gd name="connsiteY27" fmla="*/ 1706682 h 2302382"/>
              <a:gd name="connsiteX28" fmla="*/ 428904 w 473581"/>
              <a:gd name="connsiteY28" fmla="*/ 1989639 h 2302382"/>
              <a:gd name="connsiteX29" fmla="*/ 416990 w 473581"/>
              <a:gd name="connsiteY29" fmla="*/ 2254726 h 2302382"/>
              <a:gd name="connsiteX30" fmla="*/ 223387 w 473581"/>
              <a:gd name="connsiteY30" fmla="*/ 2302382 h 2302382"/>
              <a:gd name="connsiteX31" fmla="*/ 217430 w 473581"/>
              <a:gd name="connsiteY31" fmla="*/ 2099844 h 2302382"/>
              <a:gd name="connsiteX32" fmla="*/ 208495 w 473581"/>
              <a:gd name="connsiteY32" fmla="*/ 1885392 h 2302382"/>
              <a:gd name="connsiteX33" fmla="*/ 196581 w 473581"/>
              <a:gd name="connsiteY33" fmla="*/ 1593498 h 2302382"/>
              <a:gd name="connsiteX34" fmla="*/ 196581 w 473581"/>
              <a:gd name="connsiteY34" fmla="*/ 1233100 h 230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73581" h="2302382">
                <a:moveTo>
                  <a:pt x="196581" y="1233100"/>
                </a:moveTo>
                <a:lnTo>
                  <a:pt x="196581" y="1075239"/>
                </a:lnTo>
                <a:cubicBezTo>
                  <a:pt x="197574" y="891565"/>
                  <a:pt x="198566" y="707890"/>
                  <a:pt x="199559" y="524216"/>
                </a:cubicBezTo>
                <a:lnTo>
                  <a:pt x="193602" y="378270"/>
                </a:lnTo>
                <a:lnTo>
                  <a:pt x="175731" y="265087"/>
                </a:lnTo>
                <a:lnTo>
                  <a:pt x="163817" y="208495"/>
                </a:lnTo>
                <a:lnTo>
                  <a:pt x="142968" y="163818"/>
                </a:lnTo>
                <a:lnTo>
                  <a:pt x="125097" y="139990"/>
                </a:lnTo>
                <a:lnTo>
                  <a:pt x="98290" y="113183"/>
                </a:lnTo>
                <a:lnTo>
                  <a:pt x="80419" y="98291"/>
                </a:lnTo>
                <a:lnTo>
                  <a:pt x="17871" y="59570"/>
                </a:lnTo>
                <a:lnTo>
                  <a:pt x="0" y="44678"/>
                </a:lnTo>
                <a:lnTo>
                  <a:pt x="193602" y="0"/>
                </a:lnTo>
                <a:lnTo>
                  <a:pt x="303807" y="41699"/>
                </a:lnTo>
                <a:lnTo>
                  <a:pt x="360398" y="71484"/>
                </a:lnTo>
                <a:lnTo>
                  <a:pt x="408054" y="95312"/>
                </a:lnTo>
                <a:lnTo>
                  <a:pt x="431882" y="113183"/>
                </a:lnTo>
                <a:lnTo>
                  <a:pt x="452732" y="134033"/>
                </a:lnTo>
                <a:lnTo>
                  <a:pt x="464646" y="154882"/>
                </a:lnTo>
                <a:lnTo>
                  <a:pt x="473581" y="178710"/>
                </a:lnTo>
                <a:lnTo>
                  <a:pt x="473581" y="199560"/>
                </a:lnTo>
                <a:lnTo>
                  <a:pt x="464646" y="235302"/>
                </a:lnTo>
                <a:lnTo>
                  <a:pt x="455710" y="268065"/>
                </a:lnTo>
                <a:lnTo>
                  <a:pt x="446775" y="315721"/>
                </a:lnTo>
                <a:lnTo>
                  <a:pt x="443796" y="393162"/>
                </a:lnTo>
                <a:lnTo>
                  <a:pt x="443796" y="899508"/>
                </a:lnTo>
                <a:lnTo>
                  <a:pt x="443796" y="1447552"/>
                </a:lnTo>
                <a:cubicBezTo>
                  <a:pt x="442803" y="1533929"/>
                  <a:pt x="441811" y="1620305"/>
                  <a:pt x="440818" y="1706682"/>
                </a:cubicBezTo>
                <a:lnTo>
                  <a:pt x="428904" y="1989639"/>
                </a:lnTo>
                <a:lnTo>
                  <a:pt x="416990" y="2254726"/>
                </a:lnTo>
                <a:lnTo>
                  <a:pt x="223387" y="2302382"/>
                </a:lnTo>
                <a:lnTo>
                  <a:pt x="217430" y="2099844"/>
                </a:lnTo>
                <a:lnTo>
                  <a:pt x="208495" y="1885392"/>
                </a:lnTo>
                <a:lnTo>
                  <a:pt x="196581" y="1593498"/>
                </a:lnTo>
                <a:lnTo>
                  <a:pt x="196581" y="1233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C1A8185-7B3C-4213-8A2A-FB7E2A92EADE}"/>
              </a:ext>
            </a:extLst>
          </p:cNvPr>
          <p:cNvSpPr/>
          <p:nvPr/>
        </p:nvSpPr>
        <p:spPr>
          <a:xfrm>
            <a:off x="5503864" y="4875214"/>
            <a:ext cx="1595437" cy="574675"/>
          </a:xfrm>
          <a:custGeom>
            <a:avLst/>
            <a:gdLst>
              <a:gd name="connsiteX0" fmla="*/ 1071562 w 1595437"/>
              <a:gd name="connsiteY0" fmla="*/ 276225 h 576262"/>
              <a:gd name="connsiteX1" fmla="*/ 776287 w 1595437"/>
              <a:gd name="connsiteY1" fmla="*/ 388144 h 576262"/>
              <a:gd name="connsiteX2" fmla="*/ 631031 w 1595437"/>
              <a:gd name="connsiteY2" fmla="*/ 445294 h 576262"/>
              <a:gd name="connsiteX3" fmla="*/ 519112 w 1595437"/>
              <a:gd name="connsiteY3" fmla="*/ 490537 h 576262"/>
              <a:gd name="connsiteX4" fmla="*/ 476250 w 1595437"/>
              <a:gd name="connsiteY4" fmla="*/ 511969 h 576262"/>
              <a:gd name="connsiteX5" fmla="*/ 433387 w 1595437"/>
              <a:gd name="connsiteY5" fmla="*/ 538162 h 576262"/>
              <a:gd name="connsiteX6" fmla="*/ 390525 w 1595437"/>
              <a:gd name="connsiteY6" fmla="*/ 564356 h 576262"/>
              <a:gd name="connsiteX7" fmla="*/ 361950 w 1595437"/>
              <a:gd name="connsiteY7" fmla="*/ 573881 h 576262"/>
              <a:gd name="connsiteX8" fmla="*/ 342900 w 1595437"/>
              <a:gd name="connsiteY8" fmla="*/ 576262 h 576262"/>
              <a:gd name="connsiteX9" fmla="*/ 314325 w 1595437"/>
              <a:gd name="connsiteY9" fmla="*/ 571500 h 576262"/>
              <a:gd name="connsiteX10" fmla="*/ 280987 w 1595437"/>
              <a:gd name="connsiteY10" fmla="*/ 550069 h 576262"/>
              <a:gd name="connsiteX11" fmla="*/ 209550 w 1595437"/>
              <a:gd name="connsiteY11" fmla="*/ 490537 h 576262"/>
              <a:gd name="connsiteX12" fmla="*/ 145256 w 1595437"/>
              <a:gd name="connsiteY12" fmla="*/ 428625 h 576262"/>
              <a:gd name="connsiteX13" fmla="*/ 104775 w 1595437"/>
              <a:gd name="connsiteY13" fmla="*/ 383381 h 576262"/>
              <a:gd name="connsiteX14" fmla="*/ 61912 w 1595437"/>
              <a:gd name="connsiteY14" fmla="*/ 326231 h 576262"/>
              <a:gd name="connsiteX15" fmla="*/ 35719 w 1595437"/>
              <a:gd name="connsiteY15" fmla="*/ 280987 h 576262"/>
              <a:gd name="connsiteX16" fmla="*/ 7144 w 1595437"/>
              <a:gd name="connsiteY16" fmla="*/ 216694 h 576262"/>
              <a:gd name="connsiteX17" fmla="*/ 0 w 1595437"/>
              <a:gd name="connsiteY17" fmla="*/ 185737 h 576262"/>
              <a:gd name="connsiteX18" fmla="*/ 0 w 1595437"/>
              <a:gd name="connsiteY18" fmla="*/ 154781 h 576262"/>
              <a:gd name="connsiteX19" fmla="*/ 9525 w 1595437"/>
              <a:gd name="connsiteY19" fmla="*/ 140494 h 576262"/>
              <a:gd name="connsiteX20" fmla="*/ 21431 w 1595437"/>
              <a:gd name="connsiteY20" fmla="*/ 135731 h 576262"/>
              <a:gd name="connsiteX21" fmla="*/ 42862 w 1595437"/>
              <a:gd name="connsiteY21" fmla="*/ 142875 h 576262"/>
              <a:gd name="connsiteX22" fmla="*/ 76200 w 1595437"/>
              <a:gd name="connsiteY22" fmla="*/ 166687 h 576262"/>
              <a:gd name="connsiteX23" fmla="*/ 121444 w 1595437"/>
              <a:gd name="connsiteY23" fmla="*/ 195262 h 576262"/>
              <a:gd name="connsiteX24" fmla="*/ 161925 w 1595437"/>
              <a:gd name="connsiteY24" fmla="*/ 219075 h 576262"/>
              <a:gd name="connsiteX25" fmla="*/ 211931 w 1595437"/>
              <a:gd name="connsiteY25" fmla="*/ 235744 h 576262"/>
              <a:gd name="connsiteX26" fmla="*/ 259556 w 1595437"/>
              <a:gd name="connsiteY26" fmla="*/ 247650 h 576262"/>
              <a:gd name="connsiteX27" fmla="*/ 307181 w 1595437"/>
              <a:gd name="connsiteY27" fmla="*/ 252412 h 576262"/>
              <a:gd name="connsiteX28" fmla="*/ 378619 w 1595437"/>
              <a:gd name="connsiteY28" fmla="*/ 252412 h 576262"/>
              <a:gd name="connsiteX29" fmla="*/ 507206 w 1595437"/>
              <a:gd name="connsiteY29" fmla="*/ 238125 h 576262"/>
              <a:gd name="connsiteX30" fmla="*/ 700087 w 1595437"/>
              <a:gd name="connsiteY30" fmla="*/ 207169 h 576262"/>
              <a:gd name="connsiteX31" fmla="*/ 1078706 w 1595437"/>
              <a:gd name="connsiteY31" fmla="*/ 121444 h 576262"/>
              <a:gd name="connsiteX32" fmla="*/ 1316831 w 1595437"/>
              <a:gd name="connsiteY32" fmla="*/ 61912 h 576262"/>
              <a:gd name="connsiteX33" fmla="*/ 1550194 w 1595437"/>
              <a:gd name="connsiteY33" fmla="*/ 0 h 576262"/>
              <a:gd name="connsiteX34" fmla="*/ 1595437 w 1595437"/>
              <a:gd name="connsiteY34" fmla="*/ 85725 h 576262"/>
              <a:gd name="connsiteX35" fmla="*/ 1385887 w 1595437"/>
              <a:gd name="connsiteY35" fmla="*/ 157162 h 576262"/>
              <a:gd name="connsiteX36" fmla="*/ 1173956 w 1595437"/>
              <a:gd name="connsiteY36" fmla="*/ 238125 h 576262"/>
              <a:gd name="connsiteX37" fmla="*/ 1071562 w 1595437"/>
              <a:gd name="connsiteY37" fmla="*/ 276225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95437" h="576262">
                <a:moveTo>
                  <a:pt x="1071562" y="276225"/>
                </a:moveTo>
                <a:lnTo>
                  <a:pt x="776287" y="388144"/>
                </a:lnTo>
                <a:lnTo>
                  <a:pt x="631031" y="445294"/>
                </a:lnTo>
                <a:lnTo>
                  <a:pt x="519112" y="490537"/>
                </a:lnTo>
                <a:lnTo>
                  <a:pt x="476250" y="511969"/>
                </a:lnTo>
                <a:lnTo>
                  <a:pt x="433387" y="538162"/>
                </a:lnTo>
                <a:lnTo>
                  <a:pt x="390525" y="564356"/>
                </a:lnTo>
                <a:lnTo>
                  <a:pt x="361950" y="573881"/>
                </a:lnTo>
                <a:lnTo>
                  <a:pt x="342900" y="576262"/>
                </a:lnTo>
                <a:lnTo>
                  <a:pt x="314325" y="571500"/>
                </a:lnTo>
                <a:lnTo>
                  <a:pt x="280987" y="550069"/>
                </a:lnTo>
                <a:lnTo>
                  <a:pt x="209550" y="490537"/>
                </a:lnTo>
                <a:lnTo>
                  <a:pt x="145256" y="428625"/>
                </a:lnTo>
                <a:lnTo>
                  <a:pt x="104775" y="383381"/>
                </a:lnTo>
                <a:lnTo>
                  <a:pt x="61912" y="326231"/>
                </a:lnTo>
                <a:lnTo>
                  <a:pt x="35719" y="280987"/>
                </a:lnTo>
                <a:lnTo>
                  <a:pt x="7144" y="216694"/>
                </a:lnTo>
                <a:lnTo>
                  <a:pt x="0" y="185737"/>
                </a:lnTo>
                <a:lnTo>
                  <a:pt x="0" y="154781"/>
                </a:lnTo>
                <a:lnTo>
                  <a:pt x="9525" y="140494"/>
                </a:lnTo>
                <a:lnTo>
                  <a:pt x="21431" y="135731"/>
                </a:lnTo>
                <a:lnTo>
                  <a:pt x="42862" y="142875"/>
                </a:lnTo>
                <a:lnTo>
                  <a:pt x="76200" y="166687"/>
                </a:lnTo>
                <a:lnTo>
                  <a:pt x="121444" y="195262"/>
                </a:lnTo>
                <a:lnTo>
                  <a:pt x="161925" y="219075"/>
                </a:lnTo>
                <a:lnTo>
                  <a:pt x="211931" y="235744"/>
                </a:lnTo>
                <a:lnTo>
                  <a:pt x="259556" y="247650"/>
                </a:lnTo>
                <a:lnTo>
                  <a:pt x="307181" y="252412"/>
                </a:lnTo>
                <a:lnTo>
                  <a:pt x="378619" y="252412"/>
                </a:lnTo>
                <a:lnTo>
                  <a:pt x="507206" y="238125"/>
                </a:lnTo>
                <a:lnTo>
                  <a:pt x="700087" y="207169"/>
                </a:lnTo>
                <a:lnTo>
                  <a:pt x="1078706" y="121444"/>
                </a:lnTo>
                <a:lnTo>
                  <a:pt x="1316831" y="61912"/>
                </a:lnTo>
                <a:lnTo>
                  <a:pt x="1550194" y="0"/>
                </a:lnTo>
                <a:lnTo>
                  <a:pt x="1595437" y="85725"/>
                </a:lnTo>
                <a:lnTo>
                  <a:pt x="1385887" y="157162"/>
                </a:lnTo>
                <a:lnTo>
                  <a:pt x="1173956" y="238125"/>
                </a:lnTo>
                <a:lnTo>
                  <a:pt x="1071562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46F7971-3F86-4F52-9E1E-BAF25B118D4C}"/>
              </a:ext>
            </a:extLst>
          </p:cNvPr>
          <p:cNvSpPr/>
          <p:nvPr/>
        </p:nvSpPr>
        <p:spPr>
          <a:xfrm>
            <a:off x="6581775" y="4430713"/>
            <a:ext cx="742950" cy="869950"/>
          </a:xfrm>
          <a:custGeom>
            <a:avLst/>
            <a:gdLst>
              <a:gd name="connsiteX0" fmla="*/ 204788 w 742950"/>
              <a:gd name="connsiteY0" fmla="*/ 245269 h 869157"/>
              <a:gd name="connsiteX1" fmla="*/ 128588 w 742950"/>
              <a:gd name="connsiteY1" fmla="*/ 150019 h 869157"/>
              <a:gd name="connsiteX2" fmla="*/ 0 w 742950"/>
              <a:gd name="connsiteY2" fmla="*/ 0 h 869157"/>
              <a:gd name="connsiteX3" fmla="*/ 109538 w 742950"/>
              <a:gd name="connsiteY3" fmla="*/ 35719 h 869157"/>
              <a:gd name="connsiteX4" fmla="*/ 219075 w 742950"/>
              <a:gd name="connsiteY4" fmla="*/ 102394 h 869157"/>
              <a:gd name="connsiteX5" fmla="*/ 328613 w 742950"/>
              <a:gd name="connsiteY5" fmla="*/ 173832 h 869157"/>
              <a:gd name="connsiteX6" fmla="*/ 431006 w 742950"/>
              <a:gd name="connsiteY6" fmla="*/ 245269 h 869157"/>
              <a:gd name="connsiteX7" fmla="*/ 514350 w 742950"/>
              <a:gd name="connsiteY7" fmla="*/ 304800 h 869157"/>
              <a:gd name="connsiteX8" fmla="*/ 557213 w 742950"/>
              <a:gd name="connsiteY8" fmla="*/ 335757 h 869157"/>
              <a:gd name="connsiteX9" fmla="*/ 583406 w 742950"/>
              <a:gd name="connsiteY9" fmla="*/ 364332 h 869157"/>
              <a:gd name="connsiteX10" fmla="*/ 623888 w 742950"/>
              <a:gd name="connsiteY10" fmla="*/ 423863 h 869157"/>
              <a:gd name="connsiteX11" fmla="*/ 657225 w 742950"/>
              <a:gd name="connsiteY11" fmla="*/ 485775 h 869157"/>
              <a:gd name="connsiteX12" fmla="*/ 685800 w 742950"/>
              <a:gd name="connsiteY12" fmla="*/ 542925 h 869157"/>
              <a:gd name="connsiteX13" fmla="*/ 702469 w 742950"/>
              <a:gd name="connsiteY13" fmla="*/ 590550 h 869157"/>
              <a:gd name="connsiteX14" fmla="*/ 726281 w 742950"/>
              <a:gd name="connsiteY14" fmla="*/ 669132 h 869157"/>
              <a:gd name="connsiteX15" fmla="*/ 738188 w 742950"/>
              <a:gd name="connsiteY15" fmla="*/ 740569 h 869157"/>
              <a:gd name="connsiteX16" fmla="*/ 742950 w 742950"/>
              <a:gd name="connsiteY16" fmla="*/ 785813 h 869157"/>
              <a:gd name="connsiteX17" fmla="*/ 735806 w 742950"/>
              <a:gd name="connsiteY17" fmla="*/ 840582 h 869157"/>
              <a:gd name="connsiteX18" fmla="*/ 723900 w 742950"/>
              <a:gd name="connsiteY18" fmla="*/ 864394 h 869157"/>
              <a:gd name="connsiteX19" fmla="*/ 707231 w 742950"/>
              <a:gd name="connsiteY19" fmla="*/ 869157 h 869157"/>
              <a:gd name="connsiteX20" fmla="*/ 678656 w 742950"/>
              <a:gd name="connsiteY20" fmla="*/ 864394 h 869157"/>
              <a:gd name="connsiteX21" fmla="*/ 638175 w 742950"/>
              <a:gd name="connsiteY21" fmla="*/ 845344 h 869157"/>
              <a:gd name="connsiteX22" fmla="*/ 581025 w 742950"/>
              <a:gd name="connsiteY22" fmla="*/ 807244 h 869157"/>
              <a:gd name="connsiteX23" fmla="*/ 557213 w 742950"/>
              <a:gd name="connsiteY23" fmla="*/ 785813 h 869157"/>
              <a:gd name="connsiteX24" fmla="*/ 535781 w 742950"/>
              <a:gd name="connsiteY24" fmla="*/ 733425 h 869157"/>
              <a:gd name="connsiteX25" fmla="*/ 502444 w 742950"/>
              <a:gd name="connsiteY25" fmla="*/ 673894 h 869157"/>
              <a:gd name="connsiteX26" fmla="*/ 466725 w 742950"/>
              <a:gd name="connsiteY26" fmla="*/ 616744 h 869157"/>
              <a:gd name="connsiteX27" fmla="*/ 423863 w 742950"/>
              <a:gd name="connsiteY27" fmla="*/ 557213 h 869157"/>
              <a:gd name="connsiteX28" fmla="*/ 383381 w 742950"/>
              <a:gd name="connsiteY28" fmla="*/ 476250 h 869157"/>
              <a:gd name="connsiteX29" fmla="*/ 300038 w 742950"/>
              <a:gd name="connsiteY29" fmla="*/ 364332 h 869157"/>
              <a:gd name="connsiteX30" fmla="*/ 204788 w 742950"/>
              <a:gd name="connsiteY30" fmla="*/ 245269 h 86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42950" h="869157">
                <a:moveTo>
                  <a:pt x="204788" y="245269"/>
                </a:moveTo>
                <a:lnTo>
                  <a:pt x="128588" y="150019"/>
                </a:lnTo>
                <a:lnTo>
                  <a:pt x="0" y="0"/>
                </a:lnTo>
                <a:lnTo>
                  <a:pt x="109538" y="35719"/>
                </a:lnTo>
                <a:lnTo>
                  <a:pt x="219075" y="102394"/>
                </a:lnTo>
                <a:lnTo>
                  <a:pt x="328613" y="173832"/>
                </a:lnTo>
                <a:lnTo>
                  <a:pt x="431006" y="245269"/>
                </a:lnTo>
                <a:lnTo>
                  <a:pt x="514350" y="304800"/>
                </a:lnTo>
                <a:lnTo>
                  <a:pt x="557213" y="335757"/>
                </a:lnTo>
                <a:lnTo>
                  <a:pt x="583406" y="364332"/>
                </a:lnTo>
                <a:lnTo>
                  <a:pt x="623888" y="423863"/>
                </a:lnTo>
                <a:lnTo>
                  <a:pt x="657225" y="485775"/>
                </a:lnTo>
                <a:lnTo>
                  <a:pt x="685800" y="542925"/>
                </a:lnTo>
                <a:lnTo>
                  <a:pt x="702469" y="590550"/>
                </a:lnTo>
                <a:lnTo>
                  <a:pt x="726281" y="669132"/>
                </a:lnTo>
                <a:lnTo>
                  <a:pt x="738188" y="740569"/>
                </a:lnTo>
                <a:lnTo>
                  <a:pt x="742950" y="785813"/>
                </a:lnTo>
                <a:lnTo>
                  <a:pt x="735806" y="840582"/>
                </a:lnTo>
                <a:lnTo>
                  <a:pt x="723900" y="864394"/>
                </a:lnTo>
                <a:lnTo>
                  <a:pt x="707231" y="869157"/>
                </a:lnTo>
                <a:lnTo>
                  <a:pt x="678656" y="864394"/>
                </a:lnTo>
                <a:lnTo>
                  <a:pt x="638175" y="845344"/>
                </a:lnTo>
                <a:lnTo>
                  <a:pt x="581025" y="807244"/>
                </a:lnTo>
                <a:lnTo>
                  <a:pt x="557213" y="785813"/>
                </a:lnTo>
                <a:lnTo>
                  <a:pt x="535781" y="733425"/>
                </a:lnTo>
                <a:lnTo>
                  <a:pt x="502444" y="673894"/>
                </a:lnTo>
                <a:lnTo>
                  <a:pt x="466725" y="616744"/>
                </a:lnTo>
                <a:lnTo>
                  <a:pt x="423863" y="557213"/>
                </a:lnTo>
                <a:lnTo>
                  <a:pt x="383381" y="476250"/>
                </a:lnTo>
                <a:lnTo>
                  <a:pt x="300038" y="364332"/>
                </a:lnTo>
                <a:lnTo>
                  <a:pt x="204788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EC4883B-252F-46A9-B91D-3E53C5AF68E7}"/>
              </a:ext>
            </a:extLst>
          </p:cNvPr>
          <p:cNvGrpSpPr/>
          <p:nvPr/>
        </p:nvGrpSpPr>
        <p:grpSpPr>
          <a:xfrm>
            <a:off x="3687763" y="1485901"/>
            <a:ext cx="4511676" cy="4581525"/>
            <a:chOff x="3687763" y="1485901"/>
            <a:chExt cx="4511676" cy="4581525"/>
          </a:xfrm>
        </p:grpSpPr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84A2A827-4D39-4FFE-AD19-3FE66712C54D}"/>
                </a:ext>
              </a:extLst>
            </p:cNvPr>
            <p:cNvSpPr/>
            <p:nvPr/>
          </p:nvSpPr>
          <p:spPr>
            <a:xfrm>
              <a:off x="4716464" y="1485901"/>
              <a:ext cx="2994025" cy="1006475"/>
            </a:xfrm>
            <a:custGeom>
              <a:avLst/>
              <a:gdLst>
                <a:gd name="connsiteX0" fmla="*/ 1347815 w 2994264"/>
                <a:gd name="connsiteY0" fmla="*/ 166495 h 1006897"/>
                <a:gd name="connsiteX1" fmla="*/ 774333 w 2994264"/>
                <a:gd name="connsiteY1" fmla="*/ 216708 h 1006897"/>
                <a:gd name="connsiteX2" fmla="*/ 422844 w 2994264"/>
                <a:gd name="connsiteY2" fmla="*/ 245778 h 1006897"/>
                <a:gd name="connsiteX3" fmla="*/ 100426 w 2994264"/>
                <a:gd name="connsiteY3" fmla="*/ 274849 h 1006897"/>
                <a:gd name="connsiteX4" fmla="*/ 0 w 2994264"/>
                <a:gd name="connsiteY4" fmla="*/ 282777 h 1006897"/>
                <a:gd name="connsiteX5" fmla="*/ 29071 w 2994264"/>
                <a:gd name="connsiteY5" fmla="*/ 441344 h 1006897"/>
                <a:gd name="connsiteX6" fmla="*/ 343561 w 2994264"/>
                <a:gd name="connsiteY6" fmla="*/ 414916 h 1006897"/>
                <a:gd name="connsiteX7" fmla="*/ 750548 w 2994264"/>
                <a:gd name="connsiteY7" fmla="*/ 383203 h 1006897"/>
                <a:gd name="connsiteX8" fmla="*/ 1112608 w 2994264"/>
                <a:gd name="connsiteY8" fmla="*/ 351489 h 1006897"/>
                <a:gd name="connsiteX9" fmla="*/ 1506382 w 2994264"/>
                <a:gd name="connsiteY9" fmla="*/ 314490 h 1006897"/>
                <a:gd name="connsiteX10" fmla="*/ 1844657 w 2994264"/>
                <a:gd name="connsiteY10" fmla="*/ 280134 h 1006897"/>
                <a:gd name="connsiteX11" fmla="*/ 2103649 w 2994264"/>
                <a:gd name="connsiteY11" fmla="*/ 251064 h 1006897"/>
                <a:gd name="connsiteX12" fmla="*/ 2423424 w 2994264"/>
                <a:gd name="connsiteY12" fmla="*/ 211422 h 1006897"/>
                <a:gd name="connsiteX13" fmla="*/ 2494779 w 2994264"/>
                <a:gd name="connsiteY13" fmla="*/ 200851 h 1006897"/>
                <a:gd name="connsiteX14" fmla="*/ 2515922 w 2994264"/>
                <a:gd name="connsiteY14" fmla="*/ 203494 h 1006897"/>
                <a:gd name="connsiteX15" fmla="*/ 2534421 w 2994264"/>
                <a:gd name="connsiteY15" fmla="*/ 211422 h 1006897"/>
                <a:gd name="connsiteX16" fmla="*/ 2544992 w 2994264"/>
                <a:gd name="connsiteY16" fmla="*/ 221993 h 1006897"/>
                <a:gd name="connsiteX17" fmla="*/ 2552920 w 2994264"/>
                <a:gd name="connsiteY17" fmla="*/ 235207 h 1006897"/>
                <a:gd name="connsiteX18" fmla="*/ 2555563 w 2994264"/>
                <a:gd name="connsiteY18" fmla="*/ 253707 h 1006897"/>
                <a:gd name="connsiteX19" fmla="*/ 2555563 w 2994264"/>
                <a:gd name="connsiteY19" fmla="*/ 277492 h 1006897"/>
                <a:gd name="connsiteX20" fmla="*/ 2523850 w 2994264"/>
                <a:gd name="connsiteY20" fmla="*/ 433415 h 1006897"/>
                <a:gd name="connsiteX21" fmla="*/ 2447209 w 2994264"/>
                <a:gd name="connsiteY21" fmla="*/ 745263 h 1006897"/>
                <a:gd name="connsiteX22" fmla="*/ 2439281 w 2994264"/>
                <a:gd name="connsiteY22" fmla="*/ 948756 h 1006897"/>
                <a:gd name="connsiteX23" fmla="*/ 2465709 w 2994264"/>
                <a:gd name="connsiteY23" fmla="*/ 975184 h 1006897"/>
                <a:gd name="connsiteX24" fmla="*/ 2507993 w 2994264"/>
                <a:gd name="connsiteY24" fmla="*/ 1001612 h 1006897"/>
                <a:gd name="connsiteX25" fmla="*/ 2542349 w 2994264"/>
                <a:gd name="connsiteY25" fmla="*/ 1006897 h 1006897"/>
                <a:gd name="connsiteX26" fmla="*/ 2571420 w 2994264"/>
                <a:gd name="connsiteY26" fmla="*/ 1001612 h 1006897"/>
                <a:gd name="connsiteX27" fmla="*/ 2600490 w 2994264"/>
                <a:gd name="connsiteY27" fmla="*/ 988398 h 1006897"/>
                <a:gd name="connsiteX28" fmla="*/ 2621633 w 2994264"/>
                <a:gd name="connsiteY28" fmla="*/ 967256 h 1006897"/>
                <a:gd name="connsiteX29" fmla="*/ 2637489 w 2994264"/>
                <a:gd name="connsiteY29" fmla="*/ 938185 h 1006897"/>
                <a:gd name="connsiteX30" fmla="*/ 2692987 w 2994264"/>
                <a:gd name="connsiteY30" fmla="*/ 808689 h 1006897"/>
                <a:gd name="connsiteX31" fmla="*/ 2777556 w 2994264"/>
                <a:gd name="connsiteY31" fmla="*/ 610481 h 1006897"/>
                <a:gd name="connsiteX32" fmla="*/ 2809270 w 2994264"/>
                <a:gd name="connsiteY32" fmla="*/ 520627 h 1006897"/>
                <a:gd name="connsiteX33" fmla="*/ 2843626 w 2994264"/>
                <a:gd name="connsiteY33" fmla="*/ 409630 h 1006897"/>
                <a:gd name="connsiteX34" fmla="*/ 2870053 w 2994264"/>
                <a:gd name="connsiteY34" fmla="*/ 369989 h 1006897"/>
                <a:gd name="connsiteX35" fmla="*/ 2904409 w 2994264"/>
                <a:gd name="connsiteY35" fmla="*/ 325062 h 1006897"/>
                <a:gd name="connsiteX36" fmla="*/ 2928194 w 2994264"/>
                <a:gd name="connsiteY36" fmla="*/ 301277 h 1006897"/>
                <a:gd name="connsiteX37" fmla="*/ 2946694 w 2994264"/>
                <a:gd name="connsiteY37" fmla="*/ 282777 h 1006897"/>
                <a:gd name="connsiteX38" fmla="*/ 2965193 w 2994264"/>
                <a:gd name="connsiteY38" fmla="*/ 261635 h 1006897"/>
                <a:gd name="connsiteX39" fmla="*/ 2983693 w 2994264"/>
                <a:gd name="connsiteY39" fmla="*/ 240493 h 1006897"/>
                <a:gd name="connsiteX40" fmla="*/ 2994264 w 2994264"/>
                <a:gd name="connsiteY40" fmla="*/ 214065 h 1006897"/>
                <a:gd name="connsiteX41" fmla="*/ 2991621 w 2994264"/>
                <a:gd name="connsiteY41" fmla="*/ 187637 h 1006897"/>
                <a:gd name="connsiteX42" fmla="*/ 2978407 w 2994264"/>
                <a:gd name="connsiteY42" fmla="*/ 166495 h 1006897"/>
                <a:gd name="connsiteX43" fmla="*/ 2946694 w 2994264"/>
                <a:gd name="connsiteY43" fmla="*/ 142710 h 1006897"/>
                <a:gd name="connsiteX44" fmla="*/ 2803984 w 2994264"/>
                <a:gd name="connsiteY44" fmla="*/ 63427 h 1006897"/>
                <a:gd name="connsiteX45" fmla="*/ 2708844 w 2994264"/>
                <a:gd name="connsiteY45" fmla="*/ 23785 h 1006897"/>
                <a:gd name="connsiteX46" fmla="*/ 2645418 w 2994264"/>
                <a:gd name="connsiteY46" fmla="*/ 5286 h 1006897"/>
                <a:gd name="connsiteX47" fmla="*/ 2616347 w 2994264"/>
                <a:gd name="connsiteY47" fmla="*/ 0 h 1006897"/>
                <a:gd name="connsiteX48" fmla="*/ 2587277 w 2994264"/>
                <a:gd name="connsiteY48" fmla="*/ 2643 h 1006897"/>
                <a:gd name="connsiteX49" fmla="*/ 2544992 w 2994264"/>
                <a:gd name="connsiteY49" fmla="*/ 18500 h 1006897"/>
                <a:gd name="connsiteX50" fmla="*/ 2484208 w 2994264"/>
                <a:gd name="connsiteY50" fmla="*/ 55499 h 1006897"/>
                <a:gd name="connsiteX51" fmla="*/ 2460423 w 2994264"/>
                <a:gd name="connsiteY51" fmla="*/ 68712 h 1006897"/>
                <a:gd name="connsiteX52" fmla="*/ 2288643 w 2994264"/>
                <a:gd name="connsiteY52" fmla="*/ 84569 h 1006897"/>
                <a:gd name="connsiteX53" fmla="*/ 1897512 w 2994264"/>
                <a:gd name="connsiteY53" fmla="*/ 118925 h 1006897"/>
                <a:gd name="connsiteX54" fmla="*/ 1347815 w 2994264"/>
                <a:gd name="connsiteY54" fmla="*/ 166495 h 100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994264" h="1006897">
                  <a:moveTo>
                    <a:pt x="1347815" y="166495"/>
                  </a:moveTo>
                  <a:lnTo>
                    <a:pt x="774333" y="216708"/>
                  </a:lnTo>
                  <a:lnTo>
                    <a:pt x="422844" y="245778"/>
                  </a:lnTo>
                  <a:lnTo>
                    <a:pt x="100426" y="274849"/>
                  </a:lnTo>
                  <a:lnTo>
                    <a:pt x="0" y="282777"/>
                  </a:lnTo>
                  <a:lnTo>
                    <a:pt x="29071" y="441344"/>
                  </a:lnTo>
                  <a:lnTo>
                    <a:pt x="343561" y="414916"/>
                  </a:lnTo>
                  <a:lnTo>
                    <a:pt x="750548" y="383203"/>
                  </a:lnTo>
                  <a:lnTo>
                    <a:pt x="1112608" y="351489"/>
                  </a:lnTo>
                  <a:lnTo>
                    <a:pt x="1506382" y="314490"/>
                  </a:lnTo>
                  <a:lnTo>
                    <a:pt x="1844657" y="280134"/>
                  </a:lnTo>
                  <a:lnTo>
                    <a:pt x="2103649" y="251064"/>
                  </a:lnTo>
                  <a:lnTo>
                    <a:pt x="2423424" y="211422"/>
                  </a:lnTo>
                  <a:lnTo>
                    <a:pt x="2494779" y="200851"/>
                  </a:lnTo>
                  <a:lnTo>
                    <a:pt x="2515922" y="203494"/>
                  </a:lnTo>
                  <a:lnTo>
                    <a:pt x="2534421" y="211422"/>
                  </a:lnTo>
                  <a:lnTo>
                    <a:pt x="2544992" y="221993"/>
                  </a:lnTo>
                  <a:lnTo>
                    <a:pt x="2552920" y="235207"/>
                  </a:lnTo>
                  <a:lnTo>
                    <a:pt x="2555563" y="253707"/>
                  </a:lnTo>
                  <a:lnTo>
                    <a:pt x="2555563" y="277492"/>
                  </a:lnTo>
                  <a:lnTo>
                    <a:pt x="2523850" y="433415"/>
                  </a:lnTo>
                  <a:lnTo>
                    <a:pt x="2447209" y="745263"/>
                  </a:lnTo>
                  <a:lnTo>
                    <a:pt x="2439281" y="948756"/>
                  </a:lnTo>
                  <a:lnTo>
                    <a:pt x="2465709" y="975184"/>
                  </a:lnTo>
                  <a:lnTo>
                    <a:pt x="2507993" y="1001612"/>
                  </a:lnTo>
                  <a:lnTo>
                    <a:pt x="2542349" y="1006897"/>
                  </a:lnTo>
                  <a:lnTo>
                    <a:pt x="2571420" y="1001612"/>
                  </a:lnTo>
                  <a:lnTo>
                    <a:pt x="2600490" y="988398"/>
                  </a:lnTo>
                  <a:lnTo>
                    <a:pt x="2621633" y="967256"/>
                  </a:lnTo>
                  <a:lnTo>
                    <a:pt x="2637489" y="938185"/>
                  </a:lnTo>
                  <a:lnTo>
                    <a:pt x="2692987" y="808689"/>
                  </a:lnTo>
                  <a:lnTo>
                    <a:pt x="2777556" y="610481"/>
                  </a:lnTo>
                  <a:lnTo>
                    <a:pt x="2809270" y="520627"/>
                  </a:lnTo>
                  <a:lnTo>
                    <a:pt x="2843626" y="409630"/>
                  </a:lnTo>
                  <a:lnTo>
                    <a:pt x="2870053" y="369989"/>
                  </a:lnTo>
                  <a:lnTo>
                    <a:pt x="2904409" y="325062"/>
                  </a:lnTo>
                  <a:lnTo>
                    <a:pt x="2928194" y="301277"/>
                  </a:lnTo>
                  <a:lnTo>
                    <a:pt x="2946694" y="282777"/>
                  </a:lnTo>
                  <a:lnTo>
                    <a:pt x="2965193" y="261635"/>
                  </a:lnTo>
                  <a:lnTo>
                    <a:pt x="2983693" y="240493"/>
                  </a:lnTo>
                  <a:lnTo>
                    <a:pt x="2994264" y="214065"/>
                  </a:lnTo>
                  <a:lnTo>
                    <a:pt x="2991621" y="187637"/>
                  </a:lnTo>
                  <a:lnTo>
                    <a:pt x="2978407" y="166495"/>
                  </a:lnTo>
                  <a:lnTo>
                    <a:pt x="2946694" y="142710"/>
                  </a:lnTo>
                  <a:lnTo>
                    <a:pt x="2803984" y="63427"/>
                  </a:lnTo>
                  <a:lnTo>
                    <a:pt x="2708844" y="23785"/>
                  </a:lnTo>
                  <a:lnTo>
                    <a:pt x="2645418" y="5286"/>
                  </a:lnTo>
                  <a:lnTo>
                    <a:pt x="2616347" y="0"/>
                  </a:lnTo>
                  <a:lnTo>
                    <a:pt x="2587277" y="2643"/>
                  </a:lnTo>
                  <a:lnTo>
                    <a:pt x="2544992" y="18500"/>
                  </a:lnTo>
                  <a:lnTo>
                    <a:pt x="2484208" y="55499"/>
                  </a:lnTo>
                  <a:lnTo>
                    <a:pt x="2460423" y="68712"/>
                  </a:lnTo>
                  <a:lnTo>
                    <a:pt x="2288643" y="84569"/>
                  </a:lnTo>
                  <a:lnTo>
                    <a:pt x="1897512" y="118925"/>
                  </a:lnTo>
                  <a:lnTo>
                    <a:pt x="1347815" y="16649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73C35DC6-7A9D-456C-8990-58D784E20122}"/>
                </a:ext>
              </a:extLst>
            </p:cNvPr>
            <p:cNvSpPr/>
            <p:nvPr/>
          </p:nvSpPr>
          <p:spPr>
            <a:xfrm>
              <a:off x="5076825" y="3335338"/>
              <a:ext cx="495300" cy="781050"/>
            </a:xfrm>
            <a:custGeom>
              <a:avLst/>
              <a:gdLst>
                <a:gd name="connsiteX0" fmla="*/ 395288 w 495300"/>
                <a:gd name="connsiteY0" fmla="*/ 314325 h 781050"/>
                <a:gd name="connsiteX1" fmla="*/ 359569 w 495300"/>
                <a:gd name="connsiteY1" fmla="*/ 159544 h 781050"/>
                <a:gd name="connsiteX2" fmla="*/ 292894 w 495300"/>
                <a:gd name="connsiteY2" fmla="*/ 50007 h 781050"/>
                <a:gd name="connsiteX3" fmla="*/ 250031 w 495300"/>
                <a:gd name="connsiteY3" fmla="*/ 33338 h 781050"/>
                <a:gd name="connsiteX4" fmla="*/ 178594 w 495300"/>
                <a:gd name="connsiteY4" fmla="*/ 16669 h 781050"/>
                <a:gd name="connsiteX5" fmla="*/ 109538 w 495300"/>
                <a:gd name="connsiteY5" fmla="*/ 7144 h 781050"/>
                <a:gd name="connsiteX6" fmla="*/ 64294 w 495300"/>
                <a:gd name="connsiteY6" fmla="*/ 4763 h 781050"/>
                <a:gd name="connsiteX7" fmla="*/ 38100 w 495300"/>
                <a:gd name="connsiteY7" fmla="*/ 2382 h 781050"/>
                <a:gd name="connsiteX8" fmla="*/ 14288 w 495300"/>
                <a:gd name="connsiteY8" fmla="*/ 0 h 781050"/>
                <a:gd name="connsiteX9" fmla="*/ 2381 w 495300"/>
                <a:gd name="connsiteY9" fmla="*/ 4763 h 781050"/>
                <a:gd name="connsiteX10" fmla="*/ 0 w 495300"/>
                <a:gd name="connsiteY10" fmla="*/ 23813 h 781050"/>
                <a:gd name="connsiteX11" fmla="*/ 16669 w 495300"/>
                <a:gd name="connsiteY11" fmla="*/ 52388 h 781050"/>
                <a:gd name="connsiteX12" fmla="*/ 42863 w 495300"/>
                <a:gd name="connsiteY12" fmla="*/ 85725 h 781050"/>
                <a:gd name="connsiteX13" fmla="*/ 90488 w 495300"/>
                <a:gd name="connsiteY13" fmla="*/ 138113 h 781050"/>
                <a:gd name="connsiteX14" fmla="*/ 135731 w 495300"/>
                <a:gd name="connsiteY14" fmla="*/ 211932 h 781050"/>
                <a:gd name="connsiteX15" fmla="*/ 157163 w 495300"/>
                <a:gd name="connsiteY15" fmla="*/ 271463 h 781050"/>
                <a:gd name="connsiteX16" fmla="*/ 204788 w 495300"/>
                <a:gd name="connsiteY16" fmla="*/ 433388 h 781050"/>
                <a:gd name="connsiteX17" fmla="*/ 257175 w 495300"/>
                <a:gd name="connsiteY17" fmla="*/ 597694 h 781050"/>
                <a:gd name="connsiteX18" fmla="*/ 283369 w 495300"/>
                <a:gd name="connsiteY18" fmla="*/ 678657 h 781050"/>
                <a:gd name="connsiteX19" fmla="*/ 300038 w 495300"/>
                <a:gd name="connsiteY19" fmla="*/ 719138 h 781050"/>
                <a:gd name="connsiteX20" fmla="*/ 309563 w 495300"/>
                <a:gd name="connsiteY20" fmla="*/ 740569 h 781050"/>
                <a:gd name="connsiteX21" fmla="*/ 333375 w 495300"/>
                <a:gd name="connsiteY21" fmla="*/ 766763 h 781050"/>
                <a:gd name="connsiteX22" fmla="*/ 359569 w 495300"/>
                <a:gd name="connsiteY22" fmla="*/ 778669 h 781050"/>
                <a:gd name="connsiteX23" fmla="*/ 385763 w 495300"/>
                <a:gd name="connsiteY23" fmla="*/ 781050 h 781050"/>
                <a:gd name="connsiteX24" fmla="*/ 426244 w 495300"/>
                <a:gd name="connsiteY24" fmla="*/ 769144 h 781050"/>
                <a:gd name="connsiteX25" fmla="*/ 466725 w 495300"/>
                <a:gd name="connsiteY25" fmla="*/ 745332 h 781050"/>
                <a:gd name="connsiteX26" fmla="*/ 483394 w 495300"/>
                <a:gd name="connsiteY26" fmla="*/ 731044 h 781050"/>
                <a:gd name="connsiteX27" fmla="*/ 490538 w 495300"/>
                <a:gd name="connsiteY27" fmla="*/ 716757 h 781050"/>
                <a:gd name="connsiteX28" fmla="*/ 495300 w 495300"/>
                <a:gd name="connsiteY28" fmla="*/ 692944 h 781050"/>
                <a:gd name="connsiteX29" fmla="*/ 490538 w 495300"/>
                <a:gd name="connsiteY29" fmla="*/ 652463 h 781050"/>
                <a:gd name="connsiteX30" fmla="*/ 454819 w 495300"/>
                <a:gd name="connsiteY30" fmla="*/ 559594 h 781050"/>
                <a:gd name="connsiteX31" fmla="*/ 395288 w 495300"/>
                <a:gd name="connsiteY31" fmla="*/ 314325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300" h="781050">
                  <a:moveTo>
                    <a:pt x="395288" y="314325"/>
                  </a:moveTo>
                  <a:lnTo>
                    <a:pt x="359569" y="159544"/>
                  </a:lnTo>
                  <a:lnTo>
                    <a:pt x="292894" y="50007"/>
                  </a:lnTo>
                  <a:lnTo>
                    <a:pt x="250031" y="33338"/>
                  </a:lnTo>
                  <a:lnTo>
                    <a:pt x="178594" y="16669"/>
                  </a:lnTo>
                  <a:lnTo>
                    <a:pt x="109538" y="7144"/>
                  </a:lnTo>
                  <a:lnTo>
                    <a:pt x="64294" y="4763"/>
                  </a:lnTo>
                  <a:lnTo>
                    <a:pt x="38100" y="2382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16669" y="52388"/>
                  </a:lnTo>
                  <a:lnTo>
                    <a:pt x="42863" y="85725"/>
                  </a:lnTo>
                  <a:lnTo>
                    <a:pt x="90488" y="138113"/>
                  </a:lnTo>
                  <a:lnTo>
                    <a:pt x="135731" y="211932"/>
                  </a:lnTo>
                  <a:lnTo>
                    <a:pt x="157163" y="271463"/>
                  </a:lnTo>
                  <a:lnTo>
                    <a:pt x="204788" y="433388"/>
                  </a:lnTo>
                  <a:lnTo>
                    <a:pt x="257175" y="597694"/>
                  </a:lnTo>
                  <a:lnTo>
                    <a:pt x="283369" y="678657"/>
                  </a:lnTo>
                  <a:lnTo>
                    <a:pt x="300038" y="719138"/>
                  </a:lnTo>
                  <a:lnTo>
                    <a:pt x="309563" y="740569"/>
                  </a:lnTo>
                  <a:lnTo>
                    <a:pt x="333375" y="766763"/>
                  </a:lnTo>
                  <a:lnTo>
                    <a:pt x="359569" y="778669"/>
                  </a:lnTo>
                  <a:lnTo>
                    <a:pt x="385763" y="781050"/>
                  </a:lnTo>
                  <a:lnTo>
                    <a:pt x="426244" y="769144"/>
                  </a:lnTo>
                  <a:lnTo>
                    <a:pt x="466725" y="745332"/>
                  </a:lnTo>
                  <a:lnTo>
                    <a:pt x="483394" y="731044"/>
                  </a:lnTo>
                  <a:lnTo>
                    <a:pt x="490538" y="716757"/>
                  </a:lnTo>
                  <a:lnTo>
                    <a:pt x="495300" y="692944"/>
                  </a:lnTo>
                  <a:lnTo>
                    <a:pt x="490538" y="652463"/>
                  </a:lnTo>
                  <a:lnTo>
                    <a:pt x="454819" y="559594"/>
                  </a:lnTo>
                  <a:lnTo>
                    <a:pt x="395288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0">
              <a:extLst>
                <a:ext uri="{FF2B5EF4-FFF2-40B4-BE49-F238E27FC236}">
                  <a16:creationId xmlns:a16="http://schemas.microsoft.com/office/drawing/2014/main" id="{95053E02-E322-4DAB-8BD2-2A7F622F3E89}"/>
                </a:ext>
              </a:extLst>
            </p:cNvPr>
            <p:cNvSpPr/>
            <p:nvPr/>
          </p:nvSpPr>
          <p:spPr>
            <a:xfrm>
              <a:off x="4837113" y="2179638"/>
              <a:ext cx="2411412" cy="361950"/>
            </a:xfrm>
            <a:custGeom>
              <a:avLst/>
              <a:gdLst>
                <a:gd name="connsiteX0" fmla="*/ 1123179 w 2410210"/>
                <a:gd name="connsiteY0" fmla="*/ 126853 h 362060"/>
                <a:gd name="connsiteX1" fmla="*/ 1456169 w 2410210"/>
                <a:gd name="connsiteY1" fmla="*/ 84569 h 362060"/>
                <a:gd name="connsiteX2" fmla="*/ 1691376 w 2410210"/>
                <a:gd name="connsiteY2" fmla="*/ 52856 h 362060"/>
                <a:gd name="connsiteX3" fmla="*/ 1934511 w 2410210"/>
                <a:gd name="connsiteY3" fmla="*/ 21142 h 362060"/>
                <a:gd name="connsiteX4" fmla="*/ 1987366 w 2410210"/>
                <a:gd name="connsiteY4" fmla="*/ 7928 h 362060"/>
                <a:gd name="connsiteX5" fmla="*/ 2013794 w 2410210"/>
                <a:gd name="connsiteY5" fmla="*/ 5286 h 362060"/>
                <a:gd name="connsiteX6" fmla="*/ 2069292 w 2410210"/>
                <a:gd name="connsiteY6" fmla="*/ 0 h 362060"/>
                <a:gd name="connsiteX7" fmla="*/ 2130076 w 2410210"/>
                <a:gd name="connsiteY7" fmla="*/ 5286 h 362060"/>
                <a:gd name="connsiteX8" fmla="*/ 2180289 w 2410210"/>
                <a:gd name="connsiteY8" fmla="*/ 10571 h 362060"/>
                <a:gd name="connsiteX9" fmla="*/ 2264858 w 2410210"/>
                <a:gd name="connsiteY9" fmla="*/ 29071 h 362060"/>
                <a:gd name="connsiteX10" fmla="*/ 2410210 w 2410210"/>
                <a:gd name="connsiteY10" fmla="*/ 66069 h 362060"/>
                <a:gd name="connsiteX11" fmla="*/ 2373211 w 2410210"/>
                <a:gd name="connsiteY11" fmla="*/ 293348 h 362060"/>
                <a:gd name="connsiteX12" fmla="*/ 2354712 w 2410210"/>
                <a:gd name="connsiteY12" fmla="*/ 282777 h 362060"/>
                <a:gd name="connsiteX13" fmla="*/ 2330927 w 2410210"/>
                <a:gd name="connsiteY13" fmla="*/ 264277 h 362060"/>
                <a:gd name="connsiteX14" fmla="*/ 2315070 w 2410210"/>
                <a:gd name="connsiteY14" fmla="*/ 251064 h 362060"/>
                <a:gd name="connsiteX15" fmla="*/ 2286000 w 2410210"/>
                <a:gd name="connsiteY15" fmla="*/ 229921 h 362060"/>
                <a:gd name="connsiteX16" fmla="*/ 2256929 w 2410210"/>
                <a:gd name="connsiteY16" fmla="*/ 211422 h 362060"/>
                <a:gd name="connsiteX17" fmla="*/ 2219930 w 2410210"/>
                <a:gd name="connsiteY17" fmla="*/ 192923 h 362060"/>
                <a:gd name="connsiteX18" fmla="*/ 2198788 w 2410210"/>
                <a:gd name="connsiteY18" fmla="*/ 184994 h 362060"/>
                <a:gd name="connsiteX19" fmla="*/ 2169718 w 2410210"/>
                <a:gd name="connsiteY19" fmla="*/ 179709 h 362060"/>
                <a:gd name="connsiteX20" fmla="*/ 2103648 w 2410210"/>
                <a:gd name="connsiteY20" fmla="*/ 177066 h 362060"/>
                <a:gd name="connsiteX21" fmla="*/ 1953010 w 2410210"/>
                <a:gd name="connsiteY21" fmla="*/ 182351 h 362060"/>
                <a:gd name="connsiteX22" fmla="*/ 1786515 w 2410210"/>
                <a:gd name="connsiteY22" fmla="*/ 195565 h 362060"/>
                <a:gd name="connsiteX23" fmla="*/ 1717803 w 2410210"/>
                <a:gd name="connsiteY23" fmla="*/ 198208 h 362060"/>
                <a:gd name="connsiteX24" fmla="*/ 1561880 w 2410210"/>
                <a:gd name="connsiteY24" fmla="*/ 203494 h 362060"/>
                <a:gd name="connsiteX25" fmla="*/ 1405956 w 2410210"/>
                <a:gd name="connsiteY25" fmla="*/ 227279 h 362060"/>
                <a:gd name="connsiteX26" fmla="*/ 1189248 w 2410210"/>
                <a:gd name="connsiteY26" fmla="*/ 256349 h 362060"/>
                <a:gd name="connsiteX27" fmla="*/ 906472 w 2410210"/>
                <a:gd name="connsiteY27" fmla="*/ 293348 h 362060"/>
                <a:gd name="connsiteX28" fmla="*/ 673907 w 2410210"/>
                <a:gd name="connsiteY28" fmla="*/ 319776 h 362060"/>
                <a:gd name="connsiteX29" fmla="*/ 486270 w 2410210"/>
                <a:gd name="connsiteY29" fmla="*/ 340918 h 362060"/>
                <a:gd name="connsiteX30" fmla="*/ 388488 w 2410210"/>
                <a:gd name="connsiteY30" fmla="*/ 351489 h 362060"/>
                <a:gd name="connsiteX31" fmla="*/ 298633 w 2410210"/>
                <a:gd name="connsiteY31" fmla="*/ 359417 h 362060"/>
                <a:gd name="connsiteX32" fmla="*/ 237850 w 2410210"/>
                <a:gd name="connsiteY32" fmla="*/ 362060 h 362060"/>
                <a:gd name="connsiteX33" fmla="*/ 169137 w 2410210"/>
                <a:gd name="connsiteY33" fmla="*/ 362060 h 362060"/>
                <a:gd name="connsiteX34" fmla="*/ 81926 w 2410210"/>
                <a:gd name="connsiteY34" fmla="*/ 354132 h 362060"/>
                <a:gd name="connsiteX35" fmla="*/ 0 w 2410210"/>
                <a:gd name="connsiteY35" fmla="*/ 335632 h 362060"/>
                <a:gd name="connsiteX36" fmla="*/ 0 w 2410210"/>
                <a:gd name="connsiteY36" fmla="*/ 214065 h 362060"/>
                <a:gd name="connsiteX37" fmla="*/ 100425 w 2410210"/>
                <a:gd name="connsiteY37" fmla="*/ 221993 h 362060"/>
                <a:gd name="connsiteX38" fmla="*/ 243135 w 2410210"/>
                <a:gd name="connsiteY38" fmla="*/ 219350 h 362060"/>
                <a:gd name="connsiteX39" fmla="*/ 459843 w 2410210"/>
                <a:gd name="connsiteY39" fmla="*/ 203494 h 362060"/>
                <a:gd name="connsiteX40" fmla="*/ 821903 w 2410210"/>
                <a:gd name="connsiteY40" fmla="*/ 163852 h 362060"/>
                <a:gd name="connsiteX41" fmla="*/ 1123179 w 2410210"/>
                <a:gd name="connsiteY41" fmla="*/ 126853 h 3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10210" h="362060">
                  <a:moveTo>
                    <a:pt x="1123179" y="126853"/>
                  </a:moveTo>
                  <a:lnTo>
                    <a:pt x="1456169" y="84569"/>
                  </a:lnTo>
                  <a:lnTo>
                    <a:pt x="1691376" y="52856"/>
                  </a:lnTo>
                  <a:lnTo>
                    <a:pt x="1934511" y="21142"/>
                  </a:lnTo>
                  <a:lnTo>
                    <a:pt x="1987366" y="7928"/>
                  </a:lnTo>
                  <a:lnTo>
                    <a:pt x="2013794" y="5286"/>
                  </a:lnTo>
                  <a:lnTo>
                    <a:pt x="2069292" y="0"/>
                  </a:lnTo>
                  <a:lnTo>
                    <a:pt x="2130076" y="5286"/>
                  </a:lnTo>
                  <a:lnTo>
                    <a:pt x="2180289" y="10571"/>
                  </a:lnTo>
                  <a:lnTo>
                    <a:pt x="2264858" y="29071"/>
                  </a:lnTo>
                  <a:lnTo>
                    <a:pt x="2410210" y="66069"/>
                  </a:lnTo>
                  <a:lnTo>
                    <a:pt x="2373211" y="293348"/>
                  </a:lnTo>
                  <a:lnTo>
                    <a:pt x="2354712" y="282777"/>
                  </a:lnTo>
                  <a:lnTo>
                    <a:pt x="2330927" y="264277"/>
                  </a:lnTo>
                  <a:lnTo>
                    <a:pt x="2315070" y="251064"/>
                  </a:lnTo>
                  <a:lnTo>
                    <a:pt x="2286000" y="229921"/>
                  </a:lnTo>
                  <a:lnTo>
                    <a:pt x="2256929" y="211422"/>
                  </a:lnTo>
                  <a:lnTo>
                    <a:pt x="2219930" y="192923"/>
                  </a:lnTo>
                  <a:lnTo>
                    <a:pt x="2198788" y="184994"/>
                  </a:lnTo>
                  <a:lnTo>
                    <a:pt x="2169718" y="179709"/>
                  </a:lnTo>
                  <a:lnTo>
                    <a:pt x="2103648" y="177066"/>
                  </a:lnTo>
                  <a:lnTo>
                    <a:pt x="1953010" y="182351"/>
                  </a:lnTo>
                  <a:lnTo>
                    <a:pt x="1786515" y="195565"/>
                  </a:lnTo>
                  <a:lnTo>
                    <a:pt x="1717803" y="198208"/>
                  </a:lnTo>
                  <a:lnTo>
                    <a:pt x="1561880" y="203494"/>
                  </a:lnTo>
                  <a:lnTo>
                    <a:pt x="1405956" y="227279"/>
                  </a:lnTo>
                  <a:lnTo>
                    <a:pt x="1189248" y="256349"/>
                  </a:lnTo>
                  <a:lnTo>
                    <a:pt x="906472" y="293348"/>
                  </a:lnTo>
                  <a:lnTo>
                    <a:pt x="673907" y="319776"/>
                  </a:lnTo>
                  <a:lnTo>
                    <a:pt x="486270" y="340918"/>
                  </a:lnTo>
                  <a:lnTo>
                    <a:pt x="388488" y="351489"/>
                  </a:lnTo>
                  <a:lnTo>
                    <a:pt x="298633" y="359417"/>
                  </a:lnTo>
                  <a:lnTo>
                    <a:pt x="237850" y="362060"/>
                  </a:lnTo>
                  <a:lnTo>
                    <a:pt x="169137" y="362060"/>
                  </a:lnTo>
                  <a:lnTo>
                    <a:pt x="81926" y="354132"/>
                  </a:lnTo>
                  <a:lnTo>
                    <a:pt x="0" y="335632"/>
                  </a:lnTo>
                  <a:lnTo>
                    <a:pt x="0" y="214065"/>
                  </a:lnTo>
                  <a:lnTo>
                    <a:pt x="100425" y="221993"/>
                  </a:lnTo>
                  <a:lnTo>
                    <a:pt x="243135" y="219350"/>
                  </a:lnTo>
                  <a:lnTo>
                    <a:pt x="459843" y="203494"/>
                  </a:lnTo>
                  <a:lnTo>
                    <a:pt x="821903" y="163852"/>
                  </a:lnTo>
                  <a:lnTo>
                    <a:pt x="1123179" y="12685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6">
              <a:extLst>
                <a:ext uri="{FF2B5EF4-FFF2-40B4-BE49-F238E27FC236}">
                  <a16:creationId xmlns:a16="http://schemas.microsoft.com/office/drawing/2014/main" id="{88F889C2-3031-4A9E-8DCA-6EA2C7BFACD7}"/>
                </a:ext>
              </a:extLst>
            </p:cNvPr>
            <p:cNvSpPr/>
            <p:nvPr/>
          </p:nvSpPr>
          <p:spPr>
            <a:xfrm rot="16200000">
              <a:off x="2352676" y="2997201"/>
              <a:ext cx="3924300" cy="1254125"/>
            </a:xfrm>
            <a:custGeom>
              <a:avLst/>
              <a:gdLst>
                <a:gd name="connsiteX0" fmla="*/ 1803400 w 3924300"/>
                <a:gd name="connsiteY0" fmla="*/ 777875 h 1254125"/>
                <a:gd name="connsiteX1" fmla="*/ 2066925 w 3924300"/>
                <a:gd name="connsiteY1" fmla="*/ 838200 h 1254125"/>
                <a:gd name="connsiteX2" fmla="*/ 2320925 w 3924300"/>
                <a:gd name="connsiteY2" fmla="*/ 879475 h 1254125"/>
                <a:gd name="connsiteX3" fmla="*/ 2546350 w 3924300"/>
                <a:gd name="connsiteY3" fmla="*/ 904875 h 1254125"/>
                <a:gd name="connsiteX4" fmla="*/ 2708275 w 3924300"/>
                <a:gd name="connsiteY4" fmla="*/ 920750 h 1254125"/>
                <a:gd name="connsiteX5" fmla="*/ 2898775 w 3924300"/>
                <a:gd name="connsiteY5" fmla="*/ 936625 h 1254125"/>
                <a:gd name="connsiteX6" fmla="*/ 3098800 w 3924300"/>
                <a:gd name="connsiteY6" fmla="*/ 946150 h 1254125"/>
                <a:gd name="connsiteX7" fmla="*/ 3330575 w 3924300"/>
                <a:gd name="connsiteY7" fmla="*/ 952500 h 1254125"/>
                <a:gd name="connsiteX8" fmla="*/ 3524250 w 3924300"/>
                <a:gd name="connsiteY8" fmla="*/ 949325 h 1254125"/>
                <a:gd name="connsiteX9" fmla="*/ 3609975 w 3924300"/>
                <a:gd name="connsiteY9" fmla="*/ 942975 h 1254125"/>
                <a:gd name="connsiteX10" fmla="*/ 3667125 w 3924300"/>
                <a:gd name="connsiteY10" fmla="*/ 933450 h 1254125"/>
                <a:gd name="connsiteX11" fmla="*/ 3733800 w 3924300"/>
                <a:gd name="connsiteY11" fmla="*/ 914400 h 1254125"/>
                <a:gd name="connsiteX12" fmla="*/ 3778250 w 3924300"/>
                <a:gd name="connsiteY12" fmla="*/ 892175 h 1254125"/>
                <a:gd name="connsiteX13" fmla="*/ 3813175 w 3924300"/>
                <a:gd name="connsiteY13" fmla="*/ 866775 h 1254125"/>
                <a:gd name="connsiteX14" fmla="*/ 3832225 w 3924300"/>
                <a:gd name="connsiteY14" fmla="*/ 841375 h 1254125"/>
                <a:gd name="connsiteX15" fmla="*/ 3857625 w 3924300"/>
                <a:gd name="connsiteY15" fmla="*/ 819150 h 1254125"/>
                <a:gd name="connsiteX16" fmla="*/ 3883025 w 3924300"/>
                <a:gd name="connsiteY16" fmla="*/ 806450 h 1254125"/>
                <a:gd name="connsiteX17" fmla="*/ 3898900 w 3924300"/>
                <a:gd name="connsiteY17" fmla="*/ 800100 h 1254125"/>
                <a:gd name="connsiteX18" fmla="*/ 3908425 w 3924300"/>
                <a:gd name="connsiteY18" fmla="*/ 800100 h 1254125"/>
                <a:gd name="connsiteX19" fmla="*/ 3921125 w 3924300"/>
                <a:gd name="connsiteY19" fmla="*/ 806450 h 1254125"/>
                <a:gd name="connsiteX20" fmla="*/ 3924300 w 3924300"/>
                <a:gd name="connsiteY20" fmla="*/ 831850 h 1254125"/>
                <a:gd name="connsiteX21" fmla="*/ 3917950 w 3924300"/>
                <a:gd name="connsiteY21" fmla="*/ 901700 h 1254125"/>
                <a:gd name="connsiteX22" fmla="*/ 3908425 w 3924300"/>
                <a:gd name="connsiteY22" fmla="*/ 965200 h 1254125"/>
                <a:gd name="connsiteX23" fmla="*/ 3892550 w 3924300"/>
                <a:gd name="connsiteY23" fmla="*/ 1028700 h 1254125"/>
                <a:gd name="connsiteX24" fmla="*/ 3867150 w 3924300"/>
                <a:gd name="connsiteY24" fmla="*/ 1092200 h 1254125"/>
                <a:gd name="connsiteX25" fmla="*/ 3848100 w 3924300"/>
                <a:gd name="connsiteY25" fmla="*/ 1133475 h 1254125"/>
                <a:gd name="connsiteX26" fmla="*/ 3822700 w 3924300"/>
                <a:gd name="connsiteY26" fmla="*/ 1187450 h 1254125"/>
                <a:gd name="connsiteX27" fmla="*/ 3689350 w 3924300"/>
                <a:gd name="connsiteY27" fmla="*/ 1241425 h 1254125"/>
                <a:gd name="connsiteX28" fmla="*/ 3533775 w 3924300"/>
                <a:gd name="connsiteY28" fmla="*/ 1250950 h 1254125"/>
                <a:gd name="connsiteX29" fmla="*/ 3349625 w 3924300"/>
                <a:gd name="connsiteY29" fmla="*/ 1254125 h 1254125"/>
                <a:gd name="connsiteX30" fmla="*/ 3152775 w 3924300"/>
                <a:gd name="connsiteY30" fmla="*/ 1241425 h 1254125"/>
                <a:gd name="connsiteX31" fmla="*/ 3060700 w 3924300"/>
                <a:gd name="connsiteY31" fmla="*/ 1241425 h 1254125"/>
                <a:gd name="connsiteX32" fmla="*/ 2851150 w 3924300"/>
                <a:gd name="connsiteY32" fmla="*/ 1212850 h 1254125"/>
                <a:gd name="connsiteX33" fmla="*/ 2613025 w 3924300"/>
                <a:gd name="connsiteY33" fmla="*/ 1174750 h 1254125"/>
                <a:gd name="connsiteX34" fmla="*/ 2387600 w 3924300"/>
                <a:gd name="connsiteY34" fmla="*/ 1136650 h 1254125"/>
                <a:gd name="connsiteX35" fmla="*/ 2152650 w 3924300"/>
                <a:gd name="connsiteY35" fmla="*/ 1092200 h 1254125"/>
                <a:gd name="connsiteX36" fmla="*/ 1927225 w 3924300"/>
                <a:gd name="connsiteY36" fmla="*/ 1041400 h 1254125"/>
                <a:gd name="connsiteX37" fmla="*/ 1692275 w 3924300"/>
                <a:gd name="connsiteY37" fmla="*/ 981075 h 1254125"/>
                <a:gd name="connsiteX38" fmla="*/ 1428750 w 3924300"/>
                <a:gd name="connsiteY38" fmla="*/ 901700 h 1254125"/>
                <a:gd name="connsiteX39" fmla="*/ 1241425 w 3924300"/>
                <a:gd name="connsiteY39" fmla="*/ 835025 h 1254125"/>
                <a:gd name="connsiteX40" fmla="*/ 1085850 w 3924300"/>
                <a:gd name="connsiteY40" fmla="*/ 768350 h 1254125"/>
                <a:gd name="connsiteX41" fmla="*/ 936625 w 3924300"/>
                <a:gd name="connsiteY41" fmla="*/ 695325 h 1254125"/>
                <a:gd name="connsiteX42" fmla="*/ 752475 w 3924300"/>
                <a:gd name="connsiteY42" fmla="*/ 593725 h 1254125"/>
                <a:gd name="connsiteX43" fmla="*/ 581025 w 3924300"/>
                <a:gd name="connsiteY43" fmla="*/ 492125 h 1254125"/>
                <a:gd name="connsiteX44" fmla="*/ 400050 w 3924300"/>
                <a:gd name="connsiteY44" fmla="*/ 368300 h 1254125"/>
                <a:gd name="connsiteX45" fmla="*/ 231775 w 3924300"/>
                <a:gd name="connsiteY45" fmla="*/ 241300 h 1254125"/>
                <a:gd name="connsiteX46" fmla="*/ 136525 w 3924300"/>
                <a:gd name="connsiteY46" fmla="*/ 165100 h 1254125"/>
                <a:gd name="connsiteX47" fmla="*/ 53975 w 3924300"/>
                <a:gd name="connsiteY47" fmla="*/ 95250 h 1254125"/>
                <a:gd name="connsiteX48" fmla="*/ 19050 w 3924300"/>
                <a:gd name="connsiteY48" fmla="*/ 63500 h 1254125"/>
                <a:gd name="connsiteX49" fmla="*/ 6350 w 3924300"/>
                <a:gd name="connsiteY49" fmla="*/ 44450 h 1254125"/>
                <a:gd name="connsiteX50" fmla="*/ 0 w 3924300"/>
                <a:gd name="connsiteY50" fmla="*/ 22225 h 1254125"/>
                <a:gd name="connsiteX51" fmla="*/ 3175 w 3924300"/>
                <a:gd name="connsiteY51" fmla="*/ 0 h 1254125"/>
                <a:gd name="connsiteX52" fmla="*/ 19050 w 3924300"/>
                <a:gd name="connsiteY52" fmla="*/ 0 h 1254125"/>
                <a:gd name="connsiteX53" fmla="*/ 44450 w 3924300"/>
                <a:gd name="connsiteY53" fmla="*/ 6350 h 1254125"/>
                <a:gd name="connsiteX54" fmla="*/ 114300 w 3924300"/>
                <a:gd name="connsiteY54" fmla="*/ 47625 h 1254125"/>
                <a:gd name="connsiteX55" fmla="*/ 200025 w 3924300"/>
                <a:gd name="connsiteY55" fmla="*/ 101600 h 1254125"/>
                <a:gd name="connsiteX56" fmla="*/ 320675 w 3924300"/>
                <a:gd name="connsiteY56" fmla="*/ 171450 h 1254125"/>
                <a:gd name="connsiteX57" fmla="*/ 457200 w 3924300"/>
                <a:gd name="connsiteY57" fmla="*/ 247650 h 1254125"/>
                <a:gd name="connsiteX58" fmla="*/ 593725 w 3924300"/>
                <a:gd name="connsiteY58" fmla="*/ 320675 h 1254125"/>
                <a:gd name="connsiteX59" fmla="*/ 711200 w 3924300"/>
                <a:gd name="connsiteY59" fmla="*/ 377825 h 1254125"/>
                <a:gd name="connsiteX60" fmla="*/ 838200 w 3924300"/>
                <a:gd name="connsiteY60" fmla="*/ 438150 h 1254125"/>
                <a:gd name="connsiteX61" fmla="*/ 1022350 w 3924300"/>
                <a:gd name="connsiteY61" fmla="*/ 520700 h 1254125"/>
                <a:gd name="connsiteX62" fmla="*/ 1200150 w 3924300"/>
                <a:gd name="connsiteY62" fmla="*/ 590550 h 1254125"/>
                <a:gd name="connsiteX63" fmla="*/ 1362075 w 3924300"/>
                <a:gd name="connsiteY63" fmla="*/ 647700 h 1254125"/>
                <a:gd name="connsiteX64" fmla="*/ 1524000 w 3924300"/>
                <a:gd name="connsiteY64" fmla="*/ 698500 h 1254125"/>
                <a:gd name="connsiteX65" fmla="*/ 1698625 w 3924300"/>
                <a:gd name="connsiteY65" fmla="*/ 749300 h 1254125"/>
                <a:gd name="connsiteX66" fmla="*/ 1803400 w 3924300"/>
                <a:gd name="connsiteY66" fmla="*/ 777875 h 12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924300" h="1254125">
                  <a:moveTo>
                    <a:pt x="1803400" y="777875"/>
                  </a:moveTo>
                  <a:lnTo>
                    <a:pt x="2066925" y="838200"/>
                  </a:lnTo>
                  <a:lnTo>
                    <a:pt x="2320925" y="879475"/>
                  </a:lnTo>
                  <a:lnTo>
                    <a:pt x="2546350" y="904875"/>
                  </a:lnTo>
                  <a:lnTo>
                    <a:pt x="2708275" y="920750"/>
                  </a:lnTo>
                  <a:lnTo>
                    <a:pt x="2898775" y="936625"/>
                  </a:lnTo>
                  <a:lnTo>
                    <a:pt x="3098800" y="946150"/>
                  </a:lnTo>
                  <a:lnTo>
                    <a:pt x="3330575" y="952500"/>
                  </a:lnTo>
                  <a:lnTo>
                    <a:pt x="3524250" y="949325"/>
                  </a:lnTo>
                  <a:lnTo>
                    <a:pt x="3609975" y="942975"/>
                  </a:lnTo>
                  <a:lnTo>
                    <a:pt x="3667125" y="933450"/>
                  </a:lnTo>
                  <a:lnTo>
                    <a:pt x="3733800" y="914400"/>
                  </a:lnTo>
                  <a:lnTo>
                    <a:pt x="3778250" y="892175"/>
                  </a:lnTo>
                  <a:lnTo>
                    <a:pt x="3813175" y="866775"/>
                  </a:lnTo>
                  <a:lnTo>
                    <a:pt x="3832225" y="841375"/>
                  </a:lnTo>
                  <a:lnTo>
                    <a:pt x="3857625" y="819150"/>
                  </a:lnTo>
                  <a:lnTo>
                    <a:pt x="3883025" y="806450"/>
                  </a:lnTo>
                  <a:lnTo>
                    <a:pt x="3898900" y="800100"/>
                  </a:lnTo>
                  <a:lnTo>
                    <a:pt x="3908425" y="800100"/>
                  </a:lnTo>
                  <a:lnTo>
                    <a:pt x="3921125" y="806450"/>
                  </a:lnTo>
                  <a:lnTo>
                    <a:pt x="3924300" y="831850"/>
                  </a:lnTo>
                  <a:lnTo>
                    <a:pt x="3917950" y="901700"/>
                  </a:lnTo>
                  <a:lnTo>
                    <a:pt x="3908425" y="965200"/>
                  </a:lnTo>
                  <a:lnTo>
                    <a:pt x="3892550" y="1028700"/>
                  </a:lnTo>
                  <a:lnTo>
                    <a:pt x="3867150" y="1092200"/>
                  </a:lnTo>
                  <a:lnTo>
                    <a:pt x="3848100" y="1133475"/>
                  </a:lnTo>
                  <a:lnTo>
                    <a:pt x="3822700" y="1187450"/>
                  </a:lnTo>
                  <a:lnTo>
                    <a:pt x="3689350" y="1241425"/>
                  </a:lnTo>
                  <a:lnTo>
                    <a:pt x="3533775" y="1250950"/>
                  </a:lnTo>
                  <a:lnTo>
                    <a:pt x="3349625" y="1254125"/>
                  </a:lnTo>
                  <a:lnTo>
                    <a:pt x="3152775" y="1241425"/>
                  </a:lnTo>
                  <a:lnTo>
                    <a:pt x="3060700" y="1241425"/>
                  </a:lnTo>
                  <a:lnTo>
                    <a:pt x="2851150" y="1212850"/>
                  </a:lnTo>
                  <a:lnTo>
                    <a:pt x="2613025" y="1174750"/>
                  </a:lnTo>
                  <a:lnTo>
                    <a:pt x="2387600" y="1136650"/>
                  </a:lnTo>
                  <a:lnTo>
                    <a:pt x="2152650" y="1092200"/>
                  </a:lnTo>
                  <a:lnTo>
                    <a:pt x="1927225" y="1041400"/>
                  </a:lnTo>
                  <a:lnTo>
                    <a:pt x="1692275" y="981075"/>
                  </a:lnTo>
                  <a:lnTo>
                    <a:pt x="1428750" y="901700"/>
                  </a:lnTo>
                  <a:lnTo>
                    <a:pt x="1241425" y="835025"/>
                  </a:lnTo>
                  <a:lnTo>
                    <a:pt x="1085850" y="768350"/>
                  </a:lnTo>
                  <a:lnTo>
                    <a:pt x="936625" y="695325"/>
                  </a:lnTo>
                  <a:lnTo>
                    <a:pt x="752475" y="593725"/>
                  </a:lnTo>
                  <a:lnTo>
                    <a:pt x="581025" y="492125"/>
                  </a:lnTo>
                  <a:lnTo>
                    <a:pt x="400050" y="368300"/>
                  </a:lnTo>
                  <a:lnTo>
                    <a:pt x="231775" y="241300"/>
                  </a:lnTo>
                  <a:lnTo>
                    <a:pt x="136525" y="165100"/>
                  </a:lnTo>
                  <a:lnTo>
                    <a:pt x="53975" y="95250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6350"/>
                  </a:lnTo>
                  <a:lnTo>
                    <a:pt x="114300" y="47625"/>
                  </a:lnTo>
                  <a:lnTo>
                    <a:pt x="200025" y="101600"/>
                  </a:lnTo>
                  <a:lnTo>
                    <a:pt x="320675" y="171450"/>
                  </a:lnTo>
                  <a:lnTo>
                    <a:pt x="457200" y="247650"/>
                  </a:lnTo>
                  <a:lnTo>
                    <a:pt x="593725" y="320675"/>
                  </a:lnTo>
                  <a:lnTo>
                    <a:pt x="711200" y="377825"/>
                  </a:lnTo>
                  <a:lnTo>
                    <a:pt x="838200" y="438150"/>
                  </a:lnTo>
                  <a:lnTo>
                    <a:pt x="1022350" y="520700"/>
                  </a:lnTo>
                  <a:lnTo>
                    <a:pt x="1200150" y="590550"/>
                  </a:lnTo>
                  <a:lnTo>
                    <a:pt x="1362075" y="647700"/>
                  </a:lnTo>
                  <a:lnTo>
                    <a:pt x="1524000" y="698500"/>
                  </a:lnTo>
                  <a:lnTo>
                    <a:pt x="1698625" y="749300"/>
                  </a:lnTo>
                  <a:lnTo>
                    <a:pt x="1803400" y="777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1">
              <a:extLst>
                <a:ext uri="{FF2B5EF4-FFF2-40B4-BE49-F238E27FC236}">
                  <a16:creationId xmlns:a16="http://schemas.microsoft.com/office/drawing/2014/main" id="{119C780A-6FB8-4CCB-973F-E9096C79A0CB}"/>
                </a:ext>
              </a:extLst>
            </p:cNvPr>
            <p:cNvSpPr/>
            <p:nvPr/>
          </p:nvSpPr>
          <p:spPr>
            <a:xfrm>
              <a:off x="5257801" y="2335214"/>
              <a:ext cx="1700213" cy="758825"/>
            </a:xfrm>
            <a:custGeom>
              <a:avLst/>
              <a:gdLst>
                <a:gd name="connsiteX0" fmla="*/ 595313 w 1700213"/>
                <a:gd name="connsiteY0" fmla="*/ 514350 h 757238"/>
                <a:gd name="connsiteX1" fmla="*/ 740569 w 1700213"/>
                <a:gd name="connsiteY1" fmla="*/ 461963 h 757238"/>
                <a:gd name="connsiteX2" fmla="*/ 866775 w 1700213"/>
                <a:gd name="connsiteY2" fmla="*/ 416719 h 757238"/>
                <a:gd name="connsiteX3" fmla="*/ 966788 w 1700213"/>
                <a:gd name="connsiteY3" fmla="*/ 381000 h 757238"/>
                <a:gd name="connsiteX4" fmla="*/ 1042988 w 1700213"/>
                <a:gd name="connsiteY4" fmla="*/ 352425 h 757238"/>
                <a:gd name="connsiteX5" fmla="*/ 1107281 w 1700213"/>
                <a:gd name="connsiteY5" fmla="*/ 323850 h 757238"/>
                <a:gd name="connsiteX6" fmla="*/ 1173956 w 1700213"/>
                <a:gd name="connsiteY6" fmla="*/ 288132 h 757238"/>
                <a:gd name="connsiteX7" fmla="*/ 1204913 w 1700213"/>
                <a:gd name="connsiteY7" fmla="*/ 261938 h 757238"/>
                <a:gd name="connsiteX8" fmla="*/ 1228725 w 1700213"/>
                <a:gd name="connsiteY8" fmla="*/ 240507 h 757238"/>
                <a:gd name="connsiteX9" fmla="*/ 1243013 w 1700213"/>
                <a:gd name="connsiteY9" fmla="*/ 219075 h 757238"/>
                <a:gd name="connsiteX10" fmla="*/ 1252538 w 1700213"/>
                <a:gd name="connsiteY10" fmla="*/ 195263 h 757238"/>
                <a:gd name="connsiteX11" fmla="*/ 1257300 w 1700213"/>
                <a:gd name="connsiteY11" fmla="*/ 166688 h 757238"/>
                <a:gd name="connsiteX12" fmla="*/ 1252538 w 1700213"/>
                <a:gd name="connsiteY12" fmla="*/ 142875 h 757238"/>
                <a:gd name="connsiteX13" fmla="*/ 1233488 w 1700213"/>
                <a:gd name="connsiteY13" fmla="*/ 111919 h 757238"/>
                <a:gd name="connsiteX14" fmla="*/ 1209675 w 1700213"/>
                <a:gd name="connsiteY14" fmla="*/ 80963 h 757238"/>
                <a:gd name="connsiteX15" fmla="*/ 1126331 w 1700213"/>
                <a:gd name="connsiteY15" fmla="*/ 14288 h 757238"/>
                <a:gd name="connsiteX16" fmla="*/ 1254919 w 1700213"/>
                <a:gd name="connsiteY16" fmla="*/ 0 h 757238"/>
                <a:gd name="connsiteX17" fmla="*/ 1385888 w 1700213"/>
                <a:gd name="connsiteY17" fmla="*/ 71438 h 757238"/>
                <a:gd name="connsiteX18" fmla="*/ 1488281 w 1700213"/>
                <a:gd name="connsiteY18" fmla="*/ 123825 h 757238"/>
                <a:gd name="connsiteX19" fmla="*/ 1557338 w 1700213"/>
                <a:gd name="connsiteY19" fmla="*/ 164307 h 757238"/>
                <a:gd name="connsiteX20" fmla="*/ 1607344 w 1700213"/>
                <a:gd name="connsiteY20" fmla="*/ 195263 h 757238"/>
                <a:gd name="connsiteX21" fmla="*/ 1645444 w 1700213"/>
                <a:gd name="connsiteY21" fmla="*/ 223838 h 757238"/>
                <a:gd name="connsiteX22" fmla="*/ 1669256 w 1700213"/>
                <a:gd name="connsiteY22" fmla="*/ 242888 h 757238"/>
                <a:gd name="connsiteX23" fmla="*/ 1688306 w 1700213"/>
                <a:gd name="connsiteY23" fmla="*/ 266700 h 757238"/>
                <a:gd name="connsiteX24" fmla="*/ 1697831 w 1700213"/>
                <a:gd name="connsiteY24" fmla="*/ 292894 h 757238"/>
                <a:gd name="connsiteX25" fmla="*/ 1700213 w 1700213"/>
                <a:gd name="connsiteY25" fmla="*/ 314325 h 757238"/>
                <a:gd name="connsiteX26" fmla="*/ 1693069 w 1700213"/>
                <a:gd name="connsiteY26" fmla="*/ 340519 h 757238"/>
                <a:gd name="connsiteX27" fmla="*/ 1671638 w 1700213"/>
                <a:gd name="connsiteY27" fmla="*/ 359569 h 757238"/>
                <a:gd name="connsiteX28" fmla="*/ 1621631 w 1700213"/>
                <a:gd name="connsiteY28" fmla="*/ 378619 h 757238"/>
                <a:gd name="connsiteX29" fmla="*/ 1566863 w 1700213"/>
                <a:gd name="connsiteY29" fmla="*/ 388144 h 757238"/>
                <a:gd name="connsiteX30" fmla="*/ 1452563 w 1700213"/>
                <a:gd name="connsiteY30" fmla="*/ 433388 h 757238"/>
                <a:gd name="connsiteX31" fmla="*/ 1235869 w 1700213"/>
                <a:gd name="connsiteY31" fmla="*/ 507207 h 757238"/>
                <a:gd name="connsiteX32" fmla="*/ 988219 w 1700213"/>
                <a:gd name="connsiteY32" fmla="*/ 578644 h 757238"/>
                <a:gd name="connsiteX33" fmla="*/ 750094 w 1700213"/>
                <a:gd name="connsiteY33" fmla="*/ 631032 h 757238"/>
                <a:gd name="connsiteX34" fmla="*/ 557213 w 1700213"/>
                <a:gd name="connsiteY34" fmla="*/ 673894 h 757238"/>
                <a:gd name="connsiteX35" fmla="*/ 350044 w 1700213"/>
                <a:gd name="connsiteY35" fmla="*/ 714375 h 757238"/>
                <a:gd name="connsiteX36" fmla="*/ 178594 w 1700213"/>
                <a:gd name="connsiteY36" fmla="*/ 742950 h 757238"/>
                <a:gd name="connsiteX37" fmla="*/ 80963 w 1700213"/>
                <a:gd name="connsiteY37" fmla="*/ 757238 h 757238"/>
                <a:gd name="connsiteX38" fmla="*/ 47625 w 1700213"/>
                <a:gd name="connsiteY38" fmla="*/ 757238 h 757238"/>
                <a:gd name="connsiteX39" fmla="*/ 21431 w 1700213"/>
                <a:gd name="connsiteY39" fmla="*/ 754857 h 757238"/>
                <a:gd name="connsiteX40" fmla="*/ 4763 w 1700213"/>
                <a:gd name="connsiteY40" fmla="*/ 750094 h 757238"/>
                <a:gd name="connsiteX41" fmla="*/ 0 w 1700213"/>
                <a:gd name="connsiteY41" fmla="*/ 742950 h 757238"/>
                <a:gd name="connsiteX42" fmla="*/ 2381 w 1700213"/>
                <a:gd name="connsiteY42" fmla="*/ 726282 h 757238"/>
                <a:gd name="connsiteX43" fmla="*/ 23813 w 1700213"/>
                <a:gd name="connsiteY43" fmla="*/ 707232 h 757238"/>
                <a:gd name="connsiteX44" fmla="*/ 50006 w 1700213"/>
                <a:gd name="connsiteY44" fmla="*/ 692944 h 757238"/>
                <a:gd name="connsiteX45" fmla="*/ 176213 w 1700213"/>
                <a:gd name="connsiteY45" fmla="*/ 654844 h 757238"/>
                <a:gd name="connsiteX46" fmla="*/ 395288 w 1700213"/>
                <a:gd name="connsiteY46" fmla="*/ 581025 h 757238"/>
                <a:gd name="connsiteX47" fmla="*/ 595313 w 1700213"/>
                <a:gd name="connsiteY47" fmla="*/ 51435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0213" h="757238">
                  <a:moveTo>
                    <a:pt x="595313" y="514350"/>
                  </a:moveTo>
                  <a:lnTo>
                    <a:pt x="740569" y="461963"/>
                  </a:lnTo>
                  <a:lnTo>
                    <a:pt x="866775" y="416719"/>
                  </a:lnTo>
                  <a:lnTo>
                    <a:pt x="966788" y="381000"/>
                  </a:lnTo>
                  <a:lnTo>
                    <a:pt x="1042988" y="352425"/>
                  </a:lnTo>
                  <a:lnTo>
                    <a:pt x="1107281" y="323850"/>
                  </a:lnTo>
                  <a:lnTo>
                    <a:pt x="1173956" y="288132"/>
                  </a:lnTo>
                  <a:lnTo>
                    <a:pt x="1204913" y="261938"/>
                  </a:lnTo>
                  <a:lnTo>
                    <a:pt x="1228725" y="240507"/>
                  </a:lnTo>
                  <a:lnTo>
                    <a:pt x="1243013" y="219075"/>
                  </a:lnTo>
                  <a:lnTo>
                    <a:pt x="1252538" y="195263"/>
                  </a:lnTo>
                  <a:lnTo>
                    <a:pt x="1257300" y="166688"/>
                  </a:lnTo>
                  <a:lnTo>
                    <a:pt x="1252538" y="142875"/>
                  </a:lnTo>
                  <a:lnTo>
                    <a:pt x="1233488" y="111919"/>
                  </a:lnTo>
                  <a:lnTo>
                    <a:pt x="1209675" y="80963"/>
                  </a:lnTo>
                  <a:lnTo>
                    <a:pt x="1126331" y="14288"/>
                  </a:lnTo>
                  <a:lnTo>
                    <a:pt x="1254919" y="0"/>
                  </a:lnTo>
                  <a:lnTo>
                    <a:pt x="1385888" y="71438"/>
                  </a:lnTo>
                  <a:lnTo>
                    <a:pt x="1488281" y="123825"/>
                  </a:lnTo>
                  <a:lnTo>
                    <a:pt x="1557338" y="164307"/>
                  </a:lnTo>
                  <a:lnTo>
                    <a:pt x="1607344" y="195263"/>
                  </a:lnTo>
                  <a:lnTo>
                    <a:pt x="1645444" y="223838"/>
                  </a:lnTo>
                  <a:lnTo>
                    <a:pt x="1669256" y="242888"/>
                  </a:lnTo>
                  <a:lnTo>
                    <a:pt x="1688306" y="266700"/>
                  </a:lnTo>
                  <a:lnTo>
                    <a:pt x="1697831" y="292894"/>
                  </a:lnTo>
                  <a:lnTo>
                    <a:pt x="1700213" y="314325"/>
                  </a:lnTo>
                  <a:lnTo>
                    <a:pt x="1693069" y="340519"/>
                  </a:lnTo>
                  <a:lnTo>
                    <a:pt x="1671638" y="359569"/>
                  </a:lnTo>
                  <a:lnTo>
                    <a:pt x="1621631" y="378619"/>
                  </a:lnTo>
                  <a:lnTo>
                    <a:pt x="1566863" y="388144"/>
                  </a:lnTo>
                  <a:lnTo>
                    <a:pt x="1452563" y="433388"/>
                  </a:lnTo>
                  <a:lnTo>
                    <a:pt x="1235869" y="507207"/>
                  </a:lnTo>
                  <a:lnTo>
                    <a:pt x="988219" y="578644"/>
                  </a:lnTo>
                  <a:lnTo>
                    <a:pt x="750094" y="631032"/>
                  </a:lnTo>
                  <a:lnTo>
                    <a:pt x="557213" y="673894"/>
                  </a:lnTo>
                  <a:lnTo>
                    <a:pt x="350044" y="714375"/>
                  </a:lnTo>
                  <a:lnTo>
                    <a:pt x="178594" y="742950"/>
                  </a:lnTo>
                  <a:lnTo>
                    <a:pt x="80963" y="757238"/>
                  </a:lnTo>
                  <a:lnTo>
                    <a:pt x="47625" y="757238"/>
                  </a:lnTo>
                  <a:lnTo>
                    <a:pt x="21431" y="754857"/>
                  </a:lnTo>
                  <a:lnTo>
                    <a:pt x="4763" y="750094"/>
                  </a:lnTo>
                  <a:lnTo>
                    <a:pt x="0" y="742950"/>
                  </a:lnTo>
                  <a:lnTo>
                    <a:pt x="2381" y="726282"/>
                  </a:lnTo>
                  <a:lnTo>
                    <a:pt x="23813" y="707232"/>
                  </a:lnTo>
                  <a:lnTo>
                    <a:pt x="50006" y="692944"/>
                  </a:lnTo>
                  <a:lnTo>
                    <a:pt x="176213" y="654844"/>
                  </a:lnTo>
                  <a:lnTo>
                    <a:pt x="395288" y="581025"/>
                  </a:lnTo>
                  <a:lnTo>
                    <a:pt x="595313" y="5143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3">
              <a:extLst>
                <a:ext uri="{FF2B5EF4-FFF2-40B4-BE49-F238E27FC236}">
                  <a16:creationId xmlns:a16="http://schemas.microsoft.com/office/drawing/2014/main" id="{F7DC2643-41F5-473C-B008-6A62B110B8D3}"/>
                </a:ext>
              </a:extLst>
            </p:cNvPr>
            <p:cNvSpPr/>
            <p:nvPr/>
          </p:nvSpPr>
          <p:spPr>
            <a:xfrm>
              <a:off x="5314951" y="3132138"/>
              <a:ext cx="2284413" cy="811212"/>
            </a:xfrm>
            <a:custGeom>
              <a:avLst/>
              <a:gdLst>
                <a:gd name="connsiteX0" fmla="*/ 747713 w 2283619"/>
                <a:gd name="connsiteY0" fmla="*/ 314325 h 812006"/>
                <a:gd name="connsiteX1" fmla="*/ 509588 w 2283619"/>
                <a:gd name="connsiteY1" fmla="*/ 347662 h 812006"/>
                <a:gd name="connsiteX2" fmla="*/ 240506 w 2283619"/>
                <a:gd name="connsiteY2" fmla="*/ 378619 h 812006"/>
                <a:gd name="connsiteX3" fmla="*/ 59531 w 2283619"/>
                <a:gd name="connsiteY3" fmla="*/ 392906 h 812006"/>
                <a:gd name="connsiteX4" fmla="*/ 0 w 2283619"/>
                <a:gd name="connsiteY4" fmla="*/ 257175 h 812006"/>
                <a:gd name="connsiteX5" fmla="*/ 128588 w 2283619"/>
                <a:gd name="connsiteY5" fmla="*/ 250031 h 812006"/>
                <a:gd name="connsiteX6" fmla="*/ 319088 w 2283619"/>
                <a:gd name="connsiteY6" fmla="*/ 233362 h 812006"/>
                <a:gd name="connsiteX7" fmla="*/ 666750 w 2283619"/>
                <a:gd name="connsiteY7" fmla="*/ 190500 h 812006"/>
                <a:gd name="connsiteX8" fmla="*/ 895350 w 2283619"/>
                <a:gd name="connsiteY8" fmla="*/ 159544 h 812006"/>
                <a:gd name="connsiteX9" fmla="*/ 1119188 w 2283619"/>
                <a:gd name="connsiteY9" fmla="*/ 140494 h 812006"/>
                <a:gd name="connsiteX10" fmla="*/ 1331119 w 2283619"/>
                <a:gd name="connsiteY10" fmla="*/ 109537 h 812006"/>
                <a:gd name="connsiteX11" fmla="*/ 1588294 w 2283619"/>
                <a:gd name="connsiteY11" fmla="*/ 69056 h 812006"/>
                <a:gd name="connsiteX12" fmla="*/ 1690688 w 2283619"/>
                <a:gd name="connsiteY12" fmla="*/ 52387 h 812006"/>
                <a:gd name="connsiteX13" fmla="*/ 1757363 w 2283619"/>
                <a:gd name="connsiteY13" fmla="*/ 35719 h 812006"/>
                <a:gd name="connsiteX14" fmla="*/ 1835944 w 2283619"/>
                <a:gd name="connsiteY14" fmla="*/ 19050 h 812006"/>
                <a:gd name="connsiteX15" fmla="*/ 1895475 w 2283619"/>
                <a:gd name="connsiteY15" fmla="*/ 9525 h 812006"/>
                <a:gd name="connsiteX16" fmla="*/ 1940719 w 2283619"/>
                <a:gd name="connsiteY16" fmla="*/ 4762 h 812006"/>
                <a:gd name="connsiteX17" fmla="*/ 1983581 w 2283619"/>
                <a:gd name="connsiteY17" fmla="*/ 0 h 812006"/>
                <a:gd name="connsiteX18" fmla="*/ 2031206 w 2283619"/>
                <a:gd name="connsiteY18" fmla="*/ 7144 h 812006"/>
                <a:gd name="connsiteX19" fmla="*/ 2093119 w 2283619"/>
                <a:gd name="connsiteY19" fmla="*/ 28575 h 812006"/>
                <a:gd name="connsiteX20" fmla="*/ 2152650 w 2283619"/>
                <a:gd name="connsiteY20" fmla="*/ 57150 h 812006"/>
                <a:gd name="connsiteX21" fmla="*/ 2200275 w 2283619"/>
                <a:gd name="connsiteY21" fmla="*/ 83344 h 812006"/>
                <a:gd name="connsiteX22" fmla="*/ 2231231 w 2283619"/>
                <a:gd name="connsiteY22" fmla="*/ 104775 h 812006"/>
                <a:gd name="connsiteX23" fmla="*/ 2262188 w 2283619"/>
                <a:gd name="connsiteY23" fmla="*/ 135731 h 812006"/>
                <a:gd name="connsiteX24" fmla="*/ 2278856 w 2283619"/>
                <a:gd name="connsiteY24" fmla="*/ 159544 h 812006"/>
                <a:gd name="connsiteX25" fmla="*/ 2283619 w 2283619"/>
                <a:gd name="connsiteY25" fmla="*/ 178594 h 812006"/>
                <a:gd name="connsiteX26" fmla="*/ 2281238 w 2283619"/>
                <a:gd name="connsiteY26" fmla="*/ 200025 h 812006"/>
                <a:gd name="connsiteX27" fmla="*/ 2269331 w 2283619"/>
                <a:gd name="connsiteY27" fmla="*/ 221456 h 812006"/>
                <a:gd name="connsiteX28" fmla="*/ 2243138 w 2283619"/>
                <a:gd name="connsiteY28" fmla="*/ 240506 h 812006"/>
                <a:gd name="connsiteX29" fmla="*/ 2205038 w 2283619"/>
                <a:gd name="connsiteY29" fmla="*/ 269081 h 812006"/>
                <a:gd name="connsiteX30" fmla="*/ 2171700 w 2283619"/>
                <a:gd name="connsiteY30" fmla="*/ 297656 h 812006"/>
                <a:gd name="connsiteX31" fmla="*/ 2147888 w 2283619"/>
                <a:gd name="connsiteY31" fmla="*/ 330994 h 812006"/>
                <a:gd name="connsiteX32" fmla="*/ 2116931 w 2283619"/>
                <a:gd name="connsiteY32" fmla="*/ 431006 h 812006"/>
                <a:gd name="connsiteX33" fmla="*/ 2057400 w 2283619"/>
                <a:gd name="connsiteY33" fmla="*/ 607219 h 812006"/>
                <a:gd name="connsiteX34" fmla="*/ 2038350 w 2283619"/>
                <a:gd name="connsiteY34" fmla="*/ 666750 h 812006"/>
                <a:gd name="connsiteX35" fmla="*/ 2019300 w 2283619"/>
                <a:gd name="connsiteY35" fmla="*/ 709612 h 812006"/>
                <a:gd name="connsiteX36" fmla="*/ 2007394 w 2283619"/>
                <a:gd name="connsiteY36" fmla="*/ 728662 h 812006"/>
                <a:gd name="connsiteX37" fmla="*/ 1981200 w 2283619"/>
                <a:gd name="connsiteY37" fmla="*/ 762000 h 812006"/>
                <a:gd name="connsiteX38" fmla="*/ 1952625 w 2283619"/>
                <a:gd name="connsiteY38" fmla="*/ 788194 h 812006"/>
                <a:gd name="connsiteX39" fmla="*/ 1916906 w 2283619"/>
                <a:gd name="connsiteY39" fmla="*/ 807244 h 812006"/>
                <a:gd name="connsiteX40" fmla="*/ 1895475 w 2283619"/>
                <a:gd name="connsiteY40" fmla="*/ 812006 h 812006"/>
                <a:gd name="connsiteX41" fmla="*/ 1874044 w 2283619"/>
                <a:gd name="connsiteY41" fmla="*/ 807244 h 812006"/>
                <a:gd name="connsiteX42" fmla="*/ 1847850 w 2283619"/>
                <a:gd name="connsiteY42" fmla="*/ 792956 h 812006"/>
                <a:gd name="connsiteX43" fmla="*/ 1819275 w 2283619"/>
                <a:gd name="connsiteY43" fmla="*/ 590550 h 812006"/>
                <a:gd name="connsiteX44" fmla="*/ 1838325 w 2283619"/>
                <a:gd name="connsiteY44" fmla="*/ 516731 h 812006"/>
                <a:gd name="connsiteX45" fmla="*/ 1859756 w 2283619"/>
                <a:gd name="connsiteY45" fmla="*/ 433387 h 812006"/>
                <a:gd name="connsiteX46" fmla="*/ 1874044 w 2283619"/>
                <a:gd name="connsiteY46" fmla="*/ 357187 h 812006"/>
                <a:gd name="connsiteX47" fmla="*/ 1885950 w 2283619"/>
                <a:gd name="connsiteY47" fmla="*/ 288131 h 812006"/>
                <a:gd name="connsiteX48" fmla="*/ 1890713 w 2283619"/>
                <a:gd name="connsiteY48" fmla="*/ 247650 h 812006"/>
                <a:gd name="connsiteX49" fmla="*/ 1885950 w 2283619"/>
                <a:gd name="connsiteY49" fmla="*/ 216694 h 812006"/>
                <a:gd name="connsiteX50" fmla="*/ 1866900 w 2283619"/>
                <a:gd name="connsiteY50" fmla="*/ 195262 h 812006"/>
                <a:gd name="connsiteX51" fmla="*/ 1835944 w 2283619"/>
                <a:gd name="connsiteY51" fmla="*/ 188119 h 812006"/>
                <a:gd name="connsiteX52" fmla="*/ 1750219 w 2283619"/>
                <a:gd name="connsiteY52" fmla="*/ 197644 h 812006"/>
                <a:gd name="connsiteX53" fmla="*/ 1438275 w 2283619"/>
                <a:gd name="connsiteY53" fmla="*/ 235744 h 812006"/>
                <a:gd name="connsiteX54" fmla="*/ 1078706 w 2283619"/>
                <a:gd name="connsiteY54" fmla="*/ 278606 h 812006"/>
                <a:gd name="connsiteX55" fmla="*/ 831056 w 2283619"/>
                <a:gd name="connsiteY55" fmla="*/ 302419 h 812006"/>
                <a:gd name="connsiteX56" fmla="*/ 747713 w 2283619"/>
                <a:gd name="connsiteY56" fmla="*/ 31432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83619" h="812006">
                  <a:moveTo>
                    <a:pt x="747713" y="314325"/>
                  </a:moveTo>
                  <a:lnTo>
                    <a:pt x="509588" y="347662"/>
                  </a:lnTo>
                  <a:lnTo>
                    <a:pt x="240506" y="378619"/>
                  </a:lnTo>
                  <a:lnTo>
                    <a:pt x="59531" y="392906"/>
                  </a:lnTo>
                  <a:lnTo>
                    <a:pt x="0" y="257175"/>
                  </a:lnTo>
                  <a:lnTo>
                    <a:pt x="128588" y="250031"/>
                  </a:lnTo>
                  <a:lnTo>
                    <a:pt x="319088" y="233362"/>
                  </a:lnTo>
                  <a:lnTo>
                    <a:pt x="666750" y="190500"/>
                  </a:lnTo>
                  <a:lnTo>
                    <a:pt x="895350" y="159544"/>
                  </a:lnTo>
                  <a:lnTo>
                    <a:pt x="1119188" y="140494"/>
                  </a:lnTo>
                  <a:lnTo>
                    <a:pt x="1331119" y="109537"/>
                  </a:lnTo>
                  <a:lnTo>
                    <a:pt x="1588294" y="69056"/>
                  </a:lnTo>
                  <a:lnTo>
                    <a:pt x="1690688" y="52387"/>
                  </a:lnTo>
                  <a:lnTo>
                    <a:pt x="1757363" y="35719"/>
                  </a:lnTo>
                  <a:lnTo>
                    <a:pt x="1835944" y="19050"/>
                  </a:lnTo>
                  <a:lnTo>
                    <a:pt x="1895475" y="9525"/>
                  </a:lnTo>
                  <a:lnTo>
                    <a:pt x="1940719" y="4762"/>
                  </a:lnTo>
                  <a:lnTo>
                    <a:pt x="1983581" y="0"/>
                  </a:lnTo>
                  <a:lnTo>
                    <a:pt x="2031206" y="7144"/>
                  </a:lnTo>
                  <a:lnTo>
                    <a:pt x="2093119" y="28575"/>
                  </a:lnTo>
                  <a:lnTo>
                    <a:pt x="2152650" y="57150"/>
                  </a:lnTo>
                  <a:lnTo>
                    <a:pt x="2200275" y="83344"/>
                  </a:lnTo>
                  <a:lnTo>
                    <a:pt x="2231231" y="104775"/>
                  </a:lnTo>
                  <a:lnTo>
                    <a:pt x="2262188" y="135731"/>
                  </a:lnTo>
                  <a:lnTo>
                    <a:pt x="2278856" y="159544"/>
                  </a:lnTo>
                  <a:lnTo>
                    <a:pt x="2283619" y="178594"/>
                  </a:lnTo>
                  <a:lnTo>
                    <a:pt x="2281238" y="200025"/>
                  </a:lnTo>
                  <a:lnTo>
                    <a:pt x="2269331" y="221456"/>
                  </a:lnTo>
                  <a:lnTo>
                    <a:pt x="2243138" y="240506"/>
                  </a:lnTo>
                  <a:lnTo>
                    <a:pt x="2205038" y="269081"/>
                  </a:lnTo>
                  <a:lnTo>
                    <a:pt x="2171700" y="297656"/>
                  </a:lnTo>
                  <a:lnTo>
                    <a:pt x="2147888" y="330994"/>
                  </a:lnTo>
                  <a:lnTo>
                    <a:pt x="2116931" y="431006"/>
                  </a:lnTo>
                  <a:lnTo>
                    <a:pt x="2057400" y="607219"/>
                  </a:lnTo>
                  <a:lnTo>
                    <a:pt x="2038350" y="666750"/>
                  </a:lnTo>
                  <a:lnTo>
                    <a:pt x="2019300" y="709612"/>
                  </a:lnTo>
                  <a:lnTo>
                    <a:pt x="2007394" y="728662"/>
                  </a:lnTo>
                  <a:lnTo>
                    <a:pt x="1981200" y="762000"/>
                  </a:lnTo>
                  <a:lnTo>
                    <a:pt x="1952625" y="788194"/>
                  </a:lnTo>
                  <a:lnTo>
                    <a:pt x="1916906" y="807244"/>
                  </a:lnTo>
                  <a:lnTo>
                    <a:pt x="1895475" y="812006"/>
                  </a:lnTo>
                  <a:lnTo>
                    <a:pt x="1874044" y="807244"/>
                  </a:lnTo>
                  <a:lnTo>
                    <a:pt x="1847850" y="792956"/>
                  </a:lnTo>
                  <a:lnTo>
                    <a:pt x="1819275" y="590550"/>
                  </a:lnTo>
                  <a:lnTo>
                    <a:pt x="1838325" y="516731"/>
                  </a:lnTo>
                  <a:lnTo>
                    <a:pt x="1859756" y="433387"/>
                  </a:lnTo>
                  <a:lnTo>
                    <a:pt x="1874044" y="357187"/>
                  </a:lnTo>
                  <a:lnTo>
                    <a:pt x="1885950" y="288131"/>
                  </a:lnTo>
                  <a:lnTo>
                    <a:pt x="1890713" y="247650"/>
                  </a:lnTo>
                  <a:lnTo>
                    <a:pt x="1885950" y="216694"/>
                  </a:lnTo>
                  <a:lnTo>
                    <a:pt x="1866900" y="195262"/>
                  </a:lnTo>
                  <a:lnTo>
                    <a:pt x="1835944" y="188119"/>
                  </a:lnTo>
                  <a:lnTo>
                    <a:pt x="1750219" y="197644"/>
                  </a:lnTo>
                  <a:lnTo>
                    <a:pt x="1438275" y="235744"/>
                  </a:lnTo>
                  <a:lnTo>
                    <a:pt x="1078706" y="278606"/>
                  </a:lnTo>
                  <a:lnTo>
                    <a:pt x="831056" y="302419"/>
                  </a:lnTo>
                  <a:lnTo>
                    <a:pt x="747713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9">
              <a:extLst>
                <a:ext uri="{FF2B5EF4-FFF2-40B4-BE49-F238E27FC236}">
                  <a16:creationId xmlns:a16="http://schemas.microsoft.com/office/drawing/2014/main" id="{09B26AD6-8230-4967-8844-E463360463CA}"/>
                </a:ext>
              </a:extLst>
            </p:cNvPr>
            <p:cNvSpPr/>
            <p:nvPr/>
          </p:nvSpPr>
          <p:spPr>
            <a:xfrm>
              <a:off x="5476875" y="3686176"/>
              <a:ext cx="1754188" cy="328613"/>
            </a:xfrm>
            <a:custGeom>
              <a:avLst/>
              <a:gdLst>
                <a:gd name="connsiteX0" fmla="*/ 295275 w 1754981"/>
                <a:gd name="connsiteY0" fmla="*/ 178594 h 328613"/>
                <a:gd name="connsiteX1" fmla="*/ 607219 w 1754981"/>
                <a:gd name="connsiteY1" fmla="*/ 135731 h 328613"/>
                <a:gd name="connsiteX2" fmla="*/ 731044 w 1754981"/>
                <a:gd name="connsiteY2" fmla="*/ 119063 h 328613"/>
                <a:gd name="connsiteX3" fmla="*/ 933450 w 1754981"/>
                <a:gd name="connsiteY3" fmla="*/ 83344 h 328613"/>
                <a:gd name="connsiteX4" fmla="*/ 1173956 w 1754981"/>
                <a:gd name="connsiteY4" fmla="*/ 52388 h 328613"/>
                <a:gd name="connsiteX5" fmla="*/ 1321594 w 1754981"/>
                <a:gd name="connsiteY5" fmla="*/ 33338 h 328613"/>
                <a:gd name="connsiteX6" fmla="*/ 1421606 w 1754981"/>
                <a:gd name="connsiteY6" fmla="*/ 16669 h 328613"/>
                <a:gd name="connsiteX7" fmla="*/ 1483519 w 1754981"/>
                <a:gd name="connsiteY7" fmla="*/ 4763 h 328613"/>
                <a:gd name="connsiteX8" fmla="*/ 1514475 w 1754981"/>
                <a:gd name="connsiteY8" fmla="*/ 0 h 328613"/>
                <a:gd name="connsiteX9" fmla="*/ 1569244 w 1754981"/>
                <a:gd name="connsiteY9" fmla="*/ 0 h 328613"/>
                <a:gd name="connsiteX10" fmla="*/ 1685925 w 1754981"/>
                <a:gd name="connsiteY10" fmla="*/ 16669 h 328613"/>
                <a:gd name="connsiteX11" fmla="*/ 1754981 w 1754981"/>
                <a:gd name="connsiteY11" fmla="*/ 26194 h 328613"/>
                <a:gd name="connsiteX12" fmla="*/ 1728788 w 1754981"/>
                <a:gd name="connsiteY12" fmla="*/ 252413 h 328613"/>
                <a:gd name="connsiteX13" fmla="*/ 1704975 w 1754981"/>
                <a:gd name="connsiteY13" fmla="*/ 245269 h 328613"/>
                <a:gd name="connsiteX14" fmla="*/ 1681163 w 1754981"/>
                <a:gd name="connsiteY14" fmla="*/ 235744 h 328613"/>
                <a:gd name="connsiteX15" fmla="*/ 1650206 w 1754981"/>
                <a:gd name="connsiteY15" fmla="*/ 216694 h 328613"/>
                <a:gd name="connsiteX16" fmla="*/ 1616869 w 1754981"/>
                <a:gd name="connsiteY16" fmla="*/ 204788 h 328613"/>
                <a:gd name="connsiteX17" fmla="*/ 1564481 w 1754981"/>
                <a:gd name="connsiteY17" fmla="*/ 195263 h 328613"/>
                <a:gd name="connsiteX18" fmla="*/ 1502569 w 1754981"/>
                <a:gd name="connsiteY18" fmla="*/ 190500 h 328613"/>
                <a:gd name="connsiteX19" fmla="*/ 1309688 w 1754981"/>
                <a:gd name="connsiteY19" fmla="*/ 204788 h 328613"/>
                <a:gd name="connsiteX20" fmla="*/ 983456 w 1754981"/>
                <a:gd name="connsiteY20" fmla="*/ 230981 h 328613"/>
                <a:gd name="connsiteX21" fmla="*/ 923925 w 1754981"/>
                <a:gd name="connsiteY21" fmla="*/ 235744 h 328613"/>
                <a:gd name="connsiteX22" fmla="*/ 716756 w 1754981"/>
                <a:gd name="connsiteY22" fmla="*/ 278606 h 328613"/>
                <a:gd name="connsiteX23" fmla="*/ 571500 w 1754981"/>
                <a:gd name="connsiteY23" fmla="*/ 290513 h 328613"/>
                <a:gd name="connsiteX24" fmla="*/ 311944 w 1754981"/>
                <a:gd name="connsiteY24" fmla="*/ 309563 h 328613"/>
                <a:gd name="connsiteX25" fmla="*/ 26194 w 1754981"/>
                <a:gd name="connsiteY25" fmla="*/ 328613 h 328613"/>
                <a:gd name="connsiteX26" fmla="*/ 0 w 1754981"/>
                <a:gd name="connsiteY26" fmla="*/ 223838 h 328613"/>
                <a:gd name="connsiteX27" fmla="*/ 147638 w 1754981"/>
                <a:gd name="connsiteY27" fmla="*/ 200025 h 328613"/>
                <a:gd name="connsiteX28" fmla="*/ 295275 w 1754981"/>
                <a:gd name="connsiteY28" fmla="*/ 178594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1" h="328613">
                  <a:moveTo>
                    <a:pt x="295275" y="178594"/>
                  </a:moveTo>
                  <a:lnTo>
                    <a:pt x="607219" y="135731"/>
                  </a:lnTo>
                  <a:lnTo>
                    <a:pt x="731044" y="119063"/>
                  </a:lnTo>
                  <a:lnTo>
                    <a:pt x="933450" y="83344"/>
                  </a:lnTo>
                  <a:lnTo>
                    <a:pt x="1173956" y="52388"/>
                  </a:lnTo>
                  <a:lnTo>
                    <a:pt x="1321594" y="33338"/>
                  </a:lnTo>
                  <a:lnTo>
                    <a:pt x="1421606" y="16669"/>
                  </a:lnTo>
                  <a:lnTo>
                    <a:pt x="1483519" y="4763"/>
                  </a:lnTo>
                  <a:lnTo>
                    <a:pt x="1514475" y="0"/>
                  </a:lnTo>
                  <a:lnTo>
                    <a:pt x="1569244" y="0"/>
                  </a:lnTo>
                  <a:lnTo>
                    <a:pt x="1685925" y="16669"/>
                  </a:lnTo>
                  <a:lnTo>
                    <a:pt x="1754981" y="26194"/>
                  </a:lnTo>
                  <a:lnTo>
                    <a:pt x="1728788" y="252413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50206" y="216694"/>
                  </a:lnTo>
                  <a:lnTo>
                    <a:pt x="1616869" y="204788"/>
                  </a:lnTo>
                  <a:lnTo>
                    <a:pt x="1564481" y="195263"/>
                  </a:lnTo>
                  <a:lnTo>
                    <a:pt x="1502569" y="190500"/>
                  </a:lnTo>
                  <a:lnTo>
                    <a:pt x="1309688" y="204788"/>
                  </a:lnTo>
                  <a:lnTo>
                    <a:pt x="983456" y="230981"/>
                  </a:lnTo>
                  <a:lnTo>
                    <a:pt x="923925" y="235744"/>
                  </a:lnTo>
                  <a:lnTo>
                    <a:pt x="716756" y="278606"/>
                  </a:lnTo>
                  <a:lnTo>
                    <a:pt x="571500" y="290513"/>
                  </a:lnTo>
                  <a:lnTo>
                    <a:pt x="311944" y="309563"/>
                  </a:lnTo>
                  <a:lnTo>
                    <a:pt x="26194" y="328613"/>
                  </a:lnTo>
                  <a:lnTo>
                    <a:pt x="0" y="223838"/>
                  </a:lnTo>
                  <a:lnTo>
                    <a:pt x="147638" y="200025"/>
                  </a:lnTo>
                  <a:lnTo>
                    <a:pt x="295275" y="178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8301E6A9-C5B4-4A94-8A17-4B06BC489394}"/>
                </a:ext>
              </a:extLst>
            </p:cNvPr>
            <p:cNvSpPr/>
            <p:nvPr/>
          </p:nvSpPr>
          <p:spPr>
            <a:xfrm>
              <a:off x="4706938" y="4430713"/>
              <a:ext cx="474662" cy="1428750"/>
            </a:xfrm>
            <a:custGeom>
              <a:avLst/>
              <a:gdLst>
                <a:gd name="connsiteX0" fmla="*/ 219075 w 473869"/>
                <a:gd name="connsiteY0" fmla="*/ 721519 h 1428750"/>
                <a:gd name="connsiteX1" fmla="*/ 221457 w 473869"/>
                <a:gd name="connsiteY1" fmla="*/ 614363 h 1428750"/>
                <a:gd name="connsiteX2" fmla="*/ 219075 w 473869"/>
                <a:gd name="connsiteY2" fmla="*/ 519113 h 1428750"/>
                <a:gd name="connsiteX3" fmla="*/ 214313 w 473869"/>
                <a:gd name="connsiteY3" fmla="*/ 438150 h 1428750"/>
                <a:gd name="connsiteX4" fmla="*/ 207169 w 473869"/>
                <a:gd name="connsiteY4" fmla="*/ 354807 h 1428750"/>
                <a:gd name="connsiteX5" fmla="*/ 197644 w 473869"/>
                <a:gd name="connsiteY5" fmla="*/ 300038 h 1428750"/>
                <a:gd name="connsiteX6" fmla="*/ 185738 w 473869"/>
                <a:gd name="connsiteY6" fmla="*/ 264319 h 1428750"/>
                <a:gd name="connsiteX7" fmla="*/ 171450 w 473869"/>
                <a:gd name="connsiteY7" fmla="*/ 230982 h 1428750"/>
                <a:gd name="connsiteX8" fmla="*/ 157163 w 473869"/>
                <a:gd name="connsiteY8" fmla="*/ 207169 h 1428750"/>
                <a:gd name="connsiteX9" fmla="*/ 133350 w 473869"/>
                <a:gd name="connsiteY9" fmla="*/ 173832 h 1428750"/>
                <a:gd name="connsiteX10" fmla="*/ 102394 w 473869"/>
                <a:gd name="connsiteY10" fmla="*/ 140494 h 1428750"/>
                <a:gd name="connsiteX11" fmla="*/ 76200 w 473869"/>
                <a:gd name="connsiteY11" fmla="*/ 119063 h 1428750"/>
                <a:gd name="connsiteX12" fmla="*/ 52388 w 473869"/>
                <a:gd name="connsiteY12" fmla="*/ 100013 h 1428750"/>
                <a:gd name="connsiteX13" fmla="*/ 30957 w 473869"/>
                <a:gd name="connsiteY13" fmla="*/ 83344 h 1428750"/>
                <a:gd name="connsiteX14" fmla="*/ 16669 w 473869"/>
                <a:gd name="connsiteY14" fmla="*/ 69057 h 1428750"/>
                <a:gd name="connsiteX15" fmla="*/ 2382 w 473869"/>
                <a:gd name="connsiteY15" fmla="*/ 47625 h 1428750"/>
                <a:gd name="connsiteX16" fmla="*/ 0 w 473869"/>
                <a:gd name="connsiteY16" fmla="*/ 28575 h 1428750"/>
                <a:gd name="connsiteX17" fmla="*/ 9525 w 473869"/>
                <a:gd name="connsiteY17" fmla="*/ 9525 h 1428750"/>
                <a:gd name="connsiteX18" fmla="*/ 30957 w 473869"/>
                <a:gd name="connsiteY18" fmla="*/ 2382 h 1428750"/>
                <a:gd name="connsiteX19" fmla="*/ 90488 w 473869"/>
                <a:gd name="connsiteY19" fmla="*/ 0 h 1428750"/>
                <a:gd name="connsiteX20" fmla="*/ 159544 w 473869"/>
                <a:gd name="connsiteY20" fmla="*/ 7144 h 1428750"/>
                <a:gd name="connsiteX21" fmla="*/ 223838 w 473869"/>
                <a:gd name="connsiteY21" fmla="*/ 16669 h 1428750"/>
                <a:gd name="connsiteX22" fmla="*/ 266700 w 473869"/>
                <a:gd name="connsiteY22" fmla="*/ 26194 h 1428750"/>
                <a:gd name="connsiteX23" fmla="*/ 321469 w 473869"/>
                <a:gd name="connsiteY23" fmla="*/ 45244 h 1428750"/>
                <a:gd name="connsiteX24" fmla="*/ 345282 w 473869"/>
                <a:gd name="connsiteY24" fmla="*/ 59532 h 1428750"/>
                <a:gd name="connsiteX25" fmla="*/ 407194 w 473869"/>
                <a:gd name="connsiteY25" fmla="*/ 223838 h 1428750"/>
                <a:gd name="connsiteX26" fmla="*/ 426244 w 473869"/>
                <a:gd name="connsiteY26" fmla="*/ 285750 h 1428750"/>
                <a:gd name="connsiteX27" fmla="*/ 440532 w 473869"/>
                <a:gd name="connsiteY27" fmla="*/ 352425 h 1428750"/>
                <a:gd name="connsiteX28" fmla="*/ 442913 w 473869"/>
                <a:gd name="connsiteY28" fmla="*/ 442913 h 1428750"/>
                <a:gd name="connsiteX29" fmla="*/ 445294 w 473869"/>
                <a:gd name="connsiteY29" fmla="*/ 552450 h 1428750"/>
                <a:gd name="connsiteX30" fmla="*/ 452438 w 473869"/>
                <a:gd name="connsiteY30" fmla="*/ 714375 h 1428750"/>
                <a:gd name="connsiteX31" fmla="*/ 461963 w 473869"/>
                <a:gd name="connsiteY31" fmla="*/ 826294 h 1428750"/>
                <a:gd name="connsiteX32" fmla="*/ 469107 w 473869"/>
                <a:gd name="connsiteY32" fmla="*/ 964407 h 1428750"/>
                <a:gd name="connsiteX33" fmla="*/ 473869 w 473869"/>
                <a:gd name="connsiteY33" fmla="*/ 1052513 h 1428750"/>
                <a:gd name="connsiteX34" fmla="*/ 471488 w 473869"/>
                <a:gd name="connsiteY34" fmla="*/ 1135857 h 1428750"/>
                <a:gd name="connsiteX35" fmla="*/ 461963 w 473869"/>
                <a:gd name="connsiteY35" fmla="*/ 1257300 h 1428750"/>
                <a:gd name="connsiteX36" fmla="*/ 442913 w 473869"/>
                <a:gd name="connsiteY36" fmla="*/ 1364457 h 1428750"/>
                <a:gd name="connsiteX37" fmla="*/ 428625 w 473869"/>
                <a:gd name="connsiteY37" fmla="*/ 1397794 h 1428750"/>
                <a:gd name="connsiteX38" fmla="*/ 414338 w 473869"/>
                <a:gd name="connsiteY38" fmla="*/ 1416844 h 1428750"/>
                <a:gd name="connsiteX39" fmla="*/ 390525 w 473869"/>
                <a:gd name="connsiteY39" fmla="*/ 1428750 h 1428750"/>
                <a:gd name="connsiteX40" fmla="*/ 376238 w 473869"/>
                <a:gd name="connsiteY40" fmla="*/ 1428750 h 1428750"/>
                <a:gd name="connsiteX41" fmla="*/ 345282 w 473869"/>
                <a:gd name="connsiteY41" fmla="*/ 1414463 h 1428750"/>
                <a:gd name="connsiteX42" fmla="*/ 314325 w 473869"/>
                <a:gd name="connsiteY42" fmla="*/ 1390650 h 1428750"/>
                <a:gd name="connsiteX43" fmla="*/ 283369 w 473869"/>
                <a:gd name="connsiteY43" fmla="*/ 1362075 h 1428750"/>
                <a:gd name="connsiteX44" fmla="*/ 261938 w 473869"/>
                <a:gd name="connsiteY44" fmla="*/ 1333500 h 1428750"/>
                <a:gd name="connsiteX45" fmla="*/ 230982 w 473869"/>
                <a:gd name="connsiteY45" fmla="*/ 1269207 h 1428750"/>
                <a:gd name="connsiteX46" fmla="*/ 197644 w 473869"/>
                <a:gd name="connsiteY46" fmla="*/ 1178719 h 1428750"/>
                <a:gd name="connsiteX47" fmla="*/ 176213 w 473869"/>
                <a:gd name="connsiteY47" fmla="*/ 1081088 h 1428750"/>
                <a:gd name="connsiteX48" fmla="*/ 178594 w 473869"/>
                <a:gd name="connsiteY48" fmla="*/ 1064419 h 1428750"/>
                <a:gd name="connsiteX49" fmla="*/ 188119 w 473869"/>
                <a:gd name="connsiteY49" fmla="*/ 1016794 h 1428750"/>
                <a:gd name="connsiteX50" fmla="*/ 202407 w 473869"/>
                <a:gd name="connsiteY50" fmla="*/ 952500 h 1428750"/>
                <a:gd name="connsiteX51" fmla="*/ 209550 w 473869"/>
                <a:gd name="connsiteY51" fmla="*/ 897732 h 1428750"/>
                <a:gd name="connsiteX52" fmla="*/ 216694 w 473869"/>
                <a:gd name="connsiteY52" fmla="*/ 823913 h 1428750"/>
                <a:gd name="connsiteX53" fmla="*/ 219075 w 473869"/>
                <a:gd name="connsiteY53" fmla="*/ 721519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3869" h="1428750">
                  <a:moveTo>
                    <a:pt x="219075" y="721519"/>
                  </a:moveTo>
                  <a:lnTo>
                    <a:pt x="221457" y="614363"/>
                  </a:lnTo>
                  <a:lnTo>
                    <a:pt x="219075" y="519113"/>
                  </a:lnTo>
                  <a:lnTo>
                    <a:pt x="214313" y="438150"/>
                  </a:lnTo>
                  <a:lnTo>
                    <a:pt x="207169" y="354807"/>
                  </a:lnTo>
                  <a:lnTo>
                    <a:pt x="197644" y="300038"/>
                  </a:lnTo>
                  <a:lnTo>
                    <a:pt x="185738" y="264319"/>
                  </a:lnTo>
                  <a:lnTo>
                    <a:pt x="171450" y="230982"/>
                  </a:lnTo>
                  <a:lnTo>
                    <a:pt x="157163" y="207169"/>
                  </a:lnTo>
                  <a:lnTo>
                    <a:pt x="133350" y="173832"/>
                  </a:lnTo>
                  <a:lnTo>
                    <a:pt x="102394" y="140494"/>
                  </a:lnTo>
                  <a:lnTo>
                    <a:pt x="76200" y="119063"/>
                  </a:lnTo>
                  <a:lnTo>
                    <a:pt x="52388" y="100013"/>
                  </a:lnTo>
                  <a:lnTo>
                    <a:pt x="30957" y="83344"/>
                  </a:lnTo>
                  <a:lnTo>
                    <a:pt x="16669" y="69057"/>
                  </a:lnTo>
                  <a:lnTo>
                    <a:pt x="2382" y="47625"/>
                  </a:lnTo>
                  <a:lnTo>
                    <a:pt x="0" y="28575"/>
                  </a:lnTo>
                  <a:lnTo>
                    <a:pt x="9525" y="9525"/>
                  </a:lnTo>
                  <a:lnTo>
                    <a:pt x="30957" y="2382"/>
                  </a:lnTo>
                  <a:lnTo>
                    <a:pt x="90488" y="0"/>
                  </a:lnTo>
                  <a:lnTo>
                    <a:pt x="159544" y="7144"/>
                  </a:lnTo>
                  <a:lnTo>
                    <a:pt x="223838" y="16669"/>
                  </a:lnTo>
                  <a:lnTo>
                    <a:pt x="266700" y="26194"/>
                  </a:lnTo>
                  <a:lnTo>
                    <a:pt x="321469" y="45244"/>
                  </a:lnTo>
                  <a:lnTo>
                    <a:pt x="345282" y="59532"/>
                  </a:lnTo>
                  <a:lnTo>
                    <a:pt x="407194" y="223838"/>
                  </a:lnTo>
                  <a:lnTo>
                    <a:pt x="426244" y="285750"/>
                  </a:lnTo>
                  <a:lnTo>
                    <a:pt x="440532" y="352425"/>
                  </a:lnTo>
                  <a:cubicBezTo>
                    <a:pt x="441326" y="382588"/>
                    <a:pt x="442119" y="412750"/>
                    <a:pt x="442913" y="442913"/>
                  </a:cubicBezTo>
                  <a:cubicBezTo>
                    <a:pt x="443707" y="479425"/>
                    <a:pt x="444500" y="515938"/>
                    <a:pt x="445294" y="552450"/>
                  </a:cubicBezTo>
                  <a:lnTo>
                    <a:pt x="452438" y="714375"/>
                  </a:lnTo>
                  <a:lnTo>
                    <a:pt x="461963" y="826294"/>
                  </a:lnTo>
                  <a:lnTo>
                    <a:pt x="469107" y="964407"/>
                  </a:lnTo>
                  <a:lnTo>
                    <a:pt x="473869" y="1052513"/>
                  </a:lnTo>
                  <a:cubicBezTo>
                    <a:pt x="473075" y="1080294"/>
                    <a:pt x="472282" y="1108076"/>
                    <a:pt x="471488" y="1135857"/>
                  </a:cubicBezTo>
                  <a:lnTo>
                    <a:pt x="461963" y="1257300"/>
                  </a:lnTo>
                  <a:lnTo>
                    <a:pt x="442913" y="1364457"/>
                  </a:lnTo>
                  <a:lnTo>
                    <a:pt x="428625" y="1397794"/>
                  </a:lnTo>
                  <a:lnTo>
                    <a:pt x="414338" y="1416844"/>
                  </a:lnTo>
                  <a:lnTo>
                    <a:pt x="390525" y="1428750"/>
                  </a:lnTo>
                  <a:lnTo>
                    <a:pt x="376238" y="1428750"/>
                  </a:lnTo>
                  <a:lnTo>
                    <a:pt x="345282" y="1414463"/>
                  </a:lnTo>
                  <a:lnTo>
                    <a:pt x="314325" y="1390650"/>
                  </a:lnTo>
                  <a:lnTo>
                    <a:pt x="283369" y="1362075"/>
                  </a:lnTo>
                  <a:lnTo>
                    <a:pt x="261938" y="1333500"/>
                  </a:lnTo>
                  <a:lnTo>
                    <a:pt x="230982" y="1269207"/>
                  </a:lnTo>
                  <a:lnTo>
                    <a:pt x="197644" y="1178719"/>
                  </a:lnTo>
                  <a:lnTo>
                    <a:pt x="176213" y="1081088"/>
                  </a:lnTo>
                  <a:lnTo>
                    <a:pt x="178594" y="1064419"/>
                  </a:lnTo>
                  <a:lnTo>
                    <a:pt x="188119" y="1016794"/>
                  </a:lnTo>
                  <a:lnTo>
                    <a:pt x="202407" y="952500"/>
                  </a:lnTo>
                  <a:lnTo>
                    <a:pt x="209550" y="897732"/>
                  </a:lnTo>
                  <a:lnTo>
                    <a:pt x="216694" y="823913"/>
                  </a:lnTo>
                  <a:cubicBezTo>
                    <a:pt x="217488" y="789782"/>
                    <a:pt x="218281" y="755650"/>
                    <a:pt x="219075" y="72151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13315222-4D07-46D7-8CD1-B67CBC3A923E}"/>
                </a:ext>
              </a:extLst>
            </p:cNvPr>
            <p:cNvSpPr/>
            <p:nvPr/>
          </p:nvSpPr>
          <p:spPr>
            <a:xfrm>
              <a:off x="4970464" y="4122739"/>
              <a:ext cx="3228975" cy="1944687"/>
            </a:xfrm>
            <a:custGeom>
              <a:avLst/>
              <a:gdLst>
                <a:gd name="connsiteX0" fmla="*/ 1096751 w 3229470"/>
                <a:gd name="connsiteY0" fmla="*/ 235207 h 1945082"/>
                <a:gd name="connsiteX1" fmla="*/ 552339 w 3229470"/>
                <a:gd name="connsiteY1" fmla="*/ 298634 h 1945082"/>
                <a:gd name="connsiteX2" fmla="*/ 34356 w 3229470"/>
                <a:gd name="connsiteY2" fmla="*/ 362060 h 1945082"/>
                <a:gd name="connsiteX3" fmla="*/ 0 w 3229470"/>
                <a:gd name="connsiteY3" fmla="*/ 369989 h 1945082"/>
                <a:gd name="connsiteX4" fmla="*/ 60783 w 3229470"/>
                <a:gd name="connsiteY4" fmla="*/ 523270 h 1945082"/>
                <a:gd name="connsiteX5" fmla="*/ 510055 w 3229470"/>
                <a:gd name="connsiteY5" fmla="*/ 467771 h 1945082"/>
                <a:gd name="connsiteX6" fmla="*/ 1033324 w 3229470"/>
                <a:gd name="connsiteY6" fmla="*/ 399059 h 1945082"/>
                <a:gd name="connsiteX7" fmla="*/ 1247389 w 3229470"/>
                <a:gd name="connsiteY7" fmla="*/ 369989 h 1945082"/>
                <a:gd name="connsiteX8" fmla="*/ 1511667 w 3229470"/>
                <a:gd name="connsiteY8" fmla="*/ 354132 h 1945082"/>
                <a:gd name="connsiteX9" fmla="*/ 1577736 w 3229470"/>
                <a:gd name="connsiteY9" fmla="*/ 346204 h 1945082"/>
                <a:gd name="connsiteX10" fmla="*/ 1654376 w 3229470"/>
                <a:gd name="connsiteY10" fmla="*/ 332990 h 1945082"/>
                <a:gd name="connsiteX11" fmla="*/ 1768016 w 3229470"/>
                <a:gd name="connsiteY11" fmla="*/ 325062 h 1945082"/>
                <a:gd name="connsiteX12" fmla="*/ 2127433 w 3229470"/>
                <a:gd name="connsiteY12" fmla="*/ 295991 h 1945082"/>
                <a:gd name="connsiteX13" fmla="*/ 2500064 w 3229470"/>
                <a:gd name="connsiteY13" fmla="*/ 261635 h 1945082"/>
                <a:gd name="connsiteX14" fmla="*/ 2700915 w 3229470"/>
                <a:gd name="connsiteY14" fmla="*/ 243136 h 1945082"/>
                <a:gd name="connsiteX15" fmla="*/ 2756413 w 3229470"/>
                <a:gd name="connsiteY15" fmla="*/ 243136 h 1945082"/>
                <a:gd name="connsiteX16" fmla="*/ 2782841 w 3229470"/>
                <a:gd name="connsiteY16" fmla="*/ 248421 h 1945082"/>
                <a:gd name="connsiteX17" fmla="*/ 2806626 w 3229470"/>
                <a:gd name="connsiteY17" fmla="*/ 261635 h 1945082"/>
                <a:gd name="connsiteX18" fmla="*/ 2827768 w 3229470"/>
                <a:gd name="connsiteY18" fmla="*/ 277492 h 1945082"/>
                <a:gd name="connsiteX19" fmla="*/ 2843625 w 3229470"/>
                <a:gd name="connsiteY19" fmla="*/ 303919 h 1945082"/>
                <a:gd name="connsiteX20" fmla="*/ 2859482 w 3229470"/>
                <a:gd name="connsiteY20" fmla="*/ 338275 h 1945082"/>
                <a:gd name="connsiteX21" fmla="*/ 2862124 w 3229470"/>
                <a:gd name="connsiteY21" fmla="*/ 364703 h 1945082"/>
                <a:gd name="connsiteX22" fmla="*/ 2811912 w 3229470"/>
                <a:gd name="connsiteY22" fmla="*/ 684479 h 1945082"/>
                <a:gd name="connsiteX23" fmla="*/ 2743200 w 3229470"/>
                <a:gd name="connsiteY23" fmla="*/ 1102037 h 1945082"/>
                <a:gd name="connsiteX24" fmla="*/ 2687701 w 3229470"/>
                <a:gd name="connsiteY24" fmla="*/ 1387457 h 1945082"/>
                <a:gd name="connsiteX25" fmla="*/ 2674487 w 3229470"/>
                <a:gd name="connsiteY25" fmla="*/ 1413885 h 1945082"/>
                <a:gd name="connsiteX26" fmla="*/ 2648060 w 3229470"/>
                <a:gd name="connsiteY26" fmla="*/ 1445598 h 1945082"/>
                <a:gd name="connsiteX27" fmla="*/ 2640131 w 3229470"/>
                <a:gd name="connsiteY27" fmla="*/ 1910726 h 1945082"/>
                <a:gd name="connsiteX28" fmla="*/ 2658631 w 3229470"/>
                <a:gd name="connsiteY28" fmla="*/ 1937154 h 1945082"/>
                <a:gd name="connsiteX29" fmla="*/ 2679773 w 3229470"/>
                <a:gd name="connsiteY29" fmla="*/ 1945082 h 1945082"/>
                <a:gd name="connsiteX30" fmla="*/ 2714129 w 3229470"/>
                <a:gd name="connsiteY30" fmla="*/ 1937154 h 1945082"/>
                <a:gd name="connsiteX31" fmla="*/ 2748485 w 3229470"/>
                <a:gd name="connsiteY31" fmla="*/ 1918655 h 1945082"/>
                <a:gd name="connsiteX32" fmla="*/ 2777556 w 3229470"/>
                <a:gd name="connsiteY32" fmla="*/ 1889584 h 1945082"/>
                <a:gd name="connsiteX33" fmla="*/ 2806626 w 3229470"/>
                <a:gd name="connsiteY33" fmla="*/ 1849943 h 1945082"/>
                <a:gd name="connsiteX34" fmla="*/ 2848911 w 3229470"/>
                <a:gd name="connsiteY34" fmla="*/ 1768017 h 1945082"/>
                <a:gd name="connsiteX35" fmla="*/ 2877981 w 3229470"/>
                <a:gd name="connsiteY35" fmla="*/ 1678162 h 1945082"/>
                <a:gd name="connsiteX36" fmla="*/ 2914980 w 3229470"/>
                <a:gd name="connsiteY36" fmla="*/ 1524881 h 1945082"/>
                <a:gd name="connsiteX37" fmla="*/ 2959907 w 3229470"/>
                <a:gd name="connsiteY37" fmla="*/ 1334601 h 1945082"/>
                <a:gd name="connsiteX38" fmla="*/ 3023334 w 3229470"/>
                <a:gd name="connsiteY38" fmla="*/ 1006897 h 1945082"/>
                <a:gd name="connsiteX39" fmla="*/ 3073546 w 3229470"/>
                <a:gd name="connsiteY39" fmla="*/ 708264 h 1945082"/>
                <a:gd name="connsiteX40" fmla="*/ 3126402 w 3229470"/>
                <a:gd name="connsiteY40" fmla="*/ 388488 h 1945082"/>
                <a:gd name="connsiteX41" fmla="*/ 3139616 w 3229470"/>
                <a:gd name="connsiteY41" fmla="*/ 348847 h 1945082"/>
                <a:gd name="connsiteX42" fmla="*/ 3163401 w 3229470"/>
                <a:gd name="connsiteY42" fmla="*/ 303919 h 1945082"/>
                <a:gd name="connsiteX43" fmla="*/ 3200400 w 3229470"/>
                <a:gd name="connsiteY43" fmla="*/ 264278 h 1945082"/>
                <a:gd name="connsiteX44" fmla="*/ 3221542 w 3229470"/>
                <a:gd name="connsiteY44" fmla="*/ 240493 h 1945082"/>
                <a:gd name="connsiteX45" fmla="*/ 3229470 w 3229470"/>
                <a:gd name="connsiteY45" fmla="*/ 219351 h 1945082"/>
                <a:gd name="connsiteX46" fmla="*/ 3221542 w 3229470"/>
                <a:gd name="connsiteY46" fmla="*/ 187637 h 1945082"/>
                <a:gd name="connsiteX47" fmla="*/ 3203042 w 3229470"/>
                <a:gd name="connsiteY47" fmla="*/ 163852 h 1945082"/>
                <a:gd name="connsiteX48" fmla="*/ 3168686 w 3229470"/>
                <a:gd name="connsiteY48" fmla="*/ 129496 h 1945082"/>
                <a:gd name="connsiteX49" fmla="*/ 3129045 w 3229470"/>
                <a:gd name="connsiteY49" fmla="*/ 100426 h 1945082"/>
                <a:gd name="connsiteX50" fmla="*/ 3073546 w 3229470"/>
                <a:gd name="connsiteY50" fmla="*/ 71355 h 1945082"/>
                <a:gd name="connsiteX51" fmla="*/ 2904409 w 3229470"/>
                <a:gd name="connsiteY51" fmla="*/ 10571 h 1945082"/>
                <a:gd name="connsiteX52" fmla="*/ 2867410 w 3229470"/>
                <a:gd name="connsiteY52" fmla="*/ 2643 h 1945082"/>
                <a:gd name="connsiteX53" fmla="*/ 2851553 w 3229470"/>
                <a:gd name="connsiteY53" fmla="*/ 0 h 1945082"/>
                <a:gd name="connsiteX54" fmla="*/ 2817197 w 3229470"/>
                <a:gd name="connsiteY54" fmla="*/ 7929 h 1945082"/>
                <a:gd name="connsiteX55" fmla="*/ 2722057 w 3229470"/>
                <a:gd name="connsiteY55" fmla="*/ 39642 h 1945082"/>
                <a:gd name="connsiteX56" fmla="*/ 2677130 w 3229470"/>
                <a:gd name="connsiteY56" fmla="*/ 47570 h 1945082"/>
                <a:gd name="connsiteX57" fmla="*/ 2352069 w 3229470"/>
                <a:gd name="connsiteY57" fmla="*/ 92497 h 1945082"/>
                <a:gd name="connsiteX58" fmla="*/ 1894869 w 3229470"/>
                <a:gd name="connsiteY58" fmla="*/ 153281 h 1945082"/>
                <a:gd name="connsiteX59" fmla="*/ 1453526 w 3229470"/>
                <a:gd name="connsiteY59" fmla="*/ 200851 h 1945082"/>
                <a:gd name="connsiteX60" fmla="*/ 1096751 w 3229470"/>
                <a:gd name="connsiteY60" fmla="*/ 235207 h 19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29470" h="1945082">
                  <a:moveTo>
                    <a:pt x="1096751" y="235207"/>
                  </a:moveTo>
                  <a:lnTo>
                    <a:pt x="552339" y="298634"/>
                  </a:lnTo>
                  <a:lnTo>
                    <a:pt x="34356" y="362060"/>
                  </a:lnTo>
                  <a:lnTo>
                    <a:pt x="0" y="369989"/>
                  </a:lnTo>
                  <a:lnTo>
                    <a:pt x="60783" y="523270"/>
                  </a:lnTo>
                  <a:lnTo>
                    <a:pt x="510055" y="467771"/>
                  </a:lnTo>
                  <a:lnTo>
                    <a:pt x="1033324" y="399059"/>
                  </a:lnTo>
                  <a:lnTo>
                    <a:pt x="1247389" y="369989"/>
                  </a:lnTo>
                  <a:lnTo>
                    <a:pt x="1511667" y="354132"/>
                  </a:lnTo>
                  <a:lnTo>
                    <a:pt x="1577736" y="346204"/>
                  </a:lnTo>
                  <a:lnTo>
                    <a:pt x="1654376" y="332990"/>
                  </a:lnTo>
                  <a:lnTo>
                    <a:pt x="1768016" y="325062"/>
                  </a:lnTo>
                  <a:lnTo>
                    <a:pt x="2127433" y="295991"/>
                  </a:lnTo>
                  <a:lnTo>
                    <a:pt x="2500064" y="261635"/>
                  </a:lnTo>
                  <a:lnTo>
                    <a:pt x="2700915" y="243136"/>
                  </a:lnTo>
                  <a:lnTo>
                    <a:pt x="2756413" y="243136"/>
                  </a:lnTo>
                  <a:lnTo>
                    <a:pt x="2782841" y="248421"/>
                  </a:lnTo>
                  <a:lnTo>
                    <a:pt x="2806626" y="261635"/>
                  </a:lnTo>
                  <a:lnTo>
                    <a:pt x="2827768" y="277492"/>
                  </a:lnTo>
                  <a:lnTo>
                    <a:pt x="2843625" y="303919"/>
                  </a:lnTo>
                  <a:lnTo>
                    <a:pt x="2859482" y="338275"/>
                  </a:lnTo>
                  <a:lnTo>
                    <a:pt x="2862124" y="364703"/>
                  </a:lnTo>
                  <a:lnTo>
                    <a:pt x="2811912" y="684479"/>
                  </a:lnTo>
                  <a:lnTo>
                    <a:pt x="2743200" y="1102037"/>
                  </a:lnTo>
                  <a:lnTo>
                    <a:pt x="2687701" y="1387457"/>
                  </a:lnTo>
                  <a:lnTo>
                    <a:pt x="2674487" y="1413885"/>
                  </a:lnTo>
                  <a:lnTo>
                    <a:pt x="2648060" y="1445598"/>
                  </a:lnTo>
                  <a:lnTo>
                    <a:pt x="2640131" y="1910726"/>
                  </a:lnTo>
                  <a:lnTo>
                    <a:pt x="2658631" y="1937154"/>
                  </a:lnTo>
                  <a:lnTo>
                    <a:pt x="2679773" y="1945082"/>
                  </a:lnTo>
                  <a:lnTo>
                    <a:pt x="2714129" y="1937154"/>
                  </a:lnTo>
                  <a:lnTo>
                    <a:pt x="2748485" y="1918655"/>
                  </a:lnTo>
                  <a:lnTo>
                    <a:pt x="2777556" y="1889584"/>
                  </a:lnTo>
                  <a:lnTo>
                    <a:pt x="2806626" y="1849943"/>
                  </a:lnTo>
                  <a:lnTo>
                    <a:pt x="2848911" y="1768017"/>
                  </a:lnTo>
                  <a:lnTo>
                    <a:pt x="2877981" y="1678162"/>
                  </a:lnTo>
                  <a:lnTo>
                    <a:pt x="2914980" y="1524881"/>
                  </a:lnTo>
                  <a:lnTo>
                    <a:pt x="2959907" y="1334601"/>
                  </a:lnTo>
                  <a:lnTo>
                    <a:pt x="3023334" y="1006897"/>
                  </a:lnTo>
                  <a:lnTo>
                    <a:pt x="3073546" y="708264"/>
                  </a:lnTo>
                  <a:lnTo>
                    <a:pt x="3126402" y="388488"/>
                  </a:lnTo>
                  <a:lnTo>
                    <a:pt x="3139616" y="348847"/>
                  </a:lnTo>
                  <a:lnTo>
                    <a:pt x="3163401" y="303919"/>
                  </a:lnTo>
                  <a:lnTo>
                    <a:pt x="3200400" y="264278"/>
                  </a:lnTo>
                  <a:lnTo>
                    <a:pt x="3221542" y="240493"/>
                  </a:lnTo>
                  <a:lnTo>
                    <a:pt x="3229470" y="219351"/>
                  </a:lnTo>
                  <a:lnTo>
                    <a:pt x="3221542" y="187637"/>
                  </a:lnTo>
                  <a:lnTo>
                    <a:pt x="3203042" y="163852"/>
                  </a:lnTo>
                  <a:lnTo>
                    <a:pt x="3168686" y="129496"/>
                  </a:lnTo>
                  <a:lnTo>
                    <a:pt x="3129045" y="100426"/>
                  </a:lnTo>
                  <a:lnTo>
                    <a:pt x="3073546" y="71355"/>
                  </a:lnTo>
                  <a:lnTo>
                    <a:pt x="2904409" y="10571"/>
                  </a:lnTo>
                  <a:lnTo>
                    <a:pt x="2867410" y="2643"/>
                  </a:lnTo>
                  <a:lnTo>
                    <a:pt x="2851553" y="0"/>
                  </a:lnTo>
                  <a:lnTo>
                    <a:pt x="2817197" y="7929"/>
                  </a:lnTo>
                  <a:lnTo>
                    <a:pt x="2722057" y="39642"/>
                  </a:lnTo>
                  <a:lnTo>
                    <a:pt x="2677130" y="47570"/>
                  </a:lnTo>
                  <a:lnTo>
                    <a:pt x="2352069" y="92497"/>
                  </a:lnTo>
                  <a:lnTo>
                    <a:pt x="1894869" y="153281"/>
                  </a:lnTo>
                  <a:lnTo>
                    <a:pt x="1453526" y="200851"/>
                  </a:lnTo>
                  <a:lnTo>
                    <a:pt x="1096751" y="2352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E0F795E1-FE78-4CDB-A220-91620ECA53DE}"/>
                </a:ext>
              </a:extLst>
            </p:cNvPr>
            <p:cNvSpPr/>
            <p:nvPr/>
          </p:nvSpPr>
          <p:spPr>
            <a:xfrm>
              <a:off x="6900863" y="5359401"/>
              <a:ext cx="773112" cy="703263"/>
            </a:xfrm>
            <a:custGeom>
              <a:avLst/>
              <a:gdLst>
                <a:gd name="connsiteX0" fmla="*/ 187637 w 771690"/>
                <a:gd name="connsiteY0" fmla="*/ 63426 h 702978"/>
                <a:gd name="connsiteX1" fmla="*/ 480985 w 771690"/>
                <a:gd name="connsiteY1" fmla="*/ 184994 h 702978"/>
                <a:gd name="connsiteX2" fmla="*/ 594624 w 771690"/>
                <a:gd name="connsiteY2" fmla="*/ 235207 h 702978"/>
                <a:gd name="connsiteX3" fmla="*/ 626337 w 771690"/>
                <a:gd name="connsiteY3" fmla="*/ 240492 h 702978"/>
                <a:gd name="connsiteX4" fmla="*/ 650122 w 771690"/>
                <a:gd name="connsiteY4" fmla="*/ 240492 h 702978"/>
                <a:gd name="connsiteX5" fmla="*/ 681836 w 771690"/>
                <a:gd name="connsiteY5" fmla="*/ 232564 h 702978"/>
                <a:gd name="connsiteX6" fmla="*/ 708263 w 771690"/>
                <a:gd name="connsiteY6" fmla="*/ 214065 h 702978"/>
                <a:gd name="connsiteX7" fmla="*/ 716192 w 771690"/>
                <a:gd name="connsiteY7" fmla="*/ 206136 h 702978"/>
                <a:gd name="connsiteX8" fmla="*/ 739977 w 771690"/>
                <a:gd name="connsiteY8" fmla="*/ 182351 h 702978"/>
                <a:gd name="connsiteX9" fmla="*/ 755833 w 771690"/>
                <a:gd name="connsiteY9" fmla="*/ 153281 h 702978"/>
                <a:gd name="connsiteX10" fmla="*/ 771690 w 771690"/>
                <a:gd name="connsiteY10" fmla="*/ 89854 h 702978"/>
                <a:gd name="connsiteX11" fmla="*/ 747905 w 771690"/>
                <a:gd name="connsiteY11" fmla="*/ 702978 h 702978"/>
                <a:gd name="connsiteX12" fmla="*/ 732048 w 771690"/>
                <a:gd name="connsiteY12" fmla="*/ 695050 h 702978"/>
                <a:gd name="connsiteX13" fmla="*/ 705621 w 771690"/>
                <a:gd name="connsiteY13" fmla="*/ 673907 h 702978"/>
                <a:gd name="connsiteX14" fmla="*/ 673907 w 771690"/>
                <a:gd name="connsiteY14" fmla="*/ 634266 h 702978"/>
                <a:gd name="connsiteX15" fmla="*/ 618409 w 771690"/>
                <a:gd name="connsiteY15" fmla="*/ 549697 h 702978"/>
                <a:gd name="connsiteX16" fmla="*/ 576125 w 771690"/>
                <a:gd name="connsiteY16" fmla="*/ 491556 h 702978"/>
                <a:gd name="connsiteX17" fmla="*/ 499484 w 771690"/>
                <a:gd name="connsiteY17" fmla="*/ 406987 h 702978"/>
                <a:gd name="connsiteX18" fmla="*/ 380559 w 771690"/>
                <a:gd name="connsiteY18" fmla="*/ 303919 h 702978"/>
                <a:gd name="connsiteX19" fmla="*/ 248421 w 771690"/>
                <a:gd name="connsiteY19" fmla="*/ 208779 h 702978"/>
                <a:gd name="connsiteX20" fmla="*/ 92497 w 771690"/>
                <a:gd name="connsiteY20" fmla="*/ 105711 h 702978"/>
                <a:gd name="connsiteX21" fmla="*/ 13214 w 771690"/>
                <a:gd name="connsiteY21" fmla="*/ 58141 h 702978"/>
                <a:gd name="connsiteX22" fmla="*/ 0 w 771690"/>
                <a:gd name="connsiteY22" fmla="*/ 29070 h 702978"/>
                <a:gd name="connsiteX23" fmla="*/ 0 w 771690"/>
                <a:gd name="connsiteY23" fmla="*/ 7928 h 702978"/>
                <a:gd name="connsiteX24" fmla="*/ 10571 w 771690"/>
                <a:gd name="connsiteY24" fmla="*/ 0 h 702978"/>
                <a:gd name="connsiteX25" fmla="*/ 36999 w 771690"/>
                <a:gd name="connsiteY25" fmla="*/ 5285 h 702978"/>
                <a:gd name="connsiteX26" fmla="*/ 105711 w 771690"/>
                <a:gd name="connsiteY26" fmla="*/ 31713 h 702978"/>
                <a:gd name="connsiteX27" fmla="*/ 187637 w 771690"/>
                <a:gd name="connsiteY27" fmla="*/ 63426 h 70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690" h="702978">
                  <a:moveTo>
                    <a:pt x="187637" y="63426"/>
                  </a:moveTo>
                  <a:lnTo>
                    <a:pt x="480985" y="184994"/>
                  </a:lnTo>
                  <a:lnTo>
                    <a:pt x="594624" y="235207"/>
                  </a:lnTo>
                  <a:lnTo>
                    <a:pt x="626337" y="240492"/>
                  </a:lnTo>
                  <a:lnTo>
                    <a:pt x="650122" y="240492"/>
                  </a:lnTo>
                  <a:lnTo>
                    <a:pt x="681836" y="232564"/>
                  </a:lnTo>
                  <a:lnTo>
                    <a:pt x="708263" y="214065"/>
                  </a:lnTo>
                  <a:lnTo>
                    <a:pt x="716192" y="206136"/>
                  </a:lnTo>
                  <a:lnTo>
                    <a:pt x="739977" y="182351"/>
                  </a:lnTo>
                  <a:lnTo>
                    <a:pt x="755833" y="153281"/>
                  </a:lnTo>
                  <a:lnTo>
                    <a:pt x="771690" y="89854"/>
                  </a:lnTo>
                  <a:lnTo>
                    <a:pt x="747905" y="702978"/>
                  </a:lnTo>
                  <a:lnTo>
                    <a:pt x="732048" y="695050"/>
                  </a:lnTo>
                  <a:lnTo>
                    <a:pt x="705621" y="673907"/>
                  </a:lnTo>
                  <a:lnTo>
                    <a:pt x="673907" y="634266"/>
                  </a:lnTo>
                  <a:lnTo>
                    <a:pt x="618409" y="549697"/>
                  </a:lnTo>
                  <a:lnTo>
                    <a:pt x="576125" y="491556"/>
                  </a:lnTo>
                  <a:lnTo>
                    <a:pt x="499484" y="406987"/>
                  </a:lnTo>
                  <a:lnTo>
                    <a:pt x="380559" y="303919"/>
                  </a:lnTo>
                  <a:lnTo>
                    <a:pt x="248421" y="208779"/>
                  </a:lnTo>
                  <a:lnTo>
                    <a:pt x="92497" y="105711"/>
                  </a:lnTo>
                  <a:lnTo>
                    <a:pt x="13214" y="58141"/>
                  </a:lnTo>
                  <a:lnTo>
                    <a:pt x="0" y="29070"/>
                  </a:lnTo>
                  <a:lnTo>
                    <a:pt x="0" y="7928"/>
                  </a:lnTo>
                  <a:lnTo>
                    <a:pt x="10571" y="0"/>
                  </a:lnTo>
                  <a:lnTo>
                    <a:pt x="36999" y="5285"/>
                  </a:lnTo>
                  <a:lnTo>
                    <a:pt x="105711" y="31713"/>
                  </a:lnTo>
                  <a:lnTo>
                    <a:pt x="187637" y="6342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06FDC11B-6486-4E02-B373-58394BC1A64E}"/>
                </a:ext>
              </a:extLst>
            </p:cNvPr>
            <p:cNvSpPr/>
            <p:nvPr/>
          </p:nvSpPr>
          <p:spPr>
            <a:xfrm>
              <a:off x="5980114" y="2886076"/>
              <a:ext cx="473075" cy="2301875"/>
            </a:xfrm>
            <a:custGeom>
              <a:avLst/>
              <a:gdLst>
                <a:gd name="connsiteX0" fmla="*/ 196581 w 473581"/>
                <a:gd name="connsiteY0" fmla="*/ 1233100 h 2302382"/>
                <a:gd name="connsiteX1" fmla="*/ 196581 w 473581"/>
                <a:gd name="connsiteY1" fmla="*/ 1075239 h 2302382"/>
                <a:gd name="connsiteX2" fmla="*/ 199559 w 473581"/>
                <a:gd name="connsiteY2" fmla="*/ 524216 h 2302382"/>
                <a:gd name="connsiteX3" fmla="*/ 193602 w 473581"/>
                <a:gd name="connsiteY3" fmla="*/ 378270 h 2302382"/>
                <a:gd name="connsiteX4" fmla="*/ 175731 w 473581"/>
                <a:gd name="connsiteY4" fmla="*/ 265087 h 2302382"/>
                <a:gd name="connsiteX5" fmla="*/ 163817 w 473581"/>
                <a:gd name="connsiteY5" fmla="*/ 208495 h 2302382"/>
                <a:gd name="connsiteX6" fmla="*/ 142968 w 473581"/>
                <a:gd name="connsiteY6" fmla="*/ 163818 h 2302382"/>
                <a:gd name="connsiteX7" fmla="*/ 125097 w 473581"/>
                <a:gd name="connsiteY7" fmla="*/ 139990 h 2302382"/>
                <a:gd name="connsiteX8" fmla="*/ 98290 w 473581"/>
                <a:gd name="connsiteY8" fmla="*/ 113183 h 2302382"/>
                <a:gd name="connsiteX9" fmla="*/ 80419 w 473581"/>
                <a:gd name="connsiteY9" fmla="*/ 98291 h 2302382"/>
                <a:gd name="connsiteX10" fmla="*/ 17871 w 473581"/>
                <a:gd name="connsiteY10" fmla="*/ 59570 h 2302382"/>
                <a:gd name="connsiteX11" fmla="*/ 0 w 473581"/>
                <a:gd name="connsiteY11" fmla="*/ 44678 h 2302382"/>
                <a:gd name="connsiteX12" fmla="*/ 193602 w 473581"/>
                <a:gd name="connsiteY12" fmla="*/ 0 h 2302382"/>
                <a:gd name="connsiteX13" fmla="*/ 303807 w 473581"/>
                <a:gd name="connsiteY13" fmla="*/ 41699 h 2302382"/>
                <a:gd name="connsiteX14" fmla="*/ 360398 w 473581"/>
                <a:gd name="connsiteY14" fmla="*/ 71484 h 2302382"/>
                <a:gd name="connsiteX15" fmla="*/ 408054 w 473581"/>
                <a:gd name="connsiteY15" fmla="*/ 95312 h 2302382"/>
                <a:gd name="connsiteX16" fmla="*/ 431882 w 473581"/>
                <a:gd name="connsiteY16" fmla="*/ 113183 h 2302382"/>
                <a:gd name="connsiteX17" fmla="*/ 452732 w 473581"/>
                <a:gd name="connsiteY17" fmla="*/ 134033 h 2302382"/>
                <a:gd name="connsiteX18" fmla="*/ 464646 w 473581"/>
                <a:gd name="connsiteY18" fmla="*/ 154882 h 2302382"/>
                <a:gd name="connsiteX19" fmla="*/ 473581 w 473581"/>
                <a:gd name="connsiteY19" fmla="*/ 178710 h 2302382"/>
                <a:gd name="connsiteX20" fmla="*/ 473581 w 473581"/>
                <a:gd name="connsiteY20" fmla="*/ 199560 h 2302382"/>
                <a:gd name="connsiteX21" fmla="*/ 464646 w 473581"/>
                <a:gd name="connsiteY21" fmla="*/ 235302 h 2302382"/>
                <a:gd name="connsiteX22" fmla="*/ 455710 w 473581"/>
                <a:gd name="connsiteY22" fmla="*/ 268065 h 2302382"/>
                <a:gd name="connsiteX23" fmla="*/ 446775 w 473581"/>
                <a:gd name="connsiteY23" fmla="*/ 315721 h 2302382"/>
                <a:gd name="connsiteX24" fmla="*/ 443796 w 473581"/>
                <a:gd name="connsiteY24" fmla="*/ 393162 h 2302382"/>
                <a:gd name="connsiteX25" fmla="*/ 443796 w 473581"/>
                <a:gd name="connsiteY25" fmla="*/ 899508 h 2302382"/>
                <a:gd name="connsiteX26" fmla="*/ 443796 w 473581"/>
                <a:gd name="connsiteY26" fmla="*/ 1447552 h 2302382"/>
                <a:gd name="connsiteX27" fmla="*/ 440818 w 473581"/>
                <a:gd name="connsiteY27" fmla="*/ 1706682 h 2302382"/>
                <a:gd name="connsiteX28" fmla="*/ 428904 w 473581"/>
                <a:gd name="connsiteY28" fmla="*/ 1989639 h 2302382"/>
                <a:gd name="connsiteX29" fmla="*/ 416990 w 473581"/>
                <a:gd name="connsiteY29" fmla="*/ 2254726 h 2302382"/>
                <a:gd name="connsiteX30" fmla="*/ 223387 w 473581"/>
                <a:gd name="connsiteY30" fmla="*/ 2302382 h 2302382"/>
                <a:gd name="connsiteX31" fmla="*/ 217430 w 473581"/>
                <a:gd name="connsiteY31" fmla="*/ 2099844 h 2302382"/>
                <a:gd name="connsiteX32" fmla="*/ 208495 w 473581"/>
                <a:gd name="connsiteY32" fmla="*/ 1885392 h 2302382"/>
                <a:gd name="connsiteX33" fmla="*/ 196581 w 473581"/>
                <a:gd name="connsiteY33" fmla="*/ 1593498 h 2302382"/>
                <a:gd name="connsiteX34" fmla="*/ 196581 w 473581"/>
                <a:gd name="connsiteY34" fmla="*/ 1233100 h 230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3581" h="2302382">
                  <a:moveTo>
                    <a:pt x="196581" y="1233100"/>
                  </a:moveTo>
                  <a:lnTo>
                    <a:pt x="196581" y="1075239"/>
                  </a:lnTo>
                  <a:cubicBezTo>
                    <a:pt x="197574" y="891565"/>
                    <a:pt x="198566" y="707890"/>
                    <a:pt x="199559" y="524216"/>
                  </a:cubicBezTo>
                  <a:lnTo>
                    <a:pt x="193602" y="378270"/>
                  </a:lnTo>
                  <a:lnTo>
                    <a:pt x="175731" y="265087"/>
                  </a:lnTo>
                  <a:lnTo>
                    <a:pt x="163817" y="208495"/>
                  </a:lnTo>
                  <a:lnTo>
                    <a:pt x="142968" y="163818"/>
                  </a:lnTo>
                  <a:lnTo>
                    <a:pt x="125097" y="139990"/>
                  </a:lnTo>
                  <a:lnTo>
                    <a:pt x="98290" y="113183"/>
                  </a:lnTo>
                  <a:lnTo>
                    <a:pt x="80419" y="98291"/>
                  </a:lnTo>
                  <a:lnTo>
                    <a:pt x="17871" y="59570"/>
                  </a:lnTo>
                  <a:lnTo>
                    <a:pt x="0" y="44678"/>
                  </a:lnTo>
                  <a:lnTo>
                    <a:pt x="193602" y="0"/>
                  </a:lnTo>
                  <a:lnTo>
                    <a:pt x="303807" y="41699"/>
                  </a:lnTo>
                  <a:lnTo>
                    <a:pt x="360398" y="71484"/>
                  </a:lnTo>
                  <a:lnTo>
                    <a:pt x="408054" y="95312"/>
                  </a:lnTo>
                  <a:lnTo>
                    <a:pt x="431882" y="113183"/>
                  </a:lnTo>
                  <a:lnTo>
                    <a:pt x="452732" y="134033"/>
                  </a:lnTo>
                  <a:lnTo>
                    <a:pt x="464646" y="154882"/>
                  </a:lnTo>
                  <a:lnTo>
                    <a:pt x="473581" y="178710"/>
                  </a:lnTo>
                  <a:lnTo>
                    <a:pt x="473581" y="199560"/>
                  </a:lnTo>
                  <a:lnTo>
                    <a:pt x="464646" y="235302"/>
                  </a:lnTo>
                  <a:lnTo>
                    <a:pt x="455710" y="268065"/>
                  </a:lnTo>
                  <a:lnTo>
                    <a:pt x="446775" y="315721"/>
                  </a:lnTo>
                  <a:lnTo>
                    <a:pt x="443796" y="393162"/>
                  </a:lnTo>
                  <a:lnTo>
                    <a:pt x="443796" y="899508"/>
                  </a:lnTo>
                  <a:lnTo>
                    <a:pt x="443796" y="1447552"/>
                  </a:lnTo>
                  <a:cubicBezTo>
                    <a:pt x="442803" y="1533929"/>
                    <a:pt x="441811" y="1620305"/>
                    <a:pt x="440818" y="1706682"/>
                  </a:cubicBezTo>
                  <a:lnTo>
                    <a:pt x="428904" y="1989639"/>
                  </a:lnTo>
                  <a:lnTo>
                    <a:pt x="416990" y="2254726"/>
                  </a:lnTo>
                  <a:lnTo>
                    <a:pt x="223387" y="2302382"/>
                  </a:lnTo>
                  <a:lnTo>
                    <a:pt x="217430" y="2099844"/>
                  </a:lnTo>
                  <a:lnTo>
                    <a:pt x="208495" y="1885392"/>
                  </a:lnTo>
                  <a:lnTo>
                    <a:pt x="196581" y="1593498"/>
                  </a:lnTo>
                  <a:lnTo>
                    <a:pt x="196581" y="1233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68A69905-72C0-480D-ABAF-6F58356A1E52}"/>
                </a:ext>
              </a:extLst>
            </p:cNvPr>
            <p:cNvSpPr/>
            <p:nvPr/>
          </p:nvSpPr>
          <p:spPr>
            <a:xfrm>
              <a:off x="5503864" y="4875214"/>
              <a:ext cx="1595437" cy="574675"/>
            </a:xfrm>
            <a:custGeom>
              <a:avLst/>
              <a:gdLst>
                <a:gd name="connsiteX0" fmla="*/ 1071562 w 1595437"/>
                <a:gd name="connsiteY0" fmla="*/ 276225 h 576262"/>
                <a:gd name="connsiteX1" fmla="*/ 776287 w 1595437"/>
                <a:gd name="connsiteY1" fmla="*/ 388144 h 576262"/>
                <a:gd name="connsiteX2" fmla="*/ 631031 w 1595437"/>
                <a:gd name="connsiteY2" fmla="*/ 445294 h 576262"/>
                <a:gd name="connsiteX3" fmla="*/ 519112 w 1595437"/>
                <a:gd name="connsiteY3" fmla="*/ 490537 h 576262"/>
                <a:gd name="connsiteX4" fmla="*/ 476250 w 1595437"/>
                <a:gd name="connsiteY4" fmla="*/ 511969 h 576262"/>
                <a:gd name="connsiteX5" fmla="*/ 433387 w 1595437"/>
                <a:gd name="connsiteY5" fmla="*/ 538162 h 576262"/>
                <a:gd name="connsiteX6" fmla="*/ 390525 w 1595437"/>
                <a:gd name="connsiteY6" fmla="*/ 564356 h 576262"/>
                <a:gd name="connsiteX7" fmla="*/ 361950 w 1595437"/>
                <a:gd name="connsiteY7" fmla="*/ 573881 h 576262"/>
                <a:gd name="connsiteX8" fmla="*/ 342900 w 1595437"/>
                <a:gd name="connsiteY8" fmla="*/ 576262 h 576262"/>
                <a:gd name="connsiteX9" fmla="*/ 314325 w 1595437"/>
                <a:gd name="connsiteY9" fmla="*/ 571500 h 576262"/>
                <a:gd name="connsiteX10" fmla="*/ 280987 w 1595437"/>
                <a:gd name="connsiteY10" fmla="*/ 550069 h 576262"/>
                <a:gd name="connsiteX11" fmla="*/ 209550 w 1595437"/>
                <a:gd name="connsiteY11" fmla="*/ 490537 h 576262"/>
                <a:gd name="connsiteX12" fmla="*/ 145256 w 1595437"/>
                <a:gd name="connsiteY12" fmla="*/ 428625 h 576262"/>
                <a:gd name="connsiteX13" fmla="*/ 104775 w 1595437"/>
                <a:gd name="connsiteY13" fmla="*/ 383381 h 576262"/>
                <a:gd name="connsiteX14" fmla="*/ 61912 w 1595437"/>
                <a:gd name="connsiteY14" fmla="*/ 326231 h 576262"/>
                <a:gd name="connsiteX15" fmla="*/ 35719 w 1595437"/>
                <a:gd name="connsiteY15" fmla="*/ 280987 h 576262"/>
                <a:gd name="connsiteX16" fmla="*/ 7144 w 1595437"/>
                <a:gd name="connsiteY16" fmla="*/ 216694 h 576262"/>
                <a:gd name="connsiteX17" fmla="*/ 0 w 1595437"/>
                <a:gd name="connsiteY17" fmla="*/ 185737 h 576262"/>
                <a:gd name="connsiteX18" fmla="*/ 0 w 1595437"/>
                <a:gd name="connsiteY18" fmla="*/ 154781 h 576262"/>
                <a:gd name="connsiteX19" fmla="*/ 9525 w 1595437"/>
                <a:gd name="connsiteY19" fmla="*/ 140494 h 576262"/>
                <a:gd name="connsiteX20" fmla="*/ 21431 w 1595437"/>
                <a:gd name="connsiteY20" fmla="*/ 135731 h 576262"/>
                <a:gd name="connsiteX21" fmla="*/ 42862 w 1595437"/>
                <a:gd name="connsiteY21" fmla="*/ 142875 h 576262"/>
                <a:gd name="connsiteX22" fmla="*/ 76200 w 1595437"/>
                <a:gd name="connsiteY22" fmla="*/ 166687 h 576262"/>
                <a:gd name="connsiteX23" fmla="*/ 121444 w 1595437"/>
                <a:gd name="connsiteY23" fmla="*/ 195262 h 576262"/>
                <a:gd name="connsiteX24" fmla="*/ 161925 w 1595437"/>
                <a:gd name="connsiteY24" fmla="*/ 219075 h 576262"/>
                <a:gd name="connsiteX25" fmla="*/ 211931 w 1595437"/>
                <a:gd name="connsiteY25" fmla="*/ 235744 h 576262"/>
                <a:gd name="connsiteX26" fmla="*/ 259556 w 1595437"/>
                <a:gd name="connsiteY26" fmla="*/ 247650 h 576262"/>
                <a:gd name="connsiteX27" fmla="*/ 307181 w 1595437"/>
                <a:gd name="connsiteY27" fmla="*/ 252412 h 576262"/>
                <a:gd name="connsiteX28" fmla="*/ 378619 w 1595437"/>
                <a:gd name="connsiteY28" fmla="*/ 252412 h 576262"/>
                <a:gd name="connsiteX29" fmla="*/ 507206 w 1595437"/>
                <a:gd name="connsiteY29" fmla="*/ 238125 h 576262"/>
                <a:gd name="connsiteX30" fmla="*/ 700087 w 1595437"/>
                <a:gd name="connsiteY30" fmla="*/ 207169 h 576262"/>
                <a:gd name="connsiteX31" fmla="*/ 1078706 w 1595437"/>
                <a:gd name="connsiteY31" fmla="*/ 121444 h 576262"/>
                <a:gd name="connsiteX32" fmla="*/ 1316831 w 1595437"/>
                <a:gd name="connsiteY32" fmla="*/ 61912 h 576262"/>
                <a:gd name="connsiteX33" fmla="*/ 1550194 w 1595437"/>
                <a:gd name="connsiteY33" fmla="*/ 0 h 576262"/>
                <a:gd name="connsiteX34" fmla="*/ 1595437 w 1595437"/>
                <a:gd name="connsiteY34" fmla="*/ 85725 h 576262"/>
                <a:gd name="connsiteX35" fmla="*/ 1385887 w 1595437"/>
                <a:gd name="connsiteY35" fmla="*/ 157162 h 576262"/>
                <a:gd name="connsiteX36" fmla="*/ 1173956 w 1595437"/>
                <a:gd name="connsiteY36" fmla="*/ 238125 h 576262"/>
                <a:gd name="connsiteX37" fmla="*/ 1071562 w 1595437"/>
                <a:gd name="connsiteY37" fmla="*/ 2762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5437" h="576262">
                  <a:moveTo>
                    <a:pt x="1071562" y="276225"/>
                  </a:moveTo>
                  <a:lnTo>
                    <a:pt x="776287" y="388144"/>
                  </a:lnTo>
                  <a:lnTo>
                    <a:pt x="631031" y="445294"/>
                  </a:lnTo>
                  <a:lnTo>
                    <a:pt x="519112" y="490537"/>
                  </a:lnTo>
                  <a:lnTo>
                    <a:pt x="476250" y="511969"/>
                  </a:lnTo>
                  <a:lnTo>
                    <a:pt x="433387" y="538162"/>
                  </a:lnTo>
                  <a:lnTo>
                    <a:pt x="390525" y="564356"/>
                  </a:lnTo>
                  <a:lnTo>
                    <a:pt x="361950" y="573881"/>
                  </a:lnTo>
                  <a:lnTo>
                    <a:pt x="342900" y="576262"/>
                  </a:lnTo>
                  <a:lnTo>
                    <a:pt x="314325" y="571500"/>
                  </a:lnTo>
                  <a:lnTo>
                    <a:pt x="280987" y="550069"/>
                  </a:lnTo>
                  <a:lnTo>
                    <a:pt x="209550" y="490537"/>
                  </a:lnTo>
                  <a:lnTo>
                    <a:pt x="145256" y="428625"/>
                  </a:lnTo>
                  <a:lnTo>
                    <a:pt x="104775" y="383381"/>
                  </a:lnTo>
                  <a:lnTo>
                    <a:pt x="61912" y="326231"/>
                  </a:lnTo>
                  <a:lnTo>
                    <a:pt x="35719" y="280987"/>
                  </a:lnTo>
                  <a:lnTo>
                    <a:pt x="7144" y="216694"/>
                  </a:lnTo>
                  <a:lnTo>
                    <a:pt x="0" y="185737"/>
                  </a:lnTo>
                  <a:lnTo>
                    <a:pt x="0" y="154781"/>
                  </a:lnTo>
                  <a:lnTo>
                    <a:pt x="9525" y="140494"/>
                  </a:lnTo>
                  <a:lnTo>
                    <a:pt x="21431" y="135731"/>
                  </a:lnTo>
                  <a:lnTo>
                    <a:pt x="42862" y="142875"/>
                  </a:lnTo>
                  <a:lnTo>
                    <a:pt x="76200" y="166687"/>
                  </a:lnTo>
                  <a:lnTo>
                    <a:pt x="121444" y="195262"/>
                  </a:lnTo>
                  <a:lnTo>
                    <a:pt x="161925" y="219075"/>
                  </a:lnTo>
                  <a:lnTo>
                    <a:pt x="211931" y="235744"/>
                  </a:lnTo>
                  <a:lnTo>
                    <a:pt x="259556" y="247650"/>
                  </a:lnTo>
                  <a:lnTo>
                    <a:pt x="307181" y="252412"/>
                  </a:lnTo>
                  <a:lnTo>
                    <a:pt x="378619" y="252412"/>
                  </a:lnTo>
                  <a:lnTo>
                    <a:pt x="507206" y="238125"/>
                  </a:lnTo>
                  <a:lnTo>
                    <a:pt x="700087" y="207169"/>
                  </a:lnTo>
                  <a:lnTo>
                    <a:pt x="1078706" y="121444"/>
                  </a:lnTo>
                  <a:lnTo>
                    <a:pt x="1316831" y="61912"/>
                  </a:lnTo>
                  <a:lnTo>
                    <a:pt x="1550194" y="0"/>
                  </a:lnTo>
                  <a:lnTo>
                    <a:pt x="1595437" y="85725"/>
                  </a:lnTo>
                  <a:lnTo>
                    <a:pt x="1385887" y="157162"/>
                  </a:lnTo>
                  <a:lnTo>
                    <a:pt x="1173956" y="238125"/>
                  </a:lnTo>
                  <a:lnTo>
                    <a:pt x="1071562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4">
              <a:extLst>
                <a:ext uri="{FF2B5EF4-FFF2-40B4-BE49-F238E27FC236}">
                  <a16:creationId xmlns:a16="http://schemas.microsoft.com/office/drawing/2014/main" id="{4E68DA7B-456F-4481-8E3C-E0F1229DDF1E}"/>
                </a:ext>
              </a:extLst>
            </p:cNvPr>
            <p:cNvSpPr/>
            <p:nvPr/>
          </p:nvSpPr>
          <p:spPr>
            <a:xfrm>
              <a:off x="6581775" y="4430713"/>
              <a:ext cx="742950" cy="869950"/>
            </a:xfrm>
            <a:custGeom>
              <a:avLst/>
              <a:gdLst>
                <a:gd name="connsiteX0" fmla="*/ 204788 w 742950"/>
                <a:gd name="connsiteY0" fmla="*/ 245269 h 869157"/>
                <a:gd name="connsiteX1" fmla="*/ 128588 w 742950"/>
                <a:gd name="connsiteY1" fmla="*/ 150019 h 869157"/>
                <a:gd name="connsiteX2" fmla="*/ 0 w 742950"/>
                <a:gd name="connsiteY2" fmla="*/ 0 h 869157"/>
                <a:gd name="connsiteX3" fmla="*/ 109538 w 742950"/>
                <a:gd name="connsiteY3" fmla="*/ 35719 h 869157"/>
                <a:gd name="connsiteX4" fmla="*/ 219075 w 742950"/>
                <a:gd name="connsiteY4" fmla="*/ 102394 h 869157"/>
                <a:gd name="connsiteX5" fmla="*/ 328613 w 742950"/>
                <a:gd name="connsiteY5" fmla="*/ 173832 h 869157"/>
                <a:gd name="connsiteX6" fmla="*/ 431006 w 742950"/>
                <a:gd name="connsiteY6" fmla="*/ 245269 h 869157"/>
                <a:gd name="connsiteX7" fmla="*/ 514350 w 742950"/>
                <a:gd name="connsiteY7" fmla="*/ 304800 h 869157"/>
                <a:gd name="connsiteX8" fmla="*/ 557213 w 742950"/>
                <a:gd name="connsiteY8" fmla="*/ 335757 h 869157"/>
                <a:gd name="connsiteX9" fmla="*/ 583406 w 742950"/>
                <a:gd name="connsiteY9" fmla="*/ 364332 h 869157"/>
                <a:gd name="connsiteX10" fmla="*/ 623888 w 742950"/>
                <a:gd name="connsiteY10" fmla="*/ 423863 h 869157"/>
                <a:gd name="connsiteX11" fmla="*/ 657225 w 742950"/>
                <a:gd name="connsiteY11" fmla="*/ 485775 h 869157"/>
                <a:gd name="connsiteX12" fmla="*/ 685800 w 742950"/>
                <a:gd name="connsiteY12" fmla="*/ 542925 h 869157"/>
                <a:gd name="connsiteX13" fmla="*/ 702469 w 742950"/>
                <a:gd name="connsiteY13" fmla="*/ 590550 h 869157"/>
                <a:gd name="connsiteX14" fmla="*/ 726281 w 742950"/>
                <a:gd name="connsiteY14" fmla="*/ 669132 h 869157"/>
                <a:gd name="connsiteX15" fmla="*/ 738188 w 742950"/>
                <a:gd name="connsiteY15" fmla="*/ 740569 h 869157"/>
                <a:gd name="connsiteX16" fmla="*/ 742950 w 742950"/>
                <a:gd name="connsiteY16" fmla="*/ 785813 h 869157"/>
                <a:gd name="connsiteX17" fmla="*/ 735806 w 742950"/>
                <a:gd name="connsiteY17" fmla="*/ 840582 h 869157"/>
                <a:gd name="connsiteX18" fmla="*/ 723900 w 742950"/>
                <a:gd name="connsiteY18" fmla="*/ 864394 h 869157"/>
                <a:gd name="connsiteX19" fmla="*/ 707231 w 742950"/>
                <a:gd name="connsiteY19" fmla="*/ 869157 h 869157"/>
                <a:gd name="connsiteX20" fmla="*/ 678656 w 742950"/>
                <a:gd name="connsiteY20" fmla="*/ 864394 h 869157"/>
                <a:gd name="connsiteX21" fmla="*/ 638175 w 742950"/>
                <a:gd name="connsiteY21" fmla="*/ 845344 h 869157"/>
                <a:gd name="connsiteX22" fmla="*/ 581025 w 742950"/>
                <a:gd name="connsiteY22" fmla="*/ 807244 h 869157"/>
                <a:gd name="connsiteX23" fmla="*/ 557213 w 742950"/>
                <a:gd name="connsiteY23" fmla="*/ 785813 h 869157"/>
                <a:gd name="connsiteX24" fmla="*/ 535781 w 742950"/>
                <a:gd name="connsiteY24" fmla="*/ 733425 h 869157"/>
                <a:gd name="connsiteX25" fmla="*/ 502444 w 742950"/>
                <a:gd name="connsiteY25" fmla="*/ 673894 h 869157"/>
                <a:gd name="connsiteX26" fmla="*/ 466725 w 742950"/>
                <a:gd name="connsiteY26" fmla="*/ 616744 h 869157"/>
                <a:gd name="connsiteX27" fmla="*/ 423863 w 742950"/>
                <a:gd name="connsiteY27" fmla="*/ 557213 h 869157"/>
                <a:gd name="connsiteX28" fmla="*/ 383381 w 742950"/>
                <a:gd name="connsiteY28" fmla="*/ 476250 h 869157"/>
                <a:gd name="connsiteX29" fmla="*/ 300038 w 742950"/>
                <a:gd name="connsiteY29" fmla="*/ 364332 h 869157"/>
                <a:gd name="connsiteX30" fmla="*/ 204788 w 742950"/>
                <a:gd name="connsiteY30" fmla="*/ 245269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950" h="869157">
                  <a:moveTo>
                    <a:pt x="204788" y="245269"/>
                  </a:moveTo>
                  <a:lnTo>
                    <a:pt x="128588" y="150019"/>
                  </a:lnTo>
                  <a:lnTo>
                    <a:pt x="0" y="0"/>
                  </a:lnTo>
                  <a:lnTo>
                    <a:pt x="109538" y="35719"/>
                  </a:lnTo>
                  <a:lnTo>
                    <a:pt x="219075" y="102394"/>
                  </a:lnTo>
                  <a:lnTo>
                    <a:pt x="328613" y="173832"/>
                  </a:lnTo>
                  <a:lnTo>
                    <a:pt x="431006" y="245269"/>
                  </a:lnTo>
                  <a:lnTo>
                    <a:pt x="514350" y="304800"/>
                  </a:lnTo>
                  <a:lnTo>
                    <a:pt x="557213" y="335757"/>
                  </a:lnTo>
                  <a:lnTo>
                    <a:pt x="583406" y="364332"/>
                  </a:lnTo>
                  <a:lnTo>
                    <a:pt x="623888" y="423863"/>
                  </a:lnTo>
                  <a:lnTo>
                    <a:pt x="657225" y="485775"/>
                  </a:lnTo>
                  <a:lnTo>
                    <a:pt x="685800" y="542925"/>
                  </a:lnTo>
                  <a:lnTo>
                    <a:pt x="702469" y="590550"/>
                  </a:lnTo>
                  <a:lnTo>
                    <a:pt x="726281" y="669132"/>
                  </a:lnTo>
                  <a:lnTo>
                    <a:pt x="738188" y="740569"/>
                  </a:lnTo>
                  <a:lnTo>
                    <a:pt x="742950" y="785813"/>
                  </a:lnTo>
                  <a:lnTo>
                    <a:pt x="735806" y="840582"/>
                  </a:lnTo>
                  <a:lnTo>
                    <a:pt x="723900" y="864394"/>
                  </a:lnTo>
                  <a:lnTo>
                    <a:pt x="707231" y="869157"/>
                  </a:lnTo>
                  <a:lnTo>
                    <a:pt x="678656" y="864394"/>
                  </a:lnTo>
                  <a:lnTo>
                    <a:pt x="638175" y="845344"/>
                  </a:lnTo>
                  <a:lnTo>
                    <a:pt x="581025" y="807244"/>
                  </a:lnTo>
                  <a:lnTo>
                    <a:pt x="557213" y="785813"/>
                  </a:lnTo>
                  <a:lnTo>
                    <a:pt x="535781" y="733425"/>
                  </a:lnTo>
                  <a:lnTo>
                    <a:pt x="502444" y="673894"/>
                  </a:lnTo>
                  <a:lnTo>
                    <a:pt x="466725" y="616744"/>
                  </a:lnTo>
                  <a:lnTo>
                    <a:pt x="423863" y="557213"/>
                  </a:lnTo>
                  <a:lnTo>
                    <a:pt x="383381" y="476250"/>
                  </a:lnTo>
                  <a:lnTo>
                    <a:pt x="300038" y="364332"/>
                  </a:lnTo>
                  <a:lnTo>
                    <a:pt x="204788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84ED461E-D878-4667-8CEF-4E8DC86B046B}"/>
              </a:ext>
            </a:extLst>
          </p:cNvPr>
          <p:cNvGrpSpPr/>
          <p:nvPr/>
        </p:nvGrpSpPr>
        <p:grpSpPr>
          <a:xfrm>
            <a:off x="3687763" y="1492252"/>
            <a:ext cx="4511676" cy="4581525"/>
            <a:chOff x="3687763" y="1485901"/>
            <a:chExt cx="4511676" cy="4581525"/>
          </a:xfrm>
          <a:solidFill>
            <a:schemeClr val="tx1"/>
          </a:solidFill>
        </p:grpSpPr>
        <p:sp>
          <p:nvSpPr>
            <p:cNvPr id="32" name="フリーフォーム 39">
              <a:extLst>
                <a:ext uri="{FF2B5EF4-FFF2-40B4-BE49-F238E27FC236}">
                  <a16:creationId xmlns:a16="http://schemas.microsoft.com/office/drawing/2014/main" id="{57680098-F39F-43D9-A375-AA96177E9919}"/>
                </a:ext>
              </a:extLst>
            </p:cNvPr>
            <p:cNvSpPr/>
            <p:nvPr/>
          </p:nvSpPr>
          <p:spPr>
            <a:xfrm>
              <a:off x="4716464" y="1485901"/>
              <a:ext cx="2994025" cy="1006475"/>
            </a:xfrm>
            <a:custGeom>
              <a:avLst/>
              <a:gdLst>
                <a:gd name="connsiteX0" fmla="*/ 1347815 w 2994264"/>
                <a:gd name="connsiteY0" fmla="*/ 166495 h 1006897"/>
                <a:gd name="connsiteX1" fmla="*/ 774333 w 2994264"/>
                <a:gd name="connsiteY1" fmla="*/ 216708 h 1006897"/>
                <a:gd name="connsiteX2" fmla="*/ 422844 w 2994264"/>
                <a:gd name="connsiteY2" fmla="*/ 245778 h 1006897"/>
                <a:gd name="connsiteX3" fmla="*/ 100426 w 2994264"/>
                <a:gd name="connsiteY3" fmla="*/ 274849 h 1006897"/>
                <a:gd name="connsiteX4" fmla="*/ 0 w 2994264"/>
                <a:gd name="connsiteY4" fmla="*/ 282777 h 1006897"/>
                <a:gd name="connsiteX5" fmla="*/ 29071 w 2994264"/>
                <a:gd name="connsiteY5" fmla="*/ 441344 h 1006897"/>
                <a:gd name="connsiteX6" fmla="*/ 343561 w 2994264"/>
                <a:gd name="connsiteY6" fmla="*/ 414916 h 1006897"/>
                <a:gd name="connsiteX7" fmla="*/ 750548 w 2994264"/>
                <a:gd name="connsiteY7" fmla="*/ 383203 h 1006897"/>
                <a:gd name="connsiteX8" fmla="*/ 1112608 w 2994264"/>
                <a:gd name="connsiteY8" fmla="*/ 351489 h 1006897"/>
                <a:gd name="connsiteX9" fmla="*/ 1506382 w 2994264"/>
                <a:gd name="connsiteY9" fmla="*/ 314490 h 1006897"/>
                <a:gd name="connsiteX10" fmla="*/ 1844657 w 2994264"/>
                <a:gd name="connsiteY10" fmla="*/ 280134 h 1006897"/>
                <a:gd name="connsiteX11" fmla="*/ 2103649 w 2994264"/>
                <a:gd name="connsiteY11" fmla="*/ 251064 h 1006897"/>
                <a:gd name="connsiteX12" fmla="*/ 2423424 w 2994264"/>
                <a:gd name="connsiteY12" fmla="*/ 211422 h 1006897"/>
                <a:gd name="connsiteX13" fmla="*/ 2494779 w 2994264"/>
                <a:gd name="connsiteY13" fmla="*/ 200851 h 1006897"/>
                <a:gd name="connsiteX14" fmla="*/ 2515922 w 2994264"/>
                <a:gd name="connsiteY14" fmla="*/ 203494 h 1006897"/>
                <a:gd name="connsiteX15" fmla="*/ 2534421 w 2994264"/>
                <a:gd name="connsiteY15" fmla="*/ 211422 h 1006897"/>
                <a:gd name="connsiteX16" fmla="*/ 2544992 w 2994264"/>
                <a:gd name="connsiteY16" fmla="*/ 221993 h 1006897"/>
                <a:gd name="connsiteX17" fmla="*/ 2552920 w 2994264"/>
                <a:gd name="connsiteY17" fmla="*/ 235207 h 1006897"/>
                <a:gd name="connsiteX18" fmla="*/ 2555563 w 2994264"/>
                <a:gd name="connsiteY18" fmla="*/ 253707 h 1006897"/>
                <a:gd name="connsiteX19" fmla="*/ 2555563 w 2994264"/>
                <a:gd name="connsiteY19" fmla="*/ 277492 h 1006897"/>
                <a:gd name="connsiteX20" fmla="*/ 2523850 w 2994264"/>
                <a:gd name="connsiteY20" fmla="*/ 433415 h 1006897"/>
                <a:gd name="connsiteX21" fmla="*/ 2447209 w 2994264"/>
                <a:gd name="connsiteY21" fmla="*/ 745263 h 1006897"/>
                <a:gd name="connsiteX22" fmla="*/ 2439281 w 2994264"/>
                <a:gd name="connsiteY22" fmla="*/ 948756 h 1006897"/>
                <a:gd name="connsiteX23" fmla="*/ 2465709 w 2994264"/>
                <a:gd name="connsiteY23" fmla="*/ 975184 h 1006897"/>
                <a:gd name="connsiteX24" fmla="*/ 2507993 w 2994264"/>
                <a:gd name="connsiteY24" fmla="*/ 1001612 h 1006897"/>
                <a:gd name="connsiteX25" fmla="*/ 2542349 w 2994264"/>
                <a:gd name="connsiteY25" fmla="*/ 1006897 h 1006897"/>
                <a:gd name="connsiteX26" fmla="*/ 2571420 w 2994264"/>
                <a:gd name="connsiteY26" fmla="*/ 1001612 h 1006897"/>
                <a:gd name="connsiteX27" fmla="*/ 2600490 w 2994264"/>
                <a:gd name="connsiteY27" fmla="*/ 988398 h 1006897"/>
                <a:gd name="connsiteX28" fmla="*/ 2621633 w 2994264"/>
                <a:gd name="connsiteY28" fmla="*/ 967256 h 1006897"/>
                <a:gd name="connsiteX29" fmla="*/ 2637489 w 2994264"/>
                <a:gd name="connsiteY29" fmla="*/ 938185 h 1006897"/>
                <a:gd name="connsiteX30" fmla="*/ 2692987 w 2994264"/>
                <a:gd name="connsiteY30" fmla="*/ 808689 h 1006897"/>
                <a:gd name="connsiteX31" fmla="*/ 2777556 w 2994264"/>
                <a:gd name="connsiteY31" fmla="*/ 610481 h 1006897"/>
                <a:gd name="connsiteX32" fmla="*/ 2809270 w 2994264"/>
                <a:gd name="connsiteY32" fmla="*/ 520627 h 1006897"/>
                <a:gd name="connsiteX33" fmla="*/ 2843626 w 2994264"/>
                <a:gd name="connsiteY33" fmla="*/ 409630 h 1006897"/>
                <a:gd name="connsiteX34" fmla="*/ 2870053 w 2994264"/>
                <a:gd name="connsiteY34" fmla="*/ 369989 h 1006897"/>
                <a:gd name="connsiteX35" fmla="*/ 2904409 w 2994264"/>
                <a:gd name="connsiteY35" fmla="*/ 325062 h 1006897"/>
                <a:gd name="connsiteX36" fmla="*/ 2928194 w 2994264"/>
                <a:gd name="connsiteY36" fmla="*/ 301277 h 1006897"/>
                <a:gd name="connsiteX37" fmla="*/ 2946694 w 2994264"/>
                <a:gd name="connsiteY37" fmla="*/ 282777 h 1006897"/>
                <a:gd name="connsiteX38" fmla="*/ 2965193 w 2994264"/>
                <a:gd name="connsiteY38" fmla="*/ 261635 h 1006897"/>
                <a:gd name="connsiteX39" fmla="*/ 2983693 w 2994264"/>
                <a:gd name="connsiteY39" fmla="*/ 240493 h 1006897"/>
                <a:gd name="connsiteX40" fmla="*/ 2994264 w 2994264"/>
                <a:gd name="connsiteY40" fmla="*/ 214065 h 1006897"/>
                <a:gd name="connsiteX41" fmla="*/ 2991621 w 2994264"/>
                <a:gd name="connsiteY41" fmla="*/ 187637 h 1006897"/>
                <a:gd name="connsiteX42" fmla="*/ 2978407 w 2994264"/>
                <a:gd name="connsiteY42" fmla="*/ 166495 h 1006897"/>
                <a:gd name="connsiteX43" fmla="*/ 2946694 w 2994264"/>
                <a:gd name="connsiteY43" fmla="*/ 142710 h 1006897"/>
                <a:gd name="connsiteX44" fmla="*/ 2803984 w 2994264"/>
                <a:gd name="connsiteY44" fmla="*/ 63427 h 1006897"/>
                <a:gd name="connsiteX45" fmla="*/ 2708844 w 2994264"/>
                <a:gd name="connsiteY45" fmla="*/ 23785 h 1006897"/>
                <a:gd name="connsiteX46" fmla="*/ 2645418 w 2994264"/>
                <a:gd name="connsiteY46" fmla="*/ 5286 h 1006897"/>
                <a:gd name="connsiteX47" fmla="*/ 2616347 w 2994264"/>
                <a:gd name="connsiteY47" fmla="*/ 0 h 1006897"/>
                <a:gd name="connsiteX48" fmla="*/ 2587277 w 2994264"/>
                <a:gd name="connsiteY48" fmla="*/ 2643 h 1006897"/>
                <a:gd name="connsiteX49" fmla="*/ 2544992 w 2994264"/>
                <a:gd name="connsiteY49" fmla="*/ 18500 h 1006897"/>
                <a:gd name="connsiteX50" fmla="*/ 2484208 w 2994264"/>
                <a:gd name="connsiteY50" fmla="*/ 55499 h 1006897"/>
                <a:gd name="connsiteX51" fmla="*/ 2460423 w 2994264"/>
                <a:gd name="connsiteY51" fmla="*/ 68712 h 1006897"/>
                <a:gd name="connsiteX52" fmla="*/ 2288643 w 2994264"/>
                <a:gd name="connsiteY52" fmla="*/ 84569 h 1006897"/>
                <a:gd name="connsiteX53" fmla="*/ 1897512 w 2994264"/>
                <a:gd name="connsiteY53" fmla="*/ 118925 h 1006897"/>
                <a:gd name="connsiteX54" fmla="*/ 1347815 w 2994264"/>
                <a:gd name="connsiteY54" fmla="*/ 166495 h 100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994264" h="1006897">
                  <a:moveTo>
                    <a:pt x="1347815" y="166495"/>
                  </a:moveTo>
                  <a:lnTo>
                    <a:pt x="774333" y="216708"/>
                  </a:lnTo>
                  <a:lnTo>
                    <a:pt x="422844" y="245778"/>
                  </a:lnTo>
                  <a:lnTo>
                    <a:pt x="100426" y="274849"/>
                  </a:lnTo>
                  <a:lnTo>
                    <a:pt x="0" y="282777"/>
                  </a:lnTo>
                  <a:lnTo>
                    <a:pt x="29071" y="441344"/>
                  </a:lnTo>
                  <a:lnTo>
                    <a:pt x="343561" y="414916"/>
                  </a:lnTo>
                  <a:lnTo>
                    <a:pt x="750548" y="383203"/>
                  </a:lnTo>
                  <a:lnTo>
                    <a:pt x="1112608" y="351489"/>
                  </a:lnTo>
                  <a:lnTo>
                    <a:pt x="1506382" y="314490"/>
                  </a:lnTo>
                  <a:lnTo>
                    <a:pt x="1844657" y="280134"/>
                  </a:lnTo>
                  <a:lnTo>
                    <a:pt x="2103649" y="251064"/>
                  </a:lnTo>
                  <a:lnTo>
                    <a:pt x="2423424" y="211422"/>
                  </a:lnTo>
                  <a:lnTo>
                    <a:pt x="2494779" y="200851"/>
                  </a:lnTo>
                  <a:lnTo>
                    <a:pt x="2515922" y="203494"/>
                  </a:lnTo>
                  <a:lnTo>
                    <a:pt x="2534421" y="211422"/>
                  </a:lnTo>
                  <a:lnTo>
                    <a:pt x="2544992" y="221993"/>
                  </a:lnTo>
                  <a:lnTo>
                    <a:pt x="2552920" y="235207"/>
                  </a:lnTo>
                  <a:lnTo>
                    <a:pt x="2555563" y="253707"/>
                  </a:lnTo>
                  <a:lnTo>
                    <a:pt x="2555563" y="277492"/>
                  </a:lnTo>
                  <a:lnTo>
                    <a:pt x="2523850" y="433415"/>
                  </a:lnTo>
                  <a:lnTo>
                    <a:pt x="2447209" y="745263"/>
                  </a:lnTo>
                  <a:lnTo>
                    <a:pt x="2439281" y="948756"/>
                  </a:lnTo>
                  <a:lnTo>
                    <a:pt x="2465709" y="975184"/>
                  </a:lnTo>
                  <a:lnTo>
                    <a:pt x="2507993" y="1001612"/>
                  </a:lnTo>
                  <a:lnTo>
                    <a:pt x="2542349" y="1006897"/>
                  </a:lnTo>
                  <a:lnTo>
                    <a:pt x="2571420" y="1001612"/>
                  </a:lnTo>
                  <a:lnTo>
                    <a:pt x="2600490" y="988398"/>
                  </a:lnTo>
                  <a:lnTo>
                    <a:pt x="2621633" y="967256"/>
                  </a:lnTo>
                  <a:lnTo>
                    <a:pt x="2637489" y="938185"/>
                  </a:lnTo>
                  <a:lnTo>
                    <a:pt x="2692987" y="808689"/>
                  </a:lnTo>
                  <a:lnTo>
                    <a:pt x="2777556" y="610481"/>
                  </a:lnTo>
                  <a:lnTo>
                    <a:pt x="2809270" y="520627"/>
                  </a:lnTo>
                  <a:lnTo>
                    <a:pt x="2843626" y="409630"/>
                  </a:lnTo>
                  <a:lnTo>
                    <a:pt x="2870053" y="369989"/>
                  </a:lnTo>
                  <a:lnTo>
                    <a:pt x="2904409" y="325062"/>
                  </a:lnTo>
                  <a:lnTo>
                    <a:pt x="2928194" y="301277"/>
                  </a:lnTo>
                  <a:lnTo>
                    <a:pt x="2946694" y="282777"/>
                  </a:lnTo>
                  <a:lnTo>
                    <a:pt x="2965193" y="261635"/>
                  </a:lnTo>
                  <a:lnTo>
                    <a:pt x="2983693" y="240493"/>
                  </a:lnTo>
                  <a:lnTo>
                    <a:pt x="2994264" y="214065"/>
                  </a:lnTo>
                  <a:lnTo>
                    <a:pt x="2991621" y="187637"/>
                  </a:lnTo>
                  <a:lnTo>
                    <a:pt x="2978407" y="166495"/>
                  </a:lnTo>
                  <a:lnTo>
                    <a:pt x="2946694" y="142710"/>
                  </a:lnTo>
                  <a:lnTo>
                    <a:pt x="2803984" y="63427"/>
                  </a:lnTo>
                  <a:lnTo>
                    <a:pt x="2708844" y="23785"/>
                  </a:lnTo>
                  <a:lnTo>
                    <a:pt x="2645418" y="5286"/>
                  </a:lnTo>
                  <a:lnTo>
                    <a:pt x="2616347" y="0"/>
                  </a:lnTo>
                  <a:lnTo>
                    <a:pt x="2587277" y="2643"/>
                  </a:lnTo>
                  <a:lnTo>
                    <a:pt x="2544992" y="18500"/>
                  </a:lnTo>
                  <a:lnTo>
                    <a:pt x="2484208" y="55499"/>
                  </a:lnTo>
                  <a:lnTo>
                    <a:pt x="2460423" y="68712"/>
                  </a:lnTo>
                  <a:lnTo>
                    <a:pt x="2288643" y="84569"/>
                  </a:lnTo>
                  <a:lnTo>
                    <a:pt x="1897512" y="118925"/>
                  </a:lnTo>
                  <a:lnTo>
                    <a:pt x="1347815" y="1664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2">
              <a:extLst>
                <a:ext uri="{FF2B5EF4-FFF2-40B4-BE49-F238E27FC236}">
                  <a16:creationId xmlns:a16="http://schemas.microsoft.com/office/drawing/2014/main" id="{7978EBDE-A1D8-4338-BBB3-FF8B9C31E415}"/>
                </a:ext>
              </a:extLst>
            </p:cNvPr>
            <p:cNvSpPr/>
            <p:nvPr/>
          </p:nvSpPr>
          <p:spPr>
            <a:xfrm>
              <a:off x="5076825" y="3335338"/>
              <a:ext cx="495300" cy="781050"/>
            </a:xfrm>
            <a:custGeom>
              <a:avLst/>
              <a:gdLst>
                <a:gd name="connsiteX0" fmla="*/ 395288 w 495300"/>
                <a:gd name="connsiteY0" fmla="*/ 314325 h 781050"/>
                <a:gd name="connsiteX1" fmla="*/ 359569 w 495300"/>
                <a:gd name="connsiteY1" fmla="*/ 159544 h 781050"/>
                <a:gd name="connsiteX2" fmla="*/ 292894 w 495300"/>
                <a:gd name="connsiteY2" fmla="*/ 50007 h 781050"/>
                <a:gd name="connsiteX3" fmla="*/ 250031 w 495300"/>
                <a:gd name="connsiteY3" fmla="*/ 33338 h 781050"/>
                <a:gd name="connsiteX4" fmla="*/ 178594 w 495300"/>
                <a:gd name="connsiteY4" fmla="*/ 16669 h 781050"/>
                <a:gd name="connsiteX5" fmla="*/ 109538 w 495300"/>
                <a:gd name="connsiteY5" fmla="*/ 7144 h 781050"/>
                <a:gd name="connsiteX6" fmla="*/ 64294 w 495300"/>
                <a:gd name="connsiteY6" fmla="*/ 4763 h 781050"/>
                <a:gd name="connsiteX7" fmla="*/ 38100 w 495300"/>
                <a:gd name="connsiteY7" fmla="*/ 2382 h 781050"/>
                <a:gd name="connsiteX8" fmla="*/ 14288 w 495300"/>
                <a:gd name="connsiteY8" fmla="*/ 0 h 781050"/>
                <a:gd name="connsiteX9" fmla="*/ 2381 w 495300"/>
                <a:gd name="connsiteY9" fmla="*/ 4763 h 781050"/>
                <a:gd name="connsiteX10" fmla="*/ 0 w 495300"/>
                <a:gd name="connsiteY10" fmla="*/ 23813 h 781050"/>
                <a:gd name="connsiteX11" fmla="*/ 16669 w 495300"/>
                <a:gd name="connsiteY11" fmla="*/ 52388 h 781050"/>
                <a:gd name="connsiteX12" fmla="*/ 42863 w 495300"/>
                <a:gd name="connsiteY12" fmla="*/ 85725 h 781050"/>
                <a:gd name="connsiteX13" fmla="*/ 90488 w 495300"/>
                <a:gd name="connsiteY13" fmla="*/ 138113 h 781050"/>
                <a:gd name="connsiteX14" fmla="*/ 135731 w 495300"/>
                <a:gd name="connsiteY14" fmla="*/ 211932 h 781050"/>
                <a:gd name="connsiteX15" fmla="*/ 157163 w 495300"/>
                <a:gd name="connsiteY15" fmla="*/ 271463 h 781050"/>
                <a:gd name="connsiteX16" fmla="*/ 204788 w 495300"/>
                <a:gd name="connsiteY16" fmla="*/ 433388 h 781050"/>
                <a:gd name="connsiteX17" fmla="*/ 257175 w 495300"/>
                <a:gd name="connsiteY17" fmla="*/ 597694 h 781050"/>
                <a:gd name="connsiteX18" fmla="*/ 283369 w 495300"/>
                <a:gd name="connsiteY18" fmla="*/ 678657 h 781050"/>
                <a:gd name="connsiteX19" fmla="*/ 300038 w 495300"/>
                <a:gd name="connsiteY19" fmla="*/ 719138 h 781050"/>
                <a:gd name="connsiteX20" fmla="*/ 309563 w 495300"/>
                <a:gd name="connsiteY20" fmla="*/ 740569 h 781050"/>
                <a:gd name="connsiteX21" fmla="*/ 333375 w 495300"/>
                <a:gd name="connsiteY21" fmla="*/ 766763 h 781050"/>
                <a:gd name="connsiteX22" fmla="*/ 359569 w 495300"/>
                <a:gd name="connsiteY22" fmla="*/ 778669 h 781050"/>
                <a:gd name="connsiteX23" fmla="*/ 385763 w 495300"/>
                <a:gd name="connsiteY23" fmla="*/ 781050 h 781050"/>
                <a:gd name="connsiteX24" fmla="*/ 426244 w 495300"/>
                <a:gd name="connsiteY24" fmla="*/ 769144 h 781050"/>
                <a:gd name="connsiteX25" fmla="*/ 466725 w 495300"/>
                <a:gd name="connsiteY25" fmla="*/ 745332 h 781050"/>
                <a:gd name="connsiteX26" fmla="*/ 483394 w 495300"/>
                <a:gd name="connsiteY26" fmla="*/ 731044 h 781050"/>
                <a:gd name="connsiteX27" fmla="*/ 490538 w 495300"/>
                <a:gd name="connsiteY27" fmla="*/ 716757 h 781050"/>
                <a:gd name="connsiteX28" fmla="*/ 495300 w 495300"/>
                <a:gd name="connsiteY28" fmla="*/ 692944 h 781050"/>
                <a:gd name="connsiteX29" fmla="*/ 490538 w 495300"/>
                <a:gd name="connsiteY29" fmla="*/ 652463 h 781050"/>
                <a:gd name="connsiteX30" fmla="*/ 454819 w 495300"/>
                <a:gd name="connsiteY30" fmla="*/ 559594 h 781050"/>
                <a:gd name="connsiteX31" fmla="*/ 395288 w 495300"/>
                <a:gd name="connsiteY31" fmla="*/ 314325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300" h="781050">
                  <a:moveTo>
                    <a:pt x="395288" y="314325"/>
                  </a:moveTo>
                  <a:lnTo>
                    <a:pt x="359569" y="159544"/>
                  </a:lnTo>
                  <a:lnTo>
                    <a:pt x="292894" y="50007"/>
                  </a:lnTo>
                  <a:lnTo>
                    <a:pt x="250031" y="33338"/>
                  </a:lnTo>
                  <a:lnTo>
                    <a:pt x="178594" y="16669"/>
                  </a:lnTo>
                  <a:lnTo>
                    <a:pt x="109538" y="7144"/>
                  </a:lnTo>
                  <a:lnTo>
                    <a:pt x="64294" y="4763"/>
                  </a:lnTo>
                  <a:lnTo>
                    <a:pt x="38100" y="2382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16669" y="52388"/>
                  </a:lnTo>
                  <a:lnTo>
                    <a:pt x="42863" y="85725"/>
                  </a:lnTo>
                  <a:lnTo>
                    <a:pt x="90488" y="138113"/>
                  </a:lnTo>
                  <a:lnTo>
                    <a:pt x="135731" y="211932"/>
                  </a:lnTo>
                  <a:lnTo>
                    <a:pt x="157163" y="271463"/>
                  </a:lnTo>
                  <a:lnTo>
                    <a:pt x="204788" y="433388"/>
                  </a:lnTo>
                  <a:lnTo>
                    <a:pt x="257175" y="597694"/>
                  </a:lnTo>
                  <a:lnTo>
                    <a:pt x="283369" y="678657"/>
                  </a:lnTo>
                  <a:lnTo>
                    <a:pt x="300038" y="719138"/>
                  </a:lnTo>
                  <a:lnTo>
                    <a:pt x="309563" y="740569"/>
                  </a:lnTo>
                  <a:lnTo>
                    <a:pt x="333375" y="766763"/>
                  </a:lnTo>
                  <a:lnTo>
                    <a:pt x="359569" y="778669"/>
                  </a:lnTo>
                  <a:lnTo>
                    <a:pt x="385763" y="781050"/>
                  </a:lnTo>
                  <a:lnTo>
                    <a:pt x="426244" y="769144"/>
                  </a:lnTo>
                  <a:lnTo>
                    <a:pt x="466725" y="745332"/>
                  </a:lnTo>
                  <a:lnTo>
                    <a:pt x="483394" y="731044"/>
                  </a:lnTo>
                  <a:lnTo>
                    <a:pt x="490538" y="716757"/>
                  </a:lnTo>
                  <a:lnTo>
                    <a:pt x="495300" y="692944"/>
                  </a:lnTo>
                  <a:lnTo>
                    <a:pt x="490538" y="652463"/>
                  </a:lnTo>
                  <a:lnTo>
                    <a:pt x="454819" y="559594"/>
                  </a:lnTo>
                  <a:lnTo>
                    <a:pt x="395288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0">
              <a:extLst>
                <a:ext uri="{FF2B5EF4-FFF2-40B4-BE49-F238E27FC236}">
                  <a16:creationId xmlns:a16="http://schemas.microsoft.com/office/drawing/2014/main" id="{DE81CE6E-4006-4AFA-9832-EF5DF285C506}"/>
                </a:ext>
              </a:extLst>
            </p:cNvPr>
            <p:cNvSpPr/>
            <p:nvPr/>
          </p:nvSpPr>
          <p:spPr>
            <a:xfrm>
              <a:off x="4837113" y="2179638"/>
              <a:ext cx="2411412" cy="361950"/>
            </a:xfrm>
            <a:custGeom>
              <a:avLst/>
              <a:gdLst>
                <a:gd name="connsiteX0" fmla="*/ 1123179 w 2410210"/>
                <a:gd name="connsiteY0" fmla="*/ 126853 h 362060"/>
                <a:gd name="connsiteX1" fmla="*/ 1456169 w 2410210"/>
                <a:gd name="connsiteY1" fmla="*/ 84569 h 362060"/>
                <a:gd name="connsiteX2" fmla="*/ 1691376 w 2410210"/>
                <a:gd name="connsiteY2" fmla="*/ 52856 h 362060"/>
                <a:gd name="connsiteX3" fmla="*/ 1934511 w 2410210"/>
                <a:gd name="connsiteY3" fmla="*/ 21142 h 362060"/>
                <a:gd name="connsiteX4" fmla="*/ 1987366 w 2410210"/>
                <a:gd name="connsiteY4" fmla="*/ 7928 h 362060"/>
                <a:gd name="connsiteX5" fmla="*/ 2013794 w 2410210"/>
                <a:gd name="connsiteY5" fmla="*/ 5286 h 362060"/>
                <a:gd name="connsiteX6" fmla="*/ 2069292 w 2410210"/>
                <a:gd name="connsiteY6" fmla="*/ 0 h 362060"/>
                <a:gd name="connsiteX7" fmla="*/ 2130076 w 2410210"/>
                <a:gd name="connsiteY7" fmla="*/ 5286 h 362060"/>
                <a:gd name="connsiteX8" fmla="*/ 2180289 w 2410210"/>
                <a:gd name="connsiteY8" fmla="*/ 10571 h 362060"/>
                <a:gd name="connsiteX9" fmla="*/ 2264858 w 2410210"/>
                <a:gd name="connsiteY9" fmla="*/ 29071 h 362060"/>
                <a:gd name="connsiteX10" fmla="*/ 2410210 w 2410210"/>
                <a:gd name="connsiteY10" fmla="*/ 66069 h 362060"/>
                <a:gd name="connsiteX11" fmla="*/ 2373211 w 2410210"/>
                <a:gd name="connsiteY11" fmla="*/ 293348 h 362060"/>
                <a:gd name="connsiteX12" fmla="*/ 2354712 w 2410210"/>
                <a:gd name="connsiteY12" fmla="*/ 282777 h 362060"/>
                <a:gd name="connsiteX13" fmla="*/ 2330927 w 2410210"/>
                <a:gd name="connsiteY13" fmla="*/ 264277 h 362060"/>
                <a:gd name="connsiteX14" fmla="*/ 2315070 w 2410210"/>
                <a:gd name="connsiteY14" fmla="*/ 251064 h 362060"/>
                <a:gd name="connsiteX15" fmla="*/ 2286000 w 2410210"/>
                <a:gd name="connsiteY15" fmla="*/ 229921 h 362060"/>
                <a:gd name="connsiteX16" fmla="*/ 2256929 w 2410210"/>
                <a:gd name="connsiteY16" fmla="*/ 211422 h 362060"/>
                <a:gd name="connsiteX17" fmla="*/ 2219930 w 2410210"/>
                <a:gd name="connsiteY17" fmla="*/ 192923 h 362060"/>
                <a:gd name="connsiteX18" fmla="*/ 2198788 w 2410210"/>
                <a:gd name="connsiteY18" fmla="*/ 184994 h 362060"/>
                <a:gd name="connsiteX19" fmla="*/ 2169718 w 2410210"/>
                <a:gd name="connsiteY19" fmla="*/ 179709 h 362060"/>
                <a:gd name="connsiteX20" fmla="*/ 2103648 w 2410210"/>
                <a:gd name="connsiteY20" fmla="*/ 177066 h 362060"/>
                <a:gd name="connsiteX21" fmla="*/ 1953010 w 2410210"/>
                <a:gd name="connsiteY21" fmla="*/ 182351 h 362060"/>
                <a:gd name="connsiteX22" fmla="*/ 1786515 w 2410210"/>
                <a:gd name="connsiteY22" fmla="*/ 195565 h 362060"/>
                <a:gd name="connsiteX23" fmla="*/ 1717803 w 2410210"/>
                <a:gd name="connsiteY23" fmla="*/ 198208 h 362060"/>
                <a:gd name="connsiteX24" fmla="*/ 1561880 w 2410210"/>
                <a:gd name="connsiteY24" fmla="*/ 203494 h 362060"/>
                <a:gd name="connsiteX25" fmla="*/ 1405956 w 2410210"/>
                <a:gd name="connsiteY25" fmla="*/ 227279 h 362060"/>
                <a:gd name="connsiteX26" fmla="*/ 1189248 w 2410210"/>
                <a:gd name="connsiteY26" fmla="*/ 256349 h 362060"/>
                <a:gd name="connsiteX27" fmla="*/ 906472 w 2410210"/>
                <a:gd name="connsiteY27" fmla="*/ 293348 h 362060"/>
                <a:gd name="connsiteX28" fmla="*/ 673907 w 2410210"/>
                <a:gd name="connsiteY28" fmla="*/ 319776 h 362060"/>
                <a:gd name="connsiteX29" fmla="*/ 486270 w 2410210"/>
                <a:gd name="connsiteY29" fmla="*/ 340918 h 362060"/>
                <a:gd name="connsiteX30" fmla="*/ 388488 w 2410210"/>
                <a:gd name="connsiteY30" fmla="*/ 351489 h 362060"/>
                <a:gd name="connsiteX31" fmla="*/ 298633 w 2410210"/>
                <a:gd name="connsiteY31" fmla="*/ 359417 h 362060"/>
                <a:gd name="connsiteX32" fmla="*/ 237850 w 2410210"/>
                <a:gd name="connsiteY32" fmla="*/ 362060 h 362060"/>
                <a:gd name="connsiteX33" fmla="*/ 169137 w 2410210"/>
                <a:gd name="connsiteY33" fmla="*/ 362060 h 362060"/>
                <a:gd name="connsiteX34" fmla="*/ 81926 w 2410210"/>
                <a:gd name="connsiteY34" fmla="*/ 354132 h 362060"/>
                <a:gd name="connsiteX35" fmla="*/ 0 w 2410210"/>
                <a:gd name="connsiteY35" fmla="*/ 335632 h 362060"/>
                <a:gd name="connsiteX36" fmla="*/ 0 w 2410210"/>
                <a:gd name="connsiteY36" fmla="*/ 214065 h 362060"/>
                <a:gd name="connsiteX37" fmla="*/ 100425 w 2410210"/>
                <a:gd name="connsiteY37" fmla="*/ 221993 h 362060"/>
                <a:gd name="connsiteX38" fmla="*/ 243135 w 2410210"/>
                <a:gd name="connsiteY38" fmla="*/ 219350 h 362060"/>
                <a:gd name="connsiteX39" fmla="*/ 459843 w 2410210"/>
                <a:gd name="connsiteY39" fmla="*/ 203494 h 362060"/>
                <a:gd name="connsiteX40" fmla="*/ 821903 w 2410210"/>
                <a:gd name="connsiteY40" fmla="*/ 163852 h 362060"/>
                <a:gd name="connsiteX41" fmla="*/ 1123179 w 2410210"/>
                <a:gd name="connsiteY41" fmla="*/ 126853 h 3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10210" h="362060">
                  <a:moveTo>
                    <a:pt x="1123179" y="126853"/>
                  </a:moveTo>
                  <a:lnTo>
                    <a:pt x="1456169" y="84569"/>
                  </a:lnTo>
                  <a:lnTo>
                    <a:pt x="1691376" y="52856"/>
                  </a:lnTo>
                  <a:lnTo>
                    <a:pt x="1934511" y="21142"/>
                  </a:lnTo>
                  <a:lnTo>
                    <a:pt x="1987366" y="7928"/>
                  </a:lnTo>
                  <a:lnTo>
                    <a:pt x="2013794" y="5286"/>
                  </a:lnTo>
                  <a:lnTo>
                    <a:pt x="2069292" y="0"/>
                  </a:lnTo>
                  <a:lnTo>
                    <a:pt x="2130076" y="5286"/>
                  </a:lnTo>
                  <a:lnTo>
                    <a:pt x="2180289" y="10571"/>
                  </a:lnTo>
                  <a:lnTo>
                    <a:pt x="2264858" y="29071"/>
                  </a:lnTo>
                  <a:lnTo>
                    <a:pt x="2410210" y="66069"/>
                  </a:lnTo>
                  <a:lnTo>
                    <a:pt x="2373211" y="293348"/>
                  </a:lnTo>
                  <a:lnTo>
                    <a:pt x="2354712" y="282777"/>
                  </a:lnTo>
                  <a:lnTo>
                    <a:pt x="2330927" y="264277"/>
                  </a:lnTo>
                  <a:lnTo>
                    <a:pt x="2315070" y="251064"/>
                  </a:lnTo>
                  <a:lnTo>
                    <a:pt x="2286000" y="229921"/>
                  </a:lnTo>
                  <a:lnTo>
                    <a:pt x="2256929" y="211422"/>
                  </a:lnTo>
                  <a:lnTo>
                    <a:pt x="2219930" y="192923"/>
                  </a:lnTo>
                  <a:lnTo>
                    <a:pt x="2198788" y="184994"/>
                  </a:lnTo>
                  <a:lnTo>
                    <a:pt x="2169718" y="179709"/>
                  </a:lnTo>
                  <a:lnTo>
                    <a:pt x="2103648" y="177066"/>
                  </a:lnTo>
                  <a:lnTo>
                    <a:pt x="1953010" y="182351"/>
                  </a:lnTo>
                  <a:lnTo>
                    <a:pt x="1786515" y="195565"/>
                  </a:lnTo>
                  <a:lnTo>
                    <a:pt x="1717803" y="198208"/>
                  </a:lnTo>
                  <a:lnTo>
                    <a:pt x="1561880" y="203494"/>
                  </a:lnTo>
                  <a:lnTo>
                    <a:pt x="1405956" y="227279"/>
                  </a:lnTo>
                  <a:lnTo>
                    <a:pt x="1189248" y="256349"/>
                  </a:lnTo>
                  <a:lnTo>
                    <a:pt x="906472" y="293348"/>
                  </a:lnTo>
                  <a:lnTo>
                    <a:pt x="673907" y="319776"/>
                  </a:lnTo>
                  <a:lnTo>
                    <a:pt x="486270" y="340918"/>
                  </a:lnTo>
                  <a:lnTo>
                    <a:pt x="388488" y="351489"/>
                  </a:lnTo>
                  <a:lnTo>
                    <a:pt x="298633" y="359417"/>
                  </a:lnTo>
                  <a:lnTo>
                    <a:pt x="237850" y="362060"/>
                  </a:lnTo>
                  <a:lnTo>
                    <a:pt x="169137" y="362060"/>
                  </a:lnTo>
                  <a:lnTo>
                    <a:pt x="81926" y="354132"/>
                  </a:lnTo>
                  <a:lnTo>
                    <a:pt x="0" y="335632"/>
                  </a:lnTo>
                  <a:lnTo>
                    <a:pt x="0" y="214065"/>
                  </a:lnTo>
                  <a:lnTo>
                    <a:pt x="100425" y="221993"/>
                  </a:lnTo>
                  <a:lnTo>
                    <a:pt x="243135" y="219350"/>
                  </a:lnTo>
                  <a:lnTo>
                    <a:pt x="459843" y="203494"/>
                  </a:lnTo>
                  <a:lnTo>
                    <a:pt x="821903" y="163852"/>
                  </a:lnTo>
                  <a:lnTo>
                    <a:pt x="1123179" y="126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8553CC56-9281-4BF7-948E-9A72FE6447A1}"/>
                </a:ext>
              </a:extLst>
            </p:cNvPr>
            <p:cNvSpPr/>
            <p:nvPr/>
          </p:nvSpPr>
          <p:spPr>
            <a:xfrm rot="16200000">
              <a:off x="2352676" y="2997201"/>
              <a:ext cx="3924300" cy="1254125"/>
            </a:xfrm>
            <a:custGeom>
              <a:avLst/>
              <a:gdLst>
                <a:gd name="connsiteX0" fmla="*/ 1803400 w 3924300"/>
                <a:gd name="connsiteY0" fmla="*/ 777875 h 1254125"/>
                <a:gd name="connsiteX1" fmla="*/ 2066925 w 3924300"/>
                <a:gd name="connsiteY1" fmla="*/ 838200 h 1254125"/>
                <a:gd name="connsiteX2" fmla="*/ 2320925 w 3924300"/>
                <a:gd name="connsiteY2" fmla="*/ 879475 h 1254125"/>
                <a:gd name="connsiteX3" fmla="*/ 2546350 w 3924300"/>
                <a:gd name="connsiteY3" fmla="*/ 904875 h 1254125"/>
                <a:gd name="connsiteX4" fmla="*/ 2708275 w 3924300"/>
                <a:gd name="connsiteY4" fmla="*/ 920750 h 1254125"/>
                <a:gd name="connsiteX5" fmla="*/ 2898775 w 3924300"/>
                <a:gd name="connsiteY5" fmla="*/ 936625 h 1254125"/>
                <a:gd name="connsiteX6" fmla="*/ 3098800 w 3924300"/>
                <a:gd name="connsiteY6" fmla="*/ 946150 h 1254125"/>
                <a:gd name="connsiteX7" fmla="*/ 3330575 w 3924300"/>
                <a:gd name="connsiteY7" fmla="*/ 952500 h 1254125"/>
                <a:gd name="connsiteX8" fmla="*/ 3524250 w 3924300"/>
                <a:gd name="connsiteY8" fmla="*/ 949325 h 1254125"/>
                <a:gd name="connsiteX9" fmla="*/ 3609975 w 3924300"/>
                <a:gd name="connsiteY9" fmla="*/ 942975 h 1254125"/>
                <a:gd name="connsiteX10" fmla="*/ 3667125 w 3924300"/>
                <a:gd name="connsiteY10" fmla="*/ 933450 h 1254125"/>
                <a:gd name="connsiteX11" fmla="*/ 3733800 w 3924300"/>
                <a:gd name="connsiteY11" fmla="*/ 914400 h 1254125"/>
                <a:gd name="connsiteX12" fmla="*/ 3778250 w 3924300"/>
                <a:gd name="connsiteY12" fmla="*/ 892175 h 1254125"/>
                <a:gd name="connsiteX13" fmla="*/ 3813175 w 3924300"/>
                <a:gd name="connsiteY13" fmla="*/ 866775 h 1254125"/>
                <a:gd name="connsiteX14" fmla="*/ 3832225 w 3924300"/>
                <a:gd name="connsiteY14" fmla="*/ 841375 h 1254125"/>
                <a:gd name="connsiteX15" fmla="*/ 3857625 w 3924300"/>
                <a:gd name="connsiteY15" fmla="*/ 819150 h 1254125"/>
                <a:gd name="connsiteX16" fmla="*/ 3883025 w 3924300"/>
                <a:gd name="connsiteY16" fmla="*/ 806450 h 1254125"/>
                <a:gd name="connsiteX17" fmla="*/ 3898900 w 3924300"/>
                <a:gd name="connsiteY17" fmla="*/ 800100 h 1254125"/>
                <a:gd name="connsiteX18" fmla="*/ 3908425 w 3924300"/>
                <a:gd name="connsiteY18" fmla="*/ 800100 h 1254125"/>
                <a:gd name="connsiteX19" fmla="*/ 3921125 w 3924300"/>
                <a:gd name="connsiteY19" fmla="*/ 806450 h 1254125"/>
                <a:gd name="connsiteX20" fmla="*/ 3924300 w 3924300"/>
                <a:gd name="connsiteY20" fmla="*/ 831850 h 1254125"/>
                <a:gd name="connsiteX21" fmla="*/ 3917950 w 3924300"/>
                <a:gd name="connsiteY21" fmla="*/ 901700 h 1254125"/>
                <a:gd name="connsiteX22" fmla="*/ 3908425 w 3924300"/>
                <a:gd name="connsiteY22" fmla="*/ 965200 h 1254125"/>
                <a:gd name="connsiteX23" fmla="*/ 3892550 w 3924300"/>
                <a:gd name="connsiteY23" fmla="*/ 1028700 h 1254125"/>
                <a:gd name="connsiteX24" fmla="*/ 3867150 w 3924300"/>
                <a:gd name="connsiteY24" fmla="*/ 1092200 h 1254125"/>
                <a:gd name="connsiteX25" fmla="*/ 3848100 w 3924300"/>
                <a:gd name="connsiteY25" fmla="*/ 1133475 h 1254125"/>
                <a:gd name="connsiteX26" fmla="*/ 3822700 w 3924300"/>
                <a:gd name="connsiteY26" fmla="*/ 1187450 h 1254125"/>
                <a:gd name="connsiteX27" fmla="*/ 3689350 w 3924300"/>
                <a:gd name="connsiteY27" fmla="*/ 1241425 h 1254125"/>
                <a:gd name="connsiteX28" fmla="*/ 3533775 w 3924300"/>
                <a:gd name="connsiteY28" fmla="*/ 1250950 h 1254125"/>
                <a:gd name="connsiteX29" fmla="*/ 3349625 w 3924300"/>
                <a:gd name="connsiteY29" fmla="*/ 1254125 h 1254125"/>
                <a:gd name="connsiteX30" fmla="*/ 3152775 w 3924300"/>
                <a:gd name="connsiteY30" fmla="*/ 1241425 h 1254125"/>
                <a:gd name="connsiteX31" fmla="*/ 3060700 w 3924300"/>
                <a:gd name="connsiteY31" fmla="*/ 1241425 h 1254125"/>
                <a:gd name="connsiteX32" fmla="*/ 2851150 w 3924300"/>
                <a:gd name="connsiteY32" fmla="*/ 1212850 h 1254125"/>
                <a:gd name="connsiteX33" fmla="*/ 2613025 w 3924300"/>
                <a:gd name="connsiteY33" fmla="*/ 1174750 h 1254125"/>
                <a:gd name="connsiteX34" fmla="*/ 2387600 w 3924300"/>
                <a:gd name="connsiteY34" fmla="*/ 1136650 h 1254125"/>
                <a:gd name="connsiteX35" fmla="*/ 2152650 w 3924300"/>
                <a:gd name="connsiteY35" fmla="*/ 1092200 h 1254125"/>
                <a:gd name="connsiteX36" fmla="*/ 1927225 w 3924300"/>
                <a:gd name="connsiteY36" fmla="*/ 1041400 h 1254125"/>
                <a:gd name="connsiteX37" fmla="*/ 1692275 w 3924300"/>
                <a:gd name="connsiteY37" fmla="*/ 981075 h 1254125"/>
                <a:gd name="connsiteX38" fmla="*/ 1428750 w 3924300"/>
                <a:gd name="connsiteY38" fmla="*/ 901700 h 1254125"/>
                <a:gd name="connsiteX39" fmla="*/ 1241425 w 3924300"/>
                <a:gd name="connsiteY39" fmla="*/ 835025 h 1254125"/>
                <a:gd name="connsiteX40" fmla="*/ 1085850 w 3924300"/>
                <a:gd name="connsiteY40" fmla="*/ 768350 h 1254125"/>
                <a:gd name="connsiteX41" fmla="*/ 936625 w 3924300"/>
                <a:gd name="connsiteY41" fmla="*/ 695325 h 1254125"/>
                <a:gd name="connsiteX42" fmla="*/ 752475 w 3924300"/>
                <a:gd name="connsiteY42" fmla="*/ 593725 h 1254125"/>
                <a:gd name="connsiteX43" fmla="*/ 581025 w 3924300"/>
                <a:gd name="connsiteY43" fmla="*/ 492125 h 1254125"/>
                <a:gd name="connsiteX44" fmla="*/ 400050 w 3924300"/>
                <a:gd name="connsiteY44" fmla="*/ 368300 h 1254125"/>
                <a:gd name="connsiteX45" fmla="*/ 231775 w 3924300"/>
                <a:gd name="connsiteY45" fmla="*/ 241300 h 1254125"/>
                <a:gd name="connsiteX46" fmla="*/ 136525 w 3924300"/>
                <a:gd name="connsiteY46" fmla="*/ 165100 h 1254125"/>
                <a:gd name="connsiteX47" fmla="*/ 53975 w 3924300"/>
                <a:gd name="connsiteY47" fmla="*/ 95250 h 1254125"/>
                <a:gd name="connsiteX48" fmla="*/ 19050 w 3924300"/>
                <a:gd name="connsiteY48" fmla="*/ 63500 h 1254125"/>
                <a:gd name="connsiteX49" fmla="*/ 6350 w 3924300"/>
                <a:gd name="connsiteY49" fmla="*/ 44450 h 1254125"/>
                <a:gd name="connsiteX50" fmla="*/ 0 w 3924300"/>
                <a:gd name="connsiteY50" fmla="*/ 22225 h 1254125"/>
                <a:gd name="connsiteX51" fmla="*/ 3175 w 3924300"/>
                <a:gd name="connsiteY51" fmla="*/ 0 h 1254125"/>
                <a:gd name="connsiteX52" fmla="*/ 19050 w 3924300"/>
                <a:gd name="connsiteY52" fmla="*/ 0 h 1254125"/>
                <a:gd name="connsiteX53" fmla="*/ 44450 w 3924300"/>
                <a:gd name="connsiteY53" fmla="*/ 6350 h 1254125"/>
                <a:gd name="connsiteX54" fmla="*/ 114300 w 3924300"/>
                <a:gd name="connsiteY54" fmla="*/ 47625 h 1254125"/>
                <a:gd name="connsiteX55" fmla="*/ 200025 w 3924300"/>
                <a:gd name="connsiteY55" fmla="*/ 101600 h 1254125"/>
                <a:gd name="connsiteX56" fmla="*/ 320675 w 3924300"/>
                <a:gd name="connsiteY56" fmla="*/ 171450 h 1254125"/>
                <a:gd name="connsiteX57" fmla="*/ 457200 w 3924300"/>
                <a:gd name="connsiteY57" fmla="*/ 247650 h 1254125"/>
                <a:gd name="connsiteX58" fmla="*/ 593725 w 3924300"/>
                <a:gd name="connsiteY58" fmla="*/ 320675 h 1254125"/>
                <a:gd name="connsiteX59" fmla="*/ 711200 w 3924300"/>
                <a:gd name="connsiteY59" fmla="*/ 377825 h 1254125"/>
                <a:gd name="connsiteX60" fmla="*/ 838200 w 3924300"/>
                <a:gd name="connsiteY60" fmla="*/ 438150 h 1254125"/>
                <a:gd name="connsiteX61" fmla="*/ 1022350 w 3924300"/>
                <a:gd name="connsiteY61" fmla="*/ 520700 h 1254125"/>
                <a:gd name="connsiteX62" fmla="*/ 1200150 w 3924300"/>
                <a:gd name="connsiteY62" fmla="*/ 590550 h 1254125"/>
                <a:gd name="connsiteX63" fmla="*/ 1362075 w 3924300"/>
                <a:gd name="connsiteY63" fmla="*/ 647700 h 1254125"/>
                <a:gd name="connsiteX64" fmla="*/ 1524000 w 3924300"/>
                <a:gd name="connsiteY64" fmla="*/ 698500 h 1254125"/>
                <a:gd name="connsiteX65" fmla="*/ 1698625 w 3924300"/>
                <a:gd name="connsiteY65" fmla="*/ 749300 h 1254125"/>
                <a:gd name="connsiteX66" fmla="*/ 1803400 w 3924300"/>
                <a:gd name="connsiteY66" fmla="*/ 777875 h 12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924300" h="1254125">
                  <a:moveTo>
                    <a:pt x="1803400" y="777875"/>
                  </a:moveTo>
                  <a:lnTo>
                    <a:pt x="2066925" y="838200"/>
                  </a:lnTo>
                  <a:lnTo>
                    <a:pt x="2320925" y="879475"/>
                  </a:lnTo>
                  <a:lnTo>
                    <a:pt x="2546350" y="904875"/>
                  </a:lnTo>
                  <a:lnTo>
                    <a:pt x="2708275" y="920750"/>
                  </a:lnTo>
                  <a:lnTo>
                    <a:pt x="2898775" y="936625"/>
                  </a:lnTo>
                  <a:lnTo>
                    <a:pt x="3098800" y="946150"/>
                  </a:lnTo>
                  <a:lnTo>
                    <a:pt x="3330575" y="952500"/>
                  </a:lnTo>
                  <a:lnTo>
                    <a:pt x="3524250" y="949325"/>
                  </a:lnTo>
                  <a:lnTo>
                    <a:pt x="3609975" y="942975"/>
                  </a:lnTo>
                  <a:lnTo>
                    <a:pt x="3667125" y="933450"/>
                  </a:lnTo>
                  <a:lnTo>
                    <a:pt x="3733800" y="914400"/>
                  </a:lnTo>
                  <a:lnTo>
                    <a:pt x="3778250" y="892175"/>
                  </a:lnTo>
                  <a:lnTo>
                    <a:pt x="3813175" y="866775"/>
                  </a:lnTo>
                  <a:lnTo>
                    <a:pt x="3832225" y="841375"/>
                  </a:lnTo>
                  <a:lnTo>
                    <a:pt x="3857625" y="819150"/>
                  </a:lnTo>
                  <a:lnTo>
                    <a:pt x="3883025" y="806450"/>
                  </a:lnTo>
                  <a:lnTo>
                    <a:pt x="3898900" y="800100"/>
                  </a:lnTo>
                  <a:lnTo>
                    <a:pt x="3908425" y="800100"/>
                  </a:lnTo>
                  <a:lnTo>
                    <a:pt x="3921125" y="806450"/>
                  </a:lnTo>
                  <a:lnTo>
                    <a:pt x="3924300" y="831850"/>
                  </a:lnTo>
                  <a:lnTo>
                    <a:pt x="3917950" y="901700"/>
                  </a:lnTo>
                  <a:lnTo>
                    <a:pt x="3908425" y="965200"/>
                  </a:lnTo>
                  <a:lnTo>
                    <a:pt x="3892550" y="1028700"/>
                  </a:lnTo>
                  <a:lnTo>
                    <a:pt x="3867150" y="1092200"/>
                  </a:lnTo>
                  <a:lnTo>
                    <a:pt x="3848100" y="1133475"/>
                  </a:lnTo>
                  <a:lnTo>
                    <a:pt x="3822700" y="1187450"/>
                  </a:lnTo>
                  <a:lnTo>
                    <a:pt x="3689350" y="1241425"/>
                  </a:lnTo>
                  <a:lnTo>
                    <a:pt x="3533775" y="1250950"/>
                  </a:lnTo>
                  <a:lnTo>
                    <a:pt x="3349625" y="1254125"/>
                  </a:lnTo>
                  <a:lnTo>
                    <a:pt x="3152775" y="1241425"/>
                  </a:lnTo>
                  <a:lnTo>
                    <a:pt x="3060700" y="1241425"/>
                  </a:lnTo>
                  <a:lnTo>
                    <a:pt x="2851150" y="1212850"/>
                  </a:lnTo>
                  <a:lnTo>
                    <a:pt x="2613025" y="1174750"/>
                  </a:lnTo>
                  <a:lnTo>
                    <a:pt x="2387600" y="1136650"/>
                  </a:lnTo>
                  <a:lnTo>
                    <a:pt x="2152650" y="1092200"/>
                  </a:lnTo>
                  <a:lnTo>
                    <a:pt x="1927225" y="1041400"/>
                  </a:lnTo>
                  <a:lnTo>
                    <a:pt x="1692275" y="981075"/>
                  </a:lnTo>
                  <a:lnTo>
                    <a:pt x="1428750" y="901700"/>
                  </a:lnTo>
                  <a:lnTo>
                    <a:pt x="1241425" y="835025"/>
                  </a:lnTo>
                  <a:lnTo>
                    <a:pt x="1085850" y="768350"/>
                  </a:lnTo>
                  <a:lnTo>
                    <a:pt x="936625" y="695325"/>
                  </a:lnTo>
                  <a:lnTo>
                    <a:pt x="752475" y="593725"/>
                  </a:lnTo>
                  <a:lnTo>
                    <a:pt x="581025" y="492125"/>
                  </a:lnTo>
                  <a:lnTo>
                    <a:pt x="400050" y="368300"/>
                  </a:lnTo>
                  <a:lnTo>
                    <a:pt x="231775" y="241300"/>
                  </a:lnTo>
                  <a:lnTo>
                    <a:pt x="136525" y="165100"/>
                  </a:lnTo>
                  <a:lnTo>
                    <a:pt x="53975" y="95250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6350"/>
                  </a:lnTo>
                  <a:lnTo>
                    <a:pt x="114300" y="47625"/>
                  </a:lnTo>
                  <a:lnTo>
                    <a:pt x="200025" y="101600"/>
                  </a:lnTo>
                  <a:lnTo>
                    <a:pt x="320675" y="171450"/>
                  </a:lnTo>
                  <a:lnTo>
                    <a:pt x="457200" y="247650"/>
                  </a:lnTo>
                  <a:lnTo>
                    <a:pt x="593725" y="320675"/>
                  </a:lnTo>
                  <a:lnTo>
                    <a:pt x="711200" y="377825"/>
                  </a:lnTo>
                  <a:lnTo>
                    <a:pt x="838200" y="438150"/>
                  </a:lnTo>
                  <a:lnTo>
                    <a:pt x="1022350" y="520700"/>
                  </a:lnTo>
                  <a:lnTo>
                    <a:pt x="1200150" y="590550"/>
                  </a:lnTo>
                  <a:lnTo>
                    <a:pt x="1362075" y="647700"/>
                  </a:lnTo>
                  <a:lnTo>
                    <a:pt x="1524000" y="698500"/>
                  </a:lnTo>
                  <a:lnTo>
                    <a:pt x="1698625" y="749300"/>
                  </a:lnTo>
                  <a:lnTo>
                    <a:pt x="1803400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1">
              <a:extLst>
                <a:ext uri="{FF2B5EF4-FFF2-40B4-BE49-F238E27FC236}">
                  <a16:creationId xmlns:a16="http://schemas.microsoft.com/office/drawing/2014/main" id="{DBF4FBC5-9C7E-4DD8-BFC3-032235332E80}"/>
                </a:ext>
              </a:extLst>
            </p:cNvPr>
            <p:cNvSpPr/>
            <p:nvPr/>
          </p:nvSpPr>
          <p:spPr>
            <a:xfrm>
              <a:off x="5257801" y="2335214"/>
              <a:ext cx="1700213" cy="758825"/>
            </a:xfrm>
            <a:custGeom>
              <a:avLst/>
              <a:gdLst>
                <a:gd name="connsiteX0" fmla="*/ 595313 w 1700213"/>
                <a:gd name="connsiteY0" fmla="*/ 514350 h 757238"/>
                <a:gd name="connsiteX1" fmla="*/ 740569 w 1700213"/>
                <a:gd name="connsiteY1" fmla="*/ 461963 h 757238"/>
                <a:gd name="connsiteX2" fmla="*/ 866775 w 1700213"/>
                <a:gd name="connsiteY2" fmla="*/ 416719 h 757238"/>
                <a:gd name="connsiteX3" fmla="*/ 966788 w 1700213"/>
                <a:gd name="connsiteY3" fmla="*/ 381000 h 757238"/>
                <a:gd name="connsiteX4" fmla="*/ 1042988 w 1700213"/>
                <a:gd name="connsiteY4" fmla="*/ 352425 h 757238"/>
                <a:gd name="connsiteX5" fmla="*/ 1107281 w 1700213"/>
                <a:gd name="connsiteY5" fmla="*/ 323850 h 757238"/>
                <a:gd name="connsiteX6" fmla="*/ 1173956 w 1700213"/>
                <a:gd name="connsiteY6" fmla="*/ 288132 h 757238"/>
                <a:gd name="connsiteX7" fmla="*/ 1204913 w 1700213"/>
                <a:gd name="connsiteY7" fmla="*/ 261938 h 757238"/>
                <a:gd name="connsiteX8" fmla="*/ 1228725 w 1700213"/>
                <a:gd name="connsiteY8" fmla="*/ 240507 h 757238"/>
                <a:gd name="connsiteX9" fmla="*/ 1243013 w 1700213"/>
                <a:gd name="connsiteY9" fmla="*/ 219075 h 757238"/>
                <a:gd name="connsiteX10" fmla="*/ 1252538 w 1700213"/>
                <a:gd name="connsiteY10" fmla="*/ 195263 h 757238"/>
                <a:gd name="connsiteX11" fmla="*/ 1257300 w 1700213"/>
                <a:gd name="connsiteY11" fmla="*/ 166688 h 757238"/>
                <a:gd name="connsiteX12" fmla="*/ 1252538 w 1700213"/>
                <a:gd name="connsiteY12" fmla="*/ 142875 h 757238"/>
                <a:gd name="connsiteX13" fmla="*/ 1233488 w 1700213"/>
                <a:gd name="connsiteY13" fmla="*/ 111919 h 757238"/>
                <a:gd name="connsiteX14" fmla="*/ 1209675 w 1700213"/>
                <a:gd name="connsiteY14" fmla="*/ 80963 h 757238"/>
                <a:gd name="connsiteX15" fmla="*/ 1126331 w 1700213"/>
                <a:gd name="connsiteY15" fmla="*/ 14288 h 757238"/>
                <a:gd name="connsiteX16" fmla="*/ 1254919 w 1700213"/>
                <a:gd name="connsiteY16" fmla="*/ 0 h 757238"/>
                <a:gd name="connsiteX17" fmla="*/ 1385888 w 1700213"/>
                <a:gd name="connsiteY17" fmla="*/ 71438 h 757238"/>
                <a:gd name="connsiteX18" fmla="*/ 1488281 w 1700213"/>
                <a:gd name="connsiteY18" fmla="*/ 123825 h 757238"/>
                <a:gd name="connsiteX19" fmla="*/ 1557338 w 1700213"/>
                <a:gd name="connsiteY19" fmla="*/ 164307 h 757238"/>
                <a:gd name="connsiteX20" fmla="*/ 1607344 w 1700213"/>
                <a:gd name="connsiteY20" fmla="*/ 195263 h 757238"/>
                <a:gd name="connsiteX21" fmla="*/ 1645444 w 1700213"/>
                <a:gd name="connsiteY21" fmla="*/ 223838 h 757238"/>
                <a:gd name="connsiteX22" fmla="*/ 1669256 w 1700213"/>
                <a:gd name="connsiteY22" fmla="*/ 242888 h 757238"/>
                <a:gd name="connsiteX23" fmla="*/ 1688306 w 1700213"/>
                <a:gd name="connsiteY23" fmla="*/ 266700 h 757238"/>
                <a:gd name="connsiteX24" fmla="*/ 1697831 w 1700213"/>
                <a:gd name="connsiteY24" fmla="*/ 292894 h 757238"/>
                <a:gd name="connsiteX25" fmla="*/ 1700213 w 1700213"/>
                <a:gd name="connsiteY25" fmla="*/ 314325 h 757238"/>
                <a:gd name="connsiteX26" fmla="*/ 1693069 w 1700213"/>
                <a:gd name="connsiteY26" fmla="*/ 340519 h 757238"/>
                <a:gd name="connsiteX27" fmla="*/ 1671638 w 1700213"/>
                <a:gd name="connsiteY27" fmla="*/ 359569 h 757238"/>
                <a:gd name="connsiteX28" fmla="*/ 1621631 w 1700213"/>
                <a:gd name="connsiteY28" fmla="*/ 378619 h 757238"/>
                <a:gd name="connsiteX29" fmla="*/ 1566863 w 1700213"/>
                <a:gd name="connsiteY29" fmla="*/ 388144 h 757238"/>
                <a:gd name="connsiteX30" fmla="*/ 1452563 w 1700213"/>
                <a:gd name="connsiteY30" fmla="*/ 433388 h 757238"/>
                <a:gd name="connsiteX31" fmla="*/ 1235869 w 1700213"/>
                <a:gd name="connsiteY31" fmla="*/ 507207 h 757238"/>
                <a:gd name="connsiteX32" fmla="*/ 988219 w 1700213"/>
                <a:gd name="connsiteY32" fmla="*/ 578644 h 757238"/>
                <a:gd name="connsiteX33" fmla="*/ 750094 w 1700213"/>
                <a:gd name="connsiteY33" fmla="*/ 631032 h 757238"/>
                <a:gd name="connsiteX34" fmla="*/ 557213 w 1700213"/>
                <a:gd name="connsiteY34" fmla="*/ 673894 h 757238"/>
                <a:gd name="connsiteX35" fmla="*/ 350044 w 1700213"/>
                <a:gd name="connsiteY35" fmla="*/ 714375 h 757238"/>
                <a:gd name="connsiteX36" fmla="*/ 178594 w 1700213"/>
                <a:gd name="connsiteY36" fmla="*/ 742950 h 757238"/>
                <a:gd name="connsiteX37" fmla="*/ 80963 w 1700213"/>
                <a:gd name="connsiteY37" fmla="*/ 757238 h 757238"/>
                <a:gd name="connsiteX38" fmla="*/ 47625 w 1700213"/>
                <a:gd name="connsiteY38" fmla="*/ 757238 h 757238"/>
                <a:gd name="connsiteX39" fmla="*/ 21431 w 1700213"/>
                <a:gd name="connsiteY39" fmla="*/ 754857 h 757238"/>
                <a:gd name="connsiteX40" fmla="*/ 4763 w 1700213"/>
                <a:gd name="connsiteY40" fmla="*/ 750094 h 757238"/>
                <a:gd name="connsiteX41" fmla="*/ 0 w 1700213"/>
                <a:gd name="connsiteY41" fmla="*/ 742950 h 757238"/>
                <a:gd name="connsiteX42" fmla="*/ 2381 w 1700213"/>
                <a:gd name="connsiteY42" fmla="*/ 726282 h 757238"/>
                <a:gd name="connsiteX43" fmla="*/ 23813 w 1700213"/>
                <a:gd name="connsiteY43" fmla="*/ 707232 h 757238"/>
                <a:gd name="connsiteX44" fmla="*/ 50006 w 1700213"/>
                <a:gd name="connsiteY44" fmla="*/ 692944 h 757238"/>
                <a:gd name="connsiteX45" fmla="*/ 176213 w 1700213"/>
                <a:gd name="connsiteY45" fmla="*/ 654844 h 757238"/>
                <a:gd name="connsiteX46" fmla="*/ 395288 w 1700213"/>
                <a:gd name="connsiteY46" fmla="*/ 581025 h 757238"/>
                <a:gd name="connsiteX47" fmla="*/ 595313 w 1700213"/>
                <a:gd name="connsiteY47" fmla="*/ 51435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0213" h="757238">
                  <a:moveTo>
                    <a:pt x="595313" y="514350"/>
                  </a:moveTo>
                  <a:lnTo>
                    <a:pt x="740569" y="461963"/>
                  </a:lnTo>
                  <a:lnTo>
                    <a:pt x="866775" y="416719"/>
                  </a:lnTo>
                  <a:lnTo>
                    <a:pt x="966788" y="381000"/>
                  </a:lnTo>
                  <a:lnTo>
                    <a:pt x="1042988" y="352425"/>
                  </a:lnTo>
                  <a:lnTo>
                    <a:pt x="1107281" y="323850"/>
                  </a:lnTo>
                  <a:lnTo>
                    <a:pt x="1173956" y="288132"/>
                  </a:lnTo>
                  <a:lnTo>
                    <a:pt x="1204913" y="261938"/>
                  </a:lnTo>
                  <a:lnTo>
                    <a:pt x="1228725" y="240507"/>
                  </a:lnTo>
                  <a:lnTo>
                    <a:pt x="1243013" y="219075"/>
                  </a:lnTo>
                  <a:lnTo>
                    <a:pt x="1252538" y="195263"/>
                  </a:lnTo>
                  <a:lnTo>
                    <a:pt x="1257300" y="166688"/>
                  </a:lnTo>
                  <a:lnTo>
                    <a:pt x="1252538" y="142875"/>
                  </a:lnTo>
                  <a:lnTo>
                    <a:pt x="1233488" y="111919"/>
                  </a:lnTo>
                  <a:lnTo>
                    <a:pt x="1209675" y="80963"/>
                  </a:lnTo>
                  <a:lnTo>
                    <a:pt x="1126331" y="14288"/>
                  </a:lnTo>
                  <a:lnTo>
                    <a:pt x="1254919" y="0"/>
                  </a:lnTo>
                  <a:lnTo>
                    <a:pt x="1385888" y="71438"/>
                  </a:lnTo>
                  <a:lnTo>
                    <a:pt x="1488281" y="123825"/>
                  </a:lnTo>
                  <a:lnTo>
                    <a:pt x="1557338" y="164307"/>
                  </a:lnTo>
                  <a:lnTo>
                    <a:pt x="1607344" y="195263"/>
                  </a:lnTo>
                  <a:lnTo>
                    <a:pt x="1645444" y="223838"/>
                  </a:lnTo>
                  <a:lnTo>
                    <a:pt x="1669256" y="242888"/>
                  </a:lnTo>
                  <a:lnTo>
                    <a:pt x="1688306" y="266700"/>
                  </a:lnTo>
                  <a:lnTo>
                    <a:pt x="1697831" y="292894"/>
                  </a:lnTo>
                  <a:lnTo>
                    <a:pt x="1700213" y="314325"/>
                  </a:lnTo>
                  <a:lnTo>
                    <a:pt x="1693069" y="340519"/>
                  </a:lnTo>
                  <a:lnTo>
                    <a:pt x="1671638" y="359569"/>
                  </a:lnTo>
                  <a:lnTo>
                    <a:pt x="1621631" y="378619"/>
                  </a:lnTo>
                  <a:lnTo>
                    <a:pt x="1566863" y="388144"/>
                  </a:lnTo>
                  <a:lnTo>
                    <a:pt x="1452563" y="433388"/>
                  </a:lnTo>
                  <a:lnTo>
                    <a:pt x="1235869" y="507207"/>
                  </a:lnTo>
                  <a:lnTo>
                    <a:pt x="988219" y="578644"/>
                  </a:lnTo>
                  <a:lnTo>
                    <a:pt x="750094" y="631032"/>
                  </a:lnTo>
                  <a:lnTo>
                    <a:pt x="557213" y="673894"/>
                  </a:lnTo>
                  <a:lnTo>
                    <a:pt x="350044" y="714375"/>
                  </a:lnTo>
                  <a:lnTo>
                    <a:pt x="178594" y="742950"/>
                  </a:lnTo>
                  <a:lnTo>
                    <a:pt x="80963" y="757238"/>
                  </a:lnTo>
                  <a:lnTo>
                    <a:pt x="47625" y="757238"/>
                  </a:lnTo>
                  <a:lnTo>
                    <a:pt x="21431" y="754857"/>
                  </a:lnTo>
                  <a:lnTo>
                    <a:pt x="4763" y="750094"/>
                  </a:lnTo>
                  <a:lnTo>
                    <a:pt x="0" y="742950"/>
                  </a:lnTo>
                  <a:lnTo>
                    <a:pt x="2381" y="726282"/>
                  </a:lnTo>
                  <a:lnTo>
                    <a:pt x="23813" y="707232"/>
                  </a:lnTo>
                  <a:lnTo>
                    <a:pt x="50006" y="692944"/>
                  </a:lnTo>
                  <a:lnTo>
                    <a:pt x="176213" y="654844"/>
                  </a:lnTo>
                  <a:lnTo>
                    <a:pt x="395288" y="581025"/>
                  </a:lnTo>
                  <a:lnTo>
                    <a:pt x="595313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3">
              <a:extLst>
                <a:ext uri="{FF2B5EF4-FFF2-40B4-BE49-F238E27FC236}">
                  <a16:creationId xmlns:a16="http://schemas.microsoft.com/office/drawing/2014/main" id="{1ABFED87-6E6D-4286-A56E-08E2BAE262EA}"/>
                </a:ext>
              </a:extLst>
            </p:cNvPr>
            <p:cNvSpPr/>
            <p:nvPr/>
          </p:nvSpPr>
          <p:spPr>
            <a:xfrm>
              <a:off x="5314951" y="3132138"/>
              <a:ext cx="2284413" cy="811212"/>
            </a:xfrm>
            <a:custGeom>
              <a:avLst/>
              <a:gdLst>
                <a:gd name="connsiteX0" fmla="*/ 747713 w 2283619"/>
                <a:gd name="connsiteY0" fmla="*/ 314325 h 812006"/>
                <a:gd name="connsiteX1" fmla="*/ 509588 w 2283619"/>
                <a:gd name="connsiteY1" fmla="*/ 347662 h 812006"/>
                <a:gd name="connsiteX2" fmla="*/ 240506 w 2283619"/>
                <a:gd name="connsiteY2" fmla="*/ 378619 h 812006"/>
                <a:gd name="connsiteX3" fmla="*/ 59531 w 2283619"/>
                <a:gd name="connsiteY3" fmla="*/ 392906 h 812006"/>
                <a:gd name="connsiteX4" fmla="*/ 0 w 2283619"/>
                <a:gd name="connsiteY4" fmla="*/ 257175 h 812006"/>
                <a:gd name="connsiteX5" fmla="*/ 128588 w 2283619"/>
                <a:gd name="connsiteY5" fmla="*/ 250031 h 812006"/>
                <a:gd name="connsiteX6" fmla="*/ 319088 w 2283619"/>
                <a:gd name="connsiteY6" fmla="*/ 233362 h 812006"/>
                <a:gd name="connsiteX7" fmla="*/ 666750 w 2283619"/>
                <a:gd name="connsiteY7" fmla="*/ 190500 h 812006"/>
                <a:gd name="connsiteX8" fmla="*/ 895350 w 2283619"/>
                <a:gd name="connsiteY8" fmla="*/ 159544 h 812006"/>
                <a:gd name="connsiteX9" fmla="*/ 1119188 w 2283619"/>
                <a:gd name="connsiteY9" fmla="*/ 140494 h 812006"/>
                <a:gd name="connsiteX10" fmla="*/ 1331119 w 2283619"/>
                <a:gd name="connsiteY10" fmla="*/ 109537 h 812006"/>
                <a:gd name="connsiteX11" fmla="*/ 1588294 w 2283619"/>
                <a:gd name="connsiteY11" fmla="*/ 69056 h 812006"/>
                <a:gd name="connsiteX12" fmla="*/ 1690688 w 2283619"/>
                <a:gd name="connsiteY12" fmla="*/ 52387 h 812006"/>
                <a:gd name="connsiteX13" fmla="*/ 1757363 w 2283619"/>
                <a:gd name="connsiteY13" fmla="*/ 35719 h 812006"/>
                <a:gd name="connsiteX14" fmla="*/ 1835944 w 2283619"/>
                <a:gd name="connsiteY14" fmla="*/ 19050 h 812006"/>
                <a:gd name="connsiteX15" fmla="*/ 1895475 w 2283619"/>
                <a:gd name="connsiteY15" fmla="*/ 9525 h 812006"/>
                <a:gd name="connsiteX16" fmla="*/ 1940719 w 2283619"/>
                <a:gd name="connsiteY16" fmla="*/ 4762 h 812006"/>
                <a:gd name="connsiteX17" fmla="*/ 1983581 w 2283619"/>
                <a:gd name="connsiteY17" fmla="*/ 0 h 812006"/>
                <a:gd name="connsiteX18" fmla="*/ 2031206 w 2283619"/>
                <a:gd name="connsiteY18" fmla="*/ 7144 h 812006"/>
                <a:gd name="connsiteX19" fmla="*/ 2093119 w 2283619"/>
                <a:gd name="connsiteY19" fmla="*/ 28575 h 812006"/>
                <a:gd name="connsiteX20" fmla="*/ 2152650 w 2283619"/>
                <a:gd name="connsiteY20" fmla="*/ 57150 h 812006"/>
                <a:gd name="connsiteX21" fmla="*/ 2200275 w 2283619"/>
                <a:gd name="connsiteY21" fmla="*/ 83344 h 812006"/>
                <a:gd name="connsiteX22" fmla="*/ 2231231 w 2283619"/>
                <a:gd name="connsiteY22" fmla="*/ 104775 h 812006"/>
                <a:gd name="connsiteX23" fmla="*/ 2262188 w 2283619"/>
                <a:gd name="connsiteY23" fmla="*/ 135731 h 812006"/>
                <a:gd name="connsiteX24" fmla="*/ 2278856 w 2283619"/>
                <a:gd name="connsiteY24" fmla="*/ 159544 h 812006"/>
                <a:gd name="connsiteX25" fmla="*/ 2283619 w 2283619"/>
                <a:gd name="connsiteY25" fmla="*/ 178594 h 812006"/>
                <a:gd name="connsiteX26" fmla="*/ 2281238 w 2283619"/>
                <a:gd name="connsiteY26" fmla="*/ 200025 h 812006"/>
                <a:gd name="connsiteX27" fmla="*/ 2269331 w 2283619"/>
                <a:gd name="connsiteY27" fmla="*/ 221456 h 812006"/>
                <a:gd name="connsiteX28" fmla="*/ 2243138 w 2283619"/>
                <a:gd name="connsiteY28" fmla="*/ 240506 h 812006"/>
                <a:gd name="connsiteX29" fmla="*/ 2205038 w 2283619"/>
                <a:gd name="connsiteY29" fmla="*/ 269081 h 812006"/>
                <a:gd name="connsiteX30" fmla="*/ 2171700 w 2283619"/>
                <a:gd name="connsiteY30" fmla="*/ 297656 h 812006"/>
                <a:gd name="connsiteX31" fmla="*/ 2147888 w 2283619"/>
                <a:gd name="connsiteY31" fmla="*/ 330994 h 812006"/>
                <a:gd name="connsiteX32" fmla="*/ 2116931 w 2283619"/>
                <a:gd name="connsiteY32" fmla="*/ 431006 h 812006"/>
                <a:gd name="connsiteX33" fmla="*/ 2057400 w 2283619"/>
                <a:gd name="connsiteY33" fmla="*/ 607219 h 812006"/>
                <a:gd name="connsiteX34" fmla="*/ 2038350 w 2283619"/>
                <a:gd name="connsiteY34" fmla="*/ 666750 h 812006"/>
                <a:gd name="connsiteX35" fmla="*/ 2019300 w 2283619"/>
                <a:gd name="connsiteY35" fmla="*/ 709612 h 812006"/>
                <a:gd name="connsiteX36" fmla="*/ 2007394 w 2283619"/>
                <a:gd name="connsiteY36" fmla="*/ 728662 h 812006"/>
                <a:gd name="connsiteX37" fmla="*/ 1981200 w 2283619"/>
                <a:gd name="connsiteY37" fmla="*/ 762000 h 812006"/>
                <a:gd name="connsiteX38" fmla="*/ 1952625 w 2283619"/>
                <a:gd name="connsiteY38" fmla="*/ 788194 h 812006"/>
                <a:gd name="connsiteX39" fmla="*/ 1916906 w 2283619"/>
                <a:gd name="connsiteY39" fmla="*/ 807244 h 812006"/>
                <a:gd name="connsiteX40" fmla="*/ 1895475 w 2283619"/>
                <a:gd name="connsiteY40" fmla="*/ 812006 h 812006"/>
                <a:gd name="connsiteX41" fmla="*/ 1874044 w 2283619"/>
                <a:gd name="connsiteY41" fmla="*/ 807244 h 812006"/>
                <a:gd name="connsiteX42" fmla="*/ 1847850 w 2283619"/>
                <a:gd name="connsiteY42" fmla="*/ 792956 h 812006"/>
                <a:gd name="connsiteX43" fmla="*/ 1819275 w 2283619"/>
                <a:gd name="connsiteY43" fmla="*/ 590550 h 812006"/>
                <a:gd name="connsiteX44" fmla="*/ 1838325 w 2283619"/>
                <a:gd name="connsiteY44" fmla="*/ 516731 h 812006"/>
                <a:gd name="connsiteX45" fmla="*/ 1859756 w 2283619"/>
                <a:gd name="connsiteY45" fmla="*/ 433387 h 812006"/>
                <a:gd name="connsiteX46" fmla="*/ 1874044 w 2283619"/>
                <a:gd name="connsiteY46" fmla="*/ 357187 h 812006"/>
                <a:gd name="connsiteX47" fmla="*/ 1885950 w 2283619"/>
                <a:gd name="connsiteY47" fmla="*/ 288131 h 812006"/>
                <a:gd name="connsiteX48" fmla="*/ 1890713 w 2283619"/>
                <a:gd name="connsiteY48" fmla="*/ 247650 h 812006"/>
                <a:gd name="connsiteX49" fmla="*/ 1885950 w 2283619"/>
                <a:gd name="connsiteY49" fmla="*/ 216694 h 812006"/>
                <a:gd name="connsiteX50" fmla="*/ 1866900 w 2283619"/>
                <a:gd name="connsiteY50" fmla="*/ 195262 h 812006"/>
                <a:gd name="connsiteX51" fmla="*/ 1835944 w 2283619"/>
                <a:gd name="connsiteY51" fmla="*/ 188119 h 812006"/>
                <a:gd name="connsiteX52" fmla="*/ 1750219 w 2283619"/>
                <a:gd name="connsiteY52" fmla="*/ 197644 h 812006"/>
                <a:gd name="connsiteX53" fmla="*/ 1438275 w 2283619"/>
                <a:gd name="connsiteY53" fmla="*/ 235744 h 812006"/>
                <a:gd name="connsiteX54" fmla="*/ 1078706 w 2283619"/>
                <a:gd name="connsiteY54" fmla="*/ 278606 h 812006"/>
                <a:gd name="connsiteX55" fmla="*/ 831056 w 2283619"/>
                <a:gd name="connsiteY55" fmla="*/ 302419 h 812006"/>
                <a:gd name="connsiteX56" fmla="*/ 747713 w 2283619"/>
                <a:gd name="connsiteY56" fmla="*/ 31432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83619" h="812006">
                  <a:moveTo>
                    <a:pt x="747713" y="314325"/>
                  </a:moveTo>
                  <a:lnTo>
                    <a:pt x="509588" y="347662"/>
                  </a:lnTo>
                  <a:lnTo>
                    <a:pt x="240506" y="378619"/>
                  </a:lnTo>
                  <a:lnTo>
                    <a:pt x="59531" y="392906"/>
                  </a:lnTo>
                  <a:lnTo>
                    <a:pt x="0" y="257175"/>
                  </a:lnTo>
                  <a:lnTo>
                    <a:pt x="128588" y="250031"/>
                  </a:lnTo>
                  <a:lnTo>
                    <a:pt x="319088" y="233362"/>
                  </a:lnTo>
                  <a:lnTo>
                    <a:pt x="666750" y="190500"/>
                  </a:lnTo>
                  <a:lnTo>
                    <a:pt x="895350" y="159544"/>
                  </a:lnTo>
                  <a:lnTo>
                    <a:pt x="1119188" y="140494"/>
                  </a:lnTo>
                  <a:lnTo>
                    <a:pt x="1331119" y="109537"/>
                  </a:lnTo>
                  <a:lnTo>
                    <a:pt x="1588294" y="69056"/>
                  </a:lnTo>
                  <a:lnTo>
                    <a:pt x="1690688" y="52387"/>
                  </a:lnTo>
                  <a:lnTo>
                    <a:pt x="1757363" y="35719"/>
                  </a:lnTo>
                  <a:lnTo>
                    <a:pt x="1835944" y="19050"/>
                  </a:lnTo>
                  <a:lnTo>
                    <a:pt x="1895475" y="9525"/>
                  </a:lnTo>
                  <a:lnTo>
                    <a:pt x="1940719" y="4762"/>
                  </a:lnTo>
                  <a:lnTo>
                    <a:pt x="1983581" y="0"/>
                  </a:lnTo>
                  <a:lnTo>
                    <a:pt x="2031206" y="7144"/>
                  </a:lnTo>
                  <a:lnTo>
                    <a:pt x="2093119" y="28575"/>
                  </a:lnTo>
                  <a:lnTo>
                    <a:pt x="2152650" y="57150"/>
                  </a:lnTo>
                  <a:lnTo>
                    <a:pt x="2200275" y="83344"/>
                  </a:lnTo>
                  <a:lnTo>
                    <a:pt x="2231231" y="104775"/>
                  </a:lnTo>
                  <a:lnTo>
                    <a:pt x="2262188" y="135731"/>
                  </a:lnTo>
                  <a:lnTo>
                    <a:pt x="2278856" y="159544"/>
                  </a:lnTo>
                  <a:lnTo>
                    <a:pt x="2283619" y="178594"/>
                  </a:lnTo>
                  <a:lnTo>
                    <a:pt x="2281238" y="200025"/>
                  </a:lnTo>
                  <a:lnTo>
                    <a:pt x="2269331" y="221456"/>
                  </a:lnTo>
                  <a:lnTo>
                    <a:pt x="2243138" y="240506"/>
                  </a:lnTo>
                  <a:lnTo>
                    <a:pt x="2205038" y="269081"/>
                  </a:lnTo>
                  <a:lnTo>
                    <a:pt x="2171700" y="297656"/>
                  </a:lnTo>
                  <a:lnTo>
                    <a:pt x="2147888" y="330994"/>
                  </a:lnTo>
                  <a:lnTo>
                    <a:pt x="2116931" y="431006"/>
                  </a:lnTo>
                  <a:lnTo>
                    <a:pt x="2057400" y="607219"/>
                  </a:lnTo>
                  <a:lnTo>
                    <a:pt x="2038350" y="666750"/>
                  </a:lnTo>
                  <a:lnTo>
                    <a:pt x="2019300" y="709612"/>
                  </a:lnTo>
                  <a:lnTo>
                    <a:pt x="2007394" y="728662"/>
                  </a:lnTo>
                  <a:lnTo>
                    <a:pt x="1981200" y="762000"/>
                  </a:lnTo>
                  <a:lnTo>
                    <a:pt x="1952625" y="788194"/>
                  </a:lnTo>
                  <a:lnTo>
                    <a:pt x="1916906" y="807244"/>
                  </a:lnTo>
                  <a:lnTo>
                    <a:pt x="1895475" y="812006"/>
                  </a:lnTo>
                  <a:lnTo>
                    <a:pt x="1874044" y="807244"/>
                  </a:lnTo>
                  <a:lnTo>
                    <a:pt x="1847850" y="792956"/>
                  </a:lnTo>
                  <a:lnTo>
                    <a:pt x="1819275" y="590550"/>
                  </a:lnTo>
                  <a:lnTo>
                    <a:pt x="1838325" y="516731"/>
                  </a:lnTo>
                  <a:lnTo>
                    <a:pt x="1859756" y="433387"/>
                  </a:lnTo>
                  <a:lnTo>
                    <a:pt x="1874044" y="357187"/>
                  </a:lnTo>
                  <a:lnTo>
                    <a:pt x="1885950" y="288131"/>
                  </a:lnTo>
                  <a:lnTo>
                    <a:pt x="1890713" y="247650"/>
                  </a:lnTo>
                  <a:lnTo>
                    <a:pt x="1885950" y="216694"/>
                  </a:lnTo>
                  <a:lnTo>
                    <a:pt x="1866900" y="195262"/>
                  </a:lnTo>
                  <a:lnTo>
                    <a:pt x="1835944" y="188119"/>
                  </a:lnTo>
                  <a:lnTo>
                    <a:pt x="1750219" y="197644"/>
                  </a:lnTo>
                  <a:lnTo>
                    <a:pt x="1438275" y="235744"/>
                  </a:lnTo>
                  <a:lnTo>
                    <a:pt x="1078706" y="278606"/>
                  </a:lnTo>
                  <a:lnTo>
                    <a:pt x="831056" y="302419"/>
                  </a:lnTo>
                  <a:lnTo>
                    <a:pt x="747713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9">
              <a:extLst>
                <a:ext uri="{FF2B5EF4-FFF2-40B4-BE49-F238E27FC236}">
                  <a16:creationId xmlns:a16="http://schemas.microsoft.com/office/drawing/2014/main" id="{E505A600-3C70-41F9-8E2E-7E177B434E56}"/>
                </a:ext>
              </a:extLst>
            </p:cNvPr>
            <p:cNvSpPr/>
            <p:nvPr/>
          </p:nvSpPr>
          <p:spPr>
            <a:xfrm>
              <a:off x="5476875" y="3686176"/>
              <a:ext cx="1754188" cy="328613"/>
            </a:xfrm>
            <a:custGeom>
              <a:avLst/>
              <a:gdLst>
                <a:gd name="connsiteX0" fmla="*/ 295275 w 1754981"/>
                <a:gd name="connsiteY0" fmla="*/ 178594 h 328613"/>
                <a:gd name="connsiteX1" fmla="*/ 607219 w 1754981"/>
                <a:gd name="connsiteY1" fmla="*/ 135731 h 328613"/>
                <a:gd name="connsiteX2" fmla="*/ 731044 w 1754981"/>
                <a:gd name="connsiteY2" fmla="*/ 119063 h 328613"/>
                <a:gd name="connsiteX3" fmla="*/ 933450 w 1754981"/>
                <a:gd name="connsiteY3" fmla="*/ 83344 h 328613"/>
                <a:gd name="connsiteX4" fmla="*/ 1173956 w 1754981"/>
                <a:gd name="connsiteY4" fmla="*/ 52388 h 328613"/>
                <a:gd name="connsiteX5" fmla="*/ 1321594 w 1754981"/>
                <a:gd name="connsiteY5" fmla="*/ 33338 h 328613"/>
                <a:gd name="connsiteX6" fmla="*/ 1421606 w 1754981"/>
                <a:gd name="connsiteY6" fmla="*/ 16669 h 328613"/>
                <a:gd name="connsiteX7" fmla="*/ 1483519 w 1754981"/>
                <a:gd name="connsiteY7" fmla="*/ 4763 h 328613"/>
                <a:gd name="connsiteX8" fmla="*/ 1514475 w 1754981"/>
                <a:gd name="connsiteY8" fmla="*/ 0 h 328613"/>
                <a:gd name="connsiteX9" fmla="*/ 1569244 w 1754981"/>
                <a:gd name="connsiteY9" fmla="*/ 0 h 328613"/>
                <a:gd name="connsiteX10" fmla="*/ 1685925 w 1754981"/>
                <a:gd name="connsiteY10" fmla="*/ 16669 h 328613"/>
                <a:gd name="connsiteX11" fmla="*/ 1754981 w 1754981"/>
                <a:gd name="connsiteY11" fmla="*/ 26194 h 328613"/>
                <a:gd name="connsiteX12" fmla="*/ 1728788 w 1754981"/>
                <a:gd name="connsiteY12" fmla="*/ 252413 h 328613"/>
                <a:gd name="connsiteX13" fmla="*/ 1704975 w 1754981"/>
                <a:gd name="connsiteY13" fmla="*/ 245269 h 328613"/>
                <a:gd name="connsiteX14" fmla="*/ 1681163 w 1754981"/>
                <a:gd name="connsiteY14" fmla="*/ 235744 h 328613"/>
                <a:gd name="connsiteX15" fmla="*/ 1650206 w 1754981"/>
                <a:gd name="connsiteY15" fmla="*/ 216694 h 328613"/>
                <a:gd name="connsiteX16" fmla="*/ 1616869 w 1754981"/>
                <a:gd name="connsiteY16" fmla="*/ 204788 h 328613"/>
                <a:gd name="connsiteX17" fmla="*/ 1564481 w 1754981"/>
                <a:gd name="connsiteY17" fmla="*/ 195263 h 328613"/>
                <a:gd name="connsiteX18" fmla="*/ 1502569 w 1754981"/>
                <a:gd name="connsiteY18" fmla="*/ 190500 h 328613"/>
                <a:gd name="connsiteX19" fmla="*/ 1309688 w 1754981"/>
                <a:gd name="connsiteY19" fmla="*/ 204788 h 328613"/>
                <a:gd name="connsiteX20" fmla="*/ 983456 w 1754981"/>
                <a:gd name="connsiteY20" fmla="*/ 230981 h 328613"/>
                <a:gd name="connsiteX21" fmla="*/ 923925 w 1754981"/>
                <a:gd name="connsiteY21" fmla="*/ 235744 h 328613"/>
                <a:gd name="connsiteX22" fmla="*/ 716756 w 1754981"/>
                <a:gd name="connsiteY22" fmla="*/ 278606 h 328613"/>
                <a:gd name="connsiteX23" fmla="*/ 571500 w 1754981"/>
                <a:gd name="connsiteY23" fmla="*/ 290513 h 328613"/>
                <a:gd name="connsiteX24" fmla="*/ 311944 w 1754981"/>
                <a:gd name="connsiteY24" fmla="*/ 309563 h 328613"/>
                <a:gd name="connsiteX25" fmla="*/ 26194 w 1754981"/>
                <a:gd name="connsiteY25" fmla="*/ 328613 h 328613"/>
                <a:gd name="connsiteX26" fmla="*/ 0 w 1754981"/>
                <a:gd name="connsiteY26" fmla="*/ 223838 h 328613"/>
                <a:gd name="connsiteX27" fmla="*/ 147638 w 1754981"/>
                <a:gd name="connsiteY27" fmla="*/ 200025 h 328613"/>
                <a:gd name="connsiteX28" fmla="*/ 295275 w 1754981"/>
                <a:gd name="connsiteY28" fmla="*/ 178594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1" h="328613">
                  <a:moveTo>
                    <a:pt x="295275" y="178594"/>
                  </a:moveTo>
                  <a:lnTo>
                    <a:pt x="607219" y="135731"/>
                  </a:lnTo>
                  <a:lnTo>
                    <a:pt x="731044" y="119063"/>
                  </a:lnTo>
                  <a:lnTo>
                    <a:pt x="933450" y="83344"/>
                  </a:lnTo>
                  <a:lnTo>
                    <a:pt x="1173956" y="52388"/>
                  </a:lnTo>
                  <a:lnTo>
                    <a:pt x="1321594" y="33338"/>
                  </a:lnTo>
                  <a:lnTo>
                    <a:pt x="1421606" y="16669"/>
                  </a:lnTo>
                  <a:lnTo>
                    <a:pt x="1483519" y="4763"/>
                  </a:lnTo>
                  <a:lnTo>
                    <a:pt x="1514475" y="0"/>
                  </a:lnTo>
                  <a:lnTo>
                    <a:pt x="1569244" y="0"/>
                  </a:lnTo>
                  <a:lnTo>
                    <a:pt x="1685925" y="16669"/>
                  </a:lnTo>
                  <a:lnTo>
                    <a:pt x="1754981" y="26194"/>
                  </a:lnTo>
                  <a:lnTo>
                    <a:pt x="1728788" y="252413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50206" y="216694"/>
                  </a:lnTo>
                  <a:lnTo>
                    <a:pt x="1616869" y="204788"/>
                  </a:lnTo>
                  <a:lnTo>
                    <a:pt x="1564481" y="195263"/>
                  </a:lnTo>
                  <a:lnTo>
                    <a:pt x="1502569" y="190500"/>
                  </a:lnTo>
                  <a:lnTo>
                    <a:pt x="1309688" y="204788"/>
                  </a:lnTo>
                  <a:lnTo>
                    <a:pt x="983456" y="230981"/>
                  </a:lnTo>
                  <a:lnTo>
                    <a:pt x="923925" y="235744"/>
                  </a:lnTo>
                  <a:lnTo>
                    <a:pt x="716756" y="278606"/>
                  </a:lnTo>
                  <a:lnTo>
                    <a:pt x="571500" y="290513"/>
                  </a:lnTo>
                  <a:lnTo>
                    <a:pt x="311944" y="309563"/>
                  </a:lnTo>
                  <a:lnTo>
                    <a:pt x="26194" y="328613"/>
                  </a:lnTo>
                  <a:lnTo>
                    <a:pt x="0" y="223838"/>
                  </a:lnTo>
                  <a:lnTo>
                    <a:pt x="147638" y="200025"/>
                  </a:lnTo>
                  <a:lnTo>
                    <a:pt x="295275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2">
              <a:extLst>
                <a:ext uri="{FF2B5EF4-FFF2-40B4-BE49-F238E27FC236}">
                  <a16:creationId xmlns:a16="http://schemas.microsoft.com/office/drawing/2014/main" id="{A2325100-DB6F-4D7C-A5A2-826CE11FD645}"/>
                </a:ext>
              </a:extLst>
            </p:cNvPr>
            <p:cNvSpPr/>
            <p:nvPr/>
          </p:nvSpPr>
          <p:spPr>
            <a:xfrm>
              <a:off x="4706938" y="4430713"/>
              <a:ext cx="474662" cy="1428750"/>
            </a:xfrm>
            <a:custGeom>
              <a:avLst/>
              <a:gdLst>
                <a:gd name="connsiteX0" fmla="*/ 219075 w 473869"/>
                <a:gd name="connsiteY0" fmla="*/ 721519 h 1428750"/>
                <a:gd name="connsiteX1" fmla="*/ 221457 w 473869"/>
                <a:gd name="connsiteY1" fmla="*/ 614363 h 1428750"/>
                <a:gd name="connsiteX2" fmla="*/ 219075 w 473869"/>
                <a:gd name="connsiteY2" fmla="*/ 519113 h 1428750"/>
                <a:gd name="connsiteX3" fmla="*/ 214313 w 473869"/>
                <a:gd name="connsiteY3" fmla="*/ 438150 h 1428750"/>
                <a:gd name="connsiteX4" fmla="*/ 207169 w 473869"/>
                <a:gd name="connsiteY4" fmla="*/ 354807 h 1428750"/>
                <a:gd name="connsiteX5" fmla="*/ 197644 w 473869"/>
                <a:gd name="connsiteY5" fmla="*/ 300038 h 1428750"/>
                <a:gd name="connsiteX6" fmla="*/ 185738 w 473869"/>
                <a:gd name="connsiteY6" fmla="*/ 264319 h 1428750"/>
                <a:gd name="connsiteX7" fmla="*/ 171450 w 473869"/>
                <a:gd name="connsiteY7" fmla="*/ 230982 h 1428750"/>
                <a:gd name="connsiteX8" fmla="*/ 157163 w 473869"/>
                <a:gd name="connsiteY8" fmla="*/ 207169 h 1428750"/>
                <a:gd name="connsiteX9" fmla="*/ 133350 w 473869"/>
                <a:gd name="connsiteY9" fmla="*/ 173832 h 1428750"/>
                <a:gd name="connsiteX10" fmla="*/ 102394 w 473869"/>
                <a:gd name="connsiteY10" fmla="*/ 140494 h 1428750"/>
                <a:gd name="connsiteX11" fmla="*/ 76200 w 473869"/>
                <a:gd name="connsiteY11" fmla="*/ 119063 h 1428750"/>
                <a:gd name="connsiteX12" fmla="*/ 52388 w 473869"/>
                <a:gd name="connsiteY12" fmla="*/ 100013 h 1428750"/>
                <a:gd name="connsiteX13" fmla="*/ 30957 w 473869"/>
                <a:gd name="connsiteY13" fmla="*/ 83344 h 1428750"/>
                <a:gd name="connsiteX14" fmla="*/ 16669 w 473869"/>
                <a:gd name="connsiteY14" fmla="*/ 69057 h 1428750"/>
                <a:gd name="connsiteX15" fmla="*/ 2382 w 473869"/>
                <a:gd name="connsiteY15" fmla="*/ 47625 h 1428750"/>
                <a:gd name="connsiteX16" fmla="*/ 0 w 473869"/>
                <a:gd name="connsiteY16" fmla="*/ 28575 h 1428750"/>
                <a:gd name="connsiteX17" fmla="*/ 9525 w 473869"/>
                <a:gd name="connsiteY17" fmla="*/ 9525 h 1428750"/>
                <a:gd name="connsiteX18" fmla="*/ 30957 w 473869"/>
                <a:gd name="connsiteY18" fmla="*/ 2382 h 1428750"/>
                <a:gd name="connsiteX19" fmla="*/ 90488 w 473869"/>
                <a:gd name="connsiteY19" fmla="*/ 0 h 1428750"/>
                <a:gd name="connsiteX20" fmla="*/ 159544 w 473869"/>
                <a:gd name="connsiteY20" fmla="*/ 7144 h 1428750"/>
                <a:gd name="connsiteX21" fmla="*/ 223838 w 473869"/>
                <a:gd name="connsiteY21" fmla="*/ 16669 h 1428750"/>
                <a:gd name="connsiteX22" fmla="*/ 266700 w 473869"/>
                <a:gd name="connsiteY22" fmla="*/ 26194 h 1428750"/>
                <a:gd name="connsiteX23" fmla="*/ 321469 w 473869"/>
                <a:gd name="connsiteY23" fmla="*/ 45244 h 1428750"/>
                <a:gd name="connsiteX24" fmla="*/ 345282 w 473869"/>
                <a:gd name="connsiteY24" fmla="*/ 59532 h 1428750"/>
                <a:gd name="connsiteX25" fmla="*/ 407194 w 473869"/>
                <a:gd name="connsiteY25" fmla="*/ 223838 h 1428750"/>
                <a:gd name="connsiteX26" fmla="*/ 426244 w 473869"/>
                <a:gd name="connsiteY26" fmla="*/ 285750 h 1428750"/>
                <a:gd name="connsiteX27" fmla="*/ 440532 w 473869"/>
                <a:gd name="connsiteY27" fmla="*/ 352425 h 1428750"/>
                <a:gd name="connsiteX28" fmla="*/ 442913 w 473869"/>
                <a:gd name="connsiteY28" fmla="*/ 442913 h 1428750"/>
                <a:gd name="connsiteX29" fmla="*/ 445294 w 473869"/>
                <a:gd name="connsiteY29" fmla="*/ 552450 h 1428750"/>
                <a:gd name="connsiteX30" fmla="*/ 452438 w 473869"/>
                <a:gd name="connsiteY30" fmla="*/ 714375 h 1428750"/>
                <a:gd name="connsiteX31" fmla="*/ 461963 w 473869"/>
                <a:gd name="connsiteY31" fmla="*/ 826294 h 1428750"/>
                <a:gd name="connsiteX32" fmla="*/ 469107 w 473869"/>
                <a:gd name="connsiteY32" fmla="*/ 964407 h 1428750"/>
                <a:gd name="connsiteX33" fmla="*/ 473869 w 473869"/>
                <a:gd name="connsiteY33" fmla="*/ 1052513 h 1428750"/>
                <a:gd name="connsiteX34" fmla="*/ 471488 w 473869"/>
                <a:gd name="connsiteY34" fmla="*/ 1135857 h 1428750"/>
                <a:gd name="connsiteX35" fmla="*/ 461963 w 473869"/>
                <a:gd name="connsiteY35" fmla="*/ 1257300 h 1428750"/>
                <a:gd name="connsiteX36" fmla="*/ 442913 w 473869"/>
                <a:gd name="connsiteY36" fmla="*/ 1364457 h 1428750"/>
                <a:gd name="connsiteX37" fmla="*/ 428625 w 473869"/>
                <a:gd name="connsiteY37" fmla="*/ 1397794 h 1428750"/>
                <a:gd name="connsiteX38" fmla="*/ 414338 w 473869"/>
                <a:gd name="connsiteY38" fmla="*/ 1416844 h 1428750"/>
                <a:gd name="connsiteX39" fmla="*/ 390525 w 473869"/>
                <a:gd name="connsiteY39" fmla="*/ 1428750 h 1428750"/>
                <a:gd name="connsiteX40" fmla="*/ 376238 w 473869"/>
                <a:gd name="connsiteY40" fmla="*/ 1428750 h 1428750"/>
                <a:gd name="connsiteX41" fmla="*/ 345282 w 473869"/>
                <a:gd name="connsiteY41" fmla="*/ 1414463 h 1428750"/>
                <a:gd name="connsiteX42" fmla="*/ 314325 w 473869"/>
                <a:gd name="connsiteY42" fmla="*/ 1390650 h 1428750"/>
                <a:gd name="connsiteX43" fmla="*/ 283369 w 473869"/>
                <a:gd name="connsiteY43" fmla="*/ 1362075 h 1428750"/>
                <a:gd name="connsiteX44" fmla="*/ 261938 w 473869"/>
                <a:gd name="connsiteY44" fmla="*/ 1333500 h 1428750"/>
                <a:gd name="connsiteX45" fmla="*/ 230982 w 473869"/>
                <a:gd name="connsiteY45" fmla="*/ 1269207 h 1428750"/>
                <a:gd name="connsiteX46" fmla="*/ 197644 w 473869"/>
                <a:gd name="connsiteY46" fmla="*/ 1178719 h 1428750"/>
                <a:gd name="connsiteX47" fmla="*/ 176213 w 473869"/>
                <a:gd name="connsiteY47" fmla="*/ 1081088 h 1428750"/>
                <a:gd name="connsiteX48" fmla="*/ 178594 w 473869"/>
                <a:gd name="connsiteY48" fmla="*/ 1064419 h 1428750"/>
                <a:gd name="connsiteX49" fmla="*/ 188119 w 473869"/>
                <a:gd name="connsiteY49" fmla="*/ 1016794 h 1428750"/>
                <a:gd name="connsiteX50" fmla="*/ 202407 w 473869"/>
                <a:gd name="connsiteY50" fmla="*/ 952500 h 1428750"/>
                <a:gd name="connsiteX51" fmla="*/ 209550 w 473869"/>
                <a:gd name="connsiteY51" fmla="*/ 897732 h 1428750"/>
                <a:gd name="connsiteX52" fmla="*/ 216694 w 473869"/>
                <a:gd name="connsiteY52" fmla="*/ 823913 h 1428750"/>
                <a:gd name="connsiteX53" fmla="*/ 219075 w 473869"/>
                <a:gd name="connsiteY53" fmla="*/ 721519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3869" h="1428750">
                  <a:moveTo>
                    <a:pt x="219075" y="721519"/>
                  </a:moveTo>
                  <a:lnTo>
                    <a:pt x="221457" y="614363"/>
                  </a:lnTo>
                  <a:lnTo>
                    <a:pt x="219075" y="519113"/>
                  </a:lnTo>
                  <a:lnTo>
                    <a:pt x="214313" y="438150"/>
                  </a:lnTo>
                  <a:lnTo>
                    <a:pt x="207169" y="354807"/>
                  </a:lnTo>
                  <a:lnTo>
                    <a:pt x="197644" y="300038"/>
                  </a:lnTo>
                  <a:lnTo>
                    <a:pt x="185738" y="264319"/>
                  </a:lnTo>
                  <a:lnTo>
                    <a:pt x="171450" y="230982"/>
                  </a:lnTo>
                  <a:lnTo>
                    <a:pt x="157163" y="207169"/>
                  </a:lnTo>
                  <a:lnTo>
                    <a:pt x="133350" y="173832"/>
                  </a:lnTo>
                  <a:lnTo>
                    <a:pt x="102394" y="140494"/>
                  </a:lnTo>
                  <a:lnTo>
                    <a:pt x="76200" y="119063"/>
                  </a:lnTo>
                  <a:lnTo>
                    <a:pt x="52388" y="100013"/>
                  </a:lnTo>
                  <a:lnTo>
                    <a:pt x="30957" y="83344"/>
                  </a:lnTo>
                  <a:lnTo>
                    <a:pt x="16669" y="69057"/>
                  </a:lnTo>
                  <a:lnTo>
                    <a:pt x="2382" y="47625"/>
                  </a:lnTo>
                  <a:lnTo>
                    <a:pt x="0" y="28575"/>
                  </a:lnTo>
                  <a:lnTo>
                    <a:pt x="9525" y="9525"/>
                  </a:lnTo>
                  <a:lnTo>
                    <a:pt x="30957" y="2382"/>
                  </a:lnTo>
                  <a:lnTo>
                    <a:pt x="90488" y="0"/>
                  </a:lnTo>
                  <a:lnTo>
                    <a:pt x="159544" y="7144"/>
                  </a:lnTo>
                  <a:lnTo>
                    <a:pt x="223838" y="16669"/>
                  </a:lnTo>
                  <a:lnTo>
                    <a:pt x="266700" y="26194"/>
                  </a:lnTo>
                  <a:lnTo>
                    <a:pt x="321469" y="45244"/>
                  </a:lnTo>
                  <a:lnTo>
                    <a:pt x="345282" y="59532"/>
                  </a:lnTo>
                  <a:lnTo>
                    <a:pt x="407194" y="223838"/>
                  </a:lnTo>
                  <a:lnTo>
                    <a:pt x="426244" y="285750"/>
                  </a:lnTo>
                  <a:lnTo>
                    <a:pt x="440532" y="352425"/>
                  </a:lnTo>
                  <a:cubicBezTo>
                    <a:pt x="441326" y="382588"/>
                    <a:pt x="442119" y="412750"/>
                    <a:pt x="442913" y="442913"/>
                  </a:cubicBezTo>
                  <a:cubicBezTo>
                    <a:pt x="443707" y="479425"/>
                    <a:pt x="444500" y="515938"/>
                    <a:pt x="445294" y="552450"/>
                  </a:cubicBezTo>
                  <a:lnTo>
                    <a:pt x="452438" y="714375"/>
                  </a:lnTo>
                  <a:lnTo>
                    <a:pt x="461963" y="826294"/>
                  </a:lnTo>
                  <a:lnTo>
                    <a:pt x="469107" y="964407"/>
                  </a:lnTo>
                  <a:lnTo>
                    <a:pt x="473869" y="1052513"/>
                  </a:lnTo>
                  <a:cubicBezTo>
                    <a:pt x="473075" y="1080294"/>
                    <a:pt x="472282" y="1108076"/>
                    <a:pt x="471488" y="1135857"/>
                  </a:cubicBezTo>
                  <a:lnTo>
                    <a:pt x="461963" y="1257300"/>
                  </a:lnTo>
                  <a:lnTo>
                    <a:pt x="442913" y="1364457"/>
                  </a:lnTo>
                  <a:lnTo>
                    <a:pt x="428625" y="1397794"/>
                  </a:lnTo>
                  <a:lnTo>
                    <a:pt x="414338" y="1416844"/>
                  </a:lnTo>
                  <a:lnTo>
                    <a:pt x="390525" y="1428750"/>
                  </a:lnTo>
                  <a:lnTo>
                    <a:pt x="376238" y="1428750"/>
                  </a:lnTo>
                  <a:lnTo>
                    <a:pt x="345282" y="1414463"/>
                  </a:lnTo>
                  <a:lnTo>
                    <a:pt x="314325" y="1390650"/>
                  </a:lnTo>
                  <a:lnTo>
                    <a:pt x="283369" y="1362075"/>
                  </a:lnTo>
                  <a:lnTo>
                    <a:pt x="261938" y="1333500"/>
                  </a:lnTo>
                  <a:lnTo>
                    <a:pt x="230982" y="1269207"/>
                  </a:lnTo>
                  <a:lnTo>
                    <a:pt x="197644" y="1178719"/>
                  </a:lnTo>
                  <a:lnTo>
                    <a:pt x="176213" y="1081088"/>
                  </a:lnTo>
                  <a:lnTo>
                    <a:pt x="178594" y="1064419"/>
                  </a:lnTo>
                  <a:lnTo>
                    <a:pt x="188119" y="1016794"/>
                  </a:lnTo>
                  <a:lnTo>
                    <a:pt x="202407" y="952500"/>
                  </a:lnTo>
                  <a:lnTo>
                    <a:pt x="209550" y="897732"/>
                  </a:lnTo>
                  <a:lnTo>
                    <a:pt x="216694" y="823913"/>
                  </a:lnTo>
                  <a:cubicBezTo>
                    <a:pt x="217488" y="789782"/>
                    <a:pt x="218281" y="755650"/>
                    <a:pt x="219075" y="721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9AC8E902-4435-4C6F-BDA8-D21AF44E8391}"/>
                </a:ext>
              </a:extLst>
            </p:cNvPr>
            <p:cNvSpPr/>
            <p:nvPr/>
          </p:nvSpPr>
          <p:spPr>
            <a:xfrm>
              <a:off x="4970464" y="4122739"/>
              <a:ext cx="3228975" cy="1944687"/>
            </a:xfrm>
            <a:custGeom>
              <a:avLst/>
              <a:gdLst>
                <a:gd name="connsiteX0" fmla="*/ 1096751 w 3229470"/>
                <a:gd name="connsiteY0" fmla="*/ 235207 h 1945082"/>
                <a:gd name="connsiteX1" fmla="*/ 552339 w 3229470"/>
                <a:gd name="connsiteY1" fmla="*/ 298634 h 1945082"/>
                <a:gd name="connsiteX2" fmla="*/ 34356 w 3229470"/>
                <a:gd name="connsiteY2" fmla="*/ 362060 h 1945082"/>
                <a:gd name="connsiteX3" fmla="*/ 0 w 3229470"/>
                <a:gd name="connsiteY3" fmla="*/ 369989 h 1945082"/>
                <a:gd name="connsiteX4" fmla="*/ 60783 w 3229470"/>
                <a:gd name="connsiteY4" fmla="*/ 523270 h 1945082"/>
                <a:gd name="connsiteX5" fmla="*/ 510055 w 3229470"/>
                <a:gd name="connsiteY5" fmla="*/ 467771 h 1945082"/>
                <a:gd name="connsiteX6" fmla="*/ 1033324 w 3229470"/>
                <a:gd name="connsiteY6" fmla="*/ 399059 h 1945082"/>
                <a:gd name="connsiteX7" fmla="*/ 1247389 w 3229470"/>
                <a:gd name="connsiteY7" fmla="*/ 369989 h 1945082"/>
                <a:gd name="connsiteX8" fmla="*/ 1511667 w 3229470"/>
                <a:gd name="connsiteY8" fmla="*/ 354132 h 1945082"/>
                <a:gd name="connsiteX9" fmla="*/ 1577736 w 3229470"/>
                <a:gd name="connsiteY9" fmla="*/ 346204 h 1945082"/>
                <a:gd name="connsiteX10" fmla="*/ 1654376 w 3229470"/>
                <a:gd name="connsiteY10" fmla="*/ 332990 h 1945082"/>
                <a:gd name="connsiteX11" fmla="*/ 1768016 w 3229470"/>
                <a:gd name="connsiteY11" fmla="*/ 325062 h 1945082"/>
                <a:gd name="connsiteX12" fmla="*/ 2127433 w 3229470"/>
                <a:gd name="connsiteY12" fmla="*/ 295991 h 1945082"/>
                <a:gd name="connsiteX13" fmla="*/ 2500064 w 3229470"/>
                <a:gd name="connsiteY13" fmla="*/ 261635 h 1945082"/>
                <a:gd name="connsiteX14" fmla="*/ 2700915 w 3229470"/>
                <a:gd name="connsiteY14" fmla="*/ 243136 h 1945082"/>
                <a:gd name="connsiteX15" fmla="*/ 2756413 w 3229470"/>
                <a:gd name="connsiteY15" fmla="*/ 243136 h 1945082"/>
                <a:gd name="connsiteX16" fmla="*/ 2782841 w 3229470"/>
                <a:gd name="connsiteY16" fmla="*/ 248421 h 1945082"/>
                <a:gd name="connsiteX17" fmla="*/ 2806626 w 3229470"/>
                <a:gd name="connsiteY17" fmla="*/ 261635 h 1945082"/>
                <a:gd name="connsiteX18" fmla="*/ 2827768 w 3229470"/>
                <a:gd name="connsiteY18" fmla="*/ 277492 h 1945082"/>
                <a:gd name="connsiteX19" fmla="*/ 2843625 w 3229470"/>
                <a:gd name="connsiteY19" fmla="*/ 303919 h 1945082"/>
                <a:gd name="connsiteX20" fmla="*/ 2859482 w 3229470"/>
                <a:gd name="connsiteY20" fmla="*/ 338275 h 1945082"/>
                <a:gd name="connsiteX21" fmla="*/ 2862124 w 3229470"/>
                <a:gd name="connsiteY21" fmla="*/ 364703 h 1945082"/>
                <a:gd name="connsiteX22" fmla="*/ 2811912 w 3229470"/>
                <a:gd name="connsiteY22" fmla="*/ 684479 h 1945082"/>
                <a:gd name="connsiteX23" fmla="*/ 2743200 w 3229470"/>
                <a:gd name="connsiteY23" fmla="*/ 1102037 h 1945082"/>
                <a:gd name="connsiteX24" fmla="*/ 2687701 w 3229470"/>
                <a:gd name="connsiteY24" fmla="*/ 1387457 h 1945082"/>
                <a:gd name="connsiteX25" fmla="*/ 2674487 w 3229470"/>
                <a:gd name="connsiteY25" fmla="*/ 1413885 h 1945082"/>
                <a:gd name="connsiteX26" fmla="*/ 2648060 w 3229470"/>
                <a:gd name="connsiteY26" fmla="*/ 1445598 h 1945082"/>
                <a:gd name="connsiteX27" fmla="*/ 2640131 w 3229470"/>
                <a:gd name="connsiteY27" fmla="*/ 1910726 h 1945082"/>
                <a:gd name="connsiteX28" fmla="*/ 2658631 w 3229470"/>
                <a:gd name="connsiteY28" fmla="*/ 1937154 h 1945082"/>
                <a:gd name="connsiteX29" fmla="*/ 2679773 w 3229470"/>
                <a:gd name="connsiteY29" fmla="*/ 1945082 h 1945082"/>
                <a:gd name="connsiteX30" fmla="*/ 2714129 w 3229470"/>
                <a:gd name="connsiteY30" fmla="*/ 1937154 h 1945082"/>
                <a:gd name="connsiteX31" fmla="*/ 2748485 w 3229470"/>
                <a:gd name="connsiteY31" fmla="*/ 1918655 h 1945082"/>
                <a:gd name="connsiteX32" fmla="*/ 2777556 w 3229470"/>
                <a:gd name="connsiteY32" fmla="*/ 1889584 h 1945082"/>
                <a:gd name="connsiteX33" fmla="*/ 2806626 w 3229470"/>
                <a:gd name="connsiteY33" fmla="*/ 1849943 h 1945082"/>
                <a:gd name="connsiteX34" fmla="*/ 2848911 w 3229470"/>
                <a:gd name="connsiteY34" fmla="*/ 1768017 h 1945082"/>
                <a:gd name="connsiteX35" fmla="*/ 2877981 w 3229470"/>
                <a:gd name="connsiteY35" fmla="*/ 1678162 h 1945082"/>
                <a:gd name="connsiteX36" fmla="*/ 2914980 w 3229470"/>
                <a:gd name="connsiteY36" fmla="*/ 1524881 h 1945082"/>
                <a:gd name="connsiteX37" fmla="*/ 2959907 w 3229470"/>
                <a:gd name="connsiteY37" fmla="*/ 1334601 h 1945082"/>
                <a:gd name="connsiteX38" fmla="*/ 3023334 w 3229470"/>
                <a:gd name="connsiteY38" fmla="*/ 1006897 h 1945082"/>
                <a:gd name="connsiteX39" fmla="*/ 3073546 w 3229470"/>
                <a:gd name="connsiteY39" fmla="*/ 708264 h 1945082"/>
                <a:gd name="connsiteX40" fmla="*/ 3126402 w 3229470"/>
                <a:gd name="connsiteY40" fmla="*/ 388488 h 1945082"/>
                <a:gd name="connsiteX41" fmla="*/ 3139616 w 3229470"/>
                <a:gd name="connsiteY41" fmla="*/ 348847 h 1945082"/>
                <a:gd name="connsiteX42" fmla="*/ 3163401 w 3229470"/>
                <a:gd name="connsiteY42" fmla="*/ 303919 h 1945082"/>
                <a:gd name="connsiteX43" fmla="*/ 3200400 w 3229470"/>
                <a:gd name="connsiteY43" fmla="*/ 264278 h 1945082"/>
                <a:gd name="connsiteX44" fmla="*/ 3221542 w 3229470"/>
                <a:gd name="connsiteY44" fmla="*/ 240493 h 1945082"/>
                <a:gd name="connsiteX45" fmla="*/ 3229470 w 3229470"/>
                <a:gd name="connsiteY45" fmla="*/ 219351 h 1945082"/>
                <a:gd name="connsiteX46" fmla="*/ 3221542 w 3229470"/>
                <a:gd name="connsiteY46" fmla="*/ 187637 h 1945082"/>
                <a:gd name="connsiteX47" fmla="*/ 3203042 w 3229470"/>
                <a:gd name="connsiteY47" fmla="*/ 163852 h 1945082"/>
                <a:gd name="connsiteX48" fmla="*/ 3168686 w 3229470"/>
                <a:gd name="connsiteY48" fmla="*/ 129496 h 1945082"/>
                <a:gd name="connsiteX49" fmla="*/ 3129045 w 3229470"/>
                <a:gd name="connsiteY49" fmla="*/ 100426 h 1945082"/>
                <a:gd name="connsiteX50" fmla="*/ 3073546 w 3229470"/>
                <a:gd name="connsiteY50" fmla="*/ 71355 h 1945082"/>
                <a:gd name="connsiteX51" fmla="*/ 2904409 w 3229470"/>
                <a:gd name="connsiteY51" fmla="*/ 10571 h 1945082"/>
                <a:gd name="connsiteX52" fmla="*/ 2867410 w 3229470"/>
                <a:gd name="connsiteY52" fmla="*/ 2643 h 1945082"/>
                <a:gd name="connsiteX53" fmla="*/ 2851553 w 3229470"/>
                <a:gd name="connsiteY53" fmla="*/ 0 h 1945082"/>
                <a:gd name="connsiteX54" fmla="*/ 2817197 w 3229470"/>
                <a:gd name="connsiteY54" fmla="*/ 7929 h 1945082"/>
                <a:gd name="connsiteX55" fmla="*/ 2722057 w 3229470"/>
                <a:gd name="connsiteY55" fmla="*/ 39642 h 1945082"/>
                <a:gd name="connsiteX56" fmla="*/ 2677130 w 3229470"/>
                <a:gd name="connsiteY56" fmla="*/ 47570 h 1945082"/>
                <a:gd name="connsiteX57" fmla="*/ 2352069 w 3229470"/>
                <a:gd name="connsiteY57" fmla="*/ 92497 h 1945082"/>
                <a:gd name="connsiteX58" fmla="*/ 1894869 w 3229470"/>
                <a:gd name="connsiteY58" fmla="*/ 153281 h 1945082"/>
                <a:gd name="connsiteX59" fmla="*/ 1453526 w 3229470"/>
                <a:gd name="connsiteY59" fmla="*/ 200851 h 1945082"/>
                <a:gd name="connsiteX60" fmla="*/ 1096751 w 3229470"/>
                <a:gd name="connsiteY60" fmla="*/ 235207 h 19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29470" h="1945082">
                  <a:moveTo>
                    <a:pt x="1096751" y="235207"/>
                  </a:moveTo>
                  <a:lnTo>
                    <a:pt x="552339" y="298634"/>
                  </a:lnTo>
                  <a:lnTo>
                    <a:pt x="34356" y="362060"/>
                  </a:lnTo>
                  <a:lnTo>
                    <a:pt x="0" y="369989"/>
                  </a:lnTo>
                  <a:lnTo>
                    <a:pt x="60783" y="523270"/>
                  </a:lnTo>
                  <a:lnTo>
                    <a:pt x="510055" y="467771"/>
                  </a:lnTo>
                  <a:lnTo>
                    <a:pt x="1033324" y="399059"/>
                  </a:lnTo>
                  <a:lnTo>
                    <a:pt x="1247389" y="369989"/>
                  </a:lnTo>
                  <a:lnTo>
                    <a:pt x="1511667" y="354132"/>
                  </a:lnTo>
                  <a:lnTo>
                    <a:pt x="1577736" y="346204"/>
                  </a:lnTo>
                  <a:lnTo>
                    <a:pt x="1654376" y="332990"/>
                  </a:lnTo>
                  <a:lnTo>
                    <a:pt x="1768016" y="325062"/>
                  </a:lnTo>
                  <a:lnTo>
                    <a:pt x="2127433" y="295991"/>
                  </a:lnTo>
                  <a:lnTo>
                    <a:pt x="2500064" y="261635"/>
                  </a:lnTo>
                  <a:lnTo>
                    <a:pt x="2700915" y="243136"/>
                  </a:lnTo>
                  <a:lnTo>
                    <a:pt x="2756413" y="243136"/>
                  </a:lnTo>
                  <a:lnTo>
                    <a:pt x="2782841" y="248421"/>
                  </a:lnTo>
                  <a:lnTo>
                    <a:pt x="2806626" y="261635"/>
                  </a:lnTo>
                  <a:lnTo>
                    <a:pt x="2827768" y="277492"/>
                  </a:lnTo>
                  <a:lnTo>
                    <a:pt x="2843625" y="303919"/>
                  </a:lnTo>
                  <a:lnTo>
                    <a:pt x="2859482" y="338275"/>
                  </a:lnTo>
                  <a:lnTo>
                    <a:pt x="2862124" y="364703"/>
                  </a:lnTo>
                  <a:lnTo>
                    <a:pt x="2811912" y="684479"/>
                  </a:lnTo>
                  <a:lnTo>
                    <a:pt x="2743200" y="1102037"/>
                  </a:lnTo>
                  <a:lnTo>
                    <a:pt x="2687701" y="1387457"/>
                  </a:lnTo>
                  <a:lnTo>
                    <a:pt x="2674487" y="1413885"/>
                  </a:lnTo>
                  <a:lnTo>
                    <a:pt x="2648060" y="1445598"/>
                  </a:lnTo>
                  <a:lnTo>
                    <a:pt x="2640131" y="1910726"/>
                  </a:lnTo>
                  <a:lnTo>
                    <a:pt x="2658631" y="1937154"/>
                  </a:lnTo>
                  <a:lnTo>
                    <a:pt x="2679773" y="1945082"/>
                  </a:lnTo>
                  <a:lnTo>
                    <a:pt x="2714129" y="1937154"/>
                  </a:lnTo>
                  <a:lnTo>
                    <a:pt x="2748485" y="1918655"/>
                  </a:lnTo>
                  <a:lnTo>
                    <a:pt x="2777556" y="1889584"/>
                  </a:lnTo>
                  <a:lnTo>
                    <a:pt x="2806626" y="1849943"/>
                  </a:lnTo>
                  <a:lnTo>
                    <a:pt x="2848911" y="1768017"/>
                  </a:lnTo>
                  <a:lnTo>
                    <a:pt x="2877981" y="1678162"/>
                  </a:lnTo>
                  <a:lnTo>
                    <a:pt x="2914980" y="1524881"/>
                  </a:lnTo>
                  <a:lnTo>
                    <a:pt x="2959907" y="1334601"/>
                  </a:lnTo>
                  <a:lnTo>
                    <a:pt x="3023334" y="1006897"/>
                  </a:lnTo>
                  <a:lnTo>
                    <a:pt x="3073546" y="708264"/>
                  </a:lnTo>
                  <a:lnTo>
                    <a:pt x="3126402" y="388488"/>
                  </a:lnTo>
                  <a:lnTo>
                    <a:pt x="3139616" y="348847"/>
                  </a:lnTo>
                  <a:lnTo>
                    <a:pt x="3163401" y="303919"/>
                  </a:lnTo>
                  <a:lnTo>
                    <a:pt x="3200400" y="264278"/>
                  </a:lnTo>
                  <a:lnTo>
                    <a:pt x="3221542" y="240493"/>
                  </a:lnTo>
                  <a:lnTo>
                    <a:pt x="3229470" y="219351"/>
                  </a:lnTo>
                  <a:lnTo>
                    <a:pt x="3221542" y="187637"/>
                  </a:lnTo>
                  <a:lnTo>
                    <a:pt x="3203042" y="163852"/>
                  </a:lnTo>
                  <a:lnTo>
                    <a:pt x="3168686" y="129496"/>
                  </a:lnTo>
                  <a:lnTo>
                    <a:pt x="3129045" y="100426"/>
                  </a:lnTo>
                  <a:lnTo>
                    <a:pt x="3073546" y="71355"/>
                  </a:lnTo>
                  <a:lnTo>
                    <a:pt x="2904409" y="10571"/>
                  </a:lnTo>
                  <a:lnTo>
                    <a:pt x="2867410" y="2643"/>
                  </a:lnTo>
                  <a:lnTo>
                    <a:pt x="2851553" y="0"/>
                  </a:lnTo>
                  <a:lnTo>
                    <a:pt x="2817197" y="7929"/>
                  </a:lnTo>
                  <a:lnTo>
                    <a:pt x="2722057" y="39642"/>
                  </a:lnTo>
                  <a:lnTo>
                    <a:pt x="2677130" y="47570"/>
                  </a:lnTo>
                  <a:lnTo>
                    <a:pt x="2352069" y="92497"/>
                  </a:lnTo>
                  <a:lnTo>
                    <a:pt x="1894869" y="153281"/>
                  </a:lnTo>
                  <a:lnTo>
                    <a:pt x="1453526" y="200851"/>
                  </a:lnTo>
                  <a:lnTo>
                    <a:pt x="1096751" y="235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417D4739-305B-45E6-A51E-209EABD3D0D7}"/>
                </a:ext>
              </a:extLst>
            </p:cNvPr>
            <p:cNvSpPr/>
            <p:nvPr/>
          </p:nvSpPr>
          <p:spPr>
            <a:xfrm>
              <a:off x="6900863" y="5359401"/>
              <a:ext cx="773112" cy="703263"/>
            </a:xfrm>
            <a:custGeom>
              <a:avLst/>
              <a:gdLst>
                <a:gd name="connsiteX0" fmla="*/ 187637 w 771690"/>
                <a:gd name="connsiteY0" fmla="*/ 63426 h 702978"/>
                <a:gd name="connsiteX1" fmla="*/ 480985 w 771690"/>
                <a:gd name="connsiteY1" fmla="*/ 184994 h 702978"/>
                <a:gd name="connsiteX2" fmla="*/ 594624 w 771690"/>
                <a:gd name="connsiteY2" fmla="*/ 235207 h 702978"/>
                <a:gd name="connsiteX3" fmla="*/ 626337 w 771690"/>
                <a:gd name="connsiteY3" fmla="*/ 240492 h 702978"/>
                <a:gd name="connsiteX4" fmla="*/ 650122 w 771690"/>
                <a:gd name="connsiteY4" fmla="*/ 240492 h 702978"/>
                <a:gd name="connsiteX5" fmla="*/ 681836 w 771690"/>
                <a:gd name="connsiteY5" fmla="*/ 232564 h 702978"/>
                <a:gd name="connsiteX6" fmla="*/ 708263 w 771690"/>
                <a:gd name="connsiteY6" fmla="*/ 214065 h 702978"/>
                <a:gd name="connsiteX7" fmla="*/ 716192 w 771690"/>
                <a:gd name="connsiteY7" fmla="*/ 206136 h 702978"/>
                <a:gd name="connsiteX8" fmla="*/ 739977 w 771690"/>
                <a:gd name="connsiteY8" fmla="*/ 182351 h 702978"/>
                <a:gd name="connsiteX9" fmla="*/ 755833 w 771690"/>
                <a:gd name="connsiteY9" fmla="*/ 153281 h 702978"/>
                <a:gd name="connsiteX10" fmla="*/ 771690 w 771690"/>
                <a:gd name="connsiteY10" fmla="*/ 89854 h 702978"/>
                <a:gd name="connsiteX11" fmla="*/ 747905 w 771690"/>
                <a:gd name="connsiteY11" fmla="*/ 702978 h 702978"/>
                <a:gd name="connsiteX12" fmla="*/ 732048 w 771690"/>
                <a:gd name="connsiteY12" fmla="*/ 695050 h 702978"/>
                <a:gd name="connsiteX13" fmla="*/ 705621 w 771690"/>
                <a:gd name="connsiteY13" fmla="*/ 673907 h 702978"/>
                <a:gd name="connsiteX14" fmla="*/ 673907 w 771690"/>
                <a:gd name="connsiteY14" fmla="*/ 634266 h 702978"/>
                <a:gd name="connsiteX15" fmla="*/ 618409 w 771690"/>
                <a:gd name="connsiteY15" fmla="*/ 549697 h 702978"/>
                <a:gd name="connsiteX16" fmla="*/ 576125 w 771690"/>
                <a:gd name="connsiteY16" fmla="*/ 491556 h 702978"/>
                <a:gd name="connsiteX17" fmla="*/ 499484 w 771690"/>
                <a:gd name="connsiteY17" fmla="*/ 406987 h 702978"/>
                <a:gd name="connsiteX18" fmla="*/ 380559 w 771690"/>
                <a:gd name="connsiteY18" fmla="*/ 303919 h 702978"/>
                <a:gd name="connsiteX19" fmla="*/ 248421 w 771690"/>
                <a:gd name="connsiteY19" fmla="*/ 208779 h 702978"/>
                <a:gd name="connsiteX20" fmla="*/ 92497 w 771690"/>
                <a:gd name="connsiteY20" fmla="*/ 105711 h 702978"/>
                <a:gd name="connsiteX21" fmla="*/ 13214 w 771690"/>
                <a:gd name="connsiteY21" fmla="*/ 58141 h 702978"/>
                <a:gd name="connsiteX22" fmla="*/ 0 w 771690"/>
                <a:gd name="connsiteY22" fmla="*/ 29070 h 702978"/>
                <a:gd name="connsiteX23" fmla="*/ 0 w 771690"/>
                <a:gd name="connsiteY23" fmla="*/ 7928 h 702978"/>
                <a:gd name="connsiteX24" fmla="*/ 10571 w 771690"/>
                <a:gd name="connsiteY24" fmla="*/ 0 h 702978"/>
                <a:gd name="connsiteX25" fmla="*/ 36999 w 771690"/>
                <a:gd name="connsiteY25" fmla="*/ 5285 h 702978"/>
                <a:gd name="connsiteX26" fmla="*/ 105711 w 771690"/>
                <a:gd name="connsiteY26" fmla="*/ 31713 h 702978"/>
                <a:gd name="connsiteX27" fmla="*/ 187637 w 771690"/>
                <a:gd name="connsiteY27" fmla="*/ 63426 h 70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690" h="702978">
                  <a:moveTo>
                    <a:pt x="187637" y="63426"/>
                  </a:moveTo>
                  <a:lnTo>
                    <a:pt x="480985" y="184994"/>
                  </a:lnTo>
                  <a:lnTo>
                    <a:pt x="594624" y="235207"/>
                  </a:lnTo>
                  <a:lnTo>
                    <a:pt x="626337" y="240492"/>
                  </a:lnTo>
                  <a:lnTo>
                    <a:pt x="650122" y="240492"/>
                  </a:lnTo>
                  <a:lnTo>
                    <a:pt x="681836" y="232564"/>
                  </a:lnTo>
                  <a:lnTo>
                    <a:pt x="708263" y="214065"/>
                  </a:lnTo>
                  <a:lnTo>
                    <a:pt x="716192" y="206136"/>
                  </a:lnTo>
                  <a:lnTo>
                    <a:pt x="739977" y="182351"/>
                  </a:lnTo>
                  <a:lnTo>
                    <a:pt x="755833" y="153281"/>
                  </a:lnTo>
                  <a:lnTo>
                    <a:pt x="771690" y="89854"/>
                  </a:lnTo>
                  <a:lnTo>
                    <a:pt x="747905" y="702978"/>
                  </a:lnTo>
                  <a:lnTo>
                    <a:pt x="732048" y="695050"/>
                  </a:lnTo>
                  <a:lnTo>
                    <a:pt x="705621" y="673907"/>
                  </a:lnTo>
                  <a:lnTo>
                    <a:pt x="673907" y="634266"/>
                  </a:lnTo>
                  <a:lnTo>
                    <a:pt x="618409" y="549697"/>
                  </a:lnTo>
                  <a:lnTo>
                    <a:pt x="576125" y="491556"/>
                  </a:lnTo>
                  <a:lnTo>
                    <a:pt x="499484" y="406987"/>
                  </a:lnTo>
                  <a:lnTo>
                    <a:pt x="380559" y="303919"/>
                  </a:lnTo>
                  <a:lnTo>
                    <a:pt x="248421" y="208779"/>
                  </a:lnTo>
                  <a:lnTo>
                    <a:pt x="92497" y="105711"/>
                  </a:lnTo>
                  <a:lnTo>
                    <a:pt x="13214" y="58141"/>
                  </a:lnTo>
                  <a:lnTo>
                    <a:pt x="0" y="29070"/>
                  </a:lnTo>
                  <a:lnTo>
                    <a:pt x="0" y="7928"/>
                  </a:lnTo>
                  <a:lnTo>
                    <a:pt x="10571" y="0"/>
                  </a:lnTo>
                  <a:lnTo>
                    <a:pt x="36999" y="5285"/>
                  </a:lnTo>
                  <a:lnTo>
                    <a:pt x="105711" y="31713"/>
                  </a:lnTo>
                  <a:lnTo>
                    <a:pt x="187637" y="63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CFD8819C-3CD5-44D9-BA1A-B0F667537E97}"/>
                </a:ext>
              </a:extLst>
            </p:cNvPr>
            <p:cNvSpPr/>
            <p:nvPr/>
          </p:nvSpPr>
          <p:spPr>
            <a:xfrm>
              <a:off x="5980114" y="2886076"/>
              <a:ext cx="473075" cy="2301875"/>
            </a:xfrm>
            <a:custGeom>
              <a:avLst/>
              <a:gdLst>
                <a:gd name="connsiteX0" fmla="*/ 196581 w 473581"/>
                <a:gd name="connsiteY0" fmla="*/ 1233100 h 2302382"/>
                <a:gd name="connsiteX1" fmla="*/ 196581 w 473581"/>
                <a:gd name="connsiteY1" fmla="*/ 1075239 h 2302382"/>
                <a:gd name="connsiteX2" fmla="*/ 199559 w 473581"/>
                <a:gd name="connsiteY2" fmla="*/ 524216 h 2302382"/>
                <a:gd name="connsiteX3" fmla="*/ 193602 w 473581"/>
                <a:gd name="connsiteY3" fmla="*/ 378270 h 2302382"/>
                <a:gd name="connsiteX4" fmla="*/ 175731 w 473581"/>
                <a:gd name="connsiteY4" fmla="*/ 265087 h 2302382"/>
                <a:gd name="connsiteX5" fmla="*/ 163817 w 473581"/>
                <a:gd name="connsiteY5" fmla="*/ 208495 h 2302382"/>
                <a:gd name="connsiteX6" fmla="*/ 142968 w 473581"/>
                <a:gd name="connsiteY6" fmla="*/ 163818 h 2302382"/>
                <a:gd name="connsiteX7" fmla="*/ 125097 w 473581"/>
                <a:gd name="connsiteY7" fmla="*/ 139990 h 2302382"/>
                <a:gd name="connsiteX8" fmla="*/ 98290 w 473581"/>
                <a:gd name="connsiteY8" fmla="*/ 113183 h 2302382"/>
                <a:gd name="connsiteX9" fmla="*/ 80419 w 473581"/>
                <a:gd name="connsiteY9" fmla="*/ 98291 h 2302382"/>
                <a:gd name="connsiteX10" fmla="*/ 17871 w 473581"/>
                <a:gd name="connsiteY10" fmla="*/ 59570 h 2302382"/>
                <a:gd name="connsiteX11" fmla="*/ 0 w 473581"/>
                <a:gd name="connsiteY11" fmla="*/ 44678 h 2302382"/>
                <a:gd name="connsiteX12" fmla="*/ 193602 w 473581"/>
                <a:gd name="connsiteY12" fmla="*/ 0 h 2302382"/>
                <a:gd name="connsiteX13" fmla="*/ 303807 w 473581"/>
                <a:gd name="connsiteY13" fmla="*/ 41699 h 2302382"/>
                <a:gd name="connsiteX14" fmla="*/ 360398 w 473581"/>
                <a:gd name="connsiteY14" fmla="*/ 71484 h 2302382"/>
                <a:gd name="connsiteX15" fmla="*/ 408054 w 473581"/>
                <a:gd name="connsiteY15" fmla="*/ 95312 h 2302382"/>
                <a:gd name="connsiteX16" fmla="*/ 431882 w 473581"/>
                <a:gd name="connsiteY16" fmla="*/ 113183 h 2302382"/>
                <a:gd name="connsiteX17" fmla="*/ 452732 w 473581"/>
                <a:gd name="connsiteY17" fmla="*/ 134033 h 2302382"/>
                <a:gd name="connsiteX18" fmla="*/ 464646 w 473581"/>
                <a:gd name="connsiteY18" fmla="*/ 154882 h 2302382"/>
                <a:gd name="connsiteX19" fmla="*/ 473581 w 473581"/>
                <a:gd name="connsiteY19" fmla="*/ 178710 h 2302382"/>
                <a:gd name="connsiteX20" fmla="*/ 473581 w 473581"/>
                <a:gd name="connsiteY20" fmla="*/ 199560 h 2302382"/>
                <a:gd name="connsiteX21" fmla="*/ 464646 w 473581"/>
                <a:gd name="connsiteY21" fmla="*/ 235302 h 2302382"/>
                <a:gd name="connsiteX22" fmla="*/ 455710 w 473581"/>
                <a:gd name="connsiteY22" fmla="*/ 268065 h 2302382"/>
                <a:gd name="connsiteX23" fmla="*/ 446775 w 473581"/>
                <a:gd name="connsiteY23" fmla="*/ 315721 h 2302382"/>
                <a:gd name="connsiteX24" fmla="*/ 443796 w 473581"/>
                <a:gd name="connsiteY24" fmla="*/ 393162 h 2302382"/>
                <a:gd name="connsiteX25" fmla="*/ 443796 w 473581"/>
                <a:gd name="connsiteY25" fmla="*/ 899508 h 2302382"/>
                <a:gd name="connsiteX26" fmla="*/ 443796 w 473581"/>
                <a:gd name="connsiteY26" fmla="*/ 1447552 h 2302382"/>
                <a:gd name="connsiteX27" fmla="*/ 440818 w 473581"/>
                <a:gd name="connsiteY27" fmla="*/ 1706682 h 2302382"/>
                <a:gd name="connsiteX28" fmla="*/ 428904 w 473581"/>
                <a:gd name="connsiteY28" fmla="*/ 1989639 h 2302382"/>
                <a:gd name="connsiteX29" fmla="*/ 416990 w 473581"/>
                <a:gd name="connsiteY29" fmla="*/ 2254726 h 2302382"/>
                <a:gd name="connsiteX30" fmla="*/ 223387 w 473581"/>
                <a:gd name="connsiteY30" fmla="*/ 2302382 h 2302382"/>
                <a:gd name="connsiteX31" fmla="*/ 217430 w 473581"/>
                <a:gd name="connsiteY31" fmla="*/ 2099844 h 2302382"/>
                <a:gd name="connsiteX32" fmla="*/ 208495 w 473581"/>
                <a:gd name="connsiteY32" fmla="*/ 1885392 h 2302382"/>
                <a:gd name="connsiteX33" fmla="*/ 196581 w 473581"/>
                <a:gd name="connsiteY33" fmla="*/ 1593498 h 2302382"/>
                <a:gd name="connsiteX34" fmla="*/ 196581 w 473581"/>
                <a:gd name="connsiteY34" fmla="*/ 1233100 h 230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3581" h="2302382">
                  <a:moveTo>
                    <a:pt x="196581" y="1233100"/>
                  </a:moveTo>
                  <a:lnTo>
                    <a:pt x="196581" y="1075239"/>
                  </a:lnTo>
                  <a:cubicBezTo>
                    <a:pt x="197574" y="891565"/>
                    <a:pt x="198566" y="707890"/>
                    <a:pt x="199559" y="524216"/>
                  </a:cubicBezTo>
                  <a:lnTo>
                    <a:pt x="193602" y="378270"/>
                  </a:lnTo>
                  <a:lnTo>
                    <a:pt x="175731" y="265087"/>
                  </a:lnTo>
                  <a:lnTo>
                    <a:pt x="163817" y="208495"/>
                  </a:lnTo>
                  <a:lnTo>
                    <a:pt x="142968" y="163818"/>
                  </a:lnTo>
                  <a:lnTo>
                    <a:pt x="125097" y="139990"/>
                  </a:lnTo>
                  <a:lnTo>
                    <a:pt x="98290" y="113183"/>
                  </a:lnTo>
                  <a:lnTo>
                    <a:pt x="80419" y="98291"/>
                  </a:lnTo>
                  <a:lnTo>
                    <a:pt x="17871" y="59570"/>
                  </a:lnTo>
                  <a:lnTo>
                    <a:pt x="0" y="44678"/>
                  </a:lnTo>
                  <a:lnTo>
                    <a:pt x="193602" y="0"/>
                  </a:lnTo>
                  <a:lnTo>
                    <a:pt x="303807" y="41699"/>
                  </a:lnTo>
                  <a:lnTo>
                    <a:pt x="360398" y="71484"/>
                  </a:lnTo>
                  <a:lnTo>
                    <a:pt x="408054" y="95312"/>
                  </a:lnTo>
                  <a:lnTo>
                    <a:pt x="431882" y="113183"/>
                  </a:lnTo>
                  <a:lnTo>
                    <a:pt x="452732" y="134033"/>
                  </a:lnTo>
                  <a:lnTo>
                    <a:pt x="464646" y="154882"/>
                  </a:lnTo>
                  <a:lnTo>
                    <a:pt x="473581" y="178710"/>
                  </a:lnTo>
                  <a:lnTo>
                    <a:pt x="473581" y="199560"/>
                  </a:lnTo>
                  <a:lnTo>
                    <a:pt x="464646" y="235302"/>
                  </a:lnTo>
                  <a:lnTo>
                    <a:pt x="455710" y="268065"/>
                  </a:lnTo>
                  <a:lnTo>
                    <a:pt x="446775" y="315721"/>
                  </a:lnTo>
                  <a:lnTo>
                    <a:pt x="443796" y="393162"/>
                  </a:lnTo>
                  <a:lnTo>
                    <a:pt x="443796" y="899508"/>
                  </a:lnTo>
                  <a:lnTo>
                    <a:pt x="443796" y="1447552"/>
                  </a:lnTo>
                  <a:cubicBezTo>
                    <a:pt x="442803" y="1533929"/>
                    <a:pt x="441811" y="1620305"/>
                    <a:pt x="440818" y="1706682"/>
                  </a:cubicBezTo>
                  <a:lnTo>
                    <a:pt x="428904" y="1989639"/>
                  </a:lnTo>
                  <a:lnTo>
                    <a:pt x="416990" y="2254726"/>
                  </a:lnTo>
                  <a:lnTo>
                    <a:pt x="223387" y="2302382"/>
                  </a:lnTo>
                  <a:lnTo>
                    <a:pt x="217430" y="2099844"/>
                  </a:lnTo>
                  <a:lnTo>
                    <a:pt x="208495" y="1885392"/>
                  </a:lnTo>
                  <a:lnTo>
                    <a:pt x="196581" y="1593498"/>
                  </a:lnTo>
                  <a:lnTo>
                    <a:pt x="196581" y="1233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5DAE053F-0C6F-4D9D-95CA-FAF0A52146D3}"/>
                </a:ext>
              </a:extLst>
            </p:cNvPr>
            <p:cNvSpPr/>
            <p:nvPr/>
          </p:nvSpPr>
          <p:spPr>
            <a:xfrm>
              <a:off x="5503864" y="4875214"/>
              <a:ext cx="1595437" cy="574675"/>
            </a:xfrm>
            <a:custGeom>
              <a:avLst/>
              <a:gdLst>
                <a:gd name="connsiteX0" fmla="*/ 1071562 w 1595437"/>
                <a:gd name="connsiteY0" fmla="*/ 276225 h 576262"/>
                <a:gd name="connsiteX1" fmla="*/ 776287 w 1595437"/>
                <a:gd name="connsiteY1" fmla="*/ 388144 h 576262"/>
                <a:gd name="connsiteX2" fmla="*/ 631031 w 1595437"/>
                <a:gd name="connsiteY2" fmla="*/ 445294 h 576262"/>
                <a:gd name="connsiteX3" fmla="*/ 519112 w 1595437"/>
                <a:gd name="connsiteY3" fmla="*/ 490537 h 576262"/>
                <a:gd name="connsiteX4" fmla="*/ 476250 w 1595437"/>
                <a:gd name="connsiteY4" fmla="*/ 511969 h 576262"/>
                <a:gd name="connsiteX5" fmla="*/ 433387 w 1595437"/>
                <a:gd name="connsiteY5" fmla="*/ 538162 h 576262"/>
                <a:gd name="connsiteX6" fmla="*/ 390525 w 1595437"/>
                <a:gd name="connsiteY6" fmla="*/ 564356 h 576262"/>
                <a:gd name="connsiteX7" fmla="*/ 361950 w 1595437"/>
                <a:gd name="connsiteY7" fmla="*/ 573881 h 576262"/>
                <a:gd name="connsiteX8" fmla="*/ 342900 w 1595437"/>
                <a:gd name="connsiteY8" fmla="*/ 576262 h 576262"/>
                <a:gd name="connsiteX9" fmla="*/ 314325 w 1595437"/>
                <a:gd name="connsiteY9" fmla="*/ 571500 h 576262"/>
                <a:gd name="connsiteX10" fmla="*/ 280987 w 1595437"/>
                <a:gd name="connsiteY10" fmla="*/ 550069 h 576262"/>
                <a:gd name="connsiteX11" fmla="*/ 209550 w 1595437"/>
                <a:gd name="connsiteY11" fmla="*/ 490537 h 576262"/>
                <a:gd name="connsiteX12" fmla="*/ 145256 w 1595437"/>
                <a:gd name="connsiteY12" fmla="*/ 428625 h 576262"/>
                <a:gd name="connsiteX13" fmla="*/ 104775 w 1595437"/>
                <a:gd name="connsiteY13" fmla="*/ 383381 h 576262"/>
                <a:gd name="connsiteX14" fmla="*/ 61912 w 1595437"/>
                <a:gd name="connsiteY14" fmla="*/ 326231 h 576262"/>
                <a:gd name="connsiteX15" fmla="*/ 35719 w 1595437"/>
                <a:gd name="connsiteY15" fmla="*/ 280987 h 576262"/>
                <a:gd name="connsiteX16" fmla="*/ 7144 w 1595437"/>
                <a:gd name="connsiteY16" fmla="*/ 216694 h 576262"/>
                <a:gd name="connsiteX17" fmla="*/ 0 w 1595437"/>
                <a:gd name="connsiteY17" fmla="*/ 185737 h 576262"/>
                <a:gd name="connsiteX18" fmla="*/ 0 w 1595437"/>
                <a:gd name="connsiteY18" fmla="*/ 154781 h 576262"/>
                <a:gd name="connsiteX19" fmla="*/ 9525 w 1595437"/>
                <a:gd name="connsiteY19" fmla="*/ 140494 h 576262"/>
                <a:gd name="connsiteX20" fmla="*/ 21431 w 1595437"/>
                <a:gd name="connsiteY20" fmla="*/ 135731 h 576262"/>
                <a:gd name="connsiteX21" fmla="*/ 42862 w 1595437"/>
                <a:gd name="connsiteY21" fmla="*/ 142875 h 576262"/>
                <a:gd name="connsiteX22" fmla="*/ 76200 w 1595437"/>
                <a:gd name="connsiteY22" fmla="*/ 166687 h 576262"/>
                <a:gd name="connsiteX23" fmla="*/ 121444 w 1595437"/>
                <a:gd name="connsiteY23" fmla="*/ 195262 h 576262"/>
                <a:gd name="connsiteX24" fmla="*/ 161925 w 1595437"/>
                <a:gd name="connsiteY24" fmla="*/ 219075 h 576262"/>
                <a:gd name="connsiteX25" fmla="*/ 211931 w 1595437"/>
                <a:gd name="connsiteY25" fmla="*/ 235744 h 576262"/>
                <a:gd name="connsiteX26" fmla="*/ 259556 w 1595437"/>
                <a:gd name="connsiteY26" fmla="*/ 247650 h 576262"/>
                <a:gd name="connsiteX27" fmla="*/ 307181 w 1595437"/>
                <a:gd name="connsiteY27" fmla="*/ 252412 h 576262"/>
                <a:gd name="connsiteX28" fmla="*/ 378619 w 1595437"/>
                <a:gd name="connsiteY28" fmla="*/ 252412 h 576262"/>
                <a:gd name="connsiteX29" fmla="*/ 507206 w 1595437"/>
                <a:gd name="connsiteY29" fmla="*/ 238125 h 576262"/>
                <a:gd name="connsiteX30" fmla="*/ 700087 w 1595437"/>
                <a:gd name="connsiteY30" fmla="*/ 207169 h 576262"/>
                <a:gd name="connsiteX31" fmla="*/ 1078706 w 1595437"/>
                <a:gd name="connsiteY31" fmla="*/ 121444 h 576262"/>
                <a:gd name="connsiteX32" fmla="*/ 1316831 w 1595437"/>
                <a:gd name="connsiteY32" fmla="*/ 61912 h 576262"/>
                <a:gd name="connsiteX33" fmla="*/ 1550194 w 1595437"/>
                <a:gd name="connsiteY33" fmla="*/ 0 h 576262"/>
                <a:gd name="connsiteX34" fmla="*/ 1595437 w 1595437"/>
                <a:gd name="connsiteY34" fmla="*/ 85725 h 576262"/>
                <a:gd name="connsiteX35" fmla="*/ 1385887 w 1595437"/>
                <a:gd name="connsiteY35" fmla="*/ 157162 h 576262"/>
                <a:gd name="connsiteX36" fmla="*/ 1173956 w 1595437"/>
                <a:gd name="connsiteY36" fmla="*/ 238125 h 576262"/>
                <a:gd name="connsiteX37" fmla="*/ 1071562 w 1595437"/>
                <a:gd name="connsiteY37" fmla="*/ 2762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5437" h="576262">
                  <a:moveTo>
                    <a:pt x="1071562" y="276225"/>
                  </a:moveTo>
                  <a:lnTo>
                    <a:pt x="776287" y="388144"/>
                  </a:lnTo>
                  <a:lnTo>
                    <a:pt x="631031" y="445294"/>
                  </a:lnTo>
                  <a:lnTo>
                    <a:pt x="519112" y="490537"/>
                  </a:lnTo>
                  <a:lnTo>
                    <a:pt x="476250" y="511969"/>
                  </a:lnTo>
                  <a:lnTo>
                    <a:pt x="433387" y="538162"/>
                  </a:lnTo>
                  <a:lnTo>
                    <a:pt x="390525" y="564356"/>
                  </a:lnTo>
                  <a:lnTo>
                    <a:pt x="361950" y="573881"/>
                  </a:lnTo>
                  <a:lnTo>
                    <a:pt x="342900" y="576262"/>
                  </a:lnTo>
                  <a:lnTo>
                    <a:pt x="314325" y="571500"/>
                  </a:lnTo>
                  <a:lnTo>
                    <a:pt x="280987" y="550069"/>
                  </a:lnTo>
                  <a:lnTo>
                    <a:pt x="209550" y="490537"/>
                  </a:lnTo>
                  <a:lnTo>
                    <a:pt x="145256" y="428625"/>
                  </a:lnTo>
                  <a:lnTo>
                    <a:pt x="104775" y="383381"/>
                  </a:lnTo>
                  <a:lnTo>
                    <a:pt x="61912" y="326231"/>
                  </a:lnTo>
                  <a:lnTo>
                    <a:pt x="35719" y="280987"/>
                  </a:lnTo>
                  <a:lnTo>
                    <a:pt x="7144" y="216694"/>
                  </a:lnTo>
                  <a:lnTo>
                    <a:pt x="0" y="185737"/>
                  </a:lnTo>
                  <a:lnTo>
                    <a:pt x="0" y="154781"/>
                  </a:lnTo>
                  <a:lnTo>
                    <a:pt x="9525" y="140494"/>
                  </a:lnTo>
                  <a:lnTo>
                    <a:pt x="21431" y="135731"/>
                  </a:lnTo>
                  <a:lnTo>
                    <a:pt x="42862" y="142875"/>
                  </a:lnTo>
                  <a:lnTo>
                    <a:pt x="76200" y="166687"/>
                  </a:lnTo>
                  <a:lnTo>
                    <a:pt x="121444" y="195262"/>
                  </a:lnTo>
                  <a:lnTo>
                    <a:pt x="161925" y="219075"/>
                  </a:lnTo>
                  <a:lnTo>
                    <a:pt x="211931" y="235744"/>
                  </a:lnTo>
                  <a:lnTo>
                    <a:pt x="259556" y="247650"/>
                  </a:lnTo>
                  <a:lnTo>
                    <a:pt x="307181" y="252412"/>
                  </a:lnTo>
                  <a:lnTo>
                    <a:pt x="378619" y="252412"/>
                  </a:lnTo>
                  <a:lnTo>
                    <a:pt x="507206" y="238125"/>
                  </a:lnTo>
                  <a:lnTo>
                    <a:pt x="700087" y="207169"/>
                  </a:lnTo>
                  <a:lnTo>
                    <a:pt x="1078706" y="121444"/>
                  </a:lnTo>
                  <a:lnTo>
                    <a:pt x="1316831" y="61912"/>
                  </a:lnTo>
                  <a:lnTo>
                    <a:pt x="1550194" y="0"/>
                  </a:lnTo>
                  <a:lnTo>
                    <a:pt x="1595437" y="85725"/>
                  </a:lnTo>
                  <a:lnTo>
                    <a:pt x="1385887" y="157162"/>
                  </a:lnTo>
                  <a:lnTo>
                    <a:pt x="1173956" y="238125"/>
                  </a:lnTo>
                  <a:lnTo>
                    <a:pt x="1071562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4">
              <a:extLst>
                <a:ext uri="{FF2B5EF4-FFF2-40B4-BE49-F238E27FC236}">
                  <a16:creationId xmlns:a16="http://schemas.microsoft.com/office/drawing/2014/main" id="{FE61D96C-CCE9-4EF9-AEC8-343042ACDCAE}"/>
                </a:ext>
              </a:extLst>
            </p:cNvPr>
            <p:cNvSpPr/>
            <p:nvPr/>
          </p:nvSpPr>
          <p:spPr>
            <a:xfrm>
              <a:off x="6581775" y="4430713"/>
              <a:ext cx="742950" cy="869950"/>
            </a:xfrm>
            <a:custGeom>
              <a:avLst/>
              <a:gdLst>
                <a:gd name="connsiteX0" fmla="*/ 204788 w 742950"/>
                <a:gd name="connsiteY0" fmla="*/ 245269 h 869157"/>
                <a:gd name="connsiteX1" fmla="*/ 128588 w 742950"/>
                <a:gd name="connsiteY1" fmla="*/ 150019 h 869157"/>
                <a:gd name="connsiteX2" fmla="*/ 0 w 742950"/>
                <a:gd name="connsiteY2" fmla="*/ 0 h 869157"/>
                <a:gd name="connsiteX3" fmla="*/ 109538 w 742950"/>
                <a:gd name="connsiteY3" fmla="*/ 35719 h 869157"/>
                <a:gd name="connsiteX4" fmla="*/ 219075 w 742950"/>
                <a:gd name="connsiteY4" fmla="*/ 102394 h 869157"/>
                <a:gd name="connsiteX5" fmla="*/ 328613 w 742950"/>
                <a:gd name="connsiteY5" fmla="*/ 173832 h 869157"/>
                <a:gd name="connsiteX6" fmla="*/ 431006 w 742950"/>
                <a:gd name="connsiteY6" fmla="*/ 245269 h 869157"/>
                <a:gd name="connsiteX7" fmla="*/ 514350 w 742950"/>
                <a:gd name="connsiteY7" fmla="*/ 304800 h 869157"/>
                <a:gd name="connsiteX8" fmla="*/ 557213 w 742950"/>
                <a:gd name="connsiteY8" fmla="*/ 335757 h 869157"/>
                <a:gd name="connsiteX9" fmla="*/ 583406 w 742950"/>
                <a:gd name="connsiteY9" fmla="*/ 364332 h 869157"/>
                <a:gd name="connsiteX10" fmla="*/ 623888 w 742950"/>
                <a:gd name="connsiteY10" fmla="*/ 423863 h 869157"/>
                <a:gd name="connsiteX11" fmla="*/ 657225 w 742950"/>
                <a:gd name="connsiteY11" fmla="*/ 485775 h 869157"/>
                <a:gd name="connsiteX12" fmla="*/ 685800 w 742950"/>
                <a:gd name="connsiteY12" fmla="*/ 542925 h 869157"/>
                <a:gd name="connsiteX13" fmla="*/ 702469 w 742950"/>
                <a:gd name="connsiteY13" fmla="*/ 590550 h 869157"/>
                <a:gd name="connsiteX14" fmla="*/ 726281 w 742950"/>
                <a:gd name="connsiteY14" fmla="*/ 669132 h 869157"/>
                <a:gd name="connsiteX15" fmla="*/ 738188 w 742950"/>
                <a:gd name="connsiteY15" fmla="*/ 740569 h 869157"/>
                <a:gd name="connsiteX16" fmla="*/ 742950 w 742950"/>
                <a:gd name="connsiteY16" fmla="*/ 785813 h 869157"/>
                <a:gd name="connsiteX17" fmla="*/ 735806 w 742950"/>
                <a:gd name="connsiteY17" fmla="*/ 840582 h 869157"/>
                <a:gd name="connsiteX18" fmla="*/ 723900 w 742950"/>
                <a:gd name="connsiteY18" fmla="*/ 864394 h 869157"/>
                <a:gd name="connsiteX19" fmla="*/ 707231 w 742950"/>
                <a:gd name="connsiteY19" fmla="*/ 869157 h 869157"/>
                <a:gd name="connsiteX20" fmla="*/ 678656 w 742950"/>
                <a:gd name="connsiteY20" fmla="*/ 864394 h 869157"/>
                <a:gd name="connsiteX21" fmla="*/ 638175 w 742950"/>
                <a:gd name="connsiteY21" fmla="*/ 845344 h 869157"/>
                <a:gd name="connsiteX22" fmla="*/ 581025 w 742950"/>
                <a:gd name="connsiteY22" fmla="*/ 807244 h 869157"/>
                <a:gd name="connsiteX23" fmla="*/ 557213 w 742950"/>
                <a:gd name="connsiteY23" fmla="*/ 785813 h 869157"/>
                <a:gd name="connsiteX24" fmla="*/ 535781 w 742950"/>
                <a:gd name="connsiteY24" fmla="*/ 733425 h 869157"/>
                <a:gd name="connsiteX25" fmla="*/ 502444 w 742950"/>
                <a:gd name="connsiteY25" fmla="*/ 673894 h 869157"/>
                <a:gd name="connsiteX26" fmla="*/ 466725 w 742950"/>
                <a:gd name="connsiteY26" fmla="*/ 616744 h 869157"/>
                <a:gd name="connsiteX27" fmla="*/ 423863 w 742950"/>
                <a:gd name="connsiteY27" fmla="*/ 557213 h 869157"/>
                <a:gd name="connsiteX28" fmla="*/ 383381 w 742950"/>
                <a:gd name="connsiteY28" fmla="*/ 476250 h 869157"/>
                <a:gd name="connsiteX29" fmla="*/ 300038 w 742950"/>
                <a:gd name="connsiteY29" fmla="*/ 364332 h 869157"/>
                <a:gd name="connsiteX30" fmla="*/ 204788 w 742950"/>
                <a:gd name="connsiteY30" fmla="*/ 245269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950" h="869157">
                  <a:moveTo>
                    <a:pt x="204788" y="245269"/>
                  </a:moveTo>
                  <a:lnTo>
                    <a:pt x="128588" y="150019"/>
                  </a:lnTo>
                  <a:lnTo>
                    <a:pt x="0" y="0"/>
                  </a:lnTo>
                  <a:lnTo>
                    <a:pt x="109538" y="35719"/>
                  </a:lnTo>
                  <a:lnTo>
                    <a:pt x="219075" y="102394"/>
                  </a:lnTo>
                  <a:lnTo>
                    <a:pt x="328613" y="173832"/>
                  </a:lnTo>
                  <a:lnTo>
                    <a:pt x="431006" y="245269"/>
                  </a:lnTo>
                  <a:lnTo>
                    <a:pt x="514350" y="304800"/>
                  </a:lnTo>
                  <a:lnTo>
                    <a:pt x="557213" y="335757"/>
                  </a:lnTo>
                  <a:lnTo>
                    <a:pt x="583406" y="364332"/>
                  </a:lnTo>
                  <a:lnTo>
                    <a:pt x="623888" y="423863"/>
                  </a:lnTo>
                  <a:lnTo>
                    <a:pt x="657225" y="485775"/>
                  </a:lnTo>
                  <a:lnTo>
                    <a:pt x="685800" y="542925"/>
                  </a:lnTo>
                  <a:lnTo>
                    <a:pt x="702469" y="590550"/>
                  </a:lnTo>
                  <a:lnTo>
                    <a:pt x="726281" y="669132"/>
                  </a:lnTo>
                  <a:lnTo>
                    <a:pt x="738188" y="740569"/>
                  </a:lnTo>
                  <a:lnTo>
                    <a:pt x="742950" y="785813"/>
                  </a:lnTo>
                  <a:lnTo>
                    <a:pt x="735806" y="840582"/>
                  </a:lnTo>
                  <a:lnTo>
                    <a:pt x="723900" y="864394"/>
                  </a:lnTo>
                  <a:lnTo>
                    <a:pt x="707231" y="869157"/>
                  </a:lnTo>
                  <a:lnTo>
                    <a:pt x="678656" y="864394"/>
                  </a:lnTo>
                  <a:lnTo>
                    <a:pt x="638175" y="845344"/>
                  </a:lnTo>
                  <a:lnTo>
                    <a:pt x="581025" y="807244"/>
                  </a:lnTo>
                  <a:lnTo>
                    <a:pt x="557213" y="785813"/>
                  </a:lnTo>
                  <a:lnTo>
                    <a:pt x="535781" y="733425"/>
                  </a:lnTo>
                  <a:lnTo>
                    <a:pt x="502444" y="673894"/>
                  </a:lnTo>
                  <a:lnTo>
                    <a:pt x="466725" y="616744"/>
                  </a:lnTo>
                  <a:lnTo>
                    <a:pt x="423863" y="557213"/>
                  </a:lnTo>
                  <a:lnTo>
                    <a:pt x="383381" y="476250"/>
                  </a:lnTo>
                  <a:lnTo>
                    <a:pt x="300038" y="364332"/>
                  </a:lnTo>
                  <a:lnTo>
                    <a:pt x="204788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2834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3" grpId="0" animBg="1"/>
      <p:bldP spid="41" grpId="0" animBg="1"/>
      <p:bldP spid="17" grpId="0" animBg="1"/>
      <p:bldP spid="42" grpId="0" animBg="1"/>
      <p:bldP spid="44" grpId="0" animBg="1"/>
      <p:bldP spid="50" grpId="0" animBg="1"/>
      <p:bldP spid="53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EF9A66E1-7077-4045-B639-CE2811278B36}"/>
              </a:ext>
            </a:extLst>
          </p:cNvPr>
          <p:cNvGrpSpPr/>
          <p:nvPr/>
        </p:nvGrpSpPr>
        <p:grpSpPr>
          <a:xfrm>
            <a:off x="3570286" y="1438276"/>
            <a:ext cx="4716463" cy="4683125"/>
            <a:chOff x="3570286" y="1438276"/>
            <a:chExt cx="4716463" cy="4683125"/>
          </a:xfrm>
          <a:solidFill>
            <a:schemeClr val="tx1"/>
          </a:solidFill>
        </p:grpSpPr>
        <p:sp>
          <p:nvSpPr>
            <p:cNvPr id="3" name="フリーフォーム 52">
              <a:extLst>
                <a:ext uri="{FF2B5EF4-FFF2-40B4-BE49-F238E27FC236}">
                  <a16:creationId xmlns:a16="http://schemas.microsoft.com/office/drawing/2014/main" id="{B7DF8492-D4C9-4517-8029-1574A988C8F2}"/>
                </a:ext>
              </a:extLst>
            </p:cNvPr>
            <p:cNvSpPr/>
            <p:nvPr/>
          </p:nvSpPr>
          <p:spPr>
            <a:xfrm>
              <a:off x="3897311" y="1438276"/>
              <a:ext cx="1316038" cy="1243013"/>
            </a:xfrm>
            <a:custGeom>
              <a:avLst/>
              <a:gdLst>
                <a:gd name="connsiteX0" fmla="*/ 600075 w 1316832"/>
                <a:gd name="connsiteY0" fmla="*/ 666750 h 1243013"/>
                <a:gd name="connsiteX1" fmla="*/ 695325 w 1316832"/>
                <a:gd name="connsiteY1" fmla="*/ 561975 h 1243013"/>
                <a:gd name="connsiteX2" fmla="*/ 802482 w 1316832"/>
                <a:gd name="connsiteY2" fmla="*/ 438150 h 1243013"/>
                <a:gd name="connsiteX3" fmla="*/ 921544 w 1316832"/>
                <a:gd name="connsiteY3" fmla="*/ 283369 h 1243013"/>
                <a:gd name="connsiteX4" fmla="*/ 950119 w 1316832"/>
                <a:gd name="connsiteY4" fmla="*/ 247650 h 1243013"/>
                <a:gd name="connsiteX5" fmla="*/ 954882 w 1316832"/>
                <a:gd name="connsiteY5" fmla="*/ 226219 h 1243013"/>
                <a:gd name="connsiteX6" fmla="*/ 952500 w 1316832"/>
                <a:gd name="connsiteY6" fmla="*/ 202406 h 1243013"/>
                <a:gd name="connsiteX7" fmla="*/ 945357 w 1316832"/>
                <a:gd name="connsiteY7" fmla="*/ 169069 h 1243013"/>
                <a:gd name="connsiteX8" fmla="*/ 931069 w 1316832"/>
                <a:gd name="connsiteY8" fmla="*/ 133350 h 1243013"/>
                <a:gd name="connsiteX9" fmla="*/ 912019 w 1316832"/>
                <a:gd name="connsiteY9" fmla="*/ 104775 h 1243013"/>
                <a:gd name="connsiteX10" fmla="*/ 878682 w 1316832"/>
                <a:gd name="connsiteY10" fmla="*/ 69056 h 1243013"/>
                <a:gd name="connsiteX11" fmla="*/ 859632 w 1316832"/>
                <a:gd name="connsiteY11" fmla="*/ 47625 h 1243013"/>
                <a:gd name="connsiteX12" fmla="*/ 850107 w 1316832"/>
                <a:gd name="connsiteY12" fmla="*/ 35719 h 1243013"/>
                <a:gd name="connsiteX13" fmla="*/ 845344 w 1316832"/>
                <a:gd name="connsiteY13" fmla="*/ 21431 h 1243013"/>
                <a:gd name="connsiteX14" fmla="*/ 845344 w 1316832"/>
                <a:gd name="connsiteY14" fmla="*/ 21431 h 1243013"/>
                <a:gd name="connsiteX15" fmla="*/ 845344 w 1316832"/>
                <a:gd name="connsiteY15" fmla="*/ 4763 h 1243013"/>
                <a:gd name="connsiteX16" fmla="*/ 859632 w 1316832"/>
                <a:gd name="connsiteY16" fmla="*/ 0 h 1243013"/>
                <a:gd name="connsiteX17" fmla="*/ 888207 w 1316832"/>
                <a:gd name="connsiteY17" fmla="*/ 2381 h 1243013"/>
                <a:gd name="connsiteX18" fmla="*/ 926307 w 1316832"/>
                <a:gd name="connsiteY18" fmla="*/ 11906 h 1243013"/>
                <a:gd name="connsiteX19" fmla="*/ 973932 w 1316832"/>
                <a:gd name="connsiteY19" fmla="*/ 33338 h 1243013"/>
                <a:gd name="connsiteX20" fmla="*/ 1021557 w 1316832"/>
                <a:gd name="connsiteY20" fmla="*/ 59531 h 1243013"/>
                <a:gd name="connsiteX21" fmla="*/ 1069182 w 1316832"/>
                <a:gd name="connsiteY21" fmla="*/ 90488 h 1243013"/>
                <a:gd name="connsiteX22" fmla="*/ 1112044 w 1316832"/>
                <a:gd name="connsiteY22" fmla="*/ 121444 h 1243013"/>
                <a:gd name="connsiteX23" fmla="*/ 1159669 w 1316832"/>
                <a:gd name="connsiteY23" fmla="*/ 159544 h 1243013"/>
                <a:gd name="connsiteX24" fmla="*/ 1216819 w 1316832"/>
                <a:gd name="connsiteY24" fmla="*/ 214313 h 1243013"/>
                <a:gd name="connsiteX25" fmla="*/ 1257300 w 1316832"/>
                <a:gd name="connsiteY25" fmla="*/ 261938 h 1243013"/>
                <a:gd name="connsiteX26" fmla="*/ 1288257 w 1316832"/>
                <a:gd name="connsiteY26" fmla="*/ 297656 h 1243013"/>
                <a:gd name="connsiteX27" fmla="*/ 1309688 w 1316832"/>
                <a:gd name="connsiteY27" fmla="*/ 333375 h 1243013"/>
                <a:gd name="connsiteX28" fmla="*/ 1316832 w 1316832"/>
                <a:gd name="connsiteY28" fmla="*/ 359569 h 1243013"/>
                <a:gd name="connsiteX29" fmla="*/ 1312069 w 1316832"/>
                <a:gd name="connsiteY29" fmla="*/ 378619 h 1243013"/>
                <a:gd name="connsiteX30" fmla="*/ 1295400 w 1316832"/>
                <a:gd name="connsiteY30" fmla="*/ 392906 h 1243013"/>
                <a:gd name="connsiteX31" fmla="*/ 1271588 w 1316832"/>
                <a:gd name="connsiteY31" fmla="*/ 402431 h 1243013"/>
                <a:gd name="connsiteX32" fmla="*/ 1238250 w 1316832"/>
                <a:gd name="connsiteY32" fmla="*/ 407194 h 1243013"/>
                <a:gd name="connsiteX33" fmla="*/ 1216819 w 1316832"/>
                <a:gd name="connsiteY33" fmla="*/ 407194 h 1243013"/>
                <a:gd name="connsiteX34" fmla="*/ 1185863 w 1316832"/>
                <a:gd name="connsiteY34" fmla="*/ 419100 h 1243013"/>
                <a:gd name="connsiteX35" fmla="*/ 1140619 w 1316832"/>
                <a:gd name="connsiteY35" fmla="*/ 447675 h 1243013"/>
                <a:gd name="connsiteX36" fmla="*/ 1073944 w 1316832"/>
                <a:gd name="connsiteY36" fmla="*/ 504825 h 1243013"/>
                <a:gd name="connsiteX37" fmla="*/ 992982 w 1316832"/>
                <a:gd name="connsiteY37" fmla="*/ 578644 h 1243013"/>
                <a:gd name="connsiteX38" fmla="*/ 885825 w 1316832"/>
                <a:gd name="connsiteY38" fmla="*/ 673894 h 1243013"/>
                <a:gd name="connsiteX39" fmla="*/ 754857 w 1316832"/>
                <a:gd name="connsiteY39" fmla="*/ 778669 h 1243013"/>
                <a:gd name="connsiteX40" fmla="*/ 616744 w 1316832"/>
                <a:gd name="connsiteY40" fmla="*/ 883444 h 1243013"/>
                <a:gd name="connsiteX41" fmla="*/ 464344 w 1316832"/>
                <a:gd name="connsiteY41" fmla="*/ 990600 h 1243013"/>
                <a:gd name="connsiteX42" fmla="*/ 319088 w 1316832"/>
                <a:gd name="connsiteY42" fmla="*/ 1088231 h 1243013"/>
                <a:gd name="connsiteX43" fmla="*/ 190500 w 1316832"/>
                <a:gd name="connsiteY43" fmla="*/ 1166813 h 1243013"/>
                <a:gd name="connsiteX44" fmla="*/ 100013 w 1316832"/>
                <a:gd name="connsiteY44" fmla="*/ 1221581 h 1243013"/>
                <a:gd name="connsiteX45" fmla="*/ 71438 w 1316832"/>
                <a:gd name="connsiteY45" fmla="*/ 1235869 h 1243013"/>
                <a:gd name="connsiteX46" fmla="*/ 38100 w 1316832"/>
                <a:gd name="connsiteY46" fmla="*/ 1243013 h 1243013"/>
                <a:gd name="connsiteX47" fmla="*/ 11907 w 1316832"/>
                <a:gd name="connsiteY47" fmla="*/ 1243013 h 1243013"/>
                <a:gd name="connsiteX48" fmla="*/ 0 w 1316832"/>
                <a:gd name="connsiteY48" fmla="*/ 1235869 h 1243013"/>
                <a:gd name="connsiteX49" fmla="*/ 0 w 1316832"/>
                <a:gd name="connsiteY49" fmla="*/ 1221581 h 1243013"/>
                <a:gd name="connsiteX50" fmla="*/ 28575 w 1316832"/>
                <a:gd name="connsiteY50" fmla="*/ 1193006 h 1243013"/>
                <a:gd name="connsiteX51" fmla="*/ 111919 w 1316832"/>
                <a:gd name="connsiteY51" fmla="*/ 1126331 h 1243013"/>
                <a:gd name="connsiteX52" fmla="*/ 216694 w 1316832"/>
                <a:gd name="connsiteY52" fmla="*/ 1035844 h 1243013"/>
                <a:gd name="connsiteX53" fmla="*/ 328613 w 1316832"/>
                <a:gd name="connsiteY53" fmla="*/ 938213 h 1243013"/>
                <a:gd name="connsiteX54" fmla="*/ 485775 w 1316832"/>
                <a:gd name="connsiteY54" fmla="*/ 790575 h 1243013"/>
                <a:gd name="connsiteX55" fmla="*/ 600075 w 1316832"/>
                <a:gd name="connsiteY55" fmla="*/ 666750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6832" h="1243013">
                  <a:moveTo>
                    <a:pt x="600075" y="666750"/>
                  </a:moveTo>
                  <a:lnTo>
                    <a:pt x="695325" y="561975"/>
                  </a:lnTo>
                  <a:lnTo>
                    <a:pt x="802482" y="438150"/>
                  </a:lnTo>
                  <a:lnTo>
                    <a:pt x="921544" y="283369"/>
                  </a:lnTo>
                  <a:lnTo>
                    <a:pt x="950119" y="247650"/>
                  </a:lnTo>
                  <a:lnTo>
                    <a:pt x="954882" y="226219"/>
                  </a:lnTo>
                  <a:lnTo>
                    <a:pt x="952500" y="202406"/>
                  </a:lnTo>
                  <a:lnTo>
                    <a:pt x="945357" y="169069"/>
                  </a:lnTo>
                  <a:lnTo>
                    <a:pt x="931069" y="133350"/>
                  </a:lnTo>
                  <a:lnTo>
                    <a:pt x="912019" y="104775"/>
                  </a:lnTo>
                  <a:lnTo>
                    <a:pt x="878682" y="69056"/>
                  </a:lnTo>
                  <a:lnTo>
                    <a:pt x="859632" y="47625"/>
                  </a:lnTo>
                  <a:lnTo>
                    <a:pt x="850107" y="35719"/>
                  </a:lnTo>
                  <a:lnTo>
                    <a:pt x="845344" y="21431"/>
                  </a:lnTo>
                  <a:lnTo>
                    <a:pt x="845344" y="21431"/>
                  </a:lnTo>
                  <a:lnTo>
                    <a:pt x="845344" y="4763"/>
                  </a:lnTo>
                  <a:lnTo>
                    <a:pt x="859632" y="0"/>
                  </a:lnTo>
                  <a:lnTo>
                    <a:pt x="888207" y="2381"/>
                  </a:lnTo>
                  <a:lnTo>
                    <a:pt x="926307" y="11906"/>
                  </a:lnTo>
                  <a:lnTo>
                    <a:pt x="973932" y="33338"/>
                  </a:lnTo>
                  <a:lnTo>
                    <a:pt x="1021557" y="59531"/>
                  </a:lnTo>
                  <a:lnTo>
                    <a:pt x="1069182" y="90488"/>
                  </a:lnTo>
                  <a:lnTo>
                    <a:pt x="1112044" y="121444"/>
                  </a:lnTo>
                  <a:lnTo>
                    <a:pt x="1159669" y="159544"/>
                  </a:lnTo>
                  <a:lnTo>
                    <a:pt x="1216819" y="214313"/>
                  </a:lnTo>
                  <a:lnTo>
                    <a:pt x="1257300" y="261938"/>
                  </a:lnTo>
                  <a:lnTo>
                    <a:pt x="1288257" y="297656"/>
                  </a:lnTo>
                  <a:lnTo>
                    <a:pt x="1309688" y="333375"/>
                  </a:lnTo>
                  <a:lnTo>
                    <a:pt x="1316832" y="359569"/>
                  </a:lnTo>
                  <a:lnTo>
                    <a:pt x="1312069" y="378619"/>
                  </a:lnTo>
                  <a:lnTo>
                    <a:pt x="1295400" y="392906"/>
                  </a:lnTo>
                  <a:lnTo>
                    <a:pt x="1271588" y="402431"/>
                  </a:lnTo>
                  <a:lnTo>
                    <a:pt x="1238250" y="407194"/>
                  </a:lnTo>
                  <a:lnTo>
                    <a:pt x="1216819" y="407194"/>
                  </a:lnTo>
                  <a:lnTo>
                    <a:pt x="1185863" y="419100"/>
                  </a:lnTo>
                  <a:lnTo>
                    <a:pt x="1140619" y="447675"/>
                  </a:lnTo>
                  <a:lnTo>
                    <a:pt x="1073944" y="504825"/>
                  </a:lnTo>
                  <a:lnTo>
                    <a:pt x="992982" y="578644"/>
                  </a:lnTo>
                  <a:lnTo>
                    <a:pt x="885825" y="673894"/>
                  </a:lnTo>
                  <a:lnTo>
                    <a:pt x="754857" y="778669"/>
                  </a:lnTo>
                  <a:lnTo>
                    <a:pt x="616744" y="883444"/>
                  </a:lnTo>
                  <a:lnTo>
                    <a:pt x="464344" y="990600"/>
                  </a:lnTo>
                  <a:lnTo>
                    <a:pt x="319088" y="1088231"/>
                  </a:lnTo>
                  <a:lnTo>
                    <a:pt x="190500" y="1166813"/>
                  </a:lnTo>
                  <a:lnTo>
                    <a:pt x="100013" y="1221581"/>
                  </a:lnTo>
                  <a:lnTo>
                    <a:pt x="71438" y="1235869"/>
                  </a:lnTo>
                  <a:lnTo>
                    <a:pt x="38100" y="1243013"/>
                  </a:lnTo>
                  <a:lnTo>
                    <a:pt x="11907" y="1243013"/>
                  </a:lnTo>
                  <a:lnTo>
                    <a:pt x="0" y="1235869"/>
                  </a:lnTo>
                  <a:lnTo>
                    <a:pt x="0" y="1221581"/>
                  </a:lnTo>
                  <a:lnTo>
                    <a:pt x="28575" y="1193006"/>
                  </a:lnTo>
                  <a:lnTo>
                    <a:pt x="111919" y="1126331"/>
                  </a:lnTo>
                  <a:lnTo>
                    <a:pt x="216694" y="1035844"/>
                  </a:lnTo>
                  <a:lnTo>
                    <a:pt x="328613" y="938213"/>
                  </a:lnTo>
                  <a:lnTo>
                    <a:pt x="485775" y="790575"/>
                  </a:lnTo>
                  <a:lnTo>
                    <a:pt x="6000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3">
              <a:extLst>
                <a:ext uri="{FF2B5EF4-FFF2-40B4-BE49-F238E27FC236}">
                  <a16:creationId xmlns:a16="http://schemas.microsoft.com/office/drawing/2014/main" id="{186D0457-7BD9-48E0-B375-3D0FE4EBD0A1}"/>
                </a:ext>
              </a:extLst>
            </p:cNvPr>
            <p:cNvSpPr/>
            <p:nvPr/>
          </p:nvSpPr>
          <p:spPr>
            <a:xfrm>
              <a:off x="5621337" y="1552575"/>
              <a:ext cx="454025" cy="1589088"/>
            </a:xfrm>
            <a:custGeom>
              <a:avLst/>
              <a:gdLst>
                <a:gd name="connsiteX0" fmla="*/ 416719 w 454819"/>
                <a:gd name="connsiteY0" fmla="*/ 385763 h 1588294"/>
                <a:gd name="connsiteX1" fmla="*/ 407194 w 454819"/>
                <a:gd name="connsiteY1" fmla="*/ 204788 h 1588294"/>
                <a:gd name="connsiteX2" fmla="*/ 319088 w 454819"/>
                <a:gd name="connsiteY2" fmla="*/ 92869 h 1588294"/>
                <a:gd name="connsiteX3" fmla="*/ 269082 w 454819"/>
                <a:gd name="connsiteY3" fmla="*/ 64294 h 1588294"/>
                <a:gd name="connsiteX4" fmla="*/ 226219 w 454819"/>
                <a:gd name="connsiteY4" fmla="*/ 42863 h 1588294"/>
                <a:gd name="connsiteX5" fmla="*/ 188119 w 454819"/>
                <a:gd name="connsiteY5" fmla="*/ 28575 h 1588294"/>
                <a:gd name="connsiteX6" fmla="*/ 138113 w 454819"/>
                <a:gd name="connsiteY6" fmla="*/ 14288 h 1588294"/>
                <a:gd name="connsiteX7" fmla="*/ 92869 w 454819"/>
                <a:gd name="connsiteY7" fmla="*/ 4763 h 1588294"/>
                <a:gd name="connsiteX8" fmla="*/ 50007 w 454819"/>
                <a:gd name="connsiteY8" fmla="*/ 0 h 1588294"/>
                <a:gd name="connsiteX9" fmla="*/ 19050 w 454819"/>
                <a:gd name="connsiteY9" fmla="*/ 2381 h 1588294"/>
                <a:gd name="connsiteX10" fmla="*/ 4763 w 454819"/>
                <a:gd name="connsiteY10" fmla="*/ 9525 h 1588294"/>
                <a:gd name="connsiteX11" fmla="*/ 0 w 454819"/>
                <a:gd name="connsiteY11" fmla="*/ 21431 h 1588294"/>
                <a:gd name="connsiteX12" fmla="*/ 2382 w 454819"/>
                <a:gd name="connsiteY12" fmla="*/ 35719 h 1588294"/>
                <a:gd name="connsiteX13" fmla="*/ 7144 w 454819"/>
                <a:gd name="connsiteY13" fmla="*/ 47625 h 1588294"/>
                <a:gd name="connsiteX14" fmla="*/ 38100 w 454819"/>
                <a:gd name="connsiteY14" fmla="*/ 76200 h 1588294"/>
                <a:gd name="connsiteX15" fmla="*/ 83344 w 454819"/>
                <a:gd name="connsiteY15" fmla="*/ 104775 h 1588294"/>
                <a:gd name="connsiteX16" fmla="*/ 121444 w 454819"/>
                <a:gd name="connsiteY16" fmla="*/ 140494 h 1588294"/>
                <a:gd name="connsiteX17" fmla="*/ 145257 w 454819"/>
                <a:gd name="connsiteY17" fmla="*/ 171450 h 1588294"/>
                <a:gd name="connsiteX18" fmla="*/ 169069 w 454819"/>
                <a:gd name="connsiteY18" fmla="*/ 207169 h 1588294"/>
                <a:gd name="connsiteX19" fmla="*/ 183357 w 454819"/>
                <a:gd name="connsiteY19" fmla="*/ 238125 h 1588294"/>
                <a:gd name="connsiteX20" fmla="*/ 188119 w 454819"/>
                <a:gd name="connsiteY20" fmla="*/ 290513 h 1588294"/>
                <a:gd name="connsiteX21" fmla="*/ 195263 w 454819"/>
                <a:gd name="connsiteY21" fmla="*/ 545306 h 1588294"/>
                <a:gd name="connsiteX22" fmla="*/ 204788 w 454819"/>
                <a:gd name="connsiteY22" fmla="*/ 907256 h 1588294"/>
                <a:gd name="connsiteX23" fmla="*/ 211932 w 454819"/>
                <a:gd name="connsiteY23" fmla="*/ 1157288 h 1588294"/>
                <a:gd name="connsiteX24" fmla="*/ 221457 w 454819"/>
                <a:gd name="connsiteY24" fmla="*/ 1316831 h 1588294"/>
                <a:gd name="connsiteX25" fmla="*/ 226219 w 454819"/>
                <a:gd name="connsiteY25" fmla="*/ 1404938 h 1588294"/>
                <a:gd name="connsiteX26" fmla="*/ 230982 w 454819"/>
                <a:gd name="connsiteY26" fmla="*/ 1445419 h 1588294"/>
                <a:gd name="connsiteX27" fmla="*/ 235744 w 454819"/>
                <a:gd name="connsiteY27" fmla="*/ 1466850 h 1588294"/>
                <a:gd name="connsiteX28" fmla="*/ 247650 w 454819"/>
                <a:gd name="connsiteY28" fmla="*/ 1504950 h 1588294"/>
                <a:gd name="connsiteX29" fmla="*/ 261938 w 454819"/>
                <a:gd name="connsiteY29" fmla="*/ 1535906 h 1588294"/>
                <a:gd name="connsiteX30" fmla="*/ 271463 w 454819"/>
                <a:gd name="connsiteY30" fmla="*/ 1550194 h 1588294"/>
                <a:gd name="connsiteX31" fmla="*/ 285750 w 454819"/>
                <a:gd name="connsiteY31" fmla="*/ 1566863 h 1588294"/>
                <a:gd name="connsiteX32" fmla="*/ 300038 w 454819"/>
                <a:gd name="connsiteY32" fmla="*/ 1578769 h 1588294"/>
                <a:gd name="connsiteX33" fmla="*/ 316707 w 454819"/>
                <a:gd name="connsiteY33" fmla="*/ 1585913 h 1588294"/>
                <a:gd name="connsiteX34" fmla="*/ 333375 w 454819"/>
                <a:gd name="connsiteY34" fmla="*/ 1588294 h 1588294"/>
                <a:gd name="connsiteX35" fmla="*/ 352425 w 454819"/>
                <a:gd name="connsiteY35" fmla="*/ 1588294 h 1588294"/>
                <a:gd name="connsiteX36" fmla="*/ 369094 w 454819"/>
                <a:gd name="connsiteY36" fmla="*/ 1578769 h 1588294"/>
                <a:gd name="connsiteX37" fmla="*/ 395288 w 454819"/>
                <a:gd name="connsiteY37" fmla="*/ 1559719 h 1588294"/>
                <a:gd name="connsiteX38" fmla="*/ 411957 w 454819"/>
                <a:gd name="connsiteY38" fmla="*/ 1538288 h 1588294"/>
                <a:gd name="connsiteX39" fmla="*/ 426244 w 454819"/>
                <a:gd name="connsiteY39" fmla="*/ 1507331 h 1588294"/>
                <a:gd name="connsiteX40" fmla="*/ 435769 w 454819"/>
                <a:gd name="connsiteY40" fmla="*/ 1478756 h 1588294"/>
                <a:gd name="connsiteX41" fmla="*/ 454819 w 454819"/>
                <a:gd name="connsiteY41" fmla="*/ 1350169 h 1588294"/>
                <a:gd name="connsiteX42" fmla="*/ 431007 w 454819"/>
                <a:gd name="connsiteY42" fmla="*/ 854869 h 1588294"/>
                <a:gd name="connsiteX43" fmla="*/ 431007 w 454819"/>
                <a:gd name="connsiteY43" fmla="*/ 733425 h 1588294"/>
                <a:gd name="connsiteX44" fmla="*/ 416719 w 454819"/>
                <a:gd name="connsiteY44" fmla="*/ 385763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4819" h="1588294">
                  <a:moveTo>
                    <a:pt x="416719" y="385763"/>
                  </a:moveTo>
                  <a:lnTo>
                    <a:pt x="407194" y="204788"/>
                  </a:lnTo>
                  <a:lnTo>
                    <a:pt x="319088" y="92869"/>
                  </a:lnTo>
                  <a:lnTo>
                    <a:pt x="269082" y="64294"/>
                  </a:lnTo>
                  <a:lnTo>
                    <a:pt x="226219" y="42863"/>
                  </a:lnTo>
                  <a:lnTo>
                    <a:pt x="188119" y="28575"/>
                  </a:lnTo>
                  <a:lnTo>
                    <a:pt x="138113" y="14288"/>
                  </a:lnTo>
                  <a:lnTo>
                    <a:pt x="92869" y="4763"/>
                  </a:lnTo>
                  <a:lnTo>
                    <a:pt x="50007" y="0"/>
                  </a:lnTo>
                  <a:lnTo>
                    <a:pt x="19050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2" y="35719"/>
                  </a:lnTo>
                  <a:lnTo>
                    <a:pt x="7144" y="47625"/>
                  </a:lnTo>
                  <a:lnTo>
                    <a:pt x="38100" y="76200"/>
                  </a:lnTo>
                  <a:lnTo>
                    <a:pt x="83344" y="104775"/>
                  </a:lnTo>
                  <a:lnTo>
                    <a:pt x="121444" y="140494"/>
                  </a:lnTo>
                  <a:lnTo>
                    <a:pt x="145257" y="171450"/>
                  </a:lnTo>
                  <a:lnTo>
                    <a:pt x="169069" y="207169"/>
                  </a:lnTo>
                  <a:lnTo>
                    <a:pt x="183357" y="238125"/>
                  </a:lnTo>
                  <a:lnTo>
                    <a:pt x="188119" y="290513"/>
                  </a:lnTo>
                  <a:lnTo>
                    <a:pt x="195263" y="545306"/>
                  </a:lnTo>
                  <a:lnTo>
                    <a:pt x="204788" y="907256"/>
                  </a:lnTo>
                  <a:lnTo>
                    <a:pt x="211932" y="1157288"/>
                  </a:lnTo>
                  <a:lnTo>
                    <a:pt x="221457" y="1316831"/>
                  </a:lnTo>
                  <a:lnTo>
                    <a:pt x="226219" y="1404938"/>
                  </a:lnTo>
                  <a:lnTo>
                    <a:pt x="230982" y="1445419"/>
                  </a:lnTo>
                  <a:lnTo>
                    <a:pt x="235744" y="1466850"/>
                  </a:lnTo>
                  <a:lnTo>
                    <a:pt x="247650" y="1504950"/>
                  </a:lnTo>
                  <a:lnTo>
                    <a:pt x="261938" y="1535906"/>
                  </a:lnTo>
                  <a:lnTo>
                    <a:pt x="271463" y="1550194"/>
                  </a:lnTo>
                  <a:lnTo>
                    <a:pt x="285750" y="1566863"/>
                  </a:lnTo>
                  <a:lnTo>
                    <a:pt x="300038" y="1578769"/>
                  </a:lnTo>
                  <a:lnTo>
                    <a:pt x="316707" y="1585913"/>
                  </a:lnTo>
                  <a:lnTo>
                    <a:pt x="333375" y="1588294"/>
                  </a:lnTo>
                  <a:lnTo>
                    <a:pt x="352425" y="1588294"/>
                  </a:lnTo>
                  <a:lnTo>
                    <a:pt x="369094" y="1578769"/>
                  </a:lnTo>
                  <a:lnTo>
                    <a:pt x="395288" y="1559719"/>
                  </a:lnTo>
                  <a:lnTo>
                    <a:pt x="411957" y="1538288"/>
                  </a:lnTo>
                  <a:lnTo>
                    <a:pt x="426244" y="1507331"/>
                  </a:lnTo>
                  <a:lnTo>
                    <a:pt x="435769" y="1478756"/>
                  </a:lnTo>
                  <a:lnTo>
                    <a:pt x="454819" y="1350169"/>
                  </a:lnTo>
                  <a:lnTo>
                    <a:pt x="431007" y="854869"/>
                  </a:lnTo>
                  <a:lnTo>
                    <a:pt x="431007" y="733425"/>
                  </a:lnTo>
                  <a:lnTo>
                    <a:pt x="416719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8">
              <a:extLst>
                <a:ext uri="{FF2B5EF4-FFF2-40B4-BE49-F238E27FC236}">
                  <a16:creationId xmlns:a16="http://schemas.microsoft.com/office/drawing/2014/main" id="{24A00812-8B41-42FA-9809-895E934ADABB}"/>
                </a:ext>
              </a:extLst>
            </p:cNvPr>
            <p:cNvSpPr/>
            <p:nvPr/>
          </p:nvSpPr>
          <p:spPr>
            <a:xfrm>
              <a:off x="4952999" y="3216275"/>
              <a:ext cx="3333750" cy="636588"/>
            </a:xfrm>
            <a:custGeom>
              <a:avLst/>
              <a:gdLst>
                <a:gd name="connsiteX0" fmla="*/ 1126671 w 3333750"/>
                <a:gd name="connsiteY0" fmla="*/ 293914 h 636814"/>
                <a:gd name="connsiteX1" fmla="*/ 1349828 w 3333750"/>
                <a:gd name="connsiteY1" fmla="*/ 258535 h 636814"/>
                <a:gd name="connsiteX2" fmla="*/ 1613807 w 3333750"/>
                <a:gd name="connsiteY2" fmla="*/ 217714 h 636814"/>
                <a:gd name="connsiteX3" fmla="*/ 1924050 w 3333750"/>
                <a:gd name="connsiteY3" fmla="*/ 174171 h 636814"/>
                <a:gd name="connsiteX4" fmla="*/ 2188028 w 3333750"/>
                <a:gd name="connsiteY4" fmla="*/ 138792 h 636814"/>
                <a:gd name="connsiteX5" fmla="*/ 2332264 w 3333750"/>
                <a:gd name="connsiteY5" fmla="*/ 125185 h 636814"/>
                <a:gd name="connsiteX6" fmla="*/ 2498271 w 3333750"/>
                <a:gd name="connsiteY6" fmla="*/ 106135 h 636814"/>
                <a:gd name="connsiteX7" fmla="*/ 2541814 w 3333750"/>
                <a:gd name="connsiteY7" fmla="*/ 97971 h 636814"/>
                <a:gd name="connsiteX8" fmla="*/ 2669721 w 3333750"/>
                <a:gd name="connsiteY8" fmla="*/ 57150 h 636814"/>
                <a:gd name="connsiteX9" fmla="*/ 2786743 w 3333750"/>
                <a:gd name="connsiteY9" fmla="*/ 13607 h 636814"/>
                <a:gd name="connsiteX10" fmla="*/ 2843893 w 3333750"/>
                <a:gd name="connsiteY10" fmla="*/ 0 h 636814"/>
                <a:gd name="connsiteX11" fmla="*/ 2881993 w 3333750"/>
                <a:gd name="connsiteY11" fmla="*/ 2721 h 636814"/>
                <a:gd name="connsiteX12" fmla="*/ 2933700 w 3333750"/>
                <a:gd name="connsiteY12" fmla="*/ 10885 h 636814"/>
                <a:gd name="connsiteX13" fmla="*/ 2977243 w 3333750"/>
                <a:gd name="connsiteY13" fmla="*/ 21771 h 636814"/>
                <a:gd name="connsiteX14" fmla="*/ 3048000 w 3333750"/>
                <a:gd name="connsiteY14" fmla="*/ 46264 h 636814"/>
                <a:gd name="connsiteX15" fmla="*/ 3118757 w 3333750"/>
                <a:gd name="connsiteY15" fmla="*/ 76200 h 636814"/>
                <a:gd name="connsiteX16" fmla="*/ 3197678 w 3333750"/>
                <a:gd name="connsiteY16" fmla="*/ 111578 h 636814"/>
                <a:gd name="connsiteX17" fmla="*/ 3224893 w 3333750"/>
                <a:gd name="connsiteY17" fmla="*/ 127907 h 636814"/>
                <a:gd name="connsiteX18" fmla="*/ 3265714 w 3333750"/>
                <a:gd name="connsiteY18" fmla="*/ 160564 h 636814"/>
                <a:gd name="connsiteX19" fmla="*/ 3301093 w 3333750"/>
                <a:gd name="connsiteY19" fmla="*/ 195942 h 636814"/>
                <a:gd name="connsiteX20" fmla="*/ 3325585 w 3333750"/>
                <a:gd name="connsiteY20" fmla="*/ 231321 h 636814"/>
                <a:gd name="connsiteX21" fmla="*/ 3333750 w 3333750"/>
                <a:gd name="connsiteY21" fmla="*/ 250371 h 636814"/>
                <a:gd name="connsiteX22" fmla="*/ 3333750 w 3333750"/>
                <a:gd name="connsiteY22" fmla="*/ 261257 h 636814"/>
                <a:gd name="connsiteX23" fmla="*/ 3328307 w 3333750"/>
                <a:gd name="connsiteY23" fmla="*/ 277585 h 636814"/>
                <a:gd name="connsiteX24" fmla="*/ 3295650 w 3333750"/>
                <a:gd name="connsiteY24" fmla="*/ 296635 h 636814"/>
                <a:gd name="connsiteX25" fmla="*/ 3257550 w 3333750"/>
                <a:gd name="connsiteY25" fmla="*/ 304800 h 636814"/>
                <a:gd name="connsiteX26" fmla="*/ 3205843 w 3333750"/>
                <a:gd name="connsiteY26" fmla="*/ 307521 h 636814"/>
                <a:gd name="connsiteX27" fmla="*/ 3129643 w 3333750"/>
                <a:gd name="connsiteY27" fmla="*/ 304800 h 636814"/>
                <a:gd name="connsiteX28" fmla="*/ 3026228 w 3333750"/>
                <a:gd name="connsiteY28" fmla="*/ 291192 h 636814"/>
                <a:gd name="connsiteX29" fmla="*/ 2881993 w 3333750"/>
                <a:gd name="connsiteY29" fmla="*/ 277585 h 636814"/>
                <a:gd name="connsiteX30" fmla="*/ 2713264 w 3333750"/>
                <a:gd name="connsiteY30" fmla="*/ 272142 h 636814"/>
                <a:gd name="connsiteX31" fmla="*/ 2530928 w 3333750"/>
                <a:gd name="connsiteY31" fmla="*/ 280307 h 636814"/>
                <a:gd name="connsiteX32" fmla="*/ 2299607 w 3333750"/>
                <a:gd name="connsiteY32" fmla="*/ 293914 h 636814"/>
                <a:gd name="connsiteX33" fmla="*/ 2005693 w 3333750"/>
                <a:gd name="connsiteY33" fmla="*/ 318407 h 636814"/>
                <a:gd name="connsiteX34" fmla="*/ 1700893 w 3333750"/>
                <a:gd name="connsiteY34" fmla="*/ 359228 h 636814"/>
                <a:gd name="connsiteX35" fmla="*/ 1436914 w 3333750"/>
                <a:gd name="connsiteY35" fmla="*/ 400050 h 636814"/>
                <a:gd name="connsiteX36" fmla="*/ 1159328 w 3333750"/>
                <a:gd name="connsiteY36" fmla="*/ 451757 h 636814"/>
                <a:gd name="connsiteX37" fmla="*/ 936171 w 3333750"/>
                <a:gd name="connsiteY37" fmla="*/ 500742 h 636814"/>
                <a:gd name="connsiteX38" fmla="*/ 704850 w 3333750"/>
                <a:gd name="connsiteY38" fmla="*/ 552450 h 636814"/>
                <a:gd name="connsiteX39" fmla="*/ 476250 w 3333750"/>
                <a:gd name="connsiteY39" fmla="*/ 615042 h 636814"/>
                <a:gd name="connsiteX40" fmla="*/ 449035 w 3333750"/>
                <a:gd name="connsiteY40" fmla="*/ 628650 h 636814"/>
                <a:gd name="connsiteX41" fmla="*/ 410935 w 3333750"/>
                <a:gd name="connsiteY41" fmla="*/ 636814 h 636814"/>
                <a:gd name="connsiteX42" fmla="*/ 375557 w 3333750"/>
                <a:gd name="connsiteY42" fmla="*/ 631371 h 636814"/>
                <a:gd name="connsiteX43" fmla="*/ 342900 w 3333750"/>
                <a:gd name="connsiteY43" fmla="*/ 615042 h 636814"/>
                <a:gd name="connsiteX44" fmla="*/ 283028 w 3333750"/>
                <a:gd name="connsiteY44" fmla="*/ 579664 h 636814"/>
                <a:gd name="connsiteX45" fmla="*/ 212271 w 3333750"/>
                <a:gd name="connsiteY45" fmla="*/ 527957 h 636814"/>
                <a:gd name="connsiteX46" fmla="*/ 136071 w 3333750"/>
                <a:gd name="connsiteY46" fmla="*/ 459921 h 636814"/>
                <a:gd name="connsiteX47" fmla="*/ 73478 w 3333750"/>
                <a:gd name="connsiteY47" fmla="*/ 397328 h 636814"/>
                <a:gd name="connsiteX48" fmla="*/ 35378 w 3333750"/>
                <a:gd name="connsiteY48" fmla="*/ 359228 h 636814"/>
                <a:gd name="connsiteX49" fmla="*/ 16328 w 3333750"/>
                <a:gd name="connsiteY49" fmla="*/ 334735 h 636814"/>
                <a:gd name="connsiteX50" fmla="*/ 0 w 3333750"/>
                <a:gd name="connsiteY50" fmla="*/ 302078 h 636814"/>
                <a:gd name="connsiteX51" fmla="*/ 0 w 3333750"/>
                <a:gd name="connsiteY51" fmla="*/ 280307 h 636814"/>
                <a:gd name="connsiteX52" fmla="*/ 8164 w 3333750"/>
                <a:gd name="connsiteY52" fmla="*/ 274864 h 636814"/>
                <a:gd name="connsiteX53" fmla="*/ 27214 w 3333750"/>
                <a:gd name="connsiteY53" fmla="*/ 280307 h 636814"/>
                <a:gd name="connsiteX54" fmla="*/ 103414 w 3333750"/>
                <a:gd name="connsiteY54" fmla="*/ 321128 h 636814"/>
                <a:gd name="connsiteX55" fmla="*/ 176893 w 3333750"/>
                <a:gd name="connsiteY55" fmla="*/ 361950 h 636814"/>
                <a:gd name="connsiteX56" fmla="*/ 239485 w 3333750"/>
                <a:gd name="connsiteY56" fmla="*/ 386442 h 636814"/>
                <a:gd name="connsiteX57" fmla="*/ 299357 w 3333750"/>
                <a:gd name="connsiteY57" fmla="*/ 405492 h 636814"/>
                <a:gd name="connsiteX58" fmla="*/ 348343 w 3333750"/>
                <a:gd name="connsiteY58" fmla="*/ 413657 h 636814"/>
                <a:gd name="connsiteX59" fmla="*/ 424543 w 3333750"/>
                <a:gd name="connsiteY59" fmla="*/ 413657 h 636814"/>
                <a:gd name="connsiteX60" fmla="*/ 658585 w 3333750"/>
                <a:gd name="connsiteY60" fmla="*/ 370114 h 636814"/>
                <a:gd name="connsiteX61" fmla="*/ 1001485 w 3333750"/>
                <a:gd name="connsiteY61" fmla="*/ 315685 h 636814"/>
                <a:gd name="connsiteX62" fmla="*/ 1126671 w 3333750"/>
                <a:gd name="connsiteY62" fmla="*/ 293914 h 63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50" h="636814">
                  <a:moveTo>
                    <a:pt x="1126671" y="293914"/>
                  </a:moveTo>
                  <a:lnTo>
                    <a:pt x="1349828" y="258535"/>
                  </a:lnTo>
                  <a:lnTo>
                    <a:pt x="1613807" y="217714"/>
                  </a:lnTo>
                  <a:lnTo>
                    <a:pt x="1924050" y="174171"/>
                  </a:lnTo>
                  <a:lnTo>
                    <a:pt x="2188028" y="138792"/>
                  </a:lnTo>
                  <a:lnTo>
                    <a:pt x="2332264" y="125185"/>
                  </a:lnTo>
                  <a:lnTo>
                    <a:pt x="2498271" y="106135"/>
                  </a:lnTo>
                  <a:lnTo>
                    <a:pt x="2541814" y="97971"/>
                  </a:lnTo>
                  <a:lnTo>
                    <a:pt x="2669721" y="57150"/>
                  </a:lnTo>
                  <a:lnTo>
                    <a:pt x="2786743" y="13607"/>
                  </a:lnTo>
                  <a:lnTo>
                    <a:pt x="2843893" y="0"/>
                  </a:lnTo>
                  <a:lnTo>
                    <a:pt x="2881993" y="2721"/>
                  </a:lnTo>
                  <a:lnTo>
                    <a:pt x="2933700" y="10885"/>
                  </a:lnTo>
                  <a:lnTo>
                    <a:pt x="2977243" y="21771"/>
                  </a:lnTo>
                  <a:lnTo>
                    <a:pt x="3048000" y="46264"/>
                  </a:lnTo>
                  <a:lnTo>
                    <a:pt x="3118757" y="76200"/>
                  </a:lnTo>
                  <a:lnTo>
                    <a:pt x="3197678" y="111578"/>
                  </a:lnTo>
                  <a:lnTo>
                    <a:pt x="3224893" y="127907"/>
                  </a:lnTo>
                  <a:lnTo>
                    <a:pt x="3265714" y="160564"/>
                  </a:lnTo>
                  <a:lnTo>
                    <a:pt x="3301093" y="195942"/>
                  </a:lnTo>
                  <a:lnTo>
                    <a:pt x="3325585" y="231321"/>
                  </a:lnTo>
                  <a:lnTo>
                    <a:pt x="3333750" y="250371"/>
                  </a:lnTo>
                  <a:lnTo>
                    <a:pt x="3333750" y="261257"/>
                  </a:lnTo>
                  <a:lnTo>
                    <a:pt x="3328307" y="277585"/>
                  </a:lnTo>
                  <a:lnTo>
                    <a:pt x="3295650" y="296635"/>
                  </a:lnTo>
                  <a:lnTo>
                    <a:pt x="3257550" y="304800"/>
                  </a:lnTo>
                  <a:lnTo>
                    <a:pt x="3205843" y="307521"/>
                  </a:lnTo>
                  <a:lnTo>
                    <a:pt x="3129643" y="304800"/>
                  </a:lnTo>
                  <a:lnTo>
                    <a:pt x="3026228" y="291192"/>
                  </a:lnTo>
                  <a:lnTo>
                    <a:pt x="2881993" y="277585"/>
                  </a:lnTo>
                  <a:lnTo>
                    <a:pt x="2713264" y="272142"/>
                  </a:lnTo>
                  <a:lnTo>
                    <a:pt x="2530928" y="280307"/>
                  </a:lnTo>
                  <a:lnTo>
                    <a:pt x="2299607" y="293914"/>
                  </a:lnTo>
                  <a:lnTo>
                    <a:pt x="2005693" y="318407"/>
                  </a:lnTo>
                  <a:lnTo>
                    <a:pt x="1700893" y="359228"/>
                  </a:lnTo>
                  <a:lnTo>
                    <a:pt x="1436914" y="400050"/>
                  </a:lnTo>
                  <a:lnTo>
                    <a:pt x="1159328" y="451757"/>
                  </a:lnTo>
                  <a:lnTo>
                    <a:pt x="936171" y="500742"/>
                  </a:lnTo>
                  <a:lnTo>
                    <a:pt x="704850" y="552450"/>
                  </a:lnTo>
                  <a:lnTo>
                    <a:pt x="476250" y="615042"/>
                  </a:lnTo>
                  <a:lnTo>
                    <a:pt x="449035" y="628650"/>
                  </a:lnTo>
                  <a:lnTo>
                    <a:pt x="410935" y="636814"/>
                  </a:lnTo>
                  <a:lnTo>
                    <a:pt x="375557" y="631371"/>
                  </a:lnTo>
                  <a:lnTo>
                    <a:pt x="342900" y="615042"/>
                  </a:lnTo>
                  <a:lnTo>
                    <a:pt x="283028" y="579664"/>
                  </a:lnTo>
                  <a:lnTo>
                    <a:pt x="212271" y="527957"/>
                  </a:lnTo>
                  <a:lnTo>
                    <a:pt x="136071" y="459921"/>
                  </a:lnTo>
                  <a:lnTo>
                    <a:pt x="73478" y="397328"/>
                  </a:lnTo>
                  <a:lnTo>
                    <a:pt x="35378" y="359228"/>
                  </a:lnTo>
                  <a:lnTo>
                    <a:pt x="16328" y="334735"/>
                  </a:lnTo>
                  <a:lnTo>
                    <a:pt x="0" y="302078"/>
                  </a:lnTo>
                  <a:lnTo>
                    <a:pt x="0" y="280307"/>
                  </a:lnTo>
                  <a:lnTo>
                    <a:pt x="8164" y="274864"/>
                  </a:lnTo>
                  <a:lnTo>
                    <a:pt x="27214" y="280307"/>
                  </a:lnTo>
                  <a:lnTo>
                    <a:pt x="103414" y="321128"/>
                  </a:lnTo>
                  <a:lnTo>
                    <a:pt x="176893" y="361950"/>
                  </a:lnTo>
                  <a:lnTo>
                    <a:pt x="239485" y="386442"/>
                  </a:lnTo>
                  <a:lnTo>
                    <a:pt x="299357" y="405492"/>
                  </a:lnTo>
                  <a:lnTo>
                    <a:pt x="348343" y="413657"/>
                  </a:lnTo>
                  <a:lnTo>
                    <a:pt x="424543" y="413657"/>
                  </a:lnTo>
                  <a:lnTo>
                    <a:pt x="658585" y="370114"/>
                  </a:lnTo>
                  <a:lnTo>
                    <a:pt x="1001485" y="315685"/>
                  </a:lnTo>
                  <a:lnTo>
                    <a:pt x="1126671" y="293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9">
              <a:extLst>
                <a:ext uri="{FF2B5EF4-FFF2-40B4-BE49-F238E27FC236}">
                  <a16:creationId xmlns:a16="http://schemas.microsoft.com/office/drawing/2014/main" id="{CE59BEC8-7DFB-4FEA-AA00-A2B956EFF0E1}"/>
                </a:ext>
              </a:extLst>
            </p:cNvPr>
            <p:cNvSpPr/>
            <p:nvPr/>
          </p:nvSpPr>
          <p:spPr>
            <a:xfrm>
              <a:off x="5153025" y="4032250"/>
              <a:ext cx="2955925" cy="558800"/>
            </a:xfrm>
            <a:custGeom>
              <a:avLst/>
              <a:gdLst>
                <a:gd name="connsiteX0" fmla="*/ 1163782 w 2955908"/>
                <a:gd name="connsiteY0" fmla="*/ 215153 h 559886"/>
                <a:gd name="connsiteX1" fmla="*/ 1413163 w 2955908"/>
                <a:gd name="connsiteY1" fmla="*/ 178479 h 559886"/>
                <a:gd name="connsiteX2" fmla="*/ 1706554 w 2955908"/>
                <a:gd name="connsiteY2" fmla="*/ 134470 h 559886"/>
                <a:gd name="connsiteX3" fmla="*/ 2007279 w 2955908"/>
                <a:gd name="connsiteY3" fmla="*/ 97797 h 559886"/>
                <a:gd name="connsiteX4" fmla="*/ 2087961 w 2955908"/>
                <a:gd name="connsiteY4" fmla="*/ 88017 h 559886"/>
                <a:gd name="connsiteX5" fmla="*/ 2259106 w 2955908"/>
                <a:gd name="connsiteY5" fmla="*/ 44008 h 559886"/>
                <a:gd name="connsiteX6" fmla="*/ 2334898 w 2955908"/>
                <a:gd name="connsiteY6" fmla="*/ 46453 h 559886"/>
                <a:gd name="connsiteX7" fmla="*/ 2425360 w 2955908"/>
                <a:gd name="connsiteY7" fmla="*/ 41563 h 559886"/>
                <a:gd name="connsiteX8" fmla="*/ 2503598 w 2955908"/>
                <a:gd name="connsiteY8" fmla="*/ 31784 h 559886"/>
                <a:gd name="connsiteX9" fmla="*/ 2550051 w 2955908"/>
                <a:gd name="connsiteY9" fmla="*/ 19559 h 559886"/>
                <a:gd name="connsiteX10" fmla="*/ 2584280 w 2955908"/>
                <a:gd name="connsiteY10" fmla="*/ 4890 h 559886"/>
                <a:gd name="connsiteX11" fmla="*/ 2613619 w 2955908"/>
                <a:gd name="connsiteY11" fmla="*/ 0 h 559886"/>
                <a:gd name="connsiteX12" fmla="*/ 2677187 w 2955908"/>
                <a:gd name="connsiteY12" fmla="*/ 9779 h 559886"/>
                <a:gd name="connsiteX13" fmla="*/ 2755424 w 2955908"/>
                <a:gd name="connsiteY13" fmla="*/ 36674 h 559886"/>
                <a:gd name="connsiteX14" fmla="*/ 2804323 w 2955908"/>
                <a:gd name="connsiteY14" fmla="*/ 56233 h 559886"/>
                <a:gd name="connsiteX15" fmla="*/ 2855666 w 2955908"/>
                <a:gd name="connsiteY15" fmla="*/ 85572 h 559886"/>
                <a:gd name="connsiteX16" fmla="*/ 2897230 w 2955908"/>
                <a:gd name="connsiteY16" fmla="*/ 112466 h 559886"/>
                <a:gd name="connsiteX17" fmla="*/ 2921679 w 2955908"/>
                <a:gd name="connsiteY17" fmla="*/ 132025 h 559886"/>
                <a:gd name="connsiteX18" fmla="*/ 2946128 w 2955908"/>
                <a:gd name="connsiteY18" fmla="*/ 158920 h 559886"/>
                <a:gd name="connsiteX19" fmla="*/ 2955908 w 2955908"/>
                <a:gd name="connsiteY19" fmla="*/ 176034 h 559886"/>
                <a:gd name="connsiteX20" fmla="*/ 2955908 w 2955908"/>
                <a:gd name="connsiteY20" fmla="*/ 188259 h 559886"/>
                <a:gd name="connsiteX21" fmla="*/ 2951018 w 2955908"/>
                <a:gd name="connsiteY21" fmla="*/ 202928 h 559886"/>
                <a:gd name="connsiteX22" fmla="*/ 2926569 w 2955908"/>
                <a:gd name="connsiteY22" fmla="*/ 220043 h 559886"/>
                <a:gd name="connsiteX23" fmla="*/ 2875225 w 2955908"/>
                <a:gd name="connsiteY23" fmla="*/ 227377 h 559886"/>
                <a:gd name="connsiteX24" fmla="*/ 2823882 w 2955908"/>
                <a:gd name="connsiteY24" fmla="*/ 227377 h 559886"/>
                <a:gd name="connsiteX25" fmla="*/ 2730975 w 2955908"/>
                <a:gd name="connsiteY25" fmla="*/ 222487 h 559886"/>
                <a:gd name="connsiteX26" fmla="*/ 2567165 w 2955908"/>
                <a:gd name="connsiteY26" fmla="*/ 215153 h 559886"/>
                <a:gd name="connsiteX27" fmla="*/ 2427805 w 2955908"/>
                <a:gd name="connsiteY27" fmla="*/ 215153 h 559886"/>
                <a:gd name="connsiteX28" fmla="*/ 2334898 w 2955908"/>
                <a:gd name="connsiteY28" fmla="*/ 220043 h 559886"/>
                <a:gd name="connsiteX29" fmla="*/ 2256661 w 2955908"/>
                <a:gd name="connsiteY29" fmla="*/ 227377 h 559886"/>
                <a:gd name="connsiteX30" fmla="*/ 1997499 w 2955908"/>
                <a:gd name="connsiteY30" fmla="*/ 254271 h 559886"/>
                <a:gd name="connsiteX31" fmla="*/ 1750562 w 2955908"/>
                <a:gd name="connsiteY31" fmla="*/ 283610 h 559886"/>
                <a:gd name="connsiteX32" fmla="*/ 1547634 w 2955908"/>
                <a:gd name="connsiteY32" fmla="*/ 310505 h 559886"/>
                <a:gd name="connsiteX33" fmla="*/ 1303142 w 2955908"/>
                <a:gd name="connsiteY33" fmla="*/ 347178 h 559886"/>
                <a:gd name="connsiteX34" fmla="*/ 1095324 w 2955908"/>
                <a:gd name="connsiteY34" fmla="*/ 383852 h 559886"/>
                <a:gd name="connsiteX35" fmla="*/ 948629 w 2955908"/>
                <a:gd name="connsiteY35" fmla="*/ 415636 h 559886"/>
                <a:gd name="connsiteX36" fmla="*/ 811713 w 2955908"/>
                <a:gd name="connsiteY36" fmla="*/ 449865 h 559886"/>
                <a:gd name="connsiteX37" fmla="*/ 733476 w 2955908"/>
                <a:gd name="connsiteY37" fmla="*/ 471869 h 559886"/>
                <a:gd name="connsiteX38" fmla="*/ 564776 w 2955908"/>
                <a:gd name="connsiteY38" fmla="*/ 525657 h 559886"/>
                <a:gd name="connsiteX39" fmla="*/ 454755 w 2955908"/>
                <a:gd name="connsiteY39" fmla="*/ 554997 h 559886"/>
                <a:gd name="connsiteX40" fmla="*/ 430306 w 2955908"/>
                <a:gd name="connsiteY40" fmla="*/ 559886 h 559886"/>
                <a:gd name="connsiteX41" fmla="*/ 408301 w 2955908"/>
                <a:gd name="connsiteY41" fmla="*/ 559886 h 559886"/>
                <a:gd name="connsiteX42" fmla="*/ 344733 w 2955908"/>
                <a:gd name="connsiteY42" fmla="*/ 547662 h 559886"/>
                <a:gd name="connsiteX43" fmla="*/ 293390 w 2955908"/>
                <a:gd name="connsiteY43" fmla="*/ 530547 h 559886"/>
                <a:gd name="connsiteX44" fmla="*/ 251826 w 2955908"/>
                <a:gd name="connsiteY44" fmla="*/ 510988 h 559886"/>
                <a:gd name="connsiteX45" fmla="*/ 215153 w 2955908"/>
                <a:gd name="connsiteY45" fmla="*/ 488984 h 559886"/>
                <a:gd name="connsiteX46" fmla="*/ 171144 w 2955908"/>
                <a:gd name="connsiteY46" fmla="*/ 459645 h 559886"/>
                <a:gd name="connsiteX47" fmla="*/ 112466 w 2955908"/>
                <a:gd name="connsiteY47" fmla="*/ 410746 h 559886"/>
                <a:gd name="connsiteX48" fmla="*/ 70902 w 2955908"/>
                <a:gd name="connsiteY48" fmla="*/ 369183 h 559886"/>
                <a:gd name="connsiteX49" fmla="*/ 29339 w 2955908"/>
                <a:gd name="connsiteY49" fmla="*/ 317839 h 559886"/>
                <a:gd name="connsiteX50" fmla="*/ 7334 w 2955908"/>
                <a:gd name="connsiteY50" fmla="*/ 290945 h 559886"/>
                <a:gd name="connsiteX51" fmla="*/ 0 w 2955908"/>
                <a:gd name="connsiteY51" fmla="*/ 268941 h 559886"/>
                <a:gd name="connsiteX52" fmla="*/ 4890 w 2955908"/>
                <a:gd name="connsiteY52" fmla="*/ 251826 h 559886"/>
                <a:gd name="connsiteX53" fmla="*/ 19559 w 2955908"/>
                <a:gd name="connsiteY53" fmla="*/ 251826 h 559886"/>
                <a:gd name="connsiteX54" fmla="*/ 66013 w 2955908"/>
                <a:gd name="connsiteY54" fmla="*/ 268941 h 559886"/>
                <a:gd name="connsiteX55" fmla="*/ 124691 w 2955908"/>
                <a:gd name="connsiteY55" fmla="*/ 288500 h 559886"/>
                <a:gd name="connsiteX56" fmla="*/ 220042 w 2955908"/>
                <a:gd name="connsiteY56" fmla="*/ 320284 h 559886"/>
                <a:gd name="connsiteX57" fmla="*/ 283610 w 2955908"/>
                <a:gd name="connsiteY57" fmla="*/ 334954 h 559886"/>
                <a:gd name="connsiteX58" fmla="*/ 332509 w 2955908"/>
                <a:gd name="connsiteY58" fmla="*/ 339844 h 559886"/>
                <a:gd name="connsiteX59" fmla="*/ 383852 w 2955908"/>
                <a:gd name="connsiteY59" fmla="*/ 339844 h 559886"/>
                <a:gd name="connsiteX60" fmla="*/ 520768 w 2955908"/>
                <a:gd name="connsiteY60" fmla="*/ 317839 h 559886"/>
                <a:gd name="connsiteX61" fmla="*/ 823938 w 2955908"/>
                <a:gd name="connsiteY61" fmla="*/ 266496 h 559886"/>
                <a:gd name="connsiteX62" fmla="*/ 1163782 w 2955908"/>
                <a:gd name="connsiteY62" fmla="*/ 215153 h 55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55908" h="559886">
                  <a:moveTo>
                    <a:pt x="1163782" y="215153"/>
                  </a:moveTo>
                  <a:lnTo>
                    <a:pt x="1413163" y="178479"/>
                  </a:lnTo>
                  <a:lnTo>
                    <a:pt x="1706554" y="134470"/>
                  </a:lnTo>
                  <a:lnTo>
                    <a:pt x="2007279" y="97797"/>
                  </a:lnTo>
                  <a:lnTo>
                    <a:pt x="2087961" y="88017"/>
                  </a:lnTo>
                  <a:lnTo>
                    <a:pt x="2259106" y="44008"/>
                  </a:lnTo>
                  <a:lnTo>
                    <a:pt x="2334898" y="46453"/>
                  </a:lnTo>
                  <a:lnTo>
                    <a:pt x="2425360" y="41563"/>
                  </a:lnTo>
                  <a:lnTo>
                    <a:pt x="2503598" y="31784"/>
                  </a:lnTo>
                  <a:lnTo>
                    <a:pt x="2550051" y="19559"/>
                  </a:lnTo>
                  <a:lnTo>
                    <a:pt x="2584280" y="4890"/>
                  </a:lnTo>
                  <a:lnTo>
                    <a:pt x="2613619" y="0"/>
                  </a:lnTo>
                  <a:lnTo>
                    <a:pt x="2677187" y="9779"/>
                  </a:lnTo>
                  <a:lnTo>
                    <a:pt x="2755424" y="36674"/>
                  </a:lnTo>
                  <a:lnTo>
                    <a:pt x="2804323" y="56233"/>
                  </a:lnTo>
                  <a:lnTo>
                    <a:pt x="2855666" y="85572"/>
                  </a:lnTo>
                  <a:lnTo>
                    <a:pt x="2897230" y="112466"/>
                  </a:lnTo>
                  <a:lnTo>
                    <a:pt x="2921679" y="132025"/>
                  </a:lnTo>
                  <a:lnTo>
                    <a:pt x="2946128" y="158920"/>
                  </a:lnTo>
                  <a:lnTo>
                    <a:pt x="2955908" y="176034"/>
                  </a:lnTo>
                  <a:lnTo>
                    <a:pt x="2955908" y="188259"/>
                  </a:lnTo>
                  <a:lnTo>
                    <a:pt x="2951018" y="202928"/>
                  </a:lnTo>
                  <a:lnTo>
                    <a:pt x="2926569" y="220043"/>
                  </a:lnTo>
                  <a:lnTo>
                    <a:pt x="2875225" y="227377"/>
                  </a:lnTo>
                  <a:lnTo>
                    <a:pt x="2823882" y="227377"/>
                  </a:lnTo>
                  <a:lnTo>
                    <a:pt x="2730975" y="222487"/>
                  </a:lnTo>
                  <a:lnTo>
                    <a:pt x="2567165" y="215153"/>
                  </a:lnTo>
                  <a:lnTo>
                    <a:pt x="2427805" y="215153"/>
                  </a:lnTo>
                  <a:lnTo>
                    <a:pt x="2334898" y="220043"/>
                  </a:lnTo>
                  <a:lnTo>
                    <a:pt x="2256661" y="227377"/>
                  </a:lnTo>
                  <a:lnTo>
                    <a:pt x="1997499" y="254271"/>
                  </a:lnTo>
                  <a:lnTo>
                    <a:pt x="1750562" y="283610"/>
                  </a:lnTo>
                  <a:lnTo>
                    <a:pt x="1547634" y="310505"/>
                  </a:lnTo>
                  <a:lnTo>
                    <a:pt x="1303142" y="347178"/>
                  </a:lnTo>
                  <a:lnTo>
                    <a:pt x="1095324" y="383852"/>
                  </a:lnTo>
                  <a:lnTo>
                    <a:pt x="948629" y="415636"/>
                  </a:lnTo>
                  <a:lnTo>
                    <a:pt x="811713" y="449865"/>
                  </a:lnTo>
                  <a:lnTo>
                    <a:pt x="733476" y="471869"/>
                  </a:lnTo>
                  <a:lnTo>
                    <a:pt x="564776" y="525657"/>
                  </a:lnTo>
                  <a:lnTo>
                    <a:pt x="454755" y="554997"/>
                  </a:lnTo>
                  <a:lnTo>
                    <a:pt x="430306" y="559886"/>
                  </a:lnTo>
                  <a:lnTo>
                    <a:pt x="408301" y="559886"/>
                  </a:lnTo>
                  <a:lnTo>
                    <a:pt x="344733" y="547662"/>
                  </a:lnTo>
                  <a:lnTo>
                    <a:pt x="293390" y="530547"/>
                  </a:lnTo>
                  <a:lnTo>
                    <a:pt x="251826" y="510988"/>
                  </a:lnTo>
                  <a:lnTo>
                    <a:pt x="215153" y="488984"/>
                  </a:lnTo>
                  <a:lnTo>
                    <a:pt x="171144" y="459645"/>
                  </a:lnTo>
                  <a:lnTo>
                    <a:pt x="112466" y="410746"/>
                  </a:lnTo>
                  <a:lnTo>
                    <a:pt x="70902" y="369183"/>
                  </a:lnTo>
                  <a:lnTo>
                    <a:pt x="29339" y="317839"/>
                  </a:lnTo>
                  <a:lnTo>
                    <a:pt x="7334" y="290945"/>
                  </a:lnTo>
                  <a:lnTo>
                    <a:pt x="0" y="268941"/>
                  </a:lnTo>
                  <a:lnTo>
                    <a:pt x="4890" y="251826"/>
                  </a:lnTo>
                  <a:lnTo>
                    <a:pt x="19559" y="251826"/>
                  </a:lnTo>
                  <a:lnTo>
                    <a:pt x="66013" y="268941"/>
                  </a:lnTo>
                  <a:lnTo>
                    <a:pt x="124691" y="288500"/>
                  </a:lnTo>
                  <a:lnTo>
                    <a:pt x="220042" y="320284"/>
                  </a:lnTo>
                  <a:lnTo>
                    <a:pt x="283610" y="334954"/>
                  </a:lnTo>
                  <a:lnTo>
                    <a:pt x="332509" y="339844"/>
                  </a:lnTo>
                  <a:lnTo>
                    <a:pt x="383852" y="339844"/>
                  </a:lnTo>
                  <a:lnTo>
                    <a:pt x="520768" y="317839"/>
                  </a:lnTo>
                  <a:lnTo>
                    <a:pt x="823938" y="266496"/>
                  </a:lnTo>
                  <a:lnTo>
                    <a:pt x="1163782" y="2151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4">
              <a:extLst>
                <a:ext uri="{FF2B5EF4-FFF2-40B4-BE49-F238E27FC236}">
                  <a16:creationId xmlns:a16="http://schemas.microsoft.com/office/drawing/2014/main" id="{412376FD-C266-430B-8115-061D7AE57C63}"/>
                </a:ext>
              </a:extLst>
            </p:cNvPr>
            <p:cNvSpPr/>
            <p:nvPr/>
          </p:nvSpPr>
          <p:spPr>
            <a:xfrm rot="16200000">
              <a:off x="3396455" y="2597944"/>
              <a:ext cx="2055812" cy="1708150"/>
            </a:xfrm>
            <a:custGeom>
              <a:avLst/>
              <a:gdLst>
                <a:gd name="connsiteX0" fmla="*/ 873919 w 2055019"/>
                <a:gd name="connsiteY0" fmla="*/ 790575 h 1707357"/>
                <a:gd name="connsiteX1" fmla="*/ 957263 w 2055019"/>
                <a:gd name="connsiteY1" fmla="*/ 854869 h 1707357"/>
                <a:gd name="connsiteX2" fmla="*/ 1052513 w 2055019"/>
                <a:gd name="connsiteY2" fmla="*/ 921544 h 1707357"/>
                <a:gd name="connsiteX3" fmla="*/ 1183482 w 2055019"/>
                <a:gd name="connsiteY3" fmla="*/ 1012032 h 1707357"/>
                <a:gd name="connsiteX4" fmla="*/ 1264444 w 2055019"/>
                <a:gd name="connsiteY4" fmla="*/ 1062038 h 1707357"/>
                <a:gd name="connsiteX5" fmla="*/ 1364457 w 2055019"/>
                <a:gd name="connsiteY5" fmla="*/ 1123950 h 1707357"/>
                <a:gd name="connsiteX6" fmla="*/ 1473994 w 2055019"/>
                <a:gd name="connsiteY6" fmla="*/ 1185863 h 1707357"/>
                <a:gd name="connsiteX7" fmla="*/ 1574007 w 2055019"/>
                <a:gd name="connsiteY7" fmla="*/ 1240632 h 1707357"/>
                <a:gd name="connsiteX8" fmla="*/ 1654969 w 2055019"/>
                <a:gd name="connsiteY8" fmla="*/ 1281113 h 1707357"/>
                <a:gd name="connsiteX9" fmla="*/ 1733550 w 2055019"/>
                <a:gd name="connsiteY9" fmla="*/ 1319213 h 1707357"/>
                <a:gd name="connsiteX10" fmla="*/ 1797844 w 2055019"/>
                <a:gd name="connsiteY10" fmla="*/ 1347788 h 1707357"/>
                <a:gd name="connsiteX11" fmla="*/ 1821657 w 2055019"/>
                <a:gd name="connsiteY11" fmla="*/ 1354932 h 1707357"/>
                <a:gd name="connsiteX12" fmla="*/ 1854994 w 2055019"/>
                <a:gd name="connsiteY12" fmla="*/ 1357313 h 1707357"/>
                <a:gd name="connsiteX13" fmla="*/ 1888332 w 2055019"/>
                <a:gd name="connsiteY13" fmla="*/ 1354932 h 1707357"/>
                <a:gd name="connsiteX14" fmla="*/ 1921669 w 2055019"/>
                <a:gd name="connsiteY14" fmla="*/ 1343025 h 1707357"/>
                <a:gd name="connsiteX15" fmla="*/ 1945482 w 2055019"/>
                <a:gd name="connsiteY15" fmla="*/ 1326357 h 1707357"/>
                <a:gd name="connsiteX16" fmla="*/ 1969294 w 2055019"/>
                <a:gd name="connsiteY16" fmla="*/ 1302544 h 1707357"/>
                <a:gd name="connsiteX17" fmla="*/ 1983582 w 2055019"/>
                <a:gd name="connsiteY17" fmla="*/ 1278732 h 1707357"/>
                <a:gd name="connsiteX18" fmla="*/ 2002632 w 2055019"/>
                <a:gd name="connsiteY18" fmla="*/ 1257300 h 1707357"/>
                <a:gd name="connsiteX19" fmla="*/ 2021682 w 2055019"/>
                <a:gd name="connsiteY19" fmla="*/ 1245394 h 1707357"/>
                <a:gd name="connsiteX20" fmla="*/ 2031207 w 2055019"/>
                <a:gd name="connsiteY20" fmla="*/ 1243013 h 1707357"/>
                <a:gd name="connsiteX21" fmla="*/ 2045494 w 2055019"/>
                <a:gd name="connsiteY21" fmla="*/ 1243013 h 1707357"/>
                <a:gd name="connsiteX22" fmla="*/ 2052638 w 2055019"/>
                <a:gd name="connsiteY22" fmla="*/ 1252538 h 1707357"/>
                <a:gd name="connsiteX23" fmla="*/ 2055019 w 2055019"/>
                <a:gd name="connsiteY23" fmla="*/ 1269207 h 1707357"/>
                <a:gd name="connsiteX24" fmla="*/ 2055019 w 2055019"/>
                <a:gd name="connsiteY24" fmla="*/ 1307307 h 1707357"/>
                <a:gd name="connsiteX25" fmla="*/ 2050257 w 2055019"/>
                <a:gd name="connsiteY25" fmla="*/ 1352550 h 1707357"/>
                <a:gd name="connsiteX26" fmla="*/ 2033588 w 2055019"/>
                <a:gd name="connsiteY26" fmla="*/ 1409700 h 1707357"/>
                <a:gd name="connsiteX27" fmla="*/ 2009775 w 2055019"/>
                <a:gd name="connsiteY27" fmla="*/ 1469232 h 1707357"/>
                <a:gd name="connsiteX28" fmla="*/ 1966913 w 2055019"/>
                <a:gd name="connsiteY28" fmla="*/ 1543050 h 1707357"/>
                <a:gd name="connsiteX29" fmla="*/ 1926432 w 2055019"/>
                <a:gd name="connsiteY29" fmla="*/ 1597819 h 1707357"/>
                <a:gd name="connsiteX30" fmla="*/ 1883569 w 2055019"/>
                <a:gd name="connsiteY30" fmla="*/ 1645444 h 1707357"/>
                <a:gd name="connsiteX31" fmla="*/ 1845469 w 2055019"/>
                <a:gd name="connsiteY31" fmla="*/ 1678782 h 1707357"/>
                <a:gd name="connsiteX32" fmla="*/ 1804988 w 2055019"/>
                <a:gd name="connsiteY32" fmla="*/ 1702594 h 1707357"/>
                <a:gd name="connsiteX33" fmla="*/ 1778794 w 2055019"/>
                <a:gd name="connsiteY33" fmla="*/ 1707357 h 1707357"/>
                <a:gd name="connsiteX34" fmla="*/ 1754982 w 2055019"/>
                <a:gd name="connsiteY34" fmla="*/ 1704975 h 1707357"/>
                <a:gd name="connsiteX35" fmla="*/ 1738313 w 2055019"/>
                <a:gd name="connsiteY35" fmla="*/ 1693069 h 1707357"/>
                <a:gd name="connsiteX36" fmla="*/ 1726407 w 2055019"/>
                <a:gd name="connsiteY36" fmla="*/ 1669257 h 1707357"/>
                <a:gd name="connsiteX37" fmla="*/ 1707357 w 2055019"/>
                <a:gd name="connsiteY37" fmla="*/ 1628775 h 1707357"/>
                <a:gd name="connsiteX38" fmla="*/ 1690688 w 2055019"/>
                <a:gd name="connsiteY38" fmla="*/ 1602582 h 1707357"/>
                <a:gd name="connsiteX39" fmla="*/ 1664494 w 2055019"/>
                <a:gd name="connsiteY39" fmla="*/ 1578769 h 1707357"/>
                <a:gd name="connsiteX40" fmla="*/ 1612107 w 2055019"/>
                <a:gd name="connsiteY40" fmla="*/ 1552575 h 1707357"/>
                <a:gd name="connsiteX41" fmla="*/ 1488282 w 2055019"/>
                <a:gd name="connsiteY41" fmla="*/ 1476375 h 1707357"/>
                <a:gd name="connsiteX42" fmla="*/ 1335882 w 2055019"/>
                <a:gd name="connsiteY42" fmla="*/ 1373982 h 1707357"/>
                <a:gd name="connsiteX43" fmla="*/ 1178719 w 2055019"/>
                <a:gd name="connsiteY43" fmla="*/ 1266825 h 1707357"/>
                <a:gd name="connsiteX44" fmla="*/ 1007269 w 2055019"/>
                <a:gd name="connsiteY44" fmla="*/ 1140619 h 1707357"/>
                <a:gd name="connsiteX45" fmla="*/ 876300 w 2055019"/>
                <a:gd name="connsiteY45" fmla="*/ 1035844 h 1707357"/>
                <a:gd name="connsiteX46" fmla="*/ 742950 w 2055019"/>
                <a:gd name="connsiteY46" fmla="*/ 907257 h 1707357"/>
                <a:gd name="connsiteX47" fmla="*/ 607219 w 2055019"/>
                <a:gd name="connsiteY47" fmla="*/ 785813 h 1707357"/>
                <a:gd name="connsiteX48" fmla="*/ 497682 w 2055019"/>
                <a:gd name="connsiteY48" fmla="*/ 678657 h 1707357"/>
                <a:gd name="connsiteX49" fmla="*/ 364332 w 2055019"/>
                <a:gd name="connsiteY49" fmla="*/ 540544 h 1707357"/>
                <a:gd name="connsiteX50" fmla="*/ 264319 w 2055019"/>
                <a:gd name="connsiteY50" fmla="*/ 423863 h 1707357"/>
                <a:gd name="connsiteX51" fmla="*/ 185738 w 2055019"/>
                <a:gd name="connsiteY51" fmla="*/ 326232 h 1707357"/>
                <a:gd name="connsiteX52" fmla="*/ 111919 w 2055019"/>
                <a:gd name="connsiteY52" fmla="*/ 228600 h 1707357"/>
                <a:gd name="connsiteX53" fmla="*/ 54769 w 2055019"/>
                <a:gd name="connsiteY53" fmla="*/ 142875 h 1707357"/>
                <a:gd name="connsiteX54" fmla="*/ 21432 w 2055019"/>
                <a:gd name="connsiteY54" fmla="*/ 90488 h 1707357"/>
                <a:gd name="connsiteX55" fmla="*/ 4763 w 2055019"/>
                <a:gd name="connsiteY55" fmla="*/ 45244 h 1707357"/>
                <a:gd name="connsiteX56" fmla="*/ 0 w 2055019"/>
                <a:gd name="connsiteY56" fmla="*/ 26194 h 1707357"/>
                <a:gd name="connsiteX57" fmla="*/ 0 w 2055019"/>
                <a:gd name="connsiteY57" fmla="*/ 11907 h 1707357"/>
                <a:gd name="connsiteX58" fmla="*/ 2382 w 2055019"/>
                <a:gd name="connsiteY58" fmla="*/ 2382 h 1707357"/>
                <a:gd name="connsiteX59" fmla="*/ 9525 w 2055019"/>
                <a:gd name="connsiteY59" fmla="*/ 0 h 1707357"/>
                <a:gd name="connsiteX60" fmla="*/ 26194 w 2055019"/>
                <a:gd name="connsiteY60" fmla="*/ 7144 h 1707357"/>
                <a:gd name="connsiteX61" fmla="*/ 45244 w 2055019"/>
                <a:gd name="connsiteY61" fmla="*/ 23813 h 1707357"/>
                <a:gd name="connsiteX62" fmla="*/ 83344 w 2055019"/>
                <a:gd name="connsiteY62" fmla="*/ 64294 h 1707357"/>
                <a:gd name="connsiteX63" fmla="*/ 164307 w 2055019"/>
                <a:gd name="connsiteY63" fmla="*/ 150019 h 1707357"/>
                <a:gd name="connsiteX64" fmla="*/ 223838 w 2055019"/>
                <a:gd name="connsiteY64" fmla="*/ 214313 h 1707357"/>
                <a:gd name="connsiteX65" fmla="*/ 304800 w 2055019"/>
                <a:gd name="connsiteY65" fmla="*/ 292894 h 1707357"/>
                <a:gd name="connsiteX66" fmla="*/ 409575 w 2055019"/>
                <a:gd name="connsiteY66" fmla="*/ 395288 h 1707357"/>
                <a:gd name="connsiteX67" fmla="*/ 521494 w 2055019"/>
                <a:gd name="connsiteY67" fmla="*/ 495300 h 1707357"/>
                <a:gd name="connsiteX68" fmla="*/ 652463 w 2055019"/>
                <a:gd name="connsiteY68" fmla="*/ 611982 h 1707357"/>
                <a:gd name="connsiteX69" fmla="*/ 773907 w 2055019"/>
                <a:gd name="connsiteY69" fmla="*/ 714375 h 1707357"/>
                <a:gd name="connsiteX70" fmla="*/ 873919 w 2055019"/>
                <a:gd name="connsiteY70" fmla="*/ 790575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55019" h="1707357">
                  <a:moveTo>
                    <a:pt x="873919" y="790575"/>
                  </a:moveTo>
                  <a:lnTo>
                    <a:pt x="957263" y="854869"/>
                  </a:lnTo>
                  <a:lnTo>
                    <a:pt x="1052513" y="921544"/>
                  </a:lnTo>
                  <a:lnTo>
                    <a:pt x="1183482" y="1012032"/>
                  </a:lnTo>
                  <a:lnTo>
                    <a:pt x="1264444" y="1062038"/>
                  </a:lnTo>
                  <a:lnTo>
                    <a:pt x="1364457" y="1123950"/>
                  </a:lnTo>
                  <a:lnTo>
                    <a:pt x="1473994" y="1185863"/>
                  </a:lnTo>
                  <a:lnTo>
                    <a:pt x="1574007" y="1240632"/>
                  </a:lnTo>
                  <a:lnTo>
                    <a:pt x="1654969" y="1281113"/>
                  </a:lnTo>
                  <a:lnTo>
                    <a:pt x="1733550" y="1319213"/>
                  </a:lnTo>
                  <a:lnTo>
                    <a:pt x="1797844" y="1347788"/>
                  </a:lnTo>
                  <a:lnTo>
                    <a:pt x="1821657" y="1354932"/>
                  </a:lnTo>
                  <a:lnTo>
                    <a:pt x="1854994" y="1357313"/>
                  </a:lnTo>
                  <a:lnTo>
                    <a:pt x="1888332" y="1354932"/>
                  </a:lnTo>
                  <a:lnTo>
                    <a:pt x="1921669" y="1343025"/>
                  </a:lnTo>
                  <a:lnTo>
                    <a:pt x="1945482" y="1326357"/>
                  </a:lnTo>
                  <a:lnTo>
                    <a:pt x="1969294" y="1302544"/>
                  </a:lnTo>
                  <a:lnTo>
                    <a:pt x="1983582" y="1278732"/>
                  </a:lnTo>
                  <a:lnTo>
                    <a:pt x="2002632" y="1257300"/>
                  </a:lnTo>
                  <a:lnTo>
                    <a:pt x="2021682" y="1245394"/>
                  </a:lnTo>
                  <a:lnTo>
                    <a:pt x="2031207" y="1243013"/>
                  </a:lnTo>
                  <a:lnTo>
                    <a:pt x="2045494" y="1243013"/>
                  </a:lnTo>
                  <a:lnTo>
                    <a:pt x="2052638" y="1252538"/>
                  </a:lnTo>
                  <a:lnTo>
                    <a:pt x="2055019" y="1269207"/>
                  </a:lnTo>
                  <a:lnTo>
                    <a:pt x="2055019" y="1307307"/>
                  </a:lnTo>
                  <a:lnTo>
                    <a:pt x="2050257" y="1352550"/>
                  </a:lnTo>
                  <a:lnTo>
                    <a:pt x="2033588" y="1409700"/>
                  </a:lnTo>
                  <a:lnTo>
                    <a:pt x="2009775" y="1469232"/>
                  </a:lnTo>
                  <a:lnTo>
                    <a:pt x="1966913" y="1543050"/>
                  </a:lnTo>
                  <a:lnTo>
                    <a:pt x="1926432" y="1597819"/>
                  </a:lnTo>
                  <a:lnTo>
                    <a:pt x="1883569" y="1645444"/>
                  </a:lnTo>
                  <a:lnTo>
                    <a:pt x="1845469" y="1678782"/>
                  </a:lnTo>
                  <a:lnTo>
                    <a:pt x="1804988" y="1702594"/>
                  </a:lnTo>
                  <a:lnTo>
                    <a:pt x="1778794" y="1707357"/>
                  </a:lnTo>
                  <a:lnTo>
                    <a:pt x="1754982" y="1704975"/>
                  </a:lnTo>
                  <a:lnTo>
                    <a:pt x="1738313" y="1693069"/>
                  </a:lnTo>
                  <a:lnTo>
                    <a:pt x="1726407" y="1669257"/>
                  </a:lnTo>
                  <a:lnTo>
                    <a:pt x="1707357" y="1628775"/>
                  </a:lnTo>
                  <a:lnTo>
                    <a:pt x="1690688" y="1602582"/>
                  </a:lnTo>
                  <a:lnTo>
                    <a:pt x="1664494" y="1578769"/>
                  </a:lnTo>
                  <a:lnTo>
                    <a:pt x="1612107" y="1552575"/>
                  </a:lnTo>
                  <a:lnTo>
                    <a:pt x="1488282" y="1476375"/>
                  </a:lnTo>
                  <a:lnTo>
                    <a:pt x="1335882" y="1373982"/>
                  </a:lnTo>
                  <a:lnTo>
                    <a:pt x="1178719" y="1266825"/>
                  </a:lnTo>
                  <a:lnTo>
                    <a:pt x="1007269" y="1140619"/>
                  </a:lnTo>
                  <a:lnTo>
                    <a:pt x="876300" y="1035844"/>
                  </a:lnTo>
                  <a:lnTo>
                    <a:pt x="742950" y="907257"/>
                  </a:lnTo>
                  <a:lnTo>
                    <a:pt x="607219" y="785813"/>
                  </a:lnTo>
                  <a:lnTo>
                    <a:pt x="497682" y="678657"/>
                  </a:lnTo>
                  <a:lnTo>
                    <a:pt x="364332" y="540544"/>
                  </a:lnTo>
                  <a:lnTo>
                    <a:pt x="264319" y="423863"/>
                  </a:lnTo>
                  <a:lnTo>
                    <a:pt x="185738" y="326232"/>
                  </a:lnTo>
                  <a:lnTo>
                    <a:pt x="111919" y="228600"/>
                  </a:lnTo>
                  <a:lnTo>
                    <a:pt x="54769" y="142875"/>
                  </a:lnTo>
                  <a:lnTo>
                    <a:pt x="21432" y="90488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2382" y="2382"/>
                  </a:lnTo>
                  <a:lnTo>
                    <a:pt x="9525" y="0"/>
                  </a:lnTo>
                  <a:lnTo>
                    <a:pt x="26194" y="7144"/>
                  </a:lnTo>
                  <a:lnTo>
                    <a:pt x="45244" y="23813"/>
                  </a:lnTo>
                  <a:lnTo>
                    <a:pt x="83344" y="64294"/>
                  </a:lnTo>
                  <a:lnTo>
                    <a:pt x="164307" y="150019"/>
                  </a:lnTo>
                  <a:lnTo>
                    <a:pt x="223838" y="214313"/>
                  </a:lnTo>
                  <a:lnTo>
                    <a:pt x="304800" y="292894"/>
                  </a:lnTo>
                  <a:lnTo>
                    <a:pt x="409575" y="395288"/>
                  </a:lnTo>
                  <a:lnTo>
                    <a:pt x="521494" y="495300"/>
                  </a:lnTo>
                  <a:lnTo>
                    <a:pt x="652463" y="611982"/>
                  </a:lnTo>
                  <a:lnTo>
                    <a:pt x="773907" y="714375"/>
                  </a:lnTo>
                  <a:lnTo>
                    <a:pt x="873919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5">
              <a:extLst>
                <a:ext uri="{FF2B5EF4-FFF2-40B4-BE49-F238E27FC236}">
                  <a16:creationId xmlns:a16="http://schemas.microsoft.com/office/drawing/2014/main" id="{FE184128-3147-4AC9-BC4B-4CF723591E34}"/>
                </a:ext>
              </a:extLst>
            </p:cNvPr>
            <p:cNvSpPr/>
            <p:nvPr/>
          </p:nvSpPr>
          <p:spPr>
            <a:xfrm rot="16200000">
              <a:off x="3414712" y="4618038"/>
              <a:ext cx="2413000" cy="320675"/>
            </a:xfrm>
            <a:custGeom>
              <a:avLst/>
              <a:gdLst>
                <a:gd name="connsiteX0" fmla="*/ 1357313 w 2412207"/>
                <a:gd name="connsiteY0" fmla="*/ 100012 h 319776"/>
                <a:gd name="connsiteX1" fmla="*/ 1766888 w 2412207"/>
                <a:gd name="connsiteY1" fmla="*/ 114300 h 319776"/>
                <a:gd name="connsiteX2" fmla="*/ 1933575 w 2412207"/>
                <a:gd name="connsiteY2" fmla="*/ 114300 h 319776"/>
                <a:gd name="connsiteX3" fmla="*/ 2069307 w 2412207"/>
                <a:gd name="connsiteY3" fmla="*/ 116681 h 319776"/>
                <a:gd name="connsiteX4" fmla="*/ 2131219 w 2412207"/>
                <a:gd name="connsiteY4" fmla="*/ 111919 h 319776"/>
                <a:gd name="connsiteX5" fmla="*/ 2183607 w 2412207"/>
                <a:gd name="connsiteY5" fmla="*/ 102394 h 319776"/>
                <a:gd name="connsiteX6" fmla="*/ 2221707 w 2412207"/>
                <a:gd name="connsiteY6" fmla="*/ 90487 h 319776"/>
                <a:gd name="connsiteX7" fmla="*/ 2264569 w 2412207"/>
                <a:gd name="connsiteY7" fmla="*/ 69056 h 319776"/>
                <a:gd name="connsiteX8" fmla="*/ 2302669 w 2412207"/>
                <a:gd name="connsiteY8" fmla="*/ 35719 h 319776"/>
                <a:gd name="connsiteX9" fmla="*/ 2412207 w 2412207"/>
                <a:gd name="connsiteY9" fmla="*/ 138112 h 319776"/>
                <a:gd name="connsiteX10" fmla="*/ 2374107 w 2412207"/>
                <a:gd name="connsiteY10" fmla="*/ 197644 h 319776"/>
                <a:gd name="connsiteX11" fmla="*/ 2347913 w 2412207"/>
                <a:gd name="connsiteY11" fmla="*/ 235744 h 319776"/>
                <a:gd name="connsiteX12" fmla="*/ 2314575 w 2412207"/>
                <a:gd name="connsiteY12" fmla="*/ 266700 h 319776"/>
                <a:gd name="connsiteX13" fmla="*/ 2278857 w 2412207"/>
                <a:gd name="connsiteY13" fmla="*/ 292894 h 319776"/>
                <a:gd name="connsiteX14" fmla="*/ 2238375 w 2412207"/>
                <a:gd name="connsiteY14" fmla="*/ 309562 h 319776"/>
                <a:gd name="connsiteX15" fmla="*/ 2185988 w 2412207"/>
                <a:gd name="connsiteY15" fmla="*/ 319087 h 319776"/>
                <a:gd name="connsiteX16" fmla="*/ 2014538 w 2412207"/>
                <a:gd name="connsiteY16" fmla="*/ 316706 h 319776"/>
                <a:gd name="connsiteX17" fmla="*/ 1712119 w 2412207"/>
                <a:gd name="connsiteY17" fmla="*/ 311944 h 319776"/>
                <a:gd name="connsiteX18" fmla="*/ 1412082 w 2412207"/>
                <a:gd name="connsiteY18" fmla="*/ 307181 h 319776"/>
                <a:gd name="connsiteX19" fmla="*/ 1104900 w 2412207"/>
                <a:gd name="connsiteY19" fmla="*/ 307181 h 319776"/>
                <a:gd name="connsiteX20" fmla="*/ 826294 w 2412207"/>
                <a:gd name="connsiteY20" fmla="*/ 302419 h 319776"/>
                <a:gd name="connsiteX21" fmla="*/ 535782 w 2412207"/>
                <a:gd name="connsiteY21" fmla="*/ 297656 h 319776"/>
                <a:gd name="connsiteX22" fmla="*/ 328613 w 2412207"/>
                <a:gd name="connsiteY22" fmla="*/ 295275 h 319776"/>
                <a:gd name="connsiteX23" fmla="*/ 247650 w 2412207"/>
                <a:gd name="connsiteY23" fmla="*/ 290512 h 319776"/>
                <a:gd name="connsiteX24" fmla="*/ 171450 w 2412207"/>
                <a:gd name="connsiteY24" fmla="*/ 276225 h 319776"/>
                <a:gd name="connsiteX25" fmla="*/ 119063 w 2412207"/>
                <a:gd name="connsiteY25" fmla="*/ 259556 h 319776"/>
                <a:gd name="connsiteX26" fmla="*/ 57150 w 2412207"/>
                <a:gd name="connsiteY26" fmla="*/ 238125 h 319776"/>
                <a:gd name="connsiteX27" fmla="*/ 30957 w 2412207"/>
                <a:gd name="connsiteY27" fmla="*/ 226219 h 319776"/>
                <a:gd name="connsiteX28" fmla="*/ 11907 w 2412207"/>
                <a:gd name="connsiteY28" fmla="*/ 209550 h 319776"/>
                <a:gd name="connsiteX29" fmla="*/ 2382 w 2412207"/>
                <a:gd name="connsiteY29" fmla="*/ 195262 h 319776"/>
                <a:gd name="connsiteX30" fmla="*/ 0 w 2412207"/>
                <a:gd name="connsiteY30" fmla="*/ 183356 h 319776"/>
                <a:gd name="connsiteX31" fmla="*/ 4763 w 2412207"/>
                <a:gd name="connsiteY31" fmla="*/ 164306 h 319776"/>
                <a:gd name="connsiteX32" fmla="*/ 14288 w 2412207"/>
                <a:gd name="connsiteY32" fmla="*/ 152400 h 319776"/>
                <a:gd name="connsiteX33" fmla="*/ 35719 w 2412207"/>
                <a:gd name="connsiteY33" fmla="*/ 133350 h 319776"/>
                <a:gd name="connsiteX34" fmla="*/ 88107 w 2412207"/>
                <a:gd name="connsiteY34" fmla="*/ 104775 h 319776"/>
                <a:gd name="connsiteX35" fmla="*/ 157163 w 2412207"/>
                <a:gd name="connsiteY35" fmla="*/ 76200 h 319776"/>
                <a:gd name="connsiteX36" fmla="*/ 219075 w 2412207"/>
                <a:gd name="connsiteY36" fmla="*/ 57150 h 319776"/>
                <a:gd name="connsiteX37" fmla="*/ 309563 w 2412207"/>
                <a:gd name="connsiteY37" fmla="*/ 30956 h 319776"/>
                <a:gd name="connsiteX38" fmla="*/ 416719 w 2412207"/>
                <a:gd name="connsiteY38" fmla="*/ 9525 h 319776"/>
                <a:gd name="connsiteX39" fmla="*/ 488157 w 2412207"/>
                <a:gd name="connsiteY39" fmla="*/ 2381 h 319776"/>
                <a:gd name="connsiteX40" fmla="*/ 581025 w 2412207"/>
                <a:gd name="connsiteY40" fmla="*/ 0 h 319776"/>
                <a:gd name="connsiteX41" fmla="*/ 619125 w 2412207"/>
                <a:gd name="connsiteY41" fmla="*/ 7144 h 319776"/>
                <a:gd name="connsiteX42" fmla="*/ 657225 w 2412207"/>
                <a:gd name="connsiteY42" fmla="*/ 23812 h 319776"/>
                <a:gd name="connsiteX43" fmla="*/ 738188 w 2412207"/>
                <a:gd name="connsiteY43" fmla="*/ 42862 h 319776"/>
                <a:gd name="connsiteX44" fmla="*/ 862013 w 2412207"/>
                <a:gd name="connsiteY44" fmla="*/ 66675 h 319776"/>
                <a:gd name="connsiteX45" fmla="*/ 971550 w 2412207"/>
                <a:gd name="connsiteY45" fmla="*/ 78581 h 319776"/>
                <a:gd name="connsiteX46" fmla="*/ 1207294 w 2412207"/>
                <a:gd name="connsiteY46" fmla="*/ 90487 h 319776"/>
                <a:gd name="connsiteX47" fmla="*/ 1357313 w 2412207"/>
                <a:gd name="connsiteY47" fmla="*/ 100012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2207" h="319776">
                  <a:moveTo>
                    <a:pt x="1357313" y="100012"/>
                  </a:moveTo>
                  <a:lnTo>
                    <a:pt x="1766888" y="114300"/>
                  </a:lnTo>
                  <a:lnTo>
                    <a:pt x="1933575" y="114300"/>
                  </a:lnTo>
                  <a:lnTo>
                    <a:pt x="2069307" y="116681"/>
                  </a:lnTo>
                  <a:lnTo>
                    <a:pt x="2131219" y="111919"/>
                  </a:lnTo>
                  <a:lnTo>
                    <a:pt x="2183607" y="102394"/>
                  </a:lnTo>
                  <a:lnTo>
                    <a:pt x="2221707" y="90487"/>
                  </a:lnTo>
                  <a:lnTo>
                    <a:pt x="2264569" y="69056"/>
                  </a:lnTo>
                  <a:lnTo>
                    <a:pt x="2302669" y="35719"/>
                  </a:lnTo>
                  <a:lnTo>
                    <a:pt x="2412207" y="138112"/>
                  </a:lnTo>
                  <a:lnTo>
                    <a:pt x="2374107" y="197644"/>
                  </a:lnTo>
                  <a:lnTo>
                    <a:pt x="2347913" y="235744"/>
                  </a:lnTo>
                  <a:lnTo>
                    <a:pt x="2314575" y="266700"/>
                  </a:lnTo>
                  <a:lnTo>
                    <a:pt x="2278857" y="292894"/>
                  </a:lnTo>
                  <a:lnTo>
                    <a:pt x="2238375" y="309562"/>
                  </a:lnTo>
                  <a:cubicBezTo>
                    <a:pt x="2192414" y="319776"/>
                    <a:pt x="2210149" y="319087"/>
                    <a:pt x="2185988" y="319087"/>
                  </a:cubicBezTo>
                  <a:lnTo>
                    <a:pt x="2014538" y="316706"/>
                  </a:lnTo>
                  <a:lnTo>
                    <a:pt x="1712119" y="311944"/>
                  </a:lnTo>
                  <a:lnTo>
                    <a:pt x="1412082" y="307181"/>
                  </a:lnTo>
                  <a:lnTo>
                    <a:pt x="1104900" y="307181"/>
                  </a:lnTo>
                  <a:lnTo>
                    <a:pt x="826294" y="302419"/>
                  </a:lnTo>
                  <a:lnTo>
                    <a:pt x="535782" y="297656"/>
                  </a:lnTo>
                  <a:lnTo>
                    <a:pt x="328613" y="295275"/>
                  </a:lnTo>
                  <a:lnTo>
                    <a:pt x="247650" y="290512"/>
                  </a:lnTo>
                  <a:lnTo>
                    <a:pt x="171450" y="276225"/>
                  </a:lnTo>
                  <a:lnTo>
                    <a:pt x="119063" y="259556"/>
                  </a:lnTo>
                  <a:lnTo>
                    <a:pt x="57150" y="238125"/>
                  </a:lnTo>
                  <a:lnTo>
                    <a:pt x="30957" y="226219"/>
                  </a:lnTo>
                  <a:lnTo>
                    <a:pt x="11907" y="209550"/>
                  </a:lnTo>
                  <a:lnTo>
                    <a:pt x="2382" y="195262"/>
                  </a:lnTo>
                  <a:lnTo>
                    <a:pt x="0" y="183356"/>
                  </a:lnTo>
                  <a:lnTo>
                    <a:pt x="4763" y="164306"/>
                  </a:lnTo>
                  <a:lnTo>
                    <a:pt x="14288" y="152400"/>
                  </a:lnTo>
                  <a:lnTo>
                    <a:pt x="35719" y="133350"/>
                  </a:lnTo>
                  <a:lnTo>
                    <a:pt x="88107" y="104775"/>
                  </a:lnTo>
                  <a:lnTo>
                    <a:pt x="157163" y="76200"/>
                  </a:lnTo>
                  <a:lnTo>
                    <a:pt x="219075" y="57150"/>
                  </a:lnTo>
                  <a:lnTo>
                    <a:pt x="309563" y="30956"/>
                  </a:lnTo>
                  <a:lnTo>
                    <a:pt x="416719" y="9525"/>
                  </a:lnTo>
                  <a:lnTo>
                    <a:pt x="488157" y="2381"/>
                  </a:lnTo>
                  <a:lnTo>
                    <a:pt x="581025" y="0"/>
                  </a:lnTo>
                  <a:lnTo>
                    <a:pt x="619125" y="7144"/>
                  </a:lnTo>
                  <a:lnTo>
                    <a:pt x="657225" y="23812"/>
                  </a:lnTo>
                  <a:lnTo>
                    <a:pt x="738188" y="42862"/>
                  </a:lnTo>
                  <a:lnTo>
                    <a:pt x="862013" y="66675"/>
                  </a:lnTo>
                  <a:lnTo>
                    <a:pt x="971550" y="78581"/>
                  </a:lnTo>
                  <a:lnTo>
                    <a:pt x="1207294" y="90487"/>
                  </a:lnTo>
                  <a:lnTo>
                    <a:pt x="1357313" y="100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5">
              <a:extLst>
                <a:ext uri="{FF2B5EF4-FFF2-40B4-BE49-F238E27FC236}">
                  <a16:creationId xmlns:a16="http://schemas.microsoft.com/office/drawing/2014/main" id="{0CBF4D83-E0A2-4D92-85F1-A64CEEA73732}"/>
                </a:ext>
              </a:extLst>
            </p:cNvPr>
            <p:cNvSpPr/>
            <p:nvPr/>
          </p:nvSpPr>
          <p:spPr>
            <a:xfrm>
              <a:off x="5888037" y="1443039"/>
              <a:ext cx="1795463" cy="1595437"/>
            </a:xfrm>
            <a:custGeom>
              <a:avLst/>
              <a:gdLst>
                <a:gd name="connsiteX0" fmla="*/ 752475 w 1795463"/>
                <a:gd name="connsiteY0" fmla="*/ 264318 h 1595437"/>
                <a:gd name="connsiteX1" fmla="*/ 1019175 w 1795463"/>
                <a:gd name="connsiteY1" fmla="*/ 240506 h 1595437"/>
                <a:gd name="connsiteX2" fmla="*/ 1112044 w 1795463"/>
                <a:gd name="connsiteY2" fmla="*/ 233362 h 1595437"/>
                <a:gd name="connsiteX3" fmla="*/ 1245394 w 1795463"/>
                <a:gd name="connsiteY3" fmla="*/ 223837 h 1595437"/>
                <a:gd name="connsiteX4" fmla="*/ 1321594 w 1795463"/>
                <a:gd name="connsiteY4" fmla="*/ 221456 h 1595437"/>
                <a:gd name="connsiteX5" fmla="*/ 1364457 w 1795463"/>
                <a:gd name="connsiteY5" fmla="*/ 221456 h 1595437"/>
                <a:gd name="connsiteX6" fmla="*/ 1383507 w 1795463"/>
                <a:gd name="connsiteY6" fmla="*/ 223837 h 1595437"/>
                <a:gd name="connsiteX7" fmla="*/ 1402557 w 1795463"/>
                <a:gd name="connsiteY7" fmla="*/ 230981 h 1595437"/>
                <a:gd name="connsiteX8" fmla="*/ 1416844 w 1795463"/>
                <a:gd name="connsiteY8" fmla="*/ 242887 h 1595437"/>
                <a:gd name="connsiteX9" fmla="*/ 1428750 w 1795463"/>
                <a:gd name="connsiteY9" fmla="*/ 259556 h 1595437"/>
                <a:gd name="connsiteX10" fmla="*/ 1433513 w 1795463"/>
                <a:gd name="connsiteY10" fmla="*/ 283368 h 1595437"/>
                <a:gd name="connsiteX11" fmla="*/ 1435894 w 1795463"/>
                <a:gd name="connsiteY11" fmla="*/ 421481 h 1595437"/>
                <a:gd name="connsiteX12" fmla="*/ 1438275 w 1795463"/>
                <a:gd name="connsiteY12" fmla="*/ 709612 h 1595437"/>
                <a:gd name="connsiteX13" fmla="*/ 1435894 w 1795463"/>
                <a:gd name="connsiteY13" fmla="*/ 828675 h 1595437"/>
                <a:gd name="connsiteX14" fmla="*/ 1426369 w 1795463"/>
                <a:gd name="connsiteY14" fmla="*/ 1112043 h 1595437"/>
                <a:gd name="connsiteX15" fmla="*/ 1414463 w 1795463"/>
                <a:gd name="connsiteY15" fmla="*/ 1371600 h 1595437"/>
                <a:gd name="connsiteX16" fmla="*/ 1373982 w 1795463"/>
                <a:gd name="connsiteY16" fmla="*/ 1495425 h 1595437"/>
                <a:gd name="connsiteX17" fmla="*/ 1402557 w 1795463"/>
                <a:gd name="connsiteY17" fmla="*/ 1526381 h 1595437"/>
                <a:gd name="connsiteX18" fmla="*/ 1433513 w 1795463"/>
                <a:gd name="connsiteY18" fmla="*/ 1554956 h 1595437"/>
                <a:gd name="connsiteX19" fmla="*/ 1471613 w 1795463"/>
                <a:gd name="connsiteY19" fmla="*/ 1578768 h 1595437"/>
                <a:gd name="connsiteX20" fmla="*/ 1495425 w 1795463"/>
                <a:gd name="connsiteY20" fmla="*/ 1590675 h 1595437"/>
                <a:gd name="connsiteX21" fmla="*/ 1516857 w 1795463"/>
                <a:gd name="connsiteY21" fmla="*/ 1595437 h 1595437"/>
                <a:gd name="connsiteX22" fmla="*/ 1535907 w 1795463"/>
                <a:gd name="connsiteY22" fmla="*/ 1595437 h 1595437"/>
                <a:gd name="connsiteX23" fmla="*/ 1562100 w 1795463"/>
                <a:gd name="connsiteY23" fmla="*/ 1578768 h 1595437"/>
                <a:gd name="connsiteX24" fmla="*/ 1588294 w 1795463"/>
                <a:gd name="connsiteY24" fmla="*/ 1552575 h 1595437"/>
                <a:gd name="connsiteX25" fmla="*/ 1607344 w 1795463"/>
                <a:gd name="connsiteY25" fmla="*/ 1521618 h 1595437"/>
                <a:gd name="connsiteX26" fmla="*/ 1616869 w 1795463"/>
                <a:gd name="connsiteY26" fmla="*/ 1497806 h 1595437"/>
                <a:gd name="connsiteX27" fmla="*/ 1628775 w 1795463"/>
                <a:gd name="connsiteY27" fmla="*/ 1457325 h 1595437"/>
                <a:gd name="connsiteX28" fmla="*/ 1635919 w 1795463"/>
                <a:gd name="connsiteY28" fmla="*/ 1412081 h 1595437"/>
                <a:gd name="connsiteX29" fmla="*/ 1638300 w 1795463"/>
                <a:gd name="connsiteY29" fmla="*/ 1328737 h 1595437"/>
                <a:gd name="connsiteX30" fmla="*/ 1645444 w 1795463"/>
                <a:gd name="connsiteY30" fmla="*/ 1104900 h 1595437"/>
                <a:gd name="connsiteX31" fmla="*/ 1652588 w 1795463"/>
                <a:gd name="connsiteY31" fmla="*/ 838200 h 1595437"/>
                <a:gd name="connsiteX32" fmla="*/ 1662113 w 1795463"/>
                <a:gd name="connsiteY32" fmla="*/ 590550 h 1595437"/>
                <a:gd name="connsiteX33" fmla="*/ 1664494 w 1795463"/>
                <a:gd name="connsiteY33" fmla="*/ 550068 h 1595437"/>
                <a:gd name="connsiteX34" fmla="*/ 1669257 w 1795463"/>
                <a:gd name="connsiteY34" fmla="*/ 507206 h 1595437"/>
                <a:gd name="connsiteX35" fmla="*/ 1681163 w 1795463"/>
                <a:gd name="connsiteY35" fmla="*/ 464343 h 1595437"/>
                <a:gd name="connsiteX36" fmla="*/ 1697832 w 1795463"/>
                <a:gd name="connsiteY36" fmla="*/ 426243 h 1595437"/>
                <a:gd name="connsiteX37" fmla="*/ 1714500 w 1795463"/>
                <a:gd name="connsiteY37" fmla="*/ 397668 h 1595437"/>
                <a:gd name="connsiteX38" fmla="*/ 1731169 w 1795463"/>
                <a:gd name="connsiteY38" fmla="*/ 376237 h 1595437"/>
                <a:gd name="connsiteX39" fmla="*/ 1747838 w 1795463"/>
                <a:gd name="connsiteY39" fmla="*/ 357187 h 1595437"/>
                <a:gd name="connsiteX40" fmla="*/ 1769269 w 1795463"/>
                <a:gd name="connsiteY40" fmla="*/ 338137 h 1595437"/>
                <a:gd name="connsiteX41" fmla="*/ 1783557 w 1795463"/>
                <a:gd name="connsiteY41" fmla="*/ 323850 h 1595437"/>
                <a:gd name="connsiteX42" fmla="*/ 1788319 w 1795463"/>
                <a:gd name="connsiteY42" fmla="*/ 311943 h 1595437"/>
                <a:gd name="connsiteX43" fmla="*/ 1793082 w 1795463"/>
                <a:gd name="connsiteY43" fmla="*/ 295275 h 1595437"/>
                <a:gd name="connsiteX44" fmla="*/ 1795463 w 1795463"/>
                <a:gd name="connsiteY44" fmla="*/ 269081 h 1595437"/>
                <a:gd name="connsiteX45" fmla="*/ 1788319 w 1795463"/>
                <a:gd name="connsiteY45" fmla="*/ 245268 h 1595437"/>
                <a:gd name="connsiteX46" fmla="*/ 1769269 w 1795463"/>
                <a:gd name="connsiteY46" fmla="*/ 221456 h 1595437"/>
                <a:gd name="connsiteX47" fmla="*/ 1752600 w 1795463"/>
                <a:gd name="connsiteY47" fmla="*/ 202406 h 1595437"/>
                <a:gd name="connsiteX48" fmla="*/ 1681163 w 1795463"/>
                <a:gd name="connsiteY48" fmla="*/ 152400 h 1595437"/>
                <a:gd name="connsiteX49" fmla="*/ 1588294 w 1795463"/>
                <a:gd name="connsiteY49" fmla="*/ 92868 h 1595437"/>
                <a:gd name="connsiteX50" fmla="*/ 1495425 w 1795463"/>
                <a:gd name="connsiteY50" fmla="*/ 42862 h 1595437"/>
                <a:gd name="connsiteX51" fmla="*/ 1416844 w 1795463"/>
                <a:gd name="connsiteY51" fmla="*/ 7143 h 1595437"/>
                <a:gd name="connsiteX52" fmla="*/ 1393032 w 1795463"/>
                <a:gd name="connsiteY52" fmla="*/ 0 h 1595437"/>
                <a:gd name="connsiteX53" fmla="*/ 1357313 w 1795463"/>
                <a:gd name="connsiteY53" fmla="*/ 16668 h 1595437"/>
                <a:gd name="connsiteX54" fmla="*/ 1290638 w 1795463"/>
                <a:gd name="connsiteY54" fmla="*/ 40481 h 1595437"/>
                <a:gd name="connsiteX55" fmla="*/ 1183482 w 1795463"/>
                <a:gd name="connsiteY55" fmla="*/ 59531 h 1595437"/>
                <a:gd name="connsiteX56" fmla="*/ 1019175 w 1795463"/>
                <a:gd name="connsiteY56" fmla="*/ 83343 h 1595437"/>
                <a:gd name="connsiteX57" fmla="*/ 738188 w 1795463"/>
                <a:gd name="connsiteY57" fmla="*/ 119062 h 1595437"/>
                <a:gd name="connsiteX58" fmla="*/ 397669 w 1795463"/>
                <a:gd name="connsiteY58" fmla="*/ 159543 h 1595437"/>
                <a:gd name="connsiteX59" fmla="*/ 0 w 1795463"/>
                <a:gd name="connsiteY59" fmla="*/ 209550 h 1595437"/>
                <a:gd name="connsiteX60" fmla="*/ 95250 w 1795463"/>
                <a:gd name="connsiteY60" fmla="*/ 340518 h 1595437"/>
                <a:gd name="connsiteX61" fmla="*/ 461963 w 1795463"/>
                <a:gd name="connsiteY61" fmla="*/ 297656 h 1595437"/>
                <a:gd name="connsiteX62" fmla="*/ 752475 w 1795463"/>
                <a:gd name="connsiteY62" fmla="*/ 264318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95463" h="1595437">
                  <a:moveTo>
                    <a:pt x="752475" y="264318"/>
                  </a:moveTo>
                  <a:lnTo>
                    <a:pt x="1019175" y="240506"/>
                  </a:lnTo>
                  <a:lnTo>
                    <a:pt x="1112044" y="233362"/>
                  </a:lnTo>
                  <a:lnTo>
                    <a:pt x="1245394" y="223837"/>
                  </a:lnTo>
                  <a:lnTo>
                    <a:pt x="1321594" y="221456"/>
                  </a:lnTo>
                  <a:lnTo>
                    <a:pt x="1364457" y="221456"/>
                  </a:lnTo>
                  <a:lnTo>
                    <a:pt x="1383507" y="223837"/>
                  </a:lnTo>
                  <a:lnTo>
                    <a:pt x="1402557" y="230981"/>
                  </a:lnTo>
                  <a:lnTo>
                    <a:pt x="1416844" y="242887"/>
                  </a:lnTo>
                  <a:lnTo>
                    <a:pt x="1428750" y="259556"/>
                  </a:lnTo>
                  <a:lnTo>
                    <a:pt x="1433513" y="283368"/>
                  </a:lnTo>
                  <a:cubicBezTo>
                    <a:pt x="1434307" y="329406"/>
                    <a:pt x="1435100" y="375443"/>
                    <a:pt x="1435894" y="421481"/>
                  </a:cubicBezTo>
                  <a:cubicBezTo>
                    <a:pt x="1436688" y="517525"/>
                    <a:pt x="1437481" y="613568"/>
                    <a:pt x="1438275" y="709612"/>
                  </a:cubicBezTo>
                  <a:cubicBezTo>
                    <a:pt x="1437481" y="749300"/>
                    <a:pt x="1436688" y="788987"/>
                    <a:pt x="1435894" y="828675"/>
                  </a:cubicBezTo>
                  <a:lnTo>
                    <a:pt x="1426369" y="1112043"/>
                  </a:lnTo>
                  <a:lnTo>
                    <a:pt x="1414463" y="1371600"/>
                  </a:lnTo>
                  <a:lnTo>
                    <a:pt x="1373982" y="1495425"/>
                  </a:lnTo>
                  <a:lnTo>
                    <a:pt x="1402557" y="1526381"/>
                  </a:lnTo>
                  <a:lnTo>
                    <a:pt x="1433513" y="1554956"/>
                  </a:lnTo>
                  <a:lnTo>
                    <a:pt x="1471613" y="1578768"/>
                  </a:lnTo>
                  <a:lnTo>
                    <a:pt x="1495425" y="1590675"/>
                  </a:lnTo>
                  <a:lnTo>
                    <a:pt x="1516857" y="1595437"/>
                  </a:lnTo>
                  <a:lnTo>
                    <a:pt x="1535907" y="1595437"/>
                  </a:lnTo>
                  <a:lnTo>
                    <a:pt x="1562100" y="1578768"/>
                  </a:lnTo>
                  <a:lnTo>
                    <a:pt x="1588294" y="1552575"/>
                  </a:lnTo>
                  <a:lnTo>
                    <a:pt x="1607344" y="1521618"/>
                  </a:lnTo>
                  <a:lnTo>
                    <a:pt x="1616869" y="1497806"/>
                  </a:lnTo>
                  <a:lnTo>
                    <a:pt x="1628775" y="1457325"/>
                  </a:lnTo>
                  <a:lnTo>
                    <a:pt x="1635919" y="1412081"/>
                  </a:lnTo>
                  <a:cubicBezTo>
                    <a:pt x="1636713" y="1384300"/>
                    <a:pt x="1637506" y="1356518"/>
                    <a:pt x="1638300" y="1328737"/>
                  </a:cubicBezTo>
                  <a:lnTo>
                    <a:pt x="1645444" y="1104900"/>
                  </a:lnTo>
                  <a:lnTo>
                    <a:pt x="1652588" y="838200"/>
                  </a:lnTo>
                  <a:lnTo>
                    <a:pt x="1662113" y="590550"/>
                  </a:lnTo>
                  <a:lnTo>
                    <a:pt x="1664494" y="550068"/>
                  </a:lnTo>
                  <a:lnTo>
                    <a:pt x="1669257" y="507206"/>
                  </a:lnTo>
                  <a:lnTo>
                    <a:pt x="1681163" y="464343"/>
                  </a:lnTo>
                  <a:lnTo>
                    <a:pt x="1697832" y="426243"/>
                  </a:lnTo>
                  <a:lnTo>
                    <a:pt x="1714500" y="397668"/>
                  </a:lnTo>
                  <a:lnTo>
                    <a:pt x="1731169" y="376237"/>
                  </a:lnTo>
                  <a:lnTo>
                    <a:pt x="1747838" y="357187"/>
                  </a:lnTo>
                  <a:lnTo>
                    <a:pt x="1769269" y="338137"/>
                  </a:lnTo>
                  <a:lnTo>
                    <a:pt x="1783557" y="323850"/>
                  </a:lnTo>
                  <a:lnTo>
                    <a:pt x="1788319" y="311943"/>
                  </a:lnTo>
                  <a:lnTo>
                    <a:pt x="1793082" y="295275"/>
                  </a:lnTo>
                  <a:lnTo>
                    <a:pt x="1795463" y="269081"/>
                  </a:lnTo>
                  <a:lnTo>
                    <a:pt x="1788319" y="245268"/>
                  </a:lnTo>
                  <a:lnTo>
                    <a:pt x="1769269" y="221456"/>
                  </a:lnTo>
                  <a:lnTo>
                    <a:pt x="1752600" y="202406"/>
                  </a:lnTo>
                  <a:lnTo>
                    <a:pt x="1681163" y="152400"/>
                  </a:lnTo>
                  <a:lnTo>
                    <a:pt x="1588294" y="92868"/>
                  </a:lnTo>
                  <a:lnTo>
                    <a:pt x="1495425" y="42862"/>
                  </a:lnTo>
                  <a:lnTo>
                    <a:pt x="1416844" y="7143"/>
                  </a:lnTo>
                  <a:lnTo>
                    <a:pt x="1393032" y="0"/>
                  </a:lnTo>
                  <a:lnTo>
                    <a:pt x="1357313" y="16668"/>
                  </a:lnTo>
                  <a:lnTo>
                    <a:pt x="1290638" y="40481"/>
                  </a:lnTo>
                  <a:lnTo>
                    <a:pt x="1183482" y="59531"/>
                  </a:lnTo>
                  <a:lnTo>
                    <a:pt x="1019175" y="83343"/>
                  </a:lnTo>
                  <a:lnTo>
                    <a:pt x="738188" y="119062"/>
                  </a:lnTo>
                  <a:lnTo>
                    <a:pt x="397669" y="159543"/>
                  </a:lnTo>
                  <a:lnTo>
                    <a:pt x="0" y="209550"/>
                  </a:lnTo>
                  <a:lnTo>
                    <a:pt x="95250" y="340518"/>
                  </a:lnTo>
                  <a:lnTo>
                    <a:pt x="461963" y="297656"/>
                  </a:lnTo>
                  <a:lnTo>
                    <a:pt x="752475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6">
              <a:extLst>
                <a:ext uri="{FF2B5EF4-FFF2-40B4-BE49-F238E27FC236}">
                  <a16:creationId xmlns:a16="http://schemas.microsoft.com/office/drawing/2014/main" id="{CD80114F-165F-448E-B981-25BC71B1F055}"/>
                </a:ext>
              </a:extLst>
            </p:cNvPr>
            <p:cNvSpPr/>
            <p:nvPr/>
          </p:nvSpPr>
          <p:spPr>
            <a:xfrm>
              <a:off x="6002337" y="2114551"/>
              <a:ext cx="1368425" cy="314325"/>
            </a:xfrm>
            <a:custGeom>
              <a:avLst/>
              <a:gdLst>
                <a:gd name="connsiteX0" fmla="*/ 457200 w 1369219"/>
                <a:gd name="connsiteY0" fmla="*/ 92869 h 314325"/>
                <a:gd name="connsiteX1" fmla="*/ 176213 w 1369219"/>
                <a:gd name="connsiteY1" fmla="*/ 135731 h 314325"/>
                <a:gd name="connsiteX2" fmla="*/ 0 w 1369219"/>
                <a:gd name="connsiteY2" fmla="*/ 161925 h 314325"/>
                <a:gd name="connsiteX3" fmla="*/ 19050 w 1369219"/>
                <a:gd name="connsiteY3" fmla="*/ 314325 h 314325"/>
                <a:gd name="connsiteX4" fmla="*/ 273844 w 1369219"/>
                <a:gd name="connsiteY4" fmla="*/ 271463 h 314325"/>
                <a:gd name="connsiteX5" fmla="*/ 500063 w 1369219"/>
                <a:gd name="connsiteY5" fmla="*/ 235744 h 314325"/>
                <a:gd name="connsiteX6" fmla="*/ 685800 w 1369219"/>
                <a:gd name="connsiteY6" fmla="*/ 211931 h 314325"/>
                <a:gd name="connsiteX7" fmla="*/ 907257 w 1369219"/>
                <a:gd name="connsiteY7" fmla="*/ 188119 h 314325"/>
                <a:gd name="connsiteX8" fmla="*/ 1069182 w 1369219"/>
                <a:gd name="connsiteY8" fmla="*/ 176213 h 314325"/>
                <a:gd name="connsiteX9" fmla="*/ 1252538 w 1369219"/>
                <a:gd name="connsiteY9" fmla="*/ 171450 h 314325"/>
                <a:gd name="connsiteX10" fmla="*/ 1369219 w 1369219"/>
                <a:gd name="connsiteY10" fmla="*/ 176213 h 314325"/>
                <a:gd name="connsiteX11" fmla="*/ 1366838 w 1369219"/>
                <a:gd name="connsiteY11" fmla="*/ 23813 h 314325"/>
                <a:gd name="connsiteX12" fmla="*/ 1250157 w 1369219"/>
                <a:gd name="connsiteY12" fmla="*/ 7144 h 314325"/>
                <a:gd name="connsiteX13" fmla="*/ 1178719 w 1369219"/>
                <a:gd name="connsiteY13" fmla="*/ 0 h 314325"/>
                <a:gd name="connsiteX14" fmla="*/ 1131094 w 1369219"/>
                <a:gd name="connsiteY14" fmla="*/ 0 h 314325"/>
                <a:gd name="connsiteX15" fmla="*/ 1092994 w 1369219"/>
                <a:gd name="connsiteY15" fmla="*/ 2381 h 314325"/>
                <a:gd name="connsiteX16" fmla="*/ 940594 w 1369219"/>
                <a:gd name="connsiteY16" fmla="*/ 21431 h 314325"/>
                <a:gd name="connsiteX17" fmla="*/ 654844 w 1369219"/>
                <a:gd name="connsiteY17" fmla="*/ 64294 h 314325"/>
                <a:gd name="connsiteX18" fmla="*/ 457200 w 1369219"/>
                <a:gd name="connsiteY18" fmla="*/ 928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219" h="314325">
                  <a:moveTo>
                    <a:pt x="457200" y="92869"/>
                  </a:moveTo>
                  <a:lnTo>
                    <a:pt x="176213" y="135731"/>
                  </a:lnTo>
                  <a:lnTo>
                    <a:pt x="0" y="161925"/>
                  </a:lnTo>
                  <a:lnTo>
                    <a:pt x="19050" y="314325"/>
                  </a:lnTo>
                  <a:lnTo>
                    <a:pt x="273844" y="271463"/>
                  </a:lnTo>
                  <a:lnTo>
                    <a:pt x="500063" y="235744"/>
                  </a:lnTo>
                  <a:lnTo>
                    <a:pt x="685800" y="211931"/>
                  </a:lnTo>
                  <a:lnTo>
                    <a:pt x="907257" y="188119"/>
                  </a:lnTo>
                  <a:lnTo>
                    <a:pt x="1069182" y="176213"/>
                  </a:lnTo>
                  <a:lnTo>
                    <a:pt x="1252538" y="171450"/>
                  </a:lnTo>
                  <a:lnTo>
                    <a:pt x="1369219" y="176213"/>
                  </a:lnTo>
                  <a:cubicBezTo>
                    <a:pt x="1368425" y="125413"/>
                    <a:pt x="1367632" y="74613"/>
                    <a:pt x="1366838" y="23813"/>
                  </a:cubicBezTo>
                  <a:lnTo>
                    <a:pt x="1250157" y="7144"/>
                  </a:lnTo>
                  <a:lnTo>
                    <a:pt x="1178719" y="0"/>
                  </a:lnTo>
                  <a:lnTo>
                    <a:pt x="1131094" y="0"/>
                  </a:lnTo>
                  <a:lnTo>
                    <a:pt x="1092994" y="2381"/>
                  </a:lnTo>
                  <a:lnTo>
                    <a:pt x="940594" y="21431"/>
                  </a:lnTo>
                  <a:lnTo>
                    <a:pt x="654844" y="64294"/>
                  </a:lnTo>
                  <a:lnTo>
                    <a:pt x="457200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7">
              <a:extLst>
                <a:ext uri="{FF2B5EF4-FFF2-40B4-BE49-F238E27FC236}">
                  <a16:creationId xmlns:a16="http://schemas.microsoft.com/office/drawing/2014/main" id="{B887B5C3-D4B0-41E8-BFF3-DFB89FD9FFA3}"/>
                </a:ext>
              </a:extLst>
            </p:cNvPr>
            <p:cNvSpPr/>
            <p:nvPr/>
          </p:nvSpPr>
          <p:spPr>
            <a:xfrm>
              <a:off x="6008687" y="2752725"/>
              <a:ext cx="1331913" cy="300038"/>
            </a:xfrm>
            <a:custGeom>
              <a:avLst/>
              <a:gdLst>
                <a:gd name="connsiteX0" fmla="*/ 511969 w 1331119"/>
                <a:gd name="connsiteY0" fmla="*/ 83344 h 300038"/>
                <a:gd name="connsiteX1" fmla="*/ 804863 w 1331119"/>
                <a:gd name="connsiteY1" fmla="*/ 45244 h 300038"/>
                <a:gd name="connsiteX2" fmla="*/ 1021556 w 1331119"/>
                <a:gd name="connsiteY2" fmla="*/ 19050 h 300038"/>
                <a:gd name="connsiteX3" fmla="*/ 1126331 w 1331119"/>
                <a:gd name="connsiteY3" fmla="*/ 4763 h 300038"/>
                <a:gd name="connsiteX4" fmla="*/ 1152525 w 1331119"/>
                <a:gd name="connsiteY4" fmla="*/ 0 h 300038"/>
                <a:gd name="connsiteX5" fmla="*/ 1190625 w 1331119"/>
                <a:gd name="connsiteY5" fmla="*/ 0 h 300038"/>
                <a:gd name="connsiteX6" fmla="*/ 1219200 w 1331119"/>
                <a:gd name="connsiteY6" fmla="*/ 4763 h 300038"/>
                <a:gd name="connsiteX7" fmla="*/ 1254919 w 1331119"/>
                <a:gd name="connsiteY7" fmla="*/ 14288 h 300038"/>
                <a:gd name="connsiteX8" fmla="*/ 1331119 w 1331119"/>
                <a:gd name="connsiteY8" fmla="*/ 42863 h 300038"/>
                <a:gd name="connsiteX9" fmla="*/ 1300163 w 1331119"/>
                <a:gd name="connsiteY9" fmla="*/ 228600 h 300038"/>
                <a:gd name="connsiteX10" fmla="*/ 1250156 w 1331119"/>
                <a:gd name="connsiteY10" fmla="*/ 185738 h 300038"/>
                <a:gd name="connsiteX11" fmla="*/ 1157288 w 1331119"/>
                <a:gd name="connsiteY11" fmla="*/ 190500 h 300038"/>
                <a:gd name="connsiteX12" fmla="*/ 895350 w 1331119"/>
                <a:gd name="connsiteY12" fmla="*/ 202406 h 300038"/>
                <a:gd name="connsiteX13" fmla="*/ 666750 w 1331119"/>
                <a:gd name="connsiteY13" fmla="*/ 221456 h 300038"/>
                <a:gd name="connsiteX14" fmla="*/ 490538 w 1331119"/>
                <a:gd name="connsiteY14" fmla="*/ 235744 h 300038"/>
                <a:gd name="connsiteX15" fmla="*/ 278606 w 1331119"/>
                <a:gd name="connsiteY15" fmla="*/ 261938 h 300038"/>
                <a:gd name="connsiteX16" fmla="*/ 76200 w 1331119"/>
                <a:gd name="connsiteY16" fmla="*/ 290513 h 300038"/>
                <a:gd name="connsiteX17" fmla="*/ 0 w 1331119"/>
                <a:gd name="connsiteY17" fmla="*/ 300038 h 300038"/>
                <a:gd name="connsiteX18" fmla="*/ 9525 w 1331119"/>
                <a:gd name="connsiteY18" fmla="*/ 150019 h 300038"/>
                <a:gd name="connsiteX19" fmla="*/ 311944 w 1331119"/>
                <a:gd name="connsiteY19" fmla="*/ 109538 h 300038"/>
                <a:gd name="connsiteX20" fmla="*/ 511969 w 1331119"/>
                <a:gd name="connsiteY20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1119" h="300038">
                  <a:moveTo>
                    <a:pt x="511969" y="83344"/>
                  </a:moveTo>
                  <a:lnTo>
                    <a:pt x="804863" y="45244"/>
                  </a:lnTo>
                  <a:lnTo>
                    <a:pt x="1021556" y="19050"/>
                  </a:lnTo>
                  <a:lnTo>
                    <a:pt x="1126331" y="4763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19200" y="4763"/>
                  </a:lnTo>
                  <a:lnTo>
                    <a:pt x="1254919" y="14288"/>
                  </a:lnTo>
                  <a:lnTo>
                    <a:pt x="1331119" y="42863"/>
                  </a:lnTo>
                  <a:lnTo>
                    <a:pt x="1300163" y="228600"/>
                  </a:lnTo>
                  <a:lnTo>
                    <a:pt x="1250156" y="185738"/>
                  </a:lnTo>
                  <a:lnTo>
                    <a:pt x="1157288" y="190500"/>
                  </a:lnTo>
                  <a:lnTo>
                    <a:pt x="895350" y="202406"/>
                  </a:lnTo>
                  <a:lnTo>
                    <a:pt x="666750" y="221456"/>
                  </a:lnTo>
                  <a:lnTo>
                    <a:pt x="490538" y="235744"/>
                  </a:lnTo>
                  <a:lnTo>
                    <a:pt x="278606" y="261938"/>
                  </a:lnTo>
                  <a:lnTo>
                    <a:pt x="76200" y="290513"/>
                  </a:lnTo>
                  <a:lnTo>
                    <a:pt x="0" y="300038"/>
                  </a:lnTo>
                  <a:lnTo>
                    <a:pt x="9525" y="150019"/>
                  </a:lnTo>
                  <a:lnTo>
                    <a:pt x="311944" y="109538"/>
                  </a:lnTo>
                  <a:lnTo>
                    <a:pt x="511969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1">
              <a:extLst>
                <a:ext uri="{FF2B5EF4-FFF2-40B4-BE49-F238E27FC236}">
                  <a16:creationId xmlns:a16="http://schemas.microsoft.com/office/drawing/2014/main" id="{875FEF69-0F10-49F6-92D7-C29D08B7CEBC}"/>
                </a:ext>
              </a:extLst>
            </p:cNvPr>
            <p:cNvSpPr/>
            <p:nvPr/>
          </p:nvSpPr>
          <p:spPr>
            <a:xfrm>
              <a:off x="7038976" y="3648076"/>
              <a:ext cx="454025" cy="2473325"/>
            </a:xfrm>
            <a:custGeom>
              <a:avLst/>
              <a:gdLst>
                <a:gd name="connsiteX0" fmla="*/ 165100 w 454025"/>
                <a:gd name="connsiteY0" fmla="*/ 730250 h 2473325"/>
                <a:gd name="connsiteX1" fmla="*/ 165100 w 454025"/>
                <a:gd name="connsiteY1" fmla="*/ 622300 h 2473325"/>
                <a:gd name="connsiteX2" fmla="*/ 165100 w 454025"/>
                <a:gd name="connsiteY2" fmla="*/ 476250 h 2473325"/>
                <a:gd name="connsiteX3" fmla="*/ 174625 w 454025"/>
                <a:gd name="connsiteY3" fmla="*/ 409575 h 2473325"/>
                <a:gd name="connsiteX4" fmla="*/ 174625 w 454025"/>
                <a:gd name="connsiteY4" fmla="*/ 307975 h 2473325"/>
                <a:gd name="connsiteX5" fmla="*/ 168275 w 454025"/>
                <a:gd name="connsiteY5" fmla="*/ 234950 h 2473325"/>
                <a:gd name="connsiteX6" fmla="*/ 161925 w 454025"/>
                <a:gd name="connsiteY6" fmla="*/ 206375 h 2473325"/>
                <a:gd name="connsiteX7" fmla="*/ 149225 w 454025"/>
                <a:gd name="connsiteY7" fmla="*/ 174625 h 2473325"/>
                <a:gd name="connsiteX8" fmla="*/ 104775 w 454025"/>
                <a:gd name="connsiteY8" fmla="*/ 123825 h 2473325"/>
                <a:gd name="connsiteX9" fmla="*/ 63500 w 454025"/>
                <a:gd name="connsiteY9" fmla="*/ 85725 h 2473325"/>
                <a:gd name="connsiteX10" fmla="*/ 41275 w 454025"/>
                <a:gd name="connsiteY10" fmla="*/ 73025 h 2473325"/>
                <a:gd name="connsiteX11" fmla="*/ 22225 w 454025"/>
                <a:gd name="connsiteY11" fmla="*/ 63500 h 2473325"/>
                <a:gd name="connsiteX12" fmla="*/ 9525 w 454025"/>
                <a:gd name="connsiteY12" fmla="*/ 50800 h 2473325"/>
                <a:gd name="connsiteX13" fmla="*/ 0 w 454025"/>
                <a:gd name="connsiteY13" fmla="*/ 28575 h 2473325"/>
                <a:gd name="connsiteX14" fmla="*/ 0 w 454025"/>
                <a:gd name="connsiteY14" fmla="*/ 15875 h 2473325"/>
                <a:gd name="connsiteX15" fmla="*/ 12700 w 454025"/>
                <a:gd name="connsiteY15" fmla="*/ 6350 h 2473325"/>
                <a:gd name="connsiteX16" fmla="*/ 66675 w 454025"/>
                <a:gd name="connsiteY16" fmla="*/ 0 h 2473325"/>
                <a:gd name="connsiteX17" fmla="*/ 152400 w 454025"/>
                <a:gd name="connsiteY17" fmla="*/ 3175 h 2473325"/>
                <a:gd name="connsiteX18" fmla="*/ 215900 w 454025"/>
                <a:gd name="connsiteY18" fmla="*/ 15875 h 2473325"/>
                <a:gd name="connsiteX19" fmla="*/ 295275 w 454025"/>
                <a:gd name="connsiteY19" fmla="*/ 41275 h 2473325"/>
                <a:gd name="connsiteX20" fmla="*/ 371475 w 454025"/>
                <a:gd name="connsiteY20" fmla="*/ 69850 h 2473325"/>
                <a:gd name="connsiteX21" fmla="*/ 412750 w 454025"/>
                <a:gd name="connsiteY21" fmla="*/ 92075 h 2473325"/>
                <a:gd name="connsiteX22" fmla="*/ 431800 w 454025"/>
                <a:gd name="connsiteY22" fmla="*/ 107950 h 2473325"/>
                <a:gd name="connsiteX23" fmla="*/ 438150 w 454025"/>
                <a:gd name="connsiteY23" fmla="*/ 117475 h 2473325"/>
                <a:gd name="connsiteX24" fmla="*/ 447675 w 454025"/>
                <a:gd name="connsiteY24" fmla="*/ 133350 h 2473325"/>
                <a:gd name="connsiteX25" fmla="*/ 444500 w 454025"/>
                <a:gd name="connsiteY25" fmla="*/ 152400 h 2473325"/>
                <a:gd name="connsiteX26" fmla="*/ 434975 w 454025"/>
                <a:gd name="connsiteY26" fmla="*/ 177800 h 2473325"/>
                <a:gd name="connsiteX27" fmla="*/ 415925 w 454025"/>
                <a:gd name="connsiteY27" fmla="*/ 200025 h 2473325"/>
                <a:gd name="connsiteX28" fmla="*/ 406400 w 454025"/>
                <a:gd name="connsiteY28" fmla="*/ 222250 h 2473325"/>
                <a:gd name="connsiteX29" fmla="*/ 393700 w 454025"/>
                <a:gd name="connsiteY29" fmla="*/ 285750 h 2473325"/>
                <a:gd name="connsiteX30" fmla="*/ 387350 w 454025"/>
                <a:gd name="connsiteY30" fmla="*/ 450850 h 2473325"/>
                <a:gd name="connsiteX31" fmla="*/ 390525 w 454025"/>
                <a:gd name="connsiteY31" fmla="*/ 800100 h 2473325"/>
                <a:gd name="connsiteX32" fmla="*/ 390525 w 454025"/>
                <a:gd name="connsiteY32" fmla="*/ 1114425 h 2473325"/>
                <a:gd name="connsiteX33" fmla="*/ 390525 w 454025"/>
                <a:gd name="connsiteY33" fmla="*/ 1362075 h 2473325"/>
                <a:gd name="connsiteX34" fmla="*/ 387350 w 454025"/>
                <a:gd name="connsiteY34" fmla="*/ 1524000 h 2473325"/>
                <a:gd name="connsiteX35" fmla="*/ 396875 w 454025"/>
                <a:gd name="connsiteY35" fmla="*/ 1666875 h 2473325"/>
                <a:gd name="connsiteX36" fmla="*/ 412750 w 454025"/>
                <a:gd name="connsiteY36" fmla="*/ 1809750 h 2473325"/>
                <a:gd name="connsiteX37" fmla="*/ 434975 w 454025"/>
                <a:gd name="connsiteY37" fmla="*/ 1943100 h 2473325"/>
                <a:gd name="connsiteX38" fmla="*/ 450850 w 454025"/>
                <a:gd name="connsiteY38" fmla="*/ 2009775 h 2473325"/>
                <a:gd name="connsiteX39" fmla="*/ 454025 w 454025"/>
                <a:gd name="connsiteY39" fmla="*/ 2035175 h 2473325"/>
                <a:gd name="connsiteX40" fmla="*/ 441325 w 454025"/>
                <a:gd name="connsiteY40" fmla="*/ 2085975 h 2473325"/>
                <a:gd name="connsiteX41" fmla="*/ 409575 w 454025"/>
                <a:gd name="connsiteY41" fmla="*/ 2181225 h 2473325"/>
                <a:gd name="connsiteX42" fmla="*/ 381000 w 454025"/>
                <a:gd name="connsiteY42" fmla="*/ 2241550 h 2473325"/>
                <a:gd name="connsiteX43" fmla="*/ 346075 w 454025"/>
                <a:gd name="connsiteY43" fmla="*/ 2301875 h 2473325"/>
                <a:gd name="connsiteX44" fmla="*/ 304800 w 454025"/>
                <a:gd name="connsiteY44" fmla="*/ 2362200 h 2473325"/>
                <a:gd name="connsiteX45" fmla="*/ 269875 w 454025"/>
                <a:gd name="connsiteY45" fmla="*/ 2403475 h 2473325"/>
                <a:gd name="connsiteX46" fmla="*/ 187325 w 454025"/>
                <a:gd name="connsiteY46" fmla="*/ 2466975 h 2473325"/>
                <a:gd name="connsiteX47" fmla="*/ 158750 w 454025"/>
                <a:gd name="connsiteY47" fmla="*/ 2473325 h 2473325"/>
                <a:gd name="connsiteX48" fmla="*/ 133350 w 454025"/>
                <a:gd name="connsiteY48" fmla="*/ 2457450 h 2473325"/>
                <a:gd name="connsiteX49" fmla="*/ 187325 w 454025"/>
                <a:gd name="connsiteY49" fmla="*/ 1917700 h 2473325"/>
                <a:gd name="connsiteX50" fmla="*/ 184150 w 454025"/>
                <a:gd name="connsiteY50" fmla="*/ 1682750 h 2473325"/>
                <a:gd name="connsiteX51" fmla="*/ 177800 w 454025"/>
                <a:gd name="connsiteY51" fmla="*/ 1336675 h 2473325"/>
                <a:gd name="connsiteX52" fmla="*/ 165100 w 454025"/>
                <a:gd name="connsiteY52" fmla="*/ 7302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4025" h="2473325">
                  <a:moveTo>
                    <a:pt x="165100" y="730250"/>
                  </a:moveTo>
                  <a:lnTo>
                    <a:pt x="165100" y="622300"/>
                  </a:lnTo>
                  <a:lnTo>
                    <a:pt x="165100" y="476250"/>
                  </a:lnTo>
                  <a:lnTo>
                    <a:pt x="174625" y="409575"/>
                  </a:lnTo>
                  <a:lnTo>
                    <a:pt x="174625" y="307975"/>
                  </a:lnTo>
                  <a:lnTo>
                    <a:pt x="168275" y="234950"/>
                  </a:lnTo>
                  <a:lnTo>
                    <a:pt x="161925" y="206375"/>
                  </a:lnTo>
                  <a:lnTo>
                    <a:pt x="149225" y="174625"/>
                  </a:lnTo>
                  <a:lnTo>
                    <a:pt x="104775" y="123825"/>
                  </a:lnTo>
                  <a:lnTo>
                    <a:pt x="63500" y="85725"/>
                  </a:lnTo>
                  <a:lnTo>
                    <a:pt x="41275" y="73025"/>
                  </a:lnTo>
                  <a:lnTo>
                    <a:pt x="22225" y="63500"/>
                  </a:lnTo>
                  <a:lnTo>
                    <a:pt x="9525" y="50800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12700" y="6350"/>
                  </a:lnTo>
                  <a:lnTo>
                    <a:pt x="66675" y="0"/>
                  </a:lnTo>
                  <a:lnTo>
                    <a:pt x="152400" y="3175"/>
                  </a:lnTo>
                  <a:lnTo>
                    <a:pt x="215900" y="15875"/>
                  </a:lnTo>
                  <a:lnTo>
                    <a:pt x="295275" y="41275"/>
                  </a:lnTo>
                  <a:lnTo>
                    <a:pt x="371475" y="69850"/>
                  </a:lnTo>
                  <a:lnTo>
                    <a:pt x="412750" y="92075"/>
                  </a:lnTo>
                  <a:lnTo>
                    <a:pt x="431800" y="107950"/>
                  </a:lnTo>
                  <a:lnTo>
                    <a:pt x="438150" y="117475"/>
                  </a:lnTo>
                  <a:lnTo>
                    <a:pt x="447675" y="133350"/>
                  </a:lnTo>
                  <a:lnTo>
                    <a:pt x="444500" y="152400"/>
                  </a:lnTo>
                  <a:lnTo>
                    <a:pt x="434975" y="177800"/>
                  </a:lnTo>
                  <a:lnTo>
                    <a:pt x="415925" y="200025"/>
                  </a:lnTo>
                  <a:lnTo>
                    <a:pt x="406400" y="222250"/>
                  </a:lnTo>
                  <a:lnTo>
                    <a:pt x="393700" y="285750"/>
                  </a:lnTo>
                  <a:lnTo>
                    <a:pt x="387350" y="450850"/>
                  </a:lnTo>
                  <a:cubicBezTo>
                    <a:pt x="388408" y="567267"/>
                    <a:pt x="389467" y="683683"/>
                    <a:pt x="390525" y="800100"/>
                  </a:cubicBezTo>
                  <a:lnTo>
                    <a:pt x="390525" y="1114425"/>
                  </a:lnTo>
                  <a:lnTo>
                    <a:pt x="390525" y="1362075"/>
                  </a:lnTo>
                  <a:cubicBezTo>
                    <a:pt x="389467" y="1416050"/>
                    <a:pt x="387350" y="1524000"/>
                    <a:pt x="387350" y="1524000"/>
                  </a:cubicBezTo>
                  <a:lnTo>
                    <a:pt x="396875" y="1666875"/>
                  </a:lnTo>
                  <a:lnTo>
                    <a:pt x="412750" y="1809750"/>
                  </a:lnTo>
                  <a:lnTo>
                    <a:pt x="434975" y="1943100"/>
                  </a:lnTo>
                  <a:lnTo>
                    <a:pt x="450850" y="2009775"/>
                  </a:lnTo>
                  <a:lnTo>
                    <a:pt x="454025" y="2035175"/>
                  </a:lnTo>
                  <a:lnTo>
                    <a:pt x="441325" y="2085975"/>
                  </a:lnTo>
                  <a:lnTo>
                    <a:pt x="409575" y="2181225"/>
                  </a:lnTo>
                  <a:lnTo>
                    <a:pt x="381000" y="2241550"/>
                  </a:lnTo>
                  <a:lnTo>
                    <a:pt x="346075" y="2301875"/>
                  </a:lnTo>
                  <a:lnTo>
                    <a:pt x="304800" y="2362200"/>
                  </a:lnTo>
                  <a:lnTo>
                    <a:pt x="269875" y="2403475"/>
                  </a:lnTo>
                  <a:lnTo>
                    <a:pt x="187325" y="2466975"/>
                  </a:lnTo>
                  <a:lnTo>
                    <a:pt x="158750" y="2473325"/>
                  </a:lnTo>
                  <a:lnTo>
                    <a:pt x="133350" y="2457450"/>
                  </a:lnTo>
                  <a:lnTo>
                    <a:pt x="187325" y="1917700"/>
                  </a:lnTo>
                  <a:cubicBezTo>
                    <a:pt x="186267" y="1839383"/>
                    <a:pt x="185208" y="1761067"/>
                    <a:pt x="184150" y="1682750"/>
                  </a:cubicBezTo>
                  <a:lnTo>
                    <a:pt x="177800" y="1336675"/>
                  </a:lnTo>
                  <a:lnTo>
                    <a:pt x="165100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2">
              <a:extLst>
                <a:ext uri="{FF2B5EF4-FFF2-40B4-BE49-F238E27FC236}">
                  <a16:creationId xmlns:a16="http://schemas.microsoft.com/office/drawing/2014/main" id="{33823497-D067-451E-AF34-E821C65EE908}"/>
                </a:ext>
              </a:extLst>
            </p:cNvPr>
            <p:cNvSpPr/>
            <p:nvPr/>
          </p:nvSpPr>
          <p:spPr>
            <a:xfrm>
              <a:off x="6584950" y="5486400"/>
              <a:ext cx="647700" cy="630238"/>
            </a:xfrm>
            <a:custGeom>
              <a:avLst/>
              <a:gdLst>
                <a:gd name="connsiteX0" fmla="*/ 271463 w 647700"/>
                <a:gd name="connsiteY0" fmla="*/ 88106 h 631031"/>
                <a:gd name="connsiteX1" fmla="*/ 419100 w 647700"/>
                <a:gd name="connsiteY1" fmla="*/ 133350 h 631031"/>
                <a:gd name="connsiteX2" fmla="*/ 502444 w 647700"/>
                <a:gd name="connsiteY2" fmla="*/ 154781 h 631031"/>
                <a:gd name="connsiteX3" fmla="*/ 540544 w 647700"/>
                <a:gd name="connsiteY3" fmla="*/ 161925 h 631031"/>
                <a:gd name="connsiteX4" fmla="*/ 576263 w 647700"/>
                <a:gd name="connsiteY4" fmla="*/ 164306 h 631031"/>
                <a:gd name="connsiteX5" fmla="*/ 604838 w 647700"/>
                <a:gd name="connsiteY5" fmla="*/ 154781 h 631031"/>
                <a:gd name="connsiteX6" fmla="*/ 626269 w 647700"/>
                <a:gd name="connsiteY6" fmla="*/ 135731 h 631031"/>
                <a:gd name="connsiteX7" fmla="*/ 638175 w 647700"/>
                <a:gd name="connsiteY7" fmla="*/ 109538 h 631031"/>
                <a:gd name="connsiteX8" fmla="*/ 647700 w 647700"/>
                <a:gd name="connsiteY8" fmla="*/ 0 h 631031"/>
                <a:gd name="connsiteX9" fmla="*/ 645319 w 647700"/>
                <a:gd name="connsiteY9" fmla="*/ 626269 h 631031"/>
                <a:gd name="connsiteX10" fmla="*/ 616744 w 647700"/>
                <a:gd name="connsiteY10" fmla="*/ 631031 h 631031"/>
                <a:gd name="connsiteX11" fmla="*/ 588169 w 647700"/>
                <a:gd name="connsiteY11" fmla="*/ 619125 h 631031"/>
                <a:gd name="connsiteX12" fmla="*/ 561975 w 647700"/>
                <a:gd name="connsiteY12" fmla="*/ 592931 h 631031"/>
                <a:gd name="connsiteX13" fmla="*/ 535782 w 647700"/>
                <a:gd name="connsiteY13" fmla="*/ 540544 h 631031"/>
                <a:gd name="connsiteX14" fmla="*/ 509588 w 647700"/>
                <a:gd name="connsiteY14" fmla="*/ 469106 h 631031"/>
                <a:gd name="connsiteX15" fmla="*/ 485775 w 647700"/>
                <a:gd name="connsiteY15" fmla="*/ 402431 h 631031"/>
                <a:gd name="connsiteX16" fmla="*/ 469107 w 647700"/>
                <a:gd name="connsiteY16" fmla="*/ 369094 h 631031"/>
                <a:gd name="connsiteX17" fmla="*/ 440532 w 647700"/>
                <a:gd name="connsiteY17" fmla="*/ 335756 h 631031"/>
                <a:gd name="connsiteX18" fmla="*/ 402432 w 647700"/>
                <a:gd name="connsiteY18" fmla="*/ 300038 h 631031"/>
                <a:gd name="connsiteX19" fmla="*/ 338138 w 647700"/>
                <a:gd name="connsiteY19" fmla="*/ 245269 h 631031"/>
                <a:gd name="connsiteX20" fmla="*/ 273844 w 647700"/>
                <a:gd name="connsiteY20" fmla="*/ 202406 h 631031"/>
                <a:gd name="connsiteX21" fmla="*/ 185738 w 647700"/>
                <a:gd name="connsiteY21" fmla="*/ 145256 h 631031"/>
                <a:gd name="connsiteX22" fmla="*/ 123825 w 647700"/>
                <a:gd name="connsiteY22" fmla="*/ 111919 h 631031"/>
                <a:gd name="connsiteX23" fmla="*/ 50007 w 647700"/>
                <a:gd name="connsiteY23" fmla="*/ 69056 h 631031"/>
                <a:gd name="connsiteX24" fmla="*/ 28575 w 647700"/>
                <a:gd name="connsiteY24" fmla="*/ 57150 h 631031"/>
                <a:gd name="connsiteX25" fmla="*/ 4763 w 647700"/>
                <a:gd name="connsiteY25" fmla="*/ 38100 h 631031"/>
                <a:gd name="connsiteX26" fmla="*/ 0 w 647700"/>
                <a:gd name="connsiteY26" fmla="*/ 28575 h 631031"/>
                <a:gd name="connsiteX27" fmla="*/ 0 w 647700"/>
                <a:gd name="connsiteY27" fmla="*/ 19050 h 631031"/>
                <a:gd name="connsiteX28" fmla="*/ 9525 w 647700"/>
                <a:gd name="connsiteY28" fmla="*/ 11906 h 631031"/>
                <a:gd name="connsiteX29" fmla="*/ 21432 w 647700"/>
                <a:gd name="connsiteY29" fmla="*/ 11906 h 631031"/>
                <a:gd name="connsiteX30" fmla="*/ 42863 w 647700"/>
                <a:gd name="connsiteY30" fmla="*/ 11906 h 631031"/>
                <a:gd name="connsiteX31" fmla="*/ 95250 w 647700"/>
                <a:gd name="connsiteY31" fmla="*/ 26194 h 631031"/>
                <a:gd name="connsiteX32" fmla="*/ 195263 w 647700"/>
                <a:gd name="connsiteY32" fmla="*/ 61913 h 631031"/>
                <a:gd name="connsiteX33" fmla="*/ 271463 w 647700"/>
                <a:gd name="connsiteY33" fmla="*/ 88106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631031">
                  <a:moveTo>
                    <a:pt x="271463" y="88106"/>
                  </a:moveTo>
                  <a:lnTo>
                    <a:pt x="419100" y="133350"/>
                  </a:lnTo>
                  <a:lnTo>
                    <a:pt x="502444" y="154781"/>
                  </a:lnTo>
                  <a:lnTo>
                    <a:pt x="540544" y="161925"/>
                  </a:lnTo>
                  <a:lnTo>
                    <a:pt x="576263" y="164306"/>
                  </a:lnTo>
                  <a:lnTo>
                    <a:pt x="604838" y="154781"/>
                  </a:lnTo>
                  <a:lnTo>
                    <a:pt x="626269" y="135731"/>
                  </a:lnTo>
                  <a:lnTo>
                    <a:pt x="638175" y="109538"/>
                  </a:lnTo>
                  <a:lnTo>
                    <a:pt x="647700" y="0"/>
                  </a:lnTo>
                  <a:cubicBezTo>
                    <a:pt x="646906" y="208756"/>
                    <a:pt x="646113" y="417513"/>
                    <a:pt x="645319" y="626269"/>
                  </a:cubicBezTo>
                  <a:lnTo>
                    <a:pt x="616744" y="631031"/>
                  </a:lnTo>
                  <a:lnTo>
                    <a:pt x="588169" y="619125"/>
                  </a:lnTo>
                  <a:lnTo>
                    <a:pt x="561975" y="592931"/>
                  </a:lnTo>
                  <a:lnTo>
                    <a:pt x="535782" y="540544"/>
                  </a:lnTo>
                  <a:lnTo>
                    <a:pt x="509588" y="469106"/>
                  </a:lnTo>
                  <a:lnTo>
                    <a:pt x="485775" y="402431"/>
                  </a:lnTo>
                  <a:lnTo>
                    <a:pt x="469107" y="369094"/>
                  </a:lnTo>
                  <a:lnTo>
                    <a:pt x="440532" y="335756"/>
                  </a:lnTo>
                  <a:lnTo>
                    <a:pt x="402432" y="300038"/>
                  </a:lnTo>
                  <a:lnTo>
                    <a:pt x="338138" y="245269"/>
                  </a:lnTo>
                  <a:lnTo>
                    <a:pt x="273844" y="202406"/>
                  </a:lnTo>
                  <a:lnTo>
                    <a:pt x="185738" y="145256"/>
                  </a:lnTo>
                  <a:lnTo>
                    <a:pt x="123825" y="111919"/>
                  </a:lnTo>
                  <a:lnTo>
                    <a:pt x="50007" y="69056"/>
                  </a:lnTo>
                  <a:lnTo>
                    <a:pt x="28575" y="57150"/>
                  </a:lnTo>
                  <a:lnTo>
                    <a:pt x="4763" y="38100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9525" y="11906"/>
                  </a:lnTo>
                  <a:lnTo>
                    <a:pt x="21432" y="11906"/>
                  </a:lnTo>
                  <a:lnTo>
                    <a:pt x="42863" y="11906"/>
                  </a:lnTo>
                  <a:lnTo>
                    <a:pt x="95250" y="26194"/>
                  </a:lnTo>
                  <a:lnTo>
                    <a:pt x="195263" y="61913"/>
                  </a:lnTo>
                  <a:lnTo>
                    <a:pt x="2714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0">
              <a:extLst>
                <a:ext uri="{FF2B5EF4-FFF2-40B4-BE49-F238E27FC236}">
                  <a16:creationId xmlns:a16="http://schemas.microsoft.com/office/drawing/2014/main" id="{7E3BF661-3462-4A93-AD38-B61D1E412257}"/>
                </a:ext>
              </a:extLst>
            </p:cNvPr>
            <p:cNvSpPr/>
            <p:nvPr/>
          </p:nvSpPr>
          <p:spPr>
            <a:xfrm>
              <a:off x="5818188" y="4586289"/>
              <a:ext cx="628650" cy="771525"/>
            </a:xfrm>
            <a:custGeom>
              <a:avLst/>
              <a:gdLst>
                <a:gd name="connsiteX0" fmla="*/ 357187 w 628650"/>
                <a:gd name="connsiteY0" fmla="*/ 180975 h 771525"/>
                <a:gd name="connsiteX1" fmla="*/ 426244 w 628650"/>
                <a:gd name="connsiteY1" fmla="*/ 221456 h 771525"/>
                <a:gd name="connsiteX2" fmla="*/ 495300 w 628650"/>
                <a:gd name="connsiteY2" fmla="*/ 266700 h 771525"/>
                <a:gd name="connsiteX3" fmla="*/ 547687 w 628650"/>
                <a:gd name="connsiteY3" fmla="*/ 304800 h 771525"/>
                <a:gd name="connsiteX4" fmla="*/ 564356 w 628650"/>
                <a:gd name="connsiteY4" fmla="*/ 321468 h 771525"/>
                <a:gd name="connsiteX5" fmla="*/ 581025 w 628650"/>
                <a:gd name="connsiteY5" fmla="*/ 352425 h 771525"/>
                <a:gd name="connsiteX6" fmla="*/ 602456 w 628650"/>
                <a:gd name="connsiteY6" fmla="*/ 411956 h 771525"/>
                <a:gd name="connsiteX7" fmla="*/ 619125 w 628650"/>
                <a:gd name="connsiteY7" fmla="*/ 478631 h 771525"/>
                <a:gd name="connsiteX8" fmla="*/ 626269 w 628650"/>
                <a:gd name="connsiteY8" fmla="*/ 538162 h 771525"/>
                <a:gd name="connsiteX9" fmla="*/ 628650 w 628650"/>
                <a:gd name="connsiteY9" fmla="*/ 592931 h 771525"/>
                <a:gd name="connsiteX10" fmla="*/ 626269 w 628650"/>
                <a:gd name="connsiteY10" fmla="*/ 640556 h 771525"/>
                <a:gd name="connsiteX11" fmla="*/ 616744 w 628650"/>
                <a:gd name="connsiteY11" fmla="*/ 683418 h 771525"/>
                <a:gd name="connsiteX12" fmla="*/ 597694 w 628650"/>
                <a:gd name="connsiteY12" fmla="*/ 723900 h 771525"/>
                <a:gd name="connsiteX13" fmla="*/ 576262 w 628650"/>
                <a:gd name="connsiteY13" fmla="*/ 750093 h 771525"/>
                <a:gd name="connsiteX14" fmla="*/ 552450 w 628650"/>
                <a:gd name="connsiteY14" fmla="*/ 764381 h 771525"/>
                <a:gd name="connsiteX15" fmla="*/ 528637 w 628650"/>
                <a:gd name="connsiteY15" fmla="*/ 771525 h 771525"/>
                <a:gd name="connsiteX16" fmla="*/ 509587 w 628650"/>
                <a:gd name="connsiteY16" fmla="*/ 771525 h 771525"/>
                <a:gd name="connsiteX17" fmla="*/ 483394 w 628650"/>
                <a:gd name="connsiteY17" fmla="*/ 759618 h 771525"/>
                <a:gd name="connsiteX18" fmla="*/ 461962 w 628650"/>
                <a:gd name="connsiteY18" fmla="*/ 735806 h 771525"/>
                <a:gd name="connsiteX19" fmla="*/ 423862 w 628650"/>
                <a:gd name="connsiteY19" fmla="*/ 673893 h 771525"/>
                <a:gd name="connsiteX20" fmla="*/ 345281 w 628650"/>
                <a:gd name="connsiteY20" fmla="*/ 519112 h 771525"/>
                <a:gd name="connsiteX21" fmla="*/ 240506 w 628650"/>
                <a:gd name="connsiteY21" fmla="*/ 345281 h 771525"/>
                <a:gd name="connsiteX22" fmla="*/ 154781 w 628650"/>
                <a:gd name="connsiteY22" fmla="*/ 223837 h 771525"/>
                <a:gd name="connsiteX23" fmla="*/ 92869 w 628650"/>
                <a:gd name="connsiteY23" fmla="*/ 147637 h 771525"/>
                <a:gd name="connsiteX24" fmla="*/ 35719 w 628650"/>
                <a:gd name="connsiteY24" fmla="*/ 80962 h 771525"/>
                <a:gd name="connsiteX25" fmla="*/ 19050 w 628650"/>
                <a:gd name="connsiteY25" fmla="*/ 61912 h 771525"/>
                <a:gd name="connsiteX26" fmla="*/ 4762 w 628650"/>
                <a:gd name="connsiteY26" fmla="*/ 33337 h 771525"/>
                <a:gd name="connsiteX27" fmla="*/ 0 w 628650"/>
                <a:gd name="connsiteY27" fmla="*/ 16668 h 771525"/>
                <a:gd name="connsiteX28" fmla="*/ 2381 w 628650"/>
                <a:gd name="connsiteY28" fmla="*/ 4762 h 771525"/>
                <a:gd name="connsiteX29" fmla="*/ 14287 w 628650"/>
                <a:gd name="connsiteY29" fmla="*/ 0 h 771525"/>
                <a:gd name="connsiteX30" fmla="*/ 35719 w 628650"/>
                <a:gd name="connsiteY30" fmla="*/ 4762 h 771525"/>
                <a:gd name="connsiteX31" fmla="*/ 73819 w 628650"/>
                <a:gd name="connsiteY31" fmla="*/ 26193 h 771525"/>
                <a:gd name="connsiteX32" fmla="*/ 135731 w 628650"/>
                <a:gd name="connsiteY32" fmla="*/ 59531 h 771525"/>
                <a:gd name="connsiteX33" fmla="*/ 235744 w 628650"/>
                <a:gd name="connsiteY33" fmla="*/ 114300 h 771525"/>
                <a:gd name="connsiteX34" fmla="*/ 357187 w 628650"/>
                <a:gd name="connsiteY34" fmla="*/ 1809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8650" h="771525">
                  <a:moveTo>
                    <a:pt x="357187" y="180975"/>
                  </a:moveTo>
                  <a:lnTo>
                    <a:pt x="426244" y="221456"/>
                  </a:lnTo>
                  <a:lnTo>
                    <a:pt x="495300" y="266700"/>
                  </a:lnTo>
                  <a:lnTo>
                    <a:pt x="547687" y="304800"/>
                  </a:lnTo>
                  <a:lnTo>
                    <a:pt x="564356" y="321468"/>
                  </a:lnTo>
                  <a:lnTo>
                    <a:pt x="581025" y="352425"/>
                  </a:lnTo>
                  <a:lnTo>
                    <a:pt x="602456" y="411956"/>
                  </a:lnTo>
                  <a:lnTo>
                    <a:pt x="619125" y="478631"/>
                  </a:lnTo>
                  <a:lnTo>
                    <a:pt x="626269" y="538162"/>
                  </a:lnTo>
                  <a:cubicBezTo>
                    <a:pt x="627063" y="556418"/>
                    <a:pt x="627856" y="574675"/>
                    <a:pt x="628650" y="592931"/>
                  </a:cubicBezTo>
                  <a:lnTo>
                    <a:pt x="626269" y="640556"/>
                  </a:lnTo>
                  <a:lnTo>
                    <a:pt x="616744" y="683418"/>
                  </a:lnTo>
                  <a:lnTo>
                    <a:pt x="597694" y="723900"/>
                  </a:lnTo>
                  <a:lnTo>
                    <a:pt x="576262" y="750093"/>
                  </a:lnTo>
                  <a:lnTo>
                    <a:pt x="552450" y="764381"/>
                  </a:lnTo>
                  <a:lnTo>
                    <a:pt x="528637" y="771525"/>
                  </a:lnTo>
                  <a:lnTo>
                    <a:pt x="509587" y="771525"/>
                  </a:lnTo>
                  <a:lnTo>
                    <a:pt x="483394" y="759618"/>
                  </a:lnTo>
                  <a:lnTo>
                    <a:pt x="461962" y="735806"/>
                  </a:lnTo>
                  <a:lnTo>
                    <a:pt x="423862" y="673893"/>
                  </a:lnTo>
                  <a:lnTo>
                    <a:pt x="345281" y="519112"/>
                  </a:lnTo>
                  <a:lnTo>
                    <a:pt x="240506" y="345281"/>
                  </a:lnTo>
                  <a:lnTo>
                    <a:pt x="154781" y="223837"/>
                  </a:lnTo>
                  <a:lnTo>
                    <a:pt x="92869" y="147637"/>
                  </a:lnTo>
                  <a:lnTo>
                    <a:pt x="35719" y="80962"/>
                  </a:lnTo>
                  <a:lnTo>
                    <a:pt x="19050" y="61912"/>
                  </a:lnTo>
                  <a:lnTo>
                    <a:pt x="4762" y="33337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35719" y="4762"/>
                  </a:lnTo>
                  <a:lnTo>
                    <a:pt x="73819" y="26193"/>
                  </a:lnTo>
                  <a:lnTo>
                    <a:pt x="135731" y="59531"/>
                  </a:lnTo>
                  <a:lnTo>
                    <a:pt x="235744" y="114300"/>
                  </a:lnTo>
                  <a:lnTo>
                    <a:pt x="357187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556508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9753AF5-9A6B-447D-9570-A71A6F6BBDB3}"/>
              </a:ext>
            </a:extLst>
          </p:cNvPr>
          <p:cNvGrpSpPr/>
          <p:nvPr/>
        </p:nvGrpSpPr>
        <p:grpSpPr>
          <a:xfrm>
            <a:off x="3687763" y="1485901"/>
            <a:ext cx="4511676" cy="4581525"/>
            <a:chOff x="3687763" y="1485901"/>
            <a:chExt cx="4511676" cy="4581525"/>
          </a:xfrm>
          <a:solidFill>
            <a:schemeClr val="tx1"/>
          </a:solidFill>
        </p:grpSpPr>
        <p:sp>
          <p:nvSpPr>
            <p:cNvPr id="3" name="フリーフォーム 39">
              <a:extLst>
                <a:ext uri="{FF2B5EF4-FFF2-40B4-BE49-F238E27FC236}">
                  <a16:creationId xmlns:a16="http://schemas.microsoft.com/office/drawing/2014/main" id="{C923EB2E-2E20-4BD4-91EF-002183BA2026}"/>
                </a:ext>
              </a:extLst>
            </p:cNvPr>
            <p:cNvSpPr/>
            <p:nvPr/>
          </p:nvSpPr>
          <p:spPr>
            <a:xfrm>
              <a:off x="4716464" y="1485901"/>
              <a:ext cx="2994025" cy="1006475"/>
            </a:xfrm>
            <a:custGeom>
              <a:avLst/>
              <a:gdLst>
                <a:gd name="connsiteX0" fmla="*/ 1347815 w 2994264"/>
                <a:gd name="connsiteY0" fmla="*/ 166495 h 1006897"/>
                <a:gd name="connsiteX1" fmla="*/ 774333 w 2994264"/>
                <a:gd name="connsiteY1" fmla="*/ 216708 h 1006897"/>
                <a:gd name="connsiteX2" fmla="*/ 422844 w 2994264"/>
                <a:gd name="connsiteY2" fmla="*/ 245778 h 1006897"/>
                <a:gd name="connsiteX3" fmla="*/ 100426 w 2994264"/>
                <a:gd name="connsiteY3" fmla="*/ 274849 h 1006897"/>
                <a:gd name="connsiteX4" fmla="*/ 0 w 2994264"/>
                <a:gd name="connsiteY4" fmla="*/ 282777 h 1006897"/>
                <a:gd name="connsiteX5" fmla="*/ 29071 w 2994264"/>
                <a:gd name="connsiteY5" fmla="*/ 441344 h 1006897"/>
                <a:gd name="connsiteX6" fmla="*/ 343561 w 2994264"/>
                <a:gd name="connsiteY6" fmla="*/ 414916 h 1006897"/>
                <a:gd name="connsiteX7" fmla="*/ 750548 w 2994264"/>
                <a:gd name="connsiteY7" fmla="*/ 383203 h 1006897"/>
                <a:gd name="connsiteX8" fmla="*/ 1112608 w 2994264"/>
                <a:gd name="connsiteY8" fmla="*/ 351489 h 1006897"/>
                <a:gd name="connsiteX9" fmla="*/ 1506382 w 2994264"/>
                <a:gd name="connsiteY9" fmla="*/ 314490 h 1006897"/>
                <a:gd name="connsiteX10" fmla="*/ 1844657 w 2994264"/>
                <a:gd name="connsiteY10" fmla="*/ 280134 h 1006897"/>
                <a:gd name="connsiteX11" fmla="*/ 2103649 w 2994264"/>
                <a:gd name="connsiteY11" fmla="*/ 251064 h 1006897"/>
                <a:gd name="connsiteX12" fmla="*/ 2423424 w 2994264"/>
                <a:gd name="connsiteY12" fmla="*/ 211422 h 1006897"/>
                <a:gd name="connsiteX13" fmla="*/ 2494779 w 2994264"/>
                <a:gd name="connsiteY13" fmla="*/ 200851 h 1006897"/>
                <a:gd name="connsiteX14" fmla="*/ 2515922 w 2994264"/>
                <a:gd name="connsiteY14" fmla="*/ 203494 h 1006897"/>
                <a:gd name="connsiteX15" fmla="*/ 2534421 w 2994264"/>
                <a:gd name="connsiteY15" fmla="*/ 211422 h 1006897"/>
                <a:gd name="connsiteX16" fmla="*/ 2544992 w 2994264"/>
                <a:gd name="connsiteY16" fmla="*/ 221993 h 1006897"/>
                <a:gd name="connsiteX17" fmla="*/ 2552920 w 2994264"/>
                <a:gd name="connsiteY17" fmla="*/ 235207 h 1006897"/>
                <a:gd name="connsiteX18" fmla="*/ 2555563 w 2994264"/>
                <a:gd name="connsiteY18" fmla="*/ 253707 h 1006897"/>
                <a:gd name="connsiteX19" fmla="*/ 2555563 w 2994264"/>
                <a:gd name="connsiteY19" fmla="*/ 277492 h 1006897"/>
                <a:gd name="connsiteX20" fmla="*/ 2523850 w 2994264"/>
                <a:gd name="connsiteY20" fmla="*/ 433415 h 1006897"/>
                <a:gd name="connsiteX21" fmla="*/ 2447209 w 2994264"/>
                <a:gd name="connsiteY21" fmla="*/ 745263 h 1006897"/>
                <a:gd name="connsiteX22" fmla="*/ 2439281 w 2994264"/>
                <a:gd name="connsiteY22" fmla="*/ 948756 h 1006897"/>
                <a:gd name="connsiteX23" fmla="*/ 2465709 w 2994264"/>
                <a:gd name="connsiteY23" fmla="*/ 975184 h 1006897"/>
                <a:gd name="connsiteX24" fmla="*/ 2507993 w 2994264"/>
                <a:gd name="connsiteY24" fmla="*/ 1001612 h 1006897"/>
                <a:gd name="connsiteX25" fmla="*/ 2542349 w 2994264"/>
                <a:gd name="connsiteY25" fmla="*/ 1006897 h 1006897"/>
                <a:gd name="connsiteX26" fmla="*/ 2571420 w 2994264"/>
                <a:gd name="connsiteY26" fmla="*/ 1001612 h 1006897"/>
                <a:gd name="connsiteX27" fmla="*/ 2600490 w 2994264"/>
                <a:gd name="connsiteY27" fmla="*/ 988398 h 1006897"/>
                <a:gd name="connsiteX28" fmla="*/ 2621633 w 2994264"/>
                <a:gd name="connsiteY28" fmla="*/ 967256 h 1006897"/>
                <a:gd name="connsiteX29" fmla="*/ 2637489 w 2994264"/>
                <a:gd name="connsiteY29" fmla="*/ 938185 h 1006897"/>
                <a:gd name="connsiteX30" fmla="*/ 2692987 w 2994264"/>
                <a:gd name="connsiteY30" fmla="*/ 808689 h 1006897"/>
                <a:gd name="connsiteX31" fmla="*/ 2777556 w 2994264"/>
                <a:gd name="connsiteY31" fmla="*/ 610481 h 1006897"/>
                <a:gd name="connsiteX32" fmla="*/ 2809270 w 2994264"/>
                <a:gd name="connsiteY32" fmla="*/ 520627 h 1006897"/>
                <a:gd name="connsiteX33" fmla="*/ 2843626 w 2994264"/>
                <a:gd name="connsiteY33" fmla="*/ 409630 h 1006897"/>
                <a:gd name="connsiteX34" fmla="*/ 2870053 w 2994264"/>
                <a:gd name="connsiteY34" fmla="*/ 369989 h 1006897"/>
                <a:gd name="connsiteX35" fmla="*/ 2904409 w 2994264"/>
                <a:gd name="connsiteY35" fmla="*/ 325062 h 1006897"/>
                <a:gd name="connsiteX36" fmla="*/ 2928194 w 2994264"/>
                <a:gd name="connsiteY36" fmla="*/ 301277 h 1006897"/>
                <a:gd name="connsiteX37" fmla="*/ 2946694 w 2994264"/>
                <a:gd name="connsiteY37" fmla="*/ 282777 h 1006897"/>
                <a:gd name="connsiteX38" fmla="*/ 2965193 w 2994264"/>
                <a:gd name="connsiteY38" fmla="*/ 261635 h 1006897"/>
                <a:gd name="connsiteX39" fmla="*/ 2983693 w 2994264"/>
                <a:gd name="connsiteY39" fmla="*/ 240493 h 1006897"/>
                <a:gd name="connsiteX40" fmla="*/ 2994264 w 2994264"/>
                <a:gd name="connsiteY40" fmla="*/ 214065 h 1006897"/>
                <a:gd name="connsiteX41" fmla="*/ 2991621 w 2994264"/>
                <a:gd name="connsiteY41" fmla="*/ 187637 h 1006897"/>
                <a:gd name="connsiteX42" fmla="*/ 2978407 w 2994264"/>
                <a:gd name="connsiteY42" fmla="*/ 166495 h 1006897"/>
                <a:gd name="connsiteX43" fmla="*/ 2946694 w 2994264"/>
                <a:gd name="connsiteY43" fmla="*/ 142710 h 1006897"/>
                <a:gd name="connsiteX44" fmla="*/ 2803984 w 2994264"/>
                <a:gd name="connsiteY44" fmla="*/ 63427 h 1006897"/>
                <a:gd name="connsiteX45" fmla="*/ 2708844 w 2994264"/>
                <a:gd name="connsiteY45" fmla="*/ 23785 h 1006897"/>
                <a:gd name="connsiteX46" fmla="*/ 2645418 w 2994264"/>
                <a:gd name="connsiteY46" fmla="*/ 5286 h 1006897"/>
                <a:gd name="connsiteX47" fmla="*/ 2616347 w 2994264"/>
                <a:gd name="connsiteY47" fmla="*/ 0 h 1006897"/>
                <a:gd name="connsiteX48" fmla="*/ 2587277 w 2994264"/>
                <a:gd name="connsiteY48" fmla="*/ 2643 h 1006897"/>
                <a:gd name="connsiteX49" fmla="*/ 2544992 w 2994264"/>
                <a:gd name="connsiteY49" fmla="*/ 18500 h 1006897"/>
                <a:gd name="connsiteX50" fmla="*/ 2484208 w 2994264"/>
                <a:gd name="connsiteY50" fmla="*/ 55499 h 1006897"/>
                <a:gd name="connsiteX51" fmla="*/ 2460423 w 2994264"/>
                <a:gd name="connsiteY51" fmla="*/ 68712 h 1006897"/>
                <a:gd name="connsiteX52" fmla="*/ 2288643 w 2994264"/>
                <a:gd name="connsiteY52" fmla="*/ 84569 h 1006897"/>
                <a:gd name="connsiteX53" fmla="*/ 1897512 w 2994264"/>
                <a:gd name="connsiteY53" fmla="*/ 118925 h 1006897"/>
                <a:gd name="connsiteX54" fmla="*/ 1347815 w 2994264"/>
                <a:gd name="connsiteY54" fmla="*/ 166495 h 100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994264" h="1006897">
                  <a:moveTo>
                    <a:pt x="1347815" y="166495"/>
                  </a:moveTo>
                  <a:lnTo>
                    <a:pt x="774333" y="216708"/>
                  </a:lnTo>
                  <a:lnTo>
                    <a:pt x="422844" y="245778"/>
                  </a:lnTo>
                  <a:lnTo>
                    <a:pt x="100426" y="274849"/>
                  </a:lnTo>
                  <a:lnTo>
                    <a:pt x="0" y="282777"/>
                  </a:lnTo>
                  <a:lnTo>
                    <a:pt x="29071" y="441344"/>
                  </a:lnTo>
                  <a:lnTo>
                    <a:pt x="343561" y="414916"/>
                  </a:lnTo>
                  <a:lnTo>
                    <a:pt x="750548" y="383203"/>
                  </a:lnTo>
                  <a:lnTo>
                    <a:pt x="1112608" y="351489"/>
                  </a:lnTo>
                  <a:lnTo>
                    <a:pt x="1506382" y="314490"/>
                  </a:lnTo>
                  <a:lnTo>
                    <a:pt x="1844657" y="280134"/>
                  </a:lnTo>
                  <a:lnTo>
                    <a:pt x="2103649" y="251064"/>
                  </a:lnTo>
                  <a:lnTo>
                    <a:pt x="2423424" y="211422"/>
                  </a:lnTo>
                  <a:lnTo>
                    <a:pt x="2494779" y="200851"/>
                  </a:lnTo>
                  <a:lnTo>
                    <a:pt x="2515922" y="203494"/>
                  </a:lnTo>
                  <a:lnTo>
                    <a:pt x="2534421" y="211422"/>
                  </a:lnTo>
                  <a:lnTo>
                    <a:pt x="2544992" y="221993"/>
                  </a:lnTo>
                  <a:lnTo>
                    <a:pt x="2552920" y="235207"/>
                  </a:lnTo>
                  <a:lnTo>
                    <a:pt x="2555563" y="253707"/>
                  </a:lnTo>
                  <a:lnTo>
                    <a:pt x="2555563" y="277492"/>
                  </a:lnTo>
                  <a:lnTo>
                    <a:pt x="2523850" y="433415"/>
                  </a:lnTo>
                  <a:lnTo>
                    <a:pt x="2447209" y="745263"/>
                  </a:lnTo>
                  <a:lnTo>
                    <a:pt x="2439281" y="948756"/>
                  </a:lnTo>
                  <a:lnTo>
                    <a:pt x="2465709" y="975184"/>
                  </a:lnTo>
                  <a:lnTo>
                    <a:pt x="2507993" y="1001612"/>
                  </a:lnTo>
                  <a:lnTo>
                    <a:pt x="2542349" y="1006897"/>
                  </a:lnTo>
                  <a:lnTo>
                    <a:pt x="2571420" y="1001612"/>
                  </a:lnTo>
                  <a:lnTo>
                    <a:pt x="2600490" y="988398"/>
                  </a:lnTo>
                  <a:lnTo>
                    <a:pt x="2621633" y="967256"/>
                  </a:lnTo>
                  <a:lnTo>
                    <a:pt x="2637489" y="938185"/>
                  </a:lnTo>
                  <a:lnTo>
                    <a:pt x="2692987" y="808689"/>
                  </a:lnTo>
                  <a:lnTo>
                    <a:pt x="2777556" y="610481"/>
                  </a:lnTo>
                  <a:lnTo>
                    <a:pt x="2809270" y="520627"/>
                  </a:lnTo>
                  <a:lnTo>
                    <a:pt x="2843626" y="409630"/>
                  </a:lnTo>
                  <a:lnTo>
                    <a:pt x="2870053" y="369989"/>
                  </a:lnTo>
                  <a:lnTo>
                    <a:pt x="2904409" y="325062"/>
                  </a:lnTo>
                  <a:lnTo>
                    <a:pt x="2928194" y="301277"/>
                  </a:lnTo>
                  <a:lnTo>
                    <a:pt x="2946694" y="282777"/>
                  </a:lnTo>
                  <a:lnTo>
                    <a:pt x="2965193" y="261635"/>
                  </a:lnTo>
                  <a:lnTo>
                    <a:pt x="2983693" y="240493"/>
                  </a:lnTo>
                  <a:lnTo>
                    <a:pt x="2994264" y="214065"/>
                  </a:lnTo>
                  <a:lnTo>
                    <a:pt x="2991621" y="187637"/>
                  </a:lnTo>
                  <a:lnTo>
                    <a:pt x="2978407" y="166495"/>
                  </a:lnTo>
                  <a:lnTo>
                    <a:pt x="2946694" y="142710"/>
                  </a:lnTo>
                  <a:lnTo>
                    <a:pt x="2803984" y="63427"/>
                  </a:lnTo>
                  <a:lnTo>
                    <a:pt x="2708844" y="23785"/>
                  </a:lnTo>
                  <a:lnTo>
                    <a:pt x="2645418" y="5286"/>
                  </a:lnTo>
                  <a:lnTo>
                    <a:pt x="2616347" y="0"/>
                  </a:lnTo>
                  <a:lnTo>
                    <a:pt x="2587277" y="2643"/>
                  </a:lnTo>
                  <a:lnTo>
                    <a:pt x="2544992" y="18500"/>
                  </a:lnTo>
                  <a:lnTo>
                    <a:pt x="2484208" y="55499"/>
                  </a:lnTo>
                  <a:lnTo>
                    <a:pt x="2460423" y="68712"/>
                  </a:lnTo>
                  <a:lnTo>
                    <a:pt x="2288643" y="84569"/>
                  </a:lnTo>
                  <a:lnTo>
                    <a:pt x="1897512" y="118925"/>
                  </a:lnTo>
                  <a:lnTo>
                    <a:pt x="1347815" y="1664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2">
              <a:extLst>
                <a:ext uri="{FF2B5EF4-FFF2-40B4-BE49-F238E27FC236}">
                  <a16:creationId xmlns:a16="http://schemas.microsoft.com/office/drawing/2014/main" id="{79D10941-CBB7-4559-B164-83DD48E6AFA2}"/>
                </a:ext>
              </a:extLst>
            </p:cNvPr>
            <p:cNvSpPr/>
            <p:nvPr/>
          </p:nvSpPr>
          <p:spPr>
            <a:xfrm>
              <a:off x="5076825" y="3335338"/>
              <a:ext cx="495300" cy="781050"/>
            </a:xfrm>
            <a:custGeom>
              <a:avLst/>
              <a:gdLst>
                <a:gd name="connsiteX0" fmla="*/ 395288 w 495300"/>
                <a:gd name="connsiteY0" fmla="*/ 314325 h 781050"/>
                <a:gd name="connsiteX1" fmla="*/ 359569 w 495300"/>
                <a:gd name="connsiteY1" fmla="*/ 159544 h 781050"/>
                <a:gd name="connsiteX2" fmla="*/ 292894 w 495300"/>
                <a:gd name="connsiteY2" fmla="*/ 50007 h 781050"/>
                <a:gd name="connsiteX3" fmla="*/ 250031 w 495300"/>
                <a:gd name="connsiteY3" fmla="*/ 33338 h 781050"/>
                <a:gd name="connsiteX4" fmla="*/ 178594 w 495300"/>
                <a:gd name="connsiteY4" fmla="*/ 16669 h 781050"/>
                <a:gd name="connsiteX5" fmla="*/ 109538 w 495300"/>
                <a:gd name="connsiteY5" fmla="*/ 7144 h 781050"/>
                <a:gd name="connsiteX6" fmla="*/ 64294 w 495300"/>
                <a:gd name="connsiteY6" fmla="*/ 4763 h 781050"/>
                <a:gd name="connsiteX7" fmla="*/ 38100 w 495300"/>
                <a:gd name="connsiteY7" fmla="*/ 2382 h 781050"/>
                <a:gd name="connsiteX8" fmla="*/ 14288 w 495300"/>
                <a:gd name="connsiteY8" fmla="*/ 0 h 781050"/>
                <a:gd name="connsiteX9" fmla="*/ 2381 w 495300"/>
                <a:gd name="connsiteY9" fmla="*/ 4763 h 781050"/>
                <a:gd name="connsiteX10" fmla="*/ 0 w 495300"/>
                <a:gd name="connsiteY10" fmla="*/ 23813 h 781050"/>
                <a:gd name="connsiteX11" fmla="*/ 16669 w 495300"/>
                <a:gd name="connsiteY11" fmla="*/ 52388 h 781050"/>
                <a:gd name="connsiteX12" fmla="*/ 42863 w 495300"/>
                <a:gd name="connsiteY12" fmla="*/ 85725 h 781050"/>
                <a:gd name="connsiteX13" fmla="*/ 90488 w 495300"/>
                <a:gd name="connsiteY13" fmla="*/ 138113 h 781050"/>
                <a:gd name="connsiteX14" fmla="*/ 135731 w 495300"/>
                <a:gd name="connsiteY14" fmla="*/ 211932 h 781050"/>
                <a:gd name="connsiteX15" fmla="*/ 157163 w 495300"/>
                <a:gd name="connsiteY15" fmla="*/ 271463 h 781050"/>
                <a:gd name="connsiteX16" fmla="*/ 204788 w 495300"/>
                <a:gd name="connsiteY16" fmla="*/ 433388 h 781050"/>
                <a:gd name="connsiteX17" fmla="*/ 257175 w 495300"/>
                <a:gd name="connsiteY17" fmla="*/ 597694 h 781050"/>
                <a:gd name="connsiteX18" fmla="*/ 283369 w 495300"/>
                <a:gd name="connsiteY18" fmla="*/ 678657 h 781050"/>
                <a:gd name="connsiteX19" fmla="*/ 300038 w 495300"/>
                <a:gd name="connsiteY19" fmla="*/ 719138 h 781050"/>
                <a:gd name="connsiteX20" fmla="*/ 309563 w 495300"/>
                <a:gd name="connsiteY20" fmla="*/ 740569 h 781050"/>
                <a:gd name="connsiteX21" fmla="*/ 333375 w 495300"/>
                <a:gd name="connsiteY21" fmla="*/ 766763 h 781050"/>
                <a:gd name="connsiteX22" fmla="*/ 359569 w 495300"/>
                <a:gd name="connsiteY22" fmla="*/ 778669 h 781050"/>
                <a:gd name="connsiteX23" fmla="*/ 385763 w 495300"/>
                <a:gd name="connsiteY23" fmla="*/ 781050 h 781050"/>
                <a:gd name="connsiteX24" fmla="*/ 426244 w 495300"/>
                <a:gd name="connsiteY24" fmla="*/ 769144 h 781050"/>
                <a:gd name="connsiteX25" fmla="*/ 466725 w 495300"/>
                <a:gd name="connsiteY25" fmla="*/ 745332 h 781050"/>
                <a:gd name="connsiteX26" fmla="*/ 483394 w 495300"/>
                <a:gd name="connsiteY26" fmla="*/ 731044 h 781050"/>
                <a:gd name="connsiteX27" fmla="*/ 490538 w 495300"/>
                <a:gd name="connsiteY27" fmla="*/ 716757 h 781050"/>
                <a:gd name="connsiteX28" fmla="*/ 495300 w 495300"/>
                <a:gd name="connsiteY28" fmla="*/ 692944 h 781050"/>
                <a:gd name="connsiteX29" fmla="*/ 490538 w 495300"/>
                <a:gd name="connsiteY29" fmla="*/ 652463 h 781050"/>
                <a:gd name="connsiteX30" fmla="*/ 454819 w 495300"/>
                <a:gd name="connsiteY30" fmla="*/ 559594 h 781050"/>
                <a:gd name="connsiteX31" fmla="*/ 395288 w 495300"/>
                <a:gd name="connsiteY31" fmla="*/ 314325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300" h="781050">
                  <a:moveTo>
                    <a:pt x="395288" y="314325"/>
                  </a:moveTo>
                  <a:lnTo>
                    <a:pt x="359569" y="159544"/>
                  </a:lnTo>
                  <a:lnTo>
                    <a:pt x="292894" y="50007"/>
                  </a:lnTo>
                  <a:lnTo>
                    <a:pt x="250031" y="33338"/>
                  </a:lnTo>
                  <a:lnTo>
                    <a:pt x="178594" y="16669"/>
                  </a:lnTo>
                  <a:lnTo>
                    <a:pt x="109538" y="7144"/>
                  </a:lnTo>
                  <a:lnTo>
                    <a:pt x="64294" y="4763"/>
                  </a:lnTo>
                  <a:lnTo>
                    <a:pt x="38100" y="2382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16669" y="52388"/>
                  </a:lnTo>
                  <a:lnTo>
                    <a:pt x="42863" y="85725"/>
                  </a:lnTo>
                  <a:lnTo>
                    <a:pt x="90488" y="138113"/>
                  </a:lnTo>
                  <a:lnTo>
                    <a:pt x="135731" y="211932"/>
                  </a:lnTo>
                  <a:lnTo>
                    <a:pt x="157163" y="271463"/>
                  </a:lnTo>
                  <a:lnTo>
                    <a:pt x="204788" y="433388"/>
                  </a:lnTo>
                  <a:lnTo>
                    <a:pt x="257175" y="597694"/>
                  </a:lnTo>
                  <a:lnTo>
                    <a:pt x="283369" y="678657"/>
                  </a:lnTo>
                  <a:lnTo>
                    <a:pt x="300038" y="719138"/>
                  </a:lnTo>
                  <a:lnTo>
                    <a:pt x="309563" y="740569"/>
                  </a:lnTo>
                  <a:lnTo>
                    <a:pt x="333375" y="766763"/>
                  </a:lnTo>
                  <a:lnTo>
                    <a:pt x="359569" y="778669"/>
                  </a:lnTo>
                  <a:lnTo>
                    <a:pt x="385763" y="781050"/>
                  </a:lnTo>
                  <a:lnTo>
                    <a:pt x="426244" y="769144"/>
                  </a:lnTo>
                  <a:lnTo>
                    <a:pt x="466725" y="745332"/>
                  </a:lnTo>
                  <a:lnTo>
                    <a:pt x="483394" y="731044"/>
                  </a:lnTo>
                  <a:lnTo>
                    <a:pt x="490538" y="716757"/>
                  </a:lnTo>
                  <a:lnTo>
                    <a:pt x="495300" y="692944"/>
                  </a:lnTo>
                  <a:lnTo>
                    <a:pt x="490538" y="652463"/>
                  </a:lnTo>
                  <a:lnTo>
                    <a:pt x="454819" y="559594"/>
                  </a:lnTo>
                  <a:lnTo>
                    <a:pt x="395288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0">
              <a:extLst>
                <a:ext uri="{FF2B5EF4-FFF2-40B4-BE49-F238E27FC236}">
                  <a16:creationId xmlns:a16="http://schemas.microsoft.com/office/drawing/2014/main" id="{80F85DDE-A3CF-477D-AC87-6A65414B8A67}"/>
                </a:ext>
              </a:extLst>
            </p:cNvPr>
            <p:cNvSpPr/>
            <p:nvPr/>
          </p:nvSpPr>
          <p:spPr>
            <a:xfrm>
              <a:off x="4837113" y="2179638"/>
              <a:ext cx="2411412" cy="361950"/>
            </a:xfrm>
            <a:custGeom>
              <a:avLst/>
              <a:gdLst>
                <a:gd name="connsiteX0" fmla="*/ 1123179 w 2410210"/>
                <a:gd name="connsiteY0" fmla="*/ 126853 h 362060"/>
                <a:gd name="connsiteX1" fmla="*/ 1456169 w 2410210"/>
                <a:gd name="connsiteY1" fmla="*/ 84569 h 362060"/>
                <a:gd name="connsiteX2" fmla="*/ 1691376 w 2410210"/>
                <a:gd name="connsiteY2" fmla="*/ 52856 h 362060"/>
                <a:gd name="connsiteX3" fmla="*/ 1934511 w 2410210"/>
                <a:gd name="connsiteY3" fmla="*/ 21142 h 362060"/>
                <a:gd name="connsiteX4" fmla="*/ 1987366 w 2410210"/>
                <a:gd name="connsiteY4" fmla="*/ 7928 h 362060"/>
                <a:gd name="connsiteX5" fmla="*/ 2013794 w 2410210"/>
                <a:gd name="connsiteY5" fmla="*/ 5286 h 362060"/>
                <a:gd name="connsiteX6" fmla="*/ 2069292 w 2410210"/>
                <a:gd name="connsiteY6" fmla="*/ 0 h 362060"/>
                <a:gd name="connsiteX7" fmla="*/ 2130076 w 2410210"/>
                <a:gd name="connsiteY7" fmla="*/ 5286 h 362060"/>
                <a:gd name="connsiteX8" fmla="*/ 2180289 w 2410210"/>
                <a:gd name="connsiteY8" fmla="*/ 10571 h 362060"/>
                <a:gd name="connsiteX9" fmla="*/ 2264858 w 2410210"/>
                <a:gd name="connsiteY9" fmla="*/ 29071 h 362060"/>
                <a:gd name="connsiteX10" fmla="*/ 2410210 w 2410210"/>
                <a:gd name="connsiteY10" fmla="*/ 66069 h 362060"/>
                <a:gd name="connsiteX11" fmla="*/ 2373211 w 2410210"/>
                <a:gd name="connsiteY11" fmla="*/ 293348 h 362060"/>
                <a:gd name="connsiteX12" fmla="*/ 2354712 w 2410210"/>
                <a:gd name="connsiteY12" fmla="*/ 282777 h 362060"/>
                <a:gd name="connsiteX13" fmla="*/ 2330927 w 2410210"/>
                <a:gd name="connsiteY13" fmla="*/ 264277 h 362060"/>
                <a:gd name="connsiteX14" fmla="*/ 2315070 w 2410210"/>
                <a:gd name="connsiteY14" fmla="*/ 251064 h 362060"/>
                <a:gd name="connsiteX15" fmla="*/ 2286000 w 2410210"/>
                <a:gd name="connsiteY15" fmla="*/ 229921 h 362060"/>
                <a:gd name="connsiteX16" fmla="*/ 2256929 w 2410210"/>
                <a:gd name="connsiteY16" fmla="*/ 211422 h 362060"/>
                <a:gd name="connsiteX17" fmla="*/ 2219930 w 2410210"/>
                <a:gd name="connsiteY17" fmla="*/ 192923 h 362060"/>
                <a:gd name="connsiteX18" fmla="*/ 2198788 w 2410210"/>
                <a:gd name="connsiteY18" fmla="*/ 184994 h 362060"/>
                <a:gd name="connsiteX19" fmla="*/ 2169718 w 2410210"/>
                <a:gd name="connsiteY19" fmla="*/ 179709 h 362060"/>
                <a:gd name="connsiteX20" fmla="*/ 2103648 w 2410210"/>
                <a:gd name="connsiteY20" fmla="*/ 177066 h 362060"/>
                <a:gd name="connsiteX21" fmla="*/ 1953010 w 2410210"/>
                <a:gd name="connsiteY21" fmla="*/ 182351 h 362060"/>
                <a:gd name="connsiteX22" fmla="*/ 1786515 w 2410210"/>
                <a:gd name="connsiteY22" fmla="*/ 195565 h 362060"/>
                <a:gd name="connsiteX23" fmla="*/ 1717803 w 2410210"/>
                <a:gd name="connsiteY23" fmla="*/ 198208 h 362060"/>
                <a:gd name="connsiteX24" fmla="*/ 1561880 w 2410210"/>
                <a:gd name="connsiteY24" fmla="*/ 203494 h 362060"/>
                <a:gd name="connsiteX25" fmla="*/ 1405956 w 2410210"/>
                <a:gd name="connsiteY25" fmla="*/ 227279 h 362060"/>
                <a:gd name="connsiteX26" fmla="*/ 1189248 w 2410210"/>
                <a:gd name="connsiteY26" fmla="*/ 256349 h 362060"/>
                <a:gd name="connsiteX27" fmla="*/ 906472 w 2410210"/>
                <a:gd name="connsiteY27" fmla="*/ 293348 h 362060"/>
                <a:gd name="connsiteX28" fmla="*/ 673907 w 2410210"/>
                <a:gd name="connsiteY28" fmla="*/ 319776 h 362060"/>
                <a:gd name="connsiteX29" fmla="*/ 486270 w 2410210"/>
                <a:gd name="connsiteY29" fmla="*/ 340918 h 362060"/>
                <a:gd name="connsiteX30" fmla="*/ 388488 w 2410210"/>
                <a:gd name="connsiteY30" fmla="*/ 351489 h 362060"/>
                <a:gd name="connsiteX31" fmla="*/ 298633 w 2410210"/>
                <a:gd name="connsiteY31" fmla="*/ 359417 h 362060"/>
                <a:gd name="connsiteX32" fmla="*/ 237850 w 2410210"/>
                <a:gd name="connsiteY32" fmla="*/ 362060 h 362060"/>
                <a:gd name="connsiteX33" fmla="*/ 169137 w 2410210"/>
                <a:gd name="connsiteY33" fmla="*/ 362060 h 362060"/>
                <a:gd name="connsiteX34" fmla="*/ 81926 w 2410210"/>
                <a:gd name="connsiteY34" fmla="*/ 354132 h 362060"/>
                <a:gd name="connsiteX35" fmla="*/ 0 w 2410210"/>
                <a:gd name="connsiteY35" fmla="*/ 335632 h 362060"/>
                <a:gd name="connsiteX36" fmla="*/ 0 w 2410210"/>
                <a:gd name="connsiteY36" fmla="*/ 214065 h 362060"/>
                <a:gd name="connsiteX37" fmla="*/ 100425 w 2410210"/>
                <a:gd name="connsiteY37" fmla="*/ 221993 h 362060"/>
                <a:gd name="connsiteX38" fmla="*/ 243135 w 2410210"/>
                <a:gd name="connsiteY38" fmla="*/ 219350 h 362060"/>
                <a:gd name="connsiteX39" fmla="*/ 459843 w 2410210"/>
                <a:gd name="connsiteY39" fmla="*/ 203494 h 362060"/>
                <a:gd name="connsiteX40" fmla="*/ 821903 w 2410210"/>
                <a:gd name="connsiteY40" fmla="*/ 163852 h 362060"/>
                <a:gd name="connsiteX41" fmla="*/ 1123179 w 2410210"/>
                <a:gd name="connsiteY41" fmla="*/ 126853 h 3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10210" h="362060">
                  <a:moveTo>
                    <a:pt x="1123179" y="126853"/>
                  </a:moveTo>
                  <a:lnTo>
                    <a:pt x="1456169" y="84569"/>
                  </a:lnTo>
                  <a:lnTo>
                    <a:pt x="1691376" y="52856"/>
                  </a:lnTo>
                  <a:lnTo>
                    <a:pt x="1934511" y="21142"/>
                  </a:lnTo>
                  <a:lnTo>
                    <a:pt x="1987366" y="7928"/>
                  </a:lnTo>
                  <a:lnTo>
                    <a:pt x="2013794" y="5286"/>
                  </a:lnTo>
                  <a:lnTo>
                    <a:pt x="2069292" y="0"/>
                  </a:lnTo>
                  <a:lnTo>
                    <a:pt x="2130076" y="5286"/>
                  </a:lnTo>
                  <a:lnTo>
                    <a:pt x="2180289" y="10571"/>
                  </a:lnTo>
                  <a:lnTo>
                    <a:pt x="2264858" y="29071"/>
                  </a:lnTo>
                  <a:lnTo>
                    <a:pt x="2410210" y="66069"/>
                  </a:lnTo>
                  <a:lnTo>
                    <a:pt x="2373211" y="293348"/>
                  </a:lnTo>
                  <a:lnTo>
                    <a:pt x="2354712" y="282777"/>
                  </a:lnTo>
                  <a:lnTo>
                    <a:pt x="2330927" y="264277"/>
                  </a:lnTo>
                  <a:lnTo>
                    <a:pt x="2315070" y="251064"/>
                  </a:lnTo>
                  <a:lnTo>
                    <a:pt x="2286000" y="229921"/>
                  </a:lnTo>
                  <a:lnTo>
                    <a:pt x="2256929" y="211422"/>
                  </a:lnTo>
                  <a:lnTo>
                    <a:pt x="2219930" y="192923"/>
                  </a:lnTo>
                  <a:lnTo>
                    <a:pt x="2198788" y="184994"/>
                  </a:lnTo>
                  <a:lnTo>
                    <a:pt x="2169718" y="179709"/>
                  </a:lnTo>
                  <a:lnTo>
                    <a:pt x="2103648" y="177066"/>
                  </a:lnTo>
                  <a:lnTo>
                    <a:pt x="1953010" y="182351"/>
                  </a:lnTo>
                  <a:lnTo>
                    <a:pt x="1786515" y="195565"/>
                  </a:lnTo>
                  <a:lnTo>
                    <a:pt x="1717803" y="198208"/>
                  </a:lnTo>
                  <a:lnTo>
                    <a:pt x="1561880" y="203494"/>
                  </a:lnTo>
                  <a:lnTo>
                    <a:pt x="1405956" y="227279"/>
                  </a:lnTo>
                  <a:lnTo>
                    <a:pt x="1189248" y="256349"/>
                  </a:lnTo>
                  <a:lnTo>
                    <a:pt x="906472" y="293348"/>
                  </a:lnTo>
                  <a:lnTo>
                    <a:pt x="673907" y="319776"/>
                  </a:lnTo>
                  <a:lnTo>
                    <a:pt x="486270" y="340918"/>
                  </a:lnTo>
                  <a:lnTo>
                    <a:pt x="388488" y="351489"/>
                  </a:lnTo>
                  <a:lnTo>
                    <a:pt x="298633" y="359417"/>
                  </a:lnTo>
                  <a:lnTo>
                    <a:pt x="237850" y="362060"/>
                  </a:lnTo>
                  <a:lnTo>
                    <a:pt x="169137" y="362060"/>
                  </a:lnTo>
                  <a:lnTo>
                    <a:pt x="81926" y="354132"/>
                  </a:lnTo>
                  <a:lnTo>
                    <a:pt x="0" y="335632"/>
                  </a:lnTo>
                  <a:lnTo>
                    <a:pt x="0" y="214065"/>
                  </a:lnTo>
                  <a:lnTo>
                    <a:pt x="100425" y="221993"/>
                  </a:lnTo>
                  <a:lnTo>
                    <a:pt x="243135" y="219350"/>
                  </a:lnTo>
                  <a:lnTo>
                    <a:pt x="459843" y="203494"/>
                  </a:lnTo>
                  <a:lnTo>
                    <a:pt x="821903" y="163852"/>
                  </a:lnTo>
                  <a:lnTo>
                    <a:pt x="1123179" y="126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6">
              <a:extLst>
                <a:ext uri="{FF2B5EF4-FFF2-40B4-BE49-F238E27FC236}">
                  <a16:creationId xmlns:a16="http://schemas.microsoft.com/office/drawing/2014/main" id="{785BC91D-687C-4D0F-B007-6D5163A7C72F}"/>
                </a:ext>
              </a:extLst>
            </p:cNvPr>
            <p:cNvSpPr/>
            <p:nvPr/>
          </p:nvSpPr>
          <p:spPr>
            <a:xfrm rot="16200000">
              <a:off x="2352676" y="2997201"/>
              <a:ext cx="3924300" cy="1254125"/>
            </a:xfrm>
            <a:custGeom>
              <a:avLst/>
              <a:gdLst>
                <a:gd name="connsiteX0" fmla="*/ 1803400 w 3924300"/>
                <a:gd name="connsiteY0" fmla="*/ 777875 h 1254125"/>
                <a:gd name="connsiteX1" fmla="*/ 2066925 w 3924300"/>
                <a:gd name="connsiteY1" fmla="*/ 838200 h 1254125"/>
                <a:gd name="connsiteX2" fmla="*/ 2320925 w 3924300"/>
                <a:gd name="connsiteY2" fmla="*/ 879475 h 1254125"/>
                <a:gd name="connsiteX3" fmla="*/ 2546350 w 3924300"/>
                <a:gd name="connsiteY3" fmla="*/ 904875 h 1254125"/>
                <a:gd name="connsiteX4" fmla="*/ 2708275 w 3924300"/>
                <a:gd name="connsiteY4" fmla="*/ 920750 h 1254125"/>
                <a:gd name="connsiteX5" fmla="*/ 2898775 w 3924300"/>
                <a:gd name="connsiteY5" fmla="*/ 936625 h 1254125"/>
                <a:gd name="connsiteX6" fmla="*/ 3098800 w 3924300"/>
                <a:gd name="connsiteY6" fmla="*/ 946150 h 1254125"/>
                <a:gd name="connsiteX7" fmla="*/ 3330575 w 3924300"/>
                <a:gd name="connsiteY7" fmla="*/ 952500 h 1254125"/>
                <a:gd name="connsiteX8" fmla="*/ 3524250 w 3924300"/>
                <a:gd name="connsiteY8" fmla="*/ 949325 h 1254125"/>
                <a:gd name="connsiteX9" fmla="*/ 3609975 w 3924300"/>
                <a:gd name="connsiteY9" fmla="*/ 942975 h 1254125"/>
                <a:gd name="connsiteX10" fmla="*/ 3667125 w 3924300"/>
                <a:gd name="connsiteY10" fmla="*/ 933450 h 1254125"/>
                <a:gd name="connsiteX11" fmla="*/ 3733800 w 3924300"/>
                <a:gd name="connsiteY11" fmla="*/ 914400 h 1254125"/>
                <a:gd name="connsiteX12" fmla="*/ 3778250 w 3924300"/>
                <a:gd name="connsiteY12" fmla="*/ 892175 h 1254125"/>
                <a:gd name="connsiteX13" fmla="*/ 3813175 w 3924300"/>
                <a:gd name="connsiteY13" fmla="*/ 866775 h 1254125"/>
                <a:gd name="connsiteX14" fmla="*/ 3832225 w 3924300"/>
                <a:gd name="connsiteY14" fmla="*/ 841375 h 1254125"/>
                <a:gd name="connsiteX15" fmla="*/ 3857625 w 3924300"/>
                <a:gd name="connsiteY15" fmla="*/ 819150 h 1254125"/>
                <a:gd name="connsiteX16" fmla="*/ 3883025 w 3924300"/>
                <a:gd name="connsiteY16" fmla="*/ 806450 h 1254125"/>
                <a:gd name="connsiteX17" fmla="*/ 3898900 w 3924300"/>
                <a:gd name="connsiteY17" fmla="*/ 800100 h 1254125"/>
                <a:gd name="connsiteX18" fmla="*/ 3908425 w 3924300"/>
                <a:gd name="connsiteY18" fmla="*/ 800100 h 1254125"/>
                <a:gd name="connsiteX19" fmla="*/ 3921125 w 3924300"/>
                <a:gd name="connsiteY19" fmla="*/ 806450 h 1254125"/>
                <a:gd name="connsiteX20" fmla="*/ 3924300 w 3924300"/>
                <a:gd name="connsiteY20" fmla="*/ 831850 h 1254125"/>
                <a:gd name="connsiteX21" fmla="*/ 3917950 w 3924300"/>
                <a:gd name="connsiteY21" fmla="*/ 901700 h 1254125"/>
                <a:gd name="connsiteX22" fmla="*/ 3908425 w 3924300"/>
                <a:gd name="connsiteY22" fmla="*/ 965200 h 1254125"/>
                <a:gd name="connsiteX23" fmla="*/ 3892550 w 3924300"/>
                <a:gd name="connsiteY23" fmla="*/ 1028700 h 1254125"/>
                <a:gd name="connsiteX24" fmla="*/ 3867150 w 3924300"/>
                <a:gd name="connsiteY24" fmla="*/ 1092200 h 1254125"/>
                <a:gd name="connsiteX25" fmla="*/ 3848100 w 3924300"/>
                <a:gd name="connsiteY25" fmla="*/ 1133475 h 1254125"/>
                <a:gd name="connsiteX26" fmla="*/ 3822700 w 3924300"/>
                <a:gd name="connsiteY26" fmla="*/ 1187450 h 1254125"/>
                <a:gd name="connsiteX27" fmla="*/ 3689350 w 3924300"/>
                <a:gd name="connsiteY27" fmla="*/ 1241425 h 1254125"/>
                <a:gd name="connsiteX28" fmla="*/ 3533775 w 3924300"/>
                <a:gd name="connsiteY28" fmla="*/ 1250950 h 1254125"/>
                <a:gd name="connsiteX29" fmla="*/ 3349625 w 3924300"/>
                <a:gd name="connsiteY29" fmla="*/ 1254125 h 1254125"/>
                <a:gd name="connsiteX30" fmla="*/ 3152775 w 3924300"/>
                <a:gd name="connsiteY30" fmla="*/ 1241425 h 1254125"/>
                <a:gd name="connsiteX31" fmla="*/ 3060700 w 3924300"/>
                <a:gd name="connsiteY31" fmla="*/ 1241425 h 1254125"/>
                <a:gd name="connsiteX32" fmla="*/ 2851150 w 3924300"/>
                <a:gd name="connsiteY32" fmla="*/ 1212850 h 1254125"/>
                <a:gd name="connsiteX33" fmla="*/ 2613025 w 3924300"/>
                <a:gd name="connsiteY33" fmla="*/ 1174750 h 1254125"/>
                <a:gd name="connsiteX34" fmla="*/ 2387600 w 3924300"/>
                <a:gd name="connsiteY34" fmla="*/ 1136650 h 1254125"/>
                <a:gd name="connsiteX35" fmla="*/ 2152650 w 3924300"/>
                <a:gd name="connsiteY35" fmla="*/ 1092200 h 1254125"/>
                <a:gd name="connsiteX36" fmla="*/ 1927225 w 3924300"/>
                <a:gd name="connsiteY36" fmla="*/ 1041400 h 1254125"/>
                <a:gd name="connsiteX37" fmla="*/ 1692275 w 3924300"/>
                <a:gd name="connsiteY37" fmla="*/ 981075 h 1254125"/>
                <a:gd name="connsiteX38" fmla="*/ 1428750 w 3924300"/>
                <a:gd name="connsiteY38" fmla="*/ 901700 h 1254125"/>
                <a:gd name="connsiteX39" fmla="*/ 1241425 w 3924300"/>
                <a:gd name="connsiteY39" fmla="*/ 835025 h 1254125"/>
                <a:gd name="connsiteX40" fmla="*/ 1085850 w 3924300"/>
                <a:gd name="connsiteY40" fmla="*/ 768350 h 1254125"/>
                <a:gd name="connsiteX41" fmla="*/ 936625 w 3924300"/>
                <a:gd name="connsiteY41" fmla="*/ 695325 h 1254125"/>
                <a:gd name="connsiteX42" fmla="*/ 752475 w 3924300"/>
                <a:gd name="connsiteY42" fmla="*/ 593725 h 1254125"/>
                <a:gd name="connsiteX43" fmla="*/ 581025 w 3924300"/>
                <a:gd name="connsiteY43" fmla="*/ 492125 h 1254125"/>
                <a:gd name="connsiteX44" fmla="*/ 400050 w 3924300"/>
                <a:gd name="connsiteY44" fmla="*/ 368300 h 1254125"/>
                <a:gd name="connsiteX45" fmla="*/ 231775 w 3924300"/>
                <a:gd name="connsiteY45" fmla="*/ 241300 h 1254125"/>
                <a:gd name="connsiteX46" fmla="*/ 136525 w 3924300"/>
                <a:gd name="connsiteY46" fmla="*/ 165100 h 1254125"/>
                <a:gd name="connsiteX47" fmla="*/ 53975 w 3924300"/>
                <a:gd name="connsiteY47" fmla="*/ 95250 h 1254125"/>
                <a:gd name="connsiteX48" fmla="*/ 19050 w 3924300"/>
                <a:gd name="connsiteY48" fmla="*/ 63500 h 1254125"/>
                <a:gd name="connsiteX49" fmla="*/ 6350 w 3924300"/>
                <a:gd name="connsiteY49" fmla="*/ 44450 h 1254125"/>
                <a:gd name="connsiteX50" fmla="*/ 0 w 3924300"/>
                <a:gd name="connsiteY50" fmla="*/ 22225 h 1254125"/>
                <a:gd name="connsiteX51" fmla="*/ 3175 w 3924300"/>
                <a:gd name="connsiteY51" fmla="*/ 0 h 1254125"/>
                <a:gd name="connsiteX52" fmla="*/ 19050 w 3924300"/>
                <a:gd name="connsiteY52" fmla="*/ 0 h 1254125"/>
                <a:gd name="connsiteX53" fmla="*/ 44450 w 3924300"/>
                <a:gd name="connsiteY53" fmla="*/ 6350 h 1254125"/>
                <a:gd name="connsiteX54" fmla="*/ 114300 w 3924300"/>
                <a:gd name="connsiteY54" fmla="*/ 47625 h 1254125"/>
                <a:gd name="connsiteX55" fmla="*/ 200025 w 3924300"/>
                <a:gd name="connsiteY55" fmla="*/ 101600 h 1254125"/>
                <a:gd name="connsiteX56" fmla="*/ 320675 w 3924300"/>
                <a:gd name="connsiteY56" fmla="*/ 171450 h 1254125"/>
                <a:gd name="connsiteX57" fmla="*/ 457200 w 3924300"/>
                <a:gd name="connsiteY57" fmla="*/ 247650 h 1254125"/>
                <a:gd name="connsiteX58" fmla="*/ 593725 w 3924300"/>
                <a:gd name="connsiteY58" fmla="*/ 320675 h 1254125"/>
                <a:gd name="connsiteX59" fmla="*/ 711200 w 3924300"/>
                <a:gd name="connsiteY59" fmla="*/ 377825 h 1254125"/>
                <a:gd name="connsiteX60" fmla="*/ 838200 w 3924300"/>
                <a:gd name="connsiteY60" fmla="*/ 438150 h 1254125"/>
                <a:gd name="connsiteX61" fmla="*/ 1022350 w 3924300"/>
                <a:gd name="connsiteY61" fmla="*/ 520700 h 1254125"/>
                <a:gd name="connsiteX62" fmla="*/ 1200150 w 3924300"/>
                <a:gd name="connsiteY62" fmla="*/ 590550 h 1254125"/>
                <a:gd name="connsiteX63" fmla="*/ 1362075 w 3924300"/>
                <a:gd name="connsiteY63" fmla="*/ 647700 h 1254125"/>
                <a:gd name="connsiteX64" fmla="*/ 1524000 w 3924300"/>
                <a:gd name="connsiteY64" fmla="*/ 698500 h 1254125"/>
                <a:gd name="connsiteX65" fmla="*/ 1698625 w 3924300"/>
                <a:gd name="connsiteY65" fmla="*/ 749300 h 1254125"/>
                <a:gd name="connsiteX66" fmla="*/ 1803400 w 3924300"/>
                <a:gd name="connsiteY66" fmla="*/ 777875 h 12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924300" h="1254125">
                  <a:moveTo>
                    <a:pt x="1803400" y="777875"/>
                  </a:moveTo>
                  <a:lnTo>
                    <a:pt x="2066925" y="838200"/>
                  </a:lnTo>
                  <a:lnTo>
                    <a:pt x="2320925" y="879475"/>
                  </a:lnTo>
                  <a:lnTo>
                    <a:pt x="2546350" y="904875"/>
                  </a:lnTo>
                  <a:lnTo>
                    <a:pt x="2708275" y="920750"/>
                  </a:lnTo>
                  <a:lnTo>
                    <a:pt x="2898775" y="936625"/>
                  </a:lnTo>
                  <a:lnTo>
                    <a:pt x="3098800" y="946150"/>
                  </a:lnTo>
                  <a:lnTo>
                    <a:pt x="3330575" y="952500"/>
                  </a:lnTo>
                  <a:lnTo>
                    <a:pt x="3524250" y="949325"/>
                  </a:lnTo>
                  <a:lnTo>
                    <a:pt x="3609975" y="942975"/>
                  </a:lnTo>
                  <a:lnTo>
                    <a:pt x="3667125" y="933450"/>
                  </a:lnTo>
                  <a:lnTo>
                    <a:pt x="3733800" y="914400"/>
                  </a:lnTo>
                  <a:lnTo>
                    <a:pt x="3778250" y="892175"/>
                  </a:lnTo>
                  <a:lnTo>
                    <a:pt x="3813175" y="866775"/>
                  </a:lnTo>
                  <a:lnTo>
                    <a:pt x="3832225" y="841375"/>
                  </a:lnTo>
                  <a:lnTo>
                    <a:pt x="3857625" y="819150"/>
                  </a:lnTo>
                  <a:lnTo>
                    <a:pt x="3883025" y="806450"/>
                  </a:lnTo>
                  <a:lnTo>
                    <a:pt x="3898900" y="800100"/>
                  </a:lnTo>
                  <a:lnTo>
                    <a:pt x="3908425" y="800100"/>
                  </a:lnTo>
                  <a:lnTo>
                    <a:pt x="3921125" y="806450"/>
                  </a:lnTo>
                  <a:lnTo>
                    <a:pt x="3924300" y="831850"/>
                  </a:lnTo>
                  <a:lnTo>
                    <a:pt x="3917950" y="901700"/>
                  </a:lnTo>
                  <a:lnTo>
                    <a:pt x="3908425" y="965200"/>
                  </a:lnTo>
                  <a:lnTo>
                    <a:pt x="3892550" y="1028700"/>
                  </a:lnTo>
                  <a:lnTo>
                    <a:pt x="3867150" y="1092200"/>
                  </a:lnTo>
                  <a:lnTo>
                    <a:pt x="3848100" y="1133475"/>
                  </a:lnTo>
                  <a:lnTo>
                    <a:pt x="3822700" y="1187450"/>
                  </a:lnTo>
                  <a:lnTo>
                    <a:pt x="3689350" y="1241425"/>
                  </a:lnTo>
                  <a:lnTo>
                    <a:pt x="3533775" y="1250950"/>
                  </a:lnTo>
                  <a:lnTo>
                    <a:pt x="3349625" y="1254125"/>
                  </a:lnTo>
                  <a:lnTo>
                    <a:pt x="3152775" y="1241425"/>
                  </a:lnTo>
                  <a:lnTo>
                    <a:pt x="3060700" y="1241425"/>
                  </a:lnTo>
                  <a:lnTo>
                    <a:pt x="2851150" y="1212850"/>
                  </a:lnTo>
                  <a:lnTo>
                    <a:pt x="2613025" y="1174750"/>
                  </a:lnTo>
                  <a:lnTo>
                    <a:pt x="2387600" y="1136650"/>
                  </a:lnTo>
                  <a:lnTo>
                    <a:pt x="2152650" y="1092200"/>
                  </a:lnTo>
                  <a:lnTo>
                    <a:pt x="1927225" y="1041400"/>
                  </a:lnTo>
                  <a:lnTo>
                    <a:pt x="1692275" y="981075"/>
                  </a:lnTo>
                  <a:lnTo>
                    <a:pt x="1428750" y="901700"/>
                  </a:lnTo>
                  <a:lnTo>
                    <a:pt x="1241425" y="835025"/>
                  </a:lnTo>
                  <a:lnTo>
                    <a:pt x="1085850" y="768350"/>
                  </a:lnTo>
                  <a:lnTo>
                    <a:pt x="936625" y="695325"/>
                  </a:lnTo>
                  <a:lnTo>
                    <a:pt x="752475" y="593725"/>
                  </a:lnTo>
                  <a:lnTo>
                    <a:pt x="581025" y="492125"/>
                  </a:lnTo>
                  <a:lnTo>
                    <a:pt x="400050" y="368300"/>
                  </a:lnTo>
                  <a:lnTo>
                    <a:pt x="231775" y="241300"/>
                  </a:lnTo>
                  <a:lnTo>
                    <a:pt x="136525" y="165100"/>
                  </a:lnTo>
                  <a:lnTo>
                    <a:pt x="53975" y="95250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6350"/>
                  </a:lnTo>
                  <a:lnTo>
                    <a:pt x="114300" y="47625"/>
                  </a:lnTo>
                  <a:lnTo>
                    <a:pt x="200025" y="101600"/>
                  </a:lnTo>
                  <a:lnTo>
                    <a:pt x="320675" y="171450"/>
                  </a:lnTo>
                  <a:lnTo>
                    <a:pt x="457200" y="247650"/>
                  </a:lnTo>
                  <a:lnTo>
                    <a:pt x="593725" y="320675"/>
                  </a:lnTo>
                  <a:lnTo>
                    <a:pt x="711200" y="377825"/>
                  </a:lnTo>
                  <a:lnTo>
                    <a:pt x="838200" y="438150"/>
                  </a:lnTo>
                  <a:lnTo>
                    <a:pt x="1022350" y="520700"/>
                  </a:lnTo>
                  <a:lnTo>
                    <a:pt x="1200150" y="590550"/>
                  </a:lnTo>
                  <a:lnTo>
                    <a:pt x="1362075" y="647700"/>
                  </a:lnTo>
                  <a:lnTo>
                    <a:pt x="1524000" y="698500"/>
                  </a:lnTo>
                  <a:lnTo>
                    <a:pt x="1698625" y="749300"/>
                  </a:lnTo>
                  <a:lnTo>
                    <a:pt x="1803400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1">
              <a:extLst>
                <a:ext uri="{FF2B5EF4-FFF2-40B4-BE49-F238E27FC236}">
                  <a16:creationId xmlns:a16="http://schemas.microsoft.com/office/drawing/2014/main" id="{9B821E27-8491-41E8-B077-FF065F250B03}"/>
                </a:ext>
              </a:extLst>
            </p:cNvPr>
            <p:cNvSpPr/>
            <p:nvPr/>
          </p:nvSpPr>
          <p:spPr>
            <a:xfrm>
              <a:off x="5257801" y="2335214"/>
              <a:ext cx="1700213" cy="758825"/>
            </a:xfrm>
            <a:custGeom>
              <a:avLst/>
              <a:gdLst>
                <a:gd name="connsiteX0" fmla="*/ 595313 w 1700213"/>
                <a:gd name="connsiteY0" fmla="*/ 514350 h 757238"/>
                <a:gd name="connsiteX1" fmla="*/ 740569 w 1700213"/>
                <a:gd name="connsiteY1" fmla="*/ 461963 h 757238"/>
                <a:gd name="connsiteX2" fmla="*/ 866775 w 1700213"/>
                <a:gd name="connsiteY2" fmla="*/ 416719 h 757238"/>
                <a:gd name="connsiteX3" fmla="*/ 966788 w 1700213"/>
                <a:gd name="connsiteY3" fmla="*/ 381000 h 757238"/>
                <a:gd name="connsiteX4" fmla="*/ 1042988 w 1700213"/>
                <a:gd name="connsiteY4" fmla="*/ 352425 h 757238"/>
                <a:gd name="connsiteX5" fmla="*/ 1107281 w 1700213"/>
                <a:gd name="connsiteY5" fmla="*/ 323850 h 757238"/>
                <a:gd name="connsiteX6" fmla="*/ 1173956 w 1700213"/>
                <a:gd name="connsiteY6" fmla="*/ 288132 h 757238"/>
                <a:gd name="connsiteX7" fmla="*/ 1204913 w 1700213"/>
                <a:gd name="connsiteY7" fmla="*/ 261938 h 757238"/>
                <a:gd name="connsiteX8" fmla="*/ 1228725 w 1700213"/>
                <a:gd name="connsiteY8" fmla="*/ 240507 h 757238"/>
                <a:gd name="connsiteX9" fmla="*/ 1243013 w 1700213"/>
                <a:gd name="connsiteY9" fmla="*/ 219075 h 757238"/>
                <a:gd name="connsiteX10" fmla="*/ 1252538 w 1700213"/>
                <a:gd name="connsiteY10" fmla="*/ 195263 h 757238"/>
                <a:gd name="connsiteX11" fmla="*/ 1257300 w 1700213"/>
                <a:gd name="connsiteY11" fmla="*/ 166688 h 757238"/>
                <a:gd name="connsiteX12" fmla="*/ 1252538 w 1700213"/>
                <a:gd name="connsiteY12" fmla="*/ 142875 h 757238"/>
                <a:gd name="connsiteX13" fmla="*/ 1233488 w 1700213"/>
                <a:gd name="connsiteY13" fmla="*/ 111919 h 757238"/>
                <a:gd name="connsiteX14" fmla="*/ 1209675 w 1700213"/>
                <a:gd name="connsiteY14" fmla="*/ 80963 h 757238"/>
                <a:gd name="connsiteX15" fmla="*/ 1126331 w 1700213"/>
                <a:gd name="connsiteY15" fmla="*/ 14288 h 757238"/>
                <a:gd name="connsiteX16" fmla="*/ 1254919 w 1700213"/>
                <a:gd name="connsiteY16" fmla="*/ 0 h 757238"/>
                <a:gd name="connsiteX17" fmla="*/ 1385888 w 1700213"/>
                <a:gd name="connsiteY17" fmla="*/ 71438 h 757238"/>
                <a:gd name="connsiteX18" fmla="*/ 1488281 w 1700213"/>
                <a:gd name="connsiteY18" fmla="*/ 123825 h 757238"/>
                <a:gd name="connsiteX19" fmla="*/ 1557338 w 1700213"/>
                <a:gd name="connsiteY19" fmla="*/ 164307 h 757238"/>
                <a:gd name="connsiteX20" fmla="*/ 1607344 w 1700213"/>
                <a:gd name="connsiteY20" fmla="*/ 195263 h 757238"/>
                <a:gd name="connsiteX21" fmla="*/ 1645444 w 1700213"/>
                <a:gd name="connsiteY21" fmla="*/ 223838 h 757238"/>
                <a:gd name="connsiteX22" fmla="*/ 1669256 w 1700213"/>
                <a:gd name="connsiteY22" fmla="*/ 242888 h 757238"/>
                <a:gd name="connsiteX23" fmla="*/ 1688306 w 1700213"/>
                <a:gd name="connsiteY23" fmla="*/ 266700 h 757238"/>
                <a:gd name="connsiteX24" fmla="*/ 1697831 w 1700213"/>
                <a:gd name="connsiteY24" fmla="*/ 292894 h 757238"/>
                <a:gd name="connsiteX25" fmla="*/ 1700213 w 1700213"/>
                <a:gd name="connsiteY25" fmla="*/ 314325 h 757238"/>
                <a:gd name="connsiteX26" fmla="*/ 1693069 w 1700213"/>
                <a:gd name="connsiteY26" fmla="*/ 340519 h 757238"/>
                <a:gd name="connsiteX27" fmla="*/ 1671638 w 1700213"/>
                <a:gd name="connsiteY27" fmla="*/ 359569 h 757238"/>
                <a:gd name="connsiteX28" fmla="*/ 1621631 w 1700213"/>
                <a:gd name="connsiteY28" fmla="*/ 378619 h 757238"/>
                <a:gd name="connsiteX29" fmla="*/ 1566863 w 1700213"/>
                <a:gd name="connsiteY29" fmla="*/ 388144 h 757238"/>
                <a:gd name="connsiteX30" fmla="*/ 1452563 w 1700213"/>
                <a:gd name="connsiteY30" fmla="*/ 433388 h 757238"/>
                <a:gd name="connsiteX31" fmla="*/ 1235869 w 1700213"/>
                <a:gd name="connsiteY31" fmla="*/ 507207 h 757238"/>
                <a:gd name="connsiteX32" fmla="*/ 988219 w 1700213"/>
                <a:gd name="connsiteY32" fmla="*/ 578644 h 757238"/>
                <a:gd name="connsiteX33" fmla="*/ 750094 w 1700213"/>
                <a:gd name="connsiteY33" fmla="*/ 631032 h 757238"/>
                <a:gd name="connsiteX34" fmla="*/ 557213 w 1700213"/>
                <a:gd name="connsiteY34" fmla="*/ 673894 h 757238"/>
                <a:gd name="connsiteX35" fmla="*/ 350044 w 1700213"/>
                <a:gd name="connsiteY35" fmla="*/ 714375 h 757238"/>
                <a:gd name="connsiteX36" fmla="*/ 178594 w 1700213"/>
                <a:gd name="connsiteY36" fmla="*/ 742950 h 757238"/>
                <a:gd name="connsiteX37" fmla="*/ 80963 w 1700213"/>
                <a:gd name="connsiteY37" fmla="*/ 757238 h 757238"/>
                <a:gd name="connsiteX38" fmla="*/ 47625 w 1700213"/>
                <a:gd name="connsiteY38" fmla="*/ 757238 h 757238"/>
                <a:gd name="connsiteX39" fmla="*/ 21431 w 1700213"/>
                <a:gd name="connsiteY39" fmla="*/ 754857 h 757238"/>
                <a:gd name="connsiteX40" fmla="*/ 4763 w 1700213"/>
                <a:gd name="connsiteY40" fmla="*/ 750094 h 757238"/>
                <a:gd name="connsiteX41" fmla="*/ 0 w 1700213"/>
                <a:gd name="connsiteY41" fmla="*/ 742950 h 757238"/>
                <a:gd name="connsiteX42" fmla="*/ 2381 w 1700213"/>
                <a:gd name="connsiteY42" fmla="*/ 726282 h 757238"/>
                <a:gd name="connsiteX43" fmla="*/ 23813 w 1700213"/>
                <a:gd name="connsiteY43" fmla="*/ 707232 h 757238"/>
                <a:gd name="connsiteX44" fmla="*/ 50006 w 1700213"/>
                <a:gd name="connsiteY44" fmla="*/ 692944 h 757238"/>
                <a:gd name="connsiteX45" fmla="*/ 176213 w 1700213"/>
                <a:gd name="connsiteY45" fmla="*/ 654844 h 757238"/>
                <a:gd name="connsiteX46" fmla="*/ 395288 w 1700213"/>
                <a:gd name="connsiteY46" fmla="*/ 581025 h 757238"/>
                <a:gd name="connsiteX47" fmla="*/ 595313 w 1700213"/>
                <a:gd name="connsiteY47" fmla="*/ 51435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0213" h="757238">
                  <a:moveTo>
                    <a:pt x="595313" y="514350"/>
                  </a:moveTo>
                  <a:lnTo>
                    <a:pt x="740569" y="461963"/>
                  </a:lnTo>
                  <a:lnTo>
                    <a:pt x="866775" y="416719"/>
                  </a:lnTo>
                  <a:lnTo>
                    <a:pt x="966788" y="381000"/>
                  </a:lnTo>
                  <a:lnTo>
                    <a:pt x="1042988" y="352425"/>
                  </a:lnTo>
                  <a:lnTo>
                    <a:pt x="1107281" y="323850"/>
                  </a:lnTo>
                  <a:lnTo>
                    <a:pt x="1173956" y="288132"/>
                  </a:lnTo>
                  <a:lnTo>
                    <a:pt x="1204913" y="261938"/>
                  </a:lnTo>
                  <a:lnTo>
                    <a:pt x="1228725" y="240507"/>
                  </a:lnTo>
                  <a:lnTo>
                    <a:pt x="1243013" y="219075"/>
                  </a:lnTo>
                  <a:lnTo>
                    <a:pt x="1252538" y="195263"/>
                  </a:lnTo>
                  <a:lnTo>
                    <a:pt x="1257300" y="166688"/>
                  </a:lnTo>
                  <a:lnTo>
                    <a:pt x="1252538" y="142875"/>
                  </a:lnTo>
                  <a:lnTo>
                    <a:pt x="1233488" y="111919"/>
                  </a:lnTo>
                  <a:lnTo>
                    <a:pt x="1209675" y="80963"/>
                  </a:lnTo>
                  <a:lnTo>
                    <a:pt x="1126331" y="14288"/>
                  </a:lnTo>
                  <a:lnTo>
                    <a:pt x="1254919" y="0"/>
                  </a:lnTo>
                  <a:lnTo>
                    <a:pt x="1385888" y="71438"/>
                  </a:lnTo>
                  <a:lnTo>
                    <a:pt x="1488281" y="123825"/>
                  </a:lnTo>
                  <a:lnTo>
                    <a:pt x="1557338" y="164307"/>
                  </a:lnTo>
                  <a:lnTo>
                    <a:pt x="1607344" y="195263"/>
                  </a:lnTo>
                  <a:lnTo>
                    <a:pt x="1645444" y="223838"/>
                  </a:lnTo>
                  <a:lnTo>
                    <a:pt x="1669256" y="242888"/>
                  </a:lnTo>
                  <a:lnTo>
                    <a:pt x="1688306" y="266700"/>
                  </a:lnTo>
                  <a:lnTo>
                    <a:pt x="1697831" y="292894"/>
                  </a:lnTo>
                  <a:lnTo>
                    <a:pt x="1700213" y="314325"/>
                  </a:lnTo>
                  <a:lnTo>
                    <a:pt x="1693069" y="340519"/>
                  </a:lnTo>
                  <a:lnTo>
                    <a:pt x="1671638" y="359569"/>
                  </a:lnTo>
                  <a:lnTo>
                    <a:pt x="1621631" y="378619"/>
                  </a:lnTo>
                  <a:lnTo>
                    <a:pt x="1566863" y="388144"/>
                  </a:lnTo>
                  <a:lnTo>
                    <a:pt x="1452563" y="433388"/>
                  </a:lnTo>
                  <a:lnTo>
                    <a:pt x="1235869" y="507207"/>
                  </a:lnTo>
                  <a:lnTo>
                    <a:pt x="988219" y="578644"/>
                  </a:lnTo>
                  <a:lnTo>
                    <a:pt x="750094" y="631032"/>
                  </a:lnTo>
                  <a:lnTo>
                    <a:pt x="557213" y="673894"/>
                  </a:lnTo>
                  <a:lnTo>
                    <a:pt x="350044" y="714375"/>
                  </a:lnTo>
                  <a:lnTo>
                    <a:pt x="178594" y="742950"/>
                  </a:lnTo>
                  <a:lnTo>
                    <a:pt x="80963" y="757238"/>
                  </a:lnTo>
                  <a:lnTo>
                    <a:pt x="47625" y="757238"/>
                  </a:lnTo>
                  <a:lnTo>
                    <a:pt x="21431" y="754857"/>
                  </a:lnTo>
                  <a:lnTo>
                    <a:pt x="4763" y="750094"/>
                  </a:lnTo>
                  <a:lnTo>
                    <a:pt x="0" y="742950"/>
                  </a:lnTo>
                  <a:lnTo>
                    <a:pt x="2381" y="726282"/>
                  </a:lnTo>
                  <a:lnTo>
                    <a:pt x="23813" y="707232"/>
                  </a:lnTo>
                  <a:lnTo>
                    <a:pt x="50006" y="692944"/>
                  </a:lnTo>
                  <a:lnTo>
                    <a:pt x="176213" y="654844"/>
                  </a:lnTo>
                  <a:lnTo>
                    <a:pt x="395288" y="581025"/>
                  </a:lnTo>
                  <a:lnTo>
                    <a:pt x="595313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3">
              <a:extLst>
                <a:ext uri="{FF2B5EF4-FFF2-40B4-BE49-F238E27FC236}">
                  <a16:creationId xmlns:a16="http://schemas.microsoft.com/office/drawing/2014/main" id="{396EE382-044C-4DB9-B612-414E134AC52B}"/>
                </a:ext>
              </a:extLst>
            </p:cNvPr>
            <p:cNvSpPr/>
            <p:nvPr/>
          </p:nvSpPr>
          <p:spPr>
            <a:xfrm>
              <a:off x="5314951" y="3132138"/>
              <a:ext cx="2284413" cy="811212"/>
            </a:xfrm>
            <a:custGeom>
              <a:avLst/>
              <a:gdLst>
                <a:gd name="connsiteX0" fmla="*/ 747713 w 2283619"/>
                <a:gd name="connsiteY0" fmla="*/ 314325 h 812006"/>
                <a:gd name="connsiteX1" fmla="*/ 509588 w 2283619"/>
                <a:gd name="connsiteY1" fmla="*/ 347662 h 812006"/>
                <a:gd name="connsiteX2" fmla="*/ 240506 w 2283619"/>
                <a:gd name="connsiteY2" fmla="*/ 378619 h 812006"/>
                <a:gd name="connsiteX3" fmla="*/ 59531 w 2283619"/>
                <a:gd name="connsiteY3" fmla="*/ 392906 h 812006"/>
                <a:gd name="connsiteX4" fmla="*/ 0 w 2283619"/>
                <a:gd name="connsiteY4" fmla="*/ 257175 h 812006"/>
                <a:gd name="connsiteX5" fmla="*/ 128588 w 2283619"/>
                <a:gd name="connsiteY5" fmla="*/ 250031 h 812006"/>
                <a:gd name="connsiteX6" fmla="*/ 319088 w 2283619"/>
                <a:gd name="connsiteY6" fmla="*/ 233362 h 812006"/>
                <a:gd name="connsiteX7" fmla="*/ 666750 w 2283619"/>
                <a:gd name="connsiteY7" fmla="*/ 190500 h 812006"/>
                <a:gd name="connsiteX8" fmla="*/ 895350 w 2283619"/>
                <a:gd name="connsiteY8" fmla="*/ 159544 h 812006"/>
                <a:gd name="connsiteX9" fmla="*/ 1119188 w 2283619"/>
                <a:gd name="connsiteY9" fmla="*/ 140494 h 812006"/>
                <a:gd name="connsiteX10" fmla="*/ 1331119 w 2283619"/>
                <a:gd name="connsiteY10" fmla="*/ 109537 h 812006"/>
                <a:gd name="connsiteX11" fmla="*/ 1588294 w 2283619"/>
                <a:gd name="connsiteY11" fmla="*/ 69056 h 812006"/>
                <a:gd name="connsiteX12" fmla="*/ 1690688 w 2283619"/>
                <a:gd name="connsiteY12" fmla="*/ 52387 h 812006"/>
                <a:gd name="connsiteX13" fmla="*/ 1757363 w 2283619"/>
                <a:gd name="connsiteY13" fmla="*/ 35719 h 812006"/>
                <a:gd name="connsiteX14" fmla="*/ 1835944 w 2283619"/>
                <a:gd name="connsiteY14" fmla="*/ 19050 h 812006"/>
                <a:gd name="connsiteX15" fmla="*/ 1895475 w 2283619"/>
                <a:gd name="connsiteY15" fmla="*/ 9525 h 812006"/>
                <a:gd name="connsiteX16" fmla="*/ 1940719 w 2283619"/>
                <a:gd name="connsiteY16" fmla="*/ 4762 h 812006"/>
                <a:gd name="connsiteX17" fmla="*/ 1983581 w 2283619"/>
                <a:gd name="connsiteY17" fmla="*/ 0 h 812006"/>
                <a:gd name="connsiteX18" fmla="*/ 2031206 w 2283619"/>
                <a:gd name="connsiteY18" fmla="*/ 7144 h 812006"/>
                <a:gd name="connsiteX19" fmla="*/ 2093119 w 2283619"/>
                <a:gd name="connsiteY19" fmla="*/ 28575 h 812006"/>
                <a:gd name="connsiteX20" fmla="*/ 2152650 w 2283619"/>
                <a:gd name="connsiteY20" fmla="*/ 57150 h 812006"/>
                <a:gd name="connsiteX21" fmla="*/ 2200275 w 2283619"/>
                <a:gd name="connsiteY21" fmla="*/ 83344 h 812006"/>
                <a:gd name="connsiteX22" fmla="*/ 2231231 w 2283619"/>
                <a:gd name="connsiteY22" fmla="*/ 104775 h 812006"/>
                <a:gd name="connsiteX23" fmla="*/ 2262188 w 2283619"/>
                <a:gd name="connsiteY23" fmla="*/ 135731 h 812006"/>
                <a:gd name="connsiteX24" fmla="*/ 2278856 w 2283619"/>
                <a:gd name="connsiteY24" fmla="*/ 159544 h 812006"/>
                <a:gd name="connsiteX25" fmla="*/ 2283619 w 2283619"/>
                <a:gd name="connsiteY25" fmla="*/ 178594 h 812006"/>
                <a:gd name="connsiteX26" fmla="*/ 2281238 w 2283619"/>
                <a:gd name="connsiteY26" fmla="*/ 200025 h 812006"/>
                <a:gd name="connsiteX27" fmla="*/ 2269331 w 2283619"/>
                <a:gd name="connsiteY27" fmla="*/ 221456 h 812006"/>
                <a:gd name="connsiteX28" fmla="*/ 2243138 w 2283619"/>
                <a:gd name="connsiteY28" fmla="*/ 240506 h 812006"/>
                <a:gd name="connsiteX29" fmla="*/ 2205038 w 2283619"/>
                <a:gd name="connsiteY29" fmla="*/ 269081 h 812006"/>
                <a:gd name="connsiteX30" fmla="*/ 2171700 w 2283619"/>
                <a:gd name="connsiteY30" fmla="*/ 297656 h 812006"/>
                <a:gd name="connsiteX31" fmla="*/ 2147888 w 2283619"/>
                <a:gd name="connsiteY31" fmla="*/ 330994 h 812006"/>
                <a:gd name="connsiteX32" fmla="*/ 2116931 w 2283619"/>
                <a:gd name="connsiteY32" fmla="*/ 431006 h 812006"/>
                <a:gd name="connsiteX33" fmla="*/ 2057400 w 2283619"/>
                <a:gd name="connsiteY33" fmla="*/ 607219 h 812006"/>
                <a:gd name="connsiteX34" fmla="*/ 2038350 w 2283619"/>
                <a:gd name="connsiteY34" fmla="*/ 666750 h 812006"/>
                <a:gd name="connsiteX35" fmla="*/ 2019300 w 2283619"/>
                <a:gd name="connsiteY35" fmla="*/ 709612 h 812006"/>
                <a:gd name="connsiteX36" fmla="*/ 2007394 w 2283619"/>
                <a:gd name="connsiteY36" fmla="*/ 728662 h 812006"/>
                <a:gd name="connsiteX37" fmla="*/ 1981200 w 2283619"/>
                <a:gd name="connsiteY37" fmla="*/ 762000 h 812006"/>
                <a:gd name="connsiteX38" fmla="*/ 1952625 w 2283619"/>
                <a:gd name="connsiteY38" fmla="*/ 788194 h 812006"/>
                <a:gd name="connsiteX39" fmla="*/ 1916906 w 2283619"/>
                <a:gd name="connsiteY39" fmla="*/ 807244 h 812006"/>
                <a:gd name="connsiteX40" fmla="*/ 1895475 w 2283619"/>
                <a:gd name="connsiteY40" fmla="*/ 812006 h 812006"/>
                <a:gd name="connsiteX41" fmla="*/ 1874044 w 2283619"/>
                <a:gd name="connsiteY41" fmla="*/ 807244 h 812006"/>
                <a:gd name="connsiteX42" fmla="*/ 1847850 w 2283619"/>
                <a:gd name="connsiteY42" fmla="*/ 792956 h 812006"/>
                <a:gd name="connsiteX43" fmla="*/ 1819275 w 2283619"/>
                <a:gd name="connsiteY43" fmla="*/ 590550 h 812006"/>
                <a:gd name="connsiteX44" fmla="*/ 1838325 w 2283619"/>
                <a:gd name="connsiteY44" fmla="*/ 516731 h 812006"/>
                <a:gd name="connsiteX45" fmla="*/ 1859756 w 2283619"/>
                <a:gd name="connsiteY45" fmla="*/ 433387 h 812006"/>
                <a:gd name="connsiteX46" fmla="*/ 1874044 w 2283619"/>
                <a:gd name="connsiteY46" fmla="*/ 357187 h 812006"/>
                <a:gd name="connsiteX47" fmla="*/ 1885950 w 2283619"/>
                <a:gd name="connsiteY47" fmla="*/ 288131 h 812006"/>
                <a:gd name="connsiteX48" fmla="*/ 1890713 w 2283619"/>
                <a:gd name="connsiteY48" fmla="*/ 247650 h 812006"/>
                <a:gd name="connsiteX49" fmla="*/ 1885950 w 2283619"/>
                <a:gd name="connsiteY49" fmla="*/ 216694 h 812006"/>
                <a:gd name="connsiteX50" fmla="*/ 1866900 w 2283619"/>
                <a:gd name="connsiteY50" fmla="*/ 195262 h 812006"/>
                <a:gd name="connsiteX51" fmla="*/ 1835944 w 2283619"/>
                <a:gd name="connsiteY51" fmla="*/ 188119 h 812006"/>
                <a:gd name="connsiteX52" fmla="*/ 1750219 w 2283619"/>
                <a:gd name="connsiteY52" fmla="*/ 197644 h 812006"/>
                <a:gd name="connsiteX53" fmla="*/ 1438275 w 2283619"/>
                <a:gd name="connsiteY53" fmla="*/ 235744 h 812006"/>
                <a:gd name="connsiteX54" fmla="*/ 1078706 w 2283619"/>
                <a:gd name="connsiteY54" fmla="*/ 278606 h 812006"/>
                <a:gd name="connsiteX55" fmla="*/ 831056 w 2283619"/>
                <a:gd name="connsiteY55" fmla="*/ 302419 h 812006"/>
                <a:gd name="connsiteX56" fmla="*/ 747713 w 2283619"/>
                <a:gd name="connsiteY56" fmla="*/ 31432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83619" h="812006">
                  <a:moveTo>
                    <a:pt x="747713" y="314325"/>
                  </a:moveTo>
                  <a:lnTo>
                    <a:pt x="509588" y="347662"/>
                  </a:lnTo>
                  <a:lnTo>
                    <a:pt x="240506" y="378619"/>
                  </a:lnTo>
                  <a:lnTo>
                    <a:pt x="59531" y="392906"/>
                  </a:lnTo>
                  <a:lnTo>
                    <a:pt x="0" y="257175"/>
                  </a:lnTo>
                  <a:lnTo>
                    <a:pt x="128588" y="250031"/>
                  </a:lnTo>
                  <a:lnTo>
                    <a:pt x="319088" y="233362"/>
                  </a:lnTo>
                  <a:lnTo>
                    <a:pt x="666750" y="190500"/>
                  </a:lnTo>
                  <a:lnTo>
                    <a:pt x="895350" y="159544"/>
                  </a:lnTo>
                  <a:lnTo>
                    <a:pt x="1119188" y="140494"/>
                  </a:lnTo>
                  <a:lnTo>
                    <a:pt x="1331119" y="109537"/>
                  </a:lnTo>
                  <a:lnTo>
                    <a:pt x="1588294" y="69056"/>
                  </a:lnTo>
                  <a:lnTo>
                    <a:pt x="1690688" y="52387"/>
                  </a:lnTo>
                  <a:lnTo>
                    <a:pt x="1757363" y="35719"/>
                  </a:lnTo>
                  <a:lnTo>
                    <a:pt x="1835944" y="19050"/>
                  </a:lnTo>
                  <a:lnTo>
                    <a:pt x="1895475" y="9525"/>
                  </a:lnTo>
                  <a:lnTo>
                    <a:pt x="1940719" y="4762"/>
                  </a:lnTo>
                  <a:lnTo>
                    <a:pt x="1983581" y="0"/>
                  </a:lnTo>
                  <a:lnTo>
                    <a:pt x="2031206" y="7144"/>
                  </a:lnTo>
                  <a:lnTo>
                    <a:pt x="2093119" y="28575"/>
                  </a:lnTo>
                  <a:lnTo>
                    <a:pt x="2152650" y="57150"/>
                  </a:lnTo>
                  <a:lnTo>
                    <a:pt x="2200275" y="83344"/>
                  </a:lnTo>
                  <a:lnTo>
                    <a:pt x="2231231" y="104775"/>
                  </a:lnTo>
                  <a:lnTo>
                    <a:pt x="2262188" y="135731"/>
                  </a:lnTo>
                  <a:lnTo>
                    <a:pt x="2278856" y="159544"/>
                  </a:lnTo>
                  <a:lnTo>
                    <a:pt x="2283619" y="178594"/>
                  </a:lnTo>
                  <a:lnTo>
                    <a:pt x="2281238" y="200025"/>
                  </a:lnTo>
                  <a:lnTo>
                    <a:pt x="2269331" y="221456"/>
                  </a:lnTo>
                  <a:lnTo>
                    <a:pt x="2243138" y="240506"/>
                  </a:lnTo>
                  <a:lnTo>
                    <a:pt x="2205038" y="269081"/>
                  </a:lnTo>
                  <a:lnTo>
                    <a:pt x="2171700" y="297656"/>
                  </a:lnTo>
                  <a:lnTo>
                    <a:pt x="2147888" y="330994"/>
                  </a:lnTo>
                  <a:lnTo>
                    <a:pt x="2116931" y="431006"/>
                  </a:lnTo>
                  <a:lnTo>
                    <a:pt x="2057400" y="607219"/>
                  </a:lnTo>
                  <a:lnTo>
                    <a:pt x="2038350" y="666750"/>
                  </a:lnTo>
                  <a:lnTo>
                    <a:pt x="2019300" y="709612"/>
                  </a:lnTo>
                  <a:lnTo>
                    <a:pt x="2007394" y="728662"/>
                  </a:lnTo>
                  <a:lnTo>
                    <a:pt x="1981200" y="762000"/>
                  </a:lnTo>
                  <a:lnTo>
                    <a:pt x="1952625" y="788194"/>
                  </a:lnTo>
                  <a:lnTo>
                    <a:pt x="1916906" y="807244"/>
                  </a:lnTo>
                  <a:lnTo>
                    <a:pt x="1895475" y="812006"/>
                  </a:lnTo>
                  <a:lnTo>
                    <a:pt x="1874044" y="807244"/>
                  </a:lnTo>
                  <a:lnTo>
                    <a:pt x="1847850" y="792956"/>
                  </a:lnTo>
                  <a:lnTo>
                    <a:pt x="1819275" y="590550"/>
                  </a:lnTo>
                  <a:lnTo>
                    <a:pt x="1838325" y="516731"/>
                  </a:lnTo>
                  <a:lnTo>
                    <a:pt x="1859756" y="433387"/>
                  </a:lnTo>
                  <a:lnTo>
                    <a:pt x="1874044" y="357187"/>
                  </a:lnTo>
                  <a:lnTo>
                    <a:pt x="1885950" y="288131"/>
                  </a:lnTo>
                  <a:lnTo>
                    <a:pt x="1890713" y="247650"/>
                  </a:lnTo>
                  <a:lnTo>
                    <a:pt x="1885950" y="216694"/>
                  </a:lnTo>
                  <a:lnTo>
                    <a:pt x="1866900" y="195262"/>
                  </a:lnTo>
                  <a:lnTo>
                    <a:pt x="1835944" y="188119"/>
                  </a:lnTo>
                  <a:lnTo>
                    <a:pt x="1750219" y="197644"/>
                  </a:lnTo>
                  <a:lnTo>
                    <a:pt x="1438275" y="235744"/>
                  </a:lnTo>
                  <a:lnTo>
                    <a:pt x="1078706" y="278606"/>
                  </a:lnTo>
                  <a:lnTo>
                    <a:pt x="831056" y="302419"/>
                  </a:lnTo>
                  <a:lnTo>
                    <a:pt x="747713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9">
              <a:extLst>
                <a:ext uri="{FF2B5EF4-FFF2-40B4-BE49-F238E27FC236}">
                  <a16:creationId xmlns:a16="http://schemas.microsoft.com/office/drawing/2014/main" id="{669150D7-2FB2-49EB-8D59-5A4D80024A58}"/>
                </a:ext>
              </a:extLst>
            </p:cNvPr>
            <p:cNvSpPr/>
            <p:nvPr/>
          </p:nvSpPr>
          <p:spPr>
            <a:xfrm>
              <a:off x="5476875" y="3686176"/>
              <a:ext cx="1754188" cy="328613"/>
            </a:xfrm>
            <a:custGeom>
              <a:avLst/>
              <a:gdLst>
                <a:gd name="connsiteX0" fmla="*/ 295275 w 1754981"/>
                <a:gd name="connsiteY0" fmla="*/ 178594 h 328613"/>
                <a:gd name="connsiteX1" fmla="*/ 607219 w 1754981"/>
                <a:gd name="connsiteY1" fmla="*/ 135731 h 328613"/>
                <a:gd name="connsiteX2" fmla="*/ 731044 w 1754981"/>
                <a:gd name="connsiteY2" fmla="*/ 119063 h 328613"/>
                <a:gd name="connsiteX3" fmla="*/ 933450 w 1754981"/>
                <a:gd name="connsiteY3" fmla="*/ 83344 h 328613"/>
                <a:gd name="connsiteX4" fmla="*/ 1173956 w 1754981"/>
                <a:gd name="connsiteY4" fmla="*/ 52388 h 328613"/>
                <a:gd name="connsiteX5" fmla="*/ 1321594 w 1754981"/>
                <a:gd name="connsiteY5" fmla="*/ 33338 h 328613"/>
                <a:gd name="connsiteX6" fmla="*/ 1421606 w 1754981"/>
                <a:gd name="connsiteY6" fmla="*/ 16669 h 328613"/>
                <a:gd name="connsiteX7" fmla="*/ 1483519 w 1754981"/>
                <a:gd name="connsiteY7" fmla="*/ 4763 h 328613"/>
                <a:gd name="connsiteX8" fmla="*/ 1514475 w 1754981"/>
                <a:gd name="connsiteY8" fmla="*/ 0 h 328613"/>
                <a:gd name="connsiteX9" fmla="*/ 1569244 w 1754981"/>
                <a:gd name="connsiteY9" fmla="*/ 0 h 328613"/>
                <a:gd name="connsiteX10" fmla="*/ 1685925 w 1754981"/>
                <a:gd name="connsiteY10" fmla="*/ 16669 h 328613"/>
                <a:gd name="connsiteX11" fmla="*/ 1754981 w 1754981"/>
                <a:gd name="connsiteY11" fmla="*/ 26194 h 328613"/>
                <a:gd name="connsiteX12" fmla="*/ 1728788 w 1754981"/>
                <a:gd name="connsiteY12" fmla="*/ 252413 h 328613"/>
                <a:gd name="connsiteX13" fmla="*/ 1704975 w 1754981"/>
                <a:gd name="connsiteY13" fmla="*/ 245269 h 328613"/>
                <a:gd name="connsiteX14" fmla="*/ 1681163 w 1754981"/>
                <a:gd name="connsiteY14" fmla="*/ 235744 h 328613"/>
                <a:gd name="connsiteX15" fmla="*/ 1650206 w 1754981"/>
                <a:gd name="connsiteY15" fmla="*/ 216694 h 328613"/>
                <a:gd name="connsiteX16" fmla="*/ 1616869 w 1754981"/>
                <a:gd name="connsiteY16" fmla="*/ 204788 h 328613"/>
                <a:gd name="connsiteX17" fmla="*/ 1564481 w 1754981"/>
                <a:gd name="connsiteY17" fmla="*/ 195263 h 328613"/>
                <a:gd name="connsiteX18" fmla="*/ 1502569 w 1754981"/>
                <a:gd name="connsiteY18" fmla="*/ 190500 h 328613"/>
                <a:gd name="connsiteX19" fmla="*/ 1309688 w 1754981"/>
                <a:gd name="connsiteY19" fmla="*/ 204788 h 328613"/>
                <a:gd name="connsiteX20" fmla="*/ 983456 w 1754981"/>
                <a:gd name="connsiteY20" fmla="*/ 230981 h 328613"/>
                <a:gd name="connsiteX21" fmla="*/ 923925 w 1754981"/>
                <a:gd name="connsiteY21" fmla="*/ 235744 h 328613"/>
                <a:gd name="connsiteX22" fmla="*/ 716756 w 1754981"/>
                <a:gd name="connsiteY22" fmla="*/ 278606 h 328613"/>
                <a:gd name="connsiteX23" fmla="*/ 571500 w 1754981"/>
                <a:gd name="connsiteY23" fmla="*/ 290513 h 328613"/>
                <a:gd name="connsiteX24" fmla="*/ 311944 w 1754981"/>
                <a:gd name="connsiteY24" fmla="*/ 309563 h 328613"/>
                <a:gd name="connsiteX25" fmla="*/ 26194 w 1754981"/>
                <a:gd name="connsiteY25" fmla="*/ 328613 h 328613"/>
                <a:gd name="connsiteX26" fmla="*/ 0 w 1754981"/>
                <a:gd name="connsiteY26" fmla="*/ 223838 h 328613"/>
                <a:gd name="connsiteX27" fmla="*/ 147638 w 1754981"/>
                <a:gd name="connsiteY27" fmla="*/ 200025 h 328613"/>
                <a:gd name="connsiteX28" fmla="*/ 295275 w 1754981"/>
                <a:gd name="connsiteY28" fmla="*/ 178594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1" h="328613">
                  <a:moveTo>
                    <a:pt x="295275" y="178594"/>
                  </a:moveTo>
                  <a:lnTo>
                    <a:pt x="607219" y="135731"/>
                  </a:lnTo>
                  <a:lnTo>
                    <a:pt x="731044" y="119063"/>
                  </a:lnTo>
                  <a:lnTo>
                    <a:pt x="933450" y="83344"/>
                  </a:lnTo>
                  <a:lnTo>
                    <a:pt x="1173956" y="52388"/>
                  </a:lnTo>
                  <a:lnTo>
                    <a:pt x="1321594" y="33338"/>
                  </a:lnTo>
                  <a:lnTo>
                    <a:pt x="1421606" y="16669"/>
                  </a:lnTo>
                  <a:lnTo>
                    <a:pt x="1483519" y="4763"/>
                  </a:lnTo>
                  <a:lnTo>
                    <a:pt x="1514475" y="0"/>
                  </a:lnTo>
                  <a:lnTo>
                    <a:pt x="1569244" y="0"/>
                  </a:lnTo>
                  <a:lnTo>
                    <a:pt x="1685925" y="16669"/>
                  </a:lnTo>
                  <a:lnTo>
                    <a:pt x="1754981" y="26194"/>
                  </a:lnTo>
                  <a:lnTo>
                    <a:pt x="1728788" y="252413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50206" y="216694"/>
                  </a:lnTo>
                  <a:lnTo>
                    <a:pt x="1616869" y="204788"/>
                  </a:lnTo>
                  <a:lnTo>
                    <a:pt x="1564481" y="195263"/>
                  </a:lnTo>
                  <a:lnTo>
                    <a:pt x="1502569" y="190500"/>
                  </a:lnTo>
                  <a:lnTo>
                    <a:pt x="1309688" y="204788"/>
                  </a:lnTo>
                  <a:lnTo>
                    <a:pt x="983456" y="230981"/>
                  </a:lnTo>
                  <a:lnTo>
                    <a:pt x="923925" y="235744"/>
                  </a:lnTo>
                  <a:lnTo>
                    <a:pt x="716756" y="278606"/>
                  </a:lnTo>
                  <a:lnTo>
                    <a:pt x="571500" y="290513"/>
                  </a:lnTo>
                  <a:lnTo>
                    <a:pt x="311944" y="309563"/>
                  </a:lnTo>
                  <a:lnTo>
                    <a:pt x="26194" y="328613"/>
                  </a:lnTo>
                  <a:lnTo>
                    <a:pt x="0" y="223838"/>
                  </a:lnTo>
                  <a:lnTo>
                    <a:pt x="147638" y="200025"/>
                  </a:lnTo>
                  <a:lnTo>
                    <a:pt x="295275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2">
              <a:extLst>
                <a:ext uri="{FF2B5EF4-FFF2-40B4-BE49-F238E27FC236}">
                  <a16:creationId xmlns:a16="http://schemas.microsoft.com/office/drawing/2014/main" id="{40AF4F34-46A2-460C-9EED-77C524FAE290}"/>
                </a:ext>
              </a:extLst>
            </p:cNvPr>
            <p:cNvSpPr/>
            <p:nvPr/>
          </p:nvSpPr>
          <p:spPr>
            <a:xfrm>
              <a:off x="4706938" y="4430713"/>
              <a:ext cx="474662" cy="1428750"/>
            </a:xfrm>
            <a:custGeom>
              <a:avLst/>
              <a:gdLst>
                <a:gd name="connsiteX0" fmla="*/ 219075 w 473869"/>
                <a:gd name="connsiteY0" fmla="*/ 721519 h 1428750"/>
                <a:gd name="connsiteX1" fmla="*/ 221457 w 473869"/>
                <a:gd name="connsiteY1" fmla="*/ 614363 h 1428750"/>
                <a:gd name="connsiteX2" fmla="*/ 219075 w 473869"/>
                <a:gd name="connsiteY2" fmla="*/ 519113 h 1428750"/>
                <a:gd name="connsiteX3" fmla="*/ 214313 w 473869"/>
                <a:gd name="connsiteY3" fmla="*/ 438150 h 1428750"/>
                <a:gd name="connsiteX4" fmla="*/ 207169 w 473869"/>
                <a:gd name="connsiteY4" fmla="*/ 354807 h 1428750"/>
                <a:gd name="connsiteX5" fmla="*/ 197644 w 473869"/>
                <a:gd name="connsiteY5" fmla="*/ 300038 h 1428750"/>
                <a:gd name="connsiteX6" fmla="*/ 185738 w 473869"/>
                <a:gd name="connsiteY6" fmla="*/ 264319 h 1428750"/>
                <a:gd name="connsiteX7" fmla="*/ 171450 w 473869"/>
                <a:gd name="connsiteY7" fmla="*/ 230982 h 1428750"/>
                <a:gd name="connsiteX8" fmla="*/ 157163 w 473869"/>
                <a:gd name="connsiteY8" fmla="*/ 207169 h 1428750"/>
                <a:gd name="connsiteX9" fmla="*/ 133350 w 473869"/>
                <a:gd name="connsiteY9" fmla="*/ 173832 h 1428750"/>
                <a:gd name="connsiteX10" fmla="*/ 102394 w 473869"/>
                <a:gd name="connsiteY10" fmla="*/ 140494 h 1428750"/>
                <a:gd name="connsiteX11" fmla="*/ 76200 w 473869"/>
                <a:gd name="connsiteY11" fmla="*/ 119063 h 1428750"/>
                <a:gd name="connsiteX12" fmla="*/ 52388 w 473869"/>
                <a:gd name="connsiteY12" fmla="*/ 100013 h 1428750"/>
                <a:gd name="connsiteX13" fmla="*/ 30957 w 473869"/>
                <a:gd name="connsiteY13" fmla="*/ 83344 h 1428750"/>
                <a:gd name="connsiteX14" fmla="*/ 16669 w 473869"/>
                <a:gd name="connsiteY14" fmla="*/ 69057 h 1428750"/>
                <a:gd name="connsiteX15" fmla="*/ 2382 w 473869"/>
                <a:gd name="connsiteY15" fmla="*/ 47625 h 1428750"/>
                <a:gd name="connsiteX16" fmla="*/ 0 w 473869"/>
                <a:gd name="connsiteY16" fmla="*/ 28575 h 1428750"/>
                <a:gd name="connsiteX17" fmla="*/ 9525 w 473869"/>
                <a:gd name="connsiteY17" fmla="*/ 9525 h 1428750"/>
                <a:gd name="connsiteX18" fmla="*/ 30957 w 473869"/>
                <a:gd name="connsiteY18" fmla="*/ 2382 h 1428750"/>
                <a:gd name="connsiteX19" fmla="*/ 90488 w 473869"/>
                <a:gd name="connsiteY19" fmla="*/ 0 h 1428750"/>
                <a:gd name="connsiteX20" fmla="*/ 159544 w 473869"/>
                <a:gd name="connsiteY20" fmla="*/ 7144 h 1428750"/>
                <a:gd name="connsiteX21" fmla="*/ 223838 w 473869"/>
                <a:gd name="connsiteY21" fmla="*/ 16669 h 1428750"/>
                <a:gd name="connsiteX22" fmla="*/ 266700 w 473869"/>
                <a:gd name="connsiteY22" fmla="*/ 26194 h 1428750"/>
                <a:gd name="connsiteX23" fmla="*/ 321469 w 473869"/>
                <a:gd name="connsiteY23" fmla="*/ 45244 h 1428750"/>
                <a:gd name="connsiteX24" fmla="*/ 345282 w 473869"/>
                <a:gd name="connsiteY24" fmla="*/ 59532 h 1428750"/>
                <a:gd name="connsiteX25" fmla="*/ 407194 w 473869"/>
                <a:gd name="connsiteY25" fmla="*/ 223838 h 1428750"/>
                <a:gd name="connsiteX26" fmla="*/ 426244 w 473869"/>
                <a:gd name="connsiteY26" fmla="*/ 285750 h 1428750"/>
                <a:gd name="connsiteX27" fmla="*/ 440532 w 473869"/>
                <a:gd name="connsiteY27" fmla="*/ 352425 h 1428750"/>
                <a:gd name="connsiteX28" fmla="*/ 442913 w 473869"/>
                <a:gd name="connsiteY28" fmla="*/ 442913 h 1428750"/>
                <a:gd name="connsiteX29" fmla="*/ 445294 w 473869"/>
                <a:gd name="connsiteY29" fmla="*/ 552450 h 1428750"/>
                <a:gd name="connsiteX30" fmla="*/ 452438 w 473869"/>
                <a:gd name="connsiteY30" fmla="*/ 714375 h 1428750"/>
                <a:gd name="connsiteX31" fmla="*/ 461963 w 473869"/>
                <a:gd name="connsiteY31" fmla="*/ 826294 h 1428750"/>
                <a:gd name="connsiteX32" fmla="*/ 469107 w 473869"/>
                <a:gd name="connsiteY32" fmla="*/ 964407 h 1428750"/>
                <a:gd name="connsiteX33" fmla="*/ 473869 w 473869"/>
                <a:gd name="connsiteY33" fmla="*/ 1052513 h 1428750"/>
                <a:gd name="connsiteX34" fmla="*/ 471488 w 473869"/>
                <a:gd name="connsiteY34" fmla="*/ 1135857 h 1428750"/>
                <a:gd name="connsiteX35" fmla="*/ 461963 w 473869"/>
                <a:gd name="connsiteY35" fmla="*/ 1257300 h 1428750"/>
                <a:gd name="connsiteX36" fmla="*/ 442913 w 473869"/>
                <a:gd name="connsiteY36" fmla="*/ 1364457 h 1428750"/>
                <a:gd name="connsiteX37" fmla="*/ 428625 w 473869"/>
                <a:gd name="connsiteY37" fmla="*/ 1397794 h 1428750"/>
                <a:gd name="connsiteX38" fmla="*/ 414338 w 473869"/>
                <a:gd name="connsiteY38" fmla="*/ 1416844 h 1428750"/>
                <a:gd name="connsiteX39" fmla="*/ 390525 w 473869"/>
                <a:gd name="connsiteY39" fmla="*/ 1428750 h 1428750"/>
                <a:gd name="connsiteX40" fmla="*/ 376238 w 473869"/>
                <a:gd name="connsiteY40" fmla="*/ 1428750 h 1428750"/>
                <a:gd name="connsiteX41" fmla="*/ 345282 w 473869"/>
                <a:gd name="connsiteY41" fmla="*/ 1414463 h 1428750"/>
                <a:gd name="connsiteX42" fmla="*/ 314325 w 473869"/>
                <a:gd name="connsiteY42" fmla="*/ 1390650 h 1428750"/>
                <a:gd name="connsiteX43" fmla="*/ 283369 w 473869"/>
                <a:gd name="connsiteY43" fmla="*/ 1362075 h 1428750"/>
                <a:gd name="connsiteX44" fmla="*/ 261938 w 473869"/>
                <a:gd name="connsiteY44" fmla="*/ 1333500 h 1428750"/>
                <a:gd name="connsiteX45" fmla="*/ 230982 w 473869"/>
                <a:gd name="connsiteY45" fmla="*/ 1269207 h 1428750"/>
                <a:gd name="connsiteX46" fmla="*/ 197644 w 473869"/>
                <a:gd name="connsiteY46" fmla="*/ 1178719 h 1428750"/>
                <a:gd name="connsiteX47" fmla="*/ 176213 w 473869"/>
                <a:gd name="connsiteY47" fmla="*/ 1081088 h 1428750"/>
                <a:gd name="connsiteX48" fmla="*/ 178594 w 473869"/>
                <a:gd name="connsiteY48" fmla="*/ 1064419 h 1428750"/>
                <a:gd name="connsiteX49" fmla="*/ 188119 w 473869"/>
                <a:gd name="connsiteY49" fmla="*/ 1016794 h 1428750"/>
                <a:gd name="connsiteX50" fmla="*/ 202407 w 473869"/>
                <a:gd name="connsiteY50" fmla="*/ 952500 h 1428750"/>
                <a:gd name="connsiteX51" fmla="*/ 209550 w 473869"/>
                <a:gd name="connsiteY51" fmla="*/ 897732 h 1428750"/>
                <a:gd name="connsiteX52" fmla="*/ 216694 w 473869"/>
                <a:gd name="connsiteY52" fmla="*/ 823913 h 1428750"/>
                <a:gd name="connsiteX53" fmla="*/ 219075 w 473869"/>
                <a:gd name="connsiteY53" fmla="*/ 721519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3869" h="1428750">
                  <a:moveTo>
                    <a:pt x="219075" y="721519"/>
                  </a:moveTo>
                  <a:lnTo>
                    <a:pt x="221457" y="614363"/>
                  </a:lnTo>
                  <a:lnTo>
                    <a:pt x="219075" y="519113"/>
                  </a:lnTo>
                  <a:lnTo>
                    <a:pt x="214313" y="438150"/>
                  </a:lnTo>
                  <a:lnTo>
                    <a:pt x="207169" y="354807"/>
                  </a:lnTo>
                  <a:lnTo>
                    <a:pt x="197644" y="300038"/>
                  </a:lnTo>
                  <a:lnTo>
                    <a:pt x="185738" y="264319"/>
                  </a:lnTo>
                  <a:lnTo>
                    <a:pt x="171450" y="230982"/>
                  </a:lnTo>
                  <a:lnTo>
                    <a:pt x="157163" y="207169"/>
                  </a:lnTo>
                  <a:lnTo>
                    <a:pt x="133350" y="173832"/>
                  </a:lnTo>
                  <a:lnTo>
                    <a:pt x="102394" y="140494"/>
                  </a:lnTo>
                  <a:lnTo>
                    <a:pt x="76200" y="119063"/>
                  </a:lnTo>
                  <a:lnTo>
                    <a:pt x="52388" y="100013"/>
                  </a:lnTo>
                  <a:lnTo>
                    <a:pt x="30957" y="83344"/>
                  </a:lnTo>
                  <a:lnTo>
                    <a:pt x="16669" y="69057"/>
                  </a:lnTo>
                  <a:lnTo>
                    <a:pt x="2382" y="47625"/>
                  </a:lnTo>
                  <a:lnTo>
                    <a:pt x="0" y="28575"/>
                  </a:lnTo>
                  <a:lnTo>
                    <a:pt x="9525" y="9525"/>
                  </a:lnTo>
                  <a:lnTo>
                    <a:pt x="30957" y="2382"/>
                  </a:lnTo>
                  <a:lnTo>
                    <a:pt x="90488" y="0"/>
                  </a:lnTo>
                  <a:lnTo>
                    <a:pt x="159544" y="7144"/>
                  </a:lnTo>
                  <a:lnTo>
                    <a:pt x="223838" y="16669"/>
                  </a:lnTo>
                  <a:lnTo>
                    <a:pt x="266700" y="26194"/>
                  </a:lnTo>
                  <a:lnTo>
                    <a:pt x="321469" y="45244"/>
                  </a:lnTo>
                  <a:lnTo>
                    <a:pt x="345282" y="59532"/>
                  </a:lnTo>
                  <a:lnTo>
                    <a:pt x="407194" y="223838"/>
                  </a:lnTo>
                  <a:lnTo>
                    <a:pt x="426244" y="285750"/>
                  </a:lnTo>
                  <a:lnTo>
                    <a:pt x="440532" y="352425"/>
                  </a:lnTo>
                  <a:cubicBezTo>
                    <a:pt x="441326" y="382588"/>
                    <a:pt x="442119" y="412750"/>
                    <a:pt x="442913" y="442913"/>
                  </a:cubicBezTo>
                  <a:cubicBezTo>
                    <a:pt x="443707" y="479425"/>
                    <a:pt x="444500" y="515938"/>
                    <a:pt x="445294" y="552450"/>
                  </a:cubicBezTo>
                  <a:lnTo>
                    <a:pt x="452438" y="714375"/>
                  </a:lnTo>
                  <a:lnTo>
                    <a:pt x="461963" y="826294"/>
                  </a:lnTo>
                  <a:lnTo>
                    <a:pt x="469107" y="964407"/>
                  </a:lnTo>
                  <a:lnTo>
                    <a:pt x="473869" y="1052513"/>
                  </a:lnTo>
                  <a:cubicBezTo>
                    <a:pt x="473075" y="1080294"/>
                    <a:pt x="472282" y="1108076"/>
                    <a:pt x="471488" y="1135857"/>
                  </a:cubicBezTo>
                  <a:lnTo>
                    <a:pt x="461963" y="1257300"/>
                  </a:lnTo>
                  <a:lnTo>
                    <a:pt x="442913" y="1364457"/>
                  </a:lnTo>
                  <a:lnTo>
                    <a:pt x="428625" y="1397794"/>
                  </a:lnTo>
                  <a:lnTo>
                    <a:pt x="414338" y="1416844"/>
                  </a:lnTo>
                  <a:lnTo>
                    <a:pt x="390525" y="1428750"/>
                  </a:lnTo>
                  <a:lnTo>
                    <a:pt x="376238" y="1428750"/>
                  </a:lnTo>
                  <a:lnTo>
                    <a:pt x="345282" y="1414463"/>
                  </a:lnTo>
                  <a:lnTo>
                    <a:pt x="314325" y="1390650"/>
                  </a:lnTo>
                  <a:lnTo>
                    <a:pt x="283369" y="1362075"/>
                  </a:lnTo>
                  <a:lnTo>
                    <a:pt x="261938" y="1333500"/>
                  </a:lnTo>
                  <a:lnTo>
                    <a:pt x="230982" y="1269207"/>
                  </a:lnTo>
                  <a:lnTo>
                    <a:pt x="197644" y="1178719"/>
                  </a:lnTo>
                  <a:lnTo>
                    <a:pt x="176213" y="1081088"/>
                  </a:lnTo>
                  <a:lnTo>
                    <a:pt x="178594" y="1064419"/>
                  </a:lnTo>
                  <a:lnTo>
                    <a:pt x="188119" y="1016794"/>
                  </a:lnTo>
                  <a:lnTo>
                    <a:pt x="202407" y="952500"/>
                  </a:lnTo>
                  <a:lnTo>
                    <a:pt x="209550" y="897732"/>
                  </a:lnTo>
                  <a:lnTo>
                    <a:pt x="216694" y="823913"/>
                  </a:lnTo>
                  <a:cubicBezTo>
                    <a:pt x="217488" y="789782"/>
                    <a:pt x="218281" y="755650"/>
                    <a:pt x="219075" y="721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BBFCD0-A4C9-4C8B-B4BE-99C316659C37}"/>
                </a:ext>
              </a:extLst>
            </p:cNvPr>
            <p:cNvSpPr/>
            <p:nvPr/>
          </p:nvSpPr>
          <p:spPr>
            <a:xfrm>
              <a:off x="4970464" y="4122739"/>
              <a:ext cx="3228975" cy="1944687"/>
            </a:xfrm>
            <a:custGeom>
              <a:avLst/>
              <a:gdLst>
                <a:gd name="connsiteX0" fmla="*/ 1096751 w 3229470"/>
                <a:gd name="connsiteY0" fmla="*/ 235207 h 1945082"/>
                <a:gd name="connsiteX1" fmla="*/ 552339 w 3229470"/>
                <a:gd name="connsiteY1" fmla="*/ 298634 h 1945082"/>
                <a:gd name="connsiteX2" fmla="*/ 34356 w 3229470"/>
                <a:gd name="connsiteY2" fmla="*/ 362060 h 1945082"/>
                <a:gd name="connsiteX3" fmla="*/ 0 w 3229470"/>
                <a:gd name="connsiteY3" fmla="*/ 369989 h 1945082"/>
                <a:gd name="connsiteX4" fmla="*/ 60783 w 3229470"/>
                <a:gd name="connsiteY4" fmla="*/ 523270 h 1945082"/>
                <a:gd name="connsiteX5" fmla="*/ 510055 w 3229470"/>
                <a:gd name="connsiteY5" fmla="*/ 467771 h 1945082"/>
                <a:gd name="connsiteX6" fmla="*/ 1033324 w 3229470"/>
                <a:gd name="connsiteY6" fmla="*/ 399059 h 1945082"/>
                <a:gd name="connsiteX7" fmla="*/ 1247389 w 3229470"/>
                <a:gd name="connsiteY7" fmla="*/ 369989 h 1945082"/>
                <a:gd name="connsiteX8" fmla="*/ 1511667 w 3229470"/>
                <a:gd name="connsiteY8" fmla="*/ 354132 h 1945082"/>
                <a:gd name="connsiteX9" fmla="*/ 1577736 w 3229470"/>
                <a:gd name="connsiteY9" fmla="*/ 346204 h 1945082"/>
                <a:gd name="connsiteX10" fmla="*/ 1654376 w 3229470"/>
                <a:gd name="connsiteY10" fmla="*/ 332990 h 1945082"/>
                <a:gd name="connsiteX11" fmla="*/ 1768016 w 3229470"/>
                <a:gd name="connsiteY11" fmla="*/ 325062 h 1945082"/>
                <a:gd name="connsiteX12" fmla="*/ 2127433 w 3229470"/>
                <a:gd name="connsiteY12" fmla="*/ 295991 h 1945082"/>
                <a:gd name="connsiteX13" fmla="*/ 2500064 w 3229470"/>
                <a:gd name="connsiteY13" fmla="*/ 261635 h 1945082"/>
                <a:gd name="connsiteX14" fmla="*/ 2700915 w 3229470"/>
                <a:gd name="connsiteY14" fmla="*/ 243136 h 1945082"/>
                <a:gd name="connsiteX15" fmla="*/ 2756413 w 3229470"/>
                <a:gd name="connsiteY15" fmla="*/ 243136 h 1945082"/>
                <a:gd name="connsiteX16" fmla="*/ 2782841 w 3229470"/>
                <a:gd name="connsiteY16" fmla="*/ 248421 h 1945082"/>
                <a:gd name="connsiteX17" fmla="*/ 2806626 w 3229470"/>
                <a:gd name="connsiteY17" fmla="*/ 261635 h 1945082"/>
                <a:gd name="connsiteX18" fmla="*/ 2827768 w 3229470"/>
                <a:gd name="connsiteY18" fmla="*/ 277492 h 1945082"/>
                <a:gd name="connsiteX19" fmla="*/ 2843625 w 3229470"/>
                <a:gd name="connsiteY19" fmla="*/ 303919 h 1945082"/>
                <a:gd name="connsiteX20" fmla="*/ 2859482 w 3229470"/>
                <a:gd name="connsiteY20" fmla="*/ 338275 h 1945082"/>
                <a:gd name="connsiteX21" fmla="*/ 2862124 w 3229470"/>
                <a:gd name="connsiteY21" fmla="*/ 364703 h 1945082"/>
                <a:gd name="connsiteX22" fmla="*/ 2811912 w 3229470"/>
                <a:gd name="connsiteY22" fmla="*/ 684479 h 1945082"/>
                <a:gd name="connsiteX23" fmla="*/ 2743200 w 3229470"/>
                <a:gd name="connsiteY23" fmla="*/ 1102037 h 1945082"/>
                <a:gd name="connsiteX24" fmla="*/ 2687701 w 3229470"/>
                <a:gd name="connsiteY24" fmla="*/ 1387457 h 1945082"/>
                <a:gd name="connsiteX25" fmla="*/ 2674487 w 3229470"/>
                <a:gd name="connsiteY25" fmla="*/ 1413885 h 1945082"/>
                <a:gd name="connsiteX26" fmla="*/ 2648060 w 3229470"/>
                <a:gd name="connsiteY26" fmla="*/ 1445598 h 1945082"/>
                <a:gd name="connsiteX27" fmla="*/ 2640131 w 3229470"/>
                <a:gd name="connsiteY27" fmla="*/ 1910726 h 1945082"/>
                <a:gd name="connsiteX28" fmla="*/ 2658631 w 3229470"/>
                <a:gd name="connsiteY28" fmla="*/ 1937154 h 1945082"/>
                <a:gd name="connsiteX29" fmla="*/ 2679773 w 3229470"/>
                <a:gd name="connsiteY29" fmla="*/ 1945082 h 1945082"/>
                <a:gd name="connsiteX30" fmla="*/ 2714129 w 3229470"/>
                <a:gd name="connsiteY30" fmla="*/ 1937154 h 1945082"/>
                <a:gd name="connsiteX31" fmla="*/ 2748485 w 3229470"/>
                <a:gd name="connsiteY31" fmla="*/ 1918655 h 1945082"/>
                <a:gd name="connsiteX32" fmla="*/ 2777556 w 3229470"/>
                <a:gd name="connsiteY32" fmla="*/ 1889584 h 1945082"/>
                <a:gd name="connsiteX33" fmla="*/ 2806626 w 3229470"/>
                <a:gd name="connsiteY33" fmla="*/ 1849943 h 1945082"/>
                <a:gd name="connsiteX34" fmla="*/ 2848911 w 3229470"/>
                <a:gd name="connsiteY34" fmla="*/ 1768017 h 1945082"/>
                <a:gd name="connsiteX35" fmla="*/ 2877981 w 3229470"/>
                <a:gd name="connsiteY35" fmla="*/ 1678162 h 1945082"/>
                <a:gd name="connsiteX36" fmla="*/ 2914980 w 3229470"/>
                <a:gd name="connsiteY36" fmla="*/ 1524881 h 1945082"/>
                <a:gd name="connsiteX37" fmla="*/ 2959907 w 3229470"/>
                <a:gd name="connsiteY37" fmla="*/ 1334601 h 1945082"/>
                <a:gd name="connsiteX38" fmla="*/ 3023334 w 3229470"/>
                <a:gd name="connsiteY38" fmla="*/ 1006897 h 1945082"/>
                <a:gd name="connsiteX39" fmla="*/ 3073546 w 3229470"/>
                <a:gd name="connsiteY39" fmla="*/ 708264 h 1945082"/>
                <a:gd name="connsiteX40" fmla="*/ 3126402 w 3229470"/>
                <a:gd name="connsiteY40" fmla="*/ 388488 h 1945082"/>
                <a:gd name="connsiteX41" fmla="*/ 3139616 w 3229470"/>
                <a:gd name="connsiteY41" fmla="*/ 348847 h 1945082"/>
                <a:gd name="connsiteX42" fmla="*/ 3163401 w 3229470"/>
                <a:gd name="connsiteY42" fmla="*/ 303919 h 1945082"/>
                <a:gd name="connsiteX43" fmla="*/ 3200400 w 3229470"/>
                <a:gd name="connsiteY43" fmla="*/ 264278 h 1945082"/>
                <a:gd name="connsiteX44" fmla="*/ 3221542 w 3229470"/>
                <a:gd name="connsiteY44" fmla="*/ 240493 h 1945082"/>
                <a:gd name="connsiteX45" fmla="*/ 3229470 w 3229470"/>
                <a:gd name="connsiteY45" fmla="*/ 219351 h 1945082"/>
                <a:gd name="connsiteX46" fmla="*/ 3221542 w 3229470"/>
                <a:gd name="connsiteY46" fmla="*/ 187637 h 1945082"/>
                <a:gd name="connsiteX47" fmla="*/ 3203042 w 3229470"/>
                <a:gd name="connsiteY47" fmla="*/ 163852 h 1945082"/>
                <a:gd name="connsiteX48" fmla="*/ 3168686 w 3229470"/>
                <a:gd name="connsiteY48" fmla="*/ 129496 h 1945082"/>
                <a:gd name="connsiteX49" fmla="*/ 3129045 w 3229470"/>
                <a:gd name="connsiteY49" fmla="*/ 100426 h 1945082"/>
                <a:gd name="connsiteX50" fmla="*/ 3073546 w 3229470"/>
                <a:gd name="connsiteY50" fmla="*/ 71355 h 1945082"/>
                <a:gd name="connsiteX51" fmla="*/ 2904409 w 3229470"/>
                <a:gd name="connsiteY51" fmla="*/ 10571 h 1945082"/>
                <a:gd name="connsiteX52" fmla="*/ 2867410 w 3229470"/>
                <a:gd name="connsiteY52" fmla="*/ 2643 h 1945082"/>
                <a:gd name="connsiteX53" fmla="*/ 2851553 w 3229470"/>
                <a:gd name="connsiteY53" fmla="*/ 0 h 1945082"/>
                <a:gd name="connsiteX54" fmla="*/ 2817197 w 3229470"/>
                <a:gd name="connsiteY54" fmla="*/ 7929 h 1945082"/>
                <a:gd name="connsiteX55" fmla="*/ 2722057 w 3229470"/>
                <a:gd name="connsiteY55" fmla="*/ 39642 h 1945082"/>
                <a:gd name="connsiteX56" fmla="*/ 2677130 w 3229470"/>
                <a:gd name="connsiteY56" fmla="*/ 47570 h 1945082"/>
                <a:gd name="connsiteX57" fmla="*/ 2352069 w 3229470"/>
                <a:gd name="connsiteY57" fmla="*/ 92497 h 1945082"/>
                <a:gd name="connsiteX58" fmla="*/ 1894869 w 3229470"/>
                <a:gd name="connsiteY58" fmla="*/ 153281 h 1945082"/>
                <a:gd name="connsiteX59" fmla="*/ 1453526 w 3229470"/>
                <a:gd name="connsiteY59" fmla="*/ 200851 h 1945082"/>
                <a:gd name="connsiteX60" fmla="*/ 1096751 w 3229470"/>
                <a:gd name="connsiteY60" fmla="*/ 235207 h 19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29470" h="1945082">
                  <a:moveTo>
                    <a:pt x="1096751" y="235207"/>
                  </a:moveTo>
                  <a:lnTo>
                    <a:pt x="552339" y="298634"/>
                  </a:lnTo>
                  <a:lnTo>
                    <a:pt x="34356" y="362060"/>
                  </a:lnTo>
                  <a:lnTo>
                    <a:pt x="0" y="369989"/>
                  </a:lnTo>
                  <a:lnTo>
                    <a:pt x="60783" y="523270"/>
                  </a:lnTo>
                  <a:lnTo>
                    <a:pt x="510055" y="467771"/>
                  </a:lnTo>
                  <a:lnTo>
                    <a:pt x="1033324" y="399059"/>
                  </a:lnTo>
                  <a:lnTo>
                    <a:pt x="1247389" y="369989"/>
                  </a:lnTo>
                  <a:lnTo>
                    <a:pt x="1511667" y="354132"/>
                  </a:lnTo>
                  <a:lnTo>
                    <a:pt x="1577736" y="346204"/>
                  </a:lnTo>
                  <a:lnTo>
                    <a:pt x="1654376" y="332990"/>
                  </a:lnTo>
                  <a:lnTo>
                    <a:pt x="1768016" y="325062"/>
                  </a:lnTo>
                  <a:lnTo>
                    <a:pt x="2127433" y="295991"/>
                  </a:lnTo>
                  <a:lnTo>
                    <a:pt x="2500064" y="261635"/>
                  </a:lnTo>
                  <a:lnTo>
                    <a:pt x="2700915" y="243136"/>
                  </a:lnTo>
                  <a:lnTo>
                    <a:pt x="2756413" y="243136"/>
                  </a:lnTo>
                  <a:lnTo>
                    <a:pt x="2782841" y="248421"/>
                  </a:lnTo>
                  <a:lnTo>
                    <a:pt x="2806626" y="261635"/>
                  </a:lnTo>
                  <a:lnTo>
                    <a:pt x="2827768" y="277492"/>
                  </a:lnTo>
                  <a:lnTo>
                    <a:pt x="2843625" y="303919"/>
                  </a:lnTo>
                  <a:lnTo>
                    <a:pt x="2859482" y="338275"/>
                  </a:lnTo>
                  <a:lnTo>
                    <a:pt x="2862124" y="364703"/>
                  </a:lnTo>
                  <a:lnTo>
                    <a:pt x="2811912" y="684479"/>
                  </a:lnTo>
                  <a:lnTo>
                    <a:pt x="2743200" y="1102037"/>
                  </a:lnTo>
                  <a:lnTo>
                    <a:pt x="2687701" y="1387457"/>
                  </a:lnTo>
                  <a:lnTo>
                    <a:pt x="2674487" y="1413885"/>
                  </a:lnTo>
                  <a:lnTo>
                    <a:pt x="2648060" y="1445598"/>
                  </a:lnTo>
                  <a:lnTo>
                    <a:pt x="2640131" y="1910726"/>
                  </a:lnTo>
                  <a:lnTo>
                    <a:pt x="2658631" y="1937154"/>
                  </a:lnTo>
                  <a:lnTo>
                    <a:pt x="2679773" y="1945082"/>
                  </a:lnTo>
                  <a:lnTo>
                    <a:pt x="2714129" y="1937154"/>
                  </a:lnTo>
                  <a:lnTo>
                    <a:pt x="2748485" y="1918655"/>
                  </a:lnTo>
                  <a:lnTo>
                    <a:pt x="2777556" y="1889584"/>
                  </a:lnTo>
                  <a:lnTo>
                    <a:pt x="2806626" y="1849943"/>
                  </a:lnTo>
                  <a:lnTo>
                    <a:pt x="2848911" y="1768017"/>
                  </a:lnTo>
                  <a:lnTo>
                    <a:pt x="2877981" y="1678162"/>
                  </a:lnTo>
                  <a:lnTo>
                    <a:pt x="2914980" y="1524881"/>
                  </a:lnTo>
                  <a:lnTo>
                    <a:pt x="2959907" y="1334601"/>
                  </a:lnTo>
                  <a:lnTo>
                    <a:pt x="3023334" y="1006897"/>
                  </a:lnTo>
                  <a:lnTo>
                    <a:pt x="3073546" y="708264"/>
                  </a:lnTo>
                  <a:lnTo>
                    <a:pt x="3126402" y="388488"/>
                  </a:lnTo>
                  <a:lnTo>
                    <a:pt x="3139616" y="348847"/>
                  </a:lnTo>
                  <a:lnTo>
                    <a:pt x="3163401" y="303919"/>
                  </a:lnTo>
                  <a:lnTo>
                    <a:pt x="3200400" y="264278"/>
                  </a:lnTo>
                  <a:lnTo>
                    <a:pt x="3221542" y="240493"/>
                  </a:lnTo>
                  <a:lnTo>
                    <a:pt x="3229470" y="219351"/>
                  </a:lnTo>
                  <a:lnTo>
                    <a:pt x="3221542" y="187637"/>
                  </a:lnTo>
                  <a:lnTo>
                    <a:pt x="3203042" y="163852"/>
                  </a:lnTo>
                  <a:lnTo>
                    <a:pt x="3168686" y="129496"/>
                  </a:lnTo>
                  <a:lnTo>
                    <a:pt x="3129045" y="100426"/>
                  </a:lnTo>
                  <a:lnTo>
                    <a:pt x="3073546" y="71355"/>
                  </a:lnTo>
                  <a:lnTo>
                    <a:pt x="2904409" y="10571"/>
                  </a:lnTo>
                  <a:lnTo>
                    <a:pt x="2867410" y="2643"/>
                  </a:lnTo>
                  <a:lnTo>
                    <a:pt x="2851553" y="0"/>
                  </a:lnTo>
                  <a:lnTo>
                    <a:pt x="2817197" y="7929"/>
                  </a:lnTo>
                  <a:lnTo>
                    <a:pt x="2722057" y="39642"/>
                  </a:lnTo>
                  <a:lnTo>
                    <a:pt x="2677130" y="47570"/>
                  </a:lnTo>
                  <a:lnTo>
                    <a:pt x="2352069" y="92497"/>
                  </a:lnTo>
                  <a:lnTo>
                    <a:pt x="1894869" y="153281"/>
                  </a:lnTo>
                  <a:lnTo>
                    <a:pt x="1453526" y="200851"/>
                  </a:lnTo>
                  <a:lnTo>
                    <a:pt x="1096751" y="235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956C482-1785-42A2-AF79-E4EA3B9C4277}"/>
                </a:ext>
              </a:extLst>
            </p:cNvPr>
            <p:cNvSpPr/>
            <p:nvPr/>
          </p:nvSpPr>
          <p:spPr>
            <a:xfrm>
              <a:off x="6900863" y="5359401"/>
              <a:ext cx="773112" cy="703263"/>
            </a:xfrm>
            <a:custGeom>
              <a:avLst/>
              <a:gdLst>
                <a:gd name="connsiteX0" fmla="*/ 187637 w 771690"/>
                <a:gd name="connsiteY0" fmla="*/ 63426 h 702978"/>
                <a:gd name="connsiteX1" fmla="*/ 480985 w 771690"/>
                <a:gd name="connsiteY1" fmla="*/ 184994 h 702978"/>
                <a:gd name="connsiteX2" fmla="*/ 594624 w 771690"/>
                <a:gd name="connsiteY2" fmla="*/ 235207 h 702978"/>
                <a:gd name="connsiteX3" fmla="*/ 626337 w 771690"/>
                <a:gd name="connsiteY3" fmla="*/ 240492 h 702978"/>
                <a:gd name="connsiteX4" fmla="*/ 650122 w 771690"/>
                <a:gd name="connsiteY4" fmla="*/ 240492 h 702978"/>
                <a:gd name="connsiteX5" fmla="*/ 681836 w 771690"/>
                <a:gd name="connsiteY5" fmla="*/ 232564 h 702978"/>
                <a:gd name="connsiteX6" fmla="*/ 708263 w 771690"/>
                <a:gd name="connsiteY6" fmla="*/ 214065 h 702978"/>
                <a:gd name="connsiteX7" fmla="*/ 716192 w 771690"/>
                <a:gd name="connsiteY7" fmla="*/ 206136 h 702978"/>
                <a:gd name="connsiteX8" fmla="*/ 739977 w 771690"/>
                <a:gd name="connsiteY8" fmla="*/ 182351 h 702978"/>
                <a:gd name="connsiteX9" fmla="*/ 755833 w 771690"/>
                <a:gd name="connsiteY9" fmla="*/ 153281 h 702978"/>
                <a:gd name="connsiteX10" fmla="*/ 771690 w 771690"/>
                <a:gd name="connsiteY10" fmla="*/ 89854 h 702978"/>
                <a:gd name="connsiteX11" fmla="*/ 747905 w 771690"/>
                <a:gd name="connsiteY11" fmla="*/ 702978 h 702978"/>
                <a:gd name="connsiteX12" fmla="*/ 732048 w 771690"/>
                <a:gd name="connsiteY12" fmla="*/ 695050 h 702978"/>
                <a:gd name="connsiteX13" fmla="*/ 705621 w 771690"/>
                <a:gd name="connsiteY13" fmla="*/ 673907 h 702978"/>
                <a:gd name="connsiteX14" fmla="*/ 673907 w 771690"/>
                <a:gd name="connsiteY14" fmla="*/ 634266 h 702978"/>
                <a:gd name="connsiteX15" fmla="*/ 618409 w 771690"/>
                <a:gd name="connsiteY15" fmla="*/ 549697 h 702978"/>
                <a:gd name="connsiteX16" fmla="*/ 576125 w 771690"/>
                <a:gd name="connsiteY16" fmla="*/ 491556 h 702978"/>
                <a:gd name="connsiteX17" fmla="*/ 499484 w 771690"/>
                <a:gd name="connsiteY17" fmla="*/ 406987 h 702978"/>
                <a:gd name="connsiteX18" fmla="*/ 380559 w 771690"/>
                <a:gd name="connsiteY18" fmla="*/ 303919 h 702978"/>
                <a:gd name="connsiteX19" fmla="*/ 248421 w 771690"/>
                <a:gd name="connsiteY19" fmla="*/ 208779 h 702978"/>
                <a:gd name="connsiteX20" fmla="*/ 92497 w 771690"/>
                <a:gd name="connsiteY20" fmla="*/ 105711 h 702978"/>
                <a:gd name="connsiteX21" fmla="*/ 13214 w 771690"/>
                <a:gd name="connsiteY21" fmla="*/ 58141 h 702978"/>
                <a:gd name="connsiteX22" fmla="*/ 0 w 771690"/>
                <a:gd name="connsiteY22" fmla="*/ 29070 h 702978"/>
                <a:gd name="connsiteX23" fmla="*/ 0 w 771690"/>
                <a:gd name="connsiteY23" fmla="*/ 7928 h 702978"/>
                <a:gd name="connsiteX24" fmla="*/ 10571 w 771690"/>
                <a:gd name="connsiteY24" fmla="*/ 0 h 702978"/>
                <a:gd name="connsiteX25" fmla="*/ 36999 w 771690"/>
                <a:gd name="connsiteY25" fmla="*/ 5285 h 702978"/>
                <a:gd name="connsiteX26" fmla="*/ 105711 w 771690"/>
                <a:gd name="connsiteY26" fmla="*/ 31713 h 702978"/>
                <a:gd name="connsiteX27" fmla="*/ 187637 w 771690"/>
                <a:gd name="connsiteY27" fmla="*/ 63426 h 70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690" h="702978">
                  <a:moveTo>
                    <a:pt x="187637" y="63426"/>
                  </a:moveTo>
                  <a:lnTo>
                    <a:pt x="480985" y="184994"/>
                  </a:lnTo>
                  <a:lnTo>
                    <a:pt x="594624" y="235207"/>
                  </a:lnTo>
                  <a:lnTo>
                    <a:pt x="626337" y="240492"/>
                  </a:lnTo>
                  <a:lnTo>
                    <a:pt x="650122" y="240492"/>
                  </a:lnTo>
                  <a:lnTo>
                    <a:pt x="681836" y="232564"/>
                  </a:lnTo>
                  <a:lnTo>
                    <a:pt x="708263" y="214065"/>
                  </a:lnTo>
                  <a:lnTo>
                    <a:pt x="716192" y="206136"/>
                  </a:lnTo>
                  <a:lnTo>
                    <a:pt x="739977" y="182351"/>
                  </a:lnTo>
                  <a:lnTo>
                    <a:pt x="755833" y="153281"/>
                  </a:lnTo>
                  <a:lnTo>
                    <a:pt x="771690" y="89854"/>
                  </a:lnTo>
                  <a:lnTo>
                    <a:pt x="747905" y="702978"/>
                  </a:lnTo>
                  <a:lnTo>
                    <a:pt x="732048" y="695050"/>
                  </a:lnTo>
                  <a:lnTo>
                    <a:pt x="705621" y="673907"/>
                  </a:lnTo>
                  <a:lnTo>
                    <a:pt x="673907" y="634266"/>
                  </a:lnTo>
                  <a:lnTo>
                    <a:pt x="618409" y="549697"/>
                  </a:lnTo>
                  <a:lnTo>
                    <a:pt x="576125" y="491556"/>
                  </a:lnTo>
                  <a:lnTo>
                    <a:pt x="499484" y="406987"/>
                  </a:lnTo>
                  <a:lnTo>
                    <a:pt x="380559" y="303919"/>
                  </a:lnTo>
                  <a:lnTo>
                    <a:pt x="248421" y="208779"/>
                  </a:lnTo>
                  <a:lnTo>
                    <a:pt x="92497" y="105711"/>
                  </a:lnTo>
                  <a:lnTo>
                    <a:pt x="13214" y="58141"/>
                  </a:lnTo>
                  <a:lnTo>
                    <a:pt x="0" y="29070"/>
                  </a:lnTo>
                  <a:lnTo>
                    <a:pt x="0" y="7928"/>
                  </a:lnTo>
                  <a:lnTo>
                    <a:pt x="10571" y="0"/>
                  </a:lnTo>
                  <a:lnTo>
                    <a:pt x="36999" y="5285"/>
                  </a:lnTo>
                  <a:lnTo>
                    <a:pt x="105711" y="31713"/>
                  </a:lnTo>
                  <a:lnTo>
                    <a:pt x="187637" y="63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B4537AF-49CC-4EB5-986C-1184021741A0}"/>
                </a:ext>
              </a:extLst>
            </p:cNvPr>
            <p:cNvSpPr/>
            <p:nvPr/>
          </p:nvSpPr>
          <p:spPr>
            <a:xfrm>
              <a:off x="5980114" y="2886076"/>
              <a:ext cx="473075" cy="2301875"/>
            </a:xfrm>
            <a:custGeom>
              <a:avLst/>
              <a:gdLst>
                <a:gd name="connsiteX0" fmla="*/ 196581 w 473581"/>
                <a:gd name="connsiteY0" fmla="*/ 1233100 h 2302382"/>
                <a:gd name="connsiteX1" fmla="*/ 196581 w 473581"/>
                <a:gd name="connsiteY1" fmla="*/ 1075239 h 2302382"/>
                <a:gd name="connsiteX2" fmla="*/ 199559 w 473581"/>
                <a:gd name="connsiteY2" fmla="*/ 524216 h 2302382"/>
                <a:gd name="connsiteX3" fmla="*/ 193602 w 473581"/>
                <a:gd name="connsiteY3" fmla="*/ 378270 h 2302382"/>
                <a:gd name="connsiteX4" fmla="*/ 175731 w 473581"/>
                <a:gd name="connsiteY4" fmla="*/ 265087 h 2302382"/>
                <a:gd name="connsiteX5" fmla="*/ 163817 w 473581"/>
                <a:gd name="connsiteY5" fmla="*/ 208495 h 2302382"/>
                <a:gd name="connsiteX6" fmla="*/ 142968 w 473581"/>
                <a:gd name="connsiteY6" fmla="*/ 163818 h 2302382"/>
                <a:gd name="connsiteX7" fmla="*/ 125097 w 473581"/>
                <a:gd name="connsiteY7" fmla="*/ 139990 h 2302382"/>
                <a:gd name="connsiteX8" fmla="*/ 98290 w 473581"/>
                <a:gd name="connsiteY8" fmla="*/ 113183 h 2302382"/>
                <a:gd name="connsiteX9" fmla="*/ 80419 w 473581"/>
                <a:gd name="connsiteY9" fmla="*/ 98291 h 2302382"/>
                <a:gd name="connsiteX10" fmla="*/ 17871 w 473581"/>
                <a:gd name="connsiteY10" fmla="*/ 59570 h 2302382"/>
                <a:gd name="connsiteX11" fmla="*/ 0 w 473581"/>
                <a:gd name="connsiteY11" fmla="*/ 44678 h 2302382"/>
                <a:gd name="connsiteX12" fmla="*/ 193602 w 473581"/>
                <a:gd name="connsiteY12" fmla="*/ 0 h 2302382"/>
                <a:gd name="connsiteX13" fmla="*/ 303807 w 473581"/>
                <a:gd name="connsiteY13" fmla="*/ 41699 h 2302382"/>
                <a:gd name="connsiteX14" fmla="*/ 360398 w 473581"/>
                <a:gd name="connsiteY14" fmla="*/ 71484 h 2302382"/>
                <a:gd name="connsiteX15" fmla="*/ 408054 w 473581"/>
                <a:gd name="connsiteY15" fmla="*/ 95312 h 2302382"/>
                <a:gd name="connsiteX16" fmla="*/ 431882 w 473581"/>
                <a:gd name="connsiteY16" fmla="*/ 113183 h 2302382"/>
                <a:gd name="connsiteX17" fmla="*/ 452732 w 473581"/>
                <a:gd name="connsiteY17" fmla="*/ 134033 h 2302382"/>
                <a:gd name="connsiteX18" fmla="*/ 464646 w 473581"/>
                <a:gd name="connsiteY18" fmla="*/ 154882 h 2302382"/>
                <a:gd name="connsiteX19" fmla="*/ 473581 w 473581"/>
                <a:gd name="connsiteY19" fmla="*/ 178710 h 2302382"/>
                <a:gd name="connsiteX20" fmla="*/ 473581 w 473581"/>
                <a:gd name="connsiteY20" fmla="*/ 199560 h 2302382"/>
                <a:gd name="connsiteX21" fmla="*/ 464646 w 473581"/>
                <a:gd name="connsiteY21" fmla="*/ 235302 h 2302382"/>
                <a:gd name="connsiteX22" fmla="*/ 455710 w 473581"/>
                <a:gd name="connsiteY22" fmla="*/ 268065 h 2302382"/>
                <a:gd name="connsiteX23" fmla="*/ 446775 w 473581"/>
                <a:gd name="connsiteY23" fmla="*/ 315721 h 2302382"/>
                <a:gd name="connsiteX24" fmla="*/ 443796 w 473581"/>
                <a:gd name="connsiteY24" fmla="*/ 393162 h 2302382"/>
                <a:gd name="connsiteX25" fmla="*/ 443796 w 473581"/>
                <a:gd name="connsiteY25" fmla="*/ 899508 h 2302382"/>
                <a:gd name="connsiteX26" fmla="*/ 443796 w 473581"/>
                <a:gd name="connsiteY26" fmla="*/ 1447552 h 2302382"/>
                <a:gd name="connsiteX27" fmla="*/ 440818 w 473581"/>
                <a:gd name="connsiteY27" fmla="*/ 1706682 h 2302382"/>
                <a:gd name="connsiteX28" fmla="*/ 428904 w 473581"/>
                <a:gd name="connsiteY28" fmla="*/ 1989639 h 2302382"/>
                <a:gd name="connsiteX29" fmla="*/ 416990 w 473581"/>
                <a:gd name="connsiteY29" fmla="*/ 2254726 h 2302382"/>
                <a:gd name="connsiteX30" fmla="*/ 223387 w 473581"/>
                <a:gd name="connsiteY30" fmla="*/ 2302382 h 2302382"/>
                <a:gd name="connsiteX31" fmla="*/ 217430 w 473581"/>
                <a:gd name="connsiteY31" fmla="*/ 2099844 h 2302382"/>
                <a:gd name="connsiteX32" fmla="*/ 208495 w 473581"/>
                <a:gd name="connsiteY32" fmla="*/ 1885392 h 2302382"/>
                <a:gd name="connsiteX33" fmla="*/ 196581 w 473581"/>
                <a:gd name="connsiteY33" fmla="*/ 1593498 h 2302382"/>
                <a:gd name="connsiteX34" fmla="*/ 196581 w 473581"/>
                <a:gd name="connsiteY34" fmla="*/ 1233100 h 230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3581" h="2302382">
                  <a:moveTo>
                    <a:pt x="196581" y="1233100"/>
                  </a:moveTo>
                  <a:lnTo>
                    <a:pt x="196581" y="1075239"/>
                  </a:lnTo>
                  <a:cubicBezTo>
                    <a:pt x="197574" y="891565"/>
                    <a:pt x="198566" y="707890"/>
                    <a:pt x="199559" y="524216"/>
                  </a:cubicBezTo>
                  <a:lnTo>
                    <a:pt x="193602" y="378270"/>
                  </a:lnTo>
                  <a:lnTo>
                    <a:pt x="175731" y="265087"/>
                  </a:lnTo>
                  <a:lnTo>
                    <a:pt x="163817" y="208495"/>
                  </a:lnTo>
                  <a:lnTo>
                    <a:pt x="142968" y="163818"/>
                  </a:lnTo>
                  <a:lnTo>
                    <a:pt x="125097" y="139990"/>
                  </a:lnTo>
                  <a:lnTo>
                    <a:pt x="98290" y="113183"/>
                  </a:lnTo>
                  <a:lnTo>
                    <a:pt x="80419" y="98291"/>
                  </a:lnTo>
                  <a:lnTo>
                    <a:pt x="17871" y="59570"/>
                  </a:lnTo>
                  <a:lnTo>
                    <a:pt x="0" y="44678"/>
                  </a:lnTo>
                  <a:lnTo>
                    <a:pt x="193602" y="0"/>
                  </a:lnTo>
                  <a:lnTo>
                    <a:pt x="303807" y="41699"/>
                  </a:lnTo>
                  <a:lnTo>
                    <a:pt x="360398" y="71484"/>
                  </a:lnTo>
                  <a:lnTo>
                    <a:pt x="408054" y="95312"/>
                  </a:lnTo>
                  <a:lnTo>
                    <a:pt x="431882" y="113183"/>
                  </a:lnTo>
                  <a:lnTo>
                    <a:pt x="452732" y="134033"/>
                  </a:lnTo>
                  <a:lnTo>
                    <a:pt x="464646" y="154882"/>
                  </a:lnTo>
                  <a:lnTo>
                    <a:pt x="473581" y="178710"/>
                  </a:lnTo>
                  <a:lnTo>
                    <a:pt x="473581" y="199560"/>
                  </a:lnTo>
                  <a:lnTo>
                    <a:pt x="464646" y="235302"/>
                  </a:lnTo>
                  <a:lnTo>
                    <a:pt x="455710" y="268065"/>
                  </a:lnTo>
                  <a:lnTo>
                    <a:pt x="446775" y="315721"/>
                  </a:lnTo>
                  <a:lnTo>
                    <a:pt x="443796" y="393162"/>
                  </a:lnTo>
                  <a:lnTo>
                    <a:pt x="443796" y="899508"/>
                  </a:lnTo>
                  <a:lnTo>
                    <a:pt x="443796" y="1447552"/>
                  </a:lnTo>
                  <a:cubicBezTo>
                    <a:pt x="442803" y="1533929"/>
                    <a:pt x="441811" y="1620305"/>
                    <a:pt x="440818" y="1706682"/>
                  </a:cubicBezTo>
                  <a:lnTo>
                    <a:pt x="428904" y="1989639"/>
                  </a:lnTo>
                  <a:lnTo>
                    <a:pt x="416990" y="2254726"/>
                  </a:lnTo>
                  <a:lnTo>
                    <a:pt x="223387" y="2302382"/>
                  </a:lnTo>
                  <a:lnTo>
                    <a:pt x="217430" y="2099844"/>
                  </a:lnTo>
                  <a:lnTo>
                    <a:pt x="208495" y="1885392"/>
                  </a:lnTo>
                  <a:lnTo>
                    <a:pt x="196581" y="1593498"/>
                  </a:lnTo>
                  <a:lnTo>
                    <a:pt x="196581" y="1233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4D7B8BE-BC19-48EF-BAEA-A32407356CDC}"/>
                </a:ext>
              </a:extLst>
            </p:cNvPr>
            <p:cNvSpPr/>
            <p:nvPr/>
          </p:nvSpPr>
          <p:spPr>
            <a:xfrm>
              <a:off x="5503864" y="4875214"/>
              <a:ext cx="1595437" cy="574675"/>
            </a:xfrm>
            <a:custGeom>
              <a:avLst/>
              <a:gdLst>
                <a:gd name="connsiteX0" fmla="*/ 1071562 w 1595437"/>
                <a:gd name="connsiteY0" fmla="*/ 276225 h 576262"/>
                <a:gd name="connsiteX1" fmla="*/ 776287 w 1595437"/>
                <a:gd name="connsiteY1" fmla="*/ 388144 h 576262"/>
                <a:gd name="connsiteX2" fmla="*/ 631031 w 1595437"/>
                <a:gd name="connsiteY2" fmla="*/ 445294 h 576262"/>
                <a:gd name="connsiteX3" fmla="*/ 519112 w 1595437"/>
                <a:gd name="connsiteY3" fmla="*/ 490537 h 576262"/>
                <a:gd name="connsiteX4" fmla="*/ 476250 w 1595437"/>
                <a:gd name="connsiteY4" fmla="*/ 511969 h 576262"/>
                <a:gd name="connsiteX5" fmla="*/ 433387 w 1595437"/>
                <a:gd name="connsiteY5" fmla="*/ 538162 h 576262"/>
                <a:gd name="connsiteX6" fmla="*/ 390525 w 1595437"/>
                <a:gd name="connsiteY6" fmla="*/ 564356 h 576262"/>
                <a:gd name="connsiteX7" fmla="*/ 361950 w 1595437"/>
                <a:gd name="connsiteY7" fmla="*/ 573881 h 576262"/>
                <a:gd name="connsiteX8" fmla="*/ 342900 w 1595437"/>
                <a:gd name="connsiteY8" fmla="*/ 576262 h 576262"/>
                <a:gd name="connsiteX9" fmla="*/ 314325 w 1595437"/>
                <a:gd name="connsiteY9" fmla="*/ 571500 h 576262"/>
                <a:gd name="connsiteX10" fmla="*/ 280987 w 1595437"/>
                <a:gd name="connsiteY10" fmla="*/ 550069 h 576262"/>
                <a:gd name="connsiteX11" fmla="*/ 209550 w 1595437"/>
                <a:gd name="connsiteY11" fmla="*/ 490537 h 576262"/>
                <a:gd name="connsiteX12" fmla="*/ 145256 w 1595437"/>
                <a:gd name="connsiteY12" fmla="*/ 428625 h 576262"/>
                <a:gd name="connsiteX13" fmla="*/ 104775 w 1595437"/>
                <a:gd name="connsiteY13" fmla="*/ 383381 h 576262"/>
                <a:gd name="connsiteX14" fmla="*/ 61912 w 1595437"/>
                <a:gd name="connsiteY14" fmla="*/ 326231 h 576262"/>
                <a:gd name="connsiteX15" fmla="*/ 35719 w 1595437"/>
                <a:gd name="connsiteY15" fmla="*/ 280987 h 576262"/>
                <a:gd name="connsiteX16" fmla="*/ 7144 w 1595437"/>
                <a:gd name="connsiteY16" fmla="*/ 216694 h 576262"/>
                <a:gd name="connsiteX17" fmla="*/ 0 w 1595437"/>
                <a:gd name="connsiteY17" fmla="*/ 185737 h 576262"/>
                <a:gd name="connsiteX18" fmla="*/ 0 w 1595437"/>
                <a:gd name="connsiteY18" fmla="*/ 154781 h 576262"/>
                <a:gd name="connsiteX19" fmla="*/ 9525 w 1595437"/>
                <a:gd name="connsiteY19" fmla="*/ 140494 h 576262"/>
                <a:gd name="connsiteX20" fmla="*/ 21431 w 1595437"/>
                <a:gd name="connsiteY20" fmla="*/ 135731 h 576262"/>
                <a:gd name="connsiteX21" fmla="*/ 42862 w 1595437"/>
                <a:gd name="connsiteY21" fmla="*/ 142875 h 576262"/>
                <a:gd name="connsiteX22" fmla="*/ 76200 w 1595437"/>
                <a:gd name="connsiteY22" fmla="*/ 166687 h 576262"/>
                <a:gd name="connsiteX23" fmla="*/ 121444 w 1595437"/>
                <a:gd name="connsiteY23" fmla="*/ 195262 h 576262"/>
                <a:gd name="connsiteX24" fmla="*/ 161925 w 1595437"/>
                <a:gd name="connsiteY24" fmla="*/ 219075 h 576262"/>
                <a:gd name="connsiteX25" fmla="*/ 211931 w 1595437"/>
                <a:gd name="connsiteY25" fmla="*/ 235744 h 576262"/>
                <a:gd name="connsiteX26" fmla="*/ 259556 w 1595437"/>
                <a:gd name="connsiteY26" fmla="*/ 247650 h 576262"/>
                <a:gd name="connsiteX27" fmla="*/ 307181 w 1595437"/>
                <a:gd name="connsiteY27" fmla="*/ 252412 h 576262"/>
                <a:gd name="connsiteX28" fmla="*/ 378619 w 1595437"/>
                <a:gd name="connsiteY28" fmla="*/ 252412 h 576262"/>
                <a:gd name="connsiteX29" fmla="*/ 507206 w 1595437"/>
                <a:gd name="connsiteY29" fmla="*/ 238125 h 576262"/>
                <a:gd name="connsiteX30" fmla="*/ 700087 w 1595437"/>
                <a:gd name="connsiteY30" fmla="*/ 207169 h 576262"/>
                <a:gd name="connsiteX31" fmla="*/ 1078706 w 1595437"/>
                <a:gd name="connsiteY31" fmla="*/ 121444 h 576262"/>
                <a:gd name="connsiteX32" fmla="*/ 1316831 w 1595437"/>
                <a:gd name="connsiteY32" fmla="*/ 61912 h 576262"/>
                <a:gd name="connsiteX33" fmla="*/ 1550194 w 1595437"/>
                <a:gd name="connsiteY33" fmla="*/ 0 h 576262"/>
                <a:gd name="connsiteX34" fmla="*/ 1595437 w 1595437"/>
                <a:gd name="connsiteY34" fmla="*/ 85725 h 576262"/>
                <a:gd name="connsiteX35" fmla="*/ 1385887 w 1595437"/>
                <a:gd name="connsiteY35" fmla="*/ 157162 h 576262"/>
                <a:gd name="connsiteX36" fmla="*/ 1173956 w 1595437"/>
                <a:gd name="connsiteY36" fmla="*/ 238125 h 576262"/>
                <a:gd name="connsiteX37" fmla="*/ 1071562 w 1595437"/>
                <a:gd name="connsiteY37" fmla="*/ 2762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5437" h="576262">
                  <a:moveTo>
                    <a:pt x="1071562" y="276225"/>
                  </a:moveTo>
                  <a:lnTo>
                    <a:pt x="776287" y="388144"/>
                  </a:lnTo>
                  <a:lnTo>
                    <a:pt x="631031" y="445294"/>
                  </a:lnTo>
                  <a:lnTo>
                    <a:pt x="519112" y="490537"/>
                  </a:lnTo>
                  <a:lnTo>
                    <a:pt x="476250" y="511969"/>
                  </a:lnTo>
                  <a:lnTo>
                    <a:pt x="433387" y="538162"/>
                  </a:lnTo>
                  <a:lnTo>
                    <a:pt x="390525" y="564356"/>
                  </a:lnTo>
                  <a:lnTo>
                    <a:pt x="361950" y="573881"/>
                  </a:lnTo>
                  <a:lnTo>
                    <a:pt x="342900" y="576262"/>
                  </a:lnTo>
                  <a:lnTo>
                    <a:pt x="314325" y="571500"/>
                  </a:lnTo>
                  <a:lnTo>
                    <a:pt x="280987" y="550069"/>
                  </a:lnTo>
                  <a:lnTo>
                    <a:pt x="209550" y="490537"/>
                  </a:lnTo>
                  <a:lnTo>
                    <a:pt x="145256" y="428625"/>
                  </a:lnTo>
                  <a:lnTo>
                    <a:pt x="104775" y="383381"/>
                  </a:lnTo>
                  <a:lnTo>
                    <a:pt x="61912" y="326231"/>
                  </a:lnTo>
                  <a:lnTo>
                    <a:pt x="35719" y="280987"/>
                  </a:lnTo>
                  <a:lnTo>
                    <a:pt x="7144" y="216694"/>
                  </a:lnTo>
                  <a:lnTo>
                    <a:pt x="0" y="185737"/>
                  </a:lnTo>
                  <a:lnTo>
                    <a:pt x="0" y="154781"/>
                  </a:lnTo>
                  <a:lnTo>
                    <a:pt x="9525" y="140494"/>
                  </a:lnTo>
                  <a:lnTo>
                    <a:pt x="21431" y="135731"/>
                  </a:lnTo>
                  <a:lnTo>
                    <a:pt x="42862" y="142875"/>
                  </a:lnTo>
                  <a:lnTo>
                    <a:pt x="76200" y="166687"/>
                  </a:lnTo>
                  <a:lnTo>
                    <a:pt x="121444" y="195262"/>
                  </a:lnTo>
                  <a:lnTo>
                    <a:pt x="161925" y="219075"/>
                  </a:lnTo>
                  <a:lnTo>
                    <a:pt x="211931" y="235744"/>
                  </a:lnTo>
                  <a:lnTo>
                    <a:pt x="259556" y="247650"/>
                  </a:lnTo>
                  <a:lnTo>
                    <a:pt x="307181" y="252412"/>
                  </a:lnTo>
                  <a:lnTo>
                    <a:pt x="378619" y="252412"/>
                  </a:lnTo>
                  <a:lnTo>
                    <a:pt x="507206" y="238125"/>
                  </a:lnTo>
                  <a:lnTo>
                    <a:pt x="700087" y="207169"/>
                  </a:lnTo>
                  <a:lnTo>
                    <a:pt x="1078706" y="121444"/>
                  </a:lnTo>
                  <a:lnTo>
                    <a:pt x="1316831" y="61912"/>
                  </a:lnTo>
                  <a:lnTo>
                    <a:pt x="1550194" y="0"/>
                  </a:lnTo>
                  <a:lnTo>
                    <a:pt x="1595437" y="85725"/>
                  </a:lnTo>
                  <a:lnTo>
                    <a:pt x="1385887" y="157162"/>
                  </a:lnTo>
                  <a:lnTo>
                    <a:pt x="1173956" y="238125"/>
                  </a:lnTo>
                  <a:lnTo>
                    <a:pt x="1071562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B240B1B-4B2E-4DDA-BF7B-ABA5B70ED21A}"/>
                </a:ext>
              </a:extLst>
            </p:cNvPr>
            <p:cNvSpPr/>
            <p:nvPr/>
          </p:nvSpPr>
          <p:spPr>
            <a:xfrm>
              <a:off x="6581775" y="4430713"/>
              <a:ext cx="742950" cy="869950"/>
            </a:xfrm>
            <a:custGeom>
              <a:avLst/>
              <a:gdLst>
                <a:gd name="connsiteX0" fmla="*/ 204788 w 742950"/>
                <a:gd name="connsiteY0" fmla="*/ 245269 h 869157"/>
                <a:gd name="connsiteX1" fmla="*/ 128588 w 742950"/>
                <a:gd name="connsiteY1" fmla="*/ 150019 h 869157"/>
                <a:gd name="connsiteX2" fmla="*/ 0 w 742950"/>
                <a:gd name="connsiteY2" fmla="*/ 0 h 869157"/>
                <a:gd name="connsiteX3" fmla="*/ 109538 w 742950"/>
                <a:gd name="connsiteY3" fmla="*/ 35719 h 869157"/>
                <a:gd name="connsiteX4" fmla="*/ 219075 w 742950"/>
                <a:gd name="connsiteY4" fmla="*/ 102394 h 869157"/>
                <a:gd name="connsiteX5" fmla="*/ 328613 w 742950"/>
                <a:gd name="connsiteY5" fmla="*/ 173832 h 869157"/>
                <a:gd name="connsiteX6" fmla="*/ 431006 w 742950"/>
                <a:gd name="connsiteY6" fmla="*/ 245269 h 869157"/>
                <a:gd name="connsiteX7" fmla="*/ 514350 w 742950"/>
                <a:gd name="connsiteY7" fmla="*/ 304800 h 869157"/>
                <a:gd name="connsiteX8" fmla="*/ 557213 w 742950"/>
                <a:gd name="connsiteY8" fmla="*/ 335757 h 869157"/>
                <a:gd name="connsiteX9" fmla="*/ 583406 w 742950"/>
                <a:gd name="connsiteY9" fmla="*/ 364332 h 869157"/>
                <a:gd name="connsiteX10" fmla="*/ 623888 w 742950"/>
                <a:gd name="connsiteY10" fmla="*/ 423863 h 869157"/>
                <a:gd name="connsiteX11" fmla="*/ 657225 w 742950"/>
                <a:gd name="connsiteY11" fmla="*/ 485775 h 869157"/>
                <a:gd name="connsiteX12" fmla="*/ 685800 w 742950"/>
                <a:gd name="connsiteY12" fmla="*/ 542925 h 869157"/>
                <a:gd name="connsiteX13" fmla="*/ 702469 w 742950"/>
                <a:gd name="connsiteY13" fmla="*/ 590550 h 869157"/>
                <a:gd name="connsiteX14" fmla="*/ 726281 w 742950"/>
                <a:gd name="connsiteY14" fmla="*/ 669132 h 869157"/>
                <a:gd name="connsiteX15" fmla="*/ 738188 w 742950"/>
                <a:gd name="connsiteY15" fmla="*/ 740569 h 869157"/>
                <a:gd name="connsiteX16" fmla="*/ 742950 w 742950"/>
                <a:gd name="connsiteY16" fmla="*/ 785813 h 869157"/>
                <a:gd name="connsiteX17" fmla="*/ 735806 w 742950"/>
                <a:gd name="connsiteY17" fmla="*/ 840582 h 869157"/>
                <a:gd name="connsiteX18" fmla="*/ 723900 w 742950"/>
                <a:gd name="connsiteY18" fmla="*/ 864394 h 869157"/>
                <a:gd name="connsiteX19" fmla="*/ 707231 w 742950"/>
                <a:gd name="connsiteY19" fmla="*/ 869157 h 869157"/>
                <a:gd name="connsiteX20" fmla="*/ 678656 w 742950"/>
                <a:gd name="connsiteY20" fmla="*/ 864394 h 869157"/>
                <a:gd name="connsiteX21" fmla="*/ 638175 w 742950"/>
                <a:gd name="connsiteY21" fmla="*/ 845344 h 869157"/>
                <a:gd name="connsiteX22" fmla="*/ 581025 w 742950"/>
                <a:gd name="connsiteY22" fmla="*/ 807244 h 869157"/>
                <a:gd name="connsiteX23" fmla="*/ 557213 w 742950"/>
                <a:gd name="connsiteY23" fmla="*/ 785813 h 869157"/>
                <a:gd name="connsiteX24" fmla="*/ 535781 w 742950"/>
                <a:gd name="connsiteY24" fmla="*/ 733425 h 869157"/>
                <a:gd name="connsiteX25" fmla="*/ 502444 w 742950"/>
                <a:gd name="connsiteY25" fmla="*/ 673894 h 869157"/>
                <a:gd name="connsiteX26" fmla="*/ 466725 w 742950"/>
                <a:gd name="connsiteY26" fmla="*/ 616744 h 869157"/>
                <a:gd name="connsiteX27" fmla="*/ 423863 w 742950"/>
                <a:gd name="connsiteY27" fmla="*/ 557213 h 869157"/>
                <a:gd name="connsiteX28" fmla="*/ 383381 w 742950"/>
                <a:gd name="connsiteY28" fmla="*/ 476250 h 869157"/>
                <a:gd name="connsiteX29" fmla="*/ 300038 w 742950"/>
                <a:gd name="connsiteY29" fmla="*/ 364332 h 869157"/>
                <a:gd name="connsiteX30" fmla="*/ 204788 w 742950"/>
                <a:gd name="connsiteY30" fmla="*/ 245269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950" h="869157">
                  <a:moveTo>
                    <a:pt x="204788" y="245269"/>
                  </a:moveTo>
                  <a:lnTo>
                    <a:pt x="128588" y="150019"/>
                  </a:lnTo>
                  <a:lnTo>
                    <a:pt x="0" y="0"/>
                  </a:lnTo>
                  <a:lnTo>
                    <a:pt x="109538" y="35719"/>
                  </a:lnTo>
                  <a:lnTo>
                    <a:pt x="219075" y="102394"/>
                  </a:lnTo>
                  <a:lnTo>
                    <a:pt x="328613" y="173832"/>
                  </a:lnTo>
                  <a:lnTo>
                    <a:pt x="431006" y="245269"/>
                  </a:lnTo>
                  <a:lnTo>
                    <a:pt x="514350" y="304800"/>
                  </a:lnTo>
                  <a:lnTo>
                    <a:pt x="557213" y="335757"/>
                  </a:lnTo>
                  <a:lnTo>
                    <a:pt x="583406" y="364332"/>
                  </a:lnTo>
                  <a:lnTo>
                    <a:pt x="623888" y="423863"/>
                  </a:lnTo>
                  <a:lnTo>
                    <a:pt x="657225" y="485775"/>
                  </a:lnTo>
                  <a:lnTo>
                    <a:pt x="685800" y="542925"/>
                  </a:lnTo>
                  <a:lnTo>
                    <a:pt x="702469" y="590550"/>
                  </a:lnTo>
                  <a:lnTo>
                    <a:pt x="726281" y="669132"/>
                  </a:lnTo>
                  <a:lnTo>
                    <a:pt x="738188" y="740569"/>
                  </a:lnTo>
                  <a:lnTo>
                    <a:pt x="742950" y="785813"/>
                  </a:lnTo>
                  <a:lnTo>
                    <a:pt x="735806" y="840582"/>
                  </a:lnTo>
                  <a:lnTo>
                    <a:pt x="723900" y="864394"/>
                  </a:lnTo>
                  <a:lnTo>
                    <a:pt x="707231" y="869157"/>
                  </a:lnTo>
                  <a:lnTo>
                    <a:pt x="678656" y="864394"/>
                  </a:lnTo>
                  <a:lnTo>
                    <a:pt x="638175" y="845344"/>
                  </a:lnTo>
                  <a:lnTo>
                    <a:pt x="581025" y="807244"/>
                  </a:lnTo>
                  <a:lnTo>
                    <a:pt x="557213" y="785813"/>
                  </a:lnTo>
                  <a:lnTo>
                    <a:pt x="535781" y="733425"/>
                  </a:lnTo>
                  <a:lnTo>
                    <a:pt x="502444" y="673894"/>
                  </a:lnTo>
                  <a:lnTo>
                    <a:pt x="466725" y="616744"/>
                  </a:lnTo>
                  <a:lnTo>
                    <a:pt x="423863" y="557213"/>
                  </a:lnTo>
                  <a:lnTo>
                    <a:pt x="383381" y="476250"/>
                  </a:lnTo>
                  <a:lnTo>
                    <a:pt x="300038" y="364332"/>
                  </a:lnTo>
                  <a:lnTo>
                    <a:pt x="204788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125489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6ECC38F0-BAD2-403D-9812-DC247639EAF3}"/>
              </a:ext>
            </a:extLst>
          </p:cNvPr>
          <p:cNvSpPr/>
          <p:nvPr/>
        </p:nvSpPr>
        <p:spPr>
          <a:xfrm>
            <a:off x="3581402" y="2852739"/>
            <a:ext cx="1990725" cy="530225"/>
          </a:xfrm>
          <a:custGeom>
            <a:avLst/>
            <a:gdLst>
              <a:gd name="connsiteX0" fmla="*/ 728663 w 1990725"/>
              <a:gd name="connsiteY0" fmla="*/ 261937 h 531018"/>
              <a:gd name="connsiteX1" fmla="*/ 1052513 w 1990725"/>
              <a:gd name="connsiteY1" fmla="*/ 192881 h 531018"/>
              <a:gd name="connsiteX2" fmla="*/ 1476375 w 1990725"/>
              <a:gd name="connsiteY2" fmla="*/ 97631 h 531018"/>
              <a:gd name="connsiteX3" fmla="*/ 1614488 w 1990725"/>
              <a:gd name="connsiteY3" fmla="*/ 64293 h 531018"/>
              <a:gd name="connsiteX4" fmla="*/ 1662113 w 1990725"/>
              <a:gd name="connsiteY4" fmla="*/ 35718 h 531018"/>
              <a:gd name="connsiteX5" fmla="*/ 1721644 w 1990725"/>
              <a:gd name="connsiteY5" fmla="*/ 9525 h 531018"/>
              <a:gd name="connsiteX6" fmla="*/ 1752600 w 1990725"/>
              <a:gd name="connsiteY6" fmla="*/ 0 h 531018"/>
              <a:gd name="connsiteX7" fmla="*/ 1795463 w 1990725"/>
              <a:gd name="connsiteY7" fmla="*/ 0 h 531018"/>
              <a:gd name="connsiteX8" fmla="*/ 1871663 w 1990725"/>
              <a:gd name="connsiteY8" fmla="*/ 11906 h 531018"/>
              <a:gd name="connsiteX9" fmla="*/ 1907381 w 1990725"/>
              <a:gd name="connsiteY9" fmla="*/ 23812 h 531018"/>
              <a:gd name="connsiteX10" fmla="*/ 1955006 w 1990725"/>
              <a:gd name="connsiteY10" fmla="*/ 50006 h 531018"/>
              <a:gd name="connsiteX11" fmla="*/ 1983581 w 1990725"/>
              <a:gd name="connsiteY11" fmla="*/ 78581 h 531018"/>
              <a:gd name="connsiteX12" fmla="*/ 1990725 w 1990725"/>
              <a:gd name="connsiteY12" fmla="*/ 104775 h 531018"/>
              <a:gd name="connsiteX13" fmla="*/ 1990725 w 1990725"/>
              <a:gd name="connsiteY13" fmla="*/ 133350 h 531018"/>
              <a:gd name="connsiteX14" fmla="*/ 1971675 w 1990725"/>
              <a:gd name="connsiteY14" fmla="*/ 161925 h 531018"/>
              <a:gd name="connsiteX15" fmla="*/ 1940719 w 1990725"/>
              <a:gd name="connsiteY15" fmla="*/ 183356 h 531018"/>
              <a:gd name="connsiteX16" fmla="*/ 1874044 w 1990725"/>
              <a:gd name="connsiteY16" fmla="*/ 202406 h 531018"/>
              <a:gd name="connsiteX17" fmla="*/ 1354931 w 1990725"/>
              <a:gd name="connsiteY17" fmla="*/ 292893 h 531018"/>
              <a:gd name="connsiteX18" fmla="*/ 964406 w 1990725"/>
              <a:gd name="connsiteY18" fmla="*/ 390525 h 531018"/>
              <a:gd name="connsiteX19" fmla="*/ 650081 w 1990725"/>
              <a:gd name="connsiteY19" fmla="*/ 481012 h 531018"/>
              <a:gd name="connsiteX20" fmla="*/ 597694 w 1990725"/>
              <a:gd name="connsiteY20" fmla="*/ 492918 h 531018"/>
              <a:gd name="connsiteX21" fmla="*/ 540544 w 1990725"/>
              <a:gd name="connsiteY21" fmla="*/ 514350 h 531018"/>
              <a:gd name="connsiteX22" fmla="*/ 502444 w 1990725"/>
              <a:gd name="connsiteY22" fmla="*/ 531018 h 531018"/>
              <a:gd name="connsiteX23" fmla="*/ 466725 w 1990725"/>
              <a:gd name="connsiteY23" fmla="*/ 526256 h 531018"/>
              <a:gd name="connsiteX24" fmla="*/ 395288 w 1990725"/>
              <a:gd name="connsiteY24" fmla="*/ 504825 h 531018"/>
              <a:gd name="connsiteX25" fmla="*/ 328613 w 1990725"/>
              <a:gd name="connsiteY25" fmla="*/ 483393 h 531018"/>
              <a:gd name="connsiteX26" fmla="*/ 257175 w 1990725"/>
              <a:gd name="connsiteY26" fmla="*/ 447675 h 531018"/>
              <a:gd name="connsiteX27" fmla="*/ 176213 w 1990725"/>
              <a:gd name="connsiteY27" fmla="*/ 397668 h 531018"/>
              <a:gd name="connsiteX28" fmla="*/ 109538 w 1990725"/>
              <a:gd name="connsiteY28" fmla="*/ 345281 h 531018"/>
              <a:gd name="connsiteX29" fmla="*/ 57150 w 1990725"/>
              <a:gd name="connsiteY29" fmla="*/ 292893 h 531018"/>
              <a:gd name="connsiteX30" fmla="*/ 14288 w 1990725"/>
              <a:gd name="connsiteY30" fmla="*/ 252412 h 531018"/>
              <a:gd name="connsiteX31" fmla="*/ 0 w 1990725"/>
              <a:gd name="connsiteY31" fmla="*/ 219075 h 531018"/>
              <a:gd name="connsiteX32" fmla="*/ 0 w 1990725"/>
              <a:gd name="connsiteY32" fmla="*/ 195262 h 531018"/>
              <a:gd name="connsiteX33" fmla="*/ 4763 w 1990725"/>
              <a:gd name="connsiteY33" fmla="*/ 183356 h 531018"/>
              <a:gd name="connsiteX34" fmla="*/ 21431 w 1990725"/>
              <a:gd name="connsiteY34" fmla="*/ 183356 h 531018"/>
              <a:gd name="connsiteX35" fmla="*/ 64294 w 1990725"/>
              <a:gd name="connsiteY35" fmla="*/ 204787 h 531018"/>
              <a:gd name="connsiteX36" fmla="*/ 128588 w 1990725"/>
              <a:gd name="connsiteY36" fmla="*/ 230981 h 531018"/>
              <a:gd name="connsiteX37" fmla="*/ 192881 w 1990725"/>
              <a:gd name="connsiteY37" fmla="*/ 257175 h 531018"/>
              <a:gd name="connsiteX38" fmla="*/ 283369 w 1990725"/>
              <a:gd name="connsiteY38" fmla="*/ 290512 h 531018"/>
              <a:gd name="connsiteX39" fmla="*/ 359569 w 1990725"/>
              <a:gd name="connsiteY39" fmla="*/ 304800 h 531018"/>
              <a:gd name="connsiteX40" fmla="*/ 414338 w 1990725"/>
              <a:gd name="connsiteY40" fmla="*/ 309562 h 531018"/>
              <a:gd name="connsiteX41" fmla="*/ 488156 w 1990725"/>
              <a:gd name="connsiteY41" fmla="*/ 307181 h 531018"/>
              <a:gd name="connsiteX42" fmla="*/ 619125 w 1990725"/>
              <a:gd name="connsiteY42" fmla="*/ 285750 h 531018"/>
              <a:gd name="connsiteX43" fmla="*/ 728663 w 1990725"/>
              <a:gd name="connsiteY43" fmla="*/ 261937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90725" h="531018">
                <a:moveTo>
                  <a:pt x="728663" y="261937"/>
                </a:moveTo>
                <a:lnTo>
                  <a:pt x="1052513" y="192881"/>
                </a:lnTo>
                <a:lnTo>
                  <a:pt x="1476375" y="97631"/>
                </a:lnTo>
                <a:lnTo>
                  <a:pt x="1614488" y="64293"/>
                </a:lnTo>
                <a:lnTo>
                  <a:pt x="1662113" y="35718"/>
                </a:lnTo>
                <a:lnTo>
                  <a:pt x="1721644" y="9525"/>
                </a:lnTo>
                <a:lnTo>
                  <a:pt x="1752600" y="0"/>
                </a:lnTo>
                <a:lnTo>
                  <a:pt x="1795463" y="0"/>
                </a:lnTo>
                <a:lnTo>
                  <a:pt x="1871663" y="11906"/>
                </a:lnTo>
                <a:lnTo>
                  <a:pt x="1907381" y="23812"/>
                </a:lnTo>
                <a:lnTo>
                  <a:pt x="1955006" y="50006"/>
                </a:lnTo>
                <a:lnTo>
                  <a:pt x="1983581" y="78581"/>
                </a:lnTo>
                <a:lnTo>
                  <a:pt x="1990725" y="104775"/>
                </a:lnTo>
                <a:lnTo>
                  <a:pt x="1990725" y="133350"/>
                </a:lnTo>
                <a:lnTo>
                  <a:pt x="1971675" y="161925"/>
                </a:lnTo>
                <a:lnTo>
                  <a:pt x="1940719" y="183356"/>
                </a:lnTo>
                <a:lnTo>
                  <a:pt x="1874044" y="202406"/>
                </a:lnTo>
                <a:lnTo>
                  <a:pt x="1354931" y="292893"/>
                </a:lnTo>
                <a:lnTo>
                  <a:pt x="964406" y="390525"/>
                </a:lnTo>
                <a:lnTo>
                  <a:pt x="650081" y="481012"/>
                </a:lnTo>
                <a:lnTo>
                  <a:pt x="597694" y="492918"/>
                </a:lnTo>
                <a:lnTo>
                  <a:pt x="540544" y="514350"/>
                </a:lnTo>
                <a:lnTo>
                  <a:pt x="502444" y="531018"/>
                </a:lnTo>
                <a:lnTo>
                  <a:pt x="466725" y="526256"/>
                </a:lnTo>
                <a:lnTo>
                  <a:pt x="395288" y="504825"/>
                </a:lnTo>
                <a:lnTo>
                  <a:pt x="328613" y="483393"/>
                </a:lnTo>
                <a:lnTo>
                  <a:pt x="257175" y="447675"/>
                </a:lnTo>
                <a:lnTo>
                  <a:pt x="176213" y="397668"/>
                </a:lnTo>
                <a:lnTo>
                  <a:pt x="109538" y="345281"/>
                </a:lnTo>
                <a:lnTo>
                  <a:pt x="57150" y="292893"/>
                </a:lnTo>
                <a:lnTo>
                  <a:pt x="14288" y="252412"/>
                </a:lnTo>
                <a:lnTo>
                  <a:pt x="0" y="219075"/>
                </a:lnTo>
                <a:lnTo>
                  <a:pt x="0" y="195262"/>
                </a:lnTo>
                <a:lnTo>
                  <a:pt x="4763" y="183356"/>
                </a:lnTo>
                <a:lnTo>
                  <a:pt x="21431" y="183356"/>
                </a:lnTo>
                <a:lnTo>
                  <a:pt x="64294" y="204787"/>
                </a:lnTo>
                <a:lnTo>
                  <a:pt x="128588" y="230981"/>
                </a:lnTo>
                <a:lnTo>
                  <a:pt x="192881" y="257175"/>
                </a:lnTo>
                <a:lnTo>
                  <a:pt x="283369" y="290512"/>
                </a:lnTo>
                <a:lnTo>
                  <a:pt x="359569" y="304800"/>
                </a:lnTo>
                <a:lnTo>
                  <a:pt x="414338" y="309562"/>
                </a:lnTo>
                <a:lnTo>
                  <a:pt x="488156" y="307181"/>
                </a:lnTo>
                <a:lnTo>
                  <a:pt x="619125" y="285750"/>
                </a:lnTo>
                <a:lnTo>
                  <a:pt x="728663" y="261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234BEA3B-3B0C-4F66-B3D7-C52592F0580D}"/>
              </a:ext>
            </a:extLst>
          </p:cNvPr>
          <p:cNvSpPr/>
          <p:nvPr/>
        </p:nvSpPr>
        <p:spPr>
          <a:xfrm>
            <a:off x="5857876" y="1811338"/>
            <a:ext cx="612775" cy="933450"/>
          </a:xfrm>
          <a:custGeom>
            <a:avLst/>
            <a:gdLst>
              <a:gd name="connsiteX0" fmla="*/ 33338 w 611981"/>
              <a:gd name="connsiteY0" fmla="*/ 109538 h 933450"/>
              <a:gd name="connsiteX1" fmla="*/ 107156 w 611981"/>
              <a:gd name="connsiteY1" fmla="*/ 285750 h 933450"/>
              <a:gd name="connsiteX2" fmla="*/ 190500 w 611981"/>
              <a:gd name="connsiteY2" fmla="*/ 464344 h 933450"/>
              <a:gd name="connsiteX3" fmla="*/ 254794 w 611981"/>
              <a:gd name="connsiteY3" fmla="*/ 600075 h 933450"/>
              <a:gd name="connsiteX4" fmla="*/ 309563 w 611981"/>
              <a:gd name="connsiteY4" fmla="*/ 704850 h 933450"/>
              <a:gd name="connsiteX5" fmla="*/ 342900 w 611981"/>
              <a:gd name="connsiteY5" fmla="*/ 754857 h 933450"/>
              <a:gd name="connsiteX6" fmla="*/ 373856 w 611981"/>
              <a:gd name="connsiteY6" fmla="*/ 797719 h 933450"/>
              <a:gd name="connsiteX7" fmla="*/ 416719 w 611981"/>
              <a:gd name="connsiteY7" fmla="*/ 845344 h 933450"/>
              <a:gd name="connsiteX8" fmla="*/ 452438 w 611981"/>
              <a:gd name="connsiteY8" fmla="*/ 881063 h 933450"/>
              <a:gd name="connsiteX9" fmla="*/ 492919 w 611981"/>
              <a:gd name="connsiteY9" fmla="*/ 916782 h 933450"/>
              <a:gd name="connsiteX10" fmla="*/ 519113 w 611981"/>
              <a:gd name="connsiteY10" fmla="*/ 931069 h 933450"/>
              <a:gd name="connsiteX11" fmla="*/ 552450 w 611981"/>
              <a:gd name="connsiteY11" fmla="*/ 933450 h 933450"/>
              <a:gd name="connsiteX12" fmla="*/ 581025 w 611981"/>
              <a:gd name="connsiteY12" fmla="*/ 916782 h 933450"/>
              <a:gd name="connsiteX13" fmla="*/ 595313 w 611981"/>
              <a:gd name="connsiteY13" fmla="*/ 885825 h 933450"/>
              <a:gd name="connsiteX14" fmla="*/ 607219 w 611981"/>
              <a:gd name="connsiteY14" fmla="*/ 845344 h 933450"/>
              <a:gd name="connsiteX15" fmla="*/ 611981 w 611981"/>
              <a:gd name="connsiteY15" fmla="*/ 804863 h 933450"/>
              <a:gd name="connsiteX16" fmla="*/ 607219 w 611981"/>
              <a:gd name="connsiteY16" fmla="*/ 759619 h 933450"/>
              <a:gd name="connsiteX17" fmla="*/ 588169 w 611981"/>
              <a:gd name="connsiteY17" fmla="*/ 666750 h 933450"/>
              <a:gd name="connsiteX18" fmla="*/ 550069 w 611981"/>
              <a:gd name="connsiteY18" fmla="*/ 535782 h 933450"/>
              <a:gd name="connsiteX19" fmla="*/ 528638 w 611981"/>
              <a:gd name="connsiteY19" fmla="*/ 483394 h 933450"/>
              <a:gd name="connsiteX20" fmla="*/ 488156 w 611981"/>
              <a:gd name="connsiteY20" fmla="*/ 409575 h 933450"/>
              <a:gd name="connsiteX21" fmla="*/ 457200 w 611981"/>
              <a:gd name="connsiteY21" fmla="*/ 369094 h 933450"/>
              <a:gd name="connsiteX22" fmla="*/ 409575 w 611981"/>
              <a:gd name="connsiteY22" fmla="*/ 338138 h 933450"/>
              <a:gd name="connsiteX23" fmla="*/ 311944 w 611981"/>
              <a:gd name="connsiteY23" fmla="*/ 264319 h 933450"/>
              <a:gd name="connsiteX24" fmla="*/ 216694 w 611981"/>
              <a:gd name="connsiteY24" fmla="*/ 178594 h 933450"/>
              <a:gd name="connsiteX25" fmla="*/ 123825 w 611981"/>
              <a:gd name="connsiteY25" fmla="*/ 88107 h 933450"/>
              <a:gd name="connsiteX26" fmla="*/ 52388 w 611981"/>
              <a:gd name="connsiteY26" fmla="*/ 14288 h 933450"/>
              <a:gd name="connsiteX27" fmla="*/ 33338 w 611981"/>
              <a:gd name="connsiteY27" fmla="*/ 0 h 933450"/>
              <a:gd name="connsiteX28" fmla="*/ 7144 w 611981"/>
              <a:gd name="connsiteY28" fmla="*/ 0 h 933450"/>
              <a:gd name="connsiteX29" fmla="*/ 0 w 611981"/>
              <a:gd name="connsiteY29" fmla="*/ 19050 h 933450"/>
              <a:gd name="connsiteX30" fmla="*/ 33338 w 611981"/>
              <a:gd name="connsiteY30" fmla="*/ 109538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933450">
                <a:moveTo>
                  <a:pt x="33338" y="109538"/>
                </a:moveTo>
                <a:lnTo>
                  <a:pt x="107156" y="285750"/>
                </a:lnTo>
                <a:lnTo>
                  <a:pt x="190500" y="464344"/>
                </a:lnTo>
                <a:lnTo>
                  <a:pt x="254794" y="600075"/>
                </a:lnTo>
                <a:lnTo>
                  <a:pt x="309563" y="704850"/>
                </a:lnTo>
                <a:lnTo>
                  <a:pt x="342900" y="754857"/>
                </a:lnTo>
                <a:lnTo>
                  <a:pt x="373856" y="797719"/>
                </a:lnTo>
                <a:lnTo>
                  <a:pt x="416719" y="845344"/>
                </a:lnTo>
                <a:lnTo>
                  <a:pt x="452438" y="881063"/>
                </a:lnTo>
                <a:lnTo>
                  <a:pt x="492919" y="916782"/>
                </a:lnTo>
                <a:lnTo>
                  <a:pt x="519113" y="931069"/>
                </a:lnTo>
                <a:lnTo>
                  <a:pt x="552450" y="933450"/>
                </a:lnTo>
                <a:lnTo>
                  <a:pt x="581025" y="916782"/>
                </a:lnTo>
                <a:lnTo>
                  <a:pt x="595313" y="885825"/>
                </a:lnTo>
                <a:lnTo>
                  <a:pt x="607219" y="845344"/>
                </a:lnTo>
                <a:lnTo>
                  <a:pt x="611981" y="804863"/>
                </a:lnTo>
                <a:lnTo>
                  <a:pt x="607219" y="759619"/>
                </a:lnTo>
                <a:lnTo>
                  <a:pt x="588169" y="666750"/>
                </a:lnTo>
                <a:lnTo>
                  <a:pt x="550069" y="535782"/>
                </a:lnTo>
                <a:lnTo>
                  <a:pt x="528638" y="483394"/>
                </a:lnTo>
                <a:lnTo>
                  <a:pt x="488156" y="409575"/>
                </a:lnTo>
                <a:lnTo>
                  <a:pt x="457200" y="369094"/>
                </a:lnTo>
                <a:lnTo>
                  <a:pt x="409575" y="338138"/>
                </a:lnTo>
                <a:lnTo>
                  <a:pt x="311944" y="264319"/>
                </a:lnTo>
                <a:lnTo>
                  <a:pt x="216694" y="178594"/>
                </a:lnTo>
                <a:lnTo>
                  <a:pt x="123825" y="88107"/>
                </a:lnTo>
                <a:lnTo>
                  <a:pt x="52388" y="14288"/>
                </a:lnTo>
                <a:lnTo>
                  <a:pt x="33338" y="0"/>
                </a:lnTo>
                <a:lnTo>
                  <a:pt x="7144" y="0"/>
                </a:lnTo>
                <a:lnTo>
                  <a:pt x="0" y="19050"/>
                </a:lnTo>
                <a:lnTo>
                  <a:pt x="33338" y="1095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C58FB5D2-360B-440C-AA4F-E81F972B21AC}"/>
              </a:ext>
            </a:extLst>
          </p:cNvPr>
          <p:cNvSpPr/>
          <p:nvPr/>
        </p:nvSpPr>
        <p:spPr>
          <a:xfrm>
            <a:off x="3910015" y="1590675"/>
            <a:ext cx="1646237" cy="914400"/>
          </a:xfrm>
          <a:custGeom>
            <a:avLst/>
            <a:gdLst>
              <a:gd name="connsiteX0" fmla="*/ 1159668 w 1645443"/>
              <a:gd name="connsiteY0" fmla="*/ 516731 h 914400"/>
              <a:gd name="connsiteX1" fmla="*/ 883443 w 1645443"/>
              <a:gd name="connsiteY1" fmla="*/ 631031 h 914400"/>
              <a:gd name="connsiteX2" fmla="*/ 690562 w 1645443"/>
              <a:gd name="connsiteY2" fmla="*/ 714375 h 914400"/>
              <a:gd name="connsiteX3" fmla="*/ 150018 w 1645443"/>
              <a:gd name="connsiteY3" fmla="*/ 873919 h 914400"/>
              <a:gd name="connsiteX4" fmla="*/ 21431 w 1645443"/>
              <a:gd name="connsiteY4" fmla="*/ 914400 h 914400"/>
              <a:gd name="connsiteX5" fmla="*/ 2381 w 1645443"/>
              <a:gd name="connsiteY5" fmla="*/ 909638 h 914400"/>
              <a:gd name="connsiteX6" fmla="*/ 0 w 1645443"/>
              <a:gd name="connsiteY6" fmla="*/ 897731 h 914400"/>
              <a:gd name="connsiteX7" fmla="*/ 4762 w 1645443"/>
              <a:gd name="connsiteY7" fmla="*/ 869156 h 914400"/>
              <a:gd name="connsiteX8" fmla="*/ 28575 w 1645443"/>
              <a:gd name="connsiteY8" fmla="*/ 852488 h 914400"/>
              <a:gd name="connsiteX9" fmla="*/ 88106 w 1645443"/>
              <a:gd name="connsiteY9" fmla="*/ 821531 h 914400"/>
              <a:gd name="connsiteX10" fmla="*/ 414337 w 1645443"/>
              <a:gd name="connsiteY10" fmla="*/ 669131 h 914400"/>
              <a:gd name="connsiteX11" fmla="*/ 638175 w 1645443"/>
              <a:gd name="connsiteY11" fmla="*/ 554831 h 914400"/>
              <a:gd name="connsiteX12" fmla="*/ 1023937 w 1645443"/>
              <a:gd name="connsiteY12" fmla="*/ 340519 h 914400"/>
              <a:gd name="connsiteX13" fmla="*/ 1200150 w 1645443"/>
              <a:gd name="connsiteY13" fmla="*/ 240506 h 914400"/>
              <a:gd name="connsiteX14" fmla="*/ 1245393 w 1645443"/>
              <a:gd name="connsiteY14" fmla="*/ 209550 h 914400"/>
              <a:gd name="connsiteX15" fmla="*/ 1264443 w 1645443"/>
              <a:gd name="connsiteY15" fmla="*/ 180975 h 914400"/>
              <a:gd name="connsiteX16" fmla="*/ 1264443 w 1645443"/>
              <a:gd name="connsiteY16" fmla="*/ 147638 h 914400"/>
              <a:gd name="connsiteX17" fmla="*/ 1257300 w 1645443"/>
              <a:gd name="connsiteY17" fmla="*/ 126206 h 914400"/>
              <a:gd name="connsiteX18" fmla="*/ 1228725 w 1645443"/>
              <a:gd name="connsiteY18" fmla="*/ 97631 h 914400"/>
              <a:gd name="connsiteX19" fmla="*/ 1190625 w 1645443"/>
              <a:gd name="connsiteY19" fmla="*/ 61913 h 914400"/>
              <a:gd name="connsiteX20" fmla="*/ 1169193 w 1645443"/>
              <a:gd name="connsiteY20" fmla="*/ 42863 h 914400"/>
              <a:gd name="connsiteX21" fmla="*/ 1159668 w 1645443"/>
              <a:gd name="connsiteY21" fmla="*/ 19050 h 914400"/>
              <a:gd name="connsiteX22" fmla="*/ 1169193 w 1645443"/>
              <a:gd name="connsiteY22" fmla="*/ 4763 h 914400"/>
              <a:gd name="connsiteX23" fmla="*/ 1190625 w 1645443"/>
              <a:gd name="connsiteY23" fmla="*/ 0 h 914400"/>
              <a:gd name="connsiteX24" fmla="*/ 1231106 w 1645443"/>
              <a:gd name="connsiteY24" fmla="*/ 9525 h 914400"/>
              <a:gd name="connsiteX25" fmla="*/ 1295400 w 1645443"/>
              <a:gd name="connsiteY25" fmla="*/ 30956 h 914400"/>
              <a:gd name="connsiteX26" fmla="*/ 1393031 w 1645443"/>
              <a:gd name="connsiteY26" fmla="*/ 66675 h 914400"/>
              <a:gd name="connsiteX27" fmla="*/ 1488281 w 1645443"/>
              <a:gd name="connsiteY27" fmla="*/ 111919 h 914400"/>
              <a:gd name="connsiteX28" fmla="*/ 1562100 w 1645443"/>
              <a:gd name="connsiteY28" fmla="*/ 159544 h 914400"/>
              <a:gd name="connsiteX29" fmla="*/ 1600200 w 1645443"/>
              <a:gd name="connsiteY29" fmla="*/ 200025 h 914400"/>
              <a:gd name="connsiteX30" fmla="*/ 1633537 w 1645443"/>
              <a:gd name="connsiteY30" fmla="*/ 240506 h 914400"/>
              <a:gd name="connsiteX31" fmla="*/ 1645443 w 1645443"/>
              <a:gd name="connsiteY31" fmla="*/ 264319 h 914400"/>
              <a:gd name="connsiteX32" fmla="*/ 1643062 w 1645443"/>
              <a:gd name="connsiteY32" fmla="*/ 283369 h 914400"/>
              <a:gd name="connsiteX33" fmla="*/ 1624012 w 1645443"/>
              <a:gd name="connsiteY33" fmla="*/ 302419 h 914400"/>
              <a:gd name="connsiteX34" fmla="*/ 1562100 w 1645443"/>
              <a:gd name="connsiteY34" fmla="*/ 330994 h 914400"/>
              <a:gd name="connsiteX35" fmla="*/ 1333500 w 1645443"/>
              <a:gd name="connsiteY35" fmla="*/ 442913 h 914400"/>
              <a:gd name="connsiteX36" fmla="*/ 1159668 w 1645443"/>
              <a:gd name="connsiteY36" fmla="*/ 516731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45443" h="914400">
                <a:moveTo>
                  <a:pt x="1159668" y="516731"/>
                </a:moveTo>
                <a:lnTo>
                  <a:pt x="883443" y="631031"/>
                </a:lnTo>
                <a:lnTo>
                  <a:pt x="690562" y="714375"/>
                </a:lnTo>
                <a:lnTo>
                  <a:pt x="150018" y="873919"/>
                </a:lnTo>
                <a:lnTo>
                  <a:pt x="21431" y="914400"/>
                </a:lnTo>
                <a:lnTo>
                  <a:pt x="2381" y="909638"/>
                </a:lnTo>
                <a:lnTo>
                  <a:pt x="0" y="897731"/>
                </a:lnTo>
                <a:lnTo>
                  <a:pt x="4762" y="869156"/>
                </a:lnTo>
                <a:lnTo>
                  <a:pt x="28575" y="852488"/>
                </a:lnTo>
                <a:lnTo>
                  <a:pt x="88106" y="821531"/>
                </a:lnTo>
                <a:lnTo>
                  <a:pt x="414337" y="669131"/>
                </a:lnTo>
                <a:lnTo>
                  <a:pt x="638175" y="554831"/>
                </a:lnTo>
                <a:lnTo>
                  <a:pt x="1023937" y="340519"/>
                </a:lnTo>
                <a:lnTo>
                  <a:pt x="1200150" y="240506"/>
                </a:lnTo>
                <a:lnTo>
                  <a:pt x="1245393" y="209550"/>
                </a:lnTo>
                <a:lnTo>
                  <a:pt x="1264443" y="180975"/>
                </a:lnTo>
                <a:lnTo>
                  <a:pt x="1264443" y="147638"/>
                </a:lnTo>
                <a:lnTo>
                  <a:pt x="1257300" y="126206"/>
                </a:lnTo>
                <a:lnTo>
                  <a:pt x="1228725" y="97631"/>
                </a:lnTo>
                <a:lnTo>
                  <a:pt x="1190625" y="61913"/>
                </a:lnTo>
                <a:lnTo>
                  <a:pt x="1169193" y="42863"/>
                </a:lnTo>
                <a:lnTo>
                  <a:pt x="1159668" y="19050"/>
                </a:lnTo>
                <a:lnTo>
                  <a:pt x="1169193" y="4763"/>
                </a:lnTo>
                <a:lnTo>
                  <a:pt x="1190625" y="0"/>
                </a:lnTo>
                <a:lnTo>
                  <a:pt x="1231106" y="9525"/>
                </a:lnTo>
                <a:lnTo>
                  <a:pt x="1295400" y="30956"/>
                </a:lnTo>
                <a:lnTo>
                  <a:pt x="1393031" y="66675"/>
                </a:lnTo>
                <a:lnTo>
                  <a:pt x="1488281" y="111919"/>
                </a:lnTo>
                <a:lnTo>
                  <a:pt x="1562100" y="159544"/>
                </a:lnTo>
                <a:lnTo>
                  <a:pt x="1600200" y="200025"/>
                </a:lnTo>
                <a:lnTo>
                  <a:pt x="1633537" y="240506"/>
                </a:lnTo>
                <a:lnTo>
                  <a:pt x="1645443" y="264319"/>
                </a:lnTo>
                <a:lnTo>
                  <a:pt x="1643062" y="283369"/>
                </a:lnTo>
                <a:lnTo>
                  <a:pt x="1624012" y="302419"/>
                </a:lnTo>
                <a:lnTo>
                  <a:pt x="1562100" y="330994"/>
                </a:lnTo>
                <a:lnTo>
                  <a:pt x="1333500" y="442913"/>
                </a:lnTo>
                <a:lnTo>
                  <a:pt x="1159668" y="516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9E114FC6-C8A8-48D8-98B1-513771FA4F02}"/>
              </a:ext>
            </a:extLst>
          </p:cNvPr>
          <p:cNvSpPr/>
          <p:nvPr/>
        </p:nvSpPr>
        <p:spPr>
          <a:xfrm rot="16200000">
            <a:off x="2959102" y="3814763"/>
            <a:ext cx="3722687" cy="446088"/>
          </a:xfrm>
          <a:custGeom>
            <a:avLst/>
            <a:gdLst>
              <a:gd name="connsiteX0" fmla="*/ 1744980 w 3722370"/>
              <a:gd name="connsiteY0" fmla="*/ 396240 h 445770"/>
              <a:gd name="connsiteX1" fmla="*/ 1024890 w 3722370"/>
              <a:gd name="connsiteY1" fmla="*/ 377190 h 445770"/>
              <a:gd name="connsiteX2" fmla="*/ 674370 w 3722370"/>
              <a:gd name="connsiteY2" fmla="*/ 377190 h 445770"/>
              <a:gd name="connsiteX3" fmla="*/ 400050 w 3722370"/>
              <a:gd name="connsiteY3" fmla="*/ 377190 h 445770"/>
              <a:gd name="connsiteX4" fmla="*/ 251460 w 3722370"/>
              <a:gd name="connsiteY4" fmla="*/ 361950 h 445770"/>
              <a:gd name="connsiteX5" fmla="*/ 167640 w 3722370"/>
              <a:gd name="connsiteY5" fmla="*/ 350520 h 445770"/>
              <a:gd name="connsiteX6" fmla="*/ 68580 w 3722370"/>
              <a:gd name="connsiteY6" fmla="*/ 331470 h 445770"/>
              <a:gd name="connsiteX7" fmla="*/ 26670 w 3722370"/>
              <a:gd name="connsiteY7" fmla="*/ 304800 h 445770"/>
              <a:gd name="connsiteX8" fmla="*/ 3810 w 3722370"/>
              <a:gd name="connsiteY8" fmla="*/ 278130 h 445770"/>
              <a:gd name="connsiteX9" fmla="*/ 0 w 3722370"/>
              <a:gd name="connsiteY9" fmla="*/ 255270 h 445770"/>
              <a:gd name="connsiteX10" fmla="*/ 0 w 3722370"/>
              <a:gd name="connsiteY10" fmla="*/ 224790 h 445770"/>
              <a:gd name="connsiteX11" fmla="*/ 11430 w 3722370"/>
              <a:gd name="connsiteY11" fmla="*/ 198120 h 445770"/>
              <a:gd name="connsiteX12" fmla="*/ 57150 w 3722370"/>
              <a:gd name="connsiteY12" fmla="*/ 167640 h 445770"/>
              <a:gd name="connsiteX13" fmla="*/ 121920 w 3722370"/>
              <a:gd name="connsiteY13" fmla="*/ 137160 h 445770"/>
              <a:gd name="connsiteX14" fmla="*/ 213360 w 3722370"/>
              <a:gd name="connsiteY14" fmla="*/ 110490 h 445770"/>
              <a:gd name="connsiteX15" fmla="*/ 312420 w 3722370"/>
              <a:gd name="connsiteY15" fmla="*/ 87630 h 445770"/>
              <a:gd name="connsiteX16" fmla="*/ 403860 w 3722370"/>
              <a:gd name="connsiteY16" fmla="*/ 76200 h 445770"/>
              <a:gd name="connsiteX17" fmla="*/ 525780 w 3722370"/>
              <a:gd name="connsiteY17" fmla="*/ 68580 h 445770"/>
              <a:gd name="connsiteX18" fmla="*/ 598170 w 3722370"/>
              <a:gd name="connsiteY18" fmla="*/ 80010 h 445770"/>
              <a:gd name="connsiteX19" fmla="*/ 758190 w 3722370"/>
              <a:gd name="connsiteY19" fmla="*/ 110490 h 445770"/>
              <a:gd name="connsiteX20" fmla="*/ 948690 w 3722370"/>
              <a:gd name="connsiteY20" fmla="*/ 137160 h 445770"/>
              <a:gd name="connsiteX21" fmla="*/ 1238250 w 3722370"/>
              <a:gd name="connsiteY21" fmla="*/ 160020 h 445770"/>
              <a:gd name="connsiteX22" fmla="*/ 1634490 w 3722370"/>
              <a:gd name="connsiteY22" fmla="*/ 186690 h 445770"/>
              <a:gd name="connsiteX23" fmla="*/ 2350770 w 3722370"/>
              <a:gd name="connsiteY23" fmla="*/ 198120 h 445770"/>
              <a:gd name="connsiteX24" fmla="*/ 2868930 w 3722370"/>
              <a:gd name="connsiteY24" fmla="*/ 217170 h 445770"/>
              <a:gd name="connsiteX25" fmla="*/ 3021330 w 3722370"/>
              <a:gd name="connsiteY25" fmla="*/ 217170 h 445770"/>
              <a:gd name="connsiteX26" fmla="*/ 3387090 w 3722370"/>
              <a:gd name="connsiteY26" fmla="*/ 220980 h 445770"/>
              <a:gd name="connsiteX27" fmla="*/ 3440430 w 3722370"/>
              <a:gd name="connsiteY27" fmla="*/ 220980 h 445770"/>
              <a:gd name="connsiteX28" fmla="*/ 3505200 w 3722370"/>
              <a:gd name="connsiteY28" fmla="*/ 209550 h 445770"/>
              <a:gd name="connsiteX29" fmla="*/ 3539490 w 3722370"/>
              <a:gd name="connsiteY29" fmla="*/ 194310 h 445770"/>
              <a:gd name="connsiteX30" fmla="*/ 3569970 w 3722370"/>
              <a:gd name="connsiteY30" fmla="*/ 163830 h 445770"/>
              <a:gd name="connsiteX31" fmla="*/ 3592830 w 3722370"/>
              <a:gd name="connsiteY31" fmla="*/ 125730 h 445770"/>
              <a:gd name="connsiteX32" fmla="*/ 3611880 w 3722370"/>
              <a:gd name="connsiteY32" fmla="*/ 57150 h 445770"/>
              <a:gd name="connsiteX33" fmla="*/ 3611880 w 3722370"/>
              <a:gd name="connsiteY33" fmla="*/ 0 h 445770"/>
              <a:gd name="connsiteX34" fmla="*/ 3722370 w 3722370"/>
              <a:gd name="connsiteY34" fmla="*/ 198120 h 445770"/>
              <a:gd name="connsiteX35" fmla="*/ 3669030 w 3722370"/>
              <a:gd name="connsiteY35" fmla="*/ 278130 h 445770"/>
              <a:gd name="connsiteX36" fmla="*/ 3600450 w 3722370"/>
              <a:gd name="connsiteY36" fmla="*/ 350520 h 445770"/>
              <a:gd name="connsiteX37" fmla="*/ 3547110 w 3722370"/>
              <a:gd name="connsiteY37" fmla="*/ 396240 h 445770"/>
              <a:gd name="connsiteX38" fmla="*/ 3497580 w 3722370"/>
              <a:gd name="connsiteY38" fmla="*/ 426720 h 445770"/>
              <a:gd name="connsiteX39" fmla="*/ 3463290 w 3722370"/>
              <a:gd name="connsiteY39" fmla="*/ 438150 h 445770"/>
              <a:gd name="connsiteX40" fmla="*/ 3429000 w 3722370"/>
              <a:gd name="connsiteY40" fmla="*/ 445770 h 445770"/>
              <a:gd name="connsiteX41" fmla="*/ 3329940 w 3722370"/>
              <a:gd name="connsiteY41" fmla="*/ 441960 h 445770"/>
              <a:gd name="connsiteX42" fmla="*/ 2861310 w 3722370"/>
              <a:gd name="connsiteY42" fmla="*/ 411480 h 445770"/>
              <a:gd name="connsiteX43" fmla="*/ 2712720 w 3722370"/>
              <a:gd name="connsiteY43" fmla="*/ 400050 h 445770"/>
              <a:gd name="connsiteX44" fmla="*/ 2308860 w 3722370"/>
              <a:gd name="connsiteY44" fmla="*/ 400050 h 445770"/>
              <a:gd name="connsiteX45" fmla="*/ 1744980 w 3722370"/>
              <a:gd name="connsiteY45" fmla="*/ 396240 h 44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722370" h="445770">
                <a:moveTo>
                  <a:pt x="1744980" y="396240"/>
                </a:moveTo>
                <a:lnTo>
                  <a:pt x="1024890" y="377190"/>
                </a:lnTo>
                <a:lnTo>
                  <a:pt x="674370" y="377190"/>
                </a:lnTo>
                <a:lnTo>
                  <a:pt x="400050" y="377190"/>
                </a:lnTo>
                <a:lnTo>
                  <a:pt x="251460" y="361950"/>
                </a:lnTo>
                <a:lnTo>
                  <a:pt x="167640" y="350520"/>
                </a:lnTo>
                <a:lnTo>
                  <a:pt x="68580" y="331470"/>
                </a:lnTo>
                <a:lnTo>
                  <a:pt x="26670" y="304800"/>
                </a:lnTo>
                <a:lnTo>
                  <a:pt x="3810" y="278130"/>
                </a:lnTo>
                <a:lnTo>
                  <a:pt x="0" y="255270"/>
                </a:lnTo>
                <a:lnTo>
                  <a:pt x="0" y="224790"/>
                </a:lnTo>
                <a:lnTo>
                  <a:pt x="11430" y="198120"/>
                </a:lnTo>
                <a:lnTo>
                  <a:pt x="57150" y="167640"/>
                </a:lnTo>
                <a:lnTo>
                  <a:pt x="121920" y="137160"/>
                </a:lnTo>
                <a:lnTo>
                  <a:pt x="213360" y="110490"/>
                </a:lnTo>
                <a:lnTo>
                  <a:pt x="312420" y="87630"/>
                </a:lnTo>
                <a:lnTo>
                  <a:pt x="403860" y="76200"/>
                </a:lnTo>
                <a:lnTo>
                  <a:pt x="525780" y="68580"/>
                </a:lnTo>
                <a:lnTo>
                  <a:pt x="598170" y="80010"/>
                </a:lnTo>
                <a:lnTo>
                  <a:pt x="758190" y="110490"/>
                </a:lnTo>
                <a:lnTo>
                  <a:pt x="948690" y="137160"/>
                </a:lnTo>
                <a:lnTo>
                  <a:pt x="1238250" y="160020"/>
                </a:lnTo>
                <a:lnTo>
                  <a:pt x="1634490" y="186690"/>
                </a:lnTo>
                <a:lnTo>
                  <a:pt x="2350770" y="198120"/>
                </a:lnTo>
                <a:lnTo>
                  <a:pt x="2868930" y="217170"/>
                </a:lnTo>
                <a:lnTo>
                  <a:pt x="3021330" y="217170"/>
                </a:lnTo>
                <a:lnTo>
                  <a:pt x="3387090" y="220980"/>
                </a:lnTo>
                <a:lnTo>
                  <a:pt x="3440430" y="220980"/>
                </a:lnTo>
                <a:lnTo>
                  <a:pt x="3505200" y="209550"/>
                </a:lnTo>
                <a:lnTo>
                  <a:pt x="3539490" y="194310"/>
                </a:lnTo>
                <a:lnTo>
                  <a:pt x="3569970" y="163830"/>
                </a:lnTo>
                <a:lnTo>
                  <a:pt x="3592830" y="125730"/>
                </a:lnTo>
                <a:lnTo>
                  <a:pt x="3611880" y="57150"/>
                </a:lnTo>
                <a:lnTo>
                  <a:pt x="3611880" y="0"/>
                </a:lnTo>
                <a:lnTo>
                  <a:pt x="3722370" y="198120"/>
                </a:lnTo>
                <a:lnTo>
                  <a:pt x="3669030" y="278130"/>
                </a:lnTo>
                <a:lnTo>
                  <a:pt x="3600450" y="350520"/>
                </a:lnTo>
                <a:lnTo>
                  <a:pt x="3547110" y="396240"/>
                </a:lnTo>
                <a:lnTo>
                  <a:pt x="3497580" y="426720"/>
                </a:lnTo>
                <a:lnTo>
                  <a:pt x="3463290" y="438150"/>
                </a:lnTo>
                <a:lnTo>
                  <a:pt x="3429000" y="445770"/>
                </a:lnTo>
                <a:lnTo>
                  <a:pt x="3329940" y="441960"/>
                </a:lnTo>
                <a:lnTo>
                  <a:pt x="2861310" y="411480"/>
                </a:lnTo>
                <a:lnTo>
                  <a:pt x="2712720" y="400050"/>
                </a:lnTo>
                <a:lnTo>
                  <a:pt x="2308860" y="400050"/>
                </a:lnTo>
                <a:lnTo>
                  <a:pt x="1744980" y="39624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C89CEA1C-CDBE-447E-AD37-AB6A18904565}"/>
              </a:ext>
            </a:extLst>
          </p:cNvPr>
          <p:cNvSpPr/>
          <p:nvPr/>
        </p:nvSpPr>
        <p:spPr>
          <a:xfrm rot="16200000">
            <a:off x="3367089" y="3433764"/>
            <a:ext cx="1825625" cy="1184275"/>
          </a:xfrm>
          <a:custGeom>
            <a:avLst/>
            <a:gdLst>
              <a:gd name="connsiteX0" fmla="*/ 561975 w 1825625"/>
              <a:gd name="connsiteY0" fmla="*/ 387350 h 1184275"/>
              <a:gd name="connsiteX1" fmla="*/ 850900 w 1825625"/>
              <a:gd name="connsiteY1" fmla="*/ 574675 h 1184275"/>
              <a:gd name="connsiteX2" fmla="*/ 1082675 w 1825625"/>
              <a:gd name="connsiteY2" fmla="*/ 704850 h 1184275"/>
              <a:gd name="connsiteX3" fmla="*/ 1276350 w 1825625"/>
              <a:gd name="connsiteY3" fmla="*/ 809625 h 1184275"/>
              <a:gd name="connsiteX4" fmla="*/ 1470025 w 1825625"/>
              <a:gd name="connsiteY4" fmla="*/ 901700 h 1184275"/>
              <a:gd name="connsiteX5" fmla="*/ 1717675 w 1825625"/>
              <a:gd name="connsiteY5" fmla="*/ 1009650 h 1184275"/>
              <a:gd name="connsiteX6" fmla="*/ 1825625 w 1825625"/>
              <a:gd name="connsiteY6" fmla="*/ 1054100 h 1184275"/>
              <a:gd name="connsiteX7" fmla="*/ 1803400 w 1825625"/>
              <a:gd name="connsiteY7" fmla="*/ 1184275 h 1184275"/>
              <a:gd name="connsiteX8" fmla="*/ 1371600 w 1825625"/>
              <a:gd name="connsiteY8" fmla="*/ 1158875 h 1184275"/>
              <a:gd name="connsiteX9" fmla="*/ 1289050 w 1825625"/>
              <a:gd name="connsiteY9" fmla="*/ 1092200 h 1184275"/>
              <a:gd name="connsiteX10" fmla="*/ 1225550 w 1825625"/>
              <a:gd name="connsiteY10" fmla="*/ 1041400 h 1184275"/>
              <a:gd name="connsiteX11" fmla="*/ 1127125 w 1825625"/>
              <a:gd name="connsiteY11" fmla="*/ 974725 h 1184275"/>
              <a:gd name="connsiteX12" fmla="*/ 1000125 w 1825625"/>
              <a:gd name="connsiteY12" fmla="*/ 892175 h 1184275"/>
              <a:gd name="connsiteX13" fmla="*/ 850900 w 1825625"/>
              <a:gd name="connsiteY13" fmla="*/ 793750 h 1184275"/>
              <a:gd name="connsiteX14" fmla="*/ 762000 w 1825625"/>
              <a:gd name="connsiteY14" fmla="*/ 730250 h 1184275"/>
              <a:gd name="connsiteX15" fmla="*/ 612775 w 1825625"/>
              <a:gd name="connsiteY15" fmla="*/ 615950 h 1184275"/>
              <a:gd name="connsiteX16" fmla="*/ 517525 w 1825625"/>
              <a:gd name="connsiteY16" fmla="*/ 536575 h 1184275"/>
              <a:gd name="connsiteX17" fmla="*/ 358775 w 1825625"/>
              <a:gd name="connsiteY17" fmla="*/ 390525 h 1184275"/>
              <a:gd name="connsiteX18" fmla="*/ 200025 w 1825625"/>
              <a:gd name="connsiteY18" fmla="*/ 238125 h 1184275"/>
              <a:gd name="connsiteX19" fmla="*/ 76200 w 1825625"/>
              <a:gd name="connsiteY19" fmla="*/ 117475 h 1184275"/>
              <a:gd name="connsiteX20" fmla="*/ 19050 w 1825625"/>
              <a:gd name="connsiteY20" fmla="*/ 66675 h 1184275"/>
              <a:gd name="connsiteX21" fmla="*/ 0 w 1825625"/>
              <a:gd name="connsiteY21" fmla="*/ 28575 h 1184275"/>
              <a:gd name="connsiteX22" fmla="*/ 0 w 1825625"/>
              <a:gd name="connsiteY22" fmla="*/ 15875 h 1184275"/>
              <a:gd name="connsiteX23" fmla="*/ 3175 w 1825625"/>
              <a:gd name="connsiteY23" fmla="*/ 0 h 1184275"/>
              <a:gd name="connsiteX24" fmla="*/ 19050 w 1825625"/>
              <a:gd name="connsiteY24" fmla="*/ 0 h 1184275"/>
              <a:gd name="connsiteX25" fmla="*/ 44450 w 1825625"/>
              <a:gd name="connsiteY25" fmla="*/ 3175 h 1184275"/>
              <a:gd name="connsiteX26" fmla="*/ 92075 w 1825625"/>
              <a:gd name="connsiteY26" fmla="*/ 34925 h 1184275"/>
              <a:gd name="connsiteX27" fmla="*/ 146050 w 1825625"/>
              <a:gd name="connsiteY27" fmla="*/ 82550 h 1184275"/>
              <a:gd name="connsiteX28" fmla="*/ 244475 w 1825625"/>
              <a:gd name="connsiteY28" fmla="*/ 161925 h 1184275"/>
              <a:gd name="connsiteX29" fmla="*/ 368300 w 1825625"/>
              <a:gd name="connsiteY29" fmla="*/ 254000 h 1184275"/>
              <a:gd name="connsiteX30" fmla="*/ 561975 w 1825625"/>
              <a:gd name="connsiteY30" fmla="*/ 387350 h 118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25625" h="1184275">
                <a:moveTo>
                  <a:pt x="561975" y="387350"/>
                </a:moveTo>
                <a:lnTo>
                  <a:pt x="850900" y="574675"/>
                </a:lnTo>
                <a:lnTo>
                  <a:pt x="1082675" y="704850"/>
                </a:lnTo>
                <a:lnTo>
                  <a:pt x="1276350" y="809625"/>
                </a:lnTo>
                <a:lnTo>
                  <a:pt x="1470025" y="901700"/>
                </a:lnTo>
                <a:lnTo>
                  <a:pt x="1717675" y="1009650"/>
                </a:lnTo>
                <a:lnTo>
                  <a:pt x="1825625" y="1054100"/>
                </a:lnTo>
                <a:lnTo>
                  <a:pt x="1803400" y="1184275"/>
                </a:lnTo>
                <a:lnTo>
                  <a:pt x="1371600" y="1158875"/>
                </a:lnTo>
                <a:lnTo>
                  <a:pt x="1289050" y="1092200"/>
                </a:lnTo>
                <a:lnTo>
                  <a:pt x="1225550" y="1041400"/>
                </a:lnTo>
                <a:lnTo>
                  <a:pt x="1127125" y="974725"/>
                </a:lnTo>
                <a:lnTo>
                  <a:pt x="1000125" y="892175"/>
                </a:lnTo>
                <a:lnTo>
                  <a:pt x="850900" y="793750"/>
                </a:lnTo>
                <a:lnTo>
                  <a:pt x="762000" y="730250"/>
                </a:lnTo>
                <a:lnTo>
                  <a:pt x="612775" y="615950"/>
                </a:lnTo>
                <a:lnTo>
                  <a:pt x="517525" y="536575"/>
                </a:lnTo>
                <a:lnTo>
                  <a:pt x="358775" y="390525"/>
                </a:lnTo>
                <a:lnTo>
                  <a:pt x="200025" y="238125"/>
                </a:lnTo>
                <a:lnTo>
                  <a:pt x="76200" y="117475"/>
                </a:lnTo>
                <a:lnTo>
                  <a:pt x="19050" y="66675"/>
                </a:lnTo>
                <a:lnTo>
                  <a:pt x="0" y="28575"/>
                </a:lnTo>
                <a:lnTo>
                  <a:pt x="0" y="15875"/>
                </a:lnTo>
                <a:lnTo>
                  <a:pt x="3175" y="0"/>
                </a:lnTo>
                <a:lnTo>
                  <a:pt x="19050" y="0"/>
                </a:lnTo>
                <a:lnTo>
                  <a:pt x="44450" y="3175"/>
                </a:lnTo>
                <a:lnTo>
                  <a:pt x="92075" y="34925"/>
                </a:lnTo>
                <a:lnTo>
                  <a:pt x="146050" y="82550"/>
                </a:lnTo>
                <a:lnTo>
                  <a:pt x="244475" y="161925"/>
                </a:lnTo>
                <a:lnTo>
                  <a:pt x="368300" y="254000"/>
                </a:lnTo>
                <a:lnTo>
                  <a:pt x="561975" y="387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E7BBD98F-A45B-4CA6-BED2-8458EB7B048F}"/>
              </a:ext>
            </a:extLst>
          </p:cNvPr>
          <p:cNvSpPr/>
          <p:nvPr/>
        </p:nvSpPr>
        <p:spPr>
          <a:xfrm>
            <a:off x="4922839" y="3381375"/>
            <a:ext cx="695325" cy="725488"/>
          </a:xfrm>
          <a:custGeom>
            <a:avLst/>
            <a:gdLst>
              <a:gd name="connsiteX0" fmla="*/ 159544 w 695325"/>
              <a:gd name="connsiteY0" fmla="*/ 50006 h 726281"/>
              <a:gd name="connsiteX1" fmla="*/ 490537 w 695325"/>
              <a:gd name="connsiteY1" fmla="*/ 223838 h 726281"/>
              <a:gd name="connsiteX2" fmla="*/ 547687 w 695325"/>
              <a:gd name="connsiteY2" fmla="*/ 297656 h 726281"/>
              <a:gd name="connsiteX3" fmla="*/ 619125 w 695325"/>
              <a:gd name="connsiteY3" fmla="*/ 411956 h 726281"/>
              <a:gd name="connsiteX4" fmla="*/ 659606 w 695325"/>
              <a:gd name="connsiteY4" fmla="*/ 488156 h 726281"/>
              <a:gd name="connsiteX5" fmla="*/ 685800 w 695325"/>
              <a:gd name="connsiteY5" fmla="*/ 552450 h 726281"/>
              <a:gd name="connsiteX6" fmla="*/ 695325 w 695325"/>
              <a:gd name="connsiteY6" fmla="*/ 616744 h 726281"/>
              <a:gd name="connsiteX7" fmla="*/ 688181 w 695325"/>
              <a:gd name="connsiteY7" fmla="*/ 664369 h 726281"/>
              <a:gd name="connsiteX8" fmla="*/ 681037 w 695325"/>
              <a:gd name="connsiteY8" fmla="*/ 690563 h 726281"/>
              <a:gd name="connsiteX9" fmla="*/ 666750 w 695325"/>
              <a:gd name="connsiteY9" fmla="*/ 711994 h 726281"/>
              <a:gd name="connsiteX10" fmla="*/ 647700 w 695325"/>
              <a:gd name="connsiteY10" fmla="*/ 726281 h 726281"/>
              <a:gd name="connsiteX11" fmla="*/ 614362 w 695325"/>
              <a:gd name="connsiteY11" fmla="*/ 723900 h 726281"/>
              <a:gd name="connsiteX12" fmla="*/ 583406 w 695325"/>
              <a:gd name="connsiteY12" fmla="*/ 707231 h 726281"/>
              <a:gd name="connsiteX13" fmla="*/ 545306 w 695325"/>
              <a:gd name="connsiteY13" fmla="*/ 673894 h 726281"/>
              <a:gd name="connsiteX14" fmla="*/ 473869 w 695325"/>
              <a:gd name="connsiteY14" fmla="*/ 588169 h 726281"/>
              <a:gd name="connsiteX15" fmla="*/ 383381 w 695325"/>
              <a:gd name="connsiteY15" fmla="*/ 478631 h 726281"/>
              <a:gd name="connsiteX16" fmla="*/ 278606 w 695325"/>
              <a:gd name="connsiteY16" fmla="*/ 345281 h 726281"/>
              <a:gd name="connsiteX17" fmla="*/ 178594 w 695325"/>
              <a:gd name="connsiteY17" fmla="*/ 219075 h 726281"/>
              <a:gd name="connsiteX18" fmla="*/ 0 w 695325"/>
              <a:gd name="connsiteY18" fmla="*/ 4763 h 726281"/>
              <a:gd name="connsiteX19" fmla="*/ 42862 w 695325"/>
              <a:gd name="connsiteY19" fmla="*/ 0 h 726281"/>
              <a:gd name="connsiteX20" fmla="*/ 159544 w 695325"/>
              <a:gd name="connsiteY20" fmla="*/ 50006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5325" h="726281">
                <a:moveTo>
                  <a:pt x="159544" y="50006"/>
                </a:moveTo>
                <a:lnTo>
                  <a:pt x="490537" y="223838"/>
                </a:lnTo>
                <a:lnTo>
                  <a:pt x="547687" y="297656"/>
                </a:lnTo>
                <a:lnTo>
                  <a:pt x="619125" y="411956"/>
                </a:lnTo>
                <a:lnTo>
                  <a:pt x="659606" y="488156"/>
                </a:lnTo>
                <a:lnTo>
                  <a:pt x="685800" y="552450"/>
                </a:lnTo>
                <a:lnTo>
                  <a:pt x="695325" y="616744"/>
                </a:lnTo>
                <a:lnTo>
                  <a:pt x="688181" y="664369"/>
                </a:lnTo>
                <a:lnTo>
                  <a:pt x="681037" y="690563"/>
                </a:lnTo>
                <a:lnTo>
                  <a:pt x="666750" y="711994"/>
                </a:lnTo>
                <a:lnTo>
                  <a:pt x="647700" y="726281"/>
                </a:lnTo>
                <a:lnTo>
                  <a:pt x="614362" y="723900"/>
                </a:lnTo>
                <a:lnTo>
                  <a:pt x="583406" y="707231"/>
                </a:lnTo>
                <a:lnTo>
                  <a:pt x="545306" y="673894"/>
                </a:lnTo>
                <a:lnTo>
                  <a:pt x="473869" y="588169"/>
                </a:lnTo>
                <a:lnTo>
                  <a:pt x="383381" y="478631"/>
                </a:lnTo>
                <a:lnTo>
                  <a:pt x="278606" y="345281"/>
                </a:lnTo>
                <a:lnTo>
                  <a:pt x="178594" y="219075"/>
                </a:lnTo>
                <a:lnTo>
                  <a:pt x="0" y="4763"/>
                </a:lnTo>
                <a:lnTo>
                  <a:pt x="42862" y="0"/>
                </a:lnTo>
                <a:lnTo>
                  <a:pt x="159544" y="500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DD718086-A29C-4003-A8BC-EE28EB897B55}"/>
              </a:ext>
            </a:extLst>
          </p:cNvPr>
          <p:cNvSpPr/>
          <p:nvPr/>
        </p:nvSpPr>
        <p:spPr>
          <a:xfrm>
            <a:off x="6735763" y="1619251"/>
            <a:ext cx="863600" cy="1374775"/>
          </a:xfrm>
          <a:custGeom>
            <a:avLst/>
            <a:gdLst>
              <a:gd name="connsiteX0" fmla="*/ 594624 w 864187"/>
              <a:gd name="connsiteY0" fmla="*/ 671265 h 1374243"/>
              <a:gd name="connsiteX1" fmla="*/ 406987 w 864187"/>
              <a:gd name="connsiteY1" fmla="*/ 930256 h 1374243"/>
              <a:gd name="connsiteX2" fmla="*/ 73998 w 864187"/>
              <a:gd name="connsiteY2" fmla="*/ 1371600 h 1374243"/>
              <a:gd name="connsiteX3" fmla="*/ 0 w 864187"/>
              <a:gd name="connsiteY3" fmla="*/ 1374243 h 1374243"/>
              <a:gd name="connsiteX4" fmla="*/ 39642 w 864187"/>
              <a:gd name="connsiteY4" fmla="*/ 1294959 h 1374243"/>
              <a:gd name="connsiteX5" fmla="*/ 121568 w 864187"/>
              <a:gd name="connsiteY5" fmla="*/ 1146964 h 1374243"/>
              <a:gd name="connsiteX6" fmla="*/ 248421 w 864187"/>
              <a:gd name="connsiteY6" fmla="*/ 906471 h 1374243"/>
              <a:gd name="connsiteX7" fmla="*/ 332990 w 864187"/>
              <a:gd name="connsiteY7" fmla="*/ 747905 h 1374243"/>
              <a:gd name="connsiteX8" fmla="*/ 396416 w 864187"/>
              <a:gd name="connsiteY8" fmla="*/ 599910 h 1374243"/>
              <a:gd name="connsiteX9" fmla="*/ 451914 w 864187"/>
              <a:gd name="connsiteY9" fmla="*/ 467771 h 1374243"/>
              <a:gd name="connsiteX10" fmla="*/ 473057 w 864187"/>
              <a:gd name="connsiteY10" fmla="*/ 391130 h 1374243"/>
              <a:gd name="connsiteX11" fmla="*/ 486271 w 864187"/>
              <a:gd name="connsiteY11" fmla="*/ 282777 h 1374243"/>
              <a:gd name="connsiteX12" fmla="*/ 496842 w 864187"/>
              <a:gd name="connsiteY12" fmla="*/ 214065 h 1374243"/>
              <a:gd name="connsiteX13" fmla="*/ 494199 w 864187"/>
              <a:gd name="connsiteY13" fmla="*/ 169137 h 1374243"/>
              <a:gd name="connsiteX14" fmla="*/ 478342 w 864187"/>
              <a:gd name="connsiteY14" fmla="*/ 126853 h 1374243"/>
              <a:gd name="connsiteX15" fmla="*/ 443986 w 864187"/>
              <a:gd name="connsiteY15" fmla="*/ 89854 h 1374243"/>
              <a:gd name="connsiteX16" fmla="*/ 404344 w 864187"/>
              <a:gd name="connsiteY16" fmla="*/ 58141 h 1374243"/>
              <a:gd name="connsiteX17" fmla="*/ 380560 w 864187"/>
              <a:gd name="connsiteY17" fmla="*/ 39641 h 1374243"/>
              <a:gd name="connsiteX18" fmla="*/ 369988 w 864187"/>
              <a:gd name="connsiteY18" fmla="*/ 18499 h 1374243"/>
              <a:gd name="connsiteX19" fmla="*/ 380560 w 864187"/>
              <a:gd name="connsiteY19" fmla="*/ 2643 h 1374243"/>
              <a:gd name="connsiteX20" fmla="*/ 406987 w 864187"/>
              <a:gd name="connsiteY20" fmla="*/ 0 h 1374243"/>
              <a:gd name="connsiteX21" fmla="*/ 446629 w 864187"/>
              <a:gd name="connsiteY21" fmla="*/ 0 h 1374243"/>
              <a:gd name="connsiteX22" fmla="*/ 504770 w 864187"/>
              <a:gd name="connsiteY22" fmla="*/ 13214 h 1374243"/>
              <a:gd name="connsiteX23" fmla="*/ 554983 w 864187"/>
              <a:gd name="connsiteY23" fmla="*/ 29070 h 1374243"/>
              <a:gd name="connsiteX24" fmla="*/ 636909 w 864187"/>
              <a:gd name="connsiteY24" fmla="*/ 68712 h 1374243"/>
              <a:gd name="connsiteX25" fmla="*/ 758476 w 864187"/>
              <a:gd name="connsiteY25" fmla="*/ 145352 h 1374243"/>
              <a:gd name="connsiteX26" fmla="*/ 813975 w 864187"/>
              <a:gd name="connsiteY26" fmla="*/ 184994 h 1374243"/>
              <a:gd name="connsiteX27" fmla="*/ 837760 w 864187"/>
              <a:gd name="connsiteY27" fmla="*/ 208779 h 1374243"/>
              <a:gd name="connsiteX28" fmla="*/ 858902 w 864187"/>
              <a:gd name="connsiteY28" fmla="*/ 235207 h 1374243"/>
              <a:gd name="connsiteX29" fmla="*/ 864187 w 864187"/>
              <a:gd name="connsiteY29" fmla="*/ 264277 h 1374243"/>
              <a:gd name="connsiteX30" fmla="*/ 864187 w 864187"/>
              <a:gd name="connsiteY30" fmla="*/ 290705 h 1374243"/>
              <a:gd name="connsiteX31" fmla="*/ 856259 w 864187"/>
              <a:gd name="connsiteY31" fmla="*/ 322418 h 1374243"/>
              <a:gd name="connsiteX32" fmla="*/ 837760 w 864187"/>
              <a:gd name="connsiteY32" fmla="*/ 348846 h 1374243"/>
              <a:gd name="connsiteX33" fmla="*/ 806046 w 864187"/>
              <a:gd name="connsiteY33" fmla="*/ 377917 h 1374243"/>
              <a:gd name="connsiteX34" fmla="*/ 779618 w 864187"/>
              <a:gd name="connsiteY34" fmla="*/ 404344 h 1374243"/>
              <a:gd name="connsiteX35" fmla="*/ 681836 w 864187"/>
              <a:gd name="connsiteY35" fmla="*/ 544411 h 1374243"/>
              <a:gd name="connsiteX36" fmla="*/ 594624 w 864187"/>
              <a:gd name="connsiteY36" fmla="*/ 671265 h 137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64187" h="1374243">
                <a:moveTo>
                  <a:pt x="594624" y="671265"/>
                </a:moveTo>
                <a:lnTo>
                  <a:pt x="406987" y="930256"/>
                </a:lnTo>
                <a:lnTo>
                  <a:pt x="73998" y="1371600"/>
                </a:lnTo>
                <a:lnTo>
                  <a:pt x="0" y="1374243"/>
                </a:lnTo>
                <a:lnTo>
                  <a:pt x="39642" y="1294959"/>
                </a:lnTo>
                <a:lnTo>
                  <a:pt x="121568" y="1146964"/>
                </a:lnTo>
                <a:lnTo>
                  <a:pt x="248421" y="906471"/>
                </a:lnTo>
                <a:lnTo>
                  <a:pt x="332990" y="747905"/>
                </a:lnTo>
                <a:lnTo>
                  <a:pt x="396416" y="599910"/>
                </a:lnTo>
                <a:lnTo>
                  <a:pt x="451914" y="467771"/>
                </a:lnTo>
                <a:lnTo>
                  <a:pt x="473057" y="391130"/>
                </a:lnTo>
                <a:lnTo>
                  <a:pt x="486271" y="282777"/>
                </a:lnTo>
                <a:lnTo>
                  <a:pt x="496842" y="214065"/>
                </a:lnTo>
                <a:lnTo>
                  <a:pt x="494199" y="169137"/>
                </a:lnTo>
                <a:lnTo>
                  <a:pt x="478342" y="126853"/>
                </a:lnTo>
                <a:lnTo>
                  <a:pt x="443986" y="89854"/>
                </a:lnTo>
                <a:lnTo>
                  <a:pt x="404344" y="58141"/>
                </a:lnTo>
                <a:lnTo>
                  <a:pt x="380560" y="39641"/>
                </a:lnTo>
                <a:lnTo>
                  <a:pt x="369988" y="18499"/>
                </a:lnTo>
                <a:lnTo>
                  <a:pt x="380560" y="2643"/>
                </a:lnTo>
                <a:lnTo>
                  <a:pt x="406987" y="0"/>
                </a:lnTo>
                <a:lnTo>
                  <a:pt x="446629" y="0"/>
                </a:lnTo>
                <a:lnTo>
                  <a:pt x="504770" y="13214"/>
                </a:lnTo>
                <a:lnTo>
                  <a:pt x="554983" y="29070"/>
                </a:lnTo>
                <a:lnTo>
                  <a:pt x="636909" y="68712"/>
                </a:lnTo>
                <a:lnTo>
                  <a:pt x="758476" y="145352"/>
                </a:lnTo>
                <a:lnTo>
                  <a:pt x="813975" y="184994"/>
                </a:lnTo>
                <a:lnTo>
                  <a:pt x="837760" y="208779"/>
                </a:lnTo>
                <a:lnTo>
                  <a:pt x="858902" y="235207"/>
                </a:lnTo>
                <a:lnTo>
                  <a:pt x="864187" y="264277"/>
                </a:lnTo>
                <a:lnTo>
                  <a:pt x="864187" y="290705"/>
                </a:lnTo>
                <a:lnTo>
                  <a:pt x="856259" y="322418"/>
                </a:lnTo>
                <a:lnTo>
                  <a:pt x="837760" y="348846"/>
                </a:lnTo>
                <a:lnTo>
                  <a:pt x="806046" y="377917"/>
                </a:lnTo>
                <a:lnTo>
                  <a:pt x="779618" y="404344"/>
                </a:lnTo>
                <a:lnTo>
                  <a:pt x="681836" y="544411"/>
                </a:lnTo>
                <a:lnTo>
                  <a:pt x="594624" y="67126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5BCC07B2-7C38-4800-A9F0-2FAC3689B4D1}"/>
              </a:ext>
            </a:extLst>
          </p:cNvPr>
          <p:cNvSpPr/>
          <p:nvPr/>
        </p:nvSpPr>
        <p:spPr>
          <a:xfrm>
            <a:off x="5702300" y="2982914"/>
            <a:ext cx="509588" cy="1208087"/>
          </a:xfrm>
          <a:custGeom>
            <a:avLst/>
            <a:gdLst>
              <a:gd name="connsiteX0" fmla="*/ 383202 w 510056"/>
              <a:gd name="connsiteY0" fmla="*/ 301277 h 1207748"/>
              <a:gd name="connsiteX1" fmla="*/ 510056 w 510056"/>
              <a:gd name="connsiteY1" fmla="*/ 1022754 h 1207748"/>
              <a:gd name="connsiteX2" fmla="*/ 502127 w 510056"/>
              <a:gd name="connsiteY2" fmla="*/ 1109966 h 1207748"/>
              <a:gd name="connsiteX3" fmla="*/ 480985 w 510056"/>
              <a:gd name="connsiteY3" fmla="*/ 1136394 h 1207748"/>
              <a:gd name="connsiteX4" fmla="*/ 465128 w 510056"/>
              <a:gd name="connsiteY4" fmla="*/ 1152250 h 1207748"/>
              <a:gd name="connsiteX5" fmla="*/ 446629 w 510056"/>
              <a:gd name="connsiteY5" fmla="*/ 1181321 h 1207748"/>
              <a:gd name="connsiteX6" fmla="*/ 433415 w 510056"/>
              <a:gd name="connsiteY6" fmla="*/ 1205106 h 1207748"/>
              <a:gd name="connsiteX7" fmla="*/ 404345 w 510056"/>
              <a:gd name="connsiteY7" fmla="*/ 1207748 h 1207748"/>
              <a:gd name="connsiteX8" fmla="*/ 362060 w 510056"/>
              <a:gd name="connsiteY8" fmla="*/ 1191892 h 1207748"/>
              <a:gd name="connsiteX9" fmla="*/ 332990 w 510056"/>
              <a:gd name="connsiteY9" fmla="*/ 1170750 h 1207748"/>
              <a:gd name="connsiteX10" fmla="*/ 309205 w 510056"/>
              <a:gd name="connsiteY10" fmla="*/ 1136394 h 1207748"/>
              <a:gd name="connsiteX11" fmla="*/ 295991 w 510056"/>
              <a:gd name="connsiteY11" fmla="*/ 1072967 h 1207748"/>
              <a:gd name="connsiteX12" fmla="*/ 145353 w 510056"/>
              <a:gd name="connsiteY12" fmla="*/ 314491 h 1207748"/>
              <a:gd name="connsiteX13" fmla="*/ 124211 w 510056"/>
              <a:gd name="connsiteY13" fmla="*/ 240493 h 1207748"/>
              <a:gd name="connsiteX14" fmla="*/ 100426 w 510056"/>
              <a:gd name="connsiteY14" fmla="*/ 184995 h 1207748"/>
              <a:gd name="connsiteX15" fmla="*/ 71355 w 510056"/>
              <a:gd name="connsiteY15" fmla="*/ 140068 h 1207748"/>
              <a:gd name="connsiteX16" fmla="*/ 36999 w 510056"/>
              <a:gd name="connsiteY16" fmla="*/ 95140 h 1207748"/>
              <a:gd name="connsiteX17" fmla="*/ 13214 w 510056"/>
              <a:gd name="connsiteY17" fmla="*/ 71355 h 1207748"/>
              <a:gd name="connsiteX18" fmla="*/ 0 w 510056"/>
              <a:gd name="connsiteY18" fmla="*/ 44928 h 1207748"/>
              <a:gd name="connsiteX19" fmla="*/ 5286 w 510056"/>
              <a:gd name="connsiteY19" fmla="*/ 18500 h 1207748"/>
              <a:gd name="connsiteX20" fmla="*/ 18500 w 510056"/>
              <a:gd name="connsiteY20" fmla="*/ 2643 h 1207748"/>
              <a:gd name="connsiteX21" fmla="*/ 42285 w 510056"/>
              <a:gd name="connsiteY21" fmla="*/ 0 h 1207748"/>
              <a:gd name="connsiteX22" fmla="*/ 76641 w 510056"/>
              <a:gd name="connsiteY22" fmla="*/ 2643 h 1207748"/>
              <a:gd name="connsiteX23" fmla="*/ 116282 w 510056"/>
              <a:gd name="connsiteY23" fmla="*/ 13214 h 1207748"/>
              <a:gd name="connsiteX24" fmla="*/ 182352 w 510056"/>
              <a:gd name="connsiteY24" fmla="*/ 34357 h 1207748"/>
              <a:gd name="connsiteX25" fmla="*/ 248421 w 510056"/>
              <a:gd name="connsiteY25" fmla="*/ 63427 h 1207748"/>
              <a:gd name="connsiteX26" fmla="*/ 346204 w 510056"/>
              <a:gd name="connsiteY26" fmla="*/ 121568 h 1207748"/>
              <a:gd name="connsiteX27" fmla="*/ 383202 w 510056"/>
              <a:gd name="connsiteY27" fmla="*/ 301277 h 1207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10056" h="1207748">
                <a:moveTo>
                  <a:pt x="383202" y="301277"/>
                </a:moveTo>
                <a:lnTo>
                  <a:pt x="510056" y="1022754"/>
                </a:lnTo>
                <a:lnTo>
                  <a:pt x="502127" y="1109966"/>
                </a:lnTo>
                <a:lnTo>
                  <a:pt x="480985" y="1136394"/>
                </a:lnTo>
                <a:lnTo>
                  <a:pt x="465128" y="1152250"/>
                </a:lnTo>
                <a:lnTo>
                  <a:pt x="446629" y="1181321"/>
                </a:lnTo>
                <a:lnTo>
                  <a:pt x="433415" y="1205106"/>
                </a:lnTo>
                <a:lnTo>
                  <a:pt x="404345" y="1207748"/>
                </a:lnTo>
                <a:lnTo>
                  <a:pt x="362060" y="1191892"/>
                </a:lnTo>
                <a:lnTo>
                  <a:pt x="332990" y="1170750"/>
                </a:lnTo>
                <a:lnTo>
                  <a:pt x="309205" y="1136394"/>
                </a:lnTo>
                <a:lnTo>
                  <a:pt x="295991" y="1072967"/>
                </a:lnTo>
                <a:lnTo>
                  <a:pt x="145353" y="314491"/>
                </a:lnTo>
                <a:lnTo>
                  <a:pt x="124211" y="240493"/>
                </a:lnTo>
                <a:lnTo>
                  <a:pt x="100426" y="184995"/>
                </a:lnTo>
                <a:lnTo>
                  <a:pt x="71355" y="140068"/>
                </a:lnTo>
                <a:lnTo>
                  <a:pt x="36999" y="95140"/>
                </a:lnTo>
                <a:lnTo>
                  <a:pt x="13214" y="71355"/>
                </a:lnTo>
                <a:lnTo>
                  <a:pt x="0" y="44928"/>
                </a:lnTo>
                <a:lnTo>
                  <a:pt x="5286" y="18500"/>
                </a:lnTo>
                <a:lnTo>
                  <a:pt x="18500" y="2643"/>
                </a:lnTo>
                <a:lnTo>
                  <a:pt x="42285" y="0"/>
                </a:lnTo>
                <a:lnTo>
                  <a:pt x="76641" y="2643"/>
                </a:lnTo>
                <a:lnTo>
                  <a:pt x="116282" y="13214"/>
                </a:lnTo>
                <a:lnTo>
                  <a:pt x="182352" y="34357"/>
                </a:lnTo>
                <a:lnTo>
                  <a:pt x="248421" y="63427"/>
                </a:lnTo>
                <a:lnTo>
                  <a:pt x="346204" y="121568"/>
                </a:lnTo>
                <a:lnTo>
                  <a:pt x="383202" y="30127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83721DD2-E6DA-447B-B6F8-40A58222995A}"/>
              </a:ext>
            </a:extLst>
          </p:cNvPr>
          <p:cNvSpPr/>
          <p:nvPr/>
        </p:nvSpPr>
        <p:spPr>
          <a:xfrm>
            <a:off x="5981701" y="2782888"/>
            <a:ext cx="1839913" cy="1212850"/>
          </a:xfrm>
          <a:custGeom>
            <a:avLst/>
            <a:gdLst>
              <a:gd name="connsiteX0" fmla="*/ 158567 w 1839371"/>
              <a:gd name="connsiteY0" fmla="*/ 264277 h 1213033"/>
              <a:gd name="connsiteX1" fmla="*/ 806046 w 1839371"/>
              <a:gd name="connsiteY1" fmla="*/ 153281 h 1213033"/>
              <a:gd name="connsiteX2" fmla="*/ 1033325 w 1839371"/>
              <a:gd name="connsiteY2" fmla="*/ 105711 h 1213033"/>
              <a:gd name="connsiteX3" fmla="*/ 1339887 w 1839371"/>
              <a:gd name="connsiteY3" fmla="*/ 47570 h 1213033"/>
              <a:gd name="connsiteX4" fmla="*/ 1437670 w 1839371"/>
              <a:gd name="connsiteY4" fmla="*/ 21142 h 1213033"/>
              <a:gd name="connsiteX5" fmla="*/ 1493168 w 1839371"/>
              <a:gd name="connsiteY5" fmla="*/ 0 h 1213033"/>
              <a:gd name="connsiteX6" fmla="*/ 1511667 w 1839371"/>
              <a:gd name="connsiteY6" fmla="*/ 0 h 1213033"/>
              <a:gd name="connsiteX7" fmla="*/ 1556594 w 1839371"/>
              <a:gd name="connsiteY7" fmla="*/ 5285 h 1213033"/>
              <a:gd name="connsiteX8" fmla="*/ 1612093 w 1839371"/>
              <a:gd name="connsiteY8" fmla="*/ 29070 h 1213033"/>
              <a:gd name="connsiteX9" fmla="*/ 1670234 w 1839371"/>
              <a:gd name="connsiteY9" fmla="*/ 73997 h 1213033"/>
              <a:gd name="connsiteX10" fmla="*/ 1731018 w 1839371"/>
              <a:gd name="connsiteY10" fmla="*/ 129496 h 1213033"/>
              <a:gd name="connsiteX11" fmla="*/ 1781230 w 1839371"/>
              <a:gd name="connsiteY11" fmla="*/ 184994 h 1213033"/>
              <a:gd name="connsiteX12" fmla="*/ 1820872 w 1839371"/>
              <a:gd name="connsiteY12" fmla="*/ 235207 h 1213033"/>
              <a:gd name="connsiteX13" fmla="*/ 1839371 w 1839371"/>
              <a:gd name="connsiteY13" fmla="*/ 266920 h 1213033"/>
              <a:gd name="connsiteX14" fmla="*/ 1839371 w 1839371"/>
              <a:gd name="connsiteY14" fmla="*/ 301276 h 1213033"/>
              <a:gd name="connsiteX15" fmla="*/ 1828800 w 1839371"/>
              <a:gd name="connsiteY15" fmla="*/ 340918 h 1213033"/>
              <a:gd name="connsiteX16" fmla="*/ 1791801 w 1839371"/>
              <a:gd name="connsiteY16" fmla="*/ 388487 h 1213033"/>
              <a:gd name="connsiteX17" fmla="*/ 1762731 w 1839371"/>
              <a:gd name="connsiteY17" fmla="*/ 422844 h 1213033"/>
              <a:gd name="connsiteX18" fmla="*/ 1736303 w 1839371"/>
              <a:gd name="connsiteY18" fmla="*/ 499484 h 1213033"/>
              <a:gd name="connsiteX19" fmla="*/ 1585665 w 1839371"/>
              <a:gd name="connsiteY19" fmla="*/ 919685 h 1213033"/>
              <a:gd name="connsiteX20" fmla="*/ 1516953 w 1839371"/>
              <a:gd name="connsiteY20" fmla="*/ 1128464 h 1213033"/>
              <a:gd name="connsiteX21" fmla="*/ 1495811 w 1839371"/>
              <a:gd name="connsiteY21" fmla="*/ 1157535 h 1213033"/>
              <a:gd name="connsiteX22" fmla="*/ 1453526 w 1839371"/>
              <a:gd name="connsiteY22" fmla="*/ 1186605 h 1213033"/>
              <a:gd name="connsiteX23" fmla="*/ 1419170 w 1839371"/>
              <a:gd name="connsiteY23" fmla="*/ 1207748 h 1213033"/>
              <a:gd name="connsiteX24" fmla="*/ 1384814 w 1839371"/>
              <a:gd name="connsiteY24" fmla="*/ 1213033 h 1213033"/>
              <a:gd name="connsiteX25" fmla="*/ 1353101 w 1839371"/>
              <a:gd name="connsiteY25" fmla="*/ 1202462 h 1213033"/>
              <a:gd name="connsiteX26" fmla="*/ 1313459 w 1839371"/>
              <a:gd name="connsiteY26" fmla="*/ 1173392 h 1213033"/>
              <a:gd name="connsiteX27" fmla="*/ 1273818 w 1839371"/>
              <a:gd name="connsiteY27" fmla="*/ 1139035 h 1213033"/>
              <a:gd name="connsiteX28" fmla="*/ 1247390 w 1839371"/>
              <a:gd name="connsiteY28" fmla="*/ 1096751 h 1213033"/>
              <a:gd name="connsiteX29" fmla="*/ 1337244 w 1839371"/>
              <a:gd name="connsiteY29" fmla="*/ 964612 h 1213033"/>
              <a:gd name="connsiteX30" fmla="*/ 1363672 w 1839371"/>
              <a:gd name="connsiteY30" fmla="*/ 848330 h 1213033"/>
              <a:gd name="connsiteX31" fmla="*/ 1469383 w 1839371"/>
              <a:gd name="connsiteY31" fmla="*/ 340918 h 1213033"/>
              <a:gd name="connsiteX32" fmla="*/ 1482597 w 1839371"/>
              <a:gd name="connsiteY32" fmla="*/ 274848 h 1213033"/>
              <a:gd name="connsiteX33" fmla="*/ 1477311 w 1839371"/>
              <a:gd name="connsiteY33" fmla="*/ 251063 h 1213033"/>
              <a:gd name="connsiteX34" fmla="*/ 1466740 w 1839371"/>
              <a:gd name="connsiteY34" fmla="*/ 229921 h 1213033"/>
              <a:gd name="connsiteX35" fmla="*/ 1437670 w 1839371"/>
              <a:gd name="connsiteY35" fmla="*/ 219350 h 1213033"/>
              <a:gd name="connsiteX36" fmla="*/ 1400671 w 1839371"/>
              <a:gd name="connsiteY36" fmla="*/ 221993 h 1213033"/>
              <a:gd name="connsiteX37" fmla="*/ 1300245 w 1839371"/>
              <a:gd name="connsiteY37" fmla="*/ 235207 h 1213033"/>
              <a:gd name="connsiteX38" fmla="*/ 1083538 w 1839371"/>
              <a:gd name="connsiteY38" fmla="*/ 269563 h 1213033"/>
              <a:gd name="connsiteX39" fmla="*/ 31714 w 1839371"/>
              <a:gd name="connsiteY39" fmla="*/ 433415 h 1213033"/>
              <a:gd name="connsiteX40" fmla="*/ 0 w 1839371"/>
              <a:gd name="connsiteY40" fmla="*/ 293348 h 1213033"/>
              <a:gd name="connsiteX41" fmla="*/ 158567 w 1839371"/>
              <a:gd name="connsiteY41" fmla="*/ 264277 h 1213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39371" h="1213033">
                <a:moveTo>
                  <a:pt x="158567" y="264277"/>
                </a:moveTo>
                <a:lnTo>
                  <a:pt x="806046" y="153281"/>
                </a:lnTo>
                <a:lnTo>
                  <a:pt x="1033325" y="105711"/>
                </a:lnTo>
                <a:lnTo>
                  <a:pt x="1339887" y="47570"/>
                </a:lnTo>
                <a:lnTo>
                  <a:pt x="1437670" y="21142"/>
                </a:lnTo>
                <a:lnTo>
                  <a:pt x="1493168" y="0"/>
                </a:lnTo>
                <a:lnTo>
                  <a:pt x="1511667" y="0"/>
                </a:lnTo>
                <a:lnTo>
                  <a:pt x="1556594" y="5285"/>
                </a:lnTo>
                <a:lnTo>
                  <a:pt x="1612093" y="29070"/>
                </a:lnTo>
                <a:lnTo>
                  <a:pt x="1670234" y="73997"/>
                </a:lnTo>
                <a:lnTo>
                  <a:pt x="1731018" y="129496"/>
                </a:lnTo>
                <a:lnTo>
                  <a:pt x="1781230" y="184994"/>
                </a:lnTo>
                <a:lnTo>
                  <a:pt x="1820872" y="235207"/>
                </a:lnTo>
                <a:lnTo>
                  <a:pt x="1839371" y="266920"/>
                </a:lnTo>
                <a:lnTo>
                  <a:pt x="1839371" y="301276"/>
                </a:lnTo>
                <a:lnTo>
                  <a:pt x="1828800" y="340918"/>
                </a:lnTo>
                <a:lnTo>
                  <a:pt x="1791801" y="388487"/>
                </a:lnTo>
                <a:lnTo>
                  <a:pt x="1762731" y="422844"/>
                </a:lnTo>
                <a:lnTo>
                  <a:pt x="1736303" y="499484"/>
                </a:lnTo>
                <a:lnTo>
                  <a:pt x="1585665" y="919685"/>
                </a:lnTo>
                <a:lnTo>
                  <a:pt x="1516953" y="1128464"/>
                </a:lnTo>
                <a:lnTo>
                  <a:pt x="1495811" y="1157535"/>
                </a:lnTo>
                <a:lnTo>
                  <a:pt x="1453526" y="1186605"/>
                </a:lnTo>
                <a:lnTo>
                  <a:pt x="1419170" y="1207748"/>
                </a:lnTo>
                <a:lnTo>
                  <a:pt x="1384814" y="1213033"/>
                </a:lnTo>
                <a:lnTo>
                  <a:pt x="1353101" y="1202462"/>
                </a:lnTo>
                <a:lnTo>
                  <a:pt x="1313459" y="1173392"/>
                </a:lnTo>
                <a:lnTo>
                  <a:pt x="1273818" y="1139035"/>
                </a:lnTo>
                <a:lnTo>
                  <a:pt x="1247390" y="1096751"/>
                </a:lnTo>
                <a:lnTo>
                  <a:pt x="1337244" y="964612"/>
                </a:lnTo>
                <a:lnTo>
                  <a:pt x="1363672" y="848330"/>
                </a:lnTo>
                <a:lnTo>
                  <a:pt x="1469383" y="340918"/>
                </a:lnTo>
                <a:lnTo>
                  <a:pt x="1482597" y="274848"/>
                </a:lnTo>
                <a:lnTo>
                  <a:pt x="1477311" y="251063"/>
                </a:lnTo>
                <a:lnTo>
                  <a:pt x="1466740" y="229921"/>
                </a:lnTo>
                <a:lnTo>
                  <a:pt x="1437670" y="219350"/>
                </a:lnTo>
                <a:lnTo>
                  <a:pt x="1400671" y="221993"/>
                </a:lnTo>
                <a:lnTo>
                  <a:pt x="1300245" y="235207"/>
                </a:lnTo>
                <a:lnTo>
                  <a:pt x="1083538" y="269563"/>
                </a:lnTo>
                <a:lnTo>
                  <a:pt x="31714" y="433415"/>
                </a:lnTo>
                <a:lnTo>
                  <a:pt x="0" y="293348"/>
                </a:lnTo>
                <a:lnTo>
                  <a:pt x="158567" y="26427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4509A85B-F3F8-47E8-8886-A43D88D6E089}"/>
              </a:ext>
            </a:extLst>
          </p:cNvPr>
          <p:cNvSpPr/>
          <p:nvPr/>
        </p:nvSpPr>
        <p:spPr>
          <a:xfrm>
            <a:off x="6121400" y="3752850"/>
            <a:ext cx="1244600" cy="319088"/>
          </a:xfrm>
          <a:custGeom>
            <a:avLst/>
            <a:gdLst>
              <a:gd name="connsiteX0" fmla="*/ 174423 w 1244747"/>
              <a:gd name="connsiteY0" fmla="*/ 171780 h 319776"/>
              <a:gd name="connsiteX1" fmla="*/ 866830 w 1244747"/>
              <a:gd name="connsiteY1" fmla="*/ 47570 h 319776"/>
              <a:gd name="connsiteX2" fmla="*/ 951399 w 1244747"/>
              <a:gd name="connsiteY2" fmla="*/ 29070 h 319776"/>
              <a:gd name="connsiteX3" fmla="*/ 1028040 w 1244747"/>
              <a:gd name="connsiteY3" fmla="*/ 7928 h 319776"/>
              <a:gd name="connsiteX4" fmla="*/ 1080895 w 1244747"/>
              <a:gd name="connsiteY4" fmla="*/ 0 h 319776"/>
              <a:gd name="connsiteX5" fmla="*/ 1141679 w 1244747"/>
              <a:gd name="connsiteY5" fmla="*/ 0 h 319776"/>
              <a:gd name="connsiteX6" fmla="*/ 1244747 w 1244747"/>
              <a:gd name="connsiteY6" fmla="*/ 18499 h 319776"/>
              <a:gd name="connsiteX7" fmla="*/ 1231533 w 1244747"/>
              <a:gd name="connsiteY7" fmla="*/ 137424 h 319776"/>
              <a:gd name="connsiteX8" fmla="*/ 1078252 w 1244747"/>
              <a:gd name="connsiteY8" fmla="*/ 150638 h 319776"/>
              <a:gd name="connsiteX9" fmla="*/ 647480 w 1244747"/>
              <a:gd name="connsiteY9" fmla="*/ 235207 h 319776"/>
              <a:gd name="connsiteX10" fmla="*/ 325062 w 1244747"/>
              <a:gd name="connsiteY10" fmla="*/ 274848 h 319776"/>
              <a:gd name="connsiteX11" fmla="*/ 2643 w 1244747"/>
              <a:gd name="connsiteY11" fmla="*/ 319776 h 319776"/>
              <a:gd name="connsiteX12" fmla="*/ 0 w 1244747"/>
              <a:gd name="connsiteY12" fmla="*/ 195565 h 319776"/>
              <a:gd name="connsiteX13" fmla="*/ 174423 w 1244747"/>
              <a:gd name="connsiteY13" fmla="*/ 171780 h 31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44747" h="319776">
                <a:moveTo>
                  <a:pt x="174423" y="171780"/>
                </a:moveTo>
                <a:lnTo>
                  <a:pt x="866830" y="47570"/>
                </a:lnTo>
                <a:lnTo>
                  <a:pt x="951399" y="29070"/>
                </a:lnTo>
                <a:lnTo>
                  <a:pt x="1028040" y="7928"/>
                </a:lnTo>
                <a:lnTo>
                  <a:pt x="1080895" y="0"/>
                </a:lnTo>
                <a:lnTo>
                  <a:pt x="1141679" y="0"/>
                </a:lnTo>
                <a:lnTo>
                  <a:pt x="1244747" y="18499"/>
                </a:lnTo>
                <a:lnTo>
                  <a:pt x="1231533" y="137424"/>
                </a:lnTo>
                <a:lnTo>
                  <a:pt x="1078252" y="150638"/>
                </a:lnTo>
                <a:lnTo>
                  <a:pt x="647480" y="235207"/>
                </a:lnTo>
                <a:lnTo>
                  <a:pt x="325062" y="274848"/>
                </a:lnTo>
                <a:lnTo>
                  <a:pt x="2643" y="319776"/>
                </a:lnTo>
                <a:lnTo>
                  <a:pt x="0" y="195565"/>
                </a:lnTo>
                <a:lnTo>
                  <a:pt x="174423" y="17178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63439897-CF1B-488A-92DB-E7429F0F0FCE}"/>
              </a:ext>
            </a:extLst>
          </p:cNvPr>
          <p:cNvSpPr/>
          <p:nvPr/>
        </p:nvSpPr>
        <p:spPr>
          <a:xfrm>
            <a:off x="5248275" y="4038600"/>
            <a:ext cx="1335088" cy="1727200"/>
          </a:xfrm>
          <a:custGeom>
            <a:avLst/>
            <a:gdLst>
              <a:gd name="connsiteX0" fmla="*/ 1177537 w 1335419"/>
              <a:gd name="connsiteY0" fmla="*/ 572323 h 1726835"/>
              <a:gd name="connsiteX1" fmla="*/ 1075572 w 1335419"/>
              <a:gd name="connsiteY1" fmla="*/ 733494 h 1726835"/>
              <a:gd name="connsiteX2" fmla="*/ 990052 w 1335419"/>
              <a:gd name="connsiteY2" fmla="*/ 851905 h 1726835"/>
              <a:gd name="connsiteX3" fmla="*/ 891376 w 1335419"/>
              <a:gd name="connsiteY3" fmla="*/ 980184 h 1726835"/>
              <a:gd name="connsiteX4" fmla="*/ 779543 w 1335419"/>
              <a:gd name="connsiteY4" fmla="*/ 1105174 h 1726835"/>
              <a:gd name="connsiteX5" fmla="*/ 657842 w 1335419"/>
              <a:gd name="connsiteY5" fmla="*/ 1240032 h 1726835"/>
              <a:gd name="connsiteX6" fmla="*/ 503249 w 1335419"/>
              <a:gd name="connsiteY6" fmla="*/ 1378179 h 1726835"/>
              <a:gd name="connsiteX7" fmla="*/ 338789 w 1335419"/>
              <a:gd name="connsiteY7" fmla="*/ 1516325 h 1726835"/>
              <a:gd name="connsiteX8" fmla="*/ 197353 w 1335419"/>
              <a:gd name="connsiteY8" fmla="*/ 1621580 h 1726835"/>
              <a:gd name="connsiteX9" fmla="*/ 69074 w 1335419"/>
              <a:gd name="connsiteY9" fmla="*/ 1703810 h 1726835"/>
              <a:gd name="connsiteX10" fmla="*/ 26314 w 1335419"/>
              <a:gd name="connsiteY10" fmla="*/ 1726835 h 1726835"/>
              <a:gd name="connsiteX11" fmla="*/ 9868 w 1335419"/>
              <a:gd name="connsiteY11" fmla="*/ 1723546 h 1726835"/>
              <a:gd name="connsiteX12" fmla="*/ 0 w 1335419"/>
              <a:gd name="connsiteY12" fmla="*/ 1710389 h 1726835"/>
              <a:gd name="connsiteX13" fmla="*/ 6579 w 1335419"/>
              <a:gd name="connsiteY13" fmla="*/ 1684075 h 1726835"/>
              <a:gd name="connsiteX14" fmla="*/ 19736 w 1335419"/>
              <a:gd name="connsiteY14" fmla="*/ 1664340 h 1726835"/>
              <a:gd name="connsiteX15" fmla="*/ 65785 w 1335419"/>
              <a:gd name="connsiteY15" fmla="*/ 1624869 h 1726835"/>
              <a:gd name="connsiteX16" fmla="*/ 243402 w 1335419"/>
              <a:gd name="connsiteY16" fmla="*/ 1457120 h 1726835"/>
              <a:gd name="connsiteX17" fmla="*/ 368392 w 1335419"/>
              <a:gd name="connsiteY17" fmla="*/ 1325551 h 1726835"/>
              <a:gd name="connsiteX18" fmla="*/ 519695 w 1335419"/>
              <a:gd name="connsiteY18" fmla="*/ 1154512 h 1726835"/>
              <a:gd name="connsiteX19" fmla="*/ 634818 w 1335419"/>
              <a:gd name="connsiteY19" fmla="*/ 1006498 h 1726835"/>
              <a:gd name="connsiteX20" fmla="*/ 740072 w 1335419"/>
              <a:gd name="connsiteY20" fmla="*/ 858484 h 1726835"/>
              <a:gd name="connsiteX21" fmla="*/ 825592 w 1335419"/>
              <a:gd name="connsiteY21" fmla="*/ 726915 h 1726835"/>
              <a:gd name="connsiteX22" fmla="*/ 920979 w 1335419"/>
              <a:gd name="connsiteY22" fmla="*/ 559166 h 1726835"/>
              <a:gd name="connsiteX23" fmla="*/ 980185 w 1335419"/>
              <a:gd name="connsiteY23" fmla="*/ 437465 h 1726835"/>
              <a:gd name="connsiteX24" fmla="*/ 1042680 w 1335419"/>
              <a:gd name="connsiteY24" fmla="*/ 289451 h 1726835"/>
              <a:gd name="connsiteX25" fmla="*/ 1036101 w 1335419"/>
              <a:gd name="connsiteY25" fmla="*/ 246691 h 1726835"/>
              <a:gd name="connsiteX26" fmla="*/ 1019655 w 1335419"/>
              <a:gd name="connsiteY26" fmla="*/ 167750 h 1726835"/>
              <a:gd name="connsiteX27" fmla="*/ 999920 w 1335419"/>
              <a:gd name="connsiteY27" fmla="*/ 111833 h 1726835"/>
              <a:gd name="connsiteX28" fmla="*/ 983474 w 1335419"/>
              <a:gd name="connsiteY28" fmla="*/ 78941 h 1726835"/>
              <a:gd name="connsiteX29" fmla="*/ 967028 w 1335419"/>
              <a:gd name="connsiteY29" fmla="*/ 62495 h 1726835"/>
              <a:gd name="connsiteX30" fmla="*/ 914400 w 1335419"/>
              <a:gd name="connsiteY30" fmla="*/ 59206 h 1726835"/>
              <a:gd name="connsiteX31" fmla="*/ 937425 w 1335419"/>
              <a:gd name="connsiteY31" fmla="*/ 0 h 1726835"/>
              <a:gd name="connsiteX32" fmla="*/ 1032812 w 1335419"/>
              <a:gd name="connsiteY32" fmla="*/ 29603 h 1726835"/>
              <a:gd name="connsiteX33" fmla="*/ 1095307 w 1335419"/>
              <a:gd name="connsiteY33" fmla="*/ 59206 h 1726835"/>
              <a:gd name="connsiteX34" fmla="*/ 1141356 w 1335419"/>
              <a:gd name="connsiteY34" fmla="*/ 85520 h 1726835"/>
              <a:gd name="connsiteX35" fmla="*/ 1187405 w 1335419"/>
              <a:gd name="connsiteY35" fmla="*/ 118412 h 1726835"/>
              <a:gd name="connsiteX36" fmla="*/ 1236743 w 1335419"/>
              <a:gd name="connsiteY36" fmla="*/ 161171 h 1726835"/>
              <a:gd name="connsiteX37" fmla="*/ 1279503 w 1335419"/>
              <a:gd name="connsiteY37" fmla="*/ 207220 h 1726835"/>
              <a:gd name="connsiteX38" fmla="*/ 1315684 w 1335419"/>
              <a:gd name="connsiteY38" fmla="*/ 266426 h 1726835"/>
              <a:gd name="connsiteX39" fmla="*/ 1328841 w 1335419"/>
              <a:gd name="connsiteY39" fmla="*/ 305897 h 1726835"/>
              <a:gd name="connsiteX40" fmla="*/ 1335419 w 1335419"/>
              <a:gd name="connsiteY40" fmla="*/ 348656 h 1726835"/>
              <a:gd name="connsiteX41" fmla="*/ 1325551 w 1335419"/>
              <a:gd name="connsiteY41" fmla="*/ 374970 h 1726835"/>
              <a:gd name="connsiteX42" fmla="*/ 1305816 w 1335419"/>
              <a:gd name="connsiteY42" fmla="*/ 407862 h 1726835"/>
              <a:gd name="connsiteX43" fmla="*/ 1263056 w 1335419"/>
              <a:gd name="connsiteY43" fmla="*/ 447333 h 1726835"/>
              <a:gd name="connsiteX44" fmla="*/ 1236743 w 1335419"/>
              <a:gd name="connsiteY44" fmla="*/ 470357 h 1726835"/>
              <a:gd name="connsiteX45" fmla="*/ 1177537 w 1335419"/>
              <a:gd name="connsiteY45" fmla="*/ 572323 h 172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35419" h="1726835">
                <a:moveTo>
                  <a:pt x="1177537" y="572323"/>
                </a:moveTo>
                <a:lnTo>
                  <a:pt x="1075572" y="733494"/>
                </a:lnTo>
                <a:lnTo>
                  <a:pt x="990052" y="851905"/>
                </a:lnTo>
                <a:lnTo>
                  <a:pt x="891376" y="980184"/>
                </a:lnTo>
                <a:lnTo>
                  <a:pt x="779543" y="1105174"/>
                </a:lnTo>
                <a:lnTo>
                  <a:pt x="657842" y="1240032"/>
                </a:lnTo>
                <a:lnTo>
                  <a:pt x="503249" y="1378179"/>
                </a:lnTo>
                <a:lnTo>
                  <a:pt x="338789" y="1516325"/>
                </a:lnTo>
                <a:lnTo>
                  <a:pt x="197353" y="1621580"/>
                </a:lnTo>
                <a:lnTo>
                  <a:pt x="69074" y="1703810"/>
                </a:lnTo>
                <a:lnTo>
                  <a:pt x="26314" y="1726835"/>
                </a:lnTo>
                <a:lnTo>
                  <a:pt x="9868" y="1723546"/>
                </a:lnTo>
                <a:lnTo>
                  <a:pt x="0" y="1710389"/>
                </a:lnTo>
                <a:lnTo>
                  <a:pt x="6579" y="1684075"/>
                </a:lnTo>
                <a:lnTo>
                  <a:pt x="19736" y="1664340"/>
                </a:lnTo>
                <a:lnTo>
                  <a:pt x="65785" y="1624869"/>
                </a:lnTo>
                <a:lnTo>
                  <a:pt x="243402" y="1457120"/>
                </a:lnTo>
                <a:lnTo>
                  <a:pt x="368392" y="1325551"/>
                </a:lnTo>
                <a:lnTo>
                  <a:pt x="519695" y="1154512"/>
                </a:lnTo>
                <a:lnTo>
                  <a:pt x="634818" y="1006498"/>
                </a:lnTo>
                <a:lnTo>
                  <a:pt x="740072" y="858484"/>
                </a:lnTo>
                <a:lnTo>
                  <a:pt x="825592" y="726915"/>
                </a:lnTo>
                <a:lnTo>
                  <a:pt x="920979" y="559166"/>
                </a:lnTo>
                <a:lnTo>
                  <a:pt x="980185" y="437465"/>
                </a:lnTo>
                <a:lnTo>
                  <a:pt x="1042680" y="289451"/>
                </a:lnTo>
                <a:lnTo>
                  <a:pt x="1036101" y="246691"/>
                </a:lnTo>
                <a:lnTo>
                  <a:pt x="1019655" y="167750"/>
                </a:lnTo>
                <a:lnTo>
                  <a:pt x="999920" y="111833"/>
                </a:lnTo>
                <a:lnTo>
                  <a:pt x="983474" y="78941"/>
                </a:lnTo>
                <a:lnTo>
                  <a:pt x="967028" y="62495"/>
                </a:lnTo>
                <a:lnTo>
                  <a:pt x="914400" y="59206"/>
                </a:lnTo>
                <a:lnTo>
                  <a:pt x="937425" y="0"/>
                </a:lnTo>
                <a:lnTo>
                  <a:pt x="1032812" y="29603"/>
                </a:lnTo>
                <a:lnTo>
                  <a:pt x="1095307" y="59206"/>
                </a:lnTo>
                <a:lnTo>
                  <a:pt x="1141356" y="85520"/>
                </a:lnTo>
                <a:lnTo>
                  <a:pt x="1187405" y="118412"/>
                </a:lnTo>
                <a:lnTo>
                  <a:pt x="1236743" y="161171"/>
                </a:lnTo>
                <a:lnTo>
                  <a:pt x="1279503" y="207220"/>
                </a:lnTo>
                <a:lnTo>
                  <a:pt x="1315684" y="266426"/>
                </a:lnTo>
                <a:lnTo>
                  <a:pt x="1328841" y="305897"/>
                </a:lnTo>
                <a:lnTo>
                  <a:pt x="1335419" y="348656"/>
                </a:lnTo>
                <a:lnTo>
                  <a:pt x="1325551" y="374970"/>
                </a:lnTo>
                <a:lnTo>
                  <a:pt x="1305816" y="407862"/>
                </a:lnTo>
                <a:lnTo>
                  <a:pt x="1263056" y="447333"/>
                </a:lnTo>
                <a:lnTo>
                  <a:pt x="1236743" y="470357"/>
                </a:lnTo>
                <a:lnTo>
                  <a:pt x="1177537" y="57232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3CEC1DFB-A296-469E-9AB7-E07A60FBBA54}"/>
              </a:ext>
            </a:extLst>
          </p:cNvPr>
          <p:cNvSpPr/>
          <p:nvPr/>
        </p:nvSpPr>
        <p:spPr>
          <a:xfrm>
            <a:off x="6745288" y="3922714"/>
            <a:ext cx="1865312" cy="1895475"/>
          </a:xfrm>
          <a:custGeom>
            <a:avLst/>
            <a:gdLst>
              <a:gd name="connsiteX0" fmla="*/ 144750 w 1864105"/>
              <a:gd name="connsiteY0" fmla="*/ 300092 h 1895879"/>
              <a:gd name="connsiteX1" fmla="*/ 144750 w 1864105"/>
              <a:gd name="connsiteY1" fmla="*/ 211830 h 1895879"/>
              <a:gd name="connsiteX2" fmla="*/ 130628 w 1864105"/>
              <a:gd name="connsiteY2" fmla="*/ 144750 h 1895879"/>
              <a:gd name="connsiteX3" fmla="*/ 112976 w 1864105"/>
              <a:gd name="connsiteY3" fmla="*/ 112976 h 1895879"/>
              <a:gd name="connsiteX4" fmla="*/ 84732 w 1864105"/>
              <a:gd name="connsiteY4" fmla="*/ 81201 h 1895879"/>
              <a:gd name="connsiteX5" fmla="*/ 60018 w 1864105"/>
              <a:gd name="connsiteY5" fmla="*/ 67079 h 1895879"/>
              <a:gd name="connsiteX6" fmla="*/ 0 w 1864105"/>
              <a:gd name="connsiteY6" fmla="*/ 38835 h 1895879"/>
              <a:gd name="connsiteX7" fmla="*/ 211830 w 1864105"/>
              <a:gd name="connsiteY7" fmla="*/ 0 h 1895879"/>
              <a:gd name="connsiteX8" fmla="*/ 289501 w 1864105"/>
              <a:gd name="connsiteY8" fmla="*/ 60018 h 1895879"/>
              <a:gd name="connsiteX9" fmla="*/ 342458 w 1864105"/>
              <a:gd name="connsiteY9" fmla="*/ 109445 h 1895879"/>
              <a:gd name="connsiteX10" fmla="*/ 384824 w 1864105"/>
              <a:gd name="connsiteY10" fmla="*/ 151811 h 1895879"/>
              <a:gd name="connsiteX11" fmla="*/ 416599 w 1864105"/>
              <a:gd name="connsiteY11" fmla="*/ 194177 h 1895879"/>
              <a:gd name="connsiteX12" fmla="*/ 409538 w 1864105"/>
              <a:gd name="connsiteY12" fmla="*/ 233013 h 1895879"/>
              <a:gd name="connsiteX13" fmla="*/ 381294 w 1864105"/>
              <a:gd name="connsiteY13" fmla="*/ 434251 h 1895879"/>
              <a:gd name="connsiteX14" fmla="*/ 367172 w 1864105"/>
              <a:gd name="connsiteY14" fmla="*/ 639020 h 1895879"/>
              <a:gd name="connsiteX15" fmla="*/ 356580 w 1864105"/>
              <a:gd name="connsiteY15" fmla="*/ 843790 h 1895879"/>
              <a:gd name="connsiteX16" fmla="*/ 349519 w 1864105"/>
              <a:gd name="connsiteY16" fmla="*/ 1126230 h 1895879"/>
              <a:gd name="connsiteX17" fmla="*/ 349519 w 1864105"/>
              <a:gd name="connsiteY17" fmla="*/ 1302755 h 1895879"/>
              <a:gd name="connsiteX18" fmla="*/ 353050 w 1864105"/>
              <a:gd name="connsiteY18" fmla="*/ 1408670 h 1895879"/>
              <a:gd name="connsiteX19" fmla="*/ 363641 w 1864105"/>
              <a:gd name="connsiteY19" fmla="*/ 1479280 h 1895879"/>
              <a:gd name="connsiteX20" fmla="*/ 388355 w 1864105"/>
              <a:gd name="connsiteY20" fmla="*/ 1539298 h 1895879"/>
              <a:gd name="connsiteX21" fmla="*/ 413068 w 1864105"/>
              <a:gd name="connsiteY21" fmla="*/ 1581665 h 1895879"/>
              <a:gd name="connsiteX22" fmla="*/ 444843 w 1864105"/>
              <a:gd name="connsiteY22" fmla="*/ 1609909 h 1895879"/>
              <a:gd name="connsiteX23" fmla="*/ 497800 w 1864105"/>
              <a:gd name="connsiteY23" fmla="*/ 1634622 h 1895879"/>
              <a:gd name="connsiteX24" fmla="*/ 603715 w 1864105"/>
              <a:gd name="connsiteY24" fmla="*/ 1659336 h 1895879"/>
              <a:gd name="connsiteX25" fmla="*/ 766118 w 1864105"/>
              <a:gd name="connsiteY25" fmla="*/ 1673458 h 1895879"/>
              <a:gd name="connsiteX26" fmla="*/ 988540 w 1864105"/>
              <a:gd name="connsiteY26" fmla="*/ 1669927 h 1895879"/>
              <a:gd name="connsiteX27" fmla="*/ 1196840 w 1864105"/>
              <a:gd name="connsiteY27" fmla="*/ 1655805 h 1895879"/>
              <a:gd name="connsiteX28" fmla="*/ 1295694 w 1864105"/>
              <a:gd name="connsiteY28" fmla="*/ 1641683 h 1895879"/>
              <a:gd name="connsiteX29" fmla="*/ 1800556 w 1864105"/>
              <a:gd name="connsiteY29" fmla="*/ 1638153 h 1895879"/>
              <a:gd name="connsiteX30" fmla="*/ 1828800 w 1864105"/>
              <a:gd name="connsiteY30" fmla="*/ 1655805 h 1895879"/>
              <a:gd name="connsiteX31" fmla="*/ 1860574 w 1864105"/>
              <a:gd name="connsiteY31" fmla="*/ 1701702 h 1895879"/>
              <a:gd name="connsiteX32" fmla="*/ 1864105 w 1864105"/>
              <a:gd name="connsiteY32" fmla="*/ 1722885 h 1895879"/>
              <a:gd name="connsiteX33" fmla="*/ 1857044 w 1864105"/>
              <a:gd name="connsiteY33" fmla="*/ 1758190 h 1895879"/>
              <a:gd name="connsiteX34" fmla="*/ 1832330 w 1864105"/>
              <a:gd name="connsiteY34" fmla="*/ 1789964 h 1895879"/>
              <a:gd name="connsiteX35" fmla="*/ 1786434 w 1864105"/>
              <a:gd name="connsiteY35" fmla="*/ 1814678 h 1895879"/>
              <a:gd name="connsiteX36" fmla="*/ 1708762 w 1864105"/>
              <a:gd name="connsiteY36" fmla="*/ 1842922 h 1895879"/>
              <a:gd name="connsiteX37" fmla="*/ 1599317 w 1864105"/>
              <a:gd name="connsiteY37" fmla="*/ 1867635 h 1895879"/>
              <a:gd name="connsiteX38" fmla="*/ 1429853 w 1864105"/>
              <a:gd name="connsiteY38" fmla="*/ 1885288 h 1895879"/>
              <a:gd name="connsiteX39" fmla="*/ 1246267 w 1864105"/>
              <a:gd name="connsiteY39" fmla="*/ 1892349 h 1895879"/>
              <a:gd name="connsiteX40" fmla="*/ 1006193 w 1864105"/>
              <a:gd name="connsiteY40" fmla="*/ 1895879 h 1895879"/>
              <a:gd name="connsiteX41" fmla="*/ 794362 w 1864105"/>
              <a:gd name="connsiteY41" fmla="*/ 1885288 h 1895879"/>
              <a:gd name="connsiteX42" fmla="*/ 642551 w 1864105"/>
              <a:gd name="connsiteY42" fmla="*/ 1864105 h 1895879"/>
              <a:gd name="connsiteX43" fmla="*/ 515453 w 1864105"/>
              <a:gd name="connsiteY43" fmla="*/ 1842922 h 1895879"/>
              <a:gd name="connsiteX44" fmla="*/ 437782 w 1864105"/>
              <a:gd name="connsiteY44" fmla="*/ 1818208 h 1895879"/>
              <a:gd name="connsiteX45" fmla="*/ 370702 w 1864105"/>
              <a:gd name="connsiteY45" fmla="*/ 1782903 h 1895879"/>
              <a:gd name="connsiteX46" fmla="*/ 310684 w 1864105"/>
              <a:gd name="connsiteY46" fmla="*/ 1740537 h 1895879"/>
              <a:gd name="connsiteX47" fmla="*/ 261257 w 1864105"/>
              <a:gd name="connsiteY47" fmla="*/ 1694641 h 1895879"/>
              <a:gd name="connsiteX48" fmla="*/ 218891 w 1864105"/>
              <a:gd name="connsiteY48" fmla="*/ 1631092 h 1895879"/>
              <a:gd name="connsiteX49" fmla="*/ 180055 w 1864105"/>
              <a:gd name="connsiteY49" fmla="*/ 1535768 h 1895879"/>
              <a:gd name="connsiteX50" fmla="*/ 162403 w 1864105"/>
              <a:gd name="connsiteY50" fmla="*/ 1465158 h 1895879"/>
              <a:gd name="connsiteX51" fmla="*/ 148281 w 1864105"/>
              <a:gd name="connsiteY51" fmla="*/ 1359243 h 1895879"/>
              <a:gd name="connsiteX52" fmla="*/ 144750 w 1864105"/>
              <a:gd name="connsiteY52" fmla="*/ 1143882 h 1895879"/>
              <a:gd name="connsiteX53" fmla="*/ 148281 w 1864105"/>
              <a:gd name="connsiteY53" fmla="*/ 416599 h 1895879"/>
              <a:gd name="connsiteX54" fmla="*/ 144750 w 1864105"/>
              <a:gd name="connsiteY54" fmla="*/ 300092 h 189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64105" h="1895879">
                <a:moveTo>
                  <a:pt x="144750" y="300092"/>
                </a:moveTo>
                <a:lnTo>
                  <a:pt x="144750" y="211830"/>
                </a:lnTo>
                <a:lnTo>
                  <a:pt x="130628" y="144750"/>
                </a:lnTo>
                <a:lnTo>
                  <a:pt x="112976" y="112976"/>
                </a:lnTo>
                <a:lnTo>
                  <a:pt x="84732" y="81201"/>
                </a:lnTo>
                <a:lnTo>
                  <a:pt x="60018" y="67079"/>
                </a:lnTo>
                <a:lnTo>
                  <a:pt x="0" y="38835"/>
                </a:lnTo>
                <a:lnTo>
                  <a:pt x="211830" y="0"/>
                </a:lnTo>
                <a:lnTo>
                  <a:pt x="289501" y="60018"/>
                </a:lnTo>
                <a:lnTo>
                  <a:pt x="342458" y="109445"/>
                </a:lnTo>
                <a:lnTo>
                  <a:pt x="384824" y="151811"/>
                </a:lnTo>
                <a:lnTo>
                  <a:pt x="416599" y="194177"/>
                </a:lnTo>
                <a:lnTo>
                  <a:pt x="409538" y="233013"/>
                </a:lnTo>
                <a:lnTo>
                  <a:pt x="381294" y="434251"/>
                </a:lnTo>
                <a:lnTo>
                  <a:pt x="367172" y="639020"/>
                </a:lnTo>
                <a:lnTo>
                  <a:pt x="356580" y="843790"/>
                </a:lnTo>
                <a:lnTo>
                  <a:pt x="349519" y="1126230"/>
                </a:lnTo>
                <a:lnTo>
                  <a:pt x="349519" y="1302755"/>
                </a:lnTo>
                <a:lnTo>
                  <a:pt x="353050" y="1408670"/>
                </a:lnTo>
                <a:lnTo>
                  <a:pt x="363641" y="1479280"/>
                </a:lnTo>
                <a:lnTo>
                  <a:pt x="388355" y="1539298"/>
                </a:lnTo>
                <a:lnTo>
                  <a:pt x="413068" y="1581665"/>
                </a:lnTo>
                <a:lnTo>
                  <a:pt x="444843" y="1609909"/>
                </a:lnTo>
                <a:lnTo>
                  <a:pt x="497800" y="1634622"/>
                </a:lnTo>
                <a:lnTo>
                  <a:pt x="603715" y="1659336"/>
                </a:lnTo>
                <a:lnTo>
                  <a:pt x="766118" y="1673458"/>
                </a:lnTo>
                <a:lnTo>
                  <a:pt x="988540" y="1669927"/>
                </a:lnTo>
                <a:lnTo>
                  <a:pt x="1196840" y="1655805"/>
                </a:lnTo>
                <a:lnTo>
                  <a:pt x="1295694" y="1641683"/>
                </a:lnTo>
                <a:lnTo>
                  <a:pt x="1800556" y="1638153"/>
                </a:lnTo>
                <a:lnTo>
                  <a:pt x="1828800" y="1655805"/>
                </a:lnTo>
                <a:lnTo>
                  <a:pt x="1860574" y="1701702"/>
                </a:lnTo>
                <a:lnTo>
                  <a:pt x="1864105" y="1722885"/>
                </a:lnTo>
                <a:lnTo>
                  <a:pt x="1857044" y="1758190"/>
                </a:lnTo>
                <a:lnTo>
                  <a:pt x="1832330" y="1789964"/>
                </a:lnTo>
                <a:lnTo>
                  <a:pt x="1786434" y="1814678"/>
                </a:lnTo>
                <a:lnTo>
                  <a:pt x="1708762" y="1842922"/>
                </a:lnTo>
                <a:lnTo>
                  <a:pt x="1599317" y="1867635"/>
                </a:lnTo>
                <a:lnTo>
                  <a:pt x="1429853" y="1885288"/>
                </a:lnTo>
                <a:lnTo>
                  <a:pt x="1246267" y="1892349"/>
                </a:lnTo>
                <a:lnTo>
                  <a:pt x="1006193" y="1895879"/>
                </a:lnTo>
                <a:lnTo>
                  <a:pt x="794362" y="1885288"/>
                </a:lnTo>
                <a:lnTo>
                  <a:pt x="642551" y="1864105"/>
                </a:lnTo>
                <a:lnTo>
                  <a:pt x="515453" y="1842922"/>
                </a:lnTo>
                <a:lnTo>
                  <a:pt x="437782" y="1818208"/>
                </a:lnTo>
                <a:lnTo>
                  <a:pt x="370702" y="1782903"/>
                </a:lnTo>
                <a:lnTo>
                  <a:pt x="310684" y="1740537"/>
                </a:lnTo>
                <a:lnTo>
                  <a:pt x="261257" y="1694641"/>
                </a:lnTo>
                <a:lnTo>
                  <a:pt x="218891" y="1631092"/>
                </a:lnTo>
                <a:lnTo>
                  <a:pt x="180055" y="1535768"/>
                </a:lnTo>
                <a:lnTo>
                  <a:pt x="162403" y="1465158"/>
                </a:lnTo>
                <a:lnTo>
                  <a:pt x="148281" y="1359243"/>
                </a:lnTo>
                <a:lnTo>
                  <a:pt x="144750" y="1143882"/>
                </a:lnTo>
                <a:lnTo>
                  <a:pt x="148281" y="416599"/>
                </a:lnTo>
                <a:lnTo>
                  <a:pt x="144750" y="30009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2A0DD456-1FD0-47FA-B425-A6BD0940818A}"/>
              </a:ext>
            </a:extLst>
          </p:cNvPr>
          <p:cNvSpPr/>
          <p:nvPr/>
        </p:nvSpPr>
        <p:spPr>
          <a:xfrm>
            <a:off x="8048626" y="4808538"/>
            <a:ext cx="519113" cy="773112"/>
          </a:xfrm>
          <a:custGeom>
            <a:avLst/>
            <a:gdLst>
              <a:gd name="connsiteX0" fmla="*/ 352425 w 519113"/>
              <a:gd name="connsiteY0" fmla="*/ 242887 h 773906"/>
              <a:gd name="connsiteX1" fmla="*/ 390525 w 519113"/>
              <a:gd name="connsiteY1" fmla="*/ 492919 h 773906"/>
              <a:gd name="connsiteX2" fmla="*/ 407194 w 519113"/>
              <a:gd name="connsiteY2" fmla="*/ 611981 h 773906"/>
              <a:gd name="connsiteX3" fmla="*/ 419100 w 519113"/>
              <a:gd name="connsiteY3" fmla="*/ 642937 h 773906"/>
              <a:gd name="connsiteX4" fmla="*/ 431006 w 519113"/>
              <a:gd name="connsiteY4" fmla="*/ 669131 h 773906"/>
              <a:gd name="connsiteX5" fmla="*/ 454819 w 519113"/>
              <a:gd name="connsiteY5" fmla="*/ 702469 h 773906"/>
              <a:gd name="connsiteX6" fmla="*/ 500063 w 519113"/>
              <a:gd name="connsiteY6" fmla="*/ 754856 h 773906"/>
              <a:gd name="connsiteX7" fmla="*/ 519113 w 519113"/>
              <a:gd name="connsiteY7" fmla="*/ 769144 h 773906"/>
              <a:gd name="connsiteX8" fmla="*/ 16669 w 519113"/>
              <a:gd name="connsiteY8" fmla="*/ 773906 h 773906"/>
              <a:gd name="connsiteX9" fmla="*/ 0 w 519113"/>
              <a:gd name="connsiteY9" fmla="*/ 754856 h 773906"/>
              <a:gd name="connsiteX10" fmla="*/ 66675 w 519113"/>
              <a:gd name="connsiteY10" fmla="*/ 738187 h 773906"/>
              <a:gd name="connsiteX11" fmla="*/ 119063 w 519113"/>
              <a:gd name="connsiteY11" fmla="*/ 714375 h 773906"/>
              <a:gd name="connsiteX12" fmla="*/ 154781 w 519113"/>
              <a:gd name="connsiteY12" fmla="*/ 678656 h 773906"/>
              <a:gd name="connsiteX13" fmla="*/ 192881 w 519113"/>
              <a:gd name="connsiteY13" fmla="*/ 590550 h 773906"/>
              <a:gd name="connsiteX14" fmla="*/ 221456 w 519113"/>
              <a:gd name="connsiteY14" fmla="*/ 450056 h 773906"/>
              <a:gd name="connsiteX15" fmla="*/ 247650 w 519113"/>
              <a:gd name="connsiteY15" fmla="*/ 73819 h 773906"/>
              <a:gd name="connsiteX16" fmla="*/ 252413 w 519113"/>
              <a:gd name="connsiteY16" fmla="*/ 19050 h 773906"/>
              <a:gd name="connsiteX17" fmla="*/ 266700 w 519113"/>
              <a:gd name="connsiteY17" fmla="*/ 0 h 773906"/>
              <a:gd name="connsiteX18" fmla="*/ 283369 w 519113"/>
              <a:gd name="connsiteY18" fmla="*/ 2381 h 773906"/>
              <a:gd name="connsiteX19" fmla="*/ 304800 w 519113"/>
              <a:gd name="connsiteY19" fmla="*/ 14287 h 773906"/>
              <a:gd name="connsiteX20" fmla="*/ 319088 w 519113"/>
              <a:gd name="connsiteY20" fmla="*/ 35719 h 773906"/>
              <a:gd name="connsiteX21" fmla="*/ 352425 w 519113"/>
              <a:gd name="connsiteY21" fmla="*/ 242887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19113" h="773906">
                <a:moveTo>
                  <a:pt x="352425" y="242887"/>
                </a:moveTo>
                <a:lnTo>
                  <a:pt x="390525" y="492919"/>
                </a:lnTo>
                <a:lnTo>
                  <a:pt x="407194" y="611981"/>
                </a:lnTo>
                <a:lnTo>
                  <a:pt x="419100" y="642937"/>
                </a:lnTo>
                <a:lnTo>
                  <a:pt x="431006" y="669131"/>
                </a:lnTo>
                <a:lnTo>
                  <a:pt x="454819" y="702469"/>
                </a:lnTo>
                <a:lnTo>
                  <a:pt x="500063" y="754856"/>
                </a:lnTo>
                <a:lnTo>
                  <a:pt x="519113" y="769144"/>
                </a:lnTo>
                <a:lnTo>
                  <a:pt x="16669" y="773906"/>
                </a:lnTo>
                <a:lnTo>
                  <a:pt x="0" y="754856"/>
                </a:lnTo>
                <a:lnTo>
                  <a:pt x="66675" y="738187"/>
                </a:lnTo>
                <a:lnTo>
                  <a:pt x="119063" y="714375"/>
                </a:lnTo>
                <a:lnTo>
                  <a:pt x="154781" y="678656"/>
                </a:lnTo>
                <a:lnTo>
                  <a:pt x="192881" y="590550"/>
                </a:lnTo>
                <a:lnTo>
                  <a:pt x="221456" y="450056"/>
                </a:lnTo>
                <a:lnTo>
                  <a:pt x="247650" y="73819"/>
                </a:lnTo>
                <a:lnTo>
                  <a:pt x="252413" y="19050"/>
                </a:lnTo>
                <a:lnTo>
                  <a:pt x="266700" y="0"/>
                </a:lnTo>
                <a:lnTo>
                  <a:pt x="283369" y="2381"/>
                </a:lnTo>
                <a:lnTo>
                  <a:pt x="304800" y="14287"/>
                </a:lnTo>
                <a:lnTo>
                  <a:pt x="319088" y="35719"/>
                </a:lnTo>
                <a:lnTo>
                  <a:pt x="352425" y="2428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C7FBEAE-C0B6-4EE7-B7EC-F0D15EE5E79F}"/>
              </a:ext>
            </a:extLst>
          </p:cNvPr>
          <p:cNvGrpSpPr/>
          <p:nvPr/>
        </p:nvGrpSpPr>
        <p:grpSpPr>
          <a:xfrm>
            <a:off x="3581402" y="1590675"/>
            <a:ext cx="5029198" cy="4308475"/>
            <a:chOff x="3581402" y="1590675"/>
            <a:chExt cx="5029198" cy="4308475"/>
          </a:xfrm>
        </p:grpSpPr>
        <p:sp>
          <p:nvSpPr>
            <p:cNvPr id="16" name="フリーフォーム 114">
              <a:extLst>
                <a:ext uri="{FF2B5EF4-FFF2-40B4-BE49-F238E27FC236}">
                  <a16:creationId xmlns:a16="http://schemas.microsoft.com/office/drawing/2014/main" id="{145128F6-005E-4F84-9F3A-C5392E682B7D}"/>
                </a:ext>
              </a:extLst>
            </p:cNvPr>
            <p:cNvSpPr/>
            <p:nvPr/>
          </p:nvSpPr>
          <p:spPr>
            <a:xfrm>
              <a:off x="3581402" y="2852739"/>
              <a:ext cx="1990725" cy="530225"/>
            </a:xfrm>
            <a:custGeom>
              <a:avLst/>
              <a:gdLst>
                <a:gd name="connsiteX0" fmla="*/ 728663 w 1990725"/>
                <a:gd name="connsiteY0" fmla="*/ 261937 h 531018"/>
                <a:gd name="connsiteX1" fmla="*/ 1052513 w 1990725"/>
                <a:gd name="connsiteY1" fmla="*/ 192881 h 531018"/>
                <a:gd name="connsiteX2" fmla="*/ 1476375 w 1990725"/>
                <a:gd name="connsiteY2" fmla="*/ 97631 h 531018"/>
                <a:gd name="connsiteX3" fmla="*/ 1614488 w 1990725"/>
                <a:gd name="connsiteY3" fmla="*/ 64293 h 531018"/>
                <a:gd name="connsiteX4" fmla="*/ 1662113 w 1990725"/>
                <a:gd name="connsiteY4" fmla="*/ 35718 h 531018"/>
                <a:gd name="connsiteX5" fmla="*/ 1721644 w 1990725"/>
                <a:gd name="connsiteY5" fmla="*/ 9525 h 531018"/>
                <a:gd name="connsiteX6" fmla="*/ 1752600 w 1990725"/>
                <a:gd name="connsiteY6" fmla="*/ 0 h 531018"/>
                <a:gd name="connsiteX7" fmla="*/ 1795463 w 1990725"/>
                <a:gd name="connsiteY7" fmla="*/ 0 h 531018"/>
                <a:gd name="connsiteX8" fmla="*/ 1871663 w 1990725"/>
                <a:gd name="connsiteY8" fmla="*/ 11906 h 531018"/>
                <a:gd name="connsiteX9" fmla="*/ 1907381 w 1990725"/>
                <a:gd name="connsiteY9" fmla="*/ 23812 h 531018"/>
                <a:gd name="connsiteX10" fmla="*/ 1955006 w 1990725"/>
                <a:gd name="connsiteY10" fmla="*/ 50006 h 531018"/>
                <a:gd name="connsiteX11" fmla="*/ 1983581 w 1990725"/>
                <a:gd name="connsiteY11" fmla="*/ 78581 h 531018"/>
                <a:gd name="connsiteX12" fmla="*/ 1990725 w 1990725"/>
                <a:gd name="connsiteY12" fmla="*/ 104775 h 531018"/>
                <a:gd name="connsiteX13" fmla="*/ 1990725 w 1990725"/>
                <a:gd name="connsiteY13" fmla="*/ 133350 h 531018"/>
                <a:gd name="connsiteX14" fmla="*/ 1971675 w 1990725"/>
                <a:gd name="connsiteY14" fmla="*/ 161925 h 531018"/>
                <a:gd name="connsiteX15" fmla="*/ 1940719 w 1990725"/>
                <a:gd name="connsiteY15" fmla="*/ 183356 h 531018"/>
                <a:gd name="connsiteX16" fmla="*/ 1874044 w 1990725"/>
                <a:gd name="connsiteY16" fmla="*/ 202406 h 531018"/>
                <a:gd name="connsiteX17" fmla="*/ 1354931 w 1990725"/>
                <a:gd name="connsiteY17" fmla="*/ 292893 h 531018"/>
                <a:gd name="connsiteX18" fmla="*/ 964406 w 1990725"/>
                <a:gd name="connsiteY18" fmla="*/ 390525 h 531018"/>
                <a:gd name="connsiteX19" fmla="*/ 650081 w 1990725"/>
                <a:gd name="connsiteY19" fmla="*/ 481012 h 531018"/>
                <a:gd name="connsiteX20" fmla="*/ 597694 w 1990725"/>
                <a:gd name="connsiteY20" fmla="*/ 492918 h 531018"/>
                <a:gd name="connsiteX21" fmla="*/ 540544 w 1990725"/>
                <a:gd name="connsiteY21" fmla="*/ 514350 h 531018"/>
                <a:gd name="connsiteX22" fmla="*/ 502444 w 1990725"/>
                <a:gd name="connsiteY22" fmla="*/ 531018 h 531018"/>
                <a:gd name="connsiteX23" fmla="*/ 466725 w 1990725"/>
                <a:gd name="connsiteY23" fmla="*/ 526256 h 531018"/>
                <a:gd name="connsiteX24" fmla="*/ 395288 w 1990725"/>
                <a:gd name="connsiteY24" fmla="*/ 504825 h 531018"/>
                <a:gd name="connsiteX25" fmla="*/ 328613 w 1990725"/>
                <a:gd name="connsiteY25" fmla="*/ 483393 h 531018"/>
                <a:gd name="connsiteX26" fmla="*/ 257175 w 1990725"/>
                <a:gd name="connsiteY26" fmla="*/ 447675 h 531018"/>
                <a:gd name="connsiteX27" fmla="*/ 176213 w 1990725"/>
                <a:gd name="connsiteY27" fmla="*/ 397668 h 531018"/>
                <a:gd name="connsiteX28" fmla="*/ 109538 w 1990725"/>
                <a:gd name="connsiteY28" fmla="*/ 345281 h 531018"/>
                <a:gd name="connsiteX29" fmla="*/ 57150 w 1990725"/>
                <a:gd name="connsiteY29" fmla="*/ 292893 h 531018"/>
                <a:gd name="connsiteX30" fmla="*/ 14288 w 1990725"/>
                <a:gd name="connsiteY30" fmla="*/ 252412 h 531018"/>
                <a:gd name="connsiteX31" fmla="*/ 0 w 1990725"/>
                <a:gd name="connsiteY31" fmla="*/ 219075 h 531018"/>
                <a:gd name="connsiteX32" fmla="*/ 0 w 1990725"/>
                <a:gd name="connsiteY32" fmla="*/ 195262 h 531018"/>
                <a:gd name="connsiteX33" fmla="*/ 4763 w 1990725"/>
                <a:gd name="connsiteY33" fmla="*/ 183356 h 531018"/>
                <a:gd name="connsiteX34" fmla="*/ 21431 w 1990725"/>
                <a:gd name="connsiteY34" fmla="*/ 183356 h 531018"/>
                <a:gd name="connsiteX35" fmla="*/ 64294 w 1990725"/>
                <a:gd name="connsiteY35" fmla="*/ 204787 h 531018"/>
                <a:gd name="connsiteX36" fmla="*/ 128588 w 1990725"/>
                <a:gd name="connsiteY36" fmla="*/ 230981 h 531018"/>
                <a:gd name="connsiteX37" fmla="*/ 192881 w 1990725"/>
                <a:gd name="connsiteY37" fmla="*/ 257175 h 531018"/>
                <a:gd name="connsiteX38" fmla="*/ 283369 w 1990725"/>
                <a:gd name="connsiteY38" fmla="*/ 290512 h 531018"/>
                <a:gd name="connsiteX39" fmla="*/ 359569 w 1990725"/>
                <a:gd name="connsiteY39" fmla="*/ 304800 h 531018"/>
                <a:gd name="connsiteX40" fmla="*/ 414338 w 1990725"/>
                <a:gd name="connsiteY40" fmla="*/ 309562 h 531018"/>
                <a:gd name="connsiteX41" fmla="*/ 488156 w 1990725"/>
                <a:gd name="connsiteY41" fmla="*/ 307181 h 531018"/>
                <a:gd name="connsiteX42" fmla="*/ 619125 w 1990725"/>
                <a:gd name="connsiteY42" fmla="*/ 285750 h 531018"/>
                <a:gd name="connsiteX43" fmla="*/ 728663 w 1990725"/>
                <a:gd name="connsiteY43" fmla="*/ 26193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90725" h="531018">
                  <a:moveTo>
                    <a:pt x="728663" y="261937"/>
                  </a:moveTo>
                  <a:lnTo>
                    <a:pt x="1052513" y="192881"/>
                  </a:lnTo>
                  <a:lnTo>
                    <a:pt x="1476375" y="97631"/>
                  </a:lnTo>
                  <a:lnTo>
                    <a:pt x="1614488" y="64293"/>
                  </a:lnTo>
                  <a:lnTo>
                    <a:pt x="1662113" y="35718"/>
                  </a:lnTo>
                  <a:lnTo>
                    <a:pt x="1721644" y="9525"/>
                  </a:lnTo>
                  <a:lnTo>
                    <a:pt x="1752600" y="0"/>
                  </a:lnTo>
                  <a:lnTo>
                    <a:pt x="1795463" y="0"/>
                  </a:lnTo>
                  <a:lnTo>
                    <a:pt x="1871663" y="11906"/>
                  </a:lnTo>
                  <a:lnTo>
                    <a:pt x="1907381" y="23812"/>
                  </a:lnTo>
                  <a:lnTo>
                    <a:pt x="1955006" y="50006"/>
                  </a:lnTo>
                  <a:lnTo>
                    <a:pt x="1983581" y="78581"/>
                  </a:lnTo>
                  <a:lnTo>
                    <a:pt x="1990725" y="104775"/>
                  </a:lnTo>
                  <a:lnTo>
                    <a:pt x="1990725" y="133350"/>
                  </a:lnTo>
                  <a:lnTo>
                    <a:pt x="1971675" y="161925"/>
                  </a:lnTo>
                  <a:lnTo>
                    <a:pt x="1940719" y="183356"/>
                  </a:lnTo>
                  <a:lnTo>
                    <a:pt x="1874044" y="202406"/>
                  </a:lnTo>
                  <a:lnTo>
                    <a:pt x="1354931" y="292893"/>
                  </a:lnTo>
                  <a:lnTo>
                    <a:pt x="964406" y="390525"/>
                  </a:lnTo>
                  <a:lnTo>
                    <a:pt x="650081" y="481012"/>
                  </a:lnTo>
                  <a:lnTo>
                    <a:pt x="597694" y="492918"/>
                  </a:lnTo>
                  <a:lnTo>
                    <a:pt x="540544" y="514350"/>
                  </a:lnTo>
                  <a:lnTo>
                    <a:pt x="502444" y="531018"/>
                  </a:lnTo>
                  <a:lnTo>
                    <a:pt x="466725" y="526256"/>
                  </a:lnTo>
                  <a:lnTo>
                    <a:pt x="395288" y="504825"/>
                  </a:lnTo>
                  <a:lnTo>
                    <a:pt x="328613" y="483393"/>
                  </a:lnTo>
                  <a:lnTo>
                    <a:pt x="257175" y="447675"/>
                  </a:lnTo>
                  <a:lnTo>
                    <a:pt x="176213" y="397668"/>
                  </a:lnTo>
                  <a:lnTo>
                    <a:pt x="109538" y="345281"/>
                  </a:lnTo>
                  <a:lnTo>
                    <a:pt x="57150" y="292893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195262"/>
                  </a:lnTo>
                  <a:lnTo>
                    <a:pt x="4763" y="183356"/>
                  </a:lnTo>
                  <a:lnTo>
                    <a:pt x="21431" y="183356"/>
                  </a:lnTo>
                  <a:lnTo>
                    <a:pt x="64294" y="204787"/>
                  </a:lnTo>
                  <a:lnTo>
                    <a:pt x="128588" y="230981"/>
                  </a:lnTo>
                  <a:lnTo>
                    <a:pt x="192881" y="257175"/>
                  </a:lnTo>
                  <a:lnTo>
                    <a:pt x="283369" y="290512"/>
                  </a:lnTo>
                  <a:lnTo>
                    <a:pt x="359569" y="304800"/>
                  </a:lnTo>
                  <a:lnTo>
                    <a:pt x="414338" y="309562"/>
                  </a:lnTo>
                  <a:lnTo>
                    <a:pt x="488156" y="307181"/>
                  </a:lnTo>
                  <a:lnTo>
                    <a:pt x="619125" y="285750"/>
                  </a:lnTo>
                  <a:lnTo>
                    <a:pt x="728663" y="2619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5">
              <a:extLst>
                <a:ext uri="{FF2B5EF4-FFF2-40B4-BE49-F238E27FC236}">
                  <a16:creationId xmlns:a16="http://schemas.microsoft.com/office/drawing/2014/main" id="{A09E1E12-EF95-4835-8A62-C307EEE6489A}"/>
                </a:ext>
              </a:extLst>
            </p:cNvPr>
            <p:cNvSpPr/>
            <p:nvPr/>
          </p:nvSpPr>
          <p:spPr>
            <a:xfrm>
              <a:off x="5857876" y="1811338"/>
              <a:ext cx="612775" cy="933450"/>
            </a:xfrm>
            <a:custGeom>
              <a:avLst/>
              <a:gdLst>
                <a:gd name="connsiteX0" fmla="*/ 33338 w 611981"/>
                <a:gd name="connsiteY0" fmla="*/ 109538 h 933450"/>
                <a:gd name="connsiteX1" fmla="*/ 107156 w 611981"/>
                <a:gd name="connsiteY1" fmla="*/ 285750 h 933450"/>
                <a:gd name="connsiteX2" fmla="*/ 190500 w 611981"/>
                <a:gd name="connsiteY2" fmla="*/ 464344 h 933450"/>
                <a:gd name="connsiteX3" fmla="*/ 254794 w 611981"/>
                <a:gd name="connsiteY3" fmla="*/ 600075 h 933450"/>
                <a:gd name="connsiteX4" fmla="*/ 309563 w 611981"/>
                <a:gd name="connsiteY4" fmla="*/ 704850 h 933450"/>
                <a:gd name="connsiteX5" fmla="*/ 342900 w 611981"/>
                <a:gd name="connsiteY5" fmla="*/ 754857 h 933450"/>
                <a:gd name="connsiteX6" fmla="*/ 373856 w 611981"/>
                <a:gd name="connsiteY6" fmla="*/ 797719 h 933450"/>
                <a:gd name="connsiteX7" fmla="*/ 416719 w 611981"/>
                <a:gd name="connsiteY7" fmla="*/ 845344 h 933450"/>
                <a:gd name="connsiteX8" fmla="*/ 452438 w 611981"/>
                <a:gd name="connsiteY8" fmla="*/ 881063 h 933450"/>
                <a:gd name="connsiteX9" fmla="*/ 492919 w 611981"/>
                <a:gd name="connsiteY9" fmla="*/ 916782 h 933450"/>
                <a:gd name="connsiteX10" fmla="*/ 519113 w 611981"/>
                <a:gd name="connsiteY10" fmla="*/ 931069 h 933450"/>
                <a:gd name="connsiteX11" fmla="*/ 552450 w 611981"/>
                <a:gd name="connsiteY11" fmla="*/ 933450 h 933450"/>
                <a:gd name="connsiteX12" fmla="*/ 581025 w 611981"/>
                <a:gd name="connsiteY12" fmla="*/ 916782 h 933450"/>
                <a:gd name="connsiteX13" fmla="*/ 595313 w 611981"/>
                <a:gd name="connsiteY13" fmla="*/ 885825 h 933450"/>
                <a:gd name="connsiteX14" fmla="*/ 607219 w 611981"/>
                <a:gd name="connsiteY14" fmla="*/ 845344 h 933450"/>
                <a:gd name="connsiteX15" fmla="*/ 611981 w 611981"/>
                <a:gd name="connsiteY15" fmla="*/ 804863 h 933450"/>
                <a:gd name="connsiteX16" fmla="*/ 607219 w 611981"/>
                <a:gd name="connsiteY16" fmla="*/ 759619 h 933450"/>
                <a:gd name="connsiteX17" fmla="*/ 588169 w 611981"/>
                <a:gd name="connsiteY17" fmla="*/ 666750 h 933450"/>
                <a:gd name="connsiteX18" fmla="*/ 550069 w 611981"/>
                <a:gd name="connsiteY18" fmla="*/ 535782 h 933450"/>
                <a:gd name="connsiteX19" fmla="*/ 528638 w 611981"/>
                <a:gd name="connsiteY19" fmla="*/ 483394 h 933450"/>
                <a:gd name="connsiteX20" fmla="*/ 488156 w 611981"/>
                <a:gd name="connsiteY20" fmla="*/ 409575 h 933450"/>
                <a:gd name="connsiteX21" fmla="*/ 457200 w 611981"/>
                <a:gd name="connsiteY21" fmla="*/ 369094 h 933450"/>
                <a:gd name="connsiteX22" fmla="*/ 409575 w 611981"/>
                <a:gd name="connsiteY22" fmla="*/ 338138 h 933450"/>
                <a:gd name="connsiteX23" fmla="*/ 311944 w 611981"/>
                <a:gd name="connsiteY23" fmla="*/ 264319 h 933450"/>
                <a:gd name="connsiteX24" fmla="*/ 216694 w 611981"/>
                <a:gd name="connsiteY24" fmla="*/ 178594 h 933450"/>
                <a:gd name="connsiteX25" fmla="*/ 123825 w 611981"/>
                <a:gd name="connsiteY25" fmla="*/ 88107 h 933450"/>
                <a:gd name="connsiteX26" fmla="*/ 52388 w 611981"/>
                <a:gd name="connsiteY26" fmla="*/ 14288 h 933450"/>
                <a:gd name="connsiteX27" fmla="*/ 33338 w 611981"/>
                <a:gd name="connsiteY27" fmla="*/ 0 h 933450"/>
                <a:gd name="connsiteX28" fmla="*/ 7144 w 611981"/>
                <a:gd name="connsiteY28" fmla="*/ 0 h 933450"/>
                <a:gd name="connsiteX29" fmla="*/ 0 w 611981"/>
                <a:gd name="connsiteY29" fmla="*/ 19050 h 933450"/>
                <a:gd name="connsiteX30" fmla="*/ 33338 w 611981"/>
                <a:gd name="connsiteY30" fmla="*/ 10953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33450">
                  <a:moveTo>
                    <a:pt x="33338" y="109538"/>
                  </a:moveTo>
                  <a:lnTo>
                    <a:pt x="107156" y="285750"/>
                  </a:lnTo>
                  <a:lnTo>
                    <a:pt x="190500" y="464344"/>
                  </a:lnTo>
                  <a:lnTo>
                    <a:pt x="254794" y="600075"/>
                  </a:lnTo>
                  <a:lnTo>
                    <a:pt x="309563" y="704850"/>
                  </a:lnTo>
                  <a:lnTo>
                    <a:pt x="342900" y="754857"/>
                  </a:lnTo>
                  <a:lnTo>
                    <a:pt x="373856" y="797719"/>
                  </a:lnTo>
                  <a:lnTo>
                    <a:pt x="416719" y="845344"/>
                  </a:lnTo>
                  <a:lnTo>
                    <a:pt x="452438" y="881063"/>
                  </a:lnTo>
                  <a:lnTo>
                    <a:pt x="492919" y="916782"/>
                  </a:lnTo>
                  <a:lnTo>
                    <a:pt x="519113" y="931069"/>
                  </a:lnTo>
                  <a:lnTo>
                    <a:pt x="552450" y="933450"/>
                  </a:lnTo>
                  <a:lnTo>
                    <a:pt x="581025" y="916782"/>
                  </a:lnTo>
                  <a:lnTo>
                    <a:pt x="595313" y="885825"/>
                  </a:lnTo>
                  <a:lnTo>
                    <a:pt x="607219" y="845344"/>
                  </a:lnTo>
                  <a:lnTo>
                    <a:pt x="611981" y="804863"/>
                  </a:lnTo>
                  <a:lnTo>
                    <a:pt x="607219" y="759619"/>
                  </a:lnTo>
                  <a:lnTo>
                    <a:pt x="588169" y="666750"/>
                  </a:lnTo>
                  <a:lnTo>
                    <a:pt x="550069" y="535782"/>
                  </a:lnTo>
                  <a:lnTo>
                    <a:pt x="528638" y="483394"/>
                  </a:lnTo>
                  <a:lnTo>
                    <a:pt x="488156" y="409575"/>
                  </a:lnTo>
                  <a:lnTo>
                    <a:pt x="457200" y="369094"/>
                  </a:lnTo>
                  <a:lnTo>
                    <a:pt x="409575" y="338138"/>
                  </a:lnTo>
                  <a:lnTo>
                    <a:pt x="311944" y="264319"/>
                  </a:lnTo>
                  <a:lnTo>
                    <a:pt x="216694" y="178594"/>
                  </a:lnTo>
                  <a:lnTo>
                    <a:pt x="123825" y="88107"/>
                  </a:lnTo>
                  <a:lnTo>
                    <a:pt x="52388" y="14288"/>
                  </a:lnTo>
                  <a:lnTo>
                    <a:pt x="33338" y="0"/>
                  </a:lnTo>
                  <a:lnTo>
                    <a:pt x="7144" y="0"/>
                  </a:lnTo>
                  <a:lnTo>
                    <a:pt x="0" y="19050"/>
                  </a:lnTo>
                  <a:lnTo>
                    <a:pt x="33338" y="1095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3">
              <a:extLst>
                <a:ext uri="{FF2B5EF4-FFF2-40B4-BE49-F238E27FC236}">
                  <a16:creationId xmlns:a16="http://schemas.microsoft.com/office/drawing/2014/main" id="{C60E4B82-C0DB-4EB8-8510-B38F2FA1BF70}"/>
                </a:ext>
              </a:extLst>
            </p:cNvPr>
            <p:cNvSpPr/>
            <p:nvPr/>
          </p:nvSpPr>
          <p:spPr>
            <a:xfrm>
              <a:off x="3910015" y="1590675"/>
              <a:ext cx="1646237" cy="914400"/>
            </a:xfrm>
            <a:custGeom>
              <a:avLst/>
              <a:gdLst>
                <a:gd name="connsiteX0" fmla="*/ 1159668 w 1645443"/>
                <a:gd name="connsiteY0" fmla="*/ 516731 h 914400"/>
                <a:gd name="connsiteX1" fmla="*/ 883443 w 1645443"/>
                <a:gd name="connsiteY1" fmla="*/ 631031 h 914400"/>
                <a:gd name="connsiteX2" fmla="*/ 690562 w 1645443"/>
                <a:gd name="connsiteY2" fmla="*/ 714375 h 914400"/>
                <a:gd name="connsiteX3" fmla="*/ 150018 w 1645443"/>
                <a:gd name="connsiteY3" fmla="*/ 873919 h 914400"/>
                <a:gd name="connsiteX4" fmla="*/ 21431 w 1645443"/>
                <a:gd name="connsiteY4" fmla="*/ 914400 h 914400"/>
                <a:gd name="connsiteX5" fmla="*/ 2381 w 1645443"/>
                <a:gd name="connsiteY5" fmla="*/ 909638 h 914400"/>
                <a:gd name="connsiteX6" fmla="*/ 0 w 1645443"/>
                <a:gd name="connsiteY6" fmla="*/ 897731 h 914400"/>
                <a:gd name="connsiteX7" fmla="*/ 4762 w 1645443"/>
                <a:gd name="connsiteY7" fmla="*/ 869156 h 914400"/>
                <a:gd name="connsiteX8" fmla="*/ 28575 w 1645443"/>
                <a:gd name="connsiteY8" fmla="*/ 852488 h 914400"/>
                <a:gd name="connsiteX9" fmla="*/ 88106 w 1645443"/>
                <a:gd name="connsiteY9" fmla="*/ 821531 h 914400"/>
                <a:gd name="connsiteX10" fmla="*/ 414337 w 1645443"/>
                <a:gd name="connsiteY10" fmla="*/ 669131 h 914400"/>
                <a:gd name="connsiteX11" fmla="*/ 638175 w 1645443"/>
                <a:gd name="connsiteY11" fmla="*/ 554831 h 914400"/>
                <a:gd name="connsiteX12" fmla="*/ 1023937 w 1645443"/>
                <a:gd name="connsiteY12" fmla="*/ 340519 h 914400"/>
                <a:gd name="connsiteX13" fmla="*/ 1200150 w 1645443"/>
                <a:gd name="connsiteY13" fmla="*/ 240506 h 914400"/>
                <a:gd name="connsiteX14" fmla="*/ 1245393 w 1645443"/>
                <a:gd name="connsiteY14" fmla="*/ 209550 h 914400"/>
                <a:gd name="connsiteX15" fmla="*/ 1264443 w 1645443"/>
                <a:gd name="connsiteY15" fmla="*/ 180975 h 914400"/>
                <a:gd name="connsiteX16" fmla="*/ 1264443 w 1645443"/>
                <a:gd name="connsiteY16" fmla="*/ 147638 h 914400"/>
                <a:gd name="connsiteX17" fmla="*/ 1257300 w 1645443"/>
                <a:gd name="connsiteY17" fmla="*/ 126206 h 914400"/>
                <a:gd name="connsiteX18" fmla="*/ 1228725 w 1645443"/>
                <a:gd name="connsiteY18" fmla="*/ 97631 h 914400"/>
                <a:gd name="connsiteX19" fmla="*/ 1190625 w 1645443"/>
                <a:gd name="connsiteY19" fmla="*/ 61913 h 914400"/>
                <a:gd name="connsiteX20" fmla="*/ 1169193 w 1645443"/>
                <a:gd name="connsiteY20" fmla="*/ 42863 h 914400"/>
                <a:gd name="connsiteX21" fmla="*/ 1159668 w 1645443"/>
                <a:gd name="connsiteY21" fmla="*/ 19050 h 914400"/>
                <a:gd name="connsiteX22" fmla="*/ 1169193 w 1645443"/>
                <a:gd name="connsiteY22" fmla="*/ 4763 h 914400"/>
                <a:gd name="connsiteX23" fmla="*/ 1190625 w 1645443"/>
                <a:gd name="connsiteY23" fmla="*/ 0 h 914400"/>
                <a:gd name="connsiteX24" fmla="*/ 1231106 w 1645443"/>
                <a:gd name="connsiteY24" fmla="*/ 9525 h 914400"/>
                <a:gd name="connsiteX25" fmla="*/ 1295400 w 1645443"/>
                <a:gd name="connsiteY25" fmla="*/ 30956 h 914400"/>
                <a:gd name="connsiteX26" fmla="*/ 1393031 w 1645443"/>
                <a:gd name="connsiteY26" fmla="*/ 66675 h 914400"/>
                <a:gd name="connsiteX27" fmla="*/ 1488281 w 1645443"/>
                <a:gd name="connsiteY27" fmla="*/ 111919 h 914400"/>
                <a:gd name="connsiteX28" fmla="*/ 1562100 w 1645443"/>
                <a:gd name="connsiteY28" fmla="*/ 159544 h 914400"/>
                <a:gd name="connsiteX29" fmla="*/ 1600200 w 1645443"/>
                <a:gd name="connsiteY29" fmla="*/ 200025 h 914400"/>
                <a:gd name="connsiteX30" fmla="*/ 1633537 w 1645443"/>
                <a:gd name="connsiteY30" fmla="*/ 240506 h 914400"/>
                <a:gd name="connsiteX31" fmla="*/ 1645443 w 1645443"/>
                <a:gd name="connsiteY31" fmla="*/ 264319 h 914400"/>
                <a:gd name="connsiteX32" fmla="*/ 1643062 w 1645443"/>
                <a:gd name="connsiteY32" fmla="*/ 283369 h 914400"/>
                <a:gd name="connsiteX33" fmla="*/ 1624012 w 1645443"/>
                <a:gd name="connsiteY33" fmla="*/ 302419 h 914400"/>
                <a:gd name="connsiteX34" fmla="*/ 1562100 w 1645443"/>
                <a:gd name="connsiteY34" fmla="*/ 330994 h 914400"/>
                <a:gd name="connsiteX35" fmla="*/ 1333500 w 1645443"/>
                <a:gd name="connsiteY35" fmla="*/ 442913 h 914400"/>
                <a:gd name="connsiteX36" fmla="*/ 1159668 w 1645443"/>
                <a:gd name="connsiteY36" fmla="*/ 51673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5443" h="914400">
                  <a:moveTo>
                    <a:pt x="1159668" y="516731"/>
                  </a:moveTo>
                  <a:lnTo>
                    <a:pt x="883443" y="631031"/>
                  </a:lnTo>
                  <a:lnTo>
                    <a:pt x="690562" y="714375"/>
                  </a:lnTo>
                  <a:lnTo>
                    <a:pt x="150018" y="873919"/>
                  </a:lnTo>
                  <a:lnTo>
                    <a:pt x="21431" y="914400"/>
                  </a:lnTo>
                  <a:lnTo>
                    <a:pt x="2381" y="909638"/>
                  </a:lnTo>
                  <a:lnTo>
                    <a:pt x="0" y="897731"/>
                  </a:lnTo>
                  <a:lnTo>
                    <a:pt x="4762" y="869156"/>
                  </a:lnTo>
                  <a:lnTo>
                    <a:pt x="28575" y="852488"/>
                  </a:lnTo>
                  <a:lnTo>
                    <a:pt x="88106" y="821531"/>
                  </a:lnTo>
                  <a:lnTo>
                    <a:pt x="414337" y="669131"/>
                  </a:lnTo>
                  <a:lnTo>
                    <a:pt x="638175" y="554831"/>
                  </a:lnTo>
                  <a:lnTo>
                    <a:pt x="1023937" y="340519"/>
                  </a:lnTo>
                  <a:lnTo>
                    <a:pt x="1200150" y="240506"/>
                  </a:lnTo>
                  <a:lnTo>
                    <a:pt x="1245393" y="209550"/>
                  </a:lnTo>
                  <a:lnTo>
                    <a:pt x="1264443" y="180975"/>
                  </a:lnTo>
                  <a:lnTo>
                    <a:pt x="1264443" y="147638"/>
                  </a:lnTo>
                  <a:lnTo>
                    <a:pt x="1257300" y="126206"/>
                  </a:lnTo>
                  <a:lnTo>
                    <a:pt x="1228725" y="97631"/>
                  </a:lnTo>
                  <a:lnTo>
                    <a:pt x="1190625" y="61913"/>
                  </a:lnTo>
                  <a:lnTo>
                    <a:pt x="1169193" y="42863"/>
                  </a:lnTo>
                  <a:lnTo>
                    <a:pt x="1159668" y="19050"/>
                  </a:lnTo>
                  <a:lnTo>
                    <a:pt x="1169193" y="4763"/>
                  </a:lnTo>
                  <a:lnTo>
                    <a:pt x="1190625" y="0"/>
                  </a:lnTo>
                  <a:lnTo>
                    <a:pt x="1231106" y="9525"/>
                  </a:lnTo>
                  <a:lnTo>
                    <a:pt x="1295400" y="30956"/>
                  </a:lnTo>
                  <a:lnTo>
                    <a:pt x="1393031" y="66675"/>
                  </a:lnTo>
                  <a:lnTo>
                    <a:pt x="1488281" y="111919"/>
                  </a:lnTo>
                  <a:lnTo>
                    <a:pt x="1562100" y="159544"/>
                  </a:lnTo>
                  <a:lnTo>
                    <a:pt x="1600200" y="200025"/>
                  </a:lnTo>
                  <a:lnTo>
                    <a:pt x="1633537" y="240506"/>
                  </a:lnTo>
                  <a:lnTo>
                    <a:pt x="1645443" y="264319"/>
                  </a:lnTo>
                  <a:lnTo>
                    <a:pt x="1643062" y="283369"/>
                  </a:lnTo>
                  <a:lnTo>
                    <a:pt x="1624012" y="302419"/>
                  </a:lnTo>
                  <a:lnTo>
                    <a:pt x="1562100" y="330994"/>
                  </a:lnTo>
                  <a:lnTo>
                    <a:pt x="1333500" y="442913"/>
                  </a:lnTo>
                  <a:lnTo>
                    <a:pt x="1159668" y="516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6">
              <a:extLst>
                <a:ext uri="{FF2B5EF4-FFF2-40B4-BE49-F238E27FC236}">
                  <a16:creationId xmlns:a16="http://schemas.microsoft.com/office/drawing/2014/main" id="{F17363FC-4FF7-492A-B788-8F06BE6C4814}"/>
                </a:ext>
              </a:extLst>
            </p:cNvPr>
            <p:cNvSpPr/>
            <p:nvPr/>
          </p:nvSpPr>
          <p:spPr>
            <a:xfrm rot="16200000">
              <a:off x="2959102" y="3814763"/>
              <a:ext cx="3722687" cy="446088"/>
            </a:xfrm>
            <a:custGeom>
              <a:avLst/>
              <a:gdLst>
                <a:gd name="connsiteX0" fmla="*/ 1744980 w 3722370"/>
                <a:gd name="connsiteY0" fmla="*/ 396240 h 445770"/>
                <a:gd name="connsiteX1" fmla="*/ 1024890 w 3722370"/>
                <a:gd name="connsiteY1" fmla="*/ 377190 h 445770"/>
                <a:gd name="connsiteX2" fmla="*/ 674370 w 3722370"/>
                <a:gd name="connsiteY2" fmla="*/ 377190 h 445770"/>
                <a:gd name="connsiteX3" fmla="*/ 400050 w 3722370"/>
                <a:gd name="connsiteY3" fmla="*/ 377190 h 445770"/>
                <a:gd name="connsiteX4" fmla="*/ 251460 w 3722370"/>
                <a:gd name="connsiteY4" fmla="*/ 361950 h 445770"/>
                <a:gd name="connsiteX5" fmla="*/ 167640 w 3722370"/>
                <a:gd name="connsiteY5" fmla="*/ 350520 h 445770"/>
                <a:gd name="connsiteX6" fmla="*/ 68580 w 3722370"/>
                <a:gd name="connsiteY6" fmla="*/ 331470 h 445770"/>
                <a:gd name="connsiteX7" fmla="*/ 26670 w 3722370"/>
                <a:gd name="connsiteY7" fmla="*/ 304800 h 445770"/>
                <a:gd name="connsiteX8" fmla="*/ 3810 w 3722370"/>
                <a:gd name="connsiteY8" fmla="*/ 278130 h 445770"/>
                <a:gd name="connsiteX9" fmla="*/ 0 w 3722370"/>
                <a:gd name="connsiteY9" fmla="*/ 255270 h 445770"/>
                <a:gd name="connsiteX10" fmla="*/ 0 w 3722370"/>
                <a:gd name="connsiteY10" fmla="*/ 224790 h 445770"/>
                <a:gd name="connsiteX11" fmla="*/ 11430 w 3722370"/>
                <a:gd name="connsiteY11" fmla="*/ 198120 h 445770"/>
                <a:gd name="connsiteX12" fmla="*/ 57150 w 3722370"/>
                <a:gd name="connsiteY12" fmla="*/ 167640 h 445770"/>
                <a:gd name="connsiteX13" fmla="*/ 121920 w 3722370"/>
                <a:gd name="connsiteY13" fmla="*/ 137160 h 445770"/>
                <a:gd name="connsiteX14" fmla="*/ 213360 w 3722370"/>
                <a:gd name="connsiteY14" fmla="*/ 110490 h 445770"/>
                <a:gd name="connsiteX15" fmla="*/ 312420 w 3722370"/>
                <a:gd name="connsiteY15" fmla="*/ 87630 h 445770"/>
                <a:gd name="connsiteX16" fmla="*/ 403860 w 3722370"/>
                <a:gd name="connsiteY16" fmla="*/ 76200 h 445770"/>
                <a:gd name="connsiteX17" fmla="*/ 525780 w 3722370"/>
                <a:gd name="connsiteY17" fmla="*/ 68580 h 445770"/>
                <a:gd name="connsiteX18" fmla="*/ 598170 w 3722370"/>
                <a:gd name="connsiteY18" fmla="*/ 80010 h 445770"/>
                <a:gd name="connsiteX19" fmla="*/ 758190 w 3722370"/>
                <a:gd name="connsiteY19" fmla="*/ 110490 h 445770"/>
                <a:gd name="connsiteX20" fmla="*/ 948690 w 3722370"/>
                <a:gd name="connsiteY20" fmla="*/ 137160 h 445770"/>
                <a:gd name="connsiteX21" fmla="*/ 1238250 w 3722370"/>
                <a:gd name="connsiteY21" fmla="*/ 160020 h 445770"/>
                <a:gd name="connsiteX22" fmla="*/ 1634490 w 3722370"/>
                <a:gd name="connsiteY22" fmla="*/ 186690 h 445770"/>
                <a:gd name="connsiteX23" fmla="*/ 2350770 w 3722370"/>
                <a:gd name="connsiteY23" fmla="*/ 198120 h 445770"/>
                <a:gd name="connsiteX24" fmla="*/ 2868930 w 3722370"/>
                <a:gd name="connsiteY24" fmla="*/ 217170 h 445770"/>
                <a:gd name="connsiteX25" fmla="*/ 3021330 w 3722370"/>
                <a:gd name="connsiteY25" fmla="*/ 217170 h 445770"/>
                <a:gd name="connsiteX26" fmla="*/ 3387090 w 3722370"/>
                <a:gd name="connsiteY26" fmla="*/ 220980 h 445770"/>
                <a:gd name="connsiteX27" fmla="*/ 3440430 w 3722370"/>
                <a:gd name="connsiteY27" fmla="*/ 220980 h 445770"/>
                <a:gd name="connsiteX28" fmla="*/ 3505200 w 3722370"/>
                <a:gd name="connsiteY28" fmla="*/ 209550 h 445770"/>
                <a:gd name="connsiteX29" fmla="*/ 3539490 w 3722370"/>
                <a:gd name="connsiteY29" fmla="*/ 194310 h 445770"/>
                <a:gd name="connsiteX30" fmla="*/ 3569970 w 3722370"/>
                <a:gd name="connsiteY30" fmla="*/ 163830 h 445770"/>
                <a:gd name="connsiteX31" fmla="*/ 3592830 w 3722370"/>
                <a:gd name="connsiteY31" fmla="*/ 125730 h 445770"/>
                <a:gd name="connsiteX32" fmla="*/ 3611880 w 3722370"/>
                <a:gd name="connsiteY32" fmla="*/ 57150 h 445770"/>
                <a:gd name="connsiteX33" fmla="*/ 3611880 w 3722370"/>
                <a:gd name="connsiteY33" fmla="*/ 0 h 445770"/>
                <a:gd name="connsiteX34" fmla="*/ 3722370 w 3722370"/>
                <a:gd name="connsiteY34" fmla="*/ 198120 h 445770"/>
                <a:gd name="connsiteX35" fmla="*/ 3669030 w 3722370"/>
                <a:gd name="connsiteY35" fmla="*/ 278130 h 445770"/>
                <a:gd name="connsiteX36" fmla="*/ 3600450 w 3722370"/>
                <a:gd name="connsiteY36" fmla="*/ 350520 h 445770"/>
                <a:gd name="connsiteX37" fmla="*/ 3547110 w 3722370"/>
                <a:gd name="connsiteY37" fmla="*/ 396240 h 445770"/>
                <a:gd name="connsiteX38" fmla="*/ 3497580 w 3722370"/>
                <a:gd name="connsiteY38" fmla="*/ 426720 h 445770"/>
                <a:gd name="connsiteX39" fmla="*/ 3463290 w 3722370"/>
                <a:gd name="connsiteY39" fmla="*/ 438150 h 445770"/>
                <a:gd name="connsiteX40" fmla="*/ 3429000 w 3722370"/>
                <a:gd name="connsiteY40" fmla="*/ 445770 h 445770"/>
                <a:gd name="connsiteX41" fmla="*/ 3329940 w 3722370"/>
                <a:gd name="connsiteY41" fmla="*/ 441960 h 445770"/>
                <a:gd name="connsiteX42" fmla="*/ 2861310 w 3722370"/>
                <a:gd name="connsiteY42" fmla="*/ 411480 h 445770"/>
                <a:gd name="connsiteX43" fmla="*/ 2712720 w 3722370"/>
                <a:gd name="connsiteY43" fmla="*/ 400050 h 445770"/>
                <a:gd name="connsiteX44" fmla="*/ 2308860 w 3722370"/>
                <a:gd name="connsiteY44" fmla="*/ 400050 h 445770"/>
                <a:gd name="connsiteX45" fmla="*/ 1744980 w 3722370"/>
                <a:gd name="connsiteY45" fmla="*/ 39624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22370" h="445770">
                  <a:moveTo>
                    <a:pt x="1744980" y="396240"/>
                  </a:moveTo>
                  <a:lnTo>
                    <a:pt x="1024890" y="377190"/>
                  </a:lnTo>
                  <a:lnTo>
                    <a:pt x="674370" y="377190"/>
                  </a:lnTo>
                  <a:lnTo>
                    <a:pt x="400050" y="377190"/>
                  </a:lnTo>
                  <a:lnTo>
                    <a:pt x="251460" y="361950"/>
                  </a:lnTo>
                  <a:lnTo>
                    <a:pt x="167640" y="350520"/>
                  </a:lnTo>
                  <a:lnTo>
                    <a:pt x="68580" y="331470"/>
                  </a:lnTo>
                  <a:lnTo>
                    <a:pt x="26670" y="304800"/>
                  </a:lnTo>
                  <a:lnTo>
                    <a:pt x="3810" y="278130"/>
                  </a:lnTo>
                  <a:lnTo>
                    <a:pt x="0" y="255270"/>
                  </a:lnTo>
                  <a:lnTo>
                    <a:pt x="0" y="224790"/>
                  </a:lnTo>
                  <a:lnTo>
                    <a:pt x="11430" y="198120"/>
                  </a:lnTo>
                  <a:lnTo>
                    <a:pt x="57150" y="167640"/>
                  </a:lnTo>
                  <a:lnTo>
                    <a:pt x="121920" y="137160"/>
                  </a:lnTo>
                  <a:lnTo>
                    <a:pt x="213360" y="110490"/>
                  </a:lnTo>
                  <a:lnTo>
                    <a:pt x="312420" y="87630"/>
                  </a:lnTo>
                  <a:lnTo>
                    <a:pt x="403860" y="76200"/>
                  </a:lnTo>
                  <a:lnTo>
                    <a:pt x="525780" y="68580"/>
                  </a:lnTo>
                  <a:lnTo>
                    <a:pt x="598170" y="80010"/>
                  </a:lnTo>
                  <a:lnTo>
                    <a:pt x="758190" y="110490"/>
                  </a:lnTo>
                  <a:lnTo>
                    <a:pt x="948690" y="137160"/>
                  </a:lnTo>
                  <a:lnTo>
                    <a:pt x="1238250" y="160020"/>
                  </a:lnTo>
                  <a:lnTo>
                    <a:pt x="1634490" y="186690"/>
                  </a:lnTo>
                  <a:lnTo>
                    <a:pt x="2350770" y="198120"/>
                  </a:lnTo>
                  <a:lnTo>
                    <a:pt x="2868930" y="217170"/>
                  </a:lnTo>
                  <a:lnTo>
                    <a:pt x="3021330" y="217170"/>
                  </a:lnTo>
                  <a:lnTo>
                    <a:pt x="3387090" y="220980"/>
                  </a:lnTo>
                  <a:lnTo>
                    <a:pt x="3440430" y="220980"/>
                  </a:lnTo>
                  <a:lnTo>
                    <a:pt x="3505200" y="209550"/>
                  </a:lnTo>
                  <a:lnTo>
                    <a:pt x="3539490" y="194310"/>
                  </a:lnTo>
                  <a:lnTo>
                    <a:pt x="3569970" y="163830"/>
                  </a:lnTo>
                  <a:lnTo>
                    <a:pt x="3592830" y="125730"/>
                  </a:lnTo>
                  <a:lnTo>
                    <a:pt x="3611880" y="57150"/>
                  </a:lnTo>
                  <a:lnTo>
                    <a:pt x="3611880" y="0"/>
                  </a:lnTo>
                  <a:lnTo>
                    <a:pt x="3722370" y="198120"/>
                  </a:lnTo>
                  <a:lnTo>
                    <a:pt x="3669030" y="278130"/>
                  </a:lnTo>
                  <a:lnTo>
                    <a:pt x="3600450" y="350520"/>
                  </a:lnTo>
                  <a:lnTo>
                    <a:pt x="3547110" y="396240"/>
                  </a:lnTo>
                  <a:lnTo>
                    <a:pt x="3497580" y="426720"/>
                  </a:lnTo>
                  <a:lnTo>
                    <a:pt x="3463290" y="438150"/>
                  </a:lnTo>
                  <a:lnTo>
                    <a:pt x="3429000" y="445770"/>
                  </a:lnTo>
                  <a:lnTo>
                    <a:pt x="3329940" y="441960"/>
                  </a:lnTo>
                  <a:lnTo>
                    <a:pt x="2861310" y="411480"/>
                  </a:lnTo>
                  <a:lnTo>
                    <a:pt x="2712720" y="400050"/>
                  </a:lnTo>
                  <a:lnTo>
                    <a:pt x="2308860" y="400050"/>
                  </a:lnTo>
                  <a:lnTo>
                    <a:pt x="1744980" y="39624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5">
              <a:extLst>
                <a:ext uri="{FF2B5EF4-FFF2-40B4-BE49-F238E27FC236}">
                  <a16:creationId xmlns:a16="http://schemas.microsoft.com/office/drawing/2014/main" id="{086DF754-E60C-420B-852E-E44179D17639}"/>
                </a:ext>
              </a:extLst>
            </p:cNvPr>
            <p:cNvSpPr/>
            <p:nvPr/>
          </p:nvSpPr>
          <p:spPr>
            <a:xfrm rot="16200000">
              <a:off x="3367089" y="3433764"/>
              <a:ext cx="1825625" cy="1184275"/>
            </a:xfrm>
            <a:custGeom>
              <a:avLst/>
              <a:gdLst>
                <a:gd name="connsiteX0" fmla="*/ 561975 w 1825625"/>
                <a:gd name="connsiteY0" fmla="*/ 387350 h 1184275"/>
                <a:gd name="connsiteX1" fmla="*/ 850900 w 1825625"/>
                <a:gd name="connsiteY1" fmla="*/ 574675 h 1184275"/>
                <a:gd name="connsiteX2" fmla="*/ 1082675 w 1825625"/>
                <a:gd name="connsiteY2" fmla="*/ 704850 h 1184275"/>
                <a:gd name="connsiteX3" fmla="*/ 1276350 w 1825625"/>
                <a:gd name="connsiteY3" fmla="*/ 809625 h 1184275"/>
                <a:gd name="connsiteX4" fmla="*/ 1470025 w 1825625"/>
                <a:gd name="connsiteY4" fmla="*/ 901700 h 1184275"/>
                <a:gd name="connsiteX5" fmla="*/ 1717675 w 1825625"/>
                <a:gd name="connsiteY5" fmla="*/ 1009650 h 1184275"/>
                <a:gd name="connsiteX6" fmla="*/ 1825625 w 1825625"/>
                <a:gd name="connsiteY6" fmla="*/ 1054100 h 1184275"/>
                <a:gd name="connsiteX7" fmla="*/ 1803400 w 1825625"/>
                <a:gd name="connsiteY7" fmla="*/ 1184275 h 1184275"/>
                <a:gd name="connsiteX8" fmla="*/ 1371600 w 1825625"/>
                <a:gd name="connsiteY8" fmla="*/ 1158875 h 1184275"/>
                <a:gd name="connsiteX9" fmla="*/ 1289050 w 1825625"/>
                <a:gd name="connsiteY9" fmla="*/ 1092200 h 1184275"/>
                <a:gd name="connsiteX10" fmla="*/ 1225550 w 1825625"/>
                <a:gd name="connsiteY10" fmla="*/ 1041400 h 1184275"/>
                <a:gd name="connsiteX11" fmla="*/ 1127125 w 1825625"/>
                <a:gd name="connsiteY11" fmla="*/ 974725 h 1184275"/>
                <a:gd name="connsiteX12" fmla="*/ 1000125 w 1825625"/>
                <a:gd name="connsiteY12" fmla="*/ 892175 h 1184275"/>
                <a:gd name="connsiteX13" fmla="*/ 850900 w 1825625"/>
                <a:gd name="connsiteY13" fmla="*/ 793750 h 1184275"/>
                <a:gd name="connsiteX14" fmla="*/ 762000 w 1825625"/>
                <a:gd name="connsiteY14" fmla="*/ 730250 h 1184275"/>
                <a:gd name="connsiteX15" fmla="*/ 612775 w 1825625"/>
                <a:gd name="connsiteY15" fmla="*/ 615950 h 1184275"/>
                <a:gd name="connsiteX16" fmla="*/ 517525 w 1825625"/>
                <a:gd name="connsiteY16" fmla="*/ 536575 h 1184275"/>
                <a:gd name="connsiteX17" fmla="*/ 358775 w 1825625"/>
                <a:gd name="connsiteY17" fmla="*/ 390525 h 1184275"/>
                <a:gd name="connsiteX18" fmla="*/ 200025 w 1825625"/>
                <a:gd name="connsiteY18" fmla="*/ 238125 h 1184275"/>
                <a:gd name="connsiteX19" fmla="*/ 76200 w 1825625"/>
                <a:gd name="connsiteY19" fmla="*/ 117475 h 1184275"/>
                <a:gd name="connsiteX20" fmla="*/ 19050 w 1825625"/>
                <a:gd name="connsiteY20" fmla="*/ 66675 h 1184275"/>
                <a:gd name="connsiteX21" fmla="*/ 0 w 1825625"/>
                <a:gd name="connsiteY21" fmla="*/ 28575 h 1184275"/>
                <a:gd name="connsiteX22" fmla="*/ 0 w 1825625"/>
                <a:gd name="connsiteY22" fmla="*/ 15875 h 1184275"/>
                <a:gd name="connsiteX23" fmla="*/ 3175 w 1825625"/>
                <a:gd name="connsiteY23" fmla="*/ 0 h 1184275"/>
                <a:gd name="connsiteX24" fmla="*/ 19050 w 1825625"/>
                <a:gd name="connsiteY24" fmla="*/ 0 h 1184275"/>
                <a:gd name="connsiteX25" fmla="*/ 44450 w 1825625"/>
                <a:gd name="connsiteY25" fmla="*/ 3175 h 1184275"/>
                <a:gd name="connsiteX26" fmla="*/ 92075 w 1825625"/>
                <a:gd name="connsiteY26" fmla="*/ 34925 h 1184275"/>
                <a:gd name="connsiteX27" fmla="*/ 146050 w 1825625"/>
                <a:gd name="connsiteY27" fmla="*/ 82550 h 1184275"/>
                <a:gd name="connsiteX28" fmla="*/ 244475 w 1825625"/>
                <a:gd name="connsiteY28" fmla="*/ 161925 h 1184275"/>
                <a:gd name="connsiteX29" fmla="*/ 368300 w 1825625"/>
                <a:gd name="connsiteY29" fmla="*/ 254000 h 1184275"/>
                <a:gd name="connsiteX30" fmla="*/ 561975 w 1825625"/>
                <a:gd name="connsiteY30" fmla="*/ 387350 h 11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5625" h="1184275">
                  <a:moveTo>
                    <a:pt x="561975" y="387350"/>
                  </a:moveTo>
                  <a:lnTo>
                    <a:pt x="850900" y="574675"/>
                  </a:lnTo>
                  <a:lnTo>
                    <a:pt x="1082675" y="704850"/>
                  </a:lnTo>
                  <a:lnTo>
                    <a:pt x="1276350" y="809625"/>
                  </a:lnTo>
                  <a:lnTo>
                    <a:pt x="1470025" y="901700"/>
                  </a:lnTo>
                  <a:lnTo>
                    <a:pt x="1717675" y="1009650"/>
                  </a:lnTo>
                  <a:lnTo>
                    <a:pt x="1825625" y="1054100"/>
                  </a:lnTo>
                  <a:lnTo>
                    <a:pt x="1803400" y="1184275"/>
                  </a:lnTo>
                  <a:lnTo>
                    <a:pt x="1371600" y="1158875"/>
                  </a:lnTo>
                  <a:lnTo>
                    <a:pt x="1289050" y="1092200"/>
                  </a:lnTo>
                  <a:lnTo>
                    <a:pt x="1225550" y="1041400"/>
                  </a:lnTo>
                  <a:lnTo>
                    <a:pt x="1127125" y="974725"/>
                  </a:lnTo>
                  <a:lnTo>
                    <a:pt x="1000125" y="892175"/>
                  </a:lnTo>
                  <a:lnTo>
                    <a:pt x="850900" y="793750"/>
                  </a:lnTo>
                  <a:lnTo>
                    <a:pt x="762000" y="730250"/>
                  </a:lnTo>
                  <a:lnTo>
                    <a:pt x="612775" y="615950"/>
                  </a:lnTo>
                  <a:lnTo>
                    <a:pt x="517525" y="536575"/>
                  </a:lnTo>
                  <a:lnTo>
                    <a:pt x="358775" y="390525"/>
                  </a:lnTo>
                  <a:lnTo>
                    <a:pt x="200025" y="238125"/>
                  </a:lnTo>
                  <a:lnTo>
                    <a:pt x="76200" y="117475"/>
                  </a:lnTo>
                  <a:lnTo>
                    <a:pt x="19050" y="66675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3175"/>
                  </a:lnTo>
                  <a:lnTo>
                    <a:pt x="92075" y="34925"/>
                  </a:lnTo>
                  <a:lnTo>
                    <a:pt x="146050" y="82550"/>
                  </a:lnTo>
                  <a:lnTo>
                    <a:pt x="244475" y="161925"/>
                  </a:lnTo>
                  <a:lnTo>
                    <a:pt x="368300" y="254000"/>
                  </a:lnTo>
                  <a:lnTo>
                    <a:pt x="561975" y="387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3">
              <a:extLst>
                <a:ext uri="{FF2B5EF4-FFF2-40B4-BE49-F238E27FC236}">
                  <a16:creationId xmlns:a16="http://schemas.microsoft.com/office/drawing/2014/main" id="{8D815E13-58C6-4670-A3EC-59E2793D691B}"/>
                </a:ext>
              </a:extLst>
            </p:cNvPr>
            <p:cNvSpPr/>
            <p:nvPr/>
          </p:nvSpPr>
          <p:spPr>
            <a:xfrm>
              <a:off x="4922839" y="3381375"/>
              <a:ext cx="695325" cy="725488"/>
            </a:xfrm>
            <a:custGeom>
              <a:avLst/>
              <a:gdLst>
                <a:gd name="connsiteX0" fmla="*/ 159544 w 695325"/>
                <a:gd name="connsiteY0" fmla="*/ 50006 h 726281"/>
                <a:gd name="connsiteX1" fmla="*/ 490537 w 695325"/>
                <a:gd name="connsiteY1" fmla="*/ 223838 h 726281"/>
                <a:gd name="connsiteX2" fmla="*/ 547687 w 695325"/>
                <a:gd name="connsiteY2" fmla="*/ 297656 h 726281"/>
                <a:gd name="connsiteX3" fmla="*/ 619125 w 695325"/>
                <a:gd name="connsiteY3" fmla="*/ 411956 h 726281"/>
                <a:gd name="connsiteX4" fmla="*/ 659606 w 695325"/>
                <a:gd name="connsiteY4" fmla="*/ 488156 h 726281"/>
                <a:gd name="connsiteX5" fmla="*/ 685800 w 695325"/>
                <a:gd name="connsiteY5" fmla="*/ 552450 h 726281"/>
                <a:gd name="connsiteX6" fmla="*/ 695325 w 695325"/>
                <a:gd name="connsiteY6" fmla="*/ 616744 h 726281"/>
                <a:gd name="connsiteX7" fmla="*/ 688181 w 695325"/>
                <a:gd name="connsiteY7" fmla="*/ 664369 h 726281"/>
                <a:gd name="connsiteX8" fmla="*/ 681037 w 695325"/>
                <a:gd name="connsiteY8" fmla="*/ 690563 h 726281"/>
                <a:gd name="connsiteX9" fmla="*/ 666750 w 695325"/>
                <a:gd name="connsiteY9" fmla="*/ 711994 h 726281"/>
                <a:gd name="connsiteX10" fmla="*/ 647700 w 695325"/>
                <a:gd name="connsiteY10" fmla="*/ 726281 h 726281"/>
                <a:gd name="connsiteX11" fmla="*/ 614362 w 695325"/>
                <a:gd name="connsiteY11" fmla="*/ 723900 h 726281"/>
                <a:gd name="connsiteX12" fmla="*/ 583406 w 695325"/>
                <a:gd name="connsiteY12" fmla="*/ 707231 h 726281"/>
                <a:gd name="connsiteX13" fmla="*/ 545306 w 695325"/>
                <a:gd name="connsiteY13" fmla="*/ 673894 h 726281"/>
                <a:gd name="connsiteX14" fmla="*/ 473869 w 695325"/>
                <a:gd name="connsiteY14" fmla="*/ 588169 h 726281"/>
                <a:gd name="connsiteX15" fmla="*/ 383381 w 695325"/>
                <a:gd name="connsiteY15" fmla="*/ 478631 h 726281"/>
                <a:gd name="connsiteX16" fmla="*/ 278606 w 695325"/>
                <a:gd name="connsiteY16" fmla="*/ 345281 h 726281"/>
                <a:gd name="connsiteX17" fmla="*/ 178594 w 695325"/>
                <a:gd name="connsiteY17" fmla="*/ 219075 h 726281"/>
                <a:gd name="connsiteX18" fmla="*/ 0 w 695325"/>
                <a:gd name="connsiteY18" fmla="*/ 4763 h 726281"/>
                <a:gd name="connsiteX19" fmla="*/ 42862 w 695325"/>
                <a:gd name="connsiteY19" fmla="*/ 0 h 726281"/>
                <a:gd name="connsiteX20" fmla="*/ 159544 w 695325"/>
                <a:gd name="connsiteY20" fmla="*/ 50006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325" h="726281">
                  <a:moveTo>
                    <a:pt x="159544" y="50006"/>
                  </a:moveTo>
                  <a:lnTo>
                    <a:pt x="490537" y="223838"/>
                  </a:lnTo>
                  <a:lnTo>
                    <a:pt x="547687" y="297656"/>
                  </a:lnTo>
                  <a:lnTo>
                    <a:pt x="619125" y="411956"/>
                  </a:lnTo>
                  <a:lnTo>
                    <a:pt x="659606" y="488156"/>
                  </a:lnTo>
                  <a:lnTo>
                    <a:pt x="685800" y="552450"/>
                  </a:lnTo>
                  <a:lnTo>
                    <a:pt x="695325" y="616744"/>
                  </a:lnTo>
                  <a:lnTo>
                    <a:pt x="688181" y="664369"/>
                  </a:lnTo>
                  <a:lnTo>
                    <a:pt x="681037" y="690563"/>
                  </a:lnTo>
                  <a:lnTo>
                    <a:pt x="666750" y="711994"/>
                  </a:lnTo>
                  <a:lnTo>
                    <a:pt x="647700" y="726281"/>
                  </a:lnTo>
                  <a:lnTo>
                    <a:pt x="614362" y="723900"/>
                  </a:lnTo>
                  <a:lnTo>
                    <a:pt x="583406" y="707231"/>
                  </a:lnTo>
                  <a:lnTo>
                    <a:pt x="545306" y="673894"/>
                  </a:lnTo>
                  <a:lnTo>
                    <a:pt x="473869" y="588169"/>
                  </a:lnTo>
                  <a:lnTo>
                    <a:pt x="383381" y="478631"/>
                  </a:lnTo>
                  <a:lnTo>
                    <a:pt x="278606" y="345281"/>
                  </a:lnTo>
                  <a:lnTo>
                    <a:pt x="178594" y="219075"/>
                  </a:lnTo>
                  <a:lnTo>
                    <a:pt x="0" y="4763"/>
                  </a:lnTo>
                  <a:lnTo>
                    <a:pt x="42862" y="0"/>
                  </a:lnTo>
                  <a:lnTo>
                    <a:pt x="159544" y="500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6">
              <a:extLst>
                <a:ext uri="{FF2B5EF4-FFF2-40B4-BE49-F238E27FC236}">
                  <a16:creationId xmlns:a16="http://schemas.microsoft.com/office/drawing/2014/main" id="{2C24A859-8403-4B64-8D70-B3EEA5F95F06}"/>
                </a:ext>
              </a:extLst>
            </p:cNvPr>
            <p:cNvSpPr/>
            <p:nvPr/>
          </p:nvSpPr>
          <p:spPr>
            <a:xfrm>
              <a:off x="6735763" y="1619251"/>
              <a:ext cx="863600" cy="1374775"/>
            </a:xfrm>
            <a:custGeom>
              <a:avLst/>
              <a:gdLst>
                <a:gd name="connsiteX0" fmla="*/ 594624 w 864187"/>
                <a:gd name="connsiteY0" fmla="*/ 671265 h 1374243"/>
                <a:gd name="connsiteX1" fmla="*/ 406987 w 864187"/>
                <a:gd name="connsiteY1" fmla="*/ 930256 h 1374243"/>
                <a:gd name="connsiteX2" fmla="*/ 73998 w 864187"/>
                <a:gd name="connsiteY2" fmla="*/ 1371600 h 1374243"/>
                <a:gd name="connsiteX3" fmla="*/ 0 w 864187"/>
                <a:gd name="connsiteY3" fmla="*/ 1374243 h 1374243"/>
                <a:gd name="connsiteX4" fmla="*/ 39642 w 864187"/>
                <a:gd name="connsiteY4" fmla="*/ 1294959 h 1374243"/>
                <a:gd name="connsiteX5" fmla="*/ 121568 w 864187"/>
                <a:gd name="connsiteY5" fmla="*/ 1146964 h 1374243"/>
                <a:gd name="connsiteX6" fmla="*/ 248421 w 864187"/>
                <a:gd name="connsiteY6" fmla="*/ 906471 h 1374243"/>
                <a:gd name="connsiteX7" fmla="*/ 332990 w 864187"/>
                <a:gd name="connsiteY7" fmla="*/ 747905 h 1374243"/>
                <a:gd name="connsiteX8" fmla="*/ 396416 w 864187"/>
                <a:gd name="connsiteY8" fmla="*/ 599910 h 1374243"/>
                <a:gd name="connsiteX9" fmla="*/ 451914 w 864187"/>
                <a:gd name="connsiteY9" fmla="*/ 467771 h 1374243"/>
                <a:gd name="connsiteX10" fmla="*/ 473057 w 864187"/>
                <a:gd name="connsiteY10" fmla="*/ 391130 h 1374243"/>
                <a:gd name="connsiteX11" fmla="*/ 486271 w 864187"/>
                <a:gd name="connsiteY11" fmla="*/ 282777 h 1374243"/>
                <a:gd name="connsiteX12" fmla="*/ 496842 w 864187"/>
                <a:gd name="connsiteY12" fmla="*/ 214065 h 1374243"/>
                <a:gd name="connsiteX13" fmla="*/ 494199 w 864187"/>
                <a:gd name="connsiteY13" fmla="*/ 169137 h 1374243"/>
                <a:gd name="connsiteX14" fmla="*/ 478342 w 864187"/>
                <a:gd name="connsiteY14" fmla="*/ 126853 h 1374243"/>
                <a:gd name="connsiteX15" fmla="*/ 443986 w 864187"/>
                <a:gd name="connsiteY15" fmla="*/ 89854 h 1374243"/>
                <a:gd name="connsiteX16" fmla="*/ 404344 w 864187"/>
                <a:gd name="connsiteY16" fmla="*/ 58141 h 1374243"/>
                <a:gd name="connsiteX17" fmla="*/ 380560 w 864187"/>
                <a:gd name="connsiteY17" fmla="*/ 39641 h 1374243"/>
                <a:gd name="connsiteX18" fmla="*/ 369988 w 864187"/>
                <a:gd name="connsiteY18" fmla="*/ 18499 h 1374243"/>
                <a:gd name="connsiteX19" fmla="*/ 380560 w 864187"/>
                <a:gd name="connsiteY19" fmla="*/ 2643 h 1374243"/>
                <a:gd name="connsiteX20" fmla="*/ 406987 w 864187"/>
                <a:gd name="connsiteY20" fmla="*/ 0 h 1374243"/>
                <a:gd name="connsiteX21" fmla="*/ 446629 w 864187"/>
                <a:gd name="connsiteY21" fmla="*/ 0 h 1374243"/>
                <a:gd name="connsiteX22" fmla="*/ 504770 w 864187"/>
                <a:gd name="connsiteY22" fmla="*/ 13214 h 1374243"/>
                <a:gd name="connsiteX23" fmla="*/ 554983 w 864187"/>
                <a:gd name="connsiteY23" fmla="*/ 29070 h 1374243"/>
                <a:gd name="connsiteX24" fmla="*/ 636909 w 864187"/>
                <a:gd name="connsiteY24" fmla="*/ 68712 h 1374243"/>
                <a:gd name="connsiteX25" fmla="*/ 758476 w 864187"/>
                <a:gd name="connsiteY25" fmla="*/ 145352 h 1374243"/>
                <a:gd name="connsiteX26" fmla="*/ 813975 w 864187"/>
                <a:gd name="connsiteY26" fmla="*/ 184994 h 1374243"/>
                <a:gd name="connsiteX27" fmla="*/ 837760 w 864187"/>
                <a:gd name="connsiteY27" fmla="*/ 208779 h 1374243"/>
                <a:gd name="connsiteX28" fmla="*/ 858902 w 864187"/>
                <a:gd name="connsiteY28" fmla="*/ 235207 h 1374243"/>
                <a:gd name="connsiteX29" fmla="*/ 864187 w 864187"/>
                <a:gd name="connsiteY29" fmla="*/ 264277 h 1374243"/>
                <a:gd name="connsiteX30" fmla="*/ 864187 w 864187"/>
                <a:gd name="connsiteY30" fmla="*/ 290705 h 1374243"/>
                <a:gd name="connsiteX31" fmla="*/ 856259 w 864187"/>
                <a:gd name="connsiteY31" fmla="*/ 322418 h 1374243"/>
                <a:gd name="connsiteX32" fmla="*/ 837760 w 864187"/>
                <a:gd name="connsiteY32" fmla="*/ 348846 h 1374243"/>
                <a:gd name="connsiteX33" fmla="*/ 806046 w 864187"/>
                <a:gd name="connsiteY33" fmla="*/ 377917 h 1374243"/>
                <a:gd name="connsiteX34" fmla="*/ 779618 w 864187"/>
                <a:gd name="connsiteY34" fmla="*/ 404344 h 1374243"/>
                <a:gd name="connsiteX35" fmla="*/ 681836 w 864187"/>
                <a:gd name="connsiteY35" fmla="*/ 544411 h 1374243"/>
                <a:gd name="connsiteX36" fmla="*/ 594624 w 864187"/>
                <a:gd name="connsiteY36" fmla="*/ 671265 h 137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4187" h="1374243">
                  <a:moveTo>
                    <a:pt x="594624" y="671265"/>
                  </a:moveTo>
                  <a:lnTo>
                    <a:pt x="406987" y="930256"/>
                  </a:lnTo>
                  <a:lnTo>
                    <a:pt x="73998" y="1371600"/>
                  </a:lnTo>
                  <a:lnTo>
                    <a:pt x="0" y="1374243"/>
                  </a:lnTo>
                  <a:lnTo>
                    <a:pt x="39642" y="1294959"/>
                  </a:lnTo>
                  <a:lnTo>
                    <a:pt x="121568" y="1146964"/>
                  </a:lnTo>
                  <a:lnTo>
                    <a:pt x="248421" y="906471"/>
                  </a:lnTo>
                  <a:lnTo>
                    <a:pt x="332990" y="747905"/>
                  </a:lnTo>
                  <a:lnTo>
                    <a:pt x="396416" y="599910"/>
                  </a:lnTo>
                  <a:lnTo>
                    <a:pt x="451914" y="467771"/>
                  </a:lnTo>
                  <a:lnTo>
                    <a:pt x="473057" y="391130"/>
                  </a:lnTo>
                  <a:lnTo>
                    <a:pt x="486271" y="282777"/>
                  </a:lnTo>
                  <a:lnTo>
                    <a:pt x="496842" y="214065"/>
                  </a:lnTo>
                  <a:lnTo>
                    <a:pt x="494199" y="169137"/>
                  </a:lnTo>
                  <a:lnTo>
                    <a:pt x="478342" y="126853"/>
                  </a:lnTo>
                  <a:lnTo>
                    <a:pt x="443986" y="89854"/>
                  </a:lnTo>
                  <a:lnTo>
                    <a:pt x="404344" y="58141"/>
                  </a:lnTo>
                  <a:lnTo>
                    <a:pt x="380560" y="39641"/>
                  </a:lnTo>
                  <a:lnTo>
                    <a:pt x="369988" y="18499"/>
                  </a:lnTo>
                  <a:lnTo>
                    <a:pt x="380560" y="2643"/>
                  </a:lnTo>
                  <a:lnTo>
                    <a:pt x="406987" y="0"/>
                  </a:lnTo>
                  <a:lnTo>
                    <a:pt x="446629" y="0"/>
                  </a:lnTo>
                  <a:lnTo>
                    <a:pt x="504770" y="13214"/>
                  </a:lnTo>
                  <a:lnTo>
                    <a:pt x="554983" y="29070"/>
                  </a:lnTo>
                  <a:lnTo>
                    <a:pt x="636909" y="68712"/>
                  </a:lnTo>
                  <a:lnTo>
                    <a:pt x="758476" y="145352"/>
                  </a:lnTo>
                  <a:lnTo>
                    <a:pt x="813975" y="184994"/>
                  </a:lnTo>
                  <a:lnTo>
                    <a:pt x="837760" y="208779"/>
                  </a:lnTo>
                  <a:lnTo>
                    <a:pt x="858902" y="235207"/>
                  </a:lnTo>
                  <a:lnTo>
                    <a:pt x="864187" y="264277"/>
                  </a:lnTo>
                  <a:lnTo>
                    <a:pt x="864187" y="290705"/>
                  </a:lnTo>
                  <a:lnTo>
                    <a:pt x="856259" y="322418"/>
                  </a:lnTo>
                  <a:lnTo>
                    <a:pt x="837760" y="348846"/>
                  </a:lnTo>
                  <a:lnTo>
                    <a:pt x="806046" y="377917"/>
                  </a:lnTo>
                  <a:lnTo>
                    <a:pt x="779618" y="404344"/>
                  </a:lnTo>
                  <a:lnTo>
                    <a:pt x="681836" y="544411"/>
                  </a:lnTo>
                  <a:lnTo>
                    <a:pt x="594624" y="67126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7">
              <a:extLst>
                <a:ext uri="{FF2B5EF4-FFF2-40B4-BE49-F238E27FC236}">
                  <a16:creationId xmlns:a16="http://schemas.microsoft.com/office/drawing/2014/main" id="{F8476C47-E4DB-46C3-99EB-DA702CC60319}"/>
                </a:ext>
              </a:extLst>
            </p:cNvPr>
            <p:cNvSpPr/>
            <p:nvPr/>
          </p:nvSpPr>
          <p:spPr>
            <a:xfrm>
              <a:off x="5702300" y="2982914"/>
              <a:ext cx="509588" cy="1208087"/>
            </a:xfrm>
            <a:custGeom>
              <a:avLst/>
              <a:gdLst>
                <a:gd name="connsiteX0" fmla="*/ 383202 w 510056"/>
                <a:gd name="connsiteY0" fmla="*/ 301277 h 1207748"/>
                <a:gd name="connsiteX1" fmla="*/ 510056 w 510056"/>
                <a:gd name="connsiteY1" fmla="*/ 1022754 h 1207748"/>
                <a:gd name="connsiteX2" fmla="*/ 502127 w 510056"/>
                <a:gd name="connsiteY2" fmla="*/ 1109966 h 1207748"/>
                <a:gd name="connsiteX3" fmla="*/ 480985 w 510056"/>
                <a:gd name="connsiteY3" fmla="*/ 1136394 h 1207748"/>
                <a:gd name="connsiteX4" fmla="*/ 465128 w 510056"/>
                <a:gd name="connsiteY4" fmla="*/ 1152250 h 1207748"/>
                <a:gd name="connsiteX5" fmla="*/ 446629 w 510056"/>
                <a:gd name="connsiteY5" fmla="*/ 1181321 h 1207748"/>
                <a:gd name="connsiteX6" fmla="*/ 433415 w 510056"/>
                <a:gd name="connsiteY6" fmla="*/ 1205106 h 1207748"/>
                <a:gd name="connsiteX7" fmla="*/ 404345 w 510056"/>
                <a:gd name="connsiteY7" fmla="*/ 1207748 h 1207748"/>
                <a:gd name="connsiteX8" fmla="*/ 362060 w 510056"/>
                <a:gd name="connsiteY8" fmla="*/ 1191892 h 1207748"/>
                <a:gd name="connsiteX9" fmla="*/ 332990 w 510056"/>
                <a:gd name="connsiteY9" fmla="*/ 1170750 h 1207748"/>
                <a:gd name="connsiteX10" fmla="*/ 309205 w 510056"/>
                <a:gd name="connsiteY10" fmla="*/ 1136394 h 1207748"/>
                <a:gd name="connsiteX11" fmla="*/ 295991 w 510056"/>
                <a:gd name="connsiteY11" fmla="*/ 1072967 h 1207748"/>
                <a:gd name="connsiteX12" fmla="*/ 145353 w 510056"/>
                <a:gd name="connsiteY12" fmla="*/ 314491 h 1207748"/>
                <a:gd name="connsiteX13" fmla="*/ 124211 w 510056"/>
                <a:gd name="connsiteY13" fmla="*/ 240493 h 1207748"/>
                <a:gd name="connsiteX14" fmla="*/ 100426 w 510056"/>
                <a:gd name="connsiteY14" fmla="*/ 184995 h 1207748"/>
                <a:gd name="connsiteX15" fmla="*/ 71355 w 510056"/>
                <a:gd name="connsiteY15" fmla="*/ 140068 h 1207748"/>
                <a:gd name="connsiteX16" fmla="*/ 36999 w 510056"/>
                <a:gd name="connsiteY16" fmla="*/ 95140 h 1207748"/>
                <a:gd name="connsiteX17" fmla="*/ 13214 w 510056"/>
                <a:gd name="connsiteY17" fmla="*/ 71355 h 1207748"/>
                <a:gd name="connsiteX18" fmla="*/ 0 w 510056"/>
                <a:gd name="connsiteY18" fmla="*/ 44928 h 1207748"/>
                <a:gd name="connsiteX19" fmla="*/ 5286 w 510056"/>
                <a:gd name="connsiteY19" fmla="*/ 18500 h 1207748"/>
                <a:gd name="connsiteX20" fmla="*/ 18500 w 510056"/>
                <a:gd name="connsiteY20" fmla="*/ 2643 h 1207748"/>
                <a:gd name="connsiteX21" fmla="*/ 42285 w 510056"/>
                <a:gd name="connsiteY21" fmla="*/ 0 h 1207748"/>
                <a:gd name="connsiteX22" fmla="*/ 76641 w 510056"/>
                <a:gd name="connsiteY22" fmla="*/ 2643 h 1207748"/>
                <a:gd name="connsiteX23" fmla="*/ 116282 w 510056"/>
                <a:gd name="connsiteY23" fmla="*/ 13214 h 1207748"/>
                <a:gd name="connsiteX24" fmla="*/ 182352 w 510056"/>
                <a:gd name="connsiteY24" fmla="*/ 34357 h 1207748"/>
                <a:gd name="connsiteX25" fmla="*/ 248421 w 510056"/>
                <a:gd name="connsiteY25" fmla="*/ 63427 h 1207748"/>
                <a:gd name="connsiteX26" fmla="*/ 346204 w 510056"/>
                <a:gd name="connsiteY26" fmla="*/ 121568 h 1207748"/>
                <a:gd name="connsiteX27" fmla="*/ 383202 w 510056"/>
                <a:gd name="connsiteY27" fmla="*/ 301277 h 120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0056" h="1207748">
                  <a:moveTo>
                    <a:pt x="383202" y="301277"/>
                  </a:moveTo>
                  <a:lnTo>
                    <a:pt x="510056" y="1022754"/>
                  </a:lnTo>
                  <a:lnTo>
                    <a:pt x="502127" y="1109966"/>
                  </a:lnTo>
                  <a:lnTo>
                    <a:pt x="480985" y="1136394"/>
                  </a:lnTo>
                  <a:lnTo>
                    <a:pt x="465128" y="1152250"/>
                  </a:lnTo>
                  <a:lnTo>
                    <a:pt x="446629" y="1181321"/>
                  </a:lnTo>
                  <a:lnTo>
                    <a:pt x="433415" y="1205106"/>
                  </a:lnTo>
                  <a:lnTo>
                    <a:pt x="404345" y="1207748"/>
                  </a:lnTo>
                  <a:lnTo>
                    <a:pt x="362060" y="1191892"/>
                  </a:lnTo>
                  <a:lnTo>
                    <a:pt x="332990" y="1170750"/>
                  </a:lnTo>
                  <a:lnTo>
                    <a:pt x="309205" y="1136394"/>
                  </a:lnTo>
                  <a:lnTo>
                    <a:pt x="295991" y="1072967"/>
                  </a:lnTo>
                  <a:lnTo>
                    <a:pt x="145353" y="314491"/>
                  </a:lnTo>
                  <a:lnTo>
                    <a:pt x="124211" y="240493"/>
                  </a:lnTo>
                  <a:lnTo>
                    <a:pt x="100426" y="184995"/>
                  </a:lnTo>
                  <a:lnTo>
                    <a:pt x="71355" y="140068"/>
                  </a:lnTo>
                  <a:lnTo>
                    <a:pt x="36999" y="95140"/>
                  </a:lnTo>
                  <a:lnTo>
                    <a:pt x="13214" y="71355"/>
                  </a:lnTo>
                  <a:lnTo>
                    <a:pt x="0" y="44928"/>
                  </a:lnTo>
                  <a:lnTo>
                    <a:pt x="5286" y="18500"/>
                  </a:lnTo>
                  <a:lnTo>
                    <a:pt x="18500" y="2643"/>
                  </a:lnTo>
                  <a:lnTo>
                    <a:pt x="42285" y="0"/>
                  </a:lnTo>
                  <a:lnTo>
                    <a:pt x="76641" y="2643"/>
                  </a:lnTo>
                  <a:lnTo>
                    <a:pt x="116282" y="13214"/>
                  </a:lnTo>
                  <a:lnTo>
                    <a:pt x="182352" y="34357"/>
                  </a:lnTo>
                  <a:lnTo>
                    <a:pt x="248421" y="63427"/>
                  </a:lnTo>
                  <a:lnTo>
                    <a:pt x="346204" y="121568"/>
                  </a:lnTo>
                  <a:lnTo>
                    <a:pt x="383202" y="30127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9">
              <a:extLst>
                <a:ext uri="{FF2B5EF4-FFF2-40B4-BE49-F238E27FC236}">
                  <a16:creationId xmlns:a16="http://schemas.microsoft.com/office/drawing/2014/main" id="{8C68D58F-1645-4340-A8F8-E1A32FA50E1A}"/>
                </a:ext>
              </a:extLst>
            </p:cNvPr>
            <p:cNvSpPr/>
            <p:nvPr/>
          </p:nvSpPr>
          <p:spPr>
            <a:xfrm>
              <a:off x="5981701" y="2782888"/>
              <a:ext cx="1839913" cy="1212850"/>
            </a:xfrm>
            <a:custGeom>
              <a:avLst/>
              <a:gdLst>
                <a:gd name="connsiteX0" fmla="*/ 158567 w 1839371"/>
                <a:gd name="connsiteY0" fmla="*/ 264277 h 1213033"/>
                <a:gd name="connsiteX1" fmla="*/ 806046 w 1839371"/>
                <a:gd name="connsiteY1" fmla="*/ 153281 h 1213033"/>
                <a:gd name="connsiteX2" fmla="*/ 1033325 w 1839371"/>
                <a:gd name="connsiteY2" fmla="*/ 105711 h 1213033"/>
                <a:gd name="connsiteX3" fmla="*/ 1339887 w 1839371"/>
                <a:gd name="connsiteY3" fmla="*/ 47570 h 1213033"/>
                <a:gd name="connsiteX4" fmla="*/ 1437670 w 1839371"/>
                <a:gd name="connsiteY4" fmla="*/ 21142 h 1213033"/>
                <a:gd name="connsiteX5" fmla="*/ 1493168 w 1839371"/>
                <a:gd name="connsiteY5" fmla="*/ 0 h 1213033"/>
                <a:gd name="connsiteX6" fmla="*/ 1511667 w 1839371"/>
                <a:gd name="connsiteY6" fmla="*/ 0 h 1213033"/>
                <a:gd name="connsiteX7" fmla="*/ 1556594 w 1839371"/>
                <a:gd name="connsiteY7" fmla="*/ 5285 h 1213033"/>
                <a:gd name="connsiteX8" fmla="*/ 1612093 w 1839371"/>
                <a:gd name="connsiteY8" fmla="*/ 29070 h 1213033"/>
                <a:gd name="connsiteX9" fmla="*/ 1670234 w 1839371"/>
                <a:gd name="connsiteY9" fmla="*/ 73997 h 1213033"/>
                <a:gd name="connsiteX10" fmla="*/ 1731018 w 1839371"/>
                <a:gd name="connsiteY10" fmla="*/ 129496 h 1213033"/>
                <a:gd name="connsiteX11" fmla="*/ 1781230 w 1839371"/>
                <a:gd name="connsiteY11" fmla="*/ 184994 h 1213033"/>
                <a:gd name="connsiteX12" fmla="*/ 1820872 w 1839371"/>
                <a:gd name="connsiteY12" fmla="*/ 235207 h 1213033"/>
                <a:gd name="connsiteX13" fmla="*/ 1839371 w 1839371"/>
                <a:gd name="connsiteY13" fmla="*/ 266920 h 1213033"/>
                <a:gd name="connsiteX14" fmla="*/ 1839371 w 1839371"/>
                <a:gd name="connsiteY14" fmla="*/ 301276 h 1213033"/>
                <a:gd name="connsiteX15" fmla="*/ 1828800 w 1839371"/>
                <a:gd name="connsiteY15" fmla="*/ 340918 h 1213033"/>
                <a:gd name="connsiteX16" fmla="*/ 1791801 w 1839371"/>
                <a:gd name="connsiteY16" fmla="*/ 388487 h 1213033"/>
                <a:gd name="connsiteX17" fmla="*/ 1762731 w 1839371"/>
                <a:gd name="connsiteY17" fmla="*/ 422844 h 1213033"/>
                <a:gd name="connsiteX18" fmla="*/ 1736303 w 1839371"/>
                <a:gd name="connsiteY18" fmla="*/ 499484 h 1213033"/>
                <a:gd name="connsiteX19" fmla="*/ 1585665 w 1839371"/>
                <a:gd name="connsiteY19" fmla="*/ 919685 h 1213033"/>
                <a:gd name="connsiteX20" fmla="*/ 1516953 w 1839371"/>
                <a:gd name="connsiteY20" fmla="*/ 1128464 h 1213033"/>
                <a:gd name="connsiteX21" fmla="*/ 1495811 w 1839371"/>
                <a:gd name="connsiteY21" fmla="*/ 1157535 h 1213033"/>
                <a:gd name="connsiteX22" fmla="*/ 1453526 w 1839371"/>
                <a:gd name="connsiteY22" fmla="*/ 1186605 h 1213033"/>
                <a:gd name="connsiteX23" fmla="*/ 1419170 w 1839371"/>
                <a:gd name="connsiteY23" fmla="*/ 1207748 h 1213033"/>
                <a:gd name="connsiteX24" fmla="*/ 1384814 w 1839371"/>
                <a:gd name="connsiteY24" fmla="*/ 1213033 h 1213033"/>
                <a:gd name="connsiteX25" fmla="*/ 1353101 w 1839371"/>
                <a:gd name="connsiteY25" fmla="*/ 1202462 h 1213033"/>
                <a:gd name="connsiteX26" fmla="*/ 1313459 w 1839371"/>
                <a:gd name="connsiteY26" fmla="*/ 1173392 h 1213033"/>
                <a:gd name="connsiteX27" fmla="*/ 1273818 w 1839371"/>
                <a:gd name="connsiteY27" fmla="*/ 1139035 h 1213033"/>
                <a:gd name="connsiteX28" fmla="*/ 1247390 w 1839371"/>
                <a:gd name="connsiteY28" fmla="*/ 1096751 h 1213033"/>
                <a:gd name="connsiteX29" fmla="*/ 1337244 w 1839371"/>
                <a:gd name="connsiteY29" fmla="*/ 964612 h 1213033"/>
                <a:gd name="connsiteX30" fmla="*/ 1363672 w 1839371"/>
                <a:gd name="connsiteY30" fmla="*/ 848330 h 1213033"/>
                <a:gd name="connsiteX31" fmla="*/ 1469383 w 1839371"/>
                <a:gd name="connsiteY31" fmla="*/ 340918 h 1213033"/>
                <a:gd name="connsiteX32" fmla="*/ 1482597 w 1839371"/>
                <a:gd name="connsiteY32" fmla="*/ 274848 h 1213033"/>
                <a:gd name="connsiteX33" fmla="*/ 1477311 w 1839371"/>
                <a:gd name="connsiteY33" fmla="*/ 251063 h 1213033"/>
                <a:gd name="connsiteX34" fmla="*/ 1466740 w 1839371"/>
                <a:gd name="connsiteY34" fmla="*/ 229921 h 1213033"/>
                <a:gd name="connsiteX35" fmla="*/ 1437670 w 1839371"/>
                <a:gd name="connsiteY35" fmla="*/ 219350 h 1213033"/>
                <a:gd name="connsiteX36" fmla="*/ 1400671 w 1839371"/>
                <a:gd name="connsiteY36" fmla="*/ 221993 h 1213033"/>
                <a:gd name="connsiteX37" fmla="*/ 1300245 w 1839371"/>
                <a:gd name="connsiteY37" fmla="*/ 235207 h 1213033"/>
                <a:gd name="connsiteX38" fmla="*/ 1083538 w 1839371"/>
                <a:gd name="connsiteY38" fmla="*/ 269563 h 1213033"/>
                <a:gd name="connsiteX39" fmla="*/ 31714 w 1839371"/>
                <a:gd name="connsiteY39" fmla="*/ 433415 h 1213033"/>
                <a:gd name="connsiteX40" fmla="*/ 0 w 1839371"/>
                <a:gd name="connsiteY40" fmla="*/ 293348 h 1213033"/>
                <a:gd name="connsiteX41" fmla="*/ 158567 w 1839371"/>
                <a:gd name="connsiteY41" fmla="*/ 264277 h 121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9371" h="1213033">
                  <a:moveTo>
                    <a:pt x="158567" y="264277"/>
                  </a:moveTo>
                  <a:lnTo>
                    <a:pt x="806046" y="153281"/>
                  </a:lnTo>
                  <a:lnTo>
                    <a:pt x="1033325" y="105711"/>
                  </a:lnTo>
                  <a:lnTo>
                    <a:pt x="1339887" y="47570"/>
                  </a:lnTo>
                  <a:lnTo>
                    <a:pt x="1437670" y="21142"/>
                  </a:lnTo>
                  <a:lnTo>
                    <a:pt x="1493168" y="0"/>
                  </a:lnTo>
                  <a:lnTo>
                    <a:pt x="1511667" y="0"/>
                  </a:lnTo>
                  <a:lnTo>
                    <a:pt x="1556594" y="5285"/>
                  </a:lnTo>
                  <a:lnTo>
                    <a:pt x="1612093" y="29070"/>
                  </a:lnTo>
                  <a:lnTo>
                    <a:pt x="1670234" y="73997"/>
                  </a:lnTo>
                  <a:lnTo>
                    <a:pt x="1731018" y="129496"/>
                  </a:lnTo>
                  <a:lnTo>
                    <a:pt x="1781230" y="184994"/>
                  </a:lnTo>
                  <a:lnTo>
                    <a:pt x="1820872" y="235207"/>
                  </a:lnTo>
                  <a:lnTo>
                    <a:pt x="1839371" y="266920"/>
                  </a:lnTo>
                  <a:lnTo>
                    <a:pt x="1839371" y="301276"/>
                  </a:lnTo>
                  <a:lnTo>
                    <a:pt x="1828800" y="340918"/>
                  </a:lnTo>
                  <a:lnTo>
                    <a:pt x="1791801" y="388487"/>
                  </a:lnTo>
                  <a:lnTo>
                    <a:pt x="1762731" y="422844"/>
                  </a:lnTo>
                  <a:lnTo>
                    <a:pt x="1736303" y="499484"/>
                  </a:lnTo>
                  <a:lnTo>
                    <a:pt x="1585665" y="919685"/>
                  </a:lnTo>
                  <a:lnTo>
                    <a:pt x="1516953" y="1128464"/>
                  </a:lnTo>
                  <a:lnTo>
                    <a:pt x="1495811" y="1157535"/>
                  </a:lnTo>
                  <a:lnTo>
                    <a:pt x="1453526" y="1186605"/>
                  </a:lnTo>
                  <a:lnTo>
                    <a:pt x="1419170" y="1207748"/>
                  </a:lnTo>
                  <a:lnTo>
                    <a:pt x="1384814" y="1213033"/>
                  </a:lnTo>
                  <a:lnTo>
                    <a:pt x="1353101" y="1202462"/>
                  </a:lnTo>
                  <a:lnTo>
                    <a:pt x="1313459" y="1173392"/>
                  </a:lnTo>
                  <a:lnTo>
                    <a:pt x="1273818" y="1139035"/>
                  </a:lnTo>
                  <a:lnTo>
                    <a:pt x="1247390" y="1096751"/>
                  </a:lnTo>
                  <a:lnTo>
                    <a:pt x="1337244" y="964612"/>
                  </a:lnTo>
                  <a:lnTo>
                    <a:pt x="1363672" y="848330"/>
                  </a:lnTo>
                  <a:lnTo>
                    <a:pt x="1469383" y="340918"/>
                  </a:lnTo>
                  <a:lnTo>
                    <a:pt x="1482597" y="274848"/>
                  </a:lnTo>
                  <a:lnTo>
                    <a:pt x="1477311" y="251063"/>
                  </a:lnTo>
                  <a:lnTo>
                    <a:pt x="1466740" y="229921"/>
                  </a:lnTo>
                  <a:lnTo>
                    <a:pt x="1437670" y="219350"/>
                  </a:lnTo>
                  <a:lnTo>
                    <a:pt x="1400671" y="221993"/>
                  </a:lnTo>
                  <a:lnTo>
                    <a:pt x="1300245" y="235207"/>
                  </a:lnTo>
                  <a:lnTo>
                    <a:pt x="1083538" y="269563"/>
                  </a:lnTo>
                  <a:lnTo>
                    <a:pt x="31714" y="433415"/>
                  </a:lnTo>
                  <a:lnTo>
                    <a:pt x="0" y="293348"/>
                  </a:lnTo>
                  <a:lnTo>
                    <a:pt x="158567" y="26427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B7C48A5F-1193-4F5C-887C-BC7A07823EF1}"/>
                </a:ext>
              </a:extLst>
            </p:cNvPr>
            <p:cNvSpPr/>
            <p:nvPr/>
          </p:nvSpPr>
          <p:spPr>
            <a:xfrm>
              <a:off x="6121400" y="3752850"/>
              <a:ext cx="1244600" cy="319088"/>
            </a:xfrm>
            <a:custGeom>
              <a:avLst/>
              <a:gdLst>
                <a:gd name="connsiteX0" fmla="*/ 174423 w 1244747"/>
                <a:gd name="connsiteY0" fmla="*/ 171780 h 319776"/>
                <a:gd name="connsiteX1" fmla="*/ 866830 w 1244747"/>
                <a:gd name="connsiteY1" fmla="*/ 47570 h 319776"/>
                <a:gd name="connsiteX2" fmla="*/ 951399 w 1244747"/>
                <a:gd name="connsiteY2" fmla="*/ 29070 h 319776"/>
                <a:gd name="connsiteX3" fmla="*/ 1028040 w 1244747"/>
                <a:gd name="connsiteY3" fmla="*/ 7928 h 319776"/>
                <a:gd name="connsiteX4" fmla="*/ 1080895 w 1244747"/>
                <a:gd name="connsiteY4" fmla="*/ 0 h 319776"/>
                <a:gd name="connsiteX5" fmla="*/ 1141679 w 1244747"/>
                <a:gd name="connsiteY5" fmla="*/ 0 h 319776"/>
                <a:gd name="connsiteX6" fmla="*/ 1244747 w 1244747"/>
                <a:gd name="connsiteY6" fmla="*/ 18499 h 319776"/>
                <a:gd name="connsiteX7" fmla="*/ 1231533 w 1244747"/>
                <a:gd name="connsiteY7" fmla="*/ 137424 h 319776"/>
                <a:gd name="connsiteX8" fmla="*/ 1078252 w 1244747"/>
                <a:gd name="connsiteY8" fmla="*/ 150638 h 319776"/>
                <a:gd name="connsiteX9" fmla="*/ 647480 w 1244747"/>
                <a:gd name="connsiteY9" fmla="*/ 235207 h 319776"/>
                <a:gd name="connsiteX10" fmla="*/ 325062 w 1244747"/>
                <a:gd name="connsiteY10" fmla="*/ 274848 h 319776"/>
                <a:gd name="connsiteX11" fmla="*/ 2643 w 1244747"/>
                <a:gd name="connsiteY11" fmla="*/ 319776 h 319776"/>
                <a:gd name="connsiteX12" fmla="*/ 0 w 1244747"/>
                <a:gd name="connsiteY12" fmla="*/ 195565 h 319776"/>
                <a:gd name="connsiteX13" fmla="*/ 174423 w 1244747"/>
                <a:gd name="connsiteY13" fmla="*/ 171780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747" h="319776">
                  <a:moveTo>
                    <a:pt x="174423" y="171780"/>
                  </a:moveTo>
                  <a:lnTo>
                    <a:pt x="866830" y="47570"/>
                  </a:lnTo>
                  <a:lnTo>
                    <a:pt x="951399" y="29070"/>
                  </a:lnTo>
                  <a:lnTo>
                    <a:pt x="1028040" y="7928"/>
                  </a:lnTo>
                  <a:lnTo>
                    <a:pt x="1080895" y="0"/>
                  </a:lnTo>
                  <a:lnTo>
                    <a:pt x="1141679" y="0"/>
                  </a:lnTo>
                  <a:lnTo>
                    <a:pt x="1244747" y="18499"/>
                  </a:lnTo>
                  <a:lnTo>
                    <a:pt x="1231533" y="137424"/>
                  </a:lnTo>
                  <a:lnTo>
                    <a:pt x="1078252" y="150638"/>
                  </a:lnTo>
                  <a:lnTo>
                    <a:pt x="647480" y="235207"/>
                  </a:lnTo>
                  <a:lnTo>
                    <a:pt x="325062" y="274848"/>
                  </a:lnTo>
                  <a:lnTo>
                    <a:pt x="2643" y="319776"/>
                  </a:lnTo>
                  <a:lnTo>
                    <a:pt x="0" y="195565"/>
                  </a:lnTo>
                  <a:lnTo>
                    <a:pt x="174423" y="17178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1">
              <a:extLst>
                <a:ext uri="{FF2B5EF4-FFF2-40B4-BE49-F238E27FC236}">
                  <a16:creationId xmlns:a16="http://schemas.microsoft.com/office/drawing/2014/main" id="{D5D1E931-7E47-4140-A6D5-FC5AFDE9A9F8}"/>
                </a:ext>
              </a:extLst>
            </p:cNvPr>
            <p:cNvSpPr/>
            <p:nvPr/>
          </p:nvSpPr>
          <p:spPr>
            <a:xfrm>
              <a:off x="5248275" y="4038600"/>
              <a:ext cx="1335088" cy="1727200"/>
            </a:xfrm>
            <a:custGeom>
              <a:avLst/>
              <a:gdLst>
                <a:gd name="connsiteX0" fmla="*/ 1177537 w 1335419"/>
                <a:gd name="connsiteY0" fmla="*/ 572323 h 1726835"/>
                <a:gd name="connsiteX1" fmla="*/ 1075572 w 1335419"/>
                <a:gd name="connsiteY1" fmla="*/ 733494 h 1726835"/>
                <a:gd name="connsiteX2" fmla="*/ 990052 w 1335419"/>
                <a:gd name="connsiteY2" fmla="*/ 851905 h 1726835"/>
                <a:gd name="connsiteX3" fmla="*/ 891376 w 1335419"/>
                <a:gd name="connsiteY3" fmla="*/ 980184 h 1726835"/>
                <a:gd name="connsiteX4" fmla="*/ 779543 w 1335419"/>
                <a:gd name="connsiteY4" fmla="*/ 1105174 h 1726835"/>
                <a:gd name="connsiteX5" fmla="*/ 657842 w 1335419"/>
                <a:gd name="connsiteY5" fmla="*/ 1240032 h 1726835"/>
                <a:gd name="connsiteX6" fmla="*/ 503249 w 1335419"/>
                <a:gd name="connsiteY6" fmla="*/ 1378179 h 1726835"/>
                <a:gd name="connsiteX7" fmla="*/ 338789 w 1335419"/>
                <a:gd name="connsiteY7" fmla="*/ 1516325 h 1726835"/>
                <a:gd name="connsiteX8" fmla="*/ 197353 w 1335419"/>
                <a:gd name="connsiteY8" fmla="*/ 1621580 h 1726835"/>
                <a:gd name="connsiteX9" fmla="*/ 69074 w 1335419"/>
                <a:gd name="connsiteY9" fmla="*/ 1703810 h 1726835"/>
                <a:gd name="connsiteX10" fmla="*/ 26314 w 1335419"/>
                <a:gd name="connsiteY10" fmla="*/ 1726835 h 1726835"/>
                <a:gd name="connsiteX11" fmla="*/ 9868 w 1335419"/>
                <a:gd name="connsiteY11" fmla="*/ 1723546 h 1726835"/>
                <a:gd name="connsiteX12" fmla="*/ 0 w 1335419"/>
                <a:gd name="connsiteY12" fmla="*/ 1710389 h 1726835"/>
                <a:gd name="connsiteX13" fmla="*/ 6579 w 1335419"/>
                <a:gd name="connsiteY13" fmla="*/ 1684075 h 1726835"/>
                <a:gd name="connsiteX14" fmla="*/ 19736 w 1335419"/>
                <a:gd name="connsiteY14" fmla="*/ 1664340 h 1726835"/>
                <a:gd name="connsiteX15" fmla="*/ 65785 w 1335419"/>
                <a:gd name="connsiteY15" fmla="*/ 1624869 h 1726835"/>
                <a:gd name="connsiteX16" fmla="*/ 243402 w 1335419"/>
                <a:gd name="connsiteY16" fmla="*/ 1457120 h 1726835"/>
                <a:gd name="connsiteX17" fmla="*/ 368392 w 1335419"/>
                <a:gd name="connsiteY17" fmla="*/ 1325551 h 1726835"/>
                <a:gd name="connsiteX18" fmla="*/ 519695 w 1335419"/>
                <a:gd name="connsiteY18" fmla="*/ 1154512 h 1726835"/>
                <a:gd name="connsiteX19" fmla="*/ 634818 w 1335419"/>
                <a:gd name="connsiteY19" fmla="*/ 1006498 h 1726835"/>
                <a:gd name="connsiteX20" fmla="*/ 740072 w 1335419"/>
                <a:gd name="connsiteY20" fmla="*/ 858484 h 1726835"/>
                <a:gd name="connsiteX21" fmla="*/ 825592 w 1335419"/>
                <a:gd name="connsiteY21" fmla="*/ 726915 h 1726835"/>
                <a:gd name="connsiteX22" fmla="*/ 920979 w 1335419"/>
                <a:gd name="connsiteY22" fmla="*/ 559166 h 1726835"/>
                <a:gd name="connsiteX23" fmla="*/ 980185 w 1335419"/>
                <a:gd name="connsiteY23" fmla="*/ 437465 h 1726835"/>
                <a:gd name="connsiteX24" fmla="*/ 1042680 w 1335419"/>
                <a:gd name="connsiteY24" fmla="*/ 289451 h 1726835"/>
                <a:gd name="connsiteX25" fmla="*/ 1036101 w 1335419"/>
                <a:gd name="connsiteY25" fmla="*/ 246691 h 1726835"/>
                <a:gd name="connsiteX26" fmla="*/ 1019655 w 1335419"/>
                <a:gd name="connsiteY26" fmla="*/ 167750 h 1726835"/>
                <a:gd name="connsiteX27" fmla="*/ 999920 w 1335419"/>
                <a:gd name="connsiteY27" fmla="*/ 111833 h 1726835"/>
                <a:gd name="connsiteX28" fmla="*/ 983474 w 1335419"/>
                <a:gd name="connsiteY28" fmla="*/ 78941 h 1726835"/>
                <a:gd name="connsiteX29" fmla="*/ 967028 w 1335419"/>
                <a:gd name="connsiteY29" fmla="*/ 62495 h 1726835"/>
                <a:gd name="connsiteX30" fmla="*/ 914400 w 1335419"/>
                <a:gd name="connsiteY30" fmla="*/ 59206 h 1726835"/>
                <a:gd name="connsiteX31" fmla="*/ 937425 w 1335419"/>
                <a:gd name="connsiteY31" fmla="*/ 0 h 1726835"/>
                <a:gd name="connsiteX32" fmla="*/ 1032812 w 1335419"/>
                <a:gd name="connsiteY32" fmla="*/ 29603 h 1726835"/>
                <a:gd name="connsiteX33" fmla="*/ 1095307 w 1335419"/>
                <a:gd name="connsiteY33" fmla="*/ 59206 h 1726835"/>
                <a:gd name="connsiteX34" fmla="*/ 1141356 w 1335419"/>
                <a:gd name="connsiteY34" fmla="*/ 85520 h 1726835"/>
                <a:gd name="connsiteX35" fmla="*/ 1187405 w 1335419"/>
                <a:gd name="connsiteY35" fmla="*/ 118412 h 1726835"/>
                <a:gd name="connsiteX36" fmla="*/ 1236743 w 1335419"/>
                <a:gd name="connsiteY36" fmla="*/ 161171 h 1726835"/>
                <a:gd name="connsiteX37" fmla="*/ 1279503 w 1335419"/>
                <a:gd name="connsiteY37" fmla="*/ 207220 h 1726835"/>
                <a:gd name="connsiteX38" fmla="*/ 1315684 w 1335419"/>
                <a:gd name="connsiteY38" fmla="*/ 266426 h 1726835"/>
                <a:gd name="connsiteX39" fmla="*/ 1328841 w 1335419"/>
                <a:gd name="connsiteY39" fmla="*/ 305897 h 1726835"/>
                <a:gd name="connsiteX40" fmla="*/ 1335419 w 1335419"/>
                <a:gd name="connsiteY40" fmla="*/ 348656 h 1726835"/>
                <a:gd name="connsiteX41" fmla="*/ 1325551 w 1335419"/>
                <a:gd name="connsiteY41" fmla="*/ 374970 h 1726835"/>
                <a:gd name="connsiteX42" fmla="*/ 1305816 w 1335419"/>
                <a:gd name="connsiteY42" fmla="*/ 407862 h 1726835"/>
                <a:gd name="connsiteX43" fmla="*/ 1263056 w 1335419"/>
                <a:gd name="connsiteY43" fmla="*/ 447333 h 1726835"/>
                <a:gd name="connsiteX44" fmla="*/ 1236743 w 1335419"/>
                <a:gd name="connsiteY44" fmla="*/ 470357 h 1726835"/>
                <a:gd name="connsiteX45" fmla="*/ 1177537 w 1335419"/>
                <a:gd name="connsiteY45" fmla="*/ 572323 h 17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19" h="1726835">
                  <a:moveTo>
                    <a:pt x="1177537" y="572323"/>
                  </a:moveTo>
                  <a:lnTo>
                    <a:pt x="1075572" y="733494"/>
                  </a:lnTo>
                  <a:lnTo>
                    <a:pt x="990052" y="851905"/>
                  </a:lnTo>
                  <a:lnTo>
                    <a:pt x="891376" y="980184"/>
                  </a:lnTo>
                  <a:lnTo>
                    <a:pt x="779543" y="1105174"/>
                  </a:lnTo>
                  <a:lnTo>
                    <a:pt x="657842" y="1240032"/>
                  </a:lnTo>
                  <a:lnTo>
                    <a:pt x="503249" y="1378179"/>
                  </a:lnTo>
                  <a:lnTo>
                    <a:pt x="338789" y="1516325"/>
                  </a:lnTo>
                  <a:lnTo>
                    <a:pt x="197353" y="1621580"/>
                  </a:lnTo>
                  <a:lnTo>
                    <a:pt x="69074" y="1703810"/>
                  </a:lnTo>
                  <a:lnTo>
                    <a:pt x="26314" y="1726835"/>
                  </a:lnTo>
                  <a:lnTo>
                    <a:pt x="9868" y="1723546"/>
                  </a:lnTo>
                  <a:lnTo>
                    <a:pt x="0" y="1710389"/>
                  </a:lnTo>
                  <a:lnTo>
                    <a:pt x="6579" y="1684075"/>
                  </a:lnTo>
                  <a:lnTo>
                    <a:pt x="19736" y="1664340"/>
                  </a:lnTo>
                  <a:lnTo>
                    <a:pt x="65785" y="1624869"/>
                  </a:lnTo>
                  <a:lnTo>
                    <a:pt x="243402" y="1457120"/>
                  </a:lnTo>
                  <a:lnTo>
                    <a:pt x="368392" y="1325551"/>
                  </a:lnTo>
                  <a:lnTo>
                    <a:pt x="519695" y="1154512"/>
                  </a:lnTo>
                  <a:lnTo>
                    <a:pt x="634818" y="1006498"/>
                  </a:lnTo>
                  <a:lnTo>
                    <a:pt x="740072" y="858484"/>
                  </a:lnTo>
                  <a:lnTo>
                    <a:pt x="825592" y="726915"/>
                  </a:lnTo>
                  <a:lnTo>
                    <a:pt x="920979" y="559166"/>
                  </a:lnTo>
                  <a:lnTo>
                    <a:pt x="980185" y="437465"/>
                  </a:lnTo>
                  <a:lnTo>
                    <a:pt x="1042680" y="289451"/>
                  </a:lnTo>
                  <a:lnTo>
                    <a:pt x="1036101" y="246691"/>
                  </a:lnTo>
                  <a:lnTo>
                    <a:pt x="1019655" y="167750"/>
                  </a:lnTo>
                  <a:lnTo>
                    <a:pt x="999920" y="111833"/>
                  </a:lnTo>
                  <a:lnTo>
                    <a:pt x="983474" y="78941"/>
                  </a:lnTo>
                  <a:lnTo>
                    <a:pt x="967028" y="62495"/>
                  </a:lnTo>
                  <a:lnTo>
                    <a:pt x="914400" y="59206"/>
                  </a:lnTo>
                  <a:lnTo>
                    <a:pt x="937425" y="0"/>
                  </a:lnTo>
                  <a:lnTo>
                    <a:pt x="1032812" y="29603"/>
                  </a:lnTo>
                  <a:lnTo>
                    <a:pt x="1095307" y="59206"/>
                  </a:lnTo>
                  <a:lnTo>
                    <a:pt x="1141356" y="85520"/>
                  </a:lnTo>
                  <a:lnTo>
                    <a:pt x="1187405" y="118412"/>
                  </a:lnTo>
                  <a:lnTo>
                    <a:pt x="1236743" y="161171"/>
                  </a:lnTo>
                  <a:lnTo>
                    <a:pt x="1279503" y="207220"/>
                  </a:lnTo>
                  <a:lnTo>
                    <a:pt x="1315684" y="266426"/>
                  </a:lnTo>
                  <a:lnTo>
                    <a:pt x="1328841" y="305897"/>
                  </a:lnTo>
                  <a:lnTo>
                    <a:pt x="1335419" y="348656"/>
                  </a:lnTo>
                  <a:lnTo>
                    <a:pt x="1325551" y="374970"/>
                  </a:lnTo>
                  <a:lnTo>
                    <a:pt x="1305816" y="407862"/>
                  </a:lnTo>
                  <a:lnTo>
                    <a:pt x="1263056" y="447333"/>
                  </a:lnTo>
                  <a:lnTo>
                    <a:pt x="1236743" y="470357"/>
                  </a:lnTo>
                  <a:lnTo>
                    <a:pt x="1177537" y="57232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0">
              <a:extLst>
                <a:ext uri="{FF2B5EF4-FFF2-40B4-BE49-F238E27FC236}">
                  <a16:creationId xmlns:a16="http://schemas.microsoft.com/office/drawing/2014/main" id="{750C0950-5F1E-445F-ADDD-DB816C78E944}"/>
                </a:ext>
              </a:extLst>
            </p:cNvPr>
            <p:cNvSpPr/>
            <p:nvPr/>
          </p:nvSpPr>
          <p:spPr>
            <a:xfrm>
              <a:off x="6745288" y="3922714"/>
              <a:ext cx="1865312" cy="1895475"/>
            </a:xfrm>
            <a:custGeom>
              <a:avLst/>
              <a:gdLst>
                <a:gd name="connsiteX0" fmla="*/ 144750 w 1864105"/>
                <a:gd name="connsiteY0" fmla="*/ 300092 h 1895879"/>
                <a:gd name="connsiteX1" fmla="*/ 144750 w 1864105"/>
                <a:gd name="connsiteY1" fmla="*/ 211830 h 1895879"/>
                <a:gd name="connsiteX2" fmla="*/ 130628 w 1864105"/>
                <a:gd name="connsiteY2" fmla="*/ 144750 h 1895879"/>
                <a:gd name="connsiteX3" fmla="*/ 112976 w 1864105"/>
                <a:gd name="connsiteY3" fmla="*/ 112976 h 1895879"/>
                <a:gd name="connsiteX4" fmla="*/ 84732 w 1864105"/>
                <a:gd name="connsiteY4" fmla="*/ 81201 h 1895879"/>
                <a:gd name="connsiteX5" fmla="*/ 60018 w 1864105"/>
                <a:gd name="connsiteY5" fmla="*/ 67079 h 1895879"/>
                <a:gd name="connsiteX6" fmla="*/ 0 w 1864105"/>
                <a:gd name="connsiteY6" fmla="*/ 38835 h 1895879"/>
                <a:gd name="connsiteX7" fmla="*/ 211830 w 1864105"/>
                <a:gd name="connsiteY7" fmla="*/ 0 h 1895879"/>
                <a:gd name="connsiteX8" fmla="*/ 289501 w 1864105"/>
                <a:gd name="connsiteY8" fmla="*/ 60018 h 1895879"/>
                <a:gd name="connsiteX9" fmla="*/ 342458 w 1864105"/>
                <a:gd name="connsiteY9" fmla="*/ 109445 h 1895879"/>
                <a:gd name="connsiteX10" fmla="*/ 384824 w 1864105"/>
                <a:gd name="connsiteY10" fmla="*/ 151811 h 1895879"/>
                <a:gd name="connsiteX11" fmla="*/ 416599 w 1864105"/>
                <a:gd name="connsiteY11" fmla="*/ 194177 h 1895879"/>
                <a:gd name="connsiteX12" fmla="*/ 409538 w 1864105"/>
                <a:gd name="connsiteY12" fmla="*/ 233013 h 1895879"/>
                <a:gd name="connsiteX13" fmla="*/ 381294 w 1864105"/>
                <a:gd name="connsiteY13" fmla="*/ 434251 h 1895879"/>
                <a:gd name="connsiteX14" fmla="*/ 367172 w 1864105"/>
                <a:gd name="connsiteY14" fmla="*/ 639020 h 1895879"/>
                <a:gd name="connsiteX15" fmla="*/ 356580 w 1864105"/>
                <a:gd name="connsiteY15" fmla="*/ 843790 h 1895879"/>
                <a:gd name="connsiteX16" fmla="*/ 349519 w 1864105"/>
                <a:gd name="connsiteY16" fmla="*/ 1126230 h 1895879"/>
                <a:gd name="connsiteX17" fmla="*/ 349519 w 1864105"/>
                <a:gd name="connsiteY17" fmla="*/ 1302755 h 1895879"/>
                <a:gd name="connsiteX18" fmla="*/ 353050 w 1864105"/>
                <a:gd name="connsiteY18" fmla="*/ 1408670 h 1895879"/>
                <a:gd name="connsiteX19" fmla="*/ 363641 w 1864105"/>
                <a:gd name="connsiteY19" fmla="*/ 1479280 h 1895879"/>
                <a:gd name="connsiteX20" fmla="*/ 388355 w 1864105"/>
                <a:gd name="connsiteY20" fmla="*/ 1539298 h 1895879"/>
                <a:gd name="connsiteX21" fmla="*/ 413068 w 1864105"/>
                <a:gd name="connsiteY21" fmla="*/ 1581665 h 1895879"/>
                <a:gd name="connsiteX22" fmla="*/ 444843 w 1864105"/>
                <a:gd name="connsiteY22" fmla="*/ 1609909 h 1895879"/>
                <a:gd name="connsiteX23" fmla="*/ 497800 w 1864105"/>
                <a:gd name="connsiteY23" fmla="*/ 1634622 h 1895879"/>
                <a:gd name="connsiteX24" fmla="*/ 603715 w 1864105"/>
                <a:gd name="connsiteY24" fmla="*/ 1659336 h 1895879"/>
                <a:gd name="connsiteX25" fmla="*/ 766118 w 1864105"/>
                <a:gd name="connsiteY25" fmla="*/ 1673458 h 1895879"/>
                <a:gd name="connsiteX26" fmla="*/ 988540 w 1864105"/>
                <a:gd name="connsiteY26" fmla="*/ 1669927 h 1895879"/>
                <a:gd name="connsiteX27" fmla="*/ 1196840 w 1864105"/>
                <a:gd name="connsiteY27" fmla="*/ 1655805 h 1895879"/>
                <a:gd name="connsiteX28" fmla="*/ 1295694 w 1864105"/>
                <a:gd name="connsiteY28" fmla="*/ 1641683 h 1895879"/>
                <a:gd name="connsiteX29" fmla="*/ 1800556 w 1864105"/>
                <a:gd name="connsiteY29" fmla="*/ 1638153 h 1895879"/>
                <a:gd name="connsiteX30" fmla="*/ 1828800 w 1864105"/>
                <a:gd name="connsiteY30" fmla="*/ 1655805 h 1895879"/>
                <a:gd name="connsiteX31" fmla="*/ 1860574 w 1864105"/>
                <a:gd name="connsiteY31" fmla="*/ 1701702 h 1895879"/>
                <a:gd name="connsiteX32" fmla="*/ 1864105 w 1864105"/>
                <a:gd name="connsiteY32" fmla="*/ 1722885 h 1895879"/>
                <a:gd name="connsiteX33" fmla="*/ 1857044 w 1864105"/>
                <a:gd name="connsiteY33" fmla="*/ 1758190 h 1895879"/>
                <a:gd name="connsiteX34" fmla="*/ 1832330 w 1864105"/>
                <a:gd name="connsiteY34" fmla="*/ 1789964 h 1895879"/>
                <a:gd name="connsiteX35" fmla="*/ 1786434 w 1864105"/>
                <a:gd name="connsiteY35" fmla="*/ 1814678 h 1895879"/>
                <a:gd name="connsiteX36" fmla="*/ 1708762 w 1864105"/>
                <a:gd name="connsiteY36" fmla="*/ 1842922 h 1895879"/>
                <a:gd name="connsiteX37" fmla="*/ 1599317 w 1864105"/>
                <a:gd name="connsiteY37" fmla="*/ 1867635 h 1895879"/>
                <a:gd name="connsiteX38" fmla="*/ 1429853 w 1864105"/>
                <a:gd name="connsiteY38" fmla="*/ 1885288 h 1895879"/>
                <a:gd name="connsiteX39" fmla="*/ 1246267 w 1864105"/>
                <a:gd name="connsiteY39" fmla="*/ 1892349 h 1895879"/>
                <a:gd name="connsiteX40" fmla="*/ 1006193 w 1864105"/>
                <a:gd name="connsiteY40" fmla="*/ 1895879 h 1895879"/>
                <a:gd name="connsiteX41" fmla="*/ 794362 w 1864105"/>
                <a:gd name="connsiteY41" fmla="*/ 1885288 h 1895879"/>
                <a:gd name="connsiteX42" fmla="*/ 642551 w 1864105"/>
                <a:gd name="connsiteY42" fmla="*/ 1864105 h 1895879"/>
                <a:gd name="connsiteX43" fmla="*/ 515453 w 1864105"/>
                <a:gd name="connsiteY43" fmla="*/ 1842922 h 1895879"/>
                <a:gd name="connsiteX44" fmla="*/ 437782 w 1864105"/>
                <a:gd name="connsiteY44" fmla="*/ 1818208 h 1895879"/>
                <a:gd name="connsiteX45" fmla="*/ 370702 w 1864105"/>
                <a:gd name="connsiteY45" fmla="*/ 1782903 h 1895879"/>
                <a:gd name="connsiteX46" fmla="*/ 310684 w 1864105"/>
                <a:gd name="connsiteY46" fmla="*/ 1740537 h 1895879"/>
                <a:gd name="connsiteX47" fmla="*/ 261257 w 1864105"/>
                <a:gd name="connsiteY47" fmla="*/ 1694641 h 1895879"/>
                <a:gd name="connsiteX48" fmla="*/ 218891 w 1864105"/>
                <a:gd name="connsiteY48" fmla="*/ 1631092 h 1895879"/>
                <a:gd name="connsiteX49" fmla="*/ 180055 w 1864105"/>
                <a:gd name="connsiteY49" fmla="*/ 1535768 h 1895879"/>
                <a:gd name="connsiteX50" fmla="*/ 162403 w 1864105"/>
                <a:gd name="connsiteY50" fmla="*/ 1465158 h 1895879"/>
                <a:gd name="connsiteX51" fmla="*/ 148281 w 1864105"/>
                <a:gd name="connsiteY51" fmla="*/ 1359243 h 1895879"/>
                <a:gd name="connsiteX52" fmla="*/ 144750 w 1864105"/>
                <a:gd name="connsiteY52" fmla="*/ 1143882 h 1895879"/>
                <a:gd name="connsiteX53" fmla="*/ 148281 w 1864105"/>
                <a:gd name="connsiteY53" fmla="*/ 416599 h 1895879"/>
                <a:gd name="connsiteX54" fmla="*/ 144750 w 1864105"/>
                <a:gd name="connsiteY54" fmla="*/ 300092 h 189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4105" h="1895879">
                  <a:moveTo>
                    <a:pt x="144750" y="300092"/>
                  </a:moveTo>
                  <a:lnTo>
                    <a:pt x="144750" y="211830"/>
                  </a:lnTo>
                  <a:lnTo>
                    <a:pt x="130628" y="144750"/>
                  </a:lnTo>
                  <a:lnTo>
                    <a:pt x="112976" y="112976"/>
                  </a:lnTo>
                  <a:lnTo>
                    <a:pt x="84732" y="81201"/>
                  </a:lnTo>
                  <a:lnTo>
                    <a:pt x="60018" y="67079"/>
                  </a:lnTo>
                  <a:lnTo>
                    <a:pt x="0" y="38835"/>
                  </a:lnTo>
                  <a:lnTo>
                    <a:pt x="211830" y="0"/>
                  </a:lnTo>
                  <a:lnTo>
                    <a:pt x="289501" y="60018"/>
                  </a:lnTo>
                  <a:lnTo>
                    <a:pt x="342458" y="109445"/>
                  </a:lnTo>
                  <a:lnTo>
                    <a:pt x="384824" y="151811"/>
                  </a:lnTo>
                  <a:lnTo>
                    <a:pt x="416599" y="194177"/>
                  </a:lnTo>
                  <a:lnTo>
                    <a:pt x="409538" y="233013"/>
                  </a:lnTo>
                  <a:lnTo>
                    <a:pt x="381294" y="434251"/>
                  </a:lnTo>
                  <a:lnTo>
                    <a:pt x="367172" y="639020"/>
                  </a:lnTo>
                  <a:lnTo>
                    <a:pt x="356580" y="843790"/>
                  </a:lnTo>
                  <a:lnTo>
                    <a:pt x="349519" y="1126230"/>
                  </a:lnTo>
                  <a:lnTo>
                    <a:pt x="349519" y="1302755"/>
                  </a:lnTo>
                  <a:lnTo>
                    <a:pt x="353050" y="1408670"/>
                  </a:lnTo>
                  <a:lnTo>
                    <a:pt x="363641" y="1479280"/>
                  </a:lnTo>
                  <a:lnTo>
                    <a:pt x="388355" y="1539298"/>
                  </a:lnTo>
                  <a:lnTo>
                    <a:pt x="413068" y="1581665"/>
                  </a:lnTo>
                  <a:lnTo>
                    <a:pt x="444843" y="1609909"/>
                  </a:lnTo>
                  <a:lnTo>
                    <a:pt x="497800" y="1634622"/>
                  </a:lnTo>
                  <a:lnTo>
                    <a:pt x="603715" y="1659336"/>
                  </a:lnTo>
                  <a:lnTo>
                    <a:pt x="766118" y="1673458"/>
                  </a:lnTo>
                  <a:lnTo>
                    <a:pt x="988540" y="1669927"/>
                  </a:lnTo>
                  <a:lnTo>
                    <a:pt x="1196840" y="1655805"/>
                  </a:lnTo>
                  <a:lnTo>
                    <a:pt x="1295694" y="1641683"/>
                  </a:lnTo>
                  <a:lnTo>
                    <a:pt x="1800556" y="1638153"/>
                  </a:lnTo>
                  <a:lnTo>
                    <a:pt x="1828800" y="1655805"/>
                  </a:lnTo>
                  <a:lnTo>
                    <a:pt x="1860574" y="1701702"/>
                  </a:lnTo>
                  <a:lnTo>
                    <a:pt x="1864105" y="1722885"/>
                  </a:lnTo>
                  <a:lnTo>
                    <a:pt x="1857044" y="1758190"/>
                  </a:lnTo>
                  <a:lnTo>
                    <a:pt x="1832330" y="1789964"/>
                  </a:lnTo>
                  <a:lnTo>
                    <a:pt x="1786434" y="1814678"/>
                  </a:lnTo>
                  <a:lnTo>
                    <a:pt x="1708762" y="1842922"/>
                  </a:lnTo>
                  <a:lnTo>
                    <a:pt x="1599317" y="1867635"/>
                  </a:lnTo>
                  <a:lnTo>
                    <a:pt x="1429853" y="1885288"/>
                  </a:lnTo>
                  <a:lnTo>
                    <a:pt x="1246267" y="1892349"/>
                  </a:lnTo>
                  <a:lnTo>
                    <a:pt x="1006193" y="1895879"/>
                  </a:lnTo>
                  <a:lnTo>
                    <a:pt x="794362" y="1885288"/>
                  </a:lnTo>
                  <a:lnTo>
                    <a:pt x="642551" y="1864105"/>
                  </a:lnTo>
                  <a:lnTo>
                    <a:pt x="515453" y="1842922"/>
                  </a:lnTo>
                  <a:lnTo>
                    <a:pt x="437782" y="1818208"/>
                  </a:lnTo>
                  <a:lnTo>
                    <a:pt x="370702" y="1782903"/>
                  </a:lnTo>
                  <a:lnTo>
                    <a:pt x="310684" y="1740537"/>
                  </a:lnTo>
                  <a:lnTo>
                    <a:pt x="261257" y="1694641"/>
                  </a:lnTo>
                  <a:lnTo>
                    <a:pt x="218891" y="1631092"/>
                  </a:lnTo>
                  <a:lnTo>
                    <a:pt x="180055" y="1535768"/>
                  </a:lnTo>
                  <a:lnTo>
                    <a:pt x="162403" y="1465158"/>
                  </a:lnTo>
                  <a:lnTo>
                    <a:pt x="148281" y="1359243"/>
                  </a:lnTo>
                  <a:lnTo>
                    <a:pt x="144750" y="1143882"/>
                  </a:lnTo>
                  <a:lnTo>
                    <a:pt x="148281" y="416599"/>
                  </a:lnTo>
                  <a:lnTo>
                    <a:pt x="144750" y="30009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2">
              <a:extLst>
                <a:ext uri="{FF2B5EF4-FFF2-40B4-BE49-F238E27FC236}">
                  <a16:creationId xmlns:a16="http://schemas.microsoft.com/office/drawing/2014/main" id="{5F561426-7848-4336-8CB6-C73BC8B71E76}"/>
                </a:ext>
              </a:extLst>
            </p:cNvPr>
            <p:cNvSpPr/>
            <p:nvPr/>
          </p:nvSpPr>
          <p:spPr>
            <a:xfrm>
              <a:off x="8048626" y="4808538"/>
              <a:ext cx="519113" cy="773112"/>
            </a:xfrm>
            <a:custGeom>
              <a:avLst/>
              <a:gdLst>
                <a:gd name="connsiteX0" fmla="*/ 352425 w 519113"/>
                <a:gd name="connsiteY0" fmla="*/ 242887 h 773906"/>
                <a:gd name="connsiteX1" fmla="*/ 390525 w 519113"/>
                <a:gd name="connsiteY1" fmla="*/ 492919 h 773906"/>
                <a:gd name="connsiteX2" fmla="*/ 407194 w 519113"/>
                <a:gd name="connsiteY2" fmla="*/ 611981 h 773906"/>
                <a:gd name="connsiteX3" fmla="*/ 419100 w 519113"/>
                <a:gd name="connsiteY3" fmla="*/ 642937 h 773906"/>
                <a:gd name="connsiteX4" fmla="*/ 431006 w 519113"/>
                <a:gd name="connsiteY4" fmla="*/ 669131 h 773906"/>
                <a:gd name="connsiteX5" fmla="*/ 454819 w 519113"/>
                <a:gd name="connsiteY5" fmla="*/ 702469 h 773906"/>
                <a:gd name="connsiteX6" fmla="*/ 500063 w 519113"/>
                <a:gd name="connsiteY6" fmla="*/ 754856 h 773906"/>
                <a:gd name="connsiteX7" fmla="*/ 519113 w 519113"/>
                <a:gd name="connsiteY7" fmla="*/ 769144 h 773906"/>
                <a:gd name="connsiteX8" fmla="*/ 16669 w 519113"/>
                <a:gd name="connsiteY8" fmla="*/ 773906 h 773906"/>
                <a:gd name="connsiteX9" fmla="*/ 0 w 519113"/>
                <a:gd name="connsiteY9" fmla="*/ 754856 h 773906"/>
                <a:gd name="connsiteX10" fmla="*/ 66675 w 519113"/>
                <a:gd name="connsiteY10" fmla="*/ 738187 h 773906"/>
                <a:gd name="connsiteX11" fmla="*/ 119063 w 519113"/>
                <a:gd name="connsiteY11" fmla="*/ 714375 h 773906"/>
                <a:gd name="connsiteX12" fmla="*/ 154781 w 519113"/>
                <a:gd name="connsiteY12" fmla="*/ 678656 h 773906"/>
                <a:gd name="connsiteX13" fmla="*/ 192881 w 519113"/>
                <a:gd name="connsiteY13" fmla="*/ 590550 h 773906"/>
                <a:gd name="connsiteX14" fmla="*/ 221456 w 519113"/>
                <a:gd name="connsiteY14" fmla="*/ 450056 h 773906"/>
                <a:gd name="connsiteX15" fmla="*/ 247650 w 519113"/>
                <a:gd name="connsiteY15" fmla="*/ 73819 h 773906"/>
                <a:gd name="connsiteX16" fmla="*/ 252413 w 519113"/>
                <a:gd name="connsiteY16" fmla="*/ 19050 h 773906"/>
                <a:gd name="connsiteX17" fmla="*/ 266700 w 519113"/>
                <a:gd name="connsiteY17" fmla="*/ 0 h 773906"/>
                <a:gd name="connsiteX18" fmla="*/ 283369 w 519113"/>
                <a:gd name="connsiteY18" fmla="*/ 2381 h 773906"/>
                <a:gd name="connsiteX19" fmla="*/ 304800 w 519113"/>
                <a:gd name="connsiteY19" fmla="*/ 14287 h 773906"/>
                <a:gd name="connsiteX20" fmla="*/ 319088 w 519113"/>
                <a:gd name="connsiteY20" fmla="*/ 35719 h 773906"/>
                <a:gd name="connsiteX21" fmla="*/ 352425 w 519113"/>
                <a:gd name="connsiteY21" fmla="*/ 242887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9113" h="773906">
                  <a:moveTo>
                    <a:pt x="352425" y="242887"/>
                  </a:moveTo>
                  <a:lnTo>
                    <a:pt x="390525" y="492919"/>
                  </a:lnTo>
                  <a:lnTo>
                    <a:pt x="407194" y="611981"/>
                  </a:lnTo>
                  <a:lnTo>
                    <a:pt x="419100" y="642937"/>
                  </a:lnTo>
                  <a:lnTo>
                    <a:pt x="431006" y="669131"/>
                  </a:lnTo>
                  <a:lnTo>
                    <a:pt x="454819" y="702469"/>
                  </a:lnTo>
                  <a:lnTo>
                    <a:pt x="500063" y="754856"/>
                  </a:lnTo>
                  <a:lnTo>
                    <a:pt x="519113" y="769144"/>
                  </a:lnTo>
                  <a:lnTo>
                    <a:pt x="16669" y="773906"/>
                  </a:lnTo>
                  <a:lnTo>
                    <a:pt x="0" y="754856"/>
                  </a:lnTo>
                  <a:lnTo>
                    <a:pt x="66675" y="738187"/>
                  </a:lnTo>
                  <a:lnTo>
                    <a:pt x="119063" y="714375"/>
                  </a:lnTo>
                  <a:lnTo>
                    <a:pt x="154781" y="678656"/>
                  </a:lnTo>
                  <a:lnTo>
                    <a:pt x="192881" y="590550"/>
                  </a:lnTo>
                  <a:lnTo>
                    <a:pt x="221456" y="450056"/>
                  </a:lnTo>
                  <a:lnTo>
                    <a:pt x="247650" y="73819"/>
                  </a:lnTo>
                  <a:lnTo>
                    <a:pt x="252413" y="19050"/>
                  </a:lnTo>
                  <a:lnTo>
                    <a:pt x="266700" y="0"/>
                  </a:lnTo>
                  <a:lnTo>
                    <a:pt x="283369" y="2381"/>
                  </a:lnTo>
                  <a:lnTo>
                    <a:pt x="304800" y="14287"/>
                  </a:lnTo>
                  <a:lnTo>
                    <a:pt x="319088" y="35719"/>
                  </a:lnTo>
                  <a:lnTo>
                    <a:pt x="352425" y="2428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07E1D11F-CA05-4B01-AE04-AE50575F1FAD}"/>
              </a:ext>
            </a:extLst>
          </p:cNvPr>
          <p:cNvGrpSpPr/>
          <p:nvPr/>
        </p:nvGrpSpPr>
        <p:grpSpPr>
          <a:xfrm>
            <a:off x="3562809" y="1581832"/>
            <a:ext cx="5029198" cy="4308475"/>
            <a:chOff x="3581402" y="1590675"/>
            <a:chExt cx="5029198" cy="4308475"/>
          </a:xfrm>
          <a:solidFill>
            <a:schemeClr val="tx1"/>
          </a:solidFill>
        </p:grpSpPr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956F2AFB-C6DA-449D-9685-C92FEA280E47}"/>
                </a:ext>
              </a:extLst>
            </p:cNvPr>
            <p:cNvSpPr/>
            <p:nvPr/>
          </p:nvSpPr>
          <p:spPr>
            <a:xfrm>
              <a:off x="3581402" y="2852739"/>
              <a:ext cx="1990725" cy="530225"/>
            </a:xfrm>
            <a:custGeom>
              <a:avLst/>
              <a:gdLst>
                <a:gd name="connsiteX0" fmla="*/ 728663 w 1990725"/>
                <a:gd name="connsiteY0" fmla="*/ 261937 h 531018"/>
                <a:gd name="connsiteX1" fmla="*/ 1052513 w 1990725"/>
                <a:gd name="connsiteY1" fmla="*/ 192881 h 531018"/>
                <a:gd name="connsiteX2" fmla="*/ 1476375 w 1990725"/>
                <a:gd name="connsiteY2" fmla="*/ 97631 h 531018"/>
                <a:gd name="connsiteX3" fmla="*/ 1614488 w 1990725"/>
                <a:gd name="connsiteY3" fmla="*/ 64293 h 531018"/>
                <a:gd name="connsiteX4" fmla="*/ 1662113 w 1990725"/>
                <a:gd name="connsiteY4" fmla="*/ 35718 h 531018"/>
                <a:gd name="connsiteX5" fmla="*/ 1721644 w 1990725"/>
                <a:gd name="connsiteY5" fmla="*/ 9525 h 531018"/>
                <a:gd name="connsiteX6" fmla="*/ 1752600 w 1990725"/>
                <a:gd name="connsiteY6" fmla="*/ 0 h 531018"/>
                <a:gd name="connsiteX7" fmla="*/ 1795463 w 1990725"/>
                <a:gd name="connsiteY7" fmla="*/ 0 h 531018"/>
                <a:gd name="connsiteX8" fmla="*/ 1871663 w 1990725"/>
                <a:gd name="connsiteY8" fmla="*/ 11906 h 531018"/>
                <a:gd name="connsiteX9" fmla="*/ 1907381 w 1990725"/>
                <a:gd name="connsiteY9" fmla="*/ 23812 h 531018"/>
                <a:gd name="connsiteX10" fmla="*/ 1955006 w 1990725"/>
                <a:gd name="connsiteY10" fmla="*/ 50006 h 531018"/>
                <a:gd name="connsiteX11" fmla="*/ 1983581 w 1990725"/>
                <a:gd name="connsiteY11" fmla="*/ 78581 h 531018"/>
                <a:gd name="connsiteX12" fmla="*/ 1990725 w 1990725"/>
                <a:gd name="connsiteY12" fmla="*/ 104775 h 531018"/>
                <a:gd name="connsiteX13" fmla="*/ 1990725 w 1990725"/>
                <a:gd name="connsiteY13" fmla="*/ 133350 h 531018"/>
                <a:gd name="connsiteX14" fmla="*/ 1971675 w 1990725"/>
                <a:gd name="connsiteY14" fmla="*/ 161925 h 531018"/>
                <a:gd name="connsiteX15" fmla="*/ 1940719 w 1990725"/>
                <a:gd name="connsiteY15" fmla="*/ 183356 h 531018"/>
                <a:gd name="connsiteX16" fmla="*/ 1874044 w 1990725"/>
                <a:gd name="connsiteY16" fmla="*/ 202406 h 531018"/>
                <a:gd name="connsiteX17" fmla="*/ 1354931 w 1990725"/>
                <a:gd name="connsiteY17" fmla="*/ 292893 h 531018"/>
                <a:gd name="connsiteX18" fmla="*/ 964406 w 1990725"/>
                <a:gd name="connsiteY18" fmla="*/ 390525 h 531018"/>
                <a:gd name="connsiteX19" fmla="*/ 650081 w 1990725"/>
                <a:gd name="connsiteY19" fmla="*/ 481012 h 531018"/>
                <a:gd name="connsiteX20" fmla="*/ 597694 w 1990725"/>
                <a:gd name="connsiteY20" fmla="*/ 492918 h 531018"/>
                <a:gd name="connsiteX21" fmla="*/ 540544 w 1990725"/>
                <a:gd name="connsiteY21" fmla="*/ 514350 h 531018"/>
                <a:gd name="connsiteX22" fmla="*/ 502444 w 1990725"/>
                <a:gd name="connsiteY22" fmla="*/ 531018 h 531018"/>
                <a:gd name="connsiteX23" fmla="*/ 466725 w 1990725"/>
                <a:gd name="connsiteY23" fmla="*/ 526256 h 531018"/>
                <a:gd name="connsiteX24" fmla="*/ 395288 w 1990725"/>
                <a:gd name="connsiteY24" fmla="*/ 504825 h 531018"/>
                <a:gd name="connsiteX25" fmla="*/ 328613 w 1990725"/>
                <a:gd name="connsiteY25" fmla="*/ 483393 h 531018"/>
                <a:gd name="connsiteX26" fmla="*/ 257175 w 1990725"/>
                <a:gd name="connsiteY26" fmla="*/ 447675 h 531018"/>
                <a:gd name="connsiteX27" fmla="*/ 176213 w 1990725"/>
                <a:gd name="connsiteY27" fmla="*/ 397668 h 531018"/>
                <a:gd name="connsiteX28" fmla="*/ 109538 w 1990725"/>
                <a:gd name="connsiteY28" fmla="*/ 345281 h 531018"/>
                <a:gd name="connsiteX29" fmla="*/ 57150 w 1990725"/>
                <a:gd name="connsiteY29" fmla="*/ 292893 h 531018"/>
                <a:gd name="connsiteX30" fmla="*/ 14288 w 1990725"/>
                <a:gd name="connsiteY30" fmla="*/ 252412 h 531018"/>
                <a:gd name="connsiteX31" fmla="*/ 0 w 1990725"/>
                <a:gd name="connsiteY31" fmla="*/ 219075 h 531018"/>
                <a:gd name="connsiteX32" fmla="*/ 0 w 1990725"/>
                <a:gd name="connsiteY32" fmla="*/ 195262 h 531018"/>
                <a:gd name="connsiteX33" fmla="*/ 4763 w 1990725"/>
                <a:gd name="connsiteY33" fmla="*/ 183356 h 531018"/>
                <a:gd name="connsiteX34" fmla="*/ 21431 w 1990725"/>
                <a:gd name="connsiteY34" fmla="*/ 183356 h 531018"/>
                <a:gd name="connsiteX35" fmla="*/ 64294 w 1990725"/>
                <a:gd name="connsiteY35" fmla="*/ 204787 h 531018"/>
                <a:gd name="connsiteX36" fmla="*/ 128588 w 1990725"/>
                <a:gd name="connsiteY36" fmla="*/ 230981 h 531018"/>
                <a:gd name="connsiteX37" fmla="*/ 192881 w 1990725"/>
                <a:gd name="connsiteY37" fmla="*/ 257175 h 531018"/>
                <a:gd name="connsiteX38" fmla="*/ 283369 w 1990725"/>
                <a:gd name="connsiteY38" fmla="*/ 290512 h 531018"/>
                <a:gd name="connsiteX39" fmla="*/ 359569 w 1990725"/>
                <a:gd name="connsiteY39" fmla="*/ 304800 h 531018"/>
                <a:gd name="connsiteX40" fmla="*/ 414338 w 1990725"/>
                <a:gd name="connsiteY40" fmla="*/ 309562 h 531018"/>
                <a:gd name="connsiteX41" fmla="*/ 488156 w 1990725"/>
                <a:gd name="connsiteY41" fmla="*/ 307181 h 531018"/>
                <a:gd name="connsiteX42" fmla="*/ 619125 w 1990725"/>
                <a:gd name="connsiteY42" fmla="*/ 285750 h 531018"/>
                <a:gd name="connsiteX43" fmla="*/ 728663 w 1990725"/>
                <a:gd name="connsiteY43" fmla="*/ 26193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90725" h="531018">
                  <a:moveTo>
                    <a:pt x="728663" y="261937"/>
                  </a:moveTo>
                  <a:lnTo>
                    <a:pt x="1052513" y="192881"/>
                  </a:lnTo>
                  <a:lnTo>
                    <a:pt x="1476375" y="97631"/>
                  </a:lnTo>
                  <a:lnTo>
                    <a:pt x="1614488" y="64293"/>
                  </a:lnTo>
                  <a:lnTo>
                    <a:pt x="1662113" y="35718"/>
                  </a:lnTo>
                  <a:lnTo>
                    <a:pt x="1721644" y="9525"/>
                  </a:lnTo>
                  <a:lnTo>
                    <a:pt x="1752600" y="0"/>
                  </a:lnTo>
                  <a:lnTo>
                    <a:pt x="1795463" y="0"/>
                  </a:lnTo>
                  <a:lnTo>
                    <a:pt x="1871663" y="11906"/>
                  </a:lnTo>
                  <a:lnTo>
                    <a:pt x="1907381" y="23812"/>
                  </a:lnTo>
                  <a:lnTo>
                    <a:pt x="1955006" y="50006"/>
                  </a:lnTo>
                  <a:lnTo>
                    <a:pt x="1983581" y="78581"/>
                  </a:lnTo>
                  <a:lnTo>
                    <a:pt x="1990725" y="104775"/>
                  </a:lnTo>
                  <a:lnTo>
                    <a:pt x="1990725" y="133350"/>
                  </a:lnTo>
                  <a:lnTo>
                    <a:pt x="1971675" y="161925"/>
                  </a:lnTo>
                  <a:lnTo>
                    <a:pt x="1940719" y="183356"/>
                  </a:lnTo>
                  <a:lnTo>
                    <a:pt x="1874044" y="202406"/>
                  </a:lnTo>
                  <a:lnTo>
                    <a:pt x="1354931" y="292893"/>
                  </a:lnTo>
                  <a:lnTo>
                    <a:pt x="964406" y="390525"/>
                  </a:lnTo>
                  <a:lnTo>
                    <a:pt x="650081" y="481012"/>
                  </a:lnTo>
                  <a:lnTo>
                    <a:pt x="597694" y="492918"/>
                  </a:lnTo>
                  <a:lnTo>
                    <a:pt x="540544" y="514350"/>
                  </a:lnTo>
                  <a:lnTo>
                    <a:pt x="502444" y="531018"/>
                  </a:lnTo>
                  <a:lnTo>
                    <a:pt x="466725" y="526256"/>
                  </a:lnTo>
                  <a:lnTo>
                    <a:pt x="395288" y="504825"/>
                  </a:lnTo>
                  <a:lnTo>
                    <a:pt x="328613" y="483393"/>
                  </a:lnTo>
                  <a:lnTo>
                    <a:pt x="257175" y="447675"/>
                  </a:lnTo>
                  <a:lnTo>
                    <a:pt x="176213" y="397668"/>
                  </a:lnTo>
                  <a:lnTo>
                    <a:pt x="109538" y="345281"/>
                  </a:lnTo>
                  <a:lnTo>
                    <a:pt x="57150" y="292893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195262"/>
                  </a:lnTo>
                  <a:lnTo>
                    <a:pt x="4763" y="183356"/>
                  </a:lnTo>
                  <a:lnTo>
                    <a:pt x="21431" y="183356"/>
                  </a:lnTo>
                  <a:lnTo>
                    <a:pt x="64294" y="204787"/>
                  </a:lnTo>
                  <a:lnTo>
                    <a:pt x="128588" y="230981"/>
                  </a:lnTo>
                  <a:lnTo>
                    <a:pt x="192881" y="257175"/>
                  </a:lnTo>
                  <a:lnTo>
                    <a:pt x="283369" y="290512"/>
                  </a:lnTo>
                  <a:lnTo>
                    <a:pt x="359569" y="304800"/>
                  </a:lnTo>
                  <a:lnTo>
                    <a:pt x="414338" y="309562"/>
                  </a:lnTo>
                  <a:lnTo>
                    <a:pt x="488156" y="307181"/>
                  </a:lnTo>
                  <a:lnTo>
                    <a:pt x="619125" y="285750"/>
                  </a:lnTo>
                  <a:lnTo>
                    <a:pt x="728663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5">
              <a:extLst>
                <a:ext uri="{FF2B5EF4-FFF2-40B4-BE49-F238E27FC236}">
                  <a16:creationId xmlns:a16="http://schemas.microsoft.com/office/drawing/2014/main" id="{8060CE31-35E9-436E-81EB-8B6920BFA0DC}"/>
                </a:ext>
              </a:extLst>
            </p:cNvPr>
            <p:cNvSpPr/>
            <p:nvPr/>
          </p:nvSpPr>
          <p:spPr>
            <a:xfrm>
              <a:off x="5857876" y="1811338"/>
              <a:ext cx="612775" cy="933450"/>
            </a:xfrm>
            <a:custGeom>
              <a:avLst/>
              <a:gdLst>
                <a:gd name="connsiteX0" fmla="*/ 33338 w 611981"/>
                <a:gd name="connsiteY0" fmla="*/ 109538 h 933450"/>
                <a:gd name="connsiteX1" fmla="*/ 107156 w 611981"/>
                <a:gd name="connsiteY1" fmla="*/ 285750 h 933450"/>
                <a:gd name="connsiteX2" fmla="*/ 190500 w 611981"/>
                <a:gd name="connsiteY2" fmla="*/ 464344 h 933450"/>
                <a:gd name="connsiteX3" fmla="*/ 254794 w 611981"/>
                <a:gd name="connsiteY3" fmla="*/ 600075 h 933450"/>
                <a:gd name="connsiteX4" fmla="*/ 309563 w 611981"/>
                <a:gd name="connsiteY4" fmla="*/ 704850 h 933450"/>
                <a:gd name="connsiteX5" fmla="*/ 342900 w 611981"/>
                <a:gd name="connsiteY5" fmla="*/ 754857 h 933450"/>
                <a:gd name="connsiteX6" fmla="*/ 373856 w 611981"/>
                <a:gd name="connsiteY6" fmla="*/ 797719 h 933450"/>
                <a:gd name="connsiteX7" fmla="*/ 416719 w 611981"/>
                <a:gd name="connsiteY7" fmla="*/ 845344 h 933450"/>
                <a:gd name="connsiteX8" fmla="*/ 452438 w 611981"/>
                <a:gd name="connsiteY8" fmla="*/ 881063 h 933450"/>
                <a:gd name="connsiteX9" fmla="*/ 492919 w 611981"/>
                <a:gd name="connsiteY9" fmla="*/ 916782 h 933450"/>
                <a:gd name="connsiteX10" fmla="*/ 519113 w 611981"/>
                <a:gd name="connsiteY10" fmla="*/ 931069 h 933450"/>
                <a:gd name="connsiteX11" fmla="*/ 552450 w 611981"/>
                <a:gd name="connsiteY11" fmla="*/ 933450 h 933450"/>
                <a:gd name="connsiteX12" fmla="*/ 581025 w 611981"/>
                <a:gd name="connsiteY12" fmla="*/ 916782 h 933450"/>
                <a:gd name="connsiteX13" fmla="*/ 595313 w 611981"/>
                <a:gd name="connsiteY13" fmla="*/ 885825 h 933450"/>
                <a:gd name="connsiteX14" fmla="*/ 607219 w 611981"/>
                <a:gd name="connsiteY14" fmla="*/ 845344 h 933450"/>
                <a:gd name="connsiteX15" fmla="*/ 611981 w 611981"/>
                <a:gd name="connsiteY15" fmla="*/ 804863 h 933450"/>
                <a:gd name="connsiteX16" fmla="*/ 607219 w 611981"/>
                <a:gd name="connsiteY16" fmla="*/ 759619 h 933450"/>
                <a:gd name="connsiteX17" fmla="*/ 588169 w 611981"/>
                <a:gd name="connsiteY17" fmla="*/ 666750 h 933450"/>
                <a:gd name="connsiteX18" fmla="*/ 550069 w 611981"/>
                <a:gd name="connsiteY18" fmla="*/ 535782 h 933450"/>
                <a:gd name="connsiteX19" fmla="*/ 528638 w 611981"/>
                <a:gd name="connsiteY19" fmla="*/ 483394 h 933450"/>
                <a:gd name="connsiteX20" fmla="*/ 488156 w 611981"/>
                <a:gd name="connsiteY20" fmla="*/ 409575 h 933450"/>
                <a:gd name="connsiteX21" fmla="*/ 457200 w 611981"/>
                <a:gd name="connsiteY21" fmla="*/ 369094 h 933450"/>
                <a:gd name="connsiteX22" fmla="*/ 409575 w 611981"/>
                <a:gd name="connsiteY22" fmla="*/ 338138 h 933450"/>
                <a:gd name="connsiteX23" fmla="*/ 311944 w 611981"/>
                <a:gd name="connsiteY23" fmla="*/ 264319 h 933450"/>
                <a:gd name="connsiteX24" fmla="*/ 216694 w 611981"/>
                <a:gd name="connsiteY24" fmla="*/ 178594 h 933450"/>
                <a:gd name="connsiteX25" fmla="*/ 123825 w 611981"/>
                <a:gd name="connsiteY25" fmla="*/ 88107 h 933450"/>
                <a:gd name="connsiteX26" fmla="*/ 52388 w 611981"/>
                <a:gd name="connsiteY26" fmla="*/ 14288 h 933450"/>
                <a:gd name="connsiteX27" fmla="*/ 33338 w 611981"/>
                <a:gd name="connsiteY27" fmla="*/ 0 h 933450"/>
                <a:gd name="connsiteX28" fmla="*/ 7144 w 611981"/>
                <a:gd name="connsiteY28" fmla="*/ 0 h 933450"/>
                <a:gd name="connsiteX29" fmla="*/ 0 w 611981"/>
                <a:gd name="connsiteY29" fmla="*/ 19050 h 933450"/>
                <a:gd name="connsiteX30" fmla="*/ 33338 w 611981"/>
                <a:gd name="connsiteY30" fmla="*/ 10953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33450">
                  <a:moveTo>
                    <a:pt x="33338" y="109538"/>
                  </a:moveTo>
                  <a:lnTo>
                    <a:pt x="107156" y="285750"/>
                  </a:lnTo>
                  <a:lnTo>
                    <a:pt x="190500" y="464344"/>
                  </a:lnTo>
                  <a:lnTo>
                    <a:pt x="254794" y="600075"/>
                  </a:lnTo>
                  <a:lnTo>
                    <a:pt x="309563" y="704850"/>
                  </a:lnTo>
                  <a:lnTo>
                    <a:pt x="342900" y="754857"/>
                  </a:lnTo>
                  <a:lnTo>
                    <a:pt x="373856" y="797719"/>
                  </a:lnTo>
                  <a:lnTo>
                    <a:pt x="416719" y="845344"/>
                  </a:lnTo>
                  <a:lnTo>
                    <a:pt x="452438" y="881063"/>
                  </a:lnTo>
                  <a:lnTo>
                    <a:pt x="492919" y="916782"/>
                  </a:lnTo>
                  <a:lnTo>
                    <a:pt x="519113" y="931069"/>
                  </a:lnTo>
                  <a:lnTo>
                    <a:pt x="552450" y="933450"/>
                  </a:lnTo>
                  <a:lnTo>
                    <a:pt x="581025" y="916782"/>
                  </a:lnTo>
                  <a:lnTo>
                    <a:pt x="595313" y="885825"/>
                  </a:lnTo>
                  <a:lnTo>
                    <a:pt x="607219" y="845344"/>
                  </a:lnTo>
                  <a:lnTo>
                    <a:pt x="611981" y="804863"/>
                  </a:lnTo>
                  <a:lnTo>
                    <a:pt x="607219" y="759619"/>
                  </a:lnTo>
                  <a:lnTo>
                    <a:pt x="588169" y="666750"/>
                  </a:lnTo>
                  <a:lnTo>
                    <a:pt x="550069" y="535782"/>
                  </a:lnTo>
                  <a:lnTo>
                    <a:pt x="528638" y="483394"/>
                  </a:lnTo>
                  <a:lnTo>
                    <a:pt x="488156" y="409575"/>
                  </a:lnTo>
                  <a:lnTo>
                    <a:pt x="457200" y="369094"/>
                  </a:lnTo>
                  <a:lnTo>
                    <a:pt x="409575" y="338138"/>
                  </a:lnTo>
                  <a:lnTo>
                    <a:pt x="311944" y="264319"/>
                  </a:lnTo>
                  <a:lnTo>
                    <a:pt x="216694" y="178594"/>
                  </a:lnTo>
                  <a:lnTo>
                    <a:pt x="123825" y="88107"/>
                  </a:lnTo>
                  <a:lnTo>
                    <a:pt x="52388" y="14288"/>
                  </a:lnTo>
                  <a:lnTo>
                    <a:pt x="33338" y="0"/>
                  </a:lnTo>
                  <a:lnTo>
                    <a:pt x="7144" y="0"/>
                  </a:lnTo>
                  <a:lnTo>
                    <a:pt x="0" y="19050"/>
                  </a:lnTo>
                  <a:lnTo>
                    <a:pt x="33338" y="109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3">
              <a:extLst>
                <a:ext uri="{FF2B5EF4-FFF2-40B4-BE49-F238E27FC236}">
                  <a16:creationId xmlns:a16="http://schemas.microsoft.com/office/drawing/2014/main" id="{C6C809D1-00DA-4F20-BC02-C4AA0C9DE3F6}"/>
                </a:ext>
              </a:extLst>
            </p:cNvPr>
            <p:cNvSpPr/>
            <p:nvPr/>
          </p:nvSpPr>
          <p:spPr>
            <a:xfrm>
              <a:off x="3910015" y="1590675"/>
              <a:ext cx="1646237" cy="914400"/>
            </a:xfrm>
            <a:custGeom>
              <a:avLst/>
              <a:gdLst>
                <a:gd name="connsiteX0" fmla="*/ 1159668 w 1645443"/>
                <a:gd name="connsiteY0" fmla="*/ 516731 h 914400"/>
                <a:gd name="connsiteX1" fmla="*/ 883443 w 1645443"/>
                <a:gd name="connsiteY1" fmla="*/ 631031 h 914400"/>
                <a:gd name="connsiteX2" fmla="*/ 690562 w 1645443"/>
                <a:gd name="connsiteY2" fmla="*/ 714375 h 914400"/>
                <a:gd name="connsiteX3" fmla="*/ 150018 w 1645443"/>
                <a:gd name="connsiteY3" fmla="*/ 873919 h 914400"/>
                <a:gd name="connsiteX4" fmla="*/ 21431 w 1645443"/>
                <a:gd name="connsiteY4" fmla="*/ 914400 h 914400"/>
                <a:gd name="connsiteX5" fmla="*/ 2381 w 1645443"/>
                <a:gd name="connsiteY5" fmla="*/ 909638 h 914400"/>
                <a:gd name="connsiteX6" fmla="*/ 0 w 1645443"/>
                <a:gd name="connsiteY6" fmla="*/ 897731 h 914400"/>
                <a:gd name="connsiteX7" fmla="*/ 4762 w 1645443"/>
                <a:gd name="connsiteY7" fmla="*/ 869156 h 914400"/>
                <a:gd name="connsiteX8" fmla="*/ 28575 w 1645443"/>
                <a:gd name="connsiteY8" fmla="*/ 852488 h 914400"/>
                <a:gd name="connsiteX9" fmla="*/ 88106 w 1645443"/>
                <a:gd name="connsiteY9" fmla="*/ 821531 h 914400"/>
                <a:gd name="connsiteX10" fmla="*/ 414337 w 1645443"/>
                <a:gd name="connsiteY10" fmla="*/ 669131 h 914400"/>
                <a:gd name="connsiteX11" fmla="*/ 638175 w 1645443"/>
                <a:gd name="connsiteY11" fmla="*/ 554831 h 914400"/>
                <a:gd name="connsiteX12" fmla="*/ 1023937 w 1645443"/>
                <a:gd name="connsiteY12" fmla="*/ 340519 h 914400"/>
                <a:gd name="connsiteX13" fmla="*/ 1200150 w 1645443"/>
                <a:gd name="connsiteY13" fmla="*/ 240506 h 914400"/>
                <a:gd name="connsiteX14" fmla="*/ 1245393 w 1645443"/>
                <a:gd name="connsiteY14" fmla="*/ 209550 h 914400"/>
                <a:gd name="connsiteX15" fmla="*/ 1264443 w 1645443"/>
                <a:gd name="connsiteY15" fmla="*/ 180975 h 914400"/>
                <a:gd name="connsiteX16" fmla="*/ 1264443 w 1645443"/>
                <a:gd name="connsiteY16" fmla="*/ 147638 h 914400"/>
                <a:gd name="connsiteX17" fmla="*/ 1257300 w 1645443"/>
                <a:gd name="connsiteY17" fmla="*/ 126206 h 914400"/>
                <a:gd name="connsiteX18" fmla="*/ 1228725 w 1645443"/>
                <a:gd name="connsiteY18" fmla="*/ 97631 h 914400"/>
                <a:gd name="connsiteX19" fmla="*/ 1190625 w 1645443"/>
                <a:gd name="connsiteY19" fmla="*/ 61913 h 914400"/>
                <a:gd name="connsiteX20" fmla="*/ 1169193 w 1645443"/>
                <a:gd name="connsiteY20" fmla="*/ 42863 h 914400"/>
                <a:gd name="connsiteX21" fmla="*/ 1159668 w 1645443"/>
                <a:gd name="connsiteY21" fmla="*/ 19050 h 914400"/>
                <a:gd name="connsiteX22" fmla="*/ 1169193 w 1645443"/>
                <a:gd name="connsiteY22" fmla="*/ 4763 h 914400"/>
                <a:gd name="connsiteX23" fmla="*/ 1190625 w 1645443"/>
                <a:gd name="connsiteY23" fmla="*/ 0 h 914400"/>
                <a:gd name="connsiteX24" fmla="*/ 1231106 w 1645443"/>
                <a:gd name="connsiteY24" fmla="*/ 9525 h 914400"/>
                <a:gd name="connsiteX25" fmla="*/ 1295400 w 1645443"/>
                <a:gd name="connsiteY25" fmla="*/ 30956 h 914400"/>
                <a:gd name="connsiteX26" fmla="*/ 1393031 w 1645443"/>
                <a:gd name="connsiteY26" fmla="*/ 66675 h 914400"/>
                <a:gd name="connsiteX27" fmla="*/ 1488281 w 1645443"/>
                <a:gd name="connsiteY27" fmla="*/ 111919 h 914400"/>
                <a:gd name="connsiteX28" fmla="*/ 1562100 w 1645443"/>
                <a:gd name="connsiteY28" fmla="*/ 159544 h 914400"/>
                <a:gd name="connsiteX29" fmla="*/ 1600200 w 1645443"/>
                <a:gd name="connsiteY29" fmla="*/ 200025 h 914400"/>
                <a:gd name="connsiteX30" fmla="*/ 1633537 w 1645443"/>
                <a:gd name="connsiteY30" fmla="*/ 240506 h 914400"/>
                <a:gd name="connsiteX31" fmla="*/ 1645443 w 1645443"/>
                <a:gd name="connsiteY31" fmla="*/ 264319 h 914400"/>
                <a:gd name="connsiteX32" fmla="*/ 1643062 w 1645443"/>
                <a:gd name="connsiteY32" fmla="*/ 283369 h 914400"/>
                <a:gd name="connsiteX33" fmla="*/ 1624012 w 1645443"/>
                <a:gd name="connsiteY33" fmla="*/ 302419 h 914400"/>
                <a:gd name="connsiteX34" fmla="*/ 1562100 w 1645443"/>
                <a:gd name="connsiteY34" fmla="*/ 330994 h 914400"/>
                <a:gd name="connsiteX35" fmla="*/ 1333500 w 1645443"/>
                <a:gd name="connsiteY35" fmla="*/ 442913 h 914400"/>
                <a:gd name="connsiteX36" fmla="*/ 1159668 w 1645443"/>
                <a:gd name="connsiteY36" fmla="*/ 51673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5443" h="914400">
                  <a:moveTo>
                    <a:pt x="1159668" y="516731"/>
                  </a:moveTo>
                  <a:lnTo>
                    <a:pt x="883443" y="631031"/>
                  </a:lnTo>
                  <a:lnTo>
                    <a:pt x="690562" y="714375"/>
                  </a:lnTo>
                  <a:lnTo>
                    <a:pt x="150018" y="873919"/>
                  </a:lnTo>
                  <a:lnTo>
                    <a:pt x="21431" y="914400"/>
                  </a:lnTo>
                  <a:lnTo>
                    <a:pt x="2381" y="909638"/>
                  </a:lnTo>
                  <a:lnTo>
                    <a:pt x="0" y="897731"/>
                  </a:lnTo>
                  <a:lnTo>
                    <a:pt x="4762" y="869156"/>
                  </a:lnTo>
                  <a:lnTo>
                    <a:pt x="28575" y="852488"/>
                  </a:lnTo>
                  <a:lnTo>
                    <a:pt x="88106" y="821531"/>
                  </a:lnTo>
                  <a:lnTo>
                    <a:pt x="414337" y="669131"/>
                  </a:lnTo>
                  <a:lnTo>
                    <a:pt x="638175" y="554831"/>
                  </a:lnTo>
                  <a:lnTo>
                    <a:pt x="1023937" y="340519"/>
                  </a:lnTo>
                  <a:lnTo>
                    <a:pt x="1200150" y="240506"/>
                  </a:lnTo>
                  <a:lnTo>
                    <a:pt x="1245393" y="209550"/>
                  </a:lnTo>
                  <a:lnTo>
                    <a:pt x="1264443" y="180975"/>
                  </a:lnTo>
                  <a:lnTo>
                    <a:pt x="1264443" y="147638"/>
                  </a:lnTo>
                  <a:lnTo>
                    <a:pt x="1257300" y="126206"/>
                  </a:lnTo>
                  <a:lnTo>
                    <a:pt x="1228725" y="97631"/>
                  </a:lnTo>
                  <a:lnTo>
                    <a:pt x="1190625" y="61913"/>
                  </a:lnTo>
                  <a:lnTo>
                    <a:pt x="1169193" y="42863"/>
                  </a:lnTo>
                  <a:lnTo>
                    <a:pt x="1159668" y="19050"/>
                  </a:lnTo>
                  <a:lnTo>
                    <a:pt x="1169193" y="4763"/>
                  </a:lnTo>
                  <a:lnTo>
                    <a:pt x="1190625" y="0"/>
                  </a:lnTo>
                  <a:lnTo>
                    <a:pt x="1231106" y="9525"/>
                  </a:lnTo>
                  <a:lnTo>
                    <a:pt x="1295400" y="30956"/>
                  </a:lnTo>
                  <a:lnTo>
                    <a:pt x="1393031" y="66675"/>
                  </a:lnTo>
                  <a:lnTo>
                    <a:pt x="1488281" y="111919"/>
                  </a:lnTo>
                  <a:lnTo>
                    <a:pt x="1562100" y="159544"/>
                  </a:lnTo>
                  <a:lnTo>
                    <a:pt x="1600200" y="200025"/>
                  </a:lnTo>
                  <a:lnTo>
                    <a:pt x="1633537" y="240506"/>
                  </a:lnTo>
                  <a:lnTo>
                    <a:pt x="1645443" y="264319"/>
                  </a:lnTo>
                  <a:lnTo>
                    <a:pt x="1643062" y="283369"/>
                  </a:lnTo>
                  <a:lnTo>
                    <a:pt x="1624012" y="302419"/>
                  </a:lnTo>
                  <a:lnTo>
                    <a:pt x="1562100" y="330994"/>
                  </a:lnTo>
                  <a:lnTo>
                    <a:pt x="1333500" y="442913"/>
                  </a:lnTo>
                  <a:lnTo>
                    <a:pt x="1159668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6">
              <a:extLst>
                <a:ext uri="{FF2B5EF4-FFF2-40B4-BE49-F238E27FC236}">
                  <a16:creationId xmlns:a16="http://schemas.microsoft.com/office/drawing/2014/main" id="{B0FF8DD1-D03C-4235-BCAE-83152DC4E486}"/>
                </a:ext>
              </a:extLst>
            </p:cNvPr>
            <p:cNvSpPr/>
            <p:nvPr/>
          </p:nvSpPr>
          <p:spPr>
            <a:xfrm rot="16200000">
              <a:off x="2959102" y="3814763"/>
              <a:ext cx="3722687" cy="446088"/>
            </a:xfrm>
            <a:custGeom>
              <a:avLst/>
              <a:gdLst>
                <a:gd name="connsiteX0" fmla="*/ 1744980 w 3722370"/>
                <a:gd name="connsiteY0" fmla="*/ 396240 h 445770"/>
                <a:gd name="connsiteX1" fmla="*/ 1024890 w 3722370"/>
                <a:gd name="connsiteY1" fmla="*/ 377190 h 445770"/>
                <a:gd name="connsiteX2" fmla="*/ 674370 w 3722370"/>
                <a:gd name="connsiteY2" fmla="*/ 377190 h 445770"/>
                <a:gd name="connsiteX3" fmla="*/ 400050 w 3722370"/>
                <a:gd name="connsiteY3" fmla="*/ 377190 h 445770"/>
                <a:gd name="connsiteX4" fmla="*/ 251460 w 3722370"/>
                <a:gd name="connsiteY4" fmla="*/ 361950 h 445770"/>
                <a:gd name="connsiteX5" fmla="*/ 167640 w 3722370"/>
                <a:gd name="connsiteY5" fmla="*/ 350520 h 445770"/>
                <a:gd name="connsiteX6" fmla="*/ 68580 w 3722370"/>
                <a:gd name="connsiteY6" fmla="*/ 331470 h 445770"/>
                <a:gd name="connsiteX7" fmla="*/ 26670 w 3722370"/>
                <a:gd name="connsiteY7" fmla="*/ 304800 h 445770"/>
                <a:gd name="connsiteX8" fmla="*/ 3810 w 3722370"/>
                <a:gd name="connsiteY8" fmla="*/ 278130 h 445770"/>
                <a:gd name="connsiteX9" fmla="*/ 0 w 3722370"/>
                <a:gd name="connsiteY9" fmla="*/ 255270 h 445770"/>
                <a:gd name="connsiteX10" fmla="*/ 0 w 3722370"/>
                <a:gd name="connsiteY10" fmla="*/ 224790 h 445770"/>
                <a:gd name="connsiteX11" fmla="*/ 11430 w 3722370"/>
                <a:gd name="connsiteY11" fmla="*/ 198120 h 445770"/>
                <a:gd name="connsiteX12" fmla="*/ 57150 w 3722370"/>
                <a:gd name="connsiteY12" fmla="*/ 167640 h 445770"/>
                <a:gd name="connsiteX13" fmla="*/ 121920 w 3722370"/>
                <a:gd name="connsiteY13" fmla="*/ 137160 h 445770"/>
                <a:gd name="connsiteX14" fmla="*/ 213360 w 3722370"/>
                <a:gd name="connsiteY14" fmla="*/ 110490 h 445770"/>
                <a:gd name="connsiteX15" fmla="*/ 312420 w 3722370"/>
                <a:gd name="connsiteY15" fmla="*/ 87630 h 445770"/>
                <a:gd name="connsiteX16" fmla="*/ 403860 w 3722370"/>
                <a:gd name="connsiteY16" fmla="*/ 76200 h 445770"/>
                <a:gd name="connsiteX17" fmla="*/ 525780 w 3722370"/>
                <a:gd name="connsiteY17" fmla="*/ 68580 h 445770"/>
                <a:gd name="connsiteX18" fmla="*/ 598170 w 3722370"/>
                <a:gd name="connsiteY18" fmla="*/ 80010 h 445770"/>
                <a:gd name="connsiteX19" fmla="*/ 758190 w 3722370"/>
                <a:gd name="connsiteY19" fmla="*/ 110490 h 445770"/>
                <a:gd name="connsiteX20" fmla="*/ 948690 w 3722370"/>
                <a:gd name="connsiteY20" fmla="*/ 137160 h 445770"/>
                <a:gd name="connsiteX21" fmla="*/ 1238250 w 3722370"/>
                <a:gd name="connsiteY21" fmla="*/ 160020 h 445770"/>
                <a:gd name="connsiteX22" fmla="*/ 1634490 w 3722370"/>
                <a:gd name="connsiteY22" fmla="*/ 186690 h 445770"/>
                <a:gd name="connsiteX23" fmla="*/ 2350770 w 3722370"/>
                <a:gd name="connsiteY23" fmla="*/ 198120 h 445770"/>
                <a:gd name="connsiteX24" fmla="*/ 2868930 w 3722370"/>
                <a:gd name="connsiteY24" fmla="*/ 217170 h 445770"/>
                <a:gd name="connsiteX25" fmla="*/ 3021330 w 3722370"/>
                <a:gd name="connsiteY25" fmla="*/ 217170 h 445770"/>
                <a:gd name="connsiteX26" fmla="*/ 3387090 w 3722370"/>
                <a:gd name="connsiteY26" fmla="*/ 220980 h 445770"/>
                <a:gd name="connsiteX27" fmla="*/ 3440430 w 3722370"/>
                <a:gd name="connsiteY27" fmla="*/ 220980 h 445770"/>
                <a:gd name="connsiteX28" fmla="*/ 3505200 w 3722370"/>
                <a:gd name="connsiteY28" fmla="*/ 209550 h 445770"/>
                <a:gd name="connsiteX29" fmla="*/ 3539490 w 3722370"/>
                <a:gd name="connsiteY29" fmla="*/ 194310 h 445770"/>
                <a:gd name="connsiteX30" fmla="*/ 3569970 w 3722370"/>
                <a:gd name="connsiteY30" fmla="*/ 163830 h 445770"/>
                <a:gd name="connsiteX31" fmla="*/ 3592830 w 3722370"/>
                <a:gd name="connsiteY31" fmla="*/ 125730 h 445770"/>
                <a:gd name="connsiteX32" fmla="*/ 3611880 w 3722370"/>
                <a:gd name="connsiteY32" fmla="*/ 57150 h 445770"/>
                <a:gd name="connsiteX33" fmla="*/ 3611880 w 3722370"/>
                <a:gd name="connsiteY33" fmla="*/ 0 h 445770"/>
                <a:gd name="connsiteX34" fmla="*/ 3722370 w 3722370"/>
                <a:gd name="connsiteY34" fmla="*/ 198120 h 445770"/>
                <a:gd name="connsiteX35" fmla="*/ 3669030 w 3722370"/>
                <a:gd name="connsiteY35" fmla="*/ 278130 h 445770"/>
                <a:gd name="connsiteX36" fmla="*/ 3600450 w 3722370"/>
                <a:gd name="connsiteY36" fmla="*/ 350520 h 445770"/>
                <a:gd name="connsiteX37" fmla="*/ 3547110 w 3722370"/>
                <a:gd name="connsiteY37" fmla="*/ 396240 h 445770"/>
                <a:gd name="connsiteX38" fmla="*/ 3497580 w 3722370"/>
                <a:gd name="connsiteY38" fmla="*/ 426720 h 445770"/>
                <a:gd name="connsiteX39" fmla="*/ 3463290 w 3722370"/>
                <a:gd name="connsiteY39" fmla="*/ 438150 h 445770"/>
                <a:gd name="connsiteX40" fmla="*/ 3429000 w 3722370"/>
                <a:gd name="connsiteY40" fmla="*/ 445770 h 445770"/>
                <a:gd name="connsiteX41" fmla="*/ 3329940 w 3722370"/>
                <a:gd name="connsiteY41" fmla="*/ 441960 h 445770"/>
                <a:gd name="connsiteX42" fmla="*/ 2861310 w 3722370"/>
                <a:gd name="connsiteY42" fmla="*/ 411480 h 445770"/>
                <a:gd name="connsiteX43" fmla="*/ 2712720 w 3722370"/>
                <a:gd name="connsiteY43" fmla="*/ 400050 h 445770"/>
                <a:gd name="connsiteX44" fmla="*/ 2308860 w 3722370"/>
                <a:gd name="connsiteY44" fmla="*/ 400050 h 445770"/>
                <a:gd name="connsiteX45" fmla="*/ 1744980 w 3722370"/>
                <a:gd name="connsiteY45" fmla="*/ 39624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22370" h="445770">
                  <a:moveTo>
                    <a:pt x="1744980" y="396240"/>
                  </a:moveTo>
                  <a:lnTo>
                    <a:pt x="1024890" y="377190"/>
                  </a:lnTo>
                  <a:lnTo>
                    <a:pt x="674370" y="377190"/>
                  </a:lnTo>
                  <a:lnTo>
                    <a:pt x="400050" y="377190"/>
                  </a:lnTo>
                  <a:lnTo>
                    <a:pt x="251460" y="361950"/>
                  </a:lnTo>
                  <a:lnTo>
                    <a:pt x="167640" y="350520"/>
                  </a:lnTo>
                  <a:lnTo>
                    <a:pt x="68580" y="331470"/>
                  </a:lnTo>
                  <a:lnTo>
                    <a:pt x="26670" y="304800"/>
                  </a:lnTo>
                  <a:lnTo>
                    <a:pt x="3810" y="278130"/>
                  </a:lnTo>
                  <a:lnTo>
                    <a:pt x="0" y="255270"/>
                  </a:lnTo>
                  <a:lnTo>
                    <a:pt x="0" y="224790"/>
                  </a:lnTo>
                  <a:lnTo>
                    <a:pt x="11430" y="198120"/>
                  </a:lnTo>
                  <a:lnTo>
                    <a:pt x="57150" y="167640"/>
                  </a:lnTo>
                  <a:lnTo>
                    <a:pt x="121920" y="137160"/>
                  </a:lnTo>
                  <a:lnTo>
                    <a:pt x="213360" y="110490"/>
                  </a:lnTo>
                  <a:lnTo>
                    <a:pt x="312420" y="87630"/>
                  </a:lnTo>
                  <a:lnTo>
                    <a:pt x="403860" y="76200"/>
                  </a:lnTo>
                  <a:lnTo>
                    <a:pt x="525780" y="68580"/>
                  </a:lnTo>
                  <a:lnTo>
                    <a:pt x="598170" y="80010"/>
                  </a:lnTo>
                  <a:lnTo>
                    <a:pt x="758190" y="110490"/>
                  </a:lnTo>
                  <a:lnTo>
                    <a:pt x="948690" y="137160"/>
                  </a:lnTo>
                  <a:lnTo>
                    <a:pt x="1238250" y="160020"/>
                  </a:lnTo>
                  <a:lnTo>
                    <a:pt x="1634490" y="186690"/>
                  </a:lnTo>
                  <a:lnTo>
                    <a:pt x="2350770" y="198120"/>
                  </a:lnTo>
                  <a:lnTo>
                    <a:pt x="2868930" y="217170"/>
                  </a:lnTo>
                  <a:lnTo>
                    <a:pt x="3021330" y="217170"/>
                  </a:lnTo>
                  <a:lnTo>
                    <a:pt x="3387090" y="220980"/>
                  </a:lnTo>
                  <a:lnTo>
                    <a:pt x="3440430" y="220980"/>
                  </a:lnTo>
                  <a:lnTo>
                    <a:pt x="3505200" y="209550"/>
                  </a:lnTo>
                  <a:lnTo>
                    <a:pt x="3539490" y="194310"/>
                  </a:lnTo>
                  <a:lnTo>
                    <a:pt x="3569970" y="163830"/>
                  </a:lnTo>
                  <a:lnTo>
                    <a:pt x="3592830" y="125730"/>
                  </a:lnTo>
                  <a:lnTo>
                    <a:pt x="3611880" y="57150"/>
                  </a:lnTo>
                  <a:lnTo>
                    <a:pt x="3611880" y="0"/>
                  </a:lnTo>
                  <a:lnTo>
                    <a:pt x="3722370" y="198120"/>
                  </a:lnTo>
                  <a:lnTo>
                    <a:pt x="3669030" y="278130"/>
                  </a:lnTo>
                  <a:lnTo>
                    <a:pt x="3600450" y="350520"/>
                  </a:lnTo>
                  <a:lnTo>
                    <a:pt x="3547110" y="396240"/>
                  </a:lnTo>
                  <a:lnTo>
                    <a:pt x="3497580" y="426720"/>
                  </a:lnTo>
                  <a:lnTo>
                    <a:pt x="3463290" y="438150"/>
                  </a:lnTo>
                  <a:lnTo>
                    <a:pt x="3429000" y="445770"/>
                  </a:lnTo>
                  <a:lnTo>
                    <a:pt x="3329940" y="441960"/>
                  </a:lnTo>
                  <a:lnTo>
                    <a:pt x="2861310" y="411480"/>
                  </a:lnTo>
                  <a:lnTo>
                    <a:pt x="2712720" y="400050"/>
                  </a:lnTo>
                  <a:lnTo>
                    <a:pt x="2308860" y="400050"/>
                  </a:lnTo>
                  <a:lnTo>
                    <a:pt x="1744980" y="396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25">
              <a:extLst>
                <a:ext uri="{FF2B5EF4-FFF2-40B4-BE49-F238E27FC236}">
                  <a16:creationId xmlns:a16="http://schemas.microsoft.com/office/drawing/2014/main" id="{38286329-28D9-44EA-98A5-02F50A60A851}"/>
                </a:ext>
              </a:extLst>
            </p:cNvPr>
            <p:cNvSpPr/>
            <p:nvPr/>
          </p:nvSpPr>
          <p:spPr>
            <a:xfrm rot="16200000">
              <a:off x="3367089" y="3433764"/>
              <a:ext cx="1825625" cy="1184275"/>
            </a:xfrm>
            <a:custGeom>
              <a:avLst/>
              <a:gdLst>
                <a:gd name="connsiteX0" fmla="*/ 561975 w 1825625"/>
                <a:gd name="connsiteY0" fmla="*/ 387350 h 1184275"/>
                <a:gd name="connsiteX1" fmla="*/ 850900 w 1825625"/>
                <a:gd name="connsiteY1" fmla="*/ 574675 h 1184275"/>
                <a:gd name="connsiteX2" fmla="*/ 1082675 w 1825625"/>
                <a:gd name="connsiteY2" fmla="*/ 704850 h 1184275"/>
                <a:gd name="connsiteX3" fmla="*/ 1276350 w 1825625"/>
                <a:gd name="connsiteY3" fmla="*/ 809625 h 1184275"/>
                <a:gd name="connsiteX4" fmla="*/ 1470025 w 1825625"/>
                <a:gd name="connsiteY4" fmla="*/ 901700 h 1184275"/>
                <a:gd name="connsiteX5" fmla="*/ 1717675 w 1825625"/>
                <a:gd name="connsiteY5" fmla="*/ 1009650 h 1184275"/>
                <a:gd name="connsiteX6" fmla="*/ 1825625 w 1825625"/>
                <a:gd name="connsiteY6" fmla="*/ 1054100 h 1184275"/>
                <a:gd name="connsiteX7" fmla="*/ 1803400 w 1825625"/>
                <a:gd name="connsiteY7" fmla="*/ 1184275 h 1184275"/>
                <a:gd name="connsiteX8" fmla="*/ 1371600 w 1825625"/>
                <a:gd name="connsiteY8" fmla="*/ 1158875 h 1184275"/>
                <a:gd name="connsiteX9" fmla="*/ 1289050 w 1825625"/>
                <a:gd name="connsiteY9" fmla="*/ 1092200 h 1184275"/>
                <a:gd name="connsiteX10" fmla="*/ 1225550 w 1825625"/>
                <a:gd name="connsiteY10" fmla="*/ 1041400 h 1184275"/>
                <a:gd name="connsiteX11" fmla="*/ 1127125 w 1825625"/>
                <a:gd name="connsiteY11" fmla="*/ 974725 h 1184275"/>
                <a:gd name="connsiteX12" fmla="*/ 1000125 w 1825625"/>
                <a:gd name="connsiteY12" fmla="*/ 892175 h 1184275"/>
                <a:gd name="connsiteX13" fmla="*/ 850900 w 1825625"/>
                <a:gd name="connsiteY13" fmla="*/ 793750 h 1184275"/>
                <a:gd name="connsiteX14" fmla="*/ 762000 w 1825625"/>
                <a:gd name="connsiteY14" fmla="*/ 730250 h 1184275"/>
                <a:gd name="connsiteX15" fmla="*/ 612775 w 1825625"/>
                <a:gd name="connsiteY15" fmla="*/ 615950 h 1184275"/>
                <a:gd name="connsiteX16" fmla="*/ 517525 w 1825625"/>
                <a:gd name="connsiteY16" fmla="*/ 536575 h 1184275"/>
                <a:gd name="connsiteX17" fmla="*/ 358775 w 1825625"/>
                <a:gd name="connsiteY17" fmla="*/ 390525 h 1184275"/>
                <a:gd name="connsiteX18" fmla="*/ 200025 w 1825625"/>
                <a:gd name="connsiteY18" fmla="*/ 238125 h 1184275"/>
                <a:gd name="connsiteX19" fmla="*/ 76200 w 1825625"/>
                <a:gd name="connsiteY19" fmla="*/ 117475 h 1184275"/>
                <a:gd name="connsiteX20" fmla="*/ 19050 w 1825625"/>
                <a:gd name="connsiteY20" fmla="*/ 66675 h 1184275"/>
                <a:gd name="connsiteX21" fmla="*/ 0 w 1825625"/>
                <a:gd name="connsiteY21" fmla="*/ 28575 h 1184275"/>
                <a:gd name="connsiteX22" fmla="*/ 0 w 1825625"/>
                <a:gd name="connsiteY22" fmla="*/ 15875 h 1184275"/>
                <a:gd name="connsiteX23" fmla="*/ 3175 w 1825625"/>
                <a:gd name="connsiteY23" fmla="*/ 0 h 1184275"/>
                <a:gd name="connsiteX24" fmla="*/ 19050 w 1825625"/>
                <a:gd name="connsiteY24" fmla="*/ 0 h 1184275"/>
                <a:gd name="connsiteX25" fmla="*/ 44450 w 1825625"/>
                <a:gd name="connsiteY25" fmla="*/ 3175 h 1184275"/>
                <a:gd name="connsiteX26" fmla="*/ 92075 w 1825625"/>
                <a:gd name="connsiteY26" fmla="*/ 34925 h 1184275"/>
                <a:gd name="connsiteX27" fmla="*/ 146050 w 1825625"/>
                <a:gd name="connsiteY27" fmla="*/ 82550 h 1184275"/>
                <a:gd name="connsiteX28" fmla="*/ 244475 w 1825625"/>
                <a:gd name="connsiteY28" fmla="*/ 161925 h 1184275"/>
                <a:gd name="connsiteX29" fmla="*/ 368300 w 1825625"/>
                <a:gd name="connsiteY29" fmla="*/ 254000 h 1184275"/>
                <a:gd name="connsiteX30" fmla="*/ 561975 w 1825625"/>
                <a:gd name="connsiteY30" fmla="*/ 387350 h 11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5625" h="1184275">
                  <a:moveTo>
                    <a:pt x="561975" y="387350"/>
                  </a:moveTo>
                  <a:lnTo>
                    <a:pt x="850900" y="574675"/>
                  </a:lnTo>
                  <a:lnTo>
                    <a:pt x="1082675" y="704850"/>
                  </a:lnTo>
                  <a:lnTo>
                    <a:pt x="1276350" y="809625"/>
                  </a:lnTo>
                  <a:lnTo>
                    <a:pt x="1470025" y="901700"/>
                  </a:lnTo>
                  <a:lnTo>
                    <a:pt x="1717675" y="1009650"/>
                  </a:lnTo>
                  <a:lnTo>
                    <a:pt x="1825625" y="1054100"/>
                  </a:lnTo>
                  <a:lnTo>
                    <a:pt x="1803400" y="1184275"/>
                  </a:lnTo>
                  <a:lnTo>
                    <a:pt x="1371600" y="1158875"/>
                  </a:lnTo>
                  <a:lnTo>
                    <a:pt x="1289050" y="1092200"/>
                  </a:lnTo>
                  <a:lnTo>
                    <a:pt x="1225550" y="1041400"/>
                  </a:lnTo>
                  <a:lnTo>
                    <a:pt x="1127125" y="974725"/>
                  </a:lnTo>
                  <a:lnTo>
                    <a:pt x="1000125" y="892175"/>
                  </a:lnTo>
                  <a:lnTo>
                    <a:pt x="850900" y="793750"/>
                  </a:lnTo>
                  <a:lnTo>
                    <a:pt x="762000" y="730250"/>
                  </a:lnTo>
                  <a:lnTo>
                    <a:pt x="612775" y="615950"/>
                  </a:lnTo>
                  <a:lnTo>
                    <a:pt x="517525" y="536575"/>
                  </a:lnTo>
                  <a:lnTo>
                    <a:pt x="358775" y="390525"/>
                  </a:lnTo>
                  <a:lnTo>
                    <a:pt x="200025" y="238125"/>
                  </a:lnTo>
                  <a:lnTo>
                    <a:pt x="76200" y="117475"/>
                  </a:lnTo>
                  <a:lnTo>
                    <a:pt x="19050" y="66675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3175"/>
                  </a:lnTo>
                  <a:lnTo>
                    <a:pt x="92075" y="34925"/>
                  </a:lnTo>
                  <a:lnTo>
                    <a:pt x="146050" y="82550"/>
                  </a:lnTo>
                  <a:lnTo>
                    <a:pt x="244475" y="161925"/>
                  </a:lnTo>
                  <a:lnTo>
                    <a:pt x="368300" y="254000"/>
                  </a:lnTo>
                  <a:lnTo>
                    <a:pt x="561975" y="387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3">
              <a:extLst>
                <a:ext uri="{FF2B5EF4-FFF2-40B4-BE49-F238E27FC236}">
                  <a16:creationId xmlns:a16="http://schemas.microsoft.com/office/drawing/2014/main" id="{CAE9AAFF-7A23-42C0-9F15-7BED8B6653C9}"/>
                </a:ext>
              </a:extLst>
            </p:cNvPr>
            <p:cNvSpPr/>
            <p:nvPr/>
          </p:nvSpPr>
          <p:spPr>
            <a:xfrm>
              <a:off x="4922839" y="3381375"/>
              <a:ext cx="695325" cy="725488"/>
            </a:xfrm>
            <a:custGeom>
              <a:avLst/>
              <a:gdLst>
                <a:gd name="connsiteX0" fmla="*/ 159544 w 695325"/>
                <a:gd name="connsiteY0" fmla="*/ 50006 h 726281"/>
                <a:gd name="connsiteX1" fmla="*/ 490537 w 695325"/>
                <a:gd name="connsiteY1" fmla="*/ 223838 h 726281"/>
                <a:gd name="connsiteX2" fmla="*/ 547687 w 695325"/>
                <a:gd name="connsiteY2" fmla="*/ 297656 h 726281"/>
                <a:gd name="connsiteX3" fmla="*/ 619125 w 695325"/>
                <a:gd name="connsiteY3" fmla="*/ 411956 h 726281"/>
                <a:gd name="connsiteX4" fmla="*/ 659606 w 695325"/>
                <a:gd name="connsiteY4" fmla="*/ 488156 h 726281"/>
                <a:gd name="connsiteX5" fmla="*/ 685800 w 695325"/>
                <a:gd name="connsiteY5" fmla="*/ 552450 h 726281"/>
                <a:gd name="connsiteX6" fmla="*/ 695325 w 695325"/>
                <a:gd name="connsiteY6" fmla="*/ 616744 h 726281"/>
                <a:gd name="connsiteX7" fmla="*/ 688181 w 695325"/>
                <a:gd name="connsiteY7" fmla="*/ 664369 h 726281"/>
                <a:gd name="connsiteX8" fmla="*/ 681037 w 695325"/>
                <a:gd name="connsiteY8" fmla="*/ 690563 h 726281"/>
                <a:gd name="connsiteX9" fmla="*/ 666750 w 695325"/>
                <a:gd name="connsiteY9" fmla="*/ 711994 h 726281"/>
                <a:gd name="connsiteX10" fmla="*/ 647700 w 695325"/>
                <a:gd name="connsiteY10" fmla="*/ 726281 h 726281"/>
                <a:gd name="connsiteX11" fmla="*/ 614362 w 695325"/>
                <a:gd name="connsiteY11" fmla="*/ 723900 h 726281"/>
                <a:gd name="connsiteX12" fmla="*/ 583406 w 695325"/>
                <a:gd name="connsiteY12" fmla="*/ 707231 h 726281"/>
                <a:gd name="connsiteX13" fmla="*/ 545306 w 695325"/>
                <a:gd name="connsiteY13" fmla="*/ 673894 h 726281"/>
                <a:gd name="connsiteX14" fmla="*/ 473869 w 695325"/>
                <a:gd name="connsiteY14" fmla="*/ 588169 h 726281"/>
                <a:gd name="connsiteX15" fmla="*/ 383381 w 695325"/>
                <a:gd name="connsiteY15" fmla="*/ 478631 h 726281"/>
                <a:gd name="connsiteX16" fmla="*/ 278606 w 695325"/>
                <a:gd name="connsiteY16" fmla="*/ 345281 h 726281"/>
                <a:gd name="connsiteX17" fmla="*/ 178594 w 695325"/>
                <a:gd name="connsiteY17" fmla="*/ 219075 h 726281"/>
                <a:gd name="connsiteX18" fmla="*/ 0 w 695325"/>
                <a:gd name="connsiteY18" fmla="*/ 4763 h 726281"/>
                <a:gd name="connsiteX19" fmla="*/ 42862 w 695325"/>
                <a:gd name="connsiteY19" fmla="*/ 0 h 726281"/>
                <a:gd name="connsiteX20" fmla="*/ 159544 w 695325"/>
                <a:gd name="connsiteY20" fmla="*/ 50006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325" h="726281">
                  <a:moveTo>
                    <a:pt x="159544" y="50006"/>
                  </a:moveTo>
                  <a:lnTo>
                    <a:pt x="490537" y="223838"/>
                  </a:lnTo>
                  <a:lnTo>
                    <a:pt x="547687" y="297656"/>
                  </a:lnTo>
                  <a:lnTo>
                    <a:pt x="619125" y="411956"/>
                  </a:lnTo>
                  <a:lnTo>
                    <a:pt x="659606" y="488156"/>
                  </a:lnTo>
                  <a:lnTo>
                    <a:pt x="685800" y="552450"/>
                  </a:lnTo>
                  <a:lnTo>
                    <a:pt x="695325" y="616744"/>
                  </a:lnTo>
                  <a:lnTo>
                    <a:pt x="688181" y="664369"/>
                  </a:lnTo>
                  <a:lnTo>
                    <a:pt x="681037" y="690563"/>
                  </a:lnTo>
                  <a:lnTo>
                    <a:pt x="666750" y="711994"/>
                  </a:lnTo>
                  <a:lnTo>
                    <a:pt x="647700" y="726281"/>
                  </a:lnTo>
                  <a:lnTo>
                    <a:pt x="614362" y="723900"/>
                  </a:lnTo>
                  <a:lnTo>
                    <a:pt x="583406" y="707231"/>
                  </a:lnTo>
                  <a:lnTo>
                    <a:pt x="545306" y="673894"/>
                  </a:lnTo>
                  <a:lnTo>
                    <a:pt x="473869" y="588169"/>
                  </a:lnTo>
                  <a:lnTo>
                    <a:pt x="383381" y="478631"/>
                  </a:lnTo>
                  <a:lnTo>
                    <a:pt x="278606" y="345281"/>
                  </a:lnTo>
                  <a:lnTo>
                    <a:pt x="178594" y="219075"/>
                  </a:lnTo>
                  <a:lnTo>
                    <a:pt x="0" y="4763"/>
                  </a:lnTo>
                  <a:lnTo>
                    <a:pt x="42862" y="0"/>
                  </a:lnTo>
                  <a:lnTo>
                    <a:pt x="159544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6">
              <a:extLst>
                <a:ext uri="{FF2B5EF4-FFF2-40B4-BE49-F238E27FC236}">
                  <a16:creationId xmlns:a16="http://schemas.microsoft.com/office/drawing/2014/main" id="{20180D55-637C-48CB-BD32-4C79D31689C8}"/>
                </a:ext>
              </a:extLst>
            </p:cNvPr>
            <p:cNvSpPr/>
            <p:nvPr/>
          </p:nvSpPr>
          <p:spPr>
            <a:xfrm>
              <a:off x="6735763" y="1619251"/>
              <a:ext cx="863600" cy="1374775"/>
            </a:xfrm>
            <a:custGeom>
              <a:avLst/>
              <a:gdLst>
                <a:gd name="connsiteX0" fmla="*/ 594624 w 864187"/>
                <a:gd name="connsiteY0" fmla="*/ 671265 h 1374243"/>
                <a:gd name="connsiteX1" fmla="*/ 406987 w 864187"/>
                <a:gd name="connsiteY1" fmla="*/ 930256 h 1374243"/>
                <a:gd name="connsiteX2" fmla="*/ 73998 w 864187"/>
                <a:gd name="connsiteY2" fmla="*/ 1371600 h 1374243"/>
                <a:gd name="connsiteX3" fmla="*/ 0 w 864187"/>
                <a:gd name="connsiteY3" fmla="*/ 1374243 h 1374243"/>
                <a:gd name="connsiteX4" fmla="*/ 39642 w 864187"/>
                <a:gd name="connsiteY4" fmla="*/ 1294959 h 1374243"/>
                <a:gd name="connsiteX5" fmla="*/ 121568 w 864187"/>
                <a:gd name="connsiteY5" fmla="*/ 1146964 h 1374243"/>
                <a:gd name="connsiteX6" fmla="*/ 248421 w 864187"/>
                <a:gd name="connsiteY6" fmla="*/ 906471 h 1374243"/>
                <a:gd name="connsiteX7" fmla="*/ 332990 w 864187"/>
                <a:gd name="connsiteY7" fmla="*/ 747905 h 1374243"/>
                <a:gd name="connsiteX8" fmla="*/ 396416 w 864187"/>
                <a:gd name="connsiteY8" fmla="*/ 599910 h 1374243"/>
                <a:gd name="connsiteX9" fmla="*/ 451914 w 864187"/>
                <a:gd name="connsiteY9" fmla="*/ 467771 h 1374243"/>
                <a:gd name="connsiteX10" fmla="*/ 473057 w 864187"/>
                <a:gd name="connsiteY10" fmla="*/ 391130 h 1374243"/>
                <a:gd name="connsiteX11" fmla="*/ 486271 w 864187"/>
                <a:gd name="connsiteY11" fmla="*/ 282777 h 1374243"/>
                <a:gd name="connsiteX12" fmla="*/ 496842 w 864187"/>
                <a:gd name="connsiteY12" fmla="*/ 214065 h 1374243"/>
                <a:gd name="connsiteX13" fmla="*/ 494199 w 864187"/>
                <a:gd name="connsiteY13" fmla="*/ 169137 h 1374243"/>
                <a:gd name="connsiteX14" fmla="*/ 478342 w 864187"/>
                <a:gd name="connsiteY14" fmla="*/ 126853 h 1374243"/>
                <a:gd name="connsiteX15" fmla="*/ 443986 w 864187"/>
                <a:gd name="connsiteY15" fmla="*/ 89854 h 1374243"/>
                <a:gd name="connsiteX16" fmla="*/ 404344 w 864187"/>
                <a:gd name="connsiteY16" fmla="*/ 58141 h 1374243"/>
                <a:gd name="connsiteX17" fmla="*/ 380560 w 864187"/>
                <a:gd name="connsiteY17" fmla="*/ 39641 h 1374243"/>
                <a:gd name="connsiteX18" fmla="*/ 369988 w 864187"/>
                <a:gd name="connsiteY18" fmla="*/ 18499 h 1374243"/>
                <a:gd name="connsiteX19" fmla="*/ 380560 w 864187"/>
                <a:gd name="connsiteY19" fmla="*/ 2643 h 1374243"/>
                <a:gd name="connsiteX20" fmla="*/ 406987 w 864187"/>
                <a:gd name="connsiteY20" fmla="*/ 0 h 1374243"/>
                <a:gd name="connsiteX21" fmla="*/ 446629 w 864187"/>
                <a:gd name="connsiteY21" fmla="*/ 0 h 1374243"/>
                <a:gd name="connsiteX22" fmla="*/ 504770 w 864187"/>
                <a:gd name="connsiteY22" fmla="*/ 13214 h 1374243"/>
                <a:gd name="connsiteX23" fmla="*/ 554983 w 864187"/>
                <a:gd name="connsiteY23" fmla="*/ 29070 h 1374243"/>
                <a:gd name="connsiteX24" fmla="*/ 636909 w 864187"/>
                <a:gd name="connsiteY24" fmla="*/ 68712 h 1374243"/>
                <a:gd name="connsiteX25" fmla="*/ 758476 w 864187"/>
                <a:gd name="connsiteY25" fmla="*/ 145352 h 1374243"/>
                <a:gd name="connsiteX26" fmla="*/ 813975 w 864187"/>
                <a:gd name="connsiteY26" fmla="*/ 184994 h 1374243"/>
                <a:gd name="connsiteX27" fmla="*/ 837760 w 864187"/>
                <a:gd name="connsiteY27" fmla="*/ 208779 h 1374243"/>
                <a:gd name="connsiteX28" fmla="*/ 858902 w 864187"/>
                <a:gd name="connsiteY28" fmla="*/ 235207 h 1374243"/>
                <a:gd name="connsiteX29" fmla="*/ 864187 w 864187"/>
                <a:gd name="connsiteY29" fmla="*/ 264277 h 1374243"/>
                <a:gd name="connsiteX30" fmla="*/ 864187 w 864187"/>
                <a:gd name="connsiteY30" fmla="*/ 290705 h 1374243"/>
                <a:gd name="connsiteX31" fmla="*/ 856259 w 864187"/>
                <a:gd name="connsiteY31" fmla="*/ 322418 h 1374243"/>
                <a:gd name="connsiteX32" fmla="*/ 837760 w 864187"/>
                <a:gd name="connsiteY32" fmla="*/ 348846 h 1374243"/>
                <a:gd name="connsiteX33" fmla="*/ 806046 w 864187"/>
                <a:gd name="connsiteY33" fmla="*/ 377917 h 1374243"/>
                <a:gd name="connsiteX34" fmla="*/ 779618 w 864187"/>
                <a:gd name="connsiteY34" fmla="*/ 404344 h 1374243"/>
                <a:gd name="connsiteX35" fmla="*/ 681836 w 864187"/>
                <a:gd name="connsiteY35" fmla="*/ 544411 h 1374243"/>
                <a:gd name="connsiteX36" fmla="*/ 594624 w 864187"/>
                <a:gd name="connsiteY36" fmla="*/ 671265 h 137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4187" h="1374243">
                  <a:moveTo>
                    <a:pt x="594624" y="671265"/>
                  </a:moveTo>
                  <a:lnTo>
                    <a:pt x="406987" y="930256"/>
                  </a:lnTo>
                  <a:lnTo>
                    <a:pt x="73998" y="1371600"/>
                  </a:lnTo>
                  <a:lnTo>
                    <a:pt x="0" y="1374243"/>
                  </a:lnTo>
                  <a:lnTo>
                    <a:pt x="39642" y="1294959"/>
                  </a:lnTo>
                  <a:lnTo>
                    <a:pt x="121568" y="1146964"/>
                  </a:lnTo>
                  <a:lnTo>
                    <a:pt x="248421" y="906471"/>
                  </a:lnTo>
                  <a:lnTo>
                    <a:pt x="332990" y="747905"/>
                  </a:lnTo>
                  <a:lnTo>
                    <a:pt x="396416" y="599910"/>
                  </a:lnTo>
                  <a:lnTo>
                    <a:pt x="451914" y="467771"/>
                  </a:lnTo>
                  <a:lnTo>
                    <a:pt x="473057" y="391130"/>
                  </a:lnTo>
                  <a:lnTo>
                    <a:pt x="486271" y="282777"/>
                  </a:lnTo>
                  <a:lnTo>
                    <a:pt x="496842" y="214065"/>
                  </a:lnTo>
                  <a:lnTo>
                    <a:pt x="494199" y="169137"/>
                  </a:lnTo>
                  <a:lnTo>
                    <a:pt x="478342" y="126853"/>
                  </a:lnTo>
                  <a:lnTo>
                    <a:pt x="443986" y="89854"/>
                  </a:lnTo>
                  <a:lnTo>
                    <a:pt x="404344" y="58141"/>
                  </a:lnTo>
                  <a:lnTo>
                    <a:pt x="380560" y="39641"/>
                  </a:lnTo>
                  <a:lnTo>
                    <a:pt x="369988" y="18499"/>
                  </a:lnTo>
                  <a:lnTo>
                    <a:pt x="380560" y="2643"/>
                  </a:lnTo>
                  <a:lnTo>
                    <a:pt x="406987" y="0"/>
                  </a:lnTo>
                  <a:lnTo>
                    <a:pt x="446629" y="0"/>
                  </a:lnTo>
                  <a:lnTo>
                    <a:pt x="504770" y="13214"/>
                  </a:lnTo>
                  <a:lnTo>
                    <a:pt x="554983" y="29070"/>
                  </a:lnTo>
                  <a:lnTo>
                    <a:pt x="636909" y="68712"/>
                  </a:lnTo>
                  <a:lnTo>
                    <a:pt x="758476" y="145352"/>
                  </a:lnTo>
                  <a:lnTo>
                    <a:pt x="813975" y="184994"/>
                  </a:lnTo>
                  <a:lnTo>
                    <a:pt x="837760" y="208779"/>
                  </a:lnTo>
                  <a:lnTo>
                    <a:pt x="858902" y="235207"/>
                  </a:lnTo>
                  <a:lnTo>
                    <a:pt x="864187" y="264277"/>
                  </a:lnTo>
                  <a:lnTo>
                    <a:pt x="864187" y="290705"/>
                  </a:lnTo>
                  <a:lnTo>
                    <a:pt x="856259" y="322418"/>
                  </a:lnTo>
                  <a:lnTo>
                    <a:pt x="837760" y="348846"/>
                  </a:lnTo>
                  <a:lnTo>
                    <a:pt x="806046" y="377917"/>
                  </a:lnTo>
                  <a:lnTo>
                    <a:pt x="779618" y="404344"/>
                  </a:lnTo>
                  <a:lnTo>
                    <a:pt x="681836" y="544411"/>
                  </a:lnTo>
                  <a:lnTo>
                    <a:pt x="594624" y="6712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7">
              <a:extLst>
                <a:ext uri="{FF2B5EF4-FFF2-40B4-BE49-F238E27FC236}">
                  <a16:creationId xmlns:a16="http://schemas.microsoft.com/office/drawing/2014/main" id="{9CC66C5E-FBAA-4E35-8E07-CA81CC265B68}"/>
                </a:ext>
              </a:extLst>
            </p:cNvPr>
            <p:cNvSpPr/>
            <p:nvPr/>
          </p:nvSpPr>
          <p:spPr>
            <a:xfrm>
              <a:off x="5702300" y="2982914"/>
              <a:ext cx="509588" cy="1208087"/>
            </a:xfrm>
            <a:custGeom>
              <a:avLst/>
              <a:gdLst>
                <a:gd name="connsiteX0" fmla="*/ 383202 w 510056"/>
                <a:gd name="connsiteY0" fmla="*/ 301277 h 1207748"/>
                <a:gd name="connsiteX1" fmla="*/ 510056 w 510056"/>
                <a:gd name="connsiteY1" fmla="*/ 1022754 h 1207748"/>
                <a:gd name="connsiteX2" fmla="*/ 502127 w 510056"/>
                <a:gd name="connsiteY2" fmla="*/ 1109966 h 1207748"/>
                <a:gd name="connsiteX3" fmla="*/ 480985 w 510056"/>
                <a:gd name="connsiteY3" fmla="*/ 1136394 h 1207748"/>
                <a:gd name="connsiteX4" fmla="*/ 465128 w 510056"/>
                <a:gd name="connsiteY4" fmla="*/ 1152250 h 1207748"/>
                <a:gd name="connsiteX5" fmla="*/ 446629 w 510056"/>
                <a:gd name="connsiteY5" fmla="*/ 1181321 h 1207748"/>
                <a:gd name="connsiteX6" fmla="*/ 433415 w 510056"/>
                <a:gd name="connsiteY6" fmla="*/ 1205106 h 1207748"/>
                <a:gd name="connsiteX7" fmla="*/ 404345 w 510056"/>
                <a:gd name="connsiteY7" fmla="*/ 1207748 h 1207748"/>
                <a:gd name="connsiteX8" fmla="*/ 362060 w 510056"/>
                <a:gd name="connsiteY8" fmla="*/ 1191892 h 1207748"/>
                <a:gd name="connsiteX9" fmla="*/ 332990 w 510056"/>
                <a:gd name="connsiteY9" fmla="*/ 1170750 h 1207748"/>
                <a:gd name="connsiteX10" fmla="*/ 309205 w 510056"/>
                <a:gd name="connsiteY10" fmla="*/ 1136394 h 1207748"/>
                <a:gd name="connsiteX11" fmla="*/ 295991 w 510056"/>
                <a:gd name="connsiteY11" fmla="*/ 1072967 h 1207748"/>
                <a:gd name="connsiteX12" fmla="*/ 145353 w 510056"/>
                <a:gd name="connsiteY12" fmla="*/ 314491 h 1207748"/>
                <a:gd name="connsiteX13" fmla="*/ 124211 w 510056"/>
                <a:gd name="connsiteY13" fmla="*/ 240493 h 1207748"/>
                <a:gd name="connsiteX14" fmla="*/ 100426 w 510056"/>
                <a:gd name="connsiteY14" fmla="*/ 184995 h 1207748"/>
                <a:gd name="connsiteX15" fmla="*/ 71355 w 510056"/>
                <a:gd name="connsiteY15" fmla="*/ 140068 h 1207748"/>
                <a:gd name="connsiteX16" fmla="*/ 36999 w 510056"/>
                <a:gd name="connsiteY16" fmla="*/ 95140 h 1207748"/>
                <a:gd name="connsiteX17" fmla="*/ 13214 w 510056"/>
                <a:gd name="connsiteY17" fmla="*/ 71355 h 1207748"/>
                <a:gd name="connsiteX18" fmla="*/ 0 w 510056"/>
                <a:gd name="connsiteY18" fmla="*/ 44928 h 1207748"/>
                <a:gd name="connsiteX19" fmla="*/ 5286 w 510056"/>
                <a:gd name="connsiteY19" fmla="*/ 18500 h 1207748"/>
                <a:gd name="connsiteX20" fmla="*/ 18500 w 510056"/>
                <a:gd name="connsiteY20" fmla="*/ 2643 h 1207748"/>
                <a:gd name="connsiteX21" fmla="*/ 42285 w 510056"/>
                <a:gd name="connsiteY21" fmla="*/ 0 h 1207748"/>
                <a:gd name="connsiteX22" fmla="*/ 76641 w 510056"/>
                <a:gd name="connsiteY22" fmla="*/ 2643 h 1207748"/>
                <a:gd name="connsiteX23" fmla="*/ 116282 w 510056"/>
                <a:gd name="connsiteY23" fmla="*/ 13214 h 1207748"/>
                <a:gd name="connsiteX24" fmla="*/ 182352 w 510056"/>
                <a:gd name="connsiteY24" fmla="*/ 34357 h 1207748"/>
                <a:gd name="connsiteX25" fmla="*/ 248421 w 510056"/>
                <a:gd name="connsiteY25" fmla="*/ 63427 h 1207748"/>
                <a:gd name="connsiteX26" fmla="*/ 346204 w 510056"/>
                <a:gd name="connsiteY26" fmla="*/ 121568 h 1207748"/>
                <a:gd name="connsiteX27" fmla="*/ 383202 w 510056"/>
                <a:gd name="connsiteY27" fmla="*/ 301277 h 120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0056" h="1207748">
                  <a:moveTo>
                    <a:pt x="383202" y="301277"/>
                  </a:moveTo>
                  <a:lnTo>
                    <a:pt x="510056" y="1022754"/>
                  </a:lnTo>
                  <a:lnTo>
                    <a:pt x="502127" y="1109966"/>
                  </a:lnTo>
                  <a:lnTo>
                    <a:pt x="480985" y="1136394"/>
                  </a:lnTo>
                  <a:lnTo>
                    <a:pt x="465128" y="1152250"/>
                  </a:lnTo>
                  <a:lnTo>
                    <a:pt x="446629" y="1181321"/>
                  </a:lnTo>
                  <a:lnTo>
                    <a:pt x="433415" y="1205106"/>
                  </a:lnTo>
                  <a:lnTo>
                    <a:pt x="404345" y="1207748"/>
                  </a:lnTo>
                  <a:lnTo>
                    <a:pt x="362060" y="1191892"/>
                  </a:lnTo>
                  <a:lnTo>
                    <a:pt x="332990" y="1170750"/>
                  </a:lnTo>
                  <a:lnTo>
                    <a:pt x="309205" y="1136394"/>
                  </a:lnTo>
                  <a:lnTo>
                    <a:pt x="295991" y="1072967"/>
                  </a:lnTo>
                  <a:lnTo>
                    <a:pt x="145353" y="314491"/>
                  </a:lnTo>
                  <a:lnTo>
                    <a:pt x="124211" y="240493"/>
                  </a:lnTo>
                  <a:lnTo>
                    <a:pt x="100426" y="184995"/>
                  </a:lnTo>
                  <a:lnTo>
                    <a:pt x="71355" y="140068"/>
                  </a:lnTo>
                  <a:lnTo>
                    <a:pt x="36999" y="95140"/>
                  </a:lnTo>
                  <a:lnTo>
                    <a:pt x="13214" y="71355"/>
                  </a:lnTo>
                  <a:lnTo>
                    <a:pt x="0" y="44928"/>
                  </a:lnTo>
                  <a:lnTo>
                    <a:pt x="5286" y="18500"/>
                  </a:lnTo>
                  <a:lnTo>
                    <a:pt x="18500" y="2643"/>
                  </a:lnTo>
                  <a:lnTo>
                    <a:pt x="42285" y="0"/>
                  </a:lnTo>
                  <a:lnTo>
                    <a:pt x="76641" y="2643"/>
                  </a:lnTo>
                  <a:lnTo>
                    <a:pt x="116282" y="13214"/>
                  </a:lnTo>
                  <a:lnTo>
                    <a:pt x="182352" y="34357"/>
                  </a:lnTo>
                  <a:lnTo>
                    <a:pt x="248421" y="63427"/>
                  </a:lnTo>
                  <a:lnTo>
                    <a:pt x="346204" y="121568"/>
                  </a:lnTo>
                  <a:lnTo>
                    <a:pt x="383202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9">
              <a:extLst>
                <a:ext uri="{FF2B5EF4-FFF2-40B4-BE49-F238E27FC236}">
                  <a16:creationId xmlns:a16="http://schemas.microsoft.com/office/drawing/2014/main" id="{80FA0D45-7C68-434A-9552-6705BB65E099}"/>
                </a:ext>
              </a:extLst>
            </p:cNvPr>
            <p:cNvSpPr/>
            <p:nvPr/>
          </p:nvSpPr>
          <p:spPr>
            <a:xfrm>
              <a:off x="5981701" y="2782888"/>
              <a:ext cx="1839913" cy="1212850"/>
            </a:xfrm>
            <a:custGeom>
              <a:avLst/>
              <a:gdLst>
                <a:gd name="connsiteX0" fmla="*/ 158567 w 1839371"/>
                <a:gd name="connsiteY0" fmla="*/ 264277 h 1213033"/>
                <a:gd name="connsiteX1" fmla="*/ 806046 w 1839371"/>
                <a:gd name="connsiteY1" fmla="*/ 153281 h 1213033"/>
                <a:gd name="connsiteX2" fmla="*/ 1033325 w 1839371"/>
                <a:gd name="connsiteY2" fmla="*/ 105711 h 1213033"/>
                <a:gd name="connsiteX3" fmla="*/ 1339887 w 1839371"/>
                <a:gd name="connsiteY3" fmla="*/ 47570 h 1213033"/>
                <a:gd name="connsiteX4" fmla="*/ 1437670 w 1839371"/>
                <a:gd name="connsiteY4" fmla="*/ 21142 h 1213033"/>
                <a:gd name="connsiteX5" fmla="*/ 1493168 w 1839371"/>
                <a:gd name="connsiteY5" fmla="*/ 0 h 1213033"/>
                <a:gd name="connsiteX6" fmla="*/ 1511667 w 1839371"/>
                <a:gd name="connsiteY6" fmla="*/ 0 h 1213033"/>
                <a:gd name="connsiteX7" fmla="*/ 1556594 w 1839371"/>
                <a:gd name="connsiteY7" fmla="*/ 5285 h 1213033"/>
                <a:gd name="connsiteX8" fmla="*/ 1612093 w 1839371"/>
                <a:gd name="connsiteY8" fmla="*/ 29070 h 1213033"/>
                <a:gd name="connsiteX9" fmla="*/ 1670234 w 1839371"/>
                <a:gd name="connsiteY9" fmla="*/ 73997 h 1213033"/>
                <a:gd name="connsiteX10" fmla="*/ 1731018 w 1839371"/>
                <a:gd name="connsiteY10" fmla="*/ 129496 h 1213033"/>
                <a:gd name="connsiteX11" fmla="*/ 1781230 w 1839371"/>
                <a:gd name="connsiteY11" fmla="*/ 184994 h 1213033"/>
                <a:gd name="connsiteX12" fmla="*/ 1820872 w 1839371"/>
                <a:gd name="connsiteY12" fmla="*/ 235207 h 1213033"/>
                <a:gd name="connsiteX13" fmla="*/ 1839371 w 1839371"/>
                <a:gd name="connsiteY13" fmla="*/ 266920 h 1213033"/>
                <a:gd name="connsiteX14" fmla="*/ 1839371 w 1839371"/>
                <a:gd name="connsiteY14" fmla="*/ 301276 h 1213033"/>
                <a:gd name="connsiteX15" fmla="*/ 1828800 w 1839371"/>
                <a:gd name="connsiteY15" fmla="*/ 340918 h 1213033"/>
                <a:gd name="connsiteX16" fmla="*/ 1791801 w 1839371"/>
                <a:gd name="connsiteY16" fmla="*/ 388487 h 1213033"/>
                <a:gd name="connsiteX17" fmla="*/ 1762731 w 1839371"/>
                <a:gd name="connsiteY17" fmla="*/ 422844 h 1213033"/>
                <a:gd name="connsiteX18" fmla="*/ 1736303 w 1839371"/>
                <a:gd name="connsiteY18" fmla="*/ 499484 h 1213033"/>
                <a:gd name="connsiteX19" fmla="*/ 1585665 w 1839371"/>
                <a:gd name="connsiteY19" fmla="*/ 919685 h 1213033"/>
                <a:gd name="connsiteX20" fmla="*/ 1516953 w 1839371"/>
                <a:gd name="connsiteY20" fmla="*/ 1128464 h 1213033"/>
                <a:gd name="connsiteX21" fmla="*/ 1495811 w 1839371"/>
                <a:gd name="connsiteY21" fmla="*/ 1157535 h 1213033"/>
                <a:gd name="connsiteX22" fmla="*/ 1453526 w 1839371"/>
                <a:gd name="connsiteY22" fmla="*/ 1186605 h 1213033"/>
                <a:gd name="connsiteX23" fmla="*/ 1419170 w 1839371"/>
                <a:gd name="connsiteY23" fmla="*/ 1207748 h 1213033"/>
                <a:gd name="connsiteX24" fmla="*/ 1384814 w 1839371"/>
                <a:gd name="connsiteY24" fmla="*/ 1213033 h 1213033"/>
                <a:gd name="connsiteX25" fmla="*/ 1353101 w 1839371"/>
                <a:gd name="connsiteY25" fmla="*/ 1202462 h 1213033"/>
                <a:gd name="connsiteX26" fmla="*/ 1313459 w 1839371"/>
                <a:gd name="connsiteY26" fmla="*/ 1173392 h 1213033"/>
                <a:gd name="connsiteX27" fmla="*/ 1273818 w 1839371"/>
                <a:gd name="connsiteY27" fmla="*/ 1139035 h 1213033"/>
                <a:gd name="connsiteX28" fmla="*/ 1247390 w 1839371"/>
                <a:gd name="connsiteY28" fmla="*/ 1096751 h 1213033"/>
                <a:gd name="connsiteX29" fmla="*/ 1337244 w 1839371"/>
                <a:gd name="connsiteY29" fmla="*/ 964612 h 1213033"/>
                <a:gd name="connsiteX30" fmla="*/ 1363672 w 1839371"/>
                <a:gd name="connsiteY30" fmla="*/ 848330 h 1213033"/>
                <a:gd name="connsiteX31" fmla="*/ 1469383 w 1839371"/>
                <a:gd name="connsiteY31" fmla="*/ 340918 h 1213033"/>
                <a:gd name="connsiteX32" fmla="*/ 1482597 w 1839371"/>
                <a:gd name="connsiteY32" fmla="*/ 274848 h 1213033"/>
                <a:gd name="connsiteX33" fmla="*/ 1477311 w 1839371"/>
                <a:gd name="connsiteY33" fmla="*/ 251063 h 1213033"/>
                <a:gd name="connsiteX34" fmla="*/ 1466740 w 1839371"/>
                <a:gd name="connsiteY34" fmla="*/ 229921 h 1213033"/>
                <a:gd name="connsiteX35" fmla="*/ 1437670 w 1839371"/>
                <a:gd name="connsiteY35" fmla="*/ 219350 h 1213033"/>
                <a:gd name="connsiteX36" fmla="*/ 1400671 w 1839371"/>
                <a:gd name="connsiteY36" fmla="*/ 221993 h 1213033"/>
                <a:gd name="connsiteX37" fmla="*/ 1300245 w 1839371"/>
                <a:gd name="connsiteY37" fmla="*/ 235207 h 1213033"/>
                <a:gd name="connsiteX38" fmla="*/ 1083538 w 1839371"/>
                <a:gd name="connsiteY38" fmla="*/ 269563 h 1213033"/>
                <a:gd name="connsiteX39" fmla="*/ 31714 w 1839371"/>
                <a:gd name="connsiteY39" fmla="*/ 433415 h 1213033"/>
                <a:gd name="connsiteX40" fmla="*/ 0 w 1839371"/>
                <a:gd name="connsiteY40" fmla="*/ 293348 h 1213033"/>
                <a:gd name="connsiteX41" fmla="*/ 158567 w 1839371"/>
                <a:gd name="connsiteY41" fmla="*/ 264277 h 121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9371" h="1213033">
                  <a:moveTo>
                    <a:pt x="158567" y="264277"/>
                  </a:moveTo>
                  <a:lnTo>
                    <a:pt x="806046" y="153281"/>
                  </a:lnTo>
                  <a:lnTo>
                    <a:pt x="1033325" y="105711"/>
                  </a:lnTo>
                  <a:lnTo>
                    <a:pt x="1339887" y="47570"/>
                  </a:lnTo>
                  <a:lnTo>
                    <a:pt x="1437670" y="21142"/>
                  </a:lnTo>
                  <a:lnTo>
                    <a:pt x="1493168" y="0"/>
                  </a:lnTo>
                  <a:lnTo>
                    <a:pt x="1511667" y="0"/>
                  </a:lnTo>
                  <a:lnTo>
                    <a:pt x="1556594" y="5285"/>
                  </a:lnTo>
                  <a:lnTo>
                    <a:pt x="1612093" y="29070"/>
                  </a:lnTo>
                  <a:lnTo>
                    <a:pt x="1670234" y="73997"/>
                  </a:lnTo>
                  <a:lnTo>
                    <a:pt x="1731018" y="129496"/>
                  </a:lnTo>
                  <a:lnTo>
                    <a:pt x="1781230" y="184994"/>
                  </a:lnTo>
                  <a:lnTo>
                    <a:pt x="1820872" y="235207"/>
                  </a:lnTo>
                  <a:lnTo>
                    <a:pt x="1839371" y="266920"/>
                  </a:lnTo>
                  <a:lnTo>
                    <a:pt x="1839371" y="301276"/>
                  </a:lnTo>
                  <a:lnTo>
                    <a:pt x="1828800" y="340918"/>
                  </a:lnTo>
                  <a:lnTo>
                    <a:pt x="1791801" y="388487"/>
                  </a:lnTo>
                  <a:lnTo>
                    <a:pt x="1762731" y="422844"/>
                  </a:lnTo>
                  <a:lnTo>
                    <a:pt x="1736303" y="499484"/>
                  </a:lnTo>
                  <a:lnTo>
                    <a:pt x="1585665" y="919685"/>
                  </a:lnTo>
                  <a:lnTo>
                    <a:pt x="1516953" y="1128464"/>
                  </a:lnTo>
                  <a:lnTo>
                    <a:pt x="1495811" y="1157535"/>
                  </a:lnTo>
                  <a:lnTo>
                    <a:pt x="1453526" y="1186605"/>
                  </a:lnTo>
                  <a:lnTo>
                    <a:pt x="1419170" y="1207748"/>
                  </a:lnTo>
                  <a:lnTo>
                    <a:pt x="1384814" y="1213033"/>
                  </a:lnTo>
                  <a:lnTo>
                    <a:pt x="1353101" y="1202462"/>
                  </a:lnTo>
                  <a:lnTo>
                    <a:pt x="1313459" y="1173392"/>
                  </a:lnTo>
                  <a:lnTo>
                    <a:pt x="1273818" y="1139035"/>
                  </a:lnTo>
                  <a:lnTo>
                    <a:pt x="1247390" y="1096751"/>
                  </a:lnTo>
                  <a:lnTo>
                    <a:pt x="1337244" y="964612"/>
                  </a:lnTo>
                  <a:lnTo>
                    <a:pt x="1363672" y="848330"/>
                  </a:lnTo>
                  <a:lnTo>
                    <a:pt x="1469383" y="340918"/>
                  </a:lnTo>
                  <a:lnTo>
                    <a:pt x="1482597" y="274848"/>
                  </a:lnTo>
                  <a:lnTo>
                    <a:pt x="1477311" y="251063"/>
                  </a:lnTo>
                  <a:lnTo>
                    <a:pt x="1466740" y="229921"/>
                  </a:lnTo>
                  <a:lnTo>
                    <a:pt x="1437670" y="219350"/>
                  </a:lnTo>
                  <a:lnTo>
                    <a:pt x="1400671" y="221993"/>
                  </a:lnTo>
                  <a:lnTo>
                    <a:pt x="1300245" y="235207"/>
                  </a:lnTo>
                  <a:lnTo>
                    <a:pt x="1083538" y="269563"/>
                  </a:lnTo>
                  <a:lnTo>
                    <a:pt x="31714" y="433415"/>
                  </a:lnTo>
                  <a:lnTo>
                    <a:pt x="0" y="293348"/>
                  </a:lnTo>
                  <a:lnTo>
                    <a:pt x="158567" y="264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8">
              <a:extLst>
                <a:ext uri="{FF2B5EF4-FFF2-40B4-BE49-F238E27FC236}">
                  <a16:creationId xmlns:a16="http://schemas.microsoft.com/office/drawing/2014/main" id="{BF57216F-C886-4D93-ADFC-BC082040139E}"/>
                </a:ext>
              </a:extLst>
            </p:cNvPr>
            <p:cNvSpPr/>
            <p:nvPr/>
          </p:nvSpPr>
          <p:spPr>
            <a:xfrm>
              <a:off x="6121400" y="3752850"/>
              <a:ext cx="1244600" cy="319088"/>
            </a:xfrm>
            <a:custGeom>
              <a:avLst/>
              <a:gdLst>
                <a:gd name="connsiteX0" fmla="*/ 174423 w 1244747"/>
                <a:gd name="connsiteY0" fmla="*/ 171780 h 319776"/>
                <a:gd name="connsiteX1" fmla="*/ 866830 w 1244747"/>
                <a:gd name="connsiteY1" fmla="*/ 47570 h 319776"/>
                <a:gd name="connsiteX2" fmla="*/ 951399 w 1244747"/>
                <a:gd name="connsiteY2" fmla="*/ 29070 h 319776"/>
                <a:gd name="connsiteX3" fmla="*/ 1028040 w 1244747"/>
                <a:gd name="connsiteY3" fmla="*/ 7928 h 319776"/>
                <a:gd name="connsiteX4" fmla="*/ 1080895 w 1244747"/>
                <a:gd name="connsiteY4" fmla="*/ 0 h 319776"/>
                <a:gd name="connsiteX5" fmla="*/ 1141679 w 1244747"/>
                <a:gd name="connsiteY5" fmla="*/ 0 h 319776"/>
                <a:gd name="connsiteX6" fmla="*/ 1244747 w 1244747"/>
                <a:gd name="connsiteY6" fmla="*/ 18499 h 319776"/>
                <a:gd name="connsiteX7" fmla="*/ 1231533 w 1244747"/>
                <a:gd name="connsiteY7" fmla="*/ 137424 h 319776"/>
                <a:gd name="connsiteX8" fmla="*/ 1078252 w 1244747"/>
                <a:gd name="connsiteY8" fmla="*/ 150638 h 319776"/>
                <a:gd name="connsiteX9" fmla="*/ 647480 w 1244747"/>
                <a:gd name="connsiteY9" fmla="*/ 235207 h 319776"/>
                <a:gd name="connsiteX10" fmla="*/ 325062 w 1244747"/>
                <a:gd name="connsiteY10" fmla="*/ 274848 h 319776"/>
                <a:gd name="connsiteX11" fmla="*/ 2643 w 1244747"/>
                <a:gd name="connsiteY11" fmla="*/ 319776 h 319776"/>
                <a:gd name="connsiteX12" fmla="*/ 0 w 1244747"/>
                <a:gd name="connsiteY12" fmla="*/ 195565 h 319776"/>
                <a:gd name="connsiteX13" fmla="*/ 174423 w 1244747"/>
                <a:gd name="connsiteY13" fmla="*/ 171780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747" h="319776">
                  <a:moveTo>
                    <a:pt x="174423" y="171780"/>
                  </a:moveTo>
                  <a:lnTo>
                    <a:pt x="866830" y="47570"/>
                  </a:lnTo>
                  <a:lnTo>
                    <a:pt x="951399" y="29070"/>
                  </a:lnTo>
                  <a:lnTo>
                    <a:pt x="1028040" y="7928"/>
                  </a:lnTo>
                  <a:lnTo>
                    <a:pt x="1080895" y="0"/>
                  </a:lnTo>
                  <a:lnTo>
                    <a:pt x="1141679" y="0"/>
                  </a:lnTo>
                  <a:lnTo>
                    <a:pt x="1244747" y="18499"/>
                  </a:lnTo>
                  <a:lnTo>
                    <a:pt x="1231533" y="137424"/>
                  </a:lnTo>
                  <a:lnTo>
                    <a:pt x="1078252" y="150638"/>
                  </a:lnTo>
                  <a:lnTo>
                    <a:pt x="647480" y="235207"/>
                  </a:lnTo>
                  <a:lnTo>
                    <a:pt x="325062" y="274848"/>
                  </a:lnTo>
                  <a:lnTo>
                    <a:pt x="2643" y="319776"/>
                  </a:lnTo>
                  <a:lnTo>
                    <a:pt x="0" y="195565"/>
                  </a:lnTo>
                  <a:lnTo>
                    <a:pt x="174423" y="1717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1">
              <a:extLst>
                <a:ext uri="{FF2B5EF4-FFF2-40B4-BE49-F238E27FC236}">
                  <a16:creationId xmlns:a16="http://schemas.microsoft.com/office/drawing/2014/main" id="{4B71C5FD-1A03-4619-9379-947402926E4B}"/>
                </a:ext>
              </a:extLst>
            </p:cNvPr>
            <p:cNvSpPr/>
            <p:nvPr/>
          </p:nvSpPr>
          <p:spPr>
            <a:xfrm>
              <a:off x="5248275" y="4038600"/>
              <a:ext cx="1335088" cy="1727200"/>
            </a:xfrm>
            <a:custGeom>
              <a:avLst/>
              <a:gdLst>
                <a:gd name="connsiteX0" fmla="*/ 1177537 w 1335419"/>
                <a:gd name="connsiteY0" fmla="*/ 572323 h 1726835"/>
                <a:gd name="connsiteX1" fmla="*/ 1075572 w 1335419"/>
                <a:gd name="connsiteY1" fmla="*/ 733494 h 1726835"/>
                <a:gd name="connsiteX2" fmla="*/ 990052 w 1335419"/>
                <a:gd name="connsiteY2" fmla="*/ 851905 h 1726835"/>
                <a:gd name="connsiteX3" fmla="*/ 891376 w 1335419"/>
                <a:gd name="connsiteY3" fmla="*/ 980184 h 1726835"/>
                <a:gd name="connsiteX4" fmla="*/ 779543 w 1335419"/>
                <a:gd name="connsiteY4" fmla="*/ 1105174 h 1726835"/>
                <a:gd name="connsiteX5" fmla="*/ 657842 w 1335419"/>
                <a:gd name="connsiteY5" fmla="*/ 1240032 h 1726835"/>
                <a:gd name="connsiteX6" fmla="*/ 503249 w 1335419"/>
                <a:gd name="connsiteY6" fmla="*/ 1378179 h 1726835"/>
                <a:gd name="connsiteX7" fmla="*/ 338789 w 1335419"/>
                <a:gd name="connsiteY7" fmla="*/ 1516325 h 1726835"/>
                <a:gd name="connsiteX8" fmla="*/ 197353 w 1335419"/>
                <a:gd name="connsiteY8" fmla="*/ 1621580 h 1726835"/>
                <a:gd name="connsiteX9" fmla="*/ 69074 w 1335419"/>
                <a:gd name="connsiteY9" fmla="*/ 1703810 h 1726835"/>
                <a:gd name="connsiteX10" fmla="*/ 26314 w 1335419"/>
                <a:gd name="connsiteY10" fmla="*/ 1726835 h 1726835"/>
                <a:gd name="connsiteX11" fmla="*/ 9868 w 1335419"/>
                <a:gd name="connsiteY11" fmla="*/ 1723546 h 1726835"/>
                <a:gd name="connsiteX12" fmla="*/ 0 w 1335419"/>
                <a:gd name="connsiteY12" fmla="*/ 1710389 h 1726835"/>
                <a:gd name="connsiteX13" fmla="*/ 6579 w 1335419"/>
                <a:gd name="connsiteY13" fmla="*/ 1684075 h 1726835"/>
                <a:gd name="connsiteX14" fmla="*/ 19736 w 1335419"/>
                <a:gd name="connsiteY14" fmla="*/ 1664340 h 1726835"/>
                <a:gd name="connsiteX15" fmla="*/ 65785 w 1335419"/>
                <a:gd name="connsiteY15" fmla="*/ 1624869 h 1726835"/>
                <a:gd name="connsiteX16" fmla="*/ 243402 w 1335419"/>
                <a:gd name="connsiteY16" fmla="*/ 1457120 h 1726835"/>
                <a:gd name="connsiteX17" fmla="*/ 368392 w 1335419"/>
                <a:gd name="connsiteY17" fmla="*/ 1325551 h 1726835"/>
                <a:gd name="connsiteX18" fmla="*/ 519695 w 1335419"/>
                <a:gd name="connsiteY18" fmla="*/ 1154512 h 1726835"/>
                <a:gd name="connsiteX19" fmla="*/ 634818 w 1335419"/>
                <a:gd name="connsiteY19" fmla="*/ 1006498 h 1726835"/>
                <a:gd name="connsiteX20" fmla="*/ 740072 w 1335419"/>
                <a:gd name="connsiteY20" fmla="*/ 858484 h 1726835"/>
                <a:gd name="connsiteX21" fmla="*/ 825592 w 1335419"/>
                <a:gd name="connsiteY21" fmla="*/ 726915 h 1726835"/>
                <a:gd name="connsiteX22" fmla="*/ 920979 w 1335419"/>
                <a:gd name="connsiteY22" fmla="*/ 559166 h 1726835"/>
                <a:gd name="connsiteX23" fmla="*/ 980185 w 1335419"/>
                <a:gd name="connsiteY23" fmla="*/ 437465 h 1726835"/>
                <a:gd name="connsiteX24" fmla="*/ 1042680 w 1335419"/>
                <a:gd name="connsiteY24" fmla="*/ 289451 h 1726835"/>
                <a:gd name="connsiteX25" fmla="*/ 1036101 w 1335419"/>
                <a:gd name="connsiteY25" fmla="*/ 246691 h 1726835"/>
                <a:gd name="connsiteX26" fmla="*/ 1019655 w 1335419"/>
                <a:gd name="connsiteY26" fmla="*/ 167750 h 1726835"/>
                <a:gd name="connsiteX27" fmla="*/ 999920 w 1335419"/>
                <a:gd name="connsiteY27" fmla="*/ 111833 h 1726835"/>
                <a:gd name="connsiteX28" fmla="*/ 983474 w 1335419"/>
                <a:gd name="connsiteY28" fmla="*/ 78941 h 1726835"/>
                <a:gd name="connsiteX29" fmla="*/ 967028 w 1335419"/>
                <a:gd name="connsiteY29" fmla="*/ 62495 h 1726835"/>
                <a:gd name="connsiteX30" fmla="*/ 914400 w 1335419"/>
                <a:gd name="connsiteY30" fmla="*/ 59206 h 1726835"/>
                <a:gd name="connsiteX31" fmla="*/ 937425 w 1335419"/>
                <a:gd name="connsiteY31" fmla="*/ 0 h 1726835"/>
                <a:gd name="connsiteX32" fmla="*/ 1032812 w 1335419"/>
                <a:gd name="connsiteY32" fmla="*/ 29603 h 1726835"/>
                <a:gd name="connsiteX33" fmla="*/ 1095307 w 1335419"/>
                <a:gd name="connsiteY33" fmla="*/ 59206 h 1726835"/>
                <a:gd name="connsiteX34" fmla="*/ 1141356 w 1335419"/>
                <a:gd name="connsiteY34" fmla="*/ 85520 h 1726835"/>
                <a:gd name="connsiteX35" fmla="*/ 1187405 w 1335419"/>
                <a:gd name="connsiteY35" fmla="*/ 118412 h 1726835"/>
                <a:gd name="connsiteX36" fmla="*/ 1236743 w 1335419"/>
                <a:gd name="connsiteY36" fmla="*/ 161171 h 1726835"/>
                <a:gd name="connsiteX37" fmla="*/ 1279503 w 1335419"/>
                <a:gd name="connsiteY37" fmla="*/ 207220 h 1726835"/>
                <a:gd name="connsiteX38" fmla="*/ 1315684 w 1335419"/>
                <a:gd name="connsiteY38" fmla="*/ 266426 h 1726835"/>
                <a:gd name="connsiteX39" fmla="*/ 1328841 w 1335419"/>
                <a:gd name="connsiteY39" fmla="*/ 305897 h 1726835"/>
                <a:gd name="connsiteX40" fmla="*/ 1335419 w 1335419"/>
                <a:gd name="connsiteY40" fmla="*/ 348656 h 1726835"/>
                <a:gd name="connsiteX41" fmla="*/ 1325551 w 1335419"/>
                <a:gd name="connsiteY41" fmla="*/ 374970 h 1726835"/>
                <a:gd name="connsiteX42" fmla="*/ 1305816 w 1335419"/>
                <a:gd name="connsiteY42" fmla="*/ 407862 h 1726835"/>
                <a:gd name="connsiteX43" fmla="*/ 1263056 w 1335419"/>
                <a:gd name="connsiteY43" fmla="*/ 447333 h 1726835"/>
                <a:gd name="connsiteX44" fmla="*/ 1236743 w 1335419"/>
                <a:gd name="connsiteY44" fmla="*/ 470357 h 1726835"/>
                <a:gd name="connsiteX45" fmla="*/ 1177537 w 1335419"/>
                <a:gd name="connsiteY45" fmla="*/ 572323 h 17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19" h="1726835">
                  <a:moveTo>
                    <a:pt x="1177537" y="572323"/>
                  </a:moveTo>
                  <a:lnTo>
                    <a:pt x="1075572" y="733494"/>
                  </a:lnTo>
                  <a:lnTo>
                    <a:pt x="990052" y="851905"/>
                  </a:lnTo>
                  <a:lnTo>
                    <a:pt x="891376" y="980184"/>
                  </a:lnTo>
                  <a:lnTo>
                    <a:pt x="779543" y="1105174"/>
                  </a:lnTo>
                  <a:lnTo>
                    <a:pt x="657842" y="1240032"/>
                  </a:lnTo>
                  <a:lnTo>
                    <a:pt x="503249" y="1378179"/>
                  </a:lnTo>
                  <a:lnTo>
                    <a:pt x="338789" y="1516325"/>
                  </a:lnTo>
                  <a:lnTo>
                    <a:pt x="197353" y="1621580"/>
                  </a:lnTo>
                  <a:lnTo>
                    <a:pt x="69074" y="1703810"/>
                  </a:lnTo>
                  <a:lnTo>
                    <a:pt x="26314" y="1726835"/>
                  </a:lnTo>
                  <a:lnTo>
                    <a:pt x="9868" y="1723546"/>
                  </a:lnTo>
                  <a:lnTo>
                    <a:pt x="0" y="1710389"/>
                  </a:lnTo>
                  <a:lnTo>
                    <a:pt x="6579" y="1684075"/>
                  </a:lnTo>
                  <a:lnTo>
                    <a:pt x="19736" y="1664340"/>
                  </a:lnTo>
                  <a:lnTo>
                    <a:pt x="65785" y="1624869"/>
                  </a:lnTo>
                  <a:lnTo>
                    <a:pt x="243402" y="1457120"/>
                  </a:lnTo>
                  <a:lnTo>
                    <a:pt x="368392" y="1325551"/>
                  </a:lnTo>
                  <a:lnTo>
                    <a:pt x="519695" y="1154512"/>
                  </a:lnTo>
                  <a:lnTo>
                    <a:pt x="634818" y="1006498"/>
                  </a:lnTo>
                  <a:lnTo>
                    <a:pt x="740072" y="858484"/>
                  </a:lnTo>
                  <a:lnTo>
                    <a:pt x="825592" y="726915"/>
                  </a:lnTo>
                  <a:lnTo>
                    <a:pt x="920979" y="559166"/>
                  </a:lnTo>
                  <a:lnTo>
                    <a:pt x="980185" y="437465"/>
                  </a:lnTo>
                  <a:lnTo>
                    <a:pt x="1042680" y="289451"/>
                  </a:lnTo>
                  <a:lnTo>
                    <a:pt x="1036101" y="246691"/>
                  </a:lnTo>
                  <a:lnTo>
                    <a:pt x="1019655" y="167750"/>
                  </a:lnTo>
                  <a:lnTo>
                    <a:pt x="999920" y="111833"/>
                  </a:lnTo>
                  <a:lnTo>
                    <a:pt x="983474" y="78941"/>
                  </a:lnTo>
                  <a:lnTo>
                    <a:pt x="967028" y="62495"/>
                  </a:lnTo>
                  <a:lnTo>
                    <a:pt x="914400" y="59206"/>
                  </a:lnTo>
                  <a:lnTo>
                    <a:pt x="937425" y="0"/>
                  </a:lnTo>
                  <a:lnTo>
                    <a:pt x="1032812" y="29603"/>
                  </a:lnTo>
                  <a:lnTo>
                    <a:pt x="1095307" y="59206"/>
                  </a:lnTo>
                  <a:lnTo>
                    <a:pt x="1141356" y="85520"/>
                  </a:lnTo>
                  <a:lnTo>
                    <a:pt x="1187405" y="118412"/>
                  </a:lnTo>
                  <a:lnTo>
                    <a:pt x="1236743" y="161171"/>
                  </a:lnTo>
                  <a:lnTo>
                    <a:pt x="1279503" y="207220"/>
                  </a:lnTo>
                  <a:lnTo>
                    <a:pt x="1315684" y="266426"/>
                  </a:lnTo>
                  <a:lnTo>
                    <a:pt x="1328841" y="305897"/>
                  </a:lnTo>
                  <a:lnTo>
                    <a:pt x="1335419" y="348656"/>
                  </a:lnTo>
                  <a:lnTo>
                    <a:pt x="1325551" y="374970"/>
                  </a:lnTo>
                  <a:lnTo>
                    <a:pt x="1305816" y="407862"/>
                  </a:lnTo>
                  <a:lnTo>
                    <a:pt x="1263056" y="447333"/>
                  </a:lnTo>
                  <a:lnTo>
                    <a:pt x="1236743" y="470357"/>
                  </a:lnTo>
                  <a:lnTo>
                    <a:pt x="1177537" y="5723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0">
              <a:extLst>
                <a:ext uri="{FF2B5EF4-FFF2-40B4-BE49-F238E27FC236}">
                  <a16:creationId xmlns:a16="http://schemas.microsoft.com/office/drawing/2014/main" id="{2A0378F1-0C50-42CC-874F-05DEA895B784}"/>
                </a:ext>
              </a:extLst>
            </p:cNvPr>
            <p:cNvSpPr/>
            <p:nvPr/>
          </p:nvSpPr>
          <p:spPr>
            <a:xfrm>
              <a:off x="6745288" y="3922714"/>
              <a:ext cx="1865312" cy="1895475"/>
            </a:xfrm>
            <a:custGeom>
              <a:avLst/>
              <a:gdLst>
                <a:gd name="connsiteX0" fmla="*/ 144750 w 1864105"/>
                <a:gd name="connsiteY0" fmla="*/ 300092 h 1895879"/>
                <a:gd name="connsiteX1" fmla="*/ 144750 w 1864105"/>
                <a:gd name="connsiteY1" fmla="*/ 211830 h 1895879"/>
                <a:gd name="connsiteX2" fmla="*/ 130628 w 1864105"/>
                <a:gd name="connsiteY2" fmla="*/ 144750 h 1895879"/>
                <a:gd name="connsiteX3" fmla="*/ 112976 w 1864105"/>
                <a:gd name="connsiteY3" fmla="*/ 112976 h 1895879"/>
                <a:gd name="connsiteX4" fmla="*/ 84732 w 1864105"/>
                <a:gd name="connsiteY4" fmla="*/ 81201 h 1895879"/>
                <a:gd name="connsiteX5" fmla="*/ 60018 w 1864105"/>
                <a:gd name="connsiteY5" fmla="*/ 67079 h 1895879"/>
                <a:gd name="connsiteX6" fmla="*/ 0 w 1864105"/>
                <a:gd name="connsiteY6" fmla="*/ 38835 h 1895879"/>
                <a:gd name="connsiteX7" fmla="*/ 211830 w 1864105"/>
                <a:gd name="connsiteY7" fmla="*/ 0 h 1895879"/>
                <a:gd name="connsiteX8" fmla="*/ 289501 w 1864105"/>
                <a:gd name="connsiteY8" fmla="*/ 60018 h 1895879"/>
                <a:gd name="connsiteX9" fmla="*/ 342458 w 1864105"/>
                <a:gd name="connsiteY9" fmla="*/ 109445 h 1895879"/>
                <a:gd name="connsiteX10" fmla="*/ 384824 w 1864105"/>
                <a:gd name="connsiteY10" fmla="*/ 151811 h 1895879"/>
                <a:gd name="connsiteX11" fmla="*/ 416599 w 1864105"/>
                <a:gd name="connsiteY11" fmla="*/ 194177 h 1895879"/>
                <a:gd name="connsiteX12" fmla="*/ 409538 w 1864105"/>
                <a:gd name="connsiteY12" fmla="*/ 233013 h 1895879"/>
                <a:gd name="connsiteX13" fmla="*/ 381294 w 1864105"/>
                <a:gd name="connsiteY13" fmla="*/ 434251 h 1895879"/>
                <a:gd name="connsiteX14" fmla="*/ 367172 w 1864105"/>
                <a:gd name="connsiteY14" fmla="*/ 639020 h 1895879"/>
                <a:gd name="connsiteX15" fmla="*/ 356580 w 1864105"/>
                <a:gd name="connsiteY15" fmla="*/ 843790 h 1895879"/>
                <a:gd name="connsiteX16" fmla="*/ 349519 w 1864105"/>
                <a:gd name="connsiteY16" fmla="*/ 1126230 h 1895879"/>
                <a:gd name="connsiteX17" fmla="*/ 349519 w 1864105"/>
                <a:gd name="connsiteY17" fmla="*/ 1302755 h 1895879"/>
                <a:gd name="connsiteX18" fmla="*/ 353050 w 1864105"/>
                <a:gd name="connsiteY18" fmla="*/ 1408670 h 1895879"/>
                <a:gd name="connsiteX19" fmla="*/ 363641 w 1864105"/>
                <a:gd name="connsiteY19" fmla="*/ 1479280 h 1895879"/>
                <a:gd name="connsiteX20" fmla="*/ 388355 w 1864105"/>
                <a:gd name="connsiteY20" fmla="*/ 1539298 h 1895879"/>
                <a:gd name="connsiteX21" fmla="*/ 413068 w 1864105"/>
                <a:gd name="connsiteY21" fmla="*/ 1581665 h 1895879"/>
                <a:gd name="connsiteX22" fmla="*/ 444843 w 1864105"/>
                <a:gd name="connsiteY22" fmla="*/ 1609909 h 1895879"/>
                <a:gd name="connsiteX23" fmla="*/ 497800 w 1864105"/>
                <a:gd name="connsiteY23" fmla="*/ 1634622 h 1895879"/>
                <a:gd name="connsiteX24" fmla="*/ 603715 w 1864105"/>
                <a:gd name="connsiteY24" fmla="*/ 1659336 h 1895879"/>
                <a:gd name="connsiteX25" fmla="*/ 766118 w 1864105"/>
                <a:gd name="connsiteY25" fmla="*/ 1673458 h 1895879"/>
                <a:gd name="connsiteX26" fmla="*/ 988540 w 1864105"/>
                <a:gd name="connsiteY26" fmla="*/ 1669927 h 1895879"/>
                <a:gd name="connsiteX27" fmla="*/ 1196840 w 1864105"/>
                <a:gd name="connsiteY27" fmla="*/ 1655805 h 1895879"/>
                <a:gd name="connsiteX28" fmla="*/ 1295694 w 1864105"/>
                <a:gd name="connsiteY28" fmla="*/ 1641683 h 1895879"/>
                <a:gd name="connsiteX29" fmla="*/ 1800556 w 1864105"/>
                <a:gd name="connsiteY29" fmla="*/ 1638153 h 1895879"/>
                <a:gd name="connsiteX30" fmla="*/ 1828800 w 1864105"/>
                <a:gd name="connsiteY30" fmla="*/ 1655805 h 1895879"/>
                <a:gd name="connsiteX31" fmla="*/ 1860574 w 1864105"/>
                <a:gd name="connsiteY31" fmla="*/ 1701702 h 1895879"/>
                <a:gd name="connsiteX32" fmla="*/ 1864105 w 1864105"/>
                <a:gd name="connsiteY32" fmla="*/ 1722885 h 1895879"/>
                <a:gd name="connsiteX33" fmla="*/ 1857044 w 1864105"/>
                <a:gd name="connsiteY33" fmla="*/ 1758190 h 1895879"/>
                <a:gd name="connsiteX34" fmla="*/ 1832330 w 1864105"/>
                <a:gd name="connsiteY34" fmla="*/ 1789964 h 1895879"/>
                <a:gd name="connsiteX35" fmla="*/ 1786434 w 1864105"/>
                <a:gd name="connsiteY35" fmla="*/ 1814678 h 1895879"/>
                <a:gd name="connsiteX36" fmla="*/ 1708762 w 1864105"/>
                <a:gd name="connsiteY36" fmla="*/ 1842922 h 1895879"/>
                <a:gd name="connsiteX37" fmla="*/ 1599317 w 1864105"/>
                <a:gd name="connsiteY37" fmla="*/ 1867635 h 1895879"/>
                <a:gd name="connsiteX38" fmla="*/ 1429853 w 1864105"/>
                <a:gd name="connsiteY38" fmla="*/ 1885288 h 1895879"/>
                <a:gd name="connsiteX39" fmla="*/ 1246267 w 1864105"/>
                <a:gd name="connsiteY39" fmla="*/ 1892349 h 1895879"/>
                <a:gd name="connsiteX40" fmla="*/ 1006193 w 1864105"/>
                <a:gd name="connsiteY40" fmla="*/ 1895879 h 1895879"/>
                <a:gd name="connsiteX41" fmla="*/ 794362 w 1864105"/>
                <a:gd name="connsiteY41" fmla="*/ 1885288 h 1895879"/>
                <a:gd name="connsiteX42" fmla="*/ 642551 w 1864105"/>
                <a:gd name="connsiteY42" fmla="*/ 1864105 h 1895879"/>
                <a:gd name="connsiteX43" fmla="*/ 515453 w 1864105"/>
                <a:gd name="connsiteY43" fmla="*/ 1842922 h 1895879"/>
                <a:gd name="connsiteX44" fmla="*/ 437782 w 1864105"/>
                <a:gd name="connsiteY44" fmla="*/ 1818208 h 1895879"/>
                <a:gd name="connsiteX45" fmla="*/ 370702 w 1864105"/>
                <a:gd name="connsiteY45" fmla="*/ 1782903 h 1895879"/>
                <a:gd name="connsiteX46" fmla="*/ 310684 w 1864105"/>
                <a:gd name="connsiteY46" fmla="*/ 1740537 h 1895879"/>
                <a:gd name="connsiteX47" fmla="*/ 261257 w 1864105"/>
                <a:gd name="connsiteY47" fmla="*/ 1694641 h 1895879"/>
                <a:gd name="connsiteX48" fmla="*/ 218891 w 1864105"/>
                <a:gd name="connsiteY48" fmla="*/ 1631092 h 1895879"/>
                <a:gd name="connsiteX49" fmla="*/ 180055 w 1864105"/>
                <a:gd name="connsiteY49" fmla="*/ 1535768 h 1895879"/>
                <a:gd name="connsiteX50" fmla="*/ 162403 w 1864105"/>
                <a:gd name="connsiteY50" fmla="*/ 1465158 h 1895879"/>
                <a:gd name="connsiteX51" fmla="*/ 148281 w 1864105"/>
                <a:gd name="connsiteY51" fmla="*/ 1359243 h 1895879"/>
                <a:gd name="connsiteX52" fmla="*/ 144750 w 1864105"/>
                <a:gd name="connsiteY52" fmla="*/ 1143882 h 1895879"/>
                <a:gd name="connsiteX53" fmla="*/ 148281 w 1864105"/>
                <a:gd name="connsiteY53" fmla="*/ 416599 h 1895879"/>
                <a:gd name="connsiteX54" fmla="*/ 144750 w 1864105"/>
                <a:gd name="connsiteY54" fmla="*/ 300092 h 189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4105" h="1895879">
                  <a:moveTo>
                    <a:pt x="144750" y="300092"/>
                  </a:moveTo>
                  <a:lnTo>
                    <a:pt x="144750" y="211830"/>
                  </a:lnTo>
                  <a:lnTo>
                    <a:pt x="130628" y="144750"/>
                  </a:lnTo>
                  <a:lnTo>
                    <a:pt x="112976" y="112976"/>
                  </a:lnTo>
                  <a:lnTo>
                    <a:pt x="84732" y="81201"/>
                  </a:lnTo>
                  <a:lnTo>
                    <a:pt x="60018" y="67079"/>
                  </a:lnTo>
                  <a:lnTo>
                    <a:pt x="0" y="38835"/>
                  </a:lnTo>
                  <a:lnTo>
                    <a:pt x="211830" y="0"/>
                  </a:lnTo>
                  <a:lnTo>
                    <a:pt x="289501" y="60018"/>
                  </a:lnTo>
                  <a:lnTo>
                    <a:pt x="342458" y="109445"/>
                  </a:lnTo>
                  <a:lnTo>
                    <a:pt x="384824" y="151811"/>
                  </a:lnTo>
                  <a:lnTo>
                    <a:pt x="416599" y="194177"/>
                  </a:lnTo>
                  <a:lnTo>
                    <a:pt x="409538" y="233013"/>
                  </a:lnTo>
                  <a:lnTo>
                    <a:pt x="381294" y="434251"/>
                  </a:lnTo>
                  <a:lnTo>
                    <a:pt x="367172" y="639020"/>
                  </a:lnTo>
                  <a:lnTo>
                    <a:pt x="356580" y="843790"/>
                  </a:lnTo>
                  <a:lnTo>
                    <a:pt x="349519" y="1126230"/>
                  </a:lnTo>
                  <a:lnTo>
                    <a:pt x="349519" y="1302755"/>
                  </a:lnTo>
                  <a:lnTo>
                    <a:pt x="353050" y="1408670"/>
                  </a:lnTo>
                  <a:lnTo>
                    <a:pt x="363641" y="1479280"/>
                  </a:lnTo>
                  <a:lnTo>
                    <a:pt x="388355" y="1539298"/>
                  </a:lnTo>
                  <a:lnTo>
                    <a:pt x="413068" y="1581665"/>
                  </a:lnTo>
                  <a:lnTo>
                    <a:pt x="444843" y="1609909"/>
                  </a:lnTo>
                  <a:lnTo>
                    <a:pt x="497800" y="1634622"/>
                  </a:lnTo>
                  <a:lnTo>
                    <a:pt x="603715" y="1659336"/>
                  </a:lnTo>
                  <a:lnTo>
                    <a:pt x="766118" y="1673458"/>
                  </a:lnTo>
                  <a:lnTo>
                    <a:pt x="988540" y="1669927"/>
                  </a:lnTo>
                  <a:lnTo>
                    <a:pt x="1196840" y="1655805"/>
                  </a:lnTo>
                  <a:lnTo>
                    <a:pt x="1295694" y="1641683"/>
                  </a:lnTo>
                  <a:lnTo>
                    <a:pt x="1800556" y="1638153"/>
                  </a:lnTo>
                  <a:lnTo>
                    <a:pt x="1828800" y="1655805"/>
                  </a:lnTo>
                  <a:lnTo>
                    <a:pt x="1860574" y="1701702"/>
                  </a:lnTo>
                  <a:lnTo>
                    <a:pt x="1864105" y="1722885"/>
                  </a:lnTo>
                  <a:lnTo>
                    <a:pt x="1857044" y="1758190"/>
                  </a:lnTo>
                  <a:lnTo>
                    <a:pt x="1832330" y="1789964"/>
                  </a:lnTo>
                  <a:lnTo>
                    <a:pt x="1786434" y="1814678"/>
                  </a:lnTo>
                  <a:lnTo>
                    <a:pt x="1708762" y="1842922"/>
                  </a:lnTo>
                  <a:lnTo>
                    <a:pt x="1599317" y="1867635"/>
                  </a:lnTo>
                  <a:lnTo>
                    <a:pt x="1429853" y="1885288"/>
                  </a:lnTo>
                  <a:lnTo>
                    <a:pt x="1246267" y="1892349"/>
                  </a:lnTo>
                  <a:lnTo>
                    <a:pt x="1006193" y="1895879"/>
                  </a:lnTo>
                  <a:lnTo>
                    <a:pt x="794362" y="1885288"/>
                  </a:lnTo>
                  <a:lnTo>
                    <a:pt x="642551" y="1864105"/>
                  </a:lnTo>
                  <a:lnTo>
                    <a:pt x="515453" y="1842922"/>
                  </a:lnTo>
                  <a:lnTo>
                    <a:pt x="437782" y="1818208"/>
                  </a:lnTo>
                  <a:lnTo>
                    <a:pt x="370702" y="1782903"/>
                  </a:lnTo>
                  <a:lnTo>
                    <a:pt x="310684" y="1740537"/>
                  </a:lnTo>
                  <a:lnTo>
                    <a:pt x="261257" y="1694641"/>
                  </a:lnTo>
                  <a:lnTo>
                    <a:pt x="218891" y="1631092"/>
                  </a:lnTo>
                  <a:lnTo>
                    <a:pt x="180055" y="1535768"/>
                  </a:lnTo>
                  <a:lnTo>
                    <a:pt x="162403" y="1465158"/>
                  </a:lnTo>
                  <a:lnTo>
                    <a:pt x="148281" y="1359243"/>
                  </a:lnTo>
                  <a:lnTo>
                    <a:pt x="144750" y="1143882"/>
                  </a:lnTo>
                  <a:lnTo>
                    <a:pt x="148281" y="416599"/>
                  </a:lnTo>
                  <a:lnTo>
                    <a:pt x="144750" y="300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2">
              <a:extLst>
                <a:ext uri="{FF2B5EF4-FFF2-40B4-BE49-F238E27FC236}">
                  <a16:creationId xmlns:a16="http://schemas.microsoft.com/office/drawing/2014/main" id="{63C6CF3C-2B78-4C6B-B4FD-5C5AEB7DD14A}"/>
                </a:ext>
              </a:extLst>
            </p:cNvPr>
            <p:cNvSpPr/>
            <p:nvPr/>
          </p:nvSpPr>
          <p:spPr>
            <a:xfrm>
              <a:off x="8048626" y="4808538"/>
              <a:ext cx="519113" cy="773112"/>
            </a:xfrm>
            <a:custGeom>
              <a:avLst/>
              <a:gdLst>
                <a:gd name="connsiteX0" fmla="*/ 352425 w 519113"/>
                <a:gd name="connsiteY0" fmla="*/ 242887 h 773906"/>
                <a:gd name="connsiteX1" fmla="*/ 390525 w 519113"/>
                <a:gd name="connsiteY1" fmla="*/ 492919 h 773906"/>
                <a:gd name="connsiteX2" fmla="*/ 407194 w 519113"/>
                <a:gd name="connsiteY2" fmla="*/ 611981 h 773906"/>
                <a:gd name="connsiteX3" fmla="*/ 419100 w 519113"/>
                <a:gd name="connsiteY3" fmla="*/ 642937 h 773906"/>
                <a:gd name="connsiteX4" fmla="*/ 431006 w 519113"/>
                <a:gd name="connsiteY4" fmla="*/ 669131 h 773906"/>
                <a:gd name="connsiteX5" fmla="*/ 454819 w 519113"/>
                <a:gd name="connsiteY5" fmla="*/ 702469 h 773906"/>
                <a:gd name="connsiteX6" fmla="*/ 500063 w 519113"/>
                <a:gd name="connsiteY6" fmla="*/ 754856 h 773906"/>
                <a:gd name="connsiteX7" fmla="*/ 519113 w 519113"/>
                <a:gd name="connsiteY7" fmla="*/ 769144 h 773906"/>
                <a:gd name="connsiteX8" fmla="*/ 16669 w 519113"/>
                <a:gd name="connsiteY8" fmla="*/ 773906 h 773906"/>
                <a:gd name="connsiteX9" fmla="*/ 0 w 519113"/>
                <a:gd name="connsiteY9" fmla="*/ 754856 h 773906"/>
                <a:gd name="connsiteX10" fmla="*/ 66675 w 519113"/>
                <a:gd name="connsiteY10" fmla="*/ 738187 h 773906"/>
                <a:gd name="connsiteX11" fmla="*/ 119063 w 519113"/>
                <a:gd name="connsiteY11" fmla="*/ 714375 h 773906"/>
                <a:gd name="connsiteX12" fmla="*/ 154781 w 519113"/>
                <a:gd name="connsiteY12" fmla="*/ 678656 h 773906"/>
                <a:gd name="connsiteX13" fmla="*/ 192881 w 519113"/>
                <a:gd name="connsiteY13" fmla="*/ 590550 h 773906"/>
                <a:gd name="connsiteX14" fmla="*/ 221456 w 519113"/>
                <a:gd name="connsiteY14" fmla="*/ 450056 h 773906"/>
                <a:gd name="connsiteX15" fmla="*/ 247650 w 519113"/>
                <a:gd name="connsiteY15" fmla="*/ 73819 h 773906"/>
                <a:gd name="connsiteX16" fmla="*/ 252413 w 519113"/>
                <a:gd name="connsiteY16" fmla="*/ 19050 h 773906"/>
                <a:gd name="connsiteX17" fmla="*/ 266700 w 519113"/>
                <a:gd name="connsiteY17" fmla="*/ 0 h 773906"/>
                <a:gd name="connsiteX18" fmla="*/ 283369 w 519113"/>
                <a:gd name="connsiteY18" fmla="*/ 2381 h 773906"/>
                <a:gd name="connsiteX19" fmla="*/ 304800 w 519113"/>
                <a:gd name="connsiteY19" fmla="*/ 14287 h 773906"/>
                <a:gd name="connsiteX20" fmla="*/ 319088 w 519113"/>
                <a:gd name="connsiteY20" fmla="*/ 35719 h 773906"/>
                <a:gd name="connsiteX21" fmla="*/ 352425 w 519113"/>
                <a:gd name="connsiteY21" fmla="*/ 242887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9113" h="773906">
                  <a:moveTo>
                    <a:pt x="352425" y="242887"/>
                  </a:moveTo>
                  <a:lnTo>
                    <a:pt x="390525" y="492919"/>
                  </a:lnTo>
                  <a:lnTo>
                    <a:pt x="407194" y="611981"/>
                  </a:lnTo>
                  <a:lnTo>
                    <a:pt x="419100" y="642937"/>
                  </a:lnTo>
                  <a:lnTo>
                    <a:pt x="431006" y="669131"/>
                  </a:lnTo>
                  <a:lnTo>
                    <a:pt x="454819" y="702469"/>
                  </a:lnTo>
                  <a:lnTo>
                    <a:pt x="500063" y="754856"/>
                  </a:lnTo>
                  <a:lnTo>
                    <a:pt x="519113" y="769144"/>
                  </a:lnTo>
                  <a:lnTo>
                    <a:pt x="16669" y="773906"/>
                  </a:lnTo>
                  <a:lnTo>
                    <a:pt x="0" y="754856"/>
                  </a:lnTo>
                  <a:lnTo>
                    <a:pt x="66675" y="738187"/>
                  </a:lnTo>
                  <a:lnTo>
                    <a:pt x="119063" y="714375"/>
                  </a:lnTo>
                  <a:lnTo>
                    <a:pt x="154781" y="678656"/>
                  </a:lnTo>
                  <a:lnTo>
                    <a:pt x="192881" y="590550"/>
                  </a:lnTo>
                  <a:lnTo>
                    <a:pt x="221456" y="450056"/>
                  </a:lnTo>
                  <a:lnTo>
                    <a:pt x="247650" y="73819"/>
                  </a:lnTo>
                  <a:lnTo>
                    <a:pt x="252413" y="19050"/>
                  </a:lnTo>
                  <a:lnTo>
                    <a:pt x="266700" y="0"/>
                  </a:lnTo>
                  <a:lnTo>
                    <a:pt x="283369" y="2381"/>
                  </a:lnTo>
                  <a:lnTo>
                    <a:pt x="304800" y="14287"/>
                  </a:lnTo>
                  <a:lnTo>
                    <a:pt x="319088" y="35719"/>
                  </a:lnTo>
                  <a:lnTo>
                    <a:pt x="352425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7565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  <p:bldP spid="116" grpId="0" animBg="1"/>
      <p:bldP spid="124" grpId="0" animBg="1"/>
      <p:bldP spid="127" grpId="0" animBg="1"/>
      <p:bldP spid="126" grpId="0" animBg="1"/>
      <p:bldP spid="114" grpId="0" animBg="1"/>
      <p:bldP spid="117" grpId="0" animBg="1"/>
      <p:bldP spid="118" grpId="0" animBg="1"/>
      <p:bldP spid="120" grpId="0" animBg="1"/>
      <p:bldP spid="119" grpId="0" animBg="1"/>
      <p:bldP spid="122" grpId="0" animBg="1"/>
      <p:bldP spid="121" grpId="0" animBg="1"/>
      <p:bldP spid="123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2100C580-9E81-4026-9E47-BE5D71867832}"/>
              </a:ext>
            </a:extLst>
          </p:cNvPr>
          <p:cNvGrpSpPr/>
          <p:nvPr/>
        </p:nvGrpSpPr>
        <p:grpSpPr>
          <a:xfrm>
            <a:off x="3581402" y="1590675"/>
            <a:ext cx="5029198" cy="4308475"/>
            <a:chOff x="3581402" y="1590675"/>
            <a:chExt cx="5029198" cy="4308475"/>
          </a:xfrm>
          <a:solidFill>
            <a:schemeClr val="tx1"/>
          </a:solidFill>
        </p:grpSpPr>
        <p:sp>
          <p:nvSpPr>
            <p:cNvPr id="3" name="フリーフォーム 114">
              <a:extLst>
                <a:ext uri="{FF2B5EF4-FFF2-40B4-BE49-F238E27FC236}">
                  <a16:creationId xmlns:a16="http://schemas.microsoft.com/office/drawing/2014/main" id="{68B529C0-8574-43CB-8FF8-36CE3BB1E4C0}"/>
                </a:ext>
              </a:extLst>
            </p:cNvPr>
            <p:cNvSpPr/>
            <p:nvPr/>
          </p:nvSpPr>
          <p:spPr>
            <a:xfrm>
              <a:off x="3581402" y="2852739"/>
              <a:ext cx="1990725" cy="530225"/>
            </a:xfrm>
            <a:custGeom>
              <a:avLst/>
              <a:gdLst>
                <a:gd name="connsiteX0" fmla="*/ 728663 w 1990725"/>
                <a:gd name="connsiteY0" fmla="*/ 261937 h 531018"/>
                <a:gd name="connsiteX1" fmla="*/ 1052513 w 1990725"/>
                <a:gd name="connsiteY1" fmla="*/ 192881 h 531018"/>
                <a:gd name="connsiteX2" fmla="*/ 1476375 w 1990725"/>
                <a:gd name="connsiteY2" fmla="*/ 97631 h 531018"/>
                <a:gd name="connsiteX3" fmla="*/ 1614488 w 1990725"/>
                <a:gd name="connsiteY3" fmla="*/ 64293 h 531018"/>
                <a:gd name="connsiteX4" fmla="*/ 1662113 w 1990725"/>
                <a:gd name="connsiteY4" fmla="*/ 35718 h 531018"/>
                <a:gd name="connsiteX5" fmla="*/ 1721644 w 1990725"/>
                <a:gd name="connsiteY5" fmla="*/ 9525 h 531018"/>
                <a:gd name="connsiteX6" fmla="*/ 1752600 w 1990725"/>
                <a:gd name="connsiteY6" fmla="*/ 0 h 531018"/>
                <a:gd name="connsiteX7" fmla="*/ 1795463 w 1990725"/>
                <a:gd name="connsiteY7" fmla="*/ 0 h 531018"/>
                <a:gd name="connsiteX8" fmla="*/ 1871663 w 1990725"/>
                <a:gd name="connsiteY8" fmla="*/ 11906 h 531018"/>
                <a:gd name="connsiteX9" fmla="*/ 1907381 w 1990725"/>
                <a:gd name="connsiteY9" fmla="*/ 23812 h 531018"/>
                <a:gd name="connsiteX10" fmla="*/ 1955006 w 1990725"/>
                <a:gd name="connsiteY10" fmla="*/ 50006 h 531018"/>
                <a:gd name="connsiteX11" fmla="*/ 1983581 w 1990725"/>
                <a:gd name="connsiteY11" fmla="*/ 78581 h 531018"/>
                <a:gd name="connsiteX12" fmla="*/ 1990725 w 1990725"/>
                <a:gd name="connsiteY12" fmla="*/ 104775 h 531018"/>
                <a:gd name="connsiteX13" fmla="*/ 1990725 w 1990725"/>
                <a:gd name="connsiteY13" fmla="*/ 133350 h 531018"/>
                <a:gd name="connsiteX14" fmla="*/ 1971675 w 1990725"/>
                <a:gd name="connsiteY14" fmla="*/ 161925 h 531018"/>
                <a:gd name="connsiteX15" fmla="*/ 1940719 w 1990725"/>
                <a:gd name="connsiteY15" fmla="*/ 183356 h 531018"/>
                <a:gd name="connsiteX16" fmla="*/ 1874044 w 1990725"/>
                <a:gd name="connsiteY16" fmla="*/ 202406 h 531018"/>
                <a:gd name="connsiteX17" fmla="*/ 1354931 w 1990725"/>
                <a:gd name="connsiteY17" fmla="*/ 292893 h 531018"/>
                <a:gd name="connsiteX18" fmla="*/ 964406 w 1990725"/>
                <a:gd name="connsiteY18" fmla="*/ 390525 h 531018"/>
                <a:gd name="connsiteX19" fmla="*/ 650081 w 1990725"/>
                <a:gd name="connsiteY19" fmla="*/ 481012 h 531018"/>
                <a:gd name="connsiteX20" fmla="*/ 597694 w 1990725"/>
                <a:gd name="connsiteY20" fmla="*/ 492918 h 531018"/>
                <a:gd name="connsiteX21" fmla="*/ 540544 w 1990725"/>
                <a:gd name="connsiteY21" fmla="*/ 514350 h 531018"/>
                <a:gd name="connsiteX22" fmla="*/ 502444 w 1990725"/>
                <a:gd name="connsiteY22" fmla="*/ 531018 h 531018"/>
                <a:gd name="connsiteX23" fmla="*/ 466725 w 1990725"/>
                <a:gd name="connsiteY23" fmla="*/ 526256 h 531018"/>
                <a:gd name="connsiteX24" fmla="*/ 395288 w 1990725"/>
                <a:gd name="connsiteY24" fmla="*/ 504825 h 531018"/>
                <a:gd name="connsiteX25" fmla="*/ 328613 w 1990725"/>
                <a:gd name="connsiteY25" fmla="*/ 483393 h 531018"/>
                <a:gd name="connsiteX26" fmla="*/ 257175 w 1990725"/>
                <a:gd name="connsiteY26" fmla="*/ 447675 h 531018"/>
                <a:gd name="connsiteX27" fmla="*/ 176213 w 1990725"/>
                <a:gd name="connsiteY27" fmla="*/ 397668 h 531018"/>
                <a:gd name="connsiteX28" fmla="*/ 109538 w 1990725"/>
                <a:gd name="connsiteY28" fmla="*/ 345281 h 531018"/>
                <a:gd name="connsiteX29" fmla="*/ 57150 w 1990725"/>
                <a:gd name="connsiteY29" fmla="*/ 292893 h 531018"/>
                <a:gd name="connsiteX30" fmla="*/ 14288 w 1990725"/>
                <a:gd name="connsiteY30" fmla="*/ 252412 h 531018"/>
                <a:gd name="connsiteX31" fmla="*/ 0 w 1990725"/>
                <a:gd name="connsiteY31" fmla="*/ 219075 h 531018"/>
                <a:gd name="connsiteX32" fmla="*/ 0 w 1990725"/>
                <a:gd name="connsiteY32" fmla="*/ 195262 h 531018"/>
                <a:gd name="connsiteX33" fmla="*/ 4763 w 1990725"/>
                <a:gd name="connsiteY33" fmla="*/ 183356 h 531018"/>
                <a:gd name="connsiteX34" fmla="*/ 21431 w 1990725"/>
                <a:gd name="connsiteY34" fmla="*/ 183356 h 531018"/>
                <a:gd name="connsiteX35" fmla="*/ 64294 w 1990725"/>
                <a:gd name="connsiteY35" fmla="*/ 204787 h 531018"/>
                <a:gd name="connsiteX36" fmla="*/ 128588 w 1990725"/>
                <a:gd name="connsiteY36" fmla="*/ 230981 h 531018"/>
                <a:gd name="connsiteX37" fmla="*/ 192881 w 1990725"/>
                <a:gd name="connsiteY37" fmla="*/ 257175 h 531018"/>
                <a:gd name="connsiteX38" fmla="*/ 283369 w 1990725"/>
                <a:gd name="connsiteY38" fmla="*/ 290512 h 531018"/>
                <a:gd name="connsiteX39" fmla="*/ 359569 w 1990725"/>
                <a:gd name="connsiteY39" fmla="*/ 304800 h 531018"/>
                <a:gd name="connsiteX40" fmla="*/ 414338 w 1990725"/>
                <a:gd name="connsiteY40" fmla="*/ 309562 h 531018"/>
                <a:gd name="connsiteX41" fmla="*/ 488156 w 1990725"/>
                <a:gd name="connsiteY41" fmla="*/ 307181 h 531018"/>
                <a:gd name="connsiteX42" fmla="*/ 619125 w 1990725"/>
                <a:gd name="connsiteY42" fmla="*/ 285750 h 531018"/>
                <a:gd name="connsiteX43" fmla="*/ 728663 w 1990725"/>
                <a:gd name="connsiteY43" fmla="*/ 26193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90725" h="531018">
                  <a:moveTo>
                    <a:pt x="728663" y="261937"/>
                  </a:moveTo>
                  <a:lnTo>
                    <a:pt x="1052513" y="192881"/>
                  </a:lnTo>
                  <a:lnTo>
                    <a:pt x="1476375" y="97631"/>
                  </a:lnTo>
                  <a:lnTo>
                    <a:pt x="1614488" y="64293"/>
                  </a:lnTo>
                  <a:lnTo>
                    <a:pt x="1662113" y="35718"/>
                  </a:lnTo>
                  <a:lnTo>
                    <a:pt x="1721644" y="9525"/>
                  </a:lnTo>
                  <a:lnTo>
                    <a:pt x="1752600" y="0"/>
                  </a:lnTo>
                  <a:lnTo>
                    <a:pt x="1795463" y="0"/>
                  </a:lnTo>
                  <a:lnTo>
                    <a:pt x="1871663" y="11906"/>
                  </a:lnTo>
                  <a:lnTo>
                    <a:pt x="1907381" y="23812"/>
                  </a:lnTo>
                  <a:lnTo>
                    <a:pt x="1955006" y="50006"/>
                  </a:lnTo>
                  <a:lnTo>
                    <a:pt x="1983581" y="78581"/>
                  </a:lnTo>
                  <a:lnTo>
                    <a:pt x="1990725" y="104775"/>
                  </a:lnTo>
                  <a:lnTo>
                    <a:pt x="1990725" y="133350"/>
                  </a:lnTo>
                  <a:lnTo>
                    <a:pt x="1971675" y="161925"/>
                  </a:lnTo>
                  <a:lnTo>
                    <a:pt x="1940719" y="183356"/>
                  </a:lnTo>
                  <a:lnTo>
                    <a:pt x="1874044" y="202406"/>
                  </a:lnTo>
                  <a:lnTo>
                    <a:pt x="1354931" y="292893"/>
                  </a:lnTo>
                  <a:lnTo>
                    <a:pt x="964406" y="390525"/>
                  </a:lnTo>
                  <a:lnTo>
                    <a:pt x="650081" y="481012"/>
                  </a:lnTo>
                  <a:lnTo>
                    <a:pt x="597694" y="492918"/>
                  </a:lnTo>
                  <a:lnTo>
                    <a:pt x="540544" y="514350"/>
                  </a:lnTo>
                  <a:lnTo>
                    <a:pt x="502444" y="531018"/>
                  </a:lnTo>
                  <a:lnTo>
                    <a:pt x="466725" y="526256"/>
                  </a:lnTo>
                  <a:lnTo>
                    <a:pt x="395288" y="504825"/>
                  </a:lnTo>
                  <a:lnTo>
                    <a:pt x="328613" y="483393"/>
                  </a:lnTo>
                  <a:lnTo>
                    <a:pt x="257175" y="447675"/>
                  </a:lnTo>
                  <a:lnTo>
                    <a:pt x="176213" y="397668"/>
                  </a:lnTo>
                  <a:lnTo>
                    <a:pt x="109538" y="345281"/>
                  </a:lnTo>
                  <a:lnTo>
                    <a:pt x="57150" y="292893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195262"/>
                  </a:lnTo>
                  <a:lnTo>
                    <a:pt x="4763" y="183356"/>
                  </a:lnTo>
                  <a:lnTo>
                    <a:pt x="21431" y="183356"/>
                  </a:lnTo>
                  <a:lnTo>
                    <a:pt x="64294" y="204787"/>
                  </a:lnTo>
                  <a:lnTo>
                    <a:pt x="128588" y="230981"/>
                  </a:lnTo>
                  <a:lnTo>
                    <a:pt x="192881" y="257175"/>
                  </a:lnTo>
                  <a:lnTo>
                    <a:pt x="283369" y="290512"/>
                  </a:lnTo>
                  <a:lnTo>
                    <a:pt x="359569" y="304800"/>
                  </a:lnTo>
                  <a:lnTo>
                    <a:pt x="414338" y="309562"/>
                  </a:lnTo>
                  <a:lnTo>
                    <a:pt x="488156" y="307181"/>
                  </a:lnTo>
                  <a:lnTo>
                    <a:pt x="619125" y="285750"/>
                  </a:lnTo>
                  <a:lnTo>
                    <a:pt x="728663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5">
              <a:extLst>
                <a:ext uri="{FF2B5EF4-FFF2-40B4-BE49-F238E27FC236}">
                  <a16:creationId xmlns:a16="http://schemas.microsoft.com/office/drawing/2014/main" id="{7F130FBF-CC1D-4307-A593-45852C282DF8}"/>
                </a:ext>
              </a:extLst>
            </p:cNvPr>
            <p:cNvSpPr/>
            <p:nvPr/>
          </p:nvSpPr>
          <p:spPr>
            <a:xfrm>
              <a:off x="5857876" y="1811338"/>
              <a:ext cx="612775" cy="933450"/>
            </a:xfrm>
            <a:custGeom>
              <a:avLst/>
              <a:gdLst>
                <a:gd name="connsiteX0" fmla="*/ 33338 w 611981"/>
                <a:gd name="connsiteY0" fmla="*/ 109538 h 933450"/>
                <a:gd name="connsiteX1" fmla="*/ 107156 w 611981"/>
                <a:gd name="connsiteY1" fmla="*/ 285750 h 933450"/>
                <a:gd name="connsiteX2" fmla="*/ 190500 w 611981"/>
                <a:gd name="connsiteY2" fmla="*/ 464344 h 933450"/>
                <a:gd name="connsiteX3" fmla="*/ 254794 w 611981"/>
                <a:gd name="connsiteY3" fmla="*/ 600075 h 933450"/>
                <a:gd name="connsiteX4" fmla="*/ 309563 w 611981"/>
                <a:gd name="connsiteY4" fmla="*/ 704850 h 933450"/>
                <a:gd name="connsiteX5" fmla="*/ 342900 w 611981"/>
                <a:gd name="connsiteY5" fmla="*/ 754857 h 933450"/>
                <a:gd name="connsiteX6" fmla="*/ 373856 w 611981"/>
                <a:gd name="connsiteY6" fmla="*/ 797719 h 933450"/>
                <a:gd name="connsiteX7" fmla="*/ 416719 w 611981"/>
                <a:gd name="connsiteY7" fmla="*/ 845344 h 933450"/>
                <a:gd name="connsiteX8" fmla="*/ 452438 w 611981"/>
                <a:gd name="connsiteY8" fmla="*/ 881063 h 933450"/>
                <a:gd name="connsiteX9" fmla="*/ 492919 w 611981"/>
                <a:gd name="connsiteY9" fmla="*/ 916782 h 933450"/>
                <a:gd name="connsiteX10" fmla="*/ 519113 w 611981"/>
                <a:gd name="connsiteY10" fmla="*/ 931069 h 933450"/>
                <a:gd name="connsiteX11" fmla="*/ 552450 w 611981"/>
                <a:gd name="connsiteY11" fmla="*/ 933450 h 933450"/>
                <a:gd name="connsiteX12" fmla="*/ 581025 w 611981"/>
                <a:gd name="connsiteY12" fmla="*/ 916782 h 933450"/>
                <a:gd name="connsiteX13" fmla="*/ 595313 w 611981"/>
                <a:gd name="connsiteY13" fmla="*/ 885825 h 933450"/>
                <a:gd name="connsiteX14" fmla="*/ 607219 w 611981"/>
                <a:gd name="connsiteY14" fmla="*/ 845344 h 933450"/>
                <a:gd name="connsiteX15" fmla="*/ 611981 w 611981"/>
                <a:gd name="connsiteY15" fmla="*/ 804863 h 933450"/>
                <a:gd name="connsiteX16" fmla="*/ 607219 w 611981"/>
                <a:gd name="connsiteY16" fmla="*/ 759619 h 933450"/>
                <a:gd name="connsiteX17" fmla="*/ 588169 w 611981"/>
                <a:gd name="connsiteY17" fmla="*/ 666750 h 933450"/>
                <a:gd name="connsiteX18" fmla="*/ 550069 w 611981"/>
                <a:gd name="connsiteY18" fmla="*/ 535782 h 933450"/>
                <a:gd name="connsiteX19" fmla="*/ 528638 w 611981"/>
                <a:gd name="connsiteY19" fmla="*/ 483394 h 933450"/>
                <a:gd name="connsiteX20" fmla="*/ 488156 w 611981"/>
                <a:gd name="connsiteY20" fmla="*/ 409575 h 933450"/>
                <a:gd name="connsiteX21" fmla="*/ 457200 w 611981"/>
                <a:gd name="connsiteY21" fmla="*/ 369094 h 933450"/>
                <a:gd name="connsiteX22" fmla="*/ 409575 w 611981"/>
                <a:gd name="connsiteY22" fmla="*/ 338138 h 933450"/>
                <a:gd name="connsiteX23" fmla="*/ 311944 w 611981"/>
                <a:gd name="connsiteY23" fmla="*/ 264319 h 933450"/>
                <a:gd name="connsiteX24" fmla="*/ 216694 w 611981"/>
                <a:gd name="connsiteY24" fmla="*/ 178594 h 933450"/>
                <a:gd name="connsiteX25" fmla="*/ 123825 w 611981"/>
                <a:gd name="connsiteY25" fmla="*/ 88107 h 933450"/>
                <a:gd name="connsiteX26" fmla="*/ 52388 w 611981"/>
                <a:gd name="connsiteY26" fmla="*/ 14288 h 933450"/>
                <a:gd name="connsiteX27" fmla="*/ 33338 w 611981"/>
                <a:gd name="connsiteY27" fmla="*/ 0 h 933450"/>
                <a:gd name="connsiteX28" fmla="*/ 7144 w 611981"/>
                <a:gd name="connsiteY28" fmla="*/ 0 h 933450"/>
                <a:gd name="connsiteX29" fmla="*/ 0 w 611981"/>
                <a:gd name="connsiteY29" fmla="*/ 19050 h 933450"/>
                <a:gd name="connsiteX30" fmla="*/ 33338 w 611981"/>
                <a:gd name="connsiteY30" fmla="*/ 10953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33450">
                  <a:moveTo>
                    <a:pt x="33338" y="109538"/>
                  </a:moveTo>
                  <a:lnTo>
                    <a:pt x="107156" y="285750"/>
                  </a:lnTo>
                  <a:lnTo>
                    <a:pt x="190500" y="464344"/>
                  </a:lnTo>
                  <a:lnTo>
                    <a:pt x="254794" y="600075"/>
                  </a:lnTo>
                  <a:lnTo>
                    <a:pt x="309563" y="704850"/>
                  </a:lnTo>
                  <a:lnTo>
                    <a:pt x="342900" y="754857"/>
                  </a:lnTo>
                  <a:lnTo>
                    <a:pt x="373856" y="797719"/>
                  </a:lnTo>
                  <a:lnTo>
                    <a:pt x="416719" y="845344"/>
                  </a:lnTo>
                  <a:lnTo>
                    <a:pt x="452438" y="881063"/>
                  </a:lnTo>
                  <a:lnTo>
                    <a:pt x="492919" y="916782"/>
                  </a:lnTo>
                  <a:lnTo>
                    <a:pt x="519113" y="931069"/>
                  </a:lnTo>
                  <a:lnTo>
                    <a:pt x="552450" y="933450"/>
                  </a:lnTo>
                  <a:lnTo>
                    <a:pt x="581025" y="916782"/>
                  </a:lnTo>
                  <a:lnTo>
                    <a:pt x="595313" y="885825"/>
                  </a:lnTo>
                  <a:lnTo>
                    <a:pt x="607219" y="845344"/>
                  </a:lnTo>
                  <a:lnTo>
                    <a:pt x="611981" y="804863"/>
                  </a:lnTo>
                  <a:lnTo>
                    <a:pt x="607219" y="759619"/>
                  </a:lnTo>
                  <a:lnTo>
                    <a:pt x="588169" y="666750"/>
                  </a:lnTo>
                  <a:lnTo>
                    <a:pt x="550069" y="535782"/>
                  </a:lnTo>
                  <a:lnTo>
                    <a:pt x="528638" y="483394"/>
                  </a:lnTo>
                  <a:lnTo>
                    <a:pt x="488156" y="409575"/>
                  </a:lnTo>
                  <a:lnTo>
                    <a:pt x="457200" y="369094"/>
                  </a:lnTo>
                  <a:lnTo>
                    <a:pt x="409575" y="338138"/>
                  </a:lnTo>
                  <a:lnTo>
                    <a:pt x="311944" y="264319"/>
                  </a:lnTo>
                  <a:lnTo>
                    <a:pt x="216694" y="178594"/>
                  </a:lnTo>
                  <a:lnTo>
                    <a:pt x="123825" y="88107"/>
                  </a:lnTo>
                  <a:lnTo>
                    <a:pt x="52388" y="14288"/>
                  </a:lnTo>
                  <a:lnTo>
                    <a:pt x="33338" y="0"/>
                  </a:lnTo>
                  <a:lnTo>
                    <a:pt x="7144" y="0"/>
                  </a:lnTo>
                  <a:lnTo>
                    <a:pt x="0" y="19050"/>
                  </a:lnTo>
                  <a:lnTo>
                    <a:pt x="33338" y="109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3">
              <a:extLst>
                <a:ext uri="{FF2B5EF4-FFF2-40B4-BE49-F238E27FC236}">
                  <a16:creationId xmlns:a16="http://schemas.microsoft.com/office/drawing/2014/main" id="{4BB4FC96-C7F5-4CF0-9879-C625A5E1F3E1}"/>
                </a:ext>
              </a:extLst>
            </p:cNvPr>
            <p:cNvSpPr/>
            <p:nvPr/>
          </p:nvSpPr>
          <p:spPr>
            <a:xfrm>
              <a:off x="3910015" y="1590675"/>
              <a:ext cx="1646237" cy="914400"/>
            </a:xfrm>
            <a:custGeom>
              <a:avLst/>
              <a:gdLst>
                <a:gd name="connsiteX0" fmla="*/ 1159668 w 1645443"/>
                <a:gd name="connsiteY0" fmla="*/ 516731 h 914400"/>
                <a:gd name="connsiteX1" fmla="*/ 883443 w 1645443"/>
                <a:gd name="connsiteY1" fmla="*/ 631031 h 914400"/>
                <a:gd name="connsiteX2" fmla="*/ 690562 w 1645443"/>
                <a:gd name="connsiteY2" fmla="*/ 714375 h 914400"/>
                <a:gd name="connsiteX3" fmla="*/ 150018 w 1645443"/>
                <a:gd name="connsiteY3" fmla="*/ 873919 h 914400"/>
                <a:gd name="connsiteX4" fmla="*/ 21431 w 1645443"/>
                <a:gd name="connsiteY4" fmla="*/ 914400 h 914400"/>
                <a:gd name="connsiteX5" fmla="*/ 2381 w 1645443"/>
                <a:gd name="connsiteY5" fmla="*/ 909638 h 914400"/>
                <a:gd name="connsiteX6" fmla="*/ 0 w 1645443"/>
                <a:gd name="connsiteY6" fmla="*/ 897731 h 914400"/>
                <a:gd name="connsiteX7" fmla="*/ 4762 w 1645443"/>
                <a:gd name="connsiteY7" fmla="*/ 869156 h 914400"/>
                <a:gd name="connsiteX8" fmla="*/ 28575 w 1645443"/>
                <a:gd name="connsiteY8" fmla="*/ 852488 h 914400"/>
                <a:gd name="connsiteX9" fmla="*/ 88106 w 1645443"/>
                <a:gd name="connsiteY9" fmla="*/ 821531 h 914400"/>
                <a:gd name="connsiteX10" fmla="*/ 414337 w 1645443"/>
                <a:gd name="connsiteY10" fmla="*/ 669131 h 914400"/>
                <a:gd name="connsiteX11" fmla="*/ 638175 w 1645443"/>
                <a:gd name="connsiteY11" fmla="*/ 554831 h 914400"/>
                <a:gd name="connsiteX12" fmla="*/ 1023937 w 1645443"/>
                <a:gd name="connsiteY12" fmla="*/ 340519 h 914400"/>
                <a:gd name="connsiteX13" fmla="*/ 1200150 w 1645443"/>
                <a:gd name="connsiteY13" fmla="*/ 240506 h 914400"/>
                <a:gd name="connsiteX14" fmla="*/ 1245393 w 1645443"/>
                <a:gd name="connsiteY14" fmla="*/ 209550 h 914400"/>
                <a:gd name="connsiteX15" fmla="*/ 1264443 w 1645443"/>
                <a:gd name="connsiteY15" fmla="*/ 180975 h 914400"/>
                <a:gd name="connsiteX16" fmla="*/ 1264443 w 1645443"/>
                <a:gd name="connsiteY16" fmla="*/ 147638 h 914400"/>
                <a:gd name="connsiteX17" fmla="*/ 1257300 w 1645443"/>
                <a:gd name="connsiteY17" fmla="*/ 126206 h 914400"/>
                <a:gd name="connsiteX18" fmla="*/ 1228725 w 1645443"/>
                <a:gd name="connsiteY18" fmla="*/ 97631 h 914400"/>
                <a:gd name="connsiteX19" fmla="*/ 1190625 w 1645443"/>
                <a:gd name="connsiteY19" fmla="*/ 61913 h 914400"/>
                <a:gd name="connsiteX20" fmla="*/ 1169193 w 1645443"/>
                <a:gd name="connsiteY20" fmla="*/ 42863 h 914400"/>
                <a:gd name="connsiteX21" fmla="*/ 1159668 w 1645443"/>
                <a:gd name="connsiteY21" fmla="*/ 19050 h 914400"/>
                <a:gd name="connsiteX22" fmla="*/ 1169193 w 1645443"/>
                <a:gd name="connsiteY22" fmla="*/ 4763 h 914400"/>
                <a:gd name="connsiteX23" fmla="*/ 1190625 w 1645443"/>
                <a:gd name="connsiteY23" fmla="*/ 0 h 914400"/>
                <a:gd name="connsiteX24" fmla="*/ 1231106 w 1645443"/>
                <a:gd name="connsiteY24" fmla="*/ 9525 h 914400"/>
                <a:gd name="connsiteX25" fmla="*/ 1295400 w 1645443"/>
                <a:gd name="connsiteY25" fmla="*/ 30956 h 914400"/>
                <a:gd name="connsiteX26" fmla="*/ 1393031 w 1645443"/>
                <a:gd name="connsiteY26" fmla="*/ 66675 h 914400"/>
                <a:gd name="connsiteX27" fmla="*/ 1488281 w 1645443"/>
                <a:gd name="connsiteY27" fmla="*/ 111919 h 914400"/>
                <a:gd name="connsiteX28" fmla="*/ 1562100 w 1645443"/>
                <a:gd name="connsiteY28" fmla="*/ 159544 h 914400"/>
                <a:gd name="connsiteX29" fmla="*/ 1600200 w 1645443"/>
                <a:gd name="connsiteY29" fmla="*/ 200025 h 914400"/>
                <a:gd name="connsiteX30" fmla="*/ 1633537 w 1645443"/>
                <a:gd name="connsiteY30" fmla="*/ 240506 h 914400"/>
                <a:gd name="connsiteX31" fmla="*/ 1645443 w 1645443"/>
                <a:gd name="connsiteY31" fmla="*/ 264319 h 914400"/>
                <a:gd name="connsiteX32" fmla="*/ 1643062 w 1645443"/>
                <a:gd name="connsiteY32" fmla="*/ 283369 h 914400"/>
                <a:gd name="connsiteX33" fmla="*/ 1624012 w 1645443"/>
                <a:gd name="connsiteY33" fmla="*/ 302419 h 914400"/>
                <a:gd name="connsiteX34" fmla="*/ 1562100 w 1645443"/>
                <a:gd name="connsiteY34" fmla="*/ 330994 h 914400"/>
                <a:gd name="connsiteX35" fmla="*/ 1333500 w 1645443"/>
                <a:gd name="connsiteY35" fmla="*/ 442913 h 914400"/>
                <a:gd name="connsiteX36" fmla="*/ 1159668 w 1645443"/>
                <a:gd name="connsiteY36" fmla="*/ 51673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5443" h="914400">
                  <a:moveTo>
                    <a:pt x="1159668" y="516731"/>
                  </a:moveTo>
                  <a:lnTo>
                    <a:pt x="883443" y="631031"/>
                  </a:lnTo>
                  <a:lnTo>
                    <a:pt x="690562" y="714375"/>
                  </a:lnTo>
                  <a:lnTo>
                    <a:pt x="150018" y="873919"/>
                  </a:lnTo>
                  <a:lnTo>
                    <a:pt x="21431" y="914400"/>
                  </a:lnTo>
                  <a:lnTo>
                    <a:pt x="2381" y="909638"/>
                  </a:lnTo>
                  <a:lnTo>
                    <a:pt x="0" y="897731"/>
                  </a:lnTo>
                  <a:lnTo>
                    <a:pt x="4762" y="869156"/>
                  </a:lnTo>
                  <a:lnTo>
                    <a:pt x="28575" y="852488"/>
                  </a:lnTo>
                  <a:lnTo>
                    <a:pt x="88106" y="821531"/>
                  </a:lnTo>
                  <a:lnTo>
                    <a:pt x="414337" y="669131"/>
                  </a:lnTo>
                  <a:lnTo>
                    <a:pt x="638175" y="554831"/>
                  </a:lnTo>
                  <a:lnTo>
                    <a:pt x="1023937" y="340519"/>
                  </a:lnTo>
                  <a:lnTo>
                    <a:pt x="1200150" y="240506"/>
                  </a:lnTo>
                  <a:lnTo>
                    <a:pt x="1245393" y="209550"/>
                  </a:lnTo>
                  <a:lnTo>
                    <a:pt x="1264443" y="180975"/>
                  </a:lnTo>
                  <a:lnTo>
                    <a:pt x="1264443" y="147638"/>
                  </a:lnTo>
                  <a:lnTo>
                    <a:pt x="1257300" y="126206"/>
                  </a:lnTo>
                  <a:lnTo>
                    <a:pt x="1228725" y="97631"/>
                  </a:lnTo>
                  <a:lnTo>
                    <a:pt x="1190625" y="61913"/>
                  </a:lnTo>
                  <a:lnTo>
                    <a:pt x="1169193" y="42863"/>
                  </a:lnTo>
                  <a:lnTo>
                    <a:pt x="1159668" y="19050"/>
                  </a:lnTo>
                  <a:lnTo>
                    <a:pt x="1169193" y="4763"/>
                  </a:lnTo>
                  <a:lnTo>
                    <a:pt x="1190625" y="0"/>
                  </a:lnTo>
                  <a:lnTo>
                    <a:pt x="1231106" y="9525"/>
                  </a:lnTo>
                  <a:lnTo>
                    <a:pt x="1295400" y="30956"/>
                  </a:lnTo>
                  <a:lnTo>
                    <a:pt x="1393031" y="66675"/>
                  </a:lnTo>
                  <a:lnTo>
                    <a:pt x="1488281" y="111919"/>
                  </a:lnTo>
                  <a:lnTo>
                    <a:pt x="1562100" y="159544"/>
                  </a:lnTo>
                  <a:lnTo>
                    <a:pt x="1600200" y="200025"/>
                  </a:lnTo>
                  <a:lnTo>
                    <a:pt x="1633537" y="240506"/>
                  </a:lnTo>
                  <a:lnTo>
                    <a:pt x="1645443" y="264319"/>
                  </a:lnTo>
                  <a:lnTo>
                    <a:pt x="1643062" y="283369"/>
                  </a:lnTo>
                  <a:lnTo>
                    <a:pt x="1624012" y="302419"/>
                  </a:lnTo>
                  <a:lnTo>
                    <a:pt x="1562100" y="330994"/>
                  </a:lnTo>
                  <a:lnTo>
                    <a:pt x="1333500" y="442913"/>
                  </a:lnTo>
                  <a:lnTo>
                    <a:pt x="1159668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6">
              <a:extLst>
                <a:ext uri="{FF2B5EF4-FFF2-40B4-BE49-F238E27FC236}">
                  <a16:creationId xmlns:a16="http://schemas.microsoft.com/office/drawing/2014/main" id="{9E6AF39B-1776-4E51-B9F6-99582D908D0A}"/>
                </a:ext>
              </a:extLst>
            </p:cNvPr>
            <p:cNvSpPr/>
            <p:nvPr/>
          </p:nvSpPr>
          <p:spPr>
            <a:xfrm rot="16200000">
              <a:off x="2959102" y="3814763"/>
              <a:ext cx="3722687" cy="446088"/>
            </a:xfrm>
            <a:custGeom>
              <a:avLst/>
              <a:gdLst>
                <a:gd name="connsiteX0" fmla="*/ 1744980 w 3722370"/>
                <a:gd name="connsiteY0" fmla="*/ 396240 h 445770"/>
                <a:gd name="connsiteX1" fmla="*/ 1024890 w 3722370"/>
                <a:gd name="connsiteY1" fmla="*/ 377190 h 445770"/>
                <a:gd name="connsiteX2" fmla="*/ 674370 w 3722370"/>
                <a:gd name="connsiteY2" fmla="*/ 377190 h 445770"/>
                <a:gd name="connsiteX3" fmla="*/ 400050 w 3722370"/>
                <a:gd name="connsiteY3" fmla="*/ 377190 h 445770"/>
                <a:gd name="connsiteX4" fmla="*/ 251460 w 3722370"/>
                <a:gd name="connsiteY4" fmla="*/ 361950 h 445770"/>
                <a:gd name="connsiteX5" fmla="*/ 167640 w 3722370"/>
                <a:gd name="connsiteY5" fmla="*/ 350520 h 445770"/>
                <a:gd name="connsiteX6" fmla="*/ 68580 w 3722370"/>
                <a:gd name="connsiteY6" fmla="*/ 331470 h 445770"/>
                <a:gd name="connsiteX7" fmla="*/ 26670 w 3722370"/>
                <a:gd name="connsiteY7" fmla="*/ 304800 h 445770"/>
                <a:gd name="connsiteX8" fmla="*/ 3810 w 3722370"/>
                <a:gd name="connsiteY8" fmla="*/ 278130 h 445770"/>
                <a:gd name="connsiteX9" fmla="*/ 0 w 3722370"/>
                <a:gd name="connsiteY9" fmla="*/ 255270 h 445770"/>
                <a:gd name="connsiteX10" fmla="*/ 0 w 3722370"/>
                <a:gd name="connsiteY10" fmla="*/ 224790 h 445770"/>
                <a:gd name="connsiteX11" fmla="*/ 11430 w 3722370"/>
                <a:gd name="connsiteY11" fmla="*/ 198120 h 445770"/>
                <a:gd name="connsiteX12" fmla="*/ 57150 w 3722370"/>
                <a:gd name="connsiteY12" fmla="*/ 167640 h 445770"/>
                <a:gd name="connsiteX13" fmla="*/ 121920 w 3722370"/>
                <a:gd name="connsiteY13" fmla="*/ 137160 h 445770"/>
                <a:gd name="connsiteX14" fmla="*/ 213360 w 3722370"/>
                <a:gd name="connsiteY14" fmla="*/ 110490 h 445770"/>
                <a:gd name="connsiteX15" fmla="*/ 312420 w 3722370"/>
                <a:gd name="connsiteY15" fmla="*/ 87630 h 445770"/>
                <a:gd name="connsiteX16" fmla="*/ 403860 w 3722370"/>
                <a:gd name="connsiteY16" fmla="*/ 76200 h 445770"/>
                <a:gd name="connsiteX17" fmla="*/ 525780 w 3722370"/>
                <a:gd name="connsiteY17" fmla="*/ 68580 h 445770"/>
                <a:gd name="connsiteX18" fmla="*/ 598170 w 3722370"/>
                <a:gd name="connsiteY18" fmla="*/ 80010 h 445770"/>
                <a:gd name="connsiteX19" fmla="*/ 758190 w 3722370"/>
                <a:gd name="connsiteY19" fmla="*/ 110490 h 445770"/>
                <a:gd name="connsiteX20" fmla="*/ 948690 w 3722370"/>
                <a:gd name="connsiteY20" fmla="*/ 137160 h 445770"/>
                <a:gd name="connsiteX21" fmla="*/ 1238250 w 3722370"/>
                <a:gd name="connsiteY21" fmla="*/ 160020 h 445770"/>
                <a:gd name="connsiteX22" fmla="*/ 1634490 w 3722370"/>
                <a:gd name="connsiteY22" fmla="*/ 186690 h 445770"/>
                <a:gd name="connsiteX23" fmla="*/ 2350770 w 3722370"/>
                <a:gd name="connsiteY23" fmla="*/ 198120 h 445770"/>
                <a:gd name="connsiteX24" fmla="*/ 2868930 w 3722370"/>
                <a:gd name="connsiteY24" fmla="*/ 217170 h 445770"/>
                <a:gd name="connsiteX25" fmla="*/ 3021330 w 3722370"/>
                <a:gd name="connsiteY25" fmla="*/ 217170 h 445770"/>
                <a:gd name="connsiteX26" fmla="*/ 3387090 w 3722370"/>
                <a:gd name="connsiteY26" fmla="*/ 220980 h 445770"/>
                <a:gd name="connsiteX27" fmla="*/ 3440430 w 3722370"/>
                <a:gd name="connsiteY27" fmla="*/ 220980 h 445770"/>
                <a:gd name="connsiteX28" fmla="*/ 3505200 w 3722370"/>
                <a:gd name="connsiteY28" fmla="*/ 209550 h 445770"/>
                <a:gd name="connsiteX29" fmla="*/ 3539490 w 3722370"/>
                <a:gd name="connsiteY29" fmla="*/ 194310 h 445770"/>
                <a:gd name="connsiteX30" fmla="*/ 3569970 w 3722370"/>
                <a:gd name="connsiteY30" fmla="*/ 163830 h 445770"/>
                <a:gd name="connsiteX31" fmla="*/ 3592830 w 3722370"/>
                <a:gd name="connsiteY31" fmla="*/ 125730 h 445770"/>
                <a:gd name="connsiteX32" fmla="*/ 3611880 w 3722370"/>
                <a:gd name="connsiteY32" fmla="*/ 57150 h 445770"/>
                <a:gd name="connsiteX33" fmla="*/ 3611880 w 3722370"/>
                <a:gd name="connsiteY33" fmla="*/ 0 h 445770"/>
                <a:gd name="connsiteX34" fmla="*/ 3722370 w 3722370"/>
                <a:gd name="connsiteY34" fmla="*/ 198120 h 445770"/>
                <a:gd name="connsiteX35" fmla="*/ 3669030 w 3722370"/>
                <a:gd name="connsiteY35" fmla="*/ 278130 h 445770"/>
                <a:gd name="connsiteX36" fmla="*/ 3600450 w 3722370"/>
                <a:gd name="connsiteY36" fmla="*/ 350520 h 445770"/>
                <a:gd name="connsiteX37" fmla="*/ 3547110 w 3722370"/>
                <a:gd name="connsiteY37" fmla="*/ 396240 h 445770"/>
                <a:gd name="connsiteX38" fmla="*/ 3497580 w 3722370"/>
                <a:gd name="connsiteY38" fmla="*/ 426720 h 445770"/>
                <a:gd name="connsiteX39" fmla="*/ 3463290 w 3722370"/>
                <a:gd name="connsiteY39" fmla="*/ 438150 h 445770"/>
                <a:gd name="connsiteX40" fmla="*/ 3429000 w 3722370"/>
                <a:gd name="connsiteY40" fmla="*/ 445770 h 445770"/>
                <a:gd name="connsiteX41" fmla="*/ 3329940 w 3722370"/>
                <a:gd name="connsiteY41" fmla="*/ 441960 h 445770"/>
                <a:gd name="connsiteX42" fmla="*/ 2861310 w 3722370"/>
                <a:gd name="connsiteY42" fmla="*/ 411480 h 445770"/>
                <a:gd name="connsiteX43" fmla="*/ 2712720 w 3722370"/>
                <a:gd name="connsiteY43" fmla="*/ 400050 h 445770"/>
                <a:gd name="connsiteX44" fmla="*/ 2308860 w 3722370"/>
                <a:gd name="connsiteY44" fmla="*/ 400050 h 445770"/>
                <a:gd name="connsiteX45" fmla="*/ 1744980 w 3722370"/>
                <a:gd name="connsiteY45" fmla="*/ 39624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22370" h="445770">
                  <a:moveTo>
                    <a:pt x="1744980" y="396240"/>
                  </a:moveTo>
                  <a:lnTo>
                    <a:pt x="1024890" y="377190"/>
                  </a:lnTo>
                  <a:lnTo>
                    <a:pt x="674370" y="377190"/>
                  </a:lnTo>
                  <a:lnTo>
                    <a:pt x="400050" y="377190"/>
                  </a:lnTo>
                  <a:lnTo>
                    <a:pt x="251460" y="361950"/>
                  </a:lnTo>
                  <a:lnTo>
                    <a:pt x="167640" y="350520"/>
                  </a:lnTo>
                  <a:lnTo>
                    <a:pt x="68580" y="331470"/>
                  </a:lnTo>
                  <a:lnTo>
                    <a:pt x="26670" y="304800"/>
                  </a:lnTo>
                  <a:lnTo>
                    <a:pt x="3810" y="278130"/>
                  </a:lnTo>
                  <a:lnTo>
                    <a:pt x="0" y="255270"/>
                  </a:lnTo>
                  <a:lnTo>
                    <a:pt x="0" y="224790"/>
                  </a:lnTo>
                  <a:lnTo>
                    <a:pt x="11430" y="198120"/>
                  </a:lnTo>
                  <a:lnTo>
                    <a:pt x="57150" y="167640"/>
                  </a:lnTo>
                  <a:lnTo>
                    <a:pt x="121920" y="137160"/>
                  </a:lnTo>
                  <a:lnTo>
                    <a:pt x="213360" y="110490"/>
                  </a:lnTo>
                  <a:lnTo>
                    <a:pt x="312420" y="87630"/>
                  </a:lnTo>
                  <a:lnTo>
                    <a:pt x="403860" y="76200"/>
                  </a:lnTo>
                  <a:lnTo>
                    <a:pt x="525780" y="68580"/>
                  </a:lnTo>
                  <a:lnTo>
                    <a:pt x="598170" y="80010"/>
                  </a:lnTo>
                  <a:lnTo>
                    <a:pt x="758190" y="110490"/>
                  </a:lnTo>
                  <a:lnTo>
                    <a:pt x="948690" y="137160"/>
                  </a:lnTo>
                  <a:lnTo>
                    <a:pt x="1238250" y="160020"/>
                  </a:lnTo>
                  <a:lnTo>
                    <a:pt x="1634490" y="186690"/>
                  </a:lnTo>
                  <a:lnTo>
                    <a:pt x="2350770" y="198120"/>
                  </a:lnTo>
                  <a:lnTo>
                    <a:pt x="2868930" y="217170"/>
                  </a:lnTo>
                  <a:lnTo>
                    <a:pt x="3021330" y="217170"/>
                  </a:lnTo>
                  <a:lnTo>
                    <a:pt x="3387090" y="220980"/>
                  </a:lnTo>
                  <a:lnTo>
                    <a:pt x="3440430" y="220980"/>
                  </a:lnTo>
                  <a:lnTo>
                    <a:pt x="3505200" y="209550"/>
                  </a:lnTo>
                  <a:lnTo>
                    <a:pt x="3539490" y="194310"/>
                  </a:lnTo>
                  <a:lnTo>
                    <a:pt x="3569970" y="163830"/>
                  </a:lnTo>
                  <a:lnTo>
                    <a:pt x="3592830" y="125730"/>
                  </a:lnTo>
                  <a:lnTo>
                    <a:pt x="3611880" y="57150"/>
                  </a:lnTo>
                  <a:lnTo>
                    <a:pt x="3611880" y="0"/>
                  </a:lnTo>
                  <a:lnTo>
                    <a:pt x="3722370" y="198120"/>
                  </a:lnTo>
                  <a:lnTo>
                    <a:pt x="3669030" y="278130"/>
                  </a:lnTo>
                  <a:lnTo>
                    <a:pt x="3600450" y="350520"/>
                  </a:lnTo>
                  <a:lnTo>
                    <a:pt x="3547110" y="396240"/>
                  </a:lnTo>
                  <a:lnTo>
                    <a:pt x="3497580" y="426720"/>
                  </a:lnTo>
                  <a:lnTo>
                    <a:pt x="3463290" y="438150"/>
                  </a:lnTo>
                  <a:lnTo>
                    <a:pt x="3429000" y="445770"/>
                  </a:lnTo>
                  <a:lnTo>
                    <a:pt x="3329940" y="441960"/>
                  </a:lnTo>
                  <a:lnTo>
                    <a:pt x="2861310" y="411480"/>
                  </a:lnTo>
                  <a:lnTo>
                    <a:pt x="2712720" y="400050"/>
                  </a:lnTo>
                  <a:lnTo>
                    <a:pt x="2308860" y="400050"/>
                  </a:lnTo>
                  <a:lnTo>
                    <a:pt x="1744980" y="396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5">
              <a:extLst>
                <a:ext uri="{FF2B5EF4-FFF2-40B4-BE49-F238E27FC236}">
                  <a16:creationId xmlns:a16="http://schemas.microsoft.com/office/drawing/2014/main" id="{DD1B15C0-85B2-46D9-BD97-DEF174E5C6F0}"/>
                </a:ext>
              </a:extLst>
            </p:cNvPr>
            <p:cNvSpPr/>
            <p:nvPr/>
          </p:nvSpPr>
          <p:spPr>
            <a:xfrm rot="16200000">
              <a:off x="3367089" y="3433764"/>
              <a:ext cx="1825625" cy="1184275"/>
            </a:xfrm>
            <a:custGeom>
              <a:avLst/>
              <a:gdLst>
                <a:gd name="connsiteX0" fmla="*/ 561975 w 1825625"/>
                <a:gd name="connsiteY0" fmla="*/ 387350 h 1184275"/>
                <a:gd name="connsiteX1" fmla="*/ 850900 w 1825625"/>
                <a:gd name="connsiteY1" fmla="*/ 574675 h 1184275"/>
                <a:gd name="connsiteX2" fmla="*/ 1082675 w 1825625"/>
                <a:gd name="connsiteY2" fmla="*/ 704850 h 1184275"/>
                <a:gd name="connsiteX3" fmla="*/ 1276350 w 1825625"/>
                <a:gd name="connsiteY3" fmla="*/ 809625 h 1184275"/>
                <a:gd name="connsiteX4" fmla="*/ 1470025 w 1825625"/>
                <a:gd name="connsiteY4" fmla="*/ 901700 h 1184275"/>
                <a:gd name="connsiteX5" fmla="*/ 1717675 w 1825625"/>
                <a:gd name="connsiteY5" fmla="*/ 1009650 h 1184275"/>
                <a:gd name="connsiteX6" fmla="*/ 1825625 w 1825625"/>
                <a:gd name="connsiteY6" fmla="*/ 1054100 h 1184275"/>
                <a:gd name="connsiteX7" fmla="*/ 1803400 w 1825625"/>
                <a:gd name="connsiteY7" fmla="*/ 1184275 h 1184275"/>
                <a:gd name="connsiteX8" fmla="*/ 1371600 w 1825625"/>
                <a:gd name="connsiteY8" fmla="*/ 1158875 h 1184275"/>
                <a:gd name="connsiteX9" fmla="*/ 1289050 w 1825625"/>
                <a:gd name="connsiteY9" fmla="*/ 1092200 h 1184275"/>
                <a:gd name="connsiteX10" fmla="*/ 1225550 w 1825625"/>
                <a:gd name="connsiteY10" fmla="*/ 1041400 h 1184275"/>
                <a:gd name="connsiteX11" fmla="*/ 1127125 w 1825625"/>
                <a:gd name="connsiteY11" fmla="*/ 974725 h 1184275"/>
                <a:gd name="connsiteX12" fmla="*/ 1000125 w 1825625"/>
                <a:gd name="connsiteY12" fmla="*/ 892175 h 1184275"/>
                <a:gd name="connsiteX13" fmla="*/ 850900 w 1825625"/>
                <a:gd name="connsiteY13" fmla="*/ 793750 h 1184275"/>
                <a:gd name="connsiteX14" fmla="*/ 762000 w 1825625"/>
                <a:gd name="connsiteY14" fmla="*/ 730250 h 1184275"/>
                <a:gd name="connsiteX15" fmla="*/ 612775 w 1825625"/>
                <a:gd name="connsiteY15" fmla="*/ 615950 h 1184275"/>
                <a:gd name="connsiteX16" fmla="*/ 517525 w 1825625"/>
                <a:gd name="connsiteY16" fmla="*/ 536575 h 1184275"/>
                <a:gd name="connsiteX17" fmla="*/ 358775 w 1825625"/>
                <a:gd name="connsiteY17" fmla="*/ 390525 h 1184275"/>
                <a:gd name="connsiteX18" fmla="*/ 200025 w 1825625"/>
                <a:gd name="connsiteY18" fmla="*/ 238125 h 1184275"/>
                <a:gd name="connsiteX19" fmla="*/ 76200 w 1825625"/>
                <a:gd name="connsiteY19" fmla="*/ 117475 h 1184275"/>
                <a:gd name="connsiteX20" fmla="*/ 19050 w 1825625"/>
                <a:gd name="connsiteY20" fmla="*/ 66675 h 1184275"/>
                <a:gd name="connsiteX21" fmla="*/ 0 w 1825625"/>
                <a:gd name="connsiteY21" fmla="*/ 28575 h 1184275"/>
                <a:gd name="connsiteX22" fmla="*/ 0 w 1825625"/>
                <a:gd name="connsiteY22" fmla="*/ 15875 h 1184275"/>
                <a:gd name="connsiteX23" fmla="*/ 3175 w 1825625"/>
                <a:gd name="connsiteY23" fmla="*/ 0 h 1184275"/>
                <a:gd name="connsiteX24" fmla="*/ 19050 w 1825625"/>
                <a:gd name="connsiteY24" fmla="*/ 0 h 1184275"/>
                <a:gd name="connsiteX25" fmla="*/ 44450 w 1825625"/>
                <a:gd name="connsiteY25" fmla="*/ 3175 h 1184275"/>
                <a:gd name="connsiteX26" fmla="*/ 92075 w 1825625"/>
                <a:gd name="connsiteY26" fmla="*/ 34925 h 1184275"/>
                <a:gd name="connsiteX27" fmla="*/ 146050 w 1825625"/>
                <a:gd name="connsiteY27" fmla="*/ 82550 h 1184275"/>
                <a:gd name="connsiteX28" fmla="*/ 244475 w 1825625"/>
                <a:gd name="connsiteY28" fmla="*/ 161925 h 1184275"/>
                <a:gd name="connsiteX29" fmla="*/ 368300 w 1825625"/>
                <a:gd name="connsiteY29" fmla="*/ 254000 h 1184275"/>
                <a:gd name="connsiteX30" fmla="*/ 561975 w 1825625"/>
                <a:gd name="connsiteY30" fmla="*/ 387350 h 11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5625" h="1184275">
                  <a:moveTo>
                    <a:pt x="561975" y="387350"/>
                  </a:moveTo>
                  <a:lnTo>
                    <a:pt x="850900" y="574675"/>
                  </a:lnTo>
                  <a:lnTo>
                    <a:pt x="1082675" y="704850"/>
                  </a:lnTo>
                  <a:lnTo>
                    <a:pt x="1276350" y="809625"/>
                  </a:lnTo>
                  <a:lnTo>
                    <a:pt x="1470025" y="901700"/>
                  </a:lnTo>
                  <a:lnTo>
                    <a:pt x="1717675" y="1009650"/>
                  </a:lnTo>
                  <a:lnTo>
                    <a:pt x="1825625" y="1054100"/>
                  </a:lnTo>
                  <a:lnTo>
                    <a:pt x="1803400" y="1184275"/>
                  </a:lnTo>
                  <a:lnTo>
                    <a:pt x="1371600" y="1158875"/>
                  </a:lnTo>
                  <a:lnTo>
                    <a:pt x="1289050" y="1092200"/>
                  </a:lnTo>
                  <a:lnTo>
                    <a:pt x="1225550" y="1041400"/>
                  </a:lnTo>
                  <a:lnTo>
                    <a:pt x="1127125" y="974725"/>
                  </a:lnTo>
                  <a:lnTo>
                    <a:pt x="1000125" y="892175"/>
                  </a:lnTo>
                  <a:lnTo>
                    <a:pt x="850900" y="793750"/>
                  </a:lnTo>
                  <a:lnTo>
                    <a:pt x="762000" y="730250"/>
                  </a:lnTo>
                  <a:lnTo>
                    <a:pt x="612775" y="615950"/>
                  </a:lnTo>
                  <a:lnTo>
                    <a:pt x="517525" y="536575"/>
                  </a:lnTo>
                  <a:lnTo>
                    <a:pt x="358775" y="390525"/>
                  </a:lnTo>
                  <a:lnTo>
                    <a:pt x="200025" y="238125"/>
                  </a:lnTo>
                  <a:lnTo>
                    <a:pt x="76200" y="117475"/>
                  </a:lnTo>
                  <a:lnTo>
                    <a:pt x="19050" y="66675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3175"/>
                  </a:lnTo>
                  <a:lnTo>
                    <a:pt x="92075" y="34925"/>
                  </a:lnTo>
                  <a:lnTo>
                    <a:pt x="146050" y="82550"/>
                  </a:lnTo>
                  <a:lnTo>
                    <a:pt x="244475" y="161925"/>
                  </a:lnTo>
                  <a:lnTo>
                    <a:pt x="368300" y="254000"/>
                  </a:lnTo>
                  <a:lnTo>
                    <a:pt x="561975" y="387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3">
              <a:extLst>
                <a:ext uri="{FF2B5EF4-FFF2-40B4-BE49-F238E27FC236}">
                  <a16:creationId xmlns:a16="http://schemas.microsoft.com/office/drawing/2014/main" id="{346BF862-9038-4D3F-AFE8-07D0397F36FC}"/>
                </a:ext>
              </a:extLst>
            </p:cNvPr>
            <p:cNvSpPr/>
            <p:nvPr/>
          </p:nvSpPr>
          <p:spPr>
            <a:xfrm>
              <a:off x="4922839" y="3381375"/>
              <a:ext cx="695325" cy="725488"/>
            </a:xfrm>
            <a:custGeom>
              <a:avLst/>
              <a:gdLst>
                <a:gd name="connsiteX0" fmla="*/ 159544 w 695325"/>
                <a:gd name="connsiteY0" fmla="*/ 50006 h 726281"/>
                <a:gd name="connsiteX1" fmla="*/ 490537 w 695325"/>
                <a:gd name="connsiteY1" fmla="*/ 223838 h 726281"/>
                <a:gd name="connsiteX2" fmla="*/ 547687 w 695325"/>
                <a:gd name="connsiteY2" fmla="*/ 297656 h 726281"/>
                <a:gd name="connsiteX3" fmla="*/ 619125 w 695325"/>
                <a:gd name="connsiteY3" fmla="*/ 411956 h 726281"/>
                <a:gd name="connsiteX4" fmla="*/ 659606 w 695325"/>
                <a:gd name="connsiteY4" fmla="*/ 488156 h 726281"/>
                <a:gd name="connsiteX5" fmla="*/ 685800 w 695325"/>
                <a:gd name="connsiteY5" fmla="*/ 552450 h 726281"/>
                <a:gd name="connsiteX6" fmla="*/ 695325 w 695325"/>
                <a:gd name="connsiteY6" fmla="*/ 616744 h 726281"/>
                <a:gd name="connsiteX7" fmla="*/ 688181 w 695325"/>
                <a:gd name="connsiteY7" fmla="*/ 664369 h 726281"/>
                <a:gd name="connsiteX8" fmla="*/ 681037 w 695325"/>
                <a:gd name="connsiteY8" fmla="*/ 690563 h 726281"/>
                <a:gd name="connsiteX9" fmla="*/ 666750 w 695325"/>
                <a:gd name="connsiteY9" fmla="*/ 711994 h 726281"/>
                <a:gd name="connsiteX10" fmla="*/ 647700 w 695325"/>
                <a:gd name="connsiteY10" fmla="*/ 726281 h 726281"/>
                <a:gd name="connsiteX11" fmla="*/ 614362 w 695325"/>
                <a:gd name="connsiteY11" fmla="*/ 723900 h 726281"/>
                <a:gd name="connsiteX12" fmla="*/ 583406 w 695325"/>
                <a:gd name="connsiteY12" fmla="*/ 707231 h 726281"/>
                <a:gd name="connsiteX13" fmla="*/ 545306 w 695325"/>
                <a:gd name="connsiteY13" fmla="*/ 673894 h 726281"/>
                <a:gd name="connsiteX14" fmla="*/ 473869 w 695325"/>
                <a:gd name="connsiteY14" fmla="*/ 588169 h 726281"/>
                <a:gd name="connsiteX15" fmla="*/ 383381 w 695325"/>
                <a:gd name="connsiteY15" fmla="*/ 478631 h 726281"/>
                <a:gd name="connsiteX16" fmla="*/ 278606 w 695325"/>
                <a:gd name="connsiteY16" fmla="*/ 345281 h 726281"/>
                <a:gd name="connsiteX17" fmla="*/ 178594 w 695325"/>
                <a:gd name="connsiteY17" fmla="*/ 219075 h 726281"/>
                <a:gd name="connsiteX18" fmla="*/ 0 w 695325"/>
                <a:gd name="connsiteY18" fmla="*/ 4763 h 726281"/>
                <a:gd name="connsiteX19" fmla="*/ 42862 w 695325"/>
                <a:gd name="connsiteY19" fmla="*/ 0 h 726281"/>
                <a:gd name="connsiteX20" fmla="*/ 159544 w 695325"/>
                <a:gd name="connsiteY20" fmla="*/ 50006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325" h="726281">
                  <a:moveTo>
                    <a:pt x="159544" y="50006"/>
                  </a:moveTo>
                  <a:lnTo>
                    <a:pt x="490537" y="223838"/>
                  </a:lnTo>
                  <a:lnTo>
                    <a:pt x="547687" y="297656"/>
                  </a:lnTo>
                  <a:lnTo>
                    <a:pt x="619125" y="411956"/>
                  </a:lnTo>
                  <a:lnTo>
                    <a:pt x="659606" y="488156"/>
                  </a:lnTo>
                  <a:lnTo>
                    <a:pt x="685800" y="552450"/>
                  </a:lnTo>
                  <a:lnTo>
                    <a:pt x="695325" y="616744"/>
                  </a:lnTo>
                  <a:lnTo>
                    <a:pt x="688181" y="664369"/>
                  </a:lnTo>
                  <a:lnTo>
                    <a:pt x="681037" y="690563"/>
                  </a:lnTo>
                  <a:lnTo>
                    <a:pt x="666750" y="711994"/>
                  </a:lnTo>
                  <a:lnTo>
                    <a:pt x="647700" y="726281"/>
                  </a:lnTo>
                  <a:lnTo>
                    <a:pt x="614362" y="723900"/>
                  </a:lnTo>
                  <a:lnTo>
                    <a:pt x="583406" y="707231"/>
                  </a:lnTo>
                  <a:lnTo>
                    <a:pt x="545306" y="673894"/>
                  </a:lnTo>
                  <a:lnTo>
                    <a:pt x="473869" y="588169"/>
                  </a:lnTo>
                  <a:lnTo>
                    <a:pt x="383381" y="478631"/>
                  </a:lnTo>
                  <a:lnTo>
                    <a:pt x="278606" y="345281"/>
                  </a:lnTo>
                  <a:lnTo>
                    <a:pt x="178594" y="219075"/>
                  </a:lnTo>
                  <a:lnTo>
                    <a:pt x="0" y="4763"/>
                  </a:lnTo>
                  <a:lnTo>
                    <a:pt x="42862" y="0"/>
                  </a:lnTo>
                  <a:lnTo>
                    <a:pt x="159544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6">
              <a:extLst>
                <a:ext uri="{FF2B5EF4-FFF2-40B4-BE49-F238E27FC236}">
                  <a16:creationId xmlns:a16="http://schemas.microsoft.com/office/drawing/2014/main" id="{D6749184-0892-48FF-AD01-EB2DC6C406DF}"/>
                </a:ext>
              </a:extLst>
            </p:cNvPr>
            <p:cNvSpPr/>
            <p:nvPr/>
          </p:nvSpPr>
          <p:spPr>
            <a:xfrm>
              <a:off x="6735763" y="1619251"/>
              <a:ext cx="863600" cy="1374775"/>
            </a:xfrm>
            <a:custGeom>
              <a:avLst/>
              <a:gdLst>
                <a:gd name="connsiteX0" fmla="*/ 594624 w 864187"/>
                <a:gd name="connsiteY0" fmla="*/ 671265 h 1374243"/>
                <a:gd name="connsiteX1" fmla="*/ 406987 w 864187"/>
                <a:gd name="connsiteY1" fmla="*/ 930256 h 1374243"/>
                <a:gd name="connsiteX2" fmla="*/ 73998 w 864187"/>
                <a:gd name="connsiteY2" fmla="*/ 1371600 h 1374243"/>
                <a:gd name="connsiteX3" fmla="*/ 0 w 864187"/>
                <a:gd name="connsiteY3" fmla="*/ 1374243 h 1374243"/>
                <a:gd name="connsiteX4" fmla="*/ 39642 w 864187"/>
                <a:gd name="connsiteY4" fmla="*/ 1294959 h 1374243"/>
                <a:gd name="connsiteX5" fmla="*/ 121568 w 864187"/>
                <a:gd name="connsiteY5" fmla="*/ 1146964 h 1374243"/>
                <a:gd name="connsiteX6" fmla="*/ 248421 w 864187"/>
                <a:gd name="connsiteY6" fmla="*/ 906471 h 1374243"/>
                <a:gd name="connsiteX7" fmla="*/ 332990 w 864187"/>
                <a:gd name="connsiteY7" fmla="*/ 747905 h 1374243"/>
                <a:gd name="connsiteX8" fmla="*/ 396416 w 864187"/>
                <a:gd name="connsiteY8" fmla="*/ 599910 h 1374243"/>
                <a:gd name="connsiteX9" fmla="*/ 451914 w 864187"/>
                <a:gd name="connsiteY9" fmla="*/ 467771 h 1374243"/>
                <a:gd name="connsiteX10" fmla="*/ 473057 w 864187"/>
                <a:gd name="connsiteY10" fmla="*/ 391130 h 1374243"/>
                <a:gd name="connsiteX11" fmla="*/ 486271 w 864187"/>
                <a:gd name="connsiteY11" fmla="*/ 282777 h 1374243"/>
                <a:gd name="connsiteX12" fmla="*/ 496842 w 864187"/>
                <a:gd name="connsiteY12" fmla="*/ 214065 h 1374243"/>
                <a:gd name="connsiteX13" fmla="*/ 494199 w 864187"/>
                <a:gd name="connsiteY13" fmla="*/ 169137 h 1374243"/>
                <a:gd name="connsiteX14" fmla="*/ 478342 w 864187"/>
                <a:gd name="connsiteY14" fmla="*/ 126853 h 1374243"/>
                <a:gd name="connsiteX15" fmla="*/ 443986 w 864187"/>
                <a:gd name="connsiteY15" fmla="*/ 89854 h 1374243"/>
                <a:gd name="connsiteX16" fmla="*/ 404344 w 864187"/>
                <a:gd name="connsiteY16" fmla="*/ 58141 h 1374243"/>
                <a:gd name="connsiteX17" fmla="*/ 380560 w 864187"/>
                <a:gd name="connsiteY17" fmla="*/ 39641 h 1374243"/>
                <a:gd name="connsiteX18" fmla="*/ 369988 w 864187"/>
                <a:gd name="connsiteY18" fmla="*/ 18499 h 1374243"/>
                <a:gd name="connsiteX19" fmla="*/ 380560 w 864187"/>
                <a:gd name="connsiteY19" fmla="*/ 2643 h 1374243"/>
                <a:gd name="connsiteX20" fmla="*/ 406987 w 864187"/>
                <a:gd name="connsiteY20" fmla="*/ 0 h 1374243"/>
                <a:gd name="connsiteX21" fmla="*/ 446629 w 864187"/>
                <a:gd name="connsiteY21" fmla="*/ 0 h 1374243"/>
                <a:gd name="connsiteX22" fmla="*/ 504770 w 864187"/>
                <a:gd name="connsiteY22" fmla="*/ 13214 h 1374243"/>
                <a:gd name="connsiteX23" fmla="*/ 554983 w 864187"/>
                <a:gd name="connsiteY23" fmla="*/ 29070 h 1374243"/>
                <a:gd name="connsiteX24" fmla="*/ 636909 w 864187"/>
                <a:gd name="connsiteY24" fmla="*/ 68712 h 1374243"/>
                <a:gd name="connsiteX25" fmla="*/ 758476 w 864187"/>
                <a:gd name="connsiteY25" fmla="*/ 145352 h 1374243"/>
                <a:gd name="connsiteX26" fmla="*/ 813975 w 864187"/>
                <a:gd name="connsiteY26" fmla="*/ 184994 h 1374243"/>
                <a:gd name="connsiteX27" fmla="*/ 837760 w 864187"/>
                <a:gd name="connsiteY27" fmla="*/ 208779 h 1374243"/>
                <a:gd name="connsiteX28" fmla="*/ 858902 w 864187"/>
                <a:gd name="connsiteY28" fmla="*/ 235207 h 1374243"/>
                <a:gd name="connsiteX29" fmla="*/ 864187 w 864187"/>
                <a:gd name="connsiteY29" fmla="*/ 264277 h 1374243"/>
                <a:gd name="connsiteX30" fmla="*/ 864187 w 864187"/>
                <a:gd name="connsiteY30" fmla="*/ 290705 h 1374243"/>
                <a:gd name="connsiteX31" fmla="*/ 856259 w 864187"/>
                <a:gd name="connsiteY31" fmla="*/ 322418 h 1374243"/>
                <a:gd name="connsiteX32" fmla="*/ 837760 w 864187"/>
                <a:gd name="connsiteY32" fmla="*/ 348846 h 1374243"/>
                <a:gd name="connsiteX33" fmla="*/ 806046 w 864187"/>
                <a:gd name="connsiteY33" fmla="*/ 377917 h 1374243"/>
                <a:gd name="connsiteX34" fmla="*/ 779618 w 864187"/>
                <a:gd name="connsiteY34" fmla="*/ 404344 h 1374243"/>
                <a:gd name="connsiteX35" fmla="*/ 681836 w 864187"/>
                <a:gd name="connsiteY35" fmla="*/ 544411 h 1374243"/>
                <a:gd name="connsiteX36" fmla="*/ 594624 w 864187"/>
                <a:gd name="connsiteY36" fmla="*/ 671265 h 137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4187" h="1374243">
                  <a:moveTo>
                    <a:pt x="594624" y="671265"/>
                  </a:moveTo>
                  <a:lnTo>
                    <a:pt x="406987" y="930256"/>
                  </a:lnTo>
                  <a:lnTo>
                    <a:pt x="73998" y="1371600"/>
                  </a:lnTo>
                  <a:lnTo>
                    <a:pt x="0" y="1374243"/>
                  </a:lnTo>
                  <a:lnTo>
                    <a:pt x="39642" y="1294959"/>
                  </a:lnTo>
                  <a:lnTo>
                    <a:pt x="121568" y="1146964"/>
                  </a:lnTo>
                  <a:lnTo>
                    <a:pt x="248421" y="906471"/>
                  </a:lnTo>
                  <a:lnTo>
                    <a:pt x="332990" y="747905"/>
                  </a:lnTo>
                  <a:lnTo>
                    <a:pt x="396416" y="599910"/>
                  </a:lnTo>
                  <a:lnTo>
                    <a:pt x="451914" y="467771"/>
                  </a:lnTo>
                  <a:lnTo>
                    <a:pt x="473057" y="391130"/>
                  </a:lnTo>
                  <a:lnTo>
                    <a:pt x="486271" y="282777"/>
                  </a:lnTo>
                  <a:lnTo>
                    <a:pt x="496842" y="214065"/>
                  </a:lnTo>
                  <a:lnTo>
                    <a:pt x="494199" y="169137"/>
                  </a:lnTo>
                  <a:lnTo>
                    <a:pt x="478342" y="126853"/>
                  </a:lnTo>
                  <a:lnTo>
                    <a:pt x="443986" y="89854"/>
                  </a:lnTo>
                  <a:lnTo>
                    <a:pt x="404344" y="58141"/>
                  </a:lnTo>
                  <a:lnTo>
                    <a:pt x="380560" y="39641"/>
                  </a:lnTo>
                  <a:lnTo>
                    <a:pt x="369988" y="18499"/>
                  </a:lnTo>
                  <a:lnTo>
                    <a:pt x="380560" y="2643"/>
                  </a:lnTo>
                  <a:lnTo>
                    <a:pt x="406987" y="0"/>
                  </a:lnTo>
                  <a:lnTo>
                    <a:pt x="446629" y="0"/>
                  </a:lnTo>
                  <a:lnTo>
                    <a:pt x="504770" y="13214"/>
                  </a:lnTo>
                  <a:lnTo>
                    <a:pt x="554983" y="29070"/>
                  </a:lnTo>
                  <a:lnTo>
                    <a:pt x="636909" y="68712"/>
                  </a:lnTo>
                  <a:lnTo>
                    <a:pt x="758476" y="145352"/>
                  </a:lnTo>
                  <a:lnTo>
                    <a:pt x="813975" y="184994"/>
                  </a:lnTo>
                  <a:lnTo>
                    <a:pt x="837760" y="208779"/>
                  </a:lnTo>
                  <a:lnTo>
                    <a:pt x="858902" y="235207"/>
                  </a:lnTo>
                  <a:lnTo>
                    <a:pt x="864187" y="264277"/>
                  </a:lnTo>
                  <a:lnTo>
                    <a:pt x="864187" y="290705"/>
                  </a:lnTo>
                  <a:lnTo>
                    <a:pt x="856259" y="322418"/>
                  </a:lnTo>
                  <a:lnTo>
                    <a:pt x="837760" y="348846"/>
                  </a:lnTo>
                  <a:lnTo>
                    <a:pt x="806046" y="377917"/>
                  </a:lnTo>
                  <a:lnTo>
                    <a:pt x="779618" y="404344"/>
                  </a:lnTo>
                  <a:lnTo>
                    <a:pt x="681836" y="544411"/>
                  </a:lnTo>
                  <a:lnTo>
                    <a:pt x="594624" y="6712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7">
              <a:extLst>
                <a:ext uri="{FF2B5EF4-FFF2-40B4-BE49-F238E27FC236}">
                  <a16:creationId xmlns:a16="http://schemas.microsoft.com/office/drawing/2014/main" id="{2A09D935-B0A1-4969-ABCA-82ED4F78A828}"/>
                </a:ext>
              </a:extLst>
            </p:cNvPr>
            <p:cNvSpPr/>
            <p:nvPr/>
          </p:nvSpPr>
          <p:spPr>
            <a:xfrm>
              <a:off x="5702300" y="2982914"/>
              <a:ext cx="509588" cy="1208087"/>
            </a:xfrm>
            <a:custGeom>
              <a:avLst/>
              <a:gdLst>
                <a:gd name="connsiteX0" fmla="*/ 383202 w 510056"/>
                <a:gd name="connsiteY0" fmla="*/ 301277 h 1207748"/>
                <a:gd name="connsiteX1" fmla="*/ 510056 w 510056"/>
                <a:gd name="connsiteY1" fmla="*/ 1022754 h 1207748"/>
                <a:gd name="connsiteX2" fmla="*/ 502127 w 510056"/>
                <a:gd name="connsiteY2" fmla="*/ 1109966 h 1207748"/>
                <a:gd name="connsiteX3" fmla="*/ 480985 w 510056"/>
                <a:gd name="connsiteY3" fmla="*/ 1136394 h 1207748"/>
                <a:gd name="connsiteX4" fmla="*/ 465128 w 510056"/>
                <a:gd name="connsiteY4" fmla="*/ 1152250 h 1207748"/>
                <a:gd name="connsiteX5" fmla="*/ 446629 w 510056"/>
                <a:gd name="connsiteY5" fmla="*/ 1181321 h 1207748"/>
                <a:gd name="connsiteX6" fmla="*/ 433415 w 510056"/>
                <a:gd name="connsiteY6" fmla="*/ 1205106 h 1207748"/>
                <a:gd name="connsiteX7" fmla="*/ 404345 w 510056"/>
                <a:gd name="connsiteY7" fmla="*/ 1207748 h 1207748"/>
                <a:gd name="connsiteX8" fmla="*/ 362060 w 510056"/>
                <a:gd name="connsiteY8" fmla="*/ 1191892 h 1207748"/>
                <a:gd name="connsiteX9" fmla="*/ 332990 w 510056"/>
                <a:gd name="connsiteY9" fmla="*/ 1170750 h 1207748"/>
                <a:gd name="connsiteX10" fmla="*/ 309205 w 510056"/>
                <a:gd name="connsiteY10" fmla="*/ 1136394 h 1207748"/>
                <a:gd name="connsiteX11" fmla="*/ 295991 w 510056"/>
                <a:gd name="connsiteY11" fmla="*/ 1072967 h 1207748"/>
                <a:gd name="connsiteX12" fmla="*/ 145353 w 510056"/>
                <a:gd name="connsiteY12" fmla="*/ 314491 h 1207748"/>
                <a:gd name="connsiteX13" fmla="*/ 124211 w 510056"/>
                <a:gd name="connsiteY13" fmla="*/ 240493 h 1207748"/>
                <a:gd name="connsiteX14" fmla="*/ 100426 w 510056"/>
                <a:gd name="connsiteY14" fmla="*/ 184995 h 1207748"/>
                <a:gd name="connsiteX15" fmla="*/ 71355 w 510056"/>
                <a:gd name="connsiteY15" fmla="*/ 140068 h 1207748"/>
                <a:gd name="connsiteX16" fmla="*/ 36999 w 510056"/>
                <a:gd name="connsiteY16" fmla="*/ 95140 h 1207748"/>
                <a:gd name="connsiteX17" fmla="*/ 13214 w 510056"/>
                <a:gd name="connsiteY17" fmla="*/ 71355 h 1207748"/>
                <a:gd name="connsiteX18" fmla="*/ 0 w 510056"/>
                <a:gd name="connsiteY18" fmla="*/ 44928 h 1207748"/>
                <a:gd name="connsiteX19" fmla="*/ 5286 w 510056"/>
                <a:gd name="connsiteY19" fmla="*/ 18500 h 1207748"/>
                <a:gd name="connsiteX20" fmla="*/ 18500 w 510056"/>
                <a:gd name="connsiteY20" fmla="*/ 2643 h 1207748"/>
                <a:gd name="connsiteX21" fmla="*/ 42285 w 510056"/>
                <a:gd name="connsiteY21" fmla="*/ 0 h 1207748"/>
                <a:gd name="connsiteX22" fmla="*/ 76641 w 510056"/>
                <a:gd name="connsiteY22" fmla="*/ 2643 h 1207748"/>
                <a:gd name="connsiteX23" fmla="*/ 116282 w 510056"/>
                <a:gd name="connsiteY23" fmla="*/ 13214 h 1207748"/>
                <a:gd name="connsiteX24" fmla="*/ 182352 w 510056"/>
                <a:gd name="connsiteY24" fmla="*/ 34357 h 1207748"/>
                <a:gd name="connsiteX25" fmla="*/ 248421 w 510056"/>
                <a:gd name="connsiteY25" fmla="*/ 63427 h 1207748"/>
                <a:gd name="connsiteX26" fmla="*/ 346204 w 510056"/>
                <a:gd name="connsiteY26" fmla="*/ 121568 h 1207748"/>
                <a:gd name="connsiteX27" fmla="*/ 383202 w 510056"/>
                <a:gd name="connsiteY27" fmla="*/ 301277 h 120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0056" h="1207748">
                  <a:moveTo>
                    <a:pt x="383202" y="301277"/>
                  </a:moveTo>
                  <a:lnTo>
                    <a:pt x="510056" y="1022754"/>
                  </a:lnTo>
                  <a:lnTo>
                    <a:pt x="502127" y="1109966"/>
                  </a:lnTo>
                  <a:lnTo>
                    <a:pt x="480985" y="1136394"/>
                  </a:lnTo>
                  <a:lnTo>
                    <a:pt x="465128" y="1152250"/>
                  </a:lnTo>
                  <a:lnTo>
                    <a:pt x="446629" y="1181321"/>
                  </a:lnTo>
                  <a:lnTo>
                    <a:pt x="433415" y="1205106"/>
                  </a:lnTo>
                  <a:lnTo>
                    <a:pt x="404345" y="1207748"/>
                  </a:lnTo>
                  <a:lnTo>
                    <a:pt x="362060" y="1191892"/>
                  </a:lnTo>
                  <a:lnTo>
                    <a:pt x="332990" y="1170750"/>
                  </a:lnTo>
                  <a:lnTo>
                    <a:pt x="309205" y="1136394"/>
                  </a:lnTo>
                  <a:lnTo>
                    <a:pt x="295991" y="1072967"/>
                  </a:lnTo>
                  <a:lnTo>
                    <a:pt x="145353" y="314491"/>
                  </a:lnTo>
                  <a:lnTo>
                    <a:pt x="124211" y="240493"/>
                  </a:lnTo>
                  <a:lnTo>
                    <a:pt x="100426" y="184995"/>
                  </a:lnTo>
                  <a:lnTo>
                    <a:pt x="71355" y="140068"/>
                  </a:lnTo>
                  <a:lnTo>
                    <a:pt x="36999" y="95140"/>
                  </a:lnTo>
                  <a:lnTo>
                    <a:pt x="13214" y="71355"/>
                  </a:lnTo>
                  <a:lnTo>
                    <a:pt x="0" y="44928"/>
                  </a:lnTo>
                  <a:lnTo>
                    <a:pt x="5286" y="18500"/>
                  </a:lnTo>
                  <a:lnTo>
                    <a:pt x="18500" y="2643"/>
                  </a:lnTo>
                  <a:lnTo>
                    <a:pt x="42285" y="0"/>
                  </a:lnTo>
                  <a:lnTo>
                    <a:pt x="76641" y="2643"/>
                  </a:lnTo>
                  <a:lnTo>
                    <a:pt x="116282" y="13214"/>
                  </a:lnTo>
                  <a:lnTo>
                    <a:pt x="182352" y="34357"/>
                  </a:lnTo>
                  <a:lnTo>
                    <a:pt x="248421" y="63427"/>
                  </a:lnTo>
                  <a:lnTo>
                    <a:pt x="346204" y="121568"/>
                  </a:lnTo>
                  <a:lnTo>
                    <a:pt x="383202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19">
              <a:extLst>
                <a:ext uri="{FF2B5EF4-FFF2-40B4-BE49-F238E27FC236}">
                  <a16:creationId xmlns:a16="http://schemas.microsoft.com/office/drawing/2014/main" id="{F5847426-79A6-4717-800F-610B63A923AB}"/>
                </a:ext>
              </a:extLst>
            </p:cNvPr>
            <p:cNvSpPr/>
            <p:nvPr/>
          </p:nvSpPr>
          <p:spPr>
            <a:xfrm>
              <a:off x="5981701" y="2782888"/>
              <a:ext cx="1839913" cy="1212850"/>
            </a:xfrm>
            <a:custGeom>
              <a:avLst/>
              <a:gdLst>
                <a:gd name="connsiteX0" fmla="*/ 158567 w 1839371"/>
                <a:gd name="connsiteY0" fmla="*/ 264277 h 1213033"/>
                <a:gd name="connsiteX1" fmla="*/ 806046 w 1839371"/>
                <a:gd name="connsiteY1" fmla="*/ 153281 h 1213033"/>
                <a:gd name="connsiteX2" fmla="*/ 1033325 w 1839371"/>
                <a:gd name="connsiteY2" fmla="*/ 105711 h 1213033"/>
                <a:gd name="connsiteX3" fmla="*/ 1339887 w 1839371"/>
                <a:gd name="connsiteY3" fmla="*/ 47570 h 1213033"/>
                <a:gd name="connsiteX4" fmla="*/ 1437670 w 1839371"/>
                <a:gd name="connsiteY4" fmla="*/ 21142 h 1213033"/>
                <a:gd name="connsiteX5" fmla="*/ 1493168 w 1839371"/>
                <a:gd name="connsiteY5" fmla="*/ 0 h 1213033"/>
                <a:gd name="connsiteX6" fmla="*/ 1511667 w 1839371"/>
                <a:gd name="connsiteY6" fmla="*/ 0 h 1213033"/>
                <a:gd name="connsiteX7" fmla="*/ 1556594 w 1839371"/>
                <a:gd name="connsiteY7" fmla="*/ 5285 h 1213033"/>
                <a:gd name="connsiteX8" fmla="*/ 1612093 w 1839371"/>
                <a:gd name="connsiteY8" fmla="*/ 29070 h 1213033"/>
                <a:gd name="connsiteX9" fmla="*/ 1670234 w 1839371"/>
                <a:gd name="connsiteY9" fmla="*/ 73997 h 1213033"/>
                <a:gd name="connsiteX10" fmla="*/ 1731018 w 1839371"/>
                <a:gd name="connsiteY10" fmla="*/ 129496 h 1213033"/>
                <a:gd name="connsiteX11" fmla="*/ 1781230 w 1839371"/>
                <a:gd name="connsiteY11" fmla="*/ 184994 h 1213033"/>
                <a:gd name="connsiteX12" fmla="*/ 1820872 w 1839371"/>
                <a:gd name="connsiteY12" fmla="*/ 235207 h 1213033"/>
                <a:gd name="connsiteX13" fmla="*/ 1839371 w 1839371"/>
                <a:gd name="connsiteY13" fmla="*/ 266920 h 1213033"/>
                <a:gd name="connsiteX14" fmla="*/ 1839371 w 1839371"/>
                <a:gd name="connsiteY14" fmla="*/ 301276 h 1213033"/>
                <a:gd name="connsiteX15" fmla="*/ 1828800 w 1839371"/>
                <a:gd name="connsiteY15" fmla="*/ 340918 h 1213033"/>
                <a:gd name="connsiteX16" fmla="*/ 1791801 w 1839371"/>
                <a:gd name="connsiteY16" fmla="*/ 388487 h 1213033"/>
                <a:gd name="connsiteX17" fmla="*/ 1762731 w 1839371"/>
                <a:gd name="connsiteY17" fmla="*/ 422844 h 1213033"/>
                <a:gd name="connsiteX18" fmla="*/ 1736303 w 1839371"/>
                <a:gd name="connsiteY18" fmla="*/ 499484 h 1213033"/>
                <a:gd name="connsiteX19" fmla="*/ 1585665 w 1839371"/>
                <a:gd name="connsiteY19" fmla="*/ 919685 h 1213033"/>
                <a:gd name="connsiteX20" fmla="*/ 1516953 w 1839371"/>
                <a:gd name="connsiteY20" fmla="*/ 1128464 h 1213033"/>
                <a:gd name="connsiteX21" fmla="*/ 1495811 w 1839371"/>
                <a:gd name="connsiteY21" fmla="*/ 1157535 h 1213033"/>
                <a:gd name="connsiteX22" fmla="*/ 1453526 w 1839371"/>
                <a:gd name="connsiteY22" fmla="*/ 1186605 h 1213033"/>
                <a:gd name="connsiteX23" fmla="*/ 1419170 w 1839371"/>
                <a:gd name="connsiteY23" fmla="*/ 1207748 h 1213033"/>
                <a:gd name="connsiteX24" fmla="*/ 1384814 w 1839371"/>
                <a:gd name="connsiteY24" fmla="*/ 1213033 h 1213033"/>
                <a:gd name="connsiteX25" fmla="*/ 1353101 w 1839371"/>
                <a:gd name="connsiteY25" fmla="*/ 1202462 h 1213033"/>
                <a:gd name="connsiteX26" fmla="*/ 1313459 w 1839371"/>
                <a:gd name="connsiteY26" fmla="*/ 1173392 h 1213033"/>
                <a:gd name="connsiteX27" fmla="*/ 1273818 w 1839371"/>
                <a:gd name="connsiteY27" fmla="*/ 1139035 h 1213033"/>
                <a:gd name="connsiteX28" fmla="*/ 1247390 w 1839371"/>
                <a:gd name="connsiteY28" fmla="*/ 1096751 h 1213033"/>
                <a:gd name="connsiteX29" fmla="*/ 1337244 w 1839371"/>
                <a:gd name="connsiteY29" fmla="*/ 964612 h 1213033"/>
                <a:gd name="connsiteX30" fmla="*/ 1363672 w 1839371"/>
                <a:gd name="connsiteY30" fmla="*/ 848330 h 1213033"/>
                <a:gd name="connsiteX31" fmla="*/ 1469383 w 1839371"/>
                <a:gd name="connsiteY31" fmla="*/ 340918 h 1213033"/>
                <a:gd name="connsiteX32" fmla="*/ 1482597 w 1839371"/>
                <a:gd name="connsiteY32" fmla="*/ 274848 h 1213033"/>
                <a:gd name="connsiteX33" fmla="*/ 1477311 w 1839371"/>
                <a:gd name="connsiteY33" fmla="*/ 251063 h 1213033"/>
                <a:gd name="connsiteX34" fmla="*/ 1466740 w 1839371"/>
                <a:gd name="connsiteY34" fmla="*/ 229921 h 1213033"/>
                <a:gd name="connsiteX35" fmla="*/ 1437670 w 1839371"/>
                <a:gd name="connsiteY35" fmla="*/ 219350 h 1213033"/>
                <a:gd name="connsiteX36" fmla="*/ 1400671 w 1839371"/>
                <a:gd name="connsiteY36" fmla="*/ 221993 h 1213033"/>
                <a:gd name="connsiteX37" fmla="*/ 1300245 w 1839371"/>
                <a:gd name="connsiteY37" fmla="*/ 235207 h 1213033"/>
                <a:gd name="connsiteX38" fmla="*/ 1083538 w 1839371"/>
                <a:gd name="connsiteY38" fmla="*/ 269563 h 1213033"/>
                <a:gd name="connsiteX39" fmla="*/ 31714 w 1839371"/>
                <a:gd name="connsiteY39" fmla="*/ 433415 h 1213033"/>
                <a:gd name="connsiteX40" fmla="*/ 0 w 1839371"/>
                <a:gd name="connsiteY40" fmla="*/ 293348 h 1213033"/>
                <a:gd name="connsiteX41" fmla="*/ 158567 w 1839371"/>
                <a:gd name="connsiteY41" fmla="*/ 264277 h 121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9371" h="1213033">
                  <a:moveTo>
                    <a:pt x="158567" y="264277"/>
                  </a:moveTo>
                  <a:lnTo>
                    <a:pt x="806046" y="153281"/>
                  </a:lnTo>
                  <a:lnTo>
                    <a:pt x="1033325" y="105711"/>
                  </a:lnTo>
                  <a:lnTo>
                    <a:pt x="1339887" y="47570"/>
                  </a:lnTo>
                  <a:lnTo>
                    <a:pt x="1437670" y="21142"/>
                  </a:lnTo>
                  <a:lnTo>
                    <a:pt x="1493168" y="0"/>
                  </a:lnTo>
                  <a:lnTo>
                    <a:pt x="1511667" y="0"/>
                  </a:lnTo>
                  <a:lnTo>
                    <a:pt x="1556594" y="5285"/>
                  </a:lnTo>
                  <a:lnTo>
                    <a:pt x="1612093" y="29070"/>
                  </a:lnTo>
                  <a:lnTo>
                    <a:pt x="1670234" y="73997"/>
                  </a:lnTo>
                  <a:lnTo>
                    <a:pt x="1731018" y="129496"/>
                  </a:lnTo>
                  <a:lnTo>
                    <a:pt x="1781230" y="184994"/>
                  </a:lnTo>
                  <a:lnTo>
                    <a:pt x="1820872" y="235207"/>
                  </a:lnTo>
                  <a:lnTo>
                    <a:pt x="1839371" y="266920"/>
                  </a:lnTo>
                  <a:lnTo>
                    <a:pt x="1839371" y="301276"/>
                  </a:lnTo>
                  <a:lnTo>
                    <a:pt x="1828800" y="340918"/>
                  </a:lnTo>
                  <a:lnTo>
                    <a:pt x="1791801" y="388487"/>
                  </a:lnTo>
                  <a:lnTo>
                    <a:pt x="1762731" y="422844"/>
                  </a:lnTo>
                  <a:lnTo>
                    <a:pt x="1736303" y="499484"/>
                  </a:lnTo>
                  <a:lnTo>
                    <a:pt x="1585665" y="919685"/>
                  </a:lnTo>
                  <a:lnTo>
                    <a:pt x="1516953" y="1128464"/>
                  </a:lnTo>
                  <a:lnTo>
                    <a:pt x="1495811" y="1157535"/>
                  </a:lnTo>
                  <a:lnTo>
                    <a:pt x="1453526" y="1186605"/>
                  </a:lnTo>
                  <a:lnTo>
                    <a:pt x="1419170" y="1207748"/>
                  </a:lnTo>
                  <a:lnTo>
                    <a:pt x="1384814" y="1213033"/>
                  </a:lnTo>
                  <a:lnTo>
                    <a:pt x="1353101" y="1202462"/>
                  </a:lnTo>
                  <a:lnTo>
                    <a:pt x="1313459" y="1173392"/>
                  </a:lnTo>
                  <a:lnTo>
                    <a:pt x="1273818" y="1139035"/>
                  </a:lnTo>
                  <a:lnTo>
                    <a:pt x="1247390" y="1096751"/>
                  </a:lnTo>
                  <a:lnTo>
                    <a:pt x="1337244" y="964612"/>
                  </a:lnTo>
                  <a:lnTo>
                    <a:pt x="1363672" y="848330"/>
                  </a:lnTo>
                  <a:lnTo>
                    <a:pt x="1469383" y="340918"/>
                  </a:lnTo>
                  <a:lnTo>
                    <a:pt x="1482597" y="274848"/>
                  </a:lnTo>
                  <a:lnTo>
                    <a:pt x="1477311" y="251063"/>
                  </a:lnTo>
                  <a:lnTo>
                    <a:pt x="1466740" y="229921"/>
                  </a:lnTo>
                  <a:lnTo>
                    <a:pt x="1437670" y="219350"/>
                  </a:lnTo>
                  <a:lnTo>
                    <a:pt x="1400671" y="221993"/>
                  </a:lnTo>
                  <a:lnTo>
                    <a:pt x="1300245" y="235207"/>
                  </a:lnTo>
                  <a:lnTo>
                    <a:pt x="1083538" y="269563"/>
                  </a:lnTo>
                  <a:lnTo>
                    <a:pt x="31714" y="433415"/>
                  </a:lnTo>
                  <a:lnTo>
                    <a:pt x="0" y="293348"/>
                  </a:lnTo>
                  <a:lnTo>
                    <a:pt x="158567" y="264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8">
              <a:extLst>
                <a:ext uri="{FF2B5EF4-FFF2-40B4-BE49-F238E27FC236}">
                  <a16:creationId xmlns:a16="http://schemas.microsoft.com/office/drawing/2014/main" id="{52F86954-45F6-417A-8D69-8AB109887484}"/>
                </a:ext>
              </a:extLst>
            </p:cNvPr>
            <p:cNvSpPr/>
            <p:nvPr/>
          </p:nvSpPr>
          <p:spPr>
            <a:xfrm>
              <a:off x="6121400" y="3752850"/>
              <a:ext cx="1244600" cy="319088"/>
            </a:xfrm>
            <a:custGeom>
              <a:avLst/>
              <a:gdLst>
                <a:gd name="connsiteX0" fmla="*/ 174423 w 1244747"/>
                <a:gd name="connsiteY0" fmla="*/ 171780 h 319776"/>
                <a:gd name="connsiteX1" fmla="*/ 866830 w 1244747"/>
                <a:gd name="connsiteY1" fmla="*/ 47570 h 319776"/>
                <a:gd name="connsiteX2" fmla="*/ 951399 w 1244747"/>
                <a:gd name="connsiteY2" fmla="*/ 29070 h 319776"/>
                <a:gd name="connsiteX3" fmla="*/ 1028040 w 1244747"/>
                <a:gd name="connsiteY3" fmla="*/ 7928 h 319776"/>
                <a:gd name="connsiteX4" fmla="*/ 1080895 w 1244747"/>
                <a:gd name="connsiteY4" fmla="*/ 0 h 319776"/>
                <a:gd name="connsiteX5" fmla="*/ 1141679 w 1244747"/>
                <a:gd name="connsiteY5" fmla="*/ 0 h 319776"/>
                <a:gd name="connsiteX6" fmla="*/ 1244747 w 1244747"/>
                <a:gd name="connsiteY6" fmla="*/ 18499 h 319776"/>
                <a:gd name="connsiteX7" fmla="*/ 1231533 w 1244747"/>
                <a:gd name="connsiteY7" fmla="*/ 137424 h 319776"/>
                <a:gd name="connsiteX8" fmla="*/ 1078252 w 1244747"/>
                <a:gd name="connsiteY8" fmla="*/ 150638 h 319776"/>
                <a:gd name="connsiteX9" fmla="*/ 647480 w 1244747"/>
                <a:gd name="connsiteY9" fmla="*/ 235207 h 319776"/>
                <a:gd name="connsiteX10" fmla="*/ 325062 w 1244747"/>
                <a:gd name="connsiteY10" fmla="*/ 274848 h 319776"/>
                <a:gd name="connsiteX11" fmla="*/ 2643 w 1244747"/>
                <a:gd name="connsiteY11" fmla="*/ 319776 h 319776"/>
                <a:gd name="connsiteX12" fmla="*/ 0 w 1244747"/>
                <a:gd name="connsiteY12" fmla="*/ 195565 h 319776"/>
                <a:gd name="connsiteX13" fmla="*/ 174423 w 1244747"/>
                <a:gd name="connsiteY13" fmla="*/ 171780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747" h="319776">
                  <a:moveTo>
                    <a:pt x="174423" y="171780"/>
                  </a:moveTo>
                  <a:lnTo>
                    <a:pt x="866830" y="47570"/>
                  </a:lnTo>
                  <a:lnTo>
                    <a:pt x="951399" y="29070"/>
                  </a:lnTo>
                  <a:lnTo>
                    <a:pt x="1028040" y="7928"/>
                  </a:lnTo>
                  <a:lnTo>
                    <a:pt x="1080895" y="0"/>
                  </a:lnTo>
                  <a:lnTo>
                    <a:pt x="1141679" y="0"/>
                  </a:lnTo>
                  <a:lnTo>
                    <a:pt x="1244747" y="18499"/>
                  </a:lnTo>
                  <a:lnTo>
                    <a:pt x="1231533" y="137424"/>
                  </a:lnTo>
                  <a:lnTo>
                    <a:pt x="1078252" y="150638"/>
                  </a:lnTo>
                  <a:lnTo>
                    <a:pt x="647480" y="235207"/>
                  </a:lnTo>
                  <a:lnTo>
                    <a:pt x="325062" y="274848"/>
                  </a:lnTo>
                  <a:lnTo>
                    <a:pt x="2643" y="319776"/>
                  </a:lnTo>
                  <a:lnTo>
                    <a:pt x="0" y="195565"/>
                  </a:lnTo>
                  <a:lnTo>
                    <a:pt x="174423" y="1717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1">
              <a:extLst>
                <a:ext uri="{FF2B5EF4-FFF2-40B4-BE49-F238E27FC236}">
                  <a16:creationId xmlns:a16="http://schemas.microsoft.com/office/drawing/2014/main" id="{9ECC21AE-2B15-4907-A2AE-8692746CAF3C}"/>
                </a:ext>
              </a:extLst>
            </p:cNvPr>
            <p:cNvSpPr/>
            <p:nvPr/>
          </p:nvSpPr>
          <p:spPr>
            <a:xfrm>
              <a:off x="5248275" y="4038600"/>
              <a:ext cx="1335088" cy="1727200"/>
            </a:xfrm>
            <a:custGeom>
              <a:avLst/>
              <a:gdLst>
                <a:gd name="connsiteX0" fmla="*/ 1177537 w 1335419"/>
                <a:gd name="connsiteY0" fmla="*/ 572323 h 1726835"/>
                <a:gd name="connsiteX1" fmla="*/ 1075572 w 1335419"/>
                <a:gd name="connsiteY1" fmla="*/ 733494 h 1726835"/>
                <a:gd name="connsiteX2" fmla="*/ 990052 w 1335419"/>
                <a:gd name="connsiteY2" fmla="*/ 851905 h 1726835"/>
                <a:gd name="connsiteX3" fmla="*/ 891376 w 1335419"/>
                <a:gd name="connsiteY3" fmla="*/ 980184 h 1726835"/>
                <a:gd name="connsiteX4" fmla="*/ 779543 w 1335419"/>
                <a:gd name="connsiteY4" fmla="*/ 1105174 h 1726835"/>
                <a:gd name="connsiteX5" fmla="*/ 657842 w 1335419"/>
                <a:gd name="connsiteY5" fmla="*/ 1240032 h 1726835"/>
                <a:gd name="connsiteX6" fmla="*/ 503249 w 1335419"/>
                <a:gd name="connsiteY6" fmla="*/ 1378179 h 1726835"/>
                <a:gd name="connsiteX7" fmla="*/ 338789 w 1335419"/>
                <a:gd name="connsiteY7" fmla="*/ 1516325 h 1726835"/>
                <a:gd name="connsiteX8" fmla="*/ 197353 w 1335419"/>
                <a:gd name="connsiteY8" fmla="*/ 1621580 h 1726835"/>
                <a:gd name="connsiteX9" fmla="*/ 69074 w 1335419"/>
                <a:gd name="connsiteY9" fmla="*/ 1703810 h 1726835"/>
                <a:gd name="connsiteX10" fmla="*/ 26314 w 1335419"/>
                <a:gd name="connsiteY10" fmla="*/ 1726835 h 1726835"/>
                <a:gd name="connsiteX11" fmla="*/ 9868 w 1335419"/>
                <a:gd name="connsiteY11" fmla="*/ 1723546 h 1726835"/>
                <a:gd name="connsiteX12" fmla="*/ 0 w 1335419"/>
                <a:gd name="connsiteY12" fmla="*/ 1710389 h 1726835"/>
                <a:gd name="connsiteX13" fmla="*/ 6579 w 1335419"/>
                <a:gd name="connsiteY13" fmla="*/ 1684075 h 1726835"/>
                <a:gd name="connsiteX14" fmla="*/ 19736 w 1335419"/>
                <a:gd name="connsiteY14" fmla="*/ 1664340 h 1726835"/>
                <a:gd name="connsiteX15" fmla="*/ 65785 w 1335419"/>
                <a:gd name="connsiteY15" fmla="*/ 1624869 h 1726835"/>
                <a:gd name="connsiteX16" fmla="*/ 243402 w 1335419"/>
                <a:gd name="connsiteY16" fmla="*/ 1457120 h 1726835"/>
                <a:gd name="connsiteX17" fmla="*/ 368392 w 1335419"/>
                <a:gd name="connsiteY17" fmla="*/ 1325551 h 1726835"/>
                <a:gd name="connsiteX18" fmla="*/ 519695 w 1335419"/>
                <a:gd name="connsiteY18" fmla="*/ 1154512 h 1726835"/>
                <a:gd name="connsiteX19" fmla="*/ 634818 w 1335419"/>
                <a:gd name="connsiteY19" fmla="*/ 1006498 h 1726835"/>
                <a:gd name="connsiteX20" fmla="*/ 740072 w 1335419"/>
                <a:gd name="connsiteY20" fmla="*/ 858484 h 1726835"/>
                <a:gd name="connsiteX21" fmla="*/ 825592 w 1335419"/>
                <a:gd name="connsiteY21" fmla="*/ 726915 h 1726835"/>
                <a:gd name="connsiteX22" fmla="*/ 920979 w 1335419"/>
                <a:gd name="connsiteY22" fmla="*/ 559166 h 1726835"/>
                <a:gd name="connsiteX23" fmla="*/ 980185 w 1335419"/>
                <a:gd name="connsiteY23" fmla="*/ 437465 h 1726835"/>
                <a:gd name="connsiteX24" fmla="*/ 1042680 w 1335419"/>
                <a:gd name="connsiteY24" fmla="*/ 289451 h 1726835"/>
                <a:gd name="connsiteX25" fmla="*/ 1036101 w 1335419"/>
                <a:gd name="connsiteY25" fmla="*/ 246691 h 1726835"/>
                <a:gd name="connsiteX26" fmla="*/ 1019655 w 1335419"/>
                <a:gd name="connsiteY26" fmla="*/ 167750 h 1726835"/>
                <a:gd name="connsiteX27" fmla="*/ 999920 w 1335419"/>
                <a:gd name="connsiteY27" fmla="*/ 111833 h 1726835"/>
                <a:gd name="connsiteX28" fmla="*/ 983474 w 1335419"/>
                <a:gd name="connsiteY28" fmla="*/ 78941 h 1726835"/>
                <a:gd name="connsiteX29" fmla="*/ 967028 w 1335419"/>
                <a:gd name="connsiteY29" fmla="*/ 62495 h 1726835"/>
                <a:gd name="connsiteX30" fmla="*/ 914400 w 1335419"/>
                <a:gd name="connsiteY30" fmla="*/ 59206 h 1726835"/>
                <a:gd name="connsiteX31" fmla="*/ 937425 w 1335419"/>
                <a:gd name="connsiteY31" fmla="*/ 0 h 1726835"/>
                <a:gd name="connsiteX32" fmla="*/ 1032812 w 1335419"/>
                <a:gd name="connsiteY32" fmla="*/ 29603 h 1726835"/>
                <a:gd name="connsiteX33" fmla="*/ 1095307 w 1335419"/>
                <a:gd name="connsiteY33" fmla="*/ 59206 h 1726835"/>
                <a:gd name="connsiteX34" fmla="*/ 1141356 w 1335419"/>
                <a:gd name="connsiteY34" fmla="*/ 85520 h 1726835"/>
                <a:gd name="connsiteX35" fmla="*/ 1187405 w 1335419"/>
                <a:gd name="connsiteY35" fmla="*/ 118412 h 1726835"/>
                <a:gd name="connsiteX36" fmla="*/ 1236743 w 1335419"/>
                <a:gd name="connsiteY36" fmla="*/ 161171 h 1726835"/>
                <a:gd name="connsiteX37" fmla="*/ 1279503 w 1335419"/>
                <a:gd name="connsiteY37" fmla="*/ 207220 h 1726835"/>
                <a:gd name="connsiteX38" fmla="*/ 1315684 w 1335419"/>
                <a:gd name="connsiteY38" fmla="*/ 266426 h 1726835"/>
                <a:gd name="connsiteX39" fmla="*/ 1328841 w 1335419"/>
                <a:gd name="connsiteY39" fmla="*/ 305897 h 1726835"/>
                <a:gd name="connsiteX40" fmla="*/ 1335419 w 1335419"/>
                <a:gd name="connsiteY40" fmla="*/ 348656 h 1726835"/>
                <a:gd name="connsiteX41" fmla="*/ 1325551 w 1335419"/>
                <a:gd name="connsiteY41" fmla="*/ 374970 h 1726835"/>
                <a:gd name="connsiteX42" fmla="*/ 1305816 w 1335419"/>
                <a:gd name="connsiteY42" fmla="*/ 407862 h 1726835"/>
                <a:gd name="connsiteX43" fmla="*/ 1263056 w 1335419"/>
                <a:gd name="connsiteY43" fmla="*/ 447333 h 1726835"/>
                <a:gd name="connsiteX44" fmla="*/ 1236743 w 1335419"/>
                <a:gd name="connsiteY44" fmla="*/ 470357 h 1726835"/>
                <a:gd name="connsiteX45" fmla="*/ 1177537 w 1335419"/>
                <a:gd name="connsiteY45" fmla="*/ 572323 h 17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19" h="1726835">
                  <a:moveTo>
                    <a:pt x="1177537" y="572323"/>
                  </a:moveTo>
                  <a:lnTo>
                    <a:pt x="1075572" y="733494"/>
                  </a:lnTo>
                  <a:lnTo>
                    <a:pt x="990052" y="851905"/>
                  </a:lnTo>
                  <a:lnTo>
                    <a:pt x="891376" y="980184"/>
                  </a:lnTo>
                  <a:lnTo>
                    <a:pt x="779543" y="1105174"/>
                  </a:lnTo>
                  <a:lnTo>
                    <a:pt x="657842" y="1240032"/>
                  </a:lnTo>
                  <a:lnTo>
                    <a:pt x="503249" y="1378179"/>
                  </a:lnTo>
                  <a:lnTo>
                    <a:pt x="338789" y="1516325"/>
                  </a:lnTo>
                  <a:lnTo>
                    <a:pt x="197353" y="1621580"/>
                  </a:lnTo>
                  <a:lnTo>
                    <a:pt x="69074" y="1703810"/>
                  </a:lnTo>
                  <a:lnTo>
                    <a:pt x="26314" y="1726835"/>
                  </a:lnTo>
                  <a:lnTo>
                    <a:pt x="9868" y="1723546"/>
                  </a:lnTo>
                  <a:lnTo>
                    <a:pt x="0" y="1710389"/>
                  </a:lnTo>
                  <a:lnTo>
                    <a:pt x="6579" y="1684075"/>
                  </a:lnTo>
                  <a:lnTo>
                    <a:pt x="19736" y="1664340"/>
                  </a:lnTo>
                  <a:lnTo>
                    <a:pt x="65785" y="1624869"/>
                  </a:lnTo>
                  <a:lnTo>
                    <a:pt x="243402" y="1457120"/>
                  </a:lnTo>
                  <a:lnTo>
                    <a:pt x="368392" y="1325551"/>
                  </a:lnTo>
                  <a:lnTo>
                    <a:pt x="519695" y="1154512"/>
                  </a:lnTo>
                  <a:lnTo>
                    <a:pt x="634818" y="1006498"/>
                  </a:lnTo>
                  <a:lnTo>
                    <a:pt x="740072" y="858484"/>
                  </a:lnTo>
                  <a:lnTo>
                    <a:pt x="825592" y="726915"/>
                  </a:lnTo>
                  <a:lnTo>
                    <a:pt x="920979" y="559166"/>
                  </a:lnTo>
                  <a:lnTo>
                    <a:pt x="980185" y="437465"/>
                  </a:lnTo>
                  <a:lnTo>
                    <a:pt x="1042680" y="289451"/>
                  </a:lnTo>
                  <a:lnTo>
                    <a:pt x="1036101" y="246691"/>
                  </a:lnTo>
                  <a:lnTo>
                    <a:pt x="1019655" y="167750"/>
                  </a:lnTo>
                  <a:lnTo>
                    <a:pt x="999920" y="111833"/>
                  </a:lnTo>
                  <a:lnTo>
                    <a:pt x="983474" y="78941"/>
                  </a:lnTo>
                  <a:lnTo>
                    <a:pt x="967028" y="62495"/>
                  </a:lnTo>
                  <a:lnTo>
                    <a:pt x="914400" y="59206"/>
                  </a:lnTo>
                  <a:lnTo>
                    <a:pt x="937425" y="0"/>
                  </a:lnTo>
                  <a:lnTo>
                    <a:pt x="1032812" y="29603"/>
                  </a:lnTo>
                  <a:lnTo>
                    <a:pt x="1095307" y="59206"/>
                  </a:lnTo>
                  <a:lnTo>
                    <a:pt x="1141356" y="85520"/>
                  </a:lnTo>
                  <a:lnTo>
                    <a:pt x="1187405" y="118412"/>
                  </a:lnTo>
                  <a:lnTo>
                    <a:pt x="1236743" y="161171"/>
                  </a:lnTo>
                  <a:lnTo>
                    <a:pt x="1279503" y="207220"/>
                  </a:lnTo>
                  <a:lnTo>
                    <a:pt x="1315684" y="266426"/>
                  </a:lnTo>
                  <a:lnTo>
                    <a:pt x="1328841" y="305897"/>
                  </a:lnTo>
                  <a:lnTo>
                    <a:pt x="1335419" y="348656"/>
                  </a:lnTo>
                  <a:lnTo>
                    <a:pt x="1325551" y="374970"/>
                  </a:lnTo>
                  <a:lnTo>
                    <a:pt x="1305816" y="407862"/>
                  </a:lnTo>
                  <a:lnTo>
                    <a:pt x="1263056" y="447333"/>
                  </a:lnTo>
                  <a:lnTo>
                    <a:pt x="1236743" y="470357"/>
                  </a:lnTo>
                  <a:lnTo>
                    <a:pt x="1177537" y="5723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20">
              <a:extLst>
                <a:ext uri="{FF2B5EF4-FFF2-40B4-BE49-F238E27FC236}">
                  <a16:creationId xmlns:a16="http://schemas.microsoft.com/office/drawing/2014/main" id="{DEE68663-6F8C-4880-AD9A-C0B2A50599E4}"/>
                </a:ext>
              </a:extLst>
            </p:cNvPr>
            <p:cNvSpPr/>
            <p:nvPr/>
          </p:nvSpPr>
          <p:spPr>
            <a:xfrm>
              <a:off x="6745288" y="3922714"/>
              <a:ext cx="1865312" cy="1895475"/>
            </a:xfrm>
            <a:custGeom>
              <a:avLst/>
              <a:gdLst>
                <a:gd name="connsiteX0" fmla="*/ 144750 w 1864105"/>
                <a:gd name="connsiteY0" fmla="*/ 300092 h 1895879"/>
                <a:gd name="connsiteX1" fmla="*/ 144750 w 1864105"/>
                <a:gd name="connsiteY1" fmla="*/ 211830 h 1895879"/>
                <a:gd name="connsiteX2" fmla="*/ 130628 w 1864105"/>
                <a:gd name="connsiteY2" fmla="*/ 144750 h 1895879"/>
                <a:gd name="connsiteX3" fmla="*/ 112976 w 1864105"/>
                <a:gd name="connsiteY3" fmla="*/ 112976 h 1895879"/>
                <a:gd name="connsiteX4" fmla="*/ 84732 w 1864105"/>
                <a:gd name="connsiteY4" fmla="*/ 81201 h 1895879"/>
                <a:gd name="connsiteX5" fmla="*/ 60018 w 1864105"/>
                <a:gd name="connsiteY5" fmla="*/ 67079 h 1895879"/>
                <a:gd name="connsiteX6" fmla="*/ 0 w 1864105"/>
                <a:gd name="connsiteY6" fmla="*/ 38835 h 1895879"/>
                <a:gd name="connsiteX7" fmla="*/ 211830 w 1864105"/>
                <a:gd name="connsiteY7" fmla="*/ 0 h 1895879"/>
                <a:gd name="connsiteX8" fmla="*/ 289501 w 1864105"/>
                <a:gd name="connsiteY8" fmla="*/ 60018 h 1895879"/>
                <a:gd name="connsiteX9" fmla="*/ 342458 w 1864105"/>
                <a:gd name="connsiteY9" fmla="*/ 109445 h 1895879"/>
                <a:gd name="connsiteX10" fmla="*/ 384824 w 1864105"/>
                <a:gd name="connsiteY10" fmla="*/ 151811 h 1895879"/>
                <a:gd name="connsiteX11" fmla="*/ 416599 w 1864105"/>
                <a:gd name="connsiteY11" fmla="*/ 194177 h 1895879"/>
                <a:gd name="connsiteX12" fmla="*/ 409538 w 1864105"/>
                <a:gd name="connsiteY12" fmla="*/ 233013 h 1895879"/>
                <a:gd name="connsiteX13" fmla="*/ 381294 w 1864105"/>
                <a:gd name="connsiteY13" fmla="*/ 434251 h 1895879"/>
                <a:gd name="connsiteX14" fmla="*/ 367172 w 1864105"/>
                <a:gd name="connsiteY14" fmla="*/ 639020 h 1895879"/>
                <a:gd name="connsiteX15" fmla="*/ 356580 w 1864105"/>
                <a:gd name="connsiteY15" fmla="*/ 843790 h 1895879"/>
                <a:gd name="connsiteX16" fmla="*/ 349519 w 1864105"/>
                <a:gd name="connsiteY16" fmla="*/ 1126230 h 1895879"/>
                <a:gd name="connsiteX17" fmla="*/ 349519 w 1864105"/>
                <a:gd name="connsiteY17" fmla="*/ 1302755 h 1895879"/>
                <a:gd name="connsiteX18" fmla="*/ 353050 w 1864105"/>
                <a:gd name="connsiteY18" fmla="*/ 1408670 h 1895879"/>
                <a:gd name="connsiteX19" fmla="*/ 363641 w 1864105"/>
                <a:gd name="connsiteY19" fmla="*/ 1479280 h 1895879"/>
                <a:gd name="connsiteX20" fmla="*/ 388355 w 1864105"/>
                <a:gd name="connsiteY20" fmla="*/ 1539298 h 1895879"/>
                <a:gd name="connsiteX21" fmla="*/ 413068 w 1864105"/>
                <a:gd name="connsiteY21" fmla="*/ 1581665 h 1895879"/>
                <a:gd name="connsiteX22" fmla="*/ 444843 w 1864105"/>
                <a:gd name="connsiteY22" fmla="*/ 1609909 h 1895879"/>
                <a:gd name="connsiteX23" fmla="*/ 497800 w 1864105"/>
                <a:gd name="connsiteY23" fmla="*/ 1634622 h 1895879"/>
                <a:gd name="connsiteX24" fmla="*/ 603715 w 1864105"/>
                <a:gd name="connsiteY24" fmla="*/ 1659336 h 1895879"/>
                <a:gd name="connsiteX25" fmla="*/ 766118 w 1864105"/>
                <a:gd name="connsiteY25" fmla="*/ 1673458 h 1895879"/>
                <a:gd name="connsiteX26" fmla="*/ 988540 w 1864105"/>
                <a:gd name="connsiteY26" fmla="*/ 1669927 h 1895879"/>
                <a:gd name="connsiteX27" fmla="*/ 1196840 w 1864105"/>
                <a:gd name="connsiteY27" fmla="*/ 1655805 h 1895879"/>
                <a:gd name="connsiteX28" fmla="*/ 1295694 w 1864105"/>
                <a:gd name="connsiteY28" fmla="*/ 1641683 h 1895879"/>
                <a:gd name="connsiteX29" fmla="*/ 1800556 w 1864105"/>
                <a:gd name="connsiteY29" fmla="*/ 1638153 h 1895879"/>
                <a:gd name="connsiteX30" fmla="*/ 1828800 w 1864105"/>
                <a:gd name="connsiteY30" fmla="*/ 1655805 h 1895879"/>
                <a:gd name="connsiteX31" fmla="*/ 1860574 w 1864105"/>
                <a:gd name="connsiteY31" fmla="*/ 1701702 h 1895879"/>
                <a:gd name="connsiteX32" fmla="*/ 1864105 w 1864105"/>
                <a:gd name="connsiteY32" fmla="*/ 1722885 h 1895879"/>
                <a:gd name="connsiteX33" fmla="*/ 1857044 w 1864105"/>
                <a:gd name="connsiteY33" fmla="*/ 1758190 h 1895879"/>
                <a:gd name="connsiteX34" fmla="*/ 1832330 w 1864105"/>
                <a:gd name="connsiteY34" fmla="*/ 1789964 h 1895879"/>
                <a:gd name="connsiteX35" fmla="*/ 1786434 w 1864105"/>
                <a:gd name="connsiteY35" fmla="*/ 1814678 h 1895879"/>
                <a:gd name="connsiteX36" fmla="*/ 1708762 w 1864105"/>
                <a:gd name="connsiteY36" fmla="*/ 1842922 h 1895879"/>
                <a:gd name="connsiteX37" fmla="*/ 1599317 w 1864105"/>
                <a:gd name="connsiteY37" fmla="*/ 1867635 h 1895879"/>
                <a:gd name="connsiteX38" fmla="*/ 1429853 w 1864105"/>
                <a:gd name="connsiteY38" fmla="*/ 1885288 h 1895879"/>
                <a:gd name="connsiteX39" fmla="*/ 1246267 w 1864105"/>
                <a:gd name="connsiteY39" fmla="*/ 1892349 h 1895879"/>
                <a:gd name="connsiteX40" fmla="*/ 1006193 w 1864105"/>
                <a:gd name="connsiteY40" fmla="*/ 1895879 h 1895879"/>
                <a:gd name="connsiteX41" fmla="*/ 794362 w 1864105"/>
                <a:gd name="connsiteY41" fmla="*/ 1885288 h 1895879"/>
                <a:gd name="connsiteX42" fmla="*/ 642551 w 1864105"/>
                <a:gd name="connsiteY42" fmla="*/ 1864105 h 1895879"/>
                <a:gd name="connsiteX43" fmla="*/ 515453 w 1864105"/>
                <a:gd name="connsiteY43" fmla="*/ 1842922 h 1895879"/>
                <a:gd name="connsiteX44" fmla="*/ 437782 w 1864105"/>
                <a:gd name="connsiteY44" fmla="*/ 1818208 h 1895879"/>
                <a:gd name="connsiteX45" fmla="*/ 370702 w 1864105"/>
                <a:gd name="connsiteY45" fmla="*/ 1782903 h 1895879"/>
                <a:gd name="connsiteX46" fmla="*/ 310684 w 1864105"/>
                <a:gd name="connsiteY46" fmla="*/ 1740537 h 1895879"/>
                <a:gd name="connsiteX47" fmla="*/ 261257 w 1864105"/>
                <a:gd name="connsiteY47" fmla="*/ 1694641 h 1895879"/>
                <a:gd name="connsiteX48" fmla="*/ 218891 w 1864105"/>
                <a:gd name="connsiteY48" fmla="*/ 1631092 h 1895879"/>
                <a:gd name="connsiteX49" fmla="*/ 180055 w 1864105"/>
                <a:gd name="connsiteY49" fmla="*/ 1535768 h 1895879"/>
                <a:gd name="connsiteX50" fmla="*/ 162403 w 1864105"/>
                <a:gd name="connsiteY50" fmla="*/ 1465158 h 1895879"/>
                <a:gd name="connsiteX51" fmla="*/ 148281 w 1864105"/>
                <a:gd name="connsiteY51" fmla="*/ 1359243 h 1895879"/>
                <a:gd name="connsiteX52" fmla="*/ 144750 w 1864105"/>
                <a:gd name="connsiteY52" fmla="*/ 1143882 h 1895879"/>
                <a:gd name="connsiteX53" fmla="*/ 148281 w 1864105"/>
                <a:gd name="connsiteY53" fmla="*/ 416599 h 1895879"/>
                <a:gd name="connsiteX54" fmla="*/ 144750 w 1864105"/>
                <a:gd name="connsiteY54" fmla="*/ 300092 h 189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4105" h="1895879">
                  <a:moveTo>
                    <a:pt x="144750" y="300092"/>
                  </a:moveTo>
                  <a:lnTo>
                    <a:pt x="144750" y="211830"/>
                  </a:lnTo>
                  <a:lnTo>
                    <a:pt x="130628" y="144750"/>
                  </a:lnTo>
                  <a:lnTo>
                    <a:pt x="112976" y="112976"/>
                  </a:lnTo>
                  <a:lnTo>
                    <a:pt x="84732" y="81201"/>
                  </a:lnTo>
                  <a:lnTo>
                    <a:pt x="60018" y="67079"/>
                  </a:lnTo>
                  <a:lnTo>
                    <a:pt x="0" y="38835"/>
                  </a:lnTo>
                  <a:lnTo>
                    <a:pt x="211830" y="0"/>
                  </a:lnTo>
                  <a:lnTo>
                    <a:pt x="289501" y="60018"/>
                  </a:lnTo>
                  <a:lnTo>
                    <a:pt x="342458" y="109445"/>
                  </a:lnTo>
                  <a:lnTo>
                    <a:pt x="384824" y="151811"/>
                  </a:lnTo>
                  <a:lnTo>
                    <a:pt x="416599" y="194177"/>
                  </a:lnTo>
                  <a:lnTo>
                    <a:pt x="409538" y="233013"/>
                  </a:lnTo>
                  <a:lnTo>
                    <a:pt x="381294" y="434251"/>
                  </a:lnTo>
                  <a:lnTo>
                    <a:pt x="367172" y="639020"/>
                  </a:lnTo>
                  <a:lnTo>
                    <a:pt x="356580" y="843790"/>
                  </a:lnTo>
                  <a:lnTo>
                    <a:pt x="349519" y="1126230"/>
                  </a:lnTo>
                  <a:lnTo>
                    <a:pt x="349519" y="1302755"/>
                  </a:lnTo>
                  <a:lnTo>
                    <a:pt x="353050" y="1408670"/>
                  </a:lnTo>
                  <a:lnTo>
                    <a:pt x="363641" y="1479280"/>
                  </a:lnTo>
                  <a:lnTo>
                    <a:pt x="388355" y="1539298"/>
                  </a:lnTo>
                  <a:lnTo>
                    <a:pt x="413068" y="1581665"/>
                  </a:lnTo>
                  <a:lnTo>
                    <a:pt x="444843" y="1609909"/>
                  </a:lnTo>
                  <a:lnTo>
                    <a:pt x="497800" y="1634622"/>
                  </a:lnTo>
                  <a:lnTo>
                    <a:pt x="603715" y="1659336"/>
                  </a:lnTo>
                  <a:lnTo>
                    <a:pt x="766118" y="1673458"/>
                  </a:lnTo>
                  <a:lnTo>
                    <a:pt x="988540" y="1669927"/>
                  </a:lnTo>
                  <a:lnTo>
                    <a:pt x="1196840" y="1655805"/>
                  </a:lnTo>
                  <a:lnTo>
                    <a:pt x="1295694" y="1641683"/>
                  </a:lnTo>
                  <a:lnTo>
                    <a:pt x="1800556" y="1638153"/>
                  </a:lnTo>
                  <a:lnTo>
                    <a:pt x="1828800" y="1655805"/>
                  </a:lnTo>
                  <a:lnTo>
                    <a:pt x="1860574" y="1701702"/>
                  </a:lnTo>
                  <a:lnTo>
                    <a:pt x="1864105" y="1722885"/>
                  </a:lnTo>
                  <a:lnTo>
                    <a:pt x="1857044" y="1758190"/>
                  </a:lnTo>
                  <a:lnTo>
                    <a:pt x="1832330" y="1789964"/>
                  </a:lnTo>
                  <a:lnTo>
                    <a:pt x="1786434" y="1814678"/>
                  </a:lnTo>
                  <a:lnTo>
                    <a:pt x="1708762" y="1842922"/>
                  </a:lnTo>
                  <a:lnTo>
                    <a:pt x="1599317" y="1867635"/>
                  </a:lnTo>
                  <a:lnTo>
                    <a:pt x="1429853" y="1885288"/>
                  </a:lnTo>
                  <a:lnTo>
                    <a:pt x="1246267" y="1892349"/>
                  </a:lnTo>
                  <a:lnTo>
                    <a:pt x="1006193" y="1895879"/>
                  </a:lnTo>
                  <a:lnTo>
                    <a:pt x="794362" y="1885288"/>
                  </a:lnTo>
                  <a:lnTo>
                    <a:pt x="642551" y="1864105"/>
                  </a:lnTo>
                  <a:lnTo>
                    <a:pt x="515453" y="1842922"/>
                  </a:lnTo>
                  <a:lnTo>
                    <a:pt x="437782" y="1818208"/>
                  </a:lnTo>
                  <a:lnTo>
                    <a:pt x="370702" y="1782903"/>
                  </a:lnTo>
                  <a:lnTo>
                    <a:pt x="310684" y="1740537"/>
                  </a:lnTo>
                  <a:lnTo>
                    <a:pt x="261257" y="1694641"/>
                  </a:lnTo>
                  <a:lnTo>
                    <a:pt x="218891" y="1631092"/>
                  </a:lnTo>
                  <a:lnTo>
                    <a:pt x="180055" y="1535768"/>
                  </a:lnTo>
                  <a:lnTo>
                    <a:pt x="162403" y="1465158"/>
                  </a:lnTo>
                  <a:lnTo>
                    <a:pt x="148281" y="1359243"/>
                  </a:lnTo>
                  <a:lnTo>
                    <a:pt x="144750" y="1143882"/>
                  </a:lnTo>
                  <a:lnTo>
                    <a:pt x="148281" y="416599"/>
                  </a:lnTo>
                  <a:lnTo>
                    <a:pt x="144750" y="300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2">
              <a:extLst>
                <a:ext uri="{FF2B5EF4-FFF2-40B4-BE49-F238E27FC236}">
                  <a16:creationId xmlns:a16="http://schemas.microsoft.com/office/drawing/2014/main" id="{CE0AFF8B-D37D-48F4-887D-37A6AB6F5B00}"/>
                </a:ext>
              </a:extLst>
            </p:cNvPr>
            <p:cNvSpPr/>
            <p:nvPr/>
          </p:nvSpPr>
          <p:spPr>
            <a:xfrm>
              <a:off x="8048626" y="4808538"/>
              <a:ext cx="519113" cy="773112"/>
            </a:xfrm>
            <a:custGeom>
              <a:avLst/>
              <a:gdLst>
                <a:gd name="connsiteX0" fmla="*/ 352425 w 519113"/>
                <a:gd name="connsiteY0" fmla="*/ 242887 h 773906"/>
                <a:gd name="connsiteX1" fmla="*/ 390525 w 519113"/>
                <a:gd name="connsiteY1" fmla="*/ 492919 h 773906"/>
                <a:gd name="connsiteX2" fmla="*/ 407194 w 519113"/>
                <a:gd name="connsiteY2" fmla="*/ 611981 h 773906"/>
                <a:gd name="connsiteX3" fmla="*/ 419100 w 519113"/>
                <a:gd name="connsiteY3" fmla="*/ 642937 h 773906"/>
                <a:gd name="connsiteX4" fmla="*/ 431006 w 519113"/>
                <a:gd name="connsiteY4" fmla="*/ 669131 h 773906"/>
                <a:gd name="connsiteX5" fmla="*/ 454819 w 519113"/>
                <a:gd name="connsiteY5" fmla="*/ 702469 h 773906"/>
                <a:gd name="connsiteX6" fmla="*/ 500063 w 519113"/>
                <a:gd name="connsiteY6" fmla="*/ 754856 h 773906"/>
                <a:gd name="connsiteX7" fmla="*/ 519113 w 519113"/>
                <a:gd name="connsiteY7" fmla="*/ 769144 h 773906"/>
                <a:gd name="connsiteX8" fmla="*/ 16669 w 519113"/>
                <a:gd name="connsiteY8" fmla="*/ 773906 h 773906"/>
                <a:gd name="connsiteX9" fmla="*/ 0 w 519113"/>
                <a:gd name="connsiteY9" fmla="*/ 754856 h 773906"/>
                <a:gd name="connsiteX10" fmla="*/ 66675 w 519113"/>
                <a:gd name="connsiteY10" fmla="*/ 738187 h 773906"/>
                <a:gd name="connsiteX11" fmla="*/ 119063 w 519113"/>
                <a:gd name="connsiteY11" fmla="*/ 714375 h 773906"/>
                <a:gd name="connsiteX12" fmla="*/ 154781 w 519113"/>
                <a:gd name="connsiteY12" fmla="*/ 678656 h 773906"/>
                <a:gd name="connsiteX13" fmla="*/ 192881 w 519113"/>
                <a:gd name="connsiteY13" fmla="*/ 590550 h 773906"/>
                <a:gd name="connsiteX14" fmla="*/ 221456 w 519113"/>
                <a:gd name="connsiteY14" fmla="*/ 450056 h 773906"/>
                <a:gd name="connsiteX15" fmla="*/ 247650 w 519113"/>
                <a:gd name="connsiteY15" fmla="*/ 73819 h 773906"/>
                <a:gd name="connsiteX16" fmla="*/ 252413 w 519113"/>
                <a:gd name="connsiteY16" fmla="*/ 19050 h 773906"/>
                <a:gd name="connsiteX17" fmla="*/ 266700 w 519113"/>
                <a:gd name="connsiteY17" fmla="*/ 0 h 773906"/>
                <a:gd name="connsiteX18" fmla="*/ 283369 w 519113"/>
                <a:gd name="connsiteY18" fmla="*/ 2381 h 773906"/>
                <a:gd name="connsiteX19" fmla="*/ 304800 w 519113"/>
                <a:gd name="connsiteY19" fmla="*/ 14287 h 773906"/>
                <a:gd name="connsiteX20" fmla="*/ 319088 w 519113"/>
                <a:gd name="connsiteY20" fmla="*/ 35719 h 773906"/>
                <a:gd name="connsiteX21" fmla="*/ 352425 w 519113"/>
                <a:gd name="connsiteY21" fmla="*/ 242887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9113" h="773906">
                  <a:moveTo>
                    <a:pt x="352425" y="242887"/>
                  </a:moveTo>
                  <a:lnTo>
                    <a:pt x="390525" y="492919"/>
                  </a:lnTo>
                  <a:lnTo>
                    <a:pt x="407194" y="611981"/>
                  </a:lnTo>
                  <a:lnTo>
                    <a:pt x="419100" y="642937"/>
                  </a:lnTo>
                  <a:lnTo>
                    <a:pt x="431006" y="669131"/>
                  </a:lnTo>
                  <a:lnTo>
                    <a:pt x="454819" y="702469"/>
                  </a:lnTo>
                  <a:lnTo>
                    <a:pt x="500063" y="754856"/>
                  </a:lnTo>
                  <a:lnTo>
                    <a:pt x="519113" y="769144"/>
                  </a:lnTo>
                  <a:lnTo>
                    <a:pt x="16669" y="773906"/>
                  </a:lnTo>
                  <a:lnTo>
                    <a:pt x="0" y="754856"/>
                  </a:lnTo>
                  <a:lnTo>
                    <a:pt x="66675" y="738187"/>
                  </a:lnTo>
                  <a:lnTo>
                    <a:pt x="119063" y="714375"/>
                  </a:lnTo>
                  <a:lnTo>
                    <a:pt x="154781" y="678656"/>
                  </a:lnTo>
                  <a:lnTo>
                    <a:pt x="192881" y="590550"/>
                  </a:lnTo>
                  <a:lnTo>
                    <a:pt x="221456" y="450056"/>
                  </a:lnTo>
                  <a:lnTo>
                    <a:pt x="247650" y="73819"/>
                  </a:lnTo>
                  <a:lnTo>
                    <a:pt x="252413" y="19050"/>
                  </a:lnTo>
                  <a:lnTo>
                    <a:pt x="266700" y="0"/>
                  </a:lnTo>
                  <a:lnTo>
                    <a:pt x="283369" y="2381"/>
                  </a:lnTo>
                  <a:lnTo>
                    <a:pt x="304800" y="14287"/>
                  </a:lnTo>
                  <a:lnTo>
                    <a:pt x="319088" y="35719"/>
                  </a:lnTo>
                  <a:lnTo>
                    <a:pt x="352425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1803277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6C494D4-DFA1-4AA7-B626-E9A7BEF190EE}"/>
              </a:ext>
            </a:extLst>
          </p:cNvPr>
          <p:cNvSpPr/>
          <p:nvPr/>
        </p:nvSpPr>
        <p:spPr>
          <a:xfrm>
            <a:off x="4486276" y="1671639"/>
            <a:ext cx="733425" cy="968375"/>
          </a:xfrm>
          <a:custGeom>
            <a:avLst/>
            <a:gdLst>
              <a:gd name="connsiteX0" fmla="*/ 369094 w 733425"/>
              <a:gd name="connsiteY0" fmla="*/ 685800 h 969168"/>
              <a:gd name="connsiteX1" fmla="*/ 223838 w 733425"/>
              <a:gd name="connsiteY1" fmla="*/ 431006 h 969168"/>
              <a:gd name="connsiteX2" fmla="*/ 83344 w 733425"/>
              <a:gd name="connsiteY2" fmla="*/ 183356 h 969168"/>
              <a:gd name="connsiteX3" fmla="*/ 33338 w 733425"/>
              <a:gd name="connsiteY3" fmla="*/ 97631 h 969168"/>
              <a:gd name="connsiteX4" fmla="*/ 16669 w 733425"/>
              <a:gd name="connsiteY4" fmla="*/ 64293 h 969168"/>
              <a:gd name="connsiteX5" fmla="*/ 4763 w 733425"/>
              <a:gd name="connsiteY5" fmla="*/ 42862 h 969168"/>
              <a:gd name="connsiteX6" fmla="*/ 0 w 733425"/>
              <a:gd name="connsiteY6" fmla="*/ 26193 h 969168"/>
              <a:gd name="connsiteX7" fmla="*/ 2381 w 733425"/>
              <a:gd name="connsiteY7" fmla="*/ 9525 h 969168"/>
              <a:gd name="connsiteX8" fmla="*/ 14288 w 733425"/>
              <a:gd name="connsiteY8" fmla="*/ 0 h 969168"/>
              <a:gd name="connsiteX9" fmla="*/ 40481 w 733425"/>
              <a:gd name="connsiteY9" fmla="*/ 2381 h 969168"/>
              <a:gd name="connsiteX10" fmla="*/ 76200 w 733425"/>
              <a:gd name="connsiteY10" fmla="*/ 21431 h 969168"/>
              <a:gd name="connsiteX11" fmla="*/ 176213 w 733425"/>
              <a:gd name="connsiteY11" fmla="*/ 88106 h 969168"/>
              <a:gd name="connsiteX12" fmla="*/ 276225 w 733425"/>
              <a:gd name="connsiteY12" fmla="*/ 154781 h 969168"/>
              <a:gd name="connsiteX13" fmla="*/ 366713 w 733425"/>
              <a:gd name="connsiteY13" fmla="*/ 219075 h 969168"/>
              <a:gd name="connsiteX14" fmla="*/ 471488 w 733425"/>
              <a:gd name="connsiteY14" fmla="*/ 297656 h 969168"/>
              <a:gd name="connsiteX15" fmla="*/ 540544 w 733425"/>
              <a:gd name="connsiteY15" fmla="*/ 354806 h 969168"/>
              <a:gd name="connsiteX16" fmla="*/ 581025 w 733425"/>
              <a:gd name="connsiteY16" fmla="*/ 392906 h 969168"/>
              <a:gd name="connsiteX17" fmla="*/ 631031 w 733425"/>
              <a:gd name="connsiteY17" fmla="*/ 461962 h 969168"/>
              <a:gd name="connsiteX18" fmla="*/ 669131 w 733425"/>
              <a:gd name="connsiteY18" fmla="*/ 521493 h 969168"/>
              <a:gd name="connsiteX19" fmla="*/ 695325 w 733425"/>
              <a:gd name="connsiteY19" fmla="*/ 588168 h 969168"/>
              <a:gd name="connsiteX20" fmla="*/ 714375 w 733425"/>
              <a:gd name="connsiteY20" fmla="*/ 645318 h 969168"/>
              <a:gd name="connsiteX21" fmla="*/ 723900 w 733425"/>
              <a:gd name="connsiteY21" fmla="*/ 697706 h 969168"/>
              <a:gd name="connsiteX22" fmla="*/ 733425 w 733425"/>
              <a:gd name="connsiteY22" fmla="*/ 764381 h 969168"/>
              <a:gd name="connsiteX23" fmla="*/ 731044 w 733425"/>
              <a:gd name="connsiteY23" fmla="*/ 826293 h 969168"/>
              <a:gd name="connsiteX24" fmla="*/ 721519 w 733425"/>
              <a:gd name="connsiteY24" fmla="*/ 873918 h 969168"/>
              <a:gd name="connsiteX25" fmla="*/ 704850 w 733425"/>
              <a:gd name="connsiteY25" fmla="*/ 914400 h 969168"/>
              <a:gd name="connsiteX26" fmla="*/ 681038 w 733425"/>
              <a:gd name="connsiteY26" fmla="*/ 945356 h 969168"/>
              <a:gd name="connsiteX27" fmla="*/ 650081 w 733425"/>
              <a:gd name="connsiteY27" fmla="*/ 964406 h 969168"/>
              <a:gd name="connsiteX28" fmla="*/ 616744 w 733425"/>
              <a:gd name="connsiteY28" fmla="*/ 969168 h 969168"/>
              <a:gd name="connsiteX29" fmla="*/ 592931 w 733425"/>
              <a:gd name="connsiteY29" fmla="*/ 964406 h 969168"/>
              <a:gd name="connsiteX30" fmla="*/ 552450 w 733425"/>
              <a:gd name="connsiteY30" fmla="*/ 942975 h 969168"/>
              <a:gd name="connsiteX31" fmla="*/ 504825 w 733425"/>
              <a:gd name="connsiteY31" fmla="*/ 909637 h 969168"/>
              <a:gd name="connsiteX32" fmla="*/ 473869 w 733425"/>
              <a:gd name="connsiteY32" fmla="*/ 871537 h 969168"/>
              <a:gd name="connsiteX33" fmla="*/ 369094 w 733425"/>
              <a:gd name="connsiteY33" fmla="*/ 685800 h 96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33425" h="969168">
                <a:moveTo>
                  <a:pt x="369094" y="685800"/>
                </a:moveTo>
                <a:lnTo>
                  <a:pt x="223838" y="431006"/>
                </a:lnTo>
                <a:lnTo>
                  <a:pt x="83344" y="183356"/>
                </a:lnTo>
                <a:lnTo>
                  <a:pt x="33338" y="97631"/>
                </a:lnTo>
                <a:lnTo>
                  <a:pt x="16669" y="64293"/>
                </a:lnTo>
                <a:lnTo>
                  <a:pt x="4763" y="42862"/>
                </a:lnTo>
                <a:lnTo>
                  <a:pt x="0" y="26193"/>
                </a:lnTo>
                <a:lnTo>
                  <a:pt x="2381" y="9525"/>
                </a:lnTo>
                <a:lnTo>
                  <a:pt x="14288" y="0"/>
                </a:lnTo>
                <a:lnTo>
                  <a:pt x="40481" y="2381"/>
                </a:lnTo>
                <a:lnTo>
                  <a:pt x="76200" y="21431"/>
                </a:lnTo>
                <a:lnTo>
                  <a:pt x="176213" y="88106"/>
                </a:lnTo>
                <a:lnTo>
                  <a:pt x="276225" y="154781"/>
                </a:lnTo>
                <a:lnTo>
                  <a:pt x="366713" y="219075"/>
                </a:lnTo>
                <a:lnTo>
                  <a:pt x="471488" y="297656"/>
                </a:lnTo>
                <a:lnTo>
                  <a:pt x="540544" y="354806"/>
                </a:lnTo>
                <a:lnTo>
                  <a:pt x="581025" y="392906"/>
                </a:lnTo>
                <a:lnTo>
                  <a:pt x="631031" y="461962"/>
                </a:lnTo>
                <a:lnTo>
                  <a:pt x="669131" y="521493"/>
                </a:lnTo>
                <a:lnTo>
                  <a:pt x="695325" y="588168"/>
                </a:lnTo>
                <a:lnTo>
                  <a:pt x="714375" y="645318"/>
                </a:lnTo>
                <a:lnTo>
                  <a:pt x="723900" y="697706"/>
                </a:lnTo>
                <a:lnTo>
                  <a:pt x="733425" y="764381"/>
                </a:lnTo>
                <a:cubicBezTo>
                  <a:pt x="732631" y="785018"/>
                  <a:pt x="731838" y="805656"/>
                  <a:pt x="731044" y="826293"/>
                </a:cubicBezTo>
                <a:lnTo>
                  <a:pt x="721519" y="873918"/>
                </a:lnTo>
                <a:lnTo>
                  <a:pt x="704850" y="914400"/>
                </a:lnTo>
                <a:lnTo>
                  <a:pt x="681038" y="945356"/>
                </a:lnTo>
                <a:lnTo>
                  <a:pt x="650081" y="964406"/>
                </a:lnTo>
                <a:lnTo>
                  <a:pt x="616744" y="969168"/>
                </a:lnTo>
                <a:lnTo>
                  <a:pt x="592931" y="964406"/>
                </a:lnTo>
                <a:lnTo>
                  <a:pt x="552450" y="942975"/>
                </a:lnTo>
                <a:lnTo>
                  <a:pt x="504825" y="909637"/>
                </a:lnTo>
                <a:lnTo>
                  <a:pt x="473869" y="871537"/>
                </a:lnTo>
                <a:lnTo>
                  <a:pt x="369094" y="6858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3EAFB3E-E1B1-43F8-B8A4-E7594E331027}"/>
              </a:ext>
            </a:extLst>
          </p:cNvPr>
          <p:cNvSpPr/>
          <p:nvPr/>
        </p:nvSpPr>
        <p:spPr>
          <a:xfrm>
            <a:off x="5586414" y="1495425"/>
            <a:ext cx="681037" cy="973138"/>
          </a:xfrm>
          <a:custGeom>
            <a:avLst/>
            <a:gdLst>
              <a:gd name="connsiteX0" fmla="*/ 352425 w 681037"/>
              <a:gd name="connsiteY0" fmla="*/ 709701 h 974019"/>
              <a:gd name="connsiteX1" fmla="*/ 233362 w 681037"/>
              <a:gd name="connsiteY1" fmla="*/ 495388 h 974019"/>
              <a:gd name="connsiteX2" fmla="*/ 138112 w 681037"/>
              <a:gd name="connsiteY2" fmla="*/ 314413 h 974019"/>
              <a:gd name="connsiteX3" fmla="*/ 45243 w 681037"/>
              <a:gd name="connsiteY3" fmla="*/ 133438 h 974019"/>
              <a:gd name="connsiteX4" fmla="*/ 9525 w 681037"/>
              <a:gd name="connsiteY4" fmla="*/ 57238 h 974019"/>
              <a:gd name="connsiteX5" fmla="*/ 0 w 681037"/>
              <a:gd name="connsiteY5" fmla="*/ 31044 h 974019"/>
              <a:gd name="connsiteX6" fmla="*/ 0 w 681037"/>
              <a:gd name="connsiteY6" fmla="*/ 11994 h 974019"/>
              <a:gd name="connsiteX7" fmla="*/ 7143 w 681037"/>
              <a:gd name="connsiteY7" fmla="*/ 2469 h 974019"/>
              <a:gd name="connsiteX8" fmla="*/ 30956 w 681037"/>
              <a:gd name="connsiteY8" fmla="*/ 88 h 974019"/>
              <a:gd name="connsiteX9" fmla="*/ 57150 w 681037"/>
              <a:gd name="connsiteY9" fmla="*/ 7232 h 974019"/>
              <a:gd name="connsiteX10" fmla="*/ 138112 w 681037"/>
              <a:gd name="connsiteY10" fmla="*/ 78669 h 974019"/>
              <a:gd name="connsiteX11" fmla="*/ 250031 w 681037"/>
              <a:gd name="connsiteY11" fmla="*/ 164394 h 974019"/>
              <a:gd name="connsiteX12" fmla="*/ 371475 w 681037"/>
              <a:gd name="connsiteY12" fmla="*/ 262026 h 974019"/>
              <a:gd name="connsiteX13" fmla="*/ 495300 w 681037"/>
              <a:gd name="connsiteY13" fmla="*/ 350132 h 974019"/>
              <a:gd name="connsiteX14" fmla="*/ 597693 w 681037"/>
              <a:gd name="connsiteY14" fmla="*/ 419188 h 974019"/>
              <a:gd name="connsiteX15" fmla="*/ 616743 w 681037"/>
              <a:gd name="connsiteY15" fmla="*/ 457288 h 974019"/>
              <a:gd name="connsiteX16" fmla="*/ 645318 w 681037"/>
              <a:gd name="connsiteY16" fmla="*/ 526344 h 974019"/>
              <a:gd name="connsiteX17" fmla="*/ 666750 w 681037"/>
              <a:gd name="connsiteY17" fmla="*/ 595401 h 974019"/>
              <a:gd name="connsiteX18" fmla="*/ 678656 w 681037"/>
              <a:gd name="connsiteY18" fmla="*/ 676363 h 974019"/>
              <a:gd name="connsiteX19" fmla="*/ 681037 w 681037"/>
              <a:gd name="connsiteY19" fmla="*/ 738276 h 974019"/>
              <a:gd name="connsiteX20" fmla="*/ 669131 w 681037"/>
              <a:gd name="connsiteY20" fmla="*/ 814476 h 974019"/>
              <a:gd name="connsiteX21" fmla="*/ 659606 w 681037"/>
              <a:gd name="connsiteY21" fmla="*/ 866863 h 974019"/>
              <a:gd name="connsiteX22" fmla="*/ 640556 w 681037"/>
              <a:gd name="connsiteY22" fmla="*/ 919251 h 974019"/>
              <a:gd name="connsiteX23" fmla="*/ 611981 w 681037"/>
              <a:gd name="connsiteY23" fmla="*/ 962113 h 974019"/>
              <a:gd name="connsiteX24" fmla="*/ 588168 w 681037"/>
              <a:gd name="connsiteY24" fmla="*/ 974019 h 974019"/>
              <a:gd name="connsiteX25" fmla="*/ 559593 w 681037"/>
              <a:gd name="connsiteY25" fmla="*/ 974019 h 974019"/>
              <a:gd name="connsiteX26" fmla="*/ 535781 w 681037"/>
              <a:gd name="connsiteY26" fmla="*/ 962113 h 974019"/>
              <a:gd name="connsiteX27" fmla="*/ 481012 w 681037"/>
              <a:gd name="connsiteY27" fmla="*/ 914488 h 974019"/>
              <a:gd name="connsiteX28" fmla="*/ 431006 w 681037"/>
              <a:gd name="connsiteY28" fmla="*/ 845432 h 974019"/>
              <a:gd name="connsiteX29" fmla="*/ 352425 w 681037"/>
              <a:gd name="connsiteY29" fmla="*/ 709701 h 97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1037" h="974019">
                <a:moveTo>
                  <a:pt x="352425" y="709701"/>
                </a:moveTo>
                <a:lnTo>
                  <a:pt x="233362" y="495388"/>
                </a:lnTo>
                <a:lnTo>
                  <a:pt x="138112" y="314413"/>
                </a:lnTo>
                <a:lnTo>
                  <a:pt x="45243" y="133438"/>
                </a:lnTo>
                <a:lnTo>
                  <a:pt x="9525" y="57238"/>
                </a:lnTo>
                <a:lnTo>
                  <a:pt x="0" y="31044"/>
                </a:lnTo>
                <a:lnTo>
                  <a:pt x="0" y="11994"/>
                </a:lnTo>
                <a:lnTo>
                  <a:pt x="7143" y="2469"/>
                </a:lnTo>
                <a:cubicBezTo>
                  <a:pt x="29364" y="0"/>
                  <a:pt x="21387" y="88"/>
                  <a:pt x="30956" y="88"/>
                </a:cubicBezTo>
                <a:lnTo>
                  <a:pt x="57150" y="7232"/>
                </a:lnTo>
                <a:lnTo>
                  <a:pt x="138112" y="78669"/>
                </a:lnTo>
                <a:lnTo>
                  <a:pt x="250031" y="164394"/>
                </a:lnTo>
                <a:lnTo>
                  <a:pt x="371475" y="262026"/>
                </a:lnTo>
                <a:lnTo>
                  <a:pt x="495300" y="350132"/>
                </a:lnTo>
                <a:lnTo>
                  <a:pt x="597693" y="419188"/>
                </a:lnTo>
                <a:lnTo>
                  <a:pt x="616743" y="457288"/>
                </a:lnTo>
                <a:lnTo>
                  <a:pt x="645318" y="526344"/>
                </a:lnTo>
                <a:lnTo>
                  <a:pt x="666750" y="595401"/>
                </a:lnTo>
                <a:lnTo>
                  <a:pt x="678656" y="676363"/>
                </a:lnTo>
                <a:cubicBezTo>
                  <a:pt x="679450" y="697001"/>
                  <a:pt x="680243" y="717638"/>
                  <a:pt x="681037" y="738276"/>
                </a:cubicBezTo>
                <a:lnTo>
                  <a:pt x="669131" y="814476"/>
                </a:lnTo>
                <a:lnTo>
                  <a:pt x="659606" y="866863"/>
                </a:lnTo>
                <a:lnTo>
                  <a:pt x="640556" y="919251"/>
                </a:lnTo>
                <a:lnTo>
                  <a:pt x="611981" y="962113"/>
                </a:lnTo>
                <a:lnTo>
                  <a:pt x="588168" y="974019"/>
                </a:lnTo>
                <a:lnTo>
                  <a:pt x="559593" y="974019"/>
                </a:lnTo>
                <a:lnTo>
                  <a:pt x="535781" y="962113"/>
                </a:lnTo>
                <a:lnTo>
                  <a:pt x="481012" y="914488"/>
                </a:lnTo>
                <a:lnTo>
                  <a:pt x="431006" y="845432"/>
                </a:lnTo>
                <a:lnTo>
                  <a:pt x="352425" y="70970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A318BB4-8D6E-45D1-9F05-71E55BAB0423}"/>
              </a:ext>
            </a:extLst>
          </p:cNvPr>
          <p:cNvSpPr/>
          <p:nvPr/>
        </p:nvSpPr>
        <p:spPr>
          <a:xfrm>
            <a:off x="6675439" y="1433514"/>
            <a:ext cx="1000125" cy="1119187"/>
          </a:xfrm>
          <a:custGeom>
            <a:avLst/>
            <a:gdLst>
              <a:gd name="connsiteX0" fmla="*/ 550069 w 1000125"/>
              <a:gd name="connsiteY0" fmla="*/ 697706 h 1119187"/>
              <a:gd name="connsiteX1" fmla="*/ 204787 w 1000125"/>
              <a:gd name="connsiteY1" fmla="*/ 985837 h 1119187"/>
              <a:gd name="connsiteX2" fmla="*/ 61912 w 1000125"/>
              <a:gd name="connsiteY2" fmla="*/ 1104900 h 1119187"/>
              <a:gd name="connsiteX3" fmla="*/ 40481 w 1000125"/>
              <a:gd name="connsiteY3" fmla="*/ 1116806 h 1119187"/>
              <a:gd name="connsiteX4" fmla="*/ 23812 w 1000125"/>
              <a:gd name="connsiteY4" fmla="*/ 1119187 h 1119187"/>
              <a:gd name="connsiteX5" fmla="*/ 4762 w 1000125"/>
              <a:gd name="connsiteY5" fmla="*/ 1112043 h 1119187"/>
              <a:gd name="connsiteX6" fmla="*/ 0 w 1000125"/>
              <a:gd name="connsiteY6" fmla="*/ 1092993 h 1119187"/>
              <a:gd name="connsiteX7" fmla="*/ 11906 w 1000125"/>
              <a:gd name="connsiteY7" fmla="*/ 1057275 h 1119187"/>
              <a:gd name="connsiteX8" fmla="*/ 80962 w 1000125"/>
              <a:gd name="connsiteY8" fmla="*/ 966787 h 1119187"/>
              <a:gd name="connsiteX9" fmla="*/ 223837 w 1000125"/>
              <a:gd name="connsiteY9" fmla="*/ 790575 h 1119187"/>
              <a:gd name="connsiteX10" fmla="*/ 350044 w 1000125"/>
              <a:gd name="connsiteY10" fmla="*/ 626268 h 1119187"/>
              <a:gd name="connsiteX11" fmla="*/ 411956 w 1000125"/>
              <a:gd name="connsiteY11" fmla="*/ 535781 h 1119187"/>
              <a:gd name="connsiteX12" fmla="*/ 481012 w 1000125"/>
              <a:gd name="connsiteY12" fmla="*/ 440531 h 1119187"/>
              <a:gd name="connsiteX13" fmla="*/ 519112 w 1000125"/>
              <a:gd name="connsiteY13" fmla="*/ 376237 h 1119187"/>
              <a:gd name="connsiteX14" fmla="*/ 550069 w 1000125"/>
              <a:gd name="connsiteY14" fmla="*/ 311943 h 1119187"/>
              <a:gd name="connsiteX15" fmla="*/ 561975 w 1000125"/>
              <a:gd name="connsiteY15" fmla="*/ 259556 h 1119187"/>
              <a:gd name="connsiteX16" fmla="*/ 573881 w 1000125"/>
              <a:gd name="connsiteY16" fmla="*/ 190500 h 1119187"/>
              <a:gd name="connsiteX17" fmla="*/ 571500 w 1000125"/>
              <a:gd name="connsiteY17" fmla="*/ 150018 h 1119187"/>
              <a:gd name="connsiteX18" fmla="*/ 559594 w 1000125"/>
              <a:gd name="connsiteY18" fmla="*/ 123825 h 1119187"/>
              <a:gd name="connsiteX19" fmla="*/ 535781 w 1000125"/>
              <a:gd name="connsiteY19" fmla="*/ 100012 h 1119187"/>
              <a:gd name="connsiteX20" fmla="*/ 495300 w 1000125"/>
              <a:gd name="connsiteY20" fmla="*/ 66675 h 1119187"/>
              <a:gd name="connsiteX21" fmla="*/ 485775 w 1000125"/>
              <a:gd name="connsiteY21" fmla="*/ 57150 h 1119187"/>
              <a:gd name="connsiteX22" fmla="*/ 478631 w 1000125"/>
              <a:gd name="connsiteY22" fmla="*/ 35718 h 1119187"/>
              <a:gd name="connsiteX23" fmla="*/ 478631 w 1000125"/>
              <a:gd name="connsiteY23" fmla="*/ 23812 h 1119187"/>
              <a:gd name="connsiteX24" fmla="*/ 483394 w 1000125"/>
              <a:gd name="connsiteY24" fmla="*/ 7143 h 1119187"/>
              <a:gd name="connsiteX25" fmla="*/ 502444 w 1000125"/>
              <a:gd name="connsiteY25" fmla="*/ 0 h 1119187"/>
              <a:gd name="connsiteX26" fmla="*/ 538162 w 1000125"/>
              <a:gd name="connsiteY26" fmla="*/ 7143 h 1119187"/>
              <a:gd name="connsiteX27" fmla="*/ 604837 w 1000125"/>
              <a:gd name="connsiteY27" fmla="*/ 33337 h 1119187"/>
              <a:gd name="connsiteX28" fmla="*/ 678656 w 1000125"/>
              <a:gd name="connsiteY28" fmla="*/ 66675 h 1119187"/>
              <a:gd name="connsiteX29" fmla="*/ 752475 w 1000125"/>
              <a:gd name="connsiteY29" fmla="*/ 114300 h 1119187"/>
              <a:gd name="connsiteX30" fmla="*/ 862012 w 1000125"/>
              <a:gd name="connsiteY30" fmla="*/ 204787 h 1119187"/>
              <a:gd name="connsiteX31" fmla="*/ 928687 w 1000125"/>
              <a:gd name="connsiteY31" fmla="*/ 266700 h 1119187"/>
              <a:gd name="connsiteX32" fmla="*/ 990600 w 1000125"/>
              <a:gd name="connsiteY32" fmla="*/ 333375 h 1119187"/>
              <a:gd name="connsiteX33" fmla="*/ 1000125 w 1000125"/>
              <a:gd name="connsiteY33" fmla="*/ 352425 h 1119187"/>
              <a:gd name="connsiteX34" fmla="*/ 1000125 w 1000125"/>
              <a:gd name="connsiteY34" fmla="*/ 371475 h 1119187"/>
              <a:gd name="connsiteX35" fmla="*/ 988219 w 1000125"/>
              <a:gd name="connsiteY35" fmla="*/ 392906 h 1119187"/>
              <a:gd name="connsiteX36" fmla="*/ 971550 w 1000125"/>
              <a:gd name="connsiteY36" fmla="*/ 411956 h 1119187"/>
              <a:gd name="connsiteX37" fmla="*/ 933450 w 1000125"/>
              <a:gd name="connsiteY37" fmla="*/ 423862 h 1119187"/>
              <a:gd name="connsiteX38" fmla="*/ 885825 w 1000125"/>
              <a:gd name="connsiteY38" fmla="*/ 438150 h 1119187"/>
              <a:gd name="connsiteX39" fmla="*/ 854869 w 1000125"/>
              <a:gd name="connsiteY39" fmla="*/ 454818 h 1119187"/>
              <a:gd name="connsiteX40" fmla="*/ 795337 w 1000125"/>
              <a:gd name="connsiteY40" fmla="*/ 497681 h 1119187"/>
              <a:gd name="connsiteX41" fmla="*/ 550069 w 1000125"/>
              <a:gd name="connsiteY41" fmla="*/ 697706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00125" h="1119187">
                <a:moveTo>
                  <a:pt x="550069" y="697706"/>
                </a:moveTo>
                <a:lnTo>
                  <a:pt x="204787" y="985837"/>
                </a:lnTo>
                <a:lnTo>
                  <a:pt x="61912" y="1104900"/>
                </a:lnTo>
                <a:lnTo>
                  <a:pt x="40481" y="1116806"/>
                </a:lnTo>
                <a:lnTo>
                  <a:pt x="23812" y="1119187"/>
                </a:lnTo>
                <a:lnTo>
                  <a:pt x="4762" y="1112043"/>
                </a:lnTo>
                <a:lnTo>
                  <a:pt x="0" y="1092993"/>
                </a:lnTo>
                <a:lnTo>
                  <a:pt x="11906" y="1057275"/>
                </a:lnTo>
                <a:lnTo>
                  <a:pt x="80962" y="966787"/>
                </a:lnTo>
                <a:lnTo>
                  <a:pt x="223837" y="790575"/>
                </a:lnTo>
                <a:lnTo>
                  <a:pt x="350044" y="626268"/>
                </a:lnTo>
                <a:lnTo>
                  <a:pt x="411956" y="535781"/>
                </a:lnTo>
                <a:lnTo>
                  <a:pt x="481012" y="440531"/>
                </a:lnTo>
                <a:lnTo>
                  <a:pt x="519112" y="376237"/>
                </a:lnTo>
                <a:lnTo>
                  <a:pt x="550069" y="311943"/>
                </a:lnTo>
                <a:lnTo>
                  <a:pt x="561975" y="259556"/>
                </a:lnTo>
                <a:lnTo>
                  <a:pt x="573881" y="190500"/>
                </a:lnTo>
                <a:lnTo>
                  <a:pt x="571500" y="150018"/>
                </a:lnTo>
                <a:lnTo>
                  <a:pt x="559594" y="123825"/>
                </a:lnTo>
                <a:lnTo>
                  <a:pt x="535781" y="100012"/>
                </a:lnTo>
                <a:lnTo>
                  <a:pt x="495300" y="66675"/>
                </a:lnTo>
                <a:lnTo>
                  <a:pt x="485775" y="57150"/>
                </a:lnTo>
                <a:lnTo>
                  <a:pt x="478631" y="35718"/>
                </a:lnTo>
                <a:lnTo>
                  <a:pt x="478631" y="23812"/>
                </a:lnTo>
                <a:lnTo>
                  <a:pt x="483394" y="7143"/>
                </a:lnTo>
                <a:lnTo>
                  <a:pt x="502444" y="0"/>
                </a:lnTo>
                <a:lnTo>
                  <a:pt x="538162" y="7143"/>
                </a:lnTo>
                <a:lnTo>
                  <a:pt x="604837" y="33337"/>
                </a:lnTo>
                <a:lnTo>
                  <a:pt x="678656" y="66675"/>
                </a:lnTo>
                <a:lnTo>
                  <a:pt x="752475" y="114300"/>
                </a:lnTo>
                <a:lnTo>
                  <a:pt x="862012" y="204787"/>
                </a:lnTo>
                <a:lnTo>
                  <a:pt x="928687" y="266700"/>
                </a:lnTo>
                <a:lnTo>
                  <a:pt x="990600" y="333375"/>
                </a:lnTo>
                <a:lnTo>
                  <a:pt x="1000125" y="352425"/>
                </a:lnTo>
                <a:lnTo>
                  <a:pt x="1000125" y="371475"/>
                </a:lnTo>
                <a:lnTo>
                  <a:pt x="988219" y="392906"/>
                </a:lnTo>
                <a:lnTo>
                  <a:pt x="971550" y="411956"/>
                </a:lnTo>
                <a:lnTo>
                  <a:pt x="933450" y="423862"/>
                </a:lnTo>
                <a:lnTo>
                  <a:pt x="885825" y="438150"/>
                </a:lnTo>
                <a:lnTo>
                  <a:pt x="854869" y="454818"/>
                </a:lnTo>
                <a:lnTo>
                  <a:pt x="795337" y="497681"/>
                </a:lnTo>
                <a:lnTo>
                  <a:pt x="550069" y="6977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9EE9DD6-B964-4AD6-A1C8-B1ABC5D4C54D}"/>
              </a:ext>
            </a:extLst>
          </p:cNvPr>
          <p:cNvSpPr/>
          <p:nvPr/>
        </p:nvSpPr>
        <p:spPr>
          <a:xfrm>
            <a:off x="3878263" y="2503488"/>
            <a:ext cx="493712" cy="1187450"/>
          </a:xfrm>
          <a:custGeom>
            <a:avLst/>
            <a:gdLst>
              <a:gd name="connsiteX0" fmla="*/ 2382 w 492919"/>
              <a:gd name="connsiteY0" fmla="*/ 973931 h 1188244"/>
              <a:gd name="connsiteX1" fmla="*/ 0 w 492919"/>
              <a:gd name="connsiteY1" fmla="*/ 876300 h 1188244"/>
              <a:gd name="connsiteX2" fmla="*/ 9525 w 492919"/>
              <a:gd name="connsiteY2" fmla="*/ 781050 h 1188244"/>
              <a:gd name="connsiteX3" fmla="*/ 21432 w 492919"/>
              <a:gd name="connsiteY3" fmla="*/ 740569 h 1188244"/>
              <a:gd name="connsiteX4" fmla="*/ 35719 w 492919"/>
              <a:gd name="connsiteY4" fmla="*/ 711994 h 1188244"/>
              <a:gd name="connsiteX5" fmla="*/ 69057 w 492919"/>
              <a:gd name="connsiteY5" fmla="*/ 676275 h 1188244"/>
              <a:gd name="connsiteX6" fmla="*/ 114300 w 492919"/>
              <a:gd name="connsiteY6" fmla="*/ 631031 h 1188244"/>
              <a:gd name="connsiteX7" fmla="*/ 166688 w 492919"/>
              <a:gd name="connsiteY7" fmla="*/ 569119 h 1188244"/>
              <a:gd name="connsiteX8" fmla="*/ 211932 w 492919"/>
              <a:gd name="connsiteY8" fmla="*/ 511969 h 1188244"/>
              <a:gd name="connsiteX9" fmla="*/ 254794 w 492919"/>
              <a:gd name="connsiteY9" fmla="*/ 442912 h 1188244"/>
              <a:gd name="connsiteX10" fmla="*/ 283369 w 492919"/>
              <a:gd name="connsiteY10" fmla="*/ 388144 h 1188244"/>
              <a:gd name="connsiteX11" fmla="*/ 302419 w 492919"/>
              <a:gd name="connsiteY11" fmla="*/ 323850 h 1188244"/>
              <a:gd name="connsiteX12" fmla="*/ 314325 w 492919"/>
              <a:gd name="connsiteY12" fmla="*/ 245269 h 1188244"/>
              <a:gd name="connsiteX13" fmla="*/ 316707 w 492919"/>
              <a:gd name="connsiteY13" fmla="*/ 192881 h 1188244"/>
              <a:gd name="connsiteX14" fmla="*/ 316707 w 492919"/>
              <a:gd name="connsiteY14" fmla="*/ 140494 h 1188244"/>
              <a:gd name="connsiteX15" fmla="*/ 311944 w 492919"/>
              <a:gd name="connsiteY15" fmla="*/ 69056 h 1188244"/>
              <a:gd name="connsiteX16" fmla="*/ 311944 w 492919"/>
              <a:gd name="connsiteY16" fmla="*/ 45244 h 1188244"/>
              <a:gd name="connsiteX17" fmla="*/ 311944 w 492919"/>
              <a:gd name="connsiteY17" fmla="*/ 26194 h 1188244"/>
              <a:gd name="connsiteX18" fmla="*/ 319088 w 492919"/>
              <a:gd name="connsiteY18" fmla="*/ 9525 h 1188244"/>
              <a:gd name="connsiteX19" fmla="*/ 326232 w 492919"/>
              <a:gd name="connsiteY19" fmla="*/ 0 h 1188244"/>
              <a:gd name="connsiteX20" fmla="*/ 347663 w 492919"/>
              <a:gd name="connsiteY20" fmla="*/ 0 h 1188244"/>
              <a:gd name="connsiteX21" fmla="*/ 361950 w 492919"/>
              <a:gd name="connsiteY21" fmla="*/ 4762 h 1188244"/>
              <a:gd name="connsiteX22" fmla="*/ 392907 w 492919"/>
              <a:gd name="connsiteY22" fmla="*/ 38100 h 1188244"/>
              <a:gd name="connsiteX23" fmla="*/ 426244 w 492919"/>
              <a:gd name="connsiteY23" fmla="*/ 80962 h 1188244"/>
              <a:gd name="connsiteX24" fmla="*/ 450057 w 492919"/>
              <a:gd name="connsiteY24" fmla="*/ 119062 h 1188244"/>
              <a:gd name="connsiteX25" fmla="*/ 466725 w 492919"/>
              <a:gd name="connsiteY25" fmla="*/ 152400 h 1188244"/>
              <a:gd name="connsiteX26" fmla="*/ 481013 w 492919"/>
              <a:gd name="connsiteY26" fmla="*/ 185737 h 1188244"/>
              <a:gd name="connsiteX27" fmla="*/ 488157 w 492919"/>
              <a:gd name="connsiteY27" fmla="*/ 245269 h 1188244"/>
              <a:gd name="connsiteX28" fmla="*/ 492919 w 492919"/>
              <a:gd name="connsiteY28" fmla="*/ 319087 h 1188244"/>
              <a:gd name="connsiteX29" fmla="*/ 471488 w 492919"/>
              <a:gd name="connsiteY29" fmla="*/ 452437 h 1188244"/>
              <a:gd name="connsiteX30" fmla="*/ 433388 w 492919"/>
              <a:gd name="connsiteY30" fmla="*/ 576262 h 1188244"/>
              <a:gd name="connsiteX31" fmla="*/ 388144 w 492919"/>
              <a:gd name="connsiteY31" fmla="*/ 723900 h 1188244"/>
              <a:gd name="connsiteX32" fmla="*/ 342900 w 492919"/>
              <a:gd name="connsiteY32" fmla="*/ 857250 h 1188244"/>
              <a:gd name="connsiteX33" fmla="*/ 292894 w 492919"/>
              <a:gd name="connsiteY33" fmla="*/ 1000125 h 1188244"/>
              <a:gd name="connsiteX34" fmla="*/ 271463 w 492919"/>
              <a:gd name="connsiteY34" fmla="*/ 1040606 h 1188244"/>
              <a:gd name="connsiteX35" fmla="*/ 235744 w 492919"/>
              <a:gd name="connsiteY35" fmla="*/ 1097756 h 1188244"/>
              <a:gd name="connsiteX36" fmla="*/ 200025 w 492919"/>
              <a:gd name="connsiteY36" fmla="*/ 1150144 h 1188244"/>
              <a:gd name="connsiteX37" fmla="*/ 176213 w 492919"/>
              <a:gd name="connsiteY37" fmla="*/ 1171575 h 1188244"/>
              <a:gd name="connsiteX38" fmla="*/ 154782 w 492919"/>
              <a:gd name="connsiteY38" fmla="*/ 1183481 h 1188244"/>
              <a:gd name="connsiteX39" fmla="*/ 123825 w 492919"/>
              <a:gd name="connsiteY39" fmla="*/ 1188244 h 1188244"/>
              <a:gd name="connsiteX40" fmla="*/ 102394 w 492919"/>
              <a:gd name="connsiteY40" fmla="*/ 1185862 h 1188244"/>
              <a:gd name="connsiteX41" fmla="*/ 64294 w 492919"/>
              <a:gd name="connsiteY41" fmla="*/ 1166812 h 1188244"/>
              <a:gd name="connsiteX42" fmla="*/ 45244 w 492919"/>
              <a:gd name="connsiteY42" fmla="*/ 1154906 h 1188244"/>
              <a:gd name="connsiteX43" fmla="*/ 23813 w 492919"/>
              <a:gd name="connsiteY43" fmla="*/ 1126331 h 1188244"/>
              <a:gd name="connsiteX44" fmla="*/ 14288 w 492919"/>
              <a:gd name="connsiteY44" fmla="*/ 1073944 h 1188244"/>
              <a:gd name="connsiteX45" fmla="*/ 2382 w 492919"/>
              <a:gd name="connsiteY45" fmla="*/ 973931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92919" h="1188244">
                <a:moveTo>
                  <a:pt x="2382" y="973931"/>
                </a:moveTo>
                <a:lnTo>
                  <a:pt x="0" y="876300"/>
                </a:lnTo>
                <a:lnTo>
                  <a:pt x="9525" y="781050"/>
                </a:lnTo>
                <a:lnTo>
                  <a:pt x="21432" y="740569"/>
                </a:lnTo>
                <a:lnTo>
                  <a:pt x="35719" y="711994"/>
                </a:lnTo>
                <a:lnTo>
                  <a:pt x="69057" y="676275"/>
                </a:lnTo>
                <a:lnTo>
                  <a:pt x="114300" y="631031"/>
                </a:lnTo>
                <a:lnTo>
                  <a:pt x="166688" y="569119"/>
                </a:lnTo>
                <a:lnTo>
                  <a:pt x="211932" y="511969"/>
                </a:lnTo>
                <a:lnTo>
                  <a:pt x="254794" y="442912"/>
                </a:lnTo>
                <a:lnTo>
                  <a:pt x="283369" y="388144"/>
                </a:lnTo>
                <a:lnTo>
                  <a:pt x="302419" y="323850"/>
                </a:lnTo>
                <a:lnTo>
                  <a:pt x="314325" y="245269"/>
                </a:lnTo>
                <a:lnTo>
                  <a:pt x="316707" y="192881"/>
                </a:lnTo>
                <a:lnTo>
                  <a:pt x="316707" y="140494"/>
                </a:lnTo>
                <a:lnTo>
                  <a:pt x="311944" y="69056"/>
                </a:lnTo>
                <a:lnTo>
                  <a:pt x="311944" y="45244"/>
                </a:lnTo>
                <a:lnTo>
                  <a:pt x="311944" y="26194"/>
                </a:lnTo>
                <a:lnTo>
                  <a:pt x="319088" y="9525"/>
                </a:lnTo>
                <a:lnTo>
                  <a:pt x="326232" y="0"/>
                </a:lnTo>
                <a:lnTo>
                  <a:pt x="347663" y="0"/>
                </a:lnTo>
                <a:lnTo>
                  <a:pt x="361950" y="4762"/>
                </a:lnTo>
                <a:lnTo>
                  <a:pt x="392907" y="38100"/>
                </a:lnTo>
                <a:lnTo>
                  <a:pt x="426244" y="80962"/>
                </a:lnTo>
                <a:lnTo>
                  <a:pt x="450057" y="119062"/>
                </a:lnTo>
                <a:lnTo>
                  <a:pt x="466725" y="152400"/>
                </a:lnTo>
                <a:lnTo>
                  <a:pt x="481013" y="185737"/>
                </a:lnTo>
                <a:lnTo>
                  <a:pt x="488157" y="245269"/>
                </a:lnTo>
                <a:lnTo>
                  <a:pt x="492919" y="319087"/>
                </a:lnTo>
                <a:lnTo>
                  <a:pt x="471488" y="452437"/>
                </a:lnTo>
                <a:lnTo>
                  <a:pt x="433388" y="576262"/>
                </a:lnTo>
                <a:lnTo>
                  <a:pt x="388144" y="723900"/>
                </a:lnTo>
                <a:lnTo>
                  <a:pt x="342900" y="857250"/>
                </a:lnTo>
                <a:lnTo>
                  <a:pt x="292894" y="1000125"/>
                </a:lnTo>
                <a:lnTo>
                  <a:pt x="271463" y="1040606"/>
                </a:lnTo>
                <a:lnTo>
                  <a:pt x="235744" y="1097756"/>
                </a:lnTo>
                <a:lnTo>
                  <a:pt x="200025" y="1150144"/>
                </a:lnTo>
                <a:lnTo>
                  <a:pt x="176213" y="1171575"/>
                </a:lnTo>
                <a:lnTo>
                  <a:pt x="154782" y="1183481"/>
                </a:lnTo>
                <a:lnTo>
                  <a:pt x="123825" y="1188244"/>
                </a:lnTo>
                <a:lnTo>
                  <a:pt x="102394" y="1185862"/>
                </a:lnTo>
                <a:lnTo>
                  <a:pt x="64294" y="1166812"/>
                </a:lnTo>
                <a:lnTo>
                  <a:pt x="45244" y="1154906"/>
                </a:lnTo>
                <a:lnTo>
                  <a:pt x="23813" y="1126331"/>
                </a:lnTo>
                <a:lnTo>
                  <a:pt x="14288" y="1073944"/>
                </a:lnTo>
                <a:lnTo>
                  <a:pt x="2382" y="973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B8989CC-4D00-46AD-B242-F33B47C34B04}"/>
              </a:ext>
            </a:extLst>
          </p:cNvPr>
          <p:cNvSpPr/>
          <p:nvPr/>
        </p:nvSpPr>
        <p:spPr>
          <a:xfrm>
            <a:off x="4957764" y="3257550"/>
            <a:ext cx="549275" cy="1144588"/>
          </a:xfrm>
          <a:custGeom>
            <a:avLst/>
            <a:gdLst>
              <a:gd name="connsiteX0" fmla="*/ 211931 w 550068"/>
              <a:gd name="connsiteY0" fmla="*/ 754856 h 1145381"/>
              <a:gd name="connsiteX1" fmla="*/ 195262 w 550068"/>
              <a:gd name="connsiteY1" fmla="*/ 619125 h 1145381"/>
              <a:gd name="connsiteX2" fmla="*/ 192881 w 550068"/>
              <a:gd name="connsiteY2" fmla="*/ 531019 h 1145381"/>
              <a:gd name="connsiteX3" fmla="*/ 171450 w 550068"/>
              <a:gd name="connsiteY3" fmla="*/ 423863 h 1145381"/>
              <a:gd name="connsiteX4" fmla="*/ 147637 w 550068"/>
              <a:gd name="connsiteY4" fmla="*/ 345281 h 1145381"/>
              <a:gd name="connsiteX5" fmla="*/ 104775 w 550068"/>
              <a:gd name="connsiteY5" fmla="*/ 214313 h 1145381"/>
              <a:gd name="connsiteX6" fmla="*/ 69056 w 550068"/>
              <a:gd name="connsiteY6" fmla="*/ 142875 h 1145381"/>
              <a:gd name="connsiteX7" fmla="*/ 33337 w 550068"/>
              <a:gd name="connsiteY7" fmla="*/ 88106 h 1145381"/>
              <a:gd name="connsiteX8" fmla="*/ 9525 w 550068"/>
              <a:gd name="connsiteY8" fmla="*/ 54769 h 1145381"/>
              <a:gd name="connsiteX9" fmla="*/ 2381 w 550068"/>
              <a:gd name="connsiteY9" fmla="*/ 35719 h 1145381"/>
              <a:gd name="connsiteX10" fmla="*/ 0 w 550068"/>
              <a:gd name="connsiteY10" fmla="*/ 16669 h 1145381"/>
              <a:gd name="connsiteX11" fmla="*/ 7143 w 550068"/>
              <a:gd name="connsiteY11" fmla="*/ 4763 h 1145381"/>
              <a:gd name="connsiteX12" fmla="*/ 23812 w 550068"/>
              <a:gd name="connsiteY12" fmla="*/ 0 h 1145381"/>
              <a:gd name="connsiteX13" fmla="*/ 47625 w 550068"/>
              <a:gd name="connsiteY13" fmla="*/ 4763 h 1145381"/>
              <a:gd name="connsiteX14" fmla="*/ 100012 w 550068"/>
              <a:gd name="connsiteY14" fmla="*/ 35719 h 1145381"/>
              <a:gd name="connsiteX15" fmla="*/ 200025 w 550068"/>
              <a:gd name="connsiteY15" fmla="*/ 92869 h 1145381"/>
              <a:gd name="connsiteX16" fmla="*/ 307181 w 550068"/>
              <a:gd name="connsiteY16" fmla="*/ 150019 h 1145381"/>
              <a:gd name="connsiteX17" fmla="*/ 361950 w 550068"/>
              <a:gd name="connsiteY17" fmla="*/ 178594 h 1145381"/>
              <a:gd name="connsiteX18" fmla="*/ 371475 w 550068"/>
              <a:gd name="connsiteY18" fmla="*/ 280988 h 1145381"/>
              <a:gd name="connsiteX19" fmla="*/ 416718 w 550068"/>
              <a:gd name="connsiteY19" fmla="*/ 476250 h 1145381"/>
              <a:gd name="connsiteX20" fmla="*/ 481012 w 550068"/>
              <a:gd name="connsiteY20" fmla="*/ 711994 h 1145381"/>
              <a:gd name="connsiteX21" fmla="*/ 511968 w 550068"/>
              <a:gd name="connsiteY21" fmla="*/ 819150 h 1145381"/>
              <a:gd name="connsiteX22" fmla="*/ 550068 w 550068"/>
              <a:gd name="connsiteY22" fmla="*/ 926306 h 1145381"/>
              <a:gd name="connsiteX23" fmla="*/ 550068 w 550068"/>
              <a:gd name="connsiteY23" fmla="*/ 978694 h 1145381"/>
              <a:gd name="connsiteX24" fmla="*/ 540543 w 550068"/>
              <a:gd name="connsiteY24" fmla="*/ 1045369 h 1145381"/>
              <a:gd name="connsiteX25" fmla="*/ 523875 w 550068"/>
              <a:gd name="connsiteY25" fmla="*/ 1100138 h 1145381"/>
              <a:gd name="connsiteX26" fmla="*/ 504825 w 550068"/>
              <a:gd name="connsiteY26" fmla="*/ 1128713 h 1145381"/>
              <a:gd name="connsiteX27" fmla="*/ 478631 w 550068"/>
              <a:gd name="connsiteY27" fmla="*/ 1143000 h 1145381"/>
              <a:gd name="connsiteX28" fmla="*/ 450056 w 550068"/>
              <a:gd name="connsiteY28" fmla="*/ 1145381 h 1145381"/>
              <a:gd name="connsiteX29" fmla="*/ 414337 w 550068"/>
              <a:gd name="connsiteY29" fmla="*/ 1135856 h 1145381"/>
              <a:gd name="connsiteX30" fmla="*/ 378618 w 550068"/>
              <a:gd name="connsiteY30" fmla="*/ 1112044 h 1145381"/>
              <a:gd name="connsiteX31" fmla="*/ 335756 w 550068"/>
              <a:gd name="connsiteY31" fmla="*/ 1078706 h 1145381"/>
              <a:gd name="connsiteX32" fmla="*/ 309562 w 550068"/>
              <a:gd name="connsiteY32" fmla="*/ 1045369 h 1145381"/>
              <a:gd name="connsiteX33" fmla="*/ 285750 w 550068"/>
              <a:gd name="connsiteY33" fmla="*/ 1004888 h 1145381"/>
              <a:gd name="connsiteX34" fmla="*/ 259556 w 550068"/>
              <a:gd name="connsiteY34" fmla="*/ 938213 h 1145381"/>
              <a:gd name="connsiteX35" fmla="*/ 240506 w 550068"/>
              <a:gd name="connsiteY35" fmla="*/ 871538 h 1145381"/>
              <a:gd name="connsiteX36" fmla="*/ 211931 w 550068"/>
              <a:gd name="connsiteY36" fmla="*/ 754856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0068" h="1145381">
                <a:moveTo>
                  <a:pt x="211931" y="754856"/>
                </a:moveTo>
                <a:lnTo>
                  <a:pt x="195262" y="619125"/>
                </a:lnTo>
                <a:cubicBezTo>
                  <a:pt x="194468" y="589756"/>
                  <a:pt x="193675" y="560388"/>
                  <a:pt x="192881" y="531019"/>
                </a:cubicBezTo>
                <a:lnTo>
                  <a:pt x="171450" y="423863"/>
                </a:lnTo>
                <a:lnTo>
                  <a:pt x="147637" y="345281"/>
                </a:lnTo>
                <a:lnTo>
                  <a:pt x="104775" y="214313"/>
                </a:lnTo>
                <a:lnTo>
                  <a:pt x="69056" y="142875"/>
                </a:lnTo>
                <a:lnTo>
                  <a:pt x="33337" y="88106"/>
                </a:lnTo>
                <a:lnTo>
                  <a:pt x="9525" y="54769"/>
                </a:lnTo>
                <a:lnTo>
                  <a:pt x="2381" y="35719"/>
                </a:lnTo>
                <a:lnTo>
                  <a:pt x="0" y="16669"/>
                </a:lnTo>
                <a:lnTo>
                  <a:pt x="7143" y="4763"/>
                </a:lnTo>
                <a:lnTo>
                  <a:pt x="23812" y="0"/>
                </a:lnTo>
                <a:lnTo>
                  <a:pt x="47625" y="4763"/>
                </a:lnTo>
                <a:lnTo>
                  <a:pt x="100012" y="35719"/>
                </a:lnTo>
                <a:lnTo>
                  <a:pt x="200025" y="92869"/>
                </a:lnTo>
                <a:lnTo>
                  <a:pt x="307181" y="150019"/>
                </a:lnTo>
                <a:lnTo>
                  <a:pt x="361950" y="178594"/>
                </a:lnTo>
                <a:lnTo>
                  <a:pt x="371475" y="280988"/>
                </a:lnTo>
                <a:lnTo>
                  <a:pt x="416718" y="476250"/>
                </a:lnTo>
                <a:lnTo>
                  <a:pt x="481012" y="711994"/>
                </a:lnTo>
                <a:lnTo>
                  <a:pt x="511968" y="819150"/>
                </a:lnTo>
                <a:lnTo>
                  <a:pt x="550068" y="926306"/>
                </a:lnTo>
                <a:lnTo>
                  <a:pt x="550068" y="978694"/>
                </a:lnTo>
                <a:lnTo>
                  <a:pt x="540543" y="1045369"/>
                </a:lnTo>
                <a:lnTo>
                  <a:pt x="523875" y="1100138"/>
                </a:lnTo>
                <a:lnTo>
                  <a:pt x="504825" y="1128713"/>
                </a:lnTo>
                <a:lnTo>
                  <a:pt x="478631" y="1143000"/>
                </a:lnTo>
                <a:lnTo>
                  <a:pt x="450056" y="1145381"/>
                </a:lnTo>
                <a:lnTo>
                  <a:pt x="414337" y="1135856"/>
                </a:lnTo>
                <a:lnTo>
                  <a:pt x="378618" y="1112044"/>
                </a:lnTo>
                <a:lnTo>
                  <a:pt x="335756" y="1078706"/>
                </a:lnTo>
                <a:lnTo>
                  <a:pt x="309562" y="1045369"/>
                </a:lnTo>
                <a:lnTo>
                  <a:pt x="285750" y="1004888"/>
                </a:lnTo>
                <a:lnTo>
                  <a:pt x="259556" y="938213"/>
                </a:lnTo>
                <a:lnTo>
                  <a:pt x="240506" y="871538"/>
                </a:lnTo>
                <a:lnTo>
                  <a:pt x="211931" y="7548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722C7AB-A64C-4F24-AF44-5EC60FD1FC28}"/>
              </a:ext>
            </a:extLst>
          </p:cNvPr>
          <p:cNvSpPr/>
          <p:nvPr/>
        </p:nvSpPr>
        <p:spPr>
          <a:xfrm>
            <a:off x="4270376" y="2451101"/>
            <a:ext cx="4062413" cy="601663"/>
          </a:xfrm>
          <a:custGeom>
            <a:avLst/>
            <a:gdLst>
              <a:gd name="connsiteX0" fmla="*/ 1981767 w 4062112"/>
              <a:gd name="connsiteY0" fmla="*/ 407911 h 601668"/>
              <a:gd name="connsiteX1" fmla="*/ 1216934 w 4062112"/>
              <a:gd name="connsiteY1" fmla="*/ 499691 h 601668"/>
              <a:gd name="connsiteX2" fmla="*/ 690049 w 4062112"/>
              <a:gd name="connsiteY2" fmla="*/ 557478 h 601668"/>
              <a:gd name="connsiteX3" fmla="*/ 329728 w 4062112"/>
              <a:gd name="connsiteY3" fmla="*/ 601668 h 601668"/>
              <a:gd name="connsiteX4" fmla="*/ 282138 w 4062112"/>
              <a:gd name="connsiteY4" fmla="*/ 598269 h 601668"/>
              <a:gd name="connsiteX5" fmla="*/ 234549 w 4062112"/>
              <a:gd name="connsiteY5" fmla="*/ 591471 h 601668"/>
              <a:gd name="connsiteX6" fmla="*/ 132571 w 4062112"/>
              <a:gd name="connsiteY6" fmla="*/ 557478 h 601668"/>
              <a:gd name="connsiteX7" fmla="*/ 0 w 4062112"/>
              <a:gd name="connsiteY7" fmla="*/ 492892 h 601668"/>
              <a:gd name="connsiteX8" fmla="*/ 23795 w 4062112"/>
              <a:gd name="connsiteY8" fmla="*/ 299135 h 601668"/>
              <a:gd name="connsiteX9" fmla="*/ 169963 w 4062112"/>
              <a:gd name="connsiteY9" fmla="*/ 360321 h 601668"/>
              <a:gd name="connsiteX10" fmla="*/ 248146 w 4062112"/>
              <a:gd name="connsiteY10" fmla="*/ 384116 h 601668"/>
              <a:gd name="connsiteX11" fmla="*/ 312732 w 4062112"/>
              <a:gd name="connsiteY11" fmla="*/ 394314 h 601668"/>
              <a:gd name="connsiteX12" fmla="*/ 387515 w 4062112"/>
              <a:gd name="connsiteY12" fmla="*/ 401112 h 601668"/>
              <a:gd name="connsiteX13" fmla="*/ 509888 w 4062112"/>
              <a:gd name="connsiteY13" fmla="*/ 394314 h 601668"/>
              <a:gd name="connsiteX14" fmla="*/ 1125154 w 4062112"/>
              <a:gd name="connsiteY14" fmla="*/ 336526 h 601668"/>
              <a:gd name="connsiteX15" fmla="*/ 1937576 w 4062112"/>
              <a:gd name="connsiteY15" fmla="*/ 251545 h 601668"/>
              <a:gd name="connsiteX16" fmla="*/ 2542644 w 4062112"/>
              <a:gd name="connsiteY16" fmla="*/ 183560 h 601668"/>
              <a:gd name="connsiteX17" fmla="*/ 3263286 w 4062112"/>
              <a:gd name="connsiteY17" fmla="*/ 98578 h 601668"/>
              <a:gd name="connsiteX18" fmla="*/ 3508033 w 4062112"/>
              <a:gd name="connsiteY18" fmla="*/ 67985 h 601668"/>
              <a:gd name="connsiteX19" fmla="*/ 3531827 w 4062112"/>
              <a:gd name="connsiteY19" fmla="*/ 33993 h 601668"/>
              <a:gd name="connsiteX20" fmla="*/ 3559022 w 4062112"/>
              <a:gd name="connsiteY20" fmla="*/ 10198 h 601668"/>
              <a:gd name="connsiteX21" fmla="*/ 3582816 w 4062112"/>
              <a:gd name="connsiteY21" fmla="*/ 0 h 601668"/>
              <a:gd name="connsiteX22" fmla="*/ 3620208 w 4062112"/>
              <a:gd name="connsiteY22" fmla="*/ 6798 h 601668"/>
              <a:gd name="connsiteX23" fmla="*/ 3677996 w 4062112"/>
              <a:gd name="connsiteY23" fmla="*/ 33993 h 601668"/>
              <a:gd name="connsiteX24" fmla="*/ 3786772 w 4062112"/>
              <a:gd name="connsiteY24" fmla="*/ 91780 h 601668"/>
              <a:gd name="connsiteX25" fmla="*/ 3878552 w 4062112"/>
              <a:gd name="connsiteY25" fmla="*/ 152966 h 601668"/>
              <a:gd name="connsiteX26" fmla="*/ 3956735 w 4062112"/>
              <a:gd name="connsiteY26" fmla="*/ 217552 h 601668"/>
              <a:gd name="connsiteX27" fmla="*/ 4017921 w 4062112"/>
              <a:gd name="connsiteY27" fmla="*/ 282138 h 601668"/>
              <a:gd name="connsiteX28" fmla="*/ 4048514 w 4062112"/>
              <a:gd name="connsiteY28" fmla="*/ 322929 h 601668"/>
              <a:gd name="connsiteX29" fmla="*/ 4058712 w 4062112"/>
              <a:gd name="connsiteY29" fmla="*/ 353523 h 601668"/>
              <a:gd name="connsiteX30" fmla="*/ 4062112 w 4062112"/>
              <a:gd name="connsiteY30" fmla="*/ 380717 h 601668"/>
              <a:gd name="connsiteX31" fmla="*/ 4055313 w 4062112"/>
              <a:gd name="connsiteY31" fmla="*/ 411310 h 601668"/>
              <a:gd name="connsiteX32" fmla="*/ 4038317 w 4062112"/>
              <a:gd name="connsiteY32" fmla="*/ 435105 h 601668"/>
              <a:gd name="connsiteX33" fmla="*/ 4000925 w 4062112"/>
              <a:gd name="connsiteY33" fmla="*/ 458900 h 601668"/>
              <a:gd name="connsiteX34" fmla="*/ 3943138 w 4062112"/>
              <a:gd name="connsiteY34" fmla="*/ 465698 h 601668"/>
              <a:gd name="connsiteX35" fmla="*/ 3881951 w 4062112"/>
              <a:gd name="connsiteY35" fmla="*/ 465698 h 601668"/>
              <a:gd name="connsiteX36" fmla="*/ 3824164 w 4062112"/>
              <a:gd name="connsiteY36" fmla="*/ 475896 h 601668"/>
              <a:gd name="connsiteX37" fmla="*/ 3484238 w 4062112"/>
              <a:gd name="connsiteY37" fmla="*/ 271940 h 601668"/>
              <a:gd name="connsiteX38" fmla="*/ 3188503 w 4062112"/>
              <a:gd name="connsiteY38" fmla="*/ 278739 h 601668"/>
              <a:gd name="connsiteX39" fmla="*/ 2739801 w 4062112"/>
              <a:gd name="connsiteY39" fmla="*/ 326329 h 601668"/>
              <a:gd name="connsiteX40" fmla="*/ 1981767 w 4062112"/>
              <a:gd name="connsiteY40" fmla="*/ 407911 h 60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62112" h="601668">
                <a:moveTo>
                  <a:pt x="1981767" y="407911"/>
                </a:moveTo>
                <a:lnTo>
                  <a:pt x="1216934" y="499691"/>
                </a:lnTo>
                <a:lnTo>
                  <a:pt x="690049" y="557478"/>
                </a:lnTo>
                <a:lnTo>
                  <a:pt x="329728" y="601668"/>
                </a:lnTo>
                <a:lnTo>
                  <a:pt x="282138" y="598269"/>
                </a:lnTo>
                <a:lnTo>
                  <a:pt x="234549" y="591471"/>
                </a:lnTo>
                <a:lnTo>
                  <a:pt x="132571" y="557478"/>
                </a:lnTo>
                <a:lnTo>
                  <a:pt x="0" y="492892"/>
                </a:lnTo>
                <a:lnTo>
                  <a:pt x="23795" y="299135"/>
                </a:lnTo>
                <a:lnTo>
                  <a:pt x="169963" y="360321"/>
                </a:lnTo>
                <a:lnTo>
                  <a:pt x="248146" y="384116"/>
                </a:lnTo>
                <a:lnTo>
                  <a:pt x="312732" y="394314"/>
                </a:lnTo>
                <a:lnTo>
                  <a:pt x="387515" y="401112"/>
                </a:lnTo>
                <a:lnTo>
                  <a:pt x="509888" y="394314"/>
                </a:lnTo>
                <a:lnTo>
                  <a:pt x="1125154" y="336526"/>
                </a:lnTo>
                <a:lnTo>
                  <a:pt x="1937576" y="251545"/>
                </a:lnTo>
                <a:lnTo>
                  <a:pt x="2542644" y="183560"/>
                </a:lnTo>
                <a:lnTo>
                  <a:pt x="3263286" y="98578"/>
                </a:lnTo>
                <a:lnTo>
                  <a:pt x="3508033" y="67985"/>
                </a:lnTo>
                <a:lnTo>
                  <a:pt x="3531827" y="33993"/>
                </a:lnTo>
                <a:lnTo>
                  <a:pt x="3559022" y="10198"/>
                </a:lnTo>
                <a:lnTo>
                  <a:pt x="3582816" y="0"/>
                </a:lnTo>
                <a:lnTo>
                  <a:pt x="3620208" y="6798"/>
                </a:lnTo>
                <a:lnTo>
                  <a:pt x="3677996" y="33993"/>
                </a:lnTo>
                <a:lnTo>
                  <a:pt x="3786772" y="91780"/>
                </a:lnTo>
                <a:lnTo>
                  <a:pt x="3878552" y="152966"/>
                </a:lnTo>
                <a:lnTo>
                  <a:pt x="3956735" y="217552"/>
                </a:lnTo>
                <a:lnTo>
                  <a:pt x="4017921" y="282138"/>
                </a:lnTo>
                <a:lnTo>
                  <a:pt x="4048514" y="322929"/>
                </a:lnTo>
                <a:lnTo>
                  <a:pt x="4058712" y="353523"/>
                </a:lnTo>
                <a:lnTo>
                  <a:pt x="4062112" y="380717"/>
                </a:lnTo>
                <a:lnTo>
                  <a:pt x="4055313" y="411310"/>
                </a:lnTo>
                <a:lnTo>
                  <a:pt x="4038317" y="435105"/>
                </a:lnTo>
                <a:lnTo>
                  <a:pt x="4000925" y="458900"/>
                </a:lnTo>
                <a:lnTo>
                  <a:pt x="3943138" y="465698"/>
                </a:lnTo>
                <a:lnTo>
                  <a:pt x="3881951" y="465698"/>
                </a:lnTo>
                <a:lnTo>
                  <a:pt x="3824164" y="475896"/>
                </a:lnTo>
                <a:lnTo>
                  <a:pt x="3484238" y="271940"/>
                </a:lnTo>
                <a:lnTo>
                  <a:pt x="3188503" y="278739"/>
                </a:lnTo>
                <a:lnTo>
                  <a:pt x="2739801" y="326329"/>
                </a:lnTo>
                <a:lnTo>
                  <a:pt x="1981767" y="4079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2DEC3A1-9E15-4698-BF16-565B9E044C83}"/>
              </a:ext>
            </a:extLst>
          </p:cNvPr>
          <p:cNvSpPr/>
          <p:nvPr/>
        </p:nvSpPr>
        <p:spPr>
          <a:xfrm>
            <a:off x="7367589" y="2665413"/>
            <a:ext cx="796925" cy="723900"/>
          </a:xfrm>
          <a:custGeom>
            <a:avLst/>
            <a:gdLst>
              <a:gd name="connsiteX0" fmla="*/ 126206 w 797718"/>
              <a:gd name="connsiteY0" fmla="*/ 490537 h 723900"/>
              <a:gd name="connsiteX1" fmla="*/ 283368 w 797718"/>
              <a:gd name="connsiteY1" fmla="*/ 271462 h 723900"/>
              <a:gd name="connsiteX2" fmla="*/ 361950 w 797718"/>
              <a:gd name="connsiteY2" fmla="*/ 166687 h 723900"/>
              <a:gd name="connsiteX3" fmla="*/ 397668 w 797718"/>
              <a:gd name="connsiteY3" fmla="*/ 116681 h 723900"/>
              <a:gd name="connsiteX4" fmla="*/ 402431 w 797718"/>
              <a:gd name="connsiteY4" fmla="*/ 97631 h 723900"/>
              <a:gd name="connsiteX5" fmla="*/ 402431 w 797718"/>
              <a:gd name="connsiteY5" fmla="*/ 78581 h 723900"/>
              <a:gd name="connsiteX6" fmla="*/ 364331 w 797718"/>
              <a:gd name="connsiteY6" fmla="*/ 0 h 723900"/>
              <a:gd name="connsiteX7" fmla="*/ 797718 w 797718"/>
              <a:gd name="connsiteY7" fmla="*/ 226219 h 723900"/>
              <a:gd name="connsiteX8" fmla="*/ 723900 w 797718"/>
              <a:gd name="connsiteY8" fmla="*/ 261937 h 723900"/>
              <a:gd name="connsiteX9" fmla="*/ 647700 w 797718"/>
              <a:gd name="connsiteY9" fmla="*/ 288131 h 723900"/>
              <a:gd name="connsiteX10" fmla="*/ 578643 w 797718"/>
              <a:gd name="connsiteY10" fmla="*/ 335756 h 723900"/>
              <a:gd name="connsiteX11" fmla="*/ 323850 w 797718"/>
              <a:gd name="connsiteY11" fmla="*/ 511969 h 723900"/>
              <a:gd name="connsiteX12" fmla="*/ 161925 w 797718"/>
              <a:gd name="connsiteY12" fmla="*/ 635794 h 723900"/>
              <a:gd name="connsiteX13" fmla="*/ 76200 w 797718"/>
              <a:gd name="connsiteY13" fmla="*/ 704850 h 723900"/>
              <a:gd name="connsiteX14" fmla="*/ 45243 w 797718"/>
              <a:gd name="connsiteY14" fmla="*/ 719137 h 723900"/>
              <a:gd name="connsiteX15" fmla="*/ 23812 w 797718"/>
              <a:gd name="connsiteY15" fmla="*/ 723900 h 723900"/>
              <a:gd name="connsiteX16" fmla="*/ 7143 w 797718"/>
              <a:gd name="connsiteY16" fmla="*/ 719137 h 723900"/>
              <a:gd name="connsiteX17" fmla="*/ 0 w 797718"/>
              <a:gd name="connsiteY17" fmla="*/ 700087 h 723900"/>
              <a:gd name="connsiteX18" fmla="*/ 9525 w 797718"/>
              <a:gd name="connsiteY18" fmla="*/ 659606 h 723900"/>
              <a:gd name="connsiteX19" fmla="*/ 126206 w 797718"/>
              <a:gd name="connsiteY19" fmla="*/ 490537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97718" h="723900">
                <a:moveTo>
                  <a:pt x="126206" y="490537"/>
                </a:moveTo>
                <a:lnTo>
                  <a:pt x="283368" y="271462"/>
                </a:lnTo>
                <a:lnTo>
                  <a:pt x="361950" y="166687"/>
                </a:lnTo>
                <a:lnTo>
                  <a:pt x="397668" y="116681"/>
                </a:lnTo>
                <a:lnTo>
                  <a:pt x="402431" y="97631"/>
                </a:lnTo>
                <a:lnTo>
                  <a:pt x="402431" y="78581"/>
                </a:lnTo>
                <a:lnTo>
                  <a:pt x="364331" y="0"/>
                </a:lnTo>
                <a:lnTo>
                  <a:pt x="797718" y="226219"/>
                </a:lnTo>
                <a:lnTo>
                  <a:pt x="723900" y="261937"/>
                </a:lnTo>
                <a:lnTo>
                  <a:pt x="647700" y="288131"/>
                </a:lnTo>
                <a:lnTo>
                  <a:pt x="578643" y="335756"/>
                </a:lnTo>
                <a:lnTo>
                  <a:pt x="323850" y="511969"/>
                </a:lnTo>
                <a:lnTo>
                  <a:pt x="161925" y="635794"/>
                </a:lnTo>
                <a:lnTo>
                  <a:pt x="76200" y="704850"/>
                </a:lnTo>
                <a:lnTo>
                  <a:pt x="45243" y="719137"/>
                </a:lnTo>
                <a:lnTo>
                  <a:pt x="23812" y="723900"/>
                </a:lnTo>
                <a:lnTo>
                  <a:pt x="7143" y="719137"/>
                </a:lnTo>
                <a:lnTo>
                  <a:pt x="0" y="700087"/>
                </a:lnTo>
                <a:lnTo>
                  <a:pt x="9525" y="659606"/>
                </a:lnTo>
                <a:lnTo>
                  <a:pt x="126206" y="490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D00C236-5A09-4AB9-BDBD-E71D79CBC4D9}"/>
              </a:ext>
            </a:extLst>
          </p:cNvPr>
          <p:cNvSpPr/>
          <p:nvPr/>
        </p:nvSpPr>
        <p:spPr>
          <a:xfrm>
            <a:off x="5191125" y="3182939"/>
            <a:ext cx="1855788" cy="1031875"/>
          </a:xfrm>
          <a:custGeom>
            <a:avLst/>
            <a:gdLst>
              <a:gd name="connsiteX0" fmla="*/ 440531 w 1854994"/>
              <a:gd name="connsiteY0" fmla="*/ 316707 h 1031082"/>
              <a:gd name="connsiteX1" fmla="*/ 88106 w 1854994"/>
              <a:gd name="connsiteY1" fmla="*/ 392907 h 1031082"/>
              <a:gd name="connsiteX2" fmla="*/ 0 w 1854994"/>
              <a:gd name="connsiteY2" fmla="*/ 235744 h 1031082"/>
              <a:gd name="connsiteX3" fmla="*/ 390525 w 1854994"/>
              <a:gd name="connsiteY3" fmla="*/ 200025 h 1031082"/>
              <a:gd name="connsiteX4" fmla="*/ 731044 w 1854994"/>
              <a:gd name="connsiteY4" fmla="*/ 159544 h 1031082"/>
              <a:gd name="connsiteX5" fmla="*/ 1038225 w 1854994"/>
              <a:gd name="connsiteY5" fmla="*/ 109538 h 1031082"/>
              <a:gd name="connsiteX6" fmla="*/ 1321594 w 1854994"/>
              <a:gd name="connsiteY6" fmla="*/ 66675 h 1031082"/>
              <a:gd name="connsiteX7" fmla="*/ 1371600 w 1854994"/>
              <a:gd name="connsiteY7" fmla="*/ 54769 h 1031082"/>
              <a:gd name="connsiteX8" fmla="*/ 1431131 w 1854994"/>
              <a:gd name="connsiteY8" fmla="*/ 33338 h 1031082"/>
              <a:gd name="connsiteX9" fmla="*/ 1481138 w 1854994"/>
              <a:gd name="connsiteY9" fmla="*/ 9525 h 1031082"/>
              <a:gd name="connsiteX10" fmla="*/ 1521619 w 1854994"/>
              <a:gd name="connsiteY10" fmla="*/ 0 h 1031082"/>
              <a:gd name="connsiteX11" fmla="*/ 1569244 w 1854994"/>
              <a:gd name="connsiteY11" fmla="*/ 4763 h 1031082"/>
              <a:gd name="connsiteX12" fmla="*/ 1614488 w 1854994"/>
              <a:gd name="connsiteY12" fmla="*/ 21432 h 1031082"/>
              <a:gd name="connsiteX13" fmla="*/ 1664494 w 1854994"/>
              <a:gd name="connsiteY13" fmla="*/ 57150 h 1031082"/>
              <a:gd name="connsiteX14" fmla="*/ 1724025 w 1854994"/>
              <a:gd name="connsiteY14" fmla="*/ 109538 h 1031082"/>
              <a:gd name="connsiteX15" fmla="*/ 1804988 w 1854994"/>
              <a:gd name="connsiteY15" fmla="*/ 209550 h 1031082"/>
              <a:gd name="connsiteX16" fmla="*/ 1847850 w 1854994"/>
              <a:gd name="connsiteY16" fmla="*/ 264319 h 1031082"/>
              <a:gd name="connsiteX17" fmla="*/ 1854994 w 1854994"/>
              <a:gd name="connsiteY17" fmla="*/ 285750 h 1031082"/>
              <a:gd name="connsiteX18" fmla="*/ 1845469 w 1854994"/>
              <a:gd name="connsiteY18" fmla="*/ 307182 h 1031082"/>
              <a:gd name="connsiteX19" fmla="*/ 1812131 w 1854994"/>
              <a:gd name="connsiteY19" fmla="*/ 330994 h 1031082"/>
              <a:gd name="connsiteX20" fmla="*/ 1785938 w 1854994"/>
              <a:gd name="connsiteY20" fmla="*/ 361950 h 1031082"/>
              <a:gd name="connsiteX21" fmla="*/ 1754981 w 1854994"/>
              <a:gd name="connsiteY21" fmla="*/ 414338 h 1031082"/>
              <a:gd name="connsiteX22" fmla="*/ 1726406 w 1854994"/>
              <a:gd name="connsiteY22" fmla="*/ 516732 h 1031082"/>
              <a:gd name="connsiteX23" fmla="*/ 1664494 w 1854994"/>
              <a:gd name="connsiteY23" fmla="*/ 776288 h 1031082"/>
              <a:gd name="connsiteX24" fmla="*/ 1633538 w 1854994"/>
              <a:gd name="connsiteY24" fmla="*/ 895350 h 1031082"/>
              <a:gd name="connsiteX25" fmla="*/ 1619250 w 1854994"/>
              <a:gd name="connsiteY25" fmla="*/ 931069 h 1031082"/>
              <a:gd name="connsiteX26" fmla="*/ 1600200 w 1854994"/>
              <a:gd name="connsiteY26" fmla="*/ 971550 h 1031082"/>
              <a:gd name="connsiteX27" fmla="*/ 1576388 w 1854994"/>
              <a:gd name="connsiteY27" fmla="*/ 1000125 h 1031082"/>
              <a:gd name="connsiteX28" fmla="*/ 1540669 w 1854994"/>
              <a:gd name="connsiteY28" fmla="*/ 1021557 h 1031082"/>
              <a:gd name="connsiteX29" fmla="*/ 1504950 w 1854994"/>
              <a:gd name="connsiteY29" fmla="*/ 1031082 h 1031082"/>
              <a:gd name="connsiteX30" fmla="*/ 1462088 w 1854994"/>
              <a:gd name="connsiteY30" fmla="*/ 1031082 h 1031082"/>
              <a:gd name="connsiteX31" fmla="*/ 1421606 w 1854994"/>
              <a:gd name="connsiteY31" fmla="*/ 1026319 h 1031082"/>
              <a:gd name="connsiteX32" fmla="*/ 1397794 w 1854994"/>
              <a:gd name="connsiteY32" fmla="*/ 1016794 h 1031082"/>
              <a:gd name="connsiteX33" fmla="*/ 1383506 w 1854994"/>
              <a:gd name="connsiteY33" fmla="*/ 1002507 h 1031082"/>
              <a:gd name="connsiteX34" fmla="*/ 1371600 w 1854994"/>
              <a:gd name="connsiteY34" fmla="*/ 978694 h 1031082"/>
              <a:gd name="connsiteX35" fmla="*/ 1362075 w 1854994"/>
              <a:gd name="connsiteY35" fmla="*/ 885825 h 1031082"/>
              <a:gd name="connsiteX36" fmla="*/ 1383506 w 1854994"/>
              <a:gd name="connsiteY36" fmla="*/ 762000 h 1031082"/>
              <a:gd name="connsiteX37" fmla="*/ 1473994 w 1854994"/>
              <a:gd name="connsiteY37" fmla="*/ 328613 h 1031082"/>
              <a:gd name="connsiteX38" fmla="*/ 1476375 w 1854994"/>
              <a:gd name="connsiteY38" fmla="*/ 292894 h 1031082"/>
              <a:gd name="connsiteX39" fmla="*/ 1471613 w 1854994"/>
              <a:gd name="connsiteY39" fmla="*/ 266700 h 1031082"/>
              <a:gd name="connsiteX40" fmla="*/ 1459706 w 1854994"/>
              <a:gd name="connsiteY40" fmla="*/ 242888 h 1031082"/>
              <a:gd name="connsiteX41" fmla="*/ 1433513 w 1854994"/>
              <a:gd name="connsiteY41" fmla="*/ 223838 h 1031082"/>
              <a:gd name="connsiteX42" fmla="*/ 1369219 w 1854994"/>
              <a:gd name="connsiteY42" fmla="*/ 219075 h 1031082"/>
              <a:gd name="connsiteX43" fmla="*/ 1062038 w 1854994"/>
              <a:gd name="connsiteY43" fmla="*/ 252413 h 1031082"/>
              <a:gd name="connsiteX44" fmla="*/ 733425 w 1854994"/>
              <a:gd name="connsiteY44" fmla="*/ 278607 h 1031082"/>
              <a:gd name="connsiteX45" fmla="*/ 440531 w 1854994"/>
              <a:gd name="connsiteY45" fmla="*/ 316707 h 103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54994" h="1031082">
                <a:moveTo>
                  <a:pt x="440531" y="316707"/>
                </a:moveTo>
                <a:lnTo>
                  <a:pt x="88106" y="392907"/>
                </a:lnTo>
                <a:lnTo>
                  <a:pt x="0" y="235744"/>
                </a:lnTo>
                <a:lnTo>
                  <a:pt x="390525" y="200025"/>
                </a:lnTo>
                <a:lnTo>
                  <a:pt x="731044" y="159544"/>
                </a:lnTo>
                <a:lnTo>
                  <a:pt x="1038225" y="109538"/>
                </a:lnTo>
                <a:lnTo>
                  <a:pt x="1321594" y="66675"/>
                </a:lnTo>
                <a:lnTo>
                  <a:pt x="1371600" y="54769"/>
                </a:lnTo>
                <a:lnTo>
                  <a:pt x="1431131" y="33338"/>
                </a:lnTo>
                <a:lnTo>
                  <a:pt x="1481138" y="9525"/>
                </a:lnTo>
                <a:lnTo>
                  <a:pt x="1521619" y="0"/>
                </a:lnTo>
                <a:lnTo>
                  <a:pt x="1569244" y="4763"/>
                </a:lnTo>
                <a:lnTo>
                  <a:pt x="1614488" y="21432"/>
                </a:lnTo>
                <a:lnTo>
                  <a:pt x="1664494" y="57150"/>
                </a:lnTo>
                <a:lnTo>
                  <a:pt x="1724025" y="109538"/>
                </a:lnTo>
                <a:lnTo>
                  <a:pt x="1804988" y="209550"/>
                </a:lnTo>
                <a:lnTo>
                  <a:pt x="1847850" y="264319"/>
                </a:lnTo>
                <a:lnTo>
                  <a:pt x="1854994" y="285750"/>
                </a:lnTo>
                <a:lnTo>
                  <a:pt x="1845469" y="307182"/>
                </a:lnTo>
                <a:lnTo>
                  <a:pt x="1812131" y="330994"/>
                </a:lnTo>
                <a:lnTo>
                  <a:pt x="1785938" y="361950"/>
                </a:lnTo>
                <a:lnTo>
                  <a:pt x="1754981" y="414338"/>
                </a:lnTo>
                <a:lnTo>
                  <a:pt x="1726406" y="516732"/>
                </a:lnTo>
                <a:lnTo>
                  <a:pt x="1664494" y="776288"/>
                </a:lnTo>
                <a:lnTo>
                  <a:pt x="1633538" y="895350"/>
                </a:lnTo>
                <a:lnTo>
                  <a:pt x="1619250" y="931069"/>
                </a:lnTo>
                <a:lnTo>
                  <a:pt x="1600200" y="971550"/>
                </a:lnTo>
                <a:lnTo>
                  <a:pt x="1576388" y="1000125"/>
                </a:lnTo>
                <a:lnTo>
                  <a:pt x="1540669" y="1021557"/>
                </a:lnTo>
                <a:lnTo>
                  <a:pt x="1504950" y="1031082"/>
                </a:lnTo>
                <a:lnTo>
                  <a:pt x="1462088" y="1031082"/>
                </a:lnTo>
                <a:lnTo>
                  <a:pt x="1421606" y="1026319"/>
                </a:lnTo>
                <a:lnTo>
                  <a:pt x="1397794" y="1016794"/>
                </a:lnTo>
                <a:lnTo>
                  <a:pt x="1383506" y="1002507"/>
                </a:lnTo>
                <a:lnTo>
                  <a:pt x="1371600" y="978694"/>
                </a:lnTo>
                <a:lnTo>
                  <a:pt x="1362075" y="885825"/>
                </a:lnTo>
                <a:lnTo>
                  <a:pt x="1383506" y="762000"/>
                </a:lnTo>
                <a:lnTo>
                  <a:pt x="1473994" y="328613"/>
                </a:lnTo>
                <a:lnTo>
                  <a:pt x="1476375" y="292894"/>
                </a:lnTo>
                <a:lnTo>
                  <a:pt x="1471613" y="266700"/>
                </a:lnTo>
                <a:lnTo>
                  <a:pt x="1459706" y="242888"/>
                </a:lnTo>
                <a:lnTo>
                  <a:pt x="1433513" y="223838"/>
                </a:lnTo>
                <a:lnTo>
                  <a:pt x="1369219" y="219075"/>
                </a:lnTo>
                <a:lnTo>
                  <a:pt x="1062038" y="252413"/>
                </a:lnTo>
                <a:lnTo>
                  <a:pt x="733425" y="278607"/>
                </a:lnTo>
                <a:lnTo>
                  <a:pt x="440531" y="31670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51815C4-96F2-4CA9-B36F-F67DD32A9065}"/>
              </a:ext>
            </a:extLst>
          </p:cNvPr>
          <p:cNvSpPr/>
          <p:nvPr/>
        </p:nvSpPr>
        <p:spPr>
          <a:xfrm>
            <a:off x="5386389" y="3913189"/>
            <a:ext cx="1254125" cy="306387"/>
          </a:xfrm>
          <a:custGeom>
            <a:avLst/>
            <a:gdLst>
              <a:gd name="connsiteX0" fmla="*/ 878681 w 1254918"/>
              <a:gd name="connsiteY0" fmla="*/ 197644 h 307181"/>
              <a:gd name="connsiteX1" fmla="*/ 642937 w 1254918"/>
              <a:gd name="connsiteY1" fmla="*/ 233362 h 307181"/>
              <a:gd name="connsiteX2" fmla="*/ 488156 w 1254918"/>
              <a:gd name="connsiteY2" fmla="*/ 250031 h 307181"/>
              <a:gd name="connsiteX3" fmla="*/ 73818 w 1254918"/>
              <a:gd name="connsiteY3" fmla="*/ 307181 h 307181"/>
              <a:gd name="connsiteX4" fmla="*/ 0 w 1254918"/>
              <a:gd name="connsiteY4" fmla="*/ 140494 h 307181"/>
              <a:gd name="connsiteX5" fmla="*/ 254793 w 1254918"/>
              <a:gd name="connsiteY5" fmla="*/ 140494 h 307181"/>
              <a:gd name="connsiteX6" fmla="*/ 533400 w 1254918"/>
              <a:gd name="connsiteY6" fmla="*/ 100012 h 307181"/>
              <a:gd name="connsiteX7" fmla="*/ 916781 w 1254918"/>
              <a:gd name="connsiteY7" fmla="*/ 47625 h 307181"/>
              <a:gd name="connsiteX8" fmla="*/ 1252537 w 1254918"/>
              <a:gd name="connsiteY8" fmla="*/ 0 h 307181"/>
              <a:gd name="connsiteX9" fmla="*/ 1254918 w 1254918"/>
              <a:gd name="connsiteY9" fmla="*/ 195262 h 307181"/>
              <a:gd name="connsiteX10" fmla="*/ 1114425 w 1254918"/>
              <a:gd name="connsiteY10" fmla="*/ 180975 h 307181"/>
              <a:gd name="connsiteX11" fmla="*/ 1052512 w 1254918"/>
              <a:gd name="connsiteY11" fmla="*/ 180975 h 307181"/>
              <a:gd name="connsiteX12" fmla="*/ 878681 w 1254918"/>
              <a:gd name="connsiteY12" fmla="*/ 197644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4918" h="307181">
                <a:moveTo>
                  <a:pt x="878681" y="197644"/>
                </a:moveTo>
                <a:lnTo>
                  <a:pt x="642937" y="233362"/>
                </a:lnTo>
                <a:lnTo>
                  <a:pt x="488156" y="250031"/>
                </a:lnTo>
                <a:lnTo>
                  <a:pt x="73818" y="307181"/>
                </a:lnTo>
                <a:lnTo>
                  <a:pt x="0" y="140494"/>
                </a:lnTo>
                <a:lnTo>
                  <a:pt x="254793" y="140494"/>
                </a:lnTo>
                <a:lnTo>
                  <a:pt x="533400" y="100012"/>
                </a:lnTo>
                <a:lnTo>
                  <a:pt x="916781" y="47625"/>
                </a:lnTo>
                <a:lnTo>
                  <a:pt x="1252537" y="0"/>
                </a:lnTo>
                <a:cubicBezTo>
                  <a:pt x="1253331" y="65087"/>
                  <a:pt x="1254124" y="130175"/>
                  <a:pt x="1254918" y="195262"/>
                </a:cubicBezTo>
                <a:lnTo>
                  <a:pt x="1114425" y="180975"/>
                </a:lnTo>
                <a:lnTo>
                  <a:pt x="1052512" y="180975"/>
                </a:lnTo>
                <a:lnTo>
                  <a:pt x="878681" y="19764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7F2CE98-6B42-4E51-BA98-99D68A41A9DA}"/>
              </a:ext>
            </a:extLst>
          </p:cNvPr>
          <p:cNvSpPr/>
          <p:nvPr/>
        </p:nvSpPr>
        <p:spPr>
          <a:xfrm>
            <a:off x="5753100" y="4114800"/>
            <a:ext cx="495300" cy="769938"/>
          </a:xfrm>
          <a:custGeom>
            <a:avLst/>
            <a:gdLst>
              <a:gd name="connsiteX0" fmla="*/ 100013 w 495300"/>
              <a:gd name="connsiteY0" fmla="*/ 450056 h 769144"/>
              <a:gd name="connsiteX1" fmla="*/ 123825 w 495300"/>
              <a:gd name="connsiteY1" fmla="*/ 297656 h 769144"/>
              <a:gd name="connsiteX2" fmla="*/ 130969 w 495300"/>
              <a:gd name="connsiteY2" fmla="*/ 242888 h 769144"/>
              <a:gd name="connsiteX3" fmla="*/ 135731 w 495300"/>
              <a:gd name="connsiteY3" fmla="*/ 192881 h 769144"/>
              <a:gd name="connsiteX4" fmla="*/ 133350 w 495300"/>
              <a:gd name="connsiteY4" fmla="*/ 152400 h 769144"/>
              <a:gd name="connsiteX5" fmla="*/ 121444 w 495300"/>
              <a:gd name="connsiteY5" fmla="*/ 104775 h 769144"/>
              <a:gd name="connsiteX6" fmla="*/ 59531 w 495300"/>
              <a:gd name="connsiteY6" fmla="*/ 14288 h 769144"/>
              <a:gd name="connsiteX7" fmla="*/ 280988 w 495300"/>
              <a:gd name="connsiteY7" fmla="*/ 0 h 769144"/>
              <a:gd name="connsiteX8" fmla="*/ 388144 w 495300"/>
              <a:gd name="connsiteY8" fmla="*/ 71438 h 769144"/>
              <a:gd name="connsiteX9" fmla="*/ 433388 w 495300"/>
              <a:gd name="connsiteY9" fmla="*/ 107156 h 769144"/>
              <a:gd name="connsiteX10" fmla="*/ 461963 w 495300"/>
              <a:gd name="connsiteY10" fmla="*/ 135731 h 769144"/>
              <a:gd name="connsiteX11" fmla="*/ 483394 w 495300"/>
              <a:gd name="connsiteY11" fmla="*/ 161925 h 769144"/>
              <a:gd name="connsiteX12" fmla="*/ 495300 w 495300"/>
              <a:gd name="connsiteY12" fmla="*/ 188119 h 769144"/>
              <a:gd name="connsiteX13" fmla="*/ 495300 w 495300"/>
              <a:gd name="connsiteY13" fmla="*/ 209550 h 769144"/>
              <a:gd name="connsiteX14" fmla="*/ 481013 w 495300"/>
              <a:gd name="connsiteY14" fmla="*/ 228600 h 769144"/>
              <a:gd name="connsiteX15" fmla="*/ 452438 w 495300"/>
              <a:gd name="connsiteY15" fmla="*/ 245269 h 769144"/>
              <a:gd name="connsiteX16" fmla="*/ 411956 w 495300"/>
              <a:gd name="connsiteY16" fmla="*/ 261938 h 769144"/>
              <a:gd name="connsiteX17" fmla="*/ 371475 w 495300"/>
              <a:gd name="connsiteY17" fmla="*/ 295275 h 769144"/>
              <a:gd name="connsiteX18" fmla="*/ 338138 w 495300"/>
              <a:gd name="connsiteY18" fmla="*/ 338138 h 769144"/>
              <a:gd name="connsiteX19" fmla="*/ 240506 w 495300"/>
              <a:gd name="connsiteY19" fmla="*/ 514350 h 769144"/>
              <a:gd name="connsiteX20" fmla="*/ 114300 w 495300"/>
              <a:gd name="connsiteY20" fmla="*/ 752475 h 769144"/>
              <a:gd name="connsiteX21" fmla="*/ 0 w 495300"/>
              <a:gd name="connsiteY21" fmla="*/ 769144 h 769144"/>
              <a:gd name="connsiteX22" fmla="*/ 100013 w 495300"/>
              <a:gd name="connsiteY22" fmla="*/ 450056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95300" h="769144">
                <a:moveTo>
                  <a:pt x="100013" y="450056"/>
                </a:moveTo>
                <a:lnTo>
                  <a:pt x="123825" y="297656"/>
                </a:lnTo>
                <a:lnTo>
                  <a:pt x="130969" y="242888"/>
                </a:lnTo>
                <a:lnTo>
                  <a:pt x="135731" y="192881"/>
                </a:lnTo>
                <a:lnTo>
                  <a:pt x="133350" y="152400"/>
                </a:lnTo>
                <a:lnTo>
                  <a:pt x="121444" y="104775"/>
                </a:lnTo>
                <a:lnTo>
                  <a:pt x="59531" y="14288"/>
                </a:lnTo>
                <a:lnTo>
                  <a:pt x="280988" y="0"/>
                </a:lnTo>
                <a:lnTo>
                  <a:pt x="388144" y="71438"/>
                </a:lnTo>
                <a:lnTo>
                  <a:pt x="433388" y="107156"/>
                </a:lnTo>
                <a:lnTo>
                  <a:pt x="461963" y="135731"/>
                </a:lnTo>
                <a:lnTo>
                  <a:pt x="483394" y="161925"/>
                </a:lnTo>
                <a:lnTo>
                  <a:pt x="495300" y="188119"/>
                </a:lnTo>
                <a:lnTo>
                  <a:pt x="495300" y="209550"/>
                </a:lnTo>
                <a:lnTo>
                  <a:pt x="481013" y="228600"/>
                </a:lnTo>
                <a:lnTo>
                  <a:pt x="452438" y="245269"/>
                </a:lnTo>
                <a:lnTo>
                  <a:pt x="411956" y="261938"/>
                </a:lnTo>
                <a:lnTo>
                  <a:pt x="371475" y="295275"/>
                </a:lnTo>
                <a:lnTo>
                  <a:pt x="338138" y="338138"/>
                </a:lnTo>
                <a:lnTo>
                  <a:pt x="240506" y="514350"/>
                </a:lnTo>
                <a:lnTo>
                  <a:pt x="114300" y="752475"/>
                </a:lnTo>
                <a:lnTo>
                  <a:pt x="0" y="769144"/>
                </a:lnTo>
                <a:lnTo>
                  <a:pt x="100013" y="4500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514A82B-5219-418D-B90E-D078E5230A59}"/>
              </a:ext>
            </a:extLst>
          </p:cNvPr>
          <p:cNvSpPr/>
          <p:nvPr/>
        </p:nvSpPr>
        <p:spPr>
          <a:xfrm>
            <a:off x="4818063" y="4745038"/>
            <a:ext cx="539750" cy="1250950"/>
          </a:xfrm>
          <a:custGeom>
            <a:avLst/>
            <a:gdLst>
              <a:gd name="connsiteX0" fmla="*/ 235744 w 540544"/>
              <a:gd name="connsiteY0" fmla="*/ 797719 h 1250157"/>
              <a:gd name="connsiteX1" fmla="*/ 190500 w 540544"/>
              <a:gd name="connsiteY1" fmla="*/ 411957 h 1250157"/>
              <a:gd name="connsiteX2" fmla="*/ 173831 w 540544"/>
              <a:gd name="connsiteY2" fmla="*/ 300038 h 1250157"/>
              <a:gd name="connsiteX3" fmla="*/ 161925 w 540544"/>
              <a:gd name="connsiteY3" fmla="*/ 247650 h 1250157"/>
              <a:gd name="connsiteX4" fmla="*/ 135731 w 540544"/>
              <a:gd name="connsiteY4" fmla="*/ 190500 h 1250157"/>
              <a:gd name="connsiteX5" fmla="*/ 107156 w 540544"/>
              <a:gd name="connsiteY5" fmla="*/ 147638 h 1250157"/>
              <a:gd name="connsiteX6" fmla="*/ 71437 w 540544"/>
              <a:gd name="connsiteY6" fmla="*/ 111919 h 1250157"/>
              <a:gd name="connsiteX7" fmla="*/ 30956 w 540544"/>
              <a:gd name="connsiteY7" fmla="*/ 80963 h 1250157"/>
              <a:gd name="connsiteX8" fmla="*/ 9525 w 540544"/>
              <a:gd name="connsiteY8" fmla="*/ 61913 h 1250157"/>
              <a:gd name="connsiteX9" fmla="*/ 0 w 540544"/>
              <a:gd name="connsiteY9" fmla="*/ 35719 h 1250157"/>
              <a:gd name="connsiteX10" fmla="*/ 2381 w 540544"/>
              <a:gd name="connsiteY10" fmla="*/ 14288 h 1250157"/>
              <a:gd name="connsiteX11" fmla="*/ 16669 w 540544"/>
              <a:gd name="connsiteY11" fmla="*/ 4763 h 1250157"/>
              <a:gd name="connsiteX12" fmla="*/ 42862 w 540544"/>
              <a:gd name="connsiteY12" fmla="*/ 0 h 1250157"/>
              <a:gd name="connsiteX13" fmla="*/ 104775 w 540544"/>
              <a:gd name="connsiteY13" fmla="*/ 4763 h 1250157"/>
              <a:gd name="connsiteX14" fmla="*/ 154781 w 540544"/>
              <a:gd name="connsiteY14" fmla="*/ 11907 h 1250157"/>
              <a:gd name="connsiteX15" fmla="*/ 209550 w 540544"/>
              <a:gd name="connsiteY15" fmla="*/ 23813 h 1250157"/>
              <a:gd name="connsiteX16" fmla="*/ 271462 w 540544"/>
              <a:gd name="connsiteY16" fmla="*/ 47625 h 1250157"/>
              <a:gd name="connsiteX17" fmla="*/ 321469 w 540544"/>
              <a:gd name="connsiteY17" fmla="*/ 73819 h 1250157"/>
              <a:gd name="connsiteX18" fmla="*/ 421481 w 540544"/>
              <a:gd name="connsiteY18" fmla="*/ 138113 h 1250157"/>
              <a:gd name="connsiteX19" fmla="*/ 421481 w 540544"/>
              <a:gd name="connsiteY19" fmla="*/ 261938 h 1250157"/>
              <a:gd name="connsiteX20" fmla="*/ 469106 w 540544"/>
              <a:gd name="connsiteY20" fmla="*/ 569119 h 1250157"/>
              <a:gd name="connsiteX21" fmla="*/ 540544 w 540544"/>
              <a:gd name="connsiteY21" fmla="*/ 990600 h 1250157"/>
              <a:gd name="connsiteX22" fmla="*/ 540544 w 540544"/>
              <a:gd name="connsiteY22" fmla="*/ 1112044 h 1250157"/>
              <a:gd name="connsiteX23" fmla="*/ 531019 w 540544"/>
              <a:gd name="connsiteY23" fmla="*/ 1145382 h 1250157"/>
              <a:gd name="connsiteX24" fmla="*/ 509587 w 540544"/>
              <a:gd name="connsiteY24" fmla="*/ 1178719 h 1250157"/>
              <a:gd name="connsiteX25" fmla="*/ 473869 w 540544"/>
              <a:gd name="connsiteY25" fmla="*/ 1221582 h 1250157"/>
              <a:gd name="connsiteX26" fmla="*/ 442912 w 540544"/>
              <a:gd name="connsiteY26" fmla="*/ 1247775 h 1250157"/>
              <a:gd name="connsiteX27" fmla="*/ 426244 w 540544"/>
              <a:gd name="connsiteY27" fmla="*/ 1250157 h 1250157"/>
              <a:gd name="connsiteX28" fmla="*/ 397669 w 540544"/>
              <a:gd name="connsiteY28" fmla="*/ 1243013 h 1250157"/>
              <a:gd name="connsiteX29" fmla="*/ 371475 w 540544"/>
              <a:gd name="connsiteY29" fmla="*/ 1223963 h 1250157"/>
              <a:gd name="connsiteX30" fmla="*/ 330994 w 540544"/>
              <a:gd name="connsiteY30" fmla="*/ 1188244 h 1250157"/>
              <a:gd name="connsiteX31" fmla="*/ 297656 w 540544"/>
              <a:gd name="connsiteY31" fmla="*/ 1140619 h 1250157"/>
              <a:gd name="connsiteX32" fmla="*/ 276225 w 540544"/>
              <a:gd name="connsiteY32" fmla="*/ 1081088 h 1250157"/>
              <a:gd name="connsiteX33" fmla="*/ 264319 w 540544"/>
              <a:gd name="connsiteY33" fmla="*/ 1007269 h 1250157"/>
              <a:gd name="connsiteX34" fmla="*/ 235744 w 540544"/>
              <a:gd name="connsiteY34" fmla="*/ 797719 h 125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0544" h="1250157">
                <a:moveTo>
                  <a:pt x="235744" y="797719"/>
                </a:moveTo>
                <a:lnTo>
                  <a:pt x="190500" y="411957"/>
                </a:lnTo>
                <a:lnTo>
                  <a:pt x="173831" y="300038"/>
                </a:lnTo>
                <a:lnTo>
                  <a:pt x="161925" y="247650"/>
                </a:lnTo>
                <a:lnTo>
                  <a:pt x="135731" y="190500"/>
                </a:lnTo>
                <a:lnTo>
                  <a:pt x="107156" y="147638"/>
                </a:lnTo>
                <a:lnTo>
                  <a:pt x="71437" y="111919"/>
                </a:lnTo>
                <a:lnTo>
                  <a:pt x="30956" y="80963"/>
                </a:lnTo>
                <a:lnTo>
                  <a:pt x="9525" y="61913"/>
                </a:lnTo>
                <a:lnTo>
                  <a:pt x="0" y="35719"/>
                </a:lnTo>
                <a:lnTo>
                  <a:pt x="2381" y="14288"/>
                </a:lnTo>
                <a:lnTo>
                  <a:pt x="16669" y="4763"/>
                </a:lnTo>
                <a:lnTo>
                  <a:pt x="42862" y="0"/>
                </a:lnTo>
                <a:lnTo>
                  <a:pt x="104775" y="4763"/>
                </a:lnTo>
                <a:lnTo>
                  <a:pt x="154781" y="11907"/>
                </a:lnTo>
                <a:lnTo>
                  <a:pt x="209550" y="23813"/>
                </a:lnTo>
                <a:lnTo>
                  <a:pt x="271462" y="47625"/>
                </a:lnTo>
                <a:lnTo>
                  <a:pt x="321469" y="73819"/>
                </a:lnTo>
                <a:lnTo>
                  <a:pt x="421481" y="138113"/>
                </a:lnTo>
                <a:lnTo>
                  <a:pt x="421481" y="261938"/>
                </a:lnTo>
                <a:lnTo>
                  <a:pt x="469106" y="569119"/>
                </a:lnTo>
                <a:lnTo>
                  <a:pt x="540544" y="990600"/>
                </a:lnTo>
                <a:lnTo>
                  <a:pt x="540544" y="1112044"/>
                </a:lnTo>
                <a:lnTo>
                  <a:pt x="531019" y="1145382"/>
                </a:lnTo>
                <a:lnTo>
                  <a:pt x="509587" y="1178719"/>
                </a:lnTo>
                <a:lnTo>
                  <a:pt x="473869" y="1221582"/>
                </a:lnTo>
                <a:lnTo>
                  <a:pt x="442912" y="1247775"/>
                </a:lnTo>
                <a:lnTo>
                  <a:pt x="426244" y="1250157"/>
                </a:lnTo>
                <a:lnTo>
                  <a:pt x="397669" y="1243013"/>
                </a:lnTo>
                <a:lnTo>
                  <a:pt x="371475" y="1223963"/>
                </a:lnTo>
                <a:lnTo>
                  <a:pt x="330994" y="1188244"/>
                </a:lnTo>
                <a:lnTo>
                  <a:pt x="297656" y="1140619"/>
                </a:lnTo>
                <a:lnTo>
                  <a:pt x="276225" y="1081088"/>
                </a:lnTo>
                <a:lnTo>
                  <a:pt x="264319" y="1007269"/>
                </a:lnTo>
                <a:lnTo>
                  <a:pt x="235744" y="797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8F29599-2F00-490C-A996-2A0CA0D5334D}"/>
              </a:ext>
            </a:extLst>
          </p:cNvPr>
          <p:cNvSpPr/>
          <p:nvPr/>
        </p:nvSpPr>
        <p:spPr>
          <a:xfrm>
            <a:off x="5160964" y="4611688"/>
            <a:ext cx="2206625" cy="431800"/>
          </a:xfrm>
          <a:custGeom>
            <a:avLst/>
            <a:gdLst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2140744 w 2207419"/>
              <a:gd name="connsiteY18" fmla="*/ 376238 h 431007"/>
              <a:gd name="connsiteX19" fmla="*/ 1759744 w 2207419"/>
              <a:gd name="connsiteY19" fmla="*/ 359569 h 431007"/>
              <a:gd name="connsiteX20" fmla="*/ 1750219 w 2207419"/>
              <a:gd name="connsiteY20" fmla="*/ 300038 h 431007"/>
              <a:gd name="connsiteX21" fmla="*/ 1735931 w 2207419"/>
              <a:gd name="connsiteY21" fmla="*/ 259557 h 431007"/>
              <a:gd name="connsiteX22" fmla="*/ 1714500 w 2207419"/>
              <a:gd name="connsiteY22" fmla="*/ 240507 h 431007"/>
              <a:gd name="connsiteX23" fmla="*/ 1690687 w 2207419"/>
              <a:gd name="connsiteY23" fmla="*/ 228600 h 431007"/>
              <a:gd name="connsiteX24" fmla="*/ 1664494 w 2207419"/>
              <a:gd name="connsiteY24" fmla="*/ 223838 h 431007"/>
              <a:gd name="connsiteX25" fmla="*/ 209550 w 2207419"/>
              <a:gd name="connsiteY25" fmla="*/ 409575 h 431007"/>
              <a:gd name="connsiteX26" fmla="*/ 42862 w 2207419"/>
              <a:gd name="connsiteY26" fmla="*/ 431007 h 431007"/>
              <a:gd name="connsiteX27" fmla="*/ 0 w 2207419"/>
              <a:gd name="connsiteY27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2140744 w 2207419"/>
              <a:gd name="connsiteY18" fmla="*/ 376238 h 431007"/>
              <a:gd name="connsiteX19" fmla="*/ 1750219 w 2207419"/>
              <a:gd name="connsiteY19" fmla="*/ 300038 h 431007"/>
              <a:gd name="connsiteX20" fmla="*/ 1735931 w 2207419"/>
              <a:gd name="connsiteY20" fmla="*/ 259557 h 431007"/>
              <a:gd name="connsiteX21" fmla="*/ 1714500 w 2207419"/>
              <a:gd name="connsiteY21" fmla="*/ 240507 h 431007"/>
              <a:gd name="connsiteX22" fmla="*/ 1690687 w 2207419"/>
              <a:gd name="connsiteY22" fmla="*/ 228600 h 431007"/>
              <a:gd name="connsiteX23" fmla="*/ 1664494 w 2207419"/>
              <a:gd name="connsiteY23" fmla="*/ 223838 h 431007"/>
              <a:gd name="connsiteX24" fmla="*/ 209550 w 2207419"/>
              <a:gd name="connsiteY24" fmla="*/ 409575 h 431007"/>
              <a:gd name="connsiteX25" fmla="*/ 42862 w 2207419"/>
              <a:gd name="connsiteY25" fmla="*/ 431007 h 431007"/>
              <a:gd name="connsiteX26" fmla="*/ 0 w 2207419"/>
              <a:gd name="connsiteY26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2140744 w 2207419"/>
              <a:gd name="connsiteY18" fmla="*/ 376238 h 431007"/>
              <a:gd name="connsiteX19" fmla="*/ 1735931 w 2207419"/>
              <a:gd name="connsiteY19" fmla="*/ 259557 h 431007"/>
              <a:gd name="connsiteX20" fmla="*/ 1714500 w 2207419"/>
              <a:gd name="connsiteY20" fmla="*/ 240507 h 431007"/>
              <a:gd name="connsiteX21" fmla="*/ 1690687 w 2207419"/>
              <a:gd name="connsiteY21" fmla="*/ 228600 h 431007"/>
              <a:gd name="connsiteX22" fmla="*/ 1664494 w 2207419"/>
              <a:gd name="connsiteY22" fmla="*/ 223838 h 431007"/>
              <a:gd name="connsiteX23" fmla="*/ 209550 w 2207419"/>
              <a:gd name="connsiteY23" fmla="*/ 409575 h 431007"/>
              <a:gd name="connsiteX24" fmla="*/ 42862 w 2207419"/>
              <a:gd name="connsiteY24" fmla="*/ 431007 h 431007"/>
              <a:gd name="connsiteX25" fmla="*/ 0 w 2207419"/>
              <a:gd name="connsiteY25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1735931 w 2207419"/>
              <a:gd name="connsiteY18" fmla="*/ 259557 h 431007"/>
              <a:gd name="connsiteX19" fmla="*/ 1714500 w 2207419"/>
              <a:gd name="connsiteY19" fmla="*/ 240507 h 431007"/>
              <a:gd name="connsiteX20" fmla="*/ 1690687 w 2207419"/>
              <a:gd name="connsiteY20" fmla="*/ 228600 h 431007"/>
              <a:gd name="connsiteX21" fmla="*/ 1664494 w 2207419"/>
              <a:gd name="connsiteY21" fmla="*/ 223838 h 431007"/>
              <a:gd name="connsiteX22" fmla="*/ 209550 w 2207419"/>
              <a:gd name="connsiteY22" fmla="*/ 409575 h 431007"/>
              <a:gd name="connsiteX23" fmla="*/ 42862 w 2207419"/>
              <a:gd name="connsiteY23" fmla="*/ 431007 h 431007"/>
              <a:gd name="connsiteX24" fmla="*/ 0 w 2207419"/>
              <a:gd name="connsiteY24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1735931 w 2207419"/>
              <a:gd name="connsiteY17" fmla="*/ 259557 h 431007"/>
              <a:gd name="connsiteX18" fmla="*/ 1714500 w 2207419"/>
              <a:gd name="connsiteY18" fmla="*/ 240507 h 431007"/>
              <a:gd name="connsiteX19" fmla="*/ 1690687 w 2207419"/>
              <a:gd name="connsiteY19" fmla="*/ 228600 h 431007"/>
              <a:gd name="connsiteX20" fmla="*/ 1664494 w 2207419"/>
              <a:gd name="connsiteY20" fmla="*/ 223838 h 431007"/>
              <a:gd name="connsiteX21" fmla="*/ 209550 w 2207419"/>
              <a:gd name="connsiteY21" fmla="*/ 409575 h 431007"/>
              <a:gd name="connsiteX22" fmla="*/ 42862 w 2207419"/>
              <a:gd name="connsiteY22" fmla="*/ 431007 h 431007"/>
              <a:gd name="connsiteX23" fmla="*/ 0 w 2207419"/>
              <a:gd name="connsiteY23" fmla="*/ 247650 h 43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07419" h="431007">
                <a:moveTo>
                  <a:pt x="0" y="247650"/>
                </a:moveTo>
                <a:lnTo>
                  <a:pt x="319087" y="230982"/>
                </a:lnTo>
                <a:lnTo>
                  <a:pt x="478631" y="216694"/>
                </a:lnTo>
                <a:lnTo>
                  <a:pt x="971550" y="150019"/>
                </a:lnTo>
                <a:lnTo>
                  <a:pt x="1288256" y="102394"/>
                </a:lnTo>
                <a:lnTo>
                  <a:pt x="1697831" y="38100"/>
                </a:lnTo>
                <a:lnTo>
                  <a:pt x="1774031" y="16669"/>
                </a:lnTo>
                <a:lnTo>
                  <a:pt x="1828800" y="0"/>
                </a:lnTo>
                <a:lnTo>
                  <a:pt x="1854994" y="2382"/>
                </a:lnTo>
                <a:lnTo>
                  <a:pt x="1919287" y="16669"/>
                </a:lnTo>
                <a:lnTo>
                  <a:pt x="1969294" y="47625"/>
                </a:lnTo>
                <a:lnTo>
                  <a:pt x="2045494" y="97632"/>
                </a:lnTo>
                <a:lnTo>
                  <a:pt x="2119312" y="161925"/>
                </a:lnTo>
                <a:lnTo>
                  <a:pt x="2174081" y="211932"/>
                </a:lnTo>
                <a:lnTo>
                  <a:pt x="2207419" y="252413"/>
                </a:lnTo>
                <a:lnTo>
                  <a:pt x="2207419" y="295275"/>
                </a:lnTo>
                <a:lnTo>
                  <a:pt x="2195512" y="333375"/>
                </a:lnTo>
                <a:lnTo>
                  <a:pt x="1735931" y="259557"/>
                </a:lnTo>
                <a:lnTo>
                  <a:pt x="1714500" y="240507"/>
                </a:lnTo>
                <a:lnTo>
                  <a:pt x="1690687" y="228600"/>
                </a:lnTo>
                <a:lnTo>
                  <a:pt x="1664494" y="223838"/>
                </a:lnTo>
                <a:lnTo>
                  <a:pt x="209550" y="409575"/>
                </a:lnTo>
                <a:lnTo>
                  <a:pt x="42862" y="431007"/>
                </a:lnTo>
                <a:lnTo>
                  <a:pt x="0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E5A3063-6D54-490C-883D-24B63C235762}"/>
              </a:ext>
            </a:extLst>
          </p:cNvPr>
          <p:cNvSpPr/>
          <p:nvPr/>
        </p:nvSpPr>
        <p:spPr>
          <a:xfrm>
            <a:off x="6762751" y="4852988"/>
            <a:ext cx="601663" cy="1047750"/>
          </a:xfrm>
          <a:custGeom>
            <a:avLst/>
            <a:gdLst>
              <a:gd name="connsiteX0" fmla="*/ 109538 w 602456"/>
              <a:gd name="connsiteY0" fmla="*/ 350043 h 1047750"/>
              <a:gd name="connsiteX1" fmla="*/ 138113 w 602456"/>
              <a:gd name="connsiteY1" fmla="*/ 238125 h 1047750"/>
              <a:gd name="connsiteX2" fmla="*/ 154781 w 602456"/>
              <a:gd name="connsiteY2" fmla="*/ 178593 h 1047750"/>
              <a:gd name="connsiteX3" fmla="*/ 157163 w 602456"/>
              <a:gd name="connsiteY3" fmla="*/ 116681 h 1047750"/>
              <a:gd name="connsiteX4" fmla="*/ 150019 w 602456"/>
              <a:gd name="connsiteY4" fmla="*/ 54768 h 1047750"/>
              <a:gd name="connsiteX5" fmla="*/ 135731 w 602456"/>
              <a:gd name="connsiteY5" fmla="*/ 21431 h 1047750"/>
              <a:gd name="connsiteX6" fmla="*/ 114300 w 602456"/>
              <a:gd name="connsiteY6" fmla="*/ 0 h 1047750"/>
              <a:gd name="connsiteX7" fmla="*/ 602456 w 602456"/>
              <a:gd name="connsiteY7" fmla="*/ 59531 h 1047750"/>
              <a:gd name="connsiteX8" fmla="*/ 592931 w 602456"/>
              <a:gd name="connsiteY8" fmla="*/ 90487 h 1047750"/>
              <a:gd name="connsiteX9" fmla="*/ 581025 w 602456"/>
              <a:gd name="connsiteY9" fmla="*/ 100012 h 1047750"/>
              <a:gd name="connsiteX10" fmla="*/ 561975 w 602456"/>
              <a:gd name="connsiteY10" fmla="*/ 111918 h 1047750"/>
              <a:gd name="connsiteX11" fmla="*/ 542925 w 602456"/>
              <a:gd name="connsiteY11" fmla="*/ 126206 h 1047750"/>
              <a:gd name="connsiteX12" fmla="*/ 516731 w 602456"/>
              <a:gd name="connsiteY12" fmla="*/ 159543 h 1047750"/>
              <a:gd name="connsiteX13" fmla="*/ 483394 w 602456"/>
              <a:gd name="connsiteY13" fmla="*/ 204787 h 1047750"/>
              <a:gd name="connsiteX14" fmla="*/ 452438 w 602456"/>
              <a:gd name="connsiteY14" fmla="*/ 261937 h 1047750"/>
              <a:gd name="connsiteX15" fmla="*/ 438150 w 602456"/>
              <a:gd name="connsiteY15" fmla="*/ 319087 h 1047750"/>
              <a:gd name="connsiteX16" fmla="*/ 388144 w 602456"/>
              <a:gd name="connsiteY16" fmla="*/ 511968 h 1047750"/>
              <a:gd name="connsiteX17" fmla="*/ 328613 w 602456"/>
              <a:gd name="connsiteY17" fmla="*/ 719137 h 1047750"/>
              <a:gd name="connsiteX18" fmla="*/ 278606 w 602456"/>
              <a:gd name="connsiteY18" fmla="*/ 881062 h 1047750"/>
              <a:gd name="connsiteX19" fmla="*/ 269081 w 602456"/>
              <a:gd name="connsiteY19" fmla="*/ 923925 h 1047750"/>
              <a:gd name="connsiteX20" fmla="*/ 221456 w 602456"/>
              <a:gd name="connsiteY20" fmla="*/ 992981 h 1047750"/>
              <a:gd name="connsiteX21" fmla="*/ 192881 w 602456"/>
              <a:gd name="connsiteY21" fmla="*/ 1021556 h 1047750"/>
              <a:gd name="connsiteX22" fmla="*/ 169069 w 602456"/>
              <a:gd name="connsiteY22" fmla="*/ 1040606 h 1047750"/>
              <a:gd name="connsiteX23" fmla="*/ 152400 w 602456"/>
              <a:gd name="connsiteY23" fmla="*/ 1047750 h 1047750"/>
              <a:gd name="connsiteX24" fmla="*/ 135731 w 602456"/>
              <a:gd name="connsiteY24" fmla="*/ 1040606 h 1047750"/>
              <a:gd name="connsiteX25" fmla="*/ 90488 w 602456"/>
              <a:gd name="connsiteY25" fmla="*/ 1007268 h 1047750"/>
              <a:gd name="connsiteX26" fmla="*/ 47625 w 602456"/>
              <a:gd name="connsiteY26" fmla="*/ 973931 h 1047750"/>
              <a:gd name="connsiteX27" fmla="*/ 14288 w 602456"/>
              <a:gd name="connsiteY27" fmla="*/ 935831 h 1047750"/>
              <a:gd name="connsiteX28" fmla="*/ 0 w 602456"/>
              <a:gd name="connsiteY28" fmla="*/ 912018 h 1047750"/>
              <a:gd name="connsiteX29" fmla="*/ 16669 w 602456"/>
              <a:gd name="connsiteY29" fmla="*/ 752475 h 1047750"/>
              <a:gd name="connsiteX30" fmla="*/ 30956 w 602456"/>
              <a:gd name="connsiteY30" fmla="*/ 678656 h 1047750"/>
              <a:gd name="connsiteX31" fmla="*/ 76200 w 602456"/>
              <a:gd name="connsiteY31" fmla="*/ 507206 h 1047750"/>
              <a:gd name="connsiteX32" fmla="*/ 109538 w 602456"/>
              <a:gd name="connsiteY32" fmla="*/ 350043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02456" h="1047750">
                <a:moveTo>
                  <a:pt x="109538" y="350043"/>
                </a:moveTo>
                <a:lnTo>
                  <a:pt x="138113" y="238125"/>
                </a:lnTo>
                <a:lnTo>
                  <a:pt x="154781" y="178593"/>
                </a:lnTo>
                <a:lnTo>
                  <a:pt x="157163" y="116681"/>
                </a:lnTo>
                <a:lnTo>
                  <a:pt x="150019" y="54768"/>
                </a:lnTo>
                <a:lnTo>
                  <a:pt x="135731" y="21431"/>
                </a:lnTo>
                <a:lnTo>
                  <a:pt x="114300" y="0"/>
                </a:lnTo>
                <a:lnTo>
                  <a:pt x="602456" y="59531"/>
                </a:lnTo>
                <a:lnTo>
                  <a:pt x="592931" y="90487"/>
                </a:lnTo>
                <a:lnTo>
                  <a:pt x="581025" y="100012"/>
                </a:lnTo>
                <a:lnTo>
                  <a:pt x="561975" y="111918"/>
                </a:lnTo>
                <a:lnTo>
                  <a:pt x="542925" y="126206"/>
                </a:lnTo>
                <a:lnTo>
                  <a:pt x="516731" y="159543"/>
                </a:lnTo>
                <a:lnTo>
                  <a:pt x="483394" y="204787"/>
                </a:lnTo>
                <a:lnTo>
                  <a:pt x="452438" y="261937"/>
                </a:lnTo>
                <a:lnTo>
                  <a:pt x="438150" y="319087"/>
                </a:lnTo>
                <a:lnTo>
                  <a:pt x="388144" y="511968"/>
                </a:lnTo>
                <a:lnTo>
                  <a:pt x="328613" y="719137"/>
                </a:lnTo>
                <a:lnTo>
                  <a:pt x="278606" y="881062"/>
                </a:lnTo>
                <a:lnTo>
                  <a:pt x="269081" y="923925"/>
                </a:lnTo>
                <a:lnTo>
                  <a:pt x="221456" y="992981"/>
                </a:lnTo>
                <a:lnTo>
                  <a:pt x="192881" y="1021556"/>
                </a:lnTo>
                <a:lnTo>
                  <a:pt x="169069" y="1040606"/>
                </a:lnTo>
                <a:lnTo>
                  <a:pt x="152400" y="1047750"/>
                </a:lnTo>
                <a:lnTo>
                  <a:pt x="135731" y="1040606"/>
                </a:lnTo>
                <a:lnTo>
                  <a:pt x="90488" y="1007268"/>
                </a:lnTo>
                <a:lnTo>
                  <a:pt x="47625" y="973931"/>
                </a:lnTo>
                <a:lnTo>
                  <a:pt x="14288" y="935831"/>
                </a:lnTo>
                <a:lnTo>
                  <a:pt x="0" y="912018"/>
                </a:lnTo>
                <a:lnTo>
                  <a:pt x="16669" y="752475"/>
                </a:lnTo>
                <a:lnTo>
                  <a:pt x="30956" y="678656"/>
                </a:lnTo>
                <a:lnTo>
                  <a:pt x="76200" y="507206"/>
                </a:lnTo>
                <a:lnTo>
                  <a:pt x="109538" y="3500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840A9DD-F142-4DFC-BBB9-197E75070A05}"/>
              </a:ext>
            </a:extLst>
          </p:cNvPr>
          <p:cNvSpPr/>
          <p:nvPr/>
        </p:nvSpPr>
        <p:spPr>
          <a:xfrm>
            <a:off x="5268914" y="5562600"/>
            <a:ext cx="1616075" cy="323850"/>
          </a:xfrm>
          <a:custGeom>
            <a:avLst/>
            <a:gdLst>
              <a:gd name="connsiteX0" fmla="*/ 497682 w 1614488"/>
              <a:gd name="connsiteY0" fmla="*/ 280988 h 323850"/>
              <a:gd name="connsiteX1" fmla="*/ 23813 w 1614488"/>
              <a:gd name="connsiteY1" fmla="*/ 323850 h 323850"/>
              <a:gd name="connsiteX2" fmla="*/ 0 w 1614488"/>
              <a:gd name="connsiteY2" fmla="*/ 145256 h 323850"/>
              <a:gd name="connsiteX3" fmla="*/ 347663 w 1614488"/>
              <a:gd name="connsiteY3" fmla="*/ 140494 h 323850"/>
              <a:gd name="connsiteX4" fmla="*/ 433388 w 1614488"/>
              <a:gd name="connsiteY4" fmla="*/ 133350 h 323850"/>
              <a:gd name="connsiteX5" fmla="*/ 1195388 w 1614488"/>
              <a:gd name="connsiteY5" fmla="*/ 47625 h 323850"/>
              <a:gd name="connsiteX6" fmla="*/ 1614488 w 1614488"/>
              <a:gd name="connsiteY6" fmla="*/ 0 h 323850"/>
              <a:gd name="connsiteX7" fmla="*/ 1607344 w 1614488"/>
              <a:gd name="connsiteY7" fmla="*/ 223838 h 323850"/>
              <a:gd name="connsiteX8" fmla="*/ 1488282 w 1614488"/>
              <a:gd name="connsiteY8" fmla="*/ 207169 h 323850"/>
              <a:gd name="connsiteX9" fmla="*/ 1435894 w 1614488"/>
              <a:gd name="connsiteY9" fmla="*/ 190500 h 323850"/>
              <a:gd name="connsiteX10" fmla="*/ 1395413 w 1614488"/>
              <a:gd name="connsiteY10" fmla="*/ 188119 h 323850"/>
              <a:gd name="connsiteX11" fmla="*/ 1335882 w 1614488"/>
              <a:gd name="connsiteY11" fmla="*/ 188119 h 323850"/>
              <a:gd name="connsiteX12" fmla="*/ 985838 w 1614488"/>
              <a:gd name="connsiteY12" fmla="*/ 226219 h 323850"/>
              <a:gd name="connsiteX13" fmla="*/ 497682 w 1614488"/>
              <a:gd name="connsiteY13" fmla="*/ 280988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14488" h="323850">
                <a:moveTo>
                  <a:pt x="497682" y="280988"/>
                </a:moveTo>
                <a:lnTo>
                  <a:pt x="23813" y="323850"/>
                </a:lnTo>
                <a:lnTo>
                  <a:pt x="0" y="145256"/>
                </a:lnTo>
                <a:lnTo>
                  <a:pt x="347663" y="140494"/>
                </a:lnTo>
                <a:lnTo>
                  <a:pt x="433388" y="133350"/>
                </a:lnTo>
                <a:lnTo>
                  <a:pt x="1195388" y="47625"/>
                </a:lnTo>
                <a:lnTo>
                  <a:pt x="1614488" y="0"/>
                </a:lnTo>
                <a:lnTo>
                  <a:pt x="1607344" y="223838"/>
                </a:lnTo>
                <a:lnTo>
                  <a:pt x="1488282" y="207169"/>
                </a:lnTo>
                <a:lnTo>
                  <a:pt x="1435894" y="190500"/>
                </a:lnTo>
                <a:lnTo>
                  <a:pt x="1395413" y="188119"/>
                </a:lnTo>
                <a:lnTo>
                  <a:pt x="1335882" y="188119"/>
                </a:lnTo>
                <a:lnTo>
                  <a:pt x="985838" y="226219"/>
                </a:lnTo>
                <a:lnTo>
                  <a:pt x="497682" y="28098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65511728-84BB-46EF-9EC8-5BCAAEBA2865}"/>
              </a:ext>
            </a:extLst>
          </p:cNvPr>
          <p:cNvGrpSpPr/>
          <p:nvPr/>
        </p:nvGrpSpPr>
        <p:grpSpPr>
          <a:xfrm>
            <a:off x="3891756" y="1467419"/>
            <a:ext cx="4454526" cy="4562474"/>
            <a:chOff x="3878263" y="1433514"/>
            <a:chExt cx="4454526" cy="4562474"/>
          </a:xfrm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E25BC62F-507C-49FF-8D36-020A65423B1A}"/>
                </a:ext>
              </a:extLst>
            </p:cNvPr>
            <p:cNvSpPr/>
            <p:nvPr/>
          </p:nvSpPr>
          <p:spPr>
            <a:xfrm>
              <a:off x="4486276" y="1671639"/>
              <a:ext cx="733425" cy="968375"/>
            </a:xfrm>
            <a:custGeom>
              <a:avLst/>
              <a:gdLst>
                <a:gd name="connsiteX0" fmla="*/ 369094 w 733425"/>
                <a:gd name="connsiteY0" fmla="*/ 685800 h 969168"/>
                <a:gd name="connsiteX1" fmla="*/ 223838 w 733425"/>
                <a:gd name="connsiteY1" fmla="*/ 431006 h 969168"/>
                <a:gd name="connsiteX2" fmla="*/ 83344 w 733425"/>
                <a:gd name="connsiteY2" fmla="*/ 183356 h 969168"/>
                <a:gd name="connsiteX3" fmla="*/ 33338 w 733425"/>
                <a:gd name="connsiteY3" fmla="*/ 97631 h 969168"/>
                <a:gd name="connsiteX4" fmla="*/ 16669 w 733425"/>
                <a:gd name="connsiteY4" fmla="*/ 64293 h 969168"/>
                <a:gd name="connsiteX5" fmla="*/ 4763 w 733425"/>
                <a:gd name="connsiteY5" fmla="*/ 42862 h 969168"/>
                <a:gd name="connsiteX6" fmla="*/ 0 w 733425"/>
                <a:gd name="connsiteY6" fmla="*/ 26193 h 969168"/>
                <a:gd name="connsiteX7" fmla="*/ 2381 w 733425"/>
                <a:gd name="connsiteY7" fmla="*/ 9525 h 969168"/>
                <a:gd name="connsiteX8" fmla="*/ 14288 w 733425"/>
                <a:gd name="connsiteY8" fmla="*/ 0 h 969168"/>
                <a:gd name="connsiteX9" fmla="*/ 40481 w 733425"/>
                <a:gd name="connsiteY9" fmla="*/ 2381 h 969168"/>
                <a:gd name="connsiteX10" fmla="*/ 76200 w 733425"/>
                <a:gd name="connsiteY10" fmla="*/ 21431 h 969168"/>
                <a:gd name="connsiteX11" fmla="*/ 176213 w 733425"/>
                <a:gd name="connsiteY11" fmla="*/ 88106 h 969168"/>
                <a:gd name="connsiteX12" fmla="*/ 276225 w 733425"/>
                <a:gd name="connsiteY12" fmla="*/ 154781 h 969168"/>
                <a:gd name="connsiteX13" fmla="*/ 366713 w 733425"/>
                <a:gd name="connsiteY13" fmla="*/ 219075 h 969168"/>
                <a:gd name="connsiteX14" fmla="*/ 471488 w 733425"/>
                <a:gd name="connsiteY14" fmla="*/ 297656 h 969168"/>
                <a:gd name="connsiteX15" fmla="*/ 540544 w 733425"/>
                <a:gd name="connsiteY15" fmla="*/ 354806 h 969168"/>
                <a:gd name="connsiteX16" fmla="*/ 581025 w 733425"/>
                <a:gd name="connsiteY16" fmla="*/ 392906 h 969168"/>
                <a:gd name="connsiteX17" fmla="*/ 631031 w 733425"/>
                <a:gd name="connsiteY17" fmla="*/ 461962 h 969168"/>
                <a:gd name="connsiteX18" fmla="*/ 669131 w 733425"/>
                <a:gd name="connsiteY18" fmla="*/ 521493 h 969168"/>
                <a:gd name="connsiteX19" fmla="*/ 695325 w 733425"/>
                <a:gd name="connsiteY19" fmla="*/ 588168 h 969168"/>
                <a:gd name="connsiteX20" fmla="*/ 714375 w 733425"/>
                <a:gd name="connsiteY20" fmla="*/ 645318 h 969168"/>
                <a:gd name="connsiteX21" fmla="*/ 723900 w 733425"/>
                <a:gd name="connsiteY21" fmla="*/ 697706 h 969168"/>
                <a:gd name="connsiteX22" fmla="*/ 733425 w 733425"/>
                <a:gd name="connsiteY22" fmla="*/ 764381 h 969168"/>
                <a:gd name="connsiteX23" fmla="*/ 731044 w 733425"/>
                <a:gd name="connsiteY23" fmla="*/ 826293 h 969168"/>
                <a:gd name="connsiteX24" fmla="*/ 721519 w 733425"/>
                <a:gd name="connsiteY24" fmla="*/ 873918 h 969168"/>
                <a:gd name="connsiteX25" fmla="*/ 704850 w 733425"/>
                <a:gd name="connsiteY25" fmla="*/ 914400 h 969168"/>
                <a:gd name="connsiteX26" fmla="*/ 681038 w 733425"/>
                <a:gd name="connsiteY26" fmla="*/ 945356 h 969168"/>
                <a:gd name="connsiteX27" fmla="*/ 650081 w 733425"/>
                <a:gd name="connsiteY27" fmla="*/ 964406 h 969168"/>
                <a:gd name="connsiteX28" fmla="*/ 616744 w 733425"/>
                <a:gd name="connsiteY28" fmla="*/ 969168 h 969168"/>
                <a:gd name="connsiteX29" fmla="*/ 592931 w 733425"/>
                <a:gd name="connsiteY29" fmla="*/ 964406 h 969168"/>
                <a:gd name="connsiteX30" fmla="*/ 552450 w 733425"/>
                <a:gd name="connsiteY30" fmla="*/ 942975 h 969168"/>
                <a:gd name="connsiteX31" fmla="*/ 504825 w 733425"/>
                <a:gd name="connsiteY31" fmla="*/ 909637 h 969168"/>
                <a:gd name="connsiteX32" fmla="*/ 473869 w 733425"/>
                <a:gd name="connsiteY32" fmla="*/ 871537 h 969168"/>
                <a:gd name="connsiteX33" fmla="*/ 369094 w 733425"/>
                <a:gd name="connsiteY33" fmla="*/ 685800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969168">
                  <a:moveTo>
                    <a:pt x="369094" y="685800"/>
                  </a:moveTo>
                  <a:lnTo>
                    <a:pt x="223838" y="431006"/>
                  </a:lnTo>
                  <a:lnTo>
                    <a:pt x="83344" y="183356"/>
                  </a:lnTo>
                  <a:lnTo>
                    <a:pt x="33338" y="97631"/>
                  </a:lnTo>
                  <a:lnTo>
                    <a:pt x="16669" y="64293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40481" y="2381"/>
                  </a:lnTo>
                  <a:lnTo>
                    <a:pt x="76200" y="21431"/>
                  </a:lnTo>
                  <a:lnTo>
                    <a:pt x="176213" y="88106"/>
                  </a:lnTo>
                  <a:lnTo>
                    <a:pt x="276225" y="154781"/>
                  </a:lnTo>
                  <a:lnTo>
                    <a:pt x="366713" y="219075"/>
                  </a:lnTo>
                  <a:lnTo>
                    <a:pt x="471488" y="297656"/>
                  </a:lnTo>
                  <a:lnTo>
                    <a:pt x="540544" y="354806"/>
                  </a:lnTo>
                  <a:lnTo>
                    <a:pt x="581025" y="392906"/>
                  </a:lnTo>
                  <a:lnTo>
                    <a:pt x="631031" y="461962"/>
                  </a:lnTo>
                  <a:lnTo>
                    <a:pt x="669131" y="521493"/>
                  </a:lnTo>
                  <a:lnTo>
                    <a:pt x="695325" y="588168"/>
                  </a:lnTo>
                  <a:lnTo>
                    <a:pt x="714375" y="645318"/>
                  </a:lnTo>
                  <a:lnTo>
                    <a:pt x="723900" y="697706"/>
                  </a:lnTo>
                  <a:lnTo>
                    <a:pt x="733425" y="764381"/>
                  </a:lnTo>
                  <a:cubicBezTo>
                    <a:pt x="732631" y="785018"/>
                    <a:pt x="731838" y="805656"/>
                    <a:pt x="731044" y="826293"/>
                  </a:cubicBezTo>
                  <a:lnTo>
                    <a:pt x="721519" y="873918"/>
                  </a:lnTo>
                  <a:lnTo>
                    <a:pt x="704850" y="914400"/>
                  </a:lnTo>
                  <a:lnTo>
                    <a:pt x="681038" y="945356"/>
                  </a:lnTo>
                  <a:lnTo>
                    <a:pt x="650081" y="964406"/>
                  </a:lnTo>
                  <a:lnTo>
                    <a:pt x="616744" y="969168"/>
                  </a:lnTo>
                  <a:lnTo>
                    <a:pt x="592931" y="964406"/>
                  </a:lnTo>
                  <a:lnTo>
                    <a:pt x="552450" y="942975"/>
                  </a:lnTo>
                  <a:lnTo>
                    <a:pt x="504825" y="909637"/>
                  </a:lnTo>
                  <a:lnTo>
                    <a:pt x="473869" y="871537"/>
                  </a:lnTo>
                  <a:lnTo>
                    <a:pt x="369094" y="6858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FD66B5D7-256F-4BB1-854B-E6EB9E4CEDBB}"/>
                </a:ext>
              </a:extLst>
            </p:cNvPr>
            <p:cNvSpPr/>
            <p:nvPr/>
          </p:nvSpPr>
          <p:spPr>
            <a:xfrm>
              <a:off x="5586414" y="1495425"/>
              <a:ext cx="681037" cy="973138"/>
            </a:xfrm>
            <a:custGeom>
              <a:avLst/>
              <a:gdLst>
                <a:gd name="connsiteX0" fmla="*/ 352425 w 681037"/>
                <a:gd name="connsiteY0" fmla="*/ 709701 h 974019"/>
                <a:gd name="connsiteX1" fmla="*/ 233362 w 681037"/>
                <a:gd name="connsiteY1" fmla="*/ 495388 h 974019"/>
                <a:gd name="connsiteX2" fmla="*/ 138112 w 681037"/>
                <a:gd name="connsiteY2" fmla="*/ 314413 h 974019"/>
                <a:gd name="connsiteX3" fmla="*/ 45243 w 681037"/>
                <a:gd name="connsiteY3" fmla="*/ 133438 h 974019"/>
                <a:gd name="connsiteX4" fmla="*/ 9525 w 681037"/>
                <a:gd name="connsiteY4" fmla="*/ 57238 h 974019"/>
                <a:gd name="connsiteX5" fmla="*/ 0 w 681037"/>
                <a:gd name="connsiteY5" fmla="*/ 31044 h 974019"/>
                <a:gd name="connsiteX6" fmla="*/ 0 w 681037"/>
                <a:gd name="connsiteY6" fmla="*/ 11994 h 974019"/>
                <a:gd name="connsiteX7" fmla="*/ 7143 w 681037"/>
                <a:gd name="connsiteY7" fmla="*/ 2469 h 974019"/>
                <a:gd name="connsiteX8" fmla="*/ 30956 w 681037"/>
                <a:gd name="connsiteY8" fmla="*/ 88 h 974019"/>
                <a:gd name="connsiteX9" fmla="*/ 57150 w 681037"/>
                <a:gd name="connsiteY9" fmla="*/ 7232 h 974019"/>
                <a:gd name="connsiteX10" fmla="*/ 138112 w 681037"/>
                <a:gd name="connsiteY10" fmla="*/ 78669 h 974019"/>
                <a:gd name="connsiteX11" fmla="*/ 250031 w 681037"/>
                <a:gd name="connsiteY11" fmla="*/ 164394 h 974019"/>
                <a:gd name="connsiteX12" fmla="*/ 371475 w 681037"/>
                <a:gd name="connsiteY12" fmla="*/ 262026 h 974019"/>
                <a:gd name="connsiteX13" fmla="*/ 495300 w 681037"/>
                <a:gd name="connsiteY13" fmla="*/ 350132 h 974019"/>
                <a:gd name="connsiteX14" fmla="*/ 597693 w 681037"/>
                <a:gd name="connsiteY14" fmla="*/ 419188 h 974019"/>
                <a:gd name="connsiteX15" fmla="*/ 616743 w 681037"/>
                <a:gd name="connsiteY15" fmla="*/ 457288 h 974019"/>
                <a:gd name="connsiteX16" fmla="*/ 645318 w 681037"/>
                <a:gd name="connsiteY16" fmla="*/ 526344 h 974019"/>
                <a:gd name="connsiteX17" fmla="*/ 666750 w 681037"/>
                <a:gd name="connsiteY17" fmla="*/ 595401 h 974019"/>
                <a:gd name="connsiteX18" fmla="*/ 678656 w 681037"/>
                <a:gd name="connsiteY18" fmla="*/ 676363 h 974019"/>
                <a:gd name="connsiteX19" fmla="*/ 681037 w 681037"/>
                <a:gd name="connsiteY19" fmla="*/ 738276 h 974019"/>
                <a:gd name="connsiteX20" fmla="*/ 669131 w 681037"/>
                <a:gd name="connsiteY20" fmla="*/ 814476 h 974019"/>
                <a:gd name="connsiteX21" fmla="*/ 659606 w 681037"/>
                <a:gd name="connsiteY21" fmla="*/ 866863 h 974019"/>
                <a:gd name="connsiteX22" fmla="*/ 640556 w 681037"/>
                <a:gd name="connsiteY22" fmla="*/ 919251 h 974019"/>
                <a:gd name="connsiteX23" fmla="*/ 611981 w 681037"/>
                <a:gd name="connsiteY23" fmla="*/ 962113 h 974019"/>
                <a:gd name="connsiteX24" fmla="*/ 588168 w 681037"/>
                <a:gd name="connsiteY24" fmla="*/ 974019 h 974019"/>
                <a:gd name="connsiteX25" fmla="*/ 559593 w 681037"/>
                <a:gd name="connsiteY25" fmla="*/ 974019 h 974019"/>
                <a:gd name="connsiteX26" fmla="*/ 535781 w 681037"/>
                <a:gd name="connsiteY26" fmla="*/ 962113 h 974019"/>
                <a:gd name="connsiteX27" fmla="*/ 481012 w 681037"/>
                <a:gd name="connsiteY27" fmla="*/ 914488 h 974019"/>
                <a:gd name="connsiteX28" fmla="*/ 431006 w 681037"/>
                <a:gd name="connsiteY28" fmla="*/ 845432 h 974019"/>
                <a:gd name="connsiteX29" fmla="*/ 352425 w 681037"/>
                <a:gd name="connsiteY29" fmla="*/ 709701 h 9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037" h="974019">
                  <a:moveTo>
                    <a:pt x="352425" y="709701"/>
                  </a:moveTo>
                  <a:lnTo>
                    <a:pt x="233362" y="495388"/>
                  </a:lnTo>
                  <a:lnTo>
                    <a:pt x="138112" y="314413"/>
                  </a:lnTo>
                  <a:lnTo>
                    <a:pt x="45243" y="133438"/>
                  </a:lnTo>
                  <a:lnTo>
                    <a:pt x="9525" y="57238"/>
                  </a:lnTo>
                  <a:lnTo>
                    <a:pt x="0" y="31044"/>
                  </a:lnTo>
                  <a:lnTo>
                    <a:pt x="0" y="11994"/>
                  </a:lnTo>
                  <a:lnTo>
                    <a:pt x="7143" y="2469"/>
                  </a:lnTo>
                  <a:cubicBezTo>
                    <a:pt x="29364" y="0"/>
                    <a:pt x="21387" y="88"/>
                    <a:pt x="30956" y="88"/>
                  </a:cubicBezTo>
                  <a:lnTo>
                    <a:pt x="57150" y="7232"/>
                  </a:lnTo>
                  <a:lnTo>
                    <a:pt x="138112" y="78669"/>
                  </a:lnTo>
                  <a:lnTo>
                    <a:pt x="250031" y="164394"/>
                  </a:lnTo>
                  <a:lnTo>
                    <a:pt x="371475" y="262026"/>
                  </a:lnTo>
                  <a:lnTo>
                    <a:pt x="495300" y="350132"/>
                  </a:lnTo>
                  <a:lnTo>
                    <a:pt x="597693" y="419188"/>
                  </a:lnTo>
                  <a:lnTo>
                    <a:pt x="616743" y="457288"/>
                  </a:lnTo>
                  <a:lnTo>
                    <a:pt x="645318" y="526344"/>
                  </a:lnTo>
                  <a:lnTo>
                    <a:pt x="666750" y="595401"/>
                  </a:lnTo>
                  <a:lnTo>
                    <a:pt x="678656" y="676363"/>
                  </a:lnTo>
                  <a:cubicBezTo>
                    <a:pt x="679450" y="697001"/>
                    <a:pt x="680243" y="717638"/>
                    <a:pt x="681037" y="738276"/>
                  </a:cubicBezTo>
                  <a:lnTo>
                    <a:pt x="669131" y="814476"/>
                  </a:lnTo>
                  <a:lnTo>
                    <a:pt x="659606" y="866863"/>
                  </a:lnTo>
                  <a:lnTo>
                    <a:pt x="640556" y="919251"/>
                  </a:lnTo>
                  <a:lnTo>
                    <a:pt x="611981" y="962113"/>
                  </a:lnTo>
                  <a:lnTo>
                    <a:pt x="588168" y="974019"/>
                  </a:lnTo>
                  <a:lnTo>
                    <a:pt x="559593" y="974019"/>
                  </a:lnTo>
                  <a:lnTo>
                    <a:pt x="535781" y="962113"/>
                  </a:lnTo>
                  <a:lnTo>
                    <a:pt x="481012" y="914488"/>
                  </a:lnTo>
                  <a:lnTo>
                    <a:pt x="431006" y="845432"/>
                  </a:lnTo>
                  <a:lnTo>
                    <a:pt x="352425" y="70970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E03D9EB7-34C5-499B-9558-F699FEA26831}"/>
                </a:ext>
              </a:extLst>
            </p:cNvPr>
            <p:cNvSpPr/>
            <p:nvPr/>
          </p:nvSpPr>
          <p:spPr>
            <a:xfrm>
              <a:off x="6675439" y="1433514"/>
              <a:ext cx="1000125" cy="1119187"/>
            </a:xfrm>
            <a:custGeom>
              <a:avLst/>
              <a:gdLst>
                <a:gd name="connsiteX0" fmla="*/ 550069 w 1000125"/>
                <a:gd name="connsiteY0" fmla="*/ 697706 h 1119187"/>
                <a:gd name="connsiteX1" fmla="*/ 204787 w 1000125"/>
                <a:gd name="connsiteY1" fmla="*/ 985837 h 1119187"/>
                <a:gd name="connsiteX2" fmla="*/ 61912 w 1000125"/>
                <a:gd name="connsiteY2" fmla="*/ 1104900 h 1119187"/>
                <a:gd name="connsiteX3" fmla="*/ 40481 w 1000125"/>
                <a:gd name="connsiteY3" fmla="*/ 1116806 h 1119187"/>
                <a:gd name="connsiteX4" fmla="*/ 23812 w 1000125"/>
                <a:gd name="connsiteY4" fmla="*/ 1119187 h 1119187"/>
                <a:gd name="connsiteX5" fmla="*/ 4762 w 1000125"/>
                <a:gd name="connsiteY5" fmla="*/ 1112043 h 1119187"/>
                <a:gd name="connsiteX6" fmla="*/ 0 w 1000125"/>
                <a:gd name="connsiteY6" fmla="*/ 1092993 h 1119187"/>
                <a:gd name="connsiteX7" fmla="*/ 11906 w 1000125"/>
                <a:gd name="connsiteY7" fmla="*/ 1057275 h 1119187"/>
                <a:gd name="connsiteX8" fmla="*/ 80962 w 1000125"/>
                <a:gd name="connsiteY8" fmla="*/ 966787 h 1119187"/>
                <a:gd name="connsiteX9" fmla="*/ 223837 w 1000125"/>
                <a:gd name="connsiteY9" fmla="*/ 790575 h 1119187"/>
                <a:gd name="connsiteX10" fmla="*/ 350044 w 1000125"/>
                <a:gd name="connsiteY10" fmla="*/ 626268 h 1119187"/>
                <a:gd name="connsiteX11" fmla="*/ 411956 w 1000125"/>
                <a:gd name="connsiteY11" fmla="*/ 535781 h 1119187"/>
                <a:gd name="connsiteX12" fmla="*/ 481012 w 1000125"/>
                <a:gd name="connsiteY12" fmla="*/ 440531 h 1119187"/>
                <a:gd name="connsiteX13" fmla="*/ 519112 w 1000125"/>
                <a:gd name="connsiteY13" fmla="*/ 376237 h 1119187"/>
                <a:gd name="connsiteX14" fmla="*/ 550069 w 1000125"/>
                <a:gd name="connsiteY14" fmla="*/ 311943 h 1119187"/>
                <a:gd name="connsiteX15" fmla="*/ 561975 w 1000125"/>
                <a:gd name="connsiteY15" fmla="*/ 259556 h 1119187"/>
                <a:gd name="connsiteX16" fmla="*/ 573881 w 1000125"/>
                <a:gd name="connsiteY16" fmla="*/ 190500 h 1119187"/>
                <a:gd name="connsiteX17" fmla="*/ 571500 w 1000125"/>
                <a:gd name="connsiteY17" fmla="*/ 150018 h 1119187"/>
                <a:gd name="connsiteX18" fmla="*/ 559594 w 1000125"/>
                <a:gd name="connsiteY18" fmla="*/ 123825 h 1119187"/>
                <a:gd name="connsiteX19" fmla="*/ 535781 w 1000125"/>
                <a:gd name="connsiteY19" fmla="*/ 100012 h 1119187"/>
                <a:gd name="connsiteX20" fmla="*/ 495300 w 1000125"/>
                <a:gd name="connsiteY20" fmla="*/ 66675 h 1119187"/>
                <a:gd name="connsiteX21" fmla="*/ 485775 w 1000125"/>
                <a:gd name="connsiteY21" fmla="*/ 57150 h 1119187"/>
                <a:gd name="connsiteX22" fmla="*/ 478631 w 1000125"/>
                <a:gd name="connsiteY22" fmla="*/ 35718 h 1119187"/>
                <a:gd name="connsiteX23" fmla="*/ 478631 w 1000125"/>
                <a:gd name="connsiteY23" fmla="*/ 23812 h 1119187"/>
                <a:gd name="connsiteX24" fmla="*/ 483394 w 1000125"/>
                <a:gd name="connsiteY24" fmla="*/ 7143 h 1119187"/>
                <a:gd name="connsiteX25" fmla="*/ 502444 w 1000125"/>
                <a:gd name="connsiteY25" fmla="*/ 0 h 1119187"/>
                <a:gd name="connsiteX26" fmla="*/ 538162 w 1000125"/>
                <a:gd name="connsiteY26" fmla="*/ 7143 h 1119187"/>
                <a:gd name="connsiteX27" fmla="*/ 604837 w 1000125"/>
                <a:gd name="connsiteY27" fmla="*/ 33337 h 1119187"/>
                <a:gd name="connsiteX28" fmla="*/ 678656 w 1000125"/>
                <a:gd name="connsiteY28" fmla="*/ 66675 h 1119187"/>
                <a:gd name="connsiteX29" fmla="*/ 752475 w 1000125"/>
                <a:gd name="connsiteY29" fmla="*/ 114300 h 1119187"/>
                <a:gd name="connsiteX30" fmla="*/ 862012 w 1000125"/>
                <a:gd name="connsiteY30" fmla="*/ 204787 h 1119187"/>
                <a:gd name="connsiteX31" fmla="*/ 928687 w 1000125"/>
                <a:gd name="connsiteY31" fmla="*/ 266700 h 1119187"/>
                <a:gd name="connsiteX32" fmla="*/ 990600 w 1000125"/>
                <a:gd name="connsiteY32" fmla="*/ 333375 h 1119187"/>
                <a:gd name="connsiteX33" fmla="*/ 1000125 w 1000125"/>
                <a:gd name="connsiteY33" fmla="*/ 352425 h 1119187"/>
                <a:gd name="connsiteX34" fmla="*/ 1000125 w 1000125"/>
                <a:gd name="connsiteY34" fmla="*/ 371475 h 1119187"/>
                <a:gd name="connsiteX35" fmla="*/ 988219 w 1000125"/>
                <a:gd name="connsiteY35" fmla="*/ 392906 h 1119187"/>
                <a:gd name="connsiteX36" fmla="*/ 971550 w 1000125"/>
                <a:gd name="connsiteY36" fmla="*/ 411956 h 1119187"/>
                <a:gd name="connsiteX37" fmla="*/ 933450 w 1000125"/>
                <a:gd name="connsiteY37" fmla="*/ 423862 h 1119187"/>
                <a:gd name="connsiteX38" fmla="*/ 885825 w 1000125"/>
                <a:gd name="connsiteY38" fmla="*/ 438150 h 1119187"/>
                <a:gd name="connsiteX39" fmla="*/ 854869 w 1000125"/>
                <a:gd name="connsiteY39" fmla="*/ 454818 h 1119187"/>
                <a:gd name="connsiteX40" fmla="*/ 795337 w 1000125"/>
                <a:gd name="connsiteY40" fmla="*/ 497681 h 1119187"/>
                <a:gd name="connsiteX41" fmla="*/ 550069 w 1000125"/>
                <a:gd name="connsiteY41" fmla="*/ 6977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00125" h="1119187">
                  <a:moveTo>
                    <a:pt x="550069" y="697706"/>
                  </a:moveTo>
                  <a:lnTo>
                    <a:pt x="204787" y="985837"/>
                  </a:lnTo>
                  <a:lnTo>
                    <a:pt x="61912" y="1104900"/>
                  </a:lnTo>
                  <a:lnTo>
                    <a:pt x="40481" y="1116806"/>
                  </a:lnTo>
                  <a:lnTo>
                    <a:pt x="23812" y="1119187"/>
                  </a:lnTo>
                  <a:lnTo>
                    <a:pt x="4762" y="1112043"/>
                  </a:lnTo>
                  <a:lnTo>
                    <a:pt x="0" y="1092993"/>
                  </a:lnTo>
                  <a:lnTo>
                    <a:pt x="11906" y="1057275"/>
                  </a:lnTo>
                  <a:lnTo>
                    <a:pt x="80962" y="966787"/>
                  </a:lnTo>
                  <a:lnTo>
                    <a:pt x="223837" y="790575"/>
                  </a:lnTo>
                  <a:lnTo>
                    <a:pt x="350044" y="626268"/>
                  </a:lnTo>
                  <a:lnTo>
                    <a:pt x="411956" y="535781"/>
                  </a:lnTo>
                  <a:lnTo>
                    <a:pt x="481012" y="440531"/>
                  </a:lnTo>
                  <a:lnTo>
                    <a:pt x="519112" y="376237"/>
                  </a:lnTo>
                  <a:lnTo>
                    <a:pt x="550069" y="311943"/>
                  </a:lnTo>
                  <a:lnTo>
                    <a:pt x="561975" y="259556"/>
                  </a:lnTo>
                  <a:lnTo>
                    <a:pt x="573881" y="190500"/>
                  </a:lnTo>
                  <a:lnTo>
                    <a:pt x="571500" y="150018"/>
                  </a:lnTo>
                  <a:lnTo>
                    <a:pt x="559594" y="123825"/>
                  </a:lnTo>
                  <a:lnTo>
                    <a:pt x="535781" y="100012"/>
                  </a:lnTo>
                  <a:lnTo>
                    <a:pt x="495300" y="66675"/>
                  </a:lnTo>
                  <a:lnTo>
                    <a:pt x="485775" y="57150"/>
                  </a:lnTo>
                  <a:lnTo>
                    <a:pt x="478631" y="35718"/>
                  </a:lnTo>
                  <a:lnTo>
                    <a:pt x="478631" y="23812"/>
                  </a:lnTo>
                  <a:lnTo>
                    <a:pt x="483394" y="7143"/>
                  </a:lnTo>
                  <a:lnTo>
                    <a:pt x="502444" y="0"/>
                  </a:lnTo>
                  <a:lnTo>
                    <a:pt x="538162" y="7143"/>
                  </a:lnTo>
                  <a:lnTo>
                    <a:pt x="604837" y="33337"/>
                  </a:lnTo>
                  <a:lnTo>
                    <a:pt x="678656" y="66675"/>
                  </a:lnTo>
                  <a:lnTo>
                    <a:pt x="752475" y="114300"/>
                  </a:lnTo>
                  <a:lnTo>
                    <a:pt x="862012" y="204787"/>
                  </a:lnTo>
                  <a:lnTo>
                    <a:pt x="928687" y="266700"/>
                  </a:lnTo>
                  <a:lnTo>
                    <a:pt x="990600" y="333375"/>
                  </a:lnTo>
                  <a:lnTo>
                    <a:pt x="1000125" y="352425"/>
                  </a:lnTo>
                  <a:lnTo>
                    <a:pt x="1000125" y="371475"/>
                  </a:lnTo>
                  <a:lnTo>
                    <a:pt x="988219" y="392906"/>
                  </a:lnTo>
                  <a:lnTo>
                    <a:pt x="971550" y="411956"/>
                  </a:lnTo>
                  <a:lnTo>
                    <a:pt x="933450" y="423862"/>
                  </a:lnTo>
                  <a:lnTo>
                    <a:pt x="885825" y="438150"/>
                  </a:lnTo>
                  <a:lnTo>
                    <a:pt x="854869" y="454818"/>
                  </a:lnTo>
                  <a:lnTo>
                    <a:pt x="795337" y="497681"/>
                  </a:lnTo>
                  <a:lnTo>
                    <a:pt x="550069" y="6977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04D94BCD-1F6F-4471-B361-1B7C8519E56F}"/>
                </a:ext>
              </a:extLst>
            </p:cNvPr>
            <p:cNvSpPr/>
            <p:nvPr/>
          </p:nvSpPr>
          <p:spPr>
            <a:xfrm>
              <a:off x="3878263" y="2503488"/>
              <a:ext cx="493712" cy="1187450"/>
            </a:xfrm>
            <a:custGeom>
              <a:avLst/>
              <a:gdLst>
                <a:gd name="connsiteX0" fmla="*/ 2382 w 492919"/>
                <a:gd name="connsiteY0" fmla="*/ 973931 h 1188244"/>
                <a:gd name="connsiteX1" fmla="*/ 0 w 492919"/>
                <a:gd name="connsiteY1" fmla="*/ 876300 h 1188244"/>
                <a:gd name="connsiteX2" fmla="*/ 9525 w 492919"/>
                <a:gd name="connsiteY2" fmla="*/ 781050 h 1188244"/>
                <a:gd name="connsiteX3" fmla="*/ 21432 w 492919"/>
                <a:gd name="connsiteY3" fmla="*/ 740569 h 1188244"/>
                <a:gd name="connsiteX4" fmla="*/ 35719 w 492919"/>
                <a:gd name="connsiteY4" fmla="*/ 711994 h 1188244"/>
                <a:gd name="connsiteX5" fmla="*/ 69057 w 492919"/>
                <a:gd name="connsiteY5" fmla="*/ 676275 h 1188244"/>
                <a:gd name="connsiteX6" fmla="*/ 114300 w 492919"/>
                <a:gd name="connsiteY6" fmla="*/ 631031 h 1188244"/>
                <a:gd name="connsiteX7" fmla="*/ 166688 w 492919"/>
                <a:gd name="connsiteY7" fmla="*/ 569119 h 1188244"/>
                <a:gd name="connsiteX8" fmla="*/ 211932 w 492919"/>
                <a:gd name="connsiteY8" fmla="*/ 511969 h 1188244"/>
                <a:gd name="connsiteX9" fmla="*/ 254794 w 492919"/>
                <a:gd name="connsiteY9" fmla="*/ 442912 h 1188244"/>
                <a:gd name="connsiteX10" fmla="*/ 283369 w 492919"/>
                <a:gd name="connsiteY10" fmla="*/ 388144 h 1188244"/>
                <a:gd name="connsiteX11" fmla="*/ 302419 w 492919"/>
                <a:gd name="connsiteY11" fmla="*/ 323850 h 1188244"/>
                <a:gd name="connsiteX12" fmla="*/ 314325 w 492919"/>
                <a:gd name="connsiteY12" fmla="*/ 245269 h 1188244"/>
                <a:gd name="connsiteX13" fmla="*/ 316707 w 492919"/>
                <a:gd name="connsiteY13" fmla="*/ 192881 h 1188244"/>
                <a:gd name="connsiteX14" fmla="*/ 316707 w 492919"/>
                <a:gd name="connsiteY14" fmla="*/ 140494 h 1188244"/>
                <a:gd name="connsiteX15" fmla="*/ 311944 w 492919"/>
                <a:gd name="connsiteY15" fmla="*/ 69056 h 1188244"/>
                <a:gd name="connsiteX16" fmla="*/ 311944 w 492919"/>
                <a:gd name="connsiteY16" fmla="*/ 45244 h 1188244"/>
                <a:gd name="connsiteX17" fmla="*/ 311944 w 492919"/>
                <a:gd name="connsiteY17" fmla="*/ 26194 h 1188244"/>
                <a:gd name="connsiteX18" fmla="*/ 319088 w 492919"/>
                <a:gd name="connsiteY18" fmla="*/ 9525 h 1188244"/>
                <a:gd name="connsiteX19" fmla="*/ 326232 w 492919"/>
                <a:gd name="connsiteY19" fmla="*/ 0 h 1188244"/>
                <a:gd name="connsiteX20" fmla="*/ 347663 w 492919"/>
                <a:gd name="connsiteY20" fmla="*/ 0 h 1188244"/>
                <a:gd name="connsiteX21" fmla="*/ 361950 w 492919"/>
                <a:gd name="connsiteY21" fmla="*/ 4762 h 1188244"/>
                <a:gd name="connsiteX22" fmla="*/ 392907 w 492919"/>
                <a:gd name="connsiteY22" fmla="*/ 38100 h 1188244"/>
                <a:gd name="connsiteX23" fmla="*/ 426244 w 492919"/>
                <a:gd name="connsiteY23" fmla="*/ 80962 h 1188244"/>
                <a:gd name="connsiteX24" fmla="*/ 450057 w 492919"/>
                <a:gd name="connsiteY24" fmla="*/ 119062 h 1188244"/>
                <a:gd name="connsiteX25" fmla="*/ 466725 w 492919"/>
                <a:gd name="connsiteY25" fmla="*/ 152400 h 1188244"/>
                <a:gd name="connsiteX26" fmla="*/ 481013 w 492919"/>
                <a:gd name="connsiteY26" fmla="*/ 185737 h 1188244"/>
                <a:gd name="connsiteX27" fmla="*/ 488157 w 492919"/>
                <a:gd name="connsiteY27" fmla="*/ 245269 h 1188244"/>
                <a:gd name="connsiteX28" fmla="*/ 492919 w 492919"/>
                <a:gd name="connsiteY28" fmla="*/ 319087 h 1188244"/>
                <a:gd name="connsiteX29" fmla="*/ 471488 w 492919"/>
                <a:gd name="connsiteY29" fmla="*/ 452437 h 1188244"/>
                <a:gd name="connsiteX30" fmla="*/ 433388 w 492919"/>
                <a:gd name="connsiteY30" fmla="*/ 576262 h 1188244"/>
                <a:gd name="connsiteX31" fmla="*/ 388144 w 492919"/>
                <a:gd name="connsiteY31" fmla="*/ 723900 h 1188244"/>
                <a:gd name="connsiteX32" fmla="*/ 342900 w 492919"/>
                <a:gd name="connsiteY32" fmla="*/ 857250 h 1188244"/>
                <a:gd name="connsiteX33" fmla="*/ 292894 w 492919"/>
                <a:gd name="connsiteY33" fmla="*/ 1000125 h 1188244"/>
                <a:gd name="connsiteX34" fmla="*/ 271463 w 492919"/>
                <a:gd name="connsiteY34" fmla="*/ 1040606 h 1188244"/>
                <a:gd name="connsiteX35" fmla="*/ 235744 w 492919"/>
                <a:gd name="connsiteY35" fmla="*/ 1097756 h 1188244"/>
                <a:gd name="connsiteX36" fmla="*/ 200025 w 492919"/>
                <a:gd name="connsiteY36" fmla="*/ 1150144 h 1188244"/>
                <a:gd name="connsiteX37" fmla="*/ 176213 w 492919"/>
                <a:gd name="connsiteY37" fmla="*/ 1171575 h 1188244"/>
                <a:gd name="connsiteX38" fmla="*/ 154782 w 492919"/>
                <a:gd name="connsiteY38" fmla="*/ 1183481 h 1188244"/>
                <a:gd name="connsiteX39" fmla="*/ 123825 w 492919"/>
                <a:gd name="connsiteY39" fmla="*/ 1188244 h 1188244"/>
                <a:gd name="connsiteX40" fmla="*/ 102394 w 492919"/>
                <a:gd name="connsiteY40" fmla="*/ 1185862 h 1188244"/>
                <a:gd name="connsiteX41" fmla="*/ 64294 w 492919"/>
                <a:gd name="connsiteY41" fmla="*/ 1166812 h 1188244"/>
                <a:gd name="connsiteX42" fmla="*/ 45244 w 492919"/>
                <a:gd name="connsiteY42" fmla="*/ 1154906 h 1188244"/>
                <a:gd name="connsiteX43" fmla="*/ 23813 w 492919"/>
                <a:gd name="connsiteY43" fmla="*/ 1126331 h 1188244"/>
                <a:gd name="connsiteX44" fmla="*/ 14288 w 492919"/>
                <a:gd name="connsiteY44" fmla="*/ 1073944 h 1188244"/>
                <a:gd name="connsiteX45" fmla="*/ 2382 w 492919"/>
                <a:gd name="connsiteY45" fmla="*/ 973931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919" h="1188244">
                  <a:moveTo>
                    <a:pt x="2382" y="973931"/>
                  </a:moveTo>
                  <a:lnTo>
                    <a:pt x="0" y="876300"/>
                  </a:lnTo>
                  <a:lnTo>
                    <a:pt x="9525" y="781050"/>
                  </a:lnTo>
                  <a:lnTo>
                    <a:pt x="21432" y="740569"/>
                  </a:lnTo>
                  <a:lnTo>
                    <a:pt x="35719" y="711994"/>
                  </a:lnTo>
                  <a:lnTo>
                    <a:pt x="69057" y="676275"/>
                  </a:lnTo>
                  <a:lnTo>
                    <a:pt x="114300" y="631031"/>
                  </a:lnTo>
                  <a:lnTo>
                    <a:pt x="166688" y="569119"/>
                  </a:lnTo>
                  <a:lnTo>
                    <a:pt x="211932" y="511969"/>
                  </a:lnTo>
                  <a:lnTo>
                    <a:pt x="254794" y="442912"/>
                  </a:lnTo>
                  <a:lnTo>
                    <a:pt x="283369" y="388144"/>
                  </a:lnTo>
                  <a:lnTo>
                    <a:pt x="302419" y="323850"/>
                  </a:lnTo>
                  <a:lnTo>
                    <a:pt x="314325" y="245269"/>
                  </a:lnTo>
                  <a:lnTo>
                    <a:pt x="316707" y="192881"/>
                  </a:lnTo>
                  <a:lnTo>
                    <a:pt x="316707" y="140494"/>
                  </a:lnTo>
                  <a:lnTo>
                    <a:pt x="311944" y="69056"/>
                  </a:lnTo>
                  <a:lnTo>
                    <a:pt x="311944" y="45244"/>
                  </a:lnTo>
                  <a:lnTo>
                    <a:pt x="311944" y="26194"/>
                  </a:lnTo>
                  <a:lnTo>
                    <a:pt x="319088" y="9525"/>
                  </a:lnTo>
                  <a:lnTo>
                    <a:pt x="326232" y="0"/>
                  </a:lnTo>
                  <a:lnTo>
                    <a:pt x="347663" y="0"/>
                  </a:lnTo>
                  <a:lnTo>
                    <a:pt x="361950" y="4762"/>
                  </a:lnTo>
                  <a:lnTo>
                    <a:pt x="392907" y="38100"/>
                  </a:lnTo>
                  <a:lnTo>
                    <a:pt x="426244" y="80962"/>
                  </a:lnTo>
                  <a:lnTo>
                    <a:pt x="450057" y="119062"/>
                  </a:lnTo>
                  <a:lnTo>
                    <a:pt x="466725" y="152400"/>
                  </a:lnTo>
                  <a:lnTo>
                    <a:pt x="481013" y="185737"/>
                  </a:lnTo>
                  <a:lnTo>
                    <a:pt x="488157" y="245269"/>
                  </a:lnTo>
                  <a:lnTo>
                    <a:pt x="492919" y="319087"/>
                  </a:lnTo>
                  <a:lnTo>
                    <a:pt x="471488" y="452437"/>
                  </a:lnTo>
                  <a:lnTo>
                    <a:pt x="433388" y="576262"/>
                  </a:lnTo>
                  <a:lnTo>
                    <a:pt x="388144" y="723900"/>
                  </a:lnTo>
                  <a:lnTo>
                    <a:pt x="342900" y="857250"/>
                  </a:lnTo>
                  <a:lnTo>
                    <a:pt x="292894" y="1000125"/>
                  </a:lnTo>
                  <a:lnTo>
                    <a:pt x="271463" y="1040606"/>
                  </a:lnTo>
                  <a:lnTo>
                    <a:pt x="235744" y="1097756"/>
                  </a:lnTo>
                  <a:lnTo>
                    <a:pt x="200025" y="1150144"/>
                  </a:lnTo>
                  <a:lnTo>
                    <a:pt x="176213" y="1171575"/>
                  </a:lnTo>
                  <a:lnTo>
                    <a:pt x="154782" y="1183481"/>
                  </a:lnTo>
                  <a:lnTo>
                    <a:pt x="123825" y="1188244"/>
                  </a:lnTo>
                  <a:lnTo>
                    <a:pt x="102394" y="1185862"/>
                  </a:lnTo>
                  <a:lnTo>
                    <a:pt x="64294" y="1166812"/>
                  </a:lnTo>
                  <a:lnTo>
                    <a:pt x="45244" y="1154906"/>
                  </a:lnTo>
                  <a:lnTo>
                    <a:pt x="23813" y="1126331"/>
                  </a:lnTo>
                  <a:lnTo>
                    <a:pt x="14288" y="1073944"/>
                  </a:lnTo>
                  <a:lnTo>
                    <a:pt x="2382" y="973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39642A92-4738-4254-A228-403BBC31030E}"/>
                </a:ext>
              </a:extLst>
            </p:cNvPr>
            <p:cNvSpPr/>
            <p:nvPr/>
          </p:nvSpPr>
          <p:spPr>
            <a:xfrm>
              <a:off x="4957764" y="3257550"/>
              <a:ext cx="549275" cy="1144588"/>
            </a:xfrm>
            <a:custGeom>
              <a:avLst/>
              <a:gdLst>
                <a:gd name="connsiteX0" fmla="*/ 211931 w 550068"/>
                <a:gd name="connsiteY0" fmla="*/ 754856 h 1145381"/>
                <a:gd name="connsiteX1" fmla="*/ 195262 w 550068"/>
                <a:gd name="connsiteY1" fmla="*/ 619125 h 1145381"/>
                <a:gd name="connsiteX2" fmla="*/ 192881 w 550068"/>
                <a:gd name="connsiteY2" fmla="*/ 531019 h 1145381"/>
                <a:gd name="connsiteX3" fmla="*/ 171450 w 550068"/>
                <a:gd name="connsiteY3" fmla="*/ 423863 h 1145381"/>
                <a:gd name="connsiteX4" fmla="*/ 147637 w 550068"/>
                <a:gd name="connsiteY4" fmla="*/ 345281 h 1145381"/>
                <a:gd name="connsiteX5" fmla="*/ 104775 w 550068"/>
                <a:gd name="connsiteY5" fmla="*/ 214313 h 1145381"/>
                <a:gd name="connsiteX6" fmla="*/ 69056 w 550068"/>
                <a:gd name="connsiteY6" fmla="*/ 142875 h 1145381"/>
                <a:gd name="connsiteX7" fmla="*/ 33337 w 550068"/>
                <a:gd name="connsiteY7" fmla="*/ 88106 h 1145381"/>
                <a:gd name="connsiteX8" fmla="*/ 9525 w 550068"/>
                <a:gd name="connsiteY8" fmla="*/ 54769 h 1145381"/>
                <a:gd name="connsiteX9" fmla="*/ 2381 w 550068"/>
                <a:gd name="connsiteY9" fmla="*/ 35719 h 1145381"/>
                <a:gd name="connsiteX10" fmla="*/ 0 w 550068"/>
                <a:gd name="connsiteY10" fmla="*/ 16669 h 1145381"/>
                <a:gd name="connsiteX11" fmla="*/ 7143 w 550068"/>
                <a:gd name="connsiteY11" fmla="*/ 4763 h 1145381"/>
                <a:gd name="connsiteX12" fmla="*/ 23812 w 550068"/>
                <a:gd name="connsiteY12" fmla="*/ 0 h 1145381"/>
                <a:gd name="connsiteX13" fmla="*/ 47625 w 550068"/>
                <a:gd name="connsiteY13" fmla="*/ 4763 h 1145381"/>
                <a:gd name="connsiteX14" fmla="*/ 100012 w 550068"/>
                <a:gd name="connsiteY14" fmla="*/ 35719 h 1145381"/>
                <a:gd name="connsiteX15" fmla="*/ 200025 w 550068"/>
                <a:gd name="connsiteY15" fmla="*/ 92869 h 1145381"/>
                <a:gd name="connsiteX16" fmla="*/ 307181 w 550068"/>
                <a:gd name="connsiteY16" fmla="*/ 150019 h 1145381"/>
                <a:gd name="connsiteX17" fmla="*/ 361950 w 550068"/>
                <a:gd name="connsiteY17" fmla="*/ 178594 h 1145381"/>
                <a:gd name="connsiteX18" fmla="*/ 371475 w 550068"/>
                <a:gd name="connsiteY18" fmla="*/ 280988 h 1145381"/>
                <a:gd name="connsiteX19" fmla="*/ 416718 w 550068"/>
                <a:gd name="connsiteY19" fmla="*/ 476250 h 1145381"/>
                <a:gd name="connsiteX20" fmla="*/ 481012 w 550068"/>
                <a:gd name="connsiteY20" fmla="*/ 711994 h 1145381"/>
                <a:gd name="connsiteX21" fmla="*/ 511968 w 550068"/>
                <a:gd name="connsiteY21" fmla="*/ 819150 h 1145381"/>
                <a:gd name="connsiteX22" fmla="*/ 550068 w 550068"/>
                <a:gd name="connsiteY22" fmla="*/ 926306 h 1145381"/>
                <a:gd name="connsiteX23" fmla="*/ 550068 w 550068"/>
                <a:gd name="connsiteY23" fmla="*/ 978694 h 1145381"/>
                <a:gd name="connsiteX24" fmla="*/ 540543 w 550068"/>
                <a:gd name="connsiteY24" fmla="*/ 1045369 h 1145381"/>
                <a:gd name="connsiteX25" fmla="*/ 523875 w 550068"/>
                <a:gd name="connsiteY25" fmla="*/ 1100138 h 1145381"/>
                <a:gd name="connsiteX26" fmla="*/ 504825 w 550068"/>
                <a:gd name="connsiteY26" fmla="*/ 1128713 h 1145381"/>
                <a:gd name="connsiteX27" fmla="*/ 478631 w 550068"/>
                <a:gd name="connsiteY27" fmla="*/ 1143000 h 1145381"/>
                <a:gd name="connsiteX28" fmla="*/ 450056 w 550068"/>
                <a:gd name="connsiteY28" fmla="*/ 1145381 h 1145381"/>
                <a:gd name="connsiteX29" fmla="*/ 414337 w 550068"/>
                <a:gd name="connsiteY29" fmla="*/ 1135856 h 1145381"/>
                <a:gd name="connsiteX30" fmla="*/ 378618 w 550068"/>
                <a:gd name="connsiteY30" fmla="*/ 1112044 h 1145381"/>
                <a:gd name="connsiteX31" fmla="*/ 335756 w 550068"/>
                <a:gd name="connsiteY31" fmla="*/ 1078706 h 1145381"/>
                <a:gd name="connsiteX32" fmla="*/ 309562 w 550068"/>
                <a:gd name="connsiteY32" fmla="*/ 1045369 h 1145381"/>
                <a:gd name="connsiteX33" fmla="*/ 285750 w 550068"/>
                <a:gd name="connsiteY33" fmla="*/ 1004888 h 1145381"/>
                <a:gd name="connsiteX34" fmla="*/ 259556 w 550068"/>
                <a:gd name="connsiteY34" fmla="*/ 938213 h 1145381"/>
                <a:gd name="connsiteX35" fmla="*/ 240506 w 550068"/>
                <a:gd name="connsiteY35" fmla="*/ 871538 h 1145381"/>
                <a:gd name="connsiteX36" fmla="*/ 211931 w 550068"/>
                <a:gd name="connsiteY36" fmla="*/ 7548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0068" h="1145381">
                  <a:moveTo>
                    <a:pt x="211931" y="754856"/>
                  </a:moveTo>
                  <a:lnTo>
                    <a:pt x="195262" y="619125"/>
                  </a:lnTo>
                  <a:cubicBezTo>
                    <a:pt x="194468" y="589756"/>
                    <a:pt x="193675" y="560388"/>
                    <a:pt x="192881" y="531019"/>
                  </a:cubicBezTo>
                  <a:lnTo>
                    <a:pt x="171450" y="423863"/>
                  </a:lnTo>
                  <a:lnTo>
                    <a:pt x="147637" y="345281"/>
                  </a:lnTo>
                  <a:lnTo>
                    <a:pt x="104775" y="214313"/>
                  </a:lnTo>
                  <a:lnTo>
                    <a:pt x="69056" y="142875"/>
                  </a:lnTo>
                  <a:lnTo>
                    <a:pt x="33337" y="88106"/>
                  </a:lnTo>
                  <a:lnTo>
                    <a:pt x="9525" y="54769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47625" y="4763"/>
                  </a:lnTo>
                  <a:lnTo>
                    <a:pt x="100012" y="35719"/>
                  </a:lnTo>
                  <a:lnTo>
                    <a:pt x="200025" y="92869"/>
                  </a:lnTo>
                  <a:lnTo>
                    <a:pt x="307181" y="150019"/>
                  </a:lnTo>
                  <a:lnTo>
                    <a:pt x="361950" y="178594"/>
                  </a:lnTo>
                  <a:lnTo>
                    <a:pt x="371475" y="280988"/>
                  </a:lnTo>
                  <a:lnTo>
                    <a:pt x="416718" y="476250"/>
                  </a:lnTo>
                  <a:lnTo>
                    <a:pt x="481012" y="711994"/>
                  </a:lnTo>
                  <a:lnTo>
                    <a:pt x="511968" y="819150"/>
                  </a:lnTo>
                  <a:lnTo>
                    <a:pt x="550068" y="926306"/>
                  </a:lnTo>
                  <a:lnTo>
                    <a:pt x="550068" y="978694"/>
                  </a:lnTo>
                  <a:lnTo>
                    <a:pt x="540543" y="1045369"/>
                  </a:lnTo>
                  <a:lnTo>
                    <a:pt x="523875" y="1100138"/>
                  </a:lnTo>
                  <a:lnTo>
                    <a:pt x="504825" y="1128713"/>
                  </a:lnTo>
                  <a:lnTo>
                    <a:pt x="478631" y="1143000"/>
                  </a:lnTo>
                  <a:lnTo>
                    <a:pt x="450056" y="1145381"/>
                  </a:lnTo>
                  <a:lnTo>
                    <a:pt x="414337" y="1135856"/>
                  </a:lnTo>
                  <a:lnTo>
                    <a:pt x="378618" y="1112044"/>
                  </a:lnTo>
                  <a:lnTo>
                    <a:pt x="335756" y="1078706"/>
                  </a:lnTo>
                  <a:lnTo>
                    <a:pt x="309562" y="1045369"/>
                  </a:lnTo>
                  <a:lnTo>
                    <a:pt x="285750" y="1004888"/>
                  </a:lnTo>
                  <a:lnTo>
                    <a:pt x="259556" y="938213"/>
                  </a:lnTo>
                  <a:lnTo>
                    <a:pt x="240506" y="871538"/>
                  </a:lnTo>
                  <a:lnTo>
                    <a:pt x="211931" y="7548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356BFFB4-4F85-4E8D-8593-F5682FBBA179}"/>
                </a:ext>
              </a:extLst>
            </p:cNvPr>
            <p:cNvSpPr/>
            <p:nvPr/>
          </p:nvSpPr>
          <p:spPr>
            <a:xfrm>
              <a:off x="4270376" y="2451101"/>
              <a:ext cx="4062413" cy="601663"/>
            </a:xfrm>
            <a:custGeom>
              <a:avLst/>
              <a:gdLst>
                <a:gd name="connsiteX0" fmla="*/ 1981767 w 4062112"/>
                <a:gd name="connsiteY0" fmla="*/ 407911 h 601668"/>
                <a:gd name="connsiteX1" fmla="*/ 1216934 w 4062112"/>
                <a:gd name="connsiteY1" fmla="*/ 499691 h 601668"/>
                <a:gd name="connsiteX2" fmla="*/ 690049 w 4062112"/>
                <a:gd name="connsiteY2" fmla="*/ 557478 h 601668"/>
                <a:gd name="connsiteX3" fmla="*/ 329728 w 4062112"/>
                <a:gd name="connsiteY3" fmla="*/ 601668 h 601668"/>
                <a:gd name="connsiteX4" fmla="*/ 282138 w 4062112"/>
                <a:gd name="connsiteY4" fmla="*/ 598269 h 601668"/>
                <a:gd name="connsiteX5" fmla="*/ 234549 w 4062112"/>
                <a:gd name="connsiteY5" fmla="*/ 591471 h 601668"/>
                <a:gd name="connsiteX6" fmla="*/ 132571 w 4062112"/>
                <a:gd name="connsiteY6" fmla="*/ 557478 h 601668"/>
                <a:gd name="connsiteX7" fmla="*/ 0 w 4062112"/>
                <a:gd name="connsiteY7" fmla="*/ 492892 h 601668"/>
                <a:gd name="connsiteX8" fmla="*/ 23795 w 4062112"/>
                <a:gd name="connsiteY8" fmla="*/ 299135 h 601668"/>
                <a:gd name="connsiteX9" fmla="*/ 169963 w 4062112"/>
                <a:gd name="connsiteY9" fmla="*/ 360321 h 601668"/>
                <a:gd name="connsiteX10" fmla="*/ 248146 w 4062112"/>
                <a:gd name="connsiteY10" fmla="*/ 384116 h 601668"/>
                <a:gd name="connsiteX11" fmla="*/ 312732 w 4062112"/>
                <a:gd name="connsiteY11" fmla="*/ 394314 h 601668"/>
                <a:gd name="connsiteX12" fmla="*/ 387515 w 4062112"/>
                <a:gd name="connsiteY12" fmla="*/ 401112 h 601668"/>
                <a:gd name="connsiteX13" fmla="*/ 509888 w 4062112"/>
                <a:gd name="connsiteY13" fmla="*/ 394314 h 601668"/>
                <a:gd name="connsiteX14" fmla="*/ 1125154 w 4062112"/>
                <a:gd name="connsiteY14" fmla="*/ 336526 h 601668"/>
                <a:gd name="connsiteX15" fmla="*/ 1937576 w 4062112"/>
                <a:gd name="connsiteY15" fmla="*/ 251545 h 601668"/>
                <a:gd name="connsiteX16" fmla="*/ 2542644 w 4062112"/>
                <a:gd name="connsiteY16" fmla="*/ 183560 h 601668"/>
                <a:gd name="connsiteX17" fmla="*/ 3263286 w 4062112"/>
                <a:gd name="connsiteY17" fmla="*/ 98578 h 601668"/>
                <a:gd name="connsiteX18" fmla="*/ 3508033 w 4062112"/>
                <a:gd name="connsiteY18" fmla="*/ 67985 h 601668"/>
                <a:gd name="connsiteX19" fmla="*/ 3531827 w 4062112"/>
                <a:gd name="connsiteY19" fmla="*/ 33993 h 601668"/>
                <a:gd name="connsiteX20" fmla="*/ 3559022 w 4062112"/>
                <a:gd name="connsiteY20" fmla="*/ 10198 h 601668"/>
                <a:gd name="connsiteX21" fmla="*/ 3582816 w 4062112"/>
                <a:gd name="connsiteY21" fmla="*/ 0 h 601668"/>
                <a:gd name="connsiteX22" fmla="*/ 3620208 w 4062112"/>
                <a:gd name="connsiteY22" fmla="*/ 6798 h 601668"/>
                <a:gd name="connsiteX23" fmla="*/ 3677996 w 4062112"/>
                <a:gd name="connsiteY23" fmla="*/ 33993 h 601668"/>
                <a:gd name="connsiteX24" fmla="*/ 3786772 w 4062112"/>
                <a:gd name="connsiteY24" fmla="*/ 91780 h 601668"/>
                <a:gd name="connsiteX25" fmla="*/ 3878552 w 4062112"/>
                <a:gd name="connsiteY25" fmla="*/ 152966 h 601668"/>
                <a:gd name="connsiteX26" fmla="*/ 3956735 w 4062112"/>
                <a:gd name="connsiteY26" fmla="*/ 217552 h 601668"/>
                <a:gd name="connsiteX27" fmla="*/ 4017921 w 4062112"/>
                <a:gd name="connsiteY27" fmla="*/ 282138 h 601668"/>
                <a:gd name="connsiteX28" fmla="*/ 4048514 w 4062112"/>
                <a:gd name="connsiteY28" fmla="*/ 322929 h 601668"/>
                <a:gd name="connsiteX29" fmla="*/ 4058712 w 4062112"/>
                <a:gd name="connsiteY29" fmla="*/ 353523 h 601668"/>
                <a:gd name="connsiteX30" fmla="*/ 4062112 w 4062112"/>
                <a:gd name="connsiteY30" fmla="*/ 380717 h 601668"/>
                <a:gd name="connsiteX31" fmla="*/ 4055313 w 4062112"/>
                <a:gd name="connsiteY31" fmla="*/ 411310 h 601668"/>
                <a:gd name="connsiteX32" fmla="*/ 4038317 w 4062112"/>
                <a:gd name="connsiteY32" fmla="*/ 435105 h 601668"/>
                <a:gd name="connsiteX33" fmla="*/ 4000925 w 4062112"/>
                <a:gd name="connsiteY33" fmla="*/ 458900 h 601668"/>
                <a:gd name="connsiteX34" fmla="*/ 3943138 w 4062112"/>
                <a:gd name="connsiteY34" fmla="*/ 465698 h 601668"/>
                <a:gd name="connsiteX35" fmla="*/ 3881951 w 4062112"/>
                <a:gd name="connsiteY35" fmla="*/ 465698 h 601668"/>
                <a:gd name="connsiteX36" fmla="*/ 3824164 w 4062112"/>
                <a:gd name="connsiteY36" fmla="*/ 475896 h 601668"/>
                <a:gd name="connsiteX37" fmla="*/ 3484238 w 4062112"/>
                <a:gd name="connsiteY37" fmla="*/ 271940 h 601668"/>
                <a:gd name="connsiteX38" fmla="*/ 3188503 w 4062112"/>
                <a:gd name="connsiteY38" fmla="*/ 278739 h 601668"/>
                <a:gd name="connsiteX39" fmla="*/ 2739801 w 4062112"/>
                <a:gd name="connsiteY39" fmla="*/ 326329 h 601668"/>
                <a:gd name="connsiteX40" fmla="*/ 1981767 w 4062112"/>
                <a:gd name="connsiteY40" fmla="*/ 407911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2112" h="601668">
                  <a:moveTo>
                    <a:pt x="1981767" y="407911"/>
                  </a:moveTo>
                  <a:lnTo>
                    <a:pt x="1216934" y="499691"/>
                  </a:lnTo>
                  <a:lnTo>
                    <a:pt x="690049" y="557478"/>
                  </a:lnTo>
                  <a:lnTo>
                    <a:pt x="329728" y="601668"/>
                  </a:lnTo>
                  <a:lnTo>
                    <a:pt x="282138" y="598269"/>
                  </a:lnTo>
                  <a:lnTo>
                    <a:pt x="234549" y="591471"/>
                  </a:lnTo>
                  <a:lnTo>
                    <a:pt x="132571" y="557478"/>
                  </a:lnTo>
                  <a:lnTo>
                    <a:pt x="0" y="492892"/>
                  </a:lnTo>
                  <a:lnTo>
                    <a:pt x="23795" y="299135"/>
                  </a:lnTo>
                  <a:lnTo>
                    <a:pt x="169963" y="360321"/>
                  </a:lnTo>
                  <a:lnTo>
                    <a:pt x="248146" y="384116"/>
                  </a:lnTo>
                  <a:lnTo>
                    <a:pt x="312732" y="394314"/>
                  </a:lnTo>
                  <a:lnTo>
                    <a:pt x="387515" y="401112"/>
                  </a:lnTo>
                  <a:lnTo>
                    <a:pt x="509888" y="394314"/>
                  </a:lnTo>
                  <a:lnTo>
                    <a:pt x="1125154" y="336526"/>
                  </a:lnTo>
                  <a:lnTo>
                    <a:pt x="1937576" y="251545"/>
                  </a:lnTo>
                  <a:lnTo>
                    <a:pt x="2542644" y="183560"/>
                  </a:lnTo>
                  <a:lnTo>
                    <a:pt x="3263286" y="98578"/>
                  </a:lnTo>
                  <a:lnTo>
                    <a:pt x="3508033" y="67985"/>
                  </a:lnTo>
                  <a:lnTo>
                    <a:pt x="3531827" y="33993"/>
                  </a:lnTo>
                  <a:lnTo>
                    <a:pt x="3559022" y="10198"/>
                  </a:lnTo>
                  <a:lnTo>
                    <a:pt x="3582816" y="0"/>
                  </a:lnTo>
                  <a:lnTo>
                    <a:pt x="3620208" y="6798"/>
                  </a:lnTo>
                  <a:lnTo>
                    <a:pt x="3677996" y="33993"/>
                  </a:lnTo>
                  <a:lnTo>
                    <a:pt x="3786772" y="91780"/>
                  </a:lnTo>
                  <a:lnTo>
                    <a:pt x="3878552" y="152966"/>
                  </a:lnTo>
                  <a:lnTo>
                    <a:pt x="3956735" y="217552"/>
                  </a:lnTo>
                  <a:lnTo>
                    <a:pt x="4017921" y="282138"/>
                  </a:lnTo>
                  <a:lnTo>
                    <a:pt x="4048514" y="322929"/>
                  </a:lnTo>
                  <a:lnTo>
                    <a:pt x="4058712" y="353523"/>
                  </a:lnTo>
                  <a:lnTo>
                    <a:pt x="4062112" y="380717"/>
                  </a:lnTo>
                  <a:lnTo>
                    <a:pt x="4055313" y="411310"/>
                  </a:lnTo>
                  <a:lnTo>
                    <a:pt x="4038317" y="435105"/>
                  </a:lnTo>
                  <a:lnTo>
                    <a:pt x="4000925" y="458900"/>
                  </a:lnTo>
                  <a:lnTo>
                    <a:pt x="3943138" y="465698"/>
                  </a:lnTo>
                  <a:lnTo>
                    <a:pt x="3881951" y="465698"/>
                  </a:lnTo>
                  <a:lnTo>
                    <a:pt x="3824164" y="475896"/>
                  </a:lnTo>
                  <a:lnTo>
                    <a:pt x="3484238" y="271940"/>
                  </a:lnTo>
                  <a:lnTo>
                    <a:pt x="3188503" y="278739"/>
                  </a:lnTo>
                  <a:lnTo>
                    <a:pt x="2739801" y="326329"/>
                  </a:lnTo>
                  <a:lnTo>
                    <a:pt x="1981767" y="4079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">
              <a:extLst>
                <a:ext uri="{FF2B5EF4-FFF2-40B4-BE49-F238E27FC236}">
                  <a16:creationId xmlns:a16="http://schemas.microsoft.com/office/drawing/2014/main" id="{8A169316-39B4-4717-97AB-AC16B077C991}"/>
                </a:ext>
              </a:extLst>
            </p:cNvPr>
            <p:cNvSpPr/>
            <p:nvPr/>
          </p:nvSpPr>
          <p:spPr>
            <a:xfrm>
              <a:off x="7367589" y="2665413"/>
              <a:ext cx="796925" cy="723900"/>
            </a:xfrm>
            <a:custGeom>
              <a:avLst/>
              <a:gdLst>
                <a:gd name="connsiteX0" fmla="*/ 126206 w 797718"/>
                <a:gd name="connsiteY0" fmla="*/ 490537 h 723900"/>
                <a:gd name="connsiteX1" fmla="*/ 283368 w 797718"/>
                <a:gd name="connsiteY1" fmla="*/ 271462 h 723900"/>
                <a:gd name="connsiteX2" fmla="*/ 361950 w 797718"/>
                <a:gd name="connsiteY2" fmla="*/ 166687 h 723900"/>
                <a:gd name="connsiteX3" fmla="*/ 397668 w 797718"/>
                <a:gd name="connsiteY3" fmla="*/ 116681 h 723900"/>
                <a:gd name="connsiteX4" fmla="*/ 402431 w 797718"/>
                <a:gd name="connsiteY4" fmla="*/ 97631 h 723900"/>
                <a:gd name="connsiteX5" fmla="*/ 402431 w 797718"/>
                <a:gd name="connsiteY5" fmla="*/ 78581 h 723900"/>
                <a:gd name="connsiteX6" fmla="*/ 364331 w 797718"/>
                <a:gd name="connsiteY6" fmla="*/ 0 h 723900"/>
                <a:gd name="connsiteX7" fmla="*/ 797718 w 797718"/>
                <a:gd name="connsiteY7" fmla="*/ 226219 h 723900"/>
                <a:gd name="connsiteX8" fmla="*/ 723900 w 797718"/>
                <a:gd name="connsiteY8" fmla="*/ 261937 h 723900"/>
                <a:gd name="connsiteX9" fmla="*/ 647700 w 797718"/>
                <a:gd name="connsiteY9" fmla="*/ 288131 h 723900"/>
                <a:gd name="connsiteX10" fmla="*/ 578643 w 797718"/>
                <a:gd name="connsiteY10" fmla="*/ 335756 h 723900"/>
                <a:gd name="connsiteX11" fmla="*/ 323850 w 797718"/>
                <a:gd name="connsiteY11" fmla="*/ 511969 h 723900"/>
                <a:gd name="connsiteX12" fmla="*/ 161925 w 797718"/>
                <a:gd name="connsiteY12" fmla="*/ 635794 h 723900"/>
                <a:gd name="connsiteX13" fmla="*/ 76200 w 797718"/>
                <a:gd name="connsiteY13" fmla="*/ 704850 h 723900"/>
                <a:gd name="connsiteX14" fmla="*/ 45243 w 797718"/>
                <a:gd name="connsiteY14" fmla="*/ 719137 h 723900"/>
                <a:gd name="connsiteX15" fmla="*/ 23812 w 797718"/>
                <a:gd name="connsiteY15" fmla="*/ 723900 h 723900"/>
                <a:gd name="connsiteX16" fmla="*/ 7143 w 797718"/>
                <a:gd name="connsiteY16" fmla="*/ 719137 h 723900"/>
                <a:gd name="connsiteX17" fmla="*/ 0 w 797718"/>
                <a:gd name="connsiteY17" fmla="*/ 700087 h 723900"/>
                <a:gd name="connsiteX18" fmla="*/ 9525 w 797718"/>
                <a:gd name="connsiteY18" fmla="*/ 659606 h 723900"/>
                <a:gd name="connsiteX19" fmla="*/ 126206 w 797718"/>
                <a:gd name="connsiteY19" fmla="*/ 49053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7718" h="723900">
                  <a:moveTo>
                    <a:pt x="126206" y="490537"/>
                  </a:moveTo>
                  <a:lnTo>
                    <a:pt x="283368" y="271462"/>
                  </a:lnTo>
                  <a:lnTo>
                    <a:pt x="361950" y="166687"/>
                  </a:lnTo>
                  <a:lnTo>
                    <a:pt x="397668" y="116681"/>
                  </a:lnTo>
                  <a:lnTo>
                    <a:pt x="402431" y="97631"/>
                  </a:lnTo>
                  <a:lnTo>
                    <a:pt x="402431" y="78581"/>
                  </a:lnTo>
                  <a:lnTo>
                    <a:pt x="364331" y="0"/>
                  </a:lnTo>
                  <a:lnTo>
                    <a:pt x="797718" y="226219"/>
                  </a:lnTo>
                  <a:lnTo>
                    <a:pt x="723900" y="261937"/>
                  </a:lnTo>
                  <a:lnTo>
                    <a:pt x="647700" y="288131"/>
                  </a:lnTo>
                  <a:lnTo>
                    <a:pt x="578643" y="335756"/>
                  </a:lnTo>
                  <a:lnTo>
                    <a:pt x="323850" y="511969"/>
                  </a:lnTo>
                  <a:lnTo>
                    <a:pt x="161925" y="635794"/>
                  </a:lnTo>
                  <a:lnTo>
                    <a:pt x="76200" y="704850"/>
                  </a:lnTo>
                  <a:lnTo>
                    <a:pt x="45243" y="719137"/>
                  </a:lnTo>
                  <a:lnTo>
                    <a:pt x="23812" y="723900"/>
                  </a:lnTo>
                  <a:lnTo>
                    <a:pt x="7143" y="719137"/>
                  </a:lnTo>
                  <a:lnTo>
                    <a:pt x="0" y="700087"/>
                  </a:lnTo>
                  <a:lnTo>
                    <a:pt x="9525" y="659606"/>
                  </a:lnTo>
                  <a:lnTo>
                    <a:pt x="126206" y="490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BCC9054E-EEF3-40CB-B001-FCB068BBE84A}"/>
                </a:ext>
              </a:extLst>
            </p:cNvPr>
            <p:cNvSpPr/>
            <p:nvPr/>
          </p:nvSpPr>
          <p:spPr>
            <a:xfrm>
              <a:off x="5191125" y="3182939"/>
              <a:ext cx="1855788" cy="1031875"/>
            </a:xfrm>
            <a:custGeom>
              <a:avLst/>
              <a:gdLst>
                <a:gd name="connsiteX0" fmla="*/ 440531 w 1854994"/>
                <a:gd name="connsiteY0" fmla="*/ 316707 h 1031082"/>
                <a:gd name="connsiteX1" fmla="*/ 88106 w 1854994"/>
                <a:gd name="connsiteY1" fmla="*/ 392907 h 1031082"/>
                <a:gd name="connsiteX2" fmla="*/ 0 w 1854994"/>
                <a:gd name="connsiteY2" fmla="*/ 235744 h 1031082"/>
                <a:gd name="connsiteX3" fmla="*/ 390525 w 1854994"/>
                <a:gd name="connsiteY3" fmla="*/ 200025 h 1031082"/>
                <a:gd name="connsiteX4" fmla="*/ 731044 w 1854994"/>
                <a:gd name="connsiteY4" fmla="*/ 159544 h 1031082"/>
                <a:gd name="connsiteX5" fmla="*/ 1038225 w 1854994"/>
                <a:gd name="connsiteY5" fmla="*/ 109538 h 1031082"/>
                <a:gd name="connsiteX6" fmla="*/ 1321594 w 1854994"/>
                <a:gd name="connsiteY6" fmla="*/ 66675 h 1031082"/>
                <a:gd name="connsiteX7" fmla="*/ 1371600 w 1854994"/>
                <a:gd name="connsiteY7" fmla="*/ 54769 h 1031082"/>
                <a:gd name="connsiteX8" fmla="*/ 1431131 w 1854994"/>
                <a:gd name="connsiteY8" fmla="*/ 33338 h 1031082"/>
                <a:gd name="connsiteX9" fmla="*/ 1481138 w 1854994"/>
                <a:gd name="connsiteY9" fmla="*/ 9525 h 1031082"/>
                <a:gd name="connsiteX10" fmla="*/ 1521619 w 1854994"/>
                <a:gd name="connsiteY10" fmla="*/ 0 h 1031082"/>
                <a:gd name="connsiteX11" fmla="*/ 1569244 w 1854994"/>
                <a:gd name="connsiteY11" fmla="*/ 4763 h 1031082"/>
                <a:gd name="connsiteX12" fmla="*/ 1614488 w 1854994"/>
                <a:gd name="connsiteY12" fmla="*/ 21432 h 1031082"/>
                <a:gd name="connsiteX13" fmla="*/ 1664494 w 1854994"/>
                <a:gd name="connsiteY13" fmla="*/ 57150 h 1031082"/>
                <a:gd name="connsiteX14" fmla="*/ 1724025 w 1854994"/>
                <a:gd name="connsiteY14" fmla="*/ 109538 h 1031082"/>
                <a:gd name="connsiteX15" fmla="*/ 1804988 w 1854994"/>
                <a:gd name="connsiteY15" fmla="*/ 209550 h 1031082"/>
                <a:gd name="connsiteX16" fmla="*/ 1847850 w 1854994"/>
                <a:gd name="connsiteY16" fmla="*/ 264319 h 1031082"/>
                <a:gd name="connsiteX17" fmla="*/ 1854994 w 1854994"/>
                <a:gd name="connsiteY17" fmla="*/ 285750 h 1031082"/>
                <a:gd name="connsiteX18" fmla="*/ 1845469 w 1854994"/>
                <a:gd name="connsiteY18" fmla="*/ 307182 h 1031082"/>
                <a:gd name="connsiteX19" fmla="*/ 1812131 w 1854994"/>
                <a:gd name="connsiteY19" fmla="*/ 330994 h 1031082"/>
                <a:gd name="connsiteX20" fmla="*/ 1785938 w 1854994"/>
                <a:gd name="connsiteY20" fmla="*/ 361950 h 1031082"/>
                <a:gd name="connsiteX21" fmla="*/ 1754981 w 1854994"/>
                <a:gd name="connsiteY21" fmla="*/ 414338 h 1031082"/>
                <a:gd name="connsiteX22" fmla="*/ 1726406 w 1854994"/>
                <a:gd name="connsiteY22" fmla="*/ 516732 h 1031082"/>
                <a:gd name="connsiteX23" fmla="*/ 1664494 w 1854994"/>
                <a:gd name="connsiteY23" fmla="*/ 776288 h 1031082"/>
                <a:gd name="connsiteX24" fmla="*/ 1633538 w 1854994"/>
                <a:gd name="connsiteY24" fmla="*/ 895350 h 1031082"/>
                <a:gd name="connsiteX25" fmla="*/ 1619250 w 1854994"/>
                <a:gd name="connsiteY25" fmla="*/ 931069 h 1031082"/>
                <a:gd name="connsiteX26" fmla="*/ 1600200 w 1854994"/>
                <a:gd name="connsiteY26" fmla="*/ 971550 h 1031082"/>
                <a:gd name="connsiteX27" fmla="*/ 1576388 w 1854994"/>
                <a:gd name="connsiteY27" fmla="*/ 1000125 h 1031082"/>
                <a:gd name="connsiteX28" fmla="*/ 1540669 w 1854994"/>
                <a:gd name="connsiteY28" fmla="*/ 1021557 h 1031082"/>
                <a:gd name="connsiteX29" fmla="*/ 1504950 w 1854994"/>
                <a:gd name="connsiteY29" fmla="*/ 1031082 h 1031082"/>
                <a:gd name="connsiteX30" fmla="*/ 1462088 w 1854994"/>
                <a:gd name="connsiteY30" fmla="*/ 1031082 h 1031082"/>
                <a:gd name="connsiteX31" fmla="*/ 1421606 w 1854994"/>
                <a:gd name="connsiteY31" fmla="*/ 1026319 h 1031082"/>
                <a:gd name="connsiteX32" fmla="*/ 1397794 w 1854994"/>
                <a:gd name="connsiteY32" fmla="*/ 1016794 h 1031082"/>
                <a:gd name="connsiteX33" fmla="*/ 1383506 w 1854994"/>
                <a:gd name="connsiteY33" fmla="*/ 1002507 h 1031082"/>
                <a:gd name="connsiteX34" fmla="*/ 1371600 w 1854994"/>
                <a:gd name="connsiteY34" fmla="*/ 978694 h 1031082"/>
                <a:gd name="connsiteX35" fmla="*/ 1362075 w 1854994"/>
                <a:gd name="connsiteY35" fmla="*/ 885825 h 1031082"/>
                <a:gd name="connsiteX36" fmla="*/ 1383506 w 1854994"/>
                <a:gd name="connsiteY36" fmla="*/ 762000 h 1031082"/>
                <a:gd name="connsiteX37" fmla="*/ 1473994 w 1854994"/>
                <a:gd name="connsiteY37" fmla="*/ 328613 h 1031082"/>
                <a:gd name="connsiteX38" fmla="*/ 1476375 w 1854994"/>
                <a:gd name="connsiteY38" fmla="*/ 292894 h 1031082"/>
                <a:gd name="connsiteX39" fmla="*/ 1471613 w 1854994"/>
                <a:gd name="connsiteY39" fmla="*/ 266700 h 1031082"/>
                <a:gd name="connsiteX40" fmla="*/ 1459706 w 1854994"/>
                <a:gd name="connsiteY40" fmla="*/ 242888 h 1031082"/>
                <a:gd name="connsiteX41" fmla="*/ 1433513 w 1854994"/>
                <a:gd name="connsiteY41" fmla="*/ 223838 h 1031082"/>
                <a:gd name="connsiteX42" fmla="*/ 1369219 w 1854994"/>
                <a:gd name="connsiteY42" fmla="*/ 219075 h 1031082"/>
                <a:gd name="connsiteX43" fmla="*/ 1062038 w 1854994"/>
                <a:gd name="connsiteY43" fmla="*/ 252413 h 1031082"/>
                <a:gd name="connsiteX44" fmla="*/ 733425 w 1854994"/>
                <a:gd name="connsiteY44" fmla="*/ 278607 h 1031082"/>
                <a:gd name="connsiteX45" fmla="*/ 440531 w 1854994"/>
                <a:gd name="connsiteY45" fmla="*/ 316707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994" h="1031082">
                  <a:moveTo>
                    <a:pt x="440531" y="316707"/>
                  </a:moveTo>
                  <a:lnTo>
                    <a:pt x="88106" y="392907"/>
                  </a:lnTo>
                  <a:lnTo>
                    <a:pt x="0" y="235744"/>
                  </a:lnTo>
                  <a:lnTo>
                    <a:pt x="390525" y="200025"/>
                  </a:lnTo>
                  <a:lnTo>
                    <a:pt x="731044" y="159544"/>
                  </a:lnTo>
                  <a:lnTo>
                    <a:pt x="1038225" y="109538"/>
                  </a:lnTo>
                  <a:lnTo>
                    <a:pt x="1321594" y="66675"/>
                  </a:lnTo>
                  <a:lnTo>
                    <a:pt x="1371600" y="54769"/>
                  </a:lnTo>
                  <a:lnTo>
                    <a:pt x="1431131" y="33338"/>
                  </a:lnTo>
                  <a:lnTo>
                    <a:pt x="1481138" y="9525"/>
                  </a:lnTo>
                  <a:lnTo>
                    <a:pt x="1521619" y="0"/>
                  </a:lnTo>
                  <a:lnTo>
                    <a:pt x="1569244" y="4763"/>
                  </a:lnTo>
                  <a:lnTo>
                    <a:pt x="1614488" y="21432"/>
                  </a:lnTo>
                  <a:lnTo>
                    <a:pt x="1664494" y="57150"/>
                  </a:lnTo>
                  <a:lnTo>
                    <a:pt x="1724025" y="109538"/>
                  </a:lnTo>
                  <a:lnTo>
                    <a:pt x="1804988" y="209550"/>
                  </a:lnTo>
                  <a:lnTo>
                    <a:pt x="1847850" y="264319"/>
                  </a:lnTo>
                  <a:lnTo>
                    <a:pt x="1854994" y="285750"/>
                  </a:lnTo>
                  <a:lnTo>
                    <a:pt x="1845469" y="307182"/>
                  </a:lnTo>
                  <a:lnTo>
                    <a:pt x="1812131" y="330994"/>
                  </a:lnTo>
                  <a:lnTo>
                    <a:pt x="1785938" y="361950"/>
                  </a:lnTo>
                  <a:lnTo>
                    <a:pt x="1754981" y="414338"/>
                  </a:lnTo>
                  <a:lnTo>
                    <a:pt x="1726406" y="516732"/>
                  </a:lnTo>
                  <a:lnTo>
                    <a:pt x="1664494" y="776288"/>
                  </a:lnTo>
                  <a:lnTo>
                    <a:pt x="1633538" y="895350"/>
                  </a:lnTo>
                  <a:lnTo>
                    <a:pt x="1619250" y="931069"/>
                  </a:lnTo>
                  <a:lnTo>
                    <a:pt x="1600200" y="971550"/>
                  </a:lnTo>
                  <a:lnTo>
                    <a:pt x="1576388" y="1000125"/>
                  </a:lnTo>
                  <a:lnTo>
                    <a:pt x="1540669" y="1021557"/>
                  </a:lnTo>
                  <a:lnTo>
                    <a:pt x="1504950" y="1031082"/>
                  </a:lnTo>
                  <a:lnTo>
                    <a:pt x="1462088" y="1031082"/>
                  </a:lnTo>
                  <a:lnTo>
                    <a:pt x="1421606" y="1026319"/>
                  </a:lnTo>
                  <a:lnTo>
                    <a:pt x="1397794" y="1016794"/>
                  </a:lnTo>
                  <a:lnTo>
                    <a:pt x="1383506" y="1002507"/>
                  </a:lnTo>
                  <a:lnTo>
                    <a:pt x="1371600" y="978694"/>
                  </a:lnTo>
                  <a:lnTo>
                    <a:pt x="1362075" y="885825"/>
                  </a:lnTo>
                  <a:lnTo>
                    <a:pt x="1383506" y="762000"/>
                  </a:lnTo>
                  <a:lnTo>
                    <a:pt x="1473994" y="328613"/>
                  </a:lnTo>
                  <a:lnTo>
                    <a:pt x="1476375" y="292894"/>
                  </a:lnTo>
                  <a:lnTo>
                    <a:pt x="1471613" y="266700"/>
                  </a:lnTo>
                  <a:lnTo>
                    <a:pt x="1459706" y="242888"/>
                  </a:lnTo>
                  <a:lnTo>
                    <a:pt x="1433513" y="223838"/>
                  </a:lnTo>
                  <a:lnTo>
                    <a:pt x="1369219" y="219075"/>
                  </a:lnTo>
                  <a:lnTo>
                    <a:pt x="1062038" y="252413"/>
                  </a:lnTo>
                  <a:lnTo>
                    <a:pt x="733425" y="278607"/>
                  </a:lnTo>
                  <a:lnTo>
                    <a:pt x="440531" y="31670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827871E5-FC03-4EBF-96E9-1945675BADDA}"/>
                </a:ext>
              </a:extLst>
            </p:cNvPr>
            <p:cNvSpPr/>
            <p:nvPr/>
          </p:nvSpPr>
          <p:spPr>
            <a:xfrm>
              <a:off x="5386389" y="3913189"/>
              <a:ext cx="1254125" cy="306387"/>
            </a:xfrm>
            <a:custGeom>
              <a:avLst/>
              <a:gdLst>
                <a:gd name="connsiteX0" fmla="*/ 878681 w 1254918"/>
                <a:gd name="connsiteY0" fmla="*/ 197644 h 307181"/>
                <a:gd name="connsiteX1" fmla="*/ 642937 w 1254918"/>
                <a:gd name="connsiteY1" fmla="*/ 233362 h 307181"/>
                <a:gd name="connsiteX2" fmla="*/ 488156 w 1254918"/>
                <a:gd name="connsiteY2" fmla="*/ 250031 h 307181"/>
                <a:gd name="connsiteX3" fmla="*/ 73818 w 1254918"/>
                <a:gd name="connsiteY3" fmla="*/ 307181 h 307181"/>
                <a:gd name="connsiteX4" fmla="*/ 0 w 1254918"/>
                <a:gd name="connsiteY4" fmla="*/ 140494 h 307181"/>
                <a:gd name="connsiteX5" fmla="*/ 254793 w 1254918"/>
                <a:gd name="connsiteY5" fmla="*/ 140494 h 307181"/>
                <a:gd name="connsiteX6" fmla="*/ 533400 w 1254918"/>
                <a:gd name="connsiteY6" fmla="*/ 100012 h 307181"/>
                <a:gd name="connsiteX7" fmla="*/ 916781 w 1254918"/>
                <a:gd name="connsiteY7" fmla="*/ 47625 h 307181"/>
                <a:gd name="connsiteX8" fmla="*/ 1252537 w 1254918"/>
                <a:gd name="connsiteY8" fmla="*/ 0 h 307181"/>
                <a:gd name="connsiteX9" fmla="*/ 1254918 w 1254918"/>
                <a:gd name="connsiteY9" fmla="*/ 195262 h 307181"/>
                <a:gd name="connsiteX10" fmla="*/ 1114425 w 1254918"/>
                <a:gd name="connsiteY10" fmla="*/ 180975 h 307181"/>
                <a:gd name="connsiteX11" fmla="*/ 1052512 w 1254918"/>
                <a:gd name="connsiteY11" fmla="*/ 180975 h 307181"/>
                <a:gd name="connsiteX12" fmla="*/ 878681 w 1254918"/>
                <a:gd name="connsiteY12" fmla="*/ 197644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4918" h="307181">
                  <a:moveTo>
                    <a:pt x="878681" y="197644"/>
                  </a:moveTo>
                  <a:lnTo>
                    <a:pt x="642937" y="233362"/>
                  </a:lnTo>
                  <a:lnTo>
                    <a:pt x="488156" y="250031"/>
                  </a:lnTo>
                  <a:lnTo>
                    <a:pt x="73818" y="307181"/>
                  </a:lnTo>
                  <a:lnTo>
                    <a:pt x="0" y="140494"/>
                  </a:lnTo>
                  <a:lnTo>
                    <a:pt x="254793" y="140494"/>
                  </a:lnTo>
                  <a:lnTo>
                    <a:pt x="533400" y="100012"/>
                  </a:lnTo>
                  <a:lnTo>
                    <a:pt x="916781" y="47625"/>
                  </a:lnTo>
                  <a:lnTo>
                    <a:pt x="1252537" y="0"/>
                  </a:lnTo>
                  <a:cubicBezTo>
                    <a:pt x="1253331" y="65087"/>
                    <a:pt x="1254124" y="130175"/>
                    <a:pt x="1254918" y="195262"/>
                  </a:cubicBezTo>
                  <a:lnTo>
                    <a:pt x="1114425" y="180975"/>
                  </a:lnTo>
                  <a:lnTo>
                    <a:pt x="1052512" y="180975"/>
                  </a:lnTo>
                  <a:lnTo>
                    <a:pt x="878681" y="19764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7C6E2D92-41D5-405D-841E-8F54F8FA0E1B}"/>
                </a:ext>
              </a:extLst>
            </p:cNvPr>
            <p:cNvSpPr/>
            <p:nvPr/>
          </p:nvSpPr>
          <p:spPr>
            <a:xfrm>
              <a:off x="5753100" y="4114800"/>
              <a:ext cx="495300" cy="769938"/>
            </a:xfrm>
            <a:custGeom>
              <a:avLst/>
              <a:gdLst>
                <a:gd name="connsiteX0" fmla="*/ 100013 w 495300"/>
                <a:gd name="connsiteY0" fmla="*/ 450056 h 769144"/>
                <a:gd name="connsiteX1" fmla="*/ 123825 w 495300"/>
                <a:gd name="connsiteY1" fmla="*/ 297656 h 769144"/>
                <a:gd name="connsiteX2" fmla="*/ 130969 w 495300"/>
                <a:gd name="connsiteY2" fmla="*/ 242888 h 769144"/>
                <a:gd name="connsiteX3" fmla="*/ 135731 w 495300"/>
                <a:gd name="connsiteY3" fmla="*/ 192881 h 769144"/>
                <a:gd name="connsiteX4" fmla="*/ 133350 w 495300"/>
                <a:gd name="connsiteY4" fmla="*/ 152400 h 769144"/>
                <a:gd name="connsiteX5" fmla="*/ 121444 w 495300"/>
                <a:gd name="connsiteY5" fmla="*/ 104775 h 769144"/>
                <a:gd name="connsiteX6" fmla="*/ 59531 w 495300"/>
                <a:gd name="connsiteY6" fmla="*/ 14288 h 769144"/>
                <a:gd name="connsiteX7" fmla="*/ 280988 w 495300"/>
                <a:gd name="connsiteY7" fmla="*/ 0 h 769144"/>
                <a:gd name="connsiteX8" fmla="*/ 388144 w 495300"/>
                <a:gd name="connsiteY8" fmla="*/ 71438 h 769144"/>
                <a:gd name="connsiteX9" fmla="*/ 433388 w 495300"/>
                <a:gd name="connsiteY9" fmla="*/ 107156 h 769144"/>
                <a:gd name="connsiteX10" fmla="*/ 461963 w 495300"/>
                <a:gd name="connsiteY10" fmla="*/ 135731 h 769144"/>
                <a:gd name="connsiteX11" fmla="*/ 483394 w 495300"/>
                <a:gd name="connsiteY11" fmla="*/ 161925 h 769144"/>
                <a:gd name="connsiteX12" fmla="*/ 495300 w 495300"/>
                <a:gd name="connsiteY12" fmla="*/ 188119 h 769144"/>
                <a:gd name="connsiteX13" fmla="*/ 495300 w 495300"/>
                <a:gd name="connsiteY13" fmla="*/ 209550 h 769144"/>
                <a:gd name="connsiteX14" fmla="*/ 481013 w 495300"/>
                <a:gd name="connsiteY14" fmla="*/ 228600 h 769144"/>
                <a:gd name="connsiteX15" fmla="*/ 452438 w 495300"/>
                <a:gd name="connsiteY15" fmla="*/ 245269 h 769144"/>
                <a:gd name="connsiteX16" fmla="*/ 411956 w 495300"/>
                <a:gd name="connsiteY16" fmla="*/ 261938 h 769144"/>
                <a:gd name="connsiteX17" fmla="*/ 371475 w 495300"/>
                <a:gd name="connsiteY17" fmla="*/ 295275 h 769144"/>
                <a:gd name="connsiteX18" fmla="*/ 338138 w 495300"/>
                <a:gd name="connsiteY18" fmla="*/ 338138 h 769144"/>
                <a:gd name="connsiteX19" fmla="*/ 240506 w 495300"/>
                <a:gd name="connsiteY19" fmla="*/ 514350 h 769144"/>
                <a:gd name="connsiteX20" fmla="*/ 114300 w 495300"/>
                <a:gd name="connsiteY20" fmla="*/ 752475 h 769144"/>
                <a:gd name="connsiteX21" fmla="*/ 0 w 495300"/>
                <a:gd name="connsiteY21" fmla="*/ 769144 h 769144"/>
                <a:gd name="connsiteX22" fmla="*/ 100013 w 495300"/>
                <a:gd name="connsiteY22" fmla="*/ 450056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5300" h="769144">
                  <a:moveTo>
                    <a:pt x="100013" y="450056"/>
                  </a:moveTo>
                  <a:lnTo>
                    <a:pt x="123825" y="297656"/>
                  </a:lnTo>
                  <a:lnTo>
                    <a:pt x="130969" y="242888"/>
                  </a:lnTo>
                  <a:lnTo>
                    <a:pt x="135731" y="192881"/>
                  </a:lnTo>
                  <a:lnTo>
                    <a:pt x="133350" y="152400"/>
                  </a:lnTo>
                  <a:lnTo>
                    <a:pt x="121444" y="104775"/>
                  </a:lnTo>
                  <a:lnTo>
                    <a:pt x="59531" y="14288"/>
                  </a:lnTo>
                  <a:lnTo>
                    <a:pt x="280988" y="0"/>
                  </a:lnTo>
                  <a:lnTo>
                    <a:pt x="388144" y="71438"/>
                  </a:lnTo>
                  <a:lnTo>
                    <a:pt x="433388" y="107156"/>
                  </a:lnTo>
                  <a:lnTo>
                    <a:pt x="461963" y="135731"/>
                  </a:lnTo>
                  <a:lnTo>
                    <a:pt x="483394" y="161925"/>
                  </a:lnTo>
                  <a:lnTo>
                    <a:pt x="495300" y="188119"/>
                  </a:lnTo>
                  <a:lnTo>
                    <a:pt x="495300" y="209550"/>
                  </a:lnTo>
                  <a:lnTo>
                    <a:pt x="481013" y="228600"/>
                  </a:lnTo>
                  <a:lnTo>
                    <a:pt x="452438" y="245269"/>
                  </a:lnTo>
                  <a:lnTo>
                    <a:pt x="411956" y="261938"/>
                  </a:lnTo>
                  <a:lnTo>
                    <a:pt x="371475" y="295275"/>
                  </a:lnTo>
                  <a:lnTo>
                    <a:pt x="338138" y="338138"/>
                  </a:lnTo>
                  <a:lnTo>
                    <a:pt x="240506" y="514350"/>
                  </a:lnTo>
                  <a:lnTo>
                    <a:pt x="114300" y="752475"/>
                  </a:lnTo>
                  <a:lnTo>
                    <a:pt x="0" y="769144"/>
                  </a:lnTo>
                  <a:lnTo>
                    <a:pt x="100013" y="4500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C00AECB0-0AB5-4BC8-9B75-CEDD95B89B96}"/>
                </a:ext>
              </a:extLst>
            </p:cNvPr>
            <p:cNvSpPr/>
            <p:nvPr/>
          </p:nvSpPr>
          <p:spPr>
            <a:xfrm>
              <a:off x="4818063" y="4745038"/>
              <a:ext cx="539750" cy="1250950"/>
            </a:xfrm>
            <a:custGeom>
              <a:avLst/>
              <a:gdLst>
                <a:gd name="connsiteX0" fmla="*/ 235744 w 540544"/>
                <a:gd name="connsiteY0" fmla="*/ 797719 h 1250157"/>
                <a:gd name="connsiteX1" fmla="*/ 190500 w 540544"/>
                <a:gd name="connsiteY1" fmla="*/ 411957 h 1250157"/>
                <a:gd name="connsiteX2" fmla="*/ 173831 w 540544"/>
                <a:gd name="connsiteY2" fmla="*/ 300038 h 1250157"/>
                <a:gd name="connsiteX3" fmla="*/ 161925 w 540544"/>
                <a:gd name="connsiteY3" fmla="*/ 247650 h 1250157"/>
                <a:gd name="connsiteX4" fmla="*/ 135731 w 540544"/>
                <a:gd name="connsiteY4" fmla="*/ 190500 h 1250157"/>
                <a:gd name="connsiteX5" fmla="*/ 107156 w 540544"/>
                <a:gd name="connsiteY5" fmla="*/ 147638 h 1250157"/>
                <a:gd name="connsiteX6" fmla="*/ 71437 w 540544"/>
                <a:gd name="connsiteY6" fmla="*/ 111919 h 1250157"/>
                <a:gd name="connsiteX7" fmla="*/ 30956 w 540544"/>
                <a:gd name="connsiteY7" fmla="*/ 80963 h 1250157"/>
                <a:gd name="connsiteX8" fmla="*/ 9525 w 540544"/>
                <a:gd name="connsiteY8" fmla="*/ 61913 h 1250157"/>
                <a:gd name="connsiteX9" fmla="*/ 0 w 540544"/>
                <a:gd name="connsiteY9" fmla="*/ 35719 h 1250157"/>
                <a:gd name="connsiteX10" fmla="*/ 2381 w 540544"/>
                <a:gd name="connsiteY10" fmla="*/ 14288 h 1250157"/>
                <a:gd name="connsiteX11" fmla="*/ 16669 w 540544"/>
                <a:gd name="connsiteY11" fmla="*/ 4763 h 1250157"/>
                <a:gd name="connsiteX12" fmla="*/ 42862 w 540544"/>
                <a:gd name="connsiteY12" fmla="*/ 0 h 1250157"/>
                <a:gd name="connsiteX13" fmla="*/ 104775 w 540544"/>
                <a:gd name="connsiteY13" fmla="*/ 4763 h 1250157"/>
                <a:gd name="connsiteX14" fmla="*/ 154781 w 540544"/>
                <a:gd name="connsiteY14" fmla="*/ 11907 h 1250157"/>
                <a:gd name="connsiteX15" fmla="*/ 209550 w 540544"/>
                <a:gd name="connsiteY15" fmla="*/ 23813 h 1250157"/>
                <a:gd name="connsiteX16" fmla="*/ 271462 w 540544"/>
                <a:gd name="connsiteY16" fmla="*/ 47625 h 1250157"/>
                <a:gd name="connsiteX17" fmla="*/ 321469 w 540544"/>
                <a:gd name="connsiteY17" fmla="*/ 73819 h 1250157"/>
                <a:gd name="connsiteX18" fmla="*/ 421481 w 540544"/>
                <a:gd name="connsiteY18" fmla="*/ 138113 h 1250157"/>
                <a:gd name="connsiteX19" fmla="*/ 421481 w 540544"/>
                <a:gd name="connsiteY19" fmla="*/ 261938 h 1250157"/>
                <a:gd name="connsiteX20" fmla="*/ 469106 w 540544"/>
                <a:gd name="connsiteY20" fmla="*/ 569119 h 1250157"/>
                <a:gd name="connsiteX21" fmla="*/ 540544 w 540544"/>
                <a:gd name="connsiteY21" fmla="*/ 990600 h 1250157"/>
                <a:gd name="connsiteX22" fmla="*/ 540544 w 540544"/>
                <a:gd name="connsiteY22" fmla="*/ 1112044 h 1250157"/>
                <a:gd name="connsiteX23" fmla="*/ 531019 w 540544"/>
                <a:gd name="connsiteY23" fmla="*/ 1145382 h 1250157"/>
                <a:gd name="connsiteX24" fmla="*/ 509587 w 540544"/>
                <a:gd name="connsiteY24" fmla="*/ 1178719 h 1250157"/>
                <a:gd name="connsiteX25" fmla="*/ 473869 w 540544"/>
                <a:gd name="connsiteY25" fmla="*/ 1221582 h 1250157"/>
                <a:gd name="connsiteX26" fmla="*/ 442912 w 540544"/>
                <a:gd name="connsiteY26" fmla="*/ 1247775 h 1250157"/>
                <a:gd name="connsiteX27" fmla="*/ 426244 w 540544"/>
                <a:gd name="connsiteY27" fmla="*/ 1250157 h 1250157"/>
                <a:gd name="connsiteX28" fmla="*/ 397669 w 540544"/>
                <a:gd name="connsiteY28" fmla="*/ 1243013 h 1250157"/>
                <a:gd name="connsiteX29" fmla="*/ 371475 w 540544"/>
                <a:gd name="connsiteY29" fmla="*/ 1223963 h 1250157"/>
                <a:gd name="connsiteX30" fmla="*/ 330994 w 540544"/>
                <a:gd name="connsiteY30" fmla="*/ 1188244 h 1250157"/>
                <a:gd name="connsiteX31" fmla="*/ 297656 w 540544"/>
                <a:gd name="connsiteY31" fmla="*/ 1140619 h 1250157"/>
                <a:gd name="connsiteX32" fmla="*/ 276225 w 540544"/>
                <a:gd name="connsiteY32" fmla="*/ 1081088 h 1250157"/>
                <a:gd name="connsiteX33" fmla="*/ 264319 w 540544"/>
                <a:gd name="connsiteY33" fmla="*/ 1007269 h 1250157"/>
                <a:gd name="connsiteX34" fmla="*/ 235744 w 540544"/>
                <a:gd name="connsiteY34" fmla="*/ 797719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1250157">
                  <a:moveTo>
                    <a:pt x="235744" y="797719"/>
                  </a:moveTo>
                  <a:lnTo>
                    <a:pt x="190500" y="411957"/>
                  </a:lnTo>
                  <a:lnTo>
                    <a:pt x="173831" y="300038"/>
                  </a:lnTo>
                  <a:lnTo>
                    <a:pt x="161925" y="247650"/>
                  </a:lnTo>
                  <a:lnTo>
                    <a:pt x="135731" y="190500"/>
                  </a:lnTo>
                  <a:lnTo>
                    <a:pt x="107156" y="147638"/>
                  </a:lnTo>
                  <a:lnTo>
                    <a:pt x="71437" y="111919"/>
                  </a:lnTo>
                  <a:lnTo>
                    <a:pt x="30956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6669" y="4763"/>
                  </a:lnTo>
                  <a:lnTo>
                    <a:pt x="42862" y="0"/>
                  </a:lnTo>
                  <a:lnTo>
                    <a:pt x="104775" y="4763"/>
                  </a:lnTo>
                  <a:lnTo>
                    <a:pt x="154781" y="11907"/>
                  </a:lnTo>
                  <a:lnTo>
                    <a:pt x="209550" y="23813"/>
                  </a:lnTo>
                  <a:lnTo>
                    <a:pt x="271462" y="47625"/>
                  </a:lnTo>
                  <a:lnTo>
                    <a:pt x="321469" y="73819"/>
                  </a:lnTo>
                  <a:lnTo>
                    <a:pt x="421481" y="138113"/>
                  </a:lnTo>
                  <a:lnTo>
                    <a:pt x="421481" y="261938"/>
                  </a:lnTo>
                  <a:lnTo>
                    <a:pt x="469106" y="569119"/>
                  </a:lnTo>
                  <a:lnTo>
                    <a:pt x="540544" y="990600"/>
                  </a:lnTo>
                  <a:lnTo>
                    <a:pt x="540544" y="1112044"/>
                  </a:lnTo>
                  <a:lnTo>
                    <a:pt x="531019" y="1145382"/>
                  </a:lnTo>
                  <a:lnTo>
                    <a:pt x="509587" y="1178719"/>
                  </a:lnTo>
                  <a:lnTo>
                    <a:pt x="473869" y="1221582"/>
                  </a:lnTo>
                  <a:lnTo>
                    <a:pt x="442912" y="1247775"/>
                  </a:lnTo>
                  <a:lnTo>
                    <a:pt x="426244" y="1250157"/>
                  </a:lnTo>
                  <a:lnTo>
                    <a:pt x="397669" y="1243013"/>
                  </a:lnTo>
                  <a:lnTo>
                    <a:pt x="371475" y="1223963"/>
                  </a:lnTo>
                  <a:lnTo>
                    <a:pt x="330994" y="1188244"/>
                  </a:lnTo>
                  <a:lnTo>
                    <a:pt x="297656" y="1140619"/>
                  </a:lnTo>
                  <a:lnTo>
                    <a:pt x="276225" y="1081088"/>
                  </a:lnTo>
                  <a:lnTo>
                    <a:pt x="264319" y="1007269"/>
                  </a:lnTo>
                  <a:lnTo>
                    <a:pt x="235744" y="797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5">
              <a:extLst>
                <a:ext uri="{FF2B5EF4-FFF2-40B4-BE49-F238E27FC236}">
                  <a16:creationId xmlns:a16="http://schemas.microsoft.com/office/drawing/2014/main" id="{5011EEC8-3B46-404C-9190-1E1467A772A4}"/>
                </a:ext>
              </a:extLst>
            </p:cNvPr>
            <p:cNvSpPr/>
            <p:nvPr/>
          </p:nvSpPr>
          <p:spPr>
            <a:xfrm>
              <a:off x="5160964" y="4611688"/>
              <a:ext cx="2206625" cy="431800"/>
            </a:xfrm>
            <a:custGeom>
              <a:avLst/>
              <a:gdLst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9744 w 2207419"/>
                <a:gd name="connsiteY19" fmla="*/ 359569 h 431007"/>
                <a:gd name="connsiteX20" fmla="*/ 1750219 w 2207419"/>
                <a:gd name="connsiteY20" fmla="*/ 300038 h 431007"/>
                <a:gd name="connsiteX21" fmla="*/ 1735931 w 2207419"/>
                <a:gd name="connsiteY21" fmla="*/ 259557 h 431007"/>
                <a:gd name="connsiteX22" fmla="*/ 1714500 w 2207419"/>
                <a:gd name="connsiteY22" fmla="*/ 240507 h 431007"/>
                <a:gd name="connsiteX23" fmla="*/ 1690687 w 2207419"/>
                <a:gd name="connsiteY23" fmla="*/ 228600 h 431007"/>
                <a:gd name="connsiteX24" fmla="*/ 1664494 w 2207419"/>
                <a:gd name="connsiteY24" fmla="*/ 223838 h 431007"/>
                <a:gd name="connsiteX25" fmla="*/ 209550 w 2207419"/>
                <a:gd name="connsiteY25" fmla="*/ 409575 h 431007"/>
                <a:gd name="connsiteX26" fmla="*/ 42862 w 2207419"/>
                <a:gd name="connsiteY26" fmla="*/ 431007 h 431007"/>
                <a:gd name="connsiteX27" fmla="*/ 0 w 2207419"/>
                <a:gd name="connsiteY27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0219 w 2207419"/>
                <a:gd name="connsiteY19" fmla="*/ 300038 h 431007"/>
                <a:gd name="connsiteX20" fmla="*/ 1735931 w 2207419"/>
                <a:gd name="connsiteY20" fmla="*/ 259557 h 431007"/>
                <a:gd name="connsiteX21" fmla="*/ 1714500 w 2207419"/>
                <a:gd name="connsiteY21" fmla="*/ 240507 h 431007"/>
                <a:gd name="connsiteX22" fmla="*/ 1690687 w 2207419"/>
                <a:gd name="connsiteY22" fmla="*/ 228600 h 431007"/>
                <a:gd name="connsiteX23" fmla="*/ 1664494 w 2207419"/>
                <a:gd name="connsiteY23" fmla="*/ 223838 h 431007"/>
                <a:gd name="connsiteX24" fmla="*/ 209550 w 2207419"/>
                <a:gd name="connsiteY24" fmla="*/ 409575 h 431007"/>
                <a:gd name="connsiteX25" fmla="*/ 42862 w 2207419"/>
                <a:gd name="connsiteY25" fmla="*/ 431007 h 431007"/>
                <a:gd name="connsiteX26" fmla="*/ 0 w 2207419"/>
                <a:gd name="connsiteY26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35931 w 2207419"/>
                <a:gd name="connsiteY19" fmla="*/ 259557 h 431007"/>
                <a:gd name="connsiteX20" fmla="*/ 1714500 w 2207419"/>
                <a:gd name="connsiteY20" fmla="*/ 240507 h 431007"/>
                <a:gd name="connsiteX21" fmla="*/ 1690687 w 2207419"/>
                <a:gd name="connsiteY21" fmla="*/ 228600 h 431007"/>
                <a:gd name="connsiteX22" fmla="*/ 1664494 w 2207419"/>
                <a:gd name="connsiteY22" fmla="*/ 223838 h 431007"/>
                <a:gd name="connsiteX23" fmla="*/ 209550 w 2207419"/>
                <a:gd name="connsiteY23" fmla="*/ 409575 h 431007"/>
                <a:gd name="connsiteX24" fmla="*/ 42862 w 2207419"/>
                <a:gd name="connsiteY24" fmla="*/ 431007 h 431007"/>
                <a:gd name="connsiteX25" fmla="*/ 0 w 2207419"/>
                <a:gd name="connsiteY25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1735931 w 2207419"/>
                <a:gd name="connsiteY18" fmla="*/ 259557 h 431007"/>
                <a:gd name="connsiteX19" fmla="*/ 1714500 w 2207419"/>
                <a:gd name="connsiteY19" fmla="*/ 240507 h 431007"/>
                <a:gd name="connsiteX20" fmla="*/ 1690687 w 2207419"/>
                <a:gd name="connsiteY20" fmla="*/ 228600 h 431007"/>
                <a:gd name="connsiteX21" fmla="*/ 1664494 w 2207419"/>
                <a:gd name="connsiteY21" fmla="*/ 223838 h 431007"/>
                <a:gd name="connsiteX22" fmla="*/ 209550 w 2207419"/>
                <a:gd name="connsiteY22" fmla="*/ 409575 h 431007"/>
                <a:gd name="connsiteX23" fmla="*/ 42862 w 2207419"/>
                <a:gd name="connsiteY23" fmla="*/ 431007 h 431007"/>
                <a:gd name="connsiteX24" fmla="*/ 0 w 2207419"/>
                <a:gd name="connsiteY24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1735931 w 2207419"/>
                <a:gd name="connsiteY17" fmla="*/ 259557 h 431007"/>
                <a:gd name="connsiteX18" fmla="*/ 1714500 w 2207419"/>
                <a:gd name="connsiteY18" fmla="*/ 240507 h 431007"/>
                <a:gd name="connsiteX19" fmla="*/ 1690687 w 2207419"/>
                <a:gd name="connsiteY19" fmla="*/ 228600 h 431007"/>
                <a:gd name="connsiteX20" fmla="*/ 1664494 w 2207419"/>
                <a:gd name="connsiteY20" fmla="*/ 223838 h 431007"/>
                <a:gd name="connsiteX21" fmla="*/ 209550 w 2207419"/>
                <a:gd name="connsiteY21" fmla="*/ 409575 h 431007"/>
                <a:gd name="connsiteX22" fmla="*/ 42862 w 2207419"/>
                <a:gd name="connsiteY22" fmla="*/ 431007 h 431007"/>
                <a:gd name="connsiteX23" fmla="*/ 0 w 2207419"/>
                <a:gd name="connsiteY23" fmla="*/ 247650 h 4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7419" h="431007">
                  <a:moveTo>
                    <a:pt x="0" y="247650"/>
                  </a:moveTo>
                  <a:lnTo>
                    <a:pt x="319087" y="230982"/>
                  </a:lnTo>
                  <a:lnTo>
                    <a:pt x="478631" y="216694"/>
                  </a:lnTo>
                  <a:lnTo>
                    <a:pt x="971550" y="150019"/>
                  </a:lnTo>
                  <a:lnTo>
                    <a:pt x="1288256" y="102394"/>
                  </a:lnTo>
                  <a:lnTo>
                    <a:pt x="1697831" y="38100"/>
                  </a:lnTo>
                  <a:lnTo>
                    <a:pt x="1774031" y="16669"/>
                  </a:lnTo>
                  <a:lnTo>
                    <a:pt x="1828800" y="0"/>
                  </a:lnTo>
                  <a:lnTo>
                    <a:pt x="1854994" y="2382"/>
                  </a:lnTo>
                  <a:lnTo>
                    <a:pt x="1919287" y="16669"/>
                  </a:lnTo>
                  <a:lnTo>
                    <a:pt x="1969294" y="47625"/>
                  </a:lnTo>
                  <a:lnTo>
                    <a:pt x="2045494" y="97632"/>
                  </a:lnTo>
                  <a:lnTo>
                    <a:pt x="2119312" y="161925"/>
                  </a:lnTo>
                  <a:lnTo>
                    <a:pt x="2174081" y="211932"/>
                  </a:lnTo>
                  <a:lnTo>
                    <a:pt x="2207419" y="252413"/>
                  </a:lnTo>
                  <a:lnTo>
                    <a:pt x="2207419" y="295275"/>
                  </a:lnTo>
                  <a:lnTo>
                    <a:pt x="2195512" y="333375"/>
                  </a:lnTo>
                  <a:lnTo>
                    <a:pt x="1735931" y="259557"/>
                  </a:lnTo>
                  <a:lnTo>
                    <a:pt x="1714500" y="240507"/>
                  </a:lnTo>
                  <a:lnTo>
                    <a:pt x="1690687" y="228600"/>
                  </a:lnTo>
                  <a:lnTo>
                    <a:pt x="1664494" y="223838"/>
                  </a:lnTo>
                  <a:lnTo>
                    <a:pt x="209550" y="409575"/>
                  </a:lnTo>
                  <a:lnTo>
                    <a:pt x="42862" y="431007"/>
                  </a:lnTo>
                  <a:lnTo>
                    <a:pt x="0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FC2D0CFB-9D5E-4401-8E6B-9BC8CCBAFC55}"/>
                </a:ext>
              </a:extLst>
            </p:cNvPr>
            <p:cNvSpPr/>
            <p:nvPr/>
          </p:nvSpPr>
          <p:spPr>
            <a:xfrm>
              <a:off x="6762751" y="4852988"/>
              <a:ext cx="601663" cy="1047750"/>
            </a:xfrm>
            <a:custGeom>
              <a:avLst/>
              <a:gdLst>
                <a:gd name="connsiteX0" fmla="*/ 109538 w 602456"/>
                <a:gd name="connsiteY0" fmla="*/ 350043 h 1047750"/>
                <a:gd name="connsiteX1" fmla="*/ 138113 w 602456"/>
                <a:gd name="connsiteY1" fmla="*/ 238125 h 1047750"/>
                <a:gd name="connsiteX2" fmla="*/ 154781 w 602456"/>
                <a:gd name="connsiteY2" fmla="*/ 178593 h 1047750"/>
                <a:gd name="connsiteX3" fmla="*/ 157163 w 602456"/>
                <a:gd name="connsiteY3" fmla="*/ 116681 h 1047750"/>
                <a:gd name="connsiteX4" fmla="*/ 150019 w 602456"/>
                <a:gd name="connsiteY4" fmla="*/ 54768 h 1047750"/>
                <a:gd name="connsiteX5" fmla="*/ 135731 w 602456"/>
                <a:gd name="connsiteY5" fmla="*/ 21431 h 1047750"/>
                <a:gd name="connsiteX6" fmla="*/ 114300 w 602456"/>
                <a:gd name="connsiteY6" fmla="*/ 0 h 1047750"/>
                <a:gd name="connsiteX7" fmla="*/ 602456 w 602456"/>
                <a:gd name="connsiteY7" fmla="*/ 59531 h 1047750"/>
                <a:gd name="connsiteX8" fmla="*/ 592931 w 602456"/>
                <a:gd name="connsiteY8" fmla="*/ 90487 h 1047750"/>
                <a:gd name="connsiteX9" fmla="*/ 581025 w 602456"/>
                <a:gd name="connsiteY9" fmla="*/ 100012 h 1047750"/>
                <a:gd name="connsiteX10" fmla="*/ 561975 w 602456"/>
                <a:gd name="connsiteY10" fmla="*/ 111918 h 1047750"/>
                <a:gd name="connsiteX11" fmla="*/ 542925 w 602456"/>
                <a:gd name="connsiteY11" fmla="*/ 126206 h 1047750"/>
                <a:gd name="connsiteX12" fmla="*/ 516731 w 602456"/>
                <a:gd name="connsiteY12" fmla="*/ 159543 h 1047750"/>
                <a:gd name="connsiteX13" fmla="*/ 483394 w 602456"/>
                <a:gd name="connsiteY13" fmla="*/ 204787 h 1047750"/>
                <a:gd name="connsiteX14" fmla="*/ 452438 w 602456"/>
                <a:gd name="connsiteY14" fmla="*/ 261937 h 1047750"/>
                <a:gd name="connsiteX15" fmla="*/ 438150 w 602456"/>
                <a:gd name="connsiteY15" fmla="*/ 319087 h 1047750"/>
                <a:gd name="connsiteX16" fmla="*/ 388144 w 602456"/>
                <a:gd name="connsiteY16" fmla="*/ 511968 h 1047750"/>
                <a:gd name="connsiteX17" fmla="*/ 328613 w 602456"/>
                <a:gd name="connsiteY17" fmla="*/ 719137 h 1047750"/>
                <a:gd name="connsiteX18" fmla="*/ 278606 w 602456"/>
                <a:gd name="connsiteY18" fmla="*/ 881062 h 1047750"/>
                <a:gd name="connsiteX19" fmla="*/ 269081 w 602456"/>
                <a:gd name="connsiteY19" fmla="*/ 923925 h 1047750"/>
                <a:gd name="connsiteX20" fmla="*/ 221456 w 602456"/>
                <a:gd name="connsiteY20" fmla="*/ 992981 h 1047750"/>
                <a:gd name="connsiteX21" fmla="*/ 192881 w 602456"/>
                <a:gd name="connsiteY21" fmla="*/ 1021556 h 1047750"/>
                <a:gd name="connsiteX22" fmla="*/ 169069 w 602456"/>
                <a:gd name="connsiteY22" fmla="*/ 1040606 h 1047750"/>
                <a:gd name="connsiteX23" fmla="*/ 152400 w 602456"/>
                <a:gd name="connsiteY23" fmla="*/ 1047750 h 1047750"/>
                <a:gd name="connsiteX24" fmla="*/ 135731 w 602456"/>
                <a:gd name="connsiteY24" fmla="*/ 1040606 h 1047750"/>
                <a:gd name="connsiteX25" fmla="*/ 90488 w 602456"/>
                <a:gd name="connsiteY25" fmla="*/ 1007268 h 1047750"/>
                <a:gd name="connsiteX26" fmla="*/ 47625 w 602456"/>
                <a:gd name="connsiteY26" fmla="*/ 973931 h 1047750"/>
                <a:gd name="connsiteX27" fmla="*/ 14288 w 602456"/>
                <a:gd name="connsiteY27" fmla="*/ 935831 h 1047750"/>
                <a:gd name="connsiteX28" fmla="*/ 0 w 602456"/>
                <a:gd name="connsiteY28" fmla="*/ 912018 h 1047750"/>
                <a:gd name="connsiteX29" fmla="*/ 16669 w 602456"/>
                <a:gd name="connsiteY29" fmla="*/ 752475 h 1047750"/>
                <a:gd name="connsiteX30" fmla="*/ 30956 w 602456"/>
                <a:gd name="connsiteY30" fmla="*/ 678656 h 1047750"/>
                <a:gd name="connsiteX31" fmla="*/ 76200 w 602456"/>
                <a:gd name="connsiteY31" fmla="*/ 507206 h 1047750"/>
                <a:gd name="connsiteX32" fmla="*/ 109538 w 602456"/>
                <a:gd name="connsiteY32" fmla="*/ 35004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2456" h="1047750">
                  <a:moveTo>
                    <a:pt x="109538" y="350043"/>
                  </a:moveTo>
                  <a:lnTo>
                    <a:pt x="138113" y="238125"/>
                  </a:lnTo>
                  <a:lnTo>
                    <a:pt x="154781" y="178593"/>
                  </a:lnTo>
                  <a:lnTo>
                    <a:pt x="157163" y="116681"/>
                  </a:lnTo>
                  <a:lnTo>
                    <a:pt x="150019" y="54768"/>
                  </a:lnTo>
                  <a:lnTo>
                    <a:pt x="135731" y="21431"/>
                  </a:lnTo>
                  <a:lnTo>
                    <a:pt x="114300" y="0"/>
                  </a:lnTo>
                  <a:lnTo>
                    <a:pt x="602456" y="59531"/>
                  </a:lnTo>
                  <a:lnTo>
                    <a:pt x="592931" y="90487"/>
                  </a:lnTo>
                  <a:lnTo>
                    <a:pt x="581025" y="100012"/>
                  </a:lnTo>
                  <a:lnTo>
                    <a:pt x="561975" y="111918"/>
                  </a:lnTo>
                  <a:lnTo>
                    <a:pt x="542925" y="126206"/>
                  </a:lnTo>
                  <a:lnTo>
                    <a:pt x="516731" y="159543"/>
                  </a:lnTo>
                  <a:lnTo>
                    <a:pt x="483394" y="204787"/>
                  </a:lnTo>
                  <a:lnTo>
                    <a:pt x="452438" y="261937"/>
                  </a:lnTo>
                  <a:lnTo>
                    <a:pt x="438150" y="319087"/>
                  </a:lnTo>
                  <a:lnTo>
                    <a:pt x="388144" y="511968"/>
                  </a:lnTo>
                  <a:lnTo>
                    <a:pt x="328613" y="719137"/>
                  </a:lnTo>
                  <a:lnTo>
                    <a:pt x="278606" y="881062"/>
                  </a:lnTo>
                  <a:lnTo>
                    <a:pt x="269081" y="923925"/>
                  </a:lnTo>
                  <a:lnTo>
                    <a:pt x="221456" y="992981"/>
                  </a:lnTo>
                  <a:lnTo>
                    <a:pt x="192881" y="1021556"/>
                  </a:lnTo>
                  <a:lnTo>
                    <a:pt x="169069" y="1040606"/>
                  </a:lnTo>
                  <a:lnTo>
                    <a:pt x="152400" y="1047750"/>
                  </a:lnTo>
                  <a:lnTo>
                    <a:pt x="135731" y="1040606"/>
                  </a:lnTo>
                  <a:lnTo>
                    <a:pt x="90488" y="1007268"/>
                  </a:lnTo>
                  <a:lnTo>
                    <a:pt x="47625" y="973931"/>
                  </a:lnTo>
                  <a:lnTo>
                    <a:pt x="14288" y="935831"/>
                  </a:lnTo>
                  <a:lnTo>
                    <a:pt x="0" y="912018"/>
                  </a:lnTo>
                  <a:lnTo>
                    <a:pt x="16669" y="752475"/>
                  </a:lnTo>
                  <a:lnTo>
                    <a:pt x="30956" y="678656"/>
                  </a:lnTo>
                  <a:lnTo>
                    <a:pt x="76200" y="507206"/>
                  </a:lnTo>
                  <a:lnTo>
                    <a:pt x="109538" y="3500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DA7063A6-9CE8-4145-A2A4-CB0BAACAC4F2}"/>
                </a:ext>
              </a:extLst>
            </p:cNvPr>
            <p:cNvSpPr/>
            <p:nvPr/>
          </p:nvSpPr>
          <p:spPr>
            <a:xfrm>
              <a:off x="5268914" y="5562600"/>
              <a:ext cx="1616075" cy="323850"/>
            </a:xfrm>
            <a:custGeom>
              <a:avLst/>
              <a:gdLst>
                <a:gd name="connsiteX0" fmla="*/ 497682 w 1614488"/>
                <a:gd name="connsiteY0" fmla="*/ 280988 h 323850"/>
                <a:gd name="connsiteX1" fmla="*/ 23813 w 1614488"/>
                <a:gd name="connsiteY1" fmla="*/ 323850 h 323850"/>
                <a:gd name="connsiteX2" fmla="*/ 0 w 1614488"/>
                <a:gd name="connsiteY2" fmla="*/ 145256 h 323850"/>
                <a:gd name="connsiteX3" fmla="*/ 347663 w 1614488"/>
                <a:gd name="connsiteY3" fmla="*/ 140494 h 323850"/>
                <a:gd name="connsiteX4" fmla="*/ 433388 w 1614488"/>
                <a:gd name="connsiteY4" fmla="*/ 133350 h 323850"/>
                <a:gd name="connsiteX5" fmla="*/ 1195388 w 1614488"/>
                <a:gd name="connsiteY5" fmla="*/ 47625 h 323850"/>
                <a:gd name="connsiteX6" fmla="*/ 1614488 w 1614488"/>
                <a:gd name="connsiteY6" fmla="*/ 0 h 323850"/>
                <a:gd name="connsiteX7" fmla="*/ 1607344 w 1614488"/>
                <a:gd name="connsiteY7" fmla="*/ 223838 h 323850"/>
                <a:gd name="connsiteX8" fmla="*/ 1488282 w 1614488"/>
                <a:gd name="connsiteY8" fmla="*/ 207169 h 323850"/>
                <a:gd name="connsiteX9" fmla="*/ 1435894 w 1614488"/>
                <a:gd name="connsiteY9" fmla="*/ 190500 h 323850"/>
                <a:gd name="connsiteX10" fmla="*/ 1395413 w 1614488"/>
                <a:gd name="connsiteY10" fmla="*/ 188119 h 323850"/>
                <a:gd name="connsiteX11" fmla="*/ 1335882 w 1614488"/>
                <a:gd name="connsiteY11" fmla="*/ 188119 h 323850"/>
                <a:gd name="connsiteX12" fmla="*/ 985838 w 1614488"/>
                <a:gd name="connsiteY12" fmla="*/ 226219 h 323850"/>
                <a:gd name="connsiteX13" fmla="*/ 497682 w 1614488"/>
                <a:gd name="connsiteY13" fmla="*/ 28098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4488" h="323850">
                  <a:moveTo>
                    <a:pt x="497682" y="28098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47663" y="140494"/>
                  </a:lnTo>
                  <a:lnTo>
                    <a:pt x="433388" y="133350"/>
                  </a:lnTo>
                  <a:lnTo>
                    <a:pt x="1195388" y="47625"/>
                  </a:lnTo>
                  <a:lnTo>
                    <a:pt x="1614488" y="0"/>
                  </a:lnTo>
                  <a:lnTo>
                    <a:pt x="1607344" y="223838"/>
                  </a:lnTo>
                  <a:lnTo>
                    <a:pt x="1488282" y="207169"/>
                  </a:lnTo>
                  <a:lnTo>
                    <a:pt x="1435894" y="190500"/>
                  </a:lnTo>
                  <a:lnTo>
                    <a:pt x="1395413" y="188119"/>
                  </a:lnTo>
                  <a:lnTo>
                    <a:pt x="1335882" y="188119"/>
                  </a:lnTo>
                  <a:lnTo>
                    <a:pt x="985838" y="226219"/>
                  </a:lnTo>
                  <a:lnTo>
                    <a:pt x="497682" y="28098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ABD2F218-0F0A-4201-A19F-A8F276D0FFDD}"/>
              </a:ext>
            </a:extLst>
          </p:cNvPr>
          <p:cNvGrpSpPr/>
          <p:nvPr/>
        </p:nvGrpSpPr>
        <p:grpSpPr>
          <a:xfrm>
            <a:off x="3878944" y="1454832"/>
            <a:ext cx="4454526" cy="4562474"/>
            <a:chOff x="3878263" y="1433514"/>
            <a:chExt cx="4454526" cy="4562474"/>
          </a:xfrm>
          <a:solidFill>
            <a:schemeClr val="tx1"/>
          </a:solidFill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D251D7E3-34C8-4D7D-A47A-1D6F9039C63C}"/>
                </a:ext>
              </a:extLst>
            </p:cNvPr>
            <p:cNvSpPr/>
            <p:nvPr/>
          </p:nvSpPr>
          <p:spPr>
            <a:xfrm>
              <a:off x="4486276" y="1671639"/>
              <a:ext cx="733425" cy="968375"/>
            </a:xfrm>
            <a:custGeom>
              <a:avLst/>
              <a:gdLst>
                <a:gd name="connsiteX0" fmla="*/ 369094 w 733425"/>
                <a:gd name="connsiteY0" fmla="*/ 685800 h 969168"/>
                <a:gd name="connsiteX1" fmla="*/ 223838 w 733425"/>
                <a:gd name="connsiteY1" fmla="*/ 431006 h 969168"/>
                <a:gd name="connsiteX2" fmla="*/ 83344 w 733425"/>
                <a:gd name="connsiteY2" fmla="*/ 183356 h 969168"/>
                <a:gd name="connsiteX3" fmla="*/ 33338 w 733425"/>
                <a:gd name="connsiteY3" fmla="*/ 97631 h 969168"/>
                <a:gd name="connsiteX4" fmla="*/ 16669 w 733425"/>
                <a:gd name="connsiteY4" fmla="*/ 64293 h 969168"/>
                <a:gd name="connsiteX5" fmla="*/ 4763 w 733425"/>
                <a:gd name="connsiteY5" fmla="*/ 42862 h 969168"/>
                <a:gd name="connsiteX6" fmla="*/ 0 w 733425"/>
                <a:gd name="connsiteY6" fmla="*/ 26193 h 969168"/>
                <a:gd name="connsiteX7" fmla="*/ 2381 w 733425"/>
                <a:gd name="connsiteY7" fmla="*/ 9525 h 969168"/>
                <a:gd name="connsiteX8" fmla="*/ 14288 w 733425"/>
                <a:gd name="connsiteY8" fmla="*/ 0 h 969168"/>
                <a:gd name="connsiteX9" fmla="*/ 40481 w 733425"/>
                <a:gd name="connsiteY9" fmla="*/ 2381 h 969168"/>
                <a:gd name="connsiteX10" fmla="*/ 76200 w 733425"/>
                <a:gd name="connsiteY10" fmla="*/ 21431 h 969168"/>
                <a:gd name="connsiteX11" fmla="*/ 176213 w 733425"/>
                <a:gd name="connsiteY11" fmla="*/ 88106 h 969168"/>
                <a:gd name="connsiteX12" fmla="*/ 276225 w 733425"/>
                <a:gd name="connsiteY12" fmla="*/ 154781 h 969168"/>
                <a:gd name="connsiteX13" fmla="*/ 366713 w 733425"/>
                <a:gd name="connsiteY13" fmla="*/ 219075 h 969168"/>
                <a:gd name="connsiteX14" fmla="*/ 471488 w 733425"/>
                <a:gd name="connsiteY14" fmla="*/ 297656 h 969168"/>
                <a:gd name="connsiteX15" fmla="*/ 540544 w 733425"/>
                <a:gd name="connsiteY15" fmla="*/ 354806 h 969168"/>
                <a:gd name="connsiteX16" fmla="*/ 581025 w 733425"/>
                <a:gd name="connsiteY16" fmla="*/ 392906 h 969168"/>
                <a:gd name="connsiteX17" fmla="*/ 631031 w 733425"/>
                <a:gd name="connsiteY17" fmla="*/ 461962 h 969168"/>
                <a:gd name="connsiteX18" fmla="*/ 669131 w 733425"/>
                <a:gd name="connsiteY18" fmla="*/ 521493 h 969168"/>
                <a:gd name="connsiteX19" fmla="*/ 695325 w 733425"/>
                <a:gd name="connsiteY19" fmla="*/ 588168 h 969168"/>
                <a:gd name="connsiteX20" fmla="*/ 714375 w 733425"/>
                <a:gd name="connsiteY20" fmla="*/ 645318 h 969168"/>
                <a:gd name="connsiteX21" fmla="*/ 723900 w 733425"/>
                <a:gd name="connsiteY21" fmla="*/ 697706 h 969168"/>
                <a:gd name="connsiteX22" fmla="*/ 733425 w 733425"/>
                <a:gd name="connsiteY22" fmla="*/ 764381 h 969168"/>
                <a:gd name="connsiteX23" fmla="*/ 731044 w 733425"/>
                <a:gd name="connsiteY23" fmla="*/ 826293 h 969168"/>
                <a:gd name="connsiteX24" fmla="*/ 721519 w 733425"/>
                <a:gd name="connsiteY24" fmla="*/ 873918 h 969168"/>
                <a:gd name="connsiteX25" fmla="*/ 704850 w 733425"/>
                <a:gd name="connsiteY25" fmla="*/ 914400 h 969168"/>
                <a:gd name="connsiteX26" fmla="*/ 681038 w 733425"/>
                <a:gd name="connsiteY26" fmla="*/ 945356 h 969168"/>
                <a:gd name="connsiteX27" fmla="*/ 650081 w 733425"/>
                <a:gd name="connsiteY27" fmla="*/ 964406 h 969168"/>
                <a:gd name="connsiteX28" fmla="*/ 616744 w 733425"/>
                <a:gd name="connsiteY28" fmla="*/ 969168 h 969168"/>
                <a:gd name="connsiteX29" fmla="*/ 592931 w 733425"/>
                <a:gd name="connsiteY29" fmla="*/ 964406 h 969168"/>
                <a:gd name="connsiteX30" fmla="*/ 552450 w 733425"/>
                <a:gd name="connsiteY30" fmla="*/ 942975 h 969168"/>
                <a:gd name="connsiteX31" fmla="*/ 504825 w 733425"/>
                <a:gd name="connsiteY31" fmla="*/ 909637 h 969168"/>
                <a:gd name="connsiteX32" fmla="*/ 473869 w 733425"/>
                <a:gd name="connsiteY32" fmla="*/ 871537 h 969168"/>
                <a:gd name="connsiteX33" fmla="*/ 369094 w 733425"/>
                <a:gd name="connsiteY33" fmla="*/ 685800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969168">
                  <a:moveTo>
                    <a:pt x="369094" y="685800"/>
                  </a:moveTo>
                  <a:lnTo>
                    <a:pt x="223838" y="431006"/>
                  </a:lnTo>
                  <a:lnTo>
                    <a:pt x="83344" y="183356"/>
                  </a:lnTo>
                  <a:lnTo>
                    <a:pt x="33338" y="97631"/>
                  </a:lnTo>
                  <a:lnTo>
                    <a:pt x="16669" y="64293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40481" y="2381"/>
                  </a:lnTo>
                  <a:lnTo>
                    <a:pt x="76200" y="21431"/>
                  </a:lnTo>
                  <a:lnTo>
                    <a:pt x="176213" y="88106"/>
                  </a:lnTo>
                  <a:lnTo>
                    <a:pt x="276225" y="154781"/>
                  </a:lnTo>
                  <a:lnTo>
                    <a:pt x="366713" y="219075"/>
                  </a:lnTo>
                  <a:lnTo>
                    <a:pt x="471488" y="297656"/>
                  </a:lnTo>
                  <a:lnTo>
                    <a:pt x="540544" y="354806"/>
                  </a:lnTo>
                  <a:lnTo>
                    <a:pt x="581025" y="392906"/>
                  </a:lnTo>
                  <a:lnTo>
                    <a:pt x="631031" y="461962"/>
                  </a:lnTo>
                  <a:lnTo>
                    <a:pt x="669131" y="521493"/>
                  </a:lnTo>
                  <a:lnTo>
                    <a:pt x="695325" y="588168"/>
                  </a:lnTo>
                  <a:lnTo>
                    <a:pt x="714375" y="645318"/>
                  </a:lnTo>
                  <a:lnTo>
                    <a:pt x="723900" y="697706"/>
                  </a:lnTo>
                  <a:lnTo>
                    <a:pt x="733425" y="764381"/>
                  </a:lnTo>
                  <a:cubicBezTo>
                    <a:pt x="732631" y="785018"/>
                    <a:pt x="731838" y="805656"/>
                    <a:pt x="731044" y="826293"/>
                  </a:cubicBezTo>
                  <a:lnTo>
                    <a:pt x="721519" y="873918"/>
                  </a:lnTo>
                  <a:lnTo>
                    <a:pt x="704850" y="914400"/>
                  </a:lnTo>
                  <a:lnTo>
                    <a:pt x="681038" y="945356"/>
                  </a:lnTo>
                  <a:lnTo>
                    <a:pt x="650081" y="964406"/>
                  </a:lnTo>
                  <a:lnTo>
                    <a:pt x="616744" y="969168"/>
                  </a:lnTo>
                  <a:lnTo>
                    <a:pt x="592931" y="964406"/>
                  </a:lnTo>
                  <a:lnTo>
                    <a:pt x="552450" y="942975"/>
                  </a:lnTo>
                  <a:lnTo>
                    <a:pt x="504825" y="909637"/>
                  </a:lnTo>
                  <a:lnTo>
                    <a:pt x="473869" y="871537"/>
                  </a:lnTo>
                  <a:lnTo>
                    <a:pt x="369094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4" name="フリーフォーム 7">
              <a:extLst>
                <a:ext uri="{FF2B5EF4-FFF2-40B4-BE49-F238E27FC236}">
                  <a16:creationId xmlns:a16="http://schemas.microsoft.com/office/drawing/2014/main" id="{46D773A2-7606-4CFF-AAA3-E3EBD78FD888}"/>
                </a:ext>
              </a:extLst>
            </p:cNvPr>
            <p:cNvSpPr/>
            <p:nvPr/>
          </p:nvSpPr>
          <p:spPr>
            <a:xfrm>
              <a:off x="5586414" y="1495425"/>
              <a:ext cx="681037" cy="973138"/>
            </a:xfrm>
            <a:custGeom>
              <a:avLst/>
              <a:gdLst>
                <a:gd name="connsiteX0" fmla="*/ 352425 w 681037"/>
                <a:gd name="connsiteY0" fmla="*/ 709701 h 974019"/>
                <a:gd name="connsiteX1" fmla="*/ 233362 w 681037"/>
                <a:gd name="connsiteY1" fmla="*/ 495388 h 974019"/>
                <a:gd name="connsiteX2" fmla="*/ 138112 w 681037"/>
                <a:gd name="connsiteY2" fmla="*/ 314413 h 974019"/>
                <a:gd name="connsiteX3" fmla="*/ 45243 w 681037"/>
                <a:gd name="connsiteY3" fmla="*/ 133438 h 974019"/>
                <a:gd name="connsiteX4" fmla="*/ 9525 w 681037"/>
                <a:gd name="connsiteY4" fmla="*/ 57238 h 974019"/>
                <a:gd name="connsiteX5" fmla="*/ 0 w 681037"/>
                <a:gd name="connsiteY5" fmla="*/ 31044 h 974019"/>
                <a:gd name="connsiteX6" fmla="*/ 0 w 681037"/>
                <a:gd name="connsiteY6" fmla="*/ 11994 h 974019"/>
                <a:gd name="connsiteX7" fmla="*/ 7143 w 681037"/>
                <a:gd name="connsiteY7" fmla="*/ 2469 h 974019"/>
                <a:gd name="connsiteX8" fmla="*/ 30956 w 681037"/>
                <a:gd name="connsiteY8" fmla="*/ 88 h 974019"/>
                <a:gd name="connsiteX9" fmla="*/ 57150 w 681037"/>
                <a:gd name="connsiteY9" fmla="*/ 7232 h 974019"/>
                <a:gd name="connsiteX10" fmla="*/ 138112 w 681037"/>
                <a:gd name="connsiteY10" fmla="*/ 78669 h 974019"/>
                <a:gd name="connsiteX11" fmla="*/ 250031 w 681037"/>
                <a:gd name="connsiteY11" fmla="*/ 164394 h 974019"/>
                <a:gd name="connsiteX12" fmla="*/ 371475 w 681037"/>
                <a:gd name="connsiteY12" fmla="*/ 262026 h 974019"/>
                <a:gd name="connsiteX13" fmla="*/ 495300 w 681037"/>
                <a:gd name="connsiteY13" fmla="*/ 350132 h 974019"/>
                <a:gd name="connsiteX14" fmla="*/ 597693 w 681037"/>
                <a:gd name="connsiteY14" fmla="*/ 419188 h 974019"/>
                <a:gd name="connsiteX15" fmla="*/ 616743 w 681037"/>
                <a:gd name="connsiteY15" fmla="*/ 457288 h 974019"/>
                <a:gd name="connsiteX16" fmla="*/ 645318 w 681037"/>
                <a:gd name="connsiteY16" fmla="*/ 526344 h 974019"/>
                <a:gd name="connsiteX17" fmla="*/ 666750 w 681037"/>
                <a:gd name="connsiteY17" fmla="*/ 595401 h 974019"/>
                <a:gd name="connsiteX18" fmla="*/ 678656 w 681037"/>
                <a:gd name="connsiteY18" fmla="*/ 676363 h 974019"/>
                <a:gd name="connsiteX19" fmla="*/ 681037 w 681037"/>
                <a:gd name="connsiteY19" fmla="*/ 738276 h 974019"/>
                <a:gd name="connsiteX20" fmla="*/ 669131 w 681037"/>
                <a:gd name="connsiteY20" fmla="*/ 814476 h 974019"/>
                <a:gd name="connsiteX21" fmla="*/ 659606 w 681037"/>
                <a:gd name="connsiteY21" fmla="*/ 866863 h 974019"/>
                <a:gd name="connsiteX22" fmla="*/ 640556 w 681037"/>
                <a:gd name="connsiteY22" fmla="*/ 919251 h 974019"/>
                <a:gd name="connsiteX23" fmla="*/ 611981 w 681037"/>
                <a:gd name="connsiteY23" fmla="*/ 962113 h 974019"/>
                <a:gd name="connsiteX24" fmla="*/ 588168 w 681037"/>
                <a:gd name="connsiteY24" fmla="*/ 974019 h 974019"/>
                <a:gd name="connsiteX25" fmla="*/ 559593 w 681037"/>
                <a:gd name="connsiteY25" fmla="*/ 974019 h 974019"/>
                <a:gd name="connsiteX26" fmla="*/ 535781 w 681037"/>
                <a:gd name="connsiteY26" fmla="*/ 962113 h 974019"/>
                <a:gd name="connsiteX27" fmla="*/ 481012 w 681037"/>
                <a:gd name="connsiteY27" fmla="*/ 914488 h 974019"/>
                <a:gd name="connsiteX28" fmla="*/ 431006 w 681037"/>
                <a:gd name="connsiteY28" fmla="*/ 845432 h 974019"/>
                <a:gd name="connsiteX29" fmla="*/ 352425 w 681037"/>
                <a:gd name="connsiteY29" fmla="*/ 709701 h 9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037" h="974019">
                  <a:moveTo>
                    <a:pt x="352425" y="709701"/>
                  </a:moveTo>
                  <a:lnTo>
                    <a:pt x="233362" y="495388"/>
                  </a:lnTo>
                  <a:lnTo>
                    <a:pt x="138112" y="314413"/>
                  </a:lnTo>
                  <a:lnTo>
                    <a:pt x="45243" y="133438"/>
                  </a:lnTo>
                  <a:lnTo>
                    <a:pt x="9525" y="57238"/>
                  </a:lnTo>
                  <a:lnTo>
                    <a:pt x="0" y="31044"/>
                  </a:lnTo>
                  <a:lnTo>
                    <a:pt x="0" y="11994"/>
                  </a:lnTo>
                  <a:lnTo>
                    <a:pt x="7143" y="2469"/>
                  </a:lnTo>
                  <a:cubicBezTo>
                    <a:pt x="29364" y="0"/>
                    <a:pt x="21387" y="88"/>
                    <a:pt x="30956" y="88"/>
                  </a:cubicBezTo>
                  <a:lnTo>
                    <a:pt x="57150" y="7232"/>
                  </a:lnTo>
                  <a:lnTo>
                    <a:pt x="138112" y="78669"/>
                  </a:lnTo>
                  <a:lnTo>
                    <a:pt x="250031" y="164394"/>
                  </a:lnTo>
                  <a:lnTo>
                    <a:pt x="371475" y="262026"/>
                  </a:lnTo>
                  <a:lnTo>
                    <a:pt x="495300" y="350132"/>
                  </a:lnTo>
                  <a:lnTo>
                    <a:pt x="597693" y="419188"/>
                  </a:lnTo>
                  <a:lnTo>
                    <a:pt x="616743" y="457288"/>
                  </a:lnTo>
                  <a:lnTo>
                    <a:pt x="645318" y="526344"/>
                  </a:lnTo>
                  <a:lnTo>
                    <a:pt x="666750" y="595401"/>
                  </a:lnTo>
                  <a:lnTo>
                    <a:pt x="678656" y="676363"/>
                  </a:lnTo>
                  <a:cubicBezTo>
                    <a:pt x="679450" y="697001"/>
                    <a:pt x="680243" y="717638"/>
                    <a:pt x="681037" y="738276"/>
                  </a:cubicBezTo>
                  <a:lnTo>
                    <a:pt x="669131" y="814476"/>
                  </a:lnTo>
                  <a:lnTo>
                    <a:pt x="659606" y="866863"/>
                  </a:lnTo>
                  <a:lnTo>
                    <a:pt x="640556" y="919251"/>
                  </a:lnTo>
                  <a:lnTo>
                    <a:pt x="611981" y="962113"/>
                  </a:lnTo>
                  <a:lnTo>
                    <a:pt x="588168" y="974019"/>
                  </a:lnTo>
                  <a:lnTo>
                    <a:pt x="559593" y="974019"/>
                  </a:lnTo>
                  <a:lnTo>
                    <a:pt x="535781" y="962113"/>
                  </a:lnTo>
                  <a:lnTo>
                    <a:pt x="481012" y="914488"/>
                  </a:lnTo>
                  <a:lnTo>
                    <a:pt x="431006" y="845432"/>
                  </a:lnTo>
                  <a:lnTo>
                    <a:pt x="352425" y="709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8">
              <a:extLst>
                <a:ext uri="{FF2B5EF4-FFF2-40B4-BE49-F238E27FC236}">
                  <a16:creationId xmlns:a16="http://schemas.microsoft.com/office/drawing/2014/main" id="{C1E38749-F78F-4B83-A1E5-3D78F2B426F9}"/>
                </a:ext>
              </a:extLst>
            </p:cNvPr>
            <p:cNvSpPr/>
            <p:nvPr/>
          </p:nvSpPr>
          <p:spPr>
            <a:xfrm>
              <a:off x="6675439" y="1433514"/>
              <a:ext cx="1000125" cy="1119187"/>
            </a:xfrm>
            <a:custGeom>
              <a:avLst/>
              <a:gdLst>
                <a:gd name="connsiteX0" fmla="*/ 550069 w 1000125"/>
                <a:gd name="connsiteY0" fmla="*/ 697706 h 1119187"/>
                <a:gd name="connsiteX1" fmla="*/ 204787 w 1000125"/>
                <a:gd name="connsiteY1" fmla="*/ 985837 h 1119187"/>
                <a:gd name="connsiteX2" fmla="*/ 61912 w 1000125"/>
                <a:gd name="connsiteY2" fmla="*/ 1104900 h 1119187"/>
                <a:gd name="connsiteX3" fmla="*/ 40481 w 1000125"/>
                <a:gd name="connsiteY3" fmla="*/ 1116806 h 1119187"/>
                <a:gd name="connsiteX4" fmla="*/ 23812 w 1000125"/>
                <a:gd name="connsiteY4" fmla="*/ 1119187 h 1119187"/>
                <a:gd name="connsiteX5" fmla="*/ 4762 w 1000125"/>
                <a:gd name="connsiteY5" fmla="*/ 1112043 h 1119187"/>
                <a:gd name="connsiteX6" fmla="*/ 0 w 1000125"/>
                <a:gd name="connsiteY6" fmla="*/ 1092993 h 1119187"/>
                <a:gd name="connsiteX7" fmla="*/ 11906 w 1000125"/>
                <a:gd name="connsiteY7" fmla="*/ 1057275 h 1119187"/>
                <a:gd name="connsiteX8" fmla="*/ 80962 w 1000125"/>
                <a:gd name="connsiteY8" fmla="*/ 966787 h 1119187"/>
                <a:gd name="connsiteX9" fmla="*/ 223837 w 1000125"/>
                <a:gd name="connsiteY9" fmla="*/ 790575 h 1119187"/>
                <a:gd name="connsiteX10" fmla="*/ 350044 w 1000125"/>
                <a:gd name="connsiteY10" fmla="*/ 626268 h 1119187"/>
                <a:gd name="connsiteX11" fmla="*/ 411956 w 1000125"/>
                <a:gd name="connsiteY11" fmla="*/ 535781 h 1119187"/>
                <a:gd name="connsiteX12" fmla="*/ 481012 w 1000125"/>
                <a:gd name="connsiteY12" fmla="*/ 440531 h 1119187"/>
                <a:gd name="connsiteX13" fmla="*/ 519112 w 1000125"/>
                <a:gd name="connsiteY13" fmla="*/ 376237 h 1119187"/>
                <a:gd name="connsiteX14" fmla="*/ 550069 w 1000125"/>
                <a:gd name="connsiteY14" fmla="*/ 311943 h 1119187"/>
                <a:gd name="connsiteX15" fmla="*/ 561975 w 1000125"/>
                <a:gd name="connsiteY15" fmla="*/ 259556 h 1119187"/>
                <a:gd name="connsiteX16" fmla="*/ 573881 w 1000125"/>
                <a:gd name="connsiteY16" fmla="*/ 190500 h 1119187"/>
                <a:gd name="connsiteX17" fmla="*/ 571500 w 1000125"/>
                <a:gd name="connsiteY17" fmla="*/ 150018 h 1119187"/>
                <a:gd name="connsiteX18" fmla="*/ 559594 w 1000125"/>
                <a:gd name="connsiteY18" fmla="*/ 123825 h 1119187"/>
                <a:gd name="connsiteX19" fmla="*/ 535781 w 1000125"/>
                <a:gd name="connsiteY19" fmla="*/ 100012 h 1119187"/>
                <a:gd name="connsiteX20" fmla="*/ 495300 w 1000125"/>
                <a:gd name="connsiteY20" fmla="*/ 66675 h 1119187"/>
                <a:gd name="connsiteX21" fmla="*/ 485775 w 1000125"/>
                <a:gd name="connsiteY21" fmla="*/ 57150 h 1119187"/>
                <a:gd name="connsiteX22" fmla="*/ 478631 w 1000125"/>
                <a:gd name="connsiteY22" fmla="*/ 35718 h 1119187"/>
                <a:gd name="connsiteX23" fmla="*/ 478631 w 1000125"/>
                <a:gd name="connsiteY23" fmla="*/ 23812 h 1119187"/>
                <a:gd name="connsiteX24" fmla="*/ 483394 w 1000125"/>
                <a:gd name="connsiteY24" fmla="*/ 7143 h 1119187"/>
                <a:gd name="connsiteX25" fmla="*/ 502444 w 1000125"/>
                <a:gd name="connsiteY25" fmla="*/ 0 h 1119187"/>
                <a:gd name="connsiteX26" fmla="*/ 538162 w 1000125"/>
                <a:gd name="connsiteY26" fmla="*/ 7143 h 1119187"/>
                <a:gd name="connsiteX27" fmla="*/ 604837 w 1000125"/>
                <a:gd name="connsiteY27" fmla="*/ 33337 h 1119187"/>
                <a:gd name="connsiteX28" fmla="*/ 678656 w 1000125"/>
                <a:gd name="connsiteY28" fmla="*/ 66675 h 1119187"/>
                <a:gd name="connsiteX29" fmla="*/ 752475 w 1000125"/>
                <a:gd name="connsiteY29" fmla="*/ 114300 h 1119187"/>
                <a:gd name="connsiteX30" fmla="*/ 862012 w 1000125"/>
                <a:gd name="connsiteY30" fmla="*/ 204787 h 1119187"/>
                <a:gd name="connsiteX31" fmla="*/ 928687 w 1000125"/>
                <a:gd name="connsiteY31" fmla="*/ 266700 h 1119187"/>
                <a:gd name="connsiteX32" fmla="*/ 990600 w 1000125"/>
                <a:gd name="connsiteY32" fmla="*/ 333375 h 1119187"/>
                <a:gd name="connsiteX33" fmla="*/ 1000125 w 1000125"/>
                <a:gd name="connsiteY33" fmla="*/ 352425 h 1119187"/>
                <a:gd name="connsiteX34" fmla="*/ 1000125 w 1000125"/>
                <a:gd name="connsiteY34" fmla="*/ 371475 h 1119187"/>
                <a:gd name="connsiteX35" fmla="*/ 988219 w 1000125"/>
                <a:gd name="connsiteY35" fmla="*/ 392906 h 1119187"/>
                <a:gd name="connsiteX36" fmla="*/ 971550 w 1000125"/>
                <a:gd name="connsiteY36" fmla="*/ 411956 h 1119187"/>
                <a:gd name="connsiteX37" fmla="*/ 933450 w 1000125"/>
                <a:gd name="connsiteY37" fmla="*/ 423862 h 1119187"/>
                <a:gd name="connsiteX38" fmla="*/ 885825 w 1000125"/>
                <a:gd name="connsiteY38" fmla="*/ 438150 h 1119187"/>
                <a:gd name="connsiteX39" fmla="*/ 854869 w 1000125"/>
                <a:gd name="connsiteY39" fmla="*/ 454818 h 1119187"/>
                <a:gd name="connsiteX40" fmla="*/ 795337 w 1000125"/>
                <a:gd name="connsiteY40" fmla="*/ 497681 h 1119187"/>
                <a:gd name="connsiteX41" fmla="*/ 550069 w 1000125"/>
                <a:gd name="connsiteY41" fmla="*/ 6977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00125" h="1119187">
                  <a:moveTo>
                    <a:pt x="550069" y="697706"/>
                  </a:moveTo>
                  <a:lnTo>
                    <a:pt x="204787" y="985837"/>
                  </a:lnTo>
                  <a:lnTo>
                    <a:pt x="61912" y="1104900"/>
                  </a:lnTo>
                  <a:lnTo>
                    <a:pt x="40481" y="1116806"/>
                  </a:lnTo>
                  <a:lnTo>
                    <a:pt x="23812" y="1119187"/>
                  </a:lnTo>
                  <a:lnTo>
                    <a:pt x="4762" y="1112043"/>
                  </a:lnTo>
                  <a:lnTo>
                    <a:pt x="0" y="1092993"/>
                  </a:lnTo>
                  <a:lnTo>
                    <a:pt x="11906" y="1057275"/>
                  </a:lnTo>
                  <a:lnTo>
                    <a:pt x="80962" y="966787"/>
                  </a:lnTo>
                  <a:lnTo>
                    <a:pt x="223837" y="790575"/>
                  </a:lnTo>
                  <a:lnTo>
                    <a:pt x="350044" y="626268"/>
                  </a:lnTo>
                  <a:lnTo>
                    <a:pt x="411956" y="535781"/>
                  </a:lnTo>
                  <a:lnTo>
                    <a:pt x="481012" y="440531"/>
                  </a:lnTo>
                  <a:lnTo>
                    <a:pt x="519112" y="376237"/>
                  </a:lnTo>
                  <a:lnTo>
                    <a:pt x="550069" y="311943"/>
                  </a:lnTo>
                  <a:lnTo>
                    <a:pt x="561975" y="259556"/>
                  </a:lnTo>
                  <a:lnTo>
                    <a:pt x="573881" y="190500"/>
                  </a:lnTo>
                  <a:lnTo>
                    <a:pt x="571500" y="150018"/>
                  </a:lnTo>
                  <a:lnTo>
                    <a:pt x="559594" y="123825"/>
                  </a:lnTo>
                  <a:lnTo>
                    <a:pt x="535781" y="100012"/>
                  </a:lnTo>
                  <a:lnTo>
                    <a:pt x="495300" y="66675"/>
                  </a:lnTo>
                  <a:lnTo>
                    <a:pt x="485775" y="57150"/>
                  </a:lnTo>
                  <a:lnTo>
                    <a:pt x="478631" y="35718"/>
                  </a:lnTo>
                  <a:lnTo>
                    <a:pt x="478631" y="23812"/>
                  </a:lnTo>
                  <a:lnTo>
                    <a:pt x="483394" y="7143"/>
                  </a:lnTo>
                  <a:lnTo>
                    <a:pt x="502444" y="0"/>
                  </a:lnTo>
                  <a:lnTo>
                    <a:pt x="538162" y="7143"/>
                  </a:lnTo>
                  <a:lnTo>
                    <a:pt x="604837" y="33337"/>
                  </a:lnTo>
                  <a:lnTo>
                    <a:pt x="678656" y="66675"/>
                  </a:lnTo>
                  <a:lnTo>
                    <a:pt x="752475" y="114300"/>
                  </a:lnTo>
                  <a:lnTo>
                    <a:pt x="862012" y="204787"/>
                  </a:lnTo>
                  <a:lnTo>
                    <a:pt x="928687" y="266700"/>
                  </a:lnTo>
                  <a:lnTo>
                    <a:pt x="990600" y="333375"/>
                  </a:lnTo>
                  <a:lnTo>
                    <a:pt x="1000125" y="352425"/>
                  </a:lnTo>
                  <a:lnTo>
                    <a:pt x="1000125" y="371475"/>
                  </a:lnTo>
                  <a:lnTo>
                    <a:pt x="988219" y="392906"/>
                  </a:lnTo>
                  <a:lnTo>
                    <a:pt x="971550" y="411956"/>
                  </a:lnTo>
                  <a:lnTo>
                    <a:pt x="933450" y="423862"/>
                  </a:lnTo>
                  <a:lnTo>
                    <a:pt x="885825" y="438150"/>
                  </a:lnTo>
                  <a:lnTo>
                    <a:pt x="854869" y="454818"/>
                  </a:lnTo>
                  <a:lnTo>
                    <a:pt x="795337" y="497681"/>
                  </a:lnTo>
                  <a:lnTo>
                    <a:pt x="550069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">
              <a:extLst>
                <a:ext uri="{FF2B5EF4-FFF2-40B4-BE49-F238E27FC236}">
                  <a16:creationId xmlns:a16="http://schemas.microsoft.com/office/drawing/2014/main" id="{E9301589-7A3B-4F4C-A9AE-FF28DE11A8D5}"/>
                </a:ext>
              </a:extLst>
            </p:cNvPr>
            <p:cNvSpPr/>
            <p:nvPr/>
          </p:nvSpPr>
          <p:spPr>
            <a:xfrm>
              <a:off x="3878263" y="2503488"/>
              <a:ext cx="493712" cy="1187450"/>
            </a:xfrm>
            <a:custGeom>
              <a:avLst/>
              <a:gdLst>
                <a:gd name="connsiteX0" fmla="*/ 2382 w 492919"/>
                <a:gd name="connsiteY0" fmla="*/ 973931 h 1188244"/>
                <a:gd name="connsiteX1" fmla="*/ 0 w 492919"/>
                <a:gd name="connsiteY1" fmla="*/ 876300 h 1188244"/>
                <a:gd name="connsiteX2" fmla="*/ 9525 w 492919"/>
                <a:gd name="connsiteY2" fmla="*/ 781050 h 1188244"/>
                <a:gd name="connsiteX3" fmla="*/ 21432 w 492919"/>
                <a:gd name="connsiteY3" fmla="*/ 740569 h 1188244"/>
                <a:gd name="connsiteX4" fmla="*/ 35719 w 492919"/>
                <a:gd name="connsiteY4" fmla="*/ 711994 h 1188244"/>
                <a:gd name="connsiteX5" fmla="*/ 69057 w 492919"/>
                <a:gd name="connsiteY5" fmla="*/ 676275 h 1188244"/>
                <a:gd name="connsiteX6" fmla="*/ 114300 w 492919"/>
                <a:gd name="connsiteY6" fmla="*/ 631031 h 1188244"/>
                <a:gd name="connsiteX7" fmla="*/ 166688 w 492919"/>
                <a:gd name="connsiteY7" fmla="*/ 569119 h 1188244"/>
                <a:gd name="connsiteX8" fmla="*/ 211932 w 492919"/>
                <a:gd name="connsiteY8" fmla="*/ 511969 h 1188244"/>
                <a:gd name="connsiteX9" fmla="*/ 254794 w 492919"/>
                <a:gd name="connsiteY9" fmla="*/ 442912 h 1188244"/>
                <a:gd name="connsiteX10" fmla="*/ 283369 w 492919"/>
                <a:gd name="connsiteY10" fmla="*/ 388144 h 1188244"/>
                <a:gd name="connsiteX11" fmla="*/ 302419 w 492919"/>
                <a:gd name="connsiteY11" fmla="*/ 323850 h 1188244"/>
                <a:gd name="connsiteX12" fmla="*/ 314325 w 492919"/>
                <a:gd name="connsiteY12" fmla="*/ 245269 h 1188244"/>
                <a:gd name="connsiteX13" fmla="*/ 316707 w 492919"/>
                <a:gd name="connsiteY13" fmla="*/ 192881 h 1188244"/>
                <a:gd name="connsiteX14" fmla="*/ 316707 w 492919"/>
                <a:gd name="connsiteY14" fmla="*/ 140494 h 1188244"/>
                <a:gd name="connsiteX15" fmla="*/ 311944 w 492919"/>
                <a:gd name="connsiteY15" fmla="*/ 69056 h 1188244"/>
                <a:gd name="connsiteX16" fmla="*/ 311944 w 492919"/>
                <a:gd name="connsiteY16" fmla="*/ 45244 h 1188244"/>
                <a:gd name="connsiteX17" fmla="*/ 311944 w 492919"/>
                <a:gd name="connsiteY17" fmla="*/ 26194 h 1188244"/>
                <a:gd name="connsiteX18" fmla="*/ 319088 w 492919"/>
                <a:gd name="connsiteY18" fmla="*/ 9525 h 1188244"/>
                <a:gd name="connsiteX19" fmla="*/ 326232 w 492919"/>
                <a:gd name="connsiteY19" fmla="*/ 0 h 1188244"/>
                <a:gd name="connsiteX20" fmla="*/ 347663 w 492919"/>
                <a:gd name="connsiteY20" fmla="*/ 0 h 1188244"/>
                <a:gd name="connsiteX21" fmla="*/ 361950 w 492919"/>
                <a:gd name="connsiteY21" fmla="*/ 4762 h 1188244"/>
                <a:gd name="connsiteX22" fmla="*/ 392907 w 492919"/>
                <a:gd name="connsiteY22" fmla="*/ 38100 h 1188244"/>
                <a:gd name="connsiteX23" fmla="*/ 426244 w 492919"/>
                <a:gd name="connsiteY23" fmla="*/ 80962 h 1188244"/>
                <a:gd name="connsiteX24" fmla="*/ 450057 w 492919"/>
                <a:gd name="connsiteY24" fmla="*/ 119062 h 1188244"/>
                <a:gd name="connsiteX25" fmla="*/ 466725 w 492919"/>
                <a:gd name="connsiteY25" fmla="*/ 152400 h 1188244"/>
                <a:gd name="connsiteX26" fmla="*/ 481013 w 492919"/>
                <a:gd name="connsiteY26" fmla="*/ 185737 h 1188244"/>
                <a:gd name="connsiteX27" fmla="*/ 488157 w 492919"/>
                <a:gd name="connsiteY27" fmla="*/ 245269 h 1188244"/>
                <a:gd name="connsiteX28" fmla="*/ 492919 w 492919"/>
                <a:gd name="connsiteY28" fmla="*/ 319087 h 1188244"/>
                <a:gd name="connsiteX29" fmla="*/ 471488 w 492919"/>
                <a:gd name="connsiteY29" fmla="*/ 452437 h 1188244"/>
                <a:gd name="connsiteX30" fmla="*/ 433388 w 492919"/>
                <a:gd name="connsiteY30" fmla="*/ 576262 h 1188244"/>
                <a:gd name="connsiteX31" fmla="*/ 388144 w 492919"/>
                <a:gd name="connsiteY31" fmla="*/ 723900 h 1188244"/>
                <a:gd name="connsiteX32" fmla="*/ 342900 w 492919"/>
                <a:gd name="connsiteY32" fmla="*/ 857250 h 1188244"/>
                <a:gd name="connsiteX33" fmla="*/ 292894 w 492919"/>
                <a:gd name="connsiteY33" fmla="*/ 1000125 h 1188244"/>
                <a:gd name="connsiteX34" fmla="*/ 271463 w 492919"/>
                <a:gd name="connsiteY34" fmla="*/ 1040606 h 1188244"/>
                <a:gd name="connsiteX35" fmla="*/ 235744 w 492919"/>
                <a:gd name="connsiteY35" fmla="*/ 1097756 h 1188244"/>
                <a:gd name="connsiteX36" fmla="*/ 200025 w 492919"/>
                <a:gd name="connsiteY36" fmla="*/ 1150144 h 1188244"/>
                <a:gd name="connsiteX37" fmla="*/ 176213 w 492919"/>
                <a:gd name="connsiteY37" fmla="*/ 1171575 h 1188244"/>
                <a:gd name="connsiteX38" fmla="*/ 154782 w 492919"/>
                <a:gd name="connsiteY38" fmla="*/ 1183481 h 1188244"/>
                <a:gd name="connsiteX39" fmla="*/ 123825 w 492919"/>
                <a:gd name="connsiteY39" fmla="*/ 1188244 h 1188244"/>
                <a:gd name="connsiteX40" fmla="*/ 102394 w 492919"/>
                <a:gd name="connsiteY40" fmla="*/ 1185862 h 1188244"/>
                <a:gd name="connsiteX41" fmla="*/ 64294 w 492919"/>
                <a:gd name="connsiteY41" fmla="*/ 1166812 h 1188244"/>
                <a:gd name="connsiteX42" fmla="*/ 45244 w 492919"/>
                <a:gd name="connsiteY42" fmla="*/ 1154906 h 1188244"/>
                <a:gd name="connsiteX43" fmla="*/ 23813 w 492919"/>
                <a:gd name="connsiteY43" fmla="*/ 1126331 h 1188244"/>
                <a:gd name="connsiteX44" fmla="*/ 14288 w 492919"/>
                <a:gd name="connsiteY44" fmla="*/ 1073944 h 1188244"/>
                <a:gd name="connsiteX45" fmla="*/ 2382 w 492919"/>
                <a:gd name="connsiteY45" fmla="*/ 973931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919" h="1188244">
                  <a:moveTo>
                    <a:pt x="2382" y="973931"/>
                  </a:moveTo>
                  <a:lnTo>
                    <a:pt x="0" y="876300"/>
                  </a:lnTo>
                  <a:lnTo>
                    <a:pt x="9525" y="781050"/>
                  </a:lnTo>
                  <a:lnTo>
                    <a:pt x="21432" y="740569"/>
                  </a:lnTo>
                  <a:lnTo>
                    <a:pt x="35719" y="711994"/>
                  </a:lnTo>
                  <a:lnTo>
                    <a:pt x="69057" y="676275"/>
                  </a:lnTo>
                  <a:lnTo>
                    <a:pt x="114300" y="631031"/>
                  </a:lnTo>
                  <a:lnTo>
                    <a:pt x="166688" y="569119"/>
                  </a:lnTo>
                  <a:lnTo>
                    <a:pt x="211932" y="511969"/>
                  </a:lnTo>
                  <a:lnTo>
                    <a:pt x="254794" y="442912"/>
                  </a:lnTo>
                  <a:lnTo>
                    <a:pt x="283369" y="388144"/>
                  </a:lnTo>
                  <a:lnTo>
                    <a:pt x="302419" y="323850"/>
                  </a:lnTo>
                  <a:lnTo>
                    <a:pt x="314325" y="245269"/>
                  </a:lnTo>
                  <a:lnTo>
                    <a:pt x="316707" y="192881"/>
                  </a:lnTo>
                  <a:lnTo>
                    <a:pt x="316707" y="140494"/>
                  </a:lnTo>
                  <a:lnTo>
                    <a:pt x="311944" y="69056"/>
                  </a:lnTo>
                  <a:lnTo>
                    <a:pt x="311944" y="45244"/>
                  </a:lnTo>
                  <a:lnTo>
                    <a:pt x="311944" y="26194"/>
                  </a:lnTo>
                  <a:lnTo>
                    <a:pt x="319088" y="9525"/>
                  </a:lnTo>
                  <a:lnTo>
                    <a:pt x="326232" y="0"/>
                  </a:lnTo>
                  <a:lnTo>
                    <a:pt x="347663" y="0"/>
                  </a:lnTo>
                  <a:lnTo>
                    <a:pt x="361950" y="4762"/>
                  </a:lnTo>
                  <a:lnTo>
                    <a:pt x="392907" y="38100"/>
                  </a:lnTo>
                  <a:lnTo>
                    <a:pt x="426244" y="80962"/>
                  </a:lnTo>
                  <a:lnTo>
                    <a:pt x="450057" y="119062"/>
                  </a:lnTo>
                  <a:lnTo>
                    <a:pt x="466725" y="152400"/>
                  </a:lnTo>
                  <a:lnTo>
                    <a:pt x="481013" y="185737"/>
                  </a:lnTo>
                  <a:lnTo>
                    <a:pt x="488157" y="245269"/>
                  </a:lnTo>
                  <a:lnTo>
                    <a:pt x="492919" y="319087"/>
                  </a:lnTo>
                  <a:lnTo>
                    <a:pt x="471488" y="452437"/>
                  </a:lnTo>
                  <a:lnTo>
                    <a:pt x="433388" y="576262"/>
                  </a:lnTo>
                  <a:lnTo>
                    <a:pt x="388144" y="723900"/>
                  </a:lnTo>
                  <a:lnTo>
                    <a:pt x="342900" y="857250"/>
                  </a:lnTo>
                  <a:lnTo>
                    <a:pt x="292894" y="1000125"/>
                  </a:lnTo>
                  <a:lnTo>
                    <a:pt x="271463" y="1040606"/>
                  </a:lnTo>
                  <a:lnTo>
                    <a:pt x="235744" y="1097756"/>
                  </a:lnTo>
                  <a:lnTo>
                    <a:pt x="200025" y="1150144"/>
                  </a:lnTo>
                  <a:lnTo>
                    <a:pt x="176213" y="1171575"/>
                  </a:lnTo>
                  <a:lnTo>
                    <a:pt x="154782" y="1183481"/>
                  </a:lnTo>
                  <a:lnTo>
                    <a:pt x="123825" y="1188244"/>
                  </a:lnTo>
                  <a:lnTo>
                    <a:pt x="102394" y="1185862"/>
                  </a:lnTo>
                  <a:lnTo>
                    <a:pt x="64294" y="1166812"/>
                  </a:lnTo>
                  <a:lnTo>
                    <a:pt x="45244" y="1154906"/>
                  </a:lnTo>
                  <a:lnTo>
                    <a:pt x="23813" y="1126331"/>
                  </a:lnTo>
                  <a:lnTo>
                    <a:pt x="14288" y="1073944"/>
                  </a:lnTo>
                  <a:lnTo>
                    <a:pt x="238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9756D43E-6BE1-45C1-97BC-1CF2A1494BC4}"/>
                </a:ext>
              </a:extLst>
            </p:cNvPr>
            <p:cNvSpPr/>
            <p:nvPr/>
          </p:nvSpPr>
          <p:spPr>
            <a:xfrm>
              <a:off x="4957764" y="3257550"/>
              <a:ext cx="549275" cy="1144588"/>
            </a:xfrm>
            <a:custGeom>
              <a:avLst/>
              <a:gdLst>
                <a:gd name="connsiteX0" fmla="*/ 211931 w 550068"/>
                <a:gd name="connsiteY0" fmla="*/ 754856 h 1145381"/>
                <a:gd name="connsiteX1" fmla="*/ 195262 w 550068"/>
                <a:gd name="connsiteY1" fmla="*/ 619125 h 1145381"/>
                <a:gd name="connsiteX2" fmla="*/ 192881 w 550068"/>
                <a:gd name="connsiteY2" fmla="*/ 531019 h 1145381"/>
                <a:gd name="connsiteX3" fmla="*/ 171450 w 550068"/>
                <a:gd name="connsiteY3" fmla="*/ 423863 h 1145381"/>
                <a:gd name="connsiteX4" fmla="*/ 147637 w 550068"/>
                <a:gd name="connsiteY4" fmla="*/ 345281 h 1145381"/>
                <a:gd name="connsiteX5" fmla="*/ 104775 w 550068"/>
                <a:gd name="connsiteY5" fmla="*/ 214313 h 1145381"/>
                <a:gd name="connsiteX6" fmla="*/ 69056 w 550068"/>
                <a:gd name="connsiteY6" fmla="*/ 142875 h 1145381"/>
                <a:gd name="connsiteX7" fmla="*/ 33337 w 550068"/>
                <a:gd name="connsiteY7" fmla="*/ 88106 h 1145381"/>
                <a:gd name="connsiteX8" fmla="*/ 9525 w 550068"/>
                <a:gd name="connsiteY8" fmla="*/ 54769 h 1145381"/>
                <a:gd name="connsiteX9" fmla="*/ 2381 w 550068"/>
                <a:gd name="connsiteY9" fmla="*/ 35719 h 1145381"/>
                <a:gd name="connsiteX10" fmla="*/ 0 w 550068"/>
                <a:gd name="connsiteY10" fmla="*/ 16669 h 1145381"/>
                <a:gd name="connsiteX11" fmla="*/ 7143 w 550068"/>
                <a:gd name="connsiteY11" fmla="*/ 4763 h 1145381"/>
                <a:gd name="connsiteX12" fmla="*/ 23812 w 550068"/>
                <a:gd name="connsiteY12" fmla="*/ 0 h 1145381"/>
                <a:gd name="connsiteX13" fmla="*/ 47625 w 550068"/>
                <a:gd name="connsiteY13" fmla="*/ 4763 h 1145381"/>
                <a:gd name="connsiteX14" fmla="*/ 100012 w 550068"/>
                <a:gd name="connsiteY14" fmla="*/ 35719 h 1145381"/>
                <a:gd name="connsiteX15" fmla="*/ 200025 w 550068"/>
                <a:gd name="connsiteY15" fmla="*/ 92869 h 1145381"/>
                <a:gd name="connsiteX16" fmla="*/ 307181 w 550068"/>
                <a:gd name="connsiteY16" fmla="*/ 150019 h 1145381"/>
                <a:gd name="connsiteX17" fmla="*/ 361950 w 550068"/>
                <a:gd name="connsiteY17" fmla="*/ 178594 h 1145381"/>
                <a:gd name="connsiteX18" fmla="*/ 371475 w 550068"/>
                <a:gd name="connsiteY18" fmla="*/ 280988 h 1145381"/>
                <a:gd name="connsiteX19" fmla="*/ 416718 w 550068"/>
                <a:gd name="connsiteY19" fmla="*/ 476250 h 1145381"/>
                <a:gd name="connsiteX20" fmla="*/ 481012 w 550068"/>
                <a:gd name="connsiteY20" fmla="*/ 711994 h 1145381"/>
                <a:gd name="connsiteX21" fmla="*/ 511968 w 550068"/>
                <a:gd name="connsiteY21" fmla="*/ 819150 h 1145381"/>
                <a:gd name="connsiteX22" fmla="*/ 550068 w 550068"/>
                <a:gd name="connsiteY22" fmla="*/ 926306 h 1145381"/>
                <a:gd name="connsiteX23" fmla="*/ 550068 w 550068"/>
                <a:gd name="connsiteY23" fmla="*/ 978694 h 1145381"/>
                <a:gd name="connsiteX24" fmla="*/ 540543 w 550068"/>
                <a:gd name="connsiteY24" fmla="*/ 1045369 h 1145381"/>
                <a:gd name="connsiteX25" fmla="*/ 523875 w 550068"/>
                <a:gd name="connsiteY25" fmla="*/ 1100138 h 1145381"/>
                <a:gd name="connsiteX26" fmla="*/ 504825 w 550068"/>
                <a:gd name="connsiteY26" fmla="*/ 1128713 h 1145381"/>
                <a:gd name="connsiteX27" fmla="*/ 478631 w 550068"/>
                <a:gd name="connsiteY27" fmla="*/ 1143000 h 1145381"/>
                <a:gd name="connsiteX28" fmla="*/ 450056 w 550068"/>
                <a:gd name="connsiteY28" fmla="*/ 1145381 h 1145381"/>
                <a:gd name="connsiteX29" fmla="*/ 414337 w 550068"/>
                <a:gd name="connsiteY29" fmla="*/ 1135856 h 1145381"/>
                <a:gd name="connsiteX30" fmla="*/ 378618 w 550068"/>
                <a:gd name="connsiteY30" fmla="*/ 1112044 h 1145381"/>
                <a:gd name="connsiteX31" fmla="*/ 335756 w 550068"/>
                <a:gd name="connsiteY31" fmla="*/ 1078706 h 1145381"/>
                <a:gd name="connsiteX32" fmla="*/ 309562 w 550068"/>
                <a:gd name="connsiteY32" fmla="*/ 1045369 h 1145381"/>
                <a:gd name="connsiteX33" fmla="*/ 285750 w 550068"/>
                <a:gd name="connsiteY33" fmla="*/ 1004888 h 1145381"/>
                <a:gd name="connsiteX34" fmla="*/ 259556 w 550068"/>
                <a:gd name="connsiteY34" fmla="*/ 938213 h 1145381"/>
                <a:gd name="connsiteX35" fmla="*/ 240506 w 550068"/>
                <a:gd name="connsiteY35" fmla="*/ 871538 h 1145381"/>
                <a:gd name="connsiteX36" fmla="*/ 211931 w 550068"/>
                <a:gd name="connsiteY36" fmla="*/ 7548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0068" h="1145381">
                  <a:moveTo>
                    <a:pt x="211931" y="754856"/>
                  </a:moveTo>
                  <a:lnTo>
                    <a:pt x="195262" y="619125"/>
                  </a:lnTo>
                  <a:cubicBezTo>
                    <a:pt x="194468" y="589756"/>
                    <a:pt x="193675" y="560388"/>
                    <a:pt x="192881" y="531019"/>
                  </a:cubicBezTo>
                  <a:lnTo>
                    <a:pt x="171450" y="423863"/>
                  </a:lnTo>
                  <a:lnTo>
                    <a:pt x="147637" y="345281"/>
                  </a:lnTo>
                  <a:lnTo>
                    <a:pt x="104775" y="214313"/>
                  </a:lnTo>
                  <a:lnTo>
                    <a:pt x="69056" y="142875"/>
                  </a:lnTo>
                  <a:lnTo>
                    <a:pt x="33337" y="88106"/>
                  </a:lnTo>
                  <a:lnTo>
                    <a:pt x="9525" y="54769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47625" y="4763"/>
                  </a:lnTo>
                  <a:lnTo>
                    <a:pt x="100012" y="35719"/>
                  </a:lnTo>
                  <a:lnTo>
                    <a:pt x="200025" y="92869"/>
                  </a:lnTo>
                  <a:lnTo>
                    <a:pt x="307181" y="150019"/>
                  </a:lnTo>
                  <a:lnTo>
                    <a:pt x="361950" y="178594"/>
                  </a:lnTo>
                  <a:lnTo>
                    <a:pt x="371475" y="280988"/>
                  </a:lnTo>
                  <a:lnTo>
                    <a:pt x="416718" y="476250"/>
                  </a:lnTo>
                  <a:lnTo>
                    <a:pt x="481012" y="711994"/>
                  </a:lnTo>
                  <a:lnTo>
                    <a:pt x="511968" y="819150"/>
                  </a:lnTo>
                  <a:lnTo>
                    <a:pt x="550068" y="926306"/>
                  </a:lnTo>
                  <a:lnTo>
                    <a:pt x="550068" y="978694"/>
                  </a:lnTo>
                  <a:lnTo>
                    <a:pt x="540543" y="1045369"/>
                  </a:lnTo>
                  <a:lnTo>
                    <a:pt x="523875" y="1100138"/>
                  </a:lnTo>
                  <a:lnTo>
                    <a:pt x="504825" y="1128713"/>
                  </a:lnTo>
                  <a:lnTo>
                    <a:pt x="478631" y="1143000"/>
                  </a:lnTo>
                  <a:lnTo>
                    <a:pt x="450056" y="1145381"/>
                  </a:lnTo>
                  <a:lnTo>
                    <a:pt x="414337" y="1135856"/>
                  </a:lnTo>
                  <a:lnTo>
                    <a:pt x="378618" y="1112044"/>
                  </a:lnTo>
                  <a:lnTo>
                    <a:pt x="335756" y="1078706"/>
                  </a:lnTo>
                  <a:lnTo>
                    <a:pt x="309562" y="1045369"/>
                  </a:lnTo>
                  <a:lnTo>
                    <a:pt x="285750" y="1004888"/>
                  </a:lnTo>
                  <a:lnTo>
                    <a:pt x="259556" y="938213"/>
                  </a:lnTo>
                  <a:lnTo>
                    <a:pt x="240506" y="871538"/>
                  </a:lnTo>
                  <a:lnTo>
                    <a:pt x="211931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10D8D42E-9BC1-4808-B2E5-5EA6B87EAA94}"/>
                </a:ext>
              </a:extLst>
            </p:cNvPr>
            <p:cNvSpPr/>
            <p:nvPr/>
          </p:nvSpPr>
          <p:spPr>
            <a:xfrm>
              <a:off x="4270376" y="2451101"/>
              <a:ext cx="4062413" cy="601663"/>
            </a:xfrm>
            <a:custGeom>
              <a:avLst/>
              <a:gdLst>
                <a:gd name="connsiteX0" fmla="*/ 1981767 w 4062112"/>
                <a:gd name="connsiteY0" fmla="*/ 407911 h 601668"/>
                <a:gd name="connsiteX1" fmla="*/ 1216934 w 4062112"/>
                <a:gd name="connsiteY1" fmla="*/ 499691 h 601668"/>
                <a:gd name="connsiteX2" fmla="*/ 690049 w 4062112"/>
                <a:gd name="connsiteY2" fmla="*/ 557478 h 601668"/>
                <a:gd name="connsiteX3" fmla="*/ 329728 w 4062112"/>
                <a:gd name="connsiteY3" fmla="*/ 601668 h 601668"/>
                <a:gd name="connsiteX4" fmla="*/ 282138 w 4062112"/>
                <a:gd name="connsiteY4" fmla="*/ 598269 h 601668"/>
                <a:gd name="connsiteX5" fmla="*/ 234549 w 4062112"/>
                <a:gd name="connsiteY5" fmla="*/ 591471 h 601668"/>
                <a:gd name="connsiteX6" fmla="*/ 132571 w 4062112"/>
                <a:gd name="connsiteY6" fmla="*/ 557478 h 601668"/>
                <a:gd name="connsiteX7" fmla="*/ 0 w 4062112"/>
                <a:gd name="connsiteY7" fmla="*/ 492892 h 601668"/>
                <a:gd name="connsiteX8" fmla="*/ 23795 w 4062112"/>
                <a:gd name="connsiteY8" fmla="*/ 299135 h 601668"/>
                <a:gd name="connsiteX9" fmla="*/ 169963 w 4062112"/>
                <a:gd name="connsiteY9" fmla="*/ 360321 h 601668"/>
                <a:gd name="connsiteX10" fmla="*/ 248146 w 4062112"/>
                <a:gd name="connsiteY10" fmla="*/ 384116 h 601668"/>
                <a:gd name="connsiteX11" fmla="*/ 312732 w 4062112"/>
                <a:gd name="connsiteY11" fmla="*/ 394314 h 601668"/>
                <a:gd name="connsiteX12" fmla="*/ 387515 w 4062112"/>
                <a:gd name="connsiteY12" fmla="*/ 401112 h 601668"/>
                <a:gd name="connsiteX13" fmla="*/ 509888 w 4062112"/>
                <a:gd name="connsiteY13" fmla="*/ 394314 h 601668"/>
                <a:gd name="connsiteX14" fmla="*/ 1125154 w 4062112"/>
                <a:gd name="connsiteY14" fmla="*/ 336526 h 601668"/>
                <a:gd name="connsiteX15" fmla="*/ 1937576 w 4062112"/>
                <a:gd name="connsiteY15" fmla="*/ 251545 h 601668"/>
                <a:gd name="connsiteX16" fmla="*/ 2542644 w 4062112"/>
                <a:gd name="connsiteY16" fmla="*/ 183560 h 601668"/>
                <a:gd name="connsiteX17" fmla="*/ 3263286 w 4062112"/>
                <a:gd name="connsiteY17" fmla="*/ 98578 h 601668"/>
                <a:gd name="connsiteX18" fmla="*/ 3508033 w 4062112"/>
                <a:gd name="connsiteY18" fmla="*/ 67985 h 601668"/>
                <a:gd name="connsiteX19" fmla="*/ 3531827 w 4062112"/>
                <a:gd name="connsiteY19" fmla="*/ 33993 h 601668"/>
                <a:gd name="connsiteX20" fmla="*/ 3559022 w 4062112"/>
                <a:gd name="connsiteY20" fmla="*/ 10198 h 601668"/>
                <a:gd name="connsiteX21" fmla="*/ 3582816 w 4062112"/>
                <a:gd name="connsiteY21" fmla="*/ 0 h 601668"/>
                <a:gd name="connsiteX22" fmla="*/ 3620208 w 4062112"/>
                <a:gd name="connsiteY22" fmla="*/ 6798 h 601668"/>
                <a:gd name="connsiteX23" fmla="*/ 3677996 w 4062112"/>
                <a:gd name="connsiteY23" fmla="*/ 33993 h 601668"/>
                <a:gd name="connsiteX24" fmla="*/ 3786772 w 4062112"/>
                <a:gd name="connsiteY24" fmla="*/ 91780 h 601668"/>
                <a:gd name="connsiteX25" fmla="*/ 3878552 w 4062112"/>
                <a:gd name="connsiteY25" fmla="*/ 152966 h 601668"/>
                <a:gd name="connsiteX26" fmla="*/ 3956735 w 4062112"/>
                <a:gd name="connsiteY26" fmla="*/ 217552 h 601668"/>
                <a:gd name="connsiteX27" fmla="*/ 4017921 w 4062112"/>
                <a:gd name="connsiteY27" fmla="*/ 282138 h 601668"/>
                <a:gd name="connsiteX28" fmla="*/ 4048514 w 4062112"/>
                <a:gd name="connsiteY28" fmla="*/ 322929 h 601668"/>
                <a:gd name="connsiteX29" fmla="*/ 4058712 w 4062112"/>
                <a:gd name="connsiteY29" fmla="*/ 353523 h 601668"/>
                <a:gd name="connsiteX30" fmla="*/ 4062112 w 4062112"/>
                <a:gd name="connsiteY30" fmla="*/ 380717 h 601668"/>
                <a:gd name="connsiteX31" fmla="*/ 4055313 w 4062112"/>
                <a:gd name="connsiteY31" fmla="*/ 411310 h 601668"/>
                <a:gd name="connsiteX32" fmla="*/ 4038317 w 4062112"/>
                <a:gd name="connsiteY32" fmla="*/ 435105 h 601668"/>
                <a:gd name="connsiteX33" fmla="*/ 4000925 w 4062112"/>
                <a:gd name="connsiteY33" fmla="*/ 458900 h 601668"/>
                <a:gd name="connsiteX34" fmla="*/ 3943138 w 4062112"/>
                <a:gd name="connsiteY34" fmla="*/ 465698 h 601668"/>
                <a:gd name="connsiteX35" fmla="*/ 3881951 w 4062112"/>
                <a:gd name="connsiteY35" fmla="*/ 465698 h 601668"/>
                <a:gd name="connsiteX36" fmla="*/ 3824164 w 4062112"/>
                <a:gd name="connsiteY36" fmla="*/ 475896 h 601668"/>
                <a:gd name="connsiteX37" fmla="*/ 3484238 w 4062112"/>
                <a:gd name="connsiteY37" fmla="*/ 271940 h 601668"/>
                <a:gd name="connsiteX38" fmla="*/ 3188503 w 4062112"/>
                <a:gd name="connsiteY38" fmla="*/ 278739 h 601668"/>
                <a:gd name="connsiteX39" fmla="*/ 2739801 w 4062112"/>
                <a:gd name="connsiteY39" fmla="*/ 326329 h 601668"/>
                <a:gd name="connsiteX40" fmla="*/ 1981767 w 4062112"/>
                <a:gd name="connsiteY40" fmla="*/ 407911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2112" h="601668">
                  <a:moveTo>
                    <a:pt x="1981767" y="407911"/>
                  </a:moveTo>
                  <a:lnTo>
                    <a:pt x="1216934" y="499691"/>
                  </a:lnTo>
                  <a:lnTo>
                    <a:pt x="690049" y="557478"/>
                  </a:lnTo>
                  <a:lnTo>
                    <a:pt x="329728" y="601668"/>
                  </a:lnTo>
                  <a:lnTo>
                    <a:pt x="282138" y="598269"/>
                  </a:lnTo>
                  <a:lnTo>
                    <a:pt x="234549" y="591471"/>
                  </a:lnTo>
                  <a:lnTo>
                    <a:pt x="132571" y="557478"/>
                  </a:lnTo>
                  <a:lnTo>
                    <a:pt x="0" y="492892"/>
                  </a:lnTo>
                  <a:lnTo>
                    <a:pt x="23795" y="299135"/>
                  </a:lnTo>
                  <a:lnTo>
                    <a:pt x="169963" y="360321"/>
                  </a:lnTo>
                  <a:lnTo>
                    <a:pt x="248146" y="384116"/>
                  </a:lnTo>
                  <a:lnTo>
                    <a:pt x="312732" y="394314"/>
                  </a:lnTo>
                  <a:lnTo>
                    <a:pt x="387515" y="401112"/>
                  </a:lnTo>
                  <a:lnTo>
                    <a:pt x="509888" y="394314"/>
                  </a:lnTo>
                  <a:lnTo>
                    <a:pt x="1125154" y="336526"/>
                  </a:lnTo>
                  <a:lnTo>
                    <a:pt x="1937576" y="251545"/>
                  </a:lnTo>
                  <a:lnTo>
                    <a:pt x="2542644" y="183560"/>
                  </a:lnTo>
                  <a:lnTo>
                    <a:pt x="3263286" y="98578"/>
                  </a:lnTo>
                  <a:lnTo>
                    <a:pt x="3508033" y="67985"/>
                  </a:lnTo>
                  <a:lnTo>
                    <a:pt x="3531827" y="33993"/>
                  </a:lnTo>
                  <a:lnTo>
                    <a:pt x="3559022" y="10198"/>
                  </a:lnTo>
                  <a:lnTo>
                    <a:pt x="3582816" y="0"/>
                  </a:lnTo>
                  <a:lnTo>
                    <a:pt x="3620208" y="6798"/>
                  </a:lnTo>
                  <a:lnTo>
                    <a:pt x="3677996" y="33993"/>
                  </a:lnTo>
                  <a:lnTo>
                    <a:pt x="3786772" y="91780"/>
                  </a:lnTo>
                  <a:lnTo>
                    <a:pt x="3878552" y="152966"/>
                  </a:lnTo>
                  <a:lnTo>
                    <a:pt x="3956735" y="217552"/>
                  </a:lnTo>
                  <a:lnTo>
                    <a:pt x="4017921" y="282138"/>
                  </a:lnTo>
                  <a:lnTo>
                    <a:pt x="4048514" y="322929"/>
                  </a:lnTo>
                  <a:lnTo>
                    <a:pt x="4058712" y="353523"/>
                  </a:lnTo>
                  <a:lnTo>
                    <a:pt x="4062112" y="380717"/>
                  </a:lnTo>
                  <a:lnTo>
                    <a:pt x="4055313" y="411310"/>
                  </a:lnTo>
                  <a:lnTo>
                    <a:pt x="4038317" y="435105"/>
                  </a:lnTo>
                  <a:lnTo>
                    <a:pt x="4000925" y="458900"/>
                  </a:lnTo>
                  <a:lnTo>
                    <a:pt x="3943138" y="465698"/>
                  </a:lnTo>
                  <a:lnTo>
                    <a:pt x="3881951" y="465698"/>
                  </a:lnTo>
                  <a:lnTo>
                    <a:pt x="3824164" y="475896"/>
                  </a:lnTo>
                  <a:lnTo>
                    <a:pt x="3484238" y="271940"/>
                  </a:lnTo>
                  <a:lnTo>
                    <a:pt x="3188503" y="278739"/>
                  </a:lnTo>
                  <a:lnTo>
                    <a:pt x="2739801" y="326329"/>
                  </a:lnTo>
                  <a:lnTo>
                    <a:pt x="1981767" y="4079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F9421BBF-BCC4-41F5-8239-A535A44FC90C}"/>
                </a:ext>
              </a:extLst>
            </p:cNvPr>
            <p:cNvSpPr/>
            <p:nvPr/>
          </p:nvSpPr>
          <p:spPr>
            <a:xfrm>
              <a:off x="7367589" y="2665413"/>
              <a:ext cx="796925" cy="723900"/>
            </a:xfrm>
            <a:custGeom>
              <a:avLst/>
              <a:gdLst>
                <a:gd name="connsiteX0" fmla="*/ 126206 w 797718"/>
                <a:gd name="connsiteY0" fmla="*/ 490537 h 723900"/>
                <a:gd name="connsiteX1" fmla="*/ 283368 w 797718"/>
                <a:gd name="connsiteY1" fmla="*/ 271462 h 723900"/>
                <a:gd name="connsiteX2" fmla="*/ 361950 w 797718"/>
                <a:gd name="connsiteY2" fmla="*/ 166687 h 723900"/>
                <a:gd name="connsiteX3" fmla="*/ 397668 w 797718"/>
                <a:gd name="connsiteY3" fmla="*/ 116681 h 723900"/>
                <a:gd name="connsiteX4" fmla="*/ 402431 w 797718"/>
                <a:gd name="connsiteY4" fmla="*/ 97631 h 723900"/>
                <a:gd name="connsiteX5" fmla="*/ 402431 w 797718"/>
                <a:gd name="connsiteY5" fmla="*/ 78581 h 723900"/>
                <a:gd name="connsiteX6" fmla="*/ 364331 w 797718"/>
                <a:gd name="connsiteY6" fmla="*/ 0 h 723900"/>
                <a:gd name="connsiteX7" fmla="*/ 797718 w 797718"/>
                <a:gd name="connsiteY7" fmla="*/ 226219 h 723900"/>
                <a:gd name="connsiteX8" fmla="*/ 723900 w 797718"/>
                <a:gd name="connsiteY8" fmla="*/ 261937 h 723900"/>
                <a:gd name="connsiteX9" fmla="*/ 647700 w 797718"/>
                <a:gd name="connsiteY9" fmla="*/ 288131 h 723900"/>
                <a:gd name="connsiteX10" fmla="*/ 578643 w 797718"/>
                <a:gd name="connsiteY10" fmla="*/ 335756 h 723900"/>
                <a:gd name="connsiteX11" fmla="*/ 323850 w 797718"/>
                <a:gd name="connsiteY11" fmla="*/ 511969 h 723900"/>
                <a:gd name="connsiteX12" fmla="*/ 161925 w 797718"/>
                <a:gd name="connsiteY12" fmla="*/ 635794 h 723900"/>
                <a:gd name="connsiteX13" fmla="*/ 76200 w 797718"/>
                <a:gd name="connsiteY13" fmla="*/ 704850 h 723900"/>
                <a:gd name="connsiteX14" fmla="*/ 45243 w 797718"/>
                <a:gd name="connsiteY14" fmla="*/ 719137 h 723900"/>
                <a:gd name="connsiteX15" fmla="*/ 23812 w 797718"/>
                <a:gd name="connsiteY15" fmla="*/ 723900 h 723900"/>
                <a:gd name="connsiteX16" fmla="*/ 7143 w 797718"/>
                <a:gd name="connsiteY16" fmla="*/ 719137 h 723900"/>
                <a:gd name="connsiteX17" fmla="*/ 0 w 797718"/>
                <a:gd name="connsiteY17" fmla="*/ 700087 h 723900"/>
                <a:gd name="connsiteX18" fmla="*/ 9525 w 797718"/>
                <a:gd name="connsiteY18" fmla="*/ 659606 h 723900"/>
                <a:gd name="connsiteX19" fmla="*/ 126206 w 797718"/>
                <a:gd name="connsiteY19" fmla="*/ 49053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7718" h="723900">
                  <a:moveTo>
                    <a:pt x="126206" y="490537"/>
                  </a:moveTo>
                  <a:lnTo>
                    <a:pt x="283368" y="271462"/>
                  </a:lnTo>
                  <a:lnTo>
                    <a:pt x="361950" y="166687"/>
                  </a:lnTo>
                  <a:lnTo>
                    <a:pt x="397668" y="116681"/>
                  </a:lnTo>
                  <a:lnTo>
                    <a:pt x="402431" y="97631"/>
                  </a:lnTo>
                  <a:lnTo>
                    <a:pt x="402431" y="78581"/>
                  </a:lnTo>
                  <a:lnTo>
                    <a:pt x="364331" y="0"/>
                  </a:lnTo>
                  <a:lnTo>
                    <a:pt x="797718" y="226219"/>
                  </a:lnTo>
                  <a:lnTo>
                    <a:pt x="723900" y="261937"/>
                  </a:lnTo>
                  <a:lnTo>
                    <a:pt x="647700" y="288131"/>
                  </a:lnTo>
                  <a:lnTo>
                    <a:pt x="578643" y="335756"/>
                  </a:lnTo>
                  <a:lnTo>
                    <a:pt x="323850" y="511969"/>
                  </a:lnTo>
                  <a:lnTo>
                    <a:pt x="161925" y="635794"/>
                  </a:lnTo>
                  <a:lnTo>
                    <a:pt x="76200" y="704850"/>
                  </a:lnTo>
                  <a:lnTo>
                    <a:pt x="45243" y="719137"/>
                  </a:lnTo>
                  <a:lnTo>
                    <a:pt x="23812" y="723900"/>
                  </a:lnTo>
                  <a:lnTo>
                    <a:pt x="7143" y="719137"/>
                  </a:lnTo>
                  <a:lnTo>
                    <a:pt x="0" y="700087"/>
                  </a:lnTo>
                  <a:lnTo>
                    <a:pt x="9525" y="659606"/>
                  </a:lnTo>
                  <a:lnTo>
                    <a:pt x="12620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5FC16140-F6B0-488B-BA4B-55E84A12DE05}"/>
                </a:ext>
              </a:extLst>
            </p:cNvPr>
            <p:cNvSpPr/>
            <p:nvPr/>
          </p:nvSpPr>
          <p:spPr>
            <a:xfrm>
              <a:off x="5191125" y="3182939"/>
              <a:ext cx="1855788" cy="1031875"/>
            </a:xfrm>
            <a:custGeom>
              <a:avLst/>
              <a:gdLst>
                <a:gd name="connsiteX0" fmla="*/ 440531 w 1854994"/>
                <a:gd name="connsiteY0" fmla="*/ 316707 h 1031082"/>
                <a:gd name="connsiteX1" fmla="*/ 88106 w 1854994"/>
                <a:gd name="connsiteY1" fmla="*/ 392907 h 1031082"/>
                <a:gd name="connsiteX2" fmla="*/ 0 w 1854994"/>
                <a:gd name="connsiteY2" fmla="*/ 235744 h 1031082"/>
                <a:gd name="connsiteX3" fmla="*/ 390525 w 1854994"/>
                <a:gd name="connsiteY3" fmla="*/ 200025 h 1031082"/>
                <a:gd name="connsiteX4" fmla="*/ 731044 w 1854994"/>
                <a:gd name="connsiteY4" fmla="*/ 159544 h 1031082"/>
                <a:gd name="connsiteX5" fmla="*/ 1038225 w 1854994"/>
                <a:gd name="connsiteY5" fmla="*/ 109538 h 1031082"/>
                <a:gd name="connsiteX6" fmla="*/ 1321594 w 1854994"/>
                <a:gd name="connsiteY6" fmla="*/ 66675 h 1031082"/>
                <a:gd name="connsiteX7" fmla="*/ 1371600 w 1854994"/>
                <a:gd name="connsiteY7" fmla="*/ 54769 h 1031082"/>
                <a:gd name="connsiteX8" fmla="*/ 1431131 w 1854994"/>
                <a:gd name="connsiteY8" fmla="*/ 33338 h 1031082"/>
                <a:gd name="connsiteX9" fmla="*/ 1481138 w 1854994"/>
                <a:gd name="connsiteY9" fmla="*/ 9525 h 1031082"/>
                <a:gd name="connsiteX10" fmla="*/ 1521619 w 1854994"/>
                <a:gd name="connsiteY10" fmla="*/ 0 h 1031082"/>
                <a:gd name="connsiteX11" fmla="*/ 1569244 w 1854994"/>
                <a:gd name="connsiteY11" fmla="*/ 4763 h 1031082"/>
                <a:gd name="connsiteX12" fmla="*/ 1614488 w 1854994"/>
                <a:gd name="connsiteY12" fmla="*/ 21432 h 1031082"/>
                <a:gd name="connsiteX13" fmla="*/ 1664494 w 1854994"/>
                <a:gd name="connsiteY13" fmla="*/ 57150 h 1031082"/>
                <a:gd name="connsiteX14" fmla="*/ 1724025 w 1854994"/>
                <a:gd name="connsiteY14" fmla="*/ 109538 h 1031082"/>
                <a:gd name="connsiteX15" fmla="*/ 1804988 w 1854994"/>
                <a:gd name="connsiteY15" fmla="*/ 209550 h 1031082"/>
                <a:gd name="connsiteX16" fmla="*/ 1847850 w 1854994"/>
                <a:gd name="connsiteY16" fmla="*/ 264319 h 1031082"/>
                <a:gd name="connsiteX17" fmla="*/ 1854994 w 1854994"/>
                <a:gd name="connsiteY17" fmla="*/ 285750 h 1031082"/>
                <a:gd name="connsiteX18" fmla="*/ 1845469 w 1854994"/>
                <a:gd name="connsiteY18" fmla="*/ 307182 h 1031082"/>
                <a:gd name="connsiteX19" fmla="*/ 1812131 w 1854994"/>
                <a:gd name="connsiteY19" fmla="*/ 330994 h 1031082"/>
                <a:gd name="connsiteX20" fmla="*/ 1785938 w 1854994"/>
                <a:gd name="connsiteY20" fmla="*/ 361950 h 1031082"/>
                <a:gd name="connsiteX21" fmla="*/ 1754981 w 1854994"/>
                <a:gd name="connsiteY21" fmla="*/ 414338 h 1031082"/>
                <a:gd name="connsiteX22" fmla="*/ 1726406 w 1854994"/>
                <a:gd name="connsiteY22" fmla="*/ 516732 h 1031082"/>
                <a:gd name="connsiteX23" fmla="*/ 1664494 w 1854994"/>
                <a:gd name="connsiteY23" fmla="*/ 776288 h 1031082"/>
                <a:gd name="connsiteX24" fmla="*/ 1633538 w 1854994"/>
                <a:gd name="connsiteY24" fmla="*/ 895350 h 1031082"/>
                <a:gd name="connsiteX25" fmla="*/ 1619250 w 1854994"/>
                <a:gd name="connsiteY25" fmla="*/ 931069 h 1031082"/>
                <a:gd name="connsiteX26" fmla="*/ 1600200 w 1854994"/>
                <a:gd name="connsiteY26" fmla="*/ 971550 h 1031082"/>
                <a:gd name="connsiteX27" fmla="*/ 1576388 w 1854994"/>
                <a:gd name="connsiteY27" fmla="*/ 1000125 h 1031082"/>
                <a:gd name="connsiteX28" fmla="*/ 1540669 w 1854994"/>
                <a:gd name="connsiteY28" fmla="*/ 1021557 h 1031082"/>
                <a:gd name="connsiteX29" fmla="*/ 1504950 w 1854994"/>
                <a:gd name="connsiteY29" fmla="*/ 1031082 h 1031082"/>
                <a:gd name="connsiteX30" fmla="*/ 1462088 w 1854994"/>
                <a:gd name="connsiteY30" fmla="*/ 1031082 h 1031082"/>
                <a:gd name="connsiteX31" fmla="*/ 1421606 w 1854994"/>
                <a:gd name="connsiteY31" fmla="*/ 1026319 h 1031082"/>
                <a:gd name="connsiteX32" fmla="*/ 1397794 w 1854994"/>
                <a:gd name="connsiteY32" fmla="*/ 1016794 h 1031082"/>
                <a:gd name="connsiteX33" fmla="*/ 1383506 w 1854994"/>
                <a:gd name="connsiteY33" fmla="*/ 1002507 h 1031082"/>
                <a:gd name="connsiteX34" fmla="*/ 1371600 w 1854994"/>
                <a:gd name="connsiteY34" fmla="*/ 978694 h 1031082"/>
                <a:gd name="connsiteX35" fmla="*/ 1362075 w 1854994"/>
                <a:gd name="connsiteY35" fmla="*/ 885825 h 1031082"/>
                <a:gd name="connsiteX36" fmla="*/ 1383506 w 1854994"/>
                <a:gd name="connsiteY36" fmla="*/ 762000 h 1031082"/>
                <a:gd name="connsiteX37" fmla="*/ 1473994 w 1854994"/>
                <a:gd name="connsiteY37" fmla="*/ 328613 h 1031082"/>
                <a:gd name="connsiteX38" fmla="*/ 1476375 w 1854994"/>
                <a:gd name="connsiteY38" fmla="*/ 292894 h 1031082"/>
                <a:gd name="connsiteX39" fmla="*/ 1471613 w 1854994"/>
                <a:gd name="connsiteY39" fmla="*/ 266700 h 1031082"/>
                <a:gd name="connsiteX40" fmla="*/ 1459706 w 1854994"/>
                <a:gd name="connsiteY40" fmla="*/ 242888 h 1031082"/>
                <a:gd name="connsiteX41" fmla="*/ 1433513 w 1854994"/>
                <a:gd name="connsiteY41" fmla="*/ 223838 h 1031082"/>
                <a:gd name="connsiteX42" fmla="*/ 1369219 w 1854994"/>
                <a:gd name="connsiteY42" fmla="*/ 219075 h 1031082"/>
                <a:gd name="connsiteX43" fmla="*/ 1062038 w 1854994"/>
                <a:gd name="connsiteY43" fmla="*/ 252413 h 1031082"/>
                <a:gd name="connsiteX44" fmla="*/ 733425 w 1854994"/>
                <a:gd name="connsiteY44" fmla="*/ 278607 h 1031082"/>
                <a:gd name="connsiteX45" fmla="*/ 440531 w 1854994"/>
                <a:gd name="connsiteY45" fmla="*/ 316707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994" h="1031082">
                  <a:moveTo>
                    <a:pt x="440531" y="316707"/>
                  </a:moveTo>
                  <a:lnTo>
                    <a:pt x="88106" y="392907"/>
                  </a:lnTo>
                  <a:lnTo>
                    <a:pt x="0" y="235744"/>
                  </a:lnTo>
                  <a:lnTo>
                    <a:pt x="390525" y="200025"/>
                  </a:lnTo>
                  <a:lnTo>
                    <a:pt x="731044" y="159544"/>
                  </a:lnTo>
                  <a:lnTo>
                    <a:pt x="1038225" y="109538"/>
                  </a:lnTo>
                  <a:lnTo>
                    <a:pt x="1321594" y="66675"/>
                  </a:lnTo>
                  <a:lnTo>
                    <a:pt x="1371600" y="54769"/>
                  </a:lnTo>
                  <a:lnTo>
                    <a:pt x="1431131" y="33338"/>
                  </a:lnTo>
                  <a:lnTo>
                    <a:pt x="1481138" y="9525"/>
                  </a:lnTo>
                  <a:lnTo>
                    <a:pt x="1521619" y="0"/>
                  </a:lnTo>
                  <a:lnTo>
                    <a:pt x="1569244" y="4763"/>
                  </a:lnTo>
                  <a:lnTo>
                    <a:pt x="1614488" y="21432"/>
                  </a:lnTo>
                  <a:lnTo>
                    <a:pt x="1664494" y="57150"/>
                  </a:lnTo>
                  <a:lnTo>
                    <a:pt x="1724025" y="109538"/>
                  </a:lnTo>
                  <a:lnTo>
                    <a:pt x="1804988" y="209550"/>
                  </a:lnTo>
                  <a:lnTo>
                    <a:pt x="1847850" y="264319"/>
                  </a:lnTo>
                  <a:lnTo>
                    <a:pt x="1854994" y="285750"/>
                  </a:lnTo>
                  <a:lnTo>
                    <a:pt x="1845469" y="307182"/>
                  </a:lnTo>
                  <a:lnTo>
                    <a:pt x="1812131" y="330994"/>
                  </a:lnTo>
                  <a:lnTo>
                    <a:pt x="1785938" y="361950"/>
                  </a:lnTo>
                  <a:lnTo>
                    <a:pt x="1754981" y="414338"/>
                  </a:lnTo>
                  <a:lnTo>
                    <a:pt x="1726406" y="516732"/>
                  </a:lnTo>
                  <a:lnTo>
                    <a:pt x="1664494" y="776288"/>
                  </a:lnTo>
                  <a:lnTo>
                    <a:pt x="1633538" y="895350"/>
                  </a:lnTo>
                  <a:lnTo>
                    <a:pt x="1619250" y="931069"/>
                  </a:lnTo>
                  <a:lnTo>
                    <a:pt x="1600200" y="971550"/>
                  </a:lnTo>
                  <a:lnTo>
                    <a:pt x="1576388" y="1000125"/>
                  </a:lnTo>
                  <a:lnTo>
                    <a:pt x="1540669" y="1021557"/>
                  </a:lnTo>
                  <a:lnTo>
                    <a:pt x="1504950" y="1031082"/>
                  </a:lnTo>
                  <a:lnTo>
                    <a:pt x="1462088" y="1031082"/>
                  </a:lnTo>
                  <a:lnTo>
                    <a:pt x="1421606" y="1026319"/>
                  </a:lnTo>
                  <a:lnTo>
                    <a:pt x="1397794" y="1016794"/>
                  </a:lnTo>
                  <a:lnTo>
                    <a:pt x="1383506" y="1002507"/>
                  </a:lnTo>
                  <a:lnTo>
                    <a:pt x="1371600" y="978694"/>
                  </a:lnTo>
                  <a:lnTo>
                    <a:pt x="1362075" y="885825"/>
                  </a:lnTo>
                  <a:lnTo>
                    <a:pt x="1383506" y="762000"/>
                  </a:lnTo>
                  <a:lnTo>
                    <a:pt x="1473994" y="328613"/>
                  </a:lnTo>
                  <a:lnTo>
                    <a:pt x="1476375" y="292894"/>
                  </a:lnTo>
                  <a:lnTo>
                    <a:pt x="1471613" y="266700"/>
                  </a:lnTo>
                  <a:lnTo>
                    <a:pt x="1459706" y="242888"/>
                  </a:lnTo>
                  <a:lnTo>
                    <a:pt x="1433513" y="223838"/>
                  </a:lnTo>
                  <a:lnTo>
                    <a:pt x="1369219" y="219075"/>
                  </a:lnTo>
                  <a:lnTo>
                    <a:pt x="1062038" y="252413"/>
                  </a:lnTo>
                  <a:lnTo>
                    <a:pt x="733425" y="278607"/>
                  </a:lnTo>
                  <a:lnTo>
                    <a:pt x="440531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8FAAFD52-572C-4823-AA04-7A0B5830707F}"/>
                </a:ext>
              </a:extLst>
            </p:cNvPr>
            <p:cNvSpPr/>
            <p:nvPr/>
          </p:nvSpPr>
          <p:spPr>
            <a:xfrm>
              <a:off x="5386389" y="3913189"/>
              <a:ext cx="1254125" cy="306387"/>
            </a:xfrm>
            <a:custGeom>
              <a:avLst/>
              <a:gdLst>
                <a:gd name="connsiteX0" fmla="*/ 878681 w 1254918"/>
                <a:gd name="connsiteY0" fmla="*/ 197644 h 307181"/>
                <a:gd name="connsiteX1" fmla="*/ 642937 w 1254918"/>
                <a:gd name="connsiteY1" fmla="*/ 233362 h 307181"/>
                <a:gd name="connsiteX2" fmla="*/ 488156 w 1254918"/>
                <a:gd name="connsiteY2" fmla="*/ 250031 h 307181"/>
                <a:gd name="connsiteX3" fmla="*/ 73818 w 1254918"/>
                <a:gd name="connsiteY3" fmla="*/ 307181 h 307181"/>
                <a:gd name="connsiteX4" fmla="*/ 0 w 1254918"/>
                <a:gd name="connsiteY4" fmla="*/ 140494 h 307181"/>
                <a:gd name="connsiteX5" fmla="*/ 254793 w 1254918"/>
                <a:gd name="connsiteY5" fmla="*/ 140494 h 307181"/>
                <a:gd name="connsiteX6" fmla="*/ 533400 w 1254918"/>
                <a:gd name="connsiteY6" fmla="*/ 100012 h 307181"/>
                <a:gd name="connsiteX7" fmla="*/ 916781 w 1254918"/>
                <a:gd name="connsiteY7" fmla="*/ 47625 h 307181"/>
                <a:gd name="connsiteX8" fmla="*/ 1252537 w 1254918"/>
                <a:gd name="connsiteY8" fmla="*/ 0 h 307181"/>
                <a:gd name="connsiteX9" fmla="*/ 1254918 w 1254918"/>
                <a:gd name="connsiteY9" fmla="*/ 195262 h 307181"/>
                <a:gd name="connsiteX10" fmla="*/ 1114425 w 1254918"/>
                <a:gd name="connsiteY10" fmla="*/ 180975 h 307181"/>
                <a:gd name="connsiteX11" fmla="*/ 1052512 w 1254918"/>
                <a:gd name="connsiteY11" fmla="*/ 180975 h 307181"/>
                <a:gd name="connsiteX12" fmla="*/ 878681 w 1254918"/>
                <a:gd name="connsiteY12" fmla="*/ 197644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4918" h="307181">
                  <a:moveTo>
                    <a:pt x="878681" y="197644"/>
                  </a:moveTo>
                  <a:lnTo>
                    <a:pt x="642937" y="233362"/>
                  </a:lnTo>
                  <a:lnTo>
                    <a:pt x="488156" y="250031"/>
                  </a:lnTo>
                  <a:lnTo>
                    <a:pt x="73818" y="307181"/>
                  </a:lnTo>
                  <a:lnTo>
                    <a:pt x="0" y="140494"/>
                  </a:lnTo>
                  <a:lnTo>
                    <a:pt x="254793" y="140494"/>
                  </a:lnTo>
                  <a:lnTo>
                    <a:pt x="533400" y="100012"/>
                  </a:lnTo>
                  <a:lnTo>
                    <a:pt x="916781" y="47625"/>
                  </a:lnTo>
                  <a:lnTo>
                    <a:pt x="1252537" y="0"/>
                  </a:lnTo>
                  <a:cubicBezTo>
                    <a:pt x="1253331" y="65087"/>
                    <a:pt x="1254124" y="130175"/>
                    <a:pt x="1254918" y="195262"/>
                  </a:cubicBezTo>
                  <a:lnTo>
                    <a:pt x="1114425" y="180975"/>
                  </a:lnTo>
                  <a:lnTo>
                    <a:pt x="1052512" y="180975"/>
                  </a:lnTo>
                  <a:lnTo>
                    <a:pt x="878681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9">
              <a:extLst>
                <a:ext uri="{FF2B5EF4-FFF2-40B4-BE49-F238E27FC236}">
                  <a16:creationId xmlns:a16="http://schemas.microsoft.com/office/drawing/2014/main" id="{095BA654-0C23-4804-B14F-6C91E2129D9D}"/>
                </a:ext>
              </a:extLst>
            </p:cNvPr>
            <p:cNvSpPr/>
            <p:nvPr/>
          </p:nvSpPr>
          <p:spPr>
            <a:xfrm>
              <a:off x="5753100" y="4114800"/>
              <a:ext cx="495300" cy="769938"/>
            </a:xfrm>
            <a:custGeom>
              <a:avLst/>
              <a:gdLst>
                <a:gd name="connsiteX0" fmla="*/ 100013 w 495300"/>
                <a:gd name="connsiteY0" fmla="*/ 450056 h 769144"/>
                <a:gd name="connsiteX1" fmla="*/ 123825 w 495300"/>
                <a:gd name="connsiteY1" fmla="*/ 297656 h 769144"/>
                <a:gd name="connsiteX2" fmla="*/ 130969 w 495300"/>
                <a:gd name="connsiteY2" fmla="*/ 242888 h 769144"/>
                <a:gd name="connsiteX3" fmla="*/ 135731 w 495300"/>
                <a:gd name="connsiteY3" fmla="*/ 192881 h 769144"/>
                <a:gd name="connsiteX4" fmla="*/ 133350 w 495300"/>
                <a:gd name="connsiteY4" fmla="*/ 152400 h 769144"/>
                <a:gd name="connsiteX5" fmla="*/ 121444 w 495300"/>
                <a:gd name="connsiteY5" fmla="*/ 104775 h 769144"/>
                <a:gd name="connsiteX6" fmla="*/ 59531 w 495300"/>
                <a:gd name="connsiteY6" fmla="*/ 14288 h 769144"/>
                <a:gd name="connsiteX7" fmla="*/ 280988 w 495300"/>
                <a:gd name="connsiteY7" fmla="*/ 0 h 769144"/>
                <a:gd name="connsiteX8" fmla="*/ 388144 w 495300"/>
                <a:gd name="connsiteY8" fmla="*/ 71438 h 769144"/>
                <a:gd name="connsiteX9" fmla="*/ 433388 w 495300"/>
                <a:gd name="connsiteY9" fmla="*/ 107156 h 769144"/>
                <a:gd name="connsiteX10" fmla="*/ 461963 w 495300"/>
                <a:gd name="connsiteY10" fmla="*/ 135731 h 769144"/>
                <a:gd name="connsiteX11" fmla="*/ 483394 w 495300"/>
                <a:gd name="connsiteY11" fmla="*/ 161925 h 769144"/>
                <a:gd name="connsiteX12" fmla="*/ 495300 w 495300"/>
                <a:gd name="connsiteY12" fmla="*/ 188119 h 769144"/>
                <a:gd name="connsiteX13" fmla="*/ 495300 w 495300"/>
                <a:gd name="connsiteY13" fmla="*/ 209550 h 769144"/>
                <a:gd name="connsiteX14" fmla="*/ 481013 w 495300"/>
                <a:gd name="connsiteY14" fmla="*/ 228600 h 769144"/>
                <a:gd name="connsiteX15" fmla="*/ 452438 w 495300"/>
                <a:gd name="connsiteY15" fmla="*/ 245269 h 769144"/>
                <a:gd name="connsiteX16" fmla="*/ 411956 w 495300"/>
                <a:gd name="connsiteY16" fmla="*/ 261938 h 769144"/>
                <a:gd name="connsiteX17" fmla="*/ 371475 w 495300"/>
                <a:gd name="connsiteY17" fmla="*/ 295275 h 769144"/>
                <a:gd name="connsiteX18" fmla="*/ 338138 w 495300"/>
                <a:gd name="connsiteY18" fmla="*/ 338138 h 769144"/>
                <a:gd name="connsiteX19" fmla="*/ 240506 w 495300"/>
                <a:gd name="connsiteY19" fmla="*/ 514350 h 769144"/>
                <a:gd name="connsiteX20" fmla="*/ 114300 w 495300"/>
                <a:gd name="connsiteY20" fmla="*/ 752475 h 769144"/>
                <a:gd name="connsiteX21" fmla="*/ 0 w 495300"/>
                <a:gd name="connsiteY21" fmla="*/ 769144 h 769144"/>
                <a:gd name="connsiteX22" fmla="*/ 100013 w 495300"/>
                <a:gd name="connsiteY22" fmla="*/ 450056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5300" h="769144">
                  <a:moveTo>
                    <a:pt x="100013" y="450056"/>
                  </a:moveTo>
                  <a:lnTo>
                    <a:pt x="123825" y="297656"/>
                  </a:lnTo>
                  <a:lnTo>
                    <a:pt x="130969" y="242888"/>
                  </a:lnTo>
                  <a:lnTo>
                    <a:pt x="135731" y="192881"/>
                  </a:lnTo>
                  <a:lnTo>
                    <a:pt x="133350" y="152400"/>
                  </a:lnTo>
                  <a:lnTo>
                    <a:pt x="121444" y="104775"/>
                  </a:lnTo>
                  <a:lnTo>
                    <a:pt x="59531" y="14288"/>
                  </a:lnTo>
                  <a:lnTo>
                    <a:pt x="280988" y="0"/>
                  </a:lnTo>
                  <a:lnTo>
                    <a:pt x="388144" y="71438"/>
                  </a:lnTo>
                  <a:lnTo>
                    <a:pt x="433388" y="107156"/>
                  </a:lnTo>
                  <a:lnTo>
                    <a:pt x="461963" y="135731"/>
                  </a:lnTo>
                  <a:lnTo>
                    <a:pt x="483394" y="161925"/>
                  </a:lnTo>
                  <a:lnTo>
                    <a:pt x="495300" y="188119"/>
                  </a:lnTo>
                  <a:lnTo>
                    <a:pt x="495300" y="209550"/>
                  </a:lnTo>
                  <a:lnTo>
                    <a:pt x="481013" y="228600"/>
                  </a:lnTo>
                  <a:lnTo>
                    <a:pt x="452438" y="245269"/>
                  </a:lnTo>
                  <a:lnTo>
                    <a:pt x="411956" y="261938"/>
                  </a:lnTo>
                  <a:lnTo>
                    <a:pt x="371475" y="295275"/>
                  </a:lnTo>
                  <a:lnTo>
                    <a:pt x="338138" y="338138"/>
                  </a:lnTo>
                  <a:lnTo>
                    <a:pt x="240506" y="514350"/>
                  </a:lnTo>
                  <a:lnTo>
                    <a:pt x="114300" y="752475"/>
                  </a:lnTo>
                  <a:lnTo>
                    <a:pt x="0" y="769144"/>
                  </a:lnTo>
                  <a:lnTo>
                    <a:pt x="1000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1">
              <a:extLst>
                <a:ext uri="{FF2B5EF4-FFF2-40B4-BE49-F238E27FC236}">
                  <a16:creationId xmlns:a16="http://schemas.microsoft.com/office/drawing/2014/main" id="{26FA48BF-BC33-4D63-8494-08D0497689BD}"/>
                </a:ext>
              </a:extLst>
            </p:cNvPr>
            <p:cNvSpPr/>
            <p:nvPr/>
          </p:nvSpPr>
          <p:spPr>
            <a:xfrm>
              <a:off x="4818063" y="4745038"/>
              <a:ext cx="539750" cy="1250950"/>
            </a:xfrm>
            <a:custGeom>
              <a:avLst/>
              <a:gdLst>
                <a:gd name="connsiteX0" fmla="*/ 235744 w 540544"/>
                <a:gd name="connsiteY0" fmla="*/ 797719 h 1250157"/>
                <a:gd name="connsiteX1" fmla="*/ 190500 w 540544"/>
                <a:gd name="connsiteY1" fmla="*/ 411957 h 1250157"/>
                <a:gd name="connsiteX2" fmla="*/ 173831 w 540544"/>
                <a:gd name="connsiteY2" fmla="*/ 300038 h 1250157"/>
                <a:gd name="connsiteX3" fmla="*/ 161925 w 540544"/>
                <a:gd name="connsiteY3" fmla="*/ 247650 h 1250157"/>
                <a:gd name="connsiteX4" fmla="*/ 135731 w 540544"/>
                <a:gd name="connsiteY4" fmla="*/ 190500 h 1250157"/>
                <a:gd name="connsiteX5" fmla="*/ 107156 w 540544"/>
                <a:gd name="connsiteY5" fmla="*/ 147638 h 1250157"/>
                <a:gd name="connsiteX6" fmla="*/ 71437 w 540544"/>
                <a:gd name="connsiteY6" fmla="*/ 111919 h 1250157"/>
                <a:gd name="connsiteX7" fmla="*/ 30956 w 540544"/>
                <a:gd name="connsiteY7" fmla="*/ 80963 h 1250157"/>
                <a:gd name="connsiteX8" fmla="*/ 9525 w 540544"/>
                <a:gd name="connsiteY8" fmla="*/ 61913 h 1250157"/>
                <a:gd name="connsiteX9" fmla="*/ 0 w 540544"/>
                <a:gd name="connsiteY9" fmla="*/ 35719 h 1250157"/>
                <a:gd name="connsiteX10" fmla="*/ 2381 w 540544"/>
                <a:gd name="connsiteY10" fmla="*/ 14288 h 1250157"/>
                <a:gd name="connsiteX11" fmla="*/ 16669 w 540544"/>
                <a:gd name="connsiteY11" fmla="*/ 4763 h 1250157"/>
                <a:gd name="connsiteX12" fmla="*/ 42862 w 540544"/>
                <a:gd name="connsiteY12" fmla="*/ 0 h 1250157"/>
                <a:gd name="connsiteX13" fmla="*/ 104775 w 540544"/>
                <a:gd name="connsiteY13" fmla="*/ 4763 h 1250157"/>
                <a:gd name="connsiteX14" fmla="*/ 154781 w 540544"/>
                <a:gd name="connsiteY14" fmla="*/ 11907 h 1250157"/>
                <a:gd name="connsiteX15" fmla="*/ 209550 w 540544"/>
                <a:gd name="connsiteY15" fmla="*/ 23813 h 1250157"/>
                <a:gd name="connsiteX16" fmla="*/ 271462 w 540544"/>
                <a:gd name="connsiteY16" fmla="*/ 47625 h 1250157"/>
                <a:gd name="connsiteX17" fmla="*/ 321469 w 540544"/>
                <a:gd name="connsiteY17" fmla="*/ 73819 h 1250157"/>
                <a:gd name="connsiteX18" fmla="*/ 421481 w 540544"/>
                <a:gd name="connsiteY18" fmla="*/ 138113 h 1250157"/>
                <a:gd name="connsiteX19" fmla="*/ 421481 w 540544"/>
                <a:gd name="connsiteY19" fmla="*/ 261938 h 1250157"/>
                <a:gd name="connsiteX20" fmla="*/ 469106 w 540544"/>
                <a:gd name="connsiteY20" fmla="*/ 569119 h 1250157"/>
                <a:gd name="connsiteX21" fmla="*/ 540544 w 540544"/>
                <a:gd name="connsiteY21" fmla="*/ 990600 h 1250157"/>
                <a:gd name="connsiteX22" fmla="*/ 540544 w 540544"/>
                <a:gd name="connsiteY22" fmla="*/ 1112044 h 1250157"/>
                <a:gd name="connsiteX23" fmla="*/ 531019 w 540544"/>
                <a:gd name="connsiteY23" fmla="*/ 1145382 h 1250157"/>
                <a:gd name="connsiteX24" fmla="*/ 509587 w 540544"/>
                <a:gd name="connsiteY24" fmla="*/ 1178719 h 1250157"/>
                <a:gd name="connsiteX25" fmla="*/ 473869 w 540544"/>
                <a:gd name="connsiteY25" fmla="*/ 1221582 h 1250157"/>
                <a:gd name="connsiteX26" fmla="*/ 442912 w 540544"/>
                <a:gd name="connsiteY26" fmla="*/ 1247775 h 1250157"/>
                <a:gd name="connsiteX27" fmla="*/ 426244 w 540544"/>
                <a:gd name="connsiteY27" fmla="*/ 1250157 h 1250157"/>
                <a:gd name="connsiteX28" fmla="*/ 397669 w 540544"/>
                <a:gd name="connsiteY28" fmla="*/ 1243013 h 1250157"/>
                <a:gd name="connsiteX29" fmla="*/ 371475 w 540544"/>
                <a:gd name="connsiteY29" fmla="*/ 1223963 h 1250157"/>
                <a:gd name="connsiteX30" fmla="*/ 330994 w 540544"/>
                <a:gd name="connsiteY30" fmla="*/ 1188244 h 1250157"/>
                <a:gd name="connsiteX31" fmla="*/ 297656 w 540544"/>
                <a:gd name="connsiteY31" fmla="*/ 1140619 h 1250157"/>
                <a:gd name="connsiteX32" fmla="*/ 276225 w 540544"/>
                <a:gd name="connsiteY32" fmla="*/ 1081088 h 1250157"/>
                <a:gd name="connsiteX33" fmla="*/ 264319 w 540544"/>
                <a:gd name="connsiteY33" fmla="*/ 1007269 h 1250157"/>
                <a:gd name="connsiteX34" fmla="*/ 235744 w 540544"/>
                <a:gd name="connsiteY34" fmla="*/ 797719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1250157">
                  <a:moveTo>
                    <a:pt x="235744" y="797719"/>
                  </a:moveTo>
                  <a:lnTo>
                    <a:pt x="190500" y="411957"/>
                  </a:lnTo>
                  <a:lnTo>
                    <a:pt x="173831" y="300038"/>
                  </a:lnTo>
                  <a:lnTo>
                    <a:pt x="161925" y="247650"/>
                  </a:lnTo>
                  <a:lnTo>
                    <a:pt x="135731" y="190500"/>
                  </a:lnTo>
                  <a:lnTo>
                    <a:pt x="107156" y="147638"/>
                  </a:lnTo>
                  <a:lnTo>
                    <a:pt x="71437" y="111919"/>
                  </a:lnTo>
                  <a:lnTo>
                    <a:pt x="30956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6669" y="4763"/>
                  </a:lnTo>
                  <a:lnTo>
                    <a:pt x="42862" y="0"/>
                  </a:lnTo>
                  <a:lnTo>
                    <a:pt x="104775" y="4763"/>
                  </a:lnTo>
                  <a:lnTo>
                    <a:pt x="154781" y="11907"/>
                  </a:lnTo>
                  <a:lnTo>
                    <a:pt x="209550" y="23813"/>
                  </a:lnTo>
                  <a:lnTo>
                    <a:pt x="271462" y="47625"/>
                  </a:lnTo>
                  <a:lnTo>
                    <a:pt x="321469" y="73819"/>
                  </a:lnTo>
                  <a:lnTo>
                    <a:pt x="421481" y="138113"/>
                  </a:lnTo>
                  <a:lnTo>
                    <a:pt x="421481" y="261938"/>
                  </a:lnTo>
                  <a:lnTo>
                    <a:pt x="469106" y="569119"/>
                  </a:lnTo>
                  <a:lnTo>
                    <a:pt x="540544" y="990600"/>
                  </a:lnTo>
                  <a:lnTo>
                    <a:pt x="540544" y="1112044"/>
                  </a:lnTo>
                  <a:lnTo>
                    <a:pt x="531019" y="1145382"/>
                  </a:lnTo>
                  <a:lnTo>
                    <a:pt x="509587" y="1178719"/>
                  </a:lnTo>
                  <a:lnTo>
                    <a:pt x="473869" y="1221582"/>
                  </a:lnTo>
                  <a:lnTo>
                    <a:pt x="442912" y="1247775"/>
                  </a:lnTo>
                  <a:lnTo>
                    <a:pt x="426244" y="1250157"/>
                  </a:lnTo>
                  <a:lnTo>
                    <a:pt x="397669" y="1243013"/>
                  </a:lnTo>
                  <a:lnTo>
                    <a:pt x="371475" y="1223963"/>
                  </a:lnTo>
                  <a:lnTo>
                    <a:pt x="330994" y="1188244"/>
                  </a:lnTo>
                  <a:lnTo>
                    <a:pt x="297656" y="1140619"/>
                  </a:lnTo>
                  <a:lnTo>
                    <a:pt x="276225" y="1081088"/>
                  </a:lnTo>
                  <a:lnTo>
                    <a:pt x="264319" y="1007269"/>
                  </a:lnTo>
                  <a:lnTo>
                    <a:pt x="235744" y="797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5">
              <a:extLst>
                <a:ext uri="{FF2B5EF4-FFF2-40B4-BE49-F238E27FC236}">
                  <a16:creationId xmlns:a16="http://schemas.microsoft.com/office/drawing/2014/main" id="{7BFA6209-51E0-4EA5-B1B8-C85B3EDE3504}"/>
                </a:ext>
              </a:extLst>
            </p:cNvPr>
            <p:cNvSpPr/>
            <p:nvPr/>
          </p:nvSpPr>
          <p:spPr>
            <a:xfrm>
              <a:off x="5160964" y="4611688"/>
              <a:ext cx="2206625" cy="431800"/>
            </a:xfrm>
            <a:custGeom>
              <a:avLst/>
              <a:gdLst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9744 w 2207419"/>
                <a:gd name="connsiteY19" fmla="*/ 359569 h 431007"/>
                <a:gd name="connsiteX20" fmla="*/ 1750219 w 2207419"/>
                <a:gd name="connsiteY20" fmla="*/ 300038 h 431007"/>
                <a:gd name="connsiteX21" fmla="*/ 1735931 w 2207419"/>
                <a:gd name="connsiteY21" fmla="*/ 259557 h 431007"/>
                <a:gd name="connsiteX22" fmla="*/ 1714500 w 2207419"/>
                <a:gd name="connsiteY22" fmla="*/ 240507 h 431007"/>
                <a:gd name="connsiteX23" fmla="*/ 1690687 w 2207419"/>
                <a:gd name="connsiteY23" fmla="*/ 228600 h 431007"/>
                <a:gd name="connsiteX24" fmla="*/ 1664494 w 2207419"/>
                <a:gd name="connsiteY24" fmla="*/ 223838 h 431007"/>
                <a:gd name="connsiteX25" fmla="*/ 209550 w 2207419"/>
                <a:gd name="connsiteY25" fmla="*/ 409575 h 431007"/>
                <a:gd name="connsiteX26" fmla="*/ 42862 w 2207419"/>
                <a:gd name="connsiteY26" fmla="*/ 431007 h 431007"/>
                <a:gd name="connsiteX27" fmla="*/ 0 w 2207419"/>
                <a:gd name="connsiteY27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0219 w 2207419"/>
                <a:gd name="connsiteY19" fmla="*/ 300038 h 431007"/>
                <a:gd name="connsiteX20" fmla="*/ 1735931 w 2207419"/>
                <a:gd name="connsiteY20" fmla="*/ 259557 h 431007"/>
                <a:gd name="connsiteX21" fmla="*/ 1714500 w 2207419"/>
                <a:gd name="connsiteY21" fmla="*/ 240507 h 431007"/>
                <a:gd name="connsiteX22" fmla="*/ 1690687 w 2207419"/>
                <a:gd name="connsiteY22" fmla="*/ 228600 h 431007"/>
                <a:gd name="connsiteX23" fmla="*/ 1664494 w 2207419"/>
                <a:gd name="connsiteY23" fmla="*/ 223838 h 431007"/>
                <a:gd name="connsiteX24" fmla="*/ 209550 w 2207419"/>
                <a:gd name="connsiteY24" fmla="*/ 409575 h 431007"/>
                <a:gd name="connsiteX25" fmla="*/ 42862 w 2207419"/>
                <a:gd name="connsiteY25" fmla="*/ 431007 h 431007"/>
                <a:gd name="connsiteX26" fmla="*/ 0 w 2207419"/>
                <a:gd name="connsiteY26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35931 w 2207419"/>
                <a:gd name="connsiteY19" fmla="*/ 259557 h 431007"/>
                <a:gd name="connsiteX20" fmla="*/ 1714500 w 2207419"/>
                <a:gd name="connsiteY20" fmla="*/ 240507 h 431007"/>
                <a:gd name="connsiteX21" fmla="*/ 1690687 w 2207419"/>
                <a:gd name="connsiteY21" fmla="*/ 228600 h 431007"/>
                <a:gd name="connsiteX22" fmla="*/ 1664494 w 2207419"/>
                <a:gd name="connsiteY22" fmla="*/ 223838 h 431007"/>
                <a:gd name="connsiteX23" fmla="*/ 209550 w 2207419"/>
                <a:gd name="connsiteY23" fmla="*/ 409575 h 431007"/>
                <a:gd name="connsiteX24" fmla="*/ 42862 w 2207419"/>
                <a:gd name="connsiteY24" fmla="*/ 431007 h 431007"/>
                <a:gd name="connsiteX25" fmla="*/ 0 w 2207419"/>
                <a:gd name="connsiteY25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1735931 w 2207419"/>
                <a:gd name="connsiteY18" fmla="*/ 259557 h 431007"/>
                <a:gd name="connsiteX19" fmla="*/ 1714500 w 2207419"/>
                <a:gd name="connsiteY19" fmla="*/ 240507 h 431007"/>
                <a:gd name="connsiteX20" fmla="*/ 1690687 w 2207419"/>
                <a:gd name="connsiteY20" fmla="*/ 228600 h 431007"/>
                <a:gd name="connsiteX21" fmla="*/ 1664494 w 2207419"/>
                <a:gd name="connsiteY21" fmla="*/ 223838 h 431007"/>
                <a:gd name="connsiteX22" fmla="*/ 209550 w 2207419"/>
                <a:gd name="connsiteY22" fmla="*/ 409575 h 431007"/>
                <a:gd name="connsiteX23" fmla="*/ 42862 w 2207419"/>
                <a:gd name="connsiteY23" fmla="*/ 431007 h 431007"/>
                <a:gd name="connsiteX24" fmla="*/ 0 w 2207419"/>
                <a:gd name="connsiteY24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1735931 w 2207419"/>
                <a:gd name="connsiteY17" fmla="*/ 259557 h 431007"/>
                <a:gd name="connsiteX18" fmla="*/ 1714500 w 2207419"/>
                <a:gd name="connsiteY18" fmla="*/ 240507 h 431007"/>
                <a:gd name="connsiteX19" fmla="*/ 1690687 w 2207419"/>
                <a:gd name="connsiteY19" fmla="*/ 228600 h 431007"/>
                <a:gd name="connsiteX20" fmla="*/ 1664494 w 2207419"/>
                <a:gd name="connsiteY20" fmla="*/ 223838 h 431007"/>
                <a:gd name="connsiteX21" fmla="*/ 209550 w 2207419"/>
                <a:gd name="connsiteY21" fmla="*/ 409575 h 431007"/>
                <a:gd name="connsiteX22" fmla="*/ 42862 w 2207419"/>
                <a:gd name="connsiteY22" fmla="*/ 431007 h 431007"/>
                <a:gd name="connsiteX23" fmla="*/ 0 w 2207419"/>
                <a:gd name="connsiteY23" fmla="*/ 247650 h 4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7419" h="431007">
                  <a:moveTo>
                    <a:pt x="0" y="247650"/>
                  </a:moveTo>
                  <a:lnTo>
                    <a:pt x="319087" y="230982"/>
                  </a:lnTo>
                  <a:lnTo>
                    <a:pt x="478631" y="216694"/>
                  </a:lnTo>
                  <a:lnTo>
                    <a:pt x="971550" y="150019"/>
                  </a:lnTo>
                  <a:lnTo>
                    <a:pt x="1288256" y="102394"/>
                  </a:lnTo>
                  <a:lnTo>
                    <a:pt x="1697831" y="38100"/>
                  </a:lnTo>
                  <a:lnTo>
                    <a:pt x="1774031" y="16669"/>
                  </a:lnTo>
                  <a:lnTo>
                    <a:pt x="1828800" y="0"/>
                  </a:lnTo>
                  <a:lnTo>
                    <a:pt x="1854994" y="2382"/>
                  </a:lnTo>
                  <a:lnTo>
                    <a:pt x="1919287" y="16669"/>
                  </a:lnTo>
                  <a:lnTo>
                    <a:pt x="1969294" y="47625"/>
                  </a:lnTo>
                  <a:lnTo>
                    <a:pt x="2045494" y="97632"/>
                  </a:lnTo>
                  <a:lnTo>
                    <a:pt x="2119312" y="161925"/>
                  </a:lnTo>
                  <a:lnTo>
                    <a:pt x="2174081" y="211932"/>
                  </a:lnTo>
                  <a:lnTo>
                    <a:pt x="2207419" y="252413"/>
                  </a:lnTo>
                  <a:lnTo>
                    <a:pt x="2207419" y="295275"/>
                  </a:lnTo>
                  <a:lnTo>
                    <a:pt x="2195512" y="333375"/>
                  </a:lnTo>
                  <a:lnTo>
                    <a:pt x="1735931" y="259557"/>
                  </a:lnTo>
                  <a:lnTo>
                    <a:pt x="1714500" y="240507"/>
                  </a:lnTo>
                  <a:lnTo>
                    <a:pt x="1690687" y="228600"/>
                  </a:lnTo>
                  <a:lnTo>
                    <a:pt x="1664494" y="223838"/>
                  </a:lnTo>
                  <a:lnTo>
                    <a:pt x="209550" y="409575"/>
                  </a:lnTo>
                  <a:lnTo>
                    <a:pt x="42862" y="431007"/>
                  </a:lnTo>
                  <a:lnTo>
                    <a:pt x="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315C52D9-B303-4E5B-A381-7BA989BAA3BA}"/>
                </a:ext>
              </a:extLst>
            </p:cNvPr>
            <p:cNvSpPr/>
            <p:nvPr/>
          </p:nvSpPr>
          <p:spPr>
            <a:xfrm>
              <a:off x="6762751" y="4852988"/>
              <a:ext cx="601663" cy="1047750"/>
            </a:xfrm>
            <a:custGeom>
              <a:avLst/>
              <a:gdLst>
                <a:gd name="connsiteX0" fmla="*/ 109538 w 602456"/>
                <a:gd name="connsiteY0" fmla="*/ 350043 h 1047750"/>
                <a:gd name="connsiteX1" fmla="*/ 138113 w 602456"/>
                <a:gd name="connsiteY1" fmla="*/ 238125 h 1047750"/>
                <a:gd name="connsiteX2" fmla="*/ 154781 w 602456"/>
                <a:gd name="connsiteY2" fmla="*/ 178593 h 1047750"/>
                <a:gd name="connsiteX3" fmla="*/ 157163 w 602456"/>
                <a:gd name="connsiteY3" fmla="*/ 116681 h 1047750"/>
                <a:gd name="connsiteX4" fmla="*/ 150019 w 602456"/>
                <a:gd name="connsiteY4" fmla="*/ 54768 h 1047750"/>
                <a:gd name="connsiteX5" fmla="*/ 135731 w 602456"/>
                <a:gd name="connsiteY5" fmla="*/ 21431 h 1047750"/>
                <a:gd name="connsiteX6" fmla="*/ 114300 w 602456"/>
                <a:gd name="connsiteY6" fmla="*/ 0 h 1047750"/>
                <a:gd name="connsiteX7" fmla="*/ 602456 w 602456"/>
                <a:gd name="connsiteY7" fmla="*/ 59531 h 1047750"/>
                <a:gd name="connsiteX8" fmla="*/ 592931 w 602456"/>
                <a:gd name="connsiteY8" fmla="*/ 90487 h 1047750"/>
                <a:gd name="connsiteX9" fmla="*/ 581025 w 602456"/>
                <a:gd name="connsiteY9" fmla="*/ 100012 h 1047750"/>
                <a:gd name="connsiteX10" fmla="*/ 561975 w 602456"/>
                <a:gd name="connsiteY10" fmla="*/ 111918 h 1047750"/>
                <a:gd name="connsiteX11" fmla="*/ 542925 w 602456"/>
                <a:gd name="connsiteY11" fmla="*/ 126206 h 1047750"/>
                <a:gd name="connsiteX12" fmla="*/ 516731 w 602456"/>
                <a:gd name="connsiteY12" fmla="*/ 159543 h 1047750"/>
                <a:gd name="connsiteX13" fmla="*/ 483394 w 602456"/>
                <a:gd name="connsiteY13" fmla="*/ 204787 h 1047750"/>
                <a:gd name="connsiteX14" fmla="*/ 452438 w 602456"/>
                <a:gd name="connsiteY14" fmla="*/ 261937 h 1047750"/>
                <a:gd name="connsiteX15" fmla="*/ 438150 w 602456"/>
                <a:gd name="connsiteY15" fmla="*/ 319087 h 1047750"/>
                <a:gd name="connsiteX16" fmla="*/ 388144 w 602456"/>
                <a:gd name="connsiteY16" fmla="*/ 511968 h 1047750"/>
                <a:gd name="connsiteX17" fmla="*/ 328613 w 602456"/>
                <a:gd name="connsiteY17" fmla="*/ 719137 h 1047750"/>
                <a:gd name="connsiteX18" fmla="*/ 278606 w 602456"/>
                <a:gd name="connsiteY18" fmla="*/ 881062 h 1047750"/>
                <a:gd name="connsiteX19" fmla="*/ 269081 w 602456"/>
                <a:gd name="connsiteY19" fmla="*/ 923925 h 1047750"/>
                <a:gd name="connsiteX20" fmla="*/ 221456 w 602456"/>
                <a:gd name="connsiteY20" fmla="*/ 992981 h 1047750"/>
                <a:gd name="connsiteX21" fmla="*/ 192881 w 602456"/>
                <a:gd name="connsiteY21" fmla="*/ 1021556 h 1047750"/>
                <a:gd name="connsiteX22" fmla="*/ 169069 w 602456"/>
                <a:gd name="connsiteY22" fmla="*/ 1040606 h 1047750"/>
                <a:gd name="connsiteX23" fmla="*/ 152400 w 602456"/>
                <a:gd name="connsiteY23" fmla="*/ 1047750 h 1047750"/>
                <a:gd name="connsiteX24" fmla="*/ 135731 w 602456"/>
                <a:gd name="connsiteY24" fmla="*/ 1040606 h 1047750"/>
                <a:gd name="connsiteX25" fmla="*/ 90488 w 602456"/>
                <a:gd name="connsiteY25" fmla="*/ 1007268 h 1047750"/>
                <a:gd name="connsiteX26" fmla="*/ 47625 w 602456"/>
                <a:gd name="connsiteY26" fmla="*/ 973931 h 1047750"/>
                <a:gd name="connsiteX27" fmla="*/ 14288 w 602456"/>
                <a:gd name="connsiteY27" fmla="*/ 935831 h 1047750"/>
                <a:gd name="connsiteX28" fmla="*/ 0 w 602456"/>
                <a:gd name="connsiteY28" fmla="*/ 912018 h 1047750"/>
                <a:gd name="connsiteX29" fmla="*/ 16669 w 602456"/>
                <a:gd name="connsiteY29" fmla="*/ 752475 h 1047750"/>
                <a:gd name="connsiteX30" fmla="*/ 30956 w 602456"/>
                <a:gd name="connsiteY30" fmla="*/ 678656 h 1047750"/>
                <a:gd name="connsiteX31" fmla="*/ 76200 w 602456"/>
                <a:gd name="connsiteY31" fmla="*/ 507206 h 1047750"/>
                <a:gd name="connsiteX32" fmla="*/ 109538 w 602456"/>
                <a:gd name="connsiteY32" fmla="*/ 35004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2456" h="1047750">
                  <a:moveTo>
                    <a:pt x="109538" y="350043"/>
                  </a:moveTo>
                  <a:lnTo>
                    <a:pt x="138113" y="238125"/>
                  </a:lnTo>
                  <a:lnTo>
                    <a:pt x="154781" y="178593"/>
                  </a:lnTo>
                  <a:lnTo>
                    <a:pt x="157163" y="116681"/>
                  </a:lnTo>
                  <a:lnTo>
                    <a:pt x="150019" y="54768"/>
                  </a:lnTo>
                  <a:lnTo>
                    <a:pt x="135731" y="21431"/>
                  </a:lnTo>
                  <a:lnTo>
                    <a:pt x="114300" y="0"/>
                  </a:lnTo>
                  <a:lnTo>
                    <a:pt x="602456" y="59531"/>
                  </a:lnTo>
                  <a:lnTo>
                    <a:pt x="592931" y="90487"/>
                  </a:lnTo>
                  <a:lnTo>
                    <a:pt x="581025" y="100012"/>
                  </a:lnTo>
                  <a:lnTo>
                    <a:pt x="561975" y="111918"/>
                  </a:lnTo>
                  <a:lnTo>
                    <a:pt x="542925" y="126206"/>
                  </a:lnTo>
                  <a:lnTo>
                    <a:pt x="516731" y="159543"/>
                  </a:lnTo>
                  <a:lnTo>
                    <a:pt x="483394" y="204787"/>
                  </a:lnTo>
                  <a:lnTo>
                    <a:pt x="452438" y="261937"/>
                  </a:lnTo>
                  <a:lnTo>
                    <a:pt x="438150" y="319087"/>
                  </a:lnTo>
                  <a:lnTo>
                    <a:pt x="388144" y="511968"/>
                  </a:lnTo>
                  <a:lnTo>
                    <a:pt x="328613" y="719137"/>
                  </a:lnTo>
                  <a:lnTo>
                    <a:pt x="278606" y="881062"/>
                  </a:lnTo>
                  <a:lnTo>
                    <a:pt x="269081" y="923925"/>
                  </a:lnTo>
                  <a:lnTo>
                    <a:pt x="221456" y="992981"/>
                  </a:lnTo>
                  <a:lnTo>
                    <a:pt x="192881" y="1021556"/>
                  </a:lnTo>
                  <a:lnTo>
                    <a:pt x="169069" y="1040606"/>
                  </a:lnTo>
                  <a:lnTo>
                    <a:pt x="152400" y="1047750"/>
                  </a:lnTo>
                  <a:lnTo>
                    <a:pt x="135731" y="1040606"/>
                  </a:lnTo>
                  <a:lnTo>
                    <a:pt x="90488" y="1007268"/>
                  </a:lnTo>
                  <a:lnTo>
                    <a:pt x="47625" y="973931"/>
                  </a:lnTo>
                  <a:lnTo>
                    <a:pt x="14288" y="935831"/>
                  </a:lnTo>
                  <a:lnTo>
                    <a:pt x="0" y="912018"/>
                  </a:lnTo>
                  <a:lnTo>
                    <a:pt x="16669" y="752475"/>
                  </a:lnTo>
                  <a:lnTo>
                    <a:pt x="30956" y="678656"/>
                  </a:lnTo>
                  <a:lnTo>
                    <a:pt x="76200" y="507206"/>
                  </a:lnTo>
                  <a:lnTo>
                    <a:pt x="109538" y="350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505C0470-C6BD-46AB-9854-40E4C8DEB2A6}"/>
                </a:ext>
              </a:extLst>
            </p:cNvPr>
            <p:cNvSpPr/>
            <p:nvPr/>
          </p:nvSpPr>
          <p:spPr>
            <a:xfrm>
              <a:off x="5268914" y="5562600"/>
              <a:ext cx="1616075" cy="323850"/>
            </a:xfrm>
            <a:custGeom>
              <a:avLst/>
              <a:gdLst>
                <a:gd name="connsiteX0" fmla="*/ 497682 w 1614488"/>
                <a:gd name="connsiteY0" fmla="*/ 280988 h 323850"/>
                <a:gd name="connsiteX1" fmla="*/ 23813 w 1614488"/>
                <a:gd name="connsiteY1" fmla="*/ 323850 h 323850"/>
                <a:gd name="connsiteX2" fmla="*/ 0 w 1614488"/>
                <a:gd name="connsiteY2" fmla="*/ 145256 h 323850"/>
                <a:gd name="connsiteX3" fmla="*/ 347663 w 1614488"/>
                <a:gd name="connsiteY3" fmla="*/ 140494 h 323850"/>
                <a:gd name="connsiteX4" fmla="*/ 433388 w 1614488"/>
                <a:gd name="connsiteY4" fmla="*/ 133350 h 323850"/>
                <a:gd name="connsiteX5" fmla="*/ 1195388 w 1614488"/>
                <a:gd name="connsiteY5" fmla="*/ 47625 h 323850"/>
                <a:gd name="connsiteX6" fmla="*/ 1614488 w 1614488"/>
                <a:gd name="connsiteY6" fmla="*/ 0 h 323850"/>
                <a:gd name="connsiteX7" fmla="*/ 1607344 w 1614488"/>
                <a:gd name="connsiteY7" fmla="*/ 223838 h 323850"/>
                <a:gd name="connsiteX8" fmla="*/ 1488282 w 1614488"/>
                <a:gd name="connsiteY8" fmla="*/ 207169 h 323850"/>
                <a:gd name="connsiteX9" fmla="*/ 1435894 w 1614488"/>
                <a:gd name="connsiteY9" fmla="*/ 190500 h 323850"/>
                <a:gd name="connsiteX10" fmla="*/ 1395413 w 1614488"/>
                <a:gd name="connsiteY10" fmla="*/ 188119 h 323850"/>
                <a:gd name="connsiteX11" fmla="*/ 1335882 w 1614488"/>
                <a:gd name="connsiteY11" fmla="*/ 188119 h 323850"/>
                <a:gd name="connsiteX12" fmla="*/ 985838 w 1614488"/>
                <a:gd name="connsiteY12" fmla="*/ 226219 h 323850"/>
                <a:gd name="connsiteX13" fmla="*/ 497682 w 1614488"/>
                <a:gd name="connsiteY13" fmla="*/ 28098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4488" h="323850">
                  <a:moveTo>
                    <a:pt x="497682" y="28098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47663" y="140494"/>
                  </a:lnTo>
                  <a:lnTo>
                    <a:pt x="433388" y="133350"/>
                  </a:lnTo>
                  <a:lnTo>
                    <a:pt x="1195388" y="47625"/>
                  </a:lnTo>
                  <a:lnTo>
                    <a:pt x="1614488" y="0"/>
                  </a:lnTo>
                  <a:lnTo>
                    <a:pt x="1607344" y="223838"/>
                  </a:lnTo>
                  <a:lnTo>
                    <a:pt x="1488282" y="207169"/>
                  </a:lnTo>
                  <a:lnTo>
                    <a:pt x="1435894" y="190500"/>
                  </a:lnTo>
                  <a:lnTo>
                    <a:pt x="1395413" y="188119"/>
                  </a:lnTo>
                  <a:lnTo>
                    <a:pt x="1335882" y="188119"/>
                  </a:lnTo>
                  <a:lnTo>
                    <a:pt x="985838" y="226219"/>
                  </a:lnTo>
                  <a:lnTo>
                    <a:pt x="497682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65293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556C74-1E4A-4A03-A447-516E1F851F07}"/>
              </a:ext>
            </a:extLst>
          </p:cNvPr>
          <p:cNvGrpSpPr/>
          <p:nvPr/>
        </p:nvGrpSpPr>
        <p:grpSpPr>
          <a:xfrm>
            <a:off x="3878263" y="1433514"/>
            <a:ext cx="4454526" cy="4562474"/>
            <a:chOff x="3878263" y="1433514"/>
            <a:chExt cx="4454526" cy="456247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9030421-F70A-46CF-94BD-0CC91F93FAF3}"/>
                </a:ext>
              </a:extLst>
            </p:cNvPr>
            <p:cNvSpPr/>
            <p:nvPr/>
          </p:nvSpPr>
          <p:spPr>
            <a:xfrm>
              <a:off x="4486276" y="1671639"/>
              <a:ext cx="733425" cy="968375"/>
            </a:xfrm>
            <a:custGeom>
              <a:avLst/>
              <a:gdLst>
                <a:gd name="connsiteX0" fmla="*/ 369094 w 733425"/>
                <a:gd name="connsiteY0" fmla="*/ 685800 h 969168"/>
                <a:gd name="connsiteX1" fmla="*/ 223838 w 733425"/>
                <a:gd name="connsiteY1" fmla="*/ 431006 h 969168"/>
                <a:gd name="connsiteX2" fmla="*/ 83344 w 733425"/>
                <a:gd name="connsiteY2" fmla="*/ 183356 h 969168"/>
                <a:gd name="connsiteX3" fmla="*/ 33338 w 733425"/>
                <a:gd name="connsiteY3" fmla="*/ 97631 h 969168"/>
                <a:gd name="connsiteX4" fmla="*/ 16669 w 733425"/>
                <a:gd name="connsiteY4" fmla="*/ 64293 h 969168"/>
                <a:gd name="connsiteX5" fmla="*/ 4763 w 733425"/>
                <a:gd name="connsiteY5" fmla="*/ 42862 h 969168"/>
                <a:gd name="connsiteX6" fmla="*/ 0 w 733425"/>
                <a:gd name="connsiteY6" fmla="*/ 26193 h 969168"/>
                <a:gd name="connsiteX7" fmla="*/ 2381 w 733425"/>
                <a:gd name="connsiteY7" fmla="*/ 9525 h 969168"/>
                <a:gd name="connsiteX8" fmla="*/ 14288 w 733425"/>
                <a:gd name="connsiteY8" fmla="*/ 0 h 969168"/>
                <a:gd name="connsiteX9" fmla="*/ 40481 w 733425"/>
                <a:gd name="connsiteY9" fmla="*/ 2381 h 969168"/>
                <a:gd name="connsiteX10" fmla="*/ 76200 w 733425"/>
                <a:gd name="connsiteY10" fmla="*/ 21431 h 969168"/>
                <a:gd name="connsiteX11" fmla="*/ 176213 w 733425"/>
                <a:gd name="connsiteY11" fmla="*/ 88106 h 969168"/>
                <a:gd name="connsiteX12" fmla="*/ 276225 w 733425"/>
                <a:gd name="connsiteY12" fmla="*/ 154781 h 969168"/>
                <a:gd name="connsiteX13" fmla="*/ 366713 w 733425"/>
                <a:gd name="connsiteY13" fmla="*/ 219075 h 969168"/>
                <a:gd name="connsiteX14" fmla="*/ 471488 w 733425"/>
                <a:gd name="connsiteY14" fmla="*/ 297656 h 969168"/>
                <a:gd name="connsiteX15" fmla="*/ 540544 w 733425"/>
                <a:gd name="connsiteY15" fmla="*/ 354806 h 969168"/>
                <a:gd name="connsiteX16" fmla="*/ 581025 w 733425"/>
                <a:gd name="connsiteY16" fmla="*/ 392906 h 969168"/>
                <a:gd name="connsiteX17" fmla="*/ 631031 w 733425"/>
                <a:gd name="connsiteY17" fmla="*/ 461962 h 969168"/>
                <a:gd name="connsiteX18" fmla="*/ 669131 w 733425"/>
                <a:gd name="connsiteY18" fmla="*/ 521493 h 969168"/>
                <a:gd name="connsiteX19" fmla="*/ 695325 w 733425"/>
                <a:gd name="connsiteY19" fmla="*/ 588168 h 969168"/>
                <a:gd name="connsiteX20" fmla="*/ 714375 w 733425"/>
                <a:gd name="connsiteY20" fmla="*/ 645318 h 969168"/>
                <a:gd name="connsiteX21" fmla="*/ 723900 w 733425"/>
                <a:gd name="connsiteY21" fmla="*/ 697706 h 969168"/>
                <a:gd name="connsiteX22" fmla="*/ 733425 w 733425"/>
                <a:gd name="connsiteY22" fmla="*/ 764381 h 969168"/>
                <a:gd name="connsiteX23" fmla="*/ 731044 w 733425"/>
                <a:gd name="connsiteY23" fmla="*/ 826293 h 969168"/>
                <a:gd name="connsiteX24" fmla="*/ 721519 w 733425"/>
                <a:gd name="connsiteY24" fmla="*/ 873918 h 969168"/>
                <a:gd name="connsiteX25" fmla="*/ 704850 w 733425"/>
                <a:gd name="connsiteY25" fmla="*/ 914400 h 969168"/>
                <a:gd name="connsiteX26" fmla="*/ 681038 w 733425"/>
                <a:gd name="connsiteY26" fmla="*/ 945356 h 969168"/>
                <a:gd name="connsiteX27" fmla="*/ 650081 w 733425"/>
                <a:gd name="connsiteY27" fmla="*/ 964406 h 969168"/>
                <a:gd name="connsiteX28" fmla="*/ 616744 w 733425"/>
                <a:gd name="connsiteY28" fmla="*/ 969168 h 969168"/>
                <a:gd name="connsiteX29" fmla="*/ 592931 w 733425"/>
                <a:gd name="connsiteY29" fmla="*/ 964406 h 969168"/>
                <a:gd name="connsiteX30" fmla="*/ 552450 w 733425"/>
                <a:gd name="connsiteY30" fmla="*/ 942975 h 969168"/>
                <a:gd name="connsiteX31" fmla="*/ 504825 w 733425"/>
                <a:gd name="connsiteY31" fmla="*/ 909637 h 969168"/>
                <a:gd name="connsiteX32" fmla="*/ 473869 w 733425"/>
                <a:gd name="connsiteY32" fmla="*/ 871537 h 969168"/>
                <a:gd name="connsiteX33" fmla="*/ 369094 w 733425"/>
                <a:gd name="connsiteY33" fmla="*/ 685800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969168">
                  <a:moveTo>
                    <a:pt x="369094" y="685800"/>
                  </a:moveTo>
                  <a:lnTo>
                    <a:pt x="223838" y="431006"/>
                  </a:lnTo>
                  <a:lnTo>
                    <a:pt x="83344" y="183356"/>
                  </a:lnTo>
                  <a:lnTo>
                    <a:pt x="33338" y="97631"/>
                  </a:lnTo>
                  <a:lnTo>
                    <a:pt x="16669" y="64293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40481" y="2381"/>
                  </a:lnTo>
                  <a:lnTo>
                    <a:pt x="76200" y="21431"/>
                  </a:lnTo>
                  <a:lnTo>
                    <a:pt x="176213" y="88106"/>
                  </a:lnTo>
                  <a:lnTo>
                    <a:pt x="276225" y="154781"/>
                  </a:lnTo>
                  <a:lnTo>
                    <a:pt x="366713" y="219075"/>
                  </a:lnTo>
                  <a:lnTo>
                    <a:pt x="471488" y="297656"/>
                  </a:lnTo>
                  <a:lnTo>
                    <a:pt x="540544" y="354806"/>
                  </a:lnTo>
                  <a:lnTo>
                    <a:pt x="581025" y="392906"/>
                  </a:lnTo>
                  <a:lnTo>
                    <a:pt x="631031" y="461962"/>
                  </a:lnTo>
                  <a:lnTo>
                    <a:pt x="669131" y="521493"/>
                  </a:lnTo>
                  <a:lnTo>
                    <a:pt x="695325" y="588168"/>
                  </a:lnTo>
                  <a:lnTo>
                    <a:pt x="714375" y="645318"/>
                  </a:lnTo>
                  <a:lnTo>
                    <a:pt x="723900" y="697706"/>
                  </a:lnTo>
                  <a:lnTo>
                    <a:pt x="733425" y="764381"/>
                  </a:lnTo>
                  <a:cubicBezTo>
                    <a:pt x="732631" y="785018"/>
                    <a:pt x="731838" y="805656"/>
                    <a:pt x="731044" y="826293"/>
                  </a:cubicBezTo>
                  <a:lnTo>
                    <a:pt x="721519" y="873918"/>
                  </a:lnTo>
                  <a:lnTo>
                    <a:pt x="704850" y="914400"/>
                  </a:lnTo>
                  <a:lnTo>
                    <a:pt x="681038" y="945356"/>
                  </a:lnTo>
                  <a:lnTo>
                    <a:pt x="650081" y="964406"/>
                  </a:lnTo>
                  <a:lnTo>
                    <a:pt x="616744" y="969168"/>
                  </a:lnTo>
                  <a:lnTo>
                    <a:pt x="592931" y="964406"/>
                  </a:lnTo>
                  <a:lnTo>
                    <a:pt x="552450" y="942975"/>
                  </a:lnTo>
                  <a:lnTo>
                    <a:pt x="504825" y="909637"/>
                  </a:lnTo>
                  <a:lnTo>
                    <a:pt x="473869" y="871537"/>
                  </a:lnTo>
                  <a:lnTo>
                    <a:pt x="369094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8D169C11-7E5F-40FF-BB44-41A8A4F3F8C1}"/>
                </a:ext>
              </a:extLst>
            </p:cNvPr>
            <p:cNvSpPr/>
            <p:nvPr/>
          </p:nvSpPr>
          <p:spPr>
            <a:xfrm>
              <a:off x="5586414" y="1495425"/>
              <a:ext cx="681037" cy="973138"/>
            </a:xfrm>
            <a:custGeom>
              <a:avLst/>
              <a:gdLst>
                <a:gd name="connsiteX0" fmla="*/ 352425 w 681037"/>
                <a:gd name="connsiteY0" fmla="*/ 709701 h 974019"/>
                <a:gd name="connsiteX1" fmla="*/ 233362 w 681037"/>
                <a:gd name="connsiteY1" fmla="*/ 495388 h 974019"/>
                <a:gd name="connsiteX2" fmla="*/ 138112 w 681037"/>
                <a:gd name="connsiteY2" fmla="*/ 314413 h 974019"/>
                <a:gd name="connsiteX3" fmla="*/ 45243 w 681037"/>
                <a:gd name="connsiteY3" fmla="*/ 133438 h 974019"/>
                <a:gd name="connsiteX4" fmla="*/ 9525 w 681037"/>
                <a:gd name="connsiteY4" fmla="*/ 57238 h 974019"/>
                <a:gd name="connsiteX5" fmla="*/ 0 w 681037"/>
                <a:gd name="connsiteY5" fmla="*/ 31044 h 974019"/>
                <a:gd name="connsiteX6" fmla="*/ 0 w 681037"/>
                <a:gd name="connsiteY6" fmla="*/ 11994 h 974019"/>
                <a:gd name="connsiteX7" fmla="*/ 7143 w 681037"/>
                <a:gd name="connsiteY7" fmla="*/ 2469 h 974019"/>
                <a:gd name="connsiteX8" fmla="*/ 30956 w 681037"/>
                <a:gd name="connsiteY8" fmla="*/ 88 h 974019"/>
                <a:gd name="connsiteX9" fmla="*/ 57150 w 681037"/>
                <a:gd name="connsiteY9" fmla="*/ 7232 h 974019"/>
                <a:gd name="connsiteX10" fmla="*/ 138112 w 681037"/>
                <a:gd name="connsiteY10" fmla="*/ 78669 h 974019"/>
                <a:gd name="connsiteX11" fmla="*/ 250031 w 681037"/>
                <a:gd name="connsiteY11" fmla="*/ 164394 h 974019"/>
                <a:gd name="connsiteX12" fmla="*/ 371475 w 681037"/>
                <a:gd name="connsiteY12" fmla="*/ 262026 h 974019"/>
                <a:gd name="connsiteX13" fmla="*/ 495300 w 681037"/>
                <a:gd name="connsiteY13" fmla="*/ 350132 h 974019"/>
                <a:gd name="connsiteX14" fmla="*/ 597693 w 681037"/>
                <a:gd name="connsiteY14" fmla="*/ 419188 h 974019"/>
                <a:gd name="connsiteX15" fmla="*/ 616743 w 681037"/>
                <a:gd name="connsiteY15" fmla="*/ 457288 h 974019"/>
                <a:gd name="connsiteX16" fmla="*/ 645318 w 681037"/>
                <a:gd name="connsiteY16" fmla="*/ 526344 h 974019"/>
                <a:gd name="connsiteX17" fmla="*/ 666750 w 681037"/>
                <a:gd name="connsiteY17" fmla="*/ 595401 h 974019"/>
                <a:gd name="connsiteX18" fmla="*/ 678656 w 681037"/>
                <a:gd name="connsiteY18" fmla="*/ 676363 h 974019"/>
                <a:gd name="connsiteX19" fmla="*/ 681037 w 681037"/>
                <a:gd name="connsiteY19" fmla="*/ 738276 h 974019"/>
                <a:gd name="connsiteX20" fmla="*/ 669131 w 681037"/>
                <a:gd name="connsiteY20" fmla="*/ 814476 h 974019"/>
                <a:gd name="connsiteX21" fmla="*/ 659606 w 681037"/>
                <a:gd name="connsiteY21" fmla="*/ 866863 h 974019"/>
                <a:gd name="connsiteX22" fmla="*/ 640556 w 681037"/>
                <a:gd name="connsiteY22" fmla="*/ 919251 h 974019"/>
                <a:gd name="connsiteX23" fmla="*/ 611981 w 681037"/>
                <a:gd name="connsiteY23" fmla="*/ 962113 h 974019"/>
                <a:gd name="connsiteX24" fmla="*/ 588168 w 681037"/>
                <a:gd name="connsiteY24" fmla="*/ 974019 h 974019"/>
                <a:gd name="connsiteX25" fmla="*/ 559593 w 681037"/>
                <a:gd name="connsiteY25" fmla="*/ 974019 h 974019"/>
                <a:gd name="connsiteX26" fmla="*/ 535781 w 681037"/>
                <a:gd name="connsiteY26" fmla="*/ 962113 h 974019"/>
                <a:gd name="connsiteX27" fmla="*/ 481012 w 681037"/>
                <a:gd name="connsiteY27" fmla="*/ 914488 h 974019"/>
                <a:gd name="connsiteX28" fmla="*/ 431006 w 681037"/>
                <a:gd name="connsiteY28" fmla="*/ 845432 h 974019"/>
                <a:gd name="connsiteX29" fmla="*/ 352425 w 681037"/>
                <a:gd name="connsiteY29" fmla="*/ 709701 h 9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037" h="974019">
                  <a:moveTo>
                    <a:pt x="352425" y="709701"/>
                  </a:moveTo>
                  <a:lnTo>
                    <a:pt x="233362" y="495388"/>
                  </a:lnTo>
                  <a:lnTo>
                    <a:pt x="138112" y="314413"/>
                  </a:lnTo>
                  <a:lnTo>
                    <a:pt x="45243" y="133438"/>
                  </a:lnTo>
                  <a:lnTo>
                    <a:pt x="9525" y="57238"/>
                  </a:lnTo>
                  <a:lnTo>
                    <a:pt x="0" y="31044"/>
                  </a:lnTo>
                  <a:lnTo>
                    <a:pt x="0" y="11994"/>
                  </a:lnTo>
                  <a:lnTo>
                    <a:pt x="7143" y="2469"/>
                  </a:lnTo>
                  <a:cubicBezTo>
                    <a:pt x="29364" y="0"/>
                    <a:pt x="21387" y="88"/>
                    <a:pt x="30956" y="88"/>
                  </a:cubicBezTo>
                  <a:lnTo>
                    <a:pt x="57150" y="7232"/>
                  </a:lnTo>
                  <a:lnTo>
                    <a:pt x="138112" y="78669"/>
                  </a:lnTo>
                  <a:lnTo>
                    <a:pt x="250031" y="164394"/>
                  </a:lnTo>
                  <a:lnTo>
                    <a:pt x="371475" y="262026"/>
                  </a:lnTo>
                  <a:lnTo>
                    <a:pt x="495300" y="350132"/>
                  </a:lnTo>
                  <a:lnTo>
                    <a:pt x="597693" y="419188"/>
                  </a:lnTo>
                  <a:lnTo>
                    <a:pt x="616743" y="457288"/>
                  </a:lnTo>
                  <a:lnTo>
                    <a:pt x="645318" y="526344"/>
                  </a:lnTo>
                  <a:lnTo>
                    <a:pt x="666750" y="595401"/>
                  </a:lnTo>
                  <a:lnTo>
                    <a:pt x="678656" y="676363"/>
                  </a:lnTo>
                  <a:cubicBezTo>
                    <a:pt x="679450" y="697001"/>
                    <a:pt x="680243" y="717638"/>
                    <a:pt x="681037" y="738276"/>
                  </a:cubicBezTo>
                  <a:lnTo>
                    <a:pt x="669131" y="814476"/>
                  </a:lnTo>
                  <a:lnTo>
                    <a:pt x="659606" y="866863"/>
                  </a:lnTo>
                  <a:lnTo>
                    <a:pt x="640556" y="919251"/>
                  </a:lnTo>
                  <a:lnTo>
                    <a:pt x="611981" y="962113"/>
                  </a:lnTo>
                  <a:lnTo>
                    <a:pt x="588168" y="974019"/>
                  </a:lnTo>
                  <a:lnTo>
                    <a:pt x="559593" y="974019"/>
                  </a:lnTo>
                  <a:lnTo>
                    <a:pt x="535781" y="962113"/>
                  </a:lnTo>
                  <a:lnTo>
                    <a:pt x="481012" y="914488"/>
                  </a:lnTo>
                  <a:lnTo>
                    <a:pt x="431006" y="845432"/>
                  </a:lnTo>
                  <a:lnTo>
                    <a:pt x="352425" y="709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46D851B-B6FB-47AD-B461-E6926669FCA1}"/>
                </a:ext>
              </a:extLst>
            </p:cNvPr>
            <p:cNvSpPr/>
            <p:nvPr/>
          </p:nvSpPr>
          <p:spPr>
            <a:xfrm>
              <a:off x="6675439" y="1433514"/>
              <a:ext cx="1000125" cy="1119187"/>
            </a:xfrm>
            <a:custGeom>
              <a:avLst/>
              <a:gdLst>
                <a:gd name="connsiteX0" fmla="*/ 550069 w 1000125"/>
                <a:gd name="connsiteY0" fmla="*/ 697706 h 1119187"/>
                <a:gd name="connsiteX1" fmla="*/ 204787 w 1000125"/>
                <a:gd name="connsiteY1" fmla="*/ 985837 h 1119187"/>
                <a:gd name="connsiteX2" fmla="*/ 61912 w 1000125"/>
                <a:gd name="connsiteY2" fmla="*/ 1104900 h 1119187"/>
                <a:gd name="connsiteX3" fmla="*/ 40481 w 1000125"/>
                <a:gd name="connsiteY3" fmla="*/ 1116806 h 1119187"/>
                <a:gd name="connsiteX4" fmla="*/ 23812 w 1000125"/>
                <a:gd name="connsiteY4" fmla="*/ 1119187 h 1119187"/>
                <a:gd name="connsiteX5" fmla="*/ 4762 w 1000125"/>
                <a:gd name="connsiteY5" fmla="*/ 1112043 h 1119187"/>
                <a:gd name="connsiteX6" fmla="*/ 0 w 1000125"/>
                <a:gd name="connsiteY6" fmla="*/ 1092993 h 1119187"/>
                <a:gd name="connsiteX7" fmla="*/ 11906 w 1000125"/>
                <a:gd name="connsiteY7" fmla="*/ 1057275 h 1119187"/>
                <a:gd name="connsiteX8" fmla="*/ 80962 w 1000125"/>
                <a:gd name="connsiteY8" fmla="*/ 966787 h 1119187"/>
                <a:gd name="connsiteX9" fmla="*/ 223837 w 1000125"/>
                <a:gd name="connsiteY9" fmla="*/ 790575 h 1119187"/>
                <a:gd name="connsiteX10" fmla="*/ 350044 w 1000125"/>
                <a:gd name="connsiteY10" fmla="*/ 626268 h 1119187"/>
                <a:gd name="connsiteX11" fmla="*/ 411956 w 1000125"/>
                <a:gd name="connsiteY11" fmla="*/ 535781 h 1119187"/>
                <a:gd name="connsiteX12" fmla="*/ 481012 w 1000125"/>
                <a:gd name="connsiteY12" fmla="*/ 440531 h 1119187"/>
                <a:gd name="connsiteX13" fmla="*/ 519112 w 1000125"/>
                <a:gd name="connsiteY13" fmla="*/ 376237 h 1119187"/>
                <a:gd name="connsiteX14" fmla="*/ 550069 w 1000125"/>
                <a:gd name="connsiteY14" fmla="*/ 311943 h 1119187"/>
                <a:gd name="connsiteX15" fmla="*/ 561975 w 1000125"/>
                <a:gd name="connsiteY15" fmla="*/ 259556 h 1119187"/>
                <a:gd name="connsiteX16" fmla="*/ 573881 w 1000125"/>
                <a:gd name="connsiteY16" fmla="*/ 190500 h 1119187"/>
                <a:gd name="connsiteX17" fmla="*/ 571500 w 1000125"/>
                <a:gd name="connsiteY17" fmla="*/ 150018 h 1119187"/>
                <a:gd name="connsiteX18" fmla="*/ 559594 w 1000125"/>
                <a:gd name="connsiteY18" fmla="*/ 123825 h 1119187"/>
                <a:gd name="connsiteX19" fmla="*/ 535781 w 1000125"/>
                <a:gd name="connsiteY19" fmla="*/ 100012 h 1119187"/>
                <a:gd name="connsiteX20" fmla="*/ 495300 w 1000125"/>
                <a:gd name="connsiteY20" fmla="*/ 66675 h 1119187"/>
                <a:gd name="connsiteX21" fmla="*/ 485775 w 1000125"/>
                <a:gd name="connsiteY21" fmla="*/ 57150 h 1119187"/>
                <a:gd name="connsiteX22" fmla="*/ 478631 w 1000125"/>
                <a:gd name="connsiteY22" fmla="*/ 35718 h 1119187"/>
                <a:gd name="connsiteX23" fmla="*/ 478631 w 1000125"/>
                <a:gd name="connsiteY23" fmla="*/ 23812 h 1119187"/>
                <a:gd name="connsiteX24" fmla="*/ 483394 w 1000125"/>
                <a:gd name="connsiteY24" fmla="*/ 7143 h 1119187"/>
                <a:gd name="connsiteX25" fmla="*/ 502444 w 1000125"/>
                <a:gd name="connsiteY25" fmla="*/ 0 h 1119187"/>
                <a:gd name="connsiteX26" fmla="*/ 538162 w 1000125"/>
                <a:gd name="connsiteY26" fmla="*/ 7143 h 1119187"/>
                <a:gd name="connsiteX27" fmla="*/ 604837 w 1000125"/>
                <a:gd name="connsiteY27" fmla="*/ 33337 h 1119187"/>
                <a:gd name="connsiteX28" fmla="*/ 678656 w 1000125"/>
                <a:gd name="connsiteY28" fmla="*/ 66675 h 1119187"/>
                <a:gd name="connsiteX29" fmla="*/ 752475 w 1000125"/>
                <a:gd name="connsiteY29" fmla="*/ 114300 h 1119187"/>
                <a:gd name="connsiteX30" fmla="*/ 862012 w 1000125"/>
                <a:gd name="connsiteY30" fmla="*/ 204787 h 1119187"/>
                <a:gd name="connsiteX31" fmla="*/ 928687 w 1000125"/>
                <a:gd name="connsiteY31" fmla="*/ 266700 h 1119187"/>
                <a:gd name="connsiteX32" fmla="*/ 990600 w 1000125"/>
                <a:gd name="connsiteY32" fmla="*/ 333375 h 1119187"/>
                <a:gd name="connsiteX33" fmla="*/ 1000125 w 1000125"/>
                <a:gd name="connsiteY33" fmla="*/ 352425 h 1119187"/>
                <a:gd name="connsiteX34" fmla="*/ 1000125 w 1000125"/>
                <a:gd name="connsiteY34" fmla="*/ 371475 h 1119187"/>
                <a:gd name="connsiteX35" fmla="*/ 988219 w 1000125"/>
                <a:gd name="connsiteY35" fmla="*/ 392906 h 1119187"/>
                <a:gd name="connsiteX36" fmla="*/ 971550 w 1000125"/>
                <a:gd name="connsiteY36" fmla="*/ 411956 h 1119187"/>
                <a:gd name="connsiteX37" fmla="*/ 933450 w 1000125"/>
                <a:gd name="connsiteY37" fmla="*/ 423862 h 1119187"/>
                <a:gd name="connsiteX38" fmla="*/ 885825 w 1000125"/>
                <a:gd name="connsiteY38" fmla="*/ 438150 h 1119187"/>
                <a:gd name="connsiteX39" fmla="*/ 854869 w 1000125"/>
                <a:gd name="connsiteY39" fmla="*/ 454818 h 1119187"/>
                <a:gd name="connsiteX40" fmla="*/ 795337 w 1000125"/>
                <a:gd name="connsiteY40" fmla="*/ 497681 h 1119187"/>
                <a:gd name="connsiteX41" fmla="*/ 550069 w 1000125"/>
                <a:gd name="connsiteY41" fmla="*/ 6977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00125" h="1119187">
                  <a:moveTo>
                    <a:pt x="550069" y="697706"/>
                  </a:moveTo>
                  <a:lnTo>
                    <a:pt x="204787" y="985837"/>
                  </a:lnTo>
                  <a:lnTo>
                    <a:pt x="61912" y="1104900"/>
                  </a:lnTo>
                  <a:lnTo>
                    <a:pt x="40481" y="1116806"/>
                  </a:lnTo>
                  <a:lnTo>
                    <a:pt x="23812" y="1119187"/>
                  </a:lnTo>
                  <a:lnTo>
                    <a:pt x="4762" y="1112043"/>
                  </a:lnTo>
                  <a:lnTo>
                    <a:pt x="0" y="1092993"/>
                  </a:lnTo>
                  <a:lnTo>
                    <a:pt x="11906" y="1057275"/>
                  </a:lnTo>
                  <a:lnTo>
                    <a:pt x="80962" y="966787"/>
                  </a:lnTo>
                  <a:lnTo>
                    <a:pt x="223837" y="790575"/>
                  </a:lnTo>
                  <a:lnTo>
                    <a:pt x="350044" y="626268"/>
                  </a:lnTo>
                  <a:lnTo>
                    <a:pt x="411956" y="535781"/>
                  </a:lnTo>
                  <a:lnTo>
                    <a:pt x="481012" y="440531"/>
                  </a:lnTo>
                  <a:lnTo>
                    <a:pt x="519112" y="376237"/>
                  </a:lnTo>
                  <a:lnTo>
                    <a:pt x="550069" y="311943"/>
                  </a:lnTo>
                  <a:lnTo>
                    <a:pt x="561975" y="259556"/>
                  </a:lnTo>
                  <a:lnTo>
                    <a:pt x="573881" y="190500"/>
                  </a:lnTo>
                  <a:lnTo>
                    <a:pt x="571500" y="150018"/>
                  </a:lnTo>
                  <a:lnTo>
                    <a:pt x="559594" y="123825"/>
                  </a:lnTo>
                  <a:lnTo>
                    <a:pt x="535781" y="100012"/>
                  </a:lnTo>
                  <a:lnTo>
                    <a:pt x="495300" y="66675"/>
                  </a:lnTo>
                  <a:lnTo>
                    <a:pt x="485775" y="57150"/>
                  </a:lnTo>
                  <a:lnTo>
                    <a:pt x="478631" y="35718"/>
                  </a:lnTo>
                  <a:lnTo>
                    <a:pt x="478631" y="23812"/>
                  </a:lnTo>
                  <a:lnTo>
                    <a:pt x="483394" y="7143"/>
                  </a:lnTo>
                  <a:lnTo>
                    <a:pt x="502444" y="0"/>
                  </a:lnTo>
                  <a:lnTo>
                    <a:pt x="538162" y="7143"/>
                  </a:lnTo>
                  <a:lnTo>
                    <a:pt x="604837" y="33337"/>
                  </a:lnTo>
                  <a:lnTo>
                    <a:pt x="678656" y="66675"/>
                  </a:lnTo>
                  <a:lnTo>
                    <a:pt x="752475" y="114300"/>
                  </a:lnTo>
                  <a:lnTo>
                    <a:pt x="862012" y="204787"/>
                  </a:lnTo>
                  <a:lnTo>
                    <a:pt x="928687" y="266700"/>
                  </a:lnTo>
                  <a:lnTo>
                    <a:pt x="990600" y="333375"/>
                  </a:lnTo>
                  <a:lnTo>
                    <a:pt x="1000125" y="352425"/>
                  </a:lnTo>
                  <a:lnTo>
                    <a:pt x="1000125" y="371475"/>
                  </a:lnTo>
                  <a:lnTo>
                    <a:pt x="988219" y="392906"/>
                  </a:lnTo>
                  <a:lnTo>
                    <a:pt x="971550" y="411956"/>
                  </a:lnTo>
                  <a:lnTo>
                    <a:pt x="933450" y="423862"/>
                  </a:lnTo>
                  <a:lnTo>
                    <a:pt x="885825" y="438150"/>
                  </a:lnTo>
                  <a:lnTo>
                    <a:pt x="854869" y="454818"/>
                  </a:lnTo>
                  <a:lnTo>
                    <a:pt x="795337" y="497681"/>
                  </a:lnTo>
                  <a:lnTo>
                    <a:pt x="550069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DC06030C-A804-436B-A601-51625F1D5A77}"/>
                </a:ext>
              </a:extLst>
            </p:cNvPr>
            <p:cNvSpPr/>
            <p:nvPr/>
          </p:nvSpPr>
          <p:spPr>
            <a:xfrm>
              <a:off x="3878263" y="2503488"/>
              <a:ext cx="493712" cy="1187450"/>
            </a:xfrm>
            <a:custGeom>
              <a:avLst/>
              <a:gdLst>
                <a:gd name="connsiteX0" fmla="*/ 2382 w 492919"/>
                <a:gd name="connsiteY0" fmla="*/ 973931 h 1188244"/>
                <a:gd name="connsiteX1" fmla="*/ 0 w 492919"/>
                <a:gd name="connsiteY1" fmla="*/ 876300 h 1188244"/>
                <a:gd name="connsiteX2" fmla="*/ 9525 w 492919"/>
                <a:gd name="connsiteY2" fmla="*/ 781050 h 1188244"/>
                <a:gd name="connsiteX3" fmla="*/ 21432 w 492919"/>
                <a:gd name="connsiteY3" fmla="*/ 740569 h 1188244"/>
                <a:gd name="connsiteX4" fmla="*/ 35719 w 492919"/>
                <a:gd name="connsiteY4" fmla="*/ 711994 h 1188244"/>
                <a:gd name="connsiteX5" fmla="*/ 69057 w 492919"/>
                <a:gd name="connsiteY5" fmla="*/ 676275 h 1188244"/>
                <a:gd name="connsiteX6" fmla="*/ 114300 w 492919"/>
                <a:gd name="connsiteY6" fmla="*/ 631031 h 1188244"/>
                <a:gd name="connsiteX7" fmla="*/ 166688 w 492919"/>
                <a:gd name="connsiteY7" fmla="*/ 569119 h 1188244"/>
                <a:gd name="connsiteX8" fmla="*/ 211932 w 492919"/>
                <a:gd name="connsiteY8" fmla="*/ 511969 h 1188244"/>
                <a:gd name="connsiteX9" fmla="*/ 254794 w 492919"/>
                <a:gd name="connsiteY9" fmla="*/ 442912 h 1188244"/>
                <a:gd name="connsiteX10" fmla="*/ 283369 w 492919"/>
                <a:gd name="connsiteY10" fmla="*/ 388144 h 1188244"/>
                <a:gd name="connsiteX11" fmla="*/ 302419 w 492919"/>
                <a:gd name="connsiteY11" fmla="*/ 323850 h 1188244"/>
                <a:gd name="connsiteX12" fmla="*/ 314325 w 492919"/>
                <a:gd name="connsiteY12" fmla="*/ 245269 h 1188244"/>
                <a:gd name="connsiteX13" fmla="*/ 316707 w 492919"/>
                <a:gd name="connsiteY13" fmla="*/ 192881 h 1188244"/>
                <a:gd name="connsiteX14" fmla="*/ 316707 w 492919"/>
                <a:gd name="connsiteY14" fmla="*/ 140494 h 1188244"/>
                <a:gd name="connsiteX15" fmla="*/ 311944 w 492919"/>
                <a:gd name="connsiteY15" fmla="*/ 69056 h 1188244"/>
                <a:gd name="connsiteX16" fmla="*/ 311944 w 492919"/>
                <a:gd name="connsiteY16" fmla="*/ 45244 h 1188244"/>
                <a:gd name="connsiteX17" fmla="*/ 311944 w 492919"/>
                <a:gd name="connsiteY17" fmla="*/ 26194 h 1188244"/>
                <a:gd name="connsiteX18" fmla="*/ 319088 w 492919"/>
                <a:gd name="connsiteY18" fmla="*/ 9525 h 1188244"/>
                <a:gd name="connsiteX19" fmla="*/ 326232 w 492919"/>
                <a:gd name="connsiteY19" fmla="*/ 0 h 1188244"/>
                <a:gd name="connsiteX20" fmla="*/ 347663 w 492919"/>
                <a:gd name="connsiteY20" fmla="*/ 0 h 1188244"/>
                <a:gd name="connsiteX21" fmla="*/ 361950 w 492919"/>
                <a:gd name="connsiteY21" fmla="*/ 4762 h 1188244"/>
                <a:gd name="connsiteX22" fmla="*/ 392907 w 492919"/>
                <a:gd name="connsiteY22" fmla="*/ 38100 h 1188244"/>
                <a:gd name="connsiteX23" fmla="*/ 426244 w 492919"/>
                <a:gd name="connsiteY23" fmla="*/ 80962 h 1188244"/>
                <a:gd name="connsiteX24" fmla="*/ 450057 w 492919"/>
                <a:gd name="connsiteY24" fmla="*/ 119062 h 1188244"/>
                <a:gd name="connsiteX25" fmla="*/ 466725 w 492919"/>
                <a:gd name="connsiteY25" fmla="*/ 152400 h 1188244"/>
                <a:gd name="connsiteX26" fmla="*/ 481013 w 492919"/>
                <a:gd name="connsiteY26" fmla="*/ 185737 h 1188244"/>
                <a:gd name="connsiteX27" fmla="*/ 488157 w 492919"/>
                <a:gd name="connsiteY27" fmla="*/ 245269 h 1188244"/>
                <a:gd name="connsiteX28" fmla="*/ 492919 w 492919"/>
                <a:gd name="connsiteY28" fmla="*/ 319087 h 1188244"/>
                <a:gd name="connsiteX29" fmla="*/ 471488 w 492919"/>
                <a:gd name="connsiteY29" fmla="*/ 452437 h 1188244"/>
                <a:gd name="connsiteX30" fmla="*/ 433388 w 492919"/>
                <a:gd name="connsiteY30" fmla="*/ 576262 h 1188244"/>
                <a:gd name="connsiteX31" fmla="*/ 388144 w 492919"/>
                <a:gd name="connsiteY31" fmla="*/ 723900 h 1188244"/>
                <a:gd name="connsiteX32" fmla="*/ 342900 w 492919"/>
                <a:gd name="connsiteY32" fmla="*/ 857250 h 1188244"/>
                <a:gd name="connsiteX33" fmla="*/ 292894 w 492919"/>
                <a:gd name="connsiteY33" fmla="*/ 1000125 h 1188244"/>
                <a:gd name="connsiteX34" fmla="*/ 271463 w 492919"/>
                <a:gd name="connsiteY34" fmla="*/ 1040606 h 1188244"/>
                <a:gd name="connsiteX35" fmla="*/ 235744 w 492919"/>
                <a:gd name="connsiteY35" fmla="*/ 1097756 h 1188244"/>
                <a:gd name="connsiteX36" fmla="*/ 200025 w 492919"/>
                <a:gd name="connsiteY36" fmla="*/ 1150144 h 1188244"/>
                <a:gd name="connsiteX37" fmla="*/ 176213 w 492919"/>
                <a:gd name="connsiteY37" fmla="*/ 1171575 h 1188244"/>
                <a:gd name="connsiteX38" fmla="*/ 154782 w 492919"/>
                <a:gd name="connsiteY38" fmla="*/ 1183481 h 1188244"/>
                <a:gd name="connsiteX39" fmla="*/ 123825 w 492919"/>
                <a:gd name="connsiteY39" fmla="*/ 1188244 h 1188244"/>
                <a:gd name="connsiteX40" fmla="*/ 102394 w 492919"/>
                <a:gd name="connsiteY40" fmla="*/ 1185862 h 1188244"/>
                <a:gd name="connsiteX41" fmla="*/ 64294 w 492919"/>
                <a:gd name="connsiteY41" fmla="*/ 1166812 h 1188244"/>
                <a:gd name="connsiteX42" fmla="*/ 45244 w 492919"/>
                <a:gd name="connsiteY42" fmla="*/ 1154906 h 1188244"/>
                <a:gd name="connsiteX43" fmla="*/ 23813 w 492919"/>
                <a:gd name="connsiteY43" fmla="*/ 1126331 h 1188244"/>
                <a:gd name="connsiteX44" fmla="*/ 14288 w 492919"/>
                <a:gd name="connsiteY44" fmla="*/ 1073944 h 1188244"/>
                <a:gd name="connsiteX45" fmla="*/ 2382 w 492919"/>
                <a:gd name="connsiteY45" fmla="*/ 973931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919" h="1188244">
                  <a:moveTo>
                    <a:pt x="2382" y="973931"/>
                  </a:moveTo>
                  <a:lnTo>
                    <a:pt x="0" y="876300"/>
                  </a:lnTo>
                  <a:lnTo>
                    <a:pt x="9525" y="781050"/>
                  </a:lnTo>
                  <a:lnTo>
                    <a:pt x="21432" y="740569"/>
                  </a:lnTo>
                  <a:lnTo>
                    <a:pt x="35719" y="711994"/>
                  </a:lnTo>
                  <a:lnTo>
                    <a:pt x="69057" y="676275"/>
                  </a:lnTo>
                  <a:lnTo>
                    <a:pt x="114300" y="631031"/>
                  </a:lnTo>
                  <a:lnTo>
                    <a:pt x="166688" y="569119"/>
                  </a:lnTo>
                  <a:lnTo>
                    <a:pt x="211932" y="511969"/>
                  </a:lnTo>
                  <a:lnTo>
                    <a:pt x="254794" y="442912"/>
                  </a:lnTo>
                  <a:lnTo>
                    <a:pt x="283369" y="388144"/>
                  </a:lnTo>
                  <a:lnTo>
                    <a:pt x="302419" y="323850"/>
                  </a:lnTo>
                  <a:lnTo>
                    <a:pt x="314325" y="245269"/>
                  </a:lnTo>
                  <a:lnTo>
                    <a:pt x="316707" y="192881"/>
                  </a:lnTo>
                  <a:lnTo>
                    <a:pt x="316707" y="140494"/>
                  </a:lnTo>
                  <a:lnTo>
                    <a:pt x="311944" y="69056"/>
                  </a:lnTo>
                  <a:lnTo>
                    <a:pt x="311944" y="45244"/>
                  </a:lnTo>
                  <a:lnTo>
                    <a:pt x="311944" y="26194"/>
                  </a:lnTo>
                  <a:lnTo>
                    <a:pt x="319088" y="9525"/>
                  </a:lnTo>
                  <a:lnTo>
                    <a:pt x="326232" y="0"/>
                  </a:lnTo>
                  <a:lnTo>
                    <a:pt x="347663" y="0"/>
                  </a:lnTo>
                  <a:lnTo>
                    <a:pt x="361950" y="4762"/>
                  </a:lnTo>
                  <a:lnTo>
                    <a:pt x="392907" y="38100"/>
                  </a:lnTo>
                  <a:lnTo>
                    <a:pt x="426244" y="80962"/>
                  </a:lnTo>
                  <a:lnTo>
                    <a:pt x="450057" y="119062"/>
                  </a:lnTo>
                  <a:lnTo>
                    <a:pt x="466725" y="152400"/>
                  </a:lnTo>
                  <a:lnTo>
                    <a:pt x="481013" y="185737"/>
                  </a:lnTo>
                  <a:lnTo>
                    <a:pt x="488157" y="245269"/>
                  </a:lnTo>
                  <a:lnTo>
                    <a:pt x="492919" y="319087"/>
                  </a:lnTo>
                  <a:lnTo>
                    <a:pt x="471488" y="452437"/>
                  </a:lnTo>
                  <a:lnTo>
                    <a:pt x="433388" y="576262"/>
                  </a:lnTo>
                  <a:lnTo>
                    <a:pt x="388144" y="723900"/>
                  </a:lnTo>
                  <a:lnTo>
                    <a:pt x="342900" y="857250"/>
                  </a:lnTo>
                  <a:lnTo>
                    <a:pt x="292894" y="1000125"/>
                  </a:lnTo>
                  <a:lnTo>
                    <a:pt x="271463" y="1040606"/>
                  </a:lnTo>
                  <a:lnTo>
                    <a:pt x="235744" y="1097756"/>
                  </a:lnTo>
                  <a:lnTo>
                    <a:pt x="200025" y="1150144"/>
                  </a:lnTo>
                  <a:lnTo>
                    <a:pt x="176213" y="1171575"/>
                  </a:lnTo>
                  <a:lnTo>
                    <a:pt x="154782" y="1183481"/>
                  </a:lnTo>
                  <a:lnTo>
                    <a:pt x="123825" y="1188244"/>
                  </a:lnTo>
                  <a:lnTo>
                    <a:pt x="102394" y="1185862"/>
                  </a:lnTo>
                  <a:lnTo>
                    <a:pt x="64294" y="1166812"/>
                  </a:lnTo>
                  <a:lnTo>
                    <a:pt x="45244" y="1154906"/>
                  </a:lnTo>
                  <a:lnTo>
                    <a:pt x="23813" y="1126331"/>
                  </a:lnTo>
                  <a:lnTo>
                    <a:pt x="14288" y="1073944"/>
                  </a:lnTo>
                  <a:lnTo>
                    <a:pt x="238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0B2B8505-27C9-49F1-8F8B-BC3231EFEF67}"/>
                </a:ext>
              </a:extLst>
            </p:cNvPr>
            <p:cNvSpPr/>
            <p:nvPr/>
          </p:nvSpPr>
          <p:spPr>
            <a:xfrm>
              <a:off x="4957764" y="3257550"/>
              <a:ext cx="549275" cy="1144588"/>
            </a:xfrm>
            <a:custGeom>
              <a:avLst/>
              <a:gdLst>
                <a:gd name="connsiteX0" fmla="*/ 211931 w 550068"/>
                <a:gd name="connsiteY0" fmla="*/ 754856 h 1145381"/>
                <a:gd name="connsiteX1" fmla="*/ 195262 w 550068"/>
                <a:gd name="connsiteY1" fmla="*/ 619125 h 1145381"/>
                <a:gd name="connsiteX2" fmla="*/ 192881 w 550068"/>
                <a:gd name="connsiteY2" fmla="*/ 531019 h 1145381"/>
                <a:gd name="connsiteX3" fmla="*/ 171450 w 550068"/>
                <a:gd name="connsiteY3" fmla="*/ 423863 h 1145381"/>
                <a:gd name="connsiteX4" fmla="*/ 147637 w 550068"/>
                <a:gd name="connsiteY4" fmla="*/ 345281 h 1145381"/>
                <a:gd name="connsiteX5" fmla="*/ 104775 w 550068"/>
                <a:gd name="connsiteY5" fmla="*/ 214313 h 1145381"/>
                <a:gd name="connsiteX6" fmla="*/ 69056 w 550068"/>
                <a:gd name="connsiteY6" fmla="*/ 142875 h 1145381"/>
                <a:gd name="connsiteX7" fmla="*/ 33337 w 550068"/>
                <a:gd name="connsiteY7" fmla="*/ 88106 h 1145381"/>
                <a:gd name="connsiteX8" fmla="*/ 9525 w 550068"/>
                <a:gd name="connsiteY8" fmla="*/ 54769 h 1145381"/>
                <a:gd name="connsiteX9" fmla="*/ 2381 w 550068"/>
                <a:gd name="connsiteY9" fmla="*/ 35719 h 1145381"/>
                <a:gd name="connsiteX10" fmla="*/ 0 w 550068"/>
                <a:gd name="connsiteY10" fmla="*/ 16669 h 1145381"/>
                <a:gd name="connsiteX11" fmla="*/ 7143 w 550068"/>
                <a:gd name="connsiteY11" fmla="*/ 4763 h 1145381"/>
                <a:gd name="connsiteX12" fmla="*/ 23812 w 550068"/>
                <a:gd name="connsiteY12" fmla="*/ 0 h 1145381"/>
                <a:gd name="connsiteX13" fmla="*/ 47625 w 550068"/>
                <a:gd name="connsiteY13" fmla="*/ 4763 h 1145381"/>
                <a:gd name="connsiteX14" fmla="*/ 100012 w 550068"/>
                <a:gd name="connsiteY14" fmla="*/ 35719 h 1145381"/>
                <a:gd name="connsiteX15" fmla="*/ 200025 w 550068"/>
                <a:gd name="connsiteY15" fmla="*/ 92869 h 1145381"/>
                <a:gd name="connsiteX16" fmla="*/ 307181 w 550068"/>
                <a:gd name="connsiteY16" fmla="*/ 150019 h 1145381"/>
                <a:gd name="connsiteX17" fmla="*/ 361950 w 550068"/>
                <a:gd name="connsiteY17" fmla="*/ 178594 h 1145381"/>
                <a:gd name="connsiteX18" fmla="*/ 371475 w 550068"/>
                <a:gd name="connsiteY18" fmla="*/ 280988 h 1145381"/>
                <a:gd name="connsiteX19" fmla="*/ 416718 w 550068"/>
                <a:gd name="connsiteY19" fmla="*/ 476250 h 1145381"/>
                <a:gd name="connsiteX20" fmla="*/ 481012 w 550068"/>
                <a:gd name="connsiteY20" fmla="*/ 711994 h 1145381"/>
                <a:gd name="connsiteX21" fmla="*/ 511968 w 550068"/>
                <a:gd name="connsiteY21" fmla="*/ 819150 h 1145381"/>
                <a:gd name="connsiteX22" fmla="*/ 550068 w 550068"/>
                <a:gd name="connsiteY22" fmla="*/ 926306 h 1145381"/>
                <a:gd name="connsiteX23" fmla="*/ 550068 w 550068"/>
                <a:gd name="connsiteY23" fmla="*/ 978694 h 1145381"/>
                <a:gd name="connsiteX24" fmla="*/ 540543 w 550068"/>
                <a:gd name="connsiteY24" fmla="*/ 1045369 h 1145381"/>
                <a:gd name="connsiteX25" fmla="*/ 523875 w 550068"/>
                <a:gd name="connsiteY25" fmla="*/ 1100138 h 1145381"/>
                <a:gd name="connsiteX26" fmla="*/ 504825 w 550068"/>
                <a:gd name="connsiteY26" fmla="*/ 1128713 h 1145381"/>
                <a:gd name="connsiteX27" fmla="*/ 478631 w 550068"/>
                <a:gd name="connsiteY27" fmla="*/ 1143000 h 1145381"/>
                <a:gd name="connsiteX28" fmla="*/ 450056 w 550068"/>
                <a:gd name="connsiteY28" fmla="*/ 1145381 h 1145381"/>
                <a:gd name="connsiteX29" fmla="*/ 414337 w 550068"/>
                <a:gd name="connsiteY29" fmla="*/ 1135856 h 1145381"/>
                <a:gd name="connsiteX30" fmla="*/ 378618 w 550068"/>
                <a:gd name="connsiteY30" fmla="*/ 1112044 h 1145381"/>
                <a:gd name="connsiteX31" fmla="*/ 335756 w 550068"/>
                <a:gd name="connsiteY31" fmla="*/ 1078706 h 1145381"/>
                <a:gd name="connsiteX32" fmla="*/ 309562 w 550068"/>
                <a:gd name="connsiteY32" fmla="*/ 1045369 h 1145381"/>
                <a:gd name="connsiteX33" fmla="*/ 285750 w 550068"/>
                <a:gd name="connsiteY33" fmla="*/ 1004888 h 1145381"/>
                <a:gd name="connsiteX34" fmla="*/ 259556 w 550068"/>
                <a:gd name="connsiteY34" fmla="*/ 938213 h 1145381"/>
                <a:gd name="connsiteX35" fmla="*/ 240506 w 550068"/>
                <a:gd name="connsiteY35" fmla="*/ 871538 h 1145381"/>
                <a:gd name="connsiteX36" fmla="*/ 211931 w 550068"/>
                <a:gd name="connsiteY36" fmla="*/ 7548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0068" h="1145381">
                  <a:moveTo>
                    <a:pt x="211931" y="754856"/>
                  </a:moveTo>
                  <a:lnTo>
                    <a:pt x="195262" y="619125"/>
                  </a:lnTo>
                  <a:cubicBezTo>
                    <a:pt x="194468" y="589756"/>
                    <a:pt x="193675" y="560388"/>
                    <a:pt x="192881" y="531019"/>
                  </a:cubicBezTo>
                  <a:lnTo>
                    <a:pt x="171450" y="423863"/>
                  </a:lnTo>
                  <a:lnTo>
                    <a:pt x="147637" y="345281"/>
                  </a:lnTo>
                  <a:lnTo>
                    <a:pt x="104775" y="214313"/>
                  </a:lnTo>
                  <a:lnTo>
                    <a:pt x="69056" y="142875"/>
                  </a:lnTo>
                  <a:lnTo>
                    <a:pt x="33337" y="88106"/>
                  </a:lnTo>
                  <a:lnTo>
                    <a:pt x="9525" y="54769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47625" y="4763"/>
                  </a:lnTo>
                  <a:lnTo>
                    <a:pt x="100012" y="35719"/>
                  </a:lnTo>
                  <a:lnTo>
                    <a:pt x="200025" y="92869"/>
                  </a:lnTo>
                  <a:lnTo>
                    <a:pt x="307181" y="150019"/>
                  </a:lnTo>
                  <a:lnTo>
                    <a:pt x="361950" y="178594"/>
                  </a:lnTo>
                  <a:lnTo>
                    <a:pt x="371475" y="280988"/>
                  </a:lnTo>
                  <a:lnTo>
                    <a:pt x="416718" y="476250"/>
                  </a:lnTo>
                  <a:lnTo>
                    <a:pt x="481012" y="711994"/>
                  </a:lnTo>
                  <a:lnTo>
                    <a:pt x="511968" y="819150"/>
                  </a:lnTo>
                  <a:lnTo>
                    <a:pt x="550068" y="926306"/>
                  </a:lnTo>
                  <a:lnTo>
                    <a:pt x="550068" y="978694"/>
                  </a:lnTo>
                  <a:lnTo>
                    <a:pt x="540543" y="1045369"/>
                  </a:lnTo>
                  <a:lnTo>
                    <a:pt x="523875" y="1100138"/>
                  </a:lnTo>
                  <a:lnTo>
                    <a:pt x="504825" y="1128713"/>
                  </a:lnTo>
                  <a:lnTo>
                    <a:pt x="478631" y="1143000"/>
                  </a:lnTo>
                  <a:lnTo>
                    <a:pt x="450056" y="1145381"/>
                  </a:lnTo>
                  <a:lnTo>
                    <a:pt x="414337" y="1135856"/>
                  </a:lnTo>
                  <a:lnTo>
                    <a:pt x="378618" y="1112044"/>
                  </a:lnTo>
                  <a:lnTo>
                    <a:pt x="335756" y="1078706"/>
                  </a:lnTo>
                  <a:lnTo>
                    <a:pt x="309562" y="1045369"/>
                  </a:lnTo>
                  <a:lnTo>
                    <a:pt x="285750" y="1004888"/>
                  </a:lnTo>
                  <a:lnTo>
                    <a:pt x="259556" y="938213"/>
                  </a:lnTo>
                  <a:lnTo>
                    <a:pt x="240506" y="871538"/>
                  </a:lnTo>
                  <a:lnTo>
                    <a:pt x="211931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2E3BC17E-603D-4DD1-ADCD-5867CBF43236}"/>
                </a:ext>
              </a:extLst>
            </p:cNvPr>
            <p:cNvSpPr/>
            <p:nvPr/>
          </p:nvSpPr>
          <p:spPr>
            <a:xfrm>
              <a:off x="4270376" y="2451101"/>
              <a:ext cx="4062413" cy="601663"/>
            </a:xfrm>
            <a:custGeom>
              <a:avLst/>
              <a:gdLst>
                <a:gd name="connsiteX0" fmla="*/ 1981767 w 4062112"/>
                <a:gd name="connsiteY0" fmla="*/ 407911 h 601668"/>
                <a:gd name="connsiteX1" fmla="*/ 1216934 w 4062112"/>
                <a:gd name="connsiteY1" fmla="*/ 499691 h 601668"/>
                <a:gd name="connsiteX2" fmla="*/ 690049 w 4062112"/>
                <a:gd name="connsiteY2" fmla="*/ 557478 h 601668"/>
                <a:gd name="connsiteX3" fmla="*/ 329728 w 4062112"/>
                <a:gd name="connsiteY3" fmla="*/ 601668 h 601668"/>
                <a:gd name="connsiteX4" fmla="*/ 282138 w 4062112"/>
                <a:gd name="connsiteY4" fmla="*/ 598269 h 601668"/>
                <a:gd name="connsiteX5" fmla="*/ 234549 w 4062112"/>
                <a:gd name="connsiteY5" fmla="*/ 591471 h 601668"/>
                <a:gd name="connsiteX6" fmla="*/ 132571 w 4062112"/>
                <a:gd name="connsiteY6" fmla="*/ 557478 h 601668"/>
                <a:gd name="connsiteX7" fmla="*/ 0 w 4062112"/>
                <a:gd name="connsiteY7" fmla="*/ 492892 h 601668"/>
                <a:gd name="connsiteX8" fmla="*/ 23795 w 4062112"/>
                <a:gd name="connsiteY8" fmla="*/ 299135 h 601668"/>
                <a:gd name="connsiteX9" fmla="*/ 169963 w 4062112"/>
                <a:gd name="connsiteY9" fmla="*/ 360321 h 601668"/>
                <a:gd name="connsiteX10" fmla="*/ 248146 w 4062112"/>
                <a:gd name="connsiteY10" fmla="*/ 384116 h 601668"/>
                <a:gd name="connsiteX11" fmla="*/ 312732 w 4062112"/>
                <a:gd name="connsiteY11" fmla="*/ 394314 h 601668"/>
                <a:gd name="connsiteX12" fmla="*/ 387515 w 4062112"/>
                <a:gd name="connsiteY12" fmla="*/ 401112 h 601668"/>
                <a:gd name="connsiteX13" fmla="*/ 509888 w 4062112"/>
                <a:gd name="connsiteY13" fmla="*/ 394314 h 601668"/>
                <a:gd name="connsiteX14" fmla="*/ 1125154 w 4062112"/>
                <a:gd name="connsiteY14" fmla="*/ 336526 h 601668"/>
                <a:gd name="connsiteX15" fmla="*/ 1937576 w 4062112"/>
                <a:gd name="connsiteY15" fmla="*/ 251545 h 601668"/>
                <a:gd name="connsiteX16" fmla="*/ 2542644 w 4062112"/>
                <a:gd name="connsiteY16" fmla="*/ 183560 h 601668"/>
                <a:gd name="connsiteX17" fmla="*/ 3263286 w 4062112"/>
                <a:gd name="connsiteY17" fmla="*/ 98578 h 601668"/>
                <a:gd name="connsiteX18" fmla="*/ 3508033 w 4062112"/>
                <a:gd name="connsiteY18" fmla="*/ 67985 h 601668"/>
                <a:gd name="connsiteX19" fmla="*/ 3531827 w 4062112"/>
                <a:gd name="connsiteY19" fmla="*/ 33993 h 601668"/>
                <a:gd name="connsiteX20" fmla="*/ 3559022 w 4062112"/>
                <a:gd name="connsiteY20" fmla="*/ 10198 h 601668"/>
                <a:gd name="connsiteX21" fmla="*/ 3582816 w 4062112"/>
                <a:gd name="connsiteY21" fmla="*/ 0 h 601668"/>
                <a:gd name="connsiteX22" fmla="*/ 3620208 w 4062112"/>
                <a:gd name="connsiteY22" fmla="*/ 6798 h 601668"/>
                <a:gd name="connsiteX23" fmla="*/ 3677996 w 4062112"/>
                <a:gd name="connsiteY23" fmla="*/ 33993 h 601668"/>
                <a:gd name="connsiteX24" fmla="*/ 3786772 w 4062112"/>
                <a:gd name="connsiteY24" fmla="*/ 91780 h 601668"/>
                <a:gd name="connsiteX25" fmla="*/ 3878552 w 4062112"/>
                <a:gd name="connsiteY25" fmla="*/ 152966 h 601668"/>
                <a:gd name="connsiteX26" fmla="*/ 3956735 w 4062112"/>
                <a:gd name="connsiteY26" fmla="*/ 217552 h 601668"/>
                <a:gd name="connsiteX27" fmla="*/ 4017921 w 4062112"/>
                <a:gd name="connsiteY27" fmla="*/ 282138 h 601668"/>
                <a:gd name="connsiteX28" fmla="*/ 4048514 w 4062112"/>
                <a:gd name="connsiteY28" fmla="*/ 322929 h 601668"/>
                <a:gd name="connsiteX29" fmla="*/ 4058712 w 4062112"/>
                <a:gd name="connsiteY29" fmla="*/ 353523 h 601668"/>
                <a:gd name="connsiteX30" fmla="*/ 4062112 w 4062112"/>
                <a:gd name="connsiteY30" fmla="*/ 380717 h 601668"/>
                <a:gd name="connsiteX31" fmla="*/ 4055313 w 4062112"/>
                <a:gd name="connsiteY31" fmla="*/ 411310 h 601668"/>
                <a:gd name="connsiteX32" fmla="*/ 4038317 w 4062112"/>
                <a:gd name="connsiteY32" fmla="*/ 435105 h 601668"/>
                <a:gd name="connsiteX33" fmla="*/ 4000925 w 4062112"/>
                <a:gd name="connsiteY33" fmla="*/ 458900 h 601668"/>
                <a:gd name="connsiteX34" fmla="*/ 3943138 w 4062112"/>
                <a:gd name="connsiteY34" fmla="*/ 465698 h 601668"/>
                <a:gd name="connsiteX35" fmla="*/ 3881951 w 4062112"/>
                <a:gd name="connsiteY35" fmla="*/ 465698 h 601668"/>
                <a:gd name="connsiteX36" fmla="*/ 3824164 w 4062112"/>
                <a:gd name="connsiteY36" fmla="*/ 475896 h 601668"/>
                <a:gd name="connsiteX37" fmla="*/ 3484238 w 4062112"/>
                <a:gd name="connsiteY37" fmla="*/ 271940 h 601668"/>
                <a:gd name="connsiteX38" fmla="*/ 3188503 w 4062112"/>
                <a:gd name="connsiteY38" fmla="*/ 278739 h 601668"/>
                <a:gd name="connsiteX39" fmla="*/ 2739801 w 4062112"/>
                <a:gd name="connsiteY39" fmla="*/ 326329 h 601668"/>
                <a:gd name="connsiteX40" fmla="*/ 1981767 w 4062112"/>
                <a:gd name="connsiteY40" fmla="*/ 407911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2112" h="601668">
                  <a:moveTo>
                    <a:pt x="1981767" y="407911"/>
                  </a:moveTo>
                  <a:lnTo>
                    <a:pt x="1216934" y="499691"/>
                  </a:lnTo>
                  <a:lnTo>
                    <a:pt x="690049" y="557478"/>
                  </a:lnTo>
                  <a:lnTo>
                    <a:pt x="329728" y="601668"/>
                  </a:lnTo>
                  <a:lnTo>
                    <a:pt x="282138" y="598269"/>
                  </a:lnTo>
                  <a:lnTo>
                    <a:pt x="234549" y="591471"/>
                  </a:lnTo>
                  <a:lnTo>
                    <a:pt x="132571" y="557478"/>
                  </a:lnTo>
                  <a:lnTo>
                    <a:pt x="0" y="492892"/>
                  </a:lnTo>
                  <a:lnTo>
                    <a:pt x="23795" y="299135"/>
                  </a:lnTo>
                  <a:lnTo>
                    <a:pt x="169963" y="360321"/>
                  </a:lnTo>
                  <a:lnTo>
                    <a:pt x="248146" y="384116"/>
                  </a:lnTo>
                  <a:lnTo>
                    <a:pt x="312732" y="394314"/>
                  </a:lnTo>
                  <a:lnTo>
                    <a:pt x="387515" y="401112"/>
                  </a:lnTo>
                  <a:lnTo>
                    <a:pt x="509888" y="394314"/>
                  </a:lnTo>
                  <a:lnTo>
                    <a:pt x="1125154" y="336526"/>
                  </a:lnTo>
                  <a:lnTo>
                    <a:pt x="1937576" y="251545"/>
                  </a:lnTo>
                  <a:lnTo>
                    <a:pt x="2542644" y="183560"/>
                  </a:lnTo>
                  <a:lnTo>
                    <a:pt x="3263286" y="98578"/>
                  </a:lnTo>
                  <a:lnTo>
                    <a:pt x="3508033" y="67985"/>
                  </a:lnTo>
                  <a:lnTo>
                    <a:pt x="3531827" y="33993"/>
                  </a:lnTo>
                  <a:lnTo>
                    <a:pt x="3559022" y="10198"/>
                  </a:lnTo>
                  <a:lnTo>
                    <a:pt x="3582816" y="0"/>
                  </a:lnTo>
                  <a:lnTo>
                    <a:pt x="3620208" y="6798"/>
                  </a:lnTo>
                  <a:lnTo>
                    <a:pt x="3677996" y="33993"/>
                  </a:lnTo>
                  <a:lnTo>
                    <a:pt x="3786772" y="91780"/>
                  </a:lnTo>
                  <a:lnTo>
                    <a:pt x="3878552" y="152966"/>
                  </a:lnTo>
                  <a:lnTo>
                    <a:pt x="3956735" y="217552"/>
                  </a:lnTo>
                  <a:lnTo>
                    <a:pt x="4017921" y="282138"/>
                  </a:lnTo>
                  <a:lnTo>
                    <a:pt x="4048514" y="322929"/>
                  </a:lnTo>
                  <a:lnTo>
                    <a:pt x="4058712" y="353523"/>
                  </a:lnTo>
                  <a:lnTo>
                    <a:pt x="4062112" y="380717"/>
                  </a:lnTo>
                  <a:lnTo>
                    <a:pt x="4055313" y="411310"/>
                  </a:lnTo>
                  <a:lnTo>
                    <a:pt x="4038317" y="435105"/>
                  </a:lnTo>
                  <a:lnTo>
                    <a:pt x="4000925" y="458900"/>
                  </a:lnTo>
                  <a:lnTo>
                    <a:pt x="3943138" y="465698"/>
                  </a:lnTo>
                  <a:lnTo>
                    <a:pt x="3881951" y="465698"/>
                  </a:lnTo>
                  <a:lnTo>
                    <a:pt x="3824164" y="475896"/>
                  </a:lnTo>
                  <a:lnTo>
                    <a:pt x="3484238" y="271940"/>
                  </a:lnTo>
                  <a:lnTo>
                    <a:pt x="3188503" y="278739"/>
                  </a:lnTo>
                  <a:lnTo>
                    <a:pt x="2739801" y="326329"/>
                  </a:lnTo>
                  <a:lnTo>
                    <a:pt x="1981767" y="4079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C029F505-14EC-44E0-85E7-4A453A0A1A47}"/>
                </a:ext>
              </a:extLst>
            </p:cNvPr>
            <p:cNvSpPr/>
            <p:nvPr/>
          </p:nvSpPr>
          <p:spPr>
            <a:xfrm>
              <a:off x="7367589" y="2665413"/>
              <a:ext cx="796925" cy="723900"/>
            </a:xfrm>
            <a:custGeom>
              <a:avLst/>
              <a:gdLst>
                <a:gd name="connsiteX0" fmla="*/ 126206 w 797718"/>
                <a:gd name="connsiteY0" fmla="*/ 490537 h 723900"/>
                <a:gd name="connsiteX1" fmla="*/ 283368 w 797718"/>
                <a:gd name="connsiteY1" fmla="*/ 271462 h 723900"/>
                <a:gd name="connsiteX2" fmla="*/ 361950 w 797718"/>
                <a:gd name="connsiteY2" fmla="*/ 166687 h 723900"/>
                <a:gd name="connsiteX3" fmla="*/ 397668 w 797718"/>
                <a:gd name="connsiteY3" fmla="*/ 116681 h 723900"/>
                <a:gd name="connsiteX4" fmla="*/ 402431 w 797718"/>
                <a:gd name="connsiteY4" fmla="*/ 97631 h 723900"/>
                <a:gd name="connsiteX5" fmla="*/ 402431 w 797718"/>
                <a:gd name="connsiteY5" fmla="*/ 78581 h 723900"/>
                <a:gd name="connsiteX6" fmla="*/ 364331 w 797718"/>
                <a:gd name="connsiteY6" fmla="*/ 0 h 723900"/>
                <a:gd name="connsiteX7" fmla="*/ 797718 w 797718"/>
                <a:gd name="connsiteY7" fmla="*/ 226219 h 723900"/>
                <a:gd name="connsiteX8" fmla="*/ 723900 w 797718"/>
                <a:gd name="connsiteY8" fmla="*/ 261937 h 723900"/>
                <a:gd name="connsiteX9" fmla="*/ 647700 w 797718"/>
                <a:gd name="connsiteY9" fmla="*/ 288131 h 723900"/>
                <a:gd name="connsiteX10" fmla="*/ 578643 w 797718"/>
                <a:gd name="connsiteY10" fmla="*/ 335756 h 723900"/>
                <a:gd name="connsiteX11" fmla="*/ 323850 w 797718"/>
                <a:gd name="connsiteY11" fmla="*/ 511969 h 723900"/>
                <a:gd name="connsiteX12" fmla="*/ 161925 w 797718"/>
                <a:gd name="connsiteY12" fmla="*/ 635794 h 723900"/>
                <a:gd name="connsiteX13" fmla="*/ 76200 w 797718"/>
                <a:gd name="connsiteY13" fmla="*/ 704850 h 723900"/>
                <a:gd name="connsiteX14" fmla="*/ 45243 w 797718"/>
                <a:gd name="connsiteY14" fmla="*/ 719137 h 723900"/>
                <a:gd name="connsiteX15" fmla="*/ 23812 w 797718"/>
                <a:gd name="connsiteY15" fmla="*/ 723900 h 723900"/>
                <a:gd name="connsiteX16" fmla="*/ 7143 w 797718"/>
                <a:gd name="connsiteY16" fmla="*/ 719137 h 723900"/>
                <a:gd name="connsiteX17" fmla="*/ 0 w 797718"/>
                <a:gd name="connsiteY17" fmla="*/ 700087 h 723900"/>
                <a:gd name="connsiteX18" fmla="*/ 9525 w 797718"/>
                <a:gd name="connsiteY18" fmla="*/ 659606 h 723900"/>
                <a:gd name="connsiteX19" fmla="*/ 126206 w 797718"/>
                <a:gd name="connsiteY19" fmla="*/ 49053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7718" h="723900">
                  <a:moveTo>
                    <a:pt x="126206" y="490537"/>
                  </a:moveTo>
                  <a:lnTo>
                    <a:pt x="283368" y="271462"/>
                  </a:lnTo>
                  <a:lnTo>
                    <a:pt x="361950" y="166687"/>
                  </a:lnTo>
                  <a:lnTo>
                    <a:pt x="397668" y="116681"/>
                  </a:lnTo>
                  <a:lnTo>
                    <a:pt x="402431" y="97631"/>
                  </a:lnTo>
                  <a:lnTo>
                    <a:pt x="402431" y="78581"/>
                  </a:lnTo>
                  <a:lnTo>
                    <a:pt x="364331" y="0"/>
                  </a:lnTo>
                  <a:lnTo>
                    <a:pt x="797718" y="226219"/>
                  </a:lnTo>
                  <a:lnTo>
                    <a:pt x="723900" y="261937"/>
                  </a:lnTo>
                  <a:lnTo>
                    <a:pt x="647700" y="288131"/>
                  </a:lnTo>
                  <a:lnTo>
                    <a:pt x="578643" y="335756"/>
                  </a:lnTo>
                  <a:lnTo>
                    <a:pt x="323850" y="511969"/>
                  </a:lnTo>
                  <a:lnTo>
                    <a:pt x="161925" y="635794"/>
                  </a:lnTo>
                  <a:lnTo>
                    <a:pt x="76200" y="704850"/>
                  </a:lnTo>
                  <a:lnTo>
                    <a:pt x="45243" y="719137"/>
                  </a:lnTo>
                  <a:lnTo>
                    <a:pt x="23812" y="723900"/>
                  </a:lnTo>
                  <a:lnTo>
                    <a:pt x="7143" y="719137"/>
                  </a:lnTo>
                  <a:lnTo>
                    <a:pt x="0" y="700087"/>
                  </a:lnTo>
                  <a:lnTo>
                    <a:pt x="9525" y="659606"/>
                  </a:lnTo>
                  <a:lnTo>
                    <a:pt x="12620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3B8682F9-3796-4D4D-9743-73F047F7B692}"/>
                </a:ext>
              </a:extLst>
            </p:cNvPr>
            <p:cNvSpPr/>
            <p:nvPr/>
          </p:nvSpPr>
          <p:spPr>
            <a:xfrm>
              <a:off x="5191125" y="3182939"/>
              <a:ext cx="1855788" cy="1031875"/>
            </a:xfrm>
            <a:custGeom>
              <a:avLst/>
              <a:gdLst>
                <a:gd name="connsiteX0" fmla="*/ 440531 w 1854994"/>
                <a:gd name="connsiteY0" fmla="*/ 316707 h 1031082"/>
                <a:gd name="connsiteX1" fmla="*/ 88106 w 1854994"/>
                <a:gd name="connsiteY1" fmla="*/ 392907 h 1031082"/>
                <a:gd name="connsiteX2" fmla="*/ 0 w 1854994"/>
                <a:gd name="connsiteY2" fmla="*/ 235744 h 1031082"/>
                <a:gd name="connsiteX3" fmla="*/ 390525 w 1854994"/>
                <a:gd name="connsiteY3" fmla="*/ 200025 h 1031082"/>
                <a:gd name="connsiteX4" fmla="*/ 731044 w 1854994"/>
                <a:gd name="connsiteY4" fmla="*/ 159544 h 1031082"/>
                <a:gd name="connsiteX5" fmla="*/ 1038225 w 1854994"/>
                <a:gd name="connsiteY5" fmla="*/ 109538 h 1031082"/>
                <a:gd name="connsiteX6" fmla="*/ 1321594 w 1854994"/>
                <a:gd name="connsiteY6" fmla="*/ 66675 h 1031082"/>
                <a:gd name="connsiteX7" fmla="*/ 1371600 w 1854994"/>
                <a:gd name="connsiteY7" fmla="*/ 54769 h 1031082"/>
                <a:gd name="connsiteX8" fmla="*/ 1431131 w 1854994"/>
                <a:gd name="connsiteY8" fmla="*/ 33338 h 1031082"/>
                <a:gd name="connsiteX9" fmla="*/ 1481138 w 1854994"/>
                <a:gd name="connsiteY9" fmla="*/ 9525 h 1031082"/>
                <a:gd name="connsiteX10" fmla="*/ 1521619 w 1854994"/>
                <a:gd name="connsiteY10" fmla="*/ 0 h 1031082"/>
                <a:gd name="connsiteX11" fmla="*/ 1569244 w 1854994"/>
                <a:gd name="connsiteY11" fmla="*/ 4763 h 1031082"/>
                <a:gd name="connsiteX12" fmla="*/ 1614488 w 1854994"/>
                <a:gd name="connsiteY12" fmla="*/ 21432 h 1031082"/>
                <a:gd name="connsiteX13" fmla="*/ 1664494 w 1854994"/>
                <a:gd name="connsiteY13" fmla="*/ 57150 h 1031082"/>
                <a:gd name="connsiteX14" fmla="*/ 1724025 w 1854994"/>
                <a:gd name="connsiteY14" fmla="*/ 109538 h 1031082"/>
                <a:gd name="connsiteX15" fmla="*/ 1804988 w 1854994"/>
                <a:gd name="connsiteY15" fmla="*/ 209550 h 1031082"/>
                <a:gd name="connsiteX16" fmla="*/ 1847850 w 1854994"/>
                <a:gd name="connsiteY16" fmla="*/ 264319 h 1031082"/>
                <a:gd name="connsiteX17" fmla="*/ 1854994 w 1854994"/>
                <a:gd name="connsiteY17" fmla="*/ 285750 h 1031082"/>
                <a:gd name="connsiteX18" fmla="*/ 1845469 w 1854994"/>
                <a:gd name="connsiteY18" fmla="*/ 307182 h 1031082"/>
                <a:gd name="connsiteX19" fmla="*/ 1812131 w 1854994"/>
                <a:gd name="connsiteY19" fmla="*/ 330994 h 1031082"/>
                <a:gd name="connsiteX20" fmla="*/ 1785938 w 1854994"/>
                <a:gd name="connsiteY20" fmla="*/ 361950 h 1031082"/>
                <a:gd name="connsiteX21" fmla="*/ 1754981 w 1854994"/>
                <a:gd name="connsiteY21" fmla="*/ 414338 h 1031082"/>
                <a:gd name="connsiteX22" fmla="*/ 1726406 w 1854994"/>
                <a:gd name="connsiteY22" fmla="*/ 516732 h 1031082"/>
                <a:gd name="connsiteX23" fmla="*/ 1664494 w 1854994"/>
                <a:gd name="connsiteY23" fmla="*/ 776288 h 1031082"/>
                <a:gd name="connsiteX24" fmla="*/ 1633538 w 1854994"/>
                <a:gd name="connsiteY24" fmla="*/ 895350 h 1031082"/>
                <a:gd name="connsiteX25" fmla="*/ 1619250 w 1854994"/>
                <a:gd name="connsiteY25" fmla="*/ 931069 h 1031082"/>
                <a:gd name="connsiteX26" fmla="*/ 1600200 w 1854994"/>
                <a:gd name="connsiteY26" fmla="*/ 971550 h 1031082"/>
                <a:gd name="connsiteX27" fmla="*/ 1576388 w 1854994"/>
                <a:gd name="connsiteY27" fmla="*/ 1000125 h 1031082"/>
                <a:gd name="connsiteX28" fmla="*/ 1540669 w 1854994"/>
                <a:gd name="connsiteY28" fmla="*/ 1021557 h 1031082"/>
                <a:gd name="connsiteX29" fmla="*/ 1504950 w 1854994"/>
                <a:gd name="connsiteY29" fmla="*/ 1031082 h 1031082"/>
                <a:gd name="connsiteX30" fmla="*/ 1462088 w 1854994"/>
                <a:gd name="connsiteY30" fmla="*/ 1031082 h 1031082"/>
                <a:gd name="connsiteX31" fmla="*/ 1421606 w 1854994"/>
                <a:gd name="connsiteY31" fmla="*/ 1026319 h 1031082"/>
                <a:gd name="connsiteX32" fmla="*/ 1397794 w 1854994"/>
                <a:gd name="connsiteY32" fmla="*/ 1016794 h 1031082"/>
                <a:gd name="connsiteX33" fmla="*/ 1383506 w 1854994"/>
                <a:gd name="connsiteY33" fmla="*/ 1002507 h 1031082"/>
                <a:gd name="connsiteX34" fmla="*/ 1371600 w 1854994"/>
                <a:gd name="connsiteY34" fmla="*/ 978694 h 1031082"/>
                <a:gd name="connsiteX35" fmla="*/ 1362075 w 1854994"/>
                <a:gd name="connsiteY35" fmla="*/ 885825 h 1031082"/>
                <a:gd name="connsiteX36" fmla="*/ 1383506 w 1854994"/>
                <a:gd name="connsiteY36" fmla="*/ 762000 h 1031082"/>
                <a:gd name="connsiteX37" fmla="*/ 1473994 w 1854994"/>
                <a:gd name="connsiteY37" fmla="*/ 328613 h 1031082"/>
                <a:gd name="connsiteX38" fmla="*/ 1476375 w 1854994"/>
                <a:gd name="connsiteY38" fmla="*/ 292894 h 1031082"/>
                <a:gd name="connsiteX39" fmla="*/ 1471613 w 1854994"/>
                <a:gd name="connsiteY39" fmla="*/ 266700 h 1031082"/>
                <a:gd name="connsiteX40" fmla="*/ 1459706 w 1854994"/>
                <a:gd name="connsiteY40" fmla="*/ 242888 h 1031082"/>
                <a:gd name="connsiteX41" fmla="*/ 1433513 w 1854994"/>
                <a:gd name="connsiteY41" fmla="*/ 223838 h 1031082"/>
                <a:gd name="connsiteX42" fmla="*/ 1369219 w 1854994"/>
                <a:gd name="connsiteY42" fmla="*/ 219075 h 1031082"/>
                <a:gd name="connsiteX43" fmla="*/ 1062038 w 1854994"/>
                <a:gd name="connsiteY43" fmla="*/ 252413 h 1031082"/>
                <a:gd name="connsiteX44" fmla="*/ 733425 w 1854994"/>
                <a:gd name="connsiteY44" fmla="*/ 278607 h 1031082"/>
                <a:gd name="connsiteX45" fmla="*/ 440531 w 1854994"/>
                <a:gd name="connsiteY45" fmla="*/ 316707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994" h="1031082">
                  <a:moveTo>
                    <a:pt x="440531" y="316707"/>
                  </a:moveTo>
                  <a:lnTo>
                    <a:pt x="88106" y="392907"/>
                  </a:lnTo>
                  <a:lnTo>
                    <a:pt x="0" y="235744"/>
                  </a:lnTo>
                  <a:lnTo>
                    <a:pt x="390525" y="200025"/>
                  </a:lnTo>
                  <a:lnTo>
                    <a:pt x="731044" y="159544"/>
                  </a:lnTo>
                  <a:lnTo>
                    <a:pt x="1038225" y="109538"/>
                  </a:lnTo>
                  <a:lnTo>
                    <a:pt x="1321594" y="66675"/>
                  </a:lnTo>
                  <a:lnTo>
                    <a:pt x="1371600" y="54769"/>
                  </a:lnTo>
                  <a:lnTo>
                    <a:pt x="1431131" y="33338"/>
                  </a:lnTo>
                  <a:lnTo>
                    <a:pt x="1481138" y="9525"/>
                  </a:lnTo>
                  <a:lnTo>
                    <a:pt x="1521619" y="0"/>
                  </a:lnTo>
                  <a:lnTo>
                    <a:pt x="1569244" y="4763"/>
                  </a:lnTo>
                  <a:lnTo>
                    <a:pt x="1614488" y="21432"/>
                  </a:lnTo>
                  <a:lnTo>
                    <a:pt x="1664494" y="57150"/>
                  </a:lnTo>
                  <a:lnTo>
                    <a:pt x="1724025" y="109538"/>
                  </a:lnTo>
                  <a:lnTo>
                    <a:pt x="1804988" y="209550"/>
                  </a:lnTo>
                  <a:lnTo>
                    <a:pt x="1847850" y="264319"/>
                  </a:lnTo>
                  <a:lnTo>
                    <a:pt x="1854994" y="285750"/>
                  </a:lnTo>
                  <a:lnTo>
                    <a:pt x="1845469" y="307182"/>
                  </a:lnTo>
                  <a:lnTo>
                    <a:pt x="1812131" y="330994"/>
                  </a:lnTo>
                  <a:lnTo>
                    <a:pt x="1785938" y="361950"/>
                  </a:lnTo>
                  <a:lnTo>
                    <a:pt x="1754981" y="414338"/>
                  </a:lnTo>
                  <a:lnTo>
                    <a:pt x="1726406" y="516732"/>
                  </a:lnTo>
                  <a:lnTo>
                    <a:pt x="1664494" y="776288"/>
                  </a:lnTo>
                  <a:lnTo>
                    <a:pt x="1633538" y="895350"/>
                  </a:lnTo>
                  <a:lnTo>
                    <a:pt x="1619250" y="931069"/>
                  </a:lnTo>
                  <a:lnTo>
                    <a:pt x="1600200" y="971550"/>
                  </a:lnTo>
                  <a:lnTo>
                    <a:pt x="1576388" y="1000125"/>
                  </a:lnTo>
                  <a:lnTo>
                    <a:pt x="1540669" y="1021557"/>
                  </a:lnTo>
                  <a:lnTo>
                    <a:pt x="1504950" y="1031082"/>
                  </a:lnTo>
                  <a:lnTo>
                    <a:pt x="1462088" y="1031082"/>
                  </a:lnTo>
                  <a:lnTo>
                    <a:pt x="1421606" y="1026319"/>
                  </a:lnTo>
                  <a:lnTo>
                    <a:pt x="1397794" y="1016794"/>
                  </a:lnTo>
                  <a:lnTo>
                    <a:pt x="1383506" y="1002507"/>
                  </a:lnTo>
                  <a:lnTo>
                    <a:pt x="1371600" y="978694"/>
                  </a:lnTo>
                  <a:lnTo>
                    <a:pt x="1362075" y="885825"/>
                  </a:lnTo>
                  <a:lnTo>
                    <a:pt x="1383506" y="762000"/>
                  </a:lnTo>
                  <a:lnTo>
                    <a:pt x="1473994" y="328613"/>
                  </a:lnTo>
                  <a:lnTo>
                    <a:pt x="1476375" y="292894"/>
                  </a:lnTo>
                  <a:lnTo>
                    <a:pt x="1471613" y="266700"/>
                  </a:lnTo>
                  <a:lnTo>
                    <a:pt x="1459706" y="242888"/>
                  </a:lnTo>
                  <a:lnTo>
                    <a:pt x="1433513" y="223838"/>
                  </a:lnTo>
                  <a:lnTo>
                    <a:pt x="1369219" y="219075"/>
                  </a:lnTo>
                  <a:lnTo>
                    <a:pt x="1062038" y="252413"/>
                  </a:lnTo>
                  <a:lnTo>
                    <a:pt x="733425" y="278607"/>
                  </a:lnTo>
                  <a:lnTo>
                    <a:pt x="440531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3F28EF88-4F2E-4E07-A318-649A1F6215DF}"/>
                </a:ext>
              </a:extLst>
            </p:cNvPr>
            <p:cNvSpPr/>
            <p:nvPr/>
          </p:nvSpPr>
          <p:spPr>
            <a:xfrm>
              <a:off x="5386389" y="3913189"/>
              <a:ext cx="1254125" cy="306387"/>
            </a:xfrm>
            <a:custGeom>
              <a:avLst/>
              <a:gdLst>
                <a:gd name="connsiteX0" fmla="*/ 878681 w 1254918"/>
                <a:gd name="connsiteY0" fmla="*/ 197644 h 307181"/>
                <a:gd name="connsiteX1" fmla="*/ 642937 w 1254918"/>
                <a:gd name="connsiteY1" fmla="*/ 233362 h 307181"/>
                <a:gd name="connsiteX2" fmla="*/ 488156 w 1254918"/>
                <a:gd name="connsiteY2" fmla="*/ 250031 h 307181"/>
                <a:gd name="connsiteX3" fmla="*/ 73818 w 1254918"/>
                <a:gd name="connsiteY3" fmla="*/ 307181 h 307181"/>
                <a:gd name="connsiteX4" fmla="*/ 0 w 1254918"/>
                <a:gd name="connsiteY4" fmla="*/ 140494 h 307181"/>
                <a:gd name="connsiteX5" fmla="*/ 254793 w 1254918"/>
                <a:gd name="connsiteY5" fmla="*/ 140494 h 307181"/>
                <a:gd name="connsiteX6" fmla="*/ 533400 w 1254918"/>
                <a:gd name="connsiteY6" fmla="*/ 100012 h 307181"/>
                <a:gd name="connsiteX7" fmla="*/ 916781 w 1254918"/>
                <a:gd name="connsiteY7" fmla="*/ 47625 h 307181"/>
                <a:gd name="connsiteX8" fmla="*/ 1252537 w 1254918"/>
                <a:gd name="connsiteY8" fmla="*/ 0 h 307181"/>
                <a:gd name="connsiteX9" fmla="*/ 1254918 w 1254918"/>
                <a:gd name="connsiteY9" fmla="*/ 195262 h 307181"/>
                <a:gd name="connsiteX10" fmla="*/ 1114425 w 1254918"/>
                <a:gd name="connsiteY10" fmla="*/ 180975 h 307181"/>
                <a:gd name="connsiteX11" fmla="*/ 1052512 w 1254918"/>
                <a:gd name="connsiteY11" fmla="*/ 180975 h 307181"/>
                <a:gd name="connsiteX12" fmla="*/ 878681 w 1254918"/>
                <a:gd name="connsiteY12" fmla="*/ 197644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4918" h="307181">
                  <a:moveTo>
                    <a:pt x="878681" y="197644"/>
                  </a:moveTo>
                  <a:lnTo>
                    <a:pt x="642937" y="233362"/>
                  </a:lnTo>
                  <a:lnTo>
                    <a:pt x="488156" y="250031"/>
                  </a:lnTo>
                  <a:lnTo>
                    <a:pt x="73818" y="307181"/>
                  </a:lnTo>
                  <a:lnTo>
                    <a:pt x="0" y="140494"/>
                  </a:lnTo>
                  <a:lnTo>
                    <a:pt x="254793" y="140494"/>
                  </a:lnTo>
                  <a:lnTo>
                    <a:pt x="533400" y="100012"/>
                  </a:lnTo>
                  <a:lnTo>
                    <a:pt x="916781" y="47625"/>
                  </a:lnTo>
                  <a:lnTo>
                    <a:pt x="1252537" y="0"/>
                  </a:lnTo>
                  <a:cubicBezTo>
                    <a:pt x="1253331" y="65087"/>
                    <a:pt x="1254124" y="130175"/>
                    <a:pt x="1254918" y="195262"/>
                  </a:cubicBezTo>
                  <a:lnTo>
                    <a:pt x="1114425" y="180975"/>
                  </a:lnTo>
                  <a:lnTo>
                    <a:pt x="1052512" y="180975"/>
                  </a:lnTo>
                  <a:lnTo>
                    <a:pt x="878681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D9A2C1ED-4B2E-4F28-86F7-C5C1780F7E03}"/>
                </a:ext>
              </a:extLst>
            </p:cNvPr>
            <p:cNvSpPr/>
            <p:nvPr/>
          </p:nvSpPr>
          <p:spPr>
            <a:xfrm>
              <a:off x="5753100" y="4114800"/>
              <a:ext cx="495300" cy="769938"/>
            </a:xfrm>
            <a:custGeom>
              <a:avLst/>
              <a:gdLst>
                <a:gd name="connsiteX0" fmla="*/ 100013 w 495300"/>
                <a:gd name="connsiteY0" fmla="*/ 450056 h 769144"/>
                <a:gd name="connsiteX1" fmla="*/ 123825 w 495300"/>
                <a:gd name="connsiteY1" fmla="*/ 297656 h 769144"/>
                <a:gd name="connsiteX2" fmla="*/ 130969 w 495300"/>
                <a:gd name="connsiteY2" fmla="*/ 242888 h 769144"/>
                <a:gd name="connsiteX3" fmla="*/ 135731 w 495300"/>
                <a:gd name="connsiteY3" fmla="*/ 192881 h 769144"/>
                <a:gd name="connsiteX4" fmla="*/ 133350 w 495300"/>
                <a:gd name="connsiteY4" fmla="*/ 152400 h 769144"/>
                <a:gd name="connsiteX5" fmla="*/ 121444 w 495300"/>
                <a:gd name="connsiteY5" fmla="*/ 104775 h 769144"/>
                <a:gd name="connsiteX6" fmla="*/ 59531 w 495300"/>
                <a:gd name="connsiteY6" fmla="*/ 14288 h 769144"/>
                <a:gd name="connsiteX7" fmla="*/ 280988 w 495300"/>
                <a:gd name="connsiteY7" fmla="*/ 0 h 769144"/>
                <a:gd name="connsiteX8" fmla="*/ 388144 w 495300"/>
                <a:gd name="connsiteY8" fmla="*/ 71438 h 769144"/>
                <a:gd name="connsiteX9" fmla="*/ 433388 w 495300"/>
                <a:gd name="connsiteY9" fmla="*/ 107156 h 769144"/>
                <a:gd name="connsiteX10" fmla="*/ 461963 w 495300"/>
                <a:gd name="connsiteY10" fmla="*/ 135731 h 769144"/>
                <a:gd name="connsiteX11" fmla="*/ 483394 w 495300"/>
                <a:gd name="connsiteY11" fmla="*/ 161925 h 769144"/>
                <a:gd name="connsiteX12" fmla="*/ 495300 w 495300"/>
                <a:gd name="connsiteY12" fmla="*/ 188119 h 769144"/>
                <a:gd name="connsiteX13" fmla="*/ 495300 w 495300"/>
                <a:gd name="connsiteY13" fmla="*/ 209550 h 769144"/>
                <a:gd name="connsiteX14" fmla="*/ 481013 w 495300"/>
                <a:gd name="connsiteY14" fmla="*/ 228600 h 769144"/>
                <a:gd name="connsiteX15" fmla="*/ 452438 w 495300"/>
                <a:gd name="connsiteY15" fmla="*/ 245269 h 769144"/>
                <a:gd name="connsiteX16" fmla="*/ 411956 w 495300"/>
                <a:gd name="connsiteY16" fmla="*/ 261938 h 769144"/>
                <a:gd name="connsiteX17" fmla="*/ 371475 w 495300"/>
                <a:gd name="connsiteY17" fmla="*/ 295275 h 769144"/>
                <a:gd name="connsiteX18" fmla="*/ 338138 w 495300"/>
                <a:gd name="connsiteY18" fmla="*/ 338138 h 769144"/>
                <a:gd name="connsiteX19" fmla="*/ 240506 w 495300"/>
                <a:gd name="connsiteY19" fmla="*/ 514350 h 769144"/>
                <a:gd name="connsiteX20" fmla="*/ 114300 w 495300"/>
                <a:gd name="connsiteY20" fmla="*/ 752475 h 769144"/>
                <a:gd name="connsiteX21" fmla="*/ 0 w 495300"/>
                <a:gd name="connsiteY21" fmla="*/ 769144 h 769144"/>
                <a:gd name="connsiteX22" fmla="*/ 100013 w 495300"/>
                <a:gd name="connsiteY22" fmla="*/ 450056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5300" h="769144">
                  <a:moveTo>
                    <a:pt x="100013" y="450056"/>
                  </a:moveTo>
                  <a:lnTo>
                    <a:pt x="123825" y="297656"/>
                  </a:lnTo>
                  <a:lnTo>
                    <a:pt x="130969" y="242888"/>
                  </a:lnTo>
                  <a:lnTo>
                    <a:pt x="135731" y="192881"/>
                  </a:lnTo>
                  <a:lnTo>
                    <a:pt x="133350" y="152400"/>
                  </a:lnTo>
                  <a:lnTo>
                    <a:pt x="121444" y="104775"/>
                  </a:lnTo>
                  <a:lnTo>
                    <a:pt x="59531" y="14288"/>
                  </a:lnTo>
                  <a:lnTo>
                    <a:pt x="280988" y="0"/>
                  </a:lnTo>
                  <a:lnTo>
                    <a:pt x="388144" y="71438"/>
                  </a:lnTo>
                  <a:lnTo>
                    <a:pt x="433388" y="107156"/>
                  </a:lnTo>
                  <a:lnTo>
                    <a:pt x="461963" y="135731"/>
                  </a:lnTo>
                  <a:lnTo>
                    <a:pt x="483394" y="161925"/>
                  </a:lnTo>
                  <a:lnTo>
                    <a:pt x="495300" y="188119"/>
                  </a:lnTo>
                  <a:lnTo>
                    <a:pt x="495300" y="209550"/>
                  </a:lnTo>
                  <a:lnTo>
                    <a:pt x="481013" y="228600"/>
                  </a:lnTo>
                  <a:lnTo>
                    <a:pt x="452438" y="245269"/>
                  </a:lnTo>
                  <a:lnTo>
                    <a:pt x="411956" y="261938"/>
                  </a:lnTo>
                  <a:lnTo>
                    <a:pt x="371475" y="295275"/>
                  </a:lnTo>
                  <a:lnTo>
                    <a:pt x="338138" y="338138"/>
                  </a:lnTo>
                  <a:lnTo>
                    <a:pt x="240506" y="514350"/>
                  </a:lnTo>
                  <a:lnTo>
                    <a:pt x="114300" y="752475"/>
                  </a:lnTo>
                  <a:lnTo>
                    <a:pt x="0" y="769144"/>
                  </a:lnTo>
                  <a:lnTo>
                    <a:pt x="1000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A6615D0E-DA22-43E4-9BD5-6AFBF7DBE502}"/>
                </a:ext>
              </a:extLst>
            </p:cNvPr>
            <p:cNvSpPr/>
            <p:nvPr/>
          </p:nvSpPr>
          <p:spPr>
            <a:xfrm>
              <a:off x="4818063" y="4745038"/>
              <a:ext cx="539750" cy="1250950"/>
            </a:xfrm>
            <a:custGeom>
              <a:avLst/>
              <a:gdLst>
                <a:gd name="connsiteX0" fmla="*/ 235744 w 540544"/>
                <a:gd name="connsiteY0" fmla="*/ 797719 h 1250157"/>
                <a:gd name="connsiteX1" fmla="*/ 190500 w 540544"/>
                <a:gd name="connsiteY1" fmla="*/ 411957 h 1250157"/>
                <a:gd name="connsiteX2" fmla="*/ 173831 w 540544"/>
                <a:gd name="connsiteY2" fmla="*/ 300038 h 1250157"/>
                <a:gd name="connsiteX3" fmla="*/ 161925 w 540544"/>
                <a:gd name="connsiteY3" fmla="*/ 247650 h 1250157"/>
                <a:gd name="connsiteX4" fmla="*/ 135731 w 540544"/>
                <a:gd name="connsiteY4" fmla="*/ 190500 h 1250157"/>
                <a:gd name="connsiteX5" fmla="*/ 107156 w 540544"/>
                <a:gd name="connsiteY5" fmla="*/ 147638 h 1250157"/>
                <a:gd name="connsiteX6" fmla="*/ 71437 w 540544"/>
                <a:gd name="connsiteY6" fmla="*/ 111919 h 1250157"/>
                <a:gd name="connsiteX7" fmla="*/ 30956 w 540544"/>
                <a:gd name="connsiteY7" fmla="*/ 80963 h 1250157"/>
                <a:gd name="connsiteX8" fmla="*/ 9525 w 540544"/>
                <a:gd name="connsiteY8" fmla="*/ 61913 h 1250157"/>
                <a:gd name="connsiteX9" fmla="*/ 0 w 540544"/>
                <a:gd name="connsiteY9" fmla="*/ 35719 h 1250157"/>
                <a:gd name="connsiteX10" fmla="*/ 2381 w 540544"/>
                <a:gd name="connsiteY10" fmla="*/ 14288 h 1250157"/>
                <a:gd name="connsiteX11" fmla="*/ 16669 w 540544"/>
                <a:gd name="connsiteY11" fmla="*/ 4763 h 1250157"/>
                <a:gd name="connsiteX12" fmla="*/ 42862 w 540544"/>
                <a:gd name="connsiteY12" fmla="*/ 0 h 1250157"/>
                <a:gd name="connsiteX13" fmla="*/ 104775 w 540544"/>
                <a:gd name="connsiteY13" fmla="*/ 4763 h 1250157"/>
                <a:gd name="connsiteX14" fmla="*/ 154781 w 540544"/>
                <a:gd name="connsiteY14" fmla="*/ 11907 h 1250157"/>
                <a:gd name="connsiteX15" fmla="*/ 209550 w 540544"/>
                <a:gd name="connsiteY15" fmla="*/ 23813 h 1250157"/>
                <a:gd name="connsiteX16" fmla="*/ 271462 w 540544"/>
                <a:gd name="connsiteY16" fmla="*/ 47625 h 1250157"/>
                <a:gd name="connsiteX17" fmla="*/ 321469 w 540544"/>
                <a:gd name="connsiteY17" fmla="*/ 73819 h 1250157"/>
                <a:gd name="connsiteX18" fmla="*/ 421481 w 540544"/>
                <a:gd name="connsiteY18" fmla="*/ 138113 h 1250157"/>
                <a:gd name="connsiteX19" fmla="*/ 421481 w 540544"/>
                <a:gd name="connsiteY19" fmla="*/ 261938 h 1250157"/>
                <a:gd name="connsiteX20" fmla="*/ 469106 w 540544"/>
                <a:gd name="connsiteY20" fmla="*/ 569119 h 1250157"/>
                <a:gd name="connsiteX21" fmla="*/ 540544 w 540544"/>
                <a:gd name="connsiteY21" fmla="*/ 990600 h 1250157"/>
                <a:gd name="connsiteX22" fmla="*/ 540544 w 540544"/>
                <a:gd name="connsiteY22" fmla="*/ 1112044 h 1250157"/>
                <a:gd name="connsiteX23" fmla="*/ 531019 w 540544"/>
                <a:gd name="connsiteY23" fmla="*/ 1145382 h 1250157"/>
                <a:gd name="connsiteX24" fmla="*/ 509587 w 540544"/>
                <a:gd name="connsiteY24" fmla="*/ 1178719 h 1250157"/>
                <a:gd name="connsiteX25" fmla="*/ 473869 w 540544"/>
                <a:gd name="connsiteY25" fmla="*/ 1221582 h 1250157"/>
                <a:gd name="connsiteX26" fmla="*/ 442912 w 540544"/>
                <a:gd name="connsiteY26" fmla="*/ 1247775 h 1250157"/>
                <a:gd name="connsiteX27" fmla="*/ 426244 w 540544"/>
                <a:gd name="connsiteY27" fmla="*/ 1250157 h 1250157"/>
                <a:gd name="connsiteX28" fmla="*/ 397669 w 540544"/>
                <a:gd name="connsiteY28" fmla="*/ 1243013 h 1250157"/>
                <a:gd name="connsiteX29" fmla="*/ 371475 w 540544"/>
                <a:gd name="connsiteY29" fmla="*/ 1223963 h 1250157"/>
                <a:gd name="connsiteX30" fmla="*/ 330994 w 540544"/>
                <a:gd name="connsiteY30" fmla="*/ 1188244 h 1250157"/>
                <a:gd name="connsiteX31" fmla="*/ 297656 w 540544"/>
                <a:gd name="connsiteY31" fmla="*/ 1140619 h 1250157"/>
                <a:gd name="connsiteX32" fmla="*/ 276225 w 540544"/>
                <a:gd name="connsiteY32" fmla="*/ 1081088 h 1250157"/>
                <a:gd name="connsiteX33" fmla="*/ 264319 w 540544"/>
                <a:gd name="connsiteY33" fmla="*/ 1007269 h 1250157"/>
                <a:gd name="connsiteX34" fmla="*/ 235744 w 540544"/>
                <a:gd name="connsiteY34" fmla="*/ 797719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1250157">
                  <a:moveTo>
                    <a:pt x="235744" y="797719"/>
                  </a:moveTo>
                  <a:lnTo>
                    <a:pt x="190500" y="411957"/>
                  </a:lnTo>
                  <a:lnTo>
                    <a:pt x="173831" y="300038"/>
                  </a:lnTo>
                  <a:lnTo>
                    <a:pt x="161925" y="247650"/>
                  </a:lnTo>
                  <a:lnTo>
                    <a:pt x="135731" y="190500"/>
                  </a:lnTo>
                  <a:lnTo>
                    <a:pt x="107156" y="147638"/>
                  </a:lnTo>
                  <a:lnTo>
                    <a:pt x="71437" y="111919"/>
                  </a:lnTo>
                  <a:lnTo>
                    <a:pt x="30956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6669" y="4763"/>
                  </a:lnTo>
                  <a:lnTo>
                    <a:pt x="42862" y="0"/>
                  </a:lnTo>
                  <a:lnTo>
                    <a:pt x="104775" y="4763"/>
                  </a:lnTo>
                  <a:lnTo>
                    <a:pt x="154781" y="11907"/>
                  </a:lnTo>
                  <a:lnTo>
                    <a:pt x="209550" y="23813"/>
                  </a:lnTo>
                  <a:lnTo>
                    <a:pt x="271462" y="47625"/>
                  </a:lnTo>
                  <a:lnTo>
                    <a:pt x="321469" y="73819"/>
                  </a:lnTo>
                  <a:lnTo>
                    <a:pt x="421481" y="138113"/>
                  </a:lnTo>
                  <a:lnTo>
                    <a:pt x="421481" y="261938"/>
                  </a:lnTo>
                  <a:lnTo>
                    <a:pt x="469106" y="569119"/>
                  </a:lnTo>
                  <a:lnTo>
                    <a:pt x="540544" y="990600"/>
                  </a:lnTo>
                  <a:lnTo>
                    <a:pt x="540544" y="1112044"/>
                  </a:lnTo>
                  <a:lnTo>
                    <a:pt x="531019" y="1145382"/>
                  </a:lnTo>
                  <a:lnTo>
                    <a:pt x="509587" y="1178719"/>
                  </a:lnTo>
                  <a:lnTo>
                    <a:pt x="473869" y="1221582"/>
                  </a:lnTo>
                  <a:lnTo>
                    <a:pt x="442912" y="1247775"/>
                  </a:lnTo>
                  <a:lnTo>
                    <a:pt x="426244" y="1250157"/>
                  </a:lnTo>
                  <a:lnTo>
                    <a:pt x="397669" y="1243013"/>
                  </a:lnTo>
                  <a:lnTo>
                    <a:pt x="371475" y="1223963"/>
                  </a:lnTo>
                  <a:lnTo>
                    <a:pt x="330994" y="1188244"/>
                  </a:lnTo>
                  <a:lnTo>
                    <a:pt x="297656" y="1140619"/>
                  </a:lnTo>
                  <a:lnTo>
                    <a:pt x="276225" y="1081088"/>
                  </a:lnTo>
                  <a:lnTo>
                    <a:pt x="264319" y="1007269"/>
                  </a:lnTo>
                  <a:lnTo>
                    <a:pt x="235744" y="797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">
              <a:extLst>
                <a:ext uri="{FF2B5EF4-FFF2-40B4-BE49-F238E27FC236}">
                  <a16:creationId xmlns:a16="http://schemas.microsoft.com/office/drawing/2014/main" id="{758E79D8-ED9E-4FED-B2EB-D17758E57D10}"/>
                </a:ext>
              </a:extLst>
            </p:cNvPr>
            <p:cNvSpPr/>
            <p:nvPr/>
          </p:nvSpPr>
          <p:spPr>
            <a:xfrm>
              <a:off x="5160964" y="4611688"/>
              <a:ext cx="2206625" cy="431800"/>
            </a:xfrm>
            <a:custGeom>
              <a:avLst/>
              <a:gdLst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9744 w 2207419"/>
                <a:gd name="connsiteY19" fmla="*/ 359569 h 431007"/>
                <a:gd name="connsiteX20" fmla="*/ 1750219 w 2207419"/>
                <a:gd name="connsiteY20" fmla="*/ 300038 h 431007"/>
                <a:gd name="connsiteX21" fmla="*/ 1735931 w 2207419"/>
                <a:gd name="connsiteY21" fmla="*/ 259557 h 431007"/>
                <a:gd name="connsiteX22" fmla="*/ 1714500 w 2207419"/>
                <a:gd name="connsiteY22" fmla="*/ 240507 h 431007"/>
                <a:gd name="connsiteX23" fmla="*/ 1690687 w 2207419"/>
                <a:gd name="connsiteY23" fmla="*/ 228600 h 431007"/>
                <a:gd name="connsiteX24" fmla="*/ 1664494 w 2207419"/>
                <a:gd name="connsiteY24" fmla="*/ 223838 h 431007"/>
                <a:gd name="connsiteX25" fmla="*/ 209550 w 2207419"/>
                <a:gd name="connsiteY25" fmla="*/ 409575 h 431007"/>
                <a:gd name="connsiteX26" fmla="*/ 42862 w 2207419"/>
                <a:gd name="connsiteY26" fmla="*/ 431007 h 431007"/>
                <a:gd name="connsiteX27" fmla="*/ 0 w 2207419"/>
                <a:gd name="connsiteY27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0219 w 2207419"/>
                <a:gd name="connsiteY19" fmla="*/ 300038 h 431007"/>
                <a:gd name="connsiteX20" fmla="*/ 1735931 w 2207419"/>
                <a:gd name="connsiteY20" fmla="*/ 259557 h 431007"/>
                <a:gd name="connsiteX21" fmla="*/ 1714500 w 2207419"/>
                <a:gd name="connsiteY21" fmla="*/ 240507 h 431007"/>
                <a:gd name="connsiteX22" fmla="*/ 1690687 w 2207419"/>
                <a:gd name="connsiteY22" fmla="*/ 228600 h 431007"/>
                <a:gd name="connsiteX23" fmla="*/ 1664494 w 2207419"/>
                <a:gd name="connsiteY23" fmla="*/ 223838 h 431007"/>
                <a:gd name="connsiteX24" fmla="*/ 209550 w 2207419"/>
                <a:gd name="connsiteY24" fmla="*/ 409575 h 431007"/>
                <a:gd name="connsiteX25" fmla="*/ 42862 w 2207419"/>
                <a:gd name="connsiteY25" fmla="*/ 431007 h 431007"/>
                <a:gd name="connsiteX26" fmla="*/ 0 w 2207419"/>
                <a:gd name="connsiteY26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35931 w 2207419"/>
                <a:gd name="connsiteY19" fmla="*/ 259557 h 431007"/>
                <a:gd name="connsiteX20" fmla="*/ 1714500 w 2207419"/>
                <a:gd name="connsiteY20" fmla="*/ 240507 h 431007"/>
                <a:gd name="connsiteX21" fmla="*/ 1690687 w 2207419"/>
                <a:gd name="connsiteY21" fmla="*/ 228600 h 431007"/>
                <a:gd name="connsiteX22" fmla="*/ 1664494 w 2207419"/>
                <a:gd name="connsiteY22" fmla="*/ 223838 h 431007"/>
                <a:gd name="connsiteX23" fmla="*/ 209550 w 2207419"/>
                <a:gd name="connsiteY23" fmla="*/ 409575 h 431007"/>
                <a:gd name="connsiteX24" fmla="*/ 42862 w 2207419"/>
                <a:gd name="connsiteY24" fmla="*/ 431007 h 431007"/>
                <a:gd name="connsiteX25" fmla="*/ 0 w 2207419"/>
                <a:gd name="connsiteY25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1735931 w 2207419"/>
                <a:gd name="connsiteY18" fmla="*/ 259557 h 431007"/>
                <a:gd name="connsiteX19" fmla="*/ 1714500 w 2207419"/>
                <a:gd name="connsiteY19" fmla="*/ 240507 h 431007"/>
                <a:gd name="connsiteX20" fmla="*/ 1690687 w 2207419"/>
                <a:gd name="connsiteY20" fmla="*/ 228600 h 431007"/>
                <a:gd name="connsiteX21" fmla="*/ 1664494 w 2207419"/>
                <a:gd name="connsiteY21" fmla="*/ 223838 h 431007"/>
                <a:gd name="connsiteX22" fmla="*/ 209550 w 2207419"/>
                <a:gd name="connsiteY22" fmla="*/ 409575 h 431007"/>
                <a:gd name="connsiteX23" fmla="*/ 42862 w 2207419"/>
                <a:gd name="connsiteY23" fmla="*/ 431007 h 431007"/>
                <a:gd name="connsiteX24" fmla="*/ 0 w 2207419"/>
                <a:gd name="connsiteY24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1735931 w 2207419"/>
                <a:gd name="connsiteY17" fmla="*/ 259557 h 431007"/>
                <a:gd name="connsiteX18" fmla="*/ 1714500 w 2207419"/>
                <a:gd name="connsiteY18" fmla="*/ 240507 h 431007"/>
                <a:gd name="connsiteX19" fmla="*/ 1690687 w 2207419"/>
                <a:gd name="connsiteY19" fmla="*/ 228600 h 431007"/>
                <a:gd name="connsiteX20" fmla="*/ 1664494 w 2207419"/>
                <a:gd name="connsiteY20" fmla="*/ 223838 h 431007"/>
                <a:gd name="connsiteX21" fmla="*/ 209550 w 2207419"/>
                <a:gd name="connsiteY21" fmla="*/ 409575 h 431007"/>
                <a:gd name="connsiteX22" fmla="*/ 42862 w 2207419"/>
                <a:gd name="connsiteY22" fmla="*/ 431007 h 431007"/>
                <a:gd name="connsiteX23" fmla="*/ 0 w 2207419"/>
                <a:gd name="connsiteY23" fmla="*/ 247650 h 4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7419" h="431007">
                  <a:moveTo>
                    <a:pt x="0" y="247650"/>
                  </a:moveTo>
                  <a:lnTo>
                    <a:pt x="319087" y="230982"/>
                  </a:lnTo>
                  <a:lnTo>
                    <a:pt x="478631" y="216694"/>
                  </a:lnTo>
                  <a:lnTo>
                    <a:pt x="971550" y="150019"/>
                  </a:lnTo>
                  <a:lnTo>
                    <a:pt x="1288256" y="102394"/>
                  </a:lnTo>
                  <a:lnTo>
                    <a:pt x="1697831" y="38100"/>
                  </a:lnTo>
                  <a:lnTo>
                    <a:pt x="1774031" y="16669"/>
                  </a:lnTo>
                  <a:lnTo>
                    <a:pt x="1828800" y="0"/>
                  </a:lnTo>
                  <a:lnTo>
                    <a:pt x="1854994" y="2382"/>
                  </a:lnTo>
                  <a:lnTo>
                    <a:pt x="1919287" y="16669"/>
                  </a:lnTo>
                  <a:lnTo>
                    <a:pt x="1969294" y="47625"/>
                  </a:lnTo>
                  <a:lnTo>
                    <a:pt x="2045494" y="97632"/>
                  </a:lnTo>
                  <a:lnTo>
                    <a:pt x="2119312" y="161925"/>
                  </a:lnTo>
                  <a:lnTo>
                    <a:pt x="2174081" y="211932"/>
                  </a:lnTo>
                  <a:lnTo>
                    <a:pt x="2207419" y="252413"/>
                  </a:lnTo>
                  <a:lnTo>
                    <a:pt x="2207419" y="295275"/>
                  </a:lnTo>
                  <a:lnTo>
                    <a:pt x="2195512" y="333375"/>
                  </a:lnTo>
                  <a:lnTo>
                    <a:pt x="1735931" y="259557"/>
                  </a:lnTo>
                  <a:lnTo>
                    <a:pt x="1714500" y="240507"/>
                  </a:lnTo>
                  <a:lnTo>
                    <a:pt x="1690687" y="228600"/>
                  </a:lnTo>
                  <a:lnTo>
                    <a:pt x="1664494" y="223838"/>
                  </a:lnTo>
                  <a:lnTo>
                    <a:pt x="209550" y="409575"/>
                  </a:lnTo>
                  <a:lnTo>
                    <a:pt x="42862" y="431007"/>
                  </a:lnTo>
                  <a:lnTo>
                    <a:pt x="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BE402BC8-E8A1-4E97-A616-4A6A0E6561B5}"/>
                </a:ext>
              </a:extLst>
            </p:cNvPr>
            <p:cNvSpPr/>
            <p:nvPr/>
          </p:nvSpPr>
          <p:spPr>
            <a:xfrm>
              <a:off x="6762751" y="4852988"/>
              <a:ext cx="601663" cy="1047750"/>
            </a:xfrm>
            <a:custGeom>
              <a:avLst/>
              <a:gdLst>
                <a:gd name="connsiteX0" fmla="*/ 109538 w 602456"/>
                <a:gd name="connsiteY0" fmla="*/ 350043 h 1047750"/>
                <a:gd name="connsiteX1" fmla="*/ 138113 w 602456"/>
                <a:gd name="connsiteY1" fmla="*/ 238125 h 1047750"/>
                <a:gd name="connsiteX2" fmla="*/ 154781 w 602456"/>
                <a:gd name="connsiteY2" fmla="*/ 178593 h 1047750"/>
                <a:gd name="connsiteX3" fmla="*/ 157163 w 602456"/>
                <a:gd name="connsiteY3" fmla="*/ 116681 h 1047750"/>
                <a:gd name="connsiteX4" fmla="*/ 150019 w 602456"/>
                <a:gd name="connsiteY4" fmla="*/ 54768 h 1047750"/>
                <a:gd name="connsiteX5" fmla="*/ 135731 w 602456"/>
                <a:gd name="connsiteY5" fmla="*/ 21431 h 1047750"/>
                <a:gd name="connsiteX6" fmla="*/ 114300 w 602456"/>
                <a:gd name="connsiteY6" fmla="*/ 0 h 1047750"/>
                <a:gd name="connsiteX7" fmla="*/ 602456 w 602456"/>
                <a:gd name="connsiteY7" fmla="*/ 59531 h 1047750"/>
                <a:gd name="connsiteX8" fmla="*/ 592931 w 602456"/>
                <a:gd name="connsiteY8" fmla="*/ 90487 h 1047750"/>
                <a:gd name="connsiteX9" fmla="*/ 581025 w 602456"/>
                <a:gd name="connsiteY9" fmla="*/ 100012 h 1047750"/>
                <a:gd name="connsiteX10" fmla="*/ 561975 w 602456"/>
                <a:gd name="connsiteY10" fmla="*/ 111918 h 1047750"/>
                <a:gd name="connsiteX11" fmla="*/ 542925 w 602456"/>
                <a:gd name="connsiteY11" fmla="*/ 126206 h 1047750"/>
                <a:gd name="connsiteX12" fmla="*/ 516731 w 602456"/>
                <a:gd name="connsiteY12" fmla="*/ 159543 h 1047750"/>
                <a:gd name="connsiteX13" fmla="*/ 483394 w 602456"/>
                <a:gd name="connsiteY13" fmla="*/ 204787 h 1047750"/>
                <a:gd name="connsiteX14" fmla="*/ 452438 w 602456"/>
                <a:gd name="connsiteY14" fmla="*/ 261937 h 1047750"/>
                <a:gd name="connsiteX15" fmla="*/ 438150 w 602456"/>
                <a:gd name="connsiteY15" fmla="*/ 319087 h 1047750"/>
                <a:gd name="connsiteX16" fmla="*/ 388144 w 602456"/>
                <a:gd name="connsiteY16" fmla="*/ 511968 h 1047750"/>
                <a:gd name="connsiteX17" fmla="*/ 328613 w 602456"/>
                <a:gd name="connsiteY17" fmla="*/ 719137 h 1047750"/>
                <a:gd name="connsiteX18" fmla="*/ 278606 w 602456"/>
                <a:gd name="connsiteY18" fmla="*/ 881062 h 1047750"/>
                <a:gd name="connsiteX19" fmla="*/ 269081 w 602456"/>
                <a:gd name="connsiteY19" fmla="*/ 923925 h 1047750"/>
                <a:gd name="connsiteX20" fmla="*/ 221456 w 602456"/>
                <a:gd name="connsiteY20" fmla="*/ 992981 h 1047750"/>
                <a:gd name="connsiteX21" fmla="*/ 192881 w 602456"/>
                <a:gd name="connsiteY21" fmla="*/ 1021556 h 1047750"/>
                <a:gd name="connsiteX22" fmla="*/ 169069 w 602456"/>
                <a:gd name="connsiteY22" fmla="*/ 1040606 h 1047750"/>
                <a:gd name="connsiteX23" fmla="*/ 152400 w 602456"/>
                <a:gd name="connsiteY23" fmla="*/ 1047750 h 1047750"/>
                <a:gd name="connsiteX24" fmla="*/ 135731 w 602456"/>
                <a:gd name="connsiteY24" fmla="*/ 1040606 h 1047750"/>
                <a:gd name="connsiteX25" fmla="*/ 90488 w 602456"/>
                <a:gd name="connsiteY25" fmla="*/ 1007268 h 1047750"/>
                <a:gd name="connsiteX26" fmla="*/ 47625 w 602456"/>
                <a:gd name="connsiteY26" fmla="*/ 973931 h 1047750"/>
                <a:gd name="connsiteX27" fmla="*/ 14288 w 602456"/>
                <a:gd name="connsiteY27" fmla="*/ 935831 h 1047750"/>
                <a:gd name="connsiteX28" fmla="*/ 0 w 602456"/>
                <a:gd name="connsiteY28" fmla="*/ 912018 h 1047750"/>
                <a:gd name="connsiteX29" fmla="*/ 16669 w 602456"/>
                <a:gd name="connsiteY29" fmla="*/ 752475 h 1047750"/>
                <a:gd name="connsiteX30" fmla="*/ 30956 w 602456"/>
                <a:gd name="connsiteY30" fmla="*/ 678656 h 1047750"/>
                <a:gd name="connsiteX31" fmla="*/ 76200 w 602456"/>
                <a:gd name="connsiteY31" fmla="*/ 507206 h 1047750"/>
                <a:gd name="connsiteX32" fmla="*/ 109538 w 602456"/>
                <a:gd name="connsiteY32" fmla="*/ 35004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2456" h="1047750">
                  <a:moveTo>
                    <a:pt x="109538" y="350043"/>
                  </a:moveTo>
                  <a:lnTo>
                    <a:pt x="138113" y="238125"/>
                  </a:lnTo>
                  <a:lnTo>
                    <a:pt x="154781" y="178593"/>
                  </a:lnTo>
                  <a:lnTo>
                    <a:pt x="157163" y="116681"/>
                  </a:lnTo>
                  <a:lnTo>
                    <a:pt x="150019" y="54768"/>
                  </a:lnTo>
                  <a:lnTo>
                    <a:pt x="135731" y="21431"/>
                  </a:lnTo>
                  <a:lnTo>
                    <a:pt x="114300" y="0"/>
                  </a:lnTo>
                  <a:lnTo>
                    <a:pt x="602456" y="59531"/>
                  </a:lnTo>
                  <a:lnTo>
                    <a:pt x="592931" y="90487"/>
                  </a:lnTo>
                  <a:lnTo>
                    <a:pt x="581025" y="100012"/>
                  </a:lnTo>
                  <a:lnTo>
                    <a:pt x="561975" y="111918"/>
                  </a:lnTo>
                  <a:lnTo>
                    <a:pt x="542925" y="126206"/>
                  </a:lnTo>
                  <a:lnTo>
                    <a:pt x="516731" y="159543"/>
                  </a:lnTo>
                  <a:lnTo>
                    <a:pt x="483394" y="204787"/>
                  </a:lnTo>
                  <a:lnTo>
                    <a:pt x="452438" y="261937"/>
                  </a:lnTo>
                  <a:lnTo>
                    <a:pt x="438150" y="319087"/>
                  </a:lnTo>
                  <a:lnTo>
                    <a:pt x="388144" y="511968"/>
                  </a:lnTo>
                  <a:lnTo>
                    <a:pt x="328613" y="719137"/>
                  </a:lnTo>
                  <a:lnTo>
                    <a:pt x="278606" y="881062"/>
                  </a:lnTo>
                  <a:lnTo>
                    <a:pt x="269081" y="923925"/>
                  </a:lnTo>
                  <a:lnTo>
                    <a:pt x="221456" y="992981"/>
                  </a:lnTo>
                  <a:lnTo>
                    <a:pt x="192881" y="1021556"/>
                  </a:lnTo>
                  <a:lnTo>
                    <a:pt x="169069" y="1040606"/>
                  </a:lnTo>
                  <a:lnTo>
                    <a:pt x="152400" y="1047750"/>
                  </a:lnTo>
                  <a:lnTo>
                    <a:pt x="135731" y="1040606"/>
                  </a:lnTo>
                  <a:lnTo>
                    <a:pt x="90488" y="1007268"/>
                  </a:lnTo>
                  <a:lnTo>
                    <a:pt x="47625" y="973931"/>
                  </a:lnTo>
                  <a:lnTo>
                    <a:pt x="14288" y="935831"/>
                  </a:lnTo>
                  <a:lnTo>
                    <a:pt x="0" y="912018"/>
                  </a:lnTo>
                  <a:lnTo>
                    <a:pt x="16669" y="752475"/>
                  </a:lnTo>
                  <a:lnTo>
                    <a:pt x="30956" y="678656"/>
                  </a:lnTo>
                  <a:lnTo>
                    <a:pt x="76200" y="507206"/>
                  </a:lnTo>
                  <a:lnTo>
                    <a:pt x="109538" y="350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A774A28D-9180-4B10-9CF3-DDC1F00A5ED6}"/>
                </a:ext>
              </a:extLst>
            </p:cNvPr>
            <p:cNvSpPr/>
            <p:nvPr/>
          </p:nvSpPr>
          <p:spPr>
            <a:xfrm>
              <a:off x="5268914" y="5562600"/>
              <a:ext cx="1616075" cy="323850"/>
            </a:xfrm>
            <a:custGeom>
              <a:avLst/>
              <a:gdLst>
                <a:gd name="connsiteX0" fmla="*/ 497682 w 1614488"/>
                <a:gd name="connsiteY0" fmla="*/ 280988 h 323850"/>
                <a:gd name="connsiteX1" fmla="*/ 23813 w 1614488"/>
                <a:gd name="connsiteY1" fmla="*/ 323850 h 323850"/>
                <a:gd name="connsiteX2" fmla="*/ 0 w 1614488"/>
                <a:gd name="connsiteY2" fmla="*/ 145256 h 323850"/>
                <a:gd name="connsiteX3" fmla="*/ 347663 w 1614488"/>
                <a:gd name="connsiteY3" fmla="*/ 140494 h 323850"/>
                <a:gd name="connsiteX4" fmla="*/ 433388 w 1614488"/>
                <a:gd name="connsiteY4" fmla="*/ 133350 h 323850"/>
                <a:gd name="connsiteX5" fmla="*/ 1195388 w 1614488"/>
                <a:gd name="connsiteY5" fmla="*/ 47625 h 323850"/>
                <a:gd name="connsiteX6" fmla="*/ 1614488 w 1614488"/>
                <a:gd name="connsiteY6" fmla="*/ 0 h 323850"/>
                <a:gd name="connsiteX7" fmla="*/ 1607344 w 1614488"/>
                <a:gd name="connsiteY7" fmla="*/ 223838 h 323850"/>
                <a:gd name="connsiteX8" fmla="*/ 1488282 w 1614488"/>
                <a:gd name="connsiteY8" fmla="*/ 207169 h 323850"/>
                <a:gd name="connsiteX9" fmla="*/ 1435894 w 1614488"/>
                <a:gd name="connsiteY9" fmla="*/ 190500 h 323850"/>
                <a:gd name="connsiteX10" fmla="*/ 1395413 w 1614488"/>
                <a:gd name="connsiteY10" fmla="*/ 188119 h 323850"/>
                <a:gd name="connsiteX11" fmla="*/ 1335882 w 1614488"/>
                <a:gd name="connsiteY11" fmla="*/ 188119 h 323850"/>
                <a:gd name="connsiteX12" fmla="*/ 985838 w 1614488"/>
                <a:gd name="connsiteY12" fmla="*/ 226219 h 323850"/>
                <a:gd name="connsiteX13" fmla="*/ 497682 w 1614488"/>
                <a:gd name="connsiteY13" fmla="*/ 28098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4488" h="323850">
                  <a:moveTo>
                    <a:pt x="497682" y="28098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47663" y="140494"/>
                  </a:lnTo>
                  <a:lnTo>
                    <a:pt x="433388" y="133350"/>
                  </a:lnTo>
                  <a:lnTo>
                    <a:pt x="1195388" y="47625"/>
                  </a:lnTo>
                  <a:lnTo>
                    <a:pt x="1614488" y="0"/>
                  </a:lnTo>
                  <a:lnTo>
                    <a:pt x="1607344" y="223838"/>
                  </a:lnTo>
                  <a:lnTo>
                    <a:pt x="1488282" y="207169"/>
                  </a:lnTo>
                  <a:lnTo>
                    <a:pt x="1435894" y="190500"/>
                  </a:lnTo>
                  <a:lnTo>
                    <a:pt x="1395413" y="188119"/>
                  </a:lnTo>
                  <a:lnTo>
                    <a:pt x="1335882" y="188119"/>
                  </a:lnTo>
                  <a:lnTo>
                    <a:pt x="985838" y="226219"/>
                  </a:lnTo>
                  <a:lnTo>
                    <a:pt x="497682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331762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5342" y="2875659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資料を見て考えたことを話そう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費 限 肥 財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8580942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8A1FE1A-BC89-4F81-AC13-2295AF77C24D}"/>
              </a:ext>
            </a:extLst>
          </p:cNvPr>
          <p:cNvSpPr/>
          <p:nvPr/>
        </p:nvSpPr>
        <p:spPr>
          <a:xfrm>
            <a:off x="4378326" y="1600201"/>
            <a:ext cx="3344863" cy="557213"/>
          </a:xfrm>
          <a:custGeom>
            <a:avLst/>
            <a:gdLst>
              <a:gd name="connsiteX0" fmla="*/ 1428750 w 3344636"/>
              <a:gd name="connsiteY0" fmla="*/ 206829 h 557893"/>
              <a:gd name="connsiteX1" fmla="*/ 1232807 w 3344636"/>
              <a:gd name="connsiteY1" fmla="*/ 225879 h 557893"/>
              <a:gd name="connsiteX2" fmla="*/ 1001486 w 3344636"/>
              <a:gd name="connsiteY2" fmla="*/ 247650 h 557893"/>
              <a:gd name="connsiteX3" fmla="*/ 672193 w 3344636"/>
              <a:gd name="connsiteY3" fmla="*/ 288471 h 557893"/>
              <a:gd name="connsiteX4" fmla="*/ 555171 w 3344636"/>
              <a:gd name="connsiteY4" fmla="*/ 302079 h 557893"/>
              <a:gd name="connsiteX5" fmla="*/ 495300 w 3344636"/>
              <a:gd name="connsiteY5" fmla="*/ 307521 h 557893"/>
              <a:gd name="connsiteX6" fmla="*/ 438150 w 3344636"/>
              <a:gd name="connsiteY6" fmla="*/ 310243 h 557893"/>
              <a:gd name="connsiteX7" fmla="*/ 386443 w 3344636"/>
              <a:gd name="connsiteY7" fmla="*/ 312964 h 557893"/>
              <a:gd name="connsiteX8" fmla="*/ 332014 w 3344636"/>
              <a:gd name="connsiteY8" fmla="*/ 312964 h 557893"/>
              <a:gd name="connsiteX9" fmla="*/ 285750 w 3344636"/>
              <a:gd name="connsiteY9" fmla="*/ 304800 h 557893"/>
              <a:gd name="connsiteX10" fmla="*/ 236764 w 3344636"/>
              <a:gd name="connsiteY10" fmla="*/ 288471 h 557893"/>
              <a:gd name="connsiteX11" fmla="*/ 195943 w 3344636"/>
              <a:gd name="connsiteY11" fmla="*/ 269421 h 557893"/>
              <a:gd name="connsiteX12" fmla="*/ 138793 w 3344636"/>
              <a:gd name="connsiteY12" fmla="*/ 231321 h 557893"/>
              <a:gd name="connsiteX13" fmla="*/ 76200 w 3344636"/>
              <a:gd name="connsiteY13" fmla="*/ 179614 h 557893"/>
              <a:gd name="connsiteX14" fmla="*/ 46264 w 3344636"/>
              <a:gd name="connsiteY14" fmla="*/ 152400 h 557893"/>
              <a:gd name="connsiteX15" fmla="*/ 32657 w 3344636"/>
              <a:gd name="connsiteY15" fmla="*/ 144236 h 557893"/>
              <a:gd name="connsiteX16" fmla="*/ 13607 w 3344636"/>
              <a:gd name="connsiteY16" fmla="*/ 144236 h 557893"/>
              <a:gd name="connsiteX17" fmla="*/ 5443 w 3344636"/>
              <a:gd name="connsiteY17" fmla="*/ 146957 h 557893"/>
              <a:gd name="connsiteX18" fmla="*/ 0 w 3344636"/>
              <a:gd name="connsiteY18" fmla="*/ 163286 h 557893"/>
              <a:gd name="connsiteX19" fmla="*/ 5443 w 3344636"/>
              <a:gd name="connsiteY19" fmla="*/ 198664 h 557893"/>
              <a:gd name="connsiteX20" fmla="*/ 21771 w 3344636"/>
              <a:gd name="connsiteY20" fmla="*/ 250371 h 557893"/>
              <a:gd name="connsiteX21" fmla="*/ 48986 w 3344636"/>
              <a:gd name="connsiteY21" fmla="*/ 304800 h 557893"/>
              <a:gd name="connsiteX22" fmla="*/ 76200 w 3344636"/>
              <a:gd name="connsiteY22" fmla="*/ 351064 h 557893"/>
              <a:gd name="connsiteX23" fmla="*/ 108857 w 3344636"/>
              <a:gd name="connsiteY23" fmla="*/ 391886 h 557893"/>
              <a:gd name="connsiteX24" fmla="*/ 155121 w 3344636"/>
              <a:gd name="connsiteY24" fmla="*/ 438150 h 557893"/>
              <a:gd name="connsiteX25" fmla="*/ 225879 w 3344636"/>
              <a:gd name="connsiteY25" fmla="*/ 495300 h 557893"/>
              <a:gd name="connsiteX26" fmla="*/ 283029 w 3344636"/>
              <a:gd name="connsiteY26" fmla="*/ 530679 h 557893"/>
              <a:gd name="connsiteX27" fmla="*/ 318407 w 3344636"/>
              <a:gd name="connsiteY27" fmla="*/ 549729 h 557893"/>
              <a:gd name="connsiteX28" fmla="*/ 342900 w 3344636"/>
              <a:gd name="connsiteY28" fmla="*/ 557893 h 557893"/>
              <a:gd name="connsiteX29" fmla="*/ 370114 w 3344636"/>
              <a:gd name="connsiteY29" fmla="*/ 549729 h 557893"/>
              <a:gd name="connsiteX30" fmla="*/ 446314 w 3344636"/>
              <a:gd name="connsiteY30" fmla="*/ 519793 h 557893"/>
              <a:gd name="connsiteX31" fmla="*/ 536121 w 3344636"/>
              <a:gd name="connsiteY31" fmla="*/ 492579 h 557893"/>
              <a:gd name="connsiteX32" fmla="*/ 653143 w 3344636"/>
              <a:gd name="connsiteY32" fmla="*/ 476250 h 557893"/>
              <a:gd name="connsiteX33" fmla="*/ 911679 w 3344636"/>
              <a:gd name="connsiteY33" fmla="*/ 440871 h 557893"/>
              <a:gd name="connsiteX34" fmla="*/ 1061357 w 3344636"/>
              <a:gd name="connsiteY34" fmla="*/ 419100 h 557893"/>
              <a:gd name="connsiteX35" fmla="*/ 1232807 w 3344636"/>
              <a:gd name="connsiteY35" fmla="*/ 381000 h 557893"/>
              <a:gd name="connsiteX36" fmla="*/ 1485900 w 3344636"/>
              <a:gd name="connsiteY36" fmla="*/ 356507 h 557893"/>
              <a:gd name="connsiteX37" fmla="*/ 1787979 w 3344636"/>
              <a:gd name="connsiteY37" fmla="*/ 329293 h 557893"/>
              <a:gd name="connsiteX38" fmla="*/ 2005693 w 3344636"/>
              <a:gd name="connsiteY38" fmla="*/ 310243 h 557893"/>
              <a:gd name="connsiteX39" fmla="*/ 2217964 w 3344636"/>
              <a:gd name="connsiteY39" fmla="*/ 288471 h 557893"/>
              <a:gd name="connsiteX40" fmla="*/ 2574471 w 3344636"/>
              <a:gd name="connsiteY40" fmla="*/ 266700 h 557893"/>
              <a:gd name="connsiteX41" fmla="*/ 2794907 w 3344636"/>
              <a:gd name="connsiteY41" fmla="*/ 247650 h 557893"/>
              <a:gd name="connsiteX42" fmla="*/ 2873829 w 3344636"/>
              <a:gd name="connsiteY42" fmla="*/ 247650 h 557893"/>
              <a:gd name="connsiteX43" fmla="*/ 2920093 w 3344636"/>
              <a:gd name="connsiteY43" fmla="*/ 258536 h 557893"/>
              <a:gd name="connsiteX44" fmla="*/ 2941864 w 3344636"/>
              <a:gd name="connsiteY44" fmla="*/ 269421 h 557893"/>
              <a:gd name="connsiteX45" fmla="*/ 2952750 w 3344636"/>
              <a:gd name="connsiteY45" fmla="*/ 283029 h 557893"/>
              <a:gd name="connsiteX46" fmla="*/ 3265714 w 3344636"/>
              <a:gd name="connsiteY46" fmla="*/ 315686 h 557893"/>
              <a:gd name="connsiteX47" fmla="*/ 3320143 w 3344636"/>
              <a:gd name="connsiteY47" fmla="*/ 277586 h 557893"/>
              <a:gd name="connsiteX48" fmla="*/ 3339193 w 3344636"/>
              <a:gd name="connsiteY48" fmla="*/ 255814 h 557893"/>
              <a:gd name="connsiteX49" fmla="*/ 3344636 w 3344636"/>
              <a:gd name="connsiteY49" fmla="*/ 234043 h 557893"/>
              <a:gd name="connsiteX50" fmla="*/ 3344636 w 3344636"/>
              <a:gd name="connsiteY50" fmla="*/ 223157 h 557893"/>
              <a:gd name="connsiteX51" fmla="*/ 3341914 w 3344636"/>
              <a:gd name="connsiteY51" fmla="*/ 209550 h 557893"/>
              <a:gd name="connsiteX52" fmla="*/ 3322864 w 3344636"/>
              <a:gd name="connsiteY52" fmla="*/ 187779 h 557893"/>
              <a:gd name="connsiteX53" fmla="*/ 3254829 w 3344636"/>
              <a:gd name="connsiteY53" fmla="*/ 141514 h 557893"/>
              <a:gd name="connsiteX54" fmla="*/ 3178629 w 3344636"/>
              <a:gd name="connsiteY54" fmla="*/ 100693 h 557893"/>
              <a:gd name="connsiteX55" fmla="*/ 3072493 w 3344636"/>
              <a:gd name="connsiteY55" fmla="*/ 48986 h 557893"/>
              <a:gd name="connsiteX56" fmla="*/ 2963636 w 3344636"/>
              <a:gd name="connsiteY56" fmla="*/ 2721 h 557893"/>
              <a:gd name="connsiteX57" fmla="*/ 2941864 w 3344636"/>
              <a:gd name="connsiteY57" fmla="*/ 0 h 557893"/>
              <a:gd name="connsiteX58" fmla="*/ 2906486 w 3344636"/>
              <a:gd name="connsiteY58" fmla="*/ 8164 h 557893"/>
              <a:gd name="connsiteX59" fmla="*/ 2794907 w 3344636"/>
              <a:gd name="connsiteY59" fmla="*/ 46264 h 557893"/>
              <a:gd name="connsiteX60" fmla="*/ 2637064 w 3344636"/>
              <a:gd name="connsiteY60" fmla="*/ 73479 h 557893"/>
              <a:gd name="connsiteX61" fmla="*/ 2427514 w 3344636"/>
              <a:gd name="connsiteY61" fmla="*/ 103414 h 557893"/>
              <a:gd name="connsiteX62" fmla="*/ 2264229 w 3344636"/>
              <a:gd name="connsiteY62" fmla="*/ 111579 h 557893"/>
              <a:gd name="connsiteX63" fmla="*/ 2168979 w 3344636"/>
              <a:gd name="connsiteY63" fmla="*/ 111579 h 557893"/>
              <a:gd name="connsiteX64" fmla="*/ 1994807 w 3344636"/>
              <a:gd name="connsiteY64" fmla="*/ 155121 h 557893"/>
              <a:gd name="connsiteX65" fmla="*/ 1679121 w 3344636"/>
              <a:gd name="connsiteY65" fmla="*/ 182336 h 557893"/>
              <a:gd name="connsiteX66" fmla="*/ 1428750 w 3344636"/>
              <a:gd name="connsiteY66" fmla="*/ 206829 h 557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344636" h="557893">
                <a:moveTo>
                  <a:pt x="1428750" y="206829"/>
                </a:moveTo>
                <a:lnTo>
                  <a:pt x="1232807" y="225879"/>
                </a:lnTo>
                <a:lnTo>
                  <a:pt x="1001486" y="247650"/>
                </a:lnTo>
                <a:lnTo>
                  <a:pt x="672193" y="288471"/>
                </a:lnTo>
                <a:lnTo>
                  <a:pt x="555171" y="302079"/>
                </a:lnTo>
                <a:lnTo>
                  <a:pt x="495300" y="307521"/>
                </a:lnTo>
                <a:lnTo>
                  <a:pt x="438150" y="310243"/>
                </a:lnTo>
                <a:lnTo>
                  <a:pt x="386443" y="312964"/>
                </a:lnTo>
                <a:lnTo>
                  <a:pt x="332014" y="312964"/>
                </a:lnTo>
                <a:lnTo>
                  <a:pt x="285750" y="304800"/>
                </a:lnTo>
                <a:lnTo>
                  <a:pt x="236764" y="288471"/>
                </a:lnTo>
                <a:lnTo>
                  <a:pt x="195943" y="269421"/>
                </a:lnTo>
                <a:lnTo>
                  <a:pt x="138793" y="231321"/>
                </a:lnTo>
                <a:lnTo>
                  <a:pt x="76200" y="179614"/>
                </a:lnTo>
                <a:lnTo>
                  <a:pt x="46264" y="152400"/>
                </a:lnTo>
                <a:lnTo>
                  <a:pt x="32657" y="144236"/>
                </a:lnTo>
                <a:lnTo>
                  <a:pt x="13607" y="144236"/>
                </a:lnTo>
                <a:lnTo>
                  <a:pt x="5443" y="146957"/>
                </a:lnTo>
                <a:lnTo>
                  <a:pt x="0" y="163286"/>
                </a:lnTo>
                <a:lnTo>
                  <a:pt x="5443" y="198664"/>
                </a:lnTo>
                <a:lnTo>
                  <a:pt x="21771" y="250371"/>
                </a:lnTo>
                <a:lnTo>
                  <a:pt x="48986" y="304800"/>
                </a:lnTo>
                <a:lnTo>
                  <a:pt x="76200" y="351064"/>
                </a:lnTo>
                <a:lnTo>
                  <a:pt x="108857" y="391886"/>
                </a:lnTo>
                <a:lnTo>
                  <a:pt x="155121" y="438150"/>
                </a:lnTo>
                <a:lnTo>
                  <a:pt x="225879" y="495300"/>
                </a:lnTo>
                <a:lnTo>
                  <a:pt x="283029" y="530679"/>
                </a:lnTo>
                <a:lnTo>
                  <a:pt x="318407" y="549729"/>
                </a:lnTo>
                <a:lnTo>
                  <a:pt x="342900" y="557893"/>
                </a:lnTo>
                <a:lnTo>
                  <a:pt x="370114" y="549729"/>
                </a:lnTo>
                <a:lnTo>
                  <a:pt x="446314" y="519793"/>
                </a:lnTo>
                <a:lnTo>
                  <a:pt x="536121" y="492579"/>
                </a:lnTo>
                <a:lnTo>
                  <a:pt x="653143" y="476250"/>
                </a:lnTo>
                <a:lnTo>
                  <a:pt x="911679" y="440871"/>
                </a:lnTo>
                <a:lnTo>
                  <a:pt x="1061357" y="419100"/>
                </a:lnTo>
                <a:lnTo>
                  <a:pt x="1232807" y="381000"/>
                </a:lnTo>
                <a:lnTo>
                  <a:pt x="1485900" y="356507"/>
                </a:lnTo>
                <a:lnTo>
                  <a:pt x="1787979" y="329293"/>
                </a:lnTo>
                <a:lnTo>
                  <a:pt x="2005693" y="310243"/>
                </a:lnTo>
                <a:lnTo>
                  <a:pt x="2217964" y="288471"/>
                </a:lnTo>
                <a:lnTo>
                  <a:pt x="2574471" y="266700"/>
                </a:lnTo>
                <a:lnTo>
                  <a:pt x="2794907" y="247650"/>
                </a:lnTo>
                <a:lnTo>
                  <a:pt x="2873829" y="247650"/>
                </a:lnTo>
                <a:lnTo>
                  <a:pt x="2920093" y="258536"/>
                </a:lnTo>
                <a:lnTo>
                  <a:pt x="2941864" y="269421"/>
                </a:lnTo>
                <a:lnTo>
                  <a:pt x="2952750" y="283029"/>
                </a:lnTo>
                <a:lnTo>
                  <a:pt x="3265714" y="315686"/>
                </a:lnTo>
                <a:lnTo>
                  <a:pt x="3320143" y="277586"/>
                </a:lnTo>
                <a:lnTo>
                  <a:pt x="3339193" y="255814"/>
                </a:lnTo>
                <a:lnTo>
                  <a:pt x="3344636" y="234043"/>
                </a:lnTo>
                <a:lnTo>
                  <a:pt x="3344636" y="223157"/>
                </a:lnTo>
                <a:lnTo>
                  <a:pt x="3341914" y="209550"/>
                </a:lnTo>
                <a:lnTo>
                  <a:pt x="3322864" y="187779"/>
                </a:lnTo>
                <a:lnTo>
                  <a:pt x="3254829" y="141514"/>
                </a:lnTo>
                <a:lnTo>
                  <a:pt x="3178629" y="100693"/>
                </a:lnTo>
                <a:lnTo>
                  <a:pt x="3072493" y="48986"/>
                </a:lnTo>
                <a:lnTo>
                  <a:pt x="2963636" y="2721"/>
                </a:lnTo>
                <a:lnTo>
                  <a:pt x="2941864" y="0"/>
                </a:lnTo>
                <a:lnTo>
                  <a:pt x="2906486" y="8164"/>
                </a:lnTo>
                <a:lnTo>
                  <a:pt x="2794907" y="46264"/>
                </a:lnTo>
                <a:lnTo>
                  <a:pt x="2637064" y="73479"/>
                </a:lnTo>
                <a:lnTo>
                  <a:pt x="2427514" y="103414"/>
                </a:lnTo>
                <a:lnTo>
                  <a:pt x="2264229" y="111579"/>
                </a:lnTo>
                <a:lnTo>
                  <a:pt x="2168979" y="111579"/>
                </a:lnTo>
                <a:lnTo>
                  <a:pt x="1994807" y="155121"/>
                </a:lnTo>
                <a:lnTo>
                  <a:pt x="1679121" y="182336"/>
                </a:lnTo>
                <a:lnTo>
                  <a:pt x="1428750" y="20682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449E153-D4F7-4447-BA85-419D65A43DF4}"/>
              </a:ext>
            </a:extLst>
          </p:cNvPr>
          <p:cNvSpPr/>
          <p:nvPr/>
        </p:nvSpPr>
        <p:spPr>
          <a:xfrm>
            <a:off x="6323013" y="5418139"/>
            <a:ext cx="1238250" cy="688975"/>
          </a:xfrm>
          <a:custGeom>
            <a:avLst/>
            <a:gdLst>
              <a:gd name="connsiteX0" fmla="*/ 621506 w 1238250"/>
              <a:gd name="connsiteY0" fmla="*/ 378619 h 690562"/>
              <a:gd name="connsiteX1" fmla="*/ 502444 w 1238250"/>
              <a:gd name="connsiteY1" fmla="*/ 307181 h 690562"/>
              <a:gd name="connsiteX2" fmla="*/ 369094 w 1238250"/>
              <a:gd name="connsiteY2" fmla="*/ 230981 h 690562"/>
              <a:gd name="connsiteX3" fmla="*/ 242887 w 1238250"/>
              <a:gd name="connsiteY3" fmla="*/ 164306 h 690562"/>
              <a:gd name="connsiteX4" fmla="*/ 104775 w 1238250"/>
              <a:gd name="connsiteY4" fmla="*/ 100012 h 690562"/>
              <a:gd name="connsiteX5" fmla="*/ 38100 w 1238250"/>
              <a:gd name="connsiteY5" fmla="*/ 69056 h 690562"/>
              <a:gd name="connsiteX6" fmla="*/ 30956 w 1238250"/>
              <a:gd name="connsiteY6" fmla="*/ 64294 h 690562"/>
              <a:gd name="connsiteX7" fmla="*/ 16669 w 1238250"/>
              <a:gd name="connsiteY7" fmla="*/ 52387 h 690562"/>
              <a:gd name="connsiteX8" fmla="*/ 7144 w 1238250"/>
              <a:gd name="connsiteY8" fmla="*/ 38100 h 690562"/>
              <a:gd name="connsiteX9" fmla="*/ 0 w 1238250"/>
              <a:gd name="connsiteY9" fmla="*/ 21431 h 690562"/>
              <a:gd name="connsiteX10" fmla="*/ 7144 w 1238250"/>
              <a:gd name="connsiteY10" fmla="*/ 9525 h 690562"/>
              <a:gd name="connsiteX11" fmla="*/ 26194 w 1238250"/>
              <a:gd name="connsiteY11" fmla="*/ 0 h 690562"/>
              <a:gd name="connsiteX12" fmla="*/ 78581 w 1238250"/>
              <a:gd name="connsiteY12" fmla="*/ 0 h 690562"/>
              <a:gd name="connsiteX13" fmla="*/ 242887 w 1238250"/>
              <a:gd name="connsiteY13" fmla="*/ 28575 h 690562"/>
              <a:gd name="connsiteX14" fmla="*/ 371475 w 1238250"/>
              <a:gd name="connsiteY14" fmla="*/ 52387 h 690562"/>
              <a:gd name="connsiteX15" fmla="*/ 545306 w 1238250"/>
              <a:gd name="connsiteY15" fmla="*/ 88106 h 690562"/>
              <a:gd name="connsiteX16" fmla="*/ 704850 w 1238250"/>
              <a:gd name="connsiteY16" fmla="*/ 126206 h 690562"/>
              <a:gd name="connsiteX17" fmla="*/ 842962 w 1238250"/>
              <a:gd name="connsiteY17" fmla="*/ 164306 h 690562"/>
              <a:gd name="connsiteX18" fmla="*/ 942975 w 1238250"/>
              <a:gd name="connsiteY18" fmla="*/ 190500 h 690562"/>
              <a:gd name="connsiteX19" fmla="*/ 969169 w 1238250"/>
              <a:gd name="connsiteY19" fmla="*/ 197644 h 690562"/>
              <a:gd name="connsiteX20" fmla="*/ 1002506 w 1238250"/>
              <a:gd name="connsiteY20" fmla="*/ 216694 h 690562"/>
              <a:gd name="connsiteX21" fmla="*/ 1071562 w 1238250"/>
              <a:gd name="connsiteY21" fmla="*/ 271462 h 690562"/>
              <a:gd name="connsiteX22" fmla="*/ 1112044 w 1238250"/>
              <a:gd name="connsiteY22" fmla="*/ 304800 h 690562"/>
              <a:gd name="connsiteX23" fmla="*/ 1147762 w 1238250"/>
              <a:gd name="connsiteY23" fmla="*/ 342900 h 690562"/>
              <a:gd name="connsiteX24" fmla="*/ 1176337 w 1238250"/>
              <a:gd name="connsiteY24" fmla="*/ 373856 h 690562"/>
              <a:gd name="connsiteX25" fmla="*/ 1197769 w 1238250"/>
              <a:gd name="connsiteY25" fmla="*/ 404812 h 690562"/>
              <a:gd name="connsiteX26" fmla="*/ 1214437 w 1238250"/>
              <a:gd name="connsiteY26" fmla="*/ 438150 h 690562"/>
              <a:gd name="connsiteX27" fmla="*/ 1228725 w 1238250"/>
              <a:gd name="connsiteY27" fmla="*/ 476250 h 690562"/>
              <a:gd name="connsiteX28" fmla="*/ 1235869 w 1238250"/>
              <a:gd name="connsiteY28" fmla="*/ 511969 h 690562"/>
              <a:gd name="connsiteX29" fmla="*/ 1238250 w 1238250"/>
              <a:gd name="connsiteY29" fmla="*/ 566737 h 690562"/>
              <a:gd name="connsiteX30" fmla="*/ 1235869 w 1238250"/>
              <a:gd name="connsiteY30" fmla="*/ 607219 h 690562"/>
              <a:gd name="connsiteX31" fmla="*/ 1223962 w 1238250"/>
              <a:gd name="connsiteY31" fmla="*/ 633412 h 690562"/>
              <a:gd name="connsiteX32" fmla="*/ 1202531 w 1238250"/>
              <a:gd name="connsiteY32" fmla="*/ 657225 h 690562"/>
              <a:gd name="connsiteX33" fmla="*/ 1173956 w 1238250"/>
              <a:gd name="connsiteY33" fmla="*/ 681037 h 690562"/>
              <a:gd name="connsiteX34" fmla="*/ 1147762 w 1238250"/>
              <a:gd name="connsiteY34" fmla="*/ 690562 h 690562"/>
              <a:gd name="connsiteX35" fmla="*/ 1119187 w 1238250"/>
              <a:gd name="connsiteY35" fmla="*/ 690562 h 690562"/>
              <a:gd name="connsiteX36" fmla="*/ 1057275 w 1238250"/>
              <a:gd name="connsiteY36" fmla="*/ 666750 h 690562"/>
              <a:gd name="connsiteX37" fmla="*/ 978694 w 1238250"/>
              <a:gd name="connsiteY37" fmla="*/ 626269 h 690562"/>
              <a:gd name="connsiteX38" fmla="*/ 919162 w 1238250"/>
              <a:gd name="connsiteY38" fmla="*/ 585787 h 690562"/>
              <a:gd name="connsiteX39" fmla="*/ 804862 w 1238250"/>
              <a:gd name="connsiteY39" fmla="*/ 502444 h 690562"/>
              <a:gd name="connsiteX40" fmla="*/ 688181 w 1238250"/>
              <a:gd name="connsiteY40" fmla="*/ 421481 h 690562"/>
              <a:gd name="connsiteX41" fmla="*/ 621506 w 1238250"/>
              <a:gd name="connsiteY41" fmla="*/ 378619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38250" h="690562">
                <a:moveTo>
                  <a:pt x="621506" y="378619"/>
                </a:moveTo>
                <a:lnTo>
                  <a:pt x="502444" y="307181"/>
                </a:lnTo>
                <a:lnTo>
                  <a:pt x="369094" y="230981"/>
                </a:lnTo>
                <a:lnTo>
                  <a:pt x="242887" y="164306"/>
                </a:lnTo>
                <a:lnTo>
                  <a:pt x="104775" y="100012"/>
                </a:lnTo>
                <a:lnTo>
                  <a:pt x="38100" y="69056"/>
                </a:lnTo>
                <a:lnTo>
                  <a:pt x="30956" y="64294"/>
                </a:lnTo>
                <a:lnTo>
                  <a:pt x="16669" y="52387"/>
                </a:lnTo>
                <a:lnTo>
                  <a:pt x="7144" y="38100"/>
                </a:lnTo>
                <a:lnTo>
                  <a:pt x="0" y="21431"/>
                </a:lnTo>
                <a:lnTo>
                  <a:pt x="7144" y="9525"/>
                </a:lnTo>
                <a:lnTo>
                  <a:pt x="26194" y="0"/>
                </a:lnTo>
                <a:lnTo>
                  <a:pt x="78581" y="0"/>
                </a:lnTo>
                <a:lnTo>
                  <a:pt x="242887" y="28575"/>
                </a:lnTo>
                <a:lnTo>
                  <a:pt x="371475" y="52387"/>
                </a:lnTo>
                <a:lnTo>
                  <a:pt x="545306" y="88106"/>
                </a:lnTo>
                <a:lnTo>
                  <a:pt x="704850" y="126206"/>
                </a:lnTo>
                <a:lnTo>
                  <a:pt x="842962" y="164306"/>
                </a:lnTo>
                <a:lnTo>
                  <a:pt x="942975" y="190500"/>
                </a:lnTo>
                <a:lnTo>
                  <a:pt x="969169" y="197644"/>
                </a:lnTo>
                <a:lnTo>
                  <a:pt x="1002506" y="216694"/>
                </a:lnTo>
                <a:lnTo>
                  <a:pt x="1071562" y="271462"/>
                </a:lnTo>
                <a:lnTo>
                  <a:pt x="1112044" y="304800"/>
                </a:lnTo>
                <a:lnTo>
                  <a:pt x="1147762" y="342900"/>
                </a:lnTo>
                <a:lnTo>
                  <a:pt x="1176337" y="373856"/>
                </a:lnTo>
                <a:lnTo>
                  <a:pt x="1197769" y="404812"/>
                </a:lnTo>
                <a:lnTo>
                  <a:pt x="1214437" y="438150"/>
                </a:lnTo>
                <a:lnTo>
                  <a:pt x="1228725" y="476250"/>
                </a:lnTo>
                <a:lnTo>
                  <a:pt x="1235869" y="511969"/>
                </a:lnTo>
                <a:lnTo>
                  <a:pt x="1238250" y="566737"/>
                </a:lnTo>
                <a:lnTo>
                  <a:pt x="1235869" y="607219"/>
                </a:lnTo>
                <a:lnTo>
                  <a:pt x="1223962" y="633412"/>
                </a:lnTo>
                <a:lnTo>
                  <a:pt x="1202531" y="657225"/>
                </a:lnTo>
                <a:lnTo>
                  <a:pt x="1173956" y="681037"/>
                </a:lnTo>
                <a:lnTo>
                  <a:pt x="1147762" y="690562"/>
                </a:lnTo>
                <a:lnTo>
                  <a:pt x="1119187" y="690562"/>
                </a:lnTo>
                <a:lnTo>
                  <a:pt x="1057275" y="666750"/>
                </a:lnTo>
                <a:lnTo>
                  <a:pt x="978694" y="626269"/>
                </a:lnTo>
                <a:lnTo>
                  <a:pt x="919162" y="585787"/>
                </a:lnTo>
                <a:lnTo>
                  <a:pt x="804862" y="502444"/>
                </a:lnTo>
                <a:lnTo>
                  <a:pt x="688181" y="421481"/>
                </a:lnTo>
                <a:lnTo>
                  <a:pt x="621506" y="3786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B13DBB8-0C03-42ED-9D73-CACFE417BF0E}"/>
              </a:ext>
            </a:extLst>
          </p:cNvPr>
          <p:cNvSpPr/>
          <p:nvPr/>
        </p:nvSpPr>
        <p:spPr>
          <a:xfrm>
            <a:off x="7197725" y="1858963"/>
            <a:ext cx="476250" cy="590550"/>
          </a:xfrm>
          <a:custGeom>
            <a:avLst/>
            <a:gdLst>
              <a:gd name="connsiteX0" fmla="*/ 102394 w 476250"/>
              <a:gd name="connsiteY0" fmla="*/ 180975 h 590550"/>
              <a:gd name="connsiteX1" fmla="*/ 133350 w 476250"/>
              <a:gd name="connsiteY1" fmla="*/ 78582 h 590550"/>
              <a:gd name="connsiteX2" fmla="*/ 138113 w 476250"/>
              <a:gd name="connsiteY2" fmla="*/ 57150 h 590550"/>
              <a:gd name="connsiteX3" fmla="*/ 138113 w 476250"/>
              <a:gd name="connsiteY3" fmla="*/ 42863 h 590550"/>
              <a:gd name="connsiteX4" fmla="*/ 133350 w 476250"/>
              <a:gd name="connsiteY4" fmla="*/ 21432 h 590550"/>
              <a:gd name="connsiteX5" fmla="*/ 116681 w 476250"/>
              <a:gd name="connsiteY5" fmla="*/ 0 h 590550"/>
              <a:gd name="connsiteX6" fmla="*/ 476250 w 476250"/>
              <a:gd name="connsiteY6" fmla="*/ 30957 h 590550"/>
              <a:gd name="connsiteX7" fmla="*/ 447675 w 476250"/>
              <a:gd name="connsiteY7" fmla="*/ 54769 h 590550"/>
              <a:gd name="connsiteX8" fmla="*/ 426244 w 476250"/>
              <a:gd name="connsiteY8" fmla="*/ 92869 h 590550"/>
              <a:gd name="connsiteX9" fmla="*/ 361950 w 476250"/>
              <a:gd name="connsiteY9" fmla="*/ 221457 h 590550"/>
              <a:gd name="connsiteX10" fmla="*/ 311944 w 476250"/>
              <a:gd name="connsiteY10" fmla="*/ 321469 h 590550"/>
              <a:gd name="connsiteX11" fmla="*/ 259556 w 476250"/>
              <a:gd name="connsiteY11" fmla="*/ 426244 h 590550"/>
              <a:gd name="connsiteX12" fmla="*/ 221456 w 476250"/>
              <a:gd name="connsiteY12" fmla="*/ 500063 h 590550"/>
              <a:gd name="connsiteX13" fmla="*/ 197644 w 476250"/>
              <a:gd name="connsiteY13" fmla="*/ 531019 h 590550"/>
              <a:gd name="connsiteX14" fmla="*/ 166688 w 476250"/>
              <a:gd name="connsiteY14" fmla="*/ 559594 h 590550"/>
              <a:gd name="connsiteX15" fmla="*/ 133350 w 476250"/>
              <a:gd name="connsiteY15" fmla="*/ 578644 h 590550"/>
              <a:gd name="connsiteX16" fmla="*/ 107156 w 476250"/>
              <a:gd name="connsiteY16" fmla="*/ 588169 h 590550"/>
              <a:gd name="connsiteX17" fmla="*/ 83344 w 476250"/>
              <a:gd name="connsiteY17" fmla="*/ 590550 h 590550"/>
              <a:gd name="connsiteX18" fmla="*/ 57150 w 476250"/>
              <a:gd name="connsiteY18" fmla="*/ 583407 h 590550"/>
              <a:gd name="connsiteX19" fmla="*/ 28575 w 476250"/>
              <a:gd name="connsiteY19" fmla="*/ 564357 h 590550"/>
              <a:gd name="connsiteX20" fmla="*/ 14288 w 476250"/>
              <a:gd name="connsiteY20" fmla="*/ 540544 h 590550"/>
              <a:gd name="connsiteX21" fmla="*/ 4763 w 476250"/>
              <a:gd name="connsiteY21" fmla="*/ 507207 h 590550"/>
              <a:gd name="connsiteX22" fmla="*/ 0 w 476250"/>
              <a:gd name="connsiteY22" fmla="*/ 476250 h 590550"/>
              <a:gd name="connsiteX23" fmla="*/ 38100 w 476250"/>
              <a:gd name="connsiteY23" fmla="*/ 409575 h 590550"/>
              <a:gd name="connsiteX24" fmla="*/ 64294 w 476250"/>
              <a:gd name="connsiteY24" fmla="*/ 316707 h 590550"/>
              <a:gd name="connsiteX25" fmla="*/ 102394 w 476250"/>
              <a:gd name="connsiteY25" fmla="*/ 180975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6250" h="590550">
                <a:moveTo>
                  <a:pt x="102394" y="180975"/>
                </a:moveTo>
                <a:lnTo>
                  <a:pt x="133350" y="78582"/>
                </a:lnTo>
                <a:lnTo>
                  <a:pt x="138113" y="57150"/>
                </a:lnTo>
                <a:lnTo>
                  <a:pt x="138113" y="42863"/>
                </a:lnTo>
                <a:lnTo>
                  <a:pt x="133350" y="21432"/>
                </a:lnTo>
                <a:lnTo>
                  <a:pt x="116681" y="0"/>
                </a:lnTo>
                <a:lnTo>
                  <a:pt x="476250" y="30957"/>
                </a:lnTo>
                <a:lnTo>
                  <a:pt x="447675" y="54769"/>
                </a:lnTo>
                <a:lnTo>
                  <a:pt x="426244" y="92869"/>
                </a:lnTo>
                <a:lnTo>
                  <a:pt x="361950" y="221457"/>
                </a:lnTo>
                <a:lnTo>
                  <a:pt x="311944" y="321469"/>
                </a:lnTo>
                <a:lnTo>
                  <a:pt x="259556" y="426244"/>
                </a:lnTo>
                <a:lnTo>
                  <a:pt x="221456" y="500063"/>
                </a:lnTo>
                <a:lnTo>
                  <a:pt x="197644" y="531019"/>
                </a:lnTo>
                <a:lnTo>
                  <a:pt x="166688" y="559594"/>
                </a:lnTo>
                <a:lnTo>
                  <a:pt x="133350" y="578644"/>
                </a:lnTo>
                <a:lnTo>
                  <a:pt x="107156" y="588169"/>
                </a:lnTo>
                <a:lnTo>
                  <a:pt x="83344" y="590550"/>
                </a:lnTo>
                <a:lnTo>
                  <a:pt x="57150" y="583407"/>
                </a:lnTo>
                <a:lnTo>
                  <a:pt x="28575" y="564357"/>
                </a:lnTo>
                <a:lnTo>
                  <a:pt x="14288" y="540544"/>
                </a:lnTo>
                <a:lnTo>
                  <a:pt x="4763" y="507207"/>
                </a:lnTo>
                <a:lnTo>
                  <a:pt x="0" y="476250"/>
                </a:lnTo>
                <a:lnTo>
                  <a:pt x="38100" y="409575"/>
                </a:lnTo>
                <a:lnTo>
                  <a:pt x="64294" y="316707"/>
                </a:lnTo>
                <a:lnTo>
                  <a:pt x="102394" y="1809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BB1AF07-EA86-4629-9DC2-00CDCEEDE047}"/>
              </a:ext>
            </a:extLst>
          </p:cNvPr>
          <p:cNvSpPr/>
          <p:nvPr/>
        </p:nvSpPr>
        <p:spPr>
          <a:xfrm>
            <a:off x="4494213" y="2179638"/>
            <a:ext cx="2768600" cy="450850"/>
          </a:xfrm>
          <a:custGeom>
            <a:avLst/>
            <a:gdLst>
              <a:gd name="connsiteX0" fmla="*/ 1473994 w 2767013"/>
              <a:gd name="connsiteY0" fmla="*/ 100012 h 452437"/>
              <a:gd name="connsiteX1" fmla="*/ 1883569 w 2767013"/>
              <a:gd name="connsiteY1" fmla="*/ 66675 h 452437"/>
              <a:gd name="connsiteX2" fmla="*/ 2055019 w 2767013"/>
              <a:gd name="connsiteY2" fmla="*/ 47625 h 452437"/>
              <a:gd name="connsiteX3" fmla="*/ 2293144 w 2767013"/>
              <a:gd name="connsiteY3" fmla="*/ 28575 h 452437"/>
              <a:gd name="connsiteX4" fmla="*/ 2566988 w 2767013"/>
              <a:gd name="connsiteY4" fmla="*/ 7144 h 452437"/>
              <a:gd name="connsiteX5" fmla="*/ 2645569 w 2767013"/>
              <a:gd name="connsiteY5" fmla="*/ 0 h 452437"/>
              <a:gd name="connsiteX6" fmla="*/ 2676525 w 2767013"/>
              <a:gd name="connsiteY6" fmla="*/ 4762 h 452437"/>
              <a:gd name="connsiteX7" fmla="*/ 2702719 w 2767013"/>
              <a:gd name="connsiteY7" fmla="*/ 14287 h 452437"/>
              <a:gd name="connsiteX8" fmla="*/ 2728913 w 2767013"/>
              <a:gd name="connsiteY8" fmla="*/ 30956 h 452437"/>
              <a:gd name="connsiteX9" fmla="*/ 2740819 w 2767013"/>
              <a:gd name="connsiteY9" fmla="*/ 47625 h 452437"/>
              <a:gd name="connsiteX10" fmla="*/ 2767013 w 2767013"/>
              <a:gd name="connsiteY10" fmla="*/ 111919 h 452437"/>
              <a:gd name="connsiteX11" fmla="*/ 2719388 w 2767013"/>
              <a:gd name="connsiteY11" fmla="*/ 180975 h 452437"/>
              <a:gd name="connsiteX12" fmla="*/ 2600325 w 2767013"/>
              <a:gd name="connsiteY12" fmla="*/ 180975 h 452437"/>
              <a:gd name="connsiteX13" fmla="*/ 2338388 w 2767013"/>
              <a:gd name="connsiteY13" fmla="*/ 188119 h 452437"/>
              <a:gd name="connsiteX14" fmla="*/ 2066925 w 2767013"/>
              <a:gd name="connsiteY14" fmla="*/ 202406 h 452437"/>
              <a:gd name="connsiteX15" fmla="*/ 1835944 w 2767013"/>
              <a:gd name="connsiteY15" fmla="*/ 226219 h 452437"/>
              <a:gd name="connsiteX16" fmla="*/ 1633538 w 2767013"/>
              <a:gd name="connsiteY16" fmla="*/ 240506 h 452437"/>
              <a:gd name="connsiteX17" fmla="*/ 1333500 w 2767013"/>
              <a:gd name="connsiteY17" fmla="*/ 266700 h 452437"/>
              <a:gd name="connsiteX18" fmla="*/ 1090613 w 2767013"/>
              <a:gd name="connsiteY18" fmla="*/ 295275 h 452437"/>
              <a:gd name="connsiteX19" fmla="*/ 935832 w 2767013"/>
              <a:gd name="connsiteY19" fmla="*/ 309562 h 452437"/>
              <a:gd name="connsiteX20" fmla="*/ 726282 w 2767013"/>
              <a:gd name="connsiteY20" fmla="*/ 342900 h 452437"/>
              <a:gd name="connsiteX21" fmla="*/ 550069 w 2767013"/>
              <a:gd name="connsiteY21" fmla="*/ 376237 h 452437"/>
              <a:gd name="connsiteX22" fmla="*/ 416719 w 2767013"/>
              <a:gd name="connsiteY22" fmla="*/ 400050 h 452437"/>
              <a:gd name="connsiteX23" fmla="*/ 266700 w 2767013"/>
              <a:gd name="connsiteY23" fmla="*/ 426244 h 452437"/>
              <a:gd name="connsiteX24" fmla="*/ 176213 w 2767013"/>
              <a:gd name="connsiteY24" fmla="*/ 438150 h 452437"/>
              <a:gd name="connsiteX25" fmla="*/ 66675 w 2767013"/>
              <a:gd name="connsiteY25" fmla="*/ 450056 h 452437"/>
              <a:gd name="connsiteX26" fmla="*/ 0 w 2767013"/>
              <a:gd name="connsiteY26" fmla="*/ 452437 h 452437"/>
              <a:gd name="connsiteX27" fmla="*/ 7144 w 2767013"/>
              <a:gd name="connsiteY27" fmla="*/ 269081 h 452437"/>
              <a:gd name="connsiteX28" fmla="*/ 140494 w 2767013"/>
              <a:gd name="connsiteY28" fmla="*/ 269081 h 452437"/>
              <a:gd name="connsiteX29" fmla="*/ 276225 w 2767013"/>
              <a:gd name="connsiteY29" fmla="*/ 252412 h 452437"/>
              <a:gd name="connsiteX30" fmla="*/ 528638 w 2767013"/>
              <a:gd name="connsiteY30" fmla="*/ 216694 h 452437"/>
              <a:gd name="connsiteX31" fmla="*/ 945357 w 2767013"/>
              <a:gd name="connsiteY31" fmla="*/ 154781 h 452437"/>
              <a:gd name="connsiteX32" fmla="*/ 1123950 w 2767013"/>
              <a:gd name="connsiteY32" fmla="*/ 135731 h 452437"/>
              <a:gd name="connsiteX33" fmla="*/ 1473994 w 2767013"/>
              <a:gd name="connsiteY33" fmla="*/ 100012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67013" h="452437">
                <a:moveTo>
                  <a:pt x="1473994" y="100012"/>
                </a:moveTo>
                <a:lnTo>
                  <a:pt x="1883569" y="66675"/>
                </a:lnTo>
                <a:lnTo>
                  <a:pt x="2055019" y="47625"/>
                </a:lnTo>
                <a:lnTo>
                  <a:pt x="2293144" y="28575"/>
                </a:lnTo>
                <a:lnTo>
                  <a:pt x="2566988" y="7144"/>
                </a:lnTo>
                <a:lnTo>
                  <a:pt x="2645569" y="0"/>
                </a:lnTo>
                <a:lnTo>
                  <a:pt x="2676525" y="4762"/>
                </a:lnTo>
                <a:lnTo>
                  <a:pt x="2702719" y="14287"/>
                </a:lnTo>
                <a:lnTo>
                  <a:pt x="2728913" y="30956"/>
                </a:lnTo>
                <a:lnTo>
                  <a:pt x="2740819" y="47625"/>
                </a:lnTo>
                <a:lnTo>
                  <a:pt x="2767013" y="111919"/>
                </a:lnTo>
                <a:lnTo>
                  <a:pt x="2719388" y="180975"/>
                </a:lnTo>
                <a:lnTo>
                  <a:pt x="2600325" y="180975"/>
                </a:lnTo>
                <a:lnTo>
                  <a:pt x="2338388" y="188119"/>
                </a:lnTo>
                <a:lnTo>
                  <a:pt x="2066925" y="202406"/>
                </a:lnTo>
                <a:lnTo>
                  <a:pt x="1835944" y="226219"/>
                </a:lnTo>
                <a:lnTo>
                  <a:pt x="1633538" y="240506"/>
                </a:lnTo>
                <a:lnTo>
                  <a:pt x="1333500" y="266700"/>
                </a:lnTo>
                <a:lnTo>
                  <a:pt x="1090613" y="295275"/>
                </a:lnTo>
                <a:lnTo>
                  <a:pt x="935832" y="309562"/>
                </a:lnTo>
                <a:lnTo>
                  <a:pt x="726282" y="342900"/>
                </a:lnTo>
                <a:lnTo>
                  <a:pt x="550069" y="376237"/>
                </a:lnTo>
                <a:lnTo>
                  <a:pt x="416719" y="400050"/>
                </a:lnTo>
                <a:lnTo>
                  <a:pt x="266700" y="426244"/>
                </a:lnTo>
                <a:lnTo>
                  <a:pt x="176213" y="438150"/>
                </a:lnTo>
                <a:lnTo>
                  <a:pt x="66675" y="450056"/>
                </a:lnTo>
                <a:lnTo>
                  <a:pt x="0" y="452437"/>
                </a:lnTo>
                <a:lnTo>
                  <a:pt x="7144" y="269081"/>
                </a:lnTo>
                <a:lnTo>
                  <a:pt x="140494" y="269081"/>
                </a:lnTo>
                <a:lnTo>
                  <a:pt x="276225" y="252412"/>
                </a:lnTo>
                <a:lnTo>
                  <a:pt x="528638" y="216694"/>
                </a:lnTo>
                <a:lnTo>
                  <a:pt x="945357" y="154781"/>
                </a:lnTo>
                <a:lnTo>
                  <a:pt x="1123950" y="135731"/>
                </a:lnTo>
                <a:lnTo>
                  <a:pt x="1473994" y="100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4FADBEF-56AC-48D2-BB87-CC81BE8DB6D3}"/>
              </a:ext>
            </a:extLst>
          </p:cNvPr>
          <p:cNvSpPr/>
          <p:nvPr/>
        </p:nvSpPr>
        <p:spPr>
          <a:xfrm>
            <a:off x="4073526" y="2335214"/>
            <a:ext cx="504825" cy="835025"/>
          </a:xfrm>
          <a:custGeom>
            <a:avLst/>
            <a:gdLst>
              <a:gd name="connsiteX0" fmla="*/ 442913 w 504825"/>
              <a:gd name="connsiteY0" fmla="*/ 423863 h 833438"/>
              <a:gd name="connsiteX1" fmla="*/ 485775 w 504825"/>
              <a:gd name="connsiteY1" fmla="*/ 302419 h 833438"/>
              <a:gd name="connsiteX2" fmla="*/ 490538 w 504825"/>
              <a:gd name="connsiteY2" fmla="*/ 285750 h 833438"/>
              <a:gd name="connsiteX3" fmla="*/ 504825 w 504825"/>
              <a:gd name="connsiteY3" fmla="*/ 119063 h 833438"/>
              <a:gd name="connsiteX4" fmla="*/ 442913 w 504825"/>
              <a:gd name="connsiteY4" fmla="*/ 80963 h 833438"/>
              <a:gd name="connsiteX5" fmla="*/ 385763 w 504825"/>
              <a:gd name="connsiteY5" fmla="*/ 50007 h 833438"/>
              <a:gd name="connsiteX6" fmla="*/ 323850 w 504825"/>
              <a:gd name="connsiteY6" fmla="*/ 21432 h 833438"/>
              <a:gd name="connsiteX7" fmla="*/ 283369 w 504825"/>
              <a:gd name="connsiteY7" fmla="*/ 7144 h 833438"/>
              <a:gd name="connsiteX8" fmla="*/ 250031 w 504825"/>
              <a:gd name="connsiteY8" fmla="*/ 0 h 833438"/>
              <a:gd name="connsiteX9" fmla="*/ 230981 w 504825"/>
              <a:gd name="connsiteY9" fmla="*/ 0 h 833438"/>
              <a:gd name="connsiteX10" fmla="*/ 202406 w 504825"/>
              <a:gd name="connsiteY10" fmla="*/ 2382 h 833438"/>
              <a:gd name="connsiteX11" fmla="*/ 192881 w 504825"/>
              <a:gd name="connsiteY11" fmla="*/ 7144 h 833438"/>
              <a:gd name="connsiteX12" fmla="*/ 185738 w 504825"/>
              <a:gd name="connsiteY12" fmla="*/ 19050 h 833438"/>
              <a:gd name="connsiteX13" fmla="*/ 185738 w 504825"/>
              <a:gd name="connsiteY13" fmla="*/ 30957 h 833438"/>
              <a:gd name="connsiteX14" fmla="*/ 197644 w 504825"/>
              <a:gd name="connsiteY14" fmla="*/ 45244 h 833438"/>
              <a:gd name="connsiteX15" fmla="*/ 214313 w 504825"/>
              <a:gd name="connsiteY15" fmla="*/ 64294 h 833438"/>
              <a:gd name="connsiteX16" fmla="*/ 230981 w 504825"/>
              <a:gd name="connsiteY16" fmla="*/ 95250 h 833438"/>
              <a:gd name="connsiteX17" fmla="*/ 242888 w 504825"/>
              <a:gd name="connsiteY17" fmla="*/ 123825 h 833438"/>
              <a:gd name="connsiteX18" fmla="*/ 252413 w 504825"/>
              <a:gd name="connsiteY18" fmla="*/ 152400 h 833438"/>
              <a:gd name="connsiteX19" fmla="*/ 259556 w 504825"/>
              <a:gd name="connsiteY19" fmla="*/ 188119 h 833438"/>
              <a:gd name="connsiteX20" fmla="*/ 264319 w 504825"/>
              <a:gd name="connsiteY20" fmla="*/ 214313 h 833438"/>
              <a:gd name="connsiteX21" fmla="*/ 266700 w 504825"/>
              <a:gd name="connsiteY21" fmla="*/ 250032 h 833438"/>
              <a:gd name="connsiteX22" fmla="*/ 264319 w 504825"/>
              <a:gd name="connsiteY22" fmla="*/ 297657 h 833438"/>
              <a:gd name="connsiteX23" fmla="*/ 257175 w 504825"/>
              <a:gd name="connsiteY23" fmla="*/ 352425 h 833438"/>
              <a:gd name="connsiteX24" fmla="*/ 240506 w 504825"/>
              <a:gd name="connsiteY24" fmla="*/ 423863 h 833438"/>
              <a:gd name="connsiteX25" fmla="*/ 202406 w 504825"/>
              <a:gd name="connsiteY25" fmla="*/ 509588 h 833438"/>
              <a:gd name="connsiteX26" fmla="*/ 171450 w 504825"/>
              <a:gd name="connsiteY26" fmla="*/ 571500 h 833438"/>
              <a:gd name="connsiteX27" fmla="*/ 128588 w 504825"/>
              <a:gd name="connsiteY27" fmla="*/ 635794 h 833438"/>
              <a:gd name="connsiteX28" fmla="*/ 97631 w 504825"/>
              <a:gd name="connsiteY28" fmla="*/ 681038 h 833438"/>
              <a:gd name="connsiteX29" fmla="*/ 61913 w 504825"/>
              <a:gd name="connsiteY29" fmla="*/ 723900 h 833438"/>
              <a:gd name="connsiteX30" fmla="*/ 30956 w 504825"/>
              <a:gd name="connsiteY30" fmla="*/ 750094 h 833438"/>
              <a:gd name="connsiteX31" fmla="*/ 16669 w 504825"/>
              <a:gd name="connsiteY31" fmla="*/ 764382 h 833438"/>
              <a:gd name="connsiteX32" fmla="*/ 7144 w 504825"/>
              <a:gd name="connsiteY32" fmla="*/ 788194 h 833438"/>
              <a:gd name="connsiteX33" fmla="*/ 0 w 504825"/>
              <a:gd name="connsiteY33" fmla="*/ 833438 h 833438"/>
              <a:gd name="connsiteX34" fmla="*/ 342900 w 504825"/>
              <a:gd name="connsiteY34" fmla="*/ 726282 h 833438"/>
              <a:gd name="connsiteX35" fmla="*/ 392906 w 504825"/>
              <a:gd name="connsiteY35" fmla="*/ 578644 h 833438"/>
              <a:gd name="connsiteX36" fmla="*/ 442913 w 504825"/>
              <a:gd name="connsiteY36" fmla="*/ 423863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04825" h="833438">
                <a:moveTo>
                  <a:pt x="442913" y="423863"/>
                </a:moveTo>
                <a:lnTo>
                  <a:pt x="485775" y="302419"/>
                </a:lnTo>
                <a:lnTo>
                  <a:pt x="490538" y="285750"/>
                </a:lnTo>
                <a:lnTo>
                  <a:pt x="504825" y="119063"/>
                </a:lnTo>
                <a:lnTo>
                  <a:pt x="442913" y="80963"/>
                </a:lnTo>
                <a:lnTo>
                  <a:pt x="385763" y="50007"/>
                </a:lnTo>
                <a:lnTo>
                  <a:pt x="323850" y="21432"/>
                </a:lnTo>
                <a:lnTo>
                  <a:pt x="283369" y="7144"/>
                </a:lnTo>
                <a:lnTo>
                  <a:pt x="250031" y="0"/>
                </a:lnTo>
                <a:lnTo>
                  <a:pt x="230981" y="0"/>
                </a:lnTo>
                <a:lnTo>
                  <a:pt x="202406" y="2382"/>
                </a:lnTo>
                <a:lnTo>
                  <a:pt x="192881" y="7144"/>
                </a:lnTo>
                <a:lnTo>
                  <a:pt x="185738" y="19050"/>
                </a:lnTo>
                <a:lnTo>
                  <a:pt x="185738" y="30957"/>
                </a:lnTo>
                <a:lnTo>
                  <a:pt x="197644" y="45244"/>
                </a:lnTo>
                <a:lnTo>
                  <a:pt x="214313" y="64294"/>
                </a:lnTo>
                <a:lnTo>
                  <a:pt x="230981" y="95250"/>
                </a:lnTo>
                <a:lnTo>
                  <a:pt x="242888" y="123825"/>
                </a:lnTo>
                <a:lnTo>
                  <a:pt x="252413" y="152400"/>
                </a:lnTo>
                <a:lnTo>
                  <a:pt x="259556" y="188119"/>
                </a:lnTo>
                <a:lnTo>
                  <a:pt x="264319" y="214313"/>
                </a:lnTo>
                <a:lnTo>
                  <a:pt x="266700" y="250032"/>
                </a:lnTo>
                <a:lnTo>
                  <a:pt x="264319" y="297657"/>
                </a:lnTo>
                <a:lnTo>
                  <a:pt x="257175" y="352425"/>
                </a:lnTo>
                <a:lnTo>
                  <a:pt x="240506" y="423863"/>
                </a:lnTo>
                <a:lnTo>
                  <a:pt x="202406" y="509588"/>
                </a:lnTo>
                <a:lnTo>
                  <a:pt x="171450" y="571500"/>
                </a:lnTo>
                <a:lnTo>
                  <a:pt x="128588" y="635794"/>
                </a:lnTo>
                <a:lnTo>
                  <a:pt x="97631" y="681038"/>
                </a:lnTo>
                <a:lnTo>
                  <a:pt x="61913" y="723900"/>
                </a:lnTo>
                <a:lnTo>
                  <a:pt x="30956" y="750094"/>
                </a:lnTo>
                <a:lnTo>
                  <a:pt x="16669" y="764382"/>
                </a:lnTo>
                <a:lnTo>
                  <a:pt x="7144" y="788194"/>
                </a:lnTo>
                <a:lnTo>
                  <a:pt x="0" y="833438"/>
                </a:lnTo>
                <a:lnTo>
                  <a:pt x="342900" y="726282"/>
                </a:lnTo>
                <a:lnTo>
                  <a:pt x="392906" y="578644"/>
                </a:lnTo>
                <a:lnTo>
                  <a:pt x="442913" y="4238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E2A0EC7-091B-459A-B188-7D2E7EA77BD1}"/>
              </a:ext>
            </a:extLst>
          </p:cNvPr>
          <p:cNvSpPr/>
          <p:nvPr/>
        </p:nvSpPr>
        <p:spPr>
          <a:xfrm>
            <a:off x="4071939" y="2647950"/>
            <a:ext cx="4130675" cy="774700"/>
          </a:xfrm>
          <a:custGeom>
            <a:avLst/>
            <a:gdLst>
              <a:gd name="connsiteX0" fmla="*/ 1046971 w 4130096"/>
              <a:gd name="connsiteY0" fmla="*/ 445302 h 775030"/>
              <a:gd name="connsiteX1" fmla="*/ 805624 w 4130096"/>
              <a:gd name="connsiteY1" fmla="*/ 486093 h 775030"/>
              <a:gd name="connsiteX2" fmla="*/ 581273 w 4130096"/>
              <a:gd name="connsiteY2" fmla="*/ 526885 h 775030"/>
              <a:gd name="connsiteX3" fmla="*/ 499691 w 4130096"/>
              <a:gd name="connsiteY3" fmla="*/ 543881 h 775030"/>
              <a:gd name="connsiteX4" fmla="*/ 424907 w 4130096"/>
              <a:gd name="connsiteY4" fmla="*/ 574474 h 775030"/>
              <a:gd name="connsiteX5" fmla="*/ 350123 w 4130096"/>
              <a:gd name="connsiteY5" fmla="*/ 605067 h 775030"/>
              <a:gd name="connsiteX6" fmla="*/ 251545 w 4130096"/>
              <a:gd name="connsiteY6" fmla="*/ 652657 h 775030"/>
              <a:gd name="connsiteX7" fmla="*/ 166563 w 4130096"/>
              <a:gd name="connsiteY7" fmla="*/ 700247 h 775030"/>
              <a:gd name="connsiteX8" fmla="*/ 71384 w 4130096"/>
              <a:gd name="connsiteY8" fmla="*/ 754635 h 775030"/>
              <a:gd name="connsiteX9" fmla="*/ 37392 w 4130096"/>
              <a:gd name="connsiteY9" fmla="*/ 775030 h 775030"/>
              <a:gd name="connsiteX10" fmla="*/ 37392 w 4130096"/>
              <a:gd name="connsiteY10" fmla="*/ 775030 h 775030"/>
              <a:gd name="connsiteX11" fmla="*/ 20395 w 4130096"/>
              <a:gd name="connsiteY11" fmla="*/ 771631 h 775030"/>
              <a:gd name="connsiteX12" fmla="*/ 13597 w 4130096"/>
              <a:gd name="connsiteY12" fmla="*/ 754635 h 775030"/>
              <a:gd name="connsiteX13" fmla="*/ 3399 w 4130096"/>
              <a:gd name="connsiteY13" fmla="*/ 703646 h 775030"/>
              <a:gd name="connsiteX14" fmla="*/ 0 w 4130096"/>
              <a:gd name="connsiteY14" fmla="*/ 628862 h 775030"/>
              <a:gd name="connsiteX15" fmla="*/ 0 w 4130096"/>
              <a:gd name="connsiteY15" fmla="*/ 554079 h 775030"/>
              <a:gd name="connsiteX16" fmla="*/ 3399 w 4130096"/>
              <a:gd name="connsiteY16" fmla="*/ 513288 h 775030"/>
              <a:gd name="connsiteX17" fmla="*/ 10198 w 4130096"/>
              <a:gd name="connsiteY17" fmla="*/ 475896 h 775030"/>
              <a:gd name="connsiteX18" fmla="*/ 346724 w 4130096"/>
              <a:gd name="connsiteY18" fmla="*/ 380717 h 775030"/>
              <a:gd name="connsiteX19" fmla="*/ 533683 w 4130096"/>
              <a:gd name="connsiteY19" fmla="*/ 343325 h 775030"/>
              <a:gd name="connsiteX20" fmla="*/ 700247 w 4130096"/>
              <a:gd name="connsiteY20" fmla="*/ 309332 h 775030"/>
              <a:gd name="connsiteX21" fmla="*/ 948392 w 4130096"/>
              <a:gd name="connsiteY21" fmla="*/ 261743 h 775030"/>
              <a:gd name="connsiteX22" fmla="*/ 1162546 w 4130096"/>
              <a:gd name="connsiteY22" fmla="*/ 227750 h 775030"/>
              <a:gd name="connsiteX23" fmla="*/ 1339307 w 4130096"/>
              <a:gd name="connsiteY23" fmla="*/ 200556 h 775030"/>
              <a:gd name="connsiteX24" fmla="*/ 1628244 w 4130096"/>
              <a:gd name="connsiteY24" fmla="*/ 166563 h 775030"/>
              <a:gd name="connsiteX25" fmla="*/ 1937576 w 4130096"/>
              <a:gd name="connsiteY25" fmla="*/ 139369 h 775030"/>
              <a:gd name="connsiteX26" fmla="*/ 2243509 w 4130096"/>
              <a:gd name="connsiteY26" fmla="*/ 115575 h 775030"/>
              <a:gd name="connsiteX27" fmla="*/ 2304696 w 4130096"/>
              <a:gd name="connsiteY27" fmla="*/ 108776 h 775030"/>
              <a:gd name="connsiteX28" fmla="*/ 2491655 w 4130096"/>
              <a:gd name="connsiteY28" fmla="*/ 91780 h 775030"/>
              <a:gd name="connsiteX29" fmla="*/ 2787390 w 4130096"/>
              <a:gd name="connsiteY29" fmla="*/ 81582 h 775030"/>
              <a:gd name="connsiteX30" fmla="*/ 3015140 w 4130096"/>
              <a:gd name="connsiteY30" fmla="*/ 71384 h 775030"/>
              <a:gd name="connsiteX31" fmla="*/ 3164708 w 4130096"/>
              <a:gd name="connsiteY31" fmla="*/ 61186 h 775030"/>
              <a:gd name="connsiteX32" fmla="*/ 3317674 w 4130096"/>
              <a:gd name="connsiteY32" fmla="*/ 54388 h 775030"/>
              <a:gd name="connsiteX33" fmla="*/ 3440047 w 4130096"/>
              <a:gd name="connsiteY33" fmla="*/ 47589 h 775030"/>
              <a:gd name="connsiteX34" fmla="*/ 3555622 w 4130096"/>
              <a:gd name="connsiteY34" fmla="*/ 44190 h 775030"/>
              <a:gd name="connsiteX35" fmla="*/ 3623607 w 4130096"/>
              <a:gd name="connsiteY35" fmla="*/ 37392 h 775030"/>
              <a:gd name="connsiteX36" fmla="*/ 3708589 w 4130096"/>
              <a:gd name="connsiteY36" fmla="*/ 20395 h 775030"/>
              <a:gd name="connsiteX37" fmla="*/ 3779973 w 4130096"/>
              <a:gd name="connsiteY37" fmla="*/ 3399 h 775030"/>
              <a:gd name="connsiteX38" fmla="*/ 3810566 w 4130096"/>
              <a:gd name="connsiteY38" fmla="*/ 0 h 775030"/>
              <a:gd name="connsiteX39" fmla="*/ 3841160 w 4130096"/>
              <a:gd name="connsiteY39" fmla="*/ 10198 h 775030"/>
              <a:gd name="connsiteX40" fmla="*/ 3881951 w 4130096"/>
              <a:gd name="connsiteY40" fmla="*/ 30593 h 775030"/>
              <a:gd name="connsiteX41" fmla="*/ 3922742 w 4130096"/>
              <a:gd name="connsiteY41" fmla="*/ 57787 h 775030"/>
              <a:gd name="connsiteX42" fmla="*/ 3990727 w 4130096"/>
              <a:gd name="connsiteY42" fmla="*/ 118974 h 775030"/>
              <a:gd name="connsiteX43" fmla="*/ 4062111 w 4130096"/>
              <a:gd name="connsiteY43" fmla="*/ 190358 h 775030"/>
              <a:gd name="connsiteX44" fmla="*/ 4109701 w 4130096"/>
              <a:gd name="connsiteY44" fmla="*/ 248146 h 775030"/>
              <a:gd name="connsiteX45" fmla="*/ 4126697 w 4130096"/>
              <a:gd name="connsiteY45" fmla="*/ 271940 h 775030"/>
              <a:gd name="connsiteX46" fmla="*/ 4130096 w 4130096"/>
              <a:gd name="connsiteY46" fmla="*/ 292336 h 775030"/>
              <a:gd name="connsiteX47" fmla="*/ 4130096 w 4130096"/>
              <a:gd name="connsiteY47" fmla="*/ 312731 h 775030"/>
              <a:gd name="connsiteX48" fmla="*/ 4113100 w 4130096"/>
              <a:gd name="connsiteY48" fmla="*/ 333127 h 775030"/>
              <a:gd name="connsiteX49" fmla="*/ 4058712 w 4130096"/>
              <a:gd name="connsiteY49" fmla="*/ 360321 h 775030"/>
              <a:gd name="connsiteX50" fmla="*/ 3987328 w 4130096"/>
              <a:gd name="connsiteY50" fmla="*/ 384116 h 775030"/>
              <a:gd name="connsiteX51" fmla="*/ 3715387 w 4130096"/>
              <a:gd name="connsiteY51" fmla="*/ 261743 h 775030"/>
              <a:gd name="connsiteX52" fmla="*/ 3674596 w 4130096"/>
              <a:gd name="connsiteY52" fmla="*/ 251545 h 775030"/>
              <a:gd name="connsiteX53" fmla="*/ 3565820 w 4130096"/>
              <a:gd name="connsiteY53" fmla="*/ 251545 h 775030"/>
              <a:gd name="connsiteX54" fmla="*/ 3293879 w 4130096"/>
              <a:gd name="connsiteY54" fmla="*/ 254944 h 775030"/>
              <a:gd name="connsiteX55" fmla="*/ 3021939 w 4130096"/>
              <a:gd name="connsiteY55" fmla="*/ 261743 h 775030"/>
              <a:gd name="connsiteX56" fmla="*/ 2624226 w 4130096"/>
              <a:gd name="connsiteY56" fmla="*/ 268541 h 775030"/>
              <a:gd name="connsiteX57" fmla="*/ 2474659 w 4130096"/>
              <a:gd name="connsiteY57" fmla="*/ 271940 h 775030"/>
              <a:gd name="connsiteX58" fmla="*/ 2260505 w 4130096"/>
              <a:gd name="connsiteY58" fmla="*/ 295735 h 775030"/>
              <a:gd name="connsiteX59" fmla="*/ 2121136 w 4130096"/>
              <a:gd name="connsiteY59" fmla="*/ 302534 h 775030"/>
              <a:gd name="connsiteX60" fmla="*/ 1883188 w 4130096"/>
              <a:gd name="connsiteY60" fmla="*/ 326328 h 775030"/>
              <a:gd name="connsiteX61" fmla="*/ 1635042 w 4130096"/>
              <a:gd name="connsiteY61" fmla="*/ 356922 h 775030"/>
              <a:gd name="connsiteX62" fmla="*/ 1475277 w 4130096"/>
              <a:gd name="connsiteY62" fmla="*/ 384116 h 775030"/>
              <a:gd name="connsiteX63" fmla="*/ 1264523 w 4130096"/>
              <a:gd name="connsiteY63" fmla="*/ 407911 h 775030"/>
              <a:gd name="connsiteX64" fmla="*/ 1046971 w 4130096"/>
              <a:gd name="connsiteY64" fmla="*/ 445302 h 77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130096" h="775030">
                <a:moveTo>
                  <a:pt x="1046971" y="445302"/>
                </a:moveTo>
                <a:lnTo>
                  <a:pt x="805624" y="486093"/>
                </a:lnTo>
                <a:lnTo>
                  <a:pt x="581273" y="526885"/>
                </a:lnTo>
                <a:lnTo>
                  <a:pt x="499691" y="543881"/>
                </a:lnTo>
                <a:lnTo>
                  <a:pt x="424907" y="574474"/>
                </a:lnTo>
                <a:lnTo>
                  <a:pt x="350123" y="605067"/>
                </a:lnTo>
                <a:lnTo>
                  <a:pt x="251545" y="652657"/>
                </a:lnTo>
                <a:lnTo>
                  <a:pt x="166563" y="700247"/>
                </a:lnTo>
                <a:lnTo>
                  <a:pt x="71384" y="754635"/>
                </a:lnTo>
                <a:lnTo>
                  <a:pt x="37392" y="775030"/>
                </a:lnTo>
                <a:lnTo>
                  <a:pt x="37392" y="775030"/>
                </a:lnTo>
                <a:lnTo>
                  <a:pt x="20395" y="771631"/>
                </a:lnTo>
                <a:lnTo>
                  <a:pt x="13597" y="754635"/>
                </a:lnTo>
                <a:lnTo>
                  <a:pt x="3399" y="703646"/>
                </a:lnTo>
                <a:lnTo>
                  <a:pt x="0" y="628862"/>
                </a:lnTo>
                <a:lnTo>
                  <a:pt x="0" y="554079"/>
                </a:lnTo>
                <a:lnTo>
                  <a:pt x="3399" y="513288"/>
                </a:lnTo>
                <a:lnTo>
                  <a:pt x="10198" y="475896"/>
                </a:lnTo>
                <a:lnTo>
                  <a:pt x="346724" y="380717"/>
                </a:lnTo>
                <a:lnTo>
                  <a:pt x="533683" y="343325"/>
                </a:lnTo>
                <a:lnTo>
                  <a:pt x="700247" y="309332"/>
                </a:lnTo>
                <a:lnTo>
                  <a:pt x="948392" y="261743"/>
                </a:lnTo>
                <a:lnTo>
                  <a:pt x="1162546" y="227750"/>
                </a:lnTo>
                <a:lnTo>
                  <a:pt x="1339307" y="200556"/>
                </a:lnTo>
                <a:lnTo>
                  <a:pt x="1628244" y="166563"/>
                </a:lnTo>
                <a:lnTo>
                  <a:pt x="1937576" y="139369"/>
                </a:lnTo>
                <a:lnTo>
                  <a:pt x="2243509" y="115575"/>
                </a:lnTo>
                <a:lnTo>
                  <a:pt x="2304696" y="108776"/>
                </a:lnTo>
                <a:lnTo>
                  <a:pt x="2491655" y="91780"/>
                </a:lnTo>
                <a:lnTo>
                  <a:pt x="2787390" y="81582"/>
                </a:lnTo>
                <a:lnTo>
                  <a:pt x="3015140" y="71384"/>
                </a:lnTo>
                <a:lnTo>
                  <a:pt x="3164708" y="61186"/>
                </a:lnTo>
                <a:lnTo>
                  <a:pt x="3317674" y="54388"/>
                </a:lnTo>
                <a:lnTo>
                  <a:pt x="3440047" y="47589"/>
                </a:lnTo>
                <a:lnTo>
                  <a:pt x="3555622" y="44190"/>
                </a:lnTo>
                <a:lnTo>
                  <a:pt x="3623607" y="37392"/>
                </a:lnTo>
                <a:lnTo>
                  <a:pt x="3708589" y="20395"/>
                </a:lnTo>
                <a:lnTo>
                  <a:pt x="3779973" y="3399"/>
                </a:lnTo>
                <a:lnTo>
                  <a:pt x="3810566" y="0"/>
                </a:lnTo>
                <a:lnTo>
                  <a:pt x="3841160" y="10198"/>
                </a:lnTo>
                <a:lnTo>
                  <a:pt x="3881951" y="30593"/>
                </a:lnTo>
                <a:lnTo>
                  <a:pt x="3922742" y="57787"/>
                </a:lnTo>
                <a:lnTo>
                  <a:pt x="3990727" y="118974"/>
                </a:lnTo>
                <a:lnTo>
                  <a:pt x="4062111" y="190358"/>
                </a:lnTo>
                <a:lnTo>
                  <a:pt x="4109701" y="248146"/>
                </a:lnTo>
                <a:lnTo>
                  <a:pt x="4126697" y="271940"/>
                </a:lnTo>
                <a:lnTo>
                  <a:pt x="4130096" y="292336"/>
                </a:lnTo>
                <a:lnTo>
                  <a:pt x="4130096" y="312731"/>
                </a:lnTo>
                <a:lnTo>
                  <a:pt x="4113100" y="333127"/>
                </a:lnTo>
                <a:lnTo>
                  <a:pt x="4058712" y="360321"/>
                </a:lnTo>
                <a:lnTo>
                  <a:pt x="3987328" y="384116"/>
                </a:lnTo>
                <a:lnTo>
                  <a:pt x="3715387" y="261743"/>
                </a:lnTo>
                <a:lnTo>
                  <a:pt x="3674596" y="251545"/>
                </a:lnTo>
                <a:lnTo>
                  <a:pt x="3565820" y="251545"/>
                </a:lnTo>
                <a:lnTo>
                  <a:pt x="3293879" y="254944"/>
                </a:lnTo>
                <a:lnTo>
                  <a:pt x="3021939" y="261743"/>
                </a:lnTo>
                <a:lnTo>
                  <a:pt x="2624226" y="268541"/>
                </a:lnTo>
                <a:lnTo>
                  <a:pt x="2474659" y="271940"/>
                </a:lnTo>
                <a:lnTo>
                  <a:pt x="2260505" y="295735"/>
                </a:lnTo>
                <a:lnTo>
                  <a:pt x="2121136" y="302534"/>
                </a:lnTo>
                <a:lnTo>
                  <a:pt x="1883188" y="326328"/>
                </a:lnTo>
                <a:lnTo>
                  <a:pt x="1635042" y="356922"/>
                </a:lnTo>
                <a:lnTo>
                  <a:pt x="1475277" y="384116"/>
                </a:lnTo>
                <a:lnTo>
                  <a:pt x="1264523" y="407911"/>
                </a:lnTo>
                <a:lnTo>
                  <a:pt x="1046971" y="44530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D5D01A9-5F89-4E68-A749-F68CB1C46FD5}"/>
              </a:ext>
            </a:extLst>
          </p:cNvPr>
          <p:cNvSpPr/>
          <p:nvPr/>
        </p:nvSpPr>
        <p:spPr>
          <a:xfrm>
            <a:off x="7446963" y="2878138"/>
            <a:ext cx="660400" cy="800100"/>
          </a:xfrm>
          <a:custGeom>
            <a:avLst/>
            <a:gdLst>
              <a:gd name="connsiteX0" fmla="*/ 507207 w 659607"/>
              <a:gd name="connsiteY0" fmla="*/ 352425 h 800100"/>
              <a:gd name="connsiteX1" fmla="*/ 550069 w 659607"/>
              <a:gd name="connsiteY1" fmla="*/ 280988 h 800100"/>
              <a:gd name="connsiteX2" fmla="*/ 583407 w 659607"/>
              <a:gd name="connsiteY2" fmla="*/ 219075 h 800100"/>
              <a:gd name="connsiteX3" fmla="*/ 611982 w 659607"/>
              <a:gd name="connsiteY3" fmla="*/ 164307 h 800100"/>
              <a:gd name="connsiteX4" fmla="*/ 616744 w 659607"/>
              <a:gd name="connsiteY4" fmla="*/ 152400 h 800100"/>
              <a:gd name="connsiteX5" fmla="*/ 659607 w 659607"/>
              <a:gd name="connsiteY5" fmla="*/ 135732 h 800100"/>
              <a:gd name="connsiteX6" fmla="*/ 333375 w 659607"/>
              <a:gd name="connsiteY6" fmla="*/ 0 h 800100"/>
              <a:gd name="connsiteX7" fmla="*/ 354807 w 659607"/>
              <a:gd name="connsiteY7" fmla="*/ 47625 h 800100"/>
              <a:gd name="connsiteX8" fmla="*/ 357188 w 659607"/>
              <a:gd name="connsiteY8" fmla="*/ 73819 h 800100"/>
              <a:gd name="connsiteX9" fmla="*/ 350044 w 659607"/>
              <a:gd name="connsiteY9" fmla="*/ 116682 h 800100"/>
              <a:gd name="connsiteX10" fmla="*/ 333375 w 659607"/>
              <a:gd name="connsiteY10" fmla="*/ 171450 h 800100"/>
              <a:gd name="connsiteX11" fmla="*/ 297657 w 659607"/>
              <a:gd name="connsiteY11" fmla="*/ 250032 h 800100"/>
              <a:gd name="connsiteX12" fmla="*/ 247650 w 659607"/>
              <a:gd name="connsiteY12" fmla="*/ 328613 h 800100"/>
              <a:gd name="connsiteX13" fmla="*/ 192882 w 659607"/>
              <a:gd name="connsiteY13" fmla="*/ 395288 h 800100"/>
              <a:gd name="connsiteX14" fmla="*/ 152400 w 659607"/>
              <a:gd name="connsiteY14" fmla="*/ 438150 h 800100"/>
              <a:gd name="connsiteX15" fmla="*/ 123825 w 659607"/>
              <a:gd name="connsiteY15" fmla="*/ 459582 h 800100"/>
              <a:gd name="connsiteX16" fmla="*/ 102394 w 659607"/>
              <a:gd name="connsiteY16" fmla="*/ 469107 h 800100"/>
              <a:gd name="connsiteX17" fmla="*/ 0 w 659607"/>
              <a:gd name="connsiteY17" fmla="*/ 740569 h 800100"/>
              <a:gd name="connsiteX18" fmla="*/ 4763 w 659607"/>
              <a:gd name="connsiteY18" fmla="*/ 771525 h 800100"/>
              <a:gd name="connsiteX19" fmla="*/ 14288 w 659607"/>
              <a:gd name="connsiteY19" fmla="*/ 788194 h 800100"/>
              <a:gd name="connsiteX20" fmla="*/ 23813 w 659607"/>
              <a:gd name="connsiteY20" fmla="*/ 792957 h 800100"/>
              <a:gd name="connsiteX21" fmla="*/ 47625 w 659607"/>
              <a:gd name="connsiteY21" fmla="*/ 800100 h 800100"/>
              <a:gd name="connsiteX22" fmla="*/ 71438 w 659607"/>
              <a:gd name="connsiteY22" fmla="*/ 800100 h 800100"/>
              <a:gd name="connsiteX23" fmla="*/ 114300 w 659607"/>
              <a:gd name="connsiteY23" fmla="*/ 785813 h 800100"/>
              <a:gd name="connsiteX24" fmla="*/ 200025 w 659607"/>
              <a:gd name="connsiteY24" fmla="*/ 740569 h 800100"/>
              <a:gd name="connsiteX25" fmla="*/ 264319 w 659607"/>
              <a:gd name="connsiteY25" fmla="*/ 690563 h 800100"/>
              <a:gd name="connsiteX26" fmla="*/ 297657 w 659607"/>
              <a:gd name="connsiteY26" fmla="*/ 654844 h 800100"/>
              <a:gd name="connsiteX27" fmla="*/ 385763 w 659607"/>
              <a:gd name="connsiteY27" fmla="*/ 535782 h 800100"/>
              <a:gd name="connsiteX28" fmla="*/ 507207 w 659607"/>
              <a:gd name="connsiteY28" fmla="*/ 3524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59607" h="800100">
                <a:moveTo>
                  <a:pt x="507207" y="352425"/>
                </a:moveTo>
                <a:lnTo>
                  <a:pt x="550069" y="280988"/>
                </a:lnTo>
                <a:lnTo>
                  <a:pt x="583407" y="219075"/>
                </a:lnTo>
                <a:lnTo>
                  <a:pt x="611982" y="164307"/>
                </a:lnTo>
                <a:lnTo>
                  <a:pt x="616744" y="152400"/>
                </a:lnTo>
                <a:lnTo>
                  <a:pt x="659607" y="135732"/>
                </a:lnTo>
                <a:lnTo>
                  <a:pt x="333375" y="0"/>
                </a:lnTo>
                <a:lnTo>
                  <a:pt x="354807" y="47625"/>
                </a:lnTo>
                <a:lnTo>
                  <a:pt x="357188" y="73819"/>
                </a:lnTo>
                <a:lnTo>
                  <a:pt x="350044" y="116682"/>
                </a:lnTo>
                <a:lnTo>
                  <a:pt x="333375" y="171450"/>
                </a:lnTo>
                <a:lnTo>
                  <a:pt x="297657" y="250032"/>
                </a:lnTo>
                <a:lnTo>
                  <a:pt x="247650" y="328613"/>
                </a:lnTo>
                <a:lnTo>
                  <a:pt x="192882" y="395288"/>
                </a:lnTo>
                <a:lnTo>
                  <a:pt x="152400" y="438150"/>
                </a:lnTo>
                <a:lnTo>
                  <a:pt x="123825" y="459582"/>
                </a:lnTo>
                <a:lnTo>
                  <a:pt x="102394" y="469107"/>
                </a:lnTo>
                <a:lnTo>
                  <a:pt x="0" y="740569"/>
                </a:lnTo>
                <a:lnTo>
                  <a:pt x="4763" y="771525"/>
                </a:lnTo>
                <a:lnTo>
                  <a:pt x="14288" y="788194"/>
                </a:lnTo>
                <a:lnTo>
                  <a:pt x="23813" y="792957"/>
                </a:lnTo>
                <a:lnTo>
                  <a:pt x="47625" y="800100"/>
                </a:lnTo>
                <a:lnTo>
                  <a:pt x="71438" y="800100"/>
                </a:lnTo>
                <a:lnTo>
                  <a:pt x="114300" y="785813"/>
                </a:lnTo>
                <a:lnTo>
                  <a:pt x="200025" y="740569"/>
                </a:lnTo>
                <a:lnTo>
                  <a:pt x="264319" y="690563"/>
                </a:lnTo>
                <a:lnTo>
                  <a:pt x="297657" y="654844"/>
                </a:lnTo>
                <a:lnTo>
                  <a:pt x="385763" y="535782"/>
                </a:lnTo>
                <a:lnTo>
                  <a:pt x="507207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437D6030-E376-4BA4-A9CF-A9A0BD0CE117}"/>
              </a:ext>
            </a:extLst>
          </p:cNvPr>
          <p:cNvSpPr/>
          <p:nvPr/>
        </p:nvSpPr>
        <p:spPr>
          <a:xfrm>
            <a:off x="7151688" y="3300413"/>
            <a:ext cx="425450" cy="366712"/>
          </a:xfrm>
          <a:custGeom>
            <a:avLst/>
            <a:gdLst>
              <a:gd name="connsiteX0" fmla="*/ 126206 w 426244"/>
              <a:gd name="connsiteY0" fmla="*/ 16668 h 366712"/>
              <a:gd name="connsiteX1" fmla="*/ 280987 w 426244"/>
              <a:gd name="connsiteY1" fmla="*/ 40481 h 366712"/>
              <a:gd name="connsiteX2" fmla="*/ 328612 w 426244"/>
              <a:gd name="connsiteY2" fmla="*/ 47625 h 366712"/>
              <a:gd name="connsiteX3" fmla="*/ 361950 w 426244"/>
              <a:gd name="connsiteY3" fmla="*/ 52387 h 366712"/>
              <a:gd name="connsiteX4" fmla="*/ 383381 w 426244"/>
              <a:gd name="connsiteY4" fmla="*/ 47625 h 366712"/>
              <a:gd name="connsiteX5" fmla="*/ 426244 w 426244"/>
              <a:gd name="connsiteY5" fmla="*/ 30956 h 366712"/>
              <a:gd name="connsiteX6" fmla="*/ 300037 w 426244"/>
              <a:gd name="connsiteY6" fmla="*/ 366712 h 366712"/>
              <a:gd name="connsiteX7" fmla="*/ 285750 w 426244"/>
              <a:gd name="connsiteY7" fmla="*/ 345281 h 366712"/>
              <a:gd name="connsiteX8" fmla="*/ 278606 w 426244"/>
              <a:gd name="connsiteY8" fmla="*/ 319087 h 366712"/>
              <a:gd name="connsiteX9" fmla="*/ 276225 w 426244"/>
              <a:gd name="connsiteY9" fmla="*/ 304800 h 366712"/>
              <a:gd name="connsiteX10" fmla="*/ 264319 w 426244"/>
              <a:gd name="connsiteY10" fmla="*/ 276225 h 366712"/>
              <a:gd name="connsiteX11" fmla="*/ 242887 w 426244"/>
              <a:gd name="connsiteY11" fmla="*/ 242887 h 366712"/>
              <a:gd name="connsiteX12" fmla="*/ 209550 w 426244"/>
              <a:gd name="connsiteY12" fmla="*/ 197643 h 366712"/>
              <a:gd name="connsiteX13" fmla="*/ 178594 w 426244"/>
              <a:gd name="connsiteY13" fmla="*/ 164306 h 366712"/>
              <a:gd name="connsiteX14" fmla="*/ 147637 w 426244"/>
              <a:gd name="connsiteY14" fmla="*/ 133350 h 366712"/>
              <a:gd name="connsiteX15" fmla="*/ 95250 w 426244"/>
              <a:gd name="connsiteY15" fmla="*/ 95250 h 366712"/>
              <a:gd name="connsiteX16" fmla="*/ 30956 w 426244"/>
              <a:gd name="connsiteY16" fmla="*/ 54768 h 366712"/>
              <a:gd name="connsiteX17" fmla="*/ 9525 w 426244"/>
              <a:gd name="connsiteY17" fmla="*/ 40481 h 366712"/>
              <a:gd name="connsiteX18" fmla="*/ 0 w 426244"/>
              <a:gd name="connsiteY18" fmla="*/ 26193 h 366712"/>
              <a:gd name="connsiteX19" fmla="*/ 0 w 426244"/>
              <a:gd name="connsiteY19" fmla="*/ 14287 h 366712"/>
              <a:gd name="connsiteX20" fmla="*/ 4762 w 426244"/>
              <a:gd name="connsiteY20" fmla="*/ 4762 h 366712"/>
              <a:gd name="connsiteX21" fmla="*/ 16669 w 426244"/>
              <a:gd name="connsiteY21" fmla="*/ 0 h 366712"/>
              <a:gd name="connsiteX22" fmla="*/ 45244 w 426244"/>
              <a:gd name="connsiteY22" fmla="*/ 2381 h 366712"/>
              <a:gd name="connsiteX23" fmla="*/ 126206 w 426244"/>
              <a:gd name="connsiteY23" fmla="*/ 16668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26244" h="366712">
                <a:moveTo>
                  <a:pt x="126206" y="16668"/>
                </a:moveTo>
                <a:lnTo>
                  <a:pt x="280987" y="40481"/>
                </a:lnTo>
                <a:lnTo>
                  <a:pt x="328612" y="47625"/>
                </a:lnTo>
                <a:lnTo>
                  <a:pt x="361950" y="52387"/>
                </a:lnTo>
                <a:lnTo>
                  <a:pt x="383381" y="47625"/>
                </a:lnTo>
                <a:lnTo>
                  <a:pt x="426244" y="30956"/>
                </a:lnTo>
                <a:lnTo>
                  <a:pt x="300037" y="366712"/>
                </a:lnTo>
                <a:lnTo>
                  <a:pt x="285750" y="345281"/>
                </a:lnTo>
                <a:lnTo>
                  <a:pt x="278606" y="319087"/>
                </a:lnTo>
                <a:lnTo>
                  <a:pt x="276225" y="304800"/>
                </a:lnTo>
                <a:lnTo>
                  <a:pt x="264319" y="276225"/>
                </a:lnTo>
                <a:lnTo>
                  <a:pt x="242887" y="242887"/>
                </a:lnTo>
                <a:lnTo>
                  <a:pt x="209550" y="197643"/>
                </a:lnTo>
                <a:lnTo>
                  <a:pt x="178594" y="164306"/>
                </a:lnTo>
                <a:lnTo>
                  <a:pt x="147637" y="133350"/>
                </a:lnTo>
                <a:lnTo>
                  <a:pt x="95250" y="95250"/>
                </a:lnTo>
                <a:lnTo>
                  <a:pt x="30956" y="54768"/>
                </a:lnTo>
                <a:lnTo>
                  <a:pt x="9525" y="40481"/>
                </a:lnTo>
                <a:lnTo>
                  <a:pt x="0" y="26193"/>
                </a:lnTo>
                <a:lnTo>
                  <a:pt x="0" y="14287"/>
                </a:lnTo>
                <a:lnTo>
                  <a:pt x="4762" y="4762"/>
                </a:lnTo>
                <a:lnTo>
                  <a:pt x="16669" y="0"/>
                </a:lnTo>
                <a:lnTo>
                  <a:pt x="45244" y="2381"/>
                </a:lnTo>
                <a:lnTo>
                  <a:pt x="126206" y="166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E759C48-E628-4B81-B867-C57AFB37844B}"/>
              </a:ext>
            </a:extLst>
          </p:cNvPr>
          <p:cNvSpPr/>
          <p:nvPr/>
        </p:nvSpPr>
        <p:spPr>
          <a:xfrm>
            <a:off x="5232400" y="1416051"/>
            <a:ext cx="427038" cy="2195513"/>
          </a:xfrm>
          <a:custGeom>
            <a:avLst/>
            <a:gdLst>
              <a:gd name="connsiteX0" fmla="*/ 398067 w 426912"/>
              <a:gd name="connsiteY0" fmla="*/ 646138 h 2195137"/>
              <a:gd name="connsiteX1" fmla="*/ 403836 w 426912"/>
              <a:gd name="connsiteY1" fmla="*/ 556717 h 2195137"/>
              <a:gd name="connsiteX2" fmla="*/ 403836 w 426912"/>
              <a:gd name="connsiteY2" fmla="*/ 354799 h 2195137"/>
              <a:gd name="connsiteX3" fmla="*/ 406721 w 426912"/>
              <a:gd name="connsiteY3" fmla="*/ 282686 h 2195137"/>
              <a:gd name="connsiteX4" fmla="*/ 412490 w 426912"/>
              <a:gd name="connsiteY4" fmla="*/ 248071 h 2195137"/>
              <a:gd name="connsiteX5" fmla="*/ 418259 w 426912"/>
              <a:gd name="connsiteY5" fmla="*/ 224995 h 2195137"/>
              <a:gd name="connsiteX6" fmla="*/ 424028 w 426912"/>
              <a:gd name="connsiteY6" fmla="*/ 207687 h 2195137"/>
              <a:gd name="connsiteX7" fmla="*/ 426912 w 426912"/>
              <a:gd name="connsiteY7" fmla="*/ 187496 h 2195137"/>
              <a:gd name="connsiteX8" fmla="*/ 426912 w 426912"/>
              <a:gd name="connsiteY8" fmla="*/ 164419 h 2195137"/>
              <a:gd name="connsiteX9" fmla="*/ 409605 w 426912"/>
              <a:gd name="connsiteY9" fmla="*/ 132689 h 2195137"/>
              <a:gd name="connsiteX10" fmla="*/ 372106 w 426912"/>
              <a:gd name="connsiteY10" fmla="*/ 95190 h 2195137"/>
              <a:gd name="connsiteX11" fmla="*/ 311531 w 426912"/>
              <a:gd name="connsiteY11" fmla="*/ 63460 h 2195137"/>
              <a:gd name="connsiteX12" fmla="*/ 219225 w 426912"/>
              <a:gd name="connsiteY12" fmla="*/ 31730 h 2195137"/>
              <a:gd name="connsiteX13" fmla="*/ 118266 w 426912"/>
              <a:gd name="connsiteY13" fmla="*/ 8654 h 2195137"/>
              <a:gd name="connsiteX14" fmla="*/ 60576 w 426912"/>
              <a:gd name="connsiteY14" fmla="*/ 0 h 2195137"/>
              <a:gd name="connsiteX15" fmla="*/ 23076 w 426912"/>
              <a:gd name="connsiteY15" fmla="*/ 0 h 2195137"/>
              <a:gd name="connsiteX16" fmla="*/ 5769 w 426912"/>
              <a:gd name="connsiteY16" fmla="*/ 5769 h 2195137"/>
              <a:gd name="connsiteX17" fmla="*/ 0 w 426912"/>
              <a:gd name="connsiteY17" fmla="*/ 20192 h 2195137"/>
              <a:gd name="connsiteX18" fmla="*/ 2885 w 426912"/>
              <a:gd name="connsiteY18" fmla="*/ 34615 h 2195137"/>
              <a:gd name="connsiteX19" fmla="*/ 14423 w 426912"/>
              <a:gd name="connsiteY19" fmla="*/ 57691 h 2195137"/>
              <a:gd name="connsiteX20" fmla="*/ 43268 w 426912"/>
              <a:gd name="connsiteY20" fmla="*/ 92306 h 2195137"/>
              <a:gd name="connsiteX21" fmla="*/ 86536 w 426912"/>
              <a:gd name="connsiteY21" fmla="*/ 144228 h 2195137"/>
              <a:gd name="connsiteX22" fmla="*/ 112497 w 426912"/>
              <a:gd name="connsiteY22" fmla="*/ 184611 h 2195137"/>
              <a:gd name="connsiteX23" fmla="*/ 135574 w 426912"/>
              <a:gd name="connsiteY23" fmla="*/ 236533 h 2195137"/>
              <a:gd name="connsiteX24" fmla="*/ 149996 w 426912"/>
              <a:gd name="connsiteY24" fmla="*/ 274032 h 2195137"/>
              <a:gd name="connsiteX25" fmla="*/ 155765 w 426912"/>
              <a:gd name="connsiteY25" fmla="*/ 305762 h 2195137"/>
              <a:gd name="connsiteX26" fmla="*/ 155765 w 426912"/>
              <a:gd name="connsiteY26" fmla="*/ 447105 h 2195137"/>
              <a:gd name="connsiteX27" fmla="*/ 178842 w 426912"/>
              <a:gd name="connsiteY27" fmla="*/ 599985 h 2195137"/>
              <a:gd name="connsiteX28" fmla="*/ 178842 w 426912"/>
              <a:gd name="connsiteY28" fmla="*/ 931708 h 2195137"/>
              <a:gd name="connsiteX29" fmla="*/ 178842 w 426912"/>
              <a:gd name="connsiteY29" fmla="*/ 1064397 h 2195137"/>
              <a:gd name="connsiteX30" fmla="*/ 155765 w 426912"/>
              <a:gd name="connsiteY30" fmla="*/ 1453810 h 2195137"/>
              <a:gd name="connsiteX31" fmla="*/ 118266 w 426912"/>
              <a:gd name="connsiteY31" fmla="*/ 1742264 h 2195137"/>
              <a:gd name="connsiteX32" fmla="*/ 77883 w 426912"/>
              <a:gd name="connsiteY32" fmla="*/ 1961489 h 2195137"/>
              <a:gd name="connsiteX33" fmla="*/ 34615 w 426912"/>
              <a:gd name="connsiteY33" fmla="*/ 2195137 h 2195137"/>
              <a:gd name="connsiteX34" fmla="*/ 155765 w 426912"/>
              <a:gd name="connsiteY34" fmla="*/ 2195137 h 2195137"/>
              <a:gd name="connsiteX35" fmla="*/ 219225 w 426912"/>
              <a:gd name="connsiteY35" fmla="*/ 2007642 h 2195137"/>
              <a:gd name="connsiteX36" fmla="*/ 256724 w 426912"/>
              <a:gd name="connsiteY36" fmla="*/ 1883607 h 2195137"/>
              <a:gd name="connsiteX37" fmla="*/ 302877 w 426912"/>
              <a:gd name="connsiteY37" fmla="*/ 1733611 h 2195137"/>
              <a:gd name="connsiteX38" fmla="*/ 337492 w 426912"/>
              <a:gd name="connsiteY38" fmla="*/ 1606691 h 2195137"/>
              <a:gd name="connsiteX39" fmla="*/ 360568 w 426912"/>
              <a:gd name="connsiteY39" fmla="*/ 1419195 h 2195137"/>
              <a:gd name="connsiteX40" fmla="*/ 372106 w 426912"/>
              <a:gd name="connsiteY40" fmla="*/ 1289391 h 2195137"/>
              <a:gd name="connsiteX41" fmla="*/ 380760 w 426912"/>
              <a:gd name="connsiteY41" fmla="*/ 1176894 h 2195137"/>
              <a:gd name="connsiteX42" fmla="*/ 380760 w 426912"/>
              <a:gd name="connsiteY42" fmla="*/ 1049974 h 2195137"/>
              <a:gd name="connsiteX43" fmla="*/ 380760 w 426912"/>
              <a:gd name="connsiteY43" fmla="*/ 902862 h 2195137"/>
              <a:gd name="connsiteX44" fmla="*/ 398067 w 426912"/>
              <a:gd name="connsiteY44" fmla="*/ 646138 h 219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26912" h="2195137">
                <a:moveTo>
                  <a:pt x="398067" y="646138"/>
                </a:moveTo>
                <a:lnTo>
                  <a:pt x="403836" y="556717"/>
                </a:lnTo>
                <a:lnTo>
                  <a:pt x="403836" y="354799"/>
                </a:lnTo>
                <a:lnTo>
                  <a:pt x="406721" y="282686"/>
                </a:lnTo>
                <a:lnTo>
                  <a:pt x="412490" y="248071"/>
                </a:lnTo>
                <a:lnTo>
                  <a:pt x="418259" y="224995"/>
                </a:lnTo>
                <a:lnTo>
                  <a:pt x="424028" y="207687"/>
                </a:lnTo>
                <a:lnTo>
                  <a:pt x="426912" y="187496"/>
                </a:lnTo>
                <a:lnTo>
                  <a:pt x="426912" y="164419"/>
                </a:lnTo>
                <a:lnTo>
                  <a:pt x="409605" y="132689"/>
                </a:lnTo>
                <a:lnTo>
                  <a:pt x="372106" y="95190"/>
                </a:lnTo>
                <a:lnTo>
                  <a:pt x="311531" y="63460"/>
                </a:lnTo>
                <a:lnTo>
                  <a:pt x="219225" y="31730"/>
                </a:lnTo>
                <a:lnTo>
                  <a:pt x="118266" y="8654"/>
                </a:lnTo>
                <a:lnTo>
                  <a:pt x="60576" y="0"/>
                </a:lnTo>
                <a:lnTo>
                  <a:pt x="23076" y="0"/>
                </a:lnTo>
                <a:lnTo>
                  <a:pt x="5769" y="5769"/>
                </a:lnTo>
                <a:lnTo>
                  <a:pt x="0" y="20192"/>
                </a:lnTo>
                <a:lnTo>
                  <a:pt x="2885" y="34615"/>
                </a:lnTo>
                <a:lnTo>
                  <a:pt x="14423" y="57691"/>
                </a:lnTo>
                <a:lnTo>
                  <a:pt x="43268" y="92306"/>
                </a:lnTo>
                <a:lnTo>
                  <a:pt x="86536" y="144228"/>
                </a:lnTo>
                <a:lnTo>
                  <a:pt x="112497" y="184611"/>
                </a:lnTo>
                <a:lnTo>
                  <a:pt x="135574" y="236533"/>
                </a:lnTo>
                <a:lnTo>
                  <a:pt x="149996" y="274032"/>
                </a:lnTo>
                <a:lnTo>
                  <a:pt x="155765" y="305762"/>
                </a:lnTo>
                <a:lnTo>
                  <a:pt x="155765" y="447105"/>
                </a:lnTo>
                <a:lnTo>
                  <a:pt x="178842" y="599985"/>
                </a:lnTo>
                <a:lnTo>
                  <a:pt x="178842" y="931708"/>
                </a:lnTo>
                <a:lnTo>
                  <a:pt x="178842" y="1064397"/>
                </a:lnTo>
                <a:lnTo>
                  <a:pt x="155765" y="1453810"/>
                </a:lnTo>
                <a:lnTo>
                  <a:pt x="118266" y="1742264"/>
                </a:lnTo>
                <a:lnTo>
                  <a:pt x="77883" y="1961489"/>
                </a:lnTo>
                <a:lnTo>
                  <a:pt x="34615" y="2195137"/>
                </a:lnTo>
                <a:lnTo>
                  <a:pt x="155765" y="2195137"/>
                </a:lnTo>
                <a:lnTo>
                  <a:pt x="219225" y="2007642"/>
                </a:lnTo>
                <a:lnTo>
                  <a:pt x="256724" y="1883607"/>
                </a:lnTo>
                <a:lnTo>
                  <a:pt x="302877" y="1733611"/>
                </a:lnTo>
                <a:lnTo>
                  <a:pt x="337492" y="1606691"/>
                </a:lnTo>
                <a:lnTo>
                  <a:pt x="360568" y="1419195"/>
                </a:lnTo>
                <a:lnTo>
                  <a:pt x="372106" y="1289391"/>
                </a:lnTo>
                <a:lnTo>
                  <a:pt x="380760" y="1176894"/>
                </a:lnTo>
                <a:lnTo>
                  <a:pt x="380760" y="1049974"/>
                </a:lnTo>
                <a:lnTo>
                  <a:pt x="380760" y="902862"/>
                </a:lnTo>
                <a:lnTo>
                  <a:pt x="398067" y="6461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5FDE3D-11ED-4ADD-8753-6B7417426809}"/>
              </a:ext>
            </a:extLst>
          </p:cNvPr>
          <p:cNvSpPr/>
          <p:nvPr/>
        </p:nvSpPr>
        <p:spPr>
          <a:xfrm>
            <a:off x="6153150" y="1285875"/>
            <a:ext cx="469900" cy="2216150"/>
          </a:xfrm>
          <a:custGeom>
            <a:avLst/>
            <a:gdLst>
              <a:gd name="connsiteX0" fmla="*/ 178842 w 470181"/>
              <a:gd name="connsiteY0" fmla="*/ 1257661 h 2215329"/>
              <a:gd name="connsiteX1" fmla="*/ 178842 w 470181"/>
              <a:gd name="connsiteY1" fmla="*/ 1107664 h 2215329"/>
              <a:gd name="connsiteX2" fmla="*/ 181727 w 470181"/>
              <a:gd name="connsiteY2" fmla="*/ 620177 h 2215329"/>
              <a:gd name="connsiteX3" fmla="*/ 178842 w 470181"/>
              <a:gd name="connsiteY3" fmla="*/ 400951 h 2215329"/>
              <a:gd name="connsiteX4" fmla="*/ 175958 w 470181"/>
              <a:gd name="connsiteY4" fmla="*/ 320184 h 2215329"/>
              <a:gd name="connsiteX5" fmla="*/ 173073 w 470181"/>
              <a:gd name="connsiteY5" fmla="*/ 279801 h 2215329"/>
              <a:gd name="connsiteX6" fmla="*/ 164419 w 470181"/>
              <a:gd name="connsiteY6" fmla="*/ 248071 h 2215329"/>
              <a:gd name="connsiteX7" fmla="*/ 155766 w 470181"/>
              <a:gd name="connsiteY7" fmla="*/ 219225 h 2215329"/>
              <a:gd name="connsiteX8" fmla="*/ 138459 w 470181"/>
              <a:gd name="connsiteY8" fmla="*/ 184611 h 2215329"/>
              <a:gd name="connsiteX9" fmla="*/ 121151 w 470181"/>
              <a:gd name="connsiteY9" fmla="*/ 158650 h 2215329"/>
              <a:gd name="connsiteX10" fmla="*/ 100959 w 470181"/>
              <a:gd name="connsiteY10" fmla="*/ 132689 h 2215329"/>
              <a:gd name="connsiteX11" fmla="*/ 69229 w 470181"/>
              <a:gd name="connsiteY11" fmla="*/ 100959 h 2215329"/>
              <a:gd name="connsiteX12" fmla="*/ 43269 w 470181"/>
              <a:gd name="connsiteY12" fmla="*/ 80767 h 2215329"/>
              <a:gd name="connsiteX13" fmla="*/ 17308 w 470181"/>
              <a:gd name="connsiteY13" fmla="*/ 60575 h 2215329"/>
              <a:gd name="connsiteX14" fmla="*/ 2885 w 470181"/>
              <a:gd name="connsiteY14" fmla="*/ 40384 h 2215329"/>
              <a:gd name="connsiteX15" fmla="*/ 0 w 470181"/>
              <a:gd name="connsiteY15" fmla="*/ 23076 h 2215329"/>
              <a:gd name="connsiteX16" fmla="*/ 8654 w 470181"/>
              <a:gd name="connsiteY16" fmla="*/ 8654 h 2215329"/>
              <a:gd name="connsiteX17" fmla="*/ 34615 w 470181"/>
              <a:gd name="connsiteY17" fmla="*/ 0 h 2215329"/>
              <a:gd name="connsiteX18" fmla="*/ 77883 w 470181"/>
              <a:gd name="connsiteY18" fmla="*/ 0 h 2215329"/>
              <a:gd name="connsiteX19" fmla="*/ 144228 w 470181"/>
              <a:gd name="connsiteY19" fmla="*/ 8654 h 2215329"/>
              <a:gd name="connsiteX20" fmla="*/ 224995 w 470181"/>
              <a:gd name="connsiteY20" fmla="*/ 37499 h 2215329"/>
              <a:gd name="connsiteX21" fmla="*/ 325954 w 470181"/>
              <a:gd name="connsiteY21" fmla="*/ 80767 h 2215329"/>
              <a:gd name="connsiteX22" fmla="*/ 403836 w 470181"/>
              <a:gd name="connsiteY22" fmla="*/ 124035 h 2215329"/>
              <a:gd name="connsiteX23" fmla="*/ 447105 w 470181"/>
              <a:gd name="connsiteY23" fmla="*/ 152881 h 2215329"/>
              <a:gd name="connsiteX24" fmla="*/ 461527 w 470181"/>
              <a:gd name="connsiteY24" fmla="*/ 167303 h 2215329"/>
              <a:gd name="connsiteX25" fmla="*/ 470181 w 470181"/>
              <a:gd name="connsiteY25" fmla="*/ 181726 h 2215329"/>
              <a:gd name="connsiteX26" fmla="*/ 464412 w 470181"/>
              <a:gd name="connsiteY26" fmla="*/ 207687 h 2215329"/>
              <a:gd name="connsiteX27" fmla="*/ 447105 w 470181"/>
              <a:gd name="connsiteY27" fmla="*/ 239417 h 2215329"/>
              <a:gd name="connsiteX28" fmla="*/ 415375 w 470181"/>
              <a:gd name="connsiteY28" fmla="*/ 279801 h 2215329"/>
              <a:gd name="connsiteX29" fmla="*/ 406721 w 470181"/>
              <a:gd name="connsiteY29" fmla="*/ 297108 h 2215329"/>
              <a:gd name="connsiteX30" fmla="*/ 403836 w 470181"/>
              <a:gd name="connsiteY30" fmla="*/ 438450 h 2215329"/>
              <a:gd name="connsiteX31" fmla="*/ 403836 w 470181"/>
              <a:gd name="connsiteY31" fmla="*/ 951899 h 2215329"/>
              <a:gd name="connsiteX32" fmla="*/ 403836 w 470181"/>
              <a:gd name="connsiteY32" fmla="*/ 1468232 h 2215329"/>
              <a:gd name="connsiteX33" fmla="*/ 398067 w 470181"/>
              <a:gd name="connsiteY33" fmla="*/ 1664381 h 2215329"/>
              <a:gd name="connsiteX34" fmla="*/ 398067 w 470181"/>
              <a:gd name="connsiteY34" fmla="*/ 1716303 h 2215329"/>
              <a:gd name="connsiteX35" fmla="*/ 372106 w 470181"/>
              <a:gd name="connsiteY35" fmla="*/ 2010526 h 2215329"/>
              <a:gd name="connsiteX36" fmla="*/ 351915 w 470181"/>
              <a:gd name="connsiteY36" fmla="*/ 2195137 h 2215329"/>
              <a:gd name="connsiteX37" fmla="*/ 207688 w 470181"/>
              <a:gd name="connsiteY37" fmla="*/ 2215329 h 2215329"/>
              <a:gd name="connsiteX38" fmla="*/ 190380 w 470181"/>
              <a:gd name="connsiteY38" fmla="*/ 2050910 h 2215329"/>
              <a:gd name="connsiteX39" fmla="*/ 184611 w 470181"/>
              <a:gd name="connsiteY39" fmla="*/ 1918221 h 2215329"/>
              <a:gd name="connsiteX40" fmla="*/ 178842 w 470181"/>
              <a:gd name="connsiteY40" fmla="*/ 1750917 h 2215329"/>
              <a:gd name="connsiteX41" fmla="*/ 181727 w 470181"/>
              <a:gd name="connsiteY41" fmla="*/ 1647074 h 2215329"/>
              <a:gd name="connsiteX42" fmla="*/ 178842 w 470181"/>
              <a:gd name="connsiteY42" fmla="*/ 1257661 h 2215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70181" h="2215329">
                <a:moveTo>
                  <a:pt x="178842" y="1257661"/>
                </a:moveTo>
                <a:cubicBezTo>
                  <a:pt x="178361" y="1167759"/>
                  <a:pt x="178842" y="1157663"/>
                  <a:pt x="178842" y="1107664"/>
                </a:cubicBezTo>
                <a:cubicBezTo>
                  <a:pt x="179804" y="945168"/>
                  <a:pt x="180765" y="782673"/>
                  <a:pt x="181727" y="620177"/>
                </a:cubicBezTo>
                <a:cubicBezTo>
                  <a:pt x="180765" y="547102"/>
                  <a:pt x="179804" y="474026"/>
                  <a:pt x="178842" y="400951"/>
                </a:cubicBezTo>
                <a:lnTo>
                  <a:pt x="175958" y="320184"/>
                </a:lnTo>
                <a:lnTo>
                  <a:pt x="173073" y="279801"/>
                </a:lnTo>
                <a:lnTo>
                  <a:pt x="164419" y="248071"/>
                </a:lnTo>
                <a:lnTo>
                  <a:pt x="155766" y="219225"/>
                </a:lnTo>
                <a:lnTo>
                  <a:pt x="138459" y="184611"/>
                </a:lnTo>
                <a:lnTo>
                  <a:pt x="121151" y="158650"/>
                </a:lnTo>
                <a:lnTo>
                  <a:pt x="100959" y="132689"/>
                </a:lnTo>
                <a:lnTo>
                  <a:pt x="69229" y="100959"/>
                </a:lnTo>
                <a:lnTo>
                  <a:pt x="43269" y="80767"/>
                </a:lnTo>
                <a:lnTo>
                  <a:pt x="17308" y="60575"/>
                </a:lnTo>
                <a:lnTo>
                  <a:pt x="2885" y="40384"/>
                </a:lnTo>
                <a:lnTo>
                  <a:pt x="0" y="23076"/>
                </a:lnTo>
                <a:lnTo>
                  <a:pt x="8654" y="8654"/>
                </a:lnTo>
                <a:lnTo>
                  <a:pt x="34615" y="0"/>
                </a:lnTo>
                <a:lnTo>
                  <a:pt x="77883" y="0"/>
                </a:lnTo>
                <a:lnTo>
                  <a:pt x="144228" y="8654"/>
                </a:lnTo>
                <a:lnTo>
                  <a:pt x="224995" y="37499"/>
                </a:lnTo>
                <a:lnTo>
                  <a:pt x="325954" y="80767"/>
                </a:lnTo>
                <a:lnTo>
                  <a:pt x="403836" y="124035"/>
                </a:lnTo>
                <a:lnTo>
                  <a:pt x="447105" y="152881"/>
                </a:lnTo>
                <a:lnTo>
                  <a:pt x="461527" y="167303"/>
                </a:lnTo>
                <a:lnTo>
                  <a:pt x="470181" y="181726"/>
                </a:lnTo>
                <a:lnTo>
                  <a:pt x="464412" y="207687"/>
                </a:lnTo>
                <a:lnTo>
                  <a:pt x="447105" y="239417"/>
                </a:lnTo>
                <a:lnTo>
                  <a:pt x="415375" y="279801"/>
                </a:lnTo>
                <a:lnTo>
                  <a:pt x="406721" y="297108"/>
                </a:lnTo>
                <a:cubicBezTo>
                  <a:pt x="405759" y="344222"/>
                  <a:pt x="404798" y="391336"/>
                  <a:pt x="403836" y="438450"/>
                </a:cubicBezTo>
                <a:lnTo>
                  <a:pt x="403836" y="951899"/>
                </a:lnTo>
                <a:lnTo>
                  <a:pt x="403836" y="1468232"/>
                </a:lnTo>
                <a:lnTo>
                  <a:pt x="398067" y="1664381"/>
                </a:lnTo>
                <a:lnTo>
                  <a:pt x="398067" y="1716303"/>
                </a:lnTo>
                <a:lnTo>
                  <a:pt x="372106" y="2010526"/>
                </a:lnTo>
                <a:lnTo>
                  <a:pt x="351915" y="2195137"/>
                </a:lnTo>
                <a:lnTo>
                  <a:pt x="207688" y="2215329"/>
                </a:lnTo>
                <a:lnTo>
                  <a:pt x="190380" y="2050910"/>
                </a:lnTo>
                <a:lnTo>
                  <a:pt x="184611" y="1918221"/>
                </a:lnTo>
                <a:lnTo>
                  <a:pt x="178842" y="1750917"/>
                </a:lnTo>
                <a:cubicBezTo>
                  <a:pt x="179804" y="1716303"/>
                  <a:pt x="180765" y="1681688"/>
                  <a:pt x="181727" y="1647074"/>
                </a:cubicBezTo>
                <a:cubicBezTo>
                  <a:pt x="180765" y="1526885"/>
                  <a:pt x="179323" y="1347563"/>
                  <a:pt x="178842" y="1257661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FFCAF786-0444-4BA3-8650-BE8993A8FA20}"/>
              </a:ext>
            </a:extLst>
          </p:cNvPr>
          <p:cNvSpPr/>
          <p:nvPr/>
        </p:nvSpPr>
        <p:spPr>
          <a:xfrm>
            <a:off x="4741863" y="3497264"/>
            <a:ext cx="431800" cy="1965325"/>
          </a:xfrm>
          <a:custGeom>
            <a:avLst/>
            <a:gdLst>
              <a:gd name="connsiteX0" fmla="*/ 430155 w 432730"/>
              <a:gd name="connsiteY0" fmla="*/ 316820 h 1965316"/>
              <a:gd name="connsiteX1" fmla="*/ 430155 w 432730"/>
              <a:gd name="connsiteY1" fmla="*/ 221517 h 1965316"/>
              <a:gd name="connsiteX2" fmla="*/ 347730 w 432730"/>
              <a:gd name="connsiteY2" fmla="*/ 64394 h 1965316"/>
              <a:gd name="connsiteX3" fmla="*/ 280760 w 432730"/>
              <a:gd name="connsiteY3" fmla="*/ 64394 h 1965316"/>
              <a:gd name="connsiteX4" fmla="*/ 224093 w 432730"/>
              <a:gd name="connsiteY4" fmla="*/ 54091 h 1965316"/>
              <a:gd name="connsiteX5" fmla="*/ 182880 w 432730"/>
              <a:gd name="connsiteY5" fmla="*/ 46364 h 1965316"/>
              <a:gd name="connsiteX6" fmla="*/ 121062 w 432730"/>
              <a:gd name="connsiteY6" fmla="*/ 25758 h 1965316"/>
              <a:gd name="connsiteX7" fmla="*/ 66970 w 432730"/>
              <a:gd name="connsiteY7" fmla="*/ 5152 h 1965316"/>
              <a:gd name="connsiteX8" fmla="*/ 48940 w 432730"/>
              <a:gd name="connsiteY8" fmla="*/ 0 h 1965316"/>
              <a:gd name="connsiteX9" fmla="*/ 28334 w 432730"/>
              <a:gd name="connsiteY9" fmla="*/ 0 h 1965316"/>
              <a:gd name="connsiteX10" fmla="*/ 10303 w 432730"/>
              <a:gd name="connsiteY10" fmla="*/ 7727 h 1965316"/>
              <a:gd name="connsiteX11" fmla="*/ 0 w 432730"/>
              <a:gd name="connsiteY11" fmla="*/ 25758 h 1965316"/>
              <a:gd name="connsiteX12" fmla="*/ 2576 w 432730"/>
              <a:gd name="connsiteY12" fmla="*/ 48940 h 1965316"/>
              <a:gd name="connsiteX13" fmla="*/ 12879 w 432730"/>
              <a:gd name="connsiteY13" fmla="*/ 64394 h 1965316"/>
              <a:gd name="connsiteX14" fmla="*/ 33485 w 432730"/>
              <a:gd name="connsiteY14" fmla="*/ 85001 h 1965316"/>
              <a:gd name="connsiteX15" fmla="*/ 64395 w 432730"/>
              <a:gd name="connsiteY15" fmla="*/ 118486 h 1965316"/>
              <a:gd name="connsiteX16" fmla="*/ 90152 w 432730"/>
              <a:gd name="connsiteY16" fmla="*/ 149395 h 1965316"/>
              <a:gd name="connsiteX17" fmla="*/ 115910 w 432730"/>
              <a:gd name="connsiteY17" fmla="*/ 188032 h 1965316"/>
              <a:gd name="connsiteX18" fmla="*/ 149395 w 432730"/>
              <a:gd name="connsiteY18" fmla="*/ 247274 h 1965316"/>
              <a:gd name="connsiteX19" fmla="*/ 162274 w 432730"/>
              <a:gd name="connsiteY19" fmla="*/ 278184 h 1965316"/>
              <a:gd name="connsiteX20" fmla="*/ 180304 w 432730"/>
              <a:gd name="connsiteY20" fmla="*/ 352881 h 1965316"/>
              <a:gd name="connsiteX21" fmla="*/ 185456 w 432730"/>
              <a:gd name="connsiteY21" fmla="*/ 466215 h 1965316"/>
              <a:gd name="connsiteX22" fmla="*/ 185456 w 432730"/>
              <a:gd name="connsiteY22" fmla="*/ 718641 h 1965316"/>
              <a:gd name="connsiteX23" fmla="*/ 185456 w 432730"/>
              <a:gd name="connsiteY23" fmla="*/ 1141068 h 1965316"/>
              <a:gd name="connsiteX24" fmla="*/ 185456 w 432730"/>
              <a:gd name="connsiteY24" fmla="*/ 1267281 h 1965316"/>
              <a:gd name="connsiteX25" fmla="*/ 180304 w 432730"/>
              <a:gd name="connsiteY25" fmla="*/ 1370312 h 1965316"/>
              <a:gd name="connsiteX26" fmla="*/ 170001 w 432730"/>
              <a:gd name="connsiteY26" fmla="*/ 1468192 h 1965316"/>
              <a:gd name="connsiteX27" fmla="*/ 149395 w 432730"/>
              <a:gd name="connsiteY27" fmla="*/ 1560919 h 1965316"/>
              <a:gd name="connsiteX28" fmla="*/ 141668 w 432730"/>
              <a:gd name="connsiteY28" fmla="*/ 1589253 h 1965316"/>
              <a:gd name="connsiteX29" fmla="*/ 136516 w 432730"/>
              <a:gd name="connsiteY29" fmla="*/ 1638193 h 1965316"/>
              <a:gd name="connsiteX30" fmla="*/ 139092 w 432730"/>
              <a:gd name="connsiteY30" fmla="*/ 1738648 h 1965316"/>
              <a:gd name="connsiteX31" fmla="*/ 146819 w 432730"/>
              <a:gd name="connsiteY31" fmla="*/ 1800466 h 1965316"/>
              <a:gd name="connsiteX32" fmla="*/ 157122 w 432730"/>
              <a:gd name="connsiteY32" fmla="*/ 1851982 h 1965316"/>
              <a:gd name="connsiteX33" fmla="*/ 172577 w 432730"/>
              <a:gd name="connsiteY33" fmla="*/ 1888043 h 1965316"/>
              <a:gd name="connsiteX34" fmla="*/ 190608 w 432730"/>
              <a:gd name="connsiteY34" fmla="*/ 1918952 h 1965316"/>
              <a:gd name="connsiteX35" fmla="*/ 203486 w 432730"/>
              <a:gd name="connsiteY35" fmla="*/ 1934407 h 1965316"/>
              <a:gd name="connsiteX36" fmla="*/ 218941 w 432730"/>
              <a:gd name="connsiteY36" fmla="*/ 1949861 h 1965316"/>
              <a:gd name="connsiteX37" fmla="*/ 239547 w 432730"/>
              <a:gd name="connsiteY37" fmla="*/ 1957589 h 1965316"/>
              <a:gd name="connsiteX38" fmla="*/ 260153 w 432730"/>
              <a:gd name="connsiteY38" fmla="*/ 1965316 h 1965316"/>
              <a:gd name="connsiteX39" fmla="*/ 275608 w 432730"/>
              <a:gd name="connsiteY39" fmla="*/ 1965316 h 1965316"/>
              <a:gd name="connsiteX40" fmla="*/ 306517 w 432730"/>
              <a:gd name="connsiteY40" fmla="*/ 1942134 h 1965316"/>
              <a:gd name="connsiteX41" fmla="*/ 332275 w 432730"/>
              <a:gd name="connsiteY41" fmla="*/ 1913801 h 1965316"/>
              <a:gd name="connsiteX42" fmla="*/ 352881 w 432730"/>
              <a:gd name="connsiteY42" fmla="*/ 1877740 h 1965316"/>
              <a:gd name="connsiteX43" fmla="*/ 409548 w 432730"/>
              <a:gd name="connsiteY43" fmla="*/ 1738648 h 1965316"/>
              <a:gd name="connsiteX44" fmla="*/ 409548 w 432730"/>
              <a:gd name="connsiteY44" fmla="*/ 1246675 h 1965316"/>
              <a:gd name="connsiteX45" fmla="*/ 414700 w 432730"/>
              <a:gd name="connsiteY45" fmla="*/ 1084401 h 1965316"/>
              <a:gd name="connsiteX46" fmla="*/ 432730 w 432730"/>
              <a:gd name="connsiteY46" fmla="*/ 667126 h 1965316"/>
              <a:gd name="connsiteX47" fmla="*/ 430155 w 432730"/>
              <a:gd name="connsiteY47" fmla="*/ 316820 h 196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32730" h="1965316">
                <a:moveTo>
                  <a:pt x="430155" y="316820"/>
                </a:moveTo>
                <a:lnTo>
                  <a:pt x="430155" y="221517"/>
                </a:lnTo>
                <a:lnTo>
                  <a:pt x="347730" y="64394"/>
                </a:lnTo>
                <a:lnTo>
                  <a:pt x="280760" y="64394"/>
                </a:lnTo>
                <a:lnTo>
                  <a:pt x="224093" y="54091"/>
                </a:lnTo>
                <a:lnTo>
                  <a:pt x="182880" y="46364"/>
                </a:lnTo>
                <a:lnTo>
                  <a:pt x="121062" y="25758"/>
                </a:lnTo>
                <a:lnTo>
                  <a:pt x="66970" y="5152"/>
                </a:lnTo>
                <a:lnTo>
                  <a:pt x="48940" y="0"/>
                </a:lnTo>
                <a:lnTo>
                  <a:pt x="28334" y="0"/>
                </a:lnTo>
                <a:lnTo>
                  <a:pt x="10303" y="7727"/>
                </a:lnTo>
                <a:lnTo>
                  <a:pt x="0" y="25758"/>
                </a:lnTo>
                <a:lnTo>
                  <a:pt x="2576" y="48940"/>
                </a:lnTo>
                <a:lnTo>
                  <a:pt x="12879" y="64394"/>
                </a:lnTo>
                <a:lnTo>
                  <a:pt x="33485" y="85001"/>
                </a:lnTo>
                <a:lnTo>
                  <a:pt x="64395" y="118486"/>
                </a:lnTo>
                <a:lnTo>
                  <a:pt x="90152" y="149395"/>
                </a:lnTo>
                <a:lnTo>
                  <a:pt x="115910" y="188032"/>
                </a:lnTo>
                <a:lnTo>
                  <a:pt x="149395" y="247274"/>
                </a:lnTo>
                <a:lnTo>
                  <a:pt x="162274" y="278184"/>
                </a:lnTo>
                <a:lnTo>
                  <a:pt x="180304" y="352881"/>
                </a:lnTo>
                <a:lnTo>
                  <a:pt x="185456" y="466215"/>
                </a:lnTo>
                <a:lnTo>
                  <a:pt x="185456" y="718641"/>
                </a:lnTo>
                <a:lnTo>
                  <a:pt x="185456" y="1141068"/>
                </a:lnTo>
                <a:lnTo>
                  <a:pt x="185456" y="1267281"/>
                </a:lnTo>
                <a:lnTo>
                  <a:pt x="180304" y="1370312"/>
                </a:lnTo>
                <a:lnTo>
                  <a:pt x="170001" y="1468192"/>
                </a:lnTo>
                <a:lnTo>
                  <a:pt x="149395" y="1560919"/>
                </a:lnTo>
                <a:lnTo>
                  <a:pt x="141668" y="1589253"/>
                </a:lnTo>
                <a:lnTo>
                  <a:pt x="136516" y="1638193"/>
                </a:lnTo>
                <a:cubicBezTo>
                  <a:pt x="137375" y="1671678"/>
                  <a:pt x="138233" y="1705163"/>
                  <a:pt x="139092" y="1738648"/>
                </a:cubicBezTo>
                <a:lnTo>
                  <a:pt x="146819" y="1800466"/>
                </a:lnTo>
                <a:lnTo>
                  <a:pt x="157122" y="1851982"/>
                </a:lnTo>
                <a:lnTo>
                  <a:pt x="172577" y="1888043"/>
                </a:lnTo>
                <a:lnTo>
                  <a:pt x="190608" y="1918952"/>
                </a:lnTo>
                <a:lnTo>
                  <a:pt x="203486" y="1934407"/>
                </a:lnTo>
                <a:lnTo>
                  <a:pt x="218941" y="1949861"/>
                </a:lnTo>
                <a:lnTo>
                  <a:pt x="239547" y="1957589"/>
                </a:lnTo>
                <a:lnTo>
                  <a:pt x="260153" y="1965316"/>
                </a:lnTo>
                <a:lnTo>
                  <a:pt x="275608" y="1965316"/>
                </a:lnTo>
                <a:lnTo>
                  <a:pt x="306517" y="1942134"/>
                </a:lnTo>
                <a:lnTo>
                  <a:pt x="332275" y="1913801"/>
                </a:lnTo>
                <a:lnTo>
                  <a:pt x="352881" y="1877740"/>
                </a:lnTo>
                <a:lnTo>
                  <a:pt x="409548" y="1738648"/>
                </a:lnTo>
                <a:lnTo>
                  <a:pt x="409548" y="1246675"/>
                </a:lnTo>
                <a:lnTo>
                  <a:pt x="414700" y="1084401"/>
                </a:lnTo>
                <a:lnTo>
                  <a:pt x="432730" y="667126"/>
                </a:lnTo>
                <a:cubicBezTo>
                  <a:pt x="431872" y="558085"/>
                  <a:pt x="431013" y="449043"/>
                  <a:pt x="430155" y="316820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9D7DF16-B6BE-4BD5-9D34-D4A02F971BB7}"/>
              </a:ext>
            </a:extLst>
          </p:cNvPr>
          <p:cNvSpPr/>
          <p:nvPr/>
        </p:nvSpPr>
        <p:spPr>
          <a:xfrm>
            <a:off x="5032375" y="3384550"/>
            <a:ext cx="2127250" cy="1970088"/>
          </a:xfrm>
          <a:custGeom>
            <a:avLst/>
            <a:gdLst>
              <a:gd name="connsiteX0" fmla="*/ 953036 w 2127590"/>
              <a:gd name="connsiteY0" fmla="*/ 100455 h 1970467"/>
              <a:gd name="connsiteX1" fmla="*/ 535761 w 2127590"/>
              <a:gd name="connsiteY1" fmla="*/ 139092 h 1970467"/>
              <a:gd name="connsiteX2" fmla="*/ 352881 w 2127590"/>
              <a:gd name="connsiteY2" fmla="*/ 157122 h 1970467"/>
              <a:gd name="connsiteX3" fmla="*/ 234395 w 2127590"/>
              <a:gd name="connsiteY3" fmla="*/ 157122 h 1970467"/>
              <a:gd name="connsiteX4" fmla="*/ 170001 w 2127590"/>
              <a:gd name="connsiteY4" fmla="*/ 170001 h 1970467"/>
              <a:gd name="connsiteX5" fmla="*/ 105606 w 2127590"/>
              <a:gd name="connsiteY5" fmla="*/ 177728 h 1970467"/>
              <a:gd name="connsiteX6" fmla="*/ 54091 w 2127590"/>
              <a:gd name="connsiteY6" fmla="*/ 180304 h 1970467"/>
              <a:gd name="connsiteX7" fmla="*/ 0 w 2127590"/>
              <a:gd name="connsiteY7" fmla="*/ 180304 h 1970467"/>
              <a:gd name="connsiteX8" fmla="*/ 105606 w 2127590"/>
              <a:gd name="connsiteY8" fmla="*/ 365760 h 1970467"/>
              <a:gd name="connsiteX9" fmla="*/ 216365 w 2127590"/>
              <a:gd name="connsiteY9" fmla="*/ 340002 h 1970467"/>
              <a:gd name="connsiteX10" fmla="*/ 345154 w 2127590"/>
              <a:gd name="connsiteY10" fmla="*/ 316820 h 1970467"/>
              <a:gd name="connsiteX11" fmla="*/ 504852 w 2127590"/>
              <a:gd name="connsiteY11" fmla="*/ 293638 h 1970467"/>
              <a:gd name="connsiteX12" fmla="*/ 752126 w 2127590"/>
              <a:gd name="connsiteY12" fmla="*/ 265305 h 1970467"/>
              <a:gd name="connsiteX13" fmla="*/ 929854 w 2127590"/>
              <a:gd name="connsiteY13" fmla="*/ 247274 h 1970467"/>
              <a:gd name="connsiteX14" fmla="*/ 1099855 w 2127590"/>
              <a:gd name="connsiteY14" fmla="*/ 231820 h 1970467"/>
              <a:gd name="connsiteX15" fmla="*/ 1249250 w 2127590"/>
              <a:gd name="connsiteY15" fmla="*/ 221517 h 1970467"/>
              <a:gd name="connsiteX16" fmla="*/ 1439858 w 2127590"/>
              <a:gd name="connsiteY16" fmla="*/ 213789 h 1970467"/>
              <a:gd name="connsiteX17" fmla="*/ 1604707 w 2127590"/>
              <a:gd name="connsiteY17" fmla="*/ 206062 h 1970467"/>
              <a:gd name="connsiteX18" fmla="*/ 1671677 w 2127590"/>
              <a:gd name="connsiteY18" fmla="*/ 200910 h 1970467"/>
              <a:gd name="connsiteX19" fmla="*/ 1720617 w 2127590"/>
              <a:gd name="connsiteY19" fmla="*/ 206062 h 1970467"/>
              <a:gd name="connsiteX20" fmla="*/ 1736072 w 2127590"/>
              <a:gd name="connsiteY20" fmla="*/ 211213 h 1970467"/>
              <a:gd name="connsiteX21" fmla="*/ 1751526 w 2127590"/>
              <a:gd name="connsiteY21" fmla="*/ 221517 h 1970467"/>
              <a:gd name="connsiteX22" fmla="*/ 1761830 w 2127590"/>
              <a:gd name="connsiteY22" fmla="*/ 231820 h 1970467"/>
              <a:gd name="connsiteX23" fmla="*/ 1772133 w 2127590"/>
              <a:gd name="connsiteY23" fmla="*/ 249850 h 1970467"/>
              <a:gd name="connsiteX24" fmla="*/ 1779860 w 2127590"/>
              <a:gd name="connsiteY24" fmla="*/ 273032 h 1970467"/>
              <a:gd name="connsiteX25" fmla="*/ 1787587 w 2127590"/>
              <a:gd name="connsiteY25" fmla="*/ 365760 h 1970467"/>
              <a:gd name="connsiteX26" fmla="*/ 1792739 w 2127590"/>
              <a:gd name="connsiteY26" fmla="*/ 613034 h 1970467"/>
              <a:gd name="connsiteX27" fmla="*/ 1792739 w 2127590"/>
              <a:gd name="connsiteY27" fmla="*/ 1192584 h 1970467"/>
              <a:gd name="connsiteX28" fmla="*/ 1792739 w 2127590"/>
              <a:gd name="connsiteY28" fmla="*/ 1452737 h 1970467"/>
              <a:gd name="connsiteX29" fmla="*/ 1792739 w 2127590"/>
              <a:gd name="connsiteY29" fmla="*/ 1723193 h 1970467"/>
              <a:gd name="connsiteX30" fmla="*/ 1800466 w 2127590"/>
              <a:gd name="connsiteY30" fmla="*/ 1898346 h 1970467"/>
              <a:gd name="connsiteX31" fmla="*/ 1836527 w 2127590"/>
              <a:gd name="connsiteY31" fmla="*/ 1931831 h 1970467"/>
              <a:gd name="connsiteX32" fmla="*/ 1877739 w 2127590"/>
              <a:gd name="connsiteY32" fmla="*/ 1955013 h 1970467"/>
              <a:gd name="connsiteX33" fmla="*/ 1908649 w 2127590"/>
              <a:gd name="connsiteY33" fmla="*/ 1965316 h 1970467"/>
              <a:gd name="connsiteX34" fmla="*/ 1931831 w 2127590"/>
              <a:gd name="connsiteY34" fmla="*/ 1970467 h 1970467"/>
              <a:gd name="connsiteX35" fmla="*/ 1970467 w 2127590"/>
              <a:gd name="connsiteY35" fmla="*/ 1955013 h 1970467"/>
              <a:gd name="connsiteX36" fmla="*/ 1998801 w 2127590"/>
              <a:gd name="connsiteY36" fmla="*/ 1934407 h 1970467"/>
              <a:gd name="connsiteX37" fmla="*/ 2029710 w 2127590"/>
              <a:gd name="connsiteY37" fmla="*/ 1898346 h 1970467"/>
              <a:gd name="connsiteX38" fmla="*/ 2050316 w 2127590"/>
              <a:gd name="connsiteY38" fmla="*/ 1862285 h 1970467"/>
              <a:gd name="connsiteX39" fmla="*/ 2063195 w 2127590"/>
              <a:gd name="connsiteY39" fmla="*/ 1826224 h 1970467"/>
              <a:gd name="connsiteX40" fmla="*/ 2076074 w 2127590"/>
              <a:gd name="connsiteY40" fmla="*/ 1779860 h 1970467"/>
              <a:gd name="connsiteX41" fmla="*/ 2078650 w 2127590"/>
              <a:gd name="connsiteY41" fmla="*/ 1741224 h 1970467"/>
              <a:gd name="connsiteX42" fmla="*/ 2083801 w 2127590"/>
              <a:gd name="connsiteY42" fmla="*/ 1651071 h 1970467"/>
              <a:gd name="connsiteX43" fmla="*/ 2081226 w 2127590"/>
              <a:gd name="connsiteY43" fmla="*/ 1372888 h 1970467"/>
              <a:gd name="connsiteX44" fmla="*/ 2083801 w 2127590"/>
              <a:gd name="connsiteY44" fmla="*/ 924703 h 1970467"/>
              <a:gd name="connsiteX45" fmla="*/ 2083801 w 2127590"/>
              <a:gd name="connsiteY45" fmla="*/ 510003 h 1970467"/>
              <a:gd name="connsiteX46" fmla="*/ 2083801 w 2127590"/>
              <a:gd name="connsiteY46" fmla="*/ 363184 h 1970467"/>
              <a:gd name="connsiteX47" fmla="*/ 2086377 w 2127590"/>
              <a:gd name="connsiteY47" fmla="*/ 347729 h 1970467"/>
              <a:gd name="connsiteX48" fmla="*/ 2094105 w 2127590"/>
              <a:gd name="connsiteY48" fmla="*/ 316820 h 1970467"/>
              <a:gd name="connsiteX49" fmla="*/ 2114711 w 2127590"/>
              <a:gd name="connsiteY49" fmla="*/ 265305 h 1970467"/>
              <a:gd name="connsiteX50" fmla="*/ 2125014 w 2127590"/>
              <a:gd name="connsiteY50" fmla="*/ 249850 h 1970467"/>
              <a:gd name="connsiteX51" fmla="*/ 2127590 w 2127590"/>
              <a:gd name="connsiteY51" fmla="*/ 239547 h 1970467"/>
              <a:gd name="connsiteX52" fmla="*/ 2119862 w 2127590"/>
              <a:gd name="connsiteY52" fmla="*/ 216365 h 1970467"/>
              <a:gd name="connsiteX53" fmla="*/ 2091529 w 2127590"/>
              <a:gd name="connsiteY53" fmla="*/ 170001 h 1970467"/>
              <a:gd name="connsiteX54" fmla="*/ 2042589 w 2127590"/>
              <a:gd name="connsiteY54" fmla="*/ 113334 h 1970467"/>
              <a:gd name="connsiteX55" fmla="*/ 2006528 w 2127590"/>
              <a:gd name="connsiteY55" fmla="*/ 79849 h 1970467"/>
              <a:gd name="connsiteX56" fmla="*/ 1973043 w 2127590"/>
              <a:gd name="connsiteY56" fmla="*/ 54091 h 1970467"/>
              <a:gd name="connsiteX57" fmla="*/ 1931831 w 2127590"/>
              <a:gd name="connsiteY57" fmla="*/ 30909 h 1970467"/>
              <a:gd name="connsiteX58" fmla="*/ 1888043 w 2127590"/>
              <a:gd name="connsiteY58" fmla="*/ 12879 h 1970467"/>
              <a:gd name="connsiteX59" fmla="*/ 1841679 w 2127590"/>
              <a:gd name="connsiteY59" fmla="*/ 0 h 1970467"/>
              <a:gd name="connsiteX60" fmla="*/ 1797890 w 2127590"/>
              <a:gd name="connsiteY60" fmla="*/ 5151 h 1970467"/>
              <a:gd name="connsiteX61" fmla="*/ 1620162 w 2127590"/>
              <a:gd name="connsiteY61" fmla="*/ 25758 h 1970467"/>
              <a:gd name="connsiteX62" fmla="*/ 1470767 w 2127590"/>
              <a:gd name="connsiteY62" fmla="*/ 46364 h 1970467"/>
              <a:gd name="connsiteX63" fmla="*/ 1318796 w 2127590"/>
              <a:gd name="connsiteY63" fmla="*/ 69546 h 1970467"/>
              <a:gd name="connsiteX64" fmla="*/ 1187432 w 2127590"/>
              <a:gd name="connsiteY64" fmla="*/ 77273 h 1970467"/>
              <a:gd name="connsiteX65" fmla="*/ 953036 w 2127590"/>
              <a:gd name="connsiteY65" fmla="*/ 100455 h 1970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27590" h="1970467">
                <a:moveTo>
                  <a:pt x="953036" y="100455"/>
                </a:moveTo>
                <a:lnTo>
                  <a:pt x="535761" y="139092"/>
                </a:lnTo>
                <a:lnTo>
                  <a:pt x="352881" y="157122"/>
                </a:lnTo>
                <a:lnTo>
                  <a:pt x="234395" y="157122"/>
                </a:lnTo>
                <a:lnTo>
                  <a:pt x="170001" y="170001"/>
                </a:lnTo>
                <a:lnTo>
                  <a:pt x="105606" y="177728"/>
                </a:lnTo>
                <a:lnTo>
                  <a:pt x="54091" y="180304"/>
                </a:lnTo>
                <a:lnTo>
                  <a:pt x="0" y="180304"/>
                </a:lnTo>
                <a:lnTo>
                  <a:pt x="105606" y="365760"/>
                </a:lnTo>
                <a:lnTo>
                  <a:pt x="216365" y="340002"/>
                </a:lnTo>
                <a:lnTo>
                  <a:pt x="345154" y="316820"/>
                </a:lnTo>
                <a:lnTo>
                  <a:pt x="504852" y="293638"/>
                </a:lnTo>
                <a:lnTo>
                  <a:pt x="752126" y="265305"/>
                </a:lnTo>
                <a:lnTo>
                  <a:pt x="929854" y="247274"/>
                </a:lnTo>
                <a:lnTo>
                  <a:pt x="1099855" y="231820"/>
                </a:lnTo>
                <a:lnTo>
                  <a:pt x="1249250" y="221517"/>
                </a:lnTo>
                <a:lnTo>
                  <a:pt x="1439858" y="213789"/>
                </a:lnTo>
                <a:lnTo>
                  <a:pt x="1604707" y="206062"/>
                </a:lnTo>
                <a:lnTo>
                  <a:pt x="1671677" y="200910"/>
                </a:lnTo>
                <a:lnTo>
                  <a:pt x="1720617" y="206062"/>
                </a:lnTo>
                <a:lnTo>
                  <a:pt x="1736072" y="211213"/>
                </a:lnTo>
                <a:lnTo>
                  <a:pt x="1751526" y="221517"/>
                </a:lnTo>
                <a:lnTo>
                  <a:pt x="1761830" y="231820"/>
                </a:lnTo>
                <a:lnTo>
                  <a:pt x="1772133" y="249850"/>
                </a:lnTo>
                <a:lnTo>
                  <a:pt x="1779860" y="273032"/>
                </a:lnTo>
                <a:lnTo>
                  <a:pt x="1787587" y="365760"/>
                </a:lnTo>
                <a:lnTo>
                  <a:pt x="1792739" y="613034"/>
                </a:lnTo>
                <a:lnTo>
                  <a:pt x="1792739" y="1192584"/>
                </a:lnTo>
                <a:lnTo>
                  <a:pt x="1792739" y="1452737"/>
                </a:lnTo>
                <a:lnTo>
                  <a:pt x="1792739" y="1723193"/>
                </a:lnTo>
                <a:lnTo>
                  <a:pt x="1800466" y="1898346"/>
                </a:lnTo>
                <a:lnTo>
                  <a:pt x="1836527" y="1931831"/>
                </a:lnTo>
                <a:lnTo>
                  <a:pt x="1877739" y="1955013"/>
                </a:lnTo>
                <a:lnTo>
                  <a:pt x="1908649" y="1965316"/>
                </a:lnTo>
                <a:lnTo>
                  <a:pt x="1931831" y="1970467"/>
                </a:lnTo>
                <a:lnTo>
                  <a:pt x="1970467" y="1955013"/>
                </a:lnTo>
                <a:lnTo>
                  <a:pt x="1998801" y="1934407"/>
                </a:lnTo>
                <a:lnTo>
                  <a:pt x="2029710" y="1898346"/>
                </a:lnTo>
                <a:lnTo>
                  <a:pt x="2050316" y="1862285"/>
                </a:lnTo>
                <a:lnTo>
                  <a:pt x="2063195" y="1826224"/>
                </a:lnTo>
                <a:lnTo>
                  <a:pt x="2076074" y="1779860"/>
                </a:lnTo>
                <a:lnTo>
                  <a:pt x="2078650" y="1741224"/>
                </a:lnTo>
                <a:cubicBezTo>
                  <a:pt x="2080417" y="1711176"/>
                  <a:pt x="2083801" y="1681171"/>
                  <a:pt x="2083801" y="1651071"/>
                </a:cubicBezTo>
                <a:cubicBezTo>
                  <a:pt x="2082943" y="1558343"/>
                  <a:pt x="2082084" y="1465616"/>
                  <a:pt x="2081226" y="1372888"/>
                </a:cubicBezTo>
                <a:cubicBezTo>
                  <a:pt x="2082084" y="1223493"/>
                  <a:pt x="2082943" y="1074098"/>
                  <a:pt x="2083801" y="924703"/>
                </a:cubicBezTo>
                <a:lnTo>
                  <a:pt x="2083801" y="510003"/>
                </a:lnTo>
                <a:lnTo>
                  <a:pt x="2083801" y="363184"/>
                </a:lnTo>
                <a:lnTo>
                  <a:pt x="2086377" y="347729"/>
                </a:lnTo>
                <a:lnTo>
                  <a:pt x="2094105" y="316820"/>
                </a:lnTo>
                <a:lnTo>
                  <a:pt x="2114711" y="265305"/>
                </a:lnTo>
                <a:lnTo>
                  <a:pt x="2125014" y="249850"/>
                </a:lnTo>
                <a:lnTo>
                  <a:pt x="2127590" y="239547"/>
                </a:lnTo>
                <a:lnTo>
                  <a:pt x="2119862" y="216365"/>
                </a:lnTo>
                <a:lnTo>
                  <a:pt x="2091529" y="170001"/>
                </a:lnTo>
                <a:lnTo>
                  <a:pt x="2042589" y="113334"/>
                </a:lnTo>
                <a:lnTo>
                  <a:pt x="2006528" y="79849"/>
                </a:lnTo>
                <a:lnTo>
                  <a:pt x="1973043" y="54091"/>
                </a:lnTo>
                <a:lnTo>
                  <a:pt x="1931831" y="30909"/>
                </a:lnTo>
                <a:lnTo>
                  <a:pt x="1888043" y="12879"/>
                </a:lnTo>
                <a:lnTo>
                  <a:pt x="1841679" y="0"/>
                </a:lnTo>
                <a:lnTo>
                  <a:pt x="1797890" y="5151"/>
                </a:lnTo>
                <a:lnTo>
                  <a:pt x="1620162" y="25758"/>
                </a:lnTo>
                <a:lnTo>
                  <a:pt x="1470767" y="46364"/>
                </a:lnTo>
                <a:cubicBezTo>
                  <a:pt x="1322252" y="69814"/>
                  <a:pt x="1373494" y="69546"/>
                  <a:pt x="1318796" y="69546"/>
                </a:cubicBezTo>
                <a:lnTo>
                  <a:pt x="1187432" y="77273"/>
                </a:lnTo>
                <a:lnTo>
                  <a:pt x="953036" y="1004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4852DA-65C2-4DA9-918D-DDE5094EFD43}"/>
              </a:ext>
            </a:extLst>
          </p:cNvPr>
          <p:cNvSpPr/>
          <p:nvPr/>
        </p:nvSpPr>
        <p:spPr>
          <a:xfrm>
            <a:off x="5141913" y="3963989"/>
            <a:ext cx="1725612" cy="269875"/>
          </a:xfrm>
          <a:custGeom>
            <a:avLst/>
            <a:gdLst>
              <a:gd name="connsiteX0" fmla="*/ 1040606 w 1726406"/>
              <a:gd name="connsiteY0" fmla="*/ 45244 h 269082"/>
              <a:gd name="connsiteX1" fmla="*/ 1726406 w 1726406"/>
              <a:gd name="connsiteY1" fmla="*/ 0 h 269082"/>
              <a:gd name="connsiteX2" fmla="*/ 1726406 w 1726406"/>
              <a:gd name="connsiteY2" fmla="*/ 154782 h 269082"/>
              <a:gd name="connsiteX3" fmla="*/ 1528762 w 1726406"/>
              <a:gd name="connsiteY3" fmla="*/ 166688 h 269082"/>
              <a:gd name="connsiteX4" fmla="*/ 1216819 w 1726406"/>
              <a:gd name="connsiteY4" fmla="*/ 188119 h 269082"/>
              <a:gd name="connsiteX5" fmla="*/ 888206 w 1726406"/>
              <a:gd name="connsiteY5" fmla="*/ 214313 h 269082"/>
              <a:gd name="connsiteX6" fmla="*/ 571500 w 1726406"/>
              <a:gd name="connsiteY6" fmla="*/ 240507 h 269082"/>
              <a:gd name="connsiteX7" fmla="*/ 319087 w 1726406"/>
              <a:gd name="connsiteY7" fmla="*/ 261938 h 269082"/>
              <a:gd name="connsiteX8" fmla="*/ 240506 w 1726406"/>
              <a:gd name="connsiteY8" fmla="*/ 269082 h 269082"/>
              <a:gd name="connsiteX9" fmla="*/ 207169 w 1726406"/>
              <a:gd name="connsiteY9" fmla="*/ 266700 h 269082"/>
              <a:gd name="connsiteX10" fmla="*/ 142875 w 1726406"/>
              <a:gd name="connsiteY10" fmla="*/ 254794 h 269082"/>
              <a:gd name="connsiteX11" fmla="*/ 59531 w 1726406"/>
              <a:gd name="connsiteY11" fmla="*/ 233363 h 269082"/>
              <a:gd name="connsiteX12" fmla="*/ 0 w 1726406"/>
              <a:gd name="connsiteY12" fmla="*/ 216694 h 269082"/>
              <a:gd name="connsiteX13" fmla="*/ 0 w 1726406"/>
              <a:gd name="connsiteY13" fmla="*/ 111919 h 269082"/>
              <a:gd name="connsiteX14" fmla="*/ 373856 w 1726406"/>
              <a:gd name="connsiteY14" fmla="*/ 92869 h 269082"/>
              <a:gd name="connsiteX15" fmla="*/ 716756 w 1726406"/>
              <a:gd name="connsiteY15" fmla="*/ 69057 h 269082"/>
              <a:gd name="connsiteX16" fmla="*/ 1040606 w 1726406"/>
              <a:gd name="connsiteY16" fmla="*/ 45244 h 26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6406" h="269082">
                <a:moveTo>
                  <a:pt x="1040606" y="45244"/>
                </a:moveTo>
                <a:lnTo>
                  <a:pt x="1726406" y="0"/>
                </a:lnTo>
                <a:lnTo>
                  <a:pt x="1726406" y="154782"/>
                </a:lnTo>
                <a:lnTo>
                  <a:pt x="1528762" y="166688"/>
                </a:lnTo>
                <a:lnTo>
                  <a:pt x="1216819" y="188119"/>
                </a:lnTo>
                <a:lnTo>
                  <a:pt x="888206" y="214313"/>
                </a:lnTo>
                <a:lnTo>
                  <a:pt x="571500" y="240507"/>
                </a:lnTo>
                <a:lnTo>
                  <a:pt x="319087" y="261938"/>
                </a:lnTo>
                <a:lnTo>
                  <a:pt x="240506" y="269082"/>
                </a:lnTo>
                <a:lnTo>
                  <a:pt x="207169" y="266700"/>
                </a:lnTo>
                <a:lnTo>
                  <a:pt x="142875" y="254794"/>
                </a:lnTo>
                <a:lnTo>
                  <a:pt x="59531" y="233363"/>
                </a:lnTo>
                <a:lnTo>
                  <a:pt x="0" y="216694"/>
                </a:lnTo>
                <a:lnTo>
                  <a:pt x="0" y="111919"/>
                </a:lnTo>
                <a:lnTo>
                  <a:pt x="373856" y="92869"/>
                </a:lnTo>
                <a:lnTo>
                  <a:pt x="716756" y="69057"/>
                </a:lnTo>
                <a:lnTo>
                  <a:pt x="1040606" y="452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1D3F219-BD7E-4BEA-9983-E233E9743F57}"/>
              </a:ext>
            </a:extLst>
          </p:cNvPr>
          <p:cNvSpPr/>
          <p:nvPr/>
        </p:nvSpPr>
        <p:spPr>
          <a:xfrm>
            <a:off x="5116513" y="4543426"/>
            <a:ext cx="1751012" cy="271463"/>
          </a:xfrm>
          <a:custGeom>
            <a:avLst/>
            <a:gdLst>
              <a:gd name="connsiteX0" fmla="*/ 726282 w 1750219"/>
              <a:gd name="connsiteY0" fmla="*/ 66675 h 271463"/>
              <a:gd name="connsiteX1" fmla="*/ 1509713 w 1750219"/>
              <a:gd name="connsiteY1" fmla="*/ 16669 h 271463"/>
              <a:gd name="connsiteX2" fmla="*/ 1745457 w 1750219"/>
              <a:gd name="connsiteY2" fmla="*/ 0 h 271463"/>
              <a:gd name="connsiteX3" fmla="*/ 1750219 w 1750219"/>
              <a:gd name="connsiteY3" fmla="*/ 157163 h 271463"/>
              <a:gd name="connsiteX4" fmla="*/ 1443038 w 1750219"/>
              <a:gd name="connsiteY4" fmla="*/ 178594 h 271463"/>
              <a:gd name="connsiteX5" fmla="*/ 1135857 w 1750219"/>
              <a:gd name="connsiteY5" fmla="*/ 202406 h 271463"/>
              <a:gd name="connsiteX6" fmla="*/ 800100 w 1750219"/>
              <a:gd name="connsiteY6" fmla="*/ 228600 h 271463"/>
              <a:gd name="connsiteX7" fmla="*/ 485775 w 1750219"/>
              <a:gd name="connsiteY7" fmla="*/ 252413 h 271463"/>
              <a:gd name="connsiteX8" fmla="*/ 250032 w 1750219"/>
              <a:gd name="connsiteY8" fmla="*/ 271463 h 271463"/>
              <a:gd name="connsiteX9" fmla="*/ 197644 w 1750219"/>
              <a:gd name="connsiteY9" fmla="*/ 269081 h 271463"/>
              <a:gd name="connsiteX10" fmla="*/ 145257 w 1750219"/>
              <a:gd name="connsiteY10" fmla="*/ 259556 h 271463"/>
              <a:gd name="connsiteX11" fmla="*/ 83344 w 1750219"/>
              <a:gd name="connsiteY11" fmla="*/ 242888 h 271463"/>
              <a:gd name="connsiteX12" fmla="*/ 2382 w 1750219"/>
              <a:gd name="connsiteY12" fmla="*/ 216694 h 271463"/>
              <a:gd name="connsiteX13" fmla="*/ 0 w 1750219"/>
              <a:gd name="connsiteY13" fmla="*/ 119063 h 271463"/>
              <a:gd name="connsiteX14" fmla="*/ 147638 w 1750219"/>
              <a:gd name="connsiteY14" fmla="*/ 109538 h 271463"/>
              <a:gd name="connsiteX15" fmla="*/ 378619 w 1750219"/>
              <a:gd name="connsiteY15" fmla="*/ 90488 h 271463"/>
              <a:gd name="connsiteX16" fmla="*/ 659607 w 1750219"/>
              <a:gd name="connsiteY16" fmla="*/ 71438 h 271463"/>
              <a:gd name="connsiteX17" fmla="*/ 726282 w 1750219"/>
              <a:gd name="connsiteY17" fmla="*/ 66675 h 27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50219" h="271463">
                <a:moveTo>
                  <a:pt x="726282" y="66675"/>
                </a:moveTo>
                <a:lnTo>
                  <a:pt x="1509713" y="16669"/>
                </a:lnTo>
                <a:lnTo>
                  <a:pt x="1745457" y="0"/>
                </a:lnTo>
                <a:lnTo>
                  <a:pt x="1750219" y="157163"/>
                </a:lnTo>
                <a:lnTo>
                  <a:pt x="1443038" y="178594"/>
                </a:lnTo>
                <a:lnTo>
                  <a:pt x="1135857" y="202406"/>
                </a:lnTo>
                <a:lnTo>
                  <a:pt x="800100" y="228600"/>
                </a:lnTo>
                <a:lnTo>
                  <a:pt x="485775" y="252413"/>
                </a:lnTo>
                <a:lnTo>
                  <a:pt x="250032" y="271463"/>
                </a:lnTo>
                <a:lnTo>
                  <a:pt x="197644" y="269081"/>
                </a:lnTo>
                <a:lnTo>
                  <a:pt x="145257" y="259556"/>
                </a:lnTo>
                <a:lnTo>
                  <a:pt x="83344" y="242888"/>
                </a:lnTo>
                <a:lnTo>
                  <a:pt x="2382" y="216694"/>
                </a:lnTo>
                <a:lnTo>
                  <a:pt x="0" y="119063"/>
                </a:lnTo>
                <a:lnTo>
                  <a:pt x="147638" y="109538"/>
                </a:lnTo>
                <a:lnTo>
                  <a:pt x="378619" y="90488"/>
                </a:lnTo>
                <a:lnTo>
                  <a:pt x="659607" y="71438"/>
                </a:lnTo>
                <a:lnTo>
                  <a:pt x="726282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1F4577A-5A46-4F2F-89F1-96DB27A24562}"/>
              </a:ext>
            </a:extLst>
          </p:cNvPr>
          <p:cNvSpPr/>
          <p:nvPr/>
        </p:nvSpPr>
        <p:spPr>
          <a:xfrm>
            <a:off x="5027613" y="5078413"/>
            <a:ext cx="1841500" cy="317500"/>
          </a:xfrm>
          <a:custGeom>
            <a:avLst/>
            <a:gdLst>
              <a:gd name="connsiteX0" fmla="*/ 909637 w 1843087"/>
              <a:gd name="connsiteY0" fmla="*/ 66675 h 316707"/>
              <a:gd name="connsiteX1" fmla="*/ 1381125 w 1843087"/>
              <a:gd name="connsiteY1" fmla="*/ 30957 h 316707"/>
              <a:gd name="connsiteX2" fmla="*/ 1831181 w 1843087"/>
              <a:gd name="connsiteY2" fmla="*/ 0 h 316707"/>
              <a:gd name="connsiteX3" fmla="*/ 1843087 w 1843087"/>
              <a:gd name="connsiteY3" fmla="*/ 233363 h 316707"/>
              <a:gd name="connsiteX4" fmla="*/ 1802606 w 1843087"/>
              <a:gd name="connsiteY4" fmla="*/ 202407 h 316707"/>
              <a:gd name="connsiteX5" fmla="*/ 1769269 w 1843087"/>
              <a:gd name="connsiteY5" fmla="*/ 192882 h 316707"/>
              <a:gd name="connsiteX6" fmla="*/ 1735931 w 1843087"/>
              <a:gd name="connsiteY6" fmla="*/ 185738 h 316707"/>
              <a:gd name="connsiteX7" fmla="*/ 1700212 w 1843087"/>
              <a:gd name="connsiteY7" fmla="*/ 183357 h 316707"/>
              <a:gd name="connsiteX8" fmla="*/ 1650206 w 1843087"/>
              <a:gd name="connsiteY8" fmla="*/ 183357 h 316707"/>
              <a:gd name="connsiteX9" fmla="*/ 1559719 w 1843087"/>
              <a:gd name="connsiteY9" fmla="*/ 185738 h 316707"/>
              <a:gd name="connsiteX10" fmla="*/ 1350169 w 1843087"/>
              <a:gd name="connsiteY10" fmla="*/ 200025 h 316707"/>
              <a:gd name="connsiteX11" fmla="*/ 1107281 w 1843087"/>
              <a:gd name="connsiteY11" fmla="*/ 219075 h 316707"/>
              <a:gd name="connsiteX12" fmla="*/ 792956 w 1843087"/>
              <a:gd name="connsiteY12" fmla="*/ 250032 h 316707"/>
              <a:gd name="connsiteX13" fmla="*/ 521494 w 1843087"/>
              <a:gd name="connsiteY13" fmla="*/ 283369 h 316707"/>
              <a:gd name="connsiteX14" fmla="*/ 335756 w 1843087"/>
              <a:gd name="connsiteY14" fmla="*/ 309563 h 316707"/>
              <a:gd name="connsiteX15" fmla="*/ 302419 w 1843087"/>
              <a:gd name="connsiteY15" fmla="*/ 316707 h 316707"/>
              <a:gd name="connsiteX16" fmla="*/ 138112 w 1843087"/>
              <a:gd name="connsiteY16" fmla="*/ 314325 h 316707"/>
              <a:gd name="connsiteX17" fmla="*/ 0 w 1843087"/>
              <a:gd name="connsiteY17" fmla="*/ 314325 h 316707"/>
              <a:gd name="connsiteX18" fmla="*/ 71437 w 1843087"/>
              <a:gd name="connsiteY18" fmla="*/ 140494 h 316707"/>
              <a:gd name="connsiteX19" fmla="*/ 500062 w 1843087"/>
              <a:gd name="connsiteY19" fmla="*/ 102394 h 316707"/>
              <a:gd name="connsiteX20" fmla="*/ 909637 w 1843087"/>
              <a:gd name="connsiteY20" fmla="*/ 66675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43087" h="316707">
                <a:moveTo>
                  <a:pt x="909637" y="66675"/>
                </a:moveTo>
                <a:lnTo>
                  <a:pt x="1381125" y="30957"/>
                </a:lnTo>
                <a:lnTo>
                  <a:pt x="1831181" y="0"/>
                </a:lnTo>
                <a:lnTo>
                  <a:pt x="1843087" y="233363"/>
                </a:lnTo>
                <a:lnTo>
                  <a:pt x="1802606" y="202407"/>
                </a:lnTo>
                <a:lnTo>
                  <a:pt x="1769269" y="192882"/>
                </a:lnTo>
                <a:lnTo>
                  <a:pt x="1735931" y="185738"/>
                </a:lnTo>
                <a:lnTo>
                  <a:pt x="1700212" y="183357"/>
                </a:lnTo>
                <a:lnTo>
                  <a:pt x="1650206" y="183357"/>
                </a:lnTo>
                <a:lnTo>
                  <a:pt x="1559719" y="185738"/>
                </a:lnTo>
                <a:lnTo>
                  <a:pt x="1350169" y="200025"/>
                </a:lnTo>
                <a:lnTo>
                  <a:pt x="1107281" y="219075"/>
                </a:lnTo>
                <a:lnTo>
                  <a:pt x="792956" y="250032"/>
                </a:lnTo>
                <a:lnTo>
                  <a:pt x="521494" y="283369"/>
                </a:lnTo>
                <a:lnTo>
                  <a:pt x="335756" y="309563"/>
                </a:lnTo>
                <a:lnTo>
                  <a:pt x="302419" y="316707"/>
                </a:lnTo>
                <a:lnTo>
                  <a:pt x="138112" y="314325"/>
                </a:lnTo>
                <a:lnTo>
                  <a:pt x="0" y="314325"/>
                </a:lnTo>
                <a:lnTo>
                  <a:pt x="71437" y="140494"/>
                </a:lnTo>
                <a:lnTo>
                  <a:pt x="500062" y="102394"/>
                </a:lnTo>
                <a:lnTo>
                  <a:pt x="909637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B92A270-BA8A-44CD-885A-4C1994A967A4}"/>
              </a:ext>
            </a:extLst>
          </p:cNvPr>
          <p:cNvSpPr/>
          <p:nvPr/>
        </p:nvSpPr>
        <p:spPr>
          <a:xfrm>
            <a:off x="4116388" y="5362575"/>
            <a:ext cx="1543050" cy="723900"/>
          </a:xfrm>
          <a:custGeom>
            <a:avLst/>
            <a:gdLst>
              <a:gd name="connsiteX0" fmla="*/ 623888 w 1543050"/>
              <a:gd name="connsiteY0" fmla="*/ 388144 h 723900"/>
              <a:gd name="connsiteX1" fmla="*/ 733425 w 1543050"/>
              <a:gd name="connsiteY1" fmla="*/ 330994 h 723900"/>
              <a:gd name="connsiteX2" fmla="*/ 852488 w 1543050"/>
              <a:gd name="connsiteY2" fmla="*/ 264319 h 723900"/>
              <a:gd name="connsiteX3" fmla="*/ 992982 w 1543050"/>
              <a:gd name="connsiteY3" fmla="*/ 173831 h 723900"/>
              <a:gd name="connsiteX4" fmla="*/ 1031082 w 1543050"/>
              <a:gd name="connsiteY4" fmla="*/ 147638 h 723900"/>
              <a:gd name="connsiteX5" fmla="*/ 1040607 w 1543050"/>
              <a:gd name="connsiteY5" fmla="*/ 133350 h 723900"/>
              <a:gd name="connsiteX6" fmla="*/ 1047750 w 1543050"/>
              <a:gd name="connsiteY6" fmla="*/ 104775 h 723900"/>
              <a:gd name="connsiteX7" fmla="*/ 1054894 w 1543050"/>
              <a:gd name="connsiteY7" fmla="*/ 66675 h 723900"/>
              <a:gd name="connsiteX8" fmla="*/ 1050132 w 1543050"/>
              <a:gd name="connsiteY8" fmla="*/ 0 h 723900"/>
              <a:gd name="connsiteX9" fmla="*/ 1181100 w 1543050"/>
              <a:gd name="connsiteY9" fmla="*/ 0 h 723900"/>
              <a:gd name="connsiteX10" fmla="*/ 1300163 w 1543050"/>
              <a:gd name="connsiteY10" fmla="*/ 59531 h 723900"/>
              <a:gd name="connsiteX11" fmla="*/ 1373982 w 1543050"/>
              <a:gd name="connsiteY11" fmla="*/ 95250 h 723900"/>
              <a:gd name="connsiteX12" fmla="*/ 1416844 w 1543050"/>
              <a:gd name="connsiteY12" fmla="*/ 121444 h 723900"/>
              <a:gd name="connsiteX13" fmla="*/ 1457325 w 1543050"/>
              <a:gd name="connsiteY13" fmla="*/ 150019 h 723900"/>
              <a:gd name="connsiteX14" fmla="*/ 1490663 w 1543050"/>
              <a:gd name="connsiteY14" fmla="*/ 178594 h 723900"/>
              <a:gd name="connsiteX15" fmla="*/ 1531144 w 1543050"/>
              <a:gd name="connsiteY15" fmla="*/ 219075 h 723900"/>
              <a:gd name="connsiteX16" fmla="*/ 1543050 w 1543050"/>
              <a:gd name="connsiteY16" fmla="*/ 238125 h 723900"/>
              <a:gd name="connsiteX17" fmla="*/ 1543050 w 1543050"/>
              <a:gd name="connsiteY17" fmla="*/ 247650 h 723900"/>
              <a:gd name="connsiteX18" fmla="*/ 1535907 w 1543050"/>
              <a:gd name="connsiteY18" fmla="*/ 266700 h 723900"/>
              <a:gd name="connsiteX19" fmla="*/ 1516857 w 1543050"/>
              <a:gd name="connsiteY19" fmla="*/ 280988 h 723900"/>
              <a:gd name="connsiteX20" fmla="*/ 1490663 w 1543050"/>
              <a:gd name="connsiteY20" fmla="*/ 295275 h 723900"/>
              <a:gd name="connsiteX21" fmla="*/ 1431132 w 1543050"/>
              <a:gd name="connsiteY21" fmla="*/ 309563 h 723900"/>
              <a:gd name="connsiteX22" fmla="*/ 1381125 w 1543050"/>
              <a:gd name="connsiteY22" fmla="*/ 316706 h 723900"/>
              <a:gd name="connsiteX23" fmla="*/ 1321594 w 1543050"/>
              <a:gd name="connsiteY23" fmla="*/ 323850 h 723900"/>
              <a:gd name="connsiteX24" fmla="*/ 1190625 w 1543050"/>
              <a:gd name="connsiteY24" fmla="*/ 378619 h 723900"/>
              <a:gd name="connsiteX25" fmla="*/ 969169 w 1543050"/>
              <a:gd name="connsiteY25" fmla="*/ 464344 h 723900"/>
              <a:gd name="connsiteX26" fmla="*/ 766763 w 1543050"/>
              <a:gd name="connsiteY26" fmla="*/ 531019 h 723900"/>
              <a:gd name="connsiteX27" fmla="*/ 564357 w 1543050"/>
              <a:gd name="connsiteY27" fmla="*/ 597694 h 723900"/>
              <a:gd name="connsiteX28" fmla="*/ 414338 w 1543050"/>
              <a:gd name="connsiteY28" fmla="*/ 640556 h 723900"/>
              <a:gd name="connsiteX29" fmla="*/ 183357 w 1543050"/>
              <a:gd name="connsiteY29" fmla="*/ 697706 h 723900"/>
              <a:gd name="connsiteX30" fmla="*/ 52388 w 1543050"/>
              <a:gd name="connsiteY30" fmla="*/ 723900 h 723900"/>
              <a:gd name="connsiteX31" fmla="*/ 23813 w 1543050"/>
              <a:gd name="connsiteY31" fmla="*/ 721519 h 723900"/>
              <a:gd name="connsiteX32" fmla="*/ 7144 w 1543050"/>
              <a:gd name="connsiteY32" fmla="*/ 714375 h 723900"/>
              <a:gd name="connsiteX33" fmla="*/ 0 w 1543050"/>
              <a:gd name="connsiteY33" fmla="*/ 704850 h 723900"/>
              <a:gd name="connsiteX34" fmla="*/ 0 w 1543050"/>
              <a:gd name="connsiteY34" fmla="*/ 697706 h 723900"/>
              <a:gd name="connsiteX35" fmla="*/ 7144 w 1543050"/>
              <a:gd name="connsiteY35" fmla="*/ 676275 h 723900"/>
              <a:gd name="connsiteX36" fmla="*/ 23813 w 1543050"/>
              <a:gd name="connsiteY36" fmla="*/ 659606 h 723900"/>
              <a:gd name="connsiteX37" fmla="*/ 114300 w 1543050"/>
              <a:gd name="connsiteY37" fmla="*/ 621506 h 723900"/>
              <a:gd name="connsiteX38" fmla="*/ 342900 w 1543050"/>
              <a:gd name="connsiteY38" fmla="*/ 521494 h 723900"/>
              <a:gd name="connsiteX39" fmla="*/ 623888 w 1543050"/>
              <a:gd name="connsiteY39" fmla="*/ 388144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43050" h="723900">
                <a:moveTo>
                  <a:pt x="623888" y="388144"/>
                </a:moveTo>
                <a:lnTo>
                  <a:pt x="733425" y="330994"/>
                </a:lnTo>
                <a:lnTo>
                  <a:pt x="852488" y="264319"/>
                </a:lnTo>
                <a:lnTo>
                  <a:pt x="992982" y="173831"/>
                </a:lnTo>
                <a:lnTo>
                  <a:pt x="1031082" y="147638"/>
                </a:lnTo>
                <a:lnTo>
                  <a:pt x="1040607" y="133350"/>
                </a:lnTo>
                <a:lnTo>
                  <a:pt x="1047750" y="104775"/>
                </a:lnTo>
                <a:lnTo>
                  <a:pt x="1054894" y="66675"/>
                </a:lnTo>
                <a:lnTo>
                  <a:pt x="1050132" y="0"/>
                </a:lnTo>
                <a:lnTo>
                  <a:pt x="1181100" y="0"/>
                </a:lnTo>
                <a:lnTo>
                  <a:pt x="1300163" y="59531"/>
                </a:lnTo>
                <a:lnTo>
                  <a:pt x="1373982" y="95250"/>
                </a:lnTo>
                <a:lnTo>
                  <a:pt x="1416844" y="121444"/>
                </a:lnTo>
                <a:lnTo>
                  <a:pt x="1457325" y="150019"/>
                </a:lnTo>
                <a:lnTo>
                  <a:pt x="1490663" y="178594"/>
                </a:lnTo>
                <a:lnTo>
                  <a:pt x="1531144" y="219075"/>
                </a:lnTo>
                <a:lnTo>
                  <a:pt x="1543050" y="238125"/>
                </a:lnTo>
                <a:lnTo>
                  <a:pt x="1543050" y="247650"/>
                </a:lnTo>
                <a:lnTo>
                  <a:pt x="1535907" y="266700"/>
                </a:lnTo>
                <a:lnTo>
                  <a:pt x="1516857" y="280988"/>
                </a:lnTo>
                <a:lnTo>
                  <a:pt x="1490663" y="295275"/>
                </a:lnTo>
                <a:lnTo>
                  <a:pt x="1431132" y="309563"/>
                </a:lnTo>
                <a:lnTo>
                  <a:pt x="1381125" y="316706"/>
                </a:lnTo>
                <a:lnTo>
                  <a:pt x="1321594" y="323850"/>
                </a:lnTo>
                <a:lnTo>
                  <a:pt x="1190625" y="378619"/>
                </a:lnTo>
                <a:lnTo>
                  <a:pt x="969169" y="464344"/>
                </a:lnTo>
                <a:lnTo>
                  <a:pt x="766763" y="531019"/>
                </a:lnTo>
                <a:lnTo>
                  <a:pt x="564357" y="597694"/>
                </a:lnTo>
                <a:lnTo>
                  <a:pt x="414338" y="640556"/>
                </a:lnTo>
                <a:lnTo>
                  <a:pt x="183357" y="697706"/>
                </a:lnTo>
                <a:lnTo>
                  <a:pt x="52388" y="723900"/>
                </a:lnTo>
                <a:lnTo>
                  <a:pt x="23813" y="721519"/>
                </a:lnTo>
                <a:lnTo>
                  <a:pt x="7144" y="714375"/>
                </a:lnTo>
                <a:lnTo>
                  <a:pt x="0" y="704850"/>
                </a:lnTo>
                <a:lnTo>
                  <a:pt x="0" y="697706"/>
                </a:lnTo>
                <a:lnTo>
                  <a:pt x="7144" y="676275"/>
                </a:lnTo>
                <a:lnTo>
                  <a:pt x="23813" y="659606"/>
                </a:lnTo>
                <a:lnTo>
                  <a:pt x="114300" y="621506"/>
                </a:lnTo>
                <a:lnTo>
                  <a:pt x="342900" y="521494"/>
                </a:lnTo>
                <a:lnTo>
                  <a:pt x="623888" y="3881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2" name="グループ化 201">
            <a:extLst>
              <a:ext uri="{FF2B5EF4-FFF2-40B4-BE49-F238E27FC236}">
                <a16:creationId xmlns:a16="http://schemas.microsoft.com/office/drawing/2014/main" id="{661E43E7-1AAB-4811-9705-FEB645C97553}"/>
              </a:ext>
            </a:extLst>
          </p:cNvPr>
          <p:cNvGrpSpPr/>
          <p:nvPr/>
        </p:nvGrpSpPr>
        <p:grpSpPr>
          <a:xfrm>
            <a:off x="4071939" y="1285875"/>
            <a:ext cx="4130675" cy="4821239"/>
            <a:chOff x="4071939" y="1285875"/>
            <a:chExt cx="4130675" cy="4821239"/>
          </a:xfrm>
        </p:grpSpPr>
        <p:grpSp>
          <p:nvGrpSpPr>
            <p:cNvPr id="203" name="グループ化 202">
              <a:extLst>
                <a:ext uri="{FF2B5EF4-FFF2-40B4-BE49-F238E27FC236}">
                  <a16:creationId xmlns:a16="http://schemas.microsoft.com/office/drawing/2014/main" id="{38130BF9-7F29-4309-A229-569F491E92E9}"/>
                </a:ext>
              </a:extLst>
            </p:cNvPr>
            <p:cNvGrpSpPr/>
            <p:nvPr/>
          </p:nvGrpSpPr>
          <p:grpSpPr>
            <a:xfrm>
              <a:off x="4071939" y="1285875"/>
              <a:ext cx="4130675" cy="4821239"/>
              <a:chOff x="4071939" y="1285875"/>
              <a:chExt cx="4130675" cy="4821239"/>
            </a:xfrm>
          </p:grpSpPr>
          <p:sp>
            <p:nvSpPr>
              <p:cNvPr id="205" name="フリーフォーム 24">
                <a:extLst>
                  <a:ext uri="{FF2B5EF4-FFF2-40B4-BE49-F238E27FC236}">
                    <a16:creationId xmlns:a16="http://schemas.microsoft.com/office/drawing/2014/main" id="{D98F0457-24A1-48F9-BE3A-A1B539877A30}"/>
                  </a:ext>
                </a:extLst>
              </p:cNvPr>
              <p:cNvSpPr/>
              <p:nvPr/>
            </p:nvSpPr>
            <p:spPr>
              <a:xfrm>
                <a:off x="4378326" y="1600201"/>
                <a:ext cx="3344863" cy="557213"/>
              </a:xfrm>
              <a:custGeom>
                <a:avLst/>
                <a:gdLst>
                  <a:gd name="connsiteX0" fmla="*/ 1428750 w 3344636"/>
                  <a:gd name="connsiteY0" fmla="*/ 206829 h 557893"/>
                  <a:gd name="connsiteX1" fmla="*/ 1232807 w 3344636"/>
                  <a:gd name="connsiteY1" fmla="*/ 225879 h 557893"/>
                  <a:gd name="connsiteX2" fmla="*/ 1001486 w 3344636"/>
                  <a:gd name="connsiteY2" fmla="*/ 247650 h 557893"/>
                  <a:gd name="connsiteX3" fmla="*/ 672193 w 3344636"/>
                  <a:gd name="connsiteY3" fmla="*/ 288471 h 557893"/>
                  <a:gd name="connsiteX4" fmla="*/ 555171 w 3344636"/>
                  <a:gd name="connsiteY4" fmla="*/ 302079 h 557893"/>
                  <a:gd name="connsiteX5" fmla="*/ 495300 w 3344636"/>
                  <a:gd name="connsiteY5" fmla="*/ 307521 h 557893"/>
                  <a:gd name="connsiteX6" fmla="*/ 438150 w 3344636"/>
                  <a:gd name="connsiteY6" fmla="*/ 310243 h 557893"/>
                  <a:gd name="connsiteX7" fmla="*/ 386443 w 3344636"/>
                  <a:gd name="connsiteY7" fmla="*/ 312964 h 557893"/>
                  <a:gd name="connsiteX8" fmla="*/ 332014 w 3344636"/>
                  <a:gd name="connsiteY8" fmla="*/ 312964 h 557893"/>
                  <a:gd name="connsiteX9" fmla="*/ 285750 w 3344636"/>
                  <a:gd name="connsiteY9" fmla="*/ 304800 h 557893"/>
                  <a:gd name="connsiteX10" fmla="*/ 236764 w 3344636"/>
                  <a:gd name="connsiteY10" fmla="*/ 288471 h 557893"/>
                  <a:gd name="connsiteX11" fmla="*/ 195943 w 3344636"/>
                  <a:gd name="connsiteY11" fmla="*/ 269421 h 557893"/>
                  <a:gd name="connsiteX12" fmla="*/ 138793 w 3344636"/>
                  <a:gd name="connsiteY12" fmla="*/ 231321 h 557893"/>
                  <a:gd name="connsiteX13" fmla="*/ 76200 w 3344636"/>
                  <a:gd name="connsiteY13" fmla="*/ 179614 h 557893"/>
                  <a:gd name="connsiteX14" fmla="*/ 46264 w 3344636"/>
                  <a:gd name="connsiteY14" fmla="*/ 152400 h 557893"/>
                  <a:gd name="connsiteX15" fmla="*/ 32657 w 3344636"/>
                  <a:gd name="connsiteY15" fmla="*/ 144236 h 557893"/>
                  <a:gd name="connsiteX16" fmla="*/ 13607 w 3344636"/>
                  <a:gd name="connsiteY16" fmla="*/ 144236 h 557893"/>
                  <a:gd name="connsiteX17" fmla="*/ 5443 w 3344636"/>
                  <a:gd name="connsiteY17" fmla="*/ 146957 h 557893"/>
                  <a:gd name="connsiteX18" fmla="*/ 0 w 3344636"/>
                  <a:gd name="connsiteY18" fmla="*/ 163286 h 557893"/>
                  <a:gd name="connsiteX19" fmla="*/ 5443 w 3344636"/>
                  <a:gd name="connsiteY19" fmla="*/ 198664 h 557893"/>
                  <a:gd name="connsiteX20" fmla="*/ 21771 w 3344636"/>
                  <a:gd name="connsiteY20" fmla="*/ 250371 h 557893"/>
                  <a:gd name="connsiteX21" fmla="*/ 48986 w 3344636"/>
                  <a:gd name="connsiteY21" fmla="*/ 304800 h 557893"/>
                  <a:gd name="connsiteX22" fmla="*/ 76200 w 3344636"/>
                  <a:gd name="connsiteY22" fmla="*/ 351064 h 557893"/>
                  <a:gd name="connsiteX23" fmla="*/ 108857 w 3344636"/>
                  <a:gd name="connsiteY23" fmla="*/ 391886 h 557893"/>
                  <a:gd name="connsiteX24" fmla="*/ 155121 w 3344636"/>
                  <a:gd name="connsiteY24" fmla="*/ 438150 h 557893"/>
                  <a:gd name="connsiteX25" fmla="*/ 225879 w 3344636"/>
                  <a:gd name="connsiteY25" fmla="*/ 495300 h 557893"/>
                  <a:gd name="connsiteX26" fmla="*/ 283029 w 3344636"/>
                  <a:gd name="connsiteY26" fmla="*/ 530679 h 557893"/>
                  <a:gd name="connsiteX27" fmla="*/ 318407 w 3344636"/>
                  <a:gd name="connsiteY27" fmla="*/ 549729 h 557893"/>
                  <a:gd name="connsiteX28" fmla="*/ 342900 w 3344636"/>
                  <a:gd name="connsiteY28" fmla="*/ 557893 h 557893"/>
                  <a:gd name="connsiteX29" fmla="*/ 370114 w 3344636"/>
                  <a:gd name="connsiteY29" fmla="*/ 549729 h 557893"/>
                  <a:gd name="connsiteX30" fmla="*/ 446314 w 3344636"/>
                  <a:gd name="connsiteY30" fmla="*/ 519793 h 557893"/>
                  <a:gd name="connsiteX31" fmla="*/ 536121 w 3344636"/>
                  <a:gd name="connsiteY31" fmla="*/ 492579 h 557893"/>
                  <a:gd name="connsiteX32" fmla="*/ 653143 w 3344636"/>
                  <a:gd name="connsiteY32" fmla="*/ 476250 h 557893"/>
                  <a:gd name="connsiteX33" fmla="*/ 911679 w 3344636"/>
                  <a:gd name="connsiteY33" fmla="*/ 440871 h 557893"/>
                  <a:gd name="connsiteX34" fmla="*/ 1061357 w 3344636"/>
                  <a:gd name="connsiteY34" fmla="*/ 419100 h 557893"/>
                  <a:gd name="connsiteX35" fmla="*/ 1232807 w 3344636"/>
                  <a:gd name="connsiteY35" fmla="*/ 381000 h 557893"/>
                  <a:gd name="connsiteX36" fmla="*/ 1485900 w 3344636"/>
                  <a:gd name="connsiteY36" fmla="*/ 356507 h 557893"/>
                  <a:gd name="connsiteX37" fmla="*/ 1787979 w 3344636"/>
                  <a:gd name="connsiteY37" fmla="*/ 329293 h 557893"/>
                  <a:gd name="connsiteX38" fmla="*/ 2005693 w 3344636"/>
                  <a:gd name="connsiteY38" fmla="*/ 310243 h 557893"/>
                  <a:gd name="connsiteX39" fmla="*/ 2217964 w 3344636"/>
                  <a:gd name="connsiteY39" fmla="*/ 288471 h 557893"/>
                  <a:gd name="connsiteX40" fmla="*/ 2574471 w 3344636"/>
                  <a:gd name="connsiteY40" fmla="*/ 266700 h 557893"/>
                  <a:gd name="connsiteX41" fmla="*/ 2794907 w 3344636"/>
                  <a:gd name="connsiteY41" fmla="*/ 247650 h 557893"/>
                  <a:gd name="connsiteX42" fmla="*/ 2873829 w 3344636"/>
                  <a:gd name="connsiteY42" fmla="*/ 247650 h 557893"/>
                  <a:gd name="connsiteX43" fmla="*/ 2920093 w 3344636"/>
                  <a:gd name="connsiteY43" fmla="*/ 258536 h 557893"/>
                  <a:gd name="connsiteX44" fmla="*/ 2941864 w 3344636"/>
                  <a:gd name="connsiteY44" fmla="*/ 269421 h 557893"/>
                  <a:gd name="connsiteX45" fmla="*/ 2952750 w 3344636"/>
                  <a:gd name="connsiteY45" fmla="*/ 283029 h 557893"/>
                  <a:gd name="connsiteX46" fmla="*/ 3265714 w 3344636"/>
                  <a:gd name="connsiteY46" fmla="*/ 315686 h 557893"/>
                  <a:gd name="connsiteX47" fmla="*/ 3320143 w 3344636"/>
                  <a:gd name="connsiteY47" fmla="*/ 277586 h 557893"/>
                  <a:gd name="connsiteX48" fmla="*/ 3339193 w 3344636"/>
                  <a:gd name="connsiteY48" fmla="*/ 255814 h 557893"/>
                  <a:gd name="connsiteX49" fmla="*/ 3344636 w 3344636"/>
                  <a:gd name="connsiteY49" fmla="*/ 234043 h 557893"/>
                  <a:gd name="connsiteX50" fmla="*/ 3344636 w 3344636"/>
                  <a:gd name="connsiteY50" fmla="*/ 223157 h 557893"/>
                  <a:gd name="connsiteX51" fmla="*/ 3341914 w 3344636"/>
                  <a:gd name="connsiteY51" fmla="*/ 209550 h 557893"/>
                  <a:gd name="connsiteX52" fmla="*/ 3322864 w 3344636"/>
                  <a:gd name="connsiteY52" fmla="*/ 187779 h 557893"/>
                  <a:gd name="connsiteX53" fmla="*/ 3254829 w 3344636"/>
                  <a:gd name="connsiteY53" fmla="*/ 141514 h 557893"/>
                  <a:gd name="connsiteX54" fmla="*/ 3178629 w 3344636"/>
                  <a:gd name="connsiteY54" fmla="*/ 100693 h 557893"/>
                  <a:gd name="connsiteX55" fmla="*/ 3072493 w 3344636"/>
                  <a:gd name="connsiteY55" fmla="*/ 48986 h 557893"/>
                  <a:gd name="connsiteX56" fmla="*/ 2963636 w 3344636"/>
                  <a:gd name="connsiteY56" fmla="*/ 2721 h 557893"/>
                  <a:gd name="connsiteX57" fmla="*/ 2941864 w 3344636"/>
                  <a:gd name="connsiteY57" fmla="*/ 0 h 557893"/>
                  <a:gd name="connsiteX58" fmla="*/ 2906486 w 3344636"/>
                  <a:gd name="connsiteY58" fmla="*/ 8164 h 557893"/>
                  <a:gd name="connsiteX59" fmla="*/ 2794907 w 3344636"/>
                  <a:gd name="connsiteY59" fmla="*/ 46264 h 557893"/>
                  <a:gd name="connsiteX60" fmla="*/ 2637064 w 3344636"/>
                  <a:gd name="connsiteY60" fmla="*/ 73479 h 557893"/>
                  <a:gd name="connsiteX61" fmla="*/ 2427514 w 3344636"/>
                  <a:gd name="connsiteY61" fmla="*/ 103414 h 557893"/>
                  <a:gd name="connsiteX62" fmla="*/ 2264229 w 3344636"/>
                  <a:gd name="connsiteY62" fmla="*/ 111579 h 557893"/>
                  <a:gd name="connsiteX63" fmla="*/ 2168979 w 3344636"/>
                  <a:gd name="connsiteY63" fmla="*/ 111579 h 557893"/>
                  <a:gd name="connsiteX64" fmla="*/ 1994807 w 3344636"/>
                  <a:gd name="connsiteY64" fmla="*/ 155121 h 557893"/>
                  <a:gd name="connsiteX65" fmla="*/ 1679121 w 3344636"/>
                  <a:gd name="connsiteY65" fmla="*/ 182336 h 557893"/>
                  <a:gd name="connsiteX66" fmla="*/ 1428750 w 3344636"/>
                  <a:gd name="connsiteY66" fmla="*/ 206829 h 55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44636" h="557893">
                    <a:moveTo>
                      <a:pt x="1428750" y="206829"/>
                    </a:moveTo>
                    <a:lnTo>
                      <a:pt x="1232807" y="225879"/>
                    </a:lnTo>
                    <a:lnTo>
                      <a:pt x="1001486" y="247650"/>
                    </a:lnTo>
                    <a:lnTo>
                      <a:pt x="672193" y="288471"/>
                    </a:lnTo>
                    <a:lnTo>
                      <a:pt x="555171" y="302079"/>
                    </a:lnTo>
                    <a:lnTo>
                      <a:pt x="495300" y="307521"/>
                    </a:lnTo>
                    <a:lnTo>
                      <a:pt x="438150" y="310243"/>
                    </a:lnTo>
                    <a:lnTo>
                      <a:pt x="386443" y="312964"/>
                    </a:lnTo>
                    <a:lnTo>
                      <a:pt x="332014" y="312964"/>
                    </a:lnTo>
                    <a:lnTo>
                      <a:pt x="285750" y="304800"/>
                    </a:lnTo>
                    <a:lnTo>
                      <a:pt x="236764" y="288471"/>
                    </a:lnTo>
                    <a:lnTo>
                      <a:pt x="195943" y="269421"/>
                    </a:lnTo>
                    <a:lnTo>
                      <a:pt x="138793" y="231321"/>
                    </a:lnTo>
                    <a:lnTo>
                      <a:pt x="76200" y="179614"/>
                    </a:lnTo>
                    <a:lnTo>
                      <a:pt x="46264" y="152400"/>
                    </a:lnTo>
                    <a:lnTo>
                      <a:pt x="32657" y="144236"/>
                    </a:lnTo>
                    <a:lnTo>
                      <a:pt x="13607" y="144236"/>
                    </a:lnTo>
                    <a:lnTo>
                      <a:pt x="5443" y="146957"/>
                    </a:lnTo>
                    <a:lnTo>
                      <a:pt x="0" y="163286"/>
                    </a:lnTo>
                    <a:lnTo>
                      <a:pt x="5443" y="198664"/>
                    </a:lnTo>
                    <a:lnTo>
                      <a:pt x="21771" y="250371"/>
                    </a:lnTo>
                    <a:lnTo>
                      <a:pt x="48986" y="304800"/>
                    </a:lnTo>
                    <a:lnTo>
                      <a:pt x="76200" y="351064"/>
                    </a:lnTo>
                    <a:lnTo>
                      <a:pt x="108857" y="391886"/>
                    </a:lnTo>
                    <a:lnTo>
                      <a:pt x="155121" y="438150"/>
                    </a:lnTo>
                    <a:lnTo>
                      <a:pt x="225879" y="495300"/>
                    </a:lnTo>
                    <a:lnTo>
                      <a:pt x="283029" y="530679"/>
                    </a:lnTo>
                    <a:lnTo>
                      <a:pt x="318407" y="549729"/>
                    </a:lnTo>
                    <a:lnTo>
                      <a:pt x="342900" y="557893"/>
                    </a:lnTo>
                    <a:lnTo>
                      <a:pt x="370114" y="549729"/>
                    </a:lnTo>
                    <a:lnTo>
                      <a:pt x="446314" y="519793"/>
                    </a:lnTo>
                    <a:lnTo>
                      <a:pt x="536121" y="492579"/>
                    </a:lnTo>
                    <a:lnTo>
                      <a:pt x="653143" y="476250"/>
                    </a:lnTo>
                    <a:lnTo>
                      <a:pt x="911679" y="440871"/>
                    </a:lnTo>
                    <a:lnTo>
                      <a:pt x="1061357" y="419100"/>
                    </a:lnTo>
                    <a:lnTo>
                      <a:pt x="1232807" y="381000"/>
                    </a:lnTo>
                    <a:lnTo>
                      <a:pt x="1485900" y="356507"/>
                    </a:lnTo>
                    <a:lnTo>
                      <a:pt x="1787979" y="329293"/>
                    </a:lnTo>
                    <a:lnTo>
                      <a:pt x="2005693" y="310243"/>
                    </a:lnTo>
                    <a:lnTo>
                      <a:pt x="2217964" y="288471"/>
                    </a:lnTo>
                    <a:lnTo>
                      <a:pt x="2574471" y="266700"/>
                    </a:lnTo>
                    <a:lnTo>
                      <a:pt x="2794907" y="247650"/>
                    </a:lnTo>
                    <a:lnTo>
                      <a:pt x="2873829" y="247650"/>
                    </a:lnTo>
                    <a:lnTo>
                      <a:pt x="2920093" y="258536"/>
                    </a:lnTo>
                    <a:lnTo>
                      <a:pt x="2941864" y="269421"/>
                    </a:lnTo>
                    <a:lnTo>
                      <a:pt x="2952750" y="283029"/>
                    </a:lnTo>
                    <a:lnTo>
                      <a:pt x="3265714" y="315686"/>
                    </a:lnTo>
                    <a:lnTo>
                      <a:pt x="3320143" y="277586"/>
                    </a:lnTo>
                    <a:lnTo>
                      <a:pt x="3339193" y="255814"/>
                    </a:lnTo>
                    <a:lnTo>
                      <a:pt x="3344636" y="234043"/>
                    </a:lnTo>
                    <a:lnTo>
                      <a:pt x="3344636" y="223157"/>
                    </a:lnTo>
                    <a:lnTo>
                      <a:pt x="3341914" y="209550"/>
                    </a:lnTo>
                    <a:lnTo>
                      <a:pt x="3322864" y="187779"/>
                    </a:lnTo>
                    <a:lnTo>
                      <a:pt x="3254829" y="141514"/>
                    </a:lnTo>
                    <a:lnTo>
                      <a:pt x="3178629" y="100693"/>
                    </a:lnTo>
                    <a:lnTo>
                      <a:pt x="3072493" y="48986"/>
                    </a:lnTo>
                    <a:lnTo>
                      <a:pt x="2963636" y="2721"/>
                    </a:lnTo>
                    <a:lnTo>
                      <a:pt x="2941864" y="0"/>
                    </a:lnTo>
                    <a:lnTo>
                      <a:pt x="2906486" y="8164"/>
                    </a:lnTo>
                    <a:lnTo>
                      <a:pt x="2794907" y="46264"/>
                    </a:lnTo>
                    <a:lnTo>
                      <a:pt x="2637064" y="73479"/>
                    </a:lnTo>
                    <a:lnTo>
                      <a:pt x="2427514" y="103414"/>
                    </a:lnTo>
                    <a:lnTo>
                      <a:pt x="2264229" y="111579"/>
                    </a:lnTo>
                    <a:lnTo>
                      <a:pt x="2168979" y="111579"/>
                    </a:lnTo>
                    <a:lnTo>
                      <a:pt x="1994807" y="155121"/>
                    </a:lnTo>
                    <a:lnTo>
                      <a:pt x="1679121" y="182336"/>
                    </a:lnTo>
                    <a:lnTo>
                      <a:pt x="1428750" y="206829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6" name="フリーフォーム 48">
                <a:extLst>
                  <a:ext uri="{FF2B5EF4-FFF2-40B4-BE49-F238E27FC236}">
                    <a16:creationId xmlns:a16="http://schemas.microsoft.com/office/drawing/2014/main" id="{B0D92B5B-2A35-4183-AE8A-B5E8BB739006}"/>
                  </a:ext>
                </a:extLst>
              </p:cNvPr>
              <p:cNvSpPr/>
              <p:nvPr/>
            </p:nvSpPr>
            <p:spPr>
              <a:xfrm>
                <a:off x="6323013" y="5418139"/>
                <a:ext cx="1238250" cy="688975"/>
              </a:xfrm>
              <a:custGeom>
                <a:avLst/>
                <a:gdLst>
                  <a:gd name="connsiteX0" fmla="*/ 621506 w 1238250"/>
                  <a:gd name="connsiteY0" fmla="*/ 378619 h 690562"/>
                  <a:gd name="connsiteX1" fmla="*/ 502444 w 1238250"/>
                  <a:gd name="connsiteY1" fmla="*/ 307181 h 690562"/>
                  <a:gd name="connsiteX2" fmla="*/ 369094 w 1238250"/>
                  <a:gd name="connsiteY2" fmla="*/ 230981 h 690562"/>
                  <a:gd name="connsiteX3" fmla="*/ 242887 w 1238250"/>
                  <a:gd name="connsiteY3" fmla="*/ 164306 h 690562"/>
                  <a:gd name="connsiteX4" fmla="*/ 104775 w 1238250"/>
                  <a:gd name="connsiteY4" fmla="*/ 100012 h 690562"/>
                  <a:gd name="connsiteX5" fmla="*/ 38100 w 1238250"/>
                  <a:gd name="connsiteY5" fmla="*/ 69056 h 690562"/>
                  <a:gd name="connsiteX6" fmla="*/ 30956 w 1238250"/>
                  <a:gd name="connsiteY6" fmla="*/ 64294 h 690562"/>
                  <a:gd name="connsiteX7" fmla="*/ 16669 w 1238250"/>
                  <a:gd name="connsiteY7" fmla="*/ 52387 h 690562"/>
                  <a:gd name="connsiteX8" fmla="*/ 7144 w 1238250"/>
                  <a:gd name="connsiteY8" fmla="*/ 38100 h 690562"/>
                  <a:gd name="connsiteX9" fmla="*/ 0 w 1238250"/>
                  <a:gd name="connsiteY9" fmla="*/ 21431 h 690562"/>
                  <a:gd name="connsiteX10" fmla="*/ 7144 w 1238250"/>
                  <a:gd name="connsiteY10" fmla="*/ 9525 h 690562"/>
                  <a:gd name="connsiteX11" fmla="*/ 26194 w 1238250"/>
                  <a:gd name="connsiteY11" fmla="*/ 0 h 690562"/>
                  <a:gd name="connsiteX12" fmla="*/ 78581 w 1238250"/>
                  <a:gd name="connsiteY12" fmla="*/ 0 h 690562"/>
                  <a:gd name="connsiteX13" fmla="*/ 242887 w 1238250"/>
                  <a:gd name="connsiteY13" fmla="*/ 28575 h 690562"/>
                  <a:gd name="connsiteX14" fmla="*/ 371475 w 1238250"/>
                  <a:gd name="connsiteY14" fmla="*/ 52387 h 690562"/>
                  <a:gd name="connsiteX15" fmla="*/ 545306 w 1238250"/>
                  <a:gd name="connsiteY15" fmla="*/ 88106 h 690562"/>
                  <a:gd name="connsiteX16" fmla="*/ 704850 w 1238250"/>
                  <a:gd name="connsiteY16" fmla="*/ 126206 h 690562"/>
                  <a:gd name="connsiteX17" fmla="*/ 842962 w 1238250"/>
                  <a:gd name="connsiteY17" fmla="*/ 164306 h 690562"/>
                  <a:gd name="connsiteX18" fmla="*/ 942975 w 1238250"/>
                  <a:gd name="connsiteY18" fmla="*/ 190500 h 690562"/>
                  <a:gd name="connsiteX19" fmla="*/ 969169 w 1238250"/>
                  <a:gd name="connsiteY19" fmla="*/ 197644 h 690562"/>
                  <a:gd name="connsiteX20" fmla="*/ 1002506 w 1238250"/>
                  <a:gd name="connsiteY20" fmla="*/ 216694 h 690562"/>
                  <a:gd name="connsiteX21" fmla="*/ 1071562 w 1238250"/>
                  <a:gd name="connsiteY21" fmla="*/ 271462 h 690562"/>
                  <a:gd name="connsiteX22" fmla="*/ 1112044 w 1238250"/>
                  <a:gd name="connsiteY22" fmla="*/ 304800 h 690562"/>
                  <a:gd name="connsiteX23" fmla="*/ 1147762 w 1238250"/>
                  <a:gd name="connsiteY23" fmla="*/ 342900 h 690562"/>
                  <a:gd name="connsiteX24" fmla="*/ 1176337 w 1238250"/>
                  <a:gd name="connsiteY24" fmla="*/ 373856 h 690562"/>
                  <a:gd name="connsiteX25" fmla="*/ 1197769 w 1238250"/>
                  <a:gd name="connsiteY25" fmla="*/ 404812 h 690562"/>
                  <a:gd name="connsiteX26" fmla="*/ 1214437 w 1238250"/>
                  <a:gd name="connsiteY26" fmla="*/ 438150 h 690562"/>
                  <a:gd name="connsiteX27" fmla="*/ 1228725 w 1238250"/>
                  <a:gd name="connsiteY27" fmla="*/ 476250 h 690562"/>
                  <a:gd name="connsiteX28" fmla="*/ 1235869 w 1238250"/>
                  <a:gd name="connsiteY28" fmla="*/ 511969 h 690562"/>
                  <a:gd name="connsiteX29" fmla="*/ 1238250 w 1238250"/>
                  <a:gd name="connsiteY29" fmla="*/ 566737 h 690562"/>
                  <a:gd name="connsiteX30" fmla="*/ 1235869 w 1238250"/>
                  <a:gd name="connsiteY30" fmla="*/ 607219 h 690562"/>
                  <a:gd name="connsiteX31" fmla="*/ 1223962 w 1238250"/>
                  <a:gd name="connsiteY31" fmla="*/ 633412 h 690562"/>
                  <a:gd name="connsiteX32" fmla="*/ 1202531 w 1238250"/>
                  <a:gd name="connsiteY32" fmla="*/ 657225 h 690562"/>
                  <a:gd name="connsiteX33" fmla="*/ 1173956 w 1238250"/>
                  <a:gd name="connsiteY33" fmla="*/ 681037 h 690562"/>
                  <a:gd name="connsiteX34" fmla="*/ 1147762 w 1238250"/>
                  <a:gd name="connsiteY34" fmla="*/ 690562 h 690562"/>
                  <a:gd name="connsiteX35" fmla="*/ 1119187 w 1238250"/>
                  <a:gd name="connsiteY35" fmla="*/ 690562 h 690562"/>
                  <a:gd name="connsiteX36" fmla="*/ 1057275 w 1238250"/>
                  <a:gd name="connsiteY36" fmla="*/ 666750 h 690562"/>
                  <a:gd name="connsiteX37" fmla="*/ 978694 w 1238250"/>
                  <a:gd name="connsiteY37" fmla="*/ 626269 h 690562"/>
                  <a:gd name="connsiteX38" fmla="*/ 919162 w 1238250"/>
                  <a:gd name="connsiteY38" fmla="*/ 585787 h 690562"/>
                  <a:gd name="connsiteX39" fmla="*/ 804862 w 1238250"/>
                  <a:gd name="connsiteY39" fmla="*/ 502444 h 690562"/>
                  <a:gd name="connsiteX40" fmla="*/ 688181 w 1238250"/>
                  <a:gd name="connsiteY40" fmla="*/ 421481 h 690562"/>
                  <a:gd name="connsiteX41" fmla="*/ 621506 w 1238250"/>
                  <a:gd name="connsiteY41" fmla="*/ 378619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8250" h="690562">
                    <a:moveTo>
                      <a:pt x="621506" y="378619"/>
                    </a:moveTo>
                    <a:lnTo>
                      <a:pt x="502444" y="307181"/>
                    </a:lnTo>
                    <a:lnTo>
                      <a:pt x="369094" y="230981"/>
                    </a:lnTo>
                    <a:lnTo>
                      <a:pt x="242887" y="164306"/>
                    </a:lnTo>
                    <a:lnTo>
                      <a:pt x="104775" y="100012"/>
                    </a:lnTo>
                    <a:lnTo>
                      <a:pt x="38100" y="69056"/>
                    </a:lnTo>
                    <a:lnTo>
                      <a:pt x="30956" y="64294"/>
                    </a:lnTo>
                    <a:lnTo>
                      <a:pt x="16669" y="52387"/>
                    </a:lnTo>
                    <a:lnTo>
                      <a:pt x="7144" y="38100"/>
                    </a:lnTo>
                    <a:lnTo>
                      <a:pt x="0" y="21431"/>
                    </a:lnTo>
                    <a:lnTo>
                      <a:pt x="7144" y="9525"/>
                    </a:lnTo>
                    <a:lnTo>
                      <a:pt x="26194" y="0"/>
                    </a:lnTo>
                    <a:lnTo>
                      <a:pt x="78581" y="0"/>
                    </a:lnTo>
                    <a:lnTo>
                      <a:pt x="242887" y="28575"/>
                    </a:lnTo>
                    <a:lnTo>
                      <a:pt x="371475" y="52387"/>
                    </a:lnTo>
                    <a:lnTo>
                      <a:pt x="545306" y="88106"/>
                    </a:lnTo>
                    <a:lnTo>
                      <a:pt x="704850" y="126206"/>
                    </a:lnTo>
                    <a:lnTo>
                      <a:pt x="842962" y="164306"/>
                    </a:lnTo>
                    <a:lnTo>
                      <a:pt x="942975" y="190500"/>
                    </a:lnTo>
                    <a:lnTo>
                      <a:pt x="969169" y="197644"/>
                    </a:lnTo>
                    <a:lnTo>
                      <a:pt x="1002506" y="216694"/>
                    </a:lnTo>
                    <a:lnTo>
                      <a:pt x="1071562" y="271462"/>
                    </a:lnTo>
                    <a:lnTo>
                      <a:pt x="1112044" y="304800"/>
                    </a:lnTo>
                    <a:lnTo>
                      <a:pt x="1147762" y="342900"/>
                    </a:lnTo>
                    <a:lnTo>
                      <a:pt x="1176337" y="373856"/>
                    </a:lnTo>
                    <a:lnTo>
                      <a:pt x="1197769" y="404812"/>
                    </a:lnTo>
                    <a:lnTo>
                      <a:pt x="1214437" y="438150"/>
                    </a:lnTo>
                    <a:lnTo>
                      <a:pt x="1228725" y="476250"/>
                    </a:lnTo>
                    <a:lnTo>
                      <a:pt x="1235869" y="511969"/>
                    </a:lnTo>
                    <a:lnTo>
                      <a:pt x="1238250" y="566737"/>
                    </a:lnTo>
                    <a:lnTo>
                      <a:pt x="1235869" y="607219"/>
                    </a:lnTo>
                    <a:lnTo>
                      <a:pt x="1223962" y="633412"/>
                    </a:lnTo>
                    <a:lnTo>
                      <a:pt x="1202531" y="657225"/>
                    </a:lnTo>
                    <a:lnTo>
                      <a:pt x="1173956" y="681037"/>
                    </a:lnTo>
                    <a:lnTo>
                      <a:pt x="1147762" y="690562"/>
                    </a:lnTo>
                    <a:lnTo>
                      <a:pt x="1119187" y="690562"/>
                    </a:lnTo>
                    <a:lnTo>
                      <a:pt x="1057275" y="666750"/>
                    </a:lnTo>
                    <a:lnTo>
                      <a:pt x="978694" y="626269"/>
                    </a:lnTo>
                    <a:lnTo>
                      <a:pt x="919162" y="585787"/>
                    </a:lnTo>
                    <a:lnTo>
                      <a:pt x="804862" y="502444"/>
                    </a:lnTo>
                    <a:lnTo>
                      <a:pt x="688181" y="421481"/>
                    </a:lnTo>
                    <a:lnTo>
                      <a:pt x="621506" y="378619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7" name="フリーフォーム 25">
                <a:extLst>
                  <a:ext uri="{FF2B5EF4-FFF2-40B4-BE49-F238E27FC236}">
                    <a16:creationId xmlns:a16="http://schemas.microsoft.com/office/drawing/2014/main" id="{DD764555-1671-45A8-97AF-9EA3A09AE569}"/>
                  </a:ext>
                </a:extLst>
              </p:cNvPr>
              <p:cNvSpPr/>
              <p:nvPr/>
            </p:nvSpPr>
            <p:spPr>
              <a:xfrm>
                <a:off x="7197725" y="1858963"/>
                <a:ext cx="476250" cy="590550"/>
              </a:xfrm>
              <a:custGeom>
                <a:avLst/>
                <a:gdLst>
                  <a:gd name="connsiteX0" fmla="*/ 102394 w 476250"/>
                  <a:gd name="connsiteY0" fmla="*/ 180975 h 590550"/>
                  <a:gd name="connsiteX1" fmla="*/ 133350 w 476250"/>
                  <a:gd name="connsiteY1" fmla="*/ 78582 h 590550"/>
                  <a:gd name="connsiteX2" fmla="*/ 138113 w 476250"/>
                  <a:gd name="connsiteY2" fmla="*/ 57150 h 590550"/>
                  <a:gd name="connsiteX3" fmla="*/ 138113 w 476250"/>
                  <a:gd name="connsiteY3" fmla="*/ 42863 h 590550"/>
                  <a:gd name="connsiteX4" fmla="*/ 133350 w 476250"/>
                  <a:gd name="connsiteY4" fmla="*/ 21432 h 590550"/>
                  <a:gd name="connsiteX5" fmla="*/ 116681 w 476250"/>
                  <a:gd name="connsiteY5" fmla="*/ 0 h 590550"/>
                  <a:gd name="connsiteX6" fmla="*/ 476250 w 476250"/>
                  <a:gd name="connsiteY6" fmla="*/ 30957 h 590550"/>
                  <a:gd name="connsiteX7" fmla="*/ 447675 w 476250"/>
                  <a:gd name="connsiteY7" fmla="*/ 54769 h 590550"/>
                  <a:gd name="connsiteX8" fmla="*/ 426244 w 476250"/>
                  <a:gd name="connsiteY8" fmla="*/ 92869 h 590550"/>
                  <a:gd name="connsiteX9" fmla="*/ 361950 w 476250"/>
                  <a:gd name="connsiteY9" fmla="*/ 221457 h 590550"/>
                  <a:gd name="connsiteX10" fmla="*/ 311944 w 476250"/>
                  <a:gd name="connsiteY10" fmla="*/ 321469 h 590550"/>
                  <a:gd name="connsiteX11" fmla="*/ 259556 w 476250"/>
                  <a:gd name="connsiteY11" fmla="*/ 426244 h 590550"/>
                  <a:gd name="connsiteX12" fmla="*/ 221456 w 476250"/>
                  <a:gd name="connsiteY12" fmla="*/ 500063 h 590550"/>
                  <a:gd name="connsiteX13" fmla="*/ 197644 w 476250"/>
                  <a:gd name="connsiteY13" fmla="*/ 531019 h 590550"/>
                  <a:gd name="connsiteX14" fmla="*/ 166688 w 476250"/>
                  <a:gd name="connsiteY14" fmla="*/ 559594 h 590550"/>
                  <a:gd name="connsiteX15" fmla="*/ 133350 w 476250"/>
                  <a:gd name="connsiteY15" fmla="*/ 578644 h 590550"/>
                  <a:gd name="connsiteX16" fmla="*/ 107156 w 476250"/>
                  <a:gd name="connsiteY16" fmla="*/ 588169 h 590550"/>
                  <a:gd name="connsiteX17" fmla="*/ 83344 w 476250"/>
                  <a:gd name="connsiteY17" fmla="*/ 590550 h 590550"/>
                  <a:gd name="connsiteX18" fmla="*/ 57150 w 476250"/>
                  <a:gd name="connsiteY18" fmla="*/ 583407 h 590550"/>
                  <a:gd name="connsiteX19" fmla="*/ 28575 w 476250"/>
                  <a:gd name="connsiteY19" fmla="*/ 564357 h 590550"/>
                  <a:gd name="connsiteX20" fmla="*/ 14288 w 476250"/>
                  <a:gd name="connsiteY20" fmla="*/ 540544 h 590550"/>
                  <a:gd name="connsiteX21" fmla="*/ 4763 w 476250"/>
                  <a:gd name="connsiteY21" fmla="*/ 507207 h 590550"/>
                  <a:gd name="connsiteX22" fmla="*/ 0 w 476250"/>
                  <a:gd name="connsiteY22" fmla="*/ 476250 h 590550"/>
                  <a:gd name="connsiteX23" fmla="*/ 38100 w 476250"/>
                  <a:gd name="connsiteY23" fmla="*/ 409575 h 590550"/>
                  <a:gd name="connsiteX24" fmla="*/ 64294 w 476250"/>
                  <a:gd name="connsiteY24" fmla="*/ 316707 h 590550"/>
                  <a:gd name="connsiteX25" fmla="*/ 102394 w 476250"/>
                  <a:gd name="connsiteY25" fmla="*/ 18097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0" h="590550">
                    <a:moveTo>
                      <a:pt x="102394" y="180975"/>
                    </a:moveTo>
                    <a:lnTo>
                      <a:pt x="133350" y="78582"/>
                    </a:lnTo>
                    <a:lnTo>
                      <a:pt x="138113" y="57150"/>
                    </a:lnTo>
                    <a:lnTo>
                      <a:pt x="138113" y="42863"/>
                    </a:lnTo>
                    <a:lnTo>
                      <a:pt x="133350" y="21432"/>
                    </a:lnTo>
                    <a:lnTo>
                      <a:pt x="116681" y="0"/>
                    </a:lnTo>
                    <a:lnTo>
                      <a:pt x="476250" y="30957"/>
                    </a:lnTo>
                    <a:lnTo>
                      <a:pt x="447675" y="54769"/>
                    </a:lnTo>
                    <a:lnTo>
                      <a:pt x="426244" y="92869"/>
                    </a:lnTo>
                    <a:lnTo>
                      <a:pt x="361950" y="221457"/>
                    </a:lnTo>
                    <a:lnTo>
                      <a:pt x="311944" y="321469"/>
                    </a:lnTo>
                    <a:lnTo>
                      <a:pt x="259556" y="426244"/>
                    </a:lnTo>
                    <a:lnTo>
                      <a:pt x="221456" y="500063"/>
                    </a:lnTo>
                    <a:lnTo>
                      <a:pt x="197644" y="531019"/>
                    </a:lnTo>
                    <a:lnTo>
                      <a:pt x="166688" y="559594"/>
                    </a:lnTo>
                    <a:lnTo>
                      <a:pt x="133350" y="578644"/>
                    </a:lnTo>
                    <a:lnTo>
                      <a:pt x="107156" y="588169"/>
                    </a:lnTo>
                    <a:lnTo>
                      <a:pt x="83344" y="590550"/>
                    </a:lnTo>
                    <a:lnTo>
                      <a:pt x="57150" y="583407"/>
                    </a:lnTo>
                    <a:lnTo>
                      <a:pt x="28575" y="564357"/>
                    </a:lnTo>
                    <a:lnTo>
                      <a:pt x="14288" y="540544"/>
                    </a:lnTo>
                    <a:lnTo>
                      <a:pt x="4763" y="507207"/>
                    </a:lnTo>
                    <a:lnTo>
                      <a:pt x="0" y="476250"/>
                    </a:lnTo>
                    <a:lnTo>
                      <a:pt x="38100" y="409575"/>
                    </a:lnTo>
                    <a:lnTo>
                      <a:pt x="64294" y="316707"/>
                    </a:lnTo>
                    <a:lnTo>
                      <a:pt x="102394" y="180975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8" name="フリーフォーム 26">
                <a:extLst>
                  <a:ext uri="{FF2B5EF4-FFF2-40B4-BE49-F238E27FC236}">
                    <a16:creationId xmlns:a16="http://schemas.microsoft.com/office/drawing/2014/main" id="{098072DF-C5BA-4A62-BB03-4A834F6B4BE8}"/>
                  </a:ext>
                </a:extLst>
              </p:cNvPr>
              <p:cNvSpPr/>
              <p:nvPr/>
            </p:nvSpPr>
            <p:spPr>
              <a:xfrm>
                <a:off x="4494213" y="2179638"/>
                <a:ext cx="2768600" cy="450850"/>
              </a:xfrm>
              <a:custGeom>
                <a:avLst/>
                <a:gdLst>
                  <a:gd name="connsiteX0" fmla="*/ 1473994 w 2767013"/>
                  <a:gd name="connsiteY0" fmla="*/ 100012 h 452437"/>
                  <a:gd name="connsiteX1" fmla="*/ 1883569 w 2767013"/>
                  <a:gd name="connsiteY1" fmla="*/ 66675 h 452437"/>
                  <a:gd name="connsiteX2" fmla="*/ 2055019 w 2767013"/>
                  <a:gd name="connsiteY2" fmla="*/ 47625 h 452437"/>
                  <a:gd name="connsiteX3" fmla="*/ 2293144 w 2767013"/>
                  <a:gd name="connsiteY3" fmla="*/ 28575 h 452437"/>
                  <a:gd name="connsiteX4" fmla="*/ 2566988 w 2767013"/>
                  <a:gd name="connsiteY4" fmla="*/ 7144 h 452437"/>
                  <a:gd name="connsiteX5" fmla="*/ 2645569 w 2767013"/>
                  <a:gd name="connsiteY5" fmla="*/ 0 h 452437"/>
                  <a:gd name="connsiteX6" fmla="*/ 2676525 w 2767013"/>
                  <a:gd name="connsiteY6" fmla="*/ 4762 h 452437"/>
                  <a:gd name="connsiteX7" fmla="*/ 2702719 w 2767013"/>
                  <a:gd name="connsiteY7" fmla="*/ 14287 h 452437"/>
                  <a:gd name="connsiteX8" fmla="*/ 2728913 w 2767013"/>
                  <a:gd name="connsiteY8" fmla="*/ 30956 h 452437"/>
                  <a:gd name="connsiteX9" fmla="*/ 2740819 w 2767013"/>
                  <a:gd name="connsiteY9" fmla="*/ 47625 h 452437"/>
                  <a:gd name="connsiteX10" fmla="*/ 2767013 w 2767013"/>
                  <a:gd name="connsiteY10" fmla="*/ 111919 h 452437"/>
                  <a:gd name="connsiteX11" fmla="*/ 2719388 w 2767013"/>
                  <a:gd name="connsiteY11" fmla="*/ 180975 h 452437"/>
                  <a:gd name="connsiteX12" fmla="*/ 2600325 w 2767013"/>
                  <a:gd name="connsiteY12" fmla="*/ 180975 h 452437"/>
                  <a:gd name="connsiteX13" fmla="*/ 2338388 w 2767013"/>
                  <a:gd name="connsiteY13" fmla="*/ 188119 h 452437"/>
                  <a:gd name="connsiteX14" fmla="*/ 2066925 w 2767013"/>
                  <a:gd name="connsiteY14" fmla="*/ 202406 h 452437"/>
                  <a:gd name="connsiteX15" fmla="*/ 1835944 w 2767013"/>
                  <a:gd name="connsiteY15" fmla="*/ 226219 h 452437"/>
                  <a:gd name="connsiteX16" fmla="*/ 1633538 w 2767013"/>
                  <a:gd name="connsiteY16" fmla="*/ 240506 h 452437"/>
                  <a:gd name="connsiteX17" fmla="*/ 1333500 w 2767013"/>
                  <a:gd name="connsiteY17" fmla="*/ 266700 h 452437"/>
                  <a:gd name="connsiteX18" fmla="*/ 1090613 w 2767013"/>
                  <a:gd name="connsiteY18" fmla="*/ 295275 h 452437"/>
                  <a:gd name="connsiteX19" fmla="*/ 935832 w 2767013"/>
                  <a:gd name="connsiteY19" fmla="*/ 309562 h 452437"/>
                  <a:gd name="connsiteX20" fmla="*/ 726282 w 2767013"/>
                  <a:gd name="connsiteY20" fmla="*/ 342900 h 452437"/>
                  <a:gd name="connsiteX21" fmla="*/ 550069 w 2767013"/>
                  <a:gd name="connsiteY21" fmla="*/ 376237 h 452437"/>
                  <a:gd name="connsiteX22" fmla="*/ 416719 w 2767013"/>
                  <a:gd name="connsiteY22" fmla="*/ 400050 h 452437"/>
                  <a:gd name="connsiteX23" fmla="*/ 266700 w 2767013"/>
                  <a:gd name="connsiteY23" fmla="*/ 426244 h 452437"/>
                  <a:gd name="connsiteX24" fmla="*/ 176213 w 2767013"/>
                  <a:gd name="connsiteY24" fmla="*/ 438150 h 452437"/>
                  <a:gd name="connsiteX25" fmla="*/ 66675 w 2767013"/>
                  <a:gd name="connsiteY25" fmla="*/ 450056 h 452437"/>
                  <a:gd name="connsiteX26" fmla="*/ 0 w 2767013"/>
                  <a:gd name="connsiteY26" fmla="*/ 452437 h 452437"/>
                  <a:gd name="connsiteX27" fmla="*/ 7144 w 2767013"/>
                  <a:gd name="connsiteY27" fmla="*/ 269081 h 452437"/>
                  <a:gd name="connsiteX28" fmla="*/ 140494 w 2767013"/>
                  <a:gd name="connsiteY28" fmla="*/ 269081 h 452437"/>
                  <a:gd name="connsiteX29" fmla="*/ 276225 w 2767013"/>
                  <a:gd name="connsiteY29" fmla="*/ 252412 h 452437"/>
                  <a:gd name="connsiteX30" fmla="*/ 528638 w 2767013"/>
                  <a:gd name="connsiteY30" fmla="*/ 216694 h 452437"/>
                  <a:gd name="connsiteX31" fmla="*/ 945357 w 2767013"/>
                  <a:gd name="connsiteY31" fmla="*/ 154781 h 452437"/>
                  <a:gd name="connsiteX32" fmla="*/ 1123950 w 2767013"/>
                  <a:gd name="connsiteY32" fmla="*/ 135731 h 452437"/>
                  <a:gd name="connsiteX33" fmla="*/ 1473994 w 2767013"/>
                  <a:gd name="connsiteY33" fmla="*/ 100012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67013" h="452437">
                    <a:moveTo>
                      <a:pt x="1473994" y="100012"/>
                    </a:moveTo>
                    <a:lnTo>
                      <a:pt x="1883569" y="66675"/>
                    </a:lnTo>
                    <a:lnTo>
                      <a:pt x="2055019" y="47625"/>
                    </a:lnTo>
                    <a:lnTo>
                      <a:pt x="2293144" y="28575"/>
                    </a:lnTo>
                    <a:lnTo>
                      <a:pt x="2566988" y="7144"/>
                    </a:lnTo>
                    <a:lnTo>
                      <a:pt x="2645569" y="0"/>
                    </a:lnTo>
                    <a:lnTo>
                      <a:pt x="2676525" y="4762"/>
                    </a:lnTo>
                    <a:lnTo>
                      <a:pt x="2702719" y="14287"/>
                    </a:lnTo>
                    <a:lnTo>
                      <a:pt x="2728913" y="30956"/>
                    </a:lnTo>
                    <a:lnTo>
                      <a:pt x="2740819" y="47625"/>
                    </a:lnTo>
                    <a:lnTo>
                      <a:pt x="2767013" y="111919"/>
                    </a:lnTo>
                    <a:lnTo>
                      <a:pt x="2719388" y="180975"/>
                    </a:lnTo>
                    <a:lnTo>
                      <a:pt x="2600325" y="180975"/>
                    </a:lnTo>
                    <a:lnTo>
                      <a:pt x="2338388" y="188119"/>
                    </a:lnTo>
                    <a:lnTo>
                      <a:pt x="2066925" y="202406"/>
                    </a:lnTo>
                    <a:lnTo>
                      <a:pt x="1835944" y="226219"/>
                    </a:lnTo>
                    <a:lnTo>
                      <a:pt x="1633538" y="240506"/>
                    </a:lnTo>
                    <a:lnTo>
                      <a:pt x="1333500" y="266700"/>
                    </a:lnTo>
                    <a:lnTo>
                      <a:pt x="1090613" y="295275"/>
                    </a:lnTo>
                    <a:lnTo>
                      <a:pt x="935832" y="309562"/>
                    </a:lnTo>
                    <a:lnTo>
                      <a:pt x="726282" y="342900"/>
                    </a:lnTo>
                    <a:lnTo>
                      <a:pt x="550069" y="376237"/>
                    </a:lnTo>
                    <a:lnTo>
                      <a:pt x="416719" y="400050"/>
                    </a:lnTo>
                    <a:lnTo>
                      <a:pt x="266700" y="426244"/>
                    </a:lnTo>
                    <a:lnTo>
                      <a:pt x="176213" y="438150"/>
                    </a:lnTo>
                    <a:lnTo>
                      <a:pt x="66675" y="450056"/>
                    </a:lnTo>
                    <a:lnTo>
                      <a:pt x="0" y="452437"/>
                    </a:lnTo>
                    <a:lnTo>
                      <a:pt x="7144" y="269081"/>
                    </a:lnTo>
                    <a:lnTo>
                      <a:pt x="140494" y="269081"/>
                    </a:lnTo>
                    <a:lnTo>
                      <a:pt x="276225" y="252412"/>
                    </a:lnTo>
                    <a:lnTo>
                      <a:pt x="528638" y="216694"/>
                    </a:lnTo>
                    <a:lnTo>
                      <a:pt x="945357" y="154781"/>
                    </a:lnTo>
                    <a:lnTo>
                      <a:pt x="1123950" y="135731"/>
                    </a:lnTo>
                    <a:lnTo>
                      <a:pt x="1473994" y="100012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9" name="フリーフォーム 27">
                <a:extLst>
                  <a:ext uri="{FF2B5EF4-FFF2-40B4-BE49-F238E27FC236}">
                    <a16:creationId xmlns:a16="http://schemas.microsoft.com/office/drawing/2014/main" id="{6717D229-83F8-4FA1-800E-13EB37C007AD}"/>
                  </a:ext>
                </a:extLst>
              </p:cNvPr>
              <p:cNvSpPr/>
              <p:nvPr/>
            </p:nvSpPr>
            <p:spPr>
              <a:xfrm>
                <a:off x="4073526" y="2335214"/>
                <a:ext cx="504825" cy="835025"/>
              </a:xfrm>
              <a:custGeom>
                <a:avLst/>
                <a:gdLst>
                  <a:gd name="connsiteX0" fmla="*/ 442913 w 504825"/>
                  <a:gd name="connsiteY0" fmla="*/ 423863 h 833438"/>
                  <a:gd name="connsiteX1" fmla="*/ 485775 w 504825"/>
                  <a:gd name="connsiteY1" fmla="*/ 302419 h 833438"/>
                  <a:gd name="connsiteX2" fmla="*/ 490538 w 504825"/>
                  <a:gd name="connsiteY2" fmla="*/ 285750 h 833438"/>
                  <a:gd name="connsiteX3" fmla="*/ 504825 w 504825"/>
                  <a:gd name="connsiteY3" fmla="*/ 119063 h 833438"/>
                  <a:gd name="connsiteX4" fmla="*/ 442913 w 504825"/>
                  <a:gd name="connsiteY4" fmla="*/ 80963 h 833438"/>
                  <a:gd name="connsiteX5" fmla="*/ 385763 w 504825"/>
                  <a:gd name="connsiteY5" fmla="*/ 50007 h 833438"/>
                  <a:gd name="connsiteX6" fmla="*/ 323850 w 504825"/>
                  <a:gd name="connsiteY6" fmla="*/ 21432 h 833438"/>
                  <a:gd name="connsiteX7" fmla="*/ 283369 w 504825"/>
                  <a:gd name="connsiteY7" fmla="*/ 7144 h 833438"/>
                  <a:gd name="connsiteX8" fmla="*/ 250031 w 504825"/>
                  <a:gd name="connsiteY8" fmla="*/ 0 h 833438"/>
                  <a:gd name="connsiteX9" fmla="*/ 230981 w 504825"/>
                  <a:gd name="connsiteY9" fmla="*/ 0 h 833438"/>
                  <a:gd name="connsiteX10" fmla="*/ 202406 w 504825"/>
                  <a:gd name="connsiteY10" fmla="*/ 2382 h 833438"/>
                  <a:gd name="connsiteX11" fmla="*/ 192881 w 504825"/>
                  <a:gd name="connsiteY11" fmla="*/ 7144 h 833438"/>
                  <a:gd name="connsiteX12" fmla="*/ 185738 w 504825"/>
                  <a:gd name="connsiteY12" fmla="*/ 19050 h 833438"/>
                  <a:gd name="connsiteX13" fmla="*/ 185738 w 504825"/>
                  <a:gd name="connsiteY13" fmla="*/ 30957 h 833438"/>
                  <a:gd name="connsiteX14" fmla="*/ 197644 w 504825"/>
                  <a:gd name="connsiteY14" fmla="*/ 45244 h 833438"/>
                  <a:gd name="connsiteX15" fmla="*/ 214313 w 504825"/>
                  <a:gd name="connsiteY15" fmla="*/ 64294 h 833438"/>
                  <a:gd name="connsiteX16" fmla="*/ 230981 w 504825"/>
                  <a:gd name="connsiteY16" fmla="*/ 95250 h 833438"/>
                  <a:gd name="connsiteX17" fmla="*/ 242888 w 504825"/>
                  <a:gd name="connsiteY17" fmla="*/ 123825 h 833438"/>
                  <a:gd name="connsiteX18" fmla="*/ 252413 w 504825"/>
                  <a:gd name="connsiteY18" fmla="*/ 152400 h 833438"/>
                  <a:gd name="connsiteX19" fmla="*/ 259556 w 504825"/>
                  <a:gd name="connsiteY19" fmla="*/ 188119 h 833438"/>
                  <a:gd name="connsiteX20" fmla="*/ 264319 w 504825"/>
                  <a:gd name="connsiteY20" fmla="*/ 214313 h 833438"/>
                  <a:gd name="connsiteX21" fmla="*/ 266700 w 504825"/>
                  <a:gd name="connsiteY21" fmla="*/ 250032 h 833438"/>
                  <a:gd name="connsiteX22" fmla="*/ 264319 w 504825"/>
                  <a:gd name="connsiteY22" fmla="*/ 297657 h 833438"/>
                  <a:gd name="connsiteX23" fmla="*/ 257175 w 504825"/>
                  <a:gd name="connsiteY23" fmla="*/ 352425 h 833438"/>
                  <a:gd name="connsiteX24" fmla="*/ 240506 w 504825"/>
                  <a:gd name="connsiteY24" fmla="*/ 423863 h 833438"/>
                  <a:gd name="connsiteX25" fmla="*/ 202406 w 504825"/>
                  <a:gd name="connsiteY25" fmla="*/ 509588 h 833438"/>
                  <a:gd name="connsiteX26" fmla="*/ 171450 w 504825"/>
                  <a:gd name="connsiteY26" fmla="*/ 571500 h 833438"/>
                  <a:gd name="connsiteX27" fmla="*/ 128588 w 504825"/>
                  <a:gd name="connsiteY27" fmla="*/ 635794 h 833438"/>
                  <a:gd name="connsiteX28" fmla="*/ 97631 w 504825"/>
                  <a:gd name="connsiteY28" fmla="*/ 681038 h 833438"/>
                  <a:gd name="connsiteX29" fmla="*/ 61913 w 504825"/>
                  <a:gd name="connsiteY29" fmla="*/ 723900 h 833438"/>
                  <a:gd name="connsiteX30" fmla="*/ 30956 w 504825"/>
                  <a:gd name="connsiteY30" fmla="*/ 750094 h 833438"/>
                  <a:gd name="connsiteX31" fmla="*/ 16669 w 504825"/>
                  <a:gd name="connsiteY31" fmla="*/ 764382 h 833438"/>
                  <a:gd name="connsiteX32" fmla="*/ 7144 w 504825"/>
                  <a:gd name="connsiteY32" fmla="*/ 788194 h 833438"/>
                  <a:gd name="connsiteX33" fmla="*/ 0 w 504825"/>
                  <a:gd name="connsiteY33" fmla="*/ 833438 h 833438"/>
                  <a:gd name="connsiteX34" fmla="*/ 342900 w 504825"/>
                  <a:gd name="connsiteY34" fmla="*/ 726282 h 833438"/>
                  <a:gd name="connsiteX35" fmla="*/ 392906 w 504825"/>
                  <a:gd name="connsiteY35" fmla="*/ 578644 h 833438"/>
                  <a:gd name="connsiteX36" fmla="*/ 442913 w 504825"/>
                  <a:gd name="connsiteY36" fmla="*/ 423863 h 83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4825" h="833438">
                    <a:moveTo>
                      <a:pt x="442913" y="423863"/>
                    </a:moveTo>
                    <a:lnTo>
                      <a:pt x="485775" y="302419"/>
                    </a:lnTo>
                    <a:lnTo>
                      <a:pt x="490538" y="285750"/>
                    </a:lnTo>
                    <a:lnTo>
                      <a:pt x="504825" y="119063"/>
                    </a:lnTo>
                    <a:lnTo>
                      <a:pt x="442913" y="80963"/>
                    </a:lnTo>
                    <a:lnTo>
                      <a:pt x="385763" y="50007"/>
                    </a:lnTo>
                    <a:lnTo>
                      <a:pt x="323850" y="21432"/>
                    </a:lnTo>
                    <a:lnTo>
                      <a:pt x="283369" y="7144"/>
                    </a:lnTo>
                    <a:lnTo>
                      <a:pt x="250031" y="0"/>
                    </a:lnTo>
                    <a:lnTo>
                      <a:pt x="230981" y="0"/>
                    </a:lnTo>
                    <a:lnTo>
                      <a:pt x="202406" y="2382"/>
                    </a:lnTo>
                    <a:lnTo>
                      <a:pt x="192881" y="7144"/>
                    </a:lnTo>
                    <a:lnTo>
                      <a:pt x="185738" y="19050"/>
                    </a:lnTo>
                    <a:lnTo>
                      <a:pt x="185738" y="30957"/>
                    </a:lnTo>
                    <a:lnTo>
                      <a:pt x="197644" y="45244"/>
                    </a:lnTo>
                    <a:lnTo>
                      <a:pt x="214313" y="64294"/>
                    </a:lnTo>
                    <a:lnTo>
                      <a:pt x="230981" y="95250"/>
                    </a:lnTo>
                    <a:lnTo>
                      <a:pt x="242888" y="123825"/>
                    </a:lnTo>
                    <a:lnTo>
                      <a:pt x="252413" y="152400"/>
                    </a:lnTo>
                    <a:lnTo>
                      <a:pt x="259556" y="188119"/>
                    </a:lnTo>
                    <a:lnTo>
                      <a:pt x="264319" y="214313"/>
                    </a:lnTo>
                    <a:lnTo>
                      <a:pt x="266700" y="250032"/>
                    </a:lnTo>
                    <a:lnTo>
                      <a:pt x="264319" y="297657"/>
                    </a:lnTo>
                    <a:lnTo>
                      <a:pt x="257175" y="352425"/>
                    </a:lnTo>
                    <a:lnTo>
                      <a:pt x="240506" y="423863"/>
                    </a:lnTo>
                    <a:lnTo>
                      <a:pt x="202406" y="509588"/>
                    </a:lnTo>
                    <a:lnTo>
                      <a:pt x="171450" y="571500"/>
                    </a:lnTo>
                    <a:lnTo>
                      <a:pt x="128588" y="635794"/>
                    </a:lnTo>
                    <a:lnTo>
                      <a:pt x="97631" y="681038"/>
                    </a:lnTo>
                    <a:lnTo>
                      <a:pt x="61913" y="723900"/>
                    </a:lnTo>
                    <a:lnTo>
                      <a:pt x="30956" y="750094"/>
                    </a:lnTo>
                    <a:lnTo>
                      <a:pt x="16669" y="764382"/>
                    </a:lnTo>
                    <a:lnTo>
                      <a:pt x="7144" y="788194"/>
                    </a:lnTo>
                    <a:lnTo>
                      <a:pt x="0" y="833438"/>
                    </a:lnTo>
                    <a:lnTo>
                      <a:pt x="342900" y="726282"/>
                    </a:lnTo>
                    <a:lnTo>
                      <a:pt x="392906" y="578644"/>
                    </a:lnTo>
                    <a:lnTo>
                      <a:pt x="442913" y="423863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0" name="フリーフォーム 28">
                <a:extLst>
                  <a:ext uri="{FF2B5EF4-FFF2-40B4-BE49-F238E27FC236}">
                    <a16:creationId xmlns:a16="http://schemas.microsoft.com/office/drawing/2014/main" id="{5E1B19C4-9E7D-4504-A53E-2072A2B73E61}"/>
                  </a:ext>
                </a:extLst>
              </p:cNvPr>
              <p:cNvSpPr/>
              <p:nvPr/>
            </p:nvSpPr>
            <p:spPr>
              <a:xfrm>
                <a:off x="4071939" y="2647950"/>
                <a:ext cx="4130675" cy="774700"/>
              </a:xfrm>
              <a:custGeom>
                <a:avLst/>
                <a:gdLst>
                  <a:gd name="connsiteX0" fmla="*/ 1046971 w 4130096"/>
                  <a:gd name="connsiteY0" fmla="*/ 445302 h 775030"/>
                  <a:gd name="connsiteX1" fmla="*/ 805624 w 4130096"/>
                  <a:gd name="connsiteY1" fmla="*/ 486093 h 775030"/>
                  <a:gd name="connsiteX2" fmla="*/ 581273 w 4130096"/>
                  <a:gd name="connsiteY2" fmla="*/ 526885 h 775030"/>
                  <a:gd name="connsiteX3" fmla="*/ 499691 w 4130096"/>
                  <a:gd name="connsiteY3" fmla="*/ 543881 h 775030"/>
                  <a:gd name="connsiteX4" fmla="*/ 424907 w 4130096"/>
                  <a:gd name="connsiteY4" fmla="*/ 574474 h 775030"/>
                  <a:gd name="connsiteX5" fmla="*/ 350123 w 4130096"/>
                  <a:gd name="connsiteY5" fmla="*/ 605067 h 775030"/>
                  <a:gd name="connsiteX6" fmla="*/ 251545 w 4130096"/>
                  <a:gd name="connsiteY6" fmla="*/ 652657 h 775030"/>
                  <a:gd name="connsiteX7" fmla="*/ 166563 w 4130096"/>
                  <a:gd name="connsiteY7" fmla="*/ 700247 h 775030"/>
                  <a:gd name="connsiteX8" fmla="*/ 71384 w 4130096"/>
                  <a:gd name="connsiteY8" fmla="*/ 754635 h 775030"/>
                  <a:gd name="connsiteX9" fmla="*/ 37392 w 4130096"/>
                  <a:gd name="connsiteY9" fmla="*/ 775030 h 775030"/>
                  <a:gd name="connsiteX10" fmla="*/ 37392 w 4130096"/>
                  <a:gd name="connsiteY10" fmla="*/ 775030 h 775030"/>
                  <a:gd name="connsiteX11" fmla="*/ 20395 w 4130096"/>
                  <a:gd name="connsiteY11" fmla="*/ 771631 h 775030"/>
                  <a:gd name="connsiteX12" fmla="*/ 13597 w 4130096"/>
                  <a:gd name="connsiteY12" fmla="*/ 754635 h 775030"/>
                  <a:gd name="connsiteX13" fmla="*/ 3399 w 4130096"/>
                  <a:gd name="connsiteY13" fmla="*/ 703646 h 775030"/>
                  <a:gd name="connsiteX14" fmla="*/ 0 w 4130096"/>
                  <a:gd name="connsiteY14" fmla="*/ 628862 h 775030"/>
                  <a:gd name="connsiteX15" fmla="*/ 0 w 4130096"/>
                  <a:gd name="connsiteY15" fmla="*/ 554079 h 775030"/>
                  <a:gd name="connsiteX16" fmla="*/ 3399 w 4130096"/>
                  <a:gd name="connsiteY16" fmla="*/ 513288 h 775030"/>
                  <a:gd name="connsiteX17" fmla="*/ 10198 w 4130096"/>
                  <a:gd name="connsiteY17" fmla="*/ 475896 h 775030"/>
                  <a:gd name="connsiteX18" fmla="*/ 346724 w 4130096"/>
                  <a:gd name="connsiteY18" fmla="*/ 380717 h 775030"/>
                  <a:gd name="connsiteX19" fmla="*/ 533683 w 4130096"/>
                  <a:gd name="connsiteY19" fmla="*/ 343325 h 775030"/>
                  <a:gd name="connsiteX20" fmla="*/ 700247 w 4130096"/>
                  <a:gd name="connsiteY20" fmla="*/ 309332 h 775030"/>
                  <a:gd name="connsiteX21" fmla="*/ 948392 w 4130096"/>
                  <a:gd name="connsiteY21" fmla="*/ 261743 h 775030"/>
                  <a:gd name="connsiteX22" fmla="*/ 1162546 w 4130096"/>
                  <a:gd name="connsiteY22" fmla="*/ 227750 h 775030"/>
                  <a:gd name="connsiteX23" fmla="*/ 1339307 w 4130096"/>
                  <a:gd name="connsiteY23" fmla="*/ 200556 h 775030"/>
                  <a:gd name="connsiteX24" fmla="*/ 1628244 w 4130096"/>
                  <a:gd name="connsiteY24" fmla="*/ 166563 h 775030"/>
                  <a:gd name="connsiteX25" fmla="*/ 1937576 w 4130096"/>
                  <a:gd name="connsiteY25" fmla="*/ 139369 h 775030"/>
                  <a:gd name="connsiteX26" fmla="*/ 2243509 w 4130096"/>
                  <a:gd name="connsiteY26" fmla="*/ 115575 h 775030"/>
                  <a:gd name="connsiteX27" fmla="*/ 2304696 w 4130096"/>
                  <a:gd name="connsiteY27" fmla="*/ 108776 h 775030"/>
                  <a:gd name="connsiteX28" fmla="*/ 2491655 w 4130096"/>
                  <a:gd name="connsiteY28" fmla="*/ 91780 h 775030"/>
                  <a:gd name="connsiteX29" fmla="*/ 2787390 w 4130096"/>
                  <a:gd name="connsiteY29" fmla="*/ 81582 h 775030"/>
                  <a:gd name="connsiteX30" fmla="*/ 3015140 w 4130096"/>
                  <a:gd name="connsiteY30" fmla="*/ 71384 h 775030"/>
                  <a:gd name="connsiteX31" fmla="*/ 3164708 w 4130096"/>
                  <a:gd name="connsiteY31" fmla="*/ 61186 h 775030"/>
                  <a:gd name="connsiteX32" fmla="*/ 3317674 w 4130096"/>
                  <a:gd name="connsiteY32" fmla="*/ 54388 h 775030"/>
                  <a:gd name="connsiteX33" fmla="*/ 3440047 w 4130096"/>
                  <a:gd name="connsiteY33" fmla="*/ 47589 h 775030"/>
                  <a:gd name="connsiteX34" fmla="*/ 3555622 w 4130096"/>
                  <a:gd name="connsiteY34" fmla="*/ 44190 h 775030"/>
                  <a:gd name="connsiteX35" fmla="*/ 3623607 w 4130096"/>
                  <a:gd name="connsiteY35" fmla="*/ 37392 h 775030"/>
                  <a:gd name="connsiteX36" fmla="*/ 3708589 w 4130096"/>
                  <a:gd name="connsiteY36" fmla="*/ 20395 h 775030"/>
                  <a:gd name="connsiteX37" fmla="*/ 3779973 w 4130096"/>
                  <a:gd name="connsiteY37" fmla="*/ 3399 h 775030"/>
                  <a:gd name="connsiteX38" fmla="*/ 3810566 w 4130096"/>
                  <a:gd name="connsiteY38" fmla="*/ 0 h 775030"/>
                  <a:gd name="connsiteX39" fmla="*/ 3841160 w 4130096"/>
                  <a:gd name="connsiteY39" fmla="*/ 10198 h 775030"/>
                  <a:gd name="connsiteX40" fmla="*/ 3881951 w 4130096"/>
                  <a:gd name="connsiteY40" fmla="*/ 30593 h 775030"/>
                  <a:gd name="connsiteX41" fmla="*/ 3922742 w 4130096"/>
                  <a:gd name="connsiteY41" fmla="*/ 57787 h 775030"/>
                  <a:gd name="connsiteX42" fmla="*/ 3990727 w 4130096"/>
                  <a:gd name="connsiteY42" fmla="*/ 118974 h 775030"/>
                  <a:gd name="connsiteX43" fmla="*/ 4062111 w 4130096"/>
                  <a:gd name="connsiteY43" fmla="*/ 190358 h 775030"/>
                  <a:gd name="connsiteX44" fmla="*/ 4109701 w 4130096"/>
                  <a:gd name="connsiteY44" fmla="*/ 248146 h 775030"/>
                  <a:gd name="connsiteX45" fmla="*/ 4126697 w 4130096"/>
                  <a:gd name="connsiteY45" fmla="*/ 271940 h 775030"/>
                  <a:gd name="connsiteX46" fmla="*/ 4130096 w 4130096"/>
                  <a:gd name="connsiteY46" fmla="*/ 292336 h 775030"/>
                  <a:gd name="connsiteX47" fmla="*/ 4130096 w 4130096"/>
                  <a:gd name="connsiteY47" fmla="*/ 312731 h 775030"/>
                  <a:gd name="connsiteX48" fmla="*/ 4113100 w 4130096"/>
                  <a:gd name="connsiteY48" fmla="*/ 333127 h 775030"/>
                  <a:gd name="connsiteX49" fmla="*/ 4058712 w 4130096"/>
                  <a:gd name="connsiteY49" fmla="*/ 360321 h 775030"/>
                  <a:gd name="connsiteX50" fmla="*/ 3987328 w 4130096"/>
                  <a:gd name="connsiteY50" fmla="*/ 384116 h 775030"/>
                  <a:gd name="connsiteX51" fmla="*/ 3715387 w 4130096"/>
                  <a:gd name="connsiteY51" fmla="*/ 261743 h 775030"/>
                  <a:gd name="connsiteX52" fmla="*/ 3674596 w 4130096"/>
                  <a:gd name="connsiteY52" fmla="*/ 251545 h 775030"/>
                  <a:gd name="connsiteX53" fmla="*/ 3565820 w 4130096"/>
                  <a:gd name="connsiteY53" fmla="*/ 251545 h 775030"/>
                  <a:gd name="connsiteX54" fmla="*/ 3293879 w 4130096"/>
                  <a:gd name="connsiteY54" fmla="*/ 254944 h 775030"/>
                  <a:gd name="connsiteX55" fmla="*/ 3021939 w 4130096"/>
                  <a:gd name="connsiteY55" fmla="*/ 261743 h 775030"/>
                  <a:gd name="connsiteX56" fmla="*/ 2624226 w 4130096"/>
                  <a:gd name="connsiteY56" fmla="*/ 268541 h 775030"/>
                  <a:gd name="connsiteX57" fmla="*/ 2474659 w 4130096"/>
                  <a:gd name="connsiteY57" fmla="*/ 271940 h 775030"/>
                  <a:gd name="connsiteX58" fmla="*/ 2260505 w 4130096"/>
                  <a:gd name="connsiteY58" fmla="*/ 295735 h 775030"/>
                  <a:gd name="connsiteX59" fmla="*/ 2121136 w 4130096"/>
                  <a:gd name="connsiteY59" fmla="*/ 302534 h 775030"/>
                  <a:gd name="connsiteX60" fmla="*/ 1883188 w 4130096"/>
                  <a:gd name="connsiteY60" fmla="*/ 326328 h 775030"/>
                  <a:gd name="connsiteX61" fmla="*/ 1635042 w 4130096"/>
                  <a:gd name="connsiteY61" fmla="*/ 356922 h 775030"/>
                  <a:gd name="connsiteX62" fmla="*/ 1475277 w 4130096"/>
                  <a:gd name="connsiteY62" fmla="*/ 384116 h 775030"/>
                  <a:gd name="connsiteX63" fmla="*/ 1264523 w 4130096"/>
                  <a:gd name="connsiteY63" fmla="*/ 407911 h 775030"/>
                  <a:gd name="connsiteX64" fmla="*/ 1046971 w 4130096"/>
                  <a:gd name="connsiteY64" fmla="*/ 445302 h 77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30096" h="775030">
                    <a:moveTo>
                      <a:pt x="1046971" y="445302"/>
                    </a:moveTo>
                    <a:lnTo>
                      <a:pt x="805624" y="486093"/>
                    </a:lnTo>
                    <a:lnTo>
                      <a:pt x="581273" y="526885"/>
                    </a:lnTo>
                    <a:lnTo>
                      <a:pt x="499691" y="543881"/>
                    </a:lnTo>
                    <a:lnTo>
                      <a:pt x="424907" y="574474"/>
                    </a:lnTo>
                    <a:lnTo>
                      <a:pt x="350123" y="605067"/>
                    </a:lnTo>
                    <a:lnTo>
                      <a:pt x="251545" y="652657"/>
                    </a:lnTo>
                    <a:lnTo>
                      <a:pt x="166563" y="700247"/>
                    </a:lnTo>
                    <a:lnTo>
                      <a:pt x="71384" y="754635"/>
                    </a:lnTo>
                    <a:lnTo>
                      <a:pt x="37392" y="775030"/>
                    </a:lnTo>
                    <a:lnTo>
                      <a:pt x="37392" y="775030"/>
                    </a:lnTo>
                    <a:lnTo>
                      <a:pt x="20395" y="771631"/>
                    </a:lnTo>
                    <a:lnTo>
                      <a:pt x="13597" y="754635"/>
                    </a:lnTo>
                    <a:lnTo>
                      <a:pt x="3399" y="703646"/>
                    </a:lnTo>
                    <a:lnTo>
                      <a:pt x="0" y="628862"/>
                    </a:lnTo>
                    <a:lnTo>
                      <a:pt x="0" y="554079"/>
                    </a:lnTo>
                    <a:lnTo>
                      <a:pt x="3399" y="513288"/>
                    </a:lnTo>
                    <a:lnTo>
                      <a:pt x="10198" y="475896"/>
                    </a:lnTo>
                    <a:lnTo>
                      <a:pt x="346724" y="380717"/>
                    </a:lnTo>
                    <a:lnTo>
                      <a:pt x="533683" y="343325"/>
                    </a:lnTo>
                    <a:lnTo>
                      <a:pt x="700247" y="309332"/>
                    </a:lnTo>
                    <a:lnTo>
                      <a:pt x="948392" y="261743"/>
                    </a:lnTo>
                    <a:lnTo>
                      <a:pt x="1162546" y="227750"/>
                    </a:lnTo>
                    <a:lnTo>
                      <a:pt x="1339307" y="200556"/>
                    </a:lnTo>
                    <a:lnTo>
                      <a:pt x="1628244" y="166563"/>
                    </a:lnTo>
                    <a:lnTo>
                      <a:pt x="1937576" y="139369"/>
                    </a:lnTo>
                    <a:lnTo>
                      <a:pt x="2243509" y="115575"/>
                    </a:lnTo>
                    <a:lnTo>
                      <a:pt x="2304696" y="108776"/>
                    </a:lnTo>
                    <a:lnTo>
                      <a:pt x="2491655" y="91780"/>
                    </a:lnTo>
                    <a:lnTo>
                      <a:pt x="2787390" y="81582"/>
                    </a:lnTo>
                    <a:lnTo>
                      <a:pt x="3015140" y="71384"/>
                    </a:lnTo>
                    <a:lnTo>
                      <a:pt x="3164708" y="61186"/>
                    </a:lnTo>
                    <a:lnTo>
                      <a:pt x="3317674" y="54388"/>
                    </a:lnTo>
                    <a:lnTo>
                      <a:pt x="3440047" y="47589"/>
                    </a:lnTo>
                    <a:lnTo>
                      <a:pt x="3555622" y="44190"/>
                    </a:lnTo>
                    <a:lnTo>
                      <a:pt x="3623607" y="37392"/>
                    </a:lnTo>
                    <a:lnTo>
                      <a:pt x="3708589" y="20395"/>
                    </a:lnTo>
                    <a:lnTo>
                      <a:pt x="3779973" y="3399"/>
                    </a:lnTo>
                    <a:lnTo>
                      <a:pt x="3810566" y="0"/>
                    </a:lnTo>
                    <a:lnTo>
                      <a:pt x="3841160" y="10198"/>
                    </a:lnTo>
                    <a:lnTo>
                      <a:pt x="3881951" y="30593"/>
                    </a:lnTo>
                    <a:lnTo>
                      <a:pt x="3922742" y="57787"/>
                    </a:lnTo>
                    <a:lnTo>
                      <a:pt x="3990727" y="118974"/>
                    </a:lnTo>
                    <a:lnTo>
                      <a:pt x="4062111" y="190358"/>
                    </a:lnTo>
                    <a:lnTo>
                      <a:pt x="4109701" y="248146"/>
                    </a:lnTo>
                    <a:lnTo>
                      <a:pt x="4126697" y="271940"/>
                    </a:lnTo>
                    <a:lnTo>
                      <a:pt x="4130096" y="292336"/>
                    </a:lnTo>
                    <a:lnTo>
                      <a:pt x="4130096" y="312731"/>
                    </a:lnTo>
                    <a:lnTo>
                      <a:pt x="4113100" y="333127"/>
                    </a:lnTo>
                    <a:lnTo>
                      <a:pt x="4058712" y="360321"/>
                    </a:lnTo>
                    <a:lnTo>
                      <a:pt x="3987328" y="384116"/>
                    </a:lnTo>
                    <a:lnTo>
                      <a:pt x="3715387" y="261743"/>
                    </a:lnTo>
                    <a:lnTo>
                      <a:pt x="3674596" y="251545"/>
                    </a:lnTo>
                    <a:lnTo>
                      <a:pt x="3565820" y="251545"/>
                    </a:lnTo>
                    <a:lnTo>
                      <a:pt x="3293879" y="254944"/>
                    </a:lnTo>
                    <a:lnTo>
                      <a:pt x="3021939" y="261743"/>
                    </a:lnTo>
                    <a:lnTo>
                      <a:pt x="2624226" y="268541"/>
                    </a:lnTo>
                    <a:lnTo>
                      <a:pt x="2474659" y="271940"/>
                    </a:lnTo>
                    <a:lnTo>
                      <a:pt x="2260505" y="295735"/>
                    </a:lnTo>
                    <a:lnTo>
                      <a:pt x="2121136" y="302534"/>
                    </a:lnTo>
                    <a:lnTo>
                      <a:pt x="1883188" y="326328"/>
                    </a:lnTo>
                    <a:lnTo>
                      <a:pt x="1635042" y="356922"/>
                    </a:lnTo>
                    <a:lnTo>
                      <a:pt x="1475277" y="384116"/>
                    </a:lnTo>
                    <a:lnTo>
                      <a:pt x="1264523" y="407911"/>
                    </a:lnTo>
                    <a:lnTo>
                      <a:pt x="1046971" y="445302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1" name="フリーフォーム 38">
                <a:extLst>
                  <a:ext uri="{FF2B5EF4-FFF2-40B4-BE49-F238E27FC236}">
                    <a16:creationId xmlns:a16="http://schemas.microsoft.com/office/drawing/2014/main" id="{9CE52AF3-0B3A-4498-8EF2-41FA7825164E}"/>
                  </a:ext>
                </a:extLst>
              </p:cNvPr>
              <p:cNvSpPr/>
              <p:nvPr/>
            </p:nvSpPr>
            <p:spPr>
              <a:xfrm>
                <a:off x="7151688" y="3300413"/>
                <a:ext cx="425450" cy="366712"/>
              </a:xfrm>
              <a:custGeom>
                <a:avLst/>
                <a:gdLst>
                  <a:gd name="connsiteX0" fmla="*/ 126206 w 426244"/>
                  <a:gd name="connsiteY0" fmla="*/ 16668 h 366712"/>
                  <a:gd name="connsiteX1" fmla="*/ 280987 w 426244"/>
                  <a:gd name="connsiteY1" fmla="*/ 40481 h 366712"/>
                  <a:gd name="connsiteX2" fmla="*/ 328612 w 426244"/>
                  <a:gd name="connsiteY2" fmla="*/ 47625 h 366712"/>
                  <a:gd name="connsiteX3" fmla="*/ 361950 w 426244"/>
                  <a:gd name="connsiteY3" fmla="*/ 52387 h 366712"/>
                  <a:gd name="connsiteX4" fmla="*/ 383381 w 426244"/>
                  <a:gd name="connsiteY4" fmla="*/ 47625 h 366712"/>
                  <a:gd name="connsiteX5" fmla="*/ 426244 w 426244"/>
                  <a:gd name="connsiteY5" fmla="*/ 30956 h 366712"/>
                  <a:gd name="connsiteX6" fmla="*/ 300037 w 426244"/>
                  <a:gd name="connsiteY6" fmla="*/ 366712 h 366712"/>
                  <a:gd name="connsiteX7" fmla="*/ 285750 w 426244"/>
                  <a:gd name="connsiteY7" fmla="*/ 345281 h 366712"/>
                  <a:gd name="connsiteX8" fmla="*/ 278606 w 426244"/>
                  <a:gd name="connsiteY8" fmla="*/ 319087 h 366712"/>
                  <a:gd name="connsiteX9" fmla="*/ 276225 w 426244"/>
                  <a:gd name="connsiteY9" fmla="*/ 304800 h 366712"/>
                  <a:gd name="connsiteX10" fmla="*/ 264319 w 426244"/>
                  <a:gd name="connsiteY10" fmla="*/ 276225 h 366712"/>
                  <a:gd name="connsiteX11" fmla="*/ 242887 w 426244"/>
                  <a:gd name="connsiteY11" fmla="*/ 242887 h 366712"/>
                  <a:gd name="connsiteX12" fmla="*/ 209550 w 426244"/>
                  <a:gd name="connsiteY12" fmla="*/ 197643 h 366712"/>
                  <a:gd name="connsiteX13" fmla="*/ 178594 w 426244"/>
                  <a:gd name="connsiteY13" fmla="*/ 164306 h 366712"/>
                  <a:gd name="connsiteX14" fmla="*/ 147637 w 426244"/>
                  <a:gd name="connsiteY14" fmla="*/ 133350 h 366712"/>
                  <a:gd name="connsiteX15" fmla="*/ 95250 w 426244"/>
                  <a:gd name="connsiteY15" fmla="*/ 95250 h 366712"/>
                  <a:gd name="connsiteX16" fmla="*/ 30956 w 426244"/>
                  <a:gd name="connsiteY16" fmla="*/ 54768 h 366712"/>
                  <a:gd name="connsiteX17" fmla="*/ 9525 w 426244"/>
                  <a:gd name="connsiteY17" fmla="*/ 40481 h 366712"/>
                  <a:gd name="connsiteX18" fmla="*/ 0 w 426244"/>
                  <a:gd name="connsiteY18" fmla="*/ 26193 h 366712"/>
                  <a:gd name="connsiteX19" fmla="*/ 0 w 426244"/>
                  <a:gd name="connsiteY19" fmla="*/ 14287 h 366712"/>
                  <a:gd name="connsiteX20" fmla="*/ 4762 w 426244"/>
                  <a:gd name="connsiteY20" fmla="*/ 4762 h 366712"/>
                  <a:gd name="connsiteX21" fmla="*/ 16669 w 426244"/>
                  <a:gd name="connsiteY21" fmla="*/ 0 h 366712"/>
                  <a:gd name="connsiteX22" fmla="*/ 45244 w 426244"/>
                  <a:gd name="connsiteY22" fmla="*/ 2381 h 366712"/>
                  <a:gd name="connsiteX23" fmla="*/ 126206 w 426244"/>
                  <a:gd name="connsiteY23" fmla="*/ 16668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244" h="366712">
                    <a:moveTo>
                      <a:pt x="126206" y="16668"/>
                    </a:moveTo>
                    <a:lnTo>
                      <a:pt x="280987" y="40481"/>
                    </a:lnTo>
                    <a:lnTo>
                      <a:pt x="328612" y="47625"/>
                    </a:lnTo>
                    <a:lnTo>
                      <a:pt x="361950" y="52387"/>
                    </a:lnTo>
                    <a:lnTo>
                      <a:pt x="383381" y="47625"/>
                    </a:lnTo>
                    <a:lnTo>
                      <a:pt x="426244" y="30956"/>
                    </a:lnTo>
                    <a:lnTo>
                      <a:pt x="300037" y="366712"/>
                    </a:lnTo>
                    <a:lnTo>
                      <a:pt x="285750" y="345281"/>
                    </a:lnTo>
                    <a:lnTo>
                      <a:pt x="278606" y="319087"/>
                    </a:lnTo>
                    <a:lnTo>
                      <a:pt x="276225" y="304800"/>
                    </a:lnTo>
                    <a:lnTo>
                      <a:pt x="264319" y="276225"/>
                    </a:lnTo>
                    <a:lnTo>
                      <a:pt x="242887" y="242887"/>
                    </a:lnTo>
                    <a:lnTo>
                      <a:pt x="209550" y="197643"/>
                    </a:lnTo>
                    <a:lnTo>
                      <a:pt x="178594" y="164306"/>
                    </a:lnTo>
                    <a:lnTo>
                      <a:pt x="147637" y="133350"/>
                    </a:lnTo>
                    <a:lnTo>
                      <a:pt x="95250" y="95250"/>
                    </a:lnTo>
                    <a:lnTo>
                      <a:pt x="30956" y="54768"/>
                    </a:lnTo>
                    <a:lnTo>
                      <a:pt x="9525" y="40481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6669" y="0"/>
                    </a:lnTo>
                    <a:lnTo>
                      <a:pt x="45244" y="2381"/>
                    </a:lnTo>
                    <a:lnTo>
                      <a:pt x="126206" y="16668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2" name="フリーフォーム 40">
                <a:extLst>
                  <a:ext uri="{FF2B5EF4-FFF2-40B4-BE49-F238E27FC236}">
                    <a16:creationId xmlns:a16="http://schemas.microsoft.com/office/drawing/2014/main" id="{66994670-0738-4F1B-96AC-2249C23892DB}"/>
                  </a:ext>
                </a:extLst>
              </p:cNvPr>
              <p:cNvSpPr/>
              <p:nvPr/>
            </p:nvSpPr>
            <p:spPr>
              <a:xfrm>
                <a:off x="5232400" y="1416051"/>
                <a:ext cx="427038" cy="2195513"/>
              </a:xfrm>
              <a:custGeom>
                <a:avLst/>
                <a:gdLst>
                  <a:gd name="connsiteX0" fmla="*/ 398067 w 426912"/>
                  <a:gd name="connsiteY0" fmla="*/ 646138 h 2195137"/>
                  <a:gd name="connsiteX1" fmla="*/ 403836 w 426912"/>
                  <a:gd name="connsiteY1" fmla="*/ 556717 h 2195137"/>
                  <a:gd name="connsiteX2" fmla="*/ 403836 w 426912"/>
                  <a:gd name="connsiteY2" fmla="*/ 354799 h 2195137"/>
                  <a:gd name="connsiteX3" fmla="*/ 406721 w 426912"/>
                  <a:gd name="connsiteY3" fmla="*/ 282686 h 2195137"/>
                  <a:gd name="connsiteX4" fmla="*/ 412490 w 426912"/>
                  <a:gd name="connsiteY4" fmla="*/ 248071 h 2195137"/>
                  <a:gd name="connsiteX5" fmla="*/ 418259 w 426912"/>
                  <a:gd name="connsiteY5" fmla="*/ 224995 h 2195137"/>
                  <a:gd name="connsiteX6" fmla="*/ 424028 w 426912"/>
                  <a:gd name="connsiteY6" fmla="*/ 207687 h 2195137"/>
                  <a:gd name="connsiteX7" fmla="*/ 426912 w 426912"/>
                  <a:gd name="connsiteY7" fmla="*/ 187496 h 2195137"/>
                  <a:gd name="connsiteX8" fmla="*/ 426912 w 426912"/>
                  <a:gd name="connsiteY8" fmla="*/ 164419 h 2195137"/>
                  <a:gd name="connsiteX9" fmla="*/ 409605 w 426912"/>
                  <a:gd name="connsiteY9" fmla="*/ 132689 h 2195137"/>
                  <a:gd name="connsiteX10" fmla="*/ 372106 w 426912"/>
                  <a:gd name="connsiteY10" fmla="*/ 95190 h 2195137"/>
                  <a:gd name="connsiteX11" fmla="*/ 311531 w 426912"/>
                  <a:gd name="connsiteY11" fmla="*/ 63460 h 2195137"/>
                  <a:gd name="connsiteX12" fmla="*/ 219225 w 426912"/>
                  <a:gd name="connsiteY12" fmla="*/ 31730 h 2195137"/>
                  <a:gd name="connsiteX13" fmla="*/ 118266 w 426912"/>
                  <a:gd name="connsiteY13" fmla="*/ 8654 h 2195137"/>
                  <a:gd name="connsiteX14" fmla="*/ 60576 w 426912"/>
                  <a:gd name="connsiteY14" fmla="*/ 0 h 2195137"/>
                  <a:gd name="connsiteX15" fmla="*/ 23076 w 426912"/>
                  <a:gd name="connsiteY15" fmla="*/ 0 h 2195137"/>
                  <a:gd name="connsiteX16" fmla="*/ 5769 w 426912"/>
                  <a:gd name="connsiteY16" fmla="*/ 5769 h 2195137"/>
                  <a:gd name="connsiteX17" fmla="*/ 0 w 426912"/>
                  <a:gd name="connsiteY17" fmla="*/ 20192 h 2195137"/>
                  <a:gd name="connsiteX18" fmla="*/ 2885 w 426912"/>
                  <a:gd name="connsiteY18" fmla="*/ 34615 h 2195137"/>
                  <a:gd name="connsiteX19" fmla="*/ 14423 w 426912"/>
                  <a:gd name="connsiteY19" fmla="*/ 57691 h 2195137"/>
                  <a:gd name="connsiteX20" fmla="*/ 43268 w 426912"/>
                  <a:gd name="connsiteY20" fmla="*/ 92306 h 2195137"/>
                  <a:gd name="connsiteX21" fmla="*/ 86536 w 426912"/>
                  <a:gd name="connsiteY21" fmla="*/ 144228 h 2195137"/>
                  <a:gd name="connsiteX22" fmla="*/ 112497 w 426912"/>
                  <a:gd name="connsiteY22" fmla="*/ 184611 h 2195137"/>
                  <a:gd name="connsiteX23" fmla="*/ 135574 w 426912"/>
                  <a:gd name="connsiteY23" fmla="*/ 236533 h 2195137"/>
                  <a:gd name="connsiteX24" fmla="*/ 149996 w 426912"/>
                  <a:gd name="connsiteY24" fmla="*/ 274032 h 2195137"/>
                  <a:gd name="connsiteX25" fmla="*/ 155765 w 426912"/>
                  <a:gd name="connsiteY25" fmla="*/ 305762 h 2195137"/>
                  <a:gd name="connsiteX26" fmla="*/ 155765 w 426912"/>
                  <a:gd name="connsiteY26" fmla="*/ 447105 h 2195137"/>
                  <a:gd name="connsiteX27" fmla="*/ 178842 w 426912"/>
                  <a:gd name="connsiteY27" fmla="*/ 599985 h 2195137"/>
                  <a:gd name="connsiteX28" fmla="*/ 178842 w 426912"/>
                  <a:gd name="connsiteY28" fmla="*/ 931708 h 2195137"/>
                  <a:gd name="connsiteX29" fmla="*/ 178842 w 426912"/>
                  <a:gd name="connsiteY29" fmla="*/ 1064397 h 2195137"/>
                  <a:gd name="connsiteX30" fmla="*/ 155765 w 426912"/>
                  <a:gd name="connsiteY30" fmla="*/ 1453810 h 2195137"/>
                  <a:gd name="connsiteX31" fmla="*/ 118266 w 426912"/>
                  <a:gd name="connsiteY31" fmla="*/ 1742264 h 2195137"/>
                  <a:gd name="connsiteX32" fmla="*/ 77883 w 426912"/>
                  <a:gd name="connsiteY32" fmla="*/ 1961489 h 2195137"/>
                  <a:gd name="connsiteX33" fmla="*/ 34615 w 426912"/>
                  <a:gd name="connsiteY33" fmla="*/ 2195137 h 2195137"/>
                  <a:gd name="connsiteX34" fmla="*/ 155765 w 426912"/>
                  <a:gd name="connsiteY34" fmla="*/ 2195137 h 2195137"/>
                  <a:gd name="connsiteX35" fmla="*/ 219225 w 426912"/>
                  <a:gd name="connsiteY35" fmla="*/ 2007642 h 2195137"/>
                  <a:gd name="connsiteX36" fmla="*/ 256724 w 426912"/>
                  <a:gd name="connsiteY36" fmla="*/ 1883607 h 2195137"/>
                  <a:gd name="connsiteX37" fmla="*/ 302877 w 426912"/>
                  <a:gd name="connsiteY37" fmla="*/ 1733611 h 2195137"/>
                  <a:gd name="connsiteX38" fmla="*/ 337492 w 426912"/>
                  <a:gd name="connsiteY38" fmla="*/ 1606691 h 2195137"/>
                  <a:gd name="connsiteX39" fmla="*/ 360568 w 426912"/>
                  <a:gd name="connsiteY39" fmla="*/ 1419195 h 2195137"/>
                  <a:gd name="connsiteX40" fmla="*/ 372106 w 426912"/>
                  <a:gd name="connsiteY40" fmla="*/ 1289391 h 2195137"/>
                  <a:gd name="connsiteX41" fmla="*/ 380760 w 426912"/>
                  <a:gd name="connsiteY41" fmla="*/ 1176894 h 2195137"/>
                  <a:gd name="connsiteX42" fmla="*/ 380760 w 426912"/>
                  <a:gd name="connsiteY42" fmla="*/ 1049974 h 2195137"/>
                  <a:gd name="connsiteX43" fmla="*/ 380760 w 426912"/>
                  <a:gd name="connsiteY43" fmla="*/ 902862 h 2195137"/>
                  <a:gd name="connsiteX44" fmla="*/ 398067 w 426912"/>
                  <a:gd name="connsiteY44" fmla="*/ 646138 h 219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26912" h="2195137">
                    <a:moveTo>
                      <a:pt x="398067" y="646138"/>
                    </a:moveTo>
                    <a:lnTo>
                      <a:pt x="403836" y="556717"/>
                    </a:lnTo>
                    <a:lnTo>
                      <a:pt x="403836" y="354799"/>
                    </a:lnTo>
                    <a:lnTo>
                      <a:pt x="406721" y="282686"/>
                    </a:lnTo>
                    <a:lnTo>
                      <a:pt x="412490" y="248071"/>
                    </a:lnTo>
                    <a:lnTo>
                      <a:pt x="418259" y="224995"/>
                    </a:lnTo>
                    <a:lnTo>
                      <a:pt x="424028" y="207687"/>
                    </a:lnTo>
                    <a:lnTo>
                      <a:pt x="426912" y="187496"/>
                    </a:lnTo>
                    <a:lnTo>
                      <a:pt x="426912" y="164419"/>
                    </a:lnTo>
                    <a:lnTo>
                      <a:pt x="409605" y="132689"/>
                    </a:lnTo>
                    <a:lnTo>
                      <a:pt x="372106" y="95190"/>
                    </a:lnTo>
                    <a:lnTo>
                      <a:pt x="311531" y="63460"/>
                    </a:lnTo>
                    <a:lnTo>
                      <a:pt x="219225" y="31730"/>
                    </a:lnTo>
                    <a:lnTo>
                      <a:pt x="118266" y="8654"/>
                    </a:lnTo>
                    <a:lnTo>
                      <a:pt x="60576" y="0"/>
                    </a:lnTo>
                    <a:lnTo>
                      <a:pt x="23076" y="0"/>
                    </a:lnTo>
                    <a:lnTo>
                      <a:pt x="5769" y="5769"/>
                    </a:lnTo>
                    <a:lnTo>
                      <a:pt x="0" y="20192"/>
                    </a:lnTo>
                    <a:lnTo>
                      <a:pt x="2885" y="34615"/>
                    </a:lnTo>
                    <a:lnTo>
                      <a:pt x="14423" y="57691"/>
                    </a:lnTo>
                    <a:lnTo>
                      <a:pt x="43268" y="92306"/>
                    </a:lnTo>
                    <a:lnTo>
                      <a:pt x="86536" y="144228"/>
                    </a:lnTo>
                    <a:lnTo>
                      <a:pt x="112497" y="184611"/>
                    </a:lnTo>
                    <a:lnTo>
                      <a:pt x="135574" y="236533"/>
                    </a:lnTo>
                    <a:lnTo>
                      <a:pt x="149996" y="274032"/>
                    </a:lnTo>
                    <a:lnTo>
                      <a:pt x="155765" y="305762"/>
                    </a:lnTo>
                    <a:lnTo>
                      <a:pt x="155765" y="447105"/>
                    </a:lnTo>
                    <a:lnTo>
                      <a:pt x="178842" y="599985"/>
                    </a:lnTo>
                    <a:lnTo>
                      <a:pt x="178842" y="931708"/>
                    </a:lnTo>
                    <a:lnTo>
                      <a:pt x="178842" y="1064397"/>
                    </a:lnTo>
                    <a:lnTo>
                      <a:pt x="155765" y="1453810"/>
                    </a:lnTo>
                    <a:lnTo>
                      <a:pt x="118266" y="1742264"/>
                    </a:lnTo>
                    <a:lnTo>
                      <a:pt x="77883" y="1961489"/>
                    </a:lnTo>
                    <a:lnTo>
                      <a:pt x="34615" y="2195137"/>
                    </a:lnTo>
                    <a:lnTo>
                      <a:pt x="155765" y="2195137"/>
                    </a:lnTo>
                    <a:lnTo>
                      <a:pt x="219225" y="2007642"/>
                    </a:lnTo>
                    <a:lnTo>
                      <a:pt x="256724" y="1883607"/>
                    </a:lnTo>
                    <a:lnTo>
                      <a:pt x="302877" y="1733611"/>
                    </a:lnTo>
                    <a:lnTo>
                      <a:pt x="337492" y="1606691"/>
                    </a:lnTo>
                    <a:lnTo>
                      <a:pt x="360568" y="1419195"/>
                    </a:lnTo>
                    <a:lnTo>
                      <a:pt x="372106" y="1289391"/>
                    </a:lnTo>
                    <a:lnTo>
                      <a:pt x="380760" y="1176894"/>
                    </a:lnTo>
                    <a:lnTo>
                      <a:pt x="380760" y="1049974"/>
                    </a:lnTo>
                    <a:lnTo>
                      <a:pt x="380760" y="902862"/>
                    </a:lnTo>
                    <a:lnTo>
                      <a:pt x="398067" y="646138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3" name="フリーフォーム 41">
                <a:extLst>
                  <a:ext uri="{FF2B5EF4-FFF2-40B4-BE49-F238E27FC236}">
                    <a16:creationId xmlns:a16="http://schemas.microsoft.com/office/drawing/2014/main" id="{D9382EBF-EF3F-4847-9D6A-41F35A8E9592}"/>
                  </a:ext>
                </a:extLst>
              </p:cNvPr>
              <p:cNvSpPr/>
              <p:nvPr/>
            </p:nvSpPr>
            <p:spPr>
              <a:xfrm>
                <a:off x="6153150" y="1285875"/>
                <a:ext cx="469900" cy="2216150"/>
              </a:xfrm>
              <a:custGeom>
                <a:avLst/>
                <a:gdLst>
                  <a:gd name="connsiteX0" fmla="*/ 178842 w 470181"/>
                  <a:gd name="connsiteY0" fmla="*/ 1257661 h 2215329"/>
                  <a:gd name="connsiteX1" fmla="*/ 178842 w 470181"/>
                  <a:gd name="connsiteY1" fmla="*/ 1107664 h 2215329"/>
                  <a:gd name="connsiteX2" fmla="*/ 181727 w 470181"/>
                  <a:gd name="connsiteY2" fmla="*/ 620177 h 2215329"/>
                  <a:gd name="connsiteX3" fmla="*/ 178842 w 470181"/>
                  <a:gd name="connsiteY3" fmla="*/ 400951 h 2215329"/>
                  <a:gd name="connsiteX4" fmla="*/ 175958 w 470181"/>
                  <a:gd name="connsiteY4" fmla="*/ 320184 h 2215329"/>
                  <a:gd name="connsiteX5" fmla="*/ 173073 w 470181"/>
                  <a:gd name="connsiteY5" fmla="*/ 279801 h 2215329"/>
                  <a:gd name="connsiteX6" fmla="*/ 164419 w 470181"/>
                  <a:gd name="connsiteY6" fmla="*/ 248071 h 2215329"/>
                  <a:gd name="connsiteX7" fmla="*/ 155766 w 470181"/>
                  <a:gd name="connsiteY7" fmla="*/ 219225 h 2215329"/>
                  <a:gd name="connsiteX8" fmla="*/ 138459 w 470181"/>
                  <a:gd name="connsiteY8" fmla="*/ 184611 h 2215329"/>
                  <a:gd name="connsiteX9" fmla="*/ 121151 w 470181"/>
                  <a:gd name="connsiteY9" fmla="*/ 158650 h 2215329"/>
                  <a:gd name="connsiteX10" fmla="*/ 100959 w 470181"/>
                  <a:gd name="connsiteY10" fmla="*/ 132689 h 2215329"/>
                  <a:gd name="connsiteX11" fmla="*/ 69229 w 470181"/>
                  <a:gd name="connsiteY11" fmla="*/ 100959 h 2215329"/>
                  <a:gd name="connsiteX12" fmla="*/ 43269 w 470181"/>
                  <a:gd name="connsiteY12" fmla="*/ 80767 h 2215329"/>
                  <a:gd name="connsiteX13" fmla="*/ 17308 w 470181"/>
                  <a:gd name="connsiteY13" fmla="*/ 60575 h 2215329"/>
                  <a:gd name="connsiteX14" fmla="*/ 2885 w 470181"/>
                  <a:gd name="connsiteY14" fmla="*/ 40384 h 2215329"/>
                  <a:gd name="connsiteX15" fmla="*/ 0 w 470181"/>
                  <a:gd name="connsiteY15" fmla="*/ 23076 h 2215329"/>
                  <a:gd name="connsiteX16" fmla="*/ 8654 w 470181"/>
                  <a:gd name="connsiteY16" fmla="*/ 8654 h 2215329"/>
                  <a:gd name="connsiteX17" fmla="*/ 34615 w 470181"/>
                  <a:gd name="connsiteY17" fmla="*/ 0 h 2215329"/>
                  <a:gd name="connsiteX18" fmla="*/ 77883 w 470181"/>
                  <a:gd name="connsiteY18" fmla="*/ 0 h 2215329"/>
                  <a:gd name="connsiteX19" fmla="*/ 144228 w 470181"/>
                  <a:gd name="connsiteY19" fmla="*/ 8654 h 2215329"/>
                  <a:gd name="connsiteX20" fmla="*/ 224995 w 470181"/>
                  <a:gd name="connsiteY20" fmla="*/ 37499 h 2215329"/>
                  <a:gd name="connsiteX21" fmla="*/ 325954 w 470181"/>
                  <a:gd name="connsiteY21" fmla="*/ 80767 h 2215329"/>
                  <a:gd name="connsiteX22" fmla="*/ 403836 w 470181"/>
                  <a:gd name="connsiteY22" fmla="*/ 124035 h 2215329"/>
                  <a:gd name="connsiteX23" fmla="*/ 447105 w 470181"/>
                  <a:gd name="connsiteY23" fmla="*/ 152881 h 2215329"/>
                  <a:gd name="connsiteX24" fmla="*/ 461527 w 470181"/>
                  <a:gd name="connsiteY24" fmla="*/ 167303 h 2215329"/>
                  <a:gd name="connsiteX25" fmla="*/ 470181 w 470181"/>
                  <a:gd name="connsiteY25" fmla="*/ 181726 h 2215329"/>
                  <a:gd name="connsiteX26" fmla="*/ 464412 w 470181"/>
                  <a:gd name="connsiteY26" fmla="*/ 207687 h 2215329"/>
                  <a:gd name="connsiteX27" fmla="*/ 447105 w 470181"/>
                  <a:gd name="connsiteY27" fmla="*/ 239417 h 2215329"/>
                  <a:gd name="connsiteX28" fmla="*/ 415375 w 470181"/>
                  <a:gd name="connsiteY28" fmla="*/ 279801 h 2215329"/>
                  <a:gd name="connsiteX29" fmla="*/ 406721 w 470181"/>
                  <a:gd name="connsiteY29" fmla="*/ 297108 h 2215329"/>
                  <a:gd name="connsiteX30" fmla="*/ 403836 w 470181"/>
                  <a:gd name="connsiteY30" fmla="*/ 438450 h 2215329"/>
                  <a:gd name="connsiteX31" fmla="*/ 403836 w 470181"/>
                  <a:gd name="connsiteY31" fmla="*/ 951899 h 2215329"/>
                  <a:gd name="connsiteX32" fmla="*/ 403836 w 470181"/>
                  <a:gd name="connsiteY32" fmla="*/ 1468232 h 2215329"/>
                  <a:gd name="connsiteX33" fmla="*/ 398067 w 470181"/>
                  <a:gd name="connsiteY33" fmla="*/ 1664381 h 2215329"/>
                  <a:gd name="connsiteX34" fmla="*/ 398067 w 470181"/>
                  <a:gd name="connsiteY34" fmla="*/ 1716303 h 2215329"/>
                  <a:gd name="connsiteX35" fmla="*/ 372106 w 470181"/>
                  <a:gd name="connsiteY35" fmla="*/ 2010526 h 2215329"/>
                  <a:gd name="connsiteX36" fmla="*/ 351915 w 470181"/>
                  <a:gd name="connsiteY36" fmla="*/ 2195137 h 2215329"/>
                  <a:gd name="connsiteX37" fmla="*/ 207688 w 470181"/>
                  <a:gd name="connsiteY37" fmla="*/ 2215329 h 2215329"/>
                  <a:gd name="connsiteX38" fmla="*/ 190380 w 470181"/>
                  <a:gd name="connsiteY38" fmla="*/ 2050910 h 2215329"/>
                  <a:gd name="connsiteX39" fmla="*/ 184611 w 470181"/>
                  <a:gd name="connsiteY39" fmla="*/ 1918221 h 2215329"/>
                  <a:gd name="connsiteX40" fmla="*/ 178842 w 470181"/>
                  <a:gd name="connsiteY40" fmla="*/ 1750917 h 2215329"/>
                  <a:gd name="connsiteX41" fmla="*/ 181727 w 470181"/>
                  <a:gd name="connsiteY41" fmla="*/ 1647074 h 2215329"/>
                  <a:gd name="connsiteX42" fmla="*/ 178842 w 470181"/>
                  <a:gd name="connsiteY42" fmla="*/ 1257661 h 221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0181" h="2215329">
                    <a:moveTo>
                      <a:pt x="178842" y="1257661"/>
                    </a:moveTo>
                    <a:cubicBezTo>
                      <a:pt x="178361" y="1167759"/>
                      <a:pt x="178842" y="1157663"/>
                      <a:pt x="178842" y="1107664"/>
                    </a:cubicBezTo>
                    <a:cubicBezTo>
                      <a:pt x="179804" y="945168"/>
                      <a:pt x="180765" y="782673"/>
                      <a:pt x="181727" y="620177"/>
                    </a:cubicBezTo>
                    <a:cubicBezTo>
                      <a:pt x="180765" y="547102"/>
                      <a:pt x="179804" y="474026"/>
                      <a:pt x="178842" y="400951"/>
                    </a:cubicBezTo>
                    <a:lnTo>
                      <a:pt x="175958" y="320184"/>
                    </a:lnTo>
                    <a:lnTo>
                      <a:pt x="173073" y="279801"/>
                    </a:lnTo>
                    <a:lnTo>
                      <a:pt x="164419" y="248071"/>
                    </a:lnTo>
                    <a:lnTo>
                      <a:pt x="155766" y="219225"/>
                    </a:lnTo>
                    <a:lnTo>
                      <a:pt x="138459" y="184611"/>
                    </a:lnTo>
                    <a:lnTo>
                      <a:pt x="121151" y="158650"/>
                    </a:lnTo>
                    <a:lnTo>
                      <a:pt x="100959" y="132689"/>
                    </a:lnTo>
                    <a:lnTo>
                      <a:pt x="69229" y="100959"/>
                    </a:lnTo>
                    <a:lnTo>
                      <a:pt x="43269" y="80767"/>
                    </a:lnTo>
                    <a:lnTo>
                      <a:pt x="17308" y="60575"/>
                    </a:lnTo>
                    <a:lnTo>
                      <a:pt x="2885" y="40384"/>
                    </a:lnTo>
                    <a:lnTo>
                      <a:pt x="0" y="23076"/>
                    </a:lnTo>
                    <a:lnTo>
                      <a:pt x="8654" y="8654"/>
                    </a:lnTo>
                    <a:lnTo>
                      <a:pt x="34615" y="0"/>
                    </a:lnTo>
                    <a:lnTo>
                      <a:pt x="77883" y="0"/>
                    </a:lnTo>
                    <a:lnTo>
                      <a:pt x="144228" y="8654"/>
                    </a:lnTo>
                    <a:lnTo>
                      <a:pt x="224995" y="37499"/>
                    </a:lnTo>
                    <a:lnTo>
                      <a:pt x="325954" y="80767"/>
                    </a:lnTo>
                    <a:lnTo>
                      <a:pt x="403836" y="124035"/>
                    </a:lnTo>
                    <a:lnTo>
                      <a:pt x="447105" y="152881"/>
                    </a:lnTo>
                    <a:lnTo>
                      <a:pt x="461527" y="167303"/>
                    </a:lnTo>
                    <a:lnTo>
                      <a:pt x="470181" y="181726"/>
                    </a:lnTo>
                    <a:lnTo>
                      <a:pt x="464412" y="207687"/>
                    </a:lnTo>
                    <a:lnTo>
                      <a:pt x="447105" y="239417"/>
                    </a:lnTo>
                    <a:lnTo>
                      <a:pt x="415375" y="279801"/>
                    </a:lnTo>
                    <a:lnTo>
                      <a:pt x="406721" y="297108"/>
                    </a:lnTo>
                    <a:cubicBezTo>
                      <a:pt x="405759" y="344222"/>
                      <a:pt x="404798" y="391336"/>
                      <a:pt x="403836" y="438450"/>
                    </a:cubicBezTo>
                    <a:lnTo>
                      <a:pt x="403836" y="951899"/>
                    </a:lnTo>
                    <a:lnTo>
                      <a:pt x="403836" y="1468232"/>
                    </a:lnTo>
                    <a:lnTo>
                      <a:pt x="398067" y="1664381"/>
                    </a:lnTo>
                    <a:lnTo>
                      <a:pt x="398067" y="1716303"/>
                    </a:lnTo>
                    <a:lnTo>
                      <a:pt x="372106" y="2010526"/>
                    </a:lnTo>
                    <a:lnTo>
                      <a:pt x="351915" y="2195137"/>
                    </a:lnTo>
                    <a:lnTo>
                      <a:pt x="207688" y="2215329"/>
                    </a:lnTo>
                    <a:lnTo>
                      <a:pt x="190380" y="2050910"/>
                    </a:lnTo>
                    <a:lnTo>
                      <a:pt x="184611" y="1918221"/>
                    </a:lnTo>
                    <a:lnTo>
                      <a:pt x="178842" y="1750917"/>
                    </a:lnTo>
                    <a:cubicBezTo>
                      <a:pt x="179804" y="1716303"/>
                      <a:pt x="180765" y="1681688"/>
                      <a:pt x="181727" y="1647074"/>
                    </a:cubicBezTo>
                    <a:cubicBezTo>
                      <a:pt x="180765" y="1526885"/>
                      <a:pt x="179323" y="1347563"/>
                      <a:pt x="178842" y="1257661"/>
                    </a:cubicBez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4" name="フリーフォーム 42">
                <a:extLst>
                  <a:ext uri="{FF2B5EF4-FFF2-40B4-BE49-F238E27FC236}">
                    <a16:creationId xmlns:a16="http://schemas.microsoft.com/office/drawing/2014/main" id="{D1EB8529-F7D0-48DB-BF58-03D8A4AA9909}"/>
                  </a:ext>
                </a:extLst>
              </p:cNvPr>
              <p:cNvSpPr/>
              <p:nvPr/>
            </p:nvSpPr>
            <p:spPr>
              <a:xfrm>
                <a:off x="4741863" y="3497264"/>
                <a:ext cx="431800" cy="1965325"/>
              </a:xfrm>
              <a:custGeom>
                <a:avLst/>
                <a:gdLst>
                  <a:gd name="connsiteX0" fmla="*/ 430155 w 432730"/>
                  <a:gd name="connsiteY0" fmla="*/ 316820 h 1965316"/>
                  <a:gd name="connsiteX1" fmla="*/ 430155 w 432730"/>
                  <a:gd name="connsiteY1" fmla="*/ 221517 h 1965316"/>
                  <a:gd name="connsiteX2" fmla="*/ 347730 w 432730"/>
                  <a:gd name="connsiteY2" fmla="*/ 64394 h 1965316"/>
                  <a:gd name="connsiteX3" fmla="*/ 280760 w 432730"/>
                  <a:gd name="connsiteY3" fmla="*/ 64394 h 1965316"/>
                  <a:gd name="connsiteX4" fmla="*/ 224093 w 432730"/>
                  <a:gd name="connsiteY4" fmla="*/ 54091 h 1965316"/>
                  <a:gd name="connsiteX5" fmla="*/ 182880 w 432730"/>
                  <a:gd name="connsiteY5" fmla="*/ 46364 h 1965316"/>
                  <a:gd name="connsiteX6" fmla="*/ 121062 w 432730"/>
                  <a:gd name="connsiteY6" fmla="*/ 25758 h 1965316"/>
                  <a:gd name="connsiteX7" fmla="*/ 66970 w 432730"/>
                  <a:gd name="connsiteY7" fmla="*/ 5152 h 1965316"/>
                  <a:gd name="connsiteX8" fmla="*/ 48940 w 432730"/>
                  <a:gd name="connsiteY8" fmla="*/ 0 h 1965316"/>
                  <a:gd name="connsiteX9" fmla="*/ 28334 w 432730"/>
                  <a:gd name="connsiteY9" fmla="*/ 0 h 1965316"/>
                  <a:gd name="connsiteX10" fmla="*/ 10303 w 432730"/>
                  <a:gd name="connsiteY10" fmla="*/ 7727 h 1965316"/>
                  <a:gd name="connsiteX11" fmla="*/ 0 w 432730"/>
                  <a:gd name="connsiteY11" fmla="*/ 25758 h 1965316"/>
                  <a:gd name="connsiteX12" fmla="*/ 2576 w 432730"/>
                  <a:gd name="connsiteY12" fmla="*/ 48940 h 1965316"/>
                  <a:gd name="connsiteX13" fmla="*/ 12879 w 432730"/>
                  <a:gd name="connsiteY13" fmla="*/ 64394 h 1965316"/>
                  <a:gd name="connsiteX14" fmla="*/ 33485 w 432730"/>
                  <a:gd name="connsiteY14" fmla="*/ 85001 h 1965316"/>
                  <a:gd name="connsiteX15" fmla="*/ 64395 w 432730"/>
                  <a:gd name="connsiteY15" fmla="*/ 118486 h 1965316"/>
                  <a:gd name="connsiteX16" fmla="*/ 90152 w 432730"/>
                  <a:gd name="connsiteY16" fmla="*/ 149395 h 1965316"/>
                  <a:gd name="connsiteX17" fmla="*/ 115910 w 432730"/>
                  <a:gd name="connsiteY17" fmla="*/ 188032 h 1965316"/>
                  <a:gd name="connsiteX18" fmla="*/ 149395 w 432730"/>
                  <a:gd name="connsiteY18" fmla="*/ 247274 h 1965316"/>
                  <a:gd name="connsiteX19" fmla="*/ 162274 w 432730"/>
                  <a:gd name="connsiteY19" fmla="*/ 278184 h 1965316"/>
                  <a:gd name="connsiteX20" fmla="*/ 180304 w 432730"/>
                  <a:gd name="connsiteY20" fmla="*/ 352881 h 1965316"/>
                  <a:gd name="connsiteX21" fmla="*/ 185456 w 432730"/>
                  <a:gd name="connsiteY21" fmla="*/ 466215 h 1965316"/>
                  <a:gd name="connsiteX22" fmla="*/ 185456 w 432730"/>
                  <a:gd name="connsiteY22" fmla="*/ 718641 h 1965316"/>
                  <a:gd name="connsiteX23" fmla="*/ 185456 w 432730"/>
                  <a:gd name="connsiteY23" fmla="*/ 1141068 h 1965316"/>
                  <a:gd name="connsiteX24" fmla="*/ 185456 w 432730"/>
                  <a:gd name="connsiteY24" fmla="*/ 1267281 h 1965316"/>
                  <a:gd name="connsiteX25" fmla="*/ 180304 w 432730"/>
                  <a:gd name="connsiteY25" fmla="*/ 1370312 h 1965316"/>
                  <a:gd name="connsiteX26" fmla="*/ 170001 w 432730"/>
                  <a:gd name="connsiteY26" fmla="*/ 1468192 h 1965316"/>
                  <a:gd name="connsiteX27" fmla="*/ 149395 w 432730"/>
                  <a:gd name="connsiteY27" fmla="*/ 1560919 h 1965316"/>
                  <a:gd name="connsiteX28" fmla="*/ 141668 w 432730"/>
                  <a:gd name="connsiteY28" fmla="*/ 1589253 h 1965316"/>
                  <a:gd name="connsiteX29" fmla="*/ 136516 w 432730"/>
                  <a:gd name="connsiteY29" fmla="*/ 1638193 h 1965316"/>
                  <a:gd name="connsiteX30" fmla="*/ 139092 w 432730"/>
                  <a:gd name="connsiteY30" fmla="*/ 1738648 h 1965316"/>
                  <a:gd name="connsiteX31" fmla="*/ 146819 w 432730"/>
                  <a:gd name="connsiteY31" fmla="*/ 1800466 h 1965316"/>
                  <a:gd name="connsiteX32" fmla="*/ 157122 w 432730"/>
                  <a:gd name="connsiteY32" fmla="*/ 1851982 h 1965316"/>
                  <a:gd name="connsiteX33" fmla="*/ 172577 w 432730"/>
                  <a:gd name="connsiteY33" fmla="*/ 1888043 h 1965316"/>
                  <a:gd name="connsiteX34" fmla="*/ 190608 w 432730"/>
                  <a:gd name="connsiteY34" fmla="*/ 1918952 h 1965316"/>
                  <a:gd name="connsiteX35" fmla="*/ 203486 w 432730"/>
                  <a:gd name="connsiteY35" fmla="*/ 1934407 h 1965316"/>
                  <a:gd name="connsiteX36" fmla="*/ 218941 w 432730"/>
                  <a:gd name="connsiteY36" fmla="*/ 1949861 h 1965316"/>
                  <a:gd name="connsiteX37" fmla="*/ 239547 w 432730"/>
                  <a:gd name="connsiteY37" fmla="*/ 1957589 h 1965316"/>
                  <a:gd name="connsiteX38" fmla="*/ 260153 w 432730"/>
                  <a:gd name="connsiteY38" fmla="*/ 1965316 h 1965316"/>
                  <a:gd name="connsiteX39" fmla="*/ 275608 w 432730"/>
                  <a:gd name="connsiteY39" fmla="*/ 1965316 h 1965316"/>
                  <a:gd name="connsiteX40" fmla="*/ 306517 w 432730"/>
                  <a:gd name="connsiteY40" fmla="*/ 1942134 h 1965316"/>
                  <a:gd name="connsiteX41" fmla="*/ 332275 w 432730"/>
                  <a:gd name="connsiteY41" fmla="*/ 1913801 h 1965316"/>
                  <a:gd name="connsiteX42" fmla="*/ 352881 w 432730"/>
                  <a:gd name="connsiteY42" fmla="*/ 1877740 h 1965316"/>
                  <a:gd name="connsiteX43" fmla="*/ 409548 w 432730"/>
                  <a:gd name="connsiteY43" fmla="*/ 1738648 h 1965316"/>
                  <a:gd name="connsiteX44" fmla="*/ 409548 w 432730"/>
                  <a:gd name="connsiteY44" fmla="*/ 1246675 h 1965316"/>
                  <a:gd name="connsiteX45" fmla="*/ 414700 w 432730"/>
                  <a:gd name="connsiteY45" fmla="*/ 1084401 h 1965316"/>
                  <a:gd name="connsiteX46" fmla="*/ 432730 w 432730"/>
                  <a:gd name="connsiteY46" fmla="*/ 667126 h 1965316"/>
                  <a:gd name="connsiteX47" fmla="*/ 430155 w 432730"/>
                  <a:gd name="connsiteY47" fmla="*/ 316820 h 19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2730" h="1965316">
                    <a:moveTo>
                      <a:pt x="430155" y="316820"/>
                    </a:moveTo>
                    <a:lnTo>
                      <a:pt x="430155" y="221517"/>
                    </a:lnTo>
                    <a:lnTo>
                      <a:pt x="347730" y="64394"/>
                    </a:lnTo>
                    <a:lnTo>
                      <a:pt x="280760" y="64394"/>
                    </a:lnTo>
                    <a:lnTo>
                      <a:pt x="224093" y="54091"/>
                    </a:lnTo>
                    <a:lnTo>
                      <a:pt x="182880" y="46364"/>
                    </a:lnTo>
                    <a:lnTo>
                      <a:pt x="121062" y="25758"/>
                    </a:lnTo>
                    <a:lnTo>
                      <a:pt x="66970" y="5152"/>
                    </a:lnTo>
                    <a:lnTo>
                      <a:pt x="48940" y="0"/>
                    </a:lnTo>
                    <a:lnTo>
                      <a:pt x="28334" y="0"/>
                    </a:lnTo>
                    <a:lnTo>
                      <a:pt x="10303" y="7727"/>
                    </a:lnTo>
                    <a:lnTo>
                      <a:pt x="0" y="25758"/>
                    </a:lnTo>
                    <a:lnTo>
                      <a:pt x="2576" y="48940"/>
                    </a:lnTo>
                    <a:lnTo>
                      <a:pt x="12879" y="64394"/>
                    </a:lnTo>
                    <a:lnTo>
                      <a:pt x="33485" y="85001"/>
                    </a:lnTo>
                    <a:lnTo>
                      <a:pt x="64395" y="118486"/>
                    </a:lnTo>
                    <a:lnTo>
                      <a:pt x="90152" y="149395"/>
                    </a:lnTo>
                    <a:lnTo>
                      <a:pt x="115910" y="188032"/>
                    </a:lnTo>
                    <a:lnTo>
                      <a:pt x="149395" y="247274"/>
                    </a:lnTo>
                    <a:lnTo>
                      <a:pt x="162274" y="278184"/>
                    </a:lnTo>
                    <a:lnTo>
                      <a:pt x="180304" y="352881"/>
                    </a:lnTo>
                    <a:lnTo>
                      <a:pt x="185456" y="466215"/>
                    </a:lnTo>
                    <a:lnTo>
                      <a:pt x="185456" y="718641"/>
                    </a:lnTo>
                    <a:lnTo>
                      <a:pt x="185456" y="1141068"/>
                    </a:lnTo>
                    <a:lnTo>
                      <a:pt x="185456" y="1267281"/>
                    </a:lnTo>
                    <a:lnTo>
                      <a:pt x="180304" y="1370312"/>
                    </a:lnTo>
                    <a:lnTo>
                      <a:pt x="170001" y="1468192"/>
                    </a:lnTo>
                    <a:lnTo>
                      <a:pt x="149395" y="1560919"/>
                    </a:lnTo>
                    <a:lnTo>
                      <a:pt x="141668" y="1589253"/>
                    </a:lnTo>
                    <a:lnTo>
                      <a:pt x="136516" y="1638193"/>
                    </a:lnTo>
                    <a:cubicBezTo>
                      <a:pt x="137375" y="1671678"/>
                      <a:pt x="138233" y="1705163"/>
                      <a:pt x="139092" y="1738648"/>
                    </a:cubicBezTo>
                    <a:lnTo>
                      <a:pt x="146819" y="1800466"/>
                    </a:lnTo>
                    <a:lnTo>
                      <a:pt x="157122" y="1851982"/>
                    </a:lnTo>
                    <a:lnTo>
                      <a:pt x="172577" y="1888043"/>
                    </a:lnTo>
                    <a:lnTo>
                      <a:pt x="190608" y="1918952"/>
                    </a:lnTo>
                    <a:lnTo>
                      <a:pt x="203486" y="1934407"/>
                    </a:lnTo>
                    <a:lnTo>
                      <a:pt x="218941" y="1949861"/>
                    </a:lnTo>
                    <a:lnTo>
                      <a:pt x="239547" y="1957589"/>
                    </a:lnTo>
                    <a:lnTo>
                      <a:pt x="260153" y="1965316"/>
                    </a:lnTo>
                    <a:lnTo>
                      <a:pt x="275608" y="1965316"/>
                    </a:lnTo>
                    <a:lnTo>
                      <a:pt x="306517" y="1942134"/>
                    </a:lnTo>
                    <a:lnTo>
                      <a:pt x="332275" y="1913801"/>
                    </a:lnTo>
                    <a:lnTo>
                      <a:pt x="352881" y="1877740"/>
                    </a:lnTo>
                    <a:lnTo>
                      <a:pt x="409548" y="1738648"/>
                    </a:lnTo>
                    <a:lnTo>
                      <a:pt x="409548" y="1246675"/>
                    </a:lnTo>
                    <a:lnTo>
                      <a:pt x="414700" y="1084401"/>
                    </a:lnTo>
                    <a:lnTo>
                      <a:pt x="432730" y="667126"/>
                    </a:lnTo>
                    <a:cubicBezTo>
                      <a:pt x="431872" y="558085"/>
                      <a:pt x="431013" y="449043"/>
                      <a:pt x="430155" y="316820"/>
                    </a:cubicBez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5" name="フリーフォーム 43">
                <a:extLst>
                  <a:ext uri="{FF2B5EF4-FFF2-40B4-BE49-F238E27FC236}">
                    <a16:creationId xmlns:a16="http://schemas.microsoft.com/office/drawing/2014/main" id="{90B8C7E5-D9D3-4704-8CE5-CC47251BC748}"/>
                  </a:ext>
                </a:extLst>
              </p:cNvPr>
              <p:cNvSpPr/>
              <p:nvPr/>
            </p:nvSpPr>
            <p:spPr>
              <a:xfrm>
                <a:off x="5032375" y="3384550"/>
                <a:ext cx="2127250" cy="1970088"/>
              </a:xfrm>
              <a:custGeom>
                <a:avLst/>
                <a:gdLst>
                  <a:gd name="connsiteX0" fmla="*/ 953036 w 2127590"/>
                  <a:gd name="connsiteY0" fmla="*/ 100455 h 1970467"/>
                  <a:gd name="connsiteX1" fmla="*/ 535761 w 2127590"/>
                  <a:gd name="connsiteY1" fmla="*/ 139092 h 1970467"/>
                  <a:gd name="connsiteX2" fmla="*/ 352881 w 2127590"/>
                  <a:gd name="connsiteY2" fmla="*/ 157122 h 1970467"/>
                  <a:gd name="connsiteX3" fmla="*/ 234395 w 2127590"/>
                  <a:gd name="connsiteY3" fmla="*/ 157122 h 1970467"/>
                  <a:gd name="connsiteX4" fmla="*/ 170001 w 2127590"/>
                  <a:gd name="connsiteY4" fmla="*/ 170001 h 1970467"/>
                  <a:gd name="connsiteX5" fmla="*/ 105606 w 2127590"/>
                  <a:gd name="connsiteY5" fmla="*/ 177728 h 1970467"/>
                  <a:gd name="connsiteX6" fmla="*/ 54091 w 2127590"/>
                  <a:gd name="connsiteY6" fmla="*/ 180304 h 1970467"/>
                  <a:gd name="connsiteX7" fmla="*/ 0 w 2127590"/>
                  <a:gd name="connsiteY7" fmla="*/ 180304 h 1970467"/>
                  <a:gd name="connsiteX8" fmla="*/ 105606 w 2127590"/>
                  <a:gd name="connsiteY8" fmla="*/ 365760 h 1970467"/>
                  <a:gd name="connsiteX9" fmla="*/ 216365 w 2127590"/>
                  <a:gd name="connsiteY9" fmla="*/ 340002 h 1970467"/>
                  <a:gd name="connsiteX10" fmla="*/ 345154 w 2127590"/>
                  <a:gd name="connsiteY10" fmla="*/ 316820 h 1970467"/>
                  <a:gd name="connsiteX11" fmla="*/ 504852 w 2127590"/>
                  <a:gd name="connsiteY11" fmla="*/ 293638 h 1970467"/>
                  <a:gd name="connsiteX12" fmla="*/ 752126 w 2127590"/>
                  <a:gd name="connsiteY12" fmla="*/ 265305 h 1970467"/>
                  <a:gd name="connsiteX13" fmla="*/ 929854 w 2127590"/>
                  <a:gd name="connsiteY13" fmla="*/ 247274 h 1970467"/>
                  <a:gd name="connsiteX14" fmla="*/ 1099855 w 2127590"/>
                  <a:gd name="connsiteY14" fmla="*/ 231820 h 1970467"/>
                  <a:gd name="connsiteX15" fmla="*/ 1249250 w 2127590"/>
                  <a:gd name="connsiteY15" fmla="*/ 221517 h 1970467"/>
                  <a:gd name="connsiteX16" fmla="*/ 1439858 w 2127590"/>
                  <a:gd name="connsiteY16" fmla="*/ 213789 h 1970467"/>
                  <a:gd name="connsiteX17" fmla="*/ 1604707 w 2127590"/>
                  <a:gd name="connsiteY17" fmla="*/ 206062 h 1970467"/>
                  <a:gd name="connsiteX18" fmla="*/ 1671677 w 2127590"/>
                  <a:gd name="connsiteY18" fmla="*/ 200910 h 1970467"/>
                  <a:gd name="connsiteX19" fmla="*/ 1720617 w 2127590"/>
                  <a:gd name="connsiteY19" fmla="*/ 206062 h 1970467"/>
                  <a:gd name="connsiteX20" fmla="*/ 1736072 w 2127590"/>
                  <a:gd name="connsiteY20" fmla="*/ 211213 h 1970467"/>
                  <a:gd name="connsiteX21" fmla="*/ 1751526 w 2127590"/>
                  <a:gd name="connsiteY21" fmla="*/ 221517 h 1970467"/>
                  <a:gd name="connsiteX22" fmla="*/ 1761830 w 2127590"/>
                  <a:gd name="connsiteY22" fmla="*/ 231820 h 1970467"/>
                  <a:gd name="connsiteX23" fmla="*/ 1772133 w 2127590"/>
                  <a:gd name="connsiteY23" fmla="*/ 249850 h 1970467"/>
                  <a:gd name="connsiteX24" fmla="*/ 1779860 w 2127590"/>
                  <a:gd name="connsiteY24" fmla="*/ 273032 h 1970467"/>
                  <a:gd name="connsiteX25" fmla="*/ 1787587 w 2127590"/>
                  <a:gd name="connsiteY25" fmla="*/ 365760 h 1970467"/>
                  <a:gd name="connsiteX26" fmla="*/ 1792739 w 2127590"/>
                  <a:gd name="connsiteY26" fmla="*/ 613034 h 1970467"/>
                  <a:gd name="connsiteX27" fmla="*/ 1792739 w 2127590"/>
                  <a:gd name="connsiteY27" fmla="*/ 1192584 h 1970467"/>
                  <a:gd name="connsiteX28" fmla="*/ 1792739 w 2127590"/>
                  <a:gd name="connsiteY28" fmla="*/ 1452737 h 1970467"/>
                  <a:gd name="connsiteX29" fmla="*/ 1792739 w 2127590"/>
                  <a:gd name="connsiteY29" fmla="*/ 1723193 h 1970467"/>
                  <a:gd name="connsiteX30" fmla="*/ 1800466 w 2127590"/>
                  <a:gd name="connsiteY30" fmla="*/ 1898346 h 1970467"/>
                  <a:gd name="connsiteX31" fmla="*/ 1836527 w 2127590"/>
                  <a:gd name="connsiteY31" fmla="*/ 1931831 h 1970467"/>
                  <a:gd name="connsiteX32" fmla="*/ 1877739 w 2127590"/>
                  <a:gd name="connsiteY32" fmla="*/ 1955013 h 1970467"/>
                  <a:gd name="connsiteX33" fmla="*/ 1908649 w 2127590"/>
                  <a:gd name="connsiteY33" fmla="*/ 1965316 h 1970467"/>
                  <a:gd name="connsiteX34" fmla="*/ 1931831 w 2127590"/>
                  <a:gd name="connsiteY34" fmla="*/ 1970467 h 1970467"/>
                  <a:gd name="connsiteX35" fmla="*/ 1970467 w 2127590"/>
                  <a:gd name="connsiteY35" fmla="*/ 1955013 h 1970467"/>
                  <a:gd name="connsiteX36" fmla="*/ 1998801 w 2127590"/>
                  <a:gd name="connsiteY36" fmla="*/ 1934407 h 1970467"/>
                  <a:gd name="connsiteX37" fmla="*/ 2029710 w 2127590"/>
                  <a:gd name="connsiteY37" fmla="*/ 1898346 h 1970467"/>
                  <a:gd name="connsiteX38" fmla="*/ 2050316 w 2127590"/>
                  <a:gd name="connsiteY38" fmla="*/ 1862285 h 1970467"/>
                  <a:gd name="connsiteX39" fmla="*/ 2063195 w 2127590"/>
                  <a:gd name="connsiteY39" fmla="*/ 1826224 h 1970467"/>
                  <a:gd name="connsiteX40" fmla="*/ 2076074 w 2127590"/>
                  <a:gd name="connsiteY40" fmla="*/ 1779860 h 1970467"/>
                  <a:gd name="connsiteX41" fmla="*/ 2078650 w 2127590"/>
                  <a:gd name="connsiteY41" fmla="*/ 1741224 h 1970467"/>
                  <a:gd name="connsiteX42" fmla="*/ 2083801 w 2127590"/>
                  <a:gd name="connsiteY42" fmla="*/ 1651071 h 1970467"/>
                  <a:gd name="connsiteX43" fmla="*/ 2081226 w 2127590"/>
                  <a:gd name="connsiteY43" fmla="*/ 1372888 h 1970467"/>
                  <a:gd name="connsiteX44" fmla="*/ 2083801 w 2127590"/>
                  <a:gd name="connsiteY44" fmla="*/ 924703 h 1970467"/>
                  <a:gd name="connsiteX45" fmla="*/ 2083801 w 2127590"/>
                  <a:gd name="connsiteY45" fmla="*/ 510003 h 1970467"/>
                  <a:gd name="connsiteX46" fmla="*/ 2083801 w 2127590"/>
                  <a:gd name="connsiteY46" fmla="*/ 363184 h 1970467"/>
                  <a:gd name="connsiteX47" fmla="*/ 2086377 w 2127590"/>
                  <a:gd name="connsiteY47" fmla="*/ 347729 h 1970467"/>
                  <a:gd name="connsiteX48" fmla="*/ 2094105 w 2127590"/>
                  <a:gd name="connsiteY48" fmla="*/ 316820 h 1970467"/>
                  <a:gd name="connsiteX49" fmla="*/ 2114711 w 2127590"/>
                  <a:gd name="connsiteY49" fmla="*/ 265305 h 1970467"/>
                  <a:gd name="connsiteX50" fmla="*/ 2125014 w 2127590"/>
                  <a:gd name="connsiteY50" fmla="*/ 249850 h 1970467"/>
                  <a:gd name="connsiteX51" fmla="*/ 2127590 w 2127590"/>
                  <a:gd name="connsiteY51" fmla="*/ 239547 h 1970467"/>
                  <a:gd name="connsiteX52" fmla="*/ 2119862 w 2127590"/>
                  <a:gd name="connsiteY52" fmla="*/ 216365 h 1970467"/>
                  <a:gd name="connsiteX53" fmla="*/ 2091529 w 2127590"/>
                  <a:gd name="connsiteY53" fmla="*/ 170001 h 1970467"/>
                  <a:gd name="connsiteX54" fmla="*/ 2042589 w 2127590"/>
                  <a:gd name="connsiteY54" fmla="*/ 113334 h 1970467"/>
                  <a:gd name="connsiteX55" fmla="*/ 2006528 w 2127590"/>
                  <a:gd name="connsiteY55" fmla="*/ 79849 h 1970467"/>
                  <a:gd name="connsiteX56" fmla="*/ 1973043 w 2127590"/>
                  <a:gd name="connsiteY56" fmla="*/ 54091 h 1970467"/>
                  <a:gd name="connsiteX57" fmla="*/ 1931831 w 2127590"/>
                  <a:gd name="connsiteY57" fmla="*/ 30909 h 1970467"/>
                  <a:gd name="connsiteX58" fmla="*/ 1888043 w 2127590"/>
                  <a:gd name="connsiteY58" fmla="*/ 12879 h 1970467"/>
                  <a:gd name="connsiteX59" fmla="*/ 1841679 w 2127590"/>
                  <a:gd name="connsiteY59" fmla="*/ 0 h 1970467"/>
                  <a:gd name="connsiteX60" fmla="*/ 1797890 w 2127590"/>
                  <a:gd name="connsiteY60" fmla="*/ 5151 h 1970467"/>
                  <a:gd name="connsiteX61" fmla="*/ 1620162 w 2127590"/>
                  <a:gd name="connsiteY61" fmla="*/ 25758 h 1970467"/>
                  <a:gd name="connsiteX62" fmla="*/ 1470767 w 2127590"/>
                  <a:gd name="connsiteY62" fmla="*/ 46364 h 1970467"/>
                  <a:gd name="connsiteX63" fmla="*/ 1318796 w 2127590"/>
                  <a:gd name="connsiteY63" fmla="*/ 69546 h 1970467"/>
                  <a:gd name="connsiteX64" fmla="*/ 1187432 w 2127590"/>
                  <a:gd name="connsiteY64" fmla="*/ 77273 h 1970467"/>
                  <a:gd name="connsiteX65" fmla="*/ 953036 w 2127590"/>
                  <a:gd name="connsiteY65" fmla="*/ 100455 h 197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27590" h="1970467">
                    <a:moveTo>
                      <a:pt x="953036" y="100455"/>
                    </a:moveTo>
                    <a:lnTo>
                      <a:pt x="535761" y="139092"/>
                    </a:lnTo>
                    <a:lnTo>
                      <a:pt x="352881" y="157122"/>
                    </a:lnTo>
                    <a:lnTo>
                      <a:pt x="234395" y="157122"/>
                    </a:lnTo>
                    <a:lnTo>
                      <a:pt x="170001" y="170001"/>
                    </a:lnTo>
                    <a:lnTo>
                      <a:pt x="105606" y="177728"/>
                    </a:lnTo>
                    <a:lnTo>
                      <a:pt x="54091" y="180304"/>
                    </a:lnTo>
                    <a:lnTo>
                      <a:pt x="0" y="180304"/>
                    </a:lnTo>
                    <a:lnTo>
                      <a:pt x="105606" y="365760"/>
                    </a:lnTo>
                    <a:lnTo>
                      <a:pt x="216365" y="340002"/>
                    </a:lnTo>
                    <a:lnTo>
                      <a:pt x="345154" y="316820"/>
                    </a:lnTo>
                    <a:lnTo>
                      <a:pt x="504852" y="293638"/>
                    </a:lnTo>
                    <a:lnTo>
                      <a:pt x="752126" y="265305"/>
                    </a:lnTo>
                    <a:lnTo>
                      <a:pt x="929854" y="247274"/>
                    </a:lnTo>
                    <a:lnTo>
                      <a:pt x="1099855" y="231820"/>
                    </a:lnTo>
                    <a:lnTo>
                      <a:pt x="1249250" y="221517"/>
                    </a:lnTo>
                    <a:lnTo>
                      <a:pt x="1439858" y="213789"/>
                    </a:lnTo>
                    <a:lnTo>
                      <a:pt x="1604707" y="206062"/>
                    </a:lnTo>
                    <a:lnTo>
                      <a:pt x="1671677" y="200910"/>
                    </a:lnTo>
                    <a:lnTo>
                      <a:pt x="1720617" y="206062"/>
                    </a:lnTo>
                    <a:lnTo>
                      <a:pt x="1736072" y="211213"/>
                    </a:lnTo>
                    <a:lnTo>
                      <a:pt x="1751526" y="221517"/>
                    </a:lnTo>
                    <a:lnTo>
                      <a:pt x="1761830" y="231820"/>
                    </a:lnTo>
                    <a:lnTo>
                      <a:pt x="1772133" y="249850"/>
                    </a:lnTo>
                    <a:lnTo>
                      <a:pt x="1779860" y="273032"/>
                    </a:lnTo>
                    <a:lnTo>
                      <a:pt x="1787587" y="365760"/>
                    </a:lnTo>
                    <a:lnTo>
                      <a:pt x="1792739" y="613034"/>
                    </a:lnTo>
                    <a:lnTo>
                      <a:pt x="1792739" y="1192584"/>
                    </a:lnTo>
                    <a:lnTo>
                      <a:pt x="1792739" y="1452737"/>
                    </a:lnTo>
                    <a:lnTo>
                      <a:pt x="1792739" y="1723193"/>
                    </a:lnTo>
                    <a:lnTo>
                      <a:pt x="1800466" y="1898346"/>
                    </a:lnTo>
                    <a:lnTo>
                      <a:pt x="1836527" y="1931831"/>
                    </a:lnTo>
                    <a:lnTo>
                      <a:pt x="1877739" y="1955013"/>
                    </a:lnTo>
                    <a:lnTo>
                      <a:pt x="1908649" y="1965316"/>
                    </a:lnTo>
                    <a:lnTo>
                      <a:pt x="1931831" y="1970467"/>
                    </a:lnTo>
                    <a:lnTo>
                      <a:pt x="1970467" y="1955013"/>
                    </a:lnTo>
                    <a:lnTo>
                      <a:pt x="1998801" y="1934407"/>
                    </a:lnTo>
                    <a:lnTo>
                      <a:pt x="2029710" y="1898346"/>
                    </a:lnTo>
                    <a:lnTo>
                      <a:pt x="2050316" y="1862285"/>
                    </a:lnTo>
                    <a:lnTo>
                      <a:pt x="2063195" y="1826224"/>
                    </a:lnTo>
                    <a:lnTo>
                      <a:pt x="2076074" y="1779860"/>
                    </a:lnTo>
                    <a:lnTo>
                      <a:pt x="2078650" y="1741224"/>
                    </a:lnTo>
                    <a:cubicBezTo>
                      <a:pt x="2080417" y="1711176"/>
                      <a:pt x="2083801" y="1681171"/>
                      <a:pt x="2083801" y="1651071"/>
                    </a:cubicBezTo>
                    <a:cubicBezTo>
                      <a:pt x="2082943" y="1558343"/>
                      <a:pt x="2082084" y="1465616"/>
                      <a:pt x="2081226" y="1372888"/>
                    </a:cubicBezTo>
                    <a:cubicBezTo>
                      <a:pt x="2082084" y="1223493"/>
                      <a:pt x="2082943" y="1074098"/>
                      <a:pt x="2083801" y="924703"/>
                    </a:cubicBezTo>
                    <a:lnTo>
                      <a:pt x="2083801" y="510003"/>
                    </a:lnTo>
                    <a:lnTo>
                      <a:pt x="2083801" y="363184"/>
                    </a:lnTo>
                    <a:lnTo>
                      <a:pt x="2086377" y="347729"/>
                    </a:lnTo>
                    <a:lnTo>
                      <a:pt x="2094105" y="316820"/>
                    </a:lnTo>
                    <a:lnTo>
                      <a:pt x="2114711" y="265305"/>
                    </a:lnTo>
                    <a:lnTo>
                      <a:pt x="2125014" y="249850"/>
                    </a:lnTo>
                    <a:lnTo>
                      <a:pt x="2127590" y="239547"/>
                    </a:lnTo>
                    <a:lnTo>
                      <a:pt x="2119862" y="216365"/>
                    </a:lnTo>
                    <a:lnTo>
                      <a:pt x="2091529" y="170001"/>
                    </a:lnTo>
                    <a:lnTo>
                      <a:pt x="2042589" y="113334"/>
                    </a:lnTo>
                    <a:lnTo>
                      <a:pt x="2006528" y="79849"/>
                    </a:lnTo>
                    <a:lnTo>
                      <a:pt x="1973043" y="54091"/>
                    </a:lnTo>
                    <a:lnTo>
                      <a:pt x="1931831" y="30909"/>
                    </a:lnTo>
                    <a:lnTo>
                      <a:pt x="1888043" y="12879"/>
                    </a:lnTo>
                    <a:lnTo>
                      <a:pt x="1841679" y="0"/>
                    </a:lnTo>
                    <a:lnTo>
                      <a:pt x="1797890" y="5151"/>
                    </a:lnTo>
                    <a:lnTo>
                      <a:pt x="1620162" y="25758"/>
                    </a:lnTo>
                    <a:lnTo>
                      <a:pt x="1470767" y="46364"/>
                    </a:lnTo>
                    <a:cubicBezTo>
                      <a:pt x="1322252" y="69814"/>
                      <a:pt x="1373494" y="69546"/>
                      <a:pt x="1318796" y="69546"/>
                    </a:cubicBezTo>
                    <a:lnTo>
                      <a:pt x="1187432" y="77273"/>
                    </a:lnTo>
                    <a:lnTo>
                      <a:pt x="953036" y="10045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6" name="フリーフォーム 44">
                <a:extLst>
                  <a:ext uri="{FF2B5EF4-FFF2-40B4-BE49-F238E27FC236}">
                    <a16:creationId xmlns:a16="http://schemas.microsoft.com/office/drawing/2014/main" id="{66BAB4C6-71E7-426B-AFDB-47E9B078AEE4}"/>
                  </a:ext>
                </a:extLst>
              </p:cNvPr>
              <p:cNvSpPr/>
              <p:nvPr/>
            </p:nvSpPr>
            <p:spPr>
              <a:xfrm>
                <a:off x="5141913" y="3963989"/>
                <a:ext cx="1725612" cy="269875"/>
              </a:xfrm>
              <a:custGeom>
                <a:avLst/>
                <a:gdLst>
                  <a:gd name="connsiteX0" fmla="*/ 1040606 w 1726406"/>
                  <a:gd name="connsiteY0" fmla="*/ 45244 h 269082"/>
                  <a:gd name="connsiteX1" fmla="*/ 1726406 w 1726406"/>
                  <a:gd name="connsiteY1" fmla="*/ 0 h 269082"/>
                  <a:gd name="connsiteX2" fmla="*/ 1726406 w 1726406"/>
                  <a:gd name="connsiteY2" fmla="*/ 154782 h 269082"/>
                  <a:gd name="connsiteX3" fmla="*/ 1528762 w 1726406"/>
                  <a:gd name="connsiteY3" fmla="*/ 166688 h 269082"/>
                  <a:gd name="connsiteX4" fmla="*/ 1216819 w 1726406"/>
                  <a:gd name="connsiteY4" fmla="*/ 188119 h 269082"/>
                  <a:gd name="connsiteX5" fmla="*/ 888206 w 1726406"/>
                  <a:gd name="connsiteY5" fmla="*/ 214313 h 269082"/>
                  <a:gd name="connsiteX6" fmla="*/ 571500 w 1726406"/>
                  <a:gd name="connsiteY6" fmla="*/ 240507 h 269082"/>
                  <a:gd name="connsiteX7" fmla="*/ 319087 w 1726406"/>
                  <a:gd name="connsiteY7" fmla="*/ 261938 h 269082"/>
                  <a:gd name="connsiteX8" fmla="*/ 240506 w 1726406"/>
                  <a:gd name="connsiteY8" fmla="*/ 269082 h 269082"/>
                  <a:gd name="connsiteX9" fmla="*/ 207169 w 1726406"/>
                  <a:gd name="connsiteY9" fmla="*/ 266700 h 269082"/>
                  <a:gd name="connsiteX10" fmla="*/ 142875 w 1726406"/>
                  <a:gd name="connsiteY10" fmla="*/ 254794 h 269082"/>
                  <a:gd name="connsiteX11" fmla="*/ 59531 w 1726406"/>
                  <a:gd name="connsiteY11" fmla="*/ 233363 h 269082"/>
                  <a:gd name="connsiteX12" fmla="*/ 0 w 1726406"/>
                  <a:gd name="connsiteY12" fmla="*/ 216694 h 269082"/>
                  <a:gd name="connsiteX13" fmla="*/ 0 w 1726406"/>
                  <a:gd name="connsiteY13" fmla="*/ 111919 h 269082"/>
                  <a:gd name="connsiteX14" fmla="*/ 373856 w 1726406"/>
                  <a:gd name="connsiteY14" fmla="*/ 92869 h 269082"/>
                  <a:gd name="connsiteX15" fmla="*/ 716756 w 1726406"/>
                  <a:gd name="connsiteY15" fmla="*/ 69057 h 269082"/>
                  <a:gd name="connsiteX16" fmla="*/ 1040606 w 1726406"/>
                  <a:gd name="connsiteY16" fmla="*/ 45244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6406" h="269082">
                    <a:moveTo>
                      <a:pt x="1040606" y="45244"/>
                    </a:moveTo>
                    <a:lnTo>
                      <a:pt x="1726406" y="0"/>
                    </a:lnTo>
                    <a:lnTo>
                      <a:pt x="1726406" y="154782"/>
                    </a:lnTo>
                    <a:lnTo>
                      <a:pt x="1528762" y="166688"/>
                    </a:lnTo>
                    <a:lnTo>
                      <a:pt x="1216819" y="188119"/>
                    </a:lnTo>
                    <a:lnTo>
                      <a:pt x="888206" y="214313"/>
                    </a:lnTo>
                    <a:lnTo>
                      <a:pt x="571500" y="240507"/>
                    </a:lnTo>
                    <a:lnTo>
                      <a:pt x="319087" y="261938"/>
                    </a:lnTo>
                    <a:lnTo>
                      <a:pt x="240506" y="269082"/>
                    </a:lnTo>
                    <a:lnTo>
                      <a:pt x="207169" y="266700"/>
                    </a:lnTo>
                    <a:lnTo>
                      <a:pt x="142875" y="254794"/>
                    </a:lnTo>
                    <a:lnTo>
                      <a:pt x="59531" y="233363"/>
                    </a:lnTo>
                    <a:lnTo>
                      <a:pt x="0" y="216694"/>
                    </a:lnTo>
                    <a:lnTo>
                      <a:pt x="0" y="111919"/>
                    </a:lnTo>
                    <a:lnTo>
                      <a:pt x="373856" y="92869"/>
                    </a:lnTo>
                    <a:lnTo>
                      <a:pt x="716756" y="69057"/>
                    </a:lnTo>
                    <a:lnTo>
                      <a:pt x="1040606" y="45244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7" name="フリーフォーム 45">
                <a:extLst>
                  <a:ext uri="{FF2B5EF4-FFF2-40B4-BE49-F238E27FC236}">
                    <a16:creationId xmlns:a16="http://schemas.microsoft.com/office/drawing/2014/main" id="{040EBA96-9DF7-4EF8-BC07-3C18CD6D89F2}"/>
                  </a:ext>
                </a:extLst>
              </p:cNvPr>
              <p:cNvSpPr/>
              <p:nvPr/>
            </p:nvSpPr>
            <p:spPr>
              <a:xfrm>
                <a:off x="5116513" y="4543426"/>
                <a:ext cx="1751012" cy="271463"/>
              </a:xfrm>
              <a:custGeom>
                <a:avLst/>
                <a:gdLst>
                  <a:gd name="connsiteX0" fmla="*/ 726282 w 1750219"/>
                  <a:gd name="connsiteY0" fmla="*/ 66675 h 271463"/>
                  <a:gd name="connsiteX1" fmla="*/ 1509713 w 1750219"/>
                  <a:gd name="connsiteY1" fmla="*/ 16669 h 271463"/>
                  <a:gd name="connsiteX2" fmla="*/ 1745457 w 1750219"/>
                  <a:gd name="connsiteY2" fmla="*/ 0 h 271463"/>
                  <a:gd name="connsiteX3" fmla="*/ 1750219 w 1750219"/>
                  <a:gd name="connsiteY3" fmla="*/ 157163 h 271463"/>
                  <a:gd name="connsiteX4" fmla="*/ 1443038 w 1750219"/>
                  <a:gd name="connsiteY4" fmla="*/ 178594 h 271463"/>
                  <a:gd name="connsiteX5" fmla="*/ 1135857 w 1750219"/>
                  <a:gd name="connsiteY5" fmla="*/ 202406 h 271463"/>
                  <a:gd name="connsiteX6" fmla="*/ 800100 w 1750219"/>
                  <a:gd name="connsiteY6" fmla="*/ 228600 h 271463"/>
                  <a:gd name="connsiteX7" fmla="*/ 485775 w 1750219"/>
                  <a:gd name="connsiteY7" fmla="*/ 252413 h 271463"/>
                  <a:gd name="connsiteX8" fmla="*/ 250032 w 1750219"/>
                  <a:gd name="connsiteY8" fmla="*/ 271463 h 271463"/>
                  <a:gd name="connsiteX9" fmla="*/ 197644 w 1750219"/>
                  <a:gd name="connsiteY9" fmla="*/ 269081 h 271463"/>
                  <a:gd name="connsiteX10" fmla="*/ 145257 w 1750219"/>
                  <a:gd name="connsiteY10" fmla="*/ 259556 h 271463"/>
                  <a:gd name="connsiteX11" fmla="*/ 83344 w 1750219"/>
                  <a:gd name="connsiteY11" fmla="*/ 242888 h 271463"/>
                  <a:gd name="connsiteX12" fmla="*/ 2382 w 1750219"/>
                  <a:gd name="connsiteY12" fmla="*/ 216694 h 271463"/>
                  <a:gd name="connsiteX13" fmla="*/ 0 w 1750219"/>
                  <a:gd name="connsiteY13" fmla="*/ 119063 h 271463"/>
                  <a:gd name="connsiteX14" fmla="*/ 147638 w 1750219"/>
                  <a:gd name="connsiteY14" fmla="*/ 109538 h 271463"/>
                  <a:gd name="connsiteX15" fmla="*/ 378619 w 1750219"/>
                  <a:gd name="connsiteY15" fmla="*/ 90488 h 271463"/>
                  <a:gd name="connsiteX16" fmla="*/ 659607 w 1750219"/>
                  <a:gd name="connsiteY16" fmla="*/ 71438 h 271463"/>
                  <a:gd name="connsiteX17" fmla="*/ 726282 w 1750219"/>
                  <a:gd name="connsiteY17" fmla="*/ 66675 h 27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50219" h="271463">
                    <a:moveTo>
                      <a:pt x="726282" y="66675"/>
                    </a:moveTo>
                    <a:lnTo>
                      <a:pt x="1509713" y="16669"/>
                    </a:lnTo>
                    <a:lnTo>
                      <a:pt x="1745457" y="0"/>
                    </a:lnTo>
                    <a:lnTo>
                      <a:pt x="1750219" y="157163"/>
                    </a:lnTo>
                    <a:lnTo>
                      <a:pt x="1443038" y="178594"/>
                    </a:lnTo>
                    <a:lnTo>
                      <a:pt x="1135857" y="202406"/>
                    </a:lnTo>
                    <a:lnTo>
                      <a:pt x="800100" y="228600"/>
                    </a:lnTo>
                    <a:lnTo>
                      <a:pt x="485775" y="252413"/>
                    </a:lnTo>
                    <a:lnTo>
                      <a:pt x="250032" y="271463"/>
                    </a:lnTo>
                    <a:lnTo>
                      <a:pt x="197644" y="269081"/>
                    </a:lnTo>
                    <a:lnTo>
                      <a:pt x="145257" y="259556"/>
                    </a:lnTo>
                    <a:lnTo>
                      <a:pt x="83344" y="242888"/>
                    </a:lnTo>
                    <a:lnTo>
                      <a:pt x="2382" y="216694"/>
                    </a:lnTo>
                    <a:lnTo>
                      <a:pt x="0" y="119063"/>
                    </a:lnTo>
                    <a:lnTo>
                      <a:pt x="147638" y="109538"/>
                    </a:lnTo>
                    <a:lnTo>
                      <a:pt x="378619" y="90488"/>
                    </a:lnTo>
                    <a:lnTo>
                      <a:pt x="659607" y="71438"/>
                    </a:lnTo>
                    <a:lnTo>
                      <a:pt x="726282" y="6667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8" name="フリーフォーム 46">
                <a:extLst>
                  <a:ext uri="{FF2B5EF4-FFF2-40B4-BE49-F238E27FC236}">
                    <a16:creationId xmlns:a16="http://schemas.microsoft.com/office/drawing/2014/main" id="{1E664F45-A6C0-42FD-A369-2FB65473885A}"/>
                  </a:ext>
                </a:extLst>
              </p:cNvPr>
              <p:cNvSpPr/>
              <p:nvPr/>
            </p:nvSpPr>
            <p:spPr>
              <a:xfrm>
                <a:off x="5027613" y="5078413"/>
                <a:ext cx="1841500" cy="317500"/>
              </a:xfrm>
              <a:custGeom>
                <a:avLst/>
                <a:gdLst>
                  <a:gd name="connsiteX0" fmla="*/ 909637 w 1843087"/>
                  <a:gd name="connsiteY0" fmla="*/ 66675 h 316707"/>
                  <a:gd name="connsiteX1" fmla="*/ 1381125 w 1843087"/>
                  <a:gd name="connsiteY1" fmla="*/ 30957 h 316707"/>
                  <a:gd name="connsiteX2" fmla="*/ 1831181 w 1843087"/>
                  <a:gd name="connsiteY2" fmla="*/ 0 h 316707"/>
                  <a:gd name="connsiteX3" fmla="*/ 1843087 w 1843087"/>
                  <a:gd name="connsiteY3" fmla="*/ 233363 h 316707"/>
                  <a:gd name="connsiteX4" fmla="*/ 1802606 w 1843087"/>
                  <a:gd name="connsiteY4" fmla="*/ 202407 h 316707"/>
                  <a:gd name="connsiteX5" fmla="*/ 1769269 w 1843087"/>
                  <a:gd name="connsiteY5" fmla="*/ 192882 h 316707"/>
                  <a:gd name="connsiteX6" fmla="*/ 1735931 w 1843087"/>
                  <a:gd name="connsiteY6" fmla="*/ 185738 h 316707"/>
                  <a:gd name="connsiteX7" fmla="*/ 1700212 w 1843087"/>
                  <a:gd name="connsiteY7" fmla="*/ 183357 h 316707"/>
                  <a:gd name="connsiteX8" fmla="*/ 1650206 w 1843087"/>
                  <a:gd name="connsiteY8" fmla="*/ 183357 h 316707"/>
                  <a:gd name="connsiteX9" fmla="*/ 1559719 w 1843087"/>
                  <a:gd name="connsiteY9" fmla="*/ 185738 h 316707"/>
                  <a:gd name="connsiteX10" fmla="*/ 1350169 w 1843087"/>
                  <a:gd name="connsiteY10" fmla="*/ 200025 h 316707"/>
                  <a:gd name="connsiteX11" fmla="*/ 1107281 w 1843087"/>
                  <a:gd name="connsiteY11" fmla="*/ 219075 h 316707"/>
                  <a:gd name="connsiteX12" fmla="*/ 792956 w 1843087"/>
                  <a:gd name="connsiteY12" fmla="*/ 250032 h 316707"/>
                  <a:gd name="connsiteX13" fmla="*/ 521494 w 1843087"/>
                  <a:gd name="connsiteY13" fmla="*/ 283369 h 316707"/>
                  <a:gd name="connsiteX14" fmla="*/ 335756 w 1843087"/>
                  <a:gd name="connsiteY14" fmla="*/ 309563 h 316707"/>
                  <a:gd name="connsiteX15" fmla="*/ 302419 w 1843087"/>
                  <a:gd name="connsiteY15" fmla="*/ 316707 h 316707"/>
                  <a:gd name="connsiteX16" fmla="*/ 138112 w 1843087"/>
                  <a:gd name="connsiteY16" fmla="*/ 314325 h 316707"/>
                  <a:gd name="connsiteX17" fmla="*/ 0 w 1843087"/>
                  <a:gd name="connsiteY17" fmla="*/ 314325 h 316707"/>
                  <a:gd name="connsiteX18" fmla="*/ 71437 w 1843087"/>
                  <a:gd name="connsiteY18" fmla="*/ 140494 h 316707"/>
                  <a:gd name="connsiteX19" fmla="*/ 500062 w 1843087"/>
                  <a:gd name="connsiteY19" fmla="*/ 102394 h 316707"/>
                  <a:gd name="connsiteX20" fmla="*/ 909637 w 1843087"/>
                  <a:gd name="connsiteY20" fmla="*/ 66675 h 3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3087" h="316707">
                    <a:moveTo>
                      <a:pt x="909637" y="66675"/>
                    </a:moveTo>
                    <a:lnTo>
                      <a:pt x="1381125" y="30957"/>
                    </a:lnTo>
                    <a:lnTo>
                      <a:pt x="1831181" y="0"/>
                    </a:lnTo>
                    <a:lnTo>
                      <a:pt x="1843087" y="233363"/>
                    </a:lnTo>
                    <a:lnTo>
                      <a:pt x="1802606" y="202407"/>
                    </a:lnTo>
                    <a:lnTo>
                      <a:pt x="1769269" y="192882"/>
                    </a:lnTo>
                    <a:lnTo>
                      <a:pt x="1735931" y="185738"/>
                    </a:lnTo>
                    <a:lnTo>
                      <a:pt x="1700212" y="183357"/>
                    </a:lnTo>
                    <a:lnTo>
                      <a:pt x="1650206" y="183357"/>
                    </a:lnTo>
                    <a:lnTo>
                      <a:pt x="1559719" y="185738"/>
                    </a:lnTo>
                    <a:lnTo>
                      <a:pt x="1350169" y="200025"/>
                    </a:lnTo>
                    <a:lnTo>
                      <a:pt x="1107281" y="219075"/>
                    </a:lnTo>
                    <a:lnTo>
                      <a:pt x="792956" y="250032"/>
                    </a:lnTo>
                    <a:lnTo>
                      <a:pt x="521494" y="283369"/>
                    </a:lnTo>
                    <a:lnTo>
                      <a:pt x="335756" y="309563"/>
                    </a:lnTo>
                    <a:lnTo>
                      <a:pt x="302419" y="316707"/>
                    </a:lnTo>
                    <a:lnTo>
                      <a:pt x="138112" y="314325"/>
                    </a:lnTo>
                    <a:lnTo>
                      <a:pt x="0" y="314325"/>
                    </a:lnTo>
                    <a:lnTo>
                      <a:pt x="71437" y="140494"/>
                    </a:lnTo>
                    <a:lnTo>
                      <a:pt x="500062" y="102394"/>
                    </a:lnTo>
                    <a:lnTo>
                      <a:pt x="909637" y="6667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9" name="フリーフォーム 47">
                <a:extLst>
                  <a:ext uri="{FF2B5EF4-FFF2-40B4-BE49-F238E27FC236}">
                    <a16:creationId xmlns:a16="http://schemas.microsoft.com/office/drawing/2014/main" id="{D9DE569D-1E0C-4A4B-A301-D128DAE7732C}"/>
                  </a:ext>
                </a:extLst>
              </p:cNvPr>
              <p:cNvSpPr/>
              <p:nvPr/>
            </p:nvSpPr>
            <p:spPr>
              <a:xfrm>
                <a:off x="4116388" y="5362575"/>
                <a:ext cx="1543050" cy="723900"/>
              </a:xfrm>
              <a:custGeom>
                <a:avLst/>
                <a:gdLst>
                  <a:gd name="connsiteX0" fmla="*/ 623888 w 1543050"/>
                  <a:gd name="connsiteY0" fmla="*/ 388144 h 723900"/>
                  <a:gd name="connsiteX1" fmla="*/ 733425 w 1543050"/>
                  <a:gd name="connsiteY1" fmla="*/ 330994 h 723900"/>
                  <a:gd name="connsiteX2" fmla="*/ 852488 w 1543050"/>
                  <a:gd name="connsiteY2" fmla="*/ 264319 h 723900"/>
                  <a:gd name="connsiteX3" fmla="*/ 992982 w 1543050"/>
                  <a:gd name="connsiteY3" fmla="*/ 173831 h 723900"/>
                  <a:gd name="connsiteX4" fmla="*/ 1031082 w 1543050"/>
                  <a:gd name="connsiteY4" fmla="*/ 147638 h 723900"/>
                  <a:gd name="connsiteX5" fmla="*/ 1040607 w 1543050"/>
                  <a:gd name="connsiteY5" fmla="*/ 133350 h 723900"/>
                  <a:gd name="connsiteX6" fmla="*/ 1047750 w 1543050"/>
                  <a:gd name="connsiteY6" fmla="*/ 104775 h 723900"/>
                  <a:gd name="connsiteX7" fmla="*/ 1054894 w 1543050"/>
                  <a:gd name="connsiteY7" fmla="*/ 66675 h 723900"/>
                  <a:gd name="connsiteX8" fmla="*/ 1050132 w 1543050"/>
                  <a:gd name="connsiteY8" fmla="*/ 0 h 723900"/>
                  <a:gd name="connsiteX9" fmla="*/ 1181100 w 1543050"/>
                  <a:gd name="connsiteY9" fmla="*/ 0 h 723900"/>
                  <a:gd name="connsiteX10" fmla="*/ 1300163 w 1543050"/>
                  <a:gd name="connsiteY10" fmla="*/ 59531 h 723900"/>
                  <a:gd name="connsiteX11" fmla="*/ 1373982 w 1543050"/>
                  <a:gd name="connsiteY11" fmla="*/ 95250 h 723900"/>
                  <a:gd name="connsiteX12" fmla="*/ 1416844 w 1543050"/>
                  <a:gd name="connsiteY12" fmla="*/ 121444 h 723900"/>
                  <a:gd name="connsiteX13" fmla="*/ 1457325 w 1543050"/>
                  <a:gd name="connsiteY13" fmla="*/ 150019 h 723900"/>
                  <a:gd name="connsiteX14" fmla="*/ 1490663 w 1543050"/>
                  <a:gd name="connsiteY14" fmla="*/ 178594 h 723900"/>
                  <a:gd name="connsiteX15" fmla="*/ 1531144 w 1543050"/>
                  <a:gd name="connsiteY15" fmla="*/ 219075 h 723900"/>
                  <a:gd name="connsiteX16" fmla="*/ 1543050 w 1543050"/>
                  <a:gd name="connsiteY16" fmla="*/ 238125 h 723900"/>
                  <a:gd name="connsiteX17" fmla="*/ 1543050 w 1543050"/>
                  <a:gd name="connsiteY17" fmla="*/ 247650 h 723900"/>
                  <a:gd name="connsiteX18" fmla="*/ 1535907 w 1543050"/>
                  <a:gd name="connsiteY18" fmla="*/ 266700 h 723900"/>
                  <a:gd name="connsiteX19" fmla="*/ 1516857 w 1543050"/>
                  <a:gd name="connsiteY19" fmla="*/ 280988 h 723900"/>
                  <a:gd name="connsiteX20" fmla="*/ 1490663 w 1543050"/>
                  <a:gd name="connsiteY20" fmla="*/ 295275 h 723900"/>
                  <a:gd name="connsiteX21" fmla="*/ 1431132 w 1543050"/>
                  <a:gd name="connsiteY21" fmla="*/ 309563 h 723900"/>
                  <a:gd name="connsiteX22" fmla="*/ 1381125 w 1543050"/>
                  <a:gd name="connsiteY22" fmla="*/ 316706 h 723900"/>
                  <a:gd name="connsiteX23" fmla="*/ 1321594 w 1543050"/>
                  <a:gd name="connsiteY23" fmla="*/ 323850 h 723900"/>
                  <a:gd name="connsiteX24" fmla="*/ 1190625 w 1543050"/>
                  <a:gd name="connsiteY24" fmla="*/ 378619 h 723900"/>
                  <a:gd name="connsiteX25" fmla="*/ 969169 w 1543050"/>
                  <a:gd name="connsiteY25" fmla="*/ 464344 h 723900"/>
                  <a:gd name="connsiteX26" fmla="*/ 766763 w 1543050"/>
                  <a:gd name="connsiteY26" fmla="*/ 531019 h 723900"/>
                  <a:gd name="connsiteX27" fmla="*/ 564357 w 1543050"/>
                  <a:gd name="connsiteY27" fmla="*/ 597694 h 723900"/>
                  <a:gd name="connsiteX28" fmla="*/ 414338 w 1543050"/>
                  <a:gd name="connsiteY28" fmla="*/ 640556 h 723900"/>
                  <a:gd name="connsiteX29" fmla="*/ 183357 w 1543050"/>
                  <a:gd name="connsiteY29" fmla="*/ 697706 h 723900"/>
                  <a:gd name="connsiteX30" fmla="*/ 52388 w 1543050"/>
                  <a:gd name="connsiteY30" fmla="*/ 723900 h 723900"/>
                  <a:gd name="connsiteX31" fmla="*/ 23813 w 1543050"/>
                  <a:gd name="connsiteY31" fmla="*/ 721519 h 723900"/>
                  <a:gd name="connsiteX32" fmla="*/ 7144 w 1543050"/>
                  <a:gd name="connsiteY32" fmla="*/ 714375 h 723900"/>
                  <a:gd name="connsiteX33" fmla="*/ 0 w 1543050"/>
                  <a:gd name="connsiteY33" fmla="*/ 704850 h 723900"/>
                  <a:gd name="connsiteX34" fmla="*/ 0 w 1543050"/>
                  <a:gd name="connsiteY34" fmla="*/ 697706 h 723900"/>
                  <a:gd name="connsiteX35" fmla="*/ 7144 w 1543050"/>
                  <a:gd name="connsiteY35" fmla="*/ 676275 h 723900"/>
                  <a:gd name="connsiteX36" fmla="*/ 23813 w 1543050"/>
                  <a:gd name="connsiteY36" fmla="*/ 659606 h 723900"/>
                  <a:gd name="connsiteX37" fmla="*/ 114300 w 1543050"/>
                  <a:gd name="connsiteY37" fmla="*/ 621506 h 723900"/>
                  <a:gd name="connsiteX38" fmla="*/ 342900 w 1543050"/>
                  <a:gd name="connsiteY38" fmla="*/ 521494 h 723900"/>
                  <a:gd name="connsiteX39" fmla="*/ 623888 w 1543050"/>
                  <a:gd name="connsiteY39" fmla="*/ 38814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3050" h="723900">
                    <a:moveTo>
                      <a:pt x="623888" y="388144"/>
                    </a:moveTo>
                    <a:lnTo>
                      <a:pt x="733425" y="330994"/>
                    </a:lnTo>
                    <a:lnTo>
                      <a:pt x="852488" y="264319"/>
                    </a:lnTo>
                    <a:lnTo>
                      <a:pt x="992982" y="173831"/>
                    </a:lnTo>
                    <a:lnTo>
                      <a:pt x="1031082" y="147638"/>
                    </a:lnTo>
                    <a:lnTo>
                      <a:pt x="1040607" y="133350"/>
                    </a:lnTo>
                    <a:lnTo>
                      <a:pt x="1047750" y="104775"/>
                    </a:lnTo>
                    <a:lnTo>
                      <a:pt x="1054894" y="66675"/>
                    </a:lnTo>
                    <a:lnTo>
                      <a:pt x="1050132" y="0"/>
                    </a:lnTo>
                    <a:lnTo>
                      <a:pt x="1181100" y="0"/>
                    </a:lnTo>
                    <a:lnTo>
                      <a:pt x="1300163" y="59531"/>
                    </a:lnTo>
                    <a:lnTo>
                      <a:pt x="1373982" y="95250"/>
                    </a:lnTo>
                    <a:lnTo>
                      <a:pt x="1416844" y="121444"/>
                    </a:lnTo>
                    <a:lnTo>
                      <a:pt x="1457325" y="150019"/>
                    </a:lnTo>
                    <a:lnTo>
                      <a:pt x="1490663" y="178594"/>
                    </a:lnTo>
                    <a:lnTo>
                      <a:pt x="1531144" y="219075"/>
                    </a:lnTo>
                    <a:lnTo>
                      <a:pt x="1543050" y="238125"/>
                    </a:lnTo>
                    <a:lnTo>
                      <a:pt x="1543050" y="247650"/>
                    </a:lnTo>
                    <a:lnTo>
                      <a:pt x="1535907" y="266700"/>
                    </a:lnTo>
                    <a:lnTo>
                      <a:pt x="1516857" y="280988"/>
                    </a:lnTo>
                    <a:lnTo>
                      <a:pt x="1490663" y="295275"/>
                    </a:lnTo>
                    <a:lnTo>
                      <a:pt x="1431132" y="309563"/>
                    </a:lnTo>
                    <a:lnTo>
                      <a:pt x="1381125" y="316706"/>
                    </a:lnTo>
                    <a:lnTo>
                      <a:pt x="1321594" y="323850"/>
                    </a:lnTo>
                    <a:lnTo>
                      <a:pt x="1190625" y="378619"/>
                    </a:lnTo>
                    <a:lnTo>
                      <a:pt x="969169" y="464344"/>
                    </a:lnTo>
                    <a:lnTo>
                      <a:pt x="766763" y="531019"/>
                    </a:lnTo>
                    <a:lnTo>
                      <a:pt x="564357" y="597694"/>
                    </a:lnTo>
                    <a:lnTo>
                      <a:pt x="414338" y="640556"/>
                    </a:lnTo>
                    <a:lnTo>
                      <a:pt x="183357" y="697706"/>
                    </a:lnTo>
                    <a:lnTo>
                      <a:pt x="52388" y="723900"/>
                    </a:lnTo>
                    <a:lnTo>
                      <a:pt x="23813" y="721519"/>
                    </a:lnTo>
                    <a:lnTo>
                      <a:pt x="7144" y="714375"/>
                    </a:lnTo>
                    <a:lnTo>
                      <a:pt x="0" y="704850"/>
                    </a:lnTo>
                    <a:lnTo>
                      <a:pt x="0" y="697706"/>
                    </a:lnTo>
                    <a:lnTo>
                      <a:pt x="7144" y="676275"/>
                    </a:lnTo>
                    <a:lnTo>
                      <a:pt x="23813" y="659606"/>
                    </a:lnTo>
                    <a:lnTo>
                      <a:pt x="114300" y="621506"/>
                    </a:lnTo>
                    <a:lnTo>
                      <a:pt x="342900" y="521494"/>
                    </a:lnTo>
                    <a:lnTo>
                      <a:pt x="623888" y="388144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204" name="フリーフォーム 29">
              <a:extLst>
                <a:ext uri="{FF2B5EF4-FFF2-40B4-BE49-F238E27FC236}">
                  <a16:creationId xmlns:a16="http://schemas.microsoft.com/office/drawing/2014/main" id="{9E3F094D-CCEF-454D-865F-113E9EF3B392}"/>
                </a:ext>
              </a:extLst>
            </p:cNvPr>
            <p:cNvSpPr/>
            <p:nvPr/>
          </p:nvSpPr>
          <p:spPr>
            <a:xfrm>
              <a:off x="7446963" y="2878138"/>
              <a:ext cx="660400" cy="800100"/>
            </a:xfrm>
            <a:custGeom>
              <a:avLst/>
              <a:gdLst>
                <a:gd name="connsiteX0" fmla="*/ 507207 w 659607"/>
                <a:gd name="connsiteY0" fmla="*/ 352425 h 800100"/>
                <a:gd name="connsiteX1" fmla="*/ 550069 w 659607"/>
                <a:gd name="connsiteY1" fmla="*/ 280988 h 800100"/>
                <a:gd name="connsiteX2" fmla="*/ 583407 w 659607"/>
                <a:gd name="connsiteY2" fmla="*/ 219075 h 800100"/>
                <a:gd name="connsiteX3" fmla="*/ 611982 w 659607"/>
                <a:gd name="connsiteY3" fmla="*/ 164307 h 800100"/>
                <a:gd name="connsiteX4" fmla="*/ 616744 w 659607"/>
                <a:gd name="connsiteY4" fmla="*/ 152400 h 800100"/>
                <a:gd name="connsiteX5" fmla="*/ 659607 w 659607"/>
                <a:gd name="connsiteY5" fmla="*/ 135732 h 800100"/>
                <a:gd name="connsiteX6" fmla="*/ 333375 w 659607"/>
                <a:gd name="connsiteY6" fmla="*/ 0 h 800100"/>
                <a:gd name="connsiteX7" fmla="*/ 354807 w 659607"/>
                <a:gd name="connsiteY7" fmla="*/ 47625 h 800100"/>
                <a:gd name="connsiteX8" fmla="*/ 357188 w 659607"/>
                <a:gd name="connsiteY8" fmla="*/ 73819 h 800100"/>
                <a:gd name="connsiteX9" fmla="*/ 350044 w 659607"/>
                <a:gd name="connsiteY9" fmla="*/ 116682 h 800100"/>
                <a:gd name="connsiteX10" fmla="*/ 333375 w 659607"/>
                <a:gd name="connsiteY10" fmla="*/ 171450 h 800100"/>
                <a:gd name="connsiteX11" fmla="*/ 297657 w 659607"/>
                <a:gd name="connsiteY11" fmla="*/ 250032 h 800100"/>
                <a:gd name="connsiteX12" fmla="*/ 247650 w 659607"/>
                <a:gd name="connsiteY12" fmla="*/ 328613 h 800100"/>
                <a:gd name="connsiteX13" fmla="*/ 192882 w 659607"/>
                <a:gd name="connsiteY13" fmla="*/ 395288 h 800100"/>
                <a:gd name="connsiteX14" fmla="*/ 152400 w 659607"/>
                <a:gd name="connsiteY14" fmla="*/ 438150 h 800100"/>
                <a:gd name="connsiteX15" fmla="*/ 123825 w 659607"/>
                <a:gd name="connsiteY15" fmla="*/ 459582 h 800100"/>
                <a:gd name="connsiteX16" fmla="*/ 102394 w 659607"/>
                <a:gd name="connsiteY16" fmla="*/ 469107 h 800100"/>
                <a:gd name="connsiteX17" fmla="*/ 0 w 659607"/>
                <a:gd name="connsiteY17" fmla="*/ 740569 h 800100"/>
                <a:gd name="connsiteX18" fmla="*/ 4763 w 659607"/>
                <a:gd name="connsiteY18" fmla="*/ 771525 h 800100"/>
                <a:gd name="connsiteX19" fmla="*/ 14288 w 659607"/>
                <a:gd name="connsiteY19" fmla="*/ 788194 h 800100"/>
                <a:gd name="connsiteX20" fmla="*/ 23813 w 659607"/>
                <a:gd name="connsiteY20" fmla="*/ 792957 h 800100"/>
                <a:gd name="connsiteX21" fmla="*/ 47625 w 659607"/>
                <a:gd name="connsiteY21" fmla="*/ 800100 h 800100"/>
                <a:gd name="connsiteX22" fmla="*/ 71438 w 659607"/>
                <a:gd name="connsiteY22" fmla="*/ 800100 h 800100"/>
                <a:gd name="connsiteX23" fmla="*/ 114300 w 659607"/>
                <a:gd name="connsiteY23" fmla="*/ 785813 h 800100"/>
                <a:gd name="connsiteX24" fmla="*/ 200025 w 659607"/>
                <a:gd name="connsiteY24" fmla="*/ 740569 h 800100"/>
                <a:gd name="connsiteX25" fmla="*/ 264319 w 659607"/>
                <a:gd name="connsiteY25" fmla="*/ 690563 h 800100"/>
                <a:gd name="connsiteX26" fmla="*/ 297657 w 659607"/>
                <a:gd name="connsiteY26" fmla="*/ 654844 h 800100"/>
                <a:gd name="connsiteX27" fmla="*/ 385763 w 659607"/>
                <a:gd name="connsiteY27" fmla="*/ 535782 h 800100"/>
                <a:gd name="connsiteX28" fmla="*/ 507207 w 659607"/>
                <a:gd name="connsiteY28" fmla="*/ 3524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9607" h="800100">
                  <a:moveTo>
                    <a:pt x="507207" y="352425"/>
                  </a:moveTo>
                  <a:lnTo>
                    <a:pt x="550069" y="280988"/>
                  </a:lnTo>
                  <a:lnTo>
                    <a:pt x="583407" y="219075"/>
                  </a:lnTo>
                  <a:lnTo>
                    <a:pt x="611982" y="164307"/>
                  </a:lnTo>
                  <a:lnTo>
                    <a:pt x="616744" y="152400"/>
                  </a:lnTo>
                  <a:lnTo>
                    <a:pt x="659607" y="135732"/>
                  </a:lnTo>
                  <a:lnTo>
                    <a:pt x="333375" y="0"/>
                  </a:lnTo>
                  <a:lnTo>
                    <a:pt x="354807" y="47625"/>
                  </a:lnTo>
                  <a:lnTo>
                    <a:pt x="357188" y="73819"/>
                  </a:lnTo>
                  <a:lnTo>
                    <a:pt x="350044" y="116682"/>
                  </a:lnTo>
                  <a:lnTo>
                    <a:pt x="333375" y="171450"/>
                  </a:lnTo>
                  <a:lnTo>
                    <a:pt x="297657" y="250032"/>
                  </a:lnTo>
                  <a:lnTo>
                    <a:pt x="247650" y="328613"/>
                  </a:lnTo>
                  <a:lnTo>
                    <a:pt x="192882" y="395288"/>
                  </a:lnTo>
                  <a:lnTo>
                    <a:pt x="152400" y="438150"/>
                  </a:lnTo>
                  <a:lnTo>
                    <a:pt x="123825" y="459582"/>
                  </a:lnTo>
                  <a:lnTo>
                    <a:pt x="102394" y="469107"/>
                  </a:lnTo>
                  <a:lnTo>
                    <a:pt x="0" y="740569"/>
                  </a:lnTo>
                  <a:lnTo>
                    <a:pt x="4763" y="771525"/>
                  </a:lnTo>
                  <a:lnTo>
                    <a:pt x="14288" y="788194"/>
                  </a:lnTo>
                  <a:lnTo>
                    <a:pt x="23813" y="792957"/>
                  </a:lnTo>
                  <a:lnTo>
                    <a:pt x="47625" y="800100"/>
                  </a:lnTo>
                  <a:lnTo>
                    <a:pt x="71438" y="800100"/>
                  </a:lnTo>
                  <a:lnTo>
                    <a:pt x="114300" y="785813"/>
                  </a:lnTo>
                  <a:lnTo>
                    <a:pt x="200025" y="740569"/>
                  </a:lnTo>
                  <a:lnTo>
                    <a:pt x="264319" y="690563"/>
                  </a:lnTo>
                  <a:lnTo>
                    <a:pt x="297657" y="654844"/>
                  </a:lnTo>
                  <a:lnTo>
                    <a:pt x="385763" y="535782"/>
                  </a:lnTo>
                  <a:lnTo>
                    <a:pt x="507207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0" name="グループ化 219">
            <a:extLst>
              <a:ext uri="{FF2B5EF4-FFF2-40B4-BE49-F238E27FC236}">
                <a16:creationId xmlns:a16="http://schemas.microsoft.com/office/drawing/2014/main" id="{C8E5747F-8F7D-496E-AC46-DD1D09BD9D30}"/>
              </a:ext>
            </a:extLst>
          </p:cNvPr>
          <p:cNvGrpSpPr/>
          <p:nvPr/>
        </p:nvGrpSpPr>
        <p:grpSpPr>
          <a:xfrm>
            <a:off x="4087812" y="1290864"/>
            <a:ext cx="4130675" cy="4821239"/>
            <a:chOff x="4071939" y="1285875"/>
            <a:chExt cx="4130675" cy="4821239"/>
          </a:xfrm>
          <a:solidFill>
            <a:schemeClr val="tx1"/>
          </a:solidFill>
        </p:grpSpPr>
        <p:grpSp>
          <p:nvGrpSpPr>
            <p:cNvPr id="221" name="グループ化 220">
              <a:extLst>
                <a:ext uri="{FF2B5EF4-FFF2-40B4-BE49-F238E27FC236}">
                  <a16:creationId xmlns:a16="http://schemas.microsoft.com/office/drawing/2014/main" id="{4C9815C2-5502-44E9-9C34-24F53C9FBBEC}"/>
                </a:ext>
              </a:extLst>
            </p:cNvPr>
            <p:cNvGrpSpPr/>
            <p:nvPr/>
          </p:nvGrpSpPr>
          <p:grpSpPr>
            <a:xfrm>
              <a:off x="4071939" y="1285875"/>
              <a:ext cx="4130675" cy="4821239"/>
              <a:chOff x="4071939" y="1285875"/>
              <a:chExt cx="4130675" cy="4821239"/>
            </a:xfrm>
            <a:grpFill/>
          </p:grpSpPr>
          <p:sp>
            <p:nvSpPr>
              <p:cNvPr id="223" name="フリーフォーム 24">
                <a:extLst>
                  <a:ext uri="{FF2B5EF4-FFF2-40B4-BE49-F238E27FC236}">
                    <a16:creationId xmlns:a16="http://schemas.microsoft.com/office/drawing/2014/main" id="{744EE7CD-A8DC-462C-AB4C-FC8F724BE455}"/>
                  </a:ext>
                </a:extLst>
              </p:cNvPr>
              <p:cNvSpPr/>
              <p:nvPr/>
            </p:nvSpPr>
            <p:spPr>
              <a:xfrm>
                <a:off x="4378326" y="1600201"/>
                <a:ext cx="3344863" cy="557213"/>
              </a:xfrm>
              <a:custGeom>
                <a:avLst/>
                <a:gdLst>
                  <a:gd name="connsiteX0" fmla="*/ 1428750 w 3344636"/>
                  <a:gd name="connsiteY0" fmla="*/ 206829 h 557893"/>
                  <a:gd name="connsiteX1" fmla="*/ 1232807 w 3344636"/>
                  <a:gd name="connsiteY1" fmla="*/ 225879 h 557893"/>
                  <a:gd name="connsiteX2" fmla="*/ 1001486 w 3344636"/>
                  <a:gd name="connsiteY2" fmla="*/ 247650 h 557893"/>
                  <a:gd name="connsiteX3" fmla="*/ 672193 w 3344636"/>
                  <a:gd name="connsiteY3" fmla="*/ 288471 h 557893"/>
                  <a:gd name="connsiteX4" fmla="*/ 555171 w 3344636"/>
                  <a:gd name="connsiteY4" fmla="*/ 302079 h 557893"/>
                  <a:gd name="connsiteX5" fmla="*/ 495300 w 3344636"/>
                  <a:gd name="connsiteY5" fmla="*/ 307521 h 557893"/>
                  <a:gd name="connsiteX6" fmla="*/ 438150 w 3344636"/>
                  <a:gd name="connsiteY6" fmla="*/ 310243 h 557893"/>
                  <a:gd name="connsiteX7" fmla="*/ 386443 w 3344636"/>
                  <a:gd name="connsiteY7" fmla="*/ 312964 h 557893"/>
                  <a:gd name="connsiteX8" fmla="*/ 332014 w 3344636"/>
                  <a:gd name="connsiteY8" fmla="*/ 312964 h 557893"/>
                  <a:gd name="connsiteX9" fmla="*/ 285750 w 3344636"/>
                  <a:gd name="connsiteY9" fmla="*/ 304800 h 557893"/>
                  <a:gd name="connsiteX10" fmla="*/ 236764 w 3344636"/>
                  <a:gd name="connsiteY10" fmla="*/ 288471 h 557893"/>
                  <a:gd name="connsiteX11" fmla="*/ 195943 w 3344636"/>
                  <a:gd name="connsiteY11" fmla="*/ 269421 h 557893"/>
                  <a:gd name="connsiteX12" fmla="*/ 138793 w 3344636"/>
                  <a:gd name="connsiteY12" fmla="*/ 231321 h 557893"/>
                  <a:gd name="connsiteX13" fmla="*/ 76200 w 3344636"/>
                  <a:gd name="connsiteY13" fmla="*/ 179614 h 557893"/>
                  <a:gd name="connsiteX14" fmla="*/ 46264 w 3344636"/>
                  <a:gd name="connsiteY14" fmla="*/ 152400 h 557893"/>
                  <a:gd name="connsiteX15" fmla="*/ 32657 w 3344636"/>
                  <a:gd name="connsiteY15" fmla="*/ 144236 h 557893"/>
                  <a:gd name="connsiteX16" fmla="*/ 13607 w 3344636"/>
                  <a:gd name="connsiteY16" fmla="*/ 144236 h 557893"/>
                  <a:gd name="connsiteX17" fmla="*/ 5443 w 3344636"/>
                  <a:gd name="connsiteY17" fmla="*/ 146957 h 557893"/>
                  <a:gd name="connsiteX18" fmla="*/ 0 w 3344636"/>
                  <a:gd name="connsiteY18" fmla="*/ 163286 h 557893"/>
                  <a:gd name="connsiteX19" fmla="*/ 5443 w 3344636"/>
                  <a:gd name="connsiteY19" fmla="*/ 198664 h 557893"/>
                  <a:gd name="connsiteX20" fmla="*/ 21771 w 3344636"/>
                  <a:gd name="connsiteY20" fmla="*/ 250371 h 557893"/>
                  <a:gd name="connsiteX21" fmla="*/ 48986 w 3344636"/>
                  <a:gd name="connsiteY21" fmla="*/ 304800 h 557893"/>
                  <a:gd name="connsiteX22" fmla="*/ 76200 w 3344636"/>
                  <a:gd name="connsiteY22" fmla="*/ 351064 h 557893"/>
                  <a:gd name="connsiteX23" fmla="*/ 108857 w 3344636"/>
                  <a:gd name="connsiteY23" fmla="*/ 391886 h 557893"/>
                  <a:gd name="connsiteX24" fmla="*/ 155121 w 3344636"/>
                  <a:gd name="connsiteY24" fmla="*/ 438150 h 557893"/>
                  <a:gd name="connsiteX25" fmla="*/ 225879 w 3344636"/>
                  <a:gd name="connsiteY25" fmla="*/ 495300 h 557893"/>
                  <a:gd name="connsiteX26" fmla="*/ 283029 w 3344636"/>
                  <a:gd name="connsiteY26" fmla="*/ 530679 h 557893"/>
                  <a:gd name="connsiteX27" fmla="*/ 318407 w 3344636"/>
                  <a:gd name="connsiteY27" fmla="*/ 549729 h 557893"/>
                  <a:gd name="connsiteX28" fmla="*/ 342900 w 3344636"/>
                  <a:gd name="connsiteY28" fmla="*/ 557893 h 557893"/>
                  <a:gd name="connsiteX29" fmla="*/ 370114 w 3344636"/>
                  <a:gd name="connsiteY29" fmla="*/ 549729 h 557893"/>
                  <a:gd name="connsiteX30" fmla="*/ 446314 w 3344636"/>
                  <a:gd name="connsiteY30" fmla="*/ 519793 h 557893"/>
                  <a:gd name="connsiteX31" fmla="*/ 536121 w 3344636"/>
                  <a:gd name="connsiteY31" fmla="*/ 492579 h 557893"/>
                  <a:gd name="connsiteX32" fmla="*/ 653143 w 3344636"/>
                  <a:gd name="connsiteY32" fmla="*/ 476250 h 557893"/>
                  <a:gd name="connsiteX33" fmla="*/ 911679 w 3344636"/>
                  <a:gd name="connsiteY33" fmla="*/ 440871 h 557893"/>
                  <a:gd name="connsiteX34" fmla="*/ 1061357 w 3344636"/>
                  <a:gd name="connsiteY34" fmla="*/ 419100 h 557893"/>
                  <a:gd name="connsiteX35" fmla="*/ 1232807 w 3344636"/>
                  <a:gd name="connsiteY35" fmla="*/ 381000 h 557893"/>
                  <a:gd name="connsiteX36" fmla="*/ 1485900 w 3344636"/>
                  <a:gd name="connsiteY36" fmla="*/ 356507 h 557893"/>
                  <a:gd name="connsiteX37" fmla="*/ 1787979 w 3344636"/>
                  <a:gd name="connsiteY37" fmla="*/ 329293 h 557893"/>
                  <a:gd name="connsiteX38" fmla="*/ 2005693 w 3344636"/>
                  <a:gd name="connsiteY38" fmla="*/ 310243 h 557893"/>
                  <a:gd name="connsiteX39" fmla="*/ 2217964 w 3344636"/>
                  <a:gd name="connsiteY39" fmla="*/ 288471 h 557893"/>
                  <a:gd name="connsiteX40" fmla="*/ 2574471 w 3344636"/>
                  <a:gd name="connsiteY40" fmla="*/ 266700 h 557893"/>
                  <a:gd name="connsiteX41" fmla="*/ 2794907 w 3344636"/>
                  <a:gd name="connsiteY41" fmla="*/ 247650 h 557893"/>
                  <a:gd name="connsiteX42" fmla="*/ 2873829 w 3344636"/>
                  <a:gd name="connsiteY42" fmla="*/ 247650 h 557893"/>
                  <a:gd name="connsiteX43" fmla="*/ 2920093 w 3344636"/>
                  <a:gd name="connsiteY43" fmla="*/ 258536 h 557893"/>
                  <a:gd name="connsiteX44" fmla="*/ 2941864 w 3344636"/>
                  <a:gd name="connsiteY44" fmla="*/ 269421 h 557893"/>
                  <a:gd name="connsiteX45" fmla="*/ 2952750 w 3344636"/>
                  <a:gd name="connsiteY45" fmla="*/ 283029 h 557893"/>
                  <a:gd name="connsiteX46" fmla="*/ 3265714 w 3344636"/>
                  <a:gd name="connsiteY46" fmla="*/ 315686 h 557893"/>
                  <a:gd name="connsiteX47" fmla="*/ 3320143 w 3344636"/>
                  <a:gd name="connsiteY47" fmla="*/ 277586 h 557893"/>
                  <a:gd name="connsiteX48" fmla="*/ 3339193 w 3344636"/>
                  <a:gd name="connsiteY48" fmla="*/ 255814 h 557893"/>
                  <a:gd name="connsiteX49" fmla="*/ 3344636 w 3344636"/>
                  <a:gd name="connsiteY49" fmla="*/ 234043 h 557893"/>
                  <a:gd name="connsiteX50" fmla="*/ 3344636 w 3344636"/>
                  <a:gd name="connsiteY50" fmla="*/ 223157 h 557893"/>
                  <a:gd name="connsiteX51" fmla="*/ 3341914 w 3344636"/>
                  <a:gd name="connsiteY51" fmla="*/ 209550 h 557893"/>
                  <a:gd name="connsiteX52" fmla="*/ 3322864 w 3344636"/>
                  <a:gd name="connsiteY52" fmla="*/ 187779 h 557893"/>
                  <a:gd name="connsiteX53" fmla="*/ 3254829 w 3344636"/>
                  <a:gd name="connsiteY53" fmla="*/ 141514 h 557893"/>
                  <a:gd name="connsiteX54" fmla="*/ 3178629 w 3344636"/>
                  <a:gd name="connsiteY54" fmla="*/ 100693 h 557893"/>
                  <a:gd name="connsiteX55" fmla="*/ 3072493 w 3344636"/>
                  <a:gd name="connsiteY55" fmla="*/ 48986 h 557893"/>
                  <a:gd name="connsiteX56" fmla="*/ 2963636 w 3344636"/>
                  <a:gd name="connsiteY56" fmla="*/ 2721 h 557893"/>
                  <a:gd name="connsiteX57" fmla="*/ 2941864 w 3344636"/>
                  <a:gd name="connsiteY57" fmla="*/ 0 h 557893"/>
                  <a:gd name="connsiteX58" fmla="*/ 2906486 w 3344636"/>
                  <a:gd name="connsiteY58" fmla="*/ 8164 h 557893"/>
                  <a:gd name="connsiteX59" fmla="*/ 2794907 w 3344636"/>
                  <a:gd name="connsiteY59" fmla="*/ 46264 h 557893"/>
                  <a:gd name="connsiteX60" fmla="*/ 2637064 w 3344636"/>
                  <a:gd name="connsiteY60" fmla="*/ 73479 h 557893"/>
                  <a:gd name="connsiteX61" fmla="*/ 2427514 w 3344636"/>
                  <a:gd name="connsiteY61" fmla="*/ 103414 h 557893"/>
                  <a:gd name="connsiteX62" fmla="*/ 2264229 w 3344636"/>
                  <a:gd name="connsiteY62" fmla="*/ 111579 h 557893"/>
                  <a:gd name="connsiteX63" fmla="*/ 2168979 w 3344636"/>
                  <a:gd name="connsiteY63" fmla="*/ 111579 h 557893"/>
                  <a:gd name="connsiteX64" fmla="*/ 1994807 w 3344636"/>
                  <a:gd name="connsiteY64" fmla="*/ 155121 h 557893"/>
                  <a:gd name="connsiteX65" fmla="*/ 1679121 w 3344636"/>
                  <a:gd name="connsiteY65" fmla="*/ 182336 h 557893"/>
                  <a:gd name="connsiteX66" fmla="*/ 1428750 w 3344636"/>
                  <a:gd name="connsiteY66" fmla="*/ 206829 h 55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44636" h="557893">
                    <a:moveTo>
                      <a:pt x="1428750" y="206829"/>
                    </a:moveTo>
                    <a:lnTo>
                      <a:pt x="1232807" y="225879"/>
                    </a:lnTo>
                    <a:lnTo>
                      <a:pt x="1001486" y="247650"/>
                    </a:lnTo>
                    <a:lnTo>
                      <a:pt x="672193" y="288471"/>
                    </a:lnTo>
                    <a:lnTo>
                      <a:pt x="555171" y="302079"/>
                    </a:lnTo>
                    <a:lnTo>
                      <a:pt x="495300" y="307521"/>
                    </a:lnTo>
                    <a:lnTo>
                      <a:pt x="438150" y="310243"/>
                    </a:lnTo>
                    <a:lnTo>
                      <a:pt x="386443" y="312964"/>
                    </a:lnTo>
                    <a:lnTo>
                      <a:pt x="332014" y="312964"/>
                    </a:lnTo>
                    <a:lnTo>
                      <a:pt x="285750" y="304800"/>
                    </a:lnTo>
                    <a:lnTo>
                      <a:pt x="236764" y="288471"/>
                    </a:lnTo>
                    <a:lnTo>
                      <a:pt x="195943" y="269421"/>
                    </a:lnTo>
                    <a:lnTo>
                      <a:pt x="138793" y="231321"/>
                    </a:lnTo>
                    <a:lnTo>
                      <a:pt x="76200" y="179614"/>
                    </a:lnTo>
                    <a:lnTo>
                      <a:pt x="46264" y="152400"/>
                    </a:lnTo>
                    <a:lnTo>
                      <a:pt x="32657" y="144236"/>
                    </a:lnTo>
                    <a:lnTo>
                      <a:pt x="13607" y="144236"/>
                    </a:lnTo>
                    <a:lnTo>
                      <a:pt x="5443" y="146957"/>
                    </a:lnTo>
                    <a:lnTo>
                      <a:pt x="0" y="163286"/>
                    </a:lnTo>
                    <a:lnTo>
                      <a:pt x="5443" y="198664"/>
                    </a:lnTo>
                    <a:lnTo>
                      <a:pt x="21771" y="250371"/>
                    </a:lnTo>
                    <a:lnTo>
                      <a:pt x="48986" y="304800"/>
                    </a:lnTo>
                    <a:lnTo>
                      <a:pt x="76200" y="351064"/>
                    </a:lnTo>
                    <a:lnTo>
                      <a:pt x="108857" y="391886"/>
                    </a:lnTo>
                    <a:lnTo>
                      <a:pt x="155121" y="438150"/>
                    </a:lnTo>
                    <a:lnTo>
                      <a:pt x="225879" y="495300"/>
                    </a:lnTo>
                    <a:lnTo>
                      <a:pt x="283029" y="530679"/>
                    </a:lnTo>
                    <a:lnTo>
                      <a:pt x="318407" y="549729"/>
                    </a:lnTo>
                    <a:lnTo>
                      <a:pt x="342900" y="557893"/>
                    </a:lnTo>
                    <a:lnTo>
                      <a:pt x="370114" y="549729"/>
                    </a:lnTo>
                    <a:lnTo>
                      <a:pt x="446314" y="519793"/>
                    </a:lnTo>
                    <a:lnTo>
                      <a:pt x="536121" y="492579"/>
                    </a:lnTo>
                    <a:lnTo>
                      <a:pt x="653143" y="476250"/>
                    </a:lnTo>
                    <a:lnTo>
                      <a:pt x="911679" y="440871"/>
                    </a:lnTo>
                    <a:lnTo>
                      <a:pt x="1061357" y="419100"/>
                    </a:lnTo>
                    <a:lnTo>
                      <a:pt x="1232807" y="381000"/>
                    </a:lnTo>
                    <a:lnTo>
                      <a:pt x="1485900" y="356507"/>
                    </a:lnTo>
                    <a:lnTo>
                      <a:pt x="1787979" y="329293"/>
                    </a:lnTo>
                    <a:lnTo>
                      <a:pt x="2005693" y="310243"/>
                    </a:lnTo>
                    <a:lnTo>
                      <a:pt x="2217964" y="288471"/>
                    </a:lnTo>
                    <a:lnTo>
                      <a:pt x="2574471" y="266700"/>
                    </a:lnTo>
                    <a:lnTo>
                      <a:pt x="2794907" y="247650"/>
                    </a:lnTo>
                    <a:lnTo>
                      <a:pt x="2873829" y="247650"/>
                    </a:lnTo>
                    <a:lnTo>
                      <a:pt x="2920093" y="258536"/>
                    </a:lnTo>
                    <a:lnTo>
                      <a:pt x="2941864" y="269421"/>
                    </a:lnTo>
                    <a:lnTo>
                      <a:pt x="2952750" y="283029"/>
                    </a:lnTo>
                    <a:lnTo>
                      <a:pt x="3265714" y="315686"/>
                    </a:lnTo>
                    <a:lnTo>
                      <a:pt x="3320143" y="277586"/>
                    </a:lnTo>
                    <a:lnTo>
                      <a:pt x="3339193" y="255814"/>
                    </a:lnTo>
                    <a:lnTo>
                      <a:pt x="3344636" y="234043"/>
                    </a:lnTo>
                    <a:lnTo>
                      <a:pt x="3344636" y="223157"/>
                    </a:lnTo>
                    <a:lnTo>
                      <a:pt x="3341914" y="209550"/>
                    </a:lnTo>
                    <a:lnTo>
                      <a:pt x="3322864" y="187779"/>
                    </a:lnTo>
                    <a:lnTo>
                      <a:pt x="3254829" y="141514"/>
                    </a:lnTo>
                    <a:lnTo>
                      <a:pt x="3178629" y="100693"/>
                    </a:lnTo>
                    <a:lnTo>
                      <a:pt x="3072493" y="48986"/>
                    </a:lnTo>
                    <a:lnTo>
                      <a:pt x="2963636" y="2721"/>
                    </a:lnTo>
                    <a:lnTo>
                      <a:pt x="2941864" y="0"/>
                    </a:lnTo>
                    <a:lnTo>
                      <a:pt x="2906486" y="8164"/>
                    </a:lnTo>
                    <a:lnTo>
                      <a:pt x="2794907" y="46264"/>
                    </a:lnTo>
                    <a:lnTo>
                      <a:pt x="2637064" y="73479"/>
                    </a:lnTo>
                    <a:lnTo>
                      <a:pt x="2427514" y="103414"/>
                    </a:lnTo>
                    <a:lnTo>
                      <a:pt x="2264229" y="111579"/>
                    </a:lnTo>
                    <a:lnTo>
                      <a:pt x="2168979" y="111579"/>
                    </a:lnTo>
                    <a:lnTo>
                      <a:pt x="1994807" y="155121"/>
                    </a:lnTo>
                    <a:lnTo>
                      <a:pt x="1679121" y="182336"/>
                    </a:lnTo>
                    <a:lnTo>
                      <a:pt x="1428750" y="2068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4" name="フリーフォーム 48">
                <a:extLst>
                  <a:ext uri="{FF2B5EF4-FFF2-40B4-BE49-F238E27FC236}">
                    <a16:creationId xmlns:a16="http://schemas.microsoft.com/office/drawing/2014/main" id="{944F78F3-4707-4705-8BF6-023BC00CAAEB}"/>
                  </a:ext>
                </a:extLst>
              </p:cNvPr>
              <p:cNvSpPr/>
              <p:nvPr/>
            </p:nvSpPr>
            <p:spPr>
              <a:xfrm>
                <a:off x="6323013" y="5418139"/>
                <a:ext cx="1238250" cy="688975"/>
              </a:xfrm>
              <a:custGeom>
                <a:avLst/>
                <a:gdLst>
                  <a:gd name="connsiteX0" fmla="*/ 621506 w 1238250"/>
                  <a:gd name="connsiteY0" fmla="*/ 378619 h 690562"/>
                  <a:gd name="connsiteX1" fmla="*/ 502444 w 1238250"/>
                  <a:gd name="connsiteY1" fmla="*/ 307181 h 690562"/>
                  <a:gd name="connsiteX2" fmla="*/ 369094 w 1238250"/>
                  <a:gd name="connsiteY2" fmla="*/ 230981 h 690562"/>
                  <a:gd name="connsiteX3" fmla="*/ 242887 w 1238250"/>
                  <a:gd name="connsiteY3" fmla="*/ 164306 h 690562"/>
                  <a:gd name="connsiteX4" fmla="*/ 104775 w 1238250"/>
                  <a:gd name="connsiteY4" fmla="*/ 100012 h 690562"/>
                  <a:gd name="connsiteX5" fmla="*/ 38100 w 1238250"/>
                  <a:gd name="connsiteY5" fmla="*/ 69056 h 690562"/>
                  <a:gd name="connsiteX6" fmla="*/ 30956 w 1238250"/>
                  <a:gd name="connsiteY6" fmla="*/ 64294 h 690562"/>
                  <a:gd name="connsiteX7" fmla="*/ 16669 w 1238250"/>
                  <a:gd name="connsiteY7" fmla="*/ 52387 h 690562"/>
                  <a:gd name="connsiteX8" fmla="*/ 7144 w 1238250"/>
                  <a:gd name="connsiteY8" fmla="*/ 38100 h 690562"/>
                  <a:gd name="connsiteX9" fmla="*/ 0 w 1238250"/>
                  <a:gd name="connsiteY9" fmla="*/ 21431 h 690562"/>
                  <a:gd name="connsiteX10" fmla="*/ 7144 w 1238250"/>
                  <a:gd name="connsiteY10" fmla="*/ 9525 h 690562"/>
                  <a:gd name="connsiteX11" fmla="*/ 26194 w 1238250"/>
                  <a:gd name="connsiteY11" fmla="*/ 0 h 690562"/>
                  <a:gd name="connsiteX12" fmla="*/ 78581 w 1238250"/>
                  <a:gd name="connsiteY12" fmla="*/ 0 h 690562"/>
                  <a:gd name="connsiteX13" fmla="*/ 242887 w 1238250"/>
                  <a:gd name="connsiteY13" fmla="*/ 28575 h 690562"/>
                  <a:gd name="connsiteX14" fmla="*/ 371475 w 1238250"/>
                  <a:gd name="connsiteY14" fmla="*/ 52387 h 690562"/>
                  <a:gd name="connsiteX15" fmla="*/ 545306 w 1238250"/>
                  <a:gd name="connsiteY15" fmla="*/ 88106 h 690562"/>
                  <a:gd name="connsiteX16" fmla="*/ 704850 w 1238250"/>
                  <a:gd name="connsiteY16" fmla="*/ 126206 h 690562"/>
                  <a:gd name="connsiteX17" fmla="*/ 842962 w 1238250"/>
                  <a:gd name="connsiteY17" fmla="*/ 164306 h 690562"/>
                  <a:gd name="connsiteX18" fmla="*/ 942975 w 1238250"/>
                  <a:gd name="connsiteY18" fmla="*/ 190500 h 690562"/>
                  <a:gd name="connsiteX19" fmla="*/ 969169 w 1238250"/>
                  <a:gd name="connsiteY19" fmla="*/ 197644 h 690562"/>
                  <a:gd name="connsiteX20" fmla="*/ 1002506 w 1238250"/>
                  <a:gd name="connsiteY20" fmla="*/ 216694 h 690562"/>
                  <a:gd name="connsiteX21" fmla="*/ 1071562 w 1238250"/>
                  <a:gd name="connsiteY21" fmla="*/ 271462 h 690562"/>
                  <a:gd name="connsiteX22" fmla="*/ 1112044 w 1238250"/>
                  <a:gd name="connsiteY22" fmla="*/ 304800 h 690562"/>
                  <a:gd name="connsiteX23" fmla="*/ 1147762 w 1238250"/>
                  <a:gd name="connsiteY23" fmla="*/ 342900 h 690562"/>
                  <a:gd name="connsiteX24" fmla="*/ 1176337 w 1238250"/>
                  <a:gd name="connsiteY24" fmla="*/ 373856 h 690562"/>
                  <a:gd name="connsiteX25" fmla="*/ 1197769 w 1238250"/>
                  <a:gd name="connsiteY25" fmla="*/ 404812 h 690562"/>
                  <a:gd name="connsiteX26" fmla="*/ 1214437 w 1238250"/>
                  <a:gd name="connsiteY26" fmla="*/ 438150 h 690562"/>
                  <a:gd name="connsiteX27" fmla="*/ 1228725 w 1238250"/>
                  <a:gd name="connsiteY27" fmla="*/ 476250 h 690562"/>
                  <a:gd name="connsiteX28" fmla="*/ 1235869 w 1238250"/>
                  <a:gd name="connsiteY28" fmla="*/ 511969 h 690562"/>
                  <a:gd name="connsiteX29" fmla="*/ 1238250 w 1238250"/>
                  <a:gd name="connsiteY29" fmla="*/ 566737 h 690562"/>
                  <a:gd name="connsiteX30" fmla="*/ 1235869 w 1238250"/>
                  <a:gd name="connsiteY30" fmla="*/ 607219 h 690562"/>
                  <a:gd name="connsiteX31" fmla="*/ 1223962 w 1238250"/>
                  <a:gd name="connsiteY31" fmla="*/ 633412 h 690562"/>
                  <a:gd name="connsiteX32" fmla="*/ 1202531 w 1238250"/>
                  <a:gd name="connsiteY32" fmla="*/ 657225 h 690562"/>
                  <a:gd name="connsiteX33" fmla="*/ 1173956 w 1238250"/>
                  <a:gd name="connsiteY33" fmla="*/ 681037 h 690562"/>
                  <a:gd name="connsiteX34" fmla="*/ 1147762 w 1238250"/>
                  <a:gd name="connsiteY34" fmla="*/ 690562 h 690562"/>
                  <a:gd name="connsiteX35" fmla="*/ 1119187 w 1238250"/>
                  <a:gd name="connsiteY35" fmla="*/ 690562 h 690562"/>
                  <a:gd name="connsiteX36" fmla="*/ 1057275 w 1238250"/>
                  <a:gd name="connsiteY36" fmla="*/ 666750 h 690562"/>
                  <a:gd name="connsiteX37" fmla="*/ 978694 w 1238250"/>
                  <a:gd name="connsiteY37" fmla="*/ 626269 h 690562"/>
                  <a:gd name="connsiteX38" fmla="*/ 919162 w 1238250"/>
                  <a:gd name="connsiteY38" fmla="*/ 585787 h 690562"/>
                  <a:gd name="connsiteX39" fmla="*/ 804862 w 1238250"/>
                  <a:gd name="connsiteY39" fmla="*/ 502444 h 690562"/>
                  <a:gd name="connsiteX40" fmla="*/ 688181 w 1238250"/>
                  <a:gd name="connsiteY40" fmla="*/ 421481 h 690562"/>
                  <a:gd name="connsiteX41" fmla="*/ 621506 w 1238250"/>
                  <a:gd name="connsiteY41" fmla="*/ 378619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8250" h="690562">
                    <a:moveTo>
                      <a:pt x="621506" y="378619"/>
                    </a:moveTo>
                    <a:lnTo>
                      <a:pt x="502444" y="307181"/>
                    </a:lnTo>
                    <a:lnTo>
                      <a:pt x="369094" y="230981"/>
                    </a:lnTo>
                    <a:lnTo>
                      <a:pt x="242887" y="164306"/>
                    </a:lnTo>
                    <a:lnTo>
                      <a:pt x="104775" y="100012"/>
                    </a:lnTo>
                    <a:lnTo>
                      <a:pt x="38100" y="69056"/>
                    </a:lnTo>
                    <a:lnTo>
                      <a:pt x="30956" y="64294"/>
                    </a:lnTo>
                    <a:lnTo>
                      <a:pt x="16669" y="52387"/>
                    </a:lnTo>
                    <a:lnTo>
                      <a:pt x="7144" y="38100"/>
                    </a:lnTo>
                    <a:lnTo>
                      <a:pt x="0" y="21431"/>
                    </a:lnTo>
                    <a:lnTo>
                      <a:pt x="7144" y="9525"/>
                    </a:lnTo>
                    <a:lnTo>
                      <a:pt x="26194" y="0"/>
                    </a:lnTo>
                    <a:lnTo>
                      <a:pt x="78581" y="0"/>
                    </a:lnTo>
                    <a:lnTo>
                      <a:pt x="242887" y="28575"/>
                    </a:lnTo>
                    <a:lnTo>
                      <a:pt x="371475" y="52387"/>
                    </a:lnTo>
                    <a:lnTo>
                      <a:pt x="545306" y="88106"/>
                    </a:lnTo>
                    <a:lnTo>
                      <a:pt x="704850" y="126206"/>
                    </a:lnTo>
                    <a:lnTo>
                      <a:pt x="842962" y="164306"/>
                    </a:lnTo>
                    <a:lnTo>
                      <a:pt x="942975" y="190500"/>
                    </a:lnTo>
                    <a:lnTo>
                      <a:pt x="969169" y="197644"/>
                    </a:lnTo>
                    <a:lnTo>
                      <a:pt x="1002506" y="216694"/>
                    </a:lnTo>
                    <a:lnTo>
                      <a:pt x="1071562" y="271462"/>
                    </a:lnTo>
                    <a:lnTo>
                      <a:pt x="1112044" y="304800"/>
                    </a:lnTo>
                    <a:lnTo>
                      <a:pt x="1147762" y="342900"/>
                    </a:lnTo>
                    <a:lnTo>
                      <a:pt x="1176337" y="373856"/>
                    </a:lnTo>
                    <a:lnTo>
                      <a:pt x="1197769" y="404812"/>
                    </a:lnTo>
                    <a:lnTo>
                      <a:pt x="1214437" y="438150"/>
                    </a:lnTo>
                    <a:lnTo>
                      <a:pt x="1228725" y="476250"/>
                    </a:lnTo>
                    <a:lnTo>
                      <a:pt x="1235869" y="511969"/>
                    </a:lnTo>
                    <a:lnTo>
                      <a:pt x="1238250" y="566737"/>
                    </a:lnTo>
                    <a:lnTo>
                      <a:pt x="1235869" y="607219"/>
                    </a:lnTo>
                    <a:lnTo>
                      <a:pt x="1223962" y="633412"/>
                    </a:lnTo>
                    <a:lnTo>
                      <a:pt x="1202531" y="657225"/>
                    </a:lnTo>
                    <a:lnTo>
                      <a:pt x="1173956" y="681037"/>
                    </a:lnTo>
                    <a:lnTo>
                      <a:pt x="1147762" y="690562"/>
                    </a:lnTo>
                    <a:lnTo>
                      <a:pt x="1119187" y="690562"/>
                    </a:lnTo>
                    <a:lnTo>
                      <a:pt x="1057275" y="666750"/>
                    </a:lnTo>
                    <a:lnTo>
                      <a:pt x="978694" y="626269"/>
                    </a:lnTo>
                    <a:lnTo>
                      <a:pt x="919162" y="585787"/>
                    </a:lnTo>
                    <a:lnTo>
                      <a:pt x="804862" y="502444"/>
                    </a:lnTo>
                    <a:lnTo>
                      <a:pt x="688181" y="421481"/>
                    </a:lnTo>
                    <a:lnTo>
                      <a:pt x="621506" y="3786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5" name="フリーフォーム 25">
                <a:extLst>
                  <a:ext uri="{FF2B5EF4-FFF2-40B4-BE49-F238E27FC236}">
                    <a16:creationId xmlns:a16="http://schemas.microsoft.com/office/drawing/2014/main" id="{1899638A-17F5-4F09-B0A6-8730234AABA4}"/>
                  </a:ext>
                </a:extLst>
              </p:cNvPr>
              <p:cNvSpPr/>
              <p:nvPr/>
            </p:nvSpPr>
            <p:spPr>
              <a:xfrm>
                <a:off x="7197725" y="1858963"/>
                <a:ext cx="476250" cy="590550"/>
              </a:xfrm>
              <a:custGeom>
                <a:avLst/>
                <a:gdLst>
                  <a:gd name="connsiteX0" fmla="*/ 102394 w 476250"/>
                  <a:gd name="connsiteY0" fmla="*/ 180975 h 590550"/>
                  <a:gd name="connsiteX1" fmla="*/ 133350 w 476250"/>
                  <a:gd name="connsiteY1" fmla="*/ 78582 h 590550"/>
                  <a:gd name="connsiteX2" fmla="*/ 138113 w 476250"/>
                  <a:gd name="connsiteY2" fmla="*/ 57150 h 590550"/>
                  <a:gd name="connsiteX3" fmla="*/ 138113 w 476250"/>
                  <a:gd name="connsiteY3" fmla="*/ 42863 h 590550"/>
                  <a:gd name="connsiteX4" fmla="*/ 133350 w 476250"/>
                  <a:gd name="connsiteY4" fmla="*/ 21432 h 590550"/>
                  <a:gd name="connsiteX5" fmla="*/ 116681 w 476250"/>
                  <a:gd name="connsiteY5" fmla="*/ 0 h 590550"/>
                  <a:gd name="connsiteX6" fmla="*/ 476250 w 476250"/>
                  <a:gd name="connsiteY6" fmla="*/ 30957 h 590550"/>
                  <a:gd name="connsiteX7" fmla="*/ 447675 w 476250"/>
                  <a:gd name="connsiteY7" fmla="*/ 54769 h 590550"/>
                  <a:gd name="connsiteX8" fmla="*/ 426244 w 476250"/>
                  <a:gd name="connsiteY8" fmla="*/ 92869 h 590550"/>
                  <a:gd name="connsiteX9" fmla="*/ 361950 w 476250"/>
                  <a:gd name="connsiteY9" fmla="*/ 221457 h 590550"/>
                  <a:gd name="connsiteX10" fmla="*/ 311944 w 476250"/>
                  <a:gd name="connsiteY10" fmla="*/ 321469 h 590550"/>
                  <a:gd name="connsiteX11" fmla="*/ 259556 w 476250"/>
                  <a:gd name="connsiteY11" fmla="*/ 426244 h 590550"/>
                  <a:gd name="connsiteX12" fmla="*/ 221456 w 476250"/>
                  <a:gd name="connsiteY12" fmla="*/ 500063 h 590550"/>
                  <a:gd name="connsiteX13" fmla="*/ 197644 w 476250"/>
                  <a:gd name="connsiteY13" fmla="*/ 531019 h 590550"/>
                  <a:gd name="connsiteX14" fmla="*/ 166688 w 476250"/>
                  <a:gd name="connsiteY14" fmla="*/ 559594 h 590550"/>
                  <a:gd name="connsiteX15" fmla="*/ 133350 w 476250"/>
                  <a:gd name="connsiteY15" fmla="*/ 578644 h 590550"/>
                  <a:gd name="connsiteX16" fmla="*/ 107156 w 476250"/>
                  <a:gd name="connsiteY16" fmla="*/ 588169 h 590550"/>
                  <a:gd name="connsiteX17" fmla="*/ 83344 w 476250"/>
                  <a:gd name="connsiteY17" fmla="*/ 590550 h 590550"/>
                  <a:gd name="connsiteX18" fmla="*/ 57150 w 476250"/>
                  <a:gd name="connsiteY18" fmla="*/ 583407 h 590550"/>
                  <a:gd name="connsiteX19" fmla="*/ 28575 w 476250"/>
                  <a:gd name="connsiteY19" fmla="*/ 564357 h 590550"/>
                  <a:gd name="connsiteX20" fmla="*/ 14288 w 476250"/>
                  <a:gd name="connsiteY20" fmla="*/ 540544 h 590550"/>
                  <a:gd name="connsiteX21" fmla="*/ 4763 w 476250"/>
                  <a:gd name="connsiteY21" fmla="*/ 507207 h 590550"/>
                  <a:gd name="connsiteX22" fmla="*/ 0 w 476250"/>
                  <a:gd name="connsiteY22" fmla="*/ 476250 h 590550"/>
                  <a:gd name="connsiteX23" fmla="*/ 38100 w 476250"/>
                  <a:gd name="connsiteY23" fmla="*/ 409575 h 590550"/>
                  <a:gd name="connsiteX24" fmla="*/ 64294 w 476250"/>
                  <a:gd name="connsiteY24" fmla="*/ 316707 h 590550"/>
                  <a:gd name="connsiteX25" fmla="*/ 102394 w 476250"/>
                  <a:gd name="connsiteY25" fmla="*/ 18097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0" h="590550">
                    <a:moveTo>
                      <a:pt x="102394" y="180975"/>
                    </a:moveTo>
                    <a:lnTo>
                      <a:pt x="133350" y="78582"/>
                    </a:lnTo>
                    <a:lnTo>
                      <a:pt x="138113" y="57150"/>
                    </a:lnTo>
                    <a:lnTo>
                      <a:pt x="138113" y="42863"/>
                    </a:lnTo>
                    <a:lnTo>
                      <a:pt x="133350" y="21432"/>
                    </a:lnTo>
                    <a:lnTo>
                      <a:pt x="116681" y="0"/>
                    </a:lnTo>
                    <a:lnTo>
                      <a:pt x="476250" y="30957"/>
                    </a:lnTo>
                    <a:lnTo>
                      <a:pt x="447675" y="54769"/>
                    </a:lnTo>
                    <a:lnTo>
                      <a:pt x="426244" y="92869"/>
                    </a:lnTo>
                    <a:lnTo>
                      <a:pt x="361950" y="221457"/>
                    </a:lnTo>
                    <a:lnTo>
                      <a:pt x="311944" y="321469"/>
                    </a:lnTo>
                    <a:lnTo>
                      <a:pt x="259556" y="426244"/>
                    </a:lnTo>
                    <a:lnTo>
                      <a:pt x="221456" y="500063"/>
                    </a:lnTo>
                    <a:lnTo>
                      <a:pt x="197644" y="531019"/>
                    </a:lnTo>
                    <a:lnTo>
                      <a:pt x="166688" y="559594"/>
                    </a:lnTo>
                    <a:lnTo>
                      <a:pt x="133350" y="578644"/>
                    </a:lnTo>
                    <a:lnTo>
                      <a:pt x="107156" y="588169"/>
                    </a:lnTo>
                    <a:lnTo>
                      <a:pt x="83344" y="590550"/>
                    </a:lnTo>
                    <a:lnTo>
                      <a:pt x="57150" y="583407"/>
                    </a:lnTo>
                    <a:lnTo>
                      <a:pt x="28575" y="564357"/>
                    </a:lnTo>
                    <a:lnTo>
                      <a:pt x="14288" y="540544"/>
                    </a:lnTo>
                    <a:lnTo>
                      <a:pt x="4763" y="507207"/>
                    </a:lnTo>
                    <a:lnTo>
                      <a:pt x="0" y="476250"/>
                    </a:lnTo>
                    <a:lnTo>
                      <a:pt x="38100" y="409575"/>
                    </a:lnTo>
                    <a:lnTo>
                      <a:pt x="64294" y="316707"/>
                    </a:lnTo>
                    <a:lnTo>
                      <a:pt x="102394" y="180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6" name="フリーフォーム 26">
                <a:extLst>
                  <a:ext uri="{FF2B5EF4-FFF2-40B4-BE49-F238E27FC236}">
                    <a16:creationId xmlns:a16="http://schemas.microsoft.com/office/drawing/2014/main" id="{594E3F31-7E71-434E-B9E6-43BA355D162B}"/>
                  </a:ext>
                </a:extLst>
              </p:cNvPr>
              <p:cNvSpPr/>
              <p:nvPr/>
            </p:nvSpPr>
            <p:spPr>
              <a:xfrm>
                <a:off x="4494213" y="2179638"/>
                <a:ext cx="2768600" cy="450850"/>
              </a:xfrm>
              <a:custGeom>
                <a:avLst/>
                <a:gdLst>
                  <a:gd name="connsiteX0" fmla="*/ 1473994 w 2767013"/>
                  <a:gd name="connsiteY0" fmla="*/ 100012 h 452437"/>
                  <a:gd name="connsiteX1" fmla="*/ 1883569 w 2767013"/>
                  <a:gd name="connsiteY1" fmla="*/ 66675 h 452437"/>
                  <a:gd name="connsiteX2" fmla="*/ 2055019 w 2767013"/>
                  <a:gd name="connsiteY2" fmla="*/ 47625 h 452437"/>
                  <a:gd name="connsiteX3" fmla="*/ 2293144 w 2767013"/>
                  <a:gd name="connsiteY3" fmla="*/ 28575 h 452437"/>
                  <a:gd name="connsiteX4" fmla="*/ 2566988 w 2767013"/>
                  <a:gd name="connsiteY4" fmla="*/ 7144 h 452437"/>
                  <a:gd name="connsiteX5" fmla="*/ 2645569 w 2767013"/>
                  <a:gd name="connsiteY5" fmla="*/ 0 h 452437"/>
                  <a:gd name="connsiteX6" fmla="*/ 2676525 w 2767013"/>
                  <a:gd name="connsiteY6" fmla="*/ 4762 h 452437"/>
                  <a:gd name="connsiteX7" fmla="*/ 2702719 w 2767013"/>
                  <a:gd name="connsiteY7" fmla="*/ 14287 h 452437"/>
                  <a:gd name="connsiteX8" fmla="*/ 2728913 w 2767013"/>
                  <a:gd name="connsiteY8" fmla="*/ 30956 h 452437"/>
                  <a:gd name="connsiteX9" fmla="*/ 2740819 w 2767013"/>
                  <a:gd name="connsiteY9" fmla="*/ 47625 h 452437"/>
                  <a:gd name="connsiteX10" fmla="*/ 2767013 w 2767013"/>
                  <a:gd name="connsiteY10" fmla="*/ 111919 h 452437"/>
                  <a:gd name="connsiteX11" fmla="*/ 2719388 w 2767013"/>
                  <a:gd name="connsiteY11" fmla="*/ 180975 h 452437"/>
                  <a:gd name="connsiteX12" fmla="*/ 2600325 w 2767013"/>
                  <a:gd name="connsiteY12" fmla="*/ 180975 h 452437"/>
                  <a:gd name="connsiteX13" fmla="*/ 2338388 w 2767013"/>
                  <a:gd name="connsiteY13" fmla="*/ 188119 h 452437"/>
                  <a:gd name="connsiteX14" fmla="*/ 2066925 w 2767013"/>
                  <a:gd name="connsiteY14" fmla="*/ 202406 h 452437"/>
                  <a:gd name="connsiteX15" fmla="*/ 1835944 w 2767013"/>
                  <a:gd name="connsiteY15" fmla="*/ 226219 h 452437"/>
                  <a:gd name="connsiteX16" fmla="*/ 1633538 w 2767013"/>
                  <a:gd name="connsiteY16" fmla="*/ 240506 h 452437"/>
                  <a:gd name="connsiteX17" fmla="*/ 1333500 w 2767013"/>
                  <a:gd name="connsiteY17" fmla="*/ 266700 h 452437"/>
                  <a:gd name="connsiteX18" fmla="*/ 1090613 w 2767013"/>
                  <a:gd name="connsiteY18" fmla="*/ 295275 h 452437"/>
                  <a:gd name="connsiteX19" fmla="*/ 935832 w 2767013"/>
                  <a:gd name="connsiteY19" fmla="*/ 309562 h 452437"/>
                  <a:gd name="connsiteX20" fmla="*/ 726282 w 2767013"/>
                  <a:gd name="connsiteY20" fmla="*/ 342900 h 452437"/>
                  <a:gd name="connsiteX21" fmla="*/ 550069 w 2767013"/>
                  <a:gd name="connsiteY21" fmla="*/ 376237 h 452437"/>
                  <a:gd name="connsiteX22" fmla="*/ 416719 w 2767013"/>
                  <a:gd name="connsiteY22" fmla="*/ 400050 h 452437"/>
                  <a:gd name="connsiteX23" fmla="*/ 266700 w 2767013"/>
                  <a:gd name="connsiteY23" fmla="*/ 426244 h 452437"/>
                  <a:gd name="connsiteX24" fmla="*/ 176213 w 2767013"/>
                  <a:gd name="connsiteY24" fmla="*/ 438150 h 452437"/>
                  <a:gd name="connsiteX25" fmla="*/ 66675 w 2767013"/>
                  <a:gd name="connsiteY25" fmla="*/ 450056 h 452437"/>
                  <a:gd name="connsiteX26" fmla="*/ 0 w 2767013"/>
                  <a:gd name="connsiteY26" fmla="*/ 452437 h 452437"/>
                  <a:gd name="connsiteX27" fmla="*/ 7144 w 2767013"/>
                  <a:gd name="connsiteY27" fmla="*/ 269081 h 452437"/>
                  <a:gd name="connsiteX28" fmla="*/ 140494 w 2767013"/>
                  <a:gd name="connsiteY28" fmla="*/ 269081 h 452437"/>
                  <a:gd name="connsiteX29" fmla="*/ 276225 w 2767013"/>
                  <a:gd name="connsiteY29" fmla="*/ 252412 h 452437"/>
                  <a:gd name="connsiteX30" fmla="*/ 528638 w 2767013"/>
                  <a:gd name="connsiteY30" fmla="*/ 216694 h 452437"/>
                  <a:gd name="connsiteX31" fmla="*/ 945357 w 2767013"/>
                  <a:gd name="connsiteY31" fmla="*/ 154781 h 452437"/>
                  <a:gd name="connsiteX32" fmla="*/ 1123950 w 2767013"/>
                  <a:gd name="connsiteY32" fmla="*/ 135731 h 452437"/>
                  <a:gd name="connsiteX33" fmla="*/ 1473994 w 2767013"/>
                  <a:gd name="connsiteY33" fmla="*/ 100012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67013" h="452437">
                    <a:moveTo>
                      <a:pt x="1473994" y="100012"/>
                    </a:moveTo>
                    <a:lnTo>
                      <a:pt x="1883569" y="66675"/>
                    </a:lnTo>
                    <a:lnTo>
                      <a:pt x="2055019" y="47625"/>
                    </a:lnTo>
                    <a:lnTo>
                      <a:pt x="2293144" y="28575"/>
                    </a:lnTo>
                    <a:lnTo>
                      <a:pt x="2566988" y="7144"/>
                    </a:lnTo>
                    <a:lnTo>
                      <a:pt x="2645569" y="0"/>
                    </a:lnTo>
                    <a:lnTo>
                      <a:pt x="2676525" y="4762"/>
                    </a:lnTo>
                    <a:lnTo>
                      <a:pt x="2702719" y="14287"/>
                    </a:lnTo>
                    <a:lnTo>
                      <a:pt x="2728913" y="30956"/>
                    </a:lnTo>
                    <a:lnTo>
                      <a:pt x="2740819" y="47625"/>
                    </a:lnTo>
                    <a:lnTo>
                      <a:pt x="2767013" y="111919"/>
                    </a:lnTo>
                    <a:lnTo>
                      <a:pt x="2719388" y="180975"/>
                    </a:lnTo>
                    <a:lnTo>
                      <a:pt x="2600325" y="180975"/>
                    </a:lnTo>
                    <a:lnTo>
                      <a:pt x="2338388" y="188119"/>
                    </a:lnTo>
                    <a:lnTo>
                      <a:pt x="2066925" y="202406"/>
                    </a:lnTo>
                    <a:lnTo>
                      <a:pt x="1835944" y="226219"/>
                    </a:lnTo>
                    <a:lnTo>
                      <a:pt x="1633538" y="240506"/>
                    </a:lnTo>
                    <a:lnTo>
                      <a:pt x="1333500" y="266700"/>
                    </a:lnTo>
                    <a:lnTo>
                      <a:pt x="1090613" y="295275"/>
                    </a:lnTo>
                    <a:lnTo>
                      <a:pt x="935832" y="309562"/>
                    </a:lnTo>
                    <a:lnTo>
                      <a:pt x="726282" y="342900"/>
                    </a:lnTo>
                    <a:lnTo>
                      <a:pt x="550069" y="376237"/>
                    </a:lnTo>
                    <a:lnTo>
                      <a:pt x="416719" y="400050"/>
                    </a:lnTo>
                    <a:lnTo>
                      <a:pt x="266700" y="426244"/>
                    </a:lnTo>
                    <a:lnTo>
                      <a:pt x="176213" y="438150"/>
                    </a:lnTo>
                    <a:lnTo>
                      <a:pt x="66675" y="450056"/>
                    </a:lnTo>
                    <a:lnTo>
                      <a:pt x="0" y="452437"/>
                    </a:lnTo>
                    <a:lnTo>
                      <a:pt x="7144" y="269081"/>
                    </a:lnTo>
                    <a:lnTo>
                      <a:pt x="140494" y="269081"/>
                    </a:lnTo>
                    <a:lnTo>
                      <a:pt x="276225" y="252412"/>
                    </a:lnTo>
                    <a:lnTo>
                      <a:pt x="528638" y="216694"/>
                    </a:lnTo>
                    <a:lnTo>
                      <a:pt x="945357" y="154781"/>
                    </a:lnTo>
                    <a:lnTo>
                      <a:pt x="1123950" y="135731"/>
                    </a:lnTo>
                    <a:lnTo>
                      <a:pt x="1473994" y="1000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7" name="フリーフォーム 27">
                <a:extLst>
                  <a:ext uri="{FF2B5EF4-FFF2-40B4-BE49-F238E27FC236}">
                    <a16:creationId xmlns:a16="http://schemas.microsoft.com/office/drawing/2014/main" id="{072925C1-556D-4ED3-9A0D-29B0C10D5C11}"/>
                  </a:ext>
                </a:extLst>
              </p:cNvPr>
              <p:cNvSpPr/>
              <p:nvPr/>
            </p:nvSpPr>
            <p:spPr>
              <a:xfrm>
                <a:off x="4073526" y="2335214"/>
                <a:ext cx="504825" cy="835025"/>
              </a:xfrm>
              <a:custGeom>
                <a:avLst/>
                <a:gdLst>
                  <a:gd name="connsiteX0" fmla="*/ 442913 w 504825"/>
                  <a:gd name="connsiteY0" fmla="*/ 423863 h 833438"/>
                  <a:gd name="connsiteX1" fmla="*/ 485775 w 504825"/>
                  <a:gd name="connsiteY1" fmla="*/ 302419 h 833438"/>
                  <a:gd name="connsiteX2" fmla="*/ 490538 w 504825"/>
                  <a:gd name="connsiteY2" fmla="*/ 285750 h 833438"/>
                  <a:gd name="connsiteX3" fmla="*/ 504825 w 504825"/>
                  <a:gd name="connsiteY3" fmla="*/ 119063 h 833438"/>
                  <a:gd name="connsiteX4" fmla="*/ 442913 w 504825"/>
                  <a:gd name="connsiteY4" fmla="*/ 80963 h 833438"/>
                  <a:gd name="connsiteX5" fmla="*/ 385763 w 504825"/>
                  <a:gd name="connsiteY5" fmla="*/ 50007 h 833438"/>
                  <a:gd name="connsiteX6" fmla="*/ 323850 w 504825"/>
                  <a:gd name="connsiteY6" fmla="*/ 21432 h 833438"/>
                  <a:gd name="connsiteX7" fmla="*/ 283369 w 504825"/>
                  <a:gd name="connsiteY7" fmla="*/ 7144 h 833438"/>
                  <a:gd name="connsiteX8" fmla="*/ 250031 w 504825"/>
                  <a:gd name="connsiteY8" fmla="*/ 0 h 833438"/>
                  <a:gd name="connsiteX9" fmla="*/ 230981 w 504825"/>
                  <a:gd name="connsiteY9" fmla="*/ 0 h 833438"/>
                  <a:gd name="connsiteX10" fmla="*/ 202406 w 504825"/>
                  <a:gd name="connsiteY10" fmla="*/ 2382 h 833438"/>
                  <a:gd name="connsiteX11" fmla="*/ 192881 w 504825"/>
                  <a:gd name="connsiteY11" fmla="*/ 7144 h 833438"/>
                  <a:gd name="connsiteX12" fmla="*/ 185738 w 504825"/>
                  <a:gd name="connsiteY12" fmla="*/ 19050 h 833438"/>
                  <a:gd name="connsiteX13" fmla="*/ 185738 w 504825"/>
                  <a:gd name="connsiteY13" fmla="*/ 30957 h 833438"/>
                  <a:gd name="connsiteX14" fmla="*/ 197644 w 504825"/>
                  <a:gd name="connsiteY14" fmla="*/ 45244 h 833438"/>
                  <a:gd name="connsiteX15" fmla="*/ 214313 w 504825"/>
                  <a:gd name="connsiteY15" fmla="*/ 64294 h 833438"/>
                  <a:gd name="connsiteX16" fmla="*/ 230981 w 504825"/>
                  <a:gd name="connsiteY16" fmla="*/ 95250 h 833438"/>
                  <a:gd name="connsiteX17" fmla="*/ 242888 w 504825"/>
                  <a:gd name="connsiteY17" fmla="*/ 123825 h 833438"/>
                  <a:gd name="connsiteX18" fmla="*/ 252413 w 504825"/>
                  <a:gd name="connsiteY18" fmla="*/ 152400 h 833438"/>
                  <a:gd name="connsiteX19" fmla="*/ 259556 w 504825"/>
                  <a:gd name="connsiteY19" fmla="*/ 188119 h 833438"/>
                  <a:gd name="connsiteX20" fmla="*/ 264319 w 504825"/>
                  <a:gd name="connsiteY20" fmla="*/ 214313 h 833438"/>
                  <a:gd name="connsiteX21" fmla="*/ 266700 w 504825"/>
                  <a:gd name="connsiteY21" fmla="*/ 250032 h 833438"/>
                  <a:gd name="connsiteX22" fmla="*/ 264319 w 504825"/>
                  <a:gd name="connsiteY22" fmla="*/ 297657 h 833438"/>
                  <a:gd name="connsiteX23" fmla="*/ 257175 w 504825"/>
                  <a:gd name="connsiteY23" fmla="*/ 352425 h 833438"/>
                  <a:gd name="connsiteX24" fmla="*/ 240506 w 504825"/>
                  <a:gd name="connsiteY24" fmla="*/ 423863 h 833438"/>
                  <a:gd name="connsiteX25" fmla="*/ 202406 w 504825"/>
                  <a:gd name="connsiteY25" fmla="*/ 509588 h 833438"/>
                  <a:gd name="connsiteX26" fmla="*/ 171450 w 504825"/>
                  <a:gd name="connsiteY26" fmla="*/ 571500 h 833438"/>
                  <a:gd name="connsiteX27" fmla="*/ 128588 w 504825"/>
                  <a:gd name="connsiteY27" fmla="*/ 635794 h 833438"/>
                  <a:gd name="connsiteX28" fmla="*/ 97631 w 504825"/>
                  <a:gd name="connsiteY28" fmla="*/ 681038 h 833438"/>
                  <a:gd name="connsiteX29" fmla="*/ 61913 w 504825"/>
                  <a:gd name="connsiteY29" fmla="*/ 723900 h 833438"/>
                  <a:gd name="connsiteX30" fmla="*/ 30956 w 504825"/>
                  <a:gd name="connsiteY30" fmla="*/ 750094 h 833438"/>
                  <a:gd name="connsiteX31" fmla="*/ 16669 w 504825"/>
                  <a:gd name="connsiteY31" fmla="*/ 764382 h 833438"/>
                  <a:gd name="connsiteX32" fmla="*/ 7144 w 504825"/>
                  <a:gd name="connsiteY32" fmla="*/ 788194 h 833438"/>
                  <a:gd name="connsiteX33" fmla="*/ 0 w 504825"/>
                  <a:gd name="connsiteY33" fmla="*/ 833438 h 833438"/>
                  <a:gd name="connsiteX34" fmla="*/ 342900 w 504825"/>
                  <a:gd name="connsiteY34" fmla="*/ 726282 h 833438"/>
                  <a:gd name="connsiteX35" fmla="*/ 392906 w 504825"/>
                  <a:gd name="connsiteY35" fmla="*/ 578644 h 833438"/>
                  <a:gd name="connsiteX36" fmla="*/ 442913 w 504825"/>
                  <a:gd name="connsiteY36" fmla="*/ 423863 h 83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4825" h="833438">
                    <a:moveTo>
                      <a:pt x="442913" y="423863"/>
                    </a:moveTo>
                    <a:lnTo>
                      <a:pt x="485775" y="302419"/>
                    </a:lnTo>
                    <a:lnTo>
                      <a:pt x="490538" y="285750"/>
                    </a:lnTo>
                    <a:lnTo>
                      <a:pt x="504825" y="119063"/>
                    </a:lnTo>
                    <a:lnTo>
                      <a:pt x="442913" y="80963"/>
                    </a:lnTo>
                    <a:lnTo>
                      <a:pt x="385763" y="50007"/>
                    </a:lnTo>
                    <a:lnTo>
                      <a:pt x="323850" y="21432"/>
                    </a:lnTo>
                    <a:lnTo>
                      <a:pt x="283369" y="7144"/>
                    </a:lnTo>
                    <a:lnTo>
                      <a:pt x="250031" y="0"/>
                    </a:lnTo>
                    <a:lnTo>
                      <a:pt x="230981" y="0"/>
                    </a:lnTo>
                    <a:lnTo>
                      <a:pt x="202406" y="2382"/>
                    </a:lnTo>
                    <a:lnTo>
                      <a:pt x="192881" y="7144"/>
                    </a:lnTo>
                    <a:lnTo>
                      <a:pt x="185738" y="19050"/>
                    </a:lnTo>
                    <a:lnTo>
                      <a:pt x="185738" y="30957"/>
                    </a:lnTo>
                    <a:lnTo>
                      <a:pt x="197644" y="45244"/>
                    </a:lnTo>
                    <a:lnTo>
                      <a:pt x="214313" y="64294"/>
                    </a:lnTo>
                    <a:lnTo>
                      <a:pt x="230981" y="95250"/>
                    </a:lnTo>
                    <a:lnTo>
                      <a:pt x="242888" y="123825"/>
                    </a:lnTo>
                    <a:lnTo>
                      <a:pt x="252413" y="152400"/>
                    </a:lnTo>
                    <a:lnTo>
                      <a:pt x="259556" y="188119"/>
                    </a:lnTo>
                    <a:lnTo>
                      <a:pt x="264319" y="214313"/>
                    </a:lnTo>
                    <a:lnTo>
                      <a:pt x="266700" y="250032"/>
                    </a:lnTo>
                    <a:lnTo>
                      <a:pt x="264319" y="297657"/>
                    </a:lnTo>
                    <a:lnTo>
                      <a:pt x="257175" y="352425"/>
                    </a:lnTo>
                    <a:lnTo>
                      <a:pt x="240506" y="423863"/>
                    </a:lnTo>
                    <a:lnTo>
                      <a:pt x="202406" y="509588"/>
                    </a:lnTo>
                    <a:lnTo>
                      <a:pt x="171450" y="571500"/>
                    </a:lnTo>
                    <a:lnTo>
                      <a:pt x="128588" y="635794"/>
                    </a:lnTo>
                    <a:lnTo>
                      <a:pt x="97631" y="681038"/>
                    </a:lnTo>
                    <a:lnTo>
                      <a:pt x="61913" y="723900"/>
                    </a:lnTo>
                    <a:lnTo>
                      <a:pt x="30956" y="750094"/>
                    </a:lnTo>
                    <a:lnTo>
                      <a:pt x="16669" y="764382"/>
                    </a:lnTo>
                    <a:lnTo>
                      <a:pt x="7144" y="788194"/>
                    </a:lnTo>
                    <a:lnTo>
                      <a:pt x="0" y="833438"/>
                    </a:lnTo>
                    <a:lnTo>
                      <a:pt x="342900" y="726282"/>
                    </a:lnTo>
                    <a:lnTo>
                      <a:pt x="392906" y="578644"/>
                    </a:lnTo>
                    <a:lnTo>
                      <a:pt x="442913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8" name="フリーフォーム 28">
                <a:extLst>
                  <a:ext uri="{FF2B5EF4-FFF2-40B4-BE49-F238E27FC236}">
                    <a16:creationId xmlns:a16="http://schemas.microsoft.com/office/drawing/2014/main" id="{F3975615-976E-42E5-86DD-9942CDAF3381}"/>
                  </a:ext>
                </a:extLst>
              </p:cNvPr>
              <p:cNvSpPr/>
              <p:nvPr/>
            </p:nvSpPr>
            <p:spPr>
              <a:xfrm>
                <a:off x="4071939" y="2647950"/>
                <a:ext cx="4130675" cy="774700"/>
              </a:xfrm>
              <a:custGeom>
                <a:avLst/>
                <a:gdLst>
                  <a:gd name="connsiteX0" fmla="*/ 1046971 w 4130096"/>
                  <a:gd name="connsiteY0" fmla="*/ 445302 h 775030"/>
                  <a:gd name="connsiteX1" fmla="*/ 805624 w 4130096"/>
                  <a:gd name="connsiteY1" fmla="*/ 486093 h 775030"/>
                  <a:gd name="connsiteX2" fmla="*/ 581273 w 4130096"/>
                  <a:gd name="connsiteY2" fmla="*/ 526885 h 775030"/>
                  <a:gd name="connsiteX3" fmla="*/ 499691 w 4130096"/>
                  <a:gd name="connsiteY3" fmla="*/ 543881 h 775030"/>
                  <a:gd name="connsiteX4" fmla="*/ 424907 w 4130096"/>
                  <a:gd name="connsiteY4" fmla="*/ 574474 h 775030"/>
                  <a:gd name="connsiteX5" fmla="*/ 350123 w 4130096"/>
                  <a:gd name="connsiteY5" fmla="*/ 605067 h 775030"/>
                  <a:gd name="connsiteX6" fmla="*/ 251545 w 4130096"/>
                  <a:gd name="connsiteY6" fmla="*/ 652657 h 775030"/>
                  <a:gd name="connsiteX7" fmla="*/ 166563 w 4130096"/>
                  <a:gd name="connsiteY7" fmla="*/ 700247 h 775030"/>
                  <a:gd name="connsiteX8" fmla="*/ 71384 w 4130096"/>
                  <a:gd name="connsiteY8" fmla="*/ 754635 h 775030"/>
                  <a:gd name="connsiteX9" fmla="*/ 37392 w 4130096"/>
                  <a:gd name="connsiteY9" fmla="*/ 775030 h 775030"/>
                  <a:gd name="connsiteX10" fmla="*/ 37392 w 4130096"/>
                  <a:gd name="connsiteY10" fmla="*/ 775030 h 775030"/>
                  <a:gd name="connsiteX11" fmla="*/ 20395 w 4130096"/>
                  <a:gd name="connsiteY11" fmla="*/ 771631 h 775030"/>
                  <a:gd name="connsiteX12" fmla="*/ 13597 w 4130096"/>
                  <a:gd name="connsiteY12" fmla="*/ 754635 h 775030"/>
                  <a:gd name="connsiteX13" fmla="*/ 3399 w 4130096"/>
                  <a:gd name="connsiteY13" fmla="*/ 703646 h 775030"/>
                  <a:gd name="connsiteX14" fmla="*/ 0 w 4130096"/>
                  <a:gd name="connsiteY14" fmla="*/ 628862 h 775030"/>
                  <a:gd name="connsiteX15" fmla="*/ 0 w 4130096"/>
                  <a:gd name="connsiteY15" fmla="*/ 554079 h 775030"/>
                  <a:gd name="connsiteX16" fmla="*/ 3399 w 4130096"/>
                  <a:gd name="connsiteY16" fmla="*/ 513288 h 775030"/>
                  <a:gd name="connsiteX17" fmla="*/ 10198 w 4130096"/>
                  <a:gd name="connsiteY17" fmla="*/ 475896 h 775030"/>
                  <a:gd name="connsiteX18" fmla="*/ 346724 w 4130096"/>
                  <a:gd name="connsiteY18" fmla="*/ 380717 h 775030"/>
                  <a:gd name="connsiteX19" fmla="*/ 533683 w 4130096"/>
                  <a:gd name="connsiteY19" fmla="*/ 343325 h 775030"/>
                  <a:gd name="connsiteX20" fmla="*/ 700247 w 4130096"/>
                  <a:gd name="connsiteY20" fmla="*/ 309332 h 775030"/>
                  <a:gd name="connsiteX21" fmla="*/ 948392 w 4130096"/>
                  <a:gd name="connsiteY21" fmla="*/ 261743 h 775030"/>
                  <a:gd name="connsiteX22" fmla="*/ 1162546 w 4130096"/>
                  <a:gd name="connsiteY22" fmla="*/ 227750 h 775030"/>
                  <a:gd name="connsiteX23" fmla="*/ 1339307 w 4130096"/>
                  <a:gd name="connsiteY23" fmla="*/ 200556 h 775030"/>
                  <a:gd name="connsiteX24" fmla="*/ 1628244 w 4130096"/>
                  <a:gd name="connsiteY24" fmla="*/ 166563 h 775030"/>
                  <a:gd name="connsiteX25" fmla="*/ 1937576 w 4130096"/>
                  <a:gd name="connsiteY25" fmla="*/ 139369 h 775030"/>
                  <a:gd name="connsiteX26" fmla="*/ 2243509 w 4130096"/>
                  <a:gd name="connsiteY26" fmla="*/ 115575 h 775030"/>
                  <a:gd name="connsiteX27" fmla="*/ 2304696 w 4130096"/>
                  <a:gd name="connsiteY27" fmla="*/ 108776 h 775030"/>
                  <a:gd name="connsiteX28" fmla="*/ 2491655 w 4130096"/>
                  <a:gd name="connsiteY28" fmla="*/ 91780 h 775030"/>
                  <a:gd name="connsiteX29" fmla="*/ 2787390 w 4130096"/>
                  <a:gd name="connsiteY29" fmla="*/ 81582 h 775030"/>
                  <a:gd name="connsiteX30" fmla="*/ 3015140 w 4130096"/>
                  <a:gd name="connsiteY30" fmla="*/ 71384 h 775030"/>
                  <a:gd name="connsiteX31" fmla="*/ 3164708 w 4130096"/>
                  <a:gd name="connsiteY31" fmla="*/ 61186 h 775030"/>
                  <a:gd name="connsiteX32" fmla="*/ 3317674 w 4130096"/>
                  <a:gd name="connsiteY32" fmla="*/ 54388 h 775030"/>
                  <a:gd name="connsiteX33" fmla="*/ 3440047 w 4130096"/>
                  <a:gd name="connsiteY33" fmla="*/ 47589 h 775030"/>
                  <a:gd name="connsiteX34" fmla="*/ 3555622 w 4130096"/>
                  <a:gd name="connsiteY34" fmla="*/ 44190 h 775030"/>
                  <a:gd name="connsiteX35" fmla="*/ 3623607 w 4130096"/>
                  <a:gd name="connsiteY35" fmla="*/ 37392 h 775030"/>
                  <a:gd name="connsiteX36" fmla="*/ 3708589 w 4130096"/>
                  <a:gd name="connsiteY36" fmla="*/ 20395 h 775030"/>
                  <a:gd name="connsiteX37" fmla="*/ 3779973 w 4130096"/>
                  <a:gd name="connsiteY37" fmla="*/ 3399 h 775030"/>
                  <a:gd name="connsiteX38" fmla="*/ 3810566 w 4130096"/>
                  <a:gd name="connsiteY38" fmla="*/ 0 h 775030"/>
                  <a:gd name="connsiteX39" fmla="*/ 3841160 w 4130096"/>
                  <a:gd name="connsiteY39" fmla="*/ 10198 h 775030"/>
                  <a:gd name="connsiteX40" fmla="*/ 3881951 w 4130096"/>
                  <a:gd name="connsiteY40" fmla="*/ 30593 h 775030"/>
                  <a:gd name="connsiteX41" fmla="*/ 3922742 w 4130096"/>
                  <a:gd name="connsiteY41" fmla="*/ 57787 h 775030"/>
                  <a:gd name="connsiteX42" fmla="*/ 3990727 w 4130096"/>
                  <a:gd name="connsiteY42" fmla="*/ 118974 h 775030"/>
                  <a:gd name="connsiteX43" fmla="*/ 4062111 w 4130096"/>
                  <a:gd name="connsiteY43" fmla="*/ 190358 h 775030"/>
                  <a:gd name="connsiteX44" fmla="*/ 4109701 w 4130096"/>
                  <a:gd name="connsiteY44" fmla="*/ 248146 h 775030"/>
                  <a:gd name="connsiteX45" fmla="*/ 4126697 w 4130096"/>
                  <a:gd name="connsiteY45" fmla="*/ 271940 h 775030"/>
                  <a:gd name="connsiteX46" fmla="*/ 4130096 w 4130096"/>
                  <a:gd name="connsiteY46" fmla="*/ 292336 h 775030"/>
                  <a:gd name="connsiteX47" fmla="*/ 4130096 w 4130096"/>
                  <a:gd name="connsiteY47" fmla="*/ 312731 h 775030"/>
                  <a:gd name="connsiteX48" fmla="*/ 4113100 w 4130096"/>
                  <a:gd name="connsiteY48" fmla="*/ 333127 h 775030"/>
                  <a:gd name="connsiteX49" fmla="*/ 4058712 w 4130096"/>
                  <a:gd name="connsiteY49" fmla="*/ 360321 h 775030"/>
                  <a:gd name="connsiteX50" fmla="*/ 3987328 w 4130096"/>
                  <a:gd name="connsiteY50" fmla="*/ 384116 h 775030"/>
                  <a:gd name="connsiteX51" fmla="*/ 3715387 w 4130096"/>
                  <a:gd name="connsiteY51" fmla="*/ 261743 h 775030"/>
                  <a:gd name="connsiteX52" fmla="*/ 3674596 w 4130096"/>
                  <a:gd name="connsiteY52" fmla="*/ 251545 h 775030"/>
                  <a:gd name="connsiteX53" fmla="*/ 3565820 w 4130096"/>
                  <a:gd name="connsiteY53" fmla="*/ 251545 h 775030"/>
                  <a:gd name="connsiteX54" fmla="*/ 3293879 w 4130096"/>
                  <a:gd name="connsiteY54" fmla="*/ 254944 h 775030"/>
                  <a:gd name="connsiteX55" fmla="*/ 3021939 w 4130096"/>
                  <a:gd name="connsiteY55" fmla="*/ 261743 h 775030"/>
                  <a:gd name="connsiteX56" fmla="*/ 2624226 w 4130096"/>
                  <a:gd name="connsiteY56" fmla="*/ 268541 h 775030"/>
                  <a:gd name="connsiteX57" fmla="*/ 2474659 w 4130096"/>
                  <a:gd name="connsiteY57" fmla="*/ 271940 h 775030"/>
                  <a:gd name="connsiteX58" fmla="*/ 2260505 w 4130096"/>
                  <a:gd name="connsiteY58" fmla="*/ 295735 h 775030"/>
                  <a:gd name="connsiteX59" fmla="*/ 2121136 w 4130096"/>
                  <a:gd name="connsiteY59" fmla="*/ 302534 h 775030"/>
                  <a:gd name="connsiteX60" fmla="*/ 1883188 w 4130096"/>
                  <a:gd name="connsiteY60" fmla="*/ 326328 h 775030"/>
                  <a:gd name="connsiteX61" fmla="*/ 1635042 w 4130096"/>
                  <a:gd name="connsiteY61" fmla="*/ 356922 h 775030"/>
                  <a:gd name="connsiteX62" fmla="*/ 1475277 w 4130096"/>
                  <a:gd name="connsiteY62" fmla="*/ 384116 h 775030"/>
                  <a:gd name="connsiteX63" fmla="*/ 1264523 w 4130096"/>
                  <a:gd name="connsiteY63" fmla="*/ 407911 h 775030"/>
                  <a:gd name="connsiteX64" fmla="*/ 1046971 w 4130096"/>
                  <a:gd name="connsiteY64" fmla="*/ 445302 h 77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30096" h="775030">
                    <a:moveTo>
                      <a:pt x="1046971" y="445302"/>
                    </a:moveTo>
                    <a:lnTo>
                      <a:pt x="805624" y="486093"/>
                    </a:lnTo>
                    <a:lnTo>
                      <a:pt x="581273" y="526885"/>
                    </a:lnTo>
                    <a:lnTo>
                      <a:pt x="499691" y="543881"/>
                    </a:lnTo>
                    <a:lnTo>
                      <a:pt x="424907" y="574474"/>
                    </a:lnTo>
                    <a:lnTo>
                      <a:pt x="350123" y="605067"/>
                    </a:lnTo>
                    <a:lnTo>
                      <a:pt x="251545" y="652657"/>
                    </a:lnTo>
                    <a:lnTo>
                      <a:pt x="166563" y="700247"/>
                    </a:lnTo>
                    <a:lnTo>
                      <a:pt x="71384" y="754635"/>
                    </a:lnTo>
                    <a:lnTo>
                      <a:pt x="37392" y="775030"/>
                    </a:lnTo>
                    <a:lnTo>
                      <a:pt x="37392" y="775030"/>
                    </a:lnTo>
                    <a:lnTo>
                      <a:pt x="20395" y="771631"/>
                    </a:lnTo>
                    <a:lnTo>
                      <a:pt x="13597" y="754635"/>
                    </a:lnTo>
                    <a:lnTo>
                      <a:pt x="3399" y="703646"/>
                    </a:lnTo>
                    <a:lnTo>
                      <a:pt x="0" y="628862"/>
                    </a:lnTo>
                    <a:lnTo>
                      <a:pt x="0" y="554079"/>
                    </a:lnTo>
                    <a:lnTo>
                      <a:pt x="3399" y="513288"/>
                    </a:lnTo>
                    <a:lnTo>
                      <a:pt x="10198" y="475896"/>
                    </a:lnTo>
                    <a:lnTo>
                      <a:pt x="346724" y="380717"/>
                    </a:lnTo>
                    <a:lnTo>
                      <a:pt x="533683" y="343325"/>
                    </a:lnTo>
                    <a:lnTo>
                      <a:pt x="700247" y="309332"/>
                    </a:lnTo>
                    <a:lnTo>
                      <a:pt x="948392" y="261743"/>
                    </a:lnTo>
                    <a:lnTo>
                      <a:pt x="1162546" y="227750"/>
                    </a:lnTo>
                    <a:lnTo>
                      <a:pt x="1339307" y="200556"/>
                    </a:lnTo>
                    <a:lnTo>
                      <a:pt x="1628244" y="166563"/>
                    </a:lnTo>
                    <a:lnTo>
                      <a:pt x="1937576" y="139369"/>
                    </a:lnTo>
                    <a:lnTo>
                      <a:pt x="2243509" y="115575"/>
                    </a:lnTo>
                    <a:lnTo>
                      <a:pt x="2304696" y="108776"/>
                    </a:lnTo>
                    <a:lnTo>
                      <a:pt x="2491655" y="91780"/>
                    </a:lnTo>
                    <a:lnTo>
                      <a:pt x="2787390" y="81582"/>
                    </a:lnTo>
                    <a:lnTo>
                      <a:pt x="3015140" y="71384"/>
                    </a:lnTo>
                    <a:lnTo>
                      <a:pt x="3164708" y="61186"/>
                    </a:lnTo>
                    <a:lnTo>
                      <a:pt x="3317674" y="54388"/>
                    </a:lnTo>
                    <a:lnTo>
                      <a:pt x="3440047" y="47589"/>
                    </a:lnTo>
                    <a:lnTo>
                      <a:pt x="3555622" y="44190"/>
                    </a:lnTo>
                    <a:lnTo>
                      <a:pt x="3623607" y="37392"/>
                    </a:lnTo>
                    <a:lnTo>
                      <a:pt x="3708589" y="20395"/>
                    </a:lnTo>
                    <a:lnTo>
                      <a:pt x="3779973" y="3399"/>
                    </a:lnTo>
                    <a:lnTo>
                      <a:pt x="3810566" y="0"/>
                    </a:lnTo>
                    <a:lnTo>
                      <a:pt x="3841160" y="10198"/>
                    </a:lnTo>
                    <a:lnTo>
                      <a:pt x="3881951" y="30593"/>
                    </a:lnTo>
                    <a:lnTo>
                      <a:pt x="3922742" y="57787"/>
                    </a:lnTo>
                    <a:lnTo>
                      <a:pt x="3990727" y="118974"/>
                    </a:lnTo>
                    <a:lnTo>
                      <a:pt x="4062111" y="190358"/>
                    </a:lnTo>
                    <a:lnTo>
                      <a:pt x="4109701" y="248146"/>
                    </a:lnTo>
                    <a:lnTo>
                      <a:pt x="4126697" y="271940"/>
                    </a:lnTo>
                    <a:lnTo>
                      <a:pt x="4130096" y="292336"/>
                    </a:lnTo>
                    <a:lnTo>
                      <a:pt x="4130096" y="312731"/>
                    </a:lnTo>
                    <a:lnTo>
                      <a:pt x="4113100" y="333127"/>
                    </a:lnTo>
                    <a:lnTo>
                      <a:pt x="4058712" y="360321"/>
                    </a:lnTo>
                    <a:lnTo>
                      <a:pt x="3987328" y="384116"/>
                    </a:lnTo>
                    <a:lnTo>
                      <a:pt x="3715387" y="261743"/>
                    </a:lnTo>
                    <a:lnTo>
                      <a:pt x="3674596" y="251545"/>
                    </a:lnTo>
                    <a:lnTo>
                      <a:pt x="3565820" y="251545"/>
                    </a:lnTo>
                    <a:lnTo>
                      <a:pt x="3293879" y="254944"/>
                    </a:lnTo>
                    <a:lnTo>
                      <a:pt x="3021939" y="261743"/>
                    </a:lnTo>
                    <a:lnTo>
                      <a:pt x="2624226" y="268541"/>
                    </a:lnTo>
                    <a:lnTo>
                      <a:pt x="2474659" y="271940"/>
                    </a:lnTo>
                    <a:lnTo>
                      <a:pt x="2260505" y="295735"/>
                    </a:lnTo>
                    <a:lnTo>
                      <a:pt x="2121136" y="302534"/>
                    </a:lnTo>
                    <a:lnTo>
                      <a:pt x="1883188" y="326328"/>
                    </a:lnTo>
                    <a:lnTo>
                      <a:pt x="1635042" y="356922"/>
                    </a:lnTo>
                    <a:lnTo>
                      <a:pt x="1475277" y="384116"/>
                    </a:lnTo>
                    <a:lnTo>
                      <a:pt x="1264523" y="407911"/>
                    </a:lnTo>
                    <a:lnTo>
                      <a:pt x="1046971" y="4453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9" name="フリーフォーム 38">
                <a:extLst>
                  <a:ext uri="{FF2B5EF4-FFF2-40B4-BE49-F238E27FC236}">
                    <a16:creationId xmlns:a16="http://schemas.microsoft.com/office/drawing/2014/main" id="{B75BF9A1-2B82-4C5C-A782-1D007807F862}"/>
                  </a:ext>
                </a:extLst>
              </p:cNvPr>
              <p:cNvSpPr/>
              <p:nvPr/>
            </p:nvSpPr>
            <p:spPr>
              <a:xfrm>
                <a:off x="7151688" y="3300413"/>
                <a:ext cx="425450" cy="366712"/>
              </a:xfrm>
              <a:custGeom>
                <a:avLst/>
                <a:gdLst>
                  <a:gd name="connsiteX0" fmla="*/ 126206 w 426244"/>
                  <a:gd name="connsiteY0" fmla="*/ 16668 h 366712"/>
                  <a:gd name="connsiteX1" fmla="*/ 280987 w 426244"/>
                  <a:gd name="connsiteY1" fmla="*/ 40481 h 366712"/>
                  <a:gd name="connsiteX2" fmla="*/ 328612 w 426244"/>
                  <a:gd name="connsiteY2" fmla="*/ 47625 h 366712"/>
                  <a:gd name="connsiteX3" fmla="*/ 361950 w 426244"/>
                  <a:gd name="connsiteY3" fmla="*/ 52387 h 366712"/>
                  <a:gd name="connsiteX4" fmla="*/ 383381 w 426244"/>
                  <a:gd name="connsiteY4" fmla="*/ 47625 h 366712"/>
                  <a:gd name="connsiteX5" fmla="*/ 426244 w 426244"/>
                  <a:gd name="connsiteY5" fmla="*/ 30956 h 366712"/>
                  <a:gd name="connsiteX6" fmla="*/ 300037 w 426244"/>
                  <a:gd name="connsiteY6" fmla="*/ 366712 h 366712"/>
                  <a:gd name="connsiteX7" fmla="*/ 285750 w 426244"/>
                  <a:gd name="connsiteY7" fmla="*/ 345281 h 366712"/>
                  <a:gd name="connsiteX8" fmla="*/ 278606 w 426244"/>
                  <a:gd name="connsiteY8" fmla="*/ 319087 h 366712"/>
                  <a:gd name="connsiteX9" fmla="*/ 276225 w 426244"/>
                  <a:gd name="connsiteY9" fmla="*/ 304800 h 366712"/>
                  <a:gd name="connsiteX10" fmla="*/ 264319 w 426244"/>
                  <a:gd name="connsiteY10" fmla="*/ 276225 h 366712"/>
                  <a:gd name="connsiteX11" fmla="*/ 242887 w 426244"/>
                  <a:gd name="connsiteY11" fmla="*/ 242887 h 366712"/>
                  <a:gd name="connsiteX12" fmla="*/ 209550 w 426244"/>
                  <a:gd name="connsiteY12" fmla="*/ 197643 h 366712"/>
                  <a:gd name="connsiteX13" fmla="*/ 178594 w 426244"/>
                  <a:gd name="connsiteY13" fmla="*/ 164306 h 366712"/>
                  <a:gd name="connsiteX14" fmla="*/ 147637 w 426244"/>
                  <a:gd name="connsiteY14" fmla="*/ 133350 h 366712"/>
                  <a:gd name="connsiteX15" fmla="*/ 95250 w 426244"/>
                  <a:gd name="connsiteY15" fmla="*/ 95250 h 366712"/>
                  <a:gd name="connsiteX16" fmla="*/ 30956 w 426244"/>
                  <a:gd name="connsiteY16" fmla="*/ 54768 h 366712"/>
                  <a:gd name="connsiteX17" fmla="*/ 9525 w 426244"/>
                  <a:gd name="connsiteY17" fmla="*/ 40481 h 366712"/>
                  <a:gd name="connsiteX18" fmla="*/ 0 w 426244"/>
                  <a:gd name="connsiteY18" fmla="*/ 26193 h 366712"/>
                  <a:gd name="connsiteX19" fmla="*/ 0 w 426244"/>
                  <a:gd name="connsiteY19" fmla="*/ 14287 h 366712"/>
                  <a:gd name="connsiteX20" fmla="*/ 4762 w 426244"/>
                  <a:gd name="connsiteY20" fmla="*/ 4762 h 366712"/>
                  <a:gd name="connsiteX21" fmla="*/ 16669 w 426244"/>
                  <a:gd name="connsiteY21" fmla="*/ 0 h 366712"/>
                  <a:gd name="connsiteX22" fmla="*/ 45244 w 426244"/>
                  <a:gd name="connsiteY22" fmla="*/ 2381 h 366712"/>
                  <a:gd name="connsiteX23" fmla="*/ 126206 w 426244"/>
                  <a:gd name="connsiteY23" fmla="*/ 16668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244" h="366712">
                    <a:moveTo>
                      <a:pt x="126206" y="16668"/>
                    </a:moveTo>
                    <a:lnTo>
                      <a:pt x="280987" y="40481"/>
                    </a:lnTo>
                    <a:lnTo>
                      <a:pt x="328612" y="47625"/>
                    </a:lnTo>
                    <a:lnTo>
                      <a:pt x="361950" y="52387"/>
                    </a:lnTo>
                    <a:lnTo>
                      <a:pt x="383381" y="47625"/>
                    </a:lnTo>
                    <a:lnTo>
                      <a:pt x="426244" y="30956"/>
                    </a:lnTo>
                    <a:lnTo>
                      <a:pt x="300037" y="366712"/>
                    </a:lnTo>
                    <a:lnTo>
                      <a:pt x="285750" y="345281"/>
                    </a:lnTo>
                    <a:lnTo>
                      <a:pt x="278606" y="319087"/>
                    </a:lnTo>
                    <a:lnTo>
                      <a:pt x="276225" y="304800"/>
                    </a:lnTo>
                    <a:lnTo>
                      <a:pt x="264319" y="276225"/>
                    </a:lnTo>
                    <a:lnTo>
                      <a:pt x="242887" y="242887"/>
                    </a:lnTo>
                    <a:lnTo>
                      <a:pt x="209550" y="197643"/>
                    </a:lnTo>
                    <a:lnTo>
                      <a:pt x="178594" y="164306"/>
                    </a:lnTo>
                    <a:lnTo>
                      <a:pt x="147637" y="133350"/>
                    </a:lnTo>
                    <a:lnTo>
                      <a:pt x="95250" y="95250"/>
                    </a:lnTo>
                    <a:lnTo>
                      <a:pt x="30956" y="54768"/>
                    </a:lnTo>
                    <a:lnTo>
                      <a:pt x="9525" y="40481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6669" y="0"/>
                    </a:lnTo>
                    <a:lnTo>
                      <a:pt x="45244" y="2381"/>
                    </a:lnTo>
                    <a:lnTo>
                      <a:pt x="126206" y="166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0" name="フリーフォーム 40">
                <a:extLst>
                  <a:ext uri="{FF2B5EF4-FFF2-40B4-BE49-F238E27FC236}">
                    <a16:creationId xmlns:a16="http://schemas.microsoft.com/office/drawing/2014/main" id="{72DF914C-145F-4E23-BF54-89E806480DD2}"/>
                  </a:ext>
                </a:extLst>
              </p:cNvPr>
              <p:cNvSpPr/>
              <p:nvPr/>
            </p:nvSpPr>
            <p:spPr>
              <a:xfrm>
                <a:off x="5232400" y="1416051"/>
                <a:ext cx="427038" cy="2195513"/>
              </a:xfrm>
              <a:custGeom>
                <a:avLst/>
                <a:gdLst>
                  <a:gd name="connsiteX0" fmla="*/ 398067 w 426912"/>
                  <a:gd name="connsiteY0" fmla="*/ 646138 h 2195137"/>
                  <a:gd name="connsiteX1" fmla="*/ 403836 w 426912"/>
                  <a:gd name="connsiteY1" fmla="*/ 556717 h 2195137"/>
                  <a:gd name="connsiteX2" fmla="*/ 403836 w 426912"/>
                  <a:gd name="connsiteY2" fmla="*/ 354799 h 2195137"/>
                  <a:gd name="connsiteX3" fmla="*/ 406721 w 426912"/>
                  <a:gd name="connsiteY3" fmla="*/ 282686 h 2195137"/>
                  <a:gd name="connsiteX4" fmla="*/ 412490 w 426912"/>
                  <a:gd name="connsiteY4" fmla="*/ 248071 h 2195137"/>
                  <a:gd name="connsiteX5" fmla="*/ 418259 w 426912"/>
                  <a:gd name="connsiteY5" fmla="*/ 224995 h 2195137"/>
                  <a:gd name="connsiteX6" fmla="*/ 424028 w 426912"/>
                  <a:gd name="connsiteY6" fmla="*/ 207687 h 2195137"/>
                  <a:gd name="connsiteX7" fmla="*/ 426912 w 426912"/>
                  <a:gd name="connsiteY7" fmla="*/ 187496 h 2195137"/>
                  <a:gd name="connsiteX8" fmla="*/ 426912 w 426912"/>
                  <a:gd name="connsiteY8" fmla="*/ 164419 h 2195137"/>
                  <a:gd name="connsiteX9" fmla="*/ 409605 w 426912"/>
                  <a:gd name="connsiteY9" fmla="*/ 132689 h 2195137"/>
                  <a:gd name="connsiteX10" fmla="*/ 372106 w 426912"/>
                  <a:gd name="connsiteY10" fmla="*/ 95190 h 2195137"/>
                  <a:gd name="connsiteX11" fmla="*/ 311531 w 426912"/>
                  <a:gd name="connsiteY11" fmla="*/ 63460 h 2195137"/>
                  <a:gd name="connsiteX12" fmla="*/ 219225 w 426912"/>
                  <a:gd name="connsiteY12" fmla="*/ 31730 h 2195137"/>
                  <a:gd name="connsiteX13" fmla="*/ 118266 w 426912"/>
                  <a:gd name="connsiteY13" fmla="*/ 8654 h 2195137"/>
                  <a:gd name="connsiteX14" fmla="*/ 60576 w 426912"/>
                  <a:gd name="connsiteY14" fmla="*/ 0 h 2195137"/>
                  <a:gd name="connsiteX15" fmla="*/ 23076 w 426912"/>
                  <a:gd name="connsiteY15" fmla="*/ 0 h 2195137"/>
                  <a:gd name="connsiteX16" fmla="*/ 5769 w 426912"/>
                  <a:gd name="connsiteY16" fmla="*/ 5769 h 2195137"/>
                  <a:gd name="connsiteX17" fmla="*/ 0 w 426912"/>
                  <a:gd name="connsiteY17" fmla="*/ 20192 h 2195137"/>
                  <a:gd name="connsiteX18" fmla="*/ 2885 w 426912"/>
                  <a:gd name="connsiteY18" fmla="*/ 34615 h 2195137"/>
                  <a:gd name="connsiteX19" fmla="*/ 14423 w 426912"/>
                  <a:gd name="connsiteY19" fmla="*/ 57691 h 2195137"/>
                  <a:gd name="connsiteX20" fmla="*/ 43268 w 426912"/>
                  <a:gd name="connsiteY20" fmla="*/ 92306 h 2195137"/>
                  <a:gd name="connsiteX21" fmla="*/ 86536 w 426912"/>
                  <a:gd name="connsiteY21" fmla="*/ 144228 h 2195137"/>
                  <a:gd name="connsiteX22" fmla="*/ 112497 w 426912"/>
                  <a:gd name="connsiteY22" fmla="*/ 184611 h 2195137"/>
                  <a:gd name="connsiteX23" fmla="*/ 135574 w 426912"/>
                  <a:gd name="connsiteY23" fmla="*/ 236533 h 2195137"/>
                  <a:gd name="connsiteX24" fmla="*/ 149996 w 426912"/>
                  <a:gd name="connsiteY24" fmla="*/ 274032 h 2195137"/>
                  <a:gd name="connsiteX25" fmla="*/ 155765 w 426912"/>
                  <a:gd name="connsiteY25" fmla="*/ 305762 h 2195137"/>
                  <a:gd name="connsiteX26" fmla="*/ 155765 w 426912"/>
                  <a:gd name="connsiteY26" fmla="*/ 447105 h 2195137"/>
                  <a:gd name="connsiteX27" fmla="*/ 178842 w 426912"/>
                  <a:gd name="connsiteY27" fmla="*/ 599985 h 2195137"/>
                  <a:gd name="connsiteX28" fmla="*/ 178842 w 426912"/>
                  <a:gd name="connsiteY28" fmla="*/ 931708 h 2195137"/>
                  <a:gd name="connsiteX29" fmla="*/ 178842 w 426912"/>
                  <a:gd name="connsiteY29" fmla="*/ 1064397 h 2195137"/>
                  <a:gd name="connsiteX30" fmla="*/ 155765 w 426912"/>
                  <a:gd name="connsiteY30" fmla="*/ 1453810 h 2195137"/>
                  <a:gd name="connsiteX31" fmla="*/ 118266 w 426912"/>
                  <a:gd name="connsiteY31" fmla="*/ 1742264 h 2195137"/>
                  <a:gd name="connsiteX32" fmla="*/ 77883 w 426912"/>
                  <a:gd name="connsiteY32" fmla="*/ 1961489 h 2195137"/>
                  <a:gd name="connsiteX33" fmla="*/ 34615 w 426912"/>
                  <a:gd name="connsiteY33" fmla="*/ 2195137 h 2195137"/>
                  <a:gd name="connsiteX34" fmla="*/ 155765 w 426912"/>
                  <a:gd name="connsiteY34" fmla="*/ 2195137 h 2195137"/>
                  <a:gd name="connsiteX35" fmla="*/ 219225 w 426912"/>
                  <a:gd name="connsiteY35" fmla="*/ 2007642 h 2195137"/>
                  <a:gd name="connsiteX36" fmla="*/ 256724 w 426912"/>
                  <a:gd name="connsiteY36" fmla="*/ 1883607 h 2195137"/>
                  <a:gd name="connsiteX37" fmla="*/ 302877 w 426912"/>
                  <a:gd name="connsiteY37" fmla="*/ 1733611 h 2195137"/>
                  <a:gd name="connsiteX38" fmla="*/ 337492 w 426912"/>
                  <a:gd name="connsiteY38" fmla="*/ 1606691 h 2195137"/>
                  <a:gd name="connsiteX39" fmla="*/ 360568 w 426912"/>
                  <a:gd name="connsiteY39" fmla="*/ 1419195 h 2195137"/>
                  <a:gd name="connsiteX40" fmla="*/ 372106 w 426912"/>
                  <a:gd name="connsiteY40" fmla="*/ 1289391 h 2195137"/>
                  <a:gd name="connsiteX41" fmla="*/ 380760 w 426912"/>
                  <a:gd name="connsiteY41" fmla="*/ 1176894 h 2195137"/>
                  <a:gd name="connsiteX42" fmla="*/ 380760 w 426912"/>
                  <a:gd name="connsiteY42" fmla="*/ 1049974 h 2195137"/>
                  <a:gd name="connsiteX43" fmla="*/ 380760 w 426912"/>
                  <a:gd name="connsiteY43" fmla="*/ 902862 h 2195137"/>
                  <a:gd name="connsiteX44" fmla="*/ 398067 w 426912"/>
                  <a:gd name="connsiteY44" fmla="*/ 646138 h 219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26912" h="2195137">
                    <a:moveTo>
                      <a:pt x="398067" y="646138"/>
                    </a:moveTo>
                    <a:lnTo>
                      <a:pt x="403836" y="556717"/>
                    </a:lnTo>
                    <a:lnTo>
                      <a:pt x="403836" y="354799"/>
                    </a:lnTo>
                    <a:lnTo>
                      <a:pt x="406721" y="282686"/>
                    </a:lnTo>
                    <a:lnTo>
                      <a:pt x="412490" y="248071"/>
                    </a:lnTo>
                    <a:lnTo>
                      <a:pt x="418259" y="224995"/>
                    </a:lnTo>
                    <a:lnTo>
                      <a:pt x="424028" y="207687"/>
                    </a:lnTo>
                    <a:lnTo>
                      <a:pt x="426912" y="187496"/>
                    </a:lnTo>
                    <a:lnTo>
                      <a:pt x="426912" y="164419"/>
                    </a:lnTo>
                    <a:lnTo>
                      <a:pt x="409605" y="132689"/>
                    </a:lnTo>
                    <a:lnTo>
                      <a:pt x="372106" y="95190"/>
                    </a:lnTo>
                    <a:lnTo>
                      <a:pt x="311531" y="63460"/>
                    </a:lnTo>
                    <a:lnTo>
                      <a:pt x="219225" y="31730"/>
                    </a:lnTo>
                    <a:lnTo>
                      <a:pt x="118266" y="8654"/>
                    </a:lnTo>
                    <a:lnTo>
                      <a:pt x="60576" y="0"/>
                    </a:lnTo>
                    <a:lnTo>
                      <a:pt x="23076" y="0"/>
                    </a:lnTo>
                    <a:lnTo>
                      <a:pt x="5769" y="5769"/>
                    </a:lnTo>
                    <a:lnTo>
                      <a:pt x="0" y="20192"/>
                    </a:lnTo>
                    <a:lnTo>
                      <a:pt x="2885" y="34615"/>
                    </a:lnTo>
                    <a:lnTo>
                      <a:pt x="14423" y="57691"/>
                    </a:lnTo>
                    <a:lnTo>
                      <a:pt x="43268" y="92306"/>
                    </a:lnTo>
                    <a:lnTo>
                      <a:pt x="86536" y="144228"/>
                    </a:lnTo>
                    <a:lnTo>
                      <a:pt x="112497" y="184611"/>
                    </a:lnTo>
                    <a:lnTo>
                      <a:pt x="135574" y="236533"/>
                    </a:lnTo>
                    <a:lnTo>
                      <a:pt x="149996" y="274032"/>
                    </a:lnTo>
                    <a:lnTo>
                      <a:pt x="155765" y="305762"/>
                    </a:lnTo>
                    <a:lnTo>
                      <a:pt x="155765" y="447105"/>
                    </a:lnTo>
                    <a:lnTo>
                      <a:pt x="178842" y="599985"/>
                    </a:lnTo>
                    <a:lnTo>
                      <a:pt x="178842" y="931708"/>
                    </a:lnTo>
                    <a:lnTo>
                      <a:pt x="178842" y="1064397"/>
                    </a:lnTo>
                    <a:lnTo>
                      <a:pt x="155765" y="1453810"/>
                    </a:lnTo>
                    <a:lnTo>
                      <a:pt x="118266" y="1742264"/>
                    </a:lnTo>
                    <a:lnTo>
                      <a:pt x="77883" y="1961489"/>
                    </a:lnTo>
                    <a:lnTo>
                      <a:pt x="34615" y="2195137"/>
                    </a:lnTo>
                    <a:lnTo>
                      <a:pt x="155765" y="2195137"/>
                    </a:lnTo>
                    <a:lnTo>
                      <a:pt x="219225" y="2007642"/>
                    </a:lnTo>
                    <a:lnTo>
                      <a:pt x="256724" y="1883607"/>
                    </a:lnTo>
                    <a:lnTo>
                      <a:pt x="302877" y="1733611"/>
                    </a:lnTo>
                    <a:lnTo>
                      <a:pt x="337492" y="1606691"/>
                    </a:lnTo>
                    <a:lnTo>
                      <a:pt x="360568" y="1419195"/>
                    </a:lnTo>
                    <a:lnTo>
                      <a:pt x="372106" y="1289391"/>
                    </a:lnTo>
                    <a:lnTo>
                      <a:pt x="380760" y="1176894"/>
                    </a:lnTo>
                    <a:lnTo>
                      <a:pt x="380760" y="1049974"/>
                    </a:lnTo>
                    <a:lnTo>
                      <a:pt x="380760" y="902862"/>
                    </a:lnTo>
                    <a:lnTo>
                      <a:pt x="398067" y="64613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1" name="フリーフォーム 41">
                <a:extLst>
                  <a:ext uri="{FF2B5EF4-FFF2-40B4-BE49-F238E27FC236}">
                    <a16:creationId xmlns:a16="http://schemas.microsoft.com/office/drawing/2014/main" id="{1014D6E8-226F-40F0-AD3B-740A42A61271}"/>
                  </a:ext>
                </a:extLst>
              </p:cNvPr>
              <p:cNvSpPr/>
              <p:nvPr/>
            </p:nvSpPr>
            <p:spPr>
              <a:xfrm>
                <a:off x="6153150" y="1285875"/>
                <a:ext cx="469900" cy="2216150"/>
              </a:xfrm>
              <a:custGeom>
                <a:avLst/>
                <a:gdLst>
                  <a:gd name="connsiteX0" fmla="*/ 178842 w 470181"/>
                  <a:gd name="connsiteY0" fmla="*/ 1257661 h 2215329"/>
                  <a:gd name="connsiteX1" fmla="*/ 178842 w 470181"/>
                  <a:gd name="connsiteY1" fmla="*/ 1107664 h 2215329"/>
                  <a:gd name="connsiteX2" fmla="*/ 181727 w 470181"/>
                  <a:gd name="connsiteY2" fmla="*/ 620177 h 2215329"/>
                  <a:gd name="connsiteX3" fmla="*/ 178842 w 470181"/>
                  <a:gd name="connsiteY3" fmla="*/ 400951 h 2215329"/>
                  <a:gd name="connsiteX4" fmla="*/ 175958 w 470181"/>
                  <a:gd name="connsiteY4" fmla="*/ 320184 h 2215329"/>
                  <a:gd name="connsiteX5" fmla="*/ 173073 w 470181"/>
                  <a:gd name="connsiteY5" fmla="*/ 279801 h 2215329"/>
                  <a:gd name="connsiteX6" fmla="*/ 164419 w 470181"/>
                  <a:gd name="connsiteY6" fmla="*/ 248071 h 2215329"/>
                  <a:gd name="connsiteX7" fmla="*/ 155766 w 470181"/>
                  <a:gd name="connsiteY7" fmla="*/ 219225 h 2215329"/>
                  <a:gd name="connsiteX8" fmla="*/ 138459 w 470181"/>
                  <a:gd name="connsiteY8" fmla="*/ 184611 h 2215329"/>
                  <a:gd name="connsiteX9" fmla="*/ 121151 w 470181"/>
                  <a:gd name="connsiteY9" fmla="*/ 158650 h 2215329"/>
                  <a:gd name="connsiteX10" fmla="*/ 100959 w 470181"/>
                  <a:gd name="connsiteY10" fmla="*/ 132689 h 2215329"/>
                  <a:gd name="connsiteX11" fmla="*/ 69229 w 470181"/>
                  <a:gd name="connsiteY11" fmla="*/ 100959 h 2215329"/>
                  <a:gd name="connsiteX12" fmla="*/ 43269 w 470181"/>
                  <a:gd name="connsiteY12" fmla="*/ 80767 h 2215329"/>
                  <a:gd name="connsiteX13" fmla="*/ 17308 w 470181"/>
                  <a:gd name="connsiteY13" fmla="*/ 60575 h 2215329"/>
                  <a:gd name="connsiteX14" fmla="*/ 2885 w 470181"/>
                  <a:gd name="connsiteY14" fmla="*/ 40384 h 2215329"/>
                  <a:gd name="connsiteX15" fmla="*/ 0 w 470181"/>
                  <a:gd name="connsiteY15" fmla="*/ 23076 h 2215329"/>
                  <a:gd name="connsiteX16" fmla="*/ 8654 w 470181"/>
                  <a:gd name="connsiteY16" fmla="*/ 8654 h 2215329"/>
                  <a:gd name="connsiteX17" fmla="*/ 34615 w 470181"/>
                  <a:gd name="connsiteY17" fmla="*/ 0 h 2215329"/>
                  <a:gd name="connsiteX18" fmla="*/ 77883 w 470181"/>
                  <a:gd name="connsiteY18" fmla="*/ 0 h 2215329"/>
                  <a:gd name="connsiteX19" fmla="*/ 144228 w 470181"/>
                  <a:gd name="connsiteY19" fmla="*/ 8654 h 2215329"/>
                  <a:gd name="connsiteX20" fmla="*/ 224995 w 470181"/>
                  <a:gd name="connsiteY20" fmla="*/ 37499 h 2215329"/>
                  <a:gd name="connsiteX21" fmla="*/ 325954 w 470181"/>
                  <a:gd name="connsiteY21" fmla="*/ 80767 h 2215329"/>
                  <a:gd name="connsiteX22" fmla="*/ 403836 w 470181"/>
                  <a:gd name="connsiteY22" fmla="*/ 124035 h 2215329"/>
                  <a:gd name="connsiteX23" fmla="*/ 447105 w 470181"/>
                  <a:gd name="connsiteY23" fmla="*/ 152881 h 2215329"/>
                  <a:gd name="connsiteX24" fmla="*/ 461527 w 470181"/>
                  <a:gd name="connsiteY24" fmla="*/ 167303 h 2215329"/>
                  <a:gd name="connsiteX25" fmla="*/ 470181 w 470181"/>
                  <a:gd name="connsiteY25" fmla="*/ 181726 h 2215329"/>
                  <a:gd name="connsiteX26" fmla="*/ 464412 w 470181"/>
                  <a:gd name="connsiteY26" fmla="*/ 207687 h 2215329"/>
                  <a:gd name="connsiteX27" fmla="*/ 447105 w 470181"/>
                  <a:gd name="connsiteY27" fmla="*/ 239417 h 2215329"/>
                  <a:gd name="connsiteX28" fmla="*/ 415375 w 470181"/>
                  <a:gd name="connsiteY28" fmla="*/ 279801 h 2215329"/>
                  <a:gd name="connsiteX29" fmla="*/ 406721 w 470181"/>
                  <a:gd name="connsiteY29" fmla="*/ 297108 h 2215329"/>
                  <a:gd name="connsiteX30" fmla="*/ 403836 w 470181"/>
                  <a:gd name="connsiteY30" fmla="*/ 438450 h 2215329"/>
                  <a:gd name="connsiteX31" fmla="*/ 403836 w 470181"/>
                  <a:gd name="connsiteY31" fmla="*/ 951899 h 2215329"/>
                  <a:gd name="connsiteX32" fmla="*/ 403836 w 470181"/>
                  <a:gd name="connsiteY32" fmla="*/ 1468232 h 2215329"/>
                  <a:gd name="connsiteX33" fmla="*/ 398067 w 470181"/>
                  <a:gd name="connsiteY33" fmla="*/ 1664381 h 2215329"/>
                  <a:gd name="connsiteX34" fmla="*/ 398067 w 470181"/>
                  <a:gd name="connsiteY34" fmla="*/ 1716303 h 2215329"/>
                  <a:gd name="connsiteX35" fmla="*/ 372106 w 470181"/>
                  <a:gd name="connsiteY35" fmla="*/ 2010526 h 2215329"/>
                  <a:gd name="connsiteX36" fmla="*/ 351915 w 470181"/>
                  <a:gd name="connsiteY36" fmla="*/ 2195137 h 2215329"/>
                  <a:gd name="connsiteX37" fmla="*/ 207688 w 470181"/>
                  <a:gd name="connsiteY37" fmla="*/ 2215329 h 2215329"/>
                  <a:gd name="connsiteX38" fmla="*/ 190380 w 470181"/>
                  <a:gd name="connsiteY38" fmla="*/ 2050910 h 2215329"/>
                  <a:gd name="connsiteX39" fmla="*/ 184611 w 470181"/>
                  <a:gd name="connsiteY39" fmla="*/ 1918221 h 2215329"/>
                  <a:gd name="connsiteX40" fmla="*/ 178842 w 470181"/>
                  <a:gd name="connsiteY40" fmla="*/ 1750917 h 2215329"/>
                  <a:gd name="connsiteX41" fmla="*/ 181727 w 470181"/>
                  <a:gd name="connsiteY41" fmla="*/ 1647074 h 2215329"/>
                  <a:gd name="connsiteX42" fmla="*/ 178842 w 470181"/>
                  <a:gd name="connsiteY42" fmla="*/ 1257661 h 221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0181" h="2215329">
                    <a:moveTo>
                      <a:pt x="178842" y="1257661"/>
                    </a:moveTo>
                    <a:cubicBezTo>
                      <a:pt x="178361" y="1167759"/>
                      <a:pt x="178842" y="1157663"/>
                      <a:pt x="178842" y="1107664"/>
                    </a:cubicBezTo>
                    <a:cubicBezTo>
                      <a:pt x="179804" y="945168"/>
                      <a:pt x="180765" y="782673"/>
                      <a:pt x="181727" y="620177"/>
                    </a:cubicBezTo>
                    <a:cubicBezTo>
                      <a:pt x="180765" y="547102"/>
                      <a:pt x="179804" y="474026"/>
                      <a:pt x="178842" y="400951"/>
                    </a:cubicBezTo>
                    <a:lnTo>
                      <a:pt x="175958" y="320184"/>
                    </a:lnTo>
                    <a:lnTo>
                      <a:pt x="173073" y="279801"/>
                    </a:lnTo>
                    <a:lnTo>
                      <a:pt x="164419" y="248071"/>
                    </a:lnTo>
                    <a:lnTo>
                      <a:pt x="155766" y="219225"/>
                    </a:lnTo>
                    <a:lnTo>
                      <a:pt x="138459" y="184611"/>
                    </a:lnTo>
                    <a:lnTo>
                      <a:pt x="121151" y="158650"/>
                    </a:lnTo>
                    <a:lnTo>
                      <a:pt x="100959" y="132689"/>
                    </a:lnTo>
                    <a:lnTo>
                      <a:pt x="69229" y="100959"/>
                    </a:lnTo>
                    <a:lnTo>
                      <a:pt x="43269" y="80767"/>
                    </a:lnTo>
                    <a:lnTo>
                      <a:pt x="17308" y="60575"/>
                    </a:lnTo>
                    <a:lnTo>
                      <a:pt x="2885" y="40384"/>
                    </a:lnTo>
                    <a:lnTo>
                      <a:pt x="0" y="23076"/>
                    </a:lnTo>
                    <a:lnTo>
                      <a:pt x="8654" y="8654"/>
                    </a:lnTo>
                    <a:lnTo>
                      <a:pt x="34615" y="0"/>
                    </a:lnTo>
                    <a:lnTo>
                      <a:pt x="77883" y="0"/>
                    </a:lnTo>
                    <a:lnTo>
                      <a:pt x="144228" y="8654"/>
                    </a:lnTo>
                    <a:lnTo>
                      <a:pt x="224995" y="37499"/>
                    </a:lnTo>
                    <a:lnTo>
                      <a:pt x="325954" y="80767"/>
                    </a:lnTo>
                    <a:lnTo>
                      <a:pt x="403836" y="124035"/>
                    </a:lnTo>
                    <a:lnTo>
                      <a:pt x="447105" y="152881"/>
                    </a:lnTo>
                    <a:lnTo>
                      <a:pt x="461527" y="167303"/>
                    </a:lnTo>
                    <a:lnTo>
                      <a:pt x="470181" y="181726"/>
                    </a:lnTo>
                    <a:lnTo>
                      <a:pt x="464412" y="207687"/>
                    </a:lnTo>
                    <a:lnTo>
                      <a:pt x="447105" y="239417"/>
                    </a:lnTo>
                    <a:lnTo>
                      <a:pt x="415375" y="279801"/>
                    </a:lnTo>
                    <a:lnTo>
                      <a:pt x="406721" y="297108"/>
                    </a:lnTo>
                    <a:cubicBezTo>
                      <a:pt x="405759" y="344222"/>
                      <a:pt x="404798" y="391336"/>
                      <a:pt x="403836" y="438450"/>
                    </a:cubicBezTo>
                    <a:lnTo>
                      <a:pt x="403836" y="951899"/>
                    </a:lnTo>
                    <a:lnTo>
                      <a:pt x="403836" y="1468232"/>
                    </a:lnTo>
                    <a:lnTo>
                      <a:pt x="398067" y="1664381"/>
                    </a:lnTo>
                    <a:lnTo>
                      <a:pt x="398067" y="1716303"/>
                    </a:lnTo>
                    <a:lnTo>
                      <a:pt x="372106" y="2010526"/>
                    </a:lnTo>
                    <a:lnTo>
                      <a:pt x="351915" y="2195137"/>
                    </a:lnTo>
                    <a:lnTo>
                      <a:pt x="207688" y="2215329"/>
                    </a:lnTo>
                    <a:lnTo>
                      <a:pt x="190380" y="2050910"/>
                    </a:lnTo>
                    <a:lnTo>
                      <a:pt x="184611" y="1918221"/>
                    </a:lnTo>
                    <a:lnTo>
                      <a:pt x="178842" y="1750917"/>
                    </a:lnTo>
                    <a:cubicBezTo>
                      <a:pt x="179804" y="1716303"/>
                      <a:pt x="180765" y="1681688"/>
                      <a:pt x="181727" y="1647074"/>
                    </a:cubicBezTo>
                    <a:cubicBezTo>
                      <a:pt x="180765" y="1526885"/>
                      <a:pt x="179323" y="1347563"/>
                      <a:pt x="178842" y="1257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2" name="フリーフォーム 42">
                <a:extLst>
                  <a:ext uri="{FF2B5EF4-FFF2-40B4-BE49-F238E27FC236}">
                    <a16:creationId xmlns:a16="http://schemas.microsoft.com/office/drawing/2014/main" id="{B13D43F5-111C-4665-901C-A02912CA5A69}"/>
                  </a:ext>
                </a:extLst>
              </p:cNvPr>
              <p:cNvSpPr/>
              <p:nvPr/>
            </p:nvSpPr>
            <p:spPr>
              <a:xfrm>
                <a:off x="4741863" y="3497264"/>
                <a:ext cx="431800" cy="1965325"/>
              </a:xfrm>
              <a:custGeom>
                <a:avLst/>
                <a:gdLst>
                  <a:gd name="connsiteX0" fmla="*/ 430155 w 432730"/>
                  <a:gd name="connsiteY0" fmla="*/ 316820 h 1965316"/>
                  <a:gd name="connsiteX1" fmla="*/ 430155 w 432730"/>
                  <a:gd name="connsiteY1" fmla="*/ 221517 h 1965316"/>
                  <a:gd name="connsiteX2" fmla="*/ 347730 w 432730"/>
                  <a:gd name="connsiteY2" fmla="*/ 64394 h 1965316"/>
                  <a:gd name="connsiteX3" fmla="*/ 280760 w 432730"/>
                  <a:gd name="connsiteY3" fmla="*/ 64394 h 1965316"/>
                  <a:gd name="connsiteX4" fmla="*/ 224093 w 432730"/>
                  <a:gd name="connsiteY4" fmla="*/ 54091 h 1965316"/>
                  <a:gd name="connsiteX5" fmla="*/ 182880 w 432730"/>
                  <a:gd name="connsiteY5" fmla="*/ 46364 h 1965316"/>
                  <a:gd name="connsiteX6" fmla="*/ 121062 w 432730"/>
                  <a:gd name="connsiteY6" fmla="*/ 25758 h 1965316"/>
                  <a:gd name="connsiteX7" fmla="*/ 66970 w 432730"/>
                  <a:gd name="connsiteY7" fmla="*/ 5152 h 1965316"/>
                  <a:gd name="connsiteX8" fmla="*/ 48940 w 432730"/>
                  <a:gd name="connsiteY8" fmla="*/ 0 h 1965316"/>
                  <a:gd name="connsiteX9" fmla="*/ 28334 w 432730"/>
                  <a:gd name="connsiteY9" fmla="*/ 0 h 1965316"/>
                  <a:gd name="connsiteX10" fmla="*/ 10303 w 432730"/>
                  <a:gd name="connsiteY10" fmla="*/ 7727 h 1965316"/>
                  <a:gd name="connsiteX11" fmla="*/ 0 w 432730"/>
                  <a:gd name="connsiteY11" fmla="*/ 25758 h 1965316"/>
                  <a:gd name="connsiteX12" fmla="*/ 2576 w 432730"/>
                  <a:gd name="connsiteY12" fmla="*/ 48940 h 1965316"/>
                  <a:gd name="connsiteX13" fmla="*/ 12879 w 432730"/>
                  <a:gd name="connsiteY13" fmla="*/ 64394 h 1965316"/>
                  <a:gd name="connsiteX14" fmla="*/ 33485 w 432730"/>
                  <a:gd name="connsiteY14" fmla="*/ 85001 h 1965316"/>
                  <a:gd name="connsiteX15" fmla="*/ 64395 w 432730"/>
                  <a:gd name="connsiteY15" fmla="*/ 118486 h 1965316"/>
                  <a:gd name="connsiteX16" fmla="*/ 90152 w 432730"/>
                  <a:gd name="connsiteY16" fmla="*/ 149395 h 1965316"/>
                  <a:gd name="connsiteX17" fmla="*/ 115910 w 432730"/>
                  <a:gd name="connsiteY17" fmla="*/ 188032 h 1965316"/>
                  <a:gd name="connsiteX18" fmla="*/ 149395 w 432730"/>
                  <a:gd name="connsiteY18" fmla="*/ 247274 h 1965316"/>
                  <a:gd name="connsiteX19" fmla="*/ 162274 w 432730"/>
                  <a:gd name="connsiteY19" fmla="*/ 278184 h 1965316"/>
                  <a:gd name="connsiteX20" fmla="*/ 180304 w 432730"/>
                  <a:gd name="connsiteY20" fmla="*/ 352881 h 1965316"/>
                  <a:gd name="connsiteX21" fmla="*/ 185456 w 432730"/>
                  <a:gd name="connsiteY21" fmla="*/ 466215 h 1965316"/>
                  <a:gd name="connsiteX22" fmla="*/ 185456 w 432730"/>
                  <a:gd name="connsiteY22" fmla="*/ 718641 h 1965316"/>
                  <a:gd name="connsiteX23" fmla="*/ 185456 w 432730"/>
                  <a:gd name="connsiteY23" fmla="*/ 1141068 h 1965316"/>
                  <a:gd name="connsiteX24" fmla="*/ 185456 w 432730"/>
                  <a:gd name="connsiteY24" fmla="*/ 1267281 h 1965316"/>
                  <a:gd name="connsiteX25" fmla="*/ 180304 w 432730"/>
                  <a:gd name="connsiteY25" fmla="*/ 1370312 h 1965316"/>
                  <a:gd name="connsiteX26" fmla="*/ 170001 w 432730"/>
                  <a:gd name="connsiteY26" fmla="*/ 1468192 h 1965316"/>
                  <a:gd name="connsiteX27" fmla="*/ 149395 w 432730"/>
                  <a:gd name="connsiteY27" fmla="*/ 1560919 h 1965316"/>
                  <a:gd name="connsiteX28" fmla="*/ 141668 w 432730"/>
                  <a:gd name="connsiteY28" fmla="*/ 1589253 h 1965316"/>
                  <a:gd name="connsiteX29" fmla="*/ 136516 w 432730"/>
                  <a:gd name="connsiteY29" fmla="*/ 1638193 h 1965316"/>
                  <a:gd name="connsiteX30" fmla="*/ 139092 w 432730"/>
                  <a:gd name="connsiteY30" fmla="*/ 1738648 h 1965316"/>
                  <a:gd name="connsiteX31" fmla="*/ 146819 w 432730"/>
                  <a:gd name="connsiteY31" fmla="*/ 1800466 h 1965316"/>
                  <a:gd name="connsiteX32" fmla="*/ 157122 w 432730"/>
                  <a:gd name="connsiteY32" fmla="*/ 1851982 h 1965316"/>
                  <a:gd name="connsiteX33" fmla="*/ 172577 w 432730"/>
                  <a:gd name="connsiteY33" fmla="*/ 1888043 h 1965316"/>
                  <a:gd name="connsiteX34" fmla="*/ 190608 w 432730"/>
                  <a:gd name="connsiteY34" fmla="*/ 1918952 h 1965316"/>
                  <a:gd name="connsiteX35" fmla="*/ 203486 w 432730"/>
                  <a:gd name="connsiteY35" fmla="*/ 1934407 h 1965316"/>
                  <a:gd name="connsiteX36" fmla="*/ 218941 w 432730"/>
                  <a:gd name="connsiteY36" fmla="*/ 1949861 h 1965316"/>
                  <a:gd name="connsiteX37" fmla="*/ 239547 w 432730"/>
                  <a:gd name="connsiteY37" fmla="*/ 1957589 h 1965316"/>
                  <a:gd name="connsiteX38" fmla="*/ 260153 w 432730"/>
                  <a:gd name="connsiteY38" fmla="*/ 1965316 h 1965316"/>
                  <a:gd name="connsiteX39" fmla="*/ 275608 w 432730"/>
                  <a:gd name="connsiteY39" fmla="*/ 1965316 h 1965316"/>
                  <a:gd name="connsiteX40" fmla="*/ 306517 w 432730"/>
                  <a:gd name="connsiteY40" fmla="*/ 1942134 h 1965316"/>
                  <a:gd name="connsiteX41" fmla="*/ 332275 w 432730"/>
                  <a:gd name="connsiteY41" fmla="*/ 1913801 h 1965316"/>
                  <a:gd name="connsiteX42" fmla="*/ 352881 w 432730"/>
                  <a:gd name="connsiteY42" fmla="*/ 1877740 h 1965316"/>
                  <a:gd name="connsiteX43" fmla="*/ 409548 w 432730"/>
                  <a:gd name="connsiteY43" fmla="*/ 1738648 h 1965316"/>
                  <a:gd name="connsiteX44" fmla="*/ 409548 w 432730"/>
                  <a:gd name="connsiteY44" fmla="*/ 1246675 h 1965316"/>
                  <a:gd name="connsiteX45" fmla="*/ 414700 w 432730"/>
                  <a:gd name="connsiteY45" fmla="*/ 1084401 h 1965316"/>
                  <a:gd name="connsiteX46" fmla="*/ 432730 w 432730"/>
                  <a:gd name="connsiteY46" fmla="*/ 667126 h 1965316"/>
                  <a:gd name="connsiteX47" fmla="*/ 430155 w 432730"/>
                  <a:gd name="connsiteY47" fmla="*/ 316820 h 19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2730" h="1965316">
                    <a:moveTo>
                      <a:pt x="430155" y="316820"/>
                    </a:moveTo>
                    <a:lnTo>
                      <a:pt x="430155" y="221517"/>
                    </a:lnTo>
                    <a:lnTo>
                      <a:pt x="347730" y="64394"/>
                    </a:lnTo>
                    <a:lnTo>
                      <a:pt x="280760" y="64394"/>
                    </a:lnTo>
                    <a:lnTo>
                      <a:pt x="224093" y="54091"/>
                    </a:lnTo>
                    <a:lnTo>
                      <a:pt x="182880" y="46364"/>
                    </a:lnTo>
                    <a:lnTo>
                      <a:pt x="121062" y="25758"/>
                    </a:lnTo>
                    <a:lnTo>
                      <a:pt x="66970" y="5152"/>
                    </a:lnTo>
                    <a:lnTo>
                      <a:pt x="48940" y="0"/>
                    </a:lnTo>
                    <a:lnTo>
                      <a:pt x="28334" y="0"/>
                    </a:lnTo>
                    <a:lnTo>
                      <a:pt x="10303" y="7727"/>
                    </a:lnTo>
                    <a:lnTo>
                      <a:pt x="0" y="25758"/>
                    </a:lnTo>
                    <a:lnTo>
                      <a:pt x="2576" y="48940"/>
                    </a:lnTo>
                    <a:lnTo>
                      <a:pt x="12879" y="64394"/>
                    </a:lnTo>
                    <a:lnTo>
                      <a:pt x="33485" y="85001"/>
                    </a:lnTo>
                    <a:lnTo>
                      <a:pt x="64395" y="118486"/>
                    </a:lnTo>
                    <a:lnTo>
                      <a:pt x="90152" y="149395"/>
                    </a:lnTo>
                    <a:lnTo>
                      <a:pt x="115910" y="188032"/>
                    </a:lnTo>
                    <a:lnTo>
                      <a:pt x="149395" y="247274"/>
                    </a:lnTo>
                    <a:lnTo>
                      <a:pt x="162274" y="278184"/>
                    </a:lnTo>
                    <a:lnTo>
                      <a:pt x="180304" y="352881"/>
                    </a:lnTo>
                    <a:lnTo>
                      <a:pt x="185456" y="466215"/>
                    </a:lnTo>
                    <a:lnTo>
                      <a:pt x="185456" y="718641"/>
                    </a:lnTo>
                    <a:lnTo>
                      <a:pt x="185456" y="1141068"/>
                    </a:lnTo>
                    <a:lnTo>
                      <a:pt x="185456" y="1267281"/>
                    </a:lnTo>
                    <a:lnTo>
                      <a:pt x="180304" y="1370312"/>
                    </a:lnTo>
                    <a:lnTo>
                      <a:pt x="170001" y="1468192"/>
                    </a:lnTo>
                    <a:lnTo>
                      <a:pt x="149395" y="1560919"/>
                    </a:lnTo>
                    <a:lnTo>
                      <a:pt x="141668" y="1589253"/>
                    </a:lnTo>
                    <a:lnTo>
                      <a:pt x="136516" y="1638193"/>
                    </a:lnTo>
                    <a:cubicBezTo>
                      <a:pt x="137375" y="1671678"/>
                      <a:pt x="138233" y="1705163"/>
                      <a:pt x="139092" y="1738648"/>
                    </a:cubicBezTo>
                    <a:lnTo>
                      <a:pt x="146819" y="1800466"/>
                    </a:lnTo>
                    <a:lnTo>
                      <a:pt x="157122" y="1851982"/>
                    </a:lnTo>
                    <a:lnTo>
                      <a:pt x="172577" y="1888043"/>
                    </a:lnTo>
                    <a:lnTo>
                      <a:pt x="190608" y="1918952"/>
                    </a:lnTo>
                    <a:lnTo>
                      <a:pt x="203486" y="1934407"/>
                    </a:lnTo>
                    <a:lnTo>
                      <a:pt x="218941" y="1949861"/>
                    </a:lnTo>
                    <a:lnTo>
                      <a:pt x="239547" y="1957589"/>
                    </a:lnTo>
                    <a:lnTo>
                      <a:pt x="260153" y="1965316"/>
                    </a:lnTo>
                    <a:lnTo>
                      <a:pt x="275608" y="1965316"/>
                    </a:lnTo>
                    <a:lnTo>
                      <a:pt x="306517" y="1942134"/>
                    </a:lnTo>
                    <a:lnTo>
                      <a:pt x="332275" y="1913801"/>
                    </a:lnTo>
                    <a:lnTo>
                      <a:pt x="352881" y="1877740"/>
                    </a:lnTo>
                    <a:lnTo>
                      <a:pt x="409548" y="1738648"/>
                    </a:lnTo>
                    <a:lnTo>
                      <a:pt x="409548" y="1246675"/>
                    </a:lnTo>
                    <a:lnTo>
                      <a:pt x="414700" y="1084401"/>
                    </a:lnTo>
                    <a:lnTo>
                      <a:pt x="432730" y="667126"/>
                    </a:lnTo>
                    <a:cubicBezTo>
                      <a:pt x="431872" y="558085"/>
                      <a:pt x="431013" y="449043"/>
                      <a:pt x="430155" y="3168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3" name="フリーフォーム 43">
                <a:extLst>
                  <a:ext uri="{FF2B5EF4-FFF2-40B4-BE49-F238E27FC236}">
                    <a16:creationId xmlns:a16="http://schemas.microsoft.com/office/drawing/2014/main" id="{54AA00DD-C386-4371-83CF-871EB06C4A56}"/>
                  </a:ext>
                </a:extLst>
              </p:cNvPr>
              <p:cNvSpPr/>
              <p:nvPr/>
            </p:nvSpPr>
            <p:spPr>
              <a:xfrm>
                <a:off x="5032375" y="3384550"/>
                <a:ext cx="2127250" cy="1970088"/>
              </a:xfrm>
              <a:custGeom>
                <a:avLst/>
                <a:gdLst>
                  <a:gd name="connsiteX0" fmla="*/ 953036 w 2127590"/>
                  <a:gd name="connsiteY0" fmla="*/ 100455 h 1970467"/>
                  <a:gd name="connsiteX1" fmla="*/ 535761 w 2127590"/>
                  <a:gd name="connsiteY1" fmla="*/ 139092 h 1970467"/>
                  <a:gd name="connsiteX2" fmla="*/ 352881 w 2127590"/>
                  <a:gd name="connsiteY2" fmla="*/ 157122 h 1970467"/>
                  <a:gd name="connsiteX3" fmla="*/ 234395 w 2127590"/>
                  <a:gd name="connsiteY3" fmla="*/ 157122 h 1970467"/>
                  <a:gd name="connsiteX4" fmla="*/ 170001 w 2127590"/>
                  <a:gd name="connsiteY4" fmla="*/ 170001 h 1970467"/>
                  <a:gd name="connsiteX5" fmla="*/ 105606 w 2127590"/>
                  <a:gd name="connsiteY5" fmla="*/ 177728 h 1970467"/>
                  <a:gd name="connsiteX6" fmla="*/ 54091 w 2127590"/>
                  <a:gd name="connsiteY6" fmla="*/ 180304 h 1970467"/>
                  <a:gd name="connsiteX7" fmla="*/ 0 w 2127590"/>
                  <a:gd name="connsiteY7" fmla="*/ 180304 h 1970467"/>
                  <a:gd name="connsiteX8" fmla="*/ 105606 w 2127590"/>
                  <a:gd name="connsiteY8" fmla="*/ 365760 h 1970467"/>
                  <a:gd name="connsiteX9" fmla="*/ 216365 w 2127590"/>
                  <a:gd name="connsiteY9" fmla="*/ 340002 h 1970467"/>
                  <a:gd name="connsiteX10" fmla="*/ 345154 w 2127590"/>
                  <a:gd name="connsiteY10" fmla="*/ 316820 h 1970467"/>
                  <a:gd name="connsiteX11" fmla="*/ 504852 w 2127590"/>
                  <a:gd name="connsiteY11" fmla="*/ 293638 h 1970467"/>
                  <a:gd name="connsiteX12" fmla="*/ 752126 w 2127590"/>
                  <a:gd name="connsiteY12" fmla="*/ 265305 h 1970467"/>
                  <a:gd name="connsiteX13" fmla="*/ 929854 w 2127590"/>
                  <a:gd name="connsiteY13" fmla="*/ 247274 h 1970467"/>
                  <a:gd name="connsiteX14" fmla="*/ 1099855 w 2127590"/>
                  <a:gd name="connsiteY14" fmla="*/ 231820 h 1970467"/>
                  <a:gd name="connsiteX15" fmla="*/ 1249250 w 2127590"/>
                  <a:gd name="connsiteY15" fmla="*/ 221517 h 1970467"/>
                  <a:gd name="connsiteX16" fmla="*/ 1439858 w 2127590"/>
                  <a:gd name="connsiteY16" fmla="*/ 213789 h 1970467"/>
                  <a:gd name="connsiteX17" fmla="*/ 1604707 w 2127590"/>
                  <a:gd name="connsiteY17" fmla="*/ 206062 h 1970467"/>
                  <a:gd name="connsiteX18" fmla="*/ 1671677 w 2127590"/>
                  <a:gd name="connsiteY18" fmla="*/ 200910 h 1970467"/>
                  <a:gd name="connsiteX19" fmla="*/ 1720617 w 2127590"/>
                  <a:gd name="connsiteY19" fmla="*/ 206062 h 1970467"/>
                  <a:gd name="connsiteX20" fmla="*/ 1736072 w 2127590"/>
                  <a:gd name="connsiteY20" fmla="*/ 211213 h 1970467"/>
                  <a:gd name="connsiteX21" fmla="*/ 1751526 w 2127590"/>
                  <a:gd name="connsiteY21" fmla="*/ 221517 h 1970467"/>
                  <a:gd name="connsiteX22" fmla="*/ 1761830 w 2127590"/>
                  <a:gd name="connsiteY22" fmla="*/ 231820 h 1970467"/>
                  <a:gd name="connsiteX23" fmla="*/ 1772133 w 2127590"/>
                  <a:gd name="connsiteY23" fmla="*/ 249850 h 1970467"/>
                  <a:gd name="connsiteX24" fmla="*/ 1779860 w 2127590"/>
                  <a:gd name="connsiteY24" fmla="*/ 273032 h 1970467"/>
                  <a:gd name="connsiteX25" fmla="*/ 1787587 w 2127590"/>
                  <a:gd name="connsiteY25" fmla="*/ 365760 h 1970467"/>
                  <a:gd name="connsiteX26" fmla="*/ 1792739 w 2127590"/>
                  <a:gd name="connsiteY26" fmla="*/ 613034 h 1970467"/>
                  <a:gd name="connsiteX27" fmla="*/ 1792739 w 2127590"/>
                  <a:gd name="connsiteY27" fmla="*/ 1192584 h 1970467"/>
                  <a:gd name="connsiteX28" fmla="*/ 1792739 w 2127590"/>
                  <a:gd name="connsiteY28" fmla="*/ 1452737 h 1970467"/>
                  <a:gd name="connsiteX29" fmla="*/ 1792739 w 2127590"/>
                  <a:gd name="connsiteY29" fmla="*/ 1723193 h 1970467"/>
                  <a:gd name="connsiteX30" fmla="*/ 1800466 w 2127590"/>
                  <a:gd name="connsiteY30" fmla="*/ 1898346 h 1970467"/>
                  <a:gd name="connsiteX31" fmla="*/ 1836527 w 2127590"/>
                  <a:gd name="connsiteY31" fmla="*/ 1931831 h 1970467"/>
                  <a:gd name="connsiteX32" fmla="*/ 1877739 w 2127590"/>
                  <a:gd name="connsiteY32" fmla="*/ 1955013 h 1970467"/>
                  <a:gd name="connsiteX33" fmla="*/ 1908649 w 2127590"/>
                  <a:gd name="connsiteY33" fmla="*/ 1965316 h 1970467"/>
                  <a:gd name="connsiteX34" fmla="*/ 1931831 w 2127590"/>
                  <a:gd name="connsiteY34" fmla="*/ 1970467 h 1970467"/>
                  <a:gd name="connsiteX35" fmla="*/ 1970467 w 2127590"/>
                  <a:gd name="connsiteY35" fmla="*/ 1955013 h 1970467"/>
                  <a:gd name="connsiteX36" fmla="*/ 1998801 w 2127590"/>
                  <a:gd name="connsiteY36" fmla="*/ 1934407 h 1970467"/>
                  <a:gd name="connsiteX37" fmla="*/ 2029710 w 2127590"/>
                  <a:gd name="connsiteY37" fmla="*/ 1898346 h 1970467"/>
                  <a:gd name="connsiteX38" fmla="*/ 2050316 w 2127590"/>
                  <a:gd name="connsiteY38" fmla="*/ 1862285 h 1970467"/>
                  <a:gd name="connsiteX39" fmla="*/ 2063195 w 2127590"/>
                  <a:gd name="connsiteY39" fmla="*/ 1826224 h 1970467"/>
                  <a:gd name="connsiteX40" fmla="*/ 2076074 w 2127590"/>
                  <a:gd name="connsiteY40" fmla="*/ 1779860 h 1970467"/>
                  <a:gd name="connsiteX41" fmla="*/ 2078650 w 2127590"/>
                  <a:gd name="connsiteY41" fmla="*/ 1741224 h 1970467"/>
                  <a:gd name="connsiteX42" fmla="*/ 2083801 w 2127590"/>
                  <a:gd name="connsiteY42" fmla="*/ 1651071 h 1970467"/>
                  <a:gd name="connsiteX43" fmla="*/ 2081226 w 2127590"/>
                  <a:gd name="connsiteY43" fmla="*/ 1372888 h 1970467"/>
                  <a:gd name="connsiteX44" fmla="*/ 2083801 w 2127590"/>
                  <a:gd name="connsiteY44" fmla="*/ 924703 h 1970467"/>
                  <a:gd name="connsiteX45" fmla="*/ 2083801 w 2127590"/>
                  <a:gd name="connsiteY45" fmla="*/ 510003 h 1970467"/>
                  <a:gd name="connsiteX46" fmla="*/ 2083801 w 2127590"/>
                  <a:gd name="connsiteY46" fmla="*/ 363184 h 1970467"/>
                  <a:gd name="connsiteX47" fmla="*/ 2086377 w 2127590"/>
                  <a:gd name="connsiteY47" fmla="*/ 347729 h 1970467"/>
                  <a:gd name="connsiteX48" fmla="*/ 2094105 w 2127590"/>
                  <a:gd name="connsiteY48" fmla="*/ 316820 h 1970467"/>
                  <a:gd name="connsiteX49" fmla="*/ 2114711 w 2127590"/>
                  <a:gd name="connsiteY49" fmla="*/ 265305 h 1970467"/>
                  <a:gd name="connsiteX50" fmla="*/ 2125014 w 2127590"/>
                  <a:gd name="connsiteY50" fmla="*/ 249850 h 1970467"/>
                  <a:gd name="connsiteX51" fmla="*/ 2127590 w 2127590"/>
                  <a:gd name="connsiteY51" fmla="*/ 239547 h 1970467"/>
                  <a:gd name="connsiteX52" fmla="*/ 2119862 w 2127590"/>
                  <a:gd name="connsiteY52" fmla="*/ 216365 h 1970467"/>
                  <a:gd name="connsiteX53" fmla="*/ 2091529 w 2127590"/>
                  <a:gd name="connsiteY53" fmla="*/ 170001 h 1970467"/>
                  <a:gd name="connsiteX54" fmla="*/ 2042589 w 2127590"/>
                  <a:gd name="connsiteY54" fmla="*/ 113334 h 1970467"/>
                  <a:gd name="connsiteX55" fmla="*/ 2006528 w 2127590"/>
                  <a:gd name="connsiteY55" fmla="*/ 79849 h 1970467"/>
                  <a:gd name="connsiteX56" fmla="*/ 1973043 w 2127590"/>
                  <a:gd name="connsiteY56" fmla="*/ 54091 h 1970467"/>
                  <a:gd name="connsiteX57" fmla="*/ 1931831 w 2127590"/>
                  <a:gd name="connsiteY57" fmla="*/ 30909 h 1970467"/>
                  <a:gd name="connsiteX58" fmla="*/ 1888043 w 2127590"/>
                  <a:gd name="connsiteY58" fmla="*/ 12879 h 1970467"/>
                  <a:gd name="connsiteX59" fmla="*/ 1841679 w 2127590"/>
                  <a:gd name="connsiteY59" fmla="*/ 0 h 1970467"/>
                  <a:gd name="connsiteX60" fmla="*/ 1797890 w 2127590"/>
                  <a:gd name="connsiteY60" fmla="*/ 5151 h 1970467"/>
                  <a:gd name="connsiteX61" fmla="*/ 1620162 w 2127590"/>
                  <a:gd name="connsiteY61" fmla="*/ 25758 h 1970467"/>
                  <a:gd name="connsiteX62" fmla="*/ 1470767 w 2127590"/>
                  <a:gd name="connsiteY62" fmla="*/ 46364 h 1970467"/>
                  <a:gd name="connsiteX63" fmla="*/ 1318796 w 2127590"/>
                  <a:gd name="connsiteY63" fmla="*/ 69546 h 1970467"/>
                  <a:gd name="connsiteX64" fmla="*/ 1187432 w 2127590"/>
                  <a:gd name="connsiteY64" fmla="*/ 77273 h 1970467"/>
                  <a:gd name="connsiteX65" fmla="*/ 953036 w 2127590"/>
                  <a:gd name="connsiteY65" fmla="*/ 100455 h 197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27590" h="1970467">
                    <a:moveTo>
                      <a:pt x="953036" y="100455"/>
                    </a:moveTo>
                    <a:lnTo>
                      <a:pt x="535761" y="139092"/>
                    </a:lnTo>
                    <a:lnTo>
                      <a:pt x="352881" y="157122"/>
                    </a:lnTo>
                    <a:lnTo>
                      <a:pt x="234395" y="157122"/>
                    </a:lnTo>
                    <a:lnTo>
                      <a:pt x="170001" y="170001"/>
                    </a:lnTo>
                    <a:lnTo>
                      <a:pt x="105606" y="177728"/>
                    </a:lnTo>
                    <a:lnTo>
                      <a:pt x="54091" y="180304"/>
                    </a:lnTo>
                    <a:lnTo>
                      <a:pt x="0" y="180304"/>
                    </a:lnTo>
                    <a:lnTo>
                      <a:pt x="105606" y="365760"/>
                    </a:lnTo>
                    <a:lnTo>
                      <a:pt x="216365" y="340002"/>
                    </a:lnTo>
                    <a:lnTo>
                      <a:pt x="345154" y="316820"/>
                    </a:lnTo>
                    <a:lnTo>
                      <a:pt x="504852" y="293638"/>
                    </a:lnTo>
                    <a:lnTo>
                      <a:pt x="752126" y="265305"/>
                    </a:lnTo>
                    <a:lnTo>
                      <a:pt x="929854" y="247274"/>
                    </a:lnTo>
                    <a:lnTo>
                      <a:pt x="1099855" y="231820"/>
                    </a:lnTo>
                    <a:lnTo>
                      <a:pt x="1249250" y="221517"/>
                    </a:lnTo>
                    <a:lnTo>
                      <a:pt x="1439858" y="213789"/>
                    </a:lnTo>
                    <a:lnTo>
                      <a:pt x="1604707" y="206062"/>
                    </a:lnTo>
                    <a:lnTo>
                      <a:pt x="1671677" y="200910"/>
                    </a:lnTo>
                    <a:lnTo>
                      <a:pt x="1720617" y="206062"/>
                    </a:lnTo>
                    <a:lnTo>
                      <a:pt x="1736072" y="211213"/>
                    </a:lnTo>
                    <a:lnTo>
                      <a:pt x="1751526" y="221517"/>
                    </a:lnTo>
                    <a:lnTo>
                      <a:pt x="1761830" y="231820"/>
                    </a:lnTo>
                    <a:lnTo>
                      <a:pt x="1772133" y="249850"/>
                    </a:lnTo>
                    <a:lnTo>
                      <a:pt x="1779860" y="273032"/>
                    </a:lnTo>
                    <a:lnTo>
                      <a:pt x="1787587" y="365760"/>
                    </a:lnTo>
                    <a:lnTo>
                      <a:pt x="1792739" y="613034"/>
                    </a:lnTo>
                    <a:lnTo>
                      <a:pt x="1792739" y="1192584"/>
                    </a:lnTo>
                    <a:lnTo>
                      <a:pt x="1792739" y="1452737"/>
                    </a:lnTo>
                    <a:lnTo>
                      <a:pt x="1792739" y="1723193"/>
                    </a:lnTo>
                    <a:lnTo>
                      <a:pt x="1800466" y="1898346"/>
                    </a:lnTo>
                    <a:lnTo>
                      <a:pt x="1836527" y="1931831"/>
                    </a:lnTo>
                    <a:lnTo>
                      <a:pt x="1877739" y="1955013"/>
                    </a:lnTo>
                    <a:lnTo>
                      <a:pt x="1908649" y="1965316"/>
                    </a:lnTo>
                    <a:lnTo>
                      <a:pt x="1931831" y="1970467"/>
                    </a:lnTo>
                    <a:lnTo>
                      <a:pt x="1970467" y="1955013"/>
                    </a:lnTo>
                    <a:lnTo>
                      <a:pt x="1998801" y="1934407"/>
                    </a:lnTo>
                    <a:lnTo>
                      <a:pt x="2029710" y="1898346"/>
                    </a:lnTo>
                    <a:lnTo>
                      <a:pt x="2050316" y="1862285"/>
                    </a:lnTo>
                    <a:lnTo>
                      <a:pt x="2063195" y="1826224"/>
                    </a:lnTo>
                    <a:lnTo>
                      <a:pt x="2076074" y="1779860"/>
                    </a:lnTo>
                    <a:lnTo>
                      <a:pt x="2078650" y="1741224"/>
                    </a:lnTo>
                    <a:cubicBezTo>
                      <a:pt x="2080417" y="1711176"/>
                      <a:pt x="2083801" y="1681171"/>
                      <a:pt x="2083801" y="1651071"/>
                    </a:cubicBezTo>
                    <a:cubicBezTo>
                      <a:pt x="2082943" y="1558343"/>
                      <a:pt x="2082084" y="1465616"/>
                      <a:pt x="2081226" y="1372888"/>
                    </a:cubicBezTo>
                    <a:cubicBezTo>
                      <a:pt x="2082084" y="1223493"/>
                      <a:pt x="2082943" y="1074098"/>
                      <a:pt x="2083801" y="924703"/>
                    </a:cubicBezTo>
                    <a:lnTo>
                      <a:pt x="2083801" y="510003"/>
                    </a:lnTo>
                    <a:lnTo>
                      <a:pt x="2083801" y="363184"/>
                    </a:lnTo>
                    <a:lnTo>
                      <a:pt x="2086377" y="347729"/>
                    </a:lnTo>
                    <a:lnTo>
                      <a:pt x="2094105" y="316820"/>
                    </a:lnTo>
                    <a:lnTo>
                      <a:pt x="2114711" y="265305"/>
                    </a:lnTo>
                    <a:lnTo>
                      <a:pt x="2125014" y="249850"/>
                    </a:lnTo>
                    <a:lnTo>
                      <a:pt x="2127590" y="239547"/>
                    </a:lnTo>
                    <a:lnTo>
                      <a:pt x="2119862" y="216365"/>
                    </a:lnTo>
                    <a:lnTo>
                      <a:pt x="2091529" y="170001"/>
                    </a:lnTo>
                    <a:lnTo>
                      <a:pt x="2042589" y="113334"/>
                    </a:lnTo>
                    <a:lnTo>
                      <a:pt x="2006528" y="79849"/>
                    </a:lnTo>
                    <a:lnTo>
                      <a:pt x="1973043" y="54091"/>
                    </a:lnTo>
                    <a:lnTo>
                      <a:pt x="1931831" y="30909"/>
                    </a:lnTo>
                    <a:lnTo>
                      <a:pt x="1888043" y="12879"/>
                    </a:lnTo>
                    <a:lnTo>
                      <a:pt x="1841679" y="0"/>
                    </a:lnTo>
                    <a:lnTo>
                      <a:pt x="1797890" y="5151"/>
                    </a:lnTo>
                    <a:lnTo>
                      <a:pt x="1620162" y="25758"/>
                    </a:lnTo>
                    <a:lnTo>
                      <a:pt x="1470767" y="46364"/>
                    </a:lnTo>
                    <a:cubicBezTo>
                      <a:pt x="1322252" y="69814"/>
                      <a:pt x="1373494" y="69546"/>
                      <a:pt x="1318796" y="69546"/>
                    </a:cubicBezTo>
                    <a:lnTo>
                      <a:pt x="1187432" y="77273"/>
                    </a:lnTo>
                    <a:lnTo>
                      <a:pt x="953036" y="1004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4" name="フリーフォーム 44">
                <a:extLst>
                  <a:ext uri="{FF2B5EF4-FFF2-40B4-BE49-F238E27FC236}">
                    <a16:creationId xmlns:a16="http://schemas.microsoft.com/office/drawing/2014/main" id="{EEB20085-51F3-45A0-9795-EE2530C97EEA}"/>
                  </a:ext>
                </a:extLst>
              </p:cNvPr>
              <p:cNvSpPr/>
              <p:nvPr/>
            </p:nvSpPr>
            <p:spPr>
              <a:xfrm>
                <a:off x="5141913" y="3963989"/>
                <a:ext cx="1725612" cy="269875"/>
              </a:xfrm>
              <a:custGeom>
                <a:avLst/>
                <a:gdLst>
                  <a:gd name="connsiteX0" fmla="*/ 1040606 w 1726406"/>
                  <a:gd name="connsiteY0" fmla="*/ 45244 h 269082"/>
                  <a:gd name="connsiteX1" fmla="*/ 1726406 w 1726406"/>
                  <a:gd name="connsiteY1" fmla="*/ 0 h 269082"/>
                  <a:gd name="connsiteX2" fmla="*/ 1726406 w 1726406"/>
                  <a:gd name="connsiteY2" fmla="*/ 154782 h 269082"/>
                  <a:gd name="connsiteX3" fmla="*/ 1528762 w 1726406"/>
                  <a:gd name="connsiteY3" fmla="*/ 166688 h 269082"/>
                  <a:gd name="connsiteX4" fmla="*/ 1216819 w 1726406"/>
                  <a:gd name="connsiteY4" fmla="*/ 188119 h 269082"/>
                  <a:gd name="connsiteX5" fmla="*/ 888206 w 1726406"/>
                  <a:gd name="connsiteY5" fmla="*/ 214313 h 269082"/>
                  <a:gd name="connsiteX6" fmla="*/ 571500 w 1726406"/>
                  <a:gd name="connsiteY6" fmla="*/ 240507 h 269082"/>
                  <a:gd name="connsiteX7" fmla="*/ 319087 w 1726406"/>
                  <a:gd name="connsiteY7" fmla="*/ 261938 h 269082"/>
                  <a:gd name="connsiteX8" fmla="*/ 240506 w 1726406"/>
                  <a:gd name="connsiteY8" fmla="*/ 269082 h 269082"/>
                  <a:gd name="connsiteX9" fmla="*/ 207169 w 1726406"/>
                  <a:gd name="connsiteY9" fmla="*/ 266700 h 269082"/>
                  <a:gd name="connsiteX10" fmla="*/ 142875 w 1726406"/>
                  <a:gd name="connsiteY10" fmla="*/ 254794 h 269082"/>
                  <a:gd name="connsiteX11" fmla="*/ 59531 w 1726406"/>
                  <a:gd name="connsiteY11" fmla="*/ 233363 h 269082"/>
                  <a:gd name="connsiteX12" fmla="*/ 0 w 1726406"/>
                  <a:gd name="connsiteY12" fmla="*/ 216694 h 269082"/>
                  <a:gd name="connsiteX13" fmla="*/ 0 w 1726406"/>
                  <a:gd name="connsiteY13" fmla="*/ 111919 h 269082"/>
                  <a:gd name="connsiteX14" fmla="*/ 373856 w 1726406"/>
                  <a:gd name="connsiteY14" fmla="*/ 92869 h 269082"/>
                  <a:gd name="connsiteX15" fmla="*/ 716756 w 1726406"/>
                  <a:gd name="connsiteY15" fmla="*/ 69057 h 269082"/>
                  <a:gd name="connsiteX16" fmla="*/ 1040606 w 1726406"/>
                  <a:gd name="connsiteY16" fmla="*/ 45244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6406" h="269082">
                    <a:moveTo>
                      <a:pt x="1040606" y="45244"/>
                    </a:moveTo>
                    <a:lnTo>
                      <a:pt x="1726406" y="0"/>
                    </a:lnTo>
                    <a:lnTo>
                      <a:pt x="1726406" y="154782"/>
                    </a:lnTo>
                    <a:lnTo>
                      <a:pt x="1528762" y="166688"/>
                    </a:lnTo>
                    <a:lnTo>
                      <a:pt x="1216819" y="188119"/>
                    </a:lnTo>
                    <a:lnTo>
                      <a:pt x="888206" y="214313"/>
                    </a:lnTo>
                    <a:lnTo>
                      <a:pt x="571500" y="240507"/>
                    </a:lnTo>
                    <a:lnTo>
                      <a:pt x="319087" y="261938"/>
                    </a:lnTo>
                    <a:lnTo>
                      <a:pt x="240506" y="269082"/>
                    </a:lnTo>
                    <a:lnTo>
                      <a:pt x="207169" y="266700"/>
                    </a:lnTo>
                    <a:lnTo>
                      <a:pt x="142875" y="254794"/>
                    </a:lnTo>
                    <a:lnTo>
                      <a:pt x="59531" y="233363"/>
                    </a:lnTo>
                    <a:lnTo>
                      <a:pt x="0" y="216694"/>
                    </a:lnTo>
                    <a:lnTo>
                      <a:pt x="0" y="111919"/>
                    </a:lnTo>
                    <a:lnTo>
                      <a:pt x="373856" y="92869"/>
                    </a:lnTo>
                    <a:lnTo>
                      <a:pt x="716756" y="69057"/>
                    </a:lnTo>
                    <a:lnTo>
                      <a:pt x="1040606" y="452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5" name="フリーフォーム 45">
                <a:extLst>
                  <a:ext uri="{FF2B5EF4-FFF2-40B4-BE49-F238E27FC236}">
                    <a16:creationId xmlns:a16="http://schemas.microsoft.com/office/drawing/2014/main" id="{5558CB7C-D190-498C-B681-BB86CEE55398}"/>
                  </a:ext>
                </a:extLst>
              </p:cNvPr>
              <p:cNvSpPr/>
              <p:nvPr/>
            </p:nvSpPr>
            <p:spPr>
              <a:xfrm>
                <a:off x="5116513" y="4543426"/>
                <a:ext cx="1751012" cy="271463"/>
              </a:xfrm>
              <a:custGeom>
                <a:avLst/>
                <a:gdLst>
                  <a:gd name="connsiteX0" fmla="*/ 726282 w 1750219"/>
                  <a:gd name="connsiteY0" fmla="*/ 66675 h 271463"/>
                  <a:gd name="connsiteX1" fmla="*/ 1509713 w 1750219"/>
                  <a:gd name="connsiteY1" fmla="*/ 16669 h 271463"/>
                  <a:gd name="connsiteX2" fmla="*/ 1745457 w 1750219"/>
                  <a:gd name="connsiteY2" fmla="*/ 0 h 271463"/>
                  <a:gd name="connsiteX3" fmla="*/ 1750219 w 1750219"/>
                  <a:gd name="connsiteY3" fmla="*/ 157163 h 271463"/>
                  <a:gd name="connsiteX4" fmla="*/ 1443038 w 1750219"/>
                  <a:gd name="connsiteY4" fmla="*/ 178594 h 271463"/>
                  <a:gd name="connsiteX5" fmla="*/ 1135857 w 1750219"/>
                  <a:gd name="connsiteY5" fmla="*/ 202406 h 271463"/>
                  <a:gd name="connsiteX6" fmla="*/ 800100 w 1750219"/>
                  <a:gd name="connsiteY6" fmla="*/ 228600 h 271463"/>
                  <a:gd name="connsiteX7" fmla="*/ 485775 w 1750219"/>
                  <a:gd name="connsiteY7" fmla="*/ 252413 h 271463"/>
                  <a:gd name="connsiteX8" fmla="*/ 250032 w 1750219"/>
                  <a:gd name="connsiteY8" fmla="*/ 271463 h 271463"/>
                  <a:gd name="connsiteX9" fmla="*/ 197644 w 1750219"/>
                  <a:gd name="connsiteY9" fmla="*/ 269081 h 271463"/>
                  <a:gd name="connsiteX10" fmla="*/ 145257 w 1750219"/>
                  <a:gd name="connsiteY10" fmla="*/ 259556 h 271463"/>
                  <a:gd name="connsiteX11" fmla="*/ 83344 w 1750219"/>
                  <a:gd name="connsiteY11" fmla="*/ 242888 h 271463"/>
                  <a:gd name="connsiteX12" fmla="*/ 2382 w 1750219"/>
                  <a:gd name="connsiteY12" fmla="*/ 216694 h 271463"/>
                  <a:gd name="connsiteX13" fmla="*/ 0 w 1750219"/>
                  <a:gd name="connsiteY13" fmla="*/ 119063 h 271463"/>
                  <a:gd name="connsiteX14" fmla="*/ 147638 w 1750219"/>
                  <a:gd name="connsiteY14" fmla="*/ 109538 h 271463"/>
                  <a:gd name="connsiteX15" fmla="*/ 378619 w 1750219"/>
                  <a:gd name="connsiteY15" fmla="*/ 90488 h 271463"/>
                  <a:gd name="connsiteX16" fmla="*/ 659607 w 1750219"/>
                  <a:gd name="connsiteY16" fmla="*/ 71438 h 271463"/>
                  <a:gd name="connsiteX17" fmla="*/ 726282 w 1750219"/>
                  <a:gd name="connsiteY17" fmla="*/ 66675 h 27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50219" h="271463">
                    <a:moveTo>
                      <a:pt x="726282" y="66675"/>
                    </a:moveTo>
                    <a:lnTo>
                      <a:pt x="1509713" y="16669"/>
                    </a:lnTo>
                    <a:lnTo>
                      <a:pt x="1745457" y="0"/>
                    </a:lnTo>
                    <a:lnTo>
                      <a:pt x="1750219" y="157163"/>
                    </a:lnTo>
                    <a:lnTo>
                      <a:pt x="1443038" y="178594"/>
                    </a:lnTo>
                    <a:lnTo>
                      <a:pt x="1135857" y="202406"/>
                    </a:lnTo>
                    <a:lnTo>
                      <a:pt x="800100" y="228600"/>
                    </a:lnTo>
                    <a:lnTo>
                      <a:pt x="485775" y="252413"/>
                    </a:lnTo>
                    <a:lnTo>
                      <a:pt x="250032" y="271463"/>
                    </a:lnTo>
                    <a:lnTo>
                      <a:pt x="197644" y="269081"/>
                    </a:lnTo>
                    <a:lnTo>
                      <a:pt x="145257" y="259556"/>
                    </a:lnTo>
                    <a:lnTo>
                      <a:pt x="83344" y="242888"/>
                    </a:lnTo>
                    <a:lnTo>
                      <a:pt x="2382" y="216694"/>
                    </a:lnTo>
                    <a:lnTo>
                      <a:pt x="0" y="119063"/>
                    </a:lnTo>
                    <a:lnTo>
                      <a:pt x="147638" y="109538"/>
                    </a:lnTo>
                    <a:lnTo>
                      <a:pt x="378619" y="90488"/>
                    </a:lnTo>
                    <a:lnTo>
                      <a:pt x="659607" y="71438"/>
                    </a:lnTo>
                    <a:lnTo>
                      <a:pt x="726282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6" name="フリーフォーム 46">
                <a:extLst>
                  <a:ext uri="{FF2B5EF4-FFF2-40B4-BE49-F238E27FC236}">
                    <a16:creationId xmlns:a16="http://schemas.microsoft.com/office/drawing/2014/main" id="{EEF9E9F2-3CBD-4CE0-8292-1A748DE10E34}"/>
                  </a:ext>
                </a:extLst>
              </p:cNvPr>
              <p:cNvSpPr/>
              <p:nvPr/>
            </p:nvSpPr>
            <p:spPr>
              <a:xfrm>
                <a:off x="5027613" y="5078413"/>
                <a:ext cx="1841500" cy="317500"/>
              </a:xfrm>
              <a:custGeom>
                <a:avLst/>
                <a:gdLst>
                  <a:gd name="connsiteX0" fmla="*/ 909637 w 1843087"/>
                  <a:gd name="connsiteY0" fmla="*/ 66675 h 316707"/>
                  <a:gd name="connsiteX1" fmla="*/ 1381125 w 1843087"/>
                  <a:gd name="connsiteY1" fmla="*/ 30957 h 316707"/>
                  <a:gd name="connsiteX2" fmla="*/ 1831181 w 1843087"/>
                  <a:gd name="connsiteY2" fmla="*/ 0 h 316707"/>
                  <a:gd name="connsiteX3" fmla="*/ 1843087 w 1843087"/>
                  <a:gd name="connsiteY3" fmla="*/ 233363 h 316707"/>
                  <a:gd name="connsiteX4" fmla="*/ 1802606 w 1843087"/>
                  <a:gd name="connsiteY4" fmla="*/ 202407 h 316707"/>
                  <a:gd name="connsiteX5" fmla="*/ 1769269 w 1843087"/>
                  <a:gd name="connsiteY5" fmla="*/ 192882 h 316707"/>
                  <a:gd name="connsiteX6" fmla="*/ 1735931 w 1843087"/>
                  <a:gd name="connsiteY6" fmla="*/ 185738 h 316707"/>
                  <a:gd name="connsiteX7" fmla="*/ 1700212 w 1843087"/>
                  <a:gd name="connsiteY7" fmla="*/ 183357 h 316707"/>
                  <a:gd name="connsiteX8" fmla="*/ 1650206 w 1843087"/>
                  <a:gd name="connsiteY8" fmla="*/ 183357 h 316707"/>
                  <a:gd name="connsiteX9" fmla="*/ 1559719 w 1843087"/>
                  <a:gd name="connsiteY9" fmla="*/ 185738 h 316707"/>
                  <a:gd name="connsiteX10" fmla="*/ 1350169 w 1843087"/>
                  <a:gd name="connsiteY10" fmla="*/ 200025 h 316707"/>
                  <a:gd name="connsiteX11" fmla="*/ 1107281 w 1843087"/>
                  <a:gd name="connsiteY11" fmla="*/ 219075 h 316707"/>
                  <a:gd name="connsiteX12" fmla="*/ 792956 w 1843087"/>
                  <a:gd name="connsiteY12" fmla="*/ 250032 h 316707"/>
                  <a:gd name="connsiteX13" fmla="*/ 521494 w 1843087"/>
                  <a:gd name="connsiteY13" fmla="*/ 283369 h 316707"/>
                  <a:gd name="connsiteX14" fmla="*/ 335756 w 1843087"/>
                  <a:gd name="connsiteY14" fmla="*/ 309563 h 316707"/>
                  <a:gd name="connsiteX15" fmla="*/ 302419 w 1843087"/>
                  <a:gd name="connsiteY15" fmla="*/ 316707 h 316707"/>
                  <a:gd name="connsiteX16" fmla="*/ 138112 w 1843087"/>
                  <a:gd name="connsiteY16" fmla="*/ 314325 h 316707"/>
                  <a:gd name="connsiteX17" fmla="*/ 0 w 1843087"/>
                  <a:gd name="connsiteY17" fmla="*/ 314325 h 316707"/>
                  <a:gd name="connsiteX18" fmla="*/ 71437 w 1843087"/>
                  <a:gd name="connsiteY18" fmla="*/ 140494 h 316707"/>
                  <a:gd name="connsiteX19" fmla="*/ 500062 w 1843087"/>
                  <a:gd name="connsiteY19" fmla="*/ 102394 h 316707"/>
                  <a:gd name="connsiteX20" fmla="*/ 909637 w 1843087"/>
                  <a:gd name="connsiteY20" fmla="*/ 66675 h 3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3087" h="316707">
                    <a:moveTo>
                      <a:pt x="909637" y="66675"/>
                    </a:moveTo>
                    <a:lnTo>
                      <a:pt x="1381125" y="30957"/>
                    </a:lnTo>
                    <a:lnTo>
                      <a:pt x="1831181" y="0"/>
                    </a:lnTo>
                    <a:lnTo>
                      <a:pt x="1843087" y="233363"/>
                    </a:lnTo>
                    <a:lnTo>
                      <a:pt x="1802606" y="202407"/>
                    </a:lnTo>
                    <a:lnTo>
                      <a:pt x="1769269" y="192882"/>
                    </a:lnTo>
                    <a:lnTo>
                      <a:pt x="1735931" y="185738"/>
                    </a:lnTo>
                    <a:lnTo>
                      <a:pt x="1700212" y="183357"/>
                    </a:lnTo>
                    <a:lnTo>
                      <a:pt x="1650206" y="183357"/>
                    </a:lnTo>
                    <a:lnTo>
                      <a:pt x="1559719" y="185738"/>
                    </a:lnTo>
                    <a:lnTo>
                      <a:pt x="1350169" y="200025"/>
                    </a:lnTo>
                    <a:lnTo>
                      <a:pt x="1107281" y="219075"/>
                    </a:lnTo>
                    <a:lnTo>
                      <a:pt x="792956" y="250032"/>
                    </a:lnTo>
                    <a:lnTo>
                      <a:pt x="521494" y="283369"/>
                    </a:lnTo>
                    <a:lnTo>
                      <a:pt x="335756" y="309563"/>
                    </a:lnTo>
                    <a:lnTo>
                      <a:pt x="302419" y="316707"/>
                    </a:lnTo>
                    <a:lnTo>
                      <a:pt x="138112" y="314325"/>
                    </a:lnTo>
                    <a:lnTo>
                      <a:pt x="0" y="314325"/>
                    </a:lnTo>
                    <a:lnTo>
                      <a:pt x="71437" y="140494"/>
                    </a:lnTo>
                    <a:lnTo>
                      <a:pt x="500062" y="102394"/>
                    </a:lnTo>
                    <a:lnTo>
                      <a:pt x="909637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7" name="フリーフォーム 47">
                <a:extLst>
                  <a:ext uri="{FF2B5EF4-FFF2-40B4-BE49-F238E27FC236}">
                    <a16:creationId xmlns:a16="http://schemas.microsoft.com/office/drawing/2014/main" id="{8A7CA0DF-02A8-4007-9C8E-7E907FC2DBAE}"/>
                  </a:ext>
                </a:extLst>
              </p:cNvPr>
              <p:cNvSpPr/>
              <p:nvPr/>
            </p:nvSpPr>
            <p:spPr>
              <a:xfrm>
                <a:off x="4116388" y="5362575"/>
                <a:ext cx="1543050" cy="723900"/>
              </a:xfrm>
              <a:custGeom>
                <a:avLst/>
                <a:gdLst>
                  <a:gd name="connsiteX0" fmla="*/ 623888 w 1543050"/>
                  <a:gd name="connsiteY0" fmla="*/ 388144 h 723900"/>
                  <a:gd name="connsiteX1" fmla="*/ 733425 w 1543050"/>
                  <a:gd name="connsiteY1" fmla="*/ 330994 h 723900"/>
                  <a:gd name="connsiteX2" fmla="*/ 852488 w 1543050"/>
                  <a:gd name="connsiteY2" fmla="*/ 264319 h 723900"/>
                  <a:gd name="connsiteX3" fmla="*/ 992982 w 1543050"/>
                  <a:gd name="connsiteY3" fmla="*/ 173831 h 723900"/>
                  <a:gd name="connsiteX4" fmla="*/ 1031082 w 1543050"/>
                  <a:gd name="connsiteY4" fmla="*/ 147638 h 723900"/>
                  <a:gd name="connsiteX5" fmla="*/ 1040607 w 1543050"/>
                  <a:gd name="connsiteY5" fmla="*/ 133350 h 723900"/>
                  <a:gd name="connsiteX6" fmla="*/ 1047750 w 1543050"/>
                  <a:gd name="connsiteY6" fmla="*/ 104775 h 723900"/>
                  <a:gd name="connsiteX7" fmla="*/ 1054894 w 1543050"/>
                  <a:gd name="connsiteY7" fmla="*/ 66675 h 723900"/>
                  <a:gd name="connsiteX8" fmla="*/ 1050132 w 1543050"/>
                  <a:gd name="connsiteY8" fmla="*/ 0 h 723900"/>
                  <a:gd name="connsiteX9" fmla="*/ 1181100 w 1543050"/>
                  <a:gd name="connsiteY9" fmla="*/ 0 h 723900"/>
                  <a:gd name="connsiteX10" fmla="*/ 1300163 w 1543050"/>
                  <a:gd name="connsiteY10" fmla="*/ 59531 h 723900"/>
                  <a:gd name="connsiteX11" fmla="*/ 1373982 w 1543050"/>
                  <a:gd name="connsiteY11" fmla="*/ 95250 h 723900"/>
                  <a:gd name="connsiteX12" fmla="*/ 1416844 w 1543050"/>
                  <a:gd name="connsiteY12" fmla="*/ 121444 h 723900"/>
                  <a:gd name="connsiteX13" fmla="*/ 1457325 w 1543050"/>
                  <a:gd name="connsiteY13" fmla="*/ 150019 h 723900"/>
                  <a:gd name="connsiteX14" fmla="*/ 1490663 w 1543050"/>
                  <a:gd name="connsiteY14" fmla="*/ 178594 h 723900"/>
                  <a:gd name="connsiteX15" fmla="*/ 1531144 w 1543050"/>
                  <a:gd name="connsiteY15" fmla="*/ 219075 h 723900"/>
                  <a:gd name="connsiteX16" fmla="*/ 1543050 w 1543050"/>
                  <a:gd name="connsiteY16" fmla="*/ 238125 h 723900"/>
                  <a:gd name="connsiteX17" fmla="*/ 1543050 w 1543050"/>
                  <a:gd name="connsiteY17" fmla="*/ 247650 h 723900"/>
                  <a:gd name="connsiteX18" fmla="*/ 1535907 w 1543050"/>
                  <a:gd name="connsiteY18" fmla="*/ 266700 h 723900"/>
                  <a:gd name="connsiteX19" fmla="*/ 1516857 w 1543050"/>
                  <a:gd name="connsiteY19" fmla="*/ 280988 h 723900"/>
                  <a:gd name="connsiteX20" fmla="*/ 1490663 w 1543050"/>
                  <a:gd name="connsiteY20" fmla="*/ 295275 h 723900"/>
                  <a:gd name="connsiteX21" fmla="*/ 1431132 w 1543050"/>
                  <a:gd name="connsiteY21" fmla="*/ 309563 h 723900"/>
                  <a:gd name="connsiteX22" fmla="*/ 1381125 w 1543050"/>
                  <a:gd name="connsiteY22" fmla="*/ 316706 h 723900"/>
                  <a:gd name="connsiteX23" fmla="*/ 1321594 w 1543050"/>
                  <a:gd name="connsiteY23" fmla="*/ 323850 h 723900"/>
                  <a:gd name="connsiteX24" fmla="*/ 1190625 w 1543050"/>
                  <a:gd name="connsiteY24" fmla="*/ 378619 h 723900"/>
                  <a:gd name="connsiteX25" fmla="*/ 969169 w 1543050"/>
                  <a:gd name="connsiteY25" fmla="*/ 464344 h 723900"/>
                  <a:gd name="connsiteX26" fmla="*/ 766763 w 1543050"/>
                  <a:gd name="connsiteY26" fmla="*/ 531019 h 723900"/>
                  <a:gd name="connsiteX27" fmla="*/ 564357 w 1543050"/>
                  <a:gd name="connsiteY27" fmla="*/ 597694 h 723900"/>
                  <a:gd name="connsiteX28" fmla="*/ 414338 w 1543050"/>
                  <a:gd name="connsiteY28" fmla="*/ 640556 h 723900"/>
                  <a:gd name="connsiteX29" fmla="*/ 183357 w 1543050"/>
                  <a:gd name="connsiteY29" fmla="*/ 697706 h 723900"/>
                  <a:gd name="connsiteX30" fmla="*/ 52388 w 1543050"/>
                  <a:gd name="connsiteY30" fmla="*/ 723900 h 723900"/>
                  <a:gd name="connsiteX31" fmla="*/ 23813 w 1543050"/>
                  <a:gd name="connsiteY31" fmla="*/ 721519 h 723900"/>
                  <a:gd name="connsiteX32" fmla="*/ 7144 w 1543050"/>
                  <a:gd name="connsiteY32" fmla="*/ 714375 h 723900"/>
                  <a:gd name="connsiteX33" fmla="*/ 0 w 1543050"/>
                  <a:gd name="connsiteY33" fmla="*/ 704850 h 723900"/>
                  <a:gd name="connsiteX34" fmla="*/ 0 w 1543050"/>
                  <a:gd name="connsiteY34" fmla="*/ 697706 h 723900"/>
                  <a:gd name="connsiteX35" fmla="*/ 7144 w 1543050"/>
                  <a:gd name="connsiteY35" fmla="*/ 676275 h 723900"/>
                  <a:gd name="connsiteX36" fmla="*/ 23813 w 1543050"/>
                  <a:gd name="connsiteY36" fmla="*/ 659606 h 723900"/>
                  <a:gd name="connsiteX37" fmla="*/ 114300 w 1543050"/>
                  <a:gd name="connsiteY37" fmla="*/ 621506 h 723900"/>
                  <a:gd name="connsiteX38" fmla="*/ 342900 w 1543050"/>
                  <a:gd name="connsiteY38" fmla="*/ 521494 h 723900"/>
                  <a:gd name="connsiteX39" fmla="*/ 623888 w 1543050"/>
                  <a:gd name="connsiteY39" fmla="*/ 38814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3050" h="723900">
                    <a:moveTo>
                      <a:pt x="623888" y="388144"/>
                    </a:moveTo>
                    <a:lnTo>
                      <a:pt x="733425" y="330994"/>
                    </a:lnTo>
                    <a:lnTo>
                      <a:pt x="852488" y="264319"/>
                    </a:lnTo>
                    <a:lnTo>
                      <a:pt x="992982" y="173831"/>
                    </a:lnTo>
                    <a:lnTo>
                      <a:pt x="1031082" y="147638"/>
                    </a:lnTo>
                    <a:lnTo>
                      <a:pt x="1040607" y="133350"/>
                    </a:lnTo>
                    <a:lnTo>
                      <a:pt x="1047750" y="104775"/>
                    </a:lnTo>
                    <a:lnTo>
                      <a:pt x="1054894" y="66675"/>
                    </a:lnTo>
                    <a:lnTo>
                      <a:pt x="1050132" y="0"/>
                    </a:lnTo>
                    <a:lnTo>
                      <a:pt x="1181100" y="0"/>
                    </a:lnTo>
                    <a:lnTo>
                      <a:pt x="1300163" y="59531"/>
                    </a:lnTo>
                    <a:lnTo>
                      <a:pt x="1373982" y="95250"/>
                    </a:lnTo>
                    <a:lnTo>
                      <a:pt x="1416844" y="121444"/>
                    </a:lnTo>
                    <a:lnTo>
                      <a:pt x="1457325" y="150019"/>
                    </a:lnTo>
                    <a:lnTo>
                      <a:pt x="1490663" y="178594"/>
                    </a:lnTo>
                    <a:lnTo>
                      <a:pt x="1531144" y="219075"/>
                    </a:lnTo>
                    <a:lnTo>
                      <a:pt x="1543050" y="238125"/>
                    </a:lnTo>
                    <a:lnTo>
                      <a:pt x="1543050" y="247650"/>
                    </a:lnTo>
                    <a:lnTo>
                      <a:pt x="1535907" y="266700"/>
                    </a:lnTo>
                    <a:lnTo>
                      <a:pt x="1516857" y="280988"/>
                    </a:lnTo>
                    <a:lnTo>
                      <a:pt x="1490663" y="295275"/>
                    </a:lnTo>
                    <a:lnTo>
                      <a:pt x="1431132" y="309563"/>
                    </a:lnTo>
                    <a:lnTo>
                      <a:pt x="1381125" y="316706"/>
                    </a:lnTo>
                    <a:lnTo>
                      <a:pt x="1321594" y="323850"/>
                    </a:lnTo>
                    <a:lnTo>
                      <a:pt x="1190625" y="378619"/>
                    </a:lnTo>
                    <a:lnTo>
                      <a:pt x="969169" y="464344"/>
                    </a:lnTo>
                    <a:lnTo>
                      <a:pt x="766763" y="531019"/>
                    </a:lnTo>
                    <a:lnTo>
                      <a:pt x="564357" y="597694"/>
                    </a:lnTo>
                    <a:lnTo>
                      <a:pt x="414338" y="640556"/>
                    </a:lnTo>
                    <a:lnTo>
                      <a:pt x="183357" y="697706"/>
                    </a:lnTo>
                    <a:lnTo>
                      <a:pt x="52388" y="723900"/>
                    </a:lnTo>
                    <a:lnTo>
                      <a:pt x="23813" y="721519"/>
                    </a:lnTo>
                    <a:lnTo>
                      <a:pt x="7144" y="714375"/>
                    </a:lnTo>
                    <a:lnTo>
                      <a:pt x="0" y="704850"/>
                    </a:lnTo>
                    <a:lnTo>
                      <a:pt x="0" y="697706"/>
                    </a:lnTo>
                    <a:lnTo>
                      <a:pt x="7144" y="676275"/>
                    </a:lnTo>
                    <a:lnTo>
                      <a:pt x="23813" y="659606"/>
                    </a:lnTo>
                    <a:lnTo>
                      <a:pt x="114300" y="621506"/>
                    </a:lnTo>
                    <a:lnTo>
                      <a:pt x="342900" y="521494"/>
                    </a:lnTo>
                    <a:lnTo>
                      <a:pt x="623888" y="388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222" name="フリーフォーム 29">
              <a:extLst>
                <a:ext uri="{FF2B5EF4-FFF2-40B4-BE49-F238E27FC236}">
                  <a16:creationId xmlns:a16="http://schemas.microsoft.com/office/drawing/2014/main" id="{0EDCEEDF-2677-479D-B0FF-E1DE9A645617}"/>
                </a:ext>
              </a:extLst>
            </p:cNvPr>
            <p:cNvSpPr/>
            <p:nvPr/>
          </p:nvSpPr>
          <p:spPr>
            <a:xfrm>
              <a:off x="7446963" y="2878138"/>
              <a:ext cx="660400" cy="800100"/>
            </a:xfrm>
            <a:custGeom>
              <a:avLst/>
              <a:gdLst>
                <a:gd name="connsiteX0" fmla="*/ 507207 w 659607"/>
                <a:gd name="connsiteY0" fmla="*/ 352425 h 800100"/>
                <a:gd name="connsiteX1" fmla="*/ 550069 w 659607"/>
                <a:gd name="connsiteY1" fmla="*/ 280988 h 800100"/>
                <a:gd name="connsiteX2" fmla="*/ 583407 w 659607"/>
                <a:gd name="connsiteY2" fmla="*/ 219075 h 800100"/>
                <a:gd name="connsiteX3" fmla="*/ 611982 w 659607"/>
                <a:gd name="connsiteY3" fmla="*/ 164307 h 800100"/>
                <a:gd name="connsiteX4" fmla="*/ 616744 w 659607"/>
                <a:gd name="connsiteY4" fmla="*/ 152400 h 800100"/>
                <a:gd name="connsiteX5" fmla="*/ 659607 w 659607"/>
                <a:gd name="connsiteY5" fmla="*/ 135732 h 800100"/>
                <a:gd name="connsiteX6" fmla="*/ 333375 w 659607"/>
                <a:gd name="connsiteY6" fmla="*/ 0 h 800100"/>
                <a:gd name="connsiteX7" fmla="*/ 354807 w 659607"/>
                <a:gd name="connsiteY7" fmla="*/ 47625 h 800100"/>
                <a:gd name="connsiteX8" fmla="*/ 357188 w 659607"/>
                <a:gd name="connsiteY8" fmla="*/ 73819 h 800100"/>
                <a:gd name="connsiteX9" fmla="*/ 350044 w 659607"/>
                <a:gd name="connsiteY9" fmla="*/ 116682 h 800100"/>
                <a:gd name="connsiteX10" fmla="*/ 333375 w 659607"/>
                <a:gd name="connsiteY10" fmla="*/ 171450 h 800100"/>
                <a:gd name="connsiteX11" fmla="*/ 297657 w 659607"/>
                <a:gd name="connsiteY11" fmla="*/ 250032 h 800100"/>
                <a:gd name="connsiteX12" fmla="*/ 247650 w 659607"/>
                <a:gd name="connsiteY12" fmla="*/ 328613 h 800100"/>
                <a:gd name="connsiteX13" fmla="*/ 192882 w 659607"/>
                <a:gd name="connsiteY13" fmla="*/ 395288 h 800100"/>
                <a:gd name="connsiteX14" fmla="*/ 152400 w 659607"/>
                <a:gd name="connsiteY14" fmla="*/ 438150 h 800100"/>
                <a:gd name="connsiteX15" fmla="*/ 123825 w 659607"/>
                <a:gd name="connsiteY15" fmla="*/ 459582 h 800100"/>
                <a:gd name="connsiteX16" fmla="*/ 102394 w 659607"/>
                <a:gd name="connsiteY16" fmla="*/ 469107 h 800100"/>
                <a:gd name="connsiteX17" fmla="*/ 0 w 659607"/>
                <a:gd name="connsiteY17" fmla="*/ 740569 h 800100"/>
                <a:gd name="connsiteX18" fmla="*/ 4763 w 659607"/>
                <a:gd name="connsiteY18" fmla="*/ 771525 h 800100"/>
                <a:gd name="connsiteX19" fmla="*/ 14288 w 659607"/>
                <a:gd name="connsiteY19" fmla="*/ 788194 h 800100"/>
                <a:gd name="connsiteX20" fmla="*/ 23813 w 659607"/>
                <a:gd name="connsiteY20" fmla="*/ 792957 h 800100"/>
                <a:gd name="connsiteX21" fmla="*/ 47625 w 659607"/>
                <a:gd name="connsiteY21" fmla="*/ 800100 h 800100"/>
                <a:gd name="connsiteX22" fmla="*/ 71438 w 659607"/>
                <a:gd name="connsiteY22" fmla="*/ 800100 h 800100"/>
                <a:gd name="connsiteX23" fmla="*/ 114300 w 659607"/>
                <a:gd name="connsiteY23" fmla="*/ 785813 h 800100"/>
                <a:gd name="connsiteX24" fmla="*/ 200025 w 659607"/>
                <a:gd name="connsiteY24" fmla="*/ 740569 h 800100"/>
                <a:gd name="connsiteX25" fmla="*/ 264319 w 659607"/>
                <a:gd name="connsiteY25" fmla="*/ 690563 h 800100"/>
                <a:gd name="connsiteX26" fmla="*/ 297657 w 659607"/>
                <a:gd name="connsiteY26" fmla="*/ 654844 h 800100"/>
                <a:gd name="connsiteX27" fmla="*/ 385763 w 659607"/>
                <a:gd name="connsiteY27" fmla="*/ 535782 h 800100"/>
                <a:gd name="connsiteX28" fmla="*/ 507207 w 659607"/>
                <a:gd name="connsiteY28" fmla="*/ 3524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9607" h="800100">
                  <a:moveTo>
                    <a:pt x="507207" y="352425"/>
                  </a:moveTo>
                  <a:lnTo>
                    <a:pt x="550069" y="280988"/>
                  </a:lnTo>
                  <a:lnTo>
                    <a:pt x="583407" y="219075"/>
                  </a:lnTo>
                  <a:lnTo>
                    <a:pt x="611982" y="164307"/>
                  </a:lnTo>
                  <a:lnTo>
                    <a:pt x="616744" y="152400"/>
                  </a:lnTo>
                  <a:lnTo>
                    <a:pt x="659607" y="135732"/>
                  </a:lnTo>
                  <a:lnTo>
                    <a:pt x="333375" y="0"/>
                  </a:lnTo>
                  <a:lnTo>
                    <a:pt x="354807" y="47625"/>
                  </a:lnTo>
                  <a:lnTo>
                    <a:pt x="357188" y="73819"/>
                  </a:lnTo>
                  <a:lnTo>
                    <a:pt x="350044" y="116682"/>
                  </a:lnTo>
                  <a:lnTo>
                    <a:pt x="333375" y="171450"/>
                  </a:lnTo>
                  <a:lnTo>
                    <a:pt x="297657" y="250032"/>
                  </a:lnTo>
                  <a:lnTo>
                    <a:pt x="247650" y="328613"/>
                  </a:lnTo>
                  <a:lnTo>
                    <a:pt x="192882" y="395288"/>
                  </a:lnTo>
                  <a:lnTo>
                    <a:pt x="152400" y="438150"/>
                  </a:lnTo>
                  <a:lnTo>
                    <a:pt x="123825" y="459582"/>
                  </a:lnTo>
                  <a:lnTo>
                    <a:pt x="102394" y="469107"/>
                  </a:lnTo>
                  <a:lnTo>
                    <a:pt x="0" y="740569"/>
                  </a:lnTo>
                  <a:lnTo>
                    <a:pt x="4763" y="771525"/>
                  </a:lnTo>
                  <a:lnTo>
                    <a:pt x="14288" y="788194"/>
                  </a:lnTo>
                  <a:lnTo>
                    <a:pt x="23813" y="792957"/>
                  </a:lnTo>
                  <a:lnTo>
                    <a:pt x="47625" y="800100"/>
                  </a:lnTo>
                  <a:lnTo>
                    <a:pt x="71438" y="800100"/>
                  </a:lnTo>
                  <a:lnTo>
                    <a:pt x="114300" y="785813"/>
                  </a:lnTo>
                  <a:lnTo>
                    <a:pt x="200025" y="740569"/>
                  </a:lnTo>
                  <a:lnTo>
                    <a:pt x="264319" y="690563"/>
                  </a:lnTo>
                  <a:lnTo>
                    <a:pt x="297657" y="654844"/>
                  </a:lnTo>
                  <a:lnTo>
                    <a:pt x="385763" y="535782"/>
                  </a:lnTo>
                  <a:lnTo>
                    <a:pt x="50720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5866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4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9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1E352751-71E6-4883-89E0-D6079E46CAFE}"/>
              </a:ext>
            </a:extLst>
          </p:cNvPr>
          <p:cNvGrpSpPr/>
          <p:nvPr/>
        </p:nvGrpSpPr>
        <p:grpSpPr>
          <a:xfrm>
            <a:off x="4071939" y="1285875"/>
            <a:ext cx="4130675" cy="4821239"/>
            <a:chOff x="4071939" y="1285875"/>
            <a:chExt cx="4130675" cy="4821239"/>
          </a:xfrm>
          <a:solidFill>
            <a:schemeClr val="tx1"/>
          </a:solidFill>
        </p:grpSpPr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C0A9E307-025C-4C7F-B971-7A3D3FA6B364}"/>
                </a:ext>
              </a:extLst>
            </p:cNvPr>
            <p:cNvGrpSpPr/>
            <p:nvPr/>
          </p:nvGrpSpPr>
          <p:grpSpPr>
            <a:xfrm>
              <a:off x="4071939" y="1285875"/>
              <a:ext cx="4130675" cy="4821239"/>
              <a:chOff x="4071939" y="1285875"/>
              <a:chExt cx="4130675" cy="4821239"/>
            </a:xfrm>
            <a:grpFill/>
          </p:grpSpPr>
          <p:sp>
            <p:nvSpPr>
              <p:cNvPr id="21" name="フリーフォーム 24">
                <a:extLst>
                  <a:ext uri="{FF2B5EF4-FFF2-40B4-BE49-F238E27FC236}">
                    <a16:creationId xmlns:a16="http://schemas.microsoft.com/office/drawing/2014/main" id="{08DE7E10-B643-439B-AF93-2C6B03790D42}"/>
                  </a:ext>
                </a:extLst>
              </p:cNvPr>
              <p:cNvSpPr/>
              <p:nvPr/>
            </p:nvSpPr>
            <p:spPr>
              <a:xfrm>
                <a:off x="4378326" y="1600201"/>
                <a:ext cx="3344863" cy="557213"/>
              </a:xfrm>
              <a:custGeom>
                <a:avLst/>
                <a:gdLst>
                  <a:gd name="connsiteX0" fmla="*/ 1428750 w 3344636"/>
                  <a:gd name="connsiteY0" fmla="*/ 206829 h 557893"/>
                  <a:gd name="connsiteX1" fmla="*/ 1232807 w 3344636"/>
                  <a:gd name="connsiteY1" fmla="*/ 225879 h 557893"/>
                  <a:gd name="connsiteX2" fmla="*/ 1001486 w 3344636"/>
                  <a:gd name="connsiteY2" fmla="*/ 247650 h 557893"/>
                  <a:gd name="connsiteX3" fmla="*/ 672193 w 3344636"/>
                  <a:gd name="connsiteY3" fmla="*/ 288471 h 557893"/>
                  <a:gd name="connsiteX4" fmla="*/ 555171 w 3344636"/>
                  <a:gd name="connsiteY4" fmla="*/ 302079 h 557893"/>
                  <a:gd name="connsiteX5" fmla="*/ 495300 w 3344636"/>
                  <a:gd name="connsiteY5" fmla="*/ 307521 h 557893"/>
                  <a:gd name="connsiteX6" fmla="*/ 438150 w 3344636"/>
                  <a:gd name="connsiteY6" fmla="*/ 310243 h 557893"/>
                  <a:gd name="connsiteX7" fmla="*/ 386443 w 3344636"/>
                  <a:gd name="connsiteY7" fmla="*/ 312964 h 557893"/>
                  <a:gd name="connsiteX8" fmla="*/ 332014 w 3344636"/>
                  <a:gd name="connsiteY8" fmla="*/ 312964 h 557893"/>
                  <a:gd name="connsiteX9" fmla="*/ 285750 w 3344636"/>
                  <a:gd name="connsiteY9" fmla="*/ 304800 h 557893"/>
                  <a:gd name="connsiteX10" fmla="*/ 236764 w 3344636"/>
                  <a:gd name="connsiteY10" fmla="*/ 288471 h 557893"/>
                  <a:gd name="connsiteX11" fmla="*/ 195943 w 3344636"/>
                  <a:gd name="connsiteY11" fmla="*/ 269421 h 557893"/>
                  <a:gd name="connsiteX12" fmla="*/ 138793 w 3344636"/>
                  <a:gd name="connsiteY12" fmla="*/ 231321 h 557893"/>
                  <a:gd name="connsiteX13" fmla="*/ 76200 w 3344636"/>
                  <a:gd name="connsiteY13" fmla="*/ 179614 h 557893"/>
                  <a:gd name="connsiteX14" fmla="*/ 46264 w 3344636"/>
                  <a:gd name="connsiteY14" fmla="*/ 152400 h 557893"/>
                  <a:gd name="connsiteX15" fmla="*/ 32657 w 3344636"/>
                  <a:gd name="connsiteY15" fmla="*/ 144236 h 557893"/>
                  <a:gd name="connsiteX16" fmla="*/ 13607 w 3344636"/>
                  <a:gd name="connsiteY16" fmla="*/ 144236 h 557893"/>
                  <a:gd name="connsiteX17" fmla="*/ 5443 w 3344636"/>
                  <a:gd name="connsiteY17" fmla="*/ 146957 h 557893"/>
                  <a:gd name="connsiteX18" fmla="*/ 0 w 3344636"/>
                  <a:gd name="connsiteY18" fmla="*/ 163286 h 557893"/>
                  <a:gd name="connsiteX19" fmla="*/ 5443 w 3344636"/>
                  <a:gd name="connsiteY19" fmla="*/ 198664 h 557893"/>
                  <a:gd name="connsiteX20" fmla="*/ 21771 w 3344636"/>
                  <a:gd name="connsiteY20" fmla="*/ 250371 h 557893"/>
                  <a:gd name="connsiteX21" fmla="*/ 48986 w 3344636"/>
                  <a:gd name="connsiteY21" fmla="*/ 304800 h 557893"/>
                  <a:gd name="connsiteX22" fmla="*/ 76200 w 3344636"/>
                  <a:gd name="connsiteY22" fmla="*/ 351064 h 557893"/>
                  <a:gd name="connsiteX23" fmla="*/ 108857 w 3344636"/>
                  <a:gd name="connsiteY23" fmla="*/ 391886 h 557893"/>
                  <a:gd name="connsiteX24" fmla="*/ 155121 w 3344636"/>
                  <a:gd name="connsiteY24" fmla="*/ 438150 h 557893"/>
                  <a:gd name="connsiteX25" fmla="*/ 225879 w 3344636"/>
                  <a:gd name="connsiteY25" fmla="*/ 495300 h 557893"/>
                  <a:gd name="connsiteX26" fmla="*/ 283029 w 3344636"/>
                  <a:gd name="connsiteY26" fmla="*/ 530679 h 557893"/>
                  <a:gd name="connsiteX27" fmla="*/ 318407 w 3344636"/>
                  <a:gd name="connsiteY27" fmla="*/ 549729 h 557893"/>
                  <a:gd name="connsiteX28" fmla="*/ 342900 w 3344636"/>
                  <a:gd name="connsiteY28" fmla="*/ 557893 h 557893"/>
                  <a:gd name="connsiteX29" fmla="*/ 370114 w 3344636"/>
                  <a:gd name="connsiteY29" fmla="*/ 549729 h 557893"/>
                  <a:gd name="connsiteX30" fmla="*/ 446314 w 3344636"/>
                  <a:gd name="connsiteY30" fmla="*/ 519793 h 557893"/>
                  <a:gd name="connsiteX31" fmla="*/ 536121 w 3344636"/>
                  <a:gd name="connsiteY31" fmla="*/ 492579 h 557893"/>
                  <a:gd name="connsiteX32" fmla="*/ 653143 w 3344636"/>
                  <a:gd name="connsiteY32" fmla="*/ 476250 h 557893"/>
                  <a:gd name="connsiteX33" fmla="*/ 911679 w 3344636"/>
                  <a:gd name="connsiteY33" fmla="*/ 440871 h 557893"/>
                  <a:gd name="connsiteX34" fmla="*/ 1061357 w 3344636"/>
                  <a:gd name="connsiteY34" fmla="*/ 419100 h 557893"/>
                  <a:gd name="connsiteX35" fmla="*/ 1232807 w 3344636"/>
                  <a:gd name="connsiteY35" fmla="*/ 381000 h 557893"/>
                  <a:gd name="connsiteX36" fmla="*/ 1485900 w 3344636"/>
                  <a:gd name="connsiteY36" fmla="*/ 356507 h 557893"/>
                  <a:gd name="connsiteX37" fmla="*/ 1787979 w 3344636"/>
                  <a:gd name="connsiteY37" fmla="*/ 329293 h 557893"/>
                  <a:gd name="connsiteX38" fmla="*/ 2005693 w 3344636"/>
                  <a:gd name="connsiteY38" fmla="*/ 310243 h 557893"/>
                  <a:gd name="connsiteX39" fmla="*/ 2217964 w 3344636"/>
                  <a:gd name="connsiteY39" fmla="*/ 288471 h 557893"/>
                  <a:gd name="connsiteX40" fmla="*/ 2574471 w 3344636"/>
                  <a:gd name="connsiteY40" fmla="*/ 266700 h 557893"/>
                  <a:gd name="connsiteX41" fmla="*/ 2794907 w 3344636"/>
                  <a:gd name="connsiteY41" fmla="*/ 247650 h 557893"/>
                  <a:gd name="connsiteX42" fmla="*/ 2873829 w 3344636"/>
                  <a:gd name="connsiteY42" fmla="*/ 247650 h 557893"/>
                  <a:gd name="connsiteX43" fmla="*/ 2920093 w 3344636"/>
                  <a:gd name="connsiteY43" fmla="*/ 258536 h 557893"/>
                  <a:gd name="connsiteX44" fmla="*/ 2941864 w 3344636"/>
                  <a:gd name="connsiteY44" fmla="*/ 269421 h 557893"/>
                  <a:gd name="connsiteX45" fmla="*/ 2952750 w 3344636"/>
                  <a:gd name="connsiteY45" fmla="*/ 283029 h 557893"/>
                  <a:gd name="connsiteX46" fmla="*/ 3265714 w 3344636"/>
                  <a:gd name="connsiteY46" fmla="*/ 315686 h 557893"/>
                  <a:gd name="connsiteX47" fmla="*/ 3320143 w 3344636"/>
                  <a:gd name="connsiteY47" fmla="*/ 277586 h 557893"/>
                  <a:gd name="connsiteX48" fmla="*/ 3339193 w 3344636"/>
                  <a:gd name="connsiteY48" fmla="*/ 255814 h 557893"/>
                  <a:gd name="connsiteX49" fmla="*/ 3344636 w 3344636"/>
                  <a:gd name="connsiteY49" fmla="*/ 234043 h 557893"/>
                  <a:gd name="connsiteX50" fmla="*/ 3344636 w 3344636"/>
                  <a:gd name="connsiteY50" fmla="*/ 223157 h 557893"/>
                  <a:gd name="connsiteX51" fmla="*/ 3341914 w 3344636"/>
                  <a:gd name="connsiteY51" fmla="*/ 209550 h 557893"/>
                  <a:gd name="connsiteX52" fmla="*/ 3322864 w 3344636"/>
                  <a:gd name="connsiteY52" fmla="*/ 187779 h 557893"/>
                  <a:gd name="connsiteX53" fmla="*/ 3254829 w 3344636"/>
                  <a:gd name="connsiteY53" fmla="*/ 141514 h 557893"/>
                  <a:gd name="connsiteX54" fmla="*/ 3178629 w 3344636"/>
                  <a:gd name="connsiteY54" fmla="*/ 100693 h 557893"/>
                  <a:gd name="connsiteX55" fmla="*/ 3072493 w 3344636"/>
                  <a:gd name="connsiteY55" fmla="*/ 48986 h 557893"/>
                  <a:gd name="connsiteX56" fmla="*/ 2963636 w 3344636"/>
                  <a:gd name="connsiteY56" fmla="*/ 2721 h 557893"/>
                  <a:gd name="connsiteX57" fmla="*/ 2941864 w 3344636"/>
                  <a:gd name="connsiteY57" fmla="*/ 0 h 557893"/>
                  <a:gd name="connsiteX58" fmla="*/ 2906486 w 3344636"/>
                  <a:gd name="connsiteY58" fmla="*/ 8164 h 557893"/>
                  <a:gd name="connsiteX59" fmla="*/ 2794907 w 3344636"/>
                  <a:gd name="connsiteY59" fmla="*/ 46264 h 557893"/>
                  <a:gd name="connsiteX60" fmla="*/ 2637064 w 3344636"/>
                  <a:gd name="connsiteY60" fmla="*/ 73479 h 557893"/>
                  <a:gd name="connsiteX61" fmla="*/ 2427514 w 3344636"/>
                  <a:gd name="connsiteY61" fmla="*/ 103414 h 557893"/>
                  <a:gd name="connsiteX62" fmla="*/ 2264229 w 3344636"/>
                  <a:gd name="connsiteY62" fmla="*/ 111579 h 557893"/>
                  <a:gd name="connsiteX63" fmla="*/ 2168979 w 3344636"/>
                  <a:gd name="connsiteY63" fmla="*/ 111579 h 557893"/>
                  <a:gd name="connsiteX64" fmla="*/ 1994807 w 3344636"/>
                  <a:gd name="connsiteY64" fmla="*/ 155121 h 557893"/>
                  <a:gd name="connsiteX65" fmla="*/ 1679121 w 3344636"/>
                  <a:gd name="connsiteY65" fmla="*/ 182336 h 557893"/>
                  <a:gd name="connsiteX66" fmla="*/ 1428750 w 3344636"/>
                  <a:gd name="connsiteY66" fmla="*/ 206829 h 55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44636" h="557893">
                    <a:moveTo>
                      <a:pt x="1428750" y="206829"/>
                    </a:moveTo>
                    <a:lnTo>
                      <a:pt x="1232807" y="225879"/>
                    </a:lnTo>
                    <a:lnTo>
                      <a:pt x="1001486" y="247650"/>
                    </a:lnTo>
                    <a:lnTo>
                      <a:pt x="672193" y="288471"/>
                    </a:lnTo>
                    <a:lnTo>
                      <a:pt x="555171" y="302079"/>
                    </a:lnTo>
                    <a:lnTo>
                      <a:pt x="495300" y="307521"/>
                    </a:lnTo>
                    <a:lnTo>
                      <a:pt x="438150" y="310243"/>
                    </a:lnTo>
                    <a:lnTo>
                      <a:pt x="386443" y="312964"/>
                    </a:lnTo>
                    <a:lnTo>
                      <a:pt x="332014" y="312964"/>
                    </a:lnTo>
                    <a:lnTo>
                      <a:pt x="285750" y="304800"/>
                    </a:lnTo>
                    <a:lnTo>
                      <a:pt x="236764" y="288471"/>
                    </a:lnTo>
                    <a:lnTo>
                      <a:pt x="195943" y="269421"/>
                    </a:lnTo>
                    <a:lnTo>
                      <a:pt x="138793" y="231321"/>
                    </a:lnTo>
                    <a:lnTo>
                      <a:pt x="76200" y="179614"/>
                    </a:lnTo>
                    <a:lnTo>
                      <a:pt x="46264" y="152400"/>
                    </a:lnTo>
                    <a:lnTo>
                      <a:pt x="32657" y="144236"/>
                    </a:lnTo>
                    <a:lnTo>
                      <a:pt x="13607" y="144236"/>
                    </a:lnTo>
                    <a:lnTo>
                      <a:pt x="5443" y="146957"/>
                    </a:lnTo>
                    <a:lnTo>
                      <a:pt x="0" y="163286"/>
                    </a:lnTo>
                    <a:lnTo>
                      <a:pt x="5443" y="198664"/>
                    </a:lnTo>
                    <a:lnTo>
                      <a:pt x="21771" y="250371"/>
                    </a:lnTo>
                    <a:lnTo>
                      <a:pt x="48986" y="304800"/>
                    </a:lnTo>
                    <a:lnTo>
                      <a:pt x="76200" y="351064"/>
                    </a:lnTo>
                    <a:lnTo>
                      <a:pt x="108857" y="391886"/>
                    </a:lnTo>
                    <a:lnTo>
                      <a:pt x="155121" y="438150"/>
                    </a:lnTo>
                    <a:lnTo>
                      <a:pt x="225879" y="495300"/>
                    </a:lnTo>
                    <a:lnTo>
                      <a:pt x="283029" y="530679"/>
                    </a:lnTo>
                    <a:lnTo>
                      <a:pt x="318407" y="549729"/>
                    </a:lnTo>
                    <a:lnTo>
                      <a:pt x="342900" y="557893"/>
                    </a:lnTo>
                    <a:lnTo>
                      <a:pt x="370114" y="549729"/>
                    </a:lnTo>
                    <a:lnTo>
                      <a:pt x="446314" y="519793"/>
                    </a:lnTo>
                    <a:lnTo>
                      <a:pt x="536121" y="492579"/>
                    </a:lnTo>
                    <a:lnTo>
                      <a:pt x="653143" y="476250"/>
                    </a:lnTo>
                    <a:lnTo>
                      <a:pt x="911679" y="440871"/>
                    </a:lnTo>
                    <a:lnTo>
                      <a:pt x="1061357" y="419100"/>
                    </a:lnTo>
                    <a:lnTo>
                      <a:pt x="1232807" y="381000"/>
                    </a:lnTo>
                    <a:lnTo>
                      <a:pt x="1485900" y="356507"/>
                    </a:lnTo>
                    <a:lnTo>
                      <a:pt x="1787979" y="329293"/>
                    </a:lnTo>
                    <a:lnTo>
                      <a:pt x="2005693" y="310243"/>
                    </a:lnTo>
                    <a:lnTo>
                      <a:pt x="2217964" y="288471"/>
                    </a:lnTo>
                    <a:lnTo>
                      <a:pt x="2574471" y="266700"/>
                    </a:lnTo>
                    <a:lnTo>
                      <a:pt x="2794907" y="247650"/>
                    </a:lnTo>
                    <a:lnTo>
                      <a:pt x="2873829" y="247650"/>
                    </a:lnTo>
                    <a:lnTo>
                      <a:pt x="2920093" y="258536"/>
                    </a:lnTo>
                    <a:lnTo>
                      <a:pt x="2941864" y="269421"/>
                    </a:lnTo>
                    <a:lnTo>
                      <a:pt x="2952750" y="283029"/>
                    </a:lnTo>
                    <a:lnTo>
                      <a:pt x="3265714" y="315686"/>
                    </a:lnTo>
                    <a:lnTo>
                      <a:pt x="3320143" y="277586"/>
                    </a:lnTo>
                    <a:lnTo>
                      <a:pt x="3339193" y="255814"/>
                    </a:lnTo>
                    <a:lnTo>
                      <a:pt x="3344636" y="234043"/>
                    </a:lnTo>
                    <a:lnTo>
                      <a:pt x="3344636" y="223157"/>
                    </a:lnTo>
                    <a:lnTo>
                      <a:pt x="3341914" y="209550"/>
                    </a:lnTo>
                    <a:lnTo>
                      <a:pt x="3322864" y="187779"/>
                    </a:lnTo>
                    <a:lnTo>
                      <a:pt x="3254829" y="141514"/>
                    </a:lnTo>
                    <a:lnTo>
                      <a:pt x="3178629" y="100693"/>
                    </a:lnTo>
                    <a:lnTo>
                      <a:pt x="3072493" y="48986"/>
                    </a:lnTo>
                    <a:lnTo>
                      <a:pt x="2963636" y="2721"/>
                    </a:lnTo>
                    <a:lnTo>
                      <a:pt x="2941864" y="0"/>
                    </a:lnTo>
                    <a:lnTo>
                      <a:pt x="2906486" y="8164"/>
                    </a:lnTo>
                    <a:lnTo>
                      <a:pt x="2794907" y="46264"/>
                    </a:lnTo>
                    <a:lnTo>
                      <a:pt x="2637064" y="73479"/>
                    </a:lnTo>
                    <a:lnTo>
                      <a:pt x="2427514" y="103414"/>
                    </a:lnTo>
                    <a:lnTo>
                      <a:pt x="2264229" y="111579"/>
                    </a:lnTo>
                    <a:lnTo>
                      <a:pt x="2168979" y="111579"/>
                    </a:lnTo>
                    <a:lnTo>
                      <a:pt x="1994807" y="155121"/>
                    </a:lnTo>
                    <a:lnTo>
                      <a:pt x="1679121" y="182336"/>
                    </a:lnTo>
                    <a:lnTo>
                      <a:pt x="1428750" y="2068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" name="フリーフォーム 48">
                <a:extLst>
                  <a:ext uri="{FF2B5EF4-FFF2-40B4-BE49-F238E27FC236}">
                    <a16:creationId xmlns:a16="http://schemas.microsoft.com/office/drawing/2014/main" id="{BF001A8C-0202-4D8D-93C0-FFA351BCF268}"/>
                  </a:ext>
                </a:extLst>
              </p:cNvPr>
              <p:cNvSpPr/>
              <p:nvPr/>
            </p:nvSpPr>
            <p:spPr>
              <a:xfrm>
                <a:off x="6323013" y="5418139"/>
                <a:ext cx="1238250" cy="688975"/>
              </a:xfrm>
              <a:custGeom>
                <a:avLst/>
                <a:gdLst>
                  <a:gd name="connsiteX0" fmla="*/ 621506 w 1238250"/>
                  <a:gd name="connsiteY0" fmla="*/ 378619 h 690562"/>
                  <a:gd name="connsiteX1" fmla="*/ 502444 w 1238250"/>
                  <a:gd name="connsiteY1" fmla="*/ 307181 h 690562"/>
                  <a:gd name="connsiteX2" fmla="*/ 369094 w 1238250"/>
                  <a:gd name="connsiteY2" fmla="*/ 230981 h 690562"/>
                  <a:gd name="connsiteX3" fmla="*/ 242887 w 1238250"/>
                  <a:gd name="connsiteY3" fmla="*/ 164306 h 690562"/>
                  <a:gd name="connsiteX4" fmla="*/ 104775 w 1238250"/>
                  <a:gd name="connsiteY4" fmla="*/ 100012 h 690562"/>
                  <a:gd name="connsiteX5" fmla="*/ 38100 w 1238250"/>
                  <a:gd name="connsiteY5" fmla="*/ 69056 h 690562"/>
                  <a:gd name="connsiteX6" fmla="*/ 30956 w 1238250"/>
                  <a:gd name="connsiteY6" fmla="*/ 64294 h 690562"/>
                  <a:gd name="connsiteX7" fmla="*/ 16669 w 1238250"/>
                  <a:gd name="connsiteY7" fmla="*/ 52387 h 690562"/>
                  <a:gd name="connsiteX8" fmla="*/ 7144 w 1238250"/>
                  <a:gd name="connsiteY8" fmla="*/ 38100 h 690562"/>
                  <a:gd name="connsiteX9" fmla="*/ 0 w 1238250"/>
                  <a:gd name="connsiteY9" fmla="*/ 21431 h 690562"/>
                  <a:gd name="connsiteX10" fmla="*/ 7144 w 1238250"/>
                  <a:gd name="connsiteY10" fmla="*/ 9525 h 690562"/>
                  <a:gd name="connsiteX11" fmla="*/ 26194 w 1238250"/>
                  <a:gd name="connsiteY11" fmla="*/ 0 h 690562"/>
                  <a:gd name="connsiteX12" fmla="*/ 78581 w 1238250"/>
                  <a:gd name="connsiteY12" fmla="*/ 0 h 690562"/>
                  <a:gd name="connsiteX13" fmla="*/ 242887 w 1238250"/>
                  <a:gd name="connsiteY13" fmla="*/ 28575 h 690562"/>
                  <a:gd name="connsiteX14" fmla="*/ 371475 w 1238250"/>
                  <a:gd name="connsiteY14" fmla="*/ 52387 h 690562"/>
                  <a:gd name="connsiteX15" fmla="*/ 545306 w 1238250"/>
                  <a:gd name="connsiteY15" fmla="*/ 88106 h 690562"/>
                  <a:gd name="connsiteX16" fmla="*/ 704850 w 1238250"/>
                  <a:gd name="connsiteY16" fmla="*/ 126206 h 690562"/>
                  <a:gd name="connsiteX17" fmla="*/ 842962 w 1238250"/>
                  <a:gd name="connsiteY17" fmla="*/ 164306 h 690562"/>
                  <a:gd name="connsiteX18" fmla="*/ 942975 w 1238250"/>
                  <a:gd name="connsiteY18" fmla="*/ 190500 h 690562"/>
                  <a:gd name="connsiteX19" fmla="*/ 969169 w 1238250"/>
                  <a:gd name="connsiteY19" fmla="*/ 197644 h 690562"/>
                  <a:gd name="connsiteX20" fmla="*/ 1002506 w 1238250"/>
                  <a:gd name="connsiteY20" fmla="*/ 216694 h 690562"/>
                  <a:gd name="connsiteX21" fmla="*/ 1071562 w 1238250"/>
                  <a:gd name="connsiteY21" fmla="*/ 271462 h 690562"/>
                  <a:gd name="connsiteX22" fmla="*/ 1112044 w 1238250"/>
                  <a:gd name="connsiteY22" fmla="*/ 304800 h 690562"/>
                  <a:gd name="connsiteX23" fmla="*/ 1147762 w 1238250"/>
                  <a:gd name="connsiteY23" fmla="*/ 342900 h 690562"/>
                  <a:gd name="connsiteX24" fmla="*/ 1176337 w 1238250"/>
                  <a:gd name="connsiteY24" fmla="*/ 373856 h 690562"/>
                  <a:gd name="connsiteX25" fmla="*/ 1197769 w 1238250"/>
                  <a:gd name="connsiteY25" fmla="*/ 404812 h 690562"/>
                  <a:gd name="connsiteX26" fmla="*/ 1214437 w 1238250"/>
                  <a:gd name="connsiteY26" fmla="*/ 438150 h 690562"/>
                  <a:gd name="connsiteX27" fmla="*/ 1228725 w 1238250"/>
                  <a:gd name="connsiteY27" fmla="*/ 476250 h 690562"/>
                  <a:gd name="connsiteX28" fmla="*/ 1235869 w 1238250"/>
                  <a:gd name="connsiteY28" fmla="*/ 511969 h 690562"/>
                  <a:gd name="connsiteX29" fmla="*/ 1238250 w 1238250"/>
                  <a:gd name="connsiteY29" fmla="*/ 566737 h 690562"/>
                  <a:gd name="connsiteX30" fmla="*/ 1235869 w 1238250"/>
                  <a:gd name="connsiteY30" fmla="*/ 607219 h 690562"/>
                  <a:gd name="connsiteX31" fmla="*/ 1223962 w 1238250"/>
                  <a:gd name="connsiteY31" fmla="*/ 633412 h 690562"/>
                  <a:gd name="connsiteX32" fmla="*/ 1202531 w 1238250"/>
                  <a:gd name="connsiteY32" fmla="*/ 657225 h 690562"/>
                  <a:gd name="connsiteX33" fmla="*/ 1173956 w 1238250"/>
                  <a:gd name="connsiteY33" fmla="*/ 681037 h 690562"/>
                  <a:gd name="connsiteX34" fmla="*/ 1147762 w 1238250"/>
                  <a:gd name="connsiteY34" fmla="*/ 690562 h 690562"/>
                  <a:gd name="connsiteX35" fmla="*/ 1119187 w 1238250"/>
                  <a:gd name="connsiteY35" fmla="*/ 690562 h 690562"/>
                  <a:gd name="connsiteX36" fmla="*/ 1057275 w 1238250"/>
                  <a:gd name="connsiteY36" fmla="*/ 666750 h 690562"/>
                  <a:gd name="connsiteX37" fmla="*/ 978694 w 1238250"/>
                  <a:gd name="connsiteY37" fmla="*/ 626269 h 690562"/>
                  <a:gd name="connsiteX38" fmla="*/ 919162 w 1238250"/>
                  <a:gd name="connsiteY38" fmla="*/ 585787 h 690562"/>
                  <a:gd name="connsiteX39" fmla="*/ 804862 w 1238250"/>
                  <a:gd name="connsiteY39" fmla="*/ 502444 h 690562"/>
                  <a:gd name="connsiteX40" fmla="*/ 688181 w 1238250"/>
                  <a:gd name="connsiteY40" fmla="*/ 421481 h 690562"/>
                  <a:gd name="connsiteX41" fmla="*/ 621506 w 1238250"/>
                  <a:gd name="connsiteY41" fmla="*/ 378619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8250" h="690562">
                    <a:moveTo>
                      <a:pt x="621506" y="378619"/>
                    </a:moveTo>
                    <a:lnTo>
                      <a:pt x="502444" y="307181"/>
                    </a:lnTo>
                    <a:lnTo>
                      <a:pt x="369094" y="230981"/>
                    </a:lnTo>
                    <a:lnTo>
                      <a:pt x="242887" y="164306"/>
                    </a:lnTo>
                    <a:lnTo>
                      <a:pt x="104775" y="100012"/>
                    </a:lnTo>
                    <a:lnTo>
                      <a:pt x="38100" y="69056"/>
                    </a:lnTo>
                    <a:lnTo>
                      <a:pt x="30956" y="64294"/>
                    </a:lnTo>
                    <a:lnTo>
                      <a:pt x="16669" y="52387"/>
                    </a:lnTo>
                    <a:lnTo>
                      <a:pt x="7144" y="38100"/>
                    </a:lnTo>
                    <a:lnTo>
                      <a:pt x="0" y="21431"/>
                    </a:lnTo>
                    <a:lnTo>
                      <a:pt x="7144" y="9525"/>
                    </a:lnTo>
                    <a:lnTo>
                      <a:pt x="26194" y="0"/>
                    </a:lnTo>
                    <a:lnTo>
                      <a:pt x="78581" y="0"/>
                    </a:lnTo>
                    <a:lnTo>
                      <a:pt x="242887" y="28575"/>
                    </a:lnTo>
                    <a:lnTo>
                      <a:pt x="371475" y="52387"/>
                    </a:lnTo>
                    <a:lnTo>
                      <a:pt x="545306" y="88106"/>
                    </a:lnTo>
                    <a:lnTo>
                      <a:pt x="704850" y="126206"/>
                    </a:lnTo>
                    <a:lnTo>
                      <a:pt x="842962" y="164306"/>
                    </a:lnTo>
                    <a:lnTo>
                      <a:pt x="942975" y="190500"/>
                    </a:lnTo>
                    <a:lnTo>
                      <a:pt x="969169" y="197644"/>
                    </a:lnTo>
                    <a:lnTo>
                      <a:pt x="1002506" y="216694"/>
                    </a:lnTo>
                    <a:lnTo>
                      <a:pt x="1071562" y="271462"/>
                    </a:lnTo>
                    <a:lnTo>
                      <a:pt x="1112044" y="304800"/>
                    </a:lnTo>
                    <a:lnTo>
                      <a:pt x="1147762" y="342900"/>
                    </a:lnTo>
                    <a:lnTo>
                      <a:pt x="1176337" y="373856"/>
                    </a:lnTo>
                    <a:lnTo>
                      <a:pt x="1197769" y="404812"/>
                    </a:lnTo>
                    <a:lnTo>
                      <a:pt x="1214437" y="438150"/>
                    </a:lnTo>
                    <a:lnTo>
                      <a:pt x="1228725" y="476250"/>
                    </a:lnTo>
                    <a:lnTo>
                      <a:pt x="1235869" y="511969"/>
                    </a:lnTo>
                    <a:lnTo>
                      <a:pt x="1238250" y="566737"/>
                    </a:lnTo>
                    <a:lnTo>
                      <a:pt x="1235869" y="607219"/>
                    </a:lnTo>
                    <a:lnTo>
                      <a:pt x="1223962" y="633412"/>
                    </a:lnTo>
                    <a:lnTo>
                      <a:pt x="1202531" y="657225"/>
                    </a:lnTo>
                    <a:lnTo>
                      <a:pt x="1173956" y="681037"/>
                    </a:lnTo>
                    <a:lnTo>
                      <a:pt x="1147762" y="690562"/>
                    </a:lnTo>
                    <a:lnTo>
                      <a:pt x="1119187" y="690562"/>
                    </a:lnTo>
                    <a:lnTo>
                      <a:pt x="1057275" y="666750"/>
                    </a:lnTo>
                    <a:lnTo>
                      <a:pt x="978694" y="626269"/>
                    </a:lnTo>
                    <a:lnTo>
                      <a:pt x="919162" y="585787"/>
                    </a:lnTo>
                    <a:lnTo>
                      <a:pt x="804862" y="502444"/>
                    </a:lnTo>
                    <a:lnTo>
                      <a:pt x="688181" y="421481"/>
                    </a:lnTo>
                    <a:lnTo>
                      <a:pt x="621506" y="3786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" name="フリーフォーム 25">
                <a:extLst>
                  <a:ext uri="{FF2B5EF4-FFF2-40B4-BE49-F238E27FC236}">
                    <a16:creationId xmlns:a16="http://schemas.microsoft.com/office/drawing/2014/main" id="{10977090-D293-4902-8E20-2F6BE71FDD7F}"/>
                  </a:ext>
                </a:extLst>
              </p:cNvPr>
              <p:cNvSpPr/>
              <p:nvPr/>
            </p:nvSpPr>
            <p:spPr>
              <a:xfrm>
                <a:off x="7197725" y="1858963"/>
                <a:ext cx="476250" cy="590550"/>
              </a:xfrm>
              <a:custGeom>
                <a:avLst/>
                <a:gdLst>
                  <a:gd name="connsiteX0" fmla="*/ 102394 w 476250"/>
                  <a:gd name="connsiteY0" fmla="*/ 180975 h 590550"/>
                  <a:gd name="connsiteX1" fmla="*/ 133350 w 476250"/>
                  <a:gd name="connsiteY1" fmla="*/ 78582 h 590550"/>
                  <a:gd name="connsiteX2" fmla="*/ 138113 w 476250"/>
                  <a:gd name="connsiteY2" fmla="*/ 57150 h 590550"/>
                  <a:gd name="connsiteX3" fmla="*/ 138113 w 476250"/>
                  <a:gd name="connsiteY3" fmla="*/ 42863 h 590550"/>
                  <a:gd name="connsiteX4" fmla="*/ 133350 w 476250"/>
                  <a:gd name="connsiteY4" fmla="*/ 21432 h 590550"/>
                  <a:gd name="connsiteX5" fmla="*/ 116681 w 476250"/>
                  <a:gd name="connsiteY5" fmla="*/ 0 h 590550"/>
                  <a:gd name="connsiteX6" fmla="*/ 476250 w 476250"/>
                  <a:gd name="connsiteY6" fmla="*/ 30957 h 590550"/>
                  <a:gd name="connsiteX7" fmla="*/ 447675 w 476250"/>
                  <a:gd name="connsiteY7" fmla="*/ 54769 h 590550"/>
                  <a:gd name="connsiteX8" fmla="*/ 426244 w 476250"/>
                  <a:gd name="connsiteY8" fmla="*/ 92869 h 590550"/>
                  <a:gd name="connsiteX9" fmla="*/ 361950 w 476250"/>
                  <a:gd name="connsiteY9" fmla="*/ 221457 h 590550"/>
                  <a:gd name="connsiteX10" fmla="*/ 311944 w 476250"/>
                  <a:gd name="connsiteY10" fmla="*/ 321469 h 590550"/>
                  <a:gd name="connsiteX11" fmla="*/ 259556 w 476250"/>
                  <a:gd name="connsiteY11" fmla="*/ 426244 h 590550"/>
                  <a:gd name="connsiteX12" fmla="*/ 221456 w 476250"/>
                  <a:gd name="connsiteY12" fmla="*/ 500063 h 590550"/>
                  <a:gd name="connsiteX13" fmla="*/ 197644 w 476250"/>
                  <a:gd name="connsiteY13" fmla="*/ 531019 h 590550"/>
                  <a:gd name="connsiteX14" fmla="*/ 166688 w 476250"/>
                  <a:gd name="connsiteY14" fmla="*/ 559594 h 590550"/>
                  <a:gd name="connsiteX15" fmla="*/ 133350 w 476250"/>
                  <a:gd name="connsiteY15" fmla="*/ 578644 h 590550"/>
                  <a:gd name="connsiteX16" fmla="*/ 107156 w 476250"/>
                  <a:gd name="connsiteY16" fmla="*/ 588169 h 590550"/>
                  <a:gd name="connsiteX17" fmla="*/ 83344 w 476250"/>
                  <a:gd name="connsiteY17" fmla="*/ 590550 h 590550"/>
                  <a:gd name="connsiteX18" fmla="*/ 57150 w 476250"/>
                  <a:gd name="connsiteY18" fmla="*/ 583407 h 590550"/>
                  <a:gd name="connsiteX19" fmla="*/ 28575 w 476250"/>
                  <a:gd name="connsiteY19" fmla="*/ 564357 h 590550"/>
                  <a:gd name="connsiteX20" fmla="*/ 14288 w 476250"/>
                  <a:gd name="connsiteY20" fmla="*/ 540544 h 590550"/>
                  <a:gd name="connsiteX21" fmla="*/ 4763 w 476250"/>
                  <a:gd name="connsiteY21" fmla="*/ 507207 h 590550"/>
                  <a:gd name="connsiteX22" fmla="*/ 0 w 476250"/>
                  <a:gd name="connsiteY22" fmla="*/ 476250 h 590550"/>
                  <a:gd name="connsiteX23" fmla="*/ 38100 w 476250"/>
                  <a:gd name="connsiteY23" fmla="*/ 409575 h 590550"/>
                  <a:gd name="connsiteX24" fmla="*/ 64294 w 476250"/>
                  <a:gd name="connsiteY24" fmla="*/ 316707 h 590550"/>
                  <a:gd name="connsiteX25" fmla="*/ 102394 w 476250"/>
                  <a:gd name="connsiteY25" fmla="*/ 18097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0" h="590550">
                    <a:moveTo>
                      <a:pt x="102394" y="180975"/>
                    </a:moveTo>
                    <a:lnTo>
                      <a:pt x="133350" y="78582"/>
                    </a:lnTo>
                    <a:lnTo>
                      <a:pt x="138113" y="57150"/>
                    </a:lnTo>
                    <a:lnTo>
                      <a:pt x="138113" y="42863"/>
                    </a:lnTo>
                    <a:lnTo>
                      <a:pt x="133350" y="21432"/>
                    </a:lnTo>
                    <a:lnTo>
                      <a:pt x="116681" y="0"/>
                    </a:lnTo>
                    <a:lnTo>
                      <a:pt x="476250" y="30957"/>
                    </a:lnTo>
                    <a:lnTo>
                      <a:pt x="447675" y="54769"/>
                    </a:lnTo>
                    <a:lnTo>
                      <a:pt x="426244" y="92869"/>
                    </a:lnTo>
                    <a:lnTo>
                      <a:pt x="361950" y="221457"/>
                    </a:lnTo>
                    <a:lnTo>
                      <a:pt x="311944" y="321469"/>
                    </a:lnTo>
                    <a:lnTo>
                      <a:pt x="259556" y="426244"/>
                    </a:lnTo>
                    <a:lnTo>
                      <a:pt x="221456" y="500063"/>
                    </a:lnTo>
                    <a:lnTo>
                      <a:pt x="197644" y="531019"/>
                    </a:lnTo>
                    <a:lnTo>
                      <a:pt x="166688" y="559594"/>
                    </a:lnTo>
                    <a:lnTo>
                      <a:pt x="133350" y="578644"/>
                    </a:lnTo>
                    <a:lnTo>
                      <a:pt x="107156" y="588169"/>
                    </a:lnTo>
                    <a:lnTo>
                      <a:pt x="83344" y="590550"/>
                    </a:lnTo>
                    <a:lnTo>
                      <a:pt x="57150" y="583407"/>
                    </a:lnTo>
                    <a:lnTo>
                      <a:pt x="28575" y="564357"/>
                    </a:lnTo>
                    <a:lnTo>
                      <a:pt x="14288" y="540544"/>
                    </a:lnTo>
                    <a:lnTo>
                      <a:pt x="4763" y="507207"/>
                    </a:lnTo>
                    <a:lnTo>
                      <a:pt x="0" y="476250"/>
                    </a:lnTo>
                    <a:lnTo>
                      <a:pt x="38100" y="409575"/>
                    </a:lnTo>
                    <a:lnTo>
                      <a:pt x="64294" y="316707"/>
                    </a:lnTo>
                    <a:lnTo>
                      <a:pt x="102394" y="180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4" name="フリーフォーム 26">
                <a:extLst>
                  <a:ext uri="{FF2B5EF4-FFF2-40B4-BE49-F238E27FC236}">
                    <a16:creationId xmlns:a16="http://schemas.microsoft.com/office/drawing/2014/main" id="{8872401F-590C-422F-9D7B-5DC8E0FF13F6}"/>
                  </a:ext>
                </a:extLst>
              </p:cNvPr>
              <p:cNvSpPr/>
              <p:nvPr/>
            </p:nvSpPr>
            <p:spPr>
              <a:xfrm>
                <a:off x="4494213" y="2179638"/>
                <a:ext cx="2768600" cy="450850"/>
              </a:xfrm>
              <a:custGeom>
                <a:avLst/>
                <a:gdLst>
                  <a:gd name="connsiteX0" fmla="*/ 1473994 w 2767013"/>
                  <a:gd name="connsiteY0" fmla="*/ 100012 h 452437"/>
                  <a:gd name="connsiteX1" fmla="*/ 1883569 w 2767013"/>
                  <a:gd name="connsiteY1" fmla="*/ 66675 h 452437"/>
                  <a:gd name="connsiteX2" fmla="*/ 2055019 w 2767013"/>
                  <a:gd name="connsiteY2" fmla="*/ 47625 h 452437"/>
                  <a:gd name="connsiteX3" fmla="*/ 2293144 w 2767013"/>
                  <a:gd name="connsiteY3" fmla="*/ 28575 h 452437"/>
                  <a:gd name="connsiteX4" fmla="*/ 2566988 w 2767013"/>
                  <a:gd name="connsiteY4" fmla="*/ 7144 h 452437"/>
                  <a:gd name="connsiteX5" fmla="*/ 2645569 w 2767013"/>
                  <a:gd name="connsiteY5" fmla="*/ 0 h 452437"/>
                  <a:gd name="connsiteX6" fmla="*/ 2676525 w 2767013"/>
                  <a:gd name="connsiteY6" fmla="*/ 4762 h 452437"/>
                  <a:gd name="connsiteX7" fmla="*/ 2702719 w 2767013"/>
                  <a:gd name="connsiteY7" fmla="*/ 14287 h 452437"/>
                  <a:gd name="connsiteX8" fmla="*/ 2728913 w 2767013"/>
                  <a:gd name="connsiteY8" fmla="*/ 30956 h 452437"/>
                  <a:gd name="connsiteX9" fmla="*/ 2740819 w 2767013"/>
                  <a:gd name="connsiteY9" fmla="*/ 47625 h 452437"/>
                  <a:gd name="connsiteX10" fmla="*/ 2767013 w 2767013"/>
                  <a:gd name="connsiteY10" fmla="*/ 111919 h 452437"/>
                  <a:gd name="connsiteX11" fmla="*/ 2719388 w 2767013"/>
                  <a:gd name="connsiteY11" fmla="*/ 180975 h 452437"/>
                  <a:gd name="connsiteX12" fmla="*/ 2600325 w 2767013"/>
                  <a:gd name="connsiteY12" fmla="*/ 180975 h 452437"/>
                  <a:gd name="connsiteX13" fmla="*/ 2338388 w 2767013"/>
                  <a:gd name="connsiteY13" fmla="*/ 188119 h 452437"/>
                  <a:gd name="connsiteX14" fmla="*/ 2066925 w 2767013"/>
                  <a:gd name="connsiteY14" fmla="*/ 202406 h 452437"/>
                  <a:gd name="connsiteX15" fmla="*/ 1835944 w 2767013"/>
                  <a:gd name="connsiteY15" fmla="*/ 226219 h 452437"/>
                  <a:gd name="connsiteX16" fmla="*/ 1633538 w 2767013"/>
                  <a:gd name="connsiteY16" fmla="*/ 240506 h 452437"/>
                  <a:gd name="connsiteX17" fmla="*/ 1333500 w 2767013"/>
                  <a:gd name="connsiteY17" fmla="*/ 266700 h 452437"/>
                  <a:gd name="connsiteX18" fmla="*/ 1090613 w 2767013"/>
                  <a:gd name="connsiteY18" fmla="*/ 295275 h 452437"/>
                  <a:gd name="connsiteX19" fmla="*/ 935832 w 2767013"/>
                  <a:gd name="connsiteY19" fmla="*/ 309562 h 452437"/>
                  <a:gd name="connsiteX20" fmla="*/ 726282 w 2767013"/>
                  <a:gd name="connsiteY20" fmla="*/ 342900 h 452437"/>
                  <a:gd name="connsiteX21" fmla="*/ 550069 w 2767013"/>
                  <a:gd name="connsiteY21" fmla="*/ 376237 h 452437"/>
                  <a:gd name="connsiteX22" fmla="*/ 416719 w 2767013"/>
                  <a:gd name="connsiteY22" fmla="*/ 400050 h 452437"/>
                  <a:gd name="connsiteX23" fmla="*/ 266700 w 2767013"/>
                  <a:gd name="connsiteY23" fmla="*/ 426244 h 452437"/>
                  <a:gd name="connsiteX24" fmla="*/ 176213 w 2767013"/>
                  <a:gd name="connsiteY24" fmla="*/ 438150 h 452437"/>
                  <a:gd name="connsiteX25" fmla="*/ 66675 w 2767013"/>
                  <a:gd name="connsiteY25" fmla="*/ 450056 h 452437"/>
                  <a:gd name="connsiteX26" fmla="*/ 0 w 2767013"/>
                  <a:gd name="connsiteY26" fmla="*/ 452437 h 452437"/>
                  <a:gd name="connsiteX27" fmla="*/ 7144 w 2767013"/>
                  <a:gd name="connsiteY27" fmla="*/ 269081 h 452437"/>
                  <a:gd name="connsiteX28" fmla="*/ 140494 w 2767013"/>
                  <a:gd name="connsiteY28" fmla="*/ 269081 h 452437"/>
                  <a:gd name="connsiteX29" fmla="*/ 276225 w 2767013"/>
                  <a:gd name="connsiteY29" fmla="*/ 252412 h 452437"/>
                  <a:gd name="connsiteX30" fmla="*/ 528638 w 2767013"/>
                  <a:gd name="connsiteY30" fmla="*/ 216694 h 452437"/>
                  <a:gd name="connsiteX31" fmla="*/ 945357 w 2767013"/>
                  <a:gd name="connsiteY31" fmla="*/ 154781 h 452437"/>
                  <a:gd name="connsiteX32" fmla="*/ 1123950 w 2767013"/>
                  <a:gd name="connsiteY32" fmla="*/ 135731 h 452437"/>
                  <a:gd name="connsiteX33" fmla="*/ 1473994 w 2767013"/>
                  <a:gd name="connsiteY33" fmla="*/ 100012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67013" h="452437">
                    <a:moveTo>
                      <a:pt x="1473994" y="100012"/>
                    </a:moveTo>
                    <a:lnTo>
                      <a:pt x="1883569" y="66675"/>
                    </a:lnTo>
                    <a:lnTo>
                      <a:pt x="2055019" y="47625"/>
                    </a:lnTo>
                    <a:lnTo>
                      <a:pt x="2293144" y="28575"/>
                    </a:lnTo>
                    <a:lnTo>
                      <a:pt x="2566988" y="7144"/>
                    </a:lnTo>
                    <a:lnTo>
                      <a:pt x="2645569" y="0"/>
                    </a:lnTo>
                    <a:lnTo>
                      <a:pt x="2676525" y="4762"/>
                    </a:lnTo>
                    <a:lnTo>
                      <a:pt x="2702719" y="14287"/>
                    </a:lnTo>
                    <a:lnTo>
                      <a:pt x="2728913" y="30956"/>
                    </a:lnTo>
                    <a:lnTo>
                      <a:pt x="2740819" y="47625"/>
                    </a:lnTo>
                    <a:lnTo>
                      <a:pt x="2767013" y="111919"/>
                    </a:lnTo>
                    <a:lnTo>
                      <a:pt x="2719388" y="180975"/>
                    </a:lnTo>
                    <a:lnTo>
                      <a:pt x="2600325" y="180975"/>
                    </a:lnTo>
                    <a:lnTo>
                      <a:pt x="2338388" y="188119"/>
                    </a:lnTo>
                    <a:lnTo>
                      <a:pt x="2066925" y="202406"/>
                    </a:lnTo>
                    <a:lnTo>
                      <a:pt x="1835944" y="226219"/>
                    </a:lnTo>
                    <a:lnTo>
                      <a:pt x="1633538" y="240506"/>
                    </a:lnTo>
                    <a:lnTo>
                      <a:pt x="1333500" y="266700"/>
                    </a:lnTo>
                    <a:lnTo>
                      <a:pt x="1090613" y="295275"/>
                    </a:lnTo>
                    <a:lnTo>
                      <a:pt x="935832" y="309562"/>
                    </a:lnTo>
                    <a:lnTo>
                      <a:pt x="726282" y="342900"/>
                    </a:lnTo>
                    <a:lnTo>
                      <a:pt x="550069" y="376237"/>
                    </a:lnTo>
                    <a:lnTo>
                      <a:pt x="416719" y="400050"/>
                    </a:lnTo>
                    <a:lnTo>
                      <a:pt x="266700" y="426244"/>
                    </a:lnTo>
                    <a:lnTo>
                      <a:pt x="176213" y="438150"/>
                    </a:lnTo>
                    <a:lnTo>
                      <a:pt x="66675" y="450056"/>
                    </a:lnTo>
                    <a:lnTo>
                      <a:pt x="0" y="452437"/>
                    </a:lnTo>
                    <a:lnTo>
                      <a:pt x="7144" y="269081"/>
                    </a:lnTo>
                    <a:lnTo>
                      <a:pt x="140494" y="269081"/>
                    </a:lnTo>
                    <a:lnTo>
                      <a:pt x="276225" y="252412"/>
                    </a:lnTo>
                    <a:lnTo>
                      <a:pt x="528638" y="216694"/>
                    </a:lnTo>
                    <a:lnTo>
                      <a:pt x="945357" y="154781"/>
                    </a:lnTo>
                    <a:lnTo>
                      <a:pt x="1123950" y="135731"/>
                    </a:lnTo>
                    <a:lnTo>
                      <a:pt x="1473994" y="1000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5" name="フリーフォーム 27">
                <a:extLst>
                  <a:ext uri="{FF2B5EF4-FFF2-40B4-BE49-F238E27FC236}">
                    <a16:creationId xmlns:a16="http://schemas.microsoft.com/office/drawing/2014/main" id="{C0AF3887-1070-474A-9162-0520ADF8D485}"/>
                  </a:ext>
                </a:extLst>
              </p:cNvPr>
              <p:cNvSpPr/>
              <p:nvPr/>
            </p:nvSpPr>
            <p:spPr>
              <a:xfrm>
                <a:off x="4073526" y="2335214"/>
                <a:ext cx="504825" cy="835025"/>
              </a:xfrm>
              <a:custGeom>
                <a:avLst/>
                <a:gdLst>
                  <a:gd name="connsiteX0" fmla="*/ 442913 w 504825"/>
                  <a:gd name="connsiteY0" fmla="*/ 423863 h 833438"/>
                  <a:gd name="connsiteX1" fmla="*/ 485775 w 504825"/>
                  <a:gd name="connsiteY1" fmla="*/ 302419 h 833438"/>
                  <a:gd name="connsiteX2" fmla="*/ 490538 w 504825"/>
                  <a:gd name="connsiteY2" fmla="*/ 285750 h 833438"/>
                  <a:gd name="connsiteX3" fmla="*/ 504825 w 504825"/>
                  <a:gd name="connsiteY3" fmla="*/ 119063 h 833438"/>
                  <a:gd name="connsiteX4" fmla="*/ 442913 w 504825"/>
                  <a:gd name="connsiteY4" fmla="*/ 80963 h 833438"/>
                  <a:gd name="connsiteX5" fmla="*/ 385763 w 504825"/>
                  <a:gd name="connsiteY5" fmla="*/ 50007 h 833438"/>
                  <a:gd name="connsiteX6" fmla="*/ 323850 w 504825"/>
                  <a:gd name="connsiteY6" fmla="*/ 21432 h 833438"/>
                  <a:gd name="connsiteX7" fmla="*/ 283369 w 504825"/>
                  <a:gd name="connsiteY7" fmla="*/ 7144 h 833438"/>
                  <a:gd name="connsiteX8" fmla="*/ 250031 w 504825"/>
                  <a:gd name="connsiteY8" fmla="*/ 0 h 833438"/>
                  <a:gd name="connsiteX9" fmla="*/ 230981 w 504825"/>
                  <a:gd name="connsiteY9" fmla="*/ 0 h 833438"/>
                  <a:gd name="connsiteX10" fmla="*/ 202406 w 504825"/>
                  <a:gd name="connsiteY10" fmla="*/ 2382 h 833438"/>
                  <a:gd name="connsiteX11" fmla="*/ 192881 w 504825"/>
                  <a:gd name="connsiteY11" fmla="*/ 7144 h 833438"/>
                  <a:gd name="connsiteX12" fmla="*/ 185738 w 504825"/>
                  <a:gd name="connsiteY12" fmla="*/ 19050 h 833438"/>
                  <a:gd name="connsiteX13" fmla="*/ 185738 w 504825"/>
                  <a:gd name="connsiteY13" fmla="*/ 30957 h 833438"/>
                  <a:gd name="connsiteX14" fmla="*/ 197644 w 504825"/>
                  <a:gd name="connsiteY14" fmla="*/ 45244 h 833438"/>
                  <a:gd name="connsiteX15" fmla="*/ 214313 w 504825"/>
                  <a:gd name="connsiteY15" fmla="*/ 64294 h 833438"/>
                  <a:gd name="connsiteX16" fmla="*/ 230981 w 504825"/>
                  <a:gd name="connsiteY16" fmla="*/ 95250 h 833438"/>
                  <a:gd name="connsiteX17" fmla="*/ 242888 w 504825"/>
                  <a:gd name="connsiteY17" fmla="*/ 123825 h 833438"/>
                  <a:gd name="connsiteX18" fmla="*/ 252413 w 504825"/>
                  <a:gd name="connsiteY18" fmla="*/ 152400 h 833438"/>
                  <a:gd name="connsiteX19" fmla="*/ 259556 w 504825"/>
                  <a:gd name="connsiteY19" fmla="*/ 188119 h 833438"/>
                  <a:gd name="connsiteX20" fmla="*/ 264319 w 504825"/>
                  <a:gd name="connsiteY20" fmla="*/ 214313 h 833438"/>
                  <a:gd name="connsiteX21" fmla="*/ 266700 w 504825"/>
                  <a:gd name="connsiteY21" fmla="*/ 250032 h 833438"/>
                  <a:gd name="connsiteX22" fmla="*/ 264319 w 504825"/>
                  <a:gd name="connsiteY22" fmla="*/ 297657 h 833438"/>
                  <a:gd name="connsiteX23" fmla="*/ 257175 w 504825"/>
                  <a:gd name="connsiteY23" fmla="*/ 352425 h 833438"/>
                  <a:gd name="connsiteX24" fmla="*/ 240506 w 504825"/>
                  <a:gd name="connsiteY24" fmla="*/ 423863 h 833438"/>
                  <a:gd name="connsiteX25" fmla="*/ 202406 w 504825"/>
                  <a:gd name="connsiteY25" fmla="*/ 509588 h 833438"/>
                  <a:gd name="connsiteX26" fmla="*/ 171450 w 504825"/>
                  <a:gd name="connsiteY26" fmla="*/ 571500 h 833438"/>
                  <a:gd name="connsiteX27" fmla="*/ 128588 w 504825"/>
                  <a:gd name="connsiteY27" fmla="*/ 635794 h 833438"/>
                  <a:gd name="connsiteX28" fmla="*/ 97631 w 504825"/>
                  <a:gd name="connsiteY28" fmla="*/ 681038 h 833438"/>
                  <a:gd name="connsiteX29" fmla="*/ 61913 w 504825"/>
                  <a:gd name="connsiteY29" fmla="*/ 723900 h 833438"/>
                  <a:gd name="connsiteX30" fmla="*/ 30956 w 504825"/>
                  <a:gd name="connsiteY30" fmla="*/ 750094 h 833438"/>
                  <a:gd name="connsiteX31" fmla="*/ 16669 w 504825"/>
                  <a:gd name="connsiteY31" fmla="*/ 764382 h 833438"/>
                  <a:gd name="connsiteX32" fmla="*/ 7144 w 504825"/>
                  <a:gd name="connsiteY32" fmla="*/ 788194 h 833438"/>
                  <a:gd name="connsiteX33" fmla="*/ 0 w 504825"/>
                  <a:gd name="connsiteY33" fmla="*/ 833438 h 833438"/>
                  <a:gd name="connsiteX34" fmla="*/ 342900 w 504825"/>
                  <a:gd name="connsiteY34" fmla="*/ 726282 h 833438"/>
                  <a:gd name="connsiteX35" fmla="*/ 392906 w 504825"/>
                  <a:gd name="connsiteY35" fmla="*/ 578644 h 833438"/>
                  <a:gd name="connsiteX36" fmla="*/ 442913 w 504825"/>
                  <a:gd name="connsiteY36" fmla="*/ 423863 h 83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4825" h="833438">
                    <a:moveTo>
                      <a:pt x="442913" y="423863"/>
                    </a:moveTo>
                    <a:lnTo>
                      <a:pt x="485775" y="302419"/>
                    </a:lnTo>
                    <a:lnTo>
                      <a:pt x="490538" y="285750"/>
                    </a:lnTo>
                    <a:lnTo>
                      <a:pt x="504825" y="119063"/>
                    </a:lnTo>
                    <a:lnTo>
                      <a:pt x="442913" y="80963"/>
                    </a:lnTo>
                    <a:lnTo>
                      <a:pt x="385763" y="50007"/>
                    </a:lnTo>
                    <a:lnTo>
                      <a:pt x="323850" y="21432"/>
                    </a:lnTo>
                    <a:lnTo>
                      <a:pt x="283369" y="7144"/>
                    </a:lnTo>
                    <a:lnTo>
                      <a:pt x="250031" y="0"/>
                    </a:lnTo>
                    <a:lnTo>
                      <a:pt x="230981" y="0"/>
                    </a:lnTo>
                    <a:lnTo>
                      <a:pt x="202406" y="2382"/>
                    </a:lnTo>
                    <a:lnTo>
                      <a:pt x="192881" y="7144"/>
                    </a:lnTo>
                    <a:lnTo>
                      <a:pt x="185738" y="19050"/>
                    </a:lnTo>
                    <a:lnTo>
                      <a:pt x="185738" y="30957"/>
                    </a:lnTo>
                    <a:lnTo>
                      <a:pt x="197644" y="45244"/>
                    </a:lnTo>
                    <a:lnTo>
                      <a:pt x="214313" y="64294"/>
                    </a:lnTo>
                    <a:lnTo>
                      <a:pt x="230981" y="95250"/>
                    </a:lnTo>
                    <a:lnTo>
                      <a:pt x="242888" y="123825"/>
                    </a:lnTo>
                    <a:lnTo>
                      <a:pt x="252413" y="152400"/>
                    </a:lnTo>
                    <a:lnTo>
                      <a:pt x="259556" y="188119"/>
                    </a:lnTo>
                    <a:lnTo>
                      <a:pt x="264319" y="214313"/>
                    </a:lnTo>
                    <a:lnTo>
                      <a:pt x="266700" y="250032"/>
                    </a:lnTo>
                    <a:lnTo>
                      <a:pt x="264319" y="297657"/>
                    </a:lnTo>
                    <a:lnTo>
                      <a:pt x="257175" y="352425"/>
                    </a:lnTo>
                    <a:lnTo>
                      <a:pt x="240506" y="423863"/>
                    </a:lnTo>
                    <a:lnTo>
                      <a:pt x="202406" y="509588"/>
                    </a:lnTo>
                    <a:lnTo>
                      <a:pt x="171450" y="571500"/>
                    </a:lnTo>
                    <a:lnTo>
                      <a:pt x="128588" y="635794"/>
                    </a:lnTo>
                    <a:lnTo>
                      <a:pt x="97631" y="681038"/>
                    </a:lnTo>
                    <a:lnTo>
                      <a:pt x="61913" y="723900"/>
                    </a:lnTo>
                    <a:lnTo>
                      <a:pt x="30956" y="750094"/>
                    </a:lnTo>
                    <a:lnTo>
                      <a:pt x="16669" y="764382"/>
                    </a:lnTo>
                    <a:lnTo>
                      <a:pt x="7144" y="788194"/>
                    </a:lnTo>
                    <a:lnTo>
                      <a:pt x="0" y="833438"/>
                    </a:lnTo>
                    <a:lnTo>
                      <a:pt x="342900" y="726282"/>
                    </a:lnTo>
                    <a:lnTo>
                      <a:pt x="392906" y="578644"/>
                    </a:lnTo>
                    <a:lnTo>
                      <a:pt x="442913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6" name="フリーフォーム 28">
                <a:extLst>
                  <a:ext uri="{FF2B5EF4-FFF2-40B4-BE49-F238E27FC236}">
                    <a16:creationId xmlns:a16="http://schemas.microsoft.com/office/drawing/2014/main" id="{F1B0A6AC-8C81-4FAD-B693-F708316E2571}"/>
                  </a:ext>
                </a:extLst>
              </p:cNvPr>
              <p:cNvSpPr/>
              <p:nvPr/>
            </p:nvSpPr>
            <p:spPr>
              <a:xfrm>
                <a:off x="4071939" y="2647950"/>
                <a:ext cx="4130675" cy="774700"/>
              </a:xfrm>
              <a:custGeom>
                <a:avLst/>
                <a:gdLst>
                  <a:gd name="connsiteX0" fmla="*/ 1046971 w 4130096"/>
                  <a:gd name="connsiteY0" fmla="*/ 445302 h 775030"/>
                  <a:gd name="connsiteX1" fmla="*/ 805624 w 4130096"/>
                  <a:gd name="connsiteY1" fmla="*/ 486093 h 775030"/>
                  <a:gd name="connsiteX2" fmla="*/ 581273 w 4130096"/>
                  <a:gd name="connsiteY2" fmla="*/ 526885 h 775030"/>
                  <a:gd name="connsiteX3" fmla="*/ 499691 w 4130096"/>
                  <a:gd name="connsiteY3" fmla="*/ 543881 h 775030"/>
                  <a:gd name="connsiteX4" fmla="*/ 424907 w 4130096"/>
                  <a:gd name="connsiteY4" fmla="*/ 574474 h 775030"/>
                  <a:gd name="connsiteX5" fmla="*/ 350123 w 4130096"/>
                  <a:gd name="connsiteY5" fmla="*/ 605067 h 775030"/>
                  <a:gd name="connsiteX6" fmla="*/ 251545 w 4130096"/>
                  <a:gd name="connsiteY6" fmla="*/ 652657 h 775030"/>
                  <a:gd name="connsiteX7" fmla="*/ 166563 w 4130096"/>
                  <a:gd name="connsiteY7" fmla="*/ 700247 h 775030"/>
                  <a:gd name="connsiteX8" fmla="*/ 71384 w 4130096"/>
                  <a:gd name="connsiteY8" fmla="*/ 754635 h 775030"/>
                  <a:gd name="connsiteX9" fmla="*/ 37392 w 4130096"/>
                  <a:gd name="connsiteY9" fmla="*/ 775030 h 775030"/>
                  <a:gd name="connsiteX10" fmla="*/ 37392 w 4130096"/>
                  <a:gd name="connsiteY10" fmla="*/ 775030 h 775030"/>
                  <a:gd name="connsiteX11" fmla="*/ 20395 w 4130096"/>
                  <a:gd name="connsiteY11" fmla="*/ 771631 h 775030"/>
                  <a:gd name="connsiteX12" fmla="*/ 13597 w 4130096"/>
                  <a:gd name="connsiteY12" fmla="*/ 754635 h 775030"/>
                  <a:gd name="connsiteX13" fmla="*/ 3399 w 4130096"/>
                  <a:gd name="connsiteY13" fmla="*/ 703646 h 775030"/>
                  <a:gd name="connsiteX14" fmla="*/ 0 w 4130096"/>
                  <a:gd name="connsiteY14" fmla="*/ 628862 h 775030"/>
                  <a:gd name="connsiteX15" fmla="*/ 0 w 4130096"/>
                  <a:gd name="connsiteY15" fmla="*/ 554079 h 775030"/>
                  <a:gd name="connsiteX16" fmla="*/ 3399 w 4130096"/>
                  <a:gd name="connsiteY16" fmla="*/ 513288 h 775030"/>
                  <a:gd name="connsiteX17" fmla="*/ 10198 w 4130096"/>
                  <a:gd name="connsiteY17" fmla="*/ 475896 h 775030"/>
                  <a:gd name="connsiteX18" fmla="*/ 346724 w 4130096"/>
                  <a:gd name="connsiteY18" fmla="*/ 380717 h 775030"/>
                  <a:gd name="connsiteX19" fmla="*/ 533683 w 4130096"/>
                  <a:gd name="connsiteY19" fmla="*/ 343325 h 775030"/>
                  <a:gd name="connsiteX20" fmla="*/ 700247 w 4130096"/>
                  <a:gd name="connsiteY20" fmla="*/ 309332 h 775030"/>
                  <a:gd name="connsiteX21" fmla="*/ 948392 w 4130096"/>
                  <a:gd name="connsiteY21" fmla="*/ 261743 h 775030"/>
                  <a:gd name="connsiteX22" fmla="*/ 1162546 w 4130096"/>
                  <a:gd name="connsiteY22" fmla="*/ 227750 h 775030"/>
                  <a:gd name="connsiteX23" fmla="*/ 1339307 w 4130096"/>
                  <a:gd name="connsiteY23" fmla="*/ 200556 h 775030"/>
                  <a:gd name="connsiteX24" fmla="*/ 1628244 w 4130096"/>
                  <a:gd name="connsiteY24" fmla="*/ 166563 h 775030"/>
                  <a:gd name="connsiteX25" fmla="*/ 1937576 w 4130096"/>
                  <a:gd name="connsiteY25" fmla="*/ 139369 h 775030"/>
                  <a:gd name="connsiteX26" fmla="*/ 2243509 w 4130096"/>
                  <a:gd name="connsiteY26" fmla="*/ 115575 h 775030"/>
                  <a:gd name="connsiteX27" fmla="*/ 2304696 w 4130096"/>
                  <a:gd name="connsiteY27" fmla="*/ 108776 h 775030"/>
                  <a:gd name="connsiteX28" fmla="*/ 2491655 w 4130096"/>
                  <a:gd name="connsiteY28" fmla="*/ 91780 h 775030"/>
                  <a:gd name="connsiteX29" fmla="*/ 2787390 w 4130096"/>
                  <a:gd name="connsiteY29" fmla="*/ 81582 h 775030"/>
                  <a:gd name="connsiteX30" fmla="*/ 3015140 w 4130096"/>
                  <a:gd name="connsiteY30" fmla="*/ 71384 h 775030"/>
                  <a:gd name="connsiteX31" fmla="*/ 3164708 w 4130096"/>
                  <a:gd name="connsiteY31" fmla="*/ 61186 h 775030"/>
                  <a:gd name="connsiteX32" fmla="*/ 3317674 w 4130096"/>
                  <a:gd name="connsiteY32" fmla="*/ 54388 h 775030"/>
                  <a:gd name="connsiteX33" fmla="*/ 3440047 w 4130096"/>
                  <a:gd name="connsiteY33" fmla="*/ 47589 h 775030"/>
                  <a:gd name="connsiteX34" fmla="*/ 3555622 w 4130096"/>
                  <a:gd name="connsiteY34" fmla="*/ 44190 h 775030"/>
                  <a:gd name="connsiteX35" fmla="*/ 3623607 w 4130096"/>
                  <a:gd name="connsiteY35" fmla="*/ 37392 h 775030"/>
                  <a:gd name="connsiteX36" fmla="*/ 3708589 w 4130096"/>
                  <a:gd name="connsiteY36" fmla="*/ 20395 h 775030"/>
                  <a:gd name="connsiteX37" fmla="*/ 3779973 w 4130096"/>
                  <a:gd name="connsiteY37" fmla="*/ 3399 h 775030"/>
                  <a:gd name="connsiteX38" fmla="*/ 3810566 w 4130096"/>
                  <a:gd name="connsiteY38" fmla="*/ 0 h 775030"/>
                  <a:gd name="connsiteX39" fmla="*/ 3841160 w 4130096"/>
                  <a:gd name="connsiteY39" fmla="*/ 10198 h 775030"/>
                  <a:gd name="connsiteX40" fmla="*/ 3881951 w 4130096"/>
                  <a:gd name="connsiteY40" fmla="*/ 30593 h 775030"/>
                  <a:gd name="connsiteX41" fmla="*/ 3922742 w 4130096"/>
                  <a:gd name="connsiteY41" fmla="*/ 57787 h 775030"/>
                  <a:gd name="connsiteX42" fmla="*/ 3990727 w 4130096"/>
                  <a:gd name="connsiteY42" fmla="*/ 118974 h 775030"/>
                  <a:gd name="connsiteX43" fmla="*/ 4062111 w 4130096"/>
                  <a:gd name="connsiteY43" fmla="*/ 190358 h 775030"/>
                  <a:gd name="connsiteX44" fmla="*/ 4109701 w 4130096"/>
                  <a:gd name="connsiteY44" fmla="*/ 248146 h 775030"/>
                  <a:gd name="connsiteX45" fmla="*/ 4126697 w 4130096"/>
                  <a:gd name="connsiteY45" fmla="*/ 271940 h 775030"/>
                  <a:gd name="connsiteX46" fmla="*/ 4130096 w 4130096"/>
                  <a:gd name="connsiteY46" fmla="*/ 292336 h 775030"/>
                  <a:gd name="connsiteX47" fmla="*/ 4130096 w 4130096"/>
                  <a:gd name="connsiteY47" fmla="*/ 312731 h 775030"/>
                  <a:gd name="connsiteX48" fmla="*/ 4113100 w 4130096"/>
                  <a:gd name="connsiteY48" fmla="*/ 333127 h 775030"/>
                  <a:gd name="connsiteX49" fmla="*/ 4058712 w 4130096"/>
                  <a:gd name="connsiteY49" fmla="*/ 360321 h 775030"/>
                  <a:gd name="connsiteX50" fmla="*/ 3987328 w 4130096"/>
                  <a:gd name="connsiteY50" fmla="*/ 384116 h 775030"/>
                  <a:gd name="connsiteX51" fmla="*/ 3715387 w 4130096"/>
                  <a:gd name="connsiteY51" fmla="*/ 261743 h 775030"/>
                  <a:gd name="connsiteX52" fmla="*/ 3674596 w 4130096"/>
                  <a:gd name="connsiteY52" fmla="*/ 251545 h 775030"/>
                  <a:gd name="connsiteX53" fmla="*/ 3565820 w 4130096"/>
                  <a:gd name="connsiteY53" fmla="*/ 251545 h 775030"/>
                  <a:gd name="connsiteX54" fmla="*/ 3293879 w 4130096"/>
                  <a:gd name="connsiteY54" fmla="*/ 254944 h 775030"/>
                  <a:gd name="connsiteX55" fmla="*/ 3021939 w 4130096"/>
                  <a:gd name="connsiteY55" fmla="*/ 261743 h 775030"/>
                  <a:gd name="connsiteX56" fmla="*/ 2624226 w 4130096"/>
                  <a:gd name="connsiteY56" fmla="*/ 268541 h 775030"/>
                  <a:gd name="connsiteX57" fmla="*/ 2474659 w 4130096"/>
                  <a:gd name="connsiteY57" fmla="*/ 271940 h 775030"/>
                  <a:gd name="connsiteX58" fmla="*/ 2260505 w 4130096"/>
                  <a:gd name="connsiteY58" fmla="*/ 295735 h 775030"/>
                  <a:gd name="connsiteX59" fmla="*/ 2121136 w 4130096"/>
                  <a:gd name="connsiteY59" fmla="*/ 302534 h 775030"/>
                  <a:gd name="connsiteX60" fmla="*/ 1883188 w 4130096"/>
                  <a:gd name="connsiteY60" fmla="*/ 326328 h 775030"/>
                  <a:gd name="connsiteX61" fmla="*/ 1635042 w 4130096"/>
                  <a:gd name="connsiteY61" fmla="*/ 356922 h 775030"/>
                  <a:gd name="connsiteX62" fmla="*/ 1475277 w 4130096"/>
                  <a:gd name="connsiteY62" fmla="*/ 384116 h 775030"/>
                  <a:gd name="connsiteX63" fmla="*/ 1264523 w 4130096"/>
                  <a:gd name="connsiteY63" fmla="*/ 407911 h 775030"/>
                  <a:gd name="connsiteX64" fmla="*/ 1046971 w 4130096"/>
                  <a:gd name="connsiteY64" fmla="*/ 445302 h 77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30096" h="775030">
                    <a:moveTo>
                      <a:pt x="1046971" y="445302"/>
                    </a:moveTo>
                    <a:lnTo>
                      <a:pt x="805624" y="486093"/>
                    </a:lnTo>
                    <a:lnTo>
                      <a:pt x="581273" y="526885"/>
                    </a:lnTo>
                    <a:lnTo>
                      <a:pt x="499691" y="543881"/>
                    </a:lnTo>
                    <a:lnTo>
                      <a:pt x="424907" y="574474"/>
                    </a:lnTo>
                    <a:lnTo>
                      <a:pt x="350123" y="605067"/>
                    </a:lnTo>
                    <a:lnTo>
                      <a:pt x="251545" y="652657"/>
                    </a:lnTo>
                    <a:lnTo>
                      <a:pt x="166563" y="700247"/>
                    </a:lnTo>
                    <a:lnTo>
                      <a:pt x="71384" y="754635"/>
                    </a:lnTo>
                    <a:lnTo>
                      <a:pt x="37392" y="775030"/>
                    </a:lnTo>
                    <a:lnTo>
                      <a:pt x="37392" y="775030"/>
                    </a:lnTo>
                    <a:lnTo>
                      <a:pt x="20395" y="771631"/>
                    </a:lnTo>
                    <a:lnTo>
                      <a:pt x="13597" y="754635"/>
                    </a:lnTo>
                    <a:lnTo>
                      <a:pt x="3399" y="703646"/>
                    </a:lnTo>
                    <a:lnTo>
                      <a:pt x="0" y="628862"/>
                    </a:lnTo>
                    <a:lnTo>
                      <a:pt x="0" y="554079"/>
                    </a:lnTo>
                    <a:lnTo>
                      <a:pt x="3399" y="513288"/>
                    </a:lnTo>
                    <a:lnTo>
                      <a:pt x="10198" y="475896"/>
                    </a:lnTo>
                    <a:lnTo>
                      <a:pt x="346724" y="380717"/>
                    </a:lnTo>
                    <a:lnTo>
                      <a:pt x="533683" y="343325"/>
                    </a:lnTo>
                    <a:lnTo>
                      <a:pt x="700247" y="309332"/>
                    </a:lnTo>
                    <a:lnTo>
                      <a:pt x="948392" y="261743"/>
                    </a:lnTo>
                    <a:lnTo>
                      <a:pt x="1162546" y="227750"/>
                    </a:lnTo>
                    <a:lnTo>
                      <a:pt x="1339307" y="200556"/>
                    </a:lnTo>
                    <a:lnTo>
                      <a:pt x="1628244" y="166563"/>
                    </a:lnTo>
                    <a:lnTo>
                      <a:pt x="1937576" y="139369"/>
                    </a:lnTo>
                    <a:lnTo>
                      <a:pt x="2243509" y="115575"/>
                    </a:lnTo>
                    <a:lnTo>
                      <a:pt x="2304696" y="108776"/>
                    </a:lnTo>
                    <a:lnTo>
                      <a:pt x="2491655" y="91780"/>
                    </a:lnTo>
                    <a:lnTo>
                      <a:pt x="2787390" y="81582"/>
                    </a:lnTo>
                    <a:lnTo>
                      <a:pt x="3015140" y="71384"/>
                    </a:lnTo>
                    <a:lnTo>
                      <a:pt x="3164708" y="61186"/>
                    </a:lnTo>
                    <a:lnTo>
                      <a:pt x="3317674" y="54388"/>
                    </a:lnTo>
                    <a:lnTo>
                      <a:pt x="3440047" y="47589"/>
                    </a:lnTo>
                    <a:lnTo>
                      <a:pt x="3555622" y="44190"/>
                    </a:lnTo>
                    <a:lnTo>
                      <a:pt x="3623607" y="37392"/>
                    </a:lnTo>
                    <a:lnTo>
                      <a:pt x="3708589" y="20395"/>
                    </a:lnTo>
                    <a:lnTo>
                      <a:pt x="3779973" y="3399"/>
                    </a:lnTo>
                    <a:lnTo>
                      <a:pt x="3810566" y="0"/>
                    </a:lnTo>
                    <a:lnTo>
                      <a:pt x="3841160" y="10198"/>
                    </a:lnTo>
                    <a:lnTo>
                      <a:pt x="3881951" y="30593"/>
                    </a:lnTo>
                    <a:lnTo>
                      <a:pt x="3922742" y="57787"/>
                    </a:lnTo>
                    <a:lnTo>
                      <a:pt x="3990727" y="118974"/>
                    </a:lnTo>
                    <a:lnTo>
                      <a:pt x="4062111" y="190358"/>
                    </a:lnTo>
                    <a:lnTo>
                      <a:pt x="4109701" y="248146"/>
                    </a:lnTo>
                    <a:lnTo>
                      <a:pt x="4126697" y="271940"/>
                    </a:lnTo>
                    <a:lnTo>
                      <a:pt x="4130096" y="292336"/>
                    </a:lnTo>
                    <a:lnTo>
                      <a:pt x="4130096" y="312731"/>
                    </a:lnTo>
                    <a:lnTo>
                      <a:pt x="4113100" y="333127"/>
                    </a:lnTo>
                    <a:lnTo>
                      <a:pt x="4058712" y="360321"/>
                    </a:lnTo>
                    <a:lnTo>
                      <a:pt x="3987328" y="384116"/>
                    </a:lnTo>
                    <a:lnTo>
                      <a:pt x="3715387" y="261743"/>
                    </a:lnTo>
                    <a:lnTo>
                      <a:pt x="3674596" y="251545"/>
                    </a:lnTo>
                    <a:lnTo>
                      <a:pt x="3565820" y="251545"/>
                    </a:lnTo>
                    <a:lnTo>
                      <a:pt x="3293879" y="254944"/>
                    </a:lnTo>
                    <a:lnTo>
                      <a:pt x="3021939" y="261743"/>
                    </a:lnTo>
                    <a:lnTo>
                      <a:pt x="2624226" y="268541"/>
                    </a:lnTo>
                    <a:lnTo>
                      <a:pt x="2474659" y="271940"/>
                    </a:lnTo>
                    <a:lnTo>
                      <a:pt x="2260505" y="295735"/>
                    </a:lnTo>
                    <a:lnTo>
                      <a:pt x="2121136" y="302534"/>
                    </a:lnTo>
                    <a:lnTo>
                      <a:pt x="1883188" y="326328"/>
                    </a:lnTo>
                    <a:lnTo>
                      <a:pt x="1635042" y="356922"/>
                    </a:lnTo>
                    <a:lnTo>
                      <a:pt x="1475277" y="384116"/>
                    </a:lnTo>
                    <a:lnTo>
                      <a:pt x="1264523" y="407911"/>
                    </a:lnTo>
                    <a:lnTo>
                      <a:pt x="1046971" y="4453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7" name="フリーフォーム 38">
                <a:extLst>
                  <a:ext uri="{FF2B5EF4-FFF2-40B4-BE49-F238E27FC236}">
                    <a16:creationId xmlns:a16="http://schemas.microsoft.com/office/drawing/2014/main" id="{0B0FDC82-BFF2-4EB4-99BE-CFF4DC8ADCD5}"/>
                  </a:ext>
                </a:extLst>
              </p:cNvPr>
              <p:cNvSpPr/>
              <p:nvPr/>
            </p:nvSpPr>
            <p:spPr>
              <a:xfrm>
                <a:off x="7151688" y="3300413"/>
                <a:ext cx="425450" cy="366712"/>
              </a:xfrm>
              <a:custGeom>
                <a:avLst/>
                <a:gdLst>
                  <a:gd name="connsiteX0" fmla="*/ 126206 w 426244"/>
                  <a:gd name="connsiteY0" fmla="*/ 16668 h 366712"/>
                  <a:gd name="connsiteX1" fmla="*/ 280987 w 426244"/>
                  <a:gd name="connsiteY1" fmla="*/ 40481 h 366712"/>
                  <a:gd name="connsiteX2" fmla="*/ 328612 w 426244"/>
                  <a:gd name="connsiteY2" fmla="*/ 47625 h 366712"/>
                  <a:gd name="connsiteX3" fmla="*/ 361950 w 426244"/>
                  <a:gd name="connsiteY3" fmla="*/ 52387 h 366712"/>
                  <a:gd name="connsiteX4" fmla="*/ 383381 w 426244"/>
                  <a:gd name="connsiteY4" fmla="*/ 47625 h 366712"/>
                  <a:gd name="connsiteX5" fmla="*/ 426244 w 426244"/>
                  <a:gd name="connsiteY5" fmla="*/ 30956 h 366712"/>
                  <a:gd name="connsiteX6" fmla="*/ 300037 w 426244"/>
                  <a:gd name="connsiteY6" fmla="*/ 366712 h 366712"/>
                  <a:gd name="connsiteX7" fmla="*/ 285750 w 426244"/>
                  <a:gd name="connsiteY7" fmla="*/ 345281 h 366712"/>
                  <a:gd name="connsiteX8" fmla="*/ 278606 w 426244"/>
                  <a:gd name="connsiteY8" fmla="*/ 319087 h 366712"/>
                  <a:gd name="connsiteX9" fmla="*/ 276225 w 426244"/>
                  <a:gd name="connsiteY9" fmla="*/ 304800 h 366712"/>
                  <a:gd name="connsiteX10" fmla="*/ 264319 w 426244"/>
                  <a:gd name="connsiteY10" fmla="*/ 276225 h 366712"/>
                  <a:gd name="connsiteX11" fmla="*/ 242887 w 426244"/>
                  <a:gd name="connsiteY11" fmla="*/ 242887 h 366712"/>
                  <a:gd name="connsiteX12" fmla="*/ 209550 w 426244"/>
                  <a:gd name="connsiteY12" fmla="*/ 197643 h 366712"/>
                  <a:gd name="connsiteX13" fmla="*/ 178594 w 426244"/>
                  <a:gd name="connsiteY13" fmla="*/ 164306 h 366712"/>
                  <a:gd name="connsiteX14" fmla="*/ 147637 w 426244"/>
                  <a:gd name="connsiteY14" fmla="*/ 133350 h 366712"/>
                  <a:gd name="connsiteX15" fmla="*/ 95250 w 426244"/>
                  <a:gd name="connsiteY15" fmla="*/ 95250 h 366712"/>
                  <a:gd name="connsiteX16" fmla="*/ 30956 w 426244"/>
                  <a:gd name="connsiteY16" fmla="*/ 54768 h 366712"/>
                  <a:gd name="connsiteX17" fmla="*/ 9525 w 426244"/>
                  <a:gd name="connsiteY17" fmla="*/ 40481 h 366712"/>
                  <a:gd name="connsiteX18" fmla="*/ 0 w 426244"/>
                  <a:gd name="connsiteY18" fmla="*/ 26193 h 366712"/>
                  <a:gd name="connsiteX19" fmla="*/ 0 w 426244"/>
                  <a:gd name="connsiteY19" fmla="*/ 14287 h 366712"/>
                  <a:gd name="connsiteX20" fmla="*/ 4762 w 426244"/>
                  <a:gd name="connsiteY20" fmla="*/ 4762 h 366712"/>
                  <a:gd name="connsiteX21" fmla="*/ 16669 w 426244"/>
                  <a:gd name="connsiteY21" fmla="*/ 0 h 366712"/>
                  <a:gd name="connsiteX22" fmla="*/ 45244 w 426244"/>
                  <a:gd name="connsiteY22" fmla="*/ 2381 h 366712"/>
                  <a:gd name="connsiteX23" fmla="*/ 126206 w 426244"/>
                  <a:gd name="connsiteY23" fmla="*/ 16668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244" h="366712">
                    <a:moveTo>
                      <a:pt x="126206" y="16668"/>
                    </a:moveTo>
                    <a:lnTo>
                      <a:pt x="280987" y="40481"/>
                    </a:lnTo>
                    <a:lnTo>
                      <a:pt x="328612" y="47625"/>
                    </a:lnTo>
                    <a:lnTo>
                      <a:pt x="361950" y="52387"/>
                    </a:lnTo>
                    <a:lnTo>
                      <a:pt x="383381" y="47625"/>
                    </a:lnTo>
                    <a:lnTo>
                      <a:pt x="426244" y="30956"/>
                    </a:lnTo>
                    <a:lnTo>
                      <a:pt x="300037" y="366712"/>
                    </a:lnTo>
                    <a:lnTo>
                      <a:pt x="285750" y="345281"/>
                    </a:lnTo>
                    <a:lnTo>
                      <a:pt x="278606" y="319087"/>
                    </a:lnTo>
                    <a:lnTo>
                      <a:pt x="276225" y="304800"/>
                    </a:lnTo>
                    <a:lnTo>
                      <a:pt x="264319" y="276225"/>
                    </a:lnTo>
                    <a:lnTo>
                      <a:pt x="242887" y="242887"/>
                    </a:lnTo>
                    <a:lnTo>
                      <a:pt x="209550" y="197643"/>
                    </a:lnTo>
                    <a:lnTo>
                      <a:pt x="178594" y="164306"/>
                    </a:lnTo>
                    <a:lnTo>
                      <a:pt x="147637" y="133350"/>
                    </a:lnTo>
                    <a:lnTo>
                      <a:pt x="95250" y="95250"/>
                    </a:lnTo>
                    <a:lnTo>
                      <a:pt x="30956" y="54768"/>
                    </a:lnTo>
                    <a:lnTo>
                      <a:pt x="9525" y="40481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6669" y="0"/>
                    </a:lnTo>
                    <a:lnTo>
                      <a:pt x="45244" y="2381"/>
                    </a:lnTo>
                    <a:lnTo>
                      <a:pt x="126206" y="166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8" name="フリーフォーム 40">
                <a:extLst>
                  <a:ext uri="{FF2B5EF4-FFF2-40B4-BE49-F238E27FC236}">
                    <a16:creationId xmlns:a16="http://schemas.microsoft.com/office/drawing/2014/main" id="{13B36109-96DE-43F5-85B4-AE8B73DCD89A}"/>
                  </a:ext>
                </a:extLst>
              </p:cNvPr>
              <p:cNvSpPr/>
              <p:nvPr/>
            </p:nvSpPr>
            <p:spPr>
              <a:xfrm>
                <a:off x="5232400" y="1416051"/>
                <a:ext cx="427038" cy="2195513"/>
              </a:xfrm>
              <a:custGeom>
                <a:avLst/>
                <a:gdLst>
                  <a:gd name="connsiteX0" fmla="*/ 398067 w 426912"/>
                  <a:gd name="connsiteY0" fmla="*/ 646138 h 2195137"/>
                  <a:gd name="connsiteX1" fmla="*/ 403836 w 426912"/>
                  <a:gd name="connsiteY1" fmla="*/ 556717 h 2195137"/>
                  <a:gd name="connsiteX2" fmla="*/ 403836 w 426912"/>
                  <a:gd name="connsiteY2" fmla="*/ 354799 h 2195137"/>
                  <a:gd name="connsiteX3" fmla="*/ 406721 w 426912"/>
                  <a:gd name="connsiteY3" fmla="*/ 282686 h 2195137"/>
                  <a:gd name="connsiteX4" fmla="*/ 412490 w 426912"/>
                  <a:gd name="connsiteY4" fmla="*/ 248071 h 2195137"/>
                  <a:gd name="connsiteX5" fmla="*/ 418259 w 426912"/>
                  <a:gd name="connsiteY5" fmla="*/ 224995 h 2195137"/>
                  <a:gd name="connsiteX6" fmla="*/ 424028 w 426912"/>
                  <a:gd name="connsiteY6" fmla="*/ 207687 h 2195137"/>
                  <a:gd name="connsiteX7" fmla="*/ 426912 w 426912"/>
                  <a:gd name="connsiteY7" fmla="*/ 187496 h 2195137"/>
                  <a:gd name="connsiteX8" fmla="*/ 426912 w 426912"/>
                  <a:gd name="connsiteY8" fmla="*/ 164419 h 2195137"/>
                  <a:gd name="connsiteX9" fmla="*/ 409605 w 426912"/>
                  <a:gd name="connsiteY9" fmla="*/ 132689 h 2195137"/>
                  <a:gd name="connsiteX10" fmla="*/ 372106 w 426912"/>
                  <a:gd name="connsiteY10" fmla="*/ 95190 h 2195137"/>
                  <a:gd name="connsiteX11" fmla="*/ 311531 w 426912"/>
                  <a:gd name="connsiteY11" fmla="*/ 63460 h 2195137"/>
                  <a:gd name="connsiteX12" fmla="*/ 219225 w 426912"/>
                  <a:gd name="connsiteY12" fmla="*/ 31730 h 2195137"/>
                  <a:gd name="connsiteX13" fmla="*/ 118266 w 426912"/>
                  <a:gd name="connsiteY13" fmla="*/ 8654 h 2195137"/>
                  <a:gd name="connsiteX14" fmla="*/ 60576 w 426912"/>
                  <a:gd name="connsiteY14" fmla="*/ 0 h 2195137"/>
                  <a:gd name="connsiteX15" fmla="*/ 23076 w 426912"/>
                  <a:gd name="connsiteY15" fmla="*/ 0 h 2195137"/>
                  <a:gd name="connsiteX16" fmla="*/ 5769 w 426912"/>
                  <a:gd name="connsiteY16" fmla="*/ 5769 h 2195137"/>
                  <a:gd name="connsiteX17" fmla="*/ 0 w 426912"/>
                  <a:gd name="connsiteY17" fmla="*/ 20192 h 2195137"/>
                  <a:gd name="connsiteX18" fmla="*/ 2885 w 426912"/>
                  <a:gd name="connsiteY18" fmla="*/ 34615 h 2195137"/>
                  <a:gd name="connsiteX19" fmla="*/ 14423 w 426912"/>
                  <a:gd name="connsiteY19" fmla="*/ 57691 h 2195137"/>
                  <a:gd name="connsiteX20" fmla="*/ 43268 w 426912"/>
                  <a:gd name="connsiteY20" fmla="*/ 92306 h 2195137"/>
                  <a:gd name="connsiteX21" fmla="*/ 86536 w 426912"/>
                  <a:gd name="connsiteY21" fmla="*/ 144228 h 2195137"/>
                  <a:gd name="connsiteX22" fmla="*/ 112497 w 426912"/>
                  <a:gd name="connsiteY22" fmla="*/ 184611 h 2195137"/>
                  <a:gd name="connsiteX23" fmla="*/ 135574 w 426912"/>
                  <a:gd name="connsiteY23" fmla="*/ 236533 h 2195137"/>
                  <a:gd name="connsiteX24" fmla="*/ 149996 w 426912"/>
                  <a:gd name="connsiteY24" fmla="*/ 274032 h 2195137"/>
                  <a:gd name="connsiteX25" fmla="*/ 155765 w 426912"/>
                  <a:gd name="connsiteY25" fmla="*/ 305762 h 2195137"/>
                  <a:gd name="connsiteX26" fmla="*/ 155765 w 426912"/>
                  <a:gd name="connsiteY26" fmla="*/ 447105 h 2195137"/>
                  <a:gd name="connsiteX27" fmla="*/ 178842 w 426912"/>
                  <a:gd name="connsiteY27" fmla="*/ 599985 h 2195137"/>
                  <a:gd name="connsiteX28" fmla="*/ 178842 w 426912"/>
                  <a:gd name="connsiteY28" fmla="*/ 931708 h 2195137"/>
                  <a:gd name="connsiteX29" fmla="*/ 178842 w 426912"/>
                  <a:gd name="connsiteY29" fmla="*/ 1064397 h 2195137"/>
                  <a:gd name="connsiteX30" fmla="*/ 155765 w 426912"/>
                  <a:gd name="connsiteY30" fmla="*/ 1453810 h 2195137"/>
                  <a:gd name="connsiteX31" fmla="*/ 118266 w 426912"/>
                  <a:gd name="connsiteY31" fmla="*/ 1742264 h 2195137"/>
                  <a:gd name="connsiteX32" fmla="*/ 77883 w 426912"/>
                  <a:gd name="connsiteY32" fmla="*/ 1961489 h 2195137"/>
                  <a:gd name="connsiteX33" fmla="*/ 34615 w 426912"/>
                  <a:gd name="connsiteY33" fmla="*/ 2195137 h 2195137"/>
                  <a:gd name="connsiteX34" fmla="*/ 155765 w 426912"/>
                  <a:gd name="connsiteY34" fmla="*/ 2195137 h 2195137"/>
                  <a:gd name="connsiteX35" fmla="*/ 219225 w 426912"/>
                  <a:gd name="connsiteY35" fmla="*/ 2007642 h 2195137"/>
                  <a:gd name="connsiteX36" fmla="*/ 256724 w 426912"/>
                  <a:gd name="connsiteY36" fmla="*/ 1883607 h 2195137"/>
                  <a:gd name="connsiteX37" fmla="*/ 302877 w 426912"/>
                  <a:gd name="connsiteY37" fmla="*/ 1733611 h 2195137"/>
                  <a:gd name="connsiteX38" fmla="*/ 337492 w 426912"/>
                  <a:gd name="connsiteY38" fmla="*/ 1606691 h 2195137"/>
                  <a:gd name="connsiteX39" fmla="*/ 360568 w 426912"/>
                  <a:gd name="connsiteY39" fmla="*/ 1419195 h 2195137"/>
                  <a:gd name="connsiteX40" fmla="*/ 372106 w 426912"/>
                  <a:gd name="connsiteY40" fmla="*/ 1289391 h 2195137"/>
                  <a:gd name="connsiteX41" fmla="*/ 380760 w 426912"/>
                  <a:gd name="connsiteY41" fmla="*/ 1176894 h 2195137"/>
                  <a:gd name="connsiteX42" fmla="*/ 380760 w 426912"/>
                  <a:gd name="connsiteY42" fmla="*/ 1049974 h 2195137"/>
                  <a:gd name="connsiteX43" fmla="*/ 380760 w 426912"/>
                  <a:gd name="connsiteY43" fmla="*/ 902862 h 2195137"/>
                  <a:gd name="connsiteX44" fmla="*/ 398067 w 426912"/>
                  <a:gd name="connsiteY44" fmla="*/ 646138 h 219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26912" h="2195137">
                    <a:moveTo>
                      <a:pt x="398067" y="646138"/>
                    </a:moveTo>
                    <a:lnTo>
                      <a:pt x="403836" y="556717"/>
                    </a:lnTo>
                    <a:lnTo>
                      <a:pt x="403836" y="354799"/>
                    </a:lnTo>
                    <a:lnTo>
                      <a:pt x="406721" y="282686"/>
                    </a:lnTo>
                    <a:lnTo>
                      <a:pt x="412490" y="248071"/>
                    </a:lnTo>
                    <a:lnTo>
                      <a:pt x="418259" y="224995"/>
                    </a:lnTo>
                    <a:lnTo>
                      <a:pt x="424028" y="207687"/>
                    </a:lnTo>
                    <a:lnTo>
                      <a:pt x="426912" y="187496"/>
                    </a:lnTo>
                    <a:lnTo>
                      <a:pt x="426912" y="164419"/>
                    </a:lnTo>
                    <a:lnTo>
                      <a:pt x="409605" y="132689"/>
                    </a:lnTo>
                    <a:lnTo>
                      <a:pt x="372106" y="95190"/>
                    </a:lnTo>
                    <a:lnTo>
                      <a:pt x="311531" y="63460"/>
                    </a:lnTo>
                    <a:lnTo>
                      <a:pt x="219225" y="31730"/>
                    </a:lnTo>
                    <a:lnTo>
                      <a:pt x="118266" y="8654"/>
                    </a:lnTo>
                    <a:lnTo>
                      <a:pt x="60576" y="0"/>
                    </a:lnTo>
                    <a:lnTo>
                      <a:pt x="23076" y="0"/>
                    </a:lnTo>
                    <a:lnTo>
                      <a:pt x="5769" y="5769"/>
                    </a:lnTo>
                    <a:lnTo>
                      <a:pt x="0" y="20192"/>
                    </a:lnTo>
                    <a:lnTo>
                      <a:pt x="2885" y="34615"/>
                    </a:lnTo>
                    <a:lnTo>
                      <a:pt x="14423" y="57691"/>
                    </a:lnTo>
                    <a:lnTo>
                      <a:pt x="43268" y="92306"/>
                    </a:lnTo>
                    <a:lnTo>
                      <a:pt x="86536" y="144228"/>
                    </a:lnTo>
                    <a:lnTo>
                      <a:pt x="112497" y="184611"/>
                    </a:lnTo>
                    <a:lnTo>
                      <a:pt x="135574" y="236533"/>
                    </a:lnTo>
                    <a:lnTo>
                      <a:pt x="149996" y="274032"/>
                    </a:lnTo>
                    <a:lnTo>
                      <a:pt x="155765" y="305762"/>
                    </a:lnTo>
                    <a:lnTo>
                      <a:pt x="155765" y="447105"/>
                    </a:lnTo>
                    <a:lnTo>
                      <a:pt x="178842" y="599985"/>
                    </a:lnTo>
                    <a:lnTo>
                      <a:pt x="178842" y="931708"/>
                    </a:lnTo>
                    <a:lnTo>
                      <a:pt x="178842" y="1064397"/>
                    </a:lnTo>
                    <a:lnTo>
                      <a:pt x="155765" y="1453810"/>
                    </a:lnTo>
                    <a:lnTo>
                      <a:pt x="118266" y="1742264"/>
                    </a:lnTo>
                    <a:lnTo>
                      <a:pt x="77883" y="1961489"/>
                    </a:lnTo>
                    <a:lnTo>
                      <a:pt x="34615" y="2195137"/>
                    </a:lnTo>
                    <a:lnTo>
                      <a:pt x="155765" y="2195137"/>
                    </a:lnTo>
                    <a:lnTo>
                      <a:pt x="219225" y="2007642"/>
                    </a:lnTo>
                    <a:lnTo>
                      <a:pt x="256724" y="1883607"/>
                    </a:lnTo>
                    <a:lnTo>
                      <a:pt x="302877" y="1733611"/>
                    </a:lnTo>
                    <a:lnTo>
                      <a:pt x="337492" y="1606691"/>
                    </a:lnTo>
                    <a:lnTo>
                      <a:pt x="360568" y="1419195"/>
                    </a:lnTo>
                    <a:lnTo>
                      <a:pt x="372106" y="1289391"/>
                    </a:lnTo>
                    <a:lnTo>
                      <a:pt x="380760" y="1176894"/>
                    </a:lnTo>
                    <a:lnTo>
                      <a:pt x="380760" y="1049974"/>
                    </a:lnTo>
                    <a:lnTo>
                      <a:pt x="380760" y="902862"/>
                    </a:lnTo>
                    <a:lnTo>
                      <a:pt x="398067" y="64613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41">
                <a:extLst>
                  <a:ext uri="{FF2B5EF4-FFF2-40B4-BE49-F238E27FC236}">
                    <a16:creationId xmlns:a16="http://schemas.microsoft.com/office/drawing/2014/main" id="{200EB1F6-F4E2-4CB4-9DAE-53F5C34C553F}"/>
                  </a:ext>
                </a:extLst>
              </p:cNvPr>
              <p:cNvSpPr/>
              <p:nvPr/>
            </p:nvSpPr>
            <p:spPr>
              <a:xfrm>
                <a:off x="6153150" y="1285875"/>
                <a:ext cx="469900" cy="2216150"/>
              </a:xfrm>
              <a:custGeom>
                <a:avLst/>
                <a:gdLst>
                  <a:gd name="connsiteX0" fmla="*/ 178842 w 470181"/>
                  <a:gd name="connsiteY0" fmla="*/ 1257661 h 2215329"/>
                  <a:gd name="connsiteX1" fmla="*/ 178842 w 470181"/>
                  <a:gd name="connsiteY1" fmla="*/ 1107664 h 2215329"/>
                  <a:gd name="connsiteX2" fmla="*/ 181727 w 470181"/>
                  <a:gd name="connsiteY2" fmla="*/ 620177 h 2215329"/>
                  <a:gd name="connsiteX3" fmla="*/ 178842 w 470181"/>
                  <a:gd name="connsiteY3" fmla="*/ 400951 h 2215329"/>
                  <a:gd name="connsiteX4" fmla="*/ 175958 w 470181"/>
                  <a:gd name="connsiteY4" fmla="*/ 320184 h 2215329"/>
                  <a:gd name="connsiteX5" fmla="*/ 173073 w 470181"/>
                  <a:gd name="connsiteY5" fmla="*/ 279801 h 2215329"/>
                  <a:gd name="connsiteX6" fmla="*/ 164419 w 470181"/>
                  <a:gd name="connsiteY6" fmla="*/ 248071 h 2215329"/>
                  <a:gd name="connsiteX7" fmla="*/ 155766 w 470181"/>
                  <a:gd name="connsiteY7" fmla="*/ 219225 h 2215329"/>
                  <a:gd name="connsiteX8" fmla="*/ 138459 w 470181"/>
                  <a:gd name="connsiteY8" fmla="*/ 184611 h 2215329"/>
                  <a:gd name="connsiteX9" fmla="*/ 121151 w 470181"/>
                  <a:gd name="connsiteY9" fmla="*/ 158650 h 2215329"/>
                  <a:gd name="connsiteX10" fmla="*/ 100959 w 470181"/>
                  <a:gd name="connsiteY10" fmla="*/ 132689 h 2215329"/>
                  <a:gd name="connsiteX11" fmla="*/ 69229 w 470181"/>
                  <a:gd name="connsiteY11" fmla="*/ 100959 h 2215329"/>
                  <a:gd name="connsiteX12" fmla="*/ 43269 w 470181"/>
                  <a:gd name="connsiteY12" fmla="*/ 80767 h 2215329"/>
                  <a:gd name="connsiteX13" fmla="*/ 17308 w 470181"/>
                  <a:gd name="connsiteY13" fmla="*/ 60575 h 2215329"/>
                  <a:gd name="connsiteX14" fmla="*/ 2885 w 470181"/>
                  <a:gd name="connsiteY14" fmla="*/ 40384 h 2215329"/>
                  <a:gd name="connsiteX15" fmla="*/ 0 w 470181"/>
                  <a:gd name="connsiteY15" fmla="*/ 23076 h 2215329"/>
                  <a:gd name="connsiteX16" fmla="*/ 8654 w 470181"/>
                  <a:gd name="connsiteY16" fmla="*/ 8654 h 2215329"/>
                  <a:gd name="connsiteX17" fmla="*/ 34615 w 470181"/>
                  <a:gd name="connsiteY17" fmla="*/ 0 h 2215329"/>
                  <a:gd name="connsiteX18" fmla="*/ 77883 w 470181"/>
                  <a:gd name="connsiteY18" fmla="*/ 0 h 2215329"/>
                  <a:gd name="connsiteX19" fmla="*/ 144228 w 470181"/>
                  <a:gd name="connsiteY19" fmla="*/ 8654 h 2215329"/>
                  <a:gd name="connsiteX20" fmla="*/ 224995 w 470181"/>
                  <a:gd name="connsiteY20" fmla="*/ 37499 h 2215329"/>
                  <a:gd name="connsiteX21" fmla="*/ 325954 w 470181"/>
                  <a:gd name="connsiteY21" fmla="*/ 80767 h 2215329"/>
                  <a:gd name="connsiteX22" fmla="*/ 403836 w 470181"/>
                  <a:gd name="connsiteY22" fmla="*/ 124035 h 2215329"/>
                  <a:gd name="connsiteX23" fmla="*/ 447105 w 470181"/>
                  <a:gd name="connsiteY23" fmla="*/ 152881 h 2215329"/>
                  <a:gd name="connsiteX24" fmla="*/ 461527 w 470181"/>
                  <a:gd name="connsiteY24" fmla="*/ 167303 h 2215329"/>
                  <a:gd name="connsiteX25" fmla="*/ 470181 w 470181"/>
                  <a:gd name="connsiteY25" fmla="*/ 181726 h 2215329"/>
                  <a:gd name="connsiteX26" fmla="*/ 464412 w 470181"/>
                  <a:gd name="connsiteY26" fmla="*/ 207687 h 2215329"/>
                  <a:gd name="connsiteX27" fmla="*/ 447105 w 470181"/>
                  <a:gd name="connsiteY27" fmla="*/ 239417 h 2215329"/>
                  <a:gd name="connsiteX28" fmla="*/ 415375 w 470181"/>
                  <a:gd name="connsiteY28" fmla="*/ 279801 h 2215329"/>
                  <a:gd name="connsiteX29" fmla="*/ 406721 w 470181"/>
                  <a:gd name="connsiteY29" fmla="*/ 297108 h 2215329"/>
                  <a:gd name="connsiteX30" fmla="*/ 403836 w 470181"/>
                  <a:gd name="connsiteY30" fmla="*/ 438450 h 2215329"/>
                  <a:gd name="connsiteX31" fmla="*/ 403836 w 470181"/>
                  <a:gd name="connsiteY31" fmla="*/ 951899 h 2215329"/>
                  <a:gd name="connsiteX32" fmla="*/ 403836 w 470181"/>
                  <a:gd name="connsiteY32" fmla="*/ 1468232 h 2215329"/>
                  <a:gd name="connsiteX33" fmla="*/ 398067 w 470181"/>
                  <a:gd name="connsiteY33" fmla="*/ 1664381 h 2215329"/>
                  <a:gd name="connsiteX34" fmla="*/ 398067 w 470181"/>
                  <a:gd name="connsiteY34" fmla="*/ 1716303 h 2215329"/>
                  <a:gd name="connsiteX35" fmla="*/ 372106 w 470181"/>
                  <a:gd name="connsiteY35" fmla="*/ 2010526 h 2215329"/>
                  <a:gd name="connsiteX36" fmla="*/ 351915 w 470181"/>
                  <a:gd name="connsiteY36" fmla="*/ 2195137 h 2215329"/>
                  <a:gd name="connsiteX37" fmla="*/ 207688 w 470181"/>
                  <a:gd name="connsiteY37" fmla="*/ 2215329 h 2215329"/>
                  <a:gd name="connsiteX38" fmla="*/ 190380 w 470181"/>
                  <a:gd name="connsiteY38" fmla="*/ 2050910 h 2215329"/>
                  <a:gd name="connsiteX39" fmla="*/ 184611 w 470181"/>
                  <a:gd name="connsiteY39" fmla="*/ 1918221 h 2215329"/>
                  <a:gd name="connsiteX40" fmla="*/ 178842 w 470181"/>
                  <a:gd name="connsiteY40" fmla="*/ 1750917 h 2215329"/>
                  <a:gd name="connsiteX41" fmla="*/ 181727 w 470181"/>
                  <a:gd name="connsiteY41" fmla="*/ 1647074 h 2215329"/>
                  <a:gd name="connsiteX42" fmla="*/ 178842 w 470181"/>
                  <a:gd name="connsiteY42" fmla="*/ 1257661 h 221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0181" h="2215329">
                    <a:moveTo>
                      <a:pt x="178842" y="1257661"/>
                    </a:moveTo>
                    <a:cubicBezTo>
                      <a:pt x="178361" y="1167759"/>
                      <a:pt x="178842" y="1157663"/>
                      <a:pt x="178842" y="1107664"/>
                    </a:cubicBezTo>
                    <a:cubicBezTo>
                      <a:pt x="179804" y="945168"/>
                      <a:pt x="180765" y="782673"/>
                      <a:pt x="181727" y="620177"/>
                    </a:cubicBezTo>
                    <a:cubicBezTo>
                      <a:pt x="180765" y="547102"/>
                      <a:pt x="179804" y="474026"/>
                      <a:pt x="178842" y="400951"/>
                    </a:cubicBezTo>
                    <a:lnTo>
                      <a:pt x="175958" y="320184"/>
                    </a:lnTo>
                    <a:lnTo>
                      <a:pt x="173073" y="279801"/>
                    </a:lnTo>
                    <a:lnTo>
                      <a:pt x="164419" y="248071"/>
                    </a:lnTo>
                    <a:lnTo>
                      <a:pt x="155766" y="219225"/>
                    </a:lnTo>
                    <a:lnTo>
                      <a:pt x="138459" y="184611"/>
                    </a:lnTo>
                    <a:lnTo>
                      <a:pt x="121151" y="158650"/>
                    </a:lnTo>
                    <a:lnTo>
                      <a:pt x="100959" y="132689"/>
                    </a:lnTo>
                    <a:lnTo>
                      <a:pt x="69229" y="100959"/>
                    </a:lnTo>
                    <a:lnTo>
                      <a:pt x="43269" y="80767"/>
                    </a:lnTo>
                    <a:lnTo>
                      <a:pt x="17308" y="60575"/>
                    </a:lnTo>
                    <a:lnTo>
                      <a:pt x="2885" y="40384"/>
                    </a:lnTo>
                    <a:lnTo>
                      <a:pt x="0" y="23076"/>
                    </a:lnTo>
                    <a:lnTo>
                      <a:pt x="8654" y="8654"/>
                    </a:lnTo>
                    <a:lnTo>
                      <a:pt x="34615" y="0"/>
                    </a:lnTo>
                    <a:lnTo>
                      <a:pt x="77883" y="0"/>
                    </a:lnTo>
                    <a:lnTo>
                      <a:pt x="144228" y="8654"/>
                    </a:lnTo>
                    <a:lnTo>
                      <a:pt x="224995" y="37499"/>
                    </a:lnTo>
                    <a:lnTo>
                      <a:pt x="325954" y="80767"/>
                    </a:lnTo>
                    <a:lnTo>
                      <a:pt x="403836" y="124035"/>
                    </a:lnTo>
                    <a:lnTo>
                      <a:pt x="447105" y="152881"/>
                    </a:lnTo>
                    <a:lnTo>
                      <a:pt x="461527" y="167303"/>
                    </a:lnTo>
                    <a:lnTo>
                      <a:pt x="470181" y="181726"/>
                    </a:lnTo>
                    <a:lnTo>
                      <a:pt x="464412" y="207687"/>
                    </a:lnTo>
                    <a:lnTo>
                      <a:pt x="447105" y="239417"/>
                    </a:lnTo>
                    <a:lnTo>
                      <a:pt x="415375" y="279801"/>
                    </a:lnTo>
                    <a:lnTo>
                      <a:pt x="406721" y="297108"/>
                    </a:lnTo>
                    <a:cubicBezTo>
                      <a:pt x="405759" y="344222"/>
                      <a:pt x="404798" y="391336"/>
                      <a:pt x="403836" y="438450"/>
                    </a:cubicBezTo>
                    <a:lnTo>
                      <a:pt x="403836" y="951899"/>
                    </a:lnTo>
                    <a:lnTo>
                      <a:pt x="403836" y="1468232"/>
                    </a:lnTo>
                    <a:lnTo>
                      <a:pt x="398067" y="1664381"/>
                    </a:lnTo>
                    <a:lnTo>
                      <a:pt x="398067" y="1716303"/>
                    </a:lnTo>
                    <a:lnTo>
                      <a:pt x="372106" y="2010526"/>
                    </a:lnTo>
                    <a:lnTo>
                      <a:pt x="351915" y="2195137"/>
                    </a:lnTo>
                    <a:lnTo>
                      <a:pt x="207688" y="2215329"/>
                    </a:lnTo>
                    <a:lnTo>
                      <a:pt x="190380" y="2050910"/>
                    </a:lnTo>
                    <a:lnTo>
                      <a:pt x="184611" y="1918221"/>
                    </a:lnTo>
                    <a:lnTo>
                      <a:pt x="178842" y="1750917"/>
                    </a:lnTo>
                    <a:cubicBezTo>
                      <a:pt x="179804" y="1716303"/>
                      <a:pt x="180765" y="1681688"/>
                      <a:pt x="181727" y="1647074"/>
                    </a:cubicBezTo>
                    <a:cubicBezTo>
                      <a:pt x="180765" y="1526885"/>
                      <a:pt x="179323" y="1347563"/>
                      <a:pt x="178842" y="1257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42">
                <a:extLst>
                  <a:ext uri="{FF2B5EF4-FFF2-40B4-BE49-F238E27FC236}">
                    <a16:creationId xmlns:a16="http://schemas.microsoft.com/office/drawing/2014/main" id="{D942ABA5-0D1B-45AD-B636-B70A1B2B073A}"/>
                  </a:ext>
                </a:extLst>
              </p:cNvPr>
              <p:cNvSpPr/>
              <p:nvPr/>
            </p:nvSpPr>
            <p:spPr>
              <a:xfrm>
                <a:off x="4741863" y="3497264"/>
                <a:ext cx="431800" cy="1965325"/>
              </a:xfrm>
              <a:custGeom>
                <a:avLst/>
                <a:gdLst>
                  <a:gd name="connsiteX0" fmla="*/ 430155 w 432730"/>
                  <a:gd name="connsiteY0" fmla="*/ 316820 h 1965316"/>
                  <a:gd name="connsiteX1" fmla="*/ 430155 w 432730"/>
                  <a:gd name="connsiteY1" fmla="*/ 221517 h 1965316"/>
                  <a:gd name="connsiteX2" fmla="*/ 347730 w 432730"/>
                  <a:gd name="connsiteY2" fmla="*/ 64394 h 1965316"/>
                  <a:gd name="connsiteX3" fmla="*/ 280760 w 432730"/>
                  <a:gd name="connsiteY3" fmla="*/ 64394 h 1965316"/>
                  <a:gd name="connsiteX4" fmla="*/ 224093 w 432730"/>
                  <a:gd name="connsiteY4" fmla="*/ 54091 h 1965316"/>
                  <a:gd name="connsiteX5" fmla="*/ 182880 w 432730"/>
                  <a:gd name="connsiteY5" fmla="*/ 46364 h 1965316"/>
                  <a:gd name="connsiteX6" fmla="*/ 121062 w 432730"/>
                  <a:gd name="connsiteY6" fmla="*/ 25758 h 1965316"/>
                  <a:gd name="connsiteX7" fmla="*/ 66970 w 432730"/>
                  <a:gd name="connsiteY7" fmla="*/ 5152 h 1965316"/>
                  <a:gd name="connsiteX8" fmla="*/ 48940 w 432730"/>
                  <a:gd name="connsiteY8" fmla="*/ 0 h 1965316"/>
                  <a:gd name="connsiteX9" fmla="*/ 28334 w 432730"/>
                  <a:gd name="connsiteY9" fmla="*/ 0 h 1965316"/>
                  <a:gd name="connsiteX10" fmla="*/ 10303 w 432730"/>
                  <a:gd name="connsiteY10" fmla="*/ 7727 h 1965316"/>
                  <a:gd name="connsiteX11" fmla="*/ 0 w 432730"/>
                  <a:gd name="connsiteY11" fmla="*/ 25758 h 1965316"/>
                  <a:gd name="connsiteX12" fmla="*/ 2576 w 432730"/>
                  <a:gd name="connsiteY12" fmla="*/ 48940 h 1965316"/>
                  <a:gd name="connsiteX13" fmla="*/ 12879 w 432730"/>
                  <a:gd name="connsiteY13" fmla="*/ 64394 h 1965316"/>
                  <a:gd name="connsiteX14" fmla="*/ 33485 w 432730"/>
                  <a:gd name="connsiteY14" fmla="*/ 85001 h 1965316"/>
                  <a:gd name="connsiteX15" fmla="*/ 64395 w 432730"/>
                  <a:gd name="connsiteY15" fmla="*/ 118486 h 1965316"/>
                  <a:gd name="connsiteX16" fmla="*/ 90152 w 432730"/>
                  <a:gd name="connsiteY16" fmla="*/ 149395 h 1965316"/>
                  <a:gd name="connsiteX17" fmla="*/ 115910 w 432730"/>
                  <a:gd name="connsiteY17" fmla="*/ 188032 h 1965316"/>
                  <a:gd name="connsiteX18" fmla="*/ 149395 w 432730"/>
                  <a:gd name="connsiteY18" fmla="*/ 247274 h 1965316"/>
                  <a:gd name="connsiteX19" fmla="*/ 162274 w 432730"/>
                  <a:gd name="connsiteY19" fmla="*/ 278184 h 1965316"/>
                  <a:gd name="connsiteX20" fmla="*/ 180304 w 432730"/>
                  <a:gd name="connsiteY20" fmla="*/ 352881 h 1965316"/>
                  <a:gd name="connsiteX21" fmla="*/ 185456 w 432730"/>
                  <a:gd name="connsiteY21" fmla="*/ 466215 h 1965316"/>
                  <a:gd name="connsiteX22" fmla="*/ 185456 w 432730"/>
                  <a:gd name="connsiteY22" fmla="*/ 718641 h 1965316"/>
                  <a:gd name="connsiteX23" fmla="*/ 185456 w 432730"/>
                  <a:gd name="connsiteY23" fmla="*/ 1141068 h 1965316"/>
                  <a:gd name="connsiteX24" fmla="*/ 185456 w 432730"/>
                  <a:gd name="connsiteY24" fmla="*/ 1267281 h 1965316"/>
                  <a:gd name="connsiteX25" fmla="*/ 180304 w 432730"/>
                  <a:gd name="connsiteY25" fmla="*/ 1370312 h 1965316"/>
                  <a:gd name="connsiteX26" fmla="*/ 170001 w 432730"/>
                  <a:gd name="connsiteY26" fmla="*/ 1468192 h 1965316"/>
                  <a:gd name="connsiteX27" fmla="*/ 149395 w 432730"/>
                  <a:gd name="connsiteY27" fmla="*/ 1560919 h 1965316"/>
                  <a:gd name="connsiteX28" fmla="*/ 141668 w 432730"/>
                  <a:gd name="connsiteY28" fmla="*/ 1589253 h 1965316"/>
                  <a:gd name="connsiteX29" fmla="*/ 136516 w 432730"/>
                  <a:gd name="connsiteY29" fmla="*/ 1638193 h 1965316"/>
                  <a:gd name="connsiteX30" fmla="*/ 139092 w 432730"/>
                  <a:gd name="connsiteY30" fmla="*/ 1738648 h 1965316"/>
                  <a:gd name="connsiteX31" fmla="*/ 146819 w 432730"/>
                  <a:gd name="connsiteY31" fmla="*/ 1800466 h 1965316"/>
                  <a:gd name="connsiteX32" fmla="*/ 157122 w 432730"/>
                  <a:gd name="connsiteY32" fmla="*/ 1851982 h 1965316"/>
                  <a:gd name="connsiteX33" fmla="*/ 172577 w 432730"/>
                  <a:gd name="connsiteY33" fmla="*/ 1888043 h 1965316"/>
                  <a:gd name="connsiteX34" fmla="*/ 190608 w 432730"/>
                  <a:gd name="connsiteY34" fmla="*/ 1918952 h 1965316"/>
                  <a:gd name="connsiteX35" fmla="*/ 203486 w 432730"/>
                  <a:gd name="connsiteY35" fmla="*/ 1934407 h 1965316"/>
                  <a:gd name="connsiteX36" fmla="*/ 218941 w 432730"/>
                  <a:gd name="connsiteY36" fmla="*/ 1949861 h 1965316"/>
                  <a:gd name="connsiteX37" fmla="*/ 239547 w 432730"/>
                  <a:gd name="connsiteY37" fmla="*/ 1957589 h 1965316"/>
                  <a:gd name="connsiteX38" fmla="*/ 260153 w 432730"/>
                  <a:gd name="connsiteY38" fmla="*/ 1965316 h 1965316"/>
                  <a:gd name="connsiteX39" fmla="*/ 275608 w 432730"/>
                  <a:gd name="connsiteY39" fmla="*/ 1965316 h 1965316"/>
                  <a:gd name="connsiteX40" fmla="*/ 306517 w 432730"/>
                  <a:gd name="connsiteY40" fmla="*/ 1942134 h 1965316"/>
                  <a:gd name="connsiteX41" fmla="*/ 332275 w 432730"/>
                  <a:gd name="connsiteY41" fmla="*/ 1913801 h 1965316"/>
                  <a:gd name="connsiteX42" fmla="*/ 352881 w 432730"/>
                  <a:gd name="connsiteY42" fmla="*/ 1877740 h 1965316"/>
                  <a:gd name="connsiteX43" fmla="*/ 409548 w 432730"/>
                  <a:gd name="connsiteY43" fmla="*/ 1738648 h 1965316"/>
                  <a:gd name="connsiteX44" fmla="*/ 409548 w 432730"/>
                  <a:gd name="connsiteY44" fmla="*/ 1246675 h 1965316"/>
                  <a:gd name="connsiteX45" fmla="*/ 414700 w 432730"/>
                  <a:gd name="connsiteY45" fmla="*/ 1084401 h 1965316"/>
                  <a:gd name="connsiteX46" fmla="*/ 432730 w 432730"/>
                  <a:gd name="connsiteY46" fmla="*/ 667126 h 1965316"/>
                  <a:gd name="connsiteX47" fmla="*/ 430155 w 432730"/>
                  <a:gd name="connsiteY47" fmla="*/ 316820 h 19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2730" h="1965316">
                    <a:moveTo>
                      <a:pt x="430155" y="316820"/>
                    </a:moveTo>
                    <a:lnTo>
                      <a:pt x="430155" y="221517"/>
                    </a:lnTo>
                    <a:lnTo>
                      <a:pt x="347730" y="64394"/>
                    </a:lnTo>
                    <a:lnTo>
                      <a:pt x="280760" y="64394"/>
                    </a:lnTo>
                    <a:lnTo>
                      <a:pt x="224093" y="54091"/>
                    </a:lnTo>
                    <a:lnTo>
                      <a:pt x="182880" y="46364"/>
                    </a:lnTo>
                    <a:lnTo>
                      <a:pt x="121062" y="25758"/>
                    </a:lnTo>
                    <a:lnTo>
                      <a:pt x="66970" y="5152"/>
                    </a:lnTo>
                    <a:lnTo>
                      <a:pt x="48940" y="0"/>
                    </a:lnTo>
                    <a:lnTo>
                      <a:pt x="28334" y="0"/>
                    </a:lnTo>
                    <a:lnTo>
                      <a:pt x="10303" y="7727"/>
                    </a:lnTo>
                    <a:lnTo>
                      <a:pt x="0" y="25758"/>
                    </a:lnTo>
                    <a:lnTo>
                      <a:pt x="2576" y="48940"/>
                    </a:lnTo>
                    <a:lnTo>
                      <a:pt x="12879" y="64394"/>
                    </a:lnTo>
                    <a:lnTo>
                      <a:pt x="33485" y="85001"/>
                    </a:lnTo>
                    <a:lnTo>
                      <a:pt x="64395" y="118486"/>
                    </a:lnTo>
                    <a:lnTo>
                      <a:pt x="90152" y="149395"/>
                    </a:lnTo>
                    <a:lnTo>
                      <a:pt x="115910" y="188032"/>
                    </a:lnTo>
                    <a:lnTo>
                      <a:pt x="149395" y="247274"/>
                    </a:lnTo>
                    <a:lnTo>
                      <a:pt x="162274" y="278184"/>
                    </a:lnTo>
                    <a:lnTo>
                      <a:pt x="180304" y="352881"/>
                    </a:lnTo>
                    <a:lnTo>
                      <a:pt x="185456" y="466215"/>
                    </a:lnTo>
                    <a:lnTo>
                      <a:pt x="185456" y="718641"/>
                    </a:lnTo>
                    <a:lnTo>
                      <a:pt x="185456" y="1141068"/>
                    </a:lnTo>
                    <a:lnTo>
                      <a:pt x="185456" y="1267281"/>
                    </a:lnTo>
                    <a:lnTo>
                      <a:pt x="180304" y="1370312"/>
                    </a:lnTo>
                    <a:lnTo>
                      <a:pt x="170001" y="1468192"/>
                    </a:lnTo>
                    <a:lnTo>
                      <a:pt x="149395" y="1560919"/>
                    </a:lnTo>
                    <a:lnTo>
                      <a:pt x="141668" y="1589253"/>
                    </a:lnTo>
                    <a:lnTo>
                      <a:pt x="136516" y="1638193"/>
                    </a:lnTo>
                    <a:cubicBezTo>
                      <a:pt x="137375" y="1671678"/>
                      <a:pt x="138233" y="1705163"/>
                      <a:pt x="139092" y="1738648"/>
                    </a:cubicBezTo>
                    <a:lnTo>
                      <a:pt x="146819" y="1800466"/>
                    </a:lnTo>
                    <a:lnTo>
                      <a:pt x="157122" y="1851982"/>
                    </a:lnTo>
                    <a:lnTo>
                      <a:pt x="172577" y="1888043"/>
                    </a:lnTo>
                    <a:lnTo>
                      <a:pt x="190608" y="1918952"/>
                    </a:lnTo>
                    <a:lnTo>
                      <a:pt x="203486" y="1934407"/>
                    </a:lnTo>
                    <a:lnTo>
                      <a:pt x="218941" y="1949861"/>
                    </a:lnTo>
                    <a:lnTo>
                      <a:pt x="239547" y="1957589"/>
                    </a:lnTo>
                    <a:lnTo>
                      <a:pt x="260153" y="1965316"/>
                    </a:lnTo>
                    <a:lnTo>
                      <a:pt x="275608" y="1965316"/>
                    </a:lnTo>
                    <a:lnTo>
                      <a:pt x="306517" y="1942134"/>
                    </a:lnTo>
                    <a:lnTo>
                      <a:pt x="332275" y="1913801"/>
                    </a:lnTo>
                    <a:lnTo>
                      <a:pt x="352881" y="1877740"/>
                    </a:lnTo>
                    <a:lnTo>
                      <a:pt x="409548" y="1738648"/>
                    </a:lnTo>
                    <a:lnTo>
                      <a:pt x="409548" y="1246675"/>
                    </a:lnTo>
                    <a:lnTo>
                      <a:pt x="414700" y="1084401"/>
                    </a:lnTo>
                    <a:lnTo>
                      <a:pt x="432730" y="667126"/>
                    </a:lnTo>
                    <a:cubicBezTo>
                      <a:pt x="431872" y="558085"/>
                      <a:pt x="431013" y="449043"/>
                      <a:pt x="430155" y="3168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43">
                <a:extLst>
                  <a:ext uri="{FF2B5EF4-FFF2-40B4-BE49-F238E27FC236}">
                    <a16:creationId xmlns:a16="http://schemas.microsoft.com/office/drawing/2014/main" id="{CA872F86-76B4-4B68-AD5B-8C23730F3451}"/>
                  </a:ext>
                </a:extLst>
              </p:cNvPr>
              <p:cNvSpPr/>
              <p:nvPr/>
            </p:nvSpPr>
            <p:spPr>
              <a:xfrm>
                <a:off x="5032375" y="3384550"/>
                <a:ext cx="2127250" cy="1970088"/>
              </a:xfrm>
              <a:custGeom>
                <a:avLst/>
                <a:gdLst>
                  <a:gd name="connsiteX0" fmla="*/ 953036 w 2127590"/>
                  <a:gd name="connsiteY0" fmla="*/ 100455 h 1970467"/>
                  <a:gd name="connsiteX1" fmla="*/ 535761 w 2127590"/>
                  <a:gd name="connsiteY1" fmla="*/ 139092 h 1970467"/>
                  <a:gd name="connsiteX2" fmla="*/ 352881 w 2127590"/>
                  <a:gd name="connsiteY2" fmla="*/ 157122 h 1970467"/>
                  <a:gd name="connsiteX3" fmla="*/ 234395 w 2127590"/>
                  <a:gd name="connsiteY3" fmla="*/ 157122 h 1970467"/>
                  <a:gd name="connsiteX4" fmla="*/ 170001 w 2127590"/>
                  <a:gd name="connsiteY4" fmla="*/ 170001 h 1970467"/>
                  <a:gd name="connsiteX5" fmla="*/ 105606 w 2127590"/>
                  <a:gd name="connsiteY5" fmla="*/ 177728 h 1970467"/>
                  <a:gd name="connsiteX6" fmla="*/ 54091 w 2127590"/>
                  <a:gd name="connsiteY6" fmla="*/ 180304 h 1970467"/>
                  <a:gd name="connsiteX7" fmla="*/ 0 w 2127590"/>
                  <a:gd name="connsiteY7" fmla="*/ 180304 h 1970467"/>
                  <a:gd name="connsiteX8" fmla="*/ 105606 w 2127590"/>
                  <a:gd name="connsiteY8" fmla="*/ 365760 h 1970467"/>
                  <a:gd name="connsiteX9" fmla="*/ 216365 w 2127590"/>
                  <a:gd name="connsiteY9" fmla="*/ 340002 h 1970467"/>
                  <a:gd name="connsiteX10" fmla="*/ 345154 w 2127590"/>
                  <a:gd name="connsiteY10" fmla="*/ 316820 h 1970467"/>
                  <a:gd name="connsiteX11" fmla="*/ 504852 w 2127590"/>
                  <a:gd name="connsiteY11" fmla="*/ 293638 h 1970467"/>
                  <a:gd name="connsiteX12" fmla="*/ 752126 w 2127590"/>
                  <a:gd name="connsiteY12" fmla="*/ 265305 h 1970467"/>
                  <a:gd name="connsiteX13" fmla="*/ 929854 w 2127590"/>
                  <a:gd name="connsiteY13" fmla="*/ 247274 h 1970467"/>
                  <a:gd name="connsiteX14" fmla="*/ 1099855 w 2127590"/>
                  <a:gd name="connsiteY14" fmla="*/ 231820 h 1970467"/>
                  <a:gd name="connsiteX15" fmla="*/ 1249250 w 2127590"/>
                  <a:gd name="connsiteY15" fmla="*/ 221517 h 1970467"/>
                  <a:gd name="connsiteX16" fmla="*/ 1439858 w 2127590"/>
                  <a:gd name="connsiteY16" fmla="*/ 213789 h 1970467"/>
                  <a:gd name="connsiteX17" fmla="*/ 1604707 w 2127590"/>
                  <a:gd name="connsiteY17" fmla="*/ 206062 h 1970467"/>
                  <a:gd name="connsiteX18" fmla="*/ 1671677 w 2127590"/>
                  <a:gd name="connsiteY18" fmla="*/ 200910 h 1970467"/>
                  <a:gd name="connsiteX19" fmla="*/ 1720617 w 2127590"/>
                  <a:gd name="connsiteY19" fmla="*/ 206062 h 1970467"/>
                  <a:gd name="connsiteX20" fmla="*/ 1736072 w 2127590"/>
                  <a:gd name="connsiteY20" fmla="*/ 211213 h 1970467"/>
                  <a:gd name="connsiteX21" fmla="*/ 1751526 w 2127590"/>
                  <a:gd name="connsiteY21" fmla="*/ 221517 h 1970467"/>
                  <a:gd name="connsiteX22" fmla="*/ 1761830 w 2127590"/>
                  <a:gd name="connsiteY22" fmla="*/ 231820 h 1970467"/>
                  <a:gd name="connsiteX23" fmla="*/ 1772133 w 2127590"/>
                  <a:gd name="connsiteY23" fmla="*/ 249850 h 1970467"/>
                  <a:gd name="connsiteX24" fmla="*/ 1779860 w 2127590"/>
                  <a:gd name="connsiteY24" fmla="*/ 273032 h 1970467"/>
                  <a:gd name="connsiteX25" fmla="*/ 1787587 w 2127590"/>
                  <a:gd name="connsiteY25" fmla="*/ 365760 h 1970467"/>
                  <a:gd name="connsiteX26" fmla="*/ 1792739 w 2127590"/>
                  <a:gd name="connsiteY26" fmla="*/ 613034 h 1970467"/>
                  <a:gd name="connsiteX27" fmla="*/ 1792739 w 2127590"/>
                  <a:gd name="connsiteY27" fmla="*/ 1192584 h 1970467"/>
                  <a:gd name="connsiteX28" fmla="*/ 1792739 w 2127590"/>
                  <a:gd name="connsiteY28" fmla="*/ 1452737 h 1970467"/>
                  <a:gd name="connsiteX29" fmla="*/ 1792739 w 2127590"/>
                  <a:gd name="connsiteY29" fmla="*/ 1723193 h 1970467"/>
                  <a:gd name="connsiteX30" fmla="*/ 1800466 w 2127590"/>
                  <a:gd name="connsiteY30" fmla="*/ 1898346 h 1970467"/>
                  <a:gd name="connsiteX31" fmla="*/ 1836527 w 2127590"/>
                  <a:gd name="connsiteY31" fmla="*/ 1931831 h 1970467"/>
                  <a:gd name="connsiteX32" fmla="*/ 1877739 w 2127590"/>
                  <a:gd name="connsiteY32" fmla="*/ 1955013 h 1970467"/>
                  <a:gd name="connsiteX33" fmla="*/ 1908649 w 2127590"/>
                  <a:gd name="connsiteY33" fmla="*/ 1965316 h 1970467"/>
                  <a:gd name="connsiteX34" fmla="*/ 1931831 w 2127590"/>
                  <a:gd name="connsiteY34" fmla="*/ 1970467 h 1970467"/>
                  <a:gd name="connsiteX35" fmla="*/ 1970467 w 2127590"/>
                  <a:gd name="connsiteY35" fmla="*/ 1955013 h 1970467"/>
                  <a:gd name="connsiteX36" fmla="*/ 1998801 w 2127590"/>
                  <a:gd name="connsiteY36" fmla="*/ 1934407 h 1970467"/>
                  <a:gd name="connsiteX37" fmla="*/ 2029710 w 2127590"/>
                  <a:gd name="connsiteY37" fmla="*/ 1898346 h 1970467"/>
                  <a:gd name="connsiteX38" fmla="*/ 2050316 w 2127590"/>
                  <a:gd name="connsiteY38" fmla="*/ 1862285 h 1970467"/>
                  <a:gd name="connsiteX39" fmla="*/ 2063195 w 2127590"/>
                  <a:gd name="connsiteY39" fmla="*/ 1826224 h 1970467"/>
                  <a:gd name="connsiteX40" fmla="*/ 2076074 w 2127590"/>
                  <a:gd name="connsiteY40" fmla="*/ 1779860 h 1970467"/>
                  <a:gd name="connsiteX41" fmla="*/ 2078650 w 2127590"/>
                  <a:gd name="connsiteY41" fmla="*/ 1741224 h 1970467"/>
                  <a:gd name="connsiteX42" fmla="*/ 2083801 w 2127590"/>
                  <a:gd name="connsiteY42" fmla="*/ 1651071 h 1970467"/>
                  <a:gd name="connsiteX43" fmla="*/ 2081226 w 2127590"/>
                  <a:gd name="connsiteY43" fmla="*/ 1372888 h 1970467"/>
                  <a:gd name="connsiteX44" fmla="*/ 2083801 w 2127590"/>
                  <a:gd name="connsiteY44" fmla="*/ 924703 h 1970467"/>
                  <a:gd name="connsiteX45" fmla="*/ 2083801 w 2127590"/>
                  <a:gd name="connsiteY45" fmla="*/ 510003 h 1970467"/>
                  <a:gd name="connsiteX46" fmla="*/ 2083801 w 2127590"/>
                  <a:gd name="connsiteY46" fmla="*/ 363184 h 1970467"/>
                  <a:gd name="connsiteX47" fmla="*/ 2086377 w 2127590"/>
                  <a:gd name="connsiteY47" fmla="*/ 347729 h 1970467"/>
                  <a:gd name="connsiteX48" fmla="*/ 2094105 w 2127590"/>
                  <a:gd name="connsiteY48" fmla="*/ 316820 h 1970467"/>
                  <a:gd name="connsiteX49" fmla="*/ 2114711 w 2127590"/>
                  <a:gd name="connsiteY49" fmla="*/ 265305 h 1970467"/>
                  <a:gd name="connsiteX50" fmla="*/ 2125014 w 2127590"/>
                  <a:gd name="connsiteY50" fmla="*/ 249850 h 1970467"/>
                  <a:gd name="connsiteX51" fmla="*/ 2127590 w 2127590"/>
                  <a:gd name="connsiteY51" fmla="*/ 239547 h 1970467"/>
                  <a:gd name="connsiteX52" fmla="*/ 2119862 w 2127590"/>
                  <a:gd name="connsiteY52" fmla="*/ 216365 h 1970467"/>
                  <a:gd name="connsiteX53" fmla="*/ 2091529 w 2127590"/>
                  <a:gd name="connsiteY53" fmla="*/ 170001 h 1970467"/>
                  <a:gd name="connsiteX54" fmla="*/ 2042589 w 2127590"/>
                  <a:gd name="connsiteY54" fmla="*/ 113334 h 1970467"/>
                  <a:gd name="connsiteX55" fmla="*/ 2006528 w 2127590"/>
                  <a:gd name="connsiteY55" fmla="*/ 79849 h 1970467"/>
                  <a:gd name="connsiteX56" fmla="*/ 1973043 w 2127590"/>
                  <a:gd name="connsiteY56" fmla="*/ 54091 h 1970467"/>
                  <a:gd name="connsiteX57" fmla="*/ 1931831 w 2127590"/>
                  <a:gd name="connsiteY57" fmla="*/ 30909 h 1970467"/>
                  <a:gd name="connsiteX58" fmla="*/ 1888043 w 2127590"/>
                  <a:gd name="connsiteY58" fmla="*/ 12879 h 1970467"/>
                  <a:gd name="connsiteX59" fmla="*/ 1841679 w 2127590"/>
                  <a:gd name="connsiteY59" fmla="*/ 0 h 1970467"/>
                  <a:gd name="connsiteX60" fmla="*/ 1797890 w 2127590"/>
                  <a:gd name="connsiteY60" fmla="*/ 5151 h 1970467"/>
                  <a:gd name="connsiteX61" fmla="*/ 1620162 w 2127590"/>
                  <a:gd name="connsiteY61" fmla="*/ 25758 h 1970467"/>
                  <a:gd name="connsiteX62" fmla="*/ 1470767 w 2127590"/>
                  <a:gd name="connsiteY62" fmla="*/ 46364 h 1970467"/>
                  <a:gd name="connsiteX63" fmla="*/ 1318796 w 2127590"/>
                  <a:gd name="connsiteY63" fmla="*/ 69546 h 1970467"/>
                  <a:gd name="connsiteX64" fmla="*/ 1187432 w 2127590"/>
                  <a:gd name="connsiteY64" fmla="*/ 77273 h 1970467"/>
                  <a:gd name="connsiteX65" fmla="*/ 953036 w 2127590"/>
                  <a:gd name="connsiteY65" fmla="*/ 100455 h 197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27590" h="1970467">
                    <a:moveTo>
                      <a:pt x="953036" y="100455"/>
                    </a:moveTo>
                    <a:lnTo>
                      <a:pt x="535761" y="139092"/>
                    </a:lnTo>
                    <a:lnTo>
                      <a:pt x="352881" y="157122"/>
                    </a:lnTo>
                    <a:lnTo>
                      <a:pt x="234395" y="157122"/>
                    </a:lnTo>
                    <a:lnTo>
                      <a:pt x="170001" y="170001"/>
                    </a:lnTo>
                    <a:lnTo>
                      <a:pt x="105606" y="177728"/>
                    </a:lnTo>
                    <a:lnTo>
                      <a:pt x="54091" y="180304"/>
                    </a:lnTo>
                    <a:lnTo>
                      <a:pt x="0" y="180304"/>
                    </a:lnTo>
                    <a:lnTo>
                      <a:pt x="105606" y="365760"/>
                    </a:lnTo>
                    <a:lnTo>
                      <a:pt x="216365" y="340002"/>
                    </a:lnTo>
                    <a:lnTo>
                      <a:pt x="345154" y="316820"/>
                    </a:lnTo>
                    <a:lnTo>
                      <a:pt x="504852" y="293638"/>
                    </a:lnTo>
                    <a:lnTo>
                      <a:pt x="752126" y="265305"/>
                    </a:lnTo>
                    <a:lnTo>
                      <a:pt x="929854" y="247274"/>
                    </a:lnTo>
                    <a:lnTo>
                      <a:pt x="1099855" y="231820"/>
                    </a:lnTo>
                    <a:lnTo>
                      <a:pt x="1249250" y="221517"/>
                    </a:lnTo>
                    <a:lnTo>
                      <a:pt x="1439858" y="213789"/>
                    </a:lnTo>
                    <a:lnTo>
                      <a:pt x="1604707" y="206062"/>
                    </a:lnTo>
                    <a:lnTo>
                      <a:pt x="1671677" y="200910"/>
                    </a:lnTo>
                    <a:lnTo>
                      <a:pt x="1720617" y="206062"/>
                    </a:lnTo>
                    <a:lnTo>
                      <a:pt x="1736072" y="211213"/>
                    </a:lnTo>
                    <a:lnTo>
                      <a:pt x="1751526" y="221517"/>
                    </a:lnTo>
                    <a:lnTo>
                      <a:pt x="1761830" y="231820"/>
                    </a:lnTo>
                    <a:lnTo>
                      <a:pt x="1772133" y="249850"/>
                    </a:lnTo>
                    <a:lnTo>
                      <a:pt x="1779860" y="273032"/>
                    </a:lnTo>
                    <a:lnTo>
                      <a:pt x="1787587" y="365760"/>
                    </a:lnTo>
                    <a:lnTo>
                      <a:pt x="1792739" y="613034"/>
                    </a:lnTo>
                    <a:lnTo>
                      <a:pt x="1792739" y="1192584"/>
                    </a:lnTo>
                    <a:lnTo>
                      <a:pt x="1792739" y="1452737"/>
                    </a:lnTo>
                    <a:lnTo>
                      <a:pt x="1792739" y="1723193"/>
                    </a:lnTo>
                    <a:lnTo>
                      <a:pt x="1800466" y="1898346"/>
                    </a:lnTo>
                    <a:lnTo>
                      <a:pt x="1836527" y="1931831"/>
                    </a:lnTo>
                    <a:lnTo>
                      <a:pt x="1877739" y="1955013"/>
                    </a:lnTo>
                    <a:lnTo>
                      <a:pt x="1908649" y="1965316"/>
                    </a:lnTo>
                    <a:lnTo>
                      <a:pt x="1931831" y="1970467"/>
                    </a:lnTo>
                    <a:lnTo>
                      <a:pt x="1970467" y="1955013"/>
                    </a:lnTo>
                    <a:lnTo>
                      <a:pt x="1998801" y="1934407"/>
                    </a:lnTo>
                    <a:lnTo>
                      <a:pt x="2029710" y="1898346"/>
                    </a:lnTo>
                    <a:lnTo>
                      <a:pt x="2050316" y="1862285"/>
                    </a:lnTo>
                    <a:lnTo>
                      <a:pt x="2063195" y="1826224"/>
                    </a:lnTo>
                    <a:lnTo>
                      <a:pt x="2076074" y="1779860"/>
                    </a:lnTo>
                    <a:lnTo>
                      <a:pt x="2078650" y="1741224"/>
                    </a:lnTo>
                    <a:cubicBezTo>
                      <a:pt x="2080417" y="1711176"/>
                      <a:pt x="2083801" y="1681171"/>
                      <a:pt x="2083801" y="1651071"/>
                    </a:cubicBezTo>
                    <a:cubicBezTo>
                      <a:pt x="2082943" y="1558343"/>
                      <a:pt x="2082084" y="1465616"/>
                      <a:pt x="2081226" y="1372888"/>
                    </a:cubicBezTo>
                    <a:cubicBezTo>
                      <a:pt x="2082084" y="1223493"/>
                      <a:pt x="2082943" y="1074098"/>
                      <a:pt x="2083801" y="924703"/>
                    </a:cubicBezTo>
                    <a:lnTo>
                      <a:pt x="2083801" y="510003"/>
                    </a:lnTo>
                    <a:lnTo>
                      <a:pt x="2083801" y="363184"/>
                    </a:lnTo>
                    <a:lnTo>
                      <a:pt x="2086377" y="347729"/>
                    </a:lnTo>
                    <a:lnTo>
                      <a:pt x="2094105" y="316820"/>
                    </a:lnTo>
                    <a:lnTo>
                      <a:pt x="2114711" y="265305"/>
                    </a:lnTo>
                    <a:lnTo>
                      <a:pt x="2125014" y="249850"/>
                    </a:lnTo>
                    <a:lnTo>
                      <a:pt x="2127590" y="239547"/>
                    </a:lnTo>
                    <a:lnTo>
                      <a:pt x="2119862" y="216365"/>
                    </a:lnTo>
                    <a:lnTo>
                      <a:pt x="2091529" y="170001"/>
                    </a:lnTo>
                    <a:lnTo>
                      <a:pt x="2042589" y="113334"/>
                    </a:lnTo>
                    <a:lnTo>
                      <a:pt x="2006528" y="79849"/>
                    </a:lnTo>
                    <a:lnTo>
                      <a:pt x="1973043" y="54091"/>
                    </a:lnTo>
                    <a:lnTo>
                      <a:pt x="1931831" y="30909"/>
                    </a:lnTo>
                    <a:lnTo>
                      <a:pt x="1888043" y="12879"/>
                    </a:lnTo>
                    <a:lnTo>
                      <a:pt x="1841679" y="0"/>
                    </a:lnTo>
                    <a:lnTo>
                      <a:pt x="1797890" y="5151"/>
                    </a:lnTo>
                    <a:lnTo>
                      <a:pt x="1620162" y="25758"/>
                    </a:lnTo>
                    <a:lnTo>
                      <a:pt x="1470767" y="46364"/>
                    </a:lnTo>
                    <a:cubicBezTo>
                      <a:pt x="1322252" y="69814"/>
                      <a:pt x="1373494" y="69546"/>
                      <a:pt x="1318796" y="69546"/>
                    </a:cubicBezTo>
                    <a:lnTo>
                      <a:pt x="1187432" y="77273"/>
                    </a:lnTo>
                    <a:lnTo>
                      <a:pt x="953036" y="1004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44">
                <a:extLst>
                  <a:ext uri="{FF2B5EF4-FFF2-40B4-BE49-F238E27FC236}">
                    <a16:creationId xmlns:a16="http://schemas.microsoft.com/office/drawing/2014/main" id="{CF7E2D80-4355-46A8-A553-FA48304FD7B0}"/>
                  </a:ext>
                </a:extLst>
              </p:cNvPr>
              <p:cNvSpPr/>
              <p:nvPr/>
            </p:nvSpPr>
            <p:spPr>
              <a:xfrm>
                <a:off x="5141913" y="3963989"/>
                <a:ext cx="1725612" cy="269875"/>
              </a:xfrm>
              <a:custGeom>
                <a:avLst/>
                <a:gdLst>
                  <a:gd name="connsiteX0" fmla="*/ 1040606 w 1726406"/>
                  <a:gd name="connsiteY0" fmla="*/ 45244 h 269082"/>
                  <a:gd name="connsiteX1" fmla="*/ 1726406 w 1726406"/>
                  <a:gd name="connsiteY1" fmla="*/ 0 h 269082"/>
                  <a:gd name="connsiteX2" fmla="*/ 1726406 w 1726406"/>
                  <a:gd name="connsiteY2" fmla="*/ 154782 h 269082"/>
                  <a:gd name="connsiteX3" fmla="*/ 1528762 w 1726406"/>
                  <a:gd name="connsiteY3" fmla="*/ 166688 h 269082"/>
                  <a:gd name="connsiteX4" fmla="*/ 1216819 w 1726406"/>
                  <a:gd name="connsiteY4" fmla="*/ 188119 h 269082"/>
                  <a:gd name="connsiteX5" fmla="*/ 888206 w 1726406"/>
                  <a:gd name="connsiteY5" fmla="*/ 214313 h 269082"/>
                  <a:gd name="connsiteX6" fmla="*/ 571500 w 1726406"/>
                  <a:gd name="connsiteY6" fmla="*/ 240507 h 269082"/>
                  <a:gd name="connsiteX7" fmla="*/ 319087 w 1726406"/>
                  <a:gd name="connsiteY7" fmla="*/ 261938 h 269082"/>
                  <a:gd name="connsiteX8" fmla="*/ 240506 w 1726406"/>
                  <a:gd name="connsiteY8" fmla="*/ 269082 h 269082"/>
                  <a:gd name="connsiteX9" fmla="*/ 207169 w 1726406"/>
                  <a:gd name="connsiteY9" fmla="*/ 266700 h 269082"/>
                  <a:gd name="connsiteX10" fmla="*/ 142875 w 1726406"/>
                  <a:gd name="connsiteY10" fmla="*/ 254794 h 269082"/>
                  <a:gd name="connsiteX11" fmla="*/ 59531 w 1726406"/>
                  <a:gd name="connsiteY11" fmla="*/ 233363 h 269082"/>
                  <a:gd name="connsiteX12" fmla="*/ 0 w 1726406"/>
                  <a:gd name="connsiteY12" fmla="*/ 216694 h 269082"/>
                  <a:gd name="connsiteX13" fmla="*/ 0 w 1726406"/>
                  <a:gd name="connsiteY13" fmla="*/ 111919 h 269082"/>
                  <a:gd name="connsiteX14" fmla="*/ 373856 w 1726406"/>
                  <a:gd name="connsiteY14" fmla="*/ 92869 h 269082"/>
                  <a:gd name="connsiteX15" fmla="*/ 716756 w 1726406"/>
                  <a:gd name="connsiteY15" fmla="*/ 69057 h 269082"/>
                  <a:gd name="connsiteX16" fmla="*/ 1040606 w 1726406"/>
                  <a:gd name="connsiteY16" fmla="*/ 45244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6406" h="269082">
                    <a:moveTo>
                      <a:pt x="1040606" y="45244"/>
                    </a:moveTo>
                    <a:lnTo>
                      <a:pt x="1726406" y="0"/>
                    </a:lnTo>
                    <a:lnTo>
                      <a:pt x="1726406" y="154782"/>
                    </a:lnTo>
                    <a:lnTo>
                      <a:pt x="1528762" y="166688"/>
                    </a:lnTo>
                    <a:lnTo>
                      <a:pt x="1216819" y="188119"/>
                    </a:lnTo>
                    <a:lnTo>
                      <a:pt x="888206" y="214313"/>
                    </a:lnTo>
                    <a:lnTo>
                      <a:pt x="571500" y="240507"/>
                    </a:lnTo>
                    <a:lnTo>
                      <a:pt x="319087" y="261938"/>
                    </a:lnTo>
                    <a:lnTo>
                      <a:pt x="240506" y="269082"/>
                    </a:lnTo>
                    <a:lnTo>
                      <a:pt x="207169" y="266700"/>
                    </a:lnTo>
                    <a:lnTo>
                      <a:pt x="142875" y="254794"/>
                    </a:lnTo>
                    <a:lnTo>
                      <a:pt x="59531" y="233363"/>
                    </a:lnTo>
                    <a:lnTo>
                      <a:pt x="0" y="216694"/>
                    </a:lnTo>
                    <a:lnTo>
                      <a:pt x="0" y="111919"/>
                    </a:lnTo>
                    <a:lnTo>
                      <a:pt x="373856" y="92869"/>
                    </a:lnTo>
                    <a:lnTo>
                      <a:pt x="716756" y="69057"/>
                    </a:lnTo>
                    <a:lnTo>
                      <a:pt x="1040606" y="452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3" name="フリーフォーム 45">
                <a:extLst>
                  <a:ext uri="{FF2B5EF4-FFF2-40B4-BE49-F238E27FC236}">
                    <a16:creationId xmlns:a16="http://schemas.microsoft.com/office/drawing/2014/main" id="{C5537597-ED1F-4CDD-A719-51BDA1A8409D}"/>
                  </a:ext>
                </a:extLst>
              </p:cNvPr>
              <p:cNvSpPr/>
              <p:nvPr/>
            </p:nvSpPr>
            <p:spPr>
              <a:xfrm>
                <a:off x="5116513" y="4543426"/>
                <a:ext cx="1751012" cy="271463"/>
              </a:xfrm>
              <a:custGeom>
                <a:avLst/>
                <a:gdLst>
                  <a:gd name="connsiteX0" fmla="*/ 726282 w 1750219"/>
                  <a:gd name="connsiteY0" fmla="*/ 66675 h 271463"/>
                  <a:gd name="connsiteX1" fmla="*/ 1509713 w 1750219"/>
                  <a:gd name="connsiteY1" fmla="*/ 16669 h 271463"/>
                  <a:gd name="connsiteX2" fmla="*/ 1745457 w 1750219"/>
                  <a:gd name="connsiteY2" fmla="*/ 0 h 271463"/>
                  <a:gd name="connsiteX3" fmla="*/ 1750219 w 1750219"/>
                  <a:gd name="connsiteY3" fmla="*/ 157163 h 271463"/>
                  <a:gd name="connsiteX4" fmla="*/ 1443038 w 1750219"/>
                  <a:gd name="connsiteY4" fmla="*/ 178594 h 271463"/>
                  <a:gd name="connsiteX5" fmla="*/ 1135857 w 1750219"/>
                  <a:gd name="connsiteY5" fmla="*/ 202406 h 271463"/>
                  <a:gd name="connsiteX6" fmla="*/ 800100 w 1750219"/>
                  <a:gd name="connsiteY6" fmla="*/ 228600 h 271463"/>
                  <a:gd name="connsiteX7" fmla="*/ 485775 w 1750219"/>
                  <a:gd name="connsiteY7" fmla="*/ 252413 h 271463"/>
                  <a:gd name="connsiteX8" fmla="*/ 250032 w 1750219"/>
                  <a:gd name="connsiteY8" fmla="*/ 271463 h 271463"/>
                  <a:gd name="connsiteX9" fmla="*/ 197644 w 1750219"/>
                  <a:gd name="connsiteY9" fmla="*/ 269081 h 271463"/>
                  <a:gd name="connsiteX10" fmla="*/ 145257 w 1750219"/>
                  <a:gd name="connsiteY10" fmla="*/ 259556 h 271463"/>
                  <a:gd name="connsiteX11" fmla="*/ 83344 w 1750219"/>
                  <a:gd name="connsiteY11" fmla="*/ 242888 h 271463"/>
                  <a:gd name="connsiteX12" fmla="*/ 2382 w 1750219"/>
                  <a:gd name="connsiteY12" fmla="*/ 216694 h 271463"/>
                  <a:gd name="connsiteX13" fmla="*/ 0 w 1750219"/>
                  <a:gd name="connsiteY13" fmla="*/ 119063 h 271463"/>
                  <a:gd name="connsiteX14" fmla="*/ 147638 w 1750219"/>
                  <a:gd name="connsiteY14" fmla="*/ 109538 h 271463"/>
                  <a:gd name="connsiteX15" fmla="*/ 378619 w 1750219"/>
                  <a:gd name="connsiteY15" fmla="*/ 90488 h 271463"/>
                  <a:gd name="connsiteX16" fmla="*/ 659607 w 1750219"/>
                  <a:gd name="connsiteY16" fmla="*/ 71438 h 271463"/>
                  <a:gd name="connsiteX17" fmla="*/ 726282 w 1750219"/>
                  <a:gd name="connsiteY17" fmla="*/ 66675 h 27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50219" h="271463">
                    <a:moveTo>
                      <a:pt x="726282" y="66675"/>
                    </a:moveTo>
                    <a:lnTo>
                      <a:pt x="1509713" y="16669"/>
                    </a:lnTo>
                    <a:lnTo>
                      <a:pt x="1745457" y="0"/>
                    </a:lnTo>
                    <a:lnTo>
                      <a:pt x="1750219" y="157163"/>
                    </a:lnTo>
                    <a:lnTo>
                      <a:pt x="1443038" y="178594"/>
                    </a:lnTo>
                    <a:lnTo>
                      <a:pt x="1135857" y="202406"/>
                    </a:lnTo>
                    <a:lnTo>
                      <a:pt x="800100" y="228600"/>
                    </a:lnTo>
                    <a:lnTo>
                      <a:pt x="485775" y="252413"/>
                    </a:lnTo>
                    <a:lnTo>
                      <a:pt x="250032" y="271463"/>
                    </a:lnTo>
                    <a:lnTo>
                      <a:pt x="197644" y="269081"/>
                    </a:lnTo>
                    <a:lnTo>
                      <a:pt x="145257" y="259556"/>
                    </a:lnTo>
                    <a:lnTo>
                      <a:pt x="83344" y="242888"/>
                    </a:lnTo>
                    <a:lnTo>
                      <a:pt x="2382" y="216694"/>
                    </a:lnTo>
                    <a:lnTo>
                      <a:pt x="0" y="119063"/>
                    </a:lnTo>
                    <a:lnTo>
                      <a:pt x="147638" y="109538"/>
                    </a:lnTo>
                    <a:lnTo>
                      <a:pt x="378619" y="90488"/>
                    </a:lnTo>
                    <a:lnTo>
                      <a:pt x="659607" y="71438"/>
                    </a:lnTo>
                    <a:lnTo>
                      <a:pt x="726282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4" name="フリーフォーム 46">
                <a:extLst>
                  <a:ext uri="{FF2B5EF4-FFF2-40B4-BE49-F238E27FC236}">
                    <a16:creationId xmlns:a16="http://schemas.microsoft.com/office/drawing/2014/main" id="{2A554143-8BBB-4256-A29B-FC592FB21E60}"/>
                  </a:ext>
                </a:extLst>
              </p:cNvPr>
              <p:cNvSpPr/>
              <p:nvPr/>
            </p:nvSpPr>
            <p:spPr>
              <a:xfrm>
                <a:off x="5027613" y="5078413"/>
                <a:ext cx="1841500" cy="317500"/>
              </a:xfrm>
              <a:custGeom>
                <a:avLst/>
                <a:gdLst>
                  <a:gd name="connsiteX0" fmla="*/ 909637 w 1843087"/>
                  <a:gd name="connsiteY0" fmla="*/ 66675 h 316707"/>
                  <a:gd name="connsiteX1" fmla="*/ 1381125 w 1843087"/>
                  <a:gd name="connsiteY1" fmla="*/ 30957 h 316707"/>
                  <a:gd name="connsiteX2" fmla="*/ 1831181 w 1843087"/>
                  <a:gd name="connsiteY2" fmla="*/ 0 h 316707"/>
                  <a:gd name="connsiteX3" fmla="*/ 1843087 w 1843087"/>
                  <a:gd name="connsiteY3" fmla="*/ 233363 h 316707"/>
                  <a:gd name="connsiteX4" fmla="*/ 1802606 w 1843087"/>
                  <a:gd name="connsiteY4" fmla="*/ 202407 h 316707"/>
                  <a:gd name="connsiteX5" fmla="*/ 1769269 w 1843087"/>
                  <a:gd name="connsiteY5" fmla="*/ 192882 h 316707"/>
                  <a:gd name="connsiteX6" fmla="*/ 1735931 w 1843087"/>
                  <a:gd name="connsiteY6" fmla="*/ 185738 h 316707"/>
                  <a:gd name="connsiteX7" fmla="*/ 1700212 w 1843087"/>
                  <a:gd name="connsiteY7" fmla="*/ 183357 h 316707"/>
                  <a:gd name="connsiteX8" fmla="*/ 1650206 w 1843087"/>
                  <a:gd name="connsiteY8" fmla="*/ 183357 h 316707"/>
                  <a:gd name="connsiteX9" fmla="*/ 1559719 w 1843087"/>
                  <a:gd name="connsiteY9" fmla="*/ 185738 h 316707"/>
                  <a:gd name="connsiteX10" fmla="*/ 1350169 w 1843087"/>
                  <a:gd name="connsiteY10" fmla="*/ 200025 h 316707"/>
                  <a:gd name="connsiteX11" fmla="*/ 1107281 w 1843087"/>
                  <a:gd name="connsiteY11" fmla="*/ 219075 h 316707"/>
                  <a:gd name="connsiteX12" fmla="*/ 792956 w 1843087"/>
                  <a:gd name="connsiteY12" fmla="*/ 250032 h 316707"/>
                  <a:gd name="connsiteX13" fmla="*/ 521494 w 1843087"/>
                  <a:gd name="connsiteY13" fmla="*/ 283369 h 316707"/>
                  <a:gd name="connsiteX14" fmla="*/ 335756 w 1843087"/>
                  <a:gd name="connsiteY14" fmla="*/ 309563 h 316707"/>
                  <a:gd name="connsiteX15" fmla="*/ 302419 w 1843087"/>
                  <a:gd name="connsiteY15" fmla="*/ 316707 h 316707"/>
                  <a:gd name="connsiteX16" fmla="*/ 138112 w 1843087"/>
                  <a:gd name="connsiteY16" fmla="*/ 314325 h 316707"/>
                  <a:gd name="connsiteX17" fmla="*/ 0 w 1843087"/>
                  <a:gd name="connsiteY17" fmla="*/ 314325 h 316707"/>
                  <a:gd name="connsiteX18" fmla="*/ 71437 w 1843087"/>
                  <a:gd name="connsiteY18" fmla="*/ 140494 h 316707"/>
                  <a:gd name="connsiteX19" fmla="*/ 500062 w 1843087"/>
                  <a:gd name="connsiteY19" fmla="*/ 102394 h 316707"/>
                  <a:gd name="connsiteX20" fmla="*/ 909637 w 1843087"/>
                  <a:gd name="connsiteY20" fmla="*/ 66675 h 3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3087" h="316707">
                    <a:moveTo>
                      <a:pt x="909637" y="66675"/>
                    </a:moveTo>
                    <a:lnTo>
                      <a:pt x="1381125" y="30957"/>
                    </a:lnTo>
                    <a:lnTo>
                      <a:pt x="1831181" y="0"/>
                    </a:lnTo>
                    <a:lnTo>
                      <a:pt x="1843087" y="233363"/>
                    </a:lnTo>
                    <a:lnTo>
                      <a:pt x="1802606" y="202407"/>
                    </a:lnTo>
                    <a:lnTo>
                      <a:pt x="1769269" y="192882"/>
                    </a:lnTo>
                    <a:lnTo>
                      <a:pt x="1735931" y="185738"/>
                    </a:lnTo>
                    <a:lnTo>
                      <a:pt x="1700212" y="183357"/>
                    </a:lnTo>
                    <a:lnTo>
                      <a:pt x="1650206" y="183357"/>
                    </a:lnTo>
                    <a:lnTo>
                      <a:pt x="1559719" y="185738"/>
                    </a:lnTo>
                    <a:lnTo>
                      <a:pt x="1350169" y="200025"/>
                    </a:lnTo>
                    <a:lnTo>
                      <a:pt x="1107281" y="219075"/>
                    </a:lnTo>
                    <a:lnTo>
                      <a:pt x="792956" y="250032"/>
                    </a:lnTo>
                    <a:lnTo>
                      <a:pt x="521494" y="283369"/>
                    </a:lnTo>
                    <a:lnTo>
                      <a:pt x="335756" y="309563"/>
                    </a:lnTo>
                    <a:lnTo>
                      <a:pt x="302419" y="316707"/>
                    </a:lnTo>
                    <a:lnTo>
                      <a:pt x="138112" y="314325"/>
                    </a:lnTo>
                    <a:lnTo>
                      <a:pt x="0" y="314325"/>
                    </a:lnTo>
                    <a:lnTo>
                      <a:pt x="71437" y="140494"/>
                    </a:lnTo>
                    <a:lnTo>
                      <a:pt x="500062" y="102394"/>
                    </a:lnTo>
                    <a:lnTo>
                      <a:pt x="909637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5" name="フリーフォーム 47">
                <a:extLst>
                  <a:ext uri="{FF2B5EF4-FFF2-40B4-BE49-F238E27FC236}">
                    <a16:creationId xmlns:a16="http://schemas.microsoft.com/office/drawing/2014/main" id="{7E3A6CA9-78CC-4B46-A752-E967619C3205}"/>
                  </a:ext>
                </a:extLst>
              </p:cNvPr>
              <p:cNvSpPr/>
              <p:nvPr/>
            </p:nvSpPr>
            <p:spPr>
              <a:xfrm>
                <a:off x="4116388" y="5362575"/>
                <a:ext cx="1543050" cy="723900"/>
              </a:xfrm>
              <a:custGeom>
                <a:avLst/>
                <a:gdLst>
                  <a:gd name="connsiteX0" fmla="*/ 623888 w 1543050"/>
                  <a:gd name="connsiteY0" fmla="*/ 388144 h 723900"/>
                  <a:gd name="connsiteX1" fmla="*/ 733425 w 1543050"/>
                  <a:gd name="connsiteY1" fmla="*/ 330994 h 723900"/>
                  <a:gd name="connsiteX2" fmla="*/ 852488 w 1543050"/>
                  <a:gd name="connsiteY2" fmla="*/ 264319 h 723900"/>
                  <a:gd name="connsiteX3" fmla="*/ 992982 w 1543050"/>
                  <a:gd name="connsiteY3" fmla="*/ 173831 h 723900"/>
                  <a:gd name="connsiteX4" fmla="*/ 1031082 w 1543050"/>
                  <a:gd name="connsiteY4" fmla="*/ 147638 h 723900"/>
                  <a:gd name="connsiteX5" fmla="*/ 1040607 w 1543050"/>
                  <a:gd name="connsiteY5" fmla="*/ 133350 h 723900"/>
                  <a:gd name="connsiteX6" fmla="*/ 1047750 w 1543050"/>
                  <a:gd name="connsiteY6" fmla="*/ 104775 h 723900"/>
                  <a:gd name="connsiteX7" fmla="*/ 1054894 w 1543050"/>
                  <a:gd name="connsiteY7" fmla="*/ 66675 h 723900"/>
                  <a:gd name="connsiteX8" fmla="*/ 1050132 w 1543050"/>
                  <a:gd name="connsiteY8" fmla="*/ 0 h 723900"/>
                  <a:gd name="connsiteX9" fmla="*/ 1181100 w 1543050"/>
                  <a:gd name="connsiteY9" fmla="*/ 0 h 723900"/>
                  <a:gd name="connsiteX10" fmla="*/ 1300163 w 1543050"/>
                  <a:gd name="connsiteY10" fmla="*/ 59531 h 723900"/>
                  <a:gd name="connsiteX11" fmla="*/ 1373982 w 1543050"/>
                  <a:gd name="connsiteY11" fmla="*/ 95250 h 723900"/>
                  <a:gd name="connsiteX12" fmla="*/ 1416844 w 1543050"/>
                  <a:gd name="connsiteY12" fmla="*/ 121444 h 723900"/>
                  <a:gd name="connsiteX13" fmla="*/ 1457325 w 1543050"/>
                  <a:gd name="connsiteY13" fmla="*/ 150019 h 723900"/>
                  <a:gd name="connsiteX14" fmla="*/ 1490663 w 1543050"/>
                  <a:gd name="connsiteY14" fmla="*/ 178594 h 723900"/>
                  <a:gd name="connsiteX15" fmla="*/ 1531144 w 1543050"/>
                  <a:gd name="connsiteY15" fmla="*/ 219075 h 723900"/>
                  <a:gd name="connsiteX16" fmla="*/ 1543050 w 1543050"/>
                  <a:gd name="connsiteY16" fmla="*/ 238125 h 723900"/>
                  <a:gd name="connsiteX17" fmla="*/ 1543050 w 1543050"/>
                  <a:gd name="connsiteY17" fmla="*/ 247650 h 723900"/>
                  <a:gd name="connsiteX18" fmla="*/ 1535907 w 1543050"/>
                  <a:gd name="connsiteY18" fmla="*/ 266700 h 723900"/>
                  <a:gd name="connsiteX19" fmla="*/ 1516857 w 1543050"/>
                  <a:gd name="connsiteY19" fmla="*/ 280988 h 723900"/>
                  <a:gd name="connsiteX20" fmla="*/ 1490663 w 1543050"/>
                  <a:gd name="connsiteY20" fmla="*/ 295275 h 723900"/>
                  <a:gd name="connsiteX21" fmla="*/ 1431132 w 1543050"/>
                  <a:gd name="connsiteY21" fmla="*/ 309563 h 723900"/>
                  <a:gd name="connsiteX22" fmla="*/ 1381125 w 1543050"/>
                  <a:gd name="connsiteY22" fmla="*/ 316706 h 723900"/>
                  <a:gd name="connsiteX23" fmla="*/ 1321594 w 1543050"/>
                  <a:gd name="connsiteY23" fmla="*/ 323850 h 723900"/>
                  <a:gd name="connsiteX24" fmla="*/ 1190625 w 1543050"/>
                  <a:gd name="connsiteY24" fmla="*/ 378619 h 723900"/>
                  <a:gd name="connsiteX25" fmla="*/ 969169 w 1543050"/>
                  <a:gd name="connsiteY25" fmla="*/ 464344 h 723900"/>
                  <a:gd name="connsiteX26" fmla="*/ 766763 w 1543050"/>
                  <a:gd name="connsiteY26" fmla="*/ 531019 h 723900"/>
                  <a:gd name="connsiteX27" fmla="*/ 564357 w 1543050"/>
                  <a:gd name="connsiteY27" fmla="*/ 597694 h 723900"/>
                  <a:gd name="connsiteX28" fmla="*/ 414338 w 1543050"/>
                  <a:gd name="connsiteY28" fmla="*/ 640556 h 723900"/>
                  <a:gd name="connsiteX29" fmla="*/ 183357 w 1543050"/>
                  <a:gd name="connsiteY29" fmla="*/ 697706 h 723900"/>
                  <a:gd name="connsiteX30" fmla="*/ 52388 w 1543050"/>
                  <a:gd name="connsiteY30" fmla="*/ 723900 h 723900"/>
                  <a:gd name="connsiteX31" fmla="*/ 23813 w 1543050"/>
                  <a:gd name="connsiteY31" fmla="*/ 721519 h 723900"/>
                  <a:gd name="connsiteX32" fmla="*/ 7144 w 1543050"/>
                  <a:gd name="connsiteY32" fmla="*/ 714375 h 723900"/>
                  <a:gd name="connsiteX33" fmla="*/ 0 w 1543050"/>
                  <a:gd name="connsiteY33" fmla="*/ 704850 h 723900"/>
                  <a:gd name="connsiteX34" fmla="*/ 0 w 1543050"/>
                  <a:gd name="connsiteY34" fmla="*/ 697706 h 723900"/>
                  <a:gd name="connsiteX35" fmla="*/ 7144 w 1543050"/>
                  <a:gd name="connsiteY35" fmla="*/ 676275 h 723900"/>
                  <a:gd name="connsiteX36" fmla="*/ 23813 w 1543050"/>
                  <a:gd name="connsiteY36" fmla="*/ 659606 h 723900"/>
                  <a:gd name="connsiteX37" fmla="*/ 114300 w 1543050"/>
                  <a:gd name="connsiteY37" fmla="*/ 621506 h 723900"/>
                  <a:gd name="connsiteX38" fmla="*/ 342900 w 1543050"/>
                  <a:gd name="connsiteY38" fmla="*/ 521494 h 723900"/>
                  <a:gd name="connsiteX39" fmla="*/ 623888 w 1543050"/>
                  <a:gd name="connsiteY39" fmla="*/ 38814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3050" h="723900">
                    <a:moveTo>
                      <a:pt x="623888" y="388144"/>
                    </a:moveTo>
                    <a:lnTo>
                      <a:pt x="733425" y="330994"/>
                    </a:lnTo>
                    <a:lnTo>
                      <a:pt x="852488" y="264319"/>
                    </a:lnTo>
                    <a:lnTo>
                      <a:pt x="992982" y="173831"/>
                    </a:lnTo>
                    <a:lnTo>
                      <a:pt x="1031082" y="147638"/>
                    </a:lnTo>
                    <a:lnTo>
                      <a:pt x="1040607" y="133350"/>
                    </a:lnTo>
                    <a:lnTo>
                      <a:pt x="1047750" y="104775"/>
                    </a:lnTo>
                    <a:lnTo>
                      <a:pt x="1054894" y="66675"/>
                    </a:lnTo>
                    <a:lnTo>
                      <a:pt x="1050132" y="0"/>
                    </a:lnTo>
                    <a:lnTo>
                      <a:pt x="1181100" y="0"/>
                    </a:lnTo>
                    <a:lnTo>
                      <a:pt x="1300163" y="59531"/>
                    </a:lnTo>
                    <a:lnTo>
                      <a:pt x="1373982" y="95250"/>
                    </a:lnTo>
                    <a:lnTo>
                      <a:pt x="1416844" y="121444"/>
                    </a:lnTo>
                    <a:lnTo>
                      <a:pt x="1457325" y="150019"/>
                    </a:lnTo>
                    <a:lnTo>
                      <a:pt x="1490663" y="178594"/>
                    </a:lnTo>
                    <a:lnTo>
                      <a:pt x="1531144" y="219075"/>
                    </a:lnTo>
                    <a:lnTo>
                      <a:pt x="1543050" y="238125"/>
                    </a:lnTo>
                    <a:lnTo>
                      <a:pt x="1543050" y="247650"/>
                    </a:lnTo>
                    <a:lnTo>
                      <a:pt x="1535907" y="266700"/>
                    </a:lnTo>
                    <a:lnTo>
                      <a:pt x="1516857" y="280988"/>
                    </a:lnTo>
                    <a:lnTo>
                      <a:pt x="1490663" y="295275"/>
                    </a:lnTo>
                    <a:lnTo>
                      <a:pt x="1431132" y="309563"/>
                    </a:lnTo>
                    <a:lnTo>
                      <a:pt x="1381125" y="316706"/>
                    </a:lnTo>
                    <a:lnTo>
                      <a:pt x="1321594" y="323850"/>
                    </a:lnTo>
                    <a:lnTo>
                      <a:pt x="1190625" y="378619"/>
                    </a:lnTo>
                    <a:lnTo>
                      <a:pt x="969169" y="464344"/>
                    </a:lnTo>
                    <a:lnTo>
                      <a:pt x="766763" y="531019"/>
                    </a:lnTo>
                    <a:lnTo>
                      <a:pt x="564357" y="597694"/>
                    </a:lnTo>
                    <a:lnTo>
                      <a:pt x="414338" y="640556"/>
                    </a:lnTo>
                    <a:lnTo>
                      <a:pt x="183357" y="697706"/>
                    </a:lnTo>
                    <a:lnTo>
                      <a:pt x="52388" y="723900"/>
                    </a:lnTo>
                    <a:lnTo>
                      <a:pt x="23813" y="721519"/>
                    </a:lnTo>
                    <a:lnTo>
                      <a:pt x="7144" y="714375"/>
                    </a:lnTo>
                    <a:lnTo>
                      <a:pt x="0" y="704850"/>
                    </a:lnTo>
                    <a:lnTo>
                      <a:pt x="0" y="697706"/>
                    </a:lnTo>
                    <a:lnTo>
                      <a:pt x="7144" y="676275"/>
                    </a:lnTo>
                    <a:lnTo>
                      <a:pt x="23813" y="659606"/>
                    </a:lnTo>
                    <a:lnTo>
                      <a:pt x="114300" y="621506"/>
                    </a:lnTo>
                    <a:lnTo>
                      <a:pt x="342900" y="521494"/>
                    </a:lnTo>
                    <a:lnTo>
                      <a:pt x="623888" y="388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37" name="フリーフォーム 29">
              <a:extLst>
                <a:ext uri="{FF2B5EF4-FFF2-40B4-BE49-F238E27FC236}">
                  <a16:creationId xmlns:a16="http://schemas.microsoft.com/office/drawing/2014/main" id="{DDA8F885-DF3A-4C1D-8E6C-DE8B98E9F23F}"/>
                </a:ext>
              </a:extLst>
            </p:cNvPr>
            <p:cNvSpPr/>
            <p:nvPr/>
          </p:nvSpPr>
          <p:spPr>
            <a:xfrm>
              <a:off x="7446963" y="2878138"/>
              <a:ext cx="660400" cy="800100"/>
            </a:xfrm>
            <a:custGeom>
              <a:avLst/>
              <a:gdLst>
                <a:gd name="connsiteX0" fmla="*/ 507207 w 659607"/>
                <a:gd name="connsiteY0" fmla="*/ 352425 h 800100"/>
                <a:gd name="connsiteX1" fmla="*/ 550069 w 659607"/>
                <a:gd name="connsiteY1" fmla="*/ 280988 h 800100"/>
                <a:gd name="connsiteX2" fmla="*/ 583407 w 659607"/>
                <a:gd name="connsiteY2" fmla="*/ 219075 h 800100"/>
                <a:gd name="connsiteX3" fmla="*/ 611982 w 659607"/>
                <a:gd name="connsiteY3" fmla="*/ 164307 h 800100"/>
                <a:gd name="connsiteX4" fmla="*/ 616744 w 659607"/>
                <a:gd name="connsiteY4" fmla="*/ 152400 h 800100"/>
                <a:gd name="connsiteX5" fmla="*/ 659607 w 659607"/>
                <a:gd name="connsiteY5" fmla="*/ 135732 h 800100"/>
                <a:gd name="connsiteX6" fmla="*/ 333375 w 659607"/>
                <a:gd name="connsiteY6" fmla="*/ 0 h 800100"/>
                <a:gd name="connsiteX7" fmla="*/ 354807 w 659607"/>
                <a:gd name="connsiteY7" fmla="*/ 47625 h 800100"/>
                <a:gd name="connsiteX8" fmla="*/ 357188 w 659607"/>
                <a:gd name="connsiteY8" fmla="*/ 73819 h 800100"/>
                <a:gd name="connsiteX9" fmla="*/ 350044 w 659607"/>
                <a:gd name="connsiteY9" fmla="*/ 116682 h 800100"/>
                <a:gd name="connsiteX10" fmla="*/ 333375 w 659607"/>
                <a:gd name="connsiteY10" fmla="*/ 171450 h 800100"/>
                <a:gd name="connsiteX11" fmla="*/ 297657 w 659607"/>
                <a:gd name="connsiteY11" fmla="*/ 250032 h 800100"/>
                <a:gd name="connsiteX12" fmla="*/ 247650 w 659607"/>
                <a:gd name="connsiteY12" fmla="*/ 328613 h 800100"/>
                <a:gd name="connsiteX13" fmla="*/ 192882 w 659607"/>
                <a:gd name="connsiteY13" fmla="*/ 395288 h 800100"/>
                <a:gd name="connsiteX14" fmla="*/ 152400 w 659607"/>
                <a:gd name="connsiteY14" fmla="*/ 438150 h 800100"/>
                <a:gd name="connsiteX15" fmla="*/ 123825 w 659607"/>
                <a:gd name="connsiteY15" fmla="*/ 459582 h 800100"/>
                <a:gd name="connsiteX16" fmla="*/ 102394 w 659607"/>
                <a:gd name="connsiteY16" fmla="*/ 469107 h 800100"/>
                <a:gd name="connsiteX17" fmla="*/ 0 w 659607"/>
                <a:gd name="connsiteY17" fmla="*/ 740569 h 800100"/>
                <a:gd name="connsiteX18" fmla="*/ 4763 w 659607"/>
                <a:gd name="connsiteY18" fmla="*/ 771525 h 800100"/>
                <a:gd name="connsiteX19" fmla="*/ 14288 w 659607"/>
                <a:gd name="connsiteY19" fmla="*/ 788194 h 800100"/>
                <a:gd name="connsiteX20" fmla="*/ 23813 w 659607"/>
                <a:gd name="connsiteY20" fmla="*/ 792957 h 800100"/>
                <a:gd name="connsiteX21" fmla="*/ 47625 w 659607"/>
                <a:gd name="connsiteY21" fmla="*/ 800100 h 800100"/>
                <a:gd name="connsiteX22" fmla="*/ 71438 w 659607"/>
                <a:gd name="connsiteY22" fmla="*/ 800100 h 800100"/>
                <a:gd name="connsiteX23" fmla="*/ 114300 w 659607"/>
                <a:gd name="connsiteY23" fmla="*/ 785813 h 800100"/>
                <a:gd name="connsiteX24" fmla="*/ 200025 w 659607"/>
                <a:gd name="connsiteY24" fmla="*/ 740569 h 800100"/>
                <a:gd name="connsiteX25" fmla="*/ 264319 w 659607"/>
                <a:gd name="connsiteY25" fmla="*/ 690563 h 800100"/>
                <a:gd name="connsiteX26" fmla="*/ 297657 w 659607"/>
                <a:gd name="connsiteY26" fmla="*/ 654844 h 800100"/>
                <a:gd name="connsiteX27" fmla="*/ 385763 w 659607"/>
                <a:gd name="connsiteY27" fmla="*/ 535782 h 800100"/>
                <a:gd name="connsiteX28" fmla="*/ 507207 w 659607"/>
                <a:gd name="connsiteY28" fmla="*/ 3524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9607" h="800100">
                  <a:moveTo>
                    <a:pt x="507207" y="352425"/>
                  </a:moveTo>
                  <a:lnTo>
                    <a:pt x="550069" y="280988"/>
                  </a:lnTo>
                  <a:lnTo>
                    <a:pt x="583407" y="219075"/>
                  </a:lnTo>
                  <a:lnTo>
                    <a:pt x="611982" y="164307"/>
                  </a:lnTo>
                  <a:lnTo>
                    <a:pt x="616744" y="152400"/>
                  </a:lnTo>
                  <a:lnTo>
                    <a:pt x="659607" y="135732"/>
                  </a:lnTo>
                  <a:lnTo>
                    <a:pt x="333375" y="0"/>
                  </a:lnTo>
                  <a:lnTo>
                    <a:pt x="354807" y="47625"/>
                  </a:lnTo>
                  <a:lnTo>
                    <a:pt x="357188" y="73819"/>
                  </a:lnTo>
                  <a:lnTo>
                    <a:pt x="350044" y="116682"/>
                  </a:lnTo>
                  <a:lnTo>
                    <a:pt x="333375" y="171450"/>
                  </a:lnTo>
                  <a:lnTo>
                    <a:pt x="297657" y="250032"/>
                  </a:lnTo>
                  <a:lnTo>
                    <a:pt x="247650" y="328613"/>
                  </a:lnTo>
                  <a:lnTo>
                    <a:pt x="192882" y="395288"/>
                  </a:lnTo>
                  <a:lnTo>
                    <a:pt x="152400" y="438150"/>
                  </a:lnTo>
                  <a:lnTo>
                    <a:pt x="123825" y="459582"/>
                  </a:lnTo>
                  <a:lnTo>
                    <a:pt x="102394" y="469107"/>
                  </a:lnTo>
                  <a:lnTo>
                    <a:pt x="0" y="740569"/>
                  </a:lnTo>
                  <a:lnTo>
                    <a:pt x="4763" y="771525"/>
                  </a:lnTo>
                  <a:lnTo>
                    <a:pt x="14288" y="788194"/>
                  </a:lnTo>
                  <a:lnTo>
                    <a:pt x="23813" y="792957"/>
                  </a:lnTo>
                  <a:lnTo>
                    <a:pt x="47625" y="800100"/>
                  </a:lnTo>
                  <a:lnTo>
                    <a:pt x="71438" y="800100"/>
                  </a:lnTo>
                  <a:lnTo>
                    <a:pt x="114300" y="785813"/>
                  </a:lnTo>
                  <a:lnTo>
                    <a:pt x="200025" y="740569"/>
                  </a:lnTo>
                  <a:lnTo>
                    <a:pt x="264319" y="690563"/>
                  </a:lnTo>
                  <a:lnTo>
                    <a:pt x="297657" y="654844"/>
                  </a:lnTo>
                  <a:lnTo>
                    <a:pt x="385763" y="535782"/>
                  </a:lnTo>
                  <a:lnTo>
                    <a:pt x="50720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248714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2C3B761-7D56-486B-8D14-B04D018F101F}"/>
              </a:ext>
            </a:extLst>
          </p:cNvPr>
          <p:cNvSpPr/>
          <p:nvPr/>
        </p:nvSpPr>
        <p:spPr>
          <a:xfrm>
            <a:off x="4319588" y="1700214"/>
            <a:ext cx="1238250" cy="454025"/>
          </a:xfrm>
          <a:custGeom>
            <a:avLst/>
            <a:gdLst>
              <a:gd name="connsiteX0" fmla="*/ 550068 w 1238250"/>
              <a:gd name="connsiteY0" fmla="*/ 326231 h 454818"/>
              <a:gd name="connsiteX1" fmla="*/ 97631 w 1238250"/>
              <a:gd name="connsiteY1" fmla="*/ 454818 h 454818"/>
              <a:gd name="connsiteX2" fmla="*/ 0 w 1238250"/>
              <a:gd name="connsiteY2" fmla="*/ 273843 h 454818"/>
              <a:gd name="connsiteX3" fmla="*/ 200025 w 1238250"/>
              <a:gd name="connsiteY3" fmla="*/ 242887 h 454818"/>
              <a:gd name="connsiteX4" fmla="*/ 431006 w 1238250"/>
              <a:gd name="connsiteY4" fmla="*/ 190500 h 454818"/>
              <a:gd name="connsiteX5" fmla="*/ 673893 w 1238250"/>
              <a:gd name="connsiteY5" fmla="*/ 126206 h 454818"/>
              <a:gd name="connsiteX6" fmla="*/ 759618 w 1238250"/>
              <a:gd name="connsiteY6" fmla="*/ 102393 h 454818"/>
              <a:gd name="connsiteX7" fmla="*/ 781050 w 1238250"/>
              <a:gd name="connsiteY7" fmla="*/ 90487 h 454818"/>
              <a:gd name="connsiteX8" fmla="*/ 831056 w 1238250"/>
              <a:gd name="connsiteY8" fmla="*/ 52387 h 454818"/>
              <a:gd name="connsiteX9" fmla="*/ 864393 w 1238250"/>
              <a:gd name="connsiteY9" fmla="*/ 16668 h 454818"/>
              <a:gd name="connsiteX10" fmla="*/ 878681 w 1238250"/>
              <a:gd name="connsiteY10" fmla="*/ 4762 h 454818"/>
              <a:gd name="connsiteX11" fmla="*/ 904875 w 1238250"/>
              <a:gd name="connsiteY11" fmla="*/ 0 h 454818"/>
              <a:gd name="connsiteX12" fmla="*/ 942975 w 1238250"/>
              <a:gd name="connsiteY12" fmla="*/ 2381 h 454818"/>
              <a:gd name="connsiteX13" fmla="*/ 976312 w 1238250"/>
              <a:gd name="connsiteY13" fmla="*/ 9525 h 454818"/>
              <a:gd name="connsiteX14" fmla="*/ 1038225 w 1238250"/>
              <a:gd name="connsiteY14" fmla="*/ 40481 h 454818"/>
              <a:gd name="connsiteX15" fmla="*/ 1104900 w 1238250"/>
              <a:gd name="connsiteY15" fmla="*/ 80962 h 454818"/>
              <a:gd name="connsiteX16" fmla="*/ 1159668 w 1238250"/>
              <a:gd name="connsiteY16" fmla="*/ 123825 h 454818"/>
              <a:gd name="connsiteX17" fmla="*/ 1204912 w 1238250"/>
              <a:gd name="connsiteY17" fmla="*/ 161925 h 454818"/>
              <a:gd name="connsiteX18" fmla="*/ 1221581 w 1238250"/>
              <a:gd name="connsiteY18" fmla="*/ 178593 h 454818"/>
              <a:gd name="connsiteX19" fmla="*/ 1233487 w 1238250"/>
              <a:gd name="connsiteY19" fmla="*/ 197643 h 454818"/>
              <a:gd name="connsiteX20" fmla="*/ 1238250 w 1238250"/>
              <a:gd name="connsiteY20" fmla="*/ 221456 h 454818"/>
              <a:gd name="connsiteX21" fmla="*/ 1238250 w 1238250"/>
              <a:gd name="connsiteY21" fmla="*/ 245268 h 454818"/>
              <a:gd name="connsiteX22" fmla="*/ 1233487 w 1238250"/>
              <a:gd name="connsiteY22" fmla="*/ 266700 h 454818"/>
              <a:gd name="connsiteX23" fmla="*/ 1214437 w 1238250"/>
              <a:gd name="connsiteY23" fmla="*/ 285750 h 454818"/>
              <a:gd name="connsiteX24" fmla="*/ 1188243 w 1238250"/>
              <a:gd name="connsiteY24" fmla="*/ 300037 h 454818"/>
              <a:gd name="connsiteX25" fmla="*/ 1164431 w 1238250"/>
              <a:gd name="connsiteY25" fmla="*/ 314325 h 454818"/>
              <a:gd name="connsiteX26" fmla="*/ 1133475 w 1238250"/>
              <a:gd name="connsiteY26" fmla="*/ 340518 h 454818"/>
              <a:gd name="connsiteX27" fmla="*/ 916781 w 1238250"/>
              <a:gd name="connsiteY27" fmla="*/ 266700 h 454818"/>
              <a:gd name="connsiteX28" fmla="*/ 873918 w 1238250"/>
              <a:gd name="connsiteY28" fmla="*/ 257175 h 454818"/>
              <a:gd name="connsiteX29" fmla="*/ 838200 w 1238250"/>
              <a:gd name="connsiteY29" fmla="*/ 254793 h 454818"/>
              <a:gd name="connsiteX30" fmla="*/ 785812 w 1238250"/>
              <a:gd name="connsiteY30" fmla="*/ 261937 h 454818"/>
              <a:gd name="connsiteX31" fmla="*/ 550068 w 1238250"/>
              <a:gd name="connsiteY31" fmla="*/ 326231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38250" h="454818">
                <a:moveTo>
                  <a:pt x="550068" y="326231"/>
                </a:moveTo>
                <a:lnTo>
                  <a:pt x="97631" y="454818"/>
                </a:lnTo>
                <a:lnTo>
                  <a:pt x="0" y="273843"/>
                </a:lnTo>
                <a:lnTo>
                  <a:pt x="200025" y="242887"/>
                </a:lnTo>
                <a:lnTo>
                  <a:pt x="431006" y="190500"/>
                </a:lnTo>
                <a:lnTo>
                  <a:pt x="673893" y="126206"/>
                </a:lnTo>
                <a:lnTo>
                  <a:pt x="759618" y="102393"/>
                </a:lnTo>
                <a:lnTo>
                  <a:pt x="781050" y="90487"/>
                </a:lnTo>
                <a:lnTo>
                  <a:pt x="831056" y="52387"/>
                </a:lnTo>
                <a:lnTo>
                  <a:pt x="864393" y="16668"/>
                </a:lnTo>
                <a:lnTo>
                  <a:pt x="878681" y="4762"/>
                </a:lnTo>
                <a:lnTo>
                  <a:pt x="904875" y="0"/>
                </a:lnTo>
                <a:lnTo>
                  <a:pt x="942975" y="2381"/>
                </a:lnTo>
                <a:lnTo>
                  <a:pt x="976312" y="9525"/>
                </a:lnTo>
                <a:lnTo>
                  <a:pt x="1038225" y="40481"/>
                </a:lnTo>
                <a:lnTo>
                  <a:pt x="1104900" y="80962"/>
                </a:lnTo>
                <a:lnTo>
                  <a:pt x="1159668" y="123825"/>
                </a:lnTo>
                <a:lnTo>
                  <a:pt x="1204912" y="161925"/>
                </a:lnTo>
                <a:lnTo>
                  <a:pt x="1221581" y="178593"/>
                </a:lnTo>
                <a:lnTo>
                  <a:pt x="1233487" y="197643"/>
                </a:lnTo>
                <a:lnTo>
                  <a:pt x="1238250" y="221456"/>
                </a:lnTo>
                <a:lnTo>
                  <a:pt x="1238250" y="245268"/>
                </a:lnTo>
                <a:lnTo>
                  <a:pt x="1233487" y="266700"/>
                </a:lnTo>
                <a:lnTo>
                  <a:pt x="1214437" y="285750"/>
                </a:lnTo>
                <a:lnTo>
                  <a:pt x="1188243" y="300037"/>
                </a:lnTo>
                <a:lnTo>
                  <a:pt x="1164431" y="314325"/>
                </a:lnTo>
                <a:lnTo>
                  <a:pt x="1133475" y="340518"/>
                </a:lnTo>
                <a:lnTo>
                  <a:pt x="916781" y="266700"/>
                </a:lnTo>
                <a:lnTo>
                  <a:pt x="873918" y="257175"/>
                </a:lnTo>
                <a:lnTo>
                  <a:pt x="838200" y="254793"/>
                </a:lnTo>
                <a:lnTo>
                  <a:pt x="785812" y="261937"/>
                </a:lnTo>
                <a:lnTo>
                  <a:pt x="550068" y="3262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939B2AB-13EF-42B1-A95D-DC5391C0C9ED}"/>
              </a:ext>
            </a:extLst>
          </p:cNvPr>
          <p:cNvSpPr/>
          <p:nvPr/>
        </p:nvSpPr>
        <p:spPr>
          <a:xfrm>
            <a:off x="4875214" y="1900238"/>
            <a:ext cx="587375" cy="881062"/>
          </a:xfrm>
          <a:custGeom>
            <a:avLst/>
            <a:gdLst>
              <a:gd name="connsiteX0" fmla="*/ 164306 w 588169"/>
              <a:gd name="connsiteY0" fmla="*/ 457200 h 881062"/>
              <a:gd name="connsiteX1" fmla="*/ 252412 w 588169"/>
              <a:gd name="connsiteY1" fmla="*/ 269081 h 881062"/>
              <a:gd name="connsiteX2" fmla="*/ 307181 w 588169"/>
              <a:gd name="connsiteY2" fmla="*/ 154781 h 881062"/>
              <a:gd name="connsiteX3" fmla="*/ 330994 w 588169"/>
              <a:gd name="connsiteY3" fmla="*/ 104775 h 881062"/>
              <a:gd name="connsiteX4" fmla="*/ 335756 w 588169"/>
              <a:gd name="connsiteY4" fmla="*/ 88106 h 881062"/>
              <a:gd name="connsiteX5" fmla="*/ 335756 w 588169"/>
              <a:gd name="connsiteY5" fmla="*/ 69056 h 881062"/>
              <a:gd name="connsiteX6" fmla="*/ 288131 w 588169"/>
              <a:gd name="connsiteY6" fmla="*/ 0 h 881062"/>
              <a:gd name="connsiteX7" fmla="*/ 588169 w 588169"/>
              <a:gd name="connsiteY7" fmla="*/ 88106 h 881062"/>
              <a:gd name="connsiteX8" fmla="*/ 585787 w 588169"/>
              <a:gd name="connsiteY8" fmla="*/ 130968 h 881062"/>
              <a:gd name="connsiteX9" fmla="*/ 566737 w 588169"/>
              <a:gd name="connsiteY9" fmla="*/ 154781 h 881062"/>
              <a:gd name="connsiteX10" fmla="*/ 469106 w 588169"/>
              <a:gd name="connsiteY10" fmla="*/ 295275 h 881062"/>
              <a:gd name="connsiteX11" fmla="*/ 352425 w 588169"/>
              <a:gd name="connsiteY11" fmla="*/ 464343 h 881062"/>
              <a:gd name="connsiteX12" fmla="*/ 207169 w 588169"/>
              <a:gd name="connsiteY12" fmla="*/ 664368 h 881062"/>
              <a:gd name="connsiteX13" fmla="*/ 69056 w 588169"/>
              <a:gd name="connsiteY13" fmla="*/ 881062 h 881062"/>
              <a:gd name="connsiteX14" fmla="*/ 0 w 588169"/>
              <a:gd name="connsiteY14" fmla="*/ 804862 h 881062"/>
              <a:gd name="connsiteX15" fmla="*/ 38100 w 588169"/>
              <a:gd name="connsiteY15" fmla="*/ 733425 h 881062"/>
              <a:gd name="connsiteX16" fmla="*/ 71437 w 588169"/>
              <a:gd name="connsiteY16" fmla="*/ 659606 h 881062"/>
              <a:gd name="connsiteX17" fmla="*/ 121444 w 588169"/>
              <a:gd name="connsiteY17" fmla="*/ 552450 h 881062"/>
              <a:gd name="connsiteX18" fmla="*/ 164306 w 588169"/>
              <a:gd name="connsiteY18" fmla="*/ 457200 h 8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88169" h="881062">
                <a:moveTo>
                  <a:pt x="164306" y="457200"/>
                </a:moveTo>
                <a:lnTo>
                  <a:pt x="252412" y="269081"/>
                </a:lnTo>
                <a:lnTo>
                  <a:pt x="307181" y="154781"/>
                </a:lnTo>
                <a:lnTo>
                  <a:pt x="330994" y="104775"/>
                </a:lnTo>
                <a:lnTo>
                  <a:pt x="335756" y="88106"/>
                </a:lnTo>
                <a:lnTo>
                  <a:pt x="335756" y="69056"/>
                </a:lnTo>
                <a:lnTo>
                  <a:pt x="288131" y="0"/>
                </a:lnTo>
                <a:lnTo>
                  <a:pt x="588169" y="88106"/>
                </a:lnTo>
                <a:lnTo>
                  <a:pt x="585787" y="130968"/>
                </a:lnTo>
                <a:lnTo>
                  <a:pt x="566737" y="154781"/>
                </a:lnTo>
                <a:lnTo>
                  <a:pt x="469106" y="295275"/>
                </a:lnTo>
                <a:lnTo>
                  <a:pt x="352425" y="464343"/>
                </a:lnTo>
                <a:lnTo>
                  <a:pt x="207169" y="664368"/>
                </a:lnTo>
                <a:lnTo>
                  <a:pt x="69056" y="881062"/>
                </a:lnTo>
                <a:lnTo>
                  <a:pt x="0" y="804862"/>
                </a:lnTo>
                <a:lnTo>
                  <a:pt x="38100" y="733425"/>
                </a:lnTo>
                <a:lnTo>
                  <a:pt x="71437" y="659606"/>
                </a:lnTo>
                <a:lnTo>
                  <a:pt x="121444" y="552450"/>
                </a:lnTo>
                <a:lnTo>
                  <a:pt x="164306" y="4572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1C3E83E-42C3-4219-BE1D-89D5037031D5}"/>
              </a:ext>
            </a:extLst>
          </p:cNvPr>
          <p:cNvSpPr/>
          <p:nvPr/>
        </p:nvSpPr>
        <p:spPr>
          <a:xfrm>
            <a:off x="4860925" y="2667001"/>
            <a:ext cx="533400" cy="792163"/>
          </a:xfrm>
          <a:custGeom>
            <a:avLst/>
            <a:gdLst>
              <a:gd name="connsiteX0" fmla="*/ 230982 w 533400"/>
              <a:gd name="connsiteY0" fmla="*/ 485775 h 792956"/>
              <a:gd name="connsiteX1" fmla="*/ 145257 w 533400"/>
              <a:gd name="connsiteY1" fmla="*/ 333375 h 792956"/>
              <a:gd name="connsiteX2" fmla="*/ 119063 w 533400"/>
              <a:gd name="connsiteY2" fmla="*/ 288131 h 792956"/>
              <a:gd name="connsiteX3" fmla="*/ 71438 w 533400"/>
              <a:gd name="connsiteY3" fmla="*/ 219075 h 792956"/>
              <a:gd name="connsiteX4" fmla="*/ 47625 w 533400"/>
              <a:gd name="connsiteY4" fmla="*/ 190500 h 792956"/>
              <a:gd name="connsiteX5" fmla="*/ 30957 w 533400"/>
              <a:gd name="connsiteY5" fmla="*/ 171450 h 792956"/>
              <a:gd name="connsiteX6" fmla="*/ 14288 w 533400"/>
              <a:gd name="connsiteY6" fmla="*/ 150019 h 792956"/>
              <a:gd name="connsiteX7" fmla="*/ 4763 w 533400"/>
              <a:gd name="connsiteY7" fmla="*/ 126206 h 792956"/>
              <a:gd name="connsiteX8" fmla="*/ 0 w 533400"/>
              <a:gd name="connsiteY8" fmla="*/ 92869 h 792956"/>
              <a:gd name="connsiteX9" fmla="*/ 4763 w 533400"/>
              <a:gd name="connsiteY9" fmla="*/ 61913 h 792956"/>
              <a:gd name="connsiteX10" fmla="*/ 9525 w 533400"/>
              <a:gd name="connsiteY10" fmla="*/ 40481 h 792956"/>
              <a:gd name="connsiteX11" fmla="*/ 38100 w 533400"/>
              <a:gd name="connsiteY11" fmla="*/ 0 h 792956"/>
              <a:gd name="connsiteX12" fmla="*/ 109538 w 533400"/>
              <a:gd name="connsiteY12" fmla="*/ 23813 h 792956"/>
              <a:gd name="connsiteX13" fmla="*/ 126207 w 533400"/>
              <a:gd name="connsiteY13" fmla="*/ 21431 h 792956"/>
              <a:gd name="connsiteX14" fmla="*/ 130969 w 533400"/>
              <a:gd name="connsiteY14" fmla="*/ 66675 h 792956"/>
              <a:gd name="connsiteX15" fmla="*/ 133350 w 533400"/>
              <a:gd name="connsiteY15" fmla="*/ 83344 h 792956"/>
              <a:gd name="connsiteX16" fmla="*/ 142875 w 533400"/>
              <a:gd name="connsiteY16" fmla="*/ 100013 h 792956"/>
              <a:gd name="connsiteX17" fmla="*/ 169069 w 533400"/>
              <a:gd name="connsiteY17" fmla="*/ 126206 h 792956"/>
              <a:gd name="connsiteX18" fmla="*/ 202407 w 533400"/>
              <a:gd name="connsiteY18" fmla="*/ 159544 h 792956"/>
              <a:gd name="connsiteX19" fmla="*/ 285750 w 533400"/>
              <a:gd name="connsiteY19" fmla="*/ 257175 h 792956"/>
              <a:gd name="connsiteX20" fmla="*/ 335757 w 533400"/>
              <a:gd name="connsiteY20" fmla="*/ 323850 h 792956"/>
              <a:gd name="connsiteX21" fmla="*/ 373857 w 533400"/>
              <a:gd name="connsiteY21" fmla="*/ 385763 h 792956"/>
              <a:gd name="connsiteX22" fmla="*/ 402432 w 533400"/>
              <a:gd name="connsiteY22" fmla="*/ 438150 h 792956"/>
              <a:gd name="connsiteX23" fmla="*/ 442913 w 533400"/>
              <a:gd name="connsiteY23" fmla="*/ 528638 h 792956"/>
              <a:gd name="connsiteX24" fmla="*/ 466725 w 533400"/>
              <a:gd name="connsiteY24" fmla="*/ 576263 h 792956"/>
              <a:gd name="connsiteX25" fmla="*/ 502444 w 533400"/>
              <a:gd name="connsiteY25" fmla="*/ 671513 h 792956"/>
              <a:gd name="connsiteX26" fmla="*/ 533400 w 533400"/>
              <a:gd name="connsiteY26" fmla="*/ 773906 h 792956"/>
              <a:gd name="connsiteX27" fmla="*/ 311944 w 533400"/>
              <a:gd name="connsiteY27" fmla="*/ 792956 h 792956"/>
              <a:gd name="connsiteX28" fmla="*/ 302419 w 533400"/>
              <a:gd name="connsiteY28" fmla="*/ 707231 h 792956"/>
              <a:gd name="connsiteX29" fmla="*/ 292894 w 533400"/>
              <a:gd name="connsiteY29" fmla="*/ 654844 h 792956"/>
              <a:gd name="connsiteX30" fmla="*/ 276225 w 533400"/>
              <a:gd name="connsiteY30" fmla="*/ 597694 h 792956"/>
              <a:gd name="connsiteX31" fmla="*/ 230982 w 533400"/>
              <a:gd name="connsiteY31" fmla="*/ 485775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3400" h="792956">
                <a:moveTo>
                  <a:pt x="230982" y="485775"/>
                </a:moveTo>
                <a:lnTo>
                  <a:pt x="145257" y="333375"/>
                </a:lnTo>
                <a:lnTo>
                  <a:pt x="119063" y="288131"/>
                </a:lnTo>
                <a:lnTo>
                  <a:pt x="71438" y="219075"/>
                </a:lnTo>
                <a:lnTo>
                  <a:pt x="47625" y="190500"/>
                </a:lnTo>
                <a:lnTo>
                  <a:pt x="30957" y="171450"/>
                </a:lnTo>
                <a:lnTo>
                  <a:pt x="14288" y="150019"/>
                </a:lnTo>
                <a:lnTo>
                  <a:pt x="4763" y="126206"/>
                </a:lnTo>
                <a:lnTo>
                  <a:pt x="0" y="92869"/>
                </a:lnTo>
                <a:lnTo>
                  <a:pt x="4763" y="61913"/>
                </a:lnTo>
                <a:lnTo>
                  <a:pt x="9525" y="40481"/>
                </a:lnTo>
                <a:lnTo>
                  <a:pt x="38100" y="0"/>
                </a:lnTo>
                <a:lnTo>
                  <a:pt x="109538" y="23813"/>
                </a:lnTo>
                <a:lnTo>
                  <a:pt x="126207" y="21431"/>
                </a:lnTo>
                <a:lnTo>
                  <a:pt x="130969" y="66675"/>
                </a:lnTo>
                <a:lnTo>
                  <a:pt x="133350" y="83344"/>
                </a:lnTo>
                <a:lnTo>
                  <a:pt x="142875" y="100013"/>
                </a:lnTo>
                <a:lnTo>
                  <a:pt x="169069" y="126206"/>
                </a:lnTo>
                <a:lnTo>
                  <a:pt x="202407" y="159544"/>
                </a:lnTo>
                <a:lnTo>
                  <a:pt x="285750" y="257175"/>
                </a:lnTo>
                <a:lnTo>
                  <a:pt x="335757" y="323850"/>
                </a:lnTo>
                <a:lnTo>
                  <a:pt x="373857" y="385763"/>
                </a:lnTo>
                <a:lnTo>
                  <a:pt x="402432" y="438150"/>
                </a:lnTo>
                <a:lnTo>
                  <a:pt x="442913" y="528638"/>
                </a:lnTo>
                <a:lnTo>
                  <a:pt x="466725" y="576263"/>
                </a:lnTo>
                <a:lnTo>
                  <a:pt x="502444" y="671513"/>
                </a:lnTo>
                <a:lnTo>
                  <a:pt x="533400" y="773906"/>
                </a:lnTo>
                <a:lnTo>
                  <a:pt x="311944" y="792956"/>
                </a:lnTo>
                <a:lnTo>
                  <a:pt x="302419" y="707231"/>
                </a:lnTo>
                <a:lnTo>
                  <a:pt x="292894" y="654844"/>
                </a:lnTo>
                <a:lnTo>
                  <a:pt x="276225" y="597694"/>
                </a:lnTo>
                <a:lnTo>
                  <a:pt x="230982" y="4857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F81E5CD-5980-4D44-B3EF-6B5F281BC7AA}"/>
              </a:ext>
            </a:extLst>
          </p:cNvPr>
          <p:cNvSpPr/>
          <p:nvPr/>
        </p:nvSpPr>
        <p:spPr>
          <a:xfrm>
            <a:off x="4889500" y="3390900"/>
            <a:ext cx="533400" cy="954088"/>
          </a:xfrm>
          <a:custGeom>
            <a:avLst/>
            <a:gdLst>
              <a:gd name="connsiteX0" fmla="*/ 216694 w 533400"/>
              <a:gd name="connsiteY0" fmla="*/ 442913 h 954881"/>
              <a:gd name="connsiteX1" fmla="*/ 240507 w 533400"/>
              <a:gd name="connsiteY1" fmla="*/ 395288 h 954881"/>
              <a:gd name="connsiteX2" fmla="*/ 254794 w 533400"/>
              <a:gd name="connsiteY2" fmla="*/ 347663 h 954881"/>
              <a:gd name="connsiteX3" fmla="*/ 269082 w 533400"/>
              <a:gd name="connsiteY3" fmla="*/ 300038 h 954881"/>
              <a:gd name="connsiteX4" fmla="*/ 276225 w 533400"/>
              <a:gd name="connsiteY4" fmla="*/ 242888 h 954881"/>
              <a:gd name="connsiteX5" fmla="*/ 280988 w 533400"/>
              <a:gd name="connsiteY5" fmla="*/ 190500 h 954881"/>
              <a:gd name="connsiteX6" fmla="*/ 285750 w 533400"/>
              <a:gd name="connsiteY6" fmla="*/ 123825 h 954881"/>
              <a:gd name="connsiteX7" fmla="*/ 278607 w 533400"/>
              <a:gd name="connsiteY7" fmla="*/ 16669 h 954881"/>
              <a:gd name="connsiteX8" fmla="*/ 483394 w 533400"/>
              <a:gd name="connsiteY8" fmla="*/ 0 h 954881"/>
              <a:gd name="connsiteX9" fmla="*/ 504825 w 533400"/>
              <a:gd name="connsiteY9" fmla="*/ 47625 h 954881"/>
              <a:gd name="connsiteX10" fmla="*/ 519113 w 533400"/>
              <a:gd name="connsiteY10" fmla="*/ 123825 h 954881"/>
              <a:gd name="connsiteX11" fmla="*/ 531019 w 533400"/>
              <a:gd name="connsiteY11" fmla="*/ 216694 h 954881"/>
              <a:gd name="connsiteX12" fmla="*/ 533400 w 533400"/>
              <a:gd name="connsiteY12" fmla="*/ 319088 h 954881"/>
              <a:gd name="connsiteX13" fmla="*/ 528638 w 533400"/>
              <a:gd name="connsiteY13" fmla="*/ 392906 h 954881"/>
              <a:gd name="connsiteX14" fmla="*/ 519113 w 533400"/>
              <a:gd name="connsiteY14" fmla="*/ 447675 h 954881"/>
              <a:gd name="connsiteX15" fmla="*/ 504825 w 533400"/>
              <a:gd name="connsiteY15" fmla="*/ 497681 h 954881"/>
              <a:gd name="connsiteX16" fmla="*/ 483394 w 533400"/>
              <a:gd name="connsiteY16" fmla="*/ 557213 h 954881"/>
              <a:gd name="connsiteX17" fmla="*/ 454819 w 533400"/>
              <a:gd name="connsiteY17" fmla="*/ 619125 h 954881"/>
              <a:gd name="connsiteX18" fmla="*/ 411957 w 533400"/>
              <a:gd name="connsiteY18" fmla="*/ 685800 h 954881"/>
              <a:gd name="connsiteX19" fmla="*/ 369094 w 533400"/>
              <a:gd name="connsiteY19" fmla="*/ 738188 h 954881"/>
              <a:gd name="connsiteX20" fmla="*/ 304800 w 533400"/>
              <a:gd name="connsiteY20" fmla="*/ 804863 h 954881"/>
              <a:gd name="connsiteX21" fmla="*/ 250032 w 533400"/>
              <a:gd name="connsiteY21" fmla="*/ 857250 h 954881"/>
              <a:gd name="connsiteX22" fmla="*/ 195263 w 533400"/>
              <a:gd name="connsiteY22" fmla="*/ 897731 h 954881"/>
              <a:gd name="connsiteX23" fmla="*/ 150019 w 533400"/>
              <a:gd name="connsiteY23" fmla="*/ 926306 h 954881"/>
              <a:gd name="connsiteX24" fmla="*/ 111919 w 533400"/>
              <a:gd name="connsiteY24" fmla="*/ 942975 h 954881"/>
              <a:gd name="connsiteX25" fmla="*/ 80963 w 533400"/>
              <a:gd name="connsiteY25" fmla="*/ 952500 h 954881"/>
              <a:gd name="connsiteX26" fmla="*/ 54769 w 533400"/>
              <a:gd name="connsiteY26" fmla="*/ 954881 h 954881"/>
              <a:gd name="connsiteX27" fmla="*/ 42863 w 533400"/>
              <a:gd name="connsiteY27" fmla="*/ 950119 h 954881"/>
              <a:gd name="connsiteX28" fmla="*/ 35719 w 533400"/>
              <a:gd name="connsiteY28" fmla="*/ 940594 h 954881"/>
              <a:gd name="connsiteX29" fmla="*/ 35719 w 533400"/>
              <a:gd name="connsiteY29" fmla="*/ 907256 h 954881"/>
              <a:gd name="connsiteX30" fmla="*/ 30957 w 533400"/>
              <a:gd name="connsiteY30" fmla="*/ 883444 h 954881"/>
              <a:gd name="connsiteX31" fmla="*/ 21432 w 533400"/>
              <a:gd name="connsiteY31" fmla="*/ 857250 h 954881"/>
              <a:gd name="connsiteX32" fmla="*/ 0 w 533400"/>
              <a:gd name="connsiteY32" fmla="*/ 828675 h 954881"/>
              <a:gd name="connsiteX33" fmla="*/ 21432 w 533400"/>
              <a:gd name="connsiteY33" fmla="*/ 619125 h 954881"/>
              <a:gd name="connsiteX34" fmla="*/ 54769 w 533400"/>
              <a:gd name="connsiteY34" fmla="*/ 607219 h 954881"/>
              <a:gd name="connsiteX35" fmla="*/ 90488 w 533400"/>
              <a:gd name="connsiteY35" fmla="*/ 590550 h 954881"/>
              <a:gd name="connsiteX36" fmla="*/ 130969 w 533400"/>
              <a:gd name="connsiteY36" fmla="*/ 561975 h 954881"/>
              <a:gd name="connsiteX37" fmla="*/ 161925 w 533400"/>
              <a:gd name="connsiteY37" fmla="*/ 531019 h 954881"/>
              <a:gd name="connsiteX38" fmla="*/ 185738 w 533400"/>
              <a:gd name="connsiteY38" fmla="*/ 497681 h 954881"/>
              <a:gd name="connsiteX39" fmla="*/ 216694 w 533400"/>
              <a:gd name="connsiteY39" fmla="*/ 442913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3400" h="954881">
                <a:moveTo>
                  <a:pt x="216694" y="442913"/>
                </a:moveTo>
                <a:lnTo>
                  <a:pt x="240507" y="395288"/>
                </a:lnTo>
                <a:lnTo>
                  <a:pt x="254794" y="347663"/>
                </a:lnTo>
                <a:lnTo>
                  <a:pt x="269082" y="300038"/>
                </a:lnTo>
                <a:lnTo>
                  <a:pt x="276225" y="242888"/>
                </a:lnTo>
                <a:lnTo>
                  <a:pt x="280988" y="190500"/>
                </a:lnTo>
                <a:lnTo>
                  <a:pt x="285750" y="123825"/>
                </a:lnTo>
                <a:lnTo>
                  <a:pt x="278607" y="16669"/>
                </a:lnTo>
                <a:lnTo>
                  <a:pt x="483394" y="0"/>
                </a:lnTo>
                <a:lnTo>
                  <a:pt x="504825" y="47625"/>
                </a:lnTo>
                <a:lnTo>
                  <a:pt x="519113" y="123825"/>
                </a:lnTo>
                <a:lnTo>
                  <a:pt x="531019" y="216694"/>
                </a:lnTo>
                <a:cubicBezTo>
                  <a:pt x="531813" y="250825"/>
                  <a:pt x="532606" y="284957"/>
                  <a:pt x="533400" y="319088"/>
                </a:cubicBezTo>
                <a:lnTo>
                  <a:pt x="528638" y="392906"/>
                </a:lnTo>
                <a:lnTo>
                  <a:pt x="519113" y="447675"/>
                </a:lnTo>
                <a:lnTo>
                  <a:pt x="504825" y="497681"/>
                </a:lnTo>
                <a:lnTo>
                  <a:pt x="483394" y="557213"/>
                </a:lnTo>
                <a:lnTo>
                  <a:pt x="454819" y="619125"/>
                </a:lnTo>
                <a:lnTo>
                  <a:pt x="411957" y="685800"/>
                </a:lnTo>
                <a:lnTo>
                  <a:pt x="369094" y="738188"/>
                </a:lnTo>
                <a:lnTo>
                  <a:pt x="304800" y="804863"/>
                </a:lnTo>
                <a:lnTo>
                  <a:pt x="250032" y="857250"/>
                </a:lnTo>
                <a:lnTo>
                  <a:pt x="195263" y="897731"/>
                </a:lnTo>
                <a:lnTo>
                  <a:pt x="150019" y="926306"/>
                </a:lnTo>
                <a:lnTo>
                  <a:pt x="111919" y="942975"/>
                </a:lnTo>
                <a:lnTo>
                  <a:pt x="80963" y="952500"/>
                </a:lnTo>
                <a:lnTo>
                  <a:pt x="54769" y="954881"/>
                </a:lnTo>
                <a:lnTo>
                  <a:pt x="42863" y="950119"/>
                </a:lnTo>
                <a:lnTo>
                  <a:pt x="35719" y="940594"/>
                </a:lnTo>
                <a:lnTo>
                  <a:pt x="35719" y="907256"/>
                </a:lnTo>
                <a:lnTo>
                  <a:pt x="30957" y="883444"/>
                </a:lnTo>
                <a:lnTo>
                  <a:pt x="21432" y="857250"/>
                </a:lnTo>
                <a:lnTo>
                  <a:pt x="0" y="828675"/>
                </a:lnTo>
                <a:lnTo>
                  <a:pt x="21432" y="619125"/>
                </a:lnTo>
                <a:lnTo>
                  <a:pt x="54769" y="607219"/>
                </a:lnTo>
                <a:lnTo>
                  <a:pt x="90488" y="590550"/>
                </a:lnTo>
                <a:lnTo>
                  <a:pt x="130969" y="561975"/>
                </a:lnTo>
                <a:lnTo>
                  <a:pt x="161925" y="531019"/>
                </a:lnTo>
                <a:lnTo>
                  <a:pt x="185738" y="497681"/>
                </a:lnTo>
                <a:lnTo>
                  <a:pt x="216694" y="4429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346BBED-6864-43D4-BFED-13F2D549D9CC}"/>
              </a:ext>
            </a:extLst>
          </p:cNvPr>
          <p:cNvSpPr/>
          <p:nvPr/>
        </p:nvSpPr>
        <p:spPr>
          <a:xfrm>
            <a:off x="4572001" y="4002088"/>
            <a:ext cx="409575" cy="234950"/>
          </a:xfrm>
          <a:custGeom>
            <a:avLst/>
            <a:gdLst>
              <a:gd name="connsiteX0" fmla="*/ 119063 w 409575"/>
              <a:gd name="connsiteY0" fmla="*/ 7144 h 233363"/>
              <a:gd name="connsiteX1" fmla="*/ 247650 w 409575"/>
              <a:gd name="connsiteY1" fmla="*/ 9525 h 233363"/>
              <a:gd name="connsiteX2" fmla="*/ 309563 w 409575"/>
              <a:gd name="connsiteY2" fmla="*/ 9525 h 233363"/>
              <a:gd name="connsiteX3" fmla="*/ 409575 w 409575"/>
              <a:gd name="connsiteY3" fmla="*/ 0 h 233363"/>
              <a:gd name="connsiteX4" fmla="*/ 342900 w 409575"/>
              <a:gd name="connsiteY4" fmla="*/ 233363 h 233363"/>
              <a:gd name="connsiteX5" fmla="*/ 319088 w 409575"/>
              <a:gd name="connsiteY5" fmla="*/ 219075 h 233363"/>
              <a:gd name="connsiteX6" fmla="*/ 280988 w 409575"/>
              <a:gd name="connsiteY6" fmla="*/ 180975 h 233363"/>
              <a:gd name="connsiteX7" fmla="*/ 250031 w 409575"/>
              <a:gd name="connsiteY7" fmla="*/ 152400 h 233363"/>
              <a:gd name="connsiteX8" fmla="*/ 207169 w 409575"/>
              <a:gd name="connsiteY8" fmla="*/ 126207 h 233363"/>
              <a:gd name="connsiteX9" fmla="*/ 157163 w 409575"/>
              <a:gd name="connsiteY9" fmla="*/ 100013 h 233363"/>
              <a:gd name="connsiteX10" fmla="*/ 100013 w 409575"/>
              <a:gd name="connsiteY10" fmla="*/ 76200 h 233363"/>
              <a:gd name="connsiteX11" fmla="*/ 50006 w 409575"/>
              <a:gd name="connsiteY11" fmla="*/ 61913 h 233363"/>
              <a:gd name="connsiteX12" fmla="*/ 23813 w 409575"/>
              <a:gd name="connsiteY12" fmla="*/ 52388 h 233363"/>
              <a:gd name="connsiteX13" fmla="*/ 9525 w 409575"/>
              <a:gd name="connsiteY13" fmla="*/ 40482 h 233363"/>
              <a:gd name="connsiteX14" fmla="*/ 0 w 409575"/>
              <a:gd name="connsiteY14" fmla="*/ 26194 h 233363"/>
              <a:gd name="connsiteX15" fmla="*/ 4763 w 409575"/>
              <a:gd name="connsiteY15" fmla="*/ 9525 h 233363"/>
              <a:gd name="connsiteX16" fmla="*/ 16669 w 409575"/>
              <a:gd name="connsiteY16" fmla="*/ 2382 h 233363"/>
              <a:gd name="connsiteX17" fmla="*/ 119063 w 409575"/>
              <a:gd name="connsiteY17" fmla="*/ 7144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9575" h="233363">
                <a:moveTo>
                  <a:pt x="119063" y="7144"/>
                </a:moveTo>
                <a:lnTo>
                  <a:pt x="247650" y="9525"/>
                </a:lnTo>
                <a:lnTo>
                  <a:pt x="309563" y="9525"/>
                </a:lnTo>
                <a:lnTo>
                  <a:pt x="409575" y="0"/>
                </a:lnTo>
                <a:lnTo>
                  <a:pt x="342900" y="233363"/>
                </a:lnTo>
                <a:lnTo>
                  <a:pt x="319088" y="219075"/>
                </a:lnTo>
                <a:lnTo>
                  <a:pt x="280988" y="180975"/>
                </a:lnTo>
                <a:lnTo>
                  <a:pt x="250031" y="152400"/>
                </a:lnTo>
                <a:lnTo>
                  <a:pt x="207169" y="126207"/>
                </a:lnTo>
                <a:lnTo>
                  <a:pt x="157163" y="100013"/>
                </a:lnTo>
                <a:lnTo>
                  <a:pt x="100013" y="76200"/>
                </a:lnTo>
                <a:lnTo>
                  <a:pt x="50006" y="61913"/>
                </a:lnTo>
                <a:lnTo>
                  <a:pt x="23813" y="52388"/>
                </a:lnTo>
                <a:lnTo>
                  <a:pt x="9525" y="40482"/>
                </a:lnTo>
                <a:lnTo>
                  <a:pt x="0" y="26194"/>
                </a:lnTo>
                <a:lnTo>
                  <a:pt x="4763" y="9525"/>
                </a:lnTo>
                <a:lnTo>
                  <a:pt x="16669" y="2382"/>
                </a:lnTo>
                <a:lnTo>
                  <a:pt x="119063" y="71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3E5184B-A98B-42B0-8002-B0C933748D5D}"/>
              </a:ext>
            </a:extLst>
          </p:cNvPr>
          <p:cNvSpPr/>
          <p:nvPr/>
        </p:nvSpPr>
        <p:spPr>
          <a:xfrm rot="16200000">
            <a:off x="2236789" y="3636964"/>
            <a:ext cx="4065587" cy="439737"/>
          </a:xfrm>
          <a:custGeom>
            <a:avLst/>
            <a:gdLst>
              <a:gd name="connsiteX0" fmla="*/ 2478058 w 4065511"/>
              <a:gd name="connsiteY0" fmla="*/ 414709 h 438504"/>
              <a:gd name="connsiteX1" fmla="*/ 1825401 w 4065511"/>
              <a:gd name="connsiteY1" fmla="*/ 411310 h 438504"/>
              <a:gd name="connsiteX2" fmla="*/ 1186341 w 4065511"/>
              <a:gd name="connsiteY2" fmla="*/ 407911 h 438504"/>
              <a:gd name="connsiteX3" fmla="*/ 873609 w 4065511"/>
              <a:gd name="connsiteY3" fmla="*/ 407911 h 438504"/>
              <a:gd name="connsiteX4" fmla="*/ 805624 w 4065511"/>
              <a:gd name="connsiteY4" fmla="*/ 424907 h 438504"/>
              <a:gd name="connsiteX5" fmla="*/ 758034 w 4065511"/>
              <a:gd name="connsiteY5" fmla="*/ 431705 h 438504"/>
              <a:gd name="connsiteX6" fmla="*/ 673053 w 4065511"/>
              <a:gd name="connsiteY6" fmla="*/ 438504 h 438504"/>
              <a:gd name="connsiteX7" fmla="*/ 557478 w 4065511"/>
              <a:gd name="connsiteY7" fmla="*/ 438504 h 438504"/>
              <a:gd name="connsiteX8" fmla="*/ 445303 w 4065511"/>
              <a:gd name="connsiteY8" fmla="*/ 431705 h 438504"/>
              <a:gd name="connsiteX9" fmla="*/ 210754 w 4065511"/>
              <a:gd name="connsiteY9" fmla="*/ 401112 h 438504"/>
              <a:gd name="connsiteX10" fmla="*/ 142769 w 4065511"/>
              <a:gd name="connsiteY10" fmla="*/ 390914 h 438504"/>
              <a:gd name="connsiteX11" fmla="*/ 98579 w 4065511"/>
              <a:gd name="connsiteY11" fmla="*/ 380716 h 438504"/>
              <a:gd name="connsiteX12" fmla="*/ 78183 w 4065511"/>
              <a:gd name="connsiteY12" fmla="*/ 373918 h 438504"/>
              <a:gd name="connsiteX13" fmla="*/ 57788 w 4065511"/>
              <a:gd name="connsiteY13" fmla="*/ 363720 h 438504"/>
              <a:gd name="connsiteX14" fmla="*/ 37392 w 4065511"/>
              <a:gd name="connsiteY14" fmla="*/ 346724 h 438504"/>
              <a:gd name="connsiteX15" fmla="*/ 16996 w 4065511"/>
              <a:gd name="connsiteY15" fmla="*/ 312731 h 438504"/>
              <a:gd name="connsiteX16" fmla="*/ 3399 w 4065511"/>
              <a:gd name="connsiteY16" fmla="*/ 271940 h 438504"/>
              <a:gd name="connsiteX17" fmla="*/ 0 w 4065511"/>
              <a:gd name="connsiteY17" fmla="*/ 237948 h 438504"/>
              <a:gd name="connsiteX18" fmla="*/ 3399 w 4065511"/>
              <a:gd name="connsiteY18" fmla="*/ 224351 h 438504"/>
              <a:gd name="connsiteX19" fmla="*/ 44191 w 4065511"/>
              <a:gd name="connsiteY19" fmla="*/ 197157 h 438504"/>
              <a:gd name="connsiteX20" fmla="*/ 108776 w 4065511"/>
              <a:gd name="connsiteY20" fmla="*/ 159765 h 438504"/>
              <a:gd name="connsiteX21" fmla="*/ 156366 w 4065511"/>
              <a:gd name="connsiteY21" fmla="*/ 135970 h 438504"/>
              <a:gd name="connsiteX22" fmla="*/ 207355 w 4065511"/>
              <a:gd name="connsiteY22" fmla="*/ 115574 h 438504"/>
              <a:gd name="connsiteX23" fmla="*/ 265142 w 4065511"/>
              <a:gd name="connsiteY23" fmla="*/ 95179 h 438504"/>
              <a:gd name="connsiteX24" fmla="*/ 353523 w 4065511"/>
              <a:gd name="connsiteY24" fmla="*/ 78183 h 438504"/>
              <a:gd name="connsiteX25" fmla="*/ 445303 w 4065511"/>
              <a:gd name="connsiteY25" fmla="*/ 74783 h 438504"/>
              <a:gd name="connsiteX26" fmla="*/ 486094 w 4065511"/>
              <a:gd name="connsiteY26" fmla="*/ 88380 h 438504"/>
              <a:gd name="connsiteX27" fmla="*/ 526885 w 4065511"/>
              <a:gd name="connsiteY27" fmla="*/ 98578 h 438504"/>
              <a:gd name="connsiteX28" fmla="*/ 571075 w 4065511"/>
              <a:gd name="connsiteY28" fmla="*/ 108776 h 438504"/>
              <a:gd name="connsiteX29" fmla="*/ 656057 w 4065511"/>
              <a:gd name="connsiteY29" fmla="*/ 122373 h 438504"/>
              <a:gd name="connsiteX30" fmla="*/ 822620 w 4065511"/>
              <a:gd name="connsiteY30" fmla="*/ 139369 h 438504"/>
              <a:gd name="connsiteX31" fmla="*/ 1261124 w 4065511"/>
              <a:gd name="connsiteY31" fmla="*/ 163164 h 438504"/>
              <a:gd name="connsiteX32" fmla="*/ 1774412 w 4065511"/>
              <a:gd name="connsiteY32" fmla="*/ 183560 h 438504"/>
              <a:gd name="connsiteX33" fmla="*/ 2308095 w 4065511"/>
              <a:gd name="connsiteY33" fmla="*/ 197157 h 438504"/>
              <a:gd name="connsiteX34" fmla="*/ 2828182 w 4065511"/>
              <a:gd name="connsiteY34" fmla="*/ 210754 h 438504"/>
              <a:gd name="connsiteX35" fmla="*/ 3178305 w 4065511"/>
              <a:gd name="connsiteY35" fmla="*/ 210754 h 438504"/>
              <a:gd name="connsiteX36" fmla="*/ 3542025 w 4065511"/>
              <a:gd name="connsiteY36" fmla="*/ 203955 h 438504"/>
              <a:gd name="connsiteX37" fmla="*/ 3677996 w 4065511"/>
              <a:gd name="connsiteY37" fmla="*/ 193757 h 438504"/>
              <a:gd name="connsiteX38" fmla="*/ 3756179 w 4065511"/>
              <a:gd name="connsiteY38" fmla="*/ 183560 h 438504"/>
              <a:gd name="connsiteX39" fmla="*/ 3817365 w 4065511"/>
              <a:gd name="connsiteY39" fmla="*/ 163164 h 438504"/>
              <a:gd name="connsiteX40" fmla="*/ 3885350 w 4065511"/>
              <a:gd name="connsiteY40" fmla="*/ 125772 h 438504"/>
              <a:gd name="connsiteX41" fmla="*/ 3932940 w 4065511"/>
              <a:gd name="connsiteY41" fmla="*/ 88380 h 438504"/>
              <a:gd name="connsiteX42" fmla="*/ 3977130 w 4065511"/>
              <a:gd name="connsiteY42" fmla="*/ 47589 h 438504"/>
              <a:gd name="connsiteX43" fmla="*/ 4007724 w 4065511"/>
              <a:gd name="connsiteY43" fmla="*/ 16996 h 438504"/>
              <a:gd name="connsiteX44" fmla="*/ 4034918 w 4065511"/>
              <a:gd name="connsiteY44" fmla="*/ 0 h 438504"/>
              <a:gd name="connsiteX45" fmla="*/ 4041716 w 4065511"/>
              <a:gd name="connsiteY45" fmla="*/ 0 h 438504"/>
              <a:gd name="connsiteX46" fmla="*/ 4051914 w 4065511"/>
              <a:gd name="connsiteY46" fmla="*/ 0 h 438504"/>
              <a:gd name="connsiteX47" fmla="*/ 4058712 w 4065511"/>
              <a:gd name="connsiteY47" fmla="*/ 13597 h 438504"/>
              <a:gd name="connsiteX48" fmla="*/ 4065511 w 4065511"/>
              <a:gd name="connsiteY48" fmla="*/ 40791 h 438504"/>
              <a:gd name="connsiteX49" fmla="*/ 4062112 w 4065511"/>
              <a:gd name="connsiteY49" fmla="*/ 71384 h 438504"/>
              <a:gd name="connsiteX50" fmla="*/ 4048515 w 4065511"/>
              <a:gd name="connsiteY50" fmla="*/ 115574 h 438504"/>
              <a:gd name="connsiteX51" fmla="*/ 4007724 w 4065511"/>
              <a:gd name="connsiteY51" fmla="*/ 210754 h 438504"/>
              <a:gd name="connsiteX52" fmla="*/ 3922742 w 4065511"/>
              <a:gd name="connsiteY52" fmla="*/ 373918 h 438504"/>
              <a:gd name="connsiteX53" fmla="*/ 3766376 w 4065511"/>
              <a:gd name="connsiteY53" fmla="*/ 428306 h 438504"/>
              <a:gd name="connsiteX54" fmla="*/ 3297279 w 4065511"/>
              <a:gd name="connsiteY54" fmla="*/ 421508 h 438504"/>
              <a:gd name="connsiteX55" fmla="*/ 2896167 w 4065511"/>
              <a:gd name="connsiteY55" fmla="*/ 418108 h 438504"/>
              <a:gd name="connsiteX56" fmla="*/ 2478058 w 4065511"/>
              <a:gd name="connsiteY56" fmla="*/ 414709 h 438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065511" h="438504">
                <a:moveTo>
                  <a:pt x="2478058" y="414709"/>
                </a:moveTo>
                <a:lnTo>
                  <a:pt x="1825401" y="411310"/>
                </a:lnTo>
                <a:lnTo>
                  <a:pt x="1186341" y="407911"/>
                </a:lnTo>
                <a:lnTo>
                  <a:pt x="873609" y="407911"/>
                </a:lnTo>
                <a:lnTo>
                  <a:pt x="805624" y="424907"/>
                </a:lnTo>
                <a:lnTo>
                  <a:pt x="758034" y="431705"/>
                </a:lnTo>
                <a:lnTo>
                  <a:pt x="673053" y="438504"/>
                </a:lnTo>
                <a:lnTo>
                  <a:pt x="557478" y="438504"/>
                </a:lnTo>
                <a:lnTo>
                  <a:pt x="445303" y="431705"/>
                </a:lnTo>
                <a:lnTo>
                  <a:pt x="210754" y="401112"/>
                </a:lnTo>
                <a:lnTo>
                  <a:pt x="142769" y="390914"/>
                </a:lnTo>
                <a:lnTo>
                  <a:pt x="98579" y="380716"/>
                </a:lnTo>
                <a:lnTo>
                  <a:pt x="78183" y="373918"/>
                </a:lnTo>
                <a:lnTo>
                  <a:pt x="57788" y="363720"/>
                </a:lnTo>
                <a:lnTo>
                  <a:pt x="37392" y="346724"/>
                </a:lnTo>
                <a:lnTo>
                  <a:pt x="16996" y="312731"/>
                </a:lnTo>
                <a:lnTo>
                  <a:pt x="3399" y="271940"/>
                </a:lnTo>
                <a:lnTo>
                  <a:pt x="0" y="237948"/>
                </a:lnTo>
                <a:lnTo>
                  <a:pt x="3399" y="224351"/>
                </a:lnTo>
                <a:lnTo>
                  <a:pt x="44191" y="197157"/>
                </a:lnTo>
                <a:lnTo>
                  <a:pt x="108776" y="159765"/>
                </a:lnTo>
                <a:lnTo>
                  <a:pt x="156366" y="135970"/>
                </a:lnTo>
                <a:lnTo>
                  <a:pt x="207355" y="115574"/>
                </a:lnTo>
                <a:lnTo>
                  <a:pt x="265142" y="95179"/>
                </a:lnTo>
                <a:lnTo>
                  <a:pt x="353523" y="78183"/>
                </a:lnTo>
                <a:lnTo>
                  <a:pt x="445303" y="74783"/>
                </a:lnTo>
                <a:lnTo>
                  <a:pt x="486094" y="88380"/>
                </a:lnTo>
                <a:lnTo>
                  <a:pt x="526885" y="98578"/>
                </a:lnTo>
                <a:lnTo>
                  <a:pt x="571075" y="108776"/>
                </a:lnTo>
                <a:lnTo>
                  <a:pt x="656057" y="122373"/>
                </a:lnTo>
                <a:lnTo>
                  <a:pt x="822620" y="139369"/>
                </a:lnTo>
                <a:lnTo>
                  <a:pt x="1261124" y="163164"/>
                </a:lnTo>
                <a:lnTo>
                  <a:pt x="1774412" y="183560"/>
                </a:lnTo>
                <a:lnTo>
                  <a:pt x="2308095" y="197157"/>
                </a:lnTo>
                <a:lnTo>
                  <a:pt x="2828182" y="210754"/>
                </a:lnTo>
                <a:lnTo>
                  <a:pt x="3178305" y="210754"/>
                </a:lnTo>
                <a:lnTo>
                  <a:pt x="3542025" y="203955"/>
                </a:lnTo>
                <a:lnTo>
                  <a:pt x="3677996" y="193757"/>
                </a:lnTo>
                <a:lnTo>
                  <a:pt x="3756179" y="183560"/>
                </a:lnTo>
                <a:lnTo>
                  <a:pt x="3817365" y="163164"/>
                </a:lnTo>
                <a:lnTo>
                  <a:pt x="3885350" y="125772"/>
                </a:lnTo>
                <a:lnTo>
                  <a:pt x="3932940" y="88380"/>
                </a:lnTo>
                <a:lnTo>
                  <a:pt x="3977130" y="47589"/>
                </a:lnTo>
                <a:lnTo>
                  <a:pt x="4007724" y="16996"/>
                </a:lnTo>
                <a:lnTo>
                  <a:pt x="4034918" y="0"/>
                </a:lnTo>
                <a:lnTo>
                  <a:pt x="4041716" y="0"/>
                </a:lnTo>
                <a:lnTo>
                  <a:pt x="4051914" y="0"/>
                </a:lnTo>
                <a:lnTo>
                  <a:pt x="4058712" y="13597"/>
                </a:lnTo>
                <a:lnTo>
                  <a:pt x="4065511" y="40791"/>
                </a:lnTo>
                <a:lnTo>
                  <a:pt x="4062112" y="71384"/>
                </a:lnTo>
                <a:lnTo>
                  <a:pt x="4048515" y="115574"/>
                </a:lnTo>
                <a:lnTo>
                  <a:pt x="4007724" y="210754"/>
                </a:lnTo>
                <a:lnTo>
                  <a:pt x="3922742" y="373918"/>
                </a:lnTo>
                <a:lnTo>
                  <a:pt x="3766376" y="428306"/>
                </a:lnTo>
                <a:lnTo>
                  <a:pt x="3297279" y="421508"/>
                </a:lnTo>
                <a:lnTo>
                  <a:pt x="2896167" y="418108"/>
                </a:lnTo>
                <a:lnTo>
                  <a:pt x="2478058" y="41470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5AB9FFB-6F25-4F66-913F-1F148F2EBF6F}"/>
              </a:ext>
            </a:extLst>
          </p:cNvPr>
          <p:cNvSpPr/>
          <p:nvPr/>
        </p:nvSpPr>
        <p:spPr>
          <a:xfrm>
            <a:off x="6072188" y="1639888"/>
            <a:ext cx="1733550" cy="1682750"/>
          </a:xfrm>
          <a:custGeom>
            <a:avLst/>
            <a:gdLst>
              <a:gd name="connsiteX0" fmla="*/ 711993 w 1733550"/>
              <a:gd name="connsiteY0" fmla="*/ 328613 h 1681163"/>
              <a:gd name="connsiteX1" fmla="*/ 533400 w 1733550"/>
              <a:gd name="connsiteY1" fmla="*/ 359569 h 1681163"/>
              <a:gd name="connsiteX2" fmla="*/ 445293 w 1733550"/>
              <a:gd name="connsiteY2" fmla="*/ 373857 h 1681163"/>
              <a:gd name="connsiteX3" fmla="*/ 116681 w 1733550"/>
              <a:gd name="connsiteY3" fmla="*/ 416719 h 1681163"/>
              <a:gd name="connsiteX4" fmla="*/ 0 w 1733550"/>
              <a:gd name="connsiteY4" fmla="*/ 276225 h 1681163"/>
              <a:gd name="connsiteX5" fmla="*/ 140493 w 1733550"/>
              <a:gd name="connsiteY5" fmla="*/ 266700 h 1681163"/>
              <a:gd name="connsiteX6" fmla="*/ 459581 w 1733550"/>
              <a:gd name="connsiteY6" fmla="*/ 216694 h 1681163"/>
              <a:gd name="connsiteX7" fmla="*/ 895350 w 1733550"/>
              <a:gd name="connsiteY7" fmla="*/ 135732 h 1681163"/>
              <a:gd name="connsiteX8" fmla="*/ 1195387 w 1733550"/>
              <a:gd name="connsiteY8" fmla="*/ 76200 h 1681163"/>
              <a:gd name="connsiteX9" fmla="*/ 1231106 w 1733550"/>
              <a:gd name="connsiteY9" fmla="*/ 66675 h 1681163"/>
              <a:gd name="connsiteX10" fmla="*/ 1271587 w 1733550"/>
              <a:gd name="connsiteY10" fmla="*/ 50007 h 1681163"/>
              <a:gd name="connsiteX11" fmla="*/ 1328737 w 1733550"/>
              <a:gd name="connsiteY11" fmla="*/ 19050 h 1681163"/>
              <a:gd name="connsiteX12" fmla="*/ 1359693 w 1733550"/>
              <a:gd name="connsiteY12" fmla="*/ 0 h 1681163"/>
              <a:gd name="connsiteX13" fmla="*/ 1390650 w 1733550"/>
              <a:gd name="connsiteY13" fmla="*/ 0 h 1681163"/>
              <a:gd name="connsiteX14" fmla="*/ 1440656 w 1733550"/>
              <a:gd name="connsiteY14" fmla="*/ 7144 h 1681163"/>
              <a:gd name="connsiteX15" fmla="*/ 1493043 w 1733550"/>
              <a:gd name="connsiteY15" fmla="*/ 23813 h 1681163"/>
              <a:gd name="connsiteX16" fmla="*/ 1564481 w 1733550"/>
              <a:gd name="connsiteY16" fmla="*/ 54769 h 1681163"/>
              <a:gd name="connsiteX17" fmla="*/ 1635918 w 1733550"/>
              <a:gd name="connsiteY17" fmla="*/ 95250 h 1681163"/>
              <a:gd name="connsiteX18" fmla="*/ 1685925 w 1733550"/>
              <a:gd name="connsiteY18" fmla="*/ 128588 h 1681163"/>
              <a:gd name="connsiteX19" fmla="*/ 1712118 w 1733550"/>
              <a:gd name="connsiteY19" fmla="*/ 154782 h 1681163"/>
              <a:gd name="connsiteX20" fmla="*/ 1726406 w 1733550"/>
              <a:gd name="connsiteY20" fmla="*/ 180975 h 1681163"/>
              <a:gd name="connsiteX21" fmla="*/ 1733550 w 1733550"/>
              <a:gd name="connsiteY21" fmla="*/ 209550 h 1681163"/>
              <a:gd name="connsiteX22" fmla="*/ 1724025 w 1733550"/>
              <a:gd name="connsiteY22" fmla="*/ 240507 h 1681163"/>
              <a:gd name="connsiteX23" fmla="*/ 1709737 w 1733550"/>
              <a:gd name="connsiteY23" fmla="*/ 273844 h 1681163"/>
              <a:gd name="connsiteX24" fmla="*/ 1693068 w 1733550"/>
              <a:gd name="connsiteY24" fmla="*/ 309563 h 1681163"/>
              <a:gd name="connsiteX25" fmla="*/ 1678781 w 1733550"/>
              <a:gd name="connsiteY25" fmla="*/ 376238 h 1681163"/>
              <a:gd name="connsiteX26" fmla="*/ 1666875 w 1733550"/>
              <a:gd name="connsiteY26" fmla="*/ 438150 h 1681163"/>
              <a:gd name="connsiteX27" fmla="*/ 1666875 w 1733550"/>
              <a:gd name="connsiteY27" fmla="*/ 481013 h 1681163"/>
              <a:gd name="connsiteX28" fmla="*/ 1631156 w 1733550"/>
              <a:gd name="connsiteY28" fmla="*/ 704850 h 1681163"/>
              <a:gd name="connsiteX29" fmla="*/ 1583531 w 1733550"/>
              <a:gd name="connsiteY29" fmla="*/ 997744 h 1681163"/>
              <a:gd name="connsiteX30" fmla="*/ 1526381 w 1733550"/>
              <a:gd name="connsiteY30" fmla="*/ 1354932 h 1681163"/>
              <a:gd name="connsiteX31" fmla="*/ 1490662 w 1733550"/>
              <a:gd name="connsiteY31" fmla="*/ 1583532 h 1681163"/>
              <a:gd name="connsiteX32" fmla="*/ 1483518 w 1733550"/>
              <a:gd name="connsiteY32" fmla="*/ 1600200 h 1681163"/>
              <a:gd name="connsiteX33" fmla="*/ 1469231 w 1733550"/>
              <a:gd name="connsiteY33" fmla="*/ 1619250 h 1681163"/>
              <a:gd name="connsiteX34" fmla="*/ 1447800 w 1733550"/>
              <a:gd name="connsiteY34" fmla="*/ 1638300 h 1681163"/>
              <a:gd name="connsiteX35" fmla="*/ 1426368 w 1733550"/>
              <a:gd name="connsiteY35" fmla="*/ 1659732 h 1681163"/>
              <a:gd name="connsiteX36" fmla="*/ 1402556 w 1733550"/>
              <a:gd name="connsiteY36" fmla="*/ 1674019 h 1681163"/>
              <a:gd name="connsiteX37" fmla="*/ 1376362 w 1733550"/>
              <a:gd name="connsiteY37" fmla="*/ 1681163 h 1681163"/>
              <a:gd name="connsiteX38" fmla="*/ 1345406 w 1733550"/>
              <a:gd name="connsiteY38" fmla="*/ 1681163 h 1681163"/>
              <a:gd name="connsiteX39" fmla="*/ 1262062 w 1733550"/>
              <a:gd name="connsiteY39" fmla="*/ 1674019 h 1681163"/>
              <a:gd name="connsiteX40" fmla="*/ 1259681 w 1733550"/>
              <a:gd name="connsiteY40" fmla="*/ 1485900 h 1681163"/>
              <a:gd name="connsiteX41" fmla="*/ 1288256 w 1733550"/>
              <a:gd name="connsiteY41" fmla="*/ 1343025 h 1681163"/>
              <a:gd name="connsiteX42" fmla="*/ 1300162 w 1733550"/>
              <a:gd name="connsiteY42" fmla="*/ 1278732 h 1681163"/>
              <a:gd name="connsiteX43" fmla="*/ 1307306 w 1733550"/>
              <a:gd name="connsiteY43" fmla="*/ 1223963 h 1681163"/>
              <a:gd name="connsiteX44" fmla="*/ 1333500 w 1733550"/>
              <a:gd name="connsiteY44" fmla="*/ 912019 h 1681163"/>
              <a:gd name="connsiteX45" fmla="*/ 1331118 w 1733550"/>
              <a:gd name="connsiteY45" fmla="*/ 790575 h 1681163"/>
              <a:gd name="connsiteX46" fmla="*/ 1347787 w 1733550"/>
              <a:gd name="connsiteY46" fmla="*/ 490538 h 1681163"/>
              <a:gd name="connsiteX47" fmla="*/ 1357312 w 1733550"/>
              <a:gd name="connsiteY47" fmla="*/ 316707 h 1681163"/>
              <a:gd name="connsiteX48" fmla="*/ 1354931 w 1733550"/>
              <a:gd name="connsiteY48" fmla="*/ 278607 h 1681163"/>
              <a:gd name="connsiteX49" fmla="*/ 1350168 w 1733550"/>
              <a:gd name="connsiteY49" fmla="*/ 259557 h 1681163"/>
              <a:gd name="connsiteX50" fmla="*/ 1335881 w 1733550"/>
              <a:gd name="connsiteY50" fmla="*/ 238125 h 1681163"/>
              <a:gd name="connsiteX51" fmla="*/ 1328737 w 1733550"/>
              <a:gd name="connsiteY51" fmla="*/ 230982 h 1681163"/>
              <a:gd name="connsiteX52" fmla="*/ 1307306 w 1733550"/>
              <a:gd name="connsiteY52" fmla="*/ 223838 h 1681163"/>
              <a:gd name="connsiteX53" fmla="*/ 1271587 w 1733550"/>
              <a:gd name="connsiteY53" fmla="*/ 223838 h 1681163"/>
              <a:gd name="connsiteX54" fmla="*/ 1131093 w 1733550"/>
              <a:gd name="connsiteY54" fmla="*/ 252413 h 1681163"/>
              <a:gd name="connsiteX55" fmla="*/ 711993 w 1733550"/>
              <a:gd name="connsiteY55" fmla="*/ 328613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33550" h="1681163">
                <a:moveTo>
                  <a:pt x="711993" y="328613"/>
                </a:moveTo>
                <a:lnTo>
                  <a:pt x="533400" y="359569"/>
                </a:lnTo>
                <a:lnTo>
                  <a:pt x="445293" y="373857"/>
                </a:lnTo>
                <a:lnTo>
                  <a:pt x="116681" y="416719"/>
                </a:lnTo>
                <a:lnTo>
                  <a:pt x="0" y="276225"/>
                </a:lnTo>
                <a:lnTo>
                  <a:pt x="140493" y="266700"/>
                </a:lnTo>
                <a:lnTo>
                  <a:pt x="459581" y="216694"/>
                </a:lnTo>
                <a:lnTo>
                  <a:pt x="895350" y="135732"/>
                </a:lnTo>
                <a:lnTo>
                  <a:pt x="1195387" y="76200"/>
                </a:lnTo>
                <a:lnTo>
                  <a:pt x="1231106" y="66675"/>
                </a:lnTo>
                <a:lnTo>
                  <a:pt x="1271587" y="50007"/>
                </a:lnTo>
                <a:lnTo>
                  <a:pt x="1328737" y="19050"/>
                </a:lnTo>
                <a:lnTo>
                  <a:pt x="1359693" y="0"/>
                </a:lnTo>
                <a:lnTo>
                  <a:pt x="1390650" y="0"/>
                </a:lnTo>
                <a:lnTo>
                  <a:pt x="1440656" y="7144"/>
                </a:lnTo>
                <a:lnTo>
                  <a:pt x="1493043" y="23813"/>
                </a:lnTo>
                <a:lnTo>
                  <a:pt x="1564481" y="54769"/>
                </a:lnTo>
                <a:lnTo>
                  <a:pt x="1635918" y="95250"/>
                </a:lnTo>
                <a:lnTo>
                  <a:pt x="1685925" y="128588"/>
                </a:lnTo>
                <a:lnTo>
                  <a:pt x="1712118" y="154782"/>
                </a:lnTo>
                <a:lnTo>
                  <a:pt x="1726406" y="180975"/>
                </a:lnTo>
                <a:lnTo>
                  <a:pt x="1733550" y="209550"/>
                </a:lnTo>
                <a:lnTo>
                  <a:pt x="1724025" y="240507"/>
                </a:lnTo>
                <a:lnTo>
                  <a:pt x="1709737" y="273844"/>
                </a:lnTo>
                <a:lnTo>
                  <a:pt x="1693068" y="309563"/>
                </a:lnTo>
                <a:lnTo>
                  <a:pt x="1678781" y="376238"/>
                </a:lnTo>
                <a:lnTo>
                  <a:pt x="1666875" y="438150"/>
                </a:lnTo>
                <a:lnTo>
                  <a:pt x="1666875" y="481013"/>
                </a:lnTo>
                <a:lnTo>
                  <a:pt x="1631156" y="704850"/>
                </a:lnTo>
                <a:lnTo>
                  <a:pt x="1583531" y="997744"/>
                </a:lnTo>
                <a:lnTo>
                  <a:pt x="1526381" y="1354932"/>
                </a:lnTo>
                <a:lnTo>
                  <a:pt x="1490662" y="1583532"/>
                </a:lnTo>
                <a:lnTo>
                  <a:pt x="1483518" y="1600200"/>
                </a:lnTo>
                <a:lnTo>
                  <a:pt x="1469231" y="1619250"/>
                </a:lnTo>
                <a:lnTo>
                  <a:pt x="1447800" y="1638300"/>
                </a:lnTo>
                <a:lnTo>
                  <a:pt x="1426368" y="1659732"/>
                </a:lnTo>
                <a:lnTo>
                  <a:pt x="1402556" y="1674019"/>
                </a:lnTo>
                <a:lnTo>
                  <a:pt x="1376362" y="1681163"/>
                </a:lnTo>
                <a:lnTo>
                  <a:pt x="1345406" y="1681163"/>
                </a:lnTo>
                <a:lnTo>
                  <a:pt x="1262062" y="1674019"/>
                </a:lnTo>
                <a:cubicBezTo>
                  <a:pt x="1261268" y="1611313"/>
                  <a:pt x="1260475" y="1548606"/>
                  <a:pt x="1259681" y="1485900"/>
                </a:cubicBezTo>
                <a:lnTo>
                  <a:pt x="1288256" y="1343025"/>
                </a:lnTo>
                <a:lnTo>
                  <a:pt x="1300162" y="1278732"/>
                </a:lnTo>
                <a:lnTo>
                  <a:pt x="1307306" y="1223963"/>
                </a:lnTo>
                <a:lnTo>
                  <a:pt x="1333500" y="912019"/>
                </a:lnTo>
                <a:lnTo>
                  <a:pt x="1331118" y="790575"/>
                </a:lnTo>
                <a:lnTo>
                  <a:pt x="1347787" y="490538"/>
                </a:lnTo>
                <a:lnTo>
                  <a:pt x="1357312" y="316707"/>
                </a:lnTo>
                <a:lnTo>
                  <a:pt x="1354931" y="278607"/>
                </a:lnTo>
                <a:lnTo>
                  <a:pt x="1350168" y="259557"/>
                </a:lnTo>
                <a:lnTo>
                  <a:pt x="1335881" y="238125"/>
                </a:lnTo>
                <a:lnTo>
                  <a:pt x="1328737" y="230982"/>
                </a:lnTo>
                <a:lnTo>
                  <a:pt x="1307306" y="223838"/>
                </a:lnTo>
                <a:lnTo>
                  <a:pt x="1271587" y="223838"/>
                </a:lnTo>
                <a:lnTo>
                  <a:pt x="1131093" y="252413"/>
                </a:lnTo>
                <a:lnTo>
                  <a:pt x="711993" y="328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D8E7B5D-922A-4D52-AB80-F0A5ADFC5DBF}"/>
              </a:ext>
            </a:extLst>
          </p:cNvPr>
          <p:cNvSpPr/>
          <p:nvPr/>
        </p:nvSpPr>
        <p:spPr>
          <a:xfrm>
            <a:off x="6215063" y="2395539"/>
            <a:ext cx="1270000" cy="365125"/>
          </a:xfrm>
          <a:custGeom>
            <a:avLst/>
            <a:gdLst>
              <a:gd name="connsiteX0" fmla="*/ 642937 w 1269206"/>
              <a:gd name="connsiteY0" fmla="*/ 238125 h 364331"/>
              <a:gd name="connsiteX1" fmla="*/ 364331 w 1269206"/>
              <a:gd name="connsiteY1" fmla="*/ 280987 h 364331"/>
              <a:gd name="connsiteX2" fmla="*/ 190500 w 1269206"/>
              <a:gd name="connsiteY2" fmla="*/ 311943 h 364331"/>
              <a:gd name="connsiteX3" fmla="*/ 0 w 1269206"/>
              <a:gd name="connsiteY3" fmla="*/ 364331 h 364331"/>
              <a:gd name="connsiteX4" fmla="*/ 7143 w 1269206"/>
              <a:gd name="connsiteY4" fmla="*/ 150018 h 364331"/>
              <a:gd name="connsiteX5" fmla="*/ 166687 w 1269206"/>
              <a:gd name="connsiteY5" fmla="*/ 123825 h 364331"/>
              <a:gd name="connsiteX6" fmla="*/ 407193 w 1269206"/>
              <a:gd name="connsiteY6" fmla="*/ 90487 h 364331"/>
              <a:gd name="connsiteX7" fmla="*/ 740568 w 1269206"/>
              <a:gd name="connsiteY7" fmla="*/ 54768 h 364331"/>
              <a:gd name="connsiteX8" fmla="*/ 1023937 w 1269206"/>
              <a:gd name="connsiteY8" fmla="*/ 23812 h 364331"/>
              <a:gd name="connsiteX9" fmla="*/ 1252537 w 1269206"/>
              <a:gd name="connsiteY9" fmla="*/ 0 h 364331"/>
              <a:gd name="connsiteX10" fmla="*/ 1269206 w 1269206"/>
              <a:gd name="connsiteY10" fmla="*/ 180975 h 364331"/>
              <a:gd name="connsiteX11" fmla="*/ 966787 w 1269206"/>
              <a:gd name="connsiteY11" fmla="*/ 200025 h 364331"/>
              <a:gd name="connsiteX12" fmla="*/ 800100 w 1269206"/>
              <a:gd name="connsiteY12" fmla="*/ 219075 h 364331"/>
              <a:gd name="connsiteX13" fmla="*/ 642937 w 1269206"/>
              <a:gd name="connsiteY13" fmla="*/ 238125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69206" h="364331">
                <a:moveTo>
                  <a:pt x="642937" y="238125"/>
                </a:moveTo>
                <a:lnTo>
                  <a:pt x="364331" y="280987"/>
                </a:lnTo>
                <a:lnTo>
                  <a:pt x="190500" y="311943"/>
                </a:lnTo>
                <a:lnTo>
                  <a:pt x="0" y="364331"/>
                </a:lnTo>
                <a:lnTo>
                  <a:pt x="7143" y="150018"/>
                </a:lnTo>
                <a:lnTo>
                  <a:pt x="166687" y="123825"/>
                </a:lnTo>
                <a:lnTo>
                  <a:pt x="407193" y="90487"/>
                </a:lnTo>
                <a:lnTo>
                  <a:pt x="740568" y="54768"/>
                </a:lnTo>
                <a:lnTo>
                  <a:pt x="1023937" y="23812"/>
                </a:lnTo>
                <a:lnTo>
                  <a:pt x="1252537" y="0"/>
                </a:lnTo>
                <a:lnTo>
                  <a:pt x="1269206" y="180975"/>
                </a:lnTo>
                <a:lnTo>
                  <a:pt x="966787" y="200025"/>
                </a:lnTo>
                <a:lnTo>
                  <a:pt x="800100" y="219075"/>
                </a:lnTo>
                <a:lnTo>
                  <a:pt x="642937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4238670-6402-47C5-9C85-97C05F682E33}"/>
              </a:ext>
            </a:extLst>
          </p:cNvPr>
          <p:cNvSpPr/>
          <p:nvPr/>
        </p:nvSpPr>
        <p:spPr>
          <a:xfrm>
            <a:off x="6194426" y="3084514"/>
            <a:ext cx="1211263" cy="384175"/>
          </a:xfrm>
          <a:custGeom>
            <a:avLst/>
            <a:gdLst>
              <a:gd name="connsiteX0" fmla="*/ 516732 w 1212057"/>
              <a:gd name="connsiteY0" fmla="*/ 283369 h 385762"/>
              <a:gd name="connsiteX1" fmla="*/ 0 w 1212057"/>
              <a:gd name="connsiteY1" fmla="*/ 385762 h 385762"/>
              <a:gd name="connsiteX2" fmla="*/ 2382 w 1212057"/>
              <a:gd name="connsiteY2" fmla="*/ 204787 h 385762"/>
              <a:gd name="connsiteX3" fmla="*/ 121444 w 1212057"/>
              <a:gd name="connsiteY3" fmla="*/ 176212 h 385762"/>
              <a:gd name="connsiteX4" fmla="*/ 230982 w 1212057"/>
              <a:gd name="connsiteY4" fmla="*/ 152400 h 385762"/>
              <a:gd name="connsiteX5" fmla="*/ 445294 w 1212057"/>
              <a:gd name="connsiteY5" fmla="*/ 116681 h 385762"/>
              <a:gd name="connsiteX6" fmla="*/ 702469 w 1212057"/>
              <a:gd name="connsiteY6" fmla="*/ 76200 h 385762"/>
              <a:gd name="connsiteX7" fmla="*/ 1023938 w 1212057"/>
              <a:gd name="connsiteY7" fmla="*/ 26194 h 385762"/>
              <a:gd name="connsiteX8" fmla="*/ 1212057 w 1212057"/>
              <a:gd name="connsiteY8" fmla="*/ 0 h 385762"/>
              <a:gd name="connsiteX9" fmla="*/ 1212057 w 1212057"/>
              <a:gd name="connsiteY9" fmla="*/ 223837 h 385762"/>
              <a:gd name="connsiteX10" fmla="*/ 1143000 w 1212057"/>
              <a:gd name="connsiteY10" fmla="*/ 230981 h 385762"/>
              <a:gd name="connsiteX11" fmla="*/ 1016794 w 1212057"/>
              <a:gd name="connsiteY11" fmla="*/ 223837 h 385762"/>
              <a:gd name="connsiteX12" fmla="*/ 921544 w 1212057"/>
              <a:gd name="connsiteY12" fmla="*/ 223837 h 385762"/>
              <a:gd name="connsiteX13" fmla="*/ 840582 w 1212057"/>
              <a:gd name="connsiteY13" fmla="*/ 228600 h 385762"/>
              <a:gd name="connsiteX14" fmla="*/ 766763 w 1212057"/>
              <a:gd name="connsiteY14" fmla="*/ 235744 h 385762"/>
              <a:gd name="connsiteX15" fmla="*/ 516732 w 1212057"/>
              <a:gd name="connsiteY15" fmla="*/ 283369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2057" h="385762">
                <a:moveTo>
                  <a:pt x="516732" y="283369"/>
                </a:moveTo>
                <a:lnTo>
                  <a:pt x="0" y="385762"/>
                </a:lnTo>
                <a:lnTo>
                  <a:pt x="2382" y="204787"/>
                </a:lnTo>
                <a:lnTo>
                  <a:pt x="121444" y="176212"/>
                </a:lnTo>
                <a:lnTo>
                  <a:pt x="230982" y="152400"/>
                </a:lnTo>
                <a:lnTo>
                  <a:pt x="445294" y="116681"/>
                </a:lnTo>
                <a:lnTo>
                  <a:pt x="702469" y="76200"/>
                </a:lnTo>
                <a:lnTo>
                  <a:pt x="1023938" y="26194"/>
                </a:lnTo>
                <a:lnTo>
                  <a:pt x="1212057" y="0"/>
                </a:lnTo>
                <a:lnTo>
                  <a:pt x="1212057" y="223837"/>
                </a:lnTo>
                <a:lnTo>
                  <a:pt x="1143000" y="230981"/>
                </a:lnTo>
                <a:lnTo>
                  <a:pt x="1016794" y="223837"/>
                </a:lnTo>
                <a:lnTo>
                  <a:pt x="921544" y="223837"/>
                </a:lnTo>
                <a:lnTo>
                  <a:pt x="840582" y="228600"/>
                </a:lnTo>
                <a:lnTo>
                  <a:pt x="766763" y="235744"/>
                </a:lnTo>
                <a:lnTo>
                  <a:pt x="516732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9D9123A-1FD4-43BD-9BFE-3E34F07299A4}"/>
              </a:ext>
            </a:extLst>
          </p:cNvPr>
          <p:cNvSpPr/>
          <p:nvPr/>
        </p:nvSpPr>
        <p:spPr>
          <a:xfrm rot="16200000">
            <a:off x="4052889" y="3571876"/>
            <a:ext cx="4016375" cy="466725"/>
          </a:xfrm>
          <a:custGeom>
            <a:avLst/>
            <a:gdLst>
              <a:gd name="connsiteX0" fmla="*/ 2065623 w 4016123"/>
              <a:gd name="connsiteY0" fmla="*/ 421018 h 467067"/>
              <a:gd name="connsiteX1" fmla="*/ 1545928 w 4016123"/>
              <a:gd name="connsiteY1" fmla="*/ 394705 h 467067"/>
              <a:gd name="connsiteX2" fmla="*/ 1170958 w 4016123"/>
              <a:gd name="connsiteY2" fmla="*/ 374969 h 467067"/>
              <a:gd name="connsiteX3" fmla="*/ 795988 w 4016123"/>
              <a:gd name="connsiteY3" fmla="*/ 361813 h 467067"/>
              <a:gd name="connsiteX4" fmla="*/ 401283 w 4016123"/>
              <a:gd name="connsiteY4" fmla="*/ 348656 h 467067"/>
              <a:gd name="connsiteX5" fmla="*/ 144725 w 4016123"/>
              <a:gd name="connsiteY5" fmla="*/ 371680 h 467067"/>
              <a:gd name="connsiteX6" fmla="*/ 69073 w 4016123"/>
              <a:gd name="connsiteY6" fmla="*/ 302607 h 467067"/>
              <a:gd name="connsiteX7" fmla="*/ 32892 w 4016123"/>
              <a:gd name="connsiteY7" fmla="*/ 263136 h 467067"/>
              <a:gd name="connsiteX8" fmla="*/ 13156 w 4016123"/>
              <a:gd name="connsiteY8" fmla="*/ 240112 h 467067"/>
              <a:gd name="connsiteX9" fmla="*/ 3289 w 4016123"/>
              <a:gd name="connsiteY9" fmla="*/ 217087 h 467067"/>
              <a:gd name="connsiteX10" fmla="*/ 0 w 4016123"/>
              <a:gd name="connsiteY10" fmla="*/ 197352 h 467067"/>
              <a:gd name="connsiteX11" fmla="*/ 9867 w 4016123"/>
              <a:gd name="connsiteY11" fmla="*/ 174328 h 467067"/>
              <a:gd name="connsiteX12" fmla="*/ 46049 w 4016123"/>
              <a:gd name="connsiteY12" fmla="*/ 144725 h 467067"/>
              <a:gd name="connsiteX13" fmla="*/ 95387 w 4016123"/>
              <a:gd name="connsiteY13" fmla="*/ 115122 h 467067"/>
              <a:gd name="connsiteX14" fmla="*/ 154592 w 4016123"/>
              <a:gd name="connsiteY14" fmla="*/ 85519 h 467067"/>
              <a:gd name="connsiteX15" fmla="*/ 210509 w 4016123"/>
              <a:gd name="connsiteY15" fmla="*/ 62495 h 467067"/>
              <a:gd name="connsiteX16" fmla="*/ 305896 w 4016123"/>
              <a:gd name="connsiteY16" fmla="*/ 42759 h 467067"/>
              <a:gd name="connsiteX17" fmla="*/ 394705 w 4016123"/>
              <a:gd name="connsiteY17" fmla="*/ 36181 h 467067"/>
              <a:gd name="connsiteX18" fmla="*/ 411151 w 4016123"/>
              <a:gd name="connsiteY18" fmla="*/ 49338 h 467067"/>
              <a:gd name="connsiteX19" fmla="*/ 447332 w 4016123"/>
              <a:gd name="connsiteY19" fmla="*/ 69073 h 467067"/>
              <a:gd name="connsiteX20" fmla="*/ 506538 w 4016123"/>
              <a:gd name="connsiteY20" fmla="*/ 88808 h 467067"/>
              <a:gd name="connsiteX21" fmla="*/ 575611 w 4016123"/>
              <a:gd name="connsiteY21" fmla="*/ 105254 h 467067"/>
              <a:gd name="connsiteX22" fmla="*/ 641395 w 4016123"/>
              <a:gd name="connsiteY22" fmla="*/ 118411 h 467067"/>
              <a:gd name="connsiteX23" fmla="*/ 759807 w 4016123"/>
              <a:gd name="connsiteY23" fmla="*/ 131568 h 467067"/>
              <a:gd name="connsiteX24" fmla="*/ 1289369 w 4016123"/>
              <a:gd name="connsiteY24" fmla="*/ 157882 h 467067"/>
              <a:gd name="connsiteX25" fmla="*/ 1973525 w 4016123"/>
              <a:gd name="connsiteY25" fmla="*/ 194063 h 467067"/>
              <a:gd name="connsiteX26" fmla="*/ 2542558 w 4016123"/>
              <a:gd name="connsiteY26" fmla="*/ 220377 h 467067"/>
              <a:gd name="connsiteX27" fmla="*/ 3003047 w 4016123"/>
              <a:gd name="connsiteY27" fmla="*/ 236823 h 467067"/>
              <a:gd name="connsiteX28" fmla="*/ 3170797 w 4016123"/>
              <a:gd name="connsiteY28" fmla="*/ 240112 h 467067"/>
              <a:gd name="connsiteX29" fmla="*/ 3341836 w 4016123"/>
              <a:gd name="connsiteY29" fmla="*/ 240112 h 467067"/>
              <a:gd name="connsiteX30" fmla="*/ 3404331 w 4016123"/>
              <a:gd name="connsiteY30" fmla="*/ 240112 h 467067"/>
              <a:gd name="connsiteX31" fmla="*/ 3493139 w 4016123"/>
              <a:gd name="connsiteY31" fmla="*/ 233534 h 467067"/>
              <a:gd name="connsiteX32" fmla="*/ 3624708 w 4016123"/>
              <a:gd name="connsiteY32" fmla="*/ 207220 h 467067"/>
              <a:gd name="connsiteX33" fmla="*/ 3733251 w 4016123"/>
              <a:gd name="connsiteY33" fmla="*/ 167749 h 467067"/>
              <a:gd name="connsiteX34" fmla="*/ 3815482 w 4016123"/>
              <a:gd name="connsiteY34" fmla="*/ 121700 h 467067"/>
              <a:gd name="connsiteX35" fmla="*/ 3884555 w 4016123"/>
              <a:gd name="connsiteY35" fmla="*/ 75651 h 467067"/>
              <a:gd name="connsiteX36" fmla="*/ 3924026 w 4016123"/>
              <a:gd name="connsiteY36" fmla="*/ 39470 h 467067"/>
              <a:gd name="connsiteX37" fmla="*/ 3960207 w 4016123"/>
              <a:gd name="connsiteY37" fmla="*/ 9867 h 467067"/>
              <a:gd name="connsiteX38" fmla="*/ 3983231 w 4016123"/>
              <a:gd name="connsiteY38" fmla="*/ 0 h 467067"/>
              <a:gd name="connsiteX39" fmla="*/ 3999677 w 4016123"/>
              <a:gd name="connsiteY39" fmla="*/ 3289 h 467067"/>
              <a:gd name="connsiteX40" fmla="*/ 4009545 w 4016123"/>
              <a:gd name="connsiteY40" fmla="*/ 19735 h 467067"/>
              <a:gd name="connsiteX41" fmla="*/ 4016123 w 4016123"/>
              <a:gd name="connsiteY41" fmla="*/ 49338 h 467067"/>
              <a:gd name="connsiteX42" fmla="*/ 4006256 w 4016123"/>
              <a:gd name="connsiteY42" fmla="*/ 105254 h 467067"/>
              <a:gd name="connsiteX43" fmla="*/ 3960207 w 4016123"/>
              <a:gd name="connsiteY43" fmla="*/ 226955 h 467067"/>
              <a:gd name="connsiteX44" fmla="*/ 3887844 w 4016123"/>
              <a:gd name="connsiteY44" fmla="*/ 374969 h 467067"/>
              <a:gd name="connsiteX45" fmla="*/ 3785879 w 4016123"/>
              <a:gd name="connsiteY45" fmla="*/ 437464 h 467067"/>
              <a:gd name="connsiteX46" fmla="*/ 3249738 w 4016123"/>
              <a:gd name="connsiteY46" fmla="*/ 467067 h 467067"/>
              <a:gd name="connsiteX47" fmla="*/ 3095145 w 4016123"/>
              <a:gd name="connsiteY47" fmla="*/ 463778 h 467067"/>
              <a:gd name="connsiteX48" fmla="*/ 2529401 w 4016123"/>
              <a:gd name="connsiteY48" fmla="*/ 437464 h 467067"/>
              <a:gd name="connsiteX49" fmla="*/ 2371519 w 4016123"/>
              <a:gd name="connsiteY49" fmla="*/ 440754 h 467067"/>
              <a:gd name="connsiteX50" fmla="*/ 2065623 w 4016123"/>
              <a:gd name="connsiteY50" fmla="*/ 421018 h 46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16123" h="467067">
                <a:moveTo>
                  <a:pt x="2065623" y="421018"/>
                </a:moveTo>
                <a:lnTo>
                  <a:pt x="1545928" y="394705"/>
                </a:lnTo>
                <a:lnTo>
                  <a:pt x="1170958" y="374969"/>
                </a:lnTo>
                <a:lnTo>
                  <a:pt x="795988" y="361813"/>
                </a:lnTo>
                <a:lnTo>
                  <a:pt x="401283" y="348656"/>
                </a:lnTo>
                <a:lnTo>
                  <a:pt x="144725" y="371680"/>
                </a:lnTo>
                <a:lnTo>
                  <a:pt x="69073" y="302607"/>
                </a:lnTo>
                <a:lnTo>
                  <a:pt x="32892" y="263136"/>
                </a:lnTo>
                <a:lnTo>
                  <a:pt x="13156" y="240112"/>
                </a:lnTo>
                <a:lnTo>
                  <a:pt x="3289" y="217087"/>
                </a:lnTo>
                <a:lnTo>
                  <a:pt x="0" y="197352"/>
                </a:lnTo>
                <a:lnTo>
                  <a:pt x="9867" y="174328"/>
                </a:lnTo>
                <a:lnTo>
                  <a:pt x="46049" y="144725"/>
                </a:lnTo>
                <a:lnTo>
                  <a:pt x="95387" y="115122"/>
                </a:lnTo>
                <a:lnTo>
                  <a:pt x="154592" y="85519"/>
                </a:lnTo>
                <a:lnTo>
                  <a:pt x="210509" y="62495"/>
                </a:lnTo>
                <a:lnTo>
                  <a:pt x="305896" y="42759"/>
                </a:lnTo>
                <a:lnTo>
                  <a:pt x="394705" y="36181"/>
                </a:lnTo>
                <a:lnTo>
                  <a:pt x="411151" y="49338"/>
                </a:lnTo>
                <a:lnTo>
                  <a:pt x="447332" y="69073"/>
                </a:lnTo>
                <a:lnTo>
                  <a:pt x="506538" y="88808"/>
                </a:lnTo>
                <a:lnTo>
                  <a:pt x="575611" y="105254"/>
                </a:lnTo>
                <a:lnTo>
                  <a:pt x="641395" y="118411"/>
                </a:lnTo>
                <a:lnTo>
                  <a:pt x="759807" y="131568"/>
                </a:lnTo>
                <a:lnTo>
                  <a:pt x="1289369" y="157882"/>
                </a:lnTo>
                <a:lnTo>
                  <a:pt x="1973525" y="194063"/>
                </a:lnTo>
                <a:lnTo>
                  <a:pt x="2542558" y="220377"/>
                </a:lnTo>
                <a:lnTo>
                  <a:pt x="3003047" y="236823"/>
                </a:lnTo>
                <a:lnTo>
                  <a:pt x="3170797" y="240112"/>
                </a:lnTo>
                <a:lnTo>
                  <a:pt x="3341836" y="240112"/>
                </a:lnTo>
                <a:lnTo>
                  <a:pt x="3404331" y="240112"/>
                </a:lnTo>
                <a:lnTo>
                  <a:pt x="3493139" y="233534"/>
                </a:lnTo>
                <a:lnTo>
                  <a:pt x="3624708" y="207220"/>
                </a:lnTo>
                <a:lnTo>
                  <a:pt x="3733251" y="167749"/>
                </a:lnTo>
                <a:lnTo>
                  <a:pt x="3815482" y="121700"/>
                </a:lnTo>
                <a:lnTo>
                  <a:pt x="3884555" y="75651"/>
                </a:lnTo>
                <a:lnTo>
                  <a:pt x="3924026" y="39470"/>
                </a:lnTo>
                <a:lnTo>
                  <a:pt x="3960207" y="9867"/>
                </a:lnTo>
                <a:lnTo>
                  <a:pt x="3983231" y="0"/>
                </a:lnTo>
                <a:lnTo>
                  <a:pt x="3999677" y="3289"/>
                </a:lnTo>
                <a:lnTo>
                  <a:pt x="4009545" y="19735"/>
                </a:lnTo>
                <a:lnTo>
                  <a:pt x="4016123" y="49338"/>
                </a:lnTo>
                <a:lnTo>
                  <a:pt x="4006256" y="105254"/>
                </a:lnTo>
                <a:lnTo>
                  <a:pt x="3960207" y="226955"/>
                </a:lnTo>
                <a:lnTo>
                  <a:pt x="3887844" y="374969"/>
                </a:lnTo>
                <a:lnTo>
                  <a:pt x="3785879" y="437464"/>
                </a:lnTo>
                <a:lnTo>
                  <a:pt x="3249738" y="467067"/>
                </a:lnTo>
                <a:lnTo>
                  <a:pt x="3095145" y="463778"/>
                </a:lnTo>
                <a:lnTo>
                  <a:pt x="2529401" y="437464"/>
                </a:lnTo>
                <a:lnTo>
                  <a:pt x="2371519" y="440754"/>
                </a:lnTo>
                <a:lnTo>
                  <a:pt x="2065623" y="421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3E8C650-8A04-4318-84A5-D38D771CE00E}"/>
              </a:ext>
            </a:extLst>
          </p:cNvPr>
          <p:cNvSpPr/>
          <p:nvPr/>
        </p:nvSpPr>
        <p:spPr>
          <a:xfrm>
            <a:off x="6076951" y="4799014"/>
            <a:ext cx="1122363" cy="892175"/>
          </a:xfrm>
          <a:custGeom>
            <a:avLst/>
            <a:gdLst>
              <a:gd name="connsiteX0" fmla="*/ 442913 w 1121569"/>
              <a:gd name="connsiteY0" fmla="*/ 597694 h 892969"/>
              <a:gd name="connsiteX1" fmla="*/ 261938 w 1121569"/>
              <a:gd name="connsiteY1" fmla="*/ 747712 h 892969"/>
              <a:gd name="connsiteX2" fmla="*/ 100013 w 1121569"/>
              <a:gd name="connsiteY2" fmla="*/ 892969 h 892969"/>
              <a:gd name="connsiteX3" fmla="*/ 0 w 1121569"/>
              <a:gd name="connsiteY3" fmla="*/ 581025 h 892969"/>
              <a:gd name="connsiteX4" fmla="*/ 128588 w 1121569"/>
              <a:gd name="connsiteY4" fmla="*/ 535781 h 892969"/>
              <a:gd name="connsiteX5" fmla="*/ 223838 w 1121569"/>
              <a:gd name="connsiteY5" fmla="*/ 483394 h 892969"/>
              <a:gd name="connsiteX6" fmla="*/ 476250 w 1121569"/>
              <a:gd name="connsiteY6" fmla="*/ 338137 h 892969"/>
              <a:gd name="connsiteX7" fmla="*/ 735806 w 1121569"/>
              <a:gd name="connsiteY7" fmla="*/ 195262 h 892969"/>
              <a:gd name="connsiteX8" fmla="*/ 902494 w 1121569"/>
              <a:gd name="connsiteY8" fmla="*/ 104775 h 892969"/>
              <a:gd name="connsiteX9" fmla="*/ 1000125 w 1121569"/>
              <a:gd name="connsiteY9" fmla="*/ 47625 h 892969"/>
              <a:gd name="connsiteX10" fmla="*/ 1050131 w 1121569"/>
              <a:gd name="connsiteY10" fmla="*/ 19050 h 892969"/>
              <a:gd name="connsiteX11" fmla="*/ 1081088 w 1121569"/>
              <a:gd name="connsiteY11" fmla="*/ 4762 h 892969"/>
              <a:gd name="connsiteX12" fmla="*/ 1104900 w 1121569"/>
              <a:gd name="connsiteY12" fmla="*/ 0 h 892969"/>
              <a:gd name="connsiteX13" fmla="*/ 1116806 w 1121569"/>
              <a:gd name="connsiteY13" fmla="*/ 2381 h 892969"/>
              <a:gd name="connsiteX14" fmla="*/ 1121569 w 1121569"/>
              <a:gd name="connsiteY14" fmla="*/ 11906 h 892969"/>
              <a:gd name="connsiteX15" fmla="*/ 1119188 w 1121569"/>
              <a:gd name="connsiteY15" fmla="*/ 35719 h 892969"/>
              <a:gd name="connsiteX16" fmla="*/ 1104900 w 1121569"/>
              <a:gd name="connsiteY16" fmla="*/ 64294 h 892969"/>
              <a:gd name="connsiteX17" fmla="*/ 1033463 w 1121569"/>
              <a:gd name="connsiteY17" fmla="*/ 119062 h 892969"/>
              <a:gd name="connsiteX18" fmla="*/ 833438 w 1121569"/>
              <a:gd name="connsiteY18" fmla="*/ 276225 h 892969"/>
              <a:gd name="connsiteX19" fmla="*/ 590550 w 1121569"/>
              <a:gd name="connsiteY19" fmla="*/ 473869 h 892969"/>
              <a:gd name="connsiteX20" fmla="*/ 442913 w 1121569"/>
              <a:gd name="connsiteY20" fmla="*/ 597694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21569" h="892969">
                <a:moveTo>
                  <a:pt x="442913" y="597694"/>
                </a:moveTo>
                <a:lnTo>
                  <a:pt x="261938" y="747712"/>
                </a:lnTo>
                <a:lnTo>
                  <a:pt x="100013" y="892969"/>
                </a:lnTo>
                <a:lnTo>
                  <a:pt x="0" y="581025"/>
                </a:lnTo>
                <a:lnTo>
                  <a:pt x="128588" y="535781"/>
                </a:lnTo>
                <a:lnTo>
                  <a:pt x="223838" y="483394"/>
                </a:lnTo>
                <a:lnTo>
                  <a:pt x="476250" y="338137"/>
                </a:lnTo>
                <a:lnTo>
                  <a:pt x="735806" y="195262"/>
                </a:lnTo>
                <a:lnTo>
                  <a:pt x="902494" y="104775"/>
                </a:lnTo>
                <a:lnTo>
                  <a:pt x="1000125" y="47625"/>
                </a:lnTo>
                <a:lnTo>
                  <a:pt x="1050131" y="19050"/>
                </a:lnTo>
                <a:lnTo>
                  <a:pt x="1081088" y="4762"/>
                </a:lnTo>
                <a:lnTo>
                  <a:pt x="1104900" y="0"/>
                </a:lnTo>
                <a:lnTo>
                  <a:pt x="1116806" y="2381"/>
                </a:lnTo>
                <a:lnTo>
                  <a:pt x="1121569" y="11906"/>
                </a:lnTo>
                <a:lnTo>
                  <a:pt x="1119188" y="35719"/>
                </a:lnTo>
                <a:lnTo>
                  <a:pt x="1104900" y="64294"/>
                </a:lnTo>
                <a:lnTo>
                  <a:pt x="1033463" y="119062"/>
                </a:lnTo>
                <a:lnTo>
                  <a:pt x="833438" y="276225"/>
                </a:lnTo>
                <a:lnTo>
                  <a:pt x="590550" y="473869"/>
                </a:lnTo>
                <a:lnTo>
                  <a:pt x="442913" y="597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B04FC14-F047-4EAA-ADF4-2AEEA7BEB177}"/>
              </a:ext>
            </a:extLst>
          </p:cNvPr>
          <p:cNvSpPr/>
          <p:nvPr/>
        </p:nvSpPr>
        <p:spPr>
          <a:xfrm>
            <a:off x="7042151" y="3128964"/>
            <a:ext cx="1147763" cy="1004887"/>
          </a:xfrm>
          <a:custGeom>
            <a:avLst/>
            <a:gdLst>
              <a:gd name="connsiteX0" fmla="*/ 528638 w 1147763"/>
              <a:gd name="connsiteY0" fmla="*/ 733425 h 1004887"/>
              <a:gd name="connsiteX1" fmla="*/ 42863 w 1147763"/>
              <a:gd name="connsiteY1" fmla="*/ 1004887 h 1004887"/>
              <a:gd name="connsiteX2" fmla="*/ 0 w 1147763"/>
              <a:gd name="connsiteY2" fmla="*/ 959643 h 1004887"/>
              <a:gd name="connsiteX3" fmla="*/ 88107 w 1147763"/>
              <a:gd name="connsiteY3" fmla="*/ 890587 h 1004887"/>
              <a:gd name="connsiteX4" fmla="*/ 257175 w 1147763"/>
              <a:gd name="connsiteY4" fmla="*/ 752475 h 1004887"/>
              <a:gd name="connsiteX5" fmla="*/ 438150 w 1147763"/>
              <a:gd name="connsiteY5" fmla="*/ 595312 h 1004887"/>
              <a:gd name="connsiteX6" fmla="*/ 616744 w 1147763"/>
              <a:gd name="connsiteY6" fmla="*/ 431006 h 1004887"/>
              <a:gd name="connsiteX7" fmla="*/ 766763 w 1147763"/>
              <a:gd name="connsiteY7" fmla="*/ 280987 h 1004887"/>
              <a:gd name="connsiteX8" fmla="*/ 773907 w 1147763"/>
              <a:gd name="connsiteY8" fmla="*/ 261937 h 1004887"/>
              <a:gd name="connsiteX9" fmla="*/ 783432 w 1147763"/>
              <a:gd name="connsiteY9" fmla="*/ 214312 h 1004887"/>
              <a:gd name="connsiteX10" fmla="*/ 785813 w 1147763"/>
              <a:gd name="connsiteY10" fmla="*/ 188118 h 1004887"/>
              <a:gd name="connsiteX11" fmla="*/ 783432 w 1147763"/>
              <a:gd name="connsiteY11" fmla="*/ 161925 h 1004887"/>
              <a:gd name="connsiteX12" fmla="*/ 773907 w 1147763"/>
              <a:gd name="connsiteY12" fmla="*/ 130968 h 1004887"/>
              <a:gd name="connsiteX13" fmla="*/ 742950 w 1147763"/>
              <a:gd name="connsiteY13" fmla="*/ 83343 h 1004887"/>
              <a:gd name="connsiteX14" fmla="*/ 721519 w 1147763"/>
              <a:gd name="connsiteY14" fmla="*/ 57150 h 1004887"/>
              <a:gd name="connsiteX15" fmla="*/ 707232 w 1147763"/>
              <a:gd name="connsiteY15" fmla="*/ 35718 h 1004887"/>
              <a:gd name="connsiteX16" fmla="*/ 702469 w 1147763"/>
              <a:gd name="connsiteY16" fmla="*/ 23812 h 1004887"/>
              <a:gd name="connsiteX17" fmla="*/ 704850 w 1147763"/>
              <a:gd name="connsiteY17" fmla="*/ 14287 h 1004887"/>
              <a:gd name="connsiteX18" fmla="*/ 711994 w 1147763"/>
              <a:gd name="connsiteY18" fmla="*/ 4762 h 1004887"/>
              <a:gd name="connsiteX19" fmla="*/ 728663 w 1147763"/>
              <a:gd name="connsiteY19" fmla="*/ 0 h 1004887"/>
              <a:gd name="connsiteX20" fmla="*/ 762000 w 1147763"/>
              <a:gd name="connsiteY20" fmla="*/ 2381 h 1004887"/>
              <a:gd name="connsiteX21" fmla="*/ 800100 w 1147763"/>
              <a:gd name="connsiteY21" fmla="*/ 14287 h 1004887"/>
              <a:gd name="connsiteX22" fmla="*/ 842963 w 1147763"/>
              <a:gd name="connsiteY22" fmla="*/ 30956 h 1004887"/>
              <a:gd name="connsiteX23" fmla="*/ 900113 w 1147763"/>
              <a:gd name="connsiteY23" fmla="*/ 59531 h 1004887"/>
              <a:gd name="connsiteX24" fmla="*/ 938213 w 1147763"/>
              <a:gd name="connsiteY24" fmla="*/ 80962 h 1004887"/>
              <a:gd name="connsiteX25" fmla="*/ 978694 w 1147763"/>
              <a:gd name="connsiteY25" fmla="*/ 114300 h 1004887"/>
              <a:gd name="connsiteX26" fmla="*/ 1023938 w 1147763"/>
              <a:gd name="connsiteY26" fmla="*/ 154781 h 1004887"/>
              <a:gd name="connsiteX27" fmla="*/ 1069182 w 1147763"/>
              <a:gd name="connsiteY27" fmla="*/ 207168 h 1004887"/>
              <a:gd name="connsiteX28" fmla="*/ 1102519 w 1147763"/>
              <a:gd name="connsiteY28" fmla="*/ 245268 h 1004887"/>
              <a:gd name="connsiteX29" fmla="*/ 1123950 w 1147763"/>
              <a:gd name="connsiteY29" fmla="*/ 276225 h 1004887"/>
              <a:gd name="connsiteX30" fmla="*/ 1140619 w 1147763"/>
              <a:gd name="connsiteY30" fmla="*/ 307181 h 1004887"/>
              <a:gd name="connsiteX31" fmla="*/ 1147763 w 1147763"/>
              <a:gd name="connsiteY31" fmla="*/ 333375 h 1004887"/>
              <a:gd name="connsiteX32" fmla="*/ 1145382 w 1147763"/>
              <a:gd name="connsiteY32" fmla="*/ 364331 h 1004887"/>
              <a:gd name="connsiteX33" fmla="*/ 1138238 w 1147763"/>
              <a:gd name="connsiteY33" fmla="*/ 388143 h 1004887"/>
              <a:gd name="connsiteX34" fmla="*/ 1123950 w 1147763"/>
              <a:gd name="connsiteY34" fmla="*/ 404812 h 1004887"/>
              <a:gd name="connsiteX35" fmla="*/ 1057275 w 1147763"/>
              <a:gd name="connsiteY35" fmla="*/ 447675 h 1004887"/>
              <a:gd name="connsiteX36" fmla="*/ 873919 w 1147763"/>
              <a:gd name="connsiteY36" fmla="*/ 545306 h 1004887"/>
              <a:gd name="connsiteX37" fmla="*/ 528638 w 1147763"/>
              <a:gd name="connsiteY37" fmla="*/ 733425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47763" h="1004887">
                <a:moveTo>
                  <a:pt x="528638" y="733425"/>
                </a:moveTo>
                <a:lnTo>
                  <a:pt x="42863" y="1004887"/>
                </a:lnTo>
                <a:lnTo>
                  <a:pt x="0" y="959643"/>
                </a:lnTo>
                <a:lnTo>
                  <a:pt x="88107" y="890587"/>
                </a:lnTo>
                <a:lnTo>
                  <a:pt x="257175" y="752475"/>
                </a:lnTo>
                <a:lnTo>
                  <a:pt x="438150" y="595312"/>
                </a:lnTo>
                <a:lnTo>
                  <a:pt x="616744" y="431006"/>
                </a:lnTo>
                <a:lnTo>
                  <a:pt x="766763" y="280987"/>
                </a:lnTo>
                <a:lnTo>
                  <a:pt x="773907" y="261937"/>
                </a:lnTo>
                <a:lnTo>
                  <a:pt x="783432" y="214312"/>
                </a:lnTo>
                <a:lnTo>
                  <a:pt x="785813" y="188118"/>
                </a:lnTo>
                <a:lnTo>
                  <a:pt x="783432" y="161925"/>
                </a:lnTo>
                <a:lnTo>
                  <a:pt x="773907" y="130968"/>
                </a:lnTo>
                <a:lnTo>
                  <a:pt x="742950" y="83343"/>
                </a:lnTo>
                <a:lnTo>
                  <a:pt x="721519" y="57150"/>
                </a:lnTo>
                <a:lnTo>
                  <a:pt x="707232" y="35718"/>
                </a:lnTo>
                <a:lnTo>
                  <a:pt x="702469" y="23812"/>
                </a:lnTo>
                <a:lnTo>
                  <a:pt x="704850" y="14287"/>
                </a:lnTo>
                <a:lnTo>
                  <a:pt x="711994" y="4762"/>
                </a:lnTo>
                <a:lnTo>
                  <a:pt x="728663" y="0"/>
                </a:lnTo>
                <a:lnTo>
                  <a:pt x="762000" y="2381"/>
                </a:lnTo>
                <a:lnTo>
                  <a:pt x="800100" y="14287"/>
                </a:lnTo>
                <a:lnTo>
                  <a:pt x="842963" y="30956"/>
                </a:lnTo>
                <a:lnTo>
                  <a:pt x="900113" y="59531"/>
                </a:lnTo>
                <a:lnTo>
                  <a:pt x="938213" y="80962"/>
                </a:lnTo>
                <a:lnTo>
                  <a:pt x="978694" y="114300"/>
                </a:lnTo>
                <a:lnTo>
                  <a:pt x="1023938" y="154781"/>
                </a:lnTo>
                <a:lnTo>
                  <a:pt x="1069182" y="207168"/>
                </a:lnTo>
                <a:lnTo>
                  <a:pt x="1102519" y="245268"/>
                </a:lnTo>
                <a:lnTo>
                  <a:pt x="1123950" y="276225"/>
                </a:lnTo>
                <a:lnTo>
                  <a:pt x="1140619" y="307181"/>
                </a:lnTo>
                <a:lnTo>
                  <a:pt x="1147763" y="333375"/>
                </a:lnTo>
                <a:lnTo>
                  <a:pt x="1145382" y="364331"/>
                </a:lnTo>
                <a:lnTo>
                  <a:pt x="1138238" y="388143"/>
                </a:lnTo>
                <a:lnTo>
                  <a:pt x="1123950" y="404812"/>
                </a:lnTo>
                <a:lnTo>
                  <a:pt x="1057275" y="447675"/>
                </a:lnTo>
                <a:lnTo>
                  <a:pt x="873919" y="545306"/>
                </a:lnTo>
                <a:lnTo>
                  <a:pt x="528638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49F5926-7AC0-4C80-977B-C1E7E6DAC008}"/>
              </a:ext>
            </a:extLst>
          </p:cNvPr>
          <p:cNvSpPr/>
          <p:nvPr/>
        </p:nvSpPr>
        <p:spPr>
          <a:xfrm>
            <a:off x="6513513" y="3668714"/>
            <a:ext cx="2076450" cy="1819275"/>
          </a:xfrm>
          <a:custGeom>
            <a:avLst/>
            <a:gdLst>
              <a:gd name="connsiteX0" fmla="*/ 940594 w 2076450"/>
              <a:gd name="connsiteY0" fmla="*/ 1081088 h 1819275"/>
              <a:gd name="connsiteX1" fmla="*/ 773906 w 2076450"/>
              <a:gd name="connsiteY1" fmla="*/ 847725 h 1819275"/>
              <a:gd name="connsiteX2" fmla="*/ 659606 w 2076450"/>
              <a:gd name="connsiteY2" fmla="*/ 692944 h 1819275"/>
              <a:gd name="connsiteX3" fmla="*/ 550069 w 2076450"/>
              <a:gd name="connsiteY3" fmla="*/ 552450 h 1819275"/>
              <a:gd name="connsiteX4" fmla="*/ 397669 w 2076450"/>
              <a:gd name="connsiteY4" fmla="*/ 371475 h 1819275"/>
              <a:gd name="connsiteX5" fmla="*/ 273844 w 2076450"/>
              <a:gd name="connsiteY5" fmla="*/ 242888 h 1819275"/>
              <a:gd name="connsiteX6" fmla="*/ 178594 w 2076450"/>
              <a:gd name="connsiteY6" fmla="*/ 154782 h 1819275"/>
              <a:gd name="connsiteX7" fmla="*/ 123825 w 2076450"/>
              <a:gd name="connsiteY7" fmla="*/ 107157 h 1819275"/>
              <a:gd name="connsiteX8" fmla="*/ 104775 w 2076450"/>
              <a:gd name="connsiteY8" fmla="*/ 95250 h 1819275"/>
              <a:gd name="connsiteX9" fmla="*/ 64294 w 2076450"/>
              <a:gd name="connsiteY9" fmla="*/ 78582 h 1819275"/>
              <a:gd name="connsiteX10" fmla="*/ 40481 w 2076450"/>
              <a:gd name="connsiteY10" fmla="*/ 64294 h 1819275"/>
              <a:gd name="connsiteX11" fmla="*/ 16669 w 2076450"/>
              <a:gd name="connsiteY11" fmla="*/ 45244 h 1819275"/>
              <a:gd name="connsiteX12" fmla="*/ 2381 w 2076450"/>
              <a:gd name="connsiteY12" fmla="*/ 26194 h 1819275"/>
              <a:gd name="connsiteX13" fmla="*/ 0 w 2076450"/>
              <a:gd name="connsiteY13" fmla="*/ 14288 h 1819275"/>
              <a:gd name="connsiteX14" fmla="*/ 4762 w 2076450"/>
              <a:gd name="connsiteY14" fmla="*/ 2382 h 1819275"/>
              <a:gd name="connsiteX15" fmla="*/ 16669 w 2076450"/>
              <a:gd name="connsiteY15" fmla="*/ 0 h 1819275"/>
              <a:gd name="connsiteX16" fmla="*/ 64294 w 2076450"/>
              <a:gd name="connsiteY16" fmla="*/ 2382 h 1819275"/>
              <a:gd name="connsiteX17" fmla="*/ 147637 w 2076450"/>
              <a:gd name="connsiteY17" fmla="*/ 4763 h 1819275"/>
              <a:gd name="connsiteX18" fmla="*/ 176212 w 2076450"/>
              <a:gd name="connsiteY18" fmla="*/ 9525 h 1819275"/>
              <a:gd name="connsiteX19" fmla="*/ 200025 w 2076450"/>
              <a:gd name="connsiteY19" fmla="*/ 26194 h 1819275"/>
              <a:gd name="connsiteX20" fmla="*/ 290512 w 2076450"/>
              <a:gd name="connsiteY20" fmla="*/ 102394 h 1819275"/>
              <a:gd name="connsiteX21" fmla="*/ 383381 w 2076450"/>
              <a:gd name="connsiteY21" fmla="*/ 192882 h 1819275"/>
              <a:gd name="connsiteX22" fmla="*/ 511969 w 2076450"/>
              <a:gd name="connsiteY22" fmla="*/ 316707 h 1819275"/>
              <a:gd name="connsiteX23" fmla="*/ 585787 w 2076450"/>
              <a:gd name="connsiteY23" fmla="*/ 390525 h 1819275"/>
              <a:gd name="connsiteX24" fmla="*/ 731044 w 2076450"/>
              <a:gd name="connsiteY24" fmla="*/ 552450 h 1819275"/>
              <a:gd name="connsiteX25" fmla="*/ 816769 w 2076450"/>
              <a:gd name="connsiteY25" fmla="*/ 645319 h 1819275"/>
              <a:gd name="connsiteX26" fmla="*/ 912019 w 2076450"/>
              <a:gd name="connsiteY26" fmla="*/ 745332 h 1819275"/>
              <a:gd name="connsiteX27" fmla="*/ 1031081 w 2076450"/>
              <a:gd name="connsiteY27" fmla="*/ 876300 h 1819275"/>
              <a:gd name="connsiteX28" fmla="*/ 1185862 w 2076450"/>
              <a:gd name="connsiteY28" fmla="*/ 1031082 h 1819275"/>
              <a:gd name="connsiteX29" fmla="*/ 1283494 w 2076450"/>
              <a:gd name="connsiteY29" fmla="*/ 1126332 h 1819275"/>
              <a:gd name="connsiteX30" fmla="*/ 1343025 w 2076450"/>
              <a:gd name="connsiteY30" fmla="*/ 1183482 h 1819275"/>
              <a:gd name="connsiteX31" fmla="*/ 1440656 w 2076450"/>
              <a:gd name="connsiteY31" fmla="*/ 1266825 h 1819275"/>
              <a:gd name="connsiteX32" fmla="*/ 1564481 w 2076450"/>
              <a:gd name="connsiteY32" fmla="*/ 1371600 h 1819275"/>
              <a:gd name="connsiteX33" fmla="*/ 1714500 w 2076450"/>
              <a:gd name="connsiteY33" fmla="*/ 1490663 h 1819275"/>
              <a:gd name="connsiteX34" fmla="*/ 1859756 w 2076450"/>
              <a:gd name="connsiteY34" fmla="*/ 1600200 h 1819275"/>
              <a:gd name="connsiteX35" fmla="*/ 2024062 w 2076450"/>
              <a:gd name="connsiteY35" fmla="*/ 1721644 h 1819275"/>
              <a:gd name="connsiteX36" fmla="*/ 2057400 w 2076450"/>
              <a:gd name="connsiteY36" fmla="*/ 1750219 h 1819275"/>
              <a:gd name="connsiteX37" fmla="*/ 2069306 w 2076450"/>
              <a:gd name="connsiteY37" fmla="*/ 1769269 h 1819275"/>
              <a:gd name="connsiteX38" fmla="*/ 2076450 w 2076450"/>
              <a:gd name="connsiteY38" fmla="*/ 1785938 h 1819275"/>
              <a:gd name="connsiteX39" fmla="*/ 2074069 w 2076450"/>
              <a:gd name="connsiteY39" fmla="*/ 1812132 h 1819275"/>
              <a:gd name="connsiteX40" fmla="*/ 2064544 w 2076450"/>
              <a:gd name="connsiteY40" fmla="*/ 1819275 h 1819275"/>
              <a:gd name="connsiteX41" fmla="*/ 2026444 w 2076450"/>
              <a:gd name="connsiteY41" fmla="*/ 1819275 h 1819275"/>
              <a:gd name="connsiteX42" fmla="*/ 1888331 w 2076450"/>
              <a:gd name="connsiteY42" fmla="*/ 1807369 h 1819275"/>
              <a:gd name="connsiteX43" fmla="*/ 1740694 w 2076450"/>
              <a:gd name="connsiteY43" fmla="*/ 1785938 h 1819275"/>
              <a:gd name="connsiteX44" fmla="*/ 1631156 w 2076450"/>
              <a:gd name="connsiteY44" fmla="*/ 1764507 h 1819275"/>
              <a:gd name="connsiteX45" fmla="*/ 1531144 w 2076450"/>
              <a:gd name="connsiteY45" fmla="*/ 1735932 h 1819275"/>
              <a:gd name="connsiteX46" fmla="*/ 1454944 w 2076450"/>
              <a:gd name="connsiteY46" fmla="*/ 1707357 h 1819275"/>
              <a:gd name="connsiteX47" fmla="*/ 1416844 w 2076450"/>
              <a:gd name="connsiteY47" fmla="*/ 1688307 h 1819275"/>
              <a:gd name="connsiteX48" fmla="*/ 1364456 w 2076450"/>
              <a:gd name="connsiteY48" fmla="*/ 1659732 h 1819275"/>
              <a:gd name="connsiteX49" fmla="*/ 1335881 w 2076450"/>
              <a:gd name="connsiteY49" fmla="*/ 1640682 h 1819275"/>
              <a:gd name="connsiteX50" fmla="*/ 1314450 w 2076450"/>
              <a:gd name="connsiteY50" fmla="*/ 1621632 h 1819275"/>
              <a:gd name="connsiteX51" fmla="*/ 1290637 w 2076450"/>
              <a:gd name="connsiteY51" fmla="*/ 1595438 h 1819275"/>
              <a:gd name="connsiteX52" fmla="*/ 1154906 w 2076450"/>
              <a:gd name="connsiteY52" fmla="*/ 1388269 h 1819275"/>
              <a:gd name="connsiteX53" fmla="*/ 940594 w 2076450"/>
              <a:gd name="connsiteY53" fmla="*/ 1081088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76450" h="1819275">
                <a:moveTo>
                  <a:pt x="940594" y="1081088"/>
                </a:moveTo>
                <a:lnTo>
                  <a:pt x="773906" y="847725"/>
                </a:lnTo>
                <a:lnTo>
                  <a:pt x="659606" y="692944"/>
                </a:lnTo>
                <a:lnTo>
                  <a:pt x="550069" y="552450"/>
                </a:lnTo>
                <a:lnTo>
                  <a:pt x="397669" y="371475"/>
                </a:lnTo>
                <a:lnTo>
                  <a:pt x="273844" y="242888"/>
                </a:lnTo>
                <a:lnTo>
                  <a:pt x="178594" y="154782"/>
                </a:lnTo>
                <a:lnTo>
                  <a:pt x="123825" y="107157"/>
                </a:lnTo>
                <a:lnTo>
                  <a:pt x="104775" y="95250"/>
                </a:lnTo>
                <a:lnTo>
                  <a:pt x="64294" y="78582"/>
                </a:lnTo>
                <a:lnTo>
                  <a:pt x="40481" y="64294"/>
                </a:lnTo>
                <a:lnTo>
                  <a:pt x="16669" y="45244"/>
                </a:lnTo>
                <a:lnTo>
                  <a:pt x="2381" y="26194"/>
                </a:lnTo>
                <a:lnTo>
                  <a:pt x="0" y="14288"/>
                </a:lnTo>
                <a:lnTo>
                  <a:pt x="4762" y="2382"/>
                </a:lnTo>
                <a:lnTo>
                  <a:pt x="16669" y="0"/>
                </a:lnTo>
                <a:lnTo>
                  <a:pt x="64294" y="2382"/>
                </a:lnTo>
                <a:lnTo>
                  <a:pt x="147637" y="4763"/>
                </a:lnTo>
                <a:lnTo>
                  <a:pt x="176212" y="9525"/>
                </a:lnTo>
                <a:lnTo>
                  <a:pt x="200025" y="26194"/>
                </a:lnTo>
                <a:lnTo>
                  <a:pt x="290512" y="102394"/>
                </a:lnTo>
                <a:lnTo>
                  <a:pt x="383381" y="192882"/>
                </a:lnTo>
                <a:lnTo>
                  <a:pt x="511969" y="316707"/>
                </a:lnTo>
                <a:lnTo>
                  <a:pt x="585787" y="390525"/>
                </a:lnTo>
                <a:lnTo>
                  <a:pt x="731044" y="552450"/>
                </a:lnTo>
                <a:lnTo>
                  <a:pt x="816769" y="645319"/>
                </a:lnTo>
                <a:lnTo>
                  <a:pt x="912019" y="745332"/>
                </a:lnTo>
                <a:lnTo>
                  <a:pt x="1031081" y="876300"/>
                </a:lnTo>
                <a:lnTo>
                  <a:pt x="1185862" y="1031082"/>
                </a:lnTo>
                <a:lnTo>
                  <a:pt x="1283494" y="1126332"/>
                </a:lnTo>
                <a:lnTo>
                  <a:pt x="1343025" y="1183482"/>
                </a:lnTo>
                <a:lnTo>
                  <a:pt x="1440656" y="1266825"/>
                </a:lnTo>
                <a:lnTo>
                  <a:pt x="1564481" y="1371600"/>
                </a:lnTo>
                <a:lnTo>
                  <a:pt x="1714500" y="1490663"/>
                </a:lnTo>
                <a:lnTo>
                  <a:pt x="1859756" y="1600200"/>
                </a:lnTo>
                <a:lnTo>
                  <a:pt x="2024062" y="1721644"/>
                </a:lnTo>
                <a:lnTo>
                  <a:pt x="2057400" y="1750219"/>
                </a:lnTo>
                <a:lnTo>
                  <a:pt x="2069306" y="1769269"/>
                </a:lnTo>
                <a:lnTo>
                  <a:pt x="2076450" y="1785938"/>
                </a:lnTo>
                <a:lnTo>
                  <a:pt x="2074069" y="1812132"/>
                </a:lnTo>
                <a:lnTo>
                  <a:pt x="2064544" y="1819275"/>
                </a:lnTo>
                <a:lnTo>
                  <a:pt x="2026444" y="1819275"/>
                </a:lnTo>
                <a:lnTo>
                  <a:pt x="1888331" y="1807369"/>
                </a:lnTo>
                <a:lnTo>
                  <a:pt x="1740694" y="1785938"/>
                </a:lnTo>
                <a:lnTo>
                  <a:pt x="1631156" y="1764507"/>
                </a:lnTo>
                <a:lnTo>
                  <a:pt x="1531144" y="1735932"/>
                </a:lnTo>
                <a:lnTo>
                  <a:pt x="1454944" y="1707357"/>
                </a:lnTo>
                <a:lnTo>
                  <a:pt x="1416844" y="1688307"/>
                </a:lnTo>
                <a:lnTo>
                  <a:pt x="1364456" y="1659732"/>
                </a:lnTo>
                <a:lnTo>
                  <a:pt x="1335881" y="1640682"/>
                </a:lnTo>
                <a:lnTo>
                  <a:pt x="1314450" y="1621632"/>
                </a:lnTo>
                <a:lnTo>
                  <a:pt x="1290637" y="1595438"/>
                </a:lnTo>
                <a:lnTo>
                  <a:pt x="1154906" y="1388269"/>
                </a:lnTo>
                <a:lnTo>
                  <a:pt x="940594" y="1081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C296AB9-32FD-4839-A473-BD61C0665715}"/>
              </a:ext>
            </a:extLst>
          </p:cNvPr>
          <p:cNvGrpSpPr/>
          <p:nvPr/>
        </p:nvGrpSpPr>
        <p:grpSpPr>
          <a:xfrm>
            <a:off x="4049714" y="1639888"/>
            <a:ext cx="4540249" cy="4249738"/>
            <a:chOff x="4049714" y="1639888"/>
            <a:chExt cx="4540249" cy="4249738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9529E4B-80F0-455F-92A1-440A5587C164}"/>
                </a:ext>
              </a:extLst>
            </p:cNvPr>
            <p:cNvSpPr/>
            <p:nvPr/>
          </p:nvSpPr>
          <p:spPr>
            <a:xfrm>
              <a:off x="4319588" y="1700214"/>
              <a:ext cx="1238250" cy="454025"/>
            </a:xfrm>
            <a:custGeom>
              <a:avLst/>
              <a:gdLst>
                <a:gd name="connsiteX0" fmla="*/ 550068 w 1238250"/>
                <a:gd name="connsiteY0" fmla="*/ 326231 h 454818"/>
                <a:gd name="connsiteX1" fmla="*/ 97631 w 1238250"/>
                <a:gd name="connsiteY1" fmla="*/ 454818 h 454818"/>
                <a:gd name="connsiteX2" fmla="*/ 0 w 1238250"/>
                <a:gd name="connsiteY2" fmla="*/ 273843 h 454818"/>
                <a:gd name="connsiteX3" fmla="*/ 200025 w 1238250"/>
                <a:gd name="connsiteY3" fmla="*/ 242887 h 454818"/>
                <a:gd name="connsiteX4" fmla="*/ 431006 w 1238250"/>
                <a:gd name="connsiteY4" fmla="*/ 190500 h 454818"/>
                <a:gd name="connsiteX5" fmla="*/ 673893 w 1238250"/>
                <a:gd name="connsiteY5" fmla="*/ 126206 h 454818"/>
                <a:gd name="connsiteX6" fmla="*/ 759618 w 1238250"/>
                <a:gd name="connsiteY6" fmla="*/ 102393 h 454818"/>
                <a:gd name="connsiteX7" fmla="*/ 781050 w 1238250"/>
                <a:gd name="connsiteY7" fmla="*/ 90487 h 454818"/>
                <a:gd name="connsiteX8" fmla="*/ 831056 w 1238250"/>
                <a:gd name="connsiteY8" fmla="*/ 52387 h 454818"/>
                <a:gd name="connsiteX9" fmla="*/ 864393 w 1238250"/>
                <a:gd name="connsiteY9" fmla="*/ 16668 h 454818"/>
                <a:gd name="connsiteX10" fmla="*/ 878681 w 1238250"/>
                <a:gd name="connsiteY10" fmla="*/ 4762 h 454818"/>
                <a:gd name="connsiteX11" fmla="*/ 904875 w 1238250"/>
                <a:gd name="connsiteY11" fmla="*/ 0 h 454818"/>
                <a:gd name="connsiteX12" fmla="*/ 942975 w 1238250"/>
                <a:gd name="connsiteY12" fmla="*/ 2381 h 454818"/>
                <a:gd name="connsiteX13" fmla="*/ 976312 w 1238250"/>
                <a:gd name="connsiteY13" fmla="*/ 9525 h 454818"/>
                <a:gd name="connsiteX14" fmla="*/ 1038225 w 1238250"/>
                <a:gd name="connsiteY14" fmla="*/ 40481 h 454818"/>
                <a:gd name="connsiteX15" fmla="*/ 1104900 w 1238250"/>
                <a:gd name="connsiteY15" fmla="*/ 80962 h 454818"/>
                <a:gd name="connsiteX16" fmla="*/ 1159668 w 1238250"/>
                <a:gd name="connsiteY16" fmla="*/ 123825 h 454818"/>
                <a:gd name="connsiteX17" fmla="*/ 1204912 w 1238250"/>
                <a:gd name="connsiteY17" fmla="*/ 161925 h 454818"/>
                <a:gd name="connsiteX18" fmla="*/ 1221581 w 1238250"/>
                <a:gd name="connsiteY18" fmla="*/ 178593 h 454818"/>
                <a:gd name="connsiteX19" fmla="*/ 1233487 w 1238250"/>
                <a:gd name="connsiteY19" fmla="*/ 197643 h 454818"/>
                <a:gd name="connsiteX20" fmla="*/ 1238250 w 1238250"/>
                <a:gd name="connsiteY20" fmla="*/ 221456 h 454818"/>
                <a:gd name="connsiteX21" fmla="*/ 1238250 w 1238250"/>
                <a:gd name="connsiteY21" fmla="*/ 245268 h 454818"/>
                <a:gd name="connsiteX22" fmla="*/ 1233487 w 1238250"/>
                <a:gd name="connsiteY22" fmla="*/ 266700 h 454818"/>
                <a:gd name="connsiteX23" fmla="*/ 1214437 w 1238250"/>
                <a:gd name="connsiteY23" fmla="*/ 285750 h 454818"/>
                <a:gd name="connsiteX24" fmla="*/ 1188243 w 1238250"/>
                <a:gd name="connsiteY24" fmla="*/ 300037 h 454818"/>
                <a:gd name="connsiteX25" fmla="*/ 1164431 w 1238250"/>
                <a:gd name="connsiteY25" fmla="*/ 314325 h 454818"/>
                <a:gd name="connsiteX26" fmla="*/ 1133475 w 1238250"/>
                <a:gd name="connsiteY26" fmla="*/ 340518 h 454818"/>
                <a:gd name="connsiteX27" fmla="*/ 916781 w 1238250"/>
                <a:gd name="connsiteY27" fmla="*/ 266700 h 454818"/>
                <a:gd name="connsiteX28" fmla="*/ 873918 w 1238250"/>
                <a:gd name="connsiteY28" fmla="*/ 257175 h 454818"/>
                <a:gd name="connsiteX29" fmla="*/ 838200 w 1238250"/>
                <a:gd name="connsiteY29" fmla="*/ 254793 h 454818"/>
                <a:gd name="connsiteX30" fmla="*/ 785812 w 1238250"/>
                <a:gd name="connsiteY30" fmla="*/ 261937 h 454818"/>
                <a:gd name="connsiteX31" fmla="*/ 550068 w 1238250"/>
                <a:gd name="connsiteY31" fmla="*/ 326231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8250" h="454818">
                  <a:moveTo>
                    <a:pt x="550068" y="326231"/>
                  </a:moveTo>
                  <a:lnTo>
                    <a:pt x="97631" y="454818"/>
                  </a:lnTo>
                  <a:lnTo>
                    <a:pt x="0" y="273843"/>
                  </a:lnTo>
                  <a:lnTo>
                    <a:pt x="200025" y="242887"/>
                  </a:lnTo>
                  <a:lnTo>
                    <a:pt x="431006" y="190500"/>
                  </a:lnTo>
                  <a:lnTo>
                    <a:pt x="673893" y="126206"/>
                  </a:lnTo>
                  <a:lnTo>
                    <a:pt x="759618" y="102393"/>
                  </a:lnTo>
                  <a:lnTo>
                    <a:pt x="781050" y="90487"/>
                  </a:lnTo>
                  <a:lnTo>
                    <a:pt x="831056" y="52387"/>
                  </a:lnTo>
                  <a:lnTo>
                    <a:pt x="864393" y="16668"/>
                  </a:lnTo>
                  <a:lnTo>
                    <a:pt x="878681" y="4762"/>
                  </a:lnTo>
                  <a:lnTo>
                    <a:pt x="904875" y="0"/>
                  </a:lnTo>
                  <a:lnTo>
                    <a:pt x="942975" y="2381"/>
                  </a:lnTo>
                  <a:lnTo>
                    <a:pt x="976312" y="9525"/>
                  </a:lnTo>
                  <a:lnTo>
                    <a:pt x="1038225" y="40481"/>
                  </a:lnTo>
                  <a:lnTo>
                    <a:pt x="1104900" y="80962"/>
                  </a:lnTo>
                  <a:lnTo>
                    <a:pt x="1159668" y="123825"/>
                  </a:lnTo>
                  <a:lnTo>
                    <a:pt x="1204912" y="161925"/>
                  </a:lnTo>
                  <a:lnTo>
                    <a:pt x="1221581" y="178593"/>
                  </a:lnTo>
                  <a:lnTo>
                    <a:pt x="1233487" y="197643"/>
                  </a:lnTo>
                  <a:lnTo>
                    <a:pt x="1238250" y="221456"/>
                  </a:lnTo>
                  <a:lnTo>
                    <a:pt x="1238250" y="245268"/>
                  </a:lnTo>
                  <a:lnTo>
                    <a:pt x="1233487" y="266700"/>
                  </a:lnTo>
                  <a:lnTo>
                    <a:pt x="1214437" y="285750"/>
                  </a:lnTo>
                  <a:lnTo>
                    <a:pt x="1188243" y="300037"/>
                  </a:lnTo>
                  <a:lnTo>
                    <a:pt x="1164431" y="314325"/>
                  </a:lnTo>
                  <a:lnTo>
                    <a:pt x="1133475" y="340518"/>
                  </a:lnTo>
                  <a:lnTo>
                    <a:pt x="916781" y="266700"/>
                  </a:lnTo>
                  <a:lnTo>
                    <a:pt x="873918" y="257175"/>
                  </a:lnTo>
                  <a:lnTo>
                    <a:pt x="838200" y="254793"/>
                  </a:lnTo>
                  <a:lnTo>
                    <a:pt x="785812" y="261937"/>
                  </a:lnTo>
                  <a:lnTo>
                    <a:pt x="550068" y="3262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31EC4B73-698C-48EE-8677-444E7D19FE58}"/>
                </a:ext>
              </a:extLst>
            </p:cNvPr>
            <p:cNvSpPr/>
            <p:nvPr/>
          </p:nvSpPr>
          <p:spPr>
            <a:xfrm>
              <a:off x="4875214" y="1900238"/>
              <a:ext cx="587375" cy="881062"/>
            </a:xfrm>
            <a:custGeom>
              <a:avLst/>
              <a:gdLst>
                <a:gd name="connsiteX0" fmla="*/ 164306 w 588169"/>
                <a:gd name="connsiteY0" fmla="*/ 457200 h 881062"/>
                <a:gd name="connsiteX1" fmla="*/ 252412 w 588169"/>
                <a:gd name="connsiteY1" fmla="*/ 269081 h 881062"/>
                <a:gd name="connsiteX2" fmla="*/ 307181 w 588169"/>
                <a:gd name="connsiteY2" fmla="*/ 154781 h 881062"/>
                <a:gd name="connsiteX3" fmla="*/ 330994 w 588169"/>
                <a:gd name="connsiteY3" fmla="*/ 104775 h 881062"/>
                <a:gd name="connsiteX4" fmla="*/ 335756 w 588169"/>
                <a:gd name="connsiteY4" fmla="*/ 88106 h 881062"/>
                <a:gd name="connsiteX5" fmla="*/ 335756 w 588169"/>
                <a:gd name="connsiteY5" fmla="*/ 69056 h 881062"/>
                <a:gd name="connsiteX6" fmla="*/ 288131 w 588169"/>
                <a:gd name="connsiteY6" fmla="*/ 0 h 881062"/>
                <a:gd name="connsiteX7" fmla="*/ 588169 w 588169"/>
                <a:gd name="connsiteY7" fmla="*/ 88106 h 881062"/>
                <a:gd name="connsiteX8" fmla="*/ 585787 w 588169"/>
                <a:gd name="connsiteY8" fmla="*/ 130968 h 881062"/>
                <a:gd name="connsiteX9" fmla="*/ 566737 w 588169"/>
                <a:gd name="connsiteY9" fmla="*/ 154781 h 881062"/>
                <a:gd name="connsiteX10" fmla="*/ 469106 w 588169"/>
                <a:gd name="connsiteY10" fmla="*/ 295275 h 881062"/>
                <a:gd name="connsiteX11" fmla="*/ 352425 w 588169"/>
                <a:gd name="connsiteY11" fmla="*/ 464343 h 881062"/>
                <a:gd name="connsiteX12" fmla="*/ 207169 w 588169"/>
                <a:gd name="connsiteY12" fmla="*/ 664368 h 881062"/>
                <a:gd name="connsiteX13" fmla="*/ 69056 w 588169"/>
                <a:gd name="connsiteY13" fmla="*/ 881062 h 881062"/>
                <a:gd name="connsiteX14" fmla="*/ 0 w 588169"/>
                <a:gd name="connsiteY14" fmla="*/ 804862 h 881062"/>
                <a:gd name="connsiteX15" fmla="*/ 38100 w 588169"/>
                <a:gd name="connsiteY15" fmla="*/ 733425 h 881062"/>
                <a:gd name="connsiteX16" fmla="*/ 71437 w 588169"/>
                <a:gd name="connsiteY16" fmla="*/ 659606 h 881062"/>
                <a:gd name="connsiteX17" fmla="*/ 121444 w 588169"/>
                <a:gd name="connsiteY17" fmla="*/ 552450 h 881062"/>
                <a:gd name="connsiteX18" fmla="*/ 164306 w 588169"/>
                <a:gd name="connsiteY18" fmla="*/ 457200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8169" h="881062">
                  <a:moveTo>
                    <a:pt x="164306" y="457200"/>
                  </a:moveTo>
                  <a:lnTo>
                    <a:pt x="252412" y="269081"/>
                  </a:lnTo>
                  <a:lnTo>
                    <a:pt x="307181" y="154781"/>
                  </a:lnTo>
                  <a:lnTo>
                    <a:pt x="330994" y="104775"/>
                  </a:lnTo>
                  <a:lnTo>
                    <a:pt x="335756" y="88106"/>
                  </a:lnTo>
                  <a:lnTo>
                    <a:pt x="335756" y="69056"/>
                  </a:lnTo>
                  <a:lnTo>
                    <a:pt x="288131" y="0"/>
                  </a:lnTo>
                  <a:lnTo>
                    <a:pt x="588169" y="88106"/>
                  </a:lnTo>
                  <a:lnTo>
                    <a:pt x="585787" y="130968"/>
                  </a:lnTo>
                  <a:lnTo>
                    <a:pt x="566737" y="154781"/>
                  </a:lnTo>
                  <a:lnTo>
                    <a:pt x="469106" y="295275"/>
                  </a:lnTo>
                  <a:lnTo>
                    <a:pt x="352425" y="464343"/>
                  </a:lnTo>
                  <a:lnTo>
                    <a:pt x="207169" y="664368"/>
                  </a:lnTo>
                  <a:lnTo>
                    <a:pt x="69056" y="881062"/>
                  </a:lnTo>
                  <a:lnTo>
                    <a:pt x="0" y="804862"/>
                  </a:lnTo>
                  <a:lnTo>
                    <a:pt x="38100" y="733425"/>
                  </a:lnTo>
                  <a:lnTo>
                    <a:pt x="71437" y="659606"/>
                  </a:lnTo>
                  <a:lnTo>
                    <a:pt x="121444" y="552450"/>
                  </a:lnTo>
                  <a:lnTo>
                    <a:pt x="164306" y="4572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1C01181B-FBB6-4F8F-A7BB-C7F010F58DAE}"/>
                </a:ext>
              </a:extLst>
            </p:cNvPr>
            <p:cNvSpPr/>
            <p:nvPr/>
          </p:nvSpPr>
          <p:spPr>
            <a:xfrm>
              <a:off x="4860925" y="2667001"/>
              <a:ext cx="533400" cy="792163"/>
            </a:xfrm>
            <a:custGeom>
              <a:avLst/>
              <a:gdLst>
                <a:gd name="connsiteX0" fmla="*/ 230982 w 533400"/>
                <a:gd name="connsiteY0" fmla="*/ 485775 h 792956"/>
                <a:gd name="connsiteX1" fmla="*/ 145257 w 533400"/>
                <a:gd name="connsiteY1" fmla="*/ 333375 h 792956"/>
                <a:gd name="connsiteX2" fmla="*/ 119063 w 533400"/>
                <a:gd name="connsiteY2" fmla="*/ 288131 h 792956"/>
                <a:gd name="connsiteX3" fmla="*/ 71438 w 533400"/>
                <a:gd name="connsiteY3" fmla="*/ 219075 h 792956"/>
                <a:gd name="connsiteX4" fmla="*/ 47625 w 533400"/>
                <a:gd name="connsiteY4" fmla="*/ 190500 h 792956"/>
                <a:gd name="connsiteX5" fmla="*/ 30957 w 533400"/>
                <a:gd name="connsiteY5" fmla="*/ 171450 h 792956"/>
                <a:gd name="connsiteX6" fmla="*/ 14288 w 533400"/>
                <a:gd name="connsiteY6" fmla="*/ 150019 h 792956"/>
                <a:gd name="connsiteX7" fmla="*/ 4763 w 533400"/>
                <a:gd name="connsiteY7" fmla="*/ 126206 h 792956"/>
                <a:gd name="connsiteX8" fmla="*/ 0 w 533400"/>
                <a:gd name="connsiteY8" fmla="*/ 92869 h 792956"/>
                <a:gd name="connsiteX9" fmla="*/ 4763 w 533400"/>
                <a:gd name="connsiteY9" fmla="*/ 61913 h 792956"/>
                <a:gd name="connsiteX10" fmla="*/ 9525 w 533400"/>
                <a:gd name="connsiteY10" fmla="*/ 40481 h 792956"/>
                <a:gd name="connsiteX11" fmla="*/ 38100 w 533400"/>
                <a:gd name="connsiteY11" fmla="*/ 0 h 792956"/>
                <a:gd name="connsiteX12" fmla="*/ 109538 w 533400"/>
                <a:gd name="connsiteY12" fmla="*/ 23813 h 792956"/>
                <a:gd name="connsiteX13" fmla="*/ 126207 w 533400"/>
                <a:gd name="connsiteY13" fmla="*/ 21431 h 792956"/>
                <a:gd name="connsiteX14" fmla="*/ 130969 w 533400"/>
                <a:gd name="connsiteY14" fmla="*/ 66675 h 792956"/>
                <a:gd name="connsiteX15" fmla="*/ 133350 w 533400"/>
                <a:gd name="connsiteY15" fmla="*/ 83344 h 792956"/>
                <a:gd name="connsiteX16" fmla="*/ 142875 w 533400"/>
                <a:gd name="connsiteY16" fmla="*/ 100013 h 792956"/>
                <a:gd name="connsiteX17" fmla="*/ 169069 w 533400"/>
                <a:gd name="connsiteY17" fmla="*/ 126206 h 792956"/>
                <a:gd name="connsiteX18" fmla="*/ 202407 w 533400"/>
                <a:gd name="connsiteY18" fmla="*/ 159544 h 792956"/>
                <a:gd name="connsiteX19" fmla="*/ 285750 w 533400"/>
                <a:gd name="connsiteY19" fmla="*/ 257175 h 792956"/>
                <a:gd name="connsiteX20" fmla="*/ 335757 w 533400"/>
                <a:gd name="connsiteY20" fmla="*/ 323850 h 792956"/>
                <a:gd name="connsiteX21" fmla="*/ 373857 w 533400"/>
                <a:gd name="connsiteY21" fmla="*/ 385763 h 792956"/>
                <a:gd name="connsiteX22" fmla="*/ 402432 w 533400"/>
                <a:gd name="connsiteY22" fmla="*/ 438150 h 792956"/>
                <a:gd name="connsiteX23" fmla="*/ 442913 w 533400"/>
                <a:gd name="connsiteY23" fmla="*/ 528638 h 792956"/>
                <a:gd name="connsiteX24" fmla="*/ 466725 w 533400"/>
                <a:gd name="connsiteY24" fmla="*/ 576263 h 792956"/>
                <a:gd name="connsiteX25" fmla="*/ 502444 w 533400"/>
                <a:gd name="connsiteY25" fmla="*/ 671513 h 792956"/>
                <a:gd name="connsiteX26" fmla="*/ 533400 w 533400"/>
                <a:gd name="connsiteY26" fmla="*/ 773906 h 792956"/>
                <a:gd name="connsiteX27" fmla="*/ 311944 w 533400"/>
                <a:gd name="connsiteY27" fmla="*/ 792956 h 792956"/>
                <a:gd name="connsiteX28" fmla="*/ 302419 w 533400"/>
                <a:gd name="connsiteY28" fmla="*/ 707231 h 792956"/>
                <a:gd name="connsiteX29" fmla="*/ 292894 w 533400"/>
                <a:gd name="connsiteY29" fmla="*/ 654844 h 792956"/>
                <a:gd name="connsiteX30" fmla="*/ 276225 w 533400"/>
                <a:gd name="connsiteY30" fmla="*/ 597694 h 792956"/>
                <a:gd name="connsiteX31" fmla="*/ 230982 w 533400"/>
                <a:gd name="connsiteY31" fmla="*/ 4857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3400" h="792956">
                  <a:moveTo>
                    <a:pt x="230982" y="485775"/>
                  </a:moveTo>
                  <a:lnTo>
                    <a:pt x="145257" y="333375"/>
                  </a:lnTo>
                  <a:lnTo>
                    <a:pt x="119063" y="288131"/>
                  </a:lnTo>
                  <a:lnTo>
                    <a:pt x="71438" y="219075"/>
                  </a:lnTo>
                  <a:lnTo>
                    <a:pt x="47625" y="190500"/>
                  </a:lnTo>
                  <a:lnTo>
                    <a:pt x="30957" y="171450"/>
                  </a:lnTo>
                  <a:lnTo>
                    <a:pt x="14288" y="150019"/>
                  </a:lnTo>
                  <a:lnTo>
                    <a:pt x="4763" y="126206"/>
                  </a:lnTo>
                  <a:lnTo>
                    <a:pt x="0" y="92869"/>
                  </a:lnTo>
                  <a:lnTo>
                    <a:pt x="4763" y="61913"/>
                  </a:lnTo>
                  <a:lnTo>
                    <a:pt x="9525" y="40481"/>
                  </a:lnTo>
                  <a:lnTo>
                    <a:pt x="38100" y="0"/>
                  </a:lnTo>
                  <a:lnTo>
                    <a:pt x="109538" y="23813"/>
                  </a:lnTo>
                  <a:lnTo>
                    <a:pt x="126207" y="21431"/>
                  </a:lnTo>
                  <a:lnTo>
                    <a:pt x="130969" y="66675"/>
                  </a:lnTo>
                  <a:lnTo>
                    <a:pt x="133350" y="83344"/>
                  </a:lnTo>
                  <a:lnTo>
                    <a:pt x="142875" y="100013"/>
                  </a:lnTo>
                  <a:lnTo>
                    <a:pt x="169069" y="126206"/>
                  </a:lnTo>
                  <a:lnTo>
                    <a:pt x="202407" y="159544"/>
                  </a:lnTo>
                  <a:lnTo>
                    <a:pt x="285750" y="257175"/>
                  </a:lnTo>
                  <a:lnTo>
                    <a:pt x="335757" y="323850"/>
                  </a:lnTo>
                  <a:lnTo>
                    <a:pt x="373857" y="385763"/>
                  </a:lnTo>
                  <a:lnTo>
                    <a:pt x="402432" y="438150"/>
                  </a:lnTo>
                  <a:lnTo>
                    <a:pt x="442913" y="528638"/>
                  </a:lnTo>
                  <a:lnTo>
                    <a:pt x="466725" y="576263"/>
                  </a:lnTo>
                  <a:lnTo>
                    <a:pt x="502444" y="671513"/>
                  </a:lnTo>
                  <a:lnTo>
                    <a:pt x="533400" y="773906"/>
                  </a:lnTo>
                  <a:lnTo>
                    <a:pt x="311944" y="792956"/>
                  </a:lnTo>
                  <a:lnTo>
                    <a:pt x="302419" y="707231"/>
                  </a:lnTo>
                  <a:lnTo>
                    <a:pt x="292894" y="654844"/>
                  </a:lnTo>
                  <a:lnTo>
                    <a:pt x="276225" y="597694"/>
                  </a:lnTo>
                  <a:lnTo>
                    <a:pt x="230982" y="4857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066809FA-9165-4A33-810F-08F2292C3F2A}"/>
                </a:ext>
              </a:extLst>
            </p:cNvPr>
            <p:cNvSpPr/>
            <p:nvPr/>
          </p:nvSpPr>
          <p:spPr>
            <a:xfrm>
              <a:off x="4889500" y="3390900"/>
              <a:ext cx="533400" cy="954088"/>
            </a:xfrm>
            <a:custGeom>
              <a:avLst/>
              <a:gdLst>
                <a:gd name="connsiteX0" fmla="*/ 216694 w 533400"/>
                <a:gd name="connsiteY0" fmla="*/ 442913 h 954881"/>
                <a:gd name="connsiteX1" fmla="*/ 240507 w 533400"/>
                <a:gd name="connsiteY1" fmla="*/ 395288 h 954881"/>
                <a:gd name="connsiteX2" fmla="*/ 254794 w 533400"/>
                <a:gd name="connsiteY2" fmla="*/ 347663 h 954881"/>
                <a:gd name="connsiteX3" fmla="*/ 269082 w 533400"/>
                <a:gd name="connsiteY3" fmla="*/ 300038 h 954881"/>
                <a:gd name="connsiteX4" fmla="*/ 276225 w 533400"/>
                <a:gd name="connsiteY4" fmla="*/ 242888 h 954881"/>
                <a:gd name="connsiteX5" fmla="*/ 280988 w 533400"/>
                <a:gd name="connsiteY5" fmla="*/ 190500 h 954881"/>
                <a:gd name="connsiteX6" fmla="*/ 285750 w 533400"/>
                <a:gd name="connsiteY6" fmla="*/ 123825 h 954881"/>
                <a:gd name="connsiteX7" fmla="*/ 278607 w 533400"/>
                <a:gd name="connsiteY7" fmla="*/ 16669 h 954881"/>
                <a:gd name="connsiteX8" fmla="*/ 483394 w 533400"/>
                <a:gd name="connsiteY8" fmla="*/ 0 h 954881"/>
                <a:gd name="connsiteX9" fmla="*/ 504825 w 533400"/>
                <a:gd name="connsiteY9" fmla="*/ 47625 h 954881"/>
                <a:gd name="connsiteX10" fmla="*/ 519113 w 533400"/>
                <a:gd name="connsiteY10" fmla="*/ 123825 h 954881"/>
                <a:gd name="connsiteX11" fmla="*/ 531019 w 533400"/>
                <a:gd name="connsiteY11" fmla="*/ 216694 h 954881"/>
                <a:gd name="connsiteX12" fmla="*/ 533400 w 533400"/>
                <a:gd name="connsiteY12" fmla="*/ 319088 h 954881"/>
                <a:gd name="connsiteX13" fmla="*/ 528638 w 533400"/>
                <a:gd name="connsiteY13" fmla="*/ 392906 h 954881"/>
                <a:gd name="connsiteX14" fmla="*/ 519113 w 533400"/>
                <a:gd name="connsiteY14" fmla="*/ 447675 h 954881"/>
                <a:gd name="connsiteX15" fmla="*/ 504825 w 533400"/>
                <a:gd name="connsiteY15" fmla="*/ 497681 h 954881"/>
                <a:gd name="connsiteX16" fmla="*/ 483394 w 533400"/>
                <a:gd name="connsiteY16" fmla="*/ 557213 h 954881"/>
                <a:gd name="connsiteX17" fmla="*/ 454819 w 533400"/>
                <a:gd name="connsiteY17" fmla="*/ 619125 h 954881"/>
                <a:gd name="connsiteX18" fmla="*/ 411957 w 533400"/>
                <a:gd name="connsiteY18" fmla="*/ 685800 h 954881"/>
                <a:gd name="connsiteX19" fmla="*/ 369094 w 533400"/>
                <a:gd name="connsiteY19" fmla="*/ 738188 h 954881"/>
                <a:gd name="connsiteX20" fmla="*/ 304800 w 533400"/>
                <a:gd name="connsiteY20" fmla="*/ 804863 h 954881"/>
                <a:gd name="connsiteX21" fmla="*/ 250032 w 533400"/>
                <a:gd name="connsiteY21" fmla="*/ 857250 h 954881"/>
                <a:gd name="connsiteX22" fmla="*/ 195263 w 533400"/>
                <a:gd name="connsiteY22" fmla="*/ 897731 h 954881"/>
                <a:gd name="connsiteX23" fmla="*/ 150019 w 533400"/>
                <a:gd name="connsiteY23" fmla="*/ 926306 h 954881"/>
                <a:gd name="connsiteX24" fmla="*/ 111919 w 533400"/>
                <a:gd name="connsiteY24" fmla="*/ 942975 h 954881"/>
                <a:gd name="connsiteX25" fmla="*/ 80963 w 533400"/>
                <a:gd name="connsiteY25" fmla="*/ 952500 h 954881"/>
                <a:gd name="connsiteX26" fmla="*/ 54769 w 533400"/>
                <a:gd name="connsiteY26" fmla="*/ 954881 h 954881"/>
                <a:gd name="connsiteX27" fmla="*/ 42863 w 533400"/>
                <a:gd name="connsiteY27" fmla="*/ 950119 h 954881"/>
                <a:gd name="connsiteX28" fmla="*/ 35719 w 533400"/>
                <a:gd name="connsiteY28" fmla="*/ 940594 h 954881"/>
                <a:gd name="connsiteX29" fmla="*/ 35719 w 533400"/>
                <a:gd name="connsiteY29" fmla="*/ 907256 h 954881"/>
                <a:gd name="connsiteX30" fmla="*/ 30957 w 533400"/>
                <a:gd name="connsiteY30" fmla="*/ 883444 h 954881"/>
                <a:gd name="connsiteX31" fmla="*/ 21432 w 533400"/>
                <a:gd name="connsiteY31" fmla="*/ 857250 h 954881"/>
                <a:gd name="connsiteX32" fmla="*/ 0 w 533400"/>
                <a:gd name="connsiteY32" fmla="*/ 828675 h 954881"/>
                <a:gd name="connsiteX33" fmla="*/ 21432 w 533400"/>
                <a:gd name="connsiteY33" fmla="*/ 619125 h 954881"/>
                <a:gd name="connsiteX34" fmla="*/ 54769 w 533400"/>
                <a:gd name="connsiteY34" fmla="*/ 607219 h 954881"/>
                <a:gd name="connsiteX35" fmla="*/ 90488 w 533400"/>
                <a:gd name="connsiteY35" fmla="*/ 590550 h 954881"/>
                <a:gd name="connsiteX36" fmla="*/ 130969 w 533400"/>
                <a:gd name="connsiteY36" fmla="*/ 561975 h 954881"/>
                <a:gd name="connsiteX37" fmla="*/ 161925 w 533400"/>
                <a:gd name="connsiteY37" fmla="*/ 531019 h 954881"/>
                <a:gd name="connsiteX38" fmla="*/ 185738 w 533400"/>
                <a:gd name="connsiteY38" fmla="*/ 497681 h 954881"/>
                <a:gd name="connsiteX39" fmla="*/ 216694 w 533400"/>
                <a:gd name="connsiteY39" fmla="*/ 442913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954881">
                  <a:moveTo>
                    <a:pt x="216694" y="442913"/>
                  </a:moveTo>
                  <a:lnTo>
                    <a:pt x="240507" y="395288"/>
                  </a:lnTo>
                  <a:lnTo>
                    <a:pt x="254794" y="347663"/>
                  </a:lnTo>
                  <a:lnTo>
                    <a:pt x="269082" y="300038"/>
                  </a:lnTo>
                  <a:lnTo>
                    <a:pt x="276225" y="242888"/>
                  </a:lnTo>
                  <a:lnTo>
                    <a:pt x="280988" y="190500"/>
                  </a:lnTo>
                  <a:lnTo>
                    <a:pt x="285750" y="123825"/>
                  </a:lnTo>
                  <a:lnTo>
                    <a:pt x="278607" y="16669"/>
                  </a:lnTo>
                  <a:lnTo>
                    <a:pt x="483394" y="0"/>
                  </a:lnTo>
                  <a:lnTo>
                    <a:pt x="504825" y="47625"/>
                  </a:lnTo>
                  <a:lnTo>
                    <a:pt x="519113" y="123825"/>
                  </a:lnTo>
                  <a:lnTo>
                    <a:pt x="531019" y="216694"/>
                  </a:lnTo>
                  <a:cubicBezTo>
                    <a:pt x="531813" y="250825"/>
                    <a:pt x="532606" y="284957"/>
                    <a:pt x="533400" y="319088"/>
                  </a:cubicBezTo>
                  <a:lnTo>
                    <a:pt x="528638" y="392906"/>
                  </a:lnTo>
                  <a:lnTo>
                    <a:pt x="519113" y="447675"/>
                  </a:lnTo>
                  <a:lnTo>
                    <a:pt x="504825" y="497681"/>
                  </a:lnTo>
                  <a:lnTo>
                    <a:pt x="483394" y="557213"/>
                  </a:lnTo>
                  <a:lnTo>
                    <a:pt x="454819" y="619125"/>
                  </a:lnTo>
                  <a:lnTo>
                    <a:pt x="411957" y="685800"/>
                  </a:lnTo>
                  <a:lnTo>
                    <a:pt x="369094" y="738188"/>
                  </a:lnTo>
                  <a:lnTo>
                    <a:pt x="304800" y="804863"/>
                  </a:lnTo>
                  <a:lnTo>
                    <a:pt x="250032" y="857250"/>
                  </a:lnTo>
                  <a:lnTo>
                    <a:pt x="195263" y="897731"/>
                  </a:lnTo>
                  <a:lnTo>
                    <a:pt x="150019" y="926306"/>
                  </a:lnTo>
                  <a:lnTo>
                    <a:pt x="111919" y="942975"/>
                  </a:lnTo>
                  <a:lnTo>
                    <a:pt x="80963" y="952500"/>
                  </a:lnTo>
                  <a:lnTo>
                    <a:pt x="54769" y="954881"/>
                  </a:lnTo>
                  <a:lnTo>
                    <a:pt x="42863" y="950119"/>
                  </a:lnTo>
                  <a:lnTo>
                    <a:pt x="35719" y="940594"/>
                  </a:lnTo>
                  <a:lnTo>
                    <a:pt x="35719" y="907256"/>
                  </a:lnTo>
                  <a:lnTo>
                    <a:pt x="30957" y="883444"/>
                  </a:lnTo>
                  <a:lnTo>
                    <a:pt x="21432" y="857250"/>
                  </a:lnTo>
                  <a:lnTo>
                    <a:pt x="0" y="828675"/>
                  </a:lnTo>
                  <a:lnTo>
                    <a:pt x="21432" y="619125"/>
                  </a:lnTo>
                  <a:lnTo>
                    <a:pt x="54769" y="607219"/>
                  </a:lnTo>
                  <a:lnTo>
                    <a:pt x="90488" y="590550"/>
                  </a:lnTo>
                  <a:lnTo>
                    <a:pt x="130969" y="561975"/>
                  </a:lnTo>
                  <a:lnTo>
                    <a:pt x="161925" y="531019"/>
                  </a:lnTo>
                  <a:lnTo>
                    <a:pt x="185738" y="497681"/>
                  </a:lnTo>
                  <a:lnTo>
                    <a:pt x="216694" y="4429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3F22D666-BEDF-49C2-B0B5-CEC5E8EBE0F3}"/>
                </a:ext>
              </a:extLst>
            </p:cNvPr>
            <p:cNvSpPr/>
            <p:nvPr/>
          </p:nvSpPr>
          <p:spPr>
            <a:xfrm>
              <a:off x="4572001" y="4002088"/>
              <a:ext cx="409575" cy="234950"/>
            </a:xfrm>
            <a:custGeom>
              <a:avLst/>
              <a:gdLst>
                <a:gd name="connsiteX0" fmla="*/ 119063 w 409575"/>
                <a:gd name="connsiteY0" fmla="*/ 7144 h 233363"/>
                <a:gd name="connsiteX1" fmla="*/ 247650 w 409575"/>
                <a:gd name="connsiteY1" fmla="*/ 9525 h 233363"/>
                <a:gd name="connsiteX2" fmla="*/ 309563 w 409575"/>
                <a:gd name="connsiteY2" fmla="*/ 9525 h 233363"/>
                <a:gd name="connsiteX3" fmla="*/ 409575 w 409575"/>
                <a:gd name="connsiteY3" fmla="*/ 0 h 233363"/>
                <a:gd name="connsiteX4" fmla="*/ 342900 w 409575"/>
                <a:gd name="connsiteY4" fmla="*/ 233363 h 233363"/>
                <a:gd name="connsiteX5" fmla="*/ 319088 w 409575"/>
                <a:gd name="connsiteY5" fmla="*/ 219075 h 233363"/>
                <a:gd name="connsiteX6" fmla="*/ 280988 w 409575"/>
                <a:gd name="connsiteY6" fmla="*/ 180975 h 233363"/>
                <a:gd name="connsiteX7" fmla="*/ 250031 w 409575"/>
                <a:gd name="connsiteY7" fmla="*/ 152400 h 233363"/>
                <a:gd name="connsiteX8" fmla="*/ 207169 w 409575"/>
                <a:gd name="connsiteY8" fmla="*/ 126207 h 233363"/>
                <a:gd name="connsiteX9" fmla="*/ 157163 w 409575"/>
                <a:gd name="connsiteY9" fmla="*/ 100013 h 233363"/>
                <a:gd name="connsiteX10" fmla="*/ 100013 w 409575"/>
                <a:gd name="connsiteY10" fmla="*/ 76200 h 233363"/>
                <a:gd name="connsiteX11" fmla="*/ 50006 w 409575"/>
                <a:gd name="connsiteY11" fmla="*/ 61913 h 233363"/>
                <a:gd name="connsiteX12" fmla="*/ 23813 w 409575"/>
                <a:gd name="connsiteY12" fmla="*/ 52388 h 233363"/>
                <a:gd name="connsiteX13" fmla="*/ 9525 w 409575"/>
                <a:gd name="connsiteY13" fmla="*/ 40482 h 233363"/>
                <a:gd name="connsiteX14" fmla="*/ 0 w 409575"/>
                <a:gd name="connsiteY14" fmla="*/ 26194 h 233363"/>
                <a:gd name="connsiteX15" fmla="*/ 4763 w 409575"/>
                <a:gd name="connsiteY15" fmla="*/ 9525 h 233363"/>
                <a:gd name="connsiteX16" fmla="*/ 16669 w 409575"/>
                <a:gd name="connsiteY16" fmla="*/ 2382 h 233363"/>
                <a:gd name="connsiteX17" fmla="*/ 119063 w 409575"/>
                <a:gd name="connsiteY17" fmla="*/ 7144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9575" h="233363">
                  <a:moveTo>
                    <a:pt x="119063" y="7144"/>
                  </a:moveTo>
                  <a:lnTo>
                    <a:pt x="247650" y="9525"/>
                  </a:lnTo>
                  <a:lnTo>
                    <a:pt x="309563" y="9525"/>
                  </a:lnTo>
                  <a:lnTo>
                    <a:pt x="409575" y="0"/>
                  </a:lnTo>
                  <a:lnTo>
                    <a:pt x="342900" y="233363"/>
                  </a:lnTo>
                  <a:lnTo>
                    <a:pt x="319088" y="219075"/>
                  </a:lnTo>
                  <a:lnTo>
                    <a:pt x="280988" y="180975"/>
                  </a:lnTo>
                  <a:lnTo>
                    <a:pt x="250031" y="152400"/>
                  </a:lnTo>
                  <a:lnTo>
                    <a:pt x="207169" y="126207"/>
                  </a:lnTo>
                  <a:lnTo>
                    <a:pt x="157163" y="100013"/>
                  </a:lnTo>
                  <a:lnTo>
                    <a:pt x="100013" y="76200"/>
                  </a:lnTo>
                  <a:lnTo>
                    <a:pt x="50006" y="61913"/>
                  </a:lnTo>
                  <a:lnTo>
                    <a:pt x="23813" y="52388"/>
                  </a:lnTo>
                  <a:lnTo>
                    <a:pt x="9525" y="40482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2382"/>
                  </a:lnTo>
                  <a:lnTo>
                    <a:pt x="119063" y="71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6">
              <a:extLst>
                <a:ext uri="{FF2B5EF4-FFF2-40B4-BE49-F238E27FC236}">
                  <a16:creationId xmlns:a16="http://schemas.microsoft.com/office/drawing/2014/main" id="{752665B7-7DC6-4C2B-BE24-4CAB5B1691A7}"/>
                </a:ext>
              </a:extLst>
            </p:cNvPr>
            <p:cNvSpPr/>
            <p:nvPr/>
          </p:nvSpPr>
          <p:spPr>
            <a:xfrm rot="16200000">
              <a:off x="2236789" y="3636964"/>
              <a:ext cx="4065587" cy="439737"/>
            </a:xfrm>
            <a:custGeom>
              <a:avLst/>
              <a:gdLst>
                <a:gd name="connsiteX0" fmla="*/ 2478058 w 4065511"/>
                <a:gd name="connsiteY0" fmla="*/ 414709 h 438504"/>
                <a:gd name="connsiteX1" fmla="*/ 1825401 w 4065511"/>
                <a:gd name="connsiteY1" fmla="*/ 411310 h 438504"/>
                <a:gd name="connsiteX2" fmla="*/ 1186341 w 4065511"/>
                <a:gd name="connsiteY2" fmla="*/ 407911 h 438504"/>
                <a:gd name="connsiteX3" fmla="*/ 873609 w 4065511"/>
                <a:gd name="connsiteY3" fmla="*/ 407911 h 438504"/>
                <a:gd name="connsiteX4" fmla="*/ 805624 w 4065511"/>
                <a:gd name="connsiteY4" fmla="*/ 424907 h 438504"/>
                <a:gd name="connsiteX5" fmla="*/ 758034 w 4065511"/>
                <a:gd name="connsiteY5" fmla="*/ 431705 h 438504"/>
                <a:gd name="connsiteX6" fmla="*/ 673053 w 4065511"/>
                <a:gd name="connsiteY6" fmla="*/ 438504 h 438504"/>
                <a:gd name="connsiteX7" fmla="*/ 557478 w 4065511"/>
                <a:gd name="connsiteY7" fmla="*/ 438504 h 438504"/>
                <a:gd name="connsiteX8" fmla="*/ 445303 w 4065511"/>
                <a:gd name="connsiteY8" fmla="*/ 431705 h 438504"/>
                <a:gd name="connsiteX9" fmla="*/ 210754 w 4065511"/>
                <a:gd name="connsiteY9" fmla="*/ 401112 h 438504"/>
                <a:gd name="connsiteX10" fmla="*/ 142769 w 4065511"/>
                <a:gd name="connsiteY10" fmla="*/ 390914 h 438504"/>
                <a:gd name="connsiteX11" fmla="*/ 98579 w 4065511"/>
                <a:gd name="connsiteY11" fmla="*/ 380716 h 438504"/>
                <a:gd name="connsiteX12" fmla="*/ 78183 w 4065511"/>
                <a:gd name="connsiteY12" fmla="*/ 373918 h 438504"/>
                <a:gd name="connsiteX13" fmla="*/ 57788 w 4065511"/>
                <a:gd name="connsiteY13" fmla="*/ 363720 h 438504"/>
                <a:gd name="connsiteX14" fmla="*/ 37392 w 4065511"/>
                <a:gd name="connsiteY14" fmla="*/ 346724 h 438504"/>
                <a:gd name="connsiteX15" fmla="*/ 16996 w 4065511"/>
                <a:gd name="connsiteY15" fmla="*/ 312731 h 438504"/>
                <a:gd name="connsiteX16" fmla="*/ 3399 w 4065511"/>
                <a:gd name="connsiteY16" fmla="*/ 271940 h 438504"/>
                <a:gd name="connsiteX17" fmla="*/ 0 w 4065511"/>
                <a:gd name="connsiteY17" fmla="*/ 237948 h 438504"/>
                <a:gd name="connsiteX18" fmla="*/ 3399 w 4065511"/>
                <a:gd name="connsiteY18" fmla="*/ 224351 h 438504"/>
                <a:gd name="connsiteX19" fmla="*/ 44191 w 4065511"/>
                <a:gd name="connsiteY19" fmla="*/ 197157 h 438504"/>
                <a:gd name="connsiteX20" fmla="*/ 108776 w 4065511"/>
                <a:gd name="connsiteY20" fmla="*/ 159765 h 438504"/>
                <a:gd name="connsiteX21" fmla="*/ 156366 w 4065511"/>
                <a:gd name="connsiteY21" fmla="*/ 135970 h 438504"/>
                <a:gd name="connsiteX22" fmla="*/ 207355 w 4065511"/>
                <a:gd name="connsiteY22" fmla="*/ 115574 h 438504"/>
                <a:gd name="connsiteX23" fmla="*/ 265142 w 4065511"/>
                <a:gd name="connsiteY23" fmla="*/ 95179 h 438504"/>
                <a:gd name="connsiteX24" fmla="*/ 353523 w 4065511"/>
                <a:gd name="connsiteY24" fmla="*/ 78183 h 438504"/>
                <a:gd name="connsiteX25" fmla="*/ 445303 w 4065511"/>
                <a:gd name="connsiteY25" fmla="*/ 74783 h 438504"/>
                <a:gd name="connsiteX26" fmla="*/ 486094 w 4065511"/>
                <a:gd name="connsiteY26" fmla="*/ 88380 h 438504"/>
                <a:gd name="connsiteX27" fmla="*/ 526885 w 4065511"/>
                <a:gd name="connsiteY27" fmla="*/ 98578 h 438504"/>
                <a:gd name="connsiteX28" fmla="*/ 571075 w 4065511"/>
                <a:gd name="connsiteY28" fmla="*/ 108776 h 438504"/>
                <a:gd name="connsiteX29" fmla="*/ 656057 w 4065511"/>
                <a:gd name="connsiteY29" fmla="*/ 122373 h 438504"/>
                <a:gd name="connsiteX30" fmla="*/ 822620 w 4065511"/>
                <a:gd name="connsiteY30" fmla="*/ 139369 h 438504"/>
                <a:gd name="connsiteX31" fmla="*/ 1261124 w 4065511"/>
                <a:gd name="connsiteY31" fmla="*/ 163164 h 438504"/>
                <a:gd name="connsiteX32" fmla="*/ 1774412 w 4065511"/>
                <a:gd name="connsiteY32" fmla="*/ 183560 h 438504"/>
                <a:gd name="connsiteX33" fmla="*/ 2308095 w 4065511"/>
                <a:gd name="connsiteY33" fmla="*/ 197157 h 438504"/>
                <a:gd name="connsiteX34" fmla="*/ 2828182 w 4065511"/>
                <a:gd name="connsiteY34" fmla="*/ 210754 h 438504"/>
                <a:gd name="connsiteX35" fmla="*/ 3178305 w 4065511"/>
                <a:gd name="connsiteY35" fmla="*/ 210754 h 438504"/>
                <a:gd name="connsiteX36" fmla="*/ 3542025 w 4065511"/>
                <a:gd name="connsiteY36" fmla="*/ 203955 h 438504"/>
                <a:gd name="connsiteX37" fmla="*/ 3677996 w 4065511"/>
                <a:gd name="connsiteY37" fmla="*/ 193757 h 438504"/>
                <a:gd name="connsiteX38" fmla="*/ 3756179 w 4065511"/>
                <a:gd name="connsiteY38" fmla="*/ 183560 h 438504"/>
                <a:gd name="connsiteX39" fmla="*/ 3817365 w 4065511"/>
                <a:gd name="connsiteY39" fmla="*/ 163164 h 438504"/>
                <a:gd name="connsiteX40" fmla="*/ 3885350 w 4065511"/>
                <a:gd name="connsiteY40" fmla="*/ 125772 h 438504"/>
                <a:gd name="connsiteX41" fmla="*/ 3932940 w 4065511"/>
                <a:gd name="connsiteY41" fmla="*/ 88380 h 438504"/>
                <a:gd name="connsiteX42" fmla="*/ 3977130 w 4065511"/>
                <a:gd name="connsiteY42" fmla="*/ 47589 h 438504"/>
                <a:gd name="connsiteX43" fmla="*/ 4007724 w 4065511"/>
                <a:gd name="connsiteY43" fmla="*/ 16996 h 438504"/>
                <a:gd name="connsiteX44" fmla="*/ 4034918 w 4065511"/>
                <a:gd name="connsiteY44" fmla="*/ 0 h 438504"/>
                <a:gd name="connsiteX45" fmla="*/ 4041716 w 4065511"/>
                <a:gd name="connsiteY45" fmla="*/ 0 h 438504"/>
                <a:gd name="connsiteX46" fmla="*/ 4051914 w 4065511"/>
                <a:gd name="connsiteY46" fmla="*/ 0 h 438504"/>
                <a:gd name="connsiteX47" fmla="*/ 4058712 w 4065511"/>
                <a:gd name="connsiteY47" fmla="*/ 13597 h 438504"/>
                <a:gd name="connsiteX48" fmla="*/ 4065511 w 4065511"/>
                <a:gd name="connsiteY48" fmla="*/ 40791 h 438504"/>
                <a:gd name="connsiteX49" fmla="*/ 4062112 w 4065511"/>
                <a:gd name="connsiteY49" fmla="*/ 71384 h 438504"/>
                <a:gd name="connsiteX50" fmla="*/ 4048515 w 4065511"/>
                <a:gd name="connsiteY50" fmla="*/ 115574 h 438504"/>
                <a:gd name="connsiteX51" fmla="*/ 4007724 w 4065511"/>
                <a:gd name="connsiteY51" fmla="*/ 210754 h 438504"/>
                <a:gd name="connsiteX52" fmla="*/ 3922742 w 4065511"/>
                <a:gd name="connsiteY52" fmla="*/ 373918 h 438504"/>
                <a:gd name="connsiteX53" fmla="*/ 3766376 w 4065511"/>
                <a:gd name="connsiteY53" fmla="*/ 428306 h 438504"/>
                <a:gd name="connsiteX54" fmla="*/ 3297279 w 4065511"/>
                <a:gd name="connsiteY54" fmla="*/ 421508 h 438504"/>
                <a:gd name="connsiteX55" fmla="*/ 2896167 w 4065511"/>
                <a:gd name="connsiteY55" fmla="*/ 418108 h 438504"/>
                <a:gd name="connsiteX56" fmla="*/ 2478058 w 4065511"/>
                <a:gd name="connsiteY56" fmla="*/ 414709 h 4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65511" h="438504">
                  <a:moveTo>
                    <a:pt x="2478058" y="414709"/>
                  </a:moveTo>
                  <a:lnTo>
                    <a:pt x="1825401" y="411310"/>
                  </a:lnTo>
                  <a:lnTo>
                    <a:pt x="1186341" y="407911"/>
                  </a:lnTo>
                  <a:lnTo>
                    <a:pt x="873609" y="407911"/>
                  </a:lnTo>
                  <a:lnTo>
                    <a:pt x="805624" y="424907"/>
                  </a:lnTo>
                  <a:lnTo>
                    <a:pt x="758034" y="431705"/>
                  </a:lnTo>
                  <a:lnTo>
                    <a:pt x="673053" y="438504"/>
                  </a:lnTo>
                  <a:lnTo>
                    <a:pt x="557478" y="438504"/>
                  </a:lnTo>
                  <a:lnTo>
                    <a:pt x="445303" y="431705"/>
                  </a:lnTo>
                  <a:lnTo>
                    <a:pt x="210754" y="401112"/>
                  </a:lnTo>
                  <a:lnTo>
                    <a:pt x="142769" y="390914"/>
                  </a:lnTo>
                  <a:lnTo>
                    <a:pt x="98579" y="380716"/>
                  </a:lnTo>
                  <a:lnTo>
                    <a:pt x="78183" y="373918"/>
                  </a:lnTo>
                  <a:lnTo>
                    <a:pt x="57788" y="363720"/>
                  </a:lnTo>
                  <a:lnTo>
                    <a:pt x="37392" y="346724"/>
                  </a:lnTo>
                  <a:lnTo>
                    <a:pt x="16996" y="312731"/>
                  </a:lnTo>
                  <a:lnTo>
                    <a:pt x="3399" y="271940"/>
                  </a:lnTo>
                  <a:lnTo>
                    <a:pt x="0" y="237948"/>
                  </a:lnTo>
                  <a:lnTo>
                    <a:pt x="3399" y="224351"/>
                  </a:lnTo>
                  <a:lnTo>
                    <a:pt x="44191" y="197157"/>
                  </a:lnTo>
                  <a:lnTo>
                    <a:pt x="108776" y="159765"/>
                  </a:lnTo>
                  <a:lnTo>
                    <a:pt x="156366" y="135970"/>
                  </a:lnTo>
                  <a:lnTo>
                    <a:pt x="207355" y="115574"/>
                  </a:lnTo>
                  <a:lnTo>
                    <a:pt x="265142" y="95179"/>
                  </a:lnTo>
                  <a:lnTo>
                    <a:pt x="353523" y="78183"/>
                  </a:lnTo>
                  <a:lnTo>
                    <a:pt x="445303" y="74783"/>
                  </a:lnTo>
                  <a:lnTo>
                    <a:pt x="486094" y="88380"/>
                  </a:lnTo>
                  <a:lnTo>
                    <a:pt x="526885" y="98578"/>
                  </a:lnTo>
                  <a:lnTo>
                    <a:pt x="571075" y="108776"/>
                  </a:lnTo>
                  <a:lnTo>
                    <a:pt x="656057" y="122373"/>
                  </a:lnTo>
                  <a:lnTo>
                    <a:pt x="822620" y="139369"/>
                  </a:lnTo>
                  <a:lnTo>
                    <a:pt x="1261124" y="163164"/>
                  </a:lnTo>
                  <a:lnTo>
                    <a:pt x="1774412" y="183560"/>
                  </a:lnTo>
                  <a:lnTo>
                    <a:pt x="2308095" y="197157"/>
                  </a:lnTo>
                  <a:lnTo>
                    <a:pt x="2828182" y="210754"/>
                  </a:lnTo>
                  <a:lnTo>
                    <a:pt x="3178305" y="210754"/>
                  </a:lnTo>
                  <a:lnTo>
                    <a:pt x="3542025" y="203955"/>
                  </a:lnTo>
                  <a:lnTo>
                    <a:pt x="3677996" y="193757"/>
                  </a:lnTo>
                  <a:lnTo>
                    <a:pt x="3756179" y="183560"/>
                  </a:lnTo>
                  <a:lnTo>
                    <a:pt x="3817365" y="163164"/>
                  </a:lnTo>
                  <a:lnTo>
                    <a:pt x="3885350" y="125772"/>
                  </a:lnTo>
                  <a:lnTo>
                    <a:pt x="3932940" y="88380"/>
                  </a:lnTo>
                  <a:lnTo>
                    <a:pt x="3977130" y="47589"/>
                  </a:lnTo>
                  <a:lnTo>
                    <a:pt x="4007724" y="16996"/>
                  </a:lnTo>
                  <a:lnTo>
                    <a:pt x="4034918" y="0"/>
                  </a:lnTo>
                  <a:lnTo>
                    <a:pt x="4041716" y="0"/>
                  </a:lnTo>
                  <a:lnTo>
                    <a:pt x="4051914" y="0"/>
                  </a:lnTo>
                  <a:lnTo>
                    <a:pt x="4058712" y="13597"/>
                  </a:lnTo>
                  <a:lnTo>
                    <a:pt x="4065511" y="40791"/>
                  </a:lnTo>
                  <a:lnTo>
                    <a:pt x="4062112" y="71384"/>
                  </a:lnTo>
                  <a:lnTo>
                    <a:pt x="4048515" y="115574"/>
                  </a:lnTo>
                  <a:lnTo>
                    <a:pt x="4007724" y="210754"/>
                  </a:lnTo>
                  <a:lnTo>
                    <a:pt x="3922742" y="373918"/>
                  </a:lnTo>
                  <a:lnTo>
                    <a:pt x="3766376" y="428306"/>
                  </a:lnTo>
                  <a:lnTo>
                    <a:pt x="3297279" y="421508"/>
                  </a:lnTo>
                  <a:lnTo>
                    <a:pt x="2896167" y="418108"/>
                  </a:lnTo>
                  <a:lnTo>
                    <a:pt x="2478058" y="41470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5157D72F-912C-42DC-8504-232F2C64133B}"/>
                </a:ext>
              </a:extLst>
            </p:cNvPr>
            <p:cNvSpPr/>
            <p:nvPr/>
          </p:nvSpPr>
          <p:spPr>
            <a:xfrm>
              <a:off x="6072188" y="1639888"/>
              <a:ext cx="1733550" cy="1682750"/>
            </a:xfrm>
            <a:custGeom>
              <a:avLst/>
              <a:gdLst>
                <a:gd name="connsiteX0" fmla="*/ 711993 w 1733550"/>
                <a:gd name="connsiteY0" fmla="*/ 328613 h 1681163"/>
                <a:gd name="connsiteX1" fmla="*/ 533400 w 1733550"/>
                <a:gd name="connsiteY1" fmla="*/ 359569 h 1681163"/>
                <a:gd name="connsiteX2" fmla="*/ 445293 w 1733550"/>
                <a:gd name="connsiteY2" fmla="*/ 373857 h 1681163"/>
                <a:gd name="connsiteX3" fmla="*/ 116681 w 1733550"/>
                <a:gd name="connsiteY3" fmla="*/ 416719 h 1681163"/>
                <a:gd name="connsiteX4" fmla="*/ 0 w 1733550"/>
                <a:gd name="connsiteY4" fmla="*/ 276225 h 1681163"/>
                <a:gd name="connsiteX5" fmla="*/ 140493 w 1733550"/>
                <a:gd name="connsiteY5" fmla="*/ 266700 h 1681163"/>
                <a:gd name="connsiteX6" fmla="*/ 459581 w 1733550"/>
                <a:gd name="connsiteY6" fmla="*/ 216694 h 1681163"/>
                <a:gd name="connsiteX7" fmla="*/ 895350 w 1733550"/>
                <a:gd name="connsiteY7" fmla="*/ 135732 h 1681163"/>
                <a:gd name="connsiteX8" fmla="*/ 1195387 w 1733550"/>
                <a:gd name="connsiteY8" fmla="*/ 76200 h 1681163"/>
                <a:gd name="connsiteX9" fmla="*/ 1231106 w 1733550"/>
                <a:gd name="connsiteY9" fmla="*/ 66675 h 1681163"/>
                <a:gd name="connsiteX10" fmla="*/ 1271587 w 1733550"/>
                <a:gd name="connsiteY10" fmla="*/ 50007 h 1681163"/>
                <a:gd name="connsiteX11" fmla="*/ 1328737 w 1733550"/>
                <a:gd name="connsiteY11" fmla="*/ 19050 h 1681163"/>
                <a:gd name="connsiteX12" fmla="*/ 1359693 w 1733550"/>
                <a:gd name="connsiteY12" fmla="*/ 0 h 1681163"/>
                <a:gd name="connsiteX13" fmla="*/ 1390650 w 1733550"/>
                <a:gd name="connsiteY13" fmla="*/ 0 h 1681163"/>
                <a:gd name="connsiteX14" fmla="*/ 1440656 w 1733550"/>
                <a:gd name="connsiteY14" fmla="*/ 7144 h 1681163"/>
                <a:gd name="connsiteX15" fmla="*/ 1493043 w 1733550"/>
                <a:gd name="connsiteY15" fmla="*/ 23813 h 1681163"/>
                <a:gd name="connsiteX16" fmla="*/ 1564481 w 1733550"/>
                <a:gd name="connsiteY16" fmla="*/ 54769 h 1681163"/>
                <a:gd name="connsiteX17" fmla="*/ 1635918 w 1733550"/>
                <a:gd name="connsiteY17" fmla="*/ 95250 h 1681163"/>
                <a:gd name="connsiteX18" fmla="*/ 1685925 w 1733550"/>
                <a:gd name="connsiteY18" fmla="*/ 128588 h 1681163"/>
                <a:gd name="connsiteX19" fmla="*/ 1712118 w 1733550"/>
                <a:gd name="connsiteY19" fmla="*/ 154782 h 1681163"/>
                <a:gd name="connsiteX20" fmla="*/ 1726406 w 1733550"/>
                <a:gd name="connsiteY20" fmla="*/ 180975 h 1681163"/>
                <a:gd name="connsiteX21" fmla="*/ 1733550 w 1733550"/>
                <a:gd name="connsiteY21" fmla="*/ 209550 h 1681163"/>
                <a:gd name="connsiteX22" fmla="*/ 1724025 w 1733550"/>
                <a:gd name="connsiteY22" fmla="*/ 240507 h 1681163"/>
                <a:gd name="connsiteX23" fmla="*/ 1709737 w 1733550"/>
                <a:gd name="connsiteY23" fmla="*/ 273844 h 1681163"/>
                <a:gd name="connsiteX24" fmla="*/ 1693068 w 1733550"/>
                <a:gd name="connsiteY24" fmla="*/ 309563 h 1681163"/>
                <a:gd name="connsiteX25" fmla="*/ 1678781 w 1733550"/>
                <a:gd name="connsiteY25" fmla="*/ 376238 h 1681163"/>
                <a:gd name="connsiteX26" fmla="*/ 1666875 w 1733550"/>
                <a:gd name="connsiteY26" fmla="*/ 438150 h 1681163"/>
                <a:gd name="connsiteX27" fmla="*/ 1666875 w 1733550"/>
                <a:gd name="connsiteY27" fmla="*/ 481013 h 1681163"/>
                <a:gd name="connsiteX28" fmla="*/ 1631156 w 1733550"/>
                <a:gd name="connsiteY28" fmla="*/ 704850 h 1681163"/>
                <a:gd name="connsiteX29" fmla="*/ 1583531 w 1733550"/>
                <a:gd name="connsiteY29" fmla="*/ 997744 h 1681163"/>
                <a:gd name="connsiteX30" fmla="*/ 1526381 w 1733550"/>
                <a:gd name="connsiteY30" fmla="*/ 1354932 h 1681163"/>
                <a:gd name="connsiteX31" fmla="*/ 1490662 w 1733550"/>
                <a:gd name="connsiteY31" fmla="*/ 1583532 h 1681163"/>
                <a:gd name="connsiteX32" fmla="*/ 1483518 w 1733550"/>
                <a:gd name="connsiteY32" fmla="*/ 1600200 h 1681163"/>
                <a:gd name="connsiteX33" fmla="*/ 1469231 w 1733550"/>
                <a:gd name="connsiteY33" fmla="*/ 1619250 h 1681163"/>
                <a:gd name="connsiteX34" fmla="*/ 1447800 w 1733550"/>
                <a:gd name="connsiteY34" fmla="*/ 1638300 h 1681163"/>
                <a:gd name="connsiteX35" fmla="*/ 1426368 w 1733550"/>
                <a:gd name="connsiteY35" fmla="*/ 1659732 h 1681163"/>
                <a:gd name="connsiteX36" fmla="*/ 1402556 w 1733550"/>
                <a:gd name="connsiteY36" fmla="*/ 1674019 h 1681163"/>
                <a:gd name="connsiteX37" fmla="*/ 1376362 w 1733550"/>
                <a:gd name="connsiteY37" fmla="*/ 1681163 h 1681163"/>
                <a:gd name="connsiteX38" fmla="*/ 1345406 w 1733550"/>
                <a:gd name="connsiteY38" fmla="*/ 1681163 h 1681163"/>
                <a:gd name="connsiteX39" fmla="*/ 1262062 w 1733550"/>
                <a:gd name="connsiteY39" fmla="*/ 1674019 h 1681163"/>
                <a:gd name="connsiteX40" fmla="*/ 1259681 w 1733550"/>
                <a:gd name="connsiteY40" fmla="*/ 1485900 h 1681163"/>
                <a:gd name="connsiteX41" fmla="*/ 1288256 w 1733550"/>
                <a:gd name="connsiteY41" fmla="*/ 1343025 h 1681163"/>
                <a:gd name="connsiteX42" fmla="*/ 1300162 w 1733550"/>
                <a:gd name="connsiteY42" fmla="*/ 1278732 h 1681163"/>
                <a:gd name="connsiteX43" fmla="*/ 1307306 w 1733550"/>
                <a:gd name="connsiteY43" fmla="*/ 1223963 h 1681163"/>
                <a:gd name="connsiteX44" fmla="*/ 1333500 w 1733550"/>
                <a:gd name="connsiteY44" fmla="*/ 912019 h 1681163"/>
                <a:gd name="connsiteX45" fmla="*/ 1331118 w 1733550"/>
                <a:gd name="connsiteY45" fmla="*/ 790575 h 1681163"/>
                <a:gd name="connsiteX46" fmla="*/ 1347787 w 1733550"/>
                <a:gd name="connsiteY46" fmla="*/ 490538 h 1681163"/>
                <a:gd name="connsiteX47" fmla="*/ 1357312 w 1733550"/>
                <a:gd name="connsiteY47" fmla="*/ 316707 h 1681163"/>
                <a:gd name="connsiteX48" fmla="*/ 1354931 w 1733550"/>
                <a:gd name="connsiteY48" fmla="*/ 278607 h 1681163"/>
                <a:gd name="connsiteX49" fmla="*/ 1350168 w 1733550"/>
                <a:gd name="connsiteY49" fmla="*/ 259557 h 1681163"/>
                <a:gd name="connsiteX50" fmla="*/ 1335881 w 1733550"/>
                <a:gd name="connsiteY50" fmla="*/ 238125 h 1681163"/>
                <a:gd name="connsiteX51" fmla="*/ 1328737 w 1733550"/>
                <a:gd name="connsiteY51" fmla="*/ 230982 h 1681163"/>
                <a:gd name="connsiteX52" fmla="*/ 1307306 w 1733550"/>
                <a:gd name="connsiteY52" fmla="*/ 223838 h 1681163"/>
                <a:gd name="connsiteX53" fmla="*/ 1271587 w 1733550"/>
                <a:gd name="connsiteY53" fmla="*/ 223838 h 1681163"/>
                <a:gd name="connsiteX54" fmla="*/ 1131093 w 1733550"/>
                <a:gd name="connsiteY54" fmla="*/ 252413 h 1681163"/>
                <a:gd name="connsiteX55" fmla="*/ 711993 w 1733550"/>
                <a:gd name="connsiteY55" fmla="*/ 328613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33550" h="1681163">
                  <a:moveTo>
                    <a:pt x="711993" y="328613"/>
                  </a:moveTo>
                  <a:lnTo>
                    <a:pt x="533400" y="359569"/>
                  </a:lnTo>
                  <a:lnTo>
                    <a:pt x="445293" y="373857"/>
                  </a:lnTo>
                  <a:lnTo>
                    <a:pt x="116681" y="416719"/>
                  </a:lnTo>
                  <a:lnTo>
                    <a:pt x="0" y="276225"/>
                  </a:lnTo>
                  <a:lnTo>
                    <a:pt x="140493" y="266700"/>
                  </a:lnTo>
                  <a:lnTo>
                    <a:pt x="459581" y="216694"/>
                  </a:lnTo>
                  <a:lnTo>
                    <a:pt x="895350" y="135732"/>
                  </a:lnTo>
                  <a:lnTo>
                    <a:pt x="1195387" y="76200"/>
                  </a:lnTo>
                  <a:lnTo>
                    <a:pt x="1231106" y="66675"/>
                  </a:lnTo>
                  <a:lnTo>
                    <a:pt x="1271587" y="50007"/>
                  </a:lnTo>
                  <a:lnTo>
                    <a:pt x="1328737" y="19050"/>
                  </a:lnTo>
                  <a:lnTo>
                    <a:pt x="1359693" y="0"/>
                  </a:lnTo>
                  <a:lnTo>
                    <a:pt x="1390650" y="0"/>
                  </a:lnTo>
                  <a:lnTo>
                    <a:pt x="1440656" y="7144"/>
                  </a:lnTo>
                  <a:lnTo>
                    <a:pt x="1493043" y="23813"/>
                  </a:lnTo>
                  <a:lnTo>
                    <a:pt x="1564481" y="54769"/>
                  </a:lnTo>
                  <a:lnTo>
                    <a:pt x="1635918" y="95250"/>
                  </a:lnTo>
                  <a:lnTo>
                    <a:pt x="1685925" y="128588"/>
                  </a:lnTo>
                  <a:lnTo>
                    <a:pt x="1712118" y="154782"/>
                  </a:lnTo>
                  <a:lnTo>
                    <a:pt x="1726406" y="180975"/>
                  </a:lnTo>
                  <a:lnTo>
                    <a:pt x="1733550" y="209550"/>
                  </a:lnTo>
                  <a:lnTo>
                    <a:pt x="1724025" y="240507"/>
                  </a:lnTo>
                  <a:lnTo>
                    <a:pt x="1709737" y="273844"/>
                  </a:lnTo>
                  <a:lnTo>
                    <a:pt x="1693068" y="309563"/>
                  </a:lnTo>
                  <a:lnTo>
                    <a:pt x="1678781" y="376238"/>
                  </a:lnTo>
                  <a:lnTo>
                    <a:pt x="1666875" y="438150"/>
                  </a:lnTo>
                  <a:lnTo>
                    <a:pt x="1666875" y="481013"/>
                  </a:lnTo>
                  <a:lnTo>
                    <a:pt x="1631156" y="704850"/>
                  </a:lnTo>
                  <a:lnTo>
                    <a:pt x="1583531" y="997744"/>
                  </a:lnTo>
                  <a:lnTo>
                    <a:pt x="1526381" y="1354932"/>
                  </a:lnTo>
                  <a:lnTo>
                    <a:pt x="1490662" y="1583532"/>
                  </a:lnTo>
                  <a:lnTo>
                    <a:pt x="1483518" y="1600200"/>
                  </a:lnTo>
                  <a:lnTo>
                    <a:pt x="1469231" y="1619250"/>
                  </a:lnTo>
                  <a:lnTo>
                    <a:pt x="1447800" y="1638300"/>
                  </a:lnTo>
                  <a:lnTo>
                    <a:pt x="1426368" y="1659732"/>
                  </a:lnTo>
                  <a:lnTo>
                    <a:pt x="1402556" y="1674019"/>
                  </a:lnTo>
                  <a:lnTo>
                    <a:pt x="1376362" y="1681163"/>
                  </a:lnTo>
                  <a:lnTo>
                    <a:pt x="1345406" y="1681163"/>
                  </a:lnTo>
                  <a:lnTo>
                    <a:pt x="1262062" y="1674019"/>
                  </a:lnTo>
                  <a:cubicBezTo>
                    <a:pt x="1261268" y="1611313"/>
                    <a:pt x="1260475" y="1548606"/>
                    <a:pt x="1259681" y="1485900"/>
                  </a:cubicBezTo>
                  <a:lnTo>
                    <a:pt x="1288256" y="1343025"/>
                  </a:lnTo>
                  <a:lnTo>
                    <a:pt x="1300162" y="1278732"/>
                  </a:lnTo>
                  <a:lnTo>
                    <a:pt x="1307306" y="1223963"/>
                  </a:lnTo>
                  <a:lnTo>
                    <a:pt x="1333500" y="912019"/>
                  </a:lnTo>
                  <a:lnTo>
                    <a:pt x="1331118" y="790575"/>
                  </a:lnTo>
                  <a:lnTo>
                    <a:pt x="1347787" y="490538"/>
                  </a:lnTo>
                  <a:lnTo>
                    <a:pt x="1357312" y="316707"/>
                  </a:lnTo>
                  <a:lnTo>
                    <a:pt x="1354931" y="278607"/>
                  </a:lnTo>
                  <a:lnTo>
                    <a:pt x="1350168" y="259557"/>
                  </a:lnTo>
                  <a:lnTo>
                    <a:pt x="1335881" y="238125"/>
                  </a:lnTo>
                  <a:lnTo>
                    <a:pt x="1328737" y="230982"/>
                  </a:lnTo>
                  <a:lnTo>
                    <a:pt x="1307306" y="223838"/>
                  </a:lnTo>
                  <a:lnTo>
                    <a:pt x="1271587" y="223838"/>
                  </a:lnTo>
                  <a:lnTo>
                    <a:pt x="1131093" y="252413"/>
                  </a:lnTo>
                  <a:lnTo>
                    <a:pt x="711993" y="328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98DAA5A6-ECE7-41AF-A3E0-E6CDC7790EAF}"/>
                </a:ext>
              </a:extLst>
            </p:cNvPr>
            <p:cNvSpPr/>
            <p:nvPr/>
          </p:nvSpPr>
          <p:spPr>
            <a:xfrm>
              <a:off x="6215063" y="2395539"/>
              <a:ext cx="1270000" cy="365125"/>
            </a:xfrm>
            <a:custGeom>
              <a:avLst/>
              <a:gdLst>
                <a:gd name="connsiteX0" fmla="*/ 642937 w 1269206"/>
                <a:gd name="connsiteY0" fmla="*/ 238125 h 364331"/>
                <a:gd name="connsiteX1" fmla="*/ 364331 w 1269206"/>
                <a:gd name="connsiteY1" fmla="*/ 280987 h 364331"/>
                <a:gd name="connsiteX2" fmla="*/ 190500 w 1269206"/>
                <a:gd name="connsiteY2" fmla="*/ 311943 h 364331"/>
                <a:gd name="connsiteX3" fmla="*/ 0 w 1269206"/>
                <a:gd name="connsiteY3" fmla="*/ 364331 h 364331"/>
                <a:gd name="connsiteX4" fmla="*/ 7143 w 1269206"/>
                <a:gd name="connsiteY4" fmla="*/ 150018 h 364331"/>
                <a:gd name="connsiteX5" fmla="*/ 166687 w 1269206"/>
                <a:gd name="connsiteY5" fmla="*/ 123825 h 364331"/>
                <a:gd name="connsiteX6" fmla="*/ 407193 w 1269206"/>
                <a:gd name="connsiteY6" fmla="*/ 90487 h 364331"/>
                <a:gd name="connsiteX7" fmla="*/ 740568 w 1269206"/>
                <a:gd name="connsiteY7" fmla="*/ 54768 h 364331"/>
                <a:gd name="connsiteX8" fmla="*/ 1023937 w 1269206"/>
                <a:gd name="connsiteY8" fmla="*/ 23812 h 364331"/>
                <a:gd name="connsiteX9" fmla="*/ 1252537 w 1269206"/>
                <a:gd name="connsiteY9" fmla="*/ 0 h 364331"/>
                <a:gd name="connsiteX10" fmla="*/ 1269206 w 1269206"/>
                <a:gd name="connsiteY10" fmla="*/ 180975 h 364331"/>
                <a:gd name="connsiteX11" fmla="*/ 966787 w 1269206"/>
                <a:gd name="connsiteY11" fmla="*/ 200025 h 364331"/>
                <a:gd name="connsiteX12" fmla="*/ 800100 w 1269206"/>
                <a:gd name="connsiteY12" fmla="*/ 219075 h 364331"/>
                <a:gd name="connsiteX13" fmla="*/ 642937 w 1269206"/>
                <a:gd name="connsiteY13" fmla="*/ 2381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9206" h="364331">
                  <a:moveTo>
                    <a:pt x="642937" y="238125"/>
                  </a:moveTo>
                  <a:lnTo>
                    <a:pt x="364331" y="280987"/>
                  </a:lnTo>
                  <a:lnTo>
                    <a:pt x="190500" y="311943"/>
                  </a:lnTo>
                  <a:lnTo>
                    <a:pt x="0" y="364331"/>
                  </a:lnTo>
                  <a:lnTo>
                    <a:pt x="7143" y="150018"/>
                  </a:lnTo>
                  <a:lnTo>
                    <a:pt x="166687" y="123825"/>
                  </a:lnTo>
                  <a:lnTo>
                    <a:pt x="407193" y="90487"/>
                  </a:lnTo>
                  <a:lnTo>
                    <a:pt x="740568" y="54768"/>
                  </a:lnTo>
                  <a:lnTo>
                    <a:pt x="1023937" y="23812"/>
                  </a:lnTo>
                  <a:lnTo>
                    <a:pt x="1252537" y="0"/>
                  </a:lnTo>
                  <a:lnTo>
                    <a:pt x="1269206" y="180975"/>
                  </a:lnTo>
                  <a:lnTo>
                    <a:pt x="966787" y="200025"/>
                  </a:lnTo>
                  <a:lnTo>
                    <a:pt x="800100" y="219075"/>
                  </a:lnTo>
                  <a:lnTo>
                    <a:pt x="642937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2EE0224C-B916-42DA-B572-1163A8F2D850}"/>
                </a:ext>
              </a:extLst>
            </p:cNvPr>
            <p:cNvSpPr/>
            <p:nvPr/>
          </p:nvSpPr>
          <p:spPr>
            <a:xfrm>
              <a:off x="6194426" y="3084514"/>
              <a:ext cx="1211263" cy="384175"/>
            </a:xfrm>
            <a:custGeom>
              <a:avLst/>
              <a:gdLst>
                <a:gd name="connsiteX0" fmla="*/ 516732 w 1212057"/>
                <a:gd name="connsiteY0" fmla="*/ 283369 h 385762"/>
                <a:gd name="connsiteX1" fmla="*/ 0 w 1212057"/>
                <a:gd name="connsiteY1" fmla="*/ 385762 h 385762"/>
                <a:gd name="connsiteX2" fmla="*/ 2382 w 1212057"/>
                <a:gd name="connsiteY2" fmla="*/ 204787 h 385762"/>
                <a:gd name="connsiteX3" fmla="*/ 121444 w 1212057"/>
                <a:gd name="connsiteY3" fmla="*/ 176212 h 385762"/>
                <a:gd name="connsiteX4" fmla="*/ 230982 w 1212057"/>
                <a:gd name="connsiteY4" fmla="*/ 152400 h 385762"/>
                <a:gd name="connsiteX5" fmla="*/ 445294 w 1212057"/>
                <a:gd name="connsiteY5" fmla="*/ 116681 h 385762"/>
                <a:gd name="connsiteX6" fmla="*/ 702469 w 1212057"/>
                <a:gd name="connsiteY6" fmla="*/ 76200 h 385762"/>
                <a:gd name="connsiteX7" fmla="*/ 1023938 w 1212057"/>
                <a:gd name="connsiteY7" fmla="*/ 26194 h 385762"/>
                <a:gd name="connsiteX8" fmla="*/ 1212057 w 1212057"/>
                <a:gd name="connsiteY8" fmla="*/ 0 h 385762"/>
                <a:gd name="connsiteX9" fmla="*/ 1212057 w 1212057"/>
                <a:gd name="connsiteY9" fmla="*/ 223837 h 385762"/>
                <a:gd name="connsiteX10" fmla="*/ 1143000 w 1212057"/>
                <a:gd name="connsiteY10" fmla="*/ 230981 h 385762"/>
                <a:gd name="connsiteX11" fmla="*/ 1016794 w 1212057"/>
                <a:gd name="connsiteY11" fmla="*/ 223837 h 385762"/>
                <a:gd name="connsiteX12" fmla="*/ 921544 w 1212057"/>
                <a:gd name="connsiteY12" fmla="*/ 223837 h 385762"/>
                <a:gd name="connsiteX13" fmla="*/ 840582 w 1212057"/>
                <a:gd name="connsiteY13" fmla="*/ 228600 h 385762"/>
                <a:gd name="connsiteX14" fmla="*/ 766763 w 1212057"/>
                <a:gd name="connsiteY14" fmla="*/ 235744 h 385762"/>
                <a:gd name="connsiteX15" fmla="*/ 516732 w 1212057"/>
                <a:gd name="connsiteY15" fmla="*/ 283369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2057" h="385762">
                  <a:moveTo>
                    <a:pt x="516732" y="283369"/>
                  </a:moveTo>
                  <a:lnTo>
                    <a:pt x="0" y="385762"/>
                  </a:lnTo>
                  <a:lnTo>
                    <a:pt x="2382" y="204787"/>
                  </a:lnTo>
                  <a:lnTo>
                    <a:pt x="121444" y="176212"/>
                  </a:lnTo>
                  <a:lnTo>
                    <a:pt x="230982" y="152400"/>
                  </a:lnTo>
                  <a:lnTo>
                    <a:pt x="445294" y="116681"/>
                  </a:lnTo>
                  <a:lnTo>
                    <a:pt x="702469" y="76200"/>
                  </a:lnTo>
                  <a:lnTo>
                    <a:pt x="1023938" y="26194"/>
                  </a:lnTo>
                  <a:lnTo>
                    <a:pt x="1212057" y="0"/>
                  </a:lnTo>
                  <a:lnTo>
                    <a:pt x="1212057" y="223837"/>
                  </a:lnTo>
                  <a:lnTo>
                    <a:pt x="1143000" y="230981"/>
                  </a:lnTo>
                  <a:lnTo>
                    <a:pt x="1016794" y="223837"/>
                  </a:lnTo>
                  <a:lnTo>
                    <a:pt x="921544" y="223837"/>
                  </a:lnTo>
                  <a:lnTo>
                    <a:pt x="840582" y="228600"/>
                  </a:lnTo>
                  <a:lnTo>
                    <a:pt x="766763" y="235744"/>
                  </a:lnTo>
                  <a:lnTo>
                    <a:pt x="516732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9BCFDCAD-8F97-4685-A90C-F662B33F3EC6}"/>
                </a:ext>
              </a:extLst>
            </p:cNvPr>
            <p:cNvSpPr/>
            <p:nvPr/>
          </p:nvSpPr>
          <p:spPr>
            <a:xfrm rot="16200000">
              <a:off x="4052889" y="3571876"/>
              <a:ext cx="4016375" cy="466725"/>
            </a:xfrm>
            <a:custGeom>
              <a:avLst/>
              <a:gdLst>
                <a:gd name="connsiteX0" fmla="*/ 2065623 w 4016123"/>
                <a:gd name="connsiteY0" fmla="*/ 421018 h 467067"/>
                <a:gd name="connsiteX1" fmla="*/ 1545928 w 4016123"/>
                <a:gd name="connsiteY1" fmla="*/ 394705 h 467067"/>
                <a:gd name="connsiteX2" fmla="*/ 1170958 w 4016123"/>
                <a:gd name="connsiteY2" fmla="*/ 374969 h 467067"/>
                <a:gd name="connsiteX3" fmla="*/ 795988 w 4016123"/>
                <a:gd name="connsiteY3" fmla="*/ 361813 h 467067"/>
                <a:gd name="connsiteX4" fmla="*/ 401283 w 4016123"/>
                <a:gd name="connsiteY4" fmla="*/ 348656 h 467067"/>
                <a:gd name="connsiteX5" fmla="*/ 144725 w 4016123"/>
                <a:gd name="connsiteY5" fmla="*/ 371680 h 467067"/>
                <a:gd name="connsiteX6" fmla="*/ 69073 w 4016123"/>
                <a:gd name="connsiteY6" fmla="*/ 302607 h 467067"/>
                <a:gd name="connsiteX7" fmla="*/ 32892 w 4016123"/>
                <a:gd name="connsiteY7" fmla="*/ 263136 h 467067"/>
                <a:gd name="connsiteX8" fmla="*/ 13156 w 4016123"/>
                <a:gd name="connsiteY8" fmla="*/ 240112 h 467067"/>
                <a:gd name="connsiteX9" fmla="*/ 3289 w 4016123"/>
                <a:gd name="connsiteY9" fmla="*/ 217087 h 467067"/>
                <a:gd name="connsiteX10" fmla="*/ 0 w 4016123"/>
                <a:gd name="connsiteY10" fmla="*/ 197352 h 467067"/>
                <a:gd name="connsiteX11" fmla="*/ 9867 w 4016123"/>
                <a:gd name="connsiteY11" fmla="*/ 174328 h 467067"/>
                <a:gd name="connsiteX12" fmla="*/ 46049 w 4016123"/>
                <a:gd name="connsiteY12" fmla="*/ 144725 h 467067"/>
                <a:gd name="connsiteX13" fmla="*/ 95387 w 4016123"/>
                <a:gd name="connsiteY13" fmla="*/ 115122 h 467067"/>
                <a:gd name="connsiteX14" fmla="*/ 154592 w 4016123"/>
                <a:gd name="connsiteY14" fmla="*/ 85519 h 467067"/>
                <a:gd name="connsiteX15" fmla="*/ 210509 w 4016123"/>
                <a:gd name="connsiteY15" fmla="*/ 62495 h 467067"/>
                <a:gd name="connsiteX16" fmla="*/ 305896 w 4016123"/>
                <a:gd name="connsiteY16" fmla="*/ 42759 h 467067"/>
                <a:gd name="connsiteX17" fmla="*/ 394705 w 4016123"/>
                <a:gd name="connsiteY17" fmla="*/ 36181 h 467067"/>
                <a:gd name="connsiteX18" fmla="*/ 411151 w 4016123"/>
                <a:gd name="connsiteY18" fmla="*/ 49338 h 467067"/>
                <a:gd name="connsiteX19" fmla="*/ 447332 w 4016123"/>
                <a:gd name="connsiteY19" fmla="*/ 69073 h 467067"/>
                <a:gd name="connsiteX20" fmla="*/ 506538 w 4016123"/>
                <a:gd name="connsiteY20" fmla="*/ 88808 h 467067"/>
                <a:gd name="connsiteX21" fmla="*/ 575611 w 4016123"/>
                <a:gd name="connsiteY21" fmla="*/ 105254 h 467067"/>
                <a:gd name="connsiteX22" fmla="*/ 641395 w 4016123"/>
                <a:gd name="connsiteY22" fmla="*/ 118411 h 467067"/>
                <a:gd name="connsiteX23" fmla="*/ 759807 w 4016123"/>
                <a:gd name="connsiteY23" fmla="*/ 131568 h 467067"/>
                <a:gd name="connsiteX24" fmla="*/ 1289369 w 4016123"/>
                <a:gd name="connsiteY24" fmla="*/ 157882 h 467067"/>
                <a:gd name="connsiteX25" fmla="*/ 1973525 w 4016123"/>
                <a:gd name="connsiteY25" fmla="*/ 194063 h 467067"/>
                <a:gd name="connsiteX26" fmla="*/ 2542558 w 4016123"/>
                <a:gd name="connsiteY26" fmla="*/ 220377 h 467067"/>
                <a:gd name="connsiteX27" fmla="*/ 3003047 w 4016123"/>
                <a:gd name="connsiteY27" fmla="*/ 236823 h 467067"/>
                <a:gd name="connsiteX28" fmla="*/ 3170797 w 4016123"/>
                <a:gd name="connsiteY28" fmla="*/ 240112 h 467067"/>
                <a:gd name="connsiteX29" fmla="*/ 3341836 w 4016123"/>
                <a:gd name="connsiteY29" fmla="*/ 240112 h 467067"/>
                <a:gd name="connsiteX30" fmla="*/ 3404331 w 4016123"/>
                <a:gd name="connsiteY30" fmla="*/ 240112 h 467067"/>
                <a:gd name="connsiteX31" fmla="*/ 3493139 w 4016123"/>
                <a:gd name="connsiteY31" fmla="*/ 233534 h 467067"/>
                <a:gd name="connsiteX32" fmla="*/ 3624708 w 4016123"/>
                <a:gd name="connsiteY32" fmla="*/ 207220 h 467067"/>
                <a:gd name="connsiteX33" fmla="*/ 3733251 w 4016123"/>
                <a:gd name="connsiteY33" fmla="*/ 167749 h 467067"/>
                <a:gd name="connsiteX34" fmla="*/ 3815482 w 4016123"/>
                <a:gd name="connsiteY34" fmla="*/ 121700 h 467067"/>
                <a:gd name="connsiteX35" fmla="*/ 3884555 w 4016123"/>
                <a:gd name="connsiteY35" fmla="*/ 75651 h 467067"/>
                <a:gd name="connsiteX36" fmla="*/ 3924026 w 4016123"/>
                <a:gd name="connsiteY36" fmla="*/ 39470 h 467067"/>
                <a:gd name="connsiteX37" fmla="*/ 3960207 w 4016123"/>
                <a:gd name="connsiteY37" fmla="*/ 9867 h 467067"/>
                <a:gd name="connsiteX38" fmla="*/ 3983231 w 4016123"/>
                <a:gd name="connsiteY38" fmla="*/ 0 h 467067"/>
                <a:gd name="connsiteX39" fmla="*/ 3999677 w 4016123"/>
                <a:gd name="connsiteY39" fmla="*/ 3289 h 467067"/>
                <a:gd name="connsiteX40" fmla="*/ 4009545 w 4016123"/>
                <a:gd name="connsiteY40" fmla="*/ 19735 h 467067"/>
                <a:gd name="connsiteX41" fmla="*/ 4016123 w 4016123"/>
                <a:gd name="connsiteY41" fmla="*/ 49338 h 467067"/>
                <a:gd name="connsiteX42" fmla="*/ 4006256 w 4016123"/>
                <a:gd name="connsiteY42" fmla="*/ 105254 h 467067"/>
                <a:gd name="connsiteX43" fmla="*/ 3960207 w 4016123"/>
                <a:gd name="connsiteY43" fmla="*/ 226955 h 467067"/>
                <a:gd name="connsiteX44" fmla="*/ 3887844 w 4016123"/>
                <a:gd name="connsiteY44" fmla="*/ 374969 h 467067"/>
                <a:gd name="connsiteX45" fmla="*/ 3785879 w 4016123"/>
                <a:gd name="connsiteY45" fmla="*/ 437464 h 467067"/>
                <a:gd name="connsiteX46" fmla="*/ 3249738 w 4016123"/>
                <a:gd name="connsiteY46" fmla="*/ 467067 h 467067"/>
                <a:gd name="connsiteX47" fmla="*/ 3095145 w 4016123"/>
                <a:gd name="connsiteY47" fmla="*/ 463778 h 467067"/>
                <a:gd name="connsiteX48" fmla="*/ 2529401 w 4016123"/>
                <a:gd name="connsiteY48" fmla="*/ 437464 h 467067"/>
                <a:gd name="connsiteX49" fmla="*/ 2371519 w 4016123"/>
                <a:gd name="connsiteY49" fmla="*/ 440754 h 467067"/>
                <a:gd name="connsiteX50" fmla="*/ 2065623 w 4016123"/>
                <a:gd name="connsiteY50" fmla="*/ 421018 h 4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6123" h="467067">
                  <a:moveTo>
                    <a:pt x="2065623" y="421018"/>
                  </a:moveTo>
                  <a:lnTo>
                    <a:pt x="1545928" y="394705"/>
                  </a:lnTo>
                  <a:lnTo>
                    <a:pt x="1170958" y="374969"/>
                  </a:lnTo>
                  <a:lnTo>
                    <a:pt x="795988" y="361813"/>
                  </a:lnTo>
                  <a:lnTo>
                    <a:pt x="401283" y="348656"/>
                  </a:lnTo>
                  <a:lnTo>
                    <a:pt x="144725" y="371680"/>
                  </a:lnTo>
                  <a:lnTo>
                    <a:pt x="69073" y="302607"/>
                  </a:lnTo>
                  <a:lnTo>
                    <a:pt x="32892" y="263136"/>
                  </a:lnTo>
                  <a:lnTo>
                    <a:pt x="13156" y="240112"/>
                  </a:lnTo>
                  <a:lnTo>
                    <a:pt x="3289" y="217087"/>
                  </a:lnTo>
                  <a:lnTo>
                    <a:pt x="0" y="197352"/>
                  </a:lnTo>
                  <a:lnTo>
                    <a:pt x="9867" y="174328"/>
                  </a:lnTo>
                  <a:lnTo>
                    <a:pt x="46049" y="144725"/>
                  </a:lnTo>
                  <a:lnTo>
                    <a:pt x="95387" y="115122"/>
                  </a:lnTo>
                  <a:lnTo>
                    <a:pt x="154592" y="85519"/>
                  </a:lnTo>
                  <a:lnTo>
                    <a:pt x="210509" y="62495"/>
                  </a:lnTo>
                  <a:lnTo>
                    <a:pt x="305896" y="42759"/>
                  </a:lnTo>
                  <a:lnTo>
                    <a:pt x="394705" y="36181"/>
                  </a:lnTo>
                  <a:lnTo>
                    <a:pt x="411151" y="49338"/>
                  </a:lnTo>
                  <a:lnTo>
                    <a:pt x="447332" y="69073"/>
                  </a:lnTo>
                  <a:lnTo>
                    <a:pt x="506538" y="88808"/>
                  </a:lnTo>
                  <a:lnTo>
                    <a:pt x="575611" y="105254"/>
                  </a:lnTo>
                  <a:lnTo>
                    <a:pt x="641395" y="118411"/>
                  </a:lnTo>
                  <a:lnTo>
                    <a:pt x="759807" y="131568"/>
                  </a:lnTo>
                  <a:lnTo>
                    <a:pt x="1289369" y="157882"/>
                  </a:lnTo>
                  <a:lnTo>
                    <a:pt x="1973525" y="194063"/>
                  </a:lnTo>
                  <a:lnTo>
                    <a:pt x="2542558" y="220377"/>
                  </a:lnTo>
                  <a:lnTo>
                    <a:pt x="3003047" y="236823"/>
                  </a:lnTo>
                  <a:lnTo>
                    <a:pt x="3170797" y="240112"/>
                  </a:lnTo>
                  <a:lnTo>
                    <a:pt x="3341836" y="240112"/>
                  </a:lnTo>
                  <a:lnTo>
                    <a:pt x="3404331" y="240112"/>
                  </a:lnTo>
                  <a:lnTo>
                    <a:pt x="3493139" y="233534"/>
                  </a:lnTo>
                  <a:lnTo>
                    <a:pt x="3624708" y="207220"/>
                  </a:lnTo>
                  <a:lnTo>
                    <a:pt x="3733251" y="167749"/>
                  </a:lnTo>
                  <a:lnTo>
                    <a:pt x="3815482" y="121700"/>
                  </a:lnTo>
                  <a:lnTo>
                    <a:pt x="3884555" y="75651"/>
                  </a:lnTo>
                  <a:lnTo>
                    <a:pt x="3924026" y="39470"/>
                  </a:lnTo>
                  <a:lnTo>
                    <a:pt x="3960207" y="9867"/>
                  </a:lnTo>
                  <a:lnTo>
                    <a:pt x="3983231" y="0"/>
                  </a:lnTo>
                  <a:lnTo>
                    <a:pt x="3999677" y="3289"/>
                  </a:lnTo>
                  <a:lnTo>
                    <a:pt x="4009545" y="19735"/>
                  </a:lnTo>
                  <a:lnTo>
                    <a:pt x="4016123" y="49338"/>
                  </a:lnTo>
                  <a:lnTo>
                    <a:pt x="4006256" y="105254"/>
                  </a:lnTo>
                  <a:lnTo>
                    <a:pt x="3960207" y="226955"/>
                  </a:lnTo>
                  <a:lnTo>
                    <a:pt x="3887844" y="374969"/>
                  </a:lnTo>
                  <a:lnTo>
                    <a:pt x="3785879" y="437464"/>
                  </a:lnTo>
                  <a:lnTo>
                    <a:pt x="3249738" y="467067"/>
                  </a:lnTo>
                  <a:lnTo>
                    <a:pt x="3095145" y="463778"/>
                  </a:lnTo>
                  <a:lnTo>
                    <a:pt x="2529401" y="437464"/>
                  </a:lnTo>
                  <a:lnTo>
                    <a:pt x="2371519" y="440754"/>
                  </a:lnTo>
                  <a:lnTo>
                    <a:pt x="2065623" y="421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9">
              <a:extLst>
                <a:ext uri="{FF2B5EF4-FFF2-40B4-BE49-F238E27FC236}">
                  <a16:creationId xmlns:a16="http://schemas.microsoft.com/office/drawing/2014/main" id="{EF490641-FF93-456D-92BF-274321D72DF5}"/>
                </a:ext>
              </a:extLst>
            </p:cNvPr>
            <p:cNvSpPr/>
            <p:nvPr/>
          </p:nvSpPr>
          <p:spPr>
            <a:xfrm>
              <a:off x="6076951" y="4799014"/>
              <a:ext cx="1122363" cy="892175"/>
            </a:xfrm>
            <a:custGeom>
              <a:avLst/>
              <a:gdLst>
                <a:gd name="connsiteX0" fmla="*/ 442913 w 1121569"/>
                <a:gd name="connsiteY0" fmla="*/ 597694 h 892969"/>
                <a:gd name="connsiteX1" fmla="*/ 261938 w 1121569"/>
                <a:gd name="connsiteY1" fmla="*/ 747712 h 892969"/>
                <a:gd name="connsiteX2" fmla="*/ 100013 w 1121569"/>
                <a:gd name="connsiteY2" fmla="*/ 892969 h 892969"/>
                <a:gd name="connsiteX3" fmla="*/ 0 w 1121569"/>
                <a:gd name="connsiteY3" fmla="*/ 581025 h 892969"/>
                <a:gd name="connsiteX4" fmla="*/ 128588 w 1121569"/>
                <a:gd name="connsiteY4" fmla="*/ 535781 h 892969"/>
                <a:gd name="connsiteX5" fmla="*/ 223838 w 1121569"/>
                <a:gd name="connsiteY5" fmla="*/ 483394 h 892969"/>
                <a:gd name="connsiteX6" fmla="*/ 476250 w 1121569"/>
                <a:gd name="connsiteY6" fmla="*/ 338137 h 892969"/>
                <a:gd name="connsiteX7" fmla="*/ 735806 w 1121569"/>
                <a:gd name="connsiteY7" fmla="*/ 195262 h 892969"/>
                <a:gd name="connsiteX8" fmla="*/ 902494 w 1121569"/>
                <a:gd name="connsiteY8" fmla="*/ 104775 h 892969"/>
                <a:gd name="connsiteX9" fmla="*/ 1000125 w 1121569"/>
                <a:gd name="connsiteY9" fmla="*/ 47625 h 892969"/>
                <a:gd name="connsiteX10" fmla="*/ 1050131 w 1121569"/>
                <a:gd name="connsiteY10" fmla="*/ 19050 h 892969"/>
                <a:gd name="connsiteX11" fmla="*/ 1081088 w 1121569"/>
                <a:gd name="connsiteY11" fmla="*/ 4762 h 892969"/>
                <a:gd name="connsiteX12" fmla="*/ 1104900 w 1121569"/>
                <a:gd name="connsiteY12" fmla="*/ 0 h 892969"/>
                <a:gd name="connsiteX13" fmla="*/ 1116806 w 1121569"/>
                <a:gd name="connsiteY13" fmla="*/ 2381 h 892969"/>
                <a:gd name="connsiteX14" fmla="*/ 1121569 w 1121569"/>
                <a:gd name="connsiteY14" fmla="*/ 11906 h 892969"/>
                <a:gd name="connsiteX15" fmla="*/ 1119188 w 1121569"/>
                <a:gd name="connsiteY15" fmla="*/ 35719 h 892969"/>
                <a:gd name="connsiteX16" fmla="*/ 1104900 w 1121569"/>
                <a:gd name="connsiteY16" fmla="*/ 64294 h 892969"/>
                <a:gd name="connsiteX17" fmla="*/ 1033463 w 1121569"/>
                <a:gd name="connsiteY17" fmla="*/ 119062 h 892969"/>
                <a:gd name="connsiteX18" fmla="*/ 833438 w 1121569"/>
                <a:gd name="connsiteY18" fmla="*/ 276225 h 892969"/>
                <a:gd name="connsiteX19" fmla="*/ 590550 w 1121569"/>
                <a:gd name="connsiteY19" fmla="*/ 473869 h 892969"/>
                <a:gd name="connsiteX20" fmla="*/ 442913 w 1121569"/>
                <a:gd name="connsiteY20" fmla="*/ 597694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1569" h="892969">
                  <a:moveTo>
                    <a:pt x="442913" y="597694"/>
                  </a:moveTo>
                  <a:lnTo>
                    <a:pt x="261938" y="747712"/>
                  </a:lnTo>
                  <a:lnTo>
                    <a:pt x="100013" y="892969"/>
                  </a:lnTo>
                  <a:lnTo>
                    <a:pt x="0" y="581025"/>
                  </a:lnTo>
                  <a:lnTo>
                    <a:pt x="128588" y="535781"/>
                  </a:lnTo>
                  <a:lnTo>
                    <a:pt x="223838" y="483394"/>
                  </a:lnTo>
                  <a:lnTo>
                    <a:pt x="476250" y="338137"/>
                  </a:lnTo>
                  <a:lnTo>
                    <a:pt x="735806" y="195262"/>
                  </a:lnTo>
                  <a:lnTo>
                    <a:pt x="902494" y="104775"/>
                  </a:lnTo>
                  <a:lnTo>
                    <a:pt x="1000125" y="47625"/>
                  </a:lnTo>
                  <a:lnTo>
                    <a:pt x="1050131" y="19050"/>
                  </a:lnTo>
                  <a:lnTo>
                    <a:pt x="1081088" y="4762"/>
                  </a:lnTo>
                  <a:lnTo>
                    <a:pt x="1104900" y="0"/>
                  </a:lnTo>
                  <a:lnTo>
                    <a:pt x="1116806" y="2381"/>
                  </a:lnTo>
                  <a:lnTo>
                    <a:pt x="1121569" y="11906"/>
                  </a:lnTo>
                  <a:lnTo>
                    <a:pt x="1119188" y="35719"/>
                  </a:lnTo>
                  <a:lnTo>
                    <a:pt x="1104900" y="64294"/>
                  </a:lnTo>
                  <a:lnTo>
                    <a:pt x="1033463" y="119062"/>
                  </a:lnTo>
                  <a:lnTo>
                    <a:pt x="833438" y="276225"/>
                  </a:lnTo>
                  <a:lnTo>
                    <a:pt x="590550" y="473869"/>
                  </a:lnTo>
                  <a:lnTo>
                    <a:pt x="442913" y="597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3858C3B9-F673-443E-89F7-5240C1A54BCC}"/>
                </a:ext>
              </a:extLst>
            </p:cNvPr>
            <p:cNvSpPr/>
            <p:nvPr/>
          </p:nvSpPr>
          <p:spPr>
            <a:xfrm>
              <a:off x="7042151" y="3128964"/>
              <a:ext cx="1147763" cy="1004887"/>
            </a:xfrm>
            <a:custGeom>
              <a:avLst/>
              <a:gdLst>
                <a:gd name="connsiteX0" fmla="*/ 528638 w 1147763"/>
                <a:gd name="connsiteY0" fmla="*/ 733425 h 1004887"/>
                <a:gd name="connsiteX1" fmla="*/ 42863 w 1147763"/>
                <a:gd name="connsiteY1" fmla="*/ 1004887 h 1004887"/>
                <a:gd name="connsiteX2" fmla="*/ 0 w 1147763"/>
                <a:gd name="connsiteY2" fmla="*/ 959643 h 1004887"/>
                <a:gd name="connsiteX3" fmla="*/ 88107 w 1147763"/>
                <a:gd name="connsiteY3" fmla="*/ 890587 h 1004887"/>
                <a:gd name="connsiteX4" fmla="*/ 257175 w 1147763"/>
                <a:gd name="connsiteY4" fmla="*/ 752475 h 1004887"/>
                <a:gd name="connsiteX5" fmla="*/ 438150 w 1147763"/>
                <a:gd name="connsiteY5" fmla="*/ 595312 h 1004887"/>
                <a:gd name="connsiteX6" fmla="*/ 616744 w 1147763"/>
                <a:gd name="connsiteY6" fmla="*/ 431006 h 1004887"/>
                <a:gd name="connsiteX7" fmla="*/ 766763 w 1147763"/>
                <a:gd name="connsiteY7" fmla="*/ 280987 h 1004887"/>
                <a:gd name="connsiteX8" fmla="*/ 773907 w 1147763"/>
                <a:gd name="connsiteY8" fmla="*/ 261937 h 1004887"/>
                <a:gd name="connsiteX9" fmla="*/ 783432 w 1147763"/>
                <a:gd name="connsiteY9" fmla="*/ 214312 h 1004887"/>
                <a:gd name="connsiteX10" fmla="*/ 785813 w 1147763"/>
                <a:gd name="connsiteY10" fmla="*/ 188118 h 1004887"/>
                <a:gd name="connsiteX11" fmla="*/ 783432 w 1147763"/>
                <a:gd name="connsiteY11" fmla="*/ 161925 h 1004887"/>
                <a:gd name="connsiteX12" fmla="*/ 773907 w 1147763"/>
                <a:gd name="connsiteY12" fmla="*/ 130968 h 1004887"/>
                <a:gd name="connsiteX13" fmla="*/ 742950 w 1147763"/>
                <a:gd name="connsiteY13" fmla="*/ 83343 h 1004887"/>
                <a:gd name="connsiteX14" fmla="*/ 721519 w 1147763"/>
                <a:gd name="connsiteY14" fmla="*/ 57150 h 1004887"/>
                <a:gd name="connsiteX15" fmla="*/ 707232 w 1147763"/>
                <a:gd name="connsiteY15" fmla="*/ 35718 h 1004887"/>
                <a:gd name="connsiteX16" fmla="*/ 702469 w 1147763"/>
                <a:gd name="connsiteY16" fmla="*/ 23812 h 1004887"/>
                <a:gd name="connsiteX17" fmla="*/ 704850 w 1147763"/>
                <a:gd name="connsiteY17" fmla="*/ 14287 h 1004887"/>
                <a:gd name="connsiteX18" fmla="*/ 711994 w 1147763"/>
                <a:gd name="connsiteY18" fmla="*/ 4762 h 1004887"/>
                <a:gd name="connsiteX19" fmla="*/ 728663 w 1147763"/>
                <a:gd name="connsiteY19" fmla="*/ 0 h 1004887"/>
                <a:gd name="connsiteX20" fmla="*/ 762000 w 1147763"/>
                <a:gd name="connsiteY20" fmla="*/ 2381 h 1004887"/>
                <a:gd name="connsiteX21" fmla="*/ 800100 w 1147763"/>
                <a:gd name="connsiteY21" fmla="*/ 14287 h 1004887"/>
                <a:gd name="connsiteX22" fmla="*/ 842963 w 1147763"/>
                <a:gd name="connsiteY22" fmla="*/ 30956 h 1004887"/>
                <a:gd name="connsiteX23" fmla="*/ 900113 w 1147763"/>
                <a:gd name="connsiteY23" fmla="*/ 59531 h 1004887"/>
                <a:gd name="connsiteX24" fmla="*/ 938213 w 1147763"/>
                <a:gd name="connsiteY24" fmla="*/ 80962 h 1004887"/>
                <a:gd name="connsiteX25" fmla="*/ 978694 w 1147763"/>
                <a:gd name="connsiteY25" fmla="*/ 114300 h 1004887"/>
                <a:gd name="connsiteX26" fmla="*/ 1023938 w 1147763"/>
                <a:gd name="connsiteY26" fmla="*/ 154781 h 1004887"/>
                <a:gd name="connsiteX27" fmla="*/ 1069182 w 1147763"/>
                <a:gd name="connsiteY27" fmla="*/ 207168 h 1004887"/>
                <a:gd name="connsiteX28" fmla="*/ 1102519 w 1147763"/>
                <a:gd name="connsiteY28" fmla="*/ 245268 h 1004887"/>
                <a:gd name="connsiteX29" fmla="*/ 1123950 w 1147763"/>
                <a:gd name="connsiteY29" fmla="*/ 276225 h 1004887"/>
                <a:gd name="connsiteX30" fmla="*/ 1140619 w 1147763"/>
                <a:gd name="connsiteY30" fmla="*/ 307181 h 1004887"/>
                <a:gd name="connsiteX31" fmla="*/ 1147763 w 1147763"/>
                <a:gd name="connsiteY31" fmla="*/ 333375 h 1004887"/>
                <a:gd name="connsiteX32" fmla="*/ 1145382 w 1147763"/>
                <a:gd name="connsiteY32" fmla="*/ 364331 h 1004887"/>
                <a:gd name="connsiteX33" fmla="*/ 1138238 w 1147763"/>
                <a:gd name="connsiteY33" fmla="*/ 388143 h 1004887"/>
                <a:gd name="connsiteX34" fmla="*/ 1123950 w 1147763"/>
                <a:gd name="connsiteY34" fmla="*/ 404812 h 1004887"/>
                <a:gd name="connsiteX35" fmla="*/ 1057275 w 1147763"/>
                <a:gd name="connsiteY35" fmla="*/ 447675 h 1004887"/>
                <a:gd name="connsiteX36" fmla="*/ 873919 w 1147763"/>
                <a:gd name="connsiteY36" fmla="*/ 545306 h 1004887"/>
                <a:gd name="connsiteX37" fmla="*/ 528638 w 1147763"/>
                <a:gd name="connsiteY37" fmla="*/ 733425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7763" h="1004887">
                  <a:moveTo>
                    <a:pt x="528638" y="733425"/>
                  </a:moveTo>
                  <a:lnTo>
                    <a:pt x="42863" y="1004887"/>
                  </a:lnTo>
                  <a:lnTo>
                    <a:pt x="0" y="959643"/>
                  </a:lnTo>
                  <a:lnTo>
                    <a:pt x="88107" y="890587"/>
                  </a:lnTo>
                  <a:lnTo>
                    <a:pt x="257175" y="752475"/>
                  </a:lnTo>
                  <a:lnTo>
                    <a:pt x="438150" y="595312"/>
                  </a:lnTo>
                  <a:lnTo>
                    <a:pt x="616744" y="431006"/>
                  </a:lnTo>
                  <a:lnTo>
                    <a:pt x="766763" y="280987"/>
                  </a:lnTo>
                  <a:lnTo>
                    <a:pt x="773907" y="261937"/>
                  </a:lnTo>
                  <a:lnTo>
                    <a:pt x="783432" y="214312"/>
                  </a:lnTo>
                  <a:lnTo>
                    <a:pt x="785813" y="188118"/>
                  </a:lnTo>
                  <a:lnTo>
                    <a:pt x="783432" y="161925"/>
                  </a:lnTo>
                  <a:lnTo>
                    <a:pt x="773907" y="130968"/>
                  </a:lnTo>
                  <a:lnTo>
                    <a:pt x="742950" y="83343"/>
                  </a:lnTo>
                  <a:lnTo>
                    <a:pt x="721519" y="57150"/>
                  </a:lnTo>
                  <a:lnTo>
                    <a:pt x="707232" y="35718"/>
                  </a:lnTo>
                  <a:lnTo>
                    <a:pt x="702469" y="23812"/>
                  </a:lnTo>
                  <a:lnTo>
                    <a:pt x="704850" y="14287"/>
                  </a:lnTo>
                  <a:lnTo>
                    <a:pt x="711994" y="4762"/>
                  </a:lnTo>
                  <a:lnTo>
                    <a:pt x="728663" y="0"/>
                  </a:lnTo>
                  <a:lnTo>
                    <a:pt x="762000" y="2381"/>
                  </a:lnTo>
                  <a:lnTo>
                    <a:pt x="800100" y="14287"/>
                  </a:lnTo>
                  <a:lnTo>
                    <a:pt x="842963" y="30956"/>
                  </a:lnTo>
                  <a:lnTo>
                    <a:pt x="900113" y="59531"/>
                  </a:lnTo>
                  <a:lnTo>
                    <a:pt x="938213" y="80962"/>
                  </a:lnTo>
                  <a:lnTo>
                    <a:pt x="978694" y="114300"/>
                  </a:lnTo>
                  <a:lnTo>
                    <a:pt x="1023938" y="154781"/>
                  </a:lnTo>
                  <a:lnTo>
                    <a:pt x="1069182" y="207168"/>
                  </a:lnTo>
                  <a:lnTo>
                    <a:pt x="1102519" y="245268"/>
                  </a:lnTo>
                  <a:lnTo>
                    <a:pt x="1123950" y="276225"/>
                  </a:lnTo>
                  <a:lnTo>
                    <a:pt x="1140619" y="307181"/>
                  </a:lnTo>
                  <a:lnTo>
                    <a:pt x="1147763" y="333375"/>
                  </a:lnTo>
                  <a:lnTo>
                    <a:pt x="1145382" y="364331"/>
                  </a:lnTo>
                  <a:lnTo>
                    <a:pt x="1138238" y="388143"/>
                  </a:lnTo>
                  <a:lnTo>
                    <a:pt x="1123950" y="404812"/>
                  </a:lnTo>
                  <a:lnTo>
                    <a:pt x="1057275" y="447675"/>
                  </a:lnTo>
                  <a:lnTo>
                    <a:pt x="873919" y="545306"/>
                  </a:lnTo>
                  <a:lnTo>
                    <a:pt x="528638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EF79C30D-2AE4-4CFA-96B4-7CA6AF53C945}"/>
                </a:ext>
              </a:extLst>
            </p:cNvPr>
            <p:cNvSpPr/>
            <p:nvPr/>
          </p:nvSpPr>
          <p:spPr>
            <a:xfrm>
              <a:off x="6513513" y="3668714"/>
              <a:ext cx="2076450" cy="1819275"/>
            </a:xfrm>
            <a:custGeom>
              <a:avLst/>
              <a:gdLst>
                <a:gd name="connsiteX0" fmla="*/ 940594 w 2076450"/>
                <a:gd name="connsiteY0" fmla="*/ 1081088 h 1819275"/>
                <a:gd name="connsiteX1" fmla="*/ 773906 w 2076450"/>
                <a:gd name="connsiteY1" fmla="*/ 847725 h 1819275"/>
                <a:gd name="connsiteX2" fmla="*/ 659606 w 2076450"/>
                <a:gd name="connsiteY2" fmla="*/ 692944 h 1819275"/>
                <a:gd name="connsiteX3" fmla="*/ 550069 w 2076450"/>
                <a:gd name="connsiteY3" fmla="*/ 552450 h 1819275"/>
                <a:gd name="connsiteX4" fmla="*/ 397669 w 2076450"/>
                <a:gd name="connsiteY4" fmla="*/ 371475 h 1819275"/>
                <a:gd name="connsiteX5" fmla="*/ 273844 w 2076450"/>
                <a:gd name="connsiteY5" fmla="*/ 242888 h 1819275"/>
                <a:gd name="connsiteX6" fmla="*/ 178594 w 2076450"/>
                <a:gd name="connsiteY6" fmla="*/ 154782 h 1819275"/>
                <a:gd name="connsiteX7" fmla="*/ 123825 w 2076450"/>
                <a:gd name="connsiteY7" fmla="*/ 107157 h 1819275"/>
                <a:gd name="connsiteX8" fmla="*/ 104775 w 2076450"/>
                <a:gd name="connsiteY8" fmla="*/ 95250 h 1819275"/>
                <a:gd name="connsiteX9" fmla="*/ 64294 w 2076450"/>
                <a:gd name="connsiteY9" fmla="*/ 78582 h 1819275"/>
                <a:gd name="connsiteX10" fmla="*/ 40481 w 2076450"/>
                <a:gd name="connsiteY10" fmla="*/ 64294 h 1819275"/>
                <a:gd name="connsiteX11" fmla="*/ 16669 w 2076450"/>
                <a:gd name="connsiteY11" fmla="*/ 45244 h 1819275"/>
                <a:gd name="connsiteX12" fmla="*/ 2381 w 2076450"/>
                <a:gd name="connsiteY12" fmla="*/ 26194 h 1819275"/>
                <a:gd name="connsiteX13" fmla="*/ 0 w 2076450"/>
                <a:gd name="connsiteY13" fmla="*/ 14288 h 1819275"/>
                <a:gd name="connsiteX14" fmla="*/ 4762 w 2076450"/>
                <a:gd name="connsiteY14" fmla="*/ 2382 h 1819275"/>
                <a:gd name="connsiteX15" fmla="*/ 16669 w 2076450"/>
                <a:gd name="connsiteY15" fmla="*/ 0 h 1819275"/>
                <a:gd name="connsiteX16" fmla="*/ 64294 w 2076450"/>
                <a:gd name="connsiteY16" fmla="*/ 2382 h 1819275"/>
                <a:gd name="connsiteX17" fmla="*/ 147637 w 2076450"/>
                <a:gd name="connsiteY17" fmla="*/ 4763 h 1819275"/>
                <a:gd name="connsiteX18" fmla="*/ 176212 w 2076450"/>
                <a:gd name="connsiteY18" fmla="*/ 9525 h 1819275"/>
                <a:gd name="connsiteX19" fmla="*/ 200025 w 2076450"/>
                <a:gd name="connsiteY19" fmla="*/ 26194 h 1819275"/>
                <a:gd name="connsiteX20" fmla="*/ 290512 w 2076450"/>
                <a:gd name="connsiteY20" fmla="*/ 102394 h 1819275"/>
                <a:gd name="connsiteX21" fmla="*/ 383381 w 2076450"/>
                <a:gd name="connsiteY21" fmla="*/ 192882 h 1819275"/>
                <a:gd name="connsiteX22" fmla="*/ 511969 w 2076450"/>
                <a:gd name="connsiteY22" fmla="*/ 316707 h 1819275"/>
                <a:gd name="connsiteX23" fmla="*/ 585787 w 2076450"/>
                <a:gd name="connsiteY23" fmla="*/ 390525 h 1819275"/>
                <a:gd name="connsiteX24" fmla="*/ 731044 w 2076450"/>
                <a:gd name="connsiteY24" fmla="*/ 552450 h 1819275"/>
                <a:gd name="connsiteX25" fmla="*/ 816769 w 2076450"/>
                <a:gd name="connsiteY25" fmla="*/ 645319 h 1819275"/>
                <a:gd name="connsiteX26" fmla="*/ 912019 w 2076450"/>
                <a:gd name="connsiteY26" fmla="*/ 745332 h 1819275"/>
                <a:gd name="connsiteX27" fmla="*/ 1031081 w 2076450"/>
                <a:gd name="connsiteY27" fmla="*/ 876300 h 1819275"/>
                <a:gd name="connsiteX28" fmla="*/ 1185862 w 2076450"/>
                <a:gd name="connsiteY28" fmla="*/ 1031082 h 1819275"/>
                <a:gd name="connsiteX29" fmla="*/ 1283494 w 2076450"/>
                <a:gd name="connsiteY29" fmla="*/ 1126332 h 1819275"/>
                <a:gd name="connsiteX30" fmla="*/ 1343025 w 2076450"/>
                <a:gd name="connsiteY30" fmla="*/ 1183482 h 1819275"/>
                <a:gd name="connsiteX31" fmla="*/ 1440656 w 2076450"/>
                <a:gd name="connsiteY31" fmla="*/ 1266825 h 1819275"/>
                <a:gd name="connsiteX32" fmla="*/ 1564481 w 2076450"/>
                <a:gd name="connsiteY32" fmla="*/ 1371600 h 1819275"/>
                <a:gd name="connsiteX33" fmla="*/ 1714500 w 2076450"/>
                <a:gd name="connsiteY33" fmla="*/ 1490663 h 1819275"/>
                <a:gd name="connsiteX34" fmla="*/ 1859756 w 2076450"/>
                <a:gd name="connsiteY34" fmla="*/ 1600200 h 1819275"/>
                <a:gd name="connsiteX35" fmla="*/ 2024062 w 2076450"/>
                <a:gd name="connsiteY35" fmla="*/ 1721644 h 1819275"/>
                <a:gd name="connsiteX36" fmla="*/ 2057400 w 2076450"/>
                <a:gd name="connsiteY36" fmla="*/ 1750219 h 1819275"/>
                <a:gd name="connsiteX37" fmla="*/ 2069306 w 2076450"/>
                <a:gd name="connsiteY37" fmla="*/ 1769269 h 1819275"/>
                <a:gd name="connsiteX38" fmla="*/ 2076450 w 2076450"/>
                <a:gd name="connsiteY38" fmla="*/ 1785938 h 1819275"/>
                <a:gd name="connsiteX39" fmla="*/ 2074069 w 2076450"/>
                <a:gd name="connsiteY39" fmla="*/ 1812132 h 1819275"/>
                <a:gd name="connsiteX40" fmla="*/ 2064544 w 2076450"/>
                <a:gd name="connsiteY40" fmla="*/ 1819275 h 1819275"/>
                <a:gd name="connsiteX41" fmla="*/ 2026444 w 2076450"/>
                <a:gd name="connsiteY41" fmla="*/ 1819275 h 1819275"/>
                <a:gd name="connsiteX42" fmla="*/ 1888331 w 2076450"/>
                <a:gd name="connsiteY42" fmla="*/ 1807369 h 1819275"/>
                <a:gd name="connsiteX43" fmla="*/ 1740694 w 2076450"/>
                <a:gd name="connsiteY43" fmla="*/ 1785938 h 1819275"/>
                <a:gd name="connsiteX44" fmla="*/ 1631156 w 2076450"/>
                <a:gd name="connsiteY44" fmla="*/ 1764507 h 1819275"/>
                <a:gd name="connsiteX45" fmla="*/ 1531144 w 2076450"/>
                <a:gd name="connsiteY45" fmla="*/ 1735932 h 1819275"/>
                <a:gd name="connsiteX46" fmla="*/ 1454944 w 2076450"/>
                <a:gd name="connsiteY46" fmla="*/ 1707357 h 1819275"/>
                <a:gd name="connsiteX47" fmla="*/ 1416844 w 2076450"/>
                <a:gd name="connsiteY47" fmla="*/ 1688307 h 1819275"/>
                <a:gd name="connsiteX48" fmla="*/ 1364456 w 2076450"/>
                <a:gd name="connsiteY48" fmla="*/ 1659732 h 1819275"/>
                <a:gd name="connsiteX49" fmla="*/ 1335881 w 2076450"/>
                <a:gd name="connsiteY49" fmla="*/ 1640682 h 1819275"/>
                <a:gd name="connsiteX50" fmla="*/ 1314450 w 2076450"/>
                <a:gd name="connsiteY50" fmla="*/ 1621632 h 1819275"/>
                <a:gd name="connsiteX51" fmla="*/ 1290637 w 2076450"/>
                <a:gd name="connsiteY51" fmla="*/ 1595438 h 1819275"/>
                <a:gd name="connsiteX52" fmla="*/ 1154906 w 2076450"/>
                <a:gd name="connsiteY52" fmla="*/ 1388269 h 1819275"/>
                <a:gd name="connsiteX53" fmla="*/ 940594 w 2076450"/>
                <a:gd name="connsiteY53" fmla="*/ 1081088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76450" h="1819275">
                  <a:moveTo>
                    <a:pt x="940594" y="1081088"/>
                  </a:moveTo>
                  <a:lnTo>
                    <a:pt x="773906" y="847725"/>
                  </a:lnTo>
                  <a:lnTo>
                    <a:pt x="659606" y="692944"/>
                  </a:lnTo>
                  <a:lnTo>
                    <a:pt x="550069" y="552450"/>
                  </a:lnTo>
                  <a:lnTo>
                    <a:pt x="397669" y="371475"/>
                  </a:lnTo>
                  <a:lnTo>
                    <a:pt x="273844" y="242888"/>
                  </a:lnTo>
                  <a:lnTo>
                    <a:pt x="178594" y="154782"/>
                  </a:lnTo>
                  <a:lnTo>
                    <a:pt x="123825" y="107157"/>
                  </a:lnTo>
                  <a:lnTo>
                    <a:pt x="104775" y="95250"/>
                  </a:lnTo>
                  <a:lnTo>
                    <a:pt x="64294" y="78582"/>
                  </a:lnTo>
                  <a:lnTo>
                    <a:pt x="40481" y="64294"/>
                  </a:lnTo>
                  <a:lnTo>
                    <a:pt x="16669" y="45244"/>
                  </a:lnTo>
                  <a:lnTo>
                    <a:pt x="2381" y="26194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6669" y="0"/>
                  </a:lnTo>
                  <a:lnTo>
                    <a:pt x="64294" y="2382"/>
                  </a:lnTo>
                  <a:lnTo>
                    <a:pt x="147637" y="4763"/>
                  </a:lnTo>
                  <a:lnTo>
                    <a:pt x="176212" y="9525"/>
                  </a:lnTo>
                  <a:lnTo>
                    <a:pt x="200025" y="26194"/>
                  </a:lnTo>
                  <a:lnTo>
                    <a:pt x="290512" y="102394"/>
                  </a:lnTo>
                  <a:lnTo>
                    <a:pt x="383381" y="192882"/>
                  </a:lnTo>
                  <a:lnTo>
                    <a:pt x="511969" y="316707"/>
                  </a:lnTo>
                  <a:lnTo>
                    <a:pt x="585787" y="390525"/>
                  </a:lnTo>
                  <a:lnTo>
                    <a:pt x="731044" y="552450"/>
                  </a:lnTo>
                  <a:lnTo>
                    <a:pt x="816769" y="645319"/>
                  </a:lnTo>
                  <a:lnTo>
                    <a:pt x="912019" y="745332"/>
                  </a:lnTo>
                  <a:lnTo>
                    <a:pt x="1031081" y="876300"/>
                  </a:lnTo>
                  <a:lnTo>
                    <a:pt x="1185862" y="1031082"/>
                  </a:lnTo>
                  <a:lnTo>
                    <a:pt x="1283494" y="1126332"/>
                  </a:lnTo>
                  <a:lnTo>
                    <a:pt x="1343025" y="1183482"/>
                  </a:lnTo>
                  <a:lnTo>
                    <a:pt x="1440656" y="1266825"/>
                  </a:lnTo>
                  <a:lnTo>
                    <a:pt x="1564481" y="1371600"/>
                  </a:lnTo>
                  <a:lnTo>
                    <a:pt x="1714500" y="1490663"/>
                  </a:lnTo>
                  <a:lnTo>
                    <a:pt x="1859756" y="1600200"/>
                  </a:lnTo>
                  <a:lnTo>
                    <a:pt x="2024062" y="1721644"/>
                  </a:lnTo>
                  <a:lnTo>
                    <a:pt x="2057400" y="1750219"/>
                  </a:lnTo>
                  <a:lnTo>
                    <a:pt x="2069306" y="1769269"/>
                  </a:lnTo>
                  <a:lnTo>
                    <a:pt x="2076450" y="1785938"/>
                  </a:lnTo>
                  <a:lnTo>
                    <a:pt x="2074069" y="1812132"/>
                  </a:lnTo>
                  <a:lnTo>
                    <a:pt x="2064544" y="1819275"/>
                  </a:lnTo>
                  <a:lnTo>
                    <a:pt x="2026444" y="1819275"/>
                  </a:lnTo>
                  <a:lnTo>
                    <a:pt x="1888331" y="1807369"/>
                  </a:lnTo>
                  <a:lnTo>
                    <a:pt x="1740694" y="1785938"/>
                  </a:lnTo>
                  <a:lnTo>
                    <a:pt x="1631156" y="1764507"/>
                  </a:lnTo>
                  <a:lnTo>
                    <a:pt x="1531144" y="1735932"/>
                  </a:lnTo>
                  <a:lnTo>
                    <a:pt x="1454944" y="1707357"/>
                  </a:lnTo>
                  <a:lnTo>
                    <a:pt x="1416844" y="1688307"/>
                  </a:lnTo>
                  <a:lnTo>
                    <a:pt x="1364456" y="1659732"/>
                  </a:lnTo>
                  <a:lnTo>
                    <a:pt x="1335881" y="1640682"/>
                  </a:lnTo>
                  <a:lnTo>
                    <a:pt x="1314450" y="1621632"/>
                  </a:lnTo>
                  <a:lnTo>
                    <a:pt x="1290637" y="1595438"/>
                  </a:lnTo>
                  <a:lnTo>
                    <a:pt x="1154906" y="1388269"/>
                  </a:lnTo>
                  <a:lnTo>
                    <a:pt x="940594" y="1081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DCB39806-1ECE-4BBD-975F-AED9F0B3CA1A}"/>
              </a:ext>
            </a:extLst>
          </p:cNvPr>
          <p:cNvGrpSpPr/>
          <p:nvPr/>
        </p:nvGrpSpPr>
        <p:grpSpPr>
          <a:xfrm>
            <a:off x="4049714" y="1639888"/>
            <a:ext cx="4540249" cy="4249738"/>
            <a:chOff x="4049714" y="1639888"/>
            <a:chExt cx="4540249" cy="4249738"/>
          </a:xfrm>
          <a:solidFill>
            <a:schemeClr val="tx1"/>
          </a:solidFill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2B6AA1BC-81C2-4B7A-95B3-A98D342773E9}"/>
                </a:ext>
              </a:extLst>
            </p:cNvPr>
            <p:cNvSpPr/>
            <p:nvPr/>
          </p:nvSpPr>
          <p:spPr>
            <a:xfrm>
              <a:off x="4319588" y="1700214"/>
              <a:ext cx="1238250" cy="454025"/>
            </a:xfrm>
            <a:custGeom>
              <a:avLst/>
              <a:gdLst>
                <a:gd name="connsiteX0" fmla="*/ 550068 w 1238250"/>
                <a:gd name="connsiteY0" fmla="*/ 326231 h 454818"/>
                <a:gd name="connsiteX1" fmla="*/ 97631 w 1238250"/>
                <a:gd name="connsiteY1" fmla="*/ 454818 h 454818"/>
                <a:gd name="connsiteX2" fmla="*/ 0 w 1238250"/>
                <a:gd name="connsiteY2" fmla="*/ 273843 h 454818"/>
                <a:gd name="connsiteX3" fmla="*/ 200025 w 1238250"/>
                <a:gd name="connsiteY3" fmla="*/ 242887 h 454818"/>
                <a:gd name="connsiteX4" fmla="*/ 431006 w 1238250"/>
                <a:gd name="connsiteY4" fmla="*/ 190500 h 454818"/>
                <a:gd name="connsiteX5" fmla="*/ 673893 w 1238250"/>
                <a:gd name="connsiteY5" fmla="*/ 126206 h 454818"/>
                <a:gd name="connsiteX6" fmla="*/ 759618 w 1238250"/>
                <a:gd name="connsiteY6" fmla="*/ 102393 h 454818"/>
                <a:gd name="connsiteX7" fmla="*/ 781050 w 1238250"/>
                <a:gd name="connsiteY7" fmla="*/ 90487 h 454818"/>
                <a:gd name="connsiteX8" fmla="*/ 831056 w 1238250"/>
                <a:gd name="connsiteY8" fmla="*/ 52387 h 454818"/>
                <a:gd name="connsiteX9" fmla="*/ 864393 w 1238250"/>
                <a:gd name="connsiteY9" fmla="*/ 16668 h 454818"/>
                <a:gd name="connsiteX10" fmla="*/ 878681 w 1238250"/>
                <a:gd name="connsiteY10" fmla="*/ 4762 h 454818"/>
                <a:gd name="connsiteX11" fmla="*/ 904875 w 1238250"/>
                <a:gd name="connsiteY11" fmla="*/ 0 h 454818"/>
                <a:gd name="connsiteX12" fmla="*/ 942975 w 1238250"/>
                <a:gd name="connsiteY12" fmla="*/ 2381 h 454818"/>
                <a:gd name="connsiteX13" fmla="*/ 976312 w 1238250"/>
                <a:gd name="connsiteY13" fmla="*/ 9525 h 454818"/>
                <a:gd name="connsiteX14" fmla="*/ 1038225 w 1238250"/>
                <a:gd name="connsiteY14" fmla="*/ 40481 h 454818"/>
                <a:gd name="connsiteX15" fmla="*/ 1104900 w 1238250"/>
                <a:gd name="connsiteY15" fmla="*/ 80962 h 454818"/>
                <a:gd name="connsiteX16" fmla="*/ 1159668 w 1238250"/>
                <a:gd name="connsiteY16" fmla="*/ 123825 h 454818"/>
                <a:gd name="connsiteX17" fmla="*/ 1204912 w 1238250"/>
                <a:gd name="connsiteY17" fmla="*/ 161925 h 454818"/>
                <a:gd name="connsiteX18" fmla="*/ 1221581 w 1238250"/>
                <a:gd name="connsiteY18" fmla="*/ 178593 h 454818"/>
                <a:gd name="connsiteX19" fmla="*/ 1233487 w 1238250"/>
                <a:gd name="connsiteY19" fmla="*/ 197643 h 454818"/>
                <a:gd name="connsiteX20" fmla="*/ 1238250 w 1238250"/>
                <a:gd name="connsiteY20" fmla="*/ 221456 h 454818"/>
                <a:gd name="connsiteX21" fmla="*/ 1238250 w 1238250"/>
                <a:gd name="connsiteY21" fmla="*/ 245268 h 454818"/>
                <a:gd name="connsiteX22" fmla="*/ 1233487 w 1238250"/>
                <a:gd name="connsiteY22" fmla="*/ 266700 h 454818"/>
                <a:gd name="connsiteX23" fmla="*/ 1214437 w 1238250"/>
                <a:gd name="connsiteY23" fmla="*/ 285750 h 454818"/>
                <a:gd name="connsiteX24" fmla="*/ 1188243 w 1238250"/>
                <a:gd name="connsiteY24" fmla="*/ 300037 h 454818"/>
                <a:gd name="connsiteX25" fmla="*/ 1164431 w 1238250"/>
                <a:gd name="connsiteY25" fmla="*/ 314325 h 454818"/>
                <a:gd name="connsiteX26" fmla="*/ 1133475 w 1238250"/>
                <a:gd name="connsiteY26" fmla="*/ 340518 h 454818"/>
                <a:gd name="connsiteX27" fmla="*/ 916781 w 1238250"/>
                <a:gd name="connsiteY27" fmla="*/ 266700 h 454818"/>
                <a:gd name="connsiteX28" fmla="*/ 873918 w 1238250"/>
                <a:gd name="connsiteY28" fmla="*/ 257175 h 454818"/>
                <a:gd name="connsiteX29" fmla="*/ 838200 w 1238250"/>
                <a:gd name="connsiteY29" fmla="*/ 254793 h 454818"/>
                <a:gd name="connsiteX30" fmla="*/ 785812 w 1238250"/>
                <a:gd name="connsiteY30" fmla="*/ 261937 h 454818"/>
                <a:gd name="connsiteX31" fmla="*/ 550068 w 1238250"/>
                <a:gd name="connsiteY31" fmla="*/ 326231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8250" h="454818">
                  <a:moveTo>
                    <a:pt x="550068" y="326231"/>
                  </a:moveTo>
                  <a:lnTo>
                    <a:pt x="97631" y="454818"/>
                  </a:lnTo>
                  <a:lnTo>
                    <a:pt x="0" y="273843"/>
                  </a:lnTo>
                  <a:lnTo>
                    <a:pt x="200025" y="242887"/>
                  </a:lnTo>
                  <a:lnTo>
                    <a:pt x="431006" y="190500"/>
                  </a:lnTo>
                  <a:lnTo>
                    <a:pt x="673893" y="126206"/>
                  </a:lnTo>
                  <a:lnTo>
                    <a:pt x="759618" y="102393"/>
                  </a:lnTo>
                  <a:lnTo>
                    <a:pt x="781050" y="90487"/>
                  </a:lnTo>
                  <a:lnTo>
                    <a:pt x="831056" y="52387"/>
                  </a:lnTo>
                  <a:lnTo>
                    <a:pt x="864393" y="16668"/>
                  </a:lnTo>
                  <a:lnTo>
                    <a:pt x="878681" y="4762"/>
                  </a:lnTo>
                  <a:lnTo>
                    <a:pt x="904875" y="0"/>
                  </a:lnTo>
                  <a:lnTo>
                    <a:pt x="942975" y="2381"/>
                  </a:lnTo>
                  <a:lnTo>
                    <a:pt x="976312" y="9525"/>
                  </a:lnTo>
                  <a:lnTo>
                    <a:pt x="1038225" y="40481"/>
                  </a:lnTo>
                  <a:lnTo>
                    <a:pt x="1104900" y="80962"/>
                  </a:lnTo>
                  <a:lnTo>
                    <a:pt x="1159668" y="123825"/>
                  </a:lnTo>
                  <a:lnTo>
                    <a:pt x="1204912" y="161925"/>
                  </a:lnTo>
                  <a:lnTo>
                    <a:pt x="1221581" y="178593"/>
                  </a:lnTo>
                  <a:lnTo>
                    <a:pt x="1233487" y="197643"/>
                  </a:lnTo>
                  <a:lnTo>
                    <a:pt x="1238250" y="221456"/>
                  </a:lnTo>
                  <a:lnTo>
                    <a:pt x="1238250" y="245268"/>
                  </a:lnTo>
                  <a:lnTo>
                    <a:pt x="1233487" y="266700"/>
                  </a:lnTo>
                  <a:lnTo>
                    <a:pt x="1214437" y="285750"/>
                  </a:lnTo>
                  <a:lnTo>
                    <a:pt x="1188243" y="300037"/>
                  </a:lnTo>
                  <a:lnTo>
                    <a:pt x="1164431" y="314325"/>
                  </a:lnTo>
                  <a:lnTo>
                    <a:pt x="1133475" y="340518"/>
                  </a:lnTo>
                  <a:lnTo>
                    <a:pt x="916781" y="266700"/>
                  </a:lnTo>
                  <a:lnTo>
                    <a:pt x="873918" y="257175"/>
                  </a:lnTo>
                  <a:lnTo>
                    <a:pt x="838200" y="254793"/>
                  </a:lnTo>
                  <a:lnTo>
                    <a:pt x="785812" y="261937"/>
                  </a:lnTo>
                  <a:lnTo>
                    <a:pt x="55006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9B4AD86C-1655-466C-8F86-05D2D0020612}"/>
                </a:ext>
              </a:extLst>
            </p:cNvPr>
            <p:cNvSpPr/>
            <p:nvPr/>
          </p:nvSpPr>
          <p:spPr>
            <a:xfrm>
              <a:off x="4875214" y="1900238"/>
              <a:ext cx="587375" cy="881062"/>
            </a:xfrm>
            <a:custGeom>
              <a:avLst/>
              <a:gdLst>
                <a:gd name="connsiteX0" fmla="*/ 164306 w 588169"/>
                <a:gd name="connsiteY0" fmla="*/ 457200 h 881062"/>
                <a:gd name="connsiteX1" fmla="*/ 252412 w 588169"/>
                <a:gd name="connsiteY1" fmla="*/ 269081 h 881062"/>
                <a:gd name="connsiteX2" fmla="*/ 307181 w 588169"/>
                <a:gd name="connsiteY2" fmla="*/ 154781 h 881062"/>
                <a:gd name="connsiteX3" fmla="*/ 330994 w 588169"/>
                <a:gd name="connsiteY3" fmla="*/ 104775 h 881062"/>
                <a:gd name="connsiteX4" fmla="*/ 335756 w 588169"/>
                <a:gd name="connsiteY4" fmla="*/ 88106 h 881062"/>
                <a:gd name="connsiteX5" fmla="*/ 335756 w 588169"/>
                <a:gd name="connsiteY5" fmla="*/ 69056 h 881062"/>
                <a:gd name="connsiteX6" fmla="*/ 288131 w 588169"/>
                <a:gd name="connsiteY6" fmla="*/ 0 h 881062"/>
                <a:gd name="connsiteX7" fmla="*/ 588169 w 588169"/>
                <a:gd name="connsiteY7" fmla="*/ 88106 h 881062"/>
                <a:gd name="connsiteX8" fmla="*/ 585787 w 588169"/>
                <a:gd name="connsiteY8" fmla="*/ 130968 h 881062"/>
                <a:gd name="connsiteX9" fmla="*/ 566737 w 588169"/>
                <a:gd name="connsiteY9" fmla="*/ 154781 h 881062"/>
                <a:gd name="connsiteX10" fmla="*/ 469106 w 588169"/>
                <a:gd name="connsiteY10" fmla="*/ 295275 h 881062"/>
                <a:gd name="connsiteX11" fmla="*/ 352425 w 588169"/>
                <a:gd name="connsiteY11" fmla="*/ 464343 h 881062"/>
                <a:gd name="connsiteX12" fmla="*/ 207169 w 588169"/>
                <a:gd name="connsiteY12" fmla="*/ 664368 h 881062"/>
                <a:gd name="connsiteX13" fmla="*/ 69056 w 588169"/>
                <a:gd name="connsiteY13" fmla="*/ 881062 h 881062"/>
                <a:gd name="connsiteX14" fmla="*/ 0 w 588169"/>
                <a:gd name="connsiteY14" fmla="*/ 804862 h 881062"/>
                <a:gd name="connsiteX15" fmla="*/ 38100 w 588169"/>
                <a:gd name="connsiteY15" fmla="*/ 733425 h 881062"/>
                <a:gd name="connsiteX16" fmla="*/ 71437 w 588169"/>
                <a:gd name="connsiteY16" fmla="*/ 659606 h 881062"/>
                <a:gd name="connsiteX17" fmla="*/ 121444 w 588169"/>
                <a:gd name="connsiteY17" fmla="*/ 552450 h 881062"/>
                <a:gd name="connsiteX18" fmla="*/ 164306 w 588169"/>
                <a:gd name="connsiteY18" fmla="*/ 457200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8169" h="881062">
                  <a:moveTo>
                    <a:pt x="164306" y="457200"/>
                  </a:moveTo>
                  <a:lnTo>
                    <a:pt x="252412" y="269081"/>
                  </a:lnTo>
                  <a:lnTo>
                    <a:pt x="307181" y="154781"/>
                  </a:lnTo>
                  <a:lnTo>
                    <a:pt x="330994" y="104775"/>
                  </a:lnTo>
                  <a:lnTo>
                    <a:pt x="335756" y="88106"/>
                  </a:lnTo>
                  <a:lnTo>
                    <a:pt x="335756" y="69056"/>
                  </a:lnTo>
                  <a:lnTo>
                    <a:pt x="288131" y="0"/>
                  </a:lnTo>
                  <a:lnTo>
                    <a:pt x="588169" y="88106"/>
                  </a:lnTo>
                  <a:lnTo>
                    <a:pt x="585787" y="130968"/>
                  </a:lnTo>
                  <a:lnTo>
                    <a:pt x="566737" y="154781"/>
                  </a:lnTo>
                  <a:lnTo>
                    <a:pt x="469106" y="295275"/>
                  </a:lnTo>
                  <a:lnTo>
                    <a:pt x="352425" y="464343"/>
                  </a:lnTo>
                  <a:lnTo>
                    <a:pt x="207169" y="664368"/>
                  </a:lnTo>
                  <a:lnTo>
                    <a:pt x="69056" y="881062"/>
                  </a:lnTo>
                  <a:lnTo>
                    <a:pt x="0" y="804862"/>
                  </a:lnTo>
                  <a:lnTo>
                    <a:pt x="38100" y="733425"/>
                  </a:lnTo>
                  <a:lnTo>
                    <a:pt x="71437" y="659606"/>
                  </a:lnTo>
                  <a:lnTo>
                    <a:pt x="121444" y="552450"/>
                  </a:lnTo>
                  <a:lnTo>
                    <a:pt x="1643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8F510D4E-F722-482C-AE96-969FE0858CF3}"/>
                </a:ext>
              </a:extLst>
            </p:cNvPr>
            <p:cNvSpPr/>
            <p:nvPr/>
          </p:nvSpPr>
          <p:spPr>
            <a:xfrm>
              <a:off x="4860925" y="2667001"/>
              <a:ext cx="533400" cy="792163"/>
            </a:xfrm>
            <a:custGeom>
              <a:avLst/>
              <a:gdLst>
                <a:gd name="connsiteX0" fmla="*/ 230982 w 533400"/>
                <a:gd name="connsiteY0" fmla="*/ 485775 h 792956"/>
                <a:gd name="connsiteX1" fmla="*/ 145257 w 533400"/>
                <a:gd name="connsiteY1" fmla="*/ 333375 h 792956"/>
                <a:gd name="connsiteX2" fmla="*/ 119063 w 533400"/>
                <a:gd name="connsiteY2" fmla="*/ 288131 h 792956"/>
                <a:gd name="connsiteX3" fmla="*/ 71438 w 533400"/>
                <a:gd name="connsiteY3" fmla="*/ 219075 h 792956"/>
                <a:gd name="connsiteX4" fmla="*/ 47625 w 533400"/>
                <a:gd name="connsiteY4" fmla="*/ 190500 h 792956"/>
                <a:gd name="connsiteX5" fmla="*/ 30957 w 533400"/>
                <a:gd name="connsiteY5" fmla="*/ 171450 h 792956"/>
                <a:gd name="connsiteX6" fmla="*/ 14288 w 533400"/>
                <a:gd name="connsiteY6" fmla="*/ 150019 h 792956"/>
                <a:gd name="connsiteX7" fmla="*/ 4763 w 533400"/>
                <a:gd name="connsiteY7" fmla="*/ 126206 h 792956"/>
                <a:gd name="connsiteX8" fmla="*/ 0 w 533400"/>
                <a:gd name="connsiteY8" fmla="*/ 92869 h 792956"/>
                <a:gd name="connsiteX9" fmla="*/ 4763 w 533400"/>
                <a:gd name="connsiteY9" fmla="*/ 61913 h 792956"/>
                <a:gd name="connsiteX10" fmla="*/ 9525 w 533400"/>
                <a:gd name="connsiteY10" fmla="*/ 40481 h 792956"/>
                <a:gd name="connsiteX11" fmla="*/ 38100 w 533400"/>
                <a:gd name="connsiteY11" fmla="*/ 0 h 792956"/>
                <a:gd name="connsiteX12" fmla="*/ 109538 w 533400"/>
                <a:gd name="connsiteY12" fmla="*/ 23813 h 792956"/>
                <a:gd name="connsiteX13" fmla="*/ 126207 w 533400"/>
                <a:gd name="connsiteY13" fmla="*/ 21431 h 792956"/>
                <a:gd name="connsiteX14" fmla="*/ 130969 w 533400"/>
                <a:gd name="connsiteY14" fmla="*/ 66675 h 792956"/>
                <a:gd name="connsiteX15" fmla="*/ 133350 w 533400"/>
                <a:gd name="connsiteY15" fmla="*/ 83344 h 792956"/>
                <a:gd name="connsiteX16" fmla="*/ 142875 w 533400"/>
                <a:gd name="connsiteY16" fmla="*/ 100013 h 792956"/>
                <a:gd name="connsiteX17" fmla="*/ 169069 w 533400"/>
                <a:gd name="connsiteY17" fmla="*/ 126206 h 792956"/>
                <a:gd name="connsiteX18" fmla="*/ 202407 w 533400"/>
                <a:gd name="connsiteY18" fmla="*/ 159544 h 792956"/>
                <a:gd name="connsiteX19" fmla="*/ 285750 w 533400"/>
                <a:gd name="connsiteY19" fmla="*/ 257175 h 792956"/>
                <a:gd name="connsiteX20" fmla="*/ 335757 w 533400"/>
                <a:gd name="connsiteY20" fmla="*/ 323850 h 792956"/>
                <a:gd name="connsiteX21" fmla="*/ 373857 w 533400"/>
                <a:gd name="connsiteY21" fmla="*/ 385763 h 792956"/>
                <a:gd name="connsiteX22" fmla="*/ 402432 w 533400"/>
                <a:gd name="connsiteY22" fmla="*/ 438150 h 792956"/>
                <a:gd name="connsiteX23" fmla="*/ 442913 w 533400"/>
                <a:gd name="connsiteY23" fmla="*/ 528638 h 792956"/>
                <a:gd name="connsiteX24" fmla="*/ 466725 w 533400"/>
                <a:gd name="connsiteY24" fmla="*/ 576263 h 792956"/>
                <a:gd name="connsiteX25" fmla="*/ 502444 w 533400"/>
                <a:gd name="connsiteY25" fmla="*/ 671513 h 792956"/>
                <a:gd name="connsiteX26" fmla="*/ 533400 w 533400"/>
                <a:gd name="connsiteY26" fmla="*/ 773906 h 792956"/>
                <a:gd name="connsiteX27" fmla="*/ 311944 w 533400"/>
                <a:gd name="connsiteY27" fmla="*/ 792956 h 792956"/>
                <a:gd name="connsiteX28" fmla="*/ 302419 w 533400"/>
                <a:gd name="connsiteY28" fmla="*/ 707231 h 792956"/>
                <a:gd name="connsiteX29" fmla="*/ 292894 w 533400"/>
                <a:gd name="connsiteY29" fmla="*/ 654844 h 792956"/>
                <a:gd name="connsiteX30" fmla="*/ 276225 w 533400"/>
                <a:gd name="connsiteY30" fmla="*/ 597694 h 792956"/>
                <a:gd name="connsiteX31" fmla="*/ 230982 w 533400"/>
                <a:gd name="connsiteY31" fmla="*/ 4857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3400" h="792956">
                  <a:moveTo>
                    <a:pt x="230982" y="485775"/>
                  </a:moveTo>
                  <a:lnTo>
                    <a:pt x="145257" y="333375"/>
                  </a:lnTo>
                  <a:lnTo>
                    <a:pt x="119063" y="288131"/>
                  </a:lnTo>
                  <a:lnTo>
                    <a:pt x="71438" y="219075"/>
                  </a:lnTo>
                  <a:lnTo>
                    <a:pt x="47625" y="190500"/>
                  </a:lnTo>
                  <a:lnTo>
                    <a:pt x="30957" y="171450"/>
                  </a:lnTo>
                  <a:lnTo>
                    <a:pt x="14288" y="150019"/>
                  </a:lnTo>
                  <a:lnTo>
                    <a:pt x="4763" y="126206"/>
                  </a:lnTo>
                  <a:lnTo>
                    <a:pt x="0" y="92869"/>
                  </a:lnTo>
                  <a:lnTo>
                    <a:pt x="4763" y="61913"/>
                  </a:lnTo>
                  <a:lnTo>
                    <a:pt x="9525" y="40481"/>
                  </a:lnTo>
                  <a:lnTo>
                    <a:pt x="38100" y="0"/>
                  </a:lnTo>
                  <a:lnTo>
                    <a:pt x="109538" y="23813"/>
                  </a:lnTo>
                  <a:lnTo>
                    <a:pt x="126207" y="21431"/>
                  </a:lnTo>
                  <a:lnTo>
                    <a:pt x="130969" y="66675"/>
                  </a:lnTo>
                  <a:lnTo>
                    <a:pt x="133350" y="83344"/>
                  </a:lnTo>
                  <a:lnTo>
                    <a:pt x="142875" y="100013"/>
                  </a:lnTo>
                  <a:lnTo>
                    <a:pt x="169069" y="126206"/>
                  </a:lnTo>
                  <a:lnTo>
                    <a:pt x="202407" y="159544"/>
                  </a:lnTo>
                  <a:lnTo>
                    <a:pt x="285750" y="257175"/>
                  </a:lnTo>
                  <a:lnTo>
                    <a:pt x="335757" y="323850"/>
                  </a:lnTo>
                  <a:lnTo>
                    <a:pt x="373857" y="385763"/>
                  </a:lnTo>
                  <a:lnTo>
                    <a:pt x="402432" y="438150"/>
                  </a:lnTo>
                  <a:lnTo>
                    <a:pt x="442913" y="528638"/>
                  </a:lnTo>
                  <a:lnTo>
                    <a:pt x="466725" y="576263"/>
                  </a:lnTo>
                  <a:lnTo>
                    <a:pt x="502444" y="671513"/>
                  </a:lnTo>
                  <a:lnTo>
                    <a:pt x="533400" y="773906"/>
                  </a:lnTo>
                  <a:lnTo>
                    <a:pt x="311944" y="792956"/>
                  </a:lnTo>
                  <a:lnTo>
                    <a:pt x="302419" y="707231"/>
                  </a:lnTo>
                  <a:lnTo>
                    <a:pt x="292894" y="654844"/>
                  </a:lnTo>
                  <a:lnTo>
                    <a:pt x="276225" y="597694"/>
                  </a:lnTo>
                  <a:lnTo>
                    <a:pt x="230982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6E5BA698-E04F-41F8-B3B8-CC9A1BEAFD8E}"/>
                </a:ext>
              </a:extLst>
            </p:cNvPr>
            <p:cNvSpPr/>
            <p:nvPr/>
          </p:nvSpPr>
          <p:spPr>
            <a:xfrm>
              <a:off x="4889500" y="3390900"/>
              <a:ext cx="533400" cy="954088"/>
            </a:xfrm>
            <a:custGeom>
              <a:avLst/>
              <a:gdLst>
                <a:gd name="connsiteX0" fmla="*/ 216694 w 533400"/>
                <a:gd name="connsiteY0" fmla="*/ 442913 h 954881"/>
                <a:gd name="connsiteX1" fmla="*/ 240507 w 533400"/>
                <a:gd name="connsiteY1" fmla="*/ 395288 h 954881"/>
                <a:gd name="connsiteX2" fmla="*/ 254794 w 533400"/>
                <a:gd name="connsiteY2" fmla="*/ 347663 h 954881"/>
                <a:gd name="connsiteX3" fmla="*/ 269082 w 533400"/>
                <a:gd name="connsiteY3" fmla="*/ 300038 h 954881"/>
                <a:gd name="connsiteX4" fmla="*/ 276225 w 533400"/>
                <a:gd name="connsiteY4" fmla="*/ 242888 h 954881"/>
                <a:gd name="connsiteX5" fmla="*/ 280988 w 533400"/>
                <a:gd name="connsiteY5" fmla="*/ 190500 h 954881"/>
                <a:gd name="connsiteX6" fmla="*/ 285750 w 533400"/>
                <a:gd name="connsiteY6" fmla="*/ 123825 h 954881"/>
                <a:gd name="connsiteX7" fmla="*/ 278607 w 533400"/>
                <a:gd name="connsiteY7" fmla="*/ 16669 h 954881"/>
                <a:gd name="connsiteX8" fmla="*/ 483394 w 533400"/>
                <a:gd name="connsiteY8" fmla="*/ 0 h 954881"/>
                <a:gd name="connsiteX9" fmla="*/ 504825 w 533400"/>
                <a:gd name="connsiteY9" fmla="*/ 47625 h 954881"/>
                <a:gd name="connsiteX10" fmla="*/ 519113 w 533400"/>
                <a:gd name="connsiteY10" fmla="*/ 123825 h 954881"/>
                <a:gd name="connsiteX11" fmla="*/ 531019 w 533400"/>
                <a:gd name="connsiteY11" fmla="*/ 216694 h 954881"/>
                <a:gd name="connsiteX12" fmla="*/ 533400 w 533400"/>
                <a:gd name="connsiteY12" fmla="*/ 319088 h 954881"/>
                <a:gd name="connsiteX13" fmla="*/ 528638 w 533400"/>
                <a:gd name="connsiteY13" fmla="*/ 392906 h 954881"/>
                <a:gd name="connsiteX14" fmla="*/ 519113 w 533400"/>
                <a:gd name="connsiteY14" fmla="*/ 447675 h 954881"/>
                <a:gd name="connsiteX15" fmla="*/ 504825 w 533400"/>
                <a:gd name="connsiteY15" fmla="*/ 497681 h 954881"/>
                <a:gd name="connsiteX16" fmla="*/ 483394 w 533400"/>
                <a:gd name="connsiteY16" fmla="*/ 557213 h 954881"/>
                <a:gd name="connsiteX17" fmla="*/ 454819 w 533400"/>
                <a:gd name="connsiteY17" fmla="*/ 619125 h 954881"/>
                <a:gd name="connsiteX18" fmla="*/ 411957 w 533400"/>
                <a:gd name="connsiteY18" fmla="*/ 685800 h 954881"/>
                <a:gd name="connsiteX19" fmla="*/ 369094 w 533400"/>
                <a:gd name="connsiteY19" fmla="*/ 738188 h 954881"/>
                <a:gd name="connsiteX20" fmla="*/ 304800 w 533400"/>
                <a:gd name="connsiteY20" fmla="*/ 804863 h 954881"/>
                <a:gd name="connsiteX21" fmla="*/ 250032 w 533400"/>
                <a:gd name="connsiteY21" fmla="*/ 857250 h 954881"/>
                <a:gd name="connsiteX22" fmla="*/ 195263 w 533400"/>
                <a:gd name="connsiteY22" fmla="*/ 897731 h 954881"/>
                <a:gd name="connsiteX23" fmla="*/ 150019 w 533400"/>
                <a:gd name="connsiteY23" fmla="*/ 926306 h 954881"/>
                <a:gd name="connsiteX24" fmla="*/ 111919 w 533400"/>
                <a:gd name="connsiteY24" fmla="*/ 942975 h 954881"/>
                <a:gd name="connsiteX25" fmla="*/ 80963 w 533400"/>
                <a:gd name="connsiteY25" fmla="*/ 952500 h 954881"/>
                <a:gd name="connsiteX26" fmla="*/ 54769 w 533400"/>
                <a:gd name="connsiteY26" fmla="*/ 954881 h 954881"/>
                <a:gd name="connsiteX27" fmla="*/ 42863 w 533400"/>
                <a:gd name="connsiteY27" fmla="*/ 950119 h 954881"/>
                <a:gd name="connsiteX28" fmla="*/ 35719 w 533400"/>
                <a:gd name="connsiteY28" fmla="*/ 940594 h 954881"/>
                <a:gd name="connsiteX29" fmla="*/ 35719 w 533400"/>
                <a:gd name="connsiteY29" fmla="*/ 907256 h 954881"/>
                <a:gd name="connsiteX30" fmla="*/ 30957 w 533400"/>
                <a:gd name="connsiteY30" fmla="*/ 883444 h 954881"/>
                <a:gd name="connsiteX31" fmla="*/ 21432 w 533400"/>
                <a:gd name="connsiteY31" fmla="*/ 857250 h 954881"/>
                <a:gd name="connsiteX32" fmla="*/ 0 w 533400"/>
                <a:gd name="connsiteY32" fmla="*/ 828675 h 954881"/>
                <a:gd name="connsiteX33" fmla="*/ 21432 w 533400"/>
                <a:gd name="connsiteY33" fmla="*/ 619125 h 954881"/>
                <a:gd name="connsiteX34" fmla="*/ 54769 w 533400"/>
                <a:gd name="connsiteY34" fmla="*/ 607219 h 954881"/>
                <a:gd name="connsiteX35" fmla="*/ 90488 w 533400"/>
                <a:gd name="connsiteY35" fmla="*/ 590550 h 954881"/>
                <a:gd name="connsiteX36" fmla="*/ 130969 w 533400"/>
                <a:gd name="connsiteY36" fmla="*/ 561975 h 954881"/>
                <a:gd name="connsiteX37" fmla="*/ 161925 w 533400"/>
                <a:gd name="connsiteY37" fmla="*/ 531019 h 954881"/>
                <a:gd name="connsiteX38" fmla="*/ 185738 w 533400"/>
                <a:gd name="connsiteY38" fmla="*/ 497681 h 954881"/>
                <a:gd name="connsiteX39" fmla="*/ 216694 w 533400"/>
                <a:gd name="connsiteY39" fmla="*/ 442913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954881">
                  <a:moveTo>
                    <a:pt x="216694" y="442913"/>
                  </a:moveTo>
                  <a:lnTo>
                    <a:pt x="240507" y="395288"/>
                  </a:lnTo>
                  <a:lnTo>
                    <a:pt x="254794" y="347663"/>
                  </a:lnTo>
                  <a:lnTo>
                    <a:pt x="269082" y="300038"/>
                  </a:lnTo>
                  <a:lnTo>
                    <a:pt x="276225" y="242888"/>
                  </a:lnTo>
                  <a:lnTo>
                    <a:pt x="280988" y="190500"/>
                  </a:lnTo>
                  <a:lnTo>
                    <a:pt x="285750" y="123825"/>
                  </a:lnTo>
                  <a:lnTo>
                    <a:pt x="278607" y="16669"/>
                  </a:lnTo>
                  <a:lnTo>
                    <a:pt x="483394" y="0"/>
                  </a:lnTo>
                  <a:lnTo>
                    <a:pt x="504825" y="47625"/>
                  </a:lnTo>
                  <a:lnTo>
                    <a:pt x="519113" y="123825"/>
                  </a:lnTo>
                  <a:lnTo>
                    <a:pt x="531019" y="216694"/>
                  </a:lnTo>
                  <a:cubicBezTo>
                    <a:pt x="531813" y="250825"/>
                    <a:pt x="532606" y="284957"/>
                    <a:pt x="533400" y="319088"/>
                  </a:cubicBezTo>
                  <a:lnTo>
                    <a:pt x="528638" y="392906"/>
                  </a:lnTo>
                  <a:lnTo>
                    <a:pt x="519113" y="447675"/>
                  </a:lnTo>
                  <a:lnTo>
                    <a:pt x="504825" y="497681"/>
                  </a:lnTo>
                  <a:lnTo>
                    <a:pt x="483394" y="557213"/>
                  </a:lnTo>
                  <a:lnTo>
                    <a:pt x="454819" y="619125"/>
                  </a:lnTo>
                  <a:lnTo>
                    <a:pt x="411957" y="685800"/>
                  </a:lnTo>
                  <a:lnTo>
                    <a:pt x="369094" y="738188"/>
                  </a:lnTo>
                  <a:lnTo>
                    <a:pt x="304800" y="804863"/>
                  </a:lnTo>
                  <a:lnTo>
                    <a:pt x="250032" y="857250"/>
                  </a:lnTo>
                  <a:lnTo>
                    <a:pt x="195263" y="897731"/>
                  </a:lnTo>
                  <a:lnTo>
                    <a:pt x="150019" y="926306"/>
                  </a:lnTo>
                  <a:lnTo>
                    <a:pt x="111919" y="942975"/>
                  </a:lnTo>
                  <a:lnTo>
                    <a:pt x="80963" y="952500"/>
                  </a:lnTo>
                  <a:lnTo>
                    <a:pt x="54769" y="954881"/>
                  </a:lnTo>
                  <a:lnTo>
                    <a:pt x="42863" y="950119"/>
                  </a:lnTo>
                  <a:lnTo>
                    <a:pt x="35719" y="940594"/>
                  </a:lnTo>
                  <a:lnTo>
                    <a:pt x="35719" y="907256"/>
                  </a:lnTo>
                  <a:lnTo>
                    <a:pt x="30957" y="883444"/>
                  </a:lnTo>
                  <a:lnTo>
                    <a:pt x="21432" y="857250"/>
                  </a:lnTo>
                  <a:lnTo>
                    <a:pt x="0" y="828675"/>
                  </a:lnTo>
                  <a:lnTo>
                    <a:pt x="21432" y="619125"/>
                  </a:lnTo>
                  <a:lnTo>
                    <a:pt x="54769" y="607219"/>
                  </a:lnTo>
                  <a:lnTo>
                    <a:pt x="90488" y="590550"/>
                  </a:lnTo>
                  <a:lnTo>
                    <a:pt x="130969" y="561975"/>
                  </a:lnTo>
                  <a:lnTo>
                    <a:pt x="161925" y="531019"/>
                  </a:lnTo>
                  <a:lnTo>
                    <a:pt x="185738" y="497681"/>
                  </a:lnTo>
                  <a:lnTo>
                    <a:pt x="216694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ECD14514-248A-46A7-8004-27C4AADCBE34}"/>
                </a:ext>
              </a:extLst>
            </p:cNvPr>
            <p:cNvSpPr/>
            <p:nvPr/>
          </p:nvSpPr>
          <p:spPr>
            <a:xfrm>
              <a:off x="4572001" y="4002088"/>
              <a:ext cx="409575" cy="234950"/>
            </a:xfrm>
            <a:custGeom>
              <a:avLst/>
              <a:gdLst>
                <a:gd name="connsiteX0" fmla="*/ 119063 w 409575"/>
                <a:gd name="connsiteY0" fmla="*/ 7144 h 233363"/>
                <a:gd name="connsiteX1" fmla="*/ 247650 w 409575"/>
                <a:gd name="connsiteY1" fmla="*/ 9525 h 233363"/>
                <a:gd name="connsiteX2" fmla="*/ 309563 w 409575"/>
                <a:gd name="connsiteY2" fmla="*/ 9525 h 233363"/>
                <a:gd name="connsiteX3" fmla="*/ 409575 w 409575"/>
                <a:gd name="connsiteY3" fmla="*/ 0 h 233363"/>
                <a:gd name="connsiteX4" fmla="*/ 342900 w 409575"/>
                <a:gd name="connsiteY4" fmla="*/ 233363 h 233363"/>
                <a:gd name="connsiteX5" fmla="*/ 319088 w 409575"/>
                <a:gd name="connsiteY5" fmla="*/ 219075 h 233363"/>
                <a:gd name="connsiteX6" fmla="*/ 280988 w 409575"/>
                <a:gd name="connsiteY6" fmla="*/ 180975 h 233363"/>
                <a:gd name="connsiteX7" fmla="*/ 250031 w 409575"/>
                <a:gd name="connsiteY7" fmla="*/ 152400 h 233363"/>
                <a:gd name="connsiteX8" fmla="*/ 207169 w 409575"/>
                <a:gd name="connsiteY8" fmla="*/ 126207 h 233363"/>
                <a:gd name="connsiteX9" fmla="*/ 157163 w 409575"/>
                <a:gd name="connsiteY9" fmla="*/ 100013 h 233363"/>
                <a:gd name="connsiteX10" fmla="*/ 100013 w 409575"/>
                <a:gd name="connsiteY10" fmla="*/ 76200 h 233363"/>
                <a:gd name="connsiteX11" fmla="*/ 50006 w 409575"/>
                <a:gd name="connsiteY11" fmla="*/ 61913 h 233363"/>
                <a:gd name="connsiteX12" fmla="*/ 23813 w 409575"/>
                <a:gd name="connsiteY12" fmla="*/ 52388 h 233363"/>
                <a:gd name="connsiteX13" fmla="*/ 9525 w 409575"/>
                <a:gd name="connsiteY13" fmla="*/ 40482 h 233363"/>
                <a:gd name="connsiteX14" fmla="*/ 0 w 409575"/>
                <a:gd name="connsiteY14" fmla="*/ 26194 h 233363"/>
                <a:gd name="connsiteX15" fmla="*/ 4763 w 409575"/>
                <a:gd name="connsiteY15" fmla="*/ 9525 h 233363"/>
                <a:gd name="connsiteX16" fmla="*/ 16669 w 409575"/>
                <a:gd name="connsiteY16" fmla="*/ 2382 h 233363"/>
                <a:gd name="connsiteX17" fmla="*/ 119063 w 409575"/>
                <a:gd name="connsiteY17" fmla="*/ 7144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9575" h="233363">
                  <a:moveTo>
                    <a:pt x="119063" y="7144"/>
                  </a:moveTo>
                  <a:lnTo>
                    <a:pt x="247650" y="9525"/>
                  </a:lnTo>
                  <a:lnTo>
                    <a:pt x="309563" y="9525"/>
                  </a:lnTo>
                  <a:lnTo>
                    <a:pt x="409575" y="0"/>
                  </a:lnTo>
                  <a:lnTo>
                    <a:pt x="342900" y="233363"/>
                  </a:lnTo>
                  <a:lnTo>
                    <a:pt x="319088" y="219075"/>
                  </a:lnTo>
                  <a:lnTo>
                    <a:pt x="280988" y="180975"/>
                  </a:lnTo>
                  <a:lnTo>
                    <a:pt x="250031" y="152400"/>
                  </a:lnTo>
                  <a:lnTo>
                    <a:pt x="207169" y="126207"/>
                  </a:lnTo>
                  <a:lnTo>
                    <a:pt x="157163" y="100013"/>
                  </a:lnTo>
                  <a:lnTo>
                    <a:pt x="100013" y="76200"/>
                  </a:lnTo>
                  <a:lnTo>
                    <a:pt x="50006" y="61913"/>
                  </a:lnTo>
                  <a:lnTo>
                    <a:pt x="23813" y="52388"/>
                  </a:lnTo>
                  <a:lnTo>
                    <a:pt x="9525" y="40482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2382"/>
                  </a:lnTo>
                  <a:lnTo>
                    <a:pt x="119063" y="7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68581974-165C-4CDC-94D9-0C387EDE94EE}"/>
                </a:ext>
              </a:extLst>
            </p:cNvPr>
            <p:cNvSpPr/>
            <p:nvPr/>
          </p:nvSpPr>
          <p:spPr>
            <a:xfrm rot="16200000">
              <a:off x="2236789" y="3636964"/>
              <a:ext cx="4065587" cy="439737"/>
            </a:xfrm>
            <a:custGeom>
              <a:avLst/>
              <a:gdLst>
                <a:gd name="connsiteX0" fmla="*/ 2478058 w 4065511"/>
                <a:gd name="connsiteY0" fmla="*/ 414709 h 438504"/>
                <a:gd name="connsiteX1" fmla="*/ 1825401 w 4065511"/>
                <a:gd name="connsiteY1" fmla="*/ 411310 h 438504"/>
                <a:gd name="connsiteX2" fmla="*/ 1186341 w 4065511"/>
                <a:gd name="connsiteY2" fmla="*/ 407911 h 438504"/>
                <a:gd name="connsiteX3" fmla="*/ 873609 w 4065511"/>
                <a:gd name="connsiteY3" fmla="*/ 407911 h 438504"/>
                <a:gd name="connsiteX4" fmla="*/ 805624 w 4065511"/>
                <a:gd name="connsiteY4" fmla="*/ 424907 h 438504"/>
                <a:gd name="connsiteX5" fmla="*/ 758034 w 4065511"/>
                <a:gd name="connsiteY5" fmla="*/ 431705 h 438504"/>
                <a:gd name="connsiteX6" fmla="*/ 673053 w 4065511"/>
                <a:gd name="connsiteY6" fmla="*/ 438504 h 438504"/>
                <a:gd name="connsiteX7" fmla="*/ 557478 w 4065511"/>
                <a:gd name="connsiteY7" fmla="*/ 438504 h 438504"/>
                <a:gd name="connsiteX8" fmla="*/ 445303 w 4065511"/>
                <a:gd name="connsiteY8" fmla="*/ 431705 h 438504"/>
                <a:gd name="connsiteX9" fmla="*/ 210754 w 4065511"/>
                <a:gd name="connsiteY9" fmla="*/ 401112 h 438504"/>
                <a:gd name="connsiteX10" fmla="*/ 142769 w 4065511"/>
                <a:gd name="connsiteY10" fmla="*/ 390914 h 438504"/>
                <a:gd name="connsiteX11" fmla="*/ 98579 w 4065511"/>
                <a:gd name="connsiteY11" fmla="*/ 380716 h 438504"/>
                <a:gd name="connsiteX12" fmla="*/ 78183 w 4065511"/>
                <a:gd name="connsiteY12" fmla="*/ 373918 h 438504"/>
                <a:gd name="connsiteX13" fmla="*/ 57788 w 4065511"/>
                <a:gd name="connsiteY13" fmla="*/ 363720 h 438504"/>
                <a:gd name="connsiteX14" fmla="*/ 37392 w 4065511"/>
                <a:gd name="connsiteY14" fmla="*/ 346724 h 438504"/>
                <a:gd name="connsiteX15" fmla="*/ 16996 w 4065511"/>
                <a:gd name="connsiteY15" fmla="*/ 312731 h 438504"/>
                <a:gd name="connsiteX16" fmla="*/ 3399 w 4065511"/>
                <a:gd name="connsiteY16" fmla="*/ 271940 h 438504"/>
                <a:gd name="connsiteX17" fmla="*/ 0 w 4065511"/>
                <a:gd name="connsiteY17" fmla="*/ 237948 h 438504"/>
                <a:gd name="connsiteX18" fmla="*/ 3399 w 4065511"/>
                <a:gd name="connsiteY18" fmla="*/ 224351 h 438504"/>
                <a:gd name="connsiteX19" fmla="*/ 44191 w 4065511"/>
                <a:gd name="connsiteY19" fmla="*/ 197157 h 438504"/>
                <a:gd name="connsiteX20" fmla="*/ 108776 w 4065511"/>
                <a:gd name="connsiteY20" fmla="*/ 159765 h 438504"/>
                <a:gd name="connsiteX21" fmla="*/ 156366 w 4065511"/>
                <a:gd name="connsiteY21" fmla="*/ 135970 h 438504"/>
                <a:gd name="connsiteX22" fmla="*/ 207355 w 4065511"/>
                <a:gd name="connsiteY22" fmla="*/ 115574 h 438504"/>
                <a:gd name="connsiteX23" fmla="*/ 265142 w 4065511"/>
                <a:gd name="connsiteY23" fmla="*/ 95179 h 438504"/>
                <a:gd name="connsiteX24" fmla="*/ 353523 w 4065511"/>
                <a:gd name="connsiteY24" fmla="*/ 78183 h 438504"/>
                <a:gd name="connsiteX25" fmla="*/ 445303 w 4065511"/>
                <a:gd name="connsiteY25" fmla="*/ 74783 h 438504"/>
                <a:gd name="connsiteX26" fmla="*/ 486094 w 4065511"/>
                <a:gd name="connsiteY26" fmla="*/ 88380 h 438504"/>
                <a:gd name="connsiteX27" fmla="*/ 526885 w 4065511"/>
                <a:gd name="connsiteY27" fmla="*/ 98578 h 438504"/>
                <a:gd name="connsiteX28" fmla="*/ 571075 w 4065511"/>
                <a:gd name="connsiteY28" fmla="*/ 108776 h 438504"/>
                <a:gd name="connsiteX29" fmla="*/ 656057 w 4065511"/>
                <a:gd name="connsiteY29" fmla="*/ 122373 h 438504"/>
                <a:gd name="connsiteX30" fmla="*/ 822620 w 4065511"/>
                <a:gd name="connsiteY30" fmla="*/ 139369 h 438504"/>
                <a:gd name="connsiteX31" fmla="*/ 1261124 w 4065511"/>
                <a:gd name="connsiteY31" fmla="*/ 163164 h 438504"/>
                <a:gd name="connsiteX32" fmla="*/ 1774412 w 4065511"/>
                <a:gd name="connsiteY32" fmla="*/ 183560 h 438504"/>
                <a:gd name="connsiteX33" fmla="*/ 2308095 w 4065511"/>
                <a:gd name="connsiteY33" fmla="*/ 197157 h 438504"/>
                <a:gd name="connsiteX34" fmla="*/ 2828182 w 4065511"/>
                <a:gd name="connsiteY34" fmla="*/ 210754 h 438504"/>
                <a:gd name="connsiteX35" fmla="*/ 3178305 w 4065511"/>
                <a:gd name="connsiteY35" fmla="*/ 210754 h 438504"/>
                <a:gd name="connsiteX36" fmla="*/ 3542025 w 4065511"/>
                <a:gd name="connsiteY36" fmla="*/ 203955 h 438504"/>
                <a:gd name="connsiteX37" fmla="*/ 3677996 w 4065511"/>
                <a:gd name="connsiteY37" fmla="*/ 193757 h 438504"/>
                <a:gd name="connsiteX38" fmla="*/ 3756179 w 4065511"/>
                <a:gd name="connsiteY38" fmla="*/ 183560 h 438504"/>
                <a:gd name="connsiteX39" fmla="*/ 3817365 w 4065511"/>
                <a:gd name="connsiteY39" fmla="*/ 163164 h 438504"/>
                <a:gd name="connsiteX40" fmla="*/ 3885350 w 4065511"/>
                <a:gd name="connsiteY40" fmla="*/ 125772 h 438504"/>
                <a:gd name="connsiteX41" fmla="*/ 3932940 w 4065511"/>
                <a:gd name="connsiteY41" fmla="*/ 88380 h 438504"/>
                <a:gd name="connsiteX42" fmla="*/ 3977130 w 4065511"/>
                <a:gd name="connsiteY42" fmla="*/ 47589 h 438504"/>
                <a:gd name="connsiteX43" fmla="*/ 4007724 w 4065511"/>
                <a:gd name="connsiteY43" fmla="*/ 16996 h 438504"/>
                <a:gd name="connsiteX44" fmla="*/ 4034918 w 4065511"/>
                <a:gd name="connsiteY44" fmla="*/ 0 h 438504"/>
                <a:gd name="connsiteX45" fmla="*/ 4041716 w 4065511"/>
                <a:gd name="connsiteY45" fmla="*/ 0 h 438504"/>
                <a:gd name="connsiteX46" fmla="*/ 4051914 w 4065511"/>
                <a:gd name="connsiteY46" fmla="*/ 0 h 438504"/>
                <a:gd name="connsiteX47" fmla="*/ 4058712 w 4065511"/>
                <a:gd name="connsiteY47" fmla="*/ 13597 h 438504"/>
                <a:gd name="connsiteX48" fmla="*/ 4065511 w 4065511"/>
                <a:gd name="connsiteY48" fmla="*/ 40791 h 438504"/>
                <a:gd name="connsiteX49" fmla="*/ 4062112 w 4065511"/>
                <a:gd name="connsiteY49" fmla="*/ 71384 h 438504"/>
                <a:gd name="connsiteX50" fmla="*/ 4048515 w 4065511"/>
                <a:gd name="connsiteY50" fmla="*/ 115574 h 438504"/>
                <a:gd name="connsiteX51" fmla="*/ 4007724 w 4065511"/>
                <a:gd name="connsiteY51" fmla="*/ 210754 h 438504"/>
                <a:gd name="connsiteX52" fmla="*/ 3922742 w 4065511"/>
                <a:gd name="connsiteY52" fmla="*/ 373918 h 438504"/>
                <a:gd name="connsiteX53" fmla="*/ 3766376 w 4065511"/>
                <a:gd name="connsiteY53" fmla="*/ 428306 h 438504"/>
                <a:gd name="connsiteX54" fmla="*/ 3297279 w 4065511"/>
                <a:gd name="connsiteY54" fmla="*/ 421508 h 438504"/>
                <a:gd name="connsiteX55" fmla="*/ 2896167 w 4065511"/>
                <a:gd name="connsiteY55" fmla="*/ 418108 h 438504"/>
                <a:gd name="connsiteX56" fmla="*/ 2478058 w 4065511"/>
                <a:gd name="connsiteY56" fmla="*/ 414709 h 4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65511" h="438504">
                  <a:moveTo>
                    <a:pt x="2478058" y="414709"/>
                  </a:moveTo>
                  <a:lnTo>
                    <a:pt x="1825401" y="411310"/>
                  </a:lnTo>
                  <a:lnTo>
                    <a:pt x="1186341" y="407911"/>
                  </a:lnTo>
                  <a:lnTo>
                    <a:pt x="873609" y="407911"/>
                  </a:lnTo>
                  <a:lnTo>
                    <a:pt x="805624" y="424907"/>
                  </a:lnTo>
                  <a:lnTo>
                    <a:pt x="758034" y="431705"/>
                  </a:lnTo>
                  <a:lnTo>
                    <a:pt x="673053" y="438504"/>
                  </a:lnTo>
                  <a:lnTo>
                    <a:pt x="557478" y="438504"/>
                  </a:lnTo>
                  <a:lnTo>
                    <a:pt x="445303" y="431705"/>
                  </a:lnTo>
                  <a:lnTo>
                    <a:pt x="210754" y="401112"/>
                  </a:lnTo>
                  <a:lnTo>
                    <a:pt x="142769" y="390914"/>
                  </a:lnTo>
                  <a:lnTo>
                    <a:pt x="98579" y="380716"/>
                  </a:lnTo>
                  <a:lnTo>
                    <a:pt x="78183" y="373918"/>
                  </a:lnTo>
                  <a:lnTo>
                    <a:pt x="57788" y="363720"/>
                  </a:lnTo>
                  <a:lnTo>
                    <a:pt x="37392" y="346724"/>
                  </a:lnTo>
                  <a:lnTo>
                    <a:pt x="16996" y="312731"/>
                  </a:lnTo>
                  <a:lnTo>
                    <a:pt x="3399" y="271940"/>
                  </a:lnTo>
                  <a:lnTo>
                    <a:pt x="0" y="237948"/>
                  </a:lnTo>
                  <a:lnTo>
                    <a:pt x="3399" y="224351"/>
                  </a:lnTo>
                  <a:lnTo>
                    <a:pt x="44191" y="197157"/>
                  </a:lnTo>
                  <a:lnTo>
                    <a:pt x="108776" y="159765"/>
                  </a:lnTo>
                  <a:lnTo>
                    <a:pt x="156366" y="135970"/>
                  </a:lnTo>
                  <a:lnTo>
                    <a:pt x="207355" y="115574"/>
                  </a:lnTo>
                  <a:lnTo>
                    <a:pt x="265142" y="95179"/>
                  </a:lnTo>
                  <a:lnTo>
                    <a:pt x="353523" y="78183"/>
                  </a:lnTo>
                  <a:lnTo>
                    <a:pt x="445303" y="74783"/>
                  </a:lnTo>
                  <a:lnTo>
                    <a:pt x="486094" y="88380"/>
                  </a:lnTo>
                  <a:lnTo>
                    <a:pt x="526885" y="98578"/>
                  </a:lnTo>
                  <a:lnTo>
                    <a:pt x="571075" y="108776"/>
                  </a:lnTo>
                  <a:lnTo>
                    <a:pt x="656057" y="122373"/>
                  </a:lnTo>
                  <a:lnTo>
                    <a:pt x="822620" y="139369"/>
                  </a:lnTo>
                  <a:lnTo>
                    <a:pt x="1261124" y="163164"/>
                  </a:lnTo>
                  <a:lnTo>
                    <a:pt x="1774412" y="183560"/>
                  </a:lnTo>
                  <a:lnTo>
                    <a:pt x="2308095" y="197157"/>
                  </a:lnTo>
                  <a:lnTo>
                    <a:pt x="2828182" y="210754"/>
                  </a:lnTo>
                  <a:lnTo>
                    <a:pt x="3178305" y="210754"/>
                  </a:lnTo>
                  <a:lnTo>
                    <a:pt x="3542025" y="203955"/>
                  </a:lnTo>
                  <a:lnTo>
                    <a:pt x="3677996" y="193757"/>
                  </a:lnTo>
                  <a:lnTo>
                    <a:pt x="3756179" y="183560"/>
                  </a:lnTo>
                  <a:lnTo>
                    <a:pt x="3817365" y="163164"/>
                  </a:lnTo>
                  <a:lnTo>
                    <a:pt x="3885350" y="125772"/>
                  </a:lnTo>
                  <a:lnTo>
                    <a:pt x="3932940" y="88380"/>
                  </a:lnTo>
                  <a:lnTo>
                    <a:pt x="3977130" y="47589"/>
                  </a:lnTo>
                  <a:lnTo>
                    <a:pt x="4007724" y="16996"/>
                  </a:lnTo>
                  <a:lnTo>
                    <a:pt x="4034918" y="0"/>
                  </a:lnTo>
                  <a:lnTo>
                    <a:pt x="4041716" y="0"/>
                  </a:lnTo>
                  <a:lnTo>
                    <a:pt x="4051914" y="0"/>
                  </a:lnTo>
                  <a:lnTo>
                    <a:pt x="4058712" y="13597"/>
                  </a:lnTo>
                  <a:lnTo>
                    <a:pt x="4065511" y="40791"/>
                  </a:lnTo>
                  <a:lnTo>
                    <a:pt x="4062112" y="71384"/>
                  </a:lnTo>
                  <a:lnTo>
                    <a:pt x="4048515" y="115574"/>
                  </a:lnTo>
                  <a:lnTo>
                    <a:pt x="4007724" y="210754"/>
                  </a:lnTo>
                  <a:lnTo>
                    <a:pt x="3922742" y="373918"/>
                  </a:lnTo>
                  <a:lnTo>
                    <a:pt x="3766376" y="428306"/>
                  </a:lnTo>
                  <a:lnTo>
                    <a:pt x="3297279" y="421508"/>
                  </a:lnTo>
                  <a:lnTo>
                    <a:pt x="2896167" y="418108"/>
                  </a:lnTo>
                  <a:lnTo>
                    <a:pt x="2478058" y="4147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0A9ADAB9-B2B4-4BAD-94A4-CD7D6C4B339A}"/>
                </a:ext>
              </a:extLst>
            </p:cNvPr>
            <p:cNvSpPr/>
            <p:nvPr/>
          </p:nvSpPr>
          <p:spPr>
            <a:xfrm>
              <a:off x="6072188" y="1639888"/>
              <a:ext cx="1733550" cy="1682750"/>
            </a:xfrm>
            <a:custGeom>
              <a:avLst/>
              <a:gdLst>
                <a:gd name="connsiteX0" fmla="*/ 711993 w 1733550"/>
                <a:gd name="connsiteY0" fmla="*/ 328613 h 1681163"/>
                <a:gd name="connsiteX1" fmla="*/ 533400 w 1733550"/>
                <a:gd name="connsiteY1" fmla="*/ 359569 h 1681163"/>
                <a:gd name="connsiteX2" fmla="*/ 445293 w 1733550"/>
                <a:gd name="connsiteY2" fmla="*/ 373857 h 1681163"/>
                <a:gd name="connsiteX3" fmla="*/ 116681 w 1733550"/>
                <a:gd name="connsiteY3" fmla="*/ 416719 h 1681163"/>
                <a:gd name="connsiteX4" fmla="*/ 0 w 1733550"/>
                <a:gd name="connsiteY4" fmla="*/ 276225 h 1681163"/>
                <a:gd name="connsiteX5" fmla="*/ 140493 w 1733550"/>
                <a:gd name="connsiteY5" fmla="*/ 266700 h 1681163"/>
                <a:gd name="connsiteX6" fmla="*/ 459581 w 1733550"/>
                <a:gd name="connsiteY6" fmla="*/ 216694 h 1681163"/>
                <a:gd name="connsiteX7" fmla="*/ 895350 w 1733550"/>
                <a:gd name="connsiteY7" fmla="*/ 135732 h 1681163"/>
                <a:gd name="connsiteX8" fmla="*/ 1195387 w 1733550"/>
                <a:gd name="connsiteY8" fmla="*/ 76200 h 1681163"/>
                <a:gd name="connsiteX9" fmla="*/ 1231106 w 1733550"/>
                <a:gd name="connsiteY9" fmla="*/ 66675 h 1681163"/>
                <a:gd name="connsiteX10" fmla="*/ 1271587 w 1733550"/>
                <a:gd name="connsiteY10" fmla="*/ 50007 h 1681163"/>
                <a:gd name="connsiteX11" fmla="*/ 1328737 w 1733550"/>
                <a:gd name="connsiteY11" fmla="*/ 19050 h 1681163"/>
                <a:gd name="connsiteX12" fmla="*/ 1359693 w 1733550"/>
                <a:gd name="connsiteY12" fmla="*/ 0 h 1681163"/>
                <a:gd name="connsiteX13" fmla="*/ 1390650 w 1733550"/>
                <a:gd name="connsiteY13" fmla="*/ 0 h 1681163"/>
                <a:gd name="connsiteX14" fmla="*/ 1440656 w 1733550"/>
                <a:gd name="connsiteY14" fmla="*/ 7144 h 1681163"/>
                <a:gd name="connsiteX15" fmla="*/ 1493043 w 1733550"/>
                <a:gd name="connsiteY15" fmla="*/ 23813 h 1681163"/>
                <a:gd name="connsiteX16" fmla="*/ 1564481 w 1733550"/>
                <a:gd name="connsiteY16" fmla="*/ 54769 h 1681163"/>
                <a:gd name="connsiteX17" fmla="*/ 1635918 w 1733550"/>
                <a:gd name="connsiteY17" fmla="*/ 95250 h 1681163"/>
                <a:gd name="connsiteX18" fmla="*/ 1685925 w 1733550"/>
                <a:gd name="connsiteY18" fmla="*/ 128588 h 1681163"/>
                <a:gd name="connsiteX19" fmla="*/ 1712118 w 1733550"/>
                <a:gd name="connsiteY19" fmla="*/ 154782 h 1681163"/>
                <a:gd name="connsiteX20" fmla="*/ 1726406 w 1733550"/>
                <a:gd name="connsiteY20" fmla="*/ 180975 h 1681163"/>
                <a:gd name="connsiteX21" fmla="*/ 1733550 w 1733550"/>
                <a:gd name="connsiteY21" fmla="*/ 209550 h 1681163"/>
                <a:gd name="connsiteX22" fmla="*/ 1724025 w 1733550"/>
                <a:gd name="connsiteY22" fmla="*/ 240507 h 1681163"/>
                <a:gd name="connsiteX23" fmla="*/ 1709737 w 1733550"/>
                <a:gd name="connsiteY23" fmla="*/ 273844 h 1681163"/>
                <a:gd name="connsiteX24" fmla="*/ 1693068 w 1733550"/>
                <a:gd name="connsiteY24" fmla="*/ 309563 h 1681163"/>
                <a:gd name="connsiteX25" fmla="*/ 1678781 w 1733550"/>
                <a:gd name="connsiteY25" fmla="*/ 376238 h 1681163"/>
                <a:gd name="connsiteX26" fmla="*/ 1666875 w 1733550"/>
                <a:gd name="connsiteY26" fmla="*/ 438150 h 1681163"/>
                <a:gd name="connsiteX27" fmla="*/ 1666875 w 1733550"/>
                <a:gd name="connsiteY27" fmla="*/ 481013 h 1681163"/>
                <a:gd name="connsiteX28" fmla="*/ 1631156 w 1733550"/>
                <a:gd name="connsiteY28" fmla="*/ 704850 h 1681163"/>
                <a:gd name="connsiteX29" fmla="*/ 1583531 w 1733550"/>
                <a:gd name="connsiteY29" fmla="*/ 997744 h 1681163"/>
                <a:gd name="connsiteX30" fmla="*/ 1526381 w 1733550"/>
                <a:gd name="connsiteY30" fmla="*/ 1354932 h 1681163"/>
                <a:gd name="connsiteX31" fmla="*/ 1490662 w 1733550"/>
                <a:gd name="connsiteY31" fmla="*/ 1583532 h 1681163"/>
                <a:gd name="connsiteX32" fmla="*/ 1483518 w 1733550"/>
                <a:gd name="connsiteY32" fmla="*/ 1600200 h 1681163"/>
                <a:gd name="connsiteX33" fmla="*/ 1469231 w 1733550"/>
                <a:gd name="connsiteY33" fmla="*/ 1619250 h 1681163"/>
                <a:gd name="connsiteX34" fmla="*/ 1447800 w 1733550"/>
                <a:gd name="connsiteY34" fmla="*/ 1638300 h 1681163"/>
                <a:gd name="connsiteX35" fmla="*/ 1426368 w 1733550"/>
                <a:gd name="connsiteY35" fmla="*/ 1659732 h 1681163"/>
                <a:gd name="connsiteX36" fmla="*/ 1402556 w 1733550"/>
                <a:gd name="connsiteY36" fmla="*/ 1674019 h 1681163"/>
                <a:gd name="connsiteX37" fmla="*/ 1376362 w 1733550"/>
                <a:gd name="connsiteY37" fmla="*/ 1681163 h 1681163"/>
                <a:gd name="connsiteX38" fmla="*/ 1345406 w 1733550"/>
                <a:gd name="connsiteY38" fmla="*/ 1681163 h 1681163"/>
                <a:gd name="connsiteX39" fmla="*/ 1262062 w 1733550"/>
                <a:gd name="connsiteY39" fmla="*/ 1674019 h 1681163"/>
                <a:gd name="connsiteX40" fmla="*/ 1259681 w 1733550"/>
                <a:gd name="connsiteY40" fmla="*/ 1485900 h 1681163"/>
                <a:gd name="connsiteX41" fmla="*/ 1288256 w 1733550"/>
                <a:gd name="connsiteY41" fmla="*/ 1343025 h 1681163"/>
                <a:gd name="connsiteX42" fmla="*/ 1300162 w 1733550"/>
                <a:gd name="connsiteY42" fmla="*/ 1278732 h 1681163"/>
                <a:gd name="connsiteX43" fmla="*/ 1307306 w 1733550"/>
                <a:gd name="connsiteY43" fmla="*/ 1223963 h 1681163"/>
                <a:gd name="connsiteX44" fmla="*/ 1333500 w 1733550"/>
                <a:gd name="connsiteY44" fmla="*/ 912019 h 1681163"/>
                <a:gd name="connsiteX45" fmla="*/ 1331118 w 1733550"/>
                <a:gd name="connsiteY45" fmla="*/ 790575 h 1681163"/>
                <a:gd name="connsiteX46" fmla="*/ 1347787 w 1733550"/>
                <a:gd name="connsiteY46" fmla="*/ 490538 h 1681163"/>
                <a:gd name="connsiteX47" fmla="*/ 1357312 w 1733550"/>
                <a:gd name="connsiteY47" fmla="*/ 316707 h 1681163"/>
                <a:gd name="connsiteX48" fmla="*/ 1354931 w 1733550"/>
                <a:gd name="connsiteY48" fmla="*/ 278607 h 1681163"/>
                <a:gd name="connsiteX49" fmla="*/ 1350168 w 1733550"/>
                <a:gd name="connsiteY49" fmla="*/ 259557 h 1681163"/>
                <a:gd name="connsiteX50" fmla="*/ 1335881 w 1733550"/>
                <a:gd name="connsiteY50" fmla="*/ 238125 h 1681163"/>
                <a:gd name="connsiteX51" fmla="*/ 1328737 w 1733550"/>
                <a:gd name="connsiteY51" fmla="*/ 230982 h 1681163"/>
                <a:gd name="connsiteX52" fmla="*/ 1307306 w 1733550"/>
                <a:gd name="connsiteY52" fmla="*/ 223838 h 1681163"/>
                <a:gd name="connsiteX53" fmla="*/ 1271587 w 1733550"/>
                <a:gd name="connsiteY53" fmla="*/ 223838 h 1681163"/>
                <a:gd name="connsiteX54" fmla="*/ 1131093 w 1733550"/>
                <a:gd name="connsiteY54" fmla="*/ 252413 h 1681163"/>
                <a:gd name="connsiteX55" fmla="*/ 711993 w 1733550"/>
                <a:gd name="connsiteY55" fmla="*/ 328613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33550" h="1681163">
                  <a:moveTo>
                    <a:pt x="711993" y="328613"/>
                  </a:moveTo>
                  <a:lnTo>
                    <a:pt x="533400" y="359569"/>
                  </a:lnTo>
                  <a:lnTo>
                    <a:pt x="445293" y="373857"/>
                  </a:lnTo>
                  <a:lnTo>
                    <a:pt x="116681" y="416719"/>
                  </a:lnTo>
                  <a:lnTo>
                    <a:pt x="0" y="276225"/>
                  </a:lnTo>
                  <a:lnTo>
                    <a:pt x="140493" y="266700"/>
                  </a:lnTo>
                  <a:lnTo>
                    <a:pt x="459581" y="216694"/>
                  </a:lnTo>
                  <a:lnTo>
                    <a:pt x="895350" y="135732"/>
                  </a:lnTo>
                  <a:lnTo>
                    <a:pt x="1195387" y="76200"/>
                  </a:lnTo>
                  <a:lnTo>
                    <a:pt x="1231106" y="66675"/>
                  </a:lnTo>
                  <a:lnTo>
                    <a:pt x="1271587" y="50007"/>
                  </a:lnTo>
                  <a:lnTo>
                    <a:pt x="1328737" y="19050"/>
                  </a:lnTo>
                  <a:lnTo>
                    <a:pt x="1359693" y="0"/>
                  </a:lnTo>
                  <a:lnTo>
                    <a:pt x="1390650" y="0"/>
                  </a:lnTo>
                  <a:lnTo>
                    <a:pt x="1440656" y="7144"/>
                  </a:lnTo>
                  <a:lnTo>
                    <a:pt x="1493043" y="23813"/>
                  </a:lnTo>
                  <a:lnTo>
                    <a:pt x="1564481" y="54769"/>
                  </a:lnTo>
                  <a:lnTo>
                    <a:pt x="1635918" y="95250"/>
                  </a:lnTo>
                  <a:lnTo>
                    <a:pt x="1685925" y="128588"/>
                  </a:lnTo>
                  <a:lnTo>
                    <a:pt x="1712118" y="154782"/>
                  </a:lnTo>
                  <a:lnTo>
                    <a:pt x="1726406" y="180975"/>
                  </a:lnTo>
                  <a:lnTo>
                    <a:pt x="1733550" y="209550"/>
                  </a:lnTo>
                  <a:lnTo>
                    <a:pt x="1724025" y="240507"/>
                  </a:lnTo>
                  <a:lnTo>
                    <a:pt x="1709737" y="273844"/>
                  </a:lnTo>
                  <a:lnTo>
                    <a:pt x="1693068" y="309563"/>
                  </a:lnTo>
                  <a:lnTo>
                    <a:pt x="1678781" y="376238"/>
                  </a:lnTo>
                  <a:lnTo>
                    <a:pt x="1666875" y="438150"/>
                  </a:lnTo>
                  <a:lnTo>
                    <a:pt x="1666875" y="481013"/>
                  </a:lnTo>
                  <a:lnTo>
                    <a:pt x="1631156" y="704850"/>
                  </a:lnTo>
                  <a:lnTo>
                    <a:pt x="1583531" y="997744"/>
                  </a:lnTo>
                  <a:lnTo>
                    <a:pt x="1526381" y="1354932"/>
                  </a:lnTo>
                  <a:lnTo>
                    <a:pt x="1490662" y="1583532"/>
                  </a:lnTo>
                  <a:lnTo>
                    <a:pt x="1483518" y="1600200"/>
                  </a:lnTo>
                  <a:lnTo>
                    <a:pt x="1469231" y="1619250"/>
                  </a:lnTo>
                  <a:lnTo>
                    <a:pt x="1447800" y="1638300"/>
                  </a:lnTo>
                  <a:lnTo>
                    <a:pt x="1426368" y="1659732"/>
                  </a:lnTo>
                  <a:lnTo>
                    <a:pt x="1402556" y="1674019"/>
                  </a:lnTo>
                  <a:lnTo>
                    <a:pt x="1376362" y="1681163"/>
                  </a:lnTo>
                  <a:lnTo>
                    <a:pt x="1345406" y="1681163"/>
                  </a:lnTo>
                  <a:lnTo>
                    <a:pt x="1262062" y="1674019"/>
                  </a:lnTo>
                  <a:cubicBezTo>
                    <a:pt x="1261268" y="1611313"/>
                    <a:pt x="1260475" y="1548606"/>
                    <a:pt x="1259681" y="1485900"/>
                  </a:cubicBezTo>
                  <a:lnTo>
                    <a:pt x="1288256" y="1343025"/>
                  </a:lnTo>
                  <a:lnTo>
                    <a:pt x="1300162" y="1278732"/>
                  </a:lnTo>
                  <a:lnTo>
                    <a:pt x="1307306" y="1223963"/>
                  </a:lnTo>
                  <a:lnTo>
                    <a:pt x="1333500" y="912019"/>
                  </a:lnTo>
                  <a:lnTo>
                    <a:pt x="1331118" y="790575"/>
                  </a:lnTo>
                  <a:lnTo>
                    <a:pt x="1347787" y="490538"/>
                  </a:lnTo>
                  <a:lnTo>
                    <a:pt x="1357312" y="316707"/>
                  </a:lnTo>
                  <a:lnTo>
                    <a:pt x="1354931" y="278607"/>
                  </a:lnTo>
                  <a:lnTo>
                    <a:pt x="1350168" y="259557"/>
                  </a:lnTo>
                  <a:lnTo>
                    <a:pt x="1335881" y="238125"/>
                  </a:lnTo>
                  <a:lnTo>
                    <a:pt x="1328737" y="230982"/>
                  </a:lnTo>
                  <a:lnTo>
                    <a:pt x="1307306" y="223838"/>
                  </a:lnTo>
                  <a:lnTo>
                    <a:pt x="1271587" y="223838"/>
                  </a:lnTo>
                  <a:lnTo>
                    <a:pt x="1131093" y="252413"/>
                  </a:lnTo>
                  <a:lnTo>
                    <a:pt x="71199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72F34257-17A7-4972-B668-FBBBFB68873D}"/>
                </a:ext>
              </a:extLst>
            </p:cNvPr>
            <p:cNvSpPr/>
            <p:nvPr/>
          </p:nvSpPr>
          <p:spPr>
            <a:xfrm>
              <a:off x="6215063" y="2395539"/>
              <a:ext cx="1270000" cy="365125"/>
            </a:xfrm>
            <a:custGeom>
              <a:avLst/>
              <a:gdLst>
                <a:gd name="connsiteX0" fmla="*/ 642937 w 1269206"/>
                <a:gd name="connsiteY0" fmla="*/ 238125 h 364331"/>
                <a:gd name="connsiteX1" fmla="*/ 364331 w 1269206"/>
                <a:gd name="connsiteY1" fmla="*/ 280987 h 364331"/>
                <a:gd name="connsiteX2" fmla="*/ 190500 w 1269206"/>
                <a:gd name="connsiteY2" fmla="*/ 311943 h 364331"/>
                <a:gd name="connsiteX3" fmla="*/ 0 w 1269206"/>
                <a:gd name="connsiteY3" fmla="*/ 364331 h 364331"/>
                <a:gd name="connsiteX4" fmla="*/ 7143 w 1269206"/>
                <a:gd name="connsiteY4" fmla="*/ 150018 h 364331"/>
                <a:gd name="connsiteX5" fmla="*/ 166687 w 1269206"/>
                <a:gd name="connsiteY5" fmla="*/ 123825 h 364331"/>
                <a:gd name="connsiteX6" fmla="*/ 407193 w 1269206"/>
                <a:gd name="connsiteY6" fmla="*/ 90487 h 364331"/>
                <a:gd name="connsiteX7" fmla="*/ 740568 w 1269206"/>
                <a:gd name="connsiteY7" fmla="*/ 54768 h 364331"/>
                <a:gd name="connsiteX8" fmla="*/ 1023937 w 1269206"/>
                <a:gd name="connsiteY8" fmla="*/ 23812 h 364331"/>
                <a:gd name="connsiteX9" fmla="*/ 1252537 w 1269206"/>
                <a:gd name="connsiteY9" fmla="*/ 0 h 364331"/>
                <a:gd name="connsiteX10" fmla="*/ 1269206 w 1269206"/>
                <a:gd name="connsiteY10" fmla="*/ 180975 h 364331"/>
                <a:gd name="connsiteX11" fmla="*/ 966787 w 1269206"/>
                <a:gd name="connsiteY11" fmla="*/ 200025 h 364331"/>
                <a:gd name="connsiteX12" fmla="*/ 800100 w 1269206"/>
                <a:gd name="connsiteY12" fmla="*/ 219075 h 364331"/>
                <a:gd name="connsiteX13" fmla="*/ 642937 w 1269206"/>
                <a:gd name="connsiteY13" fmla="*/ 2381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9206" h="364331">
                  <a:moveTo>
                    <a:pt x="642937" y="238125"/>
                  </a:moveTo>
                  <a:lnTo>
                    <a:pt x="364331" y="280987"/>
                  </a:lnTo>
                  <a:lnTo>
                    <a:pt x="190500" y="311943"/>
                  </a:lnTo>
                  <a:lnTo>
                    <a:pt x="0" y="364331"/>
                  </a:lnTo>
                  <a:lnTo>
                    <a:pt x="7143" y="150018"/>
                  </a:lnTo>
                  <a:lnTo>
                    <a:pt x="166687" y="123825"/>
                  </a:lnTo>
                  <a:lnTo>
                    <a:pt x="407193" y="90487"/>
                  </a:lnTo>
                  <a:lnTo>
                    <a:pt x="740568" y="54768"/>
                  </a:lnTo>
                  <a:lnTo>
                    <a:pt x="1023937" y="23812"/>
                  </a:lnTo>
                  <a:lnTo>
                    <a:pt x="1252537" y="0"/>
                  </a:lnTo>
                  <a:lnTo>
                    <a:pt x="1269206" y="180975"/>
                  </a:lnTo>
                  <a:lnTo>
                    <a:pt x="966787" y="200025"/>
                  </a:lnTo>
                  <a:lnTo>
                    <a:pt x="800100" y="219075"/>
                  </a:lnTo>
                  <a:lnTo>
                    <a:pt x="64293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0F9818FC-CE1C-49C9-91FF-24348CC54389}"/>
                </a:ext>
              </a:extLst>
            </p:cNvPr>
            <p:cNvSpPr/>
            <p:nvPr/>
          </p:nvSpPr>
          <p:spPr>
            <a:xfrm>
              <a:off x="6194426" y="3084514"/>
              <a:ext cx="1211263" cy="384175"/>
            </a:xfrm>
            <a:custGeom>
              <a:avLst/>
              <a:gdLst>
                <a:gd name="connsiteX0" fmla="*/ 516732 w 1212057"/>
                <a:gd name="connsiteY0" fmla="*/ 283369 h 385762"/>
                <a:gd name="connsiteX1" fmla="*/ 0 w 1212057"/>
                <a:gd name="connsiteY1" fmla="*/ 385762 h 385762"/>
                <a:gd name="connsiteX2" fmla="*/ 2382 w 1212057"/>
                <a:gd name="connsiteY2" fmla="*/ 204787 h 385762"/>
                <a:gd name="connsiteX3" fmla="*/ 121444 w 1212057"/>
                <a:gd name="connsiteY3" fmla="*/ 176212 h 385762"/>
                <a:gd name="connsiteX4" fmla="*/ 230982 w 1212057"/>
                <a:gd name="connsiteY4" fmla="*/ 152400 h 385762"/>
                <a:gd name="connsiteX5" fmla="*/ 445294 w 1212057"/>
                <a:gd name="connsiteY5" fmla="*/ 116681 h 385762"/>
                <a:gd name="connsiteX6" fmla="*/ 702469 w 1212057"/>
                <a:gd name="connsiteY6" fmla="*/ 76200 h 385762"/>
                <a:gd name="connsiteX7" fmla="*/ 1023938 w 1212057"/>
                <a:gd name="connsiteY7" fmla="*/ 26194 h 385762"/>
                <a:gd name="connsiteX8" fmla="*/ 1212057 w 1212057"/>
                <a:gd name="connsiteY8" fmla="*/ 0 h 385762"/>
                <a:gd name="connsiteX9" fmla="*/ 1212057 w 1212057"/>
                <a:gd name="connsiteY9" fmla="*/ 223837 h 385762"/>
                <a:gd name="connsiteX10" fmla="*/ 1143000 w 1212057"/>
                <a:gd name="connsiteY10" fmla="*/ 230981 h 385762"/>
                <a:gd name="connsiteX11" fmla="*/ 1016794 w 1212057"/>
                <a:gd name="connsiteY11" fmla="*/ 223837 h 385762"/>
                <a:gd name="connsiteX12" fmla="*/ 921544 w 1212057"/>
                <a:gd name="connsiteY12" fmla="*/ 223837 h 385762"/>
                <a:gd name="connsiteX13" fmla="*/ 840582 w 1212057"/>
                <a:gd name="connsiteY13" fmla="*/ 228600 h 385762"/>
                <a:gd name="connsiteX14" fmla="*/ 766763 w 1212057"/>
                <a:gd name="connsiteY14" fmla="*/ 235744 h 385762"/>
                <a:gd name="connsiteX15" fmla="*/ 516732 w 1212057"/>
                <a:gd name="connsiteY15" fmla="*/ 283369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2057" h="385762">
                  <a:moveTo>
                    <a:pt x="516732" y="283369"/>
                  </a:moveTo>
                  <a:lnTo>
                    <a:pt x="0" y="385762"/>
                  </a:lnTo>
                  <a:lnTo>
                    <a:pt x="2382" y="204787"/>
                  </a:lnTo>
                  <a:lnTo>
                    <a:pt x="121444" y="176212"/>
                  </a:lnTo>
                  <a:lnTo>
                    <a:pt x="230982" y="152400"/>
                  </a:lnTo>
                  <a:lnTo>
                    <a:pt x="445294" y="116681"/>
                  </a:lnTo>
                  <a:lnTo>
                    <a:pt x="702469" y="76200"/>
                  </a:lnTo>
                  <a:lnTo>
                    <a:pt x="1023938" y="26194"/>
                  </a:lnTo>
                  <a:lnTo>
                    <a:pt x="1212057" y="0"/>
                  </a:lnTo>
                  <a:lnTo>
                    <a:pt x="1212057" y="223837"/>
                  </a:lnTo>
                  <a:lnTo>
                    <a:pt x="1143000" y="230981"/>
                  </a:lnTo>
                  <a:lnTo>
                    <a:pt x="1016794" y="223837"/>
                  </a:lnTo>
                  <a:lnTo>
                    <a:pt x="921544" y="223837"/>
                  </a:lnTo>
                  <a:lnTo>
                    <a:pt x="840582" y="228600"/>
                  </a:lnTo>
                  <a:lnTo>
                    <a:pt x="766763" y="235744"/>
                  </a:lnTo>
                  <a:lnTo>
                    <a:pt x="51673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7">
              <a:extLst>
                <a:ext uri="{FF2B5EF4-FFF2-40B4-BE49-F238E27FC236}">
                  <a16:creationId xmlns:a16="http://schemas.microsoft.com/office/drawing/2014/main" id="{C17527A7-E4B1-44A3-8F0B-D07769A9C04A}"/>
                </a:ext>
              </a:extLst>
            </p:cNvPr>
            <p:cNvSpPr/>
            <p:nvPr/>
          </p:nvSpPr>
          <p:spPr>
            <a:xfrm rot="16200000">
              <a:off x="4052889" y="3571876"/>
              <a:ext cx="4016375" cy="466725"/>
            </a:xfrm>
            <a:custGeom>
              <a:avLst/>
              <a:gdLst>
                <a:gd name="connsiteX0" fmla="*/ 2065623 w 4016123"/>
                <a:gd name="connsiteY0" fmla="*/ 421018 h 467067"/>
                <a:gd name="connsiteX1" fmla="*/ 1545928 w 4016123"/>
                <a:gd name="connsiteY1" fmla="*/ 394705 h 467067"/>
                <a:gd name="connsiteX2" fmla="*/ 1170958 w 4016123"/>
                <a:gd name="connsiteY2" fmla="*/ 374969 h 467067"/>
                <a:gd name="connsiteX3" fmla="*/ 795988 w 4016123"/>
                <a:gd name="connsiteY3" fmla="*/ 361813 h 467067"/>
                <a:gd name="connsiteX4" fmla="*/ 401283 w 4016123"/>
                <a:gd name="connsiteY4" fmla="*/ 348656 h 467067"/>
                <a:gd name="connsiteX5" fmla="*/ 144725 w 4016123"/>
                <a:gd name="connsiteY5" fmla="*/ 371680 h 467067"/>
                <a:gd name="connsiteX6" fmla="*/ 69073 w 4016123"/>
                <a:gd name="connsiteY6" fmla="*/ 302607 h 467067"/>
                <a:gd name="connsiteX7" fmla="*/ 32892 w 4016123"/>
                <a:gd name="connsiteY7" fmla="*/ 263136 h 467067"/>
                <a:gd name="connsiteX8" fmla="*/ 13156 w 4016123"/>
                <a:gd name="connsiteY8" fmla="*/ 240112 h 467067"/>
                <a:gd name="connsiteX9" fmla="*/ 3289 w 4016123"/>
                <a:gd name="connsiteY9" fmla="*/ 217087 h 467067"/>
                <a:gd name="connsiteX10" fmla="*/ 0 w 4016123"/>
                <a:gd name="connsiteY10" fmla="*/ 197352 h 467067"/>
                <a:gd name="connsiteX11" fmla="*/ 9867 w 4016123"/>
                <a:gd name="connsiteY11" fmla="*/ 174328 h 467067"/>
                <a:gd name="connsiteX12" fmla="*/ 46049 w 4016123"/>
                <a:gd name="connsiteY12" fmla="*/ 144725 h 467067"/>
                <a:gd name="connsiteX13" fmla="*/ 95387 w 4016123"/>
                <a:gd name="connsiteY13" fmla="*/ 115122 h 467067"/>
                <a:gd name="connsiteX14" fmla="*/ 154592 w 4016123"/>
                <a:gd name="connsiteY14" fmla="*/ 85519 h 467067"/>
                <a:gd name="connsiteX15" fmla="*/ 210509 w 4016123"/>
                <a:gd name="connsiteY15" fmla="*/ 62495 h 467067"/>
                <a:gd name="connsiteX16" fmla="*/ 305896 w 4016123"/>
                <a:gd name="connsiteY16" fmla="*/ 42759 h 467067"/>
                <a:gd name="connsiteX17" fmla="*/ 394705 w 4016123"/>
                <a:gd name="connsiteY17" fmla="*/ 36181 h 467067"/>
                <a:gd name="connsiteX18" fmla="*/ 411151 w 4016123"/>
                <a:gd name="connsiteY18" fmla="*/ 49338 h 467067"/>
                <a:gd name="connsiteX19" fmla="*/ 447332 w 4016123"/>
                <a:gd name="connsiteY19" fmla="*/ 69073 h 467067"/>
                <a:gd name="connsiteX20" fmla="*/ 506538 w 4016123"/>
                <a:gd name="connsiteY20" fmla="*/ 88808 h 467067"/>
                <a:gd name="connsiteX21" fmla="*/ 575611 w 4016123"/>
                <a:gd name="connsiteY21" fmla="*/ 105254 h 467067"/>
                <a:gd name="connsiteX22" fmla="*/ 641395 w 4016123"/>
                <a:gd name="connsiteY22" fmla="*/ 118411 h 467067"/>
                <a:gd name="connsiteX23" fmla="*/ 759807 w 4016123"/>
                <a:gd name="connsiteY23" fmla="*/ 131568 h 467067"/>
                <a:gd name="connsiteX24" fmla="*/ 1289369 w 4016123"/>
                <a:gd name="connsiteY24" fmla="*/ 157882 h 467067"/>
                <a:gd name="connsiteX25" fmla="*/ 1973525 w 4016123"/>
                <a:gd name="connsiteY25" fmla="*/ 194063 h 467067"/>
                <a:gd name="connsiteX26" fmla="*/ 2542558 w 4016123"/>
                <a:gd name="connsiteY26" fmla="*/ 220377 h 467067"/>
                <a:gd name="connsiteX27" fmla="*/ 3003047 w 4016123"/>
                <a:gd name="connsiteY27" fmla="*/ 236823 h 467067"/>
                <a:gd name="connsiteX28" fmla="*/ 3170797 w 4016123"/>
                <a:gd name="connsiteY28" fmla="*/ 240112 h 467067"/>
                <a:gd name="connsiteX29" fmla="*/ 3341836 w 4016123"/>
                <a:gd name="connsiteY29" fmla="*/ 240112 h 467067"/>
                <a:gd name="connsiteX30" fmla="*/ 3404331 w 4016123"/>
                <a:gd name="connsiteY30" fmla="*/ 240112 h 467067"/>
                <a:gd name="connsiteX31" fmla="*/ 3493139 w 4016123"/>
                <a:gd name="connsiteY31" fmla="*/ 233534 h 467067"/>
                <a:gd name="connsiteX32" fmla="*/ 3624708 w 4016123"/>
                <a:gd name="connsiteY32" fmla="*/ 207220 h 467067"/>
                <a:gd name="connsiteX33" fmla="*/ 3733251 w 4016123"/>
                <a:gd name="connsiteY33" fmla="*/ 167749 h 467067"/>
                <a:gd name="connsiteX34" fmla="*/ 3815482 w 4016123"/>
                <a:gd name="connsiteY34" fmla="*/ 121700 h 467067"/>
                <a:gd name="connsiteX35" fmla="*/ 3884555 w 4016123"/>
                <a:gd name="connsiteY35" fmla="*/ 75651 h 467067"/>
                <a:gd name="connsiteX36" fmla="*/ 3924026 w 4016123"/>
                <a:gd name="connsiteY36" fmla="*/ 39470 h 467067"/>
                <a:gd name="connsiteX37" fmla="*/ 3960207 w 4016123"/>
                <a:gd name="connsiteY37" fmla="*/ 9867 h 467067"/>
                <a:gd name="connsiteX38" fmla="*/ 3983231 w 4016123"/>
                <a:gd name="connsiteY38" fmla="*/ 0 h 467067"/>
                <a:gd name="connsiteX39" fmla="*/ 3999677 w 4016123"/>
                <a:gd name="connsiteY39" fmla="*/ 3289 h 467067"/>
                <a:gd name="connsiteX40" fmla="*/ 4009545 w 4016123"/>
                <a:gd name="connsiteY40" fmla="*/ 19735 h 467067"/>
                <a:gd name="connsiteX41" fmla="*/ 4016123 w 4016123"/>
                <a:gd name="connsiteY41" fmla="*/ 49338 h 467067"/>
                <a:gd name="connsiteX42" fmla="*/ 4006256 w 4016123"/>
                <a:gd name="connsiteY42" fmla="*/ 105254 h 467067"/>
                <a:gd name="connsiteX43" fmla="*/ 3960207 w 4016123"/>
                <a:gd name="connsiteY43" fmla="*/ 226955 h 467067"/>
                <a:gd name="connsiteX44" fmla="*/ 3887844 w 4016123"/>
                <a:gd name="connsiteY44" fmla="*/ 374969 h 467067"/>
                <a:gd name="connsiteX45" fmla="*/ 3785879 w 4016123"/>
                <a:gd name="connsiteY45" fmla="*/ 437464 h 467067"/>
                <a:gd name="connsiteX46" fmla="*/ 3249738 w 4016123"/>
                <a:gd name="connsiteY46" fmla="*/ 467067 h 467067"/>
                <a:gd name="connsiteX47" fmla="*/ 3095145 w 4016123"/>
                <a:gd name="connsiteY47" fmla="*/ 463778 h 467067"/>
                <a:gd name="connsiteX48" fmla="*/ 2529401 w 4016123"/>
                <a:gd name="connsiteY48" fmla="*/ 437464 h 467067"/>
                <a:gd name="connsiteX49" fmla="*/ 2371519 w 4016123"/>
                <a:gd name="connsiteY49" fmla="*/ 440754 h 467067"/>
                <a:gd name="connsiteX50" fmla="*/ 2065623 w 4016123"/>
                <a:gd name="connsiteY50" fmla="*/ 421018 h 4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6123" h="467067">
                  <a:moveTo>
                    <a:pt x="2065623" y="421018"/>
                  </a:moveTo>
                  <a:lnTo>
                    <a:pt x="1545928" y="394705"/>
                  </a:lnTo>
                  <a:lnTo>
                    <a:pt x="1170958" y="374969"/>
                  </a:lnTo>
                  <a:lnTo>
                    <a:pt x="795988" y="361813"/>
                  </a:lnTo>
                  <a:lnTo>
                    <a:pt x="401283" y="348656"/>
                  </a:lnTo>
                  <a:lnTo>
                    <a:pt x="144725" y="371680"/>
                  </a:lnTo>
                  <a:lnTo>
                    <a:pt x="69073" y="302607"/>
                  </a:lnTo>
                  <a:lnTo>
                    <a:pt x="32892" y="263136"/>
                  </a:lnTo>
                  <a:lnTo>
                    <a:pt x="13156" y="240112"/>
                  </a:lnTo>
                  <a:lnTo>
                    <a:pt x="3289" y="217087"/>
                  </a:lnTo>
                  <a:lnTo>
                    <a:pt x="0" y="197352"/>
                  </a:lnTo>
                  <a:lnTo>
                    <a:pt x="9867" y="174328"/>
                  </a:lnTo>
                  <a:lnTo>
                    <a:pt x="46049" y="144725"/>
                  </a:lnTo>
                  <a:lnTo>
                    <a:pt x="95387" y="115122"/>
                  </a:lnTo>
                  <a:lnTo>
                    <a:pt x="154592" y="85519"/>
                  </a:lnTo>
                  <a:lnTo>
                    <a:pt x="210509" y="62495"/>
                  </a:lnTo>
                  <a:lnTo>
                    <a:pt x="305896" y="42759"/>
                  </a:lnTo>
                  <a:lnTo>
                    <a:pt x="394705" y="36181"/>
                  </a:lnTo>
                  <a:lnTo>
                    <a:pt x="411151" y="49338"/>
                  </a:lnTo>
                  <a:lnTo>
                    <a:pt x="447332" y="69073"/>
                  </a:lnTo>
                  <a:lnTo>
                    <a:pt x="506538" y="88808"/>
                  </a:lnTo>
                  <a:lnTo>
                    <a:pt x="575611" y="105254"/>
                  </a:lnTo>
                  <a:lnTo>
                    <a:pt x="641395" y="118411"/>
                  </a:lnTo>
                  <a:lnTo>
                    <a:pt x="759807" y="131568"/>
                  </a:lnTo>
                  <a:lnTo>
                    <a:pt x="1289369" y="157882"/>
                  </a:lnTo>
                  <a:lnTo>
                    <a:pt x="1973525" y="194063"/>
                  </a:lnTo>
                  <a:lnTo>
                    <a:pt x="2542558" y="220377"/>
                  </a:lnTo>
                  <a:lnTo>
                    <a:pt x="3003047" y="236823"/>
                  </a:lnTo>
                  <a:lnTo>
                    <a:pt x="3170797" y="240112"/>
                  </a:lnTo>
                  <a:lnTo>
                    <a:pt x="3341836" y="240112"/>
                  </a:lnTo>
                  <a:lnTo>
                    <a:pt x="3404331" y="240112"/>
                  </a:lnTo>
                  <a:lnTo>
                    <a:pt x="3493139" y="233534"/>
                  </a:lnTo>
                  <a:lnTo>
                    <a:pt x="3624708" y="207220"/>
                  </a:lnTo>
                  <a:lnTo>
                    <a:pt x="3733251" y="167749"/>
                  </a:lnTo>
                  <a:lnTo>
                    <a:pt x="3815482" y="121700"/>
                  </a:lnTo>
                  <a:lnTo>
                    <a:pt x="3884555" y="75651"/>
                  </a:lnTo>
                  <a:lnTo>
                    <a:pt x="3924026" y="39470"/>
                  </a:lnTo>
                  <a:lnTo>
                    <a:pt x="3960207" y="9867"/>
                  </a:lnTo>
                  <a:lnTo>
                    <a:pt x="3983231" y="0"/>
                  </a:lnTo>
                  <a:lnTo>
                    <a:pt x="3999677" y="3289"/>
                  </a:lnTo>
                  <a:lnTo>
                    <a:pt x="4009545" y="19735"/>
                  </a:lnTo>
                  <a:lnTo>
                    <a:pt x="4016123" y="49338"/>
                  </a:lnTo>
                  <a:lnTo>
                    <a:pt x="4006256" y="105254"/>
                  </a:lnTo>
                  <a:lnTo>
                    <a:pt x="3960207" y="226955"/>
                  </a:lnTo>
                  <a:lnTo>
                    <a:pt x="3887844" y="374969"/>
                  </a:lnTo>
                  <a:lnTo>
                    <a:pt x="3785879" y="437464"/>
                  </a:lnTo>
                  <a:lnTo>
                    <a:pt x="3249738" y="467067"/>
                  </a:lnTo>
                  <a:lnTo>
                    <a:pt x="3095145" y="463778"/>
                  </a:lnTo>
                  <a:lnTo>
                    <a:pt x="2529401" y="437464"/>
                  </a:lnTo>
                  <a:lnTo>
                    <a:pt x="2371519" y="440754"/>
                  </a:lnTo>
                  <a:lnTo>
                    <a:pt x="2065623" y="421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323CA87C-EDF8-42BC-943F-476DAEEC2FA7}"/>
                </a:ext>
              </a:extLst>
            </p:cNvPr>
            <p:cNvSpPr/>
            <p:nvPr/>
          </p:nvSpPr>
          <p:spPr>
            <a:xfrm>
              <a:off x="6076951" y="4799014"/>
              <a:ext cx="1122363" cy="892175"/>
            </a:xfrm>
            <a:custGeom>
              <a:avLst/>
              <a:gdLst>
                <a:gd name="connsiteX0" fmla="*/ 442913 w 1121569"/>
                <a:gd name="connsiteY0" fmla="*/ 597694 h 892969"/>
                <a:gd name="connsiteX1" fmla="*/ 261938 w 1121569"/>
                <a:gd name="connsiteY1" fmla="*/ 747712 h 892969"/>
                <a:gd name="connsiteX2" fmla="*/ 100013 w 1121569"/>
                <a:gd name="connsiteY2" fmla="*/ 892969 h 892969"/>
                <a:gd name="connsiteX3" fmla="*/ 0 w 1121569"/>
                <a:gd name="connsiteY3" fmla="*/ 581025 h 892969"/>
                <a:gd name="connsiteX4" fmla="*/ 128588 w 1121569"/>
                <a:gd name="connsiteY4" fmla="*/ 535781 h 892969"/>
                <a:gd name="connsiteX5" fmla="*/ 223838 w 1121569"/>
                <a:gd name="connsiteY5" fmla="*/ 483394 h 892969"/>
                <a:gd name="connsiteX6" fmla="*/ 476250 w 1121569"/>
                <a:gd name="connsiteY6" fmla="*/ 338137 h 892969"/>
                <a:gd name="connsiteX7" fmla="*/ 735806 w 1121569"/>
                <a:gd name="connsiteY7" fmla="*/ 195262 h 892969"/>
                <a:gd name="connsiteX8" fmla="*/ 902494 w 1121569"/>
                <a:gd name="connsiteY8" fmla="*/ 104775 h 892969"/>
                <a:gd name="connsiteX9" fmla="*/ 1000125 w 1121569"/>
                <a:gd name="connsiteY9" fmla="*/ 47625 h 892969"/>
                <a:gd name="connsiteX10" fmla="*/ 1050131 w 1121569"/>
                <a:gd name="connsiteY10" fmla="*/ 19050 h 892969"/>
                <a:gd name="connsiteX11" fmla="*/ 1081088 w 1121569"/>
                <a:gd name="connsiteY11" fmla="*/ 4762 h 892969"/>
                <a:gd name="connsiteX12" fmla="*/ 1104900 w 1121569"/>
                <a:gd name="connsiteY12" fmla="*/ 0 h 892969"/>
                <a:gd name="connsiteX13" fmla="*/ 1116806 w 1121569"/>
                <a:gd name="connsiteY13" fmla="*/ 2381 h 892969"/>
                <a:gd name="connsiteX14" fmla="*/ 1121569 w 1121569"/>
                <a:gd name="connsiteY14" fmla="*/ 11906 h 892969"/>
                <a:gd name="connsiteX15" fmla="*/ 1119188 w 1121569"/>
                <a:gd name="connsiteY15" fmla="*/ 35719 h 892969"/>
                <a:gd name="connsiteX16" fmla="*/ 1104900 w 1121569"/>
                <a:gd name="connsiteY16" fmla="*/ 64294 h 892969"/>
                <a:gd name="connsiteX17" fmla="*/ 1033463 w 1121569"/>
                <a:gd name="connsiteY17" fmla="*/ 119062 h 892969"/>
                <a:gd name="connsiteX18" fmla="*/ 833438 w 1121569"/>
                <a:gd name="connsiteY18" fmla="*/ 276225 h 892969"/>
                <a:gd name="connsiteX19" fmla="*/ 590550 w 1121569"/>
                <a:gd name="connsiteY19" fmla="*/ 473869 h 892969"/>
                <a:gd name="connsiteX20" fmla="*/ 442913 w 1121569"/>
                <a:gd name="connsiteY20" fmla="*/ 597694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1569" h="892969">
                  <a:moveTo>
                    <a:pt x="442913" y="597694"/>
                  </a:moveTo>
                  <a:lnTo>
                    <a:pt x="261938" y="747712"/>
                  </a:lnTo>
                  <a:lnTo>
                    <a:pt x="100013" y="892969"/>
                  </a:lnTo>
                  <a:lnTo>
                    <a:pt x="0" y="581025"/>
                  </a:lnTo>
                  <a:lnTo>
                    <a:pt x="128588" y="535781"/>
                  </a:lnTo>
                  <a:lnTo>
                    <a:pt x="223838" y="483394"/>
                  </a:lnTo>
                  <a:lnTo>
                    <a:pt x="476250" y="338137"/>
                  </a:lnTo>
                  <a:lnTo>
                    <a:pt x="735806" y="195262"/>
                  </a:lnTo>
                  <a:lnTo>
                    <a:pt x="902494" y="104775"/>
                  </a:lnTo>
                  <a:lnTo>
                    <a:pt x="1000125" y="47625"/>
                  </a:lnTo>
                  <a:lnTo>
                    <a:pt x="1050131" y="19050"/>
                  </a:lnTo>
                  <a:lnTo>
                    <a:pt x="1081088" y="4762"/>
                  </a:lnTo>
                  <a:lnTo>
                    <a:pt x="1104900" y="0"/>
                  </a:lnTo>
                  <a:lnTo>
                    <a:pt x="1116806" y="2381"/>
                  </a:lnTo>
                  <a:lnTo>
                    <a:pt x="1121569" y="11906"/>
                  </a:lnTo>
                  <a:lnTo>
                    <a:pt x="1119188" y="35719"/>
                  </a:lnTo>
                  <a:lnTo>
                    <a:pt x="1104900" y="64294"/>
                  </a:lnTo>
                  <a:lnTo>
                    <a:pt x="1033463" y="119062"/>
                  </a:lnTo>
                  <a:lnTo>
                    <a:pt x="833438" y="276225"/>
                  </a:lnTo>
                  <a:lnTo>
                    <a:pt x="590550" y="473869"/>
                  </a:lnTo>
                  <a:lnTo>
                    <a:pt x="442913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C3389785-7F39-4184-BA45-8E719F58510D}"/>
                </a:ext>
              </a:extLst>
            </p:cNvPr>
            <p:cNvSpPr/>
            <p:nvPr/>
          </p:nvSpPr>
          <p:spPr>
            <a:xfrm>
              <a:off x="7042151" y="3128964"/>
              <a:ext cx="1147763" cy="1004887"/>
            </a:xfrm>
            <a:custGeom>
              <a:avLst/>
              <a:gdLst>
                <a:gd name="connsiteX0" fmla="*/ 528638 w 1147763"/>
                <a:gd name="connsiteY0" fmla="*/ 733425 h 1004887"/>
                <a:gd name="connsiteX1" fmla="*/ 42863 w 1147763"/>
                <a:gd name="connsiteY1" fmla="*/ 1004887 h 1004887"/>
                <a:gd name="connsiteX2" fmla="*/ 0 w 1147763"/>
                <a:gd name="connsiteY2" fmla="*/ 959643 h 1004887"/>
                <a:gd name="connsiteX3" fmla="*/ 88107 w 1147763"/>
                <a:gd name="connsiteY3" fmla="*/ 890587 h 1004887"/>
                <a:gd name="connsiteX4" fmla="*/ 257175 w 1147763"/>
                <a:gd name="connsiteY4" fmla="*/ 752475 h 1004887"/>
                <a:gd name="connsiteX5" fmla="*/ 438150 w 1147763"/>
                <a:gd name="connsiteY5" fmla="*/ 595312 h 1004887"/>
                <a:gd name="connsiteX6" fmla="*/ 616744 w 1147763"/>
                <a:gd name="connsiteY6" fmla="*/ 431006 h 1004887"/>
                <a:gd name="connsiteX7" fmla="*/ 766763 w 1147763"/>
                <a:gd name="connsiteY7" fmla="*/ 280987 h 1004887"/>
                <a:gd name="connsiteX8" fmla="*/ 773907 w 1147763"/>
                <a:gd name="connsiteY8" fmla="*/ 261937 h 1004887"/>
                <a:gd name="connsiteX9" fmla="*/ 783432 w 1147763"/>
                <a:gd name="connsiteY9" fmla="*/ 214312 h 1004887"/>
                <a:gd name="connsiteX10" fmla="*/ 785813 w 1147763"/>
                <a:gd name="connsiteY10" fmla="*/ 188118 h 1004887"/>
                <a:gd name="connsiteX11" fmla="*/ 783432 w 1147763"/>
                <a:gd name="connsiteY11" fmla="*/ 161925 h 1004887"/>
                <a:gd name="connsiteX12" fmla="*/ 773907 w 1147763"/>
                <a:gd name="connsiteY12" fmla="*/ 130968 h 1004887"/>
                <a:gd name="connsiteX13" fmla="*/ 742950 w 1147763"/>
                <a:gd name="connsiteY13" fmla="*/ 83343 h 1004887"/>
                <a:gd name="connsiteX14" fmla="*/ 721519 w 1147763"/>
                <a:gd name="connsiteY14" fmla="*/ 57150 h 1004887"/>
                <a:gd name="connsiteX15" fmla="*/ 707232 w 1147763"/>
                <a:gd name="connsiteY15" fmla="*/ 35718 h 1004887"/>
                <a:gd name="connsiteX16" fmla="*/ 702469 w 1147763"/>
                <a:gd name="connsiteY16" fmla="*/ 23812 h 1004887"/>
                <a:gd name="connsiteX17" fmla="*/ 704850 w 1147763"/>
                <a:gd name="connsiteY17" fmla="*/ 14287 h 1004887"/>
                <a:gd name="connsiteX18" fmla="*/ 711994 w 1147763"/>
                <a:gd name="connsiteY18" fmla="*/ 4762 h 1004887"/>
                <a:gd name="connsiteX19" fmla="*/ 728663 w 1147763"/>
                <a:gd name="connsiteY19" fmla="*/ 0 h 1004887"/>
                <a:gd name="connsiteX20" fmla="*/ 762000 w 1147763"/>
                <a:gd name="connsiteY20" fmla="*/ 2381 h 1004887"/>
                <a:gd name="connsiteX21" fmla="*/ 800100 w 1147763"/>
                <a:gd name="connsiteY21" fmla="*/ 14287 h 1004887"/>
                <a:gd name="connsiteX22" fmla="*/ 842963 w 1147763"/>
                <a:gd name="connsiteY22" fmla="*/ 30956 h 1004887"/>
                <a:gd name="connsiteX23" fmla="*/ 900113 w 1147763"/>
                <a:gd name="connsiteY23" fmla="*/ 59531 h 1004887"/>
                <a:gd name="connsiteX24" fmla="*/ 938213 w 1147763"/>
                <a:gd name="connsiteY24" fmla="*/ 80962 h 1004887"/>
                <a:gd name="connsiteX25" fmla="*/ 978694 w 1147763"/>
                <a:gd name="connsiteY25" fmla="*/ 114300 h 1004887"/>
                <a:gd name="connsiteX26" fmla="*/ 1023938 w 1147763"/>
                <a:gd name="connsiteY26" fmla="*/ 154781 h 1004887"/>
                <a:gd name="connsiteX27" fmla="*/ 1069182 w 1147763"/>
                <a:gd name="connsiteY27" fmla="*/ 207168 h 1004887"/>
                <a:gd name="connsiteX28" fmla="*/ 1102519 w 1147763"/>
                <a:gd name="connsiteY28" fmla="*/ 245268 h 1004887"/>
                <a:gd name="connsiteX29" fmla="*/ 1123950 w 1147763"/>
                <a:gd name="connsiteY29" fmla="*/ 276225 h 1004887"/>
                <a:gd name="connsiteX30" fmla="*/ 1140619 w 1147763"/>
                <a:gd name="connsiteY30" fmla="*/ 307181 h 1004887"/>
                <a:gd name="connsiteX31" fmla="*/ 1147763 w 1147763"/>
                <a:gd name="connsiteY31" fmla="*/ 333375 h 1004887"/>
                <a:gd name="connsiteX32" fmla="*/ 1145382 w 1147763"/>
                <a:gd name="connsiteY32" fmla="*/ 364331 h 1004887"/>
                <a:gd name="connsiteX33" fmla="*/ 1138238 w 1147763"/>
                <a:gd name="connsiteY33" fmla="*/ 388143 h 1004887"/>
                <a:gd name="connsiteX34" fmla="*/ 1123950 w 1147763"/>
                <a:gd name="connsiteY34" fmla="*/ 404812 h 1004887"/>
                <a:gd name="connsiteX35" fmla="*/ 1057275 w 1147763"/>
                <a:gd name="connsiteY35" fmla="*/ 447675 h 1004887"/>
                <a:gd name="connsiteX36" fmla="*/ 873919 w 1147763"/>
                <a:gd name="connsiteY36" fmla="*/ 545306 h 1004887"/>
                <a:gd name="connsiteX37" fmla="*/ 528638 w 1147763"/>
                <a:gd name="connsiteY37" fmla="*/ 733425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7763" h="1004887">
                  <a:moveTo>
                    <a:pt x="528638" y="733425"/>
                  </a:moveTo>
                  <a:lnTo>
                    <a:pt x="42863" y="1004887"/>
                  </a:lnTo>
                  <a:lnTo>
                    <a:pt x="0" y="959643"/>
                  </a:lnTo>
                  <a:lnTo>
                    <a:pt x="88107" y="890587"/>
                  </a:lnTo>
                  <a:lnTo>
                    <a:pt x="257175" y="752475"/>
                  </a:lnTo>
                  <a:lnTo>
                    <a:pt x="438150" y="595312"/>
                  </a:lnTo>
                  <a:lnTo>
                    <a:pt x="616744" y="431006"/>
                  </a:lnTo>
                  <a:lnTo>
                    <a:pt x="766763" y="280987"/>
                  </a:lnTo>
                  <a:lnTo>
                    <a:pt x="773907" y="261937"/>
                  </a:lnTo>
                  <a:lnTo>
                    <a:pt x="783432" y="214312"/>
                  </a:lnTo>
                  <a:lnTo>
                    <a:pt x="785813" y="188118"/>
                  </a:lnTo>
                  <a:lnTo>
                    <a:pt x="783432" y="161925"/>
                  </a:lnTo>
                  <a:lnTo>
                    <a:pt x="773907" y="130968"/>
                  </a:lnTo>
                  <a:lnTo>
                    <a:pt x="742950" y="83343"/>
                  </a:lnTo>
                  <a:lnTo>
                    <a:pt x="721519" y="57150"/>
                  </a:lnTo>
                  <a:lnTo>
                    <a:pt x="707232" y="35718"/>
                  </a:lnTo>
                  <a:lnTo>
                    <a:pt x="702469" y="23812"/>
                  </a:lnTo>
                  <a:lnTo>
                    <a:pt x="704850" y="14287"/>
                  </a:lnTo>
                  <a:lnTo>
                    <a:pt x="711994" y="4762"/>
                  </a:lnTo>
                  <a:lnTo>
                    <a:pt x="728663" y="0"/>
                  </a:lnTo>
                  <a:lnTo>
                    <a:pt x="762000" y="2381"/>
                  </a:lnTo>
                  <a:lnTo>
                    <a:pt x="800100" y="14287"/>
                  </a:lnTo>
                  <a:lnTo>
                    <a:pt x="842963" y="30956"/>
                  </a:lnTo>
                  <a:lnTo>
                    <a:pt x="900113" y="59531"/>
                  </a:lnTo>
                  <a:lnTo>
                    <a:pt x="938213" y="80962"/>
                  </a:lnTo>
                  <a:lnTo>
                    <a:pt x="978694" y="114300"/>
                  </a:lnTo>
                  <a:lnTo>
                    <a:pt x="1023938" y="154781"/>
                  </a:lnTo>
                  <a:lnTo>
                    <a:pt x="1069182" y="207168"/>
                  </a:lnTo>
                  <a:lnTo>
                    <a:pt x="1102519" y="245268"/>
                  </a:lnTo>
                  <a:lnTo>
                    <a:pt x="1123950" y="276225"/>
                  </a:lnTo>
                  <a:lnTo>
                    <a:pt x="1140619" y="307181"/>
                  </a:lnTo>
                  <a:lnTo>
                    <a:pt x="1147763" y="333375"/>
                  </a:lnTo>
                  <a:lnTo>
                    <a:pt x="1145382" y="364331"/>
                  </a:lnTo>
                  <a:lnTo>
                    <a:pt x="1138238" y="388143"/>
                  </a:lnTo>
                  <a:lnTo>
                    <a:pt x="1123950" y="404812"/>
                  </a:lnTo>
                  <a:lnTo>
                    <a:pt x="1057275" y="447675"/>
                  </a:lnTo>
                  <a:lnTo>
                    <a:pt x="873919" y="545306"/>
                  </a:lnTo>
                  <a:lnTo>
                    <a:pt x="528638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F8543DCF-389F-4729-81DB-AC75475DF12A}"/>
                </a:ext>
              </a:extLst>
            </p:cNvPr>
            <p:cNvSpPr/>
            <p:nvPr/>
          </p:nvSpPr>
          <p:spPr>
            <a:xfrm>
              <a:off x="6513513" y="3668714"/>
              <a:ext cx="2076450" cy="1819275"/>
            </a:xfrm>
            <a:custGeom>
              <a:avLst/>
              <a:gdLst>
                <a:gd name="connsiteX0" fmla="*/ 940594 w 2076450"/>
                <a:gd name="connsiteY0" fmla="*/ 1081088 h 1819275"/>
                <a:gd name="connsiteX1" fmla="*/ 773906 w 2076450"/>
                <a:gd name="connsiteY1" fmla="*/ 847725 h 1819275"/>
                <a:gd name="connsiteX2" fmla="*/ 659606 w 2076450"/>
                <a:gd name="connsiteY2" fmla="*/ 692944 h 1819275"/>
                <a:gd name="connsiteX3" fmla="*/ 550069 w 2076450"/>
                <a:gd name="connsiteY3" fmla="*/ 552450 h 1819275"/>
                <a:gd name="connsiteX4" fmla="*/ 397669 w 2076450"/>
                <a:gd name="connsiteY4" fmla="*/ 371475 h 1819275"/>
                <a:gd name="connsiteX5" fmla="*/ 273844 w 2076450"/>
                <a:gd name="connsiteY5" fmla="*/ 242888 h 1819275"/>
                <a:gd name="connsiteX6" fmla="*/ 178594 w 2076450"/>
                <a:gd name="connsiteY6" fmla="*/ 154782 h 1819275"/>
                <a:gd name="connsiteX7" fmla="*/ 123825 w 2076450"/>
                <a:gd name="connsiteY7" fmla="*/ 107157 h 1819275"/>
                <a:gd name="connsiteX8" fmla="*/ 104775 w 2076450"/>
                <a:gd name="connsiteY8" fmla="*/ 95250 h 1819275"/>
                <a:gd name="connsiteX9" fmla="*/ 64294 w 2076450"/>
                <a:gd name="connsiteY9" fmla="*/ 78582 h 1819275"/>
                <a:gd name="connsiteX10" fmla="*/ 40481 w 2076450"/>
                <a:gd name="connsiteY10" fmla="*/ 64294 h 1819275"/>
                <a:gd name="connsiteX11" fmla="*/ 16669 w 2076450"/>
                <a:gd name="connsiteY11" fmla="*/ 45244 h 1819275"/>
                <a:gd name="connsiteX12" fmla="*/ 2381 w 2076450"/>
                <a:gd name="connsiteY12" fmla="*/ 26194 h 1819275"/>
                <a:gd name="connsiteX13" fmla="*/ 0 w 2076450"/>
                <a:gd name="connsiteY13" fmla="*/ 14288 h 1819275"/>
                <a:gd name="connsiteX14" fmla="*/ 4762 w 2076450"/>
                <a:gd name="connsiteY14" fmla="*/ 2382 h 1819275"/>
                <a:gd name="connsiteX15" fmla="*/ 16669 w 2076450"/>
                <a:gd name="connsiteY15" fmla="*/ 0 h 1819275"/>
                <a:gd name="connsiteX16" fmla="*/ 64294 w 2076450"/>
                <a:gd name="connsiteY16" fmla="*/ 2382 h 1819275"/>
                <a:gd name="connsiteX17" fmla="*/ 147637 w 2076450"/>
                <a:gd name="connsiteY17" fmla="*/ 4763 h 1819275"/>
                <a:gd name="connsiteX18" fmla="*/ 176212 w 2076450"/>
                <a:gd name="connsiteY18" fmla="*/ 9525 h 1819275"/>
                <a:gd name="connsiteX19" fmla="*/ 200025 w 2076450"/>
                <a:gd name="connsiteY19" fmla="*/ 26194 h 1819275"/>
                <a:gd name="connsiteX20" fmla="*/ 290512 w 2076450"/>
                <a:gd name="connsiteY20" fmla="*/ 102394 h 1819275"/>
                <a:gd name="connsiteX21" fmla="*/ 383381 w 2076450"/>
                <a:gd name="connsiteY21" fmla="*/ 192882 h 1819275"/>
                <a:gd name="connsiteX22" fmla="*/ 511969 w 2076450"/>
                <a:gd name="connsiteY22" fmla="*/ 316707 h 1819275"/>
                <a:gd name="connsiteX23" fmla="*/ 585787 w 2076450"/>
                <a:gd name="connsiteY23" fmla="*/ 390525 h 1819275"/>
                <a:gd name="connsiteX24" fmla="*/ 731044 w 2076450"/>
                <a:gd name="connsiteY24" fmla="*/ 552450 h 1819275"/>
                <a:gd name="connsiteX25" fmla="*/ 816769 w 2076450"/>
                <a:gd name="connsiteY25" fmla="*/ 645319 h 1819275"/>
                <a:gd name="connsiteX26" fmla="*/ 912019 w 2076450"/>
                <a:gd name="connsiteY26" fmla="*/ 745332 h 1819275"/>
                <a:gd name="connsiteX27" fmla="*/ 1031081 w 2076450"/>
                <a:gd name="connsiteY27" fmla="*/ 876300 h 1819275"/>
                <a:gd name="connsiteX28" fmla="*/ 1185862 w 2076450"/>
                <a:gd name="connsiteY28" fmla="*/ 1031082 h 1819275"/>
                <a:gd name="connsiteX29" fmla="*/ 1283494 w 2076450"/>
                <a:gd name="connsiteY29" fmla="*/ 1126332 h 1819275"/>
                <a:gd name="connsiteX30" fmla="*/ 1343025 w 2076450"/>
                <a:gd name="connsiteY30" fmla="*/ 1183482 h 1819275"/>
                <a:gd name="connsiteX31" fmla="*/ 1440656 w 2076450"/>
                <a:gd name="connsiteY31" fmla="*/ 1266825 h 1819275"/>
                <a:gd name="connsiteX32" fmla="*/ 1564481 w 2076450"/>
                <a:gd name="connsiteY32" fmla="*/ 1371600 h 1819275"/>
                <a:gd name="connsiteX33" fmla="*/ 1714500 w 2076450"/>
                <a:gd name="connsiteY33" fmla="*/ 1490663 h 1819275"/>
                <a:gd name="connsiteX34" fmla="*/ 1859756 w 2076450"/>
                <a:gd name="connsiteY34" fmla="*/ 1600200 h 1819275"/>
                <a:gd name="connsiteX35" fmla="*/ 2024062 w 2076450"/>
                <a:gd name="connsiteY35" fmla="*/ 1721644 h 1819275"/>
                <a:gd name="connsiteX36" fmla="*/ 2057400 w 2076450"/>
                <a:gd name="connsiteY36" fmla="*/ 1750219 h 1819275"/>
                <a:gd name="connsiteX37" fmla="*/ 2069306 w 2076450"/>
                <a:gd name="connsiteY37" fmla="*/ 1769269 h 1819275"/>
                <a:gd name="connsiteX38" fmla="*/ 2076450 w 2076450"/>
                <a:gd name="connsiteY38" fmla="*/ 1785938 h 1819275"/>
                <a:gd name="connsiteX39" fmla="*/ 2074069 w 2076450"/>
                <a:gd name="connsiteY39" fmla="*/ 1812132 h 1819275"/>
                <a:gd name="connsiteX40" fmla="*/ 2064544 w 2076450"/>
                <a:gd name="connsiteY40" fmla="*/ 1819275 h 1819275"/>
                <a:gd name="connsiteX41" fmla="*/ 2026444 w 2076450"/>
                <a:gd name="connsiteY41" fmla="*/ 1819275 h 1819275"/>
                <a:gd name="connsiteX42" fmla="*/ 1888331 w 2076450"/>
                <a:gd name="connsiteY42" fmla="*/ 1807369 h 1819275"/>
                <a:gd name="connsiteX43" fmla="*/ 1740694 w 2076450"/>
                <a:gd name="connsiteY43" fmla="*/ 1785938 h 1819275"/>
                <a:gd name="connsiteX44" fmla="*/ 1631156 w 2076450"/>
                <a:gd name="connsiteY44" fmla="*/ 1764507 h 1819275"/>
                <a:gd name="connsiteX45" fmla="*/ 1531144 w 2076450"/>
                <a:gd name="connsiteY45" fmla="*/ 1735932 h 1819275"/>
                <a:gd name="connsiteX46" fmla="*/ 1454944 w 2076450"/>
                <a:gd name="connsiteY46" fmla="*/ 1707357 h 1819275"/>
                <a:gd name="connsiteX47" fmla="*/ 1416844 w 2076450"/>
                <a:gd name="connsiteY47" fmla="*/ 1688307 h 1819275"/>
                <a:gd name="connsiteX48" fmla="*/ 1364456 w 2076450"/>
                <a:gd name="connsiteY48" fmla="*/ 1659732 h 1819275"/>
                <a:gd name="connsiteX49" fmla="*/ 1335881 w 2076450"/>
                <a:gd name="connsiteY49" fmla="*/ 1640682 h 1819275"/>
                <a:gd name="connsiteX50" fmla="*/ 1314450 w 2076450"/>
                <a:gd name="connsiteY50" fmla="*/ 1621632 h 1819275"/>
                <a:gd name="connsiteX51" fmla="*/ 1290637 w 2076450"/>
                <a:gd name="connsiteY51" fmla="*/ 1595438 h 1819275"/>
                <a:gd name="connsiteX52" fmla="*/ 1154906 w 2076450"/>
                <a:gd name="connsiteY52" fmla="*/ 1388269 h 1819275"/>
                <a:gd name="connsiteX53" fmla="*/ 940594 w 2076450"/>
                <a:gd name="connsiteY53" fmla="*/ 1081088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76450" h="1819275">
                  <a:moveTo>
                    <a:pt x="940594" y="1081088"/>
                  </a:moveTo>
                  <a:lnTo>
                    <a:pt x="773906" y="847725"/>
                  </a:lnTo>
                  <a:lnTo>
                    <a:pt x="659606" y="692944"/>
                  </a:lnTo>
                  <a:lnTo>
                    <a:pt x="550069" y="552450"/>
                  </a:lnTo>
                  <a:lnTo>
                    <a:pt x="397669" y="371475"/>
                  </a:lnTo>
                  <a:lnTo>
                    <a:pt x="273844" y="242888"/>
                  </a:lnTo>
                  <a:lnTo>
                    <a:pt x="178594" y="154782"/>
                  </a:lnTo>
                  <a:lnTo>
                    <a:pt x="123825" y="107157"/>
                  </a:lnTo>
                  <a:lnTo>
                    <a:pt x="104775" y="95250"/>
                  </a:lnTo>
                  <a:lnTo>
                    <a:pt x="64294" y="78582"/>
                  </a:lnTo>
                  <a:lnTo>
                    <a:pt x="40481" y="64294"/>
                  </a:lnTo>
                  <a:lnTo>
                    <a:pt x="16669" y="45244"/>
                  </a:lnTo>
                  <a:lnTo>
                    <a:pt x="2381" y="26194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6669" y="0"/>
                  </a:lnTo>
                  <a:lnTo>
                    <a:pt x="64294" y="2382"/>
                  </a:lnTo>
                  <a:lnTo>
                    <a:pt x="147637" y="4763"/>
                  </a:lnTo>
                  <a:lnTo>
                    <a:pt x="176212" y="9525"/>
                  </a:lnTo>
                  <a:lnTo>
                    <a:pt x="200025" y="26194"/>
                  </a:lnTo>
                  <a:lnTo>
                    <a:pt x="290512" y="102394"/>
                  </a:lnTo>
                  <a:lnTo>
                    <a:pt x="383381" y="192882"/>
                  </a:lnTo>
                  <a:lnTo>
                    <a:pt x="511969" y="316707"/>
                  </a:lnTo>
                  <a:lnTo>
                    <a:pt x="585787" y="390525"/>
                  </a:lnTo>
                  <a:lnTo>
                    <a:pt x="731044" y="552450"/>
                  </a:lnTo>
                  <a:lnTo>
                    <a:pt x="816769" y="645319"/>
                  </a:lnTo>
                  <a:lnTo>
                    <a:pt x="912019" y="745332"/>
                  </a:lnTo>
                  <a:lnTo>
                    <a:pt x="1031081" y="876300"/>
                  </a:lnTo>
                  <a:lnTo>
                    <a:pt x="1185862" y="1031082"/>
                  </a:lnTo>
                  <a:lnTo>
                    <a:pt x="1283494" y="1126332"/>
                  </a:lnTo>
                  <a:lnTo>
                    <a:pt x="1343025" y="1183482"/>
                  </a:lnTo>
                  <a:lnTo>
                    <a:pt x="1440656" y="1266825"/>
                  </a:lnTo>
                  <a:lnTo>
                    <a:pt x="1564481" y="1371600"/>
                  </a:lnTo>
                  <a:lnTo>
                    <a:pt x="1714500" y="1490663"/>
                  </a:lnTo>
                  <a:lnTo>
                    <a:pt x="1859756" y="1600200"/>
                  </a:lnTo>
                  <a:lnTo>
                    <a:pt x="2024062" y="1721644"/>
                  </a:lnTo>
                  <a:lnTo>
                    <a:pt x="2057400" y="1750219"/>
                  </a:lnTo>
                  <a:lnTo>
                    <a:pt x="2069306" y="1769269"/>
                  </a:lnTo>
                  <a:lnTo>
                    <a:pt x="2076450" y="1785938"/>
                  </a:lnTo>
                  <a:lnTo>
                    <a:pt x="2074069" y="1812132"/>
                  </a:lnTo>
                  <a:lnTo>
                    <a:pt x="2064544" y="1819275"/>
                  </a:lnTo>
                  <a:lnTo>
                    <a:pt x="2026444" y="1819275"/>
                  </a:lnTo>
                  <a:lnTo>
                    <a:pt x="1888331" y="1807369"/>
                  </a:lnTo>
                  <a:lnTo>
                    <a:pt x="1740694" y="1785938"/>
                  </a:lnTo>
                  <a:lnTo>
                    <a:pt x="1631156" y="1764507"/>
                  </a:lnTo>
                  <a:lnTo>
                    <a:pt x="1531144" y="1735932"/>
                  </a:lnTo>
                  <a:lnTo>
                    <a:pt x="1454944" y="1707357"/>
                  </a:lnTo>
                  <a:lnTo>
                    <a:pt x="1416844" y="1688307"/>
                  </a:lnTo>
                  <a:lnTo>
                    <a:pt x="1364456" y="1659732"/>
                  </a:lnTo>
                  <a:lnTo>
                    <a:pt x="1335881" y="1640682"/>
                  </a:lnTo>
                  <a:lnTo>
                    <a:pt x="1314450" y="1621632"/>
                  </a:lnTo>
                  <a:lnTo>
                    <a:pt x="1290637" y="1595438"/>
                  </a:lnTo>
                  <a:lnTo>
                    <a:pt x="1154906" y="1388269"/>
                  </a:lnTo>
                  <a:lnTo>
                    <a:pt x="940594" y="1081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3547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0446EFE-C322-4F67-A226-32EB13BFA187}"/>
              </a:ext>
            </a:extLst>
          </p:cNvPr>
          <p:cNvGrpSpPr/>
          <p:nvPr/>
        </p:nvGrpSpPr>
        <p:grpSpPr>
          <a:xfrm>
            <a:off x="4049714" y="1639888"/>
            <a:ext cx="4540249" cy="4249738"/>
            <a:chOff x="4049714" y="1639888"/>
            <a:chExt cx="4540249" cy="42497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B99FE2E-9B75-43A6-82A6-FE0287EC80F1}"/>
                </a:ext>
              </a:extLst>
            </p:cNvPr>
            <p:cNvSpPr/>
            <p:nvPr/>
          </p:nvSpPr>
          <p:spPr>
            <a:xfrm>
              <a:off x="4319588" y="1700214"/>
              <a:ext cx="1238250" cy="454025"/>
            </a:xfrm>
            <a:custGeom>
              <a:avLst/>
              <a:gdLst>
                <a:gd name="connsiteX0" fmla="*/ 550068 w 1238250"/>
                <a:gd name="connsiteY0" fmla="*/ 326231 h 454818"/>
                <a:gd name="connsiteX1" fmla="*/ 97631 w 1238250"/>
                <a:gd name="connsiteY1" fmla="*/ 454818 h 454818"/>
                <a:gd name="connsiteX2" fmla="*/ 0 w 1238250"/>
                <a:gd name="connsiteY2" fmla="*/ 273843 h 454818"/>
                <a:gd name="connsiteX3" fmla="*/ 200025 w 1238250"/>
                <a:gd name="connsiteY3" fmla="*/ 242887 h 454818"/>
                <a:gd name="connsiteX4" fmla="*/ 431006 w 1238250"/>
                <a:gd name="connsiteY4" fmla="*/ 190500 h 454818"/>
                <a:gd name="connsiteX5" fmla="*/ 673893 w 1238250"/>
                <a:gd name="connsiteY5" fmla="*/ 126206 h 454818"/>
                <a:gd name="connsiteX6" fmla="*/ 759618 w 1238250"/>
                <a:gd name="connsiteY6" fmla="*/ 102393 h 454818"/>
                <a:gd name="connsiteX7" fmla="*/ 781050 w 1238250"/>
                <a:gd name="connsiteY7" fmla="*/ 90487 h 454818"/>
                <a:gd name="connsiteX8" fmla="*/ 831056 w 1238250"/>
                <a:gd name="connsiteY8" fmla="*/ 52387 h 454818"/>
                <a:gd name="connsiteX9" fmla="*/ 864393 w 1238250"/>
                <a:gd name="connsiteY9" fmla="*/ 16668 h 454818"/>
                <a:gd name="connsiteX10" fmla="*/ 878681 w 1238250"/>
                <a:gd name="connsiteY10" fmla="*/ 4762 h 454818"/>
                <a:gd name="connsiteX11" fmla="*/ 904875 w 1238250"/>
                <a:gd name="connsiteY11" fmla="*/ 0 h 454818"/>
                <a:gd name="connsiteX12" fmla="*/ 942975 w 1238250"/>
                <a:gd name="connsiteY12" fmla="*/ 2381 h 454818"/>
                <a:gd name="connsiteX13" fmla="*/ 976312 w 1238250"/>
                <a:gd name="connsiteY13" fmla="*/ 9525 h 454818"/>
                <a:gd name="connsiteX14" fmla="*/ 1038225 w 1238250"/>
                <a:gd name="connsiteY14" fmla="*/ 40481 h 454818"/>
                <a:gd name="connsiteX15" fmla="*/ 1104900 w 1238250"/>
                <a:gd name="connsiteY15" fmla="*/ 80962 h 454818"/>
                <a:gd name="connsiteX16" fmla="*/ 1159668 w 1238250"/>
                <a:gd name="connsiteY16" fmla="*/ 123825 h 454818"/>
                <a:gd name="connsiteX17" fmla="*/ 1204912 w 1238250"/>
                <a:gd name="connsiteY17" fmla="*/ 161925 h 454818"/>
                <a:gd name="connsiteX18" fmla="*/ 1221581 w 1238250"/>
                <a:gd name="connsiteY18" fmla="*/ 178593 h 454818"/>
                <a:gd name="connsiteX19" fmla="*/ 1233487 w 1238250"/>
                <a:gd name="connsiteY19" fmla="*/ 197643 h 454818"/>
                <a:gd name="connsiteX20" fmla="*/ 1238250 w 1238250"/>
                <a:gd name="connsiteY20" fmla="*/ 221456 h 454818"/>
                <a:gd name="connsiteX21" fmla="*/ 1238250 w 1238250"/>
                <a:gd name="connsiteY21" fmla="*/ 245268 h 454818"/>
                <a:gd name="connsiteX22" fmla="*/ 1233487 w 1238250"/>
                <a:gd name="connsiteY22" fmla="*/ 266700 h 454818"/>
                <a:gd name="connsiteX23" fmla="*/ 1214437 w 1238250"/>
                <a:gd name="connsiteY23" fmla="*/ 285750 h 454818"/>
                <a:gd name="connsiteX24" fmla="*/ 1188243 w 1238250"/>
                <a:gd name="connsiteY24" fmla="*/ 300037 h 454818"/>
                <a:gd name="connsiteX25" fmla="*/ 1164431 w 1238250"/>
                <a:gd name="connsiteY25" fmla="*/ 314325 h 454818"/>
                <a:gd name="connsiteX26" fmla="*/ 1133475 w 1238250"/>
                <a:gd name="connsiteY26" fmla="*/ 340518 h 454818"/>
                <a:gd name="connsiteX27" fmla="*/ 916781 w 1238250"/>
                <a:gd name="connsiteY27" fmla="*/ 266700 h 454818"/>
                <a:gd name="connsiteX28" fmla="*/ 873918 w 1238250"/>
                <a:gd name="connsiteY28" fmla="*/ 257175 h 454818"/>
                <a:gd name="connsiteX29" fmla="*/ 838200 w 1238250"/>
                <a:gd name="connsiteY29" fmla="*/ 254793 h 454818"/>
                <a:gd name="connsiteX30" fmla="*/ 785812 w 1238250"/>
                <a:gd name="connsiteY30" fmla="*/ 261937 h 454818"/>
                <a:gd name="connsiteX31" fmla="*/ 550068 w 1238250"/>
                <a:gd name="connsiteY31" fmla="*/ 326231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8250" h="454818">
                  <a:moveTo>
                    <a:pt x="550068" y="326231"/>
                  </a:moveTo>
                  <a:lnTo>
                    <a:pt x="97631" y="454818"/>
                  </a:lnTo>
                  <a:lnTo>
                    <a:pt x="0" y="273843"/>
                  </a:lnTo>
                  <a:lnTo>
                    <a:pt x="200025" y="242887"/>
                  </a:lnTo>
                  <a:lnTo>
                    <a:pt x="431006" y="190500"/>
                  </a:lnTo>
                  <a:lnTo>
                    <a:pt x="673893" y="126206"/>
                  </a:lnTo>
                  <a:lnTo>
                    <a:pt x="759618" y="102393"/>
                  </a:lnTo>
                  <a:lnTo>
                    <a:pt x="781050" y="90487"/>
                  </a:lnTo>
                  <a:lnTo>
                    <a:pt x="831056" y="52387"/>
                  </a:lnTo>
                  <a:lnTo>
                    <a:pt x="864393" y="16668"/>
                  </a:lnTo>
                  <a:lnTo>
                    <a:pt x="878681" y="4762"/>
                  </a:lnTo>
                  <a:lnTo>
                    <a:pt x="904875" y="0"/>
                  </a:lnTo>
                  <a:lnTo>
                    <a:pt x="942975" y="2381"/>
                  </a:lnTo>
                  <a:lnTo>
                    <a:pt x="976312" y="9525"/>
                  </a:lnTo>
                  <a:lnTo>
                    <a:pt x="1038225" y="40481"/>
                  </a:lnTo>
                  <a:lnTo>
                    <a:pt x="1104900" y="80962"/>
                  </a:lnTo>
                  <a:lnTo>
                    <a:pt x="1159668" y="123825"/>
                  </a:lnTo>
                  <a:lnTo>
                    <a:pt x="1204912" y="161925"/>
                  </a:lnTo>
                  <a:lnTo>
                    <a:pt x="1221581" y="178593"/>
                  </a:lnTo>
                  <a:lnTo>
                    <a:pt x="1233487" y="197643"/>
                  </a:lnTo>
                  <a:lnTo>
                    <a:pt x="1238250" y="221456"/>
                  </a:lnTo>
                  <a:lnTo>
                    <a:pt x="1238250" y="245268"/>
                  </a:lnTo>
                  <a:lnTo>
                    <a:pt x="1233487" y="266700"/>
                  </a:lnTo>
                  <a:lnTo>
                    <a:pt x="1214437" y="285750"/>
                  </a:lnTo>
                  <a:lnTo>
                    <a:pt x="1188243" y="300037"/>
                  </a:lnTo>
                  <a:lnTo>
                    <a:pt x="1164431" y="314325"/>
                  </a:lnTo>
                  <a:lnTo>
                    <a:pt x="1133475" y="340518"/>
                  </a:lnTo>
                  <a:lnTo>
                    <a:pt x="916781" y="266700"/>
                  </a:lnTo>
                  <a:lnTo>
                    <a:pt x="873918" y="257175"/>
                  </a:lnTo>
                  <a:lnTo>
                    <a:pt x="838200" y="254793"/>
                  </a:lnTo>
                  <a:lnTo>
                    <a:pt x="785812" y="261937"/>
                  </a:lnTo>
                  <a:lnTo>
                    <a:pt x="55006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75DDDCEE-340F-4830-8F92-A46698986AF4}"/>
                </a:ext>
              </a:extLst>
            </p:cNvPr>
            <p:cNvSpPr/>
            <p:nvPr/>
          </p:nvSpPr>
          <p:spPr>
            <a:xfrm>
              <a:off x="4875214" y="1900238"/>
              <a:ext cx="587375" cy="881062"/>
            </a:xfrm>
            <a:custGeom>
              <a:avLst/>
              <a:gdLst>
                <a:gd name="connsiteX0" fmla="*/ 164306 w 588169"/>
                <a:gd name="connsiteY0" fmla="*/ 457200 h 881062"/>
                <a:gd name="connsiteX1" fmla="*/ 252412 w 588169"/>
                <a:gd name="connsiteY1" fmla="*/ 269081 h 881062"/>
                <a:gd name="connsiteX2" fmla="*/ 307181 w 588169"/>
                <a:gd name="connsiteY2" fmla="*/ 154781 h 881062"/>
                <a:gd name="connsiteX3" fmla="*/ 330994 w 588169"/>
                <a:gd name="connsiteY3" fmla="*/ 104775 h 881062"/>
                <a:gd name="connsiteX4" fmla="*/ 335756 w 588169"/>
                <a:gd name="connsiteY4" fmla="*/ 88106 h 881062"/>
                <a:gd name="connsiteX5" fmla="*/ 335756 w 588169"/>
                <a:gd name="connsiteY5" fmla="*/ 69056 h 881062"/>
                <a:gd name="connsiteX6" fmla="*/ 288131 w 588169"/>
                <a:gd name="connsiteY6" fmla="*/ 0 h 881062"/>
                <a:gd name="connsiteX7" fmla="*/ 588169 w 588169"/>
                <a:gd name="connsiteY7" fmla="*/ 88106 h 881062"/>
                <a:gd name="connsiteX8" fmla="*/ 585787 w 588169"/>
                <a:gd name="connsiteY8" fmla="*/ 130968 h 881062"/>
                <a:gd name="connsiteX9" fmla="*/ 566737 w 588169"/>
                <a:gd name="connsiteY9" fmla="*/ 154781 h 881062"/>
                <a:gd name="connsiteX10" fmla="*/ 469106 w 588169"/>
                <a:gd name="connsiteY10" fmla="*/ 295275 h 881062"/>
                <a:gd name="connsiteX11" fmla="*/ 352425 w 588169"/>
                <a:gd name="connsiteY11" fmla="*/ 464343 h 881062"/>
                <a:gd name="connsiteX12" fmla="*/ 207169 w 588169"/>
                <a:gd name="connsiteY12" fmla="*/ 664368 h 881062"/>
                <a:gd name="connsiteX13" fmla="*/ 69056 w 588169"/>
                <a:gd name="connsiteY13" fmla="*/ 881062 h 881062"/>
                <a:gd name="connsiteX14" fmla="*/ 0 w 588169"/>
                <a:gd name="connsiteY14" fmla="*/ 804862 h 881062"/>
                <a:gd name="connsiteX15" fmla="*/ 38100 w 588169"/>
                <a:gd name="connsiteY15" fmla="*/ 733425 h 881062"/>
                <a:gd name="connsiteX16" fmla="*/ 71437 w 588169"/>
                <a:gd name="connsiteY16" fmla="*/ 659606 h 881062"/>
                <a:gd name="connsiteX17" fmla="*/ 121444 w 588169"/>
                <a:gd name="connsiteY17" fmla="*/ 552450 h 881062"/>
                <a:gd name="connsiteX18" fmla="*/ 164306 w 588169"/>
                <a:gd name="connsiteY18" fmla="*/ 457200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8169" h="881062">
                  <a:moveTo>
                    <a:pt x="164306" y="457200"/>
                  </a:moveTo>
                  <a:lnTo>
                    <a:pt x="252412" y="269081"/>
                  </a:lnTo>
                  <a:lnTo>
                    <a:pt x="307181" y="154781"/>
                  </a:lnTo>
                  <a:lnTo>
                    <a:pt x="330994" y="104775"/>
                  </a:lnTo>
                  <a:lnTo>
                    <a:pt x="335756" y="88106"/>
                  </a:lnTo>
                  <a:lnTo>
                    <a:pt x="335756" y="69056"/>
                  </a:lnTo>
                  <a:lnTo>
                    <a:pt x="288131" y="0"/>
                  </a:lnTo>
                  <a:lnTo>
                    <a:pt x="588169" y="88106"/>
                  </a:lnTo>
                  <a:lnTo>
                    <a:pt x="585787" y="130968"/>
                  </a:lnTo>
                  <a:lnTo>
                    <a:pt x="566737" y="154781"/>
                  </a:lnTo>
                  <a:lnTo>
                    <a:pt x="469106" y="295275"/>
                  </a:lnTo>
                  <a:lnTo>
                    <a:pt x="352425" y="464343"/>
                  </a:lnTo>
                  <a:lnTo>
                    <a:pt x="207169" y="664368"/>
                  </a:lnTo>
                  <a:lnTo>
                    <a:pt x="69056" y="881062"/>
                  </a:lnTo>
                  <a:lnTo>
                    <a:pt x="0" y="804862"/>
                  </a:lnTo>
                  <a:lnTo>
                    <a:pt x="38100" y="733425"/>
                  </a:lnTo>
                  <a:lnTo>
                    <a:pt x="71437" y="659606"/>
                  </a:lnTo>
                  <a:lnTo>
                    <a:pt x="121444" y="552450"/>
                  </a:lnTo>
                  <a:lnTo>
                    <a:pt x="1643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F3581AE2-D361-4947-9A33-11B8D343FA12}"/>
                </a:ext>
              </a:extLst>
            </p:cNvPr>
            <p:cNvSpPr/>
            <p:nvPr/>
          </p:nvSpPr>
          <p:spPr>
            <a:xfrm>
              <a:off x="4860925" y="2667001"/>
              <a:ext cx="533400" cy="792163"/>
            </a:xfrm>
            <a:custGeom>
              <a:avLst/>
              <a:gdLst>
                <a:gd name="connsiteX0" fmla="*/ 230982 w 533400"/>
                <a:gd name="connsiteY0" fmla="*/ 485775 h 792956"/>
                <a:gd name="connsiteX1" fmla="*/ 145257 w 533400"/>
                <a:gd name="connsiteY1" fmla="*/ 333375 h 792956"/>
                <a:gd name="connsiteX2" fmla="*/ 119063 w 533400"/>
                <a:gd name="connsiteY2" fmla="*/ 288131 h 792956"/>
                <a:gd name="connsiteX3" fmla="*/ 71438 w 533400"/>
                <a:gd name="connsiteY3" fmla="*/ 219075 h 792956"/>
                <a:gd name="connsiteX4" fmla="*/ 47625 w 533400"/>
                <a:gd name="connsiteY4" fmla="*/ 190500 h 792956"/>
                <a:gd name="connsiteX5" fmla="*/ 30957 w 533400"/>
                <a:gd name="connsiteY5" fmla="*/ 171450 h 792956"/>
                <a:gd name="connsiteX6" fmla="*/ 14288 w 533400"/>
                <a:gd name="connsiteY6" fmla="*/ 150019 h 792956"/>
                <a:gd name="connsiteX7" fmla="*/ 4763 w 533400"/>
                <a:gd name="connsiteY7" fmla="*/ 126206 h 792956"/>
                <a:gd name="connsiteX8" fmla="*/ 0 w 533400"/>
                <a:gd name="connsiteY8" fmla="*/ 92869 h 792956"/>
                <a:gd name="connsiteX9" fmla="*/ 4763 w 533400"/>
                <a:gd name="connsiteY9" fmla="*/ 61913 h 792956"/>
                <a:gd name="connsiteX10" fmla="*/ 9525 w 533400"/>
                <a:gd name="connsiteY10" fmla="*/ 40481 h 792956"/>
                <a:gd name="connsiteX11" fmla="*/ 38100 w 533400"/>
                <a:gd name="connsiteY11" fmla="*/ 0 h 792956"/>
                <a:gd name="connsiteX12" fmla="*/ 109538 w 533400"/>
                <a:gd name="connsiteY12" fmla="*/ 23813 h 792956"/>
                <a:gd name="connsiteX13" fmla="*/ 126207 w 533400"/>
                <a:gd name="connsiteY13" fmla="*/ 21431 h 792956"/>
                <a:gd name="connsiteX14" fmla="*/ 130969 w 533400"/>
                <a:gd name="connsiteY14" fmla="*/ 66675 h 792956"/>
                <a:gd name="connsiteX15" fmla="*/ 133350 w 533400"/>
                <a:gd name="connsiteY15" fmla="*/ 83344 h 792956"/>
                <a:gd name="connsiteX16" fmla="*/ 142875 w 533400"/>
                <a:gd name="connsiteY16" fmla="*/ 100013 h 792956"/>
                <a:gd name="connsiteX17" fmla="*/ 169069 w 533400"/>
                <a:gd name="connsiteY17" fmla="*/ 126206 h 792956"/>
                <a:gd name="connsiteX18" fmla="*/ 202407 w 533400"/>
                <a:gd name="connsiteY18" fmla="*/ 159544 h 792956"/>
                <a:gd name="connsiteX19" fmla="*/ 285750 w 533400"/>
                <a:gd name="connsiteY19" fmla="*/ 257175 h 792956"/>
                <a:gd name="connsiteX20" fmla="*/ 335757 w 533400"/>
                <a:gd name="connsiteY20" fmla="*/ 323850 h 792956"/>
                <a:gd name="connsiteX21" fmla="*/ 373857 w 533400"/>
                <a:gd name="connsiteY21" fmla="*/ 385763 h 792956"/>
                <a:gd name="connsiteX22" fmla="*/ 402432 w 533400"/>
                <a:gd name="connsiteY22" fmla="*/ 438150 h 792956"/>
                <a:gd name="connsiteX23" fmla="*/ 442913 w 533400"/>
                <a:gd name="connsiteY23" fmla="*/ 528638 h 792956"/>
                <a:gd name="connsiteX24" fmla="*/ 466725 w 533400"/>
                <a:gd name="connsiteY24" fmla="*/ 576263 h 792956"/>
                <a:gd name="connsiteX25" fmla="*/ 502444 w 533400"/>
                <a:gd name="connsiteY25" fmla="*/ 671513 h 792956"/>
                <a:gd name="connsiteX26" fmla="*/ 533400 w 533400"/>
                <a:gd name="connsiteY26" fmla="*/ 773906 h 792956"/>
                <a:gd name="connsiteX27" fmla="*/ 311944 w 533400"/>
                <a:gd name="connsiteY27" fmla="*/ 792956 h 792956"/>
                <a:gd name="connsiteX28" fmla="*/ 302419 w 533400"/>
                <a:gd name="connsiteY28" fmla="*/ 707231 h 792956"/>
                <a:gd name="connsiteX29" fmla="*/ 292894 w 533400"/>
                <a:gd name="connsiteY29" fmla="*/ 654844 h 792956"/>
                <a:gd name="connsiteX30" fmla="*/ 276225 w 533400"/>
                <a:gd name="connsiteY30" fmla="*/ 597694 h 792956"/>
                <a:gd name="connsiteX31" fmla="*/ 230982 w 533400"/>
                <a:gd name="connsiteY31" fmla="*/ 4857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3400" h="792956">
                  <a:moveTo>
                    <a:pt x="230982" y="485775"/>
                  </a:moveTo>
                  <a:lnTo>
                    <a:pt x="145257" y="333375"/>
                  </a:lnTo>
                  <a:lnTo>
                    <a:pt x="119063" y="288131"/>
                  </a:lnTo>
                  <a:lnTo>
                    <a:pt x="71438" y="219075"/>
                  </a:lnTo>
                  <a:lnTo>
                    <a:pt x="47625" y="190500"/>
                  </a:lnTo>
                  <a:lnTo>
                    <a:pt x="30957" y="171450"/>
                  </a:lnTo>
                  <a:lnTo>
                    <a:pt x="14288" y="150019"/>
                  </a:lnTo>
                  <a:lnTo>
                    <a:pt x="4763" y="126206"/>
                  </a:lnTo>
                  <a:lnTo>
                    <a:pt x="0" y="92869"/>
                  </a:lnTo>
                  <a:lnTo>
                    <a:pt x="4763" y="61913"/>
                  </a:lnTo>
                  <a:lnTo>
                    <a:pt x="9525" y="40481"/>
                  </a:lnTo>
                  <a:lnTo>
                    <a:pt x="38100" y="0"/>
                  </a:lnTo>
                  <a:lnTo>
                    <a:pt x="109538" y="23813"/>
                  </a:lnTo>
                  <a:lnTo>
                    <a:pt x="126207" y="21431"/>
                  </a:lnTo>
                  <a:lnTo>
                    <a:pt x="130969" y="66675"/>
                  </a:lnTo>
                  <a:lnTo>
                    <a:pt x="133350" y="83344"/>
                  </a:lnTo>
                  <a:lnTo>
                    <a:pt x="142875" y="100013"/>
                  </a:lnTo>
                  <a:lnTo>
                    <a:pt x="169069" y="126206"/>
                  </a:lnTo>
                  <a:lnTo>
                    <a:pt x="202407" y="159544"/>
                  </a:lnTo>
                  <a:lnTo>
                    <a:pt x="285750" y="257175"/>
                  </a:lnTo>
                  <a:lnTo>
                    <a:pt x="335757" y="323850"/>
                  </a:lnTo>
                  <a:lnTo>
                    <a:pt x="373857" y="385763"/>
                  </a:lnTo>
                  <a:lnTo>
                    <a:pt x="402432" y="438150"/>
                  </a:lnTo>
                  <a:lnTo>
                    <a:pt x="442913" y="528638"/>
                  </a:lnTo>
                  <a:lnTo>
                    <a:pt x="466725" y="576263"/>
                  </a:lnTo>
                  <a:lnTo>
                    <a:pt x="502444" y="671513"/>
                  </a:lnTo>
                  <a:lnTo>
                    <a:pt x="533400" y="773906"/>
                  </a:lnTo>
                  <a:lnTo>
                    <a:pt x="311944" y="792956"/>
                  </a:lnTo>
                  <a:lnTo>
                    <a:pt x="302419" y="707231"/>
                  </a:lnTo>
                  <a:lnTo>
                    <a:pt x="292894" y="654844"/>
                  </a:lnTo>
                  <a:lnTo>
                    <a:pt x="276225" y="597694"/>
                  </a:lnTo>
                  <a:lnTo>
                    <a:pt x="230982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C8B6B37D-576A-42C8-A84E-84738A618F39}"/>
                </a:ext>
              </a:extLst>
            </p:cNvPr>
            <p:cNvSpPr/>
            <p:nvPr/>
          </p:nvSpPr>
          <p:spPr>
            <a:xfrm>
              <a:off x="4889500" y="3390900"/>
              <a:ext cx="533400" cy="954088"/>
            </a:xfrm>
            <a:custGeom>
              <a:avLst/>
              <a:gdLst>
                <a:gd name="connsiteX0" fmla="*/ 216694 w 533400"/>
                <a:gd name="connsiteY0" fmla="*/ 442913 h 954881"/>
                <a:gd name="connsiteX1" fmla="*/ 240507 w 533400"/>
                <a:gd name="connsiteY1" fmla="*/ 395288 h 954881"/>
                <a:gd name="connsiteX2" fmla="*/ 254794 w 533400"/>
                <a:gd name="connsiteY2" fmla="*/ 347663 h 954881"/>
                <a:gd name="connsiteX3" fmla="*/ 269082 w 533400"/>
                <a:gd name="connsiteY3" fmla="*/ 300038 h 954881"/>
                <a:gd name="connsiteX4" fmla="*/ 276225 w 533400"/>
                <a:gd name="connsiteY4" fmla="*/ 242888 h 954881"/>
                <a:gd name="connsiteX5" fmla="*/ 280988 w 533400"/>
                <a:gd name="connsiteY5" fmla="*/ 190500 h 954881"/>
                <a:gd name="connsiteX6" fmla="*/ 285750 w 533400"/>
                <a:gd name="connsiteY6" fmla="*/ 123825 h 954881"/>
                <a:gd name="connsiteX7" fmla="*/ 278607 w 533400"/>
                <a:gd name="connsiteY7" fmla="*/ 16669 h 954881"/>
                <a:gd name="connsiteX8" fmla="*/ 483394 w 533400"/>
                <a:gd name="connsiteY8" fmla="*/ 0 h 954881"/>
                <a:gd name="connsiteX9" fmla="*/ 504825 w 533400"/>
                <a:gd name="connsiteY9" fmla="*/ 47625 h 954881"/>
                <a:gd name="connsiteX10" fmla="*/ 519113 w 533400"/>
                <a:gd name="connsiteY10" fmla="*/ 123825 h 954881"/>
                <a:gd name="connsiteX11" fmla="*/ 531019 w 533400"/>
                <a:gd name="connsiteY11" fmla="*/ 216694 h 954881"/>
                <a:gd name="connsiteX12" fmla="*/ 533400 w 533400"/>
                <a:gd name="connsiteY12" fmla="*/ 319088 h 954881"/>
                <a:gd name="connsiteX13" fmla="*/ 528638 w 533400"/>
                <a:gd name="connsiteY13" fmla="*/ 392906 h 954881"/>
                <a:gd name="connsiteX14" fmla="*/ 519113 w 533400"/>
                <a:gd name="connsiteY14" fmla="*/ 447675 h 954881"/>
                <a:gd name="connsiteX15" fmla="*/ 504825 w 533400"/>
                <a:gd name="connsiteY15" fmla="*/ 497681 h 954881"/>
                <a:gd name="connsiteX16" fmla="*/ 483394 w 533400"/>
                <a:gd name="connsiteY16" fmla="*/ 557213 h 954881"/>
                <a:gd name="connsiteX17" fmla="*/ 454819 w 533400"/>
                <a:gd name="connsiteY17" fmla="*/ 619125 h 954881"/>
                <a:gd name="connsiteX18" fmla="*/ 411957 w 533400"/>
                <a:gd name="connsiteY18" fmla="*/ 685800 h 954881"/>
                <a:gd name="connsiteX19" fmla="*/ 369094 w 533400"/>
                <a:gd name="connsiteY19" fmla="*/ 738188 h 954881"/>
                <a:gd name="connsiteX20" fmla="*/ 304800 w 533400"/>
                <a:gd name="connsiteY20" fmla="*/ 804863 h 954881"/>
                <a:gd name="connsiteX21" fmla="*/ 250032 w 533400"/>
                <a:gd name="connsiteY21" fmla="*/ 857250 h 954881"/>
                <a:gd name="connsiteX22" fmla="*/ 195263 w 533400"/>
                <a:gd name="connsiteY22" fmla="*/ 897731 h 954881"/>
                <a:gd name="connsiteX23" fmla="*/ 150019 w 533400"/>
                <a:gd name="connsiteY23" fmla="*/ 926306 h 954881"/>
                <a:gd name="connsiteX24" fmla="*/ 111919 w 533400"/>
                <a:gd name="connsiteY24" fmla="*/ 942975 h 954881"/>
                <a:gd name="connsiteX25" fmla="*/ 80963 w 533400"/>
                <a:gd name="connsiteY25" fmla="*/ 952500 h 954881"/>
                <a:gd name="connsiteX26" fmla="*/ 54769 w 533400"/>
                <a:gd name="connsiteY26" fmla="*/ 954881 h 954881"/>
                <a:gd name="connsiteX27" fmla="*/ 42863 w 533400"/>
                <a:gd name="connsiteY27" fmla="*/ 950119 h 954881"/>
                <a:gd name="connsiteX28" fmla="*/ 35719 w 533400"/>
                <a:gd name="connsiteY28" fmla="*/ 940594 h 954881"/>
                <a:gd name="connsiteX29" fmla="*/ 35719 w 533400"/>
                <a:gd name="connsiteY29" fmla="*/ 907256 h 954881"/>
                <a:gd name="connsiteX30" fmla="*/ 30957 w 533400"/>
                <a:gd name="connsiteY30" fmla="*/ 883444 h 954881"/>
                <a:gd name="connsiteX31" fmla="*/ 21432 w 533400"/>
                <a:gd name="connsiteY31" fmla="*/ 857250 h 954881"/>
                <a:gd name="connsiteX32" fmla="*/ 0 w 533400"/>
                <a:gd name="connsiteY32" fmla="*/ 828675 h 954881"/>
                <a:gd name="connsiteX33" fmla="*/ 21432 w 533400"/>
                <a:gd name="connsiteY33" fmla="*/ 619125 h 954881"/>
                <a:gd name="connsiteX34" fmla="*/ 54769 w 533400"/>
                <a:gd name="connsiteY34" fmla="*/ 607219 h 954881"/>
                <a:gd name="connsiteX35" fmla="*/ 90488 w 533400"/>
                <a:gd name="connsiteY35" fmla="*/ 590550 h 954881"/>
                <a:gd name="connsiteX36" fmla="*/ 130969 w 533400"/>
                <a:gd name="connsiteY36" fmla="*/ 561975 h 954881"/>
                <a:gd name="connsiteX37" fmla="*/ 161925 w 533400"/>
                <a:gd name="connsiteY37" fmla="*/ 531019 h 954881"/>
                <a:gd name="connsiteX38" fmla="*/ 185738 w 533400"/>
                <a:gd name="connsiteY38" fmla="*/ 497681 h 954881"/>
                <a:gd name="connsiteX39" fmla="*/ 216694 w 533400"/>
                <a:gd name="connsiteY39" fmla="*/ 442913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954881">
                  <a:moveTo>
                    <a:pt x="216694" y="442913"/>
                  </a:moveTo>
                  <a:lnTo>
                    <a:pt x="240507" y="395288"/>
                  </a:lnTo>
                  <a:lnTo>
                    <a:pt x="254794" y="347663"/>
                  </a:lnTo>
                  <a:lnTo>
                    <a:pt x="269082" y="300038"/>
                  </a:lnTo>
                  <a:lnTo>
                    <a:pt x="276225" y="242888"/>
                  </a:lnTo>
                  <a:lnTo>
                    <a:pt x="280988" y="190500"/>
                  </a:lnTo>
                  <a:lnTo>
                    <a:pt x="285750" y="123825"/>
                  </a:lnTo>
                  <a:lnTo>
                    <a:pt x="278607" y="16669"/>
                  </a:lnTo>
                  <a:lnTo>
                    <a:pt x="483394" y="0"/>
                  </a:lnTo>
                  <a:lnTo>
                    <a:pt x="504825" y="47625"/>
                  </a:lnTo>
                  <a:lnTo>
                    <a:pt x="519113" y="123825"/>
                  </a:lnTo>
                  <a:lnTo>
                    <a:pt x="531019" y="216694"/>
                  </a:lnTo>
                  <a:cubicBezTo>
                    <a:pt x="531813" y="250825"/>
                    <a:pt x="532606" y="284957"/>
                    <a:pt x="533400" y="319088"/>
                  </a:cubicBezTo>
                  <a:lnTo>
                    <a:pt x="528638" y="392906"/>
                  </a:lnTo>
                  <a:lnTo>
                    <a:pt x="519113" y="447675"/>
                  </a:lnTo>
                  <a:lnTo>
                    <a:pt x="504825" y="497681"/>
                  </a:lnTo>
                  <a:lnTo>
                    <a:pt x="483394" y="557213"/>
                  </a:lnTo>
                  <a:lnTo>
                    <a:pt x="454819" y="619125"/>
                  </a:lnTo>
                  <a:lnTo>
                    <a:pt x="411957" y="685800"/>
                  </a:lnTo>
                  <a:lnTo>
                    <a:pt x="369094" y="738188"/>
                  </a:lnTo>
                  <a:lnTo>
                    <a:pt x="304800" y="804863"/>
                  </a:lnTo>
                  <a:lnTo>
                    <a:pt x="250032" y="857250"/>
                  </a:lnTo>
                  <a:lnTo>
                    <a:pt x="195263" y="897731"/>
                  </a:lnTo>
                  <a:lnTo>
                    <a:pt x="150019" y="926306"/>
                  </a:lnTo>
                  <a:lnTo>
                    <a:pt x="111919" y="942975"/>
                  </a:lnTo>
                  <a:lnTo>
                    <a:pt x="80963" y="952500"/>
                  </a:lnTo>
                  <a:lnTo>
                    <a:pt x="54769" y="954881"/>
                  </a:lnTo>
                  <a:lnTo>
                    <a:pt x="42863" y="950119"/>
                  </a:lnTo>
                  <a:lnTo>
                    <a:pt x="35719" y="940594"/>
                  </a:lnTo>
                  <a:lnTo>
                    <a:pt x="35719" y="907256"/>
                  </a:lnTo>
                  <a:lnTo>
                    <a:pt x="30957" y="883444"/>
                  </a:lnTo>
                  <a:lnTo>
                    <a:pt x="21432" y="857250"/>
                  </a:lnTo>
                  <a:lnTo>
                    <a:pt x="0" y="828675"/>
                  </a:lnTo>
                  <a:lnTo>
                    <a:pt x="21432" y="619125"/>
                  </a:lnTo>
                  <a:lnTo>
                    <a:pt x="54769" y="607219"/>
                  </a:lnTo>
                  <a:lnTo>
                    <a:pt x="90488" y="590550"/>
                  </a:lnTo>
                  <a:lnTo>
                    <a:pt x="130969" y="561975"/>
                  </a:lnTo>
                  <a:lnTo>
                    <a:pt x="161925" y="531019"/>
                  </a:lnTo>
                  <a:lnTo>
                    <a:pt x="185738" y="497681"/>
                  </a:lnTo>
                  <a:lnTo>
                    <a:pt x="216694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62AF32DD-F98E-4435-B014-5ACB1B62130B}"/>
                </a:ext>
              </a:extLst>
            </p:cNvPr>
            <p:cNvSpPr/>
            <p:nvPr/>
          </p:nvSpPr>
          <p:spPr>
            <a:xfrm>
              <a:off x="4572001" y="4002088"/>
              <a:ext cx="409575" cy="234950"/>
            </a:xfrm>
            <a:custGeom>
              <a:avLst/>
              <a:gdLst>
                <a:gd name="connsiteX0" fmla="*/ 119063 w 409575"/>
                <a:gd name="connsiteY0" fmla="*/ 7144 h 233363"/>
                <a:gd name="connsiteX1" fmla="*/ 247650 w 409575"/>
                <a:gd name="connsiteY1" fmla="*/ 9525 h 233363"/>
                <a:gd name="connsiteX2" fmla="*/ 309563 w 409575"/>
                <a:gd name="connsiteY2" fmla="*/ 9525 h 233363"/>
                <a:gd name="connsiteX3" fmla="*/ 409575 w 409575"/>
                <a:gd name="connsiteY3" fmla="*/ 0 h 233363"/>
                <a:gd name="connsiteX4" fmla="*/ 342900 w 409575"/>
                <a:gd name="connsiteY4" fmla="*/ 233363 h 233363"/>
                <a:gd name="connsiteX5" fmla="*/ 319088 w 409575"/>
                <a:gd name="connsiteY5" fmla="*/ 219075 h 233363"/>
                <a:gd name="connsiteX6" fmla="*/ 280988 w 409575"/>
                <a:gd name="connsiteY6" fmla="*/ 180975 h 233363"/>
                <a:gd name="connsiteX7" fmla="*/ 250031 w 409575"/>
                <a:gd name="connsiteY7" fmla="*/ 152400 h 233363"/>
                <a:gd name="connsiteX8" fmla="*/ 207169 w 409575"/>
                <a:gd name="connsiteY8" fmla="*/ 126207 h 233363"/>
                <a:gd name="connsiteX9" fmla="*/ 157163 w 409575"/>
                <a:gd name="connsiteY9" fmla="*/ 100013 h 233363"/>
                <a:gd name="connsiteX10" fmla="*/ 100013 w 409575"/>
                <a:gd name="connsiteY10" fmla="*/ 76200 h 233363"/>
                <a:gd name="connsiteX11" fmla="*/ 50006 w 409575"/>
                <a:gd name="connsiteY11" fmla="*/ 61913 h 233363"/>
                <a:gd name="connsiteX12" fmla="*/ 23813 w 409575"/>
                <a:gd name="connsiteY12" fmla="*/ 52388 h 233363"/>
                <a:gd name="connsiteX13" fmla="*/ 9525 w 409575"/>
                <a:gd name="connsiteY13" fmla="*/ 40482 h 233363"/>
                <a:gd name="connsiteX14" fmla="*/ 0 w 409575"/>
                <a:gd name="connsiteY14" fmla="*/ 26194 h 233363"/>
                <a:gd name="connsiteX15" fmla="*/ 4763 w 409575"/>
                <a:gd name="connsiteY15" fmla="*/ 9525 h 233363"/>
                <a:gd name="connsiteX16" fmla="*/ 16669 w 409575"/>
                <a:gd name="connsiteY16" fmla="*/ 2382 h 233363"/>
                <a:gd name="connsiteX17" fmla="*/ 119063 w 409575"/>
                <a:gd name="connsiteY17" fmla="*/ 7144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9575" h="233363">
                  <a:moveTo>
                    <a:pt x="119063" y="7144"/>
                  </a:moveTo>
                  <a:lnTo>
                    <a:pt x="247650" y="9525"/>
                  </a:lnTo>
                  <a:lnTo>
                    <a:pt x="309563" y="9525"/>
                  </a:lnTo>
                  <a:lnTo>
                    <a:pt x="409575" y="0"/>
                  </a:lnTo>
                  <a:lnTo>
                    <a:pt x="342900" y="233363"/>
                  </a:lnTo>
                  <a:lnTo>
                    <a:pt x="319088" y="219075"/>
                  </a:lnTo>
                  <a:lnTo>
                    <a:pt x="280988" y="180975"/>
                  </a:lnTo>
                  <a:lnTo>
                    <a:pt x="250031" y="152400"/>
                  </a:lnTo>
                  <a:lnTo>
                    <a:pt x="207169" y="126207"/>
                  </a:lnTo>
                  <a:lnTo>
                    <a:pt x="157163" y="100013"/>
                  </a:lnTo>
                  <a:lnTo>
                    <a:pt x="100013" y="76200"/>
                  </a:lnTo>
                  <a:lnTo>
                    <a:pt x="50006" y="61913"/>
                  </a:lnTo>
                  <a:lnTo>
                    <a:pt x="23813" y="52388"/>
                  </a:lnTo>
                  <a:lnTo>
                    <a:pt x="9525" y="40482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2382"/>
                  </a:lnTo>
                  <a:lnTo>
                    <a:pt x="119063" y="7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6">
              <a:extLst>
                <a:ext uri="{FF2B5EF4-FFF2-40B4-BE49-F238E27FC236}">
                  <a16:creationId xmlns:a16="http://schemas.microsoft.com/office/drawing/2014/main" id="{139E8D6F-B385-4BF8-B75F-B83B28599730}"/>
                </a:ext>
              </a:extLst>
            </p:cNvPr>
            <p:cNvSpPr/>
            <p:nvPr/>
          </p:nvSpPr>
          <p:spPr>
            <a:xfrm rot="16200000">
              <a:off x="2236789" y="3636964"/>
              <a:ext cx="4065587" cy="439737"/>
            </a:xfrm>
            <a:custGeom>
              <a:avLst/>
              <a:gdLst>
                <a:gd name="connsiteX0" fmla="*/ 2478058 w 4065511"/>
                <a:gd name="connsiteY0" fmla="*/ 414709 h 438504"/>
                <a:gd name="connsiteX1" fmla="*/ 1825401 w 4065511"/>
                <a:gd name="connsiteY1" fmla="*/ 411310 h 438504"/>
                <a:gd name="connsiteX2" fmla="*/ 1186341 w 4065511"/>
                <a:gd name="connsiteY2" fmla="*/ 407911 h 438504"/>
                <a:gd name="connsiteX3" fmla="*/ 873609 w 4065511"/>
                <a:gd name="connsiteY3" fmla="*/ 407911 h 438504"/>
                <a:gd name="connsiteX4" fmla="*/ 805624 w 4065511"/>
                <a:gd name="connsiteY4" fmla="*/ 424907 h 438504"/>
                <a:gd name="connsiteX5" fmla="*/ 758034 w 4065511"/>
                <a:gd name="connsiteY5" fmla="*/ 431705 h 438504"/>
                <a:gd name="connsiteX6" fmla="*/ 673053 w 4065511"/>
                <a:gd name="connsiteY6" fmla="*/ 438504 h 438504"/>
                <a:gd name="connsiteX7" fmla="*/ 557478 w 4065511"/>
                <a:gd name="connsiteY7" fmla="*/ 438504 h 438504"/>
                <a:gd name="connsiteX8" fmla="*/ 445303 w 4065511"/>
                <a:gd name="connsiteY8" fmla="*/ 431705 h 438504"/>
                <a:gd name="connsiteX9" fmla="*/ 210754 w 4065511"/>
                <a:gd name="connsiteY9" fmla="*/ 401112 h 438504"/>
                <a:gd name="connsiteX10" fmla="*/ 142769 w 4065511"/>
                <a:gd name="connsiteY10" fmla="*/ 390914 h 438504"/>
                <a:gd name="connsiteX11" fmla="*/ 98579 w 4065511"/>
                <a:gd name="connsiteY11" fmla="*/ 380716 h 438504"/>
                <a:gd name="connsiteX12" fmla="*/ 78183 w 4065511"/>
                <a:gd name="connsiteY12" fmla="*/ 373918 h 438504"/>
                <a:gd name="connsiteX13" fmla="*/ 57788 w 4065511"/>
                <a:gd name="connsiteY13" fmla="*/ 363720 h 438504"/>
                <a:gd name="connsiteX14" fmla="*/ 37392 w 4065511"/>
                <a:gd name="connsiteY14" fmla="*/ 346724 h 438504"/>
                <a:gd name="connsiteX15" fmla="*/ 16996 w 4065511"/>
                <a:gd name="connsiteY15" fmla="*/ 312731 h 438504"/>
                <a:gd name="connsiteX16" fmla="*/ 3399 w 4065511"/>
                <a:gd name="connsiteY16" fmla="*/ 271940 h 438504"/>
                <a:gd name="connsiteX17" fmla="*/ 0 w 4065511"/>
                <a:gd name="connsiteY17" fmla="*/ 237948 h 438504"/>
                <a:gd name="connsiteX18" fmla="*/ 3399 w 4065511"/>
                <a:gd name="connsiteY18" fmla="*/ 224351 h 438504"/>
                <a:gd name="connsiteX19" fmla="*/ 44191 w 4065511"/>
                <a:gd name="connsiteY19" fmla="*/ 197157 h 438504"/>
                <a:gd name="connsiteX20" fmla="*/ 108776 w 4065511"/>
                <a:gd name="connsiteY20" fmla="*/ 159765 h 438504"/>
                <a:gd name="connsiteX21" fmla="*/ 156366 w 4065511"/>
                <a:gd name="connsiteY21" fmla="*/ 135970 h 438504"/>
                <a:gd name="connsiteX22" fmla="*/ 207355 w 4065511"/>
                <a:gd name="connsiteY22" fmla="*/ 115574 h 438504"/>
                <a:gd name="connsiteX23" fmla="*/ 265142 w 4065511"/>
                <a:gd name="connsiteY23" fmla="*/ 95179 h 438504"/>
                <a:gd name="connsiteX24" fmla="*/ 353523 w 4065511"/>
                <a:gd name="connsiteY24" fmla="*/ 78183 h 438504"/>
                <a:gd name="connsiteX25" fmla="*/ 445303 w 4065511"/>
                <a:gd name="connsiteY25" fmla="*/ 74783 h 438504"/>
                <a:gd name="connsiteX26" fmla="*/ 486094 w 4065511"/>
                <a:gd name="connsiteY26" fmla="*/ 88380 h 438504"/>
                <a:gd name="connsiteX27" fmla="*/ 526885 w 4065511"/>
                <a:gd name="connsiteY27" fmla="*/ 98578 h 438504"/>
                <a:gd name="connsiteX28" fmla="*/ 571075 w 4065511"/>
                <a:gd name="connsiteY28" fmla="*/ 108776 h 438504"/>
                <a:gd name="connsiteX29" fmla="*/ 656057 w 4065511"/>
                <a:gd name="connsiteY29" fmla="*/ 122373 h 438504"/>
                <a:gd name="connsiteX30" fmla="*/ 822620 w 4065511"/>
                <a:gd name="connsiteY30" fmla="*/ 139369 h 438504"/>
                <a:gd name="connsiteX31" fmla="*/ 1261124 w 4065511"/>
                <a:gd name="connsiteY31" fmla="*/ 163164 h 438504"/>
                <a:gd name="connsiteX32" fmla="*/ 1774412 w 4065511"/>
                <a:gd name="connsiteY32" fmla="*/ 183560 h 438504"/>
                <a:gd name="connsiteX33" fmla="*/ 2308095 w 4065511"/>
                <a:gd name="connsiteY33" fmla="*/ 197157 h 438504"/>
                <a:gd name="connsiteX34" fmla="*/ 2828182 w 4065511"/>
                <a:gd name="connsiteY34" fmla="*/ 210754 h 438504"/>
                <a:gd name="connsiteX35" fmla="*/ 3178305 w 4065511"/>
                <a:gd name="connsiteY35" fmla="*/ 210754 h 438504"/>
                <a:gd name="connsiteX36" fmla="*/ 3542025 w 4065511"/>
                <a:gd name="connsiteY36" fmla="*/ 203955 h 438504"/>
                <a:gd name="connsiteX37" fmla="*/ 3677996 w 4065511"/>
                <a:gd name="connsiteY37" fmla="*/ 193757 h 438504"/>
                <a:gd name="connsiteX38" fmla="*/ 3756179 w 4065511"/>
                <a:gd name="connsiteY38" fmla="*/ 183560 h 438504"/>
                <a:gd name="connsiteX39" fmla="*/ 3817365 w 4065511"/>
                <a:gd name="connsiteY39" fmla="*/ 163164 h 438504"/>
                <a:gd name="connsiteX40" fmla="*/ 3885350 w 4065511"/>
                <a:gd name="connsiteY40" fmla="*/ 125772 h 438504"/>
                <a:gd name="connsiteX41" fmla="*/ 3932940 w 4065511"/>
                <a:gd name="connsiteY41" fmla="*/ 88380 h 438504"/>
                <a:gd name="connsiteX42" fmla="*/ 3977130 w 4065511"/>
                <a:gd name="connsiteY42" fmla="*/ 47589 h 438504"/>
                <a:gd name="connsiteX43" fmla="*/ 4007724 w 4065511"/>
                <a:gd name="connsiteY43" fmla="*/ 16996 h 438504"/>
                <a:gd name="connsiteX44" fmla="*/ 4034918 w 4065511"/>
                <a:gd name="connsiteY44" fmla="*/ 0 h 438504"/>
                <a:gd name="connsiteX45" fmla="*/ 4041716 w 4065511"/>
                <a:gd name="connsiteY45" fmla="*/ 0 h 438504"/>
                <a:gd name="connsiteX46" fmla="*/ 4051914 w 4065511"/>
                <a:gd name="connsiteY46" fmla="*/ 0 h 438504"/>
                <a:gd name="connsiteX47" fmla="*/ 4058712 w 4065511"/>
                <a:gd name="connsiteY47" fmla="*/ 13597 h 438504"/>
                <a:gd name="connsiteX48" fmla="*/ 4065511 w 4065511"/>
                <a:gd name="connsiteY48" fmla="*/ 40791 h 438504"/>
                <a:gd name="connsiteX49" fmla="*/ 4062112 w 4065511"/>
                <a:gd name="connsiteY49" fmla="*/ 71384 h 438504"/>
                <a:gd name="connsiteX50" fmla="*/ 4048515 w 4065511"/>
                <a:gd name="connsiteY50" fmla="*/ 115574 h 438504"/>
                <a:gd name="connsiteX51" fmla="*/ 4007724 w 4065511"/>
                <a:gd name="connsiteY51" fmla="*/ 210754 h 438504"/>
                <a:gd name="connsiteX52" fmla="*/ 3922742 w 4065511"/>
                <a:gd name="connsiteY52" fmla="*/ 373918 h 438504"/>
                <a:gd name="connsiteX53" fmla="*/ 3766376 w 4065511"/>
                <a:gd name="connsiteY53" fmla="*/ 428306 h 438504"/>
                <a:gd name="connsiteX54" fmla="*/ 3297279 w 4065511"/>
                <a:gd name="connsiteY54" fmla="*/ 421508 h 438504"/>
                <a:gd name="connsiteX55" fmla="*/ 2896167 w 4065511"/>
                <a:gd name="connsiteY55" fmla="*/ 418108 h 438504"/>
                <a:gd name="connsiteX56" fmla="*/ 2478058 w 4065511"/>
                <a:gd name="connsiteY56" fmla="*/ 414709 h 4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65511" h="438504">
                  <a:moveTo>
                    <a:pt x="2478058" y="414709"/>
                  </a:moveTo>
                  <a:lnTo>
                    <a:pt x="1825401" y="411310"/>
                  </a:lnTo>
                  <a:lnTo>
                    <a:pt x="1186341" y="407911"/>
                  </a:lnTo>
                  <a:lnTo>
                    <a:pt x="873609" y="407911"/>
                  </a:lnTo>
                  <a:lnTo>
                    <a:pt x="805624" y="424907"/>
                  </a:lnTo>
                  <a:lnTo>
                    <a:pt x="758034" y="431705"/>
                  </a:lnTo>
                  <a:lnTo>
                    <a:pt x="673053" y="438504"/>
                  </a:lnTo>
                  <a:lnTo>
                    <a:pt x="557478" y="438504"/>
                  </a:lnTo>
                  <a:lnTo>
                    <a:pt x="445303" y="431705"/>
                  </a:lnTo>
                  <a:lnTo>
                    <a:pt x="210754" y="401112"/>
                  </a:lnTo>
                  <a:lnTo>
                    <a:pt x="142769" y="390914"/>
                  </a:lnTo>
                  <a:lnTo>
                    <a:pt x="98579" y="380716"/>
                  </a:lnTo>
                  <a:lnTo>
                    <a:pt x="78183" y="373918"/>
                  </a:lnTo>
                  <a:lnTo>
                    <a:pt x="57788" y="363720"/>
                  </a:lnTo>
                  <a:lnTo>
                    <a:pt x="37392" y="346724"/>
                  </a:lnTo>
                  <a:lnTo>
                    <a:pt x="16996" y="312731"/>
                  </a:lnTo>
                  <a:lnTo>
                    <a:pt x="3399" y="271940"/>
                  </a:lnTo>
                  <a:lnTo>
                    <a:pt x="0" y="237948"/>
                  </a:lnTo>
                  <a:lnTo>
                    <a:pt x="3399" y="224351"/>
                  </a:lnTo>
                  <a:lnTo>
                    <a:pt x="44191" y="197157"/>
                  </a:lnTo>
                  <a:lnTo>
                    <a:pt x="108776" y="159765"/>
                  </a:lnTo>
                  <a:lnTo>
                    <a:pt x="156366" y="135970"/>
                  </a:lnTo>
                  <a:lnTo>
                    <a:pt x="207355" y="115574"/>
                  </a:lnTo>
                  <a:lnTo>
                    <a:pt x="265142" y="95179"/>
                  </a:lnTo>
                  <a:lnTo>
                    <a:pt x="353523" y="78183"/>
                  </a:lnTo>
                  <a:lnTo>
                    <a:pt x="445303" y="74783"/>
                  </a:lnTo>
                  <a:lnTo>
                    <a:pt x="486094" y="88380"/>
                  </a:lnTo>
                  <a:lnTo>
                    <a:pt x="526885" y="98578"/>
                  </a:lnTo>
                  <a:lnTo>
                    <a:pt x="571075" y="108776"/>
                  </a:lnTo>
                  <a:lnTo>
                    <a:pt x="656057" y="122373"/>
                  </a:lnTo>
                  <a:lnTo>
                    <a:pt x="822620" y="139369"/>
                  </a:lnTo>
                  <a:lnTo>
                    <a:pt x="1261124" y="163164"/>
                  </a:lnTo>
                  <a:lnTo>
                    <a:pt x="1774412" y="183560"/>
                  </a:lnTo>
                  <a:lnTo>
                    <a:pt x="2308095" y="197157"/>
                  </a:lnTo>
                  <a:lnTo>
                    <a:pt x="2828182" y="210754"/>
                  </a:lnTo>
                  <a:lnTo>
                    <a:pt x="3178305" y="210754"/>
                  </a:lnTo>
                  <a:lnTo>
                    <a:pt x="3542025" y="203955"/>
                  </a:lnTo>
                  <a:lnTo>
                    <a:pt x="3677996" y="193757"/>
                  </a:lnTo>
                  <a:lnTo>
                    <a:pt x="3756179" y="183560"/>
                  </a:lnTo>
                  <a:lnTo>
                    <a:pt x="3817365" y="163164"/>
                  </a:lnTo>
                  <a:lnTo>
                    <a:pt x="3885350" y="125772"/>
                  </a:lnTo>
                  <a:lnTo>
                    <a:pt x="3932940" y="88380"/>
                  </a:lnTo>
                  <a:lnTo>
                    <a:pt x="3977130" y="47589"/>
                  </a:lnTo>
                  <a:lnTo>
                    <a:pt x="4007724" y="16996"/>
                  </a:lnTo>
                  <a:lnTo>
                    <a:pt x="4034918" y="0"/>
                  </a:lnTo>
                  <a:lnTo>
                    <a:pt x="4041716" y="0"/>
                  </a:lnTo>
                  <a:lnTo>
                    <a:pt x="4051914" y="0"/>
                  </a:lnTo>
                  <a:lnTo>
                    <a:pt x="4058712" y="13597"/>
                  </a:lnTo>
                  <a:lnTo>
                    <a:pt x="4065511" y="40791"/>
                  </a:lnTo>
                  <a:lnTo>
                    <a:pt x="4062112" y="71384"/>
                  </a:lnTo>
                  <a:lnTo>
                    <a:pt x="4048515" y="115574"/>
                  </a:lnTo>
                  <a:lnTo>
                    <a:pt x="4007724" y="210754"/>
                  </a:lnTo>
                  <a:lnTo>
                    <a:pt x="3922742" y="373918"/>
                  </a:lnTo>
                  <a:lnTo>
                    <a:pt x="3766376" y="428306"/>
                  </a:lnTo>
                  <a:lnTo>
                    <a:pt x="3297279" y="421508"/>
                  </a:lnTo>
                  <a:lnTo>
                    <a:pt x="2896167" y="418108"/>
                  </a:lnTo>
                  <a:lnTo>
                    <a:pt x="2478058" y="4147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0C45E574-EF3A-4B9C-878F-FC3074656977}"/>
                </a:ext>
              </a:extLst>
            </p:cNvPr>
            <p:cNvSpPr/>
            <p:nvPr/>
          </p:nvSpPr>
          <p:spPr>
            <a:xfrm>
              <a:off x="6072188" y="1639888"/>
              <a:ext cx="1733550" cy="1682750"/>
            </a:xfrm>
            <a:custGeom>
              <a:avLst/>
              <a:gdLst>
                <a:gd name="connsiteX0" fmla="*/ 711993 w 1733550"/>
                <a:gd name="connsiteY0" fmla="*/ 328613 h 1681163"/>
                <a:gd name="connsiteX1" fmla="*/ 533400 w 1733550"/>
                <a:gd name="connsiteY1" fmla="*/ 359569 h 1681163"/>
                <a:gd name="connsiteX2" fmla="*/ 445293 w 1733550"/>
                <a:gd name="connsiteY2" fmla="*/ 373857 h 1681163"/>
                <a:gd name="connsiteX3" fmla="*/ 116681 w 1733550"/>
                <a:gd name="connsiteY3" fmla="*/ 416719 h 1681163"/>
                <a:gd name="connsiteX4" fmla="*/ 0 w 1733550"/>
                <a:gd name="connsiteY4" fmla="*/ 276225 h 1681163"/>
                <a:gd name="connsiteX5" fmla="*/ 140493 w 1733550"/>
                <a:gd name="connsiteY5" fmla="*/ 266700 h 1681163"/>
                <a:gd name="connsiteX6" fmla="*/ 459581 w 1733550"/>
                <a:gd name="connsiteY6" fmla="*/ 216694 h 1681163"/>
                <a:gd name="connsiteX7" fmla="*/ 895350 w 1733550"/>
                <a:gd name="connsiteY7" fmla="*/ 135732 h 1681163"/>
                <a:gd name="connsiteX8" fmla="*/ 1195387 w 1733550"/>
                <a:gd name="connsiteY8" fmla="*/ 76200 h 1681163"/>
                <a:gd name="connsiteX9" fmla="*/ 1231106 w 1733550"/>
                <a:gd name="connsiteY9" fmla="*/ 66675 h 1681163"/>
                <a:gd name="connsiteX10" fmla="*/ 1271587 w 1733550"/>
                <a:gd name="connsiteY10" fmla="*/ 50007 h 1681163"/>
                <a:gd name="connsiteX11" fmla="*/ 1328737 w 1733550"/>
                <a:gd name="connsiteY11" fmla="*/ 19050 h 1681163"/>
                <a:gd name="connsiteX12" fmla="*/ 1359693 w 1733550"/>
                <a:gd name="connsiteY12" fmla="*/ 0 h 1681163"/>
                <a:gd name="connsiteX13" fmla="*/ 1390650 w 1733550"/>
                <a:gd name="connsiteY13" fmla="*/ 0 h 1681163"/>
                <a:gd name="connsiteX14" fmla="*/ 1440656 w 1733550"/>
                <a:gd name="connsiteY14" fmla="*/ 7144 h 1681163"/>
                <a:gd name="connsiteX15" fmla="*/ 1493043 w 1733550"/>
                <a:gd name="connsiteY15" fmla="*/ 23813 h 1681163"/>
                <a:gd name="connsiteX16" fmla="*/ 1564481 w 1733550"/>
                <a:gd name="connsiteY16" fmla="*/ 54769 h 1681163"/>
                <a:gd name="connsiteX17" fmla="*/ 1635918 w 1733550"/>
                <a:gd name="connsiteY17" fmla="*/ 95250 h 1681163"/>
                <a:gd name="connsiteX18" fmla="*/ 1685925 w 1733550"/>
                <a:gd name="connsiteY18" fmla="*/ 128588 h 1681163"/>
                <a:gd name="connsiteX19" fmla="*/ 1712118 w 1733550"/>
                <a:gd name="connsiteY19" fmla="*/ 154782 h 1681163"/>
                <a:gd name="connsiteX20" fmla="*/ 1726406 w 1733550"/>
                <a:gd name="connsiteY20" fmla="*/ 180975 h 1681163"/>
                <a:gd name="connsiteX21" fmla="*/ 1733550 w 1733550"/>
                <a:gd name="connsiteY21" fmla="*/ 209550 h 1681163"/>
                <a:gd name="connsiteX22" fmla="*/ 1724025 w 1733550"/>
                <a:gd name="connsiteY22" fmla="*/ 240507 h 1681163"/>
                <a:gd name="connsiteX23" fmla="*/ 1709737 w 1733550"/>
                <a:gd name="connsiteY23" fmla="*/ 273844 h 1681163"/>
                <a:gd name="connsiteX24" fmla="*/ 1693068 w 1733550"/>
                <a:gd name="connsiteY24" fmla="*/ 309563 h 1681163"/>
                <a:gd name="connsiteX25" fmla="*/ 1678781 w 1733550"/>
                <a:gd name="connsiteY25" fmla="*/ 376238 h 1681163"/>
                <a:gd name="connsiteX26" fmla="*/ 1666875 w 1733550"/>
                <a:gd name="connsiteY26" fmla="*/ 438150 h 1681163"/>
                <a:gd name="connsiteX27" fmla="*/ 1666875 w 1733550"/>
                <a:gd name="connsiteY27" fmla="*/ 481013 h 1681163"/>
                <a:gd name="connsiteX28" fmla="*/ 1631156 w 1733550"/>
                <a:gd name="connsiteY28" fmla="*/ 704850 h 1681163"/>
                <a:gd name="connsiteX29" fmla="*/ 1583531 w 1733550"/>
                <a:gd name="connsiteY29" fmla="*/ 997744 h 1681163"/>
                <a:gd name="connsiteX30" fmla="*/ 1526381 w 1733550"/>
                <a:gd name="connsiteY30" fmla="*/ 1354932 h 1681163"/>
                <a:gd name="connsiteX31" fmla="*/ 1490662 w 1733550"/>
                <a:gd name="connsiteY31" fmla="*/ 1583532 h 1681163"/>
                <a:gd name="connsiteX32" fmla="*/ 1483518 w 1733550"/>
                <a:gd name="connsiteY32" fmla="*/ 1600200 h 1681163"/>
                <a:gd name="connsiteX33" fmla="*/ 1469231 w 1733550"/>
                <a:gd name="connsiteY33" fmla="*/ 1619250 h 1681163"/>
                <a:gd name="connsiteX34" fmla="*/ 1447800 w 1733550"/>
                <a:gd name="connsiteY34" fmla="*/ 1638300 h 1681163"/>
                <a:gd name="connsiteX35" fmla="*/ 1426368 w 1733550"/>
                <a:gd name="connsiteY35" fmla="*/ 1659732 h 1681163"/>
                <a:gd name="connsiteX36" fmla="*/ 1402556 w 1733550"/>
                <a:gd name="connsiteY36" fmla="*/ 1674019 h 1681163"/>
                <a:gd name="connsiteX37" fmla="*/ 1376362 w 1733550"/>
                <a:gd name="connsiteY37" fmla="*/ 1681163 h 1681163"/>
                <a:gd name="connsiteX38" fmla="*/ 1345406 w 1733550"/>
                <a:gd name="connsiteY38" fmla="*/ 1681163 h 1681163"/>
                <a:gd name="connsiteX39" fmla="*/ 1262062 w 1733550"/>
                <a:gd name="connsiteY39" fmla="*/ 1674019 h 1681163"/>
                <a:gd name="connsiteX40" fmla="*/ 1259681 w 1733550"/>
                <a:gd name="connsiteY40" fmla="*/ 1485900 h 1681163"/>
                <a:gd name="connsiteX41" fmla="*/ 1288256 w 1733550"/>
                <a:gd name="connsiteY41" fmla="*/ 1343025 h 1681163"/>
                <a:gd name="connsiteX42" fmla="*/ 1300162 w 1733550"/>
                <a:gd name="connsiteY42" fmla="*/ 1278732 h 1681163"/>
                <a:gd name="connsiteX43" fmla="*/ 1307306 w 1733550"/>
                <a:gd name="connsiteY43" fmla="*/ 1223963 h 1681163"/>
                <a:gd name="connsiteX44" fmla="*/ 1333500 w 1733550"/>
                <a:gd name="connsiteY44" fmla="*/ 912019 h 1681163"/>
                <a:gd name="connsiteX45" fmla="*/ 1331118 w 1733550"/>
                <a:gd name="connsiteY45" fmla="*/ 790575 h 1681163"/>
                <a:gd name="connsiteX46" fmla="*/ 1347787 w 1733550"/>
                <a:gd name="connsiteY46" fmla="*/ 490538 h 1681163"/>
                <a:gd name="connsiteX47" fmla="*/ 1357312 w 1733550"/>
                <a:gd name="connsiteY47" fmla="*/ 316707 h 1681163"/>
                <a:gd name="connsiteX48" fmla="*/ 1354931 w 1733550"/>
                <a:gd name="connsiteY48" fmla="*/ 278607 h 1681163"/>
                <a:gd name="connsiteX49" fmla="*/ 1350168 w 1733550"/>
                <a:gd name="connsiteY49" fmla="*/ 259557 h 1681163"/>
                <a:gd name="connsiteX50" fmla="*/ 1335881 w 1733550"/>
                <a:gd name="connsiteY50" fmla="*/ 238125 h 1681163"/>
                <a:gd name="connsiteX51" fmla="*/ 1328737 w 1733550"/>
                <a:gd name="connsiteY51" fmla="*/ 230982 h 1681163"/>
                <a:gd name="connsiteX52" fmla="*/ 1307306 w 1733550"/>
                <a:gd name="connsiteY52" fmla="*/ 223838 h 1681163"/>
                <a:gd name="connsiteX53" fmla="*/ 1271587 w 1733550"/>
                <a:gd name="connsiteY53" fmla="*/ 223838 h 1681163"/>
                <a:gd name="connsiteX54" fmla="*/ 1131093 w 1733550"/>
                <a:gd name="connsiteY54" fmla="*/ 252413 h 1681163"/>
                <a:gd name="connsiteX55" fmla="*/ 711993 w 1733550"/>
                <a:gd name="connsiteY55" fmla="*/ 328613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33550" h="1681163">
                  <a:moveTo>
                    <a:pt x="711993" y="328613"/>
                  </a:moveTo>
                  <a:lnTo>
                    <a:pt x="533400" y="359569"/>
                  </a:lnTo>
                  <a:lnTo>
                    <a:pt x="445293" y="373857"/>
                  </a:lnTo>
                  <a:lnTo>
                    <a:pt x="116681" y="416719"/>
                  </a:lnTo>
                  <a:lnTo>
                    <a:pt x="0" y="276225"/>
                  </a:lnTo>
                  <a:lnTo>
                    <a:pt x="140493" y="266700"/>
                  </a:lnTo>
                  <a:lnTo>
                    <a:pt x="459581" y="216694"/>
                  </a:lnTo>
                  <a:lnTo>
                    <a:pt x="895350" y="135732"/>
                  </a:lnTo>
                  <a:lnTo>
                    <a:pt x="1195387" y="76200"/>
                  </a:lnTo>
                  <a:lnTo>
                    <a:pt x="1231106" y="66675"/>
                  </a:lnTo>
                  <a:lnTo>
                    <a:pt x="1271587" y="50007"/>
                  </a:lnTo>
                  <a:lnTo>
                    <a:pt x="1328737" y="19050"/>
                  </a:lnTo>
                  <a:lnTo>
                    <a:pt x="1359693" y="0"/>
                  </a:lnTo>
                  <a:lnTo>
                    <a:pt x="1390650" y="0"/>
                  </a:lnTo>
                  <a:lnTo>
                    <a:pt x="1440656" y="7144"/>
                  </a:lnTo>
                  <a:lnTo>
                    <a:pt x="1493043" y="23813"/>
                  </a:lnTo>
                  <a:lnTo>
                    <a:pt x="1564481" y="54769"/>
                  </a:lnTo>
                  <a:lnTo>
                    <a:pt x="1635918" y="95250"/>
                  </a:lnTo>
                  <a:lnTo>
                    <a:pt x="1685925" y="128588"/>
                  </a:lnTo>
                  <a:lnTo>
                    <a:pt x="1712118" y="154782"/>
                  </a:lnTo>
                  <a:lnTo>
                    <a:pt x="1726406" y="180975"/>
                  </a:lnTo>
                  <a:lnTo>
                    <a:pt x="1733550" y="209550"/>
                  </a:lnTo>
                  <a:lnTo>
                    <a:pt x="1724025" y="240507"/>
                  </a:lnTo>
                  <a:lnTo>
                    <a:pt x="1709737" y="273844"/>
                  </a:lnTo>
                  <a:lnTo>
                    <a:pt x="1693068" y="309563"/>
                  </a:lnTo>
                  <a:lnTo>
                    <a:pt x="1678781" y="376238"/>
                  </a:lnTo>
                  <a:lnTo>
                    <a:pt x="1666875" y="438150"/>
                  </a:lnTo>
                  <a:lnTo>
                    <a:pt x="1666875" y="481013"/>
                  </a:lnTo>
                  <a:lnTo>
                    <a:pt x="1631156" y="704850"/>
                  </a:lnTo>
                  <a:lnTo>
                    <a:pt x="1583531" y="997744"/>
                  </a:lnTo>
                  <a:lnTo>
                    <a:pt x="1526381" y="1354932"/>
                  </a:lnTo>
                  <a:lnTo>
                    <a:pt x="1490662" y="1583532"/>
                  </a:lnTo>
                  <a:lnTo>
                    <a:pt x="1483518" y="1600200"/>
                  </a:lnTo>
                  <a:lnTo>
                    <a:pt x="1469231" y="1619250"/>
                  </a:lnTo>
                  <a:lnTo>
                    <a:pt x="1447800" y="1638300"/>
                  </a:lnTo>
                  <a:lnTo>
                    <a:pt x="1426368" y="1659732"/>
                  </a:lnTo>
                  <a:lnTo>
                    <a:pt x="1402556" y="1674019"/>
                  </a:lnTo>
                  <a:lnTo>
                    <a:pt x="1376362" y="1681163"/>
                  </a:lnTo>
                  <a:lnTo>
                    <a:pt x="1345406" y="1681163"/>
                  </a:lnTo>
                  <a:lnTo>
                    <a:pt x="1262062" y="1674019"/>
                  </a:lnTo>
                  <a:cubicBezTo>
                    <a:pt x="1261268" y="1611313"/>
                    <a:pt x="1260475" y="1548606"/>
                    <a:pt x="1259681" y="1485900"/>
                  </a:cubicBezTo>
                  <a:lnTo>
                    <a:pt x="1288256" y="1343025"/>
                  </a:lnTo>
                  <a:lnTo>
                    <a:pt x="1300162" y="1278732"/>
                  </a:lnTo>
                  <a:lnTo>
                    <a:pt x="1307306" y="1223963"/>
                  </a:lnTo>
                  <a:lnTo>
                    <a:pt x="1333500" y="912019"/>
                  </a:lnTo>
                  <a:lnTo>
                    <a:pt x="1331118" y="790575"/>
                  </a:lnTo>
                  <a:lnTo>
                    <a:pt x="1347787" y="490538"/>
                  </a:lnTo>
                  <a:lnTo>
                    <a:pt x="1357312" y="316707"/>
                  </a:lnTo>
                  <a:lnTo>
                    <a:pt x="1354931" y="278607"/>
                  </a:lnTo>
                  <a:lnTo>
                    <a:pt x="1350168" y="259557"/>
                  </a:lnTo>
                  <a:lnTo>
                    <a:pt x="1335881" y="238125"/>
                  </a:lnTo>
                  <a:lnTo>
                    <a:pt x="1328737" y="230982"/>
                  </a:lnTo>
                  <a:lnTo>
                    <a:pt x="1307306" y="223838"/>
                  </a:lnTo>
                  <a:lnTo>
                    <a:pt x="1271587" y="223838"/>
                  </a:lnTo>
                  <a:lnTo>
                    <a:pt x="1131093" y="252413"/>
                  </a:lnTo>
                  <a:lnTo>
                    <a:pt x="71199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B057664F-4177-46D3-84B6-95E2B72B95C2}"/>
                </a:ext>
              </a:extLst>
            </p:cNvPr>
            <p:cNvSpPr/>
            <p:nvPr/>
          </p:nvSpPr>
          <p:spPr>
            <a:xfrm>
              <a:off x="6215063" y="2395539"/>
              <a:ext cx="1270000" cy="365125"/>
            </a:xfrm>
            <a:custGeom>
              <a:avLst/>
              <a:gdLst>
                <a:gd name="connsiteX0" fmla="*/ 642937 w 1269206"/>
                <a:gd name="connsiteY0" fmla="*/ 238125 h 364331"/>
                <a:gd name="connsiteX1" fmla="*/ 364331 w 1269206"/>
                <a:gd name="connsiteY1" fmla="*/ 280987 h 364331"/>
                <a:gd name="connsiteX2" fmla="*/ 190500 w 1269206"/>
                <a:gd name="connsiteY2" fmla="*/ 311943 h 364331"/>
                <a:gd name="connsiteX3" fmla="*/ 0 w 1269206"/>
                <a:gd name="connsiteY3" fmla="*/ 364331 h 364331"/>
                <a:gd name="connsiteX4" fmla="*/ 7143 w 1269206"/>
                <a:gd name="connsiteY4" fmla="*/ 150018 h 364331"/>
                <a:gd name="connsiteX5" fmla="*/ 166687 w 1269206"/>
                <a:gd name="connsiteY5" fmla="*/ 123825 h 364331"/>
                <a:gd name="connsiteX6" fmla="*/ 407193 w 1269206"/>
                <a:gd name="connsiteY6" fmla="*/ 90487 h 364331"/>
                <a:gd name="connsiteX7" fmla="*/ 740568 w 1269206"/>
                <a:gd name="connsiteY7" fmla="*/ 54768 h 364331"/>
                <a:gd name="connsiteX8" fmla="*/ 1023937 w 1269206"/>
                <a:gd name="connsiteY8" fmla="*/ 23812 h 364331"/>
                <a:gd name="connsiteX9" fmla="*/ 1252537 w 1269206"/>
                <a:gd name="connsiteY9" fmla="*/ 0 h 364331"/>
                <a:gd name="connsiteX10" fmla="*/ 1269206 w 1269206"/>
                <a:gd name="connsiteY10" fmla="*/ 180975 h 364331"/>
                <a:gd name="connsiteX11" fmla="*/ 966787 w 1269206"/>
                <a:gd name="connsiteY11" fmla="*/ 200025 h 364331"/>
                <a:gd name="connsiteX12" fmla="*/ 800100 w 1269206"/>
                <a:gd name="connsiteY12" fmla="*/ 219075 h 364331"/>
                <a:gd name="connsiteX13" fmla="*/ 642937 w 1269206"/>
                <a:gd name="connsiteY13" fmla="*/ 2381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9206" h="364331">
                  <a:moveTo>
                    <a:pt x="642937" y="238125"/>
                  </a:moveTo>
                  <a:lnTo>
                    <a:pt x="364331" y="280987"/>
                  </a:lnTo>
                  <a:lnTo>
                    <a:pt x="190500" y="311943"/>
                  </a:lnTo>
                  <a:lnTo>
                    <a:pt x="0" y="364331"/>
                  </a:lnTo>
                  <a:lnTo>
                    <a:pt x="7143" y="150018"/>
                  </a:lnTo>
                  <a:lnTo>
                    <a:pt x="166687" y="123825"/>
                  </a:lnTo>
                  <a:lnTo>
                    <a:pt x="407193" y="90487"/>
                  </a:lnTo>
                  <a:lnTo>
                    <a:pt x="740568" y="54768"/>
                  </a:lnTo>
                  <a:lnTo>
                    <a:pt x="1023937" y="23812"/>
                  </a:lnTo>
                  <a:lnTo>
                    <a:pt x="1252537" y="0"/>
                  </a:lnTo>
                  <a:lnTo>
                    <a:pt x="1269206" y="180975"/>
                  </a:lnTo>
                  <a:lnTo>
                    <a:pt x="966787" y="200025"/>
                  </a:lnTo>
                  <a:lnTo>
                    <a:pt x="800100" y="219075"/>
                  </a:lnTo>
                  <a:lnTo>
                    <a:pt x="64293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97A83225-724F-4176-B41F-F0DD4E29E9CC}"/>
                </a:ext>
              </a:extLst>
            </p:cNvPr>
            <p:cNvSpPr/>
            <p:nvPr/>
          </p:nvSpPr>
          <p:spPr>
            <a:xfrm>
              <a:off x="6194426" y="3084514"/>
              <a:ext cx="1211263" cy="384175"/>
            </a:xfrm>
            <a:custGeom>
              <a:avLst/>
              <a:gdLst>
                <a:gd name="connsiteX0" fmla="*/ 516732 w 1212057"/>
                <a:gd name="connsiteY0" fmla="*/ 283369 h 385762"/>
                <a:gd name="connsiteX1" fmla="*/ 0 w 1212057"/>
                <a:gd name="connsiteY1" fmla="*/ 385762 h 385762"/>
                <a:gd name="connsiteX2" fmla="*/ 2382 w 1212057"/>
                <a:gd name="connsiteY2" fmla="*/ 204787 h 385762"/>
                <a:gd name="connsiteX3" fmla="*/ 121444 w 1212057"/>
                <a:gd name="connsiteY3" fmla="*/ 176212 h 385762"/>
                <a:gd name="connsiteX4" fmla="*/ 230982 w 1212057"/>
                <a:gd name="connsiteY4" fmla="*/ 152400 h 385762"/>
                <a:gd name="connsiteX5" fmla="*/ 445294 w 1212057"/>
                <a:gd name="connsiteY5" fmla="*/ 116681 h 385762"/>
                <a:gd name="connsiteX6" fmla="*/ 702469 w 1212057"/>
                <a:gd name="connsiteY6" fmla="*/ 76200 h 385762"/>
                <a:gd name="connsiteX7" fmla="*/ 1023938 w 1212057"/>
                <a:gd name="connsiteY7" fmla="*/ 26194 h 385762"/>
                <a:gd name="connsiteX8" fmla="*/ 1212057 w 1212057"/>
                <a:gd name="connsiteY8" fmla="*/ 0 h 385762"/>
                <a:gd name="connsiteX9" fmla="*/ 1212057 w 1212057"/>
                <a:gd name="connsiteY9" fmla="*/ 223837 h 385762"/>
                <a:gd name="connsiteX10" fmla="*/ 1143000 w 1212057"/>
                <a:gd name="connsiteY10" fmla="*/ 230981 h 385762"/>
                <a:gd name="connsiteX11" fmla="*/ 1016794 w 1212057"/>
                <a:gd name="connsiteY11" fmla="*/ 223837 h 385762"/>
                <a:gd name="connsiteX12" fmla="*/ 921544 w 1212057"/>
                <a:gd name="connsiteY12" fmla="*/ 223837 h 385762"/>
                <a:gd name="connsiteX13" fmla="*/ 840582 w 1212057"/>
                <a:gd name="connsiteY13" fmla="*/ 228600 h 385762"/>
                <a:gd name="connsiteX14" fmla="*/ 766763 w 1212057"/>
                <a:gd name="connsiteY14" fmla="*/ 235744 h 385762"/>
                <a:gd name="connsiteX15" fmla="*/ 516732 w 1212057"/>
                <a:gd name="connsiteY15" fmla="*/ 283369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2057" h="385762">
                  <a:moveTo>
                    <a:pt x="516732" y="283369"/>
                  </a:moveTo>
                  <a:lnTo>
                    <a:pt x="0" y="385762"/>
                  </a:lnTo>
                  <a:lnTo>
                    <a:pt x="2382" y="204787"/>
                  </a:lnTo>
                  <a:lnTo>
                    <a:pt x="121444" y="176212"/>
                  </a:lnTo>
                  <a:lnTo>
                    <a:pt x="230982" y="152400"/>
                  </a:lnTo>
                  <a:lnTo>
                    <a:pt x="445294" y="116681"/>
                  </a:lnTo>
                  <a:lnTo>
                    <a:pt x="702469" y="76200"/>
                  </a:lnTo>
                  <a:lnTo>
                    <a:pt x="1023938" y="26194"/>
                  </a:lnTo>
                  <a:lnTo>
                    <a:pt x="1212057" y="0"/>
                  </a:lnTo>
                  <a:lnTo>
                    <a:pt x="1212057" y="223837"/>
                  </a:lnTo>
                  <a:lnTo>
                    <a:pt x="1143000" y="230981"/>
                  </a:lnTo>
                  <a:lnTo>
                    <a:pt x="1016794" y="223837"/>
                  </a:lnTo>
                  <a:lnTo>
                    <a:pt x="921544" y="223837"/>
                  </a:lnTo>
                  <a:lnTo>
                    <a:pt x="840582" y="228600"/>
                  </a:lnTo>
                  <a:lnTo>
                    <a:pt x="766763" y="235744"/>
                  </a:lnTo>
                  <a:lnTo>
                    <a:pt x="51673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A9F67EF3-7DBC-4B71-BEF9-B032C98BD467}"/>
                </a:ext>
              </a:extLst>
            </p:cNvPr>
            <p:cNvSpPr/>
            <p:nvPr/>
          </p:nvSpPr>
          <p:spPr>
            <a:xfrm rot="16200000">
              <a:off x="4052889" y="3571876"/>
              <a:ext cx="4016375" cy="466725"/>
            </a:xfrm>
            <a:custGeom>
              <a:avLst/>
              <a:gdLst>
                <a:gd name="connsiteX0" fmla="*/ 2065623 w 4016123"/>
                <a:gd name="connsiteY0" fmla="*/ 421018 h 467067"/>
                <a:gd name="connsiteX1" fmla="*/ 1545928 w 4016123"/>
                <a:gd name="connsiteY1" fmla="*/ 394705 h 467067"/>
                <a:gd name="connsiteX2" fmla="*/ 1170958 w 4016123"/>
                <a:gd name="connsiteY2" fmla="*/ 374969 h 467067"/>
                <a:gd name="connsiteX3" fmla="*/ 795988 w 4016123"/>
                <a:gd name="connsiteY3" fmla="*/ 361813 h 467067"/>
                <a:gd name="connsiteX4" fmla="*/ 401283 w 4016123"/>
                <a:gd name="connsiteY4" fmla="*/ 348656 h 467067"/>
                <a:gd name="connsiteX5" fmla="*/ 144725 w 4016123"/>
                <a:gd name="connsiteY5" fmla="*/ 371680 h 467067"/>
                <a:gd name="connsiteX6" fmla="*/ 69073 w 4016123"/>
                <a:gd name="connsiteY6" fmla="*/ 302607 h 467067"/>
                <a:gd name="connsiteX7" fmla="*/ 32892 w 4016123"/>
                <a:gd name="connsiteY7" fmla="*/ 263136 h 467067"/>
                <a:gd name="connsiteX8" fmla="*/ 13156 w 4016123"/>
                <a:gd name="connsiteY8" fmla="*/ 240112 h 467067"/>
                <a:gd name="connsiteX9" fmla="*/ 3289 w 4016123"/>
                <a:gd name="connsiteY9" fmla="*/ 217087 h 467067"/>
                <a:gd name="connsiteX10" fmla="*/ 0 w 4016123"/>
                <a:gd name="connsiteY10" fmla="*/ 197352 h 467067"/>
                <a:gd name="connsiteX11" fmla="*/ 9867 w 4016123"/>
                <a:gd name="connsiteY11" fmla="*/ 174328 h 467067"/>
                <a:gd name="connsiteX12" fmla="*/ 46049 w 4016123"/>
                <a:gd name="connsiteY12" fmla="*/ 144725 h 467067"/>
                <a:gd name="connsiteX13" fmla="*/ 95387 w 4016123"/>
                <a:gd name="connsiteY13" fmla="*/ 115122 h 467067"/>
                <a:gd name="connsiteX14" fmla="*/ 154592 w 4016123"/>
                <a:gd name="connsiteY14" fmla="*/ 85519 h 467067"/>
                <a:gd name="connsiteX15" fmla="*/ 210509 w 4016123"/>
                <a:gd name="connsiteY15" fmla="*/ 62495 h 467067"/>
                <a:gd name="connsiteX16" fmla="*/ 305896 w 4016123"/>
                <a:gd name="connsiteY16" fmla="*/ 42759 h 467067"/>
                <a:gd name="connsiteX17" fmla="*/ 394705 w 4016123"/>
                <a:gd name="connsiteY17" fmla="*/ 36181 h 467067"/>
                <a:gd name="connsiteX18" fmla="*/ 411151 w 4016123"/>
                <a:gd name="connsiteY18" fmla="*/ 49338 h 467067"/>
                <a:gd name="connsiteX19" fmla="*/ 447332 w 4016123"/>
                <a:gd name="connsiteY19" fmla="*/ 69073 h 467067"/>
                <a:gd name="connsiteX20" fmla="*/ 506538 w 4016123"/>
                <a:gd name="connsiteY20" fmla="*/ 88808 h 467067"/>
                <a:gd name="connsiteX21" fmla="*/ 575611 w 4016123"/>
                <a:gd name="connsiteY21" fmla="*/ 105254 h 467067"/>
                <a:gd name="connsiteX22" fmla="*/ 641395 w 4016123"/>
                <a:gd name="connsiteY22" fmla="*/ 118411 h 467067"/>
                <a:gd name="connsiteX23" fmla="*/ 759807 w 4016123"/>
                <a:gd name="connsiteY23" fmla="*/ 131568 h 467067"/>
                <a:gd name="connsiteX24" fmla="*/ 1289369 w 4016123"/>
                <a:gd name="connsiteY24" fmla="*/ 157882 h 467067"/>
                <a:gd name="connsiteX25" fmla="*/ 1973525 w 4016123"/>
                <a:gd name="connsiteY25" fmla="*/ 194063 h 467067"/>
                <a:gd name="connsiteX26" fmla="*/ 2542558 w 4016123"/>
                <a:gd name="connsiteY26" fmla="*/ 220377 h 467067"/>
                <a:gd name="connsiteX27" fmla="*/ 3003047 w 4016123"/>
                <a:gd name="connsiteY27" fmla="*/ 236823 h 467067"/>
                <a:gd name="connsiteX28" fmla="*/ 3170797 w 4016123"/>
                <a:gd name="connsiteY28" fmla="*/ 240112 h 467067"/>
                <a:gd name="connsiteX29" fmla="*/ 3341836 w 4016123"/>
                <a:gd name="connsiteY29" fmla="*/ 240112 h 467067"/>
                <a:gd name="connsiteX30" fmla="*/ 3404331 w 4016123"/>
                <a:gd name="connsiteY30" fmla="*/ 240112 h 467067"/>
                <a:gd name="connsiteX31" fmla="*/ 3493139 w 4016123"/>
                <a:gd name="connsiteY31" fmla="*/ 233534 h 467067"/>
                <a:gd name="connsiteX32" fmla="*/ 3624708 w 4016123"/>
                <a:gd name="connsiteY32" fmla="*/ 207220 h 467067"/>
                <a:gd name="connsiteX33" fmla="*/ 3733251 w 4016123"/>
                <a:gd name="connsiteY33" fmla="*/ 167749 h 467067"/>
                <a:gd name="connsiteX34" fmla="*/ 3815482 w 4016123"/>
                <a:gd name="connsiteY34" fmla="*/ 121700 h 467067"/>
                <a:gd name="connsiteX35" fmla="*/ 3884555 w 4016123"/>
                <a:gd name="connsiteY35" fmla="*/ 75651 h 467067"/>
                <a:gd name="connsiteX36" fmla="*/ 3924026 w 4016123"/>
                <a:gd name="connsiteY36" fmla="*/ 39470 h 467067"/>
                <a:gd name="connsiteX37" fmla="*/ 3960207 w 4016123"/>
                <a:gd name="connsiteY37" fmla="*/ 9867 h 467067"/>
                <a:gd name="connsiteX38" fmla="*/ 3983231 w 4016123"/>
                <a:gd name="connsiteY38" fmla="*/ 0 h 467067"/>
                <a:gd name="connsiteX39" fmla="*/ 3999677 w 4016123"/>
                <a:gd name="connsiteY39" fmla="*/ 3289 h 467067"/>
                <a:gd name="connsiteX40" fmla="*/ 4009545 w 4016123"/>
                <a:gd name="connsiteY40" fmla="*/ 19735 h 467067"/>
                <a:gd name="connsiteX41" fmla="*/ 4016123 w 4016123"/>
                <a:gd name="connsiteY41" fmla="*/ 49338 h 467067"/>
                <a:gd name="connsiteX42" fmla="*/ 4006256 w 4016123"/>
                <a:gd name="connsiteY42" fmla="*/ 105254 h 467067"/>
                <a:gd name="connsiteX43" fmla="*/ 3960207 w 4016123"/>
                <a:gd name="connsiteY43" fmla="*/ 226955 h 467067"/>
                <a:gd name="connsiteX44" fmla="*/ 3887844 w 4016123"/>
                <a:gd name="connsiteY44" fmla="*/ 374969 h 467067"/>
                <a:gd name="connsiteX45" fmla="*/ 3785879 w 4016123"/>
                <a:gd name="connsiteY45" fmla="*/ 437464 h 467067"/>
                <a:gd name="connsiteX46" fmla="*/ 3249738 w 4016123"/>
                <a:gd name="connsiteY46" fmla="*/ 467067 h 467067"/>
                <a:gd name="connsiteX47" fmla="*/ 3095145 w 4016123"/>
                <a:gd name="connsiteY47" fmla="*/ 463778 h 467067"/>
                <a:gd name="connsiteX48" fmla="*/ 2529401 w 4016123"/>
                <a:gd name="connsiteY48" fmla="*/ 437464 h 467067"/>
                <a:gd name="connsiteX49" fmla="*/ 2371519 w 4016123"/>
                <a:gd name="connsiteY49" fmla="*/ 440754 h 467067"/>
                <a:gd name="connsiteX50" fmla="*/ 2065623 w 4016123"/>
                <a:gd name="connsiteY50" fmla="*/ 421018 h 4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6123" h="467067">
                  <a:moveTo>
                    <a:pt x="2065623" y="421018"/>
                  </a:moveTo>
                  <a:lnTo>
                    <a:pt x="1545928" y="394705"/>
                  </a:lnTo>
                  <a:lnTo>
                    <a:pt x="1170958" y="374969"/>
                  </a:lnTo>
                  <a:lnTo>
                    <a:pt x="795988" y="361813"/>
                  </a:lnTo>
                  <a:lnTo>
                    <a:pt x="401283" y="348656"/>
                  </a:lnTo>
                  <a:lnTo>
                    <a:pt x="144725" y="371680"/>
                  </a:lnTo>
                  <a:lnTo>
                    <a:pt x="69073" y="302607"/>
                  </a:lnTo>
                  <a:lnTo>
                    <a:pt x="32892" y="263136"/>
                  </a:lnTo>
                  <a:lnTo>
                    <a:pt x="13156" y="240112"/>
                  </a:lnTo>
                  <a:lnTo>
                    <a:pt x="3289" y="217087"/>
                  </a:lnTo>
                  <a:lnTo>
                    <a:pt x="0" y="197352"/>
                  </a:lnTo>
                  <a:lnTo>
                    <a:pt x="9867" y="174328"/>
                  </a:lnTo>
                  <a:lnTo>
                    <a:pt x="46049" y="144725"/>
                  </a:lnTo>
                  <a:lnTo>
                    <a:pt x="95387" y="115122"/>
                  </a:lnTo>
                  <a:lnTo>
                    <a:pt x="154592" y="85519"/>
                  </a:lnTo>
                  <a:lnTo>
                    <a:pt x="210509" y="62495"/>
                  </a:lnTo>
                  <a:lnTo>
                    <a:pt x="305896" y="42759"/>
                  </a:lnTo>
                  <a:lnTo>
                    <a:pt x="394705" y="36181"/>
                  </a:lnTo>
                  <a:lnTo>
                    <a:pt x="411151" y="49338"/>
                  </a:lnTo>
                  <a:lnTo>
                    <a:pt x="447332" y="69073"/>
                  </a:lnTo>
                  <a:lnTo>
                    <a:pt x="506538" y="88808"/>
                  </a:lnTo>
                  <a:lnTo>
                    <a:pt x="575611" y="105254"/>
                  </a:lnTo>
                  <a:lnTo>
                    <a:pt x="641395" y="118411"/>
                  </a:lnTo>
                  <a:lnTo>
                    <a:pt x="759807" y="131568"/>
                  </a:lnTo>
                  <a:lnTo>
                    <a:pt x="1289369" y="157882"/>
                  </a:lnTo>
                  <a:lnTo>
                    <a:pt x="1973525" y="194063"/>
                  </a:lnTo>
                  <a:lnTo>
                    <a:pt x="2542558" y="220377"/>
                  </a:lnTo>
                  <a:lnTo>
                    <a:pt x="3003047" y="236823"/>
                  </a:lnTo>
                  <a:lnTo>
                    <a:pt x="3170797" y="240112"/>
                  </a:lnTo>
                  <a:lnTo>
                    <a:pt x="3341836" y="240112"/>
                  </a:lnTo>
                  <a:lnTo>
                    <a:pt x="3404331" y="240112"/>
                  </a:lnTo>
                  <a:lnTo>
                    <a:pt x="3493139" y="233534"/>
                  </a:lnTo>
                  <a:lnTo>
                    <a:pt x="3624708" y="207220"/>
                  </a:lnTo>
                  <a:lnTo>
                    <a:pt x="3733251" y="167749"/>
                  </a:lnTo>
                  <a:lnTo>
                    <a:pt x="3815482" y="121700"/>
                  </a:lnTo>
                  <a:lnTo>
                    <a:pt x="3884555" y="75651"/>
                  </a:lnTo>
                  <a:lnTo>
                    <a:pt x="3924026" y="39470"/>
                  </a:lnTo>
                  <a:lnTo>
                    <a:pt x="3960207" y="9867"/>
                  </a:lnTo>
                  <a:lnTo>
                    <a:pt x="3983231" y="0"/>
                  </a:lnTo>
                  <a:lnTo>
                    <a:pt x="3999677" y="3289"/>
                  </a:lnTo>
                  <a:lnTo>
                    <a:pt x="4009545" y="19735"/>
                  </a:lnTo>
                  <a:lnTo>
                    <a:pt x="4016123" y="49338"/>
                  </a:lnTo>
                  <a:lnTo>
                    <a:pt x="4006256" y="105254"/>
                  </a:lnTo>
                  <a:lnTo>
                    <a:pt x="3960207" y="226955"/>
                  </a:lnTo>
                  <a:lnTo>
                    <a:pt x="3887844" y="374969"/>
                  </a:lnTo>
                  <a:lnTo>
                    <a:pt x="3785879" y="437464"/>
                  </a:lnTo>
                  <a:lnTo>
                    <a:pt x="3249738" y="467067"/>
                  </a:lnTo>
                  <a:lnTo>
                    <a:pt x="3095145" y="463778"/>
                  </a:lnTo>
                  <a:lnTo>
                    <a:pt x="2529401" y="437464"/>
                  </a:lnTo>
                  <a:lnTo>
                    <a:pt x="2371519" y="440754"/>
                  </a:lnTo>
                  <a:lnTo>
                    <a:pt x="2065623" y="421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9">
              <a:extLst>
                <a:ext uri="{FF2B5EF4-FFF2-40B4-BE49-F238E27FC236}">
                  <a16:creationId xmlns:a16="http://schemas.microsoft.com/office/drawing/2014/main" id="{2700765C-6A16-47AB-957F-91A82657197A}"/>
                </a:ext>
              </a:extLst>
            </p:cNvPr>
            <p:cNvSpPr/>
            <p:nvPr/>
          </p:nvSpPr>
          <p:spPr>
            <a:xfrm>
              <a:off x="6076951" y="4799014"/>
              <a:ext cx="1122363" cy="892175"/>
            </a:xfrm>
            <a:custGeom>
              <a:avLst/>
              <a:gdLst>
                <a:gd name="connsiteX0" fmla="*/ 442913 w 1121569"/>
                <a:gd name="connsiteY0" fmla="*/ 597694 h 892969"/>
                <a:gd name="connsiteX1" fmla="*/ 261938 w 1121569"/>
                <a:gd name="connsiteY1" fmla="*/ 747712 h 892969"/>
                <a:gd name="connsiteX2" fmla="*/ 100013 w 1121569"/>
                <a:gd name="connsiteY2" fmla="*/ 892969 h 892969"/>
                <a:gd name="connsiteX3" fmla="*/ 0 w 1121569"/>
                <a:gd name="connsiteY3" fmla="*/ 581025 h 892969"/>
                <a:gd name="connsiteX4" fmla="*/ 128588 w 1121569"/>
                <a:gd name="connsiteY4" fmla="*/ 535781 h 892969"/>
                <a:gd name="connsiteX5" fmla="*/ 223838 w 1121569"/>
                <a:gd name="connsiteY5" fmla="*/ 483394 h 892969"/>
                <a:gd name="connsiteX6" fmla="*/ 476250 w 1121569"/>
                <a:gd name="connsiteY6" fmla="*/ 338137 h 892969"/>
                <a:gd name="connsiteX7" fmla="*/ 735806 w 1121569"/>
                <a:gd name="connsiteY7" fmla="*/ 195262 h 892969"/>
                <a:gd name="connsiteX8" fmla="*/ 902494 w 1121569"/>
                <a:gd name="connsiteY8" fmla="*/ 104775 h 892969"/>
                <a:gd name="connsiteX9" fmla="*/ 1000125 w 1121569"/>
                <a:gd name="connsiteY9" fmla="*/ 47625 h 892969"/>
                <a:gd name="connsiteX10" fmla="*/ 1050131 w 1121569"/>
                <a:gd name="connsiteY10" fmla="*/ 19050 h 892969"/>
                <a:gd name="connsiteX11" fmla="*/ 1081088 w 1121569"/>
                <a:gd name="connsiteY11" fmla="*/ 4762 h 892969"/>
                <a:gd name="connsiteX12" fmla="*/ 1104900 w 1121569"/>
                <a:gd name="connsiteY12" fmla="*/ 0 h 892969"/>
                <a:gd name="connsiteX13" fmla="*/ 1116806 w 1121569"/>
                <a:gd name="connsiteY13" fmla="*/ 2381 h 892969"/>
                <a:gd name="connsiteX14" fmla="*/ 1121569 w 1121569"/>
                <a:gd name="connsiteY14" fmla="*/ 11906 h 892969"/>
                <a:gd name="connsiteX15" fmla="*/ 1119188 w 1121569"/>
                <a:gd name="connsiteY15" fmla="*/ 35719 h 892969"/>
                <a:gd name="connsiteX16" fmla="*/ 1104900 w 1121569"/>
                <a:gd name="connsiteY16" fmla="*/ 64294 h 892969"/>
                <a:gd name="connsiteX17" fmla="*/ 1033463 w 1121569"/>
                <a:gd name="connsiteY17" fmla="*/ 119062 h 892969"/>
                <a:gd name="connsiteX18" fmla="*/ 833438 w 1121569"/>
                <a:gd name="connsiteY18" fmla="*/ 276225 h 892969"/>
                <a:gd name="connsiteX19" fmla="*/ 590550 w 1121569"/>
                <a:gd name="connsiteY19" fmla="*/ 473869 h 892969"/>
                <a:gd name="connsiteX20" fmla="*/ 442913 w 1121569"/>
                <a:gd name="connsiteY20" fmla="*/ 597694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1569" h="892969">
                  <a:moveTo>
                    <a:pt x="442913" y="597694"/>
                  </a:moveTo>
                  <a:lnTo>
                    <a:pt x="261938" y="747712"/>
                  </a:lnTo>
                  <a:lnTo>
                    <a:pt x="100013" y="892969"/>
                  </a:lnTo>
                  <a:lnTo>
                    <a:pt x="0" y="581025"/>
                  </a:lnTo>
                  <a:lnTo>
                    <a:pt x="128588" y="535781"/>
                  </a:lnTo>
                  <a:lnTo>
                    <a:pt x="223838" y="483394"/>
                  </a:lnTo>
                  <a:lnTo>
                    <a:pt x="476250" y="338137"/>
                  </a:lnTo>
                  <a:lnTo>
                    <a:pt x="735806" y="195262"/>
                  </a:lnTo>
                  <a:lnTo>
                    <a:pt x="902494" y="104775"/>
                  </a:lnTo>
                  <a:lnTo>
                    <a:pt x="1000125" y="47625"/>
                  </a:lnTo>
                  <a:lnTo>
                    <a:pt x="1050131" y="19050"/>
                  </a:lnTo>
                  <a:lnTo>
                    <a:pt x="1081088" y="4762"/>
                  </a:lnTo>
                  <a:lnTo>
                    <a:pt x="1104900" y="0"/>
                  </a:lnTo>
                  <a:lnTo>
                    <a:pt x="1116806" y="2381"/>
                  </a:lnTo>
                  <a:lnTo>
                    <a:pt x="1121569" y="11906"/>
                  </a:lnTo>
                  <a:lnTo>
                    <a:pt x="1119188" y="35719"/>
                  </a:lnTo>
                  <a:lnTo>
                    <a:pt x="1104900" y="64294"/>
                  </a:lnTo>
                  <a:lnTo>
                    <a:pt x="1033463" y="119062"/>
                  </a:lnTo>
                  <a:lnTo>
                    <a:pt x="833438" y="276225"/>
                  </a:lnTo>
                  <a:lnTo>
                    <a:pt x="590550" y="473869"/>
                  </a:lnTo>
                  <a:lnTo>
                    <a:pt x="442913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C6399674-048E-4C1B-A278-A84F930F7BF3}"/>
                </a:ext>
              </a:extLst>
            </p:cNvPr>
            <p:cNvSpPr/>
            <p:nvPr/>
          </p:nvSpPr>
          <p:spPr>
            <a:xfrm>
              <a:off x="7042151" y="3128964"/>
              <a:ext cx="1147763" cy="1004887"/>
            </a:xfrm>
            <a:custGeom>
              <a:avLst/>
              <a:gdLst>
                <a:gd name="connsiteX0" fmla="*/ 528638 w 1147763"/>
                <a:gd name="connsiteY0" fmla="*/ 733425 h 1004887"/>
                <a:gd name="connsiteX1" fmla="*/ 42863 w 1147763"/>
                <a:gd name="connsiteY1" fmla="*/ 1004887 h 1004887"/>
                <a:gd name="connsiteX2" fmla="*/ 0 w 1147763"/>
                <a:gd name="connsiteY2" fmla="*/ 959643 h 1004887"/>
                <a:gd name="connsiteX3" fmla="*/ 88107 w 1147763"/>
                <a:gd name="connsiteY3" fmla="*/ 890587 h 1004887"/>
                <a:gd name="connsiteX4" fmla="*/ 257175 w 1147763"/>
                <a:gd name="connsiteY4" fmla="*/ 752475 h 1004887"/>
                <a:gd name="connsiteX5" fmla="*/ 438150 w 1147763"/>
                <a:gd name="connsiteY5" fmla="*/ 595312 h 1004887"/>
                <a:gd name="connsiteX6" fmla="*/ 616744 w 1147763"/>
                <a:gd name="connsiteY6" fmla="*/ 431006 h 1004887"/>
                <a:gd name="connsiteX7" fmla="*/ 766763 w 1147763"/>
                <a:gd name="connsiteY7" fmla="*/ 280987 h 1004887"/>
                <a:gd name="connsiteX8" fmla="*/ 773907 w 1147763"/>
                <a:gd name="connsiteY8" fmla="*/ 261937 h 1004887"/>
                <a:gd name="connsiteX9" fmla="*/ 783432 w 1147763"/>
                <a:gd name="connsiteY9" fmla="*/ 214312 h 1004887"/>
                <a:gd name="connsiteX10" fmla="*/ 785813 w 1147763"/>
                <a:gd name="connsiteY10" fmla="*/ 188118 h 1004887"/>
                <a:gd name="connsiteX11" fmla="*/ 783432 w 1147763"/>
                <a:gd name="connsiteY11" fmla="*/ 161925 h 1004887"/>
                <a:gd name="connsiteX12" fmla="*/ 773907 w 1147763"/>
                <a:gd name="connsiteY12" fmla="*/ 130968 h 1004887"/>
                <a:gd name="connsiteX13" fmla="*/ 742950 w 1147763"/>
                <a:gd name="connsiteY13" fmla="*/ 83343 h 1004887"/>
                <a:gd name="connsiteX14" fmla="*/ 721519 w 1147763"/>
                <a:gd name="connsiteY14" fmla="*/ 57150 h 1004887"/>
                <a:gd name="connsiteX15" fmla="*/ 707232 w 1147763"/>
                <a:gd name="connsiteY15" fmla="*/ 35718 h 1004887"/>
                <a:gd name="connsiteX16" fmla="*/ 702469 w 1147763"/>
                <a:gd name="connsiteY16" fmla="*/ 23812 h 1004887"/>
                <a:gd name="connsiteX17" fmla="*/ 704850 w 1147763"/>
                <a:gd name="connsiteY17" fmla="*/ 14287 h 1004887"/>
                <a:gd name="connsiteX18" fmla="*/ 711994 w 1147763"/>
                <a:gd name="connsiteY18" fmla="*/ 4762 h 1004887"/>
                <a:gd name="connsiteX19" fmla="*/ 728663 w 1147763"/>
                <a:gd name="connsiteY19" fmla="*/ 0 h 1004887"/>
                <a:gd name="connsiteX20" fmla="*/ 762000 w 1147763"/>
                <a:gd name="connsiteY20" fmla="*/ 2381 h 1004887"/>
                <a:gd name="connsiteX21" fmla="*/ 800100 w 1147763"/>
                <a:gd name="connsiteY21" fmla="*/ 14287 h 1004887"/>
                <a:gd name="connsiteX22" fmla="*/ 842963 w 1147763"/>
                <a:gd name="connsiteY22" fmla="*/ 30956 h 1004887"/>
                <a:gd name="connsiteX23" fmla="*/ 900113 w 1147763"/>
                <a:gd name="connsiteY23" fmla="*/ 59531 h 1004887"/>
                <a:gd name="connsiteX24" fmla="*/ 938213 w 1147763"/>
                <a:gd name="connsiteY24" fmla="*/ 80962 h 1004887"/>
                <a:gd name="connsiteX25" fmla="*/ 978694 w 1147763"/>
                <a:gd name="connsiteY25" fmla="*/ 114300 h 1004887"/>
                <a:gd name="connsiteX26" fmla="*/ 1023938 w 1147763"/>
                <a:gd name="connsiteY26" fmla="*/ 154781 h 1004887"/>
                <a:gd name="connsiteX27" fmla="*/ 1069182 w 1147763"/>
                <a:gd name="connsiteY27" fmla="*/ 207168 h 1004887"/>
                <a:gd name="connsiteX28" fmla="*/ 1102519 w 1147763"/>
                <a:gd name="connsiteY28" fmla="*/ 245268 h 1004887"/>
                <a:gd name="connsiteX29" fmla="*/ 1123950 w 1147763"/>
                <a:gd name="connsiteY29" fmla="*/ 276225 h 1004887"/>
                <a:gd name="connsiteX30" fmla="*/ 1140619 w 1147763"/>
                <a:gd name="connsiteY30" fmla="*/ 307181 h 1004887"/>
                <a:gd name="connsiteX31" fmla="*/ 1147763 w 1147763"/>
                <a:gd name="connsiteY31" fmla="*/ 333375 h 1004887"/>
                <a:gd name="connsiteX32" fmla="*/ 1145382 w 1147763"/>
                <a:gd name="connsiteY32" fmla="*/ 364331 h 1004887"/>
                <a:gd name="connsiteX33" fmla="*/ 1138238 w 1147763"/>
                <a:gd name="connsiteY33" fmla="*/ 388143 h 1004887"/>
                <a:gd name="connsiteX34" fmla="*/ 1123950 w 1147763"/>
                <a:gd name="connsiteY34" fmla="*/ 404812 h 1004887"/>
                <a:gd name="connsiteX35" fmla="*/ 1057275 w 1147763"/>
                <a:gd name="connsiteY35" fmla="*/ 447675 h 1004887"/>
                <a:gd name="connsiteX36" fmla="*/ 873919 w 1147763"/>
                <a:gd name="connsiteY36" fmla="*/ 545306 h 1004887"/>
                <a:gd name="connsiteX37" fmla="*/ 528638 w 1147763"/>
                <a:gd name="connsiteY37" fmla="*/ 733425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7763" h="1004887">
                  <a:moveTo>
                    <a:pt x="528638" y="733425"/>
                  </a:moveTo>
                  <a:lnTo>
                    <a:pt x="42863" y="1004887"/>
                  </a:lnTo>
                  <a:lnTo>
                    <a:pt x="0" y="959643"/>
                  </a:lnTo>
                  <a:lnTo>
                    <a:pt x="88107" y="890587"/>
                  </a:lnTo>
                  <a:lnTo>
                    <a:pt x="257175" y="752475"/>
                  </a:lnTo>
                  <a:lnTo>
                    <a:pt x="438150" y="595312"/>
                  </a:lnTo>
                  <a:lnTo>
                    <a:pt x="616744" y="431006"/>
                  </a:lnTo>
                  <a:lnTo>
                    <a:pt x="766763" y="280987"/>
                  </a:lnTo>
                  <a:lnTo>
                    <a:pt x="773907" y="261937"/>
                  </a:lnTo>
                  <a:lnTo>
                    <a:pt x="783432" y="214312"/>
                  </a:lnTo>
                  <a:lnTo>
                    <a:pt x="785813" y="188118"/>
                  </a:lnTo>
                  <a:lnTo>
                    <a:pt x="783432" y="161925"/>
                  </a:lnTo>
                  <a:lnTo>
                    <a:pt x="773907" y="130968"/>
                  </a:lnTo>
                  <a:lnTo>
                    <a:pt x="742950" y="83343"/>
                  </a:lnTo>
                  <a:lnTo>
                    <a:pt x="721519" y="57150"/>
                  </a:lnTo>
                  <a:lnTo>
                    <a:pt x="707232" y="35718"/>
                  </a:lnTo>
                  <a:lnTo>
                    <a:pt x="702469" y="23812"/>
                  </a:lnTo>
                  <a:lnTo>
                    <a:pt x="704850" y="14287"/>
                  </a:lnTo>
                  <a:lnTo>
                    <a:pt x="711994" y="4762"/>
                  </a:lnTo>
                  <a:lnTo>
                    <a:pt x="728663" y="0"/>
                  </a:lnTo>
                  <a:lnTo>
                    <a:pt x="762000" y="2381"/>
                  </a:lnTo>
                  <a:lnTo>
                    <a:pt x="800100" y="14287"/>
                  </a:lnTo>
                  <a:lnTo>
                    <a:pt x="842963" y="30956"/>
                  </a:lnTo>
                  <a:lnTo>
                    <a:pt x="900113" y="59531"/>
                  </a:lnTo>
                  <a:lnTo>
                    <a:pt x="938213" y="80962"/>
                  </a:lnTo>
                  <a:lnTo>
                    <a:pt x="978694" y="114300"/>
                  </a:lnTo>
                  <a:lnTo>
                    <a:pt x="1023938" y="154781"/>
                  </a:lnTo>
                  <a:lnTo>
                    <a:pt x="1069182" y="207168"/>
                  </a:lnTo>
                  <a:lnTo>
                    <a:pt x="1102519" y="245268"/>
                  </a:lnTo>
                  <a:lnTo>
                    <a:pt x="1123950" y="276225"/>
                  </a:lnTo>
                  <a:lnTo>
                    <a:pt x="1140619" y="307181"/>
                  </a:lnTo>
                  <a:lnTo>
                    <a:pt x="1147763" y="333375"/>
                  </a:lnTo>
                  <a:lnTo>
                    <a:pt x="1145382" y="364331"/>
                  </a:lnTo>
                  <a:lnTo>
                    <a:pt x="1138238" y="388143"/>
                  </a:lnTo>
                  <a:lnTo>
                    <a:pt x="1123950" y="404812"/>
                  </a:lnTo>
                  <a:lnTo>
                    <a:pt x="1057275" y="447675"/>
                  </a:lnTo>
                  <a:lnTo>
                    <a:pt x="873919" y="545306"/>
                  </a:lnTo>
                  <a:lnTo>
                    <a:pt x="528638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54BD6E9C-AA07-4711-86D1-0C66C6A0AD11}"/>
                </a:ext>
              </a:extLst>
            </p:cNvPr>
            <p:cNvSpPr/>
            <p:nvPr/>
          </p:nvSpPr>
          <p:spPr>
            <a:xfrm>
              <a:off x="6513513" y="3668714"/>
              <a:ext cx="2076450" cy="1819275"/>
            </a:xfrm>
            <a:custGeom>
              <a:avLst/>
              <a:gdLst>
                <a:gd name="connsiteX0" fmla="*/ 940594 w 2076450"/>
                <a:gd name="connsiteY0" fmla="*/ 1081088 h 1819275"/>
                <a:gd name="connsiteX1" fmla="*/ 773906 w 2076450"/>
                <a:gd name="connsiteY1" fmla="*/ 847725 h 1819275"/>
                <a:gd name="connsiteX2" fmla="*/ 659606 w 2076450"/>
                <a:gd name="connsiteY2" fmla="*/ 692944 h 1819275"/>
                <a:gd name="connsiteX3" fmla="*/ 550069 w 2076450"/>
                <a:gd name="connsiteY3" fmla="*/ 552450 h 1819275"/>
                <a:gd name="connsiteX4" fmla="*/ 397669 w 2076450"/>
                <a:gd name="connsiteY4" fmla="*/ 371475 h 1819275"/>
                <a:gd name="connsiteX5" fmla="*/ 273844 w 2076450"/>
                <a:gd name="connsiteY5" fmla="*/ 242888 h 1819275"/>
                <a:gd name="connsiteX6" fmla="*/ 178594 w 2076450"/>
                <a:gd name="connsiteY6" fmla="*/ 154782 h 1819275"/>
                <a:gd name="connsiteX7" fmla="*/ 123825 w 2076450"/>
                <a:gd name="connsiteY7" fmla="*/ 107157 h 1819275"/>
                <a:gd name="connsiteX8" fmla="*/ 104775 w 2076450"/>
                <a:gd name="connsiteY8" fmla="*/ 95250 h 1819275"/>
                <a:gd name="connsiteX9" fmla="*/ 64294 w 2076450"/>
                <a:gd name="connsiteY9" fmla="*/ 78582 h 1819275"/>
                <a:gd name="connsiteX10" fmla="*/ 40481 w 2076450"/>
                <a:gd name="connsiteY10" fmla="*/ 64294 h 1819275"/>
                <a:gd name="connsiteX11" fmla="*/ 16669 w 2076450"/>
                <a:gd name="connsiteY11" fmla="*/ 45244 h 1819275"/>
                <a:gd name="connsiteX12" fmla="*/ 2381 w 2076450"/>
                <a:gd name="connsiteY12" fmla="*/ 26194 h 1819275"/>
                <a:gd name="connsiteX13" fmla="*/ 0 w 2076450"/>
                <a:gd name="connsiteY13" fmla="*/ 14288 h 1819275"/>
                <a:gd name="connsiteX14" fmla="*/ 4762 w 2076450"/>
                <a:gd name="connsiteY14" fmla="*/ 2382 h 1819275"/>
                <a:gd name="connsiteX15" fmla="*/ 16669 w 2076450"/>
                <a:gd name="connsiteY15" fmla="*/ 0 h 1819275"/>
                <a:gd name="connsiteX16" fmla="*/ 64294 w 2076450"/>
                <a:gd name="connsiteY16" fmla="*/ 2382 h 1819275"/>
                <a:gd name="connsiteX17" fmla="*/ 147637 w 2076450"/>
                <a:gd name="connsiteY17" fmla="*/ 4763 h 1819275"/>
                <a:gd name="connsiteX18" fmla="*/ 176212 w 2076450"/>
                <a:gd name="connsiteY18" fmla="*/ 9525 h 1819275"/>
                <a:gd name="connsiteX19" fmla="*/ 200025 w 2076450"/>
                <a:gd name="connsiteY19" fmla="*/ 26194 h 1819275"/>
                <a:gd name="connsiteX20" fmla="*/ 290512 w 2076450"/>
                <a:gd name="connsiteY20" fmla="*/ 102394 h 1819275"/>
                <a:gd name="connsiteX21" fmla="*/ 383381 w 2076450"/>
                <a:gd name="connsiteY21" fmla="*/ 192882 h 1819275"/>
                <a:gd name="connsiteX22" fmla="*/ 511969 w 2076450"/>
                <a:gd name="connsiteY22" fmla="*/ 316707 h 1819275"/>
                <a:gd name="connsiteX23" fmla="*/ 585787 w 2076450"/>
                <a:gd name="connsiteY23" fmla="*/ 390525 h 1819275"/>
                <a:gd name="connsiteX24" fmla="*/ 731044 w 2076450"/>
                <a:gd name="connsiteY24" fmla="*/ 552450 h 1819275"/>
                <a:gd name="connsiteX25" fmla="*/ 816769 w 2076450"/>
                <a:gd name="connsiteY25" fmla="*/ 645319 h 1819275"/>
                <a:gd name="connsiteX26" fmla="*/ 912019 w 2076450"/>
                <a:gd name="connsiteY26" fmla="*/ 745332 h 1819275"/>
                <a:gd name="connsiteX27" fmla="*/ 1031081 w 2076450"/>
                <a:gd name="connsiteY27" fmla="*/ 876300 h 1819275"/>
                <a:gd name="connsiteX28" fmla="*/ 1185862 w 2076450"/>
                <a:gd name="connsiteY28" fmla="*/ 1031082 h 1819275"/>
                <a:gd name="connsiteX29" fmla="*/ 1283494 w 2076450"/>
                <a:gd name="connsiteY29" fmla="*/ 1126332 h 1819275"/>
                <a:gd name="connsiteX30" fmla="*/ 1343025 w 2076450"/>
                <a:gd name="connsiteY30" fmla="*/ 1183482 h 1819275"/>
                <a:gd name="connsiteX31" fmla="*/ 1440656 w 2076450"/>
                <a:gd name="connsiteY31" fmla="*/ 1266825 h 1819275"/>
                <a:gd name="connsiteX32" fmla="*/ 1564481 w 2076450"/>
                <a:gd name="connsiteY32" fmla="*/ 1371600 h 1819275"/>
                <a:gd name="connsiteX33" fmla="*/ 1714500 w 2076450"/>
                <a:gd name="connsiteY33" fmla="*/ 1490663 h 1819275"/>
                <a:gd name="connsiteX34" fmla="*/ 1859756 w 2076450"/>
                <a:gd name="connsiteY34" fmla="*/ 1600200 h 1819275"/>
                <a:gd name="connsiteX35" fmla="*/ 2024062 w 2076450"/>
                <a:gd name="connsiteY35" fmla="*/ 1721644 h 1819275"/>
                <a:gd name="connsiteX36" fmla="*/ 2057400 w 2076450"/>
                <a:gd name="connsiteY36" fmla="*/ 1750219 h 1819275"/>
                <a:gd name="connsiteX37" fmla="*/ 2069306 w 2076450"/>
                <a:gd name="connsiteY37" fmla="*/ 1769269 h 1819275"/>
                <a:gd name="connsiteX38" fmla="*/ 2076450 w 2076450"/>
                <a:gd name="connsiteY38" fmla="*/ 1785938 h 1819275"/>
                <a:gd name="connsiteX39" fmla="*/ 2074069 w 2076450"/>
                <a:gd name="connsiteY39" fmla="*/ 1812132 h 1819275"/>
                <a:gd name="connsiteX40" fmla="*/ 2064544 w 2076450"/>
                <a:gd name="connsiteY40" fmla="*/ 1819275 h 1819275"/>
                <a:gd name="connsiteX41" fmla="*/ 2026444 w 2076450"/>
                <a:gd name="connsiteY41" fmla="*/ 1819275 h 1819275"/>
                <a:gd name="connsiteX42" fmla="*/ 1888331 w 2076450"/>
                <a:gd name="connsiteY42" fmla="*/ 1807369 h 1819275"/>
                <a:gd name="connsiteX43" fmla="*/ 1740694 w 2076450"/>
                <a:gd name="connsiteY43" fmla="*/ 1785938 h 1819275"/>
                <a:gd name="connsiteX44" fmla="*/ 1631156 w 2076450"/>
                <a:gd name="connsiteY44" fmla="*/ 1764507 h 1819275"/>
                <a:gd name="connsiteX45" fmla="*/ 1531144 w 2076450"/>
                <a:gd name="connsiteY45" fmla="*/ 1735932 h 1819275"/>
                <a:gd name="connsiteX46" fmla="*/ 1454944 w 2076450"/>
                <a:gd name="connsiteY46" fmla="*/ 1707357 h 1819275"/>
                <a:gd name="connsiteX47" fmla="*/ 1416844 w 2076450"/>
                <a:gd name="connsiteY47" fmla="*/ 1688307 h 1819275"/>
                <a:gd name="connsiteX48" fmla="*/ 1364456 w 2076450"/>
                <a:gd name="connsiteY48" fmla="*/ 1659732 h 1819275"/>
                <a:gd name="connsiteX49" fmla="*/ 1335881 w 2076450"/>
                <a:gd name="connsiteY49" fmla="*/ 1640682 h 1819275"/>
                <a:gd name="connsiteX50" fmla="*/ 1314450 w 2076450"/>
                <a:gd name="connsiteY50" fmla="*/ 1621632 h 1819275"/>
                <a:gd name="connsiteX51" fmla="*/ 1290637 w 2076450"/>
                <a:gd name="connsiteY51" fmla="*/ 1595438 h 1819275"/>
                <a:gd name="connsiteX52" fmla="*/ 1154906 w 2076450"/>
                <a:gd name="connsiteY52" fmla="*/ 1388269 h 1819275"/>
                <a:gd name="connsiteX53" fmla="*/ 940594 w 2076450"/>
                <a:gd name="connsiteY53" fmla="*/ 1081088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76450" h="1819275">
                  <a:moveTo>
                    <a:pt x="940594" y="1081088"/>
                  </a:moveTo>
                  <a:lnTo>
                    <a:pt x="773906" y="847725"/>
                  </a:lnTo>
                  <a:lnTo>
                    <a:pt x="659606" y="692944"/>
                  </a:lnTo>
                  <a:lnTo>
                    <a:pt x="550069" y="552450"/>
                  </a:lnTo>
                  <a:lnTo>
                    <a:pt x="397669" y="371475"/>
                  </a:lnTo>
                  <a:lnTo>
                    <a:pt x="273844" y="242888"/>
                  </a:lnTo>
                  <a:lnTo>
                    <a:pt x="178594" y="154782"/>
                  </a:lnTo>
                  <a:lnTo>
                    <a:pt x="123825" y="107157"/>
                  </a:lnTo>
                  <a:lnTo>
                    <a:pt x="104775" y="95250"/>
                  </a:lnTo>
                  <a:lnTo>
                    <a:pt x="64294" y="78582"/>
                  </a:lnTo>
                  <a:lnTo>
                    <a:pt x="40481" y="64294"/>
                  </a:lnTo>
                  <a:lnTo>
                    <a:pt x="16669" y="45244"/>
                  </a:lnTo>
                  <a:lnTo>
                    <a:pt x="2381" y="26194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6669" y="0"/>
                  </a:lnTo>
                  <a:lnTo>
                    <a:pt x="64294" y="2382"/>
                  </a:lnTo>
                  <a:lnTo>
                    <a:pt x="147637" y="4763"/>
                  </a:lnTo>
                  <a:lnTo>
                    <a:pt x="176212" y="9525"/>
                  </a:lnTo>
                  <a:lnTo>
                    <a:pt x="200025" y="26194"/>
                  </a:lnTo>
                  <a:lnTo>
                    <a:pt x="290512" y="102394"/>
                  </a:lnTo>
                  <a:lnTo>
                    <a:pt x="383381" y="192882"/>
                  </a:lnTo>
                  <a:lnTo>
                    <a:pt x="511969" y="316707"/>
                  </a:lnTo>
                  <a:lnTo>
                    <a:pt x="585787" y="390525"/>
                  </a:lnTo>
                  <a:lnTo>
                    <a:pt x="731044" y="552450"/>
                  </a:lnTo>
                  <a:lnTo>
                    <a:pt x="816769" y="645319"/>
                  </a:lnTo>
                  <a:lnTo>
                    <a:pt x="912019" y="745332"/>
                  </a:lnTo>
                  <a:lnTo>
                    <a:pt x="1031081" y="876300"/>
                  </a:lnTo>
                  <a:lnTo>
                    <a:pt x="1185862" y="1031082"/>
                  </a:lnTo>
                  <a:lnTo>
                    <a:pt x="1283494" y="1126332"/>
                  </a:lnTo>
                  <a:lnTo>
                    <a:pt x="1343025" y="1183482"/>
                  </a:lnTo>
                  <a:lnTo>
                    <a:pt x="1440656" y="1266825"/>
                  </a:lnTo>
                  <a:lnTo>
                    <a:pt x="1564481" y="1371600"/>
                  </a:lnTo>
                  <a:lnTo>
                    <a:pt x="1714500" y="1490663"/>
                  </a:lnTo>
                  <a:lnTo>
                    <a:pt x="1859756" y="1600200"/>
                  </a:lnTo>
                  <a:lnTo>
                    <a:pt x="2024062" y="1721644"/>
                  </a:lnTo>
                  <a:lnTo>
                    <a:pt x="2057400" y="1750219"/>
                  </a:lnTo>
                  <a:lnTo>
                    <a:pt x="2069306" y="1769269"/>
                  </a:lnTo>
                  <a:lnTo>
                    <a:pt x="2076450" y="1785938"/>
                  </a:lnTo>
                  <a:lnTo>
                    <a:pt x="2074069" y="1812132"/>
                  </a:lnTo>
                  <a:lnTo>
                    <a:pt x="2064544" y="1819275"/>
                  </a:lnTo>
                  <a:lnTo>
                    <a:pt x="2026444" y="1819275"/>
                  </a:lnTo>
                  <a:lnTo>
                    <a:pt x="1888331" y="1807369"/>
                  </a:lnTo>
                  <a:lnTo>
                    <a:pt x="1740694" y="1785938"/>
                  </a:lnTo>
                  <a:lnTo>
                    <a:pt x="1631156" y="1764507"/>
                  </a:lnTo>
                  <a:lnTo>
                    <a:pt x="1531144" y="1735932"/>
                  </a:lnTo>
                  <a:lnTo>
                    <a:pt x="1454944" y="1707357"/>
                  </a:lnTo>
                  <a:lnTo>
                    <a:pt x="1416844" y="1688307"/>
                  </a:lnTo>
                  <a:lnTo>
                    <a:pt x="1364456" y="1659732"/>
                  </a:lnTo>
                  <a:lnTo>
                    <a:pt x="1335881" y="1640682"/>
                  </a:lnTo>
                  <a:lnTo>
                    <a:pt x="1314450" y="1621632"/>
                  </a:lnTo>
                  <a:lnTo>
                    <a:pt x="1290637" y="1595438"/>
                  </a:lnTo>
                  <a:lnTo>
                    <a:pt x="1154906" y="1388269"/>
                  </a:lnTo>
                  <a:lnTo>
                    <a:pt x="940594" y="1081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016863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B2EEF5-5534-4BD2-9D8C-5CD9689B58F0}"/>
              </a:ext>
            </a:extLst>
          </p:cNvPr>
          <p:cNvSpPr/>
          <p:nvPr/>
        </p:nvSpPr>
        <p:spPr>
          <a:xfrm>
            <a:off x="5741989" y="3513138"/>
            <a:ext cx="1438275" cy="920750"/>
          </a:xfrm>
          <a:custGeom>
            <a:avLst/>
            <a:gdLst>
              <a:gd name="connsiteX0" fmla="*/ 900112 w 1438275"/>
              <a:gd name="connsiteY0" fmla="*/ 542925 h 921544"/>
              <a:gd name="connsiteX1" fmla="*/ 661987 w 1438275"/>
              <a:gd name="connsiteY1" fmla="*/ 669131 h 921544"/>
              <a:gd name="connsiteX2" fmla="*/ 464344 w 1438275"/>
              <a:gd name="connsiteY2" fmla="*/ 757237 h 921544"/>
              <a:gd name="connsiteX3" fmla="*/ 328612 w 1438275"/>
              <a:gd name="connsiteY3" fmla="*/ 812006 h 921544"/>
              <a:gd name="connsiteX4" fmla="*/ 195262 w 1438275"/>
              <a:gd name="connsiteY4" fmla="*/ 866775 h 921544"/>
              <a:gd name="connsiteX5" fmla="*/ 102394 w 1438275"/>
              <a:gd name="connsiteY5" fmla="*/ 900112 h 921544"/>
              <a:gd name="connsiteX6" fmla="*/ 54769 w 1438275"/>
              <a:gd name="connsiteY6" fmla="*/ 916781 h 921544"/>
              <a:gd name="connsiteX7" fmla="*/ 21431 w 1438275"/>
              <a:gd name="connsiteY7" fmla="*/ 921544 h 921544"/>
              <a:gd name="connsiteX8" fmla="*/ 2381 w 1438275"/>
              <a:gd name="connsiteY8" fmla="*/ 916781 h 921544"/>
              <a:gd name="connsiteX9" fmla="*/ 0 w 1438275"/>
              <a:gd name="connsiteY9" fmla="*/ 904875 h 921544"/>
              <a:gd name="connsiteX10" fmla="*/ 9525 w 1438275"/>
              <a:gd name="connsiteY10" fmla="*/ 885825 h 921544"/>
              <a:gd name="connsiteX11" fmla="*/ 23812 w 1438275"/>
              <a:gd name="connsiteY11" fmla="*/ 869156 h 921544"/>
              <a:gd name="connsiteX12" fmla="*/ 119062 w 1438275"/>
              <a:gd name="connsiteY12" fmla="*/ 816769 h 921544"/>
              <a:gd name="connsiteX13" fmla="*/ 223837 w 1438275"/>
              <a:gd name="connsiteY13" fmla="*/ 759619 h 921544"/>
              <a:gd name="connsiteX14" fmla="*/ 352425 w 1438275"/>
              <a:gd name="connsiteY14" fmla="*/ 683419 h 921544"/>
              <a:gd name="connsiteX15" fmla="*/ 509587 w 1438275"/>
              <a:gd name="connsiteY15" fmla="*/ 585787 h 921544"/>
              <a:gd name="connsiteX16" fmla="*/ 683419 w 1438275"/>
              <a:gd name="connsiteY16" fmla="*/ 471487 h 921544"/>
              <a:gd name="connsiteX17" fmla="*/ 804862 w 1438275"/>
              <a:gd name="connsiteY17" fmla="*/ 385762 h 921544"/>
              <a:gd name="connsiteX18" fmla="*/ 895350 w 1438275"/>
              <a:gd name="connsiteY18" fmla="*/ 314325 h 921544"/>
              <a:gd name="connsiteX19" fmla="*/ 985837 w 1438275"/>
              <a:gd name="connsiteY19" fmla="*/ 238125 h 921544"/>
              <a:gd name="connsiteX20" fmla="*/ 1028700 w 1438275"/>
              <a:gd name="connsiteY20" fmla="*/ 195262 h 921544"/>
              <a:gd name="connsiteX21" fmla="*/ 1045369 w 1438275"/>
              <a:gd name="connsiteY21" fmla="*/ 176212 h 921544"/>
              <a:gd name="connsiteX22" fmla="*/ 1052512 w 1438275"/>
              <a:gd name="connsiteY22" fmla="*/ 159544 h 921544"/>
              <a:gd name="connsiteX23" fmla="*/ 1052512 w 1438275"/>
              <a:gd name="connsiteY23" fmla="*/ 140494 h 921544"/>
              <a:gd name="connsiteX24" fmla="*/ 1042987 w 1438275"/>
              <a:gd name="connsiteY24" fmla="*/ 119062 h 921544"/>
              <a:gd name="connsiteX25" fmla="*/ 1021556 w 1438275"/>
              <a:gd name="connsiteY25" fmla="*/ 95250 h 921544"/>
              <a:gd name="connsiteX26" fmla="*/ 992981 w 1438275"/>
              <a:gd name="connsiteY26" fmla="*/ 71437 h 921544"/>
              <a:gd name="connsiteX27" fmla="*/ 966787 w 1438275"/>
              <a:gd name="connsiteY27" fmla="*/ 52387 h 921544"/>
              <a:gd name="connsiteX28" fmla="*/ 954881 w 1438275"/>
              <a:gd name="connsiteY28" fmla="*/ 40481 h 921544"/>
              <a:gd name="connsiteX29" fmla="*/ 945356 w 1438275"/>
              <a:gd name="connsiteY29" fmla="*/ 26194 h 921544"/>
              <a:gd name="connsiteX30" fmla="*/ 950119 w 1438275"/>
              <a:gd name="connsiteY30" fmla="*/ 11906 h 921544"/>
              <a:gd name="connsiteX31" fmla="*/ 964406 w 1438275"/>
              <a:gd name="connsiteY31" fmla="*/ 4762 h 921544"/>
              <a:gd name="connsiteX32" fmla="*/ 1007269 w 1438275"/>
              <a:gd name="connsiteY32" fmla="*/ 0 h 921544"/>
              <a:gd name="connsiteX33" fmla="*/ 1071562 w 1438275"/>
              <a:gd name="connsiteY33" fmla="*/ 7144 h 921544"/>
              <a:gd name="connsiteX34" fmla="*/ 1135856 w 1438275"/>
              <a:gd name="connsiteY34" fmla="*/ 23812 h 921544"/>
              <a:gd name="connsiteX35" fmla="*/ 1197769 w 1438275"/>
              <a:gd name="connsiteY35" fmla="*/ 47625 h 921544"/>
              <a:gd name="connsiteX36" fmla="*/ 1252537 w 1438275"/>
              <a:gd name="connsiteY36" fmla="*/ 76200 h 921544"/>
              <a:gd name="connsiteX37" fmla="*/ 1309687 w 1438275"/>
              <a:gd name="connsiteY37" fmla="*/ 109537 h 921544"/>
              <a:gd name="connsiteX38" fmla="*/ 1388269 w 1438275"/>
              <a:gd name="connsiteY38" fmla="*/ 166687 h 921544"/>
              <a:gd name="connsiteX39" fmla="*/ 1416844 w 1438275"/>
              <a:gd name="connsiteY39" fmla="*/ 195262 h 921544"/>
              <a:gd name="connsiteX40" fmla="*/ 1431131 w 1438275"/>
              <a:gd name="connsiteY40" fmla="*/ 221456 h 921544"/>
              <a:gd name="connsiteX41" fmla="*/ 1438275 w 1438275"/>
              <a:gd name="connsiteY41" fmla="*/ 245269 h 921544"/>
              <a:gd name="connsiteX42" fmla="*/ 1433512 w 1438275"/>
              <a:gd name="connsiteY42" fmla="*/ 269081 h 921544"/>
              <a:gd name="connsiteX43" fmla="*/ 1414462 w 1438275"/>
              <a:gd name="connsiteY43" fmla="*/ 285750 h 921544"/>
              <a:gd name="connsiteX44" fmla="*/ 1376362 w 1438275"/>
              <a:gd name="connsiteY44" fmla="*/ 297656 h 921544"/>
              <a:gd name="connsiteX45" fmla="*/ 1323975 w 1438275"/>
              <a:gd name="connsiteY45" fmla="*/ 297656 h 921544"/>
              <a:gd name="connsiteX46" fmla="*/ 1293019 w 1438275"/>
              <a:gd name="connsiteY46" fmla="*/ 302419 h 921544"/>
              <a:gd name="connsiteX47" fmla="*/ 1257300 w 1438275"/>
              <a:gd name="connsiteY47" fmla="*/ 316706 h 921544"/>
              <a:gd name="connsiteX48" fmla="*/ 1193006 w 1438275"/>
              <a:gd name="connsiteY48" fmla="*/ 357187 h 921544"/>
              <a:gd name="connsiteX49" fmla="*/ 1112044 w 1438275"/>
              <a:gd name="connsiteY49" fmla="*/ 409575 h 921544"/>
              <a:gd name="connsiteX50" fmla="*/ 900112 w 1438275"/>
              <a:gd name="connsiteY50" fmla="*/ 542925 h 92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438275" h="921544">
                <a:moveTo>
                  <a:pt x="900112" y="542925"/>
                </a:moveTo>
                <a:lnTo>
                  <a:pt x="661987" y="669131"/>
                </a:lnTo>
                <a:lnTo>
                  <a:pt x="464344" y="757237"/>
                </a:lnTo>
                <a:lnTo>
                  <a:pt x="328612" y="812006"/>
                </a:lnTo>
                <a:lnTo>
                  <a:pt x="195262" y="866775"/>
                </a:lnTo>
                <a:lnTo>
                  <a:pt x="102394" y="900112"/>
                </a:lnTo>
                <a:lnTo>
                  <a:pt x="54769" y="916781"/>
                </a:lnTo>
                <a:lnTo>
                  <a:pt x="21431" y="921544"/>
                </a:lnTo>
                <a:lnTo>
                  <a:pt x="2381" y="916781"/>
                </a:lnTo>
                <a:lnTo>
                  <a:pt x="0" y="904875"/>
                </a:lnTo>
                <a:lnTo>
                  <a:pt x="9525" y="885825"/>
                </a:lnTo>
                <a:lnTo>
                  <a:pt x="23812" y="869156"/>
                </a:lnTo>
                <a:lnTo>
                  <a:pt x="119062" y="816769"/>
                </a:lnTo>
                <a:lnTo>
                  <a:pt x="223837" y="759619"/>
                </a:lnTo>
                <a:lnTo>
                  <a:pt x="352425" y="683419"/>
                </a:lnTo>
                <a:lnTo>
                  <a:pt x="509587" y="585787"/>
                </a:lnTo>
                <a:lnTo>
                  <a:pt x="683419" y="471487"/>
                </a:lnTo>
                <a:lnTo>
                  <a:pt x="804862" y="385762"/>
                </a:lnTo>
                <a:lnTo>
                  <a:pt x="895350" y="314325"/>
                </a:lnTo>
                <a:lnTo>
                  <a:pt x="985837" y="238125"/>
                </a:lnTo>
                <a:lnTo>
                  <a:pt x="1028700" y="195262"/>
                </a:lnTo>
                <a:lnTo>
                  <a:pt x="1045369" y="176212"/>
                </a:lnTo>
                <a:lnTo>
                  <a:pt x="1052512" y="159544"/>
                </a:lnTo>
                <a:lnTo>
                  <a:pt x="1052512" y="140494"/>
                </a:lnTo>
                <a:lnTo>
                  <a:pt x="1042987" y="119062"/>
                </a:lnTo>
                <a:lnTo>
                  <a:pt x="1021556" y="95250"/>
                </a:lnTo>
                <a:lnTo>
                  <a:pt x="992981" y="71437"/>
                </a:lnTo>
                <a:lnTo>
                  <a:pt x="966787" y="52387"/>
                </a:lnTo>
                <a:lnTo>
                  <a:pt x="954881" y="40481"/>
                </a:lnTo>
                <a:lnTo>
                  <a:pt x="945356" y="26194"/>
                </a:lnTo>
                <a:lnTo>
                  <a:pt x="950119" y="11906"/>
                </a:lnTo>
                <a:lnTo>
                  <a:pt x="964406" y="4762"/>
                </a:lnTo>
                <a:lnTo>
                  <a:pt x="1007269" y="0"/>
                </a:lnTo>
                <a:lnTo>
                  <a:pt x="1071562" y="7144"/>
                </a:lnTo>
                <a:lnTo>
                  <a:pt x="1135856" y="23812"/>
                </a:lnTo>
                <a:lnTo>
                  <a:pt x="1197769" y="47625"/>
                </a:lnTo>
                <a:lnTo>
                  <a:pt x="1252537" y="76200"/>
                </a:lnTo>
                <a:lnTo>
                  <a:pt x="1309687" y="109537"/>
                </a:lnTo>
                <a:lnTo>
                  <a:pt x="1388269" y="166687"/>
                </a:lnTo>
                <a:lnTo>
                  <a:pt x="1416844" y="195262"/>
                </a:lnTo>
                <a:lnTo>
                  <a:pt x="1431131" y="221456"/>
                </a:lnTo>
                <a:lnTo>
                  <a:pt x="1438275" y="245269"/>
                </a:lnTo>
                <a:lnTo>
                  <a:pt x="1433512" y="269081"/>
                </a:lnTo>
                <a:lnTo>
                  <a:pt x="1414462" y="285750"/>
                </a:lnTo>
                <a:lnTo>
                  <a:pt x="1376362" y="297656"/>
                </a:lnTo>
                <a:lnTo>
                  <a:pt x="1323975" y="297656"/>
                </a:lnTo>
                <a:lnTo>
                  <a:pt x="1293019" y="302419"/>
                </a:lnTo>
                <a:lnTo>
                  <a:pt x="1257300" y="316706"/>
                </a:lnTo>
                <a:lnTo>
                  <a:pt x="1193006" y="357187"/>
                </a:lnTo>
                <a:lnTo>
                  <a:pt x="1112044" y="409575"/>
                </a:lnTo>
                <a:lnTo>
                  <a:pt x="900112" y="542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553D58E-868F-4CFB-9CE0-5DDD70813586}"/>
              </a:ext>
            </a:extLst>
          </p:cNvPr>
          <p:cNvSpPr/>
          <p:nvPr/>
        </p:nvSpPr>
        <p:spPr>
          <a:xfrm>
            <a:off x="5805489" y="4135439"/>
            <a:ext cx="1546225" cy="1036637"/>
          </a:xfrm>
          <a:custGeom>
            <a:avLst/>
            <a:gdLst>
              <a:gd name="connsiteX0" fmla="*/ 1071562 w 1545431"/>
              <a:gd name="connsiteY0" fmla="*/ 557213 h 1035844"/>
              <a:gd name="connsiteX1" fmla="*/ 769143 w 1545431"/>
              <a:gd name="connsiteY1" fmla="*/ 728663 h 1035844"/>
              <a:gd name="connsiteX2" fmla="*/ 578643 w 1545431"/>
              <a:gd name="connsiteY2" fmla="*/ 823913 h 1035844"/>
              <a:gd name="connsiteX3" fmla="*/ 364331 w 1545431"/>
              <a:gd name="connsiteY3" fmla="*/ 916782 h 1035844"/>
              <a:gd name="connsiteX4" fmla="*/ 207168 w 1545431"/>
              <a:gd name="connsiteY4" fmla="*/ 978694 h 1035844"/>
              <a:gd name="connsiteX5" fmla="*/ 83343 w 1545431"/>
              <a:gd name="connsiteY5" fmla="*/ 1023938 h 1035844"/>
              <a:gd name="connsiteX6" fmla="*/ 45243 w 1545431"/>
              <a:gd name="connsiteY6" fmla="*/ 1035844 h 1035844"/>
              <a:gd name="connsiteX7" fmla="*/ 23812 w 1545431"/>
              <a:gd name="connsiteY7" fmla="*/ 1035844 h 1035844"/>
              <a:gd name="connsiteX8" fmla="*/ 4762 w 1545431"/>
              <a:gd name="connsiteY8" fmla="*/ 1031082 h 1035844"/>
              <a:gd name="connsiteX9" fmla="*/ 0 w 1545431"/>
              <a:gd name="connsiteY9" fmla="*/ 1021557 h 1035844"/>
              <a:gd name="connsiteX10" fmla="*/ 4762 w 1545431"/>
              <a:gd name="connsiteY10" fmla="*/ 1002507 h 1035844"/>
              <a:gd name="connsiteX11" fmla="*/ 26193 w 1545431"/>
              <a:gd name="connsiteY11" fmla="*/ 981075 h 1035844"/>
              <a:gd name="connsiteX12" fmla="*/ 195262 w 1545431"/>
              <a:gd name="connsiteY12" fmla="*/ 885825 h 1035844"/>
              <a:gd name="connsiteX13" fmla="*/ 445293 w 1545431"/>
              <a:gd name="connsiteY13" fmla="*/ 733425 h 1035844"/>
              <a:gd name="connsiteX14" fmla="*/ 600075 w 1545431"/>
              <a:gd name="connsiteY14" fmla="*/ 633413 h 1035844"/>
              <a:gd name="connsiteX15" fmla="*/ 790575 w 1545431"/>
              <a:gd name="connsiteY15" fmla="*/ 504825 h 1035844"/>
              <a:gd name="connsiteX16" fmla="*/ 950118 w 1545431"/>
              <a:gd name="connsiteY16" fmla="*/ 388144 h 1035844"/>
              <a:gd name="connsiteX17" fmla="*/ 1047750 w 1545431"/>
              <a:gd name="connsiteY17" fmla="*/ 302419 h 1035844"/>
              <a:gd name="connsiteX18" fmla="*/ 1119187 w 1545431"/>
              <a:gd name="connsiteY18" fmla="*/ 240507 h 1035844"/>
              <a:gd name="connsiteX19" fmla="*/ 1166812 w 1545431"/>
              <a:gd name="connsiteY19" fmla="*/ 202407 h 1035844"/>
              <a:gd name="connsiteX20" fmla="*/ 1188243 w 1545431"/>
              <a:gd name="connsiteY20" fmla="*/ 173832 h 1035844"/>
              <a:gd name="connsiteX21" fmla="*/ 1193006 w 1545431"/>
              <a:gd name="connsiteY21" fmla="*/ 147638 h 1035844"/>
              <a:gd name="connsiteX22" fmla="*/ 1188243 w 1545431"/>
              <a:gd name="connsiteY22" fmla="*/ 119063 h 1035844"/>
              <a:gd name="connsiteX23" fmla="*/ 1166812 w 1545431"/>
              <a:gd name="connsiteY23" fmla="*/ 88107 h 1035844"/>
              <a:gd name="connsiteX24" fmla="*/ 1135856 w 1545431"/>
              <a:gd name="connsiteY24" fmla="*/ 66675 h 1035844"/>
              <a:gd name="connsiteX25" fmla="*/ 1107281 w 1545431"/>
              <a:gd name="connsiteY25" fmla="*/ 45244 h 1035844"/>
              <a:gd name="connsiteX26" fmla="*/ 1092993 w 1545431"/>
              <a:gd name="connsiteY26" fmla="*/ 30957 h 1035844"/>
              <a:gd name="connsiteX27" fmla="*/ 1088231 w 1545431"/>
              <a:gd name="connsiteY27" fmla="*/ 19050 h 1035844"/>
              <a:gd name="connsiteX28" fmla="*/ 1090612 w 1545431"/>
              <a:gd name="connsiteY28" fmla="*/ 4763 h 1035844"/>
              <a:gd name="connsiteX29" fmla="*/ 1104900 w 1545431"/>
              <a:gd name="connsiteY29" fmla="*/ 0 h 1035844"/>
              <a:gd name="connsiteX30" fmla="*/ 1143000 w 1545431"/>
              <a:gd name="connsiteY30" fmla="*/ 0 h 1035844"/>
              <a:gd name="connsiteX31" fmla="*/ 1188243 w 1545431"/>
              <a:gd name="connsiteY31" fmla="*/ 4763 h 1035844"/>
              <a:gd name="connsiteX32" fmla="*/ 1254918 w 1545431"/>
              <a:gd name="connsiteY32" fmla="*/ 23813 h 1035844"/>
              <a:gd name="connsiteX33" fmla="*/ 1328737 w 1545431"/>
              <a:gd name="connsiteY33" fmla="*/ 54769 h 1035844"/>
              <a:gd name="connsiteX34" fmla="*/ 1390650 w 1545431"/>
              <a:gd name="connsiteY34" fmla="*/ 92869 h 1035844"/>
              <a:gd name="connsiteX35" fmla="*/ 1433512 w 1545431"/>
              <a:gd name="connsiteY35" fmla="*/ 128588 h 1035844"/>
              <a:gd name="connsiteX36" fmla="*/ 1485900 w 1545431"/>
              <a:gd name="connsiteY36" fmla="*/ 180975 h 1035844"/>
              <a:gd name="connsiteX37" fmla="*/ 1521618 w 1545431"/>
              <a:gd name="connsiteY37" fmla="*/ 230982 h 1035844"/>
              <a:gd name="connsiteX38" fmla="*/ 1538287 w 1545431"/>
              <a:gd name="connsiteY38" fmla="*/ 269082 h 1035844"/>
              <a:gd name="connsiteX39" fmla="*/ 1545431 w 1545431"/>
              <a:gd name="connsiteY39" fmla="*/ 297657 h 1035844"/>
              <a:gd name="connsiteX40" fmla="*/ 1538287 w 1545431"/>
              <a:gd name="connsiteY40" fmla="*/ 321469 h 1035844"/>
              <a:gd name="connsiteX41" fmla="*/ 1524000 w 1545431"/>
              <a:gd name="connsiteY41" fmla="*/ 335757 h 1035844"/>
              <a:gd name="connsiteX42" fmla="*/ 1488281 w 1545431"/>
              <a:gd name="connsiteY42" fmla="*/ 342900 h 1035844"/>
              <a:gd name="connsiteX43" fmla="*/ 1431131 w 1545431"/>
              <a:gd name="connsiteY43" fmla="*/ 345282 h 1035844"/>
              <a:gd name="connsiteX44" fmla="*/ 1400175 w 1545431"/>
              <a:gd name="connsiteY44" fmla="*/ 352425 h 1035844"/>
              <a:gd name="connsiteX45" fmla="*/ 1357312 w 1545431"/>
              <a:gd name="connsiteY45" fmla="*/ 371475 h 1035844"/>
              <a:gd name="connsiteX46" fmla="*/ 1285875 w 1545431"/>
              <a:gd name="connsiteY46" fmla="*/ 423863 h 1035844"/>
              <a:gd name="connsiteX47" fmla="*/ 1071562 w 1545431"/>
              <a:gd name="connsiteY47" fmla="*/ 557213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45431" h="1035844">
                <a:moveTo>
                  <a:pt x="1071562" y="557213"/>
                </a:moveTo>
                <a:lnTo>
                  <a:pt x="769143" y="728663"/>
                </a:lnTo>
                <a:lnTo>
                  <a:pt x="578643" y="823913"/>
                </a:lnTo>
                <a:lnTo>
                  <a:pt x="364331" y="916782"/>
                </a:lnTo>
                <a:lnTo>
                  <a:pt x="207168" y="978694"/>
                </a:lnTo>
                <a:lnTo>
                  <a:pt x="83343" y="1023938"/>
                </a:lnTo>
                <a:lnTo>
                  <a:pt x="45243" y="1035844"/>
                </a:lnTo>
                <a:lnTo>
                  <a:pt x="23812" y="1035844"/>
                </a:lnTo>
                <a:lnTo>
                  <a:pt x="4762" y="1031082"/>
                </a:lnTo>
                <a:lnTo>
                  <a:pt x="0" y="1021557"/>
                </a:lnTo>
                <a:lnTo>
                  <a:pt x="4762" y="1002507"/>
                </a:lnTo>
                <a:lnTo>
                  <a:pt x="26193" y="981075"/>
                </a:lnTo>
                <a:lnTo>
                  <a:pt x="195262" y="885825"/>
                </a:lnTo>
                <a:lnTo>
                  <a:pt x="445293" y="733425"/>
                </a:lnTo>
                <a:lnTo>
                  <a:pt x="600075" y="633413"/>
                </a:lnTo>
                <a:lnTo>
                  <a:pt x="790575" y="504825"/>
                </a:lnTo>
                <a:lnTo>
                  <a:pt x="950118" y="388144"/>
                </a:lnTo>
                <a:lnTo>
                  <a:pt x="1047750" y="302419"/>
                </a:lnTo>
                <a:lnTo>
                  <a:pt x="1119187" y="240507"/>
                </a:lnTo>
                <a:lnTo>
                  <a:pt x="1166812" y="202407"/>
                </a:lnTo>
                <a:lnTo>
                  <a:pt x="1188243" y="173832"/>
                </a:lnTo>
                <a:lnTo>
                  <a:pt x="1193006" y="147638"/>
                </a:lnTo>
                <a:lnTo>
                  <a:pt x="1188243" y="119063"/>
                </a:lnTo>
                <a:lnTo>
                  <a:pt x="1166812" y="88107"/>
                </a:lnTo>
                <a:lnTo>
                  <a:pt x="1135856" y="66675"/>
                </a:lnTo>
                <a:lnTo>
                  <a:pt x="1107281" y="45244"/>
                </a:lnTo>
                <a:lnTo>
                  <a:pt x="1092993" y="30957"/>
                </a:lnTo>
                <a:lnTo>
                  <a:pt x="1088231" y="19050"/>
                </a:lnTo>
                <a:lnTo>
                  <a:pt x="1090612" y="4763"/>
                </a:lnTo>
                <a:lnTo>
                  <a:pt x="1104900" y="0"/>
                </a:lnTo>
                <a:lnTo>
                  <a:pt x="1143000" y="0"/>
                </a:lnTo>
                <a:lnTo>
                  <a:pt x="1188243" y="4763"/>
                </a:lnTo>
                <a:lnTo>
                  <a:pt x="1254918" y="23813"/>
                </a:lnTo>
                <a:lnTo>
                  <a:pt x="1328737" y="54769"/>
                </a:lnTo>
                <a:lnTo>
                  <a:pt x="1390650" y="92869"/>
                </a:lnTo>
                <a:lnTo>
                  <a:pt x="1433512" y="128588"/>
                </a:lnTo>
                <a:lnTo>
                  <a:pt x="1485900" y="180975"/>
                </a:lnTo>
                <a:lnTo>
                  <a:pt x="1521618" y="230982"/>
                </a:lnTo>
                <a:lnTo>
                  <a:pt x="1538287" y="269082"/>
                </a:lnTo>
                <a:lnTo>
                  <a:pt x="1545431" y="297657"/>
                </a:lnTo>
                <a:lnTo>
                  <a:pt x="1538287" y="321469"/>
                </a:lnTo>
                <a:lnTo>
                  <a:pt x="1524000" y="335757"/>
                </a:lnTo>
                <a:lnTo>
                  <a:pt x="1488281" y="342900"/>
                </a:lnTo>
                <a:lnTo>
                  <a:pt x="1431131" y="345282"/>
                </a:lnTo>
                <a:lnTo>
                  <a:pt x="1400175" y="352425"/>
                </a:lnTo>
                <a:lnTo>
                  <a:pt x="1357312" y="371475"/>
                </a:lnTo>
                <a:lnTo>
                  <a:pt x="1285875" y="423863"/>
                </a:lnTo>
                <a:lnTo>
                  <a:pt x="1071562" y="5572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0EE7A0B-02A9-45BE-9027-8DCB1D703C63}"/>
              </a:ext>
            </a:extLst>
          </p:cNvPr>
          <p:cNvSpPr/>
          <p:nvPr/>
        </p:nvSpPr>
        <p:spPr>
          <a:xfrm>
            <a:off x="5438776" y="4706939"/>
            <a:ext cx="2290763" cy="1379537"/>
          </a:xfrm>
          <a:custGeom>
            <a:avLst/>
            <a:gdLst>
              <a:gd name="connsiteX0" fmla="*/ 1338263 w 2290763"/>
              <a:gd name="connsiteY0" fmla="*/ 923925 h 1378744"/>
              <a:gd name="connsiteX1" fmla="*/ 1131094 w 2290763"/>
              <a:gd name="connsiteY1" fmla="*/ 1014413 h 1378744"/>
              <a:gd name="connsiteX2" fmla="*/ 1016794 w 2290763"/>
              <a:gd name="connsiteY2" fmla="*/ 1062038 h 1378744"/>
              <a:gd name="connsiteX3" fmla="*/ 840581 w 2290763"/>
              <a:gd name="connsiteY3" fmla="*/ 1128713 h 1378744"/>
              <a:gd name="connsiteX4" fmla="*/ 681038 w 2290763"/>
              <a:gd name="connsiteY4" fmla="*/ 1183482 h 1378744"/>
              <a:gd name="connsiteX5" fmla="*/ 516731 w 2290763"/>
              <a:gd name="connsiteY5" fmla="*/ 1238250 h 1378744"/>
              <a:gd name="connsiteX6" fmla="*/ 352425 w 2290763"/>
              <a:gd name="connsiteY6" fmla="*/ 1288257 h 1378744"/>
              <a:gd name="connsiteX7" fmla="*/ 171450 w 2290763"/>
              <a:gd name="connsiteY7" fmla="*/ 1340644 h 1378744"/>
              <a:gd name="connsiteX8" fmla="*/ 64294 w 2290763"/>
              <a:gd name="connsiteY8" fmla="*/ 1369219 h 1378744"/>
              <a:gd name="connsiteX9" fmla="*/ 26194 w 2290763"/>
              <a:gd name="connsiteY9" fmla="*/ 1378744 h 1378744"/>
              <a:gd name="connsiteX10" fmla="*/ 4763 w 2290763"/>
              <a:gd name="connsiteY10" fmla="*/ 1373982 h 1378744"/>
              <a:gd name="connsiteX11" fmla="*/ 0 w 2290763"/>
              <a:gd name="connsiteY11" fmla="*/ 1354932 h 1378744"/>
              <a:gd name="connsiteX12" fmla="*/ 7144 w 2290763"/>
              <a:gd name="connsiteY12" fmla="*/ 1331119 h 1378744"/>
              <a:gd name="connsiteX13" fmla="*/ 26194 w 2290763"/>
              <a:gd name="connsiteY13" fmla="*/ 1312069 h 1378744"/>
              <a:gd name="connsiteX14" fmla="*/ 185738 w 2290763"/>
              <a:gd name="connsiteY14" fmla="*/ 1240632 h 1378744"/>
              <a:gd name="connsiteX15" fmla="*/ 431006 w 2290763"/>
              <a:gd name="connsiteY15" fmla="*/ 1133475 h 1378744"/>
              <a:gd name="connsiteX16" fmla="*/ 683419 w 2290763"/>
              <a:gd name="connsiteY16" fmla="*/ 1014413 h 1378744"/>
              <a:gd name="connsiteX17" fmla="*/ 842963 w 2290763"/>
              <a:gd name="connsiteY17" fmla="*/ 935832 h 1378744"/>
              <a:gd name="connsiteX18" fmla="*/ 1047750 w 2290763"/>
              <a:gd name="connsiteY18" fmla="*/ 823913 h 1378744"/>
              <a:gd name="connsiteX19" fmla="*/ 1226344 w 2290763"/>
              <a:gd name="connsiteY19" fmla="*/ 726282 h 1378744"/>
              <a:gd name="connsiteX20" fmla="*/ 1385888 w 2290763"/>
              <a:gd name="connsiteY20" fmla="*/ 628650 h 1378744"/>
              <a:gd name="connsiteX21" fmla="*/ 1538288 w 2290763"/>
              <a:gd name="connsiteY21" fmla="*/ 523875 h 1378744"/>
              <a:gd name="connsiteX22" fmla="*/ 1664494 w 2290763"/>
              <a:gd name="connsiteY22" fmla="*/ 433388 h 1378744"/>
              <a:gd name="connsiteX23" fmla="*/ 1750219 w 2290763"/>
              <a:gd name="connsiteY23" fmla="*/ 369094 h 1378744"/>
              <a:gd name="connsiteX24" fmla="*/ 1816894 w 2290763"/>
              <a:gd name="connsiteY24" fmla="*/ 309563 h 1378744"/>
              <a:gd name="connsiteX25" fmla="*/ 1871663 w 2290763"/>
              <a:gd name="connsiteY25" fmla="*/ 257175 h 1378744"/>
              <a:gd name="connsiteX26" fmla="*/ 1890713 w 2290763"/>
              <a:gd name="connsiteY26" fmla="*/ 230982 h 1378744"/>
              <a:gd name="connsiteX27" fmla="*/ 1900238 w 2290763"/>
              <a:gd name="connsiteY27" fmla="*/ 207169 h 1378744"/>
              <a:gd name="connsiteX28" fmla="*/ 1897856 w 2290763"/>
              <a:gd name="connsiteY28" fmla="*/ 169069 h 1378744"/>
              <a:gd name="connsiteX29" fmla="*/ 1885950 w 2290763"/>
              <a:gd name="connsiteY29" fmla="*/ 123825 h 1378744"/>
              <a:gd name="connsiteX30" fmla="*/ 1859756 w 2290763"/>
              <a:gd name="connsiteY30" fmla="*/ 95250 h 1378744"/>
              <a:gd name="connsiteX31" fmla="*/ 1850231 w 2290763"/>
              <a:gd name="connsiteY31" fmla="*/ 80963 h 1378744"/>
              <a:gd name="connsiteX32" fmla="*/ 1838325 w 2290763"/>
              <a:gd name="connsiteY32" fmla="*/ 52388 h 1378744"/>
              <a:gd name="connsiteX33" fmla="*/ 1838325 w 2290763"/>
              <a:gd name="connsiteY33" fmla="*/ 23813 h 1378744"/>
              <a:gd name="connsiteX34" fmla="*/ 1843088 w 2290763"/>
              <a:gd name="connsiteY34" fmla="*/ 4763 h 1378744"/>
              <a:gd name="connsiteX35" fmla="*/ 1857375 w 2290763"/>
              <a:gd name="connsiteY35" fmla="*/ 0 h 1378744"/>
              <a:gd name="connsiteX36" fmla="*/ 1878806 w 2290763"/>
              <a:gd name="connsiteY36" fmla="*/ 2382 h 1378744"/>
              <a:gd name="connsiteX37" fmla="*/ 1919288 w 2290763"/>
              <a:gd name="connsiteY37" fmla="*/ 23813 h 1378744"/>
              <a:gd name="connsiteX38" fmla="*/ 1978819 w 2290763"/>
              <a:gd name="connsiteY38" fmla="*/ 61913 h 1378744"/>
              <a:gd name="connsiteX39" fmla="*/ 2062163 w 2290763"/>
              <a:gd name="connsiteY39" fmla="*/ 119063 h 1378744"/>
              <a:gd name="connsiteX40" fmla="*/ 2126456 w 2290763"/>
              <a:gd name="connsiteY40" fmla="*/ 164307 h 1378744"/>
              <a:gd name="connsiteX41" fmla="*/ 2190750 w 2290763"/>
              <a:gd name="connsiteY41" fmla="*/ 223838 h 1378744"/>
              <a:gd name="connsiteX42" fmla="*/ 2235994 w 2290763"/>
              <a:gd name="connsiteY42" fmla="*/ 271463 h 1378744"/>
              <a:gd name="connsiteX43" fmla="*/ 2262188 w 2290763"/>
              <a:gd name="connsiteY43" fmla="*/ 309563 h 1378744"/>
              <a:gd name="connsiteX44" fmla="*/ 2281238 w 2290763"/>
              <a:gd name="connsiteY44" fmla="*/ 338138 h 1378744"/>
              <a:gd name="connsiteX45" fmla="*/ 2290763 w 2290763"/>
              <a:gd name="connsiteY45" fmla="*/ 366713 h 1378744"/>
              <a:gd name="connsiteX46" fmla="*/ 2290763 w 2290763"/>
              <a:gd name="connsiteY46" fmla="*/ 395288 h 1378744"/>
              <a:gd name="connsiteX47" fmla="*/ 2281238 w 2290763"/>
              <a:gd name="connsiteY47" fmla="*/ 421482 h 1378744"/>
              <a:gd name="connsiteX48" fmla="*/ 2262188 w 2290763"/>
              <a:gd name="connsiteY48" fmla="*/ 431007 h 1378744"/>
              <a:gd name="connsiteX49" fmla="*/ 2216944 w 2290763"/>
              <a:gd name="connsiteY49" fmla="*/ 438150 h 1378744"/>
              <a:gd name="connsiteX50" fmla="*/ 2183606 w 2290763"/>
              <a:gd name="connsiteY50" fmla="*/ 440532 h 1378744"/>
              <a:gd name="connsiteX51" fmla="*/ 2047875 w 2290763"/>
              <a:gd name="connsiteY51" fmla="*/ 528638 h 1378744"/>
              <a:gd name="connsiteX52" fmla="*/ 1900238 w 2290763"/>
              <a:gd name="connsiteY52" fmla="*/ 623888 h 1378744"/>
              <a:gd name="connsiteX53" fmla="*/ 1683544 w 2290763"/>
              <a:gd name="connsiteY53" fmla="*/ 754857 h 1378744"/>
              <a:gd name="connsiteX54" fmla="*/ 1490663 w 2290763"/>
              <a:gd name="connsiteY54" fmla="*/ 854869 h 1378744"/>
              <a:gd name="connsiteX55" fmla="*/ 1338263 w 2290763"/>
              <a:gd name="connsiteY55" fmla="*/ 923925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90763" h="1378744">
                <a:moveTo>
                  <a:pt x="1338263" y="923925"/>
                </a:moveTo>
                <a:lnTo>
                  <a:pt x="1131094" y="1014413"/>
                </a:lnTo>
                <a:lnTo>
                  <a:pt x="1016794" y="1062038"/>
                </a:lnTo>
                <a:lnTo>
                  <a:pt x="840581" y="1128713"/>
                </a:lnTo>
                <a:lnTo>
                  <a:pt x="681038" y="1183482"/>
                </a:lnTo>
                <a:lnTo>
                  <a:pt x="516731" y="1238250"/>
                </a:lnTo>
                <a:lnTo>
                  <a:pt x="352425" y="1288257"/>
                </a:lnTo>
                <a:lnTo>
                  <a:pt x="171450" y="1340644"/>
                </a:lnTo>
                <a:lnTo>
                  <a:pt x="64294" y="1369219"/>
                </a:lnTo>
                <a:lnTo>
                  <a:pt x="26194" y="1378744"/>
                </a:lnTo>
                <a:lnTo>
                  <a:pt x="4763" y="1373982"/>
                </a:lnTo>
                <a:lnTo>
                  <a:pt x="0" y="1354932"/>
                </a:lnTo>
                <a:lnTo>
                  <a:pt x="7144" y="1331119"/>
                </a:lnTo>
                <a:lnTo>
                  <a:pt x="26194" y="1312069"/>
                </a:lnTo>
                <a:lnTo>
                  <a:pt x="185738" y="1240632"/>
                </a:lnTo>
                <a:lnTo>
                  <a:pt x="431006" y="1133475"/>
                </a:lnTo>
                <a:lnTo>
                  <a:pt x="683419" y="1014413"/>
                </a:lnTo>
                <a:lnTo>
                  <a:pt x="842963" y="935832"/>
                </a:lnTo>
                <a:lnTo>
                  <a:pt x="1047750" y="823913"/>
                </a:lnTo>
                <a:lnTo>
                  <a:pt x="1226344" y="726282"/>
                </a:lnTo>
                <a:lnTo>
                  <a:pt x="1385888" y="628650"/>
                </a:lnTo>
                <a:lnTo>
                  <a:pt x="1538288" y="523875"/>
                </a:lnTo>
                <a:lnTo>
                  <a:pt x="1664494" y="433388"/>
                </a:lnTo>
                <a:lnTo>
                  <a:pt x="1750219" y="369094"/>
                </a:lnTo>
                <a:lnTo>
                  <a:pt x="1816894" y="309563"/>
                </a:lnTo>
                <a:lnTo>
                  <a:pt x="1871663" y="257175"/>
                </a:lnTo>
                <a:lnTo>
                  <a:pt x="1890713" y="230982"/>
                </a:lnTo>
                <a:lnTo>
                  <a:pt x="1900238" y="207169"/>
                </a:lnTo>
                <a:lnTo>
                  <a:pt x="1897856" y="169069"/>
                </a:lnTo>
                <a:lnTo>
                  <a:pt x="1885950" y="123825"/>
                </a:lnTo>
                <a:lnTo>
                  <a:pt x="1859756" y="95250"/>
                </a:lnTo>
                <a:lnTo>
                  <a:pt x="1850231" y="80963"/>
                </a:lnTo>
                <a:lnTo>
                  <a:pt x="1838325" y="52388"/>
                </a:lnTo>
                <a:lnTo>
                  <a:pt x="1838325" y="23813"/>
                </a:lnTo>
                <a:lnTo>
                  <a:pt x="1843088" y="4763"/>
                </a:lnTo>
                <a:lnTo>
                  <a:pt x="1857375" y="0"/>
                </a:lnTo>
                <a:lnTo>
                  <a:pt x="1878806" y="2382"/>
                </a:lnTo>
                <a:lnTo>
                  <a:pt x="1919288" y="23813"/>
                </a:lnTo>
                <a:lnTo>
                  <a:pt x="1978819" y="61913"/>
                </a:lnTo>
                <a:lnTo>
                  <a:pt x="2062163" y="119063"/>
                </a:lnTo>
                <a:lnTo>
                  <a:pt x="2126456" y="164307"/>
                </a:lnTo>
                <a:lnTo>
                  <a:pt x="2190750" y="223838"/>
                </a:lnTo>
                <a:lnTo>
                  <a:pt x="2235994" y="271463"/>
                </a:lnTo>
                <a:lnTo>
                  <a:pt x="2262188" y="309563"/>
                </a:lnTo>
                <a:lnTo>
                  <a:pt x="2281238" y="338138"/>
                </a:lnTo>
                <a:lnTo>
                  <a:pt x="2290763" y="366713"/>
                </a:lnTo>
                <a:lnTo>
                  <a:pt x="2290763" y="395288"/>
                </a:lnTo>
                <a:lnTo>
                  <a:pt x="2281238" y="421482"/>
                </a:lnTo>
                <a:lnTo>
                  <a:pt x="2262188" y="431007"/>
                </a:lnTo>
                <a:lnTo>
                  <a:pt x="2216944" y="438150"/>
                </a:lnTo>
                <a:lnTo>
                  <a:pt x="2183606" y="440532"/>
                </a:lnTo>
                <a:lnTo>
                  <a:pt x="2047875" y="528638"/>
                </a:lnTo>
                <a:lnTo>
                  <a:pt x="1900238" y="623888"/>
                </a:lnTo>
                <a:lnTo>
                  <a:pt x="1683544" y="754857"/>
                </a:lnTo>
                <a:lnTo>
                  <a:pt x="1490663" y="854869"/>
                </a:lnTo>
                <a:lnTo>
                  <a:pt x="1338263" y="923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69A858F-ED49-46CA-AC49-D5CC8804B49A}"/>
              </a:ext>
            </a:extLst>
          </p:cNvPr>
          <p:cNvSpPr/>
          <p:nvPr/>
        </p:nvSpPr>
        <p:spPr>
          <a:xfrm rot="16200000">
            <a:off x="3282951" y="1936751"/>
            <a:ext cx="2271713" cy="1376363"/>
          </a:xfrm>
          <a:custGeom>
            <a:avLst/>
            <a:gdLst>
              <a:gd name="connsiteX0" fmla="*/ 1138237 w 2271712"/>
              <a:gd name="connsiteY0" fmla="*/ 928687 h 1376362"/>
              <a:gd name="connsiteX1" fmla="*/ 940594 w 2271712"/>
              <a:gd name="connsiteY1" fmla="*/ 809625 h 1376362"/>
              <a:gd name="connsiteX2" fmla="*/ 823912 w 2271712"/>
              <a:gd name="connsiteY2" fmla="*/ 723900 h 1376362"/>
              <a:gd name="connsiteX3" fmla="*/ 700087 w 2271712"/>
              <a:gd name="connsiteY3" fmla="*/ 642937 h 1376362"/>
              <a:gd name="connsiteX4" fmla="*/ 566737 w 2271712"/>
              <a:gd name="connsiteY4" fmla="*/ 547687 h 1376362"/>
              <a:gd name="connsiteX5" fmla="*/ 438150 w 2271712"/>
              <a:gd name="connsiteY5" fmla="*/ 445294 h 1376362"/>
              <a:gd name="connsiteX6" fmla="*/ 295275 w 2271712"/>
              <a:gd name="connsiteY6" fmla="*/ 323850 h 1376362"/>
              <a:gd name="connsiteX7" fmla="*/ 157162 w 2271712"/>
              <a:gd name="connsiteY7" fmla="*/ 197644 h 1376362"/>
              <a:gd name="connsiteX8" fmla="*/ 45244 w 2271712"/>
              <a:gd name="connsiteY8" fmla="*/ 92869 h 1376362"/>
              <a:gd name="connsiteX9" fmla="*/ 19050 w 2271712"/>
              <a:gd name="connsiteY9" fmla="*/ 69056 h 1376362"/>
              <a:gd name="connsiteX10" fmla="*/ 7144 w 2271712"/>
              <a:gd name="connsiteY10" fmla="*/ 52387 h 1376362"/>
              <a:gd name="connsiteX11" fmla="*/ 2381 w 2271712"/>
              <a:gd name="connsiteY11" fmla="*/ 33337 h 1376362"/>
              <a:gd name="connsiteX12" fmla="*/ 0 w 2271712"/>
              <a:gd name="connsiteY12" fmla="*/ 14287 h 1376362"/>
              <a:gd name="connsiteX13" fmla="*/ 9525 w 2271712"/>
              <a:gd name="connsiteY13" fmla="*/ 0 h 1376362"/>
              <a:gd name="connsiteX14" fmla="*/ 35719 w 2271712"/>
              <a:gd name="connsiteY14" fmla="*/ 0 h 1376362"/>
              <a:gd name="connsiteX15" fmla="*/ 66675 w 2271712"/>
              <a:gd name="connsiteY15" fmla="*/ 11906 h 1376362"/>
              <a:gd name="connsiteX16" fmla="*/ 202406 w 2271712"/>
              <a:gd name="connsiteY16" fmla="*/ 119062 h 1376362"/>
              <a:gd name="connsiteX17" fmla="*/ 314325 w 2271712"/>
              <a:gd name="connsiteY17" fmla="*/ 197644 h 1376362"/>
              <a:gd name="connsiteX18" fmla="*/ 495300 w 2271712"/>
              <a:gd name="connsiteY18" fmla="*/ 319087 h 1376362"/>
              <a:gd name="connsiteX19" fmla="*/ 709612 w 2271712"/>
              <a:gd name="connsiteY19" fmla="*/ 450056 h 1376362"/>
              <a:gd name="connsiteX20" fmla="*/ 931069 w 2271712"/>
              <a:gd name="connsiteY20" fmla="*/ 578644 h 1376362"/>
              <a:gd name="connsiteX21" fmla="*/ 1128712 w 2271712"/>
              <a:gd name="connsiteY21" fmla="*/ 683419 h 1376362"/>
              <a:gd name="connsiteX22" fmla="*/ 1393031 w 2271712"/>
              <a:gd name="connsiteY22" fmla="*/ 809625 h 1376362"/>
              <a:gd name="connsiteX23" fmla="*/ 1657350 w 2271712"/>
              <a:gd name="connsiteY23" fmla="*/ 926306 h 1376362"/>
              <a:gd name="connsiteX24" fmla="*/ 1876425 w 2271712"/>
              <a:gd name="connsiteY24" fmla="*/ 1019175 h 1376362"/>
              <a:gd name="connsiteX25" fmla="*/ 1964531 w 2271712"/>
              <a:gd name="connsiteY25" fmla="*/ 1054894 h 1376362"/>
              <a:gd name="connsiteX26" fmla="*/ 2002631 w 2271712"/>
              <a:gd name="connsiteY26" fmla="*/ 1064419 h 1376362"/>
              <a:gd name="connsiteX27" fmla="*/ 2043112 w 2271712"/>
              <a:gd name="connsiteY27" fmla="*/ 1064419 h 1376362"/>
              <a:gd name="connsiteX28" fmla="*/ 2085975 w 2271712"/>
              <a:gd name="connsiteY28" fmla="*/ 1057275 h 1376362"/>
              <a:gd name="connsiteX29" fmla="*/ 2128837 w 2271712"/>
              <a:gd name="connsiteY29" fmla="*/ 1047750 h 1376362"/>
              <a:gd name="connsiteX30" fmla="*/ 2174081 w 2271712"/>
              <a:gd name="connsiteY30" fmla="*/ 1021556 h 1376362"/>
              <a:gd name="connsiteX31" fmla="*/ 2214562 w 2271712"/>
              <a:gd name="connsiteY31" fmla="*/ 988219 h 1376362"/>
              <a:gd name="connsiteX32" fmla="*/ 2231231 w 2271712"/>
              <a:gd name="connsiteY32" fmla="*/ 973931 h 1376362"/>
              <a:gd name="connsiteX33" fmla="*/ 2247900 w 2271712"/>
              <a:gd name="connsiteY33" fmla="*/ 969169 h 1376362"/>
              <a:gd name="connsiteX34" fmla="*/ 2264569 w 2271712"/>
              <a:gd name="connsiteY34" fmla="*/ 973931 h 1376362"/>
              <a:gd name="connsiteX35" fmla="*/ 2271712 w 2271712"/>
              <a:gd name="connsiteY35" fmla="*/ 992981 h 1376362"/>
              <a:gd name="connsiteX36" fmla="*/ 2271712 w 2271712"/>
              <a:gd name="connsiteY36" fmla="*/ 1019175 h 1376362"/>
              <a:gd name="connsiteX37" fmla="*/ 2264569 w 2271712"/>
              <a:gd name="connsiteY37" fmla="*/ 1054894 h 1376362"/>
              <a:gd name="connsiteX38" fmla="*/ 2228850 w 2271712"/>
              <a:gd name="connsiteY38" fmla="*/ 1135856 h 1376362"/>
              <a:gd name="connsiteX39" fmla="*/ 2200275 w 2271712"/>
              <a:gd name="connsiteY39" fmla="*/ 1183481 h 1376362"/>
              <a:gd name="connsiteX40" fmla="*/ 2150269 w 2271712"/>
              <a:gd name="connsiteY40" fmla="*/ 1245394 h 1376362"/>
              <a:gd name="connsiteX41" fmla="*/ 2100262 w 2271712"/>
              <a:gd name="connsiteY41" fmla="*/ 1288256 h 1376362"/>
              <a:gd name="connsiteX42" fmla="*/ 2040731 w 2271712"/>
              <a:gd name="connsiteY42" fmla="*/ 1326356 h 1376362"/>
              <a:gd name="connsiteX43" fmla="*/ 1978819 w 2271712"/>
              <a:gd name="connsiteY43" fmla="*/ 1359694 h 1376362"/>
              <a:gd name="connsiteX44" fmla="*/ 1940719 w 2271712"/>
              <a:gd name="connsiteY44" fmla="*/ 1371600 h 1376362"/>
              <a:gd name="connsiteX45" fmla="*/ 1907381 w 2271712"/>
              <a:gd name="connsiteY45" fmla="*/ 1376362 h 1376362"/>
              <a:gd name="connsiteX46" fmla="*/ 1869281 w 2271712"/>
              <a:gd name="connsiteY46" fmla="*/ 1366837 h 1376362"/>
              <a:gd name="connsiteX47" fmla="*/ 1850231 w 2271712"/>
              <a:gd name="connsiteY47" fmla="*/ 1352550 h 1376362"/>
              <a:gd name="connsiteX48" fmla="*/ 1833562 w 2271712"/>
              <a:gd name="connsiteY48" fmla="*/ 1331119 h 1376362"/>
              <a:gd name="connsiteX49" fmla="*/ 1819275 w 2271712"/>
              <a:gd name="connsiteY49" fmla="*/ 1304925 h 1376362"/>
              <a:gd name="connsiteX50" fmla="*/ 1800225 w 2271712"/>
              <a:gd name="connsiteY50" fmla="*/ 1288256 h 1376362"/>
              <a:gd name="connsiteX51" fmla="*/ 1745456 w 2271712"/>
              <a:gd name="connsiteY51" fmla="*/ 1250156 h 1376362"/>
              <a:gd name="connsiteX52" fmla="*/ 1676400 w 2271712"/>
              <a:gd name="connsiteY52" fmla="*/ 1214437 h 1376362"/>
              <a:gd name="connsiteX53" fmla="*/ 1464469 w 2271712"/>
              <a:gd name="connsiteY53" fmla="*/ 1109662 h 1376362"/>
              <a:gd name="connsiteX54" fmla="*/ 1290637 w 2271712"/>
              <a:gd name="connsiteY54" fmla="*/ 1016794 h 1376362"/>
              <a:gd name="connsiteX55" fmla="*/ 1138237 w 2271712"/>
              <a:gd name="connsiteY55" fmla="*/ 928687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71712" h="1376362">
                <a:moveTo>
                  <a:pt x="1138237" y="928687"/>
                </a:moveTo>
                <a:lnTo>
                  <a:pt x="940594" y="809625"/>
                </a:lnTo>
                <a:lnTo>
                  <a:pt x="823912" y="723900"/>
                </a:lnTo>
                <a:lnTo>
                  <a:pt x="700087" y="642937"/>
                </a:lnTo>
                <a:lnTo>
                  <a:pt x="566737" y="547687"/>
                </a:lnTo>
                <a:lnTo>
                  <a:pt x="438150" y="445294"/>
                </a:lnTo>
                <a:lnTo>
                  <a:pt x="295275" y="323850"/>
                </a:lnTo>
                <a:lnTo>
                  <a:pt x="157162" y="197644"/>
                </a:lnTo>
                <a:lnTo>
                  <a:pt x="45244" y="92869"/>
                </a:lnTo>
                <a:lnTo>
                  <a:pt x="19050" y="69056"/>
                </a:lnTo>
                <a:lnTo>
                  <a:pt x="7144" y="52387"/>
                </a:lnTo>
                <a:lnTo>
                  <a:pt x="2381" y="33337"/>
                </a:lnTo>
                <a:lnTo>
                  <a:pt x="0" y="14287"/>
                </a:lnTo>
                <a:lnTo>
                  <a:pt x="9525" y="0"/>
                </a:lnTo>
                <a:lnTo>
                  <a:pt x="35719" y="0"/>
                </a:lnTo>
                <a:lnTo>
                  <a:pt x="66675" y="11906"/>
                </a:lnTo>
                <a:lnTo>
                  <a:pt x="202406" y="119062"/>
                </a:lnTo>
                <a:lnTo>
                  <a:pt x="314325" y="197644"/>
                </a:lnTo>
                <a:lnTo>
                  <a:pt x="495300" y="319087"/>
                </a:lnTo>
                <a:lnTo>
                  <a:pt x="709612" y="450056"/>
                </a:lnTo>
                <a:lnTo>
                  <a:pt x="931069" y="578644"/>
                </a:lnTo>
                <a:lnTo>
                  <a:pt x="1128712" y="683419"/>
                </a:lnTo>
                <a:lnTo>
                  <a:pt x="1393031" y="809625"/>
                </a:lnTo>
                <a:lnTo>
                  <a:pt x="1657350" y="926306"/>
                </a:lnTo>
                <a:lnTo>
                  <a:pt x="1876425" y="1019175"/>
                </a:lnTo>
                <a:lnTo>
                  <a:pt x="1964531" y="1054894"/>
                </a:lnTo>
                <a:lnTo>
                  <a:pt x="2002631" y="1064419"/>
                </a:lnTo>
                <a:lnTo>
                  <a:pt x="2043112" y="1064419"/>
                </a:lnTo>
                <a:lnTo>
                  <a:pt x="2085975" y="1057275"/>
                </a:lnTo>
                <a:lnTo>
                  <a:pt x="2128837" y="1047750"/>
                </a:lnTo>
                <a:lnTo>
                  <a:pt x="2174081" y="1021556"/>
                </a:lnTo>
                <a:lnTo>
                  <a:pt x="2214562" y="988219"/>
                </a:lnTo>
                <a:lnTo>
                  <a:pt x="2231231" y="973931"/>
                </a:lnTo>
                <a:lnTo>
                  <a:pt x="2247900" y="969169"/>
                </a:lnTo>
                <a:lnTo>
                  <a:pt x="2264569" y="973931"/>
                </a:lnTo>
                <a:lnTo>
                  <a:pt x="2271712" y="992981"/>
                </a:lnTo>
                <a:lnTo>
                  <a:pt x="2271712" y="1019175"/>
                </a:lnTo>
                <a:lnTo>
                  <a:pt x="2264569" y="1054894"/>
                </a:lnTo>
                <a:lnTo>
                  <a:pt x="2228850" y="1135856"/>
                </a:lnTo>
                <a:lnTo>
                  <a:pt x="2200275" y="1183481"/>
                </a:lnTo>
                <a:lnTo>
                  <a:pt x="2150269" y="1245394"/>
                </a:lnTo>
                <a:lnTo>
                  <a:pt x="2100262" y="1288256"/>
                </a:lnTo>
                <a:lnTo>
                  <a:pt x="2040731" y="1326356"/>
                </a:lnTo>
                <a:lnTo>
                  <a:pt x="1978819" y="1359694"/>
                </a:lnTo>
                <a:lnTo>
                  <a:pt x="1940719" y="1371600"/>
                </a:lnTo>
                <a:lnTo>
                  <a:pt x="1907381" y="1376362"/>
                </a:lnTo>
                <a:lnTo>
                  <a:pt x="1869281" y="1366837"/>
                </a:lnTo>
                <a:lnTo>
                  <a:pt x="1850231" y="1352550"/>
                </a:lnTo>
                <a:lnTo>
                  <a:pt x="1833562" y="1331119"/>
                </a:lnTo>
                <a:lnTo>
                  <a:pt x="1819275" y="1304925"/>
                </a:lnTo>
                <a:lnTo>
                  <a:pt x="1800225" y="1288256"/>
                </a:lnTo>
                <a:lnTo>
                  <a:pt x="1745456" y="1250156"/>
                </a:lnTo>
                <a:lnTo>
                  <a:pt x="1676400" y="1214437"/>
                </a:lnTo>
                <a:lnTo>
                  <a:pt x="1464469" y="1109662"/>
                </a:lnTo>
                <a:lnTo>
                  <a:pt x="1290637" y="1016794"/>
                </a:lnTo>
                <a:lnTo>
                  <a:pt x="1138237" y="9286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B1F11CB-5559-4D15-8130-566F0BDE1B18}"/>
              </a:ext>
            </a:extLst>
          </p:cNvPr>
          <p:cNvSpPr/>
          <p:nvPr/>
        </p:nvSpPr>
        <p:spPr>
          <a:xfrm rot="16200000">
            <a:off x="3080545" y="4058445"/>
            <a:ext cx="2911475" cy="334963"/>
          </a:xfrm>
          <a:custGeom>
            <a:avLst/>
            <a:gdLst>
              <a:gd name="connsiteX0" fmla="*/ 1621971 w 2911929"/>
              <a:gd name="connsiteY0" fmla="*/ 288472 h 334736"/>
              <a:gd name="connsiteX1" fmla="*/ 938893 w 2911929"/>
              <a:gd name="connsiteY1" fmla="*/ 274865 h 334736"/>
              <a:gd name="connsiteX2" fmla="*/ 462643 w 2911929"/>
              <a:gd name="connsiteY2" fmla="*/ 269422 h 334736"/>
              <a:gd name="connsiteX3" fmla="*/ 119743 w 2911929"/>
              <a:gd name="connsiteY3" fmla="*/ 272143 h 334736"/>
              <a:gd name="connsiteX4" fmla="*/ 97971 w 2911929"/>
              <a:gd name="connsiteY4" fmla="*/ 269422 h 334736"/>
              <a:gd name="connsiteX5" fmla="*/ 62593 w 2911929"/>
              <a:gd name="connsiteY5" fmla="*/ 250372 h 334736"/>
              <a:gd name="connsiteX6" fmla="*/ 32657 w 2911929"/>
              <a:gd name="connsiteY6" fmla="*/ 228600 h 334736"/>
              <a:gd name="connsiteX7" fmla="*/ 13607 w 2911929"/>
              <a:gd name="connsiteY7" fmla="*/ 212272 h 334736"/>
              <a:gd name="connsiteX8" fmla="*/ 2721 w 2911929"/>
              <a:gd name="connsiteY8" fmla="*/ 190500 h 334736"/>
              <a:gd name="connsiteX9" fmla="*/ 0 w 2911929"/>
              <a:gd name="connsiteY9" fmla="*/ 168729 h 334736"/>
              <a:gd name="connsiteX10" fmla="*/ 10886 w 2911929"/>
              <a:gd name="connsiteY10" fmla="*/ 152400 h 334736"/>
              <a:gd name="connsiteX11" fmla="*/ 19050 w 2911929"/>
              <a:gd name="connsiteY11" fmla="*/ 138793 h 334736"/>
              <a:gd name="connsiteX12" fmla="*/ 48986 w 2911929"/>
              <a:gd name="connsiteY12" fmla="*/ 114300 h 334736"/>
              <a:gd name="connsiteX13" fmla="*/ 144236 w 2911929"/>
              <a:gd name="connsiteY13" fmla="*/ 76200 h 334736"/>
              <a:gd name="connsiteX14" fmla="*/ 272143 w 2911929"/>
              <a:gd name="connsiteY14" fmla="*/ 35379 h 334736"/>
              <a:gd name="connsiteX15" fmla="*/ 342900 w 2911929"/>
              <a:gd name="connsiteY15" fmla="*/ 10886 h 334736"/>
              <a:gd name="connsiteX16" fmla="*/ 405493 w 2911929"/>
              <a:gd name="connsiteY16" fmla="*/ 0 h 334736"/>
              <a:gd name="connsiteX17" fmla="*/ 465364 w 2911929"/>
              <a:gd name="connsiteY17" fmla="*/ 0 h 334736"/>
              <a:gd name="connsiteX18" fmla="*/ 519793 w 2911929"/>
              <a:gd name="connsiteY18" fmla="*/ 16329 h 334736"/>
              <a:gd name="connsiteX19" fmla="*/ 549729 w 2911929"/>
              <a:gd name="connsiteY19" fmla="*/ 24493 h 334736"/>
              <a:gd name="connsiteX20" fmla="*/ 1055914 w 2911929"/>
              <a:gd name="connsiteY20" fmla="*/ 57150 h 334736"/>
              <a:gd name="connsiteX21" fmla="*/ 1684564 w 2911929"/>
              <a:gd name="connsiteY21" fmla="*/ 95250 h 334736"/>
              <a:gd name="connsiteX22" fmla="*/ 2171700 w 2911929"/>
              <a:gd name="connsiteY22" fmla="*/ 122465 h 334736"/>
              <a:gd name="connsiteX23" fmla="*/ 2405743 w 2911929"/>
              <a:gd name="connsiteY23" fmla="*/ 136072 h 334736"/>
              <a:gd name="connsiteX24" fmla="*/ 2481943 w 2911929"/>
              <a:gd name="connsiteY24" fmla="*/ 133350 h 334736"/>
              <a:gd name="connsiteX25" fmla="*/ 2566307 w 2911929"/>
              <a:gd name="connsiteY25" fmla="*/ 125186 h 334736"/>
              <a:gd name="connsiteX26" fmla="*/ 2647950 w 2911929"/>
              <a:gd name="connsiteY26" fmla="*/ 111579 h 334736"/>
              <a:gd name="connsiteX27" fmla="*/ 2691493 w 2911929"/>
              <a:gd name="connsiteY27" fmla="*/ 89807 h 334736"/>
              <a:gd name="connsiteX28" fmla="*/ 2762250 w 2911929"/>
              <a:gd name="connsiteY28" fmla="*/ 32657 h 334736"/>
              <a:gd name="connsiteX29" fmla="*/ 2911929 w 2911929"/>
              <a:gd name="connsiteY29" fmla="*/ 133350 h 334736"/>
              <a:gd name="connsiteX30" fmla="*/ 2843893 w 2911929"/>
              <a:gd name="connsiteY30" fmla="*/ 209550 h 334736"/>
              <a:gd name="connsiteX31" fmla="*/ 2759529 w 2911929"/>
              <a:gd name="connsiteY31" fmla="*/ 272143 h 334736"/>
              <a:gd name="connsiteX32" fmla="*/ 2707821 w 2911929"/>
              <a:gd name="connsiteY32" fmla="*/ 302079 h 334736"/>
              <a:gd name="connsiteX33" fmla="*/ 2637064 w 2911929"/>
              <a:gd name="connsiteY33" fmla="*/ 326572 h 334736"/>
              <a:gd name="connsiteX34" fmla="*/ 2588079 w 2911929"/>
              <a:gd name="connsiteY34" fmla="*/ 334736 h 334736"/>
              <a:gd name="connsiteX35" fmla="*/ 2471057 w 2911929"/>
              <a:gd name="connsiteY35" fmla="*/ 334736 h 334736"/>
              <a:gd name="connsiteX36" fmla="*/ 2152650 w 2911929"/>
              <a:gd name="connsiteY36" fmla="*/ 312965 h 334736"/>
              <a:gd name="connsiteX37" fmla="*/ 1621971 w 2911929"/>
              <a:gd name="connsiteY37" fmla="*/ 288472 h 33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911929" h="334736">
                <a:moveTo>
                  <a:pt x="1621971" y="288472"/>
                </a:moveTo>
                <a:lnTo>
                  <a:pt x="938893" y="274865"/>
                </a:lnTo>
                <a:lnTo>
                  <a:pt x="462643" y="269422"/>
                </a:lnTo>
                <a:lnTo>
                  <a:pt x="119743" y="272143"/>
                </a:lnTo>
                <a:lnTo>
                  <a:pt x="97971" y="269422"/>
                </a:lnTo>
                <a:lnTo>
                  <a:pt x="62593" y="250372"/>
                </a:lnTo>
                <a:lnTo>
                  <a:pt x="32657" y="228600"/>
                </a:lnTo>
                <a:lnTo>
                  <a:pt x="13607" y="212272"/>
                </a:lnTo>
                <a:lnTo>
                  <a:pt x="2721" y="190500"/>
                </a:lnTo>
                <a:lnTo>
                  <a:pt x="0" y="168729"/>
                </a:lnTo>
                <a:lnTo>
                  <a:pt x="10886" y="152400"/>
                </a:lnTo>
                <a:lnTo>
                  <a:pt x="19050" y="138793"/>
                </a:lnTo>
                <a:lnTo>
                  <a:pt x="48986" y="114300"/>
                </a:lnTo>
                <a:lnTo>
                  <a:pt x="144236" y="76200"/>
                </a:lnTo>
                <a:lnTo>
                  <a:pt x="272143" y="35379"/>
                </a:lnTo>
                <a:lnTo>
                  <a:pt x="342900" y="10886"/>
                </a:lnTo>
                <a:lnTo>
                  <a:pt x="405493" y="0"/>
                </a:lnTo>
                <a:lnTo>
                  <a:pt x="465364" y="0"/>
                </a:lnTo>
                <a:lnTo>
                  <a:pt x="519793" y="16329"/>
                </a:lnTo>
                <a:lnTo>
                  <a:pt x="549729" y="24493"/>
                </a:lnTo>
                <a:lnTo>
                  <a:pt x="1055914" y="57150"/>
                </a:lnTo>
                <a:lnTo>
                  <a:pt x="1684564" y="95250"/>
                </a:lnTo>
                <a:lnTo>
                  <a:pt x="2171700" y="122465"/>
                </a:lnTo>
                <a:lnTo>
                  <a:pt x="2405743" y="136072"/>
                </a:lnTo>
                <a:lnTo>
                  <a:pt x="2481943" y="133350"/>
                </a:lnTo>
                <a:lnTo>
                  <a:pt x="2566307" y="125186"/>
                </a:lnTo>
                <a:lnTo>
                  <a:pt x="2647950" y="111579"/>
                </a:lnTo>
                <a:lnTo>
                  <a:pt x="2691493" y="89807"/>
                </a:lnTo>
                <a:lnTo>
                  <a:pt x="2762250" y="32657"/>
                </a:lnTo>
                <a:lnTo>
                  <a:pt x="2911929" y="133350"/>
                </a:lnTo>
                <a:lnTo>
                  <a:pt x="2843893" y="209550"/>
                </a:lnTo>
                <a:lnTo>
                  <a:pt x="2759529" y="272143"/>
                </a:lnTo>
                <a:lnTo>
                  <a:pt x="2707821" y="302079"/>
                </a:lnTo>
                <a:lnTo>
                  <a:pt x="2637064" y="326572"/>
                </a:lnTo>
                <a:lnTo>
                  <a:pt x="2588079" y="334736"/>
                </a:lnTo>
                <a:lnTo>
                  <a:pt x="2471057" y="334736"/>
                </a:lnTo>
                <a:lnTo>
                  <a:pt x="2152650" y="312965"/>
                </a:lnTo>
                <a:lnTo>
                  <a:pt x="1621971" y="28847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CF9B556-48BC-4959-9764-A14D72406B84}"/>
              </a:ext>
            </a:extLst>
          </p:cNvPr>
          <p:cNvSpPr/>
          <p:nvPr/>
        </p:nvSpPr>
        <p:spPr>
          <a:xfrm rot="16200000">
            <a:off x="3538539" y="3532189"/>
            <a:ext cx="3368675" cy="441325"/>
          </a:xfrm>
          <a:custGeom>
            <a:avLst/>
            <a:gdLst>
              <a:gd name="connsiteX0" fmla="*/ 1835150 w 3368675"/>
              <a:gd name="connsiteY0" fmla="*/ 371475 h 441325"/>
              <a:gd name="connsiteX1" fmla="*/ 1127125 w 3368675"/>
              <a:gd name="connsiteY1" fmla="*/ 371475 h 441325"/>
              <a:gd name="connsiteX2" fmla="*/ 695325 w 3368675"/>
              <a:gd name="connsiteY2" fmla="*/ 365125 h 441325"/>
              <a:gd name="connsiteX3" fmla="*/ 301625 w 3368675"/>
              <a:gd name="connsiteY3" fmla="*/ 355600 h 441325"/>
              <a:gd name="connsiteX4" fmla="*/ 133350 w 3368675"/>
              <a:gd name="connsiteY4" fmla="*/ 352425 h 441325"/>
              <a:gd name="connsiteX5" fmla="*/ 92075 w 3368675"/>
              <a:gd name="connsiteY5" fmla="*/ 346075 h 441325"/>
              <a:gd name="connsiteX6" fmla="*/ 66675 w 3368675"/>
              <a:gd name="connsiteY6" fmla="*/ 336550 h 441325"/>
              <a:gd name="connsiteX7" fmla="*/ 44450 w 3368675"/>
              <a:gd name="connsiteY7" fmla="*/ 330200 h 441325"/>
              <a:gd name="connsiteX8" fmla="*/ 19050 w 3368675"/>
              <a:gd name="connsiteY8" fmla="*/ 314325 h 441325"/>
              <a:gd name="connsiteX9" fmla="*/ 0 w 3368675"/>
              <a:gd name="connsiteY9" fmla="*/ 292100 h 441325"/>
              <a:gd name="connsiteX10" fmla="*/ 0 w 3368675"/>
              <a:gd name="connsiteY10" fmla="*/ 263525 h 441325"/>
              <a:gd name="connsiteX11" fmla="*/ 15875 w 3368675"/>
              <a:gd name="connsiteY11" fmla="*/ 238125 h 441325"/>
              <a:gd name="connsiteX12" fmla="*/ 41275 w 3368675"/>
              <a:gd name="connsiteY12" fmla="*/ 212725 h 441325"/>
              <a:gd name="connsiteX13" fmla="*/ 92075 w 3368675"/>
              <a:gd name="connsiteY13" fmla="*/ 180975 h 441325"/>
              <a:gd name="connsiteX14" fmla="*/ 158750 w 3368675"/>
              <a:gd name="connsiteY14" fmla="*/ 152400 h 441325"/>
              <a:gd name="connsiteX15" fmla="*/ 257175 w 3368675"/>
              <a:gd name="connsiteY15" fmla="*/ 120650 h 441325"/>
              <a:gd name="connsiteX16" fmla="*/ 377825 w 3368675"/>
              <a:gd name="connsiteY16" fmla="*/ 95250 h 441325"/>
              <a:gd name="connsiteX17" fmla="*/ 488950 w 3368675"/>
              <a:gd name="connsiteY17" fmla="*/ 82550 h 441325"/>
              <a:gd name="connsiteX18" fmla="*/ 669925 w 3368675"/>
              <a:gd name="connsiteY18" fmla="*/ 104775 h 441325"/>
              <a:gd name="connsiteX19" fmla="*/ 908050 w 3368675"/>
              <a:gd name="connsiteY19" fmla="*/ 127000 h 441325"/>
              <a:gd name="connsiteX20" fmla="*/ 1390650 w 3368675"/>
              <a:gd name="connsiteY20" fmla="*/ 149225 h 441325"/>
              <a:gd name="connsiteX21" fmla="*/ 1981200 w 3368675"/>
              <a:gd name="connsiteY21" fmla="*/ 149225 h 441325"/>
              <a:gd name="connsiteX22" fmla="*/ 2546350 w 3368675"/>
              <a:gd name="connsiteY22" fmla="*/ 146050 h 441325"/>
              <a:gd name="connsiteX23" fmla="*/ 2959100 w 3368675"/>
              <a:gd name="connsiteY23" fmla="*/ 133350 h 441325"/>
              <a:gd name="connsiteX24" fmla="*/ 3063875 w 3368675"/>
              <a:gd name="connsiteY24" fmla="*/ 123825 h 441325"/>
              <a:gd name="connsiteX25" fmla="*/ 3146425 w 3368675"/>
              <a:gd name="connsiteY25" fmla="*/ 107950 h 441325"/>
              <a:gd name="connsiteX26" fmla="*/ 3232150 w 3368675"/>
              <a:gd name="connsiteY26" fmla="*/ 66675 h 441325"/>
              <a:gd name="connsiteX27" fmla="*/ 3295650 w 3368675"/>
              <a:gd name="connsiteY27" fmla="*/ 22225 h 441325"/>
              <a:gd name="connsiteX28" fmla="*/ 3321050 w 3368675"/>
              <a:gd name="connsiteY28" fmla="*/ 6350 h 441325"/>
              <a:gd name="connsiteX29" fmla="*/ 3349625 w 3368675"/>
              <a:gd name="connsiteY29" fmla="*/ 0 h 441325"/>
              <a:gd name="connsiteX30" fmla="*/ 3362325 w 3368675"/>
              <a:gd name="connsiteY30" fmla="*/ 3175 h 441325"/>
              <a:gd name="connsiteX31" fmla="*/ 3368675 w 3368675"/>
              <a:gd name="connsiteY31" fmla="*/ 15875 h 441325"/>
              <a:gd name="connsiteX32" fmla="*/ 3346450 w 3368675"/>
              <a:gd name="connsiteY32" fmla="*/ 69850 h 441325"/>
              <a:gd name="connsiteX33" fmla="*/ 3302000 w 3368675"/>
              <a:gd name="connsiteY33" fmla="*/ 174625 h 441325"/>
              <a:gd name="connsiteX34" fmla="*/ 3225800 w 3368675"/>
              <a:gd name="connsiteY34" fmla="*/ 314325 h 441325"/>
              <a:gd name="connsiteX35" fmla="*/ 3159125 w 3368675"/>
              <a:gd name="connsiteY35" fmla="*/ 396875 h 441325"/>
              <a:gd name="connsiteX36" fmla="*/ 3130550 w 3368675"/>
              <a:gd name="connsiteY36" fmla="*/ 419100 h 441325"/>
              <a:gd name="connsiteX37" fmla="*/ 3095625 w 3368675"/>
              <a:gd name="connsiteY37" fmla="*/ 434975 h 441325"/>
              <a:gd name="connsiteX38" fmla="*/ 3067050 w 3368675"/>
              <a:gd name="connsiteY38" fmla="*/ 441325 h 441325"/>
              <a:gd name="connsiteX39" fmla="*/ 3028950 w 3368675"/>
              <a:gd name="connsiteY39" fmla="*/ 431800 h 441325"/>
              <a:gd name="connsiteX40" fmla="*/ 2994025 w 3368675"/>
              <a:gd name="connsiteY40" fmla="*/ 409575 h 441325"/>
              <a:gd name="connsiteX41" fmla="*/ 2927350 w 3368675"/>
              <a:gd name="connsiteY41" fmla="*/ 381000 h 441325"/>
              <a:gd name="connsiteX42" fmla="*/ 2886075 w 3368675"/>
              <a:gd name="connsiteY42" fmla="*/ 371475 h 441325"/>
              <a:gd name="connsiteX43" fmla="*/ 2406650 w 3368675"/>
              <a:gd name="connsiteY43" fmla="*/ 371475 h 441325"/>
              <a:gd name="connsiteX44" fmla="*/ 1835150 w 3368675"/>
              <a:gd name="connsiteY44" fmla="*/ 371475 h 441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68675" h="441325">
                <a:moveTo>
                  <a:pt x="1835150" y="371475"/>
                </a:moveTo>
                <a:lnTo>
                  <a:pt x="1127125" y="371475"/>
                </a:lnTo>
                <a:lnTo>
                  <a:pt x="695325" y="365125"/>
                </a:lnTo>
                <a:lnTo>
                  <a:pt x="301625" y="355600"/>
                </a:lnTo>
                <a:lnTo>
                  <a:pt x="133350" y="352425"/>
                </a:lnTo>
                <a:lnTo>
                  <a:pt x="92075" y="346075"/>
                </a:lnTo>
                <a:lnTo>
                  <a:pt x="66675" y="336550"/>
                </a:lnTo>
                <a:lnTo>
                  <a:pt x="44450" y="330200"/>
                </a:lnTo>
                <a:lnTo>
                  <a:pt x="19050" y="314325"/>
                </a:lnTo>
                <a:lnTo>
                  <a:pt x="0" y="292100"/>
                </a:lnTo>
                <a:lnTo>
                  <a:pt x="0" y="263525"/>
                </a:lnTo>
                <a:lnTo>
                  <a:pt x="15875" y="238125"/>
                </a:lnTo>
                <a:lnTo>
                  <a:pt x="41275" y="212725"/>
                </a:lnTo>
                <a:lnTo>
                  <a:pt x="92075" y="180975"/>
                </a:lnTo>
                <a:lnTo>
                  <a:pt x="158750" y="152400"/>
                </a:lnTo>
                <a:lnTo>
                  <a:pt x="257175" y="120650"/>
                </a:lnTo>
                <a:lnTo>
                  <a:pt x="377825" y="95250"/>
                </a:lnTo>
                <a:lnTo>
                  <a:pt x="488950" y="82550"/>
                </a:lnTo>
                <a:lnTo>
                  <a:pt x="669925" y="104775"/>
                </a:lnTo>
                <a:lnTo>
                  <a:pt x="908050" y="127000"/>
                </a:lnTo>
                <a:lnTo>
                  <a:pt x="1390650" y="149225"/>
                </a:lnTo>
                <a:lnTo>
                  <a:pt x="1981200" y="149225"/>
                </a:lnTo>
                <a:lnTo>
                  <a:pt x="2546350" y="146050"/>
                </a:lnTo>
                <a:lnTo>
                  <a:pt x="2959100" y="133350"/>
                </a:lnTo>
                <a:lnTo>
                  <a:pt x="3063875" y="123825"/>
                </a:lnTo>
                <a:lnTo>
                  <a:pt x="3146425" y="107950"/>
                </a:lnTo>
                <a:lnTo>
                  <a:pt x="3232150" y="66675"/>
                </a:lnTo>
                <a:lnTo>
                  <a:pt x="3295650" y="22225"/>
                </a:lnTo>
                <a:lnTo>
                  <a:pt x="3321050" y="6350"/>
                </a:lnTo>
                <a:lnTo>
                  <a:pt x="3349625" y="0"/>
                </a:lnTo>
                <a:lnTo>
                  <a:pt x="3362325" y="3175"/>
                </a:lnTo>
                <a:lnTo>
                  <a:pt x="3368675" y="15875"/>
                </a:lnTo>
                <a:lnTo>
                  <a:pt x="3346450" y="69850"/>
                </a:lnTo>
                <a:lnTo>
                  <a:pt x="3302000" y="174625"/>
                </a:lnTo>
                <a:lnTo>
                  <a:pt x="3225800" y="314325"/>
                </a:lnTo>
                <a:lnTo>
                  <a:pt x="3159125" y="396875"/>
                </a:lnTo>
                <a:lnTo>
                  <a:pt x="3130550" y="419100"/>
                </a:lnTo>
                <a:lnTo>
                  <a:pt x="3095625" y="434975"/>
                </a:lnTo>
                <a:lnTo>
                  <a:pt x="3067050" y="441325"/>
                </a:lnTo>
                <a:lnTo>
                  <a:pt x="3028950" y="431800"/>
                </a:lnTo>
                <a:lnTo>
                  <a:pt x="2994025" y="409575"/>
                </a:lnTo>
                <a:lnTo>
                  <a:pt x="2927350" y="381000"/>
                </a:lnTo>
                <a:lnTo>
                  <a:pt x="2886075" y="371475"/>
                </a:lnTo>
                <a:lnTo>
                  <a:pt x="2406650" y="371475"/>
                </a:lnTo>
                <a:lnTo>
                  <a:pt x="1835150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18FDD5-3880-45E3-824E-A86263103260}"/>
              </a:ext>
            </a:extLst>
          </p:cNvPr>
          <p:cNvSpPr/>
          <p:nvPr/>
        </p:nvSpPr>
        <p:spPr>
          <a:xfrm>
            <a:off x="5421314" y="1417639"/>
            <a:ext cx="1146175" cy="1697037"/>
          </a:xfrm>
          <a:custGeom>
            <a:avLst/>
            <a:gdLst>
              <a:gd name="connsiteX0" fmla="*/ 959644 w 1145382"/>
              <a:gd name="connsiteY0" fmla="*/ 576262 h 1697831"/>
              <a:gd name="connsiteX1" fmla="*/ 826294 w 1145382"/>
              <a:gd name="connsiteY1" fmla="*/ 785812 h 1697831"/>
              <a:gd name="connsiteX2" fmla="*/ 788194 w 1145382"/>
              <a:gd name="connsiteY2" fmla="*/ 857250 h 1697831"/>
              <a:gd name="connsiteX3" fmla="*/ 683419 w 1145382"/>
              <a:gd name="connsiteY3" fmla="*/ 1002506 h 1697831"/>
              <a:gd name="connsiteX4" fmla="*/ 569119 w 1145382"/>
              <a:gd name="connsiteY4" fmla="*/ 1150144 h 1697831"/>
              <a:gd name="connsiteX5" fmla="*/ 481013 w 1145382"/>
              <a:gd name="connsiteY5" fmla="*/ 1257300 h 1697831"/>
              <a:gd name="connsiteX6" fmla="*/ 369094 w 1145382"/>
              <a:gd name="connsiteY6" fmla="*/ 1378744 h 1697831"/>
              <a:gd name="connsiteX7" fmla="*/ 278607 w 1145382"/>
              <a:gd name="connsiteY7" fmla="*/ 1476375 h 1697831"/>
              <a:gd name="connsiteX8" fmla="*/ 128588 w 1145382"/>
              <a:gd name="connsiteY8" fmla="*/ 1621631 h 1697831"/>
              <a:gd name="connsiteX9" fmla="*/ 54769 w 1145382"/>
              <a:gd name="connsiteY9" fmla="*/ 1688306 h 1697831"/>
              <a:gd name="connsiteX10" fmla="*/ 33338 w 1145382"/>
              <a:gd name="connsiteY10" fmla="*/ 1697831 h 1697831"/>
              <a:gd name="connsiteX11" fmla="*/ 11907 w 1145382"/>
              <a:gd name="connsiteY11" fmla="*/ 1693069 h 1697831"/>
              <a:gd name="connsiteX12" fmla="*/ 2382 w 1145382"/>
              <a:gd name="connsiteY12" fmla="*/ 1685925 h 1697831"/>
              <a:gd name="connsiteX13" fmla="*/ 0 w 1145382"/>
              <a:gd name="connsiteY13" fmla="*/ 1666875 h 1697831"/>
              <a:gd name="connsiteX14" fmla="*/ 11907 w 1145382"/>
              <a:gd name="connsiteY14" fmla="*/ 1643062 h 1697831"/>
              <a:gd name="connsiteX15" fmla="*/ 66675 w 1145382"/>
              <a:gd name="connsiteY15" fmla="*/ 1569244 h 1697831"/>
              <a:gd name="connsiteX16" fmla="*/ 140494 w 1145382"/>
              <a:gd name="connsiteY16" fmla="*/ 1476375 h 1697831"/>
              <a:gd name="connsiteX17" fmla="*/ 223838 w 1145382"/>
              <a:gd name="connsiteY17" fmla="*/ 1366837 h 1697831"/>
              <a:gd name="connsiteX18" fmla="*/ 295275 w 1145382"/>
              <a:gd name="connsiteY18" fmla="*/ 1264444 h 1697831"/>
              <a:gd name="connsiteX19" fmla="*/ 361950 w 1145382"/>
              <a:gd name="connsiteY19" fmla="*/ 1169194 h 1697831"/>
              <a:gd name="connsiteX20" fmla="*/ 421482 w 1145382"/>
              <a:gd name="connsiteY20" fmla="*/ 1073944 h 1697831"/>
              <a:gd name="connsiteX21" fmla="*/ 466725 w 1145382"/>
              <a:gd name="connsiteY21" fmla="*/ 997744 h 1697831"/>
              <a:gd name="connsiteX22" fmla="*/ 511969 w 1145382"/>
              <a:gd name="connsiteY22" fmla="*/ 919162 h 1697831"/>
              <a:gd name="connsiteX23" fmla="*/ 583407 w 1145382"/>
              <a:gd name="connsiteY23" fmla="*/ 795337 h 1697831"/>
              <a:gd name="connsiteX24" fmla="*/ 642938 w 1145382"/>
              <a:gd name="connsiteY24" fmla="*/ 673894 h 1697831"/>
              <a:gd name="connsiteX25" fmla="*/ 697707 w 1145382"/>
              <a:gd name="connsiteY25" fmla="*/ 561975 h 1697831"/>
              <a:gd name="connsiteX26" fmla="*/ 728663 w 1145382"/>
              <a:gd name="connsiteY26" fmla="*/ 495300 h 1697831"/>
              <a:gd name="connsiteX27" fmla="*/ 752475 w 1145382"/>
              <a:gd name="connsiteY27" fmla="*/ 440531 h 1697831"/>
              <a:gd name="connsiteX28" fmla="*/ 773907 w 1145382"/>
              <a:gd name="connsiteY28" fmla="*/ 388144 h 1697831"/>
              <a:gd name="connsiteX29" fmla="*/ 795338 w 1145382"/>
              <a:gd name="connsiteY29" fmla="*/ 330994 h 1697831"/>
              <a:gd name="connsiteX30" fmla="*/ 814388 w 1145382"/>
              <a:gd name="connsiteY30" fmla="*/ 278606 h 1697831"/>
              <a:gd name="connsiteX31" fmla="*/ 821532 w 1145382"/>
              <a:gd name="connsiteY31" fmla="*/ 247650 h 1697831"/>
              <a:gd name="connsiteX32" fmla="*/ 821532 w 1145382"/>
              <a:gd name="connsiteY32" fmla="*/ 209550 h 1697831"/>
              <a:gd name="connsiteX33" fmla="*/ 816769 w 1145382"/>
              <a:gd name="connsiteY33" fmla="*/ 183356 h 1697831"/>
              <a:gd name="connsiteX34" fmla="*/ 807244 w 1145382"/>
              <a:gd name="connsiteY34" fmla="*/ 150019 h 1697831"/>
              <a:gd name="connsiteX35" fmla="*/ 795338 w 1145382"/>
              <a:gd name="connsiteY35" fmla="*/ 130969 h 1697831"/>
              <a:gd name="connsiteX36" fmla="*/ 773907 w 1145382"/>
              <a:gd name="connsiteY36" fmla="*/ 111919 h 1697831"/>
              <a:gd name="connsiteX37" fmla="*/ 731044 w 1145382"/>
              <a:gd name="connsiteY37" fmla="*/ 83344 h 1697831"/>
              <a:gd name="connsiteX38" fmla="*/ 702469 w 1145382"/>
              <a:gd name="connsiteY38" fmla="*/ 64294 h 1697831"/>
              <a:gd name="connsiteX39" fmla="*/ 690563 w 1145382"/>
              <a:gd name="connsiteY39" fmla="*/ 47625 h 1697831"/>
              <a:gd name="connsiteX40" fmla="*/ 690563 w 1145382"/>
              <a:gd name="connsiteY40" fmla="*/ 26194 h 1697831"/>
              <a:gd name="connsiteX41" fmla="*/ 697707 w 1145382"/>
              <a:gd name="connsiteY41" fmla="*/ 14287 h 1697831"/>
              <a:gd name="connsiteX42" fmla="*/ 714375 w 1145382"/>
              <a:gd name="connsiteY42" fmla="*/ 9525 h 1697831"/>
              <a:gd name="connsiteX43" fmla="*/ 769144 w 1145382"/>
              <a:gd name="connsiteY43" fmla="*/ 0 h 1697831"/>
              <a:gd name="connsiteX44" fmla="*/ 828675 w 1145382"/>
              <a:gd name="connsiteY44" fmla="*/ 0 h 1697831"/>
              <a:gd name="connsiteX45" fmla="*/ 871538 w 1145382"/>
              <a:gd name="connsiteY45" fmla="*/ 7144 h 1697831"/>
              <a:gd name="connsiteX46" fmla="*/ 907257 w 1145382"/>
              <a:gd name="connsiteY46" fmla="*/ 19050 h 1697831"/>
              <a:gd name="connsiteX47" fmla="*/ 933450 w 1145382"/>
              <a:gd name="connsiteY47" fmla="*/ 28575 h 1697831"/>
              <a:gd name="connsiteX48" fmla="*/ 969169 w 1145382"/>
              <a:gd name="connsiteY48" fmla="*/ 50006 h 1697831"/>
              <a:gd name="connsiteX49" fmla="*/ 1004888 w 1145382"/>
              <a:gd name="connsiteY49" fmla="*/ 78581 h 1697831"/>
              <a:gd name="connsiteX50" fmla="*/ 1052513 w 1145382"/>
              <a:gd name="connsiteY50" fmla="*/ 116681 h 1697831"/>
              <a:gd name="connsiteX51" fmla="*/ 1097757 w 1145382"/>
              <a:gd name="connsiteY51" fmla="*/ 161925 h 1697831"/>
              <a:gd name="connsiteX52" fmla="*/ 1126332 w 1145382"/>
              <a:gd name="connsiteY52" fmla="*/ 197644 h 1697831"/>
              <a:gd name="connsiteX53" fmla="*/ 1140619 w 1145382"/>
              <a:gd name="connsiteY53" fmla="*/ 223837 h 1697831"/>
              <a:gd name="connsiteX54" fmla="*/ 1145382 w 1145382"/>
              <a:gd name="connsiteY54" fmla="*/ 250031 h 1697831"/>
              <a:gd name="connsiteX55" fmla="*/ 1143000 w 1145382"/>
              <a:gd name="connsiteY55" fmla="*/ 271462 h 1697831"/>
              <a:gd name="connsiteX56" fmla="*/ 1133475 w 1145382"/>
              <a:gd name="connsiteY56" fmla="*/ 290512 h 1697831"/>
              <a:gd name="connsiteX57" fmla="*/ 1107282 w 1145382"/>
              <a:gd name="connsiteY57" fmla="*/ 309562 h 1697831"/>
              <a:gd name="connsiteX58" fmla="*/ 1078707 w 1145382"/>
              <a:gd name="connsiteY58" fmla="*/ 326231 h 1697831"/>
              <a:gd name="connsiteX59" fmla="*/ 1059657 w 1145382"/>
              <a:gd name="connsiteY59" fmla="*/ 371475 h 1697831"/>
              <a:gd name="connsiteX60" fmla="*/ 1009650 w 1145382"/>
              <a:gd name="connsiteY60" fmla="*/ 473869 h 1697831"/>
              <a:gd name="connsiteX61" fmla="*/ 959644 w 1145382"/>
              <a:gd name="connsiteY61" fmla="*/ 576262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45382" h="1697831">
                <a:moveTo>
                  <a:pt x="959644" y="576262"/>
                </a:moveTo>
                <a:lnTo>
                  <a:pt x="826294" y="785812"/>
                </a:lnTo>
                <a:lnTo>
                  <a:pt x="788194" y="857250"/>
                </a:lnTo>
                <a:lnTo>
                  <a:pt x="683419" y="1002506"/>
                </a:lnTo>
                <a:lnTo>
                  <a:pt x="569119" y="1150144"/>
                </a:lnTo>
                <a:lnTo>
                  <a:pt x="481013" y="1257300"/>
                </a:lnTo>
                <a:lnTo>
                  <a:pt x="369094" y="1378744"/>
                </a:lnTo>
                <a:lnTo>
                  <a:pt x="278607" y="1476375"/>
                </a:lnTo>
                <a:lnTo>
                  <a:pt x="128588" y="1621631"/>
                </a:lnTo>
                <a:lnTo>
                  <a:pt x="54769" y="1688306"/>
                </a:lnTo>
                <a:lnTo>
                  <a:pt x="33338" y="1697831"/>
                </a:lnTo>
                <a:lnTo>
                  <a:pt x="11907" y="1693069"/>
                </a:lnTo>
                <a:lnTo>
                  <a:pt x="2382" y="1685925"/>
                </a:lnTo>
                <a:lnTo>
                  <a:pt x="0" y="1666875"/>
                </a:lnTo>
                <a:lnTo>
                  <a:pt x="11907" y="1643062"/>
                </a:lnTo>
                <a:lnTo>
                  <a:pt x="66675" y="1569244"/>
                </a:lnTo>
                <a:lnTo>
                  <a:pt x="140494" y="1476375"/>
                </a:lnTo>
                <a:lnTo>
                  <a:pt x="223838" y="1366837"/>
                </a:lnTo>
                <a:lnTo>
                  <a:pt x="295275" y="1264444"/>
                </a:lnTo>
                <a:lnTo>
                  <a:pt x="361950" y="1169194"/>
                </a:lnTo>
                <a:lnTo>
                  <a:pt x="421482" y="1073944"/>
                </a:lnTo>
                <a:lnTo>
                  <a:pt x="466725" y="997744"/>
                </a:lnTo>
                <a:lnTo>
                  <a:pt x="511969" y="919162"/>
                </a:lnTo>
                <a:lnTo>
                  <a:pt x="583407" y="795337"/>
                </a:lnTo>
                <a:lnTo>
                  <a:pt x="642938" y="673894"/>
                </a:lnTo>
                <a:lnTo>
                  <a:pt x="697707" y="561975"/>
                </a:lnTo>
                <a:lnTo>
                  <a:pt x="728663" y="495300"/>
                </a:lnTo>
                <a:lnTo>
                  <a:pt x="752475" y="440531"/>
                </a:lnTo>
                <a:lnTo>
                  <a:pt x="773907" y="388144"/>
                </a:lnTo>
                <a:lnTo>
                  <a:pt x="795338" y="330994"/>
                </a:lnTo>
                <a:lnTo>
                  <a:pt x="814388" y="278606"/>
                </a:lnTo>
                <a:lnTo>
                  <a:pt x="821532" y="247650"/>
                </a:lnTo>
                <a:lnTo>
                  <a:pt x="821532" y="209550"/>
                </a:lnTo>
                <a:lnTo>
                  <a:pt x="816769" y="183356"/>
                </a:lnTo>
                <a:lnTo>
                  <a:pt x="807244" y="150019"/>
                </a:lnTo>
                <a:lnTo>
                  <a:pt x="795338" y="130969"/>
                </a:lnTo>
                <a:lnTo>
                  <a:pt x="773907" y="111919"/>
                </a:lnTo>
                <a:lnTo>
                  <a:pt x="731044" y="83344"/>
                </a:lnTo>
                <a:lnTo>
                  <a:pt x="702469" y="64294"/>
                </a:lnTo>
                <a:lnTo>
                  <a:pt x="690563" y="47625"/>
                </a:lnTo>
                <a:lnTo>
                  <a:pt x="690563" y="26194"/>
                </a:lnTo>
                <a:lnTo>
                  <a:pt x="697707" y="14287"/>
                </a:lnTo>
                <a:lnTo>
                  <a:pt x="714375" y="9525"/>
                </a:lnTo>
                <a:lnTo>
                  <a:pt x="769144" y="0"/>
                </a:lnTo>
                <a:lnTo>
                  <a:pt x="828675" y="0"/>
                </a:lnTo>
                <a:lnTo>
                  <a:pt x="871538" y="7144"/>
                </a:lnTo>
                <a:lnTo>
                  <a:pt x="907257" y="19050"/>
                </a:lnTo>
                <a:lnTo>
                  <a:pt x="933450" y="28575"/>
                </a:lnTo>
                <a:lnTo>
                  <a:pt x="969169" y="50006"/>
                </a:lnTo>
                <a:lnTo>
                  <a:pt x="1004888" y="78581"/>
                </a:lnTo>
                <a:lnTo>
                  <a:pt x="1052513" y="116681"/>
                </a:lnTo>
                <a:lnTo>
                  <a:pt x="1097757" y="161925"/>
                </a:lnTo>
                <a:lnTo>
                  <a:pt x="1126332" y="197644"/>
                </a:lnTo>
                <a:lnTo>
                  <a:pt x="1140619" y="223837"/>
                </a:lnTo>
                <a:lnTo>
                  <a:pt x="1145382" y="250031"/>
                </a:lnTo>
                <a:lnTo>
                  <a:pt x="1143000" y="271462"/>
                </a:lnTo>
                <a:lnTo>
                  <a:pt x="1133475" y="290512"/>
                </a:lnTo>
                <a:lnTo>
                  <a:pt x="1107282" y="309562"/>
                </a:lnTo>
                <a:lnTo>
                  <a:pt x="1078707" y="326231"/>
                </a:lnTo>
                <a:lnTo>
                  <a:pt x="1059657" y="371475"/>
                </a:lnTo>
                <a:lnTo>
                  <a:pt x="1009650" y="473869"/>
                </a:lnTo>
                <a:lnTo>
                  <a:pt x="959644" y="5762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CA0998D-30B3-4CB9-B5C5-4AA0A8FD48E1}"/>
              </a:ext>
            </a:extLst>
          </p:cNvPr>
          <p:cNvSpPr/>
          <p:nvPr/>
        </p:nvSpPr>
        <p:spPr>
          <a:xfrm>
            <a:off x="6142039" y="1843089"/>
            <a:ext cx="1781175" cy="473075"/>
          </a:xfrm>
          <a:custGeom>
            <a:avLst/>
            <a:gdLst>
              <a:gd name="connsiteX0" fmla="*/ 1262062 w 1781175"/>
              <a:gd name="connsiteY0" fmla="*/ 278606 h 473868"/>
              <a:gd name="connsiteX1" fmla="*/ 885825 w 1781175"/>
              <a:gd name="connsiteY1" fmla="*/ 340518 h 473868"/>
              <a:gd name="connsiteX2" fmla="*/ 773906 w 1781175"/>
              <a:gd name="connsiteY2" fmla="*/ 366712 h 473868"/>
              <a:gd name="connsiteX3" fmla="*/ 566737 w 1781175"/>
              <a:gd name="connsiteY3" fmla="*/ 407193 h 473868"/>
              <a:gd name="connsiteX4" fmla="*/ 357187 w 1781175"/>
              <a:gd name="connsiteY4" fmla="*/ 450056 h 473868"/>
              <a:gd name="connsiteX5" fmla="*/ 273844 w 1781175"/>
              <a:gd name="connsiteY5" fmla="*/ 466725 h 473868"/>
              <a:gd name="connsiteX6" fmla="*/ 230981 w 1781175"/>
              <a:gd name="connsiteY6" fmla="*/ 473868 h 473868"/>
              <a:gd name="connsiteX7" fmla="*/ 171450 w 1781175"/>
              <a:gd name="connsiteY7" fmla="*/ 473868 h 473868"/>
              <a:gd name="connsiteX8" fmla="*/ 97631 w 1781175"/>
              <a:gd name="connsiteY8" fmla="*/ 464343 h 473868"/>
              <a:gd name="connsiteX9" fmla="*/ 0 w 1781175"/>
              <a:gd name="connsiteY9" fmla="*/ 433387 h 473868"/>
              <a:gd name="connsiteX10" fmla="*/ 71437 w 1781175"/>
              <a:gd name="connsiteY10" fmla="*/ 302418 h 473868"/>
              <a:gd name="connsiteX11" fmla="*/ 152400 w 1781175"/>
              <a:gd name="connsiteY11" fmla="*/ 335756 h 473868"/>
              <a:gd name="connsiteX12" fmla="*/ 383381 w 1781175"/>
              <a:gd name="connsiteY12" fmla="*/ 288131 h 473868"/>
              <a:gd name="connsiteX13" fmla="*/ 740569 w 1781175"/>
              <a:gd name="connsiteY13" fmla="*/ 197643 h 473868"/>
              <a:gd name="connsiteX14" fmla="*/ 964406 w 1781175"/>
              <a:gd name="connsiteY14" fmla="*/ 138112 h 473868"/>
              <a:gd name="connsiteX15" fmla="*/ 1221581 w 1781175"/>
              <a:gd name="connsiteY15" fmla="*/ 59531 h 473868"/>
              <a:gd name="connsiteX16" fmla="*/ 1335881 w 1781175"/>
              <a:gd name="connsiteY16" fmla="*/ 19050 h 473868"/>
              <a:gd name="connsiteX17" fmla="*/ 1393031 w 1781175"/>
              <a:gd name="connsiteY17" fmla="*/ 0 h 473868"/>
              <a:gd name="connsiteX18" fmla="*/ 1428750 w 1781175"/>
              <a:gd name="connsiteY18" fmla="*/ 0 h 473868"/>
              <a:gd name="connsiteX19" fmla="*/ 1535906 w 1781175"/>
              <a:gd name="connsiteY19" fmla="*/ 14287 h 473868"/>
              <a:gd name="connsiteX20" fmla="*/ 1640681 w 1781175"/>
              <a:gd name="connsiteY20" fmla="*/ 38100 h 473868"/>
              <a:gd name="connsiteX21" fmla="*/ 1688306 w 1781175"/>
              <a:gd name="connsiteY21" fmla="*/ 52387 h 473868"/>
              <a:gd name="connsiteX22" fmla="*/ 1731169 w 1781175"/>
              <a:gd name="connsiteY22" fmla="*/ 73818 h 473868"/>
              <a:gd name="connsiteX23" fmla="*/ 1757362 w 1781175"/>
              <a:gd name="connsiteY23" fmla="*/ 95250 h 473868"/>
              <a:gd name="connsiteX24" fmla="*/ 1774031 w 1781175"/>
              <a:gd name="connsiteY24" fmla="*/ 116681 h 473868"/>
              <a:gd name="connsiteX25" fmla="*/ 1781175 w 1781175"/>
              <a:gd name="connsiteY25" fmla="*/ 138112 h 473868"/>
              <a:gd name="connsiteX26" fmla="*/ 1771650 w 1781175"/>
              <a:gd name="connsiteY26" fmla="*/ 159543 h 473868"/>
              <a:gd name="connsiteX27" fmla="*/ 1747837 w 1781175"/>
              <a:gd name="connsiteY27" fmla="*/ 183356 h 473868"/>
              <a:gd name="connsiteX28" fmla="*/ 1697831 w 1781175"/>
              <a:gd name="connsiteY28" fmla="*/ 207168 h 473868"/>
              <a:gd name="connsiteX29" fmla="*/ 1545431 w 1781175"/>
              <a:gd name="connsiteY29" fmla="*/ 240506 h 473868"/>
              <a:gd name="connsiteX30" fmla="*/ 1262062 w 1781175"/>
              <a:gd name="connsiteY30" fmla="*/ 278606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81175" h="473868">
                <a:moveTo>
                  <a:pt x="1262062" y="278606"/>
                </a:moveTo>
                <a:lnTo>
                  <a:pt x="885825" y="340518"/>
                </a:lnTo>
                <a:lnTo>
                  <a:pt x="773906" y="366712"/>
                </a:lnTo>
                <a:lnTo>
                  <a:pt x="566737" y="407193"/>
                </a:lnTo>
                <a:lnTo>
                  <a:pt x="357187" y="450056"/>
                </a:lnTo>
                <a:lnTo>
                  <a:pt x="273844" y="466725"/>
                </a:lnTo>
                <a:lnTo>
                  <a:pt x="230981" y="473868"/>
                </a:lnTo>
                <a:lnTo>
                  <a:pt x="171450" y="473868"/>
                </a:lnTo>
                <a:lnTo>
                  <a:pt x="97631" y="464343"/>
                </a:lnTo>
                <a:lnTo>
                  <a:pt x="0" y="433387"/>
                </a:lnTo>
                <a:lnTo>
                  <a:pt x="71437" y="302418"/>
                </a:lnTo>
                <a:lnTo>
                  <a:pt x="152400" y="335756"/>
                </a:lnTo>
                <a:lnTo>
                  <a:pt x="383381" y="288131"/>
                </a:lnTo>
                <a:lnTo>
                  <a:pt x="740569" y="197643"/>
                </a:lnTo>
                <a:lnTo>
                  <a:pt x="964406" y="138112"/>
                </a:lnTo>
                <a:lnTo>
                  <a:pt x="1221581" y="59531"/>
                </a:lnTo>
                <a:lnTo>
                  <a:pt x="1335881" y="19050"/>
                </a:lnTo>
                <a:lnTo>
                  <a:pt x="1393031" y="0"/>
                </a:lnTo>
                <a:lnTo>
                  <a:pt x="1428750" y="0"/>
                </a:lnTo>
                <a:lnTo>
                  <a:pt x="1535906" y="14287"/>
                </a:lnTo>
                <a:lnTo>
                  <a:pt x="1640681" y="38100"/>
                </a:lnTo>
                <a:lnTo>
                  <a:pt x="1688306" y="52387"/>
                </a:lnTo>
                <a:lnTo>
                  <a:pt x="1731169" y="73818"/>
                </a:lnTo>
                <a:lnTo>
                  <a:pt x="1757362" y="95250"/>
                </a:lnTo>
                <a:lnTo>
                  <a:pt x="1774031" y="116681"/>
                </a:lnTo>
                <a:lnTo>
                  <a:pt x="1781175" y="138112"/>
                </a:lnTo>
                <a:lnTo>
                  <a:pt x="1771650" y="159543"/>
                </a:lnTo>
                <a:lnTo>
                  <a:pt x="1747837" y="183356"/>
                </a:lnTo>
                <a:lnTo>
                  <a:pt x="1697831" y="207168"/>
                </a:lnTo>
                <a:lnTo>
                  <a:pt x="1545431" y="240506"/>
                </a:lnTo>
                <a:lnTo>
                  <a:pt x="1262062" y="2786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87FA767D-54C2-4BB8-81C1-881695D39D2C}"/>
              </a:ext>
            </a:extLst>
          </p:cNvPr>
          <p:cNvSpPr/>
          <p:nvPr/>
        </p:nvSpPr>
        <p:spPr>
          <a:xfrm>
            <a:off x="5324476" y="2143125"/>
            <a:ext cx="2066925" cy="1841500"/>
          </a:xfrm>
          <a:custGeom>
            <a:avLst/>
            <a:gdLst>
              <a:gd name="connsiteX0" fmla="*/ 1343025 w 2066925"/>
              <a:gd name="connsiteY0" fmla="*/ 1079500 h 1841500"/>
              <a:gd name="connsiteX1" fmla="*/ 1085850 w 2066925"/>
              <a:gd name="connsiteY1" fmla="*/ 1279525 h 1841500"/>
              <a:gd name="connsiteX2" fmla="*/ 949325 w 2066925"/>
              <a:gd name="connsiteY2" fmla="*/ 1374775 h 1841500"/>
              <a:gd name="connsiteX3" fmla="*/ 746125 w 2066925"/>
              <a:gd name="connsiteY3" fmla="*/ 1495425 h 1841500"/>
              <a:gd name="connsiteX4" fmla="*/ 498475 w 2066925"/>
              <a:gd name="connsiteY4" fmla="*/ 1628775 h 1841500"/>
              <a:gd name="connsiteX5" fmla="*/ 301625 w 2066925"/>
              <a:gd name="connsiteY5" fmla="*/ 1720850 h 1841500"/>
              <a:gd name="connsiteX6" fmla="*/ 117475 w 2066925"/>
              <a:gd name="connsiteY6" fmla="*/ 1797050 h 1841500"/>
              <a:gd name="connsiteX7" fmla="*/ 0 w 2066925"/>
              <a:gd name="connsiteY7" fmla="*/ 1841500 h 1841500"/>
              <a:gd name="connsiteX8" fmla="*/ 0 w 2066925"/>
              <a:gd name="connsiteY8" fmla="*/ 1768475 h 1841500"/>
              <a:gd name="connsiteX9" fmla="*/ 79375 w 2066925"/>
              <a:gd name="connsiteY9" fmla="*/ 1733550 h 1841500"/>
              <a:gd name="connsiteX10" fmla="*/ 161925 w 2066925"/>
              <a:gd name="connsiteY10" fmla="*/ 1685925 h 1841500"/>
              <a:gd name="connsiteX11" fmla="*/ 314325 w 2066925"/>
              <a:gd name="connsiteY11" fmla="*/ 1600200 h 1841500"/>
              <a:gd name="connsiteX12" fmla="*/ 466725 w 2066925"/>
              <a:gd name="connsiteY12" fmla="*/ 1504950 h 1841500"/>
              <a:gd name="connsiteX13" fmla="*/ 615950 w 2066925"/>
              <a:gd name="connsiteY13" fmla="*/ 1406525 h 1841500"/>
              <a:gd name="connsiteX14" fmla="*/ 742950 w 2066925"/>
              <a:gd name="connsiteY14" fmla="*/ 1320800 h 1841500"/>
              <a:gd name="connsiteX15" fmla="*/ 819150 w 2066925"/>
              <a:gd name="connsiteY15" fmla="*/ 1270000 h 1841500"/>
              <a:gd name="connsiteX16" fmla="*/ 904875 w 2066925"/>
              <a:gd name="connsiteY16" fmla="*/ 1203325 h 1841500"/>
              <a:gd name="connsiteX17" fmla="*/ 1035050 w 2066925"/>
              <a:gd name="connsiteY17" fmla="*/ 1085850 h 1841500"/>
              <a:gd name="connsiteX18" fmla="*/ 1165225 w 2066925"/>
              <a:gd name="connsiteY18" fmla="*/ 962025 h 1841500"/>
              <a:gd name="connsiteX19" fmla="*/ 1285875 w 2066925"/>
              <a:gd name="connsiteY19" fmla="*/ 831850 h 1841500"/>
              <a:gd name="connsiteX20" fmla="*/ 1384300 w 2066925"/>
              <a:gd name="connsiteY20" fmla="*/ 714375 h 1841500"/>
              <a:gd name="connsiteX21" fmla="*/ 1495425 w 2066925"/>
              <a:gd name="connsiteY21" fmla="*/ 558800 h 1841500"/>
              <a:gd name="connsiteX22" fmla="*/ 1609725 w 2066925"/>
              <a:gd name="connsiteY22" fmla="*/ 400050 h 1841500"/>
              <a:gd name="connsiteX23" fmla="*/ 1701800 w 2066925"/>
              <a:gd name="connsiteY23" fmla="*/ 269875 h 1841500"/>
              <a:gd name="connsiteX24" fmla="*/ 1724025 w 2066925"/>
              <a:gd name="connsiteY24" fmla="*/ 234950 h 1841500"/>
              <a:gd name="connsiteX25" fmla="*/ 1736725 w 2066925"/>
              <a:gd name="connsiteY25" fmla="*/ 215900 h 1841500"/>
              <a:gd name="connsiteX26" fmla="*/ 1736725 w 2066925"/>
              <a:gd name="connsiteY26" fmla="*/ 190500 h 1841500"/>
              <a:gd name="connsiteX27" fmla="*/ 1724025 w 2066925"/>
              <a:gd name="connsiteY27" fmla="*/ 161925 h 1841500"/>
              <a:gd name="connsiteX28" fmla="*/ 1701800 w 2066925"/>
              <a:gd name="connsiteY28" fmla="*/ 123825 h 1841500"/>
              <a:gd name="connsiteX29" fmla="*/ 1670050 w 2066925"/>
              <a:gd name="connsiteY29" fmla="*/ 92075 h 1841500"/>
              <a:gd name="connsiteX30" fmla="*/ 1593850 w 2066925"/>
              <a:gd name="connsiteY30" fmla="*/ 25400 h 1841500"/>
              <a:gd name="connsiteX31" fmla="*/ 1689100 w 2066925"/>
              <a:gd name="connsiteY31" fmla="*/ 0 h 1841500"/>
              <a:gd name="connsiteX32" fmla="*/ 1803400 w 2066925"/>
              <a:gd name="connsiteY32" fmla="*/ 76200 h 1841500"/>
              <a:gd name="connsiteX33" fmla="*/ 1898650 w 2066925"/>
              <a:gd name="connsiteY33" fmla="*/ 136525 h 1841500"/>
              <a:gd name="connsiteX34" fmla="*/ 1958975 w 2066925"/>
              <a:gd name="connsiteY34" fmla="*/ 184150 h 1841500"/>
              <a:gd name="connsiteX35" fmla="*/ 2047875 w 2066925"/>
              <a:gd name="connsiteY35" fmla="*/ 266700 h 1841500"/>
              <a:gd name="connsiteX36" fmla="*/ 2060575 w 2066925"/>
              <a:gd name="connsiteY36" fmla="*/ 282575 h 1841500"/>
              <a:gd name="connsiteX37" fmla="*/ 2066925 w 2066925"/>
              <a:gd name="connsiteY37" fmla="*/ 307975 h 1841500"/>
              <a:gd name="connsiteX38" fmla="*/ 2066925 w 2066925"/>
              <a:gd name="connsiteY38" fmla="*/ 330200 h 1841500"/>
              <a:gd name="connsiteX39" fmla="*/ 2054225 w 2066925"/>
              <a:gd name="connsiteY39" fmla="*/ 355600 h 1841500"/>
              <a:gd name="connsiteX40" fmla="*/ 2035175 w 2066925"/>
              <a:gd name="connsiteY40" fmla="*/ 368300 h 1841500"/>
              <a:gd name="connsiteX41" fmla="*/ 1997075 w 2066925"/>
              <a:gd name="connsiteY41" fmla="*/ 374650 h 1841500"/>
              <a:gd name="connsiteX42" fmla="*/ 1981200 w 2066925"/>
              <a:gd name="connsiteY42" fmla="*/ 384175 h 1841500"/>
              <a:gd name="connsiteX43" fmla="*/ 1876425 w 2066925"/>
              <a:gd name="connsiteY43" fmla="*/ 511175 h 1841500"/>
              <a:gd name="connsiteX44" fmla="*/ 1730375 w 2066925"/>
              <a:gd name="connsiteY44" fmla="*/ 679450 h 1841500"/>
              <a:gd name="connsiteX45" fmla="*/ 1552575 w 2066925"/>
              <a:gd name="connsiteY45" fmla="*/ 879475 h 1841500"/>
              <a:gd name="connsiteX46" fmla="*/ 1457325 w 2066925"/>
              <a:gd name="connsiteY46" fmla="*/ 971550 h 1841500"/>
              <a:gd name="connsiteX47" fmla="*/ 1343025 w 2066925"/>
              <a:gd name="connsiteY47" fmla="*/ 1079500 h 184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66925" h="1841500">
                <a:moveTo>
                  <a:pt x="1343025" y="1079500"/>
                </a:moveTo>
                <a:lnTo>
                  <a:pt x="1085850" y="1279525"/>
                </a:lnTo>
                <a:lnTo>
                  <a:pt x="949325" y="1374775"/>
                </a:lnTo>
                <a:lnTo>
                  <a:pt x="746125" y="1495425"/>
                </a:lnTo>
                <a:lnTo>
                  <a:pt x="498475" y="1628775"/>
                </a:lnTo>
                <a:lnTo>
                  <a:pt x="301625" y="1720850"/>
                </a:lnTo>
                <a:lnTo>
                  <a:pt x="117475" y="1797050"/>
                </a:lnTo>
                <a:lnTo>
                  <a:pt x="0" y="1841500"/>
                </a:lnTo>
                <a:lnTo>
                  <a:pt x="0" y="1768475"/>
                </a:lnTo>
                <a:lnTo>
                  <a:pt x="79375" y="1733550"/>
                </a:lnTo>
                <a:lnTo>
                  <a:pt x="161925" y="1685925"/>
                </a:lnTo>
                <a:lnTo>
                  <a:pt x="314325" y="1600200"/>
                </a:lnTo>
                <a:lnTo>
                  <a:pt x="466725" y="1504950"/>
                </a:lnTo>
                <a:lnTo>
                  <a:pt x="615950" y="1406525"/>
                </a:lnTo>
                <a:lnTo>
                  <a:pt x="742950" y="1320800"/>
                </a:lnTo>
                <a:lnTo>
                  <a:pt x="819150" y="1270000"/>
                </a:lnTo>
                <a:lnTo>
                  <a:pt x="904875" y="1203325"/>
                </a:lnTo>
                <a:lnTo>
                  <a:pt x="1035050" y="1085850"/>
                </a:lnTo>
                <a:lnTo>
                  <a:pt x="1165225" y="962025"/>
                </a:lnTo>
                <a:lnTo>
                  <a:pt x="1285875" y="831850"/>
                </a:lnTo>
                <a:lnTo>
                  <a:pt x="1384300" y="714375"/>
                </a:lnTo>
                <a:lnTo>
                  <a:pt x="1495425" y="558800"/>
                </a:lnTo>
                <a:lnTo>
                  <a:pt x="1609725" y="400050"/>
                </a:lnTo>
                <a:lnTo>
                  <a:pt x="1701800" y="269875"/>
                </a:lnTo>
                <a:lnTo>
                  <a:pt x="1724025" y="234950"/>
                </a:lnTo>
                <a:lnTo>
                  <a:pt x="1736725" y="215900"/>
                </a:lnTo>
                <a:lnTo>
                  <a:pt x="1736725" y="190500"/>
                </a:lnTo>
                <a:lnTo>
                  <a:pt x="1724025" y="161925"/>
                </a:lnTo>
                <a:lnTo>
                  <a:pt x="1701800" y="123825"/>
                </a:lnTo>
                <a:lnTo>
                  <a:pt x="1670050" y="92075"/>
                </a:lnTo>
                <a:lnTo>
                  <a:pt x="1593850" y="25400"/>
                </a:lnTo>
                <a:lnTo>
                  <a:pt x="1689100" y="0"/>
                </a:lnTo>
                <a:lnTo>
                  <a:pt x="1803400" y="76200"/>
                </a:lnTo>
                <a:lnTo>
                  <a:pt x="1898650" y="136525"/>
                </a:lnTo>
                <a:lnTo>
                  <a:pt x="1958975" y="184150"/>
                </a:lnTo>
                <a:lnTo>
                  <a:pt x="2047875" y="266700"/>
                </a:lnTo>
                <a:lnTo>
                  <a:pt x="2060575" y="282575"/>
                </a:lnTo>
                <a:lnTo>
                  <a:pt x="2066925" y="307975"/>
                </a:lnTo>
                <a:lnTo>
                  <a:pt x="2066925" y="330200"/>
                </a:lnTo>
                <a:lnTo>
                  <a:pt x="2054225" y="355600"/>
                </a:lnTo>
                <a:lnTo>
                  <a:pt x="2035175" y="368300"/>
                </a:lnTo>
                <a:lnTo>
                  <a:pt x="1997075" y="374650"/>
                </a:lnTo>
                <a:lnTo>
                  <a:pt x="1981200" y="384175"/>
                </a:lnTo>
                <a:lnTo>
                  <a:pt x="1876425" y="511175"/>
                </a:lnTo>
                <a:lnTo>
                  <a:pt x="1730375" y="679450"/>
                </a:lnTo>
                <a:lnTo>
                  <a:pt x="1552575" y="879475"/>
                </a:lnTo>
                <a:lnTo>
                  <a:pt x="1457325" y="971550"/>
                </a:lnTo>
                <a:lnTo>
                  <a:pt x="1343025" y="10795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3EE77D1-B7D5-4C5E-9F3F-C3C6F253FA8E}"/>
              </a:ext>
            </a:extLst>
          </p:cNvPr>
          <p:cNvSpPr/>
          <p:nvPr/>
        </p:nvSpPr>
        <p:spPr>
          <a:xfrm>
            <a:off x="6059489" y="2592389"/>
            <a:ext cx="2435225" cy="1222375"/>
          </a:xfrm>
          <a:custGeom>
            <a:avLst/>
            <a:gdLst>
              <a:gd name="connsiteX0" fmla="*/ 1133475 w 2433638"/>
              <a:gd name="connsiteY0" fmla="*/ 611982 h 1221582"/>
              <a:gd name="connsiteX1" fmla="*/ 1028700 w 2433638"/>
              <a:gd name="connsiteY1" fmla="*/ 547688 h 1221582"/>
              <a:gd name="connsiteX2" fmla="*/ 888207 w 2433638"/>
              <a:gd name="connsiteY2" fmla="*/ 452438 h 1221582"/>
              <a:gd name="connsiteX3" fmla="*/ 814388 w 2433638"/>
              <a:gd name="connsiteY3" fmla="*/ 397669 h 1221582"/>
              <a:gd name="connsiteX4" fmla="*/ 581025 w 2433638"/>
              <a:gd name="connsiteY4" fmla="*/ 247650 h 1221582"/>
              <a:gd name="connsiteX5" fmla="*/ 435769 w 2433638"/>
              <a:gd name="connsiteY5" fmla="*/ 147638 h 1221582"/>
              <a:gd name="connsiteX6" fmla="*/ 373857 w 2433638"/>
              <a:gd name="connsiteY6" fmla="*/ 111919 h 1221582"/>
              <a:gd name="connsiteX7" fmla="*/ 304800 w 2433638"/>
              <a:gd name="connsiteY7" fmla="*/ 76200 h 1221582"/>
              <a:gd name="connsiteX8" fmla="*/ 240507 w 2433638"/>
              <a:gd name="connsiteY8" fmla="*/ 47625 h 1221582"/>
              <a:gd name="connsiteX9" fmla="*/ 211932 w 2433638"/>
              <a:gd name="connsiteY9" fmla="*/ 35719 h 1221582"/>
              <a:gd name="connsiteX10" fmla="*/ 185738 w 2433638"/>
              <a:gd name="connsiteY10" fmla="*/ 19050 h 1221582"/>
              <a:gd name="connsiteX11" fmla="*/ 161925 w 2433638"/>
              <a:gd name="connsiteY11" fmla="*/ 7144 h 1221582"/>
              <a:gd name="connsiteX12" fmla="*/ 140494 w 2433638"/>
              <a:gd name="connsiteY12" fmla="*/ 2382 h 1221582"/>
              <a:gd name="connsiteX13" fmla="*/ 104775 w 2433638"/>
              <a:gd name="connsiteY13" fmla="*/ 0 h 1221582"/>
              <a:gd name="connsiteX14" fmla="*/ 66675 w 2433638"/>
              <a:gd name="connsiteY14" fmla="*/ 9525 h 1221582"/>
              <a:gd name="connsiteX15" fmla="*/ 33338 w 2433638"/>
              <a:gd name="connsiteY15" fmla="*/ 28575 h 1221582"/>
              <a:gd name="connsiteX16" fmla="*/ 11907 w 2433638"/>
              <a:gd name="connsiteY16" fmla="*/ 45244 h 1221582"/>
              <a:gd name="connsiteX17" fmla="*/ 2382 w 2433638"/>
              <a:gd name="connsiteY17" fmla="*/ 59532 h 1221582"/>
              <a:gd name="connsiteX18" fmla="*/ 0 w 2433638"/>
              <a:gd name="connsiteY18" fmla="*/ 76200 h 1221582"/>
              <a:gd name="connsiteX19" fmla="*/ 7144 w 2433638"/>
              <a:gd name="connsiteY19" fmla="*/ 92869 h 1221582"/>
              <a:gd name="connsiteX20" fmla="*/ 30957 w 2433638"/>
              <a:gd name="connsiteY20" fmla="*/ 100013 h 1221582"/>
              <a:gd name="connsiteX21" fmla="*/ 83344 w 2433638"/>
              <a:gd name="connsiteY21" fmla="*/ 100013 h 1221582"/>
              <a:gd name="connsiteX22" fmla="*/ 138113 w 2433638"/>
              <a:gd name="connsiteY22" fmla="*/ 111919 h 1221582"/>
              <a:gd name="connsiteX23" fmla="*/ 176213 w 2433638"/>
              <a:gd name="connsiteY23" fmla="*/ 121444 h 1221582"/>
              <a:gd name="connsiteX24" fmla="*/ 252413 w 2433638"/>
              <a:gd name="connsiteY24" fmla="*/ 157163 h 1221582"/>
              <a:gd name="connsiteX25" fmla="*/ 359569 w 2433638"/>
              <a:gd name="connsiteY25" fmla="*/ 242888 h 1221582"/>
              <a:gd name="connsiteX26" fmla="*/ 561975 w 2433638"/>
              <a:gd name="connsiteY26" fmla="*/ 404813 h 1221582"/>
              <a:gd name="connsiteX27" fmla="*/ 764382 w 2433638"/>
              <a:gd name="connsiteY27" fmla="*/ 557213 h 1221582"/>
              <a:gd name="connsiteX28" fmla="*/ 931069 w 2433638"/>
              <a:gd name="connsiteY28" fmla="*/ 695325 h 1221582"/>
              <a:gd name="connsiteX29" fmla="*/ 1088232 w 2433638"/>
              <a:gd name="connsiteY29" fmla="*/ 823913 h 1221582"/>
              <a:gd name="connsiteX30" fmla="*/ 1231107 w 2433638"/>
              <a:gd name="connsiteY30" fmla="*/ 945357 h 1221582"/>
              <a:gd name="connsiteX31" fmla="*/ 1326357 w 2433638"/>
              <a:gd name="connsiteY31" fmla="*/ 1023938 h 1221582"/>
              <a:gd name="connsiteX32" fmla="*/ 1423988 w 2433638"/>
              <a:gd name="connsiteY32" fmla="*/ 1104900 h 1221582"/>
              <a:gd name="connsiteX33" fmla="*/ 1462088 w 2433638"/>
              <a:gd name="connsiteY33" fmla="*/ 1133475 h 1221582"/>
              <a:gd name="connsiteX34" fmla="*/ 1497807 w 2433638"/>
              <a:gd name="connsiteY34" fmla="*/ 1164432 h 1221582"/>
              <a:gd name="connsiteX35" fmla="*/ 1521619 w 2433638"/>
              <a:gd name="connsiteY35" fmla="*/ 1185863 h 1221582"/>
              <a:gd name="connsiteX36" fmla="*/ 1559719 w 2433638"/>
              <a:gd name="connsiteY36" fmla="*/ 1204913 h 1221582"/>
              <a:gd name="connsiteX37" fmla="*/ 1595438 w 2433638"/>
              <a:gd name="connsiteY37" fmla="*/ 1216819 h 1221582"/>
              <a:gd name="connsiteX38" fmla="*/ 1638300 w 2433638"/>
              <a:gd name="connsiteY38" fmla="*/ 1221582 h 1221582"/>
              <a:gd name="connsiteX39" fmla="*/ 1797844 w 2433638"/>
              <a:gd name="connsiteY39" fmla="*/ 1202532 h 1221582"/>
              <a:gd name="connsiteX40" fmla="*/ 2128838 w 2433638"/>
              <a:gd name="connsiteY40" fmla="*/ 1159669 h 1221582"/>
              <a:gd name="connsiteX41" fmla="*/ 2362200 w 2433638"/>
              <a:gd name="connsiteY41" fmla="*/ 1131094 h 1221582"/>
              <a:gd name="connsiteX42" fmla="*/ 2405063 w 2433638"/>
              <a:gd name="connsiteY42" fmla="*/ 1121569 h 1221582"/>
              <a:gd name="connsiteX43" fmla="*/ 2426494 w 2433638"/>
              <a:gd name="connsiteY43" fmla="*/ 1109663 h 1221582"/>
              <a:gd name="connsiteX44" fmla="*/ 2433638 w 2433638"/>
              <a:gd name="connsiteY44" fmla="*/ 1095375 h 1221582"/>
              <a:gd name="connsiteX45" fmla="*/ 2428875 w 2433638"/>
              <a:gd name="connsiteY45" fmla="*/ 1078707 h 1221582"/>
              <a:gd name="connsiteX46" fmla="*/ 2405063 w 2433638"/>
              <a:gd name="connsiteY46" fmla="*/ 1066800 h 1221582"/>
              <a:gd name="connsiteX47" fmla="*/ 2355057 w 2433638"/>
              <a:gd name="connsiteY47" fmla="*/ 1057275 h 1221582"/>
              <a:gd name="connsiteX48" fmla="*/ 2238375 w 2433638"/>
              <a:gd name="connsiteY48" fmla="*/ 1040607 h 1221582"/>
              <a:gd name="connsiteX49" fmla="*/ 2114550 w 2433638"/>
              <a:gd name="connsiteY49" fmla="*/ 1014413 h 1221582"/>
              <a:gd name="connsiteX50" fmla="*/ 1964532 w 2433638"/>
              <a:gd name="connsiteY50" fmla="*/ 978694 h 1221582"/>
              <a:gd name="connsiteX51" fmla="*/ 1816894 w 2433638"/>
              <a:gd name="connsiteY51" fmla="*/ 931069 h 1221582"/>
              <a:gd name="connsiteX52" fmla="*/ 1671638 w 2433638"/>
              <a:gd name="connsiteY52" fmla="*/ 878682 h 1221582"/>
              <a:gd name="connsiteX53" fmla="*/ 1512094 w 2433638"/>
              <a:gd name="connsiteY53" fmla="*/ 809625 h 1221582"/>
              <a:gd name="connsiteX54" fmla="*/ 1373982 w 2433638"/>
              <a:gd name="connsiteY54" fmla="*/ 742950 h 1221582"/>
              <a:gd name="connsiteX55" fmla="*/ 1204913 w 2433638"/>
              <a:gd name="connsiteY55" fmla="*/ 652463 h 1221582"/>
              <a:gd name="connsiteX56" fmla="*/ 1133475 w 2433638"/>
              <a:gd name="connsiteY56" fmla="*/ 611982 h 122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33638" h="1221582">
                <a:moveTo>
                  <a:pt x="1133475" y="611982"/>
                </a:moveTo>
                <a:lnTo>
                  <a:pt x="1028700" y="547688"/>
                </a:lnTo>
                <a:lnTo>
                  <a:pt x="888207" y="452438"/>
                </a:lnTo>
                <a:lnTo>
                  <a:pt x="814388" y="397669"/>
                </a:lnTo>
                <a:lnTo>
                  <a:pt x="581025" y="247650"/>
                </a:lnTo>
                <a:lnTo>
                  <a:pt x="435769" y="147638"/>
                </a:lnTo>
                <a:lnTo>
                  <a:pt x="373857" y="111919"/>
                </a:lnTo>
                <a:lnTo>
                  <a:pt x="304800" y="76200"/>
                </a:lnTo>
                <a:lnTo>
                  <a:pt x="240507" y="47625"/>
                </a:lnTo>
                <a:lnTo>
                  <a:pt x="211932" y="35719"/>
                </a:lnTo>
                <a:lnTo>
                  <a:pt x="185738" y="19050"/>
                </a:lnTo>
                <a:lnTo>
                  <a:pt x="161925" y="7144"/>
                </a:lnTo>
                <a:lnTo>
                  <a:pt x="140494" y="2382"/>
                </a:lnTo>
                <a:lnTo>
                  <a:pt x="104775" y="0"/>
                </a:lnTo>
                <a:lnTo>
                  <a:pt x="66675" y="9525"/>
                </a:lnTo>
                <a:lnTo>
                  <a:pt x="33338" y="28575"/>
                </a:lnTo>
                <a:lnTo>
                  <a:pt x="11907" y="45244"/>
                </a:lnTo>
                <a:lnTo>
                  <a:pt x="2382" y="59532"/>
                </a:lnTo>
                <a:lnTo>
                  <a:pt x="0" y="76200"/>
                </a:lnTo>
                <a:lnTo>
                  <a:pt x="7144" y="92869"/>
                </a:lnTo>
                <a:lnTo>
                  <a:pt x="30957" y="100013"/>
                </a:lnTo>
                <a:lnTo>
                  <a:pt x="83344" y="100013"/>
                </a:lnTo>
                <a:lnTo>
                  <a:pt x="138113" y="111919"/>
                </a:lnTo>
                <a:lnTo>
                  <a:pt x="176213" y="121444"/>
                </a:lnTo>
                <a:lnTo>
                  <a:pt x="252413" y="157163"/>
                </a:lnTo>
                <a:lnTo>
                  <a:pt x="359569" y="242888"/>
                </a:lnTo>
                <a:lnTo>
                  <a:pt x="561975" y="404813"/>
                </a:lnTo>
                <a:lnTo>
                  <a:pt x="764382" y="557213"/>
                </a:lnTo>
                <a:lnTo>
                  <a:pt x="931069" y="695325"/>
                </a:lnTo>
                <a:lnTo>
                  <a:pt x="1088232" y="823913"/>
                </a:lnTo>
                <a:lnTo>
                  <a:pt x="1231107" y="945357"/>
                </a:lnTo>
                <a:lnTo>
                  <a:pt x="1326357" y="1023938"/>
                </a:lnTo>
                <a:lnTo>
                  <a:pt x="1423988" y="1104900"/>
                </a:lnTo>
                <a:lnTo>
                  <a:pt x="1462088" y="1133475"/>
                </a:lnTo>
                <a:lnTo>
                  <a:pt x="1497807" y="1164432"/>
                </a:lnTo>
                <a:lnTo>
                  <a:pt x="1521619" y="1185863"/>
                </a:lnTo>
                <a:lnTo>
                  <a:pt x="1559719" y="1204913"/>
                </a:lnTo>
                <a:lnTo>
                  <a:pt x="1595438" y="1216819"/>
                </a:lnTo>
                <a:lnTo>
                  <a:pt x="1638300" y="1221582"/>
                </a:lnTo>
                <a:lnTo>
                  <a:pt x="1797844" y="1202532"/>
                </a:lnTo>
                <a:lnTo>
                  <a:pt x="2128838" y="1159669"/>
                </a:lnTo>
                <a:lnTo>
                  <a:pt x="2362200" y="1131094"/>
                </a:lnTo>
                <a:lnTo>
                  <a:pt x="2405063" y="1121569"/>
                </a:lnTo>
                <a:lnTo>
                  <a:pt x="2426494" y="1109663"/>
                </a:lnTo>
                <a:lnTo>
                  <a:pt x="2433638" y="1095375"/>
                </a:lnTo>
                <a:lnTo>
                  <a:pt x="2428875" y="1078707"/>
                </a:lnTo>
                <a:lnTo>
                  <a:pt x="2405063" y="1066800"/>
                </a:lnTo>
                <a:lnTo>
                  <a:pt x="2355057" y="1057275"/>
                </a:lnTo>
                <a:lnTo>
                  <a:pt x="2238375" y="1040607"/>
                </a:lnTo>
                <a:lnTo>
                  <a:pt x="2114550" y="1014413"/>
                </a:lnTo>
                <a:lnTo>
                  <a:pt x="1964532" y="978694"/>
                </a:lnTo>
                <a:lnTo>
                  <a:pt x="1816894" y="931069"/>
                </a:lnTo>
                <a:lnTo>
                  <a:pt x="1671638" y="878682"/>
                </a:lnTo>
                <a:lnTo>
                  <a:pt x="1512094" y="809625"/>
                </a:lnTo>
                <a:lnTo>
                  <a:pt x="1373982" y="742950"/>
                </a:lnTo>
                <a:lnTo>
                  <a:pt x="1204913" y="652463"/>
                </a:lnTo>
                <a:lnTo>
                  <a:pt x="1133475" y="6119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ED382FD2-D321-471C-B6E7-4742F22886BE}"/>
              </a:ext>
            </a:extLst>
          </p:cNvPr>
          <p:cNvGrpSpPr/>
          <p:nvPr/>
        </p:nvGrpSpPr>
        <p:grpSpPr>
          <a:xfrm>
            <a:off x="3730626" y="1417639"/>
            <a:ext cx="4764088" cy="4668837"/>
            <a:chOff x="3730626" y="1417639"/>
            <a:chExt cx="4764088" cy="46688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81916C6C-2584-4A43-BD55-FC2ABB6AAF1E}"/>
                </a:ext>
              </a:extLst>
            </p:cNvPr>
            <p:cNvSpPr/>
            <p:nvPr/>
          </p:nvSpPr>
          <p:spPr>
            <a:xfrm>
              <a:off x="5741989" y="3513138"/>
              <a:ext cx="1438275" cy="920750"/>
            </a:xfrm>
            <a:custGeom>
              <a:avLst/>
              <a:gdLst>
                <a:gd name="connsiteX0" fmla="*/ 900112 w 1438275"/>
                <a:gd name="connsiteY0" fmla="*/ 542925 h 921544"/>
                <a:gd name="connsiteX1" fmla="*/ 661987 w 1438275"/>
                <a:gd name="connsiteY1" fmla="*/ 669131 h 921544"/>
                <a:gd name="connsiteX2" fmla="*/ 464344 w 1438275"/>
                <a:gd name="connsiteY2" fmla="*/ 757237 h 921544"/>
                <a:gd name="connsiteX3" fmla="*/ 328612 w 1438275"/>
                <a:gd name="connsiteY3" fmla="*/ 812006 h 921544"/>
                <a:gd name="connsiteX4" fmla="*/ 195262 w 1438275"/>
                <a:gd name="connsiteY4" fmla="*/ 866775 h 921544"/>
                <a:gd name="connsiteX5" fmla="*/ 102394 w 1438275"/>
                <a:gd name="connsiteY5" fmla="*/ 900112 h 921544"/>
                <a:gd name="connsiteX6" fmla="*/ 54769 w 1438275"/>
                <a:gd name="connsiteY6" fmla="*/ 916781 h 921544"/>
                <a:gd name="connsiteX7" fmla="*/ 21431 w 1438275"/>
                <a:gd name="connsiteY7" fmla="*/ 921544 h 921544"/>
                <a:gd name="connsiteX8" fmla="*/ 2381 w 1438275"/>
                <a:gd name="connsiteY8" fmla="*/ 916781 h 921544"/>
                <a:gd name="connsiteX9" fmla="*/ 0 w 1438275"/>
                <a:gd name="connsiteY9" fmla="*/ 904875 h 921544"/>
                <a:gd name="connsiteX10" fmla="*/ 9525 w 1438275"/>
                <a:gd name="connsiteY10" fmla="*/ 885825 h 921544"/>
                <a:gd name="connsiteX11" fmla="*/ 23812 w 1438275"/>
                <a:gd name="connsiteY11" fmla="*/ 869156 h 921544"/>
                <a:gd name="connsiteX12" fmla="*/ 119062 w 1438275"/>
                <a:gd name="connsiteY12" fmla="*/ 816769 h 921544"/>
                <a:gd name="connsiteX13" fmla="*/ 223837 w 1438275"/>
                <a:gd name="connsiteY13" fmla="*/ 759619 h 921544"/>
                <a:gd name="connsiteX14" fmla="*/ 352425 w 1438275"/>
                <a:gd name="connsiteY14" fmla="*/ 683419 h 921544"/>
                <a:gd name="connsiteX15" fmla="*/ 509587 w 1438275"/>
                <a:gd name="connsiteY15" fmla="*/ 585787 h 921544"/>
                <a:gd name="connsiteX16" fmla="*/ 683419 w 1438275"/>
                <a:gd name="connsiteY16" fmla="*/ 471487 h 921544"/>
                <a:gd name="connsiteX17" fmla="*/ 804862 w 1438275"/>
                <a:gd name="connsiteY17" fmla="*/ 385762 h 921544"/>
                <a:gd name="connsiteX18" fmla="*/ 895350 w 1438275"/>
                <a:gd name="connsiteY18" fmla="*/ 314325 h 921544"/>
                <a:gd name="connsiteX19" fmla="*/ 985837 w 1438275"/>
                <a:gd name="connsiteY19" fmla="*/ 238125 h 921544"/>
                <a:gd name="connsiteX20" fmla="*/ 1028700 w 1438275"/>
                <a:gd name="connsiteY20" fmla="*/ 195262 h 921544"/>
                <a:gd name="connsiteX21" fmla="*/ 1045369 w 1438275"/>
                <a:gd name="connsiteY21" fmla="*/ 176212 h 921544"/>
                <a:gd name="connsiteX22" fmla="*/ 1052512 w 1438275"/>
                <a:gd name="connsiteY22" fmla="*/ 159544 h 921544"/>
                <a:gd name="connsiteX23" fmla="*/ 1052512 w 1438275"/>
                <a:gd name="connsiteY23" fmla="*/ 140494 h 921544"/>
                <a:gd name="connsiteX24" fmla="*/ 1042987 w 1438275"/>
                <a:gd name="connsiteY24" fmla="*/ 119062 h 921544"/>
                <a:gd name="connsiteX25" fmla="*/ 1021556 w 1438275"/>
                <a:gd name="connsiteY25" fmla="*/ 95250 h 921544"/>
                <a:gd name="connsiteX26" fmla="*/ 992981 w 1438275"/>
                <a:gd name="connsiteY26" fmla="*/ 71437 h 921544"/>
                <a:gd name="connsiteX27" fmla="*/ 966787 w 1438275"/>
                <a:gd name="connsiteY27" fmla="*/ 52387 h 921544"/>
                <a:gd name="connsiteX28" fmla="*/ 954881 w 1438275"/>
                <a:gd name="connsiteY28" fmla="*/ 40481 h 921544"/>
                <a:gd name="connsiteX29" fmla="*/ 945356 w 1438275"/>
                <a:gd name="connsiteY29" fmla="*/ 26194 h 921544"/>
                <a:gd name="connsiteX30" fmla="*/ 950119 w 1438275"/>
                <a:gd name="connsiteY30" fmla="*/ 11906 h 921544"/>
                <a:gd name="connsiteX31" fmla="*/ 964406 w 1438275"/>
                <a:gd name="connsiteY31" fmla="*/ 4762 h 921544"/>
                <a:gd name="connsiteX32" fmla="*/ 1007269 w 1438275"/>
                <a:gd name="connsiteY32" fmla="*/ 0 h 921544"/>
                <a:gd name="connsiteX33" fmla="*/ 1071562 w 1438275"/>
                <a:gd name="connsiteY33" fmla="*/ 7144 h 921544"/>
                <a:gd name="connsiteX34" fmla="*/ 1135856 w 1438275"/>
                <a:gd name="connsiteY34" fmla="*/ 23812 h 921544"/>
                <a:gd name="connsiteX35" fmla="*/ 1197769 w 1438275"/>
                <a:gd name="connsiteY35" fmla="*/ 47625 h 921544"/>
                <a:gd name="connsiteX36" fmla="*/ 1252537 w 1438275"/>
                <a:gd name="connsiteY36" fmla="*/ 76200 h 921544"/>
                <a:gd name="connsiteX37" fmla="*/ 1309687 w 1438275"/>
                <a:gd name="connsiteY37" fmla="*/ 109537 h 921544"/>
                <a:gd name="connsiteX38" fmla="*/ 1388269 w 1438275"/>
                <a:gd name="connsiteY38" fmla="*/ 166687 h 921544"/>
                <a:gd name="connsiteX39" fmla="*/ 1416844 w 1438275"/>
                <a:gd name="connsiteY39" fmla="*/ 195262 h 921544"/>
                <a:gd name="connsiteX40" fmla="*/ 1431131 w 1438275"/>
                <a:gd name="connsiteY40" fmla="*/ 221456 h 921544"/>
                <a:gd name="connsiteX41" fmla="*/ 1438275 w 1438275"/>
                <a:gd name="connsiteY41" fmla="*/ 245269 h 921544"/>
                <a:gd name="connsiteX42" fmla="*/ 1433512 w 1438275"/>
                <a:gd name="connsiteY42" fmla="*/ 269081 h 921544"/>
                <a:gd name="connsiteX43" fmla="*/ 1414462 w 1438275"/>
                <a:gd name="connsiteY43" fmla="*/ 285750 h 921544"/>
                <a:gd name="connsiteX44" fmla="*/ 1376362 w 1438275"/>
                <a:gd name="connsiteY44" fmla="*/ 297656 h 921544"/>
                <a:gd name="connsiteX45" fmla="*/ 1323975 w 1438275"/>
                <a:gd name="connsiteY45" fmla="*/ 297656 h 921544"/>
                <a:gd name="connsiteX46" fmla="*/ 1293019 w 1438275"/>
                <a:gd name="connsiteY46" fmla="*/ 302419 h 921544"/>
                <a:gd name="connsiteX47" fmla="*/ 1257300 w 1438275"/>
                <a:gd name="connsiteY47" fmla="*/ 316706 h 921544"/>
                <a:gd name="connsiteX48" fmla="*/ 1193006 w 1438275"/>
                <a:gd name="connsiteY48" fmla="*/ 357187 h 921544"/>
                <a:gd name="connsiteX49" fmla="*/ 1112044 w 1438275"/>
                <a:gd name="connsiteY49" fmla="*/ 409575 h 921544"/>
                <a:gd name="connsiteX50" fmla="*/ 900112 w 1438275"/>
                <a:gd name="connsiteY50" fmla="*/ 542925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921544">
                  <a:moveTo>
                    <a:pt x="900112" y="542925"/>
                  </a:moveTo>
                  <a:lnTo>
                    <a:pt x="661987" y="669131"/>
                  </a:lnTo>
                  <a:lnTo>
                    <a:pt x="464344" y="757237"/>
                  </a:lnTo>
                  <a:lnTo>
                    <a:pt x="328612" y="812006"/>
                  </a:lnTo>
                  <a:lnTo>
                    <a:pt x="195262" y="866775"/>
                  </a:lnTo>
                  <a:lnTo>
                    <a:pt x="102394" y="900112"/>
                  </a:lnTo>
                  <a:lnTo>
                    <a:pt x="54769" y="916781"/>
                  </a:lnTo>
                  <a:lnTo>
                    <a:pt x="21431" y="921544"/>
                  </a:lnTo>
                  <a:lnTo>
                    <a:pt x="2381" y="916781"/>
                  </a:lnTo>
                  <a:lnTo>
                    <a:pt x="0" y="904875"/>
                  </a:lnTo>
                  <a:lnTo>
                    <a:pt x="9525" y="885825"/>
                  </a:lnTo>
                  <a:lnTo>
                    <a:pt x="23812" y="869156"/>
                  </a:lnTo>
                  <a:lnTo>
                    <a:pt x="119062" y="816769"/>
                  </a:lnTo>
                  <a:lnTo>
                    <a:pt x="223837" y="759619"/>
                  </a:lnTo>
                  <a:lnTo>
                    <a:pt x="352425" y="683419"/>
                  </a:lnTo>
                  <a:lnTo>
                    <a:pt x="509587" y="585787"/>
                  </a:lnTo>
                  <a:lnTo>
                    <a:pt x="683419" y="471487"/>
                  </a:lnTo>
                  <a:lnTo>
                    <a:pt x="804862" y="385762"/>
                  </a:lnTo>
                  <a:lnTo>
                    <a:pt x="895350" y="314325"/>
                  </a:lnTo>
                  <a:lnTo>
                    <a:pt x="985837" y="238125"/>
                  </a:lnTo>
                  <a:lnTo>
                    <a:pt x="1028700" y="195262"/>
                  </a:lnTo>
                  <a:lnTo>
                    <a:pt x="1045369" y="176212"/>
                  </a:lnTo>
                  <a:lnTo>
                    <a:pt x="1052512" y="159544"/>
                  </a:lnTo>
                  <a:lnTo>
                    <a:pt x="1052512" y="140494"/>
                  </a:lnTo>
                  <a:lnTo>
                    <a:pt x="1042987" y="119062"/>
                  </a:lnTo>
                  <a:lnTo>
                    <a:pt x="1021556" y="95250"/>
                  </a:lnTo>
                  <a:lnTo>
                    <a:pt x="992981" y="71437"/>
                  </a:lnTo>
                  <a:lnTo>
                    <a:pt x="966787" y="52387"/>
                  </a:lnTo>
                  <a:lnTo>
                    <a:pt x="954881" y="40481"/>
                  </a:lnTo>
                  <a:lnTo>
                    <a:pt x="945356" y="26194"/>
                  </a:lnTo>
                  <a:lnTo>
                    <a:pt x="950119" y="11906"/>
                  </a:lnTo>
                  <a:lnTo>
                    <a:pt x="964406" y="4762"/>
                  </a:lnTo>
                  <a:lnTo>
                    <a:pt x="1007269" y="0"/>
                  </a:lnTo>
                  <a:lnTo>
                    <a:pt x="1071562" y="7144"/>
                  </a:lnTo>
                  <a:lnTo>
                    <a:pt x="1135856" y="23812"/>
                  </a:lnTo>
                  <a:lnTo>
                    <a:pt x="1197769" y="47625"/>
                  </a:lnTo>
                  <a:lnTo>
                    <a:pt x="1252537" y="76200"/>
                  </a:lnTo>
                  <a:lnTo>
                    <a:pt x="1309687" y="109537"/>
                  </a:lnTo>
                  <a:lnTo>
                    <a:pt x="1388269" y="166687"/>
                  </a:lnTo>
                  <a:lnTo>
                    <a:pt x="1416844" y="195262"/>
                  </a:lnTo>
                  <a:lnTo>
                    <a:pt x="1431131" y="221456"/>
                  </a:lnTo>
                  <a:lnTo>
                    <a:pt x="1438275" y="245269"/>
                  </a:lnTo>
                  <a:lnTo>
                    <a:pt x="1433512" y="269081"/>
                  </a:lnTo>
                  <a:lnTo>
                    <a:pt x="1414462" y="285750"/>
                  </a:lnTo>
                  <a:lnTo>
                    <a:pt x="1376362" y="297656"/>
                  </a:lnTo>
                  <a:lnTo>
                    <a:pt x="1323975" y="297656"/>
                  </a:lnTo>
                  <a:lnTo>
                    <a:pt x="1293019" y="302419"/>
                  </a:lnTo>
                  <a:lnTo>
                    <a:pt x="1257300" y="316706"/>
                  </a:lnTo>
                  <a:lnTo>
                    <a:pt x="1193006" y="357187"/>
                  </a:lnTo>
                  <a:lnTo>
                    <a:pt x="1112044" y="409575"/>
                  </a:lnTo>
                  <a:lnTo>
                    <a:pt x="900112" y="542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2FBA5334-BB6C-4237-A63B-62581B4217B4}"/>
                </a:ext>
              </a:extLst>
            </p:cNvPr>
            <p:cNvSpPr/>
            <p:nvPr/>
          </p:nvSpPr>
          <p:spPr>
            <a:xfrm>
              <a:off x="5805489" y="4135439"/>
              <a:ext cx="1546225" cy="1036637"/>
            </a:xfrm>
            <a:custGeom>
              <a:avLst/>
              <a:gdLst>
                <a:gd name="connsiteX0" fmla="*/ 1071562 w 1545431"/>
                <a:gd name="connsiteY0" fmla="*/ 557213 h 1035844"/>
                <a:gd name="connsiteX1" fmla="*/ 769143 w 1545431"/>
                <a:gd name="connsiteY1" fmla="*/ 728663 h 1035844"/>
                <a:gd name="connsiteX2" fmla="*/ 578643 w 1545431"/>
                <a:gd name="connsiteY2" fmla="*/ 823913 h 1035844"/>
                <a:gd name="connsiteX3" fmla="*/ 364331 w 1545431"/>
                <a:gd name="connsiteY3" fmla="*/ 916782 h 1035844"/>
                <a:gd name="connsiteX4" fmla="*/ 207168 w 1545431"/>
                <a:gd name="connsiteY4" fmla="*/ 978694 h 1035844"/>
                <a:gd name="connsiteX5" fmla="*/ 83343 w 1545431"/>
                <a:gd name="connsiteY5" fmla="*/ 1023938 h 1035844"/>
                <a:gd name="connsiteX6" fmla="*/ 45243 w 1545431"/>
                <a:gd name="connsiteY6" fmla="*/ 1035844 h 1035844"/>
                <a:gd name="connsiteX7" fmla="*/ 23812 w 1545431"/>
                <a:gd name="connsiteY7" fmla="*/ 1035844 h 1035844"/>
                <a:gd name="connsiteX8" fmla="*/ 4762 w 1545431"/>
                <a:gd name="connsiteY8" fmla="*/ 1031082 h 1035844"/>
                <a:gd name="connsiteX9" fmla="*/ 0 w 1545431"/>
                <a:gd name="connsiteY9" fmla="*/ 1021557 h 1035844"/>
                <a:gd name="connsiteX10" fmla="*/ 4762 w 1545431"/>
                <a:gd name="connsiteY10" fmla="*/ 1002507 h 1035844"/>
                <a:gd name="connsiteX11" fmla="*/ 26193 w 1545431"/>
                <a:gd name="connsiteY11" fmla="*/ 981075 h 1035844"/>
                <a:gd name="connsiteX12" fmla="*/ 195262 w 1545431"/>
                <a:gd name="connsiteY12" fmla="*/ 885825 h 1035844"/>
                <a:gd name="connsiteX13" fmla="*/ 445293 w 1545431"/>
                <a:gd name="connsiteY13" fmla="*/ 733425 h 1035844"/>
                <a:gd name="connsiteX14" fmla="*/ 600075 w 1545431"/>
                <a:gd name="connsiteY14" fmla="*/ 633413 h 1035844"/>
                <a:gd name="connsiteX15" fmla="*/ 790575 w 1545431"/>
                <a:gd name="connsiteY15" fmla="*/ 504825 h 1035844"/>
                <a:gd name="connsiteX16" fmla="*/ 950118 w 1545431"/>
                <a:gd name="connsiteY16" fmla="*/ 388144 h 1035844"/>
                <a:gd name="connsiteX17" fmla="*/ 1047750 w 1545431"/>
                <a:gd name="connsiteY17" fmla="*/ 302419 h 1035844"/>
                <a:gd name="connsiteX18" fmla="*/ 1119187 w 1545431"/>
                <a:gd name="connsiteY18" fmla="*/ 240507 h 1035844"/>
                <a:gd name="connsiteX19" fmla="*/ 1166812 w 1545431"/>
                <a:gd name="connsiteY19" fmla="*/ 202407 h 1035844"/>
                <a:gd name="connsiteX20" fmla="*/ 1188243 w 1545431"/>
                <a:gd name="connsiteY20" fmla="*/ 173832 h 1035844"/>
                <a:gd name="connsiteX21" fmla="*/ 1193006 w 1545431"/>
                <a:gd name="connsiteY21" fmla="*/ 147638 h 1035844"/>
                <a:gd name="connsiteX22" fmla="*/ 1188243 w 1545431"/>
                <a:gd name="connsiteY22" fmla="*/ 119063 h 1035844"/>
                <a:gd name="connsiteX23" fmla="*/ 1166812 w 1545431"/>
                <a:gd name="connsiteY23" fmla="*/ 88107 h 1035844"/>
                <a:gd name="connsiteX24" fmla="*/ 1135856 w 1545431"/>
                <a:gd name="connsiteY24" fmla="*/ 66675 h 1035844"/>
                <a:gd name="connsiteX25" fmla="*/ 1107281 w 1545431"/>
                <a:gd name="connsiteY25" fmla="*/ 45244 h 1035844"/>
                <a:gd name="connsiteX26" fmla="*/ 1092993 w 1545431"/>
                <a:gd name="connsiteY26" fmla="*/ 30957 h 1035844"/>
                <a:gd name="connsiteX27" fmla="*/ 1088231 w 1545431"/>
                <a:gd name="connsiteY27" fmla="*/ 19050 h 1035844"/>
                <a:gd name="connsiteX28" fmla="*/ 1090612 w 1545431"/>
                <a:gd name="connsiteY28" fmla="*/ 4763 h 1035844"/>
                <a:gd name="connsiteX29" fmla="*/ 1104900 w 1545431"/>
                <a:gd name="connsiteY29" fmla="*/ 0 h 1035844"/>
                <a:gd name="connsiteX30" fmla="*/ 1143000 w 1545431"/>
                <a:gd name="connsiteY30" fmla="*/ 0 h 1035844"/>
                <a:gd name="connsiteX31" fmla="*/ 1188243 w 1545431"/>
                <a:gd name="connsiteY31" fmla="*/ 4763 h 1035844"/>
                <a:gd name="connsiteX32" fmla="*/ 1254918 w 1545431"/>
                <a:gd name="connsiteY32" fmla="*/ 23813 h 1035844"/>
                <a:gd name="connsiteX33" fmla="*/ 1328737 w 1545431"/>
                <a:gd name="connsiteY33" fmla="*/ 54769 h 1035844"/>
                <a:gd name="connsiteX34" fmla="*/ 1390650 w 1545431"/>
                <a:gd name="connsiteY34" fmla="*/ 92869 h 1035844"/>
                <a:gd name="connsiteX35" fmla="*/ 1433512 w 1545431"/>
                <a:gd name="connsiteY35" fmla="*/ 128588 h 1035844"/>
                <a:gd name="connsiteX36" fmla="*/ 1485900 w 1545431"/>
                <a:gd name="connsiteY36" fmla="*/ 180975 h 1035844"/>
                <a:gd name="connsiteX37" fmla="*/ 1521618 w 1545431"/>
                <a:gd name="connsiteY37" fmla="*/ 230982 h 1035844"/>
                <a:gd name="connsiteX38" fmla="*/ 1538287 w 1545431"/>
                <a:gd name="connsiteY38" fmla="*/ 269082 h 1035844"/>
                <a:gd name="connsiteX39" fmla="*/ 1545431 w 1545431"/>
                <a:gd name="connsiteY39" fmla="*/ 297657 h 1035844"/>
                <a:gd name="connsiteX40" fmla="*/ 1538287 w 1545431"/>
                <a:gd name="connsiteY40" fmla="*/ 321469 h 1035844"/>
                <a:gd name="connsiteX41" fmla="*/ 1524000 w 1545431"/>
                <a:gd name="connsiteY41" fmla="*/ 335757 h 1035844"/>
                <a:gd name="connsiteX42" fmla="*/ 1488281 w 1545431"/>
                <a:gd name="connsiteY42" fmla="*/ 342900 h 1035844"/>
                <a:gd name="connsiteX43" fmla="*/ 1431131 w 1545431"/>
                <a:gd name="connsiteY43" fmla="*/ 345282 h 1035844"/>
                <a:gd name="connsiteX44" fmla="*/ 1400175 w 1545431"/>
                <a:gd name="connsiteY44" fmla="*/ 352425 h 1035844"/>
                <a:gd name="connsiteX45" fmla="*/ 1357312 w 1545431"/>
                <a:gd name="connsiteY45" fmla="*/ 371475 h 1035844"/>
                <a:gd name="connsiteX46" fmla="*/ 1285875 w 1545431"/>
                <a:gd name="connsiteY46" fmla="*/ 423863 h 1035844"/>
                <a:gd name="connsiteX47" fmla="*/ 1071562 w 1545431"/>
                <a:gd name="connsiteY47" fmla="*/ 557213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45431" h="1035844">
                  <a:moveTo>
                    <a:pt x="1071562" y="557213"/>
                  </a:moveTo>
                  <a:lnTo>
                    <a:pt x="769143" y="728663"/>
                  </a:lnTo>
                  <a:lnTo>
                    <a:pt x="578643" y="823913"/>
                  </a:lnTo>
                  <a:lnTo>
                    <a:pt x="364331" y="916782"/>
                  </a:lnTo>
                  <a:lnTo>
                    <a:pt x="207168" y="978694"/>
                  </a:lnTo>
                  <a:lnTo>
                    <a:pt x="83343" y="1023938"/>
                  </a:lnTo>
                  <a:lnTo>
                    <a:pt x="45243" y="1035844"/>
                  </a:lnTo>
                  <a:lnTo>
                    <a:pt x="23812" y="1035844"/>
                  </a:lnTo>
                  <a:lnTo>
                    <a:pt x="4762" y="1031082"/>
                  </a:lnTo>
                  <a:lnTo>
                    <a:pt x="0" y="1021557"/>
                  </a:lnTo>
                  <a:lnTo>
                    <a:pt x="4762" y="1002507"/>
                  </a:lnTo>
                  <a:lnTo>
                    <a:pt x="26193" y="981075"/>
                  </a:lnTo>
                  <a:lnTo>
                    <a:pt x="195262" y="885825"/>
                  </a:lnTo>
                  <a:lnTo>
                    <a:pt x="445293" y="733425"/>
                  </a:lnTo>
                  <a:lnTo>
                    <a:pt x="600075" y="633413"/>
                  </a:lnTo>
                  <a:lnTo>
                    <a:pt x="790575" y="504825"/>
                  </a:lnTo>
                  <a:lnTo>
                    <a:pt x="950118" y="388144"/>
                  </a:lnTo>
                  <a:lnTo>
                    <a:pt x="1047750" y="302419"/>
                  </a:lnTo>
                  <a:lnTo>
                    <a:pt x="1119187" y="240507"/>
                  </a:lnTo>
                  <a:lnTo>
                    <a:pt x="1166812" y="202407"/>
                  </a:lnTo>
                  <a:lnTo>
                    <a:pt x="1188243" y="173832"/>
                  </a:lnTo>
                  <a:lnTo>
                    <a:pt x="1193006" y="147638"/>
                  </a:lnTo>
                  <a:lnTo>
                    <a:pt x="1188243" y="119063"/>
                  </a:lnTo>
                  <a:lnTo>
                    <a:pt x="1166812" y="88107"/>
                  </a:lnTo>
                  <a:lnTo>
                    <a:pt x="1135856" y="66675"/>
                  </a:lnTo>
                  <a:lnTo>
                    <a:pt x="1107281" y="45244"/>
                  </a:lnTo>
                  <a:lnTo>
                    <a:pt x="1092993" y="30957"/>
                  </a:lnTo>
                  <a:lnTo>
                    <a:pt x="1088231" y="19050"/>
                  </a:lnTo>
                  <a:lnTo>
                    <a:pt x="1090612" y="4763"/>
                  </a:lnTo>
                  <a:lnTo>
                    <a:pt x="1104900" y="0"/>
                  </a:lnTo>
                  <a:lnTo>
                    <a:pt x="1143000" y="0"/>
                  </a:lnTo>
                  <a:lnTo>
                    <a:pt x="1188243" y="4763"/>
                  </a:lnTo>
                  <a:lnTo>
                    <a:pt x="1254918" y="23813"/>
                  </a:lnTo>
                  <a:lnTo>
                    <a:pt x="1328737" y="54769"/>
                  </a:lnTo>
                  <a:lnTo>
                    <a:pt x="1390650" y="92869"/>
                  </a:lnTo>
                  <a:lnTo>
                    <a:pt x="1433512" y="128588"/>
                  </a:lnTo>
                  <a:lnTo>
                    <a:pt x="1485900" y="180975"/>
                  </a:lnTo>
                  <a:lnTo>
                    <a:pt x="1521618" y="230982"/>
                  </a:lnTo>
                  <a:lnTo>
                    <a:pt x="1538287" y="269082"/>
                  </a:lnTo>
                  <a:lnTo>
                    <a:pt x="1545431" y="297657"/>
                  </a:lnTo>
                  <a:lnTo>
                    <a:pt x="1538287" y="321469"/>
                  </a:lnTo>
                  <a:lnTo>
                    <a:pt x="1524000" y="335757"/>
                  </a:lnTo>
                  <a:lnTo>
                    <a:pt x="1488281" y="342900"/>
                  </a:lnTo>
                  <a:lnTo>
                    <a:pt x="1431131" y="345282"/>
                  </a:lnTo>
                  <a:lnTo>
                    <a:pt x="1400175" y="352425"/>
                  </a:lnTo>
                  <a:lnTo>
                    <a:pt x="1357312" y="371475"/>
                  </a:lnTo>
                  <a:lnTo>
                    <a:pt x="1285875" y="423863"/>
                  </a:lnTo>
                  <a:lnTo>
                    <a:pt x="1071562" y="5572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F270C624-6FD7-4B43-A1CC-3B94DCA22655}"/>
                </a:ext>
              </a:extLst>
            </p:cNvPr>
            <p:cNvSpPr/>
            <p:nvPr/>
          </p:nvSpPr>
          <p:spPr>
            <a:xfrm>
              <a:off x="5438776" y="4706939"/>
              <a:ext cx="2290763" cy="1379537"/>
            </a:xfrm>
            <a:custGeom>
              <a:avLst/>
              <a:gdLst>
                <a:gd name="connsiteX0" fmla="*/ 1338263 w 2290763"/>
                <a:gd name="connsiteY0" fmla="*/ 923925 h 1378744"/>
                <a:gd name="connsiteX1" fmla="*/ 1131094 w 2290763"/>
                <a:gd name="connsiteY1" fmla="*/ 1014413 h 1378744"/>
                <a:gd name="connsiteX2" fmla="*/ 1016794 w 2290763"/>
                <a:gd name="connsiteY2" fmla="*/ 1062038 h 1378744"/>
                <a:gd name="connsiteX3" fmla="*/ 840581 w 2290763"/>
                <a:gd name="connsiteY3" fmla="*/ 1128713 h 1378744"/>
                <a:gd name="connsiteX4" fmla="*/ 681038 w 2290763"/>
                <a:gd name="connsiteY4" fmla="*/ 1183482 h 1378744"/>
                <a:gd name="connsiteX5" fmla="*/ 516731 w 2290763"/>
                <a:gd name="connsiteY5" fmla="*/ 1238250 h 1378744"/>
                <a:gd name="connsiteX6" fmla="*/ 352425 w 2290763"/>
                <a:gd name="connsiteY6" fmla="*/ 1288257 h 1378744"/>
                <a:gd name="connsiteX7" fmla="*/ 171450 w 2290763"/>
                <a:gd name="connsiteY7" fmla="*/ 1340644 h 1378744"/>
                <a:gd name="connsiteX8" fmla="*/ 64294 w 2290763"/>
                <a:gd name="connsiteY8" fmla="*/ 1369219 h 1378744"/>
                <a:gd name="connsiteX9" fmla="*/ 26194 w 2290763"/>
                <a:gd name="connsiteY9" fmla="*/ 1378744 h 1378744"/>
                <a:gd name="connsiteX10" fmla="*/ 4763 w 2290763"/>
                <a:gd name="connsiteY10" fmla="*/ 1373982 h 1378744"/>
                <a:gd name="connsiteX11" fmla="*/ 0 w 2290763"/>
                <a:gd name="connsiteY11" fmla="*/ 1354932 h 1378744"/>
                <a:gd name="connsiteX12" fmla="*/ 7144 w 2290763"/>
                <a:gd name="connsiteY12" fmla="*/ 1331119 h 1378744"/>
                <a:gd name="connsiteX13" fmla="*/ 26194 w 2290763"/>
                <a:gd name="connsiteY13" fmla="*/ 1312069 h 1378744"/>
                <a:gd name="connsiteX14" fmla="*/ 185738 w 2290763"/>
                <a:gd name="connsiteY14" fmla="*/ 1240632 h 1378744"/>
                <a:gd name="connsiteX15" fmla="*/ 431006 w 2290763"/>
                <a:gd name="connsiteY15" fmla="*/ 1133475 h 1378744"/>
                <a:gd name="connsiteX16" fmla="*/ 683419 w 2290763"/>
                <a:gd name="connsiteY16" fmla="*/ 1014413 h 1378744"/>
                <a:gd name="connsiteX17" fmla="*/ 842963 w 2290763"/>
                <a:gd name="connsiteY17" fmla="*/ 935832 h 1378744"/>
                <a:gd name="connsiteX18" fmla="*/ 1047750 w 2290763"/>
                <a:gd name="connsiteY18" fmla="*/ 823913 h 1378744"/>
                <a:gd name="connsiteX19" fmla="*/ 1226344 w 2290763"/>
                <a:gd name="connsiteY19" fmla="*/ 726282 h 1378744"/>
                <a:gd name="connsiteX20" fmla="*/ 1385888 w 2290763"/>
                <a:gd name="connsiteY20" fmla="*/ 628650 h 1378744"/>
                <a:gd name="connsiteX21" fmla="*/ 1538288 w 2290763"/>
                <a:gd name="connsiteY21" fmla="*/ 523875 h 1378744"/>
                <a:gd name="connsiteX22" fmla="*/ 1664494 w 2290763"/>
                <a:gd name="connsiteY22" fmla="*/ 433388 h 1378744"/>
                <a:gd name="connsiteX23" fmla="*/ 1750219 w 2290763"/>
                <a:gd name="connsiteY23" fmla="*/ 369094 h 1378744"/>
                <a:gd name="connsiteX24" fmla="*/ 1816894 w 2290763"/>
                <a:gd name="connsiteY24" fmla="*/ 309563 h 1378744"/>
                <a:gd name="connsiteX25" fmla="*/ 1871663 w 2290763"/>
                <a:gd name="connsiteY25" fmla="*/ 257175 h 1378744"/>
                <a:gd name="connsiteX26" fmla="*/ 1890713 w 2290763"/>
                <a:gd name="connsiteY26" fmla="*/ 230982 h 1378744"/>
                <a:gd name="connsiteX27" fmla="*/ 1900238 w 2290763"/>
                <a:gd name="connsiteY27" fmla="*/ 207169 h 1378744"/>
                <a:gd name="connsiteX28" fmla="*/ 1897856 w 2290763"/>
                <a:gd name="connsiteY28" fmla="*/ 169069 h 1378744"/>
                <a:gd name="connsiteX29" fmla="*/ 1885950 w 2290763"/>
                <a:gd name="connsiteY29" fmla="*/ 123825 h 1378744"/>
                <a:gd name="connsiteX30" fmla="*/ 1859756 w 2290763"/>
                <a:gd name="connsiteY30" fmla="*/ 95250 h 1378744"/>
                <a:gd name="connsiteX31" fmla="*/ 1850231 w 2290763"/>
                <a:gd name="connsiteY31" fmla="*/ 80963 h 1378744"/>
                <a:gd name="connsiteX32" fmla="*/ 1838325 w 2290763"/>
                <a:gd name="connsiteY32" fmla="*/ 52388 h 1378744"/>
                <a:gd name="connsiteX33" fmla="*/ 1838325 w 2290763"/>
                <a:gd name="connsiteY33" fmla="*/ 23813 h 1378744"/>
                <a:gd name="connsiteX34" fmla="*/ 1843088 w 2290763"/>
                <a:gd name="connsiteY34" fmla="*/ 4763 h 1378744"/>
                <a:gd name="connsiteX35" fmla="*/ 1857375 w 2290763"/>
                <a:gd name="connsiteY35" fmla="*/ 0 h 1378744"/>
                <a:gd name="connsiteX36" fmla="*/ 1878806 w 2290763"/>
                <a:gd name="connsiteY36" fmla="*/ 2382 h 1378744"/>
                <a:gd name="connsiteX37" fmla="*/ 1919288 w 2290763"/>
                <a:gd name="connsiteY37" fmla="*/ 23813 h 1378744"/>
                <a:gd name="connsiteX38" fmla="*/ 1978819 w 2290763"/>
                <a:gd name="connsiteY38" fmla="*/ 61913 h 1378744"/>
                <a:gd name="connsiteX39" fmla="*/ 2062163 w 2290763"/>
                <a:gd name="connsiteY39" fmla="*/ 119063 h 1378744"/>
                <a:gd name="connsiteX40" fmla="*/ 2126456 w 2290763"/>
                <a:gd name="connsiteY40" fmla="*/ 164307 h 1378744"/>
                <a:gd name="connsiteX41" fmla="*/ 2190750 w 2290763"/>
                <a:gd name="connsiteY41" fmla="*/ 223838 h 1378744"/>
                <a:gd name="connsiteX42" fmla="*/ 2235994 w 2290763"/>
                <a:gd name="connsiteY42" fmla="*/ 271463 h 1378744"/>
                <a:gd name="connsiteX43" fmla="*/ 2262188 w 2290763"/>
                <a:gd name="connsiteY43" fmla="*/ 309563 h 1378744"/>
                <a:gd name="connsiteX44" fmla="*/ 2281238 w 2290763"/>
                <a:gd name="connsiteY44" fmla="*/ 338138 h 1378744"/>
                <a:gd name="connsiteX45" fmla="*/ 2290763 w 2290763"/>
                <a:gd name="connsiteY45" fmla="*/ 366713 h 1378744"/>
                <a:gd name="connsiteX46" fmla="*/ 2290763 w 2290763"/>
                <a:gd name="connsiteY46" fmla="*/ 395288 h 1378744"/>
                <a:gd name="connsiteX47" fmla="*/ 2281238 w 2290763"/>
                <a:gd name="connsiteY47" fmla="*/ 421482 h 1378744"/>
                <a:gd name="connsiteX48" fmla="*/ 2262188 w 2290763"/>
                <a:gd name="connsiteY48" fmla="*/ 431007 h 1378744"/>
                <a:gd name="connsiteX49" fmla="*/ 2216944 w 2290763"/>
                <a:gd name="connsiteY49" fmla="*/ 438150 h 1378744"/>
                <a:gd name="connsiteX50" fmla="*/ 2183606 w 2290763"/>
                <a:gd name="connsiteY50" fmla="*/ 440532 h 1378744"/>
                <a:gd name="connsiteX51" fmla="*/ 2047875 w 2290763"/>
                <a:gd name="connsiteY51" fmla="*/ 528638 h 1378744"/>
                <a:gd name="connsiteX52" fmla="*/ 1900238 w 2290763"/>
                <a:gd name="connsiteY52" fmla="*/ 623888 h 1378744"/>
                <a:gd name="connsiteX53" fmla="*/ 1683544 w 2290763"/>
                <a:gd name="connsiteY53" fmla="*/ 754857 h 1378744"/>
                <a:gd name="connsiteX54" fmla="*/ 1490663 w 2290763"/>
                <a:gd name="connsiteY54" fmla="*/ 854869 h 1378744"/>
                <a:gd name="connsiteX55" fmla="*/ 1338263 w 2290763"/>
                <a:gd name="connsiteY55" fmla="*/ 923925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0763" h="1378744">
                  <a:moveTo>
                    <a:pt x="1338263" y="923925"/>
                  </a:moveTo>
                  <a:lnTo>
                    <a:pt x="1131094" y="1014413"/>
                  </a:lnTo>
                  <a:lnTo>
                    <a:pt x="1016794" y="1062038"/>
                  </a:lnTo>
                  <a:lnTo>
                    <a:pt x="840581" y="1128713"/>
                  </a:lnTo>
                  <a:lnTo>
                    <a:pt x="681038" y="1183482"/>
                  </a:lnTo>
                  <a:lnTo>
                    <a:pt x="516731" y="1238250"/>
                  </a:lnTo>
                  <a:lnTo>
                    <a:pt x="352425" y="1288257"/>
                  </a:lnTo>
                  <a:lnTo>
                    <a:pt x="171450" y="1340644"/>
                  </a:lnTo>
                  <a:lnTo>
                    <a:pt x="64294" y="1369219"/>
                  </a:lnTo>
                  <a:lnTo>
                    <a:pt x="26194" y="1378744"/>
                  </a:lnTo>
                  <a:lnTo>
                    <a:pt x="4763" y="1373982"/>
                  </a:lnTo>
                  <a:lnTo>
                    <a:pt x="0" y="1354932"/>
                  </a:lnTo>
                  <a:lnTo>
                    <a:pt x="7144" y="1331119"/>
                  </a:lnTo>
                  <a:lnTo>
                    <a:pt x="26194" y="1312069"/>
                  </a:lnTo>
                  <a:lnTo>
                    <a:pt x="185738" y="1240632"/>
                  </a:lnTo>
                  <a:lnTo>
                    <a:pt x="431006" y="1133475"/>
                  </a:lnTo>
                  <a:lnTo>
                    <a:pt x="683419" y="1014413"/>
                  </a:lnTo>
                  <a:lnTo>
                    <a:pt x="842963" y="935832"/>
                  </a:lnTo>
                  <a:lnTo>
                    <a:pt x="1047750" y="823913"/>
                  </a:lnTo>
                  <a:lnTo>
                    <a:pt x="1226344" y="726282"/>
                  </a:lnTo>
                  <a:lnTo>
                    <a:pt x="1385888" y="628650"/>
                  </a:lnTo>
                  <a:lnTo>
                    <a:pt x="1538288" y="523875"/>
                  </a:lnTo>
                  <a:lnTo>
                    <a:pt x="1664494" y="433388"/>
                  </a:lnTo>
                  <a:lnTo>
                    <a:pt x="1750219" y="369094"/>
                  </a:lnTo>
                  <a:lnTo>
                    <a:pt x="1816894" y="309563"/>
                  </a:lnTo>
                  <a:lnTo>
                    <a:pt x="1871663" y="257175"/>
                  </a:lnTo>
                  <a:lnTo>
                    <a:pt x="1890713" y="230982"/>
                  </a:lnTo>
                  <a:lnTo>
                    <a:pt x="1900238" y="207169"/>
                  </a:lnTo>
                  <a:lnTo>
                    <a:pt x="1897856" y="169069"/>
                  </a:lnTo>
                  <a:lnTo>
                    <a:pt x="1885950" y="123825"/>
                  </a:lnTo>
                  <a:lnTo>
                    <a:pt x="1859756" y="95250"/>
                  </a:lnTo>
                  <a:lnTo>
                    <a:pt x="1850231" y="80963"/>
                  </a:lnTo>
                  <a:lnTo>
                    <a:pt x="1838325" y="52388"/>
                  </a:lnTo>
                  <a:lnTo>
                    <a:pt x="1838325" y="23813"/>
                  </a:lnTo>
                  <a:lnTo>
                    <a:pt x="1843088" y="4763"/>
                  </a:lnTo>
                  <a:lnTo>
                    <a:pt x="1857375" y="0"/>
                  </a:lnTo>
                  <a:lnTo>
                    <a:pt x="1878806" y="2382"/>
                  </a:lnTo>
                  <a:lnTo>
                    <a:pt x="1919288" y="23813"/>
                  </a:lnTo>
                  <a:lnTo>
                    <a:pt x="1978819" y="61913"/>
                  </a:lnTo>
                  <a:lnTo>
                    <a:pt x="2062163" y="119063"/>
                  </a:lnTo>
                  <a:lnTo>
                    <a:pt x="2126456" y="164307"/>
                  </a:lnTo>
                  <a:lnTo>
                    <a:pt x="2190750" y="223838"/>
                  </a:lnTo>
                  <a:lnTo>
                    <a:pt x="2235994" y="271463"/>
                  </a:lnTo>
                  <a:lnTo>
                    <a:pt x="2262188" y="309563"/>
                  </a:lnTo>
                  <a:lnTo>
                    <a:pt x="2281238" y="338138"/>
                  </a:lnTo>
                  <a:lnTo>
                    <a:pt x="2290763" y="366713"/>
                  </a:lnTo>
                  <a:lnTo>
                    <a:pt x="2290763" y="395288"/>
                  </a:lnTo>
                  <a:lnTo>
                    <a:pt x="2281238" y="421482"/>
                  </a:lnTo>
                  <a:lnTo>
                    <a:pt x="2262188" y="431007"/>
                  </a:lnTo>
                  <a:lnTo>
                    <a:pt x="2216944" y="438150"/>
                  </a:lnTo>
                  <a:lnTo>
                    <a:pt x="2183606" y="440532"/>
                  </a:lnTo>
                  <a:lnTo>
                    <a:pt x="2047875" y="528638"/>
                  </a:lnTo>
                  <a:lnTo>
                    <a:pt x="1900238" y="623888"/>
                  </a:lnTo>
                  <a:lnTo>
                    <a:pt x="1683544" y="754857"/>
                  </a:lnTo>
                  <a:lnTo>
                    <a:pt x="1490663" y="854869"/>
                  </a:lnTo>
                  <a:lnTo>
                    <a:pt x="1338263" y="923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226379C5-6169-4573-99D1-40BA6839F155}"/>
                </a:ext>
              </a:extLst>
            </p:cNvPr>
            <p:cNvSpPr/>
            <p:nvPr/>
          </p:nvSpPr>
          <p:spPr>
            <a:xfrm rot="16200000">
              <a:off x="3282951" y="1936751"/>
              <a:ext cx="2271713" cy="1376363"/>
            </a:xfrm>
            <a:custGeom>
              <a:avLst/>
              <a:gdLst>
                <a:gd name="connsiteX0" fmla="*/ 1138237 w 2271712"/>
                <a:gd name="connsiteY0" fmla="*/ 928687 h 1376362"/>
                <a:gd name="connsiteX1" fmla="*/ 940594 w 2271712"/>
                <a:gd name="connsiteY1" fmla="*/ 809625 h 1376362"/>
                <a:gd name="connsiteX2" fmla="*/ 823912 w 2271712"/>
                <a:gd name="connsiteY2" fmla="*/ 723900 h 1376362"/>
                <a:gd name="connsiteX3" fmla="*/ 700087 w 2271712"/>
                <a:gd name="connsiteY3" fmla="*/ 642937 h 1376362"/>
                <a:gd name="connsiteX4" fmla="*/ 566737 w 2271712"/>
                <a:gd name="connsiteY4" fmla="*/ 547687 h 1376362"/>
                <a:gd name="connsiteX5" fmla="*/ 438150 w 2271712"/>
                <a:gd name="connsiteY5" fmla="*/ 445294 h 1376362"/>
                <a:gd name="connsiteX6" fmla="*/ 295275 w 2271712"/>
                <a:gd name="connsiteY6" fmla="*/ 323850 h 1376362"/>
                <a:gd name="connsiteX7" fmla="*/ 157162 w 2271712"/>
                <a:gd name="connsiteY7" fmla="*/ 197644 h 1376362"/>
                <a:gd name="connsiteX8" fmla="*/ 45244 w 2271712"/>
                <a:gd name="connsiteY8" fmla="*/ 92869 h 1376362"/>
                <a:gd name="connsiteX9" fmla="*/ 19050 w 2271712"/>
                <a:gd name="connsiteY9" fmla="*/ 69056 h 1376362"/>
                <a:gd name="connsiteX10" fmla="*/ 7144 w 2271712"/>
                <a:gd name="connsiteY10" fmla="*/ 52387 h 1376362"/>
                <a:gd name="connsiteX11" fmla="*/ 2381 w 2271712"/>
                <a:gd name="connsiteY11" fmla="*/ 33337 h 1376362"/>
                <a:gd name="connsiteX12" fmla="*/ 0 w 2271712"/>
                <a:gd name="connsiteY12" fmla="*/ 14287 h 1376362"/>
                <a:gd name="connsiteX13" fmla="*/ 9525 w 2271712"/>
                <a:gd name="connsiteY13" fmla="*/ 0 h 1376362"/>
                <a:gd name="connsiteX14" fmla="*/ 35719 w 2271712"/>
                <a:gd name="connsiteY14" fmla="*/ 0 h 1376362"/>
                <a:gd name="connsiteX15" fmla="*/ 66675 w 2271712"/>
                <a:gd name="connsiteY15" fmla="*/ 11906 h 1376362"/>
                <a:gd name="connsiteX16" fmla="*/ 202406 w 2271712"/>
                <a:gd name="connsiteY16" fmla="*/ 119062 h 1376362"/>
                <a:gd name="connsiteX17" fmla="*/ 314325 w 2271712"/>
                <a:gd name="connsiteY17" fmla="*/ 197644 h 1376362"/>
                <a:gd name="connsiteX18" fmla="*/ 495300 w 2271712"/>
                <a:gd name="connsiteY18" fmla="*/ 319087 h 1376362"/>
                <a:gd name="connsiteX19" fmla="*/ 709612 w 2271712"/>
                <a:gd name="connsiteY19" fmla="*/ 450056 h 1376362"/>
                <a:gd name="connsiteX20" fmla="*/ 931069 w 2271712"/>
                <a:gd name="connsiteY20" fmla="*/ 578644 h 1376362"/>
                <a:gd name="connsiteX21" fmla="*/ 1128712 w 2271712"/>
                <a:gd name="connsiteY21" fmla="*/ 683419 h 1376362"/>
                <a:gd name="connsiteX22" fmla="*/ 1393031 w 2271712"/>
                <a:gd name="connsiteY22" fmla="*/ 809625 h 1376362"/>
                <a:gd name="connsiteX23" fmla="*/ 1657350 w 2271712"/>
                <a:gd name="connsiteY23" fmla="*/ 926306 h 1376362"/>
                <a:gd name="connsiteX24" fmla="*/ 1876425 w 2271712"/>
                <a:gd name="connsiteY24" fmla="*/ 1019175 h 1376362"/>
                <a:gd name="connsiteX25" fmla="*/ 1964531 w 2271712"/>
                <a:gd name="connsiteY25" fmla="*/ 1054894 h 1376362"/>
                <a:gd name="connsiteX26" fmla="*/ 2002631 w 2271712"/>
                <a:gd name="connsiteY26" fmla="*/ 1064419 h 1376362"/>
                <a:gd name="connsiteX27" fmla="*/ 2043112 w 2271712"/>
                <a:gd name="connsiteY27" fmla="*/ 1064419 h 1376362"/>
                <a:gd name="connsiteX28" fmla="*/ 2085975 w 2271712"/>
                <a:gd name="connsiteY28" fmla="*/ 1057275 h 1376362"/>
                <a:gd name="connsiteX29" fmla="*/ 2128837 w 2271712"/>
                <a:gd name="connsiteY29" fmla="*/ 1047750 h 1376362"/>
                <a:gd name="connsiteX30" fmla="*/ 2174081 w 2271712"/>
                <a:gd name="connsiteY30" fmla="*/ 1021556 h 1376362"/>
                <a:gd name="connsiteX31" fmla="*/ 2214562 w 2271712"/>
                <a:gd name="connsiteY31" fmla="*/ 988219 h 1376362"/>
                <a:gd name="connsiteX32" fmla="*/ 2231231 w 2271712"/>
                <a:gd name="connsiteY32" fmla="*/ 973931 h 1376362"/>
                <a:gd name="connsiteX33" fmla="*/ 2247900 w 2271712"/>
                <a:gd name="connsiteY33" fmla="*/ 969169 h 1376362"/>
                <a:gd name="connsiteX34" fmla="*/ 2264569 w 2271712"/>
                <a:gd name="connsiteY34" fmla="*/ 973931 h 1376362"/>
                <a:gd name="connsiteX35" fmla="*/ 2271712 w 2271712"/>
                <a:gd name="connsiteY35" fmla="*/ 992981 h 1376362"/>
                <a:gd name="connsiteX36" fmla="*/ 2271712 w 2271712"/>
                <a:gd name="connsiteY36" fmla="*/ 1019175 h 1376362"/>
                <a:gd name="connsiteX37" fmla="*/ 2264569 w 2271712"/>
                <a:gd name="connsiteY37" fmla="*/ 1054894 h 1376362"/>
                <a:gd name="connsiteX38" fmla="*/ 2228850 w 2271712"/>
                <a:gd name="connsiteY38" fmla="*/ 1135856 h 1376362"/>
                <a:gd name="connsiteX39" fmla="*/ 2200275 w 2271712"/>
                <a:gd name="connsiteY39" fmla="*/ 1183481 h 1376362"/>
                <a:gd name="connsiteX40" fmla="*/ 2150269 w 2271712"/>
                <a:gd name="connsiteY40" fmla="*/ 1245394 h 1376362"/>
                <a:gd name="connsiteX41" fmla="*/ 2100262 w 2271712"/>
                <a:gd name="connsiteY41" fmla="*/ 1288256 h 1376362"/>
                <a:gd name="connsiteX42" fmla="*/ 2040731 w 2271712"/>
                <a:gd name="connsiteY42" fmla="*/ 1326356 h 1376362"/>
                <a:gd name="connsiteX43" fmla="*/ 1978819 w 2271712"/>
                <a:gd name="connsiteY43" fmla="*/ 1359694 h 1376362"/>
                <a:gd name="connsiteX44" fmla="*/ 1940719 w 2271712"/>
                <a:gd name="connsiteY44" fmla="*/ 1371600 h 1376362"/>
                <a:gd name="connsiteX45" fmla="*/ 1907381 w 2271712"/>
                <a:gd name="connsiteY45" fmla="*/ 1376362 h 1376362"/>
                <a:gd name="connsiteX46" fmla="*/ 1869281 w 2271712"/>
                <a:gd name="connsiteY46" fmla="*/ 1366837 h 1376362"/>
                <a:gd name="connsiteX47" fmla="*/ 1850231 w 2271712"/>
                <a:gd name="connsiteY47" fmla="*/ 1352550 h 1376362"/>
                <a:gd name="connsiteX48" fmla="*/ 1833562 w 2271712"/>
                <a:gd name="connsiteY48" fmla="*/ 1331119 h 1376362"/>
                <a:gd name="connsiteX49" fmla="*/ 1819275 w 2271712"/>
                <a:gd name="connsiteY49" fmla="*/ 1304925 h 1376362"/>
                <a:gd name="connsiteX50" fmla="*/ 1800225 w 2271712"/>
                <a:gd name="connsiteY50" fmla="*/ 1288256 h 1376362"/>
                <a:gd name="connsiteX51" fmla="*/ 1745456 w 2271712"/>
                <a:gd name="connsiteY51" fmla="*/ 1250156 h 1376362"/>
                <a:gd name="connsiteX52" fmla="*/ 1676400 w 2271712"/>
                <a:gd name="connsiteY52" fmla="*/ 1214437 h 1376362"/>
                <a:gd name="connsiteX53" fmla="*/ 1464469 w 2271712"/>
                <a:gd name="connsiteY53" fmla="*/ 1109662 h 1376362"/>
                <a:gd name="connsiteX54" fmla="*/ 1290637 w 2271712"/>
                <a:gd name="connsiteY54" fmla="*/ 1016794 h 1376362"/>
                <a:gd name="connsiteX55" fmla="*/ 1138237 w 2271712"/>
                <a:gd name="connsiteY55" fmla="*/ 928687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1712" h="1376362">
                  <a:moveTo>
                    <a:pt x="1138237" y="928687"/>
                  </a:moveTo>
                  <a:lnTo>
                    <a:pt x="940594" y="809625"/>
                  </a:lnTo>
                  <a:lnTo>
                    <a:pt x="823912" y="723900"/>
                  </a:lnTo>
                  <a:lnTo>
                    <a:pt x="700087" y="642937"/>
                  </a:lnTo>
                  <a:lnTo>
                    <a:pt x="566737" y="547687"/>
                  </a:lnTo>
                  <a:lnTo>
                    <a:pt x="438150" y="445294"/>
                  </a:lnTo>
                  <a:lnTo>
                    <a:pt x="295275" y="323850"/>
                  </a:lnTo>
                  <a:lnTo>
                    <a:pt x="157162" y="197644"/>
                  </a:lnTo>
                  <a:lnTo>
                    <a:pt x="45244" y="92869"/>
                  </a:lnTo>
                  <a:lnTo>
                    <a:pt x="19050" y="69056"/>
                  </a:lnTo>
                  <a:lnTo>
                    <a:pt x="7144" y="52387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66675" y="11906"/>
                  </a:lnTo>
                  <a:lnTo>
                    <a:pt x="202406" y="119062"/>
                  </a:lnTo>
                  <a:lnTo>
                    <a:pt x="314325" y="197644"/>
                  </a:lnTo>
                  <a:lnTo>
                    <a:pt x="495300" y="319087"/>
                  </a:lnTo>
                  <a:lnTo>
                    <a:pt x="709612" y="450056"/>
                  </a:lnTo>
                  <a:lnTo>
                    <a:pt x="931069" y="578644"/>
                  </a:lnTo>
                  <a:lnTo>
                    <a:pt x="1128712" y="683419"/>
                  </a:lnTo>
                  <a:lnTo>
                    <a:pt x="1393031" y="809625"/>
                  </a:lnTo>
                  <a:lnTo>
                    <a:pt x="1657350" y="926306"/>
                  </a:lnTo>
                  <a:lnTo>
                    <a:pt x="1876425" y="1019175"/>
                  </a:lnTo>
                  <a:lnTo>
                    <a:pt x="1964531" y="1054894"/>
                  </a:lnTo>
                  <a:lnTo>
                    <a:pt x="2002631" y="1064419"/>
                  </a:lnTo>
                  <a:lnTo>
                    <a:pt x="2043112" y="1064419"/>
                  </a:lnTo>
                  <a:lnTo>
                    <a:pt x="2085975" y="1057275"/>
                  </a:lnTo>
                  <a:lnTo>
                    <a:pt x="2128837" y="1047750"/>
                  </a:lnTo>
                  <a:lnTo>
                    <a:pt x="2174081" y="1021556"/>
                  </a:lnTo>
                  <a:lnTo>
                    <a:pt x="2214562" y="988219"/>
                  </a:lnTo>
                  <a:lnTo>
                    <a:pt x="2231231" y="973931"/>
                  </a:lnTo>
                  <a:lnTo>
                    <a:pt x="2247900" y="969169"/>
                  </a:lnTo>
                  <a:lnTo>
                    <a:pt x="2264569" y="973931"/>
                  </a:lnTo>
                  <a:lnTo>
                    <a:pt x="2271712" y="992981"/>
                  </a:lnTo>
                  <a:lnTo>
                    <a:pt x="2271712" y="1019175"/>
                  </a:lnTo>
                  <a:lnTo>
                    <a:pt x="2264569" y="1054894"/>
                  </a:lnTo>
                  <a:lnTo>
                    <a:pt x="2228850" y="1135856"/>
                  </a:lnTo>
                  <a:lnTo>
                    <a:pt x="2200275" y="1183481"/>
                  </a:lnTo>
                  <a:lnTo>
                    <a:pt x="2150269" y="1245394"/>
                  </a:lnTo>
                  <a:lnTo>
                    <a:pt x="2100262" y="1288256"/>
                  </a:lnTo>
                  <a:lnTo>
                    <a:pt x="2040731" y="1326356"/>
                  </a:lnTo>
                  <a:lnTo>
                    <a:pt x="1978819" y="1359694"/>
                  </a:lnTo>
                  <a:lnTo>
                    <a:pt x="1940719" y="1371600"/>
                  </a:lnTo>
                  <a:lnTo>
                    <a:pt x="1907381" y="1376362"/>
                  </a:lnTo>
                  <a:lnTo>
                    <a:pt x="1869281" y="1366837"/>
                  </a:lnTo>
                  <a:lnTo>
                    <a:pt x="1850231" y="1352550"/>
                  </a:lnTo>
                  <a:lnTo>
                    <a:pt x="1833562" y="1331119"/>
                  </a:lnTo>
                  <a:lnTo>
                    <a:pt x="1819275" y="1304925"/>
                  </a:lnTo>
                  <a:lnTo>
                    <a:pt x="1800225" y="1288256"/>
                  </a:lnTo>
                  <a:lnTo>
                    <a:pt x="1745456" y="1250156"/>
                  </a:lnTo>
                  <a:lnTo>
                    <a:pt x="1676400" y="1214437"/>
                  </a:lnTo>
                  <a:lnTo>
                    <a:pt x="1464469" y="1109662"/>
                  </a:lnTo>
                  <a:lnTo>
                    <a:pt x="1290637" y="1016794"/>
                  </a:lnTo>
                  <a:lnTo>
                    <a:pt x="1138237" y="9286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0A27FD67-512C-449E-8D64-ED16E466450D}"/>
                </a:ext>
              </a:extLst>
            </p:cNvPr>
            <p:cNvSpPr/>
            <p:nvPr/>
          </p:nvSpPr>
          <p:spPr>
            <a:xfrm rot="16200000">
              <a:off x="3080545" y="4058445"/>
              <a:ext cx="2911475" cy="334963"/>
            </a:xfrm>
            <a:custGeom>
              <a:avLst/>
              <a:gdLst>
                <a:gd name="connsiteX0" fmla="*/ 1621971 w 2911929"/>
                <a:gd name="connsiteY0" fmla="*/ 288472 h 334736"/>
                <a:gd name="connsiteX1" fmla="*/ 938893 w 2911929"/>
                <a:gd name="connsiteY1" fmla="*/ 274865 h 334736"/>
                <a:gd name="connsiteX2" fmla="*/ 462643 w 2911929"/>
                <a:gd name="connsiteY2" fmla="*/ 269422 h 334736"/>
                <a:gd name="connsiteX3" fmla="*/ 119743 w 2911929"/>
                <a:gd name="connsiteY3" fmla="*/ 272143 h 334736"/>
                <a:gd name="connsiteX4" fmla="*/ 97971 w 2911929"/>
                <a:gd name="connsiteY4" fmla="*/ 269422 h 334736"/>
                <a:gd name="connsiteX5" fmla="*/ 62593 w 2911929"/>
                <a:gd name="connsiteY5" fmla="*/ 250372 h 334736"/>
                <a:gd name="connsiteX6" fmla="*/ 32657 w 2911929"/>
                <a:gd name="connsiteY6" fmla="*/ 228600 h 334736"/>
                <a:gd name="connsiteX7" fmla="*/ 13607 w 2911929"/>
                <a:gd name="connsiteY7" fmla="*/ 212272 h 334736"/>
                <a:gd name="connsiteX8" fmla="*/ 2721 w 2911929"/>
                <a:gd name="connsiteY8" fmla="*/ 190500 h 334736"/>
                <a:gd name="connsiteX9" fmla="*/ 0 w 2911929"/>
                <a:gd name="connsiteY9" fmla="*/ 168729 h 334736"/>
                <a:gd name="connsiteX10" fmla="*/ 10886 w 2911929"/>
                <a:gd name="connsiteY10" fmla="*/ 152400 h 334736"/>
                <a:gd name="connsiteX11" fmla="*/ 19050 w 2911929"/>
                <a:gd name="connsiteY11" fmla="*/ 138793 h 334736"/>
                <a:gd name="connsiteX12" fmla="*/ 48986 w 2911929"/>
                <a:gd name="connsiteY12" fmla="*/ 114300 h 334736"/>
                <a:gd name="connsiteX13" fmla="*/ 144236 w 2911929"/>
                <a:gd name="connsiteY13" fmla="*/ 76200 h 334736"/>
                <a:gd name="connsiteX14" fmla="*/ 272143 w 2911929"/>
                <a:gd name="connsiteY14" fmla="*/ 35379 h 334736"/>
                <a:gd name="connsiteX15" fmla="*/ 342900 w 2911929"/>
                <a:gd name="connsiteY15" fmla="*/ 10886 h 334736"/>
                <a:gd name="connsiteX16" fmla="*/ 405493 w 2911929"/>
                <a:gd name="connsiteY16" fmla="*/ 0 h 334736"/>
                <a:gd name="connsiteX17" fmla="*/ 465364 w 2911929"/>
                <a:gd name="connsiteY17" fmla="*/ 0 h 334736"/>
                <a:gd name="connsiteX18" fmla="*/ 519793 w 2911929"/>
                <a:gd name="connsiteY18" fmla="*/ 16329 h 334736"/>
                <a:gd name="connsiteX19" fmla="*/ 549729 w 2911929"/>
                <a:gd name="connsiteY19" fmla="*/ 24493 h 334736"/>
                <a:gd name="connsiteX20" fmla="*/ 1055914 w 2911929"/>
                <a:gd name="connsiteY20" fmla="*/ 57150 h 334736"/>
                <a:gd name="connsiteX21" fmla="*/ 1684564 w 2911929"/>
                <a:gd name="connsiteY21" fmla="*/ 95250 h 334736"/>
                <a:gd name="connsiteX22" fmla="*/ 2171700 w 2911929"/>
                <a:gd name="connsiteY22" fmla="*/ 122465 h 334736"/>
                <a:gd name="connsiteX23" fmla="*/ 2405743 w 2911929"/>
                <a:gd name="connsiteY23" fmla="*/ 136072 h 334736"/>
                <a:gd name="connsiteX24" fmla="*/ 2481943 w 2911929"/>
                <a:gd name="connsiteY24" fmla="*/ 133350 h 334736"/>
                <a:gd name="connsiteX25" fmla="*/ 2566307 w 2911929"/>
                <a:gd name="connsiteY25" fmla="*/ 125186 h 334736"/>
                <a:gd name="connsiteX26" fmla="*/ 2647950 w 2911929"/>
                <a:gd name="connsiteY26" fmla="*/ 111579 h 334736"/>
                <a:gd name="connsiteX27" fmla="*/ 2691493 w 2911929"/>
                <a:gd name="connsiteY27" fmla="*/ 89807 h 334736"/>
                <a:gd name="connsiteX28" fmla="*/ 2762250 w 2911929"/>
                <a:gd name="connsiteY28" fmla="*/ 32657 h 334736"/>
                <a:gd name="connsiteX29" fmla="*/ 2911929 w 2911929"/>
                <a:gd name="connsiteY29" fmla="*/ 133350 h 334736"/>
                <a:gd name="connsiteX30" fmla="*/ 2843893 w 2911929"/>
                <a:gd name="connsiteY30" fmla="*/ 209550 h 334736"/>
                <a:gd name="connsiteX31" fmla="*/ 2759529 w 2911929"/>
                <a:gd name="connsiteY31" fmla="*/ 272143 h 334736"/>
                <a:gd name="connsiteX32" fmla="*/ 2707821 w 2911929"/>
                <a:gd name="connsiteY32" fmla="*/ 302079 h 334736"/>
                <a:gd name="connsiteX33" fmla="*/ 2637064 w 2911929"/>
                <a:gd name="connsiteY33" fmla="*/ 326572 h 334736"/>
                <a:gd name="connsiteX34" fmla="*/ 2588079 w 2911929"/>
                <a:gd name="connsiteY34" fmla="*/ 334736 h 334736"/>
                <a:gd name="connsiteX35" fmla="*/ 2471057 w 2911929"/>
                <a:gd name="connsiteY35" fmla="*/ 334736 h 334736"/>
                <a:gd name="connsiteX36" fmla="*/ 2152650 w 2911929"/>
                <a:gd name="connsiteY36" fmla="*/ 312965 h 334736"/>
                <a:gd name="connsiteX37" fmla="*/ 1621971 w 2911929"/>
                <a:gd name="connsiteY37" fmla="*/ 288472 h 3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11929" h="334736">
                  <a:moveTo>
                    <a:pt x="1621971" y="288472"/>
                  </a:moveTo>
                  <a:lnTo>
                    <a:pt x="938893" y="274865"/>
                  </a:lnTo>
                  <a:lnTo>
                    <a:pt x="462643" y="269422"/>
                  </a:lnTo>
                  <a:lnTo>
                    <a:pt x="119743" y="272143"/>
                  </a:lnTo>
                  <a:lnTo>
                    <a:pt x="97971" y="269422"/>
                  </a:lnTo>
                  <a:lnTo>
                    <a:pt x="62593" y="250372"/>
                  </a:lnTo>
                  <a:lnTo>
                    <a:pt x="32657" y="228600"/>
                  </a:lnTo>
                  <a:lnTo>
                    <a:pt x="13607" y="212272"/>
                  </a:lnTo>
                  <a:lnTo>
                    <a:pt x="2721" y="190500"/>
                  </a:lnTo>
                  <a:lnTo>
                    <a:pt x="0" y="168729"/>
                  </a:lnTo>
                  <a:lnTo>
                    <a:pt x="10886" y="152400"/>
                  </a:lnTo>
                  <a:lnTo>
                    <a:pt x="19050" y="138793"/>
                  </a:lnTo>
                  <a:lnTo>
                    <a:pt x="48986" y="114300"/>
                  </a:lnTo>
                  <a:lnTo>
                    <a:pt x="144236" y="76200"/>
                  </a:lnTo>
                  <a:lnTo>
                    <a:pt x="272143" y="35379"/>
                  </a:lnTo>
                  <a:lnTo>
                    <a:pt x="342900" y="10886"/>
                  </a:lnTo>
                  <a:lnTo>
                    <a:pt x="405493" y="0"/>
                  </a:lnTo>
                  <a:lnTo>
                    <a:pt x="465364" y="0"/>
                  </a:lnTo>
                  <a:lnTo>
                    <a:pt x="519793" y="16329"/>
                  </a:lnTo>
                  <a:lnTo>
                    <a:pt x="549729" y="24493"/>
                  </a:lnTo>
                  <a:lnTo>
                    <a:pt x="1055914" y="57150"/>
                  </a:lnTo>
                  <a:lnTo>
                    <a:pt x="1684564" y="95250"/>
                  </a:lnTo>
                  <a:lnTo>
                    <a:pt x="2171700" y="122465"/>
                  </a:lnTo>
                  <a:lnTo>
                    <a:pt x="2405743" y="136072"/>
                  </a:lnTo>
                  <a:lnTo>
                    <a:pt x="2481943" y="133350"/>
                  </a:lnTo>
                  <a:lnTo>
                    <a:pt x="2566307" y="125186"/>
                  </a:lnTo>
                  <a:lnTo>
                    <a:pt x="2647950" y="111579"/>
                  </a:lnTo>
                  <a:lnTo>
                    <a:pt x="2691493" y="89807"/>
                  </a:lnTo>
                  <a:lnTo>
                    <a:pt x="2762250" y="32657"/>
                  </a:lnTo>
                  <a:lnTo>
                    <a:pt x="2911929" y="133350"/>
                  </a:lnTo>
                  <a:lnTo>
                    <a:pt x="2843893" y="209550"/>
                  </a:lnTo>
                  <a:lnTo>
                    <a:pt x="2759529" y="272143"/>
                  </a:lnTo>
                  <a:lnTo>
                    <a:pt x="2707821" y="302079"/>
                  </a:lnTo>
                  <a:lnTo>
                    <a:pt x="2637064" y="326572"/>
                  </a:lnTo>
                  <a:lnTo>
                    <a:pt x="2588079" y="334736"/>
                  </a:lnTo>
                  <a:lnTo>
                    <a:pt x="2471057" y="334736"/>
                  </a:lnTo>
                  <a:lnTo>
                    <a:pt x="2152650" y="312965"/>
                  </a:lnTo>
                  <a:lnTo>
                    <a:pt x="1621971" y="28847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E2A18C9D-DC4F-40A0-9B8D-D303769FDA9E}"/>
                </a:ext>
              </a:extLst>
            </p:cNvPr>
            <p:cNvSpPr/>
            <p:nvPr/>
          </p:nvSpPr>
          <p:spPr>
            <a:xfrm rot="16200000">
              <a:off x="3538539" y="3532189"/>
              <a:ext cx="3368675" cy="441325"/>
            </a:xfrm>
            <a:custGeom>
              <a:avLst/>
              <a:gdLst>
                <a:gd name="connsiteX0" fmla="*/ 1835150 w 3368675"/>
                <a:gd name="connsiteY0" fmla="*/ 371475 h 441325"/>
                <a:gd name="connsiteX1" fmla="*/ 1127125 w 3368675"/>
                <a:gd name="connsiteY1" fmla="*/ 371475 h 441325"/>
                <a:gd name="connsiteX2" fmla="*/ 695325 w 3368675"/>
                <a:gd name="connsiteY2" fmla="*/ 365125 h 441325"/>
                <a:gd name="connsiteX3" fmla="*/ 301625 w 3368675"/>
                <a:gd name="connsiteY3" fmla="*/ 355600 h 441325"/>
                <a:gd name="connsiteX4" fmla="*/ 133350 w 3368675"/>
                <a:gd name="connsiteY4" fmla="*/ 352425 h 441325"/>
                <a:gd name="connsiteX5" fmla="*/ 92075 w 3368675"/>
                <a:gd name="connsiteY5" fmla="*/ 346075 h 441325"/>
                <a:gd name="connsiteX6" fmla="*/ 66675 w 3368675"/>
                <a:gd name="connsiteY6" fmla="*/ 336550 h 441325"/>
                <a:gd name="connsiteX7" fmla="*/ 44450 w 3368675"/>
                <a:gd name="connsiteY7" fmla="*/ 330200 h 441325"/>
                <a:gd name="connsiteX8" fmla="*/ 19050 w 3368675"/>
                <a:gd name="connsiteY8" fmla="*/ 314325 h 441325"/>
                <a:gd name="connsiteX9" fmla="*/ 0 w 3368675"/>
                <a:gd name="connsiteY9" fmla="*/ 292100 h 441325"/>
                <a:gd name="connsiteX10" fmla="*/ 0 w 3368675"/>
                <a:gd name="connsiteY10" fmla="*/ 263525 h 441325"/>
                <a:gd name="connsiteX11" fmla="*/ 15875 w 3368675"/>
                <a:gd name="connsiteY11" fmla="*/ 238125 h 441325"/>
                <a:gd name="connsiteX12" fmla="*/ 41275 w 3368675"/>
                <a:gd name="connsiteY12" fmla="*/ 212725 h 441325"/>
                <a:gd name="connsiteX13" fmla="*/ 92075 w 3368675"/>
                <a:gd name="connsiteY13" fmla="*/ 180975 h 441325"/>
                <a:gd name="connsiteX14" fmla="*/ 158750 w 3368675"/>
                <a:gd name="connsiteY14" fmla="*/ 152400 h 441325"/>
                <a:gd name="connsiteX15" fmla="*/ 257175 w 3368675"/>
                <a:gd name="connsiteY15" fmla="*/ 120650 h 441325"/>
                <a:gd name="connsiteX16" fmla="*/ 377825 w 3368675"/>
                <a:gd name="connsiteY16" fmla="*/ 95250 h 441325"/>
                <a:gd name="connsiteX17" fmla="*/ 488950 w 3368675"/>
                <a:gd name="connsiteY17" fmla="*/ 82550 h 441325"/>
                <a:gd name="connsiteX18" fmla="*/ 669925 w 3368675"/>
                <a:gd name="connsiteY18" fmla="*/ 104775 h 441325"/>
                <a:gd name="connsiteX19" fmla="*/ 908050 w 3368675"/>
                <a:gd name="connsiteY19" fmla="*/ 127000 h 441325"/>
                <a:gd name="connsiteX20" fmla="*/ 1390650 w 3368675"/>
                <a:gd name="connsiteY20" fmla="*/ 149225 h 441325"/>
                <a:gd name="connsiteX21" fmla="*/ 1981200 w 3368675"/>
                <a:gd name="connsiteY21" fmla="*/ 149225 h 441325"/>
                <a:gd name="connsiteX22" fmla="*/ 2546350 w 3368675"/>
                <a:gd name="connsiteY22" fmla="*/ 146050 h 441325"/>
                <a:gd name="connsiteX23" fmla="*/ 2959100 w 3368675"/>
                <a:gd name="connsiteY23" fmla="*/ 133350 h 441325"/>
                <a:gd name="connsiteX24" fmla="*/ 3063875 w 3368675"/>
                <a:gd name="connsiteY24" fmla="*/ 123825 h 441325"/>
                <a:gd name="connsiteX25" fmla="*/ 3146425 w 3368675"/>
                <a:gd name="connsiteY25" fmla="*/ 107950 h 441325"/>
                <a:gd name="connsiteX26" fmla="*/ 3232150 w 3368675"/>
                <a:gd name="connsiteY26" fmla="*/ 66675 h 441325"/>
                <a:gd name="connsiteX27" fmla="*/ 3295650 w 3368675"/>
                <a:gd name="connsiteY27" fmla="*/ 22225 h 441325"/>
                <a:gd name="connsiteX28" fmla="*/ 3321050 w 3368675"/>
                <a:gd name="connsiteY28" fmla="*/ 6350 h 441325"/>
                <a:gd name="connsiteX29" fmla="*/ 3349625 w 3368675"/>
                <a:gd name="connsiteY29" fmla="*/ 0 h 441325"/>
                <a:gd name="connsiteX30" fmla="*/ 3362325 w 3368675"/>
                <a:gd name="connsiteY30" fmla="*/ 3175 h 441325"/>
                <a:gd name="connsiteX31" fmla="*/ 3368675 w 3368675"/>
                <a:gd name="connsiteY31" fmla="*/ 15875 h 441325"/>
                <a:gd name="connsiteX32" fmla="*/ 3346450 w 3368675"/>
                <a:gd name="connsiteY32" fmla="*/ 69850 h 441325"/>
                <a:gd name="connsiteX33" fmla="*/ 3302000 w 3368675"/>
                <a:gd name="connsiteY33" fmla="*/ 174625 h 441325"/>
                <a:gd name="connsiteX34" fmla="*/ 3225800 w 3368675"/>
                <a:gd name="connsiteY34" fmla="*/ 314325 h 441325"/>
                <a:gd name="connsiteX35" fmla="*/ 3159125 w 3368675"/>
                <a:gd name="connsiteY35" fmla="*/ 396875 h 441325"/>
                <a:gd name="connsiteX36" fmla="*/ 3130550 w 3368675"/>
                <a:gd name="connsiteY36" fmla="*/ 419100 h 441325"/>
                <a:gd name="connsiteX37" fmla="*/ 3095625 w 3368675"/>
                <a:gd name="connsiteY37" fmla="*/ 434975 h 441325"/>
                <a:gd name="connsiteX38" fmla="*/ 3067050 w 3368675"/>
                <a:gd name="connsiteY38" fmla="*/ 441325 h 441325"/>
                <a:gd name="connsiteX39" fmla="*/ 3028950 w 3368675"/>
                <a:gd name="connsiteY39" fmla="*/ 431800 h 441325"/>
                <a:gd name="connsiteX40" fmla="*/ 2994025 w 3368675"/>
                <a:gd name="connsiteY40" fmla="*/ 409575 h 441325"/>
                <a:gd name="connsiteX41" fmla="*/ 2927350 w 3368675"/>
                <a:gd name="connsiteY41" fmla="*/ 381000 h 441325"/>
                <a:gd name="connsiteX42" fmla="*/ 2886075 w 3368675"/>
                <a:gd name="connsiteY42" fmla="*/ 371475 h 441325"/>
                <a:gd name="connsiteX43" fmla="*/ 2406650 w 3368675"/>
                <a:gd name="connsiteY43" fmla="*/ 371475 h 441325"/>
                <a:gd name="connsiteX44" fmla="*/ 1835150 w 3368675"/>
                <a:gd name="connsiteY44" fmla="*/ 371475 h 4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68675" h="441325">
                  <a:moveTo>
                    <a:pt x="1835150" y="371475"/>
                  </a:moveTo>
                  <a:lnTo>
                    <a:pt x="1127125" y="371475"/>
                  </a:lnTo>
                  <a:lnTo>
                    <a:pt x="695325" y="365125"/>
                  </a:lnTo>
                  <a:lnTo>
                    <a:pt x="301625" y="355600"/>
                  </a:lnTo>
                  <a:lnTo>
                    <a:pt x="133350" y="352425"/>
                  </a:lnTo>
                  <a:lnTo>
                    <a:pt x="92075" y="346075"/>
                  </a:lnTo>
                  <a:lnTo>
                    <a:pt x="66675" y="336550"/>
                  </a:lnTo>
                  <a:lnTo>
                    <a:pt x="44450" y="330200"/>
                  </a:lnTo>
                  <a:lnTo>
                    <a:pt x="19050" y="314325"/>
                  </a:lnTo>
                  <a:lnTo>
                    <a:pt x="0" y="292100"/>
                  </a:lnTo>
                  <a:lnTo>
                    <a:pt x="0" y="263525"/>
                  </a:lnTo>
                  <a:lnTo>
                    <a:pt x="15875" y="238125"/>
                  </a:lnTo>
                  <a:lnTo>
                    <a:pt x="41275" y="212725"/>
                  </a:lnTo>
                  <a:lnTo>
                    <a:pt x="92075" y="180975"/>
                  </a:lnTo>
                  <a:lnTo>
                    <a:pt x="158750" y="152400"/>
                  </a:lnTo>
                  <a:lnTo>
                    <a:pt x="257175" y="120650"/>
                  </a:lnTo>
                  <a:lnTo>
                    <a:pt x="377825" y="95250"/>
                  </a:lnTo>
                  <a:lnTo>
                    <a:pt x="488950" y="82550"/>
                  </a:lnTo>
                  <a:lnTo>
                    <a:pt x="669925" y="104775"/>
                  </a:lnTo>
                  <a:lnTo>
                    <a:pt x="908050" y="127000"/>
                  </a:lnTo>
                  <a:lnTo>
                    <a:pt x="1390650" y="149225"/>
                  </a:lnTo>
                  <a:lnTo>
                    <a:pt x="1981200" y="149225"/>
                  </a:lnTo>
                  <a:lnTo>
                    <a:pt x="2546350" y="146050"/>
                  </a:lnTo>
                  <a:lnTo>
                    <a:pt x="2959100" y="133350"/>
                  </a:lnTo>
                  <a:lnTo>
                    <a:pt x="3063875" y="123825"/>
                  </a:lnTo>
                  <a:lnTo>
                    <a:pt x="3146425" y="107950"/>
                  </a:lnTo>
                  <a:lnTo>
                    <a:pt x="3232150" y="66675"/>
                  </a:lnTo>
                  <a:lnTo>
                    <a:pt x="3295650" y="22225"/>
                  </a:lnTo>
                  <a:lnTo>
                    <a:pt x="3321050" y="6350"/>
                  </a:lnTo>
                  <a:lnTo>
                    <a:pt x="3349625" y="0"/>
                  </a:lnTo>
                  <a:lnTo>
                    <a:pt x="3362325" y="3175"/>
                  </a:lnTo>
                  <a:lnTo>
                    <a:pt x="3368675" y="15875"/>
                  </a:lnTo>
                  <a:lnTo>
                    <a:pt x="3346450" y="69850"/>
                  </a:lnTo>
                  <a:lnTo>
                    <a:pt x="3302000" y="174625"/>
                  </a:lnTo>
                  <a:lnTo>
                    <a:pt x="3225800" y="314325"/>
                  </a:lnTo>
                  <a:lnTo>
                    <a:pt x="3159125" y="396875"/>
                  </a:lnTo>
                  <a:lnTo>
                    <a:pt x="3130550" y="419100"/>
                  </a:lnTo>
                  <a:lnTo>
                    <a:pt x="3095625" y="434975"/>
                  </a:lnTo>
                  <a:lnTo>
                    <a:pt x="3067050" y="441325"/>
                  </a:lnTo>
                  <a:lnTo>
                    <a:pt x="3028950" y="431800"/>
                  </a:lnTo>
                  <a:lnTo>
                    <a:pt x="2994025" y="409575"/>
                  </a:lnTo>
                  <a:lnTo>
                    <a:pt x="2927350" y="381000"/>
                  </a:lnTo>
                  <a:lnTo>
                    <a:pt x="2886075" y="371475"/>
                  </a:lnTo>
                  <a:lnTo>
                    <a:pt x="2406650" y="371475"/>
                  </a:lnTo>
                  <a:lnTo>
                    <a:pt x="1835150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3B44B327-635E-4D52-A7B7-8DB1D34E8029}"/>
                </a:ext>
              </a:extLst>
            </p:cNvPr>
            <p:cNvSpPr/>
            <p:nvPr/>
          </p:nvSpPr>
          <p:spPr>
            <a:xfrm>
              <a:off x="5421314" y="1417639"/>
              <a:ext cx="1146175" cy="1697037"/>
            </a:xfrm>
            <a:custGeom>
              <a:avLst/>
              <a:gdLst>
                <a:gd name="connsiteX0" fmla="*/ 959644 w 1145382"/>
                <a:gd name="connsiteY0" fmla="*/ 576262 h 1697831"/>
                <a:gd name="connsiteX1" fmla="*/ 826294 w 1145382"/>
                <a:gd name="connsiteY1" fmla="*/ 785812 h 1697831"/>
                <a:gd name="connsiteX2" fmla="*/ 788194 w 1145382"/>
                <a:gd name="connsiteY2" fmla="*/ 857250 h 1697831"/>
                <a:gd name="connsiteX3" fmla="*/ 683419 w 1145382"/>
                <a:gd name="connsiteY3" fmla="*/ 1002506 h 1697831"/>
                <a:gd name="connsiteX4" fmla="*/ 569119 w 1145382"/>
                <a:gd name="connsiteY4" fmla="*/ 1150144 h 1697831"/>
                <a:gd name="connsiteX5" fmla="*/ 481013 w 1145382"/>
                <a:gd name="connsiteY5" fmla="*/ 1257300 h 1697831"/>
                <a:gd name="connsiteX6" fmla="*/ 369094 w 1145382"/>
                <a:gd name="connsiteY6" fmla="*/ 1378744 h 1697831"/>
                <a:gd name="connsiteX7" fmla="*/ 278607 w 1145382"/>
                <a:gd name="connsiteY7" fmla="*/ 1476375 h 1697831"/>
                <a:gd name="connsiteX8" fmla="*/ 128588 w 1145382"/>
                <a:gd name="connsiteY8" fmla="*/ 1621631 h 1697831"/>
                <a:gd name="connsiteX9" fmla="*/ 54769 w 1145382"/>
                <a:gd name="connsiteY9" fmla="*/ 1688306 h 1697831"/>
                <a:gd name="connsiteX10" fmla="*/ 33338 w 1145382"/>
                <a:gd name="connsiteY10" fmla="*/ 1697831 h 1697831"/>
                <a:gd name="connsiteX11" fmla="*/ 11907 w 1145382"/>
                <a:gd name="connsiteY11" fmla="*/ 1693069 h 1697831"/>
                <a:gd name="connsiteX12" fmla="*/ 2382 w 1145382"/>
                <a:gd name="connsiteY12" fmla="*/ 1685925 h 1697831"/>
                <a:gd name="connsiteX13" fmla="*/ 0 w 1145382"/>
                <a:gd name="connsiteY13" fmla="*/ 1666875 h 1697831"/>
                <a:gd name="connsiteX14" fmla="*/ 11907 w 1145382"/>
                <a:gd name="connsiteY14" fmla="*/ 1643062 h 1697831"/>
                <a:gd name="connsiteX15" fmla="*/ 66675 w 1145382"/>
                <a:gd name="connsiteY15" fmla="*/ 1569244 h 1697831"/>
                <a:gd name="connsiteX16" fmla="*/ 140494 w 1145382"/>
                <a:gd name="connsiteY16" fmla="*/ 1476375 h 1697831"/>
                <a:gd name="connsiteX17" fmla="*/ 223838 w 1145382"/>
                <a:gd name="connsiteY17" fmla="*/ 1366837 h 1697831"/>
                <a:gd name="connsiteX18" fmla="*/ 295275 w 1145382"/>
                <a:gd name="connsiteY18" fmla="*/ 1264444 h 1697831"/>
                <a:gd name="connsiteX19" fmla="*/ 361950 w 1145382"/>
                <a:gd name="connsiteY19" fmla="*/ 1169194 h 1697831"/>
                <a:gd name="connsiteX20" fmla="*/ 421482 w 1145382"/>
                <a:gd name="connsiteY20" fmla="*/ 1073944 h 1697831"/>
                <a:gd name="connsiteX21" fmla="*/ 466725 w 1145382"/>
                <a:gd name="connsiteY21" fmla="*/ 997744 h 1697831"/>
                <a:gd name="connsiteX22" fmla="*/ 511969 w 1145382"/>
                <a:gd name="connsiteY22" fmla="*/ 919162 h 1697831"/>
                <a:gd name="connsiteX23" fmla="*/ 583407 w 1145382"/>
                <a:gd name="connsiteY23" fmla="*/ 795337 h 1697831"/>
                <a:gd name="connsiteX24" fmla="*/ 642938 w 1145382"/>
                <a:gd name="connsiteY24" fmla="*/ 673894 h 1697831"/>
                <a:gd name="connsiteX25" fmla="*/ 697707 w 1145382"/>
                <a:gd name="connsiteY25" fmla="*/ 561975 h 1697831"/>
                <a:gd name="connsiteX26" fmla="*/ 728663 w 1145382"/>
                <a:gd name="connsiteY26" fmla="*/ 495300 h 1697831"/>
                <a:gd name="connsiteX27" fmla="*/ 752475 w 1145382"/>
                <a:gd name="connsiteY27" fmla="*/ 440531 h 1697831"/>
                <a:gd name="connsiteX28" fmla="*/ 773907 w 1145382"/>
                <a:gd name="connsiteY28" fmla="*/ 388144 h 1697831"/>
                <a:gd name="connsiteX29" fmla="*/ 795338 w 1145382"/>
                <a:gd name="connsiteY29" fmla="*/ 330994 h 1697831"/>
                <a:gd name="connsiteX30" fmla="*/ 814388 w 1145382"/>
                <a:gd name="connsiteY30" fmla="*/ 278606 h 1697831"/>
                <a:gd name="connsiteX31" fmla="*/ 821532 w 1145382"/>
                <a:gd name="connsiteY31" fmla="*/ 247650 h 1697831"/>
                <a:gd name="connsiteX32" fmla="*/ 821532 w 1145382"/>
                <a:gd name="connsiteY32" fmla="*/ 209550 h 1697831"/>
                <a:gd name="connsiteX33" fmla="*/ 816769 w 1145382"/>
                <a:gd name="connsiteY33" fmla="*/ 183356 h 1697831"/>
                <a:gd name="connsiteX34" fmla="*/ 807244 w 1145382"/>
                <a:gd name="connsiteY34" fmla="*/ 150019 h 1697831"/>
                <a:gd name="connsiteX35" fmla="*/ 795338 w 1145382"/>
                <a:gd name="connsiteY35" fmla="*/ 130969 h 1697831"/>
                <a:gd name="connsiteX36" fmla="*/ 773907 w 1145382"/>
                <a:gd name="connsiteY36" fmla="*/ 111919 h 1697831"/>
                <a:gd name="connsiteX37" fmla="*/ 731044 w 1145382"/>
                <a:gd name="connsiteY37" fmla="*/ 83344 h 1697831"/>
                <a:gd name="connsiteX38" fmla="*/ 702469 w 1145382"/>
                <a:gd name="connsiteY38" fmla="*/ 64294 h 1697831"/>
                <a:gd name="connsiteX39" fmla="*/ 690563 w 1145382"/>
                <a:gd name="connsiteY39" fmla="*/ 47625 h 1697831"/>
                <a:gd name="connsiteX40" fmla="*/ 690563 w 1145382"/>
                <a:gd name="connsiteY40" fmla="*/ 26194 h 1697831"/>
                <a:gd name="connsiteX41" fmla="*/ 697707 w 1145382"/>
                <a:gd name="connsiteY41" fmla="*/ 14287 h 1697831"/>
                <a:gd name="connsiteX42" fmla="*/ 714375 w 1145382"/>
                <a:gd name="connsiteY42" fmla="*/ 9525 h 1697831"/>
                <a:gd name="connsiteX43" fmla="*/ 769144 w 1145382"/>
                <a:gd name="connsiteY43" fmla="*/ 0 h 1697831"/>
                <a:gd name="connsiteX44" fmla="*/ 828675 w 1145382"/>
                <a:gd name="connsiteY44" fmla="*/ 0 h 1697831"/>
                <a:gd name="connsiteX45" fmla="*/ 871538 w 1145382"/>
                <a:gd name="connsiteY45" fmla="*/ 7144 h 1697831"/>
                <a:gd name="connsiteX46" fmla="*/ 907257 w 1145382"/>
                <a:gd name="connsiteY46" fmla="*/ 19050 h 1697831"/>
                <a:gd name="connsiteX47" fmla="*/ 933450 w 1145382"/>
                <a:gd name="connsiteY47" fmla="*/ 28575 h 1697831"/>
                <a:gd name="connsiteX48" fmla="*/ 969169 w 1145382"/>
                <a:gd name="connsiteY48" fmla="*/ 50006 h 1697831"/>
                <a:gd name="connsiteX49" fmla="*/ 1004888 w 1145382"/>
                <a:gd name="connsiteY49" fmla="*/ 78581 h 1697831"/>
                <a:gd name="connsiteX50" fmla="*/ 1052513 w 1145382"/>
                <a:gd name="connsiteY50" fmla="*/ 116681 h 1697831"/>
                <a:gd name="connsiteX51" fmla="*/ 1097757 w 1145382"/>
                <a:gd name="connsiteY51" fmla="*/ 161925 h 1697831"/>
                <a:gd name="connsiteX52" fmla="*/ 1126332 w 1145382"/>
                <a:gd name="connsiteY52" fmla="*/ 197644 h 1697831"/>
                <a:gd name="connsiteX53" fmla="*/ 1140619 w 1145382"/>
                <a:gd name="connsiteY53" fmla="*/ 223837 h 1697831"/>
                <a:gd name="connsiteX54" fmla="*/ 1145382 w 1145382"/>
                <a:gd name="connsiteY54" fmla="*/ 250031 h 1697831"/>
                <a:gd name="connsiteX55" fmla="*/ 1143000 w 1145382"/>
                <a:gd name="connsiteY55" fmla="*/ 271462 h 1697831"/>
                <a:gd name="connsiteX56" fmla="*/ 1133475 w 1145382"/>
                <a:gd name="connsiteY56" fmla="*/ 290512 h 1697831"/>
                <a:gd name="connsiteX57" fmla="*/ 1107282 w 1145382"/>
                <a:gd name="connsiteY57" fmla="*/ 309562 h 1697831"/>
                <a:gd name="connsiteX58" fmla="*/ 1078707 w 1145382"/>
                <a:gd name="connsiteY58" fmla="*/ 326231 h 1697831"/>
                <a:gd name="connsiteX59" fmla="*/ 1059657 w 1145382"/>
                <a:gd name="connsiteY59" fmla="*/ 371475 h 1697831"/>
                <a:gd name="connsiteX60" fmla="*/ 1009650 w 1145382"/>
                <a:gd name="connsiteY60" fmla="*/ 473869 h 1697831"/>
                <a:gd name="connsiteX61" fmla="*/ 959644 w 1145382"/>
                <a:gd name="connsiteY61" fmla="*/ 576262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45382" h="1697831">
                  <a:moveTo>
                    <a:pt x="959644" y="576262"/>
                  </a:moveTo>
                  <a:lnTo>
                    <a:pt x="826294" y="785812"/>
                  </a:lnTo>
                  <a:lnTo>
                    <a:pt x="788194" y="857250"/>
                  </a:lnTo>
                  <a:lnTo>
                    <a:pt x="683419" y="1002506"/>
                  </a:lnTo>
                  <a:lnTo>
                    <a:pt x="569119" y="1150144"/>
                  </a:lnTo>
                  <a:lnTo>
                    <a:pt x="481013" y="1257300"/>
                  </a:lnTo>
                  <a:lnTo>
                    <a:pt x="369094" y="1378744"/>
                  </a:lnTo>
                  <a:lnTo>
                    <a:pt x="278607" y="1476375"/>
                  </a:lnTo>
                  <a:lnTo>
                    <a:pt x="128588" y="1621631"/>
                  </a:lnTo>
                  <a:lnTo>
                    <a:pt x="54769" y="1688306"/>
                  </a:lnTo>
                  <a:lnTo>
                    <a:pt x="33338" y="1697831"/>
                  </a:lnTo>
                  <a:lnTo>
                    <a:pt x="11907" y="1693069"/>
                  </a:lnTo>
                  <a:lnTo>
                    <a:pt x="2382" y="1685925"/>
                  </a:lnTo>
                  <a:lnTo>
                    <a:pt x="0" y="1666875"/>
                  </a:lnTo>
                  <a:lnTo>
                    <a:pt x="11907" y="1643062"/>
                  </a:lnTo>
                  <a:lnTo>
                    <a:pt x="66675" y="1569244"/>
                  </a:lnTo>
                  <a:lnTo>
                    <a:pt x="140494" y="1476375"/>
                  </a:lnTo>
                  <a:lnTo>
                    <a:pt x="223838" y="1366837"/>
                  </a:lnTo>
                  <a:lnTo>
                    <a:pt x="295275" y="1264444"/>
                  </a:lnTo>
                  <a:lnTo>
                    <a:pt x="361950" y="1169194"/>
                  </a:lnTo>
                  <a:lnTo>
                    <a:pt x="421482" y="1073944"/>
                  </a:lnTo>
                  <a:lnTo>
                    <a:pt x="466725" y="997744"/>
                  </a:lnTo>
                  <a:lnTo>
                    <a:pt x="511969" y="919162"/>
                  </a:lnTo>
                  <a:lnTo>
                    <a:pt x="583407" y="795337"/>
                  </a:lnTo>
                  <a:lnTo>
                    <a:pt x="642938" y="673894"/>
                  </a:lnTo>
                  <a:lnTo>
                    <a:pt x="697707" y="561975"/>
                  </a:lnTo>
                  <a:lnTo>
                    <a:pt x="728663" y="495300"/>
                  </a:lnTo>
                  <a:lnTo>
                    <a:pt x="752475" y="440531"/>
                  </a:lnTo>
                  <a:lnTo>
                    <a:pt x="773907" y="388144"/>
                  </a:lnTo>
                  <a:lnTo>
                    <a:pt x="795338" y="330994"/>
                  </a:lnTo>
                  <a:lnTo>
                    <a:pt x="814388" y="278606"/>
                  </a:lnTo>
                  <a:lnTo>
                    <a:pt x="821532" y="247650"/>
                  </a:lnTo>
                  <a:lnTo>
                    <a:pt x="821532" y="209550"/>
                  </a:lnTo>
                  <a:lnTo>
                    <a:pt x="816769" y="183356"/>
                  </a:lnTo>
                  <a:lnTo>
                    <a:pt x="807244" y="150019"/>
                  </a:lnTo>
                  <a:lnTo>
                    <a:pt x="795338" y="130969"/>
                  </a:lnTo>
                  <a:lnTo>
                    <a:pt x="773907" y="111919"/>
                  </a:lnTo>
                  <a:lnTo>
                    <a:pt x="731044" y="83344"/>
                  </a:lnTo>
                  <a:lnTo>
                    <a:pt x="702469" y="64294"/>
                  </a:lnTo>
                  <a:lnTo>
                    <a:pt x="690563" y="47625"/>
                  </a:lnTo>
                  <a:lnTo>
                    <a:pt x="690563" y="26194"/>
                  </a:lnTo>
                  <a:lnTo>
                    <a:pt x="697707" y="14287"/>
                  </a:lnTo>
                  <a:lnTo>
                    <a:pt x="714375" y="9525"/>
                  </a:lnTo>
                  <a:lnTo>
                    <a:pt x="769144" y="0"/>
                  </a:lnTo>
                  <a:lnTo>
                    <a:pt x="828675" y="0"/>
                  </a:lnTo>
                  <a:lnTo>
                    <a:pt x="871538" y="7144"/>
                  </a:lnTo>
                  <a:lnTo>
                    <a:pt x="907257" y="19050"/>
                  </a:lnTo>
                  <a:lnTo>
                    <a:pt x="933450" y="28575"/>
                  </a:lnTo>
                  <a:lnTo>
                    <a:pt x="969169" y="50006"/>
                  </a:lnTo>
                  <a:lnTo>
                    <a:pt x="1004888" y="78581"/>
                  </a:lnTo>
                  <a:lnTo>
                    <a:pt x="1052513" y="116681"/>
                  </a:lnTo>
                  <a:lnTo>
                    <a:pt x="1097757" y="161925"/>
                  </a:lnTo>
                  <a:lnTo>
                    <a:pt x="1126332" y="197644"/>
                  </a:lnTo>
                  <a:lnTo>
                    <a:pt x="1140619" y="223837"/>
                  </a:lnTo>
                  <a:lnTo>
                    <a:pt x="1145382" y="250031"/>
                  </a:lnTo>
                  <a:lnTo>
                    <a:pt x="1143000" y="271462"/>
                  </a:lnTo>
                  <a:lnTo>
                    <a:pt x="1133475" y="290512"/>
                  </a:lnTo>
                  <a:lnTo>
                    <a:pt x="1107282" y="309562"/>
                  </a:lnTo>
                  <a:lnTo>
                    <a:pt x="1078707" y="326231"/>
                  </a:lnTo>
                  <a:lnTo>
                    <a:pt x="1059657" y="371475"/>
                  </a:lnTo>
                  <a:lnTo>
                    <a:pt x="1009650" y="473869"/>
                  </a:lnTo>
                  <a:lnTo>
                    <a:pt x="959644" y="5762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F8B6D70F-D02E-4E68-A9DE-FCA4B9A9C0E6}"/>
                </a:ext>
              </a:extLst>
            </p:cNvPr>
            <p:cNvSpPr/>
            <p:nvPr/>
          </p:nvSpPr>
          <p:spPr>
            <a:xfrm>
              <a:off x="6142039" y="1843089"/>
              <a:ext cx="1781175" cy="473075"/>
            </a:xfrm>
            <a:custGeom>
              <a:avLst/>
              <a:gdLst>
                <a:gd name="connsiteX0" fmla="*/ 1262062 w 1781175"/>
                <a:gd name="connsiteY0" fmla="*/ 278606 h 473868"/>
                <a:gd name="connsiteX1" fmla="*/ 885825 w 1781175"/>
                <a:gd name="connsiteY1" fmla="*/ 340518 h 473868"/>
                <a:gd name="connsiteX2" fmla="*/ 773906 w 1781175"/>
                <a:gd name="connsiteY2" fmla="*/ 366712 h 473868"/>
                <a:gd name="connsiteX3" fmla="*/ 566737 w 1781175"/>
                <a:gd name="connsiteY3" fmla="*/ 407193 h 473868"/>
                <a:gd name="connsiteX4" fmla="*/ 357187 w 1781175"/>
                <a:gd name="connsiteY4" fmla="*/ 450056 h 473868"/>
                <a:gd name="connsiteX5" fmla="*/ 273844 w 1781175"/>
                <a:gd name="connsiteY5" fmla="*/ 466725 h 473868"/>
                <a:gd name="connsiteX6" fmla="*/ 230981 w 1781175"/>
                <a:gd name="connsiteY6" fmla="*/ 473868 h 473868"/>
                <a:gd name="connsiteX7" fmla="*/ 171450 w 1781175"/>
                <a:gd name="connsiteY7" fmla="*/ 473868 h 473868"/>
                <a:gd name="connsiteX8" fmla="*/ 97631 w 1781175"/>
                <a:gd name="connsiteY8" fmla="*/ 464343 h 473868"/>
                <a:gd name="connsiteX9" fmla="*/ 0 w 1781175"/>
                <a:gd name="connsiteY9" fmla="*/ 433387 h 473868"/>
                <a:gd name="connsiteX10" fmla="*/ 71437 w 1781175"/>
                <a:gd name="connsiteY10" fmla="*/ 302418 h 473868"/>
                <a:gd name="connsiteX11" fmla="*/ 152400 w 1781175"/>
                <a:gd name="connsiteY11" fmla="*/ 335756 h 473868"/>
                <a:gd name="connsiteX12" fmla="*/ 383381 w 1781175"/>
                <a:gd name="connsiteY12" fmla="*/ 288131 h 473868"/>
                <a:gd name="connsiteX13" fmla="*/ 740569 w 1781175"/>
                <a:gd name="connsiteY13" fmla="*/ 197643 h 473868"/>
                <a:gd name="connsiteX14" fmla="*/ 964406 w 1781175"/>
                <a:gd name="connsiteY14" fmla="*/ 138112 h 473868"/>
                <a:gd name="connsiteX15" fmla="*/ 1221581 w 1781175"/>
                <a:gd name="connsiteY15" fmla="*/ 59531 h 473868"/>
                <a:gd name="connsiteX16" fmla="*/ 1335881 w 1781175"/>
                <a:gd name="connsiteY16" fmla="*/ 19050 h 473868"/>
                <a:gd name="connsiteX17" fmla="*/ 1393031 w 1781175"/>
                <a:gd name="connsiteY17" fmla="*/ 0 h 473868"/>
                <a:gd name="connsiteX18" fmla="*/ 1428750 w 1781175"/>
                <a:gd name="connsiteY18" fmla="*/ 0 h 473868"/>
                <a:gd name="connsiteX19" fmla="*/ 1535906 w 1781175"/>
                <a:gd name="connsiteY19" fmla="*/ 14287 h 473868"/>
                <a:gd name="connsiteX20" fmla="*/ 1640681 w 1781175"/>
                <a:gd name="connsiteY20" fmla="*/ 38100 h 473868"/>
                <a:gd name="connsiteX21" fmla="*/ 1688306 w 1781175"/>
                <a:gd name="connsiteY21" fmla="*/ 52387 h 473868"/>
                <a:gd name="connsiteX22" fmla="*/ 1731169 w 1781175"/>
                <a:gd name="connsiteY22" fmla="*/ 73818 h 473868"/>
                <a:gd name="connsiteX23" fmla="*/ 1757362 w 1781175"/>
                <a:gd name="connsiteY23" fmla="*/ 95250 h 473868"/>
                <a:gd name="connsiteX24" fmla="*/ 1774031 w 1781175"/>
                <a:gd name="connsiteY24" fmla="*/ 116681 h 473868"/>
                <a:gd name="connsiteX25" fmla="*/ 1781175 w 1781175"/>
                <a:gd name="connsiteY25" fmla="*/ 138112 h 473868"/>
                <a:gd name="connsiteX26" fmla="*/ 1771650 w 1781175"/>
                <a:gd name="connsiteY26" fmla="*/ 159543 h 473868"/>
                <a:gd name="connsiteX27" fmla="*/ 1747837 w 1781175"/>
                <a:gd name="connsiteY27" fmla="*/ 183356 h 473868"/>
                <a:gd name="connsiteX28" fmla="*/ 1697831 w 1781175"/>
                <a:gd name="connsiteY28" fmla="*/ 207168 h 473868"/>
                <a:gd name="connsiteX29" fmla="*/ 1545431 w 1781175"/>
                <a:gd name="connsiteY29" fmla="*/ 240506 h 473868"/>
                <a:gd name="connsiteX30" fmla="*/ 1262062 w 1781175"/>
                <a:gd name="connsiteY30" fmla="*/ 27860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81175" h="473868">
                  <a:moveTo>
                    <a:pt x="1262062" y="278606"/>
                  </a:moveTo>
                  <a:lnTo>
                    <a:pt x="885825" y="340518"/>
                  </a:lnTo>
                  <a:lnTo>
                    <a:pt x="773906" y="366712"/>
                  </a:lnTo>
                  <a:lnTo>
                    <a:pt x="566737" y="407193"/>
                  </a:lnTo>
                  <a:lnTo>
                    <a:pt x="357187" y="450056"/>
                  </a:lnTo>
                  <a:lnTo>
                    <a:pt x="273844" y="466725"/>
                  </a:lnTo>
                  <a:lnTo>
                    <a:pt x="230981" y="473868"/>
                  </a:lnTo>
                  <a:lnTo>
                    <a:pt x="171450" y="473868"/>
                  </a:lnTo>
                  <a:lnTo>
                    <a:pt x="97631" y="464343"/>
                  </a:lnTo>
                  <a:lnTo>
                    <a:pt x="0" y="433387"/>
                  </a:lnTo>
                  <a:lnTo>
                    <a:pt x="71437" y="302418"/>
                  </a:lnTo>
                  <a:lnTo>
                    <a:pt x="152400" y="335756"/>
                  </a:lnTo>
                  <a:lnTo>
                    <a:pt x="383381" y="288131"/>
                  </a:lnTo>
                  <a:lnTo>
                    <a:pt x="740569" y="197643"/>
                  </a:lnTo>
                  <a:lnTo>
                    <a:pt x="964406" y="138112"/>
                  </a:lnTo>
                  <a:lnTo>
                    <a:pt x="1221581" y="59531"/>
                  </a:lnTo>
                  <a:lnTo>
                    <a:pt x="1335881" y="19050"/>
                  </a:lnTo>
                  <a:lnTo>
                    <a:pt x="1393031" y="0"/>
                  </a:lnTo>
                  <a:lnTo>
                    <a:pt x="1428750" y="0"/>
                  </a:lnTo>
                  <a:lnTo>
                    <a:pt x="1535906" y="14287"/>
                  </a:lnTo>
                  <a:lnTo>
                    <a:pt x="1640681" y="38100"/>
                  </a:lnTo>
                  <a:lnTo>
                    <a:pt x="1688306" y="52387"/>
                  </a:lnTo>
                  <a:lnTo>
                    <a:pt x="1731169" y="73818"/>
                  </a:lnTo>
                  <a:lnTo>
                    <a:pt x="1757362" y="95250"/>
                  </a:lnTo>
                  <a:lnTo>
                    <a:pt x="1774031" y="116681"/>
                  </a:lnTo>
                  <a:lnTo>
                    <a:pt x="1781175" y="138112"/>
                  </a:lnTo>
                  <a:lnTo>
                    <a:pt x="1771650" y="159543"/>
                  </a:lnTo>
                  <a:lnTo>
                    <a:pt x="1747837" y="183356"/>
                  </a:lnTo>
                  <a:lnTo>
                    <a:pt x="1697831" y="207168"/>
                  </a:lnTo>
                  <a:lnTo>
                    <a:pt x="1545431" y="240506"/>
                  </a:lnTo>
                  <a:lnTo>
                    <a:pt x="1262062" y="2786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">
              <a:extLst>
                <a:ext uri="{FF2B5EF4-FFF2-40B4-BE49-F238E27FC236}">
                  <a16:creationId xmlns:a16="http://schemas.microsoft.com/office/drawing/2014/main" id="{C00E76AF-D336-4EEE-958C-51F888A0CBC8}"/>
                </a:ext>
              </a:extLst>
            </p:cNvPr>
            <p:cNvSpPr/>
            <p:nvPr/>
          </p:nvSpPr>
          <p:spPr>
            <a:xfrm>
              <a:off x="5324476" y="2143125"/>
              <a:ext cx="2066925" cy="1841500"/>
            </a:xfrm>
            <a:custGeom>
              <a:avLst/>
              <a:gdLst>
                <a:gd name="connsiteX0" fmla="*/ 1343025 w 2066925"/>
                <a:gd name="connsiteY0" fmla="*/ 1079500 h 1841500"/>
                <a:gd name="connsiteX1" fmla="*/ 1085850 w 2066925"/>
                <a:gd name="connsiteY1" fmla="*/ 1279525 h 1841500"/>
                <a:gd name="connsiteX2" fmla="*/ 949325 w 2066925"/>
                <a:gd name="connsiteY2" fmla="*/ 1374775 h 1841500"/>
                <a:gd name="connsiteX3" fmla="*/ 746125 w 2066925"/>
                <a:gd name="connsiteY3" fmla="*/ 1495425 h 1841500"/>
                <a:gd name="connsiteX4" fmla="*/ 498475 w 2066925"/>
                <a:gd name="connsiteY4" fmla="*/ 1628775 h 1841500"/>
                <a:gd name="connsiteX5" fmla="*/ 301625 w 2066925"/>
                <a:gd name="connsiteY5" fmla="*/ 1720850 h 1841500"/>
                <a:gd name="connsiteX6" fmla="*/ 117475 w 2066925"/>
                <a:gd name="connsiteY6" fmla="*/ 1797050 h 1841500"/>
                <a:gd name="connsiteX7" fmla="*/ 0 w 2066925"/>
                <a:gd name="connsiteY7" fmla="*/ 1841500 h 1841500"/>
                <a:gd name="connsiteX8" fmla="*/ 0 w 2066925"/>
                <a:gd name="connsiteY8" fmla="*/ 1768475 h 1841500"/>
                <a:gd name="connsiteX9" fmla="*/ 79375 w 2066925"/>
                <a:gd name="connsiteY9" fmla="*/ 1733550 h 1841500"/>
                <a:gd name="connsiteX10" fmla="*/ 161925 w 2066925"/>
                <a:gd name="connsiteY10" fmla="*/ 1685925 h 1841500"/>
                <a:gd name="connsiteX11" fmla="*/ 314325 w 2066925"/>
                <a:gd name="connsiteY11" fmla="*/ 1600200 h 1841500"/>
                <a:gd name="connsiteX12" fmla="*/ 466725 w 2066925"/>
                <a:gd name="connsiteY12" fmla="*/ 1504950 h 1841500"/>
                <a:gd name="connsiteX13" fmla="*/ 615950 w 2066925"/>
                <a:gd name="connsiteY13" fmla="*/ 1406525 h 1841500"/>
                <a:gd name="connsiteX14" fmla="*/ 742950 w 2066925"/>
                <a:gd name="connsiteY14" fmla="*/ 1320800 h 1841500"/>
                <a:gd name="connsiteX15" fmla="*/ 819150 w 2066925"/>
                <a:gd name="connsiteY15" fmla="*/ 1270000 h 1841500"/>
                <a:gd name="connsiteX16" fmla="*/ 904875 w 2066925"/>
                <a:gd name="connsiteY16" fmla="*/ 1203325 h 1841500"/>
                <a:gd name="connsiteX17" fmla="*/ 1035050 w 2066925"/>
                <a:gd name="connsiteY17" fmla="*/ 1085850 h 1841500"/>
                <a:gd name="connsiteX18" fmla="*/ 1165225 w 2066925"/>
                <a:gd name="connsiteY18" fmla="*/ 962025 h 1841500"/>
                <a:gd name="connsiteX19" fmla="*/ 1285875 w 2066925"/>
                <a:gd name="connsiteY19" fmla="*/ 831850 h 1841500"/>
                <a:gd name="connsiteX20" fmla="*/ 1384300 w 2066925"/>
                <a:gd name="connsiteY20" fmla="*/ 714375 h 1841500"/>
                <a:gd name="connsiteX21" fmla="*/ 1495425 w 2066925"/>
                <a:gd name="connsiteY21" fmla="*/ 558800 h 1841500"/>
                <a:gd name="connsiteX22" fmla="*/ 1609725 w 2066925"/>
                <a:gd name="connsiteY22" fmla="*/ 400050 h 1841500"/>
                <a:gd name="connsiteX23" fmla="*/ 1701800 w 2066925"/>
                <a:gd name="connsiteY23" fmla="*/ 269875 h 1841500"/>
                <a:gd name="connsiteX24" fmla="*/ 1724025 w 2066925"/>
                <a:gd name="connsiteY24" fmla="*/ 234950 h 1841500"/>
                <a:gd name="connsiteX25" fmla="*/ 1736725 w 2066925"/>
                <a:gd name="connsiteY25" fmla="*/ 215900 h 1841500"/>
                <a:gd name="connsiteX26" fmla="*/ 1736725 w 2066925"/>
                <a:gd name="connsiteY26" fmla="*/ 190500 h 1841500"/>
                <a:gd name="connsiteX27" fmla="*/ 1724025 w 2066925"/>
                <a:gd name="connsiteY27" fmla="*/ 161925 h 1841500"/>
                <a:gd name="connsiteX28" fmla="*/ 1701800 w 2066925"/>
                <a:gd name="connsiteY28" fmla="*/ 123825 h 1841500"/>
                <a:gd name="connsiteX29" fmla="*/ 1670050 w 2066925"/>
                <a:gd name="connsiteY29" fmla="*/ 92075 h 1841500"/>
                <a:gd name="connsiteX30" fmla="*/ 1593850 w 2066925"/>
                <a:gd name="connsiteY30" fmla="*/ 25400 h 1841500"/>
                <a:gd name="connsiteX31" fmla="*/ 1689100 w 2066925"/>
                <a:gd name="connsiteY31" fmla="*/ 0 h 1841500"/>
                <a:gd name="connsiteX32" fmla="*/ 1803400 w 2066925"/>
                <a:gd name="connsiteY32" fmla="*/ 76200 h 1841500"/>
                <a:gd name="connsiteX33" fmla="*/ 1898650 w 2066925"/>
                <a:gd name="connsiteY33" fmla="*/ 136525 h 1841500"/>
                <a:gd name="connsiteX34" fmla="*/ 1958975 w 2066925"/>
                <a:gd name="connsiteY34" fmla="*/ 184150 h 1841500"/>
                <a:gd name="connsiteX35" fmla="*/ 2047875 w 2066925"/>
                <a:gd name="connsiteY35" fmla="*/ 266700 h 1841500"/>
                <a:gd name="connsiteX36" fmla="*/ 2060575 w 2066925"/>
                <a:gd name="connsiteY36" fmla="*/ 282575 h 1841500"/>
                <a:gd name="connsiteX37" fmla="*/ 2066925 w 2066925"/>
                <a:gd name="connsiteY37" fmla="*/ 307975 h 1841500"/>
                <a:gd name="connsiteX38" fmla="*/ 2066925 w 2066925"/>
                <a:gd name="connsiteY38" fmla="*/ 330200 h 1841500"/>
                <a:gd name="connsiteX39" fmla="*/ 2054225 w 2066925"/>
                <a:gd name="connsiteY39" fmla="*/ 355600 h 1841500"/>
                <a:gd name="connsiteX40" fmla="*/ 2035175 w 2066925"/>
                <a:gd name="connsiteY40" fmla="*/ 368300 h 1841500"/>
                <a:gd name="connsiteX41" fmla="*/ 1997075 w 2066925"/>
                <a:gd name="connsiteY41" fmla="*/ 374650 h 1841500"/>
                <a:gd name="connsiteX42" fmla="*/ 1981200 w 2066925"/>
                <a:gd name="connsiteY42" fmla="*/ 384175 h 1841500"/>
                <a:gd name="connsiteX43" fmla="*/ 1876425 w 2066925"/>
                <a:gd name="connsiteY43" fmla="*/ 511175 h 1841500"/>
                <a:gd name="connsiteX44" fmla="*/ 1730375 w 2066925"/>
                <a:gd name="connsiteY44" fmla="*/ 679450 h 1841500"/>
                <a:gd name="connsiteX45" fmla="*/ 1552575 w 2066925"/>
                <a:gd name="connsiteY45" fmla="*/ 879475 h 1841500"/>
                <a:gd name="connsiteX46" fmla="*/ 1457325 w 2066925"/>
                <a:gd name="connsiteY46" fmla="*/ 971550 h 1841500"/>
                <a:gd name="connsiteX47" fmla="*/ 1343025 w 2066925"/>
                <a:gd name="connsiteY47" fmla="*/ 1079500 h 184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66925" h="1841500">
                  <a:moveTo>
                    <a:pt x="1343025" y="1079500"/>
                  </a:moveTo>
                  <a:lnTo>
                    <a:pt x="1085850" y="1279525"/>
                  </a:lnTo>
                  <a:lnTo>
                    <a:pt x="949325" y="1374775"/>
                  </a:lnTo>
                  <a:lnTo>
                    <a:pt x="746125" y="1495425"/>
                  </a:lnTo>
                  <a:lnTo>
                    <a:pt x="498475" y="1628775"/>
                  </a:lnTo>
                  <a:lnTo>
                    <a:pt x="301625" y="1720850"/>
                  </a:lnTo>
                  <a:lnTo>
                    <a:pt x="117475" y="1797050"/>
                  </a:lnTo>
                  <a:lnTo>
                    <a:pt x="0" y="1841500"/>
                  </a:lnTo>
                  <a:lnTo>
                    <a:pt x="0" y="1768475"/>
                  </a:lnTo>
                  <a:lnTo>
                    <a:pt x="79375" y="1733550"/>
                  </a:lnTo>
                  <a:lnTo>
                    <a:pt x="161925" y="1685925"/>
                  </a:lnTo>
                  <a:lnTo>
                    <a:pt x="314325" y="1600200"/>
                  </a:lnTo>
                  <a:lnTo>
                    <a:pt x="466725" y="1504950"/>
                  </a:lnTo>
                  <a:lnTo>
                    <a:pt x="615950" y="1406525"/>
                  </a:lnTo>
                  <a:lnTo>
                    <a:pt x="742950" y="1320800"/>
                  </a:lnTo>
                  <a:lnTo>
                    <a:pt x="819150" y="1270000"/>
                  </a:lnTo>
                  <a:lnTo>
                    <a:pt x="904875" y="1203325"/>
                  </a:lnTo>
                  <a:lnTo>
                    <a:pt x="1035050" y="1085850"/>
                  </a:lnTo>
                  <a:lnTo>
                    <a:pt x="1165225" y="962025"/>
                  </a:lnTo>
                  <a:lnTo>
                    <a:pt x="1285875" y="831850"/>
                  </a:lnTo>
                  <a:lnTo>
                    <a:pt x="1384300" y="714375"/>
                  </a:lnTo>
                  <a:lnTo>
                    <a:pt x="1495425" y="558800"/>
                  </a:lnTo>
                  <a:lnTo>
                    <a:pt x="1609725" y="400050"/>
                  </a:lnTo>
                  <a:lnTo>
                    <a:pt x="1701800" y="269875"/>
                  </a:lnTo>
                  <a:lnTo>
                    <a:pt x="1724025" y="234950"/>
                  </a:lnTo>
                  <a:lnTo>
                    <a:pt x="1736725" y="215900"/>
                  </a:lnTo>
                  <a:lnTo>
                    <a:pt x="1736725" y="190500"/>
                  </a:lnTo>
                  <a:lnTo>
                    <a:pt x="1724025" y="161925"/>
                  </a:lnTo>
                  <a:lnTo>
                    <a:pt x="1701800" y="123825"/>
                  </a:lnTo>
                  <a:lnTo>
                    <a:pt x="1670050" y="92075"/>
                  </a:lnTo>
                  <a:lnTo>
                    <a:pt x="1593850" y="25400"/>
                  </a:lnTo>
                  <a:lnTo>
                    <a:pt x="1689100" y="0"/>
                  </a:lnTo>
                  <a:lnTo>
                    <a:pt x="1803400" y="76200"/>
                  </a:lnTo>
                  <a:lnTo>
                    <a:pt x="1898650" y="136525"/>
                  </a:lnTo>
                  <a:lnTo>
                    <a:pt x="1958975" y="184150"/>
                  </a:lnTo>
                  <a:lnTo>
                    <a:pt x="2047875" y="266700"/>
                  </a:lnTo>
                  <a:lnTo>
                    <a:pt x="2060575" y="282575"/>
                  </a:lnTo>
                  <a:lnTo>
                    <a:pt x="2066925" y="307975"/>
                  </a:lnTo>
                  <a:lnTo>
                    <a:pt x="2066925" y="330200"/>
                  </a:lnTo>
                  <a:lnTo>
                    <a:pt x="2054225" y="355600"/>
                  </a:lnTo>
                  <a:lnTo>
                    <a:pt x="2035175" y="368300"/>
                  </a:lnTo>
                  <a:lnTo>
                    <a:pt x="1997075" y="374650"/>
                  </a:lnTo>
                  <a:lnTo>
                    <a:pt x="1981200" y="384175"/>
                  </a:lnTo>
                  <a:lnTo>
                    <a:pt x="1876425" y="511175"/>
                  </a:lnTo>
                  <a:lnTo>
                    <a:pt x="1730375" y="679450"/>
                  </a:lnTo>
                  <a:lnTo>
                    <a:pt x="1552575" y="879475"/>
                  </a:lnTo>
                  <a:lnTo>
                    <a:pt x="1457325" y="971550"/>
                  </a:lnTo>
                  <a:lnTo>
                    <a:pt x="1343025" y="10795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66D8FB11-BE6E-41B3-8914-61C7F893BCC2}"/>
                </a:ext>
              </a:extLst>
            </p:cNvPr>
            <p:cNvSpPr/>
            <p:nvPr/>
          </p:nvSpPr>
          <p:spPr>
            <a:xfrm>
              <a:off x="6059489" y="2592389"/>
              <a:ext cx="2435225" cy="1222375"/>
            </a:xfrm>
            <a:custGeom>
              <a:avLst/>
              <a:gdLst>
                <a:gd name="connsiteX0" fmla="*/ 1133475 w 2433638"/>
                <a:gd name="connsiteY0" fmla="*/ 611982 h 1221582"/>
                <a:gd name="connsiteX1" fmla="*/ 1028700 w 2433638"/>
                <a:gd name="connsiteY1" fmla="*/ 547688 h 1221582"/>
                <a:gd name="connsiteX2" fmla="*/ 888207 w 2433638"/>
                <a:gd name="connsiteY2" fmla="*/ 452438 h 1221582"/>
                <a:gd name="connsiteX3" fmla="*/ 814388 w 2433638"/>
                <a:gd name="connsiteY3" fmla="*/ 397669 h 1221582"/>
                <a:gd name="connsiteX4" fmla="*/ 581025 w 2433638"/>
                <a:gd name="connsiteY4" fmla="*/ 247650 h 1221582"/>
                <a:gd name="connsiteX5" fmla="*/ 435769 w 2433638"/>
                <a:gd name="connsiteY5" fmla="*/ 147638 h 1221582"/>
                <a:gd name="connsiteX6" fmla="*/ 373857 w 2433638"/>
                <a:gd name="connsiteY6" fmla="*/ 111919 h 1221582"/>
                <a:gd name="connsiteX7" fmla="*/ 304800 w 2433638"/>
                <a:gd name="connsiteY7" fmla="*/ 76200 h 1221582"/>
                <a:gd name="connsiteX8" fmla="*/ 240507 w 2433638"/>
                <a:gd name="connsiteY8" fmla="*/ 47625 h 1221582"/>
                <a:gd name="connsiteX9" fmla="*/ 211932 w 2433638"/>
                <a:gd name="connsiteY9" fmla="*/ 35719 h 1221582"/>
                <a:gd name="connsiteX10" fmla="*/ 185738 w 2433638"/>
                <a:gd name="connsiteY10" fmla="*/ 19050 h 1221582"/>
                <a:gd name="connsiteX11" fmla="*/ 161925 w 2433638"/>
                <a:gd name="connsiteY11" fmla="*/ 7144 h 1221582"/>
                <a:gd name="connsiteX12" fmla="*/ 140494 w 2433638"/>
                <a:gd name="connsiteY12" fmla="*/ 2382 h 1221582"/>
                <a:gd name="connsiteX13" fmla="*/ 104775 w 2433638"/>
                <a:gd name="connsiteY13" fmla="*/ 0 h 1221582"/>
                <a:gd name="connsiteX14" fmla="*/ 66675 w 2433638"/>
                <a:gd name="connsiteY14" fmla="*/ 9525 h 1221582"/>
                <a:gd name="connsiteX15" fmla="*/ 33338 w 2433638"/>
                <a:gd name="connsiteY15" fmla="*/ 28575 h 1221582"/>
                <a:gd name="connsiteX16" fmla="*/ 11907 w 2433638"/>
                <a:gd name="connsiteY16" fmla="*/ 45244 h 1221582"/>
                <a:gd name="connsiteX17" fmla="*/ 2382 w 2433638"/>
                <a:gd name="connsiteY17" fmla="*/ 59532 h 1221582"/>
                <a:gd name="connsiteX18" fmla="*/ 0 w 2433638"/>
                <a:gd name="connsiteY18" fmla="*/ 76200 h 1221582"/>
                <a:gd name="connsiteX19" fmla="*/ 7144 w 2433638"/>
                <a:gd name="connsiteY19" fmla="*/ 92869 h 1221582"/>
                <a:gd name="connsiteX20" fmla="*/ 30957 w 2433638"/>
                <a:gd name="connsiteY20" fmla="*/ 100013 h 1221582"/>
                <a:gd name="connsiteX21" fmla="*/ 83344 w 2433638"/>
                <a:gd name="connsiteY21" fmla="*/ 100013 h 1221582"/>
                <a:gd name="connsiteX22" fmla="*/ 138113 w 2433638"/>
                <a:gd name="connsiteY22" fmla="*/ 111919 h 1221582"/>
                <a:gd name="connsiteX23" fmla="*/ 176213 w 2433638"/>
                <a:gd name="connsiteY23" fmla="*/ 121444 h 1221582"/>
                <a:gd name="connsiteX24" fmla="*/ 252413 w 2433638"/>
                <a:gd name="connsiteY24" fmla="*/ 157163 h 1221582"/>
                <a:gd name="connsiteX25" fmla="*/ 359569 w 2433638"/>
                <a:gd name="connsiteY25" fmla="*/ 242888 h 1221582"/>
                <a:gd name="connsiteX26" fmla="*/ 561975 w 2433638"/>
                <a:gd name="connsiteY26" fmla="*/ 404813 h 1221582"/>
                <a:gd name="connsiteX27" fmla="*/ 764382 w 2433638"/>
                <a:gd name="connsiteY27" fmla="*/ 557213 h 1221582"/>
                <a:gd name="connsiteX28" fmla="*/ 931069 w 2433638"/>
                <a:gd name="connsiteY28" fmla="*/ 695325 h 1221582"/>
                <a:gd name="connsiteX29" fmla="*/ 1088232 w 2433638"/>
                <a:gd name="connsiteY29" fmla="*/ 823913 h 1221582"/>
                <a:gd name="connsiteX30" fmla="*/ 1231107 w 2433638"/>
                <a:gd name="connsiteY30" fmla="*/ 945357 h 1221582"/>
                <a:gd name="connsiteX31" fmla="*/ 1326357 w 2433638"/>
                <a:gd name="connsiteY31" fmla="*/ 1023938 h 1221582"/>
                <a:gd name="connsiteX32" fmla="*/ 1423988 w 2433638"/>
                <a:gd name="connsiteY32" fmla="*/ 1104900 h 1221582"/>
                <a:gd name="connsiteX33" fmla="*/ 1462088 w 2433638"/>
                <a:gd name="connsiteY33" fmla="*/ 1133475 h 1221582"/>
                <a:gd name="connsiteX34" fmla="*/ 1497807 w 2433638"/>
                <a:gd name="connsiteY34" fmla="*/ 1164432 h 1221582"/>
                <a:gd name="connsiteX35" fmla="*/ 1521619 w 2433638"/>
                <a:gd name="connsiteY35" fmla="*/ 1185863 h 1221582"/>
                <a:gd name="connsiteX36" fmla="*/ 1559719 w 2433638"/>
                <a:gd name="connsiteY36" fmla="*/ 1204913 h 1221582"/>
                <a:gd name="connsiteX37" fmla="*/ 1595438 w 2433638"/>
                <a:gd name="connsiteY37" fmla="*/ 1216819 h 1221582"/>
                <a:gd name="connsiteX38" fmla="*/ 1638300 w 2433638"/>
                <a:gd name="connsiteY38" fmla="*/ 1221582 h 1221582"/>
                <a:gd name="connsiteX39" fmla="*/ 1797844 w 2433638"/>
                <a:gd name="connsiteY39" fmla="*/ 1202532 h 1221582"/>
                <a:gd name="connsiteX40" fmla="*/ 2128838 w 2433638"/>
                <a:gd name="connsiteY40" fmla="*/ 1159669 h 1221582"/>
                <a:gd name="connsiteX41" fmla="*/ 2362200 w 2433638"/>
                <a:gd name="connsiteY41" fmla="*/ 1131094 h 1221582"/>
                <a:gd name="connsiteX42" fmla="*/ 2405063 w 2433638"/>
                <a:gd name="connsiteY42" fmla="*/ 1121569 h 1221582"/>
                <a:gd name="connsiteX43" fmla="*/ 2426494 w 2433638"/>
                <a:gd name="connsiteY43" fmla="*/ 1109663 h 1221582"/>
                <a:gd name="connsiteX44" fmla="*/ 2433638 w 2433638"/>
                <a:gd name="connsiteY44" fmla="*/ 1095375 h 1221582"/>
                <a:gd name="connsiteX45" fmla="*/ 2428875 w 2433638"/>
                <a:gd name="connsiteY45" fmla="*/ 1078707 h 1221582"/>
                <a:gd name="connsiteX46" fmla="*/ 2405063 w 2433638"/>
                <a:gd name="connsiteY46" fmla="*/ 1066800 h 1221582"/>
                <a:gd name="connsiteX47" fmla="*/ 2355057 w 2433638"/>
                <a:gd name="connsiteY47" fmla="*/ 1057275 h 1221582"/>
                <a:gd name="connsiteX48" fmla="*/ 2238375 w 2433638"/>
                <a:gd name="connsiteY48" fmla="*/ 1040607 h 1221582"/>
                <a:gd name="connsiteX49" fmla="*/ 2114550 w 2433638"/>
                <a:gd name="connsiteY49" fmla="*/ 1014413 h 1221582"/>
                <a:gd name="connsiteX50" fmla="*/ 1964532 w 2433638"/>
                <a:gd name="connsiteY50" fmla="*/ 978694 h 1221582"/>
                <a:gd name="connsiteX51" fmla="*/ 1816894 w 2433638"/>
                <a:gd name="connsiteY51" fmla="*/ 931069 h 1221582"/>
                <a:gd name="connsiteX52" fmla="*/ 1671638 w 2433638"/>
                <a:gd name="connsiteY52" fmla="*/ 878682 h 1221582"/>
                <a:gd name="connsiteX53" fmla="*/ 1512094 w 2433638"/>
                <a:gd name="connsiteY53" fmla="*/ 809625 h 1221582"/>
                <a:gd name="connsiteX54" fmla="*/ 1373982 w 2433638"/>
                <a:gd name="connsiteY54" fmla="*/ 742950 h 1221582"/>
                <a:gd name="connsiteX55" fmla="*/ 1204913 w 2433638"/>
                <a:gd name="connsiteY55" fmla="*/ 652463 h 1221582"/>
                <a:gd name="connsiteX56" fmla="*/ 1133475 w 2433638"/>
                <a:gd name="connsiteY56" fmla="*/ 611982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33638" h="1221582">
                  <a:moveTo>
                    <a:pt x="1133475" y="611982"/>
                  </a:moveTo>
                  <a:lnTo>
                    <a:pt x="1028700" y="547688"/>
                  </a:lnTo>
                  <a:lnTo>
                    <a:pt x="888207" y="452438"/>
                  </a:lnTo>
                  <a:lnTo>
                    <a:pt x="814388" y="397669"/>
                  </a:lnTo>
                  <a:lnTo>
                    <a:pt x="581025" y="247650"/>
                  </a:lnTo>
                  <a:lnTo>
                    <a:pt x="435769" y="147638"/>
                  </a:lnTo>
                  <a:lnTo>
                    <a:pt x="373857" y="111919"/>
                  </a:lnTo>
                  <a:lnTo>
                    <a:pt x="304800" y="76200"/>
                  </a:lnTo>
                  <a:lnTo>
                    <a:pt x="240507" y="47625"/>
                  </a:lnTo>
                  <a:lnTo>
                    <a:pt x="211932" y="35719"/>
                  </a:lnTo>
                  <a:lnTo>
                    <a:pt x="185738" y="19050"/>
                  </a:lnTo>
                  <a:lnTo>
                    <a:pt x="161925" y="7144"/>
                  </a:lnTo>
                  <a:lnTo>
                    <a:pt x="140494" y="2382"/>
                  </a:lnTo>
                  <a:lnTo>
                    <a:pt x="104775" y="0"/>
                  </a:lnTo>
                  <a:lnTo>
                    <a:pt x="66675" y="9525"/>
                  </a:lnTo>
                  <a:lnTo>
                    <a:pt x="33338" y="28575"/>
                  </a:lnTo>
                  <a:lnTo>
                    <a:pt x="11907" y="45244"/>
                  </a:lnTo>
                  <a:lnTo>
                    <a:pt x="2382" y="59532"/>
                  </a:lnTo>
                  <a:lnTo>
                    <a:pt x="0" y="76200"/>
                  </a:lnTo>
                  <a:lnTo>
                    <a:pt x="7144" y="92869"/>
                  </a:lnTo>
                  <a:lnTo>
                    <a:pt x="30957" y="100013"/>
                  </a:lnTo>
                  <a:lnTo>
                    <a:pt x="83344" y="100013"/>
                  </a:lnTo>
                  <a:lnTo>
                    <a:pt x="138113" y="111919"/>
                  </a:lnTo>
                  <a:lnTo>
                    <a:pt x="176213" y="121444"/>
                  </a:lnTo>
                  <a:lnTo>
                    <a:pt x="252413" y="157163"/>
                  </a:lnTo>
                  <a:lnTo>
                    <a:pt x="359569" y="242888"/>
                  </a:lnTo>
                  <a:lnTo>
                    <a:pt x="561975" y="404813"/>
                  </a:lnTo>
                  <a:lnTo>
                    <a:pt x="764382" y="557213"/>
                  </a:lnTo>
                  <a:lnTo>
                    <a:pt x="931069" y="695325"/>
                  </a:lnTo>
                  <a:lnTo>
                    <a:pt x="1088232" y="823913"/>
                  </a:lnTo>
                  <a:lnTo>
                    <a:pt x="1231107" y="945357"/>
                  </a:lnTo>
                  <a:lnTo>
                    <a:pt x="1326357" y="1023938"/>
                  </a:lnTo>
                  <a:lnTo>
                    <a:pt x="1423988" y="1104900"/>
                  </a:lnTo>
                  <a:lnTo>
                    <a:pt x="1462088" y="1133475"/>
                  </a:lnTo>
                  <a:lnTo>
                    <a:pt x="1497807" y="1164432"/>
                  </a:lnTo>
                  <a:lnTo>
                    <a:pt x="1521619" y="1185863"/>
                  </a:lnTo>
                  <a:lnTo>
                    <a:pt x="1559719" y="1204913"/>
                  </a:lnTo>
                  <a:lnTo>
                    <a:pt x="1595438" y="1216819"/>
                  </a:lnTo>
                  <a:lnTo>
                    <a:pt x="1638300" y="1221582"/>
                  </a:lnTo>
                  <a:lnTo>
                    <a:pt x="1797844" y="1202532"/>
                  </a:lnTo>
                  <a:lnTo>
                    <a:pt x="2128838" y="1159669"/>
                  </a:lnTo>
                  <a:lnTo>
                    <a:pt x="2362200" y="1131094"/>
                  </a:lnTo>
                  <a:lnTo>
                    <a:pt x="2405063" y="1121569"/>
                  </a:lnTo>
                  <a:lnTo>
                    <a:pt x="2426494" y="1109663"/>
                  </a:lnTo>
                  <a:lnTo>
                    <a:pt x="2433638" y="1095375"/>
                  </a:lnTo>
                  <a:lnTo>
                    <a:pt x="2428875" y="1078707"/>
                  </a:lnTo>
                  <a:lnTo>
                    <a:pt x="2405063" y="1066800"/>
                  </a:lnTo>
                  <a:lnTo>
                    <a:pt x="2355057" y="1057275"/>
                  </a:lnTo>
                  <a:lnTo>
                    <a:pt x="2238375" y="1040607"/>
                  </a:lnTo>
                  <a:lnTo>
                    <a:pt x="2114550" y="1014413"/>
                  </a:lnTo>
                  <a:lnTo>
                    <a:pt x="1964532" y="978694"/>
                  </a:lnTo>
                  <a:lnTo>
                    <a:pt x="1816894" y="931069"/>
                  </a:lnTo>
                  <a:lnTo>
                    <a:pt x="1671638" y="878682"/>
                  </a:lnTo>
                  <a:lnTo>
                    <a:pt x="1512094" y="809625"/>
                  </a:lnTo>
                  <a:lnTo>
                    <a:pt x="1373982" y="742950"/>
                  </a:lnTo>
                  <a:lnTo>
                    <a:pt x="1204913" y="652463"/>
                  </a:lnTo>
                  <a:lnTo>
                    <a:pt x="1133475" y="6119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A717BA92-1316-4EFA-8724-992EEA221F46}"/>
              </a:ext>
            </a:extLst>
          </p:cNvPr>
          <p:cNvGrpSpPr/>
          <p:nvPr/>
        </p:nvGrpSpPr>
        <p:grpSpPr>
          <a:xfrm>
            <a:off x="3730626" y="1418432"/>
            <a:ext cx="4764088" cy="4668837"/>
            <a:chOff x="3730626" y="1417639"/>
            <a:chExt cx="4764088" cy="4668837"/>
          </a:xfrm>
          <a:solidFill>
            <a:schemeClr val="tx1"/>
          </a:solidFill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5F7EF3FF-7CBC-487F-96FB-D480890FEE90}"/>
                </a:ext>
              </a:extLst>
            </p:cNvPr>
            <p:cNvSpPr/>
            <p:nvPr/>
          </p:nvSpPr>
          <p:spPr>
            <a:xfrm>
              <a:off x="5741989" y="3513138"/>
              <a:ext cx="1438275" cy="920750"/>
            </a:xfrm>
            <a:custGeom>
              <a:avLst/>
              <a:gdLst>
                <a:gd name="connsiteX0" fmla="*/ 900112 w 1438275"/>
                <a:gd name="connsiteY0" fmla="*/ 542925 h 921544"/>
                <a:gd name="connsiteX1" fmla="*/ 661987 w 1438275"/>
                <a:gd name="connsiteY1" fmla="*/ 669131 h 921544"/>
                <a:gd name="connsiteX2" fmla="*/ 464344 w 1438275"/>
                <a:gd name="connsiteY2" fmla="*/ 757237 h 921544"/>
                <a:gd name="connsiteX3" fmla="*/ 328612 w 1438275"/>
                <a:gd name="connsiteY3" fmla="*/ 812006 h 921544"/>
                <a:gd name="connsiteX4" fmla="*/ 195262 w 1438275"/>
                <a:gd name="connsiteY4" fmla="*/ 866775 h 921544"/>
                <a:gd name="connsiteX5" fmla="*/ 102394 w 1438275"/>
                <a:gd name="connsiteY5" fmla="*/ 900112 h 921544"/>
                <a:gd name="connsiteX6" fmla="*/ 54769 w 1438275"/>
                <a:gd name="connsiteY6" fmla="*/ 916781 h 921544"/>
                <a:gd name="connsiteX7" fmla="*/ 21431 w 1438275"/>
                <a:gd name="connsiteY7" fmla="*/ 921544 h 921544"/>
                <a:gd name="connsiteX8" fmla="*/ 2381 w 1438275"/>
                <a:gd name="connsiteY8" fmla="*/ 916781 h 921544"/>
                <a:gd name="connsiteX9" fmla="*/ 0 w 1438275"/>
                <a:gd name="connsiteY9" fmla="*/ 904875 h 921544"/>
                <a:gd name="connsiteX10" fmla="*/ 9525 w 1438275"/>
                <a:gd name="connsiteY10" fmla="*/ 885825 h 921544"/>
                <a:gd name="connsiteX11" fmla="*/ 23812 w 1438275"/>
                <a:gd name="connsiteY11" fmla="*/ 869156 h 921544"/>
                <a:gd name="connsiteX12" fmla="*/ 119062 w 1438275"/>
                <a:gd name="connsiteY12" fmla="*/ 816769 h 921544"/>
                <a:gd name="connsiteX13" fmla="*/ 223837 w 1438275"/>
                <a:gd name="connsiteY13" fmla="*/ 759619 h 921544"/>
                <a:gd name="connsiteX14" fmla="*/ 352425 w 1438275"/>
                <a:gd name="connsiteY14" fmla="*/ 683419 h 921544"/>
                <a:gd name="connsiteX15" fmla="*/ 509587 w 1438275"/>
                <a:gd name="connsiteY15" fmla="*/ 585787 h 921544"/>
                <a:gd name="connsiteX16" fmla="*/ 683419 w 1438275"/>
                <a:gd name="connsiteY16" fmla="*/ 471487 h 921544"/>
                <a:gd name="connsiteX17" fmla="*/ 804862 w 1438275"/>
                <a:gd name="connsiteY17" fmla="*/ 385762 h 921544"/>
                <a:gd name="connsiteX18" fmla="*/ 895350 w 1438275"/>
                <a:gd name="connsiteY18" fmla="*/ 314325 h 921544"/>
                <a:gd name="connsiteX19" fmla="*/ 985837 w 1438275"/>
                <a:gd name="connsiteY19" fmla="*/ 238125 h 921544"/>
                <a:gd name="connsiteX20" fmla="*/ 1028700 w 1438275"/>
                <a:gd name="connsiteY20" fmla="*/ 195262 h 921544"/>
                <a:gd name="connsiteX21" fmla="*/ 1045369 w 1438275"/>
                <a:gd name="connsiteY21" fmla="*/ 176212 h 921544"/>
                <a:gd name="connsiteX22" fmla="*/ 1052512 w 1438275"/>
                <a:gd name="connsiteY22" fmla="*/ 159544 h 921544"/>
                <a:gd name="connsiteX23" fmla="*/ 1052512 w 1438275"/>
                <a:gd name="connsiteY23" fmla="*/ 140494 h 921544"/>
                <a:gd name="connsiteX24" fmla="*/ 1042987 w 1438275"/>
                <a:gd name="connsiteY24" fmla="*/ 119062 h 921544"/>
                <a:gd name="connsiteX25" fmla="*/ 1021556 w 1438275"/>
                <a:gd name="connsiteY25" fmla="*/ 95250 h 921544"/>
                <a:gd name="connsiteX26" fmla="*/ 992981 w 1438275"/>
                <a:gd name="connsiteY26" fmla="*/ 71437 h 921544"/>
                <a:gd name="connsiteX27" fmla="*/ 966787 w 1438275"/>
                <a:gd name="connsiteY27" fmla="*/ 52387 h 921544"/>
                <a:gd name="connsiteX28" fmla="*/ 954881 w 1438275"/>
                <a:gd name="connsiteY28" fmla="*/ 40481 h 921544"/>
                <a:gd name="connsiteX29" fmla="*/ 945356 w 1438275"/>
                <a:gd name="connsiteY29" fmla="*/ 26194 h 921544"/>
                <a:gd name="connsiteX30" fmla="*/ 950119 w 1438275"/>
                <a:gd name="connsiteY30" fmla="*/ 11906 h 921544"/>
                <a:gd name="connsiteX31" fmla="*/ 964406 w 1438275"/>
                <a:gd name="connsiteY31" fmla="*/ 4762 h 921544"/>
                <a:gd name="connsiteX32" fmla="*/ 1007269 w 1438275"/>
                <a:gd name="connsiteY32" fmla="*/ 0 h 921544"/>
                <a:gd name="connsiteX33" fmla="*/ 1071562 w 1438275"/>
                <a:gd name="connsiteY33" fmla="*/ 7144 h 921544"/>
                <a:gd name="connsiteX34" fmla="*/ 1135856 w 1438275"/>
                <a:gd name="connsiteY34" fmla="*/ 23812 h 921544"/>
                <a:gd name="connsiteX35" fmla="*/ 1197769 w 1438275"/>
                <a:gd name="connsiteY35" fmla="*/ 47625 h 921544"/>
                <a:gd name="connsiteX36" fmla="*/ 1252537 w 1438275"/>
                <a:gd name="connsiteY36" fmla="*/ 76200 h 921544"/>
                <a:gd name="connsiteX37" fmla="*/ 1309687 w 1438275"/>
                <a:gd name="connsiteY37" fmla="*/ 109537 h 921544"/>
                <a:gd name="connsiteX38" fmla="*/ 1388269 w 1438275"/>
                <a:gd name="connsiteY38" fmla="*/ 166687 h 921544"/>
                <a:gd name="connsiteX39" fmla="*/ 1416844 w 1438275"/>
                <a:gd name="connsiteY39" fmla="*/ 195262 h 921544"/>
                <a:gd name="connsiteX40" fmla="*/ 1431131 w 1438275"/>
                <a:gd name="connsiteY40" fmla="*/ 221456 h 921544"/>
                <a:gd name="connsiteX41" fmla="*/ 1438275 w 1438275"/>
                <a:gd name="connsiteY41" fmla="*/ 245269 h 921544"/>
                <a:gd name="connsiteX42" fmla="*/ 1433512 w 1438275"/>
                <a:gd name="connsiteY42" fmla="*/ 269081 h 921544"/>
                <a:gd name="connsiteX43" fmla="*/ 1414462 w 1438275"/>
                <a:gd name="connsiteY43" fmla="*/ 285750 h 921544"/>
                <a:gd name="connsiteX44" fmla="*/ 1376362 w 1438275"/>
                <a:gd name="connsiteY44" fmla="*/ 297656 h 921544"/>
                <a:gd name="connsiteX45" fmla="*/ 1323975 w 1438275"/>
                <a:gd name="connsiteY45" fmla="*/ 297656 h 921544"/>
                <a:gd name="connsiteX46" fmla="*/ 1293019 w 1438275"/>
                <a:gd name="connsiteY46" fmla="*/ 302419 h 921544"/>
                <a:gd name="connsiteX47" fmla="*/ 1257300 w 1438275"/>
                <a:gd name="connsiteY47" fmla="*/ 316706 h 921544"/>
                <a:gd name="connsiteX48" fmla="*/ 1193006 w 1438275"/>
                <a:gd name="connsiteY48" fmla="*/ 357187 h 921544"/>
                <a:gd name="connsiteX49" fmla="*/ 1112044 w 1438275"/>
                <a:gd name="connsiteY49" fmla="*/ 409575 h 921544"/>
                <a:gd name="connsiteX50" fmla="*/ 900112 w 1438275"/>
                <a:gd name="connsiteY50" fmla="*/ 542925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921544">
                  <a:moveTo>
                    <a:pt x="900112" y="542925"/>
                  </a:moveTo>
                  <a:lnTo>
                    <a:pt x="661987" y="669131"/>
                  </a:lnTo>
                  <a:lnTo>
                    <a:pt x="464344" y="757237"/>
                  </a:lnTo>
                  <a:lnTo>
                    <a:pt x="328612" y="812006"/>
                  </a:lnTo>
                  <a:lnTo>
                    <a:pt x="195262" y="866775"/>
                  </a:lnTo>
                  <a:lnTo>
                    <a:pt x="102394" y="900112"/>
                  </a:lnTo>
                  <a:lnTo>
                    <a:pt x="54769" y="916781"/>
                  </a:lnTo>
                  <a:lnTo>
                    <a:pt x="21431" y="921544"/>
                  </a:lnTo>
                  <a:lnTo>
                    <a:pt x="2381" y="916781"/>
                  </a:lnTo>
                  <a:lnTo>
                    <a:pt x="0" y="904875"/>
                  </a:lnTo>
                  <a:lnTo>
                    <a:pt x="9525" y="885825"/>
                  </a:lnTo>
                  <a:lnTo>
                    <a:pt x="23812" y="869156"/>
                  </a:lnTo>
                  <a:lnTo>
                    <a:pt x="119062" y="816769"/>
                  </a:lnTo>
                  <a:lnTo>
                    <a:pt x="223837" y="759619"/>
                  </a:lnTo>
                  <a:lnTo>
                    <a:pt x="352425" y="683419"/>
                  </a:lnTo>
                  <a:lnTo>
                    <a:pt x="509587" y="585787"/>
                  </a:lnTo>
                  <a:lnTo>
                    <a:pt x="683419" y="471487"/>
                  </a:lnTo>
                  <a:lnTo>
                    <a:pt x="804862" y="385762"/>
                  </a:lnTo>
                  <a:lnTo>
                    <a:pt x="895350" y="314325"/>
                  </a:lnTo>
                  <a:lnTo>
                    <a:pt x="985837" y="238125"/>
                  </a:lnTo>
                  <a:lnTo>
                    <a:pt x="1028700" y="195262"/>
                  </a:lnTo>
                  <a:lnTo>
                    <a:pt x="1045369" y="176212"/>
                  </a:lnTo>
                  <a:lnTo>
                    <a:pt x="1052512" y="159544"/>
                  </a:lnTo>
                  <a:lnTo>
                    <a:pt x="1052512" y="140494"/>
                  </a:lnTo>
                  <a:lnTo>
                    <a:pt x="1042987" y="119062"/>
                  </a:lnTo>
                  <a:lnTo>
                    <a:pt x="1021556" y="95250"/>
                  </a:lnTo>
                  <a:lnTo>
                    <a:pt x="992981" y="71437"/>
                  </a:lnTo>
                  <a:lnTo>
                    <a:pt x="966787" y="52387"/>
                  </a:lnTo>
                  <a:lnTo>
                    <a:pt x="954881" y="40481"/>
                  </a:lnTo>
                  <a:lnTo>
                    <a:pt x="945356" y="26194"/>
                  </a:lnTo>
                  <a:lnTo>
                    <a:pt x="950119" y="11906"/>
                  </a:lnTo>
                  <a:lnTo>
                    <a:pt x="964406" y="4762"/>
                  </a:lnTo>
                  <a:lnTo>
                    <a:pt x="1007269" y="0"/>
                  </a:lnTo>
                  <a:lnTo>
                    <a:pt x="1071562" y="7144"/>
                  </a:lnTo>
                  <a:lnTo>
                    <a:pt x="1135856" y="23812"/>
                  </a:lnTo>
                  <a:lnTo>
                    <a:pt x="1197769" y="47625"/>
                  </a:lnTo>
                  <a:lnTo>
                    <a:pt x="1252537" y="76200"/>
                  </a:lnTo>
                  <a:lnTo>
                    <a:pt x="1309687" y="109537"/>
                  </a:lnTo>
                  <a:lnTo>
                    <a:pt x="1388269" y="166687"/>
                  </a:lnTo>
                  <a:lnTo>
                    <a:pt x="1416844" y="195262"/>
                  </a:lnTo>
                  <a:lnTo>
                    <a:pt x="1431131" y="221456"/>
                  </a:lnTo>
                  <a:lnTo>
                    <a:pt x="1438275" y="245269"/>
                  </a:lnTo>
                  <a:lnTo>
                    <a:pt x="1433512" y="269081"/>
                  </a:lnTo>
                  <a:lnTo>
                    <a:pt x="1414462" y="285750"/>
                  </a:lnTo>
                  <a:lnTo>
                    <a:pt x="1376362" y="297656"/>
                  </a:lnTo>
                  <a:lnTo>
                    <a:pt x="1323975" y="297656"/>
                  </a:lnTo>
                  <a:lnTo>
                    <a:pt x="1293019" y="302419"/>
                  </a:lnTo>
                  <a:lnTo>
                    <a:pt x="1257300" y="316706"/>
                  </a:lnTo>
                  <a:lnTo>
                    <a:pt x="1193006" y="357187"/>
                  </a:lnTo>
                  <a:lnTo>
                    <a:pt x="1112044" y="409575"/>
                  </a:lnTo>
                  <a:lnTo>
                    <a:pt x="90011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41FB5D6B-0058-4F25-9988-9DCF819B5CD9}"/>
                </a:ext>
              </a:extLst>
            </p:cNvPr>
            <p:cNvSpPr/>
            <p:nvPr/>
          </p:nvSpPr>
          <p:spPr>
            <a:xfrm>
              <a:off x="5805489" y="4135439"/>
              <a:ext cx="1546225" cy="1036637"/>
            </a:xfrm>
            <a:custGeom>
              <a:avLst/>
              <a:gdLst>
                <a:gd name="connsiteX0" fmla="*/ 1071562 w 1545431"/>
                <a:gd name="connsiteY0" fmla="*/ 557213 h 1035844"/>
                <a:gd name="connsiteX1" fmla="*/ 769143 w 1545431"/>
                <a:gd name="connsiteY1" fmla="*/ 728663 h 1035844"/>
                <a:gd name="connsiteX2" fmla="*/ 578643 w 1545431"/>
                <a:gd name="connsiteY2" fmla="*/ 823913 h 1035844"/>
                <a:gd name="connsiteX3" fmla="*/ 364331 w 1545431"/>
                <a:gd name="connsiteY3" fmla="*/ 916782 h 1035844"/>
                <a:gd name="connsiteX4" fmla="*/ 207168 w 1545431"/>
                <a:gd name="connsiteY4" fmla="*/ 978694 h 1035844"/>
                <a:gd name="connsiteX5" fmla="*/ 83343 w 1545431"/>
                <a:gd name="connsiteY5" fmla="*/ 1023938 h 1035844"/>
                <a:gd name="connsiteX6" fmla="*/ 45243 w 1545431"/>
                <a:gd name="connsiteY6" fmla="*/ 1035844 h 1035844"/>
                <a:gd name="connsiteX7" fmla="*/ 23812 w 1545431"/>
                <a:gd name="connsiteY7" fmla="*/ 1035844 h 1035844"/>
                <a:gd name="connsiteX8" fmla="*/ 4762 w 1545431"/>
                <a:gd name="connsiteY8" fmla="*/ 1031082 h 1035844"/>
                <a:gd name="connsiteX9" fmla="*/ 0 w 1545431"/>
                <a:gd name="connsiteY9" fmla="*/ 1021557 h 1035844"/>
                <a:gd name="connsiteX10" fmla="*/ 4762 w 1545431"/>
                <a:gd name="connsiteY10" fmla="*/ 1002507 h 1035844"/>
                <a:gd name="connsiteX11" fmla="*/ 26193 w 1545431"/>
                <a:gd name="connsiteY11" fmla="*/ 981075 h 1035844"/>
                <a:gd name="connsiteX12" fmla="*/ 195262 w 1545431"/>
                <a:gd name="connsiteY12" fmla="*/ 885825 h 1035844"/>
                <a:gd name="connsiteX13" fmla="*/ 445293 w 1545431"/>
                <a:gd name="connsiteY13" fmla="*/ 733425 h 1035844"/>
                <a:gd name="connsiteX14" fmla="*/ 600075 w 1545431"/>
                <a:gd name="connsiteY14" fmla="*/ 633413 h 1035844"/>
                <a:gd name="connsiteX15" fmla="*/ 790575 w 1545431"/>
                <a:gd name="connsiteY15" fmla="*/ 504825 h 1035844"/>
                <a:gd name="connsiteX16" fmla="*/ 950118 w 1545431"/>
                <a:gd name="connsiteY16" fmla="*/ 388144 h 1035844"/>
                <a:gd name="connsiteX17" fmla="*/ 1047750 w 1545431"/>
                <a:gd name="connsiteY17" fmla="*/ 302419 h 1035844"/>
                <a:gd name="connsiteX18" fmla="*/ 1119187 w 1545431"/>
                <a:gd name="connsiteY18" fmla="*/ 240507 h 1035844"/>
                <a:gd name="connsiteX19" fmla="*/ 1166812 w 1545431"/>
                <a:gd name="connsiteY19" fmla="*/ 202407 h 1035844"/>
                <a:gd name="connsiteX20" fmla="*/ 1188243 w 1545431"/>
                <a:gd name="connsiteY20" fmla="*/ 173832 h 1035844"/>
                <a:gd name="connsiteX21" fmla="*/ 1193006 w 1545431"/>
                <a:gd name="connsiteY21" fmla="*/ 147638 h 1035844"/>
                <a:gd name="connsiteX22" fmla="*/ 1188243 w 1545431"/>
                <a:gd name="connsiteY22" fmla="*/ 119063 h 1035844"/>
                <a:gd name="connsiteX23" fmla="*/ 1166812 w 1545431"/>
                <a:gd name="connsiteY23" fmla="*/ 88107 h 1035844"/>
                <a:gd name="connsiteX24" fmla="*/ 1135856 w 1545431"/>
                <a:gd name="connsiteY24" fmla="*/ 66675 h 1035844"/>
                <a:gd name="connsiteX25" fmla="*/ 1107281 w 1545431"/>
                <a:gd name="connsiteY25" fmla="*/ 45244 h 1035844"/>
                <a:gd name="connsiteX26" fmla="*/ 1092993 w 1545431"/>
                <a:gd name="connsiteY26" fmla="*/ 30957 h 1035844"/>
                <a:gd name="connsiteX27" fmla="*/ 1088231 w 1545431"/>
                <a:gd name="connsiteY27" fmla="*/ 19050 h 1035844"/>
                <a:gd name="connsiteX28" fmla="*/ 1090612 w 1545431"/>
                <a:gd name="connsiteY28" fmla="*/ 4763 h 1035844"/>
                <a:gd name="connsiteX29" fmla="*/ 1104900 w 1545431"/>
                <a:gd name="connsiteY29" fmla="*/ 0 h 1035844"/>
                <a:gd name="connsiteX30" fmla="*/ 1143000 w 1545431"/>
                <a:gd name="connsiteY30" fmla="*/ 0 h 1035844"/>
                <a:gd name="connsiteX31" fmla="*/ 1188243 w 1545431"/>
                <a:gd name="connsiteY31" fmla="*/ 4763 h 1035844"/>
                <a:gd name="connsiteX32" fmla="*/ 1254918 w 1545431"/>
                <a:gd name="connsiteY32" fmla="*/ 23813 h 1035844"/>
                <a:gd name="connsiteX33" fmla="*/ 1328737 w 1545431"/>
                <a:gd name="connsiteY33" fmla="*/ 54769 h 1035844"/>
                <a:gd name="connsiteX34" fmla="*/ 1390650 w 1545431"/>
                <a:gd name="connsiteY34" fmla="*/ 92869 h 1035844"/>
                <a:gd name="connsiteX35" fmla="*/ 1433512 w 1545431"/>
                <a:gd name="connsiteY35" fmla="*/ 128588 h 1035844"/>
                <a:gd name="connsiteX36" fmla="*/ 1485900 w 1545431"/>
                <a:gd name="connsiteY36" fmla="*/ 180975 h 1035844"/>
                <a:gd name="connsiteX37" fmla="*/ 1521618 w 1545431"/>
                <a:gd name="connsiteY37" fmla="*/ 230982 h 1035844"/>
                <a:gd name="connsiteX38" fmla="*/ 1538287 w 1545431"/>
                <a:gd name="connsiteY38" fmla="*/ 269082 h 1035844"/>
                <a:gd name="connsiteX39" fmla="*/ 1545431 w 1545431"/>
                <a:gd name="connsiteY39" fmla="*/ 297657 h 1035844"/>
                <a:gd name="connsiteX40" fmla="*/ 1538287 w 1545431"/>
                <a:gd name="connsiteY40" fmla="*/ 321469 h 1035844"/>
                <a:gd name="connsiteX41" fmla="*/ 1524000 w 1545431"/>
                <a:gd name="connsiteY41" fmla="*/ 335757 h 1035844"/>
                <a:gd name="connsiteX42" fmla="*/ 1488281 w 1545431"/>
                <a:gd name="connsiteY42" fmla="*/ 342900 h 1035844"/>
                <a:gd name="connsiteX43" fmla="*/ 1431131 w 1545431"/>
                <a:gd name="connsiteY43" fmla="*/ 345282 h 1035844"/>
                <a:gd name="connsiteX44" fmla="*/ 1400175 w 1545431"/>
                <a:gd name="connsiteY44" fmla="*/ 352425 h 1035844"/>
                <a:gd name="connsiteX45" fmla="*/ 1357312 w 1545431"/>
                <a:gd name="connsiteY45" fmla="*/ 371475 h 1035844"/>
                <a:gd name="connsiteX46" fmla="*/ 1285875 w 1545431"/>
                <a:gd name="connsiteY46" fmla="*/ 423863 h 1035844"/>
                <a:gd name="connsiteX47" fmla="*/ 1071562 w 1545431"/>
                <a:gd name="connsiteY47" fmla="*/ 557213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45431" h="1035844">
                  <a:moveTo>
                    <a:pt x="1071562" y="557213"/>
                  </a:moveTo>
                  <a:lnTo>
                    <a:pt x="769143" y="728663"/>
                  </a:lnTo>
                  <a:lnTo>
                    <a:pt x="578643" y="823913"/>
                  </a:lnTo>
                  <a:lnTo>
                    <a:pt x="364331" y="916782"/>
                  </a:lnTo>
                  <a:lnTo>
                    <a:pt x="207168" y="978694"/>
                  </a:lnTo>
                  <a:lnTo>
                    <a:pt x="83343" y="1023938"/>
                  </a:lnTo>
                  <a:lnTo>
                    <a:pt x="45243" y="1035844"/>
                  </a:lnTo>
                  <a:lnTo>
                    <a:pt x="23812" y="1035844"/>
                  </a:lnTo>
                  <a:lnTo>
                    <a:pt x="4762" y="1031082"/>
                  </a:lnTo>
                  <a:lnTo>
                    <a:pt x="0" y="1021557"/>
                  </a:lnTo>
                  <a:lnTo>
                    <a:pt x="4762" y="1002507"/>
                  </a:lnTo>
                  <a:lnTo>
                    <a:pt x="26193" y="981075"/>
                  </a:lnTo>
                  <a:lnTo>
                    <a:pt x="195262" y="885825"/>
                  </a:lnTo>
                  <a:lnTo>
                    <a:pt x="445293" y="733425"/>
                  </a:lnTo>
                  <a:lnTo>
                    <a:pt x="600075" y="633413"/>
                  </a:lnTo>
                  <a:lnTo>
                    <a:pt x="790575" y="504825"/>
                  </a:lnTo>
                  <a:lnTo>
                    <a:pt x="950118" y="388144"/>
                  </a:lnTo>
                  <a:lnTo>
                    <a:pt x="1047750" y="302419"/>
                  </a:lnTo>
                  <a:lnTo>
                    <a:pt x="1119187" y="240507"/>
                  </a:lnTo>
                  <a:lnTo>
                    <a:pt x="1166812" y="202407"/>
                  </a:lnTo>
                  <a:lnTo>
                    <a:pt x="1188243" y="173832"/>
                  </a:lnTo>
                  <a:lnTo>
                    <a:pt x="1193006" y="147638"/>
                  </a:lnTo>
                  <a:lnTo>
                    <a:pt x="1188243" y="119063"/>
                  </a:lnTo>
                  <a:lnTo>
                    <a:pt x="1166812" y="88107"/>
                  </a:lnTo>
                  <a:lnTo>
                    <a:pt x="1135856" y="66675"/>
                  </a:lnTo>
                  <a:lnTo>
                    <a:pt x="1107281" y="45244"/>
                  </a:lnTo>
                  <a:lnTo>
                    <a:pt x="1092993" y="30957"/>
                  </a:lnTo>
                  <a:lnTo>
                    <a:pt x="1088231" y="19050"/>
                  </a:lnTo>
                  <a:lnTo>
                    <a:pt x="1090612" y="4763"/>
                  </a:lnTo>
                  <a:lnTo>
                    <a:pt x="1104900" y="0"/>
                  </a:lnTo>
                  <a:lnTo>
                    <a:pt x="1143000" y="0"/>
                  </a:lnTo>
                  <a:lnTo>
                    <a:pt x="1188243" y="4763"/>
                  </a:lnTo>
                  <a:lnTo>
                    <a:pt x="1254918" y="23813"/>
                  </a:lnTo>
                  <a:lnTo>
                    <a:pt x="1328737" y="54769"/>
                  </a:lnTo>
                  <a:lnTo>
                    <a:pt x="1390650" y="92869"/>
                  </a:lnTo>
                  <a:lnTo>
                    <a:pt x="1433512" y="128588"/>
                  </a:lnTo>
                  <a:lnTo>
                    <a:pt x="1485900" y="180975"/>
                  </a:lnTo>
                  <a:lnTo>
                    <a:pt x="1521618" y="230982"/>
                  </a:lnTo>
                  <a:lnTo>
                    <a:pt x="1538287" y="269082"/>
                  </a:lnTo>
                  <a:lnTo>
                    <a:pt x="1545431" y="297657"/>
                  </a:lnTo>
                  <a:lnTo>
                    <a:pt x="1538287" y="321469"/>
                  </a:lnTo>
                  <a:lnTo>
                    <a:pt x="1524000" y="335757"/>
                  </a:lnTo>
                  <a:lnTo>
                    <a:pt x="1488281" y="342900"/>
                  </a:lnTo>
                  <a:lnTo>
                    <a:pt x="1431131" y="345282"/>
                  </a:lnTo>
                  <a:lnTo>
                    <a:pt x="1400175" y="352425"/>
                  </a:lnTo>
                  <a:lnTo>
                    <a:pt x="1357312" y="371475"/>
                  </a:lnTo>
                  <a:lnTo>
                    <a:pt x="1285875" y="423863"/>
                  </a:lnTo>
                  <a:lnTo>
                    <a:pt x="1071562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784F9904-20BD-4EC3-8022-CD2A4E0F28CD}"/>
                </a:ext>
              </a:extLst>
            </p:cNvPr>
            <p:cNvSpPr/>
            <p:nvPr/>
          </p:nvSpPr>
          <p:spPr>
            <a:xfrm>
              <a:off x="5438776" y="4706939"/>
              <a:ext cx="2290763" cy="1379537"/>
            </a:xfrm>
            <a:custGeom>
              <a:avLst/>
              <a:gdLst>
                <a:gd name="connsiteX0" fmla="*/ 1338263 w 2290763"/>
                <a:gd name="connsiteY0" fmla="*/ 923925 h 1378744"/>
                <a:gd name="connsiteX1" fmla="*/ 1131094 w 2290763"/>
                <a:gd name="connsiteY1" fmla="*/ 1014413 h 1378744"/>
                <a:gd name="connsiteX2" fmla="*/ 1016794 w 2290763"/>
                <a:gd name="connsiteY2" fmla="*/ 1062038 h 1378744"/>
                <a:gd name="connsiteX3" fmla="*/ 840581 w 2290763"/>
                <a:gd name="connsiteY3" fmla="*/ 1128713 h 1378744"/>
                <a:gd name="connsiteX4" fmla="*/ 681038 w 2290763"/>
                <a:gd name="connsiteY4" fmla="*/ 1183482 h 1378744"/>
                <a:gd name="connsiteX5" fmla="*/ 516731 w 2290763"/>
                <a:gd name="connsiteY5" fmla="*/ 1238250 h 1378744"/>
                <a:gd name="connsiteX6" fmla="*/ 352425 w 2290763"/>
                <a:gd name="connsiteY6" fmla="*/ 1288257 h 1378744"/>
                <a:gd name="connsiteX7" fmla="*/ 171450 w 2290763"/>
                <a:gd name="connsiteY7" fmla="*/ 1340644 h 1378744"/>
                <a:gd name="connsiteX8" fmla="*/ 64294 w 2290763"/>
                <a:gd name="connsiteY8" fmla="*/ 1369219 h 1378744"/>
                <a:gd name="connsiteX9" fmla="*/ 26194 w 2290763"/>
                <a:gd name="connsiteY9" fmla="*/ 1378744 h 1378744"/>
                <a:gd name="connsiteX10" fmla="*/ 4763 w 2290763"/>
                <a:gd name="connsiteY10" fmla="*/ 1373982 h 1378744"/>
                <a:gd name="connsiteX11" fmla="*/ 0 w 2290763"/>
                <a:gd name="connsiteY11" fmla="*/ 1354932 h 1378744"/>
                <a:gd name="connsiteX12" fmla="*/ 7144 w 2290763"/>
                <a:gd name="connsiteY12" fmla="*/ 1331119 h 1378744"/>
                <a:gd name="connsiteX13" fmla="*/ 26194 w 2290763"/>
                <a:gd name="connsiteY13" fmla="*/ 1312069 h 1378744"/>
                <a:gd name="connsiteX14" fmla="*/ 185738 w 2290763"/>
                <a:gd name="connsiteY14" fmla="*/ 1240632 h 1378744"/>
                <a:gd name="connsiteX15" fmla="*/ 431006 w 2290763"/>
                <a:gd name="connsiteY15" fmla="*/ 1133475 h 1378744"/>
                <a:gd name="connsiteX16" fmla="*/ 683419 w 2290763"/>
                <a:gd name="connsiteY16" fmla="*/ 1014413 h 1378744"/>
                <a:gd name="connsiteX17" fmla="*/ 842963 w 2290763"/>
                <a:gd name="connsiteY17" fmla="*/ 935832 h 1378744"/>
                <a:gd name="connsiteX18" fmla="*/ 1047750 w 2290763"/>
                <a:gd name="connsiteY18" fmla="*/ 823913 h 1378744"/>
                <a:gd name="connsiteX19" fmla="*/ 1226344 w 2290763"/>
                <a:gd name="connsiteY19" fmla="*/ 726282 h 1378744"/>
                <a:gd name="connsiteX20" fmla="*/ 1385888 w 2290763"/>
                <a:gd name="connsiteY20" fmla="*/ 628650 h 1378744"/>
                <a:gd name="connsiteX21" fmla="*/ 1538288 w 2290763"/>
                <a:gd name="connsiteY21" fmla="*/ 523875 h 1378744"/>
                <a:gd name="connsiteX22" fmla="*/ 1664494 w 2290763"/>
                <a:gd name="connsiteY22" fmla="*/ 433388 h 1378744"/>
                <a:gd name="connsiteX23" fmla="*/ 1750219 w 2290763"/>
                <a:gd name="connsiteY23" fmla="*/ 369094 h 1378744"/>
                <a:gd name="connsiteX24" fmla="*/ 1816894 w 2290763"/>
                <a:gd name="connsiteY24" fmla="*/ 309563 h 1378744"/>
                <a:gd name="connsiteX25" fmla="*/ 1871663 w 2290763"/>
                <a:gd name="connsiteY25" fmla="*/ 257175 h 1378744"/>
                <a:gd name="connsiteX26" fmla="*/ 1890713 w 2290763"/>
                <a:gd name="connsiteY26" fmla="*/ 230982 h 1378744"/>
                <a:gd name="connsiteX27" fmla="*/ 1900238 w 2290763"/>
                <a:gd name="connsiteY27" fmla="*/ 207169 h 1378744"/>
                <a:gd name="connsiteX28" fmla="*/ 1897856 w 2290763"/>
                <a:gd name="connsiteY28" fmla="*/ 169069 h 1378744"/>
                <a:gd name="connsiteX29" fmla="*/ 1885950 w 2290763"/>
                <a:gd name="connsiteY29" fmla="*/ 123825 h 1378744"/>
                <a:gd name="connsiteX30" fmla="*/ 1859756 w 2290763"/>
                <a:gd name="connsiteY30" fmla="*/ 95250 h 1378744"/>
                <a:gd name="connsiteX31" fmla="*/ 1850231 w 2290763"/>
                <a:gd name="connsiteY31" fmla="*/ 80963 h 1378744"/>
                <a:gd name="connsiteX32" fmla="*/ 1838325 w 2290763"/>
                <a:gd name="connsiteY32" fmla="*/ 52388 h 1378744"/>
                <a:gd name="connsiteX33" fmla="*/ 1838325 w 2290763"/>
                <a:gd name="connsiteY33" fmla="*/ 23813 h 1378744"/>
                <a:gd name="connsiteX34" fmla="*/ 1843088 w 2290763"/>
                <a:gd name="connsiteY34" fmla="*/ 4763 h 1378744"/>
                <a:gd name="connsiteX35" fmla="*/ 1857375 w 2290763"/>
                <a:gd name="connsiteY35" fmla="*/ 0 h 1378744"/>
                <a:gd name="connsiteX36" fmla="*/ 1878806 w 2290763"/>
                <a:gd name="connsiteY36" fmla="*/ 2382 h 1378744"/>
                <a:gd name="connsiteX37" fmla="*/ 1919288 w 2290763"/>
                <a:gd name="connsiteY37" fmla="*/ 23813 h 1378744"/>
                <a:gd name="connsiteX38" fmla="*/ 1978819 w 2290763"/>
                <a:gd name="connsiteY38" fmla="*/ 61913 h 1378744"/>
                <a:gd name="connsiteX39" fmla="*/ 2062163 w 2290763"/>
                <a:gd name="connsiteY39" fmla="*/ 119063 h 1378744"/>
                <a:gd name="connsiteX40" fmla="*/ 2126456 w 2290763"/>
                <a:gd name="connsiteY40" fmla="*/ 164307 h 1378744"/>
                <a:gd name="connsiteX41" fmla="*/ 2190750 w 2290763"/>
                <a:gd name="connsiteY41" fmla="*/ 223838 h 1378744"/>
                <a:gd name="connsiteX42" fmla="*/ 2235994 w 2290763"/>
                <a:gd name="connsiteY42" fmla="*/ 271463 h 1378744"/>
                <a:gd name="connsiteX43" fmla="*/ 2262188 w 2290763"/>
                <a:gd name="connsiteY43" fmla="*/ 309563 h 1378744"/>
                <a:gd name="connsiteX44" fmla="*/ 2281238 w 2290763"/>
                <a:gd name="connsiteY44" fmla="*/ 338138 h 1378744"/>
                <a:gd name="connsiteX45" fmla="*/ 2290763 w 2290763"/>
                <a:gd name="connsiteY45" fmla="*/ 366713 h 1378744"/>
                <a:gd name="connsiteX46" fmla="*/ 2290763 w 2290763"/>
                <a:gd name="connsiteY46" fmla="*/ 395288 h 1378744"/>
                <a:gd name="connsiteX47" fmla="*/ 2281238 w 2290763"/>
                <a:gd name="connsiteY47" fmla="*/ 421482 h 1378744"/>
                <a:gd name="connsiteX48" fmla="*/ 2262188 w 2290763"/>
                <a:gd name="connsiteY48" fmla="*/ 431007 h 1378744"/>
                <a:gd name="connsiteX49" fmla="*/ 2216944 w 2290763"/>
                <a:gd name="connsiteY49" fmla="*/ 438150 h 1378744"/>
                <a:gd name="connsiteX50" fmla="*/ 2183606 w 2290763"/>
                <a:gd name="connsiteY50" fmla="*/ 440532 h 1378744"/>
                <a:gd name="connsiteX51" fmla="*/ 2047875 w 2290763"/>
                <a:gd name="connsiteY51" fmla="*/ 528638 h 1378744"/>
                <a:gd name="connsiteX52" fmla="*/ 1900238 w 2290763"/>
                <a:gd name="connsiteY52" fmla="*/ 623888 h 1378744"/>
                <a:gd name="connsiteX53" fmla="*/ 1683544 w 2290763"/>
                <a:gd name="connsiteY53" fmla="*/ 754857 h 1378744"/>
                <a:gd name="connsiteX54" fmla="*/ 1490663 w 2290763"/>
                <a:gd name="connsiteY54" fmla="*/ 854869 h 1378744"/>
                <a:gd name="connsiteX55" fmla="*/ 1338263 w 2290763"/>
                <a:gd name="connsiteY55" fmla="*/ 923925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0763" h="1378744">
                  <a:moveTo>
                    <a:pt x="1338263" y="923925"/>
                  </a:moveTo>
                  <a:lnTo>
                    <a:pt x="1131094" y="1014413"/>
                  </a:lnTo>
                  <a:lnTo>
                    <a:pt x="1016794" y="1062038"/>
                  </a:lnTo>
                  <a:lnTo>
                    <a:pt x="840581" y="1128713"/>
                  </a:lnTo>
                  <a:lnTo>
                    <a:pt x="681038" y="1183482"/>
                  </a:lnTo>
                  <a:lnTo>
                    <a:pt x="516731" y="1238250"/>
                  </a:lnTo>
                  <a:lnTo>
                    <a:pt x="352425" y="1288257"/>
                  </a:lnTo>
                  <a:lnTo>
                    <a:pt x="171450" y="1340644"/>
                  </a:lnTo>
                  <a:lnTo>
                    <a:pt x="64294" y="1369219"/>
                  </a:lnTo>
                  <a:lnTo>
                    <a:pt x="26194" y="1378744"/>
                  </a:lnTo>
                  <a:lnTo>
                    <a:pt x="4763" y="1373982"/>
                  </a:lnTo>
                  <a:lnTo>
                    <a:pt x="0" y="1354932"/>
                  </a:lnTo>
                  <a:lnTo>
                    <a:pt x="7144" y="1331119"/>
                  </a:lnTo>
                  <a:lnTo>
                    <a:pt x="26194" y="1312069"/>
                  </a:lnTo>
                  <a:lnTo>
                    <a:pt x="185738" y="1240632"/>
                  </a:lnTo>
                  <a:lnTo>
                    <a:pt x="431006" y="1133475"/>
                  </a:lnTo>
                  <a:lnTo>
                    <a:pt x="683419" y="1014413"/>
                  </a:lnTo>
                  <a:lnTo>
                    <a:pt x="842963" y="935832"/>
                  </a:lnTo>
                  <a:lnTo>
                    <a:pt x="1047750" y="823913"/>
                  </a:lnTo>
                  <a:lnTo>
                    <a:pt x="1226344" y="726282"/>
                  </a:lnTo>
                  <a:lnTo>
                    <a:pt x="1385888" y="628650"/>
                  </a:lnTo>
                  <a:lnTo>
                    <a:pt x="1538288" y="523875"/>
                  </a:lnTo>
                  <a:lnTo>
                    <a:pt x="1664494" y="433388"/>
                  </a:lnTo>
                  <a:lnTo>
                    <a:pt x="1750219" y="369094"/>
                  </a:lnTo>
                  <a:lnTo>
                    <a:pt x="1816894" y="309563"/>
                  </a:lnTo>
                  <a:lnTo>
                    <a:pt x="1871663" y="257175"/>
                  </a:lnTo>
                  <a:lnTo>
                    <a:pt x="1890713" y="230982"/>
                  </a:lnTo>
                  <a:lnTo>
                    <a:pt x="1900238" y="207169"/>
                  </a:lnTo>
                  <a:lnTo>
                    <a:pt x="1897856" y="169069"/>
                  </a:lnTo>
                  <a:lnTo>
                    <a:pt x="1885950" y="123825"/>
                  </a:lnTo>
                  <a:lnTo>
                    <a:pt x="1859756" y="95250"/>
                  </a:lnTo>
                  <a:lnTo>
                    <a:pt x="1850231" y="80963"/>
                  </a:lnTo>
                  <a:lnTo>
                    <a:pt x="1838325" y="52388"/>
                  </a:lnTo>
                  <a:lnTo>
                    <a:pt x="1838325" y="23813"/>
                  </a:lnTo>
                  <a:lnTo>
                    <a:pt x="1843088" y="4763"/>
                  </a:lnTo>
                  <a:lnTo>
                    <a:pt x="1857375" y="0"/>
                  </a:lnTo>
                  <a:lnTo>
                    <a:pt x="1878806" y="2382"/>
                  </a:lnTo>
                  <a:lnTo>
                    <a:pt x="1919288" y="23813"/>
                  </a:lnTo>
                  <a:lnTo>
                    <a:pt x="1978819" y="61913"/>
                  </a:lnTo>
                  <a:lnTo>
                    <a:pt x="2062163" y="119063"/>
                  </a:lnTo>
                  <a:lnTo>
                    <a:pt x="2126456" y="164307"/>
                  </a:lnTo>
                  <a:lnTo>
                    <a:pt x="2190750" y="223838"/>
                  </a:lnTo>
                  <a:lnTo>
                    <a:pt x="2235994" y="271463"/>
                  </a:lnTo>
                  <a:lnTo>
                    <a:pt x="2262188" y="309563"/>
                  </a:lnTo>
                  <a:lnTo>
                    <a:pt x="2281238" y="338138"/>
                  </a:lnTo>
                  <a:lnTo>
                    <a:pt x="2290763" y="366713"/>
                  </a:lnTo>
                  <a:lnTo>
                    <a:pt x="2290763" y="395288"/>
                  </a:lnTo>
                  <a:lnTo>
                    <a:pt x="2281238" y="421482"/>
                  </a:lnTo>
                  <a:lnTo>
                    <a:pt x="2262188" y="431007"/>
                  </a:lnTo>
                  <a:lnTo>
                    <a:pt x="2216944" y="438150"/>
                  </a:lnTo>
                  <a:lnTo>
                    <a:pt x="2183606" y="440532"/>
                  </a:lnTo>
                  <a:lnTo>
                    <a:pt x="2047875" y="528638"/>
                  </a:lnTo>
                  <a:lnTo>
                    <a:pt x="1900238" y="623888"/>
                  </a:lnTo>
                  <a:lnTo>
                    <a:pt x="1683544" y="754857"/>
                  </a:lnTo>
                  <a:lnTo>
                    <a:pt x="1490663" y="854869"/>
                  </a:lnTo>
                  <a:lnTo>
                    <a:pt x="1338263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D33ADB12-BBF7-4A69-9C9A-4FB5A7080643}"/>
                </a:ext>
              </a:extLst>
            </p:cNvPr>
            <p:cNvSpPr/>
            <p:nvPr/>
          </p:nvSpPr>
          <p:spPr>
            <a:xfrm rot="16200000">
              <a:off x="3282951" y="1936751"/>
              <a:ext cx="2271713" cy="1376363"/>
            </a:xfrm>
            <a:custGeom>
              <a:avLst/>
              <a:gdLst>
                <a:gd name="connsiteX0" fmla="*/ 1138237 w 2271712"/>
                <a:gd name="connsiteY0" fmla="*/ 928687 h 1376362"/>
                <a:gd name="connsiteX1" fmla="*/ 940594 w 2271712"/>
                <a:gd name="connsiteY1" fmla="*/ 809625 h 1376362"/>
                <a:gd name="connsiteX2" fmla="*/ 823912 w 2271712"/>
                <a:gd name="connsiteY2" fmla="*/ 723900 h 1376362"/>
                <a:gd name="connsiteX3" fmla="*/ 700087 w 2271712"/>
                <a:gd name="connsiteY3" fmla="*/ 642937 h 1376362"/>
                <a:gd name="connsiteX4" fmla="*/ 566737 w 2271712"/>
                <a:gd name="connsiteY4" fmla="*/ 547687 h 1376362"/>
                <a:gd name="connsiteX5" fmla="*/ 438150 w 2271712"/>
                <a:gd name="connsiteY5" fmla="*/ 445294 h 1376362"/>
                <a:gd name="connsiteX6" fmla="*/ 295275 w 2271712"/>
                <a:gd name="connsiteY6" fmla="*/ 323850 h 1376362"/>
                <a:gd name="connsiteX7" fmla="*/ 157162 w 2271712"/>
                <a:gd name="connsiteY7" fmla="*/ 197644 h 1376362"/>
                <a:gd name="connsiteX8" fmla="*/ 45244 w 2271712"/>
                <a:gd name="connsiteY8" fmla="*/ 92869 h 1376362"/>
                <a:gd name="connsiteX9" fmla="*/ 19050 w 2271712"/>
                <a:gd name="connsiteY9" fmla="*/ 69056 h 1376362"/>
                <a:gd name="connsiteX10" fmla="*/ 7144 w 2271712"/>
                <a:gd name="connsiteY10" fmla="*/ 52387 h 1376362"/>
                <a:gd name="connsiteX11" fmla="*/ 2381 w 2271712"/>
                <a:gd name="connsiteY11" fmla="*/ 33337 h 1376362"/>
                <a:gd name="connsiteX12" fmla="*/ 0 w 2271712"/>
                <a:gd name="connsiteY12" fmla="*/ 14287 h 1376362"/>
                <a:gd name="connsiteX13" fmla="*/ 9525 w 2271712"/>
                <a:gd name="connsiteY13" fmla="*/ 0 h 1376362"/>
                <a:gd name="connsiteX14" fmla="*/ 35719 w 2271712"/>
                <a:gd name="connsiteY14" fmla="*/ 0 h 1376362"/>
                <a:gd name="connsiteX15" fmla="*/ 66675 w 2271712"/>
                <a:gd name="connsiteY15" fmla="*/ 11906 h 1376362"/>
                <a:gd name="connsiteX16" fmla="*/ 202406 w 2271712"/>
                <a:gd name="connsiteY16" fmla="*/ 119062 h 1376362"/>
                <a:gd name="connsiteX17" fmla="*/ 314325 w 2271712"/>
                <a:gd name="connsiteY17" fmla="*/ 197644 h 1376362"/>
                <a:gd name="connsiteX18" fmla="*/ 495300 w 2271712"/>
                <a:gd name="connsiteY18" fmla="*/ 319087 h 1376362"/>
                <a:gd name="connsiteX19" fmla="*/ 709612 w 2271712"/>
                <a:gd name="connsiteY19" fmla="*/ 450056 h 1376362"/>
                <a:gd name="connsiteX20" fmla="*/ 931069 w 2271712"/>
                <a:gd name="connsiteY20" fmla="*/ 578644 h 1376362"/>
                <a:gd name="connsiteX21" fmla="*/ 1128712 w 2271712"/>
                <a:gd name="connsiteY21" fmla="*/ 683419 h 1376362"/>
                <a:gd name="connsiteX22" fmla="*/ 1393031 w 2271712"/>
                <a:gd name="connsiteY22" fmla="*/ 809625 h 1376362"/>
                <a:gd name="connsiteX23" fmla="*/ 1657350 w 2271712"/>
                <a:gd name="connsiteY23" fmla="*/ 926306 h 1376362"/>
                <a:gd name="connsiteX24" fmla="*/ 1876425 w 2271712"/>
                <a:gd name="connsiteY24" fmla="*/ 1019175 h 1376362"/>
                <a:gd name="connsiteX25" fmla="*/ 1964531 w 2271712"/>
                <a:gd name="connsiteY25" fmla="*/ 1054894 h 1376362"/>
                <a:gd name="connsiteX26" fmla="*/ 2002631 w 2271712"/>
                <a:gd name="connsiteY26" fmla="*/ 1064419 h 1376362"/>
                <a:gd name="connsiteX27" fmla="*/ 2043112 w 2271712"/>
                <a:gd name="connsiteY27" fmla="*/ 1064419 h 1376362"/>
                <a:gd name="connsiteX28" fmla="*/ 2085975 w 2271712"/>
                <a:gd name="connsiteY28" fmla="*/ 1057275 h 1376362"/>
                <a:gd name="connsiteX29" fmla="*/ 2128837 w 2271712"/>
                <a:gd name="connsiteY29" fmla="*/ 1047750 h 1376362"/>
                <a:gd name="connsiteX30" fmla="*/ 2174081 w 2271712"/>
                <a:gd name="connsiteY30" fmla="*/ 1021556 h 1376362"/>
                <a:gd name="connsiteX31" fmla="*/ 2214562 w 2271712"/>
                <a:gd name="connsiteY31" fmla="*/ 988219 h 1376362"/>
                <a:gd name="connsiteX32" fmla="*/ 2231231 w 2271712"/>
                <a:gd name="connsiteY32" fmla="*/ 973931 h 1376362"/>
                <a:gd name="connsiteX33" fmla="*/ 2247900 w 2271712"/>
                <a:gd name="connsiteY33" fmla="*/ 969169 h 1376362"/>
                <a:gd name="connsiteX34" fmla="*/ 2264569 w 2271712"/>
                <a:gd name="connsiteY34" fmla="*/ 973931 h 1376362"/>
                <a:gd name="connsiteX35" fmla="*/ 2271712 w 2271712"/>
                <a:gd name="connsiteY35" fmla="*/ 992981 h 1376362"/>
                <a:gd name="connsiteX36" fmla="*/ 2271712 w 2271712"/>
                <a:gd name="connsiteY36" fmla="*/ 1019175 h 1376362"/>
                <a:gd name="connsiteX37" fmla="*/ 2264569 w 2271712"/>
                <a:gd name="connsiteY37" fmla="*/ 1054894 h 1376362"/>
                <a:gd name="connsiteX38" fmla="*/ 2228850 w 2271712"/>
                <a:gd name="connsiteY38" fmla="*/ 1135856 h 1376362"/>
                <a:gd name="connsiteX39" fmla="*/ 2200275 w 2271712"/>
                <a:gd name="connsiteY39" fmla="*/ 1183481 h 1376362"/>
                <a:gd name="connsiteX40" fmla="*/ 2150269 w 2271712"/>
                <a:gd name="connsiteY40" fmla="*/ 1245394 h 1376362"/>
                <a:gd name="connsiteX41" fmla="*/ 2100262 w 2271712"/>
                <a:gd name="connsiteY41" fmla="*/ 1288256 h 1376362"/>
                <a:gd name="connsiteX42" fmla="*/ 2040731 w 2271712"/>
                <a:gd name="connsiteY42" fmla="*/ 1326356 h 1376362"/>
                <a:gd name="connsiteX43" fmla="*/ 1978819 w 2271712"/>
                <a:gd name="connsiteY43" fmla="*/ 1359694 h 1376362"/>
                <a:gd name="connsiteX44" fmla="*/ 1940719 w 2271712"/>
                <a:gd name="connsiteY44" fmla="*/ 1371600 h 1376362"/>
                <a:gd name="connsiteX45" fmla="*/ 1907381 w 2271712"/>
                <a:gd name="connsiteY45" fmla="*/ 1376362 h 1376362"/>
                <a:gd name="connsiteX46" fmla="*/ 1869281 w 2271712"/>
                <a:gd name="connsiteY46" fmla="*/ 1366837 h 1376362"/>
                <a:gd name="connsiteX47" fmla="*/ 1850231 w 2271712"/>
                <a:gd name="connsiteY47" fmla="*/ 1352550 h 1376362"/>
                <a:gd name="connsiteX48" fmla="*/ 1833562 w 2271712"/>
                <a:gd name="connsiteY48" fmla="*/ 1331119 h 1376362"/>
                <a:gd name="connsiteX49" fmla="*/ 1819275 w 2271712"/>
                <a:gd name="connsiteY49" fmla="*/ 1304925 h 1376362"/>
                <a:gd name="connsiteX50" fmla="*/ 1800225 w 2271712"/>
                <a:gd name="connsiteY50" fmla="*/ 1288256 h 1376362"/>
                <a:gd name="connsiteX51" fmla="*/ 1745456 w 2271712"/>
                <a:gd name="connsiteY51" fmla="*/ 1250156 h 1376362"/>
                <a:gd name="connsiteX52" fmla="*/ 1676400 w 2271712"/>
                <a:gd name="connsiteY52" fmla="*/ 1214437 h 1376362"/>
                <a:gd name="connsiteX53" fmla="*/ 1464469 w 2271712"/>
                <a:gd name="connsiteY53" fmla="*/ 1109662 h 1376362"/>
                <a:gd name="connsiteX54" fmla="*/ 1290637 w 2271712"/>
                <a:gd name="connsiteY54" fmla="*/ 1016794 h 1376362"/>
                <a:gd name="connsiteX55" fmla="*/ 1138237 w 2271712"/>
                <a:gd name="connsiteY55" fmla="*/ 928687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1712" h="1376362">
                  <a:moveTo>
                    <a:pt x="1138237" y="928687"/>
                  </a:moveTo>
                  <a:lnTo>
                    <a:pt x="940594" y="809625"/>
                  </a:lnTo>
                  <a:lnTo>
                    <a:pt x="823912" y="723900"/>
                  </a:lnTo>
                  <a:lnTo>
                    <a:pt x="700087" y="642937"/>
                  </a:lnTo>
                  <a:lnTo>
                    <a:pt x="566737" y="547687"/>
                  </a:lnTo>
                  <a:lnTo>
                    <a:pt x="438150" y="445294"/>
                  </a:lnTo>
                  <a:lnTo>
                    <a:pt x="295275" y="323850"/>
                  </a:lnTo>
                  <a:lnTo>
                    <a:pt x="157162" y="197644"/>
                  </a:lnTo>
                  <a:lnTo>
                    <a:pt x="45244" y="92869"/>
                  </a:lnTo>
                  <a:lnTo>
                    <a:pt x="19050" y="69056"/>
                  </a:lnTo>
                  <a:lnTo>
                    <a:pt x="7144" y="52387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66675" y="11906"/>
                  </a:lnTo>
                  <a:lnTo>
                    <a:pt x="202406" y="119062"/>
                  </a:lnTo>
                  <a:lnTo>
                    <a:pt x="314325" y="197644"/>
                  </a:lnTo>
                  <a:lnTo>
                    <a:pt x="495300" y="319087"/>
                  </a:lnTo>
                  <a:lnTo>
                    <a:pt x="709612" y="450056"/>
                  </a:lnTo>
                  <a:lnTo>
                    <a:pt x="931069" y="578644"/>
                  </a:lnTo>
                  <a:lnTo>
                    <a:pt x="1128712" y="683419"/>
                  </a:lnTo>
                  <a:lnTo>
                    <a:pt x="1393031" y="809625"/>
                  </a:lnTo>
                  <a:lnTo>
                    <a:pt x="1657350" y="926306"/>
                  </a:lnTo>
                  <a:lnTo>
                    <a:pt x="1876425" y="1019175"/>
                  </a:lnTo>
                  <a:lnTo>
                    <a:pt x="1964531" y="1054894"/>
                  </a:lnTo>
                  <a:lnTo>
                    <a:pt x="2002631" y="1064419"/>
                  </a:lnTo>
                  <a:lnTo>
                    <a:pt x="2043112" y="1064419"/>
                  </a:lnTo>
                  <a:lnTo>
                    <a:pt x="2085975" y="1057275"/>
                  </a:lnTo>
                  <a:lnTo>
                    <a:pt x="2128837" y="1047750"/>
                  </a:lnTo>
                  <a:lnTo>
                    <a:pt x="2174081" y="1021556"/>
                  </a:lnTo>
                  <a:lnTo>
                    <a:pt x="2214562" y="988219"/>
                  </a:lnTo>
                  <a:lnTo>
                    <a:pt x="2231231" y="973931"/>
                  </a:lnTo>
                  <a:lnTo>
                    <a:pt x="2247900" y="969169"/>
                  </a:lnTo>
                  <a:lnTo>
                    <a:pt x="2264569" y="973931"/>
                  </a:lnTo>
                  <a:lnTo>
                    <a:pt x="2271712" y="992981"/>
                  </a:lnTo>
                  <a:lnTo>
                    <a:pt x="2271712" y="1019175"/>
                  </a:lnTo>
                  <a:lnTo>
                    <a:pt x="2264569" y="1054894"/>
                  </a:lnTo>
                  <a:lnTo>
                    <a:pt x="2228850" y="1135856"/>
                  </a:lnTo>
                  <a:lnTo>
                    <a:pt x="2200275" y="1183481"/>
                  </a:lnTo>
                  <a:lnTo>
                    <a:pt x="2150269" y="1245394"/>
                  </a:lnTo>
                  <a:lnTo>
                    <a:pt x="2100262" y="1288256"/>
                  </a:lnTo>
                  <a:lnTo>
                    <a:pt x="2040731" y="1326356"/>
                  </a:lnTo>
                  <a:lnTo>
                    <a:pt x="1978819" y="1359694"/>
                  </a:lnTo>
                  <a:lnTo>
                    <a:pt x="1940719" y="1371600"/>
                  </a:lnTo>
                  <a:lnTo>
                    <a:pt x="1907381" y="1376362"/>
                  </a:lnTo>
                  <a:lnTo>
                    <a:pt x="1869281" y="1366837"/>
                  </a:lnTo>
                  <a:lnTo>
                    <a:pt x="1850231" y="1352550"/>
                  </a:lnTo>
                  <a:lnTo>
                    <a:pt x="1833562" y="1331119"/>
                  </a:lnTo>
                  <a:lnTo>
                    <a:pt x="1819275" y="1304925"/>
                  </a:lnTo>
                  <a:lnTo>
                    <a:pt x="1800225" y="1288256"/>
                  </a:lnTo>
                  <a:lnTo>
                    <a:pt x="1745456" y="1250156"/>
                  </a:lnTo>
                  <a:lnTo>
                    <a:pt x="1676400" y="1214437"/>
                  </a:lnTo>
                  <a:lnTo>
                    <a:pt x="1464469" y="1109662"/>
                  </a:lnTo>
                  <a:lnTo>
                    <a:pt x="1290637" y="1016794"/>
                  </a:lnTo>
                  <a:lnTo>
                    <a:pt x="1138237" y="928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3CFFE37-D5E4-4A89-B160-4FC076873C19}"/>
                </a:ext>
              </a:extLst>
            </p:cNvPr>
            <p:cNvSpPr/>
            <p:nvPr/>
          </p:nvSpPr>
          <p:spPr>
            <a:xfrm rot="16200000">
              <a:off x="3080545" y="4058445"/>
              <a:ext cx="2911475" cy="334963"/>
            </a:xfrm>
            <a:custGeom>
              <a:avLst/>
              <a:gdLst>
                <a:gd name="connsiteX0" fmla="*/ 1621971 w 2911929"/>
                <a:gd name="connsiteY0" fmla="*/ 288472 h 334736"/>
                <a:gd name="connsiteX1" fmla="*/ 938893 w 2911929"/>
                <a:gd name="connsiteY1" fmla="*/ 274865 h 334736"/>
                <a:gd name="connsiteX2" fmla="*/ 462643 w 2911929"/>
                <a:gd name="connsiteY2" fmla="*/ 269422 h 334736"/>
                <a:gd name="connsiteX3" fmla="*/ 119743 w 2911929"/>
                <a:gd name="connsiteY3" fmla="*/ 272143 h 334736"/>
                <a:gd name="connsiteX4" fmla="*/ 97971 w 2911929"/>
                <a:gd name="connsiteY4" fmla="*/ 269422 h 334736"/>
                <a:gd name="connsiteX5" fmla="*/ 62593 w 2911929"/>
                <a:gd name="connsiteY5" fmla="*/ 250372 h 334736"/>
                <a:gd name="connsiteX6" fmla="*/ 32657 w 2911929"/>
                <a:gd name="connsiteY6" fmla="*/ 228600 h 334736"/>
                <a:gd name="connsiteX7" fmla="*/ 13607 w 2911929"/>
                <a:gd name="connsiteY7" fmla="*/ 212272 h 334736"/>
                <a:gd name="connsiteX8" fmla="*/ 2721 w 2911929"/>
                <a:gd name="connsiteY8" fmla="*/ 190500 h 334736"/>
                <a:gd name="connsiteX9" fmla="*/ 0 w 2911929"/>
                <a:gd name="connsiteY9" fmla="*/ 168729 h 334736"/>
                <a:gd name="connsiteX10" fmla="*/ 10886 w 2911929"/>
                <a:gd name="connsiteY10" fmla="*/ 152400 h 334736"/>
                <a:gd name="connsiteX11" fmla="*/ 19050 w 2911929"/>
                <a:gd name="connsiteY11" fmla="*/ 138793 h 334736"/>
                <a:gd name="connsiteX12" fmla="*/ 48986 w 2911929"/>
                <a:gd name="connsiteY12" fmla="*/ 114300 h 334736"/>
                <a:gd name="connsiteX13" fmla="*/ 144236 w 2911929"/>
                <a:gd name="connsiteY13" fmla="*/ 76200 h 334736"/>
                <a:gd name="connsiteX14" fmla="*/ 272143 w 2911929"/>
                <a:gd name="connsiteY14" fmla="*/ 35379 h 334736"/>
                <a:gd name="connsiteX15" fmla="*/ 342900 w 2911929"/>
                <a:gd name="connsiteY15" fmla="*/ 10886 h 334736"/>
                <a:gd name="connsiteX16" fmla="*/ 405493 w 2911929"/>
                <a:gd name="connsiteY16" fmla="*/ 0 h 334736"/>
                <a:gd name="connsiteX17" fmla="*/ 465364 w 2911929"/>
                <a:gd name="connsiteY17" fmla="*/ 0 h 334736"/>
                <a:gd name="connsiteX18" fmla="*/ 519793 w 2911929"/>
                <a:gd name="connsiteY18" fmla="*/ 16329 h 334736"/>
                <a:gd name="connsiteX19" fmla="*/ 549729 w 2911929"/>
                <a:gd name="connsiteY19" fmla="*/ 24493 h 334736"/>
                <a:gd name="connsiteX20" fmla="*/ 1055914 w 2911929"/>
                <a:gd name="connsiteY20" fmla="*/ 57150 h 334736"/>
                <a:gd name="connsiteX21" fmla="*/ 1684564 w 2911929"/>
                <a:gd name="connsiteY21" fmla="*/ 95250 h 334736"/>
                <a:gd name="connsiteX22" fmla="*/ 2171700 w 2911929"/>
                <a:gd name="connsiteY22" fmla="*/ 122465 h 334736"/>
                <a:gd name="connsiteX23" fmla="*/ 2405743 w 2911929"/>
                <a:gd name="connsiteY23" fmla="*/ 136072 h 334736"/>
                <a:gd name="connsiteX24" fmla="*/ 2481943 w 2911929"/>
                <a:gd name="connsiteY24" fmla="*/ 133350 h 334736"/>
                <a:gd name="connsiteX25" fmla="*/ 2566307 w 2911929"/>
                <a:gd name="connsiteY25" fmla="*/ 125186 h 334736"/>
                <a:gd name="connsiteX26" fmla="*/ 2647950 w 2911929"/>
                <a:gd name="connsiteY26" fmla="*/ 111579 h 334736"/>
                <a:gd name="connsiteX27" fmla="*/ 2691493 w 2911929"/>
                <a:gd name="connsiteY27" fmla="*/ 89807 h 334736"/>
                <a:gd name="connsiteX28" fmla="*/ 2762250 w 2911929"/>
                <a:gd name="connsiteY28" fmla="*/ 32657 h 334736"/>
                <a:gd name="connsiteX29" fmla="*/ 2911929 w 2911929"/>
                <a:gd name="connsiteY29" fmla="*/ 133350 h 334736"/>
                <a:gd name="connsiteX30" fmla="*/ 2843893 w 2911929"/>
                <a:gd name="connsiteY30" fmla="*/ 209550 h 334736"/>
                <a:gd name="connsiteX31" fmla="*/ 2759529 w 2911929"/>
                <a:gd name="connsiteY31" fmla="*/ 272143 h 334736"/>
                <a:gd name="connsiteX32" fmla="*/ 2707821 w 2911929"/>
                <a:gd name="connsiteY32" fmla="*/ 302079 h 334736"/>
                <a:gd name="connsiteX33" fmla="*/ 2637064 w 2911929"/>
                <a:gd name="connsiteY33" fmla="*/ 326572 h 334736"/>
                <a:gd name="connsiteX34" fmla="*/ 2588079 w 2911929"/>
                <a:gd name="connsiteY34" fmla="*/ 334736 h 334736"/>
                <a:gd name="connsiteX35" fmla="*/ 2471057 w 2911929"/>
                <a:gd name="connsiteY35" fmla="*/ 334736 h 334736"/>
                <a:gd name="connsiteX36" fmla="*/ 2152650 w 2911929"/>
                <a:gd name="connsiteY36" fmla="*/ 312965 h 334736"/>
                <a:gd name="connsiteX37" fmla="*/ 1621971 w 2911929"/>
                <a:gd name="connsiteY37" fmla="*/ 288472 h 3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11929" h="334736">
                  <a:moveTo>
                    <a:pt x="1621971" y="288472"/>
                  </a:moveTo>
                  <a:lnTo>
                    <a:pt x="938893" y="274865"/>
                  </a:lnTo>
                  <a:lnTo>
                    <a:pt x="462643" y="269422"/>
                  </a:lnTo>
                  <a:lnTo>
                    <a:pt x="119743" y="272143"/>
                  </a:lnTo>
                  <a:lnTo>
                    <a:pt x="97971" y="269422"/>
                  </a:lnTo>
                  <a:lnTo>
                    <a:pt x="62593" y="250372"/>
                  </a:lnTo>
                  <a:lnTo>
                    <a:pt x="32657" y="228600"/>
                  </a:lnTo>
                  <a:lnTo>
                    <a:pt x="13607" y="212272"/>
                  </a:lnTo>
                  <a:lnTo>
                    <a:pt x="2721" y="190500"/>
                  </a:lnTo>
                  <a:lnTo>
                    <a:pt x="0" y="168729"/>
                  </a:lnTo>
                  <a:lnTo>
                    <a:pt x="10886" y="152400"/>
                  </a:lnTo>
                  <a:lnTo>
                    <a:pt x="19050" y="138793"/>
                  </a:lnTo>
                  <a:lnTo>
                    <a:pt x="48986" y="114300"/>
                  </a:lnTo>
                  <a:lnTo>
                    <a:pt x="144236" y="76200"/>
                  </a:lnTo>
                  <a:lnTo>
                    <a:pt x="272143" y="35379"/>
                  </a:lnTo>
                  <a:lnTo>
                    <a:pt x="342900" y="10886"/>
                  </a:lnTo>
                  <a:lnTo>
                    <a:pt x="405493" y="0"/>
                  </a:lnTo>
                  <a:lnTo>
                    <a:pt x="465364" y="0"/>
                  </a:lnTo>
                  <a:lnTo>
                    <a:pt x="519793" y="16329"/>
                  </a:lnTo>
                  <a:lnTo>
                    <a:pt x="549729" y="24493"/>
                  </a:lnTo>
                  <a:lnTo>
                    <a:pt x="1055914" y="57150"/>
                  </a:lnTo>
                  <a:lnTo>
                    <a:pt x="1684564" y="95250"/>
                  </a:lnTo>
                  <a:lnTo>
                    <a:pt x="2171700" y="122465"/>
                  </a:lnTo>
                  <a:lnTo>
                    <a:pt x="2405743" y="136072"/>
                  </a:lnTo>
                  <a:lnTo>
                    <a:pt x="2481943" y="133350"/>
                  </a:lnTo>
                  <a:lnTo>
                    <a:pt x="2566307" y="125186"/>
                  </a:lnTo>
                  <a:lnTo>
                    <a:pt x="2647950" y="111579"/>
                  </a:lnTo>
                  <a:lnTo>
                    <a:pt x="2691493" y="89807"/>
                  </a:lnTo>
                  <a:lnTo>
                    <a:pt x="2762250" y="32657"/>
                  </a:lnTo>
                  <a:lnTo>
                    <a:pt x="2911929" y="133350"/>
                  </a:lnTo>
                  <a:lnTo>
                    <a:pt x="2843893" y="209550"/>
                  </a:lnTo>
                  <a:lnTo>
                    <a:pt x="2759529" y="272143"/>
                  </a:lnTo>
                  <a:lnTo>
                    <a:pt x="2707821" y="302079"/>
                  </a:lnTo>
                  <a:lnTo>
                    <a:pt x="2637064" y="326572"/>
                  </a:lnTo>
                  <a:lnTo>
                    <a:pt x="2588079" y="334736"/>
                  </a:lnTo>
                  <a:lnTo>
                    <a:pt x="2471057" y="334736"/>
                  </a:lnTo>
                  <a:lnTo>
                    <a:pt x="2152650" y="312965"/>
                  </a:lnTo>
                  <a:lnTo>
                    <a:pt x="1621971" y="2884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A677BE72-361D-4B2E-8C5F-60ECE6480BDE}"/>
                </a:ext>
              </a:extLst>
            </p:cNvPr>
            <p:cNvSpPr/>
            <p:nvPr/>
          </p:nvSpPr>
          <p:spPr>
            <a:xfrm rot="16200000">
              <a:off x="3538539" y="3532189"/>
              <a:ext cx="3368675" cy="441325"/>
            </a:xfrm>
            <a:custGeom>
              <a:avLst/>
              <a:gdLst>
                <a:gd name="connsiteX0" fmla="*/ 1835150 w 3368675"/>
                <a:gd name="connsiteY0" fmla="*/ 371475 h 441325"/>
                <a:gd name="connsiteX1" fmla="*/ 1127125 w 3368675"/>
                <a:gd name="connsiteY1" fmla="*/ 371475 h 441325"/>
                <a:gd name="connsiteX2" fmla="*/ 695325 w 3368675"/>
                <a:gd name="connsiteY2" fmla="*/ 365125 h 441325"/>
                <a:gd name="connsiteX3" fmla="*/ 301625 w 3368675"/>
                <a:gd name="connsiteY3" fmla="*/ 355600 h 441325"/>
                <a:gd name="connsiteX4" fmla="*/ 133350 w 3368675"/>
                <a:gd name="connsiteY4" fmla="*/ 352425 h 441325"/>
                <a:gd name="connsiteX5" fmla="*/ 92075 w 3368675"/>
                <a:gd name="connsiteY5" fmla="*/ 346075 h 441325"/>
                <a:gd name="connsiteX6" fmla="*/ 66675 w 3368675"/>
                <a:gd name="connsiteY6" fmla="*/ 336550 h 441325"/>
                <a:gd name="connsiteX7" fmla="*/ 44450 w 3368675"/>
                <a:gd name="connsiteY7" fmla="*/ 330200 h 441325"/>
                <a:gd name="connsiteX8" fmla="*/ 19050 w 3368675"/>
                <a:gd name="connsiteY8" fmla="*/ 314325 h 441325"/>
                <a:gd name="connsiteX9" fmla="*/ 0 w 3368675"/>
                <a:gd name="connsiteY9" fmla="*/ 292100 h 441325"/>
                <a:gd name="connsiteX10" fmla="*/ 0 w 3368675"/>
                <a:gd name="connsiteY10" fmla="*/ 263525 h 441325"/>
                <a:gd name="connsiteX11" fmla="*/ 15875 w 3368675"/>
                <a:gd name="connsiteY11" fmla="*/ 238125 h 441325"/>
                <a:gd name="connsiteX12" fmla="*/ 41275 w 3368675"/>
                <a:gd name="connsiteY12" fmla="*/ 212725 h 441325"/>
                <a:gd name="connsiteX13" fmla="*/ 92075 w 3368675"/>
                <a:gd name="connsiteY13" fmla="*/ 180975 h 441325"/>
                <a:gd name="connsiteX14" fmla="*/ 158750 w 3368675"/>
                <a:gd name="connsiteY14" fmla="*/ 152400 h 441325"/>
                <a:gd name="connsiteX15" fmla="*/ 257175 w 3368675"/>
                <a:gd name="connsiteY15" fmla="*/ 120650 h 441325"/>
                <a:gd name="connsiteX16" fmla="*/ 377825 w 3368675"/>
                <a:gd name="connsiteY16" fmla="*/ 95250 h 441325"/>
                <a:gd name="connsiteX17" fmla="*/ 488950 w 3368675"/>
                <a:gd name="connsiteY17" fmla="*/ 82550 h 441325"/>
                <a:gd name="connsiteX18" fmla="*/ 669925 w 3368675"/>
                <a:gd name="connsiteY18" fmla="*/ 104775 h 441325"/>
                <a:gd name="connsiteX19" fmla="*/ 908050 w 3368675"/>
                <a:gd name="connsiteY19" fmla="*/ 127000 h 441325"/>
                <a:gd name="connsiteX20" fmla="*/ 1390650 w 3368675"/>
                <a:gd name="connsiteY20" fmla="*/ 149225 h 441325"/>
                <a:gd name="connsiteX21" fmla="*/ 1981200 w 3368675"/>
                <a:gd name="connsiteY21" fmla="*/ 149225 h 441325"/>
                <a:gd name="connsiteX22" fmla="*/ 2546350 w 3368675"/>
                <a:gd name="connsiteY22" fmla="*/ 146050 h 441325"/>
                <a:gd name="connsiteX23" fmla="*/ 2959100 w 3368675"/>
                <a:gd name="connsiteY23" fmla="*/ 133350 h 441325"/>
                <a:gd name="connsiteX24" fmla="*/ 3063875 w 3368675"/>
                <a:gd name="connsiteY24" fmla="*/ 123825 h 441325"/>
                <a:gd name="connsiteX25" fmla="*/ 3146425 w 3368675"/>
                <a:gd name="connsiteY25" fmla="*/ 107950 h 441325"/>
                <a:gd name="connsiteX26" fmla="*/ 3232150 w 3368675"/>
                <a:gd name="connsiteY26" fmla="*/ 66675 h 441325"/>
                <a:gd name="connsiteX27" fmla="*/ 3295650 w 3368675"/>
                <a:gd name="connsiteY27" fmla="*/ 22225 h 441325"/>
                <a:gd name="connsiteX28" fmla="*/ 3321050 w 3368675"/>
                <a:gd name="connsiteY28" fmla="*/ 6350 h 441325"/>
                <a:gd name="connsiteX29" fmla="*/ 3349625 w 3368675"/>
                <a:gd name="connsiteY29" fmla="*/ 0 h 441325"/>
                <a:gd name="connsiteX30" fmla="*/ 3362325 w 3368675"/>
                <a:gd name="connsiteY30" fmla="*/ 3175 h 441325"/>
                <a:gd name="connsiteX31" fmla="*/ 3368675 w 3368675"/>
                <a:gd name="connsiteY31" fmla="*/ 15875 h 441325"/>
                <a:gd name="connsiteX32" fmla="*/ 3346450 w 3368675"/>
                <a:gd name="connsiteY32" fmla="*/ 69850 h 441325"/>
                <a:gd name="connsiteX33" fmla="*/ 3302000 w 3368675"/>
                <a:gd name="connsiteY33" fmla="*/ 174625 h 441325"/>
                <a:gd name="connsiteX34" fmla="*/ 3225800 w 3368675"/>
                <a:gd name="connsiteY34" fmla="*/ 314325 h 441325"/>
                <a:gd name="connsiteX35" fmla="*/ 3159125 w 3368675"/>
                <a:gd name="connsiteY35" fmla="*/ 396875 h 441325"/>
                <a:gd name="connsiteX36" fmla="*/ 3130550 w 3368675"/>
                <a:gd name="connsiteY36" fmla="*/ 419100 h 441325"/>
                <a:gd name="connsiteX37" fmla="*/ 3095625 w 3368675"/>
                <a:gd name="connsiteY37" fmla="*/ 434975 h 441325"/>
                <a:gd name="connsiteX38" fmla="*/ 3067050 w 3368675"/>
                <a:gd name="connsiteY38" fmla="*/ 441325 h 441325"/>
                <a:gd name="connsiteX39" fmla="*/ 3028950 w 3368675"/>
                <a:gd name="connsiteY39" fmla="*/ 431800 h 441325"/>
                <a:gd name="connsiteX40" fmla="*/ 2994025 w 3368675"/>
                <a:gd name="connsiteY40" fmla="*/ 409575 h 441325"/>
                <a:gd name="connsiteX41" fmla="*/ 2927350 w 3368675"/>
                <a:gd name="connsiteY41" fmla="*/ 381000 h 441325"/>
                <a:gd name="connsiteX42" fmla="*/ 2886075 w 3368675"/>
                <a:gd name="connsiteY42" fmla="*/ 371475 h 441325"/>
                <a:gd name="connsiteX43" fmla="*/ 2406650 w 3368675"/>
                <a:gd name="connsiteY43" fmla="*/ 371475 h 441325"/>
                <a:gd name="connsiteX44" fmla="*/ 1835150 w 3368675"/>
                <a:gd name="connsiteY44" fmla="*/ 371475 h 4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68675" h="441325">
                  <a:moveTo>
                    <a:pt x="1835150" y="371475"/>
                  </a:moveTo>
                  <a:lnTo>
                    <a:pt x="1127125" y="371475"/>
                  </a:lnTo>
                  <a:lnTo>
                    <a:pt x="695325" y="365125"/>
                  </a:lnTo>
                  <a:lnTo>
                    <a:pt x="301625" y="355600"/>
                  </a:lnTo>
                  <a:lnTo>
                    <a:pt x="133350" y="352425"/>
                  </a:lnTo>
                  <a:lnTo>
                    <a:pt x="92075" y="346075"/>
                  </a:lnTo>
                  <a:lnTo>
                    <a:pt x="66675" y="336550"/>
                  </a:lnTo>
                  <a:lnTo>
                    <a:pt x="44450" y="330200"/>
                  </a:lnTo>
                  <a:lnTo>
                    <a:pt x="19050" y="314325"/>
                  </a:lnTo>
                  <a:lnTo>
                    <a:pt x="0" y="292100"/>
                  </a:lnTo>
                  <a:lnTo>
                    <a:pt x="0" y="263525"/>
                  </a:lnTo>
                  <a:lnTo>
                    <a:pt x="15875" y="238125"/>
                  </a:lnTo>
                  <a:lnTo>
                    <a:pt x="41275" y="212725"/>
                  </a:lnTo>
                  <a:lnTo>
                    <a:pt x="92075" y="180975"/>
                  </a:lnTo>
                  <a:lnTo>
                    <a:pt x="158750" y="152400"/>
                  </a:lnTo>
                  <a:lnTo>
                    <a:pt x="257175" y="120650"/>
                  </a:lnTo>
                  <a:lnTo>
                    <a:pt x="377825" y="95250"/>
                  </a:lnTo>
                  <a:lnTo>
                    <a:pt x="488950" y="82550"/>
                  </a:lnTo>
                  <a:lnTo>
                    <a:pt x="669925" y="104775"/>
                  </a:lnTo>
                  <a:lnTo>
                    <a:pt x="908050" y="127000"/>
                  </a:lnTo>
                  <a:lnTo>
                    <a:pt x="1390650" y="149225"/>
                  </a:lnTo>
                  <a:lnTo>
                    <a:pt x="1981200" y="149225"/>
                  </a:lnTo>
                  <a:lnTo>
                    <a:pt x="2546350" y="146050"/>
                  </a:lnTo>
                  <a:lnTo>
                    <a:pt x="2959100" y="133350"/>
                  </a:lnTo>
                  <a:lnTo>
                    <a:pt x="3063875" y="123825"/>
                  </a:lnTo>
                  <a:lnTo>
                    <a:pt x="3146425" y="107950"/>
                  </a:lnTo>
                  <a:lnTo>
                    <a:pt x="3232150" y="66675"/>
                  </a:lnTo>
                  <a:lnTo>
                    <a:pt x="3295650" y="22225"/>
                  </a:lnTo>
                  <a:lnTo>
                    <a:pt x="3321050" y="6350"/>
                  </a:lnTo>
                  <a:lnTo>
                    <a:pt x="3349625" y="0"/>
                  </a:lnTo>
                  <a:lnTo>
                    <a:pt x="3362325" y="3175"/>
                  </a:lnTo>
                  <a:lnTo>
                    <a:pt x="3368675" y="15875"/>
                  </a:lnTo>
                  <a:lnTo>
                    <a:pt x="3346450" y="69850"/>
                  </a:lnTo>
                  <a:lnTo>
                    <a:pt x="3302000" y="174625"/>
                  </a:lnTo>
                  <a:lnTo>
                    <a:pt x="3225800" y="314325"/>
                  </a:lnTo>
                  <a:lnTo>
                    <a:pt x="3159125" y="396875"/>
                  </a:lnTo>
                  <a:lnTo>
                    <a:pt x="3130550" y="419100"/>
                  </a:lnTo>
                  <a:lnTo>
                    <a:pt x="3095625" y="434975"/>
                  </a:lnTo>
                  <a:lnTo>
                    <a:pt x="3067050" y="441325"/>
                  </a:lnTo>
                  <a:lnTo>
                    <a:pt x="3028950" y="431800"/>
                  </a:lnTo>
                  <a:lnTo>
                    <a:pt x="2994025" y="409575"/>
                  </a:lnTo>
                  <a:lnTo>
                    <a:pt x="2927350" y="381000"/>
                  </a:lnTo>
                  <a:lnTo>
                    <a:pt x="2886075" y="371475"/>
                  </a:lnTo>
                  <a:lnTo>
                    <a:pt x="2406650" y="371475"/>
                  </a:lnTo>
                  <a:lnTo>
                    <a:pt x="1835150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4CE1C0E-285B-4550-91E5-DBED409AEBA8}"/>
                </a:ext>
              </a:extLst>
            </p:cNvPr>
            <p:cNvSpPr/>
            <p:nvPr/>
          </p:nvSpPr>
          <p:spPr>
            <a:xfrm>
              <a:off x="5421314" y="1417639"/>
              <a:ext cx="1146175" cy="1697037"/>
            </a:xfrm>
            <a:custGeom>
              <a:avLst/>
              <a:gdLst>
                <a:gd name="connsiteX0" fmla="*/ 959644 w 1145382"/>
                <a:gd name="connsiteY0" fmla="*/ 576262 h 1697831"/>
                <a:gd name="connsiteX1" fmla="*/ 826294 w 1145382"/>
                <a:gd name="connsiteY1" fmla="*/ 785812 h 1697831"/>
                <a:gd name="connsiteX2" fmla="*/ 788194 w 1145382"/>
                <a:gd name="connsiteY2" fmla="*/ 857250 h 1697831"/>
                <a:gd name="connsiteX3" fmla="*/ 683419 w 1145382"/>
                <a:gd name="connsiteY3" fmla="*/ 1002506 h 1697831"/>
                <a:gd name="connsiteX4" fmla="*/ 569119 w 1145382"/>
                <a:gd name="connsiteY4" fmla="*/ 1150144 h 1697831"/>
                <a:gd name="connsiteX5" fmla="*/ 481013 w 1145382"/>
                <a:gd name="connsiteY5" fmla="*/ 1257300 h 1697831"/>
                <a:gd name="connsiteX6" fmla="*/ 369094 w 1145382"/>
                <a:gd name="connsiteY6" fmla="*/ 1378744 h 1697831"/>
                <a:gd name="connsiteX7" fmla="*/ 278607 w 1145382"/>
                <a:gd name="connsiteY7" fmla="*/ 1476375 h 1697831"/>
                <a:gd name="connsiteX8" fmla="*/ 128588 w 1145382"/>
                <a:gd name="connsiteY8" fmla="*/ 1621631 h 1697831"/>
                <a:gd name="connsiteX9" fmla="*/ 54769 w 1145382"/>
                <a:gd name="connsiteY9" fmla="*/ 1688306 h 1697831"/>
                <a:gd name="connsiteX10" fmla="*/ 33338 w 1145382"/>
                <a:gd name="connsiteY10" fmla="*/ 1697831 h 1697831"/>
                <a:gd name="connsiteX11" fmla="*/ 11907 w 1145382"/>
                <a:gd name="connsiteY11" fmla="*/ 1693069 h 1697831"/>
                <a:gd name="connsiteX12" fmla="*/ 2382 w 1145382"/>
                <a:gd name="connsiteY12" fmla="*/ 1685925 h 1697831"/>
                <a:gd name="connsiteX13" fmla="*/ 0 w 1145382"/>
                <a:gd name="connsiteY13" fmla="*/ 1666875 h 1697831"/>
                <a:gd name="connsiteX14" fmla="*/ 11907 w 1145382"/>
                <a:gd name="connsiteY14" fmla="*/ 1643062 h 1697831"/>
                <a:gd name="connsiteX15" fmla="*/ 66675 w 1145382"/>
                <a:gd name="connsiteY15" fmla="*/ 1569244 h 1697831"/>
                <a:gd name="connsiteX16" fmla="*/ 140494 w 1145382"/>
                <a:gd name="connsiteY16" fmla="*/ 1476375 h 1697831"/>
                <a:gd name="connsiteX17" fmla="*/ 223838 w 1145382"/>
                <a:gd name="connsiteY17" fmla="*/ 1366837 h 1697831"/>
                <a:gd name="connsiteX18" fmla="*/ 295275 w 1145382"/>
                <a:gd name="connsiteY18" fmla="*/ 1264444 h 1697831"/>
                <a:gd name="connsiteX19" fmla="*/ 361950 w 1145382"/>
                <a:gd name="connsiteY19" fmla="*/ 1169194 h 1697831"/>
                <a:gd name="connsiteX20" fmla="*/ 421482 w 1145382"/>
                <a:gd name="connsiteY20" fmla="*/ 1073944 h 1697831"/>
                <a:gd name="connsiteX21" fmla="*/ 466725 w 1145382"/>
                <a:gd name="connsiteY21" fmla="*/ 997744 h 1697831"/>
                <a:gd name="connsiteX22" fmla="*/ 511969 w 1145382"/>
                <a:gd name="connsiteY22" fmla="*/ 919162 h 1697831"/>
                <a:gd name="connsiteX23" fmla="*/ 583407 w 1145382"/>
                <a:gd name="connsiteY23" fmla="*/ 795337 h 1697831"/>
                <a:gd name="connsiteX24" fmla="*/ 642938 w 1145382"/>
                <a:gd name="connsiteY24" fmla="*/ 673894 h 1697831"/>
                <a:gd name="connsiteX25" fmla="*/ 697707 w 1145382"/>
                <a:gd name="connsiteY25" fmla="*/ 561975 h 1697831"/>
                <a:gd name="connsiteX26" fmla="*/ 728663 w 1145382"/>
                <a:gd name="connsiteY26" fmla="*/ 495300 h 1697831"/>
                <a:gd name="connsiteX27" fmla="*/ 752475 w 1145382"/>
                <a:gd name="connsiteY27" fmla="*/ 440531 h 1697831"/>
                <a:gd name="connsiteX28" fmla="*/ 773907 w 1145382"/>
                <a:gd name="connsiteY28" fmla="*/ 388144 h 1697831"/>
                <a:gd name="connsiteX29" fmla="*/ 795338 w 1145382"/>
                <a:gd name="connsiteY29" fmla="*/ 330994 h 1697831"/>
                <a:gd name="connsiteX30" fmla="*/ 814388 w 1145382"/>
                <a:gd name="connsiteY30" fmla="*/ 278606 h 1697831"/>
                <a:gd name="connsiteX31" fmla="*/ 821532 w 1145382"/>
                <a:gd name="connsiteY31" fmla="*/ 247650 h 1697831"/>
                <a:gd name="connsiteX32" fmla="*/ 821532 w 1145382"/>
                <a:gd name="connsiteY32" fmla="*/ 209550 h 1697831"/>
                <a:gd name="connsiteX33" fmla="*/ 816769 w 1145382"/>
                <a:gd name="connsiteY33" fmla="*/ 183356 h 1697831"/>
                <a:gd name="connsiteX34" fmla="*/ 807244 w 1145382"/>
                <a:gd name="connsiteY34" fmla="*/ 150019 h 1697831"/>
                <a:gd name="connsiteX35" fmla="*/ 795338 w 1145382"/>
                <a:gd name="connsiteY35" fmla="*/ 130969 h 1697831"/>
                <a:gd name="connsiteX36" fmla="*/ 773907 w 1145382"/>
                <a:gd name="connsiteY36" fmla="*/ 111919 h 1697831"/>
                <a:gd name="connsiteX37" fmla="*/ 731044 w 1145382"/>
                <a:gd name="connsiteY37" fmla="*/ 83344 h 1697831"/>
                <a:gd name="connsiteX38" fmla="*/ 702469 w 1145382"/>
                <a:gd name="connsiteY38" fmla="*/ 64294 h 1697831"/>
                <a:gd name="connsiteX39" fmla="*/ 690563 w 1145382"/>
                <a:gd name="connsiteY39" fmla="*/ 47625 h 1697831"/>
                <a:gd name="connsiteX40" fmla="*/ 690563 w 1145382"/>
                <a:gd name="connsiteY40" fmla="*/ 26194 h 1697831"/>
                <a:gd name="connsiteX41" fmla="*/ 697707 w 1145382"/>
                <a:gd name="connsiteY41" fmla="*/ 14287 h 1697831"/>
                <a:gd name="connsiteX42" fmla="*/ 714375 w 1145382"/>
                <a:gd name="connsiteY42" fmla="*/ 9525 h 1697831"/>
                <a:gd name="connsiteX43" fmla="*/ 769144 w 1145382"/>
                <a:gd name="connsiteY43" fmla="*/ 0 h 1697831"/>
                <a:gd name="connsiteX44" fmla="*/ 828675 w 1145382"/>
                <a:gd name="connsiteY44" fmla="*/ 0 h 1697831"/>
                <a:gd name="connsiteX45" fmla="*/ 871538 w 1145382"/>
                <a:gd name="connsiteY45" fmla="*/ 7144 h 1697831"/>
                <a:gd name="connsiteX46" fmla="*/ 907257 w 1145382"/>
                <a:gd name="connsiteY46" fmla="*/ 19050 h 1697831"/>
                <a:gd name="connsiteX47" fmla="*/ 933450 w 1145382"/>
                <a:gd name="connsiteY47" fmla="*/ 28575 h 1697831"/>
                <a:gd name="connsiteX48" fmla="*/ 969169 w 1145382"/>
                <a:gd name="connsiteY48" fmla="*/ 50006 h 1697831"/>
                <a:gd name="connsiteX49" fmla="*/ 1004888 w 1145382"/>
                <a:gd name="connsiteY49" fmla="*/ 78581 h 1697831"/>
                <a:gd name="connsiteX50" fmla="*/ 1052513 w 1145382"/>
                <a:gd name="connsiteY50" fmla="*/ 116681 h 1697831"/>
                <a:gd name="connsiteX51" fmla="*/ 1097757 w 1145382"/>
                <a:gd name="connsiteY51" fmla="*/ 161925 h 1697831"/>
                <a:gd name="connsiteX52" fmla="*/ 1126332 w 1145382"/>
                <a:gd name="connsiteY52" fmla="*/ 197644 h 1697831"/>
                <a:gd name="connsiteX53" fmla="*/ 1140619 w 1145382"/>
                <a:gd name="connsiteY53" fmla="*/ 223837 h 1697831"/>
                <a:gd name="connsiteX54" fmla="*/ 1145382 w 1145382"/>
                <a:gd name="connsiteY54" fmla="*/ 250031 h 1697831"/>
                <a:gd name="connsiteX55" fmla="*/ 1143000 w 1145382"/>
                <a:gd name="connsiteY55" fmla="*/ 271462 h 1697831"/>
                <a:gd name="connsiteX56" fmla="*/ 1133475 w 1145382"/>
                <a:gd name="connsiteY56" fmla="*/ 290512 h 1697831"/>
                <a:gd name="connsiteX57" fmla="*/ 1107282 w 1145382"/>
                <a:gd name="connsiteY57" fmla="*/ 309562 h 1697831"/>
                <a:gd name="connsiteX58" fmla="*/ 1078707 w 1145382"/>
                <a:gd name="connsiteY58" fmla="*/ 326231 h 1697831"/>
                <a:gd name="connsiteX59" fmla="*/ 1059657 w 1145382"/>
                <a:gd name="connsiteY59" fmla="*/ 371475 h 1697831"/>
                <a:gd name="connsiteX60" fmla="*/ 1009650 w 1145382"/>
                <a:gd name="connsiteY60" fmla="*/ 473869 h 1697831"/>
                <a:gd name="connsiteX61" fmla="*/ 959644 w 1145382"/>
                <a:gd name="connsiteY61" fmla="*/ 576262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45382" h="1697831">
                  <a:moveTo>
                    <a:pt x="959644" y="576262"/>
                  </a:moveTo>
                  <a:lnTo>
                    <a:pt x="826294" y="785812"/>
                  </a:lnTo>
                  <a:lnTo>
                    <a:pt x="788194" y="857250"/>
                  </a:lnTo>
                  <a:lnTo>
                    <a:pt x="683419" y="1002506"/>
                  </a:lnTo>
                  <a:lnTo>
                    <a:pt x="569119" y="1150144"/>
                  </a:lnTo>
                  <a:lnTo>
                    <a:pt x="481013" y="1257300"/>
                  </a:lnTo>
                  <a:lnTo>
                    <a:pt x="369094" y="1378744"/>
                  </a:lnTo>
                  <a:lnTo>
                    <a:pt x="278607" y="1476375"/>
                  </a:lnTo>
                  <a:lnTo>
                    <a:pt x="128588" y="1621631"/>
                  </a:lnTo>
                  <a:lnTo>
                    <a:pt x="54769" y="1688306"/>
                  </a:lnTo>
                  <a:lnTo>
                    <a:pt x="33338" y="1697831"/>
                  </a:lnTo>
                  <a:lnTo>
                    <a:pt x="11907" y="1693069"/>
                  </a:lnTo>
                  <a:lnTo>
                    <a:pt x="2382" y="1685925"/>
                  </a:lnTo>
                  <a:lnTo>
                    <a:pt x="0" y="1666875"/>
                  </a:lnTo>
                  <a:lnTo>
                    <a:pt x="11907" y="1643062"/>
                  </a:lnTo>
                  <a:lnTo>
                    <a:pt x="66675" y="1569244"/>
                  </a:lnTo>
                  <a:lnTo>
                    <a:pt x="140494" y="1476375"/>
                  </a:lnTo>
                  <a:lnTo>
                    <a:pt x="223838" y="1366837"/>
                  </a:lnTo>
                  <a:lnTo>
                    <a:pt x="295275" y="1264444"/>
                  </a:lnTo>
                  <a:lnTo>
                    <a:pt x="361950" y="1169194"/>
                  </a:lnTo>
                  <a:lnTo>
                    <a:pt x="421482" y="1073944"/>
                  </a:lnTo>
                  <a:lnTo>
                    <a:pt x="466725" y="997744"/>
                  </a:lnTo>
                  <a:lnTo>
                    <a:pt x="511969" y="919162"/>
                  </a:lnTo>
                  <a:lnTo>
                    <a:pt x="583407" y="795337"/>
                  </a:lnTo>
                  <a:lnTo>
                    <a:pt x="642938" y="673894"/>
                  </a:lnTo>
                  <a:lnTo>
                    <a:pt x="697707" y="561975"/>
                  </a:lnTo>
                  <a:lnTo>
                    <a:pt x="728663" y="495300"/>
                  </a:lnTo>
                  <a:lnTo>
                    <a:pt x="752475" y="440531"/>
                  </a:lnTo>
                  <a:lnTo>
                    <a:pt x="773907" y="388144"/>
                  </a:lnTo>
                  <a:lnTo>
                    <a:pt x="795338" y="330994"/>
                  </a:lnTo>
                  <a:lnTo>
                    <a:pt x="814388" y="278606"/>
                  </a:lnTo>
                  <a:lnTo>
                    <a:pt x="821532" y="247650"/>
                  </a:lnTo>
                  <a:lnTo>
                    <a:pt x="821532" y="209550"/>
                  </a:lnTo>
                  <a:lnTo>
                    <a:pt x="816769" y="183356"/>
                  </a:lnTo>
                  <a:lnTo>
                    <a:pt x="807244" y="150019"/>
                  </a:lnTo>
                  <a:lnTo>
                    <a:pt x="795338" y="130969"/>
                  </a:lnTo>
                  <a:lnTo>
                    <a:pt x="773907" y="111919"/>
                  </a:lnTo>
                  <a:lnTo>
                    <a:pt x="731044" y="83344"/>
                  </a:lnTo>
                  <a:lnTo>
                    <a:pt x="702469" y="64294"/>
                  </a:lnTo>
                  <a:lnTo>
                    <a:pt x="690563" y="47625"/>
                  </a:lnTo>
                  <a:lnTo>
                    <a:pt x="690563" y="26194"/>
                  </a:lnTo>
                  <a:lnTo>
                    <a:pt x="697707" y="14287"/>
                  </a:lnTo>
                  <a:lnTo>
                    <a:pt x="714375" y="9525"/>
                  </a:lnTo>
                  <a:lnTo>
                    <a:pt x="769144" y="0"/>
                  </a:lnTo>
                  <a:lnTo>
                    <a:pt x="828675" y="0"/>
                  </a:lnTo>
                  <a:lnTo>
                    <a:pt x="871538" y="7144"/>
                  </a:lnTo>
                  <a:lnTo>
                    <a:pt x="907257" y="19050"/>
                  </a:lnTo>
                  <a:lnTo>
                    <a:pt x="933450" y="28575"/>
                  </a:lnTo>
                  <a:lnTo>
                    <a:pt x="969169" y="50006"/>
                  </a:lnTo>
                  <a:lnTo>
                    <a:pt x="1004888" y="78581"/>
                  </a:lnTo>
                  <a:lnTo>
                    <a:pt x="1052513" y="116681"/>
                  </a:lnTo>
                  <a:lnTo>
                    <a:pt x="1097757" y="161925"/>
                  </a:lnTo>
                  <a:lnTo>
                    <a:pt x="1126332" y="197644"/>
                  </a:lnTo>
                  <a:lnTo>
                    <a:pt x="1140619" y="223837"/>
                  </a:lnTo>
                  <a:lnTo>
                    <a:pt x="1145382" y="250031"/>
                  </a:lnTo>
                  <a:lnTo>
                    <a:pt x="1143000" y="271462"/>
                  </a:lnTo>
                  <a:lnTo>
                    <a:pt x="1133475" y="290512"/>
                  </a:lnTo>
                  <a:lnTo>
                    <a:pt x="1107282" y="309562"/>
                  </a:lnTo>
                  <a:lnTo>
                    <a:pt x="1078707" y="326231"/>
                  </a:lnTo>
                  <a:lnTo>
                    <a:pt x="1059657" y="371475"/>
                  </a:lnTo>
                  <a:lnTo>
                    <a:pt x="1009650" y="473869"/>
                  </a:lnTo>
                  <a:lnTo>
                    <a:pt x="959644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DA05C66D-925C-46BD-9B1C-0F6BD7F16107}"/>
                </a:ext>
              </a:extLst>
            </p:cNvPr>
            <p:cNvSpPr/>
            <p:nvPr/>
          </p:nvSpPr>
          <p:spPr>
            <a:xfrm>
              <a:off x="6142039" y="1843089"/>
              <a:ext cx="1781175" cy="473075"/>
            </a:xfrm>
            <a:custGeom>
              <a:avLst/>
              <a:gdLst>
                <a:gd name="connsiteX0" fmla="*/ 1262062 w 1781175"/>
                <a:gd name="connsiteY0" fmla="*/ 278606 h 473868"/>
                <a:gd name="connsiteX1" fmla="*/ 885825 w 1781175"/>
                <a:gd name="connsiteY1" fmla="*/ 340518 h 473868"/>
                <a:gd name="connsiteX2" fmla="*/ 773906 w 1781175"/>
                <a:gd name="connsiteY2" fmla="*/ 366712 h 473868"/>
                <a:gd name="connsiteX3" fmla="*/ 566737 w 1781175"/>
                <a:gd name="connsiteY3" fmla="*/ 407193 h 473868"/>
                <a:gd name="connsiteX4" fmla="*/ 357187 w 1781175"/>
                <a:gd name="connsiteY4" fmla="*/ 450056 h 473868"/>
                <a:gd name="connsiteX5" fmla="*/ 273844 w 1781175"/>
                <a:gd name="connsiteY5" fmla="*/ 466725 h 473868"/>
                <a:gd name="connsiteX6" fmla="*/ 230981 w 1781175"/>
                <a:gd name="connsiteY6" fmla="*/ 473868 h 473868"/>
                <a:gd name="connsiteX7" fmla="*/ 171450 w 1781175"/>
                <a:gd name="connsiteY7" fmla="*/ 473868 h 473868"/>
                <a:gd name="connsiteX8" fmla="*/ 97631 w 1781175"/>
                <a:gd name="connsiteY8" fmla="*/ 464343 h 473868"/>
                <a:gd name="connsiteX9" fmla="*/ 0 w 1781175"/>
                <a:gd name="connsiteY9" fmla="*/ 433387 h 473868"/>
                <a:gd name="connsiteX10" fmla="*/ 71437 w 1781175"/>
                <a:gd name="connsiteY10" fmla="*/ 302418 h 473868"/>
                <a:gd name="connsiteX11" fmla="*/ 152400 w 1781175"/>
                <a:gd name="connsiteY11" fmla="*/ 335756 h 473868"/>
                <a:gd name="connsiteX12" fmla="*/ 383381 w 1781175"/>
                <a:gd name="connsiteY12" fmla="*/ 288131 h 473868"/>
                <a:gd name="connsiteX13" fmla="*/ 740569 w 1781175"/>
                <a:gd name="connsiteY13" fmla="*/ 197643 h 473868"/>
                <a:gd name="connsiteX14" fmla="*/ 964406 w 1781175"/>
                <a:gd name="connsiteY14" fmla="*/ 138112 h 473868"/>
                <a:gd name="connsiteX15" fmla="*/ 1221581 w 1781175"/>
                <a:gd name="connsiteY15" fmla="*/ 59531 h 473868"/>
                <a:gd name="connsiteX16" fmla="*/ 1335881 w 1781175"/>
                <a:gd name="connsiteY16" fmla="*/ 19050 h 473868"/>
                <a:gd name="connsiteX17" fmla="*/ 1393031 w 1781175"/>
                <a:gd name="connsiteY17" fmla="*/ 0 h 473868"/>
                <a:gd name="connsiteX18" fmla="*/ 1428750 w 1781175"/>
                <a:gd name="connsiteY18" fmla="*/ 0 h 473868"/>
                <a:gd name="connsiteX19" fmla="*/ 1535906 w 1781175"/>
                <a:gd name="connsiteY19" fmla="*/ 14287 h 473868"/>
                <a:gd name="connsiteX20" fmla="*/ 1640681 w 1781175"/>
                <a:gd name="connsiteY20" fmla="*/ 38100 h 473868"/>
                <a:gd name="connsiteX21" fmla="*/ 1688306 w 1781175"/>
                <a:gd name="connsiteY21" fmla="*/ 52387 h 473868"/>
                <a:gd name="connsiteX22" fmla="*/ 1731169 w 1781175"/>
                <a:gd name="connsiteY22" fmla="*/ 73818 h 473868"/>
                <a:gd name="connsiteX23" fmla="*/ 1757362 w 1781175"/>
                <a:gd name="connsiteY23" fmla="*/ 95250 h 473868"/>
                <a:gd name="connsiteX24" fmla="*/ 1774031 w 1781175"/>
                <a:gd name="connsiteY24" fmla="*/ 116681 h 473868"/>
                <a:gd name="connsiteX25" fmla="*/ 1781175 w 1781175"/>
                <a:gd name="connsiteY25" fmla="*/ 138112 h 473868"/>
                <a:gd name="connsiteX26" fmla="*/ 1771650 w 1781175"/>
                <a:gd name="connsiteY26" fmla="*/ 159543 h 473868"/>
                <a:gd name="connsiteX27" fmla="*/ 1747837 w 1781175"/>
                <a:gd name="connsiteY27" fmla="*/ 183356 h 473868"/>
                <a:gd name="connsiteX28" fmla="*/ 1697831 w 1781175"/>
                <a:gd name="connsiteY28" fmla="*/ 207168 h 473868"/>
                <a:gd name="connsiteX29" fmla="*/ 1545431 w 1781175"/>
                <a:gd name="connsiteY29" fmla="*/ 240506 h 473868"/>
                <a:gd name="connsiteX30" fmla="*/ 1262062 w 1781175"/>
                <a:gd name="connsiteY30" fmla="*/ 27860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81175" h="473868">
                  <a:moveTo>
                    <a:pt x="1262062" y="278606"/>
                  </a:moveTo>
                  <a:lnTo>
                    <a:pt x="885825" y="340518"/>
                  </a:lnTo>
                  <a:lnTo>
                    <a:pt x="773906" y="366712"/>
                  </a:lnTo>
                  <a:lnTo>
                    <a:pt x="566737" y="407193"/>
                  </a:lnTo>
                  <a:lnTo>
                    <a:pt x="357187" y="450056"/>
                  </a:lnTo>
                  <a:lnTo>
                    <a:pt x="273844" y="466725"/>
                  </a:lnTo>
                  <a:lnTo>
                    <a:pt x="230981" y="473868"/>
                  </a:lnTo>
                  <a:lnTo>
                    <a:pt x="171450" y="473868"/>
                  </a:lnTo>
                  <a:lnTo>
                    <a:pt x="97631" y="464343"/>
                  </a:lnTo>
                  <a:lnTo>
                    <a:pt x="0" y="433387"/>
                  </a:lnTo>
                  <a:lnTo>
                    <a:pt x="71437" y="302418"/>
                  </a:lnTo>
                  <a:lnTo>
                    <a:pt x="152400" y="335756"/>
                  </a:lnTo>
                  <a:lnTo>
                    <a:pt x="383381" y="288131"/>
                  </a:lnTo>
                  <a:lnTo>
                    <a:pt x="740569" y="197643"/>
                  </a:lnTo>
                  <a:lnTo>
                    <a:pt x="964406" y="138112"/>
                  </a:lnTo>
                  <a:lnTo>
                    <a:pt x="1221581" y="59531"/>
                  </a:lnTo>
                  <a:lnTo>
                    <a:pt x="1335881" y="19050"/>
                  </a:lnTo>
                  <a:lnTo>
                    <a:pt x="1393031" y="0"/>
                  </a:lnTo>
                  <a:lnTo>
                    <a:pt x="1428750" y="0"/>
                  </a:lnTo>
                  <a:lnTo>
                    <a:pt x="1535906" y="14287"/>
                  </a:lnTo>
                  <a:lnTo>
                    <a:pt x="1640681" y="38100"/>
                  </a:lnTo>
                  <a:lnTo>
                    <a:pt x="1688306" y="52387"/>
                  </a:lnTo>
                  <a:lnTo>
                    <a:pt x="1731169" y="73818"/>
                  </a:lnTo>
                  <a:lnTo>
                    <a:pt x="1757362" y="95250"/>
                  </a:lnTo>
                  <a:lnTo>
                    <a:pt x="1774031" y="116681"/>
                  </a:lnTo>
                  <a:lnTo>
                    <a:pt x="1781175" y="138112"/>
                  </a:lnTo>
                  <a:lnTo>
                    <a:pt x="1771650" y="159543"/>
                  </a:lnTo>
                  <a:lnTo>
                    <a:pt x="1747837" y="183356"/>
                  </a:lnTo>
                  <a:lnTo>
                    <a:pt x="1697831" y="207168"/>
                  </a:lnTo>
                  <a:lnTo>
                    <a:pt x="1545431" y="240506"/>
                  </a:lnTo>
                  <a:lnTo>
                    <a:pt x="12620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">
              <a:extLst>
                <a:ext uri="{FF2B5EF4-FFF2-40B4-BE49-F238E27FC236}">
                  <a16:creationId xmlns:a16="http://schemas.microsoft.com/office/drawing/2014/main" id="{F6C22C39-3A23-48A4-867F-5E28A0575054}"/>
                </a:ext>
              </a:extLst>
            </p:cNvPr>
            <p:cNvSpPr/>
            <p:nvPr/>
          </p:nvSpPr>
          <p:spPr>
            <a:xfrm>
              <a:off x="5324476" y="2143125"/>
              <a:ext cx="2066925" cy="1841500"/>
            </a:xfrm>
            <a:custGeom>
              <a:avLst/>
              <a:gdLst>
                <a:gd name="connsiteX0" fmla="*/ 1343025 w 2066925"/>
                <a:gd name="connsiteY0" fmla="*/ 1079500 h 1841500"/>
                <a:gd name="connsiteX1" fmla="*/ 1085850 w 2066925"/>
                <a:gd name="connsiteY1" fmla="*/ 1279525 h 1841500"/>
                <a:gd name="connsiteX2" fmla="*/ 949325 w 2066925"/>
                <a:gd name="connsiteY2" fmla="*/ 1374775 h 1841500"/>
                <a:gd name="connsiteX3" fmla="*/ 746125 w 2066925"/>
                <a:gd name="connsiteY3" fmla="*/ 1495425 h 1841500"/>
                <a:gd name="connsiteX4" fmla="*/ 498475 w 2066925"/>
                <a:gd name="connsiteY4" fmla="*/ 1628775 h 1841500"/>
                <a:gd name="connsiteX5" fmla="*/ 301625 w 2066925"/>
                <a:gd name="connsiteY5" fmla="*/ 1720850 h 1841500"/>
                <a:gd name="connsiteX6" fmla="*/ 117475 w 2066925"/>
                <a:gd name="connsiteY6" fmla="*/ 1797050 h 1841500"/>
                <a:gd name="connsiteX7" fmla="*/ 0 w 2066925"/>
                <a:gd name="connsiteY7" fmla="*/ 1841500 h 1841500"/>
                <a:gd name="connsiteX8" fmla="*/ 0 w 2066925"/>
                <a:gd name="connsiteY8" fmla="*/ 1768475 h 1841500"/>
                <a:gd name="connsiteX9" fmla="*/ 79375 w 2066925"/>
                <a:gd name="connsiteY9" fmla="*/ 1733550 h 1841500"/>
                <a:gd name="connsiteX10" fmla="*/ 161925 w 2066925"/>
                <a:gd name="connsiteY10" fmla="*/ 1685925 h 1841500"/>
                <a:gd name="connsiteX11" fmla="*/ 314325 w 2066925"/>
                <a:gd name="connsiteY11" fmla="*/ 1600200 h 1841500"/>
                <a:gd name="connsiteX12" fmla="*/ 466725 w 2066925"/>
                <a:gd name="connsiteY12" fmla="*/ 1504950 h 1841500"/>
                <a:gd name="connsiteX13" fmla="*/ 615950 w 2066925"/>
                <a:gd name="connsiteY13" fmla="*/ 1406525 h 1841500"/>
                <a:gd name="connsiteX14" fmla="*/ 742950 w 2066925"/>
                <a:gd name="connsiteY14" fmla="*/ 1320800 h 1841500"/>
                <a:gd name="connsiteX15" fmla="*/ 819150 w 2066925"/>
                <a:gd name="connsiteY15" fmla="*/ 1270000 h 1841500"/>
                <a:gd name="connsiteX16" fmla="*/ 904875 w 2066925"/>
                <a:gd name="connsiteY16" fmla="*/ 1203325 h 1841500"/>
                <a:gd name="connsiteX17" fmla="*/ 1035050 w 2066925"/>
                <a:gd name="connsiteY17" fmla="*/ 1085850 h 1841500"/>
                <a:gd name="connsiteX18" fmla="*/ 1165225 w 2066925"/>
                <a:gd name="connsiteY18" fmla="*/ 962025 h 1841500"/>
                <a:gd name="connsiteX19" fmla="*/ 1285875 w 2066925"/>
                <a:gd name="connsiteY19" fmla="*/ 831850 h 1841500"/>
                <a:gd name="connsiteX20" fmla="*/ 1384300 w 2066925"/>
                <a:gd name="connsiteY20" fmla="*/ 714375 h 1841500"/>
                <a:gd name="connsiteX21" fmla="*/ 1495425 w 2066925"/>
                <a:gd name="connsiteY21" fmla="*/ 558800 h 1841500"/>
                <a:gd name="connsiteX22" fmla="*/ 1609725 w 2066925"/>
                <a:gd name="connsiteY22" fmla="*/ 400050 h 1841500"/>
                <a:gd name="connsiteX23" fmla="*/ 1701800 w 2066925"/>
                <a:gd name="connsiteY23" fmla="*/ 269875 h 1841500"/>
                <a:gd name="connsiteX24" fmla="*/ 1724025 w 2066925"/>
                <a:gd name="connsiteY24" fmla="*/ 234950 h 1841500"/>
                <a:gd name="connsiteX25" fmla="*/ 1736725 w 2066925"/>
                <a:gd name="connsiteY25" fmla="*/ 215900 h 1841500"/>
                <a:gd name="connsiteX26" fmla="*/ 1736725 w 2066925"/>
                <a:gd name="connsiteY26" fmla="*/ 190500 h 1841500"/>
                <a:gd name="connsiteX27" fmla="*/ 1724025 w 2066925"/>
                <a:gd name="connsiteY27" fmla="*/ 161925 h 1841500"/>
                <a:gd name="connsiteX28" fmla="*/ 1701800 w 2066925"/>
                <a:gd name="connsiteY28" fmla="*/ 123825 h 1841500"/>
                <a:gd name="connsiteX29" fmla="*/ 1670050 w 2066925"/>
                <a:gd name="connsiteY29" fmla="*/ 92075 h 1841500"/>
                <a:gd name="connsiteX30" fmla="*/ 1593850 w 2066925"/>
                <a:gd name="connsiteY30" fmla="*/ 25400 h 1841500"/>
                <a:gd name="connsiteX31" fmla="*/ 1689100 w 2066925"/>
                <a:gd name="connsiteY31" fmla="*/ 0 h 1841500"/>
                <a:gd name="connsiteX32" fmla="*/ 1803400 w 2066925"/>
                <a:gd name="connsiteY32" fmla="*/ 76200 h 1841500"/>
                <a:gd name="connsiteX33" fmla="*/ 1898650 w 2066925"/>
                <a:gd name="connsiteY33" fmla="*/ 136525 h 1841500"/>
                <a:gd name="connsiteX34" fmla="*/ 1958975 w 2066925"/>
                <a:gd name="connsiteY34" fmla="*/ 184150 h 1841500"/>
                <a:gd name="connsiteX35" fmla="*/ 2047875 w 2066925"/>
                <a:gd name="connsiteY35" fmla="*/ 266700 h 1841500"/>
                <a:gd name="connsiteX36" fmla="*/ 2060575 w 2066925"/>
                <a:gd name="connsiteY36" fmla="*/ 282575 h 1841500"/>
                <a:gd name="connsiteX37" fmla="*/ 2066925 w 2066925"/>
                <a:gd name="connsiteY37" fmla="*/ 307975 h 1841500"/>
                <a:gd name="connsiteX38" fmla="*/ 2066925 w 2066925"/>
                <a:gd name="connsiteY38" fmla="*/ 330200 h 1841500"/>
                <a:gd name="connsiteX39" fmla="*/ 2054225 w 2066925"/>
                <a:gd name="connsiteY39" fmla="*/ 355600 h 1841500"/>
                <a:gd name="connsiteX40" fmla="*/ 2035175 w 2066925"/>
                <a:gd name="connsiteY40" fmla="*/ 368300 h 1841500"/>
                <a:gd name="connsiteX41" fmla="*/ 1997075 w 2066925"/>
                <a:gd name="connsiteY41" fmla="*/ 374650 h 1841500"/>
                <a:gd name="connsiteX42" fmla="*/ 1981200 w 2066925"/>
                <a:gd name="connsiteY42" fmla="*/ 384175 h 1841500"/>
                <a:gd name="connsiteX43" fmla="*/ 1876425 w 2066925"/>
                <a:gd name="connsiteY43" fmla="*/ 511175 h 1841500"/>
                <a:gd name="connsiteX44" fmla="*/ 1730375 w 2066925"/>
                <a:gd name="connsiteY44" fmla="*/ 679450 h 1841500"/>
                <a:gd name="connsiteX45" fmla="*/ 1552575 w 2066925"/>
                <a:gd name="connsiteY45" fmla="*/ 879475 h 1841500"/>
                <a:gd name="connsiteX46" fmla="*/ 1457325 w 2066925"/>
                <a:gd name="connsiteY46" fmla="*/ 971550 h 1841500"/>
                <a:gd name="connsiteX47" fmla="*/ 1343025 w 2066925"/>
                <a:gd name="connsiteY47" fmla="*/ 1079500 h 184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66925" h="1841500">
                  <a:moveTo>
                    <a:pt x="1343025" y="1079500"/>
                  </a:moveTo>
                  <a:lnTo>
                    <a:pt x="1085850" y="1279525"/>
                  </a:lnTo>
                  <a:lnTo>
                    <a:pt x="949325" y="1374775"/>
                  </a:lnTo>
                  <a:lnTo>
                    <a:pt x="746125" y="1495425"/>
                  </a:lnTo>
                  <a:lnTo>
                    <a:pt x="498475" y="1628775"/>
                  </a:lnTo>
                  <a:lnTo>
                    <a:pt x="301625" y="1720850"/>
                  </a:lnTo>
                  <a:lnTo>
                    <a:pt x="117475" y="1797050"/>
                  </a:lnTo>
                  <a:lnTo>
                    <a:pt x="0" y="1841500"/>
                  </a:lnTo>
                  <a:lnTo>
                    <a:pt x="0" y="1768475"/>
                  </a:lnTo>
                  <a:lnTo>
                    <a:pt x="79375" y="1733550"/>
                  </a:lnTo>
                  <a:lnTo>
                    <a:pt x="161925" y="1685925"/>
                  </a:lnTo>
                  <a:lnTo>
                    <a:pt x="314325" y="1600200"/>
                  </a:lnTo>
                  <a:lnTo>
                    <a:pt x="466725" y="1504950"/>
                  </a:lnTo>
                  <a:lnTo>
                    <a:pt x="615950" y="1406525"/>
                  </a:lnTo>
                  <a:lnTo>
                    <a:pt x="742950" y="1320800"/>
                  </a:lnTo>
                  <a:lnTo>
                    <a:pt x="819150" y="1270000"/>
                  </a:lnTo>
                  <a:lnTo>
                    <a:pt x="904875" y="1203325"/>
                  </a:lnTo>
                  <a:lnTo>
                    <a:pt x="1035050" y="1085850"/>
                  </a:lnTo>
                  <a:lnTo>
                    <a:pt x="1165225" y="962025"/>
                  </a:lnTo>
                  <a:lnTo>
                    <a:pt x="1285875" y="831850"/>
                  </a:lnTo>
                  <a:lnTo>
                    <a:pt x="1384300" y="714375"/>
                  </a:lnTo>
                  <a:lnTo>
                    <a:pt x="1495425" y="558800"/>
                  </a:lnTo>
                  <a:lnTo>
                    <a:pt x="1609725" y="400050"/>
                  </a:lnTo>
                  <a:lnTo>
                    <a:pt x="1701800" y="269875"/>
                  </a:lnTo>
                  <a:lnTo>
                    <a:pt x="1724025" y="234950"/>
                  </a:lnTo>
                  <a:lnTo>
                    <a:pt x="1736725" y="215900"/>
                  </a:lnTo>
                  <a:lnTo>
                    <a:pt x="1736725" y="190500"/>
                  </a:lnTo>
                  <a:lnTo>
                    <a:pt x="1724025" y="161925"/>
                  </a:lnTo>
                  <a:lnTo>
                    <a:pt x="1701800" y="123825"/>
                  </a:lnTo>
                  <a:lnTo>
                    <a:pt x="1670050" y="92075"/>
                  </a:lnTo>
                  <a:lnTo>
                    <a:pt x="1593850" y="25400"/>
                  </a:lnTo>
                  <a:lnTo>
                    <a:pt x="1689100" y="0"/>
                  </a:lnTo>
                  <a:lnTo>
                    <a:pt x="1803400" y="76200"/>
                  </a:lnTo>
                  <a:lnTo>
                    <a:pt x="1898650" y="136525"/>
                  </a:lnTo>
                  <a:lnTo>
                    <a:pt x="1958975" y="184150"/>
                  </a:lnTo>
                  <a:lnTo>
                    <a:pt x="2047875" y="266700"/>
                  </a:lnTo>
                  <a:lnTo>
                    <a:pt x="2060575" y="282575"/>
                  </a:lnTo>
                  <a:lnTo>
                    <a:pt x="2066925" y="307975"/>
                  </a:lnTo>
                  <a:lnTo>
                    <a:pt x="2066925" y="330200"/>
                  </a:lnTo>
                  <a:lnTo>
                    <a:pt x="2054225" y="355600"/>
                  </a:lnTo>
                  <a:lnTo>
                    <a:pt x="2035175" y="368300"/>
                  </a:lnTo>
                  <a:lnTo>
                    <a:pt x="1997075" y="374650"/>
                  </a:lnTo>
                  <a:lnTo>
                    <a:pt x="1981200" y="384175"/>
                  </a:lnTo>
                  <a:lnTo>
                    <a:pt x="1876425" y="511175"/>
                  </a:lnTo>
                  <a:lnTo>
                    <a:pt x="1730375" y="679450"/>
                  </a:lnTo>
                  <a:lnTo>
                    <a:pt x="1552575" y="879475"/>
                  </a:lnTo>
                  <a:lnTo>
                    <a:pt x="1457325" y="971550"/>
                  </a:lnTo>
                  <a:lnTo>
                    <a:pt x="1343025" y="1079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444F28BD-7F98-45DB-B1CB-E249D376D467}"/>
                </a:ext>
              </a:extLst>
            </p:cNvPr>
            <p:cNvSpPr/>
            <p:nvPr/>
          </p:nvSpPr>
          <p:spPr>
            <a:xfrm>
              <a:off x="6059489" y="2592389"/>
              <a:ext cx="2435225" cy="1222375"/>
            </a:xfrm>
            <a:custGeom>
              <a:avLst/>
              <a:gdLst>
                <a:gd name="connsiteX0" fmla="*/ 1133475 w 2433638"/>
                <a:gd name="connsiteY0" fmla="*/ 611982 h 1221582"/>
                <a:gd name="connsiteX1" fmla="*/ 1028700 w 2433638"/>
                <a:gd name="connsiteY1" fmla="*/ 547688 h 1221582"/>
                <a:gd name="connsiteX2" fmla="*/ 888207 w 2433638"/>
                <a:gd name="connsiteY2" fmla="*/ 452438 h 1221582"/>
                <a:gd name="connsiteX3" fmla="*/ 814388 w 2433638"/>
                <a:gd name="connsiteY3" fmla="*/ 397669 h 1221582"/>
                <a:gd name="connsiteX4" fmla="*/ 581025 w 2433638"/>
                <a:gd name="connsiteY4" fmla="*/ 247650 h 1221582"/>
                <a:gd name="connsiteX5" fmla="*/ 435769 w 2433638"/>
                <a:gd name="connsiteY5" fmla="*/ 147638 h 1221582"/>
                <a:gd name="connsiteX6" fmla="*/ 373857 w 2433638"/>
                <a:gd name="connsiteY6" fmla="*/ 111919 h 1221582"/>
                <a:gd name="connsiteX7" fmla="*/ 304800 w 2433638"/>
                <a:gd name="connsiteY7" fmla="*/ 76200 h 1221582"/>
                <a:gd name="connsiteX8" fmla="*/ 240507 w 2433638"/>
                <a:gd name="connsiteY8" fmla="*/ 47625 h 1221582"/>
                <a:gd name="connsiteX9" fmla="*/ 211932 w 2433638"/>
                <a:gd name="connsiteY9" fmla="*/ 35719 h 1221582"/>
                <a:gd name="connsiteX10" fmla="*/ 185738 w 2433638"/>
                <a:gd name="connsiteY10" fmla="*/ 19050 h 1221582"/>
                <a:gd name="connsiteX11" fmla="*/ 161925 w 2433638"/>
                <a:gd name="connsiteY11" fmla="*/ 7144 h 1221582"/>
                <a:gd name="connsiteX12" fmla="*/ 140494 w 2433638"/>
                <a:gd name="connsiteY12" fmla="*/ 2382 h 1221582"/>
                <a:gd name="connsiteX13" fmla="*/ 104775 w 2433638"/>
                <a:gd name="connsiteY13" fmla="*/ 0 h 1221582"/>
                <a:gd name="connsiteX14" fmla="*/ 66675 w 2433638"/>
                <a:gd name="connsiteY14" fmla="*/ 9525 h 1221582"/>
                <a:gd name="connsiteX15" fmla="*/ 33338 w 2433638"/>
                <a:gd name="connsiteY15" fmla="*/ 28575 h 1221582"/>
                <a:gd name="connsiteX16" fmla="*/ 11907 w 2433638"/>
                <a:gd name="connsiteY16" fmla="*/ 45244 h 1221582"/>
                <a:gd name="connsiteX17" fmla="*/ 2382 w 2433638"/>
                <a:gd name="connsiteY17" fmla="*/ 59532 h 1221582"/>
                <a:gd name="connsiteX18" fmla="*/ 0 w 2433638"/>
                <a:gd name="connsiteY18" fmla="*/ 76200 h 1221582"/>
                <a:gd name="connsiteX19" fmla="*/ 7144 w 2433638"/>
                <a:gd name="connsiteY19" fmla="*/ 92869 h 1221582"/>
                <a:gd name="connsiteX20" fmla="*/ 30957 w 2433638"/>
                <a:gd name="connsiteY20" fmla="*/ 100013 h 1221582"/>
                <a:gd name="connsiteX21" fmla="*/ 83344 w 2433638"/>
                <a:gd name="connsiteY21" fmla="*/ 100013 h 1221582"/>
                <a:gd name="connsiteX22" fmla="*/ 138113 w 2433638"/>
                <a:gd name="connsiteY22" fmla="*/ 111919 h 1221582"/>
                <a:gd name="connsiteX23" fmla="*/ 176213 w 2433638"/>
                <a:gd name="connsiteY23" fmla="*/ 121444 h 1221582"/>
                <a:gd name="connsiteX24" fmla="*/ 252413 w 2433638"/>
                <a:gd name="connsiteY24" fmla="*/ 157163 h 1221582"/>
                <a:gd name="connsiteX25" fmla="*/ 359569 w 2433638"/>
                <a:gd name="connsiteY25" fmla="*/ 242888 h 1221582"/>
                <a:gd name="connsiteX26" fmla="*/ 561975 w 2433638"/>
                <a:gd name="connsiteY26" fmla="*/ 404813 h 1221582"/>
                <a:gd name="connsiteX27" fmla="*/ 764382 w 2433638"/>
                <a:gd name="connsiteY27" fmla="*/ 557213 h 1221582"/>
                <a:gd name="connsiteX28" fmla="*/ 931069 w 2433638"/>
                <a:gd name="connsiteY28" fmla="*/ 695325 h 1221582"/>
                <a:gd name="connsiteX29" fmla="*/ 1088232 w 2433638"/>
                <a:gd name="connsiteY29" fmla="*/ 823913 h 1221582"/>
                <a:gd name="connsiteX30" fmla="*/ 1231107 w 2433638"/>
                <a:gd name="connsiteY30" fmla="*/ 945357 h 1221582"/>
                <a:gd name="connsiteX31" fmla="*/ 1326357 w 2433638"/>
                <a:gd name="connsiteY31" fmla="*/ 1023938 h 1221582"/>
                <a:gd name="connsiteX32" fmla="*/ 1423988 w 2433638"/>
                <a:gd name="connsiteY32" fmla="*/ 1104900 h 1221582"/>
                <a:gd name="connsiteX33" fmla="*/ 1462088 w 2433638"/>
                <a:gd name="connsiteY33" fmla="*/ 1133475 h 1221582"/>
                <a:gd name="connsiteX34" fmla="*/ 1497807 w 2433638"/>
                <a:gd name="connsiteY34" fmla="*/ 1164432 h 1221582"/>
                <a:gd name="connsiteX35" fmla="*/ 1521619 w 2433638"/>
                <a:gd name="connsiteY35" fmla="*/ 1185863 h 1221582"/>
                <a:gd name="connsiteX36" fmla="*/ 1559719 w 2433638"/>
                <a:gd name="connsiteY36" fmla="*/ 1204913 h 1221582"/>
                <a:gd name="connsiteX37" fmla="*/ 1595438 w 2433638"/>
                <a:gd name="connsiteY37" fmla="*/ 1216819 h 1221582"/>
                <a:gd name="connsiteX38" fmla="*/ 1638300 w 2433638"/>
                <a:gd name="connsiteY38" fmla="*/ 1221582 h 1221582"/>
                <a:gd name="connsiteX39" fmla="*/ 1797844 w 2433638"/>
                <a:gd name="connsiteY39" fmla="*/ 1202532 h 1221582"/>
                <a:gd name="connsiteX40" fmla="*/ 2128838 w 2433638"/>
                <a:gd name="connsiteY40" fmla="*/ 1159669 h 1221582"/>
                <a:gd name="connsiteX41" fmla="*/ 2362200 w 2433638"/>
                <a:gd name="connsiteY41" fmla="*/ 1131094 h 1221582"/>
                <a:gd name="connsiteX42" fmla="*/ 2405063 w 2433638"/>
                <a:gd name="connsiteY42" fmla="*/ 1121569 h 1221582"/>
                <a:gd name="connsiteX43" fmla="*/ 2426494 w 2433638"/>
                <a:gd name="connsiteY43" fmla="*/ 1109663 h 1221582"/>
                <a:gd name="connsiteX44" fmla="*/ 2433638 w 2433638"/>
                <a:gd name="connsiteY44" fmla="*/ 1095375 h 1221582"/>
                <a:gd name="connsiteX45" fmla="*/ 2428875 w 2433638"/>
                <a:gd name="connsiteY45" fmla="*/ 1078707 h 1221582"/>
                <a:gd name="connsiteX46" fmla="*/ 2405063 w 2433638"/>
                <a:gd name="connsiteY46" fmla="*/ 1066800 h 1221582"/>
                <a:gd name="connsiteX47" fmla="*/ 2355057 w 2433638"/>
                <a:gd name="connsiteY47" fmla="*/ 1057275 h 1221582"/>
                <a:gd name="connsiteX48" fmla="*/ 2238375 w 2433638"/>
                <a:gd name="connsiteY48" fmla="*/ 1040607 h 1221582"/>
                <a:gd name="connsiteX49" fmla="*/ 2114550 w 2433638"/>
                <a:gd name="connsiteY49" fmla="*/ 1014413 h 1221582"/>
                <a:gd name="connsiteX50" fmla="*/ 1964532 w 2433638"/>
                <a:gd name="connsiteY50" fmla="*/ 978694 h 1221582"/>
                <a:gd name="connsiteX51" fmla="*/ 1816894 w 2433638"/>
                <a:gd name="connsiteY51" fmla="*/ 931069 h 1221582"/>
                <a:gd name="connsiteX52" fmla="*/ 1671638 w 2433638"/>
                <a:gd name="connsiteY52" fmla="*/ 878682 h 1221582"/>
                <a:gd name="connsiteX53" fmla="*/ 1512094 w 2433638"/>
                <a:gd name="connsiteY53" fmla="*/ 809625 h 1221582"/>
                <a:gd name="connsiteX54" fmla="*/ 1373982 w 2433638"/>
                <a:gd name="connsiteY54" fmla="*/ 742950 h 1221582"/>
                <a:gd name="connsiteX55" fmla="*/ 1204913 w 2433638"/>
                <a:gd name="connsiteY55" fmla="*/ 652463 h 1221582"/>
                <a:gd name="connsiteX56" fmla="*/ 1133475 w 2433638"/>
                <a:gd name="connsiteY56" fmla="*/ 611982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33638" h="1221582">
                  <a:moveTo>
                    <a:pt x="1133475" y="611982"/>
                  </a:moveTo>
                  <a:lnTo>
                    <a:pt x="1028700" y="547688"/>
                  </a:lnTo>
                  <a:lnTo>
                    <a:pt x="888207" y="452438"/>
                  </a:lnTo>
                  <a:lnTo>
                    <a:pt x="814388" y="397669"/>
                  </a:lnTo>
                  <a:lnTo>
                    <a:pt x="581025" y="247650"/>
                  </a:lnTo>
                  <a:lnTo>
                    <a:pt x="435769" y="147638"/>
                  </a:lnTo>
                  <a:lnTo>
                    <a:pt x="373857" y="111919"/>
                  </a:lnTo>
                  <a:lnTo>
                    <a:pt x="304800" y="76200"/>
                  </a:lnTo>
                  <a:lnTo>
                    <a:pt x="240507" y="47625"/>
                  </a:lnTo>
                  <a:lnTo>
                    <a:pt x="211932" y="35719"/>
                  </a:lnTo>
                  <a:lnTo>
                    <a:pt x="185738" y="19050"/>
                  </a:lnTo>
                  <a:lnTo>
                    <a:pt x="161925" y="7144"/>
                  </a:lnTo>
                  <a:lnTo>
                    <a:pt x="140494" y="2382"/>
                  </a:lnTo>
                  <a:lnTo>
                    <a:pt x="104775" y="0"/>
                  </a:lnTo>
                  <a:lnTo>
                    <a:pt x="66675" y="9525"/>
                  </a:lnTo>
                  <a:lnTo>
                    <a:pt x="33338" y="28575"/>
                  </a:lnTo>
                  <a:lnTo>
                    <a:pt x="11907" y="45244"/>
                  </a:lnTo>
                  <a:lnTo>
                    <a:pt x="2382" y="59532"/>
                  </a:lnTo>
                  <a:lnTo>
                    <a:pt x="0" y="76200"/>
                  </a:lnTo>
                  <a:lnTo>
                    <a:pt x="7144" y="92869"/>
                  </a:lnTo>
                  <a:lnTo>
                    <a:pt x="30957" y="100013"/>
                  </a:lnTo>
                  <a:lnTo>
                    <a:pt x="83344" y="100013"/>
                  </a:lnTo>
                  <a:lnTo>
                    <a:pt x="138113" y="111919"/>
                  </a:lnTo>
                  <a:lnTo>
                    <a:pt x="176213" y="121444"/>
                  </a:lnTo>
                  <a:lnTo>
                    <a:pt x="252413" y="157163"/>
                  </a:lnTo>
                  <a:lnTo>
                    <a:pt x="359569" y="242888"/>
                  </a:lnTo>
                  <a:lnTo>
                    <a:pt x="561975" y="404813"/>
                  </a:lnTo>
                  <a:lnTo>
                    <a:pt x="764382" y="557213"/>
                  </a:lnTo>
                  <a:lnTo>
                    <a:pt x="931069" y="695325"/>
                  </a:lnTo>
                  <a:lnTo>
                    <a:pt x="1088232" y="823913"/>
                  </a:lnTo>
                  <a:lnTo>
                    <a:pt x="1231107" y="945357"/>
                  </a:lnTo>
                  <a:lnTo>
                    <a:pt x="1326357" y="1023938"/>
                  </a:lnTo>
                  <a:lnTo>
                    <a:pt x="1423988" y="1104900"/>
                  </a:lnTo>
                  <a:lnTo>
                    <a:pt x="1462088" y="1133475"/>
                  </a:lnTo>
                  <a:lnTo>
                    <a:pt x="1497807" y="1164432"/>
                  </a:lnTo>
                  <a:lnTo>
                    <a:pt x="1521619" y="1185863"/>
                  </a:lnTo>
                  <a:lnTo>
                    <a:pt x="1559719" y="1204913"/>
                  </a:lnTo>
                  <a:lnTo>
                    <a:pt x="1595438" y="1216819"/>
                  </a:lnTo>
                  <a:lnTo>
                    <a:pt x="1638300" y="1221582"/>
                  </a:lnTo>
                  <a:lnTo>
                    <a:pt x="1797844" y="1202532"/>
                  </a:lnTo>
                  <a:lnTo>
                    <a:pt x="2128838" y="1159669"/>
                  </a:lnTo>
                  <a:lnTo>
                    <a:pt x="2362200" y="1131094"/>
                  </a:lnTo>
                  <a:lnTo>
                    <a:pt x="2405063" y="1121569"/>
                  </a:lnTo>
                  <a:lnTo>
                    <a:pt x="2426494" y="1109663"/>
                  </a:lnTo>
                  <a:lnTo>
                    <a:pt x="2433638" y="1095375"/>
                  </a:lnTo>
                  <a:lnTo>
                    <a:pt x="2428875" y="1078707"/>
                  </a:lnTo>
                  <a:lnTo>
                    <a:pt x="2405063" y="1066800"/>
                  </a:lnTo>
                  <a:lnTo>
                    <a:pt x="2355057" y="1057275"/>
                  </a:lnTo>
                  <a:lnTo>
                    <a:pt x="2238375" y="1040607"/>
                  </a:lnTo>
                  <a:lnTo>
                    <a:pt x="2114550" y="1014413"/>
                  </a:lnTo>
                  <a:lnTo>
                    <a:pt x="1964532" y="978694"/>
                  </a:lnTo>
                  <a:lnTo>
                    <a:pt x="1816894" y="931069"/>
                  </a:lnTo>
                  <a:lnTo>
                    <a:pt x="1671638" y="878682"/>
                  </a:lnTo>
                  <a:lnTo>
                    <a:pt x="1512094" y="809625"/>
                  </a:lnTo>
                  <a:lnTo>
                    <a:pt x="1373982" y="742950"/>
                  </a:lnTo>
                  <a:lnTo>
                    <a:pt x="1204913" y="652463"/>
                  </a:lnTo>
                  <a:lnTo>
                    <a:pt x="1133475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8184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22" grpId="0" animBg="1"/>
      <p:bldP spid="23" grpId="0" animBg="1"/>
      <p:bldP spid="6" grpId="0" animBg="1"/>
      <p:bldP spid="24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F5220C7-68D6-448E-B13D-5EF19121A2C0}"/>
              </a:ext>
            </a:extLst>
          </p:cNvPr>
          <p:cNvSpPr/>
          <p:nvPr/>
        </p:nvSpPr>
        <p:spPr>
          <a:xfrm rot="16200000">
            <a:off x="2204247" y="3331370"/>
            <a:ext cx="3743325" cy="681037"/>
          </a:xfrm>
          <a:custGeom>
            <a:avLst/>
            <a:gdLst>
              <a:gd name="connsiteX0" fmla="*/ 2071208 w 3743517"/>
              <a:gd name="connsiteY0" fmla="*/ 417310 h 681197"/>
              <a:gd name="connsiteX1" fmla="*/ 2193947 w 3743517"/>
              <a:gd name="connsiteY1" fmla="*/ 423447 h 681197"/>
              <a:gd name="connsiteX2" fmla="*/ 2384191 w 3743517"/>
              <a:gd name="connsiteY2" fmla="*/ 429584 h 681197"/>
              <a:gd name="connsiteX3" fmla="*/ 2623531 w 3743517"/>
              <a:gd name="connsiteY3" fmla="*/ 429584 h 681197"/>
              <a:gd name="connsiteX4" fmla="*/ 2948787 w 3743517"/>
              <a:gd name="connsiteY4" fmla="*/ 432652 h 681197"/>
              <a:gd name="connsiteX5" fmla="*/ 3258701 w 3743517"/>
              <a:gd name="connsiteY5" fmla="*/ 432652 h 681197"/>
              <a:gd name="connsiteX6" fmla="*/ 3384508 w 3743517"/>
              <a:gd name="connsiteY6" fmla="*/ 432652 h 681197"/>
              <a:gd name="connsiteX7" fmla="*/ 3439740 w 3743517"/>
              <a:gd name="connsiteY7" fmla="*/ 426515 h 681197"/>
              <a:gd name="connsiteX8" fmla="*/ 3485767 w 3743517"/>
              <a:gd name="connsiteY8" fmla="*/ 420378 h 681197"/>
              <a:gd name="connsiteX9" fmla="*/ 3531794 w 3743517"/>
              <a:gd name="connsiteY9" fmla="*/ 411173 h 681197"/>
              <a:gd name="connsiteX10" fmla="*/ 3571684 w 3743517"/>
              <a:gd name="connsiteY10" fmla="*/ 398899 h 681197"/>
              <a:gd name="connsiteX11" fmla="*/ 3608505 w 3743517"/>
              <a:gd name="connsiteY11" fmla="*/ 377420 h 681197"/>
              <a:gd name="connsiteX12" fmla="*/ 3657600 w 3743517"/>
              <a:gd name="connsiteY12" fmla="*/ 337530 h 681197"/>
              <a:gd name="connsiteX13" fmla="*/ 3694422 w 3743517"/>
              <a:gd name="connsiteY13" fmla="*/ 303777 h 681197"/>
              <a:gd name="connsiteX14" fmla="*/ 3715901 w 3743517"/>
              <a:gd name="connsiteY14" fmla="*/ 291503 h 681197"/>
              <a:gd name="connsiteX15" fmla="*/ 3725106 w 3743517"/>
              <a:gd name="connsiteY15" fmla="*/ 291503 h 681197"/>
              <a:gd name="connsiteX16" fmla="*/ 3737380 w 3743517"/>
              <a:gd name="connsiteY16" fmla="*/ 294572 h 681197"/>
              <a:gd name="connsiteX17" fmla="*/ 3743517 w 3743517"/>
              <a:gd name="connsiteY17" fmla="*/ 303777 h 681197"/>
              <a:gd name="connsiteX18" fmla="*/ 3737380 w 3743517"/>
              <a:gd name="connsiteY18" fmla="*/ 343667 h 681197"/>
              <a:gd name="connsiteX19" fmla="*/ 3728175 w 3743517"/>
              <a:gd name="connsiteY19" fmla="*/ 405036 h 681197"/>
              <a:gd name="connsiteX20" fmla="*/ 3706696 w 3743517"/>
              <a:gd name="connsiteY20" fmla="*/ 490953 h 681197"/>
              <a:gd name="connsiteX21" fmla="*/ 3685216 w 3743517"/>
              <a:gd name="connsiteY21" fmla="*/ 570733 h 681197"/>
              <a:gd name="connsiteX22" fmla="*/ 3663737 w 3743517"/>
              <a:gd name="connsiteY22" fmla="*/ 629033 h 681197"/>
              <a:gd name="connsiteX23" fmla="*/ 3654532 w 3743517"/>
              <a:gd name="connsiteY23" fmla="*/ 656650 h 681197"/>
              <a:gd name="connsiteX24" fmla="*/ 3516451 w 3743517"/>
              <a:gd name="connsiteY24" fmla="*/ 681197 h 681197"/>
              <a:gd name="connsiteX25" fmla="*/ 3317002 w 3743517"/>
              <a:gd name="connsiteY25" fmla="*/ 678129 h 681197"/>
              <a:gd name="connsiteX26" fmla="*/ 3025498 w 3743517"/>
              <a:gd name="connsiteY26" fmla="*/ 678129 h 681197"/>
              <a:gd name="connsiteX27" fmla="*/ 2712516 w 3743517"/>
              <a:gd name="connsiteY27" fmla="*/ 678129 h 681197"/>
              <a:gd name="connsiteX28" fmla="*/ 2543751 w 3743517"/>
              <a:gd name="connsiteY28" fmla="*/ 678129 h 681197"/>
              <a:gd name="connsiteX29" fmla="*/ 2344301 w 3743517"/>
              <a:gd name="connsiteY29" fmla="*/ 665855 h 681197"/>
              <a:gd name="connsiteX30" fmla="*/ 2058935 w 3743517"/>
              <a:gd name="connsiteY30" fmla="*/ 647444 h 681197"/>
              <a:gd name="connsiteX31" fmla="*/ 1844143 w 3743517"/>
              <a:gd name="connsiteY31" fmla="*/ 632102 h 681197"/>
              <a:gd name="connsiteX32" fmla="*/ 1727541 w 3743517"/>
              <a:gd name="connsiteY32" fmla="*/ 638239 h 681197"/>
              <a:gd name="connsiteX33" fmla="*/ 1589461 w 3743517"/>
              <a:gd name="connsiteY33" fmla="*/ 619828 h 681197"/>
              <a:gd name="connsiteX34" fmla="*/ 1420696 w 3743517"/>
              <a:gd name="connsiteY34" fmla="*/ 598349 h 681197"/>
              <a:gd name="connsiteX35" fmla="*/ 1279547 w 3743517"/>
              <a:gd name="connsiteY35" fmla="*/ 576870 h 681197"/>
              <a:gd name="connsiteX36" fmla="*/ 1110782 w 3743517"/>
              <a:gd name="connsiteY36" fmla="*/ 543117 h 681197"/>
              <a:gd name="connsiteX37" fmla="*/ 938948 w 3743517"/>
              <a:gd name="connsiteY37" fmla="*/ 500158 h 681197"/>
              <a:gd name="connsiteX38" fmla="*/ 871442 w 3743517"/>
              <a:gd name="connsiteY38" fmla="*/ 481748 h 681197"/>
              <a:gd name="connsiteX39" fmla="*/ 791662 w 3743517"/>
              <a:gd name="connsiteY39" fmla="*/ 457200 h 681197"/>
              <a:gd name="connsiteX40" fmla="*/ 668924 w 3743517"/>
              <a:gd name="connsiteY40" fmla="*/ 411173 h 681197"/>
              <a:gd name="connsiteX41" fmla="*/ 570733 w 3743517"/>
              <a:gd name="connsiteY41" fmla="*/ 365146 h 681197"/>
              <a:gd name="connsiteX42" fmla="*/ 457200 w 3743517"/>
              <a:gd name="connsiteY42" fmla="*/ 309914 h 681197"/>
              <a:gd name="connsiteX43" fmla="*/ 331394 w 3743517"/>
              <a:gd name="connsiteY43" fmla="*/ 242408 h 681197"/>
              <a:gd name="connsiteX44" fmla="*/ 184108 w 3743517"/>
              <a:gd name="connsiteY44" fmla="*/ 159560 h 681197"/>
              <a:gd name="connsiteX45" fmla="*/ 85917 w 3743517"/>
              <a:gd name="connsiteY45" fmla="*/ 101259 h 681197"/>
              <a:gd name="connsiteX46" fmla="*/ 21480 w 3743517"/>
              <a:gd name="connsiteY46" fmla="*/ 61369 h 681197"/>
              <a:gd name="connsiteX47" fmla="*/ 12274 w 3743517"/>
              <a:gd name="connsiteY47" fmla="*/ 55232 h 681197"/>
              <a:gd name="connsiteX48" fmla="*/ 3069 w 3743517"/>
              <a:gd name="connsiteY48" fmla="*/ 30684 h 681197"/>
              <a:gd name="connsiteX49" fmla="*/ 0 w 3743517"/>
              <a:gd name="connsiteY49" fmla="*/ 9205 h 681197"/>
              <a:gd name="connsiteX50" fmla="*/ 6137 w 3743517"/>
              <a:gd name="connsiteY50" fmla="*/ 0 h 681197"/>
              <a:gd name="connsiteX51" fmla="*/ 27616 w 3743517"/>
              <a:gd name="connsiteY51" fmla="*/ 0 h 681197"/>
              <a:gd name="connsiteX52" fmla="*/ 70575 w 3743517"/>
              <a:gd name="connsiteY52" fmla="*/ 15342 h 681197"/>
              <a:gd name="connsiteX53" fmla="*/ 211724 w 3743517"/>
              <a:gd name="connsiteY53" fmla="*/ 76711 h 681197"/>
              <a:gd name="connsiteX54" fmla="*/ 328325 w 3743517"/>
              <a:gd name="connsiteY54" fmla="*/ 125807 h 681197"/>
              <a:gd name="connsiteX55" fmla="*/ 463337 w 3743517"/>
              <a:gd name="connsiteY55" fmla="*/ 174902 h 681197"/>
              <a:gd name="connsiteX56" fmla="*/ 589144 w 3743517"/>
              <a:gd name="connsiteY56" fmla="*/ 217860 h 681197"/>
              <a:gd name="connsiteX57" fmla="*/ 687335 w 3743517"/>
              <a:gd name="connsiteY57" fmla="*/ 248545 h 681197"/>
              <a:gd name="connsiteX58" fmla="*/ 810073 w 3743517"/>
              <a:gd name="connsiteY58" fmla="*/ 282298 h 681197"/>
              <a:gd name="connsiteX59" fmla="*/ 911332 w 3743517"/>
              <a:gd name="connsiteY59" fmla="*/ 306846 h 681197"/>
              <a:gd name="connsiteX60" fmla="*/ 1095439 w 3743517"/>
              <a:gd name="connsiteY60" fmla="*/ 343667 h 681197"/>
              <a:gd name="connsiteX61" fmla="*/ 1239657 w 3743517"/>
              <a:gd name="connsiteY61" fmla="*/ 365146 h 681197"/>
              <a:gd name="connsiteX62" fmla="*/ 1374669 w 3743517"/>
              <a:gd name="connsiteY62" fmla="*/ 380488 h 681197"/>
              <a:gd name="connsiteX63" fmla="*/ 1497407 w 3743517"/>
              <a:gd name="connsiteY63" fmla="*/ 389694 h 681197"/>
              <a:gd name="connsiteX64" fmla="*/ 1712199 w 3743517"/>
              <a:gd name="connsiteY64" fmla="*/ 408105 h 681197"/>
              <a:gd name="connsiteX65" fmla="*/ 1945402 w 3743517"/>
              <a:gd name="connsiteY65" fmla="*/ 417310 h 681197"/>
              <a:gd name="connsiteX66" fmla="*/ 2071208 w 3743517"/>
              <a:gd name="connsiteY66" fmla="*/ 417310 h 681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743517" h="681197">
                <a:moveTo>
                  <a:pt x="2071208" y="417310"/>
                </a:moveTo>
                <a:lnTo>
                  <a:pt x="2193947" y="423447"/>
                </a:lnTo>
                <a:lnTo>
                  <a:pt x="2384191" y="429584"/>
                </a:lnTo>
                <a:lnTo>
                  <a:pt x="2623531" y="429584"/>
                </a:lnTo>
                <a:lnTo>
                  <a:pt x="2948787" y="432652"/>
                </a:lnTo>
                <a:lnTo>
                  <a:pt x="3258701" y="432652"/>
                </a:lnTo>
                <a:lnTo>
                  <a:pt x="3384508" y="432652"/>
                </a:lnTo>
                <a:lnTo>
                  <a:pt x="3439740" y="426515"/>
                </a:lnTo>
                <a:lnTo>
                  <a:pt x="3485767" y="420378"/>
                </a:lnTo>
                <a:lnTo>
                  <a:pt x="3531794" y="411173"/>
                </a:lnTo>
                <a:lnTo>
                  <a:pt x="3571684" y="398899"/>
                </a:lnTo>
                <a:lnTo>
                  <a:pt x="3608505" y="377420"/>
                </a:lnTo>
                <a:lnTo>
                  <a:pt x="3657600" y="337530"/>
                </a:lnTo>
                <a:lnTo>
                  <a:pt x="3694422" y="303777"/>
                </a:lnTo>
                <a:lnTo>
                  <a:pt x="3715901" y="291503"/>
                </a:lnTo>
                <a:lnTo>
                  <a:pt x="3725106" y="291503"/>
                </a:lnTo>
                <a:lnTo>
                  <a:pt x="3737380" y="294572"/>
                </a:lnTo>
                <a:lnTo>
                  <a:pt x="3743517" y="303777"/>
                </a:lnTo>
                <a:lnTo>
                  <a:pt x="3737380" y="343667"/>
                </a:lnTo>
                <a:lnTo>
                  <a:pt x="3728175" y="405036"/>
                </a:lnTo>
                <a:lnTo>
                  <a:pt x="3706696" y="490953"/>
                </a:lnTo>
                <a:lnTo>
                  <a:pt x="3685216" y="570733"/>
                </a:lnTo>
                <a:lnTo>
                  <a:pt x="3663737" y="629033"/>
                </a:lnTo>
                <a:lnTo>
                  <a:pt x="3654532" y="656650"/>
                </a:lnTo>
                <a:lnTo>
                  <a:pt x="3516451" y="681197"/>
                </a:lnTo>
                <a:lnTo>
                  <a:pt x="3317002" y="678129"/>
                </a:lnTo>
                <a:lnTo>
                  <a:pt x="3025498" y="678129"/>
                </a:lnTo>
                <a:lnTo>
                  <a:pt x="2712516" y="678129"/>
                </a:lnTo>
                <a:lnTo>
                  <a:pt x="2543751" y="678129"/>
                </a:lnTo>
                <a:lnTo>
                  <a:pt x="2344301" y="665855"/>
                </a:lnTo>
                <a:lnTo>
                  <a:pt x="2058935" y="647444"/>
                </a:lnTo>
                <a:lnTo>
                  <a:pt x="1844143" y="632102"/>
                </a:lnTo>
                <a:lnTo>
                  <a:pt x="1727541" y="638239"/>
                </a:lnTo>
                <a:lnTo>
                  <a:pt x="1589461" y="619828"/>
                </a:lnTo>
                <a:lnTo>
                  <a:pt x="1420696" y="598349"/>
                </a:lnTo>
                <a:lnTo>
                  <a:pt x="1279547" y="576870"/>
                </a:lnTo>
                <a:lnTo>
                  <a:pt x="1110782" y="543117"/>
                </a:lnTo>
                <a:lnTo>
                  <a:pt x="938948" y="500158"/>
                </a:lnTo>
                <a:lnTo>
                  <a:pt x="871442" y="481748"/>
                </a:lnTo>
                <a:lnTo>
                  <a:pt x="791662" y="457200"/>
                </a:lnTo>
                <a:lnTo>
                  <a:pt x="668924" y="411173"/>
                </a:lnTo>
                <a:lnTo>
                  <a:pt x="570733" y="365146"/>
                </a:lnTo>
                <a:lnTo>
                  <a:pt x="457200" y="309914"/>
                </a:lnTo>
                <a:lnTo>
                  <a:pt x="331394" y="242408"/>
                </a:lnTo>
                <a:lnTo>
                  <a:pt x="184108" y="159560"/>
                </a:lnTo>
                <a:lnTo>
                  <a:pt x="85917" y="101259"/>
                </a:lnTo>
                <a:lnTo>
                  <a:pt x="21480" y="61369"/>
                </a:lnTo>
                <a:lnTo>
                  <a:pt x="12274" y="55232"/>
                </a:lnTo>
                <a:lnTo>
                  <a:pt x="3069" y="30684"/>
                </a:lnTo>
                <a:lnTo>
                  <a:pt x="0" y="9205"/>
                </a:lnTo>
                <a:lnTo>
                  <a:pt x="6137" y="0"/>
                </a:lnTo>
                <a:lnTo>
                  <a:pt x="27616" y="0"/>
                </a:lnTo>
                <a:lnTo>
                  <a:pt x="70575" y="15342"/>
                </a:lnTo>
                <a:lnTo>
                  <a:pt x="211724" y="76711"/>
                </a:lnTo>
                <a:lnTo>
                  <a:pt x="328325" y="125807"/>
                </a:lnTo>
                <a:lnTo>
                  <a:pt x="463337" y="174902"/>
                </a:lnTo>
                <a:lnTo>
                  <a:pt x="589144" y="217860"/>
                </a:lnTo>
                <a:lnTo>
                  <a:pt x="687335" y="248545"/>
                </a:lnTo>
                <a:lnTo>
                  <a:pt x="810073" y="282298"/>
                </a:lnTo>
                <a:lnTo>
                  <a:pt x="911332" y="306846"/>
                </a:lnTo>
                <a:lnTo>
                  <a:pt x="1095439" y="343667"/>
                </a:lnTo>
                <a:lnTo>
                  <a:pt x="1239657" y="365146"/>
                </a:lnTo>
                <a:lnTo>
                  <a:pt x="1374669" y="380488"/>
                </a:lnTo>
                <a:lnTo>
                  <a:pt x="1497407" y="389694"/>
                </a:lnTo>
                <a:lnTo>
                  <a:pt x="1712199" y="408105"/>
                </a:lnTo>
                <a:lnTo>
                  <a:pt x="1945402" y="417310"/>
                </a:lnTo>
                <a:lnTo>
                  <a:pt x="2071208" y="41731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5502477-52AF-44A3-B428-B63D03E5CA9C}"/>
              </a:ext>
            </a:extLst>
          </p:cNvPr>
          <p:cNvSpPr/>
          <p:nvPr/>
        </p:nvSpPr>
        <p:spPr>
          <a:xfrm rot="16200000">
            <a:off x="2917828" y="3092451"/>
            <a:ext cx="4016375" cy="1216025"/>
          </a:xfrm>
          <a:custGeom>
            <a:avLst/>
            <a:gdLst>
              <a:gd name="connsiteX0" fmla="*/ 1210429 w 4016124"/>
              <a:gd name="connsiteY0" fmla="*/ 848616 h 1217007"/>
              <a:gd name="connsiteX1" fmla="*/ 1019655 w 4016124"/>
              <a:gd name="connsiteY1" fmla="*/ 845327 h 1217007"/>
              <a:gd name="connsiteX2" fmla="*/ 871641 w 4016124"/>
              <a:gd name="connsiteY2" fmla="*/ 838748 h 1217007"/>
              <a:gd name="connsiteX3" fmla="*/ 720337 w 4016124"/>
              <a:gd name="connsiteY3" fmla="*/ 835459 h 1217007"/>
              <a:gd name="connsiteX4" fmla="*/ 615082 w 4016124"/>
              <a:gd name="connsiteY4" fmla="*/ 832170 h 1217007"/>
              <a:gd name="connsiteX5" fmla="*/ 575612 w 4016124"/>
              <a:gd name="connsiteY5" fmla="*/ 825591 h 1217007"/>
              <a:gd name="connsiteX6" fmla="*/ 546009 w 4016124"/>
              <a:gd name="connsiteY6" fmla="*/ 812434 h 1217007"/>
              <a:gd name="connsiteX7" fmla="*/ 522984 w 4016124"/>
              <a:gd name="connsiteY7" fmla="*/ 792699 h 1217007"/>
              <a:gd name="connsiteX8" fmla="*/ 32892 w 4016124"/>
              <a:gd name="connsiteY8" fmla="*/ 789410 h 1217007"/>
              <a:gd name="connsiteX9" fmla="*/ 9868 w 4016124"/>
              <a:gd name="connsiteY9" fmla="*/ 809145 h 1217007"/>
              <a:gd name="connsiteX10" fmla="*/ 0 w 4016124"/>
              <a:gd name="connsiteY10" fmla="*/ 825591 h 1217007"/>
              <a:gd name="connsiteX11" fmla="*/ 13157 w 4016124"/>
              <a:gd name="connsiteY11" fmla="*/ 848616 h 1217007"/>
              <a:gd name="connsiteX12" fmla="*/ 52628 w 4016124"/>
              <a:gd name="connsiteY12" fmla="*/ 897954 h 1217007"/>
              <a:gd name="connsiteX13" fmla="*/ 108544 w 4016124"/>
              <a:gd name="connsiteY13" fmla="*/ 953870 h 1217007"/>
              <a:gd name="connsiteX14" fmla="*/ 148015 w 4016124"/>
              <a:gd name="connsiteY14" fmla="*/ 986763 h 1217007"/>
              <a:gd name="connsiteX15" fmla="*/ 174328 w 4016124"/>
              <a:gd name="connsiteY15" fmla="*/ 1003209 h 1217007"/>
              <a:gd name="connsiteX16" fmla="*/ 217088 w 4016124"/>
              <a:gd name="connsiteY16" fmla="*/ 1022944 h 1217007"/>
              <a:gd name="connsiteX17" fmla="*/ 263137 w 4016124"/>
              <a:gd name="connsiteY17" fmla="*/ 1036101 h 1217007"/>
              <a:gd name="connsiteX18" fmla="*/ 351946 w 4016124"/>
              <a:gd name="connsiteY18" fmla="*/ 1052547 h 1217007"/>
              <a:gd name="connsiteX19" fmla="*/ 457200 w 4016124"/>
              <a:gd name="connsiteY19" fmla="*/ 1072282 h 1217007"/>
              <a:gd name="connsiteX20" fmla="*/ 503249 w 4016124"/>
              <a:gd name="connsiteY20" fmla="*/ 1082150 h 1217007"/>
              <a:gd name="connsiteX21" fmla="*/ 575612 w 4016124"/>
              <a:gd name="connsiteY21" fmla="*/ 1082150 h 1217007"/>
              <a:gd name="connsiteX22" fmla="*/ 842038 w 4016124"/>
              <a:gd name="connsiteY22" fmla="*/ 1082150 h 1217007"/>
              <a:gd name="connsiteX23" fmla="*/ 1131488 w 4016124"/>
              <a:gd name="connsiteY23" fmla="*/ 1082150 h 1217007"/>
              <a:gd name="connsiteX24" fmla="*/ 1450541 w 4016124"/>
              <a:gd name="connsiteY24" fmla="*/ 1078860 h 1217007"/>
              <a:gd name="connsiteX25" fmla="*/ 1756438 w 4016124"/>
              <a:gd name="connsiteY25" fmla="*/ 1082150 h 1217007"/>
              <a:gd name="connsiteX26" fmla="*/ 2190613 w 4016124"/>
              <a:gd name="connsiteY26" fmla="*/ 1082150 h 1217007"/>
              <a:gd name="connsiteX27" fmla="*/ 2601764 w 4016124"/>
              <a:gd name="connsiteY27" fmla="*/ 1085439 h 1217007"/>
              <a:gd name="connsiteX28" fmla="*/ 3009626 w 4016124"/>
              <a:gd name="connsiteY28" fmla="*/ 1092017 h 1217007"/>
              <a:gd name="connsiteX29" fmla="*/ 3401042 w 4016124"/>
              <a:gd name="connsiteY29" fmla="*/ 1098596 h 1217007"/>
              <a:gd name="connsiteX30" fmla="*/ 3568792 w 4016124"/>
              <a:gd name="connsiteY30" fmla="*/ 1105174 h 1217007"/>
              <a:gd name="connsiteX31" fmla="*/ 3588527 w 4016124"/>
              <a:gd name="connsiteY31" fmla="*/ 1105174 h 1217007"/>
              <a:gd name="connsiteX32" fmla="*/ 3604973 w 4016124"/>
              <a:gd name="connsiteY32" fmla="*/ 1108463 h 1217007"/>
              <a:gd name="connsiteX33" fmla="*/ 3627997 w 4016124"/>
              <a:gd name="connsiteY33" fmla="*/ 1124909 h 1217007"/>
              <a:gd name="connsiteX34" fmla="*/ 3657600 w 4016124"/>
              <a:gd name="connsiteY34" fmla="*/ 1147934 h 1217007"/>
              <a:gd name="connsiteX35" fmla="*/ 3683914 w 4016124"/>
              <a:gd name="connsiteY35" fmla="*/ 1170958 h 1217007"/>
              <a:gd name="connsiteX36" fmla="*/ 3723384 w 4016124"/>
              <a:gd name="connsiteY36" fmla="*/ 1207140 h 1217007"/>
              <a:gd name="connsiteX37" fmla="*/ 3736541 w 4016124"/>
              <a:gd name="connsiteY37" fmla="*/ 1213718 h 1217007"/>
              <a:gd name="connsiteX38" fmla="*/ 3769433 w 4016124"/>
              <a:gd name="connsiteY38" fmla="*/ 1217007 h 1217007"/>
              <a:gd name="connsiteX39" fmla="*/ 3805615 w 4016124"/>
              <a:gd name="connsiteY39" fmla="*/ 1203850 h 1217007"/>
              <a:gd name="connsiteX40" fmla="*/ 3838507 w 4016124"/>
              <a:gd name="connsiteY40" fmla="*/ 1180826 h 1217007"/>
              <a:gd name="connsiteX41" fmla="*/ 3891134 w 4016124"/>
              <a:gd name="connsiteY41" fmla="*/ 1118331 h 1217007"/>
              <a:gd name="connsiteX42" fmla="*/ 3950340 w 4016124"/>
              <a:gd name="connsiteY42" fmla="*/ 1029522 h 1217007"/>
              <a:gd name="connsiteX43" fmla="*/ 3983232 w 4016124"/>
              <a:gd name="connsiteY43" fmla="*/ 973606 h 1217007"/>
              <a:gd name="connsiteX44" fmla="*/ 4006256 w 4016124"/>
              <a:gd name="connsiteY44" fmla="*/ 930846 h 1217007"/>
              <a:gd name="connsiteX45" fmla="*/ 4012835 w 4016124"/>
              <a:gd name="connsiteY45" fmla="*/ 891375 h 1217007"/>
              <a:gd name="connsiteX46" fmla="*/ 4016124 w 4016124"/>
              <a:gd name="connsiteY46" fmla="*/ 855194 h 1217007"/>
              <a:gd name="connsiteX47" fmla="*/ 4006256 w 4016124"/>
              <a:gd name="connsiteY47" fmla="*/ 822302 h 1217007"/>
              <a:gd name="connsiteX48" fmla="*/ 3986521 w 4016124"/>
              <a:gd name="connsiteY48" fmla="*/ 789410 h 1217007"/>
              <a:gd name="connsiteX49" fmla="*/ 3963497 w 4016124"/>
              <a:gd name="connsiteY49" fmla="*/ 756518 h 1217007"/>
              <a:gd name="connsiteX50" fmla="*/ 3947051 w 4016124"/>
              <a:gd name="connsiteY50" fmla="*/ 730204 h 1217007"/>
              <a:gd name="connsiteX51" fmla="*/ 3894423 w 4016124"/>
              <a:gd name="connsiteY51" fmla="*/ 516406 h 1217007"/>
              <a:gd name="connsiteX52" fmla="*/ 3864820 w 4016124"/>
              <a:gd name="connsiteY52" fmla="*/ 378259 h 1217007"/>
              <a:gd name="connsiteX53" fmla="*/ 3845085 w 4016124"/>
              <a:gd name="connsiteY53" fmla="*/ 282872 h 1217007"/>
              <a:gd name="connsiteX54" fmla="*/ 3828639 w 4016124"/>
              <a:gd name="connsiteY54" fmla="*/ 180906 h 1217007"/>
              <a:gd name="connsiteX55" fmla="*/ 3812193 w 4016124"/>
              <a:gd name="connsiteY55" fmla="*/ 0 h 1217007"/>
              <a:gd name="connsiteX56" fmla="*/ 3677336 w 4016124"/>
              <a:gd name="connsiteY56" fmla="*/ 16446 h 1217007"/>
              <a:gd name="connsiteX57" fmla="*/ 3697071 w 4016124"/>
              <a:gd name="connsiteY57" fmla="*/ 164460 h 1217007"/>
              <a:gd name="connsiteX58" fmla="*/ 3720095 w 4016124"/>
              <a:gd name="connsiteY58" fmla="*/ 312475 h 1217007"/>
              <a:gd name="connsiteX59" fmla="*/ 3752987 w 4016124"/>
              <a:gd name="connsiteY59" fmla="*/ 522984 h 1217007"/>
              <a:gd name="connsiteX60" fmla="*/ 3785879 w 4016124"/>
              <a:gd name="connsiteY60" fmla="*/ 726915 h 1217007"/>
              <a:gd name="connsiteX61" fmla="*/ 3795747 w 4016124"/>
              <a:gd name="connsiteY61" fmla="*/ 769675 h 1217007"/>
              <a:gd name="connsiteX62" fmla="*/ 3795747 w 4016124"/>
              <a:gd name="connsiteY62" fmla="*/ 802567 h 1217007"/>
              <a:gd name="connsiteX63" fmla="*/ 3789169 w 4016124"/>
              <a:gd name="connsiteY63" fmla="*/ 832170 h 1217007"/>
              <a:gd name="connsiteX64" fmla="*/ 3776012 w 4016124"/>
              <a:gd name="connsiteY64" fmla="*/ 858483 h 1217007"/>
              <a:gd name="connsiteX65" fmla="*/ 3752987 w 4016124"/>
              <a:gd name="connsiteY65" fmla="*/ 874929 h 1217007"/>
              <a:gd name="connsiteX66" fmla="*/ 3733252 w 4016124"/>
              <a:gd name="connsiteY66" fmla="*/ 881508 h 1217007"/>
              <a:gd name="connsiteX67" fmla="*/ 3657600 w 4016124"/>
              <a:gd name="connsiteY67" fmla="*/ 881508 h 1217007"/>
              <a:gd name="connsiteX68" fmla="*/ 3407620 w 4016124"/>
              <a:gd name="connsiteY68" fmla="*/ 871640 h 1217007"/>
              <a:gd name="connsiteX69" fmla="*/ 3160930 w 4016124"/>
              <a:gd name="connsiteY69" fmla="*/ 861773 h 1217007"/>
              <a:gd name="connsiteX70" fmla="*/ 3016205 w 4016124"/>
              <a:gd name="connsiteY70" fmla="*/ 858483 h 1217007"/>
              <a:gd name="connsiteX71" fmla="*/ 2759646 w 4016124"/>
              <a:gd name="connsiteY71" fmla="*/ 858483 h 1217007"/>
              <a:gd name="connsiteX72" fmla="*/ 2187324 w 4016124"/>
              <a:gd name="connsiteY72" fmla="*/ 858483 h 1217007"/>
              <a:gd name="connsiteX73" fmla="*/ 1841957 w 4016124"/>
              <a:gd name="connsiteY73" fmla="*/ 855194 h 1217007"/>
              <a:gd name="connsiteX74" fmla="*/ 1345287 w 4016124"/>
              <a:gd name="connsiteY74" fmla="*/ 851905 h 1217007"/>
              <a:gd name="connsiteX75" fmla="*/ 1210429 w 4016124"/>
              <a:gd name="connsiteY75" fmla="*/ 848616 h 1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016124" h="1217007">
                <a:moveTo>
                  <a:pt x="1210429" y="848616"/>
                </a:moveTo>
                <a:lnTo>
                  <a:pt x="1019655" y="845327"/>
                </a:lnTo>
                <a:lnTo>
                  <a:pt x="871641" y="838748"/>
                </a:lnTo>
                <a:lnTo>
                  <a:pt x="720337" y="835459"/>
                </a:lnTo>
                <a:lnTo>
                  <a:pt x="615082" y="832170"/>
                </a:lnTo>
                <a:lnTo>
                  <a:pt x="575612" y="825591"/>
                </a:lnTo>
                <a:lnTo>
                  <a:pt x="546009" y="812434"/>
                </a:lnTo>
                <a:lnTo>
                  <a:pt x="522984" y="792699"/>
                </a:lnTo>
                <a:lnTo>
                  <a:pt x="32892" y="789410"/>
                </a:lnTo>
                <a:lnTo>
                  <a:pt x="9868" y="809145"/>
                </a:lnTo>
                <a:lnTo>
                  <a:pt x="0" y="825591"/>
                </a:lnTo>
                <a:lnTo>
                  <a:pt x="13157" y="848616"/>
                </a:lnTo>
                <a:lnTo>
                  <a:pt x="52628" y="897954"/>
                </a:lnTo>
                <a:lnTo>
                  <a:pt x="108544" y="953870"/>
                </a:lnTo>
                <a:lnTo>
                  <a:pt x="148015" y="986763"/>
                </a:lnTo>
                <a:lnTo>
                  <a:pt x="174328" y="1003209"/>
                </a:lnTo>
                <a:lnTo>
                  <a:pt x="217088" y="1022944"/>
                </a:lnTo>
                <a:lnTo>
                  <a:pt x="263137" y="1036101"/>
                </a:lnTo>
                <a:lnTo>
                  <a:pt x="351946" y="1052547"/>
                </a:lnTo>
                <a:lnTo>
                  <a:pt x="457200" y="1072282"/>
                </a:lnTo>
                <a:lnTo>
                  <a:pt x="503249" y="1082150"/>
                </a:lnTo>
                <a:lnTo>
                  <a:pt x="575612" y="1082150"/>
                </a:lnTo>
                <a:lnTo>
                  <a:pt x="842038" y="1082150"/>
                </a:lnTo>
                <a:lnTo>
                  <a:pt x="1131488" y="1082150"/>
                </a:lnTo>
                <a:lnTo>
                  <a:pt x="1450541" y="1078860"/>
                </a:lnTo>
                <a:lnTo>
                  <a:pt x="1756438" y="1082150"/>
                </a:lnTo>
                <a:lnTo>
                  <a:pt x="2190613" y="1082150"/>
                </a:lnTo>
                <a:lnTo>
                  <a:pt x="2601764" y="1085439"/>
                </a:lnTo>
                <a:lnTo>
                  <a:pt x="3009626" y="1092017"/>
                </a:lnTo>
                <a:lnTo>
                  <a:pt x="3401042" y="1098596"/>
                </a:lnTo>
                <a:lnTo>
                  <a:pt x="3568792" y="1105174"/>
                </a:lnTo>
                <a:lnTo>
                  <a:pt x="3588527" y="1105174"/>
                </a:lnTo>
                <a:lnTo>
                  <a:pt x="3604973" y="1108463"/>
                </a:lnTo>
                <a:lnTo>
                  <a:pt x="3627997" y="1124909"/>
                </a:lnTo>
                <a:lnTo>
                  <a:pt x="3657600" y="1147934"/>
                </a:lnTo>
                <a:lnTo>
                  <a:pt x="3683914" y="1170958"/>
                </a:lnTo>
                <a:lnTo>
                  <a:pt x="3723384" y="1207140"/>
                </a:lnTo>
                <a:lnTo>
                  <a:pt x="3736541" y="1213718"/>
                </a:lnTo>
                <a:lnTo>
                  <a:pt x="3769433" y="1217007"/>
                </a:lnTo>
                <a:lnTo>
                  <a:pt x="3805615" y="1203850"/>
                </a:lnTo>
                <a:lnTo>
                  <a:pt x="3838507" y="1180826"/>
                </a:lnTo>
                <a:lnTo>
                  <a:pt x="3891134" y="1118331"/>
                </a:lnTo>
                <a:lnTo>
                  <a:pt x="3950340" y="1029522"/>
                </a:lnTo>
                <a:lnTo>
                  <a:pt x="3983232" y="973606"/>
                </a:lnTo>
                <a:lnTo>
                  <a:pt x="4006256" y="930846"/>
                </a:lnTo>
                <a:lnTo>
                  <a:pt x="4012835" y="891375"/>
                </a:lnTo>
                <a:lnTo>
                  <a:pt x="4016124" y="855194"/>
                </a:lnTo>
                <a:lnTo>
                  <a:pt x="4006256" y="822302"/>
                </a:lnTo>
                <a:lnTo>
                  <a:pt x="3986521" y="789410"/>
                </a:lnTo>
                <a:lnTo>
                  <a:pt x="3963497" y="756518"/>
                </a:lnTo>
                <a:lnTo>
                  <a:pt x="3947051" y="730204"/>
                </a:lnTo>
                <a:lnTo>
                  <a:pt x="3894423" y="516406"/>
                </a:lnTo>
                <a:lnTo>
                  <a:pt x="3864820" y="378259"/>
                </a:lnTo>
                <a:lnTo>
                  <a:pt x="3845085" y="282872"/>
                </a:lnTo>
                <a:lnTo>
                  <a:pt x="3828639" y="180906"/>
                </a:lnTo>
                <a:lnTo>
                  <a:pt x="3812193" y="0"/>
                </a:lnTo>
                <a:lnTo>
                  <a:pt x="3677336" y="16446"/>
                </a:lnTo>
                <a:lnTo>
                  <a:pt x="3697071" y="164460"/>
                </a:lnTo>
                <a:lnTo>
                  <a:pt x="3720095" y="312475"/>
                </a:lnTo>
                <a:lnTo>
                  <a:pt x="3752987" y="522984"/>
                </a:lnTo>
                <a:lnTo>
                  <a:pt x="3785879" y="726915"/>
                </a:lnTo>
                <a:lnTo>
                  <a:pt x="3795747" y="769675"/>
                </a:lnTo>
                <a:lnTo>
                  <a:pt x="3795747" y="802567"/>
                </a:lnTo>
                <a:lnTo>
                  <a:pt x="3789169" y="832170"/>
                </a:lnTo>
                <a:lnTo>
                  <a:pt x="3776012" y="858483"/>
                </a:lnTo>
                <a:lnTo>
                  <a:pt x="3752987" y="874929"/>
                </a:lnTo>
                <a:lnTo>
                  <a:pt x="3733252" y="881508"/>
                </a:lnTo>
                <a:lnTo>
                  <a:pt x="3657600" y="881508"/>
                </a:lnTo>
                <a:lnTo>
                  <a:pt x="3407620" y="871640"/>
                </a:lnTo>
                <a:lnTo>
                  <a:pt x="3160930" y="861773"/>
                </a:lnTo>
                <a:lnTo>
                  <a:pt x="3016205" y="858483"/>
                </a:lnTo>
                <a:lnTo>
                  <a:pt x="2759646" y="858483"/>
                </a:lnTo>
                <a:lnTo>
                  <a:pt x="2187324" y="858483"/>
                </a:lnTo>
                <a:lnTo>
                  <a:pt x="1841957" y="855194"/>
                </a:lnTo>
                <a:lnTo>
                  <a:pt x="1345287" y="851905"/>
                </a:lnTo>
                <a:lnTo>
                  <a:pt x="1210429" y="84861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1C144F2-AAD9-490E-8418-2DFC91BBDFB6}"/>
              </a:ext>
            </a:extLst>
          </p:cNvPr>
          <p:cNvSpPr/>
          <p:nvPr/>
        </p:nvSpPr>
        <p:spPr>
          <a:xfrm rot="16200000">
            <a:off x="4541046" y="5042694"/>
            <a:ext cx="666750" cy="658812"/>
          </a:xfrm>
          <a:custGeom>
            <a:avLst/>
            <a:gdLst>
              <a:gd name="connsiteX0" fmla="*/ 569118 w 666750"/>
              <a:gd name="connsiteY0" fmla="*/ 264319 h 659607"/>
              <a:gd name="connsiteX1" fmla="*/ 538162 w 666750"/>
              <a:gd name="connsiteY1" fmla="*/ 383382 h 659607"/>
              <a:gd name="connsiteX2" fmla="*/ 516731 w 666750"/>
              <a:gd name="connsiteY2" fmla="*/ 478632 h 659607"/>
              <a:gd name="connsiteX3" fmla="*/ 509587 w 666750"/>
              <a:gd name="connsiteY3" fmla="*/ 507207 h 659607"/>
              <a:gd name="connsiteX4" fmla="*/ 509587 w 666750"/>
              <a:gd name="connsiteY4" fmla="*/ 535782 h 659607"/>
              <a:gd name="connsiteX5" fmla="*/ 514350 w 666750"/>
              <a:gd name="connsiteY5" fmla="*/ 552450 h 659607"/>
              <a:gd name="connsiteX6" fmla="*/ 521493 w 666750"/>
              <a:gd name="connsiteY6" fmla="*/ 566738 h 659607"/>
              <a:gd name="connsiteX7" fmla="*/ 538162 w 666750"/>
              <a:gd name="connsiteY7" fmla="*/ 583407 h 659607"/>
              <a:gd name="connsiteX8" fmla="*/ 557212 w 666750"/>
              <a:gd name="connsiteY8" fmla="*/ 595313 h 659607"/>
              <a:gd name="connsiteX9" fmla="*/ 581025 w 666750"/>
              <a:gd name="connsiteY9" fmla="*/ 604838 h 659607"/>
              <a:gd name="connsiteX10" fmla="*/ 614362 w 666750"/>
              <a:gd name="connsiteY10" fmla="*/ 607219 h 659607"/>
              <a:gd name="connsiteX11" fmla="*/ 666750 w 666750"/>
              <a:gd name="connsiteY11" fmla="*/ 609600 h 659607"/>
              <a:gd name="connsiteX12" fmla="*/ 42862 w 666750"/>
              <a:gd name="connsiteY12" fmla="*/ 659607 h 659607"/>
              <a:gd name="connsiteX13" fmla="*/ 21431 w 666750"/>
              <a:gd name="connsiteY13" fmla="*/ 628650 h 659607"/>
              <a:gd name="connsiteX14" fmla="*/ 0 w 666750"/>
              <a:gd name="connsiteY14" fmla="*/ 597694 h 659607"/>
              <a:gd name="connsiteX15" fmla="*/ 14287 w 666750"/>
              <a:gd name="connsiteY15" fmla="*/ 578644 h 659607"/>
              <a:gd name="connsiteX16" fmla="*/ 33337 w 666750"/>
              <a:gd name="connsiteY16" fmla="*/ 561975 h 659607"/>
              <a:gd name="connsiteX17" fmla="*/ 71437 w 666750"/>
              <a:gd name="connsiteY17" fmla="*/ 538163 h 659607"/>
              <a:gd name="connsiteX18" fmla="*/ 121443 w 666750"/>
              <a:gd name="connsiteY18" fmla="*/ 511969 h 659607"/>
              <a:gd name="connsiteX19" fmla="*/ 157162 w 666750"/>
              <a:gd name="connsiteY19" fmla="*/ 490538 h 659607"/>
              <a:gd name="connsiteX20" fmla="*/ 204787 w 666750"/>
              <a:gd name="connsiteY20" fmla="*/ 457200 h 659607"/>
              <a:gd name="connsiteX21" fmla="*/ 257175 w 666750"/>
              <a:gd name="connsiteY21" fmla="*/ 414338 h 659607"/>
              <a:gd name="connsiteX22" fmla="*/ 319087 w 666750"/>
              <a:gd name="connsiteY22" fmla="*/ 352425 h 659607"/>
              <a:gd name="connsiteX23" fmla="*/ 378618 w 666750"/>
              <a:gd name="connsiteY23" fmla="*/ 285750 h 659607"/>
              <a:gd name="connsiteX24" fmla="*/ 421481 w 666750"/>
              <a:gd name="connsiteY24" fmla="*/ 230982 h 659607"/>
              <a:gd name="connsiteX25" fmla="*/ 466725 w 666750"/>
              <a:gd name="connsiteY25" fmla="*/ 166688 h 659607"/>
              <a:gd name="connsiteX26" fmla="*/ 514350 w 666750"/>
              <a:gd name="connsiteY26" fmla="*/ 95250 h 659607"/>
              <a:gd name="connsiteX27" fmla="*/ 547687 w 666750"/>
              <a:gd name="connsiteY27" fmla="*/ 40482 h 659607"/>
              <a:gd name="connsiteX28" fmla="*/ 566737 w 666750"/>
              <a:gd name="connsiteY28" fmla="*/ 19050 h 659607"/>
              <a:gd name="connsiteX29" fmla="*/ 581025 w 666750"/>
              <a:gd name="connsiteY29" fmla="*/ 9525 h 659607"/>
              <a:gd name="connsiteX30" fmla="*/ 592931 w 666750"/>
              <a:gd name="connsiteY30" fmla="*/ 2382 h 659607"/>
              <a:gd name="connsiteX31" fmla="*/ 602456 w 666750"/>
              <a:gd name="connsiteY31" fmla="*/ 0 h 659607"/>
              <a:gd name="connsiteX32" fmla="*/ 611981 w 666750"/>
              <a:gd name="connsiteY32" fmla="*/ 0 h 659607"/>
              <a:gd name="connsiteX33" fmla="*/ 619125 w 666750"/>
              <a:gd name="connsiteY33" fmla="*/ 9525 h 659607"/>
              <a:gd name="connsiteX34" fmla="*/ 621506 w 666750"/>
              <a:gd name="connsiteY34" fmla="*/ 26194 h 659607"/>
              <a:gd name="connsiteX35" fmla="*/ 621506 w 666750"/>
              <a:gd name="connsiteY35" fmla="*/ 52388 h 659607"/>
              <a:gd name="connsiteX36" fmla="*/ 604837 w 666750"/>
              <a:gd name="connsiteY36" fmla="*/ 121444 h 659607"/>
              <a:gd name="connsiteX37" fmla="*/ 569118 w 666750"/>
              <a:gd name="connsiteY37" fmla="*/ 264319 h 6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66750" h="659607">
                <a:moveTo>
                  <a:pt x="569118" y="264319"/>
                </a:moveTo>
                <a:lnTo>
                  <a:pt x="538162" y="383382"/>
                </a:lnTo>
                <a:lnTo>
                  <a:pt x="516731" y="478632"/>
                </a:lnTo>
                <a:lnTo>
                  <a:pt x="509587" y="507207"/>
                </a:lnTo>
                <a:lnTo>
                  <a:pt x="509587" y="535782"/>
                </a:lnTo>
                <a:lnTo>
                  <a:pt x="514350" y="552450"/>
                </a:lnTo>
                <a:lnTo>
                  <a:pt x="521493" y="566738"/>
                </a:lnTo>
                <a:lnTo>
                  <a:pt x="538162" y="583407"/>
                </a:lnTo>
                <a:lnTo>
                  <a:pt x="557212" y="595313"/>
                </a:lnTo>
                <a:lnTo>
                  <a:pt x="581025" y="604838"/>
                </a:lnTo>
                <a:lnTo>
                  <a:pt x="614362" y="607219"/>
                </a:lnTo>
                <a:lnTo>
                  <a:pt x="666750" y="609600"/>
                </a:lnTo>
                <a:lnTo>
                  <a:pt x="42862" y="659607"/>
                </a:lnTo>
                <a:lnTo>
                  <a:pt x="21431" y="628650"/>
                </a:lnTo>
                <a:lnTo>
                  <a:pt x="0" y="597694"/>
                </a:lnTo>
                <a:lnTo>
                  <a:pt x="14287" y="578644"/>
                </a:lnTo>
                <a:lnTo>
                  <a:pt x="33337" y="561975"/>
                </a:lnTo>
                <a:lnTo>
                  <a:pt x="71437" y="538163"/>
                </a:lnTo>
                <a:lnTo>
                  <a:pt x="121443" y="511969"/>
                </a:lnTo>
                <a:lnTo>
                  <a:pt x="157162" y="490538"/>
                </a:lnTo>
                <a:lnTo>
                  <a:pt x="204787" y="457200"/>
                </a:lnTo>
                <a:lnTo>
                  <a:pt x="257175" y="414338"/>
                </a:lnTo>
                <a:lnTo>
                  <a:pt x="319087" y="352425"/>
                </a:lnTo>
                <a:lnTo>
                  <a:pt x="378618" y="285750"/>
                </a:lnTo>
                <a:lnTo>
                  <a:pt x="421481" y="230982"/>
                </a:lnTo>
                <a:lnTo>
                  <a:pt x="466725" y="166688"/>
                </a:lnTo>
                <a:lnTo>
                  <a:pt x="514350" y="95250"/>
                </a:lnTo>
                <a:lnTo>
                  <a:pt x="547687" y="40482"/>
                </a:lnTo>
                <a:lnTo>
                  <a:pt x="566737" y="19050"/>
                </a:lnTo>
                <a:lnTo>
                  <a:pt x="581025" y="9525"/>
                </a:lnTo>
                <a:lnTo>
                  <a:pt x="592931" y="2382"/>
                </a:lnTo>
                <a:lnTo>
                  <a:pt x="602456" y="0"/>
                </a:lnTo>
                <a:lnTo>
                  <a:pt x="611981" y="0"/>
                </a:lnTo>
                <a:lnTo>
                  <a:pt x="619125" y="9525"/>
                </a:lnTo>
                <a:lnTo>
                  <a:pt x="621506" y="26194"/>
                </a:lnTo>
                <a:lnTo>
                  <a:pt x="621506" y="52388"/>
                </a:lnTo>
                <a:lnTo>
                  <a:pt x="604837" y="121444"/>
                </a:lnTo>
                <a:lnTo>
                  <a:pt x="569118" y="2643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928E525-A8C0-4AF7-9A90-8B546FF28E88}"/>
              </a:ext>
            </a:extLst>
          </p:cNvPr>
          <p:cNvSpPr/>
          <p:nvPr/>
        </p:nvSpPr>
        <p:spPr>
          <a:xfrm rot="16200000">
            <a:off x="4640265" y="2370138"/>
            <a:ext cx="315912" cy="887412"/>
          </a:xfrm>
          <a:custGeom>
            <a:avLst/>
            <a:gdLst>
              <a:gd name="connsiteX0" fmla="*/ 76200 w 316706"/>
              <a:gd name="connsiteY0" fmla="*/ 469107 h 888207"/>
              <a:gd name="connsiteX1" fmla="*/ 50006 w 316706"/>
              <a:gd name="connsiteY1" fmla="*/ 326232 h 888207"/>
              <a:gd name="connsiteX2" fmla="*/ 19050 w 316706"/>
              <a:gd name="connsiteY2" fmla="*/ 135732 h 888207"/>
              <a:gd name="connsiteX3" fmla="*/ 0 w 316706"/>
              <a:gd name="connsiteY3" fmla="*/ 0 h 888207"/>
              <a:gd name="connsiteX4" fmla="*/ 164306 w 316706"/>
              <a:gd name="connsiteY4" fmla="*/ 2382 h 888207"/>
              <a:gd name="connsiteX5" fmla="*/ 171450 w 316706"/>
              <a:gd name="connsiteY5" fmla="*/ 109538 h 888207"/>
              <a:gd name="connsiteX6" fmla="*/ 180975 w 316706"/>
              <a:gd name="connsiteY6" fmla="*/ 185738 h 888207"/>
              <a:gd name="connsiteX7" fmla="*/ 207168 w 316706"/>
              <a:gd name="connsiteY7" fmla="*/ 347663 h 888207"/>
              <a:gd name="connsiteX8" fmla="*/ 250031 w 316706"/>
              <a:gd name="connsiteY8" fmla="*/ 561975 h 888207"/>
              <a:gd name="connsiteX9" fmla="*/ 290512 w 316706"/>
              <a:gd name="connsiteY9" fmla="*/ 766763 h 888207"/>
              <a:gd name="connsiteX10" fmla="*/ 316706 w 316706"/>
              <a:gd name="connsiteY10" fmla="*/ 881063 h 888207"/>
              <a:gd name="connsiteX11" fmla="*/ 150018 w 316706"/>
              <a:gd name="connsiteY11" fmla="*/ 888207 h 888207"/>
              <a:gd name="connsiteX12" fmla="*/ 135731 w 316706"/>
              <a:gd name="connsiteY12" fmla="*/ 781050 h 888207"/>
              <a:gd name="connsiteX13" fmla="*/ 109537 w 316706"/>
              <a:gd name="connsiteY13" fmla="*/ 645319 h 888207"/>
              <a:gd name="connsiteX14" fmla="*/ 76200 w 316706"/>
              <a:gd name="connsiteY14" fmla="*/ 469107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6706" h="888207">
                <a:moveTo>
                  <a:pt x="76200" y="469107"/>
                </a:moveTo>
                <a:lnTo>
                  <a:pt x="50006" y="326232"/>
                </a:lnTo>
                <a:lnTo>
                  <a:pt x="19050" y="135732"/>
                </a:lnTo>
                <a:lnTo>
                  <a:pt x="0" y="0"/>
                </a:lnTo>
                <a:lnTo>
                  <a:pt x="164306" y="2382"/>
                </a:lnTo>
                <a:lnTo>
                  <a:pt x="171450" y="109538"/>
                </a:lnTo>
                <a:lnTo>
                  <a:pt x="180975" y="185738"/>
                </a:lnTo>
                <a:lnTo>
                  <a:pt x="207168" y="347663"/>
                </a:lnTo>
                <a:lnTo>
                  <a:pt x="250031" y="561975"/>
                </a:lnTo>
                <a:lnTo>
                  <a:pt x="290512" y="766763"/>
                </a:lnTo>
                <a:lnTo>
                  <a:pt x="316706" y="881063"/>
                </a:lnTo>
                <a:lnTo>
                  <a:pt x="150018" y="888207"/>
                </a:lnTo>
                <a:lnTo>
                  <a:pt x="135731" y="781050"/>
                </a:lnTo>
                <a:lnTo>
                  <a:pt x="109537" y="645319"/>
                </a:lnTo>
                <a:lnTo>
                  <a:pt x="76200" y="4691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7985B53D-A953-495A-8EDF-A4EB4F48D9A7}"/>
              </a:ext>
            </a:extLst>
          </p:cNvPr>
          <p:cNvSpPr/>
          <p:nvPr/>
        </p:nvSpPr>
        <p:spPr>
          <a:xfrm rot="16200000">
            <a:off x="4623596" y="3242469"/>
            <a:ext cx="298450" cy="928688"/>
          </a:xfrm>
          <a:custGeom>
            <a:avLst/>
            <a:gdLst>
              <a:gd name="connsiteX0" fmla="*/ 238125 w 297656"/>
              <a:gd name="connsiteY0" fmla="*/ 576262 h 928687"/>
              <a:gd name="connsiteX1" fmla="*/ 221456 w 297656"/>
              <a:gd name="connsiteY1" fmla="*/ 471487 h 928687"/>
              <a:gd name="connsiteX2" fmla="*/ 202406 w 297656"/>
              <a:gd name="connsiteY2" fmla="*/ 335756 h 928687"/>
              <a:gd name="connsiteX3" fmla="*/ 185737 w 297656"/>
              <a:gd name="connsiteY3" fmla="*/ 171450 h 928687"/>
              <a:gd name="connsiteX4" fmla="*/ 176212 w 297656"/>
              <a:gd name="connsiteY4" fmla="*/ 0 h 928687"/>
              <a:gd name="connsiteX5" fmla="*/ 35719 w 297656"/>
              <a:gd name="connsiteY5" fmla="*/ 0 h 928687"/>
              <a:gd name="connsiteX6" fmla="*/ 16669 w 297656"/>
              <a:gd name="connsiteY6" fmla="*/ 78581 h 928687"/>
              <a:gd name="connsiteX7" fmla="*/ 7144 w 297656"/>
              <a:gd name="connsiteY7" fmla="*/ 126206 h 928687"/>
              <a:gd name="connsiteX8" fmla="*/ 0 w 297656"/>
              <a:gd name="connsiteY8" fmla="*/ 183356 h 928687"/>
              <a:gd name="connsiteX9" fmla="*/ 0 w 297656"/>
              <a:gd name="connsiteY9" fmla="*/ 238125 h 928687"/>
              <a:gd name="connsiteX10" fmla="*/ 9525 w 297656"/>
              <a:gd name="connsiteY10" fmla="*/ 347662 h 928687"/>
              <a:gd name="connsiteX11" fmla="*/ 30956 w 297656"/>
              <a:gd name="connsiteY11" fmla="*/ 490537 h 928687"/>
              <a:gd name="connsiteX12" fmla="*/ 59531 w 297656"/>
              <a:gd name="connsiteY12" fmla="*/ 647700 h 928687"/>
              <a:gd name="connsiteX13" fmla="*/ 80962 w 297656"/>
              <a:gd name="connsiteY13" fmla="*/ 738187 h 928687"/>
              <a:gd name="connsiteX14" fmla="*/ 102394 w 297656"/>
              <a:gd name="connsiteY14" fmla="*/ 831056 h 928687"/>
              <a:gd name="connsiteX15" fmla="*/ 126206 w 297656"/>
              <a:gd name="connsiteY15" fmla="*/ 928687 h 928687"/>
              <a:gd name="connsiteX16" fmla="*/ 297656 w 297656"/>
              <a:gd name="connsiteY16" fmla="*/ 921543 h 928687"/>
              <a:gd name="connsiteX17" fmla="*/ 266700 w 297656"/>
              <a:gd name="connsiteY17" fmla="*/ 742950 h 928687"/>
              <a:gd name="connsiteX18" fmla="*/ 238125 w 297656"/>
              <a:gd name="connsiteY18" fmla="*/ 576262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7656" h="928687">
                <a:moveTo>
                  <a:pt x="238125" y="576262"/>
                </a:moveTo>
                <a:lnTo>
                  <a:pt x="221456" y="471487"/>
                </a:lnTo>
                <a:lnTo>
                  <a:pt x="202406" y="335756"/>
                </a:lnTo>
                <a:lnTo>
                  <a:pt x="185737" y="171450"/>
                </a:lnTo>
                <a:lnTo>
                  <a:pt x="176212" y="0"/>
                </a:lnTo>
                <a:lnTo>
                  <a:pt x="35719" y="0"/>
                </a:lnTo>
                <a:lnTo>
                  <a:pt x="16669" y="78581"/>
                </a:lnTo>
                <a:lnTo>
                  <a:pt x="7144" y="126206"/>
                </a:lnTo>
                <a:lnTo>
                  <a:pt x="0" y="183356"/>
                </a:lnTo>
                <a:lnTo>
                  <a:pt x="0" y="238125"/>
                </a:lnTo>
                <a:lnTo>
                  <a:pt x="9525" y="347662"/>
                </a:lnTo>
                <a:lnTo>
                  <a:pt x="30956" y="490537"/>
                </a:lnTo>
                <a:lnTo>
                  <a:pt x="59531" y="647700"/>
                </a:lnTo>
                <a:lnTo>
                  <a:pt x="80962" y="738187"/>
                </a:lnTo>
                <a:lnTo>
                  <a:pt x="102394" y="831056"/>
                </a:lnTo>
                <a:lnTo>
                  <a:pt x="126206" y="928687"/>
                </a:lnTo>
                <a:lnTo>
                  <a:pt x="297656" y="921543"/>
                </a:lnTo>
                <a:lnTo>
                  <a:pt x="266700" y="742950"/>
                </a:lnTo>
                <a:lnTo>
                  <a:pt x="238125" y="5762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E71E00E9-CCFF-4E76-A216-555C541633EB}"/>
              </a:ext>
            </a:extLst>
          </p:cNvPr>
          <p:cNvSpPr/>
          <p:nvPr/>
        </p:nvSpPr>
        <p:spPr>
          <a:xfrm rot="16200000">
            <a:off x="6207921" y="1624807"/>
            <a:ext cx="1727200" cy="2106612"/>
          </a:xfrm>
          <a:custGeom>
            <a:avLst/>
            <a:gdLst>
              <a:gd name="connsiteX0" fmla="*/ 827448 w 1727823"/>
              <a:gd name="connsiteY0" fmla="*/ 1640871 h 2106485"/>
              <a:gd name="connsiteX1" fmla="*/ 701227 w 1727823"/>
              <a:gd name="connsiteY1" fmla="*/ 1624041 h 2106485"/>
              <a:gd name="connsiteX2" fmla="*/ 544152 w 1727823"/>
              <a:gd name="connsiteY2" fmla="*/ 1598797 h 2106485"/>
              <a:gd name="connsiteX3" fmla="*/ 401102 w 1727823"/>
              <a:gd name="connsiteY3" fmla="*/ 1573553 h 2106485"/>
              <a:gd name="connsiteX4" fmla="*/ 297320 w 1727823"/>
              <a:gd name="connsiteY4" fmla="*/ 1551114 h 2106485"/>
              <a:gd name="connsiteX5" fmla="*/ 249637 w 1727823"/>
              <a:gd name="connsiteY5" fmla="*/ 1539894 h 2106485"/>
              <a:gd name="connsiteX6" fmla="*/ 89757 w 1727823"/>
              <a:gd name="connsiteY6" fmla="*/ 1525869 h 2106485"/>
              <a:gd name="connsiteX7" fmla="*/ 47683 w 1727823"/>
              <a:gd name="connsiteY7" fmla="*/ 1548309 h 2106485"/>
              <a:gd name="connsiteX8" fmla="*/ 25244 w 1727823"/>
              <a:gd name="connsiteY8" fmla="*/ 1565138 h 2106485"/>
              <a:gd name="connsiteX9" fmla="*/ 11220 w 1727823"/>
              <a:gd name="connsiteY9" fmla="*/ 1584773 h 2106485"/>
              <a:gd name="connsiteX10" fmla="*/ 0 w 1727823"/>
              <a:gd name="connsiteY10" fmla="*/ 1607212 h 2106485"/>
              <a:gd name="connsiteX11" fmla="*/ 0 w 1727823"/>
              <a:gd name="connsiteY11" fmla="*/ 1626846 h 2106485"/>
              <a:gd name="connsiteX12" fmla="*/ 8415 w 1727823"/>
              <a:gd name="connsiteY12" fmla="*/ 1666115 h 2106485"/>
              <a:gd name="connsiteX13" fmla="*/ 19634 w 1727823"/>
              <a:gd name="connsiteY13" fmla="*/ 1696969 h 2106485"/>
              <a:gd name="connsiteX14" fmla="*/ 39269 w 1727823"/>
              <a:gd name="connsiteY14" fmla="*/ 1716603 h 2106485"/>
              <a:gd name="connsiteX15" fmla="*/ 61708 w 1727823"/>
              <a:gd name="connsiteY15" fmla="*/ 1730628 h 2106485"/>
              <a:gd name="connsiteX16" fmla="*/ 115001 w 1727823"/>
              <a:gd name="connsiteY16" fmla="*/ 1755872 h 2106485"/>
              <a:gd name="connsiteX17" fmla="*/ 179514 w 1727823"/>
              <a:gd name="connsiteY17" fmla="*/ 1778311 h 2106485"/>
              <a:gd name="connsiteX18" fmla="*/ 230002 w 1727823"/>
              <a:gd name="connsiteY18" fmla="*/ 1795141 h 2106485"/>
              <a:gd name="connsiteX19" fmla="*/ 302930 w 1727823"/>
              <a:gd name="connsiteY19" fmla="*/ 1806360 h 2106485"/>
              <a:gd name="connsiteX20" fmla="*/ 471224 w 1727823"/>
              <a:gd name="connsiteY20" fmla="*/ 1837214 h 2106485"/>
              <a:gd name="connsiteX21" fmla="*/ 692812 w 1727823"/>
              <a:gd name="connsiteY21" fmla="*/ 1876483 h 2106485"/>
              <a:gd name="connsiteX22" fmla="*/ 995742 w 1727823"/>
              <a:gd name="connsiteY22" fmla="*/ 1932581 h 2106485"/>
              <a:gd name="connsiteX23" fmla="*/ 1312697 w 1727823"/>
              <a:gd name="connsiteY23" fmla="*/ 1988679 h 2106485"/>
              <a:gd name="connsiteX24" fmla="*/ 1340746 w 1727823"/>
              <a:gd name="connsiteY24" fmla="*/ 1994289 h 2106485"/>
              <a:gd name="connsiteX25" fmla="*/ 1351966 w 1727823"/>
              <a:gd name="connsiteY25" fmla="*/ 2016728 h 2106485"/>
              <a:gd name="connsiteX26" fmla="*/ 1368795 w 1727823"/>
              <a:gd name="connsiteY26" fmla="*/ 2050387 h 2106485"/>
              <a:gd name="connsiteX27" fmla="*/ 1388429 w 1727823"/>
              <a:gd name="connsiteY27" fmla="*/ 2078436 h 2106485"/>
              <a:gd name="connsiteX28" fmla="*/ 1408064 w 1727823"/>
              <a:gd name="connsiteY28" fmla="*/ 2098071 h 2106485"/>
              <a:gd name="connsiteX29" fmla="*/ 1419283 w 1727823"/>
              <a:gd name="connsiteY29" fmla="*/ 2103680 h 2106485"/>
              <a:gd name="connsiteX30" fmla="*/ 1444528 w 1727823"/>
              <a:gd name="connsiteY30" fmla="*/ 2106485 h 2106485"/>
              <a:gd name="connsiteX31" fmla="*/ 1469772 w 1727823"/>
              <a:gd name="connsiteY31" fmla="*/ 2098071 h 2106485"/>
              <a:gd name="connsiteX32" fmla="*/ 1506235 w 1727823"/>
              <a:gd name="connsiteY32" fmla="*/ 2075631 h 2106485"/>
              <a:gd name="connsiteX33" fmla="*/ 1565139 w 1727823"/>
              <a:gd name="connsiteY33" fmla="*/ 2013923 h 2106485"/>
              <a:gd name="connsiteX34" fmla="*/ 1638066 w 1727823"/>
              <a:gd name="connsiteY34" fmla="*/ 1912947 h 2106485"/>
              <a:gd name="connsiteX35" fmla="*/ 1674530 w 1727823"/>
              <a:gd name="connsiteY35" fmla="*/ 1859654 h 2106485"/>
              <a:gd name="connsiteX36" fmla="*/ 1699774 w 1727823"/>
              <a:gd name="connsiteY36" fmla="*/ 1809165 h 2106485"/>
              <a:gd name="connsiteX37" fmla="*/ 1716604 w 1727823"/>
              <a:gd name="connsiteY37" fmla="*/ 1767092 h 2106485"/>
              <a:gd name="connsiteX38" fmla="*/ 1725018 w 1727823"/>
              <a:gd name="connsiteY38" fmla="*/ 1727823 h 2106485"/>
              <a:gd name="connsiteX39" fmla="*/ 1727823 w 1727823"/>
              <a:gd name="connsiteY39" fmla="*/ 1694164 h 2106485"/>
              <a:gd name="connsiteX40" fmla="*/ 1722213 w 1727823"/>
              <a:gd name="connsiteY40" fmla="*/ 1671725 h 2106485"/>
              <a:gd name="connsiteX41" fmla="*/ 1716604 w 1727823"/>
              <a:gd name="connsiteY41" fmla="*/ 1657700 h 2106485"/>
              <a:gd name="connsiteX42" fmla="*/ 1696969 w 1727823"/>
              <a:gd name="connsiteY42" fmla="*/ 1629651 h 2106485"/>
              <a:gd name="connsiteX43" fmla="*/ 1680140 w 1727823"/>
              <a:gd name="connsiteY43" fmla="*/ 1587577 h 2106485"/>
              <a:gd name="connsiteX44" fmla="*/ 1646481 w 1727823"/>
              <a:gd name="connsiteY44" fmla="*/ 1469771 h 2106485"/>
              <a:gd name="connsiteX45" fmla="*/ 1615627 w 1727823"/>
              <a:gd name="connsiteY45" fmla="*/ 1335136 h 2106485"/>
              <a:gd name="connsiteX46" fmla="*/ 1587578 w 1727823"/>
              <a:gd name="connsiteY46" fmla="*/ 1203305 h 2106485"/>
              <a:gd name="connsiteX47" fmla="*/ 1548309 w 1727823"/>
              <a:gd name="connsiteY47" fmla="*/ 978912 h 2106485"/>
              <a:gd name="connsiteX48" fmla="*/ 1531480 w 1727823"/>
              <a:gd name="connsiteY48" fmla="*/ 872326 h 2106485"/>
              <a:gd name="connsiteX49" fmla="*/ 1503431 w 1727823"/>
              <a:gd name="connsiteY49" fmla="*/ 619884 h 2106485"/>
              <a:gd name="connsiteX50" fmla="*/ 1455747 w 1727823"/>
              <a:gd name="connsiteY50" fmla="*/ 162684 h 2106485"/>
              <a:gd name="connsiteX51" fmla="*/ 1441723 w 1727823"/>
              <a:gd name="connsiteY51" fmla="*/ 0 h 2106485"/>
              <a:gd name="connsiteX52" fmla="*/ 1259404 w 1727823"/>
              <a:gd name="connsiteY52" fmla="*/ 16829 h 2106485"/>
              <a:gd name="connsiteX53" fmla="*/ 1279038 w 1727823"/>
              <a:gd name="connsiteY53" fmla="*/ 159879 h 2106485"/>
              <a:gd name="connsiteX54" fmla="*/ 1307087 w 1727823"/>
              <a:gd name="connsiteY54" fmla="*/ 384272 h 2106485"/>
              <a:gd name="connsiteX55" fmla="*/ 1332331 w 1727823"/>
              <a:gd name="connsiteY55" fmla="*/ 580615 h 2106485"/>
              <a:gd name="connsiteX56" fmla="*/ 1340746 w 1727823"/>
              <a:gd name="connsiteY56" fmla="*/ 678787 h 2106485"/>
              <a:gd name="connsiteX57" fmla="*/ 1360380 w 1727823"/>
              <a:gd name="connsiteY57" fmla="*/ 900375 h 2106485"/>
              <a:gd name="connsiteX58" fmla="*/ 1388429 w 1727823"/>
              <a:gd name="connsiteY58" fmla="*/ 1079889 h 2106485"/>
              <a:gd name="connsiteX59" fmla="*/ 1424893 w 1727823"/>
              <a:gd name="connsiteY59" fmla="*/ 1309892 h 2106485"/>
              <a:gd name="connsiteX60" fmla="*/ 1455747 w 1727823"/>
              <a:gd name="connsiteY60" fmla="*/ 1497820 h 2106485"/>
              <a:gd name="connsiteX61" fmla="*/ 1466967 w 1727823"/>
              <a:gd name="connsiteY61" fmla="*/ 1573553 h 2106485"/>
              <a:gd name="connsiteX62" fmla="*/ 1472577 w 1727823"/>
              <a:gd name="connsiteY62" fmla="*/ 1604407 h 2106485"/>
              <a:gd name="connsiteX63" fmla="*/ 1472577 w 1727823"/>
              <a:gd name="connsiteY63" fmla="*/ 1626846 h 2106485"/>
              <a:gd name="connsiteX64" fmla="*/ 1469772 w 1727823"/>
              <a:gd name="connsiteY64" fmla="*/ 1643676 h 2106485"/>
              <a:gd name="connsiteX65" fmla="*/ 1458552 w 1727823"/>
              <a:gd name="connsiteY65" fmla="*/ 1671725 h 2106485"/>
              <a:gd name="connsiteX66" fmla="*/ 1444528 w 1727823"/>
              <a:gd name="connsiteY66" fmla="*/ 1688554 h 2106485"/>
              <a:gd name="connsiteX67" fmla="*/ 1416478 w 1727823"/>
              <a:gd name="connsiteY67" fmla="*/ 1699774 h 2106485"/>
              <a:gd name="connsiteX68" fmla="*/ 1371600 w 1727823"/>
              <a:gd name="connsiteY68" fmla="*/ 1702579 h 2106485"/>
              <a:gd name="connsiteX69" fmla="*/ 1239769 w 1727823"/>
              <a:gd name="connsiteY69" fmla="*/ 1688554 h 2106485"/>
              <a:gd name="connsiteX70" fmla="*/ 1068670 w 1727823"/>
              <a:gd name="connsiteY70" fmla="*/ 1668920 h 2106485"/>
              <a:gd name="connsiteX71" fmla="*/ 827448 w 1727823"/>
              <a:gd name="connsiteY71" fmla="*/ 1640871 h 210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727823" h="2106485">
                <a:moveTo>
                  <a:pt x="827448" y="1640871"/>
                </a:moveTo>
                <a:lnTo>
                  <a:pt x="701227" y="1624041"/>
                </a:lnTo>
                <a:lnTo>
                  <a:pt x="544152" y="1598797"/>
                </a:lnTo>
                <a:lnTo>
                  <a:pt x="401102" y="1573553"/>
                </a:lnTo>
                <a:lnTo>
                  <a:pt x="297320" y="1551114"/>
                </a:lnTo>
                <a:lnTo>
                  <a:pt x="249637" y="1539894"/>
                </a:lnTo>
                <a:lnTo>
                  <a:pt x="89757" y="1525869"/>
                </a:lnTo>
                <a:lnTo>
                  <a:pt x="47683" y="1548309"/>
                </a:lnTo>
                <a:lnTo>
                  <a:pt x="25244" y="1565138"/>
                </a:lnTo>
                <a:lnTo>
                  <a:pt x="11220" y="1584773"/>
                </a:lnTo>
                <a:lnTo>
                  <a:pt x="0" y="1607212"/>
                </a:lnTo>
                <a:lnTo>
                  <a:pt x="0" y="1626846"/>
                </a:lnTo>
                <a:lnTo>
                  <a:pt x="8415" y="1666115"/>
                </a:lnTo>
                <a:lnTo>
                  <a:pt x="19634" y="1696969"/>
                </a:lnTo>
                <a:lnTo>
                  <a:pt x="39269" y="1716603"/>
                </a:lnTo>
                <a:lnTo>
                  <a:pt x="61708" y="1730628"/>
                </a:lnTo>
                <a:lnTo>
                  <a:pt x="115001" y="1755872"/>
                </a:lnTo>
                <a:lnTo>
                  <a:pt x="179514" y="1778311"/>
                </a:lnTo>
                <a:lnTo>
                  <a:pt x="230002" y="1795141"/>
                </a:lnTo>
                <a:lnTo>
                  <a:pt x="302930" y="1806360"/>
                </a:lnTo>
                <a:lnTo>
                  <a:pt x="471224" y="1837214"/>
                </a:lnTo>
                <a:lnTo>
                  <a:pt x="692812" y="1876483"/>
                </a:lnTo>
                <a:lnTo>
                  <a:pt x="995742" y="1932581"/>
                </a:lnTo>
                <a:lnTo>
                  <a:pt x="1312697" y="1988679"/>
                </a:lnTo>
                <a:lnTo>
                  <a:pt x="1340746" y="1994289"/>
                </a:lnTo>
                <a:lnTo>
                  <a:pt x="1351966" y="2016728"/>
                </a:lnTo>
                <a:lnTo>
                  <a:pt x="1368795" y="2050387"/>
                </a:lnTo>
                <a:lnTo>
                  <a:pt x="1388429" y="2078436"/>
                </a:lnTo>
                <a:lnTo>
                  <a:pt x="1408064" y="2098071"/>
                </a:lnTo>
                <a:lnTo>
                  <a:pt x="1419283" y="2103680"/>
                </a:lnTo>
                <a:lnTo>
                  <a:pt x="1444528" y="2106485"/>
                </a:lnTo>
                <a:lnTo>
                  <a:pt x="1469772" y="2098071"/>
                </a:lnTo>
                <a:lnTo>
                  <a:pt x="1506235" y="2075631"/>
                </a:lnTo>
                <a:lnTo>
                  <a:pt x="1565139" y="2013923"/>
                </a:lnTo>
                <a:lnTo>
                  <a:pt x="1638066" y="1912947"/>
                </a:lnTo>
                <a:lnTo>
                  <a:pt x="1674530" y="1859654"/>
                </a:lnTo>
                <a:lnTo>
                  <a:pt x="1699774" y="1809165"/>
                </a:lnTo>
                <a:lnTo>
                  <a:pt x="1716604" y="1767092"/>
                </a:lnTo>
                <a:lnTo>
                  <a:pt x="1725018" y="1727823"/>
                </a:lnTo>
                <a:lnTo>
                  <a:pt x="1727823" y="1694164"/>
                </a:lnTo>
                <a:lnTo>
                  <a:pt x="1722213" y="1671725"/>
                </a:lnTo>
                <a:lnTo>
                  <a:pt x="1716604" y="1657700"/>
                </a:lnTo>
                <a:lnTo>
                  <a:pt x="1696969" y="1629651"/>
                </a:lnTo>
                <a:lnTo>
                  <a:pt x="1680140" y="1587577"/>
                </a:lnTo>
                <a:lnTo>
                  <a:pt x="1646481" y="1469771"/>
                </a:lnTo>
                <a:lnTo>
                  <a:pt x="1615627" y="1335136"/>
                </a:lnTo>
                <a:lnTo>
                  <a:pt x="1587578" y="1203305"/>
                </a:lnTo>
                <a:lnTo>
                  <a:pt x="1548309" y="978912"/>
                </a:lnTo>
                <a:lnTo>
                  <a:pt x="1531480" y="872326"/>
                </a:lnTo>
                <a:lnTo>
                  <a:pt x="1503431" y="619884"/>
                </a:lnTo>
                <a:lnTo>
                  <a:pt x="1455747" y="162684"/>
                </a:lnTo>
                <a:lnTo>
                  <a:pt x="1441723" y="0"/>
                </a:lnTo>
                <a:lnTo>
                  <a:pt x="1259404" y="16829"/>
                </a:lnTo>
                <a:lnTo>
                  <a:pt x="1279038" y="159879"/>
                </a:lnTo>
                <a:lnTo>
                  <a:pt x="1307087" y="384272"/>
                </a:lnTo>
                <a:lnTo>
                  <a:pt x="1332331" y="580615"/>
                </a:lnTo>
                <a:lnTo>
                  <a:pt x="1340746" y="678787"/>
                </a:lnTo>
                <a:lnTo>
                  <a:pt x="1360380" y="900375"/>
                </a:lnTo>
                <a:lnTo>
                  <a:pt x="1388429" y="1079889"/>
                </a:lnTo>
                <a:lnTo>
                  <a:pt x="1424893" y="1309892"/>
                </a:lnTo>
                <a:lnTo>
                  <a:pt x="1455747" y="1497820"/>
                </a:lnTo>
                <a:lnTo>
                  <a:pt x="1466967" y="1573553"/>
                </a:lnTo>
                <a:lnTo>
                  <a:pt x="1472577" y="1604407"/>
                </a:lnTo>
                <a:lnTo>
                  <a:pt x="1472577" y="1626846"/>
                </a:lnTo>
                <a:lnTo>
                  <a:pt x="1469772" y="1643676"/>
                </a:lnTo>
                <a:lnTo>
                  <a:pt x="1458552" y="1671725"/>
                </a:lnTo>
                <a:lnTo>
                  <a:pt x="1444528" y="1688554"/>
                </a:lnTo>
                <a:lnTo>
                  <a:pt x="1416478" y="1699774"/>
                </a:lnTo>
                <a:lnTo>
                  <a:pt x="1371600" y="1702579"/>
                </a:lnTo>
                <a:lnTo>
                  <a:pt x="1239769" y="1688554"/>
                </a:lnTo>
                <a:lnTo>
                  <a:pt x="1068670" y="1668920"/>
                </a:lnTo>
                <a:lnTo>
                  <a:pt x="827448" y="164087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699B63D-1401-408A-A2C0-C6F613186258}"/>
              </a:ext>
            </a:extLst>
          </p:cNvPr>
          <p:cNvSpPr/>
          <p:nvPr/>
        </p:nvSpPr>
        <p:spPr>
          <a:xfrm rot="16200000">
            <a:off x="6163472" y="2536032"/>
            <a:ext cx="1258887" cy="431800"/>
          </a:xfrm>
          <a:custGeom>
            <a:avLst/>
            <a:gdLst>
              <a:gd name="connsiteX0" fmla="*/ 655238 w 1259133"/>
              <a:gd name="connsiteY0" fmla="*/ 183369 h 430306"/>
              <a:gd name="connsiteX1" fmla="*/ 968188 w 1259133"/>
              <a:gd name="connsiteY1" fmla="*/ 183369 h 430306"/>
              <a:gd name="connsiteX2" fmla="*/ 1036646 w 1259133"/>
              <a:gd name="connsiteY2" fmla="*/ 183369 h 430306"/>
              <a:gd name="connsiteX3" fmla="*/ 1087989 w 1259133"/>
              <a:gd name="connsiteY3" fmla="*/ 178479 h 430306"/>
              <a:gd name="connsiteX4" fmla="*/ 1117328 w 1259133"/>
              <a:gd name="connsiteY4" fmla="*/ 171145 h 430306"/>
              <a:gd name="connsiteX5" fmla="*/ 1144222 w 1259133"/>
              <a:gd name="connsiteY5" fmla="*/ 158920 h 430306"/>
              <a:gd name="connsiteX6" fmla="*/ 1161337 w 1259133"/>
              <a:gd name="connsiteY6" fmla="*/ 146695 h 430306"/>
              <a:gd name="connsiteX7" fmla="*/ 1173561 w 1259133"/>
              <a:gd name="connsiteY7" fmla="*/ 127136 h 430306"/>
              <a:gd name="connsiteX8" fmla="*/ 1188231 w 1259133"/>
              <a:gd name="connsiteY8" fmla="*/ 85572 h 430306"/>
              <a:gd name="connsiteX9" fmla="*/ 1220015 w 1259133"/>
              <a:gd name="connsiteY9" fmla="*/ 0 h 430306"/>
              <a:gd name="connsiteX10" fmla="*/ 1259133 w 1259133"/>
              <a:gd name="connsiteY10" fmla="*/ 310505 h 430306"/>
              <a:gd name="connsiteX11" fmla="*/ 1173561 w 1259133"/>
              <a:gd name="connsiteY11" fmla="*/ 388742 h 430306"/>
              <a:gd name="connsiteX12" fmla="*/ 1146667 w 1259133"/>
              <a:gd name="connsiteY12" fmla="*/ 418081 h 430306"/>
              <a:gd name="connsiteX13" fmla="*/ 1134442 w 1259133"/>
              <a:gd name="connsiteY13" fmla="*/ 427861 h 430306"/>
              <a:gd name="connsiteX14" fmla="*/ 1119773 w 1259133"/>
              <a:gd name="connsiteY14" fmla="*/ 430306 h 430306"/>
              <a:gd name="connsiteX15" fmla="*/ 1080654 w 1259133"/>
              <a:gd name="connsiteY15" fmla="*/ 422971 h 430306"/>
              <a:gd name="connsiteX16" fmla="*/ 1039091 w 1259133"/>
              <a:gd name="connsiteY16" fmla="*/ 410747 h 430306"/>
              <a:gd name="connsiteX17" fmla="*/ 1024421 w 1259133"/>
              <a:gd name="connsiteY17" fmla="*/ 408302 h 430306"/>
              <a:gd name="connsiteX18" fmla="*/ 909510 w 1259133"/>
              <a:gd name="connsiteY18" fmla="*/ 400967 h 430306"/>
              <a:gd name="connsiteX19" fmla="*/ 694357 w 1259133"/>
              <a:gd name="connsiteY19" fmla="*/ 388742 h 430306"/>
              <a:gd name="connsiteX20" fmla="*/ 432750 w 1259133"/>
              <a:gd name="connsiteY20" fmla="*/ 376518 h 430306"/>
              <a:gd name="connsiteX21" fmla="*/ 151585 w 1259133"/>
              <a:gd name="connsiteY21" fmla="*/ 361848 h 430306"/>
              <a:gd name="connsiteX22" fmla="*/ 26894 w 1259133"/>
              <a:gd name="connsiteY22" fmla="*/ 361848 h 430306"/>
              <a:gd name="connsiteX23" fmla="*/ 0 w 1259133"/>
              <a:gd name="connsiteY23" fmla="*/ 180924 h 430306"/>
              <a:gd name="connsiteX24" fmla="*/ 261606 w 1259133"/>
              <a:gd name="connsiteY24" fmla="*/ 180924 h 430306"/>
              <a:gd name="connsiteX25" fmla="*/ 655238 w 1259133"/>
              <a:gd name="connsiteY25" fmla="*/ 183369 h 43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59133" h="430306">
                <a:moveTo>
                  <a:pt x="655238" y="183369"/>
                </a:moveTo>
                <a:lnTo>
                  <a:pt x="968188" y="183369"/>
                </a:lnTo>
                <a:lnTo>
                  <a:pt x="1036646" y="183369"/>
                </a:lnTo>
                <a:lnTo>
                  <a:pt x="1087989" y="178479"/>
                </a:lnTo>
                <a:lnTo>
                  <a:pt x="1117328" y="171145"/>
                </a:lnTo>
                <a:lnTo>
                  <a:pt x="1144222" y="158920"/>
                </a:lnTo>
                <a:lnTo>
                  <a:pt x="1161337" y="146695"/>
                </a:lnTo>
                <a:lnTo>
                  <a:pt x="1173561" y="127136"/>
                </a:lnTo>
                <a:lnTo>
                  <a:pt x="1188231" y="85572"/>
                </a:lnTo>
                <a:lnTo>
                  <a:pt x="1220015" y="0"/>
                </a:lnTo>
                <a:lnTo>
                  <a:pt x="1259133" y="310505"/>
                </a:lnTo>
                <a:lnTo>
                  <a:pt x="1173561" y="388742"/>
                </a:lnTo>
                <a:lnTo>
                  <a:pt x="1146667" y="418081"/>
                </a:lnTo>
                <a:lnTo>
                  <a:pt x="1134442" y="427861"/>
                </a:lnTo>
                <a:lnTo>
                  <a:pt x="1119773" y="430306"/>
                </a:lnTo>
                <a:lnTo>
                  <a:pt x="1080654" y="422971"/>
                </a:lnTo>
                <a:lnTo>
                  <a:pt x="1039091" y="410747"/>
                </a:lnTo>
                <a:lnTo>
                  <a:pt x="1024421" y="408302"/>
                </a:lnTo>
                <a:lnTo>
                  <a:pt x="909510" y="400967"/>
                </a:lnTo>
                <a:lnTo>
                  <a:pt x="694357" y="388742"/>
                </a:lnTo>
                <a:lnTo>
                  <a:pt x="432750" y="376518"/>
                </a:lnTo>
                <a:lnTo>
                  <a:pt x="151585" y="361848"/>
                </a:lnTo>
                <a:lnTo>
                  <a:pt x="26894" y="361848"/>
                </a:lnTo>
                <a:lnTo>
                  <a:pt x="0" y="180924"/>
                </a:lnTo>
                <a:lnTo>
                  <a:pt x="261606" y="180924"/>
                </a:lnTo>
                <a:lnTo>
                  <a:pt x="655238" y="183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96CC295-7967-49E2-A1FC-4E430B72F504}"/>
              </a:ext>
            </a:extLst>
          </p:cNvPr>
          <p:cNvSpPr/>
          <p:nvPr/>
        </p:nvSpPr>
        <p:spPr>
          <a:xfrm rot="16200000">
            <a:off x="6667502" y="2581276"/>
            <a:ext cx="300037" cy="1598612"/>
          </a:xfrm>
          <a:custGeom>
            <a:avLst/>
            <a:gdLst>
              <a:gd name="connsiteX0" fmla="*/ 198038 w 300725"/>
              <a:gd name="connsiteY0" fmla="*/ 491428 h 1598977"/>
              <a:gd name="connsiteX1" fmla="*/ 171144 w 300725"/>
              <a:gd name="connsiteY1" fmla="*/ 286055 h 1598977"/>
              <a:gd name="connsiteX2" fmla="*/ 149140 w 300725"/>
              <a:gd name="connsiteY2" fmla="*/ 107576 h 1598977"/>
              <a:gd name="connsiteX3" fmla="*/ 136915 w 300725"/>
              <a:gd name="connsiteY3" fmla="*/ 0 h 1598977"/>
              <a:gd name="connsiteX4" fmla="*/ 14669 w 300725"/>
              <a:gd name="connsiteY4" fmla="*/ 7334 h 1598977"/>
              <a:gd name="connsiteX5" fmla="*/ 4889 w 300725"/>
              <a:gd name="connsiteY5" fmla="*/ 107576 h 1598977"/>
              <a:gd name="connsiteX6" fmla="*/ 0 w 300725"/>
              <a:gd name="connsiteY6" fmla="*/ 176034 h 1598977"/>
              <a:gd name="connsiteX7" fmla="*/ 2444 w 300725"/>
              <a:gd name="connsiteY7" fmla="*/ 249381 h 1598977"/>
              <a:gd name="connsiteX8" fmla="*/ 7334 w 300725"/>
              <a:gd name="connsiteY8" fmla="*/ 325174 h 1598977"/>
              <a:gd name="connsiteX9" fmla="*/ 22004 w 300725"/>
              <a:gd name="connsiteY9" fmla="*/ 413191 h 1598977"/>
              <a:gd name="connsiteX10" fmla="*/ 34228 w 300725"/>
              <a:gd name="connsiteY10" fmla="*/ 471869 h 1598977"/>
              <a:gd name="connsiteX11" fmla="*/ 53788 w 300725"/>
              <a:gd name="connsiteY11" fmla="*/ 579446 h 1598977"/>
              <a:gd name="connsiteX12" fmla="*/ 88017 w 300725"/>
              <a:gd name="connsiteY12" fmla="*/ 799488 h 1598977"/>
              <a:gd name="connsiteX13" fmla="*/ 127135 w 300725"/>
              <a:gd name="connsiteY13" fmla="*/ 1092879 h 1598977"/>
              <a:gd name="connsiteX14" fmla="*/ 141805 w 300725"/>
              <a:gd name="connsiteY14" fmla="*/ 1207790 h 1598977"/>
              <a:gd name="connsiteX15" fmla="*/ 146695 w 300725"/>
              <a:gd name="connsiteY15" fmla="*/ 1273803 h 1598977"/>
              <a:gd name="connsiteX16" fmla="*/ 146695 w 300725"/>
              <a:gd name="connsiteY16" fmla="*/ 1322701 h 1598977"/>
              <a:gd name="connsiteX17" fmla="*/ 141805 w 300725"/>
              <a:gd name="connsiteY17" fmla="*/ 1378934 h 1598977"/>
              <a:gd name="connsiteX18" fmla="*/ 127135 w 300725"/>
              <a:gd name="connsiteY18" fmla="*/ 1435167 h 1598977"/>
              <a:gd name="connsiteX19" fmla="*/ 100241 w 300725"/>
              <a:gd name="connsiteY19" fmla="*/ 1493846 h 1598977"/>
              <a:gd name="connsiteX20" fmla="*/ 53788 w 300725"/>
              <a:gd name="connsiteY20" fmla="*/ 1572083 h 1598977"/>
              <a:gd name="connsiteX21" fmla="*/ 234712 w 300725"/>
              <a:gd name="connsiteY21" fmla="*/ 1598977 h 1598977"/>
              <a:gd name="connsiteX22" fmla="*/ 276275 w 300725"/>
              <a:gd name="connsiteY22" fmla="*/ 1493846 h 1598977"/>
              <a:gd name="connsiteX23" fmla="*/ 290945 w 300725"/>
              <a:gd name="connsiteY23" fmla="*/ 1442502 h 1598977"/>
              <a:gd name="connsiteX24" fmla="*/ 300725 w 300725"/>
              <a:gd name="connsiteY24" fmla="*/ 1400939 h 1598977"/>
              <a:gd name="connsiteX25" fmla="*/ 295835 w 300725"/>
              <a:gd name="connsiteY25" fmla="*/ 1361820 h 1598977"/>
              <a:gd name="connsiteX26" fmla="*/ 283610 w 300725"/>
              <a:gd name="connsiteY26" fmla="*/ 1254243 h 1598977"/>
              <a:gd name="connsiteX27" fmla="*/ 271386 w 300725"/>
              <a:gd name="connsiteY27" fmla="*/ 1114883 h 1598977"/>
              <a:gd name="connsiteX28" fmla="*/ 261606 w 300725"/>
              <a:gd name="connsiteY28" fmla="*/ 1026866 h 1598977"/>
              <a:gd name="connsiteX29" fmla="*/ 254271 w 300725"/>
              <a:gd name="connsiteY29" fmla="*/ 899730 h 1598977"/>
              <a:gd name="connsiteX30" fmla="*/ 198038 w 300725"/>
              <a:gd name="connsiteY30" fmla="*/ 491428 h 1598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00725" h="1598977">
                <a:moveTo>
                  <a:pt x="198038" y="491428"/>
                </a:moveTo>
                <a:lnTo>
                  <a:pt x="171144" y="286055"/>
                </a:lnTo>
                <a:lnTo>
                  <a:pt x="149140" y="107576"/>
                </a:lnTo>
                <a:lnTo>
                  <a:pt x="136915" y="0"/>
                </a:lnTo>
                <a:lnTo>
                  <a:pt x="14669" y="7334"/>
                </a:lnTo>
                <a:lnTo>
                  <a:pt x="4889" y="107576"/>
                </a:lnTo>
                <a:lnTo>
                  <a:pt x="0" y="176034"/>
                </a:lnTo>
                <a:cubicBezTo>
                  <a:pt x="815" y="200483"/>
                  <a:pt x="1629" y="224932"/>
                  <a:pt x="2444" y="249381"/>
                </a:cubicBezTo>
                <a:lnTo>
                  <a:pt x="7334" y="325174"/>
                </a:lnTo>
                <a:lnTo>
                  <a:pt x="22004" y="413191"/>
                </a:lnTo>
                <a:lnTo>
                  <a:pt x="34228" y="471869"/>
                </a:lnTo>
                <a:lnTo>
                  <a:pt x="53788" y="579446"/>
                </a:lnTo>
                <a:lnTo>
                  <a:pt x="88017" y="799488"/>
                </a:lnTo>
                <a:lnTo>
                  <a:pt x="127135" y="1092879"/>
                </a:lnTo>
                <a:lnTo>
                  <a:pt x="141805" y="1207790"/>
                </a:lnTo>
                <a:lnTo>
                  <a:pt x="146695" y="1273803"/>
                </a:lnTo>
                <a:lnTo>
                  <a:pt x="146695" y="1322701"/>
                </a:lnTo>
                <a:lnTo>
                  <a:pt x="141805" y="1378934"/>
                </a:lnTo>
                <a:lnTo>
                  <a:pt x="127135" y="1435167"/>
                </a:lnTo>
                <a:lnTo>
                  <a:pt x="100241" y="1493846"/>
                </a:lnTo>
                <a:lnTo>
                  <a:pt x="53788" y="1572083"/>
                </a:lnTo>
                <a:lnTo>
                  <a:pt x="234712" y="1598977"/>
                </a:lnTo>
                <a:lnTo>
                  <a:pt x="276275" y="1493846"/>
                </a:lnTo>
                <a:lnTo>
                  <a:pt x="290945" y="1442502"/>
                </a:lnTo>
                <a:lnTo>
                  <a:pt x="300725" y="1400939"/>
                </a:lnTo>
                <a:lnTo>
                  <a:pt x="295835" y="1361820"/>
                </a:lnTo>
                <a:lnTo>
                  <a:pt x="283610" y="1254243"/>
                </a:lnTo>
                <a:lnTo>
                  <a:pt x="271386" y="1114883"/>
                </a:lnTo>
                <a:lnTo>
                  <a:pt x="261606" y="1026866"/>
                </a:lnTo>
                <a:lnTo>
                  <a:pt x="254271" y="899730"/>
                </a:lnTo>
                <a:lnTo>
                  <a:pt x="198038" y="49142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9D5F703-F344-41BB-9EB2-0355F6905E30}"/>
              </a:ext>
            </a:extLst>
          </p:cNvPr>
          <p:cNvSpPr/>
          <p:nvPr/>
        </p:nvSpPr>
        <p:spPr>
          <a:xfrm rot="16200000">
            <a:off x="5296694" y="2369344"/>
            <a:ext cx="3503612" cy="2686050"/>
          </a:xfrm>
          <a:custGeom>
            <a:avLst/>
            <a:gdLst>
              <a:gd name="connsiteX0" fmla="*/ 1886588 w 3504634"/>
              <a:gd name="connsiteY0" fmla="*/ 159765 h 2685412"/>
              <a:gd name="connsiteX1" fmla="*/ 2087144 w 3504634"/>
              <a:gd name="connsiteY1" fmla="*/ 166563 h 2685412"/>
              <a:gd name="connsiteX2" fmla="*/ 2359084 w 3504634"/>
              <a:gd name="connsiteY2" fmla="*/ 173362 h 2685412"/>
              <a:gd name="connsiteX3" fmla="*/ 2627626 w 3504634"/>
              <a:gd name="connsiteY3" fmla="*/ 176761 h 2685412"/>
              <a:gd name="connsiteX4" fmla="*/ 2855376 w 3504634"/>
              <a:gd name="connsiteY4" fmla="*/ 180160 h 2685412"/>
              <a:gd name="connsiteX5" fmla="*/ 2974350 w 3504634"/>
              <a:gd name="connsiteY5" fmla="*/ 180160 h 2685412"/>
              <a:gd name="connsiteX6" fmla="*/ 3076327 w 3504634"/>
              <a:gd name="connsiteY6" fmla="*/ 183560 h 2685412"/>
              <a:gd name="connsiteX7" fmla="*/ 3130715 w 3504634"/>
              <a:gd name="connsiteY7" fmla="*/ 180160 h 2685412"/>
              <a:gd name="connsiteX8" fmla="*/ 3188503 w 3504634"/>
              <a:gd name="connsiteY8" fmla="*/ 169962 h 2685412"/>
              <a:gd name="connsiteX9" fmla="*/ 3249689 w 3504634"/>
              <a:gd name="connsiteY9" fmla="*/ 152966 h 2685412"/>
              <a:gd name="connsiteX10" fmla="*/ 3300678 w 3504634"/>
              <a:gd name="connsiteY10" fmla="*/ 132571 h 2685412"/>
              <a:gd name="connsiteX11" fmla="*/ 3355066 w 3504634"/>
              <a:gd name="connsiteY11" fmla="*/ 98578 h 2685412"/>
              <a:gd name="connsiteX12" fmla="*/ 3399257 w 3504634"/>
              <a:gd name="connsiteY12" fmla="*/ 64586 h 2685412"/>
              <a:gd name="connsiteX13" fmla="*/ 3436649 w 3504634"/>
              <a:gd name="connsiteY13" fmla="*/ 30593 h 2685412"/>
              <a:gd name="connsiteX14" fmla="*/ 3460443 w 3504634"/>
              <a:gd name="connsiteY14" fmla="*/ 6798 h 2685412"/>
              <a:gd name="connsiteX15" fmla="*/ 3477440 w 3504634"/>
              <a:gd name="connsiteY15" fmla="*/ 0 h 2685412"/>
              <a:gd name="connsiteX16" fmla="*/ 3491037 w 3504634"/>
              <a:gd name="connsiteY16" fmla="*/ 0 h 2685412"/>
              <a:gd name="connsiteX17" fmla="*/ 3494436 w 3504634"/>
              <a:gd name="connsiteY17" fmla="*/ 3399 h 2685412"/>
              <a:gd name="connsiteX18" fmla="*/ 3501234 w 3504634"/>
              <a:gd name="connsiteY18" fmla="*/ 13597 h 2685412"/>
              <a:gd name="connsiteX19" fmla="*/ 3504634 w 3504634"/>
              <a:gd name="connsiteY19" fmla="*/ 33992 h 2685412"/>
              <a:gd name="connsiteX20" fmla="*/ 3504634 w 3504634"/>
              <a:gd name="connsiteY20" fmla="*/ 71384 h 2685412"/>
              <a:gd name="connsiteX21" fmla="*/ 3497835 w 3504634"/>
              <a:gd name="connsiteY21" fmla="*/ 108776 h 2685412"/>
              <a:gd name="connsiteX22" fmla="*/ 3480839 w 3504634"/>
              <a:gd name="connsiteY22" fmla="*/ 183560 h 2685412"/>
              <a:gd name="connsiteX23" fmla="*/ 3457044 w 3504634"/>
              <a:gd name="connsiteY23" fmla="*/ 258343 h 2685412"/>
              <a:gd name="connsiteX24" fmla="*/ 3423052 w 3504634"/>
              <a:gd name="connsiteY24" fmla="*/ 339925 h 2685412"/>
              <a:gd name="connsiteX25" fmla="*/ 3385660 w 3504634"/>
              <a:gd name="connsiteY25" fmla="*/ 407910 h 2685412"/>
              <a:gd name="connsiteX26" fmla="*/ 3368663 w 3504634"/>
              <a:gd name="connsiteY26" fmla="*/ 428306 h 2685412"/>
              <a:gd name="connsiteX27" fmla="*/ 3168107 w 3504634"/>
              <a:gd name="connsiteY27" fmla="*/ 428306 h 2685412"/>
              <a:gd name="connsiteX28" fmla="*/ 2930159 w 3504634"/>
              <a:gd name="connsiteY28" fmla="*/ 418108 h 2685412"/>
              <a:gd name="connsiteX29" fmla="*/ 2654820 w 3504634"/>
              <a:gd name="connsiteY29" fmla="*/ 407910 h 2685412"/>
              <a:gd name="connsiteX30" fmla="*/ 2416872 w 3504634"/>
              <a:gd name="connsiteY30" fmla="*/ 397713 h 2685412"/>
              <a:gd name="connsiteX31" fmla="*/ 2165327 w 3504634"/>
              <a:gd name="connsiteY31" fmla="*/ 387515 h 2685412"/>
              <a:gd name="connsiteX32" fmla="*/ 2053151 w 3504634"/>
              <a:gd name="connsiteY32" fmla="*/ 384116 h 2685412"/>
              <a:gd name="connsiteX33" fmla="*/ 1934177 w 3504634"/>
              <a:gd name="connsiteY33" fmla="*/ 384116 h 2685412"/>
              <a:gd name="connsiteX34" fmla="*/ 1849196 w 3504634"/>
              <a:gd name="connsiteY34" fmla="*/ 373918 h 2685412"/>
              <a:gd name="connsiteX35" fmla="*/ 1641841 w 3504634"/>
              <a:gd name="connsiteY35" fmla="*/ 356922 h 2685412"/>
              <a:gd name="connsiteX36" fmla="*/ 1417490 w 3504634"/>
              <a:gd name="connsiteY36" fmla="*/ 346724 h 2685412"/>
              <a:gd name="connsiteX37" fmla="*/ 1182941 w 3504634"/>
              <a:gd name="connsiteY37" fmla="*/ 339925 h 2685412"/>
              <a:gd name="connsiteX38" fmla="*/ 1002781 w 3504634"/>
              <a:gd name="connsiteY38" fmla="*/ 339925 h 2685412"/>
              <a:gd name="connsiteX39" fmla="*/ 849814 w 3504634"/>
              <a:gd name="connsiteY39" fmla="*/ 339925 h 2685412"/>
              <a:gd name="connsiteX40" fmla="*/ 727441 w 3504634"/>
              <a:gd name="connsiteY40" fmla="*/ 336526 h 2685412"/>
              <a:gd name="connsiteX41" fmla="*/ 632262 w 3504634"/>
              <a:gd name="connsiteY41" fmla="*/ 343325 h 2685412"/>
              <a:gd name="connsiteX42" fmla="*/ 550680 w 3504634"/>
              <a:gd name="connsiteY42" fmla="*/ 353522 h 2685412"/>
              <a:gd name="connsiteX43" fmla="*/ 506489 w 3504634"/>
              <a:gd name="connsiteY43" fmla="*/ 363720 h 2685412"/>
              <a:gd name="connsiteX44" fmla="*/ 469098 w 3504634"/>
              <a:gd name="connsiteY44" fmla="*/ 377317 h 2685412"/>
              <a:gd name="connsiteX45" fmla="*/ 424907 w 3504634"/>
              <a:gd name="connsiteY45" fmla="*/ 397713 h 2685412"/>
              <a:gd name="connsiteX46" fmla="*/ 387515 w 3504634"/>
              <a:gd name="connsiteY46" fmla="*/ 421507 h 2685412"/>
              <a:gd name="connsiteX47" fmla="*/ 353523 w 3504634"/>
              <a:gd name="connsiteY47" fmla="*/ 455500 h 2685412"/>
              <a:gd name="connsiteX48" fmla="*/ 322930 w 3504634"/>
              <a:gd name="connsiteY48" fmla="*/ 486093 h 2685412"/>
              <a:gd name="connsiteX49" fmla="*/ 302534 w 3504634"/>
              <a:gd name="connsiteY49" fmla="*/ 513287 h 2685412"/>
              <a:gd name="connsiteX50" fmla="*/ 285538 w 3504634"/>
              <a:gd name="connsiteY50" fmla="*/ 547280 h 2685412"/>
              <a:gd name="connsiteX51" fmla="*/ 271941 w 3504634"/>
              <a:gd name="connsiteY51" fmla="*/ 581273 h 2685412"/>
              <a:gd name="connsiteX52" fmla="*/ 251545 w 3504634"/>
              <a:gd name="connsiteY52" fmla="*/ 652657 h 2685412"/>
              <a:gd name="connsiteX53" fmla="*/ 237948 w 3504634"/>
              <a:gd name="connsiteY53" fmla="*/ 713844 h 2685412"/>
              <a:gd name="connsiteX54" fmla="*/ 227750 w 3504634"/>
              <a:gd name="connsiteY54" fmla="*/ 795426 h 2685412"/>
              <a:gd name="connsiteX55" fmla="*/ 217553 w 3504634"/>
              <a:gd name="connsiteY55" fmla="*/ 1006180 h 2685412"/>
              <a:gd name="connsiteX56" fmla="*/ 214153 w 3504634"/>
              <a:gd name="connsiteY56" fmla="*/ 1308713 h 2685412"/>
              <a:gd name="connsiteX57" fmla="*/ 214153 w 3504634"/>
              <a:gd name="connsiteY57" fmla="*/ 1485475 h 2685412"/>
              <a:gd name="connsiteX58" fmla="*/ 220952 w 3504634"/>
              <a:gd name="connsiteY58" fmla="*/ 1689430 h 2685412"/>
              <a:gd name="connsiteX59" fmla="*/ 231150 w 3504634"/>
              <a:gd name="connsiteY59" fmla="*/ 1822001 h 2685412"/>
              <a:gd name="connsiteX60" fmla="*/ 244747 w 3504634"/>
              <a:gd name="connsiteY60" fmla="*/ 1951173 h 2685412"/>
              <a:gd name="connsiteX61" fmla="*/ 258344 w 3504634"/>
              <a:gd name="connsiteY61" fmla="*/ 2025957 h 2685412"/>
              <a:gd name="connsiteX62" fmla="*/ 275340 w 3504634"/>
              <a:gd name="connsiteY62" fmla="*/ 2093942 h 2685412"/>
              <a:gd name="connsiteX63" fmla="*/ 292336 w 3504634"/>
              <a:gd name="connsiteY63" fmla="*/ 2144931 h 2685412"/>
              <a:gd name="connsiteX64" fmla="*/ 316131 w 3504634"/>
              <a:gd name="connsiteY64" fmla="*/ 2189121 h 2685412"/>
              <a:gd name="connsiteX65" fmla="*/ 234549 w 3504634"/>
              <a:gd name="connsiteY65" fmla="*/ 2648020 h 2685412"/>
              <a:gd name="connsiteX66" fmla="*/ 193758 w 3504634"/>
              <a:gd name="connsiteY66" fmla="*/ 2678614 h 2685412"/>
              <a:gd name="connsiteX67" fmla="*/ 176762 w 3504634"/>
              <a:gd name="connsiteY67" fmla="*/ 2685412 h 2685412"/>
              <a:gd name="connsiteX68" fmla="*/ 156366 w 3504634"/>
              <a:gd name="connsiteY68" fmla="*/ 2685412 h 2685412"/>
              <a:gd name="connsiteX69" fmla="*/ 129172 w 3504634"/>
              <a:gd name="connsiteY69" fmla="*/ 2671815 h 2685412"/>
              <a:gd name="connsiteX70" fmla="*/ 105377 w 3504634"/>
              <a:gd name="connsiteY70" fmla="*/ 2648020 h 2685412"/>
              <a:gd name="connsiteX71" fmla="*/ 78183 w 3504634"/>
              <a:gd name="connsiteY71" fmla="*/ 2610629 h 2685412"/>
              <a:gd name="connsiteX72" fmla="*/ 54388 w 3504634"/>
              <a:gd name="connsiteY72" fmla="*/ 2556241 h 2685412"/>
              <a:gd name="connsiteX73" fmla="*/ 33993 w 3504634"/>
              <a:gd name="connsiteY73" fmla="*/ 2488255 h 2685412"/>
              <a:gd name="connsiteX74" fmla="*/ 23795 w 3504634"/>
              <a:gd name="connsiteY74" fmla="*/ 2396476 h 2685412"/>
              <a:gd name="connsiteX75" fmla="*/ 13597 w 3504634"/>
              <a:gd name="connsiteY75" fmla="*/ 2199319 h 2685412"/>
              <a:gd name="connsiteX76" fmla="*/ 6799 w 3504634"/>
              <a:gd name="connsiteY76" fmla="*/ 1957971 h 2685412"/>
              <a:gd name="connsiteX77" fmla="*/ 3399 w 3504634"/>
              <a:gd name="connsiteY77" fmla="*/ 1720023 h 2685412"/>
              <a:gd name="connsiteX78" fmla="*/ 0 w 3504634"/>
              <a:gd name="connsiteY78" fmla="*/ 1465079 h 2685412"/>
              <a:gd name="connsiteX79" fmla="*/ 3399 w 3504634"/>
              <a:gd name="connsiteY79" fmla="*/ 1189739 h 2685412"/>
              <a:gd name="connsiteX80" fmla="*/ 6799 w 3504634"/>
              <a:gd name="connsiteY80" fmla="*/ 1070765 h 2685412"/>
              <a:gd name="connsiteX81" fmla="*/ 16997 w 3504634"/>
              <a:gd name="connsiteY81" fmla="*/ 934795 h 2685412"/>
              <a:gd name="connsiteX82" fmla="*/ 23795 w 3504634"/>
              <a:gd name="connsiteY82" fmla="*/ 849814 h 2685412"/>
              <a:gd name="connsiteX83" fmla="*/ 44191 w 3504634"/>
              <a:gd name="connsiteY83" fmla="*/ 710444 h 2685412"/>
              <a:gd name="connsiteX84" fmla="*/ 67985 w 3504634"/>
              <a:gd name="connsiteY84" fmla="*/ 608467 h 2685412"/>
              <a:gd name="connsiteX85" fmla="*/ 91780 w 3504634"/>
              <a:gd name="connsiteY85" fmla="*/ 530284 h 2685412"/>
              <a:gd name="connsiteX86" fmla="*/ 112176 w 3504634"/>
              <a:gd name="connsiteY86" fmla="*/ 472496 h 2685412"/>
              <a:gd name="connsiteX87" fmla="*/ 142769 w 3504634"/>
              <a:gd name="connsiteY87" fmla="*/ 407910 h 2685412"/>
              <a:gd name="connsiteX88" fmla="*/ 163165 w 3504634"/>
              <a:gd name="connsiteY88" fmla="*/ 373918 h 2685412"/>
              <a:gd name="connsiteX89" fmla="*/ 203956 w 3504634"/>
              <a:gd name="connsiteY89" fmla="*/ 326328 h 2685412"/>
              <a:gd name="connsiteX90" fmla="*/ 231150 w 3504634"/>
              <a:gd name="connsiteY90" fmla="*/ 302534 h 2685412"/>
              <a:gd name="connsiteX91" fmla="*/ 271941 w 3504634"/>
              <a:gd name="connsiteY91" fmla="*/ 268541 h 2685412"/>
              <a:gd name="connsiteX92" fmla="*/ 316131 w 3504634"/>
              <a:gd name="connsiteY92" fmla="*/ 237948 h 2685412"/>
              <a:gd name="connsiteX93" fmla="*/ 373918 w 3504634"/>
              <a:gd name="connsiteY93" fmla="*/ 207354 h 2685412"/>
              <a:gd name="connsiteX94" fmla="*/ 435105 w 3504634"/>
              <a:gd name="connsiteY94" fmla="*/ 183560 h 2685412"/>
              <a:gd name="connsiteX95" fmla="*/ 513288 w 3504634"/>
              <a:gd name="connsiteY95" fmla="*/ 159765 h 2685412"/>
              <a:gd name="connsiteX96" fmla="*/ 594870 w 3504634"/>
              <a:gd name="connsiteY96" fmla="*/ 146168 h 2685412"/>
              <a:gd name="connsiteX97" fmla="*/ 676452 w 3504634"/>
              <a:gd name="connsiteY97" fmla="*/ 139369 h 2685412"/>
              <a:gd name="connsiteX98" fmla="*/ 805624 w 3504634"/>
              <a:gd name="connsiteY98" fmla="*/ 139369 h 2685412"/>
              <a:gd name="connsiteX99" fmla="*/ 1131953 w 3504634"/>
              <a:gd name="connsiteY99" fmla="*/ 146168 h 2685412"/>
              <a:gd name="connsiteX100" fmla="*/ 1475278 w 3504634"/>
              <a:gd name="connsiteY100" fmla="*/ 152966 h 2685412"/>
              <a:gd name="connsiteX101" fmla="*/ 1886588 w 3504634"/>
              <a:gd name="connsiteY101" fmla="*/ 159765 h 268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3504634" h="2685412">
                <a:moveTo>
                  <a:pt x="1886588" y="159765"/>
                </a:moveTo>
                <a:lnTo>
                  <a:pt x="2087144" y="166563"/>
                </a:lnTo>
                <a:lnTo>
                  <a:pt x="2359084" y="173362"/>
                </a:lnTo>
                <a:lnTo>
                  <a:pt x="2627626" y="176761"/>
                </a:lnTo>
                <a:lnTo>
                  <a:pt x="2855376" y="180160"/>
                </a:lnTo>
                <a:lnTo>
                  <a:pt x="2974350" y="180160"/>
                </a:lnTo>
                <a:lnTo>
                  <a:pt x="3076327" y="183560"/>
                </a:lnTo>
                <a:lnTo>
                  <a:pt x="3130715" y="180160"/>
                </a:lnTo>
                <a:lnTo>
                  <a:pt x="3188503" y="169962"/>
                </a:lnTo>
                <a:lnTo>
                  <a:pt x="3249689" y="152966"/>
                </a:lnTo>
                <a:lnTo>
                  <a:pt x="3300678" y="132571"/>
                </a:lnTo>
                <a:lnTo>
                  <a:pt x="3355066" y="98578"/>
                </a:lnTo>
                <a:lnTo>
                  <a:pt x="3399257" y="64586"/>
                </a:lnTo>
                <a:lnTo>
                  <a:pt x="3436649" y="30593"/>
                </a:lnTo>
                <a:lnTo>
                  <a:pt x="3460443" y="6798"/>
                </a:lnTo>
                <a:lnTo>
                  <a:pt x="3477440" y="0"/>
                </a:lnTo>
                <a:lnTo>
                  <a:pt x="3491037" y="0"/>
                </a:lnTo>
                <a:lnTo>
                  <a:pt x="3494436" y="3399"/>
                </a:lnTo>
                <a:lnTo>
                  <a:pt x="3501234" y="13597"/>
                </a:lnTo>
                <a:lnTo>
                  <a:pt x="3504634" y="33992"/>
                </a:lnTo>
                <a:lnTo>
                  <a:pt x="3504634" y="71384"/>
                </a:lnTo>
                <a:lnTo>
                  <a:pt x="3497835" y="108776"/>
                </a:lnTo>
                <a:lnTo>
                  <a:pt x="3480839" y="183560"/>
                </a:lnTo>
                <a:lnTo>
                  <a:pt x="3457044" y="258343"/>
                </a:lnTo>
                <a:lnTo>
                  <a:pt x="3423052" y="339925"/>
                </a:lnTo>
                <a:lnTo>
                  <a:pt x="3385660" y="407910"/>
                </a:lnTo>
                <a:lnTo>
                  <a:pt x="3368663" y="428306"/>
                </a:lnTo>
                <a:lnTo>
                  <a:pt x="3168107" y="428306"/>
                </a:lnTo>
                <a:lnTo>
                  <a:pt x="2930159" y="418108"/>
                </a:lnTo>
                <a:lnTo>
                  <a:pt x="2654820" y="407910"/>
                </a:lnTo>
                <a:lnTo>
                  <a:pt x="2416872" y="397713"/>
                </a:lnTo>
                <a:lnTo>
                  <a:pt x="2165327" y="387515"/>
                </a:lnTo>
                <a:lnTo>
                  <a:pt x="2053151" y="384116"/>
                </a:lnTo>
                <a:lnTo>
                  <a:pt x="1934177" y="384116"/>
                </a:lnTo>
                <a:lnTo>
                  <a:pt x="1849196" y="373918"/>
                </a:lnTo>
                <a:lnTo>
                  <a:pt x="1641841" y="356922"/>
                </a:lnTo>
                <a:lnTo>
                  <a:pt x="1417490" y="346724"/>
                </a:lnTo>
                <a:lnTo>
                  <a:pt x="1182941" y="339925"/>
                </a:lnTo>
                <a:lnTo>
                  <a:pt x="1002781" y="339925"/>
                </a:lnTo>
                <a:lnTo>
                  <a:pt x="849814" y="339925"/>
                </a:lnTo>
                <a:lnTo>
                  <a:pt x="727441" y="336526"/>
                </a:lnTo>
                <a:lnTo>
                  <a:pt x="632262" y="343325"/>
                </a:lnTo>
                <a:lnTo>
                  <a:pt x="550680" y="353522"/>
                </a:lnTo>
                <a:lnTo>
                  <a:pt x="506489" y="363720"/>
                </a:lnTo>
                <a:lnTo>
                  <a:pt x="469098" y="377317"/>
                </a:lnTo>
                <a:lnTo>
                  <a:pt x="424907" y="397713"/>
                </a:lnTo>
                <a:lnTo>
                  <a:pt x="387515" y="421507"/>
                </a:lnTo>
                <a:lnTo>
                  <a:pt x="353523" y="455500"/>
                </a:lnTo>
                <a:lnTo>
                  <a:pt x="322930" y="486093"/>
                </a:lnTo>
                <a:lnTo>
                  <a:pt x="302534" y="513287"/>
                </a:lnTo>
                <a:lnTo>
                  <a:pt x="285538" y="547280"/>
                </a:lnTo>
                <a:lnTo>
                  <a:pt x="271941" y="581273"/>
                </a:lnTo>
                <a:lnTo>
                  <a:pt x="251545" y="652657"/>
                </a:lnTo>
                <a:lnTo>
                  <a:pt x="237948" y="713844"/>
                </a:lnTo>
                <a:lnTo>
                  <a:pt x="227750" y="795426"/>
                </a:lnTo>
                <a:lnTo>
                  <a:pt x="217553" y="1006180"/>
                </a:lnTo>
                <a:cubicBezTo>
                  <a:pt x="216420" y="1107024"/>
                  <a:pt x="215286" y="1207869"/>
                  <a:pt x="214153" y="1308713"/>
                </a:cubicBezTo>
                <a:lnTo>
                  <a:pt x="214153" y="1485475"/>
                </a:lnTo>
                <a:lnTo>
                  <a:pt x="220952" y="1689430"/>
                </a:lnTo>
                <a:lnTo>
                  <a:pt x="231150" y="1822001"/>
                </a:lnTo>
                <a:lnTo>
                  <a:pt x="244747" y="1951173"/>
                </a:lnTo>
                <a:lnTo>
                  <a:pt x="258344" y="2025957"/>
                </a:lnTo>
                <a:lnTo>
                  <a:pt x="275340" y="2093942"/>
                </a:lnTo>
                <a:lnTo>
                  <a:pt x="292336" y="2144931"/>
                </a:lnTo>
                <a:lnTo>
                  <a:pt x="316131" y="2189121"/>
                </a:lnTo>
                <a:lnTo>
                  <a:pt x="234549" y="2648020"/>
                </a:lnTo>
                <a:lnTo>
                  <a:pt x="193758" y="2678614"/>
                </a:lnTo>
                <a:lnTo>
                  <a:pt x="176762" y="2685412"/>
                </a:lnTo>
                <a:lnTo>
                  <a:pt x="156366" y="2685412"/>
                </a:lnTo>
                <a:lnTo>
                  <a:pt x="129172" y="2671815"/>
                </a:lnTo>
                <a:lnTo>
                  <a:pt x="105377" y="2648020"/>
                </a:lnTo>
                <a:lnTo>
                  <a:pt x="78183" y="2610629"/>
                </a:lnTo>
                <a:lnTo>
                  <a:pt x="54388" y="2556241"/>
                </a:lnTo>
                <a:lnTo>
                  <a:pt x="33993" y="2488255"/>
                </a:lnTo>
                <a:lnTo>
                  <a:pt x="23795" y="2396476"/>
                </a:lnTo>
                <a:lnTo>
                  <a:pt x="13597" y="2199319"/>
                </a:lnTo>
                <a:lnTo>
                  <a:pt x="6799" y="1957971"/>
                </a:lnTo>
                <a:cubicBezTo>
                  <a:pt x="5666" y="1878655"/>
                  <a:pt x="4532" y="1799339"/>
                  <a:pt x="3399" y="1720023"/>
                </a:cubicBezTo>
                <a:lnTo>
                  <a:pt x="0" y="1465079"/>
                </a:lnTo>
                <a:lnTo>
                  <a:pt x="3399" y="1189739"/>
                </a:lnTo>
                <a:cubicBezTo>
                  <a:pt x="4532" y="1150081"/>
                  <a:pt x="5666" y="1110423"/>
                  <a:pt x="6799" y="1070765"/>
                </a:cubicBezTo>
                <a:lnTo>
                  <a:pt x="16997" y="934795"/>
                </a:lnTo>
                <a:lnTo>
                  <a:pt x="23795" y="849814"/>
                </a:lnTo>
                <a:lnTo>
                  <a:pt x="44191" y="710444"/>
                </a:lnTo>
                <a:lnTo>
                  <a:pt x="67985" y="608467"/>
                </a:lnTo>
                <a:lnTo>
                  <a:pt x="91780" y="530284"/>
                </a:lnTo>
                <a:lnTo>
                  <a:pt x="112176" y="472496"/>
                </a:lnTo>
                <a:lnTo>
                  <a:pt x="142769" y="407910"/>
                </a:lnTo>
                <a:lnTo>
                  <a:pt x="163165" y="373918"/>
                </a:lnTo>
                <a:lnTo>
                  <a:pt x="203956" y="326328"/>
                </a:lnTo>
                <a:lnTo>
                  <a:pt x="231150" y="302534"/>
                </a:lnTo>
                <a:lnTo>
                  <a:pt x="271941" y="268541"/>
                </a:lnTo>
                <a:lnTo>
                  <a:pt x="316131" y="237948"/>
                </a:lnTo>
                <a:lnTo>
                  <a:pt x="373918" y="207354"/>
                </a:lnTo>
                <a:lnTo>
                  <a:pt x="435105" y="183560"/>
                </a:lnTo>
                <a:lnTo>
                  <a:pt x="513288" y="159765"/>
                </a:lnTo>
                <a:lnTo>
                  <a:pt x="594870" y="146168"/>
                </a:lnTo>
                <a:lnTo>
                  <a:pt x="676452" y="139369"/>
                </a:lnTo>
                <a:lnTo>
                  <a:pt x="805624" y="139369"/>
                </a:lnTo>
                <a:lnTo>
                  <a:pt x="1131953" y="146168"/>
                </a:lnTo>
                <a:lnTo>
                  <a:pt x="1475278" y="152966"/>
                </a:lnTo>
                <a:lnTo>
                  <a:pt x="1886588" y="15976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DCC207F-7714-46DA-BE53-FCFA22E8F3DB}"/>
              </a:ext>
            </a:extLst>
          </p:cNvPr>
          <p:cNvSpPr/>
          <p:nvPr/>
        </p:nvSpPr>
        <p:spPr>
          <a:xfrm rot="16200000">
            <a:off x="7623175" y="4521200"/>
            <a:ext cx="939800" cy="590550"/>
          </a:xfrm>
          <a:custGeom>
            <a:avLst/>
            <a:gdLst>
              <a:gd name="connsiteX0" fmla="*/ 542925 w 940593"/>
              <a:gd name="connsiteY0" fmla="*/ 240506 h 590550"/>
              <a:gd name="connsiteX1" fmla="*/ 450056 w 940593"/>
              <a:gd name="connsiteY1" fmla="*/ 221456 h 590550"/>
              <a:gd name="connsiteX2" fmla="*/ 364331 w 940593"/>
              <a:gd name="connsiteY2" fmla="*/ 200025 h 590550"/>
              <a:gd name="connsiteX3" fmla="*/ 295275 w 940593"/>
              <a:gd name="connsiteY3" fmla="*/ 180975 h 590550"/>
              <a:gd name="connsiteX4" fmla="*/ 230981 w 940593"/>
              <a:gd name="connsiteY4" fmla="*/ 159544 h 590550"/>
              <a:gd name="connsiteX5" fmla="*/ 197643 w 940593"/>
              <a:gd name="connsiteY5" fmla="*/ 145256 h 590550"/>
              <a:gd name="connsiteX6" fmla="*/ 169068 w 940593"/>
              <a:gd name="connsiteY6" fmla="*/ 130969 h 590550"/>
              <a:gd name="connsiteX7" fmla="*/ 157162 w 940593"/>
              <a:gd name="connsiteY7" fmla="*/ 121444 h 590550"/>
              <a:gd name="connsiteX8" fmla="*/ 145256 w 940593"/>
              <a:gd name="connsiteY8" fmla="*/ 109537 h 590550"/>
              <a:gd name="connsiteX9" fmla="*/ 138112 w 940593"/>
              <a:gd name="connsiteY9" fmla="*/ 97631 h 590550"/>
              <a:gd name="connsiteX10" fmla="*/ 109537 w 940593"/>
              <a:gd name="connsiteY10" fmla="*/ 57150 h 590550"/>
              <a:gd name="connsiteX11" fmla="*/ 90487 w 940593"/>
              <a:gd name="connsiteY11" fmla="*/ 0 h 590550"/>
              <a:gd name="connsiteX12" fmla="*/ 0 w 940593"/>
              <a:gd name="connsiteY12" fmla="*/ 590550 h 590550"/>
              <a:gd name="connsiteX13" fmla="*/ 33337 w 940593"/>
              <a:gd name="connsiteY13" fmla="*/ 569119 h 590550"/>
              <a:gd name="connsiteX14" fmla="*/ 78581 w 940593"/>
              <a:gd name="connsiteY14" fmla="*/ 545306 h 590550"/>
              <a:gd name="connsiteX15" fmla="*/ 119062 w 940593"/>
              <a:gd name="connsiteY15" fmla="*/ 521494 h 590550"/>
              <a:gd name="connsiteX16" fmla="*/ 161925 w 940593"/>
              <a:gd name="connsiteY16" fmla="*/ 495300 h 590550"/>
              <a:gd name="connsiteX17" fmla="*/ 214312 w 940593"/>
              <a:gd name="connsiteY17" fmla="*/ 466725 h 590550"/>
              <a:gd name="connsiteX18" fmla="*/ 266700 w 940593"/>
              <a:gd name="connsiteY18" fmla="*/ 440531 h 590550"/>
              <a:gd name="connsiteX19" fmla="*/ 309562 w 940593"/>
              <a:gd name="connsiteY19" fmla="*/ 421481 h 590550"/>
              <a:gd name="connsiteX20" fmla="*/ 359568 w 940593"/>
              <a:gd name="connsiteY20" fmla="*/ 407194 h 590550"/>
              <a:gd name="connsiteX21" fmla="*/ 423862 w 940593"/>
              <a:gd name="connsiteY21" fmla="*/ 395287 h 590550"/>
              <a:gd name="connsiteX22" fmla="*/ 516731 w 940593"/>
              <a:gd name="connsiteY22" fmla="*/ 383381 h 590550"/>
              <a:gd name="connsiteX23" fmla="*/ 664368 w 940593"/>
              <a:gd name="connsiteY23" fmla="*/ 373856 h 590550"/>
              <a:gd name="connsiteX24" fmla="*/ 857250 w 940593"/>
              <a:gd name="connsiteY24" fmla="*/ 369094 h 590550"/>
              <a:gd name="connsiteX25" fmla="*/ 890587 w 940593"/>
              <a:gd name="connsiteY25" fmla="*/ 369094 h 590550"/>
              <a:gd name="connsiteX26" fmla="*/ 916781 w 940593"/>
              <a:gd name="connsiteY26" fmla="*/ 359569 h 590550"/>
              <a:gd name="connsiteX27" fmla="*/ 935831 w 940593"/>
              <a:gd name="connsiteY27" fmla="*/ 342900 h 590550"/>
              <a:gd name="connsiteX28" fmla="*/ 940593 w 940593"/>
              <a:gd name="connsiteY28" fmla="*/ 326231 h 590550"/>
              <a:gd name="connsiteX29" fmla="*/ 933450 w 940593"/>
              <a:gd name="connsiteY29" fmla="*/ 314325 h 590550"/>
              <a:gd name="connsiteX30" fmla="*/ 902493 w 940593"/>
              <a:gd name="connsiteY30" fmla="*/ 302419 h 590550"/>
              <a:gd name="connsiteX31" fmla="*/ 833437 w 940593"/>
              <a:gd name="connsiteY31" fmla="*/ 290512 h 590550"/>
              <a:gd name="connsiteX32" fmla="*/ 716756 w 940593"/>
              <a:gd name="connsiteY32" fmla="*/ 273844 h 590550"/>
              <a:gd name="connsiteX33" fmla="*/ 542925 w 940593"/>
              <a:gd name="connsiteY33" fmla="*/ 240506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40593" h="590550">
                <a:moveTo>
                  <a:pt x="542925" y="240506"/>
                </a:moveTo>
                <a:lnTo>
                  <a:pt x="450056" y="221456"/>
                </a:lnTo>
                <a:lnTo>
                  <a:pt x="364331" y="200025"/>
                </a:lnTo>
                <a:lnTo>
                  <a:pt x="295275" y="180975"/>
                </a:lnTo>
                <a:lnTo>
                  <a:pt x="230981" y="159544"/>
                </a:lnTo>
                <a:lnTo>
                  <a:pt x="197643" y="145256"/>
                </a:lnTo>
                <a:lnTo>
                  <a:pt x="169068" y="130969"/>
                </a:lnTo>
                <a:lnTo>
                  <a:pt x="157162" y="121444"/>
                </a:lnTo>
                <a:lnTo>
                  <a:pt x="145256" y="109537"/>
                </a:lnTo>
                <a:lnTo>
                  <a:pt x="138112" y="97631"/>
                </a:lnTo>
                <a:lnTo>
                  <a:pt x="109537" y="57150"/>
                </a:lnTo>
                <a:lnTo>
                  <a:pt x="90487" y="0"/>
                </a:lnTo>
                <a:lnTo>
                  <a:pt x="0" y="590550"/>
                </a:lnTo>
                <a:lnTo>
                  <a:pt x="33337" y="569119"/>
                </a:lnTo>
                <a:lnTo>
                  <a:pt x="78581" y="545306"/>
                </a:lnTo>
                <a:lnTo>
                  <a:pt x="119062" y="521494"/>
                </a:lnTo>
                <a:lnTo>
                  <a:pt x="161925" y="495300"/>
                </a:lnTo>
                <a:lnTo>
                  <a:pt x="214312" y="466725"/>
                </a:lnTo>
                <a:lnTo>
                  <a:pt x="266700" y="440531"/>
                </a:lnTo>
                <a:lnTo>
                  <a:pt x="309562" y="421481"/>
                </a:lnTo>
                <a:lnTo>
                  <a:pt x="359568" y="407194"/>
                </a:lnTo>
                <a:lnTo>
                  <a:pt x="423862" y="395287"/>
                </a:lnTo>
                <a:lnTo>
                  <a:pt x="516731" y="383381"/>
                </a:lnTo>
                <a:lnTo>
                  <a:pt x="664368" y="373856"/>
                </a:lnTo>
                <a:lnTo>
                  <a:pt x="857250" y="369094"/>
                </a:lnTo>
                <a:lnTo>
                  <a:pt x="890587" y="369094"/>
                </a:lnTo>
                <a:lnTo>
                  <a:pt x="916781" y="359569"/>
                </a:lnTo>
                <a:lnTo>
                  <a:pt x="935831" y="342900"/>
                </a:lnTo>
                <a:lnTo>
                  <a:pt x="940593" y="326231"/>
                </a:lnTo>
                <a:lnTo>
                  <a:pt x="933450" y="314325"/>
                </a:lnTo>
                <a:lnTo>
                  <a:pt x="902493" y="302419"/>
                </a:lnTo>
                <a:lnTo>
                  <a:pt x="833437" y="290512"/>
                </a:lnTo>
                <a:lnTo>
                  <a:pt x="716756" y="273844"/>
                </a:lnTo>
                <a:lnTo>
                  <a:pt x="542925" y="2405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DA4BBB80-A9F8-443C-A4D1-13707BDEAB79}"/>
              </a:ext>
            </a:extLst>
          </p:cNvPr>
          <p:cNvGrpSpPr/>
          <p:nvPr/>
        </p:nvGrpSpPr>
        <p:grpSpPr>
          <a:xfrm>
            <a:off x="3735391" y="1692276"/>
            <a:ext cx="4656134" cy="4016375"/>
            <a:chOff x="3735391" y="1692276"/>
            <a:chExt cx="4656134" cy="4016375"/>
          </a:xfrm>
        </p:grpSpPr>
        <p:sp>
          <p:nvSpPr>
            <p:cNvPr id="13" name="フリーフォーム 25">
              <a:extLst>
                <a:ext uri="{FF2B5EF4-FFF2-40B4-BE49-F238E27FC236}">
                  <a16:creationId xmlns:a16="http://schemas.microsoft.com/office/drawing/2014/main" id="{D72965C2-121B-4300-A237-A7C53EC08D6B}"/>
                </a:ext>
              </a:extLst>
            </p:cNvPr>
            <p:cNvSpPr/>
            <p:nvPr/>
          </p:nvSpPr>
          <p:spPr>
            <a:xfrm rot="16200000">
              <a:off x="2204247" y="3331370"/>
              <a:ext cx="3743325" cy="681037"/>
            </a:xfrm>
            <a:custGeom>
              <a:avLst/>
              <a:gdLst>
                <a:gd name="connsiteX0" fmla="*/ 2071208 w 3743517"/>
                <a:gd name="connsiteY0" fmla="*/ 417310 h 681197"/>
                <a:gd name="connsiteX1" fmla="*/ 2193947 w 3743517"/>
                <a:gd name="connsiteY1" fmla="*/ 423447 h 681197"/>
                <a:gd name="connsiteX2" fmla="*/ 2384191 w 3743517"/>
                <a:gd name="connsiteY2" fmla="*/ 429584 h 681197"/>
                <a:gd name="connsiteX3" fmla="*/ 2623531 w 3743517"/>
                <a:gd name="connsiteY3" fmla="*/ 429584 h 681197"/>
                <a:gd name="connsiteX4" fmla="*/ 2948787 w 3743517"/>
                <a:gd name="connsiteY4" fmla="*/ 432652 h 681197"/>
                <a:gd name="connsiteX5" fmla="*/ 3258701 w 3743517"/>
                <a:gd name="connsiteY5" fmla="*/ 432652 h 681197"/>
                <a:gd name="connsiteX6" fmla="*/ 3384508 w 3743517"/>
                <a:gd name="connsiteY6" fmla="*/ 432652 h 681197"/>
                <a:gd name="connsiteX7" fmla="*/ 3439740 w 3743517"/>
                <a:gd name="connsiteY7" fmla="*/ 426515 h 681197"/>
                <a:gd name="connsiteX8" fmla="*/ 3485767 w 3743517"/>
                <a:gd name="connsiteY8" fmla="*/ 420378 h 681197"/>
                <a:gd name="connsiteX9" fmla="*/ 3531794 w 3743517"/>
                <a:gd name="connsiteY9" fmla="*/ 411173 h 681197"/>
                <a:gd name="connsiteX10" fmla="*/ 3571684 w 3743517"/>
                <a:gd name="connsiteY10" fmla="*/ 398899 h 681197"/>
                <a:gd name="connsiteX11" fmla="*/ 3608505 w 3743517"/>
                <a:gd name="connsiteY11" fmla="*/ 377420 h 681197"/>
                <a:gd name="connsiteX12" fmla="*/ 3657600 w 3743517"/>
                <a:gd name="connsiteY12" fmla="*/ 337530 h 681197"/>
                <a:gd name="connsiteX13" fmla="*/ 3694422 w 3743517"/>
                <a:gd name="connsiteY13" fmla="*/ 303777 h 681197"/>
                <a:gd name="connsiteX14" fmla="*/ 3715901 w 3743517"/>
                <a:gd name="connsiteY14" fmla="*/ 291503 h 681197"/>
                <a:gd name="connsiteX15" fmla="*/ 3725106 w 3743517"/>
                <a:gd name="connsiteY15" fmla="*/ 291503 h 681197"/>
                <a:gd name="connsiteX16" fmla="*/ 3737380 w 3743517"/>
                <a:gd name="connsiteY16" fmla="*/ 294572 h 681197"/>
                <a:gd name="connsiteX17" fmla="*/ 3743517 w 3743517"/>
                <a:gd name="connsiteY17" fmla="*/ 303777 h 681197"/>
                <a:gd name="connsiteX18" fmla="*/ 3737380 w 3743517"/>
                <a:gd name="connsiteY18" fmla="*/ 343667 h 681197"/>
                <a:gd name="connsiteX19" fmla="*/ 3728175 w 3743517"/>
                <a:gd name="connsiteY19" fmla="*/ 405036 h 681197"/>
                <a:gd name="connsiteX20" fmla="*/ 3706696 w 3743517"/>
                <a:gd name="connsiteY20" fmla="*/ 490953 h 681197"/>
                <a:gd name="connsiteX21" fmla="*/ 3685216 w 3743517"/>
                <a:gd name="connsiteY21" fmla="*/ 570733 h 681197"/>
                <a:gd name="connsiteX22" fmla="*/ 3663737 w 3743517"/>
                <a:gd name="connsiteY22" fmla="*/ 629033 h 681197"/>
                <a:gd name="connsiteX23" fmla="*/ 3654532 w 3743517"/>
                <a:gd name="connsiteY23" fmla="*/ 656650 h 681197"/>
                <a:gd name="connsiteX24" fmla="*/ 3516451 w 3743517"/>
                <a:gd name="connsiteY24" fmla="*/ 681197 h 681197"/>
                <a:gd name="connsiteX25" fmla="*/ 3317002 w 3743517"/>
                <a:gd name="connsiteY25" fmla="*/ 678129 h 681197"/>
                <a:gd name="connsiteX26" fmla="*/ 3025498 w 3743517"/>
                <a:gd name="connsiteY26" fmla="*/ 678129 h 681197"/>
                <a:gd name="connsiteX27" fmla="*/ 2712516 w 3743517"/>
                <a:gd name="connsiteY27" fmla="*/ 678129 h 681197"/>
                <a:gd name="connsiteX28" fmla="*/ 2543751 w 3743517"/>
                <a:gd name="connsiteY28" fmla="*/ 678129 h 681197"/>
                <a:gd name="connsiteX29" fmla="*/ 2344301 w 3743517"/>
                <a:gd name="connsiteY29" fmla="*/ 665855 h 681197"/>
                <a:gd name="connsiteX30" fmla="*/ 2058935 w 3743517"/>
                <a:gd name="connsiteY30" fmla="*/ 647444 h 681197"/>
                <a:gd name="connsiteX31" fmla="*/ 1844143 w 3743517"/>
                <a:gd name="connsiteY31" fmla="*/ 632102 h 681197"/>
                <a:gd name="connsiteX32" fmla="*/ 1727541 w 3743517"/>
                <a:gd name="connsiteY32" fmla="*/ 638239 h 681197"/>
                <a:gd name="connsiteX33" fmla="*/ 1589461 w 3743517"/>
                <a:gd name="connsiteY33" fmla="*/ 619828 h 681197"/>
                <a:gd name="connsiteX34" fmla="*/ 1420696 w 3743517"/>
                <a:gd name="connsiteY34" fmla="*/ 598349 h 681197"/>
                <a:gd name="connsiteX35" fmla="*/ 1279547 w 3743517"/>
                <a:gd name="connsiteY35" fmla="*/ 576870 h 681197"/>
                <a:gd name="connsiteX36" fmla="*/ 1110782 w 3743517"/>
                <a:gd name="connsiteY36" fmla="*/ 543117 h 681197"/>
                <a:gd name="connsiteX37" fmla="*/ 938948 w 3743517"/>
                <a:gd name="connsiteY37" fmla="*/ 500158 h 681197"/>
                <a:gd name="connsiteX38" fmla="*/ 871442 w 3743517"/>
                <a:gd name="connsiteY38" fmla="*/ 481748 h 681197"/>
                <a:gd name="connsiteX39" fmla="*/ 791662 w 3743517"/>
                <a:gd name="connsiteY39" fmla="*/ 457200 h 681197"/>
                <a:gd name="connsiteX40" fmla="*/ 668924 w 3743517"/>
                <a:gd name="connsiteY40" fmla="*/ 411173 h 681197"/>
                <a:gd name="connsiteX41" fmla="*/ 570733 w 3743517"/>
                <a:gd name="connsiteY41" fmla="*/ 365146 h 681197"/>
                <a:gd name="connsiteX42" fmla="*/ 457200 w 3743517"/>
                <a:gd name="connsiteY42" fmla="*/ 309914 h 681197"/>
                <a:gd name="connsiteX43" fmla="*/ 331394 w 3743517"/>
                <a:gd name="connsiteY43" fmla="*/ 242408 h 681197"/>
                <a:gd name="connsiteX44" fmla="*/ 184108 w 3743517"/>
                <a:gd name="connsiteY44" fmla="*/ 159560 h 681197"/>
                <a:gd name="connsiteX45" fmla="*/ 85917 w 3743517"/>
                <a:gd name="connsiteY45" fmla="*/ 101259 h 681197"/>
                <a:gd name="connsiteX46" fmla="*/ 21480 w 3743517"/>
                <a:gd name="connsiteY46" fmla="*/ 61369 h 681197"/>
                <a:gd name="connsiteX47" fmla="*/ 12274 w 3743517"/>
                <a:gd name="connsiteY47" fmla="*/ 55232 h 681197"/>
                <a:gd name="connsiteX48" fmla="*/ 3069 w 3743517"/>
                <a:gd name="connsiteY48" fmla="*/ 30684 h 681197"/>
                <a:gd name="connsiteX49" fmla="*/ 0 w 3743517"/>
                <a:gd name="connsiteY49" fmla="*/ 9205 h 681197"/>
                <a:gd name="connsiteX50" fmla="*/ 6137 w 3743517"/>
                <a:gd name="connsiteY50" fmla="*/ 0 h 681197"/>
                <a:gd name="connsiteX51" fmla="*/ 27616 w 3743517"/>
                <a:gd name="connsiteY51" fmla="*/ 0 h 681197"/>
                <a:gd name="connsiteX52" fmla="*/ 70575 w 3743517"/>
                <a:gd name="connsiteY52" fmla="*/ 15342 h 681197"/>
                <a:gd name="connsiteX53" fmla="*/ 211724 w 3743517"/>
                <a:gd name="connsiteY53" fmla="*/ 76711 h 681197"/>
                <a:gd name="connsiteX54" fmla="*/ 328325 w 3743517"/>
                <a:gd name="connsiteY54" fmla="*/ 125807 h 681197"/>
                <a:gd name="connsiteX55" fmla="*/ 463337 w 3743517"/>
                <a:gd name="connsiteY55" fmla="*/ 174902 h 681197"/>
                <a:gd name="connsiteX56" fmla="*/ 589144 w 3743517"/>
                <a:gd name="connsiteY56" fmla="*/ 217860 h 681197"/>
                <a:gd name="connsiteX57" fmla="*/ 687335 w 3743517"/>
                <a:gd name="connsiteY57" fmla="*/ 248545 h 681197"/>
                <a:gd name="connsiteX58" fmla="*/ 810073 w 3743517"/>
                <a:gd name="connsiteY58" fmla="*/ 282298 h 681197"/>
                <a:gd name="connsiteX59" fmla="*/ 911332 w 3743517"/>
                <a:gd name="connsiteY59" fmla="*/ 306846 h 681197"/>
                <a:gd name="connsiteX60" fmla="*/ 1095439 w 3743517"/>
                <a:gd name="connsiteY60" fmla="*/ 343667 h 681197"/>
                <a:gd name="connsiteX61" fmla="*/ 1239657 w 3743517"/>
                <a:gd name="connsiteY61" fmla="*/ 365146 h 681197"/>
                <a:gd name="connsiteX62" fmla="*/ 1374669 w 3743517"/>
                <a:gd name="connsiteY62" fmla="*/ 380488 h 681197"/>
                <a:gd name="connsiteX63" fmla="*/ 1497407 w 3743517"/>
                <a:gd name="connsiteY63" fmla="*/ 389694 h 681197"/>
                <a:gd name="connsiteX64" fmla="*/ 1712199 w 3743517"/>
                <a:gd name="connsiteY64" fmla="*/ 408105 h 681197"/>
                <a:gd name="connsiteX65" fmla="*/ 1945402 w 3743517"/>
                <a:gd name="connsiteY65" fmla="*/ 417310 h 681197"/>
                <a:gd name="connsiteX66" fmla="*/ 2071208 w 3743517"/>
                <a:gd name="connsiteY66" fmla="*/ 417310 h 68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43517" h="681197">
                  <a:moveTo>
                    <a:pt x="2071208" y="417310"/>
                  </a:moveTo>
                  <a:lnTo>
                    <a:pt x="2193947" y="423447"/>
                  </a:lnTo>
                  <a:lnTo>
                    <a:pt x="2384191" y="429584"/>
                  </a:lnTo>
                  <a:lnTo>
                    <a:pt x="2623531" y="429584"/>
                  </a:lnTo>
                  <a:lnTo>
                    <a:pt x="2948787" y="432652"/>
                  </a:lnTo>
                  <a:lnTo>
                    <a:pt x="3258701" y="432652"/>
                  </a:lnTo>
                  <a:lnTo>
                    <a:pt x="3384508" y="432652"/>
                  </a:lnTo>
                  <a:lnTo>
                    <a:pt x="3439740" y="426515"/>
                  </a:lnTo>
                  <a:lnTo>
                    <a:pt x="3485767" y="420378"/>
                  </a:lnTo>
                  <a:lnTo>
                    <a:pt x="3531794" y="411173"/>
                  </a:lnTo>
                  <a:lnTo>
                    <a:pt x="3571684" y="398899"/>
                  </a:lnTo>
                  <a:lnTo>
                    <a:pt x="3608505" y="377420"/>
                  </a:lnTo>
                  <a:lnTo>
                    <a:pt x="3657600" y="337530"/>
                  </a:lnTo>
                  <a:lnTo>
                    <a:pt x="3694422" y="303777"/>
                  </a:lnTo>
                  <a:lnTo>
                    <a:pt x="3715901" y="291503"/>
                  </a:lnTo>
                  <a:lnTo>
                    <a:pt x="3725106" y="291503"/>
                  </a:lnTo>
                  <a:lnTo>
                    <a:pt x="3737380" y="294572"/>
                  </a:lnTo>
                  <a:lnTo>
                    <a:pt x="3743517" y="303777"/>
                  </a:lnTo>
                  <a:lnTo>
                    <a:pt x="3737380" y="343667"/>
                  </a:lnTo>
                  <a:lnTo>
                    <a:pt x="3728175" y="405036"/>
                  </a:lnTo>
                  <a:lnTo>
                    <a:pt x="3706696" y="490953"/>
                  </a:lnTo>
                  <a:lnTo>
                    <a:pt x="3685216" y="570733"/>
                  </a:lnTo>
                  <a:lnTo>
                    <a:pt x="3663737" y="629033"/>
                  </a:lnTo>
                  <a:lnTo>
                    <a:pt x="3654532" y="656650"/>
                  </a:lnTo>
                  <a:lnTo>
                    <a:pt x="3516451" y="681197"/>
                  </a:lnTo>
                  <a:lnTo>
                    <a:pt x="3317002" y="678129"/>
                  </a:lnTo>
                  <a:lnTo>
                    <a:pt x="3025498" y="678129"/>
                  </a:lnTo>
                  <a:lnTo>
                    <a:pt x="2712516" y="678129"/>
                  </a:lnTo>
                  <a:lnTo>
                    <a:pt x="2543751" y="678129"/>
                  </a:lnTo>
                  <a:lnTo>
                    <a:pt x="2344301" y="665855"/>
                  </a:lnTo>
                  <a:lnTo>
                    <a:pt x="2058935" y="647444"/>
                  </a:lnTo>
                  <a:lnTo>
                    <a:pt x="1844143" y="632102"/>
                  </a:lnTo>
                  <a:lnTo>
                    <a:pt x="1727541" y="638239"/>
                  </a:lnTo>
                  <a:lnTo>
                    <a:pt x="1589461" y="619828"/>
                  </a:lnTo>
                  <a:lnTo>
                    <a:pt x="1420696" y="598349"/>
                  </a:lnTo>
                  <a:lnTo>
                    <a:pt x="1279547" y="576870"/>
                  </a:lnTo>
                  <a:lnTo>
                    <a:pt x="1110782" y="543117"/>
                  </a:lnTo>
                  <a:lnTo>
                    <a:pt x="938948" y="500158"/>
                  </a:lnTo>
                  <a:lnTo>
                    <a:pt x="871442" y="481748"/>
                  </a:lnTo>
                  <a:lnTo>
                    <a:pt x="791662" y="457200"/>
                  </a:lnTo>
                  <a:lnTo>
                    <a:pt x="668924" y="411173"/>
                  </a:lnTo>
                  <a:lnTo>
                    <a:pt x="570733" y="365146"/>
                  </a:lnTo>
                  <a:lnTo>
                    <a:pt x="457200" y="309914"/>
                  </a:lnTo>
                  <a:lnTo>
                    <a:pt x="331394" y="242408"/>
                  </a:lnTo>
                  <a:lnTo>
                    <a:pt x="184108" y="159560"/>
                  </a:lnTo>
                  <a:lnTo>
                    <a:pt x="85917" y="101259"/>
                  </a:lnTo>
                  <a:lnTo>
                    <a:pt x="21480" y="61369"/>
                  </a:lnTo>
                  <a:lnTo>
                    <a:pt x="12274" y="55232"/>
                  </a:lnTo>
                  <a:lnTo>
                    <a:pt x="3069" y="30684"/>
                  </a:lnTo>
                  <a:lnTo>
                    <a:pt x="0" y="9205"/>
                  </a:lnTo>
                  <a:lnTo>
                    <a:pt x="6137" y="0"/>
                  </a:lnTo>
                  <a:lnTo>
                    <a:pt x="27616" y="0"/>
                  </a:lnTo>
                  <a:lnTo>
                    <a:pt x="70575" y="15342"/>
                  </a:lnTo>
                  <a:lnTo>
                    <a:pt x="211724" y="76711"/>
                  </a:lnTo>
                  <a:lnTo>
                    <a:pt x="328325" y="125807"/>
                  </a:lnTo>
                  <a:lnTo>
                    <a:pt x="463337" y="174902"/>
                  </a:lnTo>
                  <a:lnTo>
                    <a:pt x="589144" y="217860"/>
                  </a:lnTo>
                  <a:lnTo>
                    <a:pt x="687335" y="248545"/>
                  </a:lnTo>
                  <a:lnTo>
                    <a:pt x="810073" y="282298"/>
                  </a:lnTo>
                  <a:lnTo>
                    <a:pt x="911332" y="306846"/>
                  </a:lnTo>
                  <a:lnTo>
                    <a:pt x="1095439" y="343667"/>
                  </a:lnTo>
                  <a:lnTo>
                    <a:pt x="1239657" y="365146"/>
                  </a:lnTo>
                  <a:lnTo>
                    <a:pt x="1374669" y="380488"/>
                  </a:lnTo>
                  <a:lnTo>
                    <a:pt x="1497407" y="389694"/>
                  </a:lnTo>
                  <a:lnTo>
                    <a:pt x="1712199" y="408105"/>
                  </a:lnTo>
                  <a:lnTo>
                    <a:pt x="1945402" y="417310"/>
                  </a:lnTo>
                  <a:lnTo>
                    <a:pt x="2071208" y="41731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6">
              <a:extLst>
                <a:ext uri="{FF2B5EF4-FFF2-40B4-BE49-F238E27FC236}">
                  <a16:creationId xmlns:a16="http://schemas.microsoft.com/office/drawing/2014/main" id="{FFBA3630-4122-430F-AA4B-7D5BA9DC1A2D}"/>
                </a:ext>
              </a:extLst>
            </p:cNvPr>
            <p:cNvSpPr/>
            <p:nvPr/>
          </p:nvSpPr>
          <p:spPr>
            <a:xfrm rot="16200000">
              <a:off x="2917828" y="3092451"/>
              <a:ext cx="4016375" cy="1216025"/>
            </a:xfrm>
            <a:custGeom>
              <a:avLst/>
              <a:gdLst>
                <a:gd name="connsiteX0" fmla="*/ 1210429 w 4016124"/>
                <a:gd name="connsiteY0" fmla="*/ 848616 h 1217007"/>
                <a:gd name="connsiteX1" fmla="*/ 1019655 w 4016124"/>
                <a:gd name="connsiteY1" fmla="*/ 845327 h 1217007"/>
                <a:gd name="connsiteX2" fmla="*/ 871641 w 4016124"/>
                <a:gd name="connsiteY2" fmla="*/ 838748 h 1217007"/>
                <a:gd name="connsiteX3" fmla="*/ 720337 w 4016124"/>
                <a:gd name="connsiteY3" fmla="*/ 835459 h 1217007"/>
                <a:gd name="connsiteX4" fmla="*/ 615082 w 4016124"/>
                <a:gd name="connsiteY4" fmla="*/ 832170 h 1217007"/>
                <a:gd name="connsiteX5" fmla="*/ 575612 w 4016124"/>
                <a:gd name="connsiteY5" fmla="*/ 825591 h 1217007"/>
                <a:gd name="connsiteX6" fmla="*/ 546009 w 4016124"/>
                <a:gd name="connsiteY6" fmla="*/ 812434 h 1217007"/>
                <a:gd name="connsiteX7" fmla="*/ 522984 w 4016124"/>
                <a:gd name="connsiteY7" fmla="*/ 792699 h 1217007"/>
                <a:gd name="connsiteX8" fmla="*/ 32892 w 4016124"/>
                <a:gd name="connsiteY8" fmla="*/ 789410 h 1217007"/>
                <a:gd name="connsiteX9" fmla="*/ 9868 w 4016124"/>
                <a:gd name="connsiteY9" fmla="*/ 809145 h 1217007"/>
                <a:gd name="connsiteX10" fmla="*/ 0 w 4016124"/>
                <a:gd name="connsiteY10" fmla="*/ 825591 h 1217007"/>
                <a:gd name="connsiteX11" fmla="*/ 13157 w 4016124"/>
                <a:gd name="connsiteY11" fmla="*/ 848616 h 1217007"/>
                <a:gd name="connsiteX12" fmla="*/ 52628 w 4016124"/>
                <a:gd name="connsiteY12" fmla="*/ 897954 h 1217007"/>
                <a:gd name="connsiteX13" fmla="*/ 108544 w 4016124"/>
                <a:gd name="connsiteY13" fmla="*/ 953870 h 1217007"/>
                <a:gd name="connsiteX14" fmla="*/ 148015 w 4016124"/>
                <a:gd name="connsiteY14" fmla="*/ 986763 h 1217007"/>
                <a:gd name="connsiteX15" fmla="*/ 174328 w 4016124"/>
                <a:gd name="connsiteY15" fmla="*/ 1003209 h 1217007"/>
                <a:gd name="connsiteX16" fmla="*/ 217088 w 4016124"/>
                <a:gd name="connsiteY16" fmla="*/ 1022944 h 1217007"/>
                <a:gd name="connsiteX17" fmla="*/ 263137 w 4016124"/>
                <a:gd name="connsiteY17" fmla="*/ 1036101 h 1217007"/>
                <a:gd name="connsiteX18" fmla="*/ 351946 w 4016124"/>
                <a:gd name="connsiteY18" fmla="*/ 1052547 h 1217007"/>
                <a:gd name="connsiteX19" fmla="*/ 457200 w 4016124"/>
                <a:gd name="connsiteY19" fmla="*/ 1072282 h 1217007"/>
                <a:gd name="connsiteX20" fmla="*/ 503249 w 4016124"/>
                <a:gd name="connsiteY20" fmla="*/ 1082150 h 1217007"/>
                <a:gd name="connsiteX21" fmla="*/ 575612 w 4016124"/>
                <a:gd name="connsiteY21" fmla="*/ 1082150 h 1217007"/>
                <a:gd name="connsiteX22" fmla="*/ 842038 w 4016124"/>
                <a:gd name="connsiteY22" fmla="*/ 1082150 h 1217007"/>
                <a:gd name="connsiteX23" fmla="*/ 1131488 w 4016124"/>
                <a:gd name="connsiteY23" fmla="*/ 1082150 h 1217007"/>
                <a:gd name="connsiteX24" fmla="*/ 1450541 w 4016124"/>
                <a:gd name="connsiteY24" fmla="*/ 1078860 h 1217007"/>
                <a:gd name="connsiteX25" fmla="*/ 1756438 w 4016124"/>
                <a:gd name="connsiteY25" fmla="*/ 1082150 h 1217007"/>
                <a:gd name="connsiteX26" fmla="*/ 2190613 w 4016124"/>
                <a:gd name="connsiteY26" fmla="*/ 1082150 h 1217007"/>
                <a:gd name="connsiteX27" fmla="*/ 2601764 w 4016124"/>
                <a:gd name="connsiteY27" fmla="*/ 1085439 h 1217007"/>
                <a:gd name="connsiteX28" fmla="*/ 3009626 w 4016124"/>
                <a:gd name="connsiteY28" fmla="*/ 1092017 h 1217007"/>
                <a:gd name="connsiteX29" fmla="*/ 3401042 w 4016124"/>
                <a:gd name="connsiteY29" fmla="*/ 1098596 h 1217007"/>
                <a:gd name="connsiteX30" fmla="*/ 3568792 w 4016124"/>
                <a:gd name="connsiteY30" fmla="*/ 1105174 h 1217007"/>
                <a:gd name="connsiteX31" fmla="*/ 3588527 w 4016124"/>
                <a:gd name="connsiteY31" fmla="*/ 1105174 h 1217007"/>
                <a:gd name="connsiteX32" fmla="*/ 3604973 w 4016124"/>
                <a:gd name="connsiteY32" fmla="*/ 1108463 h 1217007"/>
                <a:gd name="connsiteX33" fmla="*/ 3627997 w 4016124"/>
                <a:gd name="connsiteY33" fmla="*/ 1124909 h 1217007"/>
                <a:gd name="connsiteX34" fmla="*/ 3657600 w 4016124"/>
                <a:gd name="connsiteY34" fmla="*/ 1147934 h 1217007"/>
                <a:gd name="connsiteX35" fmla="*/ 3683914 w 4016124"/>
                <a:gd name="connsiteY35" fmla="*/ 1170958 h 1217007"/>
                <a:gd name="connsiteX36" fmla="*/ 3723384 w 4016124"/>
                <a:gd name="connsiteY36" fmla="*/ 1207140 h 1217007"/>
                <a:gd name="connsiteX37" fmla="*/ 3736541 w 4016124"/>
                <a:gd name="connsiteY37" fmla="*/ 1213718 h 1217007"/>
                <a:gd name="connsiteX38" fmla="*/ 3769433 w 4016124"/>
                <a:gd name="connsiteY38" fmla="*/ 1217007 h 1217007"/>
                <a:gd name="connsiteX39" fmla="*/ 3805615 w 4016124"/>
                <a:gd name="connsiteY39" fmla="*/ 1203850 h 1217007"/>
                <a:gd name="connsiteX40" fmla="*/ 3838507 w 4016124"/>
                <a:gd name="connsiteY40" fmla="*/ 1180826 h 1217007"/>
                <a:gd name="connsiteX41" fmla="*/ 3891134 w 4016124"/>
                <a:gd name="connsiteY41" fmla="*/ 1118331 h 1217007"/>
                <a:gd name="connsiteX42" fmla="*/ 3950340 w 4016124"/>
                <a:gd name="connsiteY42" fmla="*/ 1029522 h 1217007"/>
                <a:gd name="connsiteX43" fmla="*/ 3983232 w 4016124"/>
                <a:gd name="connsiteY43" fmla="*/ 973606 h 1217007"/>
                <a:gd name="connsiteX44" fmla="*/ 4006256 w 4016124"/>
                <a:gd name="connsiteY44" fmla="*/ 930846 h 1217007"/>
                <a:gd name="connsiteX45" fmla="*/ 4012835 w 4016124"/>
                <a:gd name="connsiteY45" fmla="*/ 891375 h 1217007"/>
                <a:gd name="connsiteX46" fmla="*/ 4016124 w 4016124"/>
                <a:gd name="connsiteY46" fmla="*/ 855194 h 1217007"/>
                <a:gd name="connsiteX47" fmla="*/ 4006256 w 4016124"/>
                <a:gd name="connsiteY47" fmla="*/ 822302 h 1217007"/>
                <a:gd name="connsiteX48" fmla="*/ 3986521 w 4016124"/>
                <a:gd name="connsiteY48" fmla="*/ 789410 h 1217007"/>
                <a:gd name="connsiteX49" fmla="*/ 3963497 w 4016124"/>
                <a:gd name="connsiteY49" fmla="*/ 756518 h 1217007"/>
                <a:gd name="connsiteX50" fmla="*/ 3947051 w 4016124"/>
                <a:gd name="connsiteY50" fmla="*/ 730204 h 1217007"/>
                <a:gd name="connsiteX51" fmla="*/ 3894423 w 4016124"/>
                <a:gd name="connsiteY51" fmla="*/ 516406 h 1217007"/>
                <a:gd name="connsiteX52" fmla="*/ 3864820 w 4016124"/>
                <a:gd name="connsiteY52" fmla="*/ 378259 h 1217007"/>
                <a:gd name="connsiteX53" fmla="*/ 3845085 w 4016124"/>
                <a:gd name="connsiteY53" fmla="*/ 282872 h 1217007"/>
                <a:gd name="connsiteX54" fmla="*/ 3828639 w 4016124"/>
                <a:gd name="connsiteY54" fmla="*/ 180906 h 1217007"/>
                <a:gd name="connsiteX55" fmla="*/ 3812193 w 4016124"/>
                <a:gd name="connsiteY55" fmla="*/ 0 h 1217007"/>
                <a:gd name="connsiteX56" fmla="*/ 3677336 w 4016124"/>
                <a:gd name="connsiteY56" fmla="*/ 16446 h 1217007"/>
                <a:gd name="connsiteX57" fmla="*/ 3697071 w 4016124"/>
                <a:gd name="connsiteY57" fmla="*/ 164460 h 1217007"/>
                <a:gd name="connsiteX58" fmla="*/ 3720095 w 4016124"/>
                <a:gd name="connsiteY58" fmla="*/ 312475 h 1217007"/>
                <a:gd name="connsiteX59" fmla="*/ 3752987 w 4016124"/>
                <a:gd name="connsiteY59" fmla="*/ 522984 h 1217007"/>
                <a:gd name="connsiteX60" fmla="*/ 3785879 w 4016124"/>
                <a:gd name="connsiteY60" fmla="*/ 726915 h 1217007"/>
                <a:gd name="connsiteX61" fmla="*/ 3795747 w 4016124"/>
                <a:gd name="connsiteY61" fmla="*/ 769675 h 1217007"/>
                <a:gd name="connsiteX62" fmla="*/ 3795747 w 4016124"/>
                <a:gd name="connsiteY62" fmla="*/ 802567 h 1217007"/>
                <a:gd name="connsiteX63" fmla="*/ 3789169 w 4016124"/>
                <a:gd name="connsiteY63" fmla="*/ 832170 h 1217007"/>
                <a:gd name="connsiteX64" fmla="*/ 3776012 w 4016124"/>
                <a:gd name="connsiteY64" fmla="*/ 858483 h 1217007"/>
                <a:gd name="connsiteX65" fmla="*/ 3752987 w 4016124"/>
                <a:gd name="connsiteY65" fmla="*/ 874929 h 1217007"/>
                <a:gd name="connsiteX66" fmla="*/ 3733252 w 4016124"/>
                <a:gd name="connsiteY66" fmla="*/ 881508 h 1217007"/>
                <a:gd name="connsiteX67" fmla="*/ 3657600 w 4016124"/>
                <a:gd name="connsiteY67" fmla="*/ 881508 h 1217007"/>
                <a:gd name="connsiteX68" fmla="*/ 3407620 w 4016124"/>
                <a:gd name="connsiteY68" fmla="*/ 871640 h 1217007"/>
                <a:gd name="connsiteX69" fmla="*/ 3160930 w 4016124"/>
                <a:gd name="connsiteY69" fmla="*/ 861773 h 1217007"/>
                <a:gd name="connsiteX70" fmla="*/ 3016205 w 4016124"/>
                <a:gd name="connsiteY70" fmla="*/ 858483 h 1217007"/>
                <a:gd name="connsiteX71" fmla="*/ 2759646 w 4016124"/>
                <a:gd name="connsiteY71" fmla="*/ 858483 h 1217007"/>
                <a:gd name="connsiteX72" fmla="*/ 2187324 w 4016124"/>
                <a:gd name="connsiteY72" fmla="*/ 858483 h 1217007"/>
                <a:gd name="connsiteX73" fmla="*/ 1841957 w 4016124"/>
                <a:gd name="connsiteY73" fmla="*/ 855194 h 1217007"/>
                <a:gd name="connsiteX74" fmla="*/ 1345287 w 4016124"/>
                <a:gd name="connsiteY74" fmla="*/ 851905 h 1217007"/>
                <a:gd name="connsiteX75" fmla="*/ 1210429 w 4016124"/>
                <a:gd name="connsiteY75" fmla="*/ 848616 h 12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16124" h="1217007">
                  <a:moveTo>
                    <a:pt x="1210429" y="848616"/>
                  </a:moveTo>
                  <a:lnTo>
                    <a:pt x="1019655" y="845327"/>
                  </a:lnTo>
                  <a:lnTo>
                    <a:pt x="871641" y="838748"/>
                  </a:lnTo>
                  <a:lnTo>
                    <a:pt x="720337" y="835459"/>
                  </a:lnTo>
                  <a:lnTo>
                    <a:pt x="615082" y="832170"/>
                  </a:lnTo>
                  <a:lnTo>
                    <a:pt x="575612" y="825591"/>
                  </a:lnTo>
                  <a:lnTo>
                    <a:pt x="546009" y="812434"/>
                  </a:lnTo>
                  <a:lnTo>
                    <a:pt x="522984" y="792699"/>
                  </a:lnTo>
                  <a:lnTo>
                    <a:pt x="32892" y="789410"/>
                  </a:lnTo>
                  <a:lnTo>
                    <a:pt x="9868" y="809145"/>
                  </a:lnTo>
                  <a:lnTo>
                    <a:pt x="0" y="825591"/>
                  </a:lnTo>
                  <a:lnTo>
                    <a:pt x="13157" y="848616"/>
                  </a:lnTo>
                  <a:lnTo>
                    <a:pt x="52628" y="897954"/>
                  </a:lnTo>
                  <a:lnTo>
                    <a:pt x="108544" y="953870"/>
                  </a:lnTo>
                  <a:lnTo>
                    <a:pt x="148015" y="986763"/>
                  </a:lnTo>
                  <a:lnTo>
                    <a:pt x="174328" y="1003209"/>
                  </a:lnTo>
                  <a:lnTo>
                    <a:pt x="217088" y="1022944"/>
                  </a:lnTo>
                  <a:lnTo>
                    <a:pt x="263137" y="1036101"/>
                  </a:lnTo>
                  <a:lnTo>
                    <a:pt x="351946" y="1052547"/>
                  </a:lnTo>
                  <a:lnTo>
                    <a:pt x="457200" y="1072282"/>
                  </a:lnTo>
                  <a:lnTo>
                    <a:pt x="503249" y="1082150"/>
                  </a:lnTo>
                  <a:lnTo>
                    <a:pt x="575612" y="1082150"/>
                  </a:lnTo>
                  <a:lnTo>
                    <a:pt x="842038" y="1082150"/>
                  </a:lnTo>
                  <a:lnTo>
                    <a:pt x="1131488" y="1082150"/>
                  </a:lnTo>
                  <a:lnTo>
                    <a:pt x="1450541" y="1078860"/>
                  </a:lnTo>
                  <a:lnTo>
                    <a:pt x="1756438" y="1082150"/>
                  </a:lnTo>
                  <a:lnTo>
                    <a:pt x="2190613" y="1082150"/>
                  </a:lnTo>
                  <a:lnTo>
                    <a:pt x="2601764" y="1085439"/>
                  </a:lnTo>
                  <a:lnTo>
                    <a:pt x="3009626" y="1092017"/>
                  </a:lnTo>
                  <a:lnTo>
                    <a:pt x="3401042" y="1098596"/>
                  </a:lnTo>
                  <a:lnTo>
                    <a:pt x="3568792" y="1105174"/>
                  </a:lnTo>
                  <a:lnTo>
                    <a:pt x="3588527" y="1105174"/>
                  </a:lnTo>
                  <a:lnTo>
                    <a:pt x="3604973" y="1108463"/>
                  </a:lnTo>
                  <a:lnTo>
                    <a:pt x="3627997" y="1124909"/>
                  </a:lnTo>
                  <a:lnTo>
                    <a:pt x="3657600" y="1147934"/>
                  </a:lnTo>
                  <a:lnTo>
                    <a:pt x="3683914" y="1170958"/>
                  </a:lnTo>
                  <a:lnTo>
                    <a:pt x="3723384" y="1207140"/>
                  </a:lnTo>
                  <a:lnTo>
                    <a:pt x="3736541" y="1213718"/>
                  </a:lnTo>
                  <a:lnTo>
                    <a:pt x="3769433" y="1217007"/>
                  </a:lnTo>
                  <a:lnTo>
                    <a:pt x="3805615" y="1203850"/>
                  </a:lnTo>
                  <a:lnTo>
                    <a:pt x="3838507" y="1180826"/>
                  </a:lnTo>
                  <a:lnTo>
                    <a:pt x="3891134" y="1118331"/>
                  </a:lnTo>
                  <a:lnTo>
                    <a:pt x="3950340" y="1029522"/>
                  </a:lnTo>
                  <a:lnTo>
                    <a:pt x="3983232" y="973606"/>
                  </a:lnTo>
                  <a:lnTo>
                    <a:pt x="4006256" y="930846"/>
                  </a:lnTo>
                  <a:lnTo>
                    <a:pt x="4012835" y="891375"/>
                  </a:lnTo>
                  <a:lnTo>
                    <a:pt x="4016124" y="855194"/>
                  </a:lnTo>
                  <a:lnTo>
                    <a:pt x="4006256" y="822302"/>
                  </a:lnTo>
                  <a:lnTo>
                    <a:pt x="3986521" y="789410"/>
                  </a:lnTo>
                  <a:lnTo>
                    <a:pt x="3963497" y="756518"/>
                  </a:lnTo>
                  <a:lnTo>
                    <a:pt x="3947051" y="730204"/>
                  </a:lnTo>
                  <a:lnTo>
                    <a:pt x="3894423" y="516406"/>
                  </a:lnTo>
                  <a:lnTo>
                    <a:pt x="3864820" y="378259"/>
                  </a:lnTo>
                  <a:lnTo>
                    <a:pt x="3845085" y="282872"/>
                  </a:lnTo>
                  <a:lnTo>
                    <a:pt x="3828639" y="180906"/>
                  </a:lnTo>
                  <a:lnTo>
                    <a:pt x="3812193" y="0"/>
                  </a:lnTo>
                  <a:lnTo>
                    <a:pt x="3677336" y="16446"/>
                  </a:lnTo>
                  <a:lnTo>
                    <a:pt x="3697071" y="164460"/>
                  </a:lnTo>
                  <a:lnTo>
                    <a:pt x="3720095" y="312475"/>
                  </a:lnTo>
                  <a:lnTo>
                    <a:pt x="3752987" y="522984"/>
                  </a:lnTo>
                  <a:lnTo>
                    <a:pt x="3785879" y="726915"/>
                  </a:lnTo>
                  <a:lnTo>
                    <a:pt x="3795747" y="769675"/>
                  </a:lnTo>
                  <a:lnTo>
                    <a:pt x="3795747" y="802567"/>
                  </a:lnTo>
                  <a:lnTo>
                    <a:pt x="3789169" y="832170"/>
                  </a:lnTo>
                  <a:lnTo>
                    <a:pt x="3776012" y="858483"/>
                  </a:lnTo>
                  <a:lnTo>
                    <a:pt x="3752987" y="874929"/>
                  </a:lnTo>
                  <a:lnTo>
                    <a:pt x="3733252" y="881508"/>
                  </a:lnTo>
                  <a:lnTo>
                    <a:pt x="3657600" y="881508"/>
                  </a:lnTo>
                  <a:lnTo>
                    <a:pt x="3407620" y="871640"/>
                  </a:lnTo>
                  <a:lnTo>
                    <a:pt x="3160930" y="861773"/>
                  </a:lnTo>
                  <a:lnTo>
                    <a:pt x="3016205" y="858483"/>
                  </a:lnTo>
                  <a:lnTo>
                    <a:pt x="2759646" y="858483"/>
                  </a:lnTo>
                  <a:lnTo>
                    <a:pt x="2187324" y="858483"/>
                  </a:lnTo>
                  <a:lnTo>
                    <a:pt x="1841957" y="855194"/>
                  </a:lnTo>
                  <a:lnTo>
                    <a:pt x="1345287" y="851905"/>
                  </a:lnTo>
                  <a:lnTo>
                    <a:pt x="1210429" y="84861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2D04FF91-4F75-4808-8896-18710E3CC45A}"/>
                </a:ext>
              </a:extLst>
            </p:cNvPr>
            <p:cNvSpPr/>
            <p:nvPr/>
          </p:nvSpPr>
          <p:spPr>
            <a:xfrm rot="16200000">
              <a:off x="4541046" y="5042694"/>
              <a:ext cx="666750" cy="658812"/>
            </a:xfrm>
            <a:custGeom>
              <a:avLst/>
              <a:gdLst>
                <a:gd name="connsiteX0" fmla="*/ 569118 w 666750"/>
                <a:gd name="connsiteY0" fmla="*/ 264319 h 659607"/>
                <a:gd name="connsiteX1" fmla="*/ 538162 w 666750"/>
                <a:gd name="connsiteY1" fmla="*/ 383382 h 659607"/>
                <a:gd name="connsiteX2" fmla="*/ 516731 w 666750"/>
                <a:gd name="connsiteY2" fmla="*/ 478632 h 659607"/>
                <a:gd name="connsiteX3" fmla="*/ 509587 w 666750"/>
                <a:gd name="connsiteY3" fmla="*/ 507207 h 659607"/>
                <a:gd name="connsiteX4" fmla="*/ 509587 w 666750"/>
                <a:gd name="connsiteY4" fmla="*/ 535782 h 659607"/>
                <a:gd name="connsiteX5" fmla="*/ 514350 w 666750"/>
                <a:gd name="connsiteY5" fmla="*/ 552450 h 659607"/>
                <a:gd name="connsiteX6" fmla="*/ 521493 w 666750"/>
                <a:gd name="connsiteY6" fmla="*/ 566738 h 659607"/>
                <a:gd name="connsiteX7" fmla="*/ 538162 w 666750"/>
                <a:gd name="connsiteY7" fmla="*/ 583407 h 659607"/>
                <a:gd name="connsiteX8" fmla="*/ 557212 w 666750"/>
                <a:gd name="connsiteY8" fmla="*/ 595313 h 659607"/>
                <a:gd name="connsiteX9" fmla="*/ 581025 w 666750"/>
                <a:gd name="connsiteY9" fmla="*/ 604838 h 659607"/>
                <a:gd name="connsiteX10" fmla="*/ 614362 w 666750"/>
                <a:gd name="connsiteY10" fmla="*/ 607219 h 659607"/>
                <a:gd name="connsiteX11" fmla="*/ 666750 w 666750"/>
                <a:gd name="connsiteY11" fmla="*/ 609600 h 659607"/>
                <a:gd name="connsiteX12" fmla="*/ 42862 w 666750"/>
                <a:gd name="connsiteY12" fmla="*/ 659607 h 659607"/>
                <a:gd name="connsiteX13" fmla="*/ 21431 w 666750"/>
                <a:gd name="connsiteY13" fmla="*/ 628650 h 659607"/>
                <a:gd name="connsiteX14" fmla="*/ 0 w 666750"/>
                <a:gd name="connsiteY14" fmla="*/ 597694 h 659607"/>
                <a:gd name="connsiteX15" fmla="*/ 14287 w 666750"/>
                <a:gd name="connsiteY15" fmla="*/ 578644 h 659607"/>
                <a:gd name="connsiteX16" fmla="*/ 33337 w 666750"/>
                <a:gd name="connsiteY16" fmla="*/ 561975 h 659607"/>
                <a:gd name="connsiteX17" fmla="*/ 71437 w 666750"/>
                <a:gd name="connsiteY17" fmla="*/ 538163 h 659607"/>
                <a:gd name="connsiteX18" fmla="*/ 121443 w 666750"/>
                <a:gd name="connsiteY18" fmla="*/ 511969 h 659607"/>
                <a:gd name="connsiteX19" fmla="*/ 157162 w 666750"/>
                <a:gd name="connsiteY19" fmla="*/ 490538 h 659607"/>
                <a:gd name="connsiteX20" fmla="*/ 204787 w 666750"/>
                <a:gd name="connsiteY20" fmla="*/ 457200 h 659607"/>
                <a:gd name="connsiteX21" fmla="*/ 257175 w 666750"/>
                <a:gd name="connsiteY21" fmla="*/ 414338 h 659607"/>
                <a:gd name="connsiteX22" fmla="*/ 319087 w 666750"/>
                <a:gd name="connsiteY22" fmla="*/ 352425 h 659607"/>
                <a:gd name="connsiteX23" fmla="*/ 378618 w 666750"/>
                <a:gd name="connsiteY23" fmla="*/ 285750 h 659607"/>
                <a:gd name="connsiteX24" fmla="*/ 421481 w 666750"/>
                <a:gd name="connsiteY24" fmla="*/ 230982 h 659607"/>
                <a:gd name="connsiteX25" fmla="*/ 466725 w 666750"/>
                <a:gd name="connsiteY25" fmla="*/ 166688 h 659607"/>
                <a:gd name="connsiteX26" fmla="*/ 514350 w 666750"/>
                <a:gd name="connsiteY26" fmla="*/ 95250 h 659607"/>
                <a:gd name="connsiteX27" fmla="*/ 547687 w 666750"/>
                <a:gd name="connsiteY27" fmla="*/ 40482 h 659607"/>
                <a:gd name="connsiteX28" fmla="*/ 566737 w 666750"/>
                <a:gd name="connsiteY28" fmla="*/ 19050 h 659607"/>
                <a:gd name="connsiteX29" fmla="*/ 581025 w 666750"/>
                <a:gd name="connsiteY29" fmla="*/ 9525 h 659607"/>
                <a:gd name="connsiteX30" fmla="*/ 592931 w 666750"/>
                <a:gd name="connsiteY30" fmla="*/ 2382 h 659607"/>
                <a:gd name="connsiteX31" fmla="*/ 602456 w 666750"/>
                <a:gd name="connsiteY31" fmla="*/ 0 h 659607"/>
                <a:gd name="connsiteX32" fmla="*/ 611981 w 666750"/>
                <a:gd name="connsiteY32" fmla="*/ 0 h 659607"/>
                <a:gd name="connsiteX33" fmla="*/ 619125 w 666750"/>
                <a:gd name="connsiteY33" fmla="*/ 9525 h 659607"/>
                <a:gd name="connsiteX34" fmla="*/ 621506 w 666750"/>
                <a:gd name="connsiteY34" fmla="*/ 26194 h 659607"/>
                <a:gd name="connsiteX35" fmla="*/ 621506 w 666750"/>
                <a:gd name="connsiteY35" fmla="*/ 52388 h 659607"/>
                <a:gd name="connsiteX36" fmla="*/ 604837 w 666750"/>
                <a:gd name="connsiteY36" fmla="*/ 121444 h 659607"/>
                <a:gd name="connsiteX37" fmla="*/ 569118 w 666750"/>
                <a:gd name="connsiteY37" fmla="*/ 264319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6750" h="659607">
                  <a:moveTo>
                    <a:pt x="569118" y="264319"/>
                  </a:moveTo>
                  <a:lnTo>
                    <a:pt x="538162" y="383382"/>
                  </a:lnTo>
                  <a:lnTo>
                    <a:pt x="516731" y="478632"/>
                  </a:lnTo>
                  <a:lnTo>
                    <a:pt x="509587" y="507207"/>
                  </a:lnTo>
                  <a:lnTo>
                    <a:pt x="509587" y="535782"/>
                  </a:lnTo>
                  <a:lnTo>
                    <a:pt x="514350" y="552450"/>
                  </a:lnTo>
                  <a:lnTo>
                    <a:pt x="521493" y="566738"/>
                  </a:lnTo>
                  <a:lnTo>
                    <a:pt x="538162" y="583407"/>
                  </a:lnTo>
                  <a:lnTo>
                    <a:pt x="557212" y="595313"/>
                  </a:lnTo>
                  <a:lnTo>
                    <a:pt x="581025" y="604838"/>
                  </a:lnTo>
                  <a:lnTo>
                    <a:pt x="614362" y="607219"/>
                  </a:lnTo>
                  <a:lnTo>
                    <a:pt x="666750" y="609600"/>
                  </a:lnTo>
                  <a:lnTo>
                    <a:pt x="42862" y="659607"/>
                  </a:lnTo>
                  <a:lnTo>
                    <a:pt x="21431" y="628650"/>
                  </a:lnTo>
                  <a:lnTo>
                    <a:pt x="0" y="597694"/>
                  </a:lnTo>
                  <a:lnTo>
                    <a:pt x="14287" y="578644"/>
                  </a:lnTo>
                  <a:lnTo>
                    <a:pt x="33337" y="561975"/>
                  </a:lnTo>
                  <a:lnTo>
                    <a:pt x="71437" y="538163"/>
                  </a:lnTo>
                  <a:lnTo>
                    <a:pt x="121443" y="511969"/>
                  </a:lnTo>
                  <a:lnTo>
                    <a:pt x="157162" y="490538"/>
                  </a:lnTo>
                  <a:lnTo>
                    <a:pt x="204787" y="457200"/>
                  </a:lnTo>
                  <a:lnTo>
                    <a:pt x="257175" y="414338"/>
                  </a:lnTo>
                  <a:lnTo>
                    <a:pt x="319087" y="352425"/>
                  </a:lnTo>
                  <a:lnTo>
                    <a:pt x="378618" y="285750"/>
                  </a:lnTo>
                  <a:lnTo>
                    <a:pt x="421481" y="230982"/>
                  </a:lnTo>
                  <a:lnTo>
                    <a:pt x="466725" y="166688"/>
                  </a:lnTo>
                  <a:lnTo>
                    <a:pt x="514350" y="95250"/>
                  </a:lnTo>
                  <a:lnTo>
                    <a:pt x="547687" y="40482"/>
                  </a:lnTo>
                  <a:lnTo>
                    <a:pt x="566737" y="19050"/>
                  </a:lnTo>
                  <a:lnTo>
                    <a:pt x="581025" y="9525"/>
                  </a:lnTo>
                  <a:lnTo>
                    <a:pt x="592931" y="2382"/>
                  </a:lnTo>
                  <a:lnTo>
                    <a:pt x="602456" y="0"/>
                  </a:lnTo>
                  <a:lnTo>
                    <a:pt x="611981" y="0"/>
                  </a:lnTo>
                  <a:lnTo>
                    <a:pt x="619125" y="9525"/>
                  </a:lnTo>
                  <a:lnTo>
                    <a:pt x="621506" y="26194"/>
                  </a:lnTo>
                  <a:lnTo>
                    <a:pt x="621506" y="52388"/>
                  </a:lnTo>
                  <a:lnTo>
                    <a:pt x="604837" y="121444"/>
                  </a:lnTo>
                  <a:lnTo>
                    <a:pt x="569118" y="2643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F477D9EE-59AF-4E30-B6CD-098ACBD9346A}"/>
                </a:ext>
              </a:extLst>
            </p:cNvPr>
            <p:cNvSpPr/>
            <p:nvPr/>
          </p:nvSpPr>
          <p:spPr>
            <a:xfrm rot="16200000">
              <a:off x="4640265" y="2370138"/>
              <a:ext cx="315912" cy="887412"/>
            </a:xfrm>
            <a:custGeom>
              <a:avLst/>
              <a:gdLst>
                <a:gd name="connsiteX0" fmla="*/ 76200 w 316706"/>
                <a:gd name="connsiteY0" fmla="*/ 469107 h 888207"/>
                <a:gd name="connsiteX1" fmla="*/ 50006 w 316706"/>
                <a:gd name="connsiteY1" fmla="*/ 326232 h 888207"/>
                <a:gd name="connsiteX2" fmla="*/ 19050 w 316706"/>
                <a:gd name="connsiteY2" fmla="*/ 135732 h 888207"/>
                <a:gd name="connsiteX3" fmla="*/ 0 w 316706"/>
                <a:gd name="connsiteY3" fmla="*/ 0 h 888207"/>
                <a:gd name="connsiteX4" fmla="*/ 164306 w 316706"/>
                <a:gd name="connsiteY4" fmla="*/ 2382 h 888207"/>
                <a:gd name="connsiteX5" fmla="*/ 171450 w 316706"/>
                <a:gd name="connsiteY5" fmla="*/ 109538 h 888207"/>
                <a:gd name="connsiteX6" fmla="*/ 180975 w 316706"/>
                <a:gd name="connsiteY6" fmla="*/ 185738 h 888207"/>
                <a:gd name="connsiteX7" fmla="*/ 207168 w 316706"/>
                <a:gd name="connsiteY7" fmla="*/ 347663 h 888207"/>
                <a:gd name="connsiteX8" fmla="*/ 250031 w 316706"/>
                <a:gd name="connsiteY8" fmla="*/ 561975 h 888207"/>
                <a:gd name="connsiteX9" fmla="*/ 290512 w 316706"/>
                <a:gd name="connsiteY9" fmla="*/ 766763 h 888207"/>
                <a:gd name="connsiteX10" fmla="*/ 316706 w 316706"/>
                <a:gd name="connsiteY10" fmla="*/ 881063 h 888207"/>
                <a:gd name="connsiteX11" fmla="*/ 150018 w 316706"/>
                <a:gd name="connsiteY11" fmla="*/ 888207 h 888207"/>
                <a:gd name="connsiteX12" fmla="*/ 135731 w 316706"/>
                <a:gd name="connsiteY12" fmla="*/ 781050 h 888207"/>
                <a:gd name="connsiteX13" fmla="*/ 109537 w 316706"/>
                <a:gd name="connsiteY13" fmla="*/ 645319 h 888207"/>
                <a:gd name="connsiteX14" fmla="*/ 76200 w 316706"/>
                <a:gd name="connsiteY14" fmla="*/ 4691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888207">
                  <a:moveTo>
                    <a:pt x="76200" y="469107"/>
                  </a:moveTo>
                  <a:lnTo>
                    <a:pt x="50006" y="326232"/>
                  </a:lnTo>
                  <a:lnTo>
                    <a:pt x="19050" y="135732"/>
                  </a:lnTo>
                  <a:lnTo>
                    <a:pt x="0" y="0"/>
                  </a:lnTo>
                  <a:lnTo>
                    <a:pt x="164306" y="2382"/>
                  </a:lnTo>
                  <a:lnTo>
                    <a:pt x="171450" y="109538"/>
                  </a:lnTo>
                  <a:lnTo>
                    <a:pt x="180975" y="185738"/>
                  </a:lnTo>
                  <a:lnTo>
                    <a:pt x="207168" y="347663"/>
                  </a:lnTo>
                  <a:lnTo>
                    <a:pt x="250031" y="561975"/>
                  </a:lnTo>
                  <a:lnTo>
                    <a:pt x="290512" y="766763"/>
                  </a:lnTo>
                  <a:lnTo>
                    <a:pt x="316706" y="881063"/>
                  </a:lnTo>
                  <a:lnTo>
                    <a:pt x="150018" y="888207"/>
                  </a:lnTo>
                  <a:lnTo>
                    <a:pt x="135731" y="781050"/>
                  </a:lnTo>
                  <a:lnTo>
                    <a:pt x="109537" y="645319"/>
                  </a:lnTo>
                  <a:lnTo>
                    <a:pt x="76200" y="4691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4E3FEE28-A469-4D77-9474-21D0CDB1D107}"/>
                </a:ext>
              </a:extLst>
            </p:cNvPr>
            <p:cNvSpPr/>
            <p:nvPr/>
          </p:nvSpPr>
          <p:spPr>
            <a:xfrm rot="16200000">
              <a:off x="4623596" y="3242469"/>
              <a:ext cx="298450" cy="928688"/>
            </a:xfrm>
            <a:custGeom>
              <a:avLst/>
              <a:gdLst>
                <a:gd name="connsiteX0" fmla="*/ 238125 w 297656"/>
                <a:gd name="connsiteY0" fmla="*/ 576262 h 928687"/>
                <a:gd name="connsiteX1" fmla="*/ 221456 w 297656"/>
                <a:gd name="connsiteY1" fmla="*/ 471487 h 928687"/>
                <a:gd name="connsiteX2" fmla="*/ 202406 w 297656"/>
                <a:gd name="connsiteY2" fmla="*/ 335756 h 928687"/>
                <a:gd name="connsiteX3" fmla="*/ 185737 w 297656"/>
                <a:gd name="connsiteY3" fmla="*/ 171450 h 928687"/>
                <a:gd name="connsiteX4" fmla="*/ 176212 w 297656"/>
                <a:gd name="connsiteY4" fmla="*/ 0 h 928687"/>
                <a:gd name="connsiteX5" fmla="*/ 35719 w 297656"/>
                <a:gd name="connsiteY5" fmla="*/ 0 h 928687"/>
                <a:gd name="connsiteX6" fmla="*/ 16669 w 297656"/>
                <a:gd name="connsiteY6" fmla="*/ 78581 h 928687"/>
                <a:gd name="connsiteX7" fmla="*/ 7144 w 297656"/>
                <a:gd name="connsiteY7" fmla="*/ 126206 h 928687"/>
                <a:gd name="connsiteX8" fmla="*/ 0 w 297656"/>
                <a:gd name="connsiteY8" fmla="*/ 183356 h 928687"/>
                <a:gd name="connsiteX9" fmla="*/ 0 w 297656"/>
                <a:gd name="connsiteY9" fmla="*/ 238125 h 928687"/>
                <a:gd name="connsiteX10" fmla="*/ 9525 w 297656"/>
                <a:gd name="connsiteY10" fmla="*/ 347662 h 928687"/>
                <a:gd name="connsiteX11" fmla="*/ 30956 w 297656"/>
                <a:gd name="connsiteY11" fmla="*/ 490537 h 928687"/>
                <a:gd name="connsiteX12" fmla="*/ 59531 w 297656"/>
                <a:gd name="connsiteY12" fmla="*/ 647700 h 928687"/>
                <a:gd name="connsiteX13" fmla="*/ 80962 w 297656"/>
                <a:gd name="connsiteY13" fmla="*/ 738187 h 928687"/>
                <a:gd name="connsiteX14" fmla="*/ 102394 w 297656"/>
                <a:gd name="connsiteY14" fmla="*/ 831056 h 928687"/>
                <a:gd name="connsiteX15" fmla="*/ 126206 w 297656"/>
                <a:gd name="connsiteY15" fmla="*/ 928687 h 928687"/>
                <a:gd name="connsiteX16" fmla="*/ 297656 w 297656"/>
                <a:gd name="connsiteY16" fmla="*/ 921543 h 928687"/>
                <a:gd name="connsiteX17" fmla="*/ 266700 w 297656"/>
                <a:gd name="connsiteY17" fmla="*/ 742950 h 928687"/>
                <a:gd name="connsiteX18" fmla="*/ 238125 w 297656"/>
                <a:gd name="connsiteY18" fmla="*/ 576262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6" h="928687">
                  <a:moveTo>
                    <a:pt x="238125" y="576262"/>
                  </a:moveTo>
                  <a:lnTo>
                    <a:pt x="221456" y="471487"/>
                  </a:lnTo>
                  <a:lnTo>
                    <a:pt x="202406" y="335756"/>
                  </a:lnTo>
                  <a:lnTo>
                    <a:pt x="185737" y="171450"/>
                  </a:lnTo>
                  <a:lnTo>
                    <a:pt x="176212" y="0"/>
                  </a:lnTo>
                  <a:lnTo>
                    <a:pt x="35719" y="0"/>
                  </a:lnTo>
                  <a:lnTo>
                    <a:pt x="16669" y="78581"/>
                  </a:lnTo>
                  <a:lnTo>
                    <a:pt x="7144" y="126206"/>
                  </a:lnTo>
                  <a:lnTo>
                    <a:pt x="0" y="183356"/>
                  </a:lnTo>
                  <a:lnTo>
                    <a:pt x="0" y="238125"/>
                  </a:lnTo>
                  <a:lnTo>
                    <a:pt x="9525" y="347662"/>
                  </a:lnTo>
                  <a:lnTo>
                    <a:pt x="30956" y="490537"/>
                  </a:lnTo>
                  <a:lnTo>
                    <a:pt x="59531" y="647700"/>
                  </a:lnTo>
                  <a:lnTo>
                    <a:pt x="80962" y="738187"/>
                  </a:lnTo>
                  <a:lnTo>
                    <a:pt x="102394" y="831056"/>
                  </a:lnTo>
                  <a:lnTo>
                    <a:pt x="126206" y="928687"/>
                  </a:lnTo>
                  <a:lnTo>
                    <a:pt x="297656" y="921543"/>
                  </a:lnTo>
                  <a:lnTo>
                    <a:pt x="266700" y="742950"/>
                  </a:lnTo>
                  <a:lnTo>
                    <a:pt x="238125" y="5762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65B62340-27CB-404F-B327-79D4ED17897F}"/>
                </a:ext>
              </a:extLst>
            </p:cNvPr>
            <p:cNvSpPr/>
            <p:nvPr/>
          </p:nvSpPr>
          <p:spPr>
            <a:xfrm rot="16200000">
              <a:off x="6207921" y="1624807"/>
              <a:ext cx="1727200" cy="2106612"/>
            </a:xfrm>
            <a:custGeom>
              <a:avLst/>
              <a:gdLst>
                <a:gd name="connsiteX0" fmla="*/ 827448 w 1727823"/>
                <a:gd name="connsiteY0" fmla="*/ 1640871 h 2106485"/>
                <a:gd name="connsiteX1" fmla="*/ 701227 w 1727823"/>
                <a:gd name="connsiteY1" fmla="*/ 1624041 h 2106485"/>
                <a:gd name="connsiteX2" fmla="*/ 544152 w 1727823"/>
                <a:gd name="connsiteY2" fmla="*/ 1598797 h 2106485"/>
                <a:gd name="connsiteX3" fmla="*/ 401102 w 1727823"/>
                <a:gd name="connsiteY3" fmla="*/ 1573553 h 2106485"/>
                <a:gd name="connsiteX4" fmla="*/ 297320 w 1727823"/>
                <a:gd name="connsiteY4" fmla="*/ 1551114 h 2106485"/>
                <a:gd name="connsiteX5" fmla="*/ 249637 w 1727823"/>
                <a:gd name="connsiteY5" fmla="*/ 1539894 h 2106485"/>
                <a:gd name="connsiteX6" fmla="*/ 89757 w 1727823"/>
                <a:gd name="connsiteY6" fmla="*/ 1525869 h 2106485"/>
                <a:gd name="connsiteX7" fmla="*/ 47683 w 1727823"/>
                <a:gd name="connsiteY7" fmla="*/ 1548309 h 2106485"/>
                <a:gd name="connsiteX8" fmla="*/ 25244 w 1727823"/>
                <a:gd name="connsiteY8" fmla="*/ 1565138 h 2106485"/>
                <a:gd name="connsiteX9" fmla="*/ 11220 w 1727823"/>
                <a:gd name="connsiteY9" fmla="*/ 1584773 h 2106485"/>
                <a:gd name="connsiteX10" fmla="*/ 0 w 1727823"/>
                <a:gd name="connsiteY10" fmla="*/ 1607212 h 2106485"/>
                <a:gd name="connsiteX11" fmla="*/ 0 w 1727823"/>
                <a:gd name="connsiteY11" fmla="*/ 1626846 h 2106485"/>
                <a:gd name="connsiteX12" fmla="*/ 8415 w 1727823"/>
                <a:gd name="connsiteY12" fmla="*/ 1666115 h 2106485"/>
                <a:gd name="connsiteX13" fmla="*/ 19634 w 1727823"/>
                <a:gd name="connsiteY13" fmla="*/ 1696969 h 2106485"/>
                <a:gd name="connsiteX14" fmla="*/ 39269 w 1727823"/>
                <a:gd name="connsiteY14" fmla="*/ 1716603 h 2106485"/>
                <a:gd name="connsiteX15" fmla="*/ 61708 w 1727823"/>
                <a:gd name="connsiteY15" fmla="*/ 1730628 h 2106485"/>
                <a:gd name="connsiteX16" fmla="*/ 115001 w 1727823"/>
                <a:gd name="connsiteY16" fmla="*/ 1755872 h 2106485"/>
                <a:gd name="connsiteX17" fmla="*/ 179514 w 1727823"/>
                <a:gd name="connsiteY17" fmla="*/ 1778311 h 2106485"/>
                <a:gd name="connsiteX18" fmla="*/ 230002 w 1727823"/>
                <a:gd name="connsiteY18" fmla="*/ 1795141 h 2106485"/>
                <a:gd name="connsiteX19" fmla="*/ 302930 w 1727823"/>
                <a:gd name="connsiteY19" fmla="*/ 1806360 h 2106485"/>
                <a:gd name="connsiteX20" fmla="*/ 471224 w 1727823"/>
                <a:gd name="connsiteY20" fmla="*/ 1837214 h 2106485"/>
                <a:gd name="connsiteX21" fmla="*/ 692812 w 1727823"/>
                <a:gd name="connsiteY21" fmla="*/ 1876483 h 2106485"/>
                <a:gd name="connsiteX22" fmla="*/ 995742 w 1727823"/>
                <a:gd name="connsiteY22" fmla="*/ 1932581 h 2106485"/>
                <a:gd name="connsiteX23" fmla="*/ 1312697 w 1727823"/>
                <a:gd name="connsiteY23" fmla="*/ 1988679 h 2106485"/>
                <a:gd name="connsiteX24" fmla="*/ 1340746 w 1727823"/>
                <a:gd name="connsiteY24" fmla="*/ 1994289 h 2106485"/>
                <a:gd name="connsiteX25" fmla="*/ 1351966 w 1727823"/>
                <a:gd name="connsiteY25" fmla="*/ 2016728 h 2106485"/>
                <a:gd name="connsiteX26" fmla="*/ 1368795 w 1727823"/>
                <a:gd name="connsiteY26" fmla="*/ 2050387 h 2106485"/>
                <a:gd name="connsiteX27" fmla="*/ 1388429 w 1727823"/>
                <a:gd name="connsiteY27" fmla="*/ 2078436 h 2106485"/>
                <a:gd name="connsiteX28" fmla="*/ 1408064 w 1727823"/>
                <a:gd name="connsiteY28" fmla="*/ 2098071 h 2106485"/>
                <a:gd name="connsiteX29" fmla="*/ 1419283 w 1727823"/>
                <a:gd name="connsiteY29" fmla="*/ 2103680 h 2106485"/>
                <a:gd name="connsiteX30" fmla="*/ 1444528 w 1727823"/>
                <a:gd name="connsiteY30" fmla="*/ 2106485 h 2106485"/>
                <a:gd name="connsiteX31" fmla="*/ 1469772 w 1727823"/>
                <a:gd name="connsiteY31" fmla="*/ 2098071 h 2106485"/>
                <a:gd name="connsiteX32" fmla="*/ 1506235 w 1727823"/>
                <a:gd name="connsiteY32" fmla="*/ 2075631 h 2106485"/>
                <a:gd name="connsiteX33" fmla="*/ 1565139 w 1727823"/>
                <a:gd name="connsiteY33" fmla="*/ 2013923 h 2106485"/>
                <a:gd name="connsiteX34" fmla="*/ 1638066 w 1727823"/>
                <a:gd name="connsiteY34" fmla="*/ 1912947 h 2106485"/>
                <a:gd name="connsiteX35" fmla="*/ 1674530 w 1727823"/>
                <a:gd name="connsiteY35" fmla="*/ 1859654 h 2106485"/>
                <a:gd name="connsiteX36" fmla="*/ 1699774 w 1727823"/>
                <a:gd name="connsiteY36" fmla="*/ 1809165 h 2106485"/>
                <a:gd name="connsiteX37" fmla="*/ 1716604 w 1727823"/>
                <a:gd name="connsiteY37" fmla="*/ 1767092 h 2106485"/>
                <a:gd name="connsiteX38" fmla="*/ 1725018 w 1727823"/>
                <a:gd name="connsiteY38" fmla="*/ 1727823 h 2106485"/>
                <a:gd name="connsiteX39" fmla="*/ 1727823 w 1727823"/>
                <a:gd name="connsiteY39" fmla="*/ 1694164 h 2106485"/>
                <a:gd name="connsiteX40" fmla="*/ 1722213 w 1727823"/>
                <a:gd name="connsiteY40" fmla="*/ 1671725 h 2106485"/>
                <a:gd name="connsiteX41" fmla="*/ 1716604 w 1727823"/>
                <a:gd name="connsiteY41" fmla="*/ 1657700 h 2106485"/>
                <a:gd name="connsiteX42" fmla="*/ 1696969 w 1727823"/>
                <a:gd name="connsiteY42" fmla="*/ 1629651 h 2106485"/>
                <a:gd name="connsiteX43" fmla="*/ 1680140 w 1727823"/>
                <a:gd name="connsiteY43" fmla="*/ 1587577 h 2106485"/>
                <a:gd name="connsiteX44" fmla="*/ 1646481 w 1727823"/>
                <a:gd name="connsiteY44" fmla="*/ 1469771 h 2106485"/>
                <a:gd name="connsiteX45" fmla="*/ 1615627 w 1727823"/>
                <a:gd name="connsiteY45" fmla="*/ 1335136 h 2106485"/>
                <a:gd name="connsiteX46" fmla="*/ 1587578 w 1727823"/>
                <a:gd name="connsiteY46" fmla="*/ 1203305 h 2106485"/>
                <a:gd name="connsiteX47" fmla="*/ 1548309 w 1727823"/>
                <a:gd name="connsiteY47" fmla="*/ 978912 h 2106485"/>
                <a:gd name="connsiteX48" fmla="*/ 1531480 w 1727823"/>
                <a:gd name="connsiteY48" fmla="*/ 872326 h 2106485"/>
                <a:gd name="connsiteX49" fmla="*/ 1503431 w 1727823"/>
                <a:gd name="connsiteY49" fmla="*/ 619884 h 2106485"/>
                <a:gd name="connsiteX50" fmla="*/ 1455747 w 1727823"/>
                <a:gd name="connsiteY50" fmla="*/ 162684 h 2106485"/>
                <a:gd name="connsiteX51" fmla="*/ 1441723 w 1727823"/>
                <a:gd name="connsiteY51" fmla="*/ 0 h 2106485"/>
                <a:gd name="connsiteX52" fmla="*/ 1259404 w 1727823"/>
                <a:gd name="connsiteY52" fmla="*/ 16829 h 2106485"/>
                <a:gd name="connsiteX53" fmla="*/ 1279038 w 1727823"/>
                <a:gd name="connsiteY53" fmla="*/ 159879 h 2106485"/>
                <a:gd name="connsiteX54" fmla="*/ 1307087 w 1727823"/>
                <a:gd name="connsiteY54" fmla="*/ 384272 h 2106485"/>
                <a:gd name="connsiteX55" fmla="*/ 1332331 w 1727823"/>
                <a:gd name="connsiteY55" fmla="*/ 580615 h 2106485"/>
                <a:gd name="connsiteX56" fmla="*/ 1340746 w 1727823"/>
                <a:gd name="connsiteY56" fmla="*/ 678787 h 2106485"/>
                <a:gd name="connsiteX57" fmla="*/ 1360380 w 1727823"/>
                <a:gd name="connsiteY57" fmla="*/ 900375 h 2106485"/>
                <a:gd name="connsiteX58" fmla="*/ 1388429 w 1727823"/>
                <a:gd name="connsiteY58" fmla="*/ 1079889 h 2106485"/>
                <a:gd name="connsiteX59" fmla="*/ 1424893 w 1727823"/>
                <a:gd name="connsiteY59" fmla="*/ 1309892 h 2106485"/>
                <a:gd name="connsiteX60" fmla="*/ 1455747 w 1727823"/>
                <a:gd name="connsiteY60" fmla="*/ 1497820 h 2106485"/>
                <a:gd name="connsiteX61" fmla="*/ 1466967 w 1727823"/>
                <a:gd name="connsiteY61" fmla="*/ 1573553 h 2106485"/>
                <a:gd name="connsiteX62" fmla="*/ 1472577 w 1727823"/>
                <a:gd name="connsiteY62" fmla="*/ 1604407 h 2106485"/>
                <a:gd name="connsiteX63" fmla="*/ 1472577 w 1727823"/>
                <a:gd name="connsiteY63" fmla="*/ 1626846 h 2106485"/>
                <a:gd name="connsiteX64" fmla="*/ 1469772 w 1727823"/>
                <a:gd name="connsiteY64" fmla="*/ 1643676 h 2106485"/>
                <a:gd name="connsiteX65" fmla="*/ 1458552 w 1727823"/>
                <a:gd name="connsiteY65" fmla="*/ 1671725 h 2106485"/>
                <a:gd name="connsiteX66" fmla="*/ 1444528 w 1727823"/>
                <a:gd name="connsiteY66" fmla="*/ 1688554 h 2106485"/>
                <a:gd name="connsiteX67" fmla="*/ 1416478 w 1727823"/>
                <a:gd name="connsiteY67" fmla="*/ 1699774 h 2106485"/>
                <a:gd name="connsiteX68" fmla="*/ 1371600 w 1727823"/>
                <a:gd name="connsiteY68" fmla="*/ 1702579 h 2106485"/>
                <a:gd name="connsiteX69" fmla="*/ 1239769 w 1727823"/>
                <a:gd name="connsiteY69" fmla="*/ 1688554 h 2106485"/>
                <a:gd name="connsiteX70" fmla="*/ 1068670 w 1727823"/>
                <a:gd name="connsiteY70" fmla="*/ 1668920 h 2106485"/>
                <a:gd name="connsiteX71" fmla="*/ 827448 w 1727823"/>
                <a:gd name="connsiteY71" fmla="*/ 1640871 h 21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27823" h="2106485">
                  <a:moveTo>
                    <a:pt x="827448" y="1640871"/>
                  </a:moveTo>
                  <a:lnTo>
                    <a:pt x="701227" y="1624041"/>
                  </a:lnTo>
                  <a:lnTo>
                    <a:pt x="544152" y="1598797"/>
                  </a:lnTo>
                  <a:lnTo>
                    <a:pt x="401102" y="1573553"/>
                  </a:lnTo>
                  <a:lnTo>
                    <a:pt x="297320" y="1551114"/>
                  </a:lnTo>
                  <a:lnTo>
                    <a:pt x="249637" y="1539894"/>
                  </a:lnTo>
                  <a:lnTo>
                    <a:pt x="89757" y="1525869"/>
                  </a:lnTo>
                  <a:lnTo>
                    <a:pt x="47683" y="1548309"/>
                  </a:lnTo>
                  <a:lnTo>
                    <a:pt x="25244" y="1565138"/>
                  </a:lnTo>
                  <a:lnTo>
                    <a:pt x="11220" y="1584773"/>
                  </a:lnTo>
                  <a:lnTo>
                    <a:pt x="0" y="1607212"/>
                  </a:lnTo>
                  <a:lnTo>
                    <a:pt x="0" y="1626846"/>
                  </a:lnTo>
                  <a:lnTo>
                    <a:pt x="8415" y="1666115"/>
                  </a:lnTo>
                  <a:lnTo>
                    <a:pt x="19634" y="1696969"/>
                  </a:lnTo>
                  <a:lnTo>
                    <a:pt x="39269" y="1716603"/>
                  </a:lnTo>
                  <a:lnTo>
                    <a:pt x="61708" y="1730628"/>
                  </a:lnTo>
                  <a:lnTo>
                    <a:pt x="115001" y="1755872"/>
                  </a:lnTo>
                  <a:lnTo>
                    <a:pt x="179514" y="1778311"/>
                  </a:lnTo>
                  <a:lnTo>
                    <a:pt x="230002" y="1795141"/>
                  </a:lnTo>
                  <a:lnTo>
                    <a:pt x="302930" y="1806360"/>
                  </a:lnTo>
                  <a:lnTo>
                    <a:pt x="471224" y="1837214"/>
                  </a:lnTo>
                  <a:lnTo>
                    <a:pt x="692812" y="1876483"/>
                  </a:lnTo>
                  <a:lnTo>
                    <a:pt x="995742" y="1932581"/>
                  </a:lnTo>
                  <a:lnTo>
                    <a:pt x="1312697" y="1988679"/>
                  </a:lnTo>
                  <a:lnTo>
                    <a:pt x="1340746" y="1994289"/>
                  </a:lnTo>
                  <a:lnTo>
                    <a:pt x="1351966" y="2016728"/>
                  </a:lnTo>
                  <a:lnTo>
                    <a:pt x="1368795" y="2050387"/>
                  </a:lnTo>
                  <a:lnTo>
                    <a:pt x="1388429" y="2078436"/>
                  </a:lnTo>
                  <a:lnTo>
                    <a:pt x="1408064" y="2098071"/>
                  </a:lnTo>
                  <a:lnTo>
                    <a:pt x="1419283" y="2103680"/>
                  </a:lnTo>
                  <a:lnTo>
                    <a:pt x="1444528" y="2106485"/>
                  </a:lnTo>
                  <a:lnTo>
                    <a:pt x="1469772" y="2098071"/>
                  </a:lnTo>
                  <a:lnTo>
                    <a:pt x="1506235" y="2075631"/>
                  </a:lnTo>
                  <a:lnTo>
                    <a:pt x="1565139" y="2013923"/>
                  </a:lnTo>
                  <a:lnTo>
                    <a:pt x="1638066" y="1912947"/>
                  </a:lnTo>
                  <a:lnTo>
                    <a:pt x="1674530" y="1859654"/>
                  </a:lnTo>
                  <a:lnTo>
                    <a:pt x="1699774" y="1809165"/>
                  </a:lnTo>
                  <a:lnTo>
                    <a:pt x="1716604" y="1767092"/>
                  </a:lnTo>
                  <a:lnTo>
                    <a:pt x="1725018" y="1727823"/>
                  </a:lnTo>
                  <a:lnTo>
                    <a:pt x="1727823" y="1694164"/>
                  </a:lnTo>
                  <a:lnTo>
                    <a:pt x="1722213" y="1671725"/>
                  </a:lnTo>
                  <a:lnTo>
                    <a:pt x="1716604" y="1657700"/>
                  </a:lnTo>
                  <a:lnTo>
                    <a:pt x="1696969" y="1629651"/>
                  </a:lnTo>
                  <a:lnTo>
                    <a:pt x="1680140" y="1587577"/>
                  </a:lnTo>
                  <a:lnTo>
                    <a:pt x="1646481" y="1469771"/>
                  </a:lnTo>
                  <a:lnTo>
                    <a:pt x="1615627" y="1335136"/>
                  </a:lnTo>
                  <a:lnTo>
                    <a:pt x="1587578" y="1203305"/>
                  </a:lnTo>
                  <a:lnTo>
                    <a:pt x="1548309" y="978912"/>
                  </a:lnTo>
                  <a:lnTo>
                    <a:pt x="1531480" y="872326"/>
                  </a:lnTo>
                  <a:lnTo>
                    <a:pt x="1503431" y="619884"/>
                  </a:lnTo>
                  <a:lnTo>
                    <a:pt x="1455747" y="162684"/>
                  </a:lnTo>
                  <a:lnTo>
                    <a:pt x="1441723" y="0"/>
                  </a:lnTo>
                  <a:lnTo>
                    <a:pt x="1259404" y="16829"/>
                  </a:lnTo>
                  <a:lnTo>
                    <a:pt x="1279038" y="159879"/>
                  </a:lnTo>
                  <a:lnTo>
                    <a:pt x="1307087" y="384272"/>
                  </a:lnTo>
                  <a:lnTo>
                    <a:pt x="1332331" y="580615"/>
                  </a:lnTo>
                  <a:lnTo>
                    <a:pt x="1340746" y="678787"/>
                  </a:lnTo>
                  <a:lnTo>
                    <a:pt x="1360380" y="900375"/>
                  </a:lnTo>
                  <a:lnTo>
                    <a:pt x="1388429" y="1079889"/>
                  </a:lnTo>
                  <a:lnTo>
                    <a:pt x="1424893" y="1309892"/>
                  </a:lnTo>
                  <a:lnTo>
                    <a:pt x="1455747" y="1497820"/>
                  </a:lnTo>
                  <a:lnTo>
                    <a:pt x="1466967" y="1573553"/>
                  </a:lnTo>
                  <a:lnTo>
                    <a:pt x="1472577" y="1604407"/>
                  </a:lnTo>
                  <a:lnTo>
                    <a:pt x="1472577" y="1626846"/>
                  </a:lnTo>
                  <a:lnTo>
                    <a:pt x="1469772" y="1643676"/>
                  </a:lnTo>
                  <a:lnTo>
                    <a:pt x="1458552" y="1671725"/>
                  </a:lnTo>
                  <a:lnTo>
                    <a:pt x="1444528" y="1688554"/>
                  </a:lnTo>
                  <a:lnTo>
                    <a:pt x="1416478" y="1699774"/>
                  </a:lnTo>
                  <a:lnTo>
                    <a:pt x="1371600" y="1702579"/>
                  </a:lnTo>
                  <a:lnTo>
                    <a:pt x="1239769" y="1688554"/>
                  </a:lnTo>
                  <a:lnTo>
                    <a:pt x="1068670" y="1668920"/>
                  </a:lnTo>
                  <a:lnTo>
                    <a:pt x="827448" y="164087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4">
              <a:extLst>
                <a:ext uri="{FF2B5EF4-FFF2-40B4-BE49-F238E27FC236}">
                  <a16:creationId xmlns:a16="http://schemas.microsoft.com/office/drawing/2014/main" id="{95F29484-6645-482D-B528-5FA41626E37D}"/>
                </a:ext>
              </a:extLst>
            </p:cNvPr>
            <p:cNvSpPr/>
            <p:nvPr/>
          </p:nvSpPr>
          <p:spPr>
            <a:xfrm rot="16200000">
              <a:off x="6163472" y="2536032"/>
              <a:ext cx="1258887" cy="431800"/>
            </a:xfrm>
            <a:custGeom>
              <a:avLst/>
              <a:gdLst>
                <a:gd name="connsiteX0" fmla="*/ 655238 w 1259133"/>
                <a:gd name="connsiteY0" fmla="*/ 183369 h 430306"/>
                <a:gd name="connsiteX1" fmla="*/ 968188 w 1259133"/>
                <a:gd name="connsiteY1" fmla="*/ 183369 h 430306"/>
                <a:gd name="connsiteX2" fmla="*/ 1036646 w 1259133"/>
                <a:gd name="connsiteY2" fmla="*/ 183369 h 430306"/>
                <a:gd name="connsiteX3" fmla="*/ 1087989 w 1259133"/>
                <a:gd name="connsiteY3" fmla="*/ 178479 h 430306"/>
                <a:gd name="connsiteX4" fmla="*/ 1117328 w 1259133"/>
                <a:gd name="connsiteY4" fmla="*/ 171145 h 430306"/>
                <a:gd name="connsiteX5" fmla="*/ 1144222 w 1259133"/>
                <a:gd name="connsiteY5" fmla="*/ 158920 h 430306"/>
                <a:gd name="connsiteX6" fmla="*/ 1161337 w 1259133"/>
                <a:gd name="connsiteY6" fmla="*/ 146695 h 430306"/>
                <a:gd name="connsiteX7" fmla="*/ 1173561 w 1259133"/>
                <a:gd name="connsiteY7" fmla="*/ 127136 h 430306"/>
                <a:gd name="connsiteX8" fmla="*/ 1188231 w 1259133"/>
                <a:gd name="connsiteY8" fmla="*/ 85572 h 430306"/>
                <a:gd name="connsiteX9" fmla="*/ 1220015 w 1259133"/>
                <a:gd name="connsiteY9" fmla="*/ 0 h 430306"/>
                <a:gd name="connsiteX10" fmla="*/ 1259133 w 1259133"/>
                <a:gd name="connsiteY10" fmla="*/ 310505 h 430306"/>
                <a:gd name="connsiteX11" fmla="*/ 1173561 w 1259133"/>
                <a:gd name="connsiteY11" fmla="*/ 388742 h 430306"/>
                <a:gd name="connsiteX12" fmla="*/ 1146667 w 1259133"/>
                <a:gd name="connsiteY12" fmla="*/ 418081 h 430306"/>
                <a:gd name="connsiteX13" fmla="*/ 1134442 w 1259133"/>
                <a:gd name="connsiteY13" fmla="*/ 427861 h 430306"/>
                <a:gd name="connsiteX14" fmla="*/ 1119773 w 1259133"/>
                <a:gd name="connsiteY14" fmla="*/ 430306 h 430306"/>
                <a:gd name="connsiteX15" fmla="*/ 1080654 w 1259133"/>
                <a:gd name="connsiteY15" fmla="*/ 422971 h 430306"/>
                <a:gd name="connsiteX16" fmla="*/ 1039091 w 1259133"/>
                <a:gd name="connsiteY16" fmla="*/ 410747 h 430306"/>
                <a:gd name="connsiteX17" fmla="*/ 1024421 w 1259133"/>
                <a:gd name="connsiteY17" fmla="*/ 408302 h 430306"/>
                <a:gd name="connsiteX18" fmla="*/ 909510 w 1259133"/>
                <a:gd name="connsiteY18" fmla="*/ 400967 h 430306"/>
                <a:gd name="connsiteX19" fmla="*/ 694357 w 1259133"/>
                <a:gd name="connsiteY19" fmla="*/ 388742 h 430306"/>
                <a:gd name="connsiteX20" fmla="*/ 432750 w 1259133"/>
                <a:gd name="connsiteY20" fmla="*/ 376518 h 430306"/>
                <a:gd name="connsiteX21" fmla="*/ 151585 w 1259133"/>
                <a:gd name="connsiteY21" fmla="*/ 361848 h 430306"/>
                <a:gd name="connsiteX22" fmla="*/ 26894 w 1259133"/>
                <a:gd name="connsiteY22" fmla="*/ 361848 h 430306"/>
                <a:gd name="connsiteX23" fmla="*/ 0 w 1259133"/>
                <a:gd name="connsiteY23" fmla="*/ 180924 h 430306"/>
                <a:gd name="connsiteX24" fmla="*/ 261606 w 1259133"/>
                <a:gd name="connsiteY24" fmla="*/ 180924 h 430306"/>
                <a:gd name="connsiteX25" fmla="*/ 655238 w 1259133"/>
                <a:gd name="connsiteY25" fmla="*/ 183369 h 43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9133" h="430306">
                  <a:moveTo>
                    <a:pt x="655238" y="183369"/>
                  </a:moveTo>
                  <a:lnTo>
                    <a:pt x="968188" y="183369"/>
                  </a:lnTo>
                  <a:lnTo>
                    <a:pt x="1036646" y="183369"/>
                  </a:lnTo>
                  <a:lnTo>
                    <a:pt x="1087989" y="178479"/>
                  </a:lnTo>
                  <a:lnTo>
                    <a:pt x="1117328" y="171145"/>
                  </a:lnTo>
                  <a:lnTo>
                    <a:pt x="1144222" y="158920"/>
                  </a:lnTo>
                  <a:lnTo>
                    <a:pt x="1161337" y="146695"/>
                  </a:lnTo>
                  <a:lnTo>
                    <a:pt x="1173561" y="127136"/>
                  </a:lnTo>
                  <a:lnTo>
                    <a:pt x="1188231" y="85572"/>
                  </a:lnTo>
                  <a:lnTo>
                    <a:pt x="1220015" y="0"/>
                  </a:lnTo>
                  <a:lnTo>
                    <a:pt x="1259133" y="310505"/>
                  </a:lnTo>
                  <a:lnTo>
                    <a:pt x="1173561" y="388742"/>
                  </a:lnTo>
                  <a:lnTo>
                    <a:pt x="1146667" y="418081"/>
                  </a:lnTo>
                  <a:lnTo>
                    <a:pt x="1134442" y="427861"/>
                  </a:lnTo>
                  <a:lnTo>
                    <a:pt x="1119773" y="430306"/>
                  </a:lnTo>
                  <a:lnTo>
                    <a:pt x="1080654" y="422971"/>
                  </a:lnTo>
                  <a:lnTo>
                    <a:pt x="1039091" y="410747"/>
                  </a:lnTo>
                  <a:lnTo>
                    <a:pt x="1024421" y="408302"/>
                  </a:lnTo>
                  <a:lnTo>
                    <a:pt x="909510" y="400967"/>
                  </a:lnTo>
                  <a:lnTo>
                    <a:pt x="694357" y="388742"/>
                  </a:lnTo>
                  <a:lnTo>
                    <a:pt x="432750" y="376518"/>
                  </a:lnTo>
                  <a:lnTo>
                    <a:pt x="151585" y="361848"/>
                  </a:lnTo>
                  <a:lnTo>
                    <a:pt x="26894" y="361848"/>
                  </a:lnTo>
                  <a:lnTo>
                    <a:pt x="0" y="180924"/>
                  </a:lnTo>
                  <a:lnTo>
                    <a:pt x="261606" y="180924"/>
                  </a:lnTo>
                  <a:lnTo>
                    <a:pt x="655238" y="183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247AE353-9C34-4561-8953-84F9CCD742F9}"/>
                </a:ext>
              </a:extLst>
            </p:cNvPr>
            <p:cNvSpPr/>
            <p:nvPr/>
          </p:nvSpPr>
          <p:spPr>
            <a:xfrm rot="16200000">
              <a:off x="6667502" y="2581276"/>
              <a:ext cx="300037" cy="1598612"/>
            </a:xfrm>
            <a:custGeom>
              <a:avLst/>
              <a:gdLst>
                <a:gd name="connsiteX0" fmla="*/ 198038 w 300725"/>
                <a:gd name="connsiteY0" fmla="*/ 491428 h 1598977"/>
                <a:gd name="connsiteX1" fmla="*/ 171144 w 300725"/>
                <a:gd name="connsiteY1" fmla="*/ 286055 h 1598977"/>
                <a:gd name="connsiteX2" fmla="*/ 149140 w 300725"/>
                <a:gd name="connsiteY2" fmla="*/ 107576 h 1598977"/>
                <a:gd name="connsiteX3" fmla="*/ 136915 w 300725"/>
                <a:gd name="connsiteY3" fmla="*/ 0 h 1598977"/>
                <a:gd name="connsiteX4" fmla="*/ 14669 w 300725"/>
                <a:gd name="connsiteY4" fmla="*/ 7334 h 1598977"/>
                <a:gd name="connsiteX5" fmla="*/ 4889 w 300725"/>
                <a:gd name="connsiteY5" fmla="*/ 107576 h 1598977"/>
                <a:gd name="connsiteX6" fmla="*/ 0 w 300725"/>
                <a:gd name="connsiteY6" fmla="*/ 176034 h 1598977"/>
                <a:gd name="connsiteX7" fmla="*/ 2444 w 300725"/>
                <a:gd name="connsiteY7" fmla="*/ 249381 h 1598977"/>
                <a:gd name="connsiteX8" fmla="*/ 7334 w 300725"/>
                <a:gd name="connsiteY8" fmla="*/ 325174 h 1598977"/>
                <a:gd name="connsiteX9" fmla="*/ 22004 w 300725"/>
                <a:gd name="connsiteY9" fmla="*/ 413191 h 1598977"/>
                <a:gd name="connsiteX10" fmla="*/ 34228 w 300725"/>
                <a:gd name="connsiteY10" fmla="*/ 471869 h 1598977"/>
                <a:gd name="connsiteX11" fmla="*/ 53788 w 300725"/>
                <a:gd name="connsiteY11" fmla="*/ 579446 h 1598977"/>
                <a:gd name="connsiteX12" fmla="*/ 88017 w 300725"/>
                <a:gd name="connsiteY12" fmla="*/ 799488 h 1598977"/>
                <a:gd name="connsiteX13" fmla="*/ 127135 w 300725"/>
                <a:gd name="connsiteY13" fmla="*/ 1092879 h 1598977"/>
                <a:gd name="connsiteX14" fmla="*/ 141805 w 300725"/>
                <a:gd name="connsiteY14" fmla="*/ 1207790 h 1598977"/>
                <a:gd name="connsiteX15" fmla="*/ 146695 w 300725"/>
                <a:gd name="connsiteY15" fmla="*/ 1273803 h 1598977"/>
                <a:gd name="connsiteX16" fmla="*/ 146695 w 300725"/>
                <a:gd name="connsiteY16" fmla="*/ 1322701 h 1598977"/>
                <a:gd name="connsiteX17" fmla="*/ 141805 w 300725"/>
                <a:gd name="connsiteY17" fmla="*/ 1378934 h 1598977"/>
                <a:gd name="connsiteX18" fmla="*/ 127135 w 300725"/>
                <a:gd name="connsiteY18" fmla="*/ 1435167 h 1598977"/>
                <a:gd name="connsiteX19" fmla="*/ 100241 w 300725"/>
                <a:gd name="connsiteY19" fmla="*/ 1493846 h 1598977"/>
                <a:gd name="connsiteX20" fmla="*/ 53788 w 300725"/>
                <a:gd name="connsiteY20" fmla="*/ 1572083 h 1598977"/>
                <a:gd name="connsiteX21" fmla="*/ 234712 w 300725"/>
                <a:gd name="connsiteY21" fmla="*/ 1598977 h 1598977"/>
                <a:gd name="connsiteX22" fmla="*/ 276275 w 300725"/>
                <a:gd name="connsiteY22" fmla="*/ 1493846 h 1598977"/>
                <a:gd name="connsiteX23" fmla="*/ 290945 w 300725"/>
                <a:gd name="connsiteY23" fmla="*/ 1442502 h 1598977"/>
                <a:gd name="connsiteX24" fmla="*/ 300725 w 300725"/>
                <a:gd name="connsiteY24" fmla="*/ 1400939 h 1598977"/>
                <a:gd name="connsiteX25" fmla="*/ 295835 w 300725"/>
                <a:gd name="connsiteY25" fmla="*/ 1361820 h 1598977"/>
                <a:gd name="connsiteX26" fmla="*/ 283610 w 300725"/>
                <a:gd name="connsiteY26" fmla="*/ 1254243 h 1598977"/>
                <a:gd name="connsiteX27" fmla="*/ 271386 w 300725"/>
                <a:gd name="connsiteY27" fmla="*/ 1114883 h 1598977"/>
                <a:gd name="connsiteX28" fmla="*/ 261606 w 300725"/>
                <a:gd name="connsiteY28" fmla="*/ 1026866 h 1598977"/>
                <a:gd name="connsiteX29" fmla="*/ 254271 w 300725"/>
                <a:gd name="connsiteY29" fmla="*/ 899730 h 1598977"/>
                <a:gd name="connsiteX30" fmla="*/ 198038 w 300725"/>
                <a:gd name="connsiteY30" fmla="*/ 491428 h 15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725" h="1598977">
                  <a:moveTo>
                    <a:pt x="198038" y="491428"/>
                  </a:moveTo>
                  <a:lnTo>
                    <a:pt x="171144" y="286055"/>
                  </a:lnTo>
                  <a:lnTo>
                    <a:pt x="149140" y="107576"/>
                  </a:lnTo>
                  <a:lnTo>
                    <a:pt x="136915" y="0"/>
                  </a:lnTo>
                  <a:lnTo>
                    <a:pt x="14669" y="7334"/>
                  </a:lnTo>
                  <a:lnTo>
                    <a:pt x="4889" y="107576"/>
                  </a:lnTo>
                  <a:lnTo>
                    <a:pt x="0" y="176034"/>
                  </a:lnTo>
                  <a:cubicBezTo>
                    <a:pt x="815" y="200483"/>
                    <a:pt x="1629" y="224932"/>
                    <a:pt x="2444" y="249381"/>
                  </a:cubicBezTo>
                  <a:lnTo>
                    <a:pt x="7334" y="325174"/>
                  </a:lnTo>
                  <a:lnTo>
                    <a:pt x="22004" y="413191"/>
                  </a:lnTo>
                  <a:lnTo>
                    <a:pt x="34228" y="471869"/>
                  </a:lnTo>
                  <a:lnTo>
                    <a:pt x="53788" y="579446"/>
                  </a:lnTo>
                  <a:lnTo>
                    <a:pt x="88017" y="799488"/>
                  </a:lnTo>
                  <a:lnTo>
                    <a:pt x="127135" y="1092879"/>
                  </a:lnTo>
                  <a:lnTo>
                    <a:pt x="141805" y="1207790"/>
                  </a:lnTo>
                  <a:lnTo>
                    <a:pt x="146695" y="1273803"/>
                  </a:lnTo>
                  <a:lnTo>
                    <a:pt x="146695" y="1322701"/>
                  </a:lnTo>
                  <a:lnTo>
                    <a:pt x="141805" y="1378934"/>
                  </a:lnTo>
                  <a:lnTo>
                    <a:pt x="127135" y="1435167"/>
                  </a:lnTo>
                  <a:lnTo>
                    <a:pt x="100241" y="1493846"/>
                  </a:lnTo>
                  <a:lnTo>
                    <a:pt x="53788" y="1572083"/>
                  </a:lnTo>
                  <a:lnTo>
                    <a:pt x="234712" y="1598977"/>
                  </a:lnTo>
                  <a:lnTo>
                    <a:pt x="276275" y="1493846"/>
                  </a:lnTo>
                  <a:lnTo>
                    <a:pt x="290945" y="1442502"/>
                  </a:lnTo>
                  <a:lnTo>
                    <a:pt x="300725" y="1400939"/>
                  </a:lnTo>
                  <a:lnTo>
                    <a:pt x="295835" y="1361820"/>
                  </a:lnTo>
                  <a:lnTo>
                    <a:pt x="283610" y="1254243"/>
                  </a:lnTo>
                  <a:lnTo>
                    <a:pt x="271386" y="1114883"/>
                  </a:lnTo>
                  <a:lnTo>
                    <a:pt x="261606" y="1026866"/>
                  </a:lnTo>
                  <a:lnTo>
                    <a:pt x="254271" y="899730"/>
                  </a:lnTo>
                  <a:lnTo>
                    <a:pt x="198038" y="49142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0">
              <a:extLst>
                <a:ext uri="{FF2B5EF4-FFF2-40B4-BE49-F238E27FC236}">
                  <a16:creationId xmlns:a16="http://schemas.microsoft.com/office/drawing/2014/main" id="{62798E02-2F1A-45AC-A2D4-652CBBD311F3}"/>
                </a:ext>
              </a:extLst>
            </p:cNvPr>
            <p:cNvSpPr/>
            <p:nvPr/>
          </p:nvSpPr>
          <p:spPr>
            <a:xfrm rot="16200000">
              <a:off x="5296694" y="2369344"/>
              <a:ext cx="3503612" cy="2686050"/>
            </a:xfrm>
            <a:custGeom>
              <a:avLst/>
              <a:gdLst>
                <a:gd name="connsiteX0" fmla="*/ 1886588 w 3504634"/>
                <a:gd name="connsiteY0" fmla="*/ 159765 h 2685412"/>
                <a:gd name="connsiteX1" fmla="*/ 2087144 w 3504634"/>
                <a:gd name="connsiteY1" fmla="*/ 166563 h 2685412"/>
                <a:gd name="connsiteX2" fmla="*/ 2359084 w 3504634"/>
                <a:gd name="connsiteY2" fmla="*/ 173362 h 2685412"/>
                <a:gd name="connsiteX3" fmla="*/ 2627626 w 3504634"/>
                <a:gd name="connsiteY3" fmla="*/ 176761 h 2685412"/>
                <a:gd name="connsiteX4" fmla="*/ 2855376 w 3504634"/>
                <a:gd name="connsiteY4" fmla="*/ 180160 h 2685412"/>
                <a:gd name="connsiteX5" fmla="*/ 2974350 w 3504634"/>
                <a:gd name="connsiteY5" fmla="*/ 180160 h 2685412"/>
                <a:gd name="connsiteX6" fmla="*/ 3076327 w 3504634"/>
                <a:gd name="connsiteY6" fmla="*/ 183560 h 2685412"/>
                <a:gd name="connsiteX7" fmla="*/ 3130715 w 3504634"/>
                <a:gd name="connsiteY7" fmla="*/ 180160 h 2685412"/>
                <a:gd name="connsiteX8" fmla="*/ 3188503 w 3504634"/>
                <a:gd name="connsiteY8" fmla="*/ 169962 h 2685412"/>
                <a:gd name="connsiteX9" fmla="*/ 3249689 w 3504634"/>
                <a:gd name="connsiteY9" fmla="*/ 152966 h 2685412"/>
                <a:gd name="connsiteX10" fmla="*/ 3300678 w 3504634"/>
                <a:gd name="connsiteY10" fmla="*/ 132571 h 2685412"/>
                <a:gd name="connsiteX11" fmla="*/ 3355066 w 3504634"/>
                <a:gd name="connsiteY11" fmla="*/ 98578 h 2685412"/>
                <a:gd name="connsiteX12" fmla="*/ 3399257 w 3504634"/>
                <a:gd name="connsiteY12" fmla="*/ 64586 h 2685412"/>
                <a:gd name="connsiteX13" fmla="*/ 3436649 w 3504634"/>
                <a:gd name="connsiteY13" fmla="*/ 30593 h 2685412"/>
                <a:gd name="connsiteX14" fmla="*/ 3460443 w 3504634"/>
                <a:gd name="connsiteY14" fmla="*/ 6798 h 2685412"/>
                <a:gd name="connsiteX15" fmla="*/ 3477440 w 3504634"/>
                <a:gd name="connsiteY15" fmla="*/ 0 h 2685412"/>
                <a:gd name="connsiteX16" fmla="*/ 3491037 w 3504634"/>
                <a:gd name="connsiteY16" fmla="*/ 0 h 2685412"/>
                <a:gd name="connsiteX17" fmla="*/ 3494436 w 3504634"/>
                <a:gd name="connsiteY17" fmla="*/ 3399 h 2685412"/>
                <a:gd name="connsiteX18" fmla="*/ 3501234 w 3504634"/>
                <a:gd name="connsiteY18" fmla="*/ 13597 h 2685412"/>
                <a:gd name="connsiteX19" fmla="*/ 3504634 w 3504634"/>
                <a:gd name="connsiteY19" fmla="*/ 33992 h 2685412"/>
                <a:gd name="connsiteX20" fmla="*/ 3504634 w 3504634"/>
                <a:gd name="connsiteY20" fmla="*/ 71384 h 2685412"/>
                <a:gd name="connsiteX21" fmla="*/ 3497835 w 3504634"/>
                <a:gd name="connsiteY21" fmla="*/ 108776 h 2685412"/>
                <a:gd name="connsiteX22" fmla="*/ 3480839 w 3504634"/>
                <a:gd name="connsiteY22" fmla="*/ 183560 h 2685412"/>
                <a:gd name="connsiteX23" fmla="*/ 3457044 w 3504634"/>
                <a:gd name="connsiteY23" fmla="*/ 258343 h 2685412"/>
                <a:gd name="connsiteX24" fmla="*/ 3423052 w 3504634"/>
                <a:gd name="connsiteY24" fmla="*/ 339925 h 2685412"/>
                <a:gd name="connsiteX25" fmla="*/ 3385660 w 3504634"/>
                <a:gd name="connsiteY25" fmla="*/ 407910 h 2685412"/>
                <a:gd name="connsiteX26" fmla="*/ 3368663 w 3504634"/>
                <a:gd name="connsiteY26" fmla="*/ 428306 h 2685412"/>
                <a:gd name="connsiteX27" fmla="*/ 3168107 w 3504634"/>
                <a:gd name="connsiteY27" fmla="*/ 428306 h 2685412"/>
                <a:gd name="connsiteX28" fmla="*/ 2930159 w 3504634"/>
                <a:gd name="connsiteY28" fmla="*/ 418108 h 2685412"/>
                <a:gd name="connsiteX29" fmla="*/ 2654820 w 3504634"/>
                <a:gd name="connsiteY29" fmla="*/ 407910 h 2685412"/>
                <a:gd name="connsiteX30" fmla="*/ 2416872 w 3504634"/>
                <a:gd name="connsiteY30" fmla="*/ 397713 h 2685412"/>
                <a:gd name="connsiteX31" fmla="*/ 2165327 w 3504634"/>
                <a:gd name="connsiteY31" fmla="*/ 387515 h 2685412"/>
                <a:gd name="connsiteX32" fmla="*/ 2053151 w 3504634"/>
                <a:gd name="connsiteY32" fmla="*/ 384116 h 2685412"/>
                <a:gd name="connsiteX33" fmla="*/ 1934177 w 3504634"/>
                <a:gd name="connsiteY33" fmla="*/ 384116 h 2685412"/>
                <a:gd name="connsiteX34" fmla="*/ 1849196 w 3504634"/>
                <a:gd name="connsiteY34" fmla="*/ 373918 h 2685412"/>
                <a:gd name="connsiteX35" fmla="*/ 1641841 w 3504634"/>
                <a:gd name="connsiteY35" fmla="*/ 356922 h 2685412"/>
                <a:gd name="connsiteX36" fmla="*/ 1417490 w 3504634"/>
                <a:gd name="connsiteY36" fmla="*/ 346724 h 2685412"/>
                <a:gd name="connsiteX37" fmla="*/ 1182941 w 3504634"/>
                <a:gd name="connsiteY37" fmla="*/ 339925 h 2685412"/>
                <a:gd name="connsiteX38" fmla="*/ 1002781 w 3504634"/>
                <a:gd name="connsiteY38" fmla="*/ 339925 h 2685412"/>
                <a:gd name="connsiteX39" fmla="*/ 849814 w 3504634"/>
                <a:gd name="connsiteY39" fmla="*/ 339925 h 2685412"/>
                <a:gd name="connsiteX40" fmla="*/ 727441 w 3504634"/>
                <a:gd name="connsiteY40" fmla="*/ 336526 h 2685412"/>
                <a:gd name="connsiteX41" fmla="*/ 632262 w 3504634"/>
                <a:gd name="connsiteY41" fmla="*/ 343325 h 2685412"/>
                <a:gd name="connsiteX42" fmla="*/ 550680 w 3504634"/>
                <a:gd name="connsiteY42" fmla="*/ 353522 h 2685412"/>
                <a:gd name="connsiteX43" fmla="*/ 506489 w 3504634"/>
                <a:gd name="connsiteY43" fmla="*/ 363720 h 2685412"/>
                <a:gd name="connsiteX44" fmla="*/ 469098 w 3504634"/>
                <a:gd name="connsiteY44" fmla="*/ 377317 h 2685412"/>
                <a:gd name="connsiteX45" fmla="*/ 424907 w 3504634"/>
                <a:gd name="connsiteY45" fmla="*/ 397713 h 2685412"/>
                <a:gd name="connsiteX46" fmla="*/ 387515 w 3504634"/>
                <a:gd name="connsiteY46" fmla="*/ 421507 h 2685412"/>
                <a:gd name="connsiteX47" fmla="*/ 353523 w 3504634"/>
                <a:gd name="connsiteY47" fmla="*/ 455500 h 2685412"/>
                <a:gd name="connsiteX48" fmla="*/ 322930 w 3504634"/>
                <a:gd name="connsiteY48" fmla="*/ 486093 h 2685412"/>
                <a:gd name="connsiteX49" fmla="*/ 302534 w 3504634"/>
                <a:gd name="connsiteY49" fmla="*/ 513287 h 2685412"/>
                <a:gd name="connsiteX50" fmla="*/ 285538 w 3504634"/>
                <a:gd name="connsiteY50" fmla="*/ 547280 h 2685412"/>
                <a:gd name="connsiteX51" fmla="*/ 271941 w 3504634"/>
                <a:gd name="connsiteY51" fmla="*/ 581273 h 2685412"/>
                <a:gd name="connsiteX52" fmla="*/ 251545 w 3504634"/>
                <a:gd name="connsiteY52" fmla="*/ 652657 h 2685412"/>
                <a:gd name="connsiteX53" fmla="*/ 237948 w 3504634"/>
                <a:gd name="connsiteY53" fmla="*/ 713844 h 2685412"/>
                <a:gd name="connsiteX54" fmla="*/ 227750 w 3504634"/>
                <a:gd name="connsiteY54" fmla="*/ 795426 h 2685412"/>
                <a:gd name="connsiteX55" fmla="*/ 217553 w 3504634"/>
                <a:gd name="connsiteY55" fmla="*/ 1006180 h 2685412"/>
                <a:gd name="connsiteX56" fmla="*/ 214153 w 3504634"/>
                <a:gd name="connsiteY56" fmla="*/ 1308713 h 2685412"/>
                <a:gd name="connsiteX57" fmla="*/ 214153 w 3504634"/>
                <a:gd name="connsiteY57" fmla="*/ 1485475 h 2685412"/>
                <a:gd name="connsiteX58" fmla="*/ 220952 w 3504634"/>
                <a:gd name="connsiteY58" fmla="*/ 1689430 h 2685412"/>
                <a:gd name="connsiteX59" fmla="*/ 231150 w 3504634"/>
                <a:gd name="connsiteY59" fmla="*/ 1822001 h 2685412"/>
                <a:gd name="connsiteX60" fmla="*/ 244747 w 3504634"/>
                <a:gd name="connsiteY60" fmla="*/ 1951173 h 2685412"/>
                <a:gd name="connsiteX61" fmla="*/ 258344 w 3504634"/>
                <a:gd name="connsiteY61" fmla="*/ 2025957 h 2685412"/>
                <a:gd name="connsiteX62" fmla="*/ 275340 w 3504634"/>
                <a:gd name="connsiteY62" fmla="*/ 2093942 h 2685412"/>
                <a:gd name="connsiteX63" fmla="*/ 292336 w 3504634"/>
                <a:gd name="connsiteY63" fmla="*/ 2144931 h 2685412"/>
                <a:gd name="connsiteX64" fmla="*/ 316131 w 3504634"/>
                <a:gd name="connsiteY64" fmla="*/ 2189121 h 2685412"/>
                <a:gd name="connsiteX65" fmla="*/ 234549 w 3504634"/>
                <a:gd name="connsiteY65" fmla="*/ 2648020 h 2685412"/>
                <a:gd name="connsiteX66" fmla="*/ 193758 w 3504634"/>
                <a:gd name="connsiteY66" fmla="*/ 2678614 h 2685412"/>
                <a:gd name="connsiteX67" fmla="*/ 176762 w 3504634"/>
                <a:gd name="connsiteY67" fmla="*/ 2685412 h 2685412"/>
                <a:gd name="connsiteX68" fmla="*/ 156366 w 3504634"/>
                <a:gd name="connsiteY68" fmla="*/ 2685412 h 2685412"/>
                <a:gd name="connsiteX69" fmla="*/ 129172 w 3504634"/>
                <a:gd name="connsiteY69" fmla="*/ 2671815 h 2685412"/>
                <a:gd name="connsiteX70" fmla="*/ 105377 w 3504634"/>
                <a:gd name="connsiteY70" fmla="*/ 2648020 h 2685412"/>
                <a:gd name="connsiteX71" fmla="*/ 78183 w 3504634"/>
                <a:gd name="connsiteY71" fmla="*/ 2610629 h 2685412"/>
                <a:gd name="connsiteX72" fmla="*/ 54388 w 3504634"/>
                <a:gd name="connsiteY72" fmla="*/ 2556241 h 2685412"/>
                <a:gd name="connsiteX73" fmla="*/ 33993 w 3504634"/>
                <a:gd name="connsiteY73" fmla="*/ 2488255 h 2685412"/>
                <a:gd name="connsiteX74" fmla="*/ 23795 w 3504634"/>
                <a:gd name="connsiteY74" fmla="*/ 2396476 h 2685412"/>
                <a:gd name="connsiteX75" fmla="*/ 13597 w 3504634"/>
                <a:gd name="connsiteY75" fmla="*/ 2199319 h 2685412"/>
                <a:gd name="connsiteX76" fmla="*/ 6799 w 3504634"/>
                <a:gd name="connsiteY76" fmla="*/ 1957971 h 2685412"/>
                <a:gd name="connsiteX77" fmla="*/ 3399 w 3504634"/>
                <a:gd name="connsiteY77" fmla="*/ 1720023 h 2685412"/>
                <a:gd name="connsiteX78" fmla="*/ 0 w 3504634"/>
                <a:gd name="connsiteY78" fmla="*/ 1465079 h 2685412"/>
                <a:gd name="connsiteX79" fmla="*/ 3399 w 3504634"/>
                <a:gd name="connsiteY79" fmla="*/ 1189739 h 2685412"/>
                <a:gd name="connsiteX80" fmla="*/ 6799 w 3504634"/>
                <a:gd name="connsiteY80" fmla="*/ 1070765 h 2685412"/>
                <a:gd name="connsiteX81" fmla="*/ 16997 w 3504634"/>
                <a:gd name="connsiteY81" fmla="*/ 934795 h 2685412"/>
                <a:gd name="connsiteX82" fmla="*/ 23795 w 3504634"/>
                <a:gd name="connsiteY82" fmla="*/ 849814 h 2685412"/>
                <a:gd name="connsiteX83" fmla="*/ 44191 w 3504634"/>
                <a:gd name="connsiteY83" fmla="*/ 710444 h 2685412"/>
                <a:gd name="connsiteX84" fmla="*/ 67985 w 3504634"/>
                <a:gd name="connsiteY84" fmla="*/ 608467 h 2685412"/>
                <a:gd name="connsiteX85" fmla="*/ 91780 w 3504634"/>
                <a:gd name="connsiteY85" fmla="*/ 530284 h 2685412"/>
                <a:gd name="connsiteX86" fmla="*/ 112176 w 3504634"/>
                <a:gd name="connsiteY86" fmla="*/ 472496 h 2685412"/>
                <a:gd name="connsiteX87" fmla="*/ 142769 w 3504634"/>
                <a:gd name="connsiteY87" fmla="*/ 407910 h 2685412"/>
                <a:gd name="connsiteX88" fmla="*/ 163165 w 3504634"/>
                <a:gd name="connsiteY88" fmla="*/ 373918 h 2685412"/>
                <a:gd name="connsiteX89" fmla="*/ 203956 w 3504634"/>
                <a:gd name="connsiteY89" fmla="*/ 326328 h 2685412"/>
                <a:gd name="connsiteX90" fmla="*/ 231150 w 3504634"/>
                <a:gd name="connsiteY90" fmla="*/ 302534 h 2685412"/>
                <a:gd name="connsiteX91" fmla="*/ 271941 w 3504634"/>
                <a:gd name="connsiteY91" fmla="*/ 268541 h 2685412"/>
                <a:gd name="connsiteX92" fmla="*/ 316131 w 3504634"/>
                <a:gd name="connsiteY92" fmla="*/ 237948 h 2685412"/>
                <a:gd name="connsiteX93" fmla="*/ 373918 w 3504634"/>
                <a:gd name="connsiteY93" fmla="*/ 207354 h 2685412"/>
                <a:gd name="connsiteX94" fmla="*/ 435105 w 3504634"/>
                <a:gd name="connsiteY94" fmla="*/ 183560 h 2685412"/>
                <a:gd name="connsiteX95" fmla="*/ 513288 w 3504634"/>
                <a:gd name="connsiteY95" fmla="*/ 159765 h 2685412"/>
                <a:gd name="connsiteX96" fmla="*/ 594870 w 3504634"/>
                <a:gd name="connsiteY96" fmla="*/ 146168 h 2685412"/>
                <a:gd name="connsiteX97" fmla="*/ 676452 w 3504634"/>
                <a:gd name="connsiteY97" fmla="*/ 139369 h 2685412"/>
                <a:gd name="connsiteX98" fmla="*/ 805624 w 3504634"/>
                <a:gd name="connsiteY98" fmla="*/ 139369 h 2685412"/>
                <a:gd name="connsiteX99" fmla="*/ 1131953 w 3504634"/>
                <a:gd name="connsiteY99" fmla="*/ 146168 h 2685412"/>
                <a:gd name="connsiteX100" fmla="*/ 1475278 w 3504634"/>
                <a:gd name="connsiteY100" fmla="*/ 152966 h 2685412"/>
                <a:gd name="connsiteX101" fmla="*/ 1886588 w 3504634"/>
                <a:gd name="connsiteY101" fmla="*/ 159765 h 268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504634" h="2685412">
                  <a:moveTo>
                    <a:pt x="1886588" y="159765"/>
                  </a:moveTo>
                  <a:lnTo>
                    <a:pt x="2087144" y="166563"/>
                  </a:lnTo>
                  <a:lnTo>
                    <a:pt x="2359084" y="173362"/>
                  </a:lnTo>
                  <a:lnTo>
                    <a:pt x="2627626" y="176761"/>
                  </a:lnTo>
                  <a:lnTo>
                    <a:pt x="2855376" y="180160"/>
                  </a:lnTo>
                  <a:lnTo>
                    <a:pt x="2974350" y="180160"/>
                  </a:lnTo>
                  <a:lnTo>
                    <a:pt x="3076327" y="183560"/>
                  </a:lnTo>
                  <a:lnTo>
                    <a:pt x="3130715" y="180160"/>
                  </a:lnTo>
                  <a:lnTo>
                    <a:pt x="3188503" y="169962"/>
                  </a:lnTo>
                  <a:lnTo>
                    <a:pt x="3249689" y="152966"/>
                  </a:lnTo>
                  <a:lnTo>
                    <a:pt x="3300678" y="132571"/>
                  </a:lnTo>
                  <a:lnTo>
                    <a:pt x="3355066" y="98578"/>
                  </a:lnTo>
                  <a:lnTo>
                    <a:pt x="3399257" y="64586"/>
                  </a:lnTo>
                  <a:lnTo>
                    <a:pt x="3436649" y="30593"/>
                  </a:lnTo>
                  <a:lnTo>
                    <a:pt x="3460443" y="6798"/>
                  </a:lnTo>
                  <a:lnTo>
                    <a:pt x="3477440" y="0"/>
                  </a:lnTo>
                  <a:lnTo>
                    <a:pt x="3491037" y="0"/>
                  </a:lnTo>
                  <a:lnTo>
                    <a:pt x="3494436" y="3399"/>
                  </a:lnTo>
                  <a:lnTo>
                    <a:pt x="3501234" y="13597"/>
                  </a:lnTo>
                  <a:lnTo>
                    <a:pt x="3504634" y="33992"/>
                  </a:lnTo>
                  <a:lnTo>
                    <a:pt x="3504634" y="71384"/>
                  </a:lnTo>
                  <a:lnTo>
                    <a:pt x="3497835" y="108776"/>
                  </a:lnTo>
                  <a:lnTo>
                    <a:pt x="3480839" y="183560"/>
                  </a:lnTo>
                  <a:lnTo>
                    <a:pt x="3457044" y="258343"/>
                  </a:lnTo>
                  <a:lnTo>
                    <a:pt x="3423052" y="339925"/>
                  </a:lnTo>
                  <a:lnTo>
                    <a:pt x="3385660" y="407910"/>
                  </a:lnTo>
                  <a:lnTo>
                    <a:pt x="3368663" y="428306"/>
                  </a:lnTo>
                  <a:lnTo>
                    <a:pt x="3168107" y="428306"/>
                  </a:lnTo>
                  <a:lnTo>
                    <a:pt x="2930159" y="418108"/>
                  </a:lnTo>
                  <a:lnTo>
                    <a:pt x="2654820" y="407910"/>
                  </a:lnTo>
                  <a:lnTo>
                    <a:pt x="2416872" y="397713"/>
                  </a:lnTo>
                  <a:lnTo>
                    <a:pt x="2165327" y="387515"/>
                  </a:lnTo>
                  <a:lnTo>
                    <a:pt x="2053151" y="384116"/>
                  </a:lnTo>
                  <a:lnTo>
                    <a:pt x="1934177" y="384116"/>
                  </a:lnTo>
                  <a:lnTo>
                    <a:pt x="1849196" y="373918"/>
                  </a:lnTo>
                  <a:lnTo>
                    <a:pt x="1641841" y="356922"/>
                  </a:lnTo>
                  <a:lnTo>
                    <a:pt x="1417490" y="346724"/>
                  </a:lnTo>
                  <a:lnTo>
                    <a:pt x="1182941" y="339925"/>
                  </a:lnTo>
                  <a:lnTo>
                    <a:pt x="1002781" y="339925"/>
                  </a:lnTo>
                  <a:lnTo>
                    <a:pt x="849814" y="339925"/>
                  </a:lnTo>
                  <a:lnTo>
                    <a:pt x="727441" y="336526"/>
                  </a:lnTo>
                  <a:lnTo>
                    <a:pt x="632262" y="343325"/>
                  </a:lnTo>
                  <a:lnTo>
                    <a:pt x="550680" y="353522"/>
                  </a:lnTo>
                  <a:lnTo>
                    <a:pt x="506489" y="363720"/>
                  </a:lnTo>
                  <a:lnTo>
                    <a:pt x="469098" y="377317"/>
                  </a:lnTo>
                  <a:lnTo>
                    <a:pt x="424907" y="397713"/>
                  </a:lnTo>
                  <a:lnTo>
                    <a:pt x="387515" y="421507"/>
                  </a:lnTo>
                  <a:lnTo>
                    <a:pt x="353523" y="455500"/>
                  </a:lnTo>
                  <a:lnTo>
                    <a:pt x="322930" y="486093"/>
                  </a:lnTo>
                  <a:lnTo>
                    <a:pt x="302534" y="513287"/>
                  </a:lnTo>
                  <a:lnTo>
                    <a:pt x="285538" y="547280"/>
                  </a:lnTo>
                  <a:lnTo>
                    <a:pt x="271941" y="581273"/>
                  </a:lnTo>
                  <a:lnTo>
                    <a:pt x="251545" y="652657"/>
                  </a:lnTo>
                  <a:lnTo>
                    <a:pt x="237948" y="713844"/>
                  </a:lnTo>
                  <a:lnTo>
                    <a:pt x="227750" y="795426"/>
                  </a:lnTo>
                  <a:lnTo>
                    <a:pt x="217553" y="1006180"/>
                  </a:lnTo>
                  <a:cubicBezTo>
                    <a:pt x="216420" y="1107024"/>
                    <a:pt x="215286" y="1207869"/>
                    <a:pt x="214153" y="1308713"/>
                  </a:cubicBezTo>
                  <a:lnTo>
                    <a:pt x="214153" y="1485475"/>
                  </a:lnTo>
                  <a:lnTo>
                    <a:pt x="220952" y="1689430"/>
                  </a:lnTo>
                  <a:lnTo>
                    <a:pt x="231150" y="1822001"/>
                  </a:lnTo>
                  <a:lnTo>
                    <a:pt x="244747" y="1951173"/>
                  </a:lnTo>
                  <a:lnTo>
                    <a:pt x="258344" y="2025957"/>
                  </a:lnTo>
                  <a:lnTo>
                    <a:pt x="275340" y="2093942"/>
                  </a:lnTo>
                  <a:lnTo>
                    <a:pt x="292336" y="2144931"/>
                  </a:lnTo>
                  <a:lnTo>
                    <a:pt x="316131" y="2189121"/>
                  </a:lnTo>
                  <a:lnTo>
                    <a:pt x="234549" y="2648020"/>
                  </a:lnTo>
                  <a:lnTo>
                    <a:pt x="193758" y="2678614"/>
                  </a:lnTo>
                  <a:lnTo>
                    <a:pt x="176762" y="2685412"/>
                  </a:lnTo>
                  <a:lnTo>
                    <a:pt x="156366" y="2685412"/>
                  </a:lnTo>
                  <a:lnTo>
                    <a:pt x="129172" y="2671815"/>
                  </a:lnTo>
                  <a:lnTo>
                    <a:pt x="105377" y="2648020"/>
                  </a:lnTo>
                  <a:lnTo>
                    <a:pt x="78183" y="2610629"/>
                  </a:lnTo>
                  <a:lnTo>
                    <a:pt x="54388" y="2556241"/>
                  </a:lnTo>
                  <a:lnTo>
                    <a:pt x="33993" y="2488255"/>
                  </a:lnTo>
                  <a:lnTo>
                    <a:pt x="23795" y="2396476"/>
                  </a:lnTo>
                  <a:lnTo>
                    <a:pt x="13597" y="2199319"/>
                  </a:lnTo>
                  <a:lnTo>
                    <a:pt x="6799" y="1957971"/>
                  </a:lnTo>
                  <a:cubicBezTo>
                    <a:pt x="5666" y="1878655"/>
                    <a:pt x="4532" y="1799339"/>
                    <a:pt x="3399" y="1720023"/>
                  </a:cubicBezTo>
                  <a:lnTo>
                    <a:pt x="0" y="1465079"/>
                  </a:lnTo>
                  <a:lnTo>
                    <a:pt x="3399" y="1189739"/>
                  </a:lnTo>
                  <a:cubicBezTo>
                    <a:pt x="4532" y="1150081"/>
                    <a:pt x="5666" y="1110423"/>
                    <a:pt x="6799" y="1070765"/>
                  </a:cubicBezTo>
                  <a:lnTo>
                    <a:pt x="16997" y="934795"/>
                  </a:lnTo>
                  <a:lnTo>
                    <a:pt x="23795" y="849814"/>
                  </a:lnTo>
                  <a:lnTo>
                    <a:pt x="44191" y="710444"/>
                  </a:lnTo>
                  <a:lnTo>
                    <a:pt x="67985" y="608467"/>
                  </a:lnTo>
                  <a:lnTo>
                    <a:pt x="91780" y="530284"/>
                  </a:lnTo>
                  <a:lnTo>
                    <a:pt x="112176" y="472496"/>
                  </a:lnTo>
                  <a:lnTo>
                    <a:pt x="142769" y="407910"/>
                  </a:lnTo>
                  <a:lnTo>
                    <a:pt x="163165" y="373918"/>
                  </a:lnTo>
                  <a:lnTo>
                    <a:pt x="203956" y="326328"/>
                  </a:lnTo>
                  <a:lnTo>
                    <a:pt x="231150" y="302534"/>
                  </a:lnTo>
                  <a:lnTo>
                    <a:pt x="271941" y="268541"/>
                  </a:lnTo>
                  <a:lnTo>
                    <a:pt x="316131" y="237948"/>
                  </a:lnTo>
                  <a:lnTo>
                    <a:pt x="373918" y="207354"/>
                  </a:lnTo>
                  <a:lnTo>
                    <a:pt x="435105" y="183560"/>
                  </a:lnTo>
                  <a:lnTo>
                    <a:pt x="513288" y="159765"/>
                  </a:lnTo>
                  <a:lnTo>
                    <a:pt x="594870" y="146168"/>
                  </a:lnTo>
                  <a:lnTo>
                    <a:pt x="676452" y="139369"/>
                  </a:lnTo>
                  <a:lnTo>
                    <a:pt x="805624" y="139369"/>
                  </a:lnTo>
                  <a:lnTo>
                    <a:pt x="1131953" y="146168"/>
                  </a:lnTo>
                  <a:lnTo>
                    <a:pt x="1475278" y="152966"/>
                  </a:lnTo>
                  <a:lnTo>
                    <a:pt x="1886588" y="15976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4E31EB43-AD6D-4EDE-9575-DE307C9F8A5E}"/>
                </a:ext>
              </a:extLst>
            </p:cNvPr>
            <p:cNvSpPr/>
            <p:nvPr/>
          </p:nvSpPr>
          <p:spPr>
            <a:xfrm rot="16200000">
              <a:off x="7623175" y="4521200"/>
              <a:ext cx="939800" cy="590550"/>
            </a:xfrm>
            <a:custGeom>
              <a:avLst/>
              <a:gdLst>
                <a:gd name="connsiteX0" fmla="*/ 542925 w 940593"/>
                <a:gd name="connsiteY0" fmla="*/ 240506 h 590550"/>
                <a:gd name="connsiteX1" fmla="*/ 450056 w 940593"/>
                <a:gd name="connsiteY1" fmla="*/ 221456 h 590550"/>
                <a:gd name="connsiteX2" fmla="*/ 364331 w 940593"/>
                <a:gd name="connsiteY2" fmla="*/ 200025 h 590550"/>
                <a:gd name="connsiteX3" fmla="*/ 295275 w 940593"/>
                <a:gd name="connsiteY3" fmla="*/ 180975 h 590550"/>
                <a:gd name="connsiteX4" fmla="*/ 230981 w 940593"/>
                <a:gd name="connsiteY4" fmla="*/ 159544 h 590550"/>
                <a:gd name="connsiteX5" fmla="*/ 197643 w 940593"/>
                <a:gd name="connsiteY5" fmla="*/ 145256 h 590550"/>
                <a:gd name="connsiteX6" fmla="*/ 169068 w 940593"/>
                <a:gd name="connsiteY6" fmla="*/ 130969 h 590550"/>
                <a:gd name="connsiteX7" fmla="*/ 157162 w 940593"/>
                <a:gd name="connsiteY7" fmla="*/ 121444 h 590550"/>
                <a:gd name="connsiteX8" fmla="*/ 145256 w 940593"/>
                <a:gd name="connsiteY8" fmla="*/ 109537 h 590550"/>
                <a:gd name="connsiteX9" fmla="*/ 138112 w 940593"/>
                <a:gd name="connsiteY9" fmla="*/ 97631 h 590550"/>
                <a:gd name="connsiteX10" fmla="*/ 109537 w 940593"/>
                <a:gd name="connsiteY10" fmla="*/ 57150 h 590550"/>
                <a:gd name="connsiteX11" fmla="*/ 90487 w 940593"/>
                <a:gd name="connsiteY11" fmla="*/ 0 h 590550"/>
                <a:gd name="connsiteX12" fmla="*/ 0 w 940593"/>
                <a:gd name="connsiteY12" fmla="*/ 590550 h 590550"/>
                <a:gd name="connsiteX13" fmla="*/ 33337 w 940593"/>
                <a:gd name="connsiteY13" fmla="*/ 569119 h 590550"/>
                <a:gd name="connsiteX14" fmla="*/ 78581 w 940593"/>
                <a:gd name="connsiteY14" fmla="*/ 545306 h 590550"/>
                <a:gd name="connsiteX15" fmla="*/ 119062 w 940593"/>
                <a:gd name="connsiteY15" fmla="*/ 521494 h 590550"/>
                <a:gd name="connsiteX16" fmla="*/ 161925 w 940593"/>
                <a:gd name="connsiteY16" fmla="*/ 495300 h 590550"/>
                <a:gd name="connsiteX17" fmla="*/ 214312 w 940593"/>
                <a:gd name="connsiteY17" fmla="*/ 466725 h 590550"/>
                <a:gd name="connsiteX18" fmla="*/ 266700 w 940593"/>
                <a:gd name="connsiteY18" fmla="*/ 440531 h 590550"/>
                <a:gd name="connsiteX19" fmla="*/ 309562 w 940593"/>
                <a:gd name="connsiteY19" fmla="*/ 421481 h 590550"/>
                <a:gd name="connsiteX20" fmla="*/ 359568 w 940593"/>
                <a:gd name="connsiteY20" fmla="*/ 407194 h 590550"/>
                <a:gd name="connsiteX21" fmla="*/ 423862 w 940593"/>
                <a:gd name="connsiteY21" fmla="*/ 395287 h 590550"/>
                <a:gd name="connsiteX22" fmla="*/ 516731 w 940593"/>
                <a:gd name="connsiteY22" fmla="*/ 383381 h 590550"/>
                <a:gd name="connsiteX23" fmla="*/ 664368 w 940593"/>
                <a:gd name="connsiteY23" fmla="*/ 373856 h 590550"/>
                <a:gd name="connsiteX24" fmla="*/ 857250 w 940593"/>
                <a:gd name="connsiteY24" fmla="*/ 369094 h 590550"/>
                <a:gd name="connsiteX25" fmla="*/ 890587 w 940593"/>
                <a:gd name="connsiteY25" fmla="*/ 369094 h 590550"/>
                <a:gd name="connsiteX26" fmla="*/ 916781 w 940593"/>
                <a:gd name="connsiteY26" fmla="*/ 359569 h 590550"/>
                <a:gd name="connsiteX27" fmla="*/ 935831 w 940593"/>
                <a:gd name="connsiteY27" fmla="*/ 342900 h 590550"/>
                <a:gd name="connsiteX28" fmla="*/ 940593 w 940593"/>
                <a:gd name="connsiteY28" fmla="*/ 326231 h 590550"/>
                <a:gd name="connsiteX29" fmla="*/ 933450 w 940593"/>
                <a:gd name="connsiteY29" fmla="*/ 314325 h 590550"/>
                <a:gd name="connsiteX30" fmla="*/ 902493 w 940593"/>
                <a:gd name="connsiteY30" fmla="*/ 302419 h 590550"/>
                <a:gd name="connsiteX31" fmla="*/ 833437 w 940593"/>
                <a:gd name="connsiteY31" fmla="*/ 290512 h 590550"/>
                <a:gd name="connsiteX32" fmla="*/ 716756 w 940593"/>
                <a:gd name="connsiteY32" fmla="*/ 273844 h 590550"/>
                <a:gd name="connsiteX33" fmla="*/ 542925 w 940593"/>
                <a:gd name="connsiteY33" fmla="*/ 2405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0593" h="590550">
                  <a:moveTo>
                    <a:pt x="542925" y="240506"/>
                  </a:moveTo>
                  <a:lnTo>
                    <a:pt x="450056" y="221456"/>
                  </a:lnTo>
                  <a:lnTo>
                    <a:pt x="364331" y="200025"/>
                  </a:lnTo>
                  <a:lnTo>
                    <a:pt x="295275" y="180975"/>
                  </a:lnTo>
                  <a:lnTo>
                    <a:pt x="230981" y="159544"/>
                  </a:lnTo>
                  <a:lnTo>
                    <a:pt x="197643" y="145256"/>
                  </a:lnTo>
                  <a:lnTo>
                    <a:pt x="169068" y="130969"/>
                  </a:lnTo>
                  <a:lnTo>
                    <a:pt x="157162" y="121444"/>
                  </a:lnTo>
                  <a:lnTo>
                    <a:pt x="145256" y="109537"/>
                  </a:lnTo>
                  <a:lnTo>
                    <a:pt x="138112" y="97631"/>
                  </a:lnTo>
                  <a:lnTo>
                    <a:pt x="109537" y="57150"/>
                  </a:lnTo>
                  <a:lnTo>
                    <a:pt x="90487" y="0"/>
                  </a:lnTo>
                  <a:lnTo>
                    <a:pt x="0" y="590550"/>
                  </a:lnTo>
                  <a:lnTo>
                    <a:pt x="33337" y="569119"/>
                  </a:lnTo>
                  <a:lnTo>
                    <a:pt x="78581" y="545306"/>
                  </a:lnTo>
                  <a:lnTo>
                    <a:pt x="119062" y="521494"/>
                  </a:lnTo>
                  <a:lnTo>
                    <a:pt x="161925" y="495300"/>
                  </a:lnTo>
                  <a:lnTo>
                    <a:pt x="214312" y="466725"/>
                  </a:lnTo>
                  <a:lnTo>
                    <a:pt x="266700" y="440531"/>
                  </a:lnTo>
                  <a:lnTo>
                    <a:pt x="309562" y="421481"/>
                  </a:lnTo>
                  <a:lnTo>
                    <a:pt x="359568" y="407194"/>
                  </a:lnTo>
                  <a:lnTo>
                    <a:pt x="423862" y="395287"/>
                  </a:lnTo>
                  <a:lnTo>
                    <a:pt x="516731" y="383381"/>
                  </a:lnTo>
                  <a:lnTo>
                    <a:pt x="664368" y="373856"/>
                  </a:lnTo>
                  <a:lnTo>
                    <a:pt x="857250" y="369094"/>
                  </a:lnTo>
                  <a:lnTo>
                    <a:pt x="890587" y="369094"/>
                  </a:lnTo>
                  <a:lnTo>
                    <a:pt x="916781" y="359569"/>
                  </a:lnTo>
                  <a:lnTo>
                    <a:pt x="935831" y="342900"/>
                  </a:lnTo>
                  <a:lnTo>
                    <a:pt x="940593" y="326231"/>
                  </a:lnTo>
                  <a:lnTo>
                    <a:pt x="933450" y="314325"/>
                  </a:lnTo>
                  <a:lnTo>
                    <a:pt x="902493" y="302419"/>
                  </a:lnTo>
                  <a:lnTo>
                    <a:pt x="833437" y="290512"/>
                  </a:lnTo>
                  <a:lnTo>
                    <a:pt x="716756" y="273844"/>
                  </a:lnTo>
                  <a:lnTo>
                    <a:pt x="542925" y="2405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4F4DBFD6-7268-4187-8749-C1D3C53209DE}"/>
              </a:ext>
            </a:extLst>
          </p:cNvPr>
          <p:cNvGrpSpPr/>
          <p:nvPr/>
        </p:nvGrpSpPr>
        <p:grpSpPr>
          <a:xfrm>
            <a:off x="3732216" y="1704181"/>
            <a:ext cx="4656134" cy="4016375"/>
            <a:chOff x="3735391" y="1692276"/>
            <a:chExt cx="4656134" cy="4016375"/>
          </a:xfrm>
          <a:solidFill>
            <a:schemeClr val="tx1"/>
          </a:solidFill>
        </p:grpSpPr>
        <p:sp>
          <p:nvSpPr>
            <p:cNvPr id="24" name="フリーフォーム 25">
              <a:extLst>
                <a:ext uri="{FF2B5EF4-FFF2-40B4-BE49-F238E27FC236}">
                  <a16:creationId xmlns:a16="http://schemas.microsoft.com/office/drawing/2014/main" id="{303C30DE-337A-4320-B09B-4D0B3E5D0D10}"/>
                </a:ext>
              </a:extLst>
            </p:cNvPr>
            <p:cNvSpPr/>
            <p:nvPr/>
          </p:nvSpPr>
          <p:spPr>
            <a:xfrm rot="16200000">
              <a:off x="2204247" y="3331370"/>
              <a:ext cx="3743325" cy="681037"/>
            </a:xfrm>
            <a:custGeom>
              <a:avLst/>
              <a:gdLst>
                <a:gd name="connsiteX0" fmla="*/ 2071208 w 3743517"/>
                <a:gd name="connsiteY0" fmla="*/ 417310 h 681197"/>
                <a:gd name="connsiteX1" fmla="*/ 2193947 w 3743517"/>
                <a:gd name="connsiteY1" fmla="*/ 423447 h 681197"/>
                <a:gd name="connsiteX2" fmla="*/ 2384191 w 3743517"/>
                <a:gd name="connsiteY2" fmla="*/ 429584 h 681197"/>
                <a:gd name="connsiteX3" fmla="*/ 2623531 w 3743517"/>
                <a:gd name="connsiteY3" fmla="*/ 429584 h 681197"/>
                <a:gd name="connsiteX4" fmla="*/ 2948787 w 3743517"/>
                <a:gd name="connsiteY4" fmla="*/ 432652 h 681197"/>
                <a:gd name="connsiteX5" fmla="*/ 3258701 w 3743517"/>
                <a:gd name="connsiteY5" fmla="*/ 432652 h 681197"/>
                <a:gd name="connsiteX6" fmla="*/ 3384508 w 3743517"/>
                <a:gd name="connsiteY6" fmla="*/ 432652 h 681197"/>
                <a:gd name="connsiteX7" fmla="*/ 3439740 w 3743517"/>
                <a:gd name="connsiteY7" fmla="*/ 426515 h 681197"/>
                <a:gd name="connsiteX8" fmla="*/ 3485767 w 3743517"/>
                <a:gd name="connsiteY8" fmla="*/ 420378 h 681197"/>
                <a:gd name="connsiteX9" fmla="*/ 3531794 w 3743517"/>
                <a:gd name="connsiteY9" fmla="*/ 411173 h 681197"/>
                <a:gd name="connsiteX10" fmla="*/ 3571684 w 3743517"/>
                <a:gd name="connsiteY10" fmla="*/ 398899 h 681197"/>
                <a:gd name="connsiteX11" fmla="*/ 3608505 w 3743517"/>
                <a:gd name="connsiteY11" fmla="*/ 377420 h 681197"/>
                <a:gd name="connsiteX12" fmla="*/ 3657600 w 3743517"/>
                <a:gd name="connsiteY12" fmla="*/ 337530 h 681197"/>
                <a:gd name="connsiteX13" fmla="*/ 3694422 w 3743517"/>
                <a:gd name="connsiteY13" fmla="*/ 303777 h 681197"/>
                <a:gd name="connsiteX14" fmla="*/ 3715901 w 3743517"/>
                <a:gd name="connsiteY14" fmla="*/ 291503 h 681197"/>
                <a:gd name="connsiteX15" fmla="*/ 3725106 w 3743517"/>
                <a:gd name="connsiteY15" fmla="*/ 291503 h 681197"/>
                <a:gd name="connsiteX16" fmla="*/ 3737380 w 3743517"/>
                <a:gd name="connsiteY16" fmla="*/ 294572 h 681197"/>
                <a:gd name="connsiteX17" fmla="*/ 3743517 w 3743517"/>
                <a:gd name="connsiteY17" fmla="*/ 303777 h 681197"/>
                <a:gd name="connsiteX18" fmla="*/ 3737380 w 3743517"/>
                <a:gd name="connsiteY18" fmla="*/ 343667 h 681197"/>
                <a:gd name="connsiteX19" fmla="*/ 3728175 w 3743517"/>
                <a:gd name="connsiteY19" fmla="*/ 405036 h 681197"/>
                <a:gd name="connsiteX20" fmla="*/ 3706696 w 3743517"/>
                <a:gd name="connsiteY20" fmla="*/ 490953 h 681197"/>
                <a:gd name="connsiteX21" fmla="*/ 3685216 w 3743517"/>
                <a:gd name="connsiteY21" fmla="*/ 570733 h 681197"/>
                <a:gd name="connsiteX22" fmla="*/ 3663737 w 3743517"/>
                <a:gd name="connsiteY22" fmla="*/ 629033 h 681197"/>
                <a:gd name="connsiteX23" fmla="*/ 3654532 w 3743517"/>
                <a:gd name="connsiteY23" fmla="*/ 656650 h 681197"/>
                <a:gd name="connsiteX24" fmla="*/ 3516451 w 3743517"/>
                <a:gd name="connsiteY24" fmla="*/ 681197 h 681197"/>
                <a:gd name="connsiteX25" fmla="*/ 3317002 w 3743517"/>
                <a:gd name="connsiteY25" fmla="*/ 678129 h 681197"/>
                <a:gd name="connsiteX26" fmla="*/ 3025498 w 3743517"/>
                <a:gd name="connsiteY26" fmla="*/ 678129 h 681197"/>
                <a:gd name="connsiteX27" fmla="*/ 2712516 w 3743517"/>
                <a:gd name="connsiteY27" fmla="*/ 678129 h 681197"/>
                <a:gd name="connsiteX28" fmla="*/ 2543751 w 3743517"/>
                <a:gd name="connsiteY28" fmla="*/ 678129 h 681197"/>
                <a:gd name="connsiteX29" fmla="*/ 2344301 w 3743517"/>
                <a:gd name="connsiteY29" fmla="*/ 665855 h 681197"/>
                <a:gd name="connsiteX30" fmla="*/ 2058935 w 3743517"/>
                <a:gd name="connsiteY30" fmla="*/ 647444 h 681197"/>
                <a:gd name="connsiteX31" fmla="*/ 1844143 w 3743517"/>
                <a:gd name="connsiteY31" fmla="*/ 632102 h 681197"/>
                <a:gd name="connsiteX32" fmla="*/ 1727541 w 3743517"/>
                <a:gd name="connsiteY32" fmla="*/ 638239 h 681197"/>
                <a:gd name="connsiteX33" fmla="*/ 1589461 w 3743517"/>
                <a:gd name="connsiteY33" fmla="*/ 619828 h 681197"/>
                <a:gd name="connsiteX34" fmla="*/ 1420696 w 3743517"/>
                <a:gd name="connsiteY34" fmla="*/ 598349 h 681197"/>
                <a:gd name="connsiteX35" fmla="*/ 1279547 w 3743517"/>
                <a:gd name="connsiteY35" fmla="*/ 576870 h 681197"/>
                <a:gd name="connsiteX36" fmla="*/ 1110782 w 3743517"/>
                <a:gd name="connsiteY36" fmla="*/ 543117 h 681197"/>
                <a:gd name="connsiteX37" fmla="*/ 938948 w 3743517"/>
                <a:gd name="connsiteY37" fmla="*/ 500158 h 681197"/>
                <a:gd name="connsiteX38" fmla="*/ 871442 w 3743517"/>
                <a:gd name="connsiteY38" fmla="*/ 481748 h 681197"/>
                <a:gd name="connsiteX39" fmla="*/ 791662 w 3743517"/>
                <a:gd name="connsiteY39" fmla="*/ 457200 h 681197"/>
                <a:gd name="connsiteX40" fmla="*/ 668924 w 3743517"/>
                <a:gd name="connsiteY40" fmla="*/ 411173 h 681197"/>
                <a:gd name="connsiteX41" fmla="*/ 570733 w 3743517"/>
                <a:gd name="connsiteY41" fmla="*/ 365146 h 681197"/>
                <a:gd name="connsiteX42" fmla="*/ 457200 w 3743517"/>
                <a:gd name="connsiteY42" fmla="*/ 309914 h 681197"/>
                <a:gd name="connsiteX43" fmla="*/ 331394 w 3743517"/>
                <a:gd name="connsiteY43" fmla="*/ 242408 h 681197"/>
                <a:gd name="connsiteX44" fmla="*/ 184108 w 3743517"/>
                <a:gd name="connsiteY44" fmla="*/ 159560 h 681197"/>
                <a:gd name="connsiteX45" fmla="*/ 85917 w 3743517"/>
                <a:gd name="connsiteY45" fmla="*/ 101259 h 681197"/>
                <a:gd name="connsiteX46" fmla="*/ 21480 w 3743517"/>
                <a:gd name="connsiteY46" fmla="*/ 61369 h 681197"/>
                <a:gd name="connsiteX47" fmla="*/ 12274 w 3743517"/>
                <a:gd name="connsiteY47" fmla="*/ 55232 h 681197"/>
                <a:gd name="connsiteX48" fmla="*/ 3069 w 3743517"/>
                <a:gd name="connsiteY48" fmla="*/ 30684 h 681197"/>
                <a:gd name="connsiteX49" fmla="*/ 0 w 3743517"/>
                <a:gd name="connsiteY49" fmla="*/ 9205 h 681197"/>
                <a:gd name="connsiteX50" fmla="*/ 6137 w 3743517"/>
                <a:gd name="connsiteY50" fmla="*/ 0 h 681197"/>
                <a:gd name="connsiteX51" fmla="*/ 27616 w 3743517"/>
                <a:gd name="connsiteY51" fmla="*/ 0 h 681197"/>
                <a:gd name="connsiteX52" fmla="*/ 70575 w 3743517"/>
                <a:gd name="connsiteY52" fmla="*/ 15342 h 681197"/>
                <a:gd name="connsiteX53" fmla="*/ 211724 w 3743517"/>
                <a:gd name="connsiteY53" fmla="*/ 76711 h 681197"/>
                <a:gd name="connsiteX54" fmla="*/ 328325 w 3743517"/>
                <a:gd name="connsiteY54" fmla="*/ 125807 h 681197"/>
                <a:gd name="connsiteX55" fmla="*/ 463337 w 3743517"/>
                <a:gd name="connsiteY55" fmla="*/ 174902 h 681197"/>
                <a:gd name="connsiteX56" fmla="*/ 589144 w 3743517"/>
                <a:gd name="connsiteY56" fmla="*/ 217860 h 681197"/>
                <a:gd name="connsiteX57" fmla="*/ 687335 w 3743517"/>
                <a:gd name="connsiteY57" fmla="*/ 248545 h 681197"/>
                <a:gd name="connsiteX58" fmla="*/ 810073 w 3743517"/>
                <a:gd name="connsiteY58" fmla="*/ 282298 h 681197"/>
                <a:gd name="connsiteX59" fmla="*/ 911332 w 3743517"/>
                <a:gd name="connsiteY59" fmla="*/ 306846 h 681197"/>
                <a:gd name="connsiteX60" fmla="*/ 1095439 w 3743517"/>
                <a:gd name="connsiteY60" fmla="*/ 343667 h 681197"/>
                <a:gd name="connsiteX61" fmla="*/ 1239657 w 3743517"/>
                <a:gd name="connsiteY61" fmla="*/ 365146 h 681197"/>
                <a:gd name="connsiteX62" fmla="*/ 1374669 w 3743517"/>
                <a:gd name="connsiteY62" fmla="*/ 380488 h 681197"/>
                <a:gd name="connsiteX63" fmla="*/ 1497407 w 3743517"/>
                <a:gd name="connsiteY63" fmla="*/ 389694 h 681197"/>
                <a:gd name="connsiteX64" fmla="*/ 1712199 w 3743517"/>
                <a:gd name="connsiteY64" fmla="*/ 408105 h 681197"/>
                <a:gd name="connsiteX65" fmla="*/ 1945402 w 3743517"/>
                <a:gd name="connsiteY65" fmla="*/ 417310 h 681197"/>
                <a:gd name="connsiteX66" fmla="*/ 2071208 w 3743517"/>
                <a:gd name="connsiteY66" fmla="*/ 417310 h 68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43517" h="681197">
                  <a:moveTo>
                    <a:pt x="2071208" y="417310"/>
                  </a:moveTo>
                  <a:lnTo>
                    <a:pt x="2193947" y="423447"/>
                  </a:lnTo>
                  <a:lnTo>
                    <a:pt x="2384191" y="429584"/>
                  </a:lnTo>
                  <a:lnTo>
                    <a:pt x="2623531" y="429584"/>
                  </a:lnTo>
                  <a:lnTo>
                    <a:pt x="2948787" y="432652"/>
                  </a:lnTo>
                  <a:lnTo>
                    <a:pt x="3258701" y="432652"/>
                  </a:lnTo>
                  <a:lnTo>
                    <a:pt x="3384508" y="432652"/>
                  </a:lnTo>
                  <a:lnTo>
                    <a:pt x="3439740" y="426515"/>
                  </a:lnTo>
                  <a:lnTo>
                    <a:pt x="3485767" y="420378"/>
                  </a:lnTo>
                  <a:lnTo>
                    <a:pt x="3531794" y="411173"/>
                  </a:lnTo>
                  <a:lnTo>
                    <a:pt x="3571684" y="398899"/>
                  </a:lnTo>
                  <a:lnTo>
                    <a:pt x="3608505" y="377420"/>
                  </a:lnTo>
                  <a:lnTo>
                    <a:pt x="3657600" y="337530"/>
                  </a:lnTo>
                  <a:lnTo>
                    <a:pt x="3694422" y="303777"/>
                  </a:lnTo>
                  <a:lnTo>
                    <a:pt x="3715901" y="291503"/>
                  </a:lnTo>
                  <a:lnTo>
                    <a:pt x="3725106" y="291503"/>
                  </a:lnTo>
                  <a:lnTo>
                    <a:pt x="3737380" y="294572"/>
                  </a:lnTo>
                  <a:lnTo>
                    <a:pt x="3743517" y="303777"/>
                  </a:lnTo>
                  <a:lnTo>
                    <a:pt x="3737380" y="343667"/>
                  </a:lnTo>
                  <a:lnTo>
                    <a:pt x="3728175" y="405036"/>
                  </a:lnTo>
                  <a:lnTo>
                    <a:pt x="3706696" y="490953"/>
                  </a:lnTo>
                  <a:lnTo>
                    <a:pt x="3685216" y="570733"/>
                  </a:lnTo>
                  <a:lnTo>
                    <a:pt x="3663737" y="629033"/>
                  </a:lnTo>
                  <a:lnTo>
                    <a:pt x="3654532" y="656650"/>
                  </a:lnTo>
                  <a:lnTo>
                    <a:pt x="3516451" y="681197"/>
                  </a:lnTo>
                  <a:lnTo>
                    <a:pt x="3317002" y="678129"/>
                  </a:lnTo>
                  <a:lnTo>
                    <a:pt x="3025498" y="678129"/>
                  </a:lnTo>
                  <a:lnTo>
                    <a:pt x="2712516" y="678129"/>
                  </a:lnTo>
                  <a:lnTo>
                    <a:pt x="2543751" y="678129"/>
                  </a:lnTo>
                  <a:lnTo>
                    <a:pt x="2344301" y="665855"/>
                  </a:lnTo>
                  <a:lnTo>
                    <a:pt x="2058935" y="647444"/>
                  </a:lnTo>
                  <a:lnTo>
                    <a:pt x="1844143" y="632102"/>
                  </a:lnTo>
                  <a:lnTo>
                    <a:pt x="1727541" y="638239"/>
                  </a:lnTo>
                  <a:lnTo>
                    <a:pt x="1589461" y="619828"/>
                  </a:lnTo>
                  <a:lnTo>
                    <a:pt x="1420696" y="598349"/>
                  </a:lnTo>
                  <a:lnTo>
                    <a:pt x="1279547" y="576870"/>
                  </a:lnTo>
                  <a:lnTo>
                    <a:pt x="1110782" y="543117"/>
                  </a:lnTo>
                  <a:lnTo>
                    <a:pt x="938948" y="500158"/>
                  </a:lnTo>
                  <a:lnTo>
                    <a:pt x="871442" y="481748"/>
                  </a:lnTo>
                  <a:lnTo>
                    <a:pt x="791662" y="457200"/>
                  </a:lnTo>
                  <a:lnTo>
                    <a:pt x="668924" y="411173"/>
                  </a:lnTo>
                  <a:lnTo>
                    <a:pt x="570733" y="365146"/>
                  </a:lnTo>
                  <a:lnTo>
                    <a:pt x="457200" y="309914"/>
                  </a:lnTo>
                  <a:lnTo>
                    <a:pt x="331394" y="242408"/>
                  </a:lnTo>
                  <a:lnTo>
                    <a:pt x="184108" y="159560"/>
                  </a:lnTo>
                  <a:lnTo>
                    <a:pt x="85917" y="101259"/>
                  </a:lnTo>
                  <a:lnTo>
                    <a:pt x="21480" y="61369"/>
                  </a:lnTo>
                  <a:lnTo>
                    <a:pt x="12274" y="55232"/>
                  </a:lnTo>
                  <a:lnTo>
                    <a:pt x="3069" y="30684"/>
                  </a:lnTo>
                  <a:lnTo>
                    <a:pt x="0" y="9205"/>
                  </a:lnTo>
                  <a:lnTo>
                    <a:pt x="6137" y="0"/>
                  </a:lnTo>
                  <a:lnTo>
                    <a:pt x="27616" y="0"/>
                  </a:lnTo>
                  <a:lnTo>
                    <a:pt x="70575" y="15342"/>
                  </a:lnTo>
                  <a:lnTo>
                    <a:pt x="211724" y="76711"/>
                  </a:lnTo>
                  <a:lnTo>
                    <a:pt x="328325" y="125807"/>
                  </a:lnTo>
                  <a:lnTo>
                    <a:pt x="463337" y="174902"/>
                  </a:lnTo>
                  <a:lnTo>
                    <a:pt x="589144" y="217860"/>
                  </a:lnTo>
                  <a:lnTo>
                    <a:pt x="687335" y="248545"/>
                  </a:lnTo>
                  <a:lnTo>
                    <a:pt x="810073" y="282298"/>
                  </a:lnTo>
                  <a:lnTo>
                    <a:pt x="911332" y="306846"/>
                  </a:lnTo>
                  <a:lnTo>
                    <a:pt x="1095439" y="343667"/>
                  </a:lnTo>
                  <a:lnTo>
                    <a:pt x="1239657" y="365146"/>
                  </a:lnTo>
                  <a:lnTo>
                    <a:pt x="1374669" y="380488"/>
                  </a:lnTo>
                  <a:lnTo>
                    <a:pt x="1497407" y="389694"/>
                  </a:lnTo>
                  <a:lnTo>
                    <a:pt x="1712199" y="408105"/>
                  </a:lnTo>
                  <a:lnTo>
                    <a:pt x="1945402" y="417310"/>
                  </a:lnTo>
                  <a:lnTo>
                    <a:pt x="2071208" y="417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6">
              <a:extLst>
                <a:ext uri="{FF2B5EF4-FFF2-40B4-BE49-F238E27FC236}">
                  <a16:creationId xmlns:a16="http://schemas.microsoft.com/office/drawing/2014/main" id="{4E6230A6-9B27-417E-91BC-E308858B7363}"/>
                </a:ext>
              </a:extLst>
            </p:cNvPr>
            <p:cNvSpPr/>
            <p:nvPr/>
          </p:nvSpPr>
          <p:spPr>
            <a:xfrm rot="16200000">
              <a:off x="2917828" y="3092451"/>
              <a:ext cx="4016375" cy="1216025"/>
            </a:xfrm>
            <a:custGeom>
              <a:avLst/>
              <a:gdLst>
                <a:gd name="connsiteX0" fmla="*/ 1210429 w 4016124"/>
                <a:gd name="connsiteY0" fmla="*/ 848616 h 1217007"/>
                <a:gd name="connsiteX1" fmla="*/ 1019655 w 4016124"/>
                <a:gd name="connsiteY1" fmla="*/ 845327 h 1217007"/>
                <a:gd name="connsiteX2" fmla="*/ 871641 w 4016124"/>
                <a:gd name="connsiteY2" fmla="*/ 838748 h 1217007"/>
                <a:gd name="connsiteX3" fmla="*/ 720337 w 4016124"/>
                <a:gd name="connsiteY3" fmla="*/ 835459 h 1217007"/>
                <a:gd name="connsiteX4" fmla="*/ 615082 w 4016124"/>
                <a:gd name="connsiteY4" fmla="*/ 832170 h 1217007"/>
                <a:gd name="connsiteX5" fmla="*/ 575612 w 4016124"/>
                <a:gd name="connsiteY5" fmla="*/ 825591 h 1217007"/>
                <a:gd name="connsiteX6" fmla="*/ 546009 w 4016124"/>
                <a:gd name="connsiteY6" fmla="*/ 812434 h 1217007"/>
                <a:gd name="connsiteX7" fmla="*/ 522984 w 4016124"/>
                <a:gd name="connsiteY7" fmla="*/ 792699 h 1217007"/>
                <a:gd name="connsiteX8" fmla="*/ 32892 w 4016124"/>
                <a:gd name="connsiteY8" fmla="*/ 789410 h 1217007"/>
                <a:gd name="connsiteX9" fmla="*/ 9868 w 4016124"/>
                <a:gd name="connsiteY9" fmla="*/ 809145 h 1217007"/>
                <a:gd name="connsiteX10" fmla="*/ 0 w 4016124"/>
                <a:gd name="connsiteY10" fmla="*/ 825591 h 1217007"/>
                <a:gd name="connsiteX11" fmla="*/ 13157 w 4016124"/>
                <a:gd name="connsiteY11" fmla="*/ 848616 h 1217007"/>
                <a:gd name="connsiteX12" fmla="*/ 52628 w 4016124"/>
                <a:gd name="connsiteY12" fmla="*/ 897954 h 1217007"/>
                <a:gd name="connsiteX13" fmla="*/ 108544 w 4016124"/>
                <a:gd name="connsiteY13" fmla="*/ 953870 h 1217007"/>
                <a:gd name="connsiteX14" fmla="*/ 148015 w 4016124"/>
                <a:gd name="connsiteY14" fmla="*/ 986763 h 1217007"/>
                <a:gd name="connsiteX15" fmla="*/ 174328 w 4016124"/>
                <a:gd name="connsiteY15" fmla="*/ 1003209 h 1217007"/>
                <a:gd name="connsiteX16" fmla="*/ 217088 w 4016124"/>
                <a:gd name="connsiteY16" fmla="*/ 1022944 h 1217007"/>
                <a:gd name="connsiteX17" fmla="*/ 263137 w 4016124"/>
                <a:gd name="connsiteY17" fmla="*/ 1036101 h 1217007"/>
                <a:gd name="connsiteX18" fmla="*/ 351946 w 4016124"/>
                <a:gd name="connsiteY18" fmla="*/ 1052547 h 1217007"/>
                <a:gd name="connsiteX19" fmla="*/ 457200 w 4016124"/>
                <a:gd name="connsiteY19" fmla="*/ 1072282 h 1217007"/>
                <a:gd name="connsiteX20" fmla="*/ 503249 w 4016124"/>
                <a:gd name="connsiteY20" fmla="*/ 1082150 h 1217007"/>
                <a:gd name="connsiteX21" fmla="*/ 575612 w 4016124"/>
                <a:gd name="connsiteY21" fmla="*/ 1082150 h 1217007"/>
                <a:gd name="connsiteX22" fmla="*/ 842038 w 4016124"/>
                <a:gd name="connsiteY22" fmla="*/ 1082150 h 1217007"/>
                <a:gd name="connsiteX23" fmla="*/ 1131488 w 4016124"/>
                <a:gd name="connsiteY23" fmla="*/ 1082150 h 1217007"/>
                <a:gd name="connsiteX24" fmla="*/ 1450541 w 4016124"/>
                <a:gd name="connsiteY24" fmla="*/ 1078860 h 1217007"/>
                <a:gd name="connsiteX25" fmla="*/ 1756438 w 4016124"/>
                <a:gd name="connsiteY25" fmla="*/ 1082150 h 1217007"/>
                <a:gd name="connsiteX26" fmla="*/ 2190613 w 4016124"/>
                <a:gd name="connsiteY26" fmla="*/ 1082150 h 1217007"/>
                <a:gd name="connsiteX27" fmla="*/ 2601764 w 4016124"/>
                <a:gd name="connsiteY27" fmla="*/ 1085439 h 1217007"/>
                <a:gd name="connsiteX28" fmla="*/ 3009626 w 4016124"/>
                <a:gd name="connsiteY28" fmla="*/ 1092017 h 1217007"/>
                <a:gd name="connsiteX29" fmla="*/ 3401042 w 4016124"/>
                <a:gd name="connsiteY29" fmla="*/ 1098596 h 1217007"/>
                <a:gd name="connsiteX30" fmla="*/ 3568792 w 4016124"/>
                <a:gd name="connsiteY30" fmla="*/ 1105174 h 1217007"/>
                <a:gd name="connsiteX31" fmla="*/ 3588527 w 4016124"/>
                <a:gd name="connsiteY31" fmla="*/ 1105174 h 1217007"/>
                <a:gd name="connsiteX32" fmla="*/ 3604973 w 4016124"/>
                <a:gd name="connsiteY32" fmla="*/ 1108463 h 1217007"/>
                <a:gd name="connsiteX33" fmla="*/ 3627997 w 4016124"/>
                <a:gd name="connsiteY33" fmla="*/ 1124909 h 1217007"/>
                <a:gd name="connsiteX34" fmla="*/ 3657600 w 4016124"/>
                <a:gd name="connsiteY34" fmla="*/ 1147934 h 1217007"/>
                <a:gd name="connsiteX35" fmla="*/ 3683914 w 4016124"/>
                <a:gd name="connsiteY35" fmla="*/ 1170958 h 1217007"/>
                <a:gd name="connsiteX36" fmla="*/ 3723384 w 4016124"/>
                <a:gd name="connsiteY36" fmla="*/ 1207140 h 1217007"/>
                <a:gd name="connsiteX37" fmla="*/ 3736541 w 4016124"/>
                <a:gd name="connsiteY37" fmla="*/ 1213718 h 1217007"/>
                <a:gd name="connsiteX38" fmla="*/ 3769433 w 4016124"/>
                <a:gd name="connsiteY38" fmla="*/ 1217007 h 1217007"/>
                <a:gd name="connsiteX39" fmla="*/ 3805615 w 4016124"/>
                <a:gd name="connsiteY39" fmla="*/ 1203850 h 1217007"/>
                <a:gd name="connsiteX40" fmla="*/ 3838507 w 4016124"/>
                <a:gd name="connsiteY40" fmla="*/ 1180826 h 1217007"/>
                <a:gd name="connsiteX41" fmla="*/ 3891134 w 4016124"/>
                <a:gd name="connsiteY41" fmla="*/ 1118331 h 1217007"/>
                <a:gd name="connsiteX42" fmla="*/ 3950340 w 4016124"/>
                <a:gd name="connsiteY42" fmla="*/ 1029522 h 1217007"/>
                <a:gd name="connsiteX43" fmla="*/ 3983232 w 4016124"/>
                <a:gd name="connsiteY43" fmla="*/ 973606 h 1217007"/>
                <a:gd name="connsiteX44" fmla="*/ 4006256 w 4016124"/>
                <a:gd name="connsiteY44" fmla="*/ 930846 h 1217007"/>
                <a:gd name="connsiteX45" fmla="*/ 4012835 w 4016124"/>
                <a:gd name="connsiteY45" fmla="*/ 891375 h 1217007"/>
                <a:gd name="connsiteX46" fmla="*/ 4016124 w 4016124"/>
                <a:gd name="connsiteY46" fmla="*/ 855194 h 1217007"/>
                <a:gd name="connsiteX47" fmla="*/ 4006256 w 4016124"/>
                <a:gd name="connsiteY47" fmla="*/ 822302 h 1217007"/>
                <a:gd name="connsiteX48" fmla="*/ 3986521 w 4016124"/>
                <a:gd name="connsiteY48" fmla="*/ 789410 h 1217007"/>
                <a:gd name="connsiteX49" fmla="*/ 3963497 w 4016124"/>
                <a:gd name="connsiteY49" fmla="*/ 756518 h 1217007"/>
                <a:gd name="connsiteX50" fmla="*/ 3947051 w 4016124"/>
                <a:gd name="connsiteY50" fmla="*/ 730204 h 1217007"/>
                <a:gd name="connsiteX51" fmla="*/ 3894423 w 4016124"/>
                <a:gd name="connsiteY51" fmla="*/ 516406 h 1217007"/>
                <a:gd name="connsiteX52" fmla="*/ 3864820 w 4016124"/>
                <a:gd name="connsiteY52" fmla="*/ 378259 h 1217007"/>
                <a:gd name="connsiteX53" fmla="*/ 3845085 w 4016124"/>
                <a:gd name="connsiteY53" fmla="*/ 282872 h 1217007"/>
                <a:gd name="connsiteX54" fmla="*/ 3828639 w 4016124"/>
                <a:gd name="connsiteY54" fmla="*/ 180906 h 1217007"/>
                <a:gd name="connsiteX55" fmla="*/ 3812193 w 4016124"/>
                <a:gd name="connsiteY55" fmla="*/ 0 h 1217007"/>
                <a:gd name="connsiteX56" fmla="*/ 3677336 w 4016124"/>
                <a:gd name="connsiteY56" fmla="*/ 16446 h 1217007"/>
                <a:gd name="connsiteX57" fmla="*/ 3697071 w 4016124"/>
                <a:gd name="connsiteY57" fmla="*/ 164460 h 1217007"/>
                <a:gd name="connsiteX58" fmla="*/ 3720095 w 4016124"/>
                <a:gd name="connsiteY58" fmla="*/ 312475 h 1217007"/>
                <a:gd name="connsiteX59" fmla="*/ 3752987 w 4016124"/>
                <a:gd name="connsiteY59" fmla="*/ 522984 h 1217007"/>
                <a:gd name="connsiteX60" fmla="*/ 3785879 w 4016124"/>
                <a:gd name="connsiteY60" fmla="*/ 726915 h 1217007"/>
                <a:gd name="connsiteX61" fmla="*/ 3795747 w 4016124"/>
                <a:gd name="connsiteY61" fmla="*/ 769675 h 1217007"/>
                <a:gd name="connsiteX62" fmla="*/ 3795747 w 4016124"/>
                <a:gd name="connsiteY62" fmla="*/ 802567 h 1217007"/>
                <a:gd name="connsiteX63" fmla="*/ 3789169 w 4016124"/>
                <a:gd name="connsiteY63" fmla="*/ 832170 h 1217007"/>
                <a:gd name="connsiteX64" fmla="*/ 3776012 w 4016124"/>
                <a:gd name="connsiteY64" fmla="*/ 858483 h 1217007"/>
                <a:gd name="connsiteX65" fmla="*/ 3752987 w 4016124"/>
                <a:gd name="connsiteY65" fmla="*/ 874929 h 1217007"/>
                <a:gd name="connsiteX66" fmla="*/ 3733252 w 4016124"/>
                <a:gd name="connsiteY66" fmla="*/ 881508 h 1217007"/>
                <a:gd name="connsiteX67" fmla="*/ 3657600 w 4016124"/>
                <a:gd name="connsiteY67" fmla="*/ 881508 h 1217007"/>
                <a:gd name="connsiteX68" fmla="*/ 3407620 w 4016124"/>
                <a:gd name="connsiteY68" fmla="*/ 871640 h 1217007"/>
                <a:gd name="connsiteX69" fmla="*/ 3160930 w 4016124"/>
                <a:gd name="connsiteY69" fmla="*/ 861773 h 1217007"/>
                <a:gd name="connsiteX70" fmla="*/ 3016205 w 4016124"/>
                <a:gd name="connsiteY70" fmla="*/ 858483 h 1217007"/>
                <a:gd name="connsiteX71" fmla="*/ 2759646 w 4016124"/>
                <a:gd name="connsiteY71" fmla="*/ 858483 h 1217007"/>
                <a:gd name="connsiteX72" fmla="*/ 2187324 w 4016124"/>
                <a:gd name="connsiteY72" fmla="*/ 858483 h 1217007"/>
                <a:gd name="connsiteX73" fmla="*/ 1841957 w 4016124"/>
                <a:gd name="connsiteY73" fmla="*/ 855194 h 1217007"/>
                <a:gd name="connsiteX74" fmla="*/ 1345287 w 4016124"/>
                <a:gd name="connsiteY74" fmla="*/ 851905 h 1217007"/>
                <a:gd name="connsiteX75" fmla="*/ 1210429 w 4016124"/>
                <a:gd name="connsiteY75" fmla="*/ 848616 h 12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16124" h="1217007">
                  <a:moveTo>
                    <a:pt x="1210429" y="848616"/>
                  </a:moveTo>
                  <a:lnTo>
                    <a:pt x="1019655" y="845327"/>
                  </a:lnTo>
                  <a:lnTo>
                    <a:pt x="871641" y="838748"/>
                  </a:lnTo>
                  <a:lnTo>
                    <a:pt x="720337" y="835459"/>
                  </a:lnTo>
                  <a:lnTo>
                    <a:pt x="615082" y="832170"/>
                  </a:lnTo>
                  <a:lnTo>
                    <a:pt x="575612" y="825591"/>
                  </a:lnTo>
                  <a:lnTo>
                    <a:pt x="546009" y="812434"/>
                  </a:lnTo>
                  <a:lnTo>
                    <a:pt x="522984" y="792699"/>
                  </a:lnTo>
                  <a:lnTo>
                    <a:pt x="32892" y="789410"/>
                  </a:lnTo>
                  <a:lnTo>
                    <a:pt x="9868" y="809145"/>
                  </a:lnTo>
                  <a:lnTo>
                    <a:pt x="0" y="825591"/>
                  </a:lnTo>
                  <a:lnTo>
                    <a:pt x="13157" y="848616"/>
                  </a:lnTo>
                  <a:lnTo>
                    <a:pt x="52628" y="897954"/>
                  </a:lnTo>
                  <a:lnTo>
                    <a:pt x="108544" y="953870"/>
                  </a:lnTo>
                  <a:lnTo>
                    <a:pt x="148015" y="986763"/>
                  </a:lnTo>
                  <a:lnTo>
                    <a:pt x="174328" y="1003209"/>
                  </a:lnTo>
                  <a:lnTo>
                    <a:pt x="217088" y="1022944"/>
                  </a:lnTo>
                  <a:lnTo>
                    <a:pt x="263137" y="1036101"/>
                  </a:lnTo>
                  <a:lnTo>
                    <a:pt x="351946" y="1052547"/>
                  </a:lnTo>
                  <a:lnTo>
                    <a:pt x="457200" y="1072282"/>
                  </a:lnTo>
                  <a:lnTo>
                    <a:pt x="503249" y="1082150"/>
                  </a:lnTo>
                  <a:lnTo>
                    <a:pt x="575612" y="1082150"/>
                  </a:lnTo>
                  <a:lnTo>
                    <a:pt x="842038" y="1082150"/>
                  </a:lnTo>
                  <a:lnTo>
                    <a:pt x="1131488" y="1082150"/>
                  </a:lnTo>
                  <a:lnTo>
                    <a:pt x="1450541" y="1078860"/>
                  </a:lnTo>
                  <a:lnTo>
                    <a:pt x="1756438" y="1082150"/>
                  </a:lnTo>
                  <a:lnTo>
                    <a:pt x="2190613" y="1082150"/>
                  </a:lnTo>
                  <a:lnTo>
                    <a:pt x="2601764" y="1085439"/>
                  </a:lnTo>
                  <a:lnTo>
                    <a:pt x="3009626" y="1092017"/>
                  </a:lnTo>
                  <a:lnTo>
                    <a:pt x="3401042" y="1098596"/>
                  </a:lnTo>
                  <a:lnTo>
                    <a:pt x="3568792" y="1105174"/>
                  </a:lnTo>
                  <a:lnTo>
                    <a:pt x="3588527" y="1105174"/>
                  </a:lnTo>
                  <a:lnTo>
                    <a:pt x="3604973" y="1108463"/>
                  </a:lnTo>
                  <a:lnTo>
                    <a:pt x="3627997" y="1124909"/>
                  </a:lnTo>
                  <a:lnTo>
                    <a:pt x="3657600" y="1147934"/>
                  </a:lnTo>
                  <a:lnTo>
                    <a:pt x="3683914" y="1170958"/>
                  </a:lnTo>
                  <a:lnTo>
                    <a:pt x="3723384" y="1207140"/>
                  </a:lnTo>
                  <a:lnTo>
                    <a:pt x="3736541" y="1213718"/>
                  </a:lnTo>
                  <a:lnTo>
                    <a:pt x="3769433" y="1217007"/>
                  </a:lnTo>
                  <a:lnTo>
                    <a:pt x="3805615" y="1203850"/>
                  </a:lnTo>
                  <a:lnTo>
                    <a:pt x="3838507" y="1180826"/>
                  </a:lnTo>
                  <a:lnTo>
                    <a:pt x="3891134" y="1118331"/>
                  </a:lnTo>
                  <a:lnTo>
                    <a:pt x="3950340" y="1029522"/>
                  </a:lnTo>
                  <a:lnTo>
                    <a:pt x="3983232" y="973606"/>
                  </a:lnTo>
                  <a:lnTo>
                    <a:pt x="4006256" y="930846"/>
                  </a:lnTo>
                  <a:lnTo>
                    <a:pt x="4012835" y="891375"/>
                  </a:lnTo>
                  <a:lnTo>
                    <a:pt x="4016124" y="855194"/>
                  </a:lnTo>
                  <a:lnTo>
                    <a:pt x="4006256" y="822302"/>
                  </a:lnTo>
                  <a:lnTo>
                    <a:pt x="3986521" y="789410"/>
                  </a:lnTo>
                  <a:lnTo>
                    <a:pt x="3963497" y="756518"/>
                  </a:lnTo>
                  <a:lnTo>
                    <a:pt x="3947051" y="730204"/>
                  </a:lnTo>
                  <a:lnTo>
                    <a:pt x="3894423" y="516406"/>
                  </a:lnTo>
                  <a:lnTo>
                    <a:pt x="3864820" y="378259"/>
                  </a:lnTo>
                  <a:lnTo>
                    <a:pt x="3845085" y="282872"/>
                  </a:lnTo>
                  <a:lnTo>
                    <a:pt x="3828639" y="180906"/>
                  </a:lnTo>
                  <a:lnTo>
                    <a:pt x="3812193" y="0"/>
                  </a:lnTo>
                  <a:lnTo>
                    <a:pt x="3677336" y="16446"/>
                  </a:lnTo>
                  <a:lnTo>
                    <a:pt x="3697071" y="164460"/>
                  </a:lnTo>
                  <a:lnTo>
                    <a:pt x="3720095" y="312475"/>
                  </a:lnTo>
                  <a:lnTo>
                    <a:pt x="3752987" y="522984"/>
                  </a:lnTo>
                  <a:lnTo>
                    <a:pt x="3785879" y="726915"/>
                  </a:lnTo>
                  <a:lnTo>
                    <a:pt x="3795747" y="769675"/>
                  </a:lnTo>
                  <a:lnTo>
                    <a:pt x="3795747" y="802567"/>
                  </a:lnTo>
                  <a:lnTo>
                    <a:pt x="3789169" y="832170"/>
                  </a:lnTo>
                  <a:lnTo>
                    <a:pt x="3776012" y="858483"/>
                  </a:lnTo>
                  <a:lnTo>
                    <a:pt x="3752987" y="874929"/>
                  </a:lnTo>
                  <a:lnTo>
                    <a:pt x="3733252" y="881508"/>
                  </a:lnTo>
                  <a:lnTo>
                    <a:pt x="3657600" y="881508"/>
                  </a:lnTo>
                  <a:lnTo>
                    <a:pt x="3407620" y="871640"/>
                  </a:lnTo>
                  <a:lnTo>
                    <a:pt x="3160930" y="861773"/>
                  </a:lnTo>
                  <a:lnTo>
                    <a:pt x="3016205" y="858483"/>
                  </a:lnTo>
                  <a:lnTo>
                    <a:pt x="2759646" y="858483"/>
                  </a:lnTo>
                  <a:lnTo>
                    <a:pt x="2187324" y="858483"/>
                  </a:lnTo>
                  <a:lnTo>
                    <a:pt x="1841957" y="855194"/>
                  </a:lnTo>
                  <a:lnTo>
                    <a:pt x="1345287" y="851905"/>
                  </a:lnTo>
                  <a:lnTo>
                    <a:pt x="1210429" y="8486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9">
              <a:extLst>
                <a:ext uri="{FF2B5EF4-FFF2-40B4-BE49-F238E27FC236}">
                  <a16:creationId xmlns:a16="http://schemas.microsoft.com/office/drawing/2014/main" id="{91CDC498-4D0B-4A0A-85C1-EA8A94762207}"/>
                </a:ext>
              </a:extLst>
            </p:cNvPr>
            <p:cNvSpPr/>
            <p:nvPr/>
          </p:nvSpPr>
          <p:spPr>
            <a:xfrm rot="16200000">
              <a:off x="4541046" y="5042694"/>
              <a:ext cx="666750" cy="658812"/>
            </a:xfrm>
            <a:custGeom>
              <a:avLst/>
              <a:gdLst>
                <a:gd name="connsiteX0" fmla="*/ 569118 w 666750"/>
                <a:gd name="connsiteY0" fmla="*/ 264319 h 659607"/>
                <a:gd name="connsiteX1" fmla="*/ 538162 w 666750"/>
                <a:gd name="connsiteY1" fmla="*/ 383382 h 659607"/>
                <a:gd name="connsiteX2" fmla="*/ 516731 w 666750"/>
                <a:gd name="connsiteY2" fmla="*/ 478632 h 659607"/>
                <a:gd name="connsiteX3" fmla="*/ 509587 w 666750"/>
                <a:gd name="connsiteY3" fmla="*/ 507207 h 659607"/>
                <a:gd name="connsiteX4" fmla="*/ 509587 w 666750"/>
                <a:gd name="connsiteY4" fmla="*/ 535782 h 659607"/>
                <a:gd name="connsiteX5" fmla="*/ 514350 w 666750"/>
                <a:gd name="connsiteY5" fmla="*/ 552450 h 659607"/>
                <a:gd name="connsiteX6" fmla="*/ 521493 w 666750"/>
                <a:gd name="connsiteY6" fmla="*/ 566738 h 659607"/>
                <a:gd name="connsiteX7" fmla="*/ 538162 w 666750"/>
                <a:gd name="connsiteY7" fmla="*/ 583407 h 659607"/>
                <a:gd name="connsiteX8" fmla="*/ 557212 w 666750"/>
                <a:gd name="connsiteY8" fmla="*/ 595313 h 659607"/>
                <a:gd name="connsiteX9" fmla="*/ 581025 w 666750"/>
                <a:gd name="connsiteY9" fmla="*/ 604838 h 659607"/>
                <a:gd name="connsiteX10" fmla="*/ 614362 w 666750"/>
                <a:gd name="connsiteY10" fmla="*/ 607219 h 659607"/>
                <a:gd name="connsiteX11" fmla="*/ 666750 w 666750"/>
                <a:gd name="connsiteY11" fmla="*/ 609600 h 659607"/>
                <a:gd name="connsiteX12" fmla="*/ 42862 w 666750"/>
                <a:gd name="connsiteY12" fmla="*/ 659607 h 659607"/>
                <a:gd name="connsiteX13" fmla="*/ 21431 w 666750"/>
                <a:gd name="connsiteY13" fmla="*/ 628650 h 659607"/>
                <a:gd name="connsiteX14" fmla="*/ 0 w 666750"/>
                <a:gd name="connsiteY14" fmla="*/ 597694 h 659607"/>
                <a:gd name="connsiteX15" fmla="*/ 14287 w 666750"/>
                <a:gd name="connsiteY15" fmla="*/ 578644 h 659607"/>
                <a:gd name="connsiteX16" fmla="*/ 33337 w 666750"/>
                <a:gd name="connsiteY16" fmla="*/ 561975 h 659607"/>
                <a:gd name="connsiteX17" fmla="*/ 71437 w 666750"/>
                <a:gd name="connsiteY17" fmla="*/ 538163 h 659607"/>
                <a:gd name="connsiteX18" fmla="*/ 121443 w 666750"/>
                <a:gd name="connsiteY18" fmla="*/ 511969 h 659607"/>
                <a:gd name="connsiteX19" fmla="*/ 157162 w 666750"/>
                <a:gd name="connsiteY19" fmla="*/ 490538 h 659607"/>
                <a:gd name="connsiteX20" fmla="*/ 204787 w 666750"/>
                <a:gd name="connsiteY20" fmla="*/ 457200 h 659607"/>
                <a:gd name="connsiteX21" fmla="*/ 257175 w 666750"/>
                <a:gd name="connsiteY21" fmla="*/ 414338 h 659607"/>
                <a:gd name="connsiteX22" fmla="*/ 319087 w 666750"/>
                <a:gd name="connsiteY22" fmla="*/ 352425 h 659607"/>
                <a:gd name="connsiteX23" fmla="*/ 378618 w 666750"/>
                <a:gd name="connsiteY23" fmla="*/ 285750 h 659607"/>
                <a:gd name="connsiteX24" fmla="*/ 421481 w 666750"/>
                <a:gd name="connsiteY24" fmla="*/ 230982 h 659607"/>
                <a:gd name="connsiteX25" fmla="*/ 466725 w 666750"/>
                <a:gd name="connsiteY25" fmla="*/ 166688 h 659607"/>
                <a:gd name="connsiteX26" fmla="*/ 514350 w 666750"/>
                <a:gd name="connsiteY26" fmla="*/ 95250 h 659607"/>
                <a:gd name="connsiteX27" fmla="*/ 547687 w 666750"/>
                <a:gd name="connsiteY27" fmla="*/ 40482 h 659607"/>
                <a:gd name="connsiteX28" fmla="*/ 566737 w 666750"/>
                <a:gd name="connsiteY28" fmla="*/ 19050 h 659607"/>
                <a:gd name="connsiteX29" fmla="*/ 581025 w 666750"/>
                <a:gd name="connsiteY29" fmla="*/ 9525 h 659607"/>
                <a:gd name="connsiteX30" fmla="*/ 592931 w 666750"/>
                <a:gd name="connsiteY30" fmla="*/ 2382 h 659607"/>
                <a:gd name="connsiteX31" fmla="*/ 602456 w 666750"/>
                <a:gd name="connsiteY31" fmla="*/ 0 h 659607"/>
                <a:gd name="connsiteX32" fmla="*/ 611981 w 666750"/>
                <a:gd name="connsiteY32" fmla="*/ 0 h 659607"/>
                <a:gd name="connsiteX33" fmla="*/ 619125 w 666750"/>
                <a:gd name="connsiteY33" fmla="*/ 9525 h 659607"/>
                <a:gd name="connsiteX34" fmla="*/ 621506 w 666750"/>
                <a:gd name="connsiteY34" fmla="*/ 26194 h 659607"/>
                <a:gd name="connsiteX35" fmla="*/ 621506 w 666750"/>
                <a:gd name="connsiteY35" fmla="*/ 52388 h 659607"/>
                <a:gd name="connsiteX36" fmla="*/ 604837 w 666750"/>
                <a:gd name="connsiteY36" fmla="*/ 121444 h 659607"/>
                <a:gd name="connsiteX37" fmla="*/ 569118 w 666750"/>
                <a:gd name="connsiteY37" fmla="*/ 264319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6750" h="659607">
                  <a:moveTo>
                    <a:pt x="569118" y="264319"/>
                  </a:moveTo>
                  <a:lnTo>
                    <a:pt x="538162" y="383382"/>
                  </a:lnTo>
                  <a:lnTo>
                    <a:pt x="516731" y="478632"/>
                  </a:lnTo>
                  <a:lnTo>
                    <a:pt x="509587" y="507207"/>
                  </a:lnTo>
                  <a:lnTo>
                    <a:pt x="509587" y="535782"/>
                  </a:lnTo>
                  <a:lnTo>
                    <a:pt x="514350" y="552450"/>
                  </a:lnTo>
                  <a:lnTo>
                    <a:pt x="521493" y="566738"/>
                  </a:lnTo>
                  <a:lnTo>
                    <a:pt x="538162" y="583407"/>
                  </a:lnTo>
                  <a:lnTo>
                    <a:pt x="557212" y="595313"/>
                  </a:lnTo>
                  <a:lnTo>
                    <a:pt x="581025" y="604838"/>
                  </a:lnTo>
                  <a:lnTo>
                    <a:pt x="614362" y="607219"/>
                  </a:lnTo>
                  <a:lnTo>
                    <a:pt x="666750" y="609600"/>
                  </a:lnTo>
                  <a:lnTo>
                    <a:pt x="42862" y="659607"/>
                  </a:lnTo>
                  <a:lnTo>
                    <a:pt x="21431" y="628650"/>
                  </a:lnTo>
                  <a:lnTo>
                    <a:pt x="0" y="597694"/>
                  </a:lnTo>
                  <a:lnTo>
                    <a:pt x="14287" y="578644"/>
                  </a:lnTo>
                  <a:lnTo>
                    <a:pt x="33337" y="561975"/>
                  </a:lnTo>
                  <a:lnTo>
                    <a:pt x="71437" y="538163"/>
                  </a:lnTo>
                  <a:lnTo>
                    <a:pt x="121443" y="511969"/>
                  </a:lnTo>
                  <a:lnTo>
                    <a:pt x="157162" y="490538"/>
                  </a:lnTo>
                  <a:lnTo>
                    <a:pt x="204787" y="457200"/>
                  </a:lnTo>
                  <a:lnTo>
                    <a:pt x="257175" y="414338"/>
                  </a:lnTo>
                  <a:lnTo>
                    <a:pt x="319087" y="352425"/>
                  </a:lnTo>
                  <a:lnTo>
                    <a:pt x="378618" y="285750"/>
                  </a:lnTo>
                  <a:lnTo>
                    <a:pt x="421481" y="230982"/>
                  </a:lnTo>
                  <a:lnTo>
                    <a:pt x="466725" y="166688"/>
                  </a:lnTo>
                  <a:lnTo>
                    <a:pt x="514350" y="95250"/>
                  </a:lnTo>
                  <a:lnTo>
                    <a:pt x="547687" y="40482"/>
                  </a:lnTo>
                  <a:lnTo>
                    <a:pt x="566737" y="19050"/>
                  </a:lnTo>
                  <a:lnTo>
                    <a:pt x="581025" y="9525"/>
                  </a:lnTo>
                  <a:lnTo>
                    <a:pt x="592931" y="2382"/>
                  </a:lnTo>
                  <a:lnTo>
                    <a:pt x="602456" y="0"/>
                  </a:lnTo>
                  <a:lnTo>
                    <a:pt x="611981" y="0"/>
                  </a:lnTo>
                  <a:lnTo>
                    <a:pt x="619125" y="9525"/>
                  </a:lnTo>
                  <a:lnTo>
                    <a:pt x="621506" y="26194"/>
                  </a:lnTo>
                  <a:lnTo>
                    <a:pt x="621506" y="52388"/>
                  </a:lnTo>
                  <a:lnTo>
                    <a:pt x="604837" y="121444"/>
                  </a:lnTo>
                  <a:lnTo>
                    <a:pt x="569118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198F899F-E149-47BB-8F09-F6990756B107}"/>
                </a:ext>
              </a:extLst>
            </p:cNvPr>
            <p:cNvSpPr/>
            <p:nvPr/>
          </p:nvSpPr>
          <p:spPr>
            <a:xfrm rot="16200000">
              <a:off x="4640265" y="2370138"/>
              <a:ext cx="315912" cy="887412"/>
            </a:xfrm>
            <a:custGeom>
              <a:avLst/>
              <a:gdLst>
                <a:gd name="connsiteX0" fmla="*/ 76200 w 316706"/>
                <a:gd name="connsiteY0" fmla="*/ 469107 h 888207"/>
                <a:gd name="connsiteX1" fmla="*/ 50006 w 316706"/>
                <a:gd name="connsiteY1" fmla="*/ 326232 h 888207"/>
                <a:gd name="connsiteX2" fmla="*/ 19050 w 316706"/>
                <a:gd name="connsiteY2" fmla="*/ 135732 h 888207"/>
                <a:gd name="connsiteX3" fmla="*/ 0 w 316706"/>
                <a:gd name="connsiteY3" fmla="*/ 0 h 888207"/>
                <a:gd name="connsiteX4" fmla="*/ 164306 w 316706"/>
                <a:gd name="connsiteY4" fmla="*/ 2382 h 888207"/>
                <a:gd name="connsiteX5" fmla="*/ 171450 w 316706"/>
                <a:gd name="connsiteY5" fmla="*/ 109538 h 888207"/>
                <a:gd name="connsiteX6" fmla="*/ 180975 w 316706"/>
                <a:gd name="connsiteY6" fmla="*/ 185738 h 888207"/>
                <a:gd name="connsiteX7" fmla="*/ 207168 w 316706"/>
                <a:gd name="connsiteY7" fmla="*/ 347663 h 888207"/>
                <a:gd name="connsiteX8" fmla="*/ 250031 w 316706"/>
                <a:gd name="connsiteY8" fmla="*/ 561975 h 888207"/>
                <a:gd name="connsiteX9" fmla="*/ 290512 w 316706"/>
                <a:gd name="connsiteY9" fmla="*/ 766763 h 888207"/>
                <a:gd name="connsiteX10" fmla="*/ 316706 w 316706"/>
                <a:gd name="connsiteY10" fmla="*/ 881063 h 888207"/>
                <a:gd name="connsiteX11" fmla="*/ 150018 w 316706"/>
                <a:gd name="connsiteY11" fmla="*/ 888207 h 888207"/>
                <a:gd name="connsiteX12" fmla="*/ 135731 w 316706"/>
                <a:gd name="connsiteY12" fmla="*/ 781050 h 888207"/>
                <a:gd name="connsiteX13" fmla="*/ 109537 w 316706"/>
                <a:gd name="connsiteY13" fmla="*/ 645319 h 888207"/>
                <a:gd name="connsiteX14" fmla="*/ 76200 w 316706"/>
                <a:gd name="connsiteY14" fmla="*/ 4691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888207">
                  <a:moveTo>
                    <a:pt x="76200" y="469107"/>
                  </a:moveTo>
                  <a:lnTo>
                    <a:pt x="50006" y="326232"/>
                  </a:lnTo>
                  <a:lnTo>
                    <a:pt x="19050" y="135732"/>
                  </a:lnTo>
                  <a:lnTo>
                    <a:pt x="0" y="0"/>
                  </a:lnTo>
                  <a:lnTo>
                    <a:pt x="164306" y="2382"/>
                  </a:lnTo>
                  <a:lnTo>
                    <a:pt x="171450" y="109538"/>
                  </a:lnTo>
                  <a:lnTo>
                    <a:pt x="180975" y="185738"/>
                  </a:lnTo>
                  <a:lnTo>
                    <a:pt x="207168" y="347663"/>
                  </a:lnTo>
                  <a:lnTo>
                    <a:pt x="250031" y="561975"/>
                  </a:lnTo>
                  <a:lnTo>
                    <a:pt x="290512" y="766763"/>
                  </a:lnTo>
                  <a:lnTo>
                    <a:pt x="316706" y="881063"/>
                  </a:lnTo>
                  <a:lnTo>
                    <a:pt x="150018" y="888207"/>
                  </a:lnTo>
                  <a:lnTo>
                    <a:pt x="135731" y="781050"/>
                  </a:lnTo>
                  <a:lnTo>
                    <a:pt x="109537" y="645319"/>
                  </a:lnTo>
                  <a:lnTo>
                    <a:pt x="76200" y="469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5B118545-FC32-405D-8897-2A7D5466346A}"/>
                </a:ext>
              </a:extLst>
            </p:cNvPr>
            <p:cNvSpPr/>
            <p:nvPr/>
          </p:nvSpPr>
          <p:spPr>
            <a:xfrm rot="16200000">
              <a:off x="4623596" y="3242469"/>
              <a:ext cx="298450" cy="928688"/>
            </a:xfrm>
            <a:custGeom>
              <a:avLst/>
              <a:gdLst>
                <a:gd name="connsiteX0" fmla="*/ 238125 w 297656"/>
                <a:gd name="connsiteY0" fmla="*/ 576262 h 928687"/>
                <a:gd name="connsiteX1" fmla="*/ 221456 w 297656"/>
                <a:gd name="connsiteY1" fmla="*/ 471487 h 928687"/>
                <a:gd name="connsiteX2" fmla="*/ 202406 w 297656"/>
                <a:gd name="connsiteY2" fmla="*/ 335756 h 928687"/>
                <a:gd name="connsiteX3" fmla="*/ 185737 w 297656"/>
                <a:gd name="connsiteY3" fmla="*/ 171450 h 928687"/>
                <a:gd name="connsiteX4" fmla="*/ 176212 w 297656"/>
                <a:gd name="connsiteY4" fmla="*/ 0 h 928687"/>
                <a:gd name="connsiteX5" fmla="*/ 35719 w 297656"/>
                <a:gd name="connsiteY5" fmla="*/ 0 h 928687"/>
                <a:gd name="connsiteX6" fmla="*/ 16669 w 297656"/>
                <a:gd name="connsiteY6" fmla="*/ 78581 h 928687"/>
                <a:gd name="connsiteX7" fmla="*/ 7144 w 297656"/>
                <a:gd name="connsiteY7" fmla="*/ 126206 h 928687"/>
                <a:gd name="connsiteX8" fmla="*/ 0 w 297656"/>
                <a:gd name="connsiteY8" fmla="*/ 183356 h 928687"/>
                <a:gd name="connsiteX9" fmla="*/ 0 w 297656"/>
                <a:gd name="connsiteY9" fmla="*/ 238125 h 928687"/>
                <a:gd name="connsiteX10" fmla="*/ 9525 w 297656"/>
                <a:gd name="connsiteY10" fmla="*/ 347662 h 928687"/>
                <a:gd name="connsiteX11" fmla="*/ 30956 w 297656"/>
                <a:gd name="connsiteY11" fmla="*/ 490537 h 928687"/>
                <a:gd name="connsiteX12" fmla="*/ 59531 w 297656"/>
                <a:gd name="connsiteY12" fmla="*/ 647700 h 928687"/>
                <a:gd name="connsiteX13" fmla="*/ 80962 w 297656"/>
                <a:gd name="connsiteY13" fmla="*/ 738187 h 928687"/>
                <a:gd name="connsiteX14" fmla="*/ 102394 w 297656"/>
                <a:gd name="connsiteY14" fmla="*/ 831056 h 928687"/>
                <a:gd name="connsiteX15" fmla="*/ 126206 w 297656"/>
                <a:gd name="connsiteY15" fmla="*/ 928687 h 928687"/>
                <a:gd name="connsiteX16" fmla="*/ 297656 w 297656"/>
                <a:gd name="connsiteY16" fmla="*/ 921543 h 928687"/>
                <a:gd name="connsiteX17" fmla="*/ 266700 w 297656"/>
                <a:gd name="connsiteY17" fmla="*/ 742950 h 928687"/>
                <a:gd name="connsiteX18" fmla="*/ 238125 w 297656"/>
                <a:gd name="connsiteY18" fmla="*/ 576262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6" h="928687">
                  <a:moveTo>
                    <a:pt x="238125" y="576262"/>
                  </a:moveTo>
                  <a:lnTo>
                    <a:pt x="221456" y="471487"/>
                  </a:lnTo>
                  <a:lnTo>
                    <a:pt x="202406" y="335756"/>
                  </a:lnTo>
                  <a:lnTo>
                    <a:pt x="185737" y="171450"/>
                  </a:lnTo>
                  <a:lnTo>
                    <a:pt x="176212" y="0"/>
                  </a:lnTo>
                  <a:lnTo>
                    <a:pt x="35719" y="0"/>
                  </a:lnTo>
                  <a:lnTo>
                    <a:pt x="16669" y="78581"/>
                  </a:lnTo>
                  <a:lnTo>
                    <a:pt x="7144" y="126206"/>
                  </a:lnTo>
                  <a:lnTo>
                    <a:pt x="0" y="183356"/>
                  </a:lnTo>
                  <a:lnTo>
                    <a:pt x="0" y="238125"/>
                  </a:lnTo>
                  <a:lnTo>
                    <a:pt x="9525" y="347662"/>
                  </a:lnTo>
                  <a:lnTo>
                    <a:pt x="30956" y="490537"/>
                  </a:lnTo>
                  <a:lnTo>
                    <a:pt x="59531" y="647700"/>
                  </a:lnTo>
                  <a:lnTo>
                    <a:pt x="80962" y="738187"/>
                  </a:lnTo>
                  <a:lnTo>
                    <a:pt x="102394" y="831056"/>
                  </a:lnTo>
                  <a:lnTo>
                    <a:pt x="126206" y="928687"/>
                  </a:lnTo>
                  <a:lnTo>
                    <a:pt x="297656" y="921543"/>
                  </a:lnTo>
                  <a:lnTo>
                    <a:pt x="266700" y="742950"/>
                  </a:lnTo>
                  <a:lnTo>
                    <a:pt x="238125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A1D396B9-03F6-48A4-85AE-F85A38DD3064}"/>
                </a:ext>
              </a:extLst>
            </p:cNvPr>
            <p:cNvSpPr/>
            <p:nvPr/>
          </p:nvSpPr>
          <p:spPr>
            <a:xfrm rot="16200000">
              <a:off x="6207921" y="1624807"/>
              <a:ext cx="1727200" cy="2106612"/>
            </a:xfrm>
            <a:custGeom>
              <a:avLst/>
              <a:gdLst>
                <a:gd name="connsiteX0" fmla="*/ 827448 w 1727823"/>
                <a:gd name="connsiteY0" fmla="*/ 1640871 h 2106485"/>
                <a:gd name="connsiteX1" fmla="*/ 701227 w 1727823"/>
                <a:gd name="connsiteY1" fmla="*/ 1624041 h 2106485"/>
                <a:gd name="connsiteX2" fmla="*/ 544152 w 1727823"/>
                <a:gd name="connsiteY2" fmla="*/ 1598797 h 2106485"/>
                <a:gd name="connsiteX3" fmla="*/ 401102 w 1727823"/>
                <a:gd name="connsiteY3" fmla="*/ 1573553 h 2106485"/>
                <a:gd name="connsiteX4" fmla="*/ 297320 w 1727823"/>
                <a:gd name="connsiteY4" fmla="*/ 1551114 h 2106485"/>
                <a:gd name="connsiteX5" fmla="*/ 249637 w 1727823"/>
                <a:gd name="connsiteY5" fmla="*/ 1539894 h 2106485"/>
                <a:gd name="connsiteX6" fmla="*/ 89757 w 1727823"/>
                <a:gd name="connsiteY6" fmla="*/ 1525869 h 2106485"/>
                <a:gd name="connsiteX7" fmla="*/ 47683 w 1727823"/>
                <a:gd name="connsiteY7" fmla="*/ 1548309 h 2106485"/>
                <a:gd name="connsiteX8" fmla="*/ 25244 w 1727823"/>
                <a:gd name="connsiteY8" fmla="*/ 1565138 h 2106485"/>
                <a:gd name="connsiteX9" fmla="*/ 11220 w 1727823"/>
                <a:gd name="connsiteY9" fmla="*/ 1584773 h 2106485"/>
                <a:gd name="connsiteX10" fmla="*/ 0 w 1727823"/>
                <a:gd name="connsiteY10" fmla="*/ 1607212 h 2106485"/>
                <a:gd name="connsiteX11" fmla="*/ 0 w 1727823"/>
                <a:gd name="connsiteY11" fmla="*/ 1626846 h 2106485"/>
                <a:gd name="connsiteX12" fmla="*/ 8415 w 1727823"/>
                <a:gd name="connsiteY12" fmla="*/ 1666115 h 2106485"/>
                <a:gd name="connsiteX13" fmla="*/ 19634 w 1727823"/>
                <a:gd name="connsiteY13" fmla="*/ 1696969 h 2106485"/>
                <a:gd name="connsiteX14" fmla="*/ 39269 w 1727823"/>
                <a:gd name="connsiteY14" fmla="*/ 1716603 h 2106485"/>
                <a:gd name="connsiteX15" fmla="*/ 61708 w 1727823"/>
                <a:gd name="connsiteY15" fmla="*/ 1730628 h 2106485"/>
                <a:gd name="connsiteX16" fmla="*/ 115001 w 1727823"/>
                <a:gd name="connsiteY16" fmla="*/ 1755872 h 2106485"/>
                <a:gd name="connsiteX17" fmla="*/ 179514 w 1727823"/>
                <a:gd name="connsiteY17" fmla="*/ 1778311 h 2106485"/>
                <a:gd name="connsiteX18" fmla="*/ 230002 w 1727823"/>
                <a:gd name="connsiteY18" fmla="*/ 1795141 h 2106485"/>
                <a:gd name="connsiteX19" fmla="*/ 302930 w 1727823"/>
                <a:gd name="connsiteY19" fmla="*/ 1806360 h 2106485"/>
                <a:gd name="connsiteX20" fmla="*/ 471224 w 1727823"/>
                <a:gd name="connsiteY20" fmla="*/ 1837214 h 2106485"/>
                <a:gd name="connsiteX21" fmla="*/ 692812 w 1727823"/>
                <a:gd name="connsiteY21" fmla="*/ 1876483 h 2106485"/>
                <a:gd name="connsiteX22" fmla="*/ 995742 w 1727823"/>
                <a:gd name="connsiteY22" fmla="*/ 1932581 h 2106485"/>
                <a:gd name="connsiteX23" fmla="*/ 1312697 w 1727823"/>
                <a:gd name="connsiteY23" fmla="*/ 1988679 h 2106485"/>
                <a:gd name="connsiteX24" fmla="*/ 1340746 w 1727823"/>
                <a:gd name="connsiteY24" fmla="*/ 1994289 h 2106485"/>
                <a:gd name="connsiteX25" fmla="*/ 1351966 w 1727823"/>
                <a:gd name="connsiteY25" fmla="*/ 2016728 h 2106485"/>
                <a:gd name="connsiteX26" fmla="*/ 1368795 w 1727823"/>
                <a:gd name="connsiteY26" fmla="*/ 2050387 h 2106485"/>
                <a:gd name="connsiteX27" fmla="*/ 1388429 w 1727823"/>
                <a:gd name="connsiteY27" fmla="*/ 2078436 h 2106485"/>
                <a:gd name="connsiteX28" fmla="*/ 1408064 w 1727823"/>
                <a:gd name="connsiteY28" fmla="*/ 2098071 h 2106485"/>
                <a:gd name="connsiteX29" fmla="*/ 1419283 w 1727823"/>
                <a:gd name="connsiteY29" fmla="*/ 2103680 h 2106485"/>
                <a:gd name="connsiteX30" fmla="*/ 1444528 w 1727823"/>
                <a:gd name="connsiteY30" fmla="*/ 2106485 h 2106485"/>
                <a:gd name="connsiteX31" fmla="*/ 1469772 w 1727823"/>
                <a:gd name="connsiteY31" fmla="*/ 2098071 h 2106485"/>
                <a:gd name="connsiteX32" fmla="*/ 1506235 w 1727823"/>
                <a:gd name="connsiteY32" fmla="*/ 2075631 h 2106485"/>
                <a:gd name="connsiteX33" fmla="*/ 1565139 w 1727823"/>
                <a:gd name="connsiteY33" fmla="*/ 2013923 h 2106485"/>
                <a:gd name="connsiteX34" fmla="*/ 1638066 w 1727823"/>
                <a:gd name="connsiteY34" fmla="*/ 1912947 h 2106485"/>
                <a:gd name="connsiteX35" fmla="*/ 1674530 w 1727823"/>
                <a:gd name="connsiteY35" fmla="*/ 1859654 h 2106485"/>
                <a:gd name="connsiteX36" fmla="*/ 1699774 w 1727823"/>
                <a:gd name="connsiteY36" fmla="*/ 1809165 h 2106485"/>
                <a:gd name="connsiteX37" fmla="*/ 1716604 w 1727823"/>
                <a:gd name="connsiteY37" fmla="*/ 1767092 h 2106485"/>
                <a:gd name="connsiteX38" fmla="*/ 1725018 w 1727823"/>
                <a:gd name="connsiteY38" fmla="*/ 1727823 h 2106485"/>
                <a:gd name="connsiteX39" fmla="*/ 1727823 w 1727823"/>
                <a:gd name="connsiteY39" fmla="*/ 1694164 h 2106485"/>
                <a:gd name="connsiteX40" fmla="*/ 1722213 w 1727823"/>
                <a:gd name="connsiteY40" fmla="*/ 1671725 h 2106485"/>
                <a:gd name="connsiteX41" fmla="*/ 1716604 w 1727823"/>
                <a:gd name="connsiteY41" fmla="*/ 1657700 h 2106485"/>
                <a:gd name="connsiteX42" fmla="*/ 1696969 w 1727823"/>
                <a:gd name="connsiteY42" fmla="*/ 1629651 h 2106485"/>
                <a:gd name="connsiteX43" fmla="*/ 1680140 w 1727823"/>
                <a:gd name="connsiteY43" fmla="*/ 1587577 h 2106485"/>
                <a:gd name="connsiteX44" fmla="*/ 1646481 w 1727823"/>
                <a:gd name="connsiteY44" fmla="*/ 1469771 h 2106485"/>
                <a:gd name="connsiteX45" fmla="*/ 1615627 w 1727823"/>
                <a:gd name="connsiteY45" fmla="*/ 1335136 h 2106485"/>
                <a:gd name="connsiteX46" fmla="*/ 1587578 w 1727823"/>
                <a:gd name="connsiteY46" fmla="*/ 1203305 h 2106485"/>
                <a:gd name="connsiteX47" fmla="*/ 1548309 w 1727823"/>
                <a:gd name="connsiteY47" fmla="*/ 978912 h 2106485"/>
                <a:gd name="connsiteX48" fmla="*/ 1531480 w 1727823"/>
                <a:gd name="connsiteY48" fmla="*/ 872326 h 2106485"/>
                <a:gd name="connsiteX49" fmla="*/ 1503431 w 1727823"/>
                <a:gd name="connsiteY49" fmla="*/ 619884 h 2106485"/>
                <a:gd name="connsiteX50" fmla="*/ 1455747 w 1727823"/>
                <a:gd name="connsiteY50" fmla="*/ 162684 h 2106485"/>
                <a:gd name="connsiteX51" fmla="*/ 1441723 w 1727823"/>
                <a:gd name="connsiteY51" fmla="*/ 0 h 2106485"/>
                <a:gd name="connsiteX52" fmla="*/ 1259404 w 1727823"/>
                <a:gd name="connsiteY52" fmla="*/ 16829 h 2106485"/>
                <a:gd name="connsiteX53" fmla="*/ 1279038 w 1727823"/>
                <a:gd name="connsiteY53" fmla="*/ 159879 h 2106485"/>
                <a:gd name="connsiteX54" fmla="*/ 1307087 w 1727823"/>
                <a:gd name="connsiteY54" fmla="*/ 384272 h 2106485"/>
                <a:gd name="connsiteX55" fmla="*/ 1332331 w 1727823"/>
                <a:gd name="connsiteY55" fmla="*/ 580615 h 2106485"/>
                <a:gd name="connsiteX56" fmla="*/ 1340746 w 1727823"/>
                <a:gd name="connsiteY56" fmla="*/ 678787 h 2106485"/>
                <a:gd name="connsiteX57" fmla="*/ 1360380 w 1727823"/>
                <a:gd name="connsiteY57" fmla="*/ 900375 h 2106485"/>
                <a:gd name="connsiteX58" fmla="*/ 1388429 w 1727823"/>
                <a:gd name="connsiteY58" fmla="*/ 1079889 h 2106485"/>
                <a:gd name="connsiteX59" fmla="*/ 1424893 w 1727823"/>
                <a:gd name="connsiteY59" fmla="*/ 1309892 h 2106485"/>
                <a:gd name="connsiteX60" fmla="*/ 1455747 w 1727823"/>
                <a:gd name="connsiteY60" fmla="*/ 1497820 h 2106485"/>
                <a:gd name="connsiteX61" fmla="*/ 1466967 w 1727823"/>
                <a:gd name="connsiteY61" fmla="*/ 1573553 h 2106485"/>
                <a:gd name="connsiteX62" fmla="*/ 1472577 w 1727823"/>
                <a:gd name="connsiteY62" fmla="*/ 1604407 h 2106485"/>
                <a:gd name="connsiteX63" fmla="*/ 1472577 w 1727823"/>
                <a:gd name="connsiteY63" fmla="*/ 1626846 h 2106485"/>
                <a:gd name="connsiteX64" fmla="*/ 1469772 w 1727823"/>
                <a:gd name="connsiteY64" fmla="*/ 1643676 h 2106485"/>
                <a:gd name="connsiteX65" fmla="*/ 1458552 w 1727823"/>
                <a:gd name="connsiteY65" fmla="*/ 1671725 h 2106485"/>
                <a:gd name="connsiteX66" fmla="*/ 1444528 w 1727823"/>
                <a:gd name="connsiteY66" fmla="*/ 1688554 h 2106485"/>
                <a:gd name="connsiteX67" fmla="*/ 1416478 w 1727823"/>
                <a:gd name="connsiteY67" fmla="*/ 1699774 h 2106485"/>
                <a:gd name="connsiteX68" fmla="*/ 1371600 w 1727823"/>
                <a:gd name="connsiteY68" fmla="*/ 1702579 h 2106485"/>
                <a:gd name="connsiteX69" fmla="*/ 1239769 w 1727823"/>
                <a:gd name="connsiteY69" fmla="*/ 1688554 h 2106485"/>
                <a:gd name="connsiteX70" fmla="*/ 1068670 w 1727823"/>
                <a:gd name="connsiteY70" fmla="*/ 1668920 h 2106485"/>
                <a:gd name="connsiteX71" fmla="*/ 827448 w 1727823"/>
                <a:gd name="connsiteY71" fmla="*/ 1640871 h 21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27823" h="2106485">
                  <a:moveTo>
                    <a:pt x="827448" y="1640871"/>
                  </a:moveTo>
                  <a:lnTo>
                    <a:pt x="701227" y="1624041"/>
                  </a:lnTo>
                  <a:lnTo>
                    <a:pt x="544152" y="1598797"/>
                  </a:lnTo>
                  <a:lnTo>
                    <a:pt x="401102" y="1573553"/>
                  </a:lnTo>
                  <a:lnTo>
                    <a:pt x="297320" y="1551114"/>
                  </a:lnTo>
                  <a:lnTo>
                    <a:pt x="249637" y="1539894"/>
                  </a:lnTo>
                  <a:lnTo>
                    <a:pt x="89757" y="1525869"/>
                  </a:lnTo>
                  <a:lnTo>
                    <a:pt x="47683" y="1548309"/>
                  </a:lnTo>
                  <a:lnTo>
                    <a:pt x="25244" y="1565138"/>
                  </a:lnTo>
                  <a:lnTo>
                    <a:pt x="11220" y="1584773"/>
                  </a:lnTo>
                  <a:lnTo>
                    <a:pt x="0" y="1607212"/>
                  </a:lnTo>
                  <a:lnTo>
                    <a:pt x="0" y="1626846"/>
                  </a:lnTo>
                  <a:lnTo>
                    <a:pt x="8415" y="1666115"/>
                  </a:lnTo>
                  <a:lnTo>
                    <a:pt x="19634" y="1696969"/>
                  </a:lnTo>
                  <a:lnTo>
                    <a:pt x="39269" y="1716603"/>
                  </a:lnTo>
                  <a:lnTo>
                    <a:pt x="61708" y="1730628"/>
                  </a:lnTo>
                  <a:lnTo>
                    <a:pt x="115001" y="1755872"/>
                  </a:lnTo>
                  <a:lnTo>
                    <a:pt x="179514" y="1778311"/>
                  </a:lnTo>
                  <a:lnTo>
                    <a:pt x="230002" y="1795141"/>
                  </a:lnTo>
                  <a:lnTo>
                    <a:pt x="302930" y="1806360"/>
                  </a:lnTo>
                  <a:lnTo>
                    <a:pt x="471224" y="1837214"/>
                  </a:lnTo>
                  <a:lnTo>
                    <a:pt x="692812" y="1876483"/>
                  </a:lnTo>
                  <a:lnTo>
                    <a:pt x="995742" y="1932581"/>
                  </a:lnTo>
                  <a:lnTo>
                    <a:pt x="1312697" y="1988679"/>
                  </a:lnTo>
                  <a:lnTo>
                    <a:pt x="1340746" y="1994289"/>
                  </a:lnTo>
                  <a:lnTo>
                    <a:pt x="1351966" y="2016728"/>
                  </a:lnTo>
                  <a:lnTo>
                    <a:pt x="1368795" y="2050387"/>
                  </a:lnTo>
                  <a:lnTo>
                    <a:pt x="1388429" y="2078436"/>
                  </a:lnTo>
                  <a:lnTo>
                    <a:pt x="1408064" y="2098071"/>
                  </a:lnTo>
                  <a:lnTo>
                    <a:pt x="1419283" y="2103680"/>
                  </a:lnTo>
                  <a:lnTo>
                    <a:pt x="1444528" y="2106485"/>
                  </a:lnTo>
                  <a:lnTo>
                    <a:pt x="1469772" y="2098071"/>
                  </a:lnTo>
                  <a:lnTo>
                    <a:pt x="1506235" y="2075631"/>
                  </a:lnTo>
                  <a:lnTo>
                    <a:pt x="1565139" y="2013923"/>
                  </a:lnTo>
                  <a:lnTo>
                    <a:pt x="1638066" y="1912947"/>
                  </a:lnTo>
                  <a:lnTo>
                    <a:pt x="1674530" y="1859654"/>
                  </a:lnTo>
                  <a:lnTo>
                    <a:pt x="1699774" y="1809165"/>
                  </a:lnTo>
                  <a:lnTo>
                    <a:pt x="1716604" y="1767092"/>
                  </a:lnTo>
                  <a:lnTo>
                    <a:pt x="1725018" y="1727823"/>
                  </a:lnTo>
                  <a:lnTo>
                    <a:pt x="1727823" y="1694164"/>
                  </a:lnTo>
                  <a:lnTo>
                    <a:pt x="1722213" y="1671725"/>
                  </a:lnTo>
                  <a:lnTo>
                    <a:pt x="1716604" y="1657700"/>
                  </a:lnTo>
                  <a:lnTo>
                    <a:pt x="1696969" y="1629651"/>
                  </a:lnTo>
                  <a:lnTo>
                    <a:pt x="1680140" y="1587577"/>
                  </a:lnTo>
                  <a:lnTo>
                    <a:pt x="1646481" y="1469771"/>
                  </a:lnTo>
                  <a:lnTo>
                    <a:pt x="1615627" y="1335136"/>
                  </a:lnTo>
                  <a:lnTo>
                    <a:pt x="1587578" y="1203305"/>
                  </a:lnTo>
                  <a:lnTo>
                    <a:pt x="1548309" y="978912"/>
                  </a:lnTo>
                  <a:lnTo>
                    <a:pt x="1531480" y="872326"/>
                  </a:lnTo>
                  <a:lnTo>
                    <a:pt x="1503431" y="619884"/>
                  </a:lnTo>
                  <a:lnTo>
                    <a:pt x="1455747" y="162684"/>
                  </a:lnTo>
                  <a:lnTo>
                    <a:pt x="1441723" y="0"/>
                  </a:lnTo>
                  <a:lnTo>
                    <a:pt x="1259404" y="16829"/>
                  </a:lnTo>
                  <a:lnTo>
                    <a:pt x="1279038" y="159879"/>
                  </a:lnTo>
                  <a:lnTo>
                    <a:pt x="1307087" y="384272"/>
                  </a:lnTo>
                  <a:lnTo>
                    <a:pt x="1332331" y="580615"/>
                  </a:lnTo>
                  <a:lnTo>
                    <a:pt x="1340746" y="678787"/>
                  </a:lnTo>
                  <a:lnTo>
                    <a:pt x="1360380" y="900375"/>
                  </a:lnTo>
                  <a:lnTo>
                    <a:pt x="1388429" y="1079889"/>
                  </a:lnTo>
                  <a:lnTo>
                    <a:pt x="1424893" y="1309892"/>
                  </a:lnTo>
                  <a:lnTo>
                    <a:pt x="1455747" y="1497820"/>
                  </a:lnTo>
                  <a:lnTo>
                    <a:pt x="1466967" y="1573553"/>
                  </a:lnTo>
                  <a:lnTo>
                    <a:pt x="1472577" y="1604407"/>
                  </a:lnTo>
                  <a:lnTo>
                    <a:pt x="1472577" y="1626846"/>
                  </a:lnTo>
                  <a:lnTo>
                    <a:pt x="1469772" y="1643676"/>
                  </a:lnTo>
                  <a:lnTo>
                    <a:pt x="1458552" y="1671725"/>
                  </a:lnTo>
                  <a:lnTo>
                    <a:pt x="1444528" y="1688554"/>
                  </a:lnTo>
                  <a:lnTo>
                    <a:pt x="1416478" y="1699774"/>
                  </a:lnTo>
                  <a:lnTo>
                    <a:pt x="1371600" y="1702579"/>
                  </a:lnTo>
                  <a:lnTo>
                    <a:pt x="1239769" y="1688554"/>
                  </a:lnTo>
                  <a:lnTo>
                    <a:pt x="1068670" y="1668920"/>
                  </a:lnTo>
                  <a:lnTo>
                    <a:pt x="827448" y="16408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4">
              <a:extLst>
                <a:ext uri="{FF2B5EF4-FFF2-40B4-BE49-F238E27FC236}">
                  <a16:creationId xmlns:a16="http://schemas.microsoft.com/office/drawing/2014/main" id="{17F07BD6-955A-4E24-8C1B-F23A747C9912}"/>
                </a:ext>
              </a:extLst>
            </p:cNvPr>
            <p:cNvSpPr/>
            <p:nvPr/>
          </p:nvSpPr>
          <p:spPr>
            <a:xfrm rot="16200000">
              <a:off x="6163472" y="2536032"/>
              <a:ext cx="1258887" cy="431800"/>
            </a:xfrm>
            <a:custGeom>
              <a:avLst/>
              <a:gdLst>
                <a:gd name="connsiteX0" fmla="*/ 655238 w 1259133"/>
                <a:gd name="connsiteY0" fmla="*/ 183369 h 430306"/>
                <a:gd name="connsiteX1" fmla="*/ 968188 w 1259133"/>
                <a:gd name="connsiteY1" fmla="*/ 183369 h 430306"/>
                <a:gd name="connsiteX2" fmla="*/ 1036646 w 1259133"/>
                <a:gd name="connsiteY2" fmla="*/ 183369 h 430306"/>
                <a:gd name="connsiteX3" fmla="*/ 1087989 w 1259133"/>
                <a:gd name="connsiteY3" fmla="*/ 178479 h 430306"/>
                <a:gd name="connsiteX4" fmla="*/ 1117328 w 1259133"/>
                <a:gd name="connsiteY4" fmla="*/ 171145 h 430306"/>
                <a:gd name="connsiteX5" fmla="*/ 1144222 w 1259133"/>
                <a:gd name="connsiteY5" fmla="*/ 158920 h 430306"/>
                <a:gd name="connsiteX6" fmla="*/ 1161337 w 1259133"/>
                <a:gd name="connsiteY6" fmla="*/ 146695 h 430306"/>
                <a:gd name="connsiteX7" fmla="*/ 1173561 w 1259133"/>
                <a:gd name="connsiteY7" fmla="*/ 127136 h 430306"/>
                <a:gd name="connsiteX8" fmla="*/ 1188231 w 1259133"/>
                <a:gd name="connsiteY8" fmla="*/ 85572 h 430306"/>
                <a:gd name="connsiteX9" fmla="*/ 1220015 w 1259133"/>
                <a:gd name="connsiteY9" fmla="*/ 0 h 430306"/>
                <a:gd name="connsiteX10" fmla="*/ 1259133 w 1259133"/>
                <a:gd name="connsiteY10" fmla="*/ 310505 h 430306"/>
                <a:gd name="connsiteX11" fmla="*/ 1173561 w 1259133"/>
                <a:gd name="connsiteY11" fmla="*/ 388742 h 430306"/>
                <a:gd name="connsiteX12" fmla="*/ 1146667 w 1259133"/>
                <a:gd name="connsiteY12" fmla="*/ 418081 h 430306"/>
                <a:gd name="connsiteX13" fmla="*/ 1134442 w 1259133"/>
                <a:gd name="connsiteY13" fmla="*/ 427861 h 430306"/>
                <a:gd name="connsiteX14" fmla="*/ 1119773 w 1259133"/>
                <a:gd name="connsiteY14" fmla="*/ 430306 h 430306"/>
                <a:gd name="connsiteX15" fmla="*/ 1080654 w 1259133"/>
                <a:gd name="connsiteY15" fmla="*/ 422971 h 430306"/>
                <a:gd name="connsiteX16" fmla="*/ 1039091 w 1259133"/>
                <a:gd name="connsiteY16" fmla="*/ 410747 h 430306"/>
                <a:gd name="connsiteX17" fmla="*/ 1024421 w 1259133"/>
                <a:gd name="connsiteY17" fmla="*/ 408302 h 430306"/>
                <a:gd name="connsiteX18" fmla="*/ 909510 w 1259133"/>
                <a:gd name="connsiteY18" fmla="*/ 400967 h 430306"/>
                <a:gd name="connsiteX19" fmla="*/ 694357 w 1259133"/>
                <a:gd name="connsiteY19" fmla="*/ 388742 h 430306"/>
                <a:gd name="connsiteX20" fmla="*/ 432750 w 1259133"/>
                <a:gd name="connsiteY20" fmla="*/ 376518 h 430306"/>
                <a:gd name="connsiteX21" fmla="*/ 151585 w 1259133"/>
                <a:gd name="connsiteY21" fmla="*/ 361848 h 430306"/>
                <a:gd name="connsiteX22" fmla="*/ 26894 w 1259133"/>
                <a:gd name="connsiteY22" fmla="*/ 361848 h 430306"/>
                <a:gd name="connsiteX23" fmla="*/ 0 w 1259133"/>
                <a:gd name="connsiteY23" fmla="*/ 180924 h 430306"/>
                <a:gd name="connsiteX24" fmla="*/ 261606 w 1259133"/>
                <a:gd name="connsiteY24" fmla="*/ 180924 h 430306"/>
                <a:gd name="connsiteX25" fmla="*/ 655238 w 1259133"/>
                <a:gd name="connsiteY25" fmla="*/ 183369 h 43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9133" h="430306">
                  <a:moveTo>
                    <a:pt x="655238" y="183369"/>
                  </a:moveTo>
                  <a:lnTo>
                    <a:pt x="968188" y="183369"/>
                  </a:lnTo>
                  <a:lnTo>
                    <a:pt x="1036646" y="183369"/>
                  </a:lnTo>
                  <a:lnTo>
                    <a:pt x="1087989" y="178479"/>
                  </a:lnTo>
                  <a:lnTo>
                    <a:pt x="1117328" y="171145"/>
                  </a:lnTo>
                  <a:lnTo>
                    <a:pt x="1144222" y="158920"/>
                  </a:lnTo>
                  <a:lnTo>
                    <a:pt x="1161337" y="146695"/>
                  </a:lnTo>
                  <a:lnTo>
                    <a:pt x="1173561" y="127136"/>
                  </a:lnTo>
                  <a:lnTo>
                    <a:pt x="1188231" y="85572"/>
                  </a:lnTo>
                  <a:lnTo>
                    <a:pt x="1220015" y="0"/>
                  </a:lnTo>
                  <a:lnTo>
                    <a:pt x="1259133" y="310505"/>
                  </a:lnTo>
                  <a:lnTo>
                    <a:pt x="1173561" y="388742"/>
                  </a:lnTo>
                  <a:lnTo>
                    <a:pt x="1146667" y="418081"/>
                  </a:lnTo>
                  <a:lnTo>
                    <a:pt x="1134442" y="427861"/>
                  </a:lnTo>
                  <a:lnTo>
                    <a:pt x="1119773" y="430306"/>
                  </a:lnTo>
                  <a:lnTo>
                    <a:pt x="1080654" y="422971"/>
                  </a:lnTo>
                  <a:lnTo>
                    <a:pt x="1039091" y="410747"/>
                  </a:lnTo>
                  <a:lnTo>
                    <a:pt x="1024421" y="408302"/>
                  </a:lnTo>
                  <a:lnTo>
                    <a:pt x="909510" y="400967"/>
                  </a:lnTo>
                  <a:lnTo>
                    <a:pt x="694357" y="388742"/>
                  </a:lnTo>
                  <a:lnTo>
                    <a:pt x="432750" y="376518"/>
                  </a:lnTo>
                  <a:lnTo>
                    <a:pt x="151585" y="361848"/>
                  </a:lnTo>
                  <a:lnTo>
                    <a:pt x="26894" y="361848"/>
                  </a:lnTo>
                  <a:lnTo>
                    <a:pt x="0" y="180924"/>
                  </a:lnTo>
                  <a:lnTo>
                    <a:pt x="261606" y="180924"/>
                  </a:lnTo>
                  <a:lnTo>
                    <a:pt x="655238" y="1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35">
              <a:extLst>
                <a:ext uri="{FF2B5EF4-FFF2-40B4-BE49-F238E27FC236}">
                  <a16:creationId xmlns:a16="http://schemas.microsoft.com/office/drawing/2014/main" id="{57EEBAFD-730B-49A4-8750-6FD095CCF7EE}"/>
                </a:ext>
              </a:extLst>
            </p:cNvPr>
            <p:cNvSpPr/>
            <p:nvPr/>
          </p:nvSpPr>
          <p:spPr>
            <a:xfrm rot="16200000">
              <a:off x="6667502" y="2581276"/>
              <a:ext cx="300037" cy="1598612"/>
            </a:xfrm>
            <a:custGeom>
              <a:avLst/>
              <a:gdLst>
                <a:gd name="connsiteX0" fmla="*/ 198038 w 300725"/>
                <a:gd name="connsiteY0" fmla="*/ 491428 h 1598977"/>
                <a:gd name="connsiteX1" fmla="*/ 171144 w 300725"/>
                <a:gd name="connsiteY1" fmla="*/ 286055 h 1598977"/>
                <a:gd name="connsiteX2" fmla="*/ 149140 w 300725"/>
                <a:gd name="connsiteY2" fmla="*/ 107576 h 1598977"/>
                <a:gd name="connsiteX3" fmla="*/ 136915 w 300725"/>
                <a:gd name="connsiteY3" fmla="*/ 0 h 1598977"/>
                <a:gd name="connsiteX4" fmla="*/ 14669 w 300725"/>
                <a:gd name="connsiteY4" fmla="*/ 7334 h 1598977"/>
                <a:gd name="connsiteX5" fmla="*/ 4889 w 300725"/>
                <a:gd name="connsiteY5" fmla="*/ 107576 h 1598977"/>
                <a:gd name="connsiteX6" fmla="*/ 0 w 300725"/>
                <a:gd name="connsiteY6" fmla="*/ 176034 h 1598977"/>
                <a:gd name="connsiteX7" fmla="*/ 2444 w 300725"/>
                <a:gd name="connsiteY7" fmla="*/ 249381 h 1598977"/>
                <a:gd name="connsiteX8" fmla="*/ 7334 w 300725"/>
                <a:gd name="connsiteY8" fmla="*/ 325174 h 1598977"/>
                <a:gd name="connsiteX9" fmla="*/ 22004 w 300725"/>
                <a:gd name="connsiteY9" fmla="*/ 413191 h 1598977"/>
                <a:gd name="connsiteX10" fmla="*/ 34228 w 300725"/>
                <a:gd name="connsiteY10" fmla="*/ 471869 h 1598977"/>
                <a:gd name="connsiteX11" fmla="*/ 53788 w 300725"/>
                <a:gd name="connsiteY11" fmla="*/ 579446 h 1598977"/>
                <a:gd name="connsiteX12" fmla="*/ 88017 w 300725"/>
                <a:gd name="connsiteY12" fmla="*/ 799488 h 1598977"/>
                <a:gd name="connsiteX13" fmla="*/ 127135 w 300725"/>
                <a:gd name="connsiteY13" fmla="*/ 1092879 h 1598977"/>
                <a:gd name="connsiteX14" fmla="*/ 141805 w 300725"/>
                <a:gd name="connsiteY14" fmla="*/ 1207790 h 1598977"/>
                <a:gd name="connsiteX15" fmla="*/ 146695 w 300725"/>
                <a:gd name="connsiteY15" fmla="*/ 1273803 h 1598977"/>
                <a:gd name="connsiteX16" fmla="*/ 146695 w 300725"/>
                <a:gd name="connsiteY16" fmla="*/ 1322701 h 1598977"/>
                <a:gd name="connsiteX17" fmla="*/ 141805 w 300725"/>
                <a:gd name="connsiteY17" fmla="*/ 1378934 h 1598977"/>
                <a:gd name="connsiteX18" fmla="*/ 127135 w 300725"/>
                <a:gd name="connsiteY18" fmla="*/ 1435167 h 1598977"/>
                <a:gd name="connsiteX19" fmla="*/ 100241 w 300725"/>
                <a:gd name="connsiteY19" fmla="*/ 1493846 h 1598977"/>
                <a:gd name="connsiteX20" fmla="*/ 53788 w 300725"/>
                <a:gd name="connsiteY20" fmla="*/ 1572083 h 1598977"/>
                <a:gd name="connsiteX21" fmla="*/ 234712 w 300725"/>
                <a:gd name="connsiteY21" fmla="*/ 1598977 h 1598977"/>
                <a:gd name="connsiteX22" fmla="*/ 276275 w 300725"/>
                <a:gd name="connsiteY22" fmla="*/ 1493846 h 1598977"/>
                <a:gd name="connsiteX23" fmla="*/ 290945 w 300725"/>
                <a:gd name="connsiteY23" fmla="*/ 1442502 h 1598977"/>
                <a:gd name="connsiteX24" fmla="*/ 300725 w 300725"/>
                <a:gd name="connsiteY24" fmla="*/ 1400939 h 1598977"/>
                <a:gd name="connsiteX25" fmla="*/ 295835 w 300725"/>
                <a:gd name="connsiteY25" fmla="*/ 1361820 h 1598977"/>
                <a:gd name="connsiteX26" fmla="*/ 283610 w 300725"/>
                <a:gd name="connsiteY26" fmla="*/ 1254243 h 1598977"/>
                <a:gd name="connsiteX27" fmla="*/ 271386 w 300725"/>
                <a:gd name="connsiteY27" fmla="*/ 1114883 h 1598977"/>
                <a:gd name="connsiteX28" fmla="*/ 261606 w 300725"/>
                <a:gd name="connsiteY28" fmla="*/ 1026866 h 1598977"/>
                <a:gd name="connsiteX29" fmla="*/ 254271 w 300725"/>
                <a:gd name="connsiteY29" fmla="*/ 899730 h 1598977"/>
                <a:gd name="connsiteX30" fmla="*/ 198038 w 300725"/>
                <a:gd name="connsiteY30" fmla="*/ 491428 h 15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725" h="1598977">
                  <a:moveTo>
                    <a:pt x="198038" y="491428"/>
                  </a:moveTo>
                  <a:lnTo>
                    <a:pt x="171144" y="286055"/>
                  </a:lnTo>
                  <a:lnTo>
                    <a:pt x="149140" y="107576"/>
                  </a:lnTo>
                  <a:lnTo>
                    <a:pt x="136915" y="0"/>
                  </a:lnTo>
                  <a:lnTo>
                    <a:pt x="14669" y="7334"/>
                  </a:lnTo>
                  <a:lnTo>
                    <a:pt x="4889" y="107576"/>
                  </a:lnTo>
                  <a:lnTo>
                    <a:pt x="0" y="176034"/>
                  </a:lnTo>
                  <a:cubicBezTo>
                    <a:pt x="815" y="200483"/>
                    <a:pt x="1629" y="224932"/>
                    <a:pt x="2444" y="249381"/>
                  </a:cubicBezTo>
                  <a:lnTo>
                    <a:pt x="7334" y="325174"/>
                  </a:lnTo>
                  <a:lnTo>
                    <a:pt x="22004" y="413191"/>
                  </a:lnTo>
                  <a:lnTo>
                    <a:pt x="34228" y="471869"/>
                  </a:lnTo>
                  <a:lnTo>
                    <a:pt x="53788" y="579446"/>
                  </a:lnTo>
                  <a:lnTo>
                    <a:pt x="88017" y="799488"/>
                  </a:lnTo>
                  <a:lnTo>
                    <a:pt x="127135" y="1092879"/>
                  </a:lnTo>
                  <a:lnTo>
                    <a:pt x="141805" y="1207790"/>
                  </a:lnTo>
                  <a:lnTo>
                    <a:pt x="146695" y="1273803"/>
                  </a:lnTo>
                  <a:lnTo>
                    <a:pt x="146695" y="1322701"/>
                  </a:lnTo>
                  <a:lnTo>
                    <a:pt x="141805" y="1378934"/>
                  </a:lnTo>
                  <a:lnTo>
                    <a:pt x="127135" y="1435167"/>
                  </a:lnTo>
                  <a:lnTo>
                    <a:pt x="100241" y="1493846"/>
                  </a:lnTo>
                  <a:lnTo>
                    <a:pt x="53788" y="1572083"/>
                  </a:lnTo>
                  <a:lnTo>
                    <a:pt x="234712" y="1598977"/>
                  </a:lnTo>
                  <a:lnTo>
                    <a:pt x="276275" y="1493846"/>
                  </a:lnTo>
                  <a:lnTo>
                    <a:pt x="290945" y="1442502"/>
                  </a:lnTo>
                  <a:lnTo>
                    <a:pt x="300725" y="1400939"/>
                  </a:lnTo>
                  <a:lnTo>
                    <a:pt x="295835" y="1361820"/>
                  </a:lnTo>
                  <a:lnTo>
                    <a:pt x="283610" y="1254243"/>
                  </a:lnTo>
                  <a:lnTo>
                    <a:pt x="271386" y="1114883"/>
                  </a:lnTo>
                  <a:lnTo>
                    <a:pt x="261606" y="1026866"/>
                  </a:lnTo>
                  <a:lnTo>
                    <a:pt x="254271" y="899730"/>
                  </a:lnTo>
                  <a:lnTo>
                    <a:pt x="198038" y="491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57F48010-8B67-4C75-937F-6AD6A357CE85}"/>
                </a:ext>
              </a:extLst>
            </p:cNvPr>
            <p:cNvSpPr/>
            <p:nvPr/>
          </p:nvSpPr>
          <p:spPr>
            <a:xfrm rot="16200000">
              <a:off x="5296694" y="2369344"/>
              <a:ext cx="3503612" cy="2686050"/>
            </a:xfrm>
            <a:custGeom>
              <a:avLst/>
              <a:gdLst>
                <a:gd name="connsiteX0" fmla="*/ 1886588 w 3504634"/>
                <a:gd name="connsiteY0" fmla="*/ 159765 h 2685412"/>
                <a:gd name="connsiteX1" fmla="*/ 2087144 w 3504634"/>
                <a:gd name="connsiteY1" fmla="*/ 166563 h 2685412"/>
                <a:gd name="connsiteX2" fmla="*/ 2359084 w 3504634"/>
                <a:gd name="connsiteY2" fmla="*/ 173362 h 2685412"/>
                <a:gd name="connsiteX3" fmla="*/ 2627626 w 3504634"/>
                <a:gd name="connsiteY3" fmla="*/ 176761 h 2685412"/>
                <a:gd name="connsiteX4" fmla="*/ 2855376 w 3504634"/>
                <a:gd name="connsiteY4" fmla="*/ 180160 h 2685412"/>
                <a:gd name="connsiteX5" fmla="*/ 2974350 w 3504634"/>
                <a:gd name="connsiteY5" fmla="*/ 180160 h 2685412"/>
                <a:gd name="connsiteX6" fmla="*/ 3076327 w 3504634"/>
                <a:gd name="connsiteY6" fmla="*/ 183560 h 2685412"/>
                <a:gd name="connsiteX7" fmla="*/ 3130715 w 3504634"/>
                <a:gd name="connsiteY7" fmla="*/ 180160 h 2685412"/>
                <a:gd name="connsiteX8" fmla="*/ 3188503 w 3504634"/>
                <a:gd name="connsiteY8" fmla="*/ 169962 h 2685412"/>
                <a:gd name="connsiteX9" fmla="*/ 3249689 w 3504634"/>
                <a:gd name="connsiteY9" fmla="*/ 152966 h 2685412"/>
                <a:gd name="connsiteX10" fmla="*/ 3300678 w 3504634"/>
                <a:gd name="connsiteY10" fmla="*/ 132571 h 2685412"/>
                <a:gd name="connsiteX11" fmla="*/ 3355066 w 3504634"/>
                <a:gd name="connsiteY11" fmla="*/ 98578 h 2685412"/>
                <a:gd name="connsiteX12" fmla="*/ 3399257 w 3504634"/>
                <a:gd name="connsiteY12" fmla="*/ 64586 h 2685412"/>
                <a:gd name="connsiteX13" fmla="*/ 3436649 w 3504634"/>
                <a:gd name="connsiteY13" fmla="*/ 30593 h 2685412"/>
                <a:gd name="connsiteX14" fmla="*/ 3460443 w 3504634"/>
                <a:gd name="connsiteY14" fmla="*/ 6798 h 2685412"/>
                <a:gd name="connsiteX15" fmla="*/ 3477440 w 3504634"/>
                <a:gd name="connsiteY15" fmla="*/ 0 h 2685412"/>
                <a:gd name="connsiteX16" fmla="*/ 3491037 w 3504634"/>
                <a:gd name="connsiteY16" fmla="*/ 0 h 2685412"/>
                <a:gd name="connsiteX17" fmla="*/ 3494436 w 3504634"/>
                <a:gd name="connsiteY17" fmla="*/ 3399 h 2685412"/>
                <a:gd name="connsiteX18" fmla="*/ 3501234 w 3504634"/>
                <a:gd name="connsiteY18" fmla="*/ 13597 h 2685412"/>
                <a:gd name="connsiteX19" fmla="*/ 3504634 w 3504634"/>
                <a:gd name="connsiteY19" fmla="*/ 33992 h 2685412"/>
                <a:gd name="connsiteX20" fmla="*/ 3504634 w 3504634"/>
                <a:gd name="connsiteY20" fmla="*/ 71384 h 2685412"/>
                <a:gd name="connsiteX21" fmla="*/ 3497835 w 3504634"/>
                <a:gd name="connsiteY21" fmla="*/ 108776 h 2685412"/>
                <a:gd name="connsiteX22" fmla="*/ 3480839 w 3504634"/>
                <a:gd name="connsiteY22" fmla="*/ 183560 h 2685412"/>
                <a:gd name="connsiteX23" fmla="*/ 3457044 w 3504634"/>
                <a:gd name="connsiteY23" fmla="*/ 258343 h 2685412"/>
                <a:gd name="connsiteX24" fmla="*/ 3423052 w 3504634"/>
                <a:gd name="connsiteY24" fmla="*/ 339925 h 2685412"/>
                <a:gd name="connsiteX25" fmla="*/ 3385660 w 3504634"/>
                <a:gd name="connsiteY25" fmla="*/ 407910 h 2685412"/>
                <a:gd name="connsiteX26" fmla="*/ 3368663 w 3504634"/>
                <a:gd name="connsiteY26" fmla="*/ 428306 h 2685412"/>
                <a:gd name="connsiteX27" fmla="*/ 3168107 w 3504634"/>
                <a:gd name="connsiteY27" fmla="*/ 428306 h 2685412"/>
                <a:gd name="connsiteX28" fmla="*/ 2930159 w 3504634"/>
                <a:gd name="connsiteY28" fmla="*/ 418108 h 2685412"/>
                <a:gd name="connsiteX29" fmla="*/ 2654820 w 3504634"/>
                <a:gd name="connsiteY29" fmla="*/ 407910 h 2685412"/>
                <a:gd name="connsiteX30" fmla="*/ 2416872 w 3504634"/>
                <a:gd name="connsiteY30" fmla="*/ 397713 h 2685412"/>
                <a:gd name="connsiteX31" fmla="*/ 2165327 w 3504634"/>
                <a:gd name="connsiteY31" fmla="*/ 387515 h 2685412"/>
                <a:gd name="connsiteX32" fmla="*/ 2053151 w 3504634"/>
                <a:gd name="connsiteY32" fmla="*/ 384116 h 2685412"/>
                <a:gd name="connsiteX33" fmla="*/ 1934177 w 3504634"/>
                <a:gd name="connsiteY33" fmla="*/ 384116 h 2685412"/>
                <a:gd name="connsiteX34" fmla="*/ 1849196 w 3504634"/>
                <a:gd name="connsiteY34" fmla="*/ 373918 h 2685412"/>
                <a:gd name="connsiteX35" fmla="*/ 1641841 w 3504634"/>
                <a:gd name="connsiteY35" fmla="*/ 356922 h 2685412"/>
                <a:gd name="connsiteX36" fmla="*/ 1417490 w 3504634"/>
                <a:gd name="connsiteY36" fmla="*/ 346724 h 2685412"/>
                <a:gd name="connsiteX37" fmla="*/ 1182941 w 3504634"/>
                <a:gd name="connsiteY37" fmla="*/ 339925 h 2685412"/>
                <a:gd name="connsiteX38" fmla="*/ 1002781 w 3504634"/>
                <a:gd name="connsiteY38" fmla="*/ 339925 h 2685412"/>
                <a:gd name="connsiteX39" fmla="*/ 849814 w 3504634"/>
                <a:gd name="connsiteY39" fmla="*/ 339925 h 2685412"/>
                <a:gd name="connsiteX40" fmla="*/ 727441 w 3504634"/>
                <a:gd name="connsiteY40" fmla="*/ 336526 h 2685412"/>
                <a:gd name="connsiteX41" fmla="*/ 632262 w 3504634"/>
                <a:gd name="connsiteY41" fmla="*/ 343325 h 2685412"/>
                <a:gd name="connsiteX42" fmla="*/ 550680 w 3504634"/>
                <a:gd name="connsiteY42" fmla="*/ 353522 h 2685412"/>
                <a:gd name="connsiteX43" fmla="*/ 506489 w 3504634"/>
                <a:gd name="connsiteY43" fmla="*/ 363720 h 2685412"/>
                <a:gd name="connsiteX44" fmla="*/ 469098 w 3504634"/>
                <a:gd name="connsiteY44" fmla="*/ 377317 h 2685412"/>
                <a:gd name="connsiteX45" fmla="*/ 424907 w 3504634"/>
                <a:gd name="connsiteY45" fmla="*/ 397713 h 2685412"/>
                <a:gd name="connsiteX46" fmla="*/ 387515 w 3504634"/>
                <a:gd name="connsiteY46" fmla="*/ 421507 h 2685412"/>
                <a:gd name="connsiteX47" fmla="*/ 353523 w 3504634"/>
                <a:gd name="connsiteY47" fmla="*/ 455500 h 2685412"/>
                <a:gd name="connsiteX48" fmla="*/ 322930 w 3504634"/>
                <a:gd name="connsiteY48" fmla="*/ 486093 h 2685412"/>
                <a:gd name="connsiteX49" fmla="*/ 302534 w 3504634"/>
                <a:gd name="connsiteY49" fmla="*/ 513287 h 2685412"/>
                <a:gd name="connsiteX50" fmla="*/ 285538 w 3504634"/>
                <a:gd name="connsiteY50" fmla="*/ 547280 h 2685412"/>
                <a:gd name="connsiteX51" fmla="*/ 271941 w 3504634"/>
                <a:gd name="connsiteY51" fmla="*/ 581273 h 2685412"/>
                <a:gd name="connsiteX52" fmla="*/ 251545 w 3504634"/>
                <a:gd name="connsiteY52" fmla="*/ 652657 h 2685412"/>
                <a:gd name="connsiteX53" fmla="*/ 237948 w 3504634"/>
                <a:gd name="connsiteY53" fmla="*/ 713844 h 2685412"/>
                <a:gd name="connsiteX54" fmla="*/ 227750 w 3504634"/>
                <a:gd name="connsiteY54" fmla="*/ 795426 h 2685412"/>
                <a:gd name="connsiteX55" fmla="*/ 217553 w 3504634"/>
                <a:gd name="connsiteY55" fmla="*/ 1006180 h 2685412"/>
                <a:gd name="connsiteX56" fmla="*/ 214153 w 3504634"/>
                <a:gd name="connsiteY56" fmla="*/ 1308713 h 2685412"/>
                <a:gd name="connsiteX57" fmla="*/ 214153 w 3504634"/>
                <a:gd name="connsiteY57" fmla="*/ 1485475 h 2685412"/>
                <a:gd name="connsiteX58" fmla="*/ 220952 w 3504634"/>
                <a:gd name="connsiteY58" fmla="*/ 1689430 h 2685412"/>
                <a:gd name="connsiteX59" fmla="*/ 231150 w 3504634"/>
                <a:gd name="connsiteY59" fmla="*/ 1822001 h 2685412"/>
                <a:gd name="connsiteX60" fmla="*/ 244747 w 3504634"/>
                <a:gd name="connsiteY60" fmla="*/ 1951173 h 2685412"/>
                <a:gd name="connsiteX61" fmla="*/ 258344 w 3504634"/>
                <a:gd name="connsiteY61" fmla="*/ 2025957 h 2685412"/>
                <a:gd name="connsiteX62" fmla="*/ 275340 w 3504634"/>
                <a:gd name="connsiteY62" fmla="*/ 2093942 h 2685412"/>
                <a:gd name="connsiteX63" fmla="*/ 292336 w 3504634"/>
                <a:gd name="connsiteY63" fmla="*/ 2144931 h 2685412"/>
                <a:gd name="connsiteX64" fmla="*/ 316131 w 3504634"/>
                <a:gd name="connsiteY64" fmla="*/ 2189121 h 2685412"/>
                <a:gd name="connsiteX65" fmla="*/ 234549 w 3504634"/>
                <a:gd name="connsiteY65" fmla="*/ 2648020 h 2685412"/>
                <a:gd name="connsiteX66" fmla="*/ 193758 w 3504634"/>
                <a:gd name="connsiteY66" fmla="*/ 2678614 h 2685412"/>
                <a:gd name="connsiteX67" fmla="*/ 176762 w 3504634"/>
                <a:gd name="connsiteY67" fmla="*/ 2685412 h 2685412"/>
                <a:gd name="connsiteX68" fmla="*/ 156366 w 3504634"/>
                <a:gd name="connsiteY68" fmla="*/ 2685412 h 2685412"/>
                <a:gd name="connsiteX69" fmla="*/ 129172 w 3504634"/>
                <a:gd name="connsiteY69" fmla="*/ 2671815 h 2685412"/>
                <a:gd name="connsiteX70" fmla="*/ 105377 w 3504634"/>
                <a:gd name="connsiteY70" fmla="*/ 2648020 h 2685412"/>
                <a:gd name="connsiteX71" fmla="*/ 78183 w 3504634"/>
                <a:gd name="connsiteY71" fmla="*/ 2610629 h 2685412"/>
                <a:gd name="connsiteX72" fmla="*/ 54388 w 3504634"/>
                <a:gd name="connsiteY72" fmla="*/ 2556241 h 2685412"/>
                <a:gd name="connsiteX73" fmla="*/ 33993 w 3504634"/>
                <a:gd name="connsiteY73" fmla="*/ 2488255 h 2685412"/>
                <a:gd name="connsiteX74" fmla="*/ 23795 w 3504634"/>
                <a:gd name="connsiteY74" fmla="*/ 2396476 h 2685412"/>
                <a:gd name="connsiteX75" fmla="*/ 13597 w 3504634"/>
                <a:gd name="connsiteY75" fmla="*/ 2199319 h 2685412"/>
                <a:gd name="connsiteX76" fmla="*/ 6799 w 3504634"/>
                <a:gd name="connsiteY76" fmla="*/ 1957971 h 2685412"/>
                <a:gd name="connsiteX77" fmla="*/ 3399 w 3504634"/>
                <a:gd name="connsiteY77" fmla="*/ 1720023 h 2685412"/>
                <a:gd name="connsiteX78" fmla="*/ 0 w 3504634"/>
                <a:gd name="connsiteY78" fmla="*/ 1465079 h 2685412"/>
                <a:gd name="connsiteX79" fmla="*/ 3399 w 3504634"/>
                <a:gd name="connsiteY79" fmla="*/ 1189739 h 2685412"/>
                <a:gd name="connsiteX80" fmla="*/ 6799 w 3504634"/>
                <a:gd name="connsiteY80" fmla="*/ 1070765 h 2685412"/>
                <a:gd name="connsiteX81" fmla="*/ 16997 w 3504634"/>
                <a:gd name="connsiteY81" fmla="*/ 934795 h 2685412"/>
                <a:gd name="connsiteX82" fmla="*/ 23795 w 3504634"/>
                <a:gd name="connsiteY82" fmla="*/ 849814 h 2685412"/>
                <a:gd name="connsiteX83" fmla="*/ 44191 w 3504634"/>
                <a:gd name="connsiteY83" fmla="*/ 710444 h 2685412"/>
                <a:gd name="connsiteX84" fmla="*/ 67985 w 3504634"/>
                <a:gd name="connsiteY84" fmla="*/ 608467 h 2685412"/>
                <a:gd name="connsiteX85" fmla="*/ 91780 w 3504634"/>
                <a:gd name="connsiteY85" fmla="*/ 530284 h 2685412"/>
                <a:gd name="connsiteX86" fmla="*/ 112176 w 3504634"/>
                <a:gd name="connsiteY86" fmla="*/ 472496 h 2685412"/>
                <a:gd name="connsiteX87" fmla="*/ 142769 w 3504634"/>
                <a:gd name="connsiteY87" fmla="*/ 407910 h 2685412"/>
                <a:gd name="connsiteX88" fmla="*/ 163165 w 3504634"/>
                <a:gd name="connsiteY88" fmla="*/ 373918 h 2685412"/>
                <a:gd name="connsiteX89" fmla="*/ 203956 w 3504634"/>
                <a:gd name="connsiteY89" fmla="*/ 326328 h 2685412"/>
                <a:gd name="connsiteX90" fmla="*/ 231150 w 3504634"/>
                <a:gd name="connsiteY90" fmla="*/ 302534 h 2685412"/>
                <a:gd name="connsiteX91" fmla="*/ 271941 w 3504634"/>
                <a:gd name="connsiteY91" fmla="*/ 268541 h 2685412"/>
                <a:gd name="connsiteX92" fmla="*/ 316131 w 3504634"/>
                <a:gd name="connsiteY92" fmla="*/ 237948 h 2685412"/>
                <a:gd name="connsiteX93" fmla="*/ 373918 w 3504634"/>
                <a:gd name="connsiteY93" fmla="*/ 207354 h 2685412"/>
                <a:gd name="connsiteX94" fmla="*/ 435105 w 3504634"/>
                <a:gd name="connsiteY94" fmla="*/ 183560 h 2685412"/>
                <a:gd name="connsiteX95" fmla="*/ 513288 w 3504634"/>
                <a:gd name="connsiteY95" fmla="*/ 159765 h 2685412"/>
                <a:gd name="connsiteX96" fmla="*/ 594870 w 3504634"/>
                <a:gd name="connsiteY96" fmla="*/ 146168 h 2685412"/>
                <a:gd name="connsiteX97" fmla="*/ 676452 w 3504634"/>
                <a:gd name="connsiteY97" fmla="*/ 139369 h 2685412"/>
                <a:gd name="connsiteX98" fmla="*/ 805624 w 3504634"/>
                <a:gd name="connsiteY98" fmla="*/ 139369 h 2685412"/>
                <a:gd name="connsiteX99" fmla="*/ 1131953 w 3504634"/>
                <a:gd name="connsiteY99" fmla="*/ 146168 h 2685412"/>
                <a:gd name="connsiteX100" fmla="*/ 1475278 w 3504634"/>
                <a:gd name="connsiteY100" fmla="*/ 152966 h 2685412"/>
                <a:gd name="connsiteX101" fmla="*/ 1886588 w 3504634"/>
                <a:gd name="connsiteY101" fmla="*/ 159765 h 268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504634" h="2685412">
                  <a:moveTo>
                    <a:pt x="1886588" y="159765"/>
                  </a:moveTo>
                  <a:lnTo>
                    <a:pt x="2087144" y="166563"/>
                  </a:lnTo>
                  <a:lnTo>
                    <a:pt x="2359084" y="173362"/>
                  </a:lnTo>
                  <a:lnTo>
                    <a:pt x="2627626" y="176761"/>
                  </a:lnTo>
                  <a:lnTo>
                    <a:pt x="2855376" y="180160"/>
                  </a:lnTo>
                  <a:lnTo>
                    <a:pt x="2974350" y="180160"/>
                  </a:lnTo>
                  <a:lnTo>
                    <a:pt x="3076327" y="183560"/>
                  </a:lnTo>
                  <a:lnTo>
                    <a:pt x="3130715" y="180160"/>
                  </a:lnTo>
                  <a:lnTo>
                    <a:pt x="3188503" y="169962"/>
                  </a:lnTo>
                  <a:lnTo>
                    <a:pt x="3249689" y="152966"/>
                  </a:lnTo>
                  <a:lnTo>
                    <a:pt x="3300678" y="132571"/>
                  </a:lnTo>
                  <a:lnTo>
                    <a:pt x="3355066" y="98578"/>
                  </a:lnTo>
                  <a:lnTo>
                    <a:pt x="3399257" y="64586"/>
                  </a:lnTo>
                  <a:lnTo>
                    <a:pt x="3436649" y="30593"/>
                  </a:lnTo>
                  <a:lnTo>
                    <a:pt x="3460443" y="6798"/>
                  </a:lnTo>
                  <a:lnTo>
                    <a:pt x="3477440" y="0"/>
                  </a:lnTo>
                  <a:lnTo>
                    <a:pt x="3491037" y="0"/>
                  </a:lnTo>
                  <a:lnTo>
                    <a:pt x="3494436" y="3399"/>
                  </a:lnTo>
                  <a:lnTo>
                    <a:pt x="3501234" y="13597"/>
                  </a:lnTo>
                  <a:lnTo>
                    <a:pt x="3504634" y="33992"/>
                  </a:lnTo>
                  <a:lnTo>
                    <a:pt x="3504634" y="71384"/>
                  </a:lnTo>
                  <a:lnTo>
                    <a:pt x="3497835" y="108776"/>
                  </a:lnTo>
                  <a:lnTo>
                    <a:pt x="3480839" y="183560"/>
                  </a:lnTo>
                  <a:lnTo>
                    <a:pt x="3457044" y="258343"/>
                  </a:lnTo>
                  <a:lnTo>
                    <a:pt x="3423052" y="339925"/>
                  </a:lnTo>
                  <a:lnTo>
                    <a:pt x="3385660" y="407910"/>
                  </a:lnTo>
                  <a:lnTo>
                    <a:pt x="3368663" y="428306"/>
                  </a:lnTo>
                  <a:lnTo>
                    <a:pt x="3168107" y="428306"/>
                  </a:lnTo>
                  <a:lnTo>
                    <a:pt x="2930159" y="418108"/>
                  </a:lnTo>
                  <a:lnTo>
                    <a:pt x="2654820" y="407910"/>
                  </a:lnTo>
                  <a:lnTo>
                    <a:pt x="2416872" y="397713"/>
                  </a:lnTo>
                  <a:lnTo>
                    <a:pt x="2165327" y="387515"/>
                  </a:lnTo>
                  <a:lnTo>
                    <a:pt x="2053151" y="384116"/>
                  </a:lnTo>
                  <a:lnTo>
                    <a:pt x="1934177" y="384116"/>
                  </a:lnTo>
                  <a:lnTo>
                    <a:pt x="1849196" y="373918"/>
                  </a:lnTo>
                  <a:lnTo>
                    <a:pt x="1641841" y="356922"/>
                  </a:lnTo>
                  <a:lnTo>
                    <a:pt x="1417490" y="346724"/>
                  </a:lnTo>
                  <a:lnTo>
                    <a:pt x="1182941" y="339925"/>
                  </a:lnTo>
                  <a:lnTo>
                    <a:pt x="1002781" y="339925"/>
                  </a:lnTo>
                  <a:lnTo>
                    <a:pt x="849814" y="339925"/>
                  </a:lnTo>
                  <a:lnTo>
                    <a:pt x="727441" y="336526"/>
                  </a:lnTo>
                  <a:lnTo>
                    <a:pt x="632262" y="343325"/>
                  </a:lnTo>
                  <a:lnTo>
                    <a:pt x="550680" y="353522"/>
                  </a:lnTo>
                  <a:lnTo>
                    <a:pt x="506489" y="363720"/>
                  </a:lnTo>
                  <a:lnTo>
                    <a:pt x="469098" y="377317"/>
                  </a:lnTo>
                  <a:lnTo>
                    <a:pt x="424907" y="397713"/>
                  </a:lnTo>
                  <a:lnTo>
                    <a:pt x="387515" y="421507"/>
                  </a:lnTo>
                  <a:lnTo>
                    <a:pt x="353523" y="455500"/>
                  </a:lnTo>
                  <a:lnTo>
                    <a:pt x="322930" y="486093"/>
                  </a:lnTo>
                  <a:lnTo>
                    <a:pt x="302534" y="513287"/>
                  </a:lnTo>
                  <a:lnTo>
                    <a:pt x="285538" y="547280"/>
                  </a:lnTo>
                  <a:lnTo>
                    <a:pt x="271941" y="581273"/>
                  </a:lnTo>
                  <a:lnTo>
                    <a:pt x="251545" y="652657"/>
                  </a:lnTo>
                  <a:lnTo>
                    <a:pt x="237948" y="713844"/>
                  </a:lnTo>
                  <a:lnTo>
                    <a:pt x="227750" y="795426"/>
                  </a:lnTo>
                  <a:lnTo>
                    <a:pt x="217553" y="1006180"/>
                  </a:lnTo>
                  <a:cubicBezTo>
                    <a:pt x="216420" y="1107024"/>
                    <a:pt x="215286" y="1207869"/>
                    <a:pt x="214153" y="1308713"/>
                  </a:cubicBezTo>
                  <a:lnTo>
                    <a:pt x="214153" y="1485475"/>
                  </a:lnTo>
                  <a:lnTo>
                    <a:pt x="220952" y="1689430"/>
                  </a:lnTo>
                  <a:lnTo>
                    <a:pt x="231150" y="1822001"/>
                  </a:lnTo>
                  <a:lnTo>
                    <a:pt x="244747" y="1951173"/>
                  </a:lnTo>
                  <a:lnTo>
                    <a:pt x="258344" y="2025957"/>
                  </a:lnTo>
                  <a:lnTo>
                    <a:pt x="275340" y="2093942"/>
                  </a:lnTo>
                  <a:lnTo>
                    <a:pt x="292336" y="2144931"/>
                  </a:lnTo>
                  <a:lnTo>
                    <a:pt x="316131" y="2189121"/>
                  </a:lnTo>
                  <a:lnTo>
                    <a:pt x="234549" y="2648020"/>
                  </a:lnTo>
                  <a:lnTo>
                    <a:pt x="193758" y="2678614"/>
                  </a:lnTo>
                  <a:lnTo>
                    <a:pt x="176762" y="2685412"/>
                  </a:lnTo>
                  <a:lnTo>
                    <a:pt x="156366" y="2685412"/>
                  </a:lnTo>
                  <a:lnTo>
                    <a:pt x="129172" y="2671815"/>
                  </a:lnTo>
                  <a:lnTo>
                    <a:pt x="105377" y="2648020"/>
                  </a:lnTo>
                  <a:lnTo>
                    <a:pt x="78183" y="2610629"/>
                  </a:lnTo>
                  <a:lnTo>
                    <a:pt x="54388" y="2556241"/>
                  </a:lnTo>
                  <a:lnTo>
                    <a:pt x="33993" y="2488255"/>
                  </a:lnTo>
                  <a:lnTo>
                    <a:pt x="23795" y="2396476"/>
                  </a:lnTo>
                  <a:lnTo>
                    <a:pt x="13597" y="2199319"/>
                  </a:lnTo>
                  <a:lnTo>
                    <a:pt x="6799" y="1957971"/>
                  </a:lnTo>
                  <a:cubicBezTo>
                    <a:pt x="5666" y="1878655"/>
                    <a:pt x="4532" y="1799339"/>
                    <a:pt x="3399" y="1720023"/>
                  </a:cubicBezTo>
                  <a:lnTo>
                    <a:pt x="0" y="1465079"/>
                  </a:lnTo>
                  <a:lnTo>
                    <a:pt x="3399" y="1189739"/>
                  </a:lnTo>
                  <a:cubicBezTo>
                    <a:pt x="4532" y="1150081"/>
                    <a:pt x="5666" y="1110423"/>
                    <a:pt x="6799" y="1070765"/>
                  </a:cubicBezTo>
                  <a:lnTo>
                    <a:pt x="16997" y="934795"/>
                  </a:lnTo>
                  <a:lnTo>
                    <a:pt x="23795" y="849814"/>
                  </a:lnTo>
                  <a:lnTo>
                    <a:pt x="44191" y="710444"/>
                  </a:lnTo>
                  <a:lnTo>
                    <a:pt x="67985" y="608467"/>
                  </a:lnTo>
                  <a:lnTo>
                    <a:pt x="91780" y="530284"/>
                  </a:lnTo>
                  <a:lnTo>
                    <a:pt x="112176" y="472496"/>
                  </a:lnTo>
                  <a:lnTo>
                    <a:pt x="142769" y="407910"/>
                  </a:lnTo>
                  <a:lnTo>
                    <a:pt x="163165" y="373918"/>
                  </a:lnTo>
                  <a:lnTo>
                    <a:pt x="203956" y="326328"/>
                  </a:lnTo>
                  <a:lnTo>
                    <a:pt x="231150" y="302534"/>
                  </a:lnTo>
                  <a:lnTo>
                    <a:pt x="271941" y="268541"/>
                  </a:lnTo>
                  <a:lnTo>
                    <a:pt x="316131" y="237948"/>
                  </a:lnTo>
                  <a:lnTo>
                    <a:pt x="373918" y="207354"/>
                  </a:lnTo>
                  <a:lnTo>
                    <a:pt x="435105" y="183560"/>
                  </a:lnTo>
                  <a:lnTo>
                    <a:pt x="513288" y="159765"/>
                  </a:lnTo>
                  <a:lnTo>
                    <a:pt x="594870" y="146168"/>
                  </a:lnTo>
                  <a:lnTo>
                    <a:pt x="676452" y="139369"/>
                  </a:lnTo>
                  <a:lnTo>
                    <a:pt x="805624" y="139369"/>
                  </a:lnTo>
                  <a:lnTo>
                    <a:pt x="1131953" y="146168"/>
                  </a:lnTo>
                  <a:lnTo>
                    <a:pt x="1475278" y="152966"/>
                  </a:lnTo>
                  <a:lnTo>
                    <a:pt x="1886588" y="159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6FAC2263-3767-4DA8-BEC1-662F4E70E4A2}"/>
                </a:ext>
              </a:extLst>
            </p:cNvPr>
            <p:cNvSpPr/>
            <p:nvPr/>
          </p:nvSpPr>
          <p:spPr>
            <a:xfrm rot="16200000">
              <a:off x="7623175" y="4521200"/>
              <a:ext cx="939800" cy="590550"/>
            </a:xfrm>
            <a:custGeom>
              <a:avLst/>
              <a:gdLst>
                <a:gd name="connsiteX0" fmla="*/ 542925 w 940593"/>
                <a:gd name="connsiteY0" fmla="*/ 240506 h 590550"/>
                <a:gd name="connsiteX1" fmla="*/ 450056 w 940593"/>
                <a:gd name="connsiteY1" fmla="*/ 221456 h 590550"/>
                <a:gd name="connsiteX2" fmla="*/ 364331 w 940593"/>
                <a:gd name="connsiteY2" fmla="*/ 200025 h 590550"/>
                <a:gd name="connsiteX3" fmla="*/ 295275 w 940593"/>
                <a:gd name="connsiteY3" fmla="*/ 180975 h 590550"/>
                <a:gd name="connsiteX4" fmla="*/ 230981 w 940593"/>
                <a:gd name="connsiteY4" fmla="*/ 159544 h 590550"/>
                <a:gd name="connsiteX5" fmla="*/ 197643 w 940593"/>
                <a:gd name="connsiteY5" fmla="*/ 145256 h 590550"/>
                <a:gd name="connsiteX6" fmla="*/ 169068 w 940593"/>
                <a:gd name="connsiteY6" fmla="*/ 130969 h 590550"/>
                <a:gd name="connsiteX7" fmla="*/ 157162 w 940593"/>
                <a:gd name="connsiteY7" fmla="*/ 121444 h 590550"/>
                <a:gd name="connsiteX8" fmla="*/ 145256 w 940593"/>
                <a:gd name="connsiteY8" fmla="*/ 109537 h 590550"/>
                <a:gd name="connsiteX9" fmla="*/ 138112 w 940593"/>
                <a:gd name="connsiteY9" fmla="*/ 97631 h 590550"/>
                <a:gd name="connsiteX10" fmla="*/ 109537 w 940593"/>
                <a:gd name="connsiteY10" fmla="*/ 57150 h 590550"/>
                <a:gd name="connsiteX11" fmla="*/ 90487 w 940593"/>
                <a:gd name="connsiteY11" fmla="*/ 0 h 590550"/>
                <a:gd name="connsiteX12" fmla="*/ 0 w 940593"/>
                <a:gd name="connsiteY12" fmla="*/ 590550 h 590550"/>
                <a:gd name="connsiteX13" fmla="*/ 33337 w 940593"/>
                <a:gd name="connsiteY13" fmla="*/ 569119 h 590550"/>
                <a:gd name="connsiteX14" fmla="*/ 78581 w 940593"/>
                <a:gd name="connsiteY14" fmla="*/ 545306 h 590550"/>
                <a:gd name="connsiteX15" fmla="*/ 119062 w 940593"/>
                <a:gd name="connsiteY15" fmla="*/ 521494 h 590550"/>
                <a:gd name="connsiteX16" fmla="*/ 161925 w 940593"/>
                <a:gd name="connsiteY16" fmla="*/ 495300 h 590550"/>
                <a:gd name="connsiteX17" fmla="*/ 214312 w 940593"/>
                <a:gd name="connsiteY17" fmla="*/ 466725 h 590550"/>
                <a:gd name="connsiteX18" fmla="*/ 266700 w 940593"/>
                <a:gd name="connsiteY18" fmla="*/ 440531 h 590550"/>
                <a:gd name="connsiteX19" fmla="*/ 309562 w 940593"/>
                <a:gd name="connsiteY19" fmla="*/ 421481 h 590550"/>
                <a:gd name="connsiteX20" fmla="*/ 359568 w 940593"/>
                <a:gd name="connsiteY20" fmla="*/ 407194 h 590550"/>
                <a:gd name="connsiteX21" fmla="*/ 423862 w 940593"/>
                <a:gd name="connsiteY21" fmla="*/ 395287 h 590550"/>
                <a:gd name="connsiteX22" fmla="*/ 516731 w 940593"/>
                <a:gd name="connsiteY22" fmla="*/ 383381 h 590550"/>
                <a:gd name="connsiteX23" fmla="*/ 664368 w 940593"/>
                <a:gd name="connsiteY23" fmla="*/ 373856 h 590550"/>
                <a:gd name="connsiteX24" fmla="*/ 857250 w 940593"/>
                <a:gd name="connsiteY24" fmla="*/ 369094 h 590550"/>
                <a:gd name="connsiteX25" fmla="*/ 890587 w 940593"/>
                <a:gd name="connsiteY25" fmla="*/ 369094 h 590550"/>
                <a:gd name="connsiteX26" fmla="*/ 916781 w 940593"/>
                <a:gd name="connsiteY26" fmla="*/ 359569 h 590550"/>
                <a:gd name="connsiteX27" fmla="*/ 935831 w 940593"/>
                <a:gd name="connsiteY27" fmla="*/ 342900 h 590550"/>
                <a:gd name="connsiteX28" fmla="*/ 940593 w 940593"/>
                <a:gd name="connsiteY28" fmla="*/ 326231 h 590550"/>
                <a:gd name="connsiteX29" fmla="*/ 933450 w 940593"/>
                <a:gd name="connsiteY29" fmla="*/ 314325 h 590550"/>
                <a:gd name="connsiteX30" fmla="*/ 902493 w 940593"/>
                <a:gd name="connsiteY30" fmla="*/ 302419 h 590550"/>
                <a:gd name="connsiteX31" fmla="*/ 833437 w 940593"/>
                <a:gd name="connsiteY31" fmla="*/ 290512 h 590550"/>
                <a:gd name="connsiteX32" fmla="*/ 716756 w 940593"/>
                <a:gd name="connsiteY32" fmla="*/ 273844 h 590550"/>
                <a:gd name="connsiteX33" fmla="*/ 542925 w 940593"/>
                <a:gd name="connsiteY33" fmla="*/ 2405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0593" h="590550">
                  <a:moveTo>
                    <a:pt x="542925" y="240506"/>
                  </a:moveTo>
                  <a:lnTo>
                    <a:pt x="450056" y="221456"/>
                  </a:lnTo>
                  <a:lnTo>
                    <a:pt x="364331" y="200025"/>
                  </a:lnTo>
                  <a:lnTo>
                    <a:pt x="295275" y="180975"/>
                  </a:lnTo>
                  <a:lnTo>
                    <a:pt x="230981" y="159544"/>
                  </a:lnTo>
                  <a:lnTo>
                    <a:pt x="197643" y="145256"/>
                  </a:lnTo>
                  <a:lnTo>
                    <a:pt x="169068" y="130969"/>
                  </a:lnTo>
                  <a:lnTo>
                    <a:pt x="157162" y="121444"/>
                  </a:lnTo>
                  <a:lnTo>
                    <a:pt x="145256" y="109537"/>
                  </a:lnTo>
                  <a:lnTo>
                    <a:pt x="138112" y="97631"/>
                  </a:lnTo>
                  <a:lnTo>
                    <a:pt x="109537" y="57150"/>
                  </a:lnTo>
                  <a:lnTo>
                    <a:pt x="90487" y="0"/>
                  </a:lnTo>
                  <a:lnTo>
                    <a:pt x="0" y="590550"/>
                  </a:lnTo>
                  <a:lnTo>
                    <a:pt x="33337" y="569119"/>
                  </a:lnTo>
                  <a:lnTo>
                    <a:pt x="78581" y="545306"/>
                  </a:lnTo>
                  <a:lnTo>
                    <a:pt x="119062" y="521494"/>
                  </a:lnTo>
                  <a:lnTo>
                    <a:pt x="161925" y="495300"/>
                  </a:lnTo>
                  <a:lnTo>
                    <a:pt x="214312" y="466725"/>
                  </a:lnTo>
                  <a:lnTo>
                    <a:pt x="266700" y="440531"/>
                  </a:lnTo>
                  <a:lnTo>
                    <a:pt x="309562" y="421481"/>
                  </a:lnTo>
                  <a:lnTo>
                    <a:pt x="359568" y="407194"/>
                  </a:lnTo>
                  <a:lnTo>
                    <a:pt x="423862" y="395287"/>
                  </a:lnTo>
                  <a:lnTo>
                    <a:pt x="516731" y="383381"/>
                  </a:lnTo>
                  <a:lnTo>
                    <a:pt x="664368" y="373856"/>
                  </a:lnTo>
                  <a:lnTo>
                    <a:pt x="857250" y="369094"/>
                  </a:lnTo>
                  <a:lnTo>
                    <a:pt x="890587" y="369094"/>
                  </a:lnTo>
                  <a:lnTo>
                    <a:pt x="916781" y="359569"/>
                  </a:lnTo>
                  <a:lnTo>
                    <a:pt x="935831" y="342900"/>
                  </a:lnTo>
                  <a:lnTo>
                    <a:pt x="940593" y="326231"/>
                  </a:lnTo>
                  <a:lnTo>
                    <a:pt x="933450" y="314325"/>
                  </a:lnTo>
                  <a:lnTo>
                    <a:pt x="902493" y="302419"/>
                  </a:lnTo>
                  <a:lnTo>
                    <a:pt x="833437" y="290512"/>
                  </a:lnTo>
                  <a:lnTo>
                    <a:pt x="716756" y="273844"/>
                  </a:lnTo>
                  <a:lnTo>
                    <a:pt x="54292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7251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30" grpId="0" animBg="1"/>
      <p:bldP spid="28" grpId="0" animBg="1"/>
      <p:bldP spid="29" grpId="0" animBg="1"/>
      <p:bldP spid="33" grpId="0" animBg="1"/>
      <p:bldP spid="35" grpId="0" animBg="1"/>
      <p:bldP spid="36" grpId="0" animBg="1"/>
      <p:bldP spid="31" grpId="0" animBg="1"/>
      <p:bldP spid="32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14E2843-0847-4F94-BF60-AE1019BA36CA}"/>
              </a:ext>
            </a:extLst>
          </p:cNvPr>
          <p:cNvGrpSpPr/>
          <p:nvPr/>
        </p:nvGrpSpPr>
        <p:grpSpPr>
          <a:xfrm>
            <a:off x="3735391" y="1692276"/>
            <a:ext cx="4656134" cy="4016375"/>
            <a:chOff x="3735391" y="1692276"/>
            <a:chExt cx="4656134" cy="4016375"/>
          </a:xfrm>
          <a:solidFill>
            <a:schemeClr val="tx1"/>
          </a:solidFill>
        </p:grpSpPr>
        <p:sp>
          <p:nvSpPr>
            <p:cNvPr id="3" name="フリーフォーム 25">
              <a:extLst>
                <a:ext uri="{FF2B5EF4-FFF2-40B4-BE49-F238E27FC236}">
                  <a16:creationId xmlns:a16="http://schemas.microsoft.com/office/drawing/2014/main" id="{9E02EA36-9EC9-4DBE-8DB6-6B722CE2E387}"/>
                </a:ext>
              </a:extLst>
            </p:cNvPr>
            <p:cNvSpPr/>
            <p:nvPr/>
          </p:nvSpPr>
          <p:spPr>
            <a:xfrm rot="16200000">
              <a:off x="2204247" y="3331370"/>
              <a:ext cx="3743325" cy="681037"/>
            </a:xfrm>
            <a:custGeom>
              <a:avLst/>
              <a:gdLst>
                <a:gd name="connsiteX0" fmla="*/ 2071208 w 3743517"/>
                <a:gd name="connsiteY0" fmla="*/ 417310 h 681197"/>
                <a:gd name="connsiteX1" fmla="*/ 2193947 w 3743517"/>
                <a:gd name="connsiteY1" fmla="*/ 423447 h 681197"/>
                <a:gd name="connsiteX2" fmla="*/ 2384191 w 3743517"/>
                <a:gd name="connsiteY2" fmla="*/ 429584 h 681197"/>
                <a:gd name="connsiteX3" fmla="*/ 2623531 w 3743517"/>
                <a:gd name="connsiteY3" fmla="*/ 429584 h 681197"/>
                <a:gd name="connsiteX4" fmla="*/ 2948787 w 3743517"/>
                <a:gd name="connsiteY4" fmla="*/ 432652 h 681197"/>
                <a:gd name="connsiteX5" fmla="*/ 3258701 w 3743517"/>
                <a:gd name="connsiteY5" fmla="*/ 432652 h 681197"/>
                <a:gd name="connsiteX6" fmla="*/ 3384508 w 3743517"/>
                <a:gd name="connsiteY6" fmla="*/ 432652 h 681197"/>
                <a:gd name="connsiteX7" fmla="*/ 3439740 w 3743517"/>
                <a:gd name="connsiteY7" fmla="*/ 426515 h 681197"/>
                <a:gd name="connsiteX8" fmla="*/ 3485767 w 3743517"/>
                <a:gd name="connsiteY8" fmla="*/ 420378 h 681197"/>
                <a:gd name="connsiteX9" fmla="*/ 3531794 w 3743517"/>
                <a:gd name="connsiteY9" fmla="*/ 411173 h 681197"/>
                <a:gd name="connsiteX10" fmla="*/ 3571684 w 3743517"/>
                <a:gd name="connsiteY10" fmla="*/ 398899 h 681197"/>
                <a:gd name="connsiteX11" fmla="*/ 3608505 w 3743517"/>
                <a:gd name="connsiteY11" fmla="*/ 377420 h 681197"/>
                <a:gd name="connsiteX12" fmla="*/ 3657600 w 3743517"/>
                <a:gd name="connsiteY12" fmla="*/ 337530 h 681197"/>
                <a:gd name="connsiteX13" fmla="*/ 3694422 w 3743517"/>
                <a:gd name="connsiteY13" fmla="*/ 303777 h 681197"/>
                <a:gd name="connsiteX14" fmla="*/ 3715901 w 3743517"/>
                <a:gd name="connsiteY14" fmla="*/ 291503 h 681197"/>
                <a:gd name="connsiteX15" fmla="*/ 3725106 w 3743517"/>
                <a:gd name="connsiteY15" fmla="*/ 291503 h 681197"/>
                <a:gd name="connsiteX16" fmla="*/ 3737380 w 3743517"/>
                <a:gd name="connsiteY16" fmla="*/ 294572 h 681197"/>
                <a:gd name="connsiteX17" fmla="*/ 3743517 w 3743517"/>
                <a:gd name="connsiteY17" fmla="*/ 303777 h 681197"/>
                <a:gd name="connsiteX18" fmla="*/ 3737380 w 3743517"/>
                <a:gd name="connsiteY18" fmla="*/ 343667 h 681197"/>
                <a:gd name="connsiteX19" fmla="*/ 3728175 w 3743517"/>
                <a:gd name="connsiteY19" fmla="*/ 405036 h 681197"/>
                <a:gd name="connsiteX20" fmla="*/ 3706696 w 3743517"/>
                <a:gd name="connsiteY20" fmla="*/ 490953 h 681197"/>
                <a:gd name="connsiteX21" fmla="*/ 3685216 w 3743517"/>
                <a:gd name="connsiteY21" fmla="*/ 570733 h 681197"/>
                <a:gd name="connsiteX22" fmla="*/ 3663737 w 3743517"/>
                <a:gd name="connsiteY22" fmla="*/ 629033 h 681197"/>
                <a:gd name="connsiteX23" fmla="*/ 3654532 w 3743517"/>
                <a:gd name="connsiteY23" fmla="*/ 656650 h 681197"/>
                <a:gd name="connsiteX24" fmla="*/ 3516451 w 3743517"/>
                <a:gd name="connsiteY24" fmla="*/ 681197 h 681197"/>
                <a:gd name="connsiteX25" fmla="*/ 3317002 w 3743517"/>
                <a:gd name="connsiteY25" fmla="*/ 678129 h 681197"/>
                <a:gd name="connsiteX26" fmla="*/ 3025498 w 3743517"/>
                <a:gd name="connsiteY26" fmla="*/ 678129 h 681197"/>
                <a:gd name="connsiteX27" fmla="*/ 2712516 w 3743517"/>
                <a:gd name="connsiteY27" fmla="*/ 678129 h 681197"/>
                <a:gd name="connsiteX28" fmla="*/ 2543751 w 3743517"/>
                <a:gd name="connsiteY28" fmla="*/ 678129 h 681197"/>
                <a:gd name="connsiteX29" fmla="*/ 2344301 w 3743517"/>
                <a:gd name="connsiteY29" fmla="*/ 665855 h 681197"/>
                <a:gd name="connsiteX30" fmla="*/ 2058935 w 3743517"/>
                <a:gd name="connsiteY30" fmla="*/ 647444 h 681197"/>
                <a:gd name="connsiteX31" fmla="*/ 1844143 w 3743517"/>
                <a:gd name="connsiteY31" fmla="*/ 632102 h 681197"/>
                <a:gd name="connsiteX32" fmla="*/ 1727541 w 3743517"/>
                <a:gd name="connsiteY32" fmla="*/ 638239 h 681197"/>
                <a:gd name="connsiteX33" fmla="*/ 1589461 w 3743517"/>
                <a:gd name="connsiteY33" fmla="*/ 619828 h 681197"/>
                <a:gd name="connsiteX34" fmla="*/ 1420696 w 3743517"/>
                <a:gd name="connsiteY34" fmla="*/ 598349 h 681197"/>
                <a:gd name="connsiteX35" fmla="*/ 1279547 w 3743517"/>
                <a:gd name="connsiteY35" fmla="*/ 576870 h 681197"/>
                <a:gd name="connsiteX36" fmla="*/ 1110782 w 3743517"/>
                <a:gd name="connsiteY36" fmla="*/ 543117 h 681197"/>
                <a:gd name="connsiteX37" fmla="*/ 938948 w 3743517"/>
                <a:gd name="connsiteY37" fmla="*/ 500158 h 681197"/>
                <a:gd name="connsiteX38" fmla="*/ 871442 w 3743517"/>
                <a:gd name="connsiteY38" fmla="*/ 481748 h 681197"/>
                <a:gd name="connsiteX39" fmla="*/ 791662 w 3743517"/>
                <a:gd name="connsiteY39" fmla="*/ 457200 h 681197"/>
                <a:gd name="connsiteX40" fmla="*/ 668924 w 3743517"/>
                <a:gd name="connsiteY40" fmla="*/ 411173 h 681197"/>
                <a:gd name="connsiteX41" fmla="*/ 570733 w 3743517"/>
                <a:gd name="connsiteY41" fmla="*/ 365146 h 681197"/>
                <a:gd name="connsiteX42" fmla="*/ 457200 w 3743517"/>
                <a:gd name="connsiteY42" fmla="*/ 309914 h 681197"/>
                <a:gd name="connsiteX43" fmla="*/ 331394 w 3743517"/>
                <a:gd name="connsiteY43" fmla="*/ 242408 h 681197"/>
                <a:gd name="connsiteX44" fmla="*/ 184108 w 3743517"/>
                <a:gd name="connsiteY44" fmla="*/ 159560 h 681197"/>
                <a:gd name="connsiteX45" fmla="*/ 85917 w 3743517"/>
                <a:gd name="connsiteY45" fmla="*/ 101259 h 681197"/>
                <a:gd name="connsiteX46" fmla="*/ 21480 w 3743517"/>
                <a:gd name="connsiteY46" fmla="*/ 61369 h 681197"/>
                <a:gd name="connsiteX47" fmla="*/ 12274 w 3743517"/>
                <a:gd name="connsiteY47" fmla="*/ 55232 h 681197"/>
                <a:gd name="connsiteX48" fmla="*/ 3069 w 3743517"/>
                <a:gd name="connsiteY48" fmla="*/ 30684 h 681197"/>
                <a:gd name="connsiteX49" fmla="*/ 0 w 3743517"/>
                <a:gd name="connsiteY49" fmla="*/ 9205 h 681197"/>
                <a:gd name="connsiteX50" fmla="*/ 6137 w 3743517"/>
                <a:gd name="connsiteY50" fmla="*/ 0 h 681197"/>
                <a:gd name="connsiteX51" fmla="*/ 27616 w 3743517"/>
                <a:gd name="connsiteY51" fmla="*/ 0 h 681197"/>
                <a:gd name="connsiteX52" fmla="*/ 70575 w 3743517"/>
                <a:gd name="connsiteY52" fmla="*/ 15342 h 681197"/>
                <a:gd name="connsiteX53" fmla="*/ 211724 w 3743517"/>
                <a:gd name="connsiteY53" fmla="*/ 76711 h 681197"/>
                <a:gd name="connsiteX54" fmla="*/ 328325 w 3743517"/>
                <a:gd name="connsiteY54" fmla="*/ 125807 h 681197"/>
                <a:gd name="connsiteX55" fmla="*/ 463337 w 3743517"/>
                <a:gd name="connsiteY55" fmla="*/ 174902 h 681197"/>
                <a:gd name="connsiteX56" fmla="*/ 589144 w 3743517"/>
                <a:gd name="connsiteY56" fmla="*/ 217860 h 681197"/>
                <a:gd name="connsiteX57" fmla="*/ 687335 w 3743517"/>
                <a:gd name="connsiteY57" fmla="*/ 248545 h 681197"/>
                <a:gd name="connsiteX58" fmla="*/ 810073 w 3743517"/>
                <a:gd name="connsiteY58" fmla="*/ 282298 h 681197"/>
                <a:gd name="connsiteX59" fmla="*/ 911332 w 3743517"/>
                <a:gd name="connsiteY59" fmla="*/ 306846 h 681197"/>
                <a:gd name="connsiteX60" fmla="*/ 1095439 w 3743517"/>
                <a:gd name="connsiteY60" fmla="*/ 343667 h 681197"/>
                <a:gd name="connsiteX61" fmla="*/ 1239657 w 3743517"/>
                <a:gd name="connsiteY61" fmla="*/ 365146 h 681197"/>
                <a:gd name="connsiteX62" fmla="*/ 1374669 w 3743517"/>
                <a:gd name="connsiteY62" fmla="*/ 380488 h 681197"/>
                <a:gd name="connsiteX63" fmla="*/ 1497407 w 3743517"/>
                <a:gd name="connsiteY63" fmla="*/ 389694 h 681197"/>
                <a:gd name="connsiteX64" fmla="*/ 1712199 w 3743517"/>
                <a:gd name="connsiteY64" fmla="*/ 408105 h 681197"/>
                <a:gd name="connsiteX65" fmla="*/ 1945402 w 3743517"/>
                <a:gd name="connsiteY65" fmla="*/ 417310 h 681197"/>
                <a:gd name="connsiteX66" fmla="*/ 2071208 w 3743517"/>
                <a:gd name="connsiteY66" fmla="*/ 417310 h 68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43517" h="681197">
                  <a:moveTo>
                    <a:pt x="2071208" y="417310"/>
                  </a:moveTo>
                  <a:lnTo>
                    <a:pt x="2193947" y="423447"/>
                  </a:lnTo>
                  <a:lnTo>
                    <a:pt x="2384191" y="429584"/>
                  </a:lnTo>
                  <a:lnTo>
                    <a:pt x="2623531" y="429584"/>
                  </a:lnTo>
                  <a:lnTo>
                    <a:pt x="2948787" y="432652"/>
                  </a:lnTo>
                  <a:lnTo>
                    <a:pt x="3258701" y="432652"/>
                  </a:lnTo>
                  <a:lnTo>
                    <a:pt x="3384508" y="432652"/>
                  </a:lnTo>
                  <a:lnTo>
                    <a:pt x="3439740" y="426515"/>
                  </a:lnTo>
                  <a:lnTo>
                    <a:pt x="3485767" y="420378"/>
                  </a:lnTo>
                  <a:lnTo>
                    <a:pt x="3531794" y="411173"/>
                  </a:lnTo>
                  <a:lnTo>
                    <a:pt x="3571684" y="398899"/>
                  </a:lnTo>
                  <a:lnTo>
                    <a:pt x="3608505" y="377420"/>
                  </a:lnTo>
                  <a:lnTo>
                    <a:pt x="3657600" y="337530"/>
                  </a:lnTo>
                  <a:lnTo>
                    <a:pt x="3694422" y="303777"/>
                  </a:lnTo>
                  <a:lnTo>
                    <a:pt x="3715901" y="291503"/>
                  </a:lnTo>
                  <a:lnTo>
                    <a:pt x="3725106" y="291503"/>
                  </a:lnTo>
                  <a:lnTo>
                    <a:pt x="3737380" y="294572"/>
                  </a:lnTo>
                  <a:lnTo>
                    <a:pt x="3743517" y="303777"/>
                  </a:lnTo>
                  <a:lnTo>
                    <a:pt x="3737380" y="343667"/>
                  </a:lnTo>
                  <a:lnTo>
                    <a:pt x="3728175" y="405036"/>
                  </a:lnTo>
                  <a:lnTo>
                    <a:pt x="3706696" y="490953"/>
                  </a:lnTo>
                  <a:lnTo>
                    <a:pt x="3685216" y="570733"/>
                  </a:lnTo>
                  <a:lnTo>
                    <a:pt x="3663737" y="629033"/>
                  </a:lnTo>
                  <a:lnTo>
                    <a:pt x="3654532" y="656650"/>
                  </a:lnTo>
                  <a:lnTo>
                    <a:pt x="3516451" y="681197"/>
                  </a:lnTo>
                  <a:lnTo>
                    <a:pt x="3317002" y="678129"/>
                  </a:lnTo>
                  <a:lnTo>
                    <a:pt x="3025498" y="678129"/>
                  </a:lnTo>
                  <a:lnTo>
                    <a:pt x="2712516" y="678129"/>
                  </a:lnTo>
                  <a:lnTo>
                    <a:pt x="2543751" y="678129"/>
                  </a:lnTo>
                  <a:lnTo>
                    <a:pt x="2344301" y="665855"/>
                  </a:lnTo>
                  <a:lnTo>
                    <a:pt x="2058935" y="647444"/>
                  </a:lnTo>
                  <a:lnTo>
                    <a:pt x="1844143" y="632102"/>
                  </a:lnTo>
                  <a:lnTo>
                    <a:pt x="1727541" y="638239"/>
                  </a:lnTo>
                  <a:lnTo>
                    <a:pt x="1589461" y="619828"/>
                  </a:lnTo>
                  <a:lnTo>
                    <a:pt x="1420696" y="598349"/>
                  </a:lnTo>
                  <a:lnTo>
                    <a:pt x="1279547" y="576870"/>
                  </a:lnTo>
                  <a:lnTo>
                    <a:pt x="1110782" y="543117"/>
                  </a:lnTo>
                  <a:lnTo>
                    <a:pt x="938948" y="500158"/>
                  </a:lnTo>
                  <a:lnTo>
                    <a:pt x="871442" y="481748"/>
                  </a:lnTo>
                  <a:lnTo>
                    <a:pt x="791662" y="457200"/>
                  </a:lnTo>
                  <a:lnTo>
                    <a:pt x="668924" y="411173"/>
                  </a:lnTo>
                  <a:lnTo>
                    <a:pt x="570733" y="365146"/>
                  </a:lnTo>
                  <a:lnTo>
                    <a:pt x="457200" y="309914"/>
                  </a:lnTo>
                  <a:lnTo>
                    <a:pt x="331394" y="242408"/>
                  </a:lnTo>
                  <a:lnTo>
                    <a:pt x="184108" y="159560"/>
                  </a:lnTo>
                  <a:lnTo>
                    <a:pt x="85917" y="101259"/>
                  </a:lnTo>
                  <a:lnTo>
                    <a:pt x="21480" y="61369"/>
                  </a:lnTo>
                  <a:lnTo>
                    <a:pt x="12274" y="55232"/>
                  </a:lnTo>
                  <a:lnTo>
                    <a:pt x="3069" y="30684"/>
                  </a:lnTo>
                  <a:lnTo>
                    <a:pt x="0" y="9205"/>
                  </a:lnTo>
                  <a:lnTo>
                    <a:pt x="6137" y="0"/>
                  </a:lnTo>
                  <a:lnTo>
                    <a:pt x="27616" y="0"/>
                  </a:lnTo>
                  <a:lnTo>
                    <a:pt x="70575" y="15342"/>
                  </a:lnTo>
                  <a:lnTo>
                    <a:pt x="211724" y="76711"/>
                  </a:lnTo>
                  <a:lnTo>
                    <a:pt x="328325" y="125807"/>
                  </a:lnTo>
                  <a:lnTo>
                    <a:pt x="463337" y="174902"/>
                  </a:lnTo>
                  <a:lnTo>
                    <a:pt x="589144" y="217860"/>
                  </a:lnTo>
                  <a:lnTo>
                    <a:pt x="687335" y="248545"/>
                  </a:lnTo>
                  <a:lnTo>
                    <a:pt x="810073" y="282298"/>
                  </a:lnTo>
                  <a:lnTo>
                    <a:pt x="911332" y="306846"/>
                  </a:lnTo>
                  <a:lnTo>
                    <a:pt x="1095439" y="343667"/>
                  </a:lnTo>
                  <a:lnTo>
                    <a:pt x="1239657" y="365146"/>
                  </a:lnTo>
                  <a:lnTo>
                    <a:pt x="1374669" y="380488"/>
                  </a:lnTo>
                  <a:lnTo>
                    <a:pt x="1497407" y="389694"/>
                  </a:lnTo>
                  <a:lnTo>
                    <a:pt x="1712199" y="408105"/>
                  </a:lnTo>
                  <a:lnTo>
                    <a:pt x="1945402" y="417310"/>
                  </a:lnTo>
                  <a:lnTo>
                    <a:pt x="2071208" y="417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6">
              <a:extLst>
                <a:ext uri="{FF2B5EF4-FFF2-40B4-BE49-F238E27FC236}">
                  <a16:creationId xmlns:a16="http://schemas.microsoft.com/office/drawing/2014/main" id="{4C83EA41-D31A-4DD9-BD09-728D35103280}"/>
                </a:ext>
              </a:extLst>
            </p:cNvPr>
            <p:cNvSpPr/>
            <p:nvPr/>
          </p:nvSpPr>
          <p:spPr>
            <a:xfrm rot="16200000">
              <a:off x="2917828" y="3092451"/>
              <a:ext cx="4016375" cy="1216025"/>
            </a:xfrm>
            <a:custGeom>
              <a:avLst/>
              <a:gdLst>
                <a:gd name="connsiteX0" fmla="*/ 1210429 w 4016124"/>
                <a:gd name="connsiteY0" fmla="*/ 848616 h 1217007"/>
                <a:gd name="connsiteX1" fmla="*/ 1019655 w 4016124"/>
                <a:gd name="connsiteY1" fmla="*/ 845327 h 1217007"/>
                <a:gd name="connsiteX2" fmla="*/ 871641 w 4016124"/>
                <a:gd name="connsiteY2" fmla="*/ 838748 h 1217007"/>
                <a:gd name="connsiteX3" fmla="*/ 720337 w 4016124"/>
                <a:gd name="connsiteY3" fmla="*/ 835459 h 1217007"/>
                <a:gd name="connsiteX4" fmla="*/ 615082 w 4016124"/>
                <a:gd name="connsiteY4" fmla="*/ 832170 h 1217007"/>
                <a:gd name="connsiteX5" fmla="*/ 575612 w 4016124"/>
                <a:gd name="connsiteY5" fmla="*/ 825591 h 1217007"/>
                <a:gd name="connsiteX6" fmla="*/ 546009 w 4016124"/>
                <a:gd name="connsiteY6" fmla="*/ 812434 h 1217007"/>
                <a:gd name="connsiteX7" fmla="*/ 522984 w 4016124"/>
                <a:gd name="connsiteY7" fmla="*/ 792699 h 1217007"/>
                <a:gd name="connsiteX8" fmla="*/ 32892 w 4016124"/>
                <a:gd name="connsiteY8" fmla="*/ 789410 h 1217007"/>
                <a:gd name="connsiteX9" fmla="*/ 9868 w 4016124"/>
                <a:gd name="connsiteY9" fmla="*/ 809145 h 1217007"/>
                <a:gd name="connsiteX10" fmla="*/ 0 w 4016124"/>
                <a:gd name="connsiteY10" fmla="*/ 825591 h 1217007"/>
                <a:gd name="connsiteX11" fmla="*/ 13157 w 4016124"/>
                <a:gd name="connsiteY11" fmla="*/ 848616 h 1217007"/>
                <a:gd name="connsiteX12" fmla="*/ 52628 w 4016124"/>
                <a:gd name="connsiteY12" fmla="*/ 897954 h 1217007"/>
                <a:gd name="connsiteX13" fmla="*/ 108544 w 4016124"/>
                <a:gd name="connsiteY13" fmla="*/ 953870 h 1217007"/>
                <a:gd name="connsiteX14" fmla="*/ 148015 w 4016124"/>
                <a:gd name="connsiteY14" fmla="*/ 986763 h 1217007"/>
                <a:gd name="connsiteX15" fmla="*/ 174328 w 4016124"/>
                <a:gd name="connsiteY15" fmla="*/ 1003209 h 1217007"/>
                <a:gd name="connsiteX16" fmla="*/ 217088 w 4016124"/>
                <a:gd name="connsiteY16" fmla="*/ 1022944 h 1217007"/>
                <a:gd name="connsiteX17" fmla="*/ 263137 w 4016124"/>
                <a:gd name="connsiteY17" fmla="*/ 1036101 h 1217007"/>
                <a:gd name="connsiteX18" fmla="*/ 351946 w 4016124"/>
                <a:gd name="connsiteY18" fmla="*/ 1052547 h 1217007"/>
                <a:gd name="connsiteX19" fmla="*/ 457200 w 4016124"/>
                <a:gd name="connsiteY19" fmla="*/ 1072282 h 1217007"/>
                <a:gd name="connsiteX20" fmla="*/ 503249 w 4016124"/>
                <a:gd name="connsiteY20" fmla="*/ 1082150 h 1217007"/>
                <a:gd name="connsiteX21" fmla="*/ 575612 w 4016124"/>
                <a:gd name="connsiteY21" fmla="*/ 1082150 h 1217007"/>
                <a:gd name="connsiteX22" fmla="*/ 842038 w 4016124"/>
                <a:gd name="connsiteY22" fmla="*/ 1082150 h 1217007"/>
                <a:gd name="connsiteX23" fmla="*/ 1131488 w 4016124"/>
                <a:gd name="connsiteY23" fmla="*/ 1082150 h 1217007"/>
                <a:gd name="connsiteX24" fmla="*/ 1450541 w 4016124"/>
                <a:gd name="connsiteY24" fmla="*/ 1078860 h 1217007"/>
                <a:gd name="connsiteX25" fmla="*/ 1756438 w 4016124"/>
                <a:gd name="connsiteY25" fmla="*/ 1082150 h 1217007"/>
                <a:gd name="connsiteX26" fmla="*/ 2190613 w 4016124"/>
                <a:gd name="connsiteY26" fmla="*/ 1082150 h 1217007"/>
                <a:gd name="connsiteX27" fmla="*/ 2601764 w 4016124"/>
                <a:gd name="connsiteY27" fmla="*/ 1085439 h 1217007"/>
                <a:gd name="connsiteX28" fmla="*/ 3009626 w 4016124"/>
                <a:gd name="connsiteY28" fmla="*/ 1092017 h 1217007"/>
                <a:gd name="connsiteX29" fmla="*/ 3401042 w 4016124"/>
                <a:gd name="connsiteY29" fmla="*/ 1098596 h 1217007"/>
                <a:gd name="connsiteX30" fmla="*/ 3568792 w 4016124"/>
                <a:gd name="connsiteY30" fmla="*/ 1105174 h 1217007"/>
                <a:gd name="connsiteX31" fmla="*/ 3588527 w 4016124"/>
                <a:gd name="connsiteY31" fmla="*/ 1105174 h 1217007"/>
                <a:gd name="connsiteX32" fmla="*/ 3604973 w 4016124"/>
                <a:gd name="connsiteY32" fmla="*/ 1108463 h 1217007"/>
                <a:gd name="connsiteX33" fmla="*/ 3627997 w 4016124"/>
                <a:gd name="connsiteY33" fmla="*/ 1124909 h 1217007"/>
                <a:gd name="connsiteX34" fmla="*/ 3657600 w 4016124"/>
                <a:gd name="connsiteY34" fmla="*/ 1147934 h 1217007"/>
                <a:gd name="connsiteX35" fmla="*/ 3683914 w 4016124"/>
                <a:gd name="connsiteY35" fmla="*/ 1170958 h 1217007"/>
                <a:gd name="connsiteX36" fmla="*/ 3723384 w 4016124"/>
                <a:gd name="connsiteY36" fmla="*/ 1207140 h 1217007"/>
                <a:gd name="connsiteX37" fmla="*/ 3736541 w 4016124"/>
                <a:gd name="connsiteY37" fmla="*/ 1213718 h 1217007"/>
                <a:gd name="connsiteX38" fmla="*/ 3769433 w 4016124"/>
                <a:gd name="connsiteY38" fmla="*/ 1217007 h 1217007"/>
                <a:gd name="connsiteX39" fmla="*/ 3805615 w 4016124"/>
                <a:gd name="connsiteY39" fmla="*/ 1203850 h 1217007"/>
                <a:gd name="connsiteX40" fmla="*/ 3838507 w 4016124"/>
                <a:gd name="connsiteY40" fmla="*/ 1180826 h 1217007"/>
                <a:gd name="connsiteX41" fmla="*/ 3891134 w 4016124"/>
                <a:gd name="connsiteY41" fmla="*/ 1118331 h 1217007"/>
                <a:gd name="connsiteX42" fmla="*/ 3950340 w 4016124"/>
                <a:gd name="connsiteY42" fmla="*/ 1029522 h 1217007"/>
                <a:gd name="connsiteX43" fmla="*/ 3983232 w 4016124"/>
                <a:gd name="connsiteY43" fmla="*/ 973606 h 1217007"/>
                <a:gd name="connsiteX44" fmla="*/ 4006256 w 4016124"/>
                <a:gd name="connsiteY44" fmla="*/ 930846 h 1217007"/>
                <a:gd name="connsiteX45" fmla="*/ 4012835 w 4016124"/>
                <a:gd name="connsiteY45" fmla="*/ 891375 h 1217007"/>
                <a:gd name="connsiteX46" fmla="*/ 4016124 w 4016124"/>
                <a:gd name="connsiteY46" fmla="*/ 855194 h 1217007"/>
                <a:gd name="connsiteX47" fmla="*/ 4006256 w 4016124"/>
                <a:gd name="connsiteY47" fmla="*/ 822302 h 1217007"/>
                <a:gd name="connsiteX48" fmla="*/ 3986521 w 4016124"/>
                <a:gd name="connsiteY48" fmla="*/ 789410 h 1217007"/>
                <a:gd name="connsiteX49" fmla="*/ 3963497 w 4016124"/>
                <a:gd name="connsiteY49" fmla="*/ 756518 h 1217007"/>
                <a:gd name="connsiteX50" fmla="*/ 3947051 w 4016124"/>
                <a:gd name="connsiteY50" fmla="*/ 730204 h 1217007"/>
                <a:gd name="connsiteX51" fmla="*/ 3894423 w 4016124"/>
                <a:gd name="connsiteY51" fmla="*/ 516406 h 1217007"/>
                <a:gd name="connsiteX52" fmla="*/ 3864820 w 4016124"/>
                <a:gd name="connsiteY52" fmla="*/ 378259 h 1217007"/>
                <a:gd name="connsiteX53" fmla="*/ 3845085 w 4016124"/>
                <a:gd name="connsiteY53" fmla="*/ 282872 h 1217007"/>
                <a:gd name="connsiteX54" fmla="*/ 3828639 w 4016124"/>
                <a:gd name="connsiteY54" fmla="*/ 180906 h 1217007"/>
                <a:gd name="connsiteX55" fmla="*/ 3812193 w 4016124"/>
                <a:gd name="connsiteY55" fmla="*/ 0 h 1217007"/>
                <a:gd name="connsiteX56" fmla="*/ 3677336 w 4016124"/>
                <a:gd name="connsiteY56" fmla="*/ 16446 h 1217007"/>
                <a:gd name="connsiteX57" fmla="*/ 3697071 w 4016124"/>
                <a:gd name="connsiteY57" fmla="*/ 164460 h 1217007"/>
                <a:gd name="connsiteX58" fmla="*/ 3720095 w 4016124"/>
                <a:gd name="connsiteY58" fmla="*/ 312475 h 1217007"/>
                <a:gd name="connsiteX59" fmla="*/ 3752987 w 4016124"/>
                <a:gd name="connsiteY59" fmla="*/ 522984 h 1217007"/>
                <a:gd name="connsiteX60" fmla="*/ 3785879 w 4016124"/>
                <a:gd name="connsiteY60" fmla="*/ 726915 h 1217007"/>
                <a:gd name="connsiteX61" fmla="*/ 3795747 w 4016124"/>
                <a:gd name="connsiteY61" fmla="*/ 769675 h 1217007"/>
                <a:gd name="connsiteX62" fmla="*/ 3795747 w 4016124"/>
                <a:gd name="connsiteY62" fmla="*/ 802567 h 1217007"/>
                <a:gd name="connsiteX63" fmla="*/ 3789169 w 4016124"/>
                <a:gd name="connsiteY63" fmla="*/ 832170 h 1217007"/>
                <a:gd name="connsiteX64" fmla="*/ 3776012 w 4016124"/>
                <a:gd name="connsiteY64" fmla="*/ 858483 h 1217007"/>
                <a:gd name="connsiteX65" fmla="*/ 3752987 w 4016124"/>
                <a:gd name="connsiteY65" fmla="*/ 874929 h 1217007"/>
                <a:gd name="connsiteX66" fmla="*/ 3733252 w 4016124"/>
                <a:gd name="connsiteY66" fmla="*/ 881508 h 1217007"/>
                <a:gd name="connsiteX67" fmla="*/ 3657600 w 4016124"/>
                <a:gd name="connsiteY67" fmla="*/ 881508 h 1217007"/>
                <a:gd name="connsiteX68" fmla="*/ 3407620 w 4016124"/>
                <a:gd name="connsiteY68" fmla="*/ 871640 h 1217007"/>
                <a:gd name="connsiteX69" fmla="*/ 3160930 w 4016124"/>
                <a:gd name="connsiteY69" fmla="*/ 861773 h 1217007"/>
                <a:gd name="connsiteX70" fmla="*/ 3016205 w 4016124"/>
                <a:gd name="connsiteY70" fmla="*/ 858483 h 1217007"/>
                <a:gd name="connsiteX71" fmla="*/ 2759646 w 4016124"/>
                <a:gd name="connsiteY71" fmla="*/ 858483 h 1217007"/>
                <a:gd name="connsiteX72" fmla="*/ 2187324 w 4016124"/>
                <a:gd name="connsiteY72" fmla="*/ 858483 h 1217007"/>
                <a:gd name="connsiteX73" fmla="*/ 1841957 w 4016124"/>
                <a:gd name="connsiteY73" fmla="*/ 855194 h 1217007"/>
                <a:gd name="connsiteX74" fmla="*/ 1345287 w 4016124"/>
                <a:gd name="connsiteY74" fmla="*/ 851905 h 1217007"/>
                <a:gd name="connsiteX75" fmla="*/ 1210429 w 4016124"/>
                <a:gd name="connsiteY75" fmla="*/ 848616 h 12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16124" h="1217007">
                  <a:moveTo>
                    <a:pt x="1210429" y="848616"/>
                  </a:moveTo>
                  <a:lnTo>
                    <a:pt x="1019655" y="845327"/>
                  </a:lnTo>
                  <a:lnTo>
                    <a:pt x="871641" y="838748"/>
                  </a:lnTo>
                  <a:lnTo>
                    <a:pt x="720337" y="835459"/>
                  </a:lnTo>
                  <a:lnTo>
                    <a:pt x="615082" y="832170"/>
                  </a:lnTo>
                  <a:lnTo>
                    <a:pt x="575612" y="825591"/>
                  </a:lnTo>
                  <a:lnTo>
                    <a:pt x="546009" y="812434"/>
                  </a:lnTo>
                  <a:lnTo>
                    <a:pt x="522984" y="792699"/>
                  </a:lnTo>
                  <a:lnTo>
                    <a:pt x="32892" y="789410"/>
                  </a:lnTo>
                  <a:lnTo>
                    <a:pt x="9868" y="809145"/>
                  </a:lnTo>
                  <a:lnTo>
                    <a:pt x="0" y="825591"/>
                  </a:lnTo>
                  <a:lnTo>
                    <a:pt x="13157" y="848616"/>
                  </a:lnTo>
                  <a:lnTo>
                    <a:pt x="52628" y="897954"/>
                  </a:lnTo>
                  <a:lnTo>
                    <a:pt x="108544" y="953870"/>
                  </a:lnTo>
                  <a:lnTo>
                    <a:pt x="148015" y="986763"/>
                  </a:lnTo>
                  <a:lnTo>
                    <a:pt x="174328" y="1003209"/>
                  </a:lnTo>
                  <a:lnTo>
                    <a:pt x="217088" y="1022944"/>
                  </a:lnTo>
                  <a:lnTo>
                    <a:pt x="263137" y="1036101"/>
                  </a:lnTo>
                  <a:lnTo>
                    <a:pt x="351946" y="1052547"/>
                  </a:lnTo>
                  <a:lnTo>
                    <a:pt x="457200" y="1072282"/>
                  </a:lnTo>
                  <a:lnTo>
                    <a:pt x="503249" y="1082150"/>
                  </a:lnTo>
                  <a:lnTo>
                    <a:pt x="575612" y="1082150"/>
                  </a:lnTo>
                  <a:lnTo>
                    <a:pt x="842038" y="1082150"/>
                  </a:lnTo>
                  <a:lnTo>
                    <a:pt x="1131488" y="1082150"/>
                  </a:lnTo>
                  <a:lnTo>
                    <a:pt x="1450541" y="1078860"/>
                  </a:lnTo>
                  <a:lnTo>
                    <a:pt x="1756438" y="1082150"/>
                  </a:lnTo>
                  <a:lnTo>
                    <a:pt x="2190613" y="1082150"/>
                  </a:lnTo>
                  <a:lnTo>
                    <a:pt x="2601764" y="1085439"/>
                  </a:lnTo>
                  <a:lnTo>
                    <a:pt x="3009626" y="1092017"/>
                  </a:lnTo>
                  <a:lnTo>
                    <a:pt x="3401042" y="1098596"/>
                  </a:lnTo>
                  <a:lnTo>
                    <a:pt x="3568792" y="1105174"/>
                  </a:lnTo>
                  <a:lnTo>
                    <a:pt x="3588527" y="1105174"/>
                  </a:lnTo>
                  <a:lnTo>
                    <a:pt x="3604973" y="1108463"/>
                  </a:lnTo>
                  <a:lnTo>
                    <a:pt x="3627997" y="1124909"/>
                  </a:lnTo>
                  <a:lnTo>
                    <a:pt x="3657600" y="1147934"/>
                  </a:lnTo>
                  <a:lnTo>
                    <a:pt x="3683914" y="1170958"/>
                  </a:lnTo>
                  <a:lnTo>
                    <a:pt x="3723384" y="1207140"/>
                  </a:lnTo>
                  <a:lnTo>
                    <a:pt x="3736541" y="1213718"/>
                  </a:lnTo>
                  <a:lnTo>
                    <a:pt x="3769433" y="1217007"/>
                  </a:lnTo>
                  <a:lnTo>
                    <a:pt x="3805615" y="1203850"/>
                  </a:lnTo>
                  <a:lnTo>
                    <a:pt x="3838507" y="1180826"/>
                  </a:lnTo>
                  <a:lnTo>
                    <a:pt x="3891134" y="1118331"/>
                  </a:lnTo>
                  <a:lnTo>
                    <a:pt x="3950340" y="1029522"/>
                  </a:lnTo>
                  <a:lnTo>
                    <a:pt x="3983232" y="973606"/>
                  </a:lnTo>
                  <a:lnTo>
                    <a:pt x="4006256" y="930846"/>
                  </a:lnTo>
                  <a:lnTo>
                    <a:pt x="4012835" y="891375"/>
                  </a:lnTo>
                  <a:lnTo>
                    <a:pt x="4016124" y="855194"/>
                  </a:lnTo>
                  <a:lnTo>
                    <a:pt x="4006256" y="822302"/>
                  </a:lnTo>
                  <a:lnTo>
                    <a:pt x="3986521" y="789410"/>
                  </a:lnTo>
                  <a:lnTo>
                    <a:pt x="3963497" y="756518"/>
                  </a:lnTo>
                  <a:lnTo>
                    <a:pt x="3947051" y="730204"/>
                  </a:lnTo>
                  <a:lnTo>
                    <a:pt x="3894423" y="516406"/>
                  </a:lnTo>
                  <a:lnTo>
                    <a:pt x="3864820" y="378259"/>
                  </a:lnTo>
                  <a:lnTo>
                    <a:pt x="3845085" y="282872"/>
                  </a:lnTo>
                  <a:lnTo>
                    <a:pt x="3828639" y="180906"/>
                  </a:lnTo>
                  <a:lnTo>
                    <a:pt x="3812193" y="0"/>
                  </a:lnTo>
                  <a:lnTo>
                    <a:pt x="3677336" y="16446"/>
                  </a:lnTo>
                  <a:lnTo>
                    <a:pt x="3697071" y="164460"/>
                  </a:lnTo>
                  <a:lnTo>
                    <a:pt x="3720095" y="312475"/>
                  </a:lnTo>
                  <a:lnTo>
                    <a:pt x="3752987" y="522984"/>
                  </a:lnTo>
                  <a:lnTo>
                    <a:pt x="3785879" y="726915"/>
                  </a:lnTo>
                  <a:lnTo>
                    <a:pt x="3795747" y="769675"/>
                  </a:lnTo>
                  <a:lnTo>
                    <a:pt x="3795747" y="802567"/>
                  </a:lnTo>
                  <a:lnTo>
                    <a:pt x="3789169" y="832170"/>
                  </a:lnTo>
                  <a:lnTo>
                    <a:pt x="3776012" y="858483"/>
                  </a:lnTo>
                  <a:lnTo>
                    <a:pt x="3752987" y="874929"/>
                  </a:lnTo>
                  <a:lnTo>
                    <a:pt x="3733252" y="881508"/>
                  </a:lnTo>
                  <a:lnTo>
                    <a:pt x="3657600" y="881508"/>
                  </a:lnTo>
                  <a:lnTo>
                    <a:pt x="3407620" y="871640"/>
                  </a:lnTo>
                  <a:lnTo>
                    <a:pt x="3160930" y="861773"/>
                  </a:lnTo>
                  <a:lnTo>
                    <a:pt x="3016205" y="858483"/>
                  </a:lnTo>
                  <a:lnTo>
                    <a:pt x="2759646" y="858483"/>
                  </a:lnTo>
                  <a:lnTo>
                    <a:pt x="2187324" y="858483"/>
                  </a:lnTo>
                  <a:lnTo>
                    <a:pt x="1841957" y="855194"/>
                  </a:lnTo>
                  <a:lnTo>
                    <a:pt x="1345287" y="851905"/>
                  </a:lnTo>
                  <a:lnTo>
                    <a:pt x="1210429" y="8486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9">
              <a:extLst>
                <a:ext uri="{FF2B5EF4-FFF2-40B4-BE49-F238E27FC236}">
                  <a16:creationId xmlns:a16="http://schemas.microsoft.com/office/drawing/2014/main" id="{2BEC97E2-9FE1-4665-9F5F-40DC78E8E16B}"/>
                </a:ext>
              </a:extLst>
            </p:cNvPr>
            <p:cNvSpPr/>
            <p:nvPr/>
          </p:nvSpPr>
          <p:spPr>
            <a:xfrm rot="16200000">
              <a:off x="4541046" y="5042694"/>
              <a:ext cx="666750" cy="658812"/>
            </a:xfrm>
            <a:custGeom>
              <a:avLst/>
              <a:gdLst>
                <a:gd name="connsiteX0" fmla="*/ 569118 w 666750"/>
                <a:gd name="connsiteY0" fmla="*/ 264319 h 659607"/>
                <a:gd name="connsiteX1" fmla="*/ 538162 w 666750"/>
                <a:gd name="connsiteY1" fmla="*/ 383382 h 659607"/>
                <a:gd name="connsiteX2" fmla="*/ 516731 w 666750"/>
                <a:gd name="connsiteY2" fmla="*/ 478632 h 659607"/>
                <a:gd name="connsiteX3" fmla="*/ 509587 w 666750"/>
                <a:gd name="connsiteY3" fmla="*/ 507207 h 659607"/>
                <a:gd name="connsiteX4" fmla="*/ 509587 w 666750"/>
                <a:gd name="connsiteY4" fmla="*/ 535782 h 659607"/>
                <a:gd name="connsiteX5" fmla="*/ 514350 w 666750"/>
                <a:gd name="connsiteY5" fmla="*/ 552450 h 659607"/>
                <a:gd name="connsiteX6" fmla="*/ 521493 w 666750"/>
                <a:gd name="connsiteY6" fmla="*/ 566738 h 659607"/>
                <a:gd name="connsiteX7" fmla="*/ 538162 w 666750"/>
                <a:gd name="connsiteY7" fmla="*/ 583407 h 659607"/>
                <a:gd name="connsiteX8" fmla="*/ 557212 w 666750"/>
                <a:gd name="connsiteY8" fmla="*/ 595313 h 659607"/>
                <a:gd name="connsiteX9" fmla="*/ 581025 w 666750"/>
                <a:gd name="connsiteY9" fmla="*/ 604838 h 659607"/>
                <a:gd name="connsiteX10" fmla="*/ 614362 w 666750"/>
                <a:gd name="connsiteY10" fmla="*/ 607219 h 659607"/>
                <a:gd name="connsiteX11" fmla="*/ 666750 w 666750"/>
                <a:gd name="connsiteY11" fmla="*/ 609600 h 659607"/>
                <a:gd name="connsiteX12" fmla="*/ 42862 w 666750"/>
                <a:gd name="connsiteY12" fmla="*/ 659607 h 659607"/>
                <a:gd name="connsiteX13" fmla="*/ 21431 w 666750"/>
                <a:gd name="connsiteY13" fmla="*/ 628650 h 659607"/>
                <a:gd name="connsiteX14" fmla="*/ 0 w 666750"/>
                <a:gd name="connsiteY14" fmla="*/ 597694 h 659607"/>
                <a:gd name="connsiteX15" fmla="*/ 14287 w 666750"/>
                <a:gd name="connsiteY15" fmla="*/ 578644 h 659607"/>
                <a:gd name="connsiteX16" fmla="*/ 33337 w 666750"/>
                <a:gd name="connsiteY16" fmla="*/ 561975 h 659607"/>
                <a:gd name="connsiteX17" fmla="*/ 71437 w 666750"/>
                <a:gd name="connsiteY17" fmla="*/ 538163 h 659607"/>
                <a:gd name="connsiteX18" fmla="*/ 121443 w 666750"/>
                <a:gd name="connsiteY18" fmla="*/ 511969 h 659607"/>
                <a:gd name="connsiteX19" fmla="*/ 157162 w 666750"/>
                <a:gd name="connsiteY19" fmla="*/ 490538 h 659607"/>
                <a:gd name="connsiteX20" fmla="*/ 204787 w 666750"/>
                <a:gd name="connsiteY20" fmla="*/ 457200 h 659607"/>
                <a:gd name="connsiteX21" fmla="*/ 257175 w 666750"/>
                <a:gd name="connsiteY21" fmla="*/ 414338 h 659607"/>
                <a:gd name="connsiteX22" fmla="*/ 319087 w 666750"/>
                <a:gd name="connsiteY22" fmla="*/ 352425 h 659607"/>
                <a:gd name="connsiteX23" fmla="*/ 378618 w 666750"/>
                <a:gd name="connsiteY23" fmla="*/ 285750 h 659607"/>
                <a:gd name="connsiteX24" fmla="*/ 421481 w 666750"/>
                <a:gd name="connsiteY24" fmla="*/ 230982 h 659607"/>
                <a:gd name="connsiteX25" fmla="*/ 466725 w 666750"/>
                <a:gd name="connsiteY25" fmla="*/ 166688 h 659607"/>
                <a:gd name="connsiteX26" fmla="*/ 514350 w 666750"/>
                <a:gd name="connsiteY26" fmla="*/ 95250 h 659607"/>
                <a:gd name="connsiteX27" fmla="*/ 547687 w 666750"/>
                <a:gd name="connsiteY27" fmla="*/ 40482 h 659607"/>
                <a:gd name="connsiteX28" fmla="*/ 566737 w 666750"/>
                <a:gd name="connsiteY28" fmla="*/ 19050 h 659607"/>
                <a:gd name="connsiteX29" fmla="*/ 581025 w 666750"/>
                <a:gd name="connsiteY29" fmla="*/ 9525 h 659607"/>
                <a:gd name="connsiteX30" fmla="*/ 592931 w 666750"/>
                <a:gd name="connsiteY30" fmla="*/ 2382 h 659607"/>
                <a:gd name="connsiteX31" fmla="*/ 602456 w 666750"/>
                <a:gd name="connsiteY31" fmla="*/ 0 h 659607"/>
                <a:gd name="connsiteX32" fmla="*/ 611981 w 666750"/>
                <a:gd name="connsiteY32" fmla="*/ 0 h 659607"/>
                <a:gd name="connsiteX33" fmla="*/ 619125 w 666750"/>
                <a:gd name="connsiteY33" fmla="*/ 9525 h 659607"/>
                <a:gd name="connsiteX34" fmla="*/ 621506 w 666750"/>
                <a:gd name="connsiteY34" fmla="*/ 26194 h 659607"/>
                <a:gd name="connsiteX35" fmla="*/ 621506 w 666750"/>
                <a:gd name="connsiteY35" fmla="*/ 52388 h 659607"/>
                <a:gd name="connsiteX36" fmla="*/ 604837 w 666750"/>
                <a:gd name="connsiteY36" fmla="*/ 121444 h 659607"/>
                <a:gd name="connsiteX37" fmla="*/ 569118 w 666750"/>
                <a:gd name="connsiteY37" fmla="*/ 264319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6750" h="659607">
                  <a:moveTo>
                    <a:pt x="569118" y="264319"/>
                  </a:moveTo>
                  <a:lnTo>
                    <a:pt x="538162" y="383382"/>
                  </a:lnTo>
                  <a:lnTo>
                    <a:pt x="516731" y="478632"/>
                  </a:lnTo>
                  <a:lnTo>
                    <a:pt x="509587" y="507207"/>
                  </a:lnTo>
                  <a:lnTo>
                    <a:pt x="509587" y="535782"/>
                  </a:lnTo>
                  <a:lnTo>
                    <a:pt x="514350" y="552450"/>
                  </a:lnTo>
                  <a:lnTo>
                    <a:pt x="521493" y="566738"/>
                  </a:lnTo>
                  <a:lnTo>
                    <a:pt x="538162" y="583407"/>
                  </a:lnTo>
                  <a:lnTo>
                    <a:pt x="557212" y="595313"/>
                  </a:lnTo>
                  <a:lnTo>
                    <a:pt x="581025" y="604838"/>
                  </a:lnTo>
                  <a:lnTo>
                    <a:pt x="614362" y="607219"/>
                  </a:lnTo>
                  <a:lnTo>
                    <a:pt x="666750" y="609600"/>
                  </a:lnTo>
                  <a:lnTo>
                    <a:pt x="42862" y="659607"/>
                  </a:lnTo>
                  <a:lnTo>
                    <a:pt x="21431" y="628650"/>
                  </a:lnTo>
                  <a:lnTo>
                    <a:pt x="0" y="597694"/>
                  </a:lnTo>
                  <a:lnTo>
                    <a:pt x="14287" y="578644"/>
                  </a:lnTo>
                  <a:lnTo>
                    <a:pt x="33337" y="561975"/>
                  </a:lnTo>
                  <a:lnTo>
                    <a:pt x="71437" y="538163"/>
                  </a:lnTo>
                  <a:lnTo>
                    <a:pt x="121443" y="511969"/>
                  </a:lnTo>
                  <a:lnTo>
                    <a:pt x="157162" y="490538"/>
                  </a:lnTo>
                  <a:lnTo>
                    <a:pt x="204787" y="457200"/>
                  </a:lnTo>
                  <a:lnTo>
                    <a:pt x="257175" y="414338"/>
                  </a:lnTo>
                  <a:lnTo>
                    <a:pt x="319087" y="352425"/>
                  </a:lnTo>
                  <a:lnTo>
                    <a:pt x="378618" y="285750"/>
                  </a:lnTo>
                  <a:lnTo>
                    <a:pt x="421481" y="230982"/>
                  </a:lnTo>
                  <a:lnTo>
                    <a:pt x="466725" y="166688"/>
                  </a:lnTo>
                  <a:lnTo>
                    <a:pt x="514350" y="95250"/>
                  </a:lnTo>
                  <a:lnTo>
                    <a:pt x="547687" y="40482"/>
                  </a:lnTo>
                  <a:lnTo>
                    <a:pt x="566737" y="19050"/>
                  </a:lnTo>
                  <a:lnTo>
                    <a:pt x="581025" y="9525"/>
                  </a:lnTo>
                  <a:lnTo>
                    <a:pt x="592931" y="2382"/>
                  </a:lnTo>
                  <a:lnTo>
                    <a:pt x="602456" y="0"/>
                  </a:lnTo>
                  <a:lnTo>
                    <a:pt x="611981" y="0"/>
                  </a:lnTo>
                  <a:lnTo>
                    <a:pt x="619125" y="9525"/>
                  </a:lnTo>
                  <a:lnTo>
                    <a:pt x="621506" y="26194"/>
                  </a:lnTo>
                  <a:lnTo>
                    <a:pt x="621506" y="52388"/>
                  </a:lnTo>
                  <a:lnTo>
                    <a:pt x="604837" y="121444"/>
                  </a:lnTo>
                  <a:lnTo>
                    <a:pt x="569118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7">
              <a:extLst>
                <a:ext uri="{FF2B5EF4-FFF2-40B4-BE49-F238E27FC236}">
                  <a16:creationId xmlns:a16="http://schemas.microsoft.com/office/drawing/2014/main" id="{4DC948BA-480D-4C8D-B479-E98763372D2F}"/>
                </a:ext>
              </a:extLst>
            </p:cNvPr>
            <p:cNvSpPr/>
            <p:nvPr/>
          </p:nvSpPr>
          <p:spPr>
            <a:xfrm rot="16200000">
              <a:off x="4640265" y="2370138"/>
              <a:ext cx="315912" cy="887412"/>
            </a:xfrm>
            <a:custGeom>
              <a:avLst/>
              <a:gdLst>
                <a:gd name="connsiteX0" fmla="*/ 76200 w 316706"/>
                <a:gd name="connsiteY0" fmla="*/ 469107 h 888207"/>
                <a:gd name="connsiteX1" fmla="*/ 50006 w 316706"/>
                <a:gd name="connsiteY1" fmla="*/ 326232 h 888207"/>
                <a:gd name="connsiteX2" fmla="*/ 19050 w 316706"/>
                <a:gd name="connsiteY2" fmla="*/ 135732 h 888207"/>
                <a:gd name="connsiteX3" fmla="*/ 0 w 316706"/>
                <a:gd name="connsiteY3" fmla="*/ 0 h 888207"/>
                <a:gd name="connsiteX4" fmla="*/ 164306 w 316706"/>
                <a:gd name="connsiteY4" fmla="*/ 2382 h 888207"/>
                <a:gd name="connsiteX5" fmla="*/ 171450 w 316706"/>
                <a:gd name="connsiteY5" fmla="*/ 109538 h 888207"/>
                <a:gd name="connsiteX6" fmla="*/ 180975 w 316706"/>
                <a:gd name="connsiteY6" fmla="*/ 185738 h 888207"/>
                <a:gd name="connsiteX7" fmla="*/ 207168 w 316706"/>
                <a:gd name="connsiteY7" fmla="*/ 347663 h 888207"/>
                <a:gd name="connsiteX8" fmla="*/ 250031 w 316706"/>
                <a:gd name="connsiteY8" fmla="*/ 561975 h 888207"/>
                <a:gd name="connsiteX9" fmla="*/ 290512 w 316706"/>
                <a:gd name="connsiteY9" fmla="*/ 766763 h 888207"/>
                <a:gd name="connsiteX10" fmla="*/ 316706 w 316706"/>
                <a:gd name="connsiteY10" fmla="*/ 881063 h 888207"/>
                <a:gd name="connsiteX11" fmla="*/ 150018 w 316706"/>
                <a:gd name="connsiteY11" fmla="*/ 888207 h 888207"/>
                <a:gd name="connsiteX12" fmla="*/ 135731 w 316706"/>
                <a:gd name="connsiteY12" fmla="*/ 781050 h 888207"/>
                <a:gd name="connsiteX13" fmla="*/ 109537 w 316706"/>
                <a:gd name="connsiteY13" fmla="*/ 645319 h 888207"/>
                <a:gd name="connsiteX14" fmla="*/ 76200 w 316706"/>
                <a:gd name="connsiteY14" fmla="*/ 4691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888207">
                  <a:moveTo>
                    <a:pt x="76200" y="469107"/>
                  </a:moveTo>
                  <a:lnTo>
                    <a:pt x="50006" y="326232"/>
                  </a:lnTo>
                  <a:lnTo>
                    <a:pt x="19050" y="135732"/>
                  </a:lnTo>
                  <a:lnTo>
                    <a:pt x="0" y="0"/>
                  </a:lnTo>
                  <a:lnTo>
                    <a:pt x="164306" y="2382"/>
                  </a:lnTo>
                  <a:lnTo>
                    <a:pt x="171450" y="109538"/>
                  </a:lnTo>
                  <a:lnTo>
                    <a:pt x="180975" y="185738"/>
                  </a:lnTo>
                  <a:lnTo>
                    <a:pt x="207168" y="347663"/>
                  </a:lnTo>
                  <a:lnTo>
                    <a:pt x="250031" y="561975"/>
                  </a:lnTo>
                  <a:lnTo>
                    <a:pt x="290512" y="766763"/>
                  </a:lnTo>
                  <a:lnTo>
                    <a:pt x="316706" y="881063"/>
                  </a:lnTo>
                  <a:lnTo>
                    <a:pt x="150018" y="888207"/>
                  </a:lnTo>
                  <a:lnTo>
                    <a:pt x="135731" y="781050"/>
                  </a:lnTo>
                  <a:lnTo>
                    <a:pt x="109537" y="645319"/>
                  </a:lnTo>
                  <a:lnTo>
                    <a:pt x="76200" y="469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8">
              <a:extLst>
                <a:ext uri="{FF2B5EF4-FFF2-40B4-BE49-F238E27FC236}">
                  <a16:creationId xmlns:a16="http://schemas.microsoft.com/office/drawing/2014/main" id="{ABD8D4FD-59D1-4756-A37A-5FBC49CDF533}"/>
                </a:ext>
              </a:extLst>
            </p:cNvPr>
            <p:cNvSpPr/>
            <p:nvPr/>
          </p:nvSpPr>
          <p:spPr>
            <a:xfrm rot="16200000">
              <a:off x="4623596" y="3242469"/>
              <a:ext cx="298450" cy="928688"/>
            </a:xfrm>
            <a:custGeom>
              <a:avLst/>
              <a:gdLst>
                <a:gd name="connsiteX0" fmla="*/ 238125 w 297656"/>
                <a:gd name="connsiteY0" fmla="*/ 576262 h 928687"/>
                <a:gd name="connsiteX1" fmla="*/ 221456 w 297656"/>
                <a:gd name="connsiteY1" fmla="*/ 471487 h 928687"/>
                <a:gd name="connsiteX2" fmla="*/ 202406 w 297656"/>
                <a:gd name="connsiteY2" fmla="*/ 335756 h 928687"/>
                <a:gd name="connsiteX3" fmla="*/ 185737 w 297656"/>
                <a:gd name="connsiteY3" fmla="*/ 171450 h 928687"/>
                <a:gd name="connsiteX4" fmla="*/ 176212 w 297656"/>
                <a:gd name="connsiteY4" fmla="*/ 0 h 928687"/>
                <a:gd name="connsiteX5" fmla="*/ 35719 w 297656"/>
                <a:gd name="connsiteY5" fmla="*/ 0 h 928687"/>
                <a:gd name="connsiteX6" fmla="*/ 16669 w 297656"/>
                <a:gd name="connsiteY6" fmla="*/ 78581 h 928687"/>
                <a:gd name="connsiteX7" fmla="*/ 7144 w 297656"/>
                <a:gd name="connsiteY7" fmla="*/ 126206 h 928687"/>
                <a:gd name="connsiteX8" fmla="*/ 0 w 297656"/>
                <a:gd name="connsiteY8" fmla="*/ 183356 h 928687"/>
                <a:gd name="connsiteX9" fmla="*/ 0 w 297656"/>
                <a:gd name="connsiteY9" fmla="*/ 238125 h 928687"/>
                <a:gd name="connsiteX10" fmla="*/ 9525 w 297656"/>
                <a:gd name="connsiteY10" fmla="*/ 347662 h 928687"/>
                <a:gd name="connsiteX11" fmla="*/ 30956 w 297656"/>
                <a:gd name="connsiteY11" fmla="*/ 490537 h 928687"/>
                <a:gd name="connsiteX12" fmla="*/ 59531 w 297656"/>
                <a:gd name="connsiteY12" fmla="*/ 647700 h 928687"/>
                <a:gd name="connsiteX13" fmla="*/ 80962 w 297656"/>
                <a:gd name="connsiteY13" fmla="*/ 738187 h 928687"/>
                <a:gd name="connsiteX14" fmla="*/ 102394 w 297656"/>
                <a:gd name="connsiteY14" fmla="*/ 831056 h 928687"/>
                <a:gd name="connsiteX15" fmla="*/ 126206 w 297656"/>
                <a:gd name="connsiteY15" fmla="*/ 928687 h 928687"/>
                <a:gd name="connsiteX16" fmla="*/ 297656 w 297656"/>
                <a:gd name="connsiteY16" fmla="*/ 921543 h 928687"/>
                <a:gd name="connsiteX17" fmla="*/ 266700 w 297656"/>
                <a:gd name="connsiteY17" fmla="*/ 742950 h 928687"/>
                <a:gd name="connsiteX18" fmla="*/ 238125 w 297656"/>
                <a:gd name="connsiteY18" fmla="*/ 576262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6" h="928687">
                  <a:moveTo>
                    <a:pt x="238125" y="576262"/>
                  </a:moveTo>
                  <a:lnTo>
                    <a:pt x="221456" y="471487"/>
                  </a:lnTo>
                  <a:lnTo>
                    <a:pt x="202406" y="335756"/>
                  </a:lnTo>
                  <a:lnTo>
                    <a:pt x="185737" y="171450"/>
                  </a:lnTo>
                  <a:lnTo>
                    <a:pt x="176212" y="0"/>
                  </a:lnTo>
                  <a:lnTo>
                    <a:pt x="35719" y="0"/>
                  </a:lnTo>
                  <a:lnTo>
                    <a:pt x="16669" y="78581"/>
                  </a:lnTo>
                  <a:lnTo>
                    <a:pt x="7144" y="126206"/>
                  </a:lnTo>
                  <a:lnTo>
                    <a:pt x="0" y="183356"/>
                  </a:lnTo>
                  <a:lnTo>
                    <a:pt x="0" y="238125"/>
                  </a:lnTo>
                  <a:lnTo>
                    <a:pt x="9525" y="347662"/>
                  </a:lnTo>
                  <a:lnTo>
                    <a:pt x="30956" y="490537"/>
                  </a:lnTo>
                  <a:lnTo>
                    <a:pt x="59531" y="647700"/>
                  </a:lnTo>
                  <a:lnTo>
                    <a:pt x="80962" y="738187"/>
                  </a:lnTo>
                  <a:lnTo>
                    <a:pt x="102394" y="831056"/>
                  </a:lnTo>
                  <a:lnTo>
                    <a:pt x="126206" y="928687"/>
                  </a:lnTo>
                  <a:lnTo>
                    <a:pt x="297656" y="921543"/>
                  </a:lnTo>
                  <a:lnTo>
                    <a:pt x="266700" y="742950"/>
                  </a:lnTo>
                  <a:lnTo>
                    <a:pt x="238125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2">
              <a:extLst>
                <a:ext uri="{FF2B5EF4-FFF2-40B4-BE49-F238E27FC236}">
                  <a16:creationId xmlns:a16="http://schemas.microsoft.com/office/drawing/2014/main" id="{843EB10A-1B81-44E9-8630-D84ECBAC40F1}"/>
                </a:ext>
              </a:extLst>
            </p:cNvPr>
            <p:cNvSpPr/>
            <p:nvPr/>
          </p:nvSpPr>
          <p:spPr>
            <a:xfrm rot="16200000">
              <a:off x="6207921" y="1624807"/>
              <a:ext cx="1727200" cy="2106612"/>
            </a:xfrm>
            <a:custGeom>
              <a:avLst/>
              <a:gdLst>
                <a:gd name="connsiteX0" fmla="*/ 827448 w 1727823"/>
                <a:gd name="connsiteY0" fmla="*/ 1640871 h 2106485"/>
                <a:gd name="connsiteX1" fmla="*/ 701227 w 1727823"/>
                <a:gd name="connsiteY1" fmla="*/ 1624041 h 2106485"/>
                <a:gd name="connsiteX2" fmla="*/ 544152 w 1727823"/>
                <a:gd name="connsiteY2" fmla="*/ 1598797 h 2106485"/>
                <a:gd name="connsiteX3" fmla="*/ 401102 w 1727823"/>
                <a:gd name="connsiteY3" fmla="*/ 1573553 h 2106485"/>
                <a:gd name="connsiteX4" fmla="*/ 297320 w 1727823"/>
                <a:gd name="connsiteY4" fmla="*/ 1551114 h 2106485"/>
                <a:gd name="connsiteX5" fmla="*/ 249637 w 1727823"/>
                <a:gd name="connsiteY5" fmla="*/ 1539894 h 2106485"/>
                <a:gd name="connsiteX6" fmla="*/ 89757 w 1727823"/>
                <a:gd name="connsiteY6" fmla="*/ 1525869 h 2106485"/>
                <a:gd name="connsiteX7" fmla="*/ 47683 w 1727823"/>
                <a:gd name="connsiteY7" fmla="*/ 1548309 h 2106485"/>
                <a:gd name="connsiteX8" fmla="*/ 25244 w 1727823"/>
                <a:gd name="connsiteY8" fmla="*/ 1565138 h 2106485"/>
                <a:gd name="connsiteX9" fmla="*/ 11220 w 1727823"/>
                <a:gd name="connsiteY9" fmla="*/ 1584773 h 2106485"/>
                <a:gd name="connsiteX10" fmla="*/ 0 w 1727823"/>
                <a:gd name="connsiteY10" fmla="*/ 1607212 h 2106485"/>
                <a:gd name="connsiteX11" fmla="*/ 0 w 1727823"/>
                <a:gd name="connsiteY11" fmla="*/ 1626846 h 2106485"/>
                <a:gd name="connsiteX12" fmla="*/ 8415 w 1727823"/>
                <a:gd name="connsiteY12" fmla="*/ 1666115 h 2106485"/>
                <a:gd name="connsiteX13" fmla="*/ 19634 w 1727823"/>
                <a:gd name="connsiteY13" fmla="*/ 1696969 h 2106485"/>
                <a:gd name="connsiteX14" fmla="*/ 39269 w 1727823"/>
                <a:gd name="connsiteY14" fmla="*/ 1716603 h 2106485"/>
                <a:gd name="connsiteX15" fmla="*/ 61708 w 1727823"/>
                <a:gd name="connsiteY15" fmla="*/ 1730628 h 2106485"/>
                <a:gd name="connsiteX16" fmla="*/ 115001 w 1727823"/>
                <a:gd name="connsiteY16" fmla="*/ 1755872 h 2106485"/>
                <a:gd name="connsiteX17" fmla="*/ 179514 w 1727823"/>
                <a:gd name="connsiteY17" fmla="*/ 1778311 h 2106485"/>
                <a:gd name="connsiteX18" fmla="*/ 230002 w 1727823"/>
                <a:gd name="connsiteY18" fmla="*/ 1795141 h 2106485"/>
                <a:gd name="connsiteX19" fmla="*/ 302930 w 1727823"/>
                <a:gd name="connsiteY19" fmla="*/ 1806360 h 2106485"/>
                <a:gd name="connsiteX20" fmla="*/ 471224 w 1727823"/>
                <a:gd name="connsiteY20" fmla="*/ 1837214 h 2106485"/>
                <a:gd name="connsiteX21" fmla="*/ 692812 w 1727823"/>
                <a:gd name="connsiteY21" fmla="*/ 1876483 h 2106485"/>
                <a:gd name="connsiteX22" fmla="*/ 995742 w 1727823"/>
                <a:gd name="connsiteY22" fmla="*/ 1932581 h 2106485"/>
                <a:gd name="connsiteX23" fmla="*/ 1312697 w 1727823"/>
                <a:gd name="connsiteY23" fmla="*/ 1988679 h 2106485"/>
                <a:gd name="connsiteX24" fmla="*/ 1340746 w 1727823"/>
                <a:gd name="connsiteY24" fmla="*/ 1994289 h 2106485"/>
                <a:gd name="connsiteX25" fmla="*/ 1351966 w 1727823"/>
                <a:gd name="connsiteY25" fmla="*/ 2016728 h 2106485"/>
                <a:gd name="connsiteX26" fmla="*/ 1368795 w 1727823"/>
                <a:gd name="connsiteY26" fmla="*/ 2050387 h 2106485"/>
                <a:gd name="connsiteX27" fmla="*/ 1388429 w 1727823"/>
                <a:gd name="connsiteY27" fmla="*/ 2078436 h 2106485"/>
                <a:gd name="connsiteX28" fmla="*/ 1408064 w 1727823"/>
                <a:gd name="connsiteY28" fmla="*/ 2098071 h 2106485"/>
                <a:gd name="connsiteX29" fmla="*/ 1419283 w 1727823"/>
                <a:gd name="connsiteY29" fmla="*/ 2103680 h 2106485"/>
                <a:gd name="connsiteX30" fmla="*/ 1444528 w 1727823"/>
                <a:gd name="connsiteY30" fmla="*/ 2106485 h 2106485"/>
                <a:gd name="connsiteX31" fmla="*/ 1469772 w 1727823"/>
                <a:gd name="connsiteY31" fmla="*/ 2098071 h 2106485"/>
                <a:gd name="connsiteX32" fmla="*/ 1506235 w 1727823"/>
                <a:gd name="connsiteY32" fmla="*/ 2075631 h 2106485"/>
                <a:gd name="connsiteX33" fmla="*/ 1565139 w 1727823"/>
                <a:gd name="connsiteY33" fmla="*/ 2013923 h 2106485"/>
                <a:gd name="connsiteX34" fmla="*/ 1638066 w 1727823"/>
                <a:gd name="connsiteY34" fmla="*/ 1912947 h 2106485"/>
                <a:gd name="connsiteX35" fmla="*/ 1674530 w 1727823"/>
                <a:gd name="connsiteY35" fmla="*/ 1859654 h 2106485"/>
                <a:gd name="connsiteX36" fmla="*/ 1699774 w 1727823"/>
                <a:gd name="connsiteY36" fmla="*/ 1809165 h 2106485"/>
                <a:gd name="connsiteX37" fmla="*/ 1716604 w 1727823"/>
                <a:gd name="connsiteY37" fmla="*/ 1767092 h 2106485"/>
                <a:gd name="connsiteX38" fmla="*/ 1725018 w 1727823"/>
                <a:gd name="connsiteY38" fmla="*/ 1727823 h 2106485"/>
                <a:gd name="connsiteX39" fmla="*/ 1727823 w 1727823"/>
                <a:gd name="connsiteY39" fmla="*/ 1694164 h 2106485"/>
                <a:gd name="connsiteX40" fmla="*/ 1722213 w 1727823"/>
                <a:gd name="connsiteY40" fmla="*/ 1671725 h 2106485"/>
                <a:gd name="connsiteX41" fmla="*/ 1716604 w 1727823"/>
                <a:gd name="connsiteY41" fmla="*/ 1657700 h 2106485"/>
                <a:gd name="connsiteX42" fmla="*/ 1696969 w 1727823"/>
                <a:gd name="connsiteY42" fmla="*/ 1629651 h 2106485"/>
                <a:gd name="connsiteX43" fmla="*/ 1680140 w 1727823"/>
                <a:gd name="connsiteY43" fmla="*/ 1587577 h 2106485"/>
                <a:gd name="connsiteX44" fmla="*/ 1646481 w 1727823"/>
                <a:gd name="connsiteY44" fmla="*/ 1469771 h 2106485"/>
                <a:gd name="connsiteX45" fmla="*/ 1615627 w 1727823"/>
                <a:gd name="connsiteY45" fmla="*/ 1335136 h 2106485"/>
                <a:gd name="connsiteX46" fmla="*/ 1587578 w 1727823"/>
                <a:gd name="connsiteY46" fmla="*/ 1203305 h 2106485"/>
                <a:gd name="connsiteX47" fmla="*/ 1548309 w 1727823"/>
                <a:gd name="connsiteY47" fmla="*/ 978912 h 2106485"/>
                <a:gd name="connsiteX48" fmla="*/ 1531480 w 1727823"/>
                <a:gd name="connsiteY48" fmla="*/ 872326 h 2106485"/>
                <a:gd name="connsiteX49" fmla="*/ 1503431 w 1727823"/>
                <a:gd name="connsiteY49" fmla="*/ 619884 h 2106485"/>
                <a:gd name="connsiteX50" fmla="*/ 1455747 w 1727823"/>
                <a:gd name="connsiteY50" fmla="*/ 162684 h 2106485"/>
                <a:gd name="connsiteX51" fmla="*/ 1441723 w 1727823"/>
                <a:gd name="connsiteY51" fmla="*/ 0 h 2106485"/>
                <a:gd name="connsiteX52" fmla="*/ 1259404 w 1727823"/>
                <a:gd name="connsiteY52" fmla="*/ 16829 h 2106485"/>
                <a:gd name="connsiteX53" fmla="*/ 1279038 w 1727823"/>
                <a:gd name="connsiteY53" fmla="*/ 159879 h 2106485"/>
                <a:gd name="connsiteX54" fmla="*/ 1307087 w 1727823"/>
                <a:gd name="connsiteY54" fmla="*/ 384272 h 2106485"/>
                <a:gd name="connsiteX55" fmla="*/ 1332331 w 1727823"/>
                <a:gd name="connsiteY55" fmla="*/ 580615 h 2106485"/>
                <a:gd name="connsiteX56" fmla="*/ 1340746 w 1727823"/>
                <a:gd name="connsiteY56" fmla="*/ 678787 h 2106485"/>
                <a:gd name="connsiteX57" fmla="*/ 1360380 w 1727823"/>
                <a:gd name="connsiteY57" fmla="*/ 900375 h 2106485"/>
                <a:gd name="connsiteX58" fmla="*/ 1388429 w 1727823"/>
                <a:gd name="connsiteY58" fmla="*/ 1079889 h 2106485"/>
                <a:gd name="connsiteX59" fmla="*/ 1424893 w 1727823"/>
                <a:gd name="connsiteY59" fmla="*/ 1309892 h 2106485"/>
                <a:gd name="connsiteX60" fmla="*/ 1455747 w 1727823"/>
                <a:gd name="connsiteY60" fmla="*/ 1497820 h 2106485"/>
                <a:gd name="connsiteX61" fmla="*/ 1466967 w 1727823"/>
                <a:gd name="connsiteY61" fmla="*/ 1573553 h 2106485"/>
                <a:gd name="connsiteX62" fmla="*/ 1472577 w 1727823"/>
                <a:gd name="connsiteY62" fmla="*/ 1604407 h 2106485"/>
                <a:gd name="connsiteX63" fmla="*/ 1472577 w 1727823"/>
                <a:gd name="connsiteY63" fmla="*/ 1626846 h 2106485"/>
                <a:gd name="connsiteX64" fmla="*/ 1469772 w 1727823"/>
                <a:gd name="connsiteY64" fmla="*/ 1643676 h 2106485"/>
                <a:gd name="connsiteX65" fmla="*/ 1458552 w 1727823"/>
                <a:gd name="connsiteY65" fmla="*/ 1671725 h 2106485"/>
                <a:gd name="connsiteX66" fmla="*/ 1444528 w 1727823"/>
                <a:gd name="connsiteY66" fmla="*/ 1688554 h 2106485"/>
                <a:gd name="connsiteX67" fmla="*/ 1416478 w 1727823"/>
                <a:gd name="connsiteY67" fmla="*/ 1699774 h 2106485"/>
                <a:gd name="connsiteX68" fmla="*/ 1371600 w 1727823"/>
                <a:gd name="connsiteY68" fmla="*/ 1702579 h 2106485"/>
                <a:gd name="connsiteX69" fmla="*/ 1239769 w 1727823"/>
                <a:gd name="connsiteY69" fmla="*/ 1688554 h 2106485"/>
                <a:gd name="connsiteX70" fmla="*/ 1068670 w 1727823"/>
                <a:gd name="connsiteY70" fmla="*/ 1668920 h 2106485"/>
                <a:gd name="connsiteX71" fmla="*/ 827448 w 1727823"/>
                <a:gd name="connsiteY71" fmla="*/ 1640871 h 21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27823" h="2106485">
                  <a:moveTo>
                    <a:pt x="827448" y="1640871"/>
                  </a:moveTo>
                  <a:lnTo>
                    <a:pt x="701227" y="1624041"/>
                  </a:lnTo>
                  <a:lnTo>
                    <a:pt x="544152" y="1598797"/>
                  </a:lnTo>
                  <a:lnTo>
                    <a:pt x="401102" y="1573553"/>
                  </a:lnTo>
                  <a:lnTo>
                    <a:pt x="297320" y="1551114"/>
                  </a:lnTo>
                  <a:lnTo>
                    <a:pt x="249637" y="1539894"/>
                  </a:lnTo>
                  <a:lnTo>
                    <a:pt x="89757" y="1525869"/>
                  </a:lnTo>
                  <a:lnTo>
                    <a:pt x="47683" y="1548309"/>
                  </a:lnTo>
                  <a:lnTo>
                    <a:pt x="25244" y="1565138"/>
                  </a:lnTo>
                  <a:lnTo>
                    <a:pt x="11220" y="1584773"/>
                  </a:lnTo>
                  <a:lnTo>
                    <a:pt x="0" y="1607212"/>
                  </a:lnTo>
                  <a:lnTo>
                    <a:pt x="0" y="1626846"/>
                  </a:lnTo>
                  <a:lnTo>
                    <a:pt x="8415" y="1666115"/>
                  </a:lnTo>
                  <a:lnTo>
                    <a:pt x="19634" y="1696969"/>
                  </a:lnTo>
                  <a:lnTo>
                    <a:pt x="39269" y="1716603"/>
                  </a:lnTo>
                  <a:lnTo>
                    <a:pt x="61708" y="1730628"/>
                  </a:lnTo>
                  <a:lnTo>
                    <a:pt x="115001" y="1755872"/>
                  </a:lnTo>
                  <a:lnTo>
                    <a:pt x="179514" y="1778311"/>
                  </a:lnTo>
                  <a:lnTo>
                    <a:pt x="230002" y="1795141"/>
                  </a:lnTo>
                  <a:lnTo>
                    <a:pt x="302930" y="1806360"/>
                  </a:lnTo>
                  <a:lnTo>
                    <a:pt x="471224" y="1837214"/>
                  </a:lnTo>
                  <a:lnTo>
                    <a:pt x="692812" y="1876483"/>
                  </a:lnTo>
                  <a:lnTo>
                    <a:pt x="995742" y="1932581"/>
                  </a:lnTo>
                  <a:lnTo>
                    <a:pt x="1312697" y="1988679"/>
                  </a:lnTo>
                  <a:lnTo>
                    <a:pt x="1340746" y="1994289"/>
                  </a:lnTo>
                  <a:lnTo>
                    <a:pt x="1351966" y="2016728"/>
                  </a:lnTo>
                  <a:lnTo>
                    <a:pt x="1368795" y="2050387"/>
                  </a:lnTo>
                  <a:lnTo>
                    <a:pt x="1388429" y="2078436"/>
                  </a:lnTo>
                  <a:lnTo>
                    <a:pt x="1408064" y="2098071"/>
                  </a:lnTo>
                  <a:lnTo>
                    <a:pt x="1419283" y="2103680"/>
                  </a:lnTo>
                  <a:lnTo>
                    <a:pt x="1444528" y="2106485"/>
                  </a:lnTo>
                  <a:lnTo>
                    <a:pt x="1469772" y="2098071"/>
                  </a:lnTo>
                  <a:lnTo>
                    <a:pt x="1506235" y="2075631"/>
                  </a:lnTo>
                  <a:lnTo>
                    <a:pt x="1565139" y="2013923"/>
                  </a:lnTo>
                  <a:lnTo>
                    <a:pt x="1638066" y="1912947"/>
                  </a:lnTo>
                  <a:lnTo>
                    <a:pt x="1674530" y="1859654"/>
                  </a:lnTo>
                  <a:lnTo>
                    <a:pt x="1699774" y="1809165"/>
                  </a:lnTo>
                  <a:lnTo>
                    <a:pt x="1716604" y="1767092"/>
                  </a:lnTo>
                  <a:lnTo>
                    <a:pt x="1725018" y="1727823"/>
                  </a:lnTo>
                  <a:lnTo>
                    <a:pt x="1727823" y="1694164"/>
                  </a:lnTo>
                  <a:lnTo>
                    <a:pt x="1722213" y="1671725"/>
                  </a:lnTo>
                  <a:lnTo>
                    <a:pt x="1716604" y="1657700"/>
                  </a:lnTo>
                  <a:lnTo>
                    <a:pt x="1696969" y="1629651"/>
                  </a:lnTo>
                  <a:lnTo>
                    <a:pt x="1680140" y="1587577"/>
                  </a:lnTo>
                  <a:lnTo>
                    <a:pt x="1646481" y="1469771"/>
                  </a:lnTo>
                  <a:lnTo>
                    <a:pt x="1615627" y="1335136"/>
                  </a:lnTo>
                  <a:lnTo>
                    <a:pt x="1587578" y="1203305"/>
                  </a:lnTo>
                  <a:lnTo>
                    <a:pt x="1548309" y="978912"/>
                  </a:lnTo>
                  <a:lnTo>
                    <a:pt x="1531480" y="872326"/>
                  </a:lnTo>
                  <a:lnTo>
                    <a:pt x="1503431" y="619884"/>
                  </a:lnTo>
                  <a:lnTo>
                    <a:pt x="1455747" y="162684"/>
                  </a:lnTo>
                  <a:lnTo>
                    <a:pt x="1441723" y="0"/>
                  </a:lnTo>
                  <a:lnTo>
                    <a:pt x="1259404" y="16829"/>
                  </a:lnTo>
                  <a:lnTo>
                    <a:pt x="1279038" y="159879"/>
                  </a:lnTo>
                  <a:lnTo>
                    <a:pt x="1307087" y="384272"/>
                  </a:lnTo>
                  <a:lnTo>
                    <a:pt x="1332331" y="580615"/>
                  </a:lnTo>
                  <a:lnTo>
                    <a:pt x="1340746" y="678787"/>
                  </a:lnTo>
                  <a:lnTo>
                    <a:pt x="1360380" y="900375"/>
                  </a:lnTo>
                  <a:lnTo>
                    <a:pt x="1388429" y="1079889"/>
                  </a:lnTo>
                  <a:lnTo>
                    <a:pt x="1424893" y="1309892"/>
                  </a:lnTo>
                  <a:lnTo>
                    <a:pt x="1455747" y="1497820"/>
                  </a:lnTo>
                  <a:lnTo>
                    <a:pt x="1466967" y="1573553"/>
                  </a:lnTo>
                  <a:lnTo>
                    <a:pt x="1472577" y="1604407"/>
                  </a:lnTo>
                  <a:lnTo>
                    <a:pt x="1472577" y="1626846"/>
                  </a:lnTo>
                  <a:lnTo>
                    <a:pt x="1469772" y="1643676"/>
                  </a:lnTo>
                  <a:lnTo>
                    <a:pt x="1458552" y="1671725"/>
                  </a:lnTo>
                  <a:lnTo>
                    <a:pt x="1444528" y="1688554"/>
                  </a:lnTo>
                  <a:lnTo>
                    <a:pt x="1416478" y="1699774"/>
                  </a:lnTo>
                  <a:lnTo>
                    <a:pt x="1371600" y="1702579"/>
                  </a:lnTo>
                  <a:lnTo>
                    <a:pt x="1239769" y="1688554"/>
                  </a:lnTo>
                  <a:lnTo>
                    <a:pt x="1068670" y="1668920"/>
                  </a:lnTo>
                  <a:lnTo>
                    <a:pt x="827448" y="16408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4">
              <a:extLst>
                <a:ext uri="{FF2B5EF4-FFF2-40B4-BE49-F238E27FC236}">
                  <a16:creationId xmlns:a16="http://schemas.microsoft.com/office/drawing/2014/main" id="{BEAB7697-AA61-447E-B1E6-44CE6D088A00}"/>
                </a:ext>
              </a:extLst>
            </p:cNvPr>
            <p:cNvSpPr/>
            <p:nvPr/>
          </p:nvSpPr>
          <p:spPr>
            <a:xfrm rot="16200000">
              <a:off x="6163472" y="2536032"/>
              <a:ext cx="1258887" cy="431800"/>
            </a:xfrm>
            <a:custGeom>
              <a:avLst/>
              <a:gdLst>
                <a:gd name="connsiteX0" fmla="*/ 655238 w 1259133"/>
                <a:gd name="connsiteY0" fmla="*/ 183369 h 430306"/>
                <a:gd name="connsiteX1" fmla="*/ 968188 w 1259133"/>
                <a:gd name="connsiteY1" fmla="*/ 183369 h 430306"/>
                <a:gd name="connsiteX2" fmla="*/ 1036646 w 1259133"/>
                <a:gd name="connsiteY2" fmla="*/ 183369 h 430306"/>
                <a:gd name="connsiteX3" fmla="*/ 1087989 w 1259133"/>
                <a:gd name="connsiteY3" fmla="*/ 178479 h 430306"/>
                <a:gd name="connsiteX4" fmla="*/ 1117328 w 1259133"/>
                <a:gd name="connsiteY4" fmla="*/ 171145 h 430306"/>
                <a:gd name="connsiteX5" fmla="*/ 1144222 w 1259133"/>
                <a:gd name="connsiteY5" fmla="*/ 158920 h 430306"/>
                <a:gd name="connsiteX6" fmla="*/ 1161337 w 1259133"/>
                <a:gd name="connsiteY6" fmla="*/ 146695 h 430306"/>
                <a:gd name="connsiteX7" fmla="*/ 1173561 w 1259133"/>
                <a:gd name="connsiteY7" fmla="*/ 127136 h 430306"/>
                <a:gd name="connsiteX8" fmla="*/ 1188231 w 1259133"/>
                <a:gd name="connsiteY8" fmla="*/ 85572 h 430306"/>
                <a:gd name="connsiteX9" fmla="*/ 1220015 w 1259133"/>
                <a:gd name="connsiteY9" fmla="*/ 0 h 430306"/>
                <a:gd name="connsiteX10" fmla="*/ 1259133 w 1259133"/>
                <a:gd name="connsiteY10" fmla="*/ 310505 h 430306"/>
                <a:gd name="connsiteX11" fmla="*/ 1173561 w 1259133"/>
                <a:gd name="connsiteY11" fmla="*/ 388742 h 430306"/>
                <a:gd name="connsiteX12" fmla="*/ 1146667 w 1259133"/>
                <a:gd name="connsiteY12" fmla="*/ 418081 h 430306"/>
                <a:gd name="connsiteX13" fmla="*/ 1134442 w 1259133"/>
                <a:gd name="connsiteY13" fmla="*/ 427861 h 430306"/>
                <a:gd name="connsiteX14" fmla="*/ 1119773 w 1259133"/>
                <a:gd name="connsiteY14" fmla="*/ 430306 h 430306"/>
                <a:gd name="connsiteX15" fmla="*/ 1080654 w 1259133"/>
                <a:gd name="connsiteY15" fmla="*/ 422971 h 430306"/>
                <a:gd name="connsiteX16" fmla="*/ 1039091 w 1259133"/>
                <a:gd name="connsiteY16" fmla="*/ 410747 h 430306"/>
                <a:gd name="connsiteX17" fmla="*/ 1024421 w 1259133"/>
                <a:gd name="connsiteY17" fmla="*/ 408302 h 430306"/>
                <a:gd name="connsiteX18" fmla="*/ 909510 w 1259133"/>
                <a:gd name="connsiteY18" fmla="*/ 400967 h 430306"/>
                <a:gd name="connsiteX19" fmla="*/ 694357 w 1259133"/>
                <a:gd name="connsiteY19" fmla="*/ 388742 h 430306"/>
                <a:gd name="connsiteX20" fmla="*/ 432750 w 1259133"/>
                <a:gd name="connsiteY20" fmla="*/ 376518 h 430306"/>
                <a:gd name="connsiteX21" fmla="*/ 151585 w 1259133"/>
                <a:gd name="connsiteY21" fmla="*/ 361848 h 430306"/>
                <a:gd name="connsiteX22" fmla="*/ 26894 w 1259133"/>
                <a:gd name="connsiteY22" fmla="*/ 361848 h 430306"/>
                <a:gd name="connsiteX23" fmla="*/ 0 w 1259133"/>
                <a:gd name="connsiteY23" fmla="*/ 180924 h 430306"/>
                <a:gd name="connsiteX24" fmla="*/ 261606 w 1259133"/>
                <a:gd name="connsiteY24" fmla="*/ 180924 h 430306"/>
                <a:gd name="connsiteX25" fmla="*/ 655238 w 1259133"/>
                <a:gd name="connsiteY25" fmla="*/ 183369 h 43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9133" h="430306">
                  <a:moveTo>
                    <a:pt x="655238" y="183369"/>
                  </a:moveTo>
                  <a:lnTo>
                    <a:pt x="968188" y="183369"/>
                  </a:lnTo>
                  <a:lnTo>
                    <a:pt x="1036646" y="183369"/>
                  </a:lnTo>
                  <a:lnTo>
                    <a:pt x="1087989" y="178479"/>
                  </a:lnTo>
                  <a:lnTo>
                    <a:pt x="1117328" y="171145"/>
                  </a:lnTo>
                  <a:lnTo>
                    <a:pt x="1144222" y="158920"/>
                  </a:lnTo>
                  <a:lnTo>
                    <a:pt x="1161337" y="146695"/>
                  </a:lnTo>
                  <a:lnTo>
                    <a:pt x="1173561" y="127136"/>
                  </a:lnTo>
                  <a:lnTo>
                    <a:pt x="1188231" y="85572"/>
                  </a:lnTo>
                  <a:lnTo>
                    <a:pt x="1220015" y="0"/>
                  </a:lnTo>
                  <a:lnTo>
                    <a:pt x="1259133" y="310505"/>
                  </a:lnTo>
                  <a:lnTo>
                    <a:pt x="1173561" y="388742"/>
                  </a:lnTo>
                  <a:lnTo>
                    <a:pt x="1146667" y="418081"/>
                  </a:lnTo>
                  <a:lnTo>
                    <a:pt x="1134442" y="427861"/>
                  </a:lnTo>
                  <a:lnTo>
                    <a:pt x="1119773" y="430306"/>
                  </a:lnTo>
                  <a:lnTo>
                    <a:pt x="1080654" y="422971"/>
                  </a:lnTo>
                  <a:lnTo>
                    <a:pt x="1039091" y="410747"/>
                  </a:lnTo>
                  <a:lnTo>
                    <a:pt x="1024421" y="408302"/>
                  </a:lnTo>
                  <a:lnTo>
                    <a:pt x="909510" y="400967"/>
                  </a:lnTo>
                  <a:lnTo>
                    <a:pt x="694357" y="388742"/>
                  </a:lnTo>
                  <a:lnTo>
                    <a:pt x="432750" y="376518"/>
                  </a:lnTo>
                  <a:lnTo>
                    <a:pt x="151585" y="361848"/>
                  </a:lnTo>
                  <a:lnTo>
                    <a:pt x="26894" y="361848"/>
                  </a:lnTo>
                  <a:lnTo>
                    <a:pt x="0" y="180924"/>
                  </a:lnTo>
                  <a:lnTo>
                    <a:pt x="261606" y="180924"/>
                  </a:lnTo>
                  <a:lnTo>
                    <a:pt x="655238" y="1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5">
              <a:extLst>
                <a:ext uri="{FF2B5EF4-FFF2-40B4-BE49-F238E27FC236}">
                  <a16:creationId xmlns:a16="http://schemas.microsoft.com/office/drawing/2014/main" id="{42DBDB53-6081-4169-AEBA-1183116D771E}"/>
                </a:ext>
              </a:extLst>
            </p:cNvPr>
            <p:cNvSpPr/>
            <p:nvPr/>
          </p:nvSpPr>
          <p:spPr>
            <a:xfrm rot="16200000">
              <a:off x="6667502" y="2581276"/>
              <a:ext cx="300037" cy="1598612"/>
            </a:xfrm>
            <a:custGeom>
              <a:avLst/>
              <a:gdLst>
                <a:gd name="connsiteX0" fmla="*/ 198038 w 300725"/>
                <a:gd name="connsiteY0" fmla="*/ 491428 h 1598977"/>
                <a:gd name="connsiteX1" fmla="*/ 171144 w 300725"/>
                <a:gd name="connsiteY1" fmla="*/ 286055 h 1598977"/>
                <a:gd name="connsiteX2" fmla="*/ 149140 w 300725"/>
                <a:gd name="connsiteY2" fmla="*/ 107576 h 1598977"/>
                <a:gd name="connsiteX3" fmla="*/ 136915 w 300725"/>
                <a:gd name="connsiteY3" fmla="*/ 0 h 1598977"/>
                <a:gd name="connsiteX4" fmla="*/ 14669 w 300725"/>
                <a:gd name="connsiteY4" fmla="*/ 7334 h 1598977"/>
                <a:gd name="connsiteX5" fmla="*/ 4889 w 300725"/>
                <a:gd name="connsiteY5" fmla="*/ 107576 h 1598977"/>
                <a:gd name="connsiteX6" fmla="*/ 0 w 300725"/>
                <a:gd name="connsiteY6" fmla="*/ 176034 h 1598977"/>
                <a:gd name="connsiteX7" fmla="*/ 2444 w 300725"/>
                <a:gd name="connsiteY7" fmla="*/ 249381 h 1598977"/>
                <a:gd name="connsiteX8" fmla="*/ 7334 w 300725"/>
                <a:gd name="connsiteY8" fmla="*/ 325174 h 1598977"/>
                <a:gd name="connsiteX9" fmla="*/ 22004 w 300725"/>
                <a:gd name="connsiteY9" fmla="*/ 413191 h 1598977"/>
                <a:gd name="connsiteX10" fmla="*/ 34228 w 300725"/>
                <a:gd name="connsiteY10" fmla="*/ 471869 h 1598977"/>
                <a:gd name="connsiteX11" fmla="*/ 53788 w 300725"/>
                <a:gd name="connsiteY11" fmla="*/ 579446 h 1598977"/>
                <a:gd name="connsiteX12" fmla="*/ 88017 w 300725"/>
                <a:gd name="connsiteY12" fmla="*/ 799488 h 1598977"/>
                <a:gd name="connsiteX13" fmla="*/ 127135 w 300725"/>
                <a:gd name="connsiteY13" fmla="*/ 1092879 h 1598977"/>
                <a:gd name="connsiteX14" fmla="*/ 141805 w 300725"/>
                <a:gd name="connsiteY14" fmla="*/ 1207790 h 1598977"/>
                <a:gd name="connsiteX15" fmla="*/ 146695 w 300725"/>
                <a:gd name="connsiteY15" fmla="*/ 1273803 h 1598977"/>
                <a:gd name="connsiteX16" fmla="*/ 146695 w 300725"/>
                <a:gd name="connsiteY16" fmla="*/ 1322701 h 1598977"/>
                <a:gd name="connsiteX17" fmla="*/ 141805 w 300725"/>
                <a:gd name="connsiteY17" fmla="*/ 1378934 h 1598977"/>
                <a:gd name="connsiteX18" fmla="*/ 127135 w 300725"/>
                <a:gd name="connsiteY18" fmla="*/ 1435167 h 1598977"/>
                <a:gd name="connsiteX19" fmla="*/ 100241 w 300725"/>
                <a:gd name="connsiteY19" fmla="*/ 1493846 h 1598977"/>
                <a:gd name="connsiteX20" fmla="*/ 53788 w 300725"/>
                <a:gd name="connsiteY20" fmla="*/ 1572083 h 1598977"/>
                <a:gd name="connsiteX21" fmla="*/ 234712 w 300725"/>
                <a:gd name="connsiteY21" fmla="*/ 1598977 h 1598977"/>
                <a:gd name="connsiteX22" fmla="*/ 276275 w 300725"/>
                <a:gd name="connsiteY22" fmla="*/ 1493846 h 1598977"/>
                <a:gd name="connsiteX23" fmla="*/ 290945 w 300725"/>
                <a:gd name="connsiteY23" fmla="*/ 1442502 h 1598977"/>
                <a:gd name="connsiteX24" fmla="*/ 300725 w 300725"/>
                <a:gd name="connsiteY24" fmla="*/ 1400939 h 1598977"/>
                <a:gd name="connsiteX25" fmla="*/ 295835 w 300725"/>
                <a:gd name="connsiteY25" fmla="*/ 1361820 h 1598977"/>
                <a:gd name="connsiteX26" fmla="*/ 283610 w 300725"/>
                <a:gd name="connsiteY26" fmla="*/ 1254243 h 1598977"/>
                <a:gd name="connsiteX27" fmla="*/ 271386 w 300725"/>
                <a:gd name="connsiteY27" fmla="*/ 1114883 h 1598977"/>
                <a:gd name="connsiteX28" fmla="*/ 261606 w 300725"/>
                <a:gd name="connsiteY28" fmla="*/ 1026866 h 1598977"/>
                <a:gd name="connsiteX29" fmla="*/ 254271 w 300725"/>
                <a:gd name="connsiteY29" fmla="*/ 899730 h 1598977"/>
                <a:gd name="connsiteX30" fmla="*/ 198038 w 300725"/>
                <a:gd name="connsiteY30" fmla="*/ 491428 h 15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725" h="1598977">
                  <a:moveTo>
                    <a:pt x="198038" y="491428"/>
                  </a:moveTo>
                  <a:lnTo>
                    <a:pt x="171144" y="286055"/>
                  </a:lnTo>
                  <a:lnTo>
                    <a:pt x="149140" y="107576"/>
                  </a:lnTo>
                  <a:lnTo>
                    <a:pt x="136915" y="0"/>
                  </a:lnTo>
                  <a:lnTo>
                    <a:pt x="14669" y="7334"/>
                  </a:lnTo>
                  <a:lnTo>
                    <a:pt x="4889" y="107576"/>
                  </a:lnTo>
                  <a:lnTo>
                    <a:pt x="0" y="176034"/>
                  </a:lnTo>
                  <a:cubicBezTo>
                    <a:pt x="815" y="200483"/>
                    <a:pt x="1629" y="224932"/>
                    <a:pt x="2444" y="249381"/>
                  </a:cubicBezTo>
                  <a:lnTo>
                    <a:pt x="7334" y="325174"/>
                  </a:lnTo>
                  <a:lnTo>
                    <a:pt x="22004" y="413191"/>
                  </a:lnTo>
                  <a:lnTo>
                    <a:pt x="34228" y="471869"/>
                  </a:lnTo>
                  <a:lnTo>
                    <a:pt x="53788" y="579446"/>
                  </a:lnTo>
                  <a:lnTo>
                    <a:pt x="88017" y="799488"/>
                  </a:lnTo>
                  <a:lnTo>
                    <a:pt x="127135" y="1092879"/>
                  </a:lnTo>
                  <a:lnTo>
                    <a:pt x="141805" y="1207790"/>
                  </a:lnTo>
                  <a:lnTo>
                    <a:pt x="146695" y="1273803"/>
                  </a:lnTo>
                  <a:lnTo>
                    <a:pt x="146695" y="1322701"/>
                  </a:lnTo>
                  <a:lnTo>
                    <a:pt x="141805" y="1378934"/>
                  </a:lnTo>
                  <a:lnTo>
                    <a:pt x="127135" y="1435167"/>
                  </a:lnTo>
                  <a:lnTo>
                    <a:pt x="100241" y="1493846"/>
                  </a:lnTo>
                  <a:lnTo>
                    <a:pt x="53788" y="1572083"/>
                  </a:lnTo>
                  <a:lnTo>
                    <a:pt x="234712" y="1598977"/>
                  </a:lnTo>
                  <a:lnTo>
                    <a:pt x="276275" y="1493846"/>
                  </a:lnTo>
                  <a:lnTo>
                    <a:pt x="290945" y="1442502"/>
                  </a:lnTo>
                  <a:lnTo>
                    <a:pt x="300725" y="1400939"/>
                  </a:lnTo>
                  <a:lnTo>
                    <a:pt x="295835" y="1361820"/>
                  </a:lnTo>
                  <a:lnTo>
                    <a:pt x="283610" y="1254243"/>
                  </a:lnTo>
                  <a:lnTo>
                    <a:pt x="271386" y="1114883"/>
                  </a:lnTo>
                  <a:lnTo>
                    <a:pt x="261606" y="1026866"/>
                  </a:lnTo>
                  <a:lnTo>
                    <a:pt x="254271" y="899730"/>
                  </a:lnTo>
                  <a:lnTo>
                    <a:pt x="198038" y="491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0">
              <a:extLst>
                <a:ext uri="{FF2B5EF4-FFF2-40B4-BE49-F238E27FC236}">
                  <a16:creationId xmlns:a16="http://schemas.microsoft.com/office/drawing/2014/main" id="{FFB5B165-9D86-4107-B663-B33C8A5CE02A}"/>
                </a:ext>
              </a:extLst>
            </p:cNvPr>
            <p:cNvSpPr/>
            <p:nvPr/>
          </p:nvSpPr>
          <p:spPr>
            <a:xfrm rot="16200000">
              <a:off x="5296694" y="2369344"/>
              <a:ext cx="3503612" cy="2686050"/>
            </a:xfrm>
            <a:custGeom>
              <a:avLst/>
              <a:gdLst>
                <a:gd name="connsiteX0" fmla="*/ 1886588 w 3504634"/>
                <a:gd name="connsiteY0" fmla="*/ 159765 h 2685412"/>
                <a:gd name="connsiteX1" fmla="*/ 2087144 w 3504634"/>
                <a:gd name="connsiteY1" fmla="*/ 166563 h 2685412"/>
                <a:gd name="connsiteX2" fmla="*/ 2359084 w 3504634"/>
                <a:gd name="connsiteY2" fmla="*/ 173362 h 2685412"/>
                <a:gd name="connsiteX3" fmla="*/ 2627626 w 3504634"/>
                <a:gd name="connsiteY3" fmla="*/ 176761 h 2685412"/>
                <a:gd name="connsiteX4" fmla="*/ 2855376 w 3504634"/>
                <a:gd name="connsiteY4" fmla="*/ 180160 h 2685412"/>
                <a:gd name="connsiteX5" fmla="*/ 2974350 w 3504634"/>
                <a:gd name="connsiteY5" fmla="*/ 180160 h 2685412"/>
                <a:gd name="connsiteX6" fmla="*/ 3076327 w 3504634"/>
                <a:gd name="connsiteY6" fmla="*/ 183560 h 2685412"/>
                <a:gd name="connsiteX7" fmla="*/ 3130715 w 3504634"/>
                <a:gd name="connsiteY7" fmla="*/ 180160 h 2685412"/>
                <a:gd name="connsiteX8" fmla="*/ 3188503 w 3504634"/>
                <a:gd name="connsiteY8" fmla="*/ 169962 h 2685412"/>
                <a:gd name="connsiteX9" fmla="*/ 3249689 w 3504634"/>
                <a:gd name="connsiteY9" fmla="*/ 152966 h 2685412"/>
                <a:gd name="connsiteX10" fmla="*/ 3300678 w 3504634"/>
                <a:gd name="connsiteY10" fmla="*/ 132571 h 2685412"/>
                <a:gd name="connsiteX11" fmla="*/ 3355066 w 3504634"/>
                <a:gd name="connsiteY11" fmla="*/ 98578 h 2685412"/>
                <a:gd name="connsiteX12" fmla="*/ 3399257 w 3504634"/>
                <a:gd name="connsiteY12" fmla="*/ 64586 h 2685412"/>
                <a:gd name="connsiteX13" fmla="*/ 3436649 w 3504634"/>
                <a:gd name="connsiteY13" fmla="*/ 30593 h 2685412"/>
                <a:gd name="connsiteX14" fmla="*/ 3460443 w 3504634"/>
                <a:gd name="connsiteY14" fmla="*/ 6798 h 2685412"/>
                <a:gd name="connsiteX15" fmla="*/ 3477440 w 3504634"/>
                <a:gd name="connsiteY15" fmla="*/ 0 h 2685412"/>
                <a:gd name="connsiteX16" fmla="*/ 3491037 w 3504634"/>
                <a:gd name="connsiteY16" fmla="*/ 0 h 2685412"/>
                <a:gd name="connsiteX17" fmla="*/ 3494436 w 3504634"/>
                <a:gd name="connsiteY17" fmla="*/ 3399 h 2685412"/>
                <a:gd name="connsiteX18" fmla="*/ 3501234 w 3504634"/>
                <a:gd name="connsiteY18" fmla="*/ 13597 h 2685412"/>
                <a:gd name="connsiteX19" fmla="*/ 3504634 w 3504634"/>
                <a:gd name="connsiteY19" fmla="*/ 33992 h 2685412"/>
                <a:gd name="connsiteX20" fmla="*/ 3504634 w 3504634"/>
                <a:gd name="connsiteY20" fmla="*/ 71384 h 2685412"/>
                <a:gd name="connsiteX21" fmla="*/ 3497835 w 3504634"/>
                <a:gd name="connsiteY21" fmla="*/ 108776 h 2685412"/>
                <a:gd name="connsiteX22" fmla="*/ 3480839 w 3504634"/>
                <a:gd name="connsiteY22" fmla="*/ 183560 h 2685412"/>
                <a:gd name="connsiteX23" fmla="*/ 3457044 w 3504634"/>
                <a:gd name="connsiteY23" fmla="*/ 258343 h 2685412"/>
                <a:gd name="connsiteX24" fmla="*/ 3423052 w 3504634"/>
                <a:gd name="connsiteY24" fmla="*/ 339925 h 2685412"/>
                <a:gd name="connsiteX25" fmla="*/ 3385660 w 3504634"/>
                <a:gd name="connsiteY25" fmla="*/ 407910 h 2685412"/>
                <a:gd name="connsiteX26" fmla="*/ 3368663 w 3504634"/>
                <a:gd name="connsiteY26" fmla="*/ 428306 h 2685412"/>
                <a:gd name="connsiteX27" fmla="*/ 3168107 w 3504634"/>
                <a:gd name="connsiteY27" fmla="*/ 428306 h 2685412"/>
                <a:gd name="connsiteX28" fmla="*/ 2930159 w 3504634"/>
                <a:gd name="connsiteY28" fmla="*/ 418108 h 2685412"/>
                <a:gd name="connsiteX29" fmla="*/ 2654820 w 3504634"/>
                <a:gd name="connsiteY29" fmla="*/ 407910 h 2685412"/>
                <a:gd name="connsiteX30" fmla="*/ 2416872 w 3504634"/>
                <a:gd name="connsiteY30" fmla="*/ 397713 h 2685412"/>
                <a:gd name="connsiteX31" fmla="*/ 2165327 w 3504634"/>
                <a:gd name="connsiteY31" fmla="*/ 387515 h 2685412"/>
                <a:gd name="connsiteX32" fmla="*/ 2053151 w 3504634"/>
                <a:gd name="connsiteY32" fmla="*/ 384116 h 2685412"/>
                <a:gd name="connsiteX33" fmla="*/ 1934177 w 3504634"/>
                <a:gd name="connsiteY33" fmla="*/ 384116 h 2685412"/>
                <a:gd name="connsiteX34" fmla="*/ 1849196 w 3504634"/>
                <a:gd name="connsiteY34" fmla="*/ 373918 h 2685412"/>
                <a:gd name="connsiteX35" fmla="*/ 1641841 w 3504634"/>
                <a:gd name="connsiteY35" fmla="*/ 356922 h 2685412"/>
                <a:gd name="connsiteX36" fmla="*/ 1417490 w 3504634"/>
                <a:gd name="connsiteY36" fmla="*/ 346724 h 2685412"/>
                <a:gd name="connsiteX37" fmla="*/ 1182941 w 3504634"/>
                <a:gd name="connsiteY37" fmla="*/ 339925 h 2685412"/>
                <a:gd name="connsiteX38" fmla="*/ 1002781 w 3504634"/>
                <a:gd name="connsiteY38" fmla="*/ 339925 h 2685412"/>
                <a:gd name="connsiteX39" fmla="*/ 849814 w 3504634"/>
                <a:gd name="connsiteY39" fmla="*/ 339925 h 2685412"/>
                <a:gd name="connsiteX40" fmla="*/ 727441 w 3504634"/>
                <a:gd name="connsiteY40" fmla="*/ 336526 h 2685412"/>
                <a:gd name="connsiteX41" fmla="*/ 632262 w 3504634"/>
                <a:gd name="connsiteY41" fmla="*/ 343325 h 2685412"/>
                <a:gd name="connsiteX42" fmla="*/ 550680 w 3504634"/>
                <a:gd name="connsiteY42" fmla="*/ 353522 h 2685412"/>
                <a:gd name="connsiteX43" fmla="*/ 506489 w 3504634"/>
                <a:gd name="connsiteY43" fmla="*/ 363720 h 2685412"/>
                <a:gd name="connsiteX44" fmla="*/ 469098 w 3504634"/>
                <a:gd name="connsiteY44" fmla="*/ 377317 h 2685412"/>
                <a:gd name="connsiteX45" fmla="*/ 424907 w 3504634"/>
                <a:gd name="connsiteY45" fmla="*/ 397713 h 2685412"/>
                <a:gd name="connsiteX46" fmla="*/ 387515 w 3504634"/>
                <a:gd name="connsiteY46" fmla="*/ 421507 h 2685412"/>
                <a:gd name="connsiteX47" fmla="*/ 353523 w 3504634"/>
                <a:gd name="connsiteY47" fmla="*/ 455500 h 2685412"/>
                <a:gd name="connsiteX48" fmla="*/ 322930 w 3504634"/>
                <a:gd name="connsiteY48" fmla="*/ 486093 h 2685412"/>
                <a:gd name="connsiteX49" fmla="*/ 302534 w 3504634"/>
                <a:gd name="connsiteY49" fmla="*/ 513287 h 2685412"/>
                <a:gd name="connsiteX50" fmla="*/ 285538 w 3504634"/>
                <a:gd name="connsiteY50" fmla="*/ 547280 h 2685412"/>
                <a:gd name="connsiteX51" fmla="*/ 271941 w 3504634"/>
                <a:gd name="connsiteY51" fmla="*/ 581273 h 2685412"/>
                <a:gd name="connsiteX52" fmla="*/ 251545 w 3504634"/>
                <a:gd name="connsiteY52" fmla="*/ 652657 h 2685412"/>
                <a:gd name="connsiteX53" fmla="*/ 237948 w 3504634"/>
                <a:gd name="connsiteY53" fmla="*/ 713844 h 2685412"/>
                <a:gd name="connsiteX54" fmla="*/ 227750 w 3504634"/>
                <a:gd name="connsiteY54" fmla="*/ 795426 h 2685412"/>
                <a:gd name="connsiteX55" fmla="*/ 217553 w 3504634"/>
                <a:gd name="connsiteY55" fmla="*/ 1006180 h 2685412"/>
                <a:gd name="connsiteX56" fmla="*/ 214153 w 3504634"/>
                <a:gd name="connsiteY56" fmla="*/ 1308713 h 2685412"/>
                <a:gd name="connsiteX57" fmla="*/ 214153 w 3504634"/>
                <a:gd name="connsiteY57" fmla="*/ 1485475 h 2685412"/>
                <a:gd name="connsiteX58" fmla="*/ 220952 w 3504634"/>
                <a:gd name="connsiteY58" fmla="*/ 1689430 h 2685412"/>
                <a:gd name="connsiteX59" fmla="*/ 231150 w 3504634"/>
                <a:gd name="connsiteY59" fmla="*/ 1822001 h 2685412"/>
                <a:gd name="connsiteX60" fmla="*/ 244747 w 3504634"/>
                <a:gd name="connsiteY60" fmla="*/ 1951173 h 2685412"/>
                <a:gd name="connsiteX61" fmla="*/ 258344 w 3504634"/>
                <a:gd name="connsiteY61" fmla="*/ 2025957 h 2685412"/>
                <a:gd name="connsiteX62" fmla="*/ 275340 w 3504634"/>
                <a:gd name="connsiteY62" fmla="*/ 2093942 h 2685412"/>
                <a:gd name="connsiteX63" fmla="*/ 292336 w 3504634"/>
                <a:gd name="connsiteY63" fmla="*/ 2144931 h 2685412"/>
                <a:gd name="connsiteX64" fmla="*/ 316131 w 3504634"/>
                <a:gd name="connsiteY64" fmla="*/ 2189121 h 2685412"/>
                <a:gd name="connsiteX65" fmla="*/ 234549 w 3504634"/>
                <a:gd name="connsiteY65" fmla="*/ 2648020 h 2685412"/>
                <a:gd name="connsiteX66" fmla="*/ 193758 w 3504634"/>
                <a:gd name="connsiteY66" fmla="*/ 2678614 h 2685412"/>
                <a:gd name="connsiteX67" fmla="*/ 176762 w 3504634"/>
                <a:gd name="connsiteY67" fmla="*/ 2685412 h 2685412"/>
                <a:gd name="connsiteX68" fmla="*/ 156366 w 3504634"/>
                <a:gd name="connsiteY68" fmla="*/ 2685412 h 2685412"/>
                <a:gd name="connsiteX69" fmla="*/ 129172 w 3504634"/>
                <a:gd name="connsiteY69" fmla="*/ 2671815 h 2685412"/>
                <a:gd name="connsiteX70" fmla="*/ 105377 w 3504634"/>
                <a:gd name="connsiteY70" fmla="*/ 2648020 h 2685412"/>
                <a:gd name="connsiteX71" fmla="*/ 78183 w 3504634"/>
                <a:gd name="connsiteY71" fmla="*/ 2610629 h 2685412"/>
                <a:gd name="connsiteX72" fmla="*/ 54388 w 3504634"/>
                <a:gd name="connsiteY72" fmla="*/ 2556241 h 2685412"/>
                <a:gd name="connsiteX73" fmla="*/ 33993 w 3504634"/>
                <a:gd name="connsiteY73" fmla="*/ 2488255 h 2685412"/>
                <a:gd name="connsiteX74" fmla="*/ 23795 w 3504634"/>
                <a:gd name="connsiteY74" fmla="*/ 2396476 h 2685412"/>
                <a:gd name="connsiteX75" fmla="*/ 13597 w 3504634"/>
                <a:gd name="connsiteY75" fmla="*/ 2199319 h 2685412"/>
                <a:gd name="connsiteX76" fmla="*/ 6799 w 3504634"/>
                <a:gd name="connsiteY76" fmla="*/ 1957971 h 2685412"/>
                <a:gd name="connsiteX77" fmla="*/ 3399 w 3504634"/>
                <a:gd name="connsiteY77" fmla="*/ 1720023 h 2685412"/>
                <a:gd name="connsiteX78" fmla="*/ 0 w 3504634"/>
                <a:gd name="connsiteY78" fmla="*/ 1465079 h 2685412"/>
                <a:gd name="connsiteX79" fmla="*/ 3399 w 3504634"/>
                <a:gd name="connsiteY79" fmla="*/ 1189739 h 2685412"/>
                <a:gd name="connsiteX80" fmla="*/ 6799 w 3504634"/>
                <a:gd name="connsiteY80" fmla="*/ 1070765 h 2685412"/>
                <a:gd name="connsiteX81" fmla="*/ 16997 w 3504634"/>
                <a:gd name="connsiteY81" fmla="*/ 934795 h 2685412"/>
                <a:gd name="connsiteX82" fmla="*/ 23795 w 3504634"/>
                <a:gd name="connsiteY82" fmla="*/ 849814 h 2685412"/>
                <a:gd name="connsiteX83" fmla="*/ 44191 w 3504634"/>
                <a:gd name="connsiteY83" fmla="*/ 710444 h 2685412"/>
                <a:gd name="connsiteX84" fmla="*/ 67985 w 3504634"/>
                <a:gd name="connsiteY84" fmla="*/ 608467 h 2685412"/>
                <a:gd name="connsiteX85" fmla="*/ 91780 w 3504634"/>
                <a:gd name="connsiteY85" fmla="*/ 530284 h 2685412"/>
                <a:gd name="connsiteX86" fmla="*/ 112176 w 3504634"/>
                <a:gd name="connsiteY86" fmla="*/ 472496 h 2685412"/>
                <a:gd name="connsiteX87" fmla="*/ 142769 w 3504634"/>
                <a:gd name="connsiteY87" fmla="*/ 407910 h 2685412"/>
                <a:gd name="connsiteX88" fmla="*/ 163165 w 3504634"/>
                <a:gd name="connsiteY88" fmla="*/ 373918 h 2685412"/>
                <a:gd name="connsiteX89" fmla="*/ 203956 w 3504634"/>
                <a:gd name="connsiteY89" fmla="*/ 326328 h 2685412"/>
                <a:gd name="connsiteX90" fmla="*/ 231150 w 3504634"/>
                <a:gd name="connsiteY90" fmla="*/ 302534 h 2685412"/>
                <a:gd name="connsiteX91" fmla="*/ 271941 w 3504634"/>
                <a:gd name="connsiteY91" fmla="*/ 268541 h 2685412"/>
                <a:gd name="connsiteX92" fmla="*/ 316131 w 3504634"/>
                <a:gd name="connsiteY92" fmla="*/ 237948 h 2685412"/>
                <a:gd name="connsiteX93" fmla="*/ 373918 w 3504634"/>
                <a:gd name="connsiteY93" fmla="*/ 207354 h 2685412"/>
                <a:gd name="connsiteX94" fmla="*/ 435105 w 3504634"/>
                <a:gd name="connsiteY94" fmla="*/ 183560 h 2685412"/>
                <a:gd name="connsiteX95" fmla="*/ 513288 w 3504634"/>
                <a:gd name="connsiteY95" fmla="*/ 159765 h 2685412"/>
                <a:gd name="connsiteX96" fmla="*/ 594870 w 3504634"/>
                <a:gd name="connsiteY96" fmla="*/ 146168 h 2685412"/>
                <a:gd name="connsiteX97" fmla="*/ 676452 w 3504634"/>
                <a:gd name="connsiteY97" fmla="*/ 139369 h 2685412"/>
                <a:gd name="connsiteX98" fmla="*/ 805624 w 3504634"/>
                <a:gd name="connsiteY98" fmla="*/ 139369 h 2685412"/>
                <a:gd name="connsiteX99" fmla="*/ 1131953 w 3504634"/>
                <a:gd name="connsiteY99" fmla="*/ 146168 h 2685412"/>
                <a:gd name="connsiteX100" fmla="*/ 1475278 w 3504634"/>
                <a:gd name="connsiteY100" fmla="*/ 152966 h 2685412"/>
                <a:gd name="connsiteX101" fmla="*/ 1886588 w 3504634"/>
                <a:gd name="connsiteY101" fmla="*/ 159765 h 268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504634" h="2685412">
                  <a:moveTo>
                    <a:pt x="1886588" y="159765"/>
                  </a:moveTo>
                  <a:lnTo>
                    <a:pt x="2087144" y="166563"/>
                  </a:lnTo>
                  <a:lnTo>
                    <a:pt x="2359084" y="173362"/>
                  </a:lnTo>
                  <a:lnTo>
                    <a:pt x="2627626" y="176761"/>
                  </a:lnTo>
                  <a:lnTo>
                    <a:pt x="2855376" y="180160"/>
                  </a:lnTo>
                  <a:lnTo>
                    <a:pt x="2974350" y="180160"/>
                  </a:lnTo>
                  <a:lnTo>
                    <a:pt x="3076327" y="183560"/>
                  </a:lnTo>
                  <a:lnTo>
                    <a:pt x="3130715" y="180160"/>
                  </a:lnTo>
                  <a:lnTo>
                    <a:pt x="3188503" y="169962"/>
                  </a:lnTo>
                  <a:lnTo>
                    <a:pt x="3249689" y="152966"/>
                  </a:lnTo>
                  <a:lnTo>
                    <a:pt x="3300678" y="132571"/>
                  </a:lnTo>
                  <a:lnTo>
                    <a:pt x="3355066" y="98578"/>
                  </a:lnTo>
                  <a:lnTo>
                    <a:pt x="3399257" y="64586"/>
                  </a:lnTo>
                  <a:lnTo>
                    <a:pt x="3436649" y="30593"/>
                  </a:lnTo>
                  <a:lnTo>
                    <a:pt x="3460443" y="6798"/>
                  </a:lnTo>
                  <a:lnTo>
                    <a:pt x="3477440" y="0"/>
                  </a:lnTo>
                  <a:lnTo>
                    <a:pt x="3491037" y="0"/>
                  </a:lnTo>
                  <a:lnTo>
                    <a:pt x="3494436" y="3399"/>
                  </a:lnTo>
                  <a:lnTo>
                    <a:pt x="3501234" y="13597"/>
                  </a:lnTo>
                  <a:lnTo>
                    <a:pt x="3504634" y="33992"/>
                  </a:lnTo>
                  <a:lnTo>
                    <a:pt x="3504634" y="71384"/>
                  </a:lnTo>
                  <a:lnTo>
                    <a:pt x="3497835" y="108776"/>
                  </a:lnTo>
                  <a:lnTo>
                    <a:pt x="3480839" y="183560"/>
                  </a:lnTo>
                  <a:lnTo>
                    <a:pt x="3457044" y="258343"/>
                  </a:lnTo>
                  <a:lnTo>
                    <a:pt x="3423052" y="339925"/>
                  </a:lnTo>
                  <a:lnTo>
                    <a:pt x="3385660" y="407910"/>
                  </a:lnTo>
                  <a:lnTo>
                    <a:pt x="3368663" y="428306"/>
                  </a:lnTo>
                  <a:lnTo>
                    <a:pt x="3168107" y="428306"/>
                  </a:lnTo>
                  <a:lnTo>
                    <a:pt x="2930159" y="418108"/>
                  </a:lnTo>
                  <a:lnTo>
                    <a:pt x="2654820" y="407910"/>
                  </a:lnTo>
                  <a:lnTo>
                    <a:pt x="2416872" y="397713"/>
                  </a:lnTo>
                  <a:lnTo>
                    <a:pt x="2165327" y="387515"/>
                  </a:lnTo>
                  <a:lnTo>
                    <a:pt x="2053151" y="384116"/>
                  </a:lnTo>
                  <a:lnTo>
                    <a:pt x="1934177" y="384116"/>
                  </a:lnTo>
                  <a:lnTo>
                    <a:pt x="1849196" y="373918"/>
                  </a:lnTo>
                  <a:lnTo>
                    <a:pt x="1641841" y="356922"/>
                  </a:lnTo>
                  <a:lnTo>
                    <a:pt x="1417490" y="346724"/>
                  </a:lnTo>
                  <a:lnTo>
                    <a:pt x="1182941" y="339925"/>
                  </a:lnTo>
                  <a:lnTo>
                    <a:pt x="1002781" y="339925"/>
                  </a:lnTo>
                  <a:lnTo>
                    <a:pt x="849814" y="339925"/>
                  </a:lnTo>
                  <a:lnTo>
                    <a:pt x="727441" y="336526"/>
                  </a:lnTo>
                  <a:lnTo>
                    <a:pt x="632262" y="343325"/>
                  </a:lnTo>
                  <a:lnTo>
                    <a:pt x="550680" y="353522"/>
                  </a:lnTo>
                  <a:lnTo>
                    <a:pt x="506489" y="363720"/>
                  </a:lnTo>
                  <a:lnTo>
                    <a:pt x="469098" y="377317"/>
                  </a:lnTo>
                  <a:lnTo>
                    <a:pt x="424907" y="397713"/>
                  </a:lnTo>
                  <a:lnTo>
                    <a:pt x="387515" y="421507"/>
                  </a:lnTo>
                  <a:lnTo>
                    <a:pt x="353523" y="455500"/>
                  </a:lnTo>
                  <a:lnTo>
                    <a:pt x="322930" y="486093"/>
                  </a:lnTo>
                  <a:lnTo>
                    <a:pt x="302534" y="513287"/>
                  </a:lnTo>
                  <a:lnTo>
                    <a:pt x="285538" y="547280"/>
                  </a:lnTo>
                  <a:lnTo>
                    <a:pt x="271941" y="581273"/>
                  </a:lnTo>
                  <a:lnTo>
                    <a:pt x="251545" y="652657"/>
                  </a:lnTo>
                  <a:lnTo>
                    <a:pt x="237948" y="713844"/>
                  </a:lnTo>
                  <a:lnTo>
                    <a:pt x="227750" y="795426"/>
                  </a:lnTo>
                  <a:lnTo>
                    <a:pt x="217553" y="1006180"/>
                  </a:lnTo>
                  <a:cubicBezTo>
                    <a:pt x="216420" y="1107024"/>
                    <a:pt x="215286" y="1207869"/>
                    <a:pt x="214153" y="1308713"/>
                  </a:cubicBezTo>
                  <a:lnTo>
                    <a:pt x="214153" y="1485475"/>
                  </a:lnTo>
                  <a:lnTo>
                    <a:pt x="220952" y="1689430"/>
                  </a:lnTo>
                  <a:lnTo>
                    <a:pt x="231150" y="1822001"/>
                  </a:lnTo>
                  <a:lnTo>
                    <a:pt x="244747" y="1951173"/>
                  </a:lnTo>
                  <a:lnTo>
                    <a:pt x="258344" y="2025957"/>
                  </a:lnTo>
                  <a:lnTo>
                    <a:pt x="275340" y="2093942"/>
                  </a:lnTo>
                  <a:lnTo>
                    <a:pt x="292336" y="2144931"/>
                  </a:lnTo>
                  <a:lnTo>
                    <a:pt x="316131" y="2189121"/>
                  </a:lnTo>
                  <a:lnTo>
                    <a:pt x="234549" y="2648020"/>
                  </a:lnTo>
                  <a:lnTo>
                    <a:pt x="193758" y="2678614"/>
                  </a:lnTo>
                  <a:lnTo>
                    <a:pt x="176762" y="2685412"/>
                  </a:lnTo>
                  <a:lnTo>
                    <a:pt x="156366" y="2685412"/>
                  </a:lnTo>
                  <a:lnTo>
                    <a:pt x="129172" y="2671815"/>
                  </a:lnTo>
                  <a:lnTo>
                    <a:pt x="105377" y="2648020"/>
                  </a:lnTo>
                  <a:lnTo>
                    <a:pt x="78183" y="2610629"/>
                  </a:lnTo>
                  <a:lnTo>
                    <a:pt x="54388" y="2556241"/>
                  </a:lnTo>
                  <a:lnTo>
                    <a:pt x="33993" y="2488255"/>
                  </a:lnTo>
                  <a:lnTo>
                    <a:pt x="23795" y="2396476"/>
                  </a:lnTo>
                  <a:lnTo>
                    <a:pt x="13597" y="2199319"/>
                  </a:lnTo>
                  <a:lnTo>
                    <a:pt x="6799" y="1957971"/>
                  </a:lnTo>
                  <a:cubicBezTo>
                    <a:pt x="5666" y="1878655"/>
                    <a:pt x="4532" y="1799339"/>
                    <a:pt x="3399" y="1720023"/>
                  </a:cubicBezTo>
                  <a:lnTo>
                    <a:pt x="0" y="1465079"/>
                  </a:lnTo>
                  <a:lnTo>
                    <a:pt x="3399" y="1189739"/>
                  </a:lnTo>
                  <a:cubicBezTo>
                    <a:pt x="4532" y="1150081"/>
                    <a:pt x="5666" y="1110423"/>
                    <a:pt x="6799" y="1070765"/>
                  </a:cubicBezTo>
                  <a:lnTo>
                    <a:pt x="16997" y="934795"/>
                  </a:lnTo>
                  <a:lnTo>
                    <a:pt x="23795" y="849814"/>
                  </a:lnTo>
                  <a:lnTo>
                    <a:pt x="44191" y="710444"/>
                  </a:lnTo>
                  <a:lnTo>
                    <a:pt x="67985" y="608467"/>
                  </a:lnTo>
                  <a:lnTo>
                    <a:pt x="91780" y="530284"/>
                  </a:lnTo>
                  <a:lnTo>
                    <a:pt x="112176" y="472496"/>
                  </a:lnTo>
                  <a:lnTo>
                    <a:pt x="142769" y="407910"/>
                  </a:lnTo>
                  <a:lnTo>
                    <a:pt x="163165" y="373918"/>
                  </a:lnTo>
                  <a:lnTo>
                    <a:pt x="203956" y="326328"/>
                  </a:lnTo>
                  <a:lnTo>
                    <a:pt x="231150" y="302534"/>
                  </a:lnTo>
                  <a:lnTo>
                    <a:pt x="271941" y="268541"/>
                  </a:lnTo>
                  <a:lnTo>
                    <a:pt x="316131" y="237948"/>
                  </a:lnTo>
                  <a:lnTo>
                    <a:pt x="373918" y="207354"/>
                  </a:lnTo>
                  <a:lnTo>
                    <a:pt x="435105" y="183560"/>
                  </a:lnTo>
                  <a:lnTo>
                    <a:pt x="513288" y="159765"/>
                  </a:lnTo>
                  <a:lnTo>
                    <a:pt x="594870" y="146168"/>
                  </a:lnTo>
                  <a:lnTo>
                    <a:pt x="676452" y="139369"/>
                  </a:lnTo>
                  <a:lnTo>
                    <a:pt x="805624" y="139369"/>
                  </a:lnTo>
                  <a:lnTo>
                    <a:pt x="1131953" y="146168"/>
                  </a:lnTo>
                  <a:lnTo>
                    <a:pt x="1475278" y="152966"/>
                  </a:lnTo>
                  <a:lnTo>
                    <a:pt x="1886588" y="159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1">
              <a:extLst>
                <a:ext uri="{FF2B5EF4-FFF2-40B4-BE49-F238E27FC236}">
                  <a16:creationId xmlns:a16="http://schemas.microsoft.com/office/drawing/2014/main" id="{BD580B5B-A422-4D20-92E8-D2D1E0A88CC0}"/>
                </a:ext>
              </a:extLst>
            </p:cNvPr>
            <p:cNvSpPr/>
            <p:nvPr/>
          </p:nvSpPr>
          <p:spPr>
            <a:xfrm rot="16200000">
              <a:off x="7623175" y="4521200"/>
              <a:ext cx="939800" cy="590550"/>
            </a:xfrm>
            <a:custGeom>
              <a:avLst/>
              <a:gdLst>
                <a:gd name="connsiteX0" fmla="*/ 542925 w 940593"/>
                <a:gd name="connsiteY0" fmla="*/ 240506 h 590550"/>
                <a:gd name="connsiteX1" fmla="*/ 450056 w 940593"/>
                <a:gd name="connsiteY1" fmla="*/ 221456 h 590550"/>
                <a:gd name="connsiteX2" fmla="*/ 364331 w 940593"/>
                <a:gd name="connsiteY2" fmla="*/ 200025 h 590550"/>
                <a:gd name="connsiteX3" fmla="*/ 295275 w 940593"/>
                <a:gd name="connsiteY3" fmla="*/ 180975 h 590550"/>
                <a:gd name="connsiteX4" fmla="*/ 230981 w 940593"/>
                <a:gd name="connsiteY4" fmla="*/ 159544 h 590550"/>
                <a:gd name="connsiteX5" fmla="*/ 197643 w 940593"/>
                <a:gd name="connsiteY5" fmla="*/ 145256 h 590550"/>
                <a:gd name="connsiteX6" fmla="*/ 169068 w 940593"/>
                <a:gd name="connsiteY6" fmla="*/ 130969 h 590550"/>
                <a:gd name="connsiteX7" fmla="*/ 157162 w 940593"/>
                <a:gd name="connsiteY7" fmla="*/ 121444 h 590550"/>
                <a:gd name="connsiteX8" fmla="*/ 145256 w 940593"/>
                <a:gd name="connsiteY8" fmla="*/ 109537 h 590550"/>
                <a:gd name="connsiteX9" fmla="*/ 138112 w 940593"/>
                <a:gd name="connsiteY9" fmla="*/ 97631 h 590550"/>
                <a:gd name="connsiteX10" fmla="*/ 109537 w 940593"/>
                <a:gd name="connsiteY10" fmla="*/ 57150 h 590550"/>
                <a:gd name="connsiteX11" fmla="*/ 90487 w 940593"/>
                <a:gd name="connsiteY11" fmla="*/ 0 h 590550"/>
                <a:gd name="connsiteX12" fmla="*/ 0 w 940593"/>
                <a:gd name="connsiteY12" fmla="*/ 590550 h 590550"/>
                <a:gd name="connsiteX13" fmla="*/ 33337 w 940593"/>
                <a:gd name="connsiteY13" fmla="*/ 569119 h 590550"/>
                <a:gd name="connsiteX14" fmla="*/ 78581 w 940593"/>
                <a:gd name="connsiteY14" fmla="*/ 545306 h 590550"/>
                <a:gd name="connsiteX15" fmla="*/ 119062 w 940593"/>
                <a:gd name="connsiteY15" fmla="*/ 521494 h 590550"/>
                <a:gd name="connsiteX16" fmla="*/ 161925 w 940593"/>
                <a:gd name="connsiteY16" fmla="*/ 495300 h 590550"/>
                <a:gd name="connsiteX17" fmla="*/ 214312 w 940593"/>
                <a:gd name="connsiteY17" fmla="*/ 466725 h 590550"/>
                <a:gd name="connsiteX18" fmla="*/ 266700 w 940593"/>
                <a:gd name="connsiteY18" fmla="*/ 440531 h 590550"/>
                <a:gd name="connsiteX19" fmla="*/ 309562 w 940593"/>
                <a:gd name="connsiteY19" fmla="*/ 421481 h 590550"/>
                <a:gd name="connsiteX20" fmla="*/ 359568 w 940593"/>
                <a:gd name="connsiteY20" fmla="*/ 407194 h 590550"/>
                <a:gd name="connsiteX21" fmla="*/ 423862 w 940593"/>
                <a:gd name="connsiteY21" fmla="*/ 395287 h 590550"/>
                <a:gd name="connsiteX22" fmla="*/ 516731 w 940593"/>
                <a:gd name="connsiteY22" fmla="*/ 383381 h 590550"/>
                <a:gd name="connsiteX23" fmla="*/ 664368 w 940593"/>
                <a:gd name="connsiteY23" fmla="*/ 373856 h 590550"/>
                <a:gd name="connsiteX24" fmla="*/ 857250 w 940593"/>
                <a:gd name="connsiteY24" fmla="*/ 369094 h 590550"/>
                <a:gd name="connsiteX25" fmla="*/ 890587 w 940593"/>
                <a:gd name="connsiteY25" fmla="*/ 369094 h 590550"/>
                <a:gd name="connsiteX26" fmla="*/ 916781 w 940593"/>
                <a:gd name="connsiteY26" fmla="*/ 359569 h 590550"/>
                <a:gd name="connsiteX27" fmla="*/ 935831 w 940593"/>
                <a:gd name="connsiteY27" fmla="*/ 342900 h 590550"/>
                <a:gd name="connsiteX28" fmla="*/ 940593 w 940593"/>
                <a:gd name="connsiteY28" fmla="*/ 326231 h 590550"/>
                <a:gd name="connsiteX29" fmla="*/ 933450 w 940593"/>
                <a:gd name="connsiteY29" fmla="*/ 314325 h 590550"/>
                <a:gd name="connsiteX30" fmla="*/ 902493 w 940593"/>
                <a:gd name="connsiteY30" fmla="*/ 302419 h 590550"/>
                <a:gd name="connsiteX31" fmla="*/ 833437 w 940593"/>
                <a:gd name="connsiteY31" fmla="*/ 290512 h 590550"/>
                <a:gd name="connsiteX32" fmla="*/ 716756 w 940593"/>
                <a:gd name="connsiteY32" fmla="*/ 273844 h 590550"/>
                <a:gd name="connsiteX33" fmla="*/ 542925 w 940593"/>
                <a:gd name="connsiteY33" fmla="*/ 2405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0593" h="590550">
                  <a:moveTo>
                    <a:pt x="542925" y="240506"/>
                  </a:moveTo>
                  <a:lnTo>
                    <a:pt x="450056" y="221456"/>
                  </a:lnTo>
                  <a:lnTo>
                    <a:pt x="364331" y="200025"/>
                  </a:lnTo>
                  <a:lnTo>
                    <a:pt x="295275" y="180975"/>
                  </a:lnTo>
                  <a:lnTo>
                    <a:pt x="230981" y="159544"/>
                  </a:lnTo>
                  <a:lnTo>
                    <a:pt x="197643" y="145256"/>
                  </a:lnTo>
                  <a:lnTo>
                    <a:pt x="169068" y="130969"/>
                  </a:lnTo>
                  <a:lnTo>
                    <a:pt x="157162" y="121444"/>
                  </a:lnTo>
                  <a:lnTo>
                    <a:pt x="145256" y="109537"/>
                  </a:lnTo>
                  <a:lnTo>
                    <a:pt x="138112" y="97631"/>
                  </a:lnTo>
                  <a:lnTo>
                    <a:pt x="109537" y="57150"/>
                  </a:lnTo>
                  <a:lnTo>
                    <a:pt x="90487" y="0"/>
                  </a:lnTo>
                  <a:lnTo>
                    <a:pt x="0" y="590550"/>
                  </a:lnTo>
                  <a:lnTo>
                    <a:pt x="33337" y="569119"/>
                  </a:lnTo>
                  <a:lnTo>
                    <a:pt x="78581" y="545306"/>
                  </a:lnTo>
                  <a:lnTo>
                    <a:pt x="119062" y="521494"/>
                  </a:lnTo>
                  <a:lnTo>
                    <a:pt x="161925" y="495300"/>
                  </a:lnTo>
                  <a:lnTo>
                    <a:pt x="214312" y="466725"/>
                  </a:lnTo>
                  <a:lnTo>
                    <a:pt x="266700" y="440531"/>
                  </a:lnTo>
                  <a:lnTo>
                    <a:pt x="309562" y="421481"/>
                  </a:lnTo>
                  <a:lnTo>
                    <a:pt x="359568" y="407194"/>
                  </a:lnTo>
                  <a:lnTo>
                    <a:pt x="423862" y="395287"/>
                  </a:lnTo>
                  <a:lnTo>
                    <a:pt x="516731" y="383381"/>
                  </a:lnTo>
                  <a:lnTo>
                    <a:pt x="664368" y="373856"/>
                  </a:lnTo>
                  <a:lnTo>
                    <a:pt x="857250" y="369094"/>
                  </a:lnTo>
                  <a:lnTo>
                    <a:pt x="890587" y="369094"/>
                  </a:lnTo>
                  <a:lnTo>
                    <a:pt x="916781" y="359569"/>
                  </a:lnTo>
                  <a:lnTo>
                    <a:pt x="935831" y="342900"/>
                  </a:lnTo>
                  <a:lnTo>
                    <a:pt x="940593" y="326231"/>
                  </a:lnTo>
                  <a:lnTo>
                    <a:pt x="933450" y="314325"/>
                  </a:lnTo>
                  <a:lnTo>
                    <a:pt x="902493" y="302419"/>
                  </a:lnTo>
                  <a:lnTo>
                    <a:pt x="833437" y="290512"/>
                  </a:lnTo>
                  <a:lnTo>
                    <a:pt x="716756" y="273844"/>
                  </a:lnTo>
                  <a:lnTo>
                    <a:pt x="54292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669502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B1F12B-54DD-48B1-8812-14A18C257301}"/>
              </a:ext>
            </a:extLst>
          </p:cNvPr>
          <p:cNvSpPr/>
          <p:nvPr/>
        </p:nvSpPr>
        <p:spPr>
          <a:xfrm rot="16200000">
            <a:off x="2890840" y="3206751"/>
            <a:ext cx="2909887" cy="455613"/>
          </a:xfrm>
          <a:custGeom>
            <a:avLst/>
            <a:gdLst>
              <a:gd name="connsiteX0" fmla="*/ 2255044 w 2909888"/>
              <a:gd name="connsiteY0" fmla="*/ 452437 h 454818"/>
              <a:gd name="connsiteX1" fmla="*/ 1221582 w 2909888"/>
              <a:gd name="connsiteY1" fmla="*/ 450056 h 454818"/>
              <a:gd name="connsiteX2" fmla="*/ 1066800 w 2909888"/>
              <a:gd name="connsiteY2" fmla="*/ 454818 h 454818"/>
              <a:gd name="connsiteX3" fmla="*/ 352425 w 2909888"/>
              <a:gd name="connsiteY3" fmla="*/ 428625 h 454818"/>
              <a:gd name="connsiteX4" fmla="*/ 209550 w 2909888"/>
              <a:gd name="connsiteY4" fmla="*/ 407193 h 454818"/>
              <a:gd name="connsiteX5" fmla="*/ 154782 w 2909888"/>
              <a:gd name="connsiteY5" fmla="*/ 404812 h 454818"/>
              <a:gd name="connsiteX6" fmla="*/ 104775 w 2909888"/>
              <a:gd name="connsiteY6" fmla="*/ 395287 h 454818"/>
              <a:gd name="connsiteX7" fmla="*/ 78582 w 2909888"/>
              <a:gd name="connsiteY7" fmla="*/ 390525 h 454818"/>
              <a:gd name="connsiteX8" fmla="*/ 35719 w 2909888"/>
              <a:gd name="connsiteY8" fmla="*/ 373856 h 454818"/>
              <a:gd name="connsiteX9" fmla="*/ 14288 w 2909888"/>
              <a:gd name="connsiteY9" fmla="*/ 359568 h 454818"/>
              <a:gd name="connsiteX10" fmla="*/ 0 w 2909888"/>
              <a:gd name="connsiteY10" fmla="*/ 342900 h 454818"/>
              <a:gd name="connsiteX11" fmla="*/ 4763 w 2909888"/>
              <a:gd name="connsiteY11" fmla="*/ 309562 h 454818"/>
              <a:gd name="connsiteX12" fmla="*/ 11907 w 2909888"/>
              <a:gd name="connsiteY12" fmla="*/ 273843 h 454818"/>
              <a:gd name="connsiteX13" fmla="*/ 26194 w 2909888"/>
              <a:gd name="connsiteY13" fmla="*/ 238125 h 454818"/>
              <a:gd name="connsiteX14" fmla="*/ 35719 w 2909888"/>
              <a:gd name="connsiteY14" fmla="*/ 221456 h 454818"/>
              <a:gd name="connsiteX15" fmla="*/ 73819 w 2909888"/>
              <a:gd name="connsiteY15" fmla="*/ 204787 h 454818"/>
              <a:gd name="connsiteX16" fmla="*/ 119063 w 2909888"/>
              <a:gd name="connsiteY16" fmla="*/ 195262 h 454818"/>
              <a:gd name="connsiteX17" fmla="*/ 183357 w 2909888"/>
              <a:gd name="connsiteY17" fmla="*/ 188118 h 454818"/>
              <a:gd name="connsiteX18" fmla="*/ 250032 w 2909888"/>
              <a:gd name="connsiteY18" fmla="*/ 183356 h 454818"/>
              <a:gd name="connsiteX19" fmla="*/ 304800 w 2909888"/>
              <a:gd name="connsiteY19" fmla="*/ 185737 h 454818"/>
              <a:gd name="connsiteX20" fmla="*/ 400050 w 2909888"/>
              <a:gd name="connsiteY20" fmla="*/ 197643 h 454818"/>
              <a:gd name="connsiteX21" fmla="*/ 488157 w 2909888"/>
              <a:gd name="connsiteY21" fmla="*/ 207168 h 454818"/>
              <a:gd name="connsiteX22" fmla="*/ 602457 w 2909888"/>
              <a:gd name="connsiteY22" fmla="*/ 219075 h 454818"/>
              <a:gd name="connsiteX23" fmla="*/ 764382 w 2909888"/>
              <a:gd name="connsiteY23" fmla="*/ 228600 h 454818"/>
              <a:gd name="connsiteX24" fmla="*/ 1143000 w 2909888"/>
              <a:gd name="connsiteY24" fmla="*/ 228600 h 454818"/>
              <a:gd name="connsiteX25" fmla="*/ 1545432 w 2909888"/>
              <a:gd name="connsiteY25" fmla="*/ 228600 h 454818"/>
              <a:gd name="connsiteX26" fmla="*/ 1947863 w 2909888"/>
              <a:gd name="connsiteY26" fmla="*/ 228600 h 454818"/>
              <a:gd name="connsiteX27" fmla="*/ 2343150 w 2909888"/>
              <a:gd name="connsiteY27" fmla="*/ 230981 h 454818"/>
              <a:gd name="connsiteX28" fmla="*/ 2536032 w 2909888"/>
              <a:gd name="connsiteY28" fmla="*/ 226218 h 454818"/>
              <a:gd name="connsiteX29" fmla="*/ 2578894 w 2909888"/>
              <a:gd name="connsiteY29" fmla="*/ 221456 h 454818"/>
              <a:gd name="connsiteX30" fmla="*/ 2628900 w 2909888"/>
              <a:gd name="connsiteY30" fmla="*/ 211931 h 454818"/>
              <a:gd name="connsiteX31" fmla="*/ 2674144 w 2909888"/>
              <a:gd name="connsiteY31" fmla="*/ 190500 h 454818"/>
              <a:gd name="connsiteX32" fmla="*/ 2736057 w 2909888"/>
              <a:gd name="connsiteY32" fmla="*/ 150018 h 454818"/>
              <a:gd name="connsiteX33" fmla="*/ 2795588 w 2909888"/>
              <a:gd name="connsiteY33" fmla="*/ 92868 h 454818"/>
              <a:gd name="connsiteX34" fmla="*/ 2824163 w 2909888"/>
              <a:gd name="connsiteY34" fmla="*/ 54768 h 454818"/>
              <a:gd name="connsiteX35" fmla="*/ 2847975 w 2909888"/>
              <a:gd name="connsiteY35" fmla="*/ 23812 h 454818"/>
              <a:gd name="connsiteX36" fmla="*/ 2862263 w 2909888"/>
              <a:gd name="connsiteY36" fmla="*/ 9525 h 454818"/>
              <a:gd name="connsiteX37" fmla="*/ 2881313 w 2909888"/>
              <a:gd name="connsiteY37" fmla="*/ 0 h 454818"/>
              <a:gd name="connsiteX38" fmla="*/ 2893219 w 2909888"/>
              <a:gd name="connsiteY38" fmla="*/ 0 h 454818"/>
              <a:gd name="connsiteX39" fmla="*/ 2902744 w 2909888"/>
              <a:gd name="connsiteY39" fmla="*/ 7143 h 454818"/>
              <a:gd name="connsiteX40" fmla="*/ 2907507 w 2909888"/>
              <a:gd name="connsiteY40" fmla="*/ 28575 h 454818"/>
              <a:gd name="connsiteX41" fmla="*/ 2909888 w 2909888"/>
              <a:gd name="connsiteY41" fmla="*/ 50006 h 454818"/>
              <a:gd name="connsiteX42" fmla="*/ 2895600 w 2909888"/>
              <a:gd name="connsiteY42" fmla="*/ 130968 h 454818"/>
              <a:gd name="connsiteX43" fmla="*/ 2871788 w 2909888"/>
              <a:gd name="connsiteY43" fmla="*/ 259556 h 454818"/>
              <a:gd name="connsiteX44" fmla="*/ 2840832 w 2909888"/>
              <a:gd name="connsiteY44" fmla="*/ 388143 h 454818"/>
              <a:gd name="connsiteX45" fmla="*/ 2821782 w 2909888"/>
              <a:gd name="connsiteY45" fmla="*/ 428625 h 454818"/>
              <a:gd name="connsiteX46" fmla="*/ 2688432 w 2909888"/>
              <a:gd name="connsiteY46" fmla="*/ 450056 h 454818"/>
              <a:gd name="connsiteX47" fmla="*/ 2255044 w 2909888"/>
              <a:gd name="connsiteY47" fmla="*/ 452437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09888" h="454818">
                <a:moveTo>
                  <a:pt x="2255044" y="452437"/>
                </a:moveTo>
                <a:lnTo>
                  <a:pt x="1221582" y="450056"/>
                </a:lnTo>
                <a:lnTo>
                  <a:pt x="1066800" y="454818"/>
                </a:lnTo>
                <a:lnTo>
                  <a:pt x="352425" y="428625"/>
                </a:lnTo>
                <a:lnTo>
                  <a:pt x="209550" y="407193"/>
                </a:lnTo>
                <a:lnTo>
                  <a:pt x="154782" y="404812"/>
                </a:lnTo>
                <a:lnTo>
                  <a:pt x="104775" y="395287"/>
                </a:lnTo>
                <a:lnTo>
                  <a:pt x="78582" y="390525"/>
                </a:lnTo>
                <a:lnTo>
                  <a:pt x="35719" y="373856"/>
                </a:lnTo>
                <a:lnTo>
                  <a:pt x="14288" y="359568"/>
                </a:lnTo>
                <a:lnTo>
                  <a:pt x="0" y="342900"/>
                </a:lnTo>
                <a:lnTo>
                  <a:pt x="4763" y="309562"/>
                </a:lnTo>
                <a:lnTo>
                  <a:pt x="11907" y="273843"/>
                </a:lnTo>
                <a:lnTo>
                  <a:pt x="26194" y="238125"/>
                </a:lnTo>
                <a:lnTo>
                  <a:pt x="35719" y="221456"/>
                </a:lnTo>
                <a:lnTo>
                  <a:pt x="73819" y="204787"/>
                </a:lnTo>
                <a:lnTo>
                  <a:pt x="119063" y="195262"/>
                </a:lnTo>
                <a:lnTo>
                  <a:pt x="183357" y="188118"/>
                </a:lnTo>
                <a:lnTo>
                  <a:pt x="250032" y="183356"/>
                </a:lnTo>
                <a:lnTo>
                  <a:pt x="304800" y="185737"/>
                </a:lnTo>
                <a:lnTo>
                  <a:pt x="400050" y="197643"/>
                </a:lnTo>
                <a:lnTo>
                  <a:pt x="488157" y="207168"/>
                </a:lnTo>
                <a:lnTo>
                  <a:pt x="602457" y="219075"/>
                </a:lnTo>
                <a:lnTo>
                  <a:pt x="764382" y="228600"/>
                </a:lnTo>
                <a:lnTo>
                  <a:pt x="1143000" y="228600"/>
                </a:lnTo>
                <a:lnTo>
                  <a:pt x="1545432" y="228600"/>
                </a:lnTo>
                <a:lnTo>
                  <a:pt x="1947863" y="228600"/>
                </a:lnTo>
                <a:lnTo>
                  <a:pt x="2343150" y="230981"/>
                </a:lnTo>
                <a:lnTo>
                  <a:pt x="2536032" y="226218"/>
                </a:lnTo>
                <a:lnTo>
                  <a:pt x="2578894" y="221456"/>
                </a:lnTo>
                <a:lnTo>
                  <a:pt x="2628900" y="211931"/>
                </a:lnTo>
                <a:lnTo>
                  <a:pt x="2674144" y="190500"/>
                </a:lnTo>
                <a:lnTo>
                  <a:pt x="2736057" y="150018"/>
                </a:lnTo>
                <a:lnTo>
                  <a:pt x="2795588" y="92868"/>
                </a:lnTo>
                <a:lnTo>
                  <a:pt x="2824163" y="54768"/>
                </a:lnTo>
                <a:lnTo>
                  <a:pt x="2847975" y="23812"/>
                </a:lnTo>
                <a:lnTo>
                  <a:pt x="2862263" y="9525"/>
                </a:lnTo>
                <a:lnTo>
                  <a:pt x="2881313" y="0"/>
                </a:lnTo>
                <a:lnTo>
                  <a:pt x="2893219" y="0"/>
                </a:lnTo>
                <a:lnTo>
                  <a:pt x="2902744" y="7143"/>
                </a:lnTo>
                <a:lnTo>
                  <a:pt x="2907507" y="28575"/>
                </a:lnTo>
                <a:lnTo>
                  <a:pt x="2909888" y="50006"/>
                </a:lnTo>
                <a:lnTo>
                  <a:pt x="2895600" y="130968"/>
                </a:lnTo>
                <a:lnTo>
                  <a:pt x="2871788" y="259556"/>
                </a:lnTo>
                <a:lnTo>
                  <a:pt x="2840832" y="388143"/>
                </a:lnTo>
                <a:lnTo>
                  <a:pt x="2821782" y="428625"/>
                </a:lnTo>
                <a:lnTo>
                  <a:pt x="2688432" y="450056"/>
                </a:lnTo>
                <a:lnTo>
                  <a:pt x="2255044" y="4524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90A5A9F-378C-482B-9CCB-FE16C7BA668C}"/>
              </a:ext>
            </a:extLst>
          </p:cNvPr>
          <p:cNvSpPr/>
          <p:nvPr/>
        </p:nvSpPr>
        <p:spPr>
          <a:xfrm rot="16200000">
            <a:off x="3728245" y="2531269"/>
            <a:ext cx="2738438" cy="1409700"/>
          </a:xfrm>
          <a:custGeom>
            <a:avLst/>
            <a:gdLst>
              <a:gd name="connsiteX0" fmla="*/ 1354931 w 2738438"/>
              <a:gd name="connsiteY0" fmla="*/ 1340644 h 1409700"/>
              <a:gd name="connsiteX1" fmla="*/ 707231 w 2738438"/>
              <a:gd name="connsiteY1" fmla="*/ 1340644 h 1409700"/>
              <a:gd name="connsiteX2" fmla="*/ 178594 w 2738438"/>
              <a:gd name="connsiteY2" fmla="*/ 1340644 h 1409700"/>
              <a:gd name="connsiteX3" fmla="*/ 116681 w 2738438"/>
              <a:gd name="connsiteY3" fmla="*/ 1340644 h 1409700"/>
              <a:gd name="connsiteX4" fmla="*/ 85725 w 2738438"/>
              <a:gd name="connsiteY4" fmla="*/ 1331119 h 1409700"/>
              <a:gd name="connsiteX5" fmla="*/ 61913 w 2738438"/>
              <a:gd name="connsiteY5" fmla="*/ 1319213 h 1409700"/>
              <a:gd name="connsiteX6" fmla="*/ 40481 w 2738438"/>
              <a:gd name="connsiteY6" fmla="*/ 1302544 h 1409700"/>
              <a:gd name="connsiteX7" fmla="*/ 21431 w 2738438"/>
              <a:gd name="connsiteY7" fmla="*/ 1276350 h 1409700"/>
              <a:gd name="connsiteX8" fmla="*/ 7144 w 2738438"/>
              <a:gd name="connsiteY8" fmla="*/ 1240632 h 1409700"/>
              <a:gd name="connsiteX9" fmla="*/ 0 w 2738438"/>
              <a:gd name="connsiteY9" fmla="*/ 1212057 h 1409700"/>
              <a:gd name="connsiteX10" fmla="*/ 0 w 2738438"/>
              <a:gd name="connsiteY10" fmla="*/ 1185863 h 1409700"/>
              <a:gd name="connsiteX11" fmla="*/ 9525 w 2738438"/>
              <a:gd name="connsiteY11" fmla="*/ 1164432 h 1409700"/>
              <a:gd name="connsiteX12" fmla="*/ 26194 w 2738438"/>
              <a:gd name="connsiteY12" fmla="*/ 1145382 h 1409700"/>
              <a:gd name="connsiteX13" fmla="*/ 80963 w 2738438"/>
              <a:gd name="connsiteY13" fmla="*/ 1114425 h 1409700"/>
              <a:gd name="connsiteX14" fmla="*/ 250031 w 2738438"/>
              <a:gd name="connsiteY14" fmla="*/ 1095375 h 1409700"/>
              <a:gd name="connsiteX15" fmla="*/ 907256 w 2738438"/>
              <a:gd name="connsiteY15" fmla="*/ 1092994 h 1409700"/>
              <a:gd name="connsiteX16" fmla="*/ 1062038 w 2738438"/>
              <a:gd name="connsiteY16" fmla="*/ 1076325 h 1409700"/>
              <a:gd name="connsiteX17" fmla="*/ 1697831 w 2738438"/>
              <a:gd name="connsiteY17" fmla="*/ 1071563 h 1409700"/>
              <a:gd name="connsiteX18" fmla="*/ 1876425 w 2738438"/>
              <a:gd name="connsiteY18" fmla="*/ 1073944 h 1409700"/>
              <a:gd name="connsiteX19" fmla="*/ 2290763 w 2738438"/>
              <a:gd name="connsiteY19" fmla="*/ 1071563 h 1409700"/>
              <a:gd name="connsiteX20" fmla="*/ 2438400 w 2738438"/>
              <a:gd name="connsiteY20" fmla="*/ 1071563 h 1409700"/>
              <a:gd name="connsiteX21" fmla="*/ 2471738 w 2738438"/>
              <a:gd name="connsiteY21" fmla="*/ 1062038 h 1409700"/>
              <a:gd name="connsiteX22" fmla="*/ 2486025 w 2738438"/>
              <a:gd name="connsiteY22" fmla="*/ 1040607 h 1409700"/>
              <a:gd name="connsiteX23" fmla="*/ 2493169 w 2738438"/>
              <a:gd name="connsiteY23" fmla="*/ 997744 h 1409700"/>
              <a:gd name="connsiteX24" fmla="*/ 2459831 w 2738438"/>
              <a:gd name="connsiteY24" fmla="*/ 766763 h 1409700"/>
              <a:gd name="connsiteX25" fmla="*/ 2424113 w 2738438"/>
              <a:gd name="connsiteY25" fmla="*/ 509588 h 1409700"/>
              <a:gd name="connsiteX26" fmla="*/ 2371725 w 2738438"/>
              <a:gd name="connsiteY26" fmla="*/ 126207 h 1409700"/>
              <a:gd name="connsiteX27" fmla="*/ 2555081 w 2738438"/>
              <a:gd name="connsiteY27" fmla="*/ 0 h 1409700"/>
              <a:gd name="connsiteX28" fmla="*/ 2569369 w 2738438"/>
              <a:gd name="connsiteY28" fmla="*/ 176213 h 1409700"/>
              <a:gd name="connsiteX29" fmla="*/ 2609850 w 2738438"/>
              <a:gd name="connsiteY29" fmla="*/ 411957 h 1409700"/>
              <a:gd name="connsiteX30" fmla="*/ 2640806 w 2738438"/>
              <a:gd name="connsiteY30" fmla="*/ 611982 h 1409700"/>
              <a:gd name="connsiteX31" fmla="*/ 2688431 w 2738438"/>
              <a:gd name="connsiteY31" fmla="*/ 902494 h 1409700"/>
              <a:gd name="connsiteX32" fmla="*/ 2707481 w 2738438"/>
              <a:gd name="connsiteY32" fmla="*/ 931069 h 1409700"/>
              <a:gd name="connsiteX33" fmla="*/ 2719388 w 2738438"/>
              <a:gd name="connsiteY33" fmla="*/ 957263 h 1409700"/>
              <a:gd name="connsiteX34" fmla="*/ 2731294 w 2738438"/>
              <a:gd name="connsiteY34" fmla="*/ 988219 h 1409700"/>
              <a:gd name="connsiteX35" fmla="*/ 2738438 w 2738438"/>
              <a:gd name="connsiteY35" fmla="*/ 1031082 h 1409700"/>
              <a:gd name="connsiteX36" fmla="*/ 2738438 w 2738438"/>
              <a:gd name="connsiteY36" fmla="*/ 1076325 h 1409700"/>
              <a:gd name="connsiteX37" fmla="*/ 2736056 w 2738438"/>
              <a:gd name="connsiteY37" fmla="*/ 1119188 h 1409700"/>
              <a:gd name="connsiteX38" fmla="*/ 2721769 w 2738438"/>
              <a:gd name="connsiteY38" fmla="*/ 1169194 h 1409700"/>
              <a:gd name="connsiteX39" fmla="*/ 2681288 w 2738438"/>
              <a:gd name="connsiteY39" fmla="*/ 1243013 h 1409700"/>
              <a:gd name="connsiteX40" fmla="*/ 2621756 w 2738438"/>
              <a:gd name="connsiteY40" fmla="*/ 1323975 h 1409700"/>
              <a:gd name="connsiteX41" fmla="*/ 2571750 w 2738438"/>
              <a:gd name="connsiteY41" fmla="*/ 1381125 h 1409700"/>
              <a:gd name="connsiteX42" fmla="*/ 2550319 w 2738438"/>
              <a:gd name="connsiteY42" fmla="*/ 1400175 h 1409700"/>
              <a:gd name="connsiteX43" fmla="*/ 2536031 w 2738438"/>
              <a:gd name="connsiteY43" fmla="*/ 1407319 h 1409700"/>
              <a:gd name="connsiteX44" fmla="*/ 2524125 w 2738438"/>
              <a:gd name="connsiteY44" fmla="*/ 1409700 h 1409700"/>
              <a:gd name="connsiteX45" fmla="*/ 2502694 w 2738438"/>
              <a:gd name="connsiteY45" fmla="*/ 1409700 h 1409700"/>
              <a:gd name="connsiteX46" fmla="*/ 2471738 w 2738438"/>
              <a:gd name="connsiteY46" fmla="*/ 1385888 h 1409700"/>
              <a:gd name="connsiteX47" fmla="*/ 2440781 w 2738438"/>
              <a:gd name="connsiteY47" fmla="*/ 1357313 h 1409700"/>
              <a:gd name="connsiteX48" fmla="*/ 2409825 w 2738438"/>
              <a:gd name="connsiteY48" fmla="*/ 1343025 h 1409700"/>
              <a:gd name="connsiteX49" fmla="*/ 2345531 w 2738438"/>
              <a:gd name="connsiteY49" fmla="*/ 1338263 h 1409700"/>
              <a:gd name="connsiteX50" fmla="*/ 1821656 w 2738438"/>
              <a:gd name="connsiteY50" fmla="*/ 1340644 h 1409700"/>
              <a:gd name="connsiteX51" fmla="*/ 1354931 w 2738438"/>
              <a:gd name="connsiteY51" fmla="*/ 1340644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38438" h="1409700">
                <a:moveTo>
                  <a:pt x="1354931" y="1340644"/>
                </a:moveTo>
                <a:lnTo>
                  <a:pt x="707231" y="1340644"/>
                </a:lnTo>
                <a:lnTo>
                  <a:pt x="178594" y="1340644"/>
                </a:lnTo>
                <a:lnTo>
                  <a:pt x="116681" y="1340644"/>
                </a:lnTo>
                <a:lnTo>
                  <a:pt x="85725" y="1331119"/>
                </a:lnTo>
                <a:lnTo>
                  <a:pt x="61913" y="1319213"/>
                </a:lnTo>
                <a:lnTo>
                  <a:pt x="40481" y="1302544"/>
                </a:lnTo>
                <a:lnTo>
                  <a:pt x="21431" y="1276350"/>
                </a:lnTo>
                <a:lnTo>
                  <a:pt x="7144" y="1240632"/>
                </a:lnTo>
                <a:lnTo>
                  <a:pt x="0" y="1212057"/>
                </a:lnTo>
                <a:lnTo>
                  <a:pt x="0" y="1185863"/>
                </a:lnTo>
                <a:lnTo>
                  <a:pt x="9525" y="1164432"/>
                </a:lnTo>
                <a:lnTo>
                  <a:pt x="26194" y="1145382"/>
                </a:lnTo>
                <a:lnTo>
                  <a:pt x="80963" y="1114425"/>
                </a:lnTo>
                <a:lnTo>
                  <a:pt x="250031" y="1095375"/>
                </a:lnTo>
                <a:lnTo>
                  <a:pt x="907256" y="1092994"/>
                </a:lnTo>
                <a:lnTo>
                  <a:pt x="1062038" y="1076325"/>
                </a:lnTo>
                <a:lnTo>
                  <a:pt x="1697831" y="1071563"/>
                </a:lnTo>
                <a:lnTo>
                  <a:pt x="1876425" y="1073944"/>
                </a:lnTo>
                <a:lnTo>
                  <a:pt x="2290763" y="1071563"/>
                </a:lnTo>
                <a:lnTo>
                  <a:pt x="2438400" y="1071563"/>
                </a:lnTo>
                <a:lnTo>
                  <a:pt x="2471738" y="1062038"/>
                </a:lnTo>
                <a:lnTo>
                  <a:pt x="2486025" y="1040607"/>
                </a:lnTo>
                <a:lnTo>
                  <a:pt x="2493169" y="997744"/>
                </a:lnTo>
                <a:lnTo>
                  <a:pt x="2459831" y="766763"/>
                </a:lnTo>
                <a:lnTo>
                  <a:pt x="2424113" y="509588"/>
                </a:lnTo>
                <a:lnTo>
                  <a:pt x="2371725" y="126207"/>
                </a:lnTo>
                <a:lnTo>
                  <a:pt x="2555081" y="0"/>
                </a:lnTo>
                <a:lnTo>
                  <a:pt x="2569369" y="176213"/>
                </a:lnTo>
                <a:lnTo>
                  <a:pt x="2609850" y="411957"/>
                </a:lnTo>
                <a:lnTo>
                  <a:pt x="2640806" y="611982"/>
                </a:lnTo>
                <a:lnTo>
                  <a:pt x="2688431" y="902494"/>
                </a:lnTo>
                <a:lnTo>
                  <a:pt x="2707481" y="931069"/>
                </a:lnTo>
                <a:lnTo>
                  <a:pt x="2719388" y="957263"/>
                </a:lnTo>
                <a:lnTo>
                  <a:pt x="2731294" y="988219"/>
                </a:lnTo>
                <a:lnTo>
                  <a:pt x="2738438" y="1031082"/>
                </a:lnTo>
                <a:lnTo>
                  <a:pt x="2738438" y="1076325"/>
                </a:lnTo>
                <a:lnTo>
                  <a:pt x="2736056" y="1119188"/>
                </a:lnTo>
                <a:lnTo>
                  <a:pt x="2721769" y="1169194"/>
                </a:lnTo>
                <a:lnTo>
                  <a:pt x="2681288" y="1243013"/>
                </a:lnTo>
                <a:lnTo>
                  <a:pt x="2621756" y="1323975"/>
                </a:lnTo>
                <a:lnTo>
                  <a:pt x="2571750" y="1381125"/>
                </a:lnTo>
                <a:lnTo>
                  <a:pt x="2550319" y="1400175"/>
                </a:lnTo>
                <a:lnTo>
                  <a:pt x="2536031" y="1407319"/>
                </a:lnTo>
                <a:lnTo>
                  <a:pt x="2524125" y="1409700"/>
                </a:lnTo>
                <a:lnTo>
                  <a:pt x="2502694" y="1409700"/>
                </a:lnTo>
                <a:lnTo>
                  <a:pt x="2471738" y="1385888"/>
                </a:lnTo>
                <a:lnTo>
                  <a:pt x="2440781" y="1357313"/>
                </a:lnTo>
                <a:lnTo>
                  <a:pt x="2409825" y="1343025"/>
                </a:lnTo>
                <a:lnTo>
                  <a:pt x="2345531" y="1338263"/>
                </a:lnTo>
                <a:lnTo>
                  <a:pt x="1821656" y="1340644"/>
                </a:lnTo>
                <a:lnTo>
                  <a:pt x="1354931" y="13406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952D182-672E-4C90-AA76-8283D3B8B859}"/>
              </a:ext>
            </a:extLst>
          </p:cNvPr>
          <p:cNvSpPr/>
          <p:nvPr/>
        </p:nvSpPr>
        <p:spPr>
          <a:xfrm>
            <a:off x="4489452" y="2697164"/>
            <a:ext cx="1044575" cy="365125"/>
          </a:xfrm>
          <a:custGeom>
            <a:avLst/>
            <a:gdLst>
              <a:gd name="connsiteX0" fmla="*/ 478632 w 1045369"/>
              <a:gd name="connsiteY0" fmla="*/ 304800 h 364332"/>
              <a:gd name="connsiteX1" fmla="*/ 242888 w 1045369"/>
              <a:gd name="connsiteY1" fmla="*/ 338138 h 364332"/>
              <a:gd name="connsiteX2" fmla="*/ 4763 w 1045369"/>
              <a:gd name="connsiteY2" fmla="*/ 364332 h 364332"/>
              <a:gd name="connsiteX3" fmla="*/ 0 w 1045369"/>
              <a:gd name="connsiteY3" fmla="*/ 178594 h 364332"/>
              <a:gd name="connsiteX4" fmla="*/ 150019 w 1045369"/>
              <a:gd name="connsiteY4" fmla="*/ 166688 h 364332"/>
              <a:gd name="connsiteX5" fmla="*/ 290513 w 1045369"/>
              <a:gd name="connsiteY5" fmla="*/ 150019 h 364332"/>
              <a:gd name="connsiteX6" fmla="*/ 421482 w 1045369"/>
              <a:gd name="connsiteY6" fmla="*/ 130969 h 364332"/>
              <a:gd name="connsiteX7" fmla="*/ 588169 w 1045369"/>
              <a:gd name="connsiteY7" fmla="*/ 100013 h 364332"/>
              <a:gd name="connsiteX8" fmla="*/ 781050 w 1045369"/>
              <a:gd name="connsiteY8" fmla="*/ 59532 h 364332"/>
              <a:gd name="connsiteX9" fmla="*/ 1040607 w 1045369"/>
              <a:gd name="connsiteY9" fmla="*/ 0 h 364332"/>
              <a:gd name="connsiteX10" fmla="*/ 1045369 w 1045369"/>
              <a:gd name="connsiteY10" fmla="*/ 209550 h 364332"/>
              <a:gd name="connsiteX11" fmla="*/ 797719 w 1045369"/>
              <a:gd name="connsiteY11" fmla="*/ 252413 h 364332"/>
              <a:gd name="connsiteX12" fmla="*/ 635794 w 1045369"/>
              <a:gd name="connsiteY12" fmla="*/ 278607 h 364332"/>
              <a:gd name="connsiteX13" fmla="*/ 478632 w 1045369"/>
              <a:gd name="connsiteY13" fmla="*/ 304800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5369" h="364332">
                <a:moveTo>
                  <a:pt x="478632" y="304800"/>
                </a:moveTo>
                <a:lnTo>
                  <a:pt x="242888" y="338138"/>
                </a:lnTo>
                <a:lnTo>
                  <a:pt x="4763" y="364332"/>
                </a:lnTo>
                <a:lnTo>
                  <a:pt x="0" y="178594"/>
                </a:lnTo>
                <a:lnTo>
                  <a:pt x="150019" y="166688"/>
                </a:lnTo>
                <a:lnTo>
                  <a:pt x="290513" y="150019"/>
                </a:lnTo>
                <a:lnTo>
                  <a:pt x="421482" y="130969"/>
                </a:lnTo>
                <a:lnTo>
                  <a:pt x="588169" y="100013"/>
                </a:lnTo>
                <a:lnTo>
                  <a:pt x="781050" y="59532"/>
                </a:lnTo>
                <a:lnTo>
                  <a:pt x="1040607" y="0"/>
                </a:lnTo>
                <a:lnTo>
                  <a:pt x="1045369" y="209550"/>
                </a:lnTo>
                <a:lnTo>
                  <a:pt x="797719" y="252413"/>
                </a:lnTo>
                <a:lnTo>
                  <a:pt x="635794" y="278607"/>
                </a:lnTo>
                <a:lnTo>
                  <a:pt x="478632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4CD3BEE-1BFE-490B-93A4-DD800EA558CE}"/>
              </a:ext>
            </a:extLst>
          </p:cNvPr>
          <p:cNvSpPr/>
          <p:nvPr/>
        </p:nvSpPr>
        <p:spPr>
          <a:xfrm>
            <a:off x="4508502" y="3500439"/>
            <a:ext cx="1033463" cy="338137"/>
          </a:xfrm>
          <a:custGeom>
            <a:avLst/>
            <a:gdLst>
              <a:gd name="connsiteX0" fmla="*/ 540544 w 1033463"/>
              <a:gd name="connsiteY0" fmla="*/ 276225 h 338137"/>
              <a:gd name="connsiteX1" fmla="*/ 202407 w 1033463"/>
              <a:gd name="connsiteY1" fmla="*/ 319087 h 338137"/>
              <a:gd name="connsiteX2" fmla="*/ 0 w 1033463"/>
              <a:gd name="connsiteY2" fmla="*/ 338137 h 338137"/>
              <a:gd name="connsiteX3" fmla="*/ 0 w 1033463"/>
              <a:gd name="connsiteY3" fmla="*/ 128587 h 338137"/>
              <a:gd name="connsiteX4" fmla="*/ 145257 w 1033463"/>
              <a:gd name="connsiteY4" fmla="*/ 126206 h 338137"/>
              <a:gd name="connsiteX5" fmla="*/ 357188 w 1033463"/>
              <a:gd name="connsiteY5" fmla="*/ 114300 h 338137"/>
              <a:gd name="connsiteX6" fmla="*/ 528638 w 1033463"/>
              <a:gd name="connsiteY6" fmla="*/ 92868 h 338137"/>
              <a:gd name="connsiteX7" fmla="*/ 711994 w 1033463"/>
              <a:gd name="connsiteY7" fmla="*/ 64293 h 338137"/>
              <a:gd name="connsiteX8" fmla="*/ 938213 w 1033463"/>
              <a:gd name="connsiteY8" fmla="*/ 23812 h 338137"/>
              <a:gd name="connsiteX9" fmla="*/ 1026319 w 1033463"/>
              <a:gd name="connsiteY9" fmla="*/ 0 h 338137"/>
              <a:gd name="connsiteX10" fmla="*/ 1033463 w 1033463"/>
              <a:gd name="connsiteY10" fmla="*/ 190500 h 338137"/>
              <a:gd name="connsiteX11" fmla="*/ 826294 w 1033463"/>
              <a:gd name="connsiteY11" fmla="*/ 226218 h 338137"/>
              <a:gd name="connsiteX12" fmla="*/ 540544 w 1033463"/>
              <a:gd name="connsiteY12" fmla="*/ 2762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463" h="338137">
                <a:moveTo>
                  <a:pt x="540544" y="276225"/>
                </a:moveTo>
                <a:lnTo>
                  <a:pt x="202407" y="319087"/>
                </a:lnTo>
                <a:lnTo>
                  <a:pt x="0" y="338137"/>
                </a:lnTo>
                <a:lnTo>
                  <a:pt x="0" y="128587"/>
                </a:lnTo>
                <a:lnTo>
                  <a:pt x="145257" y="126206"/>
                </a:lnTo>
                <a:lnTo>
                  <a:pt x="357188" y="114300"/>
                </a:lnTo>
                <a:lnTo>
                  <a:pt x="528638" y="92868"/>
                </a:lnTo>
                <a:lnTo>
                  <a:pt x="711994" y="64293"/>
                </a:lnTo>
                <a:lnTo>
                  <a:pt x="938213" y="23812"/>
                </a:lnTo>
                <a:lnTo>
                  <a:pt x="1026319" y="0"/>
                </a:lnTo>
                <a:lnTo>
                  <a:pt x="1033463" y="190500"/>
                </a:lnTo>
                <a:lnTo>
                  <a:pt x="826294" y="226218"/>
                </a:lnTo>
                <a:lnTo>
                  <a:pt x="540544" y="276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BCF4A99-4101-42BA-A4DE-8C6678E05B06}"/>
              </a:ext>
            </a:extLst>
          </p:cNvPr>
          <p:cNvSpPr/>
          <p:nvPr/>
        </p:nvSpPr>
        <p:spPr>
          <a:xfrm>
            <a:off x="4457701" y="4329114"/>
            <a:ext cx="1100138" cy="365125"/>
          </a:xfrm>
          <a:custGeom>
            <a:avLst/>
            <a:gdLst>
              <a:gd name="connsiteX0" fmla="*/ 533400 w 1100138"/>
              <a:gd name="connsiteY0" fmla="*/ 254793 h 364331"/>
              <a:gd name="connsiteX1" fmla="*/ 223838 w 1100138"/>
              <a:gd name="connsiteY1" fmla="*/ 323850 h 364331"/>
              <a:gd name="connsiteX2" fmla="*/ 0 w 1100138"/>
              <a:gd name="connsiteY2" fmla="*/ 364331 h 364331"/>
              <a:gd name="connsiteX3" fmla="*/ 2381 w 1100138"/>
              <a:gd name="connsiteY3" fmla="*/ 171450 h 364331"/>
              <a:gd name="connsiteX4" fmla="*/ 123825 w 1100138"/>
              <a:gd name="connsiteY4" fmla="*/ 164306 h 364331"/>
              <a:gd name="connsiteX5" fmla="*/ 311944 w 1100138"/>
              <a:gd name="connsiteY5" fmla="*/ 138112 h 364331"/>
              <a:gd name="connsiteX6" fmla="*/ 502444 w 1100138"/>
              <a:gd name="connsiteY6" fmla="*/ 107156 h 364331"/>
              <a:gd name="connsiteX7" fmla="*/ 707231 w 1100138"/>
              <a:gd name="connsiteY7" fmla="*/ 73818 h 364331"/>
              <a:gd name="connsiteX8" fmla="*/ 904875 w 1100138"/>
              <a:gd name="connsiteY8" fmla="*/ 38100 h 364331"/>
              <a:gd name="connsiteX9" fmla="*/ 1100138 w 1100138"/>
              <a:gd name="connsiteY9" fmla="*/ 0 h 364331"/>
              <a:gd name="connsiteX10" fmla="*/ 1095375 w 1100138"/>
              <a:gd name="connsiteY10" fmla="*/ 190500 h 364331"/>
              <a:gd name="connsiteX11" fmla="*/ 828675 w 1100138"/>
              <a:gd name="connsiteY11" fmla="*/ 219075 h 364331"/>
              <a:gd name="connsiteX12" fmla="*/ 533400 w 1100138"/>
              <a:gd name="connsiteY12" fmla="*/ 254793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0138" h="364331">
                <a:moveTo>
                  <a:pt x="533400" y="254793"/>
                </a:moveTo>
                <a:lnTo>
                  <a:pt x="223838" y="323850"/>
                </a:lnTo>
                <a:lnTo>
                  <a:pt x="0" y="364331"/>
                </a:lnTo>
                <a:cubicBezTo>
                  <a:pt x="794" y="300037"/>
                  <a:pt x="1587" y="235744"/>
                  <a:pt x="2381" y="171450"/>
                </a:cubicBezTo>
                <a:lnTo>
                  <a:pt x="123825" y="164306"/>
                </a:lnTo>
                <a:lnTo>
                  <a:pt x="311944" y="138112"/>
                </a:lnTo>
                <a:lnTo>
                  <a:pt x="502444" y="107156"/>
                </a:lnTo>
                <a:lnTo>
                  <a:pt x="707231" y="73818"/>
                </a:lnTo>
                <a:lnTo>
                  <a:pt x="904875" y="38100"/>
                </a:lnTo>
                <a:lnTo>
                  <a:pt x="1100138" y="0"/>
                </a:lnTo>
                <a:lnTo>
                  <a:pt x="1095375" y="190500"/>
                </a:lnTo>
                <a:lnTo>
                  <a:pt x="828675" y="219075"/>
                </a:lnTo>
                <a:lnTo>
                  <a:pt x="533400" y="2547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3A1E583-1678-4E4A-8299-D2F9D32F0D6E}"/>
              </a:ext>
            </a:extLst>
          </p:cNvPr>
          <p:cNvSpPr/>
          <p:nvPr/>
        </p:nvSpPr>
        <p:spPr>
          <a:xfrm>
            <a:off x="3881439" y="4859338"/>
            <a:ext cx="1022350" cy="984250"/>
          </a:xfrm>
          <a:custGeom>
            <a:avLst/>
            <a:gdLst>
              <a:gd name="connsiteX0" fmla="*/ 531018 w 1021556"/>
              <a:gd name="connsiteY0" fmla="*/ 688182 h 983457"/>
              <a:gd name="connsiteX1" fmla="*/ 307181 w 1021556"/>
              <a:gd name="connsiteY1" fmla="*/ 838200 h 983457"/>
              <a:gd name="connsiteX2" fmla="*/ 152400 w 1021556"/>
              <a:gd name="connsiteY2" fmla="*/ 923925 h 983457"/>
              <a:gd name="connsiteX3" fmla="*/ 57150 w 1021556"/>
              <a:gd name="connsiteY3" fmla="*/ 976313 h 983457"/>
              <a:gd name="connsiteX4" fmla="*/ 28575 w 1021556"/>
              <a:gd name="connsiteY4" fmla="*/ 983457 h 983457"/>
              <a:gd name="connsiteX5" fmla="*/ 9525 w 1021556"/>
              <a:gd name="connsiteY5" fmla="*/ 981075 h 983457"/>
              <a:gd name="connsiteX6" fmla="*/ 2381 w 1021556"/>
              <a:gd name="connsiteY6" fmla="*/ 971550 h 983457"/>
              <a:gd name="connsiteX7" fmla="*/ 0 w 1021556"/>
              <a:gd name="connsiteY7" fmla="*/ 954882 h 983457"/>
              <a:gd name="connsiteX8" fmla="*/ 9525 w 1021556"/>
              <a:gd name="connsiteY8" fmla="*/ 940594 h 983457"/>
              <a:gd name="connsiteX9" fmla="*/ 85725 w 1021556"/>
              <a:gd name="connsiteY9" fmla="*/ 871538 h 983457"/>
              <a:gd name="connsiteX10" fmla="*/ 164306 w 1021556"/>
              <a:gd name="connsiteY10" fmla="*/ 804863 h 983457"/>
              <a:gd name="connsiteX11" fmla="*/ 276225 w 1021556"/>
              <a:gd name="connsiteY11" fmla="*/ 695325 h 983457"/>
              <a:gd name="connsiteX12" fmla="*/ 376237 w 1021556"/>
              <a:gd name="connsiteY12" fmla="*/ 595313 h 983457"/>
              <a:gd name="connsiteX13" fmla="*/ 461962 w 1021556"/>
              <a:gd name="connsiteY13" fmla="*/ 504825 h 983457"/>
              <a:gd name="connsiteX14" fmla="*/ 511968 w 1021556"/>
              <a:gd name="connsiteY14" fmla="*/ 445294 h 983457"/>
              <a:gd name="connsiteX15" fmla="*/ 559593 w 1021556"/>
              <a:gd name="connsiteY15" fmla="*/ 383382 h 983457"/>
              <a:gd name="connsiteX16" fmla="*/ 602456 w 1021556"/>
              <a:gd name="connsiteY16" fmla="*/ 321469 h 983457"/>
              <a:gd name="connsiteX17" fmla="*/ 631031 w 1021556"/>
              <a:gd name="connsiteY17" fmla="*/ 278607 h 983457"/>
              <a:gd name="connsiteX18" fmla="*/ 652462 w 1021556"/>
              <a:gd name="connsiteY18" fmla="*/ 240507 h 983457"/>
              <a:gd name="connsiteX19" fmla="*/ 666750 w 1021556"/>
              <a:gd name="connsiteY19" fmla="*/ 200025 h 983457"/>
              <a:gd name="connsiteX20" fmla="*/ 666750 w 1021556"/>
              <a:gd name="connsiteY20" fmla="*/ 176213 h 983457"/>
              <a:gd name="connsiteX21" fmla="*/ 659606 w 1021556"/>
              <a:gd name="connsiteY21" fmla="*/ 147638 h 983457"/>
              <a:gd name="connsiteX22" fmla="*/ 631031 w 1021556"/>
              <a:gd name="connsiteY22" fmla="*/ 104775 h 983457"/>
              <a:gd name="connsiteX23" fmla="*/ 592931 w 1021556"/>
              <a:gd name="connsiteY23" fmla="*/ 54769 h 983457"/>
              <a:gd name="connsiteX24" fmla="*/ 576262 w 1021556"/>
              <a:gd name="connsiteY24" fmla="*/ 38100 h 983457"/>
              <a:gd name="connsiteX25" fmla="*/ 576262 w 1021556"/>
              <a:gd name="connsiteY25" fmla="*/ 21432 h 983457"/>
              <a:gd name="connsiteX26" fmla="*/ 583406 w 1021556"/>
              <a:gd name="connsiteY26" fmla="*/ 9525 h 983457"/>
              <a:gd name="connsiteX27" fmla="*/ 604837 w 1021556"/>
              <a:gd name="connsiteY27" fmla="*/ 2382 h 983457"/>
              <a:gd name="connsiteX28" fmla="*/ 633412 w 1021556"/>
              <a:gd name="connsiteY28" fmla="*/ 0 h 983457"/>
              <a:gd name="connsiteX29" fmla="*/ 690562 w 1021556"/>
              <a:gd name="connsiteY29" fmla="*/ 11907 h 983457"/>
              <a:gd name="connsiteX30" fmla="*/ 773906 w 1021556"/>
              <a:gd name="connsiteY30" fmla="*/ 50007 h 983457"/>
              <a:gd name="connsiteX31" fmla="*/ 862012 w 1021556"/>
              <a:gd name="connsiteY31" fmla="*/ 95250 h 983457"/>
              <a:gd name="connsiteX32" fmla="*/ 962025 w 1021556"/>
              <a:gd name="connsiteY32" fmla="*/ 154782 h 983457"/>
              <a:gd name="connsiteX33" fmla="*/ 997743 w 1021556"/>
              <a:gd name="connsiteY33" fmla="*/ 180975 h 983457"/>
              <a:gd name="connsiteX34" fmla="*/ 1012031 w 1021556"/>
              <a:gd name="connsiteY34" fmla="*/ 195263 h 983457"/>
              <a:gd name="connsiteX35" fmla="*/ 1019175 w 1021556"/>
              <a:gd name="connsiteY35" fmla="*/ 209550 h 983457"/>
              <a:gd name="connsiteX36" fmla="*/ 1021556 w 1021556"/>
              <a:gd name="connsiteY36" fmla="*/ 228600 h 983457"/>
              <a:gd name="connsiteX37" fmla="*/ 1012031 w 1021556"/>
              <a:gd name="connsiteY37" fmla="*/ 252413 h 983457"/>
              <a:gd name="connsiteX38" fmla="*/ 947737 w 1021556"/>
              <a:gd name="connsiteY38" fmla="*/ 297657 h 983457"/>
              <a:gd name="connsiteX39" fmla="*/ 902493 w 1021556"/>
              <a:gd name="connsiteY39" fmla="*/ 330994 h 983457"/>
              <a:gd name="connsiteX40" fmla="*/ 869156 w 1021556"/>
              <a:gd name="connsiteY40" fmla="*/ 366713 h 983457"/>
              <a:gd name="connsiteX41" fmla="*/ 823912 w 1021556"/>
              <a:gd name="connsiteY41" fmla="*/ 426244 h 983457"/>
              <a:gd name="connsiteX42" fmla="*/ 728662 w 1021556"/>
              <a:gd name="connsiteY42" fmla="*/ 521494 h 983457"/>
              <a:gd name="connsiteX43" fmla="*/ 531018 w 1021556"/>
              <a:gd name="connsiteY43" fmla="*/ 688182 h 98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21556" h="983457">
                <a:moveTo>
                  <a:pt x="531018" y="688182"/>
                </a:moveTo>
                <a:lnTo>
                  <a:pt x="307181" y="838200"/>
                </a:lnTo>
                <a:lnTo>
                  <a:pt x="152400" y="923925"/>
                </a:lnTo>
                <a:lnTo>
                  <a:pt x="57150" y="976313"/>
                </a:lnTo>
                <a:lnTo>
                  <a:pt x="28575" y="983457"/>
                </a:lnTo>
                <a:lnTo>
                  <a:pt x="9525" y="981075"/>
                </a:lnTo>
                <a:lnTo>
                  <a:pt x="2381" y="971550"/>
                </a:lnTo>
                <a:lnTo>
                  <a:pt x="0" y="954882"/>
                </a:lnTo>
                <a:lnTo>
                  <a:pt x="9525" y="940594"/>
                </a:lnTo>
                <a:lnTo>
                  <a:pt x="85725" y="871538"/>
                </a:lnTo>
                <a:lnTo>
                  <a:pt x="164306" y="804863"/>
                </a:lnTo>
                <a:lnTo>
                  <a:pt x="276225" y="695325"/>
                </a:lnTo>
                <a:lnTo>
                  <a:pt x="376237" y="595313"/>
                </a:lnTo>
                <a:lnTo>
                  <a:pt x="461962" y="504825"/>
                </a:lnTo>
                <a:lnTo>
                  <a:pt x="511968" y="445294"/>
                </a:lnTo>
                <a:lnTo>
                  <a:pt x="559593" y="383382"/>
                </a:lnTo>
                <a:lnTo>
                  <a:pt x="602456" y="321469"/>
                </a:lnTo>
                <a:lnTo>
                  <a:pt x="631031" y="278607"/>
                </a:lnTo>
                <a:lnTo>
                  <a:pt x="652462" y="240507"/>
                </a:lnTo>
                <a:lnTo>
                  <a:pt x="666750" y="200025"/>
                </a:lnTo>
                <a:lnTo>
                  <a:pt x="666750" y="176213"/>
                </a:lnTo>
                <a:lnTo>
                  <a:pt x="659606" y="147638"/>
                </a:lnTo>
                <a:lnTo>
                  <a:pt x="631031" y="104775"/>
                </a:lnTo>
                <a:lnTo>
                  <a:pt x="592931" y="54769"/>
                </a:lnTo>
                <a:lnTo>
                  <a:pt x="576262" y="38100"/>
                </a:lnTo>
                <a:lnTo>
                  <a:pt x="576262" y="21432"/>
                </a:lnTo>
                <a:lnTo>
                  <a:pt x="583406" y="9525"/>
                </a:lnTo>
                <a:lnTo>
                  <a:pt x="604837" y="2382"/>
                </a:lnTo>
                <a:lnTo>
                  <a:pt x="633412" y="0"/>
                </a:lnTo>
                <a:lnTo>
                  <a:pt x="690562" y="11907"/>
                </a:lnTo>
                <a:lnTo>
                  <a:pt x="773906" y="50007"/>
                </a:lnTo>
                <a:lnTo>
                  <a:pt x="862012" y="95250"/>
                </a:lnTo>
                <a:lnTo>
                  <a:pt x="962025" y="154782"/>
                </a:lnTo>
                <a:lnTo>
                  <a:pt x="997743" y="180975"/>
                </a:lnTo>
                <a:lnTo>
                  <a:pt x="1012031" y="195263"/>
                </a:lnTo>
                <a:lnTo>
                  <a:pt x="1019175" y="209550"/>
                </a:lnTo>
                <a:lnTo>
                  <a:pt x="1021556" y="228600"/>
                </a:lnTo>
                <a:lnTo>
                  <a:pt x="1012031" y="252413"/>
                </a:lnTo>
                <a:lnTo>
                  <a:pt x="947737" y="297657"/>
                </a:lnTo>
                <a:lnTo>
                  <a:pt x="902493" y="330994"/>
                </a:lnTo>
                <a:lnTo>
                  <a:pt x="869156" y="366713"/>
                </a:lnTo>
                <a:lnTo>
                  <a:pt x="823912" y="426244"/>
                </a:lnTo>
                <a:lnTo>
                  <a:pt x="728662" y="521494"/>
                </a:lnTo>
                <a:lnTo>
                  <a:pt x="531018" y="6881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B4A60E8-C8D4-4BBC-9435-8EA239BE7467}"/>
              </a:ext>
            </a:extLst>
          </p:cNvPr>
          <p:cNvSpPr/>
          <p:nvPr/>
        </p:nvSpPr>
        <p:spPr>
          <a:xfrm>
            <a:off x="5200652" y="4819650"/>
            <a:ext cx="709613" cy="776288"/>
          </a:xfrm>
          <a:custGeom>
            <a:avLst/>
            <a:gdLst>
              <a:gd name="connsiteX0" fmla="*/ 304800 w 709613"/>
              <a:gd name="connsiteY0" fmla="*/ 373856 h 776288"/>
              <a:gd name="connsiteX1" fmla="*/ 207169 w 709613"/>
              <a:gd name="connsiteY1" fmla="*/ 259556 h 776288"/>
              <a:gd name="connsiteX2" fmla="*/ 150019 w 709613"/>
              <a:gd name="connsiteY2" fmla="*/ 195263 h 776288"/>
              <a:gd name="connsiteX3" fmla="*/ 64294 w 709613"/>
              <a:gd name="connsiteY3" fmla="*/ 109538 h 776288"/>
              <a:gd name="connsiteX4" fmla="*/ 28575 w 709613"/>
              <a:gd name="connsiteY4" fmla="*/ 76200 h 776288"/>
              <a:gd name="connsiteX5" fmla="*/ 14288 w 709613"/>
              <a:gd name="connsiteY5" fmla="*/ 59531 h 776288"/>
              <a:gd name="connsiteX6" fmla="*/ 2381 w 709613"/>
              <a:gd name="connsiteY6" fmla="*/ 28575 h 776288"/>
              <a:gd name="connsiteX7" fmla="*/ 0 w 709613"/>
              <a:gd name="connsiteY7" fmla="*/ 11906 h 776288"/>
              <a:gd name="connsiteX8" fmla="*/ 7144 w 709613"/>
              <a:gd name="connsiteY8" fmla="*/ 2381 h 776288"/>
              <a:gd name="connsiteX9" fmla="*/ 21431 w 709613"/>
              <a:gd name="connsiteY9" fmla="*/ 0 h 776288"/>
              <a:gd name="connsiteX10" fmla="*/ 50006 w 709613"/>
              <a:gd name="connsiteY10" fmla="*/ 4763 h 776288"/>
              <a:gd name="connsiteX11" fmla="*/ 157163 w 709613"/>
              <a:gd name="connsiteY11" fmla="*/ 66675 h 776288"/>
              <a:gd name="connsiteX12" fmla="*/ 285750 w 709613"/>
              <a:gd name="connsiteY12" fmla="*/ 140494 h 776288"/>
              <a:gd name="connsiteX13" fmla="*/ 428625 w 709613"/>
              <a:gd name="connsiteY13" fmla="*/ 233363 h 776288"/>
              <a:gd name="connsiteX14" fmla="*/ 523875 w 709613"/>
              <a:gd name="connsiteY14" fmla="*/ 295275 h 776288"/>
              <a:gd name="connsiteX15" fmla="*/ 602456 w 709613"/>
              <a:gd name="connsiteY15" fmla="*/ 352425 h 776288"/>
              <a:gd name="connsiteX16" fmla="*/ 631031 w 709613"/>
              <a:gd name="connsiteY16" fmla="*/ 390525 h 776288"/>
              <a:gd name="connsiteX17" fmla="*/ 661988 w 709613"/>
              <a:gd name="connsiteY17" fmla="*/ 445294 h 776288"/>
              <a:gd name="connsiteX18" fmla="*/ 681038 w 709613"/>
              <a:gd name="connsiteY18" fmla="*/ 488156 h 776288"/>
              <a:gd name="connsiteX19" fmla="*/ 697706 w 709613"/>
              <a:gd name="connsiteY19" fmla="*/ 542925 h 776288"/>
              <a:gd name="connsiteX20" fmla="*/ 704850 w 709613"/>
              <a:gd name="connsiteY20" fmla="*/ 592931 h 776288"/>
              <a:gd name="connsiteX21" fmla="*/ 709613 w 709613"/>
              <a:gd name="connsiteY21" fmla="*/ 640556 h 776288"/>
              <a:gd name="connsiteX22" fmla="*/ 702469 w 709613"/>
              <a:gd name="connsiteY22" fmla="*/ 678656 h 776288"/>
              <a:gd name="connsiteX23" fmla="*/ 683419 w 709613"/>
              <a:gd name="connsiteY23" fmla="*/ 716756 h 776288"/>
              <a:gd name="connsiteX24" fmla="*/ 657225 w 709613"/>
              <a:gd name="connsiteY24" fmla="*/ 754856 h 776288"/>
              <a:gd name="connsiteX25" fmla="*/ 638175 w 709613"/>
              <a:gd name="connsiteY25" fmla="*/ 771525 h 776288"/>
              <a:gd name="connsiteX26" fmla="*/ 621506 w 709613"/>
              <a:gd name="connsiteY26" fmla="*/ 776288 h 776288"/>
              <a:gd name="connsiteX27" fmla="*/ 600075 w 709613"/>
              <a:gd name="connsiteY27" fmla="*/ 776288 h 776288"/>
              <a:gd name="connsiteX28" fmla="*/ 578644 w 709613"/>
              <a:gd name="connsiteY28" fmla="*/ 769144 h 776288"/>
              <a:gd name="connsiteX29" fmla="*/ 550069 w 709613"/>
              <a:gd name="connsiteY29" fmla="*/ 747713 h 776288"/>
              <a:gd name="connsiteX30" fmla="*/ 528638 w 709613"/>
              <a:gd name="connsiteY30" fmla="*/ 726281 h 776288"/>
              <a:gd name="connsiteX31" fmla="*/ 502444 w 709613"/>
              <a:gd name="connsiteY31" fmla="*/ 678656 h 776288"/>
              <a:gd name="connsiteX32" fmla="*/ 464344 w 709613"/>
              <a:gd name="connsiteY32" fmla="*/ 600075 h 776288"/>
              <a:gd name="connsiteX33" fmla="*/ 411956 w 709613"/>
              <a:gd name="connsiteY33" fmla="*/ 523875 h 776288"/>
              <a:gd name="connsiteX34" fmla="*/ 304800 w 709613"/>
              <a:gd name="connsiteY34" fmla="*/ 373856 h 77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9613" h="776288">
                <a:moveTo>
                  <a:pt x="304800" y="373856"/>
                </a:moveTo>
                <a:lnTo>
                  <a:pt x="207169" y="259556"/>
                </a:lnTo>
                <a:lnTo>
                  <a:pt x="150019" y="195263"/>
                </a:lnTo>
                <a:lnTo>
                  <a:pt x="64294" y="109538"/>
                </a:lnTo>
                <a:lnTo>
                  <a:pt x="28575" y="76200"/>
                </a:lnTo>
                <a:lnTo>
                  <a:pt x="14288" y="59531"/>
                </a:lnTo>
                <a:lnTo>
                  <a:pt x="2381" y="28575"/>
                </a:lnTo>
                <a:lnTo>
                  <a:pt x="0" y="11906"/>
                </a:lnTo>
                <a:lnTo>
                  <a:pt x="7144" y="2381"/>
                </a:lnTo>
                <a:lnTo>
                  <a:pt x="21431" y="0"/>
                </a:lnTo>
                <a:lnTo>
                  <a:pt x="50006" y="4763"/>
                </a:lnTo>
                <a:lnTo>
                  <a:pt x="157163" y="66675"/>
                </a:lnTo>
                <a:lnTo>
                  <a:pt x="285750" y="140494"/>
                </a:lnTo>
                <a:lnTo>
                  <a:pt x="428625" y="233363"/>
                </a:lnTo>
                <a:lnTo>
                  <a:pt x="523875" y="295275"/>
                </a:lnTo>
                <a:lnTo>
                  <a:pt x="602456" y="352425"/>
                </a:lnTo>
                <a:lnTo>
                  <a:pt x="631031" y="390525"/>
                </a:lnTo>
                <a:lnTo>
                  <a:pt x="661988" y="445294"/>
                </a:lnTo>
                <a:lnTo>
                  <a:pt x="681038" y="488156"/>
                </a:lnTo>
                <a:lnTo>
                  <a:pt x="697706" y="542925"/>
                </a:lnTo>
                <a:lnTo>
                  <a:pt x="704850" y="592931"/>
                </a:lnTo>
                <a:lnTo>
                  <a:pt x="709613" y="640556"/>
                </a:lnTo>
                <a:lnTo>
                  <a:pt x="702469" y="678656"/>
                </a:lnTo>
                <a:lnTo>
                  <a:pt x="683419" y="716756"/>
                </a:lnTo>
                <a:lnTo>
                  <a:pt x="657225" y="754856"/>
                </a:lnTo>
                <a:lnTo>
                  <a:pt x="638175" y="771525"/>
                </a:lnTo>
                <a:lnTo>
                  <a:pt x="621506" y="776288"/>
                </a:lnTo>
                <a:lnTo>
                  <a:pt x="600075" y="776288"/>
                </a:lnTo>
                <a:lnTo>
                  <a:pt x="578644" y="769144"/>
                </a:lnTo>
                <a:lnTo>
                  <a:pt x="550069" y="747713"/>
                </a:lnTo>
                <a:lnTo>
                  <a:pt x="528638" y="726281"/>
                </a:lnTo>
                <a:lnTo>
                  <a:pt x="502444" y="678656"/>
                </a:lnTo>
                <a:lnTo>
                  <a:pt x="464344" y="600075"/>
                </a:lnTo>
                <a:lnTo>
                  <a:pt x="411956" y="523875"/>
                </a:lnTo>
                <a:lnTo>
                  <a:pt x="304800" y="3738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307BF0A-0E8D-4D23-8A4B-702C2B056410}"/>
              </a:ext>
            </a:extLst>
          </p:cNvPr>
          <p:cNvSpPr/>
          <p:nvPr/>
        </p:nvSpPr>
        <p:spPr>
          <a:xfrm>
            <a:off x="6027740" y="2446338"/>
            <a:ext cx="2452687" cy="603250"/>
          </a:xfrm>
          <a:custGeom>
            <a:avLst/>
            <a:gdLst>
              <a:gd name="connsiteX0" fmla="*/ 1221581 w 2452687"/>
              <a:gd name="connsiteY0" fmla="*/ 383381 h 604837"/>
              <a:gd name="connsiteX1" fmla="*/ 866775 w 2452687"/>
              <a:gd name="connsiteY1" fmla="*/ 478631 h 604837"/>
              <a:gd name="connsiteX2" fmla="*/ 631031 w 2452687"/>
              <a:gd name="connsiteY2" fmla="*/ 557212 h 604837"/>
              <a:gd name="connsiteX3" fmla="*/ 447675 w 2452687"/>
              <a:gd name="connsiteY3" fmla="*/ 604837 h 604837"/>
              <a:gd name="connsiteX4" fmla="*/ 423862 w 2452687"/>
              <a:gd name="connsiteY4" fmla="*/ 604837 h 604837"/>
              <a:gd name="connsiteX5" fmla="*/ 364331 w 2452687"/>
              <a:gd name="connsiteY5" fmla="*/ 592931 h 604837"/>
              <a:gd name="connsiteX6" fmla="*/ 292894 w 2452687"/>
              <a:gd name="connsiteY6" fmla="*/ 566737 h 604837"/>
              <a:gd name="connsiteX7" fmla="*/ 235744 w 2452687"/>
              <a:gd name="connsiteY7" fmla="*/ 540544 h 604837"/>
              <a:gd name="connsiteX8" fmla="*/ 190500 w 2452687"/>
              <a:gd name="connsiteY8" fmla="*/ 514350 h 604837"/>
              <a:gd name="connsiteX9" fmla="*/ 157162 w 2452687"/>
              <a:gd name="connsiteY9" fmla="*/ 488156 h 604837"/>
              <a:gd name="connsiteX10" fmla="*/ 121444 w 2452687"/>
              <a:gd name="connsiteY10" fmla="*/ 457200 h 604837"/>
              <a:gd name="connsiteX11" fmla="*/ 90487 w 2452687"/>
              <a:gd name="connsiteY11" fmla="*/ 426244 h 604837"/>
              <a:gd name="connsiteX12" fmla="*/ 50006 w 2452687"/>
              <a:gd name="connsiteY12" fmla="*/ 376237 h 604837"/>
              <a:gd name="connsiteX13" fmla="*/ 26194 w 2452687"/>
              <a:gd name="connsiteY13" fmla="*/ 340519 h 604837"/>
              <a:gd name="connsiteX14" fmla="*/ 7144 w 2452687"/>
              <a:gd name="connsiteY14" fmla="*/ 304800 h 604837"/>
              <a:gd name="connsiteX15" fmla="*/ 0 w 2452687"/>
              <a:gd name="connsiteY15" fmla="*/ 278606 h 604837"/>
              <a:gd name="connsiteX16" fmla="*/ 0 w 2452687"/>
              <a:gd name="connsiteY16" fmla="*/ 261937 h 604837"/>
              <a:gd name="connsiteX17" fmla="*/ 4762 w 2452687"/>
              <a:gd name="connsiteY17" fmla="*/ 254794 h 604837"/>
              <a:gd name="connsiteX18" fmla="*/ 23812 w 2452687"/>
              <a:gd name="connsiteY18" fmla="*/ 250031 h 604837"/>
              <a:gd name="connsiteX19" fmla="*/ 42862 w 2452687"/>
              <a:gd name="connsiteY19" fmla="*/ 254794 h 604837"/>
              <a:gd name="connsiteX20" fmla="*/ 83344 w 2452687"/>
              <a:gd name="connsiteY20" fmla="*/ 285750 h 604837"/>
              <a:gd name="connsiteX21" fmla="*/ 128587 w 2452687"/>
              <a:gd name="connsiteY21" fmla="*/ 316706 h 604837"/>
              <a:gd name="connsiteX22" fmla="*/ 157162 w 2452687"/>
              <a:gd name="connsiteY22" fmla="*/ 335756 h 604837"/>
              <a:gd name="connsiteX23" fmla="*/ 192881 w 2452687"/>
              <a:gd name="connsiteY23" fmla="*/ 354806 h 604837"/>
              <a:gd name="connsiteX24" fmla="*/ 261937 w 2452687"/>
              <a:gd name="connsiteY24" fmla="*/ 373856 h 604837"/>
              <a:gd name="connsiteX25" fmla="*/ 295275 w 2452687"/>
              <a:gd name="connsiteY25" fmla="*/ 381000 h 604837"/>
              <a:gd name="connsiteX26" fmla="*/ 321469 w 2452687"/>
              <a:gd name="connsiteY26" fmla="*/ 381000 h 604837"/>
              <a:gd name="connsiteX27" fmla="*/ 369094 w 2452687"/>
              <a:gd name="connsiteY27" fmla="*/ 378619 h 604837"/>
              <a:gd name="connsiteX28" fmla="*/ 450056 w 2452687"/>
              <a:gd name="connsiteY28" fmla="*/ 366712 h 604837"/>
              <a:gd name="connsiteX29" fmla="*/ 619125 w 2452687"/>
              <a:gd name="connsiteY29" fmla="*/ 335756 h 604837"/>
              <a:gd name="connsiteX30" fmla="*/ 928687 w 2452687"/>
              <a:gd name="connsiteY30" fmla="*/ 271462 h 604837"/>
              <a:gd name="connsiteX31" fmla="*/ 1114425 w 2452687"/>
              <a:gd name="connsiteY31" fmla="*/ 230981 h 604837"/>
              <a:gd name="connsiteX32" fmla="*/ 1452562 w 2452687"/>
              <a:gd name="connsiteY32" fmla="*/ 150019 h 604837"/>
              <a:gd name="connsiteX33" fmla="*/ 1631156 w 2452687"/>
              <a:gd name="connsiteY33" fmla="*/ 121444 h 604837"/>
              <a:gd name="connsiteX34" fmla="*/ 1738312 w 2452687"/>
              <a:gd name="connsiteY34" fmla="*/ 102394 h 604837"/>
              <a:gd name="connsiteX35" fmla="*/ 1838325 w 2452687"/>
              <a:gd name="connsiteY35" fmla="*/ 80962 h 604837"/>
              <a:gd name="connsiteX36" fmla="*/ 1966912 w 2452687"/>
              <a:gd name="connsiteY36" fmla="*/ 45244 h 604837"/>
              <a:gd name="connsiteX37" fmla="*/ 2093119 w 2452687"/>
              <a:gd name="connsiteY37" fmla="*/ 0 h 604837"/>
              <a:gd name="connsiteX38" fmla="*/ 2145506 w 2452687"/>
              <a:gd name="connsiteY38" fmla="*/ 2381 h 604837"/>
              <a:gd name="connsiteX39" fmla="*/ 2205037 w 2452687"/>
              <a:gd name="connsiteY39" fmla="*/ 9525 h 604837"/>
              <a:gd name="connsiteX40" fmla="*/ 2283619 w 2452687"/>
              <a:gd name="connsiteY40" fmla="*/ 21431 h 604837"/>
              <a:gd name="connsiteX41" fmla="*/ 2340769 w 2452687"/>
              <a:gd name="connsiteY41" fmla="*/ 35719 h 604837"/>
              <a:gd name="connsiteX42" fmla="*/ 2378869 w 2452687"/>
              <a:gd name="connsiteY42" fmla="*/ 50006 h 604837"/>
              <a:gd name="connsiteX43" fmla="*/ 2405062 w 2452687"/>
              <a:gd name="connsiteY43" fmla="*/ 61912 h 604837"/>
              <a:gd name="connsiteX44" fmla="*/ 2424112 w 2452687"/>
              <a:gd name="connsiteY44" fmla="*/ 71437 h 604837"/>
              <a:gd name="connsiteX45" fmla="*/ 2440781 w 2452687"/>
              <a:gd name="connsiteY45" fmla="*/ 88106 h 604837"/>
              <a:gd name="connsiteX46" fmla="*/ 2452687 w 2452687"/>
              <a:gd name="connsiteY46" fmla="*/ 109537 h 604837"/>
              <a:gd name="connsiteX47" fmla="*/ 2447925 w 2452687"/>
              <a:gd name="connsiteY47" fmla="*/ 135731 h 604837"/>
              <a:gd name="connsiteX48" fmla="*/ 2433637 w 2452687"/>
              <a:gd name="connsiteY48" fmla="*/ 159544 h 604837"/>
              <a:gd name="connsiteX49" fmla="*/ 2405062 w 2452687"/>
              <a:gd name="connsiteY49" fmla="*/ 190500 h 604837"/>
              <a:gd name="connsiteX50" fmla="*/ 2383631 w 2452687"/>
              <a:gd name="connsiteY50" fmla="*/ 202406 h 604837"/>
              <a:gd name="connsiteX51" fmla="*/ 2250281 w 2452687"/>
              <a:gd name="connsiteY51" fmla="*/ 221456 h 604837"/>
              <a:gd name="connsiteX52" fmla="*/ 1866900 w 2452687"/>
              <a:gd name="connsiteY52" fmla="*/ 269081 h 604837"/>
              <a:gd name="connsiteX53" fmla="*/ 1633537 w 2452687"/>
              <a:gd name="connsiteY53" fmla="*/ 297656 h 604837"/>
              <a:gd name="connsiteX54" fmla="*/ 1447800 w 2452687"/>
              <a:gd name="connsiteY54" fmla="*/ 330994 h 604837"/>
              <a:gd name="connsiteX55" fmla="*/ 1221581 w 2452687"/>
              <a:gd name="connsiteY55" fmla="*/ 383381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452687" h="604837">
                <a:moveTo>
                  <a:pt x="1221581" y="383381"/>
                </a:moveTo>
                <a:lnTo>
                  <a:pt x="866775" y="478631"/>
                </a:lnTo>
                <a:lnTo>
                  <a:pt x="631031" y="557212"/>
                </a:lnTo>
                <a:lnTo>
                  <a:pt x="447675" y="604837"/>
                </a:lnTo>
                <a:lnTo>
                  <a:pt x="423862" y="604837"/>
                </a:lnTo>
                <a:lnTo>
                  <a:pt x="364331" y="592931"/>
                </a:lnTo>
                <a:lnTo>
                  <a:pt x="292894" y="566737"/>
                </a:lnTo>
                <a:lnTo>
                  <a:pt x="235744" y="540544"/>
                </a:lnTo>
                <a:lnTo>
                  <a:pt x="190500" y="514350"/>
                </a:lnTo>
                <a:lnTo>
                  <a:pt x="157162" y="488156"/>
                </a:lnTo>
                <a:lnTo>
                  <a:pt x="121444" y="457200"/>
                </a:lnTo>
                <a:lnTo>
                  <a:pt x="90487" y="426244"/>
                </a:lnTo>
                <a:lnTo>
                  <a:pt x="50006" y="376237"/>
                </a:lnTo>
                <a:lnTo>
                  <a:pt x="26194" y="340519"/>
                </a:lnTo>
                <a:lnTo>
                  <a:pt x="7144" y="304800"/>
                </a:lnTo>
                <a:lnTo>
                  <a:pt x="0" y="278606"/>
                </a:lnTo>
                <a:lnTo>
                  <a:pt x="0" y="261937"/>
                </a:lnTo>
                <a:lnTo>
                  <a:pt x="4762" y="254794"/>
                </a:lnTo>
                <a:lnTo>
                  <a:pt x="23812" y="250031"/>
                </a:lnTo>
                <a:lnTo>
                  <a:pt x="42862" y="254794"/>
                </a:lnTo>
                <a:lnTo>
                  <a:pt x="83344" y="285750"/>
                </a:lnTo>
                <a:lnTo>
                  <a:pt x="128587" y="316706"/>
                </a:lnTo>
                <a:lnTo>
                  <a:pt x="157162" y="335756"/>
                </a:lnTo>
                <a:lnTo>
                  <a:pt x="192881" y="354806"/>
                </a:lnTo>
                <a:lnTo>
                  <a:pt x="261937" y="373856"/>
                </a:lnTo>
                <a:lnTo>
                  <a:pt x="295275" y="381000"/>
                </a:lnTo>
                <a:lnTo>
                  <a:pt x="321469" y="381000"/>
                </a:lnTo>
                <a:lnTo>
                  <a:pt x="369094" y="378619"/>
                </a:lnTo>
                <a:lnTo>
                  <a:pt x="450056" y="366712"/>
                </a:lnTo>
                <a:lnTo>
                  <a:pt x="619125" y="335756"/>
                </a:lnTo>
                <a:lnTo>
                  <a:pt x="928687" y="271462"/>
                </a:lnTo>
                <a:lnTo>
                  <a:pt x="1114425" y="230981"/>
                </a:lnTo>
                <a:lnTo>
                  <a:pt x="1452562" y="150019"/>
                </a:lnTo>
                <a:lnTo>
                  <a:pt x="1631156" y="121444"/>
                </a:lnTo>
                <a:lnTo>
                  <a:pt x="1738312" y="102394"/>
                </a:lnTo>
                <a:lnTo>
                  <a:pt x="1838325" y="80962"/>
                </a:lnTo>
                <a:lnTo>
                  <a:pt x="1966912" y="45244"/>
                </a:lnTo>
                <a:lnTo>
                  <a:pt x="2093119" y="0"/>
                </a:lnTo>
                <a:lnTo>
                  <a:pt x="2145506" y="2381"/>
                </a:lnTo>
                <a:lnTo>
                  <a:pt x="2205037" y="9525"/>
                </a:lnTo>
                <a:lnTo>
                  <a:pt x="2283619" y="21431"/>
                </a:lnTo>
                <a:lnTo>
                  <a:pt x="2340769" y="35719"/>
                </a:lnTo>
                <a:lnTo>
                  <a:pt x="2378869" y="50006"/>
                </a:lnTo>
                <a:lnTo>
                  <a:pt x="2405062" y="61912"/>
                </a:lnTo>
                <a:lnTo>
                  <a:pt x="2424112" y="71437"/>
                </a:lnTo>
                <a:lnTo>
                  <a:pt x="2440781" y="88106"/>
                </a:lnTo>
                <a:lnTo>
                  <a:pt x="2452687" y="109537"/>
                </a:lnTo>
                <a:lnTo>
                  <a:pt x="2447925" y="135731"/>
                </a:lnTo>
                <a:lnTo>
                  <a:pt x="2433637" y="159544"/>
                </a:lnTo>
                <a:lnTo>
                  <a:pt x="2405062" y="190500"/>
                </a:lnTo>
                <a:lnTo>
                  <a:pt x="2383631" y="202406"/>
                </a:lnTo>
                <a:lnTo>
                  <a:pt x="2250281" y="221456"/>
                </a:lnTo>
                <a:lnTo>
                  <a:pt x="1866900" y="269081"/>
                </a:lnTo>
                <a:lnTo>
                  <a:pt x="1633537" y="297656"/>
                </a:lnTo>
                <a:lnTo>
                  <a:pt x="1447800" y="330994"/>
                </a:lnTo>
                <a:lnTo>
                  <a:pt x="1221581" y="3833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ACC8B4E-4C4A-4EF8-9873-3CD443C97E82}"/>
              </a:ext>
            </a:extLst>
          </p:cNvPr>
          <p:cNvSpPr/>
          <p:nvPr/>
        </p:nvSpPr>
        <p:spPr>
          <a:xfrm rot="16200000">
            <a:off x="5317333" y="3463132"/>
            <a:ext cx="4356100" cy="582613"/>
          </a:xfrm>
          <a:custGeom>
            <a:avLst/>
            <a:gdLst>
              <a:gd name="connsiteX0" fmla="*/ 2022977 w 4356639"/>
              <a:gd name="connsiteY0" fmla="*/ 501332 h 582533"/>
              <a:gd name="connsiteX1" fmla="*/ 1549890 w 4356639"/>
              <a:gd name="connsiteY1" fmla="*/ 511923 h 582533"/>
              <a:gd name="connsiteX2" fmla="*/ 1087394 w 4356639"/>
              <a:gd name="connsiteY2" fmla="*/ 518984 h 582533"/>
              <a:gd name="connsiteX3" fmla="*/ 872034 w 4356639"/>
              <a:gd name="connsiteY3" fmla="*/ 533106 h 582533"/>
              <a:gd name="connsiteX4" fmla="*/ 734344 w 4356639"/>
              <a:gd name="connsiteY4" fmla="*/ 547228 h 582533"/>
              <a:gd name="connsiteX5" fmla="*/ 540167 w 4356639"/>
              <a:gd name="connsiteY5" fmla="*/ 582533 h 582533"/>
              <a:gd name="connsiteX6" fmla="*/ 518984 w 4356639"/>
              <a:gd name="connsiteY6" fmla="*/ 579003 h 582533"/>
              <a:gd name="connsiteX7" fmla="*/ 444843 w 4356639"/>
              <a:gd name="connsiteY7" fmla="*/ 564881 h 582533"/>
              <a:gd name="connsiteX8" fmla="*/ 338928 w 4356639"/>
              <a:gd name="connsiteY8" fmla="*/ 533106 h 582533"/>
              <a:gd name="connsiteX9" fmla="*/ 264787 w 4356639"/>
              <a:gd name="connsiteY9" fmla="*/ 504862 h 582533"/>
              <a:gd name="connsiteX10" fmla="*/ 176525 w 4356639"/>
              <a:gd name="connsiteY10" fmla="*/ 469557 h 582533"/>
              <a:gd name="connsiteX11" fmla="*/ 98854 w 4356639"/>
              <a:gd name="connsiteY11" fmla="*/ 430722 h 582533"/>
              <a:gd name="connsiteX12" fmla="*/ 45896 w 4356639"/>
              <a:gd name="connsiteY12" fmla="*/ 398947 h 582533"/>
              <a:gd name="connsiteX13" fmla="*/ 28244 w 4356639"/>
              <a:gd name="connsiteY13" fmla="*/ 384825 h 582533"/>
              <a:gd name="connsiteX14" fmla="*/ 7061 w 4356639"/>
              <a:gd name="connsiteY14" fmla="*/ 363642 h 582533"/>
              <a:gd name="connsiteX15" fmla="*/ 0 w 4356639"/>
              <a:gd name="connsiteY15" fmla="*/ 349520 h 582533"/>
              <a:gd name="connsiteX16" fmla="*/ 0 w 4356639"/>
              <a:gd name="connsiteY16" fmla="*/ 335398 h 582533"/>
              <a:gd name="connsiteX17" fmla="*/ 3530 w 4356639"/>
              <a:gd name="connsiteY17" fmla="*/ 310685 h 582533"/>
              <a:gd name="connsiteX18" fmla="*/ 21183 w 4356639"/>
              <a:gd name="connsiteY18" fmla="*/ 293032 h 582533"/>
              <a:gd name="connsiteX19" fmla="*/ 45896 w 4356639"/>
              <a:gd name="connsiteY19" fmla="*/ 275380 h 582533"/>
              <a:gd name="connsiteX20" fmla="*/ 109445 w 4356639"/>
              <a:gd name="connsiteY20" fmla="*/ 257727 h 582533"/>
              <a:gd name="connsiteX21" fmla="*/ 529575 w 4356639"/>
              <a:gd name="connsiteY21" fmla="*/ 247136 h 582533"/>
              <a:gd name="connsiteX22" fmla="*/ 540167 w 4356639"/>
              <a:gd name="connsiteY22" fmla="*/ 264788 h 582533"/>
              <a:gd name="connsiteX23" fmla="*/ 561350 w 4356639"/>
              <a:gd name="connsiteY23" fmla="*/ 289502 h 582533"/>
              <a:gd name="connsiteX24" fmla="*/ 593124 w 4356639"/>
              <a:gd name="connsiteY24" fmla="*/ 307154 h 582533"/>
              <a:gd name="connsiteX25" fmla="*/ 628429 w 4356639"/>
              <a:gd name="connsiteY25" fmla="*/ 314215 h 582533"/>
              <a:gd name="connsiteX26" fmla="*/ 886156 w 4356639"/>
              <a:gd name="connsiteY26" fmla="*/ 307154 h 582533"/>
              <a:gd name="connsiteX27" fmla="*/ 1616970 w 4356639"/>
              <a:gd name="connsiteY27" fmla="*/ 285971 h 582533"/>
              <a:gd name="connsiteX28" fmla="*/ 2245399 w 4356639"/>
              <a:gd name="connsiteY28" fmla="*/ 268319 h 582533"/>
              <a:gd name="connsiteX29" fmla="*/ 2612571 w 4356639"/>
              <a:gd name="connsiteY29" fmla="*/ 247136 h 582533"/>
              <a:gd name="connsiteX30" fmla="*/ 3163330 w 4356639"/>
              <a:gd name="connsiteY30" fmla="*/ 247136 h 582533"/>
              <a:gd name="connsiteX31" fmla="*/ 3322202 w 4356639"/>
              <a:gd name="connsiteY31" fmla="*/ 243605 h 582533"/>
              <a:gd name="connsiteX32" fmla="*/ 3625825 w 4356639"/>
              <a:gd name="connsiteY32" fmla="*/ 236544 h 582533"/>
              <a:gd name="connsiteX33" fmla="*/ 3858838 w 4356639"/>
              <a:gd name="connsiteY33" fmla="*/ 225953 h 582533"/>
              <a:gd name="connsiteX34" fmla="*/ 3936509 w 4356639"/>
              <a:gd name="connsiteY34" fmla="*/ 225953 h 582533"/>
              <a:gd name="connsiteX35" fmla="*/ 4007120 w 4356639"/>
              <a:gd name="connsiteY35" fmla="*/ 218892 h 582533"/>
              <a:gd name="connsiteX36" fmla="*/ 4077730 w 4356639"/>
              <a:gd name="connsiteY36" fmla="*/ 201239 h 582533"/>
              <a:gd name="connsiteX37" fmla="*/ 4162462 w 4356639"/>
              <a:gd name="connsiteY37" fmla="*/ 165934 h 582533"/>
              <a:gd name="connsiteX38" fmla="*/ 4201297 w 4356639"/>
              <a:gd name="connsiteY38" fmla="*/ 134160 h 582533"/>
              <a:gd name="connsiteX39" fmla="*/ 4243663 w 4356639"/>
              <a:gd name="connsiteY39" fmla="*/ 95324 h 582533"/>
              <a:gd name="connsiteX40" fmla="*/ 4271907 w 4356639"/>
              <a:gd name="connsiteY40" fmla="*/ 52958 h 582533"/>
              <a:gd name="connsiteX41" fmla="*/ 4293090 w 4356639"/>
              <a:gd name="connsiteY41" fmla="*/ 21183 h 582533"/>
              <a:gd name="connsiteX42" fmla="*/ 4303682 w 4356639"/>
              <a:gd name="connsiteY42" fmla="*/ 10592 h 582533"/>
              <a:gd name="connsiteX43" fmla="*/ 4314273 w 4356639"/>
              <a:gd name="connsiteY43" fmla="*/ 3531 h 582533"/>
              <a:gd name="connsiteX44" fmla="*/ 4324865 w 4356639"/>
              <a:gd name="connsiteY44" fmla="*/ 0 h 582533"/>
              <a:gd name="connsiteX45" fmla="*/ 4342517 w 4356639"/>
              <a:gd name="connsiteY45" fmla="*/ 10592 h 582533"/>
              <a:gd name="connsiteX46" fmla="*/ 4349578 w 4356639"/>
              <a:gd name="connsiteY46" fmla="*/ 31775 h 582533"/>
              <a:gd name="connsiteX47" fmla="*/ 4356639 w 4356639"/>
              <a:gd name="connsiteY47" fmla="*/ 52958 h 582533"/>
              <a:gd name="connsiteX48" fmla="*/ 4356639 w 4356639"/>
              <a:gd name="connsiteY48" fmla="*/ 81202 h 582533"/>
              <a:gd name="connsiteX49" fmla="*/ 4342517 w 4356639"/>
              <a:gd name="connsiteY49" fmla="*/ 158873 h 582533"/>
              <a:gd name="connsiteX50" fmla="*/ 4307212 w 4356639"/>
              <a:gd name="connsiteY50" fmla="*/ 268319 h 582533"/>
              <a:gd name="connsiteX51" fmla="*/ 4268377 w 4356639"/>
              <a:gd name="connsiteY51" fmla="*/ 353051 h 582533"/>
              <a:gd name="connsiteX52" fmla="*/ 4222480 w 4356639"/>
              <a:gd name="connsiteY52" fmla="*/ 437783 h 582533"/>
              <a:gd name="connsiteX53" fmla="*/ 4180114 w 4356639"/>
              <a:gd name="connsiteY53" fmla="*/ 497801 h 582533"/>
              <a:gd name="connsiteX54" fmla="*/ 4130687 w 4356639"/>
              <a:gd name="connsiteY54" fmla="*/ 536637 h 582533"/>
              <a:gd name="connsiteX55" fmla="*/ 4109504 w 4356639"/>
              <a:gd name="connsiteY55" fmla="*/ 547228 h 582533"/>
              <a:gd name="connsiteX56" fmla="*/ 4084791 w 4356639"/>
              <a:gd name="connsiteY56" fmla="*/ 547228 h 582533"/>
              <a:gd name="connsiteX57" fmla="*/ 4056547 w 4356639"/>
              <a:gd name="connsiteY57" fmla="*/ 529576 h 582533"/>
              <a:gd name="connsiteX58" fmla="*/ 4014181 w 4356639"/>
              <a:gd name="connsiteY58" fmla="*/ 508393 h 582533"/>
              <a:gd name="connsiteX59" fmla="*/ 3957692 w 4356639"/>
              <a:gd name="connsiteY59" fmla="*/ 497801 h 582533"/>
              <a:gd name="connsiteX60" fmla="*/ 3897674 w 4356639"/>
              <a:gd name="connsiteY60" fmla="*/ 490740 h 582533"/>
              <a:gd name="connsiteX61" fmla="*/ 3526971 w 4356639"/>
              <a:gd name="connsiteY61" fmla="*/ 494271 h 582533"/>
              <a:gd name="connsiteX62" fmla="*/ 2842054 w 4356639"/>
              <a:gd name="connsiteY62" fmla="*/ 494271 h 582533"/>
              <a:gd name="connsiteX63" fmla="*/ 2517248 w 4356639"/>
              <a:gd name="connsiteY63" fmla="*/ 487210 h 582533"/>
              <a:gd name="connsiteX64" fmla="*/ 2022977 w 4356639"/>
              <a:gd name="connsiteY64" fmla="*/ 501332 h 582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56639" h="582533">
                <a:moveTo>
                  <a:pt x="2022977" y="501332"/>
                </a:moveTo>
                <a:lnTo>
                  <a:pt x="1549890" y="511923"/>
                </a:lnTo>
                <a:lnTo>
                  <a:pt x="1087394" y="518984"/>
                </a:lnTo>
                <a:lnTo>
                  <a:pt x="872034" y="533106"/>
                </a:lnTo>
                <a:lnTo>
                  <a:pt x="734344" y="547228"/>
                </a:lnTo>
                <a:lnTo>
                  <a:pt x="540167" y="582533"/>
                </a:lnTo>
                <a:lnTo>
                  <a:pt x="518984" y="579003"/>
                </a:lnTo>
                <a:lnTo>
                  <a:pt x="444843" y="564881"/>
                </a:lnTo>
                <a:lnTo>
                  <a:pt x="338928" y="533106"/>
                </a:lnTo>
                <a:lnTo>
                  <a:pt x="264787" y="504862"/>
                </a:lnTo>
                <a:lnTo>
                  <a:pt x="176525" y="469557"/>
                </a:lnTo>
                <a:lnTo>
                  <a:pt x="98854" y="430722"/>
                </a:lnTo>
                <a:lnTo>
                  <a:pt x="45896" y="398947"/>
                </a:lnTo>
                <a:lnTo>
                  <a:pt x="28244" y="384825"/>
                </a:lnTo>
                <a:lnTo>
                  <a:pt x="7061" y="363642"/>
                </a:lnTo>
                <a:lnTo>
                  <a:pt x="0" y="349520"/>
                </a:lnTo>
                <a:lnTo>
                  <a:pt x="0" y="335398"/>
                </a:lnTo>
                <a:lnTo>
                  <a:pt x="3530" y="310685"/>
                </a:lnTo>
                <a:lnTo>
                  <a:pt x="21183" y="293032"/>
                </a:lnTo>
                <a:lnTo>
                  <a:pt x="45896" y="275380"/>
                </a:lnTo>
                <a:lnTo>
                  <a:pt x="109445" y="257727"/>
                </a:lnTo>
                <a:lnTo>
                  <a:pt x="529575" y="247136"/>
                </a:lnTo>
                <a:lnTo>
                  <a:pt x="540167" y="264788"/>
                </a:lnTo>
                <a:lnTo>
                  <a:pt x="561350" y="289502"/>
                </a:lnTo>
                <a:lnTo>
                  <a:pt x="593124" y="307154"/>
                </a:lnTo>
                <a:lnTo>
                  <a:pt x="628429" y="314215"/>
                </a:lnTo>
                <a:lnTo>
                  <a:pt x="886156" y="307154"/>
                </a:lnTo>
                <a:lnTo>
                  <a:pt x="1616970" y="285971"/>
                </a:lnTo>
                <a:lnTo>
                  <a:pt x="2245399" y="268319"/>
                </a:lnTo>
                <a:lnTo>
                  <a:pt x="2612571" y="247136"/>
                </a:lnTo>
                <a:lnTo>
                  <a:pt x="3163330" y="247136"/>
                </a:lnTo>
                <a:lnTo>
                  <a:pt x="3322202" y="243605"/>
                </a:lnTo>
                <a:lnTo>
                  <a:pt x="3625825" y="236544"/>
                </a:lnTo>
                <a:lnTo>
                  <a:pt x="3858838" y="225953"/>
                </a:lnTo>
                <a:lnTo>
                  <a:pt x="3936509" y="225953"/>
                </a:lnTo>
                <a:lnTo>
                  <a:pt x="4007120" y="218892"/>
                </a:lnTo>
                <a:lnTo>
                  <a:pt x="4077730" y="201239"/>
                </a:lnTo>
                <a:lnTo>
                  <a:pt x="4162462" y="165934"/>
                </a:lnTo>
                <a:lnTo>
                  <a:pt x="4201297" y="134160"/>
                </a:lnTo>
                <a:lnTo>
                  <a:pt x="4243663" y="95324"/>
                </a:lnTo>
                <a:lnTo>
                  <a:pt x="4271907" y="52958"/>
                </a:lnTo>
                <a:lnTo>
                  <a:pt x="4293090" y="21183"/>
                </a:lnTo>
                <a:lnTo>
                  <a:pt x="4303682" y="10592"/>
                </a:lnTo>
                <a:lnTo>
                  <a:pt x="4314273" y="3531"/>
                </a:lnTo>
                <a:lnTo>
                  <a:pt x="4324865" y="0"/>
                </a:lnTo>
                <a:lnTo>
                  <a:pt x="4342517" y="10592"/>
                </a:lnTo>
                <a:lnTo>
                  <a:pt x="4349578" y="31775"/>
                </a:lnTo>
                <a:lnTo>
                  <a:pt x="4356639" y="52958"/>
                </a:lnTo>
                <a:lnTo>
                  <a:pt x="4356639" y="81202"/>
                </a:lnTo>
                <a:lnTo>
                  <a:pt x="4342517" y="158873"/>
                </a:lnTo>
                <a:lnTo>
                  <a:pt x="4307212" y="268319"/>
                </a:lnTo>
                <a:lnTo>
                  <a:pt x="4268377" y="353051"/>
                </a:lnTo>
                <a:lnTo>
                  <a:pt x="4222480" y="437783"/>
                </a:lnTo>
                <a:lnTo>
                  <a:pt x="4180114" y="497801"/>
                </a:lnTo>
                <a:lnTo>
                  <a:pt x="4130687" y="536637"/>
                </a:lnTo>
                <a:lnTo>
                  <a:pt x="4109504" y="547228"/>
                </a:lnTo>
                <a:lnTo>
                  <a:pt x="4084791" y="547228"/>
                </a:lnTo>
                <a:lnTo>
                  <a:pt x="4056547" y="529576"/>
                </a:lnTo>
                <a:lnTo>
                  <a:pt x="4014181" y="508393"/>
                </a:lnTo>
                <a:lnTo>
                  <a:pt x="3957692" y="497801"/>
                </a:lnTo>
                <a:lnTo>
                  <a:pt x="3897674" y="490740"/>
                </a:lnTo>
                <a:lnTo>
                  <a:pt x="3526971" y="494271"/>
                </a:lnTo>
                <a:lnTo>
                  <a:pt x="2842054" y="494271"/>
                </a:lnTo>
                <a:lnTo>
                  <a:pt x="2517248" y="487210"/>
                </a:lnTo>
                <a:lnTo>
                  <a:pt x="2022977" y="5013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7A99615-D32D-4314-A4C6-82DD7E4C27C8}"/>
              </a:ext>
            </a:extLst>
          </p:cNvPr>
          <p:cNvSpPr/>
          <p:nvPr/>
        </p:nvSpPr>
        <p:spPr>
          <a:xfrm>
            <a:off x="6843714" y="5253039"/>
            <a:ext cx="657225" cy="619125"/>
          </a:xfrm>
          <a:custGeom>
            <a:avLst/>
            <a:gdLst>
              <a:gd name="connsiteX0" fmla="*/ 228600 w 657225"/>
              <a:gd name="connsiteY0" fmla="*/ 52387 h 619125"/>
              <a:gd name="connsiteX1" fmla="*/ 435768 w 657225"/>
              <a:gd name="connsiteY1" fmla="*/ 111918 h 619125"/>
              <a:gd name="connsiteX2" fmla="*/ 540543 w 657225"/>
              <a:gd name="connsiteY2" fmla="*/ 145256 h 619125"/>
              <a:gd name="connsiteX3" fmla="*/ 571500 w 657225"/>
              <a:gd name="connsiteY3" fmla="*/ 154781 h 619125"/>
              <a:gd name="connsiteX4" fmla="*/ 645318 w 657225"/>
              <a:gd name="connsiteY4" fmla="*/ 145256 h 619125"/>
              <a:gd name="connsiteX5" fmla="*/ 657225 w 657225"/>
              <a:gd name="connsiteY5" fmla="*/ 619125 h 619125"/>
              <a:gd name="connsiteX6" fmla="*/ 616743 w 657225"/>
              <a:gd name="connsiteY6" fmla="*/ 573881 h 619125"/>
              <a:gd name="connsiteX7" fmla="*/ 566737 w 657225"/>
              <a:gd name="connsiteY7" fmla="*/ 507206 h 619125"/>
              <a:gd name="connsiteX8" fmla="*/ 502443 w 657225"/>
              <a:gd name="connsiteY8" fmla="*/ 440531 h 619125"/>
              <a:gd name="connsiteX9" fmla="*/ 431006 w 657225"/>
              <a:gd name="connsiteY9" fmla="*/ 369093 h 619125"/>
              <a:gd name="connsiteX10" fmla="*/ 364331 w 657225"/>
              <a:gd name="connsiteY10" fmla="*/ 302418 h 619125"/>
              <a:gd name="connsiteX11" fmla="*/ 257175 w 657225"/>
              <a:gd name="connsiteY11" fmla="*/ 214312 h 619125"/>
              <a:gd name="connsiteX12" fmla="*/ 61912 w 657225"/>
              <a:gd name="connsiteY12" fmla="*/ 76200 h 619125"/>
              <a:gd name="connsiteX13" fmla="*/ 14287 w 657225"/>
              <a:gd name="connsiteY13" fmla="*/ 47625 h 619125"/>
              <a:gd name="connsiteX14" fmla="*/ 0 w 657225"/>
              <a:gd name="connsiteY14" fmla="*/ 33337 h 619125"/>
              <a:gd name="connsiteX15" fmla="*/ 2381 w 657225"/>
              <a:gd name="connsiteY15" fmla="*/ 16668 h 619125"/>
              <a:gd name="connsiteX16" fmla="*/ 11906 w 657225"/>
              <a:gd name="connsiteY16" fmla="*/ 7143 h 619125"/>
              <a:gd name="connsiteX17" fmla="*/ 40481 w 657225"/>
              <a:gd name="connsiteY17" fmla="*/ 0 h 619125"/>
              <a:gd name="connsiteX18" fmla="*/ 104775 w 657225"/>
              <a:gd name="connsiteY18" fmla="*/ 14287 h 619125"/>
              <a:gd name="connsiteX19" fmla="*/ 228600 w 657225"/>
              <a:gd name="connsiteY19" fmla="*/ 52387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7225" h="619125">
                <a:moveTo>
                  <a:pt x="228600" y="52387"/>
                </a:moveTo>
                <a:lnTo>
                  <a:pt x="435768" y="111918"/>
                </a:lnTo>
                <a:lnTo>
                  <a:pt x="540543" y="145256"/>
                </a:lnTo>
                <a:lnTo>
                  <a:pt x="571500" y="154781"/>
                </a:lnTo>
                <a:lnTo>
                  <a:pt x="645318" y="145256"/>
                </a:lnTo>
                <a:lnTo>
                  <a:pt x="657225" y="619125"/>
                </a:lnTo>
                <a:lnTo>
                  <a:pt x="616743" y="573881"/>
                </a:lnTo>
                <a:lnTo>
                  <a:pt x="566737" y="507206"/>
                </a:lnTo>
                <a:lnTo>
                  <a:pt x="502443" y="440531"/>
                </a:lnTo>
                <a:lnTo>
                  <a:pt x="431006" y="369093"/>
                </a:lnTo>
                <a:lnTo>
                  <a:pt x="364331" y="302418"/>
                </a:lnTo>
                <a:lnTo>
                  <a:pt x="257175" y="214312"/>
                </a:lnTo>
                <a:lnTo>
                  <a:pt x="61912" y="76200"/>
                </a:lnTo>
                <a:lnTo>
                  <a:pt x="14287" y="47625"/>
                </a:lnTo>
                <a:lnTo>
                  <a:pt x="0" y="33337"/>
                </a:lnTo>
                <a:cubicBezTo>
                  <a:pt x="2512" y="18267"/>
                  <a:pt x="2381" y="23878"/>
                  <a:pt x="2381" y="16668"/>
                </a:cubicBezTo>
                <a:lnTo>
                  <a:pt x="11906" y="7143"/>
                </a:lnTo>
                <a:lnTo>
                  <a:pt x="40481" y="0"/>
                </a:lnTo>
                <a:lnTo>
                  <a:pt x="104775" y="14287"/>
                </a:lnTo>
                <a:lnTo>
                  <a:pt x="228600" y="523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8D4CCEC-D5B8-4E19-897D-250A77E0A130}"/>
              </a:ext>
            </a:extLst>
          </p:cNvPr>
          <p:cNvSpPr/>
          <p:nvPr/>
        </p:nvSpPr>
        <p:spPr>
          <a:xfrm>
            <a:off x="5846763" y="3024189"/>
            <a:ext cx="2082800" cy="1768475"/>
          </a:xfrm>
          <a:custGeom>
            <a:avLst/>
            <a:gdLst>
              <a:gd name="connsiteX0" fmla="*/ 945356 w 2083594"/>
              <a:gd name="connsiteY0" fmla="*/ 1269206 h 1769268"/>
              <a:gd name="connsiteX1" fmla="*/ 754856 w 2083594"/>
              <a:gd name="connsiteY1" fmla="*/ 1400175 h 1769268"/>
              <a:gd name="connsiteX2" fmla="*/ 578644 w 2083594"/>
              <a:gd name="connsiteY2" fmla="*/ 1507331 h 1769268"/>
              <a:gd name="connsiteX3" fmla="*/ 402431 w 2083594"/>
              <a:gd name="connsiteY3" fmla="*/ 1602581 h 1769268"/>
              <a:gd name="connsiteX4" fmla="*/ 202406 w 2083594"/>
              <a:gd name="connsiteY4" fmla="*/ 1702593 h 1769268"/>
              <a:gd name="connsiteX5" fmla="*/ 73819 w 2083594"/>
              <a:gd name="connsiteY5" fmla="*/ 1762125 h 1769268"/>
              <a:gd name="connsiteX6" fmla="*/ 59531 w 2083594"/>
              <a:gd name="connsiteY6" fmla="*/ 1766887 h 1769268"/>
              <a:gd name="connsiteX7" fmla="*/ 42862 w 2083594"/>
              <a:gd name="connsiteY7" fmla="*/ 1769268 h 1769268"/>
              <a:gd name="connsiteX8" fmla="*/ 14287 w 2083594"/>
              <a:gd name="connsiteY8" fmla="*/ 1764506 h 1769268"/>
              <a:gd name="connsiteX9" fmla="*/ 0 w 2083594"/>
              <a:gd name="connsiteY9" fmla="*/ 1750218 h 1769268"/>
              <a:gd name="connsiteX10" fmla="*/ 2381 w 2083594"/>
              <a:gd name="connsiteY10" fmla="*/ 1735931 h 1769268"/>
              <a:gd name="connsiteX11" fmla="*/ 16669 w 2083594"/>
              <a:gd name="connsiteY11" fmla="*/ 1724025 h 1769268"/>
              <a:gd name="connsiteX12" fmla="*/ 159544 w 2083594"/>
              <a:gd name="connsiteY12" fmla="*/ 1645443 h 1769268"/>
              <a:gd name="connsiteX13" fmla="*/ 264319 w 2083594"/>
              <a:gd name="connsiteY13" fmla="*/ 1581150 h 1769268"/>
              <a:gd name="connsiteX14" fmla="*/ 369094 w 2083594"/>
              <a:gd name="connsiteY14" fmla="*/ 1507331 h 1769268"/>
              <a:gd name="connsiteX15" fmla="*/ 481012 w 2083594"/>
              <a:gd name="connsiteY15" fmla="*/ 1423987 h 1769268"/>
              <a:gd name="connsiteX16" fmla="*/ 578644 w 2083594"/>
              <a:gd name="connsiteY16" fmla="*/ 1352550 h 1769268"/>
              <a:gd name="connsiteX17" fmla="*/ 700087 w 2083594"/>
              <a:gd name="connsiteY17" fmla="*/ 1245393 h 1769268"/>
              <a:gd name="connsiteX18" fmla="*/ 814387 w 2083594"/>
              <a:gd name="connsiteY18" fmla="*/ 1145381 h 1769268"/>
              <a:gd name="connsiteX19" fmla="*/ 990600 w 2083594"/>
              <a:gd name="connsiteY19" fmla="*/ 981075 h 1769268"/>
              <a:gd name="connsiteX20" fmla="*/ 1150144 w 2083594"/>
              <a:gd name="connsiteY20" fmla="*/ 819150 h 1769268"/>
              <a:gd name="connsiteX21" fmla="*/ 1290637 w 2083594"/>
              <a:gd name="connsiteY21" fmla="*/ 666750 h 1769268"/>
              <a:gd name="connsiteX22" fmla="*/ 1481137 w 2083594"/>
              <a:gd name="connsiteY22" fmla="*/ 457200 h 1769268"/>
              <a:gd name="connsiteX23" fmla="*/ 1628775 w 2083594"/>
              <a:gd name="connsiteY23" fmla="*/ 264318 h 1769268"/>
              <a:gd name="connsiteX24" fmla="*/ 1845469 w 2083594"/>
              <a:gd name="connsiteY24" fmla="*/ 0 h 1769268"/>
              <a:gd name="connsiteX25" fmla="*/ 1926431 w 2083594"/>
              <a:gd name="connsiteY25" fmla="*/ 52387 h 1769268"/>
              <a:gd name="connsiteX26" fmla="*/ 2038350 w 2083594"/>
              <a:gd name="connsiteY26" fmla="*/ 121443 h 1769268"/>
              <a:gd name="connsiteX27" fmla="*/ 2069306 w 2083594"/>
              <a:gd name="connsiteY27" fmla="*/ 145256 h 1769268"/>
              <a:gd name="connsiteX28" fmla="*/ 2081212 w 2083594"/>
              <a:gd name="connsiteY28" fmla="*/ 161925 h 1769268"/>
              <a:gd name="connsiteX29" fmla="*/ 2083594 w 2083594"/>
              <a:gd name="connsiteY29" fmla="*/ 176212 h 1769268"/>
              <a:gd name="connsiteX30" fmla="*/ 2081212 w 2083594"/>
              <a:gd name="connsiteY30" fmla="*/ 195262 h 1769268"/>
              <a:gd name="connsiteX31" fmla="*/ 2071687 w 2083594"/>
              <a:gd name="connsiteY31" fmla="*/ 216693 h 1769268"/>
              <a:gd name="connsiteX32" fmla="*/ 2028825 w 2083594"/>
              <a:gd name="connsiteY32" fmla="*/ 250031 h 1769268"/>
              <a:gd name="connsiteX33" fmla="*/ 1964531 w 2083594"/>
              <a:gd name="connsiteY33" fmla="*/ 292893 h 1769268"/>
              <a:gd name="connsiteX34" fmla="*/ 1895475 w 2083594"/>
              <a:gd name="connsiteY34" fmla="*/ 357187 h 1769268"/>
              <a:gd name="connsiteX35" fmla="*/ 1821656 w 2083594"/>
              <a:gd name="connsiteY35" fmla="*/ 431006 h 1769268"/>
              <a:gd name="connsiteX36" fmla="*/ 1643062 w 2083594"/>
              <a:gd name="connsiteY36" fmla="*/ 652462 h 1769268"/>
              <a:gd name="connsiteX37" fmla="*/ 1559719 w 2083594"/>
              <a:gd name="connsiteY37" fmla="*/ 735806 h 1769268"/>
              <a:gd name="connsiteX38" fmla="*/ 1445419 w 2083594"/>
              <a:gd name="connsiteY38" fmla="*/ 850106 h 1769268"/>
              <a:gd name="connsiteX39" fmla="*/ 1302544 w 2083594"/>
              <a:gd name="connsiteY39" fmla="*/ 976312 h 1769268"/>
              <a:gd name="connsiteX40" fmla="*/ 1112044 w 2083594"/>
              <a:gd name="connsiteY40" fmla="*/ 1135856 h 1769268"/>
              <a:gd name="connsiteX41" fmla="*/ 945356 w 2083594"/>
              <a:gd name="connsiteY41" fmla="*/ 1269206 h 1769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83594" h="1769268">
                <a:moveTo>
                  <a:pt x="945356" y="1269206"/>
                </a:moveTo>
                <a:lnTo>
                  <a:pt x="754856" y="1400175"/>
                </a:lnTo>
                <a:lnTo>
                  <a:pt x="578644" y="1507331"/>
                </a:lnTo>
                <a:lnTo>
                  <a:pt x="402431" y="1602581"/>
                </a:lnTo>
                <a:lnTo>
                  <a:pt x="202406" y="1702593"/>
                </a:lnTo>
                <a:lnTo>
                  <a:pt x="73819" y="1762125"/>
                </a:lnTo>
                <a:lnTo>
                  <a:pt x="59531" y="1766887"/>
                </a:lnTo>
                <a:lnTo>
                  <a:pt x="42862" y="1769268"/>
                </a:lnTo>
                <a:lnTo>
                  <a:pt x="14287" y="1764506"/>
                </a:lnTo>
                <a:lnTo>
                  <a:pt x="0" y="1750218"/>
                </a:lnTo>
                <a:lnTo>
                  <a:pt x="2381" y="1735931"/>
                </a:lnTo>
                <a:lnTo>
                  <a:pt x="16669" y="1724025"/>
                </a:lnTo>
                <a:lnTo>
                  <a:pt x="159544" y="1645443"/>
                </a:lnTo>
                <a:lnTo>
                  <a:pt x="264319" y="1581150"/>
                </a:lnTo>
                <a:lnTo>
                  <a:pt x="369094" y="1507331"/>
                </a:lnTo>
                <a:lnTo>
                  <a:pt x="481012" y="1423987"/>
                </a:lnTo>
                <a:lnTo>
                  <a:pt x="578644" y="1352550"/>
                </a:lnTo>
                <a:lnTo>
                  <a:pt x="700087" y="1245393"/>
                </a:lnTo>
                <a:lnTo>
                  <a:pt x="814387" y="1145381"/>
                </a:lnTo>
                <a:lnTo>
                  <a:pt x="990600" y="981075"/>
                </a:lnTo>
                <a:lnTo>
                  <a:pt x="1150144" y="819150"/>
                </a:lnTo>
                <a:lnTo>
                  <a:pt x="1290637" y="666750"/>
                </a:lnTo>
                <a:lnTo>
                  <a:pt x="1481137" y="457200"/>
                </a:lnTo>
                <a:lnTo>
                  <a:pt x="1628775" y="264318"/>
                </a:lnTo>
                <a:lnTo>
                  <a:pt x="1845469" y="0"/>
                </a:lnTo>
                <a:lnTo>
                  <a:pt x="1926431" y="52387"/>
                </a:lnTo>
                <a:lnTo>
                  <a:pt x="2038350" y="121443"/>
                </a:lnTo>
                <a:lnTo>
                  <a:pt x="2069306" y="145256"/>
                </a:lnTo>
                <a:lnTo>
                  <a:pt x="2081212" y="161925"/>
                </a:lnTo>
                <a:lnTo>
                  <a:pt x="2083594" y="176212"/>
                </a:lnTo>
                <a:lnTo>
                  <a:pt x="2081212" y="195262"/>
                </a:lnTo>
                <a:lnTo>
                  <a:pt x="2071687" y="216693"/>
                </a:lnTo>
                <a:lnTo>
                  <a:pt x="2028825" y="250031"/>
                </a:lnTo>
                <a:lnTo>
                  <a:pt x="1964531" y="292893"/>
                </a:lnTo>
                <a:lnTo>
                  <a:pt x="1895475" y="357187"/>
                </a:lnTo>
                <a:lnTo>
                  <a:pt x="1821656" y="431006"/>
                </a:lnTo>
                <a:lnTo>
                  <a:pt x="1643062" y="652462"/>
                </a:lnTo>
                <a:lnTo>
                  <a:pt x="1559719" y="735806"/>
                </a:lnTo>
                <a:lnTo>
                  <a:pt x="1445419" y="850106"/>
                </a:lnTo>
                <a:lnTo>
                  <a:pt x="1302544" y="976312"/>
                </a:lnTo>
                <a:lnTo>
                  <a:pt x="1112044" y="1135856"/>
                </a:lnTo>
                <a:lnTo>
                  <a:pt x="945356" y="12692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4105E82-1365-4BB9-862D-5A33CB2C63C4}"/>
              </a:ext>
            </a:extLst>
          </p:cNvPr>
          <p:cNvGrpSpPr/>
          <p:nvPr/>
        </p:nvGrpSpPr>
        <p:grpSpPr>
          <a:xfrm>
            <a:off x="3881439" y="1576389"/>
            <a:ext cx="4598988" cy="4356100"/>
            <a:chOff x="3881439" y="1576389"/>
            <a:chExt cx="4598988" cy="4356100"/>
          </a:xfrm>
        </p:grpSpPr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2E7BFE09-82C3-4723-ACB4-C53D2006A267}"/>
                </a:ext>
              </a:extLst>
            </p:cNvPr>
            <p:cNvSpPr/>
            <p:nvPr/>
          </p:nvSpPr>
          <p:spPr>
            <a:xfrm rot="16200000">
              <a:off x="2890840" y="3206751"/>
              <a:ext cx="2909887" cy="455613"/>
            </a:xfrm>
            <a:custGeom>
              <a:avLst/>
              <a:gdLst>
                <a:gd name="connsiteX0" fmla="*/ 2255044 w 2909888"/>
                <a:gd name="connsiteY0" fmla="*/ 452437 h 454818"/>
                <a:gd name="connsiteX1" fmla="*/ 1221582 w 2909888"/>
                <a:gd name="connsiteY1" fmla="*/ 450056 h 454818"/>
                <a:gd name="connsiteX2" fmla="*/ 1066800 w 2909888"/>
                <a:gd name="connsiteY2" fmla="*/ 454818 h 454818"/>
                <a:gd name="connsiteX3" fmla="*/ 352425 w 2909888"/>
                <a:gd name="connsiteY3" fmla="*/ 428625 h 454818"/>
                <a:gd name="connsiteX4" fmla="*/ 209550 w 2909888"/>
                <a:gd name="connsiteY4" fmla="*/ 407193 h 454818"/>
                <a:gd name="connsiteX5" fmla="*/ 154782 w 2909888"/>
                <a:gd name="connsiteY5" fmla="*/ 404812 h 454818"/>
                <a:gd name="connsiteX6" fmla="*/ 104775 w 2909888"/>
                <a:gd name="connsiteY6" fmla="*/ 395287 h 454818"/>
                <a:gd name="connsiteX7" fmla="*/ 78582 w 2909888"/>
                <a:gd name="connsiteY7" fmla="*/ 390525 h 454818"/>
                <a:gd name="connsiteX8" fmla="*/ 35719 w 2909888"/>
                <a:gd name="connsiteY8" fmla="*/ 373856 h 454818"/>
                <a:gd name="connsiteX9" fmla="*/ 14288 w 2909888"/>
                <a:gd name="connsiteY9" fmla="*/ 359568 h 454818"/>
                <a:gd name="connsiteX10" fmla="*/ 0 w 2909888"/>
                <a:gd name="connsiteY10" fmla="*/ 342900 h 454818"/>
                <a:gd name="connsiteX11" fmla="*/ 4763 w 2909888"/>
                <a:gd name="connsiteY11" fmla="*/ 309562 h 454818"/>
                <a:gd name="connsiteX12" fmla="*/ 11907 w 2909888"/>
                <a:gd name="connsiteY12" fmla="*/ 273843 h 454818"/>
                <a:gd name="connsiteX13" fmla="*/ 26194 w 2909888"/>
                <a:gd name="connsiteY13" fmla="*/ 238125 h 454818"/>
                <a:gd name="connsiteX14" fmla="*/ 35719 w 2909888"/>
                <a:gd name="connsiteY14" fmla="*/ 221456 h 454818"/>
                <a:gd name="connsiteX15" fmla="*/ 73819 w 2909888"/>
                <a:gd name="connsiteY15" fmla="*/ 204787 h 454818"/>
                <a:gd name="connsiteX16" fmla="*/ 119063 w 2909888"/>
                <a:gd name="connsiteY16" fmla="*/ 195262 h 454818"/>
                <a:gd name="connsiteX17" fmla="*/ 183357 w 2909888"/>
                <a:gd name="connsiteY17" fmla="*/ 188118 h 454818"/>
                <a:gd name="connsiteX18" fmla="*/ 250032 w 2909888"/>
                <a:gd name="connsiteY18" fmla="*/ 183356 h 454818"/>
                <a:gd name="connsiteX19" fmla="*/ 304800 w 2909888"/>
                <a:gd name="connsiteY19" fmla="*/ 185737 h 454818"/>
                <a:gd name="connsiteX20" fmla="*/ 400050 w 2909888"/>
                <a:gd name="connsiteY20" fmla="*/ 197643 h 454818"/>
                <a:gd name="connsiteX21" fmla="*/ 488157 w 2909888"/>
                <a:gd name="connsiteY21" fmla="*/ 207168 h 454818"/>
                <a:gd name="connsiteX22" fmla="*/ 602457 w 2909888"/>
                <a:gd name="connsiteY22" fmla="*/ 219075 h 454818"/>
                <a:gd name="connsiteX23" fmla="*/ 764382 w 2909888"/>
                <a:gd name="connsiteY23" fmla="*/ 228600 h 454818"/>
                <a:gd name="connsiteX24" fmla="*/ 1143000 w 2909888"/>
                <a:gd name="connsiteY24" fmla="*/ 228600 h 454818"/>
                <a:gd name="connsiteX25" fmla="*/ 1545432 w 2909888"/>
                <a:gd name="connsiteY25" fmla="*/ 228600 h 454818"/>
                <a:gd name="connsiteX26" fmla="*/ 1947863 w 2909888"/>
                <a:gd name="connsiteY26" fmla="*/ 228600 h 454818"/>
                <a:gd name="connsiteX27" fmla="*/ 2343150 w 2909888"/>
                <a:gd name="connsiteY27" fmla="*/ 230981 h 454818"/>
                <a:gd name="connsiteX28" fmla="*/ 2536032 w 2909888"/>
                <a:gd name="connsiteY28" fmla="*/ 226218 h 454818"/>
                <a:gd name="connsiteX29" fmla="*/ 2578894 w 2909888"/>
                <a:gd name="connsiteY29" fmla="*/ 221456 h 454818"/>
                <a:gd name="connsiteX30" fmla="*/ 2628900 w 2909888"/>
                <a:gd name="connsiteY30" fmla="*/ 211931 h 454818"/>
                <a:gd name="connsiteX31" fmla="*/ 2674144 w 2909888"/>
                <a:gd name="connsiteY31" fmla="*/ 190500 h 454818"/>
                <a:gd name="connsiteX32" fmla="*/ 2736057 w 2909888"/>
                <a:gd name="connsiteY32" fmla="*/ 150018 h 454818"/>
                <a:gd name="connsiteX33" fmla="*/ 2795588 w 2909888"/>
                <a:gd name="connsiteY33" fmla="*/ 92868 h 454818"/>
                <a:gd name="connsiteX34" fmla="*/ 2824163 w 2909888"/>
                <a:gd name="connsiteY34" fmla="*/ 54768 h 454818"/>
                <a:gd name="connsiteX35" fmla="*/ 2847975 w 2909888"/>
                <a:gd name="connsiteY35" fmla="*/ 23812 h 454818"/>
                <a:gd name="connsiteX36" fmla="*/ 2862263 w 2909888"/>
                <a:gd name="connsiteY36" fmla="*/ 9525 h 454818"/>
                <a:gd name="connsiteX37" fmla="*/ 2881313 w 2909888"/>
                <a:gd name="connsiteY37" fmla="*/ 0 h 454818"/>
                <a:gd name="connsiteX38" fmla="*/ 2893219 w 2909888"/>
                <a:gd name="connsiteY38" fmla="*/ 0 h 454818"/>
                <a:gd name="connsiteX39" fmla="*/ 2902744 w 2909888"/>
                <a:gd name="connsiteY39" fmla="*/ 7143 h 454818"/>
                <a:gd name="connsiteX40" fmla="*/ 2907507 w 2909888"/>
                <a:gd name="connsiteY40" fmla="*/ 28575 h 454818"/>
                <a:gd name="connsiteX41" fmla="*/ 2909888 w 2909888"/>
                <a:gd name="connsiteY41" fmla="*/ 50006 h 454818"/>
                <a:gd name="connsiteX42" fmla="*/ 2895600 w 2909888"/>
                <a:gd name="connsiteY42" fmla="*/ 130968 h 454818"/>
                <a:gd name="connsiteX43" fmla="*/ 2871788 w 2909888"/>
                <a:gd name="connsiteY43" fmla="*/ 259556 h 454818"/>
                <a:gd name="connsiteX44" fmla="*/ 2840832 w 2909888"/>
                <a:gd name="connsiteY44" fmla="*/ 388143 h 454818"/>
                <a:gd name="connsiteX45" fmla="*/ 2821782 w 2909888"/>
                <a:gd name="connsiteY45" fmla="*/ 428625 h 454818"/>
                <a:gd name="connsiteX46" fmla="*/ 2688432 w 2909888"/>
                <a:gd name="connsiteY46" fmla="*/ 450056 h 454818"/>
                <a:gd name="connsiteX47" fmla="*/ 2255044 w 2909888"/>
                <a:gd name="connsiteY47" fmla="*/ 452437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9888" h="454818">
                  <a:moveTo>
                    <a:pt x="2255044" y="452437"/>
                  </a:moveTo>
                  <a:lnTo>
                    <a:pt x="1221582" y="450056"/>
                  </a:lnTo>
                  <a:lnTo>
                    <a:pt x="1066800" y="454818"/>
                  </a:lnTo>
                  <a:lnTo>
                    <a:pt x="352425" y="428625"/>
                  </a:lnTo>
                  <a:lnTo>
                    <a:pt x="209550" y="407193"/>
                  </a:lnTo>
                  <a:lnTo>
                    <a:pt x="154782" y="404812"/>
                  </a:lnTo>
                  <a:lnTo>
                    <a:pt x="104775" y="395287"/>
                  </a:lnTo>
                  <a:lnTo>
                    <a:pt x="78582" y="390525"/>
                  </a:lnTo>
                  <a:lnTo>
                    <a:pt x="35719" y="373856"/>
                  </a:lnTo>
                  <a:lnTo>
                    <a:pt x="14288" y="359568"/>
                  </a:lnTo>
                  <a:lnTo>
                    <a:pt x="0" y="342900"/>
                  </a:lnTo>
                  <a:lnTo>
                    <a:pt x="4763" y="309562"/>
                  </a:lnTo>
                  <a:lnTo>
                    <a:pt x="11907" y="273843"/>
                  </a:lnTo>
                  <a:lnTo>
                    <a:pt x="26194" y="238125"/>
                  </a:lnTo>
                  <a:lnTo>
                    <a:pt x="35719" y="221456"/>
                  </a:lnTo>
                  <a:lnTo>
                    <a:pt x="73819" y="204787"/>
                  </a:lnTo>
                  <a:lnTo>
                    <a:pt x="119063" y="195262"/>
                  </a:lnTo>
                  <a:lnTo>
                    <a:pt x="183357" y="188118"/>
                  </a:lnTo>
                  <a:lnTo>
                    <a:pt x="250032" y="183356"/>
                  </a:lnTo>
                  <a:lnTo>
                    <a:pt x="304800" y="185737"/>
                  </a:lnTo>
                  <a:lnTo>
                    <a:pt x="400050" y="197643"/>
                  </a:lnTo>
                  <a:lnTo>
                    <a:pt x="488157" y="207168"/>
                  </a:lnTo>
                  <a:lnTo>
                    <a:pt x="602457" y="219075"/>
                  </a:lnTo>
                  <a:lnTo>
                    <a:pt x="764382" y="228600"/>
                  </a:lnTo>
                  <a:lnTo>
                    <a:pt x="1143000" y="228600"/>
                  </a:lnTo>
                  <a:lnTo>
                    <a:pt x="1545432" y="228600"/>
                  </a:lnTo>
                  <a:lnTo>
                    <a:pt x="1947863" y="228600"/>
                  </a:lnTo>
                  <a:lnTo>
                    <a:pt x="2343150" y="230981"/>
                  </a:lnTo>
                  <a:lnTo>
                    <a:pt x="2536032" y="226218"/>
                  </a:lnTo>
                  <a:lnTo>
                    <a:pt x="2578894" y="221456"/>
                  </a:lnTo>
                  <a:lnTo>
                    <a:pt x="2628900" y="211931"/>
                  </a:lnTo>
                  <a:lnTo>
                    <a:pt x="2674144" y="190500"/>
                  </a:lnTo>
                  <a:lnTo>
                    <a:pt x="2736057" y="150018"/>
                  </a:lnTo>
                  <a:lnTo>
                    <a:pt x="2795588" y="92868"/>
                  </a:lnTo>
                  <a:lnTo>
                    <a:pt x="2824163" y="54768"/>
                  </a:lnTo>
                  <a:lnTo>
                    <a:pt x="2847975" y="23812"/>
                  </a:lnTo>
                  <a:lnTo>
                    <a:pt x="2862263" y="9525"/>
                  </a:lnTo>
                  <a:lnTo>
                    <a:pt x="2881313" y="0"/>
                  </a:lnTo>
                  <a:lnTo>
                    <a:pt x="2893219" y="0"/>
                  </a:lnTo>
                  <a:lnTo>
                    <a:pt x="2902744" y="7143"/>
                  </a:lnTo>
                  <a:lnTo>
                    <a:pt x="2907507" y="28575"/>
                  </a:lnTo>
                  <a:lnTo>
                    <a:pt x="2909888" y="50006"/>
                  </a:lnTo>
                  <a:lnTo>
                    <a:pt x="2895600" y="130968"/>
                  </a:lnTo>
                  <a:lnTo>
                    <a:pt x="2871788" y="259556"/>
                  </a:lnTo>
                  <a:lnTo>
                    <a:pt x="2840832" y="388143"/>
                  </a:lnTo>
                  <a:lnTo>
                    <a:pt x="2821782" y="428625"/>
                  </a:lnTo>
                  <a:lnTo>
                    <a:pt x="2688432" y="450056"/>
                  </a:lnTo>
                  <a:lnTo>
                    <a:pt x="2255044" y="4524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18C73DEF-4473-417B-9F4A-61B8D26F279A}"/>
                </a:ext>
              </a:extLst>
            </p:cNvPr>
            <p:cNvSpPr/>
            <p:nvPr/>
          </p:nvSpPr>
          <p:spPr>
            <a:xfrm rot="16200000">
              <a:off x="3728245" y="2531269"/>
              <a:ext cx="2738438" cy="1409700"/>
            </a:xfrm>
            <a:custGeom>
              <a:avLst/>
              <a:gdLst>
                <a:gd name="connsiteX0" fmla="*/ 1354931 w 2738438"/>
                <a:gd name="connsiteY0" fmla="*/ 1340644 h 1409700"/>
                <a:gd name="connsiteX1" fmla="*/ 707231 w 2738438"/>
                <a:gd name="connsiteY1" fmla="*/ 1340644 h 1409700"/>
                <a:gd name="connsiteX2" fmla="*/ 178594 w 2738438"/>
                <a:gd name="connsiteY2" fmla="*/ 1340644 h 1409700"/>
                <a:gd name="connsiteX3" fmla="*/ 116681 w 2738438"/>
                <a:gd name="connsiteY3" fmla="*/ 1340644 h 1409700"/>
                <a:gd name="connsiteX4" fmla="*/ 85725 w 2738438"/>
                <a:gd name="connsiteY4" fmla="*/ 1331119 h 1409700"/>
                <a:gd name="connsiteX5" fmla="*/ 61913 w 2738438"/>
                <a:gd name="connsiteY5" fmla="*/ 1319213 h 1409700"/>
                <a:gd name="connsiteX6" fmla="*/ 40481 w 2738438"/>
                <a:gd name="connsiteY6" fmla="*/ 1302544 h 1409700"/>
                <a:gd name="connsiteX7" fmla="*/ 21431 w 2738438"/>
                <a:gd name="connsiteY7" fmla="*/ 1276350 h 1409700"/>
                <a:gd name="connsiteX8" fmla="*/ 7144 w 2738438"/>
                <a:gd name="connsiteY8" fmla="*/ 1240632 h 1409700"/>
                <a:gd name="connsiteX9" fmla="*/ 0 w 2738438"/>
                <a:gd name="connsiteY9" fmla="*/ 1212057 h 1409700"/>
                <a:gd name="connsiteX10" fmla="*/ 0 w 2738438"/>
                <a:gd name="connsiteY10" fmla="*/ 1185863 h 1409700"/>
                <a:gd name="connsiteX11" fmla="*/ 9525 w 2738438"/>
                <a:gd name="connsiteY11" fmla="*/ 1164432 h 1409700"/>
                <a:gd name="connsiteX12" fmla="*/ 26194 w 2738438"/>
                <a:gd name="connsiteY12" fmla="*/ 1145382 h 1409700"/>
                <a:gd name="connsiteX13" fmla="*/ 80963 w 2738438"/>
                <a:gd name="connsiteY13" fmla="*/ 1114425 h 1409700"/>
                <a:gd name="connsiteX14" fmla="*/ 250031 w 2738438"/>
                <a:gd name="connsiteY14" fmla="*/ 1095375 h 1409700"/>
                <a:gd name="connsiteX15" fmla="*/ 907256 w 2738438"/>
                <a:gd name="connsiteY15" fmla="*/ 1092994 h 1409700"/>
                <a:gd name="connsiteX16" fmla="*/ 1062038 w 2738438"/>
                <a:gd name="connsiteY16" fmla="*/ 1076325 h 1409700"/>
                <a:gd name="connsiteX17" fmla="*/ 1697831 w 2738438"/>
                <a:gd name="connsiteY17" fmla="*/ 1071563 h 1409700"/>
                <a:gd name="connsiteX18" fmla="*/ 1876425 w 2738438"/>
                <a:gd name="connsiteY18" fmla="*/ 1073944 h 1409700"/>
                <a:gd name="connsiteX19" fmla="*/ 2290763 w 2738438"/>
                <a:gd name="connsiteY19" fmla="*/ 1071563 h 1409700"/>
                <a:gd name="connsiteX20" fmla="*/ 2438400 w 2738438"/>
                <a:gd name="connsiteY20" fmla="*/ 1071563 h 1409700"/>
                <a:gd name="connsiteX21" fmla="*/ 2471738 w 2738438"/>
                <a:gd name="connsiteY21" fmla="*/ 1062038 h 1409700"/>
                <a:gd name="connsiteX22" fmla="*/ 2486025 w 2738438"/>
                <a:gd name="connsiteY22" fmla="*/ 1040607 h 1409700"/>
                <a:gd name="connsiteX23" fmla="*/ 2493169 w 2738438"/>
                <a:gd name="connsiteY23" fmla="*/ 997744 h 1409700"/>
                <a:gd name="connsiteX24" fmla="*/ 2459831 w 2738438"/>
                <a:gd name="connsiteY24" fmla="*/ 766763 h 1409700"/>
                <a:gd name="connsiteX25" fmla="*/ 2424113 w 2738438"/>
                <a:gd name="connsiteY25" fmla="*/ 509588 h 1409700"/>
                <a:gd name="connsiteX26" fmla="*/ 2371725 w 2738438"/>
                <a:gd name="connsiteY26" fmla="*/ 126207 h 1409700"/>
                <a:gd name="connsiteX27" fmla="*/ 2555081 w 2738438"/>
                <a:gd name="connsiteY27" fmla="*/ 0 h 1409700"/>
                <a:gd name="connsiteX28" fmla="*/ 2569369 w 2738438"/>
                <a:gd name="connsiteY28" fmla="*/ 176213 h 1409700"/>
                <a:gd name="connsiteX29" fmla="*/ 2609850 w 2738438"/>
                <a:gd name="connsiteY29" fmla="*/ 411957 h 1409700"/>
                <a:gd name="connsiteX30" fmla="*/ 2640806 w 2738438"/>
                <a:gd name="connsiteY30" fmla="*/ 611982 h 1409700"/>
                <a:gd name="connsiteX31" fmla="*/ 2688431 w 2738438"/>
                <a:gd name="connsiteY31" fmla="*/ 902494 h 1409700"/>
                <a:gd name="connsiteX32" fmla="*/ 2707481 w 2738438"/>
                <a:gd name="connsiteY32" fmla="*/ 931069 h 1409700"/>
                <a:gd name="connsiteX33" fmla="*/ 2719388 w 2738438"/>
                <a:gd name="connsiteY33" fmla="*/ 957263 h 1409700"/>
                <a:gd name="connsiteX34" fmla="*/ 2731294 w 2738438"/>
                <a:gd name="connsiteY34" fmla="*/ 988219 h 1409700"/>
                <a:gd name="connsiteX35" fmla="*/ 2738438 w 2738438"/>
                <a:gd name="connsiteY35" fmla="*/ 1031082 h 1409700"/>
                <a:gd name="connsiteX36" fmla="*/ 2738438 w 2738438"/>
                <a:gd name="connsiteY36" fmla="*/ 1076325 h 1409700"/>
                <a:gd name="connsiteX37" fmla="*/ 2736056 w 2738438"/>
                <a:gd name="connsiteY37" fmla="*/ 1119188 h 1409700"/>
                <a:gd name="connsiteX38" fmla="*/ 2721769 w 2738438"/>
                <a:gd name="connsiteY38" fmla="*/ 1169194 h 1409700"/>
                <a:gd name="connsiteX39" fmla="*/ 2681288 w 2738438"/>
                <a:gd name="connsiteY39" fmla="*/ 1243013 h 1409700"/>
                <a:gd name="connsiteX40" fmla="*/ 2621756 w 2738438"/>
                <a:gd name="connsiteY40" fmla="*/ 1323975 h 1409700"/>
                <a:gd name="connsiteX41" fmla="*/ 2571750 w 2738438"/>
                <a:gd name="connsiteY41" fmla="*/ 1381125 h 1409700"/>
                <a:gd name="connsiteX42" fmla="*/ 2550319 w 2738438"/>
                <a:gd name="connsiteY42" fmla="*/ 1400175 h 1409700"/>
                <a:gd name="connsiteX43" fmla="*/ 2536031 w 2738438"/>
                <a:gd name="connsiteY43" fmla="*/ 1407319 h 1409700"/>
                <a:gd name="connsiteX44" fmla="*/ 2524125 w 2738438"/>
                <a:gd name="connsiteY44" fmla="*/ 1409700 h 1409700"/>
                <a:gd name="connsiteX45" fmla="*/ 2502694 w 2738438"/>
                <a:gd name="connsiteY45" fmla="*/ 1409700 h 1409700"/>
                <a:gd name="connsiteX46" fmla="*/ 2471738 w 2738438"/>
                <a:gd name="connsiteY46" fmla="*/ 1385888 h 1409700"/>
                <a:gd name="connsiteX47" fmla="*/ 2440781 w 2738438"/>
                <a:gd name="connsiteY47" fmla="*/ 1357313 h 1409700"/>
                <a:gd name="connsiteX48" fmla="*/ 2409825 w 2738438"/>
                <a:gd name="connsiteY48" fmla="*/ 1343025 h 1409700"/>
                <a:gd name="connsiteX49" fmla="*/ 2345531 w 2738438"/>
                <a:gd name="connsiteY49" fmla="*/ 1338263 h 1409700"/>
                <a:gd name="connsiteX50" fmla="*/ 1821656 w 2738438"/>
                <a:gd name="connsiteY50" fmla="*/ 1340644 h 1409700"/>
                <a:gd name="connsiteX51" fmla="*/ 1354931 w 2738438"/>
                <a:gd name="connsiteY51" fmla="*/ 134064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38438" h="1409700">
                  <a:moveTo>
                    <a:pt x="1354931" y="1340644"/>
                  </a:moveTo>
                  <a:lnTo>
                    <a:pt x="707231" y="1340644"/>
                  </a:lnTo>
                  <a:lnTo>
                    <a:pt x="178594" y="1340644"/>
                  </a:lnTo>
                  <a:lnTo>
                    <a:pt x="116681" y="1340644"/>
                  </a:lnTo>
                  <a:lnTo>
                    <a:pt x="85725" y="1331119"/>
                  </a:lnTo>
                  <a:lnTo>
                    <a:pt x="61913" y="1319213"/>
                  </a:lnTo>
                  <a:lnTo>
                    <a:pt x="40481" y="1302544"/>
                  </a:lnTo>
                  <a:lnTo>
                    <a:pt x="21431" y="1276350"/>
                  </a:lnTo>
                  <a:lnTo>
                    <a:pt x="7144" y="1240632"/>
                  </a:lnTo>
                  <a:lnTo>
                    <a:pt x="0" y="1212057"/>
                  </a:lnTo>
                  <a:lnTo>
                    <a:pt x="0" y="1185863"/>
                  </a:lnTo>
                  <a:lnTo>
                    <a:pt x="9525" y="1164432"/>
                  </a:lnTo>
                  <a:lnTo>
                    <a:pt x="26194" y="1145382"/>
                  </a:lnTo>
                  <a:lnTo>
                    <a:pt x="80963" y="1114425"/>
                  </a:lnTo>
                  <a:lnTo>
                    <a:pt x="250031" y="1095375"/>
                  </a:lnTo>
                  <a:lnTo>
                    <a:pt x="907256" y="1092994"/>
                  </a:lnTo>
                  <a:lnTo>
                    <a:pt x="1062038" y="1076325"/>
                  </a:lnTo>
                  <a:lnTo>
                    <a:pt x="1697831" y="1071563"/>
                  </a:lnTo>
                  <a:lnTo>
                    <a:pt x="1876425" y="1073944"/>
                  </a:lnTo>
                  <a:lnTo>
                    <a:pt x="2290763" y="1071563"/>
                  </a:lnTo>
                  <a:lnTo>
                    <a:pt x="2438400" y="1071563"/>
                  </a:lnTo>
                  <a:lnTo>
                    <a:pt x="2471738" y="1062038"/>
                  </a:lnTo>
                  <a:lnTo>
                    <a:pt x="2486025" y="1040607"/>
                  </a:lnTo>
                  <a:lnTo>
                    <a:pt x="2493169" y="997744"/>
                  </a:lnTo>
                  <a:lnTo>
                    <a:pt x="2459831" y="766763"/>
                  </a:lnTo>
                  <a:lnTo>
                    <a:pt x="2424113" y="509588"/>
                  </a:lnTo>
                  <a:lnTo>
                    <a:pt x="2371725" y="126207"/>
                  </a:lnTo>
                  <a:lnTo>
                    <a:pt x="2555081" y="0"/>
                  </a:lnTo>
                  <a:lnTo>
                    <a:pt x="2569369" y="176213"/>
                  </a:lnTo>
                  <a:lnTo>
                    <a:pt x="2609850" y="411957"/>
                  </a:lnTo>
                  <a:lnTo>
                    <a:pt x="2640806" y="611982"/>
                  </a:lnTo>
                  <a:lnTo>
                    <a:pt x="2688431" y="902494"/>
                  </a:lnTo>
                  <a:lnTo>
                    <a:pt x="2707481" y="931069"/>
                  </a:lnTo>
                  <a:lnTo>
                    <a:pt x="2719388" y="957263"/>
                  </a:lnTo>
                  <a:lnTo>
                    <a:pt x="2731294" y="988219"/>
                  </a:lnTo>
                  <a:lnTo>
                    <a:pt x="2738438" y="1031082"/>
                  </a:lnTo>
                  <a:lnTo>
                    <a:pt x="2738438" y="1076325"/>
                  </a:lnTo>
                  <a:lnTo>
                    <a:pt x="2736056" y="1119188"/>
                  </a:lnTo>
                  <a:lnTo>
                    <a:pt x="2721769" y="1169194"/>
                  </a:lnTo>
                  <a:lnTo>
                    <a:pt x="2681288" y="1243013"/>
                  </a:lnTo>
                  <a:lnTo>
                    <a:pt x="2621756" y="1323975"/>
                  </a:lnTo>
                  <a:lnTo>
                    <a:pt x="2571750" y="1381125"/>
                  </a:lnTo>
                  <a:lnTo>
                    <a:pt x="2550319" y="1400175"/>
                  </a:lnTo>
                  <a:lnTo>
                    <a:pt x="2536031" y="1407319"/>
                  </a:lnTo>
                  <a:lnTo>
                    <a:pt x="2524125" y="1409700"/>
                  </a:lnTo>
                  <a:lnTo>
                    <a:pt x="2502694" y="1409700"/>
                  </a:lnTo>
                  <a:lnTo>
                    <a:pt x="2471738" y="1385888"/>
                  </a:lnTo>
                  <a:lnTo>
                    <a:pt x="2440781" y="1357313"/>
                  </a:lnTo>
                  <a:lnTo>
                    <a:pt x="2409825" y="1343025"/>
                  </a:lnTo>
                  <a:lnTo>
                    <a:pt x="2345531" y="1338263"/>
                  </a:lnTo>
                  <a:lnTo>
                    <a:pt x="1821656" y="1340644"/>
                  </a:lnTo>
                  <a:lnTo>
                    <a:pt x="1354931" y="13406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CF68F22-75B9-49F9-9EC5-5D49597ACB7C}"/>
                </a:ext>
              </a:extLst>
            </p:cNvPr>
            <p:cNvSpPr/>
            <p:nvPr/>
          </p:nvSpPr>
          <p:spPr>
            <a:xfrm>
              <a:off x="4489452" y="2697164"/>
              <a:ext cx="1044575" cy="365125"/>
            </a:xfrm>
            <a:custGeom>
              <a:avLst/>
              <a:gdLst>
                <a:gd name="connsiteX0" fmla="*/ 478632 w 1045369"/>
                <a:gd name="connsiteY0" fmla="*/ 304800 h 364332"/>
                <a:gd name="connsiteX1" fmla="*/ 242888 w 1045369"/>
                <a:gd name="connsiteY1" fmla="*/ 338138 h 364332"/>
                <a:gd name="connsiteX2" fmla="*/ 4763 w 1045369"/>
                <a:gd name="connsiteY2" fmla="*/ 364332 h 364332"/>
                <a:gd name="connsiteX3" fmla="*/ 0 w 1045369"/>
                <a:gd name="connsiteY3" fmla="*/ 178594 h 364332"/>
                <a:gd name="connsiteX4" fmla="*/ 150019 w 1045369"/>
                <a:gd name="connsiteY4" fmla="*/ 166688 h 364332"/>
                <a:gd name="connsiteX5" fmla="*/ 290513 w 1045369"/>
                <a:gd name="connsiteY5" fmla="*/ 150019 h 364332"/>
                <a:gd name="connsiteX6" fmla="*/ 421482 w 1045369"/>
                <a:gd name="connsiteY6" fmla="*/ 130969 h 364332"/>
                <a:gd name="connsiteX7" fmla="*/ 588169 w 1045369"/>
                <a:gd name="connsiteY7" fmla="*/ 100013 h 364332"/>
                <a:gd name="connsiteX8" fmla="*/ 781050 w 1045369"/>
                <a:gd name="connsiteY8" fmla="*/ 59532 h 364332"/>
                <a:gd name="connsiteX9" fmla="*/ 1040607 w 1045369"/>
                <a:gd name="connsiteY9" fmla="*/ 0 h 364332"/>
                <a:gd name="connsiteX10" fmla="*/ 1045369 w 1045369"/>
                <a:gd name="connsiteY10" fmla="*/ 209550 h 364332"/>
                <a:gd name="connsiteX11" fmla="*/ 797719 w 1045369"/>
                <a:gd name="connsiteY11" fmla="*/ 252413 h 364332"/>
                <a:gd name="connsiteX12" fmla="*/ 635794 w 1045369"/>
                <a:gd name="connsiteY12" fmla="*/ 278607 h 364332"/>
                <a:gd name="connsiteX13" fmla="*/ 478632 w 1045369"/>
                <a:gd name="connsiteY13" fmla="*/ 304800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369" h="364332">
                  <a:moveTo>
                    <a:pt x="478632" y="304800"/>
                  </a:moveTo>
                  <a:lnTo>
                    <a:pt x="242888" y="338138"/>
                  </a:lnTo>
                  <a:lnTo>
                    <a:pt x="4763" y="364332"/>
                  </a:lnTo>
                  <a:lnTo>
                    <a:pt x="0" y="178594"/>
                  </a:lnTo>
                  <a:lnTo>
                    <a:pt x="150019" y="166688"/>
                  </a:lnTo>
                  <a:lnTo>
                    <a:pt x="290513" y="150019"/>
                  </a:lnTo>
                  <a:lnTo>
                    <a:pt x="421482" y="130969"/>
                  </a:lnTo>
                  <a:lnTo>
                    <a:pt x="588169" y="100013"/>
                  </a:lnTo>
                  <a:lnTo>
                    <a:pt x="781050" y="59532"/>
                  </a:lnTo>
                  <a:lnTo>
                    <a:pt x="1040607" y="0"/>
                  </a:lnTo>
                  <a:lnTo>
                    <a:pt x="1045369" y="209550"/>
                  </a:lnTo>
                  <a:lnTo>
                    <a:pt x="797719" y="252413"/>
                  </a:lnTo>
                  <a:lnTo>
                    <a:pt x="635794" y="278607"/>
                  </a:lnTo>
                  <a:lnTo>
                    <a:pt x="478632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0FDFA0FD-710D-4061-8370-453BC4FC3B1E}"/>
                </a:ext>
              </a:extLst>
            </p:cNvPr>
            <p:cNvSpPr/>
            <p:nvPr/>
          </p:nvSpPr>
          <p:spPr>
            <a:xfrm>
              <a:off x="4508502" y="3500439"/>
              <a:ext cx="1033463" cy="338137"/>
            </a:xfrm>
            <a:custGeom>
              <a:avLst/>
              <a:gdLst>
                <a:gd name="connsiteX0" fmla="*/ 540544 w 1033463"/>
                <a:gd name="connsiteY0" fmla="*/ 276225 h 338137"/>
                <a:gd name="connsiteX1" fmla="*/ 202407 w 1033463"/>
                <a:gd name="connsiteY1" fmla="*/ 319087 h 338137"/>
                <a:gd name="connsiteX2" fmla="*/ 0 w 1033463"/>
                <a:gd name="connsiteY2" fmla="*/ 338137 h 338137"/>
                <a:gd name="connsiteX3" fmla="*/ 0 w 1033463"/>
                <a:gd name="connsiteY3" fmla="*/ 128587 h 338137"/>
                <a:gd name="connsiteX4" fmla="*/ 145257 w 1033463"/>
                <a:gd name="connsiteY4" fmla="*/ 126206 h 338137"/>
                <a:gd name="connsiteX5" fmla="*/ 357188 w 1033463"/>
                <a:gd name="connsiteY5" fmla="*/ 114300 h 338137"/>
                <a:gd name="connsiteX6" fmla="*/ 528638 w 1033463"/>
                <a:gd name="connsiteY6" fmla="*/ 92868 h 338137"/>
                <a:gd name="connsiteX7" fmla="*/ 711994 w 1033463"/>
                <a:gd name="connsiteY7" fmla="*/ 64293 h 338137"/>
                <a:gd name="connsiteX8" fmla="*/ 938213 w 1033463"/>
                <a:gd name="connsiteY8" fmla="*/ 23812 h 338137"/>
                <a:gd name="connsiteX9" fmla="*/ 1026319 w 1033463"/>
                <a:gd name="connsiteY9" fmla="*/ 0 h 338137"/>
                <a:gd name="connsiteX10" fmla="*/ 1033463 w 1033463"/>
                <a:gd name="connsiteY10" fmla="*/ 190500 h 338137"/>
                <a:gd name="connsiteX11" fmla="*/ 826294 w 1033463"/>
                <a:gd name="connsiteY11" fmla="*/ 226218 h 338137"/>
                <a:gd name="connsiteX12" fmla="*/ 540544 w 1033463"/>
                <a:gd name="connsiteY12" fmla="*/ 2762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63" h="338137">
                  <a:moveTo>
                    <a:pt x="540544" y="276225"/>
                  </a:moveTo>
                  <a:lnTo>
                    <a:pt x="202407" y="319087"/>
                  </a:lnTo>
                  <a:lnTo>
                    <a:pt x="0" y="338137"/>
                  </a:lnTo>
                  <a:lnTo>
                    <a:pt x="0" y="128587"/>
                  </a:lnTo>
                  <a:lnTo>
                    <a:pt x="145257" y="126206"/>
                  </a:lnTo>
                  <a:lnTo>
                    <a:pt x="357188" y="114300"/>
                  </a:lnTo>
                  <a:lnTo>
                    <a:pt x="528638" y="92868"/>
                  </a:lnTo>
                  <a:lnTo>
                    <a:pt x="711994" y="64293"/>
                  </a:lnTo>
                  <a:lnTo>
                    <a:pt x="938213" y="23812"/>
                  </a:lnTo>
                  <a:lnTo>
                    <a:pt x="1026319" y="0"/>
                  </a:lnTo>
                  <a:lnTo>
                    <a:pt x="1033463" y="190500"/>
                  </a:lnTo>
                  <a:lnTo>
                    <a:pt x="826294" y="226218"/>
                  </a:lnTo>
                  <a:lnTo>
                    <a:pt x="540544" y="276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11828DF2-225E-4D34-9278-F400B4472FC6}"/>
                </a:ext>
              </a:extLst>
            </p:cNvPr>
            <p:cNvSpPr/>
            <p:nvPr/>
          </p:nvSpPr>
          <p:spPr>
            <a:xfrm>
              <a:off x="4457701" y="4329114"/>
              <a:ext cx="1100138" cy="365125"/>
            </a:xfrm>
            <a:custGeom>
              <a:avLst/>
              <a:gdLst>
                <a:gd name="connsiteX0" fmla="*/ 533400 w 1100138"/>
                <a:gd name="connsiteY0" fmla="*/ 254793 h 364331"/>
                <a:gd name="connsiteX1" fmla="*/ 223838 w 1100138"/>
                <a:gd name="connsiteY1" fmla="*/ 323850 h 364331"/>
                <a:gd name="connsiteX2" fmla="*/ 0 w 1100138"/>
                <a:gd name="connsiteY2" fmla="*/ 364331 h 364331"/>
                <a:gd name="connsiteX3" fmla="*/ 2381 w 1100138"/>
                <a:gd name="connsiteY3" fmla="*/ 171450 h 364331"/>
                <a:gd name="connsiteX4" fmla="*/ 123825 w 1100138"/>
                <a:gd name="connsiteY4" fmla="*/ 164306 h 364331"/>
                <a:gd name="connsiteX5" fmla="*/ 311944 w 1100138"/>
                <a:gd name="connsiteY5" fmla="*/ 138112 h 364331"/>
                <a:gd name="connsiteX6" fmla="*/ 502444 w 1100138"/>
                <a:gd name="connsiteY6" fmla="*/ 107156 h 364331"/>
                <a:gd name="connsiteX7" fmla="*/ 707231 w 1100138"/>
                <a:gd name="connsiteY7" fmla="*/ 73818 h 364331"/>
                <a:gd name="connsiteX8" fmla="*/ 904875 w 1100138"/>
                <a:gd name="connsiteY8" fmla="*/ 38100 h 364331"/>
                <a:gd name="connsiteX9" fmla="*/ 1100138 w 1100138"/>
                <a:gd name="connsiteY9" fmla="*/ 0 h 364331"/>
                <a:gd name="connsiteX10" fmla="*/ 1095375 w 1100138"/>
                <a:gd name="connsiteY10" fmla="*/ 190500 h 364331"/>
                <a:gd name="connsiteX11" fmla="*/ 828675 w 1100138"/>
                <a:gd name="connsiteY11" fmla="*/ 219075 h 364331"/>
                <a:gd name="connsiteX12" fmla="*/ 533400 w 1100138"/>
                <a:gd name="connsiteY12" fmla="*/ 254793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0138" h="364331">
                  <a:moveTo>
                    <a:pt x="533400" y="254793"/>
                  </a:moveTo>
                  <a:lnTo>
                    <a:pt x="223838" y="323850"/>
                  </a:lnTo>
                  <a:lnTo>
                    <a:pt x="0" y="364331"/>
                  </a:lnTo>
                  <a:cubicBezTo>
                    <a:pt x="794" y="300037"/>
                    <a:pt x="1587" y="235744"/>
                    <a:pt x="2381" y="171450"/>
                  </a:cubicBezTo>
                  <a:lnTo>
                    <a:pt x="123825" y="164306"/>
                  </a:lnTo>
                  <a:lnTo>
                    <a:pt x="311944" y="138112"/>
                  </a:lnTo>
                  <a:lnTo>
                    <a:pt x="502444" y="107156"/>
                  </a:lnTo>
                  <a:lnTo>
                    <a:pt x="707231" y="73818"/>
                  </a:lnTo>
                  <a:lnTo>
                    <a:pt x="904875" y="38100"/>
                  </a:lnTo>
                  <a:lnTo>
                    <a:pt x="1100138" y="0"/>
                  </a:lnTo>
                  <a:lnTo>
                    <a:pt x="1095375" y="190500"/>
                  </a:lnTo>
                  <a:lnTo>
                    <a:pt x="828675" y="219075"/>
                  </a:lnTo>
                  <a:lnTo>
                    <a:pt x="533400" y="2547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D3F8291A-446A-47BA-9060-4634BE2A8F7E}"/>
                </a:ext>
              </a:extLst>
            </p:cNvPr>
            <p:cNvSpPr/>
            <p:nvPr/>
          </p:nvSpPr>
          <p:spPr>
            <a:xfrm>
              <a:off x="3881439" y="4859338"/>
              <a:ext cx="1022350" cy="984250"/>
            </a:xfrm>
            <a:custGeom>
              <a:avLst/>
              <a:gdLst>
                <a:gd name="connsiteX0" fmla="*/ 531018 w 1021556"/>
                <a:gd name="connsiteY0" fmla="*/ 688182 h 983457"/>
                <a:gd name="connsiteX1" fmla="*/ 307181 w 1021556"/>
                <a:gd name="connsiteY1" fmla="*/ 838200 h 983457"/>
                <a:gd name="connsiteX2" fmla="*/ 152400 w 1021556"/>
                <a:gd name="connsiteY2" fmla="*/ 923925 h 983457"/>
                <a:gd name="connsiteX3" fmla="*/ 57150 w 1021556"/>
                <a:gd name="connsiteY3" fmla="*/ 976313 h 983457"/>
                <a:gd name="connsiteX4" fmla="*/ 28575 w 1021556"/>
                <a:gd name="connsiteY4" fmla="*/ 983457 h 983457"/>
                <a:gd name="connsiteX5" fmla="*/ 9525 w 1021556"/>
                <a:gd name="connsiteY5" fmla="*/ 981075 h 983457"/>
                <a:gd name="connsiteX6" fmla="*/ 2381 w 1021556"/>
                <a:gd name="connsiteY6" fmla="*/ 971550 h 983457"/>
                <a:gd name="connsiteX7" fmla="*/ 0 w 1021556"/>
                <a:gd name="connsiteY7" fmla="*/ 954882 h 983457"/>
                <a:gd name="connsiteX8" fmla="*/ 9525 w 1021556"/>
                <a:gd name="connsiteY8" fmla="*/ 940594 h 983457"/>
                <a:gd name="connsiteX9" fmla="*/ 85725 w 1021556"/>
                <a:gd name="connsiteY9" fmla="*/ 871538 h 983457"/>
                <a:gd name="connsiteX10" fmla="*/ 164306 w 1021556"/>
                <a:gd name="connsiteY10" fmla="*/ 804863 h 983457"/>
                <a:gd name="connsiteX11" fmla="*/ 276225 w 1021556"/>
                <a:gd name="connsiteY11" fmla="*/ 695325 h 983457"/>
                <a:gd name="connsiteX12" fmla="*/ 376237 w 1021556"/>
                <a:gd name="connsiteY12" fmla="*/ 595313 h 983457"/>
                <a:gd name="connsiteX13" fmla="*/ 461962 w 1021556"/>
                <a:gd name="connsiteY13" fmla="*/ 504825 h 983457"/>
                <a:gd name="connsiteX14" fmla="*/ 511968 w 1021556"/>
                <a:gd name="connsiteY14" fmla="*/ 445294 h 983457"/>
                <a:gd name="connsiteX15" fmla="*/ 559593 w 1021556"/>
                <a:gd name="connsiteY15" fmla="*/ 383382 h 983457"/>
                <a:gd name="connsiteX16" fmla="*/ 602456 w 1021556"/>
                <a:gd name="connsiteY16" fmla="*/ 321469 h 983457"/>
                <a:gd name="connsiteX17" fmla="*/ 631031 w 1021556"/>
                <a:gd name="connsiteY17" fmla="*/ 278607 h 983457"/>
                <a:gd name="connsiteX18" fmla="*/ 652462 w 1021556"/>
                <a:gd name="connsiteY18" fmla="*/ 240507 h 983457"/>
                <a:gd name="connsiteX19" fmla="*/ 666750 w 1021556"/>
                <a:gd name="connsiteY19" fmla="*/ 200025 h 983457"/>
                <a:gd name="connsiteX20" fmla="*/ 666750 w 1021556"/>
                <a:gd name="connsiteY20" fmla="*/ 176213 h 983457"/>
                <a:gd name="connsiteX21" fmla="*/ 659606 w 1021556"/>
                <a:gd name="connsiteY21" fmla="*/ 147638 h 983457"/>
                <a:gd name="connsiteX22" fmla="*/ 631031 w 1021556"/>
                <a:gd name="connsiteY22" fmla="*/ 104775 h 983457"/>
                <a:gd name="connsiteX23" fmla="*/ 592931 w 1021556"/>
                <a:gd name="connsiteY23" fmla="*/ 54769 h 983457"/>
                <a:gd name="connsiteX24" fmla="*/ 576262 w 1021556"/>
                <a:gd name="connsiteY24" fmla="*/ 38100 h 983457"/>
                <a:gd name="connsiteX25" fmla="*/ 576262 w 1021556"/>
                <a:gd name="connsiteY25" fmla="*/ 21432 h 983457"/>
                <a:gd name="connsiteX26" fmla="*/ 583406 w 1021556"/>
                <a:gd name="connsiteY26" fmla="*/ 9525 h 983457"/>
                <a:gd name="connsiteX27" fmla="*/ 604837 w 1021556"/>
                <a:gd name="connsiteY27" fmla="*/ 2382 h 983457"/>
                <a:gd name="connsiteX28" fmla="*/ 633412 w 1021556"/>
                <a:gd name="connsiteY28" fmla="*/ 0 h 983457"/>
                <a:gd name="connsiteX29" fmla="*/ 690562 w 1021556"/>
                <a:gd name="connsiteY29" fmla="*/ 11907 h 983457"/>
                <a:gd name="connsiteX30" fmla="*/ 773906 w 1021556"/>
                <a:gd name="connsiteY30" fmla="*/ 50007 h 983457"/>
                <a:gd name="connsiteX31" fmla="*/ 862012 w 1021556"/>
                <a:gd name="connsiteY31" fmla="*/ 95250 h 983457"/>
                <a:gd name="connsiteX32" fmla="*/ 962025 w 1021556"/>
                <a:gd name="connsiteY32" fmla="*/ 154782 h 983457"/>
                <a:gd name="connsiteX33" fmla="*/ 997743 w 1021556"/>
                <a:gd name="connsiteY33" fmla="*/ 180975 h 983457"/>
                <a:gd name="connsiteX34" fmla="*/ 1012031 w 1021556"/>
                <a:gd name="connsiteY34" fmla="*/ 195263 h 983457"/>
                <a:gd name="connsiteX35" fmla="*/ 1019175 w 1021556"/>
                <a:gd name="connsiteY35" fmla="*/ 209550 h 983457"/>
                <a:gd name="connsiteX36" fmla="*/ 1021556 w 1021556"/>
                <a:gd name="connsiteY36" fmla="*/ 228600 h 983457"/>
                <a:gd name="connsiteX37" fmla="*/ 1012031 w 1021556"/>
                <a:gd name="connsiteY37" fmla="*/ 252413 h 983457"/>
                <a:gd name="connsiteX38" fmla="*/ 947737 w 1021556"/>
                <a:gd name="connsiteY38" fmla="*/ 297657 h 983457"/>
                <a:gd name="connsiteX39" fmla="*/ 902493 w 1021556"/>
                <a:gd name="connsiteY39" fmla="*/ 330994 h 983457"/>
                <a:gd name="connsiteX40" fmla="*/ 869156 w 1021556"/>
                <a:gd name="connsiteY40" fmla="*/ 366713 h 983457"/>
                <a:gd name="connsiteX41" fmla="*/ 823912 w 1021556"/>
                <a:gd name="connsiteY41" fmla="*/ 426244 h 983457"/>
                <a:gd name="connsiteX42" fmla="*/ 728662 w 1021556"/>
                <a:gd name="connsiteY42" fmla="*/ 521494 h 983457"/>
                <a:gd name="connsiteX43" fmla="*/ 531018 w 1021556"/>
                <a:gd name="connsiteY43" fmla="*/ 688182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1556" h="983457">
                  <a:moveTo>
                    <a:pt x="531018" y="688182"/>
                  </a:moveTo>
                  <a:lnTo>
                    <a:pt x="307181" y="838200"/>
                  </a:lnTo>
                  <a:lnTo>
                    <a:pt x="152400" y="923925"/>
                  </a:lnTo>
                  <a:lnTo>
                    <a:pt x="57150" y="976313"/>
                  </a:lnTo>
                  <a:lnTo>
                    <a:pt x="28575" y="983457"/>
                  </a:lnTo>
                  <a:lnTo>
                    <a:pt x="9525" y="981075"/>
                  </a:lnTo>
                  <a:lnTo>
                    <a:pt x="2381" y="971550"/>
                  </a:lnTo>
                  <a:lnTo>
                    <a:pt x="0" y="954882"/>
                  </a:lnTo>
                  <a:lnTo>
                    <a:pt x="9525" y="940594"/>
                  </a:lnTo>
                  <a:lnTo>
                    <a:pt x="85725" y="871538"/>
                  </a:lnTo>
                  <a:lnTo>
                    <a:pt x="164306" y="804863"/>
                  </a:lnTo>
                  <a:lnTo>
                    <a:pt x="276225" y="695325"/>
                  </a:lnTo>
                  <a:lnTo>
                    <a:pt x="376237" y="595313"/>
                  </a:lnTo>
                  <a:lnTo>
                    <a:pt x="461962" y="504825"/>
                  </a:lnTo>
                  <a:lnTo>
                    <a:pt x="511968" y="445294"/>
                  </a:lnTo>
                  <a:lnTo>
                    <a:pt x="559593" y="383382"/>
                  </a:lnTo>
                  <a:lnTo>
                    <a:pt x="602456" y="321469"/>
                  </a:lnTo>
                  <a:lnTo>
                    <a:pt x="631031" y="278607"/>
                  </a:lnTo>
                  <a:lnTo>
                    <a:pt x="652462" y="240507"/>
                  </a:lnTo>
                  <a:lnTo>
                    <a:pt x="666750" y="200025"/>
                  </a:lnTo>
                  <a:lnTo>
                    <a:pt x="666750" y="176213"/>
                  </a:lnTo>
                  <a:lnTo>
                    <a:pt x="659606" y="147638"/>
                  </a:lnTo>
                  <a:lnTo>
                    <a:pt x="631031" y="104775"/>
                  </a:lnTo>
                  <a:lnTo>
                    <a:pt x="592931" y="54769"/>
                  </a:lnTo>
                  <a:lnTo>
                    <a:pt x="576262" y="38100"/>
                  </a:lnTo>
                  <a:lnTo>
                    <a:pt x="576262" y="21432"/>
                  </a:lnTo>
                  <a:lnTo>
                    <a:pt x="583406" y="9525"/>
                  </a:lnTo>
                  <a:lnTo>
                    <a:pt x="604837" y="2382"/>
                  </a:lnTo>
                  <a:lnTo>
                    <a:pt x="633412" y="0"/>
                  </a:lnTo>
                  <a:lnTo>
                    <a:pt x="690562" y="11907"/>
                  </a:lnTo>
                  <a:lnTo>
                    <a:pt x="773906" y="50007"/>
                  </a:lnTo>
                  <a:lnTo>
                    <a:pt x="862012" y="95250"/>
                  </a:lnTo>
                  <a:lnTo>
                    <a:pt x="962025" y="154782"/>
                  </a:lnTo>
                  <a:lnTo>
                    <a:pt x="997743" y="180975"/>
                  </a:lnTo>
                  <a:lnTo>
                    <a:pt x="1012031" y="195263"/>
                  </a:lnTo>
                  <a:lnTo>
                    <a:pt x="1019175" y="209550"/>
                  </a:lnTo>
                  <a:lnTo>
                    <a:pt x="1021556" y="228600"/>
                  </a:lnTo>
                  <a:lnTo>
                    <a:pt x="1012031" y="252413"/>
                  </a:lnTo>
                  <a:lnTo>
                    <a:pt x="947737" y="297657"/>
                  </a:lnTo>
                  <a:lnTo>
                    <a:pt x="902493" y="330994"/>
                  </a:lnTo>
                  <a:lnTo>
                    <a:pt x="869156" y="366713"/>
                  </a:lnTo>
                  <a:lnTo>
                    <a:pt x="823912" y="426244"/>
                  </a:lnTo>
                  <a:lnTo>
                    <a:pt x="728662" y="521494"/>
                  </a:lnTo>
                  <a:lnTo>
                    <a:pt x="531018" y="6881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724068AF-74C4-44A4-8D72-CDDDCA1821D9}"/>
                </a:ext>
              </a:extLst>
            </p:cNvPr>
            <p:cNvSpPr/>
            <p:nvPr/>
          </p:nvSpPr>
          <p:spPr>
            <a:xfrm>
              <a:off x="5200652" y="4819650"/>
              <a:ext cx="709613" cy="776288"/>
            </a:xfrm>
            <a:custGeom>
              <a:avLst/>
              <a:gdLst>
                <a:gd name="connsiteX0" fmla="*/ 304800 w 709613"/>
                <a:gd name="connsiteY0" fmla="*/ 373856 h 776288"/>
                <a:gd name="connsiteX1" fmla="*/ 207169 w 709613"/>
                <a:gd name="connsiteY1" fmla="*/ 259556 h 776288"/>
                <a:gd name="connsiteX2" fmla="*/ 150019 w 709613"/>
                <a:gd name="connsiteY2" fmla="*/ 195263 h 776288"/>
                <a:gd name="connsiteX3" fmla="*/ 64294 w 709613"/>
                <a:gd name="connsiteY3" fmla="*/ 109538 h 776288"/>
                <a:gd name="connsiteX4" fmla="*/ 28575 w 709613"/>
                <a:gd name="connsiteY4" fmla="*/ 76200 h 776288"/>
                <a:gd name="connsiteX5" fmla="*/ 14288 w 709613"/>
                <a:gd name="connsiteY5" fmla="*/ 59531 h 776288"/>
                <a:gd name="connsiteX6" fmla="*/ 2381 w 709613"/>
                <a:gd name="connsiteY6" fmla="*/ 28575 h 776288"/>
                <a:gd name="connsiteX7" fmla="*/ 0 w 709613"/>
                <a:gd name="connsiteY7" fmla="*/ 11906 h 776288"/>
                <a:gd name="connsiteX8" fmla="*/ 7144 w 709613"/>
                <a:gd name="connsiteY8" fmla="*/ 2381 h 776288"/>
                <a:gd name="connsiteX9" fmla="*/ 21431 w 709613"/>
                <a:gd name="connsiteY9" fmla="*/ 0 h 776288"/>
                <a:gd name="connsiteX10" fmla="*/ 50006 w 709613"/>
                <a:gd name="connsiteY10" fmla="*/ 4763 h 776288"/>
                <a:gd name="connsiteX11" fmla="*/ 157163 w 709613"/>
                <a:gd name="connsiteY11" fmla="*/ 66675 h 776288"/>
                <a:gd name="connsiteX12" fmla="*/ 285750 w 709613"/>
                <a:gd name="connsiteY12" fmla="*/ 140494 h 776288"/>
                <a:gd name="connsiteX13" fmla="*/ 428625 w 709613"/>
                <a:gd name="connsiteY13" fmla="*/ 233363 h 776288"/>
                <a:gd name="connsiteX14" fmla="*/ 523875 w 709613"/>
                <a:gd name="connsiteY14" fmla="*/ 295275 h 776288"/>
                <a:gd name="connsiteX15" fmla="*/ 602456 w 709613"/>
                <a:gd name="connsiteY15" fmla="*/ 352425 h 776288"/>
                <a:gd name="connsiteX16" fmla="*/ 631031 w 709613"/>
                <a:gd name="connsiteY16" fmla="*/ 390525 h 776288"/>
                <a:gd name="connsiteX17" fmla="*/ 661988 w 709613"/>
                <a:gd name="connsiteY17" fmla="*/ 445294 h 776288"/>
                <a:gd name="connsiteX18" fmla="*/ 681038 w 709613"/>
                <a:gd name="connsiteY18" fmla="*/ 488156 h 776288"/>
                <a:gd name="connsiteX19" fmla="*/ 697706 w 709613"/>
                <a:gd name="connsiteY19" fmla="*/ 542925 h 776288"/>
                <a:gd name="connsiteX20" fmla="*/ 704850 w 709613"/>
                <a:gd name="connsiteY20" fmla="*/ 592931 h 776288"/>
                <a:gd name="connsiteX21" fmla="*/ 709613 w 709613"/>
                <a:gd name="connsiteY21" fmla="*/ 640556 h 776288"/>
                <a:gd name="connsiteX22" fmla="*/ 702469 w 709613"/>
                <a:gd name="connsiteY22" fmla="*/ 678656 h 776288"/>
                <a:gd name="connsiteX23" fmla="*/ 683419 w 709613"/>
                <a:gd name="connsiteY23" fmla="*/ 716756 h 776288"/>
                <a:gd name="connsiteX24" fmla="*/ 657225 w 709613"/>
                <a:gd name="connsiteY24" fmla="*/ 754856 h 776288"/>
                <a:gd name="connsiteX25" fmla="*/ 638175 w 709613"/>
                <a:gd name="connsiteY25" fmla="*/ 771525 h 776288"/>
                <a:gd name="connsiteX26" fmla="*/ 621506 w 709613"/>
                <a:gd name="connsiteY26" fmla="*/ 776288 h 776288"/>
                <a:gd name="connsiteX27" fmla="*/ 600075 w 709613"/>
                <a:gd name="connsiteY27" fmla="*/ 776288 h 776288"/>
                <a:gd name="connsiteX28" fmla="*/ 578644 w 709613"/>
                <a:gd name="connsiteY28" fmla="*/ 769144 h 776288"/>
                <a:gd name="connsiteX29" fmla="*/ 550069 w 709613"/>
                <a:gd name="connsiteY29" fmla="*/ 747713 h 776288"/>
                <a:gd name="connsiteX30" fmla="*/ 528638 w 709613"/>
                <a:gd name="connsiteY30" fmla="*/ 726281 h 776288"/>
                <a:gd name="connsiteX31" fmla="*/ 502444 w 709613"/>
                <a:gd name="connsiteY31" fmla="*/ 678656 h 776288"/>
                <a:gd name="connsiteX32" fmla="*/ 464344 w 709613"/>
                <a:gd name="connsiteY32" fmla="*/ 600075 h 776288"/>
                <a:gd name="connsiteX33" fmla="*/ 411956 w 709613"/>
                <a:gd name="connsiteY33" fmla="*/ 523875 h 776288"/>
                <a:gd name="connsiteX34" fmla="*/ 304800 w 709613"/>
                <a:gd name="connsiteY34" fmla="*/ 373856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9613" h="776288">
                  <a:moveTo>
                    <a:pt x="304800" y="373856"/>
                  </a:moveTo>
                  <a:lnTo>
                    <a:pt x="207169" y="259556"/>
                  </a:lnTo>
                  <a:lnTo>
                    <a:pt x="150019" y="195263"/>
                  </a:lnTo>
                  <a:lnTo>
                    <a:pt x="64294" y="109538"/>
                  </a:lnTo>
                  <a:lnTo>
                    <a:pt x="28575" y="76200"/>
                  </a:lnTo>
                  <a:lnTo>
                    <a:pt x="14288" y="59531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57163" y="66675"/>
                  </a:lnTo>
                  <a:lnTo>
                    <a:pt x="285750" y="140494"/>
                  </a:lnTo>
                  <a:lnTo>
                    <a:pt x="428625" y="233363"/>
                  </a:lnTo>
                  <a:lnTo>
                    <a:pt x="523875" y="295275"/>
                  </a:lnTo>
                  <a:lnTo>
                    <a:pt x="602456" y="352425"/>
                  </a:lnTo>
                  <a:lnTo>
                    <a:pt x="631031" y="390525"/>
                  </a:lnTo>
                  <a:lnTo>
                    <a:pt x="661988" y="445294"/>
                  </a:lnTo>
                  <a:lnTo>
                    <a:pt x="681038" y="488156"/>
                  </a:lnTo>
                  <a:lnTo>
                    <a:pt x="697706" y="542925"/>
                  </a:lnTo>
                  <a:lnTo>
                    <a:pt x="704850" y="592931"/>
                  </a:lnTo>
                  <a:lnTo>
                    <a:pt x="709613" y="640556"/>
                  </a:lnTo>
                  <a:lnTo>
                    <a:pt x="702469" y="678656"/>
                  </a:lnTo>
                  <a:lnTo>
                    <a:pt x="683419" y="716756"/>
                  </a:lnTo>
                  <a:lnTo>
                    <a:pt x="657225" y="754856"/>
                  </a:lnTo>
                  <a:lnTo>
                    <a:pt x="638175" y="771525"/>
                  </a:lnTo>
                  <a:lnTo>
                    <a:pt x="621506" y="776288"/>
                  </a:lnTo>
                  <a:lnTo>
                    <a:pt x="600075" y="776288"/>
                  </a:lnTo>
                  <a:lnTo>
                    <a:pt x="578644" y="769144"/>
                  </a:lnTo>
                  <a:lnTo>
                    <a:pt x="550069" y="747713"/>
                  </a:lnTo>
                  <a:lnTo>
                    <a:pt x="528638" y="726281"/>
                  </a:lnTo>
                  <a:lnTo>
                    <a:pt x="502444" y="678656"/>
                  </a:lnTo>
                  <a:lnTo>
                    <a:pt x="464344" y="600075"/>
                  </a:lnTo>
                  <a:lnTo>
                    <a:pt x="411956" y="523875"/>
                  </a:lnTo>
                  <a:lnTo>
                    <a:pt x="304800" y="3738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B207C713-4D92-4041-B76E-77626A7888D6}"/>
                </a:ext>
              </a:extLst>
            </p:cNvPr>
            <p:cNvSpPr/>
            <p:nvPr/>
          </p:nvSpPr>
          <p:spPr>
            <a:xfrm>
              <a:off x="6027740" y="2446338"/>
              <a:ext cx="2452687" cy="603250"/>
            </a:xfrm>
            <a:custGeom>
              <a:avLst/>
              <a:gdLst>
                <a:gd name="connsiteX0" fmla="*/ 1221581 w 2452687"/>
                <a:gd name="connsiteY0" fmla="*/ 383381 h 604837"/>
                <a:gd name="connsiteX1" fmla="*/ 866775 w 2452687"/>
                <a:gd name="connsiteY1" fmla="*/ 478631 h 604837"/>
                <a:gd name="connsiteX2" fmla="*/ 631031 w 2452687"/>
                <a:gd name="connsiteY2" fmla="*/ 557212 h 604837"/>
                <a:gd name="connsiteX3" fmla="*/ 447675 w 2452687"/>
                <a:gd name="connsiteY3" fmla="*/ 604837 h 604837"/>
                <a:gd name="connsiteX4" fmla="*/ 423862 w 2452687"/>
                <a:gd name="connsiteY4" fmla="*/ 604837 h 604837"/>
                <a:gd name="connsiteX5" fmla="*/ 364331 w 2452687"/>
                <a:gd name="connsiteY5" fmla="*/ 592931 h 604837"/>
                <a:gd name="connsiteX6" fmla="*/ 292894 w 2452687"/>
                <a:gd name="connsiteY6" fmla="*/ 566737 h 604837"/>
                <a:gd name="connsiteX7" fmla="*/ 235744 w 2452687"/>
                <a:gd name="connsiteY7" fmla="*/ 540544 h 604837"/>
                <a:gd name="connsiteX8" fmla="*/ 190500 w 2452687"/>
                <a:gd name="connsiteY8" fmla="*/ 514350 h 604837"/>
                <a:gd name="connsiteX9" fmla="*/ 157162 w 2452687"/>
                <a:gd name="connsiteY9" fmla="*/ 488156 h 604837"/>
                <a:gd name="connsiteX10" fmla="*/ 121444 w 2452687"/>
                <a:gd name="connsiteY10" fmla="*/ 457200 h 604837"/>
                <a:gd name="connsiteX11" fmla="*/ 90487 w 2452687"/>
                <a:gd name="connsiteY11" fmla="*/ 426244 h 604837"/>
                <a:gd name="connsiteX12" fmla="*/ 50006 w 2452687"/>
                <a:gd name="connsiteY12" fmla="*/ 376237 h 604837"/>
                <a:gd name="connsiteX13" fmla="*/ 26194 w 2452687"/>
                <a:gd name="connsiteY13" fmla="*/ 340519 h 604837"/>
                <a:gd name="connsiteX14" fmla="*/ 7144 w 2452687"/>
                <a:gd name="connsiteY14" fmla="*/ 304800 h 604837"/>
                <a:gd name="connsiteX15" fmla="*/ 0 w 2452687"/>
                <a:gd name="connsiteY15" fmla="*/ 278606 h 604837"/>
                <a:gd name="connsiteX16" fmla="*/ 0 w 2452687"/>
                <a:gd name="connsiteY16" fmla="*/ 261937 h 604837"/>
                <a:gd name="connsiteX17" fmla="*/ 4762 w 2452687"/>
                <a:gd name="connsiteY17" fmla="*/ 254794 h 604837"/>
                <a:gd name="connsiteX18" fmla="*/ 23812 w 2452687"/>
                <a:gd name="connsiteY18" fmla="*/ 250031 h 604837"/>
                <a:gd name="connsiteX19" fmla="*/ 42862 w 2452687"/>
                <a:gd name="connsiteY19" fmla="*/ 254794 h 604837"/>
                <a:gd name="connsiteX20" fmla="*/ 83344 w 2452687"/>
                <a:gd name="connsiteY20" fmla="*/ 285750 h 604837"/>
                <a:gd name="connsiteX21" fmla="*/ 128587 w 2452687"/>
                <a:gd name="connsiteY21" fmla="*/ 316706 h 604837"/>
                <a:gd name="connsiteX22" fmla="*/ 157162 w 2452687"/>
                <a:gd name="connsiteY22" fmla="*/ 335756 h 604837"/>
                <a:gd name="connsiteX23" fmla="*/ 192881 w 2452687"/>
                <a:gd name="connsiteY23" fmla="*/ 354806 h 604837"/>
                <a:gd name="connsiteX24" fmla="*/ 261937 w 2452687"/>
                <a:gd name="connsiteY24" fmla="*/ 373856 h 604837"/>
                <a:gd name="connsiteX25" fmla="*/ 295275 w 2452687"/>
                <a:gd name="connsiteY25" fmla="*/ 381000 h 604837"/>
                <a:gd name="connsiteX26" fmla="*/ 321469 w 2452687"/>
                <a:gd name="connsiteY26" fmla="*/ 381000 h 604837"/>
                <a:gd name="connsiteX27" fmla="*/ 369094 w 2452687"/>
                <a:gd name="connsiteY27" fmla="*/ 378619 h 604837"/>
                <a:gd name="connsiteX28" fmla="*/ 450056 w 2452687"/>
                <a:gd name="connsiteY28" fmla="*/ 366712 h 604837"/>
                <a:gd name="connsiteX29" fmla="*/ 619125 w 2452687"/>
                <a:gd name="connsiteY29" fmla="*/ 335756 h 604837"/>
                <a:gd name="connsiteX30" fmla="*/ 928687 w 2452687"/>
                <a:gd name="connsiteY30" fmla="*/ 271462 h 604837"/>
                <a:gd name="connsiteX31" fmla="*/ 1114425 w 2452687"/>
                <a:gd name="connsiteY31" fmla="*/ 230981 h 604837"/>
                <a:gd name="connsiteX32" fmla="*/ 1452562 w 2452687"/>
                <a:gd name="connsiteY32" fmla="*/ 150019 h 604837"/>
                <a:gd name="connsiteX33" fmla="*/ 1631156 w 2452687"/>
                <a:gd name="connsiteY33" fmla="*/ 121444 h 604837"/>
                <a:gd name="connsiteX34" fmla="*/ 1738312 w 2452687"/>
                <a:gd name="connsiteY34" fmla="*/ 102394 h 604837"/>
                <a:gd name="connsiteX35" fmla="*/ 1838325 w 2452687"/>
                <a:gd name="connsiteY35" fmla="*/ 80962 h 604837"/>
                <a:gd name="connsiteX36" fmla="*/ 1966912 w 2452687"/>
                <a:gd name="connsiteY36" fmla="*/ 45244 h 604837"/>
                <a:gd name="connsiteX37" fmla="*/ 2093119 w 2452687"/>
                <a:gd name="connsiteY37" fmla="*/ 0 h 604837"/>
                <a:gd name="connsiteX38" fmla="*/ 2145506 w 2452687"/>
                <a:gd name="connsiteY38" fmla="*/ 2381 h 604837"/>
                <a:gd name="connsiteX39" fmla="*/ 2205037 w 2452687"/>
                <a:gd name="connsiteY39" fmla="*/ 9525 h 604837"/>
                <a:gd name="connsiteX40" fmla="*/ 2283619 w 2452687"/>
                <a:gd name="connsiteY40" fmla="*/ 21431 h 604837"/>
                <a:gd name="connsiteX41" fmla="*/ 2340769 w 2452687"/>
                <a:gd name="connsiteY41" fmla="*/ 35719 h 604837"/>
                <a:gd name="connsiteX42" fmla="*/ 2378869 w 2452687"/>
                <a:gd name="connsiteY42" fmla="*/ 50006 h 604837"/>
                <a:gd name="connsiteX43" fmla="*/ 2405062 w 2452687"/>
                <a:gd name="connsiteY43" fmla="*/ 61912 h 604837"/>
                <a:gd name="connsiteX44" fmla="*/ 2424112 w 2452687"/>
                <a:gd name="connsiteY44" fmla="*/ 71437 h 604837"/>
                <a:gd name="connsiteX45" fmla="*/ 2440781 w 2452687"/>
                <a:gd name="connsiteY45" fmla="*/ 88106 h 604837"/>
                <a:gd name="connsiteX46" fmla="*/ 2452687 w 2452687"/>
                <a:gd name="connsiteY46" fmla="*/ 109537 h 604837"/>
                <a:gd name="connsiteX47" fmla="*/ 2447925 w 2452687"/>
                <a:gd name="connsiteY47" fmla="*/ 135731 h 604837"/>
                <a:gd name="connsiteX48" fmla="*/ 2433637 w 2452687"/>
                <a:gd name="connsiteY48" fmla="*/ 159544 h 604837"/>
                <a:gd name="connsiteX49" fmla="*/ 2405062 w 2452687"/>
                <a:gd name="connsiteY49" fmla="*/ 190500 h 604837"/>
                <a:gd name="connsiteX50" fmla="*/ 2383631 w 2452687"/>
                <a:gd name="connsiteY50" fmla="*/ 202406 h 604837"/>
                <a:gd name="connsiteX51" fmla="*/ 2250281 w 2452687"/>
                <a:gd name="connsiteY51" fmla="*/ 221456 h 604837"/>
                <a:gd name="connsiteX52" fmla="*/ 1866900 w 2452687"/>
                <a:gd name="connsiteY52" fmla="*/ 269081 h 604837"/>
                <a:gd name="connsiteX53" fmla="*/ 1633537 w 2452687"/>
                <a:gd name="connsiteY53" fmla="*/ 297656 h 604837"/>
                <a:gd name="connsiteX54" fmla="*/ 1447800 w 2452687"/>
                <a:gd name="connsiteY54" fmla="*/ 330994 h 604837"/>
                <a:gd name="connsiteX55" fmla="*/ 1221581 w 2452687"/>
                <a:gd name="connsiteY55" fmla="*/ 38338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52687" h="604837">
                  <a:moveTo>
                    <a:pt x="1221581" y="383381"/>
                  </a:moveTo>
                  <a:lnTo>
                    <a:pt x="866775" y="478631"/>
                  </a:lnTo>
                  <a:lnTo>
                    <a:pt x="631031" y="557212"/>
                  </a:lnTo>
                  <a:lnTo>
                    <a:pt x="447675" y="604837"/>
                  </a:lnTo>
                  <a:lnTo>
                    <a:pt x="423862" y="604837"/>
                  </a:lnTo>
                  <a:lnTo>
                    <a:pt x="364331" y="592931"/>
                  </a:lnTo>
                  <a:lnTo>
                    <a:pt x="292894" y="566737"/>
                  </a:lnTo>
                  <a:lnTo>
                    <a:pt x="235744" y="540544"/>
                  </a:lnTo>
                  <a:lnTo>
                    <a:pt x="190500" y="514350"/>
                  </a:lnTo>
                  <a:lnTo>
                    <a:pt x="157162" y="488156"/>
                  </a:lnTo>
                  <a:lnTo>
                    <a:pt x="121444" y="457200"/>
                  </a:lnTo>
                  <a:lnTo>
                    <a:pt x="90487" y="426244"/>
                  </a:lnTo>
                  <a:lnTo>
                    <a:pt x="50006" y="376237"/>
                  </a:lnTo>
                  <a:lnTo>
                    <a:pt x="26194" y="340519"/>
                  </a:lnTo>
                  <a:lnTo>
                    <a:pt x="7144" y="304800"/>
                  </a:lnTo>
                  <a:lnTo>
                    <a:pt x="0" y="278606"/>
                  </a:lnTo>
                  <a:lnTo>
                    <a:pt x="0" y="261937"/>
                  </a:lnTo>
                  <a:lnTo>
                    <a:pt x="4762" y="254794"/>
                  </a:lnTo>
                  <a:lnTo>
                    <a:pt x="23812" y="250031"/>
                  </a:lnTo>
                  <a:lnTo>
                    <a:pt x="42862" y="254794"/>
                  </a:lnTo>
                  <a:lnTo>
                    <a:pt x="83344" y="285750"/>
                  </a:lnTo>
                  <a:lnTo>
                    <a:pt x="128587" y="316706"/>
                  </a:lnTo>
                  <a:lnTo>
                    <a:pt x="157162" y="335756"/>
                  </a:lnTo>
                  <a:lnTo>
                    <a:pt x="192881" y="354806"/>
                  </a:lnTo>
                  <a:lnTo>
                    <a:pt x="261937" y="373856"/>
                  </a:lnTo>
                  <a:lnTo>
                    <a:pt x="295275" y="381000"/>
                  </a:lnTo>
                  <a:lnTo>
                    <a:pt x="321469" y="381000"/>
                  </a:lnTo>
                  <a:lnTo>
                    <a:pt x="369094" y="378619"/>
                  </a:lnTo>
                  <a:lnTo>
                    <a:pt x="450056" y="366712"/>
                  </a:lnTo>
                  <a:lnTo>
                    <a:pt x="619125" y="335756"/>
                  </a:lnTo>
                  <a:lnTo>
                    <a:pt x="928687" y="271462"/>
                  </a:lnTo>
                  <a:lnTo>
                    <a:pt x="1114425" y="230981"/>
                  </a:lnTo>
                  <a:lnTo>
                    <a:pt x="1452562" y="150019"/>
                  </a:lnTo>
                  <a:lnTo>
                    <a:pt x="1631156" y="121444"/>
                  </a:lnTo>
                  <a:lnTo>
                    <a:pt x="1738312" y="102394"/>
                  </a:lnTo>
                  <a:lnTo>
                    <a:pt x="1838325" y="80962"/>
                  </a:lnTo>
                  <a:lnTo>
                    <a:pt x="1966912" y="45244"/>
                  </a:lnTo>
                  <a:lnTo>
                    <a:pt x="2093119" y="0"/>
                  </a:lnTo>
                  <a:lnTo>
                    <a:pt x="2145506" y="2381"/>
                  </a:lnTo>
                  <a:lnTo>
                    <a:pt x="2205037" y="9525"/>
                  </a:lnTo>
                  <a:lnTo>
                    <a:pt x="2283619" y="21431"/>
                  </a:lnTo>
                  <a:lnTo>
                    <a:pt x="2340769" y="35719"/>
                  </a:lnTo>
                  <a:lnTo>
                    <a:pt x="2378869" y="50006"/>
                  </a:lnTo>
                  <a:lnTo>
                    <a:pt x="2405062" y="61912"/>
                  </a:lnTo>
                  <a:lnTo>
                    <a:pt x="2424112" y="71437"/>
                  </a:lnTo>
                  <a:lnTo>
                    <a:pt x="2440781" y="88106"/>
                  </a:lnTo>
                  <a:lnTo>
                    <a:pt x="2452687" y="109537"/>
                  </a:lnTo>
                  <a:lnTo>
                    <a:pt x="2447925" y="135731"/>
                  </a:lnTo>
                  <a:lnTo>
                    <a:pt x="2433637" y="159544"/>
                  </a:lnTo>
                  <a:lnTo>
                    <a:pt x="2405062" y="190500"/>
                  </a:lnTo>
                  <a:lnTo>
                    <a:pt x="2383631" y="202406"/>
                  </a:lnTo>
                  <a:lnTo>
                    <a:pt x="2250281" y="221456"/>
                  </a:lnTo>
                  <a:lnTo>
                    <a:pt x="1866900" y="269081"/>
                  </a:lnTo>
                  <a:lnTo>
                    <a:pt x="1633537" y="297656"/>
                  </a:lnTo>
                  <a:lnTo>
                    <a:pt x="1447800" y="330994"/>
                  </a:lnTo>
                  <a:lnTo>
                    <a:pt x="1221581" y="3833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1">
              <a:extLst>
                <a:ext uri="{FF2B5EF4-FFF2-40B4-BE49-F238E27FC236}">
                  <a16:creationId xmlns:a16="http://schemas.microsoft.com/office/drawing/2014/main" id="{24BF57F2-70BF-40AA-BDD6-3E4E78EB27C3}"/>
                </a:ext>
              </a:extLst>
            </p:cNvPr>
            <p:cNvSpPr/>
            <p:nvPr/>
          </p:nvSpPr>
          <p:spPr>
            <a:xfrm rot="16200000">
              <a:off x="5317333" y="3463132"/>
              <a:ext cx="4356100" cy="582613"/>
            </a:xfrm>
            <a:custGeom>
              <a:avLst/>
              <a:gdLst>
                <a:gd name="connsiteX0" fmla="*/ 2022977 w 4356639"/>
                <a:gd name="connsiteY0" fmla="*/ 501332 h 582533"/>
                <a:gd name="connsiteX1" fmla="*/ 1549890 w 4356639"/>
                <a:gd name="connsiteY1" fmla="*/ 511923 h 582533"/>
                <a:gd name="connsiteX2" fmla="*/ 1087394 w 4356639"/>
                <a:gd name="connsiteY2" fmla="*/ 518984 h 582533"/>
                <a:gd name="connsiteX3" fmla="*/ 872034 w 4356639"/>
                <a:gd name="connsiteY3" fmla="*/ 533106 h 582533"/>
                <a:gd name="connsiteX4" fmla="*/ 734344 w 4356639"/>
                <a:gd name="connsiteY4" fmla="*/ 547228 h 582533"/>
                <a:gd name="connsiteX5" fmla="*/ 540167 w 4356639"/>
                <a:gd name="connsiteY5" fmla="*/ 582533 h 582533"/>
                <a:gd name="connsiteX6" fmla="*/ 518984 w 4356639"/>
                <a:gd name="connsiteY6" fmla="*/ 579003 h 582533"/>
                <a:gd name="connsiteX7" fmla="*/ 444843 w 4356639"/>
                <a:gd name="connsiteY7" fmla="*/ 564881 h 582533"/>
                <a:gd name="connsiteX8" fmla="*/ 338928 w 4356639"/>
                <a:gd name="connsiteY8" fmla="*/ 533106 h 582533"/>
                <a:gd name="connsiteX9" fmla="*/ 264787 w 4356639"/>
                <a:gd name="connsiteY9" fmla="*/ 504862 h 582533"/>
                <a:gd name="connsiteX10" fmla="*/ 176525 w 4356639"/>
                <a:gd name="connsiteY10" fmla="*/ 469557 h 582533"/>
                <a:gd name="connsiteX11" fmla="*/ 98854 w 4356639"/>
                <a:gd name="connsiteY11" fmla="*/ 430722 h 582533"/>
                <a:gd name="connsiteX12" fmla="*/ 45896 w 4356639"/>
                <a:gd name="connsiteY12" fmla="*/ 398947 h 582533"/>
                <a:gd name="connsiteX13" fmla="*/ 28244 w 4356639"/>
                <a:gd name="connsiteY13" fmla="*/ 384825 h 582533"/>
                <a:gd name="connsiteX14" fmla="*/ 7061 w 4356639"/>
                <a:gd name="connsiteY14" fmla="*/ 363642 h 582533"/>
                <a:gd name="connsiteX15" fmla="*/ 0 w 4356639"/>
                <a:gd name="connsiteY15" fmla="*/ 349520 h 582533"/>
                <a:gd name="connsiteX16" fmla="*/ 0 w 4356639"/>
                <a:gd name="connsiteY16" fmla="*/ 335398 h 582533"/>
                <a:gd name="connsiteX17" fmla="*/ 3530 w 4356639"/>
                <a:gd name="connsiteY17" fmla="*/ 310685 h 582533"/>
                <a:gd name="connsiteX18" fmla="*/ 21183 w 4356639"/>
                <a:gd name="connsiteY18" fmla="*/ 293032 h 582533"/>
                <a:gd name="connsiteX19" fmla="*/ 45896 w 4356639"/>
                <a:gd name="connsiteY19" fmla="*/ 275380 h 582533"/>
                <a:gd name="connsiteX20" fmla="*/ 109445 w 4356639"/>
                <a:gd name="connsiteY20" fmla="*/ 257727 h 582533"/>
                <a:gd name="connsiteX21" fmla="*/ 529575 w 4356639"/>
                <a:gd name="connsiteY21" fmla="*/ 247136 h 582533"/>
                <a:gd name="connsiteX22" fmla="*/ 540167 w 4356639"/>
                <a:gd name="connsiteY22" fmla="*/ 264788 h 582533"/>
                <a:gd name="connsiteX23" fmla="*/ 561350 w 4356639"/>
                <a:gd name="connsiteY23" fmla="*/ 289502 h 582533"/>
                <a:gd name="connsiteX24" fmla="*/ 593124 w 4356639"/>
                <a:gd name="connsiteY24" fmla="*/ 307154 h 582533"/>
                <a:gd name="connsiteX25" fmla="*/ 628429 w 4356639"/>
                <a:gd name="connsiteY25" fmla="*/ 314215 h 582533"/>
                <a:gd name="connsiteX26" fmla="*/ 886156 w 4356639"/>
                <a:gd name="connsiteY26" fmla="*/ 307154 h 582533"/>
                <a:gd name="connsiteX27" fmla="*/ 1616970 w 4356639"/>
                <a:gd name="connsiteY27" fmla="*/ 285971 h 582533"/>
                <a:gd name="connsiteX28" fmla="*/ 2245399 w 4356639"/>
                <a:gd name="connsiteY28" fmla="*/ 268319 h 582533"/>
                <a:gd name="connsiteX29" fmla="*/ 2612571 w 4356639"/>
                <a:gd name="connsiteY29" fmla="*/ 247136 h 582533"/>
                <a:gd name="connsiteX30" fmla="*/ 3163330 w 4356639"/>
                <a:gd name="connsiteY30" fmla="*/ 247136 h 582533"/>
                <a:gd name="connsiteX31" fmla="*/ 3322202 w 4356639"/>
                <a:gd name="connsiteY31" fmla="*/ 243605 h 582533"/>
                <a:gd name="connsiteX32" fmla="*/ 3625825 w 4356639"/>
                <a:gd name="connsiteY32" fmla="*/ 236544 h 582533"/>
                <a:gd name="connsiteX33" fmla="*/ 3858838 w 4356639"/>
                <a:gd name="connsiteY33" fmla="*/ 225953 h 582533"/>
                <a:gd name="connsiteX34" fmla="*/ 3936509 w 4356639"/>
                <a:gd name="connsiteY34" fmla="*/ 225953 h 582533"/>
                <a:gd name="connsiteX35" fmla="*/ 4007120 w 4356639"/>
                <a:gd name="connsiteY35" fmla="*/ 218892 h 582533"/>
                <a:gd name="connsiteX36" fmla="*/ 4077730 w 4356639"/>
                <a:gd name="connsiteY36" fmla="*/ 201239 h 582533"/>
                <a:gd name="connsiteX37" fmla="*/ 4162462 w 4356639"/>
                <a:gd name="connsiteY37" fmla="*/ 165934 h 582533"/>
                <a:gd name="connsiteX38" fmla="*/ 4201297 w 4356639"/>
                <a:gd name="connsiteY38" fmla="*/ 134160 h 582533"/>
                <a:gd name="connsiteX39" fmla="*/ 4243663 w 4356639"/>
                <a:gd name="connsiteY39" fmla="*/ 95324 h 582533"/>
                <a:gd name="connsiteX40" fmla="*/ 4271907 w 4356639"/>
                <a:gd name="connsiteY40" fmla="*/ 52958 h 582533"/>
                <a:gd name="connsiteX41" fmla="*/ 4293090 w 4356639"/>
                <a:gd name="connsiteY41" fmla="*/ 21183 h 582533"/>
                <a:gd name="connsiteX42" fmla="*/ 4303682 w 4356639"/>
                <a:gd name="connsiteY42" fmla="*/ 10592 h 582533"/>
                <a:gd name="connsiteX43" fmla="*/ 4314273 w 4356639"/>
                <a:gd name="connsiteY43" fmla="*/ 3531 h 582533"/>
                <a:gd name="connsiteX44" fmla="*/ 4324865 w 4356639"/>
                <a:gd name="connsiteY44" fmla="*/ 0 h 582533"/>
                <a:gd name="connsiteX45" fmla="*/ 4342517 w 4356639"/>
                <a:gd name="connsiteY45" fmla="*/ 10592 h 582533"/>
                <a:gd name="connsiteX46" fmla="*/ 4349578 w 4356639"/>
                <a:gd name="connsiteY46" fmla="*/ 31775 h 582533"/>
                <a:gd name="connsiteX47" fmla="*/ 4356639 w 4356639"/>
                <a:gd name="connsiteY47" fmla="*/ 52958 h 582533"/>
                <a:gd name="connsiteX48" fmla="*/ 4356639 w 4356639"/>
                <a:gd name="connsiteY48" fmla="*/ 81202 h 582533"/>
                <a:gd name="connsiteX49" fmla="*/ 4342517 w 4356639"/>
                <a:gd name="connsiteY49" fmla="*/ 158873 h 582533"/>
                <a:gd name="connsiteX50" fmla="*/ 4307212 w 4356639"/>
                <a:gd name="connsiteY50" fmla="*/ 268319 h 582533"/>
                <a:gd name="connsiteX51" fmla="*/ 4268377 w 4356639"/>
                <a:gd name="connsiteY51" fmla="*/ 353051 h 582533"/>
                <a:gd name="connsiteX52" fmla="*/ 4222480 w 4356639"/>
                <a:gd name="connsiteY52" fmla="*/ 437783 h 582533"/>
                <a:gd name="connsiteX53" fmla="*/ 4180114 w 4356639"/>
                <a:gd name="connsiteY53" fmla="*/ 497801 h 582533"/>
                <a:gd name="connsiteX54" fmla="*/ 4130687 w 4356639"/>
                <a:gd name="connsiteY54" fmla="*/ 536637 h 582533"/>
                <a:gd name="connsiteX55" fmla="*/ 4109504 w 4356639"/>
                <a:gd name="connsiteY55" fmla="*/ 547228 h 582533"/>
                <a:gd name="connsiteX56" fmla="*/ 4084791 w 4356639"/>
                <a:gd name="connsiteY56" fmla="*/ 547228 h 582533"/>
                <a:gd name="connsiteX57" fmla="*/ 4056547 w 4356639"/>
                <a:gd name="connsiteY57" fmla="*/ 529576 h 582533"/>
                <a:gd name="connsiteX58" fmla="*/ 4014181 w 4356639"/>
                <a:gd name="connsiteY58" fmla="*/ 508393 h 582533"/>
                <a:gd name="connsiteX59" fmla="*/ 3957692 w 4356639"/>
                <a:gd name="connsiteY59" fmla="*/ 497801 h 582533"/>
                <a:gd name="connsiteX60" fmla="*/ 3897674 w 4356639"/>
                <a:gd name="connsiteY60" fmla="*/ 490740 h 582533"/>
                <a:gd name="connsiteX61" fmla="*/ 3526971 w 4356639"/>
                <a:gd name="connsiteY61" fmla="*/ 494271 h 582533"/>
                <a:gd name="connsiteX62" fmla="*/ 2842054 w 4356639"/>
                <a:gd name="connsiteY62" fmla="*/ 494271 h 582533"/>
                <a:gd name="connsiteX63" fmla="*/ 2517248 w 4356639"/>
                <a:gd name="connsiteY63" fmla="*/ 487210 h 582533"/>
                <a:gd name="connsiteX64" fmla="*/ 2022977 w 4356639"/>
                <a:gd name="connsiteY64" fmla="*/ 50133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6639" h="582533">
                  <a:moveTo>
                    <a:pt x="2022977" y="501332"/>
                  </a:moveTo>
                  <a:lnTo>
                    <a:pt x="1549890" y="511923"/>
                  </a:lnTo>
                  <a:lnTo>
                    <a:pt x="1087394" y="518984"/>
                  </a:lnTo>
                  <a:lnTo>
                    <a:pt x="872034" y="533106"/>
                  </a:lnTo>
                  <a:lnTo>
                    <a:pt x="734344" y="547228"/>
                  </a:lnTo>
                  <a:lnTo>
                    <a:pt x="540167" y="582533"/>
                  </a:lnTo>
                  <a:lnTo>
                    <a:pt x="518984" y="579003"/>
                  </a:lnTo>
                  <a:lnTo>
                    <a:pt x="444843" y="564881"/>
                  </a:lnTo>
                  <a:lnTo>
                    <a:pt x="338928" y="533106"/>
                  </a:lnTo>
                  <a:lnTo>
                    <a:pt x="264787" y="504862"/>
                  </a:lnTo>
                  <a:lnTo>
                    <a:pt x="176525" y="469557"/>
                  </a:lnTo>
                  <a:lnTo>
                    <a:pt x="98854" y="430722"/>
                  </a:lnTo>
                  <a:lnTo>
                    <a:pt x="45896" y="398947"/>
                  </a:lnTo>
                  <a:lnTo>
                    <a:pt x="28244" y="384825"/>
                  </a:lnTo>
                  <a:lnTo>
                    <a:pt x="7061" y="363642"/>
                  </a:lnTo>
                  <a:lnTo>
                    <a:pt x="0" y="349520"/>
                  </a:lnTo>
                  <a:lnTo>
                    <a:pt x="0" y="335398"/>
                  </a:lnTo>
                  <a:lnTo>
                    <a:pt x="3530" y="310685"/>
                  </a:lnTo>
                  <a:lnTo>
                    <a:pt x="21183" y="293032"/>
                  </a:lnTo>
                  <a:lnTo>
                    <a:pt x="45896" y="275380"/>
                  </a:lnTo>
                  <a:lnTo>
                    <a:pt x="109445" y="257727"/>
                  </a:lnTo>
                  <a:lnTo>
                    <a:pt x="529575" y="247136"/>
                  </a:lnTo>
                  <a:lnTo>
                    <a:pt x="540167" y="264788"/>
                  </a:lnTo>
                  <a:lnTo>
                    <a:pt x="561350" y="289502"/>
                  </a:lnTo>
                  <a:lnTo>
                    <a:pt x="593124" y="307154"/>
                  </a:lnTo>
                  <a:lnTo>
                    <a:pt x="628429" y="314215"/>
                  </a:lnTo>
                  <a:lnTo>
                    <a:pt x="886156" y="307154"/>
                  </a:lnTo>
                  <a:lnTo>
                    <a:pt x="1616970" y="285971"/>
                  </a:lnTo>
                  <a:lnTo>
                    <a:pt x="2245399" y="268319"/>
                  </a:lnTo>
                  <a:lnTo>
                    <a:pt x="2612571" y="247136"/>
                  </a:lnTo>
                  <a:lnTo>
                    <a:pt x="3163330" y="247136"/>
                  </a:lnTo>
                  <a:lnTo>
                    <a:pt x="3322202" y="243605"/>
                  </a:lnTo>
                  <a:lnTo>
                    <a:pt x="3625825" y="236544"/>
                  </a:lnTo>
                  <a:lnTo>
                    <a:pt x="3858838" y="225953"/>
                  </a:lnTo>
                  <a:lnTo>
                    <a:pt x="3936509" y="225953"/>
                  </a:lnTo>
                  <a:lnTo>
                    <a:pt x="4007120" y="218892"/>
                  </a:lnTo>
                  <a:lnTo>
                    <a:pt x="4077730" y="201239"/>
                  </a:lnTo>
                  <a:lnTo>
                    <a:pt x="4162462" y="165934"/>
                  </a:lnTo>
                  <a:lnTo>
                    <a:pt x="4201297" y="134160"/>
                  </a:lnTo>
                  <a:lnTo>
                    <a:pt x="4243663" y="95324"/>
                  </a:lnTo>
                  <a:lnTo>
                    <a:pt x="4271907" y="52958"/>
                  </a:lnTo>
                  <a:lnTo>
                    <a:pt x="4293090" y="21183"/>
                  </a:lnTo>
                  <a:lnTo>
                    <a:pt x="4303682" y="10592"/>
                  </a:lnTo>
                  <a:lnTo>
                    <a:pt x="4314273" y="3531"/>
                  </a:lnTo>
                  <a:lnTo>
                    <a:pt x="4324865" y="0"/>
                  </a:lnTo>
                  <a:lnTo>
                    <a:pt x="4342517" y="10592"/>
                  </a:lnTo>
                  <a:lnTo>
                    <a:pt x="4349578" y="31775"/>
                  </a:lnTo>
                  <a:lnTo>
                    <a:pt x="4356639" y="52958"/>
                  </a:lnTo>
                  <a:lnTo>
                    <a:pt x="4356639" y="81202"/>
                  </a:lnTo>
                  <a:lnTo>
                    <a:pt x="4342517" y="158873"/>
                  </a:lnTo>
                  <a:lnTo>
                    <a:pt x="4307212" y="268319"/>
                  </a:lnTo>
                  <a:lnTo>
                    <a:pt x="4268377" y="353051"/>
                  </a:lnTo>
                  <a:lnTo>
                    <a:pt x="4222480" y="437783"/>
                  </a:lnTo>
                  <a:lnTo>
                    <a:pt x="4180114" y="497801"/>
                  </a:lnTo>
                  <a:lnTo>
                    <a:pt x="4130687" y="536637"/>
                  </a:lnTo>
                  <a:lnTo>
                    <a:pt x="4109504" y="547228"/>
                  </a:lnTo>
                  <a:lnTo>
                    <a:pt x="4084791" y="547228"/>
                  </a:lnTo>
                  <a:lnTo>
                    <a:pt x="4056547" y="529576"/>
                  </a:lnTo>
                  <a:lnTo>
                    <a:pt x="4014181" y="508393"/>
                  </a:lnTo>
                  <a:lnTo>
                    <a:pt x="3957692" y="497801"/>
                  </a:lnTo>
                  <a:lnTo>
                    <a:pt x="3897674" y="490740"/>
                  </a:lnTo>
                  <a:lnTo>
                    <a:pt x="3526971" y="494271"/>
                  </a:lnTo>
                  <a:lnTo>
                    <a:pt x="2842054" y="494271"/>
                  </a:lnTo>
                  <a:lnTo>
                    <a:pt x="2517248" y="487210"/>
                  </a:lnTo>
                  <a:lnTo>
                    <a:pt x="2022977" y="5013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3">
              <a:extLst>
                <a:ext uri="{FF2B5EF4-FFF2-40B4-BE49-F238E27FC236}">
                  <a16:creationId xmlns:a16="http://schemas.microsoft.com/office/drawing/2014/main" id="{DED6A0DF-3DCE-44B0-9D72-C3EE85D02A05}"/>
                </a:ext>
              </a:extLst>
            </p:cNvPr>
            <p:cNvSpPr/>
            <p:nvPr/>
          </p:nvSpPr>
          <p:spPr>
            <a:xfrm>
              <a:off x="6843714" y="5253039"/>
              <a:ext cx="657225" cy="619125"/>
            </a:xfrm>
            <a:custGeom>
              <a:avLst/>
              <a:gdLst>
                <a:gd name="connsiteX0" fmla="*/ 228600 w 657225"/>
                <a:gd name="connsiteY0" fmla="*/ 52387 h 619125"/>
                <a:gd name="connsiteX1" fmla="*/ 435768 w 657225"/>
                <a:gd name="connsiteY1" fmla="*/ 111918 h 619125"/>
                <a:gd name="connsiteX2" fmla="*/ 540543 w 657225"/>
                <a:gd name="connsiteY2" fmla="*/ 145256 h 619125"/>
                <a:gd name="connsiteX3" fmla="*/ 571500 w 657225"/>
                <a:gd name="connsiteY3" fmla="*/ 154781 h 619125"/>
                <a:gd name="connsiteX4" fmla="*/ 645318 w 657225"/>
                <a:gd name="connsiteY4" fmla="*/ 145256 h 619125"/>
                <a:gd name="connsiteX5" fmla="*/ 657225 w 657225"/>
                <a:gd name="connsiteY5" fmla="*/ 619125 h 619125"/>
                <a:gd name="connsiteX6" fmla="*/ 616743 w 657225"/>
                <a:gd name="connsiteY6" fmla="*/ 573881 h 619125"/>
                <a:gd name="connsiteX7" fmla="*/ 566737 w 657225"/>
                <a:gd name="connsiteY7" fmla="*/ 507206 h 619125"/>
                <a:gd name="connsiteX8" fmla="*/ 502443 w 657225"/>
                <a:gd name="connsiteY8" fmla="*/ 440531 h 619125"/>
                <a:gd name="connsiteX9" fmla="*/ 431006 w 657225"/>
                <a:gd name="connsiteY9" fmla="*/ 369093 h 619125"/>
                <a:gd name="connsiteX10" fmla="*/ 364331 w 657225"/>
                <a:gd name="connsiteY10" fmla="*/ 302418 h 619125"/>
                <a:gd name="connsiteX11" fmla="*/ 257175 w 657225"/>
                <a:gd name="connsiteY11" fmla="*/ 214312 h 619125"/>
                <a:gd name="connsiteX12" fmla="*/ 61912 w 657225"/>
                <a:gd name="connsiteY12" fmla="*/ 76200 h 619125"/>
                <a:gd name="connsiteX13" fmla="*/ 14287 w 657225"/>
                <a:gd name="connsiteY13" fmla="*/ 47625 h 619125"/>
                <a:gd name="connsiteX14" fmla="*/ 0 w 657225"/>
                <a:gd name="connsiteY14" fmla="*/ 33337 h 619125"/>
                <a:gd name="connsiteX15" fmla="*/ 2381 w 657225"/>
                <a:gd name="connsiteY15" fmla="*/ 16668 h 619125"/>
                <a:gd name="connsiteX16" fmla="*/ 11906 w 657225"/>
                <a:gd name="connsiteY16" fmla="*/ 7143 h 619125"/>
                <a:gd name="connsiteX17" fmla="*/ 40481 w 657225"/>
                <a:gd name="connsiteY17" fmla="*/ 0 h 619125"/>
                <a:gd name="connsiteX18" fmla="*/ 104775 w 657225"/>
                <a:gd name="connsiteY18" fmla="*/ 14287 h 619125"/>
                <a:gd name="connsiteX19" fmla="*/ 228600 w 657225"/>
                <a:gd name="connsiteY19" fmla="*/ 523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7225" h="619125">
                  <a:moveTo>
                    <a:pt x="228600" y="52387"/>
                  </a:moveTo>
                  <a:lnTo>
                    <a:pt x="435768" y="111918"/>
                  </a:lnTo>
                  <a:lnTo>
                    <a:pt x="540543" y="145256"/>
                  </a:lnTo>
                  <a:lnTo>
                    <a:pt x="571500" y="154781"/>
                  </a:lnTo>
                  <a:lnTo>
                    <a:pt x="645318" y="145256"/>
                  </a:lnTo>
                  <a:lnTo>
                    <a:pt x="657225" y="619125"/>
                  </a:lnTo>
                  <a:lnTo>
                    <a:pt x="616743" y="573881"/>
                  </a:lnTo>
                  <a:lnTo>
                    <a:pt x="566737" y="507206"/>
                  </a:lnTo>
                  <a:lnTo>
                    <a:pt x="502443" y="440531"/>
                  </a:lnTo>
                  <a:lnTo>
                    <a:pt x="431006" y="369093"/>
                  </a:lnTo>
                  <a:lnTo>
                    <a:pt x="364331" y="302418"/>
                  </a:lnTo>
                  <a:lnTo>
                    <a:pt x="257175" y="214312"/>
                  </a:lnTo>
                  <a:lnTo>
                    <a:pt x="61912" y="76200"/>
                  </a:lnTo>
                  <a:lnTo>
                    <a:pt x="14287" y="47625"/>
                  </a:lnTo>
                  <a:lnTo>
                    <a:pt x="0" y="33337"/>
                  </a:lnTo>
                  <a:cubicBezTo>
                    <a:pt x="2512" y="18267"/>
                    <a:pt x="2381" y="23878"/>
                    <a:pt x="2381" y="16668"/>
                  </a:cubicBezTo>
                  <a:lnTo>
                    <a:pt x="11906" y="7143"/>
                  </a:lnTo>
                  <a:lnTo>
                    <a:pt x="40481" y="0"/>
                  </a:lnTo>
                  <a:lnTo>
                    <a:pt x="104775" y="14287"/>
                  </a:lnTo>
                  <a:lnTo>
                    <a:pt x="228600" y="523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5A9F4788-9F71-415F-A772-0DE51D7C8CE1}"/>
                </a:ext>
              </a:extLst>
            </p:cNvPr>
            <p:cNvSpPr/>
            <p:nvPr/>
          </p:nvSpPr>
          <p:spPr>
            <a:xfrm>
              <a:off x="5846763" y="3024189"/>
              <a:ext cx="2082800" cy="1768475"/>
            </a:xfrm>
            <a:custGeom>
              <a:avLst/>
              <a:gdLst>
                <a:gd name="connsiteX0" fmla="*/ 945356 w 2083594"/>
                <a:gd name="connsiteY0" fmla="*/ 1269206 h 1769268"/>
                <a:gd name="connsiteX1" fmla="*/ 754856 w 2083594"/>
                <a:gd name="connsiteY1" fmla="*/ 1400175 h 1769268"/>
                <a:gd name="connsiteX2" fmla="*/ 578644 w 2083594"/>
                <a:gd name="connsiteY2" fmla="*/ 1507331 h 1769268"/>
                <a:gd name="connsiteX3" fmla="*/ 402431 w 2083594"/>
                <a:gd name="connsiteY3" fmla="*/ 1602581 h 1769268"/>
                <a:gd name="connsiteX4" fmla="*/ 202406 w 2083594"/>
                <a:gd name="connsiteY4" fmla="*/ 1702593 h 1769268"/>
                <a:gd name="connsiteX5" fmla="*/ 73819 w 2083594"/>
                <a:gd name="connsiteY5" fmla="*/ 1762125 h 1769268"/>
                <a:gd name="connsiteX6" fmla="*/ 59531 w 2083594"/>
                <a:gd name="connsiteY6" fmla="*/ 1766887 h 1769268"/>
                <a:gd name="connsiteX7" fmla="*/ 42862 w 2083594"/>
                <a:gd name="connsiteY7" fmla="*/ 1769268 h 1769268"/>
                <a:gd name="connsiteX8" fmla="*/ 14287 w 2083594"/>
                <a:gd name="connsiteY8" fmla="*/ 1764506 h 1769268"/>
                <a:gd name="connsiteX9" fmla="*/ 0 w 2083594"/>
                <a:gd name="connsiteY9" fmla="*/ 1750218 h 1769268"/>
                <a:gd name="connsiteX10" fmla="*/ 2381 w 2083594"/>
                <a:gd name="connsiteY10" fmla="*/ 1735931 h 1769268"/>
                <a:gd name="connsiteX11" fmla="*/ 16669 w 2083594"/>
                <a:gd name="connsiteY11" fmla="*/ 1724025 h 1769268"/>
                <a:gd name="connsiteX12" fmla="*/ 159544 w 2083594"/>
                <a:gd name="connsiteY12" fmla="*/ 1645443 h 1769268"/>
                <a:gd name="connsiteX13" fmla="*/ 264319 w 2083594"/>
                <a:gd name="connsiteY13" fmla="*/ 1581150 h 1769268"/>
                <a:gd name="connsiteX14" fmla="*/ 369094 w 2083594"/>
                <a:gd name="connsiteY14" fmla="*/ 1507331 h 1769268"/>
                <a:gd name="connsiteX15" fmla="*/ 481012 w 2083594"/>
                <a:gd name="connsiteY15" fmla="*/ 1423987 h 1769268"/>
                <a:gd name="connsiteX16" fmla="*/ 578644 w 2083594"/>
                <a:gd name="connsiteY16" fmla="*/ 1352550 h 1769268"/>
                <a:gd name="connsiteX17" fmla="*/ 700087 w 2083594"/>
                <a:gd name="connsiteY17" fmla="*/ 1245393 h 1769268"/>
                <a:gd name="connsiteX18" fmla="*/ 814387 w 2083594"/>
                <a:gd name="connsiteY18" fmla="*/ 1145381 h 1769268"/>
                <a:gd name="connsiteX19" fmla="*/ 990600 w 2083594"/>
                <a:gd name="connsiteY19" fmla="*/ 981075 h 1769268"/>
                <a:gd name="connsiteX20" fmla="*/ 1150144 w 2083594"/>
                <a:gd name="connsiteY20" fmla="*/ 819150 h 1769268"/>
                <a:gd name="connsiteX21" fmla="*/ 1290637 w 2083594"/>
                <a:gd name="connsiteY21" fmla="*/ 666750 h 1769268"/>
                <a:gd name="connsiteX22" fmla="*/ 1481137 w 2083594"/>
                <a:gd name="connsiteY22" fmla="*/ 457200 h 1769268"/>
                <a:gd name="connsiteX23" fmla="*/ 1628775 w 2083594"/>
                <a:gd name="connsiteY23" fmla="*/ 264318 h 1769268"/>
                <a:gd name="connsiteX24" fmla="*/ 1845469 w 2083594"/>
                <a:gd name="connsiteY24" fmla="*/ 0 h 1769268"/>
                <a:gd name="connsiteX25" fmla="*/ 1926431 w 2083594"/>
                <a:gd name="connsiteY25" fmla="*/ 52387 h 1769268"/>
                <a:gd name="connsiteX26" fmla="*/ 2038350 w 2083594"/>
                <a:gd name="connsiteY26" fmla="*/ 121443 h 1769268"/>
                <a:gd name="connsiteX27" fmla="*/ 2069306 w 2083594"/>
                <a:gd name="connsiteY27" fmla="*/ 145256 h 1769268"/>
                <a:gd name="connsiteX28" fmla="*/ 2081212 w 2083594"/>
                <a:gd name="connsiteY28" fmla="*/ 161925 h 1769268"/>
                <a:gd name="connsiteX29" fmla="*/ 2083594 w 2083594"/>
                <a:gd name="connsiteY29" fmla="*/ 176212 h 1769268"/>
                <a:gd name="connsiteX30" fmla="*/ 2081212 w 2083594"/>
                <a:gd name="connsiteY30" fmla="*/ 195262 h 1769268"/>
                <a:gd name="connsiteX31" fmla="*/ 2071687 w 2083594"/>
                <a:gd name="connsiteY31" fmla="*/ 216693 h 1769268"/>
                <a:gd name="connsiteX32" fmla="*/ 2028825 w 2083594"/>
                <a:gd name="connsiteY32" fmla="*/ 250031 h 1769268"/>
                <a:gd name="connsiteX33" fmla="*/ 1964531 w 2083594"/>
                <a:gd name="connsiteY33" fmla="*/ 292893 h 1769268"/>
                <a:gd name="connsiteX34" fmla="*/ 1895475 w 2083594"/>
                <a:gd name="connsiteY34" fmla="*/ 357187 h 1769268"/>
                <a:gd name="connsiteX35" fmla="*/ 1821656 w 2083594"/>
                <a:gd name="connsiteY35" fmla="*/ 431006 h 1769268"/>
                <a:gd name="connsiteX36" fmla="*/ 1643062 w 2083594"/>
                <a:gd name="connsiteY36" fmla="*/ 652462 h 1769268"/>
                <a:gd name="connsiteX37" fmla="*/ 1559719 w 2083594"/>
                <a:gd name="connsiteY37" fmla="*/ 735806 h 1769268"/>
                <a:gd name="connsiteX38" fmla="*/ 1445419 w 2083594"/>
                <a:gd name="connsiteY38" fmla="*/ 850106 h 1769268"/>
                <a:gd name="connsiteX39" fmla="*/ 1302544 w 2083594"/>
                <a:gd name="connsiteY39" fmla="*/ 976312 h 1769268"/>
                <a:gd name="connsiteX40" fmla="*/ 1112044 w 2083594"/>
                <a:gd name="connsiteY40" fmla="*/ 1135856 h 1769268"/>
                <a:gd name="connsiteX41" fmla="*/ 945356 w 2083594"/>
                <a:gd name="connsiteY41" fmla="*/ 1269206 h 176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83594" h="1769268">
                  <a:moveTo>
                    <a:pt x="945356" y="1269206"/>
                  </a:moveTo>
                  <a:lnTo>
                    <a:pt x="754856" y="1400175"/>
                  </a:lnTo>
                  <a:lnTo>
                    <a:pt x="578644" y="1507331"/>
                  </a:lnTo>
                  <a:lnTo>
                    <a:pt x="402431" y="1602581"/>
                  </a:lnTo>
                  <a:lnTo>
                    <a:pt x="202406" y="1702593"/>
                  </a:lnTo>
                  <a:lnTo>
                    <a:pt x="73819" y="1762125"/>
                  </a:lnTo>
                  <a:lnTo>
                    <a:pt x="59531" y="1766887"/>
                  </a:lnTo>
                  <a:lnTo>
                    <a:pt x="42862" y="1769268"/>
                  </a:lnTo>
                  <a:lnTo>
                    <a:pt x="14287" y="1764506"/>
                  </a:lnTo>
                  <a:lnTo>
                    <a:pt x="0" y="1750218"/>
                  </a:lnTo>
                  <a:lnTo>
                    <a:pt x="2381" y="1735931"/>
                  </a:lnTo>
                  <a:lnTo>
                    <a:pt x="16669" y="1724025"/>
                  </a:lnTo>
                  <a:lnTo>
                    <a:pt x="159544" y="1645443"/>
                  </a:lnTo>
                  <a:lnTo>
                    <a:pt x="264319" y="1581150"/>
                  </a:lnTo>
                  <a:lnTo>
                    <a:pt x="369094" y="1507331"/>
                  </a:lnTo>
                  <a:lnTo>
                    <a:pt x="481012" y="1423987"/>
                  </a:lnTo>
                  <a:lnTo>
                    <a:pt x="578644" y="1352550"/>
                  </a:lnTo>
                  <a:lnTo>
                    <a:pt x="700087" y="1245393"/>
                  </a:lnTo>
                  <a:lnTo>
                    <a:pt x="814387" y="1145381"/>
                  </a:lnTo>
                  <a:lnTo>
                    <a:pt x="990600" y="981075"/>
                  </a:lnTo>
                  <a:lnTo>
                    <a:pt x="1150144" y="819150"/>
                  </a:lnTo>
                  <a:lnTo>
                    <a:pt x="1290637" y="666750"/>
                  </a:lnTo>
                  <a:lnTo>
                    <a:pt x="1481137" y="457200"/>
                  </a:lnTo>
                  <a:lnTo>
                    <a:pt x="1628775" y="264318"/>
                  </a:lnTo>
                  <a:lnTo>
                    <a:pt x="1845469" y="0"/>
                  </a:lnTo>
                  <a:lnTo>
                    <a:pt x="1926431" y="52387"/>
                  </a:lnTo>
                  <a:lnTo>
                    <a:pt x="2038350" y="121443"/>
                  </a:lnTo>
                  <a:lnTo>
                    <a:pt x="2069306" y="145256"/>
                  </a:lnTo>
                  <a:lnTo>
                    <a:pt x="2081212" y="161925"/>
                  </a:lnTo>
                  <a:lnTo>
                    <a:pt x="2083594" y="176212"/>
                  </a:lnTo>
                  <a:lnTo>
                    <a:pt x="2081212" y="195262"/>
                  </a:lnTo>
                  <a:lnTo>
                    <a:pt x="2071687" y="216693"/>
                  </a:lnTo>
                  <a:lnTo>
                    <a:pt x="2028825" y="250031"/>
                  </a:lnTo>
                  <a:lnTo>
                    <a:pt x="1964531" y="292893"/>
                  </a:lnTo>
                  <a:lnTo>
                    <a:pt x="1895475" y="357187"/>
                  </a:lnTo>
                  <a:lnTo>
                    <a:pt x="1821656" y="431006"/>
                  </a:lnTo>
                  <a:lnTo>
                    <a:pt x="1643062" y="652462"/>
                  </a:lnTo>
                  <a:lnTo>
                    <a:pt x="1559719" y="735806"/>
                  </a:lnTo>
                  <a:lnTo>
                    <a:pt x="1445419" y="850106"/>
                  </a:lnTo>
                  <a:lnTo>
                    <a:pt x="1302544" y="976312"/>
                  </a:lnTo>
                  <a:lnTo>
                    <a:pt x="1112044" y="1135856"/>
                  </a:lnTo>
                  <a:lnTo>
                    <a:pt x="945356" y="12692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4BEC14D6-497E-44A6-BC93-CD6672A88EC7}"/>
              </a:ext>
            </a:extLst>
          </p:cNvPr>
          <p:cNvGrpSpPr/>
          <p:nvPr/>
        </p:nvGrpSpPr>
        <p:grpSpPr>
          <a:xfrm>
            <a:off x="3881439" y="1557566"/>
            <a:ext cx="4598988" cy="4356100"/>
            <a:chOff x="3881439" y="1576389"/>
            <a:chExt cx="4598988" cy="4356100"/>
          </a:xfrm>
          <a:solidFill>
            <a:schemeClr val="tx1"/>
          </a:solidFill>
        </p:grpSpPr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14BD3621-5CC0-41C7-82FF-327996DF4973}"/>
                </a:ext>
              </a:extLst>
            </p:cNvPr>
            <p:cNvSpPr/>
            <p:nvPr/>
          </p:nvSpPr>
          <p:spPr>
            <a:xfrm rot="16200000">
              <a:off x="2890840" y="3206751"/>
              <a:ext cx="2909887" cy="455613"/>
            </a:xfrm>
            <a:custGeom>
              <a:avLst/>
              <a:gdLst>
                <a:gd name="connsiteX0" fmla="*/ 2255044 w 2909888"/>
                <a:gd name="connsiteY0" fmla="*/ 452437 h 454818"/>
                <a:gd name="connsiteX1" fmla="*/ 1221582 w 2909888"/>
                <a:gd name="connsiteY1" fmla="*/ 450056 h 454818"/>
                <a:gd name="connsiteX2" fmla="*/ 1066800 w 2909888"/>
                <a:gd name="connsiteY2" fmla="*/ 454818 h 454818"/>
                <a:gd name="connsiteX3" fmla="*/ 352425 w 2909888"/>
                <a:gd name="connsiteY3" fmla="*/ 428625 h 454818"/>
                <a:gd name="connsiteX4" fmla="*/ 209550 w 2909888"/>
                <a:gd name="connsiteY4" fmla="*/ 407193 h 454818"/>
                <a:gd name="connsiteX5" fmla="*/ 154782 w 2909888"/>
                <a:gd name="connsiteY5" fmla="*/ 404812 h 454818"/>
                <a:gd name="connsiteX6" fmla="*/ 104775 w 2909888"/>
                <a:gd name="connsiteY6" fmla="*/ 395287 h 454818"/>
                <a:gd name="connsiteX7" fmla="*/ 78582 w 2909888"/>
                <a:gd name="connsiteY7" fmla="*/ 390525 h 454818"/>
                <a:gd name="connsiteX8" fmla="*/ 35719 w 2909888"/>
                <a:gd name="connsiteY8" fmla="*/ 373856 h 454818"/>
                <a:gd name="connsiteX9" fmla="*/ 14288 w 2909888"/>
                <a:gd name="connsiteY9" fmla="*/ 359568 h 454818"/>
                <a:gd name="connsiteX10" fmla="*/ 0 w 2909888"/>
                <a:gd name="connsiteY10" fmla="*/ 342900 h 454818"/>
                <a:gd name="connsiteX11" fmla="*/ 4763 w 2909888"/>
                <a:gd name="connsiteY11" fmla="*/ 309562 h 454818"/>
                <a:gd name="connsiteX12" fmla="*/ 11907 w 2909888"/>
                <a:gd name="connsiteY12" fmla="*/ 273843 h 454818"/>
                <a:gd name="connsiteX13" fmla="*/ 26194 w 2909888"/>
                <a:gd name="connsiteY13" fmla="*/ 238125 h 454818"/>
                <a:gd name="connsiteX14" fmla="*/ 35719 w 2909888"/>
                <a:gd name="connsiteY14" fmla="*/ 221456 h 454818"/>
                <a:gd name="connsiteX15" fmla="*/ 73819 w 2909888"/>
                <a:gd name="connsiteY15" fmla="*/ 204787 h 454818"/>
                <a:gd name="connsiteX16" fmla="*/ 119063 w 2909888"/>
                <a:gd name="connsiteY16" fmla="*/ 195262 h 454818"/>
                <a:gd name="connsiteX17" fmla="*/ 183357 w 2909888"/>
                <a:gd name="connsiteY17" fmla="*/ 188118 h 454818"/>
                <a:gd name="connsiteX18" fmla="*/ 250032 w 2909888"/>
                <a:gd name="connsiteY18" fmla="*/ 183356 h 454818"/>
                <a:gd name="connsiteX19" fmla="*/ 304800 w 2909888"/>
                <a:gd name="connsiteY19" fmla="*/ 185737 h 454818"/>
                <a:gd name="connsiteX20" fmla="*/ 400050 w 2909888"/>
                <a:gd name="connsiteY20" fmla="*/ 197643 h 454818"/>
                <a:gd name="connsiteX21" fmla="*/ 488157 w 2909888"/>
                <a:gd name="connsiteY21" fmla="*/ 207168 h 454818"/>
                <a:gd name="connsiteX22" fmla="*/ 602457 w 2909888"/>
                <a:gd name="connsiteY22" fmla="*/ 219075 h 454818"/>
                <a:gd name="connsiteX23" fmla="*/ 764382 w 2909888"/>
                <a:gd name="connsiteY23" fmla="*/ 228600 h 454818"/>
                <a:gd name="connsiteX24" fmla="*/ 1143000 w 2909888"/>
                <a:gd name="connsiteY24" fmla="*/ 228600 h 454818"/>
                <a:gd name="connsiteX25" fmla="*/ 1545432 w 2909888"/>
                <a:gd name="connsiteY25" fmla="*/ 228600 h 454818"/>
                <a:gd name="connsiteX26" fmla="*/ 1947863 w 2909888"/>
                <a:gd name="connsiteY26" fmla="*/ 228600 h 454818"/>
                <a:gd name="connsiteX27" fmla="*/ 2343150 w 2909888"/>
                <a:gd name="connsiteY27" fmla="*/ 230981 h 454818"/>
                <a:gd name="connsiteX28" fmla="*/ 2536032 w 2909888"/>
                <a:gd name="connsiteY28" fmla="*/ 226218 h 454818"/>
                <a:gd name="connsiteX29" fmla="*/ 2578894 w 2909888"/>
                <a:gd name="connsiteY29" fmla="*/ 221456 h 454818"/>
                <a:gd name="connsiteX30" fmla="*/ 2628900 w 2909888"/>
                <a:gd name="connsiteY30" fmla="*/ 211931 h 454818"/>
                <a:gd name="connsiteX31" fmla="*/ 2674144 w 2909888"/>
                <a:gd name="connsiteY31" fmla="*/ 190500 h 454818"/>
                <a:gd name="connsiteX32" fmla="*/ 2736057 w 2909888"/>
                <a:gd name="connsiteY32" fmla="*/ 150018 h 454818"/>
                <a:gd name="connsiteX33" fmla="*/ 2795588 w 2909888"/>
                <a:gd name="connsiteY33" fmla="*/ 92868 h 454818"/>
                <a:gd name="connsiteX34" fmla="*/ 2824163 w 2909888"/>
                <a:gd name="connsiteY34" fmla="*/ 54768 h 454818"/>
                <a:gd name="connsiteX35" fmla="*/ 2847975 w 2909888"/>
                <a:gd name="connsiteY35" fmla="*/ 23812 h 454818"/>
                <a:gd name="connsiteX36" fmla="*/ 2862263 w 2909888"/>
                <a:gd name="connsiteY36" fmla="*/ 9525 h 454818"/>
                <a:gd name="connsiteX37" fmla="*/ 2881313 w 2909888"/>
                <a:gd name="connsiteY37" fmla="*/ 0 h 454818"/>
                <a:gd name="connsiteX38" fmla="*/ 2893219 w 2909888"/>
                <a:gd name="connsiteY38" fmla="*/ 0 h 454818"/>
                <a:gd name="connsiteX39" fmla="*/ 2902744 w 2909888"/>
                <a:gd name="connsiteY39" fmla="*/ 7143 h 454818"/>
                <a:gd name="connsiteX40" fmla="*/ 2907507 w 2909888"/>
                <a:gd name="connsiteY40" fmla="*/ 28575 h 454818"/>
                <a:gd name="connsiteX41" fmla="*/ 2909888 w 2909888"/>
                <a:gd name="connsiteY41" fmla="*/ 50006 h 454818"/>
                <a:gd name="connsiteX42" fmla="*/ 2895600 w 2909888"/>
                <a:gd name="connsiteY42" fmla="*/ 130968 h 454818"/>
                <a:gd name="connsiteX43" fmla="*/ 2871788 w 2909888"/>
                <a:gd name="connsiteY43" fmla="*/ 259556 h 454818"/>
                <a:gd name="connsiteX44" fmla="*/ 2840832 w 2909888"/>
                <a:gd name="connsiteY44" fmla="*/ 388143 h 454818"/>
                <a:gd name="connsiteX45" fmla="*/ 2821782 w 2909888"/>
                <a:gd name="connsiteY45" fmla="*/ 428625 h 454818"/>
                <a:gd name="connsiteX46" fmla="*/ 2688432 w 2909888"/>
                <a:gd name="connsiteY46" fmla="*/ 450056 h 454818"/>
                <a:gd name="connsiteX47" fmla="*/ 2255044 w 2909888"/>
                <a:gd name="connsiteY47" fmla="*/ 452437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9888" h="454818">
                  <a:moveTo>
                    <a:pt x="2255044" y="452437"/>
                  </a:moveTo>
                  <a:lnTo>
                    <a:pt x="1221582" y="450056"/>
                  </a:lnTo>
                  <a:lnTo>
                    <a:pt x="1066800" y="454818"/>
                  </a:lnTo>
                  <a:lnTo>
                    <a:pt x="352425" y="428625"/>
                  </a:lnTo>
                  <a:lnTo>
                    <a:pt x="209550" y="407193"/>
                  </a:lnTo>
                  <a:lnTo>
                    <a:pt x="154782" y="404812"/>
                  </a:lnTo>
                  <a:lnTo>
                    <a:pt x="104775" y="395287"/>
                  </a:lnTo>
                  <a:lnTo>
                    <a:pt x="78582" y="390525"/>
                  </a:lnTo>
                  <a:lnTo>
                    <a:pt x="35719" y="373856"/>
                  </a:lnTo>
                  <a:lnTo>
                    <a:pt x="14288" y="359568"/>
                  </a:lnTo>
                  <a:lnTo>
                    <a:pt x="0" y="342900"/>
                  </a:lnTo>
                  <a:lnTo>
                    <a:pt x="4763" y="309562"/>
                  </a:lnTo>
                  <a:lnTo>
                    <a:pt x="11907" y="273843"/>
                  </a:lnTo>
                  <a:lnTo>
                    <a:pt x="26194" y="238125"/>
                  </a:lnTo>
                  <a:lnTo>
                    <a:pt x="35719" y="221456"/>
                  </a:lnTo>
                  <a:lnTo>
                    <a:pt x="73819" y="204787"/>
                  </a:lnTo>
                  <a:lnTo>
                    <a:pt x="119063" y="195262"/>
                  </a:lnTo>
                  <a:lnTo>
                    <a:pt x="183357" y="188118"/>
                  </a:lnTo>
                  <a:lnTo>
                    <a:pt x="250032" y="183356"/>
                  </a:lnTo>
                  <a:lnTo>
                    <a:pt x="304800" y="185737"/>
                  </a:lnTo>
                  <a:lnTo>
                    <a:pt x="400050" y="197643"/>
                  </a:lnTo>
                  <a:lnTo>
                    <a:pt x="488157" y="207168"/>
                  </a:lnTo>
                  <a:lnTo>
                    <a:pt x="602457" y="219075"/>
                  </a:lnTo>
                  <a:lnTo>
                    <a:pt x="764382" y="228600"/>
                  </a:lnTo>
                  <a:lnTo>
                    <a:pt x="1143000" y="228600"/>
                  </a:lnTo>
                  <a:lnTo>
                    <a:pt x="1545432" y="228600"/>
                  </a:lnTo>
                  <a:lnTo>
                    <a:pt x="1947863" y="228600"/>
                  </a:lnTo>
                  <a:lnTo>
                    <a:pt x="2343150" y="230981"/>
                  </a:lnTo>
                  <a:lnTo>
                    <a:pt x="2536032" y="226218"/>
                  </a:lnTo>
                  <a:lnTo>
                    <a:pt x="2578894" y="221456"/>
                  </a:lnTo>
                  <a:lnTo>
                    <a:pt x="2628900" y="211931"/>
                  </a:lnTo>
                  <a:lnTo>
                    <a:pt x="2674144" y="190500"/>
                  </a:lnTo>
                  <a:lnTo>
                    <a:pt x="2736057" y="150018"/>
                  </a:lnTo>
                  <a:lnTo>
                    <a:pt x="2795588" y="92868"/>
                  </a:lnTo>
                  <a:lnTo>
                    <a:pt x="2824163" y="54768"/>
                  </a:lnTo>
                  <a:lnTo>
                    <a:pt x="2847975" y="23812"/>
                  </a:lnTo>
                  <a:lnTo>
                    <a:pt x="2862263" y="9525"/>
                  </a:lnTo>
                  <a:lnTo>
                    <a:pt x="2881313" y="0"/>
                  </a:lnTo>
                  <a:lnTo>
                    <a:pt x="2893219" y="0"/>
                  </a:lnTo>
                  <a:lnTo>
                    <a:pt x="2902744" y="7143"/>
                  </a:lnTo>
                  <a:lnTo>
                    <a:pt x="2907507" y="28575"/>
                  </a:lnTo>
                  <a:lnTo>
                    <a:pt x="2909888" y="50006"/>
                  </a:lnTo>
                  <a:lnTo>
                    <a:pt x="2895600" y="130968"/>
                  </a:lnTo>
                  <a:lnTo>
                    <a:pt x="2871788" y="259556"/>
                  </a:lnTo>
                  <a:lnTo>
                    <a:pt x="2840832" y="388143"/>
                  </a:lnTo>
                  <a:lnTo>
                    <a:pt x="2821782" y="428625"/>
                  </a:lnTo>
                  <a:lnTo>
                    <a:pt x="2688432" y="450056"/>
                  </a:lnTo>
                  <a:lnTo>
                    <a:pt x="2255044" y="452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2AB1F693-DD55-474D-B5DD-C44E186626D1}"/>
                </a:ext>
              </a:extLst>
            </p:cNvPr>
            <p:cNvSpPr/>
            <p:nvPr/>
          </p:nvSpPr>
          <p:spPr>
            <a:xfrm rot="16200000">
              <a:off x="3728245" y="2531269"/>
              <a:ext cx="2738438" cy="1409700"/>
            </a:xfrm>
            <a:custGeom>
              <a:avLst/>
              <a:gdLst>
                <a:gd name="connsiteX0" fmla="*/ 1354931 w 2738438"/>
                <a:gd name="connsiteY0" fmla="*/ 1340644 h 1409700"/>
                <a:gd name="connsiteX1" fmla="*/ 707231 w 2738438"/>
                <a:gd name="connsiteY1" fmla="*/ 1340644 h 1409700"/>
                <a:gd name="connsiteX2" fmla="*/ 178594 w 2738438"/>
                <a:gd name="connsiteY2" fmla="*/ 1340644 h 1409700"/>
                <a:gd name="connsiteX3" fmla="*/ 116681 w 2738438"/>
                <a:gd name="connsiteY3" fmla="*/ 1340644 h 1409700"/>
                <a:gd name="connsiteX4" fmla="*/ 85725 w 2738438"/>
                <a:gd name="connsiteY4" fmla="*/ 1331119 h 1409700"/>
                <a:gd name="connsiteX5" fmla="*/ 61913 w 2738438"/>
                <a:gd name="connsiteY5" fmla="*/ 1319213 h 1409700"/>
                <a:gd name="connsiteX6" fmla="*/ 40481 w 2738438"/>
                <a:gd name="connsiteY6" fmla="*/ 1302544 h 1409700"/>
                <a:gd name="connsiteX7" fmla="*/ 21431 w 2738438"/>
                <a:gd name="connsiteY7" fmla="*/ 1276350 h 1409700"/>
                <a:gd name="connsiteX8" fmla="*/ 7144 w 2738438"/>
                <a:gd name="connsiteY8" fmla="*/ 1240632 h 1409700"/>
                <a:gd name="connsiteX9" fmla="*/ 0 w 2738438"/>
                <a:gd name="connsiteY9" fmla="*/ 1212057 h 1409700"/>
                <a:gd name="connsiteX10" fmla="*/ 0 w 2738438"/>
                <a:gd name="connsiteY10" fmla="*/ 1185863 h 1409700"/>
                <a:gd name="connsiteX11" fmla="*/ 9525 w 2738438"/>
                <a:gd name="connsiteY11" fmla="*/ 1164432 h 1409700"/>
                <a:gd name="connsiteX12" fmla="*/ 26194 w 2738438"/>
                <a:gd name="connsiteY12" fmla="*/ 1145382 h 1409700"/>
                <a:gd name="connsiteX13" fmla="*/ 80963 w 2738438"/>
                <a:gd name="connsiteY13" fmla="*/ 1114425 h 1409700"/>
                <a:gd name="connsiteX14" fmla="*/ 250031 w 2738438"/>
                <a:gd name="connsiteY14" fmla="*/ 1095375 h 1409700"/>
                <a:gd name="connsiteX15" fmla="*/ 907256 w 2738438"/>
                <a:gd name="connsiteY15" fmla="*/ 1092994 h 1409700"/>
                <a:gd name="connsiteX16" fmla="*/ 1062038 w 2738438"/>
                <a:gd name="connsiteY16" fmla="*/ 1076325 h 1409700"/>
                <a:gd name="connsiteX17" fmla="*/ 1697831 w 2738438"/>
                <a:gd name="connsiteY17" fmla="*/ 1071563 h 1409700"/>
                <a:gd name="connsiteX18" fmla="*/ 1876425 w 2738438"/>
                <a:gd name="connsiteY18" fmla="*/ 1073944 h 1409700"/>
                <a:gd name="connsiteX19" fmla="*/ 2290763 w 2738438"/>
                <a:gd name="connsiteY19" fmla="*/ 1071563 h 1409700"/>
                <a:gd name="connsiteX20" fmla="*/ 2438400 w 2738438"/>
                <a:gd name="connsiteY20" fmla="*/ 1071563 h 1409700"/>
                <a:gd name="connsiteX21" fmla="*/ 2471738 w 2738438"/>
                <a:gd name="connsiteY21" fmla="*/ 1062038 h 1409700"/>
                <a:gd name="connsiteX22" fmla="*/ 2486025 w 2738438"/>
                <a:gd name="connsiteY22" fmla="*/ 1040607 h 1409700"/>
                <a:gd name="connsiteX23" fmla="*/ 2493169 w 2738438"/>
                <a:gd name="connsiteY23" fmla="*/ 997744 h 1409700"/>
                <a:gd name="connsiteX24" fmla="*/ 2459831 w 2738438"/>
                <a:gd name="connsiteY24" fmla="*/ 766763 h 1409700"/>
                <a:gd name="connsiteX25" fmla="*/ 2424113 w 2738438"/>
                <a:gd name="connsiteY25" fmla="*/ 509588 h 1409700"/>
                <a:gd name="connsiteX26" fmla="*/ 2371725 w 2738438"/>
                <a:gd name="connsiteY26" fmla="*/ 126207 h 1409700"/>
                <a:gd name="connsiteX27" fmla="*/ 2555081 w 2738438"/>
                <a:gd name="connsiteY27" fmla="*/ 0 h 1409700"/>
                <a:gd name="connsiteX28" fmla="*/ 2569369 w 2738438"/>
                <a:gd name="connsiteY28" fmla="*/ 176213 h 1409700"/>
                <a:gd name="connsiteX29" fmla="*/ 2609850 w 2738438"/>
                <a:gd name="connsiteY29" fmla="*/ 411957 h 1409700"/>
                <a:gd name="connsiteX30" fmla="*/ 2640806 w 2738438"/>
                <a:gd name="connsiteY30" fmla="*/ 611982 h 1409700"/>
                <a:gd name="connsiteX31" fmla="*/ 2688431 w 2738438"/>
                <a:gd name="connsiteY31" fmla="*/ 902494 h 1409700"/>
                <a:gd name="connsiteX32" fmla="*/ 2707481 w 2738438"/>
                <a:gd name="connsiteY32" fmla="*/ 931069 h 1409700"/>
                <a:gd name="connsiteX33" fmla="*/ 2719388 w 2738438"/>
                <a:gd name="connsiteY33" fmla="*/ 957263 h 1409700"/>
                <a:gd name="connsiteX34" fmla="*/ 2731294 w 2738438"/>
                <a:gd name="connsiteY34" fmla="*/ 988219 h 1409700"/>
                <a:gd name="connsiteX35" fmla="*/ 2738438 w 2738438"/>
                <a:gd name="connsiteY35" fmla="*/ 1031082 h 1409700"/>
                <a:gd name="connsiteX36" fmla="*/ 2738438 w 2738438"/>
                <a:gd name="connsiteY36" fmla="*/ 1076325 h 1409700"/>
                <a:gd name="connsiteX37" fmla="*/ 2736056 w 2738438"/>
                <a:gd name="connsiteY37" fmla="*/ 1119188 h 1409700"/>
                <a:gd name="connsiteX38" fmla="*/ 2721769 w 2738438"/>
                <a:gd name="connsiteY38" fmla="*/ 1169194 h 1409700"/>
                <a:gd name="connsiteX39" fmla="*/ 2681288 w 2738438"/>
                <a:gd name="connsiteY39" fmla="*/ 1243013 h 1409700"/>
                <a:gd name="connsiteX40" fmla="*/ 2621756 w 2738438"/>
                <a:gd name="connsiteY40" fmla="*/ 1323975 h 1409700"/>
                <a:gd name="connsiteX41" fmla="*/ 2571750 w 2738438"/>
                <a:gd name="connsiteY41" fmla="*/ 1381125 h 1409700"/>
                <a:gd name="connsiteX42" fmla="*/ 2550319 w 2738438"/>
                <a:gd name="connsiteY42" fmla="*/ 1400175 h 1409700"/>
                <a:gd name="connsiteX43" fmla="*/ 2536031 w 2738438"/>
                <a:gd name="connsiteY43" fmla="*/ 1407319 h 1409700"/>
                <a:gd name="connsiteX44" fmla="*/ 2524125 w 2738438"/>
                <a:gd name="connsiteY44" fmla="*/ 1409700 h 1409700"/>
                <a:gd name="connsiteX45" fmla="*/ 2502694 w 2738438"/>
                <a:gd name="connsiteY45" fmla="*/ 1409700 h 1409700"/>
                <a:gd name="connsiteX46" fmla="*/ 2471738 w 2738438"/>
                <a:gd name="connsiteY46" fmla="*/ 1385888 h 1409700"/>
                <a:gd name="connsiteX47" fmla="*/ 2440781 w 2738438"/>
                <a:gd name="connsiteY47" fmla="*/ 1357313 h 1409700"/>
                <a:gd name="connsiteX48" fmla="*/ 2409825 w 2738438"/>
                <a:gd name="connsiteY48" fmla="*/ 1343025 h 1409700"/>
                <a:gd name="connsiteX49" fmla="*/ 2345531 w 2738438"/>
                <a:gd name="connsiteY49" fmla="*/ 1338263 h 1409700"/>
                <a:gd name="connsiteX50" fmla="*/ 1821656 w 2738438"/>
                <a:gd name="connsiteY50" fmla="*/ 1340644 h 1409700"/>
                <a:gd name="connsiteX51" fmla="*/ 1354931 w 2738438"/>
                <a:gd name="connsiteY51" fmla="*/ 134064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38438" h="1409700">
                  <a:moveTo>
                    <a:pt x="1354931" y="1340644"/>
                  </a:moveTo>
                  <a:lnTo>
                    <a:pt x="707231" y="1340644"/>
                  </a:lnTo>
                  <a:lnTo>
                    <a:pt x="178594" y="1340644"/>
                  </a:lnTo>
                  <a:lnTo>
                    <a:pt x="116681" y="1340644"/>
                  </a:lnTo>
                  <a:lnTo>
                    <a:pt x="85725" y="1331119"/>
                  </a:lnTo>
                  <a:lnTo>
                    <a:pt x="61913" y="1319213"/>
                  </a:lnTo>
                  <a:lnTo>
                    <a:pt x="40481" y="1302544"/>
                  </a:lnTo>
                  <a:lnTo>
                    <a:pt x="21431" y="1276350"/>
                  </a:lnTo>
                  <a:lnTo>
                    <a:pt x="7144" y="1240632"/>
                  </a:lnTo>
                  <a:lnTo>
                    <a:pt x="0" y="1212057"/>
                  </a:lnTo>
                  <a:lnTo>
                    <a:pt x="0" y="1185863"/>
                  </a:lnTo>
                  <a:lnTo>
                    <a:pt x="9525" y="1164432"/>
                  </a:lnTo>
                  <a:lnTo>
                    <a:pt x="26194" y="1145382"/>
                  </a:lnTo>
                  <a:lnTo>
                    <a:pt x="80963" y="1114425"/>
                  </a:lnTo>
                  <a:lnTo>
                    <a:pt x="250031" y="1095375"/>
                  </a:lnTo>
                  <a:lnTo>
                    <a:pt x="907256" y="1092994"/>
                  </a:lnTo>
                  <a:lnTo>
                    <a:pt x="1062038" y="1076325"/>
                  </a:lnTo>
                  <a:lnTo>
                    <a:pt x="1697831" y="1071563"/>
                  </a:lnTo>
                  <a:lnTo>
                    <a:pt x="1876425" y="1073944"/>
                  </a:lnTo>
                  <a:lnTo>
                    <a:pt x="2290763" y="1071563"/>
                  </a:lnTo>
                  <a:lnTo>
                    <a:pt x="2438400" y="1071563"/>
                  </a:lnTo>
                  <a:lnTo>
                    <a:pt x="2471738" y="1062038"/>
                  </a:lnTo>
                  <a:lnTo>
                    <a:pt x="2486025" y="1040607"/>
                  </a:lnTo>
                  <a:lnTo>
                    <a:pt x="2493169" y="997744"/>
                  </a:lnTo>
                  <a:lnTo>
                    <a:pt x="2459831" y="766763"/>
                  </a:lnTo>
                  <a:lnTo>
                    <a:pt x="2424113" y="509588"/>
                  </a:lnTo>
                  <a:lnTo>
                    <a:pt x="2371725" y="126207"/>
                  </a:lnTo>
                  <a:lnTo>
                    <a:pt x="2555081" y="0"/>
                  </a:lnTo>
                  <a:lnTo>
                    <a:pt x="2569369" y="176213"/>
                  </a:lnTo>
                  <a:lnTo>
                    <a:pt x="2609850" y="411957"/>
                  </a:lnTo>
                  <a:lnTo>
                    <a:pt x="2640806" y="611982"/>
                  </a:lnTo>
                  <a:lnTo>
                    <a:pt x="2688431" y="902494"/>
                  </a:lnTo>
                  <a:lnTo>
                    <a:pt x="2707481" y="931069"/>
                  </a:lnTo>
                  <a:lnTo>
                    <a:pt x="2719388" y="957263"/>
                  </a:lnTo>
                  <a:lnTo>
                    <a:pt x="2731294" y="988219"/>
                  </a:lnTo>
                  <a:lnTo>
                    <a:pt x="2738438" y="1031082"/>
                  </a:lnTo>
                  <a:lnTo>
                    <a:pt x="2738438" y="1076325"/>
                  </a:lnTo>
                  <a:lnTo>
                    <a:pt x="2736056" y="1119188"/>
                  </a:lnTo>
                  <a:lnTo>
                    <a:pt x="2721769" y="1169194"/>
                  </a:lnTo>
                  <a:lnTo>
                    <a:pt x="2681288" y="1243013"/>
                  </a:lnTo>
                  <a:lnTo>
                    <a:pt x="2621756" y="1323975"/>
                  </a:lnTo>
                  <a:lnTo>
                    <a:pt x="2571750" y="1381125"/>
                  </a:lnTo>
                  <a:lnTo>
                    <a:pt x="2550319" y="1400175"/>
                  </a:lnTo>
                  <a:lnTo>
                    <a:pt x="2536031" y="1407319"/>
                  </a:lnTo>
                  <a:lnTo>
                    <a:pt x="2524125" y="1409700"/>
                  </a:lnTo>
                  <a:lnTo>
                    <a:pt x="2502694" y="1409700"/>
                  </a:lnTo>
                  <a:lnTo>
                    <a:pt x="2471738" y="1385888"/>
                  </a:lnTo>
                  <a:lnTo>
                    <a:pt x="2440781" y="1357313"/>
                  </a:lnTo>
                  <a:lnTo>
                    <a:pt x="2409825" y="1343025"/>
                  </a:lnTo>
                  <a:lnTo>
                    <a:pt x="2345531" y="1338263"/>
                  </a:lnTo>
                  <a:lnTo>
                    <a:pt x="1821656" y="1340644"/>
                  </a:lnTo>
                  <a:lnTo>
                    <a:pt x="1354931" y="1340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1CCAA956-417F-4A2F-9F4F-C9D2A09EE10D}"/>
                </a:ext>
              </a:extLst>
            </p:cNvPr>
            <p:cNvSpPr/>
            <p:nvPr/>
          </p:nvSpPr>
          <p:spPr>
            <a:xfrm>
              <a:off x="4489452" y="2697164"/>
              <a:ext cx="1044575" cy="365125"/>
            </a:xfrm>
            <a:custGeom>
              <a:avLst/>
              <a:gdLst>
                <a:gd name="connsiteX0" fmla="*/ 478632 w 1045369"/>
                <a:gd name="connsiteY0" fmla="*/ 304800 h 364332"/>
                <a:gd name="connsiteX1" fmla="*/ 242888 w 1045369"/>
                <a:gd name="connsiteY1" fmla="*/ 338138 h 364332"/>
                <a:gd name="connsiteX2" fmla="*/ 4763 w 1045369"/>
                <a:gd name="connsiteY2" fmla="*/ 364332 h 364332"/>
                <a:gd name="connsiteX3" fmla="*/ 0 w 1045369"/>
                <a:gd name="connsiteY3" fmla="*/ 178594 h 364332"/>
                <a:gd name="connsiteX4" fmla="*/ 150019 w 1045369"/>
                <a:gd name="connsiteY4" fmla="*/ 166688 h 364332"/>
                <a:gd name="connsiteX5" fmla="*/ 290513 w 1045369"/>
                <a:gd name="connsiteY5" fmla="*/ 150019 h 364332"/>
                <a:gd name="connsiteX6" fmla="*/ 421482 w 1045369"/>
                <a:gd name="connsiteY6" fmla="*/ 130969 h 364332"/>
                <a:gd name="connsiteX7" fmla="*/ 588169 w 1045369"/>
                <a:gd name="connsiteY7" fmla="*/ 100013 h 364332"/>
                <a:gd name="connsiteX8" fmla="*/ 781050 w 1045369"/>
                <a:gd name="connsiteY8" fmla="*/ 59532 h 364332"/>
                <a:gd name="connsiteX9" fmla="*/ 1040607 w 1045369"/>
                <a:gd name="connsiteY9" fmla="*/ 0 h 364332"/>
                <a:gd name="connsiteX10" fmla="*/ 1045369 w 1045369"/>
                <a:gd name="connsiteY10" fmla="*/ 209550 h 364332"/>
                <a:gd name="connsiteX11" fmla="*/ 797719 w 1045369"/>
                <a:gd name="connsiteY11" fmla="*/ 252413 h 364332"/>
                <a:gd name="connsiteX12" fmla="*/ 635794 w 1045369"/>
                <a:gd name="connsiteY12" fmla="*/ 278607 h 364332"/>
                <a:gd name="connsiteX13" fmla="*/ 478632 w 1045369"/>
                <a:gd name="connsiteY13" fmla="*/ 304800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369" h="364332">
                  <a:moveTo>
                    <a:pt x="478632" y="304800"/>
                  </a:moveTo>
                  <a:lnTo>
                    <a:pt x="242888" y="338138"/>
                  </a:lnTo>
                  <a:lnTo>
                    <a:pt x="4763" y="364332"/>
                  </a:lnTo>
                  <a:lnTo>
                    <a:pt x="0" y="178594"/>
                  </a:lnTo>
                  <a:lnTo>
                    <a:pt x="150019" y="166688"/>
                  </a:lnTo>
                  <a:lnTo>
                    <a:pt x="290513" y="150019"/>
                  </a:lnTo>
                  <a:lnTo>
                    <a:pt x="421482" y="130969"/>
                  </a:lnTo>
                  <a:lnTo>
                    <a:pt x="588169" y="100013"/>
                  </a:lnTo>
                  <a:lnTo>
                    <a:pt x="781050" y="59532"/>
                  </a:lnTo>
                  <a:lnTo>
                    <a:pt x="1040607" y="0"/>
                  </a:lnTo>
                  <a:lnTo>
                    <a:pt x="1045369" y="209550"/>
                  </a:lnTo>
                  <a:lnTo>
                    <a:pt x="797719" y="252413"/>
                  </a:lnTo>
                  <a:lnTo>
                    <a:pt x="635794" y="278607"/>
                  </a:lnTo>
                  <a:lnTo>
                    <a:pt x="47863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0E3CB30F-A554-46EE-9BCC-DB005F351A15}"/>
                </a:ext>
              </a:extLst>
            </p:cNvPr>
            <p:cNvSpPr/>
            <p:nvPr/>
          </p:nvSpPr>
          <p:spPr>
            <a:xfrm>
              <a:off x="4508502" y="3500439"/>
              <a:ext cx="1033463" cy="338137"/>
            </a:xfrm>
            <a:custGeom>
              <a:avLst/>
              <a:gdLst>
                <a:gd name="connsiteX0" fmla="*/ 540544 w 1033463"/>
                <a:gd name="connsiteY0" fmla="*/ 276225 h 338137"/>
                <a:gd name="connsiteX1" fmla="*/ 202407 w 1033463"/>
                <a:gd name="connsiteY1" fmla="*/ 319087 h 338137"/>
                <a:gd name="connsiteX2" fmla="*/ 0 w 1033463"/>
                <a:gd name="connsiteY2" fmla="*/ 338137 h 338137"/>
                <a:gd name="connsiteX3" fmla="*/ 0 w 1033463"/>
                <a:gd name="connsiteY3" fmla="*/ 128587 h 338137"/>
                <a:gd name="connsiteX4" fmla="*/ 145257 w 1033463"/>
                <a:gd name="connsiteY4" fmla="*/ 126206 h 338137"/>
                <a:gd name="connsiteX5" fmla="*/ 357188 w 1033463"/>
                <a:gd name="connsiteY5" fmla="*/ 114300 h 338137"/>
                <a:gd name="connsiteX6" fmla="*/ 528638 w 1033463"/>
                <a:gd name="connsiteY6" fmla="*/ 92868 h 338137"/>
                <a:gd name="connsiteX7" fmla="*/ 711994 w 1033463"/>
                <a:gd name="connsiteY7" fmla="*/ 64293 h 338137"/>
                <a:gd name="connsiteX8" fmla="*/ 938213 w 1033463"/>
                <a:gd name="connsiteY8" fmla="*/ 23812 h 338137"/>
                <a:gd name="connsiteX9" fmla="*/ 1026319 w 1033463"/>
                <a:gd name="connsiteY9" fmla="*/ 0 h 338137"/>
                <a:gd name="connsiteX10" fmla="*/ 1033463 w 1033463"/>
                <a:gd name="connsiteY10" fmla="*/ 190500 h 338137"/>
                <a:gd name="connsiteX11" fmla="*/ 826294 w 1033463"/>
                <a:gd name="connsiteY11" fmla="*/ 226218 h 338137"/>
                <a:gd name="connsiteX12" fmla="*/ 540544 w 1033463"/>
                <a:gd name="connsiteY12" fmla="*/ 2762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63" h="338137">
                  <a:moveTo>
                    <a:pt x="540544" y="276225"/>
                  </a:moveTo>
                  <a:lnTo>
                    <a:pt x="202407" y="319087"/>
                  </a:lnTo>
                  <a:lnTo>
                    <a:pt x="0" y="338137"/>
                  </a:lnTo>
                  <a:lnTo>
                    <a:pt x="0" y="128587"/>
                  </a:lnTo>
                  <a:lnTo>
                    <a:pt x="145257" y="126206"/>
                  </a:lnTo>
                  <a:lnTo>
                    <a:pt x="357188" y="114300"/>
                  </a:lnTo>
                  <a:lnTo>
                    <a:pt x="528638" y="92868"/>
                  </a:lnTo>
                  <a:lnTo>
                    <a:pt x="711994" y="64293"/>
                  </a:lnTo>
                  <a:lnTo>
                    <a:pt x="938213" y="23812"/>
                  </a:lnTo>
                  <a:lnTo>
                    <a:pt x="1026319" y="0"/>
                  </a:lnTo>
                  <a:lnTo>
                    <a:pt x="1033463" y="190500"/>
                  </a:lnTo>
                  <a:lnTo>
                    <a:pt x="826294" y="226218"/>
                  </a:lnTo>
                  <a:lnTo>
                    <a:pt x="5405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A2283E6D-6C45-475E-A472-55D36D40C7C4}"/>
                </a:ext>
              </a:extLst>
            </p:cNvPr>
            <p:cNvSpPr/>
            <p:nvPr/>
          </p:nvSpPr>
          <p:spPr>
            <a:xfrm>
              <a:off x="4457701" y="4329114"/>
              <a:ext cx="1100138" cy="365125"/>
            </a:xfrm>
            <a:custGeom>
              <a:avLst/>
              <a:gdLst>
                <a:gd name="connsiteX0" fmla="*/ 533400 w 1100138"/>
                <a:gd name="connsiteY0" fmla="*/ 254793 h 364331"/>
                <a:gd name="connsiteX1" fmla="*/ 223838 w 1100138"/>
                <a:gd name="connsiteY1" fmla="*/ 323850 h 364331"/>
                <a:gd name="connsiteX2" fmla="*/ 0 w 1100138"/>
                <a:gd name="connsiteY2" fmla="*/ 364331 h 364331"/>
                <a:gd name="connsiteX3" fmla="*/ 2381 w 1100138"/>
                <a:gd name="connsiteY3" fmla="*/ 171450 h 364331"/>
                <a:gd name="connsiteX4" fmla="*/ 123825 w 1100138"/>
                <a:gd name="connsiteY4" fmla="*/ 164306 h 364331"/>
                <a:gd name="connsiteX5" fmla="*/ 311944 w 1100138"/>
                <a:gd name="connsiteY5" fmla="*/ 138112 h 364331"/>
                <a:gd name="connsiteX6" fmla="*/ 502444 w 1100138"/>
                <a:gd name="connsiteY6" fmla="*/ 107156 h 364331"/>
                <a:gd name="connsiteX7" fmla="*/ 707231 w 1100138"/>
                <a:gd name="connsiteY7" fmla="*/ 73818 h 364331"/>
                <a:gd name="connsiteX8" fmla="*/ 904875 w 1100138"/>
                <a:gd name="connsiteY8" fmla="*/ 38100 h 364331"/>
                <a:gd name="connsiteX9" fmla="*/ 1100138 w 1100138"/>
                <a:gd name="connsiteY9" fmla="*/ 0 h 364331"/>
                <a:gd name="connsiteX10" fmla="*/ 1095375 w 1100138"/>
                <a:gd name="connsiteY10" fmla="*/ 190500 h 364331"/>
                <a:gd name="connsiteX11" fmla="*/ 828675 w 1100138"/>
                <a:gd name="connsiteY11" fmla="*/ 219075 h 364331"/>
                <a:gd name="connsiteX12" fmla="*/ 533400 w 1100138"/>
                <a:gd name="connsiteY12" fmla="*/ 254793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0138" h="364331">
                  <a:moveTo>
                    <a:pt x="533400" y="254793"/>
                  </a:moveTo>
                  <a:lnTo>
                    <a:pt x="223838" y="323850"/>
                  </a:lnTo>
                  <a:lnTo>
                    <a:pt x="0" y="364331"/>
                  </a:lnTo>
                  <a:cubicBezTo>
                    <a:pt x="794" y="300037"/>
                    <a:pt x="1587" y="235744"/>
                    <a:pt x="2381" y="171450"/>
                  </a:cubicBezTo>
                  <a:lnTo>
                    <a:pt x="123825" y="164306"/>
                  </a:lnTo>
                  <a:lnTo>
                    <a:pt x="311944" y="138112"/>
                  </a:lnTo>
                  <a:lnTo>
                    <a:pt x="502444" y="107156"/>
                  </a:lnTo>
                  <a:lnTo>
                    <a:pt x="707231" y="73818"/>
                  </a:lnTo>
                  <a:lnTo>
                    <a:pt x="904875" y="38100"/>
                  </a:lnTo>
                  <a:lnTo>
                    <a:pt x="1100138" y="0"/>
                  </a:lnTo>
                  <a:lnTo>
                    <a:pt x="1095375" y="190500"/>
                  </a:lnTo>
                  <a:lnTo>
                    <a:pt x="828675" y="219075"/>
                  </a:lnTo>
                  <a:lnTo>
                    <a:pt x="533400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497BFE83-C340-4539-9CB6-37DFE3F52538}"/>
                </a:ext>
              </a:extLst>
            </p:cNvPr>
            <p:cNvSpPr/>
            <p:nvPr/>
          </p:nvSpPr>
          <p:spPr>
            <a:xfrm>
              <a:off x="3881439" y="4859338"/>
              <a:ext cx="1022350" cy="984250"/>
            </a:xfrm>
            <a:custGeom>
              <a:avLst/>
              <a:gdLst>
                <a:gd name="connsiteX0" fmla="*/ 531018 w 1021556"/>
                <a:gd name="connsiteY0" fmla="*/ 688182 h 983457"/>
                <a:gd name="connsiteX1" fmla="*/ 307181 w 1021556"/>
                <a:gd name="connsiteY1" fmla="*/ 838200 h 983457"/>
                <a:gd name="connsiteX2" fmla="*/ 152400 w 1021556"/>
                <a:gd name="connsiteY2" fmla="*/ 923925 h 983457"/>
                <a:gd name="connsiteX3" fmla="*/ 57150 w 1021556"/>
                <a:gd name="connsiteY3" fmla="*/ 976313 h 983457"/>
                <a:gd name="connsiteX4" fmla="*/ 28575 w 1021556"/>
                <a:gd name="connsiteY4" fmla="*/ 983457 h 983457"/>
                <a:gd name="connsiteX5" fmla="*/ 9525 w 1021556"/>
                <a:gd name="connsiteY5" fmla="*/ 981075 h 983457"/>
                <a:gd name="connsiteX6" fmla="*/ 2381 w 1021556"/>
                <a:gd name="connsiteY6" fmla="*/ 971550 h 983457"/>
                <a:gd name="connsiteX7" fmla="*/ 0 w 1021556"/>
                <a:gd name="connsiteY7" fmla="*/ 954882 h 983457"/>
                <a:gd name="connsiteX8" fmla="*/ 9525 w 1021556"/>
                <a:gd name="connsiteY8" fmla="*/ 940594 h 983457"/>
                <a:gd name="connsiteX9" fmla="*/ 85725 w 1021556"/>
                <a:gd name="connsiteY9" fmla="*/ 871538 h 983457"/>
                <a:gd name="connsiteX10" fmla="*/ 164306 w 1021556"/>
                <a:gd name="connsiteY10" fmla="*/ 804863 h 983457"/>
                <a:gd name="connsiteX11" fmla="*/ 276225 w 1021556"/>
                <a:gd name="connsiteY11" fmla="*/ 695325 h 983457"/>
                <a:gd name="connsiteX12" fmla="*/ 376237 w 1021556"/>
                <a:gd name="connsiteY12" fmla="*/ 595313 h 983457"/>
                <a:gd name="connsiteX13" fmla="*/ 461962 w 1021556"/>
                <a:gd name="connsiteY13" fmla="*/ 504825 h 983457"/>
                <a:gd name="connsiteX14" fmla="*/ 511968 w 1021556"/>
                <a:gd name="connsiteY14" fmla="*/ 445294 h 983457"/>
                <a:gd name="connsiteX15" fmla="*/ 559593 w 1021556"/>
                <a:gd name="connsiteY15" fmla="*/ 383382 h 983457"/>
                <a:gd name="connsiteX16" fmla="*/ 602456 w 1021556"/>
                <a:gd name="connsiteY16" fmla="*/ 321469 h 983457"/>
                <a:gd name="connsiteX17" fmla="*/ 631031 w 1021556"/>
                <a:gd name="connsiteY17" fmla="*/ 278607 h 983457"/>
                <a:gd name="connsiteX18" fmla="*/ 652462 w 1021556"/>
                <a:gd name="connsiteY18" fmla="*/ 240507 h 983457"/>
                <a:gd name="connsiteX19" fmla="*/ 666750 w 1021556"/>
                <a:gd name="connsiteY19" fmla="*/ 200025 h 983457"/>
                <a:gd name="connsiteX20" fmla="*/ 666750 w 1021556"/>
                <a:gd name="connsiteY20" fmla="*/ 176213 h 983457"/>
                <a:gd name="connsiteX21" fmla="*/ 659606 w 1021556"/>
                <a:gd name="connsiteY21" fmla="*/ 147638 h 983457"/>
                <a:gd name="connsiteX22" fmla="*/ 631031 w 1021556"/>
                <a:gd name="connsiteY22" fmla="*/ 104775 h 983457"/>
                <a:gd name="connsiteX23" fmla="*/ 592931 w 1021556"/>
                <a:gd name="connsiteY23" fmla="*/ 54769 h 983457"/>
                <a:gd name="connsiteX24" fmla="*/ 576262 w 1021556"/>
                <a:gd name="connsiteY24" fmla="*/ 38100 h 983457"/>
                <a:gd name="connsiteX25" fmla="*/ 576262 w 1021556"/>
                <a:gd name="connsiteY25" fmla="*/ 21432 h 983457"/>
                <a:gd name="connsiteX26" fmla="*/ 583406 w 1021556"/>
                <a:gd name="connsiteY26" fmla="*/ 9525 h 983457"/>
                <a:gd name="connsiteX27" fmla="*/ 604837 w 1021556"/>
                <a:gd name="connsiteY27" fmla="*/ 2382 h 983457"/>
                <a:gd name="connsiteX28" fmla="*/ 633412 w 1021556"/>
                <a:gd name="connsiteY28" fmla="*/ 0 h 983457"/>
                <a:gd name="connsiteX29" fmla="*/ 690562 w 1021556"/>
                <a:gd name="connsiteY29" fmla="*/ 11907 h 983457"/>
                <a:gd name="connsiteX30" fmla="*/ 773906 w 1021556"/>
                <a:gd name="connsiteY30" fmla="*/ 50007 h 983457"/>
                <a:gd name="connsiteX31" fmla="*/ 862012 w 1021556"/>
                <a:gd name="connsiteY31" fmla="*/ 95250 h 983457"/>
                <a:gd name="connsiteX32" fmla="*/ 962025 w 1021556"/>
                <a:gd name="connsiteY32" fmla="*/ 154782 h 983457"/>
                <a:gd name="connsiteX33" fmla="*/ 997743 w 1021556"/>
                <a:gd name="connsiteY33" fmla="*/ 180975 h 983457"/>
                <a:gd name="connsiteX34" fmla="*/ 1012031 w 1021556"/>
                <a:gd name="connsiteY34" fmla="*/ 195263 h 983457"/>
                <a:gd name="connsiteX35" fmla="*/ 1019175 w 1021556"/>
                <a:gd name="connsiteY35" fmla="*/ 209550 h 983457"/>
                <a:gd name="connsiteX36" fmla="*/ 1021556 w 1021556"/>
                <a:gd name="connsiteY36" fmla="*/ 228600 h 983457"/>
                <a:gd name="connsiteX37" fmla="*/ 1012031 w 1021556"/>
                <a:gd name="connsiteY37" fmla="*/ 252413 h 983457"/>
                <a:gd name="connsiteX38" fmla="*/ 947737 w 1021556"/>
                <a:gd name="connsiteY38" fmla="*/ 297657 h 983457"/>
                <a:gd name="connsiteX39" fmla="*/ 902493 w 1021556"/>
                <a:gd name="connsiteY39" fmla="*/ 330994 h 983457"/>
                <a:gd name="connsiteX40" fmla="*/ 869156 w 1021556"/>
                <a:gd name="connsiteY40" fmla="*/ 366713 h 983457"/>
                <a:gd name="connsiteX41" fmla="*/ 823912 w 1021556"/>
                <a:gd name="connsiteY41" fmla="*/ 426244 h 983457"/>
                <a:gd name="connsiteX42" fmla="*/ 728662 w 1021556"/>
                <a:gd name="connsiteY42" fmla="*/ 521494 h 983457"/>
                <a:gd name="connsiteX43" fmla="*/ 531018 w 1021556"/>
                <a:gd name="connsiteY43" fmla="*/ 688182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1556" h="983457">
                  <a:moveTo>
                    <a:pt x="531018" y="688182"/>
                  </a:moveTo>
                  <a:lnTo>
                    <a:pt x="307181" y="838200"/>
                  </a:lnTo>
                  <a:lnTo>
                    <a:pt x="152400" y="923925"/>
                  </a:lnTo>
                  <a:lnTo>
                    <a:pt x="57150" y="976313"/>
                  </a:lnTo>
                  <a:lnTo>
                    <a:pt x="28575" y="983457"/>
                  </a:lnTo>
                  <a:lnTo>
                    <a:pt x="9525" y="981075"/>
                  </a:lnTo>
                  <a:lnTo>
                    <a:pt x="2381" y="971550"/>
                  </a:lnTo>
                  <a:lnTo>
                    <a:pt x="0" y="954882"/>
                  </a:lnTo>
                  <a:lnTo>
                    <a:pt x="9525" y="940594"/>
                  </a:lnTo>
                  <a:lnTo>
                    <a:pt x="85725" y="871538"/>
                  </a:lnTo>
                  <a:lnTo>
                    <a:pt x="164306" y="804863"/>
                  </a:lnTo>
                  <a:lnTo>
                    <a:pt x="276225" y="695325"/>
                  </a:lnTo>
                  <a:lnTo>
                    <a:pt x="376237" y="595313"/>
                  </a:lnTo>
                  <a:lnTo>
                    <a:pt x="461962" y="504825"/>
                  </a:lnTo>
                  <a:lnTo>
                    <a:pt x="511968" y="445294"/>
                  </a:lnTo>
                  <a:lnTo>
                    <a:pt x="559593" y="383382"/>
                  </a:lnTo>
                  <a:lnTo>
                    <a:pt x="602456" y="321469"/>
                  </a:lnTo>
                  <a:lnTo>
                    <a:pt x="631031" y="278607"/>
                  </a:lnTo>
                  <a:lnTo>
                    <a:pt x="652462" y="240507"/>
                  </a:lnTo>
                  <a:lnTo>
                    <a:pt x="666750" y="200025"/>
                  </a:lnTo>
                  <a:lnTo>
                    <a:pt x="666750" y="176213"/>
                  </a:lnTo>
                  <a:lnTo>
                    <a:pt x="659606" y="147638"/>
                  </a:lnTo>
                  <a:lnTo>
                    <a:pt x="631031" y="104775"/>
                  </a:lnTo>
                  <a:lnTo>
                    <a:pt x="592931" y="54769"/>
                  </a:lnTo>
                  <a:lnTo>
                    <a:pt x="576262" y="38100"/>
                  </a:lnTo>
                  <a:lnTo>
                    <a:pt x="576262" y="21432"/>
                  </a:lnTo>
                  <a:lnTo>
                    <a:pt x="583406" y="9525"/>
                  </a:lnTo>
                  <a:lnTo>
                    <a:pt x="604837" y="2382"/>
                  </a:lnTo>
                  <a:lnTo>
                    <a:pt x="633412" y="0"/>
                  </a:lnTo>
                  <a:lnTo>
                    <a:pt x="690562" y="11907"/>
                  </a:lnTo>
                  <a:lnTo>
                    <a:pt x="773906" y="50007"/>
                  </a:lnTo>
                  <a:lnTo>
                    <a:pt x="862012" y="95250"/>
                  </a:lnTo>
                  <a:lnTo>
                    <a:pt x="962025" y="154782"/>
                  </a:lnTo>
                  <a:lnTo>
                    <a:pt x="997743" y="180975"/>
                  </a:lnTo>
                  <a:lnTo>
                    <a:pt x="1012031" y="195263"/>
                  </a:lnTo>
                  <a:lnTo>
                    <a:pt x="1019175" y="209550"/>
                  </a:lnTo>
                  <a:lnTo>
                    <a:pt x="1021556" y="228600"/>
                  </a:lnTo>
                  <a:lnTo>
                    <a:pt x="1012031" y="252413"/>
                  </a:lnTo>
                  <a:lnTo>
                    <a:pt x="947737" y="297657"/>
                  </a:lnTo>
                  <a:lnTo>
                    <a:pt x="902493" y="330994"/>
                  </a:lnTo>
                  <a:lnTo>
                    <a:pt x="869156" y="366713"/>
                  </a:lnTo>
                  <a:lnTo>
                    <a:pt x="823912" y="426244"/>
                  </a:lnTo>
                  <a:lnTo>
                    <a:pt x="728662" y="521494"/>
                  </a:lnTo>
                  <a:lnTo>
                    <a:pt x="531018" y="688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00B9B7DC-418D-4B4D-A94F-9A237FC40776}"/>
                </a:ext>
              </a:extLst>
            </p:cNvPr>
            <p:cNvSpPr/>
            <p:nvPr/>
          </p:nvSpPr>
          <p:spPr>
            <a:xfrm>
              <a:off x="5200652" y="4819650"/>
              <a:ext cx="709613" cy="776288"/>
            </a:xfrm>
            <a:custGeom>
              <a:avLst/>
              <a:gdLst>
                <a:gd name="connsiteX0" fmla="*/ 304800 w 709613"/>
                <a:gd name="connsiteY0" fmla="*/ 373856 h 776288"/>
                <a:gd name="connsiteX1" fmla="*/ 207169 w 709613"/>
                <a:gd name="connsiteY1" fmla="*/ 259556 h 776288"/>
                <a:gd name="connsiteX2" fmla="*/ 150019 w 709613"/>
                <a:gd name="connsiteY2" fmla="*/ 195263 h 776288"/>
                <a:gd name="connsiteX3" fmla="*/ 64294 w 709613"/>
                <a:gd name="connsiteY3" fmla="*/ 109538 h 776288"/>
                <a:gd name="connsiteX4" fmla="*/ 28575 w 709613"/>
                <a:gd name="connsiteY4" fmla="*/ 76200 h 776288"/>
                <a:gd name="connsiteX5" fmla="*/ 14288 w 709613"/>
                <a:gd name="connsiteY5" fmla="*/ 59531 h 776288"/>
                <a:gd name="connsiteX6" fmla="*/ 2381 w 709613"/>
                <a:gd name="connsiteY6" fmla="*/ 28575 h 776288"/>
                <a:gd name="connsiteX7" fmla="*/ 0 w 709613"/>
                <a:gd name="connsiteY7" fmla="*/ 11906 h 776288"/>
                <a:gd name="connsiteX8" fmla="*/ 7144 w 709613"/>
                <a:gd name="connsiteY8" fmla="*/ 2381 h 776288"/>
                <a:gd name="connsiteX9" fmla="*/ 21431 w 709613"/>
                <a:gd name="connsiteY9" fmla="*/ 0 h 776288"/>
                <a:gd name="connsiteX10" fmla="*/ 50006 w 709613"/>
                <a:gd name="connsiteY10" fmla="*/ 4763 h 776288"/>
                <a:gd name="connsiteX11" fmla="*/ 157163 w 709613"/>
                <a:gd name="connsiteY11" fmla="*/ 66675 h 776288"/>
                <a:gd name="connsiteX12" fmla="*/ 285750 w 709613"/>
                <a:gd name="connsiteY12" fmla="*/ 140494 h 776288"/>
                <a:gd name="connsiteX13" fmla="*/ 428625 w 709613"/>
                <a:gd name="connsiteY13" fmla="*/ 233363 h 776288"/>
                <a:gd name="connsiteX14" fmla="*/ 523875 w 709613"/>
                <a:gd name="connsiteY14" fmla="*/ 295275 h 776288"/>
                <a:gd name="connsiteX15" fmla="*/ 602456 w 709613"/>
                <a:gd name="connsiteY15" fmla="*/ 352425 h 776288"/>
                <a:gd name="connsiteX16" fmla="*/ 631031 w 709613"/>
                <a:gd name="connsiteY16" fmla="*/ 390525 h 776288"/>
                <a:gd name="connsiteX17" fmla="*/ 661988 w 709613"/>
                <a:gd name="connsiteY17" fmla="*/ 445294 h 776288"/>
                <a:gd name="connsiteX18" fmla="*/ 681038 w 709613"/>
                <a:gd name="connsiteY18" fmla="*/ 488156 h 776288"/>
                <a:gd name="connsiteX19" fmla="*/ 697706 w 709613"/>
                <a:gd name="connsiteY19" fmla="*/ 542925 h 776288"/>
                <a:gd name="connsiteX20" fmla="*/ 704850 w 709613"/>
                <a:gd name="connsiteY20" fmla="*/ 592931 h 776288"/>
                <a:gd name="connsiteX21" fmla="*/ 709613 w 709613"/>
                <a:gd name="connsiteY21" fmla="*/ 640556 h 776288"/>
                <a:gd name="connsiteX22" fmla="*/ 702469 w 709613"/>
                <a:gd name="connsiteY22" fmla="*/ 678656 h 776288"/>
                <a:gd name="connsiteX23" fmla="*/ 683419 w 709613"/>
                <a:gd name="connsiteY23" fmla="*/ 716756 h 776288"/>
                <a:gd name="connsiteX24" fmla="*/ 657225 w 709613"/>
                <a:gd name="connsiteY24" fmla="*/ 754856 h 776288"/>
                <a:gd name="connsiteX25" fmla="*/ 638175 w 709613"/>
                <a:gd name="connsiteY25" fmla="*/ 771525 h 776288"/>
                <a:gd name="connsiteX26" fmla="*/ 621506 w 709613"/>
                <a:gd name="connsiteY26" fmla="*/ 776288 h 776288"/>
                <a:gd name="connsiteX27" fmla="*/ 600075 w 709613"/>
                <a:gd name="connsiteY27" fmla="*/ 776288 h 776288"/>
                <a:gd name="connsiteX28" fmla="*/ 578644 w 709613"/>
                <a:gd name="connsiteY28" fmla="*/ 769144 h 776288"/>
                <a:gd name="connsiteX29" fmla="*/ 550069 w 709613"/>
                <a:gd name="connsiteY29" fmla="*/ 747713 h 776288"/>
                <a:gd name="connsiteX30" fmla="*/ 528638 w 709613"/>
                <a:gd name="connsiteY30" fmla="*/ 726281 h 776288"/>
                <a:gd name="connsiteX31" fmla="*/ 502444 w 709613"/>
                <a:gd name="connsiteY31" fmla="*/ 678656 h 776288"/>
                <a:gd name="connsiteX32" fmla="*/ 464344 w 709613"/>
                <a:gd name="connsiteY32" fmla="*/ 600075 h 776288"/>
                <a:gd name="connsiteX33" fmla="*/ 411956 w 709613"/>
                <a:gd name="connsiteY33" fmla="*/ 523875 h 776288"/>
                <a:gd name="connsiteX34" fmla="*/ 304800 w 709613"/>
                <a:gd name="connsiteY34" fmla="*/ 373856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9613" h="776288">
                  <a:moveTo>
                    <a:pt x="304800" y="373856"/>
                  </a:moveTo>
                  <a:lnTo>
                    <a:pt x="207169" y="259556"/>
                  </a:lnTo>
                  <a:lnTo>
                    <a:pt x="150019" y="195263"/>
                  </a:lnTo>
                  <a:lnTo>
                    <a:pt x="64294" y="109538"/>
                  </a:lnTo>
                  <a:lnTo>
                    <a:pt x="28575" y="76200"/>
                  </a:lnTo>
                  <a:lnTo>
                    <a:pt x="14288" y="59531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57163" y="66675"/>
                  </a:lnTo>
                  <a:lnTo>
                    <a:pt x="285750" y="140494"/>
                  </a:lnTo>
                  <a:lnTo>
                    <a:pt x="428625" y="233363"/>
                  </a:lnTo>
                  <a:lnTo>
                    <a:pt x="523875" y="295275"/>
                  </a:lnTo>
                  <a:lnTo>
                    <a:pt x="602456" y="352425"/>
                  </a:lnTo>
                  <a:lnTo>
                    <a:pt x="631031" y="390525"/>
                  </a:lnTo>
                  <a:lnTo>
                    <a:pt x="661988" y="445294"/>
                  </a:lnTo>
                  <a:lnTo>
                    <a:pt x="681038" y="488156"/>
                  </a:lnTo>
                  <a:lnTo>
                    <a:pt x="697706" y="542925"/>
                  </a:lnTo>
                  <a:lnTo>
                    <a:pt x="704850" y="592931"/>
                  </a:lnTo>
                  <a:lnTo>
                    <a:pt x="709613" y="640556"/>
                  </a:lnTo>
                  <a:lnTo>
                    <a:pt x="702469" y="678656"/>
                  </a:lnTo>
                  <a:lnTo>
                    <a:pt x="683419" y="716756"/>
                  </a:lnTo>
                  <a:lnTo>
                    <a:pt x="657225" y="754856"/>
                  </a:lnTo>
                  <a:lnTo>
                    <a:pt x="638175" y="771525"/>
                  </a:lnTo>
                  <a:lnTo>
                    <a:pt x="621506" y="776288"/>
                  </a:lnTo>
                  <a:lnTo>
                    <a:pt x="600075" y="776288"/>
                  </a:lnTo>
                  <a:lnTo>
                    <a:pt x="578644" y="769144"/>
                  </a:lnTo>
                  <a:lnTo>
                    <a:pt x="550069" y="747713"/>
                  </a:lnTo>
                  <a:lnTo>
                    <a:pt x="528638" y="726281"/>
                  </a:lnTo>
                  <a:lnTo>
                    <a:pt x="502444" y="678656"/>
                  </a:lnTo>
                  <a:lnTo>
                    <a:pt x="464344" y="600075"/>
                  </a:lnTo>
                  <a:lnTo>
                    <a:pt x="411956" y="523875"/>
                  </a:lnTo>
                  <a:lnTo>
                    <a:pt x="304800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4F175E5D-DA55-40DD-A594-E303D4BCECA4}"/>
                </a:ext>
              </a:extLst>
            </p:cNvPr>
            <p:cNvSpPr/>
            <p:nvPr/>
          </p:nvSpPr>
          <p:spPr>
            <a:xfrm>
              <a:off x="6027740" y="2446338"/>
              <a:ext cx="2452687" cy="603250"/>
            </a:xfrm>
            <a:custGeom>
              <a:avLst/>
              <a:gdLst>
                <a:gd name="connsiteX0" fmla="*/ 1221581 w 2452687"/>
                <a:gd name="connsiteY0" fmla="*/ 383381 h 604837"/>
                <a:gd name="connsiteX1" fmla="*/ 866775 w 2452687"/>
                <a:gd name="connsiteY1" fmla="*/ 478631 h 604837"/>
                <a:gd name="connsiteX2" fmla="*/ 631031 w 2452687"/>
                <a:gd name="connsiteY2" fmla="*/ 557212 h 604837"/>
                <a:gd name="connsiteX3" fmla="*/ 447675 w 2452687"/>
                <a:gd name="connsiteY3" fmla="*/ 604837 h 604837"/>
                <a:gd name="connsiteX4" fmla="*/ 423862 w 2452687"/>
                <a:gd name="connsiteY4" fmla="*/ 604837 h 604837"/>
                <a:gd name="connsiteX5" fmla="*/ 364331 w 2452687"/>
                <a:gd name="connsiteY5" fmla="*/ 592931 h 604837"/>
                <a:gd name="connsiteX6" fmla="*/ 292894 w 2452687"/>
                <a:gd name="connsiteY6" fmla="*/ 566737 h 604837"/>
                <a:gd name="connsiteX7" fmla="*/ 235744 w 2452687"/>
                <a:gd name="connsiteY7" fmla="*/ 540544 h 604837"/>
                <a:gd name="connsiteX8" fmla="*/ 190500 w 2452687"/>
                <a:gd name="connsiteY8" fmla="*/ 514350 h 604837"/>
                <a:gd name="connsiteX9" fmla="*/ 157162 w 2452687"/>
                <a:gd name="connsiteY9" fmla="*/ 488156 h 604837"/>
                <a:gd name="connsiteX10" fmla="*/ 121444 w 2452687"/>
                <a:gd name="connsiteY10" fmla="*/ 457200 h 604837"/>
                <a:gd name="connsiteX11" fmla="*/ 90487 w 2452687"/>
                <a:gd name="connsiteY11" fmla="*/ 426244 h 604837"/>
                <a:gd name="connsiteX12" fmla="*/ 50006 w 2452687"/>
                <a:gd name="connsiteY12" fmla="*/ 376237 h 604837"/>
                <a:gd name="connsiteX13" fmla="*/ 26194 w 2452687"/>
                <a:gd name="connsiteY13" fmla="*/ 340519 h 604837"/>
                <a:gd name="connsiteX14" fmla="*/ 7144 w 2452687"/>
                <a:gd name="connsiteY14" fmla="*/ 304800 h 604837"/>
                <a:gd name="connsiteX15" fmla="*/ 0 w 2452687"/>
                <a:gd name="connsiteY15" fmla="*/ 278606 h 604837"/>
                <a:gd name="connsiteX16" fmla="*/ 0 w 2452687"/>
                <a:gd name="connsiteY16" fmla="*/ 261937 h 604837"/>
                <a:gd name="connsiteX17" fmla="*/ 4762 w 2452687"/>
                <a:gd name="connsiteY17" fmla="*/ 254794 h 604837"/>
                <a:gd name="connsiteX18" fmla="*/ 23812 w 2452687"/>
                <a:gd name="connsiteY18" fmla="*/ 250031 h 604837"/>
                <a:gd name="connsiteX19" fmla="*/ 42862 w 2452687"/>
                <a:gd name="connsiteY19" fmla="*/ 254794 h 604837"/>
                <a:gd name="connsiteX20" fmla="*/ 83344 w 2452687"/>
                <a:gd name="connsiteY20" fmla="*/ 285750 h 604837"/>
                <a:gd name="connsiteX21" fmla="*/ 128587 w 2452687"/>
                <a:gd name="connsiteY21" fmla="*/ 316706 h 604837"/>
                <a:gd name="connsiteX22" fmla="*/ 157162 w 2452687"/>
                <a:gd name="connsiteY22" fmla="*/ 335756 h 604837"/>
                <a:gd name="connsiteX23" fmla="*/ 192881 w 2452687"/>
                <a:gd name="connsiteY23" fmla="*/ 354806 h 604837"/>
                <a:gd name="connsiteX24" fmla="*/ 261937 w 2452687"/>
                <a:gd name="connsiteY24" fmla="*/ 373856 h 604837"/>
                <a:gd name="connsiteX25" fmla="*/ 295275 w 2452687"/>
                <a:gd name="connsiteY25" fmla="*/ 381000 h 604837"/>
                <a:gd name="connsiteX26" fmla="*/ 321469 w 2452687"/>
                <a:gd name="connsiteY26" fmla="*/ 381000 h 604837"/>
                <a:gd name="connsiteX27" fmla="*/ 369094 w 2452687"/>
                <a:gd name="connsiteY27" fmla="*/ 378619 h 604837"/>
                <a:gd name="connsiteX28" fmla="*/ 450056 w 2452687"/>
                <a:gd name="connsiteY28" fmla="*/ 366712 h 604837"/>
                <a:gd name="connsiteX29" fmla="*/ 619125 w 2452687"/>
                <a:gd name="connsiteY29" fmla="*/ 335756 h 604837"/>
                <a:gd name="connsiteX30" fmla="*/ 928687 w 2452687"/>
                <a:gd name="connsiteY30" fmla="*/ 271462 h 604837"/>
                <a:gd name="connsiteX31" fmla="*/ 1114425 w 2452687"/>
                <a:gd name="connsiteY31" fmla="*/ 230981 h 604837"/>
                <a:gd name="connsiteX32" fmla="*/ 1452562 w 2452687"/>
                <a:gd name="connsiteY32" fmla="*/ 150019 h 604837"/>
                <a:gd name="connsiteX33" fmla="*/ 1631156 w 2452687"/>
                <a:gd name="connsiteY33" fmla="*/ 121444 h 604837"/>
                <a:gd name="connsiteX34" fmla="*/ 1738312 w 2452687"/>
                <a:gd name="connsiteY34" fmla="*/ 102394 h 604837"/>
                <a:gd name="connsiteX35" fmla="*/ 1838325 w 2452687"/>
                <a:gd name="connsiteY35" fmla="*/ 80962 h 604837"/>
                <a:gd name="connsiteX36" fmla="*/ 1966912 w 2452687"/>
                <a:gd name="connsiteY36" fmla="*/ 45244 h 604837"/>
                <a:gd name="connsiteX37" fmla="*/ 2093119 w 2452687"/>
                <a:gd name="connsiteY37" fmla="*/ 0 h 604837"/>
                <a:gd name="connsiteX38" fmla="*/ 2145506 w 2452687"/>
                <a:gd name="connsiteY38" fmla="*/ 2381 h 604837"/>
                <a:gd name="connsiteX39" fmla="*/ 2205037 w 2452687"/>
                <a:gd name="connsiteY39" fmla="*/ 9525 h 604837"/>
                <a:gd name="connsiteX40" fmla="*/ 2283619 w 2452687"/>
                <a:gd name="connsiteY40" fmla="*/ 21431 h 604837"/>
                <a:gd name="connsiteX41" fmla="*/ 2340769 w 2452687"/>
                <a:gd name="connsiteY41" fmla="*/ 35719 h 604837"/>
                <a:gd name="connsiteX42" fmla="*/ 2378869 w 2452687"/>
                <a:gd name="connsiteY42" fmla="*/ 50006 h 604837"/>
                <a:gd name="connsiteX43" fmla="*/ 2405062 w 2452687"/>
                <a:gd name="connsiteY43" fmla="*/ 61912 h 604837"/>
                <a:gd name="connsiteX44" fmla="*/ 2424112 w 2452687"/>
                <a:gd name="connsiteY44" fmla="*/ 71437 h 604837"/>
                <a:gd name="connsiteX45" fmla="*/ 2440781 w 2452687"/>
                <a:gd name="connsiteY45" fmla="*/ 88106 h 604837"/>
                <a:gd name="connsiteX46" fmla="*/ 2452687 w 2452687"/>
                <a:gd name="connsiteY46" fmla="*/ 109537 h 604837"/>
                <a:gd name="connsiteX47" fmla="*/ 2447925 w 2452687"/>
                <a:gd name="connsiteY47" fmla="*/ 135731 h 604837"/>
                <a:gd name="connsiteX48" fmla="*/ 2433637 w 2452687"/>
                <a:gd name="connsiteY48" fmla="*/ 159544 h 604837"/>
                <a:gd name="connsiteX49" fmla="*/ 2405062 w 2452687"/>
                <a:gd name="connsiteY49" fmla="*/ 190500 h 604837"/>
                <a:gd name="connsiteX50" fmla="*/ 2383631 w 2452687"/>
                <a:gd name="connsiteY50" fmla="*/ 202406 h 604837"/>
                <a:gd name="connsiteX51" fmla="*/ 2250281 w 2452687"/>
                <a:gd name="connsiteY51" fmla="*/ 221456 h 604837"/>
                <a:gd name="connsiteX52" fmla="*/ 1866900 w 2452687"/>
                <a:gd name="connsiteY52" fmla="*/ 269081 h 604837"/>
                <a:gd name="connsiteX53" fmla="*/ 1633537 w 2452687"/>
                <a:gd name="connsiteY53" fmla="*/ 297656 h 604837"/>
                <a:gd name="connsiteX54" fmla="*/ 1447800 w 2452687"/>
                <a:gd name="connsiteY54" fmla="*/ 330994 h 604837"/>
                <a:gd name="connsiteX55" fmla="*/ 1221581 w 2452687"/>
                <a:gd name="connsiteY55" fmla="*/ 38338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52687" h="604837">
                  <a:moveTo>
                    <a:pt x="1221581" y="383381"/>
                  </a:moveTo>
                  <a:lnTo>
                    <a:pt x="866775" y="478631"/>
                  </a:lnTo>
                  <a:lnTo>
                    <a:pt x="631031" y="557212"/>
                  </a:lnTo>
                  <a:lnTo>
                    <a:pt x="447675" y="604837"/>
                  </a:lnTo>
                  <a:lnTo>
                    <a:pt x="423862" y="604837"/>
                  </a:lnTo>
                  <a:lnTo>
                    <a:pt x="364331" y="592931"/>
                  </a:lnTo>
                  <a:lnTo>
                    <a:pt x="292894" y="566737"/>
                  </a:lnTo>
                  <a:lnTo>
                    <a:pt x="235744" y="540544"/>
                  </a:lnTo>
                  <a:lnTo>
                    <a:pt x="190500" y="514350"/>
                  </a:lnTo>
                  <a:lnTo>
                    <a:pt x="157162" y="488156"/>
                  </a:lnTo>
                  <a:lnTo>
                    <a:pt x="121444" y="457200"/>
                  </a:lnTo>
                  <a:lnTo>
                    <a:pt x="90487" y="426244"/>
                  </a:lnTo>
                  <a:lnTo>
                    <a:pt x="50006" y="376237"/>
                  </a:lnTo>
                  <a:lnTo>
                    <a:pt x="26194" y="340519"/>
                  </a:lnTo>
                  <a:lnTo>
                    <a:pt x="7144" y="304800"/>
                  </a:lnTo>
                  <a:lnTo>
                    <a:pt x="0" y="278606"/>
                  </a:lnTo>
                  <a:lnTo>
                    <a:pt x="0" y="261937"/>
                  </a:lnTo>
                  <a:lnTo>
                    <a:pt x="4762" y="254794"/>
                  </a:lnTo>
                  <a:lnTo>
                    <a:pt x="23812" y="250031"/>
                  </a:lnTo>
                  <a:lnTo>
                    <a:pt x="42862" y="254794"/>
                  </a:lnTo>
                  <a:lnTo>
                    <a:pt x="83344" y="285750"/>
                  </a:lnTo>
                  <a:lnTo>
                    <a:pt x="128587" y="316706"/>
                  </a:lnTo>
                  <a:lnTo>
                    <a:pt x="157162" y="335756"/>
                  </a:lnTo>
                  <a:lnTo>
                    <a:pt x="192881" y="354806"/>
                  </a:lnTo>
                  <a:lnTo>
                    <a:pt x="261937" y="373856"/>
                  </a:lnTo>
                  <a:lnTo>
                    <a:pt x="295275" y="381000"/>
                  </a:lnTo>
                  <a:lnTo>
                    <a:pt x="321469" y="381000"/>
                  </a:lnTo>
                  <a:lnTo>
                    <a:pt x="369094" y="378619"/>
                  </a:lnTo>
                  <a:lnTo>
                    <a:pt x="450056" y="366712"/>
                  </a:lnTo>
                  <a:lnTo>
                    <a:pt x="619125" y="335756"/>
                  </a:lnTo>
                  <a:lnTo>
                    <a:pt x="928687" y="271462"/>
                  </a:lnTo>
                  <a:lnTo>
                    <a:pt x="1114425" y="230981"/>
                  </a:lnTo>
                  <a:lnTo>
                    <a:pt x="1452562" y="150019"/>
                  </a:lnTo>
                  <a:lnTo>
                    <a:pt x="1631156" y="121444"/>
                  </a:lnTo>
                  <a:lnTo>
                    <a:pt x="1738312" y="102394"/>
                  </a:lnTo>
                  <a:lnTo>
                    <a:pt x="1838325" y="80962"/>
                  </a:lnTo>
                  <a:lnTo>
                    <a:pt x="1966912" y="45244"/>
                  </a:lnTo>
                  <a:lnTo>
                    <a:pt x="2093119" y="0"/>
                  </a:lnTo>
                  <a:lnTo>
                    <a:pt x="2145506" y="2381"/>
                  </a:lnTo>
                  <a:lnTo>
                    <a:pt x="2205037" y="9525"/>
                  </a:lnTo>
                  <a:lnTo>
                    <a:pt x="2283619" y="21431"/>
                  </a:lnTo>
                  <a:lnTo>
                    <a:pt x="2340769" y="35719"/>
                  </a:lnTo>
                  <a:lnTo>
                    <a:pt x="2378869" y="50006"/>
                  </a:lnTo>
                  <a:lnTo>
                    <a:pt x="2405062" y="61912"/>
                  </a:lnTo>
                  <a:lnTo>
                    <a:pt x="2424112" y="71437"/>
                  </a:lnTo>
                  <a:lnTo>
                    <a:pt x="2440781" y="88106"/>
                  </a:lnTo>
                  <a:lnTo>
                    <a:pt x="2452687" y="109537"/>
                  </a:lnTo>
                  <a:lnTo>
                    <a:pt x="2447925" y="135731"/>
                  </a:lnTo>
                  <a:lnTo>
                    <a:pt x="2433637" y="159544"/>
                  </a:lnTo>
                  <a:lnTo>
                    <a:pt x="2405062" y="190500"/>
                  </a:lnTo>
                  <a:lnTo>
                    <a:pt x="2383631" y="202406"/>
                  </a:lnTo>
                  <a:lnTo>
                    <a:pt x="2250281" y="221456"/>
                  </a:lnTo>
                  <a:lnTo>
                    <a:pt x="1866900" y="269081"/>
                  </a:lnTo>
                  <a:lnTo>
                    <a:pt x="1633537" y="297656"/>
                  </a:lnTo>
                  <a:lnTo>
                    <a:pt x="1447800" y="330994"/>
                  </a:lnTo>
                  <a:lnTo>
                    <a:pt x="1221581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F1ED6FEF-ACA0-4E24-80EB-1FAC31B365BE}"/>
                </a:ext>
              </a:extLst>
            </p:cNvPr>
            <p:cNvSpPr/>
            <p:nvPr/>
          </p:nvSpPr>
          <p:spPr>
            <a:xfrm rot="16200000">
              <a:off x="5317333" y="3463132"/>
              <a:ext cx="4356100" cy="582613"/>
            </a:xfrm>
            <a:custGeom>
              <a:avLst/>
              <a:gdLst>
                <a:gd name="connsiteX0" fmla="*/ 2022977 w 4356639"/>
                <a:gd name="connsiteY0" fmla="*/ 501332 h 582533"/>
                <a:gd name="connsiteX1" fmla="*/ 1549890 w 4356639"/>
                <a:gd name="connsiteY1" fmla="*/ 511923 h 582533"/>
                <a:gd name="connsiteX2" fmla="*/ 1087394 w 4356639"/>
                <a:gd name="connsiteY2" fmla="*/ 518984 h 582533"/>
                <a:gd name="connsiteX3" fmla="*/ 872034 w 4356639"/>
                <a:gd name="connsiteY3" fmla="*/ 533106 h 582533"/>
                <a:gd name="connsiteX4" fmla="*/ 734344 w 4356639"/>
                <a:gd name="connsiteY4" fmla="*/ 547228 h 582533"/>
                <a:gd name="connsiteX5" fmla="*/ 540167 w 4356639"/>
                <a:gd name="connsiteY5" fmla="*/ 582533 h 582533"/>
                <a:gd name="connsiteX6" fmla="*/ 518984 w 4356639"/>
                <a:gd name="connsiteY6" fmla="*/ 579003 h 582533"/>
                <a:gd name="connsiteX7" fmla="*/ 444843 w 4356639"/>
                <a:gd name="connsiteY7" fmla="*/ 564881 h 582533"/>
                <a:gd name="connsiteX8" fmla="*/ 338928 w 4356639"/>
                <a:gd name="connsiteY8" fmla="*/ 533106 h 582533"/>
                <a:gd name="connsiteX9" fmla="*/ 264787 w 4356639"/>
                <a:gd name="connsiteY9" fmla="*/ 504862 h 582533"/>
                <a:gd name="connsiteX10" fmla="*/ 176525 w 4356639"/>
                <a:gd name="connsiteY10" fmla="*/ 469557 h 582533"/>
                <a:gd name="connsiteX11" fmla="*/ 98854 w 4356639"/>
                <a:gd name="connsiteY11" fmla="*/ 430722 h 582533"/>
                <a:gd name="connsiteX12" fmla="*/ 45896 w 4356639"/>
                <a:gd name="connsiteY12" fmla="*/ 398947 h 582533"/>
                <a:gd name="connsiteX13" fmla="*/ 28244 w 4356639"/>
                <a:gd name="connsiteY13" fmla="*/ 384825 h 582533"/>
                <a:gd name="connsiteX14" fmla="*/ 7061 w 4356639"/>
                <a:gd name="connsiteY14" fmla="*/ 363642 h 582533"/>
                <a:gd name="connsiteX15" fmla="*/ 0 w 4356639"/>
                <a:gd name="connsiteY15" fmla="*/ 349520 h 582533"/>
                <a:gd name="connsiteX16" fmla="*/ 0 w 4356639"/>
                <a:gd name="connsiteY16" fmla="*/ 335398 h 582533"/>
                <a:gd name="connsiteX17" fmla="*/ 3530 w 4356639"/>
                <a:gd name="connsiteY17" fmla="*/ 310685 h 582533"/>
                <a:gd name="connsiteX18" fmla="*/ 21183 w 4356639"/>
                <a:gd name="connsiteY18" fmla="*/ 293032 h 582533"/>
                <a:gd name="connsiteX19" fmla="*/ 45896 w 4356639"/>
                <a:gd name="connsiteY19" fmla="*/ 275380 h 582533"/>
                <a:gd name="connsiteX20" fmla="*/ 109445 w 4356639"/>
                <a:gd name="connsiteY20" fmla="*/ 257727 h 582533"/>
                <a:gd name="connsiteX21" fmla="*/ 529575 w 4356639"/>
                <a:gd name="connsiteY21" fmla="*/ 247136 h 582533"/>
                <a:gd name="connsiteX22" fmla="*/ 540167 w 4356639"/>
                <a:gd name="connsiteY22" fmla="*/ 264788 h 582533"/>
                <a:gd name="connsiteX23" fmla="*/ 561350 w 4356639"/>
                <a:gd name="connsiteY23" fmla="*/ 289502 h 582533"/>
                <a:gd name="connsiteX24" fmla="*/ 593124 w 4356639"/>
                <a:gd name="connsiteY24" fmla="*/ 307154 h 582533"/>
                <a:gd name="connsiteX25" fmla="*/ 628429 w 4356639"/>
                <a:gd name="connsiteY25" fmla="*/ 314215 h 582533"/>
                <a:gd name="connsiteX26" fmla="*/ 886156 w 4356639"/>
                <a:gd name="connsiteY26" fmla="*/ 307154 h 582533"/>
                <a:gd name="connsiteX27" fmla="*/ 1616970 w 4356639"/>
                <a:gd name="connsiteY27" fmla="*/ 285971 h 582533"/>
                <a:gd name="connsiteX28" fmla="*/ 2245399 w 4356639"/>
                <a:gd name="connsiteY28" fmla="*/ 268319 h 582533"/>
                <a:gd name="connsiteX29" fmla="*/ 2612571 w 4356639"/>
                <a:gd name="connsiteY29" fmla="*/ 247136 h 582533"/>
                <a:gd name="connsiteX30" fmla="*/ 3163330 w 4356639"/>
                <a:gd name="connsiteY30" fmla="*/ 247136 h 582533"/>
                <a:gd name="connsiteX31" fmla="*/ 3322202 w 4356639"/>
                <a:gd name="connsiteY31" fmla="*/ 243605 h 582533"/>
                <a:gd name="connsiteX32" fmla="*/ 3625825 w 4356639"/>
                <a:gd name="connsiteY32" fmla="*/ 236544 h 582533"/>
                <a:gd name="connsiteX33" fmla="*/ 3858838 w 4356639"/>
                <a:gd name="connsiteY33" fmla="*/ 225953 h 582533"/>
                <a:gd name="connsiteX34" fmla="*/ 3936509 w 4356639"/>
                <a:gd name="connsiteY34" fmla="*/ 225953 h 582533"/>
                <a:gd name="connsiteX35" fmla="*/ 4007120 w 4356639"/>
                <a:gd name="connsiteY35" fmla="*/ 218892 h 582533"/>
                <a:gd name="connsiteX36" fmla="*/ 4077730 w 4356639"/>
                <a:gd name="connsiteY36" fmla="*/ 201239 h 582533"/>
                <a:gd name="connsiteX37" fmla="*/ 4162462 w 4356639"/>
                <a:gd name="connsiteY37" fmla="*/ 165934 h 582533"/>
                <a:gd name="connsiteX38" fmla="*/ 4201297 w 4356639"/>
                <a:gd name="connsiteY38" fmla="*/ 134160 h 582533"/>
                <a:gd name="connsiteX39" fmla="*/ 4243663 w 4356639"/>
                <a:gd name="connsiteY39" fmla="*/ 95324 h 582533"/>
                <a:gd name="connsiteX40" fmla="*/ 4271907 w 4356639"/>
                <a:gd name="connsiteY40" fmla="*/ 52958 h 582533"/>
                <a:gd name="connsiteX41" fmla="*/ 4293090 w 4356639"/>
                <a:gd name="connsiteY41" fmla="*/ 21183 h 582533"/>
                <a:gd name="connsiteX42" fmla="*/ 4303682 w 4356639"/>
                <a:gd name="connsiteY42" fmla="*/ 10592 h 582533"/>
                <a:gd name="connsiteX43" fmla="*/ 4314273 w 4356639"/>
                <a:gd name="connsiteY43" fmla="*/ 3531 h 582533"/>
                <a:gd name="connsiteX44" fmla="*/ 4324865 w 4356639"/>
                <a:gd name="connsiteY44" fmla="*/ 0 h 582533"/>
                <a:gd name="connsiteX45" fmla="*/ 4342517 w 4356639"/>
                <a:gd name="connsiteY45" fmla="*/ 10592 h 582533"/>
                <a:gd name="connsiteX46" fmla="*/ 4349578 w 4356639"/>
                <a:gd name="connsiteY46" fmla="*/ 31775 h 582533"/>
                <a:gd name="connsiteX47" fmla="*/ 4356639 w 4356639"/>
                <a:gd name="connsiteY47" fmla="*/ 52958 h 582533"/>
                <a:gd name="connsiteX48" fmla="*/ 4356639 w 4356639"/>
                <a:gd name="connsiteY48" fmla="*/ 81202 h 582533"/>
                <a:gd name="connsiteX49" fmla="*/ 4342517 w 4356639"/>
                <a:gd name="connsiteY49" fmla="*/ 158873 h 582533"/>
                <a:gd name="connsiteX50" fmla="*/ 4307212 w 4356639"/>
                <a:gd name="connsiteY50" fmla="*/ 268319 h 582533"/>
                <a:gd name="connsiteX51" fmla="*/ 4268377 w 4356639"/>
                <a:gd name="connsiteY51" fmla="*/ 353051 h 582533"/>
                <a:gd name="connsiteX52" fmla="*/ 4222480 w 4356639"/>
                <a:gd name="connsiteY52" fmla="*/ 437783 h 582533"/>
                <a:gd name="connsiteX53" fmla="*/ 4180114 w 4356639"/>
                <a:gd name="connsiteY53" fmla="*/ 497801 h 582533"/>
                <a:gd name="connsiteX54" fmla="*/ 4130687 w 4356639"/>
                <a:gd name="connsiteY54" fmla="*/ 536637 h 582533"/>
                <a:gd name="connsiteX55" fmla="*/ 4109504 w 4356639"/>
                <a:gd name="connsiteY55" fmla="*/ 547228 h 582533"/>
                <a:gd name="connsiteX56" fmla="*/ 4084791 w 4356639"/>
                <a:gd name="connsiteY56" fmla="*/ 547228 h 582533"/>
                <a:gd name="connsiteX57" fmla="*/ 4056547 w 4356639"/>
                <a:gd name="connsiteY57" fmla="*/ 529576 h 582533"/>
                <a:gd name="connsiteX58" fmla="*/ 4014181 w 4356639"/>
                <a:gd name="connsiteY58" fmla="*/ 508393 h 582533"/>
                <a:gd name="connsiteX59" fmla="*/ 3957692 w 4356639"/>
                <a:gd name="connsiteY59" fmla="*/ 497801 h 582533"/>
                <a:gd name="connsiteX60" fmla="*/ 3897674 w 4356639"/>
                <a:gd name="connsiteY60" fmla="*/ 490740 h 582533"/>
                <a:gd name="connsiteX61" fmla="*/ 3526971 w 4356639"/>
                <a:gd name="connsiteY61" fmla="*/ 494271 h 582533"/>
                <a:gd name="connsiteX62" fmla="*/ 2842054 w 4356639"/>
                <a:gd name="connsiteY62" fmla="*/ 494271 h 582533"/>
                <a:gd name="connsiteX63" fmla="*/ 2517248 w 4356639"/>
                <a:gd name="connsiteY63" fmla="*/ 487210 h 582533"/>
                <a:gd name="connsiteX64" fmla="*/ 2022977 w 4356639"/>
                <a:gd name="connsiteY64" fmla="*/ 50133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6639" h="582533">
                  <a:moveTo>
                    <a:pt x="2022977" y="501332"/>
                  </a:moveTo>
                  <a:lnTo>
                    <a:pt x="1549890" y="511923"/>
                  </a:lnTo>
                  <a:lnTo>
                    <a:pt x="1087394" y="518984"/>
                  </a:lnTo>
                  <a:lnTo>
                    <a:pt x="872034" y="533106"/>
                  </a:lnTo>
                  <a:lnTo>
                    <a:pt x="734344" y="547228"/>
                  </a:lnTo>
                  <a:lnTo>
                    <a:pt x="540167" y="582533"/>
                  </a:lnTo>
                  <a:lnTo>
                    <a:pt x="518984" y="579003"/>
                  </a:lnTo>
                  <a:lnTo>
                    <a:pt x="444843" y="564881"/>
                  </a:lnTo>
                  <a:lnTo>
                    <a:pt x="338928" y="533106"/>
                  </a:lnTo>
                  <a:lnTo>
                    <a:pt x="264787" y="504862"/>
                  </a:lnTo>
                  <a:lnTo>
                    <a:pt x="176525" y="469557"/>
                  </a:lnTo>
                  <a:lnTo>
                    <a:pt x="98854" y="430722"/>
                  </a:lnTo>
                  <a:lnTo>
                    <a:pt x="45896" y="398947"/>
                  </a:lnTo>
                  <a:lnTo>
                    <a:pt x="28244" y="384825"/>
                  </a:lnTo>
                  <a:lnTo>
                    <a:pt x="7061" y="363642"/>
                  </a:lnTo>
                  <a:lnTo>
                    <a:pt x="0" y="349520"/>
                  </a:lnTo>
                  <a:lnTo>
                    <a:pt x="0" y="335398"/>
                  </a:lnTo>
                  <a:lnTo>
                    <a:pt x="3530" y="310685"/>
                  </a:lnTo>
                  <a:lnTo>
                    <a:pt x="21183" y="293032"/>
                  </a:lnTo>
                  <a:lnTo>
                    <a:pt x="45896" y="275380"/>
                  </a:lnTo>
                  <a:lnTo>
                    <a:pt x="109445" y="257727"/>
                  </a:lnTo>
                  <a:lnTo>
                    <a:pt x="529575" y="247136"/>
                  </a:lnTo>
                  <a:lnTo>
                    <a:pt x="540167" y="264788"/>
                  </a:lnTo>
                  <a:lnTo>
                    <a:pt x="561350" y="289502"/>
                  </a:lnTo>
                  <a:lnTo>
                    <a:pt x="593124" y="307154"/>
                  </a:lnTo>
                  <a:lnTo>
                    <a:pt x="628429" y="314215"/>
                  </a:lnTo>
                  <a:lnTo>
                    <a:pt x="886156" y="307154"/>
                  </a:lnTo>
                  <a:lnTo>
                    <a:pt x="1616970" y="285971"/>
                  </a:lnTo>
                  <a:lnTo>
                    <a:pt x="2245399" y="268319"/>
                  </a:lnTo>
                  <a:lnTo>
                    <a:pt x="2612571" y="247136"/>
                  </a:lnTo>
                  <a:lnTo>
                    <a:pt x="3163330" y="247136"/>
                  </a:lnTo>
                  <a:lnTo>
                    <a:pt x="3322202" y="243605"/>
                  </a:lnTo>
                  <a:lnTo>
                    <a:pt x="3625825" y="236544"/>
                  </a:lnTo>
                  <a:lnTo>
                    <a:pt x="3858838" y="225953"/>
                  </a:lnTo>
                  <a:lnTo>
                    <a:pt x="3936509" y="225953"/>
                  </a:lnTo>
                  <a:lnTo>
                    <a:pt x="4007120" y="218892"/>
                  </a:lnTo>
                  <a:lnTo>
                    <a:pt x="4077730" y="201239"/>
                  </a:lnTo>
                  <a:lnTo>
                    <a:pt x="4162462" y="165934"/>
                  </a:lnTo>
                  <a:lnTo>
                    <a:pt x="4201297" y="134160"/>
                  </a:lnTo>
                  <a:lnTo>
                    <a:pt x="4243663" y="95324"/>
                  </a:lnTo>
                  <a:lnTo>
                    <a:pt x="4271907" y="52958"/>
                  </a:lnTo>
                  <a:lnTo>
                    <a:pt x="4293090" y="21183"/>
                  </a:lnTo>
                  <a:lnTo>
                    <a:pt x="4303682" y="10592"/>
                  </a:lnTo>
                  <a:lnTo>
                    <a:pt x="4314273" y="3531"/>
                  </a:lnTo>
                  <a:lnTo>
                    <a:pt x="4324865" y="0"/>
                  </a:lnTo>
                  <a:lnTo>
                    <a:pt x="4342517" y="10592"/>
                  </a:lnTo>
                  <a:lnTo>
                    <a:pt x="4349578" y="31775"/>
                  </a:lnTo>
                  <a:lnTo>
                    <a:pt x="4356639" y="52958"/>
                  </a:lnTo>
                  <a:lnTo>
                    <a:pt x="4356639" y="81202"/>
                  </a:lnTo>
                  <a:lnTo>
                    <a:pt x="4342517" y="158873"/>
                  </a:lnTo>
                  <a:lnTo>
                    <a:pt x="4307212" y="268319"/>
                  </a:lnTo>
                  <a:lnTo>
                    <a:pt x="4268377" y="353051"/>
                  </a:lnTo>
                  <a:lnTo>
                    <a:pt x="4222480" y="437783"/>
                  </a:lnTo>
                  <a:lnTo>
                    <a:pt x="4180114" y="497801"/>
                  </a:lnTo>
                  <a:lnTo>
                    <a:pt x="4130687" y="536637"/>
                  </a:lnTo>
                  <a:lnTo>
                    <a:pt x="4109504" y="547228"/>
                  </a:lnTo>
                  <a:lnTo>
                    <a:pt x="4084791" y="547228"/>
                  </a:lnTo>
                  <a:lnTo>
                    <a:pt x="4056547" y="529576"/>
                  </a:lnTo>
                  <a:lnTo>
                    <a:pt x="4014181" y="508393"/>
                  </a:lnTo>
                  <a:lnTo>
                    <a:pt x="3957692" y="497801"/>
                  </a:lnTo>
                  <a:lnTo>
                    <a:pt x="3897674" y="490740"/>
                  </a:lnTo>
                  <a:lnTo>
                    <a:pt x="3526971" y="494271"/>
                  </a:lnTo>
                  <a:lnTo>
                    <a:pt x="2842054" y="494271"/>
                  </a:lnTo>
                  <a:lnTo>
                    <a:pt x="2517248" y="487210"/>
                  </a:lnTo>
                  <a:lnTo>
                    <a:pt x="2022977" y="501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FB1C336B-F9E9-4777-8537-10E86DECF9C9}"/>
                </a:ext>
              </a:extLst>
            </p:cNvPr>
            <p:cNvSpPr/>
            <p:nvPr/>
          </p:nvSpPr>
          <p:spPr>
            <a:xfrm>
              <a:off x="6843714" y="5253039"/>
              <a:ext cx="657225" cy="619125"/>
            </a:xfrm>
            <a:custGeom>
              <a:avLst/>
              <a:gdLst>
                <a:gd name="connsiteX0" fmla="*/ 228600 w 657225"/>
                <a:gd name="connsiteY0" fmla="*/ 52387 h 619125"/>
                <a:gd name="connsiteX1" fmla="*/ 435768 w 657225"/>
                <a:gd name="connsiteY1" fmla="*/ 111918 h 619125"/>
                <a:gd name="connsiteX2" fmla="*/ 540543 w 657225"/>
                <a:gd name="connsiteY2" fmla="*/ 145256 h 619125"/>
                <a:gd name="connsiteX3" fmla="*/ 571500 w 657225"/>
                <a:gd name="connsiteY3" fmla="*/ 154781 h 619125"/>
                <a:gd name="connsiteX4" fmla="*/ 645318 w 657225"/>
                <a:gd name="connsiteY4" fmla="*/ 145256 h 619125"/>
                <a:gd name="connsiteX5" fmla="*/ 657225 w 657225"/>
                <a:gd name="connsiteY5" fmla="*/ 619125 h 619125"/>
                <a:gd name="connsiteX6" fmla="*/ 616743 w 657225"/>
                <a:gd name="connsiteY6" fmla="*/ 573881 h 619125"/>
                <a:gd name="connsiteX7" fmla="*/ 566737 w 657225"/>
                <a:gd name="connsiteY7" fmla="*/ 507206 h 619125"/>
                <a:gd name="connsiteX8" fmla="*/ 502443 w 657225"/>
                <a:gd name="connsiteY8" fmla="*/ 440531 h 619125"/>
                <a:gd name="connsiteX9" fmla="*/ 431006 w 657225"/>
                <a:gd name="connsiteY9" fmla="*/ 369093 h 619125"/>
                <a:gd name="connsiteX10" fmla="*/ 364331 w 657225"/>
                <a:gd name="connsiteY10" fmla="*/ 302418 h 619125"/>
                <a:gd name="connsiteX11" fmla="*/ 257175 w 657225"/>
                <a:gd name="connsiteY11" fmla="*/ 214312 h 619125"/>
                <a:gd name="connsiteX12" fmla="*/ 61912 w 657225"/>
                <a:gd name="connsiteY12" fmla="*/ 76200 h 619125"/>
                <a:gd name="connsiteX13" fmla="*/ 14287 w 657225"/>
                <a:gd name="connsiteY13" fmla="*/ 47625 h 619125"/>
                <a:gd name="connsiteX14" fmla="*/ 0 w 657225"/>
                <a:gd name="connsiteY14" fmla="*/ 33337 h 619125"/>
                <a:gd name="connsiteX15" fmla="*/ 2381 w 657225"/>
                <a:gd name="connsiteY15" fmla="*/ 16668 h 619125"/>
                <a:gd name="connsiteX16" fmla="*/ 11906 w 657225"/>
                <a:gd name="connsiteY16" fmla="*/ 7143 h 619125"/>
                <a:gd name="connsiteX17" fmla="*/ 40481 w 657225"/>
                <a:gd name="connsiteY17" fmla="*/ 0 h 619125"/>
                <a:gd name="connsiteX18" fmla="*/ 104775 w 657225"/>
                <a:gd name="connsiteY18" fmla="*/ 14287 h 619125"/>
                <a:gd name="connsiteX19" fmla="*/ 228600 w 657225"/>
                <a:gd name="connsiteY19" fmla="*/ 523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7225" h="619125">
                  <a:moveTo>
                    <a:pt x="228600" y="52387"/>
                  </a:moveTo>
                  <a:lnTo>
                    <a:pt x="435768" y="111918"/>
                  </a:lnTo>
                  <a:lnTo>
                    <a:pt x="540543" y="145256"/>
                  </a:lnTo>
                  <a:lnTo>
                    <a:pt x="571500" y="154781"/>
                  </a:lnTo>
                  <a:lnTo>
                    <a:pt x="645318" y="145256"/>
                  </a:lnTo>
                  <a:lnTo>
                    <a:pt x="657225" y="619125"/>
                  </a:lnTo>
                  <a:lnTo>
                    <a:pt x="616743" y="573881"/>
                  </a:lnTo>
                  <a:lnTo>
                    <a:pt x="566737" y="507206"/>
                  </a:lnTo>
                  <a:lnTo>
                    <a:pt x="502443" y="440531"/>
                  </a:lnTo>
                  <a:lnTo>
                    <a:pt x="431006" y="369093"/>
                  </a:lnTo>
                  <a:lnTo>
                    <a:pt x="364331" y="302418"/>
                  </a:lnTo>
                  <a:lnTo>
                    <a:pt x="257175" y="214312"/>
                  </a:lnTo>
                  <a:lnTo>
                    <a:pt x="61912" y="76200"/>
                  </a:lnTo>
                  <a:lnTo>
                    <a:pt x="14287" y="47625"/>
                  </a:lnTo>
                  <a:lnTo>
                    <a:pt x="0" y="33337"/>
                  </a:lnTo>
                  <a:cubicBezTo>
                    <a:pt x="2512" y="18267"/>
                    <a:pt x="2381" y="23878"/>
                    <a:pt x="2381" y="16668"/>
                  </a:cubicBezTo>
                  <a:lnTo>
                    <a:pt x="11906" y="7143"/>
                  </a:lnTo>
                  <a:lnTo>
                    <a:pt x="40481" y="0"/>
                  </a:lnTo>
                  <a:lnTo>
                    <a:pt x="104775" y="14287"/>
                  </a:lnTo>
                  <a:lnTo>
                    <a:pt x="228600" y="52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561DAEDF-7B0F-4E83-8B10-554828B526C6}"/>
                </a:ext>
              </a:extLst>
            </p:cNvPr>
            <p:cNvSpPr/>
            <p:nvPr/>
          </p:nvSpPr>
          <p:spPr>
            <a:xfrm>
              <a:off x="5846763" y="3024189"/>
              <a:ext cx="2082800" cy="1768475"/>
            </a:xfrm>
            <a:custGeom>
              <a:avLst/>
              <a:gdLst>
                <a:gd name="connsiteX0" fmla="*/ 945356 w 2083594"/>
                <a:gd name="connsiteY0" fmla="*/ 1269206 h 1769268"/>
                <a:gd name="connsiteX1" fmla="*/ 754856 w 2083594"/>
                <a:gd name="connsiteY1" fmla="*/ 1400175 h 1769268"/>
                <a:gd name="connsiteX2" fmla="*/ 578644 w 2083594"/>
                <a:gd name="connsiteY2" fmla="*/ 1507331 h 1769268"/>
                <a:gd name="connsiteX3" fmla="*/ 402431 w 2083594"/>
                <a:gd name="connsiteY3" fmla="*/ 1602581 h 1769268"/>
                <a:gd name="connsiteX4" fmla="*/ 202406 w 2083594"/>
                <a:gd name="connsiteY4" fmla="*/ 1702593 h 1769268"/>
                <a:gd name="connsiteX5" fmla="*/ 73819 w 2083594"/>
                <a:gd name="connsiteY5" fmla="*/ 1762125 h 1769268"/>
                <a:gd name="connsiteX6" fmla="*/ 59531 w 2083594"/>
                <a:gd name="connsiteY6" fmla="*/ 1766887 h 1769268"/>
                <a:gd name="connsiteX7" fmla="*/ 42862 w 2083594"/>
                <a:gd name="connsiteY7" fmla="*/ 1769268 h 1769268"/>
                <a:gd name="connsiteX8" fmla="*/ 14287 w 2083594"/>
                <a:gd name="connsiteY8" fmla="*/ 1764506 h 1769268"/>
                <a:gd name="connsiteX9" fmla="*/ 0 w 2083594"/>
                <a:gd name="connsiteY9" fmla="*/ 1750218 h 1769268"/>
                <a:gd name="connsiteX10" fmla="*/ 2381 w 2083594"/>
                <a:gd name="connsiteY10" fmla="*/ 1735931 h 1769268"/>
                <a:gd name="connsiteX11" fmla="*/ 16669 w 2083594"/>
                <a:gd name="connsiteY11" fmla="*/ 1724025 h 1769268"/>
                <a:gd name="connsiteX12" fmla="*/ 159544 w 2083594"/>
                <a:gd name="connsiteY12" fmla="*/ 1645443 h 1769268"/>
                <a:gd name="connsiteX13" fmla="*/ 264319 w 2083594"/>
                <a:gd name="connsiteY13" fmla="*/ 1581150 h 1769268"/>
                <a:gd name="connsiteX14" fmla="*/ 369094 w 2083594"/>
                <a:gd name="connsiteY14" fmla="*/ 1507331 h 1769268"/>
                <a:gd name="connsiteX15" fmla="*/ 481012 w 2083594"/>
                <a:gd name="connsiteY15" fmla="*/ 1423987 h 1769268"/>
                <a:gd name="connsiteX16" fmla="*/ 578644 w 2083594"/>
                <a:gd name="connsiteY16" fmla="*/ 1352550 h 1769268"/>
                <a:gd name="connsiteX17" fmla="*/ 700087 w 2083594"/>
                <a:gd name="connsiteY17" fmla="*/ 1245393 h 1769268"/>
                <a:gd name="connsiteX18" fmla="*/ 814387 w 2083594"/>
                <a:gd name="connsiteY18" fmla="*/ 1145381 h 1769268"/>
                <a:gd name="connsiteX19" fmla="*/ 990600 w 2083594"/>
                <a:gd name="connsiteY19" fmla="*/ 981075 h 1769268"/>
                <a:gd name="connsiteX20" fmla="*/ 1150144 w 2083594"/>
                <a:gd name="connsiteY20" fmla="*/ 819150 h 1769268"/>
                <a:gd name="connsiteX21" fmla="*/ 1290637 w 2083594"/>
                <a:gd name="connsiteY21" fmla="*/ 666750 h 1769268"/>
                <a:gd name="connsiteX22" fmla="*/ 1481137 w 2083594"/>
                <a:gd name="connsiteY22" fmla="*/ 457200 h 1769268"/>
                <a:gd name="connsiteX23" fmla="*/ 1628775 w 2083594"/>
                <a:gd name="connsiteY23" fmla="*/ 264318 h 1769268"/>
                <a:gd name="connsiteX24" fmla="*/ 1845469 w 2083594"/>
                <a:gd name="connsiteY24" fmla="*/ 0 h 1769268"/>
                <a:gd name="connsiteX25" fmla="*/ 1926431 w 2083594"/>
                <a:gd name="connsiteY25" fmla="*/ 52387 h 1769268"/>
                <a:gd name="connsiteX26" fmla="*/ 2038350 w 2083594"/>
                <a:gd name="connsiteY26" fmla="*/ 121443 h 1769268"/>
                <a:gd name="connsiteX27" fmla="*/ 2069306 w 2083594"/>
                <a:gd name="connsiteY27" fmla="*/ 145256 h 1769268"/>
                <a:gd name="connsiteX28" fmla="*/ 2081212 w 2083594"/>
                <a:gd name="connsiteY28" fmla="*/ 161925 h 1769268"/>
                <a:gd name="connsiteX29" fmla="*/ 2083594 w 2083594"/>
                <a:gd name="connsiteY29" fmla="*/ 176212 h 1769268"/>
                <a:gd name="connsiteX30" fmla="*/ 2081212 w 2083594"/>
                <a:gd name="connsiteY30" fmla="*/ 195262 h 1769268"/>
                <a:gd name="connsiteX31" fmla="*/ 2071687 w 2083594"/>
                <a:gd name="connsiteY31" fmla="*/ 216693 h 1769268"/>
                <a:gd name="connsiteX32" fmla="*/ 2028825 w 2083594"/>
                <a:gd name="connsiteY32" fmla="*/ 250031 h 1769268"/>
                <a:gd name="connsiteX33" fmla="*/ 1964531 w 2083594"/>
                <a:gd name="connsiteY33" fmla="*/ 292893 h 1769268"/>
                <a:gd name="connsiteX34" fmla="*/ 1895475 w 2083594"/>
                <a:gd name="connsiteY34" fmla="*/ 357187 h 1769268"/>
                <a:gd name="connsiteX35" fmla="*/ 1821656 w 2083594"/>
                <a:gd name="connsiteY35" fmla="*/ 431006 h 1769268"/>
                <a:gd name="connsiteX36" fmla="*/ 1643062 w 2083594"/>
                <a:gd name="connsiteY36" fmla="*/ 652462 h 1769268"/>
                <a:gd name="connsiteX37" fmla="*/ 1559719 w 2083594"/>
                <a:gd name="connsiteY37" fmla="*/ 735806 h 1769268"/>
                <a:gd name="connsiteX38" fmla="*/ 1445419 w 2083594"/>
                <a:gd name="connsiteY38" fmla="*/ 850106 h 1769268"/>
                <a:gd name="connsiteX39" fmla="*/ 1302544 w 2083594"/>
                <a:gd name="connsiteY39" fmla="*/ 976312 h 1769268"/>
                <a:gd name="connsiteX40" fmla="*/ 1112044 w 2083594"/>
                <a:gd name="connsiteY40" fmla="*/ 1135856 h 1769268"/>
                <a:gd name="connsiteX41" fmla="*/ 945356 w 2083594"/>
                <a:gd name="connsiteY41" fmla="*/ 1269206 h 176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83594" h="1769268">
                  <a:moveTo>
                    <a:pt x="945356" y="1269206"/>
                  </a:moveTo>
                  <a:lnTo>
                    <a:pt x="754856" y="1400175"/>
                  </a:lnTo>
                  <a:lnTo>
                    <a:pt x="578644" y="1507331"/>
                  </a:lnTo>
                  <a:lnTo>
                    <a:pt x="402431" y="1602581"/>
                  </a:lnTo>
                  <a:lnTo>
                    <a:pt x="202406" y="1702593"/>
                  </a:lnTo>
                  <a:lnTo>
                    <a:pt x="73819" y="1762125"/>
                  </a:lnTo>
                  <a:lnTo>
                    <a:pt x="59531" y="1766887"/>
                  </a:lnTo>
                  <a:lnTo>
                    <a:pt x="42862" y="1769268"/>
                  </a:lnTo>
                  <a:lnTo>
                    <a:pt x="14287" y="1764506"/>
                  </a:lnTo>
                  <a:lnTo>
                    <a:pt x="0" y="1750218"/>
                  </a:lnTo>
                  <a:lnTo>
                    <a:pt x="2381" y="1735931"/>
                  </a:lnTo>
                  <a:lnTo>
                    <a:pt x="16669" y="1724025"/>
                  </a:lnTo>
                  <a:lnTo>
                    <a:pt x="159544" y="1645443"/>
                  </a:lnTo>
                  <a:lnTo>
                    <a:pt x="264319" y="1581150"/>
                  </a:lnTo>
                  <a:lnTo>
                    <a:pt x="369094" y="1507331"/>
                  </a:lnTo>
                  <a:lnTo>
                    <a:pt x="481012" y="1423987"/>
                  </a:lnTo>
                  <a:lnTo>
                    <a:pt x="578644" y="1352550"/>
                  </a:lnTo>
                  <a:lnTo>
                    <a:pt x="700087" y="1245393"/>
                  </a:lnTo>
                  <a:lnTo>
                    <a:pt x="814387" y="1145381"/>
                  </a:lnTo>
                  <a:lnTo>
                    <a:pt x="990600" y="981075"/>
                  </a:lnTo>
                  <a:lnTo>
                    <a:pt x="1150144" y="819150"/>
                  </a:lnTo>
                  <a:lnTo>
                    <a:pt x="1290637" y="666750"/>
                  </a:lnTo>
                  <a:lnTo>
                    <a:pt x="1481137" y="457200"/>
                  </a:lnTo>
                  <a:lnTo>
                    <a:pt x="1628775" y="264318"/>
                  </a:lnTo>
                  <a:lnTo>
                    <a:pt x="1845469" y="0"/>
                  </a:lnTo>
                  <a:lnTo>
                    <a:pt x="1926431" y="52387"/>
                  </a:lnTo>
                  <a:lnTo>
                    <a:pt x="2038350" y="121443"/>
                  </a:lnTo>
                  <a:lnTo>
                    <a:pt x="2069306" y="145256"/>
                  </a:lnTo>
                  <a:lnTo>
                    <a:pt x="2081212" y="161925"/>
                  </a:lnTo>
                  <a:lnTo>
                    <a:pt x="2083594" y="176212"/>
                  </a:lnTo>
                  <a:lnTo>
                    <a:pt x="2081212" y="195262"/>
                  </a:lnTo>
                  <a:lnTo>
                    <a:pt x="2071687" y="216693"/>
                  </a:lnTo>
                  <a:lnTo>
                    <a:pt x="2028825" y="250031"/>
                  </a:lnTo>
                  <a:lnTo>
                    <a:pt x="1964531" y="292893"/>
                  </a:lnTo>
                  <a:lnTo>
                    <a:pt x="1895475" y="357187"/>
                  </a:lnTo>
                  <a:lnTo>
                    <a:pt x="1821656" y="431006"/>
                  </a:lnTo>
                  <a:lnTo>
                    <a:pt x="1643062" y="652462"/>
                  </a:lnTo>
                  <a:lnTo>
                    <a:pt x="1559719" y="735806"/>
                  </a:lnTo>
                  <a:lnTo>
                    <a:pt x="1445419" y="850106"/>
                  </a:lnTo>
                  <a:lnTo>
                    <a:pt x="1302544" y="976312"/>
                  </a:lnTo>
                  <a:lnTo>
                    <a:pt x="1112044" y="1135856"/>
                  </a:lnTo>
                  <a:lnTo>
                    <a:pt x="945356" y="1269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6752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22" grpId="0" animBg="1"/>
      <p:bldP spid="24" grpId="0" animBg="1"/>
      <p:bldP spid="13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D5CB8A2F-2C5B-4E24-8961-3D997F5F1F62}"/>
              </a:ext>
            </a:extLst>
          </p:cNvPr>
          <p:cNvGrpSpPr/>
          <p:nvPr/>
        </p:nvGrpSpPr>
        <p:grpSpPr>
          <a:xfrm>
            <a:off x="3881439" y="1576389"/>
            <a:ext cx="4598988" cy="4356100"/>
            <a:chOff x="3881439" y="1576389"/>
            <a:chExt cx="4598988" cy="4356100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033F7D55-DF71-426C-A943-EAB732179C89}"/>
                </a:ext>
              </a:extLst>
            </p:cNvPr>
            <p:cNvSpPr/>
            <p:nvPr/>
          </p:nvSpPr>
          <p:spPr>
            <a:xfrm rot="16200000">
              <a:off x="2890840" y="3206751"/>
              <a:ext cx="2909887" cy="455613"/>
            </a:xfrm>
            <a:custGeom>
              <a:avLst/>
              <a:gdLst>
                <a:gd name="connsiteX0" fmla="*/ 2255044 w 2909888"/>
                <a:gd name="connsiteY0" fmla="*/ 452437 h 454818"/>
                <a:gd name="connsiteX1" fmla="*/ 1221582 w 2909888"/>
                <a:gd name="connsiteY1" fmla="*/ 450056 h 454818"/>
                <a:gd name="connsiteX2" fmla="*/ 1066800 w 2909888"/>
                <a:gd name="connsiteY2" fmla="*/ 454818 h 454818"/>
                <a:gd name="connsiteX3" fmla="*/ 352425 w 2909888"/>
                <a:gd name="connsiteY3" fmla="*/ 428625 h 454818"/>
                <a:gd name="connsiteX4" fmla="*/ 209550 w 2909888"/>
                <a:gd name="connsiteY4" fmla="*/ 407193 h 454818"/>
                <a:gd name="connsiteX5" fmla="*/ 154782 w 2909888"/>
                <a:gd name="connsiteY5" fmla="*/ 404812 h 454818"/>
                <a:gd name="connsiteX6" fmla="*/ 104775 w 2909888"/>
                <a:gd name="connsiteY6" fmla="*/ 395287 h 454818"/>
                <a:gd name="connsiteX7" fmla="*/ 78582 w 2909888"/>
                <a:gd name="connsiteY7" fmla="*/ 390525 h 454818"/>
                <a:gd name="connsiteX8" fmla="*/ 35719 w 2909888"/>
                <a:gd name="connsiteY8" fmla="*/ 373856 h 454818"/>
                <a:gd name="connsiteX9" fmla="*/ 14288 w 2909888"/>
                <a:gd name="connsiteY9" fmla="*/ 359568 h 454818"/>
                <a:gd name="connsiteX10" fmla="*/ 0 w 2909888"/>
                <a:gd name="connsiteY10" fmla="*/ 342900 h 454818"/>
                <a:gd name="connsiteX11" fmla="*/ 4763 w 2909888"/>
                <a:gd name="connsiteY11" fmla="*/ 309562 h 454818"/>
                <a:gd name="connsiteX12" fmla="*/ 11907 w 2909888"/>
                <a:gd name="connsiteY12" fmla="*/ 273843 h 454818"/>
                <a:gd name="connsiteX13" fmla="*/ 26194 w 2909888"/>
                <a:gd name="connsiteY13" fmla="*/ 238125 h 454818"/>
                <a:gd name="connsiteX14" fmla="*/ 35719 w 2909888"/>
                <a:gd name="connsiteY14" fmla="*/ 221456 h 454818"/>
                <a:gd name="connsiteX15" fmla="*/ 73819 w 2909888"/>
                <a:gd name="connsiteY15" fmla="*/ 204787 h 454818"/>
                <a:gd name="connsiteX16" fmla="*/ 119063 w 2909888"/>
                <a:gd name="connsiteY16" fmla="*/ 195262 h 454818"/>
                <a:gd name="connsiteX17" fmla="*/ 183357 w 2909888"/>
                <a:gd name="connsiteY17" fmla="*/ 188118 h 454818"/>
                <a:gd name="connsiteX18" fmla="*/ 250032 w 2909888"/>
                <a:gd name="connsiteY18" fmla="*/ 183356 h 454818"/>
                <a:gd name="connsiteX19" fmla="*/ 304800 w 2909888"/>
                <a:gd name="connsiteY19" fmla="*/ 185737 h 454818"/>
                <a:gd name="connsiteX20" fmla="*/ 400050 w 2909888"/>
                <a:gd name="connsiteY20" fmla="*/ 197643 h 454818"/>
                <a:gd name="connsiteX21" fmla="*/ 488157 w 2909888"/>
                <a:gd name="connsiteY21" fmla="*/ 207168 h 454818"/>
                <a:gd name="connsiteX22" fmla="*/ 602457 w 2909888"/>
                <a:gd name="connsiteY22" fmla="*/ 219075 h 454818"/>
                <a:gd name="connsiteX23" fmla="*/ 764382 w 2909888"/>
                <a:gd name="connsiteY23" fmla="*/ 228600 h 454818"/>
                <a:gd name="connsiteX24" fmla="*/ 1143000 w 2909888"/>
                <a:gd name="connsiteY24" fmla="*/ 228600 h 454818"/>
                <a:gd name="connsiteX25" fmla="*/ 1545432 w 2909888"/>
                <a:gd name="connsiteY25" fmla="*/ 228600 h 454818"/>
                <a:gd name="connsiteX26" fmla="*/ 1947863 w 2909888"/>
                <a:gd name="connsiteY26" fmla="*/ 228600 h 454818"/>
                <a:gd name="connsiteX27" fmla="*/ 2343150 w 2909888"/>
                <a:gd name="connsiteY27" fmla="*/ 230981 h 454818"/>
                <a:gd name="connsiteX28" fmla="*/ 2536032 w 2909888"/>
                <a:gd name="connsiteY28" fmla="*/ 226218 h 454818"/>
                <a:gd name="connsiteX29" fmla="*/ 2578894 w 2909888"/>
                <a:gd name="connsiteY29" fmla="*/ 221456 h 454818"/>
                <a:gd name="connsiteX30" fmla="*/ 2628900 w 2909888"/>
                <a:gd name="connsiteY30" fmla="*/ 211931 h 454818"/>
                <a:gd name="connsiteX31" fmla="*/ 2674144 w 2909888"/>
                <a:gd name="connsiteY31" fmla="*/ 190500 h 454818"/>
                <a:gd name="connsiteX32" fmla="*/ 2736057 w 2909888"/>
                <a:gd name="connsiteY32" fmla="*/ 150018 h 454818"/>
                <a:gd name="connsiteX33" fmla="*/ 2795588 w 2909888"/>
                <a:gd name="connsiteY33" fmla="*/ 92868 h 454818"/>
                <a:gd name="connsiteX34" fmla="*/ 2824163 w 2909888"/>
                <a:gd name="connsiteY34" fmla="*/ 54768 h 454818"/>
                <a:gd name="connsiteX35" fmla="*/ 2847975 w 2909888"/>
                <a:gd name="connsiteY35" fmla="*/ 23812 h 454818"/>
                <a:gd name="connsiteX36" fmla="*/ 2862263 w 2909888"/>
                <a:gd name="connsiteY36" fmla="*/ 9525 h 454818"/>
                <a:gd name="connsiteX37" fmla="*/ 2881313 w 2909888"/>
                <a:gd name="connsiteY37" fmla="*/ 0 h 454818"/>
                <a:gd name="connsiteX38" fmla="*/ 2893219 w 2909888"/>
                <a:gd name="connsiteY38" fmla="*/ 0 h 454818"/>
                <a:gd name="connsiteX39" fmla="*/ 2902744 w 2909888"/>
                <a:gd name="connsiteY39" fmla="*/ 7143 h 454818"/>
                <a:gd name="connsiteX40" fmla="*/ 2907507 w 2909888"/>
                <a:gd name="connsiteY40" fmla="*/ 28575 h 454818"/>
                <a:gd name="connsiteX41" fmla="*/ 2909888 w 2909888"/>
                <a:gd name="connsiteY41" fmla="*/ 50006 h 454818"/>
                <a:gd name="connsiteX42" fmla="*/ 2895600 w 2909888"/>
                <a:gd name="connsiteY42" fmla="*/ 130968 h 454818"/>
                <a:gd name="connsiteX43" fmla="*/ 2871788 w 2909888"/>
                <a:gd name="connsiteY43" fmla="*/ 259556 h 454818"/>
                <a:gd name="connsiteX44" fmla="*/ 2840832 w 2909888"/>
                <a:gd name="connsiteY44" fmla="*/ 388143 h 454818"/>
                <a:gd name="connsiteX45" fmla="*/ 2821782 w 2909888"/>
                <a:gd name="connsiteY45" fmla="*/ 428625 h 454818"/>
                <a:gd name="connsiteX46" fmla="*/ 2688432 w 2909888"/>
                <a:gd name="connsiteY46" fmla="*/ 450056 h 454818"/>
                <a:gd name="connsiteX47" fmla="*/ 2255044 w 2909888"/>
                <a:gd name="connsiteY47" fmla="*/ 452437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9888" h="454818">
                  <a:moveTo>
                    <a:pt x="2255044" y="452437"/>
                  </a:moveTo>
                  <a:lnTo>
                    <a:pt x="1221582" y="450056"/>
                  </a:lnTo>
                  <a:lnTo>
                    <a:pt x="1066800" y="454818"/>
                  </a:lnTo>
                  <a:lnTo>
                    <a:pt x="352425" y="428625"/>
                  </a:lnTo>
                  <a:lnTo>
                    <a:pt x="209550" y="407193"/>
                  </a:lnTo>
                  <a:lnTo>
                    <a:pt x="154782" y="404812"/>
                  </a:lnTo>
                  <a:lnTo>
                    <a:pt x="104775" y="395287"/>
                  </a:lnTo>
                  <a:lnTo>
                    <a:pt x="78582" y="390525"/>
                  </a:lnTo>
                  <a:lnTo>
                    <a:pt x="35719" y="373856"/>
                  </a:lnTo>
                  <a:lnTo>
                    <a:pt x="14288" y="359568"/>
                  </a:lnTo>
                  <a:lnTo>
                    <a:pt x="0" y="342900"/>
                  </a:lnTo>
                  <a:lnTo>
                    <a:pt x="4763" y="309562"/>
                  </a:lnTo>
                  <a:lnTo>
                    <a:pt x="11907" y="273843"/>
                  </a:lnTo>
                  <a:lnTo>
                    <a:pt x="26194" y="238125"/>
                  </a:lnTo>
                  <a:lnTo>
                    <a:pt x="35719" y="221456"/>
                  </a:lnTo>
                  <a:lnTo>
                    <a:pt x="73819" y="204787"/>
                  </a:lnTo>
                  <a:lnTo>
                    <a:pt x="119063" y="195262"/>
                  </a:lnTo>
                  <a:lnTo>
                    <a:pt x="183357" y="188118"/>
                  </a:lnTo>
                  <a:lnTo>
                    <a:pt x="250032" y="183356"/>
                  </a:lnTo>
                  <a:lnTo>
                    <a:pt x="304800" y="185737"/>
                  </a:lnTo>
                  <a:lnTo>
                    <a:pt x="400050" y="197643"/>
                  </a:lnTo>
                  <a:lnTo>
                    <a:pt x="488157" y="207168"/>
                  </a:lnTo>
                  <a:lnTo>
                    <a:pt x="602457" y="219075"/>
                  </a:lnTo>
                  <a:lnTo>
                    <a:pt x="764382" y="228600"/>
                  </a:lnTo>
                  <a:lnTo>
                    <a:pt x="1143000" y="228600"/>
                  </a:lnTo>
                  <a:lnTo>
                    <a:pt x="1545432" y="228600"/>
                  </a:lnTo>
                  <a:lnTo>
                    <a:pt x="1947863" y="228600"/>
                  </a:lnTo>
                  <a:lnTo>
                    <a:pt x="2343150" y="230981"/>
                  </a:lnTo>
                  <a:lnTo>
                    <a:pt x="2536032" y="226218"/>
                  </a:lnTo>
                  <a:lnTo>
                    <a:pt x="2578894" y="221456"/>
                  </a:lnTo>
                  <a:lnTo>
                    <a:pt x="2628900" y="211931"/>
                  </a:lnTo>
                  <a:lnTo>
                    <a:pt x="2674144" y="190500"/>
                  </a:lnTo>
                  <a:lnTo>
                    <a:pt x="2736057" y="150018"/>
                  </a:lnTo>
                  <a:lnTo>
                    <a:pt x="2795588" y="92868"/>
                  </a:lnTo>
                  <a:lnTo>
                    <a:pt x="2824163" y="54768"/>
                  </a:lnTo>
                  <a:lnTo>
                    <a:pt x="2847975" y="23812"/>
                  </a:lnTo>
                  <a:lnTo>
                    <a:pt x="2862263" y="9525"/>
                  </a:lnTo>
                  <a:lnTo>
                    <a:pt x="2881313" y="0"/>
                  </a:lnTo>
                  <a:lnTo>
                    <a:pt x="2893219" y="0"/>
                  </a:lnTo>
                  <a:lnTo>
                    <a:pt x="2902744" y="7143"/>
                  </a:lnTo>
                  <a:lnTo>
                    <a:pt x="2907507" y="28575"/>
                  </a:lnTo>
                  <a:lnTo>
                    <a:pt x="2909888" y="50006"/>
                  </a:lnTo>
                  <a:lnTo>
                    <a:pt x="2895600" y="130968"/>
                  </a:lnTo>
                  <a:lnTo>
                    <a:pt x="2871788" y="259556"/>
                  </a:lnTo>
                  <a:lnTo>
                    <a:pt x="2840832" y="388143"/>
                  </a:lnTo>
                  <a:lnTo>
                    <a:pt x="2821782" y="428625"/>
                  </a:lnTo>
                  <a:lnTo>
                    <a:pt x="2688432" y="450056"/>
                  </a:lnTo>
                  <a:lnTo>
                    <a:pt x="2255044" y="452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9">
              <a:extLst>
                <a:ext uri="{FF2B5EF4-FFF2-40B4-BE49-F238E27FC236}">
                  <a16:creationId xmlns:a16="http://schemas.microsoft.com/office/drawing/2014/main" id="{94FBFF1F-F629-48F1-B783-24D12312BA5A}"/>
                </a:ext>
              </a:extLst>
            </p:cNvPr>
            <p:cNvSpPr/>
            <p:nvPr/>
          </p:nvSpPr>
          <p:spPr>
            <a:xfrm rot="16200000">
              <a:off x="3728245" y="2531269"/>
              <a:ext cx="2738438" cy="1409700"/>
            </a:xfrm>
            <a:custGeom>
              <a:avLst/>
              <a:gdLst>
                <a:gd name="connsiteX0" fmla="*/ 1354931 w 2738438"/>
                <a:gd name="connsiteY0" fmla="*/ 1340644 h 1409700"/>
                <a:gd name="connsiteX1" fmla="*/ 707231 w 2738438"/>
                <a:gd name="connsiteY1" fmla="*/ 1340644 h 1409700"/>
                <a:gd name="connsiteX2" fmla="*/ 178594 w 2738438"/>
                <a:gd name="connsiteY2" fmla="*/ 1340644 h 1409700"/>
                <a:gd name="connsiteX3" fmla="*/ 116681 w 2738438"/>
                <a:gd name="connsiteY3" fmla="*/ 1340644 h 1409700"/>
                <a:gd name="connsiteX4" fmla="*/ 85725 w 2738438"/>
                <a:gd name="connsiteY4" fmla="*/ 1331119 h 1409700"/>
                <a:gd name="connsiteX5" fmla="*/ 61913 w 2738438"/>
                <a:gd name="connsiteY5" fmla="*/ 1319213 h 1409700"/>
                <a:gd name="connsiteX6" fmla="*/ 40481 w 2738438"/>
                <a:gd name="connsiteY6" fmla="*/ 1302544 h 1409700"/>
                <a:gd name="connsiteX7" fmla="*/ 21431 w 2738438"/>
                <a:gd name="connsiteY7" fmla="*/ 1276350 h 1409700"/>
                <a:gd name="connsiteX8" fmla="*/ 7144 w 2738438"/>
                <a:gd name="connsiteY8" fmla="*/ 1240632 h 1409700"/>
                <a:gd name="connsiteX9" fmla="*/ 0 w 2738438"/>
                <a:gd name="connsiteY9" fmla="*/ 1212057 h 1409700"/>
                <a:gd name="connsiteX10" fmla="*/ 0 w 2738438"/>
                <a:gd name="connsiteY10" fmla="*/ 1185863 h 1409700"/>
                <a:gd name="connsiteX11" fmla="*/ 9525 w 2738438"/>
                <a:gd name="connsiteY11" fmla="*/ 1164432 h 1409700"/>
                <a:gd name="connsiteX12" fmla="*/ 26194 w 2738438"/>
                <a:gd name="connsiteY12" fmla="*/ 1145382 h 1409700"/>
                <a:gd name="connsiteX13" fmla="*/ 80963 w 2738438"/>
                <a:gd name="connsiteY13" fmla="*/ 1114425 h 1409700"/>
                <a:gd name="connsiteX14" fmla="*/ 250031 w 2738438"/>
                <a:gd name="connsiteY14" fmla="*/ 1095375 h 1409700"/>
                <a:gd name="connsiteX15" fmla="*/ 907256 w 2738438"/>
                <a:gd name="connsiteY15" fmla="*/ 1092994 h 1409700"/>
                <a:gd name="connsiteX16" fmla="*/ 1062038 w 2738438"/>
                <a:gd name="connsiteY16" fmla="*/ 1076325 h 1409700"/>
                <a:gd name="connsiteX17" fmla="*/ 1697831 w 2738438"/>
                <a:gd name="connsiteY17" fmla="*/ 1071563 h 1409700"/>
                <a:gd name="connsiteX18" fmla="*/ 1876425 w 2738438"/>
                <a:gd name="connsiteY18" fmla="*/ 1073944 h 1409700"/>
                <a:gd name="connsiteX19" fmla="*/ 2290763 w 2738438"/>
                <a:gd name="connsiteY19" fmla="*/ 1071563 h 1409700"/>
                <a:gd name="connsiteX20" fmla="*/ 2438400 w 2738438"/>
                <a:gd name="connsiteY20" fmla="*/ 1071563 h 1409700"/>
                <a:gd name="connsiteX21" fmla="*/ 2471738 w 2738438"/>
                <a:gd name="connsiteY21" fmla="*/ 1062038 h 1409700"/>
                <a:gd name="connsiteX22" fmla="*/ 2486025 w 2738438"/>
                <a:gd name="connsiteY22" fmla="*/ 1040607 h 1409700"/>
                <a:gd name="connsiteX23" fmla="*/ 2493169 w 2738438"/>
                <a:gd name="connsiteY23" fmla="*/ 997744 h 1409700"/>
                <a:gd name="connsiteX24" fmla="*/ 2459831 w 2738438"/>
                <a:gd name="connsiteY24" fmla="*/ 766763 h 1409700"/>
                <a:gd name="connsiteX25" fmla="*/ 2424113 w 2738438"/>
                <a:gd name="connsiteY25" fmla="*/ 509588 h 1409700"/>
                <a:gd name="connsiteX26" fmla="*/ 2371725 w 2738438"/>
                <a:gd name="connsiteY26" fmla="*/ 126207 h 1409700"/>
                <a:gd name="connsiteX27" fmla="*/ 2555081 w 2738438"/>
                <a:gd name="connsiteY27" fmla="*/ 0 h 1409700"/>
                <a:gd name="connsiteX28" fmla="*/ 2569369 w 2738438"/>
                <a:gd name="connsiteY28" fmla="*/ 176213 h 1409700"/>
                <a:gd name="connsiteX29" fmla="*/ 2609850 w 2738438"/>
                <a:gd name="connsiteY29" fmla="*/ 411957 h 1409700"/>
                <a:gd name="connsiteX30" fmla="*/ 2640806 w 2738438"/>
                <a:gd name="connsiteY30" fmla="*/ 611982 h 1409700"/>
                <a:gd name="connsiteX31" fmla="*/ 2688431 w 2738438"/>
                <a:gd name="connsiteY31" fmla="*/ 902494 h 1409700"/>
                <a:gd name="connsiteX32" fmla="*/ 2707481 w 2738438"/>
                <a:gd name="connsiteY32" fmla="*/ 931069 h 1409700"/>
                <a:gd name="connsiteX33" fmla="*/ 2719388 w 2738438"/>
                <a:gd name="connsiteY33" fmla="*/ 957263 h 1409700"/>
                <a:gd name="connsiteX34" fmla="*/ 2731294 w 2738438"/>
                <a:gd name="connsiteY34" fmla="*/ 988219 h 1409700"/>
                <a:gd name="connsiteX35" fmla="*/ 2738438 w 2738438"/>
                <a:gd name="connsiteY35" fmla="*/ 1031082 h 1409700"/>
                <a:gd name="connsiteX36" fmla="*/ 2738438 w 2738438"/>
                <a:gd name="connsiteY36" fmla="*/ 1076325 h 1409700"/>
                <a:gd name="connsiteX37" fmla="*/ 2736056 w 2738438"/>
                <a:gd name="connsiteY37" fmla="*/ 1119188 h 1409700"/>
                <a:gd name="connsiteX38" fmla="*/ 2721769 w 2738438"/>
                <a:gd name="connsiteY38" fmla="*/ 1169194 h 1409700"/>
                <a:gd name="connsiteX39" fmla="*/ 2681288 w 2738438"/>
                <a:gd name="connsiteY39" fmla="*/ 1243013 h 1409700"/>
                <a:gd name="connsiteX40" fmla="*/ 2621756 w 2738438"/>
                <a:gd name="connsiteY40" fmla="*/ 1323975 h 1409700"/>
                <a:gd name="connsiteX41" fmla="*/ 2571750 w 2738438"/>
                <a:gd name="connsiteY41" fmla="*/ 1381125 h 1409700"/>
                <a:gd name="connsiteX42" fmla="*/ 2550319 w 2738438"/>
                <a:gd name="connsiteY42" fmla="*/ 1400175 h 1409700"/>
                <a:gd name="connsiteX43" fmla="*/ 2536031 w 2738438"/>
                <a:gd name="connsiteY43" fmla="*/ 1407319 h 1409700"/>
                <a:gd name="connsiteX44" fmla="*/ 2524125 w 2738438"/>
                <a:gd name="connsiteY44" fmla="*/ 1409700 h 1409700"/>
                <a:gd name="connsiteX45" fmla="*/ 2502694 w 2738438"/>
                <a:gd name="connsiteY45" fmla="*/ 1409700 h 1409700"/>
                <a:gd name="connsiteX46" fmla="*/ 2471738 w 2738438"/>
                <a:gd name="connsiteY46" fmla="*/ 1385888 h 1409700"/>
                <a:gd name="connsiteX47" fmla="*/ 2440781 w 2738438"/>
                <a:gd name="connsiteY47" fmla="*/ 1357313 h 1409700"/>
                <a:gd name="connsiteX48" fmla="*/ 2409825 w 2738438"/>
                <a:gd name="connsiteY48" fmla="*/ 1343025 h 1409700"/>
                <a:gd name="connsiteX49" fmla="*/ 2345531 w 2738438"/>
                <a:gd name="connsiteY49" fmla="*/ 1338263 h 1409700"/>
                <a:gd name="connsiteX50" fmla="*/ 1821656 w 2738438"/>
                <a:gd name="connsiteY50" fmla="*/ 1340644 h 1409700"/>
                <a:gd name="connsiteX51" fmla="*/ 1354931 w 2738438"/>
                <a:gd name="connsiteY51" fmla="*/ 134064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38438" h="1409700">
                  <a:moveTo>
                    <a:pt x="1354931" y="1340644"/>
                  </a:moveTo>
                  <a:lnTo>
                    <a:pt x="707231" y="1340644"/>
                  </a:lnTo>
                  <a:lnTo>
                    <a:pt x="178594" y="1340644"/>
                  </a:lnTo>
                  <a:lnTo>
                    <a:pt x="116681" y="1340644"/>
                  </a:lnTo>
                  <a:lnTo>
                    <a:pt x="85725" y="1331119"/>
                  </a:lnTo>
                  <a:lnTo>
                    <a:pt x="61913" y="1319213"/>
                  </a:lnTo>
                  <a:lnTo>
                    <a:pt x="40481" y="1302544"/>
                  </a:lnTo>
                  <a:lnTo>
                    <a:pt x="21431" y="1276350"/>
                  </a:lnTo>
                  <a:lnTo>
                    <a:pt x="7144" y="1240632"/>
                  </a:lnTo>
                  <a:lnTo>
                    <a:pt x="0" y="1212057"/>
                  </a:lnTo>
                  <a:lnTo>
                    <a:pt x="0" y="1185863"/>
                  </a:lnTo>
                  <a:lnTo>
                    <a:pt x="9525" y="1164432"/>
                  </a:lnTo>
                  <a:lnTo>
                    <a:pt x="26194" y="1145382"/>
                  </a:lnTo>
                  <a:lnTo>
                    <a:pt x="80963" y="1114425"/>
                  </a:lnTo>
                  <a:lnTo>
                    <a:pt x="250031" y="1095375"/>
                  </a:lnTo>
                  <a:lnTo>
                    <a:pt x="907256" y="1092994"/>
                  </a:lnTo>
                  <a:lnTo>
                    <a:pt x="1062038" y="1076325"/>
                  </a:lnTo>
                  <a:lnTo>
                    <a:pt x="1697831" y="1071563"/>
                  </a:lnTo>
                  <a:lnTo>
                    <a:pt x="1876425" y="1073944"/>
                  </a:lnTo>
                  <a:lnTo>
                    <a:pt x="2290763" y="1071563"/>
                  </a:lnTo>
                  <a:lnTo>
                    <a:pt x="2438400" y="1071563"/>
                  </a:lnTo>
                  <a:lnTo>
                    <a:pt x="2471738" y="1062038"/>
                  </a:lnTo>
                  <a:lnTo>
                    <a:pt x="2486025" y="1040607"/>
                  </a:lnTo>
                  <a:lnTo>
                    <a:pt x="2493169" y="997744"/>
                  </a:lnTo>
                  <a:lnTo>
                    <a:pt x="2459831" y="766763"/>
                  </a:lnTo>
                  <a:lnTo>
                    <a:pt x="2424113" y="509588"/>
                  </a:lnTo>
                  <a:lnTo>
                    <a:pt x="2371725" y="126207"/>
                  </a:lnTo>
                  <a:lnTo>
                    <a:pt x="2555081" y="0"/>
                  </a:lnTo>
                  <a:lnTo>
                    <a:pt x="2569369" y="176213"/>
                  </a:lnTo>
                  <a:lnTo>
                    <a:pt x="2609850" y="411957"/>
                  </a:lnTo>
                  <a:lnTo>
                    <a:pt x="2640806" y="611982"/>
                  </a:lnTo>
                  <a:lnTo>
                    <a:pt x="2688431" y="902494"/>
                  </a:lnTo>
                  <a:lnTo>
                    <a:pt x="2707481" y="931069"/>
                  </a:lnTo>
                  <a:lnTo>
                    <a:pt x="2719388" y="957263"/>
                  </a:lnTo>
                  <a:lnTo>
                    <a:pt x="2731294" y="988219"/>
                  </a:lnTo>
                  <a:lnTo>
                    <a:pt x="2738438" y="1031082"/>
                  </a:lnTo>
                  <a:lnTo>
                    <a:pt x="2738438" y="1076325"/>
                  </a:lnTo>
                  <a:lnTo>
                    <a:pt x="2736056" y="1119188"/>
                  </a:lnTo>
                  <a:lnTo>
                    <a:pt x="2721769" y="1169194"/>
                  </a:lnTo>
                  <a:lnTo>
                    <a:pt x="2681288" y="1243013"/>
                  </a:lnTo>
                  <a:lnTo>
                    <a:pt x="2621756" y="1323975"/>
                  </a:lnTo>
                  <a:lnTo>
                    <a:pt x="2571750" y="1381125"/>
                  </a:lnTo>
                  <a:lnTo>
                    <a:pt x="2550319" y="1400175"/>
                  </a:lnTo>
                  <a:lnTo>
                    <a:pt x="2536031" y="1407319"/>
                  </a:lnTo>
                  <a:lnTo>
                    <a:pt x="2524125" y="1409700"/>
                  </a:lnTo>
                  <a:lnTo>
                    <a:pt x="2502694" y="1409700"/>
                  </a:lnTo>
                  <a:lnTo>
                    <a:pt x="2471738" y="1385888"/>
                  </a:lnTo>
                  <a:lnTo>
                    <a:pt x="2440781" y="1357313"/>
                  </a:lnTo>
                  <a:lnTo>
                    <a:pt x="2409825" y="1343025"/>
                  </a:lnTo>
                  <a:lnTo>
                    <a:pt x="2345531" y="1338263"/>
                  </a:lnTo>
                  <a:lnTo>
                    <a:pt x="1821656" y="1340644"/>
                  </a:lnTo>
                  <a:lnTo>
                    <a:pt x="1354931" y="1340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627D8767-B06F-417F-B9E2-04B524D4A6C0}"/>
                </a:ext>
              </a:extLst>
            </p:cNvPr>
            <p:cNvSpPr/>
            <p:nvPr/>
          </p:nvSpPr>
          <p:spPr>
            <a:xfrm>
              <a:off x="4489452" y="2697164"/>
              <a:ext cx="1044575" cy="365125"/>
            </a:xfrm>
            <a:custGeom>
              <a:avLst/>
              <a:gdLst>
                <a:gd name="connsiteX0" fmla="*/ 478632 w 1045369"/>
                <a:gd name="connsiteY0" fmla="*/ 304800 h 364332"/>
                <a:gd name="connsiteX1" fmla="*/ 242888 w 1045369"/>
                <a:gd name="connsiteY1" fmla="*/ 338138 h 364332"/>
                <a:gd name="connsiteX2" fmla="*/ 4763 w 1045369"/>
                <a:gd name="connsiteY2" fmla="*/ 364332 h 364332"/>
                <a:gd name="connsiteX3" fmla="*/ 0 w 1045369"/>
                <a:gd name="connsiteY3" fmla="*/ 178594 h 364332"/>
                <a:gd name="connsiteX4" fmla="*/ 150019 w 1045369"/>
                <a:gd name="connsiteY4" fmla="*/ 166688 h 364332"/>
                <a:gd name="connsiteX5" fmla="*/ 290513 w 1045369"/>
                <a:gd name="connsiteY5" fmla="*/ 150019 h 364332"/>
                <a:gd name="connsiteX6" fmla="*/ 421482 w 1045369"/>
                <a:gd name="connsiteY6" fmla="*/ 130969 h 364332"/>
                <a:gd name="connsiteX7" fmla="*/ 588169 w 1045369"/>
                <a:gd name="connsiteY7" fmla="*/ 100013 h 364332"/>
                <a:gd name="connsiteX8" fmla="*/ 781050 w 1045369"/>
                <a:gd name="connsiteY8" fmla="*/ 59532 h 364332"/>
                <a:gd name="connsiteX9" fmla="*/ 1040607 w 1045369"/>
                <a:gd name="connsiteY9" fmla="*/ 0 h 364332"/>
                <a:gd name="connsiteX10" fmla="*/ 1045369 w 1045369"/>
                <a:gd name="connsiteY10" fmla="*/ 209550 h 364332"/>
                <a:gd name="connsiteX11" fmla="*/ 797719 w 1045369"/>
                <a:gd name="connsiteY11" fmla="*/ 252413 h 364332"/>
                <a:gd name="connsiteX12" fmla="*/ 635794 w 1045369"/>
                <a:gd name="connsiteY12" fmla="*/ 278607 h 364332"/>
                <a:gd name="connsiteX13" fmla="*/ 478632 w 1045369"/>
                <a:gd name="connsiteY13" fmla="*/ 304800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369" h="364332">
                  <a:moveTo>
                    <a:pt x="478632" y="304800"/>
                  </a:moveTo>
                  <a:lnTo>
                    <a:pt x="242888" y="338138"/>
                  </a:lnTo>
                  <a:lnTo>
                    <a:pt x="4763" y="364332"/>
                  </a:lnTo>
                  <a:lnTo>
                    <a:pt x="0" y="178594"/>
                  </a:lnTo>
                  <a:lnTo>
                    <a:pt x="150019" y="166688"/>
                  </a:lnTo>
                  <a:lnTo>
                    <a:pt x="290513" y="150019"/>
                  </a:lnTo>
                  <a:lnTo>
                    <a:pt x="421482" y="130969"/>
                  </a:lnTo>
                  <a:lnTo>
                    <a:pt x="588169" y="100013"/>
                  </a:lnTo>
                  <a:lnTo>
                    <a:pt x="781050" y="59532"/>
                  </a:lnTo>
                  <a:lnTo>
                    <a:pt x="1040607" y="0"/>
                  </a:lnTo>
                  <a:lnTo>
                    <a:pt x="1045369" y="209550"/>
                  </a:lnTo>
                  <a:lnTo>
                    <a:pt x="797719" y="252413"/>
                  </a:lnTo>
                  <a:lnTo>
                    <a:pt x="635794" y="278607"/>
                  </a:lnTo>
                  <a:lnTo>
                    <a:pt x="47863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C02900D2-2182-4650-A142-DAB3BA1FC0BF}"/>
                </a:ext>
              </a:extLst>
            </p:cNvPr>
            <p:cNvSpPr/>
            <p:nvPr/>
          </p:nvSpPr>
          <p:spPr>
            <a:xfrm>
              <a:off x="4508502" y="3500439"/>
              <a:ext cx="1033463" cy="338137"/>
            </a:xfrm>
            <a:custGeom>
              <a:avLst/>
              <a:gdLst>
                <a:gd name="connsiteX0" fmla="*/ 540544 w 1033463"/>
                <a:gd name="connsiteY0" fmla="*/ 276225 h 338137"/>
                <a:gd name="connsiteX1" fmla="*/ 202407 w 1033463"/>
                <a:gd name="connsiteY1" fmla="*/ 319087 h 338137"/>
                <a:gd name="connsiteX2" fmla="*/ 0 w 1033463"/>
                <a:gd name="connsiteY2" fmla="*/ 338137 h 338137"/>
                <a:gd name="connsiteX3" fmla="*/ 0 w 1033463"/>
                <a:gd name="connsiteY3" fmla="*/ 128587 h 338137"/>
                <a:gd name="connsiteX4" fmla="*/ 145257 w 1033463"/>
                <a:gd name="connsiteY4" fmla="*/ 126206 h 338137"/>
                <a:gd name="connsiteX5" fmla="*/ 357188 w 1033463"/>
                <a:gd name="connsiteY5" fmla="*/ 114300 h 338137"/>
                <a:gd name="connsiteX6" fmla="*/ 528638 w 1033463"/>
                <a:gd name="connsiteY6" fmla="*/ 92868 h 338137"/>
                <a:gd name="connsiteX7" fmla="*/ 711994 w 1033463"/>
                <a:gd name="connsiteY7" fmla="*/ 64293 h 338137"/>
                <a:gd name="connsiteX8" fmla="*/ 938213 w 1033463"/>
                <a:gd name="connsiteY8" fmla="*/ 23812 h 338137"/>
                <a:gd name="connsiteX9" fmla="*/ 1026319 w 1033463"/>
                <a:gd name="connsiteY9" fmla="*/ 0 h 338137"/>
                <a:gd name="connsiteX10" fmla="*/ 1033463 w 1033463"/>
                <a:gd name="connsiteY10" fmla="*/ 190500 h 338137"/>
                <a:gd name="connsiteX11" fmla="*/ 826294 w 1033463"/>
                <a:gd name="connsiteY11" fmla="*/ 226218 h 338137"/>
                <a:gd name="connsiteX12" fmla="*/ 540544 w 1033463"/>
                <a:gd name="connsiteY12" fmla="*/ 2762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63" h="338137">
                  <a:moveTo>
                    <a:pt x="540544" y="276225"/>
                  </a:moveTo>
                  <a:lnTo>
                    <a:pt x="202407" y="319087"/>
                  </a:lnTo>
                  <a:lnTo>
                    <a:pt x="0" y="338137"/>
                  </a:lnTo>
                  <a:lnTo>
                    <a:pt x="0" y="128587"/>
                  </a:lnTo>
                  <a:lnTo>
                    <a:pt x="145257" y="126206"/>
                  </a:lnTo>
                  <a:lnTo>
                    <a:pt x="357188" y="114300"/>
                  </a:lnTo>
                  <a:lnTo>
                    <a:pt x="528638" y="92868"/>
                  </a:lnTo>
                  <a:lnTo>
                    <a:pt x="711994" y="64293"/>
                  </a:lnTo>
                  <a:lnTo>
                    <a:pt x="938213" y="23812"/>
                  </a:lnTo>
                  <a:lnTo>
                    <a:pt x="1026319" y="0"/>
                  </a:lnTo>
                  <a:lnTo>
                    <a:pt x="1033463" y="190500"/>
                  </a:lnTo>
                  <a:lnTo>
                    <a:pt x="826294" y="226218"/>
                  </a:lnTo>
                  <a:lnTo>
                    <a:pt x="5405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5D33D42A-F2E9-41F7-9D6D-6B834A0683CF}"/>
                </a:ext>
              </a:extLst>
            </p:cNvPr>
            <p:cNvSpPr/>
            <p:nvPr/>
          </p:nvSpPr>
          <p:spPr>
            <a:xfrm>
              <a:off x="4457701" y="4329114"/>
              <a:ext cx="1100138" cy="365125"/>
            </a:xfrm>
            <a:custGeom>
              <a:avLst/>
              <a:gdLst>
                <a:gd name="connsiteX0" fmla="*/ 533400 w 1100138"/>
                <a:gd name="connsiteY0" fmla="*/ 254793 h 364331"/>
                <a:gd name="connsiteX1" fmla="*/ 223838 w 1100138"/>
                <a:gd name="connsiteY1" fmla="*/ 323850 h 364331"/>
                <a:gd name="connsiteX2" fmla="*/ 0 w 1100138"/>
                <a:gd name="connsiteY2" fmla="*/ 364331 h 364331"/>
                <a:gd name="connsiteX3" fmla="*/ 2381 w 1100138"/>
                <a:gd name="connsiteY3" fmla="*/ 171450 h 364331"/>
                <a:gd name="connsiteX4" fmla="*/ 123825 w 1100138"/>
                <a:gd name="connsiteY4" fmla="*/ 164306 h 364331"/>
                <a:gd name="connsiteX5" fmla="*/ 311944 w 1100138"/>
                <a:gd name="connsiteY5" fmla="*/ 138112 h 364331"/>
                <a:gd name="connsiteX6" fmla="*/ 502444 w 1100138"/>
                <a:gd name="connsiteY6" fmla="*/ 107156 h 364331"/>
                <a:gd name="connsiteX7" fmla="*/ 707231 w 1100138"/>
                <a:gd name="connsiteY7" fmla="*/ 73818 h 364331"/>
                <a:gd name="connsiteX8" fmla="*/ 904875 w 1100138"/>
                <a:gd name="connsiteY8" fmla="*/ 38100 h 364331"/>
                <a:gd name="connsiteX9" fmla="*/ 1100138 w 1100138"/>
                <a:gd name="connsiteY9" fmla="*/ 0 h 364331"/>
                <a:gd name="connsiteX10" fmla="*/ 1095375 w 1100138"/>
                <a:gd name="connsiteY10" fmla="*/ 190500 h 364331"/>
                <a:gd name="connsiteX11" fmla="*/ 828675 w 1100138"/>
                <a:gd name="connsiteY11" fmla="*/ 219075 h 364331"/>
                <a:gd name="connsiteX12" fmla="*/ 533400 w 1100138"/>
                <a:gd name="connsiteY12" fmla="*/ 254793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0138" h="364331">
                  <a:moveTo>
                    <a:pt x="533400" y="254793"/>
                  </a:moveTo>
                  <a:lnTo>
                    <a:pt x="223838" y="323850"/>
                  </a:lnTo>
                  <a:lnTo>
                    <a:pt x="0" y="364331"/>
                  </a:lnTo>
                  <a:cubicBezTo>
                    <a:pt x="794" y="300037"/>
                    <a:pt x="1587" y="235744"/>
                    <a:pt x="2381" y="171450"/>
                  </a:cubicBezTo>
                  <a:lnTo>
                    <a:pt x="123825" y="164306"/>
                  </a:lnTo>
                  <a:lnTo>
                    <a:pt x="311944" y="138112"/>
                  </a:lnTo>
                  <a:lnTo>
                    <a:pt x="502444" y="107156"/>
                  </a:lnTo>
                  <a:lnTo>
                    <a:pt x="707231" y="73818"/>
                  </a:lnTo>
                  <a:lnTo>
                    <a:pt x="904875" y="38100"/>
                  </a:lnTo>
                  <a:lnTo>
                    <a:pt x="1100138" y="0"/>
                  </a:lnTo>
                  <a:lnTo>
                    <a:pt x="1095375" y="190500"/>
                  </a:lnTo>
                  <a:lnTo>
                    <a:pt x="828675" y="219075"/>
                  </a:lnTo>
                  <a:lnTo>
                    <a:pt x="533400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0EF1A79D-D1AC-425E-8185-D49A987C103A}"/>
                </a:ext>
              </a:extLst>
            </p:cNvPr>
            <p:cNvSpPr/>
            <p:nvPr/>
          </p:nvSpPr>
          <p:spPr>
            <a:xfrm>
              <a:off x="3881439" y="4859338"/>
              <a:ext cx="1022350" cy="984250"/>
            </a:xfrm>
            <a:custGeom>
              <a:avLst/>
              <a:gdLst>
                <a:gd name="connsiteX0" fmla="*/ 531018 w 1021556"/>
                <a:gd name="connsiteY0" fmla="*/ 688182 h 983457"/>
                <a:gd name="connsiteX1" fmla="*/ 307181 w 1021556"/>
                <a:gd name="connsiteY1" fmla="*/ 838200 h 983457"/>
                <a:gd name="connsiteX2" fmla="*/ 152400 w 1021556"/>
                <a:gd name="connsiteY2" fmla="*/ 923925 h 983457"/>
                <a:gd name="connsiteX3" fmla="*/ 57150 w 1021556"/>
                <a:gd name="connsiteY3" fmla="*/ 976313 h 983457"/>
                <a:gd name="connsiteX4" fmla="*/ 28575 w 1021556"/>
                <a:gd name="connsiteY4" fmla="*/ 983457 h 983457"/>
                <a:gd name="connsiteX5" fmla="*/ 9525 w 1021556"/>
                <a:gd name="connsiteY5" fmla="*/ 981075 h 983457"/>
                <a:gd name="connsiteX6" fmla="*/ 2381 w 1021556"/>
                <a:gd name="connsiteY6" fmla="*/ 971550 h 983457"/>
                <a:gd name="connsiteX7" fmla="*/ 0 w 1021556"/>
                <a:gd name="connsiteY7" fmla="*/ 954882 h 983457"/>
                <a:gd name="connsiteX8" fmla="*/ 9525 w 1021556"/>
                <a:gd name="connsiteY8" fmla="*/ 940594 h 983457"/>
                <a:gd name="connsiteX9" fmla="*/ 85725 w 1021556"/>
                <a:gd name="connsiteY9" fmla="*/ 871538 h 983457"/>
                <a:gd name="connsiteX10" fmla="*/ 164306 w 1021556"/>
                <a:gd name="connsiteY10" fmla="*/ 804863 h 983457"/>
                <a:gd name="connsiteX11" fmla="*/ 276225 w 1021556"/>
                <a:gd name="connsiteY11" fmla="*/ 695325 h 983457"/>
                <a:gd name="connsiteX12" fmla="*/ 376237 w 1021556"/>
                <a:gd name="connsiteY12" fmla="*/ 595313 h 983457"/>
                <a:gd name="connsiteX13" fmla="*/ 461962 w 1021556"/>
                <a:gd name="connsiteY13" fmla="*/ 504825 h 983457"/>
                <a:gd name="connsiteX14" fmla="*/ 511968 w 1021556"/>
                <a:gd name="connsiteY14" fmla="*/ 445294 h 983457"/>
                <a:gd name="connsiteX15" fmla="*/ 559593 w 1021556"/>
                <a:gd name="connsiteY15" fmla="*/ 383382 h 983457"/>
                <a:gd name="connsiteX16" fmla="*/ 602456 w 1021556"/>
                <a:gd name="connsiteY16" fmla="*/ 321469 h 983457"/>
                <a:gd name="connsiteX17" fmla="*/ 631031 w 1021556"/>
                <a:gd name="connsiteY17" fmla="*/ 278607 h 983457"/>
                <a:gd name="connsiteX18" fmla="*/ 652462 w 1021556"/>
                <a:gd name="connsiteY18" fmla="*/ 240507 h 983457"/>
                <a:gd name="connsiteX19" fmla="*/ 666750 w 1021556"/>
                <a:gd name="connsiteY19" fmla="*/ 200025 h 983457"/>
                <a:gd name="connsiteX20" fmla="*/ 666750 w 1021556"/>
                <a:gd name="connsiteY20" fmla="*/ 176213 h 983457"/>
                <a:gd name="connsiteX21" fmla="*/ 659606 w 1021556"/>
                <a:gd name="connsiteY21" fmla="*/ 147638 h 983457"/>
                <a:gd name="connsiteX22" fmla="*/ 631031 w 1021556"/>
                <a:gd name="connsiteY22" fmla="*/ 104775 h 983457"/>
                <a:gd name="connsiteX23" fmla="*/ 592931 w 1021556"/>
                <a:gd name="connsiteY23" fmla="*/ 54769 h 983457"/>
                <a:gd name="connsiteX24" fmla="*/ 576262 w 1021556"/>
                <a:gd name="connsiteY24" fmla="*/ 38100 h 983457"/>
                <a:gd name="connsiteX25" fmla="*/ 576262 w 1021556"/>
                <a:gd name="connsiteY25" fmla="*/ 21432 h 983457"/>
                <a:gd name="connsiteX26" fmla="*/ 583406 w 1021556"/>
                <a:gd name="connsiteY26" fmla="*/ 9525 h 983457"/>
                <a:gd name="connsiteX27" fmla="*/ 604837 w 1021556"/>
                <a:gd name="connsiteY27" fmla="*/ 2382 h 983457"/>
                <a:gd name="connsiteX28" fmla="*/ 633412 w 1021556"/>
                <a:gd name="connsiteY28" fmla="*/ 0 h 983457"/>
                <a:gd name="connsiteX29" fmla="*/ 690562 w 1021556"/>
                <a:gd name="connsiteY29" fmla="*/ 11907 h 983457"/>
                <a:gd name="connsiteX30" fmla="*/ 773906 w 1021556"/>
                <a:gd name="connsiteY30" fmla="*/ 50007 h 983457"/>
                <a:gd name="connsiteX31" fmla="*/ 862012 w 1021556"/>
                <a:gd name="connsiteY31" fmla="*/ 95250 h 983457"/>
                <a:gd name="connsiteX32" fmla="*/ 962025 w 1021556"/>
                <a:gd name="connsiteY32" fmla="*/ 154782 h 983457"/>
                <a:gd name="connsiteX33" fmla="*/ 997743 w 1021556"/>
                <a:gd name="connsiteY33" fmla="*/ 180975 h 983457"/>
                <a:gd name="connsiteX34" fmla="*/ 1012031 w 1021556"/>
                <a:gd name="connsiteY34" fmla="*/ 195263 h 983457"/>
                <a:gd name="connsiteX35" fmla="*/ 1019175 w 1021556"/>
                <a:gd name="connsiteY35" fmla="*/ 209550 h 983457"/>
                <a:gd name="connsiteX36" fmla="*/ 1021556 w 1021556"/>
                <a:gd name="connsiteY36" fmla="*/ 228600 h 983457"/>
                <a:gd name="connsiteX37" fmla="*/ 1012031 w 1021556"/>
                <a:gd name="connsiteY37" fmla="*/ 252413 h 983457"/>
                <a:gd name="connsiteX38" fmla="*/ 947737 w 1021556"/>
                <a:gd name="connsiteY38" fmla="*/ 297657 h 983457"/>
                <a:gd name="connsiteX39" fmla="*/ 902493 w 1021556"/>
                <a:gd name="connsiteY39" fmla="*/ 330994 h 983457"/>
                <a:gd name="connsiteX40" fmla="*/ 869156 w 1021556"/>
                <a:gd name="connsiteY40" fmla="*/ 366713 h 983457"/>
                <a:gd name="connsiteX41" fmla="*/ 823912 w 1021556"/>
                <a:gd name="connsiteY41" fmla="*/ 426244 h 983457"/>
                <a:gd name="connsiteX42" fmla="*/ 728662 w 1021556"/>
                <a:gd name="connsiteY42" fmla="*/ 521494 h 983457"/>
                <a:gd name="connsiteX43" fmla="*/ 531018 w 1021556"/>
                <a:gd name="connsiteY43" fmla="*/ 688182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1556" h="983457">
                  <a:moveTo>
                    <a:pt x="531018" y="688182"/>
                  </a:moveTo>
                  <a:lnTo>
                    <a:pt x="307181" y="838200"/>
                  </a:lnTo>
                  <a:lnTo>
                    <a:pt x="152400" y="923925"/>
                  </a:lnTo>
                  <a:lnTo>
                    <a:pt x="57150" y="976313"/>
                  </a:lnTo>
                  <a:lnTo>
                    <a:pt x="28575" y="983457"/>
                  </a:lnTo>
                  <a:lnTo>
                    <a:pt x="9525" y="981075"/>
                  </a:lnTo>
                  <a:lnTo>
                    <a:pt x="2381" y="971550"/>
                  </a:lnTo>
                  <a:lnTo>
                    <a:pt x="0" y="954882"/>
                  </a:lnTo>
                  <a:lnTo>
                    <a:pt x="9525" y="940594"/>
                  </a:lnTo>
                  <a:lnTo>
                    <a:pt x="85725" y="871538"/>
                  </a:lnTo>
                  <a:lnTo>
                    <a:pt x="164306" y="804863"/>
                  </a:lnTo>
                  <a:lnTo>
                    <a:pt x="276225" y="695325"/>
                  </a:lnTo>
                  <a:lnTo>
                    <a:pt x="376237" y="595313"/>
                  </a:lnTo>
                  <a:lnTo>
                    <a:pt x="461962" y="504825"/>
                  </a:lnTo>
                  <a:lnTo>
                    <a:pt x="511968" y="445294"/>
                  </a:lnTo>
                  <a:lnTo>
                    <a:pt x="559593" y="383382"/>
                  </a:lnTo>
                  <a:lnTo>
                    <a:pt x="602456" y="321469"/>
                  </a:lnTo>
                  <a:lnTo>
                    <a:pt x="631031" y="278607"/>
                  </a:lnTo>
                  <a:lnTo>
                    <a:pt x="652462" y="240507"/>
                  </a:lnTo>
                  <a:lnTo>
                    <a:pt x="666750" y="200025"/>
                  </a:lnTo>
                  <a:lnTo>
                    <a:pt x="666750" y="176213"/>
                  </a:lnTo>
                  <a:lnTo>
                    <a:pt x="659606" y="147638"/>
                  </a:lnTo>
                  <a:lnTo>
                    <a:pt x="631031" y="104775"/>
                  </a:lnTo>
                  <a:lnTo>
                    <a:pt x="592931" y="54769"/>
                  </a:lnTo>
                  <a:lnTo>
                    <a:pt x="576262" y="38100"/>
                  </a:lnTo>
                  <a:lnTo>
                    <a:pt x="576262" y="21432"/>
                  </a:lnTo>
                  <a:lnTo>
                    <a:pt x="583406" y="9525"/>
                  </a:lnTo>
                  <a:lnTo>
                    <a:pt x="604837" y="2382"/>
                  </a:lnTo>
                  <a:lnTo>
                    <a:pt x="633412" y="0"/>
                  </a:lnTo>
                  <a:lnTo>
                    <a:pt x="690562" y="11907"/>
                  </a:lnTo>
                  <a:lnTo>
                    <a:pt x="773906" y="50007"/>
                  </a:lnTo>
                  <a:lnTo>
                    <a:pt x="862012" y="95250"/>
                  </a:lnTo>
                  <a:lnTo>
                    <a:pt x="962025" y="154782"/>
                  </a:lnTo>
                  <a:lnTo>
                    <a:pt x="997743" y="180975"/>
                  </a:lnTo>
                  <a:lnTo>
                    <a:pt x="1012031" y="195263"/>
                  </a:lnTo>
                  <a:lnTo>
                    <a:pt x="1019175" y="209550"/>
                  </a:lnTo>
                  <a:lnTo>
                    <a:pt x="1021556" y="228600"/>
                  </a:lnTo>
                  <a:lnTo>
                    <a:pt x="1012031" y="252413"/>
                  </a:lnTo>
                  <a:lnTo>
                    <a:pt x="947737" y="297657"/>
                  </a:lnTo>
                  <a:lnTo>
                    <a:pt x="902493" y="330994"/>
                  </a:lnTo>
                  <a:lnTo>
                    <a:pt x="869156" y="366713"/>
                  </a:lnTo>
                  <a:lnTo>
                    <a:pt x="823912" y="426244"/>
                  </a:lnTo>
                  <a:lnTo>
                    <a:pt x="728662" y="521494"/>
                  </a:lnTo>
                  <a:lnTo>
                    <a:pt x="531018" y="688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B33FF1D7-C00D-448C-95B9-6C3EEAAFE158}"/>
                </a:ext>
              </a:extLst>
            </p:cNvPr>
            <p:cNvSpPr/>
            <p:nvPr/>
          </p:nvSpPr>
          <p:spPr>
            <a:xfrm>
              <a:off x="5200652" y="4819650"/>
              <a:ext cx="709613" cy="776288"/>
            </a:xfrm>
            <a:custGeom>
              <a:avLst/>
              <a:gdLst>
                <a:gd name="connsiteX0" fmla="*/ 304800 w 709613"/>
                <a:gd name="connsiteY0" fmla="*/ 373856 h 776288"/>
                <a:gd name="connsiteX1" fmla="*/ 207169 w 709613"/>
                <a:gd name="connsiteY1" fmla="*/ 259556 h 776288"/>
                <a:gd name="connsiteX2" fmla="*/ 150019 w 709613"/>
                <a:gd name="connsiteY2" fmla="*/ 195263 h 776288"/>
                <a:gd name="connsiteX3" fmla="*/ 64294 w 709613"/>
                <a:gd name="connsiteY3" fmla="*/ 109538 h 776288"/>
                <a:gd name="connsiteX4" fmla="*/ 28575 w 709613"/>
                <a:gd name="connsiteY4" fmla="*/ 76200 h 776288"/>
                <a:gd name="connsiteX5" fmla="*/ 14288 w 709613"/>
                <a:gd name="connsiteY5" fmla="*/ 59531 h 776288"/>
                <a:gd name="connsiteX6" fmla="*/ 2381 w 709613"/>
                <a:gd name="connsiteY6" fmla="*/ 28575 h 776288"/>
                <a:gd name="connsiteX7" fmla="*/ 0 w 709613"/>
                <a:gd name="connsiteY7" fmla="*/ 11906 h 776288"/>
                <a:gd name="connsiteX8" fmla="*/ 7144 w 709613"/>
                <a:gd name="connsiteY8" fmla="*/ 2381 h 776288"/>
                <a:gd name="connsiteX9" fmla="*/ 21431 w 709613"/>
                <a:gd name="connsiteY9" fmla="*/ 0 h 776288"/>
                <a:gd name="connsiteX10" fmla="*/ 50006 w 709613"/>
                <a:gd name="connsiteY10" fmla="*/ 4763 h 776288"/>
                <a:gd name="connsiteX11" fmla="*/ 157163 w 709613"/>
                <a:gd name="connsiteY11" fmla="*/ 66675 h 776288"/>
                <a:gd name="connsiteX12" fmla="*/ 285750 w 709613"/>
                <a:gd name="connsiteY12" fmla="*/ 140494 h 776288"/>
                <a:gd name="connsiteX13" fmla="*/ 428625 w 709613"/>
                <a:gd name="connsiteY13" fmla="*/ 233363 h 776288"/>
                <a:gd name="connsiteX14" fmla="*/ 523875 w 709613"/>
                <a:gd name="connsiteY14" fmla="*/ 295275 h 776288"/>
                <a:gd name="connsiteX15" fmla="*/ 602456 w 709613"/>
                <a:gd name="connsiteY15" fmla="*/ 352425 h 776288"/>
                <a:gd name="connsiteX16" fmla="*/ 631031 w 709613"/>
                <a:gd name="connsiteY16" fmla="*/ 390525 h 776288"/>
                <a:gd name="connsiteX17" fmla="*/ 661988 w 709613"/>
                <a:gd name="connsiteY17" fmla="*/ 445294 h 776288"/>
                <a:gd name="connsiteX18" fmla="*/ 681038 w 709613"/>
                <a:gd name="connsiteY18" fmla="*/ 488156 h 776288"/>
                <a:gd name="connsiteX19" fmla="*/ 697706 w 709613"/>
                <a:gd name="connsiteY19" fmla="*/ 542925 h 776288"/>
                <a:gd name="connsiteX20" fmla="*/ 704850 w 709613"/>
                <a:gd name="connsiteY20" fmla="*/ 592931 h 776288"/>
                <a:gd name="connsiteX21" fmla="*/ 709613 w 709613"/>
                <a:gd name="connsiteY21" fmla="*/ 640556 h 776288"/>
                <a:gd name="connsiteX22" fmla="*/ 702469 w 709613"/>
                <a:gd name="connsiteY22" fmla="*/ 678656 h 776288"/>
                <a:gd name="connsiteX23" fmla="*/ 683419 w 709613"/>
                <a:gd name="connsiteY23" fmla="*/ 716756 h 776288"/>
                <a:gd name="connsiteX24" fmla="*/ 657225 w 709613"/>
                <a:gd name="connsiteY24" fmla="*/ 754856 h 776288"/>
                <a:gd name="connsiteX25" fmla="*/ 638175 w 709613"/>
                <a:gd name="connsiteY25" fmla="*/ 771525 h 776288"/>
                <a:gd name="connsiteX26" fmla="*/ 621506 w 709613"/>
                <a:gd name="connsiteY26" fmla="*/ 776288 h 776288"/>
                <a:gd name="connsiteX27" fmla="*/ 600075 w 709613"/>
                <a:gd name="connsiteY27" fmla="*/ 776288 h 776288"/>
                <a:gd name="connsiteX28" fmla="*/ 578644 w 709613"/>
                <a:gd name="connsiteY28" fmla="*/ 769144 h 776288"/>
                <a:gd name="connsiteX29" fmla="*/ 550069 w 709613"/>
                <a:gd name="connsiteY29" fmla="*/ 747713 h 776288"/>
                <a:gd name="connsiteX30" fmla="*/ 528638 w 709613"/>
                <a:gd name="connsiteY30" fmla="*/ 726281 h 776288"/>
                <a:gd name="connsiteX31" fmla="*/ 502444 w 709613"/>
                <a:gd name="connsiteY31" fmla="*/ 678656 h 776288"/>
                <a:gd name="connsiteX32" fmla="*/ 464344 w 709613"/>
                <a:gd name="connsiteY32" fmla="*/ 600075 h 776288"/>
                <a:gd name="connsiteX33" fmla="*/ 411956 w 709613"/>
                <a:gd name="connsiteY33" fmla="*/ 523875 h 776288"/>
                <a:gd name="connsiteX34" fmla="*/ 304800 w 709613"/>
                <a:gd name="connsiteY34" fmla="*/ 373856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9613" h="776288">
                  <a:moveTo>
                    <a:pt x="304800" y="373856"/>
                  </a:moveTo>
                  <a:lnTo>
                    <a:pt x="207169" y="259556"/>
                  </a:lnTo>
                  <a:lnTo>
                    <a:pt x="150019" y="195263"/>
                  </a:lnTo>
                  <a:lnTo>
                    <a:pt x="64294" y="109538"/>
                  </a:lnTo>
                  <a:lnTo>
                    <a:pt x="28575" y="76200"/>
                  </a:lnTo>
                  <a:lnTo>
                    <a:pt x="14288" y="59531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57163" y="66675"/>
                  </a:lnTo>
                  <a:lnTo>
                    <a:pt x="285750" y="140494"/>
                  </a:lnTo>
                  <a:lnTo>
                    <a:pt x="428625" y="233363"/>
                  </a:lnTo>
                  <a:lnTo>
                    <a:pt x="523875" y="295275"/>
                  </a:lnTo>
                  <a:lnTo>
                    <a:pt x="602456" y="352425"/>
                  </a:lnTo>
                  <a:lnTo>
                    <a:pt x="631031" y="390525"/>
                  </a:lnTo>
                  <a:lnTo>
                    <a:pt x="661988" y="445294"/>
                  </a:lnTo>
                  <a:lnTo>
                    <a:pt x="681038" y="488156"/>
                  </a:lnTo>
                  <a:lnTo>
                    <a:pt x="697706" y="542925"/>
                  </a:lnTo>
                  <a:lnTo>
                    <a:pt x="704850" y="592931"/>
                  </a:lnTo>
                  <a:lnTo>
                    <a:pt x="709613" y="640556"/>
                  </a:lnTo>
                  <a:lnTo>
                    <a:pt x="702469" y="678656"/>
                  </a:lnTo>
                  <a:lnTo>
                    <a:pt x="683419" y="716756"/>
                  </a:lnTo>
                  <a:lnTo>
                    <a:pt x="657225" y="754856"/>
                  </a:lnTo>
                  <a:lnTo>
                    <a:pt x="638175" y="771525"/>
                  </a:lnTo>
                  <a:lnTo>
                    <a:pt x="621506" y="776288"/>
                  </a:lnTo>
                  <a:lnTo>
                    <a:pt x="600075" y="776288"/>
                  </a:lnTo>
                  <a:lnTo>
                    <a:pt x="578644" y="769144"/>
                  </a:lnTo>
                  <a:lnTo>
                    <a:pt x="550069" y="747713"/>
                  </a:lnTo>
                  <a:lnTo>
                    <a:pt x="528638" y="726281"/>
                  </a:lnTo>
                  <a:lnTo>
                    <a:pt x="502444" y="678656"/>
                  </a:lnTo>
                  <a:lnTo>
                    <a:pt x="464344" y="600075"/>
                  </a:lnTo>
                  <a:lnTo>
                    <a:pt x="411956" y="523875"/>
                  </a:lnTo>
                  <a:lnTo>
                    <a:pt x="304800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FFDE8EB8-8205-4EAD-BB2C-3D3A70568F8F}"/>
                </a:ext>
              </a:extLst>
            </p:cNvPr>
            <p:cNvSpPr/>
            <p:nvPr/>
          </p:nvSpPr>
          <p:spPr>
            <a:xfrm>
              <a:off x="6027740" y="2446338"/>
              <a:ext cx="2452687" cy="603250"/>
            </a:xfrm>
            <a:custGeom>
              <a:avLst/>
              <a:gdLst>
                <a:gd name="connsiteX0" fmla="*/ 1221581 w 2452687"/>
                <a:gd name="connsiteY0" fmla="*/ 383381 h 604837"/>
                <a:gd name="connsiteX1" fmla="*/ 866775 w 2452687"/>
                <a:gd name="connsiteY1" fmla="*/ 478631 h 604837"/>
                <a:gd name="connsiteX2" fmla="*/ 631031 w 2452687"/>
                <a:gd name="connsiteY2" fmla="*/ 557212 h 604837"/>
                <a:gd name="connsiteX3" fmla="*/ 447675 w 2452687"/>
                <a:gd name="connsiteY3" fmla="*/ 604837 h 604837"/>
                <a:gd name="connsiteX4" fmla="*/ 423862 w 2452687"/>
                <a:gd name="connsiteY4" fmla="*/ 604837 h 604837"/>
                <a:gd name="connsiteX5" fmla="*/ 364331 w 2452687"/>
                <a:gd name="connsiteY5" fmla="*/ 592931 h 604837"/>
                <a:gd name="connsiteX6" fmla="*/ 292894 w 2452687"/>
                <a:gd name="connsiteY6" fmla="*/ 566737 h 604837"/>
                <a:gd name="connsiteX7" fmla="*/ 235744 w 2452687"/>
                <a:gd name="connsiteY7" fmla="*/ 540544 h 604837"/>
                <a:gd name="connsiteX8" fmla="*/ 190500 w 2452687"/>
                <a:gd name="connsiteY8" fmla="*/ 514350 h 604837"/>
                <a:gd name="connsiteX9" fmla="*/ 157162 w 2452687"/>
                <a:gd name="connsiteY9" fmla="*/ 488156 h 604837"/>
                <a:gd name="connsiteX10" fmla="*/ 121444 w 2452687"/>
                <a:gd name="connsiteY10" fmla="*/ 457200 h 604837"/>
                <a:gd name="connsiteX11" fmla="*/ 90487 w 2452687"/>
                <a:gd name="connsiteY11" fmla="*/ 426244 h 604837"/>
                <a:gd name="connsiteX12" fmla="*/ 50006 w 2452687"/>
                <a:gd name="connsiteY12" fmla="*/ 376237 h 604837"/>
                <a:gd name="connsiteX13" fmla="*/ 26194 w 2452687"/>
                <a:gd name="connsiteY13" fmla="*/ 340519 h 604837"/>
                <a:gd name="connsiteX14" fmla="*/ 7144 w 2452687"/>
                <a:gd name="connsiteY14" fmla="*/ 304800 h 604837"/>
                <a:gd name="connsiteX15" fmla="*/ 0 w 2452687"/>
                <a:gd name="connsiteY15" fmla="*/ 278606 h 604837"/>
                <a:gd name="connsiteX16" fmla="*/ 0 w 2452687"/>
                <a:gd name="connsiteY16" fmla="*/ 261937 h 604837"/>
                <a:gd name="connsiteX17" fmla="*/ 4762 w 2452687"/>
                <a:gd name="connsiteY17" fmla="*/ 254794 h 604837"/>
                <a:gd name="connsiteX18" fmla="*/ 23812 w 2452687"/>
                <a:gd name="connsiteY18" fmla="*/ 250031 h 604837"/>
                <a:gd name="connsiteX19" fmla="*/ 42862 w 2452687"/>
                <a:gd name="connsiteY19" fmla="*/ 254794 h 604837"/>
                <a:gd name="connsiteX20" fmla="*/ 83344 w 2452687"/>
                <a:gd name="connsiteY20" fmla="*/ 285750 h 604837"/>
                <a:gd name="connsiteX21" fmla="*/ 128587 w 2452687"/>
                <a:gd name="connsiteY21" fmla="*/ 316706 h 604837"/>
                <a:gd name="connsiteX22" fmla="*/ 157162 w 2452687"/>
                <a:gd name="connsiteY22" fmla="*/ 335756 h 604837"/>
                <a:gd name="connsiteX23" fmla="*/ 192881 w 2452687"/>
                <a:gd name="connsiteY23" fmla="*/ 354806 h 604837"/>
                <a:gd name="connsiteX24" fmla="*/ 261937 w 2452687"/>
                <a:gd name="connsiteY24" fmla="*/ 373856 h 604837"/>
                <a:gd name="connsiteX25" fmla="*/ 295275 w 2452687"/>
                <a:gd name="connsiteY25" fmla="*/ 381000 h 604837"/>
                <a:gd name="connsiteX26" fmla="*/ 321469 w 2452687"/>
                <a:gd name="connsiteY26" fmla="*/ 381000 h 604837"/>
                <a:gd name="connsiteX27" fmla="*/ 369094 w 2452687"/>
                <a:gd name="connsiteY27" fmla="*/ 378619 h 604837"/>
                <a:gd name="connsiteX28" fmla="*/ 450056 w 2452687"/>
                <a:gd name="connsiteY28" fmla="*/ 366712 h 604837"/>
                <a:gd name="connsiteX29" fmla="*/ 619125 w 2452687"/>
                <a:gd name="connsiteY29" fmla="*/ 335756 h 604837"/>
                <a:gd name="connsiteX30" fmla="*/ 928687 w 2452687"/>
                <a:gd name="connsiteY30" fmla="*/ 271462 h 604837"/>
                <a:gd name="connsiteX31" fmla="*/ 1114425 w 2452687"/>
                <a:gd name="connsiteY31" fmla="*/ 230981 h 604837"/>
                <a:gd name="connsiteX32" fmla="*/ 1452562 w 2452687"/>
                <a:gd name="connsiteY32" fmla="*/ 150019 h 604837"/>
                <a:gd name="connsiteX33" fmla="*/ 1631156 w 2452687"/>
                <a:gd name="connsiteY33" fmla="*/ 121444 h 604837"/>
                <a:gd name="connsiteX34" fmla="*/ 1738312 w 2452687"/>
                <a:gd name="connsiteY34" fmla="*/ 102394 h 604837"/>
                <a:gd name="connsiteX35" fmla="*/ 1838325 w 2452687"/>
                <a:gd name="connsiteY35" fmla="*/ 80962 h 604837"/>
                <a:gd name="connsiteX36" fmla="*/ 1966912 w 2452687"/>
                <a:gd name="connsiteY36" fmla="*/ 45244 h 604837"/>
                <a:gd name="connsiteX37" fmla="*/ 2093119 w 2452687"/>
                <a:gd name="connsiteY37" fmla="*/ 0 h 604837"/>
                <a:gd name="connsiteX38" fmla="*/ 2145506 w 2452687"/>
                <a:gd name="connsiteY38" fmla="*/ 2381 h 604837"/>
                <a:gd name="connsiteX39" fmla="*/ 2205037 w 2452687"/>
                <a:gd name="connsiteY39" fmla="*/ 9525 h 604837"/>
                <a:gd name="connsiteX40" fmla="*/ 2283619 w 2452687"/>
                <a:gd name="connsiteY40" fmla="*/ 21431 h 604837"/>
                <a:gd name="connsiteX41" fmla="*/ 2340769 w 2452687"/>
                <a:gd name="connsiteY41" fmla="*/ 35719 h 604837"/>
                <a:gd name="connsiteX42" fmla="*/ 2378869 w 2452687"/>
                <a:gd name="connsiteY42" fmla="*/ 50006 h 604837"/>
                <a:gd name="connsiteX43" fmla="*/ 2405062 w 2452687"/>
                <a:gd name="connsiteY43" fmla="*/ 61912 h 604837"/>
                <a:gd name="connsiteX44" fmla="*/ 2424112 w 2452687"/>
                <a:gd name="connsiteY44" fmla="*/ 71437 h 604837"/>
                <a:gd name="connsiteX45" fmla="*/ 2440781 w 2452687"/>
                <a:gd name="connsiteY45" fmla="*/ 88106 h 604837"/>
                <a:gd name="connsiteX46" fmla="*/ 2452687 w 2452687"/>
                <a:gd name="connsiteY46" fmla="*/ 109537 h 604837"/>
                <a:gd name="connsiteX47" fmla="*/ 2447925 w 2452687"/>
                <a:gd name="connsiteY47" fmla="*/ 135731 h 604837"/>
                <a:gd name="connsiteX48" fmla="*/ 2433637 w 2452687"/>
                <a:gd name="connsiteY48" fmla="*/ 159544 h 604837"/>
                <a:gd name="connsiteX49" fmla="*/ 2405062 w 2452687"/>
                <a:gd name="connsiteY49" fmla="*/ 190500 h 604837"/>
                <a:gd name="connsiteX50" fmla="*/ 2383631 w 2452687"/>
                <a:gd name="connsiteY50" fmla="*/ 202406 h 604837"/>
                <a:gd name="connsiteX51" fmla="*/ 2250281 w 2452687"/>
                <a:gd name="connsiteY51" fmla="*/ 221456 h 604837"/>
                <a:gd name="connsiteX52" fmla="*/ 1866900 w 2452687"/>
                <a:gd name="connsiteY52" fmla="*/ 269081 h 604837"/>
                <a:gd name="connsiteX53" fmla="*/ 1633537 w 2452687"/>
                <a:gd name="connsiteY53" fmla="*/ 297656 h 604837"/>
                <a:gd name="connsiteX54" fmla="*/ 1447800 w 2452687"/>
                <a:gd name="connsiteY54" fmla="*/ 330994 h 604837"/>
                <a:gd name="connsiteX55" fmla="*/ 1221581 w 2452687"/>
                <a:gd name="connsiteY55" fmla="*/ 38338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52687" h="604837">
                  <a:moveTo>
                    <a:pt x="1221581" y="383381"/>
                  </a:moveTo>
                  <a:lnTo>
                    <a:pt x="866775" y="478631"/>
                  </a:lnTo>
                  <a:lnTo>
                    <a:pt x="631031" y="557212"/>
                  </a:lnTo>
                  <a:lnTo>
                    <a:pt x="447675" y="604837"/>
                  </a:lnTo>
                  <a:lnTo>
                    <a:pt x="423862" y="604837"/>
                  </a:lnTo>
                  <a:lnTo>
                    <a:pt x="364331" y="592931"/>
                  </a:lnTo>
                  <a:lnTo>
                    <a:pt x="292894" y="566737"/>
                  </a:lnTo>
                  <a:lnTo>
                    <a:pt x="235744" y="540544"/>
                  </a:lnTo>
                  <a:lnTo>
                    <a:pt x="190500" y="514350"/>
                  </a:lnTo>
                  <a:lnTo>
                    <a:pt x="157162" y="488156"/>
                  </a:lnTo>
                  <a:lnTo>
                    <a:pt x="121444" y="457200"/>
                  </a:lnTo>
                  <a:lnTo>
                    <a:pt x="90487" y="426244"/>
                  </a:lnTo>
                  <a:lnTo>
                    <a:pt x="50006" y="376237"/>
                  </a:lnTo>
                  <a:lnTo>
                    <a:pt x="26194" y="340519"/>
                  </a:lnTo>
                  <a:lnTo>
                    <a:pt x="7144" y="304800"/>
                  </a:lnTo>
                  <a:lnTo>
                    <a:pt x="0" y="278606"/>
                  </a:lnTo>
                  <a:lnTo>
                    <a:pt x="0" y="261937"/>
                  </a:lnTo>
                  <a:lnTo>
                    <a:pt x="4762" y="254794"/>
                  </a:lnTo>
                  <a:lnTo>
                    <a:pt x="23812" y="250031"/>
                  </a:lnTo>
                  <a:lnTo>
                    <a:pt x="42862" y="254794"/>
                  </a:lnTo>
                  <a:lnTo>
                    <a:pt x="83344" y="285750"/>
                  </a:lnTo>
                  <a:lnTo>
                    <a:pt x="128587" y="316706"/>
                  </a:lnTo>
                  <a:lnTo>
                    <a:pt x="157162" y="335756"/>
                  </a:lnTo>
                  <a:lnTo>
                    <a:pt x="192881" y="354806"/>
                  </a:lnTo>
                  <a:lnTo>
                    <a:pt x="261937" y="373856"/>
                  </a:lnTo>
                  <a:lnTo>
                    <a:pt x="295275" y="381000"/>
                  </a:lnTo>
                  <a:lnTo>
                    <a:pt x="321469" y="381000"/>
                  </a:lnTo>
                  <a:lnTo>
                    <a:pt x="369094" y="378619"/>
                  </a:lnTo>
                  <a:lnTo>
                    <a:pt x="450056" y="366712"/>
                  </a:lnTo>
                  <a:lnTo>
                    <a:pt x="619125" y="335756"/>
                  </a:lnTo>
                  <a:lnTo>
                    <a:pt x="928687" y="271462"/>
                  </a:lnTo>
                  <a:lnTo>
                    <a:pt x="1114425" y="230981"/>
                  </a:lnTo>
                  <a:lnTo>
                    <a:pt x="1452562" y="150019"/>
                  </a:lnTo>
                  <a:lnTo>
                    <a:pt x="1631156" y="121444"/>
                  </a:lnTo>
                  <a:lnTo>
                    <a:pt x="1738312" y="102394"/>
                  </a:lnTo>
                  <a:lnTo>
                    <a:pt x="1838325" y="80962"/>
                  </a:lnTo>
                  <a:lnTo>
                    <a:pt x="1966912" y="45244"/>
                  </a:lnTo>
                  <a:lnTo>
                    <a:pt x="2093119" y="0"/>
                  </a:lnTo>
                  <a:lnTo>
                    <a:pt x="2145506" y="2381"/>
                  </a:lnTo>
                  <a:lnTo>
                    <a:pt x="2205037" y="9525"/>
                  </a:lnTo>
                  <a:lnTo>
                    <a:pt x="2283619" y="21431"/>
                  </a:lnTo>
                  <a:lnTo>
                    <a:pt x="2340769" y="35719"/>
                  </a:lnTo>
                  <a:lnTo>
                    <a:pt x="2378869" y="50006"/>
                  </a:lnTo>
                  <a:lnTo>
                    <a:pt x="2405062" y="61912"/>
                  </a:lnTo>
                  <a:lnTo>
                    <a:pt x="2424112" y="71437"/>
                  </a:lnTo>
                  <a:lnTo>
                    <a:pt x="2440781" y="88106"/>
                  </a:lnTo>
                  <a:lnTo>
                    <a:pt x="2452687" y="109537"/>
                  </a:lnTo>
                  <a:lnTo>
                    <a:pt x="2447925" y="135731"/>
                  </a:lnTo>
                  <a:lnTo>
                    <a:pt x="2433637" y="159544"/>
                  </a:lnTo>
                  <a:lnTo>
                    <a:pt x="2405062" y="190500"/>
                  </a:lnTo>
                  <a:lnTo>
                    <a:pt x="2383631" y="202406"/>
                  </a:lnTo>
                  <a:lnTo>
                    <a:pt x="2250281" y="221456"/>
                  </a:lnTo>
                  <a:lnTo>
                    <a:pt x="1866900" y="269081"/>
                  </a:lnTo>
                  <a:lnTo>
                    <a:pt x="1633537" y="297656"/>
                  </a:lnTo>
                  <a:lnTo>
                    <a:pt x="1447800" y="330994"/>
                  </a:lnTo>
                  <a:lnTo>
                    <a:pt x="1221581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1">
              <a:extLst>
                <a:ext uri="{FF2B5EF4-FFF2-40B4-BE49-F238E27FC236}">
                  <a16:creationId xmlns:a16="http://schemas.microsoft.com/office/drawing/2014/main" id="{1CA995C8-C442-4CF1-934E-A69C5BC04725}"/>
                </a:ext>
              </a:extLst>
            </p:cNvPr>
            <p:cNvSpPr/>
            <p:nvPr/>
          </p:nvSpPr>
          <p:spPr>
            <a:xfrm rot="16200000">
              <a:off x="5317333" y="3463132"/>
              <a:ext cx="4356100" cy="582613"/>
            </a:xfrm>
            <a:custGeom>
              <a:avLst/>
              <a:gdLst>
                <a:gd name="connsiteX0" fmla="*/ 2022977 w 4356639"/>
                <a:gd name="connsiteY0" fmla="*/ 501332 h 582533"/>
                <a:gd name="connsiteX1" fmla="*/ 1549890 w 4356639"/>
                <a:gd name="connsiteY1" fmla="*/ 511923 h 582533"/>
                <a:gd name="connsiteX2" fmla="*/ 1087394 w 4356639"/>
                <a:gd name="connsiteY2" fmla="*/ 518984 h 582533"/>
                <a:gd name="connsiteX3" fmla="*/ 872034 w 4356639"/>
                <a:gd name="connsiteY3" fmla="*/ 533106 h 582533"/>
                <a:gd name="connsiteX4" fmla="*/ 734344 w 4356639"/>
                <a:gd name="connsiteY4" fmla="*/ 547228 h 582533"/>
                <a:gd name="connsiteX5" fmla="*/ 540167 w 4356639"/>
                <a:gd name="connsiteY5" fmla="*/ 582533 h 582533"/>
                <a:gd name="connsiteX6" fmla="*/ 518984 w 4356639"/>
                <a:gd name="connsiteY6" fmla="*/ 579003 h 582533"/>
                <a:gd name="connsiteX7" fmla="*/ 444843 w 4356639"/>
                <a:gd name="connsiteY7" fmla="*/ 564881 h 582533"/>
                <a:gd name="connsiteX8" fmla="*/ 338928 w 4356639"/>
                <a:gd name="connsiteY8" fmla="*/ 533106 h 582533"/>
                <a:gd name="connsiteX9" fmla="*/ 264787 w 4356639"/>
                <a:gd name="connsiteY9" fmla="*/ 504862 h 582533"/>
                <a:gd name="connsiteX10" fmla="*/ 176525 w 4356639"/>
                <a:gd name="connsiteY10" fmla="*/ 469557 h 582533"/>
                <a:gd name="connsiteX11" fmla="*/ 98854 w 4356639"/>
                <a:gd name="connsiteY11" fmla="*/ 430722 h 582533"/>
                <a:gd name="connsiteX12" fmla="*/ 45896 w 4356639"/>
                <a:gd name="connsiteY12" fmla="*/ 398947 h 582533"/>
                <a:gd name="connsiteX13" fmla="*/ 28244 w 4356639"/>
                <a:gd name="connsiteY13" fmla="*/ 384825 h 582533"/>
                <a:gd name="connsiteX14" fmla="*/ 7061 w 4356639"/>
                <a:gd name="connsiteY14" fmla="*/ 363642 h 582533"/>
                <a:gd name="connsiteX15" fmla="*/ 0 w 4356639"/>
                <a:gd name="connsiteY15" fmla="*/ 349520 h 582533"/>
                <a:gd name="connsiteX16" fmla="*/ 0 w 4356639"/>
                <a:gd name="connsiteY16" fmla="*/ 335398 h 582533"/>
                <a:gd name="connsiteX17" fmla="*/ 3530 w 4356639"/>
                <a:gd name="connsiteY17" fmla="*/ 310685 h 582533"/>
                <a:gd name="connsiteX18" fmla="*/ 21183 w 4356639"/>
                <a:gd name="connsiteY18" fmla="*/ 293032 h 582533"/>
                <a:gd name="connsiteX19" fmla="*/ 45896 w 4356639"/>
                <a:gd name="connsiteY19" fmla="*/ 275380 h 582533"/>
                <a:gd name="connsiteX20" fmla="*/ 109445 w 4356639"/>
                <a:gd name="connsiteY20" fmla="*/ 257727 h 582533"/>
                <a:gd name="connsiteX21" fmla="*/ 529575 w 4356639"/>
                <a:gd name="connsiteY21" fmla="*/ 247136 h 582533"/>
                <a:gd name="connsiteX22" fmla="*/ 540167 w 4356639"/>
                <a:gd name="connsiteY22" fmla="*/ 264788 h 582533"/>
                <a:gd name="connsiteX23" fmla="*/ 561350 w 4356639"/>
                <a:gd name="connsiteY23" fmla="*/ 289502 h 582533"/>
                <a:gd name="connsiteX24" fmla="*/ 593124 w 4356639"/>
                <a:gd name="connsiteY24" fmla="*/ 307154 h 582533"/>
                <a:gd name="connsiteX25" fmla="*/ 628429 w 4356639"/>
                <a:gd name="connsiteY25" fmla="*/ 314215 h 582533"/>
                <a:gd name="connsiteX26" fmla="*/ 886156 w 4356639"/>
                <a:gd name="connsiteY26" fmla="*/ 307154 h 582533"/>
                <a:gd name="connsiteX27" fmla="*/ 1616970 w 4356639"/>
                <a:gd name="connsiteY27" fmla="*/ 285971 h 582533"/>
                <a:gd name="connsiteX28" fmla="*/ 2245399 w 4356639"/>
                <a:gd name="connsiteY28" fmla="*/ 268319 h 582533"/>
                <a:gd name="connsiteX29" fmla="*/ 2612571 w 4356639"/>
                <a:gd name="connsiteY29" fmla="*/ 247136 h 582533"/>
                <a:gd name="connsiteX30" fmla="*/ 3163330 w 4356639"/>
                <a:gd name="connsiteY30" fmla="*/ 247136 h 582533"/>
                <a:gd name="connsiteX31" fmla="*/ 3322202 w 4356639"/>
                <a:gd name="connsiteY31" fmla="*/ 243605 h 582533"/>
                <a:gd name="connsiteX32" fmla="*/ 3625825 w 4356639"/>
                <a:gd name="connsiteY32" fmla="*/ 236544 h 582533"/>
                <a:gd name="connsiteX33" fmla="*/ 3858838 w 4356639"/>
                <a:gd name="connsiteY33" fmla="*/ 225953 h 582533"/>
                <a:gd name="connsiteX34" fmla="*/ 3936509 w 4356639"/>
                <a:gd name="connsiteY34" fmla="*/ 225953 h 582533"/>
                <a:gd name="connsiteX35" fmla="*/ 4007120 w 4356639"/>
                <a:gd name="connsiteY35" fmla="*/ 218892 h 582533"/>
                <a:gd name="connsiteX36" fmla="*/ 4077730 w 4356639"/>
                <a:gd name="connsiteY36" fmla="*/ 201239 h 582533"/>
                <a:gd name="connsiteX37" fmla="*/ 4162462 w 4356639"/>
                <a:gd name="connsiteY37" fmla="*/ 165934 h 582533"/>
                <a:gd name="connsiteX38" fmla="*/ 4201297 w 4356639"/>
                <a:gd name="connsiteY38" fmla="*/ 134160 h 582533"/>
                <a:gd name="connsiteX39" fmla="*/ 4243663 w 4356639"/>
                <a:gd name="connsiteY39" fmla="*/ 95324 h 582533"/>
                <a:gd name="connsiteX40" fmla="*/ 4271907 w 4356639"/>
                <a:gd name="connsiteY40" fmla="*/ 52958 h 582533"/>
                <a:gd name="connsiteX41" fmla="*/ 4293090 w 4356639"/>
                <a:gd name="connsiteY41" fmla="*/ 21183 h 582533"/>
                <a:gd name="connsiteX42" fmla="*/ 4303682 w 4356639"/>
                <a:gd name="connsiteY42" fmla="*/ 10592 h 582533"/>
                <a:gd name="connsiteX43" fmla="*/ 4314273 w 4356639"/>
                <a:gd name="connsiteY43" fmla="*/ 3531 h 582533"/>
                <a:gd name="connsiteX44" fmla="*/ 4324865 w 4356639"/>
                <a:gd name="connsiteY44" fmla="*/ 0 h 582533"/>
                <a:gd name="connsiteX45" fmla="*/ 4342517 w 4356639"/>
                <a:gd name="connsiteY45" fmla="*/ 10592 h 582533"/>
                <a:gd name="connsiteX46" fmla="*/ 4349578 w 4356639"/>
                <a:gd name="connsiteY46" fmla="*/ 31775 h 582533"/>
                <a:gd name="connsiteX47" fmla="*/ 4356639 w 4356639"/>
                <a:gd name="connsiteY47" fmla="*/ 52958 h 582533"/>
                <a:gd name="connsiteX48" fmla="*/ 4356639 w 4356639"/>
                <a:gd name="connsiteY48" fmla="*/ 81202 h 582533"/>
                <a:gd name="connsiteX49" fmla="*/ 4342517 w 4356639"/>
                <a:gd name="connsiteY49" fmla="*/ 158873 h 582533"/>
                <a:gd name="connsiteX50" fmla="*/ 4307212 w 4356639"/>
                <a:gd name="connsiteY50" fmla="*/ 268319 h 582533"/>
                <a:gd name="connsiteX51" fmla="*/ 4268377 w 4356639"/>
                <a:gd name="connsiteY51" fmla="*/ 353051 h 582533"/>
                <a:gd name="connsiteX52" fmla="*/ 4222480 w 4356639"/>
                <a:gd name="connsiteY52" fmla="*/ 437783 h 582533"/>
                <a:gd name="connsiteX53" fmla="*/ 4180114 w 4356639"/>
                <a:gd name="connsiteY53" fmla="*/ 497801 h 582533"/>
                <a:gd name="connsiteX54" fmla="*/ 4130687 w 4356639"/>
                <a:gd name="connsiteY54" fmla="*/ 536637 h 582533"/>
                <a:gd name="connsiteX55" fmla="*/ 4109504 w 4356639"/>
                <a:gd name="connsiteY55" fmla="*/ 547228 h 582533"/>
                <a:gd name="connsiteX56" fmla="*/ 4084791 w 4356639"/>
                <a:gd name="connsiteY56" fmla="*/ 547228 h 582533"/>
                <a:gd name="connsiteX57" fmla="*/ 4056547 w 4356639"/>
                <a:gd name="connsiteY57" fmla="*/ 529576 h 582533"/>
                <a:gd name="connsiteX58" fmla="*/ 4014181 w 4356639"/>
                <a:gd name="connsiteY58" fmla="*/ 508393 h 582533"/>
                <a:gd name="connsiteX59" fmla="*/ 3957692 w 4356639"/>
                <a:gd name="connsiteY59" fmla="*/ 497801 h 582533"/>
                <a:gd name="connsiteX60" fmla="*/ 3897674 w 4356639"/>
                <a:gd name="connsiteY60" fmla="*/ 490740 h 582533"/>
                <a:gd name="connsiteX61" fmla="*/ 3526971 w 4356639"/>
                <a:gd name="connsiteY61" fmla="*/ 494271 h 582533"/>
                <a:gd name="connsiteX62" fmla="*/ 2842054 w 4356639"/>
                <a:gd name="connsiteY62" fmla="*/ 494271 h 582533"/>
                <a:gd name="connsiteX63" fmla="*/ 2517248 w 4356639"/>
                <a:gd name="connsiteY63" fmla="*/ 487210 h 582533"/>
                <a:gd name="connsiteX64" fmla="*/ 2022977 w 4356639"/>
                <a:gd name="connsiteY64" fmla="*/ 50133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6639" h="582533">
                  <a:moveTo>
                    <a:pt x="2022977" y="501332"/>
                  </a:moveTo>
                  <a:lnTo>
                    <a:pt x="1549890" y="511923"/>
                  </a:lnTo>
                  <a:lnTo>
                    <a:pt x="1087394" y="518984"/>
                  </a:lnTo>
                  <a:lnTo>
                    <a:pt x="872034" y="533106"/>
                  </a:lnTo>
                  <a:lnTo>
                    <a:pt x="734344" y="547228"/>
                  </a:lnTo>
                  <a:lnTo>
                    <a:pt x="540167" y="582533"/>
                  </a:lnTo>
                  <a:lnTo>
                    <a:pt x="518984" y="579003"/>
                  </a:lnTo>
                  <a:lnTo>
                    <a:pt x="444843" y="564881"/>
                  </a:lnTo>
                  <a:lnTo>
                    <a:pt x="338928" y="533106"/>
                  </a:lnTo>
                  <a:lnTo>
                    <a:pt x="264787" y="504862"/>
                  </a:lnTo>
                  <a:lnTo>
                    <a:pt x="176525" y="469557"/>
                  </a:lnTo>
                  <a:lnTo>
                    <a:pt x="98854" y="430722"/>
                  </a:lnTo>
                  <a:lnTo>
                    <a:pt x="45896" y="398947"/>
                  </a:lnTo>
                  <a:lnTo>
                    <a:pt x="28244" y="384825"/>
                  </a:lnTo>
                  <a:lnTo>
                    <a:pt x="7061" y="363642"/>
                  </a:lnTo>
                  <a:lnTo>
                    <a:pt x="0" y="349520"/>
                  </a:lnTo>
                  <a:lnTo>
                    <a:pt x="0" y="335398"/>
                  </a:lnTo>
                  <a:lnTo>
                    <a:pt x="3530" y="310685"/>
                  </a:lnTo>
                  <a:lnTo>
                    <a:pt x="21183" y="293032"/>
                  </a:lnTo>
                  <a:lnTo>
                    <a:pt x="45896" y="275380"/>
                  </a:lnTo>
                  <a:lnTo>
                    <a:pt x="109445" y="257727"/>
                  </a:lnTo>
                  <a:lnTo>
                    <a:pt x="529575" y="247136"/>
                  </a:lnTo>
                  <a:lnTo>
                    <a:pt x="540167" y="264788"/>
                  </a:lnTo>
                  <a:lnTo>
                    <a:pt x="561350" y="289502"/>
                  </a:lnTo>
                  <a:lnTo>
                    <a:pt x="593124" y="307154"/>
                  </a:lnTo>
                  <a:lnTo>
                    <a:pt x="628429" y="314215"/>
                  </a:lnTo>
                  <a:lnTo>
                    <a:pt x="886156" y="307154"/>
                  </a:lnTo>
                  <a:lnTo>
                    <a:pt x="1616970" y="285971"/>
                  </a:lnTo>
                  <a:lnTo>
                    <a:pt x="2245399" y="268319"/>
                  </a:lnTo>
                  <a:lnTo>
                    <a:pt x="2612571" y="247136"/>
                  </a:lnTo>
                  <a:lnTo>
                    <a:pt x="3163330" y="247136"/>
                  </a:lnTo>
                  <a:lnTo>
                    <a:pt x="3322202" y="243605"/>
                  </a:lnTo>
                  <a:lnTo>
                    <a:pt x="3625825" y="236544"/>
                  </a:lnTo>
                  <a:lnTo>
                    <a:pt x="3858838" y="225953"/>
                  </a:lnTo>
                  <a:lnTo>
                    <a:pt x="3936509" y="225953"/>
                  </a:lnTo>
                  <a:lnTo>
                    <a:pt x="4007120" y="218892"/>
                  </a:lnTo>
                  <a:lnTo>
                    <a:pt x="4077730" y="201239"/>
                  </a:lnTo>
                  <a:lnTo>
                    <a:pt x="4162462" y="165934"/>
                  </a:lnTo>
                  <a:lnTo>
                    <a:pt x="4201297" y="134160"/>
                  </a:lnTo>
                  <a:lnTo>
                    <a:pt x="4243663" y="95324"/>
                  </a:lnTo>
                  <a:lnTo>
                    <a:pt x="4271907" y="52958"/>
                  </a:lnTo>
                  <a:lnTo>
                    <a:pt x="4293090" y="21183"/>
                  </a:lnTo>
                  <a:lnTo>
                    <a:pt x="4303682" y="10592"/>
                  </a:lnTo>
                  <a:lnTo>
                    <a:pt x="4314273" y="3531"/>
                  </a:lnTo>
                  <a:lnTo>
                    <a:pt x="4324865" y="0"/>
                  </a:lnTo>
                  <a:lnTo>
                    <a:pt x="4342517" y="10592"/>
                  </a:lnTo>
                  <a:lnTo>
                    <a:pt x="4349578" y="31775"/>
                  </a:lnTo>
                  <a:lnTo>
                    <a:pt x="4356639" y="52958"/>
                  </a:lnTo>
                  <a:lnTo>
                    <a:pt x="4356639" y="81202"/>
                  </a:lnTo>
                  <a:lnTo>
                    <a:pt x="4342517" y="158873"/>
                  </a:lnTo>
                  <a:lnTo>
                    <a:pt x="4307212" y="268319"/>
                  </a:lnTo>
                  <a:lnTo>
                    <a:pt x="4268377" y="353051"/>
                  </a:lnTo>
                  <a:lnTo>
                    <a:pt x="4222480" y="437783"/>
                  </a:lnTo>
                  <a:lnTo>
                    <a:pt x="4180114" y="497801"/>
                  </a:lnTo>
                  <a:lnTo>
                    <a:pt x="4130687" y="536637"/>
                  </a:lnTo>
                  <a:lnTo>
                    <a:pt x="4109504" y="547228"/>
                  </a:lnTo>
                  <a:lnTo>
                    <a:pt x="4084791" y="547228"/>
                  </a:lnTo>
                  <a:lnTo>
                    <a:pt x="4056547" y="529576"/>
                  </a:lnTo>
                  <a:lnTo>
                    <a:pt x="4014181" y="508393"/>
                  </a:lnTo>
                  <a:lnTo>
                    <a:pt x="3957692" y="497801"/>
                  </a:lnTo>
                  <a:lnTo>
                    <a:pt x="3897674" y="490740"/>
                  </a:lnTo>
                  <a:lnTo>
                    <a:pt x="3526971" y="494271"/>
                  </a:lnTo>
                  <a:lnTo>
                    <a:pt x="2842054" y="494271"/>
                  </a:lnTo>
                  <a:lnTo>
                    <a:pt x="2517248" y="487210"/>
                  </a:lnTo>
                  <a:lnTo>
                    <a:pt x="2022977" y="501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93512CDC-33B2-4574-B4E4-5001C3FE1470}"/>
                </a:ext>
              </a:extLst>
            </p:cNvPr>
            <p:cNvSpPr/>
            <p:nvPr/>
          </p:nvSpPr>
          <p:spPr>
            <a:xfrm>
              <a:off x="6843714" y="5253039"/>
              <a:ext cx="657225" cy="619125"/>
            </a:xfrm>
            <a:custGeom>
              <a:avLst/>
              <a:gdLst>
                <a:gd name="connsiteX0" fmla="*/ 228600 w 657225"/>
                <a:gd name="connsiteY0" fmla="*/ 52387 h 619125"/>
                <a:gd name="connsiteX1" fmla="*/ 435768 w 657225"/>
                <a:gd name="connsiteY1" fmla="*/ 111918 h 619125"/>
                <a:gd name="connsiteX2" fmla="*/ 540543 w 657225"/>
                <a:gd name="connsiteY2" fmla="*/ 145256 h 619125"/>
                <a:gd name="connsiteX3" fmla="*/ 571500 w 657225"/>
                <a:gd name="connsiteY3" fmla="*/ 154781 h 619125"/>
                <a:gd name="connsiteX4" fmla="*/ 645318 w 657225"/>
                <a:gd name="connsiteY4" fmla="*/ 145256 h 619125"/>
                <a:gd name="connsiteX5" fmla="*/ 657225 w 657225"/>
                <a:gd name="connsiteY5" fmla="*/ 619125 h 619125"/>
                <a:gd name="connsiteX6" fmla="*/ 616743 w 657225"/>
                <a:gd name="connsiteY6" fmla="*/ 573881 h 619125"/>
                <a:gd name="connsiteX7" fmla="*/ 566737 w 657225"/>
                <a:gd name="connsiteY7" fmla="*/ 507206 h 619125"/>
                <a:gd name="connsiteX8" fmla="*/ 502443 w 657225"/>
                <a:gd name="connsiteY8" fmla="*/ 440531 h 619125"/>
                <a:gd name="connsiteX9" fmla="*/ 431006 w 657225"/>
                <a:gd name="connsiteY9" fmla="*/ 369093 h 619125"/>
                <a:gd name="connsiteX10" fmla="*/ 364331 w 657225"/>
                <a:gd name="connsiteY10" fmla="*/ 302418 h 619125"/>
                <a:gd name="connsiteX11" fmla="*/ 257175 w 657225"/>
                <a:gd name="connsiteY11" fmla="*/ 214312 h 619125"/>
                <a:gd name="connsiteX12" fmla="*/ 61912 w 657225"/>
                <a:gd name="connsiteY12" fmla="*/ 76200 h 619125"/>
                <a:gd name="connsiteX13" fmla="*/ 14287 w 657225"/>
                <a:gd name="connsiteY13" fmla="*/ 47625 h 619125"/>
                <a:gd name="connsiteX14" fmla="*/ 0 w 657225"/>
                <a:gd name="connsiteY14" fmla="*/ 33337 h 619125"/>
                <a:gd name="connsiteX15" fmla="*/ 2381 w 657225"/>
                <a:gd name="connsiteY15" fmla="*/ 16668 h 619125"/>
                <a:gd name="connsiteX16" fmla="*/ 11906 w 657225"/>
                <a:gd name="connsiteY16" fmla="*/ 7143 h 619125"/>
                <a:gd name="connsiteX17" fmla="*/ 40481 w 657225"/>
                <a:gd name="connsiteY17" fmla="*/ 0 h 619125"/>
                <a:gd name="connsiteX18" fmla="*/ 104775 w 657225"/>
                <a:gd name="connsiteY18" fmla="*/ 14287 h 619125"/>
                <a:gd name="connsiteX19" fmla="*/ 228600 w 657225"/>
                <a:gd name="connsiteY19" fmla="*/ 523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7225" h="619125">
                  <a:moveTo>
                    <a:pt x="228600" y="52387"/>
                  </a:moveTo>
                  <a:lnTo>
                    <a:pt x="435768" y="111918"/>
                  </a:lnTo>
                  <a:lnTo>
                    <a:pt x="540543" y="145256"/>
                  </a:lnTo>
                  <a:lnTo>
                    <a:pt x="571500" y="154781"/>
                  </a:lnTo>
                  <a:lnTo>
                    <a:pt x="645318" y="145256"/>
                  </a:lnTo>
                  <a:lnTo>
                    <a:pt x="657225" y="619125"/>
                  </a:lnTo>
                  <a:lnTo>
                    <a:pt x="616743" y="573881"/>
                  </a:lnTo>
                  <a:lnTo>
                    <a:pt x="566737" y="507206"/>
                  </a:lnTo>
                  <a:lnTo>
                    <a:pt x="502443" y="440531"/>
                  </a:lnTo>
                  <a:lnTo>
                    <a:pt x="431006" y="369093"/>
                  </a:lnTo>
                  <a:lnTo>
                    <a:pt x="364331" y="302418"/>
                  </a:lnTo>
                  <a:lnTo>
                    <a:pt x="257175" y="214312"/>
                  </a:lnTo>
                  <a:lnTo>
                    <a:pt x="61912" y="76200"/>
                  </a:lnTo>
                  <a:lnTo>
                    <a:pt x="14287" y="47625"/>
                  </a:lnTo>
                  <a:lnTo>
                    <a:pt x="0" y="33337"/>
                  </a:lnTo>
                  <a:cubicBezTo>
                    <a:pt x="2512" y="18267"/>
                    <a:pt x="2381" y="23878"/>
                    <a:pt x="2381" y="16668"/>
                  </a:cubicBezTo>
                  <a:lnTo>
                    <a:pt x="11906" y="7143"/>
                  </a:lnTo>
                  <a:lnTo>
                    <a:pt x="40481" y="0"/>
                  </a:lnTo>
                  <a:lnTo>
                    <a:pt x="104775" y="14287"/>
                  </a:lnTo>
                  <a:lnTo>
                    <a:pt x="228600" y="52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24102CA-DE9A-4173-8B01-20E02F756BDA}"/>
                </a:ext>
              </a:extLst>
            </p:cNvPr>
            <p:cNvSpPr/>
            <p:nvPr/>
          </p:nvSpPr>
          <p:spPr>
            <a:xfrm>
              <a:off x="5846763" y="3024189"/>
              <a:ext cx="2082800" cy="1768475"/>
            </a:xfrm>
            <a:custGeom>
              <a:avLst/>
              <a:gdLst>
                <a:gd name="connsiteX0" fmla="*/ 945356 w 2083594"/>
                <a:gd name="connsiteY0" fmla="*/ 1269206 h 1769268"/>
                <a:gd name="connsiteX1" fmla="*/ 754856 w 2083594"/>
                <a:gd name="connsiteY1" fmla="*/ 1400175 h 1769268"/>
                <a:gd name="connsiteX2" fmla="*/ 578644 w 2083594"/>
                <a:gd name="connsiteY2" fmla="*/ 1507331 h 1769268"/>
                <a:gd name="connsiteX3" fmla="*/ 402431 w 2083594"/>
                <a:gd name="connsiteY3" fmla="*/ 1602581 h 1769268"/>
                <a:gd name="connsiteX4" fmla="*/ 202406 w 2083594"/>
                <a:gd name="connsiteY4" fmla="*/ 1702593 h 1769268"/>
                <a:gd name="connsiteX5" fmla="*/ 73819 w 2083594"/>
                <a:gd name="connsiteY5" fmla="*/ 1762125 h 1769268"/>
                <a:gd name="connsiteX6" fmla="*/ 59531 w 2083594"/>
                <a:gd name="connsiteY6" fmla="*/ 1766887 h 1769268"/>
                <a:gd name="connsiteX7" fmla="*/ 42862 w 2083594"/>
                <a:gd name="connsiteY7" fmla="*/ 1769268 h 1769268"/>
                <a:gd name="connsiteX8" fmla="*/ 14287 w 2083594"/>
                <a:gd name="connsiteY8" fmla="*/ 1764506 h 1769268"/>
                <a:gd name="connsiteX9" fmla="*/ 0 w 2083594"/>
                <a:gd name="connsiteY9" fmla="*/ 1750218 h 1769268"/>
                <a:gd name="connsiteX10" fmla="*/ 2381 w 2083594"/>
                <a:gd name="connsiteY10" fmla="*/ 1735931 h 1769268"/>
                <a:gd name="connsiteX11" fmla="*/ 16669 w 2083594"/>
                <a:gd name="connsiteY11" fmla="*/ 1724025 h 1769268"/>
                <a:gd name="connsiteX12" fmla="*/ 159544 w 2083594"/>
                <a:gd name="connsiteY12" fmla="*/ 1645443 h 1769268"/>
                <a:gd name="connsiteX13" fmla="*/ 264319 w 2083594"/>
                <a:gd name="connsiteY13" fmla="*/ 1581150 h 1769268"/>
                <a:gd name="connsiteX14" fmla="*/ 369094 w 2083594"/>
                <a:gd name="connsiteY14" fmla="*/ 1507331 h 1769268"/>
                <a:gd name="connsiteX15" fmla="*/ 481012 w 2083594"/>
                <a:gd name="connsiteY15" fmla="*/ 1423987 h 1769268"/>
                <a:gd name="connsiteX16" fmla="*/ 578644 w 2083594"/>
                <a:gd name="connsiteY16" fmla="*/ 1352550 h 1769268"/>
                <a:gd name="connsiteX17" fmla="*/ 700087 w 2083594"/>
                <a:gd name="connsiteY17" fmla="*/ 1245393 h 1769268"/>
                <a:gd name="connsiteX18" fmla="*/ 814387 w 2083594"/>
                <a:gd name="connsiteY18" fmla="*/ 1145381 h 1769268"/>
                <a:gd name="connsiteX19" fmla="*/ 990600 w 2083594"/>
                <a:gd name="connsiteY19" fmla="*/ 981075 h 1769268"/>
                <a:gd name="connsiteX20" fmla="*/ 1150144 w 2083594"/>
                <a:gd name="connsiteY20" fmla="*/ 819150 h 1769268"/>
                <a:gd name="connsiteX21" fmla="*/ 1290637 w 2083594"/>
                <a:gd name="connsiteY21" fmla="*/ 666750 h 1769268"/>
                <a:gd name="connsiteX22" fmla="*/ 1481137 w 2083594"/>
                <a:gd name="connsiteY22" fmla="*/ 457200 h 1769268"/>
                <a:gd name="connsiteX23" fmla="*/ 1628775 w 2083594"/>
                <a:gd name="connsiteY23" fmla="*/ 264318 h 1769268"/>
                <a:gd name="connsiteX24" fmla="*/ 1845469 w 2083594"/>
                <a:gd name="connsiteY24" fmla="*/ 0 h 1769268"/>
                <a:gd name="connsiteX25" fmla="*/ 1926431 w 2083594"/>
                <a:gd name="connsiteY25" fmla="*/ 52387 h 1769268"/>
                <a:gd name="connsiteX26" fmla="*/ 2038350 w 2083594"/>
                <a:gd name="connsiteY26" fmla="*/ 121443 h 1769268"/>
                <a:gd name="connsiteX27" fmla="*/ 2069306 w 2083594"/>
                <a:gd name="connsiteY27" fmla="*/ 145256 h 1769268"/>
                <a:gd name="connsiteX28" fmla="*/ 2081212 w 2083594"/>
                <a:gd name="connsiteY28" fmla="*/ 161925 h 1769268"/>
                <a:gd name="connsiteX29" fmla="*/ 2083594 w 2083594"/>
                <a:gd name="connsiteY29" fmla="*/ 176212 h 1769268"/>
                <a:gd name="connsiteX30" fmla="*/ 2081212 w 2083594"/>
                <a:gd name="connsiteY30" fmla="*/ 195262 h 1769268"/>
                <a:gd name="connsiteX31" fmla="*/ 2071687 w 2083594"/>
                <a:gd name="connsiteY31" fmla="*/ 216693 h 1769268"/>
                <a:gd name="connsiteX32" fmla="*/ 2028825 w 2083594"/>
                <a:gd name="connsiteY32" fmla="*/ 250031 h 1769268"/>
                <a:gd name="connsiteX33" fmla="*/ 1964531 w 2083594"/>
                <a:gd name="connsiteY33" fmla="*/ 292893 h 1769268"/>
                <a:gd name="connsiteX34" fmla="*/ 1895475 w 2083594"/>
                <a:gd name="connsiteY34" fmla="*/ 357187 h 1769268"/>
                <a:gd name="connsiteX35" fmla="*/ 1821656 w 2083594"/>
                <a:gd name="connsiteY35" fmla="*/ 431006 h 1769268"/>
                <a:gd name="connsiteX36" fmla="*/ 1643062 w 2083594"/>
                <a:gd name="connsiteY36" fmla="*/ 652462 h 1769268"/>
                <a:gd name="connsiteX37" fmla="*/ 1559719 w 2083594"/>
                <a:gd name="connsiteY37" fmla="*/ 735806 h 1769268"/>
                <a:gd name="connsiteX38" fmla="*/ 1445419 w 2083594"/>
                <a:gd name="connsiteY38" fmla="*/ 850106 h 1769268"/>
                <a:gd name="connsiteX39" fmla="*/ 1302544 w 2083594"/>
                <a:gd name="connsiteY39" fmla="*/ 976312 h 1769268"/>
                <a:gd name="connsiteX40" fmla="*/ 1112044 w 2083594"/>
                <a:gd name="connsiteY40" fmla="*/ 1135856 h 1769268"/>
                <a:gd name="connsiteX41" fmla="*/ 945356 w 2083594"/>
                <a:gd name="connsiteY41" fmla="*/ 1269206 h 176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83594" h="1769268">
                  <a:moveTo>
                    <a:pt x="945356" y="1269206"/>
                  </a:moveTo>
                  <a:lnTo>
                    <a:pt x="754856" y="1400175"/>
                  </a:lnTo>
                  <a:lnTo>
                    <a:pt x="578644" y="1507331"/>
                  </a:lnTo>
                  <a:lnTo>
                    <a:pt x="402431" y="1602581"/>
                  </a:lnTo>
                  <a:lnTo>
                    <a:pt x="202406" y="1702593"/>
                  </a:lnTo>
                  <a:lnTo>
                    <a:pt x="73819" y="1762125"/>
                  </a:lnTo>
                  <a:lnTo>
                    <a:pt x="59531" y="1766887"/>
                  </a:lnTo>
                  <a:lnTo>
                    <a:pt x="42862" y="1769268"/>
                  </a:lnTo>
                  <a:lnTo>
                    <a:pt x="14287" y="1764506"/>
                  </a:lnTo>
                  <a:lnTo>
                    <a:pt x="0" y="1750218"/>
                  </a:lnTo>
                  <a:lnTo>
                    <a:pt x="2381" y="1735931"/>
                  </a:lnTo>
                  <a:lnTo>
                    <a:pt x="16669" y="1724025"/>
                  </a:lnTo>
                  <a:lnTo>
                    <a:pt x="159544" y="1645443"/>
                  </a:lnTo>
                  <a:lnTo>
                    <a:pt x="264319" y="1581150"/>
                  </a:lnTo>
                  <a:lnTo>
                    <a:pt x="369094" y="1507331"/>
                  </a:lnTo>
                  <a:lnTo>
                    <a:pt x="481012" y="1423987"/>
                  </a:lnTo>
                  <a:lnTo>
                    <a:pt x="578644" y="1352550"/>
                  </a:lnTo>
                  <a:lnTo>
                    <a:pt x="700087" y="1245393"/>
                  </a:lnTo>
                  <a:lnTo>
                    <a:pt x="814387" y="1145381"/>
                  </a:lnTo>
                  <a:lnTo>
                    <a:pt x="990600" y="981075"/>
                  </a:lnTo>
                  <a:lnTo>
                    <a:pt x="1150144" y="819150"/>
                  </a:lnTo>
                  <a:lnTo>
                    <a:pt x="1290637" y="666750"/>
                  </a:lnTo>
                  <a:lnTo>
                    <a:pt x="1481137" y="457200"/>
                  </a:lnTo>
                  <a:lnTo>
                    <a:pt x="1628775" y="264318"/>
                  </a:lnTo>
                  <a:lnTo>
                    <a:pt x="1845469" y="0"/>
                  </a:lnTo>
                  <a:lnTo>
                    <a:pt x="1926431" y="52387"/>
                  </a:lnTo>
                  <a:lnTo>
                    <a:pt x="2038350" y="121443"/>
                  </a:lnTo>
                  <a:lnTo>
                    <a:pt x="2069306" y="145256"/>
                  </a:lnTo>
                  <a:lnTo>
                    <a:pt x="2081212" y="161925"/>
                  </a:lnTo>
                  <a:lnTo>
                    <a:pt x="2083594" y="176212"/>
                  </a:lnTo>
                  <a:lnTo>
                    <a:pt x="2081212" y="195262"/>
                  </a:lnTo>
                  <a:lnTo>
                    <a:pt x="2071687" y="216693"/>
                  </a:lnTo>
                  <a:lnTo>
                    <a:pt x="2028825" y="250031"/>
                  </a:lnTo>
                  <a:lnTo>
                    <a:pt x="1964531" y="292893"/>
                  </a:lnTo>
                  <a:lnTo>
                    <a:pt x="1895475" y="357187"/>
                  </a:lnTo>
                  <a:lnTo>
                    <a:pt x="1821656" y="431006"/>
                  </a:lnTo>
                  <a:lnTo>
                    <a:pt x="1643062" y="652462"/>
                  </a:lnTo>
                  <a:lnTo>
                    <a:pt x="1559719" y="735806"/>
                  </a:lnTo>
                  <a:lnTo>
                    <a:pt x="1445419" y="850106"/>
                  </a:lnTo>
                  <a:lnTo>
                    <a:pt x="1302544" y="976312"/>
                  </a:lnTo>
                  <a:lnTo>
                    <a:pt x="1112044" y="1135856"/>
                  </a:lnTo>
                  <a:lnTo>
                    <a:pt x="945356" y="1269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280271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5342" y="2875659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日本語と外国語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あたらしい漢字：留</a:t>
            </a:r>
          </a:p>
        </p:txBody>
      </p:sp>
    </p:spTree>
    <p:extLst>
      <p:ext uri="{BB962C8B-B14F-4D97-AF65-F5344CB8AC3E}">
        <p14:creationId xmlns:p14="http://schemas.microsoft.com/office/powerpoint/2010/main" val="38969710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AAE0558-0775-4B41-A01D-88FA32AFC882}"/>
              </a:ext>
            </a:extLst>
          </p:cNvPr>
          <p:cNvSpPr/>
          <p:nvPr/>
        </p:nvSpPr>
        <p:spPr>
          <a:xfrm>
            <a:off x="4383089" y="1451769"/>
            <a:ext cx="1322388" cy="947738"/>
          </a:xfrm>
          <a:custGeom>
            <a:avLst/>
            <a:gdLst>
              <a:gd name="connsiteX0" fmla="*/ 757238 w 1321594"/>
              <a:gd name="connsiteY0" fmla="*/ 616744 h 947738"/>
              <a:gd name="connsiteX1" fmla="*/ 928688 w 1321594"/>
              <a:gd name="connsiteY1" fmla="*/ 531019 h 947738"/>
              <a:gd name="connsiteX2" fmla="*/ 1083469 w 1321594"/>
              <a:gd name="connsiteY2" fmla="*/ 450056 h 947738"/>
              <a:gd name="connsiteX3" fmla="*/ 1200150 w 1321594"/>
              <a:gd name="connsiteY3" fmla="*/ 390525 h 947738"/>
              <a:gd name="connsiteX4" fmla="*/ 1228725 w 1321594"/>
              <a:gd name="connsiteY4" fmla="*/ 373856 h 947738"/>
              <a:gd name="connsiteX5" fmla="*/ 1247775 w 1321594"/>
              <a:gd name="connsiteY5" fmla="*/ 366713 h 947738"/>
              <a:gd name="connsiteX6" fmla="*/ 1281113 w 1321594"/>
              <a:gd name="connsiteY6" fmla="*/ 354806 h 947738"/>
              <a:gd name="connsiteX7" fmla="*/ 1307306 w 1321594"/>
              <a:gd name="connsiteY7" fmla="*/ 340519 h 947738"/>
              <a:gd name="connsiteX8" fmla="*/ 1321594 w 1321594"/>
              <a:gd name="connsiteY8" fmla="*/ 321469 h 947738"/>
              <a:gd name="connsiteX9" fmla="*/ 1321594 w 1321594"/>
              <a:gd name="connsiteY9" fmla="*/ 307181 h 947738"/>
              <a:gd name="connsiteX10" fmla="*/ 1316831 w 1321594"/>
              <a:gd name="connsiteY10" fmla="*/ 288131 h 947738"/>
              <a:gd name="connsiteX11" fmla="*/ 1307306 w 1321594"/>
              <a:gd name="connsiteY11" fmla="*/ 266700 h 947738"/>
              <a:gd name="connsiteX12" fmla="*/ 1285875 w 1321594"/>
              <a:gd name="connsiteY12" fmla="*/ 238125 h 947738"/>
              <a:gd name="connsiteX13" fmla="*/ 1245394 w 1321594"/>
              <a:gd name="connsiteY13" fmla="*/ 200025 h 947738"/>
              <a:gd name="connsiteX14" fmla="*/ 1171575 w 1321594"/>
              <a:gd name="connsiteY14" fmla="*/ 147638 h 947738"/>
              <a:gd name="connsiteX15" fmla="*/ 1083469 w 1321594"/>
              <a:gd name="connsiteY15" fmla="*/ 88106 h 947738"/>
              <a:gd name="connsiteX16" fmla="*/ 1028700 w 1321594"/>
              <a:gd name="connsiteY16" fmla="*/ 54769 h 947738"/>
              <a:gd name="connsiteX17" fmla="*/ 969169 w 1321594"/>
              <a:gd name="connsiteY17" fmla="*/ 28575 h 947738"/>
              <a:gd name="connsiteX18" fmla="*/ 912019 w 1321594"/>
              <a:gd name="connsiteY18" fmla="*/ 11906 h 947738"/>
              <a:gd name="connsiteX19" fmla="*/ 871538 w 1321594"/>
              <a:gd name="connsiteY19" fmla="*/ 0 h 947738"/>
              <a:gd name="connsiteX20" fmla="*/ 850106 w 1321594"/>
              <a:gd name="connsiteY20" fmla="*/ 0 h 947738"/>
              <a:gd name="connsiteX21" fmla="*/ 838200 w 1321594"/>
              <a:gd name="connsiteY21" fmla="*/ 4763 h 947738"/>
              <a:gd name="connsiteX22" fmla="*/ 835819 w 1321594"/>
              <a:gd name="connsiteY22" fmla="*/ 16669 h 947738"/>
              <a:gd name="connsiteX23" fmla="*/ 847725 w 1321594"/>
              <a:gd name="connsiteY23" fmla="*/ 45244 h 947738"/>
              <a:gd name="connsiteX24" fmla="*/ 885825 w 1321594"/>
              <a:gd name="connsiteY24" fmla="*/ 92869 h 947738"/>
              <a:gd name="connsiteX25" fmla="*/ 902494 w 1321594"/>
              <a:gd name="connsiteY25" fmla="*/ 114300 h 947738"/>
              <a:gd name="connsiteX26" fmla="*/ 909638 w 1321594"/>
              <a:gd name="connsiteY26" fmla="*/ 130969 h 947738"/>
              <a:gd name="connsiteX27" fmla="*/ 914400 w 1321594"/>
              <a:gd name="connsiteY27" fmla="*/ 145256 h 947738"/>
              <a:gd name="connsiteX28" fmla="*/ 919163 w 1321594"/>
              <a:gd name="connsiteY28" fmla="*/ 166688 h 947738"/>
              <a:gd name="connsiteX29" fmla="*/ 916781 w 1321594"/>
              <a:gd name="connsiteY29" fmla="*/ 188119 h 947738"/>
              <a:gd name="connsiteX30" fmla="*/ 897731 w 1321594"/>
              <a:gd name="connsiteY30" fmla="*/ 216694 h 947738"/>
              <a:gd name="connsiteX31" fmla="*/ 847725 w 1321594"/>
              <a:gd name="connsiteY31" fmla="*/ 261938 h 947738"/>
              <a:gd name="connsiteX32" fmla="*/ 742950 w 1321594"/>
              <a:gd name="connsiteY32" fmla="*/ 359569 h 947738"/>
              <a:gd name="connsiteX33" fmla="*/ 621506 w 1321594"/>
              <a:gd name="connsiteY33" fmla="*/ 461963 h 947738"/>
              <a:gd name="connsiteX34" fmla="*/ 511969 w 1321594"/>
              <a:gd name="connsiteY34" fmla="*/ 545306 h 947738"/>
              <a:gd name="connsiteX35" fmla="*/ 383381 w 1321594"/>
              <a:gd name="connsiteY35" fmla="*/ 635794 h 947738"/>
              <a:gd name="connsiteX36" fmla="*/ 221456 w 1321594"/>
              <a:gd name="connsiteY36" fmla="*/ 738188 h 947738"/>
              <a:gd name="connsiteX37" fmla="*/ 0 w 1321594"/>
              <a:gd name="connsiteY37" fmla="*/ 857250 h 947738"/>
              <a:gd name="connsiteX38" fmla="*/ 52388 w 1321594"/>
              <a:gd name="connsiteY38" fmla="*/ 947738 h 947738"/>
              <a:gd name="connsiteX39" fmla="*/ 290513 w 1321594"/>
              <a:gd name="connsiteY39" fmla="*/ 838200 h 947738"/>
              <a:gd name="connsiteX40" fmla="*/ 483394 w 1321594"/>
              <a:gd name="connsiteY40" fmla="*/ 747713 h 947738"/>
              <a:gd name="connsiteX41" fmla="*/ 757238 w 1321594"/>
              <a:gd name="connsiteY41" fmla="*/ 616744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21594" h="947738">
                <a:moveTo>
                  <a:pt x="757238" y="616744"/>
                </a:moveTo>
                <a:lnTo>
                  <a:pt x="928688" y="531019"/>
                </a:lnTo>
                <a:lnTo>
                  <a:pt x="1083469" y="450056"/>
                </a:lnTo>
                <a:lnTo>
                  <a:pt x="1200150" y="390525"/>
                </a:lnTo>
                <a:lnTo>
                  <a:pt x="1228725" y="373856"/>
                </a:lnTo>
                <a:lnTo>
                  <a:pt x="1247775" y="366713"/>
                </a:lnTo>
                <a:lnTo>
                  <a:pt x="1281113" y="354806"/>
                </a:lnTo>
                <a:lnTo>
                  <a:pt x="1307306" y="340519"/>
                </a:lnTo>
                <a:lnTo>
                  <a:pt x="1321594" y="321469"/>
                </a:lnTo>
                <a:lnTo>
                  <a:pt x="1321594" y="307181"/>
                </a:lnTo>
                <a:lnTo>
                  <a:pt x="1316831" y="288131"/>
                </a:lnTo>
                <a:lnTo>
                  <a:pt x="1307306" y="266700"/>
                </a:lnTo>
                <a:lnTo>
                  <a:pt x="1285875" y="238125"/>
                </a:lnTo>
                <a:lnTo>
                  <a:pt x="1245394" y="200025"/>
                </a:lnTo>
                <a:lnTo>
                  <a:pt x="1171575" y="147638"/>
                </a:lnTo>
                <a:lnTo>
                  <a:pt x="1083469" y="88106"/>
                </a:lnTo>
                <a:lnTo>
                  <a:pt x="1028700" y="54769"/>
                </a:lnTo>
                <a:lnTo>
                  <a:pt x="969169" y="28575"/>
                </a:lnTo>
                <a:lnTo>
                  <a:pt x="912019" y="11906"/>
                </a:lnTo>
                <a:lnTo>
                  <a:pt x="871538" y="0"/>
                </a:lnTo>
                <a:lnTo>
                  <a:pt x="850106" y="0"/>
                </a:lnTo>
                <a:lnTo>
                  <a:pt x="838200" y="4763"/>
                </a:lnTo>
                <a:lnTo>
                  <a:pt x="835819" y="16669"/>
                </a:lnTo>
                <a:lnTo>
                  <a:pt x="847725" y="45244"/>
                </a:lnTo>
                <a:lnTo>
                  <a:pt x="885825" y="92869"/>
                </a:lnTo>
                <a:lnTo>
                  <a:pt x="902494" y="114300"/>
                </a:lnTo>
                <a:lnTo>
                  <a:pt x="909638" y="130969"/>
                </a:lnTo>
                <a:lnTo>
                  <a:pt x="914400" y="145256"/>
                </a:lnTo>
                <a:lnTo>
                  <a:pt x="919163" y="166688"/>
                </a:lnTo>
                <a:lnTo>
                  <a:pt x="916781" y="188119"/>
                </a:lnTo>
                <a:lnTo>
                  <a:pt x="897731" y="216694"/>
                </a:lnTo>
                <a:lnTo>
                  <a:pt x="847725" y="261938"/>
                </a:lnTo>
                <a:lnTo>
                  <a:pt x="742950" y="359569"/>
                </a:lnTo>
                <a:lnTo>
                  <a:pt x="621506" y="461963"/>
                </a:lnTo>
                <a:lnTo>
                  <a:pt x="511969" y="545306"/>
                </a:lnTo>
                <a:lnTo>
                  <a:pt x="383381" y="635794"/>
                </a:lnTo>
                <a:lnTo>
                  <a:pt x="221456" y="738188"/>
                </a:lnTo>
                <a:lnTo>
                  <a:pt x="0" y="857250"/>
                </a:lnTo>
                <a:lnTo>
                  <a:pt x="52388" y="947738"/>
                </a:lnTo>
                <a:lnTo>
                  <a:pt x="290513" y="838200"/>
                </a:lnTo>
                <a:lnTo>
                  <a:pt x="483394" y="747713"/>
                </a:lnTo>
                <a:lnTo>
                  <a:pt x="757238" y="6167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EB21E9E1-7B97-45CC-A980-7659CE7EE5ED}"/>
              </a:ext>
            </a:extLst>
          </p:cNvPr>
          <p:cNvSpPr/>
          <p:nvPr/>
        </p:nvSpPr>
        <p:spPr>
          <a:xfrm>
            <a:off x="5934076" y="1685925"/>
            <a:ext cx="2214563" cy="477838"/>
          </a:xfrm>
          <a:custGeom>
            <a:avLst/>
            <a:gdLst>
              <a:gd name="connsiteX0" fmla="*/ 1035844 w 2214563"/>
              <a:gd name="connsiteY0" fmla="*/ 142875 h 478631"/>
              <a:gd name="connsiteX1" fmla="*/ 871538 w 2214563"/>
              <a:gd name="connsiteY1" fmla="*/ 161925 h 478631"/>
              <a:gd name="connsiteX2" fmla="*/ 738188 w 2214563"/>
              <a:gd name="connsiteY2" fmla="*/ 176213 h 478631"/>
              <a:gd name="connsiteX3" fmla="*/ 614363 w 2214563"/>
              <a:gd name="connsiteY3" fmla="*/ 188119 h 478631"/>
              <a:gd name="connsiteX4" fmla="*/ 492919 w 2214563"/>
              <a:gd name="connsiteY4" fmla="*/ 200025 h 478631"/>
              <a:gd name="connsiteX5" fmla="*/ 426244 w 2214563"/>
              <a:gd name="connsiteY5" fmla="*/ 204788 h 478631"/>
              <a:gd name="connsiteX6" fmla="*/ 302419 w 2214563"/>
              <a:gd name="connsiteY6" fmla="*/ 202406 h 478631"/>
              <a:gd name="connsiteX7" fmla="*/ 226219 w 2214563"/>
              <a:gd name="connsiteY7" fmla="*/ 200025 h 478631"/>
              <a:gd name="connsiteX8" fmla="*/ 164306 w 2214563"/>
              <a:gd name="connsiteY8" fmla="*/ 192881 h 478631"/>
              <a:gd name="connsiteX9" fmla="*/ 119063 w 2214563"/>
              <a:gd name="connsiteY9" fmla="*/ 183356 h 478631"/>
              <a:gd name="connsiteX10" fmla="*/ 85725 w 2214563"/>
              <a:gd name="connsiteY10" fmla="*/ 171450 h 478631"/>
              <a:gd name="connsiteX11" fmla="*/ 40481 w 2214563"/>
              <a:gd name="connsiteY11" fmla="*/ 147638 h 478631"/>
              <a:gd name="connsiteX12" fmla="*/ 23813 w 2214563"/>
              <a:gd name="connsiteY12" fmla="*/ 135731 h 478631"/>
              <a:gd name="connsiteX13" fmla="*/ 7144 w 2214563"/>
              <a:gd name="connsiteY13" fmla="*/ 133350 h 478631"/>
              <a:gd name="connsiteX14" fmla="*/ 0 w 2214563"/>
              <a:gd name="connsiteY14" fmla="*/ 145256 h 478631"/>
              <a:gd name="connsiteX15" fmla="*/ 0 w 2214563"/>
              <a:gd name="connsiteY15" fmla="*/ 164306 h 478631"/>
              <a:gd name="connsiteX16" fmla="*/ 23813 w 2214563"/>
              <a:gd name="connsiteY16" fmla="*/ 209550 h 478631"/>
              <a:gd name="connsiteX17" fmla="*/ 66675 w 2214563"/>
              <a:gd name="connsiteY17" fmla="*/ 266700 h 478631"/>
              <a:gd name="connsiteX18" fmla="*/ 104775 w 2214563"/>
              <a:gd name="connsiteY18" fmla="*/ 311944 h 478631"/>
              <a:gd name="connsiteX19" fmla="*/ 152400 w 2214563"/>
              <a:gd name="connsiteY19" fmla="*/ 361950 h 478631"/>
              <a:gd name="connsiteX20" fmla="*/ 197644 w 2214563"/>
              <a:gd name="connsiteY20" fmla="*/ 402431 h 478631"/>
              <a:gd name="connsiteX21" fmla="*/ 250031 w 2214563"/>
              <a:gd name="connsiteY21" fmla="*/ 438150 h 478631"/>
              <a:gd name="connsiteX22" fmla="*/ 283369 w 2214563"/>
              <a:gd name="connsiteY22" fmla="*/ 457200 h 478631"/>
              <a:gd name="connsiteX23" fmla="*/ 326231 w 2214563"/>
              <a:gd name="connsiteY23" fmla="*/ 471488 h 478631"/>
              <a:gd name="connsiteX24" fmla="*/ 364331 w 2214563"/>
              <a:gd name="connsiteY24" fmla="*/ 478631 h 478631"/>
              <a:gd name="connsiteX25" fmla="*/ 397669 w 2214563"/>
              <a:gd name="connsiteY25" fmla="*/ 478631 h 478631"/>
              <a:gd name="connsiteX26" fmla="*/ 526256 w 2214563"/>
              <a:gd name="connsiteY26" fmla="*/ 447675 h 478631"/>
              <a:gd name="connsiteX27" fmla="*/ 721519 w 2214563"/>
              <a:gd name="connsiteY27" fmla="*/ 400050 h 478631"/>
              <a:gd name="connsiteX28" fmla="*/ 973931 w 2214563"/>
              <a:gd name="connsiteY28" fmla="*/ 345281 h 478631"/>
              <a:gd name="connsiteX29" fmla="*/ 1193006 w 2214563"/>
              <a:gd name="connsiteY29" fmla="*/ 309563 h 478631"/>
              <a:gd name="connsiteX30" fmla="*/ 1366838 w 2214563"/>
              <a:gd name="connsiteY30" fmla="*/ 283369 h 478631"/>
              <a:gd name="connsiteX31" fmla="*/ 1493044 w 2214563"/>
              <a:gd name="connsiteY31" fmla="*/ 264319 h 478631"/>
              <a:gd name="connsiteX32" fmla="*/ 1626394 w 2214563"/>
              <a:gd name="connsiteY32" fmla="*/ 247650 h 478631"/>
              <a:gd name="connsiteX33" fmla="*/ 1719263 w 2214563"/>
              <a:gd name="connsiteY33" fmla="*/ 245269 h 478631"/>
              <a:gd name="connsiteX34" fmla="*/ 1781175 w 2214563"/>
              <a:gd name="connsiteY34" fmla="*/ 250031 h 478631"/>
              <a:gd name="connsiteX35" fmla="*/ 1833563 w 2214563"/>
              <a:gd name="connsiteY35" fmla="*/ 264319 h 478631"/>
              <a:gd name="connsiteX36" fmla="*/ 2183606 w 2214563"/>
              <a:gd name="connsiteY36" fmla="*/ 295275 h 478631"/>
              <a:gd name="connsiteX37" fmla="*/ 2205038 w 2214563"/>
              <a:gd name="connsiteY37" fmla="*/ 273844 h 478631"/>
              <a:gd name="connsiteX38" fmla="*/ 2212181 w 2214563"/>
              <a:gd name="connsiteY38" fmla="*/ 257175 h 478631"/>
              <a:gd name="connsiteX39" fmla="*/ 2214563 w 2214563"/>
              <a:gd name="connsiteY39" fmla="*/ 230981 h 478631"/>
              <a:gd name="connsiteX40" fmla="*/ 2202656 w 2214563"/>
              <a:gd name="connsiteY40" fmla="*/ 204788 h 478631"/>
              <a:gd name="connsiteX41" fmla="*/ 2185988 w 2214563"/>
              <a:gd name="connsiteY41" fmla="*/ 180975 h 478631"/>
              <a:gd name="connsiteX42" fmla="*/ 2143125 w 2214563"/>
              <a:gd name="connsiteY42" fmla="*/ 145256 h 478631"/>
              <a:gd name="connsiteX43" fmla="*/ 2078831 w 2214563"/>
              <a:gd name="connsiteY43" fmla="*/ 102394 h 478631"/>
              <a:gd name="connsiteX44" fmla="*/ 1985963 w 2214563"/>
              <a:gd name="connsiteY44" fmla="*/ 45244 h 478631"/>
              <a:gd name="connsiteX45" fmla="*/ 1916906 w 2214563"/>
              <a:gd name="connsiteY45" fmla="*/ 9525 h 478631"/>
              <a:gd name="connsiteX46" fmla="*/ 1885950 w 2214563"/>
              <a:gd name="connsiteY46" fmla="*/ 0 h 478631"/>
              <a:gd name="connsiteX47" fmla="*/ 1859756 w 2214563"/>
              <a:gd name="connsiteY47" fmla="*/ 0 h 478631"/>
              <a:gd name="connsiteX48" fmla="*/ 1766888 w 2214563"/>
              <a:gd name="connsiteY48" fmla="*/ 21431 h 478631"/>
              <a:gd name="connsiteX49" fmla="*/ 1638300 w 2214563"/>
              <a:gd name="connsiteY49" fmla="*/ 52388 h 478631"/>
              <a:gd name="connsiteX50" fmla="*/ 1566863 w 2214563"/>
              <a:gd name="connsiteY50" fmla="*/ 71438 h 478631"/>
              <a:gd name="connsiteX51" fmla="*/ 1464469 w 2214563"/>
              <a:gd name="connsiteY51" fmla="*/ 85725 h 478631"/>
              <a:gd name="connsiteX52" fmla="*/ 1176338 w 2214563"/>
              <a:gd name="connsiteY52" fmla="*/ 126206 h 478631"/>
              <a:gd name="connsiteX53" fmla="*/ 1035844 w 2214563"/>
              <a:gd name="connsiteY53" fmla="*/ 142875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14563" h="478631">
                <a:moveTo>
                  <a:pt x="1035844" y="142875"/>
                </a:moveTo>
                <a:lnTo>
                  <a:pt x="871538" y="161925"/>
                </a:lnTo>
                <a:lnTo>
                  <a:pt x="738188" y="176213"/>
                </a:lnTo>
                <a:lnTo>
                  <a:pt x="614363" y="188119"/>
                </a:lnTo>
                <a:lnTo>
                  <a:pt x="492919" y="200025"/>
                </a:lnTo>
                <a:lnTo>
                  <a:pt x="426244" y="204788"/>
                </a:lnTo>
                <a:lnTo>
                  <a:pt x="302419" y="202406"/>
                </a:lnTo>
                <a:lnTo>
                  <a:pt x="226219" y="200025"/>
                </a:lnTo>
                <a:lnTo>
                  <a:pt x="164306" y="192881"/>
                </a:lnTo>
                <a:lnTo>
                  <a:pt x="119063" y="183356"/>
                </a:lnTo>
                <a:lnTo>
                  <a:pt x="85725" y="171450"/>
                </a:lnTo>
                <a:lnTo>
                  <a:pt x="40481" y="147638"/>
                </a:lnTo>
                <a:lnTo>
                  <a:pt x="23813" y="135731"/>
                </a:lnTo>
                <a:lnTo>
                  <a:pt x="7144" y="133350"/>
                </a:lnTo>
                <a:lnTo>
                  <a:pt x="0" y="145256"/>
                </a:lnTo>
                <a:lnTo>
                  <a:pt x="0" y="164306"/>
                </a:lnTo>
                <a:lnTo>
                  <a:pt x="23813" y="209550"/>
                </a:lnTo>
                <a:lnTo>
                  <a:pt x="66675" y="266700"/>
                </a:lnTo>
                <a:lnTo>
                  <a:pt x="104775" y="311944"/>
                </a:lnTo>
                <a:lnTo>
                  <a:pt x="152400" y="361950"/>
                </a:lnTo>
                <a:lnTo>
                  <a:pt x="197644" y="402431"/>
                </a:lnTo>
                <a:lnTo>
                  <a:pt x="250031" y="438150"/>
                </a:lnTo>
                <a:lnTo>
                  <a:pt x="283369" y="457200"/>
                </a:lnTo>
                <a:lnTo>
                  <a:pt x="326231" y="471488"/>
                </a:lnTo>
                <a:lnTo>
                  <a:pt x="364331" y="478631"/>
                </a:lnTo>
                <a:lnTo>
                  <a:pt x="397669" y="478631"/>
                </a:lnTo>
                <a:lnTo>
                  <a:pt x="526256" y="447675"/>
                </a:lnTo>
                <a:lnTo>
                  <a:pt x="721519" y="400050"/>
                </a:lnTo>
                <a:lnTo>
                  <a:pt x="973931" y="345281"/>
                </a:lnTo>
                <a:lnTo>
                  <a:pt x="1193006" y="309563"/>
                </a:lnTo>
                <a:lnTo>
                  <a:pt x="1366838" y="283369"/>
                </a:lnTo>
                <a:lnTo>
                  <a:pt x="1493044" y="264319"/>
                </a:lnTo>
                <a:lnTo>
                  <a:pt x="1626394" y="247650"/>
                </a:lnTo>
                <a:lnTo>
                  <a:pt x="1719263" y="245269"/>
                </a:lnTo>
                <a:lnTo>
                  <a:pt x="1781175" y="250031"/>
                </a:lnTo>
                <a:lnTo>
                  <a:pt x="1833563" y="264319"/>
                </a:lnTo>
                <a:lnTo>
                  <a:pt x="2183606" y="295275"/>
                </a:lnTo>
                <a:lnTo>
                  <a:pt x="2205038" y="273844"/>
                </a:lnTo>
                <a:lnTo>
                  <a:pt x="2212181" y="257175"/>
                </a:lnTo>
                <a:lnTo>
                  <a:pt x="2214563" y="230981"/>
                </a:lnTo>
                <a:lnTo>
                  <a:pt x="2202656" y="204788"/>
                </a:lnTo>
                <a:lnTo>
                  <a:pt x="2185988" y="180975"/>
                </a:lnTo>
                <a:lnTo>
                  <a:pt x="2143125" y="145256"/>
                </a:lnTo>
                <a:lnTo>
                  <a:pt x="2078831" y="102394"/>
                </a:lnTo>
                <a:lnTo>
                  <a:pt x="1985963" y="45244"/>
                </a:lnTo>
                <a:lnTo>
                  <a:pt x="1916906" y="9525"/>
                </a:lnTo>
                <a:lnTo>
                  <a:pt x="1885950" y="0"/>
                </a:lnTo>
                <a:lnTo>
                  <a:pt x="1859756" y="0"/>
                </a:lnTo>
                <a:lnTo>
                  <a:pt x="1766888" y="21431"/>
                </a:lnTo>
                <a:lnTo>
                  <a:pt x="1638300" y="52388"/>
                </a:lnTo>
                <a:lnTo>
                  <a:pt x="1566863" y="71438"/>
                </a:lnTo>
                <a:lnTo>
                  <a:pt x="1464469" y="85725"/>
                </a:lnTo>
                <a:lnTo>
                  <a:pt x="1176338" y="126206"/>
                </a:lnTo>
                <a:lnTo>
                  <a:pt x="1035844" y="1428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6FE709B1-9051-4C95-86FA-A40ED86324D9}"/>
              </a:ext>
            </a:extLst>
          </p:cNvPr>
          <p:cNvSpPr/>
          <p:nvPr/>
        </p:nvSpPr>
        <p:spPr>
          <a:xfrm>
            <a:off x="4478338" y="3940176"/>
            <a:ext cx="493712" cy="2035175"/>
          </a:xfrm>
          <a:custGeom>
            <a:avLst/>
            <a:gdLst>
              <a:gd name="connsiteX0" fmla="*/ 383202 w 494198"/>
              <a:gd name="connsiteY0" fmla="*/ 473057 h 2034936"/>
              <a:gd name="connsiteX1" fmla="*/ 359417 w 494198"/>
              <a:gd name="connsiteY1" fmla="*/ 245778 h 2034936"/>
              <a:gd name="connsiteX2" fmla="*/ 335632 w 494198"/>
              <a:gd name="connsiteY2" fmla="*/ 92497 h 2034936"/>
              <a:gd name="connsiteX3" fmla="*/ 272205 w 494198"/>
              <a:gd name="connsiteY3" fmla="*/ 60784 h 2034936"/>
              <a:gd name="connsiteX4" fmla="*/ 195565 w 494198"/>
              <a:gd name="connsiteY4" fmla="*/ 31713 h 2034936"/>
              <a:gd name="connsiteX5" fmla="*/ 142709 w 494198"/>
              <a:gd name="connsiteY5" fmla="*/ 18499 h 2034936"/>
              <a:gd name="connsiteX6" fmla="*/ 95139 w 494198"/>
              <a:gd name="connsiteY6" fmla="*/ 5285 h 2034936"/>
              <a:gd name="connsiteX7" fmla="*/ 55498 w 494198"/>
              <a:gd name="connsiteY7" fmla="*/ 0 h 2034936"/>
              <a:gd name="connsiteX8" fmla="*/ 29070 w 494198"/>
              <a:gd name="connsiteY8" fmla="*/ 0 h 2034936"/>
              <a:gd name="connsiteX9" fmla="*/ 13213 w 494198"/>
              <a:gd name="connsiteY9" fmla="*/ 0 h 2034936"/>
              <a:gd name="connsiteX10" fmla="*/ 0 w 494198"/>
              <a:gd name="connsiteY10" fmla="*/ 7928 h 2034936"/>
              <a:gd name="connsiteX11" fmla="*/ 2642 w 494198"/>
              <a:gd name="connsiteY11" fmla="*/ 21142 h 2034936"/>
              <a:gd name="connsiteX12" fmla="*/ 26427 w 494198"/>
              <a:gd name="connsiteY12" fmla="*/ 52855 h 2034936"/>
              <a:gd name="connsiteX13" fmla="*/ 55498 w 494198"/>
              <a:gd name="connsiteY13" fmla="*/ 100425 h 2034936"/>
              <a:gd name="connsiteX14" fmla="*/ 81926 w 494198"/>
              <a:gd name="connsiteY14" fmla="*/ 158566 h 2034936"/>
              <a:gd name="connsiteX15" fmla="*/ 113639 w 494198"/>
              <a:gd name="connsiteY15" fmla="*/ 245778 h 2034936"/>
              <a:gd name="connsiteX16" fmla="*/ 132138 w 494198"/>
              <a:gd name="connsiteY16" fmla="*/ 314490 h 2034936"/>
              <a:gd name="connsiteX17" fmla="*/ 150638 w 494198"/>
              <a:gd name="connsiteY17" fmla="*/ 396416 h 2034936"/>
              <a:gd name="connsiteX18" fmla="*/ 161209 w 494198"/>
              <a:gd name="connsiteY18" fmla="*/ 459843 h 2034936"/>
              <a:gd name="connsiteX19" fmla="*/ 174423 w 494198"/>
              <a:gd name="connsiteY19" fmla="*/ 565554 h 2034936"/>
              <a:gd name="connsiteX20" fmla="*/ 182351 w 494198"/>
              <a:gd name="connsiteY20" fmla="*/ 665979 h 2034936"/>
              <a:gd name="connsiteX21" fmla="*/ 192922 w 494198"/>
              <a:gd name="connsiteY21" fmla="*/ 832474 h 2034936"/>
              <a:gd name="connsiteX22" fmla="*/ 200850 w 494198"/>
              <a:gd name="connsiteY22" fmla="*/ 1025396 h 2034936"/>
              <a:gd name="connsiteX23" fmla="*/ 208779 w 494198"/>
              <a:gd name="connsiteY23" fmla="*/ 1205105 h 2034936"/>
              <a:gd name="connsiteX24" fmla="*/ 214064 w 494198"/>
              <a:gd name="connsiteY24" fmla="*/ 1302888 h 2034936"/>
              <a:gd name="connsiteX25" fmla="*/ 219350 w 494198"/>
              <a:gd name="connsiteY25" fmla="*/ 1416527 h 2034936"/>
              <a:gd name="connsiteX26" fmla="*/ 224635 w 494198"/>
              <a:gd name="connsiteY26" fmla="*/ 1585665 h 2034936"/>
              <a:gd name="connsiteX27" fmla="*/ 227278 w 494198"/>
              <a:gd name="connsiteY27" fmla="*/ 1678162 h 2034936"/>
              <a:gd name="connsiteX28" fmla="*/ 229921 w 494198"/>
              <a:gd name="connsiteY28" fmla="*/ 1725732 h 2034936"/>
              <a:gd name="connsiteX29" fmla="*/ 240492 w 494198"/>
              <a:gd name="connsiteY29" fmla="*/ 1775944 h 2034936"/>
              <a:gd name="connsiteX30" fmla="*/ 253706 w 494198"/>
              <a:gd name="connsiteY30" fmla="*/ 1815586 h 2034936"/>
              <a:gd name="connsiteX31" fmla="*/ 272205 w 494198"/>
              <a:gd name="connsiteY31" fmla="*/ 1852585 h 2034936"/>
              <a:gd name="connsiteX32" fmla="*/ 295990 w 494198"/>
              <a:gd name="connsiteY32" fmla="*/ 1892226 h 2034936"/>
              <a:gd name="connsiteX33" fmla="*/ 327704 w 494198"/>
              <a:gd name="connsiteY33" fmla="*/ 1934511 h 2034936"/>
              <a:gd name="connsiteX34" fmla="*/ 348846 w 494198"/>
              <a:gd name="connsiteY34" fmla="*/ 1958296 h 2034936"/>
              <a:gd name="connsiteX35" fmla="*/ 383202 w 494198"/>
              <a:gd name="connsiteY35" fmla="*/ 1990009 h 2034936"/>
              <a:gd name="connsiteX36" fmla="*/ 404344 w 494198"/>
              <a:gd name="connsiteY36" fmla="*/ 2013794 h 2034936"/>
              <a:gd name="connsiteX37" fmla="*/ 425486 w 494198"/>
              <a:gd name="connsiteY37" fmla="*/ 2027008 h 2034936"/>
              <a:gd name="connsiteX38" fmla="*/ 443986 w 494198"/>
              <a:gd name="connsiteY38" fmla="*/ 2034936 h 2034936"/>
              <a:gd name="connsiteX39" fmla="*/ 457200 w 494198"/>
              <a:gd name="connsiteY39" fmla="*/ 2034936 h 2034936"/>
              <a:gd name="connsiteX40" fmla="*/ 470413 w 494198"/>
              <a:gd name="connsiteY40" fmla="*/ 2021722 h 2034936"/>
              <a:gd name="connsiteX41" fmla="*/ 486270 w 494198"/>
              <a:gd name="connsiteY41" fmla="*/ 1997937 h 2034936"/>
              <a:gd name="connsiteX42" fmla="*/ 494198 w 494198"/>
              <a:gd name="connsiteY42" fmla="*/ 1947725 h 2034936"/>
              <a:gd name="connsiteX43" fmla="*/ 494198 w 494198"/>
              <a:gd name="connsiteY43" fmla="*/ 1857870 h 2034936"/>
              <a:gd name="connsiteX44" fmla="*/ 494198 w 494198"/>
              <a:gd name="connsiteY44" fmla="*/ 1683447 h 2034936"/>
              <a:gd name="connsiteX45" fmla="*/ 473056 w 494198"/>
              <a:gd name="connsiteY45" fmla="*/ 1382171 h 2034936"/>
              <a:gd name="connsiteX46" fmla="*/ 446628 w 494198"/>
              <a:gd name="connsiteY46" fmla="*/ 980469 h 2034936"/>
              <a:gd name="connsiteX47" fmla="*/ 428129 w 494198"/>
              <a:gd name="connsiteY47" fmla="*/ 853616 h 2034936"/>
              <a:gd name="connsiteX48" fmla="*/ 383202 w 494198"/>
              <a:gd name="connsiteY48" fmla="*/ 473057 h 203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94198" h="2034936">
                <a:moveTo>
                  <a:pt x="383202" y="473057"/>
                </a:moveTo>
                <a:lnTo>
                  <a:pt x="359417" y="245778"/>
                </a:lnTo>
                <a:lnTo>
                  <a:pt x="335632" y="92497"/>
                </a:lnTo>
                <a:lnTo>
                  <a:pt x="272205" y="60784"/>
                </a:lnTo>
                <a:lnTo>
                  <a:pt x="195565" y="31713"/>
                </a:lnTo>
                <a:lnTo>
                  <a:pt x="142709" y="18499"/>
                </a:lnTo>
                <a:lnTo>
                  <a:pt x="95139" y="5285"/>
                </a:lnTo>
                <a:lnTo>
                  <a:pt x="55498" y="0"/>
                </a:lnTo>
                <a:lnTo>
                  <a:pt x="29070" y="0"/>
                </a:lnTo>
                <a:lnTo>
                  <a:pt x="13213" y="0"/>
                </a:lnTo>
                <a:lnTo>
                  <a:pt x="0" y="7928"/>
                </a:lnTo>
                <a:lnTo>
                  <a:pt x="2642" y="21142"/>
                </a:lnTo>
                <a:lnTo>
                  <a:pt x="26427" y="52855"/>
                </a:lnTo>
                <a:lnTo>
                  <a:pt x="55498" y="100425"/>
                </a:lnTo>
                <a:lnTo>
                  <a:pt x="81926" y="158566"/>
                </a:lnTo>
                <a:lnTo>
                  <a:pt x="113639" y="245778"/>
                </a:lnTo>
                <a:lnTo>
                  <a:pt x="132138" y="314490"/>
                </a:lnTo>
                <a:lnTo>
                  <a:pt x="150638" y="396416"/>
                </a:lnTo>
                <a:lnTo>
                  <a:pt x="161209" y="459843"/>
                </a:lnTo>
                <a:lnTo>
                  <a:pt x="174423" y="565554"/>
                </a:lnTo>
                <a:lnTo>
                  <a:pt x="182351" y="665979"/>
                </a:lnTo>
                <a:lnTo>
                  <a:pt x="192922" y="832474"/>
                </a:lnTo>
                <a:lnTo>
                  <a:pt x="200850" y="1025396"/>
                </a:lnTo>
                <a:lnTo>
                  <a:pt x="208779" y="1205105"/>
                </a:lnTo>
                <a:lnTo>
                  <a:pt x="214064" y="1302888"/>
                </a:lnTo>
                <a:lnTo>
                  <a:pt x="219350" y="1416527"/>
                </a:lnTo>
                <a:lnTo>
                  <a:pt x="224635" y="1585665"/>
                </a:lnTo>
                <a:lnTo>
                  <a:pt x="227278" y="1678162"/>
                </a:lnTo>
                <a:lnTo>
                  <a:pt x="229921" y="1725732"/>
                </a:lnTo>
                <a:lnTo>
                  <a:pt x="240492" y="1775944"/>
                </a:lnTo>
                <a:lnTo>
                  <a:pt x="253706" y="1815586"/>
                </a:lnTo>
                <a:lnTo>
                  <a:pt x="272205" y="1852585"/>
                </a:lnTo>
                <a:lnTo>
                  <a:pt x="295990" y="1892226"/>
                </a:lnTo>
                <a:lnTo>
                  <a:pt x="327704" y="1934511"/>
                </a:lnTo>
                <a:lnTo>
                  <a:pt x="348846" y="1958296"/>
                </a:lnTo>
                <a:lnTo>
                  <a:pt x="383202" y="1990009"/>
                </a:lnTo>
                <a:lnTo>
                  <a:pt x="404344" y="2013794"/>
                </a:lnTo>
                <a:lnTo>
                  <a:pt x="425486" y="2027008"/>
                </a:lnTo>
                <a:lnTo>
                  <a:pt x="443986" y="2034936"/>
                </a:lnTo>
                <a:lnTo>
                  <a:pt x="457200" y="2034936"/>
                </a:lnTo>
                <a:lnTo>
                  <a:pt x="470413" y="2021722"/>
                </a:lnTo>
                <a:lnTo>
                  <a:pt x="486270" y="1997937"/>
                </a:lnTo>
                <a:lnTo>
                  <a:pt x="494198" y="1947725"/>
                </a:lnTo>
                <a:lnTo>
                  <a:pt x="494198" y="1857870"/>
                </a:lnTo>
                <a:lnTo>
                  <a:pt x="494198" y="1683447"/>
                </a:lnTo>
                <a:lnTo>
                  <a:pt x="473056" y="1382171"/>
                </a:lnTo>
                <a:lnTo>
                  <a:pt x="446628" y="980469"/>
                </a:lnTo>
                <a:lnTo>
                  <a:pt x="428129" y="853616"/>
                </a:lnTo>
                <a:lnTo>
                  <a:pt x="383202" y="473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CB253E9-4E3F-4879-85B1-70BB59BAF97F}"/>
              </a:ext>
            </a:extLst>
          </p:cNvPr>
          <p:cNvSpPr/>
          <p:nvPr/>
        </p:nvSpPr>
        <p:spPr>
          <a:xfrm>
            <a:off x="4186238" y="2138364"/>
            <a:ext cx="406400" cy="1558925"/>
          </a:xfrm>
          <a:custGeom>
            <a:avLst/>
            <a:gdLst>
              <a:gd name="connsiteX0" fmla="*/ 400050 w 407193"/>
              <a:gd name="connsiteY0" fmla="*/ 414337 h 1559718"/>
              <a:gd name="connsiteX1" fmla="*/ 407193 w 407193"/>
              <a:gd name="connsiteY1" fmla="*/ 171450 h 1559718"/>
              <a:gd name="connsiteX2" fmla="*/ 345281 w 407193"/>
              <a:gd name="connsiteY2" fmla="*/ 88106 h 1559718"/>
              <a:gd name="connsiteX3" fmla="*/ 285750 w 407193"/>
              <a:gd name="connsiteY3" fmla="*/ 59531 h 1559718"/>
              <a:gd name="connsiteX4" fmla="*/ 238125 w 407193"/>
              <a:gd name="connsiteY4" fmla="*/ 40481 h 1559718"/>
              <a:gd name="connsiteX5" fmla="*/ 180975 w 407193"/>
              <a:gd name="connsiteY5" fmla="*/ 19050 h 1559718"/>
              <a:gd name="connsiteX6" fmla="*/ 140493 w 407193"/>
              <a:gd name="connsiteY6" fmla="*/ 7143 h 1559718"/>
              <a:gd name="connsiteX7" fmla="*/ 90487 w 407193"/>
              <a:gd name="connsiteY7" fmla="*/ 0 h 1559718"/>
              <a:gd name="connsiteX8" fmla="*/ 47625 w 407193"/>
              <a:gd name="connsiteY8" fmla="*/ 0 h 1559718"/>
              <a:gd name="connsiteX9" fmla="*/ 11906 w 407193"/>
              <a:gd name="connsiteY9" fmla="*/ 4762 h 1559718"/>
              <a:gd name="connsiteX10" fmla="*/ 2381 w 407193"/>
              <a:gd name="connsiteY10" fmla="*/ 11906 h 1559718"/>
              <a:gd name="connsiteX11" fmla="*/ 0 w 407193"/>
              <a:gd name="connsiteY11" fmla="*/ 23812 h 1559718"/>
              <a:gd name="connsiteX12" fmla="*/ 11906 w 407193"/>
              <a:gd name="connsiteY12" fmla="*/ 47625 h 1559718"/>
              <a:gd name="connsiteX13" fmla="*/ 38100 w 407193"/>
              <a:gd name="connsiteY13" fmla="*/ 73818 h 1559718"/>
              <a:gd name="connsiteX14" fmla="*/ 73818 w 407193"/>
              <a:gd name="connsiteY14" fmla="*/ 102393 h 1559718"/>
              <a:gd name="connsiteX15" fmla="*/ 92868 w 407193"/>
              <a:gd name="connsiteY15" fmla="*/ 119062 h 1559718"/>
              <a:gd name="connsiteX16" fmla="*/ 119062 w 407193"/>
              <a:gd name="connsiteY16" fmla="*/ 145256 h 1559718"/>
              <a:gd name="connsiteX17" fmla="*/ 145256 w 407193"/>
              <a:gd name="connsiteY17" fmla="*/ 180975 h 1559718"/>
              <a:gd name="connsiteX18" fmla="*/ 161925 w 407193"/>
              <a:gd name="connsiteY18" fmla="*/ 211931 h 1559718"/>
              <a:gd name="connsiteX19" fmla="*/ 173831 w 407193"/>
              <a:gd name="connsiteY19" fmla="*/ 250031 h 1559718"/>
              <a:gd name="connsiteX20" fmla="*/ 180975 w 407193"/>
              <a:gd name="connsiteY20" fmla="*/ 285750 h 1559718"/>
              <a:gd name="connsiteX21" fmla="*/ 183356 w 407193"/>
              <a:gd name="connsiteY21" fmla="*/ 400050 h 1559718"/>
              <a:gd name="connsiteX22" fmla="*/ 180975 w 407193"/>
              <a:gd name="connsiteY22" fmla="*/ 723900 h 1559718"/>
              <a:gd name="connsiteX23" fmla="*/ 183356 w 407193"/>
              <a:gd name="connsiteY23" fmla="*/ 1050131 h 1559718"/>
              <a:gd name="connsiteX24" fmla="*/ 178593 w 407193"/>
              <a:gd name="connsiteY24" fmla="*/ 1114425 h 1559718"/>
              <a:gd name="connsiteX25" fmla="*/ 164306 w 407193"/>
              <a:gd name="connsiteY25" fmla="*/ 1207293 h 1559718"/>
              <a:gd name="connsiteX26" fmla="*/ 142875 w 407193"/>
              <a:gd name="connsiteY26" fmla="*/ 1321593 h 1559718"/>
              <a:gd name="connsiteX27" fmla="*/ 140493 w 407193"/>
              <a:gd name="connsiteY27" fmla="*/ 1333500 h 1559718"/>
              <a:gd name="connsiteX28" fmla="*/ 154781 w 407193"/>
              <a:gd name="connsiteY28" fmla="*/ 1376362 h 1559718"/>
              <a:gd name="connsiteX29" fmla="*/ 183356 w 407193"/>
              <a:gd name="connsiteY29" fmla="*/ 1447800 h 1559718"/>
              <a:gd name="connsiteX30" fmla="*/ 211931 w 407193"/>
              <a:gd name="connsiteY30" fmla="*/ 1502568 h 1559718"/>
              <a:gd name="connsiteX31" fmla="*/ 230981 w 407193"/>
              <a:gd name="connsiteY31" fmla="*/ 1531143 h 1559718"/>
              <a:gd name="connsiteX32" fmla="*/ 250031 w 407193"/>
              <a:gd name="connsiteY32" fmla="*/ 1550193 h 1559718"/>
              <a:gd name="connsiteX33" fmla="*/ 271462 w 407193"/>
              <a:gd name="connsiteY33" fmla="*/ 1559718 h 1559718"/>
              <a:gd name="connsiteX34" fmla="*/ 292893 w 407193"/>
              <a:gd name="connsiteY34" fmla="*/ 1559718 h 1559718"/>
              <a:gd name="connsiteX35" fmla="*/ 328612 w 407193"/>
              <a:gd name="connsiteY35" fmla="*/ 1550193 h 1559718"/>
              <a:gd name="connsiteX36" fmla="*/ 371475 w 407193"/>
              <a:gd name="connsiteY36" fmla="*/ 1524000 h 1559718"/>
              <a:gd name="connsiteX37" fmla="*/ 385762 w 407193"/>
              <a:gd name="connsiteY37" fmla="*/ 1181100 h 1559718"/>
              <a:gd name="connsiteX38" fmla="*/ 388143 w 407193"/>
              <a:gd name="connsiteY38" fmla="*/ 957262 h 1559718"/>
              <a:gd name="connsiteX39" fmla="*/ 400050 w 407193"/>
              <a:gd name="connsiteY39" fmla="*/ 414337 h 155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07193" h="1559718">
                <a:moveTo>
                  <a:pt x="400050" y="414337"/>
                </a:moveTo>
                <a:lnTo>
                  <a:pt x="407193" y="171450"/>
                </a:lnTo>
                <a:lnTo>
                  <a:pt x="345281" y="88106"/>
                </a:lnTo>
                <a:lnTo>
                  <a:pt x="285750" y="59531"/>
                </a:lnTo>
                <a:lnTo>
                  <a:pt x="238125" y="40481"/>
                </a:lnTo>
                <a:lnTo>
                  <a:pt x="180975" y="19050"/>
                </a:lnTo>
                <a:lnTo>
                  <a:pt x="140493" y="7143"/>
                </a:lnTo>
                <a:lnTo>
                  <a:pt x="90487" y="0"/>
                </a:lnTo>
                <a:lnTo>
                  <a:pt x="47625" y="0"/>
                </a:lnTo>
                <a:lnTo>
                  <a:pt x="11906" y="4762"/>
                </a:lnTo>
                <a:lnTo>
                  <a:pt x="2381" y="11906"/>
                </a:lnTo>
                <a:lnTo>
                  <a:pt x="0" y="23812"/>
                </a:lnTo>
                <a:lnTo>
                  <a:pt x="11906" y="47625"/>
                </a:lnTo>
                <a:lnTo>
                  <a:pt x="38100" y="73818"/>
                </a:lnTo>
                <a:lnTo>
                  <a:pt x="73818" y="102393"/>
                </a:lnTo>
                <a:lnTo>
                  <a:pt x="92868" y="119062"/>
                </a:lnTo>
                <a:lnTo>
                  <a:pt x="119062" y="145256"/>
                </a:lnTo>
                <a:lnTo>
                  <a:pt x="145256" y="180975"/>
                </a:lnTo>
                <a:lnTo>
                  <a:pt x="161925" y="211931"/>
                </a:lnTo>
                <a:lnTo>
                  <a:pt x="173831" y="250031"/>
                </a:lnTo>
                <a:lnTo>
                  <a:pt x="180975" y="285750"/>
                </a:lnTo>
                <a:cubicBezTo>
                  <a:pt x="181769" y="323850"/>
                  <a:pt x="182562" y="361950"/>
                  <a:pt x="183356" y="400050"/>
                </a:cubicBezTo>
                <a:cubicBezTo>
                  <a:pt x="182562" y="508000"/>
                  <a:pt x="181769" y="615950"/>
                  <a:pt x="180975" y="723900"/>
                </a:cubicBezTo>
                <a:cubicBezTo>
                  <a:pt x="181769" y="832644"/>
                  <a:pt x="182562" y="941387"/>
                  <a:pt x="183356" y="1050131"/>
                </a:cubicBezTo>
                <a:lnTo>
                  <a:pt x="178593" y="1114425"/>
                </a:lnTo>
                <a:lnTo>
                  <a:pt x="164306" y="1207293"/>
                </a:lnTo>
                <a:lnTo>
                  <a:pt x="142875" y="1321593"/>
                </a:lnTo>
                <a:lnTo>
                  <a:pt x="140493" y="1333500"/>
                </a:lnTo>
                <a:lnTo>
                  <a:pt x="154781" y="1376362"/>
                </a:lnTo>
                <a:lnTo>
                  <a:pt x="183356" y="1447800"/>
                </a:lnTo>
                <a:lnTo>
                  <a:pt x="211931" y="1502568"/>
                </a:lnTo>
                <a:lnTo>
                  <a:pt x="230981" y="1531143"/>
                </a:lnTo>
                <a:lnTo>
                  <a:pt x="250031" y="1550193"/>
                </a:lnTo>
                <a:lnTo>
                  <a:pt x="271462" y="1559718"/>
                </a:lnTo>
                <a:lnTo>
                  <a:pt x="292893" y="1559718"/>
                </a:lnTo>
                <a:lnTo>
                  <a:pt x="328612" y="1550193"/>
                </a:lnTo>
                <a:lnTo>
                  <a:pt x="371475" y="1524000"/>
                </a:lnTo>
                <a:lnTo>
                  <a:pt x="385762" y="1181100"/>
                </a:lnTo>
                <a:cubicBezTo>
                  <a:pt x="386556" y="1106487"/>
                  <a:pt x="387349" y="1031875"/>
                  <a:pt x="388143" y="957262"/>
                </a:cubicBezTo>
                <a:lnTo>
                  <a:pt x="400050" y="4143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47C8D65F-31B9-45AE-9F92-117DCE088841}"/>
              </a:ext>
            </a:extLst>
          </p:cNvPr>
          <p:cNvSpPr/>
          <p:nvPr/>
        </p:nvSpPr>
        <p:spPr>
          <a:xfrm>
            <a:off x="4467225" y="2779713"/>
            <a:ext cx="1150938" cy="908050"/>
          </a:xfrm>
          <a:custGeom>
            <a:avLst/>
            <a:gdLst>
              <a:gd name="connsiteX0" fmla="*/ 388144 w 1150144"/>
              <a:gd name="connsiteY0" fmla="*/ 421481 h 909637"/>
              <a:gd name="connsiteX1" fmla="*/ 242888 w 1150144"/>
              <a:gd name="connsiteY1" fmla="*/ 497681 h 909637"/>
              <a:gd name="connsiteX2" fmla="*/ 59531 w 1150144"/>
              <a:gd name="connsiteY2" fmla="*/ 578644 h 909637"/>
              <a:gd name="connsiteX3" fmla="*/ 0 w 1150144"/>
              <a:gd name="connsiteY3" fmla="*/ 611981 h 909637"/>
              <a:gd name="connsiteX4" fmla="*/ 35719 w 1150144"/>
              <a:gd name="connsiteY4" fmla="*/ 909637 h 909637"/>
              <a:gd name="connsiteX5" fmla="*/ 90488 w 1150144"/>
              <a:gd name="connsiteY5" fmla="*/ 881062 h 909637"/>
              <a:gd name="connsiteX6" fmla="*/ 128588 w 1150144"/>
              <a:gd name="connsiteY6" fmla="*/ 850106 h 909637"/>
              <a:gd name="connsiteX7" fmla="*/ 204788 w 1150144"/>
              <a:gd name="connsiteY7" fmla="*/ 788194 h 909637"/>
              <a:gd name="connsiteX8" fmla="*/ 288131 w 1150144"/>
              <a:gd name="connsiteY8" fmla="*/ 719137 h 909637"/>
              <a:gd name="connsiteX9" fmla="*/ 395288 w 1150144"/>
              <a:gd name="connsiteY9" fmla="*/ 631031 h 909637"/>
              <a:gd name="connsiteX10" fmla="*/ 531019 w 1150144"/>
              <a:gd name="connsiteY10" fmla="*/ 523875 h 909637"/>
              <a:gd name="connsiteX11" fmla="*/ 740569 w 1150144"/>
              <a:gd name="connsiteY11" fmla="*/ 361950 h 909637"/>
              <a:gd name="connsiteX12" fmla="*/ 859631 w 1150144"/>
              <a:gd name="connsiteY12" fmla="*/ 269081 h 909637"/>
              <a:gd name="connsiteX13" fmla="*/ 978694 w 1150144"/>
              <a:gd name="connsiteY13" fmla="*/ 178594 h 909637"/>
              <a:gd name="connsiteX14" fmla="*/ 1100138 w 1150144"/>
              <a:gd name="connsiteY14" fmla="*/ 80962 h 909637"/>
              <a:gd name="connsiteX15" fmla="*/ 1150144 w 1150144"/>
              <a:gd name="connsiteY15" fmla="*/ 40481 h 909637"/>
              <a:gd name="connsiteX16" fmla="*/ 1123950 w 1150144"/>
              <a:gd name="connsiteY16" fmla="*/ 0 h 909637"/>
              <a:gd name="connsiteX17" fmla="*/ 1016794 w 1150144"/>
              <a:gd name="connsiteY17" fmla="*/ 50006 h 909637"/>
              <a:gd name="connsiteX18" fmla="*/ 866775 w 1150144"/>
              <a:gd name="connsiteY18" fmla="*/ 142875 h 909637"/>
              <a:gd name="connsiteX19" fmla="*/ 704850 w 1150144"/>
              <a:gd name="connsiteY19" fmla="*/ 242887 h 909637"/>
              <a:gd name="connsiteX20" fmla="*/ 538163 w 1150144"/>
              <a:gd name="connsiteY20" fmla="*/ 340519 h 909637"/>
              <a:gd name="connsiteX21" fmla="*/ 440531 w 1150144"/>
              <a:gd name="connsiteY21" fmla="*/ 395287 h 909637"/>
              <a:gd name="connsiteX22" fmla="*/ 388144 w 1150144"/>
              <a:gd name="connsiteY22" fmla="*/ 421481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50144" h="909637">
                <a:moveTo>
                  <a:pt x="388144" y="421481"/>
                </a:moveTo>
                <a:lnTo>
                  <a:pt x="242888" y="497681"/>
                </a:lnTo>
                <a:lnTo>
                  <a:pt x="59531" y="578644"/>
                </a:lnTo>
                <a:lnTo>
                  <a:pt x="0" y="611981"/>
                </a:lnTo>
                <a:lnTo>
                  <a:pt x="35719" y="909637"/>
                </a:lnTo>
                <a:lnTo>
                  <a:pt x="90488" y="881062"/>
                </a:lnTo>
                <a:lnTo>
                  <a:pt x="128588" y="850106"/>
                </a:lnTo>
                <a:lnTo>
                  <a:pt x="204788" y="788194"/>
                </a:lnTo>
                <a:lnTo>
                  <a:pt x="288131" y="719137"/>
                </a:lnTo>
                <a:lnTo>
                  <a:pt x="395288" y="631031"/>
                </a:lnTo>
                <a:lnTo>
                  <a:pt x="531019" y="523875"/>
                </a:lnTo>
                <a:lnTo>
                  <a:pt x="740569" y="361950"/>
                </a:lnTo>
                <a:lnTo>
                  <a:pt x="859631" y="269081"/>
                </a:lnTo>
                <a:lnTo>
                  <a:pt x="978694" y="178594"/>
                </a:lnTo>
                <a:lnTo>
                  <a:pt x="1100138" y="80962"/>
                </a:lnTo>
                <a:lnTo>
                  <a:pt x="1150144" y="40481"/>
                </a:lnTo>
                <a:lnTo>
                  <a:pt x="1123950" y="0"/>
                </a:lnTo>
                <a:lnTo>
                  <a:pt x="1016794" y="50006"/>
                </a:lnTo>
                <a:lnTo>
                  <a:pt x="866775" y="142875"/>
                </a:lnTo>
                <a:lnTo>
                  <a:pt x="704850" y="242887"/>
                </a:lnTo>
                <a:lnTo>
                  <a:pt x="538163" y="340519"/>
                </a:lnTo>
                <a:lnTo>
                  <a:pt x="440531" y="395287"/>
                </a:lnTo>
                <a:lnTo>
                  <a:pt x="388144" y="4214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4B0494E-6967-4576-ACFA-72523F4C845F}"/>
              </a:ext>
            </a:extLst>
          </p:cNvPr>
          <p:cNvSpPr/>
          <p:nvPr/>
        </p:nvSpPr>
        <p:spPr>
          <a:xfrm>
            <a:off x="5230814" y="2314575"/>
            <a:ext cx="669925" cy="1047750"/>
          </a:xfrm>
          <a:custGeom>
            <a:avLst/>
            <a:gdLst>
              <a:gd name="connsiteX0" fmla="*/ 159544 w 669132"/>
              <a:gd name="connsiteY0" fmla="*/ 323850 h 1047750"/>
              <a:gd name="connsiteX1" fmla="*/ 104775 w 669132"/>
              <a:gd name="connsiteY1" fmla="*/ 230981 h 1047750"/>
              <a:gd name="connsiteX2" fmla="*/ 52388 w 669132"/>
              <a:gd name="connsiteY2" fmla="*/ 147638 h 1047750"/>
              <a:gd name="connsiteX3" fmla="*/ 33338 w 669132"/>
              <a:gd name="connsiteY3" fmla="*/ 116681 h 1047750"/>
              <a:gd name="connsiteX4" fmla="*/ 11907 w 669132"/>
              <a:gd name="connsiteY4" fmla="*/ 73819 h 1047750"/>
              <a:gd name="connsiteX5" fmla="*/ 0 w 669132"/>
              <a:gd name="connsiteY5" fmla="*/ 33338 h 1047750"/>
              <a:gd name="connsiteX6" fmla="*/ 0 w 669132"/>
              <a:gd name="connsiteY6" fmla="*/ 16669 h 1047750"/>
              <a:gd name="connsiteX7" fmla="*/ 2382 w 669132"/>
              <a:gd name="connsiteY7" fmla="*/ 7144 h 1047750"/>
              <a:gd name="connsiteX8" fmla="*/ 7144 w 669132"/>
              <a:gd name="connsiteY8" fmla="*/ 0 h 1047750"/>
              <a:gd name="connsiteX9" fmla="*/ 30957 w 669132"/>
              <a:gd name="connsiteY9" fmla="*/ 2381 h 1047750"/>
              <a:gd name="connsiteX10" fmla="*/ 64294 w 669132"/>
              <a:gd name="connsiteY10" fmla="*/ 16669 h 1047750"/>
              <a:gd name="connsiteX11" fmla="*/ 102394 w 669132"/>
              <a:gd name="connsiteY11" fmla="*/ 42863 h 1047750"/>
              <a:gd name="connsiteX12" fmla="*/ 147638 w 669132"/>
              <a:gd name="connsiteY12" fmla="*/ 88106 h 1047750"/>
              <a:gd name="connsiteX13" fmla="*/ 276225 w 669132"/>
              <a:gd name="connsiteY13" fmla="*/ 209550 h 1047750"/>
              <a:gd name="connsiteX14" fmla="*/ 411957 w 669132"/>
              <a:gd name="connsiteY14" fmla="*/ 347663 h 1047750"/>
              <a:gd name="connsiteX15" fmla="*/ 523875 w 669132"/>
              <a:gd name="connsiteY15" fmla="*/ 464344 h 1047750"/>
              <a:gd name="connsiteX16" fmla="*/ 578644 w 669132"/>
              <a:gd name="connsiteY16" fmla="*/ 523875 h 1047750"/>
              <a:gd name="connsiteX17" fmla="*/ 588169 w 669132"/>
              <a:gd name="connsiteY17" fmla="*/ 535781 h 1047750"/>
              <a:gd name="connsiteX18" fmla="*/ 602457 w 669132"/>
              <a:gd name="connsiteY18" fmla="*/ 571500 h 1047750"/>
              <a:gd name="connsiteX19" fmla="*/ 626269 w 669132"/>
              <a:gd name="connsiteY19" fmla="*/ 640556 h 1047750"/>
              <a:gd name="connsiteX20" fmla="*/ 642938 w 669132"/>
              <a:gd name="connsiteY20" fmla="*/ 695325 h 1047750"/>
              <a:gd name="connsiteX21" fmla="*/ 654844 w 669132"/>
              <a:gd name="connsiteY21" fmla="*/ 750094 h 1047750"/>
              <a:gd name="connsiteX22" fmla="*/ 664369 w 669132"/>
              <a:gd name="connsiteY22" fmla="*/ 802481 h 1047750"/>
              <a:gd name="connsiteX23" fmla="*/ 669132 w 669132"/>
              <a:gd name="connsiteY23" fmla="*/ 838200 h 1047750"/>
              <a:gd name="connsiteX24" fmla="*/ 669132 w 669132"/>
              <a:gd name="connsiteY24" fmla="*/ 873919 h 1047750"/>
              <a:gd name="connsiteX25" fmla="*/ 666750 w 669132"/>
              <a:gd name="connsiteY25" fmla="*/ 919163 h 1047750"/>
              <a:gd name="connsiteX26" fmla="*/ 654844 w 669132"/>
              <a:gd name="connsiteY26" fmla="*/ 959644 h 1047750"/>
              <a:gd name="connsiteX27" fmla="*/ 635794 w 669132"/>
              <a:gd name="connsiteY27" fmla="*/ 997744 h 1047750"/>
              <a:gd name="connsiteX28" fmla="*/ 616744 w 669132"/>
              <a:gd name="connsiteY28" fmla="*/ 1028700 h 1047750"/>
              <a:gd name="connsiteX29" fmla="*/ 595313 w 669132"/>
              <a:gd name="connsiteY29" fmla="*/ 1045369 h 1047750"/>
              <a:gd name="connsiteX30" fmla="*/ 578644 w 669132"/>
              <a:gd name="connsiteY30" fmla="*/ 1047750 h 1047750"/>
              <a:gd name="connsiteX31" fmla="*/ 552450 w 669132"/>
              <a:gd name="connsiteY31" fmla="*/ 1042988 h 1047750"/>
              <a:gd name="connsiteX32" fmla="*/ 523875 w 669132"/>
              <a:gd name="connsiteY32" fmla="*/ 1016794 h 1047750"/>
              <a:gd name="connsiteX33" fmla="*/ 495300 w 669132"/>
              <a:gd name="connsiteY33" fmla="*/ 978694 h 1047750"/>
              <a:gd name="connsiteX34" fmla="*/ 454819 w 669132"/>
              <a:gd name="connsiteY34" fmla="*/ 902494 h 1047750"/>
              <a:gd name="connsiteX35" fmla="*/ 400050 w 669132"/>
              <a:gd name="connsiteY35" fmla="*/ 781050 h 1047750"/>
              <a:gd name="connsiteX36" fmla="*/ 338138 w 669132"/>
              <a:gd name="connsiteY36" fmla="*/ 657225 h 1047750"/>
              <a:gd name="connsiteX37" fmla="*/ 285750 w 669132"/>
              <a:gd name="connsiteY37" fmla="*/ 557213 h 1047750"/>
              <a:gd name="connsiteX38" fmla="*/ 257175 w 669132"/>
              <a:gd name="connsiteY38" fmla="*/ 516731 h 1047750"/>
              <a:gd name="connsiteX39" fmla="*/ 159544 w 669132"/>
              <a:gd name="connsiteY39" fmla="*/ 323850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69132" h="1047750">
                <a:moveTo>
                  <a:pt x="159544" y="323850"/>
                </a:moveTo>
                <a:lnTo>
                  <a:pt x="104775" y="230981"/>
                </a:lnTo>
                <a:lnTo>
                  <a:pt x="52388" y="147638"/>
                </a:lnTo>
                <a:lnTo>
                  <a:pt x="33338" y="116681"/>
                </a:lnTo>
                <a:lnTo>
                  <a:pt x="11907" y="73819"/>
                </a:lnTo>
                <a:lnTo>
                  <a:pt x="0" y="33338"/>
                </a:lnTo>
                <a:lnTo>
                  <a:pt x="0" y="16669"/>
                </a:lnTo>
                <a:lnTo>
                  <a:pt x="2382" y="7144"/>
                </a:lnTo>
                <a:lnTo>
                  <a:pt x="7144" y="0"/>
                </a:lnTo>
                <a:lnTo>
                  <a:pt x="30957" y="2381"/>
                </a:lnTo>
                <a:lnTo>
                  <a:pt x="64294" y="16669"/>
                </a:lnTo>
                <a:lnTo>
                  <a:pt x="102394" y="42863"/>
                </a:lnTo>
                <a:lnTo>
                  <a:pt x="147638" y="88106"/>
                </a:lnTo>
                <a:lnTo>
                  <a:pt x="276225" y="209550"/>
                </a:lnTo>
                <a:lnTo>
                  <a:pt x="411957" y="347663"/>
                </a:lnTo>
                <a:lnTo>
                  <a:pt x="523875" y="464344"/>
                </a:lnTo>
                <a:lnTo>
                  <a:pt x="578644" y="523875"/>
                </a:lnTo>
                <a:lnTo>
                  <a:pt x="588169" y="535781"/>
                </a:lnTo>
                <a:lnTo>
                  <a:pt x="602457" y="571500"/>
                </a:lnTo>
                <a:lnTo>
                  <a:pt x="626269" y="640556"/>
                </a:lnTo>
                <a:lnTo>
                  <a:pt x="642938" y="695325"/>
                </a:lnTo>
                <a:lnTo>
                  <a:pt x="654844" y="750094"/>
                </a:lnTo>
                <a:lnTo>
                  <a:pt x="664369" y="802481"/>
                </a:lnTo>
                <a:lnTo>
                  <a:pt x="669132" y="838200"/>
                </a:lnTo>
                <a:lnTo>
                  <a:pt x="669132" y="873919"/>
                </a:lnTo>
                <a:lnTo>
                  <a:pt x="666750" y="919163"/>
                </a:lnTo>
                <a:lnTo>
                  <a:pt x="654844" y="959644"/>
                </a:lnTo>
                <a:lnTo>
                  <a:pt x="635794" y="997744"/>
                </a:lnTo>
                <a:lnTo>
                  <a:pt x="616744" y="1028700"/>
                </a:lnTo>
                <a:lnTo>
                  <a:pt x="595313" y="1045369"/>
                </a:lnTo>
                <a:lnTo>
                  <a:pt x="578644" y="1047750"/>
                </a:lnTo>
                <a:lnTo>
                  <a:pt x="552450" y="1042988"/>
                </a:lnTo>
                <a:lnTo>
                  <a:pt x="523875" y="1016794"/>
                </a:lnTo>
                <a:lnTo>
                  <a:pt x="495300" y="978694"/>
                </a:lnTo>
                <a:lnTo>
                  <a:pt x="454819" y="902494"/>
                </a:lnTo>
                <a:lnTo>
                  <a:pt x="400050" y="781050"/>
                </a:lnTo>
                <a:lnTo>
                  <a:pt x="338138" y="657225"/>
                </a:lnTo>
                <a:lnTo>
                  <a:pt x="285750" y="557213"/>
                </a:lnTo>
                <a:lnTo>
                  <a:pt x="257175" y="516731"/>
                </a:lnTo>
                <a:lnTo>
                  <a:pt x="159544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4C94D8B-ECA2-418A-8002-0FF04F1AC1D4}"/>
              </a:ext>
            </a:extLst>
          </p:cNvPr>
          <p:cNvSpPr/>
          <p:nvPr/>
        </p:nvSpPr>
        <p:spPr>
          <a:xfrm>
            <a:off x="7343775" y="1925638"/>
            <a:ext cx="801688" cy="1784350"/>
          </a:xfrm>
          <a:custGeom>
            <a:avLst/>
            <a:gdLst>
              <a:gd name="connsiteX0" fmla="*/ 361950 w 802481"/>
              <a:gd name="connsiteY0" fmla="*/ 492919 h 1783557"/>
              <a:gd name="connsiteX1" fmla="*/ 440531 w 802481"/>
              <a:gd name="connsiteY1" fmla="*/ 202407 h 1783557"/>
              <a:gd name="connsiteX2" fmla="*/ 459581 w 802481"/>
              <a:gd name="connsiteY2" fmla="*/ 130969 h 1783557"/>
              <a:gd name="connsiteX3" fmla="*/ 464344 w 802481"/>
              <a:gd name="connsiteY3" fmla="*/ 85725 h 1783557"/>
              <a:gd name="connsiteX4" fmla="*/ 457200 w 802481"/>
              <a:gd name="connsiteY4" fmla="*/ 61913 h 1783557"/>
              <a:gd name="connsiteX5" fmla="*/ 447675 w 802481"/>
              <a:gd name="connsiteY5" fmla="*/ 47625 h 1783557"/>
              <a:gd name="connsiteX6" fmla="*/ 438150 w 802481"/>
              <a:gd name="connsiteY6" fmla="*/ 33338 h 1783557"/>
              <a:gd name="connsiteX7" fmla="*/ 421481 w 802481"/>
              <a:gd name="connsiteY7" fmla="*/ 19050 h 1783557"/>
              <a:gd name="connsiteX8" fmla="*/ 369094 w 802481"/>
              <a:gd name="connsiteY8" fmla="*/ 4763 h 1783557"/>
              <a:gd name="connsiteX9" fmla="*/ 802481 w 802481"/>
              <a:gd name="connsiteY9" fmla="*/ 0 h 1783557"/>
              <a:gd name="connsiteX10" fmla="*/ 797719 w 802481"/>
              <a:gd name="connsiteY10" fmla="*/ 26194 h 1783557"/>
              <a:gd name="connsiteX11" fmla="*/ 771525 w 802481"/>
              <a:gd name="connsiteY11" fmla="*/ 57150 h 1783557"/>
              <a:gd name="connsiteX12" fmla="*/ 752475 w 802481"/>
              <a:gd name="connsiteY12" fmla="*/ 88107 h 1783557"/>
              <a:gd name="connsiteX13" fmla="*/ 721519 w 802481"/>
              <a:gd name="connsiteY13" fmla="*/ 164307 h 1783557"/>
              <a:gd name="connsiteX14" fmla="*/ 678656 w 802481"/>
              <a:gd name="connsiteY14" fmla="*/ 304800 h 1783557"/>
              <a:gd name="connsiteX15" fmla="*/ 607219 w 802481"/>
              <a:gd name="connsiteY15" fmla="*/ 528638 h 1783557"/>
              <a:gd name="connsiteX16" fmla="*/ 514350 w 802481"/>
              <a:gd name="connsiteY16" fmla="*/ 816769 h 1783557"/>
              <a:gd name="connsiteX17" fmla="*/ 445294 w 802481"/>
              <a:gd name="connsiteY17" fmla="*/ 1021557 h 1783557"/>
              <a:gd name="connsiteX18" fmla="*/ 381000 w 802481"/>
              <a:gd name="connsiteY18" fmla="*/ 1209675 h 1783557"/>
              <a:gd name="connsiteX19" fmla="*/ 330994 w 802481"/>
              <a:gd name="connsiteY19" fmla="*/ 1350169 h 1783557"/>
              <a:gd name="connsiteX20" fmla="*/ 276225 w 802481"/>
              <a:gd name="connsiteY20" fmla="*/ 1485900 h 1783557"/>
              <a:gd name="connsiteX21" fmla="*/ 228600 w 802481"/>
              <a:gd name="connsiteY21" fmla="*/ 1585913 h 1783557"/>
              <a:gd name="connsiteX22" fmla="*/ 188119 w 802481"/>
              <a:gd name="connsiteY22" fmla="*/ 1654969 h 1783557"/>
              <a:gd name="connsiteX23" fmla="*/ 154781 w 802481"/>
              <a:gd name="connsiteY23" fmla="*/ 1704975 h 1783557"/>
              <a:gd name="connsiteX24" fmla="*/ 123825 w 802481"/>
              <a:gd name="connsiteY24" fmla="*/ 1735932 h 1783557"/>
              <a:gd name="connsiteX25" fmla="*/ 100013 w 802481"/>
              <a:gd name="connsiteY25" fmla="*/ 1766888 h 1783557"/>
              <a:gd name="connsiteX26" fmla="*/ 85725 w 802481"/>
              <a:gd name="connsiteY26" fmla="*/ 1778794 h 1783557"/>
              <a:gd name="connsiteX27" fmla="*/ 69056 w 802481"/>
              <a:gd name="connsiteY27" fmla="*/ 1783557 h 1783557"/>
              <a:gd name="connsiteX28" fmla="*/ 47625 w 802481"/>
              <a:gd name="connsiteY28" fmla="*/ 1778794 h 1783557"/>
              <a:gd name="connsiteX29" fmla="*/ 23813 w 802481"/>
              <a:gd name="connsiteY29" fmla="*/ 1762125 h 1783557"/>
              <a:gd name="connsiteX30" fmla="*/ 0 w 802481"/>
              <a:gd name="connsiteY30" fmla="*/ 1735932 h 1783557"/>
              <a:gd name="connsiteX31" fmla="*/ 135731 w 802481"/>
              <a:gd name="connsiteY31" fmla="*/ 1207294 h 1783557"/>
              <a:gd name="connsiteX32" fmla="*/ 159544 w 802481"/>
              <a:gd name="connsiteY32" fmla="*/ 1154907 h 1783557"/>
              <a:gd name="connsiteX33" fmla="*/ 202406 w 802481"/>
              <a:gd name="connsiteY33" fmla="*/ 1040607 h 1783557"/>
              <a:gd name="connsiteX34" fmla="*/ 247650 w 802481"/>
              <a:gd name="connsiteY34" fmla="*/ 888207 h 1783557"/>
              <a:gd name="connsiteX35" fmla="*/ 323850 w 802481"/>
              <a:gd name="connsiteY35" fmla="*/ 635794 h 1783557"/>
              <a:gd name="connsiteX36" fmla="*/ 361950 w 802481"/>
              <a:gd name="connsiteY36" fmla="*/ 492919 h 178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02481" h="1783557">
                <a:moveTo>
                  <a:pt x="361950" y="492919"/>
                </a:moveTo>
                <a:lnTo>
                  <a:pt x="440531" y="202407"/>
                </a:lnTo>
                <a:lnTo>
                  <a:pt x="459581" y="130969"/>
                </a:lnTo>
                <a:lnTo>
                  <a:pt x="464344" y="85725"/>
                </a:lnTo>
                <a:lnTo>
                  <a:pt x="457200" y="61913"/>
                </a:lnTo>
                <a:lnTo>
                  <a:pt x="447675" y="47625"/>
                </a:lnTo>
                <a:lnTo>
                  <a:pt x="438150" y="33338"/>
                </a:lnTo>
                <a:lnTo>
                  <a:pt x="421481" y="19050"/>
                </a:lnTo>
                <a:lnTo>
                  <a:pt x="369094" y="4763"/>
                </a:lnTo>
                <a:lnTo>
                  <a:pt x="802481" y="0"/>
                </a:lnTo>
                <a:lnTo>
                  <a:pt x="797719" y="26194"/>
                </a:lnTo>
                <a:lnTo>
                  <a:pt x="771525" y="57150"/>
                </a:lnTo>
                <a:lnTo>
                  <a:pt x="752475" y="88107"/>
                </a:lnTo>
                <a:lnTo>
                  <a:pt x="721519" y="164307"/>
                </a:lnTo>
                <a:lnTo>
                  <a:pt x="678656" y="304800"/>
                </a:lnTo>
                <a:lnTo>
                  <a:pt x="607219" y="528638"/>
                </a:lnTo>
                <a:lnTo>
                  <a:pt x="514350" y="816769"/>
                </a:lnTo>
                <a:lnTo>
                  <a:pt x="445294" y="1021557"/>
                </a:lnTo>
                <a:lnTo>
                  <a:pt x="381000" y="1209675"/>
                </a:lnTo>
                <a:lnTo>
                  <a:pt x="330994" y="1350169"/>
                </a:lnTo>
                <a:lnTo>
                  <a:pt x="276225" y="1485900"/>
                </a:lnTo>
                <a:lnTo>
                  <a:pt x="228600" y="1585913"/>
                </a:lnTo>
                <a:lnTo>
                  <a:pt x="188119" y="1654969"/>
                </a:lnTo>
                <a:lnTo>
                  <a:pt x="154781" y="1704975"/>
                </a:lnTo>
                <a:lnTo>
                  <a:pt x="123825" y="1735932"/>
                </a:lnTo>
                <a:lnTo>
                  <a:pt x="100013" y="1766888"/>
                </a:lnTo>
                <a:lnTo>
                  <a:pt x="85725" y="1778794"/>
                </a:lnTo>
                <a:lnTo>
                  <a:pt x="69056" y="1783557"/>
                </a:lnTo>
                <a:lnTo>
                  <a:pt x="47625" y="1778794"/>
                </a:lnTo>
                <a:lnTo>
                  <a:pt x="23813" y="1762125"/>
                </a:lnTo>
                <a:lnTo>
                  <a:pt x="0" y="1735932"/>
                </a:lnTo>
                <a:lnTo>
                  <a:pt x="135731" y="1207294"/>
                </a:lnTo>
                <a:lnTo>
                  <a:pt x="159544" y="1154907"/>
                </a:lnTo>
                <a:lnTo>
                  <a:pt x="202406" y="1040607"/>
                </a:lnTo>
                <a:lnTo>
                  <a:pt x="247650" y="888207"/>
                </a:lnTo>
                <a:lnTo>
                  <a:pt x="323850" y="635794"/>
                </a:lnTo>
                <a:lnTo>
                  <a:pt x="361950" y="4929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F9C4A80-3E95-4C85-92A7-F7036AC07390}"/>
              </a:ext>
            </a:extLst>
          </p:cNvPr>
          <p:cNvSpPr/>
          <p:nvPr/>
        </p:nvSpPr>
        <p:spPr>
          <a:xfrm>
            <a:off x="6877051" y="3055939"/>
            <a:ext cx="639763" cy="649287"/>
          </a:xfrm>
          <a:custGeom>
            <a:avLst/>
            <a:gdLst>
              <a:gd name="connsiteX0" fmla="*/ 180975 w 640556"/>
              <a:gd name="connsiteY0" fmla="*/ 140494 h 650081"/>
              <a:gd name="connsiteX1" fmla="*/ 300038 w 640556"/>
              <a:gd name="connsiteY1" fmla="*/ 176212 h 650081"/>
              <a:gd name="connsiteX2" fmla="*/ 381000 w 640556"/>
              <a:gd name="connsiteY2" fmla="*/ 197644 h 650081"/>
              <a:gd name="connsiteX3" fmla="*/ 423863 w 640556"/>
              <a:gd name="connsiteY3" fmla="*/ 202406 h 650081"/>
              <a:gd name="connsiteX4" fmla="*/ 457200 w 640556"/>
              <a:gd name="connsiteY4" fmla="*/ 200025 h 650081"/>
              <a:gd name="connsiteX5" fmla="*/ 488156 w 640556"/>
              <a:gd name="connsiteY5" fmla="*/ 190500 h 650081"/>
              <a:gd name="connsiteX6" fmla="*/ 514350 w 640556"/>
              <a:gd name="connsiteY6" fmla="*/ 176212 h 650081"/>
              <a:gd name="connsiteX7" fmla="*/ 542925 w 640556"/>
              <a:gd name="connsiteY7" fmla="*/ 157162 h 650081"/>
              <a:gd name="connsiteX8" fmla="*/ 561975 w 640556"/>
              <a:gd name="connsiteY8" fmla="*/ 140494 h 650081"/>
              <a:gd name="connsiteX9" fmla="*/ 588169 w 640556"/>
              <a:gd name="connsiteY9" fmla="*/ 104775 h 650081"/>
              <a:gd name="connsiteX10" fmla="*/ 602456 w 640556"/>
              <a:gd name="connsiteY10" fmla="*/ 78581 h 650081"/>
              <a:gd name="connsiteX11" fmla="*/ 640556 w 640556"/>
              <a:gd name="connsiteY11" fmla="*/ 0 h 650081"/>
              <a:gd name="connsiteX12" fmla="*/ 533400 w 640556"/>
              <a:gd name="connsiteY12" fmla="*/ 650081 h 650081"/>
              <a:gd name="connsiteX13" fmla="*/ 500063 w 640556"/>
              <a:gd name="connsiteY13" fmla="*/ 633412 h 650081"/>
              <a:gd name="connsiteX14" fmla="*/ 466725 w 640556"/>
              <a:gd name="connsiteY14" fmla="*/ 607219 h 650081"/>
              <a:gd name="connsiteX15" fmla="*/ 447675 w 640556"/>
              <a:gd name="connsiteY15" fmla="*/ 578644 h 650081"/>
              <a:gd name="connsiteX16" fmla="*/ 421481 w 640556"/>
              <a:gd name="connsiteY16" fmla="*/ 528637 h 650081"/>
              <a:gd name="connsiteX17" fmla="*/ 402431 w 640556"/>
              <a:gd name="connsiteY17" fmla="*/ 483394 h 650081"/>
              <a:gd name="connsiteX18" fmla="*/ 392906 w 640556"/>
              <a:gd name="connsiteY18" fmla="*/ 457200 h 650081"/>
              <a:gd name="connsiteX19" fmla="*/ 361950 w 640556"/>
              <a:gd name="connsiteY19" fmla="*/ 416719 h 650081"/>
              <a:gd name="connsiteX20" fmla="*/ 319088 w 640556"/>
              <a:gd name="connsiteY20" fmla="*/ 373856 h 650081"/>
              <a:gd name="connsiteX21" fmla="*/ 266700 w 640556"/>
              <a:gd name="connsiteY21" fmla="*/ 330994 h 650081"/>
              <a:gd name="connsiteX22" fmla="*/ 211931 w 640556"/>
              <a:gd name="connsiteY22" fmla="*/ 290512 h 650081"/>
              <a:gd name="connsiteX23" fmla="*/ 128588 w 640556"/>
              <a:gd name="connsiteY23" fmla="*/ 230981 h 650081"/>
              <a:gd name="connsiteX24" fmla="*/ 73819 w 640556"/>
              <a:gd name="connsiteY24" fmla="*/ 197644 h 650081"/>
              <a:gd name="connsiteX25" fmla="*/ 40481 w 640556"/>
              <a:gd name="connsiteY25" fmla="*/ 176212 h 650081"/>
              <a:gd name="connsiteX26" fmla="*/ 14288 w 640556"/>
              <a:gd name="connsiteY26" fmla="*/ 150019 h 650081"/>
              <a:gd name="connsiteX27" fmla="*/ 0 w 640556"/>
              <a:gd name="connsiteY27" fmla="*/ 126206 h 650081"/>
              <a:gd name="connsiteX28" fmla="*/ 0 w 640556"/>
              <a:gd name="connsiteY28" fmla="*/ 109537 h 650081"/>
              <a:gd name="connsiteX29" fmla="*/ 16669 w 640556"/>
              <a:gd name="connsiteY29" fmla="*/ 102394 h 650081"/>
              <a:gd name="connsiteX30" fmla="*/ 61913 w 640556"/>
              <a:gd name="connsiteY30" fmla="*/ 107156 h 650081"/>
              <a:gd name="connsiteX31" fmla="*/ 180975 w 640556"/>
              <a:gd name="connsiteY31" fmla="*/ 140494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40556" h="650081">
                <a:moveTo>
                  <a:pt x="180975" y="140494"/>
                </a:moveTo>
                <a:lnTo>
                  <a:pt x="300038" y="176212"/>
                </a:lnTo>
                <a:lnTo>
                  <a:pt x="381000" y="197644"/>
                </a:lnTo>
                <a:lnTo>
                  <a:pt x="423863" y="202406"/>
                </a:lnTo>
                <a:lnTo>
                  <a:pt x="457200" y="200025"/>
                </a:lnTo>
                <a:lnTo>
                  <a:pt x="488156" y="190500"/>
                </a:lnTo>
                <a:lnTo>
                  <a:pt x="514350" y="176212"/>
                </a:lnTo>
                <a:lnTo>
                  <a:pt x="542925" y="157162"/>
                </a:lnTo>
                <a:lnTo>
                  <a:pt x="561975" y="140494"/>
                </a:lnTo>
                <a:lnTo>
                  <a:pt x="588169" y="104775"/>
                </a:lnTo>
                <a:lnTo>
                  <a:pt x="602456" y="78581"/>
                </a:lnTo>
                <a:lnTo>
                  <a:pt x="640556" y="0"/>
                </a:lnTo>
                <a:lnTo>
                  <a:pt x="533400" y="650081"/>
                </a:lnTo>
                <a:lnTo>
                  <a:pt x="500063" y="633412"/>
                </a:lnTo>
                <a:lnTo>
                  <a:pt x="466725" y="607219"/>
                </a:lnTo>
                <a:lnTo>
                  <a:pt x="447675" y="578644"/>
                </a:lnTo>
                <a:lnTo>
                  <a:pt x="421481" y="528637"/>
                </a:lnTo>
                <a:lnTo>
                  <a:pt x="402431" y="483394"/>
                </a:lnTo>
                <a:lnTo>
                  <a:pt x="392906" y="457200"/>
                </a:lnTo>
                <a:lnTo>
                  <a:pt x="361950" y="416719"/>
                </a:lnTo>
                <a:lnTo>
                  <a:pt x="319088" y="373856"/>
                </a:lnTo>
                <a:lnTo>
                  <a:pt x="266700" y="330994"/>
                </a:lnTo>
                <a:lnTo>
                  <a:pt x="211931" y="290512"/>
                </a:lnTo>
                <a:lnTo>
                  <a:pt x="128588" y="230981"/>
                </a:lnTo>
                <a:lnTo>
                  <a:pt x="73819" y="197644"/>
                </a:lnTo>
                <a:lnTo>
                  <a:pt x="40481" y="176212"/>
                </a:lnTo>
                <a:lnTo>
                  <a:pt x="14288" y="150019"/>
                </a:lnTo>
                <a:lnTo>
                  <a:pt x="0" y="126206"/>
                </a:lnTo>
                <a:lnTo>
                  <a:pt x="0" y="109537"/>
                </a:lnTo>
                <a:lnTo>
                  <a:pt x="16669" y="102394"/>
                </a:lnTo>
                <a:lnTo>
                  <a:pt x="61913" y="107156"/>
                </a:lnTo>
                <a:lnTo>
                  <a:pt x="180975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E4AE59C-0C0D-4A20-933B-7C43D1FD0CA9}"/>
              </a:ext>
            </a:extLst>
          </p:cNvPr>
          <p:cNvSpPr/>
          <p:nvPr/>
        </p:nvSpPr>
        <p:spPr>
          <a:xfrm>
            <a:off x="5846764" y="2019300"/>
            <a:ext cx="1144587" cy="1785938"/>
          </a:xfrm>
          <a:custGeom>
            <a:avLst/>
            <a:gdLst>
              <a:gd name="connsiteX0" fmla="*/ 669131 w 1145381"/>
              <a:gd name="connsiteY0" fmla="*/ 728663 h 1785938"/>
              <a:gd name="connsiteX1" fmla="*/ 723900 w 1145381"/>
              <a:gd name="connsiteY1" fmla="*/ 619125 h 1785938"/>
              <a:gd name="connsiteX2" fmla="*/ 771525 w 1145381"/>
              <a:gd name="connsiteY2" fmla="*/ 509588 h 1785938"/>
              <a:gd name="connsiteX3" fmla="*/ 804862 w 1145381"/>
              <a:gd name="connsiteY3" fmla="*/ 409575 h 1785938"/>
              <a:gd name="connsiteX4" fmla="*/ 823912 w 1145381"/>
              <a:gd name="connsiteY4" fmla="*/ 335756 h 1785938"/>
              <a:gd name="connsiteX5" fmla="*/ 838200 w 1145381"/>
              <a:gd name="connsiteY5" fmla="*/ 273844 h 1785938"/>
              <a:gd name="connsiteX6" fmla="*/ 854869 w 1145381"/>
              <a:gd name="connsiteY6" fmla="*/ 200025 h 1785938"/>
              <a:gd name="connsiteX7" fmla="*/ 859631 w 1145381"/>
              <a:gd name="connsiteY7" fmla="*/ 159544 h 1785938"/>
              <a:gd name="connsiteX8" fmla="*/ 857250 w 1145381"/>
              <a:gd name="connsiteY8" fmla="*/ 126206 h 1785938"/>
              <a:gd name="connsiteX9" fmla="*/ 850106 w 1145381"/>
              <a:gd name="connsiteY9" fmla="*/ 102394 h 1785938"/>
              <a:gd name="connsiteX10" fmla="*/ 840581 w 1145381"/>
              <a:gd name="connsiteY10" fmla="*/ 85725 h 1785938"/>
              <a:gd name="connsiteX11" fmla="*/ 823912 w 1145381"/>
              <a:gd name="connsiteY11" fmla="*/ 73819 h 1785938"/>
              <a:gd name="connsiteX12" fmla="*/ 735806 w 1145381"/>
              <a:gd name="connsiteY12" fmla="*/ 35719 h 1785938"/>
              <a:gd name="connsiteX13" fmla="*/ 957262 w 1145381"/>
              <a:gd name="connsiteY13" fmla="*/ 0 h 1785938"/>
              <a:gd name="connsiteX14" fmla="*/ 1009650 w 1145381"/>
              <a:gd name="connsiteY14" fmla="*/ 57150 h 1785938"/>
              <a:gd name="connsiteX15" fmla="*/ 1064419 w 1145381"/>
              <a:gd name="connsiteY15" fmla="*/ 102394 h 1785938"/>
              <a:gd name="connsiteX16" fmla="*/ 1092994 w 1145381"/>
              <a:gd name="connsiteY16" fmla="*/ 121444 h 1785938"/>
              <a:gd name="connsiteX17" fmla="*/ 1109662 w 1145381"/>
              <a:gd name="connsiteY17" fmla="*/ 133350 h 1785938"/>
              <a:gd name="connsiteX18" fmla="*/ 1126331 w 1145381"/>
              <a:gd name="connsiteY18" fmla="*/ 147638 h 1785938"/>
              <a:gd name="connsiteX19" fmla="*/ 1135856 w 1145381"/>
              <a:gd name="connsiteY19" fmla="*/ 166688 h 1785938"/>
              <a:gd name="connsiteX20" fmla="*/ 1140619 w 1145381"/>
              <a:gd name="connsiteY20" fmla="*/ 190500 h 1785938"/>
              <a:gd name="connsiteX21" fmla="*/ 1145381 w 1145381"/>
              <a:gd name="connsiteY21" fmla="*/ 228600 h 1785938"/>
              <a:gd name="connsiteX22" fmla="*/ 1143000 w 1145381"/>
              <a:gd name="connsiteY22" fmla="*/ 269081 h 1785938"/>
              <a:gd name="connsiteX23" fmla="*/ 1128712 w 1145381"/>
              <a:gd name="connsiteY23" fmla="*/ 326231 h 1785938"/>
              <a:gd name="connsiteX24" fmla="*/ 1107281 w 1145381"/>
              <a:gd name="connsiteY24" fmla="*/ 378619 h 1785938"/>
              <a:gd name="connsiteX25" fmla="*/ 1052512 w 1145381"/>
              <a:gd name="connsiteY25" fmla="*/ 481013 h 1785938"/>
              <a:gd name="connsiteX26" fmla="*/ 978694 w 1145381"/>
              <a:gd name="connsiteY26" fmla="*/ 621506 h 1785938"/>
              <a:gd name="connsiteX27" fmla="*/ 862012 w 1145381"/>
              <a:gd name="connsiteY27" fmla="*/ 826294 h 1785938"/>
              <a:gd name="connsiteX28" fmla="*/ 733425 w 1145381"/>
              <a:gd name="connsiteY28" fmla="*/ 1033463 h 1785938"/>
              <a:gd name="connsiteX29" fmla="*/ 619125 w 1145381"/>
              <a:gd name="connsiteY29" fmla="*/ 1197769 h 1785938"/>
              <a:gd name="connsiteX30" fmla="*/ 535781 w 1145381"/>
              <a:gd name="connsiteY30" fmla="*/ 1304925 h 1785938"/>
              <a:gd name="connsiteX31" fmla="*/ 454819 w 1145381"/>
              <a:gd name="connsiteY31" fmla="*/ 1407319 h 1785938"/>
              <a:gd name="connsiteX32" fmla="*/ 342900 w 1145381"/>
              <a:gd name="connsiteY32" fmla="*/ 1528763 h 1785938"/>
              <a:gd name="connsiteX33" fmla="*/ 238125 w 1145381"/>
              <a:gd name="connsiteY33" fmla="*/ 1628775 h 1785938"/>
              <a:gd name="connsiteX34" fmla="*/ 116681 w 1145381"/>
              <a:gd name="connsiteY34" fmla="*/ 1728788 h 1785938"/>
              <a:gd name="connsiteX35" fmla="*/ 66675 w 1145381"/>
              <a:gd name="connsiteY35" fmla="*/ 1766888 h 1785938"/>
              <a:gd name="connsiteX36" fmla="*/ 47625 w 1145381"/>
              <a:gd name="connsiteY36" fmla="*/ 1778794 h 1785938"/>
              <a:gd name="connsiteX37" fmla="*/ 26194 w 1145381"/>
              <a:gd name="connsiteY37" fmla="*/ 1785938 h 1785938"/>
              <a:gd name="connsiteX38" fmla="*/ 9525 w 1145381"/>
              <a:gd name="connsiteY38" fmla="*/ 1785938 h 1785938"/>
              <a:gd name="connsiteX39" fmla="*/ 2381 w 1145381"/>
              <a:gd name="connsiteY39" fmla="*/ 1781175 h 1785938"/>
              <a:gd name="connsiteX40" fmla="*/ 0 w 1145381"/>
              <a:gd name="connsiteY40" fmla="*/ 1769269 h 1785938"/>
              <a:gd name="connsiteX41" fmla="*/ 7144 w 1145381"/>
              <a:gd name="connsiteY41" fmla="*/ 1745456 h 1785938"/>
              <a:gd name="connsiteX42" fmla="*/ 42862 w 1145381"/>
              <a:gd name="connsiteY42" fmla="*/ 1688306 h 1785938"/>
              <a:gd name="connsiteX43" fmla="*/ 104775 w 1145381"/>
              <a:gd name="connsiteY43" fmla="*/ 1607344 h 1785938"/>
              <a:gd name="connsiteX44" fmla="*/ 183356 w 1145381"/>
              <a:gd name="connsiteY44" fmla="*/ 1500188 h 1785938"/>
              <a:gd name="connsiteX45" fmla="*/ 254794 w 1145381"/>
              <a:gd name="connsiteY45" fmla="*/ 1402556 h 1785938"/>
              <a:gd name="connsiteX46" fmla="*/ 330994 w 1145381"/>
              <a:gd name="connsiteY46" fmla="*/ 1293019 h 1785938"/>
              <a:gd name="connsiteX47" fmla="*/ 428625 w 1145381"/>
              <a:gd name="connsiteY47" fmla="*/ 1145381 h 1785938"/>
              <a:gd name="connsiteX48" fmla="*/ 528637 w 1145381"/>
              <a:gd name="connsiteY48" fmla="*/ 985838 h 1785938"/>
              <a:gd name="connsiteX49" fmla="*/ 604837 w 1145381"/>
              <a:gd name="connsiteY49" fmla="*/ 854869 h 1785938"/>
              <a:gd name="connsiteX50" fmla="*/ 669131 w 1145381"/>
              <a:gd name="connsiteY50" fmla="*/ 728663 h 178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45381" h="1785938">
                <a:moveTo>
                  <a:pt x="669131" y="728663"/>
                </a:moveTo>
                <a:lnTo>
                  <a:pt x="723900" y="619125"/>
                </a:lnTo>
                <a:lnTo>
                  <a:pt x="771525" y="509588"/>
                </a:lnTo>
                <a:lnTo>
                  <a:pt x="804862" y="409575"/>
                </a:lnTo>
                <a:lnTo>
                  <a:pt x="823912" y="335756"/>
                </a:lnTo>
                <a:lnTo>
                  <a:pt x="838200" y="273844"/>
                </a:lnTo>
                <a:lnTo>
                  <a:pt x="854869" y="200025"/>
                </a:lnTo>
                <a:lnTo>
                  <a:pt x="859631" y="159544"/>
                </a:lnTo>
                <a:cubicBezTo>
                  <a:pt x="857189" y="127796"/>
                  <a:pt x="857250" y="138937"/>
                  <a:pt x="857250" y="126206"/>
                </a:cubicBezTo>
                <a:lnTo>
                  <a:pt x="850106" y="102394"/>
                </a:lnTo>
                <a:lnTo>
                  <a:pt x="840581" y="85725"/>
                </a:lnTo>
                <a:lnTo>
                  <a:pt x="823912" y="73819"/>
                </a:lnTo>
                <a:lnTo>
                  <a:pt x="735806" y="35719"/>
                </a:lnTo>
                <a:lnTo>
                  <a:pt x="957262" y="0"/>
                </a:lnTo>
                <a:lnTo>
                  <a:pt x="1009650" y="57150"/>
                </a:lnTo>
                <a:lnTo>
                  <a:pt x="1064419" y="102394"/>
                </a:lnTo>
                <a:lnTo>
                  <a:pt x="1092994" y="121444"/>
                </a:lnTo>
                <a:lnTo>
                  <a:pt x="1109662" y="133350"/>
                </a:lnTo>
                <a:lnTo>
                  <a:pt x="1126331" y="147638"/>
                </a:lnTo>
                <a:lnTo>
                  <a:pt x="1135856" y="166688"/>
                </a:lnTo>
                <a:lnTo>
                  <a:pt x="1140619" y="190500"/>
                </a:lnTo>
                <a:lnTo>
                  <a:pt x="1145381" y="228600"/>
                </a:lnTo>
                <a:lnTo>
                  <a:pt x="1143000" y="269081"/>
                </a:lnTo>
                <a:lnTo>
                  <a:pt x="1128712" y="326231"/>
                </a:lnTo>
                <a:lnTo>
                  <a:pt x="1107281" y="378619"/>
                </a:lnTo>
                <a:lnTo>
                  <a:pt x="1052512" y="481013"/>
                </a:lnTo>
                <a:lnTo>
                  <a:pt x="978694" y="621506"/>
                </a:lnTo>
                <a:lnTo>
                  <a:pt x="862012" y="826294"/>
                </a:lnTo>
                <a:lnTo>
                  <a:pt x="733425" y="1033463"/>
                </a:lnTo>
                <a:lnTo>
                  <a:pt x="619125" y="1197769"/>
                </a:lnTo>
                <a:lnTo>
                  <a:pt x="535781" y="1304925"/>
                </a:lnTo>
                <a:lnTo>
                  <a:pt x="454819" y="1407319"/>
                </a:lnTo>
                <a:lnTo>
                  <a:pt x="342900" y="1528763"/>
                </a:lnTo>
                <a:lnTo>
                  <a:pt x="238125" y="1628775"/>
                </a:lnTo>
                <a:lnTo>
                  <a:pt x="116681" y="1728788"/>
                </a:lnTo>
                <a:lnTo>
                  <a:pt x="66675" y="1766888"/>
                </a:lnTo>
                <a:lnTo>
                  <a:pt x="47625" y="1778794"/>
                </a:lnTo>
                <a:lnTo>
                  <a:pt x="26194" y="1785938"/>
                </a:lnTo>
                <a:lnTo>
                  <a:pt x="9525" y="1785938"/>
                </a:lnTo>
                <a:lnTo>
                  <a:pt x="2381" y="1781175"/>
                </a:lnTo>
                <a:lnTo>
                  <a:pt x="0" y="1769269"/>
                </a:lnTo>
                <a:lnTo>
                  <a:pt x="7144" y="1745456"/>
                </a:lnTo>
                <a:lnTo>
                  <a:pt x="42862" y="1688306"/>
                </a:lnTo>
                <a:lnTo>
                  <a:pt x="104775" y="1607344"/>
                </a:lnTo>
                <a:lnTo>
                  <a:pt x="183356" y="1500188"/>
                </a:lnTo>
                <a:lnTo>
                  <a:pt x="254794" y="1402556"/>
                </a:lnTo>
                <a:lnTo>
                  <a:pt x="330994" y="1293019"/>
                </a:lnTo>
                <a:lnTo>
                  <a:pt x="428625" y="1145381"/>
                </a:lnTo>
                <a:lnTo>
                  <a:pt x="528637" y="985838"/>
                </a:lnTo>
                <a:lnTo>
                  <a:pt x="604837" y="854869"/>
                </a:lnTo>
                <a:lnTo>
                  <a:pt x="669131" y="7286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66821608-AE6A-424B-B8D8-FD07E8DC5E8D}"/>
              </a:ext>
            </a:extLst>
          </p:cNvPr>
          <p:cNvSpPr/>
          <p:nvPr/>
        </p:nvSpPr>
        <p:spPr>
          <a:xfrm>
            <a:off x="4730750" y="3771901"/>
            <a:ext cx="3035300" cy="2168525"/>
          </a:xfrm>
          <a:custGeom>
            <a:avLst/>
            <a:gdLst>
              <a:gd name="connsiteX0" fmla="*/ 824643 w 3034911"/>
              <a:gd name="connsiteY0" fmla="*/ 378663 h 2168194"/>
              <a:gd name="connsiteX1" fmla="*/ 1192086 w 3034911"/>
              <a:gd name="connsiteY1" fmla="*/ 347809 h 2168194"/>
              <a:gd name="connsiteX2" fmla="*/ 1525870 w 3034911"/>
              <a:gd name="connsiteY2" fmla="*/ 316955 h 2168194"/>
              <a:gd name="connsiteX3" fmla="*/ 1758678 w 3034911"/>
              <a:gd name="connsiteY3" fmla="*/ 288906 h 2168194"/>
              <a:gd name="connsiteX4" fmla="*/ 2047583 w 3034911"/>
              <a:gd name="connsiteY4" fmla="*/ 263662 h 2168194"/>
              <a:gd name="connsiteX5" fmla="*/ 2263561 w 3034911"/>
              <a:gd name="connsiteY5" fmla="*/ 249637 h 2168194"/>
              <a:gd name="connsiteX6" fmla="*/ 2429051 w 3034911"/>
              <a:gd name="connsiteY6" fmla="*/ 238417 h 2168194"/>
              <a:gd name="connsiteX7" fmla="*/ 2501978 w 3034911"/>
              <a:gd name="connsiteY7" fmla="*/ 238417 h 2168194"/>
              <a:gd name="connsiteX8" fmla="*/ 2541247 w 3034911"/>
              <a:gd name="connsiteY8" fmla="*/ 241222 h 2168194"/>
              <a:gd name="connsiteX9" fmla="*/ 2558076 w 3034911"/>
              <a:gd name="connsiteY9" fmla="*/ 246832 h 2168194"/>
              <a:gd name="connsiteX10" fmla="*/ 2577711 w 3034911"/>
              <a:gd name="connsiteY10" fmla="*/ 255247 h 2168194"/>
              <a:gd name="connsiteX11" fmla="*/ 2594540 w 3034911"/>
              <a:gd name="connsiteY11" fmla="*/ 269271 h 2168194"/>
              <a:gd name="connsiteX12" fmla="*/ 2605760 w 3034911"/>
              <a:gd name="connsiteY12" fmla="*/ 283296 h 2168194"/>
              <a:gd name="connsiteX13" fmla="*/ 2614175 w 3034911"/>
              <a:gd name="connsiteY13" fmla="*/ 300125 h 2168194"/>
              <a:gd name="connsiteX14" fmla="*/ 2622589 w 3034911"/>
              <a:gd name="connsiteY14" fmla="*/ 322565 h 2168194"/>
              <a:gd name="connsiteX15" fmla="*/ 2628199 w 3034911"/>
              <a:gd name="connsiteY15" fmla="*/ 350614 h 2168194"/>
              <a:gd name="connsiteX16" fmla="*/ 2631004 w 3034911"/>
              <a:gd name="connsiteY16" fmla="*/ 375858 h 2168194"/>
              <a:gd name="connsiteX17" fmla="*/ 2628199 w 3034911"/>
              <a:gd name="connsiteY17" fmla="*/ 440371 h 2168194"/>
              <a:gd name="connsiteX18" fmla="*/ 2608565 w 3034911"/>
              <a:gd name="connsiteY18" fmla="*/ 647934 h 2168194"/>
              <a:gd name="connsiteX19" fmla="*/ 2586125 w 3034911"/>
              <a:gd name="connsiteY19" fmla="*/ 920010 h 2168194"/>
              <a:gd name="connsiteX20" fmla="*/ 2566491 w 3034911"/>
              <a:gd name="connsiteY20" fmla="*/ 1043426 h 2168194"/>
              <a:gd name="connsiteX21" fmla="*/ 2471124 w 3034911"/>
              <a:gd name="connsiteY21" fmla="*/ 1792336 h 2168194"/>
              <a:gd name="connsiteX22" fmla="*/ 2457100 w 3034911"/>
              <a:gd name="connsiteY22" fmla="*/ 1971851 h 2168194"/>
              <a:gd name="connsiteX23" fmla="*/ 2465514 w 3034911"/>
              <a:gd name="connsiteY23" fmla="*/ 2033559 h 2168194"/>
              <a:gd name="connsiteX24" fmla="*/ 2485149 w 3034911"/>
              <a:gd name="connsiteY24" fmla="*/ 2100876 h 2168194"/>
              <a:gd name="connsiteX25" fmla="*/ 2501978 w 3034911"/>
              <a:gd name="connsiteY25" fmla="*/ 2137340 h 2168194"/>
              <a:gd name="connsiteX26" fmla="*/ 2518808 w 3034911"/>
              <a:gd name="connsiteY26" fmla="*/ 2159779 h 2168194"/>
              <a:gd name="connsiteX27" fmla="*/ 2532832 w 3034911"/>
              <a:gd name="connsiteY27" fmla="*/ 2165389 h 2168194"/>
              <a:gd name="connsiteX28" fmla="*/ 2546857 w 3034911"/>
              <a:gd name="connsiteY28" fmla="*/ 2168194 h 2168194"/>
              <a:gd name="connsiteX29" fmla="*/ 2566491 w 3034911"/>
              <a:gd name="connsiteY29" fmla="*/ 2159779 h 2168194"/>
              <a:gd name="connsiteX30" fmla="*/ 2602955 w 3034911"/>
              <a:gd name="connsiteY30" fmla="*/ 2131730 h 2168194"/>
              <a:gd name="connsiteX31" fmla="*/ 2625394 w 3034911"/>
              <a:gd name="connsiteY31" fmla="*/ 2103681 h 2168194"/>
              <a:gd name="connsiteX32" fmla="*/ 2642224 w 3034911"/>
              <a:gd name="connsiteY32" fmla="*/ 2064412 h 2168194"/>
              <a:gd name="connsiteX33" fmla="*/ 2703932 w 3034911"/>
              <a:gd name="connsiteY33" fmla="*/ 1845630 h 2168194"/>
              <a:gd name="connsiteX34" fmla="*/ 2720761 w 3034911"/>
              <a:gd name="connsiteY34" fmla="*/ 1767092 h 2168194"/>
              <a:gd name="connsiteX35" fmla="*/ 2757225 w 3034911"/>
              <a:gd name="connsiteY35" fmla="*/ 1556724 h 2168194"/>
              <a:gd name="connsiteX36" fmla="*/ 2810518 w 3034911"/>
              <a:gd name="connsiteY36" fmla="*/ 1217330 h 2168194"/>
              <a:gd name="connsiteX37" fmla="*/ 2872226 w 3034911"/>
              <a:gd name="connsiteY37" fmla="*/ 835863 h 2168194"/>
              <a:gd name="connsiteX38" fmla="*/ 2908690 w 3034911"/>
              <a:gd name="connsiteY38" fmla="*/ 611470 h 2168194"/>
              <a:gd name="connsiteX39" fmla="*/ 2928324 w 3034911"/>
              <a:gd name="connsiteY39" fmla="*/ 490859 h 2168194"/>
              <a:gd name="connsiteX40" fmla="*/ 2947959 w 3034911"/>
              <a:gd name="connsiteY40" fmla="*/ 429151 h 2168194"/>
              <a:gd name="connsiteX41" fmla="*/ 2970398 w 3034911"/>
              <a:gd name="connsiteY41" fmla="*/ 375858 h 2168194"/>
              <a:gd name="connsiteX42" fmla="*/ 2987227 w 3034911"/>
              <a:gd name="connsiteY42" fmla="*/ 347809 h 2168194"/>
              <a:gd name="connsiteX43" fmla="*/ 3009667 w 3034911"/>
              <a:gd name="connsiteY43" fmla="*/ 333784 h 2168194"/>
              <a:gd name="connsiteX44" fmla="*/ 3023691 w 3034911"/>
              <a:gd name="connsiteY44" fmla="*/ 319760 h 2168194"/>
              <a:gd name="connsiteX45" fmla="*/ 3029301 w 3034911"/>
              <a:gd name="connsiteY45" fmla="*/ 311345 h 2168194"/>
              <a:gd name="connsiteX46" fmla="*/ 3034911 w 3034911"/>
              <a:gd name="connsiteY46" fmla="*/ 291711 h 2168194"/>
              <a:gd name="connsiteX47" fmla="*/ 3034911 w 3034911"/>
              <a:gd name="connsiteY47" fmla="*/ 277686 h 2168194"/>
              <a:gd name="connsiteX48" fmla="*/ 3026496 w 3034911"/>
              <a:gd name="connsiteY48" fmla="*/ 255247 h 2168194"/>
              <a:gd name="connsiteX49" fmla="*/ 3009667 w 3034911"/>
              <a:gd name="connsiteY49" fmla="*/ 227198 h 2168194"/>
              <a:gd name="connsiteX50" fmla="*/ 2976008 w 3034911"/>
              <a:gd name="connsiteY50" fmla="*/ 193539 h 2168194"/>
              <a:gd name="connsiteX51" fmla="*/ 2939544 w 3034911"/>
              <a:gd name="connsiteY51" fmla="*/ 165490 h 2168194"/>
              <a:gd name="connsiteX52" fmla="*/ 2875031 w 3034911"/>
              <a:gd name="connsiteY52" fmla="*/ 123416 h 2168194"/>
              <a:gd name="connsiteX53" fmla="*/ 2788079 w 3034911"/>
              <a:gd name="connsiteY53" fmla="*/ 72928 h 2168194"/>
              <a:gd name="connsiteX54" fmla="*/ 2698322 w 3034911"/>
              <a:gd name="connsiteY54" fmla="*/ 28049 h 2168194"/>
              <a:gd name="connsiteX55" fmla="*/ 2631004 w 3034911"/>
              <a:gd name="connsiteY55" fmla="*/ 5610 h 2168194"/>
              <a:gd name="connsiteX56" fmla="*/ 2580516 w 3034911"/>
              <a:gd name="connsiteY56" fmla="*/ 0 h 2168194"/>
              <a:gd name="connsiteX57" fmla="*/ 2544052 w 3034911"/>
              <a:gd name="connsiteY57" fmla="*/ 11220 h 2168194"/>
              <a:gd name="connsiteX58" fmla="*/ 2454295 w 3034911"/>
              <a:gd name="connsiteY58" fmla="*/ 30854 h 2168194"/>
              <a:gd name="connsiteX59" fmla="*/ 2328074 w 3034911"/>
              <a:gd name="connsiteY59" fmla="*/ 58903 h 2168194"/>
              <a:gd name="connsiteX60" fmla="*/ 2137340 w 3034911"/>
              <a:gd name="connsiteY60" fmla="*/ 84147 h 2168194"/>
              <a:gd name="connsiteX61" fmla="*/ 1685750 w 3034911"/>
              <a:gd name="connsiteY61" fmla="*/ 140246 h 2168194"/>
              <a:gd name="connsiteX62" fmla="*/ 1211721 w 3034911"/>
              <a:gd name="connsiteY62" fmla="*/ 187929 h 2168194"/>
              <a:gd name="connsiteX63" fmla="*/ 830253 w 3034911"/>
              <a:gd name="connsiteY63" fmla="*/ 218783 h 2168194"/>
              <a:gd name="connsiteX64" fmla="*/ 563787 w 3034911"/>
              <a:gd name="connsiteY64" fmla="*/ 235612 h 2168194"/>
              <a:gd name="connsiteX65" fmla="*/ 207563 w 3034911"/>
              <a:gd name="connsiteY65" fmla="*/ 255247 h 2168194"/>
              <a:gd name="connsiteX66" fmla="*/ 0 w 3034911"/>
              <a:gd name="connsiteY66" fmla="*/ 266466 h 2168194"/>
              <a:gd name="connsiteX67" fmla="*/ 22440 w 3034911"/>
              <a:gd name="connsiteY67" fmla="*/ 448786 h 2168194"/>
              <a:gd name="connsiteX68" fmla="*/ 417932 w 3034911"/>
              <a:gd name="connsiteY68" fmla="*/ 412322 h 2168194"/>
              <a:gd name="connsiteX69" fmla="*/ 824643 w 3034911"/>
              <a:gd name="connsiteY69" fmla="*/ 378663 h 216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34911" h="2168194">
                <a:moveTo>
                  <a:pt x="824643" y="378663"/>
                </a:moveTo>
                <a:lnTo>
                  <a:pt x="1192086" y="347809"/>
                </a:lnTo>
                <a:lnTo>
                  <a:pt x="1525870" y="316955"/>
                </a:lnTo>
                <a:lnTo>
                  <a:pt x="1758678" y="288906"/>
                </a:lnTo>
                <a:lnTo>
                  <a:pt x="2047583" y="263662"/>
                </a:lnTo>
                <a:lnTo>
                  <a:pt x="2263561" y="249637"/>
                </a:lnTo>
                <a:lnTo>
                  <a:pt x="2429051" y="238417"/>
                </a:lnTo>
                <a:lnTo>
                  <a:pt x="2501978" y="238417"/>
                </a:lnTo>
                <a:lnTo>
                  <a:pt x="2541247" y="241222"/>
                </a:lnTo>
                <a:lnTo>
                  <a:pt x="2558076" y="246832"/>
                </a:lnTo>
                <a:lnTo>
                  <a:pt x="2577711" y="255247"/>
                </a:lnTo>
                <a:lnTo>
                  <a:pt x="2594540" y="269271"/>
                </a:lnTo>
                <a:lnTo>
                  <a:pt x="2605760" y="283296"/>
                </a:lnTo>
                <a:lnTo>
                  <a:pt x="2614175" y="300125"/>
                </a:lnTo>
                <a:lnTo>
                  <a:pt x="2622589" y="322565"/>
                </a:lnTo>
                <a:lnTo>
                  <a:pt x="2628199" y="350614"/>
                </a:lnTo>
                <a:lnTo>
                  <a:pt x="2631004" y="375858"/>
                </a:lnTo>
                <a:lnTo>
                  <a:pt x="2628199" y="440371"/>
                </a:lnTo>
                <a:lnTo>
                  <a:pt x="2608565" y="647934"/>
                </a:lnTo>
                <a:lnTo>
                  <a:pt x="2586125" y="920010"/>
                </a:lnTo>
                <a:lnTo>
                  <a:pt x="2566491" y="1043426"/>
                </a:lnTo>
                <a:lnTo>
                  <a:pt x="2471124" y="1792336"/>
                </a:lnTo>
                <a:lnTo>
                  <a:pt x="2457100" y="1971851"/>
                </a:lnTo>
                <a:lnTo>
                  <a:pt x="2465514" y="2033559"/>
                </a:lnTo>
                <a:lnTo>
                  <a:pt x="2485149" y="2100876"/>
                </a:lnTo>
                <a:lnTo>
                  <a:pt x="2501978" y="2137340"/>
                </a:lnTo>
                <a:lnTo>
                  <a:pt x="2518808" y="2159779"/>
                </a:lnTo>
                <a:lnTo>
                  <a:pt x="2532832" y="2165389"/>
                </a:lnTo>
                <a:lnTo>
                  <a:pt x="2546857" y="2168194"/>
                </a:lnTo>
                <a:lnTo>
                  <a:pt x="2566491" y="2159779"/>
                </a:lnTo>
                <a:lnTo>
                  <a:pt x="2602955" y="2131730"/>
                </a:lnTo>
                <a:lnTo>
                  <a:pt x="2625394" y="2103681"/>
                </a:lnTo>
                <a:lnTo>
                  <a:pt x="2642224" y="2064412"/>
                </a:lnTo>
                <a:lnTo>
                  <a:pt x="2703932" y="1845630"/>
                </a:lnTo>
                <a:lnTo>
                  <a:pt x="2720761" y="1767092"/>
                </a:lnTo>
                <a:lnTo>
                  <a:pt x="2757225" y="1556724"/>
                </a:lnTo>
                <a:lnTo>
                  <a:pt x="2810518" y="1217330"/>
                </a:lnTo>
                <a:lnTo>
                  <a:pt x="2872226" y="835863"/>
                </a:lnTo>
                <a:lnTo>
                  <a:pt x="2908690" y="611470"/>
                </a:lnTo>
                <a:lnTo>
                  <a:pt x="2928324" y="490859"/>
                </a:lnTo>
                <a:lnTo>
                  <a:pt x="2947959" y="429151"/>
                </a:lnTo>
                <a:lnTo>
                  <a:pt x="2970398" y="375858"/>
                </a:lnTo>
                <a:lnTo>
                  <a:pt x="2987227" y="347809"/>
                </a:lnTo>
                <a:lnTo>
                  <a:pt x="3009667" y="333784"/>
                </a:lnTo>
                <a:lnTo>
                  <a:pt x="3023691" y="319760"/>
                </a:lnTo>
                <a:lnTo>
                  <a:pt x="3029301" y="311345"/>
                </a:lnTo>
                <a:lnTo>
                  <a:pt x="3034911" y="291711"/>
                </a:lnTo>
                <a:lnTo>
                  <a:pt x="3034911" y="277686"/>
                </a:lnTo>
                <a:lnTo>
                  <a:pt x="3026496" y="255247"/>
                </a:lnTo>
                <a:lnTo>
                  <a:pt x="3009667" y="227198"/>
                </a:lnTo>
                <a:lnTo>
                  <a:pt x="2976008" y="193539"/>
                </a:lnTo>
                <a:lnTo>
                  <a:pt x="2939544" y="165490"/>
                </a:lnTo>
                <a:lnTo>
                  <a:pt x="2875031" y="123416"/>
                </a:lnTo>
                <a:lnTo>
                  <a:pt x="2788079" y="72928"/>
                </a:lnTo>
                <a:lnTo>
                  <a:pt x="2698322" y="28049"/>
                </a:lnTo>
                <a:lnTo>
                  <a:pt x="2631004" y="5610"/>
                </a:lnTo>
                <a:lnTo>
                  <a:pt x="2580516" y="0"/>
                </a:lnTo>
                <a:lnTo>
                  <a:pt x="2544052" y="11220"/>
                </a:lnTo>
                <a:lnTo>
                  <a:pt x="2454295" y="30854"/>
                </a:lnTo>
                <a:lnTo>
                  <a:pt x="2328074" y="58903"/>
                </a:lnTo>
                <a:lnTo>
                  <a:pt x="2137340" y="84147"/>
                </a:lnTo>
                <a:lnTo>
                  <a:pt x="1685750" y="140246"/>
                </a:lnTo>
                <a:lnTo>
                  <a:pt x="1211721" y="187929"/>
                </a:lnTo>
                <a:lnTo>
                  <a:pt x="830253" y="218783"/>
                </a:lnTo>
                <a:lnTo>
                  <a:pt x="563787" y="235612"/>
                </a:lnTo>
                <a:lnTo>
                  <a:pt x="207563" y="255247"/>
                </a:lnTo>
                <a:lnTo>
                  <a:pt x="0" y="266466"/>
                </a:lnTo>
                <a:lnTo>
                  <a:pt x="22440" y="448786"/>
                </a:lnTo>
                <a:lnTo>
                  <a:pt x="417932" y="412322"/>
                </a:lnTo>
                <a:lnTo>
                  <a:pt x="824643" y="378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C3C3C4E-54F4-4060-9E4B-A990D8642EAF}"/>
              </a:ext>
            </a:extLst>
          </p:cNvPr>
          <p:cNvSpPr/>
          <p:nvPr/>
        </p:nvSpPr>
        <p:spPr>
          <a:xfrm>
            <a:off x="5926138" y="4056063"/>
            <a:ext cx="311150" cy="1644650"/>
          </a:xfrm>
          <a:custGeom>
            <a:avLst/>
            <a:gdLst>
              <a:gd name="connsiteX0" fmla="*/ 14288 w 309563"/>
              <a:gd name="connsiteY0" fmla="*/ 416719 h 1645444"/>
              <a:gd name="connsiteX1" fmla="*/ 14288 w 309563"/>
              <a:gd name="connsiteY1" fmla="*/ 269081 h 1645444"/>
              <a:gd name="connsiteX2" fmla="*/ 9525 w 309563"/>
              <a:gd name="connsiteY2" fmla="*/ 135731 h 1645444"/>
              <a:gd name="connsiteX3" fmla="*/ 0 w 309563"/>
              <a:gd name="connsiteY3" fmla="*/ 9525 h 1645444"/>
              <a:gd name="connsiteX4" fmla="*/ 230982 w 309563"/>
              <a:gd name="connsiteY4" fmla="*/ 0 h 1645444"/>
              <a:gd name="connsiteX5" fmla="*/ 273844 w 309563"/>
              <a:gd name="connsiteY5" fmla="*/ 61912 h 1645444"/>
              <a:gd name="connsiteX6" fmla="*/ 288132 w 309563"/>
              <a:gd name="connsiteY6" fmla="*/ 80962 h 1645444"/>
              <a:gd name="connsiteX7" fmla="*/ 295275 w 309563"/>
              <a:gd name="connsiteY7" fmla="*/ 95250 h 1645444"/>
              <a:gd name="connsiteX8" fmla="*/ 304800 w 309563"/>
              <a:gd name="connsiteY8" fmla="*/ 121444 h 1645444"/>
              <a:gd name="connsiteX9" fmla="*/ 309563 w 309563"/>
              <a:gd name="connsiteY9" fmla="*/ 138112 h 1645444"/>
              <a:gd name="connsiteX10" fmla="*/ 309563 w 309563"/>
              <a:gd name="connsiteY10" fmla="*/ 164306 h 1645444"/>
              <a:gd name="connsiteX11" fmla="*/ 307182 w 309563"/>
              <a:gd name="connsiteY11" fmla="*/ 204787 h 1645444"/>
              <a:gd name="connsiteX12" fmla="*/ 297657 w 309563"/>
              <a:gd name="connsiteY12" fmla="*/ 252412 h 1645444"/>
              <a:gd name="connsiteX13" fmla="*/ 280988 w 309563"/>
              <a:gd name="connsiteY13" fmla="*/ 309562 h 1645444"/>
              <a:gd name="connsiteX14" fmla="*/ 266700 w 309563"/>
              <a:gd name="connsiteY14" fmla="*/ 378619 h 1645444"/>
              <a:gd name="connsiteX15" fmla="*/ 257175 w 309563"/>
              <a:gd name="connsiteY15" fmla="*/ 452437 h 1645444"/>
              <a:gd name="connsiteX16" fmla="*/ 250032 w 309563"/>
              <a:gd name="connsiteY16" fmla="*/ 611981 h 1645444"/>
              <a:gd name="connsiteX17" fmla="*/ 250032 w 309563"/>
              <a:gd name="connsiteY17" fmla="*/ 673894 h 1645444"/>
              <a:gd name="connsiteX18" fmla="*/ 250032 w 309563"/>
              <a:gd name="connsiteY18" fmla="*/ 1633537 h 1645444"/>
              <a:gd name="connsiteX19" fmla="*/ 2382 w 309563"/>
              <a:gd name="connsiteY19" fmla="*/ 1645444 h 1645444"/>
              <a:gd name="connsiteX20" fmla="*/ 4763 w 309563"/>
              <a:gd name="connsiteY20" fmla="*/ 1397794 h 1645444"/>
              <a:gd name="connsiteX21" fmla="*/ 4763 w 309563"/>
              <a:gd name="connsiteY21" fmla="*/ 809625 h 1645444"/>
              <a:gd name="connsiteX22" fmla="*/ 4763 w 309563"/>
              <a:gd name="connsiteY22" fmla="*/ 650081 h 1645444"/>
              <a:gd name="connsiteX23" fmla="*/ 11907 w 309563"/>
              <a:gd name="connsiteY23" fmla="*/ 552450 h 1645444"/>
              <a:gd name="connsiteX24" fmla="*/ 14288 w 309563"/>
              <a:gd name="connsiteY24" fmla="*/ 416719 h 16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09563" h="1645444">
                <a:moveTo>
                  <a:pt x="14288" y="416719"/>
                </a:moveTo>
                <a:lnTo>
                  <a:pt x="14288" y="269081"/>
                </a:lnTo>
                <a:lnTo>
                  <a:pt x="9525" y="135731"/>
                </a:lnTo>
                <a:lnTo>
                  <a:pt x="0" y="9525"/>
                </a:lnTo>
                <a:lnTo>
                  <a:pt x="230982" y="0"/>
                </a:lnTo>
                <a:lnTo>
                  <a:pt x="273844" y="61912"/>
                </a:lnTo>
                <a:lnTo>
                  <a:pt x="288132" y="80962"/>
                </a:lnTo>
                <a:lnTo>
                  <a:pt x="295275" y="95250"/>
                </a:lnTo>
                <a:lnTo>
                  <a:pt x="304800" y="121444"/>
                </a:lnTo>
                <a:lnTo>
                  <a:pt x="309563" y="138112"/>
                </a:lnTo>
                <a:lnTo>
                  <a:pt x="309563" y="164306"/>
                </a:lnTo>
                <a:lnTo>
                  <a:pt x="307182" y="204787"/>
                </a:lnTo>
                <a:lnTo>
                  <a:pt x="297657" y="252412"/>
                </a:lnTo>
                <a:lnTo>
                  <a:pt x="280988" y="309562"/>
                </a:lnTo>
                <a:lnTo>
                  <a:pt x="266700" y="378619"/>
                </a:lnTo>
                <a:lnTo>
                  <a:pt x="257175" y="452437"/>
                </a:lnTo>
                <a:lnTo>
                  <a:pt x="250032" y="611981"/>
                </a:lnTo>
                <a:lnTo>
                  <a:pt x="250032" y="673894"/>
                </a:lnTo>
                <a:lnTo>
                  <a:pt x="250032" y="1633537"/>
                </a:lnTo>
                <a:lnTo>
                  <a:pt x="2382" y="1645444"/>
                </a:lnTo>
                <a:cubicBezTo>
                  <a:pt x="3176" y="1562894"/>
                  <a:pt x="3969" y="1480344"/>
                  <a:pt x="4763" y="1397794"/>
                </a:cubicBezTo>
                <a:lnTo>
                  <a:pt x="4763" y="809625"/>
                </a:lnTo>
                <a:lnTo>
                  <a:pt x="4763" y="650081"/>
                </a:lnTo>
                <a:lnTo>
                  <a:pt x="11907" y="552450"/>
                </a:lnTo>
                <a:cubicBezTo>
                  <a:pt x="12701" y="507206"/>
                  <a:pt x="13494" y="461963"/>
                  <a:pt x="14288" y="416719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41195F75-81D6-4CDA-9DAE-C73BC202142E}"/>
              </a:ext>
            </a:extLst>
          </p:cNvPr>
          <p:cNvSpPr/>
          <p:nvPr/>
        </p:nvSpPr>
        <p:spPr>
          <a:xfrm>
            <a:off x="4859338" y="4637088"/>
            <a:ext cx="2495550" cy="311150"/>
          </a:xfrm>
          <a:custGeom>
            <a:avLst/>
            <a:gdLst>
              <a:gd name="connsiteX0" fmla="*/ 881063 w 2495550"/>
              <a:gd name="connsiteY0" fmla="*/ 276225 h 311944"/>
              <a:gd name="connsiteX1" fmla="*/ 483394 w 2495550"/>
              <a:gd name="connsiteY1" fmla="*/ 292894 h 311944"/>
              <a:gd name="connsiteX2" fmla="*/ 7144 w 2495550"/>
              <a:gd name="connsiteY2" fmla="*/ 311944 h 311944"/>
              <a:gd name="connsiteX3" fmla="*/ 0 w 2495550"/>
              <a:gd name="connsiteY3" fmla="*/ 157162 h 311944"/>
              <a:gd name="connsiteX4" fmla="*/ 464344 w 2495550"/>
              <a:gd name="connsiteY4" fmla="*/ 128587 h 311944"/>
              <a:gd name="connsiteX5" fmla="*/ 804863 w 2495550"/>
              <a:gd name="connsiteY5" fmla="*/ 104775 h 311944"/>
              <a:gd name="connsiteX6" fmla="*/ 1109663 w 2495550"/>
              <a:gd name="connsiteY6" fmla="*/ 83344 h 311944"/>
              <a:gd name="connsiteX7" fmla="*/ 1445419 w 2495550"/>
              <a:gd name="connsiteY7" fmla="*/ 57150 h 311944"/>
              <a:gd name="connsiteX8" fmla="*/ 1774032 w 2495550"/>
              <a:gd name="connsiteY8" fmla="*/ 28575 h 311944"/>
              <a:gd name="connsiteX9" fmla="*/ 2152650 w 2495550"/>
              <a:gd name="connsiteY9" fmla="*/ 0 h 311944"/>
              <a:gd name="connsiteX10" fmla="*/ 2171700 w 2495550"/>
              <a:gd name="connsiteY10" fmla="*/ 0 h 311944"/>
              <a:gd name="connsiteX11" fmla="*/ 2216944 w 2495550"/>
              <a:gd name="connsiteY11" fmla="*/ 4762 h 311944"/>
              <a:gd name="connsiteX12" fmla="*/ 2419350 w 2495550"/>
              <a:gd name="connsiteY12" fmla="*/ 38100 h 311944"/>
              <a:gd name="connsiteX13" fmla="*/ 2495550 w 2495550"/>
              <a:gd name="connsiteY13" fmla="*/ 50006 h 311944"/>
              <a:gd name="connsiteX14" fmla="*/ 2478882 w 2495550"/>
              <a:gd name="connsiteY14" fmla="*/ 200025 h 311944"/>
              <a:gd name="connsiteX15" fmla="*/ 2262188 w 2495550"/>
              <a:gd name="connsiteY15" fmla="*/ 209550 h 311944"/>
              <a:gd name="connsiteX16" fmla="*/ 2038350 w 2495550"/>
              <a:gd name="connsiteY16" fmla="*/ 216694 h 311944"/>
              <a:gd name="connsiteX17" fmla="*/ 1747838 w 2495550"/>
              <a:gd name="connsiteY17" fmla="*/ 226219 h 311944"/>
              <a:gd name="connsiteX18" fmla="*/ 1488282 w 2495550"/>
              <a:gd name="connsiteY18" fmla="*/ 238125 h 311944"/>
              <a:gd name="connsiteX19" fmla="*/ 1290638 w 2495550"/>
              <a:gd name="connsiteY19" fmla="*/ 247650 h 311944"/>
              <a:gd name="connsiteX20" fmla="*/ 1066800 w 2495550"/>
              <a:gd name="connsiteY20" fmla="*/ 269081 h 311944"/>
              <a:gd name="connsiteX21" fmla="*/ 881063 w 2495550"/>
              <a:gd name="connsiteY21" fmla="*/ 276225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95550" h="311944">
                <a:moveTo>
                  <a:pt x="881063" y="276225"/>
                </a:moveTo>
                <a:lnTo>
                  <a:pt x="483394" y="292894"/>
                </a:lnTo>
                <a:lnTo>
                  <a:pt x="7144" y="311944"/>
                </a:lnTo>
                <a:lnTo>
                  <a:pt x="0" y="157162"/>
                </a:lnTo>
                <a:lnTo>
                  <a:pt x="464344" y="128587"/>
                </a:lnTo>
                <a:lnTo>
                  <a:pt x="804863" y="104775"/>
                </a:lnTo>
                <a:lnTo>
                  <a:pt x="1109663" y="83344"/>
                </a:lnTo>
                <a:lnTo>
                  <a:pt x="1445419" y="57150"/>
                </a:lnTo>
                <a:lnTo>
                  <a:pt x="1774032" y="28575"/>
                </a:lnTo>
                <a:lnTo>
                  <a:pt x="2152650" y="0"/>
                </a:lnTo>
                <a:lnTo>
                  <a:pt x="2171700" y="0"/>
                </a:lnTo>
                <a:lnTo>
                  <a:pt x="2216944" y="4762"/>
                </a:lnTo>
                <a:lnTo>
                  <a:pt x="2419350" y="38100"/>
                </a:lnTo>
                <a:lnTo>
                  <a:pt x="2495550" y="50006"/>
                </a:lnTo>
                <a:lnTo>
                  <a:pt x="2478882" y="200025"/>
                </a:lnTo>
                <a:lnTo>
                  <a:pt x="2262188" y="209550"/>
                </a:lnTo>
                <a:lnTo>
                  <a:pt x="2038350" y="216694"/>
                </a:lnTo>
                <a:lnTo>
                  <a:pt x="1747838" y="226219"/>
                </a:lnTo>
                <a:lnTo>
                  <a:pt x="1488282" y="238125"/>
                </a:lnTo>
                <a:lnTo>
                  <a:pt x="1290638" y="247650"/>
                </a:lnTo>
                <a:lnTo>
                  <a:pt x="1066800" y="269081"/>
                </a:lnTo>
                <a:lnTo>
                  <a:pt x="881063" y="276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8CA7479-195F-45FC-87FA-974E05A55D99}"/>
              </a:ext>
            </a:extLst>
          </p:cNvPr>
          <p:cNvSpPr/>
          <p:nvPr/>
        </p:nvSpPr>
        <p:spPr>
          <a:xfrm>
            <a:off x="4916488" y="5524501"/>
            <a:ext cx="2343150" cy="295275"/>
          </a:xfrm>
          <a:custGeom>
            <a:avLst/>
            <a:gdLst>
              <a:gd name="connsiteX0" fmla="*/ 678657 w 2343150"/>
              <a:gd name="connsiteY0" fmla="*/ 107156 h 295275"/>
              <a:gd name="connsiteX1" fmla="*/ 1028700 w 2343150"/>
              <a:gd name="connsiteY1" fmla="*/ 92869 h 295275"/>
              <a:gd name="connsiteX2" fmla="*/ 1250157 w 2343150"/>
              <a:gd name="connsiteY2" fmla="*/ 71438 h 295275"/>
              <a:gd name="connsiteX3" fmla="*/ 1500188 w 2343150"/>
              <a:gd name="connsiteY3" fmla="*/ 59531 h 295275"/>
              <a:gd name="connsiteX4" fmla="*/ 1716882 w 2343150"/>
              <a:gd name="connsiteY4" fmla="*/ 47625 h 295275"/>
              <a:gd name="connsiteX5" fmla="*/ 1974057 w 2343150"/>
              <a:gd name="connsiteY5" fmla="*/ 30956 h 295275"/>
              <a:gd name="connsiteX6" fmla="*/ 2343150 w 2343150"/>
              <a:gd name="connsiteY6" fmla="*/ 0 h 295275"/>
              <a:gd name="connsiteX7" fmla="*/ 2324100 w 2343150"/>
              <a:gd name="connsiteY7" fmla="*/ 204788 h 295275"/>
              <a:gd name="connsiteX8" fmla="*/ 2083594 w 2343150"/>
              <a:gd name="connsiteY8" fmla="*/ 211931 h 295275"/>
              <a:gd name="connsiteX9" fmla="*/ 1864519 w 2343150"/>
              <a:gd name="connsiteY9" fmla="*/ 221456 h 295275"/>
              <a:gd name="connsiteX10" fmla="*/ 1526382 w 2343150"/>
              <a:gd name="connsiteY10" fmla="*/ 235744 h 295275"/>
              <a:gd name="connsiteX11" fmla="*/ 1173957 w 2343150"/>
              <a:gd name="connsiteY11" fmla="*/ 250031 h 295275"/>
              <a:gd name="connsiteX12" fmla="*/ 964407 w 2343150"/>
              <a:gd name="connsiteY12" fmla="*/ 257175 h 295275"/>
              <a:gd name="connsiteX13" fmla="*/ 738188 w 2343150"/>
              <a:gd name="connsiteY13" fmla="*/ 266700 h 295275"/>
              <a:gd name="connsiteX14" fmla="*/ 483394 w 2343150"/>
              <a:gd name="connsiteY14" fmla="*/ 276225 h 295275"/>
              <a:gd name="connsiteX15" fmla="*/ 195263 w 2343150"/>
              <a:gd name="connsiteY15" fmla="*/ 288131 h 295275"/>
              <a:gd name="connsiteX16" fmla="*/ 0 w 2343150"/>
              <a:gd name="connsiteY16" fmla="*/ 295275 h 295275"/>
              <a:gd name="connsiteX17" fmla="*/ 2382 w 2343150"/>
              <a:gd name="connsiteY17" fmla="*/ 116681 h 295275"/>
              <a:gd name="connsiteX18" fmla="*/ 257175 w 2343150"/>
              <a:gd name="connsiteY18" fmla="*/ 114300 h 295275"/>
              <a:gd name="connsiteX19" fmla="*/ 678657 w 2343150"/>
              <a:gd name="connsiteY19" fmla="*/ 107156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43150" h="295275">
                <a:moveTo>
                  <a:pt x="678657" y="107156"/>
                </a:moveTo>
                <a:lnTo>
                  <a:pt x="1028700" y="92869"/>
                </a:lnTo>
                <a:lnTo>
                  <a:pt x="1250157" y="71438"/>
                </a:lnTo>
                <a:lnTo>
                  <a:pt x="1500188" y="59531"/>
                </a:lnTo>
                <a:lnTo>
                  <a:pt x="1716882" y="47625"/>
                </a:lnTo>
                <a:lnTo>
                  <a:pt x="1974057" y="30956"/>
                </a:lnTo>
                <a:lnTo>
                  <a:pt x="2343150" y="0"/>
                </a:lnTo>
                <a:lnTo>
                  <a:pt x="2324100" y="204788"/>
                </a:lnTo>
                <a:lnTo>
                  <a:pt x="2083594" y="211931"/>
                </a:lnTo>
                <a:lnTo>
                  <a:pt x="1864519" y="221456"/>
                </a:lnTo>
                <a:lnTo>
                  <a:pt x="1526382" y="235744"/>
                </a:lnTo>
                <a:lnTo>
                  <a:pt x="1173957" y="250031"/>
                </a:lnTo>
                <a:lnTo>
                  <a:pt x="964407" y="257175"/>
                </a:lnTo>
                <a:lnTo>
                  <a:pt x="738188" y="266700"/>
                </a:lnTo>
                <a:lnTo>
                  <a:pt x="483394" y="276225"/>
                </a:lnTo>
                <a:lnTo>
                  <a:pt x="195263" y="288131"/>
                </a:lnTo>
                <a:lnTo>
                  <a:pt x="0" y="295275"/>
                </a:lnTo>
                <a:lnTo>
                  <a:pt x="2382" y="116681"/>
                </a:lnTo>
                <a:lnTo>
                  <a:pt x="257175" y="114300"/>
                </a:lnTo>
                <a:lnTo>
                  <a:pt x="678657" y="1071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EB9495B-4EB7-4A7B-8AF6-28AEA2ACF52C}"/>
              </a:ext>
            </a:extLst>
          </p:cNvPr>
          <p:cNvGrpSpPr/>
          <p:nvPr/>
        </p:nvGrpSpPr>
        <p:grpSpPr>
          <a:xfrm>
            <a:off x="4186238" y="1451769"/>
            <a:ext cx="3962401" cy="4523582"/>
            <a:chOff x="4186238" y="1451769"/>
            <a:chExt cx="3962401" cy="4523582"/>
          </a:xfrm>
        </p:grpSpPr>
        <p:sp>
          <p:nvSpPr>
            <p:cNvPr id="16" name="フリーフォーム 42">
              <a:extLst>
                <a:ext uri="{FF2B5EF4-FFF2-40B4-BE49-F238E27FC236}">
                  <a16:creationId xmlns:a16="http://schemas.microsoft.com/office/drawing/2014/main" id="{39688D31-9A41-4ADB-B8E9-FC012BFF9F23}"/>
                </a:ext>
              </a:extLst>
            </p:cNvPr>
            <p:cNvSpPr/>
            <p:nvPr/>
          </p:nvSpPr>
          <p:spPr>
            <a:xfrm>
              <a:off x="4383089" y="1451769"/>
              <a:ext cx="1322388" cy="947738"/>
            </a:xfrm>
            <a:custGeom>
              <a:avLst/>
              <a:gdLst>
                <a:gd name="connsiteX0" fmla="*/ 757238 w 1321594"/>
                <a:gd name="connsiteY0" fmla="*/ 616744 h 947738"/>
                <a:gd name="connsiteX1" fmla="*/ 928688 w 1321594"/>
                <a:gd name="connsiteY1" fmla="*/ 531019 h 947738"/>
                <a:gd name="connsiteX2" fmla="*/ 1083469 w 1321594"/>
                <a:gd name="connsiteY2" fmla="*/ 450056 h 947738"/>
                <a:gd name="connsiteX3" fmla="*/ 1200150 w 1321594"/>
                <a:gd name="connsiteY3" fmla="*/ 390525 h 947738"/>
                <a:gd name="connsiteX4" fmla="*/ 1228725 w 1321594"/>
                <a:gd name="connsiteY4" fmla="*/ 373856 h 947738"/>
                <a:gd name="connsiteX5" fmla="*/ 1247775 w 1321594"/>
                <a:gd name="connsiteY5" fmla="*/ 366713 h 947738"/>
                <a:gd name="connsiteX6" fmla="*/ 1281113 w 1321594"/>
                <a:gd name="connsiteY6" fmla="*/ 354806 h 947738"/>
                <a:gd name="connsiteX7" fmla="*/ 1307306 w 1321594"/>
                <a:gd name="connsiteY7" fmla="*/ 340519 h 947738"/>
                <a:gd name="connsiteX8" fmla="*/ 1321594 w 1321594"/>
                <a:gd name="connsiteY8" fmla="*/ 321469 h 947738"/>
                <a:gd name="connsiteX9" fmla="*/ 1321594 w 1321594"/>
                <a:gd name="connsiteY9" fmla="*/ 307181 h 947738"/>
                <a:gd name="connsiteX10" fmla="*/ 1316831 w 1321594"/>
                <a:gd name="connsiteY10" fmla="*/ 288131 h 947738"/>
                <a:gd name="connsiteX11" fmla="*/ 1307306 w 1321594"/>
                <a:gd name="connsiteY11" fmla="*/ 266700 h 947738"/>
                <a:gd name="connsiteX12" fmla="*/ 1285875 w 1321594"/>
                <a:gd name="connsiteY12" fmla="*/ 238125 h 947738"/>
                <a:gd name="connsiteX13" fmla="*/ 1245394 w 1321594"/>
                <a:gd name="connsiteY13" fmla="*/ 200025 h 947738"/>
                <a:gd name="connsiteX14" fmla="*/ 1171575 w 1321594"/>
                <a:gd name="connsiteY14" fmla="*/ 147638 h 947738"/>
                <a:gd name="connsiteX15" fmla="*/ 1083469 w 1321594"/>
                <a:gd name="connsiteY15" fmla="*/ 88106 h 947738"/>
                <a:gd name="connsiteX16" fmla="*/ 1028700 w 1321594"/>
                <a:gd name="connsiteY16" fmla="*/ 54769 h 947738"/>
                <a:gd name="connsiteX17" fmla="*/ 969169 w 1321594"/>
                <a:gd name="connsiteY17" fmla="*/ 28575 h 947738"/>
                <a:gd name="connsiteX18" fmla="*/ 912019 w 1321594"/>
                <a:gd name="connsiteY18" fmla="*/ 11906 h 947738"/>
                <a:gd name="connsiteX19" fmla="*/ 871538 w 1321594"/>
                <a:gd name="connsiteY19" fmla="*/ 0 h 947738"/>
                <a:gd name="connsiteX20" fmla="*/ 850106 w 1321594"/>
                <a:gd name="connsiteY20" fmla="*/ 0 h 947738"/>
                <a:gd name="connsiteX21" fmla="*/ 838200 w 1321594"/>
                <a:gd name="connsiteY21" fmla="*/ 4763 h 947738"/>
                <a:gd name="connsiteX22" fmla="*/ 835819 w 1321594"/>
                <a:gd name="connsiteY22" fmla="*/ 16669 h 947738"/>
                <a:gd name="connsiteX23" fmla="*/ 847725 w 1321594"/>
                <a:gd name="connsiteY23" fmla="*/ 45244 h 947738"/>
                <a:gd name="connsiteX24" fmla="*/ 885825 w 1321594"/>
                <a:gd name="connsiteY24" fmla="*/ 92869 h 947738"/>
                <a:gd name="connsiteX25" fmla="*/ 902494 w 1321594"/>
                <a:gd name="connsiteY25" fmla="*/ 114300 h 947738"/>
                <a:gd name="connsiteX26" fmla="*/ 909638 w 1321594"/>
                <a:gd name="connsiteY26" fmla="*/ 130969 h 947738"/>
                <a:gd name="connsiteX27" fmla="*/ 914400 w 1321594"/>
                <a:gd name="connsiteY27" fmla="*/ 145256 h 947738"/>
                <a:gd name="connsiteX28" fmla="*/ 919163 w 1321594"/>
                <a:gd name="connsiteY28" fmla="*/ 166688 h 947738"/>
                <a:gd name="connsiteX29" fmla="*/ 916781 w 1321594"/>
                <a:gd name="connsiteY29" fmla="*/ 188119 h 947738"/>
                <a:gd name="connsiteX30" fmla="*/ 897731 w 1321594"/>
                <a:gd name="connsiteY30" fmla="*/ 216694 h 947738"/>
                <a:gd name="connsiteX31" fmla="*/ 847725 w 1321594"/>
                <a:gd name="connsiteY31" fmla="*/ 261938 h 947738"/>
                <a:gd name="connsiteX32" fmla="*/ 742950 w 1321594"/>
                <a:gd name="connsiteY32" fmla="*/ 359569 h 947738"/>
                <a:gd name="connsiteX33" fmla="*/ 621506 w 1321594"/>
                <a:gd name="connsiteY33" fmla="*/ 461963 h 947738"/>
                <a:gd name="connsiteX34" fmla="*/ 511969 w 1321594"/>
                <a:gd name="connsiteY34" fmla="*/ 545306 h 947738"/>
                <a:gd name="connsiteX35" fmla="*/ 383381 w 1321594"/>
                <a:gd name="connsiteY35" fmla="*/ 635794 h 947738"/>
                <a:gd name="connsiteX36" fmla="*/ 221456 w 1321594"/>
                <a:gd name="connsiteY36" fmla="*/ 738188 h 947738"/>
                <a:gd name="connsiteX37" fmla="*/ 0 w 1321594"/>
                <a:gd name="connsiteY37" fmla="*/ 857250 h 947738"/>
                <a:gd name="connsiteX38" fmla="*/ 52388 w 1321594"/>
                <a:gd name="connsiteY38" fmla="*/ 947738 h 947738"/>
                <a:gd name="connsiteX39" fmla="*/ 290513 w 1321594"/>
                <a:gd name="connsiteY39" fmla="*/ 838200 h 947738"/>
                <a:gd name="connsiteX40" fmla="*/ 483394 w 1321594"/>
                <a:gd name="connsiteY40" fmla="*/ 747713 h 947738"/>
                <a:gd name="connsiteX41" fmla="*/ 757238 w 1321594"/>
                <a:gd name="connsiteY41" fmla="*/ 6167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1594" h="947738">
                  <a:moveTo>
                    <a:pt x="757238" y="616744"/>
                  </a:moveTo>
                  <a:lnTo>
                    <a:pt x="928688" y="531019"/>
                  </a:lnTo>
                  <a:lnTo>
                    <a:pt x="1083469" y="450056"/>
                  </a:lnTo>
                  <a:lnTo>
                    <a:pt x="1200150" y="390525"/>
                  </a:lnTo>
                  <a:lnTo>
                    <a:pt x="1228725" y="373856"/>
                  </a:lnTo>
                  <a:lnTo>
                    <a:pt x="1247775" y="366713"/>
                  </a:lnTo>
                  <a:lnTo>
                    <a:pt x="1281113" y="354806"/>
                  </a:lnTo>
                  <a:lnTo>
                    <a:pt x="1307306" y="340519"/>
                  </a:lnTo>
                  <a:lnTo>
                    <a:pt x="1321594" y="321469"/>
                  </a:lnTo>
                  <a:lnTo>
                    <a:pt x="1321594" y="307181"/>
                  </a:lnTo>
                  <a:lnTo>
                    <a:pt x="1316831" y="288131"/>
                  </a:lnTo>
                  <a:lnTo>
                    <a:pt x="1307306" y="266700"/>
                  </a:lnTo>
                  <a:lnTo>
                    <a:pt x="1285875" y="238125"/>
                  </a:lnTo>
                  <a:lnTo>
                    <a:pt x="1245394" y="200025"/>
                  </a:lnTo>
                  <a:lnTo>
                    <a:pt x="1171575" y="147638"/>
                  </a:lnTo>
                  <a:lnTo>
                    <a:pt x="1083469" y="88106"/>
                  </a:lnTo>
                  <a:lnTo>
                    <a:pt x="1028700" y="54769"/>
                  </a:lnTo>
                  <a:lnTo>
                    <a:pt x="969169" y="28575"/>
                  </a:lnTo>
                  <a:lnTo>
                    <a:pt x="912019" y="11906"/>
                  </a:lnTo>
                  <a:lnTo>
                    <a:pt x="871538" y="0"/>
                  </a:lnTo>
                  <a:lnTo>
                    <a:pt x="850106" y="0"/>
                  </a:lnTo>
                  <a:lnTo>
                    <a:pt x="838200" y="4763"/>
                  </a:lnTo>
                  <a:lnTo>
                    <a:pt x="835819" y="16669"/>
                  </a:lnTo>
                  <a:lnTo>
                    <a:pt x="847725" y="45244"/>
                  </a:lnTo>
                  <a:lnTo>
                    <a:pt x="885825" y="92869"/>
                  </a:lnTo>
                  <a:lnTo>
                    <a:pt x="902494" y="114300"/>
                  </a:lnTo>
                  <a:lnTo>
                    <a:pt x="909638" y="130969"/>
                  </a:lnTo>
                  <a:lnTo>
                    <a:pt x="914400" y="145256"/>
                  </a:lnTo>
                  <a:lnTo>
                    <a:pt x="919163" y="166688"/>
                  </a:lnTo>
                  <a:lnTo>
                    <a:pt x="916781" y="188119"/>
                  </a:lnTo>
                  <a:lnTo>
                    <a:pt x="897731" y="216694"/>
                  </a:lnTo>
                  <a:lnTo>
                    <a:pt x="847725" y="261938"/>
                  </a:lnTo>
                  <a:lnTo>
                    <a:pt x="742950" y="359569"/>
                  </a:lnTo>
                  <a:lnTo>
                    <a:pt x="621506" y="461963"/>
                  </a:lnTo>
                  <a:lnTo>
                    <a:pt x="511969" y="545306"/>
                  </a:lnTo>
                  <a:lnTo>
                    <a:pt x="383381" y="635794"/>
                  </a:lnTo>
                  <a:lnTo>
                    <a:pt x="221456" y="738188"/>
                  </a:lnTo>
                  <a:lnTo>
                    <a:pt x="0" y="857250"/>
                  </a:lnTo>
                  <a:lnTo>
                    <a:pt x="52388" y="947738"/>
                  </a:lnTo>
                  <a:lnTo>
                    <a:pt x="290513" y="838200"/>
                  </a:lnTo>
                  <a:lnTo>
                    <a:pt x="483394" y="747713"/>
                  </a:lnTo>
                  <a:lnTo>
                    <a:pt x="757238" y="6167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58D4D5DA-362F-4B90-AD48-2743BBE5DB3F}"/>
                </a:ext>
              </a:extLst>
            </p:cNvPr>
            <p:cNvSpPr/>
            <p:nvPr/>
          </p:nvSpPr>
          <p:spPr>
            <a:xfrm>
              <a:off x="5934076" y="1685925"/>
              <a:ext cx="2214563" cy="477838"/>
            </a:xfrm>
            <a:custGeom>
              <a:avLst/>
              <a:gdLst>
                <a:gd name="connsiteX0" fmla="*/ 1035844 w 2214563"/>
                <a:gd name="connsiteY0" fmla="*/ 142875 h 478631"/>
                <a:gd name="connsiteX1" fmla="*/ 871538 w 2214563"/>
                <a:gd name="connsiteY1" fmla="*/ 161925 h 478631"/>
                <a:gd name="connsiteX2" fmla="*/ 738188 w 2214563"/>
                <a:gd name="connsiteY2" fmla="*/ 176213 h 478631"/>
                <a:gd name="connsiteX3" fmla="*/ 614363 w 2214563"/>
                <a:gd name="connsiteY3" fmla="*/ 188119 h 478631"/>
                <a:gd name="connsiteX4" fmla="*/ 492919 w 2214563"/>
                <a:gd name="connsiteY4" fmla="*/ 200025 h 478631"/>
                <a:gd name="connsiteX5" fmla="*/ 426244 w 2214563"/>
                <a:gd name="connsiteY5" fmla="*/ 204788 h 478631"/>
                <a:gd name="connsiteX6" fmla="*/ 302419 w 2214563"/>
                <a:gd name="connsiteY6" fmla="*/ 202406 h 478631"/>
                <a:gd name="connsiteX7" fmla="*/ 226219 w 2214563"/>
                <a:gd name="connsiteY7" fmla="*/ 200025 h 478631"/>
                <a:gd name="connsiteX8" fmla="*/ 164306 w 2214563"/>
                <a:gd name="connsiteY8" fmla="*/ 192881 h 478631"/>
                <a:gd name="connsiteX9" fmla="*/ 119063 w 2214563"/>
                <a:gd name="connsiteY9" fmla="*/ 183356 h 478631"/>
                <a:gd name="connsiteX10" fmla="*/ 85725 w 2214563"/>
                <a:gd name="connsiteY10" fmla="*/ 171450 h 478631"/>
                <a:gd name="connsiteX11" fmla="*/ 40481 w 2214563"/>
                <a:gd name="connsiteY11" fmla="*/ 147638 h 478631"/>
                <a:gd name="connsiteX12" fmla="*/ 23813 w 2214563"/>
                <a:gd name="connsiteY12" fmla="*/ 135731 h 478631"/>
                <a:gd name="connsiteX13" fmla="*/ 7144 w 2214563"/>
                <a:gd name="connsiteY13" fmla="*/ 133350 h 478631"/>
                <a:gd name="connsiteX14" fmla="*/ 0 w 2214563"/>
                <a:gd name="connsiteY14" fmla="*/ 145256 h 478631"/>
                <a:gd name="connsiteX15" fmla="*/ 0 w 2214563"/>
                <a:gd name="connsiteY15" fmla="*/ 164306 h 478631"/>
                <a:gd name="connsiteX16" fmla="*/ 23813 w 2214563"/>
                <a:gd name="connsiteY16" fmla="*/ 209550 h 478631"/>
                <a:gd name="connsiteX17" fmla="*/ 66675 w 2214563"/>
                <a:gd name="connsiteY17" fmla="*/ 266700 h 478631"/>
                <a:gd name="connsiteX18" fmla="*/ 104775 w 2214563"/>
                <a:gd name="connsiteY18" fmla="*/ 311944 h 478631"/>
                <a:gd name="connsiteX19" fmla="*/ 152400 w 2214563"/>
                <a:gd name="connsiteY19" fmla="*/ 361950 h 478631"/>
                <a:gd name="connsiteX20" fmla="*/ 197644 w 2214563"/>
                <a:gd name="connsiteY20" fmla="*/ 402431 h 478631"/>
                <a:gd name="connsiteX21" fmla="*/ 250031 w 2214563"/>
                <a:gd name="connsiteY21" fmla="*/ 438150 h 478631"/>
                <a:gd name="connsiteX22" fmla="*/ 283369 w 2214563"/>
                <a:gd name="connsiteY22" fmla="*/ 457200 h 478631"/>
                <a:gd name="connsiteX23" fmla="*/ 326231 w 2214563"/>
                <a:gd name="connsiteY23" fmla="*/ 471488 h 478631"/>
                <a:gd name="connsiteX24" fmla="*/ 364331 w 2214563"/>
                <a:gd name="connsiteY24" fmla="*/ 478631 h 478631"/>
                <a:gd name="connsiteX25" fmla="*/ 397669 w 2214563"/>
                <a:gd name="connsiteY25" fmla="*/ 478631 h 478631"/>
                <a:gd name="connsiteX26" fmla="*/ 526256 w 2214563"/>
                <a:gd name="connsiteY26" fmla="*/ 447675 h 478631"/>
                <a:gd name="connsiteX27" fmla="*/ 721519 w 2214563"/>
                <a:gd name="connsiteY27" fmla="*/ 400050 h 478631"/>
                <a:gd name="connsiteX28" fmla="*/ 973931 w 2214563"/>
                <a:gd name="connsiteY28" fmla="*/ 345281 h 478631"/>
                <a:gd name="connsiteX29" fmla="*/ 1193006 w 2214563"/>
                <a:gd name="connsiteY29" fmla="*/ 309563 h 478631"/>
                <a:gd name="connsiteX30" fmla="*/ 1366838 w 2214563"/>
                <a:gd name="connsiteY30" fmla="*/ 283369 h 478631"/>
                <a:gd name="connsiteX31" fmla="*/ 1493044 w 2214563"/>
                <a:gd name="connsiteY31" fmla="*/ 264319 h 478631"/>
                <a:gd name="connsiteX32" fmla="*/ 1626394 w 2214563"/>
                <a:gd name="connsiteY32" fmla="*/ 247650 h 478631"/>
                <a:gd name="connsiteX33" fmla="*/ 1719263 w 2214563"/>
                <a:gd name="connsiteY33" fmla="*/ 245269 h 478631"/>
                <a:gd name="connsiteX34" fmla="*/ 1781175 w 2214563"/>
                <a:gd name="connsiteY34" fmla="*/ 250031 h 478631"/>
                <a:gd name="connsiteX35" fmla="*/ 1833563 w 2214563"/>
                <a:gd name="connsiteY35" fmla="*/ 264319 h 478631"/>
                <a:gd name="connsiteX36" fmla="*/ 2183606 w 2214563"/>
                <a:gd name="connsiteY36" fmla="*/ 295275 h 478631"/>
                <a:gd name="connsiteX37" fmla="*/ 2205038 w 2214563"/>
                <a:gd name="connsiteY37" fmla="*/ 273844 h 478631"/>
                <a:gd name="connsiteX38" fmla="*/ 2212181 w 2214563"/>
                <a:gd name="connsiteY38" fmla="*/ 257175 h 478631"/>
                <a:gd name="connsiteX39" fmla="*/ 2214563 w 2214563"/>
                <a:gd name="connsiteY39" fmla="*/ 230981 h 478631"/>
                <a:gd name="connsiteX40" fmla="*/ 2202656 w 2214563"/>
                <a:gd name="connsiteY40" fmla="*/ 204788 h 478631"/>
                <a:gd name="connsiteX41" fmla="*/ 2185988 w 2214563"/>
                <a:gd name="connsiteY41" fmla="*/ 180975 h 478631"/>
                <a:gd name="connsiteX42" fmla="*/ 2143125 w 2214563"/>
                <a:gd name="connsiteY42" fmla="*/ 145256 h 478631"/>
                <a:gd name="connsiteX43" fmla="*/ 2078831 w 2214563"/>
                <a:gd name="connsiteY43" fmla="*/ 102394 h 478631"/>
                <a:gd name="connsiteX44" fmla="*/ 1985963 w 2214563"/>
                <a:gd name="connsiteY44" fmla="*/ 45244 h 478631"/>
                <a:gd name="connsiteX45" fmla="*/ 1916906 w 2214563"/>
                <a:gd name="connsiteY45" fmla="*/ 9525 h 478631"/>
                <a:gd name="connsiteX46" fmla="*/ 1885950 w 2214563"/>
                <a:gd name="connsiteY46" fmla="*/ 0 h 478631"/>
                <a:gd name="connsiteX47" fmla="*/ 1859756 w 2214563"/>
                <a:gd name="connsiteY47" fmla="*/ 0 h 478631"/>
                <a:gd name="connsiteX48" fmla="*/ 1766888 w 2214563"/>
                <a:gd name="connsiteY48" fmla="*/ 21431 h 478631"/>
                <a:gd name="connsiteX49" fmla="*/ 1638300 w 2214563"/>
                <a:gd name="connsiteY49" fmla="*/ 52388 h 478631"/>
                <a:gd name="connsiteX50" fmla="*/ 1566863 w 2214563"/>
                <a:gd name="connsiteY50" fmla="*/ 71438 h 478631"/>
                <a:gd name="connsiteX51" fmla="*/ 1464469 w 2214563"/>
                <a:gd name="connsiteY51" fmla="*/ 85725 h 478631"/>
                <a:gd name="connsiteX52" fmla="*/ 1176338 w 2214563"/>
                <a:gd name="connsiteY52" fmla="*/ 126206 h 478631"/>
                <a:gd name="connsiteX53" fmla="*/ 1035844 w 2214563"/>
                <a:gd name="connsiteY53" fmla="*/ 142875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14563" h="478631">
                  <a:moveTo>
                    <a:pt x="1035844" y="142875"/>
                  </a:moveTo>
                  <a:lnTo>
                    <a:pt x="871538" y="161925"/>
                  </a:lnTo>
                  <a:lnTo>
                    <a:pt x="738188" y="176213"/>
                  </a:lnTo>
                  <a:lnTo>
                    <a:pt x="614363" y="188119"/>
                  </a:lnTo>
                  <a:lnTo>
                    <a:pt x="492919" y="200025"/>
                  </a:lnTo>
                  <a:lnTo>
                    <a:pt x="426244" y="204788"/>
                  </a:lnTo>
                  <a:lnTo>
                    <a:pt x="302419" y="202406"/>
                  </a:lnTo>
                  <a:lnTo>
                    <a:pt x="226219" y="200025"/>
                  </a:lnTo>
                  <a:lnTo>
                    <a:pt x="164306" y="192881"/>
                  </a:lnTo>
                  <a:lnTo>
                    <a:pt x="119063" y="183356"/>
                  </a:lnTo>
                  <a:lnTo>
                    <a:pt x="85725" y="171450"/>
                  </a:lnTo>
                  <a:lnTo>
                    <a:pt x="40481" y="147638"/>
                  </a:lnTo>
                  <a:lnTo>
                    <a:pt x="23813" y="135731"/>
                  </a:lnTo>
                  <a:lnTo>
                    <a:pt x="7144" y="133350"/>
                  </a:lnTo>
                  <a:lnTo>
                    <a:pt x="0" y="145256"/>
                  </a:lnTo>
                  <a:lnTo>
                    <a:pt x="0" y="164306"/>
                  </a:lnTo>
                  <a:lnTo>
                    <a:pt x="23813" y="209550"/>
                  </a:lnTo>
                  <a:lnTo>
                    <a:pt x="66675" y="266700"/>
                  </a:lnTo>
                  <a:lnTo>
                    <a:pt x="104775" y="311944"/>
                  </a:lnTo>
                  <a:lnTo>
                    <a:pt x="152400" y="361950"/>
                  </a:lnTo>
                  <a:lnTo>
                    <a:pt x="197644" y="402431"/>
                  </a:lnTo>
                  <a:lnTo>
                    <a:pt x="250031" y="438150"/>
                  </a:lnTo>
                  <a:lnTo>
                    <a:pt x="283369" y="457200"/>
                  </a:lnTo>
                  <a:lnTo>
                    <a:pt x="326231" y="471488"/>
                  </a:lnTo>
                  <a:lnTo>
                    <a:pt x="364331" y="478631"/>
                  </a:lnTo>
                  <a:lnTo>
                    <a:pt x="397669" y="478631"/>
                  </a:lnTo>
                  <a:lnTo>
                    <a:pt x="526256" y="447675"/>
                  </a:lnTo>
                  <a:lnTo>
                    <a:pt x="721519" y="400050"/>
                  </a:lnTo>
                  <a:lnTo>
                    <a:pt x="973931" y="345281"/>
                  </a:lnTo>
                  <a:lnTo>
                    <a:pt x="1193006" y="309563"/>
                  </a:lnTo>
                  <a:lnTo>
                    <a:pt x="1366838" y="283369"/>
                  </a:lnTo>
                  <a:lnTo>
                    <a:pt x="1493044" y="264319"/>
                  </a:lnTo>
                  <a:lnTo>
                    <a:pt x="1626394" y="247650"/>
                  </a:lnTo>
                  <a:lnTo>
                    <a:pt x="1719263" y="245269"/>
                  </a:lnTo>
                  <a:lnTo>
                    <a:pt x="1781175" y="250031"/>
                  </a:lnTo>
                  <a:lnTo>
                    <a:pt x="1833563" y="264319"/>
                  </a:lnTo>
                  <a:lnTo>
                    <a:pt x="2183606" y="295275"/>
                  </a:lnTo>
                  <a:lnTo>
                    <a:pt x="2205038" y="273844"/>
                  </a:lnTo>
                  <a:lnTo>
                    <a:pt x="2212181" y="257175"/>
                  </a:lnTo>
                  <a:lnTo>
                    <a:pt x="2214563" y="230981"/>
                  </a:lnTo>
                  <a:lnTo>
                    <a:pt x="2202656" y="204788"/>
                  </a:lnTo>
                  <a:lnTo>
                    <a:pt x="2185988" y="180975"/>
                  </a:lnTo>
                  <a:lnTo>
                    <a:pt x="2143125" y="145256"/>
                  </a:lnTo>
                  <a:lnTo>
                    <a:pt x="2078831" y="102394"/>
                  </a:lnTo>
                  <a:lnTo>
                    <a:pt x="1985963" y="45244"/>
                  </a:lnTo>
                  <a:lnTo>
                    <a:pt x="1916906" y="9525"/>
                  </a:lnTo>
                  <a:lnTo>
                    <a:pt x="1885950" y="0"/>
                  </a:lnTo>
                  <a:lnTo>
                    <a:pt x="1859756" y="0"/>
                  </a:lnTo>
                  <a:lnTo>
                    <a:pt x="1766888" y="21431"/>
                  </a:lnTo>
                  <a:lnTo>
                    <a:pt x="1638300" y="52388"/>
                  </a:lnTo>
                  <a:lnTo>
                    <a:pt x="1566863" y="71438"/>
                  </a:lnTo>
                  <a:lnTo>
                    <a:pt x="1464469" y="85725"/>
                  </a:lnTo>
                  <a:lnTo>
                    <a:pt x="1176338" y="126206"/>
                  </a:lnTo>
                  <a:lnTo>
                    <a:pt x="1035844" y="1428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0">
              <a:extLst>
                <a:ext uri="{FF2B5EF4-FFF2-40B4-BE49-F238E27FC236}">
                  <a16:creationId xmlns:a16="http://schemas.microsoft.com/office/drawing/2014/main" id="{A90E1698-2C03-4B61-B54F-5CA979ACF089}"/>
                </a:ext>
              </a:extLst>
            </p:cNvPr>
            <p:cNvSpPr/>
            <p:nvPr/>
          </p:nvSpPr>
          <p:spPr>
            <a:xfrm>
              <a:off x="4478338" y="3940176"/>
              <a:ext cx="493712" cy="2035175"/>
            </a:xfrm>
            <a:custGeom>
              <a:avLst/>
              <a:gdLst>
                <a:gd name="connsiteX0" fmla="*/ 383202 w 494198"/>
                <a:gd name="connsiteY0" fmla="*/ 473057 h 2034936"/>
                <a:gd name="connsiteX1" fmla="*/ 359417 w 494198"/>
                <a:gd name="connsiteY1" fmla="*/ 245778 h 2034936"/>
                <a:gd name="connsiteX2" fmla="*/ 335632 w 494198"/>
                <a:gd name="connsiteY2" fmla="*/ 92497 h 2034936"/>
                <a:gd name="connsiteX3" fmla="*/ 272205 w 494198"/>
                <a:gd name="connsiteY3" fmla="*/ 60784 h 2034936"/>
                <a:gd name="connsiteX4" fmla="*/ 195565 w 494198"/>
                <a:gd name="connsiteY4" fmla="*/ 31713 h 2034936"/>
                <a:gd name="connsiteX5" fmla="*/ 142709 w 494198"/>
                <a:gd name="connsiteY5" fmla="*/ 18499 h 2034936"/>
                <a:gd name="connsiteX6" fmla="*/ 95139 w 494198"/>
                <a:gd name="connsiteY6" fmla="*/ 5285 h 2034936"/>
                <a:gd name="connsiteX7" fmla="*/ 55498 w 494198"/>
                <a:gd name="connsiteY7" fmla="*/ 0 h 2034936"/>
                <a:gd name="connsiteX8" fmla="*/ 29070 w 494198"/>
                <a:gd name="connsiteY8" fmla="*/ 0 h 2034936"/>
                <a:gd name="connsiteX9" fmla="*/ 13213 w 494198"/>
                <a:gd name="connsiteY9" fmla="*/ 0 h 2034936"/>
                <a:gd name="connsiteX10" fmla="*/ 0 w 494198"/>
                <a:gd name="connsiteY10" fmla="*/ 7928 h 2034936"/>
                <a:gd name="connsiteX11" fmla="*/ 2642 w 494198"/>
                <a:gd name="connsiteY11" fmla="*/ 21142 h 2034936"/>
                <a:gd name="connsiteX12" fmla="*/ 26427 w 494198"/>
                <a:gd name="connsiteY12" fmla="*/ 52855 h 2034936"/>
                <a:gd name="connsiteX13" fmla="*/ 55498 w 494198"/>
                <a:gd name="connsiteY13" fmla="*/ 100425 h 2034936"/>
                <a:gd name="connsiteX14" fmla="*/ 81926 w 494198"/>
                <a:gd name="connsiteY14" fmla="*/ 158566 h 2034936"/>
                <a:gd name="connsiteX15" fmla="*/ 113639 w 494198"/>
                <a:gd name="connsiteY15" fmla="*/ 245778 h 2034936"/>
                <a:gd name="connsiteX16" fmla="*/ 132138 w 494198"/>
                <a:gd name="connsiteY16" fmla="*/ 314490 h 2034936"/>
                <a:gd name="connsiteX17" fmla="*/ 150638 w 494198"/>
                <a:gd name="connsiteY17" fmla="*/ 396416 h 2034936"/>
                <a:gd name="connsiteX18" fmla="*/ 161209 w 494198"/>
                <a:gd name="connsiteY18" fmla="*/ 459843 h 2034936"/>
                <a:gd name="connsiteX19" fmla="*/ 174423 w 494198"/>
                <a:gd name="connsiteY19" fmla="*/ 565554 h 2034936"/>
                <a:gd name="connsiteX20" fmla="*/ 182351 w 494198"/>
                <a:gd name="connsiteY20" fmla="*/ 665979 h 2034936"/>
                <a:gd name="connsiteX21" fmla="*/ 192922 w 494198"/>
                <a:gd name="connsiteY21" fmla="*/ 832474 h 2034936"/>
                <a:gd name="connsiteX22" fmla="*/ 200850 w 494198"/>
                <a:gd name="connsiteY22" fmla="*/ 1025396 h 2034936"/>
                <a:gd name="connsiteX23" fmla="*/ 208779 w 494198"/>
                <a:gd name="connsiteY23" fmla="*/ 1205105 h 2034936"/>
                <a:gd name="connsiteX24" fmla="*/ 214064 w 494198"/>
                <a:gd name="connsiteY24" fmla="*/ 1302888 h 2034936"/>
                <a:gd name="connsiteX25" fmla="*/ 219350 w 494198"/>
                <a:gd name="connsiteY25" fmla="*/ 1416527 h 2034936"/>
                <a:gd name="connsiteX26" fmla="*/ 224635 w 494198"/>
                <a:gd name="connsiteY26" fmla="*/ 1585665 h 2034936"/>
                <a:gd name="connsiteX27" fmla="*/ 227278 w 494198"/>
                <a:gd name="connsiteY27" fmla="*/ 1678162 h 2034936"/>
                <a:gd name="connsiteX28" fmla="*/ 229921 w 494198"/>
                <a:gd name="connsiteY28" fmla="*/ 1725732 h 2034936"/>
                <a:gd name="connsiteX29" fmla="*/ 240492 w 494198"/>
                <a:gd name="connsiteY29" fmla="*/ 1775944 h 2034936"/>
                <a:gd name="connsiteX30" fmla="*/ 253706 w 494198"/>
                <a:gd name="connsiteY30" fmla="*/ 1815586 h 2034936"/>
                <a:gd name="connsiteX31" fmla="*/ 272205 w 494198"/>
                <a:gd name="connsiteY31" fmla="*/ 1852585 h 2034936"/>
                <a:gd name="connsiteX32" fmla="*/ 295990 w 494198"/>
                <a:gd name="connsiteY32" fmla="*/ 1892226 h 2034936"/>
                <a:gd name="connsiteX33" fmla="*/ 327704 w 494198"/>
                <a:gd name="connsiteY33" fmla="*/ 1934511 h 2034936"/>
                <a:gd name="connsiteX34" fmla="*/ 348846 w 494198"/>
                <a:gd name="connsiteY34" fmla="*/ 1958296 h 2034936"/>
                <a:gd name="connsiteX35" fmla="*/ 383202 w 494198"/>
                <a:gd name="connsiteY35" fmla="*/ 1990009 h 2034936"/>
                <a:gd name="connsiteX36" fmla="*/ 404344 w 494198"/>
                <a:gd name="connsiteY36" fmla="*/ 2013794 h 2034936"/>
                <a:gd name="connsiteX37" fmla="*/ 425486 w 494198"/>
                <a:gd name="connsiteY37" fmla="*/ 2027008 h 2034936"/>
                <a:gd name="connsiteX38" fmla="*/ 443986 w 494198"/>
                <a:gd name="connsiteY38" fmla="*/ 2034936 h 2034936"/>
                <a:gd name="connsiteX39" fmla="*/ 457200 w 494198"/>
                <a:gd name="connsiteY39" fmla="*/ 2034936 h 2034936"/>
                <a:gd name="connsiteX40" fmla="*/ 470413 w 494198"/>
                <a:gd name="connsiteY40" fmla="*/ 2021722 h 2034936"/>
                <a:gd name="connsiteX41" fmla="*/ 486270 w 494198"/>
                <a:gd name="connsiteY41" fmla="*/ 1997937 h 2034936"/>
                <a:gd name="connsiteX42" fmla="*/ 494198 w 494198"/>
                <a:gd name="connsiteY42" fmla="*/ 1947725 h 2034936"/>
                <a:gd name="connsiteX43" fmla="*/ 494198 w 494198"/>
                <a:gd name="connsiteY43" fmla="*/ 1857870 h 2034936"/>
                <a:gd name="connsiteX44" fmla="*/ 494198 w 494198"/>
                <a:gd name="connsiteY44" fmla="*/ 1683447 h 2034936"/>
                <a:gd name="connsiteX45" fmla="*/ 473056 w 494198"/>
                <a:gd name="connsiteY45" fmla="*/ 1382171 h 2034936"/>
                <a:gd name="connsiteX46" fmla="*/ 446628 w 494198"/>
                <a:gd name="connsiteY46" fmla="*/ 980469 h 2034936"/>
                <a:gd name="connsiteX47" fmla="*/ 428129 w 494198"/>
                <a:gd name="connsiteY47" fmla="*/ 853616 h 2034936"/>
                <a:gd name="connsiteX48" fmla="*/ 383202 w 494198"/>
                <a:gd name="connsiteY48" fmla="*/ 47305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94198" h="2034936">
                  <a:moveTo>
                    <a:pt x="383202" y="473057"/>
                  </a:moveTo>
                  <a:lnTo>
                    <a:pt x="359417" y="245778"/>
                  </a:lnTo>
                  <a:lnTo>
                    <a:pt x="335632" y="92497"/>
                  </a:lnTo>
                  <a:lnTo>
                    <a:pt x="272205" y="60784"/>
                  </a:lnTo>
                  <a:lnTo>
                    <a:pt x="195565" y="31713"/>
                  </a:lnTo>
                  <a:lnTo>
                    <a:pt x="142709" y="18499"/>
                  </a:lnTo>
                  <a:lnTo>
                    <a:pt x="95139" y="5285"/>
                  </a:lnTo>
                  <a:lnTo>
                    <a:pt x="55498" y="0"/>
                  </a:lnTo>
                  <a:lnTo>
                    <a:pt x="29070" y="0"/>
                  </a:lnTo>
                  <a:lnTo>
                    <a:pt x="13213" y="0"/>
                  </a:lnTo>
                  <a:lnTo>
                    <a:pt x="0" y="7928"/>
                  </a:lnTo>
                  <a:lnTo>
                    <a:pt x="2642" y="21142"/>
                  </a:lnTo>
                  <a:lnTo>
                    <a:pt x="26427" y="52855"/>
                  </a:lnTo>
                  <a:lnTo>
                    <a:pt x="55498" y="100425"/>
                  </a:lnTo>
                  <a:lnTo>
                    <a:pt x="81926" y="158566"/>
                  </a:lnTo>
                  <a:lnTo>
                    <a:pt x="113639" y="245778"/>
                  </a:lnTo>
                  <a:lnTo>
                    <a:pt x="132138" y="314490"/>
                  </a:lnTo>
                  <a:lnTo>
                    <a:pt x="150638" y="396416"/>
                  </a:lnTo>
                  <a:lnTo>
                    <a:pt x="161209" y="459843"/>
                  </a:lnTo>
                  <a:lnTo>
                    <a:pt x="174423" y="565554"/>
                  </a:lnTo>
                  <a:lnTo>
                    <a:pt x="182351" y="665979"/>
                  </a:lnTo>
                  <a:lnTo>
                    <a:pt x="192922" y="832474"/>
                  </a:lnTo>
                  <a:lnTo>
                    <a:pt x="200850" y="1025396"/>
                  </a:lnTo>
                  <a:lnTo>
                    <a:pt x="208779" y="1205105"/>
                  </a:lnTo>
                  <a:lnTo>
                    <a:pt x="214064" y="1302888"/>
                  </a:lnTo>
                  <a:lnTo>
                    <a:pt x="219350" y="1416527"/>
                  </a:lnTo>
                  <a:lnTo>
                    <a:pt x="224635" y="1585665"/>
                  </a:lnTo>
                  <a:lnTo>
                    <a:pt x="227278" y="1678162"/>
                  </a:lnTo>
                  <a:lnTo>
                    <a:pt x="229921" y="1725732"/>
                  </a:lnTo>
                  <a:lnTo>
                    <a:pt x="240492" y="1775944"/>
                  </a:lnTo>
                  <a:lnTo>
                    <a:pt x="253706" y="1815586"/>
                  </a:lnTo>
                  <a:lnTo>
                    <a:pt x="272205" y="1852585"/>
                  </a:lnTo>
                  <a:lnTo>
                    <a:pt x="295990" y="1892226"/>
                  </a:lnTo>
                  <a:lnTo>
                    <a:pt x="327704" y="1934511"/>
                  </a:lnTo>
                  <a:lnTo>
                    <a:pt x="348846" y="1958296"/>
                  </a:lnTo>
                  <a:lnTo>
                    <a:pt x="383202" y="1990009"/>
                  </a:lnTo>
                  <a:lnTo>
                    <a:pt x="404344" y="2013794"/>
                  </a:lnTo>
                  <a:lnTo>
                    <a:pt x="425486" y="2027008"/>
                  </a:lnTo>
                  <a:lnTo>
                    <a:pt x="443986" y="2034936"/>
                  </a:lnTo>
                  <a:lnTo>
                    <a:pt x="457200" y="2034936"/>
                  </a:lnTo>
                  <a:lnTo>
                    <a:pt x="470413" y="2021722"/>
                  </a:lnTo>
                  <a:lnTo>
                    <a:pt x="486270" y="1997937"/>
                  </a:lnTo>
                  <a:lnTo>
                    <a:pt x="494198" y="1947725"/>
                  </a:lnTo>
                  <a:lnTo>
                    <a:pt x="494198" y="1857870"/>
                  </a:lnTo>
                  <a:lnTo>
                    <a:pt x="494198" y="1683447"/>
                  </a:lnTo>
                  <a:lnTo>
                    <a:pt x="473056" y="1382171"/>
                  </a:lnTo>
                  <a:lnTo>
                    <a:pt x="446628" y="980469"/>
                  </a:lnTo>
                  <a:lnTo>
                    <a:pt x="428129" y="853616"/>
                  </a:lnTo>
                  <a:lnTo>
                    <a:pt x="383202" y="473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3">
              <a:extLst>
                <a:ext uri="{FF2B5EF4-FFF2-40B4-BE49-F238E27FC236}">
                  <a16:creationId xmlns:a16="http://schemas.microsoft.com/office/drawing/2014/main" id="{ECEB4104-3FD4-4106-96DC-437B5922F127}"/>
                </a:ext>
              </a:extLst>
            </p:cNvPr>
            <p:cNvSpPr/>
            <p:nvPr/>
          </p:nvSpPr>
          <p:spPr>
            <a:xfrm>
              <a:off x="4186238" y="2138364"/>
              <a:ext cx="406400" cy="1558925"/>
            </a:xfrm>
            <a:custGeom>
              <a:avLst/>
              <a:gdLst>
                <a:gd name="connsiteX0" fmla="*/ 400050 w 407193"/>
                <a:gd name="connsiteY0" fmla="*/ 414337 h 1559718"/>
                <a:gd name="connsiteX1" fmla="*/ 407193 w 407193"/>
                <a:gd name="connsiteY1" fmla="*/ 171450 h 1559718"/>
                <a:gd name="connsiteX2" fmla="*/ 345281 w 407193"/>
                <a:gd name="connsiteY2" fmla="*/ 88106 h 1559718"/>
                <a:gd name="connsiteX3" fmla="*/ 285750 w 407193"/>
                <a:gd name="connsiteY3" fmla="*/ 59531 h 1559718"/>
                <a:gd name="connsiteX4" fmla="*/ 238125 w 407193"/>
                <a:gd name="connsiteY4" fmla="*/ 40481 h 1559718"/>
                <a:gd name="connsiteX5" fmla="*/ 180975 w 407193"/>
                <a:gd name="connsiteY5" fmla="*/ 19050 h 1559718"/>
                <a:gd name="connsiteX6" fmla="*/ 140493 w 407193"/>
                <a:gd name="connsiteY6" fmla="*/ 7143 h 1559718"/>
                <a:gd name="connsiteX7" fmla="*/ 90487 w 407193"/>
                <a:gd name="connsiteY7" fmla="*/ 0 h 1559718"/>
                <a:gd name="connsiteX8" fmla="*/ 47625 w 407193"/>
                <a:gd name="connsiteY8" fmla="*/ 0 h 1559718"/>
                <a:gd name="connsiteX9" fmla="*/ 11906 w 407193"/>
                <a:gd name="connsiteY9" fmla="*/ 4762 h 1559718"/>
                <a:gd name="connsiteX10" fmla="*/ 2381 w 407193"/>
                <a:gd name="connsiteY10" fmla="*/ 11906 h 1559718"/>
                <a:gd name="connsiteX11" fmla="*/ 0 w 407193"/>
                <a:gd name="connsiteY11" fmla="*/ 23812 h 1559718"/>
                <a:gd name="connsiteX12" fmla="*/ 11906 w 407193"/>
                <a:gd name="connsiteY12" fmla="*/ 47625 h 1559718"/>
                <a:gd name="connsiteX13" fmla="*/ 38100 w 407193"/>
                <a:gd name="connsiteY13" fmla="*/ 73818 h 1559718"/>
                <a:gd name="connsiteX14" fmla="*/ 73818 w 407193"/>
                <a:gd name="connsiteY14" fmla="*/ 102393 h 1559718"/>
                <a:gd name="connsiteX15" fmla="*/ 92868 w 407193"/>
                <a:gd name="connsiteY15" fmla="*/ 119062 h 1559718"/>
                <a:gd name="connsiteX16" fmla="*/ 119062 w 407193"/>
                <a:gd name="connsiteY16" fmla="*/ 145256 h 1559718"/>
                <a:gd name="connsiteX17" fmla="*/ 145256 w 407193"/>
                <a:gd name="connsiteY17" fmla="*/ 180975 h 1559718"/>
                <a:gd name="connsiteX18" fmla="*/ 161925 w 407193"/>
                <a:gd name="connsiteY18" fmla="*/ 211931 h 1559718"/>
                <a:gd name="connsiteX19" fmla="*/ 173831 w 407193"/>
                <a:gd name="connsiteY19" fmla="*/ 250031 h 1559718"/>
                <a:gd name="connsiteX20" fmla="*/ 180975 w 407193"/>
                <a:gd name="connsiteY20" fmla="*/ 285750 h 1559718"/>
                <a:gd name="connsiteX21" fmla="*/ 183356 w 407193"/>
                <a:gd name="connsiteY21" fmla="*/ 400050 h 1559718"/>
                <a:gd name="connsiteX22" fmla="*/ 180975 w 407193"/>
                <a:gd name="connsiteY22" fmla="*/ 723900 h 1559718"/>
                <a:gd name="connsiteX23" fmla="*/ 183356 w 407193"/>
                <a:gd name="connsiteY23" fmla="*/ 1050131 h 1559718"/>
                <a:gd name="connsiteX24" fmla="*/ 178593 w 407193"/>
                <a:gd name="connsiteY24" fmla="*/ 1114425 h 1559718"/>
                <a:gd name="connsiteX25" fmla="*/ 164306 w 407193"/>
                <a:gd name="connsiteY25" fmla="*/ 1207293 h 1559718"/>
                <a:gd name="connsiteX26" fmla="*/ 142875 w 407193"/>
                <a:gd name="connsiteY26" fmla="*/ 1321593 h 1559718"/>
                <a:gd name="connsiteX27" fmla="*/ 140493 w 407193"/>
                <a:gd name="connsiteY27" fmla="*/ 1333500 h 1559718"/>
                <a:gd name="connsiteX28" fmla="*/ 154781 w 407193"/>
                <a:gd name="connsiteY28" fmla="*/ 1376362 h 1559718"/>
                <a:gd name="connsiteX29" fmla="*/ 183356 w 407193"/>
                <a:gd name="connsiteY29" fmla="*/ 1447800 h 1559718"/>
                <a:gd name="connsiteX30" fmla="*/ 211931 w 407193"/>
                <a:gd name="connsiteY30" fmla="*/ 1502568 h 1559718"/>
                <a:gd name="connsiteX31" fmla="*/ 230981 w 407193"/>
                <a:gd name="connsiteY31" fmla="*/ 1531143 h 1559718"/>
                <a:gd name="connsiteX32" fmla="*/ 250031 w 407193"/>
                <a:gd name="connsiteY32" fmla="*/ 1550193 h 1559718"/>
                <a:gd name="connsiteX33" fmla="*/ 271462 w 407193"/>
                <a:gd name="connsiteY33" fmla="*/ 1559718 h 1559718"/>
                <a:gd name="connsiteX34" fmla="*/ 292893 w 407193"/>
                <a:gd name="connsiteY34" fmla="*/ 1559718 h 1559718"/>
                <a:gd name="connsiteX35" fmla="*/ 328612 w 407193"/>
                <a:gd name="connsiteY35" fmla="*/ 1550193 h 1559718"/>
                <a:gd name="connsiteX36" fmla="*/ 371475 w 407193"/>
                <a:gd name="connsiteY36" fmla="*/ 1524000 h 1559718"/>
                <a:gd name="connsiteX37" fmla="*/ 385762 w 407193"/>
                <a:gd name="connsiteY37" fmla="*/ 1181100 h 1559718"/>
                <a:gd name="connsiteX38" fmla="*/ 388143 w 407193"/>
                <a:gd name="connsiteY38" fmla="*/ 957262 h 1559718"/>
                <a:gd name="connsiteX39" fmla="*/ 400050 w 407193"/>
                <a:gd name="connsiteY39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7193" h="1559718">
                  <a:moveTo>
                    <a:pt x="400050" y="414337"/>
                  </a:moveTo>
                  <a:lnTo>
                    <a:pt x="407193" y="171450"/>
                  </a:lnTo>
                  <a:lnTo>
                    <a:pt x="345281" y="88106"/>
                  </a:lnTo>
                  <a:lnTo>
                    <a:pt x="285750" y="59531"/>
                  </a:lnTo>
                  <a:lnTo>
                    <a:pt x="238125" y="40481"/>
                  </a:lnTo>
                  <a:lnTo>
                    <a:pt x="180975" y="19050"/>
                  </a:lnTo>
                  <a:lnTo>
                    <a:pt x="140493" y="7143"/>
                  </a:lnTo>
                  <a:lnTo>
                    <a:pt x="90487" y="0"/>
                  </a:lnTo>
                  <a:lnTo>
                    <a:pt x="47625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11906" y="47625"/>
                  </a:lnTo>
                  <a:lnTo>
                    <a:pt x="38100" y="73818"/>
                  </a:lnTo>
                  <a:lnTo>
                    <a:pt x="73818" y="102393"/>
                  </a:lnTo>
                  <a:lnTo>
                    <a:pt x="92868" y="119062"/>
                  </a:lnTo>
                  <a:lnTo>
                    <a:pt x="119062" y="145256"/>
                  </a:lnTo>
                  <a:lnTo>
                    <a:pt x="145256" y="180975"/>
                  </a:lnTo>
                  <a:lnTo>
                    <a:pt x="161925" y="211931"/>
                  </a:lnTo>
                  <a:lnTo>
                    <a:pt x="173831" y="250031"/>
                  </a:lnTo>
                  <a:lnTo>
                    <a:pt x="180975" y="285750"/>
                  </a:lnTo>
                  <a:cubicBezTo>
                    <a:pt x="181769" y="323850"/>
                    <a:pt x="182562" y="361950"/>
                    <a:pt x="183356" y="400050"/>
                  </a:cubicBezTo>
                  <a:cubicBezTo>
                    <a:pt x="182562" y="508000"/>
                    <a:pt x="181769" y="615950"/>
                    <a:pt x="180975" y="723900"/>
                  </a:cubicBezTo>
                  <a:cubicBezTo>
                    <a:pt x="181769" y="832644"/>
                    <a:pt x="182562" y="941387"/>
                    <a:pt x="183356" y="1050131"/>
                  </a:cubicBezTo>
                  <a:lnTo>
                    <a:pt x="178593" y="1114425"/>
                  </a:lnTo>
                  <a:lnTo>
                    <a:pt x="164306" y="1207293"/>
                  </a:lnTo>
                  <a:lnTo>
                    <a:pt x="142875" y="1321593"/>
                  </a:lnTo>
                  <a:lnTo>
                    <a:pt x="140493" y="1333500"/>
                  </a:lnTo>
                  <a:lnTo>
                    <a:pt x="154781" y="1376362"/>
                  </a:lnTo>
                  <a:lnTo>
                    <a:pt x="183356" y="1447800"/>
                  </a:lnTo>
                  <a:lnTo>
                    <a:pt x="211931" y="1502568"/>
                  </a:lnTo>
                  <a:lnTo>
                    <a:pt x="230981" y="1531143"/>
                  </a:lnTo>
                  <a:lnTo>
                    <a:pt x="250031" y="1550193"/>
                  </a:lnTo>
                  <a:lnTo>
                    <a:pt x="271462" y="1559718"/>
                  </a:lnTo>
                  <a:lnTo>
                    <a:pt x="292893" y="1559718"/>
                  </a:lnTo>
                  <a:lnTo>
                    <a:pt x="328612" y="1550193"/>
                  </a:lnTo>
                  <a:lnTo>
                    <a:pt x="371475" y="1524000"/>
                  </a:lnTo>
                  <a:lnTo>
                    <a:pt x="385762" y="1181100"/>
                  </a:lnTo>
                  <a:cubicBezTo>
                    <a:pt x="386556" y="1106487"/>
                    <a:pt x="387349" y="1031875"/>
                    <a:pt x="388143" y="957262"/>
                  </a:cubicBezTo>
                  <a:lnTo>
                    <a:pt x="400050" y="4143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4">
              <a:extLst>
                <a:ext uri="{FF2B5EF4-FFF2-40B4-BE49-F238E27FC236}">
                  <a16:creationId xmlns:a16="http://schemas.microsoft.com/office/drawing/2014/main" id="{13A94B11-11D5-48CA-B4A6-E67E4E4F1629}"/>
                </a:ext>
              </a:extLst>
            </p:cNvPr>
            <p:cNvSpPr/>
            <p:nvPr/>
          </p:nvSpPr>
          <p:spPr>
            <a:xfrm>
              <a:off x="4467225" y="2779713"/>
              <a:ext cx="1150938" cy="908050"/>
            </a:xfrm>
            <a:custGeom>
              <a:avLst/>
              <a:gdLst>
                <a:gd name="connsiteX0" fmla="*/ 388144 w 1150144"/>
                <a:gd name="connsiteY0" fmla="*/ 421481 h 909637"/>
                <a:gd name="connsiteX1" fmla="*/ 242888 w 1150144"/>
                <a:gd name="connsiteY1" fmla="*/ 497681 h 909637"/>
                <a:gd name="connsiteX2" fmla="*/ 59531 w 1150144"/>
                <a:gd name="connsiteY2" fmla="*/ 578644 h 909637"/>
                <a:gd name="connsiteX3" fmla="*/ 0 w 1150144"/>
                <a:gd name="connsiteY3" fmla="*/ 611981 h 909637"/>
                <a:gd name="connsiteX4" fmla="*/ 35719 w 1150144"/>
                <a:gd name="connsiteY4" fmla="*/ 909637 h 909637"/>
                <a:gd name="connsiteX5" fmla="*/ 90488 w 1150144"/>
                <a:gd name="connsiteY5" fmla="*/ 881062 h 909637"/>
                <a:gd name="connsiteX6" fmla="*/ 128588 w 1150144"/>
                <a:gd name="connsiteY6" fmla="*/ 850106 h 909637"/>
                <a:gd name="connsiteX7" fmla="*/ 204788 w 1150144"/>
                <a:gd name="connsiteY7" fmla="*/ 788194 h 909637"/>
                <a:gd name="connsiteX8" fmla="*/ 288131 w 1150144"/>
                <a:gd name="connsiteY8" fmla="*/ 719137 h 909637"/>
                <a:gd name="connsiteX9" fmla="*/ 395288 w 1150144"/>
                <a:gd name="connsiteY9" fmla="*/ 631031 h 909637"/>
                <a:gd name="connsiteX10" fmla="*/ 531019 w 1150144"/>
                <a:gd name="connsiteY10" fmla="*/ 523875 h 909637"/>
                <a:gd name="connsiteX11" fmla="*/ 740569 w 1150144"/>
                <a:gd name="connsiteY11" fmla="*/ 361950 h 909637"/>
                <a:gd name="connsiteX12" fmla="*/ 859631 w 1150144"/>
                <a:gd name="connsiteY12" fmla="*/ 269081 h 909637"/>
                <a:gd name="connsiteX13" fmla="*/ 978694 w 1150144"/>
                <a:gd name="connsiteY13" fmla="*/ 178594 h 909637"/>
                <a:gd name="connsiteX14" fmla="*/ 1100138 w 1150144"/>
                <a:gd name="connsiteY14" fmla="*/ 80962 h 909637"/>
                <a:gd name="connsiteX15" fmla="*/ 1150144 w 1150144"/>
                <a:gd name="connsiteY15" fmla="*/ 40481 h 909637"/>
                <a:gd name="connsiteX16" fmla="*/ 1123950 w 1150144"/>
                <a:gd name="connsiteY16" fmla="*/ 0 h 909637"/>
                <a:gd name="connsiteX17" fmla="*/ 1016794 w 1150144"/>
                <a:gd name="connsiteY17" fmla="*/ 50006 h 909637"/>
                <a:gd name="connsiteX18" fmla="*/ 866775 w 1150144"/>
                <a:gd name="connsiteY18" fmla="*/ 142875 h 909637"/>
                <a:gd name="connsiteX19" fmla="*/ 704850 w 1150144"/>
                <a:gd name="connsiteY19" fmla="*/ 242887 h 909637"/>
                <a:gd name="connsiteX20" fmla="*/ 538163 w 1150144"/>
                <a:gd name="connsiteY20" fmla="*/ 340519 h 909637"/>
                <a:gd name="connsiteX21" fmla="*/ 440531 w 1150144"/>
                <a:gd name="connsiteY21" fmla="*/ 395287 h 909637"/>
                <a:gd name="connsiteX22" fmla="*/ 388144 w 1150144"/>
                <a:gd name="connsiteY22" fmla="*/ 42148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0144" h="909637">
                  <a:moveTo>
                    <a:pt x="388144" y="421481"/>
                  </a:moveTo>
                  <a:lnTo>
                    <a:pt x="242888" y="497681"/>
                  </a:lnTo>
                  <a:lnTo>
                    <a:pt x="59531" y="578644"/>
                  </a:lnTo>
                  <a:lnTo>
                    <a:pt x="0" y="611981"/>
                  </a:lnTo>
                  <a:lnTo>
                    <a:pt x="35719" y="909637"/>
                  </a:lnTo>
                  <a:lnTo>
                    <a:pt x="90488" y="881062"/>
                  </a:lnTo>
                  <a:lnTo>
                    <a:pt x="128588" y="850106"/>
                  </a:lnTo>
                  <a:lnTo>
                    <a:pt x="204788" y="788194"/>
                  </a:lnTo>
                  <a:lnTo>
                    <a:pt x="288131" y="719137"/>
                  </a:lnTo>
                  <a:lnTo>
                    <a:pt x="395288" y="631031"/>
                  </a:lnTo>
                  <a:lnTo>
                    <a:pt x="531019" y="523875"/>
                  </a:lnTo>
                  <a:lnTo>
                    <a:pt x="740569" y="361950"/>
                  </a:lnTo>
                  <a:lnTo>
                    <a:pt x="859631" y="269081"/>
                  </a:lnTo>
                  <a:lnTo>
                    <a:pt x="978694" y="178594"/>
                  </a:lnTo>
                  <a:lnTo>
                    <a:pt x="1100138" y="80962"/>
                  </a:lnTo>
                  <a:lnTo>
                    <a:pt x="1150144" y="40481"/>
                  </a:lnTo>
                  <a:lnTo>
                    <a:pt x="1123950" y="0"/>
                  </a:lnTo>
                  <a:lnTo>
                    <a:pt x="1016794" y="50006"/>
                  </a:lnTo>
                  <a:lnTo>
                    <a:pt x="866775" y="142875"/>
                  </a:lnTo>
                  <a:lnTo>
                    <a:pt x="704850" y="242887"/>
                  </a:lnTo>
                  <a:lnTo>
                    <a:pt x="538163" y="340519"/>
                  </a:lnTo>
                  <a:lnTo>
                    <a:pt x="440531" y="395287"/>
                  </a:lnTo>
                  <a:lnTo>
                    <a:pt x="388144" y="4214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8BB5B7C4-BE6A-4268-B6CA-72D94C459659}"/>
                </a:ext>
              </a:extLst>
            </p:cNvPr>
            <p:cNvSpPr/>
            <p:nvPr/>
          </p:nvSpPr>
          <p:spPr>
            <a:xfrm>
              <a:off x="5230814" y="2314575"/>
              <a:ext cx="669925" cy="1047750"/>
            </a:xfrm>
            <a:custGeom>
              <a:avLst/>
              <a:gdLst>
                <a:gd name="connsiteX0" fmla="*/ 159544 w 669132"/>
                <a:gd name="connsiteY0" fmla="*/ 323850 h 1047750"/>
                <a:gd name="connsiteX1" fmla="*/ 104775 w 669132"/>
                <a:gd name="connsiteY1" fmla="*/ 230981 h 1047750"/>
                <a:gd name="connsiteX2" fmla="*/ 52388 w 669132"/>
                <a:gd name="connsiteY2" fmla="*/ 147638 h 1047750"/>
                <a:gd name="connsiteX3" fmla="*/ 33338 w 669132"/>
                <a:gd name="connsiteY3" fmla="*/ 116681 h 1047750"/>
                <a:gd name="connsiteX4" fmla="*/ 11907 w 669132"/>
                <a:gd name="connsiteY4" fmla="*/ 73819 h 1047750"/>
                <a:gd name="connsiteX5" fmla="*/ 0 w 669132"/>
                <a:gd name="connsiteY5" fmla="*/ 33338 h 1047750"/>
                <a:gd name="connsiteX6" fmla="*/ 0 w 669132"/>
                <a:gd name="connsiteY6" fmla="*/ 16669 h 1047750"/>
                <a:gd name="connsiteX7" fmla="*/ 2382 w 669132"/>
                <a:gd name="connsiteY7" fmla="*/ 7144 h 1047750"/>
                <a:gd name="connsiteX8" fmla="*/ 7144 w 669132"/>
                <a:gd name="connsiteY8" fmla="*/ 0 h 1047750"/>
                <a:gd name="connsiteX9" fmla="*/ 30957 w 669132"/>
                <a:gd name="connsiteY9" fmla="*/ 2381 h 1047750"/>
                <a:gd name="connsiteX10" fmla="*/ 64294 w 669132"/>
                <a:gd name="connsiteY10" fmla="*/ 16669 h 1047750"/>
                <a:gd name="connsiteX11" fmla="*/ 102394 w 669132"/>
                <a:gd name="connsiteY11" fmla="*/ 42863 h 1047750"/>
                <a:gd name="connsiteX12" fmla="*/ 147638 w 669132"/>
                <a:gd name="connsiteY12" fmla="*/ 88106 h 1047750"/>
                <a:gd name="connsiteX13" fmla="*/ 276225 w 669132"/>
                <a:gd name="connsiteY13" fmla="*/ 209550 h 1047750"/>
                <a:gd name="connsiteX14" fmla="*/ 411957 w 669132"/>
                <a:gd name="connsiteY14" fmla="*/ 347663 h 1047750"/>
                <a:gd name="connsiteX15" fmla="*/ 523875 w 669132"/>
                <a:gd name="connsiteY15" fmla="*/ 464344 h 1047750"/>
                <a:gd name="connsiteX16" fmla="*/ 578644 w 669132"/>
                <a:gd name="connsiteY16" fmla="*/ 523875 h 1047750"/>
                <a:gd name="connsiteX17" fmla="*/ 588169 w 669132"/>
                <a:gd name="connsiteY17" fmla="*/ 535781 h 1047750"/>
                <a:gd name="connsiteX18" fmla="*/ 602457 w 669132"/>
                <a:gd name="connsiteY18" fmla="*/ 571500 h 1047750"/>
                <a:gd name="connsiteX19" fmla="*/ 626269 w 669132"/>
                <a:gd name="connsiteY19" fmla="*/ 640556 h 1047750"/>
                <a:gd name="connsiteX20" fmla="*/ 642938 w 669132"/>
                <a:gd name="connsiteY20" fmla="*/ 695325 h 1047750"/>
                <a:gd name="connsiteX21" fmla="*/ 654844 w 669132"/>
                <a:gd name="connsiteY21" fmla="*/ 750094 h 1047750"/>
                <a:gd name="connsiteX22" fmla="*/ 664369 w 669132"/>
                <a:gd name="connsiteY22" fmla="*/ 802481 h 1047750"/>
                <a:gd name="connsiteX23" fmla="*/ 669132 w 669132"/>
                <a:gd name="connsiteY23" fmla="*/ 838200 h 1047750"/>
                <a:gd name="connsiteX24" fmla="*/ 669132 w 669132"/>
                <a:gd name="connsiteY24" fmla="*/ 873919 h 1047750"/>
                <a:gd name="connsiteX25" fmla="*/ 666750 w 669132"/>
                <a:gd name="connsiteY25" fmla="*/ 919163 h 1047750"/>
                <a:gd name="connsiteX26" fmla="*/ 654844 w 669132"/>
                <a:gd name="connsiteY26" fmla="*/ 959644 h 1047750"/>
                <a:gd name="connsiteX27" fmla="*/ 635794 w 669132"/>
                <a:gd name="connsiteY27" fmla="*/ 997744 h 1047750"/>
                <a:gd name="connsiteX28" fmla="*/ 616744 w 669132"/>
                <a:gd name="connsiteY28" fmla="*/ 1028700 h 1047750"/>
                <a:gd name="connsiteX29" fmla="*/ 595313 w 669132"/>
                <a:gd name="connsiteY29" fmla="*/ 1045369 h 1047750"/>
                <a:gd name="connsiteX30" fmla="*/ 578644 w 669132"/>
                <a:gd name="connsiteY30" fmla="*/ 1047750 h 1047750"/>
                <a:gd name="connsiteX31" fmla="*/ 552450 w 669132"/>
                <a:gd name="connsiteY31" fmla="*/ 1042988 h 1047750"/>
                <a:gd name="connsiteX32" fmla="*/ 523875 w 669132"/>
                <a:gd name="connsiteY32" fmla="*/ 1016794 h 1047750"/>
                <a:gd name="connsiteX33" fmla="*/ 495300 w 669132"/>
                <a:gd name="connsiteY33" fmla="*/ 978694 h 1047750"/>
                <a:gd name="connsiteX34" fmla="*/ 454819 w 669132"/>
                <a:gd name="connsiteY34" fmla="*/ 902494 h 1047750"/>
                <a:gd name="connsiteX35" fmla="*/ 400050 w 669132"/>
                <a:gd name="connsiteY35" fmla="*/ 781050 h 1047750"/>
                <a:gd name="connsiteX36" fmla="*/ 338138 w 669132"/>
                <a:gd name="connsiteY36" fmla="*/ 657225 h 1047750"/>
                <a:gd name="connsiteX37" fmla="*/ 285750 w 669132"/>
                <a:gd name="connsiteY37" fmla="*/ 557213 h 1047750"/>
                <a:gd name="connsiteX38" fmla="*/ 257175 w 669132"/>
                <a:gd name="connsiteY38" fmla="*/ 516731 h 1047750"/>
                <a:gd name="connsiteX39" fmla="*/ 159544 w 669132"/>
                <a:gd name="connsiteY39" fmla="*/ 3238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9132" h="1047750">
                  <a:moveTo>
                    <a:pt x="159544" y="323850"/>
                  </a:moveTo>
                  <a:lnTo>
                    <a:pt x="104775" y="230981"/>
                  </a:lnTo>
                  <a:lnTo>
                    <a:pt x="52388" y="147638"/>
                  </a:lnTo>
                  <a:lnTo>
                    <a:pt x="33338" y="116681"/>
                  </a:lnTo>
                  <a:lnTo>
                    <a:pt x="11907" y="73819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7144" y="0"/>
                  </a:lnTo>
                  <a:lnTo>
                    <a:pt x="30957" y="2381"/>
                  </a:lnTo>
                  <a:lnTo>
                    <a:pt x="64294" y="16669"/>
                  </a:lnTo>
                  <a:lnTo>
                    <a:pt x="102394" y="42863"/>
                  </a:lnTo>
                  <a:lnTo>
                    <a:pt x="147638" y="88106"/>
                  </a:lnTo>
                  <a:lnTo>
                    <a:pt x="276225" y="209550"/>
                  </a:lnTo>
                  <a:lnTo>
                    <a:pt x="411957" y="347663"/>
                  </a:lnTo>
                  <a:lnTo>
                    <a:pt x="523875" y="464344"/>
                  </a:lnTo>
                  <a:lnTo>
                    <a:pt x="578644" y="523875"/>
                  </a:lnTo>
                  <a:lnTo>
                    <a:pt x="588169" y="535781"/>
                  </a:lnTo>
                  <a:lnTo>
                    <a:pt x="602457" y="571500"/>
                  </a:lnTo>
                  <a:lnTo>
                    <a:pt x="626269" y="640556"/>
                  </a:lnTo>
                  <a:lnTo>
                    <a:pt x="642938" y="695325"/>
                  </a:lnTo>
                  <a:lnTo>
                    <a:pt x="654844" y="750094"/>
                  </a:lnTo>
                  <a:lnTo>
                    <a:pt x="664369" y="802481"/>
                  </a:lnTo>
                  <a:lnTo>
                    <a:pt x="669132" y="838200"/>
                  </a:lnTo>
                  <a:lnTo>
                    <a:pt x="669132" y="873919"/>
                  </a:lnTo>
                  <a:lnTo>
                    <a:pt x="666750" y="919163"/>
                  </a:lnTo>
                  <a:lnTo>
                    <a:pt x="654844" y="959644"/>
                  </a:lnTo>
                  <a:lnTo>
                    <a:pt x="635794" y="997744"/>
                  </a:lnTo>
                  <a:lnTo>
                    <a:pt x="616744" y="1028700"/>
                  </a:lnTo>
                  <a:lnTo>
                    <a:pt x="595313" y="1045369"/>
                  </a:lnTo>
                  <a:lnTo>
                    <a:pt x="578644" y="1047750"/>
                  </a:lnTo>
                  <a:lnTo>
                    <a:pt x="552450" y="1042988"/>
                  </a:lnTo>
                  <a:lnTo>
                    <a:pt x="523875" y="1016794"/>
                  </a:lnTo>
                  <a:lnTo>
                    <a:pt x="495300" y="978694"/>
                  </a:lnTo>
                  <a:lnTo>
                    <a:pt x="454819" y="902494"/>
                  </a:lnTo>
                  <a:lnTo>
                    <a:pt x="400050" y="781050"/>
                  </a:lnTo>
                  <a:lnTo>
                    <a:pt x="338138" y="657225"/>
                  </a:lnTo>
                  <a:lnTo>
                    <a:pt x="285750" y="557213"/>
                  </a:lnTo>
                  <a:lnTo>
                    <a:pt x="257175" y="516731"/>
                  </a:lnTo>
                  <a:lnTo>
                    <a:pt x="159544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51D5668D-D693-4889-8D7B-969C2452ACAC}"/>
                </a:ext>
              </a:extLst>
            </p:cNvPr>
            <p:cNvSpPr/>
            <p:nvPr/>
          </p:nvSpPr>
          <p:spPr>
            <a:xfrm>
              <a:off x="7343775" y="1925638"/>
              <a:ext cx="801688" cy="1784350"/>
            </a:xfrm>
            <a:custGeom>
              <a:avLst/>
              <a:gdLst>
                <a:gd name="connsiteX0" fmla="*/ 361950 w 802481"/>
                <a:gd name="connsiteY0" fmla="*/ 492919 h 1783557"/>
                <a:gd name="connsiteX1" fmla="*/ 440531 w 802481"/>
                <a:gd name="connsiteY1" fmla="*/ 202407 h 1783557"/>
                <a:gd name="connsiteX2" fmla="*/ 459581 w 802481"/>
                <a:gd name="connsiteY2" fmla="*/ 130969 h 1783557"/>
                <a:gd name="connsiteX3" fmla="*/ 464344 w 802481"/>
                <a:gd name="connsiteY3" fmla="*/ 85725 h 1783557"/>
                <a:gd name="connsiteX4" fmla="*/ 457200 w 802481"/>
                <a:gd name="connsiteY4" fmla="*/ 61913 h 1783557"/>
                <a:gd name="connsiteX5" fmla="*/ 447675 w 802481"/>
                <a:gd name="connsiteY5" fmla="*/ 47625 h 1783557"/>
                <a:gd name="connsiteX6" fmla="*/ 438150 w 802481"/>
                <a:gd name="connsiteY6" fmla="*/ 33338 h 1783557"/>
                <a:gd name="connsiteX7" fmla="*/ 421481 w 802481"/>
                <a:gd name="connsiteY7" fmla="*/ 19050 h 1783557"/>
                <a:gd name="connsiteX8" fmla="*/ 369094 w 802481"/>
                <a:gd name="connsiteY8" fmla="*/ 4763 h 1783557"/>
                <a:gd name="connsiteX9" fmla="*/ 802481 w 802481"/>
                <a:gd name="connsiteY9" fmla="*/ 0 h 1783557"/>
                <a:gd name="connsiteX10" fmla="*/ 797719 w 802481"/>
                <a:gd name="connsiteY10" fmla="*/ 26194 h 1783557"/>
                <a:gd name="connsiteX11" fmla="*/ 771525 w 802481"/>
                <a:gd name="connsiteY11" fmla="*/ 57150 h 1783557"/>
                <a:gd name="connsiteX12" fmla="*/ 752475 w 802481"/>
                <a:gd name="connsiteY12" fmla="*/ 88107 h 1783557"/>
                <a:gd name="connsiteX13" fmla="*/ 721519 w 802481"/>
                <a:gd name="connsiteY13" fmla="*/ 164307 h 1783557"/>
                <a:gd name="connsiteX14" fmla="*/ 678656 w 802481"/>
                <a:gd name="connsiteY14" fmla="*/ 304800 h 1783557"/>
                <a:gd name="connsiteX15" fmla="*/ 607219 w 802481"/>
                <a:gd name="connsiteY15" fmla="*/ 528638 h 1783557"/>
                <a:gd name="connsiteX16" fmla="*/ 514350 w 802481"/>
                <a:gd name="connsiteY16" fmla="*/ 816769 h 1783557"/>
                <a:gd name="connsiteX17" fmla="*/ 445294 w 802481"/>
                <a:gd name="connsiteY17" fmla="*/ 1021557 h 1783557"/>
                <a:gd name="connsiteX18" fmla="*/ 381000 w 802481"/>
                <a:gd name="connsiteY18" fmla="*/ 1209675 h 1783557"/>
                <a:gd name="connsiteX19" fmla="*/ 330994 w 802481"/>
                <a:gd name="connsiteY19" fmla="*/ 1350169 h 1783557"/>
                <a:gd name="connsiteX20" fmla="*/ 276225 w 802481"/>
                <a:gd name="connsiteY20" fmla="*/ 1485900 h 1783557"/>
                <a:gd name="connsiteX21" fmla="*/ 228600 w 802481"/>
                <a:gd name="connsiteY21" fmla="*/ 1585913 h 1783557"/>
                <a:gd name="connsiteX22" fmla="*/ 188119 w 802481"/>
                <a:gd name="connsiteY22" fmla="*/ 1654969 h 1783557"/>
                <a:gd name="connsiteX23" fmla="*/ 154781 w 802481"/>
                <a:gd name="connsiteY23" fmla="*/ 1704975 h 1783557"/>
                <a:gd name="connsiteX24" fmla="*/ 123825 w 802481"/>
                <a:gd name="connsiteY24" fmla="*/ 1735932 h 1783557"/>
                <a:gd name="connsiteX25" fmla="*/ 100013 w 802481"/>
                <a:gd name="connsiteY25" fmla="*/ 1766888 h 1783557"/>
                <a:gd name="connsiteX26" fmla="*/ 85725 w 802481"/>
                <a:gd name="connsiteY26" fmla="*/ 1778794 h 1783557"/>
                <a:gd name="connsiteX27" fmla="*/ 69056 w 802481"/>
                <a:gd name="connsiteY27" fmla="*/ 1783557 h 1783557"/>
                <a:gd name="connsiteX28" fmla="*/ 47625 w 802481"/>
                <a:gd name="connsiteY28" fmla="*/ 1778794 h 1783557"/>
                <a:gd name="connsiteX29" fmla="*/ 23813 w 802481"/>
                <a:gd name="connsiteY29" fmla="*/ 1762125 h 1783557"/>
                <a:gd name="connsiteX30" fmla="*/ 0 w 802481"/>
                <a:gd name="connsiteY30" fmla="*/ 1735932 h 1783557"/>
                <a:gd name="connsiteX31" fmla="*/ 135731 w 802481"/>
                <a:gd name="connsiteY31" fmla="*/ 1207294 h 1783557"/>
                <a:gd name="connsiteX32" fmla="*/ 159544 w 802481"/>
                <a:gd name="connsiteY32" fmla="*/ 1154907 h 1783557"/>
                <a:gd name="connsiteX33" fmla="*/ 202406 w 802481"/>
                <a:gd name="connsiteY33" fmla="*/ 1040607 h 1783557"/>
                <a:gd name="connsiteX34" fmla="*/ 247650 w 802481"/>
                <a:gd name="connsiteY34" fmla="*/ 888207 h 1783557"/>
                <a:gd name="connsiteX35" fmla="*/ 323850 w 802481"/>
                <a:gd name="connsiteY35" fmla="*/ 635794 h 1783557"/>
                <a:gd name="connsiteX36" fmla="*/ 361950 w 802481"/>
                <a:gd name="connsiteY36" fmla="*/ 492919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2481" h="1783557">
                  <a:moveTo>
                    <a:pt x="361950" y="492919"/>
                  </a:moveTo>
                  <a:lnTo>
                    <a:pt x="440531" y="202407"/>
                  </a:lnTo>
                  <a:lnTo>
                    <a:pt x="459581" y="130969"/>
                  </a:lnTo>
                  <a:lnTo>
                    <a:pt x="464344" y="85725"/>
                  </a:lnTo>
                  <a:lnTo>
                    <a:pt x="457200" y="61913"/>
                  </a:lnTo>
                  <a:lnTo>
                    <a:pt x="447675" y="47625"/>
                  </a:lnTo>
                  <a:lnTo>
                    <a:pt x="438150" y="33338"/>
                  </a:lnTo>
                  <a:lnTo>
                    <a:pt x="421481" y="19050"/>
                  </a:lnTo>
                  <a:lnTo>
                    <a:pt x="369094" y="4763"/>
                  </a:lnTo>
                  <a:lnTo>
                    <a:pt x="802481" y="0"/>
                  </a:lnTo>
                  <a:lnTo>
                    <a:pt x="797719" y="26194"/>
                  </a:lnTo>
                  <a:lnTo>
                    <a:pt x="771525" y="57150"/>
                  </a:lnTo>
                  <a:lnTo>
                    <a:pt x="752475" y="88107"/>
                  </a:lnTo>
                  <a:lnTo>
                    <a:pt x="721519" y="164307"/>
                  </a:lnTo>
                  <a:lnTo>
                    <a:pt x="678656" y="304800"/>
                  </a:lnTo>
                  <a:lnTo>
                    <a:pt x="607219" y="528638"/>
                  </a:lnTo>
                  <a:lnTo>
                    <a:pt x="514350" y="816769"/>
                  </a:lnTo>
                  <a:lnTo>
                    <a:pt x="445294" y="1021557"/>
                  </a:lnTo>
                  <a:lnTo>
                    <a:pt x="381000" y="1209675"/>
                  </a:lnTo>
                  <a:lnTo>
                    <a:pt x="330994" y="1350169"/>
                  </a:lnTo>
                  <a:lnTo>
                    <a:pt x="276225" y="1485900"/>
                  </a:lnTo>
                  <a:lnTo>
                    <a:pt x="228600" y="1585913"/>
                  </a:lnTo>
                  <a:lnTo>
                    <a:pt x="188119" y="1654969"/>
                  </a:lnTo>
                  <a:lnTo>
                    <a:pt x="154781" y="1704975"/>
                  </a:lnTo>
                  <a:lnTo>
                    <a:pt x="123825" y="1735932"/>
                  </a:lnTo>
                  <a:lnTo>
                    <a:pt x="100013" y="1766888"/>
                  </a:lnTo>
                  <a:lnTo>
                    <a:pt x="85725" y="1778794"/>
                  </a:lnTo>
                  <a:lnTo>
                    <a:pt x="69056" y="1783557"/>
                  </a:lnTo>
                  <a:lnTo>
                    <a:pt x="47625" y="1778794"/>
                  </a:lnTo>
                  <a:lnTo>
                    <a:pt x="23813" y="1762125"/>
                  </a:lnTo>
                  <a:lnTo>
                    <a:pt x="0" y="1735932"/>
                  </a:lnTo>
                  <a:lnTo>
                    <a:pt x="135731" y="1207294"/>
                  </a:lnTo>
                  <a:lnTo>
                    <a:pt x="159544" y="1154907"/>
                  </a:lnTo>
                  <a:lnTo>
                    <a:pt x="202406" y="1040607"/>
                  </a:lnTo>
                  <a:lnTo>
                    <a:pt x="247650" y="888207"/>
                  </a:lnTo>
                  <a:lnTo>
                    <a:pt x="323850" y="635794"/>
                  </a:lnTo>
                  <a:lnTo>
                    <a:pt x="361950" y="4929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A0E1BAA3-0AB5-4AFB-B7AD-3D4B4ED9EDDE}"/>
                </a:ext>
              </a:extLst>
            </p:cNvPr>
            <p:cNvSpPr/>
            <p:nvPr/>
          </p:nvSpPr>
          <p:spPr>
            <a:xfrm>
              <a:off x="6877051" y="3055939"/>
              <a:ext cx="639763" cy="649287"/>
            </a:xfrm>
            <a:custGeom>
              <a:avLst/>
              <a:gdLst>
                <a:gd name="connsiteX0" fmla="*/ 180975 w 640556"/>
                <a:gd name="connsiteY0" fmla="*/ 140494 h 650081"/>
                <a:gd name="connsiteX1" fmla="*/ 300038 w 640556"/>
                <a:gd name="connsiteY1" fmla="*/ 176212 h 650081"/>
                <a:gd name="connsiteX2" fmla="*/ 381000 w 640556"/>
                <a:gd name="connsiteY2" fmla="*/ 197644 h 650081"/>
                <a:gd name="connsiteX3" fmla="*/ 423863 w 640556"/>
                <a:gd name="connsiteY3" fmla="*/ 202406 h 650081"/>
                <a:gd name="connsiteX4" fmla="*/ 457200 w 640556"/>
                <a:gd name="connsiteY4" fmla="*/ 200025 h 650081"/>
                <a:gd name="connsiteX5" fmla="*/ 488156 w 640556"/>
                <a:gd name="connsiteY5" fmla="*/ 190500 h 650081"/>
                <a:gd name="connsiteX6" fmla="*/ 514350 w 640556"/>
                <a:gd name="connsiteY6" fmla="*/ 176212 h 650081"/>
                <a:gd name="connsiteX7" fmla="*/ 542925 w 640556"/>
                <a:gd name="connsiteY7" fmla="*/ 157162 h 650081"/>
                <a:gd name="connsiteX8" fmla="*/ 561975 w 640556"/>
                <a:gd name="connsiteY8" fmla="*/ 140494 h 650081"/>
                <a:gd name="connsiteX9" fmla="*/ 588169 w 640556"/>
                <a:gd name="connsiteY9" fmla="*/ 104775 h 650081"/>
                <a:gd name="connsiteX10" fmla="*/ 602456 w 640556"/>
                <a:gd name="connsiteY10" fmla="*/ 78581 h 650081"/>
                <a:gd name="connsiteX11" fmla="*/ 640556 w 640556"/>
                <a:gd name="connsiteY11" fmla="*/ 0 h 650081"/>
                <a:gd name="connsiteX12" fmla="*/ 533400 w 640556"/>
                <a:gd name="connsiteY12" fmla="*/ 650081 h 650081"/>
                <a:gd name="connsiteX13" fmla="*/ 500063 w 640556"/>
                <a:gd name="connsiteY13" fmla="*/ 633412 h 650081"/>
                <a:gd name="connsiteX14" fmla="*/ 466725 w 640556"/>
                <a:gd name="connsiteY14" fmla="*/ 607219 h 650081"/>
                <a:gd name="connsiteX15" fmla="*/ 447675 w 640556"/>
                <a:gd name="connsiteY15" fmla="*/ 578644 h 650081"/>
                <a:gd name="connsiteX16" fmla="*/ 421481 w 640556"/>
                <a:gd name="connsiteY16" fmla="*/ 528637 h 650081"/>
                <a:gd name="connsiteX17" fmla="*/ 402431 w 640556"/>
                <a:gd name="connsiteY17" fmla="*/ 483394 h 650081"/>
                <a:gd name="connsiteX18" fmla="*/ 392906 w 640556"/>
                <a:gd name="connsiteY18" fmla="*/ 457200 h 650081"/>
                <a:gd name="connsiteX19" fmla="*/ 361950 w 640556"/>
                <a:gd name="connsiteY19" fmla="*/ 416719 h 650081"/>
                <a:gd name="connsiteX20" fmla="*/ 319088 w 640556"/>
                <a:gd name="connsiteY20" fmla="*/ 373856 h 650081"/>
                <a:gd name="connsiteX21" fmla="*/ 266700 w 640556"/>
                <a:gd name="connsiteY21" fmla="*/ 330994 h 650081"/>
                <a:gd name="connsiteX22" fmla="*/ 211931 w 640556"/>
                <a:gd name="connsiteY22" fmla="*/ 290512 h 650081"/>
                <a:gd name="connsiteX23" fmla="*/ 128588 w 640556"/>
                <a:gd name="connsiteY23" fmla="*/ 230981 h 650081"/>
                <a:gd name="connsiteX24" fmla="*/ 73819 w 640556"/>
                <a:gd name="connsiteY24" fmla="*/ 197644 h 650081"/>
                <a:gd name="connsiteX25" fmla="*/ 40481 w 640556"/>
                <a:gd name="connsiteY25" fmla="*/ 176212 h 650081"/>
                <a:gd name="connsiteX26" fmla="*/ 14288 w 640556"/>
                <a:gd name="connsiteY26" fmla="*/ 150019 h 650081"/>
                <a:gd name="connsiteX27" fmla="*/ 0 w 640556"/>
                <a:gd name="connsiteY27" fmla="*/ 126206 h 650081"/>
                <a:gd name="connsiteX28" fmla="*/ 0 w 640556"/>
                <a:gd name="connsiteY28" fmla="*/ 109537 h 650081"/>
                <a:gd name="connsiteX29" fmla="*/ 16669 w 640556"/>
                <a:gd name="connsiteY29" fmla="*/ 102394 h 650081"/>
                <a:gd name="connsiteX30" fmla="*/ 61913 w 640556"/>
                <a:gd name="connsiteY30" fmla="*/ 107156 h 650081"/>
                <a:gd name="connsiteX31" fmla="*/ 180975 w 640556"/>
                <a:gd name="connsiteY31" fmla="*/ 140494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0556" h="650081">
                  <a:moveTo>
                    <a:pt x="180975" y="140494"/>
                  </a:moveTo>
                  <a:lnTo>
                    <a:pt x="300038" y="176212"/>
                  </a:lnTo>
                  <a:lnTo>
                    <a:pt x="381000" y="197644"/>
                  </a:lnTo>
                  <a:lnTo>
                    <a:pt x="423863" y="202406"/>
                  </a:lnTo>
                  <a:lnTo>
                    <a:pt x="457200" y="200025"/>
                  </a:lnTo>
                  <a:lnTo>
                    <a:pt x="488156" y="190500"/>
                  </a:lnTo>
                  <a:lnTo>
                    <a:pt x="514350" y="176212"/>
                  </a:lnTo>
                  <a:lnTo>
                    <a:pt x="542925" y="157162"/>
                  </a:lnTo>
                  <a:lnTo>
                    <a:pt x="561975" y="140494"/>
                  </a:lnTo>
                  <a:lnTo>
                    <a:pt x="588169" y="104775"/>
                  </a:lnTo>
                  <a:lnTo>
                    <a:pt x="602456" y="78581"/>
                  </a:lnTo>
                  <a:lnTo>
                    <a:pt x="640556" y="0"/>
                  </a:lnTo>
                  <a:lnTo>
                    <a:pt x="533400" y="650081"/>
                  </a:lnTo>
                  <a:lnTo>
                    <a:pt x="500063" y="633412"/>
                  </a:lnTo>
                  <a:lnTo>
                    <a:pt x="466725" y="607219"/>
                  </a:lnTo>
                  <a:lnTo>
                    <a:pt x="447675" y="578644"/>
                  </a:lnTo>
                  <a:lnTo>
                    <a:pt x="421481" y="528637"/>
                  </a:lnTo>
                  <a:lnTo>
                    <a:pt x="402431" y="483394"/>
                  </a:lnTo>
                  <a:lnTo>
                    <a:pt x="392906" y="457200"/>
                  </a:lnTo>
                  <a:lnTo>
                    <a:pt x="361950" y="416719"/>
                  </a:lnTo>
                  <a:lnTo>
                    <a:pt x="319088" y="373856"/>
                  </a:lnTo>
                  <a:lnTo>
                    <a:pt x="266700" y="330994"/>
                  </a:lnTo>
                  <a:lnTo>
                    <a:pt x="211931" y="290512"/>
                  </a:lnTo>
                  <a:lnTo>
                    <a:pt x="128588" y="230981"/>
                  </a:lnTo>
                  <a:lnTo>
                    <a:pt x="73819" y="197644"/>
                  </a:lnTo>
                  <a:lnTo>
                    <a:pt x="40481" y="176212"/>
                  </a:lnTo>
                  <a:lnTo>
                    <a:pt x="14288" y="150019"/>
                  </a:lnTo>
                  <a:lnTo>
                    <a:pt x="0" y="126206"/>
                  </a:lnTo>
                  <a:lnTo>
                    <a:pt x="0" y="109537"/>
                  </a:lnTo>
                  <a:lnTo>
                    <a:pt x="16669" y="102394"/>
                  </a:lnTo>
                  <a:lnTo>
                    <a:pt x="61913" y="107156"/>
                  </a:lnTo>
                  <a:lnTo>
                    <a:pt x="180975" y="140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9">
              <a:extLst>
                <a:ext uri="{FF2B5EF4-FFF2-40B4-BE49-F238E27FC236}">
                  <a16:creationId xmlns:a16="http://schemas.microsoft.com/office/drawing/2014/main" id="{585CC024-C5E7-4211-BCC9-41DAAFDF906A}"/>
                </a:ext>
              </a:extLst>
            </p:cNvPr>
            <p:cNvSpPr/>
            <p:nvPr/>
          </p:nvSpPr>
          <p:spPr>
            <a:xfrm>
              <a:off x="5846764" y="2019300"/>
              <a:ext cx="1144587" cy="1785938"/>
            </a:xfrm>
            <a:custGeom>
              <a:avLst/>
              <a:gdLst>
                <a:gd name="connsiteX0" fmla="*/ 669131 w 1145381"/>
                <a:gd name="connsiteY0" fmla="*/ 728663 h 1785938"/>
                <a:gd name="connsiteX1" fmla="*/ 723900 w 1145381"/>
                <a:gd name="connsiteY1" fmla="*/ 619125 h 1785938"/>
                <a:gd name="connsiteX2" fmla="*/ 771525 w 1145381"/>
                <a:gd name="connsiteY2" fmla="*/ 509588 h 1785938"/>
                <a:gd name="connsiteX3" fmla="*/ 804862 w 1145381"/>
                <a:gd name="connsiteY3" fmla="*/ 409575 h 1785938"/>
                <a:gd name="connsiteX4" fmla="*/ 823912 w 1145381"/>
                <a:gd name="connsiteY4" fmla="*/ 335756 h 1785938"/>
                <a:gd name="connsiteX5" fmla="*/ 838200 w 1145381"/>
                <a:gd name="connsiteY5" fmla="*/ 273844 h 1785938"/>
                <a:gd name="connsiteX6" fmla="*/ 854869 w 1145381"/>
                <a:gd name="connsiteY6" fmla="*/ 200025 h 1785938"/>
                <a:gd name="connsiteX7" fmla="*/ 859631 w 1145381"/>
                <a:gd name="connsiteY7" fmla="*/ 159544 h 1785938"/>
                <a:gd name="connsiteX8" fmla="*/ 857250 w 1145381"/>
                <a:gd name="connsiteY8" fmla="*/ 126206 h 1785938"/>
                <a:gd name="connsiteX9" fmla="*/ 850106 w 1145381"/>
                <a:gd name="connsiteY9" fmla="*/ 102394 h 1785938"/>
                <a:gd name="connsiteX10" fmla="*/ 840581 w 1145381"/>
                <a:gd name="connsiteY10" fmla="*/ 85725 h 1785938"/>
                <a:gd name="connsiteX11" fmla="*/ 823912 w 1145381"/>
                <a:gd name="connsiteY11" fmla="*/ 73819 h 1785938"/>
                <a:gd name="connsiteX12" fmla="*/ 735806 w 1145381"/>
                <a:gd name="connsiteY12" fmla="*/ 35719 h 1785938"/>
                <a:gd name="connsiteX13" fmla="*/ 957262 w 1145381"/>
                <a:gd name="connsiteY13" fmla="*/ 0 h 1785938"/>
                <a:gd name="connsiteX14" fmla="*/ 1009650 w 1145381"/>
                <a:gd name="connsiteY14" fmla="*/ 57150 h 1785938"/>
                <a:gd name="connsiteX15" fmla="*/ 1064419 w 1145381"/>
                <a:gd name="connsiteY15" fmla="*/ 102394 h 1785938"/>
                <a:gd name="connsiteX16" fmla="*/ 1092994 w 1145381"/>
                <a:gd name="connsiteY16" fmla="*/ 121444 h 1785938"/>
                <a:gd name="connsiteX17" fmla="*/ 1109662 w 1145381"/>
                <a:gd name="connsiteY17" fmla="*/ 133350 h 1785938"/>
                <a:gd name="connsiteX18" fmla="*/ 1126331 w 1145381"/>
                <a:gd name="connsiteY18" fmla="*/ 147638 h 1785938"/>
                <a:gd name="connsiteX19" fmla="*/ 1135856 w 1145381"/>
                <a:gd name="connsiteY19" fmla="*/ 166688 h 1785938"/>
                <a:gd name="connsiteX20" fmla="*/ 1140619 w 1145381"/>
                <a:gd name="connsiteY20" fmla="*/ 190500 h 1785938"/>
                <a:gd name="connsiteX21" fmla="*/ 1145381 w 1145381"/>
                <a:gd name="connsiteY21" fmla="*/ 228600 h 1785938"/>
                <a:gd name="connsiteX22" fmla="*/ 1143000 w 1145381"/>
                <a:gd name="connsiteY22" fmla="*/ 269081 h 1785938"/>
                <a:gd name="connsiteX23" fmla="*/ 1128712 w 1145381"/>
                <a:gd name="connsiteY23" fmla="*/ 326231 h 1785938"/>
                <a:gd name="connsiteX24" fmla="*/ 1107281 w 1145381"/>
                <a:gd name="connsiteY24" fmla="*/ 378619 h 1785938"/>
                <a:gd name="connsiteX25" fmla="*/ 1052512 w 1145381"/>
                <a:gd name="connsiteY25" fmla="*/ 481013 h 1785938"/>
                <a:gd name="connsiteX26" fmla="*/ 978694 w 1145381"/>
                <a:gd name="connsiteY26" fmla="*/ 621506 h 1785938"/>
                <a:gd name="connsiteX27" fmla="*/ 862012 w 1145381"/>
                <a:gd name="connsiteY27" fmla="*/ 826294 h 1785938"/>
                <a:gd name="connsiteX28" fmla="*/ 733425 w 1145381"/>
                <a:gd name="connsiteY28" fmla="*/ 1033463 h 1785938"/>
                <a:gd name="connsiteX29" fmla="*/ 619125 w 1145381"/>
                <a:gd name="connsiteY29" fmla="*/ 1197769 h 1785938"/>
                <a:gd name="connsiteX30" fmla="*/ 535781 w 1145381"/>
                <a:gd name="connsiteY30" fmla="*/ 1304925 h 1785938"/>
                <a:gd name="connsiteX31" fmla="*/ 454819 w 1145381"/>
                <a:gd name="connsiteY31" fmla="*/ 1407319 h 1785938"/>
                <a:gd name="connsiteX32" fmla="*/ 342900 w 1145381"/>
                <a:gd name="connsiteY32" fmla="*/ 1528763 h 1785938"/>
                <a:gd name="connsiteX33" fmla="*/ 238125 w 1145381"/>
                <a:gd name="connsiteY33" fmla="*/ 1628775 h 1785938"/>
                <a:gd name="connsiteX34" fmla="*/ 116681 w 1145381"/>
                <a:gd name="connsiteY34" fmla="*/ 1728788 h 1785938"/>
                <a:gd name="connsiteX35" fmla="*/ 66675 w 1145381"/>
                <a:gd name="connsiteY35" fmla="*/ 1766888 h 1785938"/>
                <a:gd name="connsiteX36" fmla="*/ 47625 w 1145381"/>
                <a:gd name="connsiteY36" fmla="*/ 1778794 h 1785938"/>
                <a:gd name="connsiteX37" fmla="*/ 26194 w 1145381"/>
                <a:gd name="connsiteY37" fmla="*/ 1785938 h 1785938"/>
                <a:gd name="connsiteX38" fmla="*/ 9525 w 1145381"/>
                <a:gd name="connsiteY38" fmla="*/ 1785938 h 1785938"/>
                <a:gd name="connsiteX39" fmla="*/ 2381 w 1145381"/>
                <a:gd name="connsiteY39" fmla="*/ 1781175 h 1785938"/>
                <a:gd name="connsiteX40" fmla="*/ 0 w 1145381"/>
                <a:gd name="connsiteY40" fmla="*/ 1769269 h 1785938"/>
                <a:gd name="connsiteX41" fmla="*/ 7144 w 1145381"/>
                <a:gd name="connsiteY41" fmla="*/ 1745456 h 1785938"/>
                <a:gd name="connsiteX42" fmla="*/ 42862 w 1145381"/>
                <a:gd name="connsiteY42" fmla="*/ 1688306 h 1785938"/>
                <a:gd name="connsiteX43" fmla="*/ 104775 w 1145381"/>
                <a:gd name="connsiteY43" fmla="*/ 1607344 h 1785938"/>
                <a:gd name="connsiteX44" fmla="*/ 183356 w 1145381"/>
                <a:gd name="connsiteY44" fmla="*/ 1500188 h 1785938"/>
                <a:gd name="connsiteX45" fmla="*/ 254794 w 1145381"/>
                <a:gd name="connsiteY45" fmla="*/ 1402556 h 1785938"/>
                <a:gd name="connsiteX46" fmla="*/ 330994 w 1145381"/>
                <a:gd name="connsiteY46" fmla="*/ 1293019 h 1785938"/>
                <a:gd name="connsiteX47" fmla="*/ 428625 w 1145381"/>
                <a:gd name="connsiteY47" fmla="*/ 1145381 h 1785938"/>
                <a:gd name="connsiteX48" fmla="*/ 528637 w 1145381"/>
                <a:gd name="connsiteY48" fmla="*/ 985838 h 1785938"/>
                <a:gd name="connsiteX49" fmla="*/ 604837 w 1145381"/>
                <a:gd name="connsiteY49" fmla="*/ 854869 h 1785938"/>
                <a:gd name="connsiteX50" fmla="*/ 669131 w 1145381"/>
                <a:gd name="connsiteY50" fmla="*/ 728663 h 17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5381" h="1785938">
                  <a:moveTo>
                    <a:pt x="669131" y="728663"/>
                  </a:moveTo>
                  <a:lnTo>
                    <a:pt x="723900" y="619125"/>
                  </a:lnTo>
                  <a:lnTo>
                    <a:pt x="771525" y="509588"/>
                  </a:lnTo>
                  <a:lnTo>
                    <a:pt x="804862" y="409575"/>
                  </a:lnTo>
                  <a:lnTo>
                    <a:pt x="823912" y="335756"/>
                  </a:lnTo>
                  <a:lnTo>
                    <a:pt x="838200" y="273844"/>
                  </a:lnTo>
                  <a:lnTo>
                    <a:pt x="854869" y="200025"/>
                  </a:lnTo>
                  <a:lnTo>
                    <a:pt x="859631" y="159544"/>
                  </a:lnTo>
                  <a:cubicBezTo>
                    <a:pt x="857189" y="127796"/>
                    <a:pt x="857250" y="138937"/>
                    <a:pt x="857250" y="126206"/>
                  </a:cubicBezTo>
                  <a:lnTo>
                    <a:pt x="850106" y="102394"/>
                  </a:lnTo>
                  <a:lnTo>
                    <a:pt x="840581" y="85725"/>
                  </a:lnTo>
                  <a:lnTo>
                    <a:pt x="823912" y="73819"/>
                  </a:lnTo>
                  <a:lnTo>
                    <a:pt x="735806" y="35719"/>
                  </a:lnTo>
                  <a:lnTo>
                    <a:pt x="957262" y="0"/>
                  </a:lnTo>
                  <a:lnTo>
                    <a:pt x="1009650" y="57150"/>
                  </a:lnTo>
                  <a:lnTo>
                    <a:pt x="1064419" y="102394"/>
                  </a:lnTo>
                  <a:lnTo>
                    <a:pt x="1092994" y="121444"/>
                  </a:lnTo>
                  <a:lnTo>
                    <a:pt x="1109662" y="133350"/>
                  </a:lnTo>
                  <a:lnTo>
                    <a:pt x="1126331" y="147638"/>
                  </a:lnTo>
                  <a:lnTo>
                    <a:pt x="1135856" y="166688"/>
                  </a:lnTo>
                  <a:lnTo>
                    <a:pt x="1140619" y="190500"/>
                  </a:lnTo>
                  <a:lnTo>
                    <a:pt x="1145381" y="228600"/>
                  </a:lnTo>
                  <a:lnTo>
                    <a:pt x="1143000" y="269081"/>
                  </a:lnTo>
                  <a:lnTo>
                    <a:pt x="1128712" y="326231"/>
                  </a:lnTo>
                  <a:lnTo>
                    <a:pt x="1107281" y="378619"/>
                  </a:lnTo>
                  <a:lnTo>
                    <a:pt x="1052512" y="481013"/>
                  </a:lnTo>
                  <a:lnTo>
                    <a:pt x="978694" y="621506"/>
                  </a:lnTo>
                  <a:lnTo>
                    <a:pt x="862012" y="826294"/>
                  </a:lnTo>
                  <a:lnTo>
                    <a:pt x="733425" y="1033463"/>
                  </a:lnTo>
                  <a:lnTo>
                    <a:pt x="619125" y="1197769"/>
                  </a:lnTo>
                  <a:lnTo>
                    <a:pt x="535781" y="1304925"/>
                  </a:lnTo>
                  <a:lnTo>
                    <a:pt x="454819" y="1407319"/>
                  </a:lnTo>
                  <a:lnTo>
                    <a:pt x="342900" y="1528763"/>
                  </a:lnTo>
                  <a:lnTo>
                    <a:pt x="238125" y="1628775"/>
                  </a:lnTo>
                  <a:lnTo>
                    <a:pt x="116681" y="1728788"/>
                  </a:lnTo>
                  <a:lnTo>
                    <a:pt x="66675" y="1766888"/>
                  </a:lnTo>
                  <a:lnTo>
                    <a:pt x="47625" y="1778794"/>
                  </a:lnTo>
                  <a:lnTo>
                    <a:pt x="26194" y="1785938"/>
                  </a:lnTo>
                  <a:lnTo>
                    <a:pt x="9525" y="1785938"/>
                  </a:lnTo>
                  <a:lnTo>
                    <a:pt x="2381" y="1781175"/>
                  </a:lnTo>
                  <a:lnTo>
                    <a:pt x="0" y="1769269"/>
                  </a:lnTo>
                  <a:lnTo>
                    <a:pt x="7144" y="1745456"/>
                  </a:lnTo>
                  <a:lnTo>
                    <a:pt x="42862" y="1688306"/>
                  </a:lnTo>
                  <a:lnTo>
                    <a:pt x="104775" y="1607344"/>
                  </a:lnTo>
                  <a:lnTo>
                    <a:pt x="183356" y="1500188"/>
                  </a:lnTo>
                  <a:lnTo>
                    <a:pt x="254794" y="1402556"/>
                  </a:lnTo>
                  <a:lnTo>
                    <a:pt x="330994" y="1293019"/>
                  </a:lnTo>
                  <a:lnTo>
                    <a:pt x="428625" y="1145381"/>
                  </a:lnTo>
                  <a:lnTo>
                    <a:pt x="528637" y="985838"/>
                  </a:lnTo>
                  <a:lnTo>
                    <a:pt x="604837" y="854869"/>
                  </a:lnTo>
                  <a:lnTo>
                    <a:pt x="669131" y="7286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1">
              <a:extLst>
                <a:ext uri="{FF2B5EF4-FFF2-40B4-BE49-F238E27FC236}">
                  <a16:creationId xmlns:a16="http://schemas.microsoft.com/office/drawing/2014/main" id="{1CA79387-9C09-4905-A288-A8D3719DD12B}"/>
                </a:ext>
              </a:extLst>
            </p:cNvPr>
            <p:cNvSpPr/>
            <p:nvPr/>
          </p:nvSpPr>
          <p:spPr>
            <a:xfrm>
              <a:off x="4730750" y="3771901"/>
              <a:ext cx="3035300" cy="2168525"/>
            </a:xfrm>
            <a:custGeom>
              <a:avLst/>
              <a:gdLst>
                <a:gd name="connsiteX0" fmla="*/ 824643 w 3034911"/>
                <a:gd name="connsiteY0" fmla="*/ 378663 h 2168194"/>
                <a:gd name="connsiteX1" fmla="*/ 1192086 w 3034911"/>
                <a:gd name="connsiteY1" fmla="*/ 347809 h 2168194"/>
                <a:gd name="connsiteX2" fmla="*/ 1525870 w 3034911"/>
                <a:gd name="connsiteY2" fmla="*/ 316955 h 2168194"/>
                <a:gd name="connsiteX3" fmla="*/ 1758678 w 3034911"/>
                <a:gd name="connsiteY3" fmla="*/ 288906 h 2168194"/>
                <a:gd name="connsiteX4" fmla="*/ 2047583 w 3034911"/>
                <a:gd name="connsiteY4" fmla="*/ 263662 h 2168194"/>
                <a:gd name="connsiteX5" fmla="*/ 2263561 w 3034911"/>
                <a:gd name="connsiteY5" fmla="*/ 249637 h 2168194"/>
                <a:gd name="connsiteX6" fmla="*/ 2429051 w 3034911"/>
                <a:gd name="connsiteY6" fmla="*/ 238417 h 2168194"/>
                <a:gd name="connsiteX7" fmla="*/ 2501978 w 3034911"/>
                <a:gd name="connsiteY7" fmla="*/ 238417 h 2168194"/>
                <a:gd name="connsiteX8" fmla="*/ 2541247 w 3034911"/>
                <a:gd name="connsiteY8" fmla="*/ 241222 h 2168194"/>
                <a:gd name="connsiteX9" fmla="*/ 2558076 w 3034911"/>
                <a:gd name="connsiteY9" fmla="*/ 246832 h 2168194"/>
                <a:gd name="connsiteX10" fmla="*/ 2577711 w 3034911"/>
                <a:gd name="connsiteY10" fmla="*/ 255247 h 2168194"/>
                <a:gd name="connsiteX11" fmla="*/ 2594540 w 3034911"/>
                <a:gd name="connsiteY11" fmla="*/ 269271 h 2168194"/>
                <a:gd name="connsiteX12" fmla="*/ 2605760 w 3034911"/>
                <a:gd name="connsiteY12" fmla="*/ 283296 h 2168194"/>
                <a:gd name="connsiteX13" fmla="*/ 2614175 w 3034911"/>
                <a:gd name="connsiteY13" fmla="*/ 300125 h 2168194"/>
                <a:gd name="connsiteX14" fmla="*/ 2622589 w 3034911"/>
                <a:gd name="connsiteY14" fmla="*/ 322565 h 2168194"/>
                <a:gd name="connsiteX15" fmla="*/ 2628199 w 3034911"/>
                <a:gd name="connsiteY15" fmla="*/ 350614 h 2168194"/>
                <a:gd name="connsiteX16" fmla="*/ 2631004 w 3034911"/>
                <a:gd name="connsiteY16" fmla="*/ 375858 h 2168194"/>
                <a:gd name="connsiteX17" fmla="*/ 2628199 w 3034911"/>
                <a:gd name="connsiteY17" fmla="*/ 440371 h 2168194"/>
                <a:gd name="connsiteX18" fmla="*/ 2608565 w 3034911"/>
                <a:gd name="connsiteY18" fmla="*/ 647934 h 2168194"/>
                <a:gd name="connsiteX19" fmla="*/ 2586125 w 3034911"/>
                <a:gd name="connsiteY19" fmla="*/ 920010 h 2168194"/>
                <a:gd name="connsiteX20" fmla="*/ 2566491 w 3034911"/>
                <a:gd name="connsiteY20" fmla="*/ 1043426 h 2168194"/>
                <a:gd name="connsiteX21" fmla="*/ 2471124 w 3034911"/>
                <a:gd name="connsiteY21" fmla="*/ 1792336 h 2168194"/>
                <a:gd name="connsiteX22" fmla="*/ 2457100 w 3034911"/>
                <a:gd name="connsiteY22" fmla="*/ 1971851 h 2168194"/>
                <a:gd name="connsiteX23" fmla="*/ 2465514 w 3034911"/>
                <a:gd name="connsiteY23" fmla="*/ 2033559 h 2168194"/>
                <a:gd name="connsiteX24" fmla="*/ 2485149 w 3034911"/>
                <a:gd name="connsiteY24" fmla="*/ 2100876 h 2168194"/>
                <a:gd name="connsiteX25" fmla="*/ 2501978 w 3034911"/>
                <a:gd name="connsiteY25" fmla="*/ 2137340 h 2168194"/>
                <a:gd name="connsiteX26" fmla="*/ 2518808 w 3034911"/>
                <a:gd name="connsiteY26" fmla="*/ 2159779 h 2168194"/>
                <a:gd name="connsiteX27" fmla="*/ 2532832 w 3034911"/>
                <a:gd name="connsiteY27" fmla="*/ 2165389 h 2168194"/>
                <a:gd name="connsiteX28" fmla="*/ 2546857 w 3034911"/>
                <a:gd name="connsiteY28" fmla="*/ 2168194 h 2168194"/>
                <a:gd name="connsiteX29" fmla="*/ 2566491 w 3034911"/>
                <a:gd name="connsiteY29" fmla="*/ 2159779 h 2168194"/>
                <a:gd name="connsiteX30" fmla="*/ 2602955 w 3034911"/>
                <a:gd name="connsiteY30" fmla="*/ 2131730 h 2168194"/>
                <a:gd name="connsiteX31" fmla="*/ 2625394 w 3034911"/>
                <a:gd name="connsiteY31" fmla="*/ 2103681 h 2168194"/>
                <a:gd name="connsiteX32" fmla="*/ 2642224 w 3034911"/>
                <a:gd name="connsiteY32" fmla="*/ 2064412 h 2168194"/>
                <a:gd name="connsiteX33" fmla="*/ 2703932 w 3034911"/>
                <a:gd name="connsiteY33" fmla="*/ 1845630 h 2168194"/>
                <a:gd name="connsiteX34" fmla="*/ 2720761 w 3034911"/>
                <a:gd name="connsiteY34" fmla="*/ 1767092 h 2168194"/>
                <a:gd name="connsiteX35" fmla="*/ 2757225 w 3034911"/>
                <a:gd name="connsiteY35" fmla="*/ 1556724 h 2168194"/>
                <a:gd name="connsiteX36" fmla="*/ 2810518 w 3034911"/>
                <a:gd name="connsiteY36" fmla="*/ 1217330 h 2168194"/>
                <a:gd name="connsiteX37" fmla="*/ 2872226 w 3034911"/>
                <a:gd name="connsiteY37" fmla="*/ 835863 h 2168194"/>
                <a:gd name="connsiteX38" fmla="*/ 2908690 w 3034911"/>
                <a:gd name="connsiteY38" fmla="*/ 611470 h 2168194"/>
                <a:gd name="connsiteX39" fmla="*/ 2928324 w 3034911"/>
                <a:gd name="connsiteY39" fmla="*/ 490859 h 2168194"/>
                <a:gd name="connsiteX40" fmla="*/ 2947959 w 3034911"/>
                <a:gd name="connsiteY40" fmla="*/ 429151 h 2168194"/>
                <a:gd name="connsiteX41" fmla="*/ 2970398 w 3034911"/>
                <a:gd name="connsiteY41" fmla="*/ 375858 h 2168194"/>
                <a:gd name="connsiteX42" fmla="*/ 2987227 w 3034911"/>
                <a:gd name="connsiteY42" fmla="*/ 347809 h 2168194"/>
                <a:gd name="connsiteX43" fmla="*/ 3009667 w 3034911"/>
                <a:gd name="connsiteY43" fmla="*/ 333784 h 2168194"/>
                <a:gd name="connsiteX44" fmla="*/ 3023691 w 3034911"/>
                <a:gd name="connsiteY44" fmla="*/ 319760 h 2168194"/>
                <a:gd name="connsiteX45" fmla="*/ 3029301 w 3034911"/>
                <a:gd name="connsiteY45" fmla="*/ 311345 h 2168194"/>
                <a:gd name="connsiteX46" fmla="*/ 3034911 w 3034911"/>
                <a:gd name="connsiteY46" fmla="*/ 291711 h 2168194"/>
                <a:gd name="connsiteX47" fmla="*/ 3034911 w 3034911"/>
                <a:gd name="connsiteY47" fmla="*/ 277686 h 2168194"/>
                <a:gd name="connsiteX48" fmla="*/ 3026496 w 3034911"/>
                <a:gd name="connsiteY48" fmla="*/ 255247 h 2168194"/>
                <a:gd name="connsiteX49" fmla="*/ 3009667 w 3034911"/>
                <a:gd name="connsiteY49" fmla="*/ 227198 h 2168194"/>
                <a:gd name="connsiteX50" fmla="*/ 2976008 w 3034911"/>
                <a:gd name="connsiteY50" fmla="*/ 193539 h 2168194"/>
                <a:gd name="connsiteX51" fmla="*/ 2939544 w 3034911"/>
                <a:gd name="connsiteY51" fmla="*/ 165490 h 2168194"/>
                <a:gd name="connsiteX52" fmla="*/ 2875031 w 3034911"/>
                <a:gd name="connsiteY52" fmla="*/ 123416 h 2168194"/>
                <a:gd name="connsiteX53" fmla="*/ 2788079 w 3034911"/>
                <a:gd name="connsiteY53" fmla="*/ 72928 h 2168194"/>
                <a:gd name="connsiteX54" fmla="*/ 2698322 w 3034911"/>
                <a:gd name="connsiteY54" fmla="*/ 28049 h 2168194"/>
                <a:gd name="connsiteX55" fmla="*/ 2631004 w 3034911"/>
                <a:gd name="connsiteY55" fmla="*/ 5610 h 2168194"/>
                <a:gd name="connsiteX56" fmla="*/ 2580516 w 3034911"/>
                <a:gd name="connsiteY56" fmla="*/ 0 h 2168194"/>
                <a:gd name="connsiteX57" fmla="*/ 2544052 w 3034911"/>
                <a:gd name="connsiteY57" fmla="*/ 11220 h 2168194"/>
                <a:gd name="connsiteX58" fmla="*/ 2454295 w 3034911"/>
                <a:gd name="connsiteY58" fmla="*/ 30854 h 2168194"/>
                <a:gd name="connsiteX59" fmla="*/ 2328074 w 3034911"/>
                <a:gd name="connsiteY59" fmla="*/ 58903 h 2168194"/>
                <a:gd name="connsiteX60" fmla="*/ 2137340 w 3034911"/>
                <a:gd name="connsiteY60" fmla="*/ 84147 h 2168194"/>
                <a:gd name="connsiteX61" fmla="*/ 1685750 w 3034911"/>
                <a:gd name="connsiteY61" fmla="*/ 140246 h 2168194"/>
                <a:gd name="connsiteX62" fmla="*/ 1211721 w 3034911"/>
                <a:gd name="connsiteY62" fmla="*/ 187929 h 2168194"/>
                <a:gd name="connsiteX63" fmla="*/ 830253 w 3034911"/>
                <a:gd name="connsiteY63" fmla="*/ 218783 h 2168194"/>
                <a:gd name="connsiteX64" fmla="*/ 563787 w 3034911"/>
                <a:gd name="connsiteY64" fmla="*/ 235612 h 2168194"/>
                <a:gd name="connsiteX65" fmla="*/ 207563 w 3034911"/>
                <a:gd name="connsiteY65" fmla="*/ 255247 h 2168194"/>
                <a:gd name="connsiteX66" fmla="*/ 0 w 3034911"/>
                <a:gd name="connsiteY66" fmla="*/ 266466 h 2168194"/>
                <a:gd name="connsiteX67" fmla="*/ 22440 w 3034911"/>
                <a:gd name="connsiteY67" fmla="*/ 448786 h 2168194"/>
                <a:gd name="connsiteX68" fmla="*/ 417932 w 3034911"/>
                <a:gd name="connsiteY68" fmla="*/ 412322 h 2168194"/>
                <a:gd name="connsiteX69" fmla="*/ 824643 w 3034911"/>
                <a:gd name="connsiteY69" fmla="*/ 378663 h 216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34911" h="2168194">
                  <a:moveTo>
                    <a:pt x="824643" y="378663"/>
                  </a:moveTo>
                  <a:lnTo>
                    <a:pt x="1192086" y="347809"/>
                  </a:lnTo>
                  <a:lnTo>
                    <a:pt x="1525870" y="316955"/>
                  </a:lnTo>
                  <a:lnTo>
                    <a:pt x="1758678" y="288906"/>
                  </a:lnTo>
                  <a:lnTo>
                    <a:pt x="2047583" y="263662"/>
                  </a:lnTo>
                  <a:lnTo>
                    <a:pt x="2263561" y="249637"/>
                  </a:lnTo>
                  <a:lnTo>
                    <a:pt x="2429051" y="238417"/>
                  </a:lnTo>
                  <a:lnTo>
                    <a:pt x="2501978" y="238417"/>
                  </a:lnTo>
                  <a:lnTo>
                    <a:pt x="2541247" y="241222"/>
                  </a:lnTo>
                  <a:lnTo>
                    <a:pt x="2558076" y="246832"/>
                  </a:lnTo>
                  <a:lnTo>
                    <a:pt x="2577711" y="255247"/>
                  </a:lnTo>
                  <a:lnTo>
                    <a:pt x="2594540" y="269271"/>
                  </a:lnTo>
                  <a:lnTo>
                    <a:pt x="2605760" y="283296"/>
                  </a:lnTo>
                  <a:lnTo>
                    <a:pt x="2614175" y="300125"/>
                  </a:lnTo>
                  <a:lnTo>
                    <a:pt x="2622589" y="322565"/>
                  </a:lnTo>
                  <a:lnTo>
                    <a:pt x="2628199" y="350614"/>
                  </a:lnTo>
                  <a:lnTo>
                    <a:pt x="2631004" y="375858"/>
                  </a:lnTo>
                  <a:lnTo>
                    <a:pt x="2628199" y="440371"/>
                  </a:lnTo>
                  <a:lnTo>
                    <a:pt x="2608565" y="647934"/>
                  </a:lnTo>
                  <a:lnTo>
                    <a:pt x="2586125" y="920010"/>
                  </a:lnTo>
                  <a:lnTo>
                    <a:pt x="2566491" y="1043426"/>
                  </a:lnTo>
                  <a:lnTo>
                    <a:pt x="2471124" y="1792336"/>
                  </a:lnTo>
                  <a:lnTo>
                    <a:pt x="2457100" y="1971851"/>
                  </a:lnTo>
                  <a:lnTo>
                    <a:pt x="2465514" y="2033559"/>
                  </a:lnTo>
                  <a:lnTo>
                    <a:pt x="2485149" y="2100876"/>
                  </a:lnTo>
                  <a:lnTo>
                    <a:pt x="2501978" y="2137340"/>
                  </a:lnTo>
                  <a:lnTo>
                    <a:pt x="2518808" y="2159779"/>
                  </a:lnTo>
                  <a:lnTo>
                    <a:pt x="2532832" y="2165389"/>
                  </a:lnTo>
                  <a:lnTo>
                    <a:pt x="2546857" y="2168194"/>
                  </a:lnTo>
                  <a:lnTo>
                    <a:pt x="2566491" y="2159779"/>
                  </a:lnTo>
                  <a:lnTo>
                    <a:pt x="2602955" y="2131730"/>
                  </a:lnTo>
                  <a:lnTo>
                    <a:pt x="2625394" y="2103681"/>
                  </a:lnTo>
                  <a:lnTo>
                    <a:pt x="2642224" y="2064412"/>
                  </a:lnTo>
                  <a:lnTo>
                    <a:pt x="2703932" y="1845630"/>
                  </a:lnTo>
                  <a:lnTo>
                    <a:pt x="2720761" y="1767092"/>
                  </a:lnTo>
                  <a:lnTo>
                    <a:pt x="2757225" y="1556724"/>
                  </a:lnTo>
                  <a:lnTo>
                    <a:pt x="2810518" y="1217330"/>
                  </a:lnTo>
                  <a:lnTo>
                    <a:pt x="2872226" y="835863"/>
                  </a:lnTo>
                  <a:lnTo>
                    <a:pt x="2908690" y="611470"/>
                  </a:lnTo>
                  <a:lnTo>
                    <a:pt x="2928324" y="490859"/>
                  </a:lnTo>
                  <a:lnTo>
                    <a:pt x="2947959" y="429151"/>
                  </a:lnTo>
                  <a:lnTo>
                    <a:pt x="2970398" y="375858"/>
                  </a:lnTo>
                  <a:lnTo>
                    <a:pt x="2987227" y="347809"/>
                  </a:lnTo>
                  <a:lnTo>
                    <a:pt x="3009667" y="333784"/>
                  </a:lnTo>
                  <a:lnTo>
                    <a:pt x="3023691" y="319760"/>
                  </a:lnTo>
                  <a:lnTo>
                    <a:pt x="3029301" y="311345"/>
                  </a:lnTo>
                  <a:lnTo>
                    <a:pt x="3034911" y="291711"/>
                  </a:lnTo>
                  <a:lnTo>
                    <a:pt x="3034911" y="277686"/>
                  </a:lnTo>
                  <a:lnTo>
                    <a:pt x="3026496" y="255247"/>
                  </a:lnTo>
                  <a:lnTo>
                    <a:pt x="3009667" y="227198"/>
                  </a:lnTo>
                  <a:lnTo>
                    <a:pt x="2976008" y="193539"/>
                  </a:lnTo>
                  <a:lnTo>
                    <a:pt x="2939544" y="165490"/>
                  </a:lnTo>
                  <a:lnTo>
                    <a:pt x="2875031" y="123416"/>
                  </a:lnTo>
                  <a:lnTo>
                    <a:pt x="2788079" y="72928"/>
                  </a:lnTo>
                  <a:lnTo>
                    <a:pt x="2698322" y="28049"/>
                  </a:lnTo>
                  <a:lnTo>
                    <a:pt x="2631004" y="5610"/>
                  </a:lnTo>
                  <a:lnTo>
                    <a:pt x="2580516" y="0"/>
                  </a:lnTo>
                  <a:lnTo>
                    <a:pt x="2544052" y="11220"/>
                  </a:lnTo>
                  <a:lnTo>
                    <a:pt x="2454295" y="30854"/>
                  </a:lnTo>
                  <a:lnTo>
                    <a:pt x="2328074" y="58903"/>
                  </a:lnTo>
                  <a:lnTo>
                    <a:pt x="2137340" y="84147"/>
                  </a:lnTo>
                  <a:lnTo>
                    <a:pt x="1685750" y="140246"/>
                  </a:lnTo>
                  <a:lnTo>
                    <a:pt x="1211721" y="187929"/>
                  </a:lnTo>
                  <a:lnTo>
                    <a:pt x="830253" y="218783"/>
                  </a:lnTo>
                  <a:lnTo>
                    <a:pt x="563787" y="235612"/>
                  </a:lnTo>
                  <a:lnTo>
                    <a:pt x="207563" y="255247"/>
                  </a:lnTo>
                  <a:lnTo>
                    <a:pt x="0" y="266466"/>
                  </a:lnTo>
                  <a:lnTo>
                    <a:pt x="22440" y="448786"/>
                  </a:lnTo>
                  <a:lnTo>
                    <a:pt x="417932" y="412322"/>
                  </a:lnTo>
                  <a:lnTo>
                    <a:pt x="824643" y="378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3">
              <a:extLst>
                <a:ext uri="{FF2B5EF4-FFF2-40B4-BE49-F238E27FC236}">
                  <a16:creationId xmlns:a16="http://schemas.microsoft.com/office/drawing/2014/main" id="{2B50E559-130D-48F8-8B25-281715721AA0}"/>
                </a:ext>
              </a:extLst>
            </p:cNvPr>
            <p:cNvSpPr/>
            <p:nvPr/>
          </p:nvSpPr>
          <p:spPr>
            <a:xfrm>
              <a:off x="5926138" y="4056063"/>
              <a:ext cx="311150" cy="1644650"/>
            </a:xfrm>
            <a:custGeom>
              <a:avLst/>
              <a:gdLst>
                <a:gd name="connsiteX0" fmla="*/ 14288 w 309563"/>
                <a:gd name="connsiteY0" fmla="*/ 416719 h 1645444"/>
                <a:gd name="connsiteX1" fmla="*/ 14288 w 309563"/>
                <a:gd name="connsiteY1" fmla="*/ 269081 h 1645444"/>
                <a:gd name="connsiteX2" fmla="*/ 9525 w 309563"/>
                <a:gd name="connsiteY2" fmla="*/ 135731 h 1645444"/>
                <a:gd name="connsiteX3" fmla="*/ 0 w 309563"/>
                <a:gd name="connsiteY3" fmla="*/ 9525 h 1645444"/>
                <a:gd name="connsiteX4" fmla="*/ 230982 w 309563"/>
                <a:gd name="connsiteY4" fmla="*/ 0 h 1645444"/>
                <a:gd name="connsiteX5" fmla="*/ 273844 w 309563"/>
                <a:gd name="connsiteY5" fmla="*/ 61912 h 1645444"/>
                <a:gd name="connsiteX6" fmla="*/ 288132 w 309563"/>
                <a:gd name="connsiteY6" fmla="*/ 80962 h 1645444"/>
                <a:gd name="connsiteX7" fmla="*/ 295275 w 309563"/>
                <a:gd name="connsiteY7" fmla="*/ 95250 h 1645444"/>
                <a:gd name="connsiteX8" fmla="*/ 304800 w 309563"/>
                <a:gd name="connsiteY8" fmla="*/ 121444 h 1645444"/>
                <a:gd name="connsiteX9" fmla="*/ 309563 w 309563"/>
                <a:gd name="connsiteY9" fmla="*/ 138112 h 1645444"/>
                <a:gd name="connsiteX10" fmla="*/ 309563 w 309563"/>
                <a:gd name="connsiteY10" fmla="*/ 164306 h 1645444"/>
                <a:gd name="connsiteX11" fmla="*/ 307182 w 309563"/>
                <a:gd name="connsiteY11" fmla="*/ 204787 h 1645444"/>
                <a:gd name="connsiteX12" fmla="*/ 297657 w 309563"/>
                <a:gd name="connsiteY12" fmla="*/ 252412 h 1645444"/>
                <a:gd name="connsiteX13" fmla="*/ 280988 w 309563"/>
                <a:gd name="connsiteY13" fmla="*/ 309562 h 1645444"/>
                <a:gd name="connsiteX14" fmla="*/ 266700 w 309563"/>
                <a:gd name="connsiteY14" fmla="*/ 378619 h 1645444"/>
                <a:gd name="connsiteX15" fmla="*/ 257175 w 309563"/>
                <a:gd name="connsiteY15" fmla="*/ 452437 h 1645444"/>
                <a:gd name="connsiteX16" fmla="*/ 250032 w 309563"/>
                <a:gd name="connsiteY16" fmla="*/ 611981 h 1645444"/>
                <a:gd name="connsiteX17" fmla="*/ 250032 w 309563"/>
                <a:gd name="connsiteY17" fmla="*/ 673894 h 1645444"/>
                <a:gd name="connsiteX18" fmla="*/ 250032 w 309563"/>
                <a:gd name="connsiteY18" fmla="*/ 1633537 h 1645444"/>
                <a:gd name="connsiteX19" fmla="*/ 2382 w 309563"/>
                <a:gd name="connsiteY19" fmla="*/ 1645444 h 1645444"/>
                <a:gd name="connsiteX20" fmla="*/ 4763 w 309563"/>
                <a:gd name="connsiteY20" fmla="*/ 1397794 h 1645444"/>
                <a:gd name="connsiteX21" fmla="*/ 4763 w 309563"/>
                <a:gd name="connsiteY21" fmla="*/ 809625 h 1645444"/>
                <a:gd name="connsiteX22" fmla="*/ 4763 w 309563"/>
                <a:gd name="connsiteY22" fmla="*/ 650081 h 1645444"/>
                <a:gd name="connsiteX23" fmla="*/ 11907 w 309563"/>
                <a:gd name="connsiteY23" fmla="*/ 552450 h 1645444"/>
                <a:gd name="connsiteX24" fmla="*/ 14288 w 309563"/>
                <a:gd name="connsiteY24" fmla="*/ 416719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645444">
                  <a:moveTo>
                    <a:pt x="14288" y="416719"/>
                  </a:moveTo>
                  <a:lnTo>
                    <a:pt x="14288" y="269081"/>
                  </a:lnTo>
                  <a:lnTo>
                    <a:pt x="9525" y="135731"/>
                  </a:lnTo>
                  <a:lnTo>
                    <a:pt x="0" y="9525"/>
                  </a:lnTo>
                  <a:lnTo>
                    <a:pt x="230982" y="0"/>
                  </a:lnTo>
                  <a:lnTo>
                    <a:pt x="273844" y="61912"/>
                  </a:lnTo>
                  <a:lnTo>
                    <a:pt x="288132" y="80962"/>
                  </a:lnTo>
                  <a:lnTo>
                    <a:pt x="295275" y="95250"/>
                  </a:lnTo>
                  <a:lnTo>
                    <a:pt x="304800" y="121444"/>
                  </a:lnTo>
                  <a:lnTo>
                    <a:pt x="309563" y="138112"/>
                  </a:lnTo>
                  <a:lnTo>
                    <a:pt x="309563" y="164306"/>
                  </a:lnTo>
                  <a:lnTo>
                    <a:pt x="307182" y="204787"/>
                  </a:lnTo>
                  <a:lnTo>
                    <a:pt x="297657" y="252412"/>
                  </a:lnTo>
                  <a:lnTo>
                    <a:pt x="280988" y="309562"/>
                  </a:lnTo>
                  <a:lnTo>
                    <a:pt x="266700" y="378619"/>
                  </a:lnTo>
                  <a:lnTo>
                    <a:pt x="257175" y="452437"/>
                  </a:lnTo>
                  <a:lnTo>
                    <a:pt x="250032" y="611981"/>
                  </a:lnTo>
                  <a:lnTo>
                    <a:pt x="250032" y="673894"/>
                  </a:lnTo>
                  <a:lnTo>
                    <a:pt x="250032" y="1633537"/>
                  </a:lnTo>
                  <a:lnTo>
                    <a:pt x="2382" y="1645444"/>
                  </a:lnTo>
                  <a:cubicBezTo>
                    <a:pt x="3176" y="1562894"/>
                    <a:pt x="3969" y="1480344"/>
                    <a:pt x="4763" y="1397794"/>
                  </a:cubicBezTo>
                  <a:lnTo>
                    <a:pt x="4763" y="809625"/>
                  </a:lnTo>
                  <a:lnTo>
                    <a:pt x="4763" y="650081"/>
                  </a:lnTo>
                  <a:lnTo>
                    <a:pt x="11907" y="552450"/>
                  </a:lnTo>
                  <a:cubicBezTo>
                    <a:pt x="12701" y="507206"/>
                    <a:pt x="13494" y="461963"/>
                    <a:pt x="14288" y="416719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2">
              <a:extLst>
                <a:ext uri="{FF2B5EF4-FFF2-40B4-BE49-F238E27FC236}">
                  <a16:creationId xmlns:a16="http://schemas.microsoft.com/office/drawing/2014/main" id="{79DA99E3-D60B-420D-8EBD-62B8184FB3DC}"/>
                </a:ext>
              </a:extLst>
            </p:cNvPr>
            <p:cNvSpPr/>
            <p:nvPr/>
          </p:nvSpPr>
          <p:spPr>
            <a:xfrm>
              <a:off x="4859338" y="4637088"/>
              <a:ext cx="2495550" cy="311150"/>
            </a:xfrm>
            <a:custGeom>
              <a:avLst/>
              <a:gdLst>
                <a:gd name="connsiteX0" fmla="*/ 881063 w 2495550"/>
                <a:gd name="connsiteY0" fmla="*/ 276225 h 311944"/>
                <a:gd name="connsiteX1" fmla="*/ 483394 w 2495550"/>
                <a:gd name="connsiteY1" fmla="*/ 292894 h 311944"/>
                <a:gd name="connsiteX2" fmla="*/ 7144 w 2495550"/>
                <a:gd name="connsiteY2" fmla="*/ 311944 h 311944"/>
                <a:gd name="connsiteX3" fmla="*/ 0 w 2495550"/>
                <a:gd name="connsiteY3" fmla="*/ 157162 h 311944"/>
                <a:gd name="connsiteX4" fmla="*/ 464344 w 2495550"/>
                <a:gd name="connsiteY4" fmla="*/ 128587 h 311944"/>
                <a:gd name="connsiteX5" fmla="*/ 804863 w 2495550"/>
                <a:gd name="connsiteY5" fmla="*/ 104775 h 311944"/>
                <a:gd name="connsiteX6" fmla="*/ 1109663 w 2495550"/>
                <a:gd name="connsiteY6" fmla="*/ 83344 h 311944"/>
                <a:gd name="connsiteX7" fmla="*/ 1445419 w 2495550"/>
                <a:gd name="connsiteY7" fmla="*/ 57150 h 311944"/>
                <a:gd name="connsiteX8" fmla="*/ 1774032 w 2495550"/>
                <a:gd name="connsiteY8" fmla="*/ 28575 h 311944"/>
                <a:gd name="connsiteX9" fmla="*/ 2152650 w 2495550"/>
                <a:gd name="connsiteY9" fmla="*/ 0 h 311944"/>
                <a:gd name="connsiteX10" fmla="*/ 2171700 w 2495550"/>
                <a:gd name="connsiteY10" fmla="*/ 0 h 311944"/>
                <a:gd name="connsiteX11" fmla="*/ 2216944 w 2495550"/>
                <a:gd name="connsiteY11" fmla="*/ 4762 h 311944"/>
                <a:gd name="connsiteX12" fmla="*/ 2419350 w 2495550"/>
                <a:gd name="connsiteY12" fmla="*/ 38100 h 311944"/>
                <a:gd name="connsiteX13" fmla="*/ 2495550 w 2495550"/>
                <a:gd name="connsiteY13" fmla="*/ 50006 h 311944"/>
                <a:gd name="connsiteX14" fmla="*/ 2478882 w 2495550"/>
                <a:gd name="connsiteY14" fmla="*/ 200025 h 311944"/>
                <a:gd name="connsiteX15" fmla="*/ 2262188 w 2495550"/>
                <a:gd name="connsiteY15" fmla="*/ 209550 h 311944"/>
                <a:gd name="connsiteX16" fmla="*/ 2038350 w 2495550"/>
                <a:gd name="connsiteY16" fmla="*/ 216694 h 311944"/>
                <a:gd name="connsiteX17" fmla="*/ 1747838 w 2495550"/>
                <a:gd name="connsiteY17" fmla="*/ 226219 h 311944"/>
                <a:gd name="connsiteX18" fmla="*/ 1488282 w 2495550"/>
                <a:gd name="connsiteY18" fmla="*/ 238125 h 311944"/>
                <a:gd name="connsiteX19" fmla="*/ 1290638 w 2495550"/>
                <a:gd name="connsiteY19" fmla="*/ 247650 h 311944"/>
                <a:gd name="connsiteX20" fmla="*/ 1066800 w 2495550"/>
                <a:gd name="connsiteY20" fmla="*/ 269081 h 311944"/>
                <a:gd name="connsiteX21" fmla="*/ 881063 w 2495550"/>
                <a:gd name="connsiteY21" fmla="*/ 27622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95550" h="311944">
                  <a:moveTo>
                    <a:pt x="881063" y="276225"/>
                  </a:moveTo>
                  <a:lnTo>
                    <a:pt x="483394" y="292894"/>
                  </a:lnTo>
                  <a:lnTo>
                    <a:pt x="7144" y="311944"/>
                  </a:lnTo>
                  <a:lnTo>
                    <a:pt x="0" y="157162"/>
                  </a:lnTo>
                  <a:lnTo>
                    <a:pt x="464344" y="128587"/>
                  </a:lnTo>
                  <a:lnTo>
                    <a:pt x="804863" y="104775"/>
                  </a:lnTo>
                  <a:lnTo>
                    <a:pt x="1109663" y="83344"/>
                  </a:lnTo>
                  <a:lnTo>
                    <a:pt x="1445419" y="57150"/>
                  </a:lnTo>
                  <a:lnTo>
                    <a:pt x="1774032" y="28575"/>
                  </a:lnTo>
                  <a:lnTo>
                    <a:pt x="2152650" y="0"/>
                  </a:lnTo>
                  <a:lnTo>
                    <a:pt x="2171700" y="0"/>
                  </a:lnTo>
                  <a:lnTo>
                    <a:pt x="2216944" y="4762"/>
                  </a:lnTo>
                  <a:lnTo>
                    <a:pt x="2419350" y="38100"/>
                  </a:lnTo>
                  <a:lnTo>
                    <a:pt x="2495550" y="50006"/>
                  </a:lnTo>
                  <a:lnTo>
                    <a:pt x="2478882" y="200025"/>
                  </a:lnTo>
                  <a:lnTo>
                    <a:pt x="2262188" y="209550"/>
                  </a:lnTo>
                  <a:lnTo>
                    <a:pt x="2038350" y="216694"/>
                  </a:lnTo>
                  <a:lnTo>
                    <a:pt x="1747838" y="226219"/>
                  </a:lnTo>
                  <a:lnTo>
                    <a:pt x="1488282" y="238125"/>
                  </a:lnTo>
                  <a:lnTo>
                    <a:pt x="1290638" y="247650"/>
                  </a:lnTo>
                  <a:lnTo>
                    <a:pt x="1066800" y="269081"/>
                  </a:lnTo>
                  <a:lnTo>
                    <a:pt x="881063" y="276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4">
              <a:extLst>
                <a:ext uri="{FF2B5EF4-FFF2-40B4-BE49-F238E27FC236}">
                  <a16:creationId xmlns:a16="http://schemas.microsoft.com/office/drawing/2014/main" id="{492F3D13-DD29-483E-B9EB-7C53FD9E6E9F}"/>
                </a:ext>
              </a:extLst>
            </p:cNvPr>
            <p:cNvSpPr/>
            <p:nvPr/>
          </p:nvSpPr>
          <p:spPr>
            <a:xfrm>
              <a:off x="4916488" y="5524501"/>
              <a:ext cx="2343150" cy="295275"/>
            </a:xfrm>
            <a:custGeom>
              <a:avLst/>
              <a:gdLst>
                <a:gd name="connsiteX0" fmla="*/ 678657 w 2343150"/>
                <a:gd name="connsiteY0" fmla="*/ 107156 h 295275"/>
                <a:gd name="connsiteX1" fmla="*/ 1028700 w 2343150"/>
                <a:gd name="connsiteY1" fmla="*/ 92869 h 295275"/>
                <a:gd name="connsiteX2" fmla="*/ 1250157 w 2343150"/>
                <a:gd name="connsiteY2" fmla="*/ 71438 h 295275"/>
                <a:gd name="connsiteX3" fmla="*/ 1500188 w 2343150"/>
                <a:gd name="connsiteY3" fmla="*/ 59531 h 295275"/>
                <a:gd name="connsiteX4" fmla="*/ 1716882 w 2343150"/>
                <a:gd name="connsiteY4" fmla="*/ 47625 h 295275"/>
                <a:gd name="connsiteX5" fmla="*/ 1974057 w 2343150"/>
                <a:gd name="connsiteY5" fmla="*/ 30956 h 295275"/>
                <a:gd name="connsiteX6" fmla="*/ 2343150 w 2343150"/>
                <a:gd name="connsiteY6" fmla="*/ 0 h 295275"/>
                <a:gd name="connsiteX7" fmla="*/ 2324100 w 2343150"/>
                <a:gd name="connsiteY7" fmla="*/ 204788 h 295275"/>
                <a:gd name="connsiteX8" fmla="*/ 2083594 w 2343150"/>
                <a:gd name="connsiteY8" fmla="*/ 211931 h 295275"/>
                <a:gd name="connsiteX9" fmla="*/ 1864519 w 2343150"/>
                <a:gd name="connsiteY9" fmla="*/ 221456 h 295275"/>
                <a:gd name="connsiteX10" fmla="*/ 1526382 w 2343150"/>
                <a:gd name="connsiteY10" fmla="*/ 235744 h 295275"/>
                <a:gd name="connsiteX11" fmla="*/ 1173957 w 2343150"/>
                <a:gd name="connsiteY11" fmla="*/ 250031 h 295275"/>
                <a:gd name="connsiteX12" fmla="*/ 964407 w 2343150"/>
                <a:gd name="connsiteY12" fmla="*/ 257175 h 295275"/>
                <a:gd name="connsiteX13" fmla="*/ 738188 w 2343150"/>
                <a:gd name="connsiteY13" fmla="*/ 266700 h 295275"/>
                <a:gd name="connsiteX14" fmla="*/ 483394 w 2343150"/>
                <a:gd name="connsiteY14" fmla="*/ 276225 h 295275"/>
                <a:gd name="connsiteX15" fmla="*/ 195263 w 2343150"/>
                <a:gd name="connsiteY15" fmla="*/ 288131 h 295275"/>
                <a:gd name="connsiteX16" fmla="*/ 0 w 2343150"/>
                <a:gd name="connsiteY16" fmla="*/ 295275 h 295275"/>
                <a:gd name="connsiteX17" fmla="*/ 2382 w 2343150"/>
                <a:gd name="connsiteY17" fmla="*/ 116681 h 295275"/>
                <a:gd name="connsiteX18" fmla="*/ 257175 w 2343150"/>
                <a:gd name="connsiteY18" fmla="*/ 114300 h 295275"/>
                <a:gd name="connsiteX19" fmla="*/ 678657 w 2343150"/>
                <a:gd name="connsiteY19" fmla="*/ 10715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3150" h="295275">
                  <a:moveTo>
                    <a:pt x="678657" y="107156"/>
                  </a:moveTo>
                  <a:lnTo>
                    <a:pt x="1028700" y="92869"/>
                  </a:lnTo>
                  <a:lnTo>
                    <a:pt x="1250157" y="71438"/>
                  </a:lnTo>
                  <a:lnTo>
                    <a:pt x="1500188" y="59531"/>
                  </a:lnTo>
                  <a:lnTo>
                    <a:pt x="1716882" y="47625"/>
                  </a:lnTo>
                  <a:lnTo>
                    <a:pt x="1974057" y="30956"/>
                  </a:lnTo>
                  <a:lnTo>
                    <a:pt x="2343150" y="0"/>
                  </a:lnTo>
                  <a:lnTo>
                    <a:pt x="2324100" y="204788"/>
                  </a:lnTo>
                  <a:lnTo>
                    <a:pt x="2083594" y="211931"/>
                  </a:lnTo>
                  <a:lnTo>
                    <a:pt x="1864519" y="221456"/>
                  </a:lnTo>
                  <a:lnTo>
                    <a:pt x="1526382" y="235744"/>
                  </a:lnTo>
                  <a:lnTo>
                    <a:pt x="1173957" y="250031"/>
                  </a:lnTo>
                  <a:lnTo>
                    <a:pt x="964407" y="257175"/>
                  </a:lnTo>
                  <a:lnTo>
                    <a:pt x="738188" y="266700"/>
                  </a:lnTo>
                  <a:lnTo>
                    <a:pt x="483394" y="276225"/>
                  </a:lnTo>
                  <a:lnTo>
                    <a:pt x="195263" y="288131"/>
                  </a:lnTo>
                  <a:lnTo>
                    <a:pt x="0" y="295275"/>
                  </a:lnTo>
                  <a:lnTo>
                    <a:pt x="2382" y="116681"/>
                  </a:lnTo>
                  <a:lnTo>
                    <a:pt x="257175" y="114300"/>
                  </a:lnTo>
                  <a:lnTo>
                    <a:pt x="678657" y="1071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6DDD069F-9774-4502-B0D8-72430808821E}"/>
              </a:ext>
            </a:extLst>
          </p:cNvPr>
          <p:cNvGrpSpPr/>
          <p:nvPr/>
        </p:nvGrpSpPr>
        <p:grpSpPr>
          <a:xfrm>
            <a:off x="4183062" y="1451769"/>
            <a:ext cx="3962401" cy="4523582"/>
            <a:chOff x="4186238" y="1451769"/>
            <a:chExt cx="3962401" cy="4523582"/>
          </a:xfrm>
          <a:solidFill>
            <a:schemeClr val="tx1"/>
          </a:solidFill>
        </p:grpSpPr>
        <p:sp>
          <p:nvSpPr>
            <p:cNvPr id="31" name="フリーフォーム 42">
              <a:extLst>
                <a:ext uri="{FF2B5EF4-FFF2-40B4-BE49-F238E27FC236}">
                  <a16:creationId xmlns:a16="http://schemas.microsoft.com/office/drawing/2014/main" id="{5F637C53-9A08-4EA0-A2FC-940A30246F3F}"/>
                </a:ext>
              </a:extLst>
            </p:cNvPr>
            <p:cNvSpPr/>
            <p:nvPr/>
          </p:nvSpPr>
          <p:spPr>
            <a:xfrm>
              <a:off x="4383089" y="1451769"/>
              <a:ext cx="1322388" cy="947738"/>
            </a:xfrm>
            <a:custGeom>
              <a:avLst/>
              <a:gdLst>
                <a:gd name="connsiteX0" fmla="*/ 757238 w 1321594"/>
                <a:gd name="connsiteY0" fmla="*/ 616744 h 947738"/>
                <a:gd name="connsiteX1" fmla="*/ 928688 w 1321594"/>
                <a:gd name="connsiteY1" fmla="*/ 531019 h 947738"/>
                <a:gd name="connsiteX2" fmla="*/ 1083469 w 1321594"/>
                <a:gd name="connsiteY2" fmla="*/ 450056 h 947738"/>
                <a:gd name="connsiteX3" fmla="*/ 1200150 w 1321594"/>
                <a:gd name="connsiteY3" fmla="*/ 390525 h 947738"/>
                <a:gd name="connsiteX4" fmla="*/ 1228725 w 1321594"/>
                <a:gd name="connsiteY4" fmla="*/ 373856 h 947738"/>
                <a:gd name="connsiteX5" fmla="*/ 1247775 w 1321594"/>
                <a:gd name="connsiteY5" fmla="*/ 366713 h 947738"/>
                <a:gd name="connsiteX6" fmla="*/ 1281113 w 1321594"/>
                <a:gd name="connsiteY6" fmla="*/ 354806 h 947738"/>
                <a:gd name="connsiteX7" fmla="*/ 1307306 w 1321594"/>
                <a:gd name="connsiteY7" fmla="*/ 340519 h 947738"/>
                <a:gd name="connsiteX8" fmla="*/ 1321594 w 1321594"/>
                <a:gd name="connsiteY8" fmla="*/ 321469 h 947738"/>
                <a:gd name="connsiteX9" fmla="*/ 1321594 w 1321594"/>
                <a:gd name="connsiteY9" fmla="*/ 307181 h 947738"/>
                <a:gd name="connsiteX10" fmla="*/ 1316831 w 1321594"/>
                <a:gd name="connsiteY10" fmla="*/ 288131 h 947738"/>
                <a:gd name="connsiteX11" fmla="*/ 1307306 w 1321594"/>
                <a:gd name="connsiteY11" fmla="*/ 266700 h 947738"/>
                <a:gd name="connsiteX12" fmla="*/ 1285875 w 1321594"/>
                <a:gd name="connsiteY12" fmla="*/ 238125 h 947738"/>
                <a:gd name="connsiteX13" fmla="*/ 1245394 w 1321594"/>
                <a:gd name="connsiteY13" fmla="*/ 200025 h 947738"/>
                <a:gd name="connsiteX14" fmla="*/ 1171575 w 1321594"/>
                <a:gd name="connsiteY14" fmla="*/ 147638 h 947738"/>
                <a:gd name="connsiteX15" fmla="*/ 1083469 w 1321594"/>
                <a:gd name="connsiteY15" fmla="*/ 88106 h 947738"/>
                <a:gd name="connsiteX16" fmla="*/ 1028700 w 1321594"/>
                <a:gd name="connsiteY16" fmla="*/ 54769 h 947738"/>
                <a:gd name="connsiteX17" fmla="*/ 969169 w 1321594"/>
                <a:gd name="connsiteY17" fmla="*/ 28575 h 947738"/>
                <a:gd name="connsiteX18" fmla="*/ 912019 w 1321594"/>
                <a:gd name="connsiteY18" fmla="*/ 11906 h 947738"/>
                <a:gd name="connsiteX19" fmla="*/ 871538 w 1321594"/>
                <a:gd name="connsiteY19" fmla="*/ 0 h 947738"/>
                <a:gd name="connsiteX20" fmla="*/ 850106 w 1321594"/>
                <a:gd name="connsiteY20" fmla="*/ 0 h 947738"/>
                <a:gd name="connsiteX21" fmla="*/ 838200 w 1321594"/>
                <a:gd name="connsiteY21" fmla="*/ 4763 h 947738"/>
                <a:gd name="connsiteX22" fmla="*/ 835819 w 1321594"/>
                <a:gd name="connsiteY22" fmla="*/ 16669 h 947738"/>
                <a:gd name="connsiteX23" fmla="*/ 847725 w 1321594"/>
                <a:gd name="connsiteY23" fmla="*/ 45244 h 947738"/>
                <a:gd name="connsiteX24" fmla="*/ 885825 w 1321594"/>
                <a:gd name="connsiteY24" fmla="*/ 92869 h 947738"/>
                <a:gd name="connsiteX25" fmla="*/ 902494 w 1321594"/>
                <a:gd name="connsiteY25" fmla="*/ 114300 h 947738"/>
                <a:gd name="connsiteX26" fmla="*/ 909638 w 1321594"/>
                <a:gd name="connsiteY26" fmla="*/ 130969 h 947738"/>
                <a:gd name="connsiteX27" fmla="*/ 914400 w 1321594"/>
                <a:gd name="connsiteY27" fmla="*/ 145256 h 947738"/>
                <a:gd name="connsiteX28" fmla="*/ 919163 w 1321594"/>
                <a:gd name="connsiteY28" fmla="*/ 166688 h 947738"/>
                <a:gd name="connsiteX29" fmla="*/ 916781 w 1321594"/>
                <a:gd name="connsiteY29" fmla="*/ 188119 h 947738"/>
                <a:gd name="connsiteX30" fmla="*/ 897731 w 1321594"/>
                <a:gd name="connsiteY30" fmla="*/ 216694 h 947738"/>
                <a:gd name="connsiteX31" fmla="*/ 847725 w 1321594"/>
                <a:gd name="connsiteY31" fmla="*/ 261938 h 947738"/>
                <a:gd name="connsiteX32" fmla="*/ 742950 w 1321594"/>
                <a:gd name="connsiteY32" fmla="*/ 359569 h 947738"/>
                <a:gd name="connsiteX33" fmla="*/ 621506 w 1321594"/>
                <a:gd name="connsiteY33" fmla="*/ 461963 h 947738"/>
                <a:gd name="connsiteX34" fmla="*/ 511969 w 1321594"/>
                <a:gd name="connsiteY34" fmla="*/ 545306 h 947738"/>
                <a:gd name="connsiteX35" fmla="*/ 383381 w 1321594"/>
                <a:gd name="connsiteY35" fmla="*/ 635794 h 947738"/>
                <a:gd name="connsiteX36" fmla="*/ 221456 w 1321594"/>
                <a:gd name="connsiteY36" fmla="*/ 738188 h 947738"/>
                <a:gd name="connsiteX37" fmla="*/ 0 w 1321594"/>
                <a:gd name="connsiteY37" fmla="*/ 857250 h 947738"/>
                <a:gd name="connsiteX38" fmla="*/ 52388 w 1321594"/>
                <a:gd name="connsiteY38" fmla="*/ 947738 h 947738"/>
                <a:gd name="connsiteX39" fmla="*/ 290513 w 1321594"/>
                <a:gd name="connsiteY39" fmla="*/ 838200 h 947738"/>
                <a:gd name="connsiteX40" fmla="*/ 483394 w 1321594"/>
                <a:gd name="connsiteY40" fmla="*/ 747713 h 947738"/>
                <a:gd name="connsiteX41" fmla="*/ 757238 w 1321594"/>
                <a:gd name="connsiteY41" fmla="*/ 6167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1594" h="947738">
                  <a:moveTo>
                    <a:pt x="757238" y="616744"/>
                  </a:moveTo>
                  <a:lnTo>
                    <a:pt x="928688" y="531019"/>
                  </a:lnTo>
                  <a:lnTo>
                    <a:pt x="1083469" y="450056"/>
                  </a:lnTo>
                  <a:lnTo>
                    <a:pt x="1200150" y="390525"/>
                  </a:lnTo>
                  <a:lnTo>
                    <a:pt x="1228725" y="373856"/>
                  </a:lnTo>
                  <a:lnTo>
                    <a:pt x="1247775" y="366713"/>
                  </a:lnTo>
                  <a:lnTo>
                    <a:pt x="1281113" y="354806"/>
                  </a:lnTo>
                  <a:lnTo>
                    <a:pt x="1307306" y="340519"/>
                  </a:lnTo>
                  <a:lnTo>
                    <a:pt x="1321594" y="321469"/>
                  </a:lnTo>
                  <a:lnTo>
                    <a:pt x="1321594" y="307181"/>
                  </a:lnTo>
                  <a:lnTo>
                    <a:pt x="1316831" y="288131"/>
                  </a:lnTo>
                  <a:lnTo>
                    <a:pt x="1307306" y="266700"/>
                  </a:lnTo>
                  <a:lnTo>
                    <a:pt x="1285875" y="238125"/>
                  </a:lnTo>
                  <a:lnTo>
                    <a:pt x="1245394" y="200025"/>
                  </a:lnTo>
                  <a:lnTo>
                    <a:pt x="1171575" y="147638"/>
                  </a:lnTo>
                  <a:lnTo>
                    <a:pt x="1083469" y="88106"/>
                  </a:lnTo>
                  <a:lnTo>
                    <a:pt x="1028700" y="54769"/>
                  </a:lnTo>
                  <a:lnTo>
                    <a:pt x="969169" y="28575"/>
                  </a:lnTo>
                  <a:lnTo>
                    <a:pt x="912019" y="11906"/>
                  </a:lnTo>
                  <a:lnTo>
                    <a:pt x="871538" y="0"/>
                  </a:lnTo>
                  <a:lnTo>
                    <a:pt x="850106" y="0"/>
                  </a:lnTo>
                  <a:lnTo>
                    <a:pt x="838200" y="4763"/>
                  </a:lnTo>
                  <a:lnTo>
                    <a:pt x="835819" y="16669"/>
                  </a:lnTo>
                  <a:lnTo>
                    <a:pt x="847725" y="45244"/>
                  </a:lnTo>
                  <a:lnTo>
                    <a:pt x="885825" y="92869"/>
                  </a:lnTo>
                  <a:lnTo>
                    <a:pt x="902494" y="114300"/>
                  </a:lnTo>
                  <a:lnTo>
                    <a:pt x="909638" y="130969"/>
                  </a:lnTo>
                  <a:lnTo>
                    <a:pt x="914400" y="145256"/>
                  </a:lnTo>
                  <a:lnTo>
                    <a:pt x="919163" y="166688"/>
                  </a:lnTo>
                  <a:lnTo>
                    <a:pt x="916781" y="188119"/>
                  </a:lnTo>
                  <a:lnTo>
                    <a:pt x="897731" y="216694"/>
                  </a:lnTo>
                  <a:lnTo>
                    <a:pt x="847725" y="261938"/>
                  </a:lnTo>
                  <a:lnTo>
                    <a:pt x="742950" y="359569"/>
                  </a:lnTo>
                  <a:lnTo>
                    <a:pt x="621506" y="461963"/>
                  </a:lnTo>
                  <a:lnTo>
                    <a:pt x="511969" y="545306"/>
                  </a:lnTo>
                  <a:lnTo>
                    <a:pt x="383381" y="635794"/>
                  </a:lnTo>
                  <a:lnTo>
                    <a:pt x="221456" y="738188"/>
                  </a:lnTo>
                  <a:lnTo>
                    <a:pt x="0" y="857250"/>
                  </a:lnTo>
                  <a:lnTo>
                    <a:pt x="52388" y="947738"/>
                  </a:lnTo>
                  <a:lnTo>
                    <a:pt x="290513" y="838200"/>
                  </a:lnTo>
                  <a:lnTo>
                    <a:pt x="483394" y="747713"/>
                  </a:lnTo>
                  <a:lnTo>
                    <a:pt x="757238" y="616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6">
              <a:extLst>
                <a:ext uri="{FF2B5EF4-FFF2-40B4-BE49-F238E27FC236}">
                  <a16:creationId xmlns:a16="http://schemas.microsoft.com/office/drawing/2014/main" id="{CBF7F967-45A5-4278-B8AE-991FD810554C}"/>
                </a:ext>
              </a:extLst>
            </p:cNvPr>
            <p:cNvSpPr/>
            <p:nvPr/>
          </p:nvSpPr>
          <p:spPr>
            <a:xfrm>
              <a:off x="5934076" y="1685925"/>
              <a:ext cx="2214563" cy="477838"/>
            </a:xfrm>
            <a:custGeom>
              <a:avLst/>
              <a:gdLst>
                <a:gd name="connsiteX0" fmla="*/ 1035844 w 2214563"/>
                <a:gd name="connsiteY0" fmla="*/ 142875 h 478631"/>
                <a:gd name="connsiteX1" fmla="*/ 871538 w 2214563"/>
                <a:gd name="connsiteY1" fmla="*/ 161925 h 478631"/>
                <a:gd name="connsiteX2" fmla="*/ 738188 w 2214563"/>
                <a:gd name="connsiteY2" fmla="*/ 176213 h 478631"/>
                <a:gd name="connsiteX3" fmla="*/ 614363 w 2214563"/>
                <a:gd name="connsiteY3" fmla="*/ 188119 h 478631"/>
                <a:gd name="connsiteX4" fmla="*/ 492919 w 2214563"/>
                <a:gd name="connsiteY4" fmla="*/ 200025 h 478631"/>
                <a:gd name="connsiteX5" fmla="*/ 426244 w 2214563"/>
                <a:gd name="connsiteY5" fmla="*/ 204788 h 478631"/>
                <a:gd name="connsiteX6" fmla="*/ 302419 w 2214563"/>
                <a:gd name="connsiteY6" fmla="*/ 202406 h 478631"/>
                <a:gd name="connsiteX7" fmla="*/ 226219 w 2214563"/>
                <a:gd name="connsiteY7" fmla="*/ 200025 h 478631"/>
                <a:gd name="connsiteX8" fmla="*/ 164306 w 2214563"/>
                <a:gd name="connsiteY8" fmla="*/ 192881 h 478631"/>
                <a:gd name="connsiteX9" fmla="*/ 119063 w 2214563"/>
                <a:gd name="connsiteY9" fmla="*/ 183356 h 478631"/>
                <a:gd name="connsiteX10" fmla="*/ 85725 w 2214563"/>
                <a:gd name="connsiteY10" fmla="*/ 171450 h 478631"/>
                <a:gd name="connsiteX11" fmla="*/ 40481 w 2214563"/>
                <a:gd name="connsiteY11" fmla="*/ 147638 h 478631"/>
                <a:gd name="connsiteX12" fmla="*/ 23813 w 2214563"/>
                <a:gd name="connsiteY12" fmla="*/ 135731 h 478631"/>
                <a:gd name="connsiteX13" fmla="*/ 7144 w 2214563"/>
                <a:gd name="connsiteY13" fmla="*/ 133350 h 478631"/>
                <a:gd name="connsiteX14" fmla="*/ 0 w 2214563"/>
                <a:gd name="connsiteY14" fmla="*/ 145256 h 478631"/>
                <a:gd name="connsiteX15" fmla="*/ 0 w 2214563"/>
                <a:gd name="connsiteY15" fmla="*/ 164306 h 478631"/>
                <a:gd name="connsiteX16" fmla="*/ 23813 w 2214563"/>
                <a:gd name="connsiteY16" fmla="*/ 209550 h 478631"/>
                <a:gd name="connsiteX17" fmla="*/ 66675 w 2214563"/>
                <a:gd name="connsiteY17" fmla="*/ 266700 h 478631"/>
                <a:gd name="connsiteX18" fmla="*/ 104775 w 2214563"/>
                <a:gd name="connsiteY18" fmla="*/ 311944 h 478631"/>
                <a:gd name="connsiteX19" fmla="*/ 152400 w 2214563"/>
                <a:gd name="connsiteY19" fmla="*/ 361950 h 478631"/>
                <a:gd name="connsiteX20" fmla="*/ 197644 w 2214563"/>
                <a:gd name="connsiteY20" fmla="*/ 402431 h 478631"/>
                <a:gd name="connsiteX21" fmla="*/ 250031 w 2214563"/>
                <a:gd name="connsiteY21" fmla="*/ 438150 h 478631"/>
                <a:gd name="connsiteX22" fmla="*/ 283369 w 2214563"/>
                <a:gd name="connsiteY22" fmla="*/ 457200 h 478631"/>
                <a:gd name="connsiteX23" fmla="*/ 326231 w 2214563"/>
                <a:gd name="connsiteY23" fmla="*/ 471488 h 478631"/>
                <a:gd name="connsiteX24" fmla="*/ 364331 w 2214563"/>
                <a:gd name="connsiteY24" fmla="*/ 478631 h 478631"/>
                <a:gd name="connsiteX25" fmla="*/ 397669 w 2214563"/>
                <a:gd name="connsiteY25" fmla="*/ 478631 h 478631"/>
                <a:gd name="connsiteX26" fmla="*/ 526256 w 2214563"/>
                <a:gd name="connsiteY26" fmla="*/ 447675 h 478631"/>
                <a:gd name="connsiteX27" fmla="*/ 721519 w 2214563"/>
                <a:gd name="connsiteY27" fmla="*/ 400050 h 478631"/>
                <a:gd name="connsiteX28" fmla="*/ 973931 w 2214563"/>
                <a:gd name="connsiteY28" fmla="*/ 345281 h 478631"/>
                <a:gd name="connsiteX29" fmla="*/ 1193006 w 2214563"/>
                <a:gd name="connsiteY29" fmla="*/ 309563 h 478631"/>
                <a:gd name="connsiteX30" fmla="*/ 1366838 w 2214563"/>
                <a:gd name="connsiteY30" fmla="*/ 283369 h 478631"/>
                <a:gd name="connsiteX31" fmla="*/ 1493044 w 2214563"/>
                <a:gd name="connsiteY31" fmla="*/ 264319 h 478631"/>
                <a:gd name="connsiteX32" fmla="*/ 1626394 w 2214563"/>
                <a:gd name="connsiteY32" fmla="*/ 247650 h 478631"/>
                <a:gd name="connsiteX33" fmla="*/ 1719263 w 2214563"/>
                <a:gd name="connsiteY33" fmla="*/ 245269 h 478631"/>
                <a:gd name="connsiteX34" fmla="*/ 1781175 w 2214563"/>
                <a:gd name="connsiteY34" fmla="*/ 250031 h 478631"/>
                <a:gd name="connsiteX35" fmla="*/ 1833563 w 2214563"/>
                <a:gd name="connsiteY35" fmla="*/ 264319 h 478631"/>
                <a:gd name="connsiteX36" fmla="*/ 2183606 w 2214563"/>
                <a:gd name="connsiteY36" fmla="*/ 295275 h 478631"/>
                <a:gd name="connsiteX37" fmla="*/ 2205038 w 2214563"/>
                <a:gd name="connsiteY37" fmla="*/ 273844 h 478631"/>
                <a:gd name="connsiteX38" fmla="*/ 2212181 w 2214563"/>
                <a:gd name="connsiteY38" fmla="*/ 257175 h 478631"/>
                <a:gd name="connsiteX39" fmla="*/ 2214563 w 2214563"/>
                <a:gd name="connsiteY39" fmla="*/ 230981 h 478631"/>
                <a:gd name="connsiteX40" fmla="*/ 2202656 w 2214563"/>
                <a:gd name="connsiteY40" fmla="*/ 204788 h 478631"/>
                <a:gd name="connsiteX41" fmla="*/ 2185988 w 2214563"/>
                <a:gd name="connsiteY41" fmla="*/ 180975 h 478631"/>
                <a:gd name="connsiteX42" fmla="*/ 2143125 w 2214563"/>
                <a:gd name="connsiteY42" fmla="*/ 145256 h 478631"/>
                <a:gd name="connsiteX43" fmla="*/ 2078831 w 2214563"/>
                <a:gd name="connsiteY43" fmla="*/ 102394 h 478631"/>
                <a:gd name="connsiteX44" fmla="*/ 1985963 w 2214563"/>
                <a:gd name="connsiteY44" fmla="*/ 45244 h 478631"/>
                <a:gd name="connsiteX45" fmla="*/ 1916906 w 2214563"/>
                <a:gd name="connsiteY45" fmla="*/ 9525 h 478631"/>
                <a:gd name="connsiteX46" fmla="*/ 1885950 w 2214563"/>
                <a:gd name="connsiteY46" fmla="*/ 0 h 478631"/>
                <a:gd name="connsiteX47" fmla="*/ 1859756 w 2214563"/>
                <a:gd name="connsiteY47" fmla="*/ 0 h 478631"/>
                <a:gd name="connsiteX48" fmla="*/ 1766888 w 2214563"/>
                <a:gd name="connsiteY48" fmla="*/ 21431 h 478631"/>
                <a:gd name="connsiteX49" fmla="*/ 1638300 w 2214563"/>
                <a:gd name="connsiteY49" fmla="*/ 52388 h 478631"/>
                <a:gd name="connsiteX50" fmla="*/ 1566863 w 2214563"/>
                <a:gd name="connsiteY50" fmla="*/ 71438 h 478631"/>
                <a:gd name="connsiteX51" fmla="*/ 1464469 w 2214563"/>
                <a:gd name="connsiteY51" fmla="*/ 85725 h 478631"/>
                <a:gd name="connsiteX52" fmla="*/ 1176338 w 2214563"/>
                <a:gd name="connsiteY52" fmla="*/ 126206 h 478631"/>
                <a:gd name="connsiteX53" fmla="*/ 1035844 w 2214563"/>
                <a:gd name="connsiteY53" fmla="*/ 142875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14563" h="478631">
                  <a:moveTo>
                    <a:pt x="1035844" y="142875"/>
                  </a:moveTo>
                  <a:lnTo>
                    <a:pt x="871538" y="161925"/>
                  </a:lnTo>
                  <a:lnTo>
                    <a:pt x="738188" y="176213"/>
                  </a:lnTo>
                  <a:lnTo>
                    <a:pt x="614363" y="188119"/>
                  </a:lnTo>
                  <a:lnTo>
                    <a:pt x="492919" y="200025"/>
                  </a:lnTo>
                  <a:lnTo>
                    <a:pt x="426244" y="204788"/>
                  </a:lnTo>
                  <a:lnTo>
                    <a:pt x="302419" y="202406"/>
                  </a:lnTo>
                  <a:lnTo>
                    <a:pt x="226219" y="200025"/>
                  </a:lnTo>
                  <a:lnTo>
                    <a:pt x="164306" y="192881"/>
                  </a:lnTo>
                  <a:lnTo>
                    <a:pt x="119063" y="183356"/>
                  </a:lnTo>
                  <a:lnTo>
                    <a:pt x="85725" y="171450"/>
                  </a:lnTo>
                  <a:lnTo>
                    <a:pt x="40481" y="147638"/>
                  </a:lnTo>
                  <a:lnTo>
                    <a:pt x="23813" y="135731"/>
                  </a:lnTo>
                  <a:lnTo>
                    <a:pt x="7144" y="133350"/>
                  </a:lnTo>
                  <a:lnTo>
                    <a:pt x="0" y="145256"/>
                  </a:lnTo>
                  <a:lnTo>
                    <a:pt x="0" y="164306"/>
                  </a:lnTo>
                  <a:lnTo>
                    <a:pt x="23813" y="209550"/>
                  </a:lnTo>
                  <a:lnTo>
                    <a:pt x="66675" y="266700"/>
                  </a:lnTo>
                  <a:lnTo>
                    <a:pt x="104775" y="311944"/>
                  </a:lnTo>
                  <a:lnTo>
                    <a:pt x="152400" y="361950"/>
                  </a:lnTo>
                  <a:lnTo>
                    <a:pt x="197644" y="402431"/>
                  </a:lnTo>
                  <a:lnTo>
                    <a:pt x="250031" y="438150"/>
                  </a:lnTo>
                  <a:lnTo>
                    <a:pt x="283369" y="457200"/>
                  </a:lnTo>
                  <a:lnTo>
                    <a:pt x="326231" y="471488"/>
                  </a:lnTo>
                  <a:lnTo>
                    <a:pt x="364331" y="478631"/>
                  </a:lnTo>
                  <a:lnTo>
                    <a:pt x="397669" y="478631"/>
                  </a:lnTo>
                  <a:lnTo>
                    <a:pt x="526256" y="447675"/>
                  </a:lnTo>
                  <a:lnTo>
                    <a:pt x="721519" y="400050"/>
                  </a:lnTo>
                  <a:lnTo>
                    <a:pt x="973931" y="345281"/>
                  </a:lnTo>
                  <a:lnTo>
                    <a:pt x="1193006" y="309563"/>
                  </a:lnTo>
                  <a:lnTo>
                    <a:pt x="1366838" y="283369"/>
                  </a:lnTo>
                  <a:lnTo>
                    <a:pt x="1493044" y="264319"/>
                  </a:lnTo>
                  <a:lnTo>
                    <a:pt x="1626394" y="247650"/>
                  </a:lnTo>
                  <a:lnTo>
                    <a:pt x="1719263" y="245269"/>
                  </a:lnTo>
                  <a:lnTo>
                    <a:pt x="1781175" y="250031"/>
                  </a:lnTo>
                  <a:lnTo>
                    <a:pt x="1833563" y="264319"/>
                  </a:lnTo>
                  <a:lnTo>
                    <a:pt x="2183606" y="295275"/>
                  </a:lnTo>
                  <a:lnTo>
                    <a:pt x="2205038" y="273844"/>
                  </a:lnTo>
                  <a:lnTo>
                    <a:pt x="2212181" y="257175"/>
                  </a:lnTo>
                  <a:lnTo>
                    <a:pt x="2214563" y="230981"/>
                  </a:lnTo>
                  <a:lnTo>
                    <a:pt x="2202656" y="204788"/>
                  </a:lnTo>
                  <a:lnTo>
                    <a:pt x="2185988" y="180975"/>
                  </a:lnTo>
                  <a:lnTo>
                    <a:pt x="2143125" y="145256"/>
                  </a:lnTo>
                  <a:lnTo>
                    <a:pt x="2078831" y="102394"/>
                  </a:lnTo>
                  <a:lnTo>
                    <a:pt x="1985963" y="45244"/>
                  </a:lnTo>
                  <a:lnTo>
                    <a:pt x="1916906" y="9525"/>
                  </a:lnTo>
                  <a:lnTo>
                    <a:pt x="1885950" y="0"/>
                  </a:lnTo>
                  <a:lnTo>
                    <a:pt x="1859756" y="0"/>
                  </a:lnTo>
                  <a:lnTo>
                    <a:pt x="1766888" y="21431"/>
                  </a:lnTo>
                  <a:lnTo>
                    <a:pt x="1638300" y="52388"/>
                  </a:lnTo>
                  <a:lnTo>
                    <a:pt x="1566863" y="71438"/>
                  </a:lnTo>
                  <a:lnTo>
                    <a:pt x="1464469" y="85725"/>
                  </a:lnTo>
                  <a:lnTo>
                    <a:pt x="1176338" y="126206"/>
                  </a:lnTo>
                  <a:lnTo>
                    <a:pt x="103584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0">
              <a:extLst>
                <a:ext uri="{FF2B5EF4-FFF2-40B4-BE49-F238E27FC236}">
                  <a16:creationId xmlns:a16="http://schemas.microsoft.com/office/drawing/2014/main" id="{591753BA-B16C-475C-B1DC-F7FA5AE0D7B8}"/>
                </a:ext>
              </a:extLst>
            </p:cNvPr>
            <p:cNvSpPr/>
            <p:nvPr/>
          </p:nvSpPr>
          <p:spPr>
            <a:xfrm>
              <a:off x="4478338" y="3940176"/>
              <a:ext cx="493712" cy="2035175"/>
            </a:xfrm>
            <a:custGeom>
              <a:avLst/>
              <a:gdLst>
                <a:gd name="connsiteX0" fmla="*/ 383202 w 494198"/>
                <a:gd name="connsiteY0" fmla="*/ 473057 h 2034936"/>
                <a:gd name="connsiteX1" fmla="*/ 359417 w 494198"/>
                <a:gd name="connsiteY1" fmla="*/ 245778 h 2034936"/>
                <a:gd name="connsiteX2" fmla="*/ 335632 w 494198"/>
                <a:gd name="connsiteY2" fmla="*/ 92497 h 2034936"/>
                <a:gd name="connsiteX3" fmla="*/ 272205 w 494198"/>
                <a:gd name="connsiteY3" fmla="*/ 60784 h 2034936"/>
                <a:gd name="connsiteX4" fmla="*/ 195565 w 494198"/>
                <a:gd name="connsiteY4" fmla="*/ 31713 h 2034936"/>
                <a:gd name="connsiteX5" fmla="*/ 142709 w 494198"/>
                <a:gd name="connsiteY5" fmla="*/ 18499 h 2034936"/>
                <a:gd name="connsiteX6" fmla="*/ 95139 w 494198"/>
                <a:gd name="connsiteY6" fmla="*/ 5285 h 2034936"/>
                <a:gd name="connsiteX7" fmla="*/ 55498 w 494198"/>
                <a:gd name="connsiteY7" fmla="*/ 0 h 2034936"/>
                <a:gd name="connsiteX8" fmla="*/ 29070 w 494198"/>
                <a:gd name="connsiteY8" fmla="*/ 0 h 2034936"/>
                <a:gd name="connsiteX9" fmla="*/ 13213 w 494198"/>
                <a:gd name="connsiteY9" fmla="*/ 0 h 2034936"/>
                <a:gd name="connsiteX10" fmla="*/ 0 w 494198"/>
                <a:gd name="connsiteY10" fmla="*/ 7928 h 2034936"/>
                <a:gd name="connsiteX11" fmla="*/ 2642 w 494198"/>
                <a:gd name="connsiteY11" fmla="*/ 21142 h 2034936"/>
                <a:gd name="connsiteX12" fmla="*/ 26427 w 494198"/>
                <a:gd name="connsiteY12" fmla="*/ 52855 h 2034936"/>
                <a:gd name="connsiteX13" fmla="*/ 55498 w 494198"/>
                <a:gd name="connsiteY13" fmla="*/ 100425 h 2034936"/>
                <a:gd name="connsiteX14" fmla="*/ 81926 w 494198"/>
                <a:gd name="connsiteY14" fmla="*/ 158566 h 2034936"/>
                <a:gd name="connsiteX15" fmla="*/ 113639 w 494198"/>
                <a:gd name="connsiteY15" fmla="*/ 245778 h 2034936"/>
                <a:gd name="connsiteX16" fmla="*/ 132138 w 494198"/>
                <a:gd name="connsiteY16" fmla="*/ 314490 h 2034936"/>
                <a:gd name="connsiteX17" fmla="*/ 150638 w 494198"/>
                <a:gd name="connsiteY17" fmla="*/ 396416 h 2034936"/>
                <a:gd name="connsiteX18" fmla="*/ 161209 w 494198"/>
                <a:gd name="connsiteY18" fmla="*/ 459843 h 2034936"/>
                <a:gd name="connsiteX19" fmla="*/ 174423 w 494198"/>
                <a:gd name="connsiteY19" fmla="*/ 565554 h 2034936"/>
                <a:gd name="connsiteX20" fmla="*/ 182351 w 494198"/>
                <a:gd name="connsiteY20" fmla="*/ 665979 h 2034936"/>
                <a:gd name="connsiteX21" fmla="*/ 192922 w 494198"/>
                <a:gd name="connsiteY21" fmla="*/ 832474 h 2034936"/>
                <a:gd name="connsiteX22" fmla="*/ 200850 w 494198"/>
                <a:gd name="connsiteY22" fmla="*/ 1025396 h 2034936"/>
                <a:gd name="connsiteX23" fmla="*/ 208779 w 494198"/>
                <a:gd name="connsiteY23" fmla="*/ 1205105 h 2034936"/>
                <a:gd name="connsiteX24" fmla="*/ 214064 w 494198"/>
                <a:gd name="connsiteY24" fmla="*/ 1302888 h 2034936"/>
                <a:gd name="connsiteX25" fmla="*/ 219350 w 494198"/>
                <a:gd name="connsiteY25" fmla="*/ 1416527 h 2034936"/>
                <a:gd name="connsiteX26" fmla="*/ 224635 w 494198"/>
                <a:gd name="connsiteY26" fmla="*/ 1585665 h 2034936"/>
                <a:gd name="connsiteX27" fmla="*/ 227278 w 494198"/>
                <a:gd name="connsiteY27" fmla="*/ 1678162 h 2034936"/>
                <a:gd name="connsiteX28" fmla="*/ 229921 w 494198"/>
                <a:gd name="connsiteY28" fmla="*/ 1725732 h 2034936"/>
                <a:gd name="connsiteX29" fmla="*/ 240492 w 494198"/>
                <a:gd name="connsiteY29" fmla="*/ 1775944 h 2034936"/>
                <a:gd name="connsiteX30" fmla="*/ 253706 w 494198"/>
                <a:gd name="connsiteY30" fmla="*/ 1815586 h 2034936"/>
                <a:gd name="connsiteX31" fmla="*/ 272205 w 494198"/>
                <a:gd name="connsiteY31" fmla="*/ 1852585 h 2034936"/>
                <a:gd name="connsiteX32" fmla="*/ 295990 w 494198"/>
                <a:gd name="connsiteY32" fmla="*/ 1892226 h 2034936"/>
                <a:gd name="connsiteX33" fmla="*/ 327704 w 494198"/>
                <a:gd name="connsiteY33" fmla="*/ 1934511 h 2034936"/>
                <a:gd name="connsiteX34" fmla="*/ 348846 w 494198"/>
                <a:gd name="connsiteY34" fmla="*/ 1958296 h 2034936"/>
                <a:gd name="connsiteX35" fmla="*/ 383202 w 494198"/>
                <a:gd name="connsiteY35" fmla="*/ 1990009 h 2034936"/>
                <a:gd name="connsiteX36" fmla="*/ 404344 w 494198"/>
                <a:gd name="connsiteY36" fmla="*/ 2013794 h 2034936"/>
                <a:gd name="connsiteX37" fmla="*/ 425486 w 494198"/>
                <a:gd name="connsiteY37" fmla="*/ 2027008 h 2034936"/>
                <a:gd name="connsiteX38" fmla="*/ 443986 w 494198"/>
                <a:gd name="connsiteY38" fmla="*/ 2034936 h 2034936"/>
                <a:gd name="connsiteX39" fmla="*/ 457200 w 494198"/>
                <a:gd name="connsiteY39" fmla="*/ 2034936 h 2034936"/>
                <a:gd name="connsiteX40" fmla="*/ 470413 w 494198"/>
                <a:gd name="connsiteY40" fmla="*/ 2021722 h 2034936"/>
                <a:gd name="connsiteX41" fmla="*/ 486270 w 494198"/>
                <a:gd name="connsiteY41" fmla="*/ 1997937 h 2034936"/>
                <a:gd name="connsiteX42" fmla="*/ 494198 w 494198"/>
                <a:gd name="connsiteY42" fmla="*/ 1947725 h 2034936"/>
                <a:gd name="connsiteX43" fmla="*/ 494198 w 494198"/>
                <a:gd name="connsiteY43" fmla="*/ 1857870 h 2034936"/>
                <a:gd name="connsiteX44" fmla="*/ 494198 w 494198"/>
                <a:gd name="connsiteY44" fmla="*/ 1683447 h 2034936"/>
                <a:gd name="connsiteX45" fmla="*/ 473056 w 494198"/>
                <a:gd name="connsiteY45" fmla="*/ 1382171 h 2034936"/>
                <a:gd name="connsiteX46" fmla="*/ 446628 w 494198"/>
                <a:gd name="connsiteY46" fmla="*/ 980469 h 2034936"/>
                <a:gd name="connsiteX47" fmla="*/ 428129 w 494198"/>
                <a:gd name="connsiteY47" fmla="*/ 853616 h 2034936"/>
                <a:gd name="connsiteX48" fmla="*/ 383202 w 494198"/>
                <a:gd name="connsiteY48" fmla="*/ 47305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94198" h="2034936">
                  <a:moveTo>
                    <a:pt x="383202" y="473057"/>
                  </a:moveTo>
                  <a:lnTo>
                    <a:pt x="359417" y="245778"/>
                  </a:lnTo>
                  <a:lnTo>
                    <a:pt x="335632" y="92497"/>
                  </a:lnTo>
                  <a:lnTo>
                    <a:pt x="272205" y="60784"/>
                  </a:lnTo>
                  <a:lnTo>
                    <a:pt x="195565" y="31713"/>
                  </a:lnTo>
                  <a:lnTo>
                    <a:pt x="142709" y="18499"/>
                  </a:lnTo>
                  <a:lnTo>
                    <a:pt x="95139" y="5285"/>
                  </a:lnTo>
                  <a:lnTo>
                    <a:pt x="55498" y="0"/>
                  </a:lnTo>
                  <a:lnTo>
                    <a:pt x="29070" y="0"/>
                  </a:lnTo>
                  <a:lnTo>
                    <a:pt x="13213" y="0"/>
                  </a:lnTo>
                  <a:lnTo>
                    <a:pt x="0" y="7928"/>
                  </a:lnTo>
                  <a:lnTo>
                    <a:pt x="2642" y="21142"/>
                  </a:lnTo>
                  <a:lnTo>
                    <a:pt x="26427" y="52855"/>
                  </a:lnTo>
                  <a:lnTo>
                    <a:pt x="55498" y="100425"/>
                  </a:lnTo>
                  <a:lnTo>
                    <a:pt x="81926" y="158566"/>
                  </a:lnTo>
                  <a:lnTo>
                    <a:pt x="113639" y="245778"/>
                  </a:lnTo>
                  <a:lnTo>
                    <a:pt x="132138" y="314490"/>
                  </a:lnTo>
                  <a:lnTo>
                    <a:pt x="150638" y="396416"/>
                  </a:lnTo>
                  <a:lnTo>
                    <a:pt x="161209" y="459843"/>
                  </a:lnTo>
                  <a:lnTo>
                    <a:pt x="174423" y="565554"/>
                  </a:lnTo>
                  <a:lnTo>
                    <a:pt x="182351" y="665979"/>
                  </a:lnTo>
                  <a:lnTo>
                    <a:pt x="192922" y="832474"/>
                  </a:lnTo>
                  <a:lnTo>
                    <a:pt x="200850" y="1025396"/>
                  </a:lnTo>
                  <a:lnTo>
                    <a:pt x="208779" y="1205105"/>
                  </a:lnTo>
                  <a:lnTo>
                    <a:pt x="214064" y="1302888"/>
                  </a:lnTo>
                  <a:lnTo>
                    <a:pt x="219350" y="1416527"/>
                  </a:lnTo>
                  <a:lnTo>
                    <a:pt x="224635" y="1585665"/>
                  </a:lnTo>
                  <a:lnTo>
                    <a:pt x="227278" y="1678162"/>
                  </a:lnTo>
                  <a:lnTo>
                    <a:pt x="229921" y="1725732"/>
                  </a:lnTo>
                  <a:lnTo>
                    <a:pt x="240492" y="1775944"/>
                  </a:lnTo>
                  <a:lnTo>
                    <a:pt x="253706" y="1815586"/>
                  </a:lnTo>
                  <a:lnTo>
                    <a:pt x="272205" y="1852585"/>
                  </a:lnTo>
                  <a:lnTo>
                    <a:pt x="295990" y="1892226"/>
                  </a:lnTo>
                  <a:lnTo>
                    <a:pt x="327704" y="1934511"/>
                  </a:lnTo>
                  <a:lnTo>
                    <a:pt x="348846" y="1958296"/>
                  </a:lnTo>
                  <a:lnTo>
                    <a:pt x="383202" y="1990009"/>
                  </a:lnTo>
                  <a:lnTo>
                    <a:pt x="404344" y="2013794"/>
                  </a:lnTo>
                  <a:lnTo>
                    <a:pt x="425486" y="2027008"/>
                  </a:lnTo>
                  <a:lnTo>
                    <a:pt x="443986" y="2034936"/>
                  </a:lnTo>
                  <a:lnTo>
                    <a:pt x="457200" y="2034936"/>
                  </a:lnTo>
                  <a:lnTo>
                    <a:pt x="470413" y="2021722"/>
                  </a:lnTo>
                  <a:lnTo>
                    <a:pt x="486270" y="1997937"/>
                  </a:lnTo>
                  <a:lnTo>
                    <a:pt x="494198" y="1947725"/>
                  </a:lnTo>
                  <a:lnTo>
                    <a:pt x="494198" y="1857870"/>
                  </a:lnTo>
                  <a:lnTo>
                    <a:pt x="494198" y="1683447"/>
                  </a:lnTo>
                  <a:lnTo>
                    <a:pt x="473056" y="1382171"/>
                  </a:lnTo>
                  <a:lnTo>
                    <a:pt x="446628" y="980469"/>
                  </a:lnTo>
                  <a:lnTo>
                    <a:pt x="428129" y="853616"/>
                  </a:lnTo>
                  <a:lnTo>
                    <a:pt x="383202" y="473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3">
              <a:extLst>
                <a:ext uri="{FF2B5EF4-FFF2-40B4-BE49-F238E27FC236}">
                  <a16:creationId xmlns:a16="http://schemas.microsoft.com/office/drawing/2014/main" id="{2BBFEA7A-C863-4F20-BCEE-4AFC02B62EBB}"/>
                </a:ext>
              </a:extLst>
            </p:cNvPr>
            <p:cNvSpPr/>
            <p:nvPr/>
          </p:nvSpPr>
          <p:spPr>
            <a:xfrm>
              <a:off x="4186238" y="2138364"/>
              <a:ext cx="406400" cy="1558925"/>
            </a:xfrm>
            <a:custGeom>
              <a:avLst/>
              <a:gdLst>
                <a:gd name="connsiteX0" fmla="*/ 400050 w 407193"/>
                <a:gd name="connsiteY0" fmla="*/ 414337 h 1559718"/>
                <a:gd name="connsiteX1" fmla="*/ 407193 w 407193"/>
                <a:gd name="connsiteY1" fmla="*/ 171450 h 1559718"/>
                <a:gd name="connsiteX2" fmla="*/ 345281 w 407193"/>
                <a:gd name="connsiteY2" fmla="*/ 88106 h 1559718"/>
                <a:gd name="connsiteX3" fmla="*/ 285750 w 407193"/>
                <a:gd name="connsiteY3" fmla="*/ 59531 h 1559718"/>
                <a:gd name="connsiteX4" fmla="*/ 238125 w 407193"/>
                <a:gd name="connsiteY4" fmla="*/ 40481 h 1559718"/>
                <a:gd name="connsiteX5" fmla="*/ 180975 w 407193"/>
                <a:gd name="connsiteY5" fmla="*/ 19050 h 1559718"/>
                <a:gd name="connsiteX6" fmla="*/ 140493 w 407193"/>
                <a:gd name="connsiteY6" fmla="*/ 7143 h 1559718"/>
                <a:gd name="connsiteX7" fmla="*/ 90487 w 407193"/>
                <a:gd name="connsiteY7" fmla="*/ 0 h 1559718"/>
                <a:gd name="connsiteX8" fmla="*/ 47625 w 407193"/>
                <a:gd name="connsiteY8" fmla="*/ 0 h 1559718"/>
                <a:gd name="connsiteX9" fmla="*/ 11906 w 407193"/>
                <a:gd name="connsiteY9" fmla="*/ 4762 h 1559718"/>
                <a:gd name="connsiteX10" fmla="*/ 2381 w 407193"/>
                <a:gd name="connsiteY10" fmla="*/ 11906 h 1559718"/>
                <a:gd name="connsiteX11" fmla="*/ 0 w 407193"/>
                <a:gd name="connsiteY11" fmla="*/ 23812 h 1559718"/>
                <a:gd name="connsiteX12" fmla="*/ 11906 w 407193"/>
                <a:gd name="connsiteY12" fmla="*/ 47625 h 1559718"/>
                <a:gd name="connsiteX13" fmla="*/ 38100 w 407193"/>
                <a:gd name="connsiteY13" fmla="*/ 73818 h 1559718"/>
                <a:gd name="connsiteX14" fmla="*/ 73818 w 407193"/>
                <a:gd name="connsiteY14" fmla="*/ 102393 h 1559718"/>
                <a:gd name="connsiteX15" fmla="*/ 92868 w 407193"/>
                <a:gd name="connsiteY15" fmla="*/ 119062 h 1559718"/>
                <a:gd name="connsiteX16" fmla="*/ 119062 w 407193"/>
                <a:gd name="connsiteY16" fmla="*/ 145256 h 1559718"/>
                <a:gd name="connsiteX17" fmla="*/ 145256 w 407193"/>
                <a:gd name="connsiteY17" fmla="*/ 180975 h 1559718"/>
                <a:gd name="connsiteX18" fmla="*/ 161925 w 407193"/>
                <a:gd name="connsiteY18" fmla="*/ 211931 h 1559718"/>
                <a:gd name="connsiteX19" fmla="*/ 173831 w 407193"/>
                <a:gd name="connsiteY19" fmla="*/ 250031 h 1559718"/>
                <a:gd name="connsiteX20" fmla="*/ 180975 w 407193"/>
                <a:gd name="connsiteY20" fmla="*/ 285750 h 1559718"/>
                <a:gd name="connsiteX21" fmla="*/ 183356 w 407193"/>
                <a:gd name="connsiteY21" fmla="*/ 400050 h 1559718"/>
                <a:gd name="connsiteX22" fmla="*/ 180975 w 407193"/>
                <a:gd name="connsiteY22" fmla="*/ 723900 h 1559718"/>
                <a:gd name="connsiteX23" fmla="*/ 183356 w 407193"/>
                <a:gd name="connsiteY23" fmla="*/ 1050131 h 1559718"/>
                <a:gd name="connsiteX24" fmla="*/ 178593 w 407193"/>
                <a:gd name="connsiteY24" fmla="*/ 1114425 h 1559718"/>
                <a:gd name="connsiteX25" fmla="*/ 164306 w 407193"/>
                <a:gd name="connsiteY25" fmla="*/ 1207293 h 1559718"/>
                <a:gd name="connsiteX26" fmla="*/ 142875 w 407193"/>
                <a:gd name="connsiteY26" fmla="*/ 1321593 h 1559718"/>
                <a:gd name="connsiteX27" fmla="*/ 140493 w 407193"/>
                <a:gd name="connsiteY27" fmla="*/ 1333500 h 1559718"/>
                <a:gd name="connsiteX28" fmla="*/ 154781 w 407193"/>
                <a:gd name="connsiteY28" fmla="*/ 1376362 h 1559718"/>
                <a:gd name="connsiteX29" fmla="*/ 183356 w 407193"/>
                <a:gd name="connsiteY29" fmla="*/ 1447800 h 1559718"/>
                <a:gd name="connsiteX30" fmla="*/ 211931 w 407193"/>
                <a:gd name="connsiteY30" fmla="*/ 1502568 h 1559718"/>
                <a:gd name="connsiteX31" fmla="*/ 230981 w 407193"/>
                <a:gd name="connsiteY31" fmla="*/ 1531143 h 1559718"/>
                <a:gd name="connsiteX32" fmla="*/ 250031 w 407193"/>
                <a:gd name="connsiteY32" fmla="*/ 1550193 h 1559718"/>
                <a:gd name="connsiteX33" fmla="*/ 271462 w 407193"/>
                <a:gd name="connsiteY33" fmla="*/ 1559718 h 1559718"/>
                <a:gd name="connsiteX34" fmla="*/ 292893 w 407193"/>
                <a:gd name="connsiteY34" fmla="*/ 1559718 h 1559718"/>
                <a:gd name="connsiteX35" fmla="*/ 328612 w 407193"/>
                <a:gd name="connsiteY35" fmla="*/ 1550193 h 1559718"/>
                <a:gd name="connsiteX36" fmla="*/ 371475 w 407193"/>
                <a:gd name="connsiteY36" fmla="*/ 1524000 h 1559718"/>
                <a:gd name="connsiteX37" fmla="*/ 385762 w 407193"/>
                <a:gd name="connsiteY37" fmla="*/ 1181100 h 1559718"/>
                <a:gd name="connsiteX38" fmla="*/ 388143 w 407193"/>
                <a:gd name="connsiteY38" fmla="*/ 957262 h 1559718"/>
                <a:gd name="connsiteX39" fmla="*/ 400050 w 407193"/>
                <a:gd name="connsiteY39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7193" h="1559718">
                  <a:moveTo>
                    <a:pt x="400050" y="414337"/>
                  </a:moveTo>
                  <a:lnTo>
                    <a:pt x="407193" y="171450"/>
                  </a:lnTo>
                  <a:lnTo>
                    <a:pt x="345281" y="88106"/>
                  </a:lnTo>
                  <a:lnTo>
                    <a:pt x="285750" y="59531"/>
                  </a:lnTo>
                  <a:lnTo>
                    <a:pt x="238125" y="40481"/>
                  </a:lnTo>
                  <a:lnTo>
                    <a:pt x="180975" y="19050"/>
                  </a:lnTo>
                  <a:lnTo>
                    <a:pt x="140493" y="7143"/>
                  </a:lnTo>
                  <a:lnTo>
                    <a:pt x="90487" y="0"/>
                  </a:lnTo>
                  <a:lnTo>
                    <a:pt x="47625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11906" y="47625"/>
                  </a:lnTo>
                  <a:lnTo>
                    <a:pt x="38100" y="73818"/>
                  </a:lnTo>
                  <a:lnTo>
                    <a:pt x="73818" y="102393"/>
                  </a:lnTo>
                  <a:lnTo>
                    <a:pt x="92868" y="119062"/>
                  </a:lnTo>
                  <a:lnTo>
                    <a:pt x="119062" y="145256"/>
                  </a:lnTo>
                  <a:lnTo>
                    <a:pt x="145256" y="180975"/>
                  </a:lnTo>
                  <a:lnTo>
                    <a:pt x="161925" y="211931"/>
                  </a:lnTo>
                  <a:lnTo>
                    <a:pt x="173831" y="250031"/>
                  </a:lnTo>
                  <a:lnTo>
                    <a:pt x="180975" y="285750"/>
                  </a:lnTo>
                  <a:cubicBezTo>
                    <a:pt x="181769" y="323850"/>
                    <a:pt x="182562" y="361950"/>
                    <a:pt x="183356" y="400050"/>
                  </a:cubicBezTo>
                  <a:cubicBezTo>
                    <a:pt x="182562" y="508000"/>
                    <a:pt x="181769" y="615950"/>
                    <a:pt x="180975" y="723900"/>
                  </a:cubicBezTo>
                  <a:cubicBezTo>
                    <a:pt x="181769" y="832644"/>
                    <a:pt x="182562" y="941387"/>
                    <a:pt x="183356" y="1050131"/>
                  </a:cubicBezTo>
                  <a:lnTo>
                    <a:pt x="178593" y="1114425"/>
                  </a:lnTo>
                  <a:lnTo>
                    <a:pt x="164306" y="1207293"/>
                  </a:lnTo>
                  <a:lnTo>
                    <a:pt x="142875" y="1321593"/>
                  </a:lnTo>
                  <a:lnTo>
                    <a:pt x="140493" y="1333500"/>
                  </a:lnTo>
                  <a:lnTo>
                    <a:pt x="154781" y="1376362"/>
                  </a:lnTo>
                  <a:lnTo>
                    <a:pt x="183356" y="1447800"/>
                  </a:lnTo>
                  <a:lnTo>
                    <a:pt x="211931" y="1502568"/>
                  </a:lnTo>
                  <a:lnTo>
                    <a:pt x="230981" y="1531143"/>
                  </a:lnTo>
                  <a:lnTo>
                    <a:pt x="250031" y="1550193"/>
                  </a:lnTo>
                  <a:lnTo>
                    <a:pt x="271462" y="1559718"/>
                  </a:lnTo>
                  <a:lnTo>
                    <a:pt x="292893" y="1559718"/>
                  </a:lnTo>
                  <a:lnTo>
                    <a:pt x="328612" y="1550193"/>
                  </a:lnTo>
                  <a:lnTo>
                    <a:pt x="371475" y="1524000"/>
                  </a:lnTo>
                  <a:lnTo>
                    <a:pt x="385762" y="1181100"/>
                  </a:lnTo>
                  <a:cubicBezTo>
                    <a:pt x="386556" y="1106487"/>
                    <a:pt x="387349" y="1031875"/>
                    <a:pt x="388143" y="957262"/>
                  </a:cubicBezTo>
                  <a:lnTo>
                    <a:pt x="400050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4">
              <a:extLst>
                <a:ext uri="{FF2B5EF4-FFF2-40B4-BE49-F238E27FC236}">
                  <a16:creationId xmlns:a16="http://schemas.microsoft.com/office/drawing/2014/main" id="{F8160510-2203-495C-B276-180E8494EA7C}"/>
                </a:ext>
              </a:extLst>
            </p:cNvPr>
            <p:cNvSpPr/>
            <p:nvPr/>
          </p:nvSpPr>
          <p:spPr>
            <a:xfrm>
              <a:off x="4467225" y="2779713"/>
              <a:ext cx="1150938" cy="908050"/>
            </a:xfrm>
            <a:custGeom>
              <a:avLst/>
              <a:gdLst>
                <a:gd name="connsiteX0" fmla="*/ 388144 w 1150144"/>
                <a:gd name="connsiteY0" fmla="*/ 421481 h 909637"/>
                <a:gd name="connsiteX1" fmla="*/ 242888 w 1150144"/>
                <a:gd name="connsiteY1" fmla="*/ 497681 h 909637"/>
                <a:gd name="connsiteX2" fmla="*/ 59531 w 1150144"/>
                <a:gd name="connsiteY2" fmla="*/ 578644 h 909637"/>
                <a:gd name="connsiteX3" fmla="*/ 0 w 1150144"/>
                <a:gd name="connsiteY3" fmla="*/ 611981 h 909637"/>
                <a:gd name="connsiteX4" fmla="*/ 35719 w 1150144"/>
                <a:gd name="connsiteY4" fmla="*/ 909637 h 909637"/>
                <a:gd name="connsiteX5" fmla="*/ 90488 w 1150144"/>
                <a:gd name="connsiteY5" fmla="*/ 881062 h 909637"/>
                <a:gd name="connsiteX6" fmla="*/ 128588 w 1150144"/>
                <a:gd name="connsiteY6" fmla="*/ 850106 h 909637"/>
                <a:gd name="connsiteX7" fmla="*/ 204788 w 1150144"/>
                <a:gd name="connsiteY7" fmla="*/ 788194 h 909637"/>
                <a:gd name="connsiteX8" fmla="*/ 288131 w 1150144"/>
                <a:gd name="connsiteY8" fmla="*/ 719137 h 909637"/>
                <a:gd name="connsiteX9" fmla="*/ 395288 w 1150144"/>
                <a:gd name="connsiteY9" fmla="*/ 631031 h 909637"/>
                <a:gd name="connsiteX10" fmla="*/ 531019 w 1150144"/>
                <a:gd name="connsiteY10" fmla="*/ 523875 h 909637"/>
                <a:gd name="connsiteX11" fmla="*/ 740569 w 1150144"/>
                <a:gd name="connsiteY11" fmla="*/ 361950 h 909637"/>
                <a:gd name="connsiteX12" fmla="*/ 859631 w 1150144"/>
                <a:gd name="connsiteY12" fmla="*/ 269081 h 909637"/>
                <a:gd name="connsiteX13" fmla="*/ 978694 w 1150144"/>
                <a:gd name="connsiteY13" fmla="*/ 178594 h 909637"/>
                <a:gd name="connsiteX14" fmla="*/ 1100138 w 1150144"/>
                <a:gd name="connsiteY14" fmla="*/ 80962 h 909637"/>
                <a:gd name="connsiteX15" fmla="*/ 1150144 w 1150144"/>
                <a:gd name="connsiteY15" fmla="*/ 40481 h 909637"/>
                <a:gd name="connsiteX16" fmla="*/ 1123950 w 1150144"/>
                <a:gd name="connsiteY16" fmla="*/ 0 h 909637"/>
                <a:gd name="connsiteX17" fmla="*/ 1016794 w 1150144"/>
                <a:gd name="connsiteY17" fmla="*/ 50006 h 909637"/>
                <a:gd name="connsiteX18" fmla="*/ 866775 w 1150144"/>
                <a:gd name="connsiteY18" fmla="*/ 142875 h 909637"/>
                <a:gd name="connsiteX19" fmla="*/ 704850 w 1150144"/>
                <a:gd name="connsiteY19" fmla="*/ 242887 h 909637"/>
                <a:gd name="connsiteX20" fmla="*/ 538163 w 1150144"/>
                <a:gd name="connsiteY20" fmla="*/ 340519 h 909637"/>
                <a:gd name="connsiteX21" fmla="*/ 440531 w 1150144"/>
                <a:gd name="connsiteY21" fmla="*/ 395287 h 909637"/>
                <a:gd name="connsiteX22" fmla="*/ 388144 w 1150144"/>
                <a:gd name="connsiteY22" fmla="*/ 42148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0144" h="909637">
                  <a:moveTo>
                    <a:pt x="388144" y="421481"/>
                  </a:moveTo>
                  <a:lnTo>
                    <a:pt x="242888" y="497681"/>
                  </a:lnTo>
                  <a:lnTo>
                    <a:pt x="59531" y="578644"/>
                  </a:lnTo>
                  <a:lnTo>
                    <a:pt x="0" y="611981"/>
                  </a:lnTo>
                  <a:lnTo>
                    <a:pt x="35719" y="909637"/>
                  </a:lnTo>
                  <a:lnTo>
                    <a:pt x="90488" y="881062"/>
                  </a:lnTo>
                  <a:lnTo>
                    <a:pt x="128588" y="850106"/>
                  </a:lnTo>
                  <a:lnTo>
                    <a:pt x="204788" y="788194"/>
                  </a:lnTo>
                  <a:lnTo>
                    <a:pt x="288131" y="719137"/>
                  </a:lnTo>
                  <a:lnTo>
                    <a:pt x="395288" y="631031"/>
                  </a:lnTo>
                  <a:lnTo>
                    <a:pt x="531019" y="523875"/>
                  </a:lnTo>
                  <a:lnTo>
                    <a:pt x="740569" y="361950"/>
                  </a:lnTo>
                  <a:lnTo>
                    <a:pt x="859631" y="269081"/>
                  </a:lnTo>
                  <a:lnTo>
                    <a:pt x="978694" y="178594"/>
                  </a:lnTo>
                  <a:lnTo>
                    <a:pt x="1100138" y="80962"/>
                  </a:lnTo>
                  <a:lnTo>
                    <a:pt x="1150144" y="40481"/>
                  </a:lnTo>
                  <a:lnTo>
                    <a:pt x="1123950" y="0"/>
                  </a:lnTo>
                  <a:lnTo>
                    <a:pt x="1016794" y="50006"/>
                  </a:lnTo>
                  <a:lnTo>
                    <a:pt x="866775" y="142875"/>
                  </a:lnTo>
                  <a:lnTo>
                    <a:pt x="704850" y="242887"/>
                  </a:lnTo>
                  <a:lnTo>
                    <a:pt x="538163" y="340519"/>
                  </a:lnTo>
                  <a:lnTo>
                    <a:pt x="440531" y="395287"/>
                  </a:lnTo>
                  <a:lnTo>
                    <a:pt x="38814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5">
              <a:extLst>
                <a:ext uri="{FF2B5EF4-FFF2-40B4-BE49-F238E27FC236}">
                  <a16:creationId xmlns:a16="http://schemas.microsoft.com/office/drawing/2014/main" id="{7735442B-446F-45D4-8E67-61A87FBDDA09}"/>
                </a:ext>
              </a:extLst>
            </p:cNvPr>
            <p:cNvSpPr/>
            <p:nvPr/>
          </p:nvSpPr>
          <p:spPr>
            <a:xfrm>
              <a:off x="5230814" y="2314575"/>
              <a:ext cx="669925" cy="1047750"/>
            </a:xfrm>
            <a:custGeom>
              <a:avLst/>
              <a:gdLst>
                <a:gd name="connsiteX0" fmla="*/ 159544 w 669132"/>
                <a:gd name="connsiteY0" fmla="*/ 323850 h 1047750"/>
                <a:gd name="connsiteX1" fmla="*/ 104775 w 669132"/>
                <a:gd name="connsiteY1" fmla="*/ 230981 h 1047750"/>
                <a:gd name="connsiteX2" fmla="*/ 52388 w 669132"/>
                <a:gd name="connsiteY2" fmla="*/ 147638 h 1047750"/>
                <a:gd name="connsiteX3" fmla="*/ 33338 w 669132"/>
                <a:gd name="connsiteY3" fmla="*/ 116681 h 1047750"/>
                <a:gd name="connsiteX4" fmla="*/ 11907 w 669132"/>
                <a:gd name="connsiteY4" fmla="*/ 73819 h 1047750"/>
                <a:gd name="connsiteX5" fmla="*/ 0 w 669132"/>
                <a:gd name="connsiteY5" fmla="*/ 33338 h 1047750"/>
                <a:gd name="connsiteX6" fmla="*/ 0 w 669132"/>
                <a:gd name="connsiteY6" fmla="*/ 16669 h 1047750"/>
                <a:gd name="connsiteX7" fmla="*/ 2382 w 669132"/>
                <a:gd name="connsiteY7" fmla="*/ 7144 h 1047750"/>
                <a:gd name="connsiteX8" fmla="*/ 7144 w 669132"/>
                <a:gd name="connsiteY8" fmla="*/ 0 h 1047750"/>
                <a:gd name="connsiteX9" fmla="*/ 30957 w 669132"/>
                <a:gd name="connsiteY9" fmla="*/ 2381 h 1047750"/>
                <a:gd name="connsiteX10" fmla="*/ 64294 w 669132"/>
                <a:gd name="connsiteY10" fmla="*/ 16669 h 1047750"/>
                <a:gd name="connsiteX11" fmla="*/ 102394 w 669132"/>
                <a:gd name="connsiteY11" fmla="*/ 42863 h 1047750"/>
                <a:gd name="connsiteX12" fmla="*/ 147638 w 669132"/>
                <a:gd name="connsiteY12" fmla="*/ 88106 h 1047750"/>
                <a:gd name="connsiteX13" fmla="*/ 276225 w 669132"/>
                <a:gd name="connsiteY13" fmla="*/ 209550 h 1047750"/>
                <a:gd name="connsiteX14" fmla="*/ 411957 w 669132"/>
                <a:gd name="connsiteY14" fmla="*/ 347663 h 1047750"/>
                <a:gd name="connsiteX15" fmla="*/ 523875 w 669132"/>
                <a:gd name="connsiteY15" fmla="*/ 464344 h 1047750"/>
                <a:gd name="connsiteX16" fmla="*/ 578644 w 669132"/>
                <a:gd name="connsiteY16" fmla="*/ 523875 h 1047750"/>
                <a:gd name="connsiteX17" fmla="*/ 588169 w 669132"/>
                <a:gd name="connsiteY17" fmla="*/ 535781 h 1047750"/>
                <a:gd name="connsiteX18" fmla="*/ 602457 w 669132"/>
                <a:gd name="connsiteY18" fmla="*/ 571500 h 1047750"/>
                <a:gd name="connsiteX19" fmla="*/ 626269 w 669132"/>
                <a:gd name="connsiteY19" fmla="*/ 640556 h 1047750"/>
                <a:gd name="connsiteX20" fmla="*/ 642938 w 669132"/>
                <a:gd name="connsiteY20" fmla="*/ 695325 h 1047750"/>
                <a:gd name="connsiteX21" fmla="*/ 654844 w 669132"/>
                <a:gd name="connsiteY21" fmla="*/ 750094 h 1047750"/>
                <a:gd name="connsiteX22" fmla="*/ 664369 w 669132"/>
                <a:gd name="connsiteY22" fmla="*/ 802481 h 1047750"/>
                <a:gd name="connsiteX23" fmla="*/ 669132 w 669132"/>
                <a:gd name="connsiteY23" fmla="*/ 838200 h 1047750"/>
                <a:gd name="connsiteX24" fmla="*/ 669132 w 669132"/>
                <a:gd name="connsiteY24" fmla="*/ 873919 h 1047750"/>
                <a:gd name="connsiteX25" fmla="*/ 666750 w 669132"/>
                <a:gd name="connsiteY25" fmla="*/ 919163 h 1047750"/>
                <a:gd name="connsiteX26" fmla="*/ 654844 w 669132"/>
                <a:gd name="connsiteY26" fmla="*/ 959644 h 1047750"/>
                <a:gd name="connsiteX27" fmla="*/ 635794 w 669132"/>
                <a:gd name="connsiteY27" fmla="*/ 997744 h 1047750"/>
                <a:gd name="connsiteX28" fmla="*/ 616744 w 669132"/>
                <a:gd name="connsiteY28" fmla="*/ 1028700 h 1047750"/>
                <a:gd name="connsiteX29" fmla="*/ 595313 w 669132"/>
                <a:gd name="connsiteY29" fmla="*/ 1045369 h 1047750"/>
                <a:gd name="connsiteX30" fmla="*/ 578644 w 669132"/>
                <a:gd name="connsiteY30" fmla="*/ 1047750 h 1047750"/>
                <a:gd name="connsiteX31" fmla="*/ 552450 w 669132"/>
                <a:gd name="connsiteY31" fmla="*/ 1042988 h 1047750"/>
                <a:gd name="connsiteX32" fmla="*/ 523875 w 669132"/>
                <a:gd name="connsiteY32" fmla="*/ 1016794 h 1047750"/>
                <a:gd name="connsiteX33" fmla="*/ 495300 w 669132"/>
                <a:gd name="connsiteY33" fmla="*/ 978694 h 1047750"/>
                <a:gd name="connsiteX34" fmla="*/ 454819 w 669132"/>
                <a:gd name="connsiteY34" fmla="*/ 902494 h 1047750"/>
                <a:gd name="connsiteX35" fmla="*/ 400050 w 669132"/>
                <a:gd name="connsiteY35" fmla="*/ 781050 h 1047750"/>
                <a:gd name="connsiteX36" fmla="*/ 338138 w 669132"/>
                <a:gd name="connsiteY36" fmla="*/ 657225 h 1047750"/>
                <a:gd name="connsiteX37" fmla="*/ 285750 w 669132"/>
                <a:gd name="connsiteY37" fmla="*/ 557213 h 1047750"/>
                <a:gd name="connsiteX38" fmla="*/ 257175 w 669132"/>
                <a:gd name="connsiteY38" fmla="*/ 516731 h 1047750"/>
                <a:gd name="connsiteX39" fmla="*/ 159544 w 669132"/>
                <a:gd name="connsiteY39" fmla="*/ 3238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9132" h="1047750">
                  <a:moveTo>
                    <a:pt x="159544" y="323850"/>
                  </a:moveTo>
                  <a:lnTo>
                    <a:pt x="104775" y="230981"/>
                  </a:lnTo>
                  <a:lnTo>
                    <a:pt x="52388" y="147638"/>
                  </a:lnTo>
                  <a:lnTo>
                    <a:pt x="33338" y="116681"/>
                  </a:lnTo>
                  <a:lnTo>
                    <a:pt x="11907" y="73819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7144" y="0"/>
                  </a:lnTo>
                  <a:lnTo>
                    <a:pt x="30957" y="2381"/>
                  </a:lnTo>
                  <a:lnTo>
                    <a:pt x="64294" y="16669"/>
                  </a:lnTo>
                  <a:lnTo>
                    <a:pt x="102394" y="42863"/>
                  </a:lnTo>
                  <a:lnTo>
                    <a:pt x="147638" y="88106"/>
                  </a:lnTo>
                  <a:lnTo>
                    <a:pt x="276225" y="209550"/>
                  </a:lnTo>
                  <a:lnTo>
                    <a:pt x="411957" y="347663"/>
                  </a:lnTo>
                  <a:lnTo>
                    <a:pt x="523875" y="464344"/>
                  </a:lnTo>
                  <a:lnTo>
                    <a:pt x="578644" y="523875"/>
                  </a:lnTo>
                  <a:lnTo>
                    <a:pt x="588169" y="535781"/>
                  </a:lnTo>
                  <a:lnTo>
                    <a:pt x="602457" y="571500"/>
                  </a:lnTo>
                  <a:lnTo>
                    <a:pt x="626269" y="640556"/>
                  </a:lnTo>
                  <a:lnTo>
                    <a:pt x="642938" y="695325"/>
                  </a:lnTo>
                  <a:lnTo>
                    <a:pt x="654844" y="750094"/>
                  </a:lnTo>
                  <a:lnTo>
                    <a:pt x="664369" y="802481"/>
                  </a:lnTo>
                  <a:lnTo>
                    <a:pt x="669132" y="838200"/>
                  </a:lnTo>
                  <a:lnTo>
                    <a:pt x="669132" y="873919"/>
                  </a:lnTo>
                  <a:lnTo>
                    <a:pt x="666750" y="919163"/>
                  </a:lnTo>
                  <a:lnTo>
                    <a:pt x="654844" y="959644"/>
                  </a:lnTo>
                  <a:lnTo>
                    <a:pt x="635794" y="997744"/>
                  </a:lnTo>
                  <a:lnTo>
                    <a:pt x="616744" y="1028700"/>
                  </a:lnTo>
                  <a:lnTo>
                    <a:pt x="595313" y="1045369"/>
                  </a:lnTo>
                  <a:lnTo>
                    <a:pt x="578644" y="1047750"/>
                  </a:lnTo>
                  <a:lnTo>
                    <a:pt x="552450" y="1042988"/>
                  </a:lnTo>
                  <a:lnTo>
                    <a:pt x="523875" y="1016794"/>
                  </a:lnTo>
                  <a:lnTo>
                    <a:pt x="495300" y="978694"/>
                  </a:lnTo>
                  <a:lnTo>
                    <a:pt x="454819" y="902494"/>
                  </a:lnTo>
                  <a:lnTo>
                    <a:pt x="400050" y="781050"/>
                  </a:lnTo>
                  <a:lnTo>
                    <a:pt x="338138" y="657225"/>
                  </a:lnTo>
                  <a:lnTo>
                    <a:pt x="285750" y="557213"/>
                  </a:lnTo>
                  <a:lnTo>
                    <a:pt x="257175" y="516731"/>
                  </a:lnTo>
                  <a:lnTo>
                    <a:pt x="15954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7">
              <a:extLst>
                <a:ext uri="{FF2B5EF4-FFF2-40B4-BE49-F238E27FC236}">
                  <a16:creationId xmlns:a16="http://schemas.microsoft.com/office/drawing/2014/main" id="{C29E8F86-41A8-4BC9-9527-7778B83EF9CD}"/>
                </a:ext>
              </a:extLst>
            </p:cNvPr>
            <p:cNvSpPr/>
            <p:nvPr/>
          </p:nvSpPr>
          <p:spPr>
            <a:xfrm>
              <a:off x="7343775" y="1925638"/>
              <a:ext cx="801688" cy="1784350"/>
            </a:xfrm>
            <a:custGeom>
              <a:avLst/>
              <a:gdLst>
                <a:gd name="connsiteX0" fmla="*/ 361950 w 802481"/>
                <a:gd name="connsiteY0" fmla="*/ 492919 h 1783557"/>
                <a:gd name="connsiteX1" fmla="*/ 440531 w 802481"/>
                <a:gd name="connsiteY1" fmla="*/ 202407 h 1783557"/>
                <a:gd name="connsiteX2" fmla="*/ 459581 w 802481"/>
                <a:gd name="connsiteY2" fmla="*/ 130969 h 1783557"/>
                <a:gd name="connsiteX3" fmla="*/ 464344 w 802481"/>
                <a:gd name="connsiteY3" fmla="*/ 85725 h 1783557"/>
                <a:gd name="connsiteX4" fmla="*/ 457200 w 802481"/>
                <a:gd name="connsiteY4" fmla="*/ 61913 h 1783557"/>
                <a:gd name="connsiteX5" fmla="*/ 447675 w 802481"/>
                <a:gd name="connsiteY5" fmla="*/ 47625 h 1783557"/>
                <a:gd name="connsiteX6" fmla="*/ 438150 w 802481"/>
                <a:gd name="connsiteY6" fmla="*/ 33338 h 1783557"/>
                <a:gd name="connsiteX7" fmla="*/ 421481 w 802481"/>
                <a:gd name="connsiteY7" fmla="*/ 19050 h 1783557"/>
                <a:gd name="connsiteX8" fmla="*/ 369094 w 802481"/>
                <a:gd name="connsiteY8" fmla="*/ 4763 h 1783557"/>
                <a:gd name="connsiteX9" fmla="*/ 802481 w 802481"/>
                <a:gd name="connsiteY9" fmla="*/ 0 h 1783557"/>
                <a:gd name="connsiteX10" fmla="*/ 797719 w 802481"/>
                <a:gd name="connsiteY10" fmla="*/ 26194 h 1783557"/>
                <a:gd name="connsiteX11" fmla="*/ 771525 w 802481"/>
                <a:gd name="connsiteY11" fmla="*/ 57150 h 1783557"/>
                <a:gd name="connsiteX12" fmla="*/ 752475 w 802481"/>
                <a:gd name="connsiteY12" fmla="*/ 88107 h 1783557"/>
                <a:gd name="connsiteX13" fmla="*/ 721519 w 802481"/>
                <a:gd name="connsiteY13" fmla="*/ 164307 h 1783557"/>
                <a:gd name="connsiteX14" fmla="*/ 678656 w 802481"/>
                <a:gd name="connsiteY14" fmla="*/ 304800 h 1783557"/>
                <a:gd name="connsiteX15" fmla="*/ 607219 w 802481"/>
                <a:gd name="connsiteY15" fmla="*/ 528638 h 1783557"/>
                <a:gd name="connsiteX16" fmla="*/ 514350 w 802481"/>
                <a:gd name="connsiteY16" fmla="*/ 816769 h 1783557"/>
                <a:gd name="connsiteX17" fmla="*/ 445294 w 802481"/>
                <a:gd name="connsiteY17" fmla="*/ 1021557 h 1783557"/>
                <a:gd name="connsiteX18" fmla="*/ 381000 w 802481"/>
                <a:gd name="connsiteY18" fmla="*/ 1209675 h 1783557"/>
                <a:gd name="connsiteX19" fmla="*/ 330994 w 802481"/>
                <a:gd name="connsiteY19" fmla="*/ 1350169 h 1783557"/>
                <a:gd name="connsiteX20" fmla="*/ 276225 w 802481"/>
                <a:gd name="connsiteY20" fmla="*/ 1485900 h 1783557"/>
                <a:gd name="connsiteX21" fmla="*/ 228600 w 802481"/>
                <a:gd name="connsiteY21" fmla="*/ 1585913 h 1783557"/>
                <a:gd name="connsiteX22" fmla="*/ 188119 w 802481"/>
                <a:gd name="connsiteY22" fmla="*/ 1654969 h 1783557"/>
                <a:gd name="connsiteX23" fmla="*/ 154781 w 802481"/>
                <a:gd name="connsiteY23" fmla="*/ 1704975 h 1783557"/>
                <a:gd name="connsiteX24" fmla="*/ 123825 w 802481"/>
                <a:gd name="connsiteY24" fmla="*/ 1735932 h 1783557"/>
                <a:gd name="connsiteX25" fmla="*/ 100013 w 802481"/>
                <a:gd name="connsiteY25" fmla="*/ 1766888 h 1783557"/>
                <a:gd name="connsiteX26" fmla="*/ 85725 w 802481"/>
                <a:gd name="connsiteY26" fmla="*/ 1778794 h 1783557"/>
                <a:gd name="connsiteX27" fmla="*/ 69056 w 802481"/>
                <a:gd name="connsiteY27" fmla="*/ 1783557 h 1783557"/>
                <a:gd name="connsiteX28" fmla="*/ 47625 w 802481"/>
                <a:gd name="connsiteY28" fmla="*/ 1778794 h 1783557"/>
                <a:gd name="connsiteX29" fmla="*/ 23813 w 802481"/>
                <a:gd name="connsiteY29" fmla="*/ 1762125 h 1783557"/>
                <a:gd name="connsiteX30" fmla="*/ 0 w 802481"/>
                <a:gd name="connsiteY30" fmla="*/ 1735932 h 1783557"/>
                <a:gd name="connsiteX31" fmla="*/ 135731 w 802481"/>
                <a:gd name="connsiteY31" fmla="*/ 1207294 h 1783557"/>
                <a:gd name="connsiteX32" fmla="*/ 159544 w 802481"/>
                <a:gd name="connsiteY32" fmla="*/ 1154907 h 1783557"/>
                <a:gd name="connsiteX33" fmla="*/ 202406 w 802481"/>
                <a:gd name="connsiteY33" fmla="*/ 1040607 h 1783557"/>
                <a:gd name="connsiteX34" fmla="*/ 247650 w 802481"/>
                <a:gd name="connsiteY34" fmla="*/ 888207 h 1783557"/>
                <a:gd name="connsiteX35" fmla="*/ 323850 w 802481"/>
                <a:gd name="connsiteY35" fmla="*/ 635794 h 1783557"/>
                <a:gd name="connsiteX36" fmla="*/ 361950 w 802481"/>
                <a:gd name="connsiteY36" fmla="*/ 492919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2481" h="1783557">
                  <a:moveTo>
                    <a:pt x="361950" y="492919"/>
                  </a:moveTo>
                  <a:lnTo>
                    <a:pt x="440531" y="202407"/>
                  </a:lnTo>
                  <a:lnTo>
                    <a:pt x="459581" y="130969"/>
                  </a:lnTo>
                  <a:lnTo>
                    <a:pt x="464344" y="85725"/>
                  </a:lnTo>
                  <a:lnTo>
                    <a:pt x="457200" y="61913"/>
                  </a:lnTo>
                  <a:lnTo>
                    <a:pt x="447675" y="47625"/>
                  </a:lnTo>
                  <a:lnTo>
                    <a:pt x="438150" y="33338"/>
                  </a:lnTo>
                  <a:lnTo>
                    <a:pt x="421481" y="19050"/>
                  </a:lnTo>
                  <a:lnTo>
                    <a:pt x="369094" y="4763"/>
                  </a:lnTo>
                  <a:lnTo>
                    <a:pt x="802481" y="0"/>
                  </a:lnTo>
                  <a:lnTo>
                    <a:pt x="797719" y="26194"/>
                  </a:lnTo>
                  <a:lnTo>
                    <a:pt x="771525" y="57150"/>
                  </a:lnTo>
                  <a:lnTo>
                    <a:pt x="752475" y="88107"/>
                  </a:lnTo>
                  <a:lnTo>
                    <a:pt x="721519" y="164307"/>
                  </a:lnTo>
                  <a:lnTo>
                    <a:pt x="678656" y="304800"/>
                  </a:lnTo>
                  <a:lnTo>
                    <a:pt x="607219" y="528638"/>
                  </a:lnTo>
                  <a:lnTo>
                    <a:pt x="514350" y="816769"/>
                  </a:lnTo>
                  <a:lnTo>
                    <a:pt x="445294" y="1021557"/>
                  </a:lnTo>
                  <a:lnTo>
                    <a:pt x="381000" y="1209675"/>
                  </a:lnTo>
                  <a:lnTo>
                    <a:pt x="330994" y="1350169"/>
                  </a:lnTo>
                  <a:lnTo>
                    <a:pt x="276225" y="1485900"/>
                  </a:lnTo>
                  <a:lnTo>
                    <a:pt x="228600" y="1585913"/>
                  </a:lnTo>
                  <a:lnTo>
                    <a:pt x="188119" y="1654969"/>
                  </a:lnTo>
                  <a:lnTo>
                    <a:pt x="154781" y="1704975"/>
                  </a:lnTo>
                  <a:lnTo>
                    <a:pt x="123825" y="1735932"/>
                  </a:lnTo>
                  <a:lnTo>
                    <a:pt x="100013" y="1766888"/>
                  </a:lnTo>
                  <a:lnTo>
                    <a:pt x="85725" y="1778794"/>
                  </a:lnTo>
                  <a:lnTo>
                    <a:pt x="69056" y="1783557"/>
                  </a:lnTo>
                  <a:lnTo>
                    <a:pt x="47625" y="1778794"/>
                  </a:lnTo>
                  <a:lnTo>
                    <a:pt x="23813" y="1762125"/>
                  </a:lnTo>
                  <a:lnTo>
                    <a:pt x="0" y="1735932"/>
                  </a:lnTo>
                  <a:lnTo>
                    <a:pt x="135731" y="1207294"/>
                  </a:lnTo>
                  <a:lnTo>
                    <a:pt x="159544" y="1154907"/>
                  </a:lnTo>
                  <a:lnTo>
                    <a:pt x="202406" y="1040607"/>
                  </a:lnTo>
                  <a:lnTo>
                    <a:pt x="247650" y="888207"/>
                  </a:lnTo>
                  <a:lnTo>
                    <a:pt x="323850" y="635794"/>
                  </a:lnTo>
                  <a:lnTo>
                    <a:pt x="361950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8">
              <a:extLst>
                <a:ext uri="{FF2B5EF4-FFF2-40B4-BE49-F238E27FC236}">
                  <a16:creationId xmlns:a16="http://schemas.microsoft.com/office/drawing/2014/main" id="{201B6019-BD16-4251-A7F2-42FC793D7D8C}"/>
                </a:ext>
              </a:extLst>
            </p:cNvPr>
            <p:cNvSpPr/>
            <p:nvPr/>
          </p:nvSpPr>
          <p:spPr>
            <a:xfrm>
              <a:off x="6877051" y="3055939"/>
              <a:ext cx="639763" cy="649287"/>
            </a:xfrm>
            <a:custGeom>
              <a:avLst/>
              <a:gdLst>
                <a:gd name="connsiteX0" fmla="*/ 180975 w 640556"/>
                <a:gd name="connsiteY0" fmla="*/ 140494 h 650081"/>
                <a:gd name="connsiteX1" fmla="*/ 300038 w 640556"/>
                <a:gd name="connsiteY1" fmla="*/ 176212 h 650081"/>
                <a:gd name="connsiteX2" fmla="*/ 381000 w 640556"/>
                <a:gd name="connsiteY2" fmla="*/ 197644 h 650081"/>
                <a:gd name="connsiteX3" fmla="*/ 423863 w 640556"/>
                <a:gd name="connsiteY3" fmla="*/ 202406 h 650081"/>
                <a:gd name="connsiteX4" fmla="*/ 457200 w 640556"/>
                <a:gd name="connsiteY4" fmla="*/ 200025 h 650081"/>
                <a:gd name="connsiteX5" fmla="*/ 488156 w 640556"/>
                <a:gd name="connsiteY5" fmla="*/ 190500 h 650081"/>
                <a:gd name="connsiteX6" fmla="*/ 514350 w 640556"/>
                <a:gd name="connsiteY6" fmla="*/ 176212 h 650081"/>
                <a:gd name="connsiteX7" fmla="*/ 542925 w 640556"/>
                <a:gd name="connsiteY7" fmla="*/ 157162 h 650081"/>
                <a:gd name="connsiteX8" fmla="*/ 561975 w 640556"/>
                <a:gd name="connsiteY8" fmla="*/ 140494 h 650081"/>
                <a:gd name="connsiteX9" fmla="*/ 588169 w 640556"/>
                <a:gd name="connsiteY9" fmla="*/ 104775 h 650081"/>
                <a:gd name="connsiteX10" fmla="*/ 602456 w 640556"/>
                <a:gd name="connsiteY10" fmla="*/ 78581 h 650081"/>
                <a:gd name="connsiteX11" fmla="*/ 640556 w 640556"/>
                <a:gd name="connsiteY11" fmla="*/ 0 h 650081"/>
                <a:gd name="connsiteX12" fmla="*/ 533400 w 640556"/>
                <a:gd name="connsiteY12" fmla="*/ 650081 h 650081"/>
                <a:gd name="connsiteX13" fmla="*/ 500063 w 640556"/>
                <a:gd name="connsiteY13" fmla="*/ 633412 h 650081"/>
                <a:gd name="connsiteX14" fmla="*/ 466725 w 640556"/>
                <a:gd name="connsiteY14" fmla="*/ 607219 h 650081"/>
                <a:gd name="connsiteX15" fmla="*/ 447675 w 640556"/>
                <a:gd name="connsiteY15" fmla="*/ 578644 h 650081"/>
                <a:gd name="connsiteX16" fmla="*/ 421481 w 640556"/>
                <a:gd name="connsiteY16" fmla="*/ 528637 h 650081"/>
                <a:gd name="connsiteX17" fmla="*/ 402431 w 640556"/>
                <a:gd name="connsiteY17" fmla="*/ 483394 h 650081"/>
                <a:gd name="connsiteX18" fmla="*/ 392906 w 640556"/>
                <a:gd name="connsiteY18" fmla="*/ 457200 h 650081"/>
                <a:gd name="connsiteX19" fmla="*/ 361950 w 640556"/>
                <a:gd name="connsiteY19" fmla="*/ 416719 h 650081"/>
                <a:gd name="connsiteX20" fmla="*/ 319088 w 640556"/>
                <a:gd name="connsiteY20" fmla="*/ 373856 h 650081"/>
                <a:gd name="connsiteX21" fmla="*/ 266700 w 640556"/>
                <a:gd name="connsiteY21" fmla="*/ 330994 h 650081"/>
                <a:gd name="connsiteX22" fmla="*/ 211931 w 640556"/>
                <a:gd name="connsiteY22" fmla="*/ 290512 h 650081"/>
                <a:gd name="connsiteX23" fmla="*/ 128588 w 640556"/>
                <a:gd name="connsiteY23" fmla="*/ 230981 h 650081"/>
                <a:gd name="connsiteX24" fmla="*/ 73819 w 640556"/>
                <a:gd name="connsiteY24" fmla="*/ 197644 h 650081"/>
                <a:gd name="connsiteX25" fmla="*/ 40481 w 640556"/>
                <a:gd name="connsiteY25" fmla="*/ 176212 h 650081"/>
                <a:gd name="connsiteX26" fmla="*/ 14288 w 640556"/>
                <a:gd name="connsiteY26" fmla="*/ 150019 h 650081"/>
                <a:gd name="connsiteX27" fmla="*/ 0 w 640556"/>
                <a:gd name="connsiteY27" fmla="*/ 126206 h 650081"/>
                <a:gd name="connsiteX28" fmla="*/ 0 w 640556"/>
                <a:gd name="connsiteY28" fmla="*/ 109537 h 650081"/>
                <a:gd name="connsiteX29" fmla="*/ 16669 w 640556"/>
                <a:gd name="connsiteY29" fmla="*/ 102394 h 650081"/>
                <a:gd name="connsiteX30" fmla="*/ 61913 w 640556"/>
                <a:gd name="connsiteY30" fmla="*/ 107156 h 650081"/>
                <a:gd name="connsiteX31" fmla="*/ 180975 w 640556"/>
                <a:gd name="connsiteY31" fmla="*/ 140494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0556" h="650081">
                  <a:moveTo>
                    <a:pt x="180975" y="140494"/>
                  </a:moveTo>
                  <a:lnTo>
                    <a:pt x="300038" y="176212"/>
                  </a:lnTo>
                  <a:lnTo>
                    <a:pt x="381000" y="197644"/>
                  </a:lnTo>
                  <a:lnTo>
                    <a:pt x="423863" y="202406"/>
                  </a:lnTo>
                  <a:lnTo>
                    <a:pt x="457200" y="200025"/>
                  </a:lnTo>
                  <a:lnTo>
                    <a:pt x="488156" y="190500"/>
                  </a:lnTo>
                  <a:lnTo>
                    <a:pt x="514350" y="176212"/>
                  </a:lnTo>
                  <a:lnTo>
                    <a:pt x="542925" y="157162"/>
                  </a:lnTo>
                  <a:lnTo>
                    <a:pt x="561975" y="140494"/>
                  </a:lnTo>
                  <a:lnTo>
                    <a:pt x="588169" y="104775"/>
                  </a:lnTo>
                  <a:lnTo>
                    <a:pt x="602456" y="78581"/>
                  </a:lnTo>
                  <a:lnTo>
                    <a:pt x="640556" y="0"/>
                  </a:lnTo>
                  <a:lnTo>
                    <a:pt x="533400" y="650081"/>
                  </a:lnTo>
                  <a:lnTo>
                    <a:pt x="500063" y="633412"/>
                  </a:lnTo>
                  <a:lnTo>
                    <a:pt x="466725" y="607219"/>
                  </a:lnTo>
                  <a:lnTo>
                    <a:pt x="447675" y="578644"/>
                  </a:lnTo>
                  <a:lnTo>
                    <a:pt x="421481" y="528637"/>
                  </a:lnTo>
                  <a:lnTo>
                    <a:pt x="402431" y="483394"/>
                  </a:lnTo>
                  <a:lnTo>
                    <a:pt x="392906" y="457200"/>
                  </a:lnTo>
                  <a:lnTo>
                    <a:pt x="361950" y="416719"/>
                  </a:lnTo>
                  <a:lnTo>
                    <a:pt x="319088" y="373856"/>
                  </a:lnTo>
                  <a:lnTo>
                    <a:pt x="266700" y="330994"/>
                  </a:lnTo>
                  <a:lnTo>
                    <a:pt x="211931" y="290512"/>
                  </a:lnTo>
                  <a:lnTo>
                    <a:pt x="128588" y="230981"/>
                  </a:lnTo>
                  <a:lnTo>
                    <a:pt x="73819" y="197644"/>
                  </a:lnTo>
                  <a:lnTo>
                    <a:pt x="40481" y="176212"/>
                  </a:lnTo>
                  <a:lnTo>
                    <a:pt x="14288" y="150019"/>
                  </a:lnTo>
                  <a:lnTo>
                    <a:pt x="0" y="126206"/>
                  </a:lnTo>
                  <a:lnTo>
                    <a:pt x="0" y="109537"/>
                  </a:lnTo>
                  <a:lnTo>
                    <a:pt x="16669" y="102394"/>
                  </a:lnTo>
                  <a:lnTo>
                    <a:pt x="61913" y="107156"/>
                  </a:lnTo>
                  <a:lnTo>
                    <a:pt x="1809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9">
              <a:extLst>
                <a:ext uri="{FF2B5EF4-FFF2-40B4-BE49-F238E27FC236}">
                  <a16:creationId xmlns:a16="http://schemas.microsoft.com/office/drawing/2014/main" id="{D8ABC201-BB4A-4B46-8F14-D687A1464E28}"/>
                </a:ext>
              </a:extLst>
            </p:cNvPr>
            <p:cNvSpPr/>
            <p:nvPr/>
          </p:nvSpPr>
          <p:spPr>
            <a:xfrm>
              <a:off x="5846764" y="2019300"/>
              <a:ext cx="1144587" cy="1785938"/>
            </a:xfrm>
            <a:custGeom>
              <a:avLst/>
              <a:gdLst>
                <a:gd name="connsiteX0" fmla="*/ 669131 w 1145381"/>
                <a:gd name="connsiteY0" fmla="*/ 728663 h 1785938"/>
                <a:gd name="connsiteX1" fmla="*/ 723900 w 1145381"/>
                <a:gd name="connsiteY1" fmla="*/ 619125 h 1785938"/>
                <a:gd name="connsiteX2" fmla="*/ 771525 w 1145381"/>
                <a:gd name="connsiteY2" fmla="*/ 509588 h 1785938"/>
                <a:gd name="connsiteX3" fmla="*/ 804862 w 1145381"/>
                <a:gd name="connsiteY3" fmla="*/ 409575 h 1785938"/>
                <a:gd name="connsiteX4" fmla="*/ 823912 w 1145381"/>
                <a:gd name="connsiteY4" fmla="*/ 335756 h 1785938"/>
                <a:gd name="connsiteX5" fmla="*/ 838200 w 1145381"/>
                <a:gd name="connsiteY5" fmla="*/ 273844 h 1785938"/>
                <a:gd name="connsiteX6" fmla="*/ 854869 w 1145381"/>
                <a:gd name="connsiteY6" fmla="*/ 200025 h 1785938"/>
                <a:gd name="connsiteX7" fmla="*/ 859631 w 1145381"/>
                <a:gd name="connsiteY7" fmla="*/ 159544 h 1785938"/>
                <a:gd name="connsiteX8" fmla="*/ 857250 w 1145381"/>
                <a:gd name="connsiteY8" fmla="*/ 126206 h 1785938"/>
                <a:gd name="connsiteX9" fmla="*/ 850106 w 1145381"/>
                <a:gd name="connsiteY9" fmla="*/ 102394 h 1785938"/>
                <a:gd name="connsiteX10" fmla="*/ 840581 w 1145381"/>
                <a:gd name="connsiteY10" fmla="*/ 85725 h 1785938"/>
                <a:gd name="connsiteX11" fmla="*/ 823912 w 1145381"/>
                <a:gd name="connsiteY11" fmla="*/ 73819 h 1785938"/>
                <a:gd name="connsiteX12" fmla="*/ 735806 w 1145381"/>
                <a:gd name="connsiteY12" fmla="*/ 35719 h 1785938"/>
                <a:gd name="connsiteX13" fmla="*/ 957262 w 1145381"/>
                <a:gd name="connsiteY13" fmla="*/ 0 h 1785938"/>
                <a:gd name="connsiteX14" fmla="*/ 1009650 w 1145381"/>
                <a:gd name="connsiteY14" fmla="*/ 57150 h 1785938"/>
                <a:gd name="connsiteX15" fmla="*/ 1064419 w 1145381"/>
                <a:gd name="connsiteY15" fmla="*/ 102394 h 1785938"/>
                <a:gd name="connsiteX16" fmla="*/ 1092994 w 1145381"/>
                <a:gd name="connsiteY16" fmla="*/ 121444 h 1785938"/>
                <a:gd name="connsiteX17" fmla="*/ 1109662 w 1145381"/>
                <a:gd name="connsiteY17" fmla="*/ 133350 h 1785938"/>
                <a:gd name="connsiteX18" fmla="*/ 1126331 w 1145381"/>
                <a:gd name="connsiteY18" fmla="*/ 147638 h 1785938"/>
                <a:gd name="connsiteX19" fmla="*/ 1135856 w 1145381"/>
                <a:gd name="connsiteY19" fmla="*/ 166688 h 1785938"/>
                <a:gd name="connsiteX20" fmla="*/ 1140619 w 1145381"/>
                <a:gd name="connsiteY20" fmla="*/ 190500 h 1785938"/>
                <a:gd name="connsiteX21" fmla="*/ 1145381 w 1145381"/>
                <a:gd name="connsiteY21" fmla="*/ 228600 h 1785938"/>
                <a:gd name="connsiteX22" fmla="*/ 1143000 w 1145381"/>
                <a:gd name="connsiteY22" fmla="*/ 269081 h 1785938"/>
                <a:gd name="connsiteX23" fmla="*/ 1128712 w 1145381"/>
                <a:gd name="connsiteY23" fmla="*/ 326231 h 1785938"/>
                <a:gd name="connsiteX24" fmla="*/ 1107281 w 1145381"/>
                <a:gd name="connsiteY24" fmla="*/ 378619 h 1785938"/>
                <a:gd name="connsiteX25" fmla="*/ 1052512 w 1145381"/>
                <a:gd name="connsiteY25" fmla="*/ 481013 h 1785938"/>
                <a:gd name="connsiteX26" fmla="*/ 978694 w 1145381"/>
                <a:gd name="connsiteY26" fmla="*/ 621506 h 1785938"/>
                <a:gd name="connsiteX27" fmla="*/ 862012 w 1145381"/>
                <a:gd name="connsiteY27" fmla="*/ 826294 h 1785938"/>
                <a:gd name="connsiteX28" fmla="*/ 733425 w 1145381"/>
                <a:gd name="connsiteY28" fmla="*/ 1033463 h 1785938"/>
                <a:gd name="connsiteX29" fmla="*/ 619125 w 1145381"/>
                <a:gd name="connsiteY29" fmla="*/ 1197769 h 1785938"/>
                <a:gd name="connsiteX30" fmla="*/ 535781 w 1145381"/>
                <a:gd name="connsiteY30" fmla="*/ 1304925 h 1785938"/>
                <a:gd name="connsiteX31" fmla="*/ 454819 w 1145381"/>
                <a:gd name="connsiteY31" fmla="*/ 1407319 h 1785938"/>
                <a:gd name="connsiteX32" fmla="*/ 342900 w 1145381"/>
                <a:gd name="connsiteY32" fmla="*/ 1528763 h 1785938"/>
                <a:gd name="connsiteX33" fmla="*/ 238125 w 1145381"/>
                <a:gd name="connsiteY33" fmla="*/ 1628775 h 1785938"/>
                <a:gd name="connsiteX34" fmla="*/ 116681 w 1145381"/>
                <a:gd name="connsiteY34" fmla="*/ 1728788 h 1785938"/>
                <a:gd name="connsiteX35" fmla="*/ 66675 w 1145381"/>
                <a:gd name="connsiteY35" fmla="*/ 1766888 h 1785938"/>
                <a:gd name="connsiteX36" fmla="*/ 47625 w 1145381"/>
                <a:gd name="connsiteY36" fmla="*/ 1778794 h 1785938"/>
                <a:gd name="connsiteX37" fmla="*/ 26194 w 1145381"/>
                <a:gd name="connsiteY37" fmla="*/ 1785938 h 1785938"/>
                <a:gd name="connsiteX38" fmla="*/ 9525 w 1145381"/>
                <a:gd name="connsiteY38" fmla="*/ 1785938 h 1785938"/>
                <a:gd name="connsiteX39" fmla="*/ 2381 w 1145381"/>
                <a:gd name="connsiteY39" fmla="*/ 1781175 h 1785938"/>
                <a:gd name="connsiteX40" fmla="*/ 0 w 1145381"/>
                <a:gd name="connsiteY40" fmla="*/ 1769269 h 1785938"/>
                <a:gd name="connsiteX41" fmla="*/ 7144 w 1145381"/>
                <a:gd name="connsiteY41" fmla="*/ 1745456 h 1785938"/>
                <a:gd name="connsiteX42" fmla="*/ 42862 w 1145381"/>
                <a:gd name="connsiteY42" fmla="*/ 1688306 h 1785938"/>
                <a:gd name="connsiteX43" fmla="*/ 104775 w 1145381"/>
                <a:gd name="connsiteY43" fmla="*/ 1607344 h 1785938"/>
                <a:gd name="connsiteX44" fmla="*/ 183356 w 1145381"/>
                <a:gd name="connsiteY44" fmla="*/ 1500188 h 1785938"/>
                <a:gd name="connsiteX45" fmla="*/ 254794 w 1145381"/>
                <a:gd name="connsiteY45" fmla="*/ 1402556 h 1785938"/>
                <a:gd name="connsiteX46" fmla="*/ 330994 w 1145381"/>
                <a:gd name="connsiteY46" fmla="*/ 1293019 h 1785938"/>
                <a:gd name="connsiteX47" fmla="*/ 428625 w 1145381"/>
                <a:gd name="connsiteY47" fmla="*/ 1145381 h 1785938"/>
                <a:gd name="connsiteX48" fmla="*/ 528637 w 1145381"/>
                <a:gd name="connsiteY48" fmla="*/ 985838 h 1785938"/>
                <a:gd name="connsiteX49" fmla="*/ 604837 w 1145381"/>
                <a:gd name="connsiteY49" fmla="*/ 854869 h 1785938"/>
                <a:gd name="connsiteX50" fmla="*/ 669131 w 1145381"/>
                <a:gd name="connsiteY50" fmla="*/ 728663 h 17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5381" h="1785938">
                  <a:moveTo>
                    <a:pt x="669131" y="728663"/>
                  </a:moveTo>
                  <a:lnTo>
                    <a:pt x="723900" y="619125"/>
                  </a:lnTo>
                  <a:lnTo>
                    <a:pt x="771525" y="509588"/>
                  </a:lnTo>
                  <a:lnTo>
                    <a:pt x="804862" y="409575"/>
                  </a:lnTo>
                  <a:lnTo>
                    <a:pt x="823912" y="335756"/>
                  </a:lnTo>
                  <a:lnTo>
                    <a:pt x="838200" y="273844"/>
                  </a:lnTo>
                  <a:lnTo>
                    <a:pt x="854869" y="200025"/>
                  </a:lnTo>
                  <a:lnTo>
                    <a:pt x="859631" y="159544"/>
                  </a:lnTo>
                  <a:cubicBezTo>
                    <a:pt x="857189" y="127796"/>
                    <a:pt x="857250" y="138937"/>
                    <a:pt x="857250" y="126206"/>
                  </a:cubicBezTo>
                  <a:lnTo>
                    <a:pt x="850106" y="102394"/>
                  </a:lnTo>
                  <a:lnTo>
                    <a:pt x="840581" y="85725"/>
                  </a:lnTo>
                  <a:lnTo>
                    <a:pt x="823912" y="73819"/>
                  </a:lnTo>
                  <a:lnTo>
                    <a:pt x="735806" y="35719"/>
                  </a:lnTo>
                  <a:lnTo>
                    <a:pt x="957262" y="0"/>
                  </a:lnTo>
                  <a:lnTo>
                    <a:pt x="1009650" y="57150"/>
                  </a:lnTo>
                  <a:lnTo>
                    <a:pt x="1064419" y="102394"/>
                  </a:lnTo>
                  <a:lnTo>
                    <a:pt x="1092994" y="121444"/>
                  </a:lnTo>
                  <a:lnTo>
                    <a:pt x="1109662" y="133350"/>
                  </a:lnTo>
                  <a:lnTo>
                    <a:pt x="1126331" y="147638"/>
                  </a:lnTo>
                  <a:lnTo>
                    <a:pt x="1135856" y="166688"/>
                  </a:lnTo>
                  <a:lnTo>
                    <a:pt x="1140619" y="190500"/>
                  </a:lnTo>
                  <a:lnTo>
                    <a:pt x="1145381" y="228600"/>
                  </a:lnTo>
                  <a:lnTo>
                    <a:pt x="1143000" y="269081"/>
                  </a:lnTo>
                  <a:lnTo>
                    <a:pt x="1128712" y="326231"/>
                  </a:lnTo>
                  <a:lnTo>
                    <a:pt x="1107281" y="378619"/>
                  </a:lnTo>
                  <a:lnTo>
                    <a:pt x="1052512" y="481013"/>
                  </a:lnTo>
                  <a:lnTo>
                    <a:pt x="978694" y="621506"/>
                  </a:lnTo>
                  <a:lnTo>
                    <a:pt x="862012" y="826294"/>
                  </a:lnTo>
                  <a:lnTo>
                    <a:pt x="733425" y="1033463"/>
                  </a:lnTo>
                  <a:lnTo>
                    <a:pt x="619125" y="1197769"/>
                  </a:lnTo>
                  <a:lnTo>
                    <a:pt x="535781" y="1304925"/>
                  </a:lnTo>
                  <a:lnTo>
                    <a:pt x="454819" y="1407319"/>
                  </a:lnTo>
                  <a:lnTo>
                    <a:pt x="342900" y="1528763"/>
                  </a:lnTo>
                  <a:lnTo>
                    <a:pt x="238125" y="1628775"/>
                  </a:lnTo>
                  <a:lnTo>
                    <a:pt x="116681" y="1728788"/>
                  </a:lnTo>
                  <a:lnTo>
                    <a:pt x="66675" y="1766888"/>
                  </a:lnTo>
                  <a:lnTo>
                    <a:pt x="47625" y="1778794"/>
                  </a:lnTo>
                  <a:lnTo>
                    <a:pt x="26194" y="1785938"/>
                  </a:lnTo>
                  <a:lnTo>
                    <a:pt x="9525" y="1785938"/>
                  </a:lnTo>
                  <a:lnTo>
                    <a:pt x="2381" y="1781175"/>
                  </a:lnTo>
                  <a:lnTo>
                    <a:pt x="0" y="1769269"/>
                  </a:lnTo>
                  <a:lnTo>
                    <a:pt x="7144" y="1745456"/>
                  </a:lnTo>
                  <a:lnTo>
                    <a:pt x="42862" y="1688306"/>
                  </a:lnTo>
                  <a:lnTo>
                    <a:pt x="104775" y="1607344"/>
                  </a:lnTo>
                  <a:lnTo>
                    <a:pt x="183356" y="1500188"/>
                  </a:lnTo>
                  <a:lnTo>
                    <a:pt x="254794" y="1402556"/>
                  </a:lnTo>
                  <a:lnTo>
                    <a:pt x="330994" y="1293019"/>
                  </a:lnTo>
                  <a:lnTo>
                    <a:pt x="428625" y="1145381"/>
                  </a:lnTo>
                  <a:lnTo>
                    <a:pt x="528637" y="985838"/>
                  </a:lnTo>
                  <a:lnTo>
                    <a:pt x="604837" y="854869"/>
                  </a:lnTo>
                  <a:lnTo>
                    <a:pt x="669131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51">
              <a:extLst>
                <a:ext uri="{FF2B5EF4-FFF2-40B4-BE49-F238E27FC236}">
                  <a16:creationId xmlns:a16="http://schemas.microsoft.com/office/drawing/2014/main" id="{0455A990-018A-48C6-B1D0-02467A7E45FF}"/>
                </a:ext>
              </a:extLst>
            </p:cNvPr>
            <p:cNvSpPr/>
            <p:nvPr/>
          </p:nvSpPr>
          <p:spPr>
            <a:xfrm>
              <a:off x="4730750" y="3771901"/>
              <a:ext cx="3035300" cy="2168525"/>
            </a:xfrm>
            <a:custGeom>
              <a:avLst/>
              <a:gdLst>
                <a:gd name="connsiteX0" fmla="*/ 824643 w 3034911"/>
                <a:gd name="connsiteY0" fmla="*/ 378663 h 2168194"/>
                <a:gd name="connsiteX1" fmla="*/ 1192086 w 3034911"/>
                <a:gd name="connsiteY1" fmla="*/ 347809 h 2168194"/>
                <a:gd name="connsiteX2" fmla="*/ 1525870 w 3034911"/>
                <a:gd name="connsiteY2" fmla="*/ 316955 h 2168194"/>
                <a:gd name="connsiteX3" fmla="*/ 1758678 w 3034911"/>
                <a:gd name="connsiteY3" fmla="*/ 288906 h 2168194"/>
                <a:gd name="connsiteX4" fmla="*/ 2047583 w 3034911"/>
                <a:gd name="connsiteY4" fmla="*/ 263662 h 2168194"/>
                <a:gd name="connsiteX5" fmla="*/ 2263561 w 3034911"/>
                <a:gd name="connsiteY5" fmla="*/ 249637 h 2168194"/>
                <a:gd name="connsiteX6" fmla="*/ 2429051 w 3034911"/>
                <a:gd name="connsiteY6" fmla="*/ 238417 h 2168194"/>
                <a:gd name="connsiteX7" fmla="*/ 2501978 w 3034911"/>
                <a:gd name="connsiteY7" fmla="*/ 238417 h 2168194"/>
                <a:gd name="connsiteX8" fmla="*/ 2541247 w 3034911"/>
                <a:gd name="connsiteY8" fmla="*/ 241222 h 2168194"/>
                <a:gd name="connsiteX9" fmla="*/ 2558076 w 3034911"/>
                <a:gd name="connsiteY9" fmla="*/ 246832 h 2168194"/>
                <a:gd name="connsiteX10" fmla="*/ 2577711 w 3034911"/>
                <a:gd name="connsiteY10" fmla="*/ 255247 h 2168194"/>
                <a:gd name="connsiteX11" fmla="*/ 2594540 w 3034911"/>
                <a:gd name="connsiteY11" fmla="*/ 269271 h 2168194"/>
                <a:gd name="connsiteX12" fmla="*/ 2605760 w 3034911"/>
                <a:gd name="connsiteY12" fmla="*/ 283296 h 2168194"/>
                <a:gd name="connsiteX13" fmla="*/ 2614175 w 3034911"/>
                <a:gd name="connsiteY13" fmla="*/ 300125 h 2168194"/>
                <a:gd name="connsiteX14" fmla="*/ 2622589 w 3034911"/>
                <a:gd name="connsiteY14" fmla="*/ 322565 h 2168194"/>
                <a:gd name="connsiteX15" fmla="*/ 2628199 w 3034911"/>
                <a:gd name="connsiteY15" fmla="*/ 350614 h 2168194"/>
                <a:gd name="connsiteX16" fmla="*/ 2631004 w 3034911"/>
                <a:gd name="connsiteY16" fmla="*/ 375858 h 2168194"/>
                <a:gd name="connsiteX17" fmla="*/ 2628199 w 3034911"/>
                <a:gd name="connsiteY17" fmla="*/ 440371 h 2168194"/>
                <a:gd name="connsiteX18" fmla="*/ 2608565 w 3034911"/>
                <a:gd name="connsiteY18" fmla="*/ 647934 h 2168194"/>
                <a:gd name="connsiteX19" fmla="*/ 2586125 w 3034911"/>
                <a:gd name="connsiteY19" fmla="*/ 920010 h 2168194"/>
                <a:gd name="connsiteX20" fmla="*/ 2566491 w 3034911"/>
                <a:gd name="connsiteY20" fmla="*/ 1043426 h 2168194"/>
                <a:gd name="connsiteX21" fmla="*/ 2471124 w 3034911"/>
                <a:gd name="connsiteY21" fmla="*/ 1792336 h 2168194"/>
                <a:gd name="connsiteX22" fmla="*/ 2457100 w 3034911"/>
                <a:gd name="connsiteY22" fmla="*/ 1971851 h 2168194"/>
                <a:gd name="connsiteX23" fmla="*/ 2465514 w 3034911"/>
                <a:gd name="connsiteY23" fmla="*/ 2033559 h 2168194"/>
                <a:gd name="connsiteX24" fmla="*/ 2485149 w 3034911"/>
                <a:gd name="connsiteY24" fmla="*/ 2100876 h 2168194"/>
                <a:gd name="connsiteX25" fmla="*/ 2501978 w 3034911"/>
                <a:gd name="connsiteY25" fmla="*/ 2137340 h 2168194"/>
                <a:gd name="connsiteX26" fmla="*/ 2518808 w 3034911"/>
                <a:gd name="connsiteY26" fmla="*/ 2159779 h 2168194"/>
                <a:gd name="connsiteX27" fmla="*/ 2532832 w 3034911"/>
                <a:gd name="connsiteY27" fmla="*/ 2165389 h 2168194"/>
                <a:gd name="connsiteX28" fmla="*/ 2546857 w 3034911"/>
                <a:gd name="connsiteY28" fmla="*/ 2168194 h 2168194"/>
                <a:gd name="connsiteX29" fmla="*/ 2566491 w 3034911"/>
                <a:gd name="connsiteY29" fmla="*/ 2159779 h 2168194"/>
                <a:gd name="connsiteX30" fmla="*/ 2602955 w 3034911"/>
                <a:gd name="connsiteY30" fmla="*/ 2131730 h 2168194"/>
                <a:gd name="connsiteX31" fmla="*/ 2625394 w 3034911"/>
                <a:gd name="connsiteY31" fmla="*/ 2103681 h 2168194"/>
                <a:gd name="connsiteX32" fmla="*/ 2642224 w 3034911"/>
                <a:gd name="connsiteY32" fmla="*/ 2064412 h 2168194"/>
                <a:gd name="connsiteX33" fmla="*/ 2703932 w 3034911"/>
                <a:gd name="connsiteY33" fmla="*/ 1845630 h 2168194"/>
                <a:gd name="connsiteX34" fmla="*/ 2720761 w 3034911"/>
                <a:gd name="connsiteY34" fmla="*/ 1767092 h 2168194"/>
                <a:gd name="connsiteX35" fmla="*/ 2757225 w 3034911"/>
                <a:gd name="connsiteY35" fmla="*/ 1556724 h 2168194"/>
                <a:gd name="connsiteX36" fmla="*/ 2810518 w 3034911"/>
                <a:gd name="connsiteY36" fmla="*/ 1217330 h 2168194"/>
                <a:gd name="connsiteX37" fmla="*/ 2872226 w 3034911"/>
                <a:gd name="connsiteY37" fmla="*/ 835863 h 2168194"/>
                <a:gd name="connsiteX38" fmla="*/ 2908690 w 3034911"/>
                <a:gd name="connsiteY38" fmla="*/ 611470 h 2168194"/>
                <a:gd name="connsiteX39" fmla="*/ 2928324 w 3034911"/>
                <a:gd name="connsiteY39" fmla="*/ 490859 h 2168194"/>
                <a:gd name="connsiteX40" fmla="*/ 2947959 w 3034911"/>
                <a:gd name="connsiteY40" fmla="*/ 429151 h 2168194"/>
                <a:gd name="connsiteX41" fmla="*/ 2970398 w 3034911"/>
                <a:gd name="connsiteY41" fmla="*/ 375858 h 2168194"/>
                <a:gd name="connsiteX42" fmla="*/ 2987227 w 3034911"/>
                <a:gd name="connsiteY42" fmla="*/ 347809 h 2168194"/>
                <a:gd name="connsiteX43" fmla="*/ 3009667 w 3034911"/>
                <a:gd name="connsiteY43" fmla="*/ 333784 h 2168194"/>
                <a:gd name="connsiteX44" fmla="*/ 3023691 w 3034911"/>
                <a:gd name="connsiteY44" fmla="*/ 319760 h 2168194"/>
                <a:gd name="connsiteX45" fmla="*/ 3029301 w 3034911"/>
                <a:gd name="connsiteY45" fmla="*/ 311345 h 2168194"/>
                <a:gd name="connsiteX46" fmla="*/ 3034911 w 3034911"/>
                <a:gd name="connsiteY46" fmla="*/ 291711 h 2168194"/>
                <a:gd name="connsiteX47" fmla="*/ 3034911 w 3034911"/>
                <a:gd name="connsiteY47" fmla="*/ 277686 h 2168194"/>
                <a:gd name="connsiteX48" fmla="*/ 3026496 w 3034911"/>
                <a:gd name="connsiteY48" fmla="*/ 255247 h 2168194"/>
                <a:gd name="connsiteX49" fmla="*/ 3009667 w 3034911"/>
                <a:gd name="connsiteY49" fmla="*/ 227198 h 2168194"/>
                <a:gd name="connsiteX50" fmla="*/ 2976008 w 3034911"/>
                <a:gd name="connsiteY50" fmla="*/ 193539 h 2168194"/>
                <a:gd name="connsiteX51" fmla="*/ 2939544 w 3034911"/>
                <a:gd name="connsiteY51" fmla="*/ 165490 h 2168194"/>
                <a:gd name="connsiteX52" fmla="*/ 2875031 w 3034911"/>
                <a:gd name="connsiteY52" fmla="*/ 123416 h 2168194"/>
                <a:gd name="connsiteX53" fmla="*/ 2788079 w 3034911"/>
                <a:gd name="connsiteY53" fmla="*/ 72928 h 2168194"/>
                <a:gd name="connsiteX54" fmla="*/ 2698322 w 3034911"/>
                <a:gd name="connsiteY54" fmla="*/ 28049 h 2168194"/>
                <a:gd name="connsiteX55" fmla="*/ 2631004 w 3034911"/>
                <a:gd name="connsiteY55" fmla="*/ 5610 h 2168194"/>
                <a:gd name="connsiteX56" fmla="*/ 2580516 w 3034911"/>
                <a:gd name="connsiteY56" fmla="*/ 0 h 2168194"/>
                <a:gd name="connsiteX57" fmla="*/ 2544052 w 3034911"/>
                <a:gd name="connsiteY57" fmla="*/ 11220 h 2168194"/>
                <a:gd name="connsiteX58" fmla="*/ 2454295 w 3034911"/>
                <a:gd name="connsiteY58" fmla="*/ 30854 h 2168194"/>
                <a:gd name="connsiteX59" fmla="*/ 2328074 w 3034911"/>
                <a:gd name="connsiteY59" fmla="*/ 58903 h 2168194"/>
                <a:gd name="connsiteX60" fmla="*/ 2137340 w 3034911"/>
                <a:gd name="connsiteY60" fmla="*/ 84147 h 2168194"/>
                <a:gd name="connsiteX61" fmla="*/ 1685750 w 3034911"/>
                <a:gd name="connsiteY61" fmla="*/ 140246 h 2168194"/>
                <a:gd name="connsiteX62" fmla="*/ 1211721 w 3034911"/>
                <a:gd name="connsiteY62" fmla="*/ 187929 h 2168194"/>
                <a:gd name="connsiteX63" fmla="*/ 830253 w 3034911"/>
                <a:gd name="connsiteY63" fmla="*/ 218783 h 2168194"/>
                <a:gd name="connsiteX64" fmla="*/ 563787 w 3034911"/>
                <a:gd name="connsiteY64" fmla="*/ 235612 h 2168194"/>
                <a:gd name="connsiteX65" fmla="*/ 207563 w 3034911"/>
                <a:gd name="connsiteY65" fmla="*/ 255247 h 2168194"/>
                <a:gd name="connsiteX66" fmla="*/ 0 w 3034911"/>
                <a:gd name="connsiteY66" fmla="*/ 266466 h 2168194"/>
                <a:gd name="connsiteX67" fmla="*/ 22440 w 3034911"/>
                <a:gd name="connsiteY67" fmla="*/ 448786 h 2168194"/>
                <a:gd name="connsiteX68" fmla="*/ 417932 w 3034911"/>
                <a:gd name="connsiteY68" fmla="*/ 412322 h 2168194"/>
                <a:gd name="connsiteX69" fmla="*/ 824643 w 3034911"/>
                <a:gd name="connsiteY69" fmla="*/ 378663 h 216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34911" h="2168194">
                  <a:moveTo>
                    <a:pt x="824643" y="378663"/>
                  </a:moveTo>
                  <a:lnTo>
                    <a:pt x="1192086" y="347809"/>
                  </a:lnTo>
                  <a:lnTo>
                    <a:pt x="1525870" y="316955"/>
                  </a:lnTo>
                  <a:lnTo>
                    <a:pt x="1758678" y="288906"/>
                  </a:lnTo>
                  <a:lnTo>
                    <a:pt x="2047583" y="263662"/>
                  </a:lnTo>
                  <a:lnTo>
                    <a:pt x="2263561" y="249637"/>
                  </a:lnTo>
                  <a:lnTo>
                    <a:pt x="2429051" y="238417"/>
                  </a:lnTo>
                  <a:lnTo>
                    <a:pt x="2501978" y="238417"/>
                  </a:lnTo>
                  <a:lnTo>
                    <a:pt x="2541247" y="241222"/>
                  </a:lnTo>
                  <a:lnTo>
                    <a:pt x="2558076" y="246832"/>
                  </a:lnTo>
                  <a:lnTo>
                    <a:pt x="2577711" y="255247"/>
                  </a:lnTo>
                  <a:lnTo>
                    <a:pt x="2594540" y="269271"/>
                  </a:lnTo>
                  <a:lnTo>
                    <a:pt x="2605760" y="283296"/>
                  </a:lnTo>
                  <a:lnTo>
                    <a:pt x="2614175" y="300125"/>
                  </a:lnTo>
                  <a:lnTo>
                    <a:pt x="2622589" y="322565"/>
                  </a:lnTo>
                  <a:lnTo>
                    <a:pt x="2628199" y="350614"/>
                  </a:lnTo>
                  <a:lnTo>
                    <a:pt x="2631004" y="375858"/>
                  </a:lnTo>
                  <a:lnTo>
                    <a:pt x="2628199" y="440371"/>
                  </a:lnTo>
                  <a:lnTo>
                    <a:pt x="2608565" y="647934"/>
                  </a:lnTo>
                  <a:lnTo>
                    <a:pt x="2586125" y="920010"/>
                  </a:lnTo>
                  <a:lnTo>
                    <a:pt x="2566491" y="1043426"/>
                  </a:lnTo>
                  <a:lnTo>
                    <a:pt x="2471124" y="1792336"/>
                  </a:lnTo>
                  <a:lnTo>
                    <a:pt x="2457100" y="1971851"/>
                  </a:lnTo>
                  <a:lnTo>
                    <a:pt x="2465514" y="2033559"/>
                  </a:lnTo>
                  <a:lnTo>
                    <a:pt x="2485149" y="2100876"/>
                  </a:lnTo>
                  <a:lnTo>
                    <a:pt x="2501978" y="2137340"/>
                  </a:lnTo>
                  <a:lnTo>
                    <a:pt x="2518808" y="2159779"/>
                  </a:lnTo>
                  <a:lnTo>
                    <a:pt x="2532832" y="2165389"/>
                  </a:lnTo>
                  <a:lnTo>
                    <a:pt x="2546857" y="2168194"/>
                  </a:lnTo>
                  <a:lnTo>
                    <a:pt x="2566491" y="2159779"/>
                  </a:lnTo>
                  <a:lnTo>
                    <a:pt x="2602955" y="2131730"/>
                  </a:lnTo>
                  <a:lnTo>
                    <a:pt x="2625394" y="2103681"/>
                  </a:lnTo>
                  <a:lnTo>
                    <a:pt x="2642224" y="2064412"/>
                  </a:lnTo>
                  <a:lnTo>
                    <a:pt x="2703932" y="1845630"/>
                  </a:lnTo>
                  <a:lnTo>
                    <a:pt x="2720761" y="1767092"/>
                  </a:lnTo>
                  <a:lnTo>
                    <a:pt x="2757225" y="1556724"/>
                  </a:lnTo>
                  <a:lnTo>
                    <a:pt x="2810518" y="1217330"/>
                  </a:lnTo>
                  <a:lnTo>
                    <a:pt x="2872226" y="835863"/>
                  </a:lnTo>
                  <a:lnTo>
                    <a:pt x="2908690" y="611470"/>
                  </a:lnTo>
                  <a:lnTo>
                    <a:pt x="2928324" y="490859"/>
                  </a:lnTo>
                  <a:lnTo>
                    <a:pt x="2947959" y="429151"/>
                  </a:lnTo>
                  <a:lnTo>
                    <a:pt x="2970398" y="375858"/>
                  </a:lnTo>
                  <a:lnTo>
                    <a:pt x="2987227" y="347809"/>
                  </a:lnTo>
                  <a:lnTo>
                    <a:pt x="3009667" y="333784"/>
                  </a:lnTo>
                  <a:lnTo>
                    <a:pt x="3023691" y="319760"/>
                  </a:lnTo>
                  <a:lnTo>
                    <a:pt x="3029301" y="311345"/>
                  </a:lnTo>
                  <a:lnTo>
                    <a:pt x="3034911" y="291711"/>
                  </a:lnTo>
                  <a:lnTo>
                    <a:pt x="3034911" y="277686"/>
                  </a:lnTo>
                  <a:lnTo>
                    <a:pt x="3026496" y="255247"/>
                  </a:lnTo>
                  <a:lnTo>
                    <a:pt x="3009667" y="227198"/>
                  </a:lnTo>
                  <a:lnTo>
                    <a:pt x="2976008" y="193539"/>
                  </a:lnTo>
                  <a:lnTo>
                    <a:pt x="2939544" y="165490"/>
                  </a:lnTo>
                  <a:lnTo>
                    <a:pt x="2875031" y="123416"/>
                  </a:lnTo>
                  <a:lnTo>
                    <a:pt x="2788079" y="72928"/>
                  </a:lnTo>
                  <a:lnTo>
                    <a:pt x="2698322" y="28049"/>
                  </a:lnTo>
                  <a:lnTo>
                    <a:pt x="2631004" y="5610"/>
                  </a:lnTo>
                  <a:lnTo>
                    <a:pt x="2580516" y="0"/>
                  </a:lnTo>
                  <a:lnTo>
                    <a:pt x="2544052" y="11220"/>
                  </a:lnTo>
                  <a:lnTo>
                    <a:pt x="2454295" y="30854"/>
                  </a:lnTo>
                  <a:lnTo>
                    <a:pt x="2328074" y="58903"/>
                  </a:lnTo>
                  <a:lnTo>
                    <a:pt x="2137340" y="84147"/>
                  </a:lnTo>
                  <a:lnTo>
                    <a:pt x="1685750" y="140246"/>
                  </a:lnTo>
                  <a:lnTo>
                    <a:pt x="1211721" y="187929"/>
                  </a:lnTo>
                  <a:lnTo>
                    <a:pt x="830253" y="218783"/>
                  </a:lnTo>
                  <a:lnTo>
                    <a:pt x="563787" y="235612"/>
                  </a:lnTo>
                  <a:lnTo>
                    <a:pt x="207563" y="255247"/>
                  </a:lnTo>
                  <a:lnTo>
                    <a:pt x="0" y="266466"/>
                  </a:lnTo>
                  <a:lnTo>
                    <a:pt x="22440" y="448786"/>
                  </a:lnTo>
                  <a:lnTo>
                    <a:pt x="417932" y="412322"/>
                  </a:lnTo>
                  <a:lnTo>
                    <a:pt x="824643" y="37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3">
              <a:extLst>
                <a:ext uri="{FF2B5EF4-FFF2-40B4-BE49-F238E27FC236}">
                  <a16:creationId xmlns:a16="http://schemas.microsoft.com/office/drawing/2014/main" id="{059BAE20-4595-493E-B27B-A40353CB384C}"/>
                </a:ext>
              </a:extLst>
            </p:cNvPr>
            <p:cNvSpPr/>
            <p:nvPr/>
          </p:nvSpPr>
          <p:spPr>
            <a:xfrm>
              <a:off x="5926138" y="4056063"/>
              <a:ext cx="311150" cy="1644650"/>
            </a:xfrm>
            <a:custGeom>
              <a:avLst/>
              <a:gdLst>
                <a:gd name="connsiteX0" fmla="*/ 14288 w 309563"/>
                <a:gd name="connsiteY0" fmla="*/ 416719 h 1645444"/>
                <a:gd name="connsiteX1" fmla="*/ 14288 w 309563"/>
                <a:gd name="connsiteY1" fmla="*/ 269081 h 1645444"/>
                <a:gd name="connsiteX2" fmla="*/ 9525 w 309563"/>
                <a:gd name="connsiteY2" fmla="*/ 135731 h 1645444"/>
                <a:gd name="connsiteX3" fmla="*/ 0 w 309563"/>
                <a:gd name="connsiteY3" fmla="*/ 9525 h 1645444"/>
                <a:gd name="connsiteX4" fmla="*/ 230982 w 309563"/>
                <a:gd name="connsiteY4" fmla="*/ 0 h 1645444"/>
                <a:gd name="connsiteX5" fmla="*/ 273844 w 309563"/>
                <a:gd name="connsiteY5" fmla="*/ 61912 h 1645444"/>
                <a:gd name="connsiteX6" fmla="*/ 288132 w 309563"/>
                <a:gd name="connsiteY6" fmla="*/ 80962 h 1645444"/>
                <a:gd name="connsiteX7" fmla="*/ 295275 w 309563"/>
                <a:gd name="connsiteY7" fmla="*/ 95250 h 1645444"/>
                <a:gd name="connsiteX8" fmla="*/ 304800 w 309563"/>
                <a:gd name="connsiteY8" fmla="*/ 121444 h 1645444"/>
                <a:gd name="connsiteX9" fmla="*/ 309563 w 309563"/>
                <a:gd name="connsiteY9" fmla="*/ 138112 h 1645444"/>
                <a:gd name="connsiteX10" fmla="*/ 309563 w 309563"/>
                <a:gd name="connsiteY10" fmla="*/ 164306 h 1645444"/>
                <a:gd name="connsiteX11" fmla="*/ 307182 w 309563"/>
                <a:gd name="connsiteY11" fmla="*/ 204787 h 1645444"/>
                <a:gd name="connsiteX12" fmla="*/ 297657 w 309563"/>
                <a:gd name="connsiteY12" fmla="*/ 252412 h 1645444"/>
                <a:gd name="connsiteX13" fmla="*/ 280988 w 309563"/>
                <a:gd name="connsiteY13" fmla="*/ 309562 h 1645444"/>
                <a:gd name="connsiteX14" fmla="*/ 266700 w 309563"/>
                <a:gd name="connsiteY14" fmla="*/ 378619 h 1645444"/>
                <a:gd name="connsiteX15" fmla="*/ 257175 w 309563"/>
                <a:gd name="connsiteY15" fmla="*/ 452437 h 1645444"/>
                <a:gd name="connsiteX16" fmla="*/ 250032 w 309563"/>
                <a:gd name="connsiteY16" fmla="*/ 611981 h 1645444"/>
                <a:gd name="connsiteX17" fmla="*/ 250032 w 309563"/>
                <a:gd name="connsiteY17" fmla="*/ 673894 h 1645444"/>
                <a:gd name="connsiteX18" fmla="*/ 250032 w 309563"/>
                <a:gd name="connsiteY18" fmla="*/ 1633537 h 1645444"/>
                <a:gd name="connsiteX19" fmla="*/ 2382 w 309563"/>
                <a:gd name="connsiteY19" fmla="*/ 1645444 h 1645444"/>
                <a:gd name="connsiteX20" fmla="*/ 4763 w 309563"/>
                <a:gd name="connsiteY20" fmla="*/ 1397794 h 1645444"/>
                <a:gd name="connsiteX21" fmla="*/ 4763 w 309563"/>
                <a:gd name="connsiteY21" fmla="*/ 809625 h 1645444"/>
                <a:gd name="connsiteX22" fmla="*/ 4763 w 309563"/>
                <a:gd name="connsiteY22" fmla="*/ 650081 h 1645444"/>
                <a:gd name="connsiteX23" fmla="*/ 11907 w 309563"/>
                <a:gd name="connsiteY23" fmla="*/ 552450 h 1645444"/>
                <a:gd name="connsiteX24" fmla="*/ 14288 w 309563"/>
                <a:gd name="connsiteY24" fmla="*/ 416719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645444">
                  <a:moveTo>
                    <a:pt x="14288" y="416719"/>
                  </a:moveTo>
                  <a:lnTo>
                    <a:pt x="14288" y="269081"/>
                  </a:lnTo>
                  <a:lnTo>
                    <a:pt x="9525" y="135731"/>
                  </a:lnTo>
                  <a:lnTo>
                    <a:pt x="0" y="9525"/>
                  </a:lnTo>
                  <a:lnTo>
                    <a:pt x="230982" y="0"/>
                  </a:lnTo>
                  <a:lnTo>
                    <a:pt x="273844" y="61912"/>
                  </a:lnTo>
                  <a:lnTo>
                    <a:pt x="288132" y="80962"/>
                  </a:lnTo>
                  <a:lnTo>
                    <a:pt x="295275" y="95250"/>
                  </a:lnTo>
                  <a:lnTo>
                    <a:pt x="304800" y="121444"/>
                  </a:lnTo>
                  <a:lnTo>
                    <a:pt x="309563" y="138112"/>
                  </a:lnTo>
                  <a:lnTo>
                    <a:pt x="309563" y="164306"/>
                  </a:lnTo>
                  <a:lnTo>
                    <a:pt x="307182" y="204787"/>
                  </a:lnTo>
                  <a:lnTo>
                    <a:pt x="297657" y="252412"/>
                  </a:lnTo>
                  <a:lnTo>
                    <a:pt x="280988" y="309562"/>
                  </a:lnTo>
                  <a:lnTo>
                    <a:pt x="266700" y="378619"/>
                  </a:lnTo>
                  <a:lnTo>
                    <a:pt x="257175" y="452437"/>
                  </a:lnTo>
                  <a:lnTo>
                    <a:pt x="250032" y="611981"/>
                  </a:lnTo>
                  <a:lnTo>
                    <a:pt x="250032" y="673894"/>
                  </a:lnTo>
                  <a:lnTo>
                    <a:pt x="250032" y="1633537"/>
                  </a:lnTo>
                  <a:lnTo>
                    <a:pt x="2382" y="1645444"/>
                  </a:lnTo>
                  <a:cubicBezTo>
                    <a:pt x="3176" y="1562894"/>
                    <a:pt x="3969" y="1480344"/>
                    <a:pt x="4763" y="1397794"/>
                  </a:cubicBezTo>
                  <a:lnTo>
                    <a:pt x="4763" y="809625"/>
                  </a:lnTo>
                  <a:lnTo>
                    <a:pt x="4763" y="650081"/>
                  </a:lnTo>
                  <a:lnTo>
                    <a:pt x="11907" y="552450"/>
                  </a:lnTo>
                  <a:cubicBezTo>
                    <a:pt x="12701" y="507206"/>
                    <a:pt x="13494" y="461963"/>
                    <a:pt x="14288" y="416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2">
              <a:extLst>
                <a:ext uri="{FF2B5EF4-FFF2-40B4-BE49-F238E27FC236}">
                  <a16:creationId xmlns:a16="http://schemas.microsoft.com/office/drawing/2014/main" id="{4622A790-59F8-4248-897C-62C83587C947}"/>
                </a:ext>
              </a:extLst>
            </p:cNvPr>
            <p:cNvSpPr/>
            <p:nvPr/>
          </p:nvSpPr>
          <p:spPr>
            <a:xfrm>
              <a:off x="4859338" y="4637088"/>
              <a:ext cx="2495550" cy="311150"/>
            </a:xfrm>
            <a:custGeom>
              <a:avLst/>
              <a:gdLst>
                <a:gd name="connsiteX0" fmla="*/ 881063 w 2495550"/>
                <a:gd name="connsiteY0" fmla="*/ 276225 h 311944"/>
                <a:gd name="connsiteX1" fmla="*/ 483394 w 2495550"/>
                <a:gd name="connsiteY1" fmla="*/ 292894 h 311944"/>
                <a:gd name="connsiteX2" fmla="*/ 7144 w 2495550"/>
                <a:gd name="connsiteY2" fmla="*/ 311944 h 311944"/>
                <a:gd name="connsiteX3" fmla="*/ 0 w 2495550"/>
                <a:gd name="connsiteY3" fmla="*/ 157162 h 311944"/>
                <a:gd name="connsiteX4" fmla="*/ 464344 w 2495550"/>
                <a:gd name="connsiteY4" fmla="*/ 128587 h 311944"/>
                <a:gd name="connsiteX5" fmla="*/ 804863 w 2495550"/>
                <a:gd name="connsiteY5" fmla="*/ 104775 h 311944"/>
                <a:gd name="connsiteX6" fmla="*/ 1109663 w 2495550"/>
                <a:gd name="connsiteY6" fmla="*/ 83344 h 311944"/>
                <a:gd name="connsiteX7" fmla="*/ 1445419 w 2495550"/>
                <a:gd name="connsiteY7" fmla="*/ 57150 h 311944"/>
                <a:gd name="connsiteX8" fmla="*/ 1774032 w 2495550"/>
                <a:gd name="connsiteY8" fmla="*/ 28575 h 311944"/>
                <a:gd name="connsiteX9" fmla="*/ 2152650 w 2495550"/>
                <a:gd name="connsiteY9" fmla="*/ 0 h 311944"/>
                <a:gd name="connsiteX10" fmla="*/ 2171700 w 2495550"/>
                <a:gd name="connsiteY10" fmla="*/ 0 h 311944"/>
                <a:gd name="connsiteX11" fmla="*/ 2216944 w 2495550"/>
                <a:gd name="connsiteY11" fmla="*/ 4762 h 311944"/>
                <a:gd name="connsiteX12" fmla="*/ 2419350 w 2495550"/>
                <a:gd name="connsiteY12" fmla="*/ 38100 h 311944"/>
                <a:gd name="connsiteX13" fmla="*/ 2495550 w 2495550"/>
                <a:gd name="connsiteY13" fmla="*/ 50006 h 311944"/>
                <a:gd name="connsiteX14" fmla="*/ 2478882 w 2495550"/>
                <a:gd name="connsiteY14" fmla="*/ 200025 h 311944"/>
                <a:gd name="connsiteX15" fmla="*/ 2262188 w 2495550"/>
                <a:gd name="connsiteY15" fmla="*/ 209550 h 311944"/>
                <a:gd name="connsiteX16" fmla="*/ 2038350 w 2495550"/>
                <a:gd name="connsiteY16" fmla="*/ 216694 h 311944"/>
                <a:gd name="connsiteX17" fmla="*/ 1747838 w 2495550"/>
                <a:gd name="connsiteY17" fmla="*/ 226219 h 311944"/>
                <a:gd name="connsiteX18" fmla="*/ 1488282 w 2495550"/>
                <a:gd name="connsiteY18" fmla="*/ 238125 h 311944"/>
                <a:gd name="connsiteX19" fmla="*/ 1290638 w 2495550"/>
                <a:gd name="connsiteY19" fmla="*/ 247650 h 311944"/>
                <a:gd name="connsiteX20" fmla="*/ 1066800 w 2495550"/>
                <a:gd name="connsiteY20" fmla="*/ 269081 h 311944"/>
                <a:gd name="connsiteX21" fmla="*/ 881063 w 2495550"/>
                <a:gd name="connsiteY21" fmla="*/ 27622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95550" h="311944">
                  <a:moveTo>
                    <a:pt x="881063" y="276225"/>
                  </a:moveTo>
                  <a:lnTo>
                    <a:pt x="483394" y="292894"/>
                  </a:lnTo>
                  <a:lnTo>
                    <a:pt x="7144" y="311944"/>
                  </a:lnTo>
                  <a:lnTo>
                    <a:pt x="0" y="157162"/>
                  </a:lnTo>
                  <a:lnTo>
                    <a:pt x="464344" y="128587"/>
                  </a:lnTo>
                  <a:lnTo>
                    <a:pt x="804863" y="104775"/>
                  </a:lnTo>
                  <a:lnTo>
                    <a:pt x="1109663" y="83344"/>
                  </a:lnTo>
                  <a:lnTo>
                    <a:pt x="1445419" y="57150"/>
                  </a:lnTo>
                  <a:lnTo>
                    <a:pt x="1774032" y="28575"/>
                  </a:lnTo>
                  <a:lnTo>
                    <a:pt x="2152650" y="0"/>
                  </a:lnTo>
                  <a:lnTo>
                    <a:pt x="2171700" y="0"/>
                  </a:lnTo>
                  <a:lnTo>
                    <a:pt x="2216944" y="4762"/>
                  </a:lnTo>
                  <a:lnTo>
                    <a:pt x="2419350" y="38100"/>
                  </a:lnTo>
                  <a:lnTo>
                    <a:pt x="2495550" y="50006"/>
                  </a:lnTo>
                  <a:lnTo>
                    <a:pt x="2478882" y="200025"/>
                  </a:lnTo>
                  <a:lnTo>
                    <a:pt x="2262188" y="209550"/>
                  </a:lnTo>
                  <a:lnTo>
                    <a:pt x="2038350" y="216694"/>
                  </a:lnTo>
                  <a:lnTo>
                    <a:pt x="1747838" y="226219"/>
                  </a:lnTo>
                  <a:lnTo>
                    <a:pt x="1488282" y="238125"/>
                  </a:lnTo>
                  <a:lnTo>
                    <a:pt x="1290638" y="247650"/>
                  </a:lnTo>
                  <a:lnTo>
                    <a:pt x="1066800" y="269081"/>
                  </a:lnTo>
                  <a:lnTo>
                    <a:pt x="88106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4">
              <a:extLst>
                <a:ext uri="{FF2B5EF4-FFF2-40B4-BE49-F238E27FC236}">
                  <a16:creationId xmlns:a16="http://schemas.microsoft.com/office/drawing/2014/main" id="{FD3899C4-B27A-49B3-988F-1A609360A487}"/>
                </a:ext>
              </a:extLst>
            </p:cNvPr>
            <p:cNvSpPr/>
            <p:nvPr/>
          </p:nvSpPr>
          <p:spPr>
            <a:xfrm>
              <a:off x="4916488" y="5524501"/>
              <a:ext cx="2343150" cy="295275"/>
            </a:xfrm>
            <a:custGeom>
              <a:avLst/>
              <a:gdLst>
                <a:gd name="connsiteX0" fmla="*/ 678657 w 2343150"/>
                <a:gd name="connsiteY0" fmla="*/ 107156 h 295275"/>
                <a:gd name="connsiteX1" fmla="*/ 1028700 w 2343150"/>
                <a:gd name="connsiteY1" fmla="*/ 92869 h 295275"/>
                <a:gd name="connsiteX2" fmla="*/ 1250157 w 2343150"/>
                <a:gd name="connsiteY2" fmla="*/ 71438 h 295275"/>
                <a:gd name="connsiteX3" fmla="*/ 1500188 w 2343150"/>
                <a:gd name="connsiteY3" fmla="*/ 59531 h 295275"/>
                <a:gd name="connsiteX4" fmla="*/ 1716882 w 2343150"/>
                <a:gd name="connsiteY4" fmla="*/ 47625 h 295275"/>
                <a:gd name="connsiteX5" fmla="*/ 1974057 w 2343150"/>
                <a:gd name="connsiteY5" fmla="*/ 30956 h 295275"/>
                <a:gd name="connsiteX6" fmla="*/ 2343150 w 2343150"/>
                <a:gd name="connsiteY6" fmla="*/ 0 h 295275"/>
                <a:gd name="connsiteX7" fmla="*/ 2324100 w 2343150"/>
                <a:gd name="connsiteY7" fmla="*/ 204788 h 295275"/>
                <a:gd name="connsiteX8" fmla="*/ 2083594 w 2343150"/>
                <a:gd name="connsiteY8" fmla="*/ 211931 h 295275"/>
                <a:gd name="connsiteX9" fmla="*/ 1864519 w 2343150"/>
                <a:gd name="connsiteY9" fmla="*/ 221456 h 295275"/>
                <a:gd name="connsiteX10" fmla="*/ 1526382 w 2343150"/>
                <a:gd name="connsiteY10" fmla="*/ 235744 h 295275"/>
                <a:gd name="connsiteX11" fmla="*/ 1173957 w 2343150"/>
                <a:gd name="connsiteY11" fmla="*/ 250031 h 295275"/>
                <a:gd name="connsiteX12" fmla="*/ 964407 w 2343150"/>
                <a:gd name="connsiteY12" fmla="*/ 257175 h 295275"/>
                <a:gd name="connsiteX13" fmla="*/ 738188 w 2343150"/>
                <a:gd name="connsiteY13" fmla="*/ 266700 h 295275"/>
                <a:gd name="connsiteX14" fmla="*/ 483394 w 2343150"/>
                <a:gd name="connsiteY14" fmla="*/ 276225 h 295275"/>
                <a:gd name="connsiteX15" fmla="*/ 195263 w 2343150"/>
                <a:gd name="connsiteY15" fmla="*/ 288131 h 295275"/>
                <a:gd name="connsiteX16" fmla="*/ 0 w 2343150"/>
                <a:gd name="connsiteY16" fmla="*/ 295275 h 295275"/>
                <a:gd name="connsiteX17" fmla="*/ 2382 w 2343150"/>
                <a:gd name="connsiteY17" fmla="*/ 116681 h 295275"/>
                <a:gd name="connsiteX18" fmla="*/ 257175 w 2343150"/>
                <a:gd name="connsiteY18" fmla="*/ 114300 h 295275"/>
                <a:gd name="connsiteX19" fmla="*/ 678657 w 2343150"/>
                <a:gd name="connsiteY19" fmla="*/ 10715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3150" h="295275">
                  <a:moveTo>
                    <a:pt x="678657" y="107156"/>
                  </a:moveTo>
                  <a:lnTo>
                    <a:pt x="1028700" y="92869"/>
                  </a:lnTo>
                  <a:lnTo>
                    <a:pt x="1250157" y="71438"/>
                  </a:lnTo>
                  <a:lnTo>
                    <a:pt x="1500188" y="59531"/>
                  </a:lnTo>
                  <a:lnTo>
                    <a:pt x="1716882" y="47625"/>
                  </a:lnTo>
                  <a:lnTo>
                    <a:pt x="1974057" y="30956"/>
                  </a:lnTo>
                  <a:lnTo>
                    <a:pt x="2343150" y="0"/>
                  </a:lnTo>
                  <a:lnTo>
                    <a:pt x="2324100" y="204788"/>
                  </a:lnTo>
                  <a:lnTo>
                    <a:pt x="2083594" y="211931"/>
                  </a:lnTo>
                  <a:lnTo>
                    <a:pt x="1864519" y="221456"/>
                  </a:lnTo>
                  <a:lnTo>
                    <a:pt x="1526382" y="235744"/>
                  </a:lnTo>
                  <a:lnTo>
                    <a:pt x="1173957" y="250031"/>
                  </a:lnTo>
                  <a:lnTo>
                    <a:pt x="964407" y="257175"/>
                  </a:lnTo>
                  <a:lnTo>
                    <a:pt x="738188" y="266700"/>
                  </a:lnTo>
                  <a:lnTo>
                    <a:pt x="483394" y="276225"/>
                  </a:lnTo>
                  <a:lnTo>
                    <a:pt x="195263" y="288131"/>
                  </a:lnTo>
                  <a:lnTo>
                    <a:pt x="0" y="295275"/>
                  </a:lnTo>
                  <a:lnTo>
                    <a:pt x="2382" y="116681"/>
                  </a:lnTo>
                  <a:lnTo>
                    <a:pt x="257175" y="114300"/>
                  </a:lnTo>
                  <a:lnTo>
                    <a:pt x="678657" y="107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56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7" grpId="0" animBg="1"/>
      <p:bldP spid="51" grpId="0" animBg="1"/>
      <p:bldP spid="44" grpId="0" animBg="1"/>
      <p:bldP spid="45" grpId="0" animBg="1"/>
      <p:bldP spid="46" grpId="0" animBg="1"/>
      <p:bldP spid="48" grpId="0" animBg="1"/>
      <p:bldP spid="49" grpId="0" animBg="1"/>
      <p:bldP spid="50" grpId="0" animBg="1"/>
      <p:bldP spid="52" grpId="0" animBg="1"/>
      <p:bldP spid="54" grpId="0" animBg="1"/>
      <p:bldP spid="53" grpId="0" animBg="1"/>
      <p:bldP spid="5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70F40DD1-B1FF-4288-B1E5-B7CA59859D48}"/>
              </a:ext>
            </a:extLst>
          </p:cNvPr>
          <p:cNvGrpSpPr/>
          <p:nvPr/>
        </p:nvGrpSpPr>
        <p:grpSpPr>
          <a:xfrm>
            <a:off x="4186238" y="1451769"/>
            <a:ext cx="3962401" cy="4523582"/>
            <a:chOff x="4186238" y="1451769"/>
            <a:chExt cx="3962401" cy="4523582"/>
          </a:xfrm>
          <a:solidFill>
            <a:schemeClr val="tx1"/>
          </a:solidFill>
        </p:grpSpPr>
        <p:sp>
          <p:nvSpPr>
            <p:cNvPr id="3" name="フリーフォーム 42">
              <a:extLst>
                <a:ext uri="{FF2B5EF4-FFF2-40B4-BE49-F238E27FC236}">
                  <a16:creationId xmlns:a16="http://schemas.microsoft.com/office/drawing/2014/main" id="{B0289554-628F-4C69-96BC-015930DA0447}"/>
                </a:ext>
              </a:extLst>
            </p:cNvPr>
            <p:cNvSpPr/>
            <p:nvPr/>
          </p:nvSpPr>
          <p:spPr>
            <a:xfrm>
              <a:off x="4383089" y="1451769"/>
              <a:ext cx="1322388" cy="947738"/>
            </a:xfrm>
            <a:custGeom>
              <a:avLst/>
              <a:gdLst>
                <a:gd name="connsiteX0" fmla="*/ 757238 w 1321594"/>
                <a:gd name="connsiteY0" fmla="*/ 616744 h 947738"/>
                <a:gd name="connsiteX1" fmla="*/ 928688 w 1321594"/>
                <a:gd name="connsiteY1" fmla="*/ 531019 h 947738"/>
                <a:gd name="connsiteX2" fmla="*/ 1083469 w 1321594"/>
                <a:gd name="connsiteY2" fmla="*/ 450056 h 947738"/>
                <a:gd name="connsiteX3" fmla="*/ 1200150 w 1321594"/>
                <a:gd name="connsiteY3" fmla="*/ 390525 h 947738"/>
                <a:gd name="connsiteX4" fmla="*/ 1228725 w 1321594"/>
                <a:gd name="connsiteY4" fmla="*/ 373856 h 947738"/>
                <a:gd name="connsiteX5" fmla="*/ 1247775 w 1321594"/>
                <a:gd name="connsiteY5" fmla="*/ 366713 h 947738"/>
                <a:gd name="connsiteX6" fmla="*/ 1281113 w 1321594"/>
                <a:gd name="connsiteY6" fmla="*/ 354806 h 947738"/>
                <a:gd name="connsiteX7" fmla="*/ 1307306 w 1321594"/>
                <a:gd name="connsiteY7" fmla="*/ 340519 h 947738"/>
                <a:gd name="connsiteX8" fmla="*/ 1321594 w 1321594"/>
                <a:gd name="connsiteY8" fmla="*/ 321469 h 947738"/>
                <a:gd name="connsiteX9" fmla="*/ 1321594 w 1321594"/>
                <a:gd name="connsiteY9" fmla="*/ 307181 h 947738"/>
                <a:gd name="connsiteX10" fmla="*/ 1316831 w 1321594"/>
                <a:gd name="connsiteY10" fmla="*/ 288131 h 947738"/>
                <a:gd name="connsiteX11" fmla="*/ 1307306 w 1321594"/>
                <a:gd name="connsiteY11" fmla="*/ 266700 h 947738"/>
                <a:gd name="connsiteX12" fmla="*/ 1285875 w 1321594"/>
                <a:gd name="connsiteY12" fmla="*/ 238125 h 947738"/>
                <a:gd name="connsiteX13" fmla="*/ 1245394 w 1321594"/>
                <a:gd name="connsiteY13" fmla="*/ 200025 h 947738"/>
                <a:gd name="connsiteX14" fmla="*/ 1171575 w 1321594"/>
                <a:gd name="connsiteY14" fmla="*/ 147638 h 947738"/>
                <a:gd name="connsiteX15" fmla="*/ 1083469 w 1321594"/>
                <a:gd name="connsiteY15" fmla="*/ 88106 h 947738"/>
                <a:gd name="connsiteX16" fmla="*/ 1028700 w 1321594"/>
                <a:gd name="connsiteY16" fmla="*/ 54769 h 947738"/>
                <a:gd name="connsiteX17" fmla="*/ 969169 w 1321594"/>
                <a:gd name="connsiteY17" fmla="*/ 28575 h 947738"/>
                <a:gd name="connsiteX18" fmla="*/ 912019 w 1321594"/>
                <a:gd name="connsiteY18" fmla="*/ 11906 h 947738"/>
                <a:gd name="connsiteX19" fmla="*/ 871538 w 1321594"/>
                <a:gd name="connsiteY19" fmla="*/ 0 h 947738"/>
                <a:gd name="connsiteX20" fmla="*/ 850106 w 1321594"/>
                <a:gd name="connsiteY20" fmla="*/ 0 h 947738"/>
                <a:gd name="connsiteX21" fmla="*/ 838200 w 1321594"/>
                <a:gd name="connsiteY21" fmla="*/ 4763 h 947738"/>
                <a:gd name="connsiteX22" fmla="*/ 835819 w 1321594"/>
                <a:gd name="connsiteY22" fmla="*/ 16669 h 947738"/>
                <a:gd name="connsiteX23" fmla="*/ 847725 w 1321594"/>
                <a:gd name="connsiteY23" fmla="*/ 45244 h 947738"/>
                <a:gd name="connsiteX24" fmla="*/ 885825 w 1321594"/>
                <a:gd name="connsiteY24" fmla="*/ 92869 h 947738"/>
                <a:gd name="connsiteX25" fmla="*/ 902494 w 1321594"/>
                <a:gd name="connsiteY25" fmla="*/ 114300 h 947738"/>
                <a:gd name="connsiteX26" fmla="*/ 909638 w 1321594"/>
                <a:gd name="connsiteY26" fmla="*/ 130969 h 947738"/>
                <a:gd name="connsiteX27" fmla="*/ 914400 w 1321594"/>
                <a:gd name="connsiteY27" fmla="*/ 145256 h 947738"/>
                <a:gd name="connsiteX28" fmla="*/ 919163 w 1321594"/>
                <a:gd name="connsiteY28" fmla="*/ 166688 h 947738"/>
                <a:gd name="connsiteX29" fmla="*/ 916781 w 1321594"/>
                <a:gd name="connsiteY29" fmla="*/ 188119 h 947738"/>
                <a:gd name="connsiteX30" fmla="*/ 897731 w 1321594"/>
                <a:gd name="connsiteY30" fmla="*/ 216694 h 947738"/>
                <a:gd name="connsiteX31" fmla="*/ 847725 w 1321594"/>
                <a:gd name="connsiteY31" fmla="*/ 261938 h 947738"/>
                <a:gd name="connsiteX32" fmla="*/ 742950 w 1321594"/>
                <a:gd name="connsiteY32" fmla="*/ 359569 h 947738"/>
                <a:gd name="connsiteX33" fmla="*/ 621506 w 1321594"/>
                <a:gd name="connsiteY33" fmla="*/ 461963 h 947738"/>
                <a:gd name="connsiteX34" fmla="*/ 511969 w 1321594"/>
                <a:gd name="connsiteY34" fmla="*/ 545306 h 947738"/>
                <a:gd name="connsiteX35" fmla="*/ 383381 w 1321594"/>
                <a:gd name="connsiteY35" fmla="*/ 635794 h 947738"/>
                <a:gd name="connsiteX36" fmla="*/ 221456 w 1321594"/>
                <a:gd name="connsiteY36" fmla="*/ 738188 h 947738"/>
                <a:gd name="connsiteX37" fmla="*/ 0 w 1321594"/>
                <a:gd name="connsiteY37" fmla="*/ 857250 h 947738"/>
                <a:gd name="connsiteX38" fmla="*/ 52388 w 1321594"/>
                <a:gd name="connsiteY38" fmla="*/ 947738 h 947738"/>
                <a:gd name="connsiteX39" fmla="*/ 290513 w 1321594"/>
                <a:gd name="connsiteY39" fmla="*/ 838200 h 947738"/>
                <a:gd name="connsiteX40" fmla="*/ 483394 w 1321594"/>
                <a:gd name="connsiteY40" fmla="*/ 747713 h 947738"/>
                <a:gd name="connsiteX41" fmla="*/ 757238 w 1321594"/>
                <a:gd name="connsiteY41" fmla="*/ 6167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1594" h="947738">
                  <a:moveTo>
                    <a:pt x="757238" y="616744"/>
                  </a:moveTo>
                  <a:lnTo>
                    <a:pt x="928688" y="531019"/>
                  </a:lnTo>
                  <a:lnTo>
                    <a:pt x="1083469" y="450056"/>
                  </a:lnTo>
                  <a:lnTo>
                    <a:pt x="1200150" y="390525"/>
                  </a:lnTo>
                  <a:lnTo>
                    <a:pt x="1228725" y="373856"/>
                  </a:lnTo>
                  <a:lnTo>
                    <a:pt x="1247775" y="366713"/>
                  </a:lnTo>
                  <a:lnTo>
                    <a:pt x="1281113" y="354806"/>
                  </a:lnTo>
                  <a:lnTo>
                    <a:pt x="1307306" y="340519"/>
                  </a:lnTo>
                  <a:lnTo>
                    <a:pt x="1321594" y="321469"/>
                  </a:lnTo>
                  <a:lnTo>
                    <a:pt x="1321594" y="307181"/>
                  </a:lnTo>
                  <a:lnTo>
                    <a:pt x="1316831" y="288131"/>
                  </a:lnTo>
                  <a:lnTo>
                    <a:pt x="1307306" y="266700"/>
                  </a:lnTo>
                  <a:lnTo>
                    <a:pt x="1285875" y="238125"/>
                  </a:lnTo>
                  <a:lnTo>
                    <a:pt x="1245394" y="200025"/>
                  </a:lnTo>
                  <a:lnTo>
                    <a:pt x="1171575" y="147638"/>
                  </a:lnTo>
                  <a:lnTo>
                    <a:pt x="1083469" y="88106"/>
                  </a:lnTo>
                  <a:lnTo>
                    <a:pt x="1028700" y="54769"/>
                  </a:lnTo>
                  <a:lnTo>
                    <a:pt x="969169" y="28575"/>
                  </a:lnTo>
                  <a:lnTo>
                    <a:pt x="912019" y="11906"/>
                  </a:lnTo>
                  <a:lnTo>
                    <a:pt x="871538" y="0"/>
                  </a:lnTo>
                  <a:lnTo>
                    <a:pt x="850106" y="0"/>
                  </a:lnTo>
                  <a:lnTo>
                    <a:pt x="838200" y="4763"/>
                  </a:lnTo>
                  <a:lnTo>
                    <a:pt x="835819" y="16669"/>
                  </a:lnTo>
                  <a:lnTo>
                    <a:pt x="847725" y="45244"/>
                  </a:lnTo>
                  <a:lnTo>
                    <a:pt x="885825" y="92869"/>
                  </a:lnTo>
                  <a:lnTo>
                    <a:pt x="902494" y="114300"/>
                  </a:lnTo>
                  <a:lnTo>
                    <a:pt x="909638" y="130969"/>
                  </a:lnTo>
                  <a:lnTo>
                    <a:pt x="914400" y="145256"/>
                  </a:lnTo>
                  <a:lnTo>
                    <a:pt x="919163" y="166688"/>
                  </a:lnTo>
                  <a:lnTo>
                    <a:pt x="916781" y="188119"/>
                  </a:lnTo>
                  <a:lnTo>
                    <a:pt x="897731" y="216694"/>
                  </a:lnTo>
                  <a:lnTo>
                    <a:pt x="847725" y="261938"/>
                  </a:lnTo>
                  <a:lnTo>
                    <a:pt x="742950" y="359569"/>
                  </a:lnTo>
                  <a:lnTo>
                    <a:pt x="621506" y="461963"/>
                  </a:lnTo>
                  <a:lnTo>
                    <a:pt x="511969" y="545306"/>
                  </a:lnTo>
                  <a:lnTo>
                    <a:pt x="383381" y="635794"/>
                  </a:lnTo>
                  <a:lnTo>
                    <a:pt x="221456" y="738188"/>
                  </a:lnTo>
                  <a:lnTo>
                    <a:pt x="0" y="857250"/>
                  </a:lnTo>
                  <a:lnTo>
                    <a:pt x="52388" y="947738"/>
                  </a:lnTo>
                  <a:lnTo>
                    <a:pt x="290513" y="838200"/>
                  </a:lnTo>
                  <a:lnTo>
                    <a:pt x="483394" y="747713"/>
                  </a:lnTo>
                  <a:lnTo>
                    <a:pt x="757238" y="616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74ED86C2-31FA-4CAC-AE4F-179E092E9381}"/>
                </a:ext>
              </a:extLst>
            </p:cNvPr>
            <p:cNvSpPr/>
            <p:nvPr/>
          </p:nvSpPr>
          <p:spPr>
            <a:xfrm>
              <a:off x="5934076" y="1685925"/>
              <a:ext cx="2214563" cy="477838"/>
            </a:xfrm>
            <a:custGeom>
              <a:avLst/>
              <a:gdLst>
                <a:gd name="connsiteX0" fmla="*/ 1035844 w 2214563"/>
                <a:gd name="connsiteY0" fmla="*/ 142875 h 478631"/>
                <a:gd name="connsiteX1" fmla="*/ 871538 w 2214563"/>
                <a:gd name="connsiteY1" fmla="*/ 161925 h 478631"/>
                <a:gd name="connsiteX2" fmla="*/ 738188 w 2214563"/>
                <a:gd name="connsiteY2" fmla="*/ 176213 h 478631"/>
                <a:gd name="connsiteX3" fmla="*/ 614363 w 2214563"/>
                <a:gd name="connsiteY3" fmla="*/ 188119 h 478631"/>
                <a:gd name="connsiteX4" fmla="*/ 492919 w 2214563"/>
                <a:gd name="connsiteY4" fmla="*/ 200025 h 478631"/>
                <a:gd name="connsiteX5" fmla="*/ 426244 w 2214563"/>
                <a:gd name="connsiteY5" fmla="*/ 204788 h 478631"/>
                <a:gd name="connsiteX6" fmla="*/ 302419 w 2214563"/>
                <a:gd name="connsiteY6" fmla="*/ 202406 h 478631"/>
                <a:gd name="connsiteX7" fmla="*/ 226219 w 2214563"/>
                <a:gd name="connsiteY7" fmla="*/ 200025 h 478631"/>
                <a:gd name="connsiteX8" fmla="*/ 164306 w 2214563"/>
                <a:gd name="connsiteY8" fmla="*/ 192881 h 478631"/>
                <a:gd name="connsiteX9" fmla="*/ 119063 w 2214563"/>
                <a:gd name="connsiteY9" fmla="*/ 183356 h 478631"/>
                <a:gd name="connsiteX10" fmla="*/ 85725 w 2214563"/>
                <a:gd name="connsiteY10" fmla="*/ 171450 h 478631"/>
                <a:gd name="connsiteX11" fmla="*/ 40481 w 2214563"/>
                <a:gd name="connsiteY11" fmla="*/ 147638 h 478631"/>
                <a:gd name="connsiteX12" fmla="*/ 23813 w 2214563"/>
                <a:gd name="connsiteY12" fmla="*/ 135731 h 478631"/>
                <a:gd name="connsiteX13" fmla="*/ 7144 w 2214563"/>
                <a:gd name="connsiteY13" fmla="*/ 133350 h 478631"/>
                <a:gd name="connsiteX14" fmla="*/ 0 w 2214563"/>
                <a:gd name="connsiteY14" fmla="*/ 145256 h 478631"/>
                <a:gd name="connsiteX15" fmla="*/ 0 w 2214563"/>
                <a:gd name="connsiteY15" fmla="*/ 164306 h 478631"/>
                <a:gd name="connsiteX16" fmla="*/ 23813 w 2214563"/>
                <a:gd name="connsiteY16" fmla="*/ 209550 h 478631"/>
                <a:gd name="connsiteX17" fmla="*/ 66675 w 2214563"/>
                <a:gd name="connsiteY17" fmla="*/ 266700 h 478631"/>
                <a:gd name="connsiteX18" fmla="*/ 104775 w 2214563"/>
                <a:gd name="connsiteY18" fmla="*/ 311944 h 478631"/>
                <a:gd name="connsiteX19" fmla="*/ 152400 w 2214563"/>
                <a:gd name="connsiteY19" fmla="*/ 361950 h 478631"/>
                <a:gd name="connsiteX20" fmla="*/ 197644 w 2214563"/>
                <a:gd name="connsiteY20" fmla="*/ 402431 h 478631"/>
                <a:gd name="connsiteX21" fmla="*/ 250031 w 2214563"/>
                <a:gd name="connsiteY21" fmla="*/ 438150 h 478631"/>
                <a:gd name="connsiteX22" fmla="*/ 283369 w 2214563"/>
                <a:gd name="connsiteY22" fmla="*/ 457200 h 478631"/>
                <a:gd name="connsiteX23" fmla="*/ 326231 w 2214563"/>
                <a:gd name="connsiteY23" fmla="*/ 471488 h 478631"/>
                <a:gd name="connsiteX24" fmla="*/ 364331 w 2214563"/>
                <a:gd name="connsiteY24" fmla="*/ 478631 h 478631"/>
                <a:gd name="connsiteX25" fmla="*/ 397669 w 2214563"/>
                <a:gd name="connsiteY25" fmla="*/ 478631 h 478631"/>
                <a:gd name="connsiteX26" fmla="*/ 526256 w 2214563"/>
                <a:gd name="connsiteY26" fmla="*/ 447675 h 478631"/>
                <a:gd name="connsiteX27" fmla="*/ 721519 w 2214563"/>
                <a:gd name="connsiteY27" fmla="*/ 400050 h 478631"/>
                <a:gd name="connsiteX28" fmla="*/ 973931 w 2214563"/>
                <a:gd name="connsiteY28" fmla="*/ 345281 h 478631"/>
                <a:gd name="connsiteX29" fmla="*/ 1193006 w 2214563"/>
                <a:gd name="connsiteY29" fmla="*/ 309563 h 478631"/>
                <a:gd name="connsiteX30" fmla="*/ 1366838 w 2214563"/>
                <a:gd name="connsiteY30" fmla="*/ 283369 h 478631"/>
                <a:gd name="connsiteX31" fmla="*/ 1493044 w 2214563"/>
                <a:gd name="connsiteY31" fmla="*/ 264319 h 478631"/>
                <a:gd name="connsiteX32" fmla="*/ 1626394 w 2214563"/>
                <a:gd name="connsiteY32" fmla="*/ 247650 h 478631"/>
                <a:gd name="connsiteX33" fmla="*/ 1719263 w 2214563"/>
                <a:gd name="connsiteY33" fmla="*/ 245269 h 478631"/>
                <a:gd name="connsiteX34" fmla="*/ 1781175 w 2214563"/>
                <a:gd name="connsiteY34" fmla="*/ 250031 h 478631"/>
                <a:gd name="connsiteX35" fmla="*/ 1833563 w 2214563"/>
                <a:gd name="connsiteY35" fmla="*/ 264319 h 478631"/>
                <a:gd name="connsiteX36" fmla="*/ 2183606 w 2214563"/>
                <a:gd name="connsiteY36" fmla="*/ 295275 h 478631"/>
                <a:gd name="connsiteX37" fmla="*/ 2205038 w 2214563"/>
                <a:gd name="connsiteY37" fmla="*/ 273844 h 478631"/>
                <a:gd name="connsiteX38" fmla="*/ 2212181 w 2214563"/>
                <a:gd name="connsiteY38" fmla="*/ 257175 h 478631"/>
                <a:gd name="connsiteX39" fmla="*/ 2214563 w 2214563"/>
                <a:gd name="connsiteY39" fmla="*/ 230981 h 478631"/>
                <a:gd name="connsiteX40" fmla="*/ 2202656 w 2214563"/>
                <a:gd name="connsiteY40" fmla="*/ 204788 h 478631"/>
                <a:gd name="connsiteX41" fmla="*/ 2185988 w 2214563"/>
                <a:gd name="connsiteY41" fmla="*/ 180975 h 478631"/>
                <a:gd name="connsiteX42" fmla="*/ 2143125 w 2214563"/>
                <a:gd name="connsiteY42" fmla="*/ 145256 h 478631"/>
                <a:gd name="connsiteX43" fmla="*/ 2078831 w 2214563"/>
                <a:gd name="connsiteY43" fmla="*/ 102394 h 478631"/>
                <a:gd name="connsiteX44" fmla="*/ 1985963 w 2214563"/>
                <a:gd name="connsiteY44" fmla="*/ 45244 h 478631"/>
                <a:gd name="connsiteX45" fmla="*/ 1916906 w 2214563"/>
                <a:gd name="connsiteY45" fmla="*/ 9525 h 478631"/>
                <a:gd name="connsiteX46" fmla="*/ 1885950 w 2214563"/>
                <a:gd name="connsiteY46" fmla="*/ 0 h 478631"/>
                <a:gd name="connsiteX47" fmla="*/ 1859756 w 2214563"/>
                <a:gd name="connsiteY47" fmla="*/ 0 h 478631"/>
                <a:gd name="connsiteX48" fmla="*/ 1766888 w 2214563"/>
                <a:gd name="connsiteY48" fmla="*/ 21431 h 478631"/>
                <a:gd name="connsiteX49" fmla="*/ 1638300 w 2214563"/>
                <a:gd name="connsiteY49" fmla="*/ 52388 h 478631"/>
                <a:gd name="connsiteX50" fmla="*/ 1566863 w 2214563"/>
                <a:gd name="connsiteY50" fmla="*/ 71438 h 478631"/>
                <a:gd name="connsiteX51" fmla="*/ 1464469 w 2214563"/>
                <a:gd name="connsiteY51" fmla="*/ 85725 h 478631"/>
                <a:gd name="connsiteX52" fmla="*/ 1176338 w 2214563"/>
                <a:gd name="connsiteY52" fmla="*/ 126206 h 478631"/>
                <a:gd name="connsiteX53" fmla="*/ 1035844 w 2214563"/>
                <a:gd name="connsiteY53" fmla="*/ 142875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14563" h="478631">
                  <a:moveTo>
                    <a:pt x="1035844" y="142875"/>
                  </a:moveTo>
                  <a:lnTo>
                    <a:pt x="871538" y="161925"/>
                  </a:lnTo>
                  <a:lnTo>
                    <a:pt x="738188" y="176213"/>
                  </a:lnTo>
                  <a:lnTo>
                    <a:pt x="614363" y="188119"/>
                  </a:lnTo>
                  <a:lnTo>
                    <a:pt x="492919" y="200025"/>
                  </a:lnTo>
                  <a:lnTo>
                    <a:pt x="426244" y="204788"/>
                  </a:lnTo>
                  <a:lnTo>
                    <a:pt x="302419" y="202406"/>
                  </a:lnTo>
                  <a:lnTo>
                    <a:pt x="226219" y="200025"/>
                  </a:lnTo>
                  <a:lnTo>
                    <a:pt x="164306" y="192881"/>
                  </a:lnTo>
                  <a:lnTo>
                    <a:pt x="119063" y="183356"/>
                  </a:lnTo>
                  <a:lnTo>
                    <a:pt x="85725" y="171450"/>
                  </a:lnTo>
                  <a:lnTo>
                    <a:pt x="40481" y="147638"/>
                  </a:lnTo>
                  <a:lnTo>
                    <a:pt x="23813" y="135731"/>
                  </a:lnTo>
                  <a:lnTo>
                    <a:pt x="7144" y="133350"/>
                  </a:lnTo>
                  <a:lnTo>
                    <a:pt x="0" y="145256"/>
                  </a:lnTo>
                  <a:lnTo>
                    <a:pt x="0" y="164306"/>
                  </a:lnTo>
                  <a:lnTo>
                    <a:pt x="23813" y="209550"/>
                  </a:lnTo>
                  <a:lnTo>
                    <a:pt x="66675" y="266700"/>
                  </a:lnTo>
                  <a:lnTo>
                    <a:pt x="104775" y="311944"/>
                  </a:lnTo>
                  <a:lnTo>
                    <a:pt x="152400" y="361950"/>
                  </a:lnTo>
                  <a:lnTo>
                    <a:pt x="197644" y="402431"/>
                  </a:lnTo>
                  <a:lnTo>
                    <a:pt x="250031" y="438150"/>
                  </a:lnTo>
                  <a:lnTo>
                    <a:pt x="283369" y="457200"/>
                  </a:lnTo>
                  <a:lnTo>
                    <a:pt x="326231" y="471488"/>
                  </a:lnTo>
                  <a:lnTo>
                    <a:pt x="364331" y="478631"/>
                  </a:lnTo>
                  <a:lnTo>
                    <a:pt x="397669" y="478631"/>
                  </a:lnTo>
                  <a:lnTo>
                    <a:pt x="526256" y="447675"/>
                  </a:lnTo>
                  <a:lnTo>
                    <a:pt x="721519" y="400050"/>
                  </a:lnTo>
                  <a:lnTo>
                    <a:pt x="973931" y="345281"/>
                  </a:lnTo>
                  <a:lnTo>
                    <a:pt x="1193006" y="309563"/>
                  </a:lnTo>
                  <a:lnTo>
                    <a:pt x="1366838" y="283369"/>
                  </a:lnTo>
                  <a:lnTo>
                    <a:pt x="1493044" y="264319"/>
                  </a:lnTo>
                  <a:lnTo>
                    <a:pt x="1626394" y="247650"/>
                  </a:lnTo>
                  <a:lnTo>
                    <a:pt x="1719263" y="245269"/>
                  </a:lnTo>
                  <a:lnTo>
                    <a:pt x="1781175" y="250031"/>
                  </a:lnTo>
                  <a:lnTo>
                    <a:pt x="1833563" y="264319"/>
                  </a:lnTo>
                  <a:lnTo>
                    <a:pt x="2183606" y="295275"/>
                  </a:lnTo>
                  <a:lnTo>
                    <a:pt x="2205038" y="273844"/>
                  </a:lnTo>
                  <a:lnTo>
                    <a:pt x="2212181" y="257175"/>
                  </a:lnTo>
                  <a:lnTo>
                    <a:pt x="2214563" y="230981"/>
                  </a:lnTo>
                  <a:lnTo>
                    <a:pt x="2202656" y="204788"/>
                  </a:lnTo>
                  <a:lnTo>
                    <a:pt x="2185988" y="180975"/>
                  </a:lnTo>
                  <a:lnTo>
                    <a:pt x="2143125" y="145256"/>
                  </a:lnTo>
                  <a:lnTo>
                    <a:pt x="2078831" y="102394"/>
                  </a:lnTo>
                  <a:lnTo>
                    <a:pt x="1985963" y="45244"/>
                  </a:lnTo>
                  <a:lnTo>
                    <a:pt x="1916906" y="9525"/>
                  </a:lnTo>
                  <a:lnTo>
                    <a:pt x="1885950" y="0"/>
                  </a:lnTo>
                  <a:lnTo>
                    <a:pt x="1859756" y="0"/>
                  </a:lnTo>
                  <a:lnTo>
                    <a:pt x="1766888" y="21431"/>
                  </a:lnTo>
                  <a:lnTo>
                    <a:pt x="1638300" y="52388"/>
                  </a:lnTo>
                  <a:lnTo>
                    <a:pt x="1566863" y="71438"/>
                  </a:lnTo>
                  <a:lnTo>
                    <a:pt x="1464469" y="85725"/>
                  </a:lnTo>
                  <a:lnTo>
                    <a:pt x="1176338" y="126206"/>
                  </a:lnTo>
                  <a:lnTo>
                    <a:pt x="103584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C4822466-7310-406E-B77E-0150CB826897}"/>
                </a:ext>
              </a:extLst>
            </p:cNvPr>
            <p:cNvSpPr/>
            <p:nvPr/>
          </p:nvSpPr>
          <p:spPr>
            <a:xfrm>
              <a:off x="4478338" y="3940176"/>
              <a:ext cx="493712" cy="2035175"/>
            </a:xfrm>
            <a:custGeom>
              <a:avLst/>
              <a:gdLst>
                <a:gd name="connsiteX0" fmla="*/ 383202 w 494198"/>
                <a:gd name="connsiteY0" fmla="*/ 473057 h 2034936"/>
                <a:gd name="connsiteX1" fmla="*/ 359417 w 494198"/>
                <a:gd name="connsiteY1" fmla="*/ 245778 h 2034936"/>
                <a:gd name="connsiteX2" fmla="*/ 335632 w 494198"/>
                <a:gd name="connsiteY2" fmla="*/ 92497 h 2034936"/>
                <a:gd name="connsiteX3" fmla="*/ 272205 w 494198"/>
                <a:gd name="connsiteY3" fmla="*/ 60784 h 2034936"/>
                <a:gd name="connsiteX4" fmla="*/ 195565 w 494198"/>
                <a:gd name="connsiteY4" fmla="*/ 31713 h 2034936"/>
                <a:gd name="connsiteX5" fmla="*/ 142709 w 494198"/>
                <a:gd name="connsiteY5" fmla="*/ 18499 h 2034936"/>
                <a:gd name="connsiteX6" fmla="*/ 95139 w 494198"/>
                <a:gd name="connsiteY6" fmla="*/ 5285 h 2034936"/>
                <a:gd name="connsiteX7" fmla="*/ 55498 w 494198"/>
                <a:gd name="connsiteY7" fmla="*/ 0 h 2034936"/>
                <a:gd name="connsiteX8" fmla="*/ 29070 w 494198"/>
                <a:gd name="connsiteY8" fmla="*/ 0 h 2034936"/>
                <a:gd name="connsiteX9" fmla="*/ 13213 w 494198"/>
                <a:gd name="connsiteY9" fmla="*/ 0 h 2034936"/>
                <a:gd name="connsiteX10" fmla="*/ 0 w 494198"/>
                <a:gd name="connsiteY10" fmla="*/ 7928 h 2034936"/>
                <a:gd name="connsiteX11" fmla="*/ 2642 w 494198"/>
                <a:gd name="connsiteY11" fmla="*/ 21142 h 2034936"/>
                <a:gd name="connsiteX12" fmla="*/ 26427 w 494198"/>
                <a:gd name="connsiteY12" fmla="*/ 52855 h 2034936"/>
                <a:gd name="connsiteX13" fmla="*/ 55498 w 494198"/>
                <a:gd name="connsiteY13" fmla="*/ 100425 h 2034936"/>
                <a:gd name="connsiteX14" fmla="*/ 81926 w 494198"/>
                <a:gd name="connsiteY14" fmla="*/ 158566 h 2034936"/>
                <a:gd name="connsiteX15" fmla="*/ 113639 w 494198"/>
                <a:gd name="connsiteY15" fmla="*/ 245778 h 2034936"/>
                <a:gd name="connsiteX16" fmla="*/ 132138 w 494198"/>
                <a:gd name="connsiteY16" fmla="*/ 314490 h 2034936"/>
                <a:gd name="connsiteX17" fmla="*/ 150638 w 494198"/>
                <a:gd name="connsiteY17" fmla="*/ 396416 h 2034936"/>
                <a:gd name="connsiteX18" fmla="*/ 161209 w 494198"/>
                <a:gd name="connsiteY18" fmla="*/ 459843 h 2034936"/>
                <a:gd name="connsiteX19" fmla="*/ 174423 w 494198"/>
                <a:gd name="connsiteY19" fmla="*/ 565554 h 2034936"/>
                <a:gd name="connsiteX20" fmla="*/ 182351 w 494198"/>
                <a:gd name="connsiteY20" fmla="*/ 665979 h 2034936"/>
                <a:gd name="connsiteX21" fmla="*/ 192922 w 494198"/>
                <a:gd name="connsiteY21" fmla="*/ 832474 h 2034936"/>
                <a:gd name="connsiteX22" fmla="*/ 200850 w 494198"/>
                <a:gd name="connsiteY22" fmla="*/ 1025396 h 2034936"/>
                <a:gd name="connsiteX23" fmla="*/ 208779 w 494198"/>
                <a:gd name="connsiteY23" fmla="*/ 1205105 h 2034936"/>
                <a:gd name="connsiteX24" fmla="*/ 214064 w 494198"/>
                <a:gd name="connsiteY24" fmla="*/ 1302888 h 2034936"/>
                <a:gd name="connsiteX25" fmla="*/ 219350 w 494198"/>
                <a:gd name="connsiteY25" fmla="*/ 1416527 h 2034936"/>
                <a:gd name="connsiteX26" fmla="*/ 224635 w 494198"/>
                <a:gd name="connsiteY26" fmla="*/ 1585665 h 2034936"/>
                <a:gd name="connsiteX27" fmla="*/ 227278 w 494198"/>
                <a:gd name="connsiteY27" fmla="*/ 1678162 h 2034936"/>
                <a:gd name="connsiteX28" fmla="*/ 229921 w 494198"/>
                <a:gd name="connsiteY28" fmla="*/ 1725732 h 2034936"/>
                <a:gd name="connsiteX29" fmla="*/ 240492 w 494198"/>
                <a:gd name="connsiteY29" fmla="*/ 1775944 h 2034936"/>
                <a:gd name="connsiteX30" fmla="*/ 253706 w 494198"/>
                <a:gd name="connsiteY30" fmla="*/ 1815586 h 2034936"/>
                <a:gd name="connsiteX31" fmla="*/ 272205 w 494198"/>
                <a:gd name="connsiteY31" fmla="*/ 1852585 h 2034936"/>
                <a:gd name="connsiteX32" fmla="*/ 295990 w 494198"/>
                <a:gd name="connsiteY32" fmla="*/ 1892226 h 2034936"/>
                <a:gd name="connsiteX33" fmla="*/ 327704 w 494198"/>
                <a:gd name="connsiteY33" fmla="*/ 1934511 h 2034936"/>
                <a:gd name="connsiteX34" fmla="*/ 348846 w 494198"/>
                <a:gd name="connsiteY34" fmla="*/ 1958296 h 2034936"/>
                <a:gd name="connsiteX35" fmla="*/ 383202 w 494198"/>
                <a:gd name="connsiteY35" fmla="*/ 1990009 h 2034936"/>
                <a:gd name="connsiteX36" fmla="*/ 404344 w 494198"/>
                <a:gd name="connsiteY36" fmla="*/ 2013794 h 2034936"/>
                <a:gd name="connsiteX37" fmla="*/ 425486 w 494198"/>
                <a:gd name="connsiteY37" fmla="*/ 2027008 h 2034936"/>
                <a:gd name="connsiteX38" fmla="*/ 443986 w 494198"/>
                <a:gd name="connsiteY38" fmla="*/ 2034936 h 2034936"/>
                <a:gd name="connsiteX39" fmla="*/ 457200 w 494198"/>
                <a:gd name="connsiteY39" fmla="*/ 2034936 h 2034936"/>
                <a:gd name="connsiteX40" fmla="*/ 470413 w 494198"/>
                <a:gd name="connsiteY40" fmla="*/ 2021722 h 2034936"/>
                <a:gd name="connsiteX41" fmla="*/ 486270 w 494198"/>
                <a:gd name="connsiteY41" fmla="*/ 1997937 h 2034936"/>
                <a:gd name="connsiteX42" fmla="*/ 494198 w 494198"/>
                <a:gd name="connsiteY42" fmla="*/ 1947725 h 2034936"/>
                <a:gd name="connsiteX43" fmla="*/ 494198 w 494198"/>
                <a:gd name="connsiteY43" fmla="*/ 1857870 h 2034936"/>
                <a:gd name="connsiteX44" fmla="*/ 494198 w 494198"/>
                <a:gd name="connsiteY44" fmla="*/ 1683447 h 2034936"/>
                <a:gd name="connsiteX45" fmla="*/ 473056 w 494198"/>
                <a:gd name="connsiteY45" fmla="*/ 1382171 h 2034936"/>
                <a:gd name="connsiteX46" fmla="*/ 446628 w 494198"/>
                <a:gd name="connsiteY46" fmla="*/ 980469 h 2034936"/>
                <a:gd name="connsiteX47" fmla="*/ 428129 w 494198"/>
                <a:gd name="connsiteY47" fmla="*/ 853616 h 2034936"/>
                <a:gd name="connsiteX48" fmla="*/ 383202 w 494198"/>
                <a:gd name="connsiteY48" fmla="*/ 47305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94198" h="2034936">
                  <a:moveTo>
                    <a:pt x="383202" y="473057"/>
                  </a:moveTo>
                  <a:lnTo>
                    <a:pt x="359417" y="245778"/>
                  </a:lnTo>
                  <a:lnTo>
                    <a:pt x="335632" y="92497"/>
                  </a:lnTo>
                  <a:lnTo>
                    <a:pt x="272205" y="60784"/>
                  </a:lnTo>
                  <a:lnTo>
                    <a:pt x="195565" y="31713"/>
                  </a:lnTo>
                  <a:lnTo>
                    <a:pt x="142709" y="18499"/>
                  </a:lnTo>
                  <a:lnTo>
                    <a:pt x="95139" y="5285"/>
                  </a:lnTo>
                  <a:lnTo>
                    <a:pt x="55498" y="0"/>
                  </a:lnTo>
                  <a:lnTo>
                    <a:pt x="29070" y="0"/>
                  </a:lnTo>
                  <a:lnTo>
                    <a:pt x="13213" y="0"/>
                  </a:lnTo>
                  <a:lnTo>
                    <a:pt x="0" y="7928"/>
                  </a:lnTo>
                  <a:lnTo>
                    <a:pt x="2642" y="21142"/>
                  </a:lnTo>
                  <a:lnTo>
                    <a:pt x="26427" y="52855"/>
                  </a:lnTo>
                  <a:lnTo>
                    <a:pt x="55498" y="100425"/>
                  </a:lnTo>
                  <a:lnTo>
                    <a:pt x="81926" y="158566"/>
                  </a:lnTo>
                  <a:lnTo>
                    <a:pt x="113639" y="245778"/>
                  </a:lnTo>
                  <a:lnTo>
                    <a:pt x="132138" y="314490"/>
                  </a:lnTo>
                  <a:lnTo>
                    <a:pt x="150638" y="396416"/>
                  </a:lnTo>
                  <a:lnTo>
                    <a:pt x="161209" y="459843"/>
                  </a:lnTo>
                  <a:lnTo>
                    <a:pt x="174423" y="565554"/>
                  </a:lnTo>
                  <a:lnTo>
                    <a:pt x="182351" y="665979"/>
                  </a:lnTo>
                  <a:lnTo>
                    <a:pt x="192922" y="832474"/>
                  </a:lnTo>
                  <a:lnTo>
                    <a:pt x="200850" y="1025396"/>
                  </a:lnTo>
                  <a:lnTo>
                    <a:pt x="208779" y="1205105"/>
                  </a:lnTo>
                  <a:lnTo>
                    <a:pt x="214064" y="1302888"/>
                  </a:lnTo>
                  <a:lnTo>
                    <a:pt x="219350" y="1416527"/>
                  </a:lnTo>
                  <a:lnTo>
                    <a:pt x="224635" y="1585665"/>
                  </a:lnTo>
                  <a:lnTo>
                    <a:pt x="227278" y="1678162"/>
                  </a:lnTo>
                  <a:lnTo>
                    <a:pt x="229921" y="1725732"/>
                  </a:lnTo>
                  <a:lnTo>
                    <a:pt x="240492" y="1775944"/>
                  </a:lnTo>
                  <a:lnTo>
                    <a:pt x="253706" y="1815586"/>
                  </a:lnTo>
                  <a:lnTo>
                    <a:pt x="272205" y="1852585"/>
                  </a:lnTo>
                  <a:lnTo>
                    <a:pt x="295990" y="1892226"/>
                  </a:lnTo>
                  <a:lnTo>
                    <a:pt x="327704" y="1934511"/>
                  </a:lnTo>
                  <a:lnTo>
                    <a:pt x="348846" y="1958296"/>
                  </a:lnTo>
                  <a:lnTo>
                    <a:pt x="383202" y="1990009"/>
                  </a:lnTo>
                  <a:lnTo>
                    <a:pt x="404344" y="2013794"/>
                  </a:lnTo>
                  <a:lnTo>
                    <a:pt x="425486" y="2027008"/>
                  </a:lnTo>
                  <a:lnTo>
                    <a:pt x="443986" y="2034936"/>
                  </a:lnTo>
                  <a:lnTo>
                    <a:pt x="457200" y="2034936"/>
                  </a:lnTo>
                  <a:lnTo>
                    <a:pt x="470413" y="2021722"/>
                  </a:lnTo>
                  <a:lnTo>
                    <a:pt x="486270" y="1997937"/>
                  </a:lnTo>
                  <a:lnTo>
                    <a:pt x="494198" y="1947725"/>
                  </a:lnTo>
                  <a:lnTo>
                    <a:pt x="494198" y="1857870"/>
                  </a:lnTo>
                  <a:lnTo>
                    <a:pt x="494198" y="1683447"/>
                  </a:lnTo>
                  <a:lnTo>
                    <a:pt x="473056" y="1382171"/>
                  </a:lnTo>
                  <a:lnTo>
                    <a:pt x="446628" y="980469"/>
                  </a:lnTo>
                  <a:lnTo>
                    <a:pt x="428129" y="853616"/>
                  </a:lnTo>
                  <a:lnTo>
                    <a:pt x="383202" y="473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3">
              <a:extLst>
                <a:ext uri="{FF2B5EF4-FFF2-40B4-BE49-F238E27FC236}">
                  <a16:creationId xmlns:a16="http://schemas.microsoft.com/office/drawing/2014/main" id="{67A2FD18-ADF5-442E-852A-327D0EC14129}"/>
                </a:ext>
              </a:extLst>
            </p:cNvPr>
            <p:cNvSpPr/>
            <p:nvPr/>
          </p:nvSpPr>
          <p:spPr>
            <a:xfrm>
              <a:off x="4186238" y="2138364"/>
              <a:ext cx="406400" cy="1558925"/>
            </a:xfrm>
            <a:custGeom>
              <a:avLst/>
              <a:gdLst>
                <a:gd name="connsiteX0" fmla="*/ 400050 w 407193"/>
                <a:gd name="connsiteY0" fmla="*/ 414337 h 1559718"/>
                <a:gd name="connsiteX1" fmla="*/ 407193 w 407193"/>
                <a:gd name="connsiteY1" fmla="*/ 171450 h 1559718"/>
                <a:gd name="connsiteX2" fmla="*/ 345281 w 407193"/>
                <a:gd name="connsiteY2" fmla="*/ 88106 h 1559718"/>
                <a:gd name="connsiteX3" fmla="*/ 285750 w 407193"/>
                <a:gd name="connsiteY3" fmla="*/ 59531 h 1559718"/>
                <a:gd name="connsiteX4" fmla="*/ 238125 w 407193"/>
                <a:gd name="connsiteY4" fmla="*/ 40481 h 1559718"/>
                <a:gd name="connsiteX5" fmla="*/ 180975 w 407193"/>
                <a:gd name="connsiteY5" fmla="*/ 19050 h 1559718"/>
                <a:gd name="connsiteX6" fmla="*/ 140493 w 407193"/>
                <a:gd name="connsiteY6" fmla="*/ 7143 h 1559718"/>
                <a:gd name="connsiteX7" fmla="*/ 90487 w 407193"/>
                <a:gd name="connsiteY7" fmla="*/ 0 h 1559718"/>
                <a:gd name="connsiteX8" fmla="*/ 47625 w 407193"/>
                <a:gd name="connsiteY8" fmla="*/ 0 h 1559718"/>
                <a:gd name="connsiteX9" fmla="*/ 11906 w 407193"/>
                <a:gd name="connsiteY9" fmla="*/ 4762 h 1559718"/>
                <a:gd name="connsiteX10" fmla="*/ 2381 w 407193"/>
                <a:gd name="connsiteY10" fmla="*/ 11906 h 1559718"/>
                <a:gd name="connsiteX11" fmla="*/ 0 w 407193"/>
                <a:gd name="connsiteY11" fmla="*/ 23812 h 1559718"/>
                <a:gd name="connsiteX12" fmla="*/ 11906 w 407193"/>
                <a:gd name="connsiteY12" fmla="*/ 47625 h 1559718"/>
                <a:gd name="connsiteX13" fmla="*/ 38100 w 407193"/>
                <a:gd name="connsiteY13" fmla="*/ 73818 h 1559718"/>
                <a:gd name="connsiteX14" fmla="*/ 73818 w 407193"/>
                <a:gd name="connsiteY14" fmla="*/ 102393 h 1559718"/>
                <a:gd name="connsiteX15" fmla="*/ 92868 w 407193"/>
                <a:gd name="connsiteY15" fmla="*/ 119062 h 1559718"/>
                <a:gd name="connsiteX16" fmla="*/ 119062 w 407193"/>
                <a:gd name="connsiteY16" fmla="*/ 145256 h 1559718"/>
                <a:gd name="connsiteX17" fmla="*/ 145256 w 407193"/>
                <a:gd name="connsiteY17" fmla="*/ 180975 h 1559718"/>
                <a:gd name="connsiteX18" fmla="*/ 161925 w 407193"/>
                <a:gd name="connsiteY18" fmla="*/ 211931 h 1559718"/>
                <a:gd name="connsiteX19" fmla="*/ 173831 w 407193"/>
                <a:gd name="connsiteY19" fmla="*/ 250031 h 1559718"/>
                <a:gd name="connsiteX20" fmla="*/ 180975 w 407193"/>
                <a:gd name="connsiteY20" fmla="*/ 285750 h 1559718"/>
                <a:gd name="connsiteX21" fmla="*/ 183356 w 407193"/>
                <a:gd name="connsiteY21" fmla="*/ 400050 h 1559718"/>
                <a:gd name="connsiteX22" fmla="*/ 180975 w 407193"/>
                <a:gd name="connsiteY22" fmla="*/ 723900 h 1559718"/>
                <a:gd name="connsiteX23" fmla="*/ 183356 w 407193"/>
                <a:gd name="connsiteY23" fmla="*/ 1050131 h 1559718"/>
                <a:gd name="connsiteX24" fmla="*/ 178593 w 407193"/>
                <a:gd name="connsiteY24" fmla="*/ 1114425 h 1559718"/>
                <a:gd name="connsiteX25" fmla="*/ 164306 w 407193"/>
                <a:gd name="connsiteY25" fmla="*/ 1207293 h 1559718"/>
                <a:gd name="connsiteX26" fmla="*/ 142875 w 407193"/>
                <a:gd name="connsiteY26" fmla="*/ 1321593 h 1559718"/>
                <a:gd name="connsiteX27" fmla="*/ 140493 w 407193"/>
                <a:gd name="connsiteY27" fmla="*/ 1333500 h 1559718"/>
                <a:gd name="connsiteX28" fmla="*/ 154781 w 407193"/>
                <a:gd name="connsiteY28" fmla="*/ 1376362 h 1559718"/>
                <a:gd name="connsiteX29" fmla="*/ 183356 w 407193"/>
                <a:gd name="connsiteY29" fmla="*/ 1447800 h 1559718"/>
                <a:gd name="connsiteX30" fmla="*/ 211931 w 407193"/>
                <a:gd name="connsiteY30" fmla="*/ 1502568 h 1559718"/>
                <a:gd name="connsiteX31" fmla="*/ 230981 w 407193"/>
                <a:gd name="connsiteY31" fmla="*/ 1531143 h 1559718"/>
                <a:gd name="connsiteX32" fmla="*/ 250031 w 407193"/>
                <a:gd name="connsiteY32" fmla="*/ 1550193 h 1559718"/>
                <a:gd name="connsiteX33" fmla="*/ 271462 w 407193"/>
                <a:gd name="connsiteY33" fmla="*/ 1559718 h 1559718"/>
                <a:gd name="connsiteX34" fmla="*/ 292893 w 407193"/>
                <a:gd name="connsiteY34" fmla="*/ 1559718 h 1559718"/>
                <a:gd name="connsiteX35" fmla="*/ 328612 w 407193"/>
                <a:gd name="connsiteY35" fmla="*/ 1550193 h 1559718"/>
                <a:gd name="connsiteX36" fmla="*/ 371475 w 407193"/>
                <a:gd name="connsiteY36" fmla="*/ 1524000 h 1559718"/>
                <a:gd name="connsiteX37" fmla="*/ 385762 w 407193"/>
                <a:gd name="connsiteY37" fmla="*/ 1181100 h 1559718"/>
                <a:gd name="connsiteX38" fmla="*/ 388143 w 407193"/>
                <a:gd name="connsiteY38" fmla="*/ 957262 h 1559718"/>
                <a:gd name="connsiteX39" fmla="*/ 400050 w 407193"/>
                <a:gd name="connsiteY39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7193" h="1559718">
                  <a:moveTo>
                    <a:pt x="400050" y="414337"/>
                  </a:moveTo>
                  <a:lnTo>
                    <a:pt x="407193" y="171450"/>
                  </a:lnTo>
                  <a:lnTo>
                    <a:pt x="345281" y="88106"/>
                  </a:lnTo>
                  <a:lnTo>
                    <a:pt x="285750" y="59531"/>
                  </a:lnTo>
                  <a:lnTo>
                    <a:pt x="238125" y="40481"/>
                  </a:lnTo>
                  <a:lnTo>
                    <a:pt x="180975" y="19050"/>
                  </a:lnTo>
                  <a:lnTo>
                    <a:pt x="140493" y="7143"/>
                  </a:lnTo>
                  <a:lnTo>
                    <a:pt x="90487" y="0"/>
                  </a:lnTo>
                  <a:lnTo>
                    <a:pt x="47625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11906" y="47625"/>
                  </a:lnTo>
                  <a:lnTo>
                    <a:pt x="38100" y="73818"/>
                  </a:lnTo>
                  <a:lnTo>
                    <a:pt x="73818" y="102393"/>
                  </a:lnTo>
                  <a:lnTo>
                    <a:pt x="92868" y="119062"/>
                  </a:lnTo>
                  <a:lnTo>
                    <a:pt x="119062" y="145256"/>
                  </a:lnTo>
                  <a:lnTo>
                    <a:pt x="145256" y="180975"/>
                  </a:lnTo>
                  <a:lnTo>
                    <a:pt x="161925" y="211931"/>
                  </a:lnTo>
                  <a:lnTo>
                    <a:pt x="173831" y="250031"/>
                  </a:lnTo>
                  <a:lnTo>
                    <a:pt x="180975" y="285750"/>
                  </a:lnTo>
                  <a:cubicBezTo>
                    <a:pt x="181769" y="323850"/>
                    <a:pt x="182562" y="361950"/>
                    <a:pt x="183356" y="400050"/>
                  </a:cubicBezTo>
                  <a:cubicBezTo>
                    <a:pt x="182562" y="508000"/>
                    <a:pt x="181769" y="615950"/>
                    <a:pt x="180975" y="723900"/>
                  </a:cubicBezTo>
                  <a:cubicBezTo>
                    <a:pt x="181769" y="832644"/>
                    <a:pt x="182562" y="941387"/>
                    <a:pt x="183356" y="1050131"/>
                  </a:cubicBezTo>
                  <a:lnTo>
                    <a:pt x="178593" y="1114425"/>
                  </a:lnTo>
                  <a:lnTo>
                    <a:pt x="164306" y="1207293"/>
                  </a:lnTo>
                  <a:lnTo>
                    <a:pt x="142875" y="1321593"/>
                  </a:lnTo>
                  <a:lnTo>
                    <a:pt x="140493" y="1333500"/>
                  </a:lnTo>
                  <a:lnTo>
                    <a:pt x="154781" y="1376362"/>
                  </a:lnTo>
                  <a:lnTo>
                    <a:pt x="183356" y="1447800"/>
                  </a:lnTo>
                  <a:lnTo>
                    <a:pt x="211931" y="1502568"/>
                  </a:lnTo>
                  <a:lnTo>
                    <a:pt x="230981" y="1531143"/>
                  </a:lnTo>
                  <a:lnTo>
                    <a:pt x="250031" y="1550193"/>
                  </a:lnTo>
                  <a:lnTo>
                    <a:pt x="271462" y="1559718"/>
                  </a:lnTo>
                  <a:lnTo>
                    <a:pt x="292893" y="1559718"/>
                  </a:lnTo>
                  <a:lnTo>
                    <a:pt x="328612" y="1550193"/>
                  </a:lnTo>
                  <a:lnTo>
                    <a:pt x="371475" y="1524000"/>
                  </a:lnTo>
                  <a:lnTo>
                    <a:pt x="385762" y="1181100"/>
                  </a:lnTo>
                  <a:cubicBezTo>
                    <a:pt x="386556" y="1106487"/>
                    <a:pt x="387349" y="1031875"/>
                    <a:pt x="388143" y="957262"/>
                  </a:cubicBezTo>
                  <a:lnTo>
                    <a:pt x="400050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4">
              <a:extLst>
                <a:ext uri="{FF2B5EF4-FFF2-40B4-BE49-F238E27FC236}">
                  <a16:creationId xmlns:a16="http://schemas.microsoft.com/office/drawing/2014/main" id="{6D41F5E9-DDA5-4389-B621-9A44BBB3CD64}"/>
                </a:ext>
              </a:extLst>
            </p:cNvPr>
            <p:cNvSpPr/>
            <p:nvPr/>
          </p:nvSpPr>
          <p:spPr>
            <a:xfrm>
              <a:off x="4467225" y="2779713"/>
              <a:ext cx="1150938" cy="908050"/>
            </a:xfrm>
            <a:custGeom>
              <a:avLst/>
              <a:gdLst>
                <a:gd name="connsiteX0" fmla="*/ 388144 w 1150144"/>
                <a:gd name="connsiteY0" fmla="*/ 421481 h 909637"/>
                <a:gd name="connsiteX1" fmla="*/ 242888 w 1150144"/>
                <a:gd name="connsiteY1" fmla="*/ 497681 h 909637"/>
                <a:gd name="connsiteX2" fmla="*/ 59531 w 1150144"/>
                <a:gd name="connsiteY2" fmla="*/ 578644 h 909637"/>
                <a:gd name="connsiteX3" fmla="*/ 0 w 1150144"/>
                <a:gd name="connsiteY3" fmla="*/ 611981 h 909637"/>
                <a:gd name="connsiteX4" fmla="*/ 35719 w 1150144"/>
                <a:gd name="connsiteY4" fmla="*/ 909637 h 909637"/>
                <a:gd name="connsiteX5" fmla="*/ 90488 w 1150144"/>
                <a:gd name="connsiteY5" fmla="*/ 881062 h 909637"/>
                <a:gd name="connsiteX6" fmla="*/ 128588 w 1150144"/>
                <a:gd name="connsiteY6" fmla="*/ 850106 h 909637"/>
                <a:gd name="connsiteX7" fmla="*/ 204788 w 1150144"/>
                <a:gd name="connsiteY7" fmla="*/ 788194 h 909637"/>
                <a:gd name="connsiteX8" fmla="*/ 288131 w 1150144"/>
                <a:gd name="connsiteY8" fmla="*/ 719137 h 909637"/>
                <a:gd name="connsiteX9" fmla="*/ 395288 w 1150144"/>
                <a:gd name="connsiteY9" fmla="*/ 631031 h 909637"/>
                <a:gd name="connsiteX10" fmla="*/ 531019 w 1150144"/>
                <a:gd name="connsiteY10" fmla="*/ 523875 h 909637"/>
                <a:gd name="connsiteX11" fmla="*/ 740569 w 1150144"/>
                <a:gd name="connsiteY11" fmla="*/ 361950 h 909637"/>
                <a:gd name="connsiteX12" fmla="*/ 859631 w 1150144"/>
                <a:gd name="connsiteY12" fmla="*/ 269081 h 909637"/>
                <a:gd name="connsiteX13" fmla="*/ 978694 w 1150144"/>
                <a:gd name="connsiteY13" fmla="*/ 178594 h 909637"/>
                <a:gd name="connsiteX14" fmla="*/ 1100138 w 1150144"/>
                <a:gd name="connsiteY14" fmla="*/ 80962 h 909637"/>
                <a:gd name="connsiteX15" fmla="*/ 1150144 w 1150144"/>
                <a:gd name="connsiteY15" fmla="*/ 40481 h 909637"/>
                <a:gd name="connsiteX16" fmla="*/ 1123950 w 1150144"/>
                <a:gd name="connsiteY16" fmla="*/ 0 h 909637"/>
                <a:gd name="connsiteX17" fmla="*/ 1016794 w 1150144"/>
                <a:gd name="connsiteY17" fmla="*/ 50006 h 909637"/>
                <a:gd name="connsiteX18" fmla="*/ 866775 w 1150144"/>
                <a:gd name="connsiteY18" fmla="*/ 142875 h 909637"/>
                <a:gd name="connsiteX19" fmla="*/ 704850 w 1150144"/>
                <a:gd name="connsiteY19" fmla="*/ 242887 h 909637"/>
                <a:gd name="connsiteX20" fmla="*/ 538163 w 1150144"/>
                <a:gd name="connsiteY20" fmla="*/ 340519 h 909637"/>
                <a:gd name="connsiteX21" fmla="*/ 440531 w 1150144"/>
                <a:gd name="connsiteY21" fmla="*/ 395287 h 909637"/>
                <a:gd name="connsiteX22" fmla="*/ 388144 w 1150144"/>
                <a:gd name="connsiteY22" fmla="*/ 42148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0144" h="909637">
                  <a:moveTo>
                    <a:pt x="388144" y="421481"/>
                  </a:moveTo>
                  <a:lnTo>
                    <a:pt x="242888" y="497681"/>
                  </a:lnTo>
                  <a:lnTo>
                    <a:pt x="59531" y="578644"/>
                  </a:lnTo>
                  <a:lnTo>
                    <a:pt x="0" y="611981"/>
                  </a:lnTo>
                  <a:lnTo>
                    <a:pt x="35719" y="909637"/>
                  </a:lnTo>
                  <a:lnTo>
                    <a:pt x="90488" y="881062"/>
                  </a:lnTo>
                  <a:lnTo>
                    <a:pt x="128588" y="850106"/>
                  </a:lnTo>
                  <a:lnTo>
                    <a:pt x="204788" y="788194"/>
                  </a:lnTo>
                  <a:lnTo>
                    <a:pt x="288131" y="719137"/>
                  </a:lnTo>
                  <a:lnTo>
                    <a:pt x="395288" y="631031"/>
                  </a:lnTo>
                  <a:lnTo>
                    <a:pt x="531019" y="523875"/>
                  </a:lnTo>
                  <a:lnTo>
                    <a:pt x="740569" y="361950"/>
                  </a:lnTo>
                  <a:lnTo>
                    <a:pt x="859631" y="269081"/>
                  </a:lnTo>
                  <a:lnTo>
                    <a:pt x="978694" y="178594"/>
                  </a:lnTo>
                  <a:lnTo>
                    <a:pt x="1100138" y="80962"/>
                  </a:lnTo>
                  <a:lnTo>
                    <a:pt x="1150144" y="40481"/>
                  </a:lnTo>
                  <a:lnTo>
                    <a:pt x="1123950" y="0"/>
                  </a:lnTo>
                  <a:lnTo>
                    <a:pt x="1016794" y="50006"/>
                  </a:lnTo>
                  <a:lnTo>
                    <a:pt x="866775" y="142875"/>
                  </a:lnTo>
                  <a:lnTo>
                    <a:pt x="704850" y="242887"/>
                  </a:lnTo>
                  <a:lnTo>
                    <a:pt x="538163" y="340519"/>
                  </a:lnTo>
                  <a:lnTo>
                    <a:pt x="440531" y="395287"/>
                  </a:lnTo>
                  <a:lnTo>
                    <a:pt x="38814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5">
              <a:extLst>
                <a:ext uri="{FF2B5EF4-FFF2-40B4-BE49-F238E27FC236}">
                  <a16:creationId xmlns:a16="http://schemas.microsoft.com/office/drawing/2014/main" id="{CAA70A8F-BF41-4B23-8CD2-CA998AC4420B}"/>
                </a:ext>
              </a:extLst>
            </p:cNvPr>
            <p:cNvSpPr/>
            <p:nvPr/>
          </p:nvSpPr>
          <p:spPr>
            <a:xfrm>
              <a:off x="5230814" y="2314575"/>
              <a:ext cx="669925" cy="1047750"/>
            </a:xfrm>
            <a:custGeom>
              <a:avLst/>
              <a:gdLst>
                <a:gd name="connsiteX0" fmla="*/ 159544 w 669132"/>
                <a:gd name="connsiteY0" fmla="*/ 323850 h 1047750"/>
                <a:gd name="connsiteX1" fmla="*/ 104775 w 669132"/>
                <a:gd name="connsiteY1" fmla="*/ 230981 h 1047750"/>
                <a:gd name="connsiteX2" fmla="*/ 52388 w 669132"/>
                <a:gd name="connsiteY2" fmla="*/ 147638 h 1047750"/>
                <a:gd name="connsiteX3" fmla="*/ 33338 w 669132"/>
                <a:gd name="connsiteY3" fmla="*/ 116681 h 1047750"/>
                <a:gd name="connsiteX4" fmla="*/ 11907 w 669132"/>
                <a:gd name="connsiteY4" fmla="*/ 73819 h 1047750"/>
                <a:gd name="connsiteX5" fmla="*/ 0 w 669132"/>
                <a:gd name="connsiteY5" fmla="*/ 33338 h 1047750"/>
                <a:gd name="connsiteX6" fmla="*/ 0 w 669132"/>
                <a:gd name="connsiteY6" fmla="*/ 16669 h 1047750"/>
                <a:gd name="connsiteX7" fmla="*/ 2382 w 669132"/>
                <a:gd name="connsiteY7" fmla="*/ 7144 h 1047750"/>
                <a:gd name="connsiteX8" fmla="*/ 7144 w 669132"/>
                <a:gd name="connsiteY8" fmla="*/ 0 h 1047750"/>
                <a:gd name="connsiteX9" fmla="*/ 30957 w 669132"/>
                <a:gd name="connsiteY9" fmla="*/ 2381 h 1047750"/>
                <a:gd name="connsiteX10" fmla="*/ 64294 w 669132"/>
                <a:gd name="connsiteY10" fmla="*/ 16669 h 1047750"/>
                <a:gd name="connsiteX11" fmla="*/ 102394 w 669132"/>
                <a:gd name="connsiteY11" fmla="*/ 42863 h 1047750"/>
                <a:gd name="connsiteX12" fmla="*/ 147638 w 669132"/>
                <a:gd name="connsiteY12" fmla="*/ 88106 h 1047750"/>
                <a:gd name="connsiteX13" fmla="*/ 276225 w 669132"/>
                <a:gd name="connsiteY13" fmla="*/ 209550 h 1047750"/>
                <a:gd name="connsiteX14" fmla="*/ 411957 w 669132"/>
                <a:gd name="connsiteY14" fmla="*/ 347663 h 1047750"/>
                <a:gd name="connsiteX15" fmla="*/ 523875 w 669132"/>
                <a:gd name="connsiteY15" fmla="*/ 464344 h 1047750"/>
                <a:gd name="connsiteX16" fmla="*/ 578644 w 669132"/>
                <a:gd name="connsiteY16" fmla="*/ 523875 h 1047750"/>
                <a:gd name="connsiteX17" fmla="*/ 588169 w 669132"/>
                <a:gd name="connsiteY17" fmla="*/ 535781 h 1047750"/>
                <a:gd name="connsiteX18" fmla="*/ 602457 w 669132"/>
                <a:gd name="connsiteY18" fmla="*/ 571500 h 1047750"/>
                <a:gd name="connsiteX19" fmla="*/ 626269 w 669132"/>
                <a:gd name="connsiteY19" fmla="*/ 640556 h 1047750"/>
                <a:gd name="connsiteX20" fmla="*/ 642938 w 669132"/>
                <a:gd name="connsiteY20" fmla="*/ 695325 h 1047750"/>
                <a:gd name="connsiteX21" fmla="*/ 654844 w 669132"/>
                <a:gd name="connsiteY21" fmla="*/ 750094 h 1047750"/>
                <a:gd name="connsiteX22" fmla="*/ 664369 w 669132"/>
                <a:gd name="connsiteY22" fmla="*/ 802481 h 1047750"/>
                <a:gd name="connsiteX23" fmla="*/ 669132 w 669132"/>
                <a:gd name="connsiteY23" fmla="*/ 838200 h 1047750"/>
                <a:gd name="connsiteX24" fmla="*/ 669132 w 669132"/>
                <a:gd name="connsiteY24" fmla="*/ 873919 h 1047750"/>
                <a:gd name="connsiteX25" fmla="*/ 666750 w 669132"/>
                <a:gd name="connsiteY25" fmla="*/ 919163 h 1047750"/>
                <a:gd name="connsiteX26" fmla="*/ 654844 w 669132"/>
                <a:gd name="connsiteY26" fmla="*/ 959644 h 1047750"/>
                <a:gd name="connsiteX27" fmla="*/ 635794 w 669132"/>
                <a:gd name="connsiteY27" fmla="*/ 997744 h 1047750"/>
                <a:gd name="connsiteX28" fmla="*/ 616744 w 669132"/>
                <a:gd name="connsiteY28" fmla="*/ 1028700 h 1047750"/>
                <a:gd name="connsiteX29" fmla="*/ 595313 w 669132"/>
                <a:gd name="connsiteY29" fmla="*/ 1045369 h 1047750"/>
                <a:gd name="connsiteX30" fmla="*/ 578644 w 669132"/>
                <a:gd name="connsiteY30" fmla="*/ 1047750 h 1047750"/>
                <a:gd name="connsiteX31" fmla="*/ 552450 w 669132"/>
                <a:gd name="connsiteY31" fmla="*/ 1042988 h 1047750"/>
                <a:gd name="connsiteX32" fmla="*/ 523875 w 669132"/>
                <a:gd name="connsiteY32" fmla="*/ 1016794 h 1047750"/>
                <a:gd name="connsiteX33" fmla="*/ 495300 w 669132"/>
                <a:gd name="connsiteY33" fmla="*/ 978694 h 1047750"/>
                <a:gd name="connsiteX34" fmla="*/ 454819 w 669132"/>
                <a:gd name="connsiteY34" fmla="*/ 902494 h 1047750"/>
                <a:gd name="connsiteX35" fmla="*/ 400050 w 669132"/>
                <a:gd name="connsiteY35" fmla="*/ 781050 h 1047750"/>
                <a:gd name="connsiteX36" fmla="*/ 338138 w 669132"/>
                <a:gd name="connsiteY36" fmla="*/ 657225 h 1047750"/>
                <a:gd name="connsiteX37" fmla="*/ 285750 w 669132"/>
                <a:gd name="connsiteY37" fmla="*/ 557213 h 1047750"/>
                <a:gd name="connsiteX38" fmla="*/ 257175 w 669132"/>
                <a:gd name="connsiteY38" fmla="*/ 516731 h 1047750"/>
                <a:gd name="connsiteX39" fmla="*/ 159544 w 669132"/>
                <a:gd name="connsiteY39" fmla="*/ 3238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9132" h="1047750">
                  <a:moveTo>
                    <a:pt x="159544" y="323850"/>
                  </a:moveTo>
                  <a:lnTo>
                    <a:pt x="104775" y="230981"/>
                  </a:lnTo>
                  <a:lnTo>
                    <a:pt x="52388" y="147638"/>
                  </a:lnTo>
                  <a:lnTo>
                    <a:pt x="33338" y="116681"/>
                  </a:lnTo>
                  <a:lnTo>
                    <a:pt x="11907" y="73819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7144" y="0"/>
                  </a:lnTo>
                  <a:lnTo>
                    <a:pt x="30957" y="2381"/>
                  </a:lnTo>
                  <a:lnTo>
                    <a:pt x="64294" y="16669"/>
                  </a:lnTo>
                  <a:lnTo>
                    <a:pt x="102394" y="42863"/>
                  </a:lnTo>
                  <a:lnTo>
                    <a:pt x="147638" y="88106"/>
                  </a:lnTo>
                  <a:lnTo>
                    <a:pt x="276225" y="209550"/>
                  </a:lnTo>
                  <a:lnTo>
                    <a:pt x="411957" y="347663"/>
                  </a:lnTo>
                  <a:lnTo>
                    <a:pt x="523875" y="464344"/>
                  </a:lnTo>
                  <a:lnTo>
                    <a:pt x="578644" y="523875"/>
                  </a:lnTo>
                  <a:lnTo>
                    <a:pt x="588169" y="535781"/>
                  </a:lnTo>
                  <a:lnTo>
                    <a:pt x="602457" y="571500"/>
                  </a:lnTo>
                  <a:lnTo>
                    <a:pt x="626269" y="640556"/>
                  </a:lnTo>
                  <a:lnTo>
                    <a:pt x="642938" y="695325"/>
                  </a:lnTo>
                  <a:lnTo>
                    <a:pt x="654844" y="750094"/>
                  </a:lnTo>
                  <a:lnTo>
                    <a:pt x="664369" y="802481"/>
                  </a:lnTo>
                  <a:lnTo>
                    <a:pt x="669132" y="838200"/>
                  </a:lnTo>
                  <a:lnTo>
                    <a:pt x="669132" y="873919"/>
                  </a:lnTo>
                  <a:lnTo>
                    <a:pt x="666750" y="919163"/>
                  </a:lnTo>
                  <a:lnTo>
                    <a:pt x="654844" y="959644"/>
                  </a:lnTo>
                  <a:lnTo>
                    <a:pt x="635794" y="997744"/>
                  </a:lnTo>
                  <a:lnTo>
                    <a:pt x="616744" y="1028700"/>
                  </a:lnTo>
                  <a:lnTo>
                    <a:pt x="595313" y="1045369"/>
                  </a:lnTo>
                  <a:lnTo>
                    <a:pt x="578644" y="1047750"/>
                  </a:lnTo>
                  <a:lnTo>
                    <a:pt x="552450" y="1042988"/>
                  </a:lnTo>
                  <a:lnTo>
                    <a:pt x="523875" y="1016794"/>
                  </a:lnTo>
                  <a:lnTo>
                    <a:pt x="495300" y="978694"/>
                  </a:lnTo>
                  <a:lnTo>
                    <a:pt x="454819" y="902494"/>
                  </a:lnTo>
                  <a:lnTo>
                    <a:pt x="400050" y="781050"/>
                  </a:lnTo>
                  <a:lnTo>
                    <a:pt x="338138" y="657225"/>
                  </a:lnTo>
                  <a:lnTo>
                    <a:pt x="285750" y="557213"/>
                  </a:lnTo>
                  <a:lnTo>
                    <a:pt x="257175" y="516731"/>
                  </a:lnTo>
                  <a:lnTo>
                    <a:pt x="15954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7">
              <a:extLst>
                <a:ext uri="{FF2B5EF4-FFF2-40B4-BE49-F238E27FC236}">
                  <a16:creationId xmlns:a16="http://schemas.microsoft.com/office/drawing/2014/main" id="{D2C69C0B-3289-4A15-B842-D039561F240C}"/>
                </a:ext>
              </a:extLst>
            </p:cNvPr>
            <p:cNvSpPr/>
            <p:nvPr/>
          </p:nvSpPr>
          <p:spPr>
            <a:xfrm>
              <a:off x="7343775" y="1925638"/>
              <a:ext cx="801688" cy="1784350"/>
            </a:xfrm>
            <a:custGeom>
              <a:avLst/>
              <a:gdLst>
                <a:gd name="connsiteX0" fmla="*/ 361950 w 802481"/>
                <a:gd name="connsiteY0" fmla="*/ 492919 h 1783557"/>
                <a:gd name="connsiteX1" fmla="*/ 440531 w 802481"/>
                <a:gd name="connsiteY1" fmla="*/ 202407 h 1783557"/>
                <a:gd name="connsiteX2" fmla="*/ 459581 w 802481"/>
                <a:gd name="connsiteY2" fmla="*/ 130969 h 1783557"/>
                <a:gd name="connsiteX3" fmla="*/ 464344 w 802481"/>
                <a:gd name="connsiteY3" fmla="*/ 85725 h 1783557"/>
                <a:gd name="connsiteX4" fmla="*/ 457200 w 802481"/>
                <a:gd name="connsiteY4" fmla="*/ 61913 h 1783557"/>
                <a:gd name="connsiteX5" fmla="*/ 447675 w 802481"/>
                <a:gd name="connsiteY5" fmla="*/ 47625 h 1783557"/>
                <a:gd name="connsiteX6" fmla="*/ 438150 w 802481"/>
                <a:gd name="connsiteY6" fmla="*/ 33338 h 1783557"/>
                <a:gd name="connsiteX7" fmla="*/ 421481 w 802481"/>
                <a:gd name="connsiteY7" fmla="*/ 19050 h 1783557"/>
                <a:gd name="connsiteX8" fmla="*/ 369094 w 802481"/>
                <a:gd name="connsiteY8" fmla="*/ 4763 h 1783557"/>
                <a:gd name="connsiteX9" fmla="*/ 802481 w 802481"/>
                <a:gd name="connsiteY9" fmla="*/ 0 h 1783557"/>
                <a:gd name="connsiteX10" fmla="*/ 797719 w 802481"/>
                <a:gd name="connsiteY10" fmla="*/ 26194 h 1783557"/>
                <a:gd name="connsiteX11" fmla="*/ 771525 w 802481"/>
                <a:gd name="connsiteY11" fmla="*/ 57150 h 1783557"/>
                <a:gd name="connsiteX12" fmla="*/ 752475 w 802481"/>
                <a:gd name="connsiteY12" fmla="*/ 88107 h 1783557"/>
                <a:gd name="connsiteX13" fmla="*/ 721519 w 802481"/>
                <a:gd name="connsiteY13" fmla="*/ 164307 h 1783557"/>
                <a:gd name="connsiteX14" fmla="*/ 678656 w 802481"/>
                <a:gd name="connsiteY14" fmla="*/ 304800 h 1783557"/>
                <a:gd name="connsiteX15" fmla="*/ 607219 w 802481"/>
                <a:gd name="connsiteY15" fmla="*/ 528638 h 1783557"/>
                <a:gd name="connsiteX16" fmla="*/ 514350 w 802481"/>
                <a:gd name="connsiteY16" fmla="*/ 816769 h 1783557"/>
                <a:gd name="connsiteX17" fmla="*/ 445294 w 802481"/>
                <a:gd name="connsiteY17" fmla="*/ 1021557 h 1783557"/>
                <a:gd name="connsiteX18" fmla="*/ 381000 w 802481"/>
                <a:gd name="connsiteY18" fmla="*/ 1209675 h 1783557"/>
                <a:gd name="connsiteX19" fmla="*/ 330994 w 802481"/>
                <a:gd name="connsiteY19" fmla="*/ 1350169 h 1783557"/>
                <a:gd name="connsiteX20" fmla="*/ 276225 w 802481"/>
                <a:gd name="connsiteY20" fmla="*/ 1485900 h 1783557"/>
                <a:gd name="connsiteX21" fmla="*/ 228600 w 802481"/>
                <a:gd name="connsiteY21" fmla="*/ 1585913 h 1783557"/>
                <a:gd name="connsiteX22" fmla="*/ 188119 w 802481"/>
                <a:gd name="connsiteY22" fmla="*/ 1654969 h 1783557"/>
                <a:gd name="connsiteX23" fmla="*/ 154781 w 802481"/>
                <a:gd name="connsiteY23" fmla="*/ 1704975 h 1783557"/>
                <a:gd name="connsiteX24" fmla="*/ 123825 w 802481"/>
                <a:gd name="connsiteY24" fmla="*/ 1735932 h 1783557"/>
                <a:gd name="connsiteX25" fmla="*/ 100013 w 802481"/>
                <a:gd name="connsiteY25" fmla="*/ 1766888 h 1783557"/>
                <a:gd name="connsiteX26" fmla="*/ 85725 w 802481"/>
                <a:gd name="connsiteY26" fmla="*/ 1778794 h 1783557"/>
                <a:gd name="connsiteX27" fmla="*/ 69056 w 802481"/>
                <a:gd name="connsiteY27" fmla="*/ 1783557 h 1783557"/>
                <a:gd name="connsiteX28" fmla="*/ 47625 w 802481"/>
                <a:gd name="connsiteY28" fmla="*/ 1778794 h 1783557"/>
                <a:gd name="connsiteX29" fmla="*/ 23813 w 802481"/>
                <a:gd name="connsiteY29" fmla="*/ 1762125 h 1783557"/>
                <a:gd name="connsiteX30" fmla="*/ 0 w 802481"/>
                <a:gd name="connsiteY30" fmla="*/ 1735932 h 1783557"/>
                <a:gd name="connsiteX31" fmla="*/ 135731 w 802481"/>
                <a:gd name="connsiteY31" fmla="*/ 1207294 h 1783557"/>
                <a:gd name="connsiteX32" fmla="*/ 159544 w 802481"/>
                <a:gd name="connsiteY32" fmla="*/ 1154907 h 1783557"/>
                <a:gd name="connsiteX33" fmla="*/ 202406 w 802481"/>
                <a:gd name="connsiteY33" fmla="*/ 1040607 h 1783557"/>
                <a:gd name="connsiteX34" fmla="*/ 247650 w 802481"/>
                <a:gd name="connsiteY34" fmla="*/ 888207 h 1783557"/>
                <a:gd name="connsiteX35" fmla="*/ 323850 w 802481"/>
                <a:gd name="connsiteY35" fmla="*/ 635794 h 1783557"/>
                <a:gd name="connsiteX36" fmla="*/ 361950 w 802481"/>
                <a:gd name="connsiteY36" fmla="*/ 492919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2481" h="1783557">
                  <a:moveTo>
                    <a:pt x="361950" y="492919"/>
                  </a:moveTo>
                  <a:lnTo>
                    <a:pt x="440531" y="202407"/>
                  </a:lnTo>
                  <a:lnTo>
                    <a:pt x="459581" y="130969"/>
                  </a:lnTo>
                  <a:lnTo>
                    <a:pt x="464344" y="85725"/>
                  </a:lnTo>
                  <a:lnTo>
                    <a:pt x="457200" y="61913"/>
                  </a:lnTo>
                  <a:lnTo>
                    <a:pt x="447675" y="47625"/>
                  </a:lnTo>
                  <a:lnTo>
                    <a:pt x="438150" y="33338"/>
                  </a:lnTo>
                  <a:lnTo>
                    <a:pt x="421481" y="19050"/>
                  </a:lnTo>
                  <a:lnTo>
                    <a:pt x="369094" y="4763"/>
                  </a:lnTo>
                  <a:lnTo>
                    <a:pt x="802481" y="0"/>
                  </a:lnTo>
                  <a:lnTo>
                    <a:pt x="797719" y="26194"/>
                  </a:lnTo>
                  <a:lnTo>
                    <a:pt x="771525" y="57150"/>
                  </a:lnTo>
                  <a:lnTo>
                    <a:pt x="752475" y="88107"/>
                  </a:lnTo>
                  <a:lnTo>
                    <a:pt x="721519" y="164307"/>
                  </a:lnTo>
                  <a:lnTo>
                    <a:pt x="678656" y="304800"/>
                  </a:lnTo>
                  <a:lnTo>
                    <a:pt x="607219" y="528638"/>
                  </a:lnTo>
                  <a:lnTo>
                    <a:pt x="514350" y="816769"/>
                  </a:lnTo>
                  <a:lnTo>
                    <a:pt x="445294" y="1021557"/>
                  </a:lnTo>
                  <a:lnTo>
                    <a:pt x="381000" y="1209675"/>
                  </a:lnTo>
                  <a:lnTo>
                    <a:pt x="330994" y="1350169"/>
                  </a:lnTo>
                  <a:lnTo>
                    <a:pt x="276225" y="1485900"/>
                  </a:lnTo>
                  <a:lnTo>
                    <a:pt x="228600" y="1585913"/>
                  </a:lnTo>
                  <a:lnTo>
                    <a:pt x="188119" y="1654969"/>
                  </a:lnTo>
                  <a:lnTo>
                    <a:pt x="154781" y="1704975"/>
                  </a:lnTo>
                  <a:lnTo>
                    <a:pt x="123825" y="1735932"/>
                  </a:lnTo>
                  <a:lnTo>
                    <a:pt x="100013" y="1766888"/>
                  </a:lnTo>
                  <a:lnTo>
                    <a:pt x="85725" y="1778794"/>
                  </a:lnTo>
                  <a:lnTo>
                    <a:pt x="69056" y="1783557"/>
                  </a:lnTo>
                  <a:lnTo>
                    <a:pt x="47625" y="1778794"/>
                  </a:lnTo>
                  <a:lnTo>
                    <a:pt x="23813" y="1762125"/>
                  </a:lnTo>
                  <a:lnTo>
                    <a:pt x="0" y="1735932"/>
                  </a:lnTo>
                  <a:lnTo>
                    <a:pt x="135731" y="1207294"/>
                  </a:lnTo>
                  <a:lnTo>
                    <a:pt x="159544" y="1154907"/>
                  </a:lnTo>
                  <a:lnTo>
                    <a:pt x="202406" y="1040607"/>
                  </a:lnTo>
                  <a:lnTo>
                    <a:pt x="247650" y="888207"/>
                  </a:lnTo>
                  <a:lnTo>
                    <a:pt x="323850" y="635794"/>
                  </a:lnTo>
                  <a:lnTo>
                    <a:pt x="361950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8">
              <a:extLst>
                <a:ext uri="{FF2B5EF4-FFF2-40B4-BE49-F238E27FC236}">
                  <a16:creationId xmlns:a16="http://schemas.microsoft.com/office/drawing/2014/main" id="{84C5562E-8C4F-4F02-BC13-352634C8A4E3}"/>
                </a:ext>
              </a:extLst>
            </p:cNvPr>
            <p:cNvSpPr/>
            <p:nvPr/>
          </p:nvSpPr>
          <p:spPr>
            <a:xfrm>
              <a:off x="6877051" y="3055939"/>
              <a:ext cx="639763" cy="649287"/>
            </a:xfrm>
            <a:custGeom>
              <a:avLst/>
              <a:gdLst>
                <a:gd name="connsiteX0" fmla="*/ 180975 w 640556"/>
                <a:gd name="connsiteY0" fmla="*/ 140494 h 650081"/>
                <a:gd name="connsiteX1" fmla="*/ 300038 w 640556"/>
                <a:gd name="connsiteY1" fmla="*/ 176212 h 650081"/>
                <a:gd name="connsiteX2" fmla="*/ 381000 w 640556"/>
                <a:gd name="connsiteY2" fmla="*/ 197644 h 650081"/>
                <a:gd name="connsiteX3" fmla="*/ 423863 w 640556"/>
                <a:gd name="connsiteY3" fmla="*/ 202406 h 650081"/>
                <a:gd name="connsiteX4" fmla="*/ 457200 w 640556"/>
                <a:gd name="connsiteY4" fmla="*/ 200025 h 650081"/>
                <a:gd name="connsiteX5" fmla="*/ 488156 w 640556"/>
                <a:gd name="connsiteY5" fmla="*/ 190500 h 650081"/>
                <a:gd name="connsiteX6" fmla="*/ 514350 w 640556"/>
                <a:gd name="connsiteY6" fmla="*/ 176212 h 650081"/>
                <a:gd name="connsiteX7" fmla="*/ 542925 w 640556"/>
                <a:gd name="connsiteY7" fmla="*/ 157162 h 650081"/>
                <a:gd name="connsiteX8" fmla="*/ 561975 w 640556"/>
                <a:gd name="connsiteY8" fmla="*/ 140494 h 650081"/>
                <a:gd name="connsiteX9" fmla="*/ 588169 w 640556"/>
                <a:gd name="connsiteY9" fmla="*/ 104775 h 650081"/>
                <a:gd name="connsiteX10" fmla="*/ 602456 w 640556"/>
                <a:gd name="connsiteY10" fmla="*/ 78581 h 650081"/>
                <a:gd name="connsiteX11" fmla="*/ 640556 w 640556"/>
                <a:gd name="connsiteY11" fmla="*/ 0 h 650081"/>
                <a:gd name="connsiteX12" fmla="*/ 533400 w 640556"/>
                <a:gd name="connsiteY12" fmla="*/ 650081 h 650081"/>
                <a:gd name="connsiteX13" fmla="*/ 500063 w 640556"/>
                <a:gd name="connsiteY13" fmla="*/ 633412 h 650081"/>
                <a:gd name="connsiteX14" fmla="*/ 466725 w 640556"/>
                <a:gd name="connsiteY14" fmla="*/ 607219 h 650081"/>
                <a:gd name="connsiteX15" fmla="*/ 447675 w 640556"/>
                <a:gd name="connsiteY15" fmla="*/ 578644 h 650081"/>
                <a:gd name="connsiteX16" fmla="*/ 421481 w 640556"/>
                <a:gd name="connsiteY16" fmla="*/ 528637 h 650081"/>
                <a:gd name="connsiteX17" fmla="*/ 402431 w 640556"/>
                <a:gd name="connsiteY17" fmla="*/ 483394 h 650081"/>
                <a:gd name="connsiteX18" fmla="*/ 392906 w 640556"/>
                <a:gd name="connsiteY18" fmla="*/ 457200 h 650081"/>
                <a:gd name="connsiteX19" fmla="*/ 361950 w 640556"/>
                <a:gd name="connsiteY19" fmla="*/ 416719 h 650081"/>
                <a:gd name="connsiteX20" fmla="*/ 319088 w 640556"/>
                <a:gd name="connsiteY20" fmla="*/ 373856 h 650081"/>
                <a:gd name="connsiteX21" fmla="*/ 266700 w 640556"/>
                <a:gd name="connsiteY21" fmla="*/ 330994 h 650081"/>
                <a:gd name="connsiteX22" fmla="*/ 211931 w 640556"/>
                <a:gd name="connsiteY22" fmla="*/ 290512 h 650081"/>
                <a:gd name="connsiteX23" fmla="*/ 128588 w 640556"/>
                <a:gd name="connsiteY23" fmla="*/ 230981 h 650081"/>
                <a:gd name="connsiteX24" fmla="*/ 73819 w 640556"/>
                <a:gd name="connsiteY24" fmla="*/ 197644 h 650081"/>
                <a:gd name="connsiteX25" fmla="*/ 40481 w 640556"/>
                <a:gd name="connsiteY25" fmla="*/ 176212 h 650081"/>
                <a:gd name="connsiteX26" fmla="*/ 14288 w 640556"/>
                <a:gd name="connsiteY26" fmla="*/ 150019 h 650081"/>
                <a:gd name="connsiteX27" fmla="*/ 0 w 640556"/>
                <a:gd name="connsiteY27" fmla="*/ 126206 h 650081"/>
                <a:gd name="connsiteX28" fmla="*/ 0 w 640556"/>
                <a:gd name="connsiteY28" fmla="*/ 109537 h 650081"/>
                <a:gd name="connsiteX29" fmla="*/ 16669 w 640556"/>
                <a:gd name="connsiteY29" fmla="*/ 102394 h 650081"/>
                <a:gd name="connsiteX30" fmla="*/ 61913 w 640556"/>
                <a:gd name="connsiteY30" fmla="*/ 107156 h 650081"/>
                <a:gd name="connsiteX31" fmla="*/ 180975 w 640556"/>
                <a:gd name="connsiteY31" fmla="*/ 140494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0556" h="650081">
                  <a:moveTo>
                    <a:pt x="180975" y="140494"/>
                  </a:moveTo>
                  <a:lnTo>
                    <a:pt x="300038" y="176212"/>
                  </a:lnTo>
                  <a:lnTo>
                    <a:pt x="381000" y="197644"/>
                  </a:lnTo>
                  <a:lnTo>
                    <a:pt x="423863" y="202406"/>
                  </a:lnTo>
                  <a:lnTo>
                    <a:pt x="457200" y="200025"/>
                  </a:lnTo>
                  <a:lnTo>
                    <a:pt x="488156" y="190500"/>
                  </a:lnTo>
                  <a:lnTo>
                    <a:pt x="514350" y="176212"/>
                  </a:lnTo>
                  <a:lnTo>
                    <a:pt x="542925" y="157162"/>
                  </a:lnTo>
                  <a:lnTo>
                    <a:pt x="561975" y="140494"/>
                  </a:lnTo>
                  <a:lnTo>
                    <a:pt x="588169" y="104775"/>
                  </a:lnTo>
                  <a:lnTo>
                    <a:pt x="602456" y="78581"/>
                  </a:lnTo>
                  <a:lnTo>
                    <a:pt x="640556" y="0"/>
                  </a:lnTo>
                  <a:lnTo>
                    <a:pt x="533400" y="650081"/>
                  </a:lnTo>
                  <a:lnTo>
                    <a:pt x="500063" y="633412"/>
                  </a:lnTo>
                  <a:lnTo>
                    <a:pt x="466725" y="607219"/>
                  </a:lnTo>
                  <a:lnTo>
                    <a:pt x="447675" y="578644"/>
                  </a:lnTo>
                  <a:lnTo>
                    <a:pt x="421481" y="528637"/>
                  </a:lnTo>
                  <a:lnTo>
                    <a:pt x="402431" y="483394"/>
                  </a:lnTo>
                  <a:lnTo>
                    <a:pt x="392906" y="457200"/>
                  </a:lnTo>
                  <a:lnTo>
                    <a:pt x="361950" y="416719"/>
                  </a:lnTo>
                  <a:lnTo>
                    <a:pt x="319088" y="373856"/>
                  </a:lnTo>
                  <a:lnTo>
                    <a:pt x="266700" y="330994"/>
                  </a:lnTo>
                  <a:lnTo>
                    <a:pt x="211931" y="290512"/>
                  </a:lnTo>
                  <a:lnTo>
                    <a:pt x="128588" y="230981"/>
                  </a:lnTo>
                  <a:lnTo>
                    <a:pt x="73819" y="197644"/>
                  </a:lnTo>
                  <a:lnTo>
                    <a:pt x="40481" y="176212"/>
                  </a:lnTo>
                  <a:lnTo>
                    <a:pt x="14288" y="150019"/>
                  </a:lnTo>
                  <a:lnTo>
                    <a:pt x="0" y="126206"/>
                  </a:lnTo>
                  <a:lnTo>
                    <a:pt x="0" y="109537"/>
                  </a:lnTo>
                  <a:lnTo>
                    <a:pt x="16669" y="102394"/>
                  </a:lnTo>
                  <a:lnTo>
                    <a:pt x="61913" y="107156"/>
                  </a:lnTo>
                  <a:lnTo>
                    <a:pt x="1809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4D843BDF-3A2D-4DB7-A9D0-2F19D427148E}"/>
                </a:ext>
              </a:extLst>
            </p:cNvPr>
            <p:cNvSpPr/>
            <p:nvPr/>
          </p:nvSpPr>
          <p:spPr>
            <a:xfrm>
              <a:off x="5846764" y="2019300"/>
              <a:ext cx="1144587" cy="1785938"/>
            </a:xfrm>
            <a:custGeom>
              <a:avLst/>
              <a:gdLst>
                <a:gd name="connsiteX0" fmla="*/ 669131 w 1145381"/>
                <a:gd name="connsiteY0" fmla="*/ 728663 h 1785938"/>
                <a:gd name="connsiteX1" fmla="*/ 723900 w 1145381"/>
                <a:gd name="connsiteY1" fmla="*/ 619125 h 1785938"/>
                <a:gd name="connsiteX2" fmla="*/ 771525 w 1145381"/>
                <a:gd name="connsiteY2" fmla="*/ 509588 h 1785938"/>
                <a:gd name="connsiteX3" fmla="*/ 804862 w 1145381"/>
                <a:gd name="connsiteY3" fmla="*/ 409575 h 1785938"/>
                <a:gd name="connsiteX4" fmla="*/ 823912 w 1145381"/>
                <a:gd name="connsiteY4" fmla="*/ 335756 h 1785938"/>
                <a:gd name="connsiteX5" fmla="*/ 838200 w 1145381"/>
                <a:gd name="connsiteY5" fmla="*/ 273844 h 1785938"/>
                <a:gd name="connsiteX6" fmla="*/ 854869 w 1145381"/>
                <a:gd name="connsiteY6" fmla="*/ 200025 h 1785938"/>
                <a:gd name="connsiteX7" fmla="*/ 859631 w 1145381"/>
                <a:gd name="connsiteY7" fmla="*/ 159544 h 1785938"/>
                <a:gd name="connsiteX8" fmla="*/ 857250 w 1145381"/>
                <a:gd name="connsiteY8" fmla="*/ 126206 h 1785938"/>
                <a:gd name="connsiteX9" fmla="*/ 850106 w 1145381"/>
                <a:gd name="connsiteY9" fmla="*/ 102394 h 1785938"/>
                <a:gd name="connsiteX10" fmla="*/ 840581 w 1145381"/>
                <a:gd name="connsiteY10" fmla="*/ 85725 h 1785938"/>
                <a:gd name="connsiteX11" fmla="*/ 823912 w 1145381"/>
                <a:gd name="connsiteY11" fmla="*/ 73819 h 1785938"/>
                <a:gd name="connsiteX12" fmla="*/ 735806 w 1145381"/>
                <a:gd name="connsiteY12" fmla="*/ 35719 h 1785938"/>
                <a:gd name="connsiteX13" fmla="*/ 957262 w 1145381"/>
                <a:gd name="connsiteY13" fmla="*/ 0 h 1785938"/>
                <a:gd name="connsiteX14" fmla="*/ 1009650 w 1145381"/>
                <a:gd name="connsiteY14" fmla="*/ 57150 h 1785938"/>
                <a:gd name="connsiteX15" fmla="*/ 1064419 w 1145381"/>
                <a:gd name="connsiteY15" fmla="*/ 102394 h 1785938"/>
                <a:gd name="connsiteX16" fmla="*/ 1092994 w 1145381"/>
                <a:gd name="connsiteY16" fmla="*/ 121444 h 1785938"/>
                <a:gd name="connsiteX17" fmla="*/ 1109662 w 1145381"/>
                <a:gd name="connsiteY17" fmla="*/ 133350 h 1785938"/>
                <a:gd name="connsiteX18" fmla="*/ 1126331 w 1145381"/>
                <a:gd name="connsiteY18" fmla="*/ 147638 h 1785938"/>
                <a:gd name="connsiteX19" fmla="*/ 1135856 w 1145381"/>
                <a:gd name="connsiteY19" fmla="*/ 166688 h 1785938"/>
                <a:gd name="connsiteX20" fmla="*/ 1140619 w 1145381"/>
                <a:gd name="connsiteY20" fmla="*/ 190500 h 1785938"/>
                <a:gd name="connsiteX21" fmla="*/ 1145381 w 1145381"/>
                <a:gd name="connsiteY21" fmla="*/ 228600 h 1785938"/>
                <a:gd name="connsiteX22" fmla="*/ 1143000 w 1145381"/>
                <a:gd name="connsiteY22" fmla="*/ 269081 h 1785938"/>
                <a:gd name="connsiteX23" fmla="*/ 1128712 w 1145381"/>
                <a:gd name="connsiteY23" fmla="*/ 326231 h 1785938"/>
                <a:gd name="connsiteX24" fmla="*/ 1107281 w 1145381"/>
                <a:gd name="connsiteY24" fmla="*/ 378619 h 1785938"/>
                <a:gd name="connsiteX25" fmla="*/ 1052512 w 1145381"/>
                <a:gd name="connsiteY25" fmla="*/ 481013 h 1785938"/>
                <a:gd name="connsiteX26" fmla="*/ 978694 w 1145381"/>
                <a:gd name="connsiteY26" fmla="*/ 621506 h 1785938"/>
                <a:gd name="connsiteX27" fmla="*/ 862012 w 1145381"/>
                <a:gd name="connsiteY27" fmla="*/ 826294 h 1785938"/>
                <a:gd name="connsiteX28" fmla="*/ 733425 w 1145381"/>
                <a:gd name="connsiteY28" fmla="*/ 1033463 h 1785938"/>
                <a:gd name="connsiteX29" fmla="*/ 619125 w 1145381"/>
                <a:gd name="connsiteY29" fmla="*/ 1197769 h 1785938"/>
                <a:gd name="connsiteX30" fmla="*/ 535781 w 1145381"/>
                <a:gd name="connsiteY30" fmla="*/ 1304925 h 1785938"/>
                <a:gd name="connsiteX31" fmla="*/ 454819 w 1145381"/>
                <a:gd name="connsiteY31" fmla="*/ 1407319 h 1785938"/>
                <a:gd name="connsiteX32" fmla="*/ 342900 w 1145381"/>
                <a:gd name="connsiteY32" fmla="*/ 1528763 h 1785938"/>
                <a:gd name="connsiteX33" fmla="*/ 238125 w 1145381"/>
                <a:gd name="connsiteY33" fmla="*/ 1628775 h 1785938"/>
                <a:gd name="connsiteX34" fmla="*/ 116681 w 1145381"/>
                <a:gd name="connsiteY34" fmla="*/ 1728788 h 1785938"/>
                <a:gd name="connsiteX35" fmla="*/ 66675 w 1145381"/>
                <a:gd name="connsiteY35" fmla="*/ 1766888 h 1785938"/>
                <a:gd name="connsiteX36" fmla="*/ 47625 w 1145381"/>
                <a:gd name="connsiteY36" fmla="*/ 1778794 h 1785938"/>
                <a:gd name="connsiteX37" fmla="*/ 26194 w 1145381"/>
                <a:gd name="connsiteY37" fmla="*/ 1785938 h 1785938"/>
                <a:gd name="connsiteX38" fmla="*/ 9525 w 1145381"/>
                <a:gd name="connsiteY38" fmla="*/ 1785938 h 1785938"/>
                <a:gd name="connsiteX39" fmla="*/ 2381 w 1145381"/>
                <a:gd name="connsiteY39" fmla="*/ 1781175 h 1785938"/>
                <a:gd name="connsiteX40" fmla="*/ 0 w 1145381"/>
                <a:gd name="connsiteY40" fmla="*/ 1769269 h 1785938"/>
                <a:gd name="connsiteX41" fmla="*/ 7144 w 1145381"/>
                <a:gd name="connsiteY41" fmla="*/ 1745456 h 1785938"/>
                <a:gd name="connsiteX42" fmla="*/ 42862 w 1145381"/>
                <a:gd name="connsiteY42" fmla="*/ 1688306 h 1785938"/>
                <a:gd name="connsiteX43" fmla="*/ 104775 w 1145381"/>
                <a:gd name="connsiteY43" fmla="*/ 1607344 h 1785938"/>
                <a:gd name="connsiteX44" fmla="*/ 183356 w 1145381"/>
                <a:gd name="connsiteY44" fmla="*/ 1500188 h 1785938"/>
                <a:gd name="connsiteX45" fmla="*/ 254794 w 1145381"/>
                <a:gd name="connsiteY45" fmla="*/ 1402556 h 1785938"/>
                <a:gd name="connsiteX46" fmla="*/ 330994 w 1145381"/>
                <a:gd name="connsiteY46" fmla="*/ 1293019 h 1785938"/>
                <a:gd name="connsiteX47" fmla="*/ 428625 w 1145381"/>
                <a:gd name="connsiteY47" fmla="*/ 1145381 h 1785938"/>
                <a:gd name="connsiteX48" fmla="*/ 528637 w 1145381"/>
                <a:gd name="connsiteY48" fmla="*/ 985838 h 1785938"/>
                <a:gd name="connsiteX49" fmla="*/ 604837 w 1145381"/>
                <a:gd name="connsiteY49" fmla="*/ 854869 h 1785938"/>
                <a:gd name="connsiteX50" fmla="*/ 669131 w 1145381"/>
                <a:gd name="connsiteY50" fmla="*/ 728663 h 17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5381" h="1785938">
                  <a:moveTo>
                    <a:pt x="669131" y="728663"/>
                  </a:moveTo>
                  <a:lnTo>
                    <a:pt x="723900" y="619125"/>
                  </a:lnTo>
                  <a:lnTo>
                    <a:pt x="771525" y="509588"/>
                  </a:lnTo>
                  <a:lnTo>
                    <a:pt x="804862" y="409575"/>
                  </a:lnTo>
                  <a:lnTo>
                    <a:pt x="823912" y="335756"/>
                  </a:lnTo>
                  <a:lnTo>
                    <a:pt x="838200" y="273844"/>
                  </a:lnTo>
                  <a:lnTo>
                    <a:pt x="854869" y="200025"/>
                  </a:lnTo>
                  <a:lnTo>
                    <a:pt x="859631" y="159544"/>
                  </a:lnTo>
                  <a:cubicBezTo>
                    <a:pt x="857189" y="127796"/>
                    <a:pt x="857250" y="138937"/>
                    <a:pt x="857250" y="126206"/>
                  </a:cubicBezTo>
                  <a:lnTo>
                    <a:pt x="850106" y="102394"/>
                  </a:lnTo>
                  <a:lnTo>
                    <a:pt x="840581" y="85725"/>
                  </a:lnTo>
                  <a:lnTo>
                    <a:pt x="823912" y="73819"/>
                  </a:lnTo>
                  <a:lnTo>
                    <a:pt x="735806" y="35719"/>
                  </a:lnTo>
                  <a:lnTo>
                    <a:pt x="957262" y="0"/>
                  </a:lnTo>
                  <a:lnTo>
                    <a:pt x="1009650" y="57150"/>
                  </a:lnTo>
                  <a:lnTo>
                    <a:pt x="1064419" y="102394"/>
                  </a:lnTo>
                  <a:lnTo>
                    <a:pt x="1092994" y="121444"/>
                  </a:lnTo>
                  <a:lnTo>
                    <a:pt x="1109662" y="133350"/>
                  </a:lnTo>
                  <a:lnTo>
                    <a:pt x="1126331" y="147638"/>
                  </a:lnTo>
                  <a:lnTo>
                    <a:pt x="1135856" y="166688"/>
                  </a:lnTo>
                  <a:lnTo>
                    <a:pt x="1140619" y="190500"/>
                  </a:lnTo>
                  <a:lnTo>
                    <a:pt x="1145381" y="228600"/>
                  </a:lnTo>
                  <a:lnTo>
                    <a:pt x="1143000" y="269081"/>
                  </a:lnTo>
                  <a:lnTo>
                    <a:pt x="1128712" y="326231"/>
                  </a:lnTo>
                  <a:lnTo>
                    <a:pt x="1107281" y="378619"/>
                  </a:lnTo>
                  <a:lnTo>
                    <a:pt x="1052512" y="481013"/>
                  </a:lnTo>
                  <a:lnTo>
                    <a:pt x="978694" y="621506"/>
                  </a:lnTo>
                  <a:lnTo>
                    <a:pt x="862012" y="826294"/>
                  </a:lnTo>
                  <a:lnTo>
                    <a:pt x="733425" y="1033463"/>
                  </a:lnTo>
                  <a:lnTo>
                    <a:pt x="619125" y="1197769"/>
                  </a:lnTo>
                  <a:lnTo>
                    <a:pt x="535781" y="1304925"/>
                  </a:lnTo>
                  <a:lnTo>
                    <a:pt x="454819" y="1407319"/>
                  </a:lnTo>
                  <a:lnTo>
                    <a:pt x="342900" y="1528763"/>
                  </a:lnTo>
                  <a:lnTo>
                    <a:pt x="238125" y="1628775"/>
                  </a:lnTo>
                  <a:lnTo>
                    <a:pt x="116681" y="1728788"/>
                  </a:lnTo>
                  <a:lnTo>
                    <a:pt x="66675" y="1766888"/>
                  </a:lnTo>
                  <a:lnTo>
                    <a:pt x="47625" y="1778794"/>
                  </a:lnTo>
                  <a:lnTo>
                    <a:pt x="26194" y="1785938"/>
                  </a:lnTo>
                  <a:lnTo>
                    <a:pt x="9525" y="1785938"/>
                  </a:lnTo>
                  <a:lnTo>
                    <a:pt x="2381" y="1781175"/>
                  </a:lnTo>
                  <a:lnTo>
                    <a:pt x="0" y="1769269"/>
                  </a:lnTo>
                  <a:lnTo>
                    <a:pt x="7144" y="1745456"/>
                  </a:lnTo>
                  <a:lnTo>
                    <a:pt x="42862" y="1688306"/>
                  </a:lnTo>
                  <a:lnTo>
                    <a:pt x="104775" y="1607344"/>
                  </a:lnTo>
                  <a:lnTo>
                    <a:pt x="183356" y="1500188"/>
                  </a:lnTo>
                  <a:lnTo>
                    <a:pt x="254794" y="1402556"/>
                  </a:lnTo>
                  <a:lnTo>
                    <a:pt x="330994" y="1293019"/>
                  </a:lnTo>
                  <a:lnTo>
                    <a:pt x="428625" y="1145381"/>
                  </a:lnTo>
                  <a:lnTo>
                    <a:pt x="528637" y="985838"/>
                  </a:lnTo>
                  <a:lnTo>
                    <a:pt x="604837" y="854869"/>
                  </a:lnTo>
                  <a:lnTo>
                    <a:pt x="669131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1">
              <a:extLst>
                <a:ext uri="{FF2B5EF4-FFF2-40B4-BE49-F238E27FC236}">
                  <a16:creationId xmlns:a16="http://schemas.microsoft.com/office/drawing/2014/main" id="{5F6C00A1-7D80-400B-956D-8B7C8A14A240}"/>
                </a:ext>
              </a:extLst>
            </p:cNvPr>
            <p:cNvSpPr/>
            <p:nvPr/>
          </p:nvSpPr>
          <p:spPr>
            <a:xfrm>
              <a:off x="4730750" y="3771901"/>
              <a:ext cx="3035300" cy="2168525"/>
            </a:xfrm>
            <a:custGeom>
              <a:avLst/>
              <a:gdLst>
                <a:gd name="connsiteX0" fmla="*/ 824643 w 3034911"/>
                <a:gd name="connsiteY0" fmla="*/ 378663 h 2168194"/>
                <a:gd name="connsiteX1" fmla="*/ 1192086 w 3034911"/>
                <a:gd name="connsiteY1" fmla="*/ 347809 h 2168194"/>
                <a:gd name="connsiteX2" fmla="*/ 1525870 w 3034911"/>
                <a:gd name="connsiteY2" fmla="*/ 316955 h 2168194"/>
                <a:gd name="connsiteX3" fmla="*/ 1758678 w 3034911"/>
                <a:gd name="connsiteY3" fmla="*/ 288906 h 2168194"/>
                <a:gd name="connsiteX4" fmla="*/ 2047583 w 3034911"/>
                <a:gd name="connsiteY4" fmla="*/ 263662 h 2168194"/>
                <a:gd name="connsiteX5" fmla="*/ 2263561 w 3034911"/>
                <a:gd name="connsiteY5" fmla="*/ 249637 h 2168194"/>
                <a:gd name="connsiteX6" fmla="*/ 2429051 w 3034911"/>
                <a:gd name="connsiteY6" fmla="*/ 238417 h 2168194"/>
                <a:gd name="connsiteX7" fmla="*/ 2501978 w 3034911"/>
                <a:gd name="connsiteY7" fmla="*/ 238417 h 2168194"/>
                <a:gd name="connsiteX8" fmla="*/ 2541247 w 3034911"/>
                <a:gd name="connsiteY8" fmla="*/ 241222 h 2168194"/>
                <a:gd name="connsiteX9" fmla="*/ 2558076 w 3034911"/>
                <a:gd name="connsiteY9" fmla="*/ 246832 h 2168194"/>
                <a:gd name="connsiteX10" fmla="*/ 2577711 w 3034911"/>
                <a:gd name="connsiteY10" fmla="*/ 255247 h 2168194"/>
                <a:gd name="connsiteX11" fmla="*/ 2594540 w 3034911"/>
                <a:gd name="connsiteY11" fmla="*/ 269271 h 2168194"/>
                <a:gd name="connsiteX12" fmla="*/ 2605760 w 3034911"/>
                <a:gd name="connsiteY12" fmla="*/ 283296 h 2168194"/>
                <a:gd name="connsiteX13" fmla="*/ 2614175 w 3034911"/>
                <a:gd name="connsiteY13" fmla="*/ 300125 h 2168194"/>
                <a:gd name="connsiteX14" fmla="*/ 2622589 w 3034911"/>
                <a:gd name="connsiteY14" fmla="*/ 322565 h 2168194"/>
                <a:gd name="connsiteX15" fmla="*/ 2628199 w 3034911"/>
                <a:gd name="connsiteY15" fmla="*/ 350614 h 2168194"/>
                <a:gd name="connsiteX16" fmla="*/ 2631004 w 3034911"/>
                <a:gd name="connsiteY16" fmla="*/ 375858 h 2168194"/>
                <a:gd name="connsiteX17" fmla="*/ 2628199 w 3034911"/>
                <a:gd name="connsiteY17" fmla="*/ 440371 h 2168194"/>
                <a:gd name="connsiteX18" fmla="*/ 2608565 w 3034911"/>
                <a:gd name="connsiteY18" fmla="*/ 647934 h 2168194"/>
                <a:gd name="connsiteX19" fmla="*/ 2586125 w 3034911"/>
                <a:gd name="connsiteY19" fmla="*/ 920010 h 2168194"/>
                <a:gd name="connsiteX20" fmla="*/ 2566491 w 3034911"/>
                <a:gd name="connsiteY20" fmla="*/ 1043426 h 2168194"/>
                <a:gd name="connsiteX21" fmla="*/ 2471124 w 3034911"/>
                <a:gd name="connsiteY21" fmla="*/ 1792336 h 2168194"/>
                <a:gd name="connsiteX22" fmla="*/ 2457100 w 3034911"/>
                <a:gd name="connsiteY22" fmla="*/ 1971851 h 2168194"/>
                <a:gd name="connsiteX23" fmla="*/ 2465514 w 3034911"/>
                <a:gd name="connsiteY23" fmla="*/ 2033559 h 2168194"/>
                <a:gd name="connsiteX24" fmla="*/ 2485149 w 3034911"/>
                <a:gd name="connsiteY24" fmla="*/ 2100876 h 2168194"/>
                <a:gd name="connsiteX25" fmla="*/ 2501978 w 3034911"/>
                <a:gd name="connsiteY25" fmla="*/ 2137340 h 2168194"/>
                <a:gd name="connsiteX26" fmla="*/ 2518808 w 3034911"/>
                <a:gd name="connsiteY26" fmla="*/ 2159779 h 2168194"/>
                <a:gd name="connsiteX27" fmla="*/ 2532832 w 3034911"/>
                <a:gd name="connsiteY27" fmla="*/ 2165389 h 2168194"/>
                <a:gd name="connsiteX28" fmla="*/ 2546857 w 3034911"/>
                <a:gd name="connsiteY28" fmla="*/ 2168194 h 2168194"/>
                <a:gd name="connsiteX29" fmla="*/ 2566491 w 3034911"/>
                <a:gd name="connsiteY29" fmla="*/ 2159779 h 2168194"/>
                <a:gd name="connsiteX30" fmla="*/ 2602955 w 3034911"/>
                <a:gd name="connsiteY30" fmla="*/ 2131730 h 2168194"/>
                <a:gd name="connsiteX31" fmla="*/ 2625394 w 3034911"/>
                <a:gd name="connsiteY31" fmla="*/ 2103681 h 2168194"/>
                <a:gd name="connsiteX32" fmla="*/ 2642224 w 3034911"/>
                <a:gd name="connsiteY32" fmla="*/ 2064412 h 2168194"/>
                <a:gd name="connsiteX33" fmla="*/ 2703932 w 3034911"/>
                <a:gd name="connsiteY33" fmla="*/ 1845630 h 2168194"/>
                <a:gd name="connsiteX34" fmla="*/ 2720761 w 3034911"/>
                <a:gd name="connsiteY34" fmla="*/ 1767092 h 2168194"/>
                <a:gd name="connsiteX35" fmla="*/ 2757225 w 3034911"/>
                <a:gd name="connsiteY35" fmla="*/ 1556724 h 2168194"/>
                <a:gd name="connsiteX36" fmla="*/ 2810518 w 3034911"/>
                <a:gd name="connsiteY36" fmla="*/ 1217330 h 2168194"/>
                <a:gd name="connsiteX37" fmla="*/ 2872226 w 3034911"/>
                <a:gd name="connsiteY37" fmla="*/ 835863 h 2168194"/>
                <a:gd name="connsiteX38" fmla="*/ 2908690 w 3034911"/>
                <a:gd name="connsiteY38" fmla="*/ 611470 h 2168194"/>
                <a:gd name="connsiteX39" fmla="*/ 2928324 w 3034911"/>
                <a:gd name="connsiteY39" fmla="*/ 490859 h 2168194"/>
                <a:gd name="connsiteX40" fmla="*/ 2947959 w 3034911"/>
                <a:gd name="connsiteY40" fmla="*/ 429151 h 2168194"/>
                <a:gd name="connsiteX41" fmla="*/ 2970398 w 3034911"/>
                <a:gd name="connsiteY41" fmla="*/ 375858 h 2168194"/>
                <a:gd name="connsiteX42" fmla="*/ 2987227 w 3034911"/>
                <a:gd name="connsiteY42" fmla="*/ 347809 h 2168194"/>
                <a:gd name="connsiteX43" fmla="*/ 3009667 w 3034911"/>
                <a:gd name="connsiteY43" fmla="*/ 333784 h 2168194"/>
                <a:gd name="connsiteX44" fmla="*/ 3023691 w 3034911"/>
                <a:gd name="connsiteY44" fmla="*/ 319760 h 2168194"/>
                <a:gd name="connsiteX45" fmla="*/ 3029301 w 3034911"/>
                <a:gd name="connsiteY45" fmla="*/ 311345 h 2168194"/>
                <a:gd name="connsiteX46" fmla="*/ 3034911 w 3034911"/>
                <a:gd name="connsiteY46" fmla="*/ 291711 h 2168194"/>
                <a:gd name="connsiteX47" fmla="*/ 3034911 w 3034911"/>
                <a:gd name="connsiteY47" fmla="*/ 277686 h 2168194"/>
                <a:gd name="connsiteX48" fmla="*/ 3026496 w 3034911"/>
                <a:gd name="connsiteY48" fmla="*/ 255247 h 2168194"/>
                <a:gd name="connsiteX49" fmla="*/ 3009667 w 3034911"/>
                <a:gd name="connsiteY49" fmla="*/ 227198 h 2168194"/>
                <a:gd name="connsiteX50" fmla="*/ 2976008 w 3034911"/>
                <a:gd name="connsiteY50" fmla="*/ 193539 h 2168194"/>
                <a:gd name="connsiteX51" fmla="*/ 2939544 w 3034911"/>
                <a:gd name="connsiteY51" fmla="*/ 165490 h 2168194"/>
                <a:gd name="connsiteX52" fmla="*/ 2875031 w 3034911"/>
                <a:gd name="connsiteY52" fmla="*/ 123416 h 2168194"/>
                <a:gd name="connsiteX53" fmla="*/ 2788079 w 3034911"/>
                <a:gd name="connsiteY53" fmla="*/ 72928 h 2168194"/>
                <a:gd name="connsiteX54" fmla="*/ 2698322 w 3034911"/>
                <a:gd name="connsiteY54" fmla="*/ 28049 h 2168194"/>
                <a:gd name="connsiteX55" fmla="*/ 2631004 w 3034911"/>
                <a:gd name="connsiteY55" fmla="*/ 5610 h 2168194"/>
                <a:gd name="connsiteX56" fmla="*/ 2580516 w 3034911"/>
                <a:gd name="connsiteY56" fmla="*/ 0 h 2168194"/>
                <a:gd name="connsiteX57" fmla="*/ 2544052 w 3034911"/>
                <a:gd name="connsiteY57" fmla="*/ 11220 h 2168194"/>
                <a:gd name="connsiteX58" fmla="*/ 2454295 w 3034911"/>
                <a:gd name="connsiteY58" fmla="*/ 30854 h 2168194"/>
                <a:gd name="connsiteX59" fmla="*/ 2328074 w 3034911"/>
                <a:gd name="connsiteY59" fmla="*/ 58903 h 2168194"/>
                <a:gd name="connsiteX60" fmla="*/ 2137340 w 3034911"/>
                <a:gd name="connsiteY60" fmla="*/ 84147 h 2168194"/>
                <a:gd name="connsiteX61" fmla="*/ 1685750 w 3034911"/>
                <a:gd name="connsiteY61" fmla="*/ 140246 h 2168194"/>
                <a:gd name="connsiteX62" fmla="*/ 1211721 w 3034911"/>
                <a:gd name="connsiteY62" fmla="*/ 187929 h 2168194"/>
                <a:gd name="connsiteX63" fmla="*/ 830253 w 3034911"/>
                <a:gd name="connsiteY63" fmla="*/ 218783 h 2168194"/>
                <a:gd name="connsiteX64" fmla="*/ 563787 w 3034911"/>
                <a:gd name="connsiteY64" fmla="*/ 235612 h 2168194"/>
                <a:gd name="connsiteX65" fmla="*/ 207563 w 3034911"/>
                <a:gd name="connsiteY65" fmla="*/ 255247 h 2168194"/>
                <a:gd name="connsiteX66" fmla="*/ 0 w 3034911"/>
                <a:gd name="connsiteY66" fmla="*/ 266466 h 2168194"/>
                <a:gd name="connsiteX67" fmla="*/ 22440 w 3034911"/>
                <a:gd name="connsiteY67" fmla="*/ 448786 h 2168194"/>
                <a:gd name="connsiteX68" fmla="*/ 417932 w 3034911"/>
                <a:gd name="connsiteY68" fmla="*/ 412322 h 2168194"/>
                <a:gd name="connsiteX69" fmla="*/ 824643 w 3034911"/>
                <a:gd name="connsiteY69" fmla="*/ 378663 h 216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34911" h="2168194">
                  <a:moveTo>
                    <a:pt x="824643" y="378663"/>
                  </a:moveTo>
                  <a:lnTo>
                    <a:pt x="1192086" y="347809"/>
                  </a:lnTo>
                  <a:lnTo>
                    <a:pt x="1525870" y="316955"/>
                  </a:lnTo>
                  <a:lnTo>
                    <a:pt x="1758678" y="288906"/>
                  </a:lnTo>
                  <a:lnTo>
                    <a:pt x="2047583" y="263662"/>
                  </a:lnTo>
                  <a:lnTo>
                    <a:pt x="2263561" y="249637"/>
                  </a:lnTo>
                  <a:lnTo>
                    <a:pt x="2429051" y="238417"/>
                  </a:lnTo>
                  <a:lnTo>
                    <a:pt x="2501978" y="238417"/>
                  </a:lnTo>
                  <a:lnTo>
                    <a:pt x="2541247" y="241222"/>
                  </a:lnTo>
                  <a:lnTo>
                    <a:pt x="2558076" y="246832"/>
                  </a:lnTo>
                  <a:lnTo>
                    <a:pt x="2577711" y="255247"/>
                  </a:lnTo>
                  <a:lnTo>
                    <a:pt x="2594540" y="269271"/>
                  </a:lnTo>
                  <a:lnTo>
                    <a:pt x="2605760" y="283296"/>
                  </a:lnTo>
                  <a:lnTo>
                    <a:pt x="2614175" y="300125"/>
                  </a:lnTo>
                  <a:lnTo>
                    <a:pt x="2622589" y="322565"/>
                  </a:lnTo>
                  <a:lnTo>
                    <a:pt x="2628199" y="350614"/>
                  </a:lnTo>
                  <a:lnTo>
                    <a:pt x="2631004" y="375858"/>
                  </a:lnTo>
                  <a:lnTo>
                    <a:pt x="2628199" y="440371"/>
                  </a:lnTo>
                  <a:lnTo>
                    <a:pt x="2608565" y="647934"/>
                  </a:lnTo>
                  <a:lnTo>
                    <a:pt x="2586125" y="920010"/>
                  </a:lnTo>
                  <a:lnTo>
                    <a:pt x="2566491" y="1043426"/>
                  </a:lnTo>
                  <a:lnTo>
                    <a:pt x="2471124" y="1792336"/>
                  </a:lnTo>
                  <a:lnTo>
                    <a:pt x="2457100" y="1971851"/>
                  </a:lnTo>
                  <a:lnTo>
                    <a:pt x="2465514" y="2033559"/>
                  </a:lnTo>
                  <a:lnTo>
                    <a:pt x="2485149" y="2100876"/>
                  </a:lnTo>
                  <a:lnTo>
                    <a:pt x="2501978" y="2137340"/>
                  </a:lnTo>
                  <a:lnTo>
                    <a:pt x="2518808" y="2159779"/>
                  </a:lnTo>
                  <a:lnTo>
                    <a:pt x="2532832" y="2165389"/>
                  </a:lnTo>
                  <a:lnTo>
                    <a:pt x="2546857" y="2168194"/>
                  </a:lnTo>
                  <a:lnTo>
                    <a:pt x="2566491" y="2159779"/>
                  </a:lnTo>
                  <a:lnTo>
                    <a:pt x="2602955" y="2131730"/>
                  </a:lnTo>
                  <a:lnTo>
                    <a:pt x="2625394" y="2103681"/>
                  </a:lnTo>
                  <a:lnTo>
                    <a:pt x="2642224" y="2064412"/>
                  </a:lnTo>
                  <a:lnTo>
                    <a:pt x="2703932" y="1845630"/>
                  </a:lnTo>
                  <a:lnTo>
                    <a:pt x="2720761" y="1767092"/>
                  </a:lnTo>
                  <a:lnTo>
                    <a:pt x="2757225" y="1556724"/>
                  </a:lnTo>
                  <a:lnTo>
                    <a:pt x="2810518" y="1217330"/>
                  </a:lnTo>
                  <a:lnTo>
                    <a:pt x="2872226" y="835863"/>
                  </a:lnTo>
                  <a:lnTo>
                    <a:pt x="2908690" y="611470"/>
                  </a:lnTo>
                  <a:lnTo>
                    <a:pt x="2928324" y="490859"/>
                  </a:lnTo>
                  <a:lnTo>
                    <a:pt x="2947959" y="429151"/>
                  </a:lnTo>
                  <a:lnTo>
                    <a:pt x="2970398" y="375858"/>
                  </a:lnTo>
                  <a:lnTo>
                    <a:pt x="2987227" y="347809"/>
                  </a:lnTo>
                  <a:lnTo>
                    <a:pt x="3009667" y="333784"/>
                  </a:lnTo>
                  <a:lnTo>
                    <a:pt x="3023691" y="319760"/>
                  </a:lnTo>
                  <a:lnTo>
                    <a:pt x="3029301" y="311345"/>
                  </a:lnTo>
                  <a:lnTo>
                    <a:pt x="3034911" y="291711"/>
                  </a:lnTo>
                  <a:lnTo>
                    <a:pt x="3034911" y="277686"/>
                  </a:lnTo>
                  <a:lnTo>
                    <a:pt x="3026496" y="255247"/>
                  </a:lnTo>
                  <a:lnTo>
                    <a:pt x="3009667" y="227198"/>
                  </a:lnTo>
                  <a:lnTo>
                    <a:pt x="2976008" y="193539"/>
                  </a:lnTo>
                  <a:lnTo>
                    <a:pt x="2939544" y="165490"/>
                  </a:lnTo>
                  <a:lnTo>
                    <a:pt x="2875031" y="123416"/>
                  </a:lnTo>
                  <a:lnTo>
                    <a:pt x="2788079" y="72928"/>
                  </a:lnTo>
                  <a:lnTo>
                    <a:pt x="2698322" y="28049"/>
                  </a:lnTo>
                  <a:lnTo>
                    <a:pt x="2631004" y="5610"/>
                  </a:lnTo>
                  <a:lnTo>
                    <a:pt x="2580516" y="0"/>
                  </a:lnTo>
                  <a:lnTo>
                    <a:pt x="2544052" y="11220"/>
                  </a:lnTo>
                  <a:lnTo>
                    <a:pt x="2454295" y="30854"/>
                  </a:lnTo>
                  <a:lnTo>
                    <a:pt x="2328074" y="58903"/>
                  </a:lnTo>
                  <a:lnTo>
                    <a:pt x="2137340" y="84147"/>
                  </a:lnTo>
                  <a:lnTo>
                    <a:pt x="1685750" y="140246"/>
                  </a:lnTo>
                  <a:lnTo>
                    <a:pt x="1211721" y="187929"/>
                  </a:lnTo>
                  <a:lnTo>
                    <a:pt x="830253" y="218783"/>
                  </a:lnTo>
                  <a:lnTo>
                    <a:pt x="563787" y="235612"/>
                  </a:lnTo>
                  <a:lnTo>
                    <a:pt x="207563" y="255247"/>
                  </a:lnTo>
                  <a:lnTo>
                    <a:pt x="0" y="266466"/>
                  </a:lnTo>
                  <a:lnTo>
                    <a:pt x="22440" y="448786"/>
                  </a:lnTo>
                  <a:lnTo>
                    <a:pt x="417932" y="412322"/>
                  </a:lnTo>
                  <a:lnTo>
                    <a:pt x="824643" y="37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951298D9-DAE9-4BD1-AB56-37863D547EE2}"/>
                </a:ext>
              </a:extLst>
            </p:cNvPr>
            <p:cNvSpPr/>
            <p:nvPr/>
          </p:nvSpPr>
          <p:spPr>
            <a:xfrm>
              <a:off x="5926138" y="4056063"/>
              <a:ext cx="311150" cy="1644650"/>
            </a:xfrm>
            <a:custGeom>
              <a:avLst/>
              <a:gdLst>
                <a:gd name="connsiteX0" fmla="*/ 14288 w 309563"/>
                <a:gd name="connsiteY0" fmla="*/ 416719 h 1645444"/>
                <a:gd name="connsiteX1" fmla="*/ 14288 w 309563"/>
                <a:gd name="connsiteY1" fmla="*/ 269081 h 1645444"/>
                <a:gd name="connsiteX2" fmla="*/ 9525 w 309563"/>
                <a:gd name="connsiteY2" fmla="*/ 135731 h 1645444"/>
                <a:gd name="connsiteX3" fmla="*/ 0 w 309563"/>
                <a:gd name="connsiteY3" fmla="*/ 9525 h 1645444"/>
                <a:gd name="connsiteX4" fmla="*/ 230982 w 309563"/>
                <a:gd name="connsiteY4" fmla="*/ 0 h 1645444"/>
                <a:gd name="connsiteX5" fmla="*/ 273844 w 309563"/>
                <a:gd name="connsiteY5" fmla="*/ 61912 h 1645444"/>
                <a:gd name="connsiteX6" fmla="*/ 288132 w 309563"/>
                <a:gd name="connsiteY6" fmla="*/ 80962 h 1645444"/>
                <a:gd name="connsiteX7" fmla="*/ 295275 w 309563"/>
                <a:gd name="connsiteY7" fmla="*/ 95250 h 1645444"/>
                <a:gd name="connsiteX8" fmla="*/ 304800 w 309563"/>
                <a:gd name="connsiteY8" fmla="*/ 121444 h 1645444"/>
                <a:gd name="connsiteX9" fmla="*/ 309563 w 309563"/>
                <a:gd name="connsiteY9" fmla="*/ 138112 h 1645444"/>
                <a:gd name="connsiteX10" fmla="*/ 309563 w 309563"/>
                <a:gd name="connsiteY10" fmla="*/ 164306 h 1645444"/>
                <a:gd name="connsiteX11" fmla="*/ 307182 w 309563"/>
                <a:gd name="connsiteY11" fmla="*/ 204787 h 1645444"/>
                <a:gd name="connsiteX12" fmla="*/ 297657 w 309563"/>
                <a:gd name="connsiteY12" fmla="*/ 252412 h 1645444"/>
                <a:gd name="connsiteX13" fmla="*/ 280988 w 309563"/>
                <a:gd name="connsiteY13" fmla="*/ 309562 h 1645444"/>
                <a:gd name="connsiteX14" fmla="*/ 266700 w 309563"/>
                <a:gd name="connsiteY14" fmla="*/ 378619 h 1645444"/>
                <a:gd name="connsiteX15" fmla="*/ 257175 w 309563"/>
                <a:gd name="connsiteY15" fmla="*/ 452437 h 1645444"/>
                <a:gd name="connsiteX16" fmla="*/ 250032 w 309563"/>
                <a:gd name="connsiteY16" fmla="*/ 611981 h 1645444"/>
                <a:gd name="connsiteX17" fmla="*/ 250032 w 309563"/>
                <a:gd name="connsiteY17" fmla="*/ 673894 h 1645444"/>
                <a:gd name="connsiteX18" fmla="*/ 250032 w 309563"/>
                <a:gd name="connsiteY18" fmla="*/ 1633537 h 1645444"/>
                <a:gd name="connsiteX19" fmla="*/ 2382 w 309563"/>
                <a:gd name="connsiteY19" fmla="*/ 1645444 h 1645444"/>
                <a:gd name="connsiteX20" fmla="*/ 4763 w 309563"/>
                <a:gd name="connsiteY20" fmla="*/ 1397794 h 1645444"/>
                <a:gd name="connsiteX21" fmla="*/ 4763 w 309563"/>
                <a:gd name="connsiteY21" fmla="*/ 809625 h 1645444"/>
                <a:gd name="connsiteX22" fmla="*/ 4763 w 309563"/>
                <a:gd name="connsiteY22" fmla="*/ 650081 h 1645444"/>
                <a:gd name="connsiteX23" fmla="*/ 11907 w 309563"/>
                <a:gd name="connsiteY23" fmla="*/ 552450 h 1645444"/>
                <a:gd name="connsiteX24" fmla="*/ 14288 w 309563"/>
                <a:gd name="connsiteY24" fmla="*/ 416719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645444">
                  <a:moveTo>
                    <a:pt x="14288" y="416719"/>
                  </a:moveTo>
                  <a:lnTo>
                    <a:pt x="14288" y="269081"/>
                  </a:lnTo>
                  <a:lnTo>
                    <a:pt x="9525" y="135731"/>
                  </a:lnTo>
                  <a:lnTo>
                    <a:pt x="0" y="9525"/>
                  </a:lnTo>
                  <a:lnTo>
                    <a:pt x="230982" y="0"/>
                  </a:lnTo>
                  <a:lnTo>
                    <a:pt x="273844" y="61912"/>
                  </a:lnTo>
                  <a:lnTo>
                    <a:pt x="288132" y="80962"/>
                  </a:lnTo>
                  <a:lnTo>
                    <a:pt x="295275" y="95250"/>
                  </a:lnTo>
                  <a:lnTo>
                    <a:pt x="304800" y="121444"/>
                  </a:lnTo>
                  <a:lnTo>
                    <a:pt x="309563" y="138112"/>
                  </a:lnTo>
                  <a:lnTo>
                    <a:pt x="309563" y="164306"/>
                  </a:lnTo>
                  <a:lnTo>
                    <a:pt x="307182" y="204787"/>
                  </a:lnTo>
                  <a:lnTo>
                    <a:pt x="297657" y="252412"/>
                  </a:lnTo>
                  <a:lnTo>
                    <a:pt x="280988" y="309562"/>
                  </a:lnTo>
                  <a:lnTo>
                    <a:pt x="266700" y="378619"/>
                  </a:lnTo>
                  <a:lnTo>
                    <a:pt x="257175" y="452437"/>
                  </a:lnTo>
                  <a:lnTo>
                    <a:pt x="250032" y="611981"/>
                  </a:lnTo>
                  <a:lnTo>
                    <a:pt x="250032" y="673894"/>
                  </a:lnTo>
                  <a:lnTo>
                    <a:pt x="250032" y="1633537"/>
                  </a:lnTo>
                  <a:lnTo>
                    <a:pt x="2382" y="1645444"/>
                  </a:lnTo>
                  <a:cubicBezTo>
                    <a:pt x="3176" y="1562894"/>
                    <a:pt x="3969" y="1480344"/>
                    <a:pt x="4763" y="1397794"/>
                  </a:cubicBezTo>
                  <a:lnTo>
                    <a:pt x="4763" y="809625"/>
                  </a:lnTo>
                  <a:lnTo>
                    <a:pt x="4763" y="650081"/>
                  </a:lnTo>
                  <a:lnTo>
                    <a:pt x="11907" y="552450"/>
                  </a:lnTo>
                  <a:cubicBezTo>
                    <a:pt x="12701" y="507206"/>
                    <a:pt x="13494" y="461963"/>
                    <a:pt x="14288" y="416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2">
              <a:extLst>
                <a:ext uri="{FF2B5EF4-FFF2-40B4-BE49-F238E27FC236}">
                  <a16:creationId xmlns:a16="http://schemas.microsoft.com/office/drawing/2014/main" id="{639031E7-5B85-4D1E-8A10-A3F0965D2328}"/>
                </a:ext>
              </a:extLst>
            </p:cNvPr>
            <p:cNvSpPr/>
            <p:nvPr/>
          </p:nvSpPr>
          <p:spPr>
            <a:xfrm>
              <a:off x="4859338" y="4637088"/>
              <a:ext cx="2495550" cy="311150"/>
            </a:xfrm>
            <a:custGeom>
              <a:avLst/>
              <a:gdLst>
                <a:gd name="connsiteX0" fmla="*/ 881063 w 2495550"/>
                <a:gd name="connsiteY0" fmla="*/ 276225 h 311944"/>
                <a:gd name="connsiteX1" fmla="*/ 483394 w 2495550"/>
                <a:gd name="connsiteY1" fmla="*/ 292894 h 311944"/>
                <a:gd name="connsiteX2" fmla="*/ 7144 w 2495550"/>
                <a:gd name="connsiteY2" fmla="*/ 311944 h 311944"/>
                <a:gd name="connsiteX3" fmla="*/ 0 w 2495550"/>
                <a:gd name="connsiteY3" fmla="*/ 157162 h 311944"/>
                <a:gd name="connsiteX4" fmla="*/ 464344 w 2495550"/>
                <a:gd name="connsiteY4" fmla="*/ 128587 h 311944"/>
                <a:gd name="connsiteX5" fmla="*/ 804863 w 2495550"/>
                <a:gd name="connsiteY5" fmla="*/ 104775 h 311944"/>
                <a:gd name="connsiteX6" fmla="*/ 1109663 w 2495550"/>
                <a:gd name="connsiteY6" fmla="*/ 83344 h 311944"/>
                <a:gd name="connsiteX7" fmla="*/ 1445419 w 2495550"/>
                <a:gd name="connsiteY7" fmla="*/ 57150 h 311944"/>
                <a:gd name="connsiteX8" fmla="*/ 1774032 w 2495550"/>
                <a:gd name="connsiteY8" fmla="*/ 28575 h 311944"/>
                <a:gd name="connsiteX9" fmla="*/ 2152650 w 2495550"/>
                <a:gd name="connsiteY9" fmla="*/ 0 h 311944"/>
                <a:gd name="connsiteX10" fmla="*/ 2171700 w 2495550"/>
                <a:gd name="connsiteY10" fmla="*/ 0 h 311944"/>
                <a:gd name="connsiteX11" fmla="*/ 2216944 w 2495550"/>
                <a:gd name="connsiteY11" fmla="*/ 4762 h 311944"/>
                <a:gd name="connsiteX12" fmla="*/ 2419350 w 2495550"/>
                <a:gd name="connsiteY12" fmla="*/ 38100 h 311944"/>
                <a:gd name="connsiteX13" fmla="*/ 2495550 w 2495550"/>
                <a:gd name="connsiteY13" fmla="*/ 50006 h 311944"/>
                <a:gd name="connsiteX14" fmla="*/ 2478882 w 2495550"/>
                <a:gd name="connsiteY14" fmla="*/ 200025 h 311944"/>
                <a:gd name="connsiteX15" fmla="*/ 2262188 w 2495550"/>
                <a:gd name="connsiteY15" fmla="*/ 209550 h 311944"/>
                <a:gd name="connsiteX16" fmla="*/ 2038350 w 2495550"/>
                <a:gd name="connsiteY16" fmla="*/ 216694 h 311944"/>
                <a:gd name="connsiteX17" fmla="*/ 1747838 w 2495550"/>
                <a:gd name="connsiteY17" fmla="*/ 226219 h 311944"/>
                <a:gd name="connsiteX18" fmla="*/ 1488282 w 2495550"/>
                <a:gd name="connsiteY18" fmla="*/ 238125 h 311944"/>
                <a:gd name="connsiteX19" fmla="*/ 1290638 w 2495550"/>
                <a:gd name="connsiteY19" fmla="*/ 247650 h 311944"/>
                <a:gd name="connsiteX20" fmla="*/ 1066800 w 2495550"/>
                <a:gd name="connsiteY20" fmla="*/ 269081 h 311944"/>
                <a:gd name="connsiteX21" fmla="*/ 881063 w 2495550"/>
                <a:gd name="connsiteY21" fmla="*/ 27622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95550" h="311944">
                  <a:moveTo>
                    <a:pt x="881063" y="276225"/>
                  </a:moveTo>
                  <a:lnTo>
                    <a:pt x="483394" y="292894"/>
                  </a:lnTo>
                  <a:lnTo>
                    <a:pt x="7144" y="311944"/>
                  </a:lnTo>
                  <a:lnTo>
                    <a:pt x="0" y="157162"/>
                  </a:lnTo>
                  <a:lnTo>
                    <a:pt x="464344" y="128587"/>
                  </a:lnTo>
                  <a:lnTo>
                    <a:pt x="804863" y="104775"/>
                  </a:lnTo>
                  <a:lnTo>
                    <a:pt x="1109663" y="83344"/>
                  </a:lnTo>
                  <a:lnTo>
                    <a:pt x="1445419" y="57150"/>
                  </a:lnTo>
                  <a:lnTo>
                    <a:pt x="1774032" y="28575"/>
                  </a:lnTo>
                  <a:lnTo>
                    <a:pt x="2152650" y="0"/>
                  </a:lnTo>
                  <a:lnTo>
                    <a:pt x="2171700" y="0"/>
                  </a:lnTo>
                  <a:lnTo>
                    <a:pt x="2216944" y="4762"/>
                  </a:lnTo>
                  <a:lnTo>
                    <a:pt x="2419350" y="38100"/>
                  </a:lnTo>
                  <a:lnTo>
                    <a:pt x="2495550" y="50006"/>
                  </a:lnTo>
                  <a:lnTo>
                    <a:pt x="2478882" y="200025"/>
                  </a:lnTo>
                  <a:lnTo>
                    <a:pt x="2262188" y="209550"/>
                  </a:lnTo>
                  <a:lnTo>
                    <a:pt x="2038350" y="216694"/>
                  </a:lnTo>
                  <a:lnTo>
                    <a:pt x="1747838" y="226219"/>
                  </a:lnTo>
                  <a:lnTo>
                    <a:pt x="1488282" y="238125"/>
                  </a:lnTo>
                  <a:lnTo>
                    <a:pt x="1290638" y="247650"/>
                  </a:lnTo>
                  <a:lnTo>
                    <a:pt x="1066800" y="269081"/>
                  </a:lnTo>
                  <a:lnTo>
                    <a:pt x="88106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4">
              <a:extLst>
                <a:ext uri="{FF2B5EF4-FFF2-40B4-BE49-F238E27FC236}">
                  <a16:creationId xmlns:a16="http://schemas.microsoft.com/office/drawing/2014/main" id="{06DADF6B-3577-4A46-8D7E-474D4A89F789}"/>
                </a:ext>
              </a:extLst>
            </p:cNvPr>
            <p:cNvSpPr/>
            <p:nvPr/>
          </p:nvSpPr>
          <p:spPr>
            <a:xfrm>
              <a:off x="4916488" y="5524501"/>
              <a:ext cx="2343150" cy="295275"/>
            </a:xfrm>
            <a:custGeom>
              <a:avLst/>
              <a:gdLst>
                <a:gd name="connsiteX0" fmla="*/ 678657 w 2343150"/>
                <a:gd name="connsiteY0" fmla="*/ 107156 h 295275"/>
                <a:gd name="connsiteX1" fmla="*/ 1028700 w 2343150"/>
                <a:gd name="connsiteY1" fmla="*/ 92869 h 295275"/>
                <a:gd name="connsiteX2" fmla="*/ 1250157 w 2343150"/>
                <a:gd name="connsiteY2" fmla="*/ 71438 h 295275"/>
                <a:gd name="connsiteX3" fmla="*/ 1500188 w 2343150"/>
                <a:gd name="connsiteY3" fmla="*/ 59531 h 295275"/>
                <a:gd name="connsiteX4" fmla="*/ 1716882 w 2343150"/>
                <a:gd name="connsiteY4" fmla="*/ 47625 h 295275"/>
                <a:gd name="connsiteX5" fmla="*/ 1974057 w 2343150"/>
                <a:gd name="connsiteY5" fmla="*/ 30956 h 295275"/>
                <a:gd name="connsiteX6" fmla="*/ 2343150 w 2343150"/>
                <a:gd name="connsiteY6" fmla="*/ 0 h 295275"/>
                <a:gd name="connsiteX7" fmla="*/ 2324100 w 2343150"/>
                <a:gd name="connsiteY7" fmla="*/ 204788 h 295275"/>
                <a:gd name="connsiteX8" fmla="*/ 2083594 w 2343150"/>
                <a:gd name="connsiteY8" fmla="*/ 211931 h 295275"/>
                <a:gd name="connsiteX9" fmla="*/ 1864519 w 2343150"/>
                <a:gd name="connsiteY9" fmla="*/ 221456 h 295275"/>
                <a:gd name="connsiteX10" fmla="*/ 1526382 w 2343150"/>
                <a:gd name="connsiteY10" fmla="*/ 235744 h 295275"/>
                <a:gd name="connsiteX11" fmla="*/ 1173957 w 2343150"/>
                <a:gd name="connsiteY11" fmla="*/ 250031 h 295275"/>
                <a:gd name="connsiteX12" fmla="*/ 964407 w 2343150"/>
                <a:gd name="connsiteY12" fmla="*/ 257175 h 295275"/>
                <a:gd name="connsiteX13" fmla="*/ 738188 w 2343150"/>
                <a:gd name="connsiteY13" fmla="*/ 266700 h 295275"/>
                <a:gd name="connsiteX14" fmla="*/ 483394 w 2343150"/>
                <a:gd name="connsiteY14" fmla="*/ 276225 h 295275"/>
                <a:gd name="connsiteX15" fmla="*/ 195263 w 2343150"/>
                <a:gd name="connsiteY15" fmla="*/ 288131 h 295275"/>
                <a:gd name="connsiteX16" fmla="*/ 0 w 2343150"/>
                <a:gd name="connsiteY16" fmla="*/ 295275 h 295275"/>
                <a:gd name="connsiteX17" fmla="*/ 2382 w 2343150"/>
                <a:gd name="connsiteY17" fmla="*/ 116681 h 295275"/>
                <a:gd name="connsiteX18" fmla="*/ 257175 w 2343150"/>
                <a:gd name="connsiteY18" fmla="*/ 114300 h 295275"/>
                <a:gd name="connsiteX19" fmla="*/ 678657 w 2343150"/>
                <a:gd name="connsiteY19" fmla="*/ 10715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3150" h="295275">
                  <a:moveTo>
                    <a:pt x="678657" y="107156"/>
                  </a:moveTo>
                  <a:lnTo>
                    <a:pt x="1028700" y="92869"/>
                  </a:lnTo>
                  <a:lnTo>
                    <a:pt x="1250157" y="71438"/>
                  </a:lnTo>
                  <a:lnTo>
                    <a:pt x="1500188" y="59531"/>
                  </a:lnTo>
                  <a:lnTo>
                    <a:pt x="1716882" y="47625"/>
                  </a:lnTo>
                  <a:lnTo>
                    <a:pt x="1974057" y="30956"/>
                  </a:lnTo>
                  <a:lnTo>
                    <a:pt x="2343150" y="0"/>
                  </a:lnTo>
                  <a:lnTo>
                    <a:pt x="2324100" y="204788"/>
                  </a:lnTo>
                  <a:lnTo>
                    <a:pt x="2083594" y="211931"/>
                  </a:lnTo>
                  <a:lnTo>
                    <a:pt x="1864519" y="221456"/>
                  </a:lnTo>
                  <a:lnTo>
                    <a:pt x="1526382" y="235744"/>
                  </a:lnTo>
                  <a:lnTo>
                    <a:pt x="1173957" y="250031"/>
                  </a:lnTo>
                  <a:lnTo>
                    <a:pt x="964407" y="257175"/>
                  </a:lnTo>
                  <a:lnTo>
                    <a:pt x="738188" y="266700"/>
                  </a:lnTo>
                  <a:lnTo>
                    <a:pt x="483394" y="276225"/>
                  </a:lnTo>
                  <a:lnTo>
                    <a:pt x="195263" y="288131"/>
                  </a:lnTo>
                  <a:lnTo>
                    <a:pt x="0" y="295275"/>
                  </a:lnTo>
                  <a:lnTo>
                    <a:pt x="2382" y="116681"/>
                  </a:lnTo>
                  <a:lnTo>
                    <a:pt x="257175" y="114300"/>
                  </a:lnTo>
                  <a:lnTo>
                    <a:pt x="678657" y="107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500853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5342" y="2875659"/>
            <a:ext cx="910581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手塚治虫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証 採 評 判 授 備 迷 暴 謝 液 河 居 厚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7828310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B834C6D5-C51C-4E01-9FD1-0EB4CC006636}"/>
              </a:ext>
            </a:extLst>
          </p:cNvPr>
          <p:cNvSpPr/>
          <p:nvPr/>
        </p:nvSpPr>
        <p:spPr>
          <a:xfrm>
            <a:off x="4205290" y="1585914"/>
            <a:ext cx="1079500" cy="504825"/>
          </a:xfrm>
          <a:custGeom>
            <a:avLst/>
            <a:gdLst>
              <a:gd name="connsiteX0" fmla="*/ 228600 w 1078706"/>
              <a:gd name="connsiteY0" fmla="*/ 85725 h 504825"/>
              <a:gd name="connsiteX1" fmla="*/ 350043 w 1078706"/>
              <a:gd name="connsiteY1" fmla="*/ 116681 h 504825"/>
              <a:gd name="connsiteX2" fmla="*/ 426243 w 1078706"/>
              <a:gd name="connsiteY2" fmla="*/ 130968 h 504825"/>
              <a:gd name="connsiteX3" fmla="*/ 519112 w 1078706"/>
              <a:gd name="connsiteY3" fmla="*/ 147637 h 504825"/>
              <a:gd name="connsiteX4" fmla="*/ 692943 w 1078706"/>
              <a:gd name="connsiteY4" fmla="*/ 166687 h 504825"/>
              <a:gd name="connsiteX5" fmla="*/ 797718 w 1078706"/>
              <a:gd name="connsiteY5" fmla="*/ 171450 h 504825"/>
              <a:gd name="connsiteX6" fmla="*/ 873918 w 1078706"/>
              <a:gd name="connsiteY6" fmla="*/ 171450 h 504825"/>
              <a:gd name="connsiteX7" fmla="*/ 914400 w 1078706"/>
              <a:gd name="connsiteY7" fmla="*/ 188118 h 504825"/>
              <a:gd name="connsiteX8" fmla="*/ 947737 w 1078706"/>
              <a:gd name="connsiteY8" fmla="*/ 207168 h 504825"/>
              <a:gd name="connsiteX9" fmla="*/ 983456 w 1078706"/>
              <a:gd name="connsiteY9" fmla="*/ 235743 h 504825"/>
              <a:gd name="connsiteX10" fmla="*/ 1021556 w 1078706"/>
              <a:gd name="connsiteY10" fmla="*/ 271462 h 504825"/>
              <a:gd name="connsiteX11" fmla="*/ 1042987 w 1078706"/>
              <a:gd name="connsiteY11" fmla="*/ 309562 h 504825"/>
              <a:gd name="connsiteX12" fmla="*/ 1064418 w 1078706"/>
              <a:gd name="connsiteY12" fmla="*/ 357187 h 504825"/>
              <a:gd name="connsiteX13" fmla="*/ 1078706 w 1078706"/>
              <a:gd name="connsiteY13" fmla="*/ 402431 h 504825"/>
              <a:gd name="connsiteX14" fmla="*/ 1078706 w 1078706"/>
              <a:gd name="connsiteY14" fmla="*/ 423862 h 504825"/>
              <a:gd name="connsiteX15" fmla="*/ 1069181 w 1078706"/>
              <a:gd name="connsiteY15" fmla="*/ 457200 h 504825"/>
              <a:gd name="connsiteX16" fmla="*/ 1047750 w 1078706"/>
              <a:gd name="connsiteY16" fmla="*/ 478631 h 504825"/>
              <a:gd name="connsiteX17" fmla="*/ 1014412 w 1078706"/>
              <a:gd name="connsiteY17" fmla="*/ 490537 h 504825"/>
              <a:gd name="connsiteX18" fmla="*/ 962025 w 1078706"/>
              <a:gd name="connsiteY18" fmla="*/ 502443 h 504825"/>
              <a:gd name="connsiteX19" fmla="*/ 900112 w 1078706"/>
              <a:gd name="connsiteY19" fmla="*/ 504825 h 504825"/>
              <a:gd name="connsiteX20" fmla="*/ 826293 w 1078706"/>
              <a:gd name="connsiteY20" fmla="*/ 488156 h 504825"/>
              <a:gd name="connsiteX21" fmla="*/ 702468 w 1078706"/>
              <a:gd name="connsiteY21" fmla="*/ 447675 h 504825"/>
              <a:gd name="connsiteX22" fmla="*/ 604837 w 1078706"/>
              <a:gd name="connsiteY22" fmla="*/ 411956 h 504825"/>
              <a:gd name="connsiteX23" fmla="*/ 428625 w 1078706"/>
              <a:gd name="connsiteY23" fmla="*/ 338137 h 504825"/>
              <a:gd name="connsiteX24" fmla="*/ 335756 w 1078706"/>
              <a:gd name="connsiteY24" fmla="*/ 292893 h 504825"/>
              <a:gd name="connsiteX25" fmla="*/ 238125 w 1078706"/>
              <a:gd name="connsiteY25" fmla="*/ 240506 h 504825"/>
              <a:gd name="connsiteX26" fmla="*/ 178593 w 1078706"/>
              <a:gd name="connsiteY26" fmla="*/ 200025 h 504825"/>
              <a:gd name="connsiteX27" fmla="*/ 109537 w 1078706"/>
              <a:gd name="connsiteY27" fmla="*/ 154781 h 504825"/>
              <a:gd name="connsiteX28" fmla="*/ 57150 w 1078706"/>
              <a:gd name="connsiteY28" fmla="*/ 107156 h 504825"/>
              <a:gd name="connsiteX29" fmla="*/ 9525 w 1078706"/>
              <a:gd name="connsiteY29" fmla="*/ 54768 h 504825"/>
              <a:gd name="connsiteX30" fmla="*/ 0 w 1078706"/>
              <a:gd name="connsiteY30" fmla="*/ 21431 h 504825"/>
              <a:gd name="connsiteX31" fmla="*/ 4762 w 1078706"/>
              <a:gd name="connsiteY31" fmla="*/ 0 h 504825"/>
              <a:gd name="connsiteX32" fmla="*/ 23812 w 1078706"/>
              <a:gd name="connsiteY32" fmla="*/ 0 h 504825"/>
              <a:gd name="connsiteX33" fmla="*/ 69056 w 1078706"/>
              <a:gd name="connsiteY33" fmla="*/ 16668 h 504825"/>
              <a:gd name="connsiteX34" fmla="*/ 138112 w 1078706"/>
              <a:gd name="connsiteY34" fmla="*/ 50006 h 504825"/>
              <a:gd name="connsiteX35" fmla="*/ 228600 w 1078706"/>
              <a:gd name="connsiteY35" fmla="*/ 857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78706" h="504825">
                <a:moveTo>
                  <a:pt x="228600" y="85725"/>
                </a:moveTo>
                <a:lnTo>
                  <a:pt x="350043" y="116681"/>
                </a:lnTo>
                <a:lnTo>
                  <a:pt x="426243" y="130968"/>
                </a:lnTo>
                <a:lnTo>
                  <a:pt x="519112" y="147637"/>
                </a:lnTo>
                <a:lnTo>
                  <a:pt x="692943" y="166687"/>
                </a:lnTo>
                <a:lnTo>
                  <a:pt x="797718" y="171450"/>
                </a:lnTo>
                <a:lnTo>
                  <a:pt x="873918" y="171450"/>
                </a:lnTo>
                <a:lnTo>
                  <a:pt x="914400" y="188118"/>
                </a:lnTo>
                <a:lnTo>
                  <a:pt x="947737" y="207168"/>
                </a:lnTo>
                <a:lnTo>
                  <a:pt x="983456" y="235743"/>
                </a:lnTo>
                <a:lnTo>
                  <a:pt x="1021556" y="271462"/>
                </a:lnTo>
                <a:lnTo>
                  <a:pt x="1042987" y="309562"/>
                </a:lnTo>
                <a:lnTo>
                  <a:pt x="1064418" y="357187"/>
                </a:lnTo>
                <a:lnTo>
                  <a:pt x="1078706" y="402431"/>
                </a:lnTo>
                <a:lnTo>
                  <a:pt x="1078706" y="423862"/>
                </a:lnTo>
                <a:lnTo>
                  <a:pt x="1069181" y="457200"/>
                </a:lnTo>
                <a:lnTo>
                  <a:pt x="1047750" y="478631"/>
                </a:lnTo>
                <a:lnTo>
                  <a:pt x="1014412" y="490537"/>
                </a:lnTo>
                <a:lnTo>
                  <a:pt x="962025" y="502443"/>
                </a:lnTo>
                <a:lnTo>
                  <a:pt x="900112" y="504825"/>
                </a:lnTo>
                <a:lnTo>
                  <a:pt x="826293" y="488156"/>
                </a:lnTo>
                <a:lnTo>
                  <a:pt x="702468" y="447675"/>
                </a:lnTo>
                <a:lnTo>
                  <a:pt x="604837" y="411956"/>
                </a:lnTo>
                <a:lnTo>
                  <a:pt x="428625" y="338137"/>
                </a:lnTo>
                <a:lnTo>
                  <a:pt x="335756" y="292893"/>
                </a:lnTo>
                <a:lnTo>
                  <a:pt x="238125" y="240506"/>
                </a:lnTo>
                <a:lnTo>
                  <a:pt x="178593" y="200025"/>
                </a:lnTo>
                <a:lnTo>
                  <a:pt x="109537" y="154781"/>
                </a:lnTo>
                <a:lnTo>
                  <a:pt x="57150" y="107156"/>
                </a:lnTo>
                <a:lnTo>
                  <a:pt x="9525" y="54768"/>
                </a:lnTo>
                <a:lnTo>
                  <a:pt x="0" y="21431"/>
                </a:lnTo>
                <a:lnTo>
                  <a:pt x="4762" y="0"/>
                </a:lnTo>
                <a:lnTo>
                  <a:pt x="23812" y="0"/>
                </a:lnTo>
                <a:lnTo>
                  <a:pt x="69056" y="16668"/>
                </a:lnTo>
                <a:lnTo>
                  <a:pt x="138112" y="50006"/>
                </a:lnTo>
                <a:lnTo>
                  <a:pt x="228600" y="85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8F643AB-5ED0-4195-9EBB-793BB0AEDC05}"/>
              </a:ext>
            </a:extLst>
          </p:cNvPr>
          <p:cNvSpPr/>
          <p:nvPr/>
        </p:nvSpPr>
        <p:spPr>
          <a:xfrm>
            <a:off x="3556003" y="2381251"/>
            <a:ext cx="2195513" cy="581025"/>
          </a:xfrm>
          <a:custGeom>
            <a:avLst/>
            <a:gdLst>
              <a:gd name="connsiteX0" fmla="*/ 802482 w 2195513"/>
              <a:gd name="connsiteY0" fmla="*/ 252413 h 581025"/>
              <a:gd name="connsiteX1" fmla="*/ 1302544 w 2195513"/>
              <a:gd name="connsiteY1" fmla="*/ 147638 h 581025"/>
              <a:gd name="connsiteX2" fmla="*/ 1638300 w 2195513"/>
              <a:gd name="connsiteY2" fmla="*/ 71438 h 581025"/>
              <a:gd name="connsiteX3" fmla="*/ 1688307 w 2195513"/>
              <a:gd name="connsiteY3" fmla="*/ 47625 h 581025"/>
              <a:gd name="connsiteX4" fmla="*/ 1750219 w 2195513"/>
              <a:gd name="connsiteY4" fmla="*/ 19050 h 581025"/>
              <a:gd name="connsiteX5" fmla="*/ 1785938 w 2195513"/>
              <a:gd name="connsiteY5" fmla="*/ 7144 h 581025"/>
              <a:gd name="connsiteX6" fmla="*/ 1809750 w 2195513"/>
              <a:gd name="connsiteY6" fmla="*/ 0 h 581025"/>
              <a:gd name="connsiteX7" fmla="*/ 1845469 w 2195513"/>
              <a:gd name="connsiteY7" fmla="*/ 2381 h 581025"/>
              <a:gd name="connsiteX8" fmla="*/ 1902619 w 2195513"/>
              <a:gd name="connsiteY8" fmla="*/ 14288 h 581025"/>
              <a:gd name="connsiteX9" fmla="*/ 2009775 w 2195513"/>
              <a:gd name="connsiteY9" fmla="*/ 40481 h 581025"/>
              <a:gd name="connsiteX10" fmla="*/ 2081213 w 2195513"/>
              <a:gd name="connsiteY10" fmla="*/ 64294 h 581025"/>
              <a:gd name="connsiteX11" fmla="*/ 2140744 w 2195513"/>
              <a:gd name="connsiteY11" fmla="*/ 90488 h 581025"/>
              <a:gd name="connsiteX12" fmla="*/ 2166938 w 2195513"/>
              <a:gd name="connsiteY12" fmla="*/ 104775 h 581025"/>
              <a:gd name="connsiteX13" fmla="*/ 2185988 w 2195513"/>
              <a:gd name="connsiteY13" fmla="*/ 130969 h 581025"/>
              <a:gd name="connsiteX14" fmla="*/ 2195513 w 2195513"/>
              <a:gd name="connsiteY14" fmla="*/ 159544 h 581025"/>
              <a:gd name="connsiteX15" fmla="*/ 2190750 w 2195513"/>
              <a:gd name="connsiteY15" fmla="*/ 190500 h 581025"/>
              <a:gd name="connsiteX16" fmla="*/ 2176463 w 2195513"/>
              <a:gd name="connsiteY16" fmla="*/ 209550 h 581025"/>
              <a:gd name="connsiteX17" fmla="*/ 2150269 w 2195513"/>
              <a:gd name="connsiteY17" fmla="*/ 226219 h 581025"/>
              <a:gd name="connsiteX18" fmla="*/ 2109788 w 2195513"/>
              <a:gd name="connsiteY18" fmla="*/ 240506 h 581025"/>
              <a:gd name="connsiteX19" fmla="*/ 2038350 w 2195513"/>
              <a:gd name="connsiteY19" fmla="*/ 250031 h 581025"/>
              <a:gd name="connsiteX20" fmla="*/ 1871663 w 2195513"/>
              <a:gd name="connsiteY20" fmla="*/ 264319 h 581025"/>
              <a:gd name="connsiteX21" fmla="*/ 1614488 w 2195513"/>
              <a:gd name="connsiteY21" fmla="*/ 297656 h 581025"/>
              <a:gd name="connsiteX22" fmla="*/ 1362075 w 2195513"/>
              <a:gd name="connsiteY22" fmla="*/ 330994 h 581025"/>
              <a:gd name="connsiteX23" fmla="*/ 1209675 w 2195513"/>
              <a:gd name="connsiteY23" fmla="*/ 359569 h 581025"/>
              <a:gd name="connsiteX24" fmla="*/ 1038225 w 2195513"/>
              <a:gd name="connsiteY24" fmla="*/ 395288 h 581025"/>
              <a:gd name="connsiteX25" fmla="*/ 871538 w 2195513"/>
              <a:gd name="connsiteY25" fmla="*/ 438150 h 581025"/>
              <a:gd name="connsiteX26" fmla="*/ 757238 w 2195513"/>
              <a:gd name="connsiteY26" fmla="*/ 471488 h 581025"/>
              <a:gd name="connsiteX27" fmla="*/ 611982 w 2195513"/>
              <a:gd name="connsiteY27" fmla="*/ 519113 h 581025"/>
              <a:gd name="connsiteX28" fmla="*/ 490538 w 2195513"/>
              <a:gd name="connsiteY28" fmla="*/ 564356 h 581025"/>
              <a:gd name="connsiteX29" fmla="*/ 454819 w 2195513"/>
              <a:gd name="connsiteY29" fmla="*/ 581025 h 581025"/>
              <a:gd name="connsiteX30" fmla="*/ 411957 w 2195513"/>
              <a:gd name="connsiteY30" fmla="*/ 559594 h 581025"/>
              <a:gd name="connsiteX31" fmla="*/ 357188 w 2195513"/>
              <a:gd name="connsiteY31" fmla="*/ 531019 h 581025"/>
              <a:gd name="connsiteX32" fmla="*/ 292894 w 2195513"/>
              <a:gd name="connsiteY32" fmla="*/ 492919 h 581025"/>
              <a:gd name="connsiteX33" fmla="*/ 228600 w 2195513"/>
              <a:gd name="connsiteY33" fmla="*/ 445294 h 581025"/>
              <a:gd name="connsiteX34" fmla="*/ 157163 w 2195513"/>
              <a:gd name="connsiteY34" fmla="*/ 392906 h 581025"/>
              <a:gd name="connsiteX35" fmla="*/ 90488 w 2195513"/>
              <a:gd name="connsiteY35" fmla="*/ 330994 h 581025"/>
              <a:gd name="connsiteX36" fmla="*/ 30957 w 2195513"/>
              <a:gd name="connsiteY36" fmla="*/ 271463 h 581025"/>
              <a:gd name="connsiteX37" fmla="*/ 9525 w 2195513"/>
              <a:gd name="connsiteY37" fmla="*/ 240506 h 581025"/>
              <a:gd name="connsiteX38" fmla="*/ 0 w 2195513"/>
              <a:gd name="connsiteY38" fmla="*/ 211931 h 581025"/>
              <a:gd name="connsiteX39" fmla="*/ 2382 w 2195513"/>
              <a:gd name="connsiteY39" fmla="*/ 190500 h 581025"/>
              <a:gd name="connsiteX40" fmla="*/ 14288 w 2195513"/>
              <a:gd name="connsiteY40" fmla="*/ 188119 h 581025"/>
              <a:gd name="connsiteX41" fmla="*/ 35719 w 2195513"/>
              <a:gd name="connsiteY41" fmla="*/ 190500 h 581025"/>
              <a:gd name="connsiteX42" fmla="*/ 78582 w 2195513"/>
              <a:gd name="connsiteY42" fmla="*/ 214313 h 581025"/>
              <a:gd name="connsiteX43" fmla="*/ 128588 w 2195513"/>
              <a:gd name="connsiteY43" fmla="*/ 238125 h 581025"/>
              <a:gd name="connsiteX44" fmla="*/ 171450 w 2195513"/>
              <a:gd name="connsiteY44" fmla="*/ 252413 h 581025"/>
              <a:gd name="connsiteX45" fmla="*/ 233363 w 2195513"/>
              <a:gd name="connsiteY45" fmla="*/ 271463 h 581025"/>
              <a:gd name="connsiteX46" fmla="*/ 309563 w 2195513"/>
              <a:gd name="connsiteY46" fmla="*/ 285750 h 581025"/>
              <a:gd name="connsiteX47" fmla="*/ 376238 w 2195513"/>
              <a:gd name="connsiteY47" fmla="*/ 290513 h 581025"/>
              <a:gd name="connsiteX48" fmla="*/ 442913 w 2195513"/>
              <a:gd name="connsiteY48" fmla="*/ 292894 h 581025"/>
              <a:gd name="connsiteX49" fmla="*/ 561975 w 2195513"/>
              <a:gd name="connsiteY49" fmla="*/ 285750 h 581025"/>
              <a:gd name="connsiteX50" fmla="*/ 695325 w 2195513"/>
              <a:gd name="connsiteY50" fmla="*/ 273844 h 581025"/>
              <a:gd name="connsiteX51" fmla="*/ 802482 w 2195513"/>
              <a:gd name="connsiteY51" fmla="*/ 25241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95513" h="581025">
                <a:moveTo>
                  <a:pt x="802482" y="252413"/>
                </a:moveTo>
                <a:lnTo>
                  <a:pt x="1302544" y="147638"/>
                </a:lnTo>
                <a:lnTo>
                  <a:pt x="1638300" y="71438"/>
                </a:lnTo>
                <a:lnTo>
                  <a:pt x="1688307" y="47625"/>
                </a:lnTo>
                <a:lnTo>
                  <a:pt x="1750219" y="19050"/>
                </a:lnTo>
                <a:lnTo>
                  <a:pt x="1785938" y="7144"/>
                </a:lnTo>
                <a:lnTo>
                  <a:pt x="1809750" y="0"/>
                </a:lnTo>
                <a:lnTo>
                  <a:pt x="1845469" y="2381"/>
                </a:lnTo>
                <a:lnTo>
                  <a:pt x="1902619" y="14288"/>
                </a:lnTo>
                <a:lnTo>
                  <a:pt x="2009775" y="40481"/>
                </a:lnTo>
                <a:lnTo>
                  <a:pt x="2081213" y="64294"/>
                </a:lnTo>
                <a:lnTo>
                  <a:pt x="2140744" y="90488"/>
                </a:lnTo>
                <a:lnTo>
                  <a:pt x="2166938" y="104775"/>
                </a:lnTo>
                <a:lnTo>
                  <a:pt x="2185988" y="130969"/>
                </a:lnTo>
                <a:lnTo>
                  <a:pt x="2195513" y="159544"/>
                </a:lnTo>
                <a:lnTo>
                  <a:pt x="2190750" y="190500"/>
                </a:lnTo>
                <a:lnTo>
                  <a:pt x="2176463" y="209550"/>
                </a:lnTo>
                <a:lnTo>
                  <a:pt x="2150269" y="226219"/>
                </a:lnTo>
                <a:lnTo>
                  <a:pt x="2109788" y="240506"/>
                </a:lnTo>
                <a:lnTo>
                  <a:pt x="2038350" y="250031"/>
                </a:lnTo>
                <a:lnTo>
                  <a:pt x="1871663" y="264319"/>
                </a:lnTo>
                <a:lnTo>
                  <a:pt x="1614488" y="297656"/>
                </a:lnTo>
                <a:lnTo>
                  <a:pt x="1362075" y="330994"/>
                </a:lnTo>
                <a:lnTo>
                  <a:pt x="1209675" y="359569"/>
                </a:lnTo>
                <a:lnTo>
                  <a:pt x="1038225" y="395288"/>
                </a:lnTo>
                <a:lnTo>
                  <a:pt x="871538" y="438150"/>
                </a:lnTo>
                <a:lnTo>
                  <a:pt x="757238" y="471488"/>
                </a:lnTo>
                <a:lnTo>
                  <a:pt x="611982" y="519113"/>
                </a:lnTo>
                <a:lnTo>
                  <a:pt x="490538" y="564356"/>
                </a:lnTo>
                <a:lnTo>
                  <a:pt x="454819" y="581025"/>
                </a:lnTo>
                <a:lnTo>
                  <a:pt x="411957" y="559594"/>
                </a:lnTo>
                <a:lnTo>
                  <a:pt x="357188" y="531019"/>
                </a:lnTo>
                <a:lnTo>
                  <a:pt x="292894" y="492919"/>
                </a:lnTo>
                <a:lnTo>
                  <a:pt x="228600" y="445294"/>
                </a:lnTo>
                <a:lnTo>
                  <a:pt x="157163" y="392906"/>
                </a:lnTo>
                <a:lnTo>
                  <a:pt x="90488" y="330994"/>
                </a:lnTo>
                <a:lnTo>
                  <a:pt x="30957" y="271463"/>
                </a:lnTo>
                <a:lnTo>
                  <a:pt x="9525" y="240506"/>
                </a:lnTo>
                <a:lnTo>
                  <a:pt x="0" y="211931"/>
                </a:lnTo>
                <a:lnTo>
                  <a:pt x="2382" y="190500"/>
                </a:lnTo>
                <a:lnTo>
                  <a:pt x="14288" y="188119"/>
                </a:lnTo>
                <a:lnTo>
                  <a:pt x="35719" y="190500"/>
                </a:lnTo>
                <a:lnTo>
                  <a:pt x="78582" y="214313"/>
                </a:lnTo>
                <a:lnTo>
                  <a:pt x="128588" y="238125"/>
                </a:lnTo>
                <a:lnTo>
                  <a:pt x="171450" y="252413"/>
                </a:lnTo>
                <a:lnTo>
                  <a:pt x="233363" y="271463"/>
                </a:lnTo>
                <a:lnTo>
                  <a:pt x="309563" y="285750"/>
                </a:lnTo>
                <a:lnTo>
                  <a:pt x="376238" y="290513"/>
                </a:lnTo>
                <a:lnTo>
                  <a:pt x="442913" y="292894"/>
                </a:lnTo>
                <a:lnTo>
                  <a:pt x="561975" y="285750"/>
                </a:lnTo>
                <a:lnTo>
                  <a:pt x="695325" y="273844"/>
                </a:lnTo>
                <a:lnTo>
                  <a:pt x="802482" y="2524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117BCA4-3972-431F-8F81-B35B6FAA2218}"/>
              </a:ext>
            </a:extLst>
          </p:cNvPr>
          <p:cNvSpPr/>
          <p:nvPr/>
        </p:nvSpPr>
        <p:spPr>
          <a:xfrm>
            <a:off x="4160841" y="3119439"/>
            <a:ext cx="1158875" cy="333375"/>
          </a:xfrm>
          <a:custGeom>
            <a:avLst/>
            <a:gdLst>
              <a:gd name="connsiteX0" fmla="*/ 300037 w 1159669"/>
              <a:gd name="connsiteY0" fmla="*/ 154781 h 333375"/>
              <a:gd name="connsiteX1" fmla="*/ 426244 w 1159669"/>
              <a:gd name="connsiteY1" fmla="*/ 140493 h 333375"/>
              <a:gd name="connsiteX2" fmla="*/ 564356 w 1159669"/>
              <a:gd name="connsiteY2" fmla="*/ 116681 h 333375"/>
              <a:gd name="connsiteX3" fmla="*/ 676275 w 1159669"/>
              <a:gd name="connsiteY3" fmla="*/ 88106 h 333375"/>
              <a:gd name="connsiteX4" fmla="*/ 781050 w 1159669"/>
              <a:gd name="connsiteY4" fmla="*/ 38100 h 333375"/>
              <a:gd name="connsiteX5" fmla="*/ 850106 w 1159669"/>
              <a:gd name="connsiteY5" fmla="*/ 0 h 333375"/>
              <a:gd name="connsiteX6" fmla="*/ 869156 w 1159669"/>
              <a:gd name="connsiteY6" fmla="*/ 0 h 333375"/>
              <a:gd name="connsiteX7" fmla="*/ 900112 w 1159669"/>
              <a:gd name="connsiteY7" fmla="*/ 2381 h 333375"/>
              <a:gd name="connsiteX8" fmla="*/ 964406 w 1159669"/>
              <a:gd name="connsiteY8" fmla="*/ 16668 h 333375"/>
              <a:gd name="connsiteX9" fmla="*/ 1033462 w 1159669"/>
              <a:gd name="connsiteY9" fmla="*/ 40481 h 333375"/>
              <a:gd name="connsiteX10" fmla="*/ 1092994 w 1159669"/>
              <a:gd name="connsiteY10" fmla="*/ 69056 h 333375"/>
              <a:gd name="connsiteX11" fmla="*/ 1135856 w 1159669"/>
              <a:gd name="connsiteY11" fmla="*/ 95250 h 333375"/>
              <a:gd name="connsiteX12" fmla="*/ 1152525 w 1159669"/>
              <a:gd name="connsiteY12" fmla="*/ 114300 h 333375"/>
              <a:gd name="connsiteX13" fmla="*/ 1159669 w 1159669"/>
              <a:gd name="connsiteY13" fmla="*/ 138112 h 333375"/>
              <a:gd name="connsiteX14" fmla="*/ 1150144 w 1159669"/>
              <a:gd name="connsiteY14" fmla="*/ 164306 h 333375"/>
              <a:gd name="connsiteX15" fmla="*/ 1131094 w 1159669"/>
              <a:gd name="connsiteY15" fmla="*/ 190500 h 333375"/>
              <a:gd name="connsiteX16" fmla="*/ 1092994 w 1159669"/>
              <a:gd name="connsiteY16" fmla="*/ 216693 h 333375"/>
              <a:gd name="connsiteX17" fmla="*/ 1064419 w 1159669"/>
              <a:gd name="connsiteY17" fmla="*/ 226218 h 333375"/>
              <a:gd name="connsiteX18" fmla="*/ 890587 w 1159669"/>
              <a:gd name="connsiteY18" fmla="*/ 261937 h 333375"/>
              <a:gd name="connsiteX19" fmla="*/ 602456 w 1159669"/>
              <a:gd name="connsiteY19" fmla="*/ 314325 h 333375"/>
              <a:gd name="connsiteX20" fmla="*/ 428625 w 1159669"/>
              <a:gd name="connsiteY20" fmla="*/ 333375 h 333375"/>
              <a:gd name="connsiteX21" fmla="*/ 350044 w 1159669"/>
              <a:gd name="connsiteY21" fmla="*/ 333375 h 333375"/>
              <a:gd name="connsiteX22" fmla="*/ 261937 w 1159669"/>
              <a:gd name="connsiteY22" fmla="*/ 319087 h 333375"/>
              <a:gd name="connsiteX23" fmla="*/ 195262 w 1159669"/>
              <a:gd name="connsiteY23" fmla="*/ 302418 h 333375"/>
              <a:gd name="connsiteX24" fmla="*/ 145256 w 1159669"/>
              <a:gd name="connsiteY24" fmla="*/ 280987 h 333375"/>
              <a:gd name="connsiteX25" fmla="*/ 83344 w 1159669"/>
              <a:gd name="connsiteY25" fmla="*/ 240506 h 333375"/>
              <a:gd name="connsiteX26" fmla="*/ 40481 w 1159669"/>
              <a:gd name="connsiteY26" fmla="*/ 197643 h 333375"/>
              <a:gd name="connsiteX27" fmla="*/ 16669 w 1159669"/>
              <a:gd name="connsiteY27" fmla="*/ 159543 h 333375"/>
              <a:gd name="connsiteX28" fmla="*/ 2381 w 1159669"/>
              <a:gd name="connsiteY28" fmla="*/ 130968 h 333375"/>
              <a:gd name="connsiteX29" fmla="*/ 0 w 1159669"/>
              <a:gd name="connsiteY29" fmla="*/ 104775 h 333375"/>
              <a:gd name="connsiteX30" fmla="*/ 14287 w 1159669"/>
              <a:gd name="connsiteY30" fmla="*/ 100012 h 333375"/>
              <a:gd name="connsiteX31" fmla="*/ 45244 w 1159669"/>
              <a:gd name="connsiteY31" fmla="*/ 107156 h 333375"/>
              <a:gd name="connsiteX32" fmla="*/ 116681 w 1159669"/>
              <a:gd name="connsiteY32" fmla="*/ 135731 h 333375"/>
              <a:gd name="connsiteX33" fmla="*/ 176212 w 1159669"/>
              <a:gd name="connsiteY33" fmla="*/ 150018 h 333375"/>
              <a:gd name="connsiteX34" fmla="*/ 300037 w 1159669"/>
              <a:gd name="connsiteY34" fmla="*/ 154781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59669" h="333375">
                <a:moveTo>
                  <a:pt x="300037" y="154781"/>
                </a:moveTo>
                <a:lnTo>
                  <a:pt x="426244" y="140493"/>
                </a:lnTo>
                <a:lnTo>
                  <a:pt x="564356" y="116681"/>
                </a:lnTo>
                <a:lnTo>
                  <a:pt x="676275" y="88106"/>
                </a:lnTo>
                <a:lnTo>
                  <a:pt x="781050" y="38100"/>
                </a:lnTo>
                <a:lnTo>
                  <a:pt x="850106" y="0"/>
                </a:lnTo>
                <a:lnTo>
                  <a:pt x="869156" y="0"/>
                </a:lnTo>
                <a:lnTo>
                  <a:pt x="900112" y="2381"/>
                </a:lnTo>
                <a:lnTo>
                  <a:pt x="964406" y="16668"/>
                </a:lnTo>
                <a:lnTo>
                  <a:pt x="1033462" y="40481"/>
                </a:lnTo>
                <a:lnTo>
                  <a:pt x="1092994" y="69056"/>
                </a:lnTo>
                <a:lnTo>
                  <a:pt x="1135856" y="95250"/>
                </a:lnTo>
                <a:lnTo>
                  <a:pt x="1152525" y="114300"/>
                </a:lnTo>
                <a:lnTo>
                  <a:pt x="1159669" y="138112"/>
                </a:lnTo>
                <a:lnTo>
                  <a:pt x="1150144" y="164306"/>
                </a:lnTo>
                <a:lnTo>
                  <a:pt x="1131094" y="190500"/>
                </a:lnTo>
                <a:lnTo>
                  <a:pt x="1092994" y="216693"/>
                </a:lnTo>
                <a:lnTo>
                  <a:pt x="1064419" y="226218"/>
                </a:lnTo>
                <a:lnTo>
                  <a:pt x="890587" y="261937"/>
                </a:lnTo>
                <a:lnTo>
                  <a:pt x="602456" y="314325"/>
                </a:lnTo>
                <a:lnTo>
                  <a:pt x="428625" y="333375"/>
                </a:lnTo>
                <a:lnTo>
                  <a:pt x="350044" y="333375"/>
                </a:lnTo>
                <a:lnTo>
                  <a:pt x="261937" y="319087"/>
                </a:lnTo>
                <a:lnTo>
                  <a:pt x="195262" y="302418"/>
                </a:lnTo>
                <a:lnTo>
                  <a:pt x="145256" y="280987"/>
                </a:lnTo>
                <a:lnTo>
                  <a:pt x="83344" y="240506"/>
                </a:lnTo>
                <a:lnTo>
                  <a:pt x="40481" y="197643"/>
                </a:lnTo>
                <a:lnTo>
                  <a:pt x="16669" y="159543"/>
                </a:lnTo>
                <a:lnTo>
                  <a:pt x="2381" y="130968"/>
                </a:lnTo>
                <a:lnTo>
                  <a:pt x="0" y="104775"/>
                </a:lnTo>
                <a:cubicBezTo>
                  <a:pt x="12643" y="99717"/>
                  <a:pt x="7632" y="100012"/>
                  <a:pt x="14287" y="100012"/>
                </a:cubicBezTo>
                <a:lnTo>
                  <a:pt x="45244" y="107156"/>
                </a:lnTo>
                <a:lnTo>
                  <a:pt x="116681" y="135731"/>
                </a:lnTo>
                <a:lnTo>
                  <a:pt x="176212" y="150018"/>
                </a:lnTo>
                <a:lnTo>
                  <a:pt x="300037" y="1547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E3DFF4C-9CC1-477F-8EF5-A11208745655}"/>
              </a:ext>
            </a:extLst>
          </p:cNvPr>
          <p:cNvSpPr/>
          <p:nvPr/>
        </p:nvSpPr>
        <p:spPr>
          <a:xfrm>
            <a:off x="4090991" y="3810001"/>
            <a:ext cx="1233487" cy="334963"/>
          </a:xfrm>
          <a:custGeom>
            <a:avLst/>
            <a:gdLst>
              <a:gd name="connsiteX0" fmla="*/ 445293 w 1233487"/>
              <a:gd name="connsiteY0" fmla="*/ 140494 h 335756"/>
              <a:gd name="connsiteX1" fmla="*/ 638175 w 1233487"/>
              <a:gd name="connsiteY1" fmla="*/ 104775 h 335756"/>
              <a:gd name="connsiteX2" fmla="*/ 764381 w 1233487"/>
              <a:gd name="connsiteY2" fmla="*/ 69056 h 335756"/>
              <a:gd name="connsiteX3" fmla="*/ 835818 w 1233487"/>
              <a:gd name="connsiteY3" fmla="*/ 38100 h 335756"/>
              <a:gd name="connsiteX4" fmla="*/ 914400 w 1233487"/>
              <a:gd name="connsiteY4" fmla="*/ 11906 h 335756"/>
              <a:gd name="connsiteX5" fmla="*/ 942975 w 1233487"/>
              <a:gd name="connsiteY5" fmla="*/ 2381 h 335756"/>
              <a:gd name="connsiteX6" fmla="*/ 983456 w 1233487"/>
              <a:gd name="connsiteY6" fmla="*/ 0 h 335756"/>
              <a:gd name="connsiteX7" fmla="*/ 1035843 w 1233487"/>
              <a:gd name="connsiteY7" fmla="*/ 7144 h 335756"/>
              <a:gd name="connsiteX8" fmla="*/ 1119187 w 1233487"/>
              <a:gd name="connsiteY8" fmla="*/ 33338 h 335756"/>
              <a:gd name="connsiteX9" fmla="*/ 1185862 w 1233487"/>
              <a:gd name="connsiteY9" fmla="*/ 59531 h 335756"/>
              <a:gd name="connsiteX10" fmla="*/ 1214437 w 1233487"/>
              <a:gd name="connsiteY10" fmla="*/ 78581 h 335756"/>
              <a:gd name="connsiteX11" fmla="*/ 1231106 w 1233487"/>
              <a:gd name="connsiteY11" fmla="*/ 104775 h 335756"/>
              <a:gd name="connsiteX12" fmla="*/ 1233487 w 1233487"/>
              <a:gd name="connsiteY12" fmla="*/ 140494 h 335756"/>
              <a:gd name="connsiteX13" fmla="*/ 1221581 w 1233487"/>
              <a:gd name="connsiteY13" fmla="*/ 173831 h 335756"/>
              <a:gd name="connsiteX14" fmla="*/ 1195387 w 1233487"/>
              <a:gd name="connsiteY14" fmla="*/ 192881 h 335756"/>
              <a:gd name="connsiteX15" fmla="*/ 1154906 w 1233487"/>
              <a:gd name="connsiteY15" fmla="*/ 209550 h 335756"/>
              <a:gd name="connsiteX16" fmla="*/ 1095375 w 1233487"/>
              <a:gd name="connsiteY16" fmla="*/ 221456 h 335756"/>
              <a:gd name="connsiteX17" fmla="*/ 931068 w 1233487"/>
              <a:gd name="connsiteY17" fmla="*/ 245269 h 335756"/>
              <a:gd name="connsiteX18" fmla="*/ 326231 w 1233487"/>
              <a:gd name="connsiteY18" fmla="*/ 335756 h 335756"/>
              <a:gd name="connsiteX19" fmla="*/ 271462 w 1233487"/>
              <a:gd name="connsiteY19" fmla="*/ 319088 h 335756"/>
              <a:gd name="connsiteX20" fmla="*/ 200025 w 1233487"/>
              <a:gd name="connsiteY20" fmla="*/ 285750 h 335756"/>
              <a:gd name="connsiteX21" fmla="*/ 140493 w 1233487"/>
              <a:gd name="connsiteY21" fmla="*/ 247650 h 335756"/>
              <a:gd name="connsiteX22" fmla="*/ 80962 w 1233487"/>
              <a:gd name="connsiteY22" fmla="*/ 202406 h 335756"/>
              <a:gd name="connsiteX23" fmla="*/ 26193 w 1233487"/>
              <a:gd name="connsiteY23" fmla="*/ 152400 h 335756"/>
              <a:gd name="connsiteX24" fmla="*/ 7143 w 1233487"/>
              <a:gd name="connsiteY24" fmla="*/ 123825 h 335756"/>
              <a:gd name="connsiteX25" fmla="*/ 0 w 1233487"/>
              <a:gd name="connsiteY25" fmla="*/ 102394 h 335756"/>
              <a:gd name="connsiteX26" fmla="*/ 0 w 1233487"/>
              <a:gd name="connsiteY26" fmla="*/ 85725 h 335756"/>
              <a:gd name="connsiteX27" fmla="*/ 9525 w 1233487"/>
              <a:gd name="connsiteY27" fmla="*/ 73819 h 335756"/>
              <a:gd name="connsiteX28" fmla="*/ 38100 w 1233487"/>
              <a:gd name="connsiteY28" fmla="*/ 76200 h 335756"/>
              <a:gd name="connsiteX29" fmla="*/ 78581 w 1233487"/>
              <a:gd name="connsiteY29" fmla="*/ 100013 h 335756"/>
              <a:gd name="connsiteX30" fmla="*/ 150018 w 1233487"/>
              <a:gd name="connsiteY30" fmla="*/ 133350 h 335756"/>
              <a:gd name="connsiteX31" fmla="*/ 219075 w 1233487"/>
              <a:gd name="connsiteY31" fmla="*/ 150019 h 335756"/>
              <a:gd name="connsiteX32" fmla="*/ 302418 w 1233487"/>
              <a:gd name="connsiteY32" fmla="*/ 157163 h 335756"/>
              <a:gd name="connsiteX33" fmla="*/ 445293 w 1233487"/>
              <a:gd name="connsiteY33" fmla="*/ 140494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33487" h="335756">
                <a:moveTo>
                  <a:pt x="445293" y="140494"/>
                </a:moveTo>
                <a:lnTo>
                  <a:pt x="638175" y="104775"/>
                </a:lnTo>
                <a:lnTo>
                  <a:pt x="764381" y="69056"/>
                </a:lnTo>
                <a:lnTo>
                  <a:pt x="835818" y="38100"/>
                </a:lnTo>
                <a:lnTo>
                  <a:pt x="914400" y="11906"/>
                </a:lnTo>
                <a:lnTo>
                  <a:pt x="942975" y="2381"/>
                </a:lnTo>
                <a:lnTo>
                  <a:pt x="983456" y="0"/>
                </a:lnTo>
                <a:lnTo>
                  <a:pt x="1035843" y="7144"/>
                </a:lnTo>
                <a:lnTo>
                  <a:pt x="1119187" y="33338"/>
                </a:lnTo>
                <a:lnTo>
                  <a:pt x="1185862" y="59531"/>
                </a:lnTo>
                <a:lnTo>
                  <a:pt x="1214437" y="78581"/>
                </a:lnTo>
                <a:lnTo>
                  <a:pt x="1231106" y="104775"/>
                </a:lnTo>
                <a:lnTo>
                  <a:pt x="1233487" y="140494"/>
                </a:lnTo>
                <a:lnTo>
                  <a:pt x="1221581" y="173831"/>
                </a:lnTo>
                <a:lnTo>
                  <a:pt x="1195387" y="192881"/>
                </a:lnTo>
                <a:lnTo>
                  <a:pt x="1154906" y="209550"/>
                </a:lnTo>
                <a:lnTo>
                  <a:pt x="1095375" y="221456"/>
                </a:lnTo>
                <a:lnTo>
                  <a:pt x="931068" y="245269"/>
                </a:lnTo>
                <a:lnTo>
                  <a:pt x="326231" y="335756"/>
                </a:lnTo>
                <a:lnTo>
                  <a:pt x="271462" y="319088"/>
                </a:lnTo>
                <a:lnTo>
                  <a:pt x="200025" y="285750"/>
                </a:lnTo>
                <a:lnTo>
                  <a:pt x="140493" y="247650"/>
                </a:lnTo>
                <a:lnTo>
                  <a:pt x="80962" y="202406"/>
                </a:lnTo>
                <a:lnTo>
                  <a:pt x="26193" y="152400"/>
                </a:lnTo>
                <a:lnTo>
                  <a:pt x="7143" y="123825"/>
                </a:lnTo>
                <a:lnTo>
                  <a:pt x="0" y="102394"/>
                </a:lnTo>
                <a:lnTo>
                  <a:pt x="0" y="85725"/>
                </a:lnTo>
                <a:lnTo>
                  <a:pt x="9525" y="73819"/>
                </a:lnTo>
                <a:lnTo>
                  <a:pt x="38100" y="76200"/>
                </a:lnTo>
                <a:lnTo>
                  <a:pt x="78581" y="100013"/>
                </a:lnTo>
                <a:lnTo>
                  <a:pt x="150018" y="133350"/>
                </a:lnTo>
                <a:lnTo>
                  <a:pt x="219075" y="150019"/>
                </a:lnTo>
                <a:lnTo>
                  <a:pt x="302418" y="157163"/>
                </a:lnTo>
                <a:lnTo>
                  <a:pt x="445293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B0D5948-4177-40F7-9E50-AD3576262E4C}"/>
              </a:ext>
            </a:extLst>
          </p:cNvPr>
          <p:cNvSpPr/>
          <p:nvPr/>
        </p:nvSpPr>
        <p:spPr>
          <a:xfrm>
            <a:off x="3841752" y="4627563"/>
            <a:ext cx="630238" cy="1060450"/>
          </a:xfrm>
          <a:custGeom>
            <a:avLst/>
            <a:gdLst>
              <a:gd name="connsiteX0" fmla="*/ 440532 w 642938"/>
              <a:gd name="connsiteY0" fmla="*/ 333375 h 1062037"/>
              <a:gd name="connsiteX1" fmla="*/ 566738 w 642938"/>
              <a:gd name="connsiteY1" fmla="*/ 816769 h 1062037"/>
              <a:gd name="connsiteX2" fmla="*/ 642938 w 642938"/>
              <a:gd name="connsiteY2" fmla="*/ 909637 h 1062037"/>
              <a:gd name="connsiteX3" fmla="*/ 631032 w 642938"/>
              <a:gd name="connsiteY3" fmla="*/ 950119 h 1062037"/>
              <a:gd name="connsiteX4" fmla="*/ 607219 w 642938"/>
              <a:gd name="connsiteY4" fmla="*/ 1002506 h 1062037"/>
              <a:gd name="connsiteX5" fmla="*/ 578644 w 642938"/>
              <a:gd name="connsiteY5" fmla="*/ 1042987 h 1062037"/>
              <a:gd name="connsiteX6" fmla="*/ 545307 w 642938"/>
              <a:gd name="connsiteY6" fmla="*/ 1062037 h 1062037"/>
              <a:gd name="connsiteX7" fmla="*/ 511969 w 642938"/>
              <a:gd name="connsiteY7" fmla="*/ 1062037 h 1062037"/>
              <a:gd name="connsiteX8" fmla="*/ 473869 w 642938"/>
              <a:gd name="connsiteY8" fmla="*/ 1054894 h 1062037"/>
              <a:gd name="connsiteX9" fmla="*/ 433388 w 642938"/>
              <a:gd name="connsiteY9" fmla="*/ 1033462 h 1062037"/>
              <a:gd name="connsiteX10" fmla="*/ 381000 w 642938"/>
              <a:gd name="connsiteY10" fmla="*/ 995362 h 1062037"/>
              <a:gd name="connsiteX11" fmla="*/ 350044 w 642938"/>
              <a:gd name="connsiteY11" fmla="*/ 962025 h 1062037"/>
              <a:gd name="connsiteX12" fmla="*/ 326232 w 642938"/>
              <a:gd name="connsiteY12" fmla="*/ 928687 h 1062037"/>
              <a:gd name="connsiteX13" fmla="*/ 309563 w 642938"/>
              <a:gd name="connsiteY13" fmla="*/ 885825 h 1062037"/>
              <a:gd name="connsiteX14" fmla="*/ 300038 w 642938"/>
              <a:gd name="connsiteY14" fmla="*/ 840581 h 1062037"/>
              <a:gd name="connsiteX15" fmla="*/ 254794 w 642938"/>
              <a:gd name="connsiteY15" fmla="*/ 559594 h 1062037"/>
              <a:gd name="connsiteX16" fmla="*/ 226219 w 642938"/>
              <a:gd name="connsiteY16" fmla="*/ 414337 h 1062037"/>
              <a:gd name="connsiteX17" fmla="*/ 202407 w 642938"/>
              <a:gd name="connsiteY17" fmla="*/ 342900 h 1062037"/>
              <a:gd name="connsiteX18" fmla="*/ 180975 w 642938"/>
              <a:gd name="connsiteY18" fmla="*/ 283369 h 1062037"/>
              <a:gd name="connsiteX19" fmla="*/ 145257 w 642938"/>
              <a:gd name="connsiteY19" fmla="*/ 216694 h 1062037"/>
              <a:gd name="connsiteX20" fmla="*/ 109538 w 642938"/>
              <a:gd name="connsiteY20" fmla="*/ 157162 h 1062037"/>
              <a:gd name="connsiteX21" fmla="*/ 45244 w 642938"/>
              <a:gd name="connsiteY21" fmla="*/ 85725 h 1062037"/>
              <a:gd name="connsiteX22" fmla="*/ 14288 w 642938"/>
              <a:gd name="connsiteY22" fmla="*/ 50006 h 1062037"/>
              <a:gd name="connsiteX23" fmla="*/ 0 w 642938"/>
              <a:gd name="connsiteY23" fmla="*/ 26194 h 1062037"/>
              <a:gd name="connsiteX24" fmla="*/ 4763 w 642938"/>
              <a:gd name="connsiteY24" fmla="*/ 7144 h 1062037"/>
              <a:gd name="connsiteX25" fmla="*/ 19050 w 642938"/>
              <a:gd name="connsiteY25" fmla="*/ 0 h 1062037"/>
              <a:gd name="connsiteX26" fmla="*/ 50007 w 642938"/>
              <a:gd name="connsiteY26" fmla="*/ 4762 h 1062037"/>
              <a:gd name="connsiteX27" fmla="*/ 381000 w 642938"/>
              <a:gd name="connsiteY27" fmla="*/ 66675 h 1062037"/>
              <a:gd name="connsiteX28" fmla="*/ 440532 w 642938"/>
              <a:gd name="connsiteY28" fmla="*/ 333375 h 1062037"/>
              <a:gd name="connsiteX0" fmla="*/ 440532 w 631032"/>
              <a:gd name="connsiteY0" fmla="*/ 333375 h 1062037"/>
              <a:gd name="connsiteX1" fmla="*/ 566738 w 631032"/>
              <a:gd name="connsiteY1" fmla="*/ 816769 h 1062037"/>
              <a:gd name="connsiteX2" fmla="*/ 631032 w 631032"/>
              <a:gd name="connsiteY2" fmla="*/ 950119 h 1062037"/>
              <a:gd name="connsiteX3" fmla="*/ 607219 w 631032"/>
              <a:gd name="connsiteY3" fmla="*/ 1002506 h 1062037"/>
              <a:gd name="connsiteX4" fmla="*/ 578644 w 631032"/>
              <a:gd name="connsiteY4" fmla="*/ 1042987 h 1062037"/>
              <a:gd name="connsiteX5" fmla="*/ 545307 w 631032"/>
              <a:gd name="connsiteY5" fmla="*/ 1062037 h 1062037"/>
              <a:gd name="connsiteX6" fmla="*/ 511969 w 631032"/>
              <a:gd name="connsiteY6" fmla="*/ 1062037 h 1062037"/>
              <a:gd name="connsiteX7" fmla="*/ 473869 w 631032"/>
              <a:gd name="connsiteY7" fmla="*/ 1054894 h 1062037"/>
              <a:gd name="connsiteX8" fmla="*/ 433388 w 631032"/>
              <a:gd name="connsiteY8" fmla="*/ 1033462 h 1062037"/>
              <a:gd name="connsiteX9" fmla="*/ 381000 w 631032"/>
              <a:gd name="connsiteY9" fmla="*/ 995362 h 1062037"/>
              <a:gd name="connsiteX10" fmla="*/ 350044 w 631032"/>
              <a:gd name="connsiteY10" fmla="*/ 962025 h 1062037"/>
              <a:gd name="connsiteX11" fmla="*/ 326232 w 631032"/>
              <a:gd name="connsiteY11" fmla="*/ 928687 h 1062037"/>
              <a:gd name="connsiteX12" fmla="*/ 309563 w 631032"/>
              <a:gd name="connsiteY12" fmla="*/ 885825 h 1062037"/>
              <a:gd name="connsiteX13" fmla="*/ 300038 w 631032"/>
              <a:gd name="connsiteY13" fmla="*/ 840581 h 1062037"/>
              <a:gd name="connsiteX14" fmla="*/ 254794 w 631032"/>
              <a:gd name="connsiteY14" fmla="*/ 559594 h 1062037"/>
              <a:gd name="connsiteX15" fmla="*/ 226219 w 631032"/>
              <a:gd name="connsiteY15" fmla="*/ 414337 h 1062037"/>
              <a:gd name="connsiteX16" fmla="*/ 202407 w 631032"/>
              <a:gd name="connsiteY16" fmla="*/ 342900 h 1062037"/>
              <a:gd name="connsiteX17" fmla="*/ 180975 w 631032"/>
              <a:gd name="connsiteY17" fmla="*/ 283369 h 1062037"/>
              <a:gd name="connsiteX18" fmla="*/ 145257 w 631032"/>
              <a:gd name="connsiteY18" fmla="*/ 216694 h 1062037"/>
              <a:gd name="connsiteX19" fmla="*/ 109538 w 631032"/>
              <a:gd name="connsiteY19" fmla="*/ 157162 h 1062037"/>
              <a:gd name="connsiteX20" fmla="*/ 45244 w 631032"/>
              <a:gd name="connsiteY20" fmla="*/ 85725 h 1062037"/>
              <a:gd name="connsiteX21" fmla="*/ 14288 w 631032"/>
              <a:gd name="connsiteY21" fmla="*/ 50006 h 1062037"/>
              <a:gd name="connsiteX22" fmla="*/ 0 w 631032"/>
              <a:gd name="connsiteY22" fmla="*/ 26194 h 1062037"/>
              <a:gd name="connsiteX23" fmla="*/ 4763 w 631032"/>
              <a:gd name="connsiteY23" fmla="*/ 7144 h 1062037"/>
              <a:gd name="connsiteX24" fmla="*/ 19050 w 631032"/>
              <a:gd name="connsiteY24" fmla="*/ 0 h 1062037"/>
              <a:gd name="connsiteX25" fmla="*/ 50007 w 631032"/>
              <a:gd name="connsiteY25" fmla="*/ 4762 h 1062037"/>
              <a:gd name="connsiteX26" fmla="*/ 381000 w 631032"/>
              <a:gd name="connsiteY26" fmla="*/ 66675 h 1062037"/>
              <a:gd name="connsiteX27" fmla="*/ 440532 w 631032"/>
              <a:gd name="connsiteY27" fmla="*/ 333375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31032" h="1062037">
                <a:moveTo>
                  <a:pt x="440532" y="333375"/>
                </a:moveTo>
                <a:lnTo>
                  <a:pt x="566738" y="816769"/>
                </a:lnTo>
                <a:lnTo>
                  <a:pt x="631032" y="950119"/>
                </a:lnTo>
                <a:lnTo>
                  <a:pt x="607219" y="1002506"/>
                </a:lnTo>
                <a:lnTo>
                  <a:pt x="578644" y="1042987"/>
                </a:lnTo>
                <a:lnTo>
                  <a:pt x="545307" y="1062037"/>
                </a:lnTo>
                <a:lnTo>
                  <a:pt x="511969" y="1062037"/>
                </a:lnTo>
                <a:lnTo>
                  <a:pt x="473869" y="1054894"/>
                </a:lnTo>
                <a:lnTo>
                  <a:pt x="433388" y="1033462"/>
                </a:lnTo>
                <a:lnTo>
                  <a:pt x="381000" y="995362"/>
                </a:lnTo>
                <a:lnTo>
                  <a:pt x="350044" y="962025"/>
                </a:lnTo>
                <a:lnTo>
                  <a:pt x="326232" y="928687"/>
                </a:lnTo>
                <a:lnTo>
                  <a:pt x="309563" y="885825"/>
                </a:lnTo>
                <a:lnTo>
                  <a:pt x="300038" y="840581"/>
                </a:lnTo>
                <a:lnTo>
                  <a:pt x="254794" y="559594"/>
                </a:lnTo>
                <a:lnTo>
                  <a:pt x="226219" y="414337"/>
                </a:lnTo>
                <a:lnTo>
                  <a:pt x="202407" y="342900"/>
                </a:lnTo>
                <a:lnTo>
                  <a:pt x="180975" y="283369"/>
                </a:lnTo>
                <a:lnTo>
                  <a:pt x="145257" y="216694"/>
                </a:lnTo>
                <a:lnTo>
                  <a:pt x="109538" y="157162"/>
                </a:lnTo>
                <a:lnTo>
                  <a:pt x="45244" y="85725"/>
                </a:lnTo>
                <a:lnTo>
                  <a:pt x="14288" y="50006"/>
                </a:lnTo>
                <a:lnTo>
                  <a:pt x="0" y="26194"/>
                </a:lnTo>
                <a:lnTo>
                  <a:pt x="4763" y="7144"/>
                </a:lnTo>
                <a:lnTo>
                  <a:pt x="19050" y="0"/>
                </a:lnTo>
                <a:lnTo>
                  <a:pt x="50007" y="4762"/>
                </a:lnTo>
                <a:lnTo>
                  <a:pt x="381000" y="66675"/>
                </a:lnTo>
                <a:lnTo>
                  <a:pt x="440532" y="3333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CE28503-2413-4342-B921-C24B174C32DA}"/>
              </a:ext>
            </a:extLst>
          </p:cNvPr>
          <p:cNvSpPr/>
          <p:nvPr/>
        </p:nvSpPr>
        <p:spPr>
          <a:xfrm>
            <a:off x="5743578" y="1955801"/>
            <a:ext cx="2424113" cy="512763"/>
          </a:xfrm>
          <a:custGeom>
            <a:avLst/>
            <a:gdLst>
              <a:gd name="connsiteX0" fmla="*/ 985754 w 2423424"/>
              <a:gd name="connsiteY0" fmla="*/ 206137 h 512698"/>
              <a:gd name="connsiteX1" fmla="*/ 1516952 w 2423424"/>
              <a:gd name="connsiteY1" fmla="*/ 137424 h 512698"/>
              <a:gd name="connsiteX2" fmla="*/ 1659662 w 2423424"/>
              <a:gd name="connsiteY2" fmla="*/ 113639 h 512698"/>
              <a:gd name="connsiteX3" fmla="*/ 1762730 w 2423424"/>
              <a:gd name="connsiteY3" fmla="*/ 73998 h 512698"/>
              <a:gd name="connsiteX4" fmla="*/ 1926582 w 2423424"/>
              <a:gd name="connsiteY4" fmla="*/ 0 h 512698"/>
              <a:gd name="connsiteX5" fmla="*/ 1955653 w 2423424"/>
              <a:gd name="connsiteY5" fmla="*/ 0 h 512698"/>
              <a:gd name="connsiteX6" fmla="*/ 2021722 w 2423424"/>
              <a:gd name="connsiteY6" fmla="*/ 15857 h 512698"/>
              <a:gd name="connsiteX7" fmla="*/ 2196145 w 2423424"/>
              <a:gd name="connsiteY7" fmla="*/ 58141 h 512698"/>
              <a:gd name="connsiteX8" fmla="*/ 2315070 w 2423424"/>
              <a:gd name="connsiteY8" fmla="*/ 95140 h 512698"/>
              <a:gd name="connsiteX9" fmla="*/ 2359997 w 2423424"/>
              <a:gd name="connsiteY9" fmla="*/ 113639 h 512698"/>
              <a:gd name="connsiteX10" fmla="*/ 2399639 w 2423424"/>
              <a:gd name="connsiteY10" fmla="*/ 153281 h 512698"/>
              <a:gd name="connsiteX11" fmla="*/ 2423424 w 2423424"/>
              <a:gd name="connsiteY11" fmla="*/ 190280 h 512698"/>
              <a:gd name="connsiteX12" fmla="*/ 2423424 w 2423424"/>
              <a:gd name="connsiteY12" fmla="*/ 214065 h 512698"/>
              <a:gd name="connsiteX13" fmla="*/ 2418138 w 2423424"/>
              <a:gd name="connsiteY13" fmla="*/ 243135 h 512698"/>
              <a:gd name="connsiteX14" fmla="*/ 2391711 w 2423424"/>
              <a:gd name="connsiteY14" fmla="*/ 272206 h 512698"/>
              <a:gd name="connsiteX15" fmla="*/ 2349426 w 2423424"/>
              <a:gd name="connsiteY15" fmla="*/ 298634 h 512698"/>
              <a:gd name="connsiteX16" fmla="*/ 2309784 w 2423424"/>
              <a:gd name="connsiteY16" fmla="*/ 311848 h 512698"/>
              <a:gd name="connsiteX17" fmla="*/ 2219930 w 2423424"/>
              <a:gd name="connsiteY17" fmla="*/ 314490 h 512698"/>
              <a:gd name="connsiteX18" fmla="*/ 1852584 w 2423424"/>
              <a:gd name="connsiteY18" fmla="*/ 311848 h 512698"/>
              <a:gd name="connsiteX19" fmla="*/ 1514309 w 2423424"/>
              <a:gd name="connsiteY19" fmla="*/ 338275 h 512698"/>
              <a:gd name="connsiteX20" fmla="*/ 1057109 w 2423424"/>
              <a:gd name="connsiteY20" fmla="*/ 383202 h 512698"/>
              <a:gd name="connsiteX21" fmla="*/ 887972 w 2423424"/>
              <a:gd name="connsiteY21" fmla="*/ 406987 h 512698"/>
              <a:gd name="connsiteX22" fmla="*/ 713549 w 2423424"/>
              <a:gd name="connsiteY22" fmla="*/ 441344 h 512698"/>
              <a:gd name="connsiteX23" fmla="*/ 605195 w 2423424"/>
              <a:gd name="connsiteY23" fmla="*/ 470414 h 512698"/>
              <a:gd name="connsiteX24" fmla="*/ 433415 w 2423424"/>
              <a:gd name="connsiteY24" fmla="*/ 512698 h 512698"/>
              <a:gd name="connsiteX25" fmla="*/ 367345 w 2423424"/>
              <a:gd name="connsiteY25" fmla="*/ 483628 h 512698"/>
              <a:gd name="connsiteX26" fmla="*/ 285419 w 2423424"/>
              <a:gd name="connsiteY26" fmla="*/ 433415 h 512698"/>
              <a:gd name="connsiteX27" fmla="*/ 153280 w 2423424"/>
              <a:gd name="connsiteY27" fmla="*/ 330347 h 512698"/>
              <a:gd name="connsiteX28" fmla="*/ 68712 w 2423424"/>
              <a:gd name="connsiteY28" fmla="*/ 253707 h 512698"/>
              <a:gd name="connsiteX29" fmla="*/ 10571 w 2423424"/>
              <a:gd name="connsiteY29" fmla="*/ 198208 h 512698"/>
              <a:gd name="connsiteX30" fmla="*/ 0 w 2423424"/>
              <a:gd name="connsiteY30" fmla="*/ 169138 h 512698"/>
              <a:gd name="connsiteX31" fmla="*/ 0 w 2423424"/>
              <a:gd name="connsiteY31" fmla="*/ 145353 h 512698"/>
              <a:gd name="connsiteX32" fmla="*/ 18499 w 2423424"/>
              <a:gd name="connsiteY32" fmla="*/ 137424 h 512698"/>
              <a:gd name="connsiteX33" fmla="*/ 50212 w 2423424"/>
              <a:gd name="connsiteY33" fmla="*/ 145353 h 512698"/>
              <a:gd name="connsiteX34" fmla="*/ 105711 w 2423424"/>
              <a:gd name="connsiteY34" fmla="*/ 169138 h 512698"/>
              <a:gd name="connsiteX35" fmla="*/ 195565 w 2423424"/>
              <a:gd name="connsiteY35" fmla="*/ 200851 h 512698"/>
              <a:gd name="connsiteX36" fmla="*/ 282776 w 2423424"/>
              <a:gd name="connsiteY36" fmla="*/ 221993 h 512698"/>
              <a:gd name="connsiteX37" fmla="*/ 388487 w 2423424"/>
              <a:gd name="connsiteY37" fmla="*/ 237850 h 512698"/>
              <a:gd name="connsiteX38" fmla="*/ 478342 w 2423424"/>
              <a:gd name="connsiteY38" fmla="*/ 240493 h 512698"/>
              <a:gd name="connsiteX39" fmla="*/ 652765 w 2423424"/>
              <a:gd name="connsiteY39" fmla="*/ 240493 h 512698"/>
              <a:gd name="connsiteX40" fmla="*/ 843045 w 2423424"/>
              <a:gd name="connsiteY40" fmla="*/ 224636 h 512698"/>
              <a:gd name="connsiteX41" fmla="*/ 985754 w 2423424"/>
              <a:gd name="connsiteY41" fmla="*/ 206137 h 51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23424" h="512698">
                <a:moveTo>
                  <a:pt x="985754" y="206137"/>
                </a:moveTo>
                <a:lnTo>
                  <a:pt x="1516952" y="137424"/>
                </a:lnTo>
                <a:lnTo>
                  <a:pt x="1659662" y="113639"/>
                </a:lnTo>
                <a:lnTo>
                  <a:pt x="1762730" y="73998"/>
                </a:lnTo>
                <a:lnTo>
                  <a:pt x="1926582" y="0"/>
                </a:lnTo>
                <a:lnTo>
                  <a:pt x="1955653" y="0"/>
                </a:lnTo>
                <a:lnTo>
                  <a:pt x="2021722" y="15857"/>
                </a:lnTo>
                <a:lnTo>
                  <a:pt x="2196145" y="58141"/>
                </a:lnTo>
                <a:lnTo>
                  <a:pt x="2315070" y="95140"/>
                </a:lnTo>
                <a:lnTo>
                  <a:pt x="2359997" y="113639"/>
                </a:lnTo>
                <a:lnTo>
                  <a:pt x="2399639" y="153281"/>
                </a:lnTo>
                <a:lnTo>
                  <a:pt x="2423424" y="190280"/>
                </a:lnTo>
                <a:lnTo>
                  <a:pt x="2423424" y="214065"/>
                </a:lnTo>
                <a:lnTo>
                  <a:pt x="2418138" y="243135"/>
                </a:lnTo>
                <a:lnTo>
                  <a:pt x="2391711" y="272206"/>
                </a:lnTo>
                <a:lnTo>
                  <a:pt x="2349426" y="298634"/>
                </a:lnTo>
                <a:lnTo>
                  <a:pt x="2309784" y="311848"/>
                </a:lnTo>
                <a:lnTo>
                  <a:pt x="2219930" y="314490"/>
                </a:lnTo>
                <a:lnTo>
                  <a:pt x="1852584" y="311848"/>
                </a:lnTo>
                <a:lnTo>
                  <a:pt x="1514309" y="338275"/>
                </a:lnTo>
                <a:lnTo>
                  <a:pt x="1057109" y="383202"/>
                </a:lnTo>
                <a:lnTo>
                  <a:pt x="887972" y="406987"/>
                </a:lnTo>
                <a:lnTo>
                  <a:pt x="713549" y="441344"/>
                </a:lnTo>
                <a:lnTo>
                  <a:pt x="605195" y="470414"/>
                </a:lnTo>
                <a:lnTo>
                  <a:pt x="433415" y="512698"/>
                </a:lnTo>
                <a:lnTo>
                  <a:pt x="367345" y="483628"/>
                </a:lnTo>
                <a:lnTo>
                  <a:pt x="285419" y="433415"/>
                </a:lnTo>
                <a:lnTo>
                  <a:pt x="153280" y="330347"/>
                </a:lnTo>
                <a:lnTo>
                  <a:pt x="68712" y="253707"/>
                </a:lnTo>
                <a:lnTo>
                  <a:pt x="10571" y="198208"/>
                </a:lnTo>
                <a:lnTo>
                  <a:pt x="0" y="169138"/>
                </a:lnTo>
                <a:lnTo>
                  <a:pt x="0" y="145353"/>
                </a:lnTo>
                <a:lnTo>
                  <a:pt x="18499" y="137424"/>
                </a:lnTo>
                <a:lnTo>
                  <a:pt x="50212" y="145353"/>
                </a:lnTo>
                <a:lnTo>
                  <a:pt x="105711" y="169138"/>
                </a:lnTo>
                <a:lnTo>
                  <a:pt x="195565" y="200851"/>
                </a:lnTo>
                <a:lnTo>
                  <a:pt x="282776" y="221993"/>
                </a:lnTo>
                <a:lnTo>
                  <a:pt x="388487" y="237850"/>
                </a:lnTo>
                <a:lnTo>
                  <a:pt x="478342" y="240493"/>
                </a:lnTo>
                <a:lnTo>
                  <a:pt x="652765" y="240493"/>
                </a:lnTo>
                <a:lnTo>
                  <a:pt x="843045" y="224636"/>
                </a:lnTo>
                <a:lnTo>
                  <a:pt x="985754" y="206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606910FA-A1E1-4F3B-B4C0-F9CCE0A1F3FA}"/>
              </a:ext>
            </a:extLst>
          </p:cNvPr>
          <p:cNvSpPr/>
          <p:nvPr/>
        </p:nvSpPr>
        <p:spPr>
          <a:xfrm rot="16200000">
            <a:off x="5125246" y="4060032"/>
            <a:ext cx="1998662" cy="555625"/>
          </a:xfrm>
          <a:custGeom>
            <a:avLst/>
            <a:gdLst>
              <a:gd name="connsiteX0" fmla="*/ 621507 w 1997869"/>
              <a:gd name="connsiteY0" fmla="*/ 266700 h 554831"/>
              <a:gd name="connsiteX1" fmla="*/ 1140619 w 1997869"/>
              <a:gd name="connsiteY1" fmla="*/ 250031 h 554831"/>
              <a:gd name="connsiteX2" fmla="*/ 1490663 w 1997869"/>
              <a:gd name="connsiteY2" fmla="*/ 230981 h 554831"/>
              <a:gd name="connsiteX3" fmla="*/ 1674019 w 1997869"/>
              <a:gd name="connsiteY3" fmla="*/ 223838 h 554831"/>
              <a:gd name="connsiteX4" fmla="*/ 1747838 w 1997869"/>
              <a:gd name="connsiteY4" fmla="*/ 211931 h 554831"/>
              <a:gd name="connsiteX5" fmla="*/ 1804988 w 1997869"/>
              <a:gd name="connsiteY5" fmla="*/ 190500 h 554831"/>
              <a:gd name="connsiteX6" fmla="*/ 1862138 w 1997869"/>
              <a:gd name="connsiteY6" fmla="*/ 150019 h 554831"/>
              <a:gd name="connsiteX7" fmla="*/ 1900238 w 1997869"/>
              <a:gd name="connsiteY7" fmla="*/ 107156 h 554831"/>
              <a:gd name="connsiteX8" fmla="*/ 1924050 w 1997869"/>
              <a:gd name="connsiteY8" fmla="*/ 59531 h 554831"/>
              <a:gd name="connsiteX9" fmla="*/ 1940719 w 1997869"/>
              <a:gd name="connsiteY9" fmla="*/ 23813 h 554831"/>
              <a:gd name="connsiteX10" fmla="*/ 1952625 w 1997869"/>
              <a:gd name="connsiteY10" fmla="*/ 2381 h 554831"/>
              <a:gd name="connsiteX11" fmla="*/ 1964532 w 1997869"/>
              <a:gd name="connsiteY11" fmla="*/ 0 h 554831"/>
              <a:gd name="connsiteX12" fmla="*/ 1976438 w 1997869"/>
              <a:gd name="connsiteY12" fmla="*/ 4763 h 554831"/>
              <a:gd name="connsiteX13" fmla="*/ 1988344 w 1997869"/>
              <a:gd name="connsiteY13" fmla="*/ 23813 h 554831"/>
              <a:gd name="connsiteX14" fmla="*/ 1997869 w 1997869"/>
              <a:gd name="connsiteY14" fmla="*/ 54769 h 554831"/>
              <a:gd name="connsiteX15" fmla="*/ 1995488 w 1997869"/>
              <a:gd name="connsiteY15" fmla="*/ 157163 h 554831"/>
              <a:gd name="connsiteX16" fmla="*/ 1993107 w 1997869"/>
              <a:gd name="connsiteY16" fmla="*/ 219075 h 554831"/>
              <a:gd name="connsiteX17" fmla="*/ 1978819 w 1997869"/>
              <a:gd name="connsiteY17" fmla="*/ 266700 h 554831"/>
              <a:gd name="connsiteX18" fmla="*/ 1938338 w 1997869"/>
              <a:gd name="connsiteY18" fmla="*/ 359569 h 554831"/>
              <a:gd name="connsiteX19" fmla="*/ 1902619 w 1997869"/>
              <a:gd name="connsiteY19" fmla="*/ 438150 h 554831"/>
              <a:gd name="connsiteX20" fmla="*/ 1862138 w 1997869"/>
              <a:gd name="connsiteY20" fmla="*/ 490538 h 554831"/>
              <a:gd name="connsiteX21" fmla="*/ 1831182 w 1997869"/>
              <a:gd name="connsiteY21" fmla="*/ 521494 h 554831"/>
              <a:gd name="connsiteX22" fmla="*/ 1802607 w 1997869"/>
              <a:gd name="connsiteY22" fmla="*/ 545306 h 554831"/>
              <a:gd name="connsiteX23" fmla="*/ 1778794 w 1997869"/>
              <a:gd name="connsiteY23" fmla="*/ 554831 h 554831"/>
              <a:gd name="connsiteX24" fmla="*/ 1747838 w 1997869"/>
              <a:gd name="connsiteY24" fmla="*/ 550069 h 554831"/>
              <a:gd name="connsiteX25" fmla="*/ 1712119 w 1997869"/>
              <a:gd name="connsiteY25" fmla="*/ 535781 h 554831"/>
              <a:gd name="connsiteX26" fmla="*/ 1664494 w 1997869"/>
              <a:gd name="connsiteY26" fmla="*/ 521494 h 554831"/>
              <a:gd name="connsiteX27" fmla="*/ 1585913 w 1997869"/>
              <a:gd name="connsiteY27" fmla="*/ 514350 h 554831"/>
              <a:gd name="connsiteX28" fmla="*/ 1264444 w 1997869"/>
              <a:gd name="connsiteY28" fmla="*/ 497681 h 554831"/>
              <a:gd name="connsiteX29" fmla="*/ 909638 w 1997869"/>
              <a:gd name="connsiteY29" fmla="*/ 488156 h 554831"/>
              <a:gd name="connsiteX30" fmla="*/ 509588 w 1997869"/>
              <a:gd name="connsiteY30" fmla="*/ 492919 h 554831"/>
              <a:gd name="connsiteX31" fmla="*/ 19050 w 1997869"/>
              <a:gd name="connsiteY31" fmla="*/ 511969 h 554831"/>
              <a:gd name="connsiteX32" fmla="*/ 0 w 1997869"/>
              <a:gd name="connsiteY32" fmla="*/ 288131 h 554831"/>
              <a:gd name="connsiteX33" fmla="*/ 130969 w 1997869"/>
              <a:gd name="connsiteY33" fmla="*/ 285750 h 554831"/>
              <a:gd name="connsiteX34" fmla="*/ 621507 w 1997869"/>
              <a:gd name="connsiteY34" fmla="*/ 266700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97869" h="554831">
                <a:moveTo>
                  <a:pt x="621507" y="266700"/>
                </a:moveTo>
                <a:lnTo>
                  <a:pt x="1140619" y="250031"/>
                </a:lnTo>
                <a:lnTo>
                  <a:pt x="1490663" y="230981"/>
                </a:lnTo>
                <a:lnTo>
                  <a:pt x="1674019" y="223838"/>
                </a:lnTo>
                <a:lnTo>
                  <a:pt x="1747838" y="211931"/>
                </a:lnTo>
                <a:lnTo>
                  <a:pt x="1804988" y="190500"/>
                </a:lnTo>
                <a:lnTo>
                  <a:pt x="1862138" y="150019"/>
                </a:lnTo>
                <a:lnTo>
                  <a:pt x="1900238" y="107156"/>
                </a:lnTo>
                <a:lnTo>
                  <a:pt x="1924050" y="59531"/>
                </a:lnTo>
                <a:lnTo>
                  <a:pt x="1940719" y="23813"/>
                </a:lnTo>
                <a:lnTo>
                  <a:pt x="1952625" y="2381"/>
                </a:lnTo>
                <a:lnTo>
                  <a:pt x="1964532" y="0"/>
                </a:lnTo>
                <a:lnTo>
                  <a:pt x="1976438" y="4763"/>
                </a:lnTo>
                <a:lnTo>
                  <a:pt x="1988344" y="23813"/>
                </a:lnTo>
                <a:lnTo>
                  <a:pt x="1997869" y="54769"/>
                </a:lnTo>
                <a:cubicBezTo>
                  <a:pt x="1997075" y="88900"/>
                  <a:pt x="1996282" y="123032"/>
                  <a:pt x="1995488" y="157163"/>
                </a:cubicBezTo>
                <a:cubicBezTo>
                  <a:pt x="1994694" y="177800"/>
                  <a:pt x="1993901" y="198438"/>
                  <a:pt x="1993107" y="219075"/>
                </a:cubicBezTo>
                <a:lnTo>
                  <a:pt x="1978819" y="266700"/>
                </a:lnTo>
                <a:lnTo>
                  <a:pt x="1938338" y="359569"/>
                </a:lnTo>
                <a:lnTo>
                  <a:pt x="1902619" y="438150"/>
                </a:lnTo>
                <a:lnTo>
                  <a:pt x="1862138" y="490538"/>
                </a:lnTo>
                <a:lnTo>
                  <a:pt x="1831182" y="521494"/>
                </a:lnTo>
                <a:lnTo>
                  <a:pt x="1802607" y="545306"/>
                </a:lnTo>
                <a:lnTo>
                  <a:pt x="1778794" y="554831"/>
                </a:lnTo>
                <a:lnTo>
                  <a:pt x="1747838" y="550069"/>
                </a:lnTo>
                <a:lnTo>
                  <a:pt x="1712119" y="535781"/>
                </a:lnTo>
                <a:lnTo>
                  <a:pt x="1664494" y="521494"/>
                </a:lnTo>
                <a:lnTo>
                  <a:pt x="1585913" y="514350"/>
                </a:lnTo>
                <a:lnTo>
                  <a:pt x="1264444" y="497681"/>
                </a:lnTo>
                <a:lnTo>
                  <a:pt x="909638" y="488156"/>
                </a:lnTo>
                <a:lnTo>
                  <a:pt x="509588" y="492919"/>
                </a:lnTo>
                <a:lnTo>
                  <a:pt x="19050" y="511969"/>
                </a:lnTo>
                <a:lnTo>
                  <a:pt x="0" y="288131"/>
                </a:lnTo>
                <a:lnTo>
                  <a:pt x="130969" y="285750"/>
                </a:lnTo>
                <a:lnTo>
                  <a:pt x="621507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2B3BD13-5F39-4F46-B295-298DD3D08324}"/>
              </a:ext>
            </a:extLst>
          </p:cNvPr>
          <p:cNvSpPr/>
          <p:nvPr/>
        </p:nvSpPr>
        <p:spPr>
          <a:xfrm>
            <a:off x="4148141" y="4476750"/>
            <a:ext cx="1374775" cy="1074738"/>
          </a:xfrm>
          <a:custGeom>
            <a:avLst/>
            <a:gdLst>
              <a:gd name="connsiteX0" fmla="*/ 178593 w 1373981"/>
              <a:gd name="connsiteY0" fmla="*/ 197644 h 1073944"/>
              <a:gd name="connsiteX1" fmla="*/ 314325 w 1373981"/>
              <a:gd name="connsiteY1" fmla="*/ 185738 h 1073944"/>
              <a:gd name="connsiteX2" fmla="*/ 645318 w 1373981"/>
              <a:gd name="connsiteY2" fmla="*/ 130969 h 1073944"/>
              <a:gd name="connsiteX3" fmla="*/ 931068 w 1373981"/>
              <a:gd name="connsiteY3" fmla="*/ 69056 h 1073944"/>
              <a:gd name="connsiteX4" fmla="*/ 957262 w 1373981"/>
              <a:gd name="connsiteY4" fmla="*/ 42863 h 1073944"/>
              <a:gd name="connsiteX5" fmla="*/ 1004887 w 1373981"/>
              <a:gd name="connsiteY5" fmla="*/ 7144 h 1073944"/>
              <a:gd name="connsiteX6" fmla="*/ 1033462 w 1373981"/>
              <a:gd name="connsiteY6" fmla="*/ 2381 h 1073944"/>
              <a:gd name="connsiteX7" fmla="*/ 1078706 w 1373981"/>
              <a:gd name="connsiteY7" fmla="*/ 0 h 1073944"/>
              <a:gd name="connsiteX8" fmla="*/ 1104900 w 1373981"/>
              <a:gd name="connsiteY8" fmla="*/ 4763 h 1073944"/>
              <a:gd name="connsiteX9" fmla="*/ 1150143 w 1373981"/>
              <a:gd name="connsiteY9" fmla="*/ 23813 h 1073944"/>
              <a:gd name="connsiteX10" fmla="*/ 1212056 w 1373981"/>
              <a:gd name="connsiteY10" fmla="*/ 64294 h 1073944"/>
              <a:gd name="connsiteX11" fmla="*/ 1307306 w 1373981"/>
              <a:gd name="connsiteY11" fmla="*/ 142875 h 1073944"/>
              <a:gd name="connsiteX12" fmla="*/ 1359693 w 1373981"/>
              <a:gd name="connsiteY12" fmla="*/ 202406 h 1073944"/>
              <a:gd name="connsiteX13" fmla="*/ 1373981 w 1373981"/>
              <a:gd name="connsiteY13" fmla="*/ 235744 h 1073944"/>
              <a:gd name="connsiteX14" fmla="*/ 1371600 w 1373981"/>
              <a:gd name="connsiteY14" fmla="*/ 259556 h 1073944"/>
              <a:gd name="connsiteX15" fmla="*/ 1362075 w 1373981"/>
              <a:gd name="connsiteY15" fmla="*/ 290513 h 1073944"/>
              <a:gd name="connsiteX16" fmla="*/ 1326356 w 1373981"/>
              <a:gd name="connsiteY16" fmla="*/ 330994 h 1073944"/>
              <a:gd name="connsiteX17" fmla="*/ 1290637 w 1373981"/>
              <a:gd name="connsiteY17" fmla="*/ 402431 h 1073944"/>
              <a:gd name="connsiteX18" fmla="*/ 1252537 w 1373981"/>
              <a:gd name="connsiteY18" fmla="*/ 519113 h 1073944"/>
              <a:gd name="connsiteX19" fmla="*/ 1145381 w 1373981"/>
              <a:gd name="connsiteY19" fmla="*/ 947738 h 1073944"/>
              <a:gd name="connsiteX20" fmla="*/ 1140618 w 1373981"/>
              <a:gd name="connsiteY20" fmla="*/ 983456 h 1073944"/>
              <a:gd name="connsiteX21" fmla="*/ 1121568 w 1373981"/>
              <a:gd name="connsiteY21" fmla="*/ 1009650 h 1073944"/>
              <a:gd name="connsiteX22" fmla="*/ 1081087 w 1373981"/>
              <a:gd name="connsiteY22" fmla="*/ 1059656 h 1073944"/>
              <a:gd name="connsiteX23" fmla="*/ 1064418 w 1373981"/>
              <a:gd name="connsiteY23" fmla="*/ 1073944 h 1073944"/>
              <a:gd name="connsiteX24" fmla="*/ 1023937 w 1373981"/>
              <a:gd name="connsiteY24" fmla="*/ 1066800 h 1073944"/>
              <a:gd name="connsiteX25" fmla="*/ 940593 w 1373981"/>
              <a:gd name="connsiteY25" fmla="*/ 1038225 h 1073944"/>
              <a:gd name="connsiteX26" fmla="*/ 921543 w 1373981"/>
              <a:gd name="connsiteY26" fmla="*/ 1021556 h 1073944"/>
              <a:gd name="connsiteX27" fmla="*/ 942975 w 1373981"/>
              <a:gd name="connsiteY27" fmla="*/ 821531 h 1073944"/>
              <a:gd name="connsiteX28" fmla="*/ 973931 w 1373981"/>
              <a:gd name="connsiteY28" fmla="*/ 557213 h 1073944"/>
              <a:gd name="connsiteX29" fmla="*/ 1000125 w 1373981"/>
              <a:gd name="connsiteY29" fmla="*/ 345281 h 1073944"/>
              <a:gd name="connsiteX30" fmla="*/ 1002506 w 1373981"/>
              <a:gd name="connsiteY30" fmla="*/ 304800 h 1073944"/>
              <a:gd name="connsiteX31" fmla="*/ 995362 w 1373981"/>
              <a:gd name="connsiteY31" fmla="*/ 278606 h 1073944"/>
              <a:gd name="connsiteX32" fmla="*/ 976312 w 1373981"/>
              <a:gd name="connsiteY32" fmla="*/ 259556 h 1073944"/>
              <a:gd name="connsiteX33" fmla="*/ 942975 w 1373981"/>
              <a:gd name="connsiteY33" fmla="*/ 247650 h 1073944"/>
              <a:gd name="connsiteX34" fmla="*/ 885825 w 1373981"/>
              <a:gd name="connsiteY34" fmla="*/ 254794 h 1073944"/>
              <a:gd name="connsiteX35" fmla="*/ 45243 w 1373981"/>
              <a:gd name="connsiteY35" fmla="*/ 392906 h 1073944"/>
              <a:gd name="connsiteX36" fmla="*/ 0 w 1373981"/>
              <a:gd name="connsiteY36" fmla="*/ 204788 h 1073944"/>
              <a:gd name="connsiteX37" fmla="*/ 178593 w 1373981"/>
              <a:gd name="connsiteY37" fmla="*/ 197644 h 107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373981" h="1073944">
                <a:moveTo>
                  <a:pt x="178593" y="197644"/>
                </a:moveTo>
                <a:lnTo>
                  <a:pt x="314325" y="185738"/>
                </a:lnTo>
                <a:lnTo>
                  <a:pt x="645318" y="130969"/>
                </a:lnTo>
                <a:lnTo>
                  <a:pt x="931068" y="69056"/>
                </a:lnTo>
                <a:lnTo>
                  <a:pt x="957262" y="42863"/>
                </a:lnTo>
                <a:lnTo>
                  <a:pt x="1004887" y="7144"/>
                </a:lnTo>
                <a:lnTo>
                  <a:pt x="1033462" y="2381"/>
                </a:lnTo>
                <a:lnTo>
                  <a:pt x="1078706" y="0"/>
                </a:lnTo>
                <a:lnTo>
                  <a:pt x="1104900" y="4763"/>
                </a:lnTo>
                <a:lnTo>
                  <a:pt x="1150143" y="23813"/>
                </a:lnTo>
                <a:lnTo>
                  <a:pt x="1212056" y="64294"/>
                </a:lnTo>
                <a:lnTo>
                  <a:pt x="1307306" y="142875"/>
                </a:lnTo>
                <a:lnTo>
                  <a:pt x="1359693" y="202406"/>
                </a:lnTo>
                <a:lnTo>
                  <a:pt x="1373981" y="235744"/>
                </a:lnTo>
                <a:lnTo>
                  <a:pt x="1371600" y="259556"/>
                </a:lnTo>
                <a:lnTo>
                  <a:pt x="1362075" y="290513"/>
                </a:lnTo>
                <a:lnTo>
                  <a:pt x="1326356" y="330994"/>
                </a:lnTo>
                <a:lnTo>
                  <a:pt x="1290637" y="402431"/>
                </a:lnTo>
                <a:lnTo>
                  <a:pt x="1252537" y="519113"/>
                </a:lnTo>
                <a:lnTo>
                  <a:pt x="1145381" y="947738"/>
                </a:lnTo>
                <a:lnTo>
                  <a:pt x="1140618" y="983456"/>
                </a:lnTo>
                <a:lnTo>
                  <a:pt x="1121568" y="1009650"/>
                </a:lnTo>
                <a:lnTo>
                  <a:pt x="1081087" y="1059656"/>
                </a:lnTo>
                <a:lnTo>
                  <a:pt x="1064418" y="1073944"/>
                </a:lnTo>
                <a:lnTo>
                  <a:pt x="1023937" y="1066800"/>
                </a:lnTo>
                <a:lnTo>
                  <a:pt x="940593" y="1038225"/>
                </a:lnTo>
                <a:lnTo>
                  <a:pt x="921543" y="1021556"/>
                </a:lnTo>
                <a:lnTo>
                  <a:pt x="942975" y="821531"/>
                </a:lnTo>
                <a:lnTo>
                  <a:pt x="973931" y="557213"/>
                </a:lnTo>
                <a:lnTo>
                  <a:pt x="1000125" y="345281"/>
                </a:lnTo>
                <a:lnTo>
                  <a:pt x="1002506" y="304800"/>
                </a:lnTo>
                <a:lnTo>
                  <a:pt x="995362" y="278606"/>
                </a:lnTo>
                <a:lnTo>
                  <a:pt x="976312" y="259556"/>
                </a:lnTo>
                <a:lnTo>
                  <a:pt x="942975" y="247650"/>
                </a:lnTo>
                <a:lnTo>
                  <a:pt x="885825" y="254794"/>
                </a:lnTo>
                <a:lnTo>
                  <a:pt x="45243" y="392906"/>
                </a:lnTo>
                <a:lnTo>
                  <a:pt x="0" y="204788"/>
                </a:lnTo>
                <a:lnTo>
                  <a:pt x="178593" y="1976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E678339-489B-4FDC-B2EB-39065C1082B9}"/>
              </a:ext>
            </a:extLst>
          </p:cNvPr>
          <p:cNvSpPr/>
          <p:nvPr/>
        </p:nvSpPr>
        <p:spPr>
          <a:xfrm>
            <a:off x="4360866" y="5281613"/>
            <a:ext cx="777875" cy="311150"/>
          </a:xfrm>
          <a:custGeom>
            <a:avLst/>
            <a:gdLst>
              <a:gd name="connsiteX0" fmla="*/ 147637 w 778669"/>
              <a:gd name="connsiteY0" fmla="*/ 90487 h 311943"/>
              <a:gd name="connsiteX1" fmla="*/ 583406 w 778669"/>
              <a:gd name="connsiteY1" fmla="*/ 0 h 311943"/>
              <a:gd name="connsiteX2" fmla="*/ 645319 w 778669"/>
              <a:gd name="connsiteY2" fmla="*/ 21431 h 311943"/>
              <a:gd name="connsiteX3" fmla="*/ 778669 w 778669"/>
              <a:gd name="connsiteY3" fmla="*/ 59531 h 311943"/>
              <a:gd name="connsiteX4" fmla="*/ 728662 w 778669"/>
              <a:gd name="connsiteY4" fmla="*/ 238125 h 311943"/>
              <a:gd name="connsiteX5" fmla="*/ 661987 w 778669"/>
              <a:gd name="connsiteY5" fmla="*/ 204787 h 311943"/>
              <a:gd name="connsiteX6" fmla="*/ 616744 w 778669"/>
              <a:gd name="connsiteY6" fmla="*/ 207168 h 311943"/>
              <a:gd name="connsiteX7" fmla="*/ 209550 w 778669"/>
              <a:gd name="connsiteY7" fmla="*/ 254793 h 311943"/>
              <a:gd name="connsiteX8" fmla="*/ 119062 w 778669"/>
              <a:gd name="connsiteY8" fmla="*/ 266700 h 311943"/>
              <a:gd name="connsiteX9" fmla="*/ 107156 w 778669"/>
              <a:gd name="connsiteY9" fmla="*/ 300037 h 311943"/>
              <a:gd name="connsiteX10" fmla="*/ 97631 w 778669"/>
              <a:gd name="connsiteY10" fmla="*/ 311943 h 311943"/>
              <a:gd name="connsiteX11" fmla="*/ 0 w 778669"/>
              <a:gd name="connsiteY11" fmla="*/ 111918 h 311943"/>
              <a:gd name="connsiteX12" fmla="*/ 147637 w 778669"/>
              <a:gd name="connsiteY12" fmla="*/ 90487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669" h="311943">
                <a:moveTo>
                  <a:pt x="147637" y="90487"/>
                </a:moveTo>
                <a:lnTo>
                  <a:pt x="583406" y="0"/>
                </a:lnTo>
                <a:lnTo>
                  <a:pt x="645319" y="21431"/>
                </a:lnTo>
                <a:lnTo>
                  <a:pt x="778669" y="59531"/>
                </a:lnTo>
                <a:lnTo>
                  <a:pt x="728662" y="238125"/>
                </a:lnTo>
                <a:lnTo>
                  <a:pt x="661987" y="204787"/>
                </a:lnTo>
                <a:lnTo>
                  <a:pt x="616744" y="207168"/>
                </a:lnTo>
                <a:lnTo>
                  <a:pt x="209550" y="254793"/>
                </a:lnTo>
                <a:lnTo>
                  <a:pt x="119062" y="266700"/>
                </a:lnTo>
                <a:lnTo>
                  <a:pt x="107156" y="300037"/>
                </a:lnTo>
                <a:lnTo>
                  <a:pt x="97631" y="311943"/>
                </a:lnTo>
                <a:lnTo>
                  <a:pt x="0" y="111918"/>
                </a:lnTo>
                <a:lnTo>
                  <a:pt x="147637" y="904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D8664D0C-D0BA-4B39-9CEC-CCE4B370C555}"/>
              </a:ext>
            </a:extLst>
          </p:cNvPr>
          <p:cNvSpPr/>
          <p:nvPr/>
        </p:nvSpPr>
        <p:spPr>
          <a:xfrm rot="16200000">
            <a:off x="5435603" y="3502026"/>
            <a:ext cx="2978150" cy="587375"/>
          </a:xfrm>
          <a:custGeom>
            <a:avLst/>
            <a:gdLst>
              <a:gd name="connsiteX0" fmla="*/ 955675 w 2978150"/>
              <a:gd name="connsiteY0" fmla="*/ 288925 h 587375"/>
              <a:gd name="connsiteX1" fmla="*/ 2508250 w 2978150"/>
              <a:gd name="connsiteY1" fmla="*/ 285750 h 587375"/>
              <a:gd name="connsiteX2" fmla="*/ 2552700 w 2978150"/>
              <a:gd name="connsiteY2" fmla="*/ 285750 h 587375"/>
              <a:gd name="connsiteX3" fmla="*/ 2613025 w 2978150"/>
              <a:gd name="connsiteY3" fmla="*/ 279400 h 587375"/>
              <a:gd name="connsiteX4" fmla="*/ 2673350 w 2978150"/>
              <a:gd name="connsiteY4" fmla="*/ 263525 h 587375"/>
              <a:gd name="connsiteX5" fmla="*/ 2743200 w 2978150"/>
              <a:gd name="connsiteY5" fmla="*/ 228600 h 587375"/>
              <a:gd name="connsiteX6" fmla="*/ 2806700 w 2978150"/>
              <a:gd name="connsiteY6" fmla="*/ 184150 h 587375"/>
              <a:gd name="connsiteX7" fmla="*/ 2873375 w 2978150"/>
              <a:gd name="connsiteY7" fmla="*/ 127000 h 587375"/>
              <a:gd name="connsiteX8" fmla="*/ 2952750 w 2978150"/>
              <a:gd name="connsiteY8" fmla="*/ 28575 h 587375"/>
              <a:gd name="connsiteX9" fmla="*/ 2978150 w 2978150"/>
              <a:gd name="connsiteY9" fmla="*/ 0 h 587375"/>
              <a:gd name="connsiteX10" fmla="*/ 2962275 w 2978150"/>
              <a:gd name="connsiteY10" fmla="*/ 206375 h 587375"/>
              <a:gd name="connsiteX11" fmla="*/ 2921000 w 2978150"/>
              <a:gd name="connsiteY11" fmla="*/ 263525 h 587375"/>
              <a:gd name="connsiteX12" fmla="*/ 2835275 w 2978150"/>
              <a:gd name="connsiteY12" fmla="*/ 396875 h 587375"/>
              <a:gd name="connsiteX13" fmla="*/ 2787650 w 2978150"/>
              <a:gd name="connsiteY13" fmla="*/ 473075 h 587375"/>
              <a:gd name="connsiteX14" fmla="*/ 2765425 w 2978150"/>
              <a:gd name="connsiteY14" fmla="*/ 514350 h 587375"/>
              <a:gd name="connsiteX15" fmla="*/ 2736850 w 2978150"/>
              <a:gd name="connsiteY15" fmla="*/ 546100 h 587375"/>
              <a:gd name="connsiteX16" fmla="*/ 2717800 w 2978150"/>
              <a:gd name="connsiteY16" fmla="*/ 565150 h 587375"/>
              <a:gd name="connsiteX17" fmla="*/ 2676525 w 2978150"/>
              <a:gd name="connsiteY17" fmla="*/ 584200 h 587375"/>
              <a:gd name="connsiteX18" fmla="*/ 2641600 w 2978150"/>
              <a:gd name="connsiteY18" fmla="*/ 587375 h 587375"/>
              <a:gd name="connsiteX19" fmla="*/ 2590800 w 2978150"/>
              <a:gd name="connsiteY19" fmla="*/ 577850 h 587375"/>
              <a:gd name="connsiteX20" fmla="*/ 2546350 w 2978150"/>
              <a:gd name="connsiteY20" fmla="*/ 561975 h 587375"/>
              <a:gd name="connsiteX21" fmla="*/ 2486025 w 2978150"/>
              <a:gd name="connsiteY21" fmla="*/ 552450 h 587375"/>
              <a:gd name="connsiteX22" fmla="*/ 2203450 w 2978150"/>
              <a:gd name="connsiteY22" fmla="*/ 555625 h 587375"/>
              <a:gd name="connsiteX23" fmla="*/ 1679575 w 2978150"/>
              <a:gd name="connsiteY23" fmla="*/ 552450 h 587375"/>
              <a:gd name="connsiteX24" fmla="*/ 1600200 w 2978150"/>
              <a:gd name="connsiteY24" fmla="*/ 533400 h 587375"/>
              <a:gd name="connsiteX25" fmla="*/ 1511300 w 2978150"/>
              <a:gd name="connsiteY25" fmla="*/ 530225 h 587375"/>
              <a:gd name="connsiteX26" fmla="*/ 0 w 2978150"/>
              <a:gd name="connsiteY26" fmla="*/ 527050 h 587375"/>
              <a:gd name="connsiteX27" fmla="*/ 6350 w 2978150"/>
              <a:gd name="connsiteY27" fmla="*/ 288925 h 587375"/>
              <a:gd name="connsiteX28" fmla="*/ 955675 w 2978150"/>
              <a:gd name="connsiteY28" fmla="*/ 288925 h 58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78150" h="587375">
                <a:moveTo>
                  <a:pt x="955675" y="288925"/>
                </a:moveTo>
                <a:lnTo>
                  <a:pt x="2508250" y="285750"/>
                </a:lnTo>
                <a:lnTo>
                  <a:pt x="2552700" y="285750"/>
                </a:lnTo>
                <a:lnTo>
                  <a:pt x="2613025" y="279400"/>
                </a:lnTo>
                <a:lnTo>
                  <a:pt x="2673350" y="263525"/>
                </a:lnTo>
                <a:lnTo>
                  <a:pt x="2743200" y="228600"/>
                </a:lnTo>
                <a:lnTo>
                  <a:pt x="2806700" y="184150"/>
                </a:lnTo>
                <a:lnTo>
                  <a:pt x="2873375" y="127000"/>
                </a:lnTo>
                <a:lnTo>
                  <a:pt x="2952750" y="28575"/>
                </a:lnTo>
                <a:lnTo>
                  <a:pt x="2978150" y="0"/>
                </a:lnTo>
                <a:lnTo>
                  <a:pt x="2962275" y="206375"/>
                </a:lnTo>
                <a:lnTo>
                  <a:pt x="2921000" y="263525"/>
                </a:lnTo>
                <a:lnTo>
                  <a:pt x="2835275" y="396875"/>
                </a:lnTo>
                <a:lnTo>
                  <a:pt x="2787650" y="473075"/>
                </a:lnTo>
                <a:lnTo>
                  <a:pt x="2765425" y="514350"/>
                </a:lnTo>
                <a:lnTo>
                  <a:pt x="2736850" y="546100"/>
                </a:lnTo>
                <a:lnTo>
                  <a:pt x="2717800" y="565150"/>
                </a:lnTo>
                <a:lnTo>
                  <a:pt x="2676525" y="584200"/>
                </a:lnTo>
                <a:lnTo>
                  <a:pt x="2641600" y="587375"/>
                </a:lnTo>
                <a:lnTo>
                  <a:pt x="2590800" y="577850"/>
                </a:lnTo>
                <a:lnTo>
                  <a:pt x="2546350" y="561975"/>
                </a:lnTo>
                <a:lnTo>
                  <a:pt x="2486025" y="552450"/>
                </a:lnTo>
                <a:lnTo>
                  <a:pt x="2203450" y="555625"/>
                </a:lnTo>
                <a:lnTo>
                  <a:pt x="1679575" y="552450"/>
                </a:lnTo>
                <a:lnTo>
                  <a:pt x="1600200" y="533400"/>
                </a:lnTo>
                <a:lnTo>
                  <a:pt x="1511300" y="530225"/>
                </a:lnTo>
                <a:lnTo>
                  <a:pt x="0" y="527050"/>
                </a:lnTo>
                <a:lnTo>
                  <a:pt x="6350" y="288925"/>
                </a:lnTo>
                <a:lnTo>
                  <a:pt x="955675" y="288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B645E64-0BEC-44ED-BFB3-82F796A64171}"/>
              </a:ext>
            </a:extLst>
          </p:cNvPr>
          <p:cNvSpPr/>
          <p:nvPr/>
        </p:nvSpPr>
        <p:spPr>
          <a:xfrm>
            <a:off x="7059614" y="3359150"/>
            <a:ext cx="1174750" cy="349250"/>
          </a:xfrm>
          <a:custGeom>
            <a:avLst/>
            <a:gdLst>
              <a:gd name="connsiteX0" fmla="*/ 240493 w 1173455"/>
              <a:gd name="connsiteY0" fmla="*/ 155924 h 348847"/>
              <a:gd name="connsiteX1" fmla="*/ 393774 w 1173455"/>
              <a:gd name="connsiteY1" fmla="*/ 137425 h 348847"/>
              <a:gd name="connsiteX2" fmla="*/ 544412 w 1173455"/>
              <a:gd name="connsiteY2" fmla="*/ 103069 h 348847"/>
              <a:gd name="connsiteX3" fmla="*/ 636909 w 1173455"/>
              <a:gd name="connsiteY3" fmla="*/ 68713 h 348847"/>
              <a:gd name="connsiteX4" fmla="*/ 697693 w 1173455"/>
              <a:gd name="connsiteY4" fmla="*/ 36999 h 348847"/>
              <a:gd name="connsiteX5" fmla="*/ 742620 w 1173455"/>
              <a:gd name="connsiteY5" fmla="*/ 13214 h 348847"/>
              <a:gd name="connsiteX6" fmla="*/ 779619 w 1173455"/>
              <a:gd name="connsiteY6" fmla="*/ 0 h 348847"/>
              <a:gd name="connsiteX7" fmla="*/ 837760 w 1173455"/>
              <a:gd name="connsiteY7" fmla="*/ 0 h 348847"/>
              <a:gd name="connsiteX8" fmla="*/ 961970 w 1173455"/>
              <a:gd name="connsiteY8" fmla="*/ 21143 h 348847"/>
              <a:gd name="connsiteX9" fmla="*/ 1051825 w 1173455"/>
              <a:gd name="connsiteY9" fmla="*/ 50213 h 348847"/>
              <a:gd name="connsiteX10" fmla="*/ 1115251 w 1173455"/>
              <a:gd name="connsiteY10" fmla="*/ 81926 h 348847"/>
              <a:gd name="connsiteX11" fmla="*/ 1146964 w 1173455"/>
              <a:gd name="connsiteY11" fmla="*/ 110997 h 348847"/>
              <a:gd name="connsiteX12" fmla="*/ 1170749 w 1173455"/>
              <a:gd name="connsiteY12" fmla="*/ 147996 h 348847"/>
              <a:gd name="connsiteX13" fmla="*/ 1173392 w 1173455"/>
              <a:gd name="connsiteY13" fmla="*/ 187637 h 348847"/>
              <a:gd name="connsiteX14" fmla="*/ 1154893 w 1173455"/>
              <a:gd name="connsiteY14" fmla="*/ 216708 h 348847"/>
              <a:gd name="connsiteX15" fmla="*/ 1128465 w 1173455"/>
              <a:gd name="connsiteY15" fmla="*/ 229922 h 348847"/>
              <a:gd name="connsiteX16" fmla="*/ 1075610 w 1173455"/>
              <a:gd name="connsiteY16" fmla="*/ 245779 h 348847"/>
              <a:gd name="connsiteX17" fmla="*/ 988398 w 1173455"/>
              <a:gd name="connsiteY17" fmla="*/ 248421 h 348847"/>
              <a:gd name="connsiteX18" fmla="*/ 724120 w 1173455"/>
              <a:gd name="connsiteY18" fmla="*/ 272206 h 348847"/>
              <a:gd name="connsiteX19" fmla="*/ 2643 w 1173455"/>
              <a:gd name="connsiteY19" fmla="*/ 348847 h 348847"/>
              <a:gd name="connsiteX20" fmla="*/ 0 w 1173455"/>
              <a:gd name="connsiteY20" fmla="*/ 163852 h 348847"/>
              <a:gd name="connsiteX21" fmla="*/ 240493 w 1173455"/>
              <a:gd name="connsiteY21" fmla="*/ 155924 h 34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73455" h="348847">
                <a:moveTo>
                  <a:pt x="240493" y="155924"/>
                </a:moveTo>
                <a:lnTo>
                  <a:pt x="393774" y="137425"/>
                </a:lnTo>
                <a:lnTo>
                  <a:pt x="544412" y="103069"/>
                </a:lnTo>
                <a:lnTo>
                  <a:pt x="636909" y="68713"/>
                </a:lnTo>
                <a:lnTo>
                  <a:pt x="697693" y="36999"/>
                </a:lnTo>
                <a:lnTo>
                  <a:pt x="742620" y="13214"/>
                </a:lnTo>
                <a:lnTo>
                  <a:pt x="779619" y="0"/>
                </a:lnTo>
                <a:lnTo>
                  <a:pt x="837760" y="0"/>
                </a:lnTo>
                <a:lnTo>
                  <a:pt x="961970" y="21143"/>
                </a:lnTo>
                <a:lnTo>
                  <a:pt x="1051825" y="50213"/>
                </a:lnTo>
                <a:lnTo>
                  <a:pt x="1115251" y="81926"/>
                </a:lnTo>
                <a:lnTo>
                  <a:pt x="1146964" y="110997"/>
                </a:lnTo>
                <a:lnTo>
                  <a:pt x="1170749" y="147996"/>
                </a:lnTo>
                <a:cubicBezTo>
                  <a:pt x="1173455" y="185873"/>
                  <a:pt x="1173392" y="172631"/>
                  <a:pt x="1173392" y="187637"/>
                </a:cubicBezTo>
                <a:lnTo>
                  <a:pt x="1154893" y="216708"/>
                </a:lnTo>
                <a:lnTo>
                  <a:pt x="1128465" y="229922"/>
                </a:lnTo>
                <a:lnTo>
                  <a:pt x="1075610" y="245779"/>
                </a:lnTo>
                <a:cubicBezTo>
                  <a:pt x="1046540" y="246687"/>
                  <a:pt x="1017482" y="248421"/>
                  <a:pt x="988398" y="248421"/>
                </a:cubicBezTo>
                <a:cubicBezTo>
                  <a:pt x="900313" y="256429"/>
                  <a:pt x="812569" y="272206"/>
                  <a:pt x="724120" y="272206"/>
                </a:cubicBezTo>
                <a:lnTo>
                  <a:pt x="2643" y="348847"/>
                </a:lnTo>
                <a:lnTo>
                  <a:pt x="0" y="163852"/>
                </a:lnTo>
                <a:lnTo>
                  <a:pt x="240493" y="15592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C1F486D-F03E-4021-9984-F1AD72BBAA4D}"/>
              </a:ext>
            </a:extLst>
          </p:cNvPr>
          <p:cNvSpPr/>
          <p:nvPr/>
        </p:nvSpPr>
        <p:spPr>
          <a:xfrm>
            <a:off x="5570539" y="5038726"/>
            <a:ext cx="2960687" cy="555625"/>
          </a:xfrm>
          <a:custGeom>
            <a:avLst/>
            <a:gdLst>
              <a:gd name="connsiteX0" fmla="*/ 1055549 w 2961060"/>
              <a:gd name="connsiteY0" fmla="*/ 223998 h 555391"/>
              <a:gd name="connsiteX1" fmla="*/ 1390010 w 2961060"/>
              <a:gd name="connsiteY1" fmla="*/ 193313 h 555391"/>
              <a:gd name="connsiteX2" fmla="*/ 1552638 w 2961060"/>
              <a:gd name="connsiteY2" fmla="*/ 159560 h 555391"/>
              <a:gd name="connsiteX3" fmla="*/ 1702993 w 2961060"/>
              <a:gd name="connsiteY3" fmla="*/ 144218 h 555391"/>
              <a:gd name="connsiteX4" fmla="*/ 2325889 w 2961060"/>
              <a:gd name="connsiteY4" fmla="*/ 88986 h 555391"/>
              <a:gd name="connsiteX5" fmla="*/ 2417943 w 2961060"/>
              <a:gd name="connsiteY5" fmla="*/ 49096 h 555391"/>
              <a:gd name="connsiteX6" fmla="*/ 2500791 w 2961060"/>
              <a:gd name="connsiteY6" fmla="*/ 15343 h 555391"/>
              <a:gd name="connsiteX7" fmla="*/ 2546818 w 2961060"/>
              <a:gd name="connsiteY7" fmla="*/ 0 h 555391"/>
              <a:gd name="connsiteX8" fmla="*/ 2586708 w 2961060"/>
              <a:gd name="connsiteY8" fmla="*/ 6137 h 555391"/>
              <a:gd name="connsiteX9" fmla="*/ 2672625 w 2961060"/>
              <a:gd name="connsiteY9" fmla="*/ 30685 h 555391"/>
              <a:gd name="connsiteX10" fmla="*/ 2792295 w 2961060"/>
              <a:gd name="connsiteY10" fmla="*/ 79780 h 555391"/>
              <a:gd name="connsiteX11" fmla="*/ 2862869 w 2961060"/>
              <a:gd name="connsiteY11" fmla="*/ 119670 h 555391"/>
              <a:gd name="connsiteX12" fmla="*/ 2908896 w 2961060"/>
              <a:gd name="connsiteY12" fmla="*/ 156492 h 555391"/>
              <a:gd name="connsiteX13" fmla="*/ 2933444 w 2961060"/>
              <a:gd name="connsiteY13" fmla="*/ 190245 h 555391"/>
              <a:gd name="connsiteX14" fmla="*/ 2951855 w 2961060"/>
              <a:gd name="connsiteY14" fmla="*/ 236272 h 555391"/>
              <a:gd name="connsiteX15" fmla="*/ 2961060 w 2961060"/>
              <a:gd name="connsiteY15" fmla="*/ 273093 h 555391"/>
              <a:gd name="connsiteX16" fmla="*/ 2954923 w 2961060"/>
              <a:gd name="connsiteY16" fmla="*/ 312983 h 555391"/>
              <a:gd name="connsiteX17" fmla="*/ 2939581 w 2961060"/>
              <a:gd name="connsiteY17" fmla="*/ 331394 h 555391"/>
              <a:gd name="connsiteX18" fmla="*/ 2905828 w 2961060"/>
              <a:gd name="connsiteY18" fmla="*/ 349804 h 555391"/>
              <a:gd name="connsiteX19" fmla="*/ 2847527 w 2961060"/>
              <a:gd name="connsiteY19" fmla="*/ 355941 h 555391"/>
              <a:gd name="connsiteX20" fmla="*/ 2792295 w 2961060"/>
              <a:gd name="connsiteY20" fmla="*/ 352873 h 555391"/>
              <a:gd name="connsiteX21" fmla="*/ 2660351 w 2961060"/>
              <a:gd name="connsiteY21" fmla="*/ 337531 h 555391"/>
              <a:gd name="connsiteX22" fmla="*/ 2485449 w 2961060"/>
              <a:gd name="connsiteY22" fmla="*/ 322188 h 555391"/>
              <a:gd name="connsiteX23" fmla="*/ 2279863 w 2961060"/>
              <a:gd name="connsiteY23" fmla="*/ 309914 h 555391"/>
              <a:gd name="connsiteX24" fmla="*/ 1844142 w 2961060"/>
              <a:gd name="connsiteY24" fmla="*/ 328325 h 555391"/>
              <a:gd name="connsiteX25" fmla="*/ 1457516 w 2961060"/>
              <a:gd name="connsiteY25" fmla="*/ 359010 h 555391"/>
              <a:gd name="connsiteX26" fmla="*/ 1126123 w 2961060"/>
              <a:gd name="connsiteY26" fmla="*/ 405037 h 555391"/>
              <a:gd name="connsiteX27" fmla="*/ 831551 w 2961060"/>
              <a:gd name="connsiteY27" fmla="*/ 463337 h 555391"/>
              <a:gd name="connsiteX28" fmla="*/ 583006 w 2961060"/>
              <a:gd name="connsiteY28" fmla="*/ 518569 h 555391"/>
              <a:gd name="connsiteX29" fmla="*/ 451063 w 2961060"/>
              <a:gd name="connsiteY29" fmla="*/ 555391 h 555391"/>
              <a:gd name="connsiteX30" fmla="*/ 362077 w 2961060"/>
              <a:gd name="connsiteY30" fmla="*/ 527775 h 555391"/>
              <a:gd name="connsiteX31" fmla="*/ 257750 w 2961060"/>
              <a:gd name="connsiteY31" fmla="*/ 475611 h 555391"/>
              <a:gd name="connsiteX32" fmla="*/ 141149 w 2961060"/>
              <a:gd name="connsiteY32" fmla="*/ 398900 h 555391"/>
              <a:gd name="connsiteX33" fmla="*/ 30684 w 2961060"/>
              <a:gd name="connsiteY33" fmla="*/ 309914 h 555391"/>
              <a:gd name="connsiteX34" fmla="*/ 6136 w 2961060"/>
              <a:gd name="connsiteY34" fmla="*/ 285367 h 555391"/>
              <a:gd name="connsiteX35" fmla="*/ 0 w 2961060"/>
              <a:gd name="connsiteY35" fmla="*/ 257751 h 555391"/>
              <a:gd name="connsiteX36" fmla="*/ 12273 w 2961060"/>
              <a:gd name="connsiteY36" fmla="*/ 242408 h 555391"/>
              <a:gd name="connsiteX37" fmla="*/ 36821 w 2961060"/>
              <a:gd name="connsiteY37" fmla="*/ 242408 h 555391"/>
              <a:gd name="connsiteX38" fmla="*/ 79779 w 2961060"/>
              <a:gd name="connsiteY38" fmla="*/ 260819 h 555391"/>
              <a:gd name="connsiteX39" fmla="*/ 144217 w 2961060"/>
              <a:gd name="connsiteY39" fmla="*/ 276161 h 555391"/>
              <a:gd name="connsiteX40" fmla="*/ 211723 w 2961060"/>
              <a:gd name="connsiteY40" fmla="*/ 288435 h 555391"/>
              <a:gd name="connsiteX41" fmla="*/ 340598 w 2961060"/>
              <a:gd name="connsiteY41" fmla="*/ 291504 h 555391"/>
              <a:gd name="connsiteX42" fmla="*/ 549253 w 2961060"/>
              <a:gd name="connsiteY42" fmla="*/ 266956 h 555391"/>
              <a:gd name="connsiteX43" fmla="*/ 1055549 w 2961060"/>
              <a:gd name="connsiteY43" fmla="*/ 223998 h 555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961060" h="555391">
                <a:moveTo>
                  <a:pt x="1055549" y="223998"/>
                </a:moveTo>
                <a:lnTo>
                  <a:pt x="1390010" y="193313"/>
                </a:lnTo>
                <a:lnTo>
                  <a:pt x="1552638" y="159560"/>
                </a:lnTo>
                <a:lnTo>
                  <a:pt x="1702993" y="144218"/>
                </a:lnTo>
                <a:lnTo>
                  <a:pt x="2325889" y="88986"/>
                </a:lnTo>
                <a:lnTo>
                  <a:pt x="2417943" y="49096"/>
                </a:lnTo>
                <a:lnTo>
                  <a:pt x="2500791" y="15343"/>
                </a:lnTo>
                <a:lnTo>
                  <a:pt x="2546818" y="0"/>
                </a:lnTo>
                <a:lnTo>
                  <a:pt x="2586708" y="6137"/>
                </a:lnTo>
                <a:lnTo>
                  <a:pt x="2672625" y="30685"/>
                </a:lnTo>
                <a:lnTo>
                  <a:pt x="2792295" y="79780"/>
                </a:lnTo>
                <a:lnTo>
                  <a:pt x="2862869" y="119670"/>
                </a:lnTo>
                <a:lnTo>
                  <a:pt x="2908896" y="156492"/>
                </a:lnTo>
                <a:lnTo>
                  <a:pt x="2933444" y="190245"/>
                </a:lnTo>
                <a:lnTo>
                  <a:pt x="2951855" y="236272"/>
                </a:lnTo>
                <a:lnTo>
                  <a:pt x="2961060" y="273093"/>
                </a:lnTo>
                <a:lnTo>
                  <a:pt x="2954923" y="312983"/>
                </a:lnTo>
                <a:lnTo>
                  <a:pt x="2939581" y="331394"/>
                </a:lnTo>
                <a:lnTo>
                  <a:pt x="2905828" y="349804"/>
                </a:lnTo>
                <a:lnTo>
                  <a:pt x="2847527" y="355941"/>
                </a:lnTo>
                <a:lnTo>
                  <a:pt x="2792295" y="352873"/>
                </a:lnTo>
                <a:lnTo>
                  <a:pt x="2660351" y="337531"/>
                </a:lnTo>
                <a:lnTo>
                  <a:pt x="2485449" y="322188"/>
                </a:lnTo>
                <a:lnTo>
                  <a:pt x="2279863" y="309914"/>
                </a:lnTo>
                <a:lnTo>
                  <a:pt x="1844142" y="328325"/>
                </a:lnTo>
                <a:lnTo>
                  <a:pt x="1457516" y="359010"/>
                </a:lnTo>
                <a:lnTo>
                  <a:pt x="1126123" y="405037"/>
                </a:lnTo>
                <a:lnTo>
                  <a:pt x="831551" y="463337"/>
                </a:lnTo>
                <a:lnTo>
                  <a:pt x="583006" y="518569"/>
                </a:lnTo>
                <a:lnTo>
                  <a:pt x="451063" y="555391"/>
                </a:lnTo>
                <a:lnTo>
                  <a:pt x="362077" y="527775"/>
                </a:lnTo>
                <a:lnTo>
                  <a:pt x="257750" y="475611"/>
                </a:lnTo>
                <a:lnTo>
                  <a:pt x="141149" y="398900"/>
                </a:lnTo>
                <a:lnTo>
                  <a:pt x="30684" y="309914"/>
                </a:lnTo>
                <a:lnTo>
                  <a:pt x="6136" y="285367"/>
                </a:lnTo>
                <a:lnTo>
                  <a:pt x="0" y="257751"/>
                </a:lnTo>
                <a:lnTo>
                  <a:pt x="12273" y="242408"/>
                </a:lnTo>
                <a:lnTo>
                  <a:pt x="36821" y="242408"/>
                </a:lnTo>
                <a:lnTo>
                  <a:pt x="79779" y="260819"/>
                </a:lnTo>
                <a:lnTo>
                  <a:pt x="144217" y="276161"/>
                </a:lnTo>
                <a:lnTo>
                  <a:pt x="211723" y="288435"/>
                </a:lnTo>
                <a:lnTo>
                  <a:pt x="340598" y="291504"/>
                </a:lnTo>
                <a:lnTo>
                  <a:pt x="549253" y="266956"/>
                </a:lnTo>
                <a:lnTo>
                  <a:pt x="1055549" y="22399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DDFEE3B-BDB6-4C79-BCCF-B458B0CD518D}"/>
              </a:ext>
            </a:extLst>
          </p:cNvPr>
          <p:cNvGrpSpPr/>
          <p:nvPr/>
        </p:nvGrpSpPr>
        <p:grpSpPr>
          <a:xfrm>
            <a:off x="3556003" y="1585914"/>
            <a:ext cx="4975223" cy="4102099"/>
            <a:chOff x="3556003" y="1585914"/>
            <a:chExt cx="4975223" cy="4102099"/>
          </a:xfrm>
        </p:grpSpPr>
        <p:sp>
          <p:nvSpPr>
            <p:cNvPr id="15" name="フリーフォーム 50">
              <a:extLst>
                <a:ext uri="{FF2B5EF4-FFF2-40B4-BE49-F238E27FC236}">
                  <a16:creationId xmlns:a16="http://schemas.microsoft.com/office/drawing/2014/main" id="{14BFF16F-BBE2-4EC7-B902-9311E7F7099D}"/>
                </a:ext>
              </a:extLst>
            </p:cNvPr>
            <p:cNvSpPr/>
            <p:nvPr/>
          </p:nvSpPr>
          <p:spPr>
            <a:xfrm>
              <a:off x="4205290" y="1585914"/>
              <a:ext cx="1079500" cy="504825"/>
            </a:xfrm>
            <a:custGeom>
              <a:avLst/>
              <a:gdLst>
                <a:gd name="connsiteX0" fmla="*/ 228600 w 1078706"/>
                <a:gd name="connsiteY0" fmla="*/ 85725 h 504825"/>
                <a:gd name="connsiteX1" fmla="*/ 350043 w 1078706"/>
                <a:gd name="connsiteY1" fmla="*/ 116681 h 504825"/>
                <a:gd name="connsiteX2" fmla="*/ 426243 w 1078706"/>
                <a:gd name="connsiteY2" fmla="*/ 130968 h 504825"/>
                <a:gd name="connsiteX3" fmla="*/ 519112 w 1078706"/>
                <a:gd name="connsiteY3" fmla="*/ 147637 h 504825"/>
                <a:gd name="connsiteX4" fmla="*/ 692943 w 1078706"/>
                <a:gd name="connsiteY4" fmla="*/ 166687 h 504825"/>
                <a:gd name="connsiteX5" fmla="*/ 797718 w 1078706"/>
                <a:gd name="connsiteY5" fmla="*/ 171450 h 504825"/>
                <a:gd name="connsiteX6" fmla="*/ 873918 w 1078706"/>
                <a:gd name="connsiteY6" fmla="*/ 171450 h 504825"/>
                <a:gd name="connsiteX7" fmla="*/ 914400 w 1078706"/>
                <a:gd name="connsiteY7" fmla="*/ 188118 h 504825"/>
                <a:gd name="connsiteX8" fmla="*/ 947737 w 1078706"/>
                <a:gd name="connsiteY8" fmla="*/ 207168 h 504825"/>
                <a:gd name="connsiteX9" fmla="*/ 983456 w 1078706"/>
                <a:gd name="connsiteY9" fmla="*/ 235743 h 504825"/>
                <a:gd name="connsiteX10" fmla="*/ 1021556 w 1078706"/>
                <a:gd name="connsiteY10" fmla="*/ 271462 h 504825"/>
                <a:gd name="connsiteX11" fmla="*/ 1042987 w 1078706"/>
                <a:gd name="connsiteY11" fmla="*/ 309562 h 504825"/>
                <a:gd name="connsiteX12" fmla="*/ 1064418 w 1078706"/>
                <a:gd name="connsiteY12" fmla="*/ 357187 h 504825"/>
                <a:gd name="connsiteX13" fmla="*/ 1078706 w 1078706"/>
                <a:gd name="connsiteY13" fmla="*/ 402431 h 504825"/>
                <a:gd name="connsiteX14" fmla="*/ 1078706 w 1078706"/>
                <a:gd name="connsiteY14" fmla="*/ 423862 h 504825"/>
                <a:gd name="connsiteX15" fmla="*/ 1069181 w 1078706"/>
                <a:gd name="connsiteY15" fmla="*/ 457200 h 504825"/>
                <a:gd name="connsiteX16" fmla="*/ 1047750 w 1078706"/>
                <a:gd name="connsiteY16" fmla="*/ 478631 h 504825"/>
                <a:gd name="connsiteX17" fmla="*/ 1014412 w 1078706"/>
                <a:gd name="connsiteY17" fmla="*/ 490537 h 504825"/>
                <a:gd name="connsiteX18" fmla="*/ 962025 w 1078706"/>
                <a:gd name="connsiteY18" fmla="*/ 502443 h 504825"/>
                <a:gd name="connsiteX19" fmla="*/ 900112 w 1078706"/>
                <a:gd name="connsiteY19" fmla="*/ 504825 h 504825"/>
                <a:gd name="connsiteX20" fmla="*/ 826293 w 1078706"/>
                <a:gd name="connsiteY20" fmla="*/ 488156 h 504825"/>
                <a:gd name="connsiteX21" fmla="*/ 702468 w 1078706"/>
                <a:gd name="connsiteY21" fmla="*/ 447675 h 504825"/>
                <a:gd name="connsiteX22" fmla="*/ 604837 w 1078706"/>
                <a:gd name="connsiteY22" fmla="*/ 411956 h 504825"/>
                <a:gd name="connsiteX23" fmla="*/ 428625 w 1078706"/>
                <a:gd name="connsiteY23" fmla="*/ 338137 h 504825"/>
                <a:gd name="connsiteX24" fmla="*/ 335756 w 1078706"/>
                <a:gd name="connsiteY24" fmla="*/ 292893 h 504825"/>
                <a:gd name="connsiteX25" fmla="*/ 238125 w 1078706"/>
                <a:gd name="connsiteY25" fmla="*/ 240506 h 504825"/>
                <a:gd name="connsiteX26" fmla="*/ 178593 w 1078706"/>
                <a:gd name="connsiteY26" fmla="*/ 200025 h 504825"/>
                <a:gd name="connsiteX27" fmla="*/ 109537 w 1078706"/>
                <a:gd name="connsiteY27" fmla="*/ 154781 h 504825"/>
                <a:gd name="connsiteX28" fmla="*/ 57150 w 1078706"/>
                <a:gd name="connsiteY28" fmla="*/ 107156 h 504825"/>
                <a:gd name="connsiteX29" fmla="*/ 9525 w 1078706"/>
                <a:gd name="connsiteY29" fmla="*/ 54768 h 504825"/>
                <a:gd name="connsiteX30" fmla="*/ 0 w 1078706"/>
                <a:gd name="connsiteY30" fmla="*/ 21431 h 504825"/>
                <a:gd name="connsiteX31" fmla="*/ 4762 w 1078706"/>
                <a:gd name="connsiteY31" fmla="*/ 0 h 504825"/>
                <a:gd name="connsiteX32" fmla="*/ 23812 w 1078706"/>
                <a:gd name="connsiteY32" fmla="*/ 0 h 504825"/>
                <a:gd name="connsiteX33" fmla="*/ 69056 w 1078706"/>
                <a:gd name="connsiteY33" fmla="*/ 16668 h 504825"/>
                <a:gd name="connsiteX34" fmla="*/ 138112 w 1078706"/>
                <a:gd name="connsiteY34" fmla="*/ 50006 h 504825"/>
                <a:gd name="connsiteX35" fmla="*/ 228600 w 1078706"/>
                <a:gd name="connsiteY35" fmla="*/ 857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8706" h="504825">
                  <a:moveTo>
                    <a:pt x="228600" y="85725"/>
                  </a:moveTo>
                  <a:lnTo>
                    <a:pt x="350043" y="116681"/>
                  </a:lnTo>
                  <a:lnTo>
                    <a:pt x="426243" y="130968"/>
                  </a:lnTo>
                  <a:lnTo>
                    <a:pt x="519112" y="147637"/>
                  </a:lnTo>
                  <a:lnTo>
                    <a:pt x="692943" y="166687"/>
                  </a:lnTo>
                  <a:lnTo>
                    <a:pt x="797718" y="171450"/>
                  </a:lnTo>
                  <a:lnTo>
                    <a:pt x="873918" y="171450"/>
                  </a:lnTo>
                  <a:lnTo>
                    <a:pt x="914400" y="188118"/>
                  </a:lnTo>
                  <a:lnTo>
                    <a:pt x="947737" y="207168"/>
                  </a:lnTo>
                  <a:lnTo>
                    <a:pt x="983456" y="235743"/>
                  </a:lnTo>
                  <a:lnTo>
                    <a:pt x="1021556" y="271462"/>
                  </a:lnTo>
                  <a:lnTo>
                    <a:pt x="1042987" y="309562"/>
                  </a:lnTo>
                  <a:lnTo>
                    <a:pt x="1064418" y="357187"/>
                  </a:lnTo>
                  <a:lnTo>
                    <a:pt x="1078706" y="402431"/>
                  </a:lnTo>
                  <a:lnTo>
                    <a:pt x="1078706" y="423862"/>
                  </a:lnTo>
                  <a:lnTo>
                    <a:pt x="1069181" y="457200"/>
                  </a:lnTo>
                  <a:lnTo>
                    <a:pt x="1047750" y="478631"/>
                  </a:lnTo>
                  <a:lnTo>
                    <a:pt x="1014412" y="490537"/>
                  </a:lnTo>
                  <a:lnTo>
                    <a:pt x="962025" y="502443"/>
                  </a:lnTo>
                  <a:lnTo>
                    <a:pt x="900112" y="504825"/>
                  </a:lnTo>
                  <a:lnTo>
                    <a:pt x="826293" y="488156"/>
                  </a:lnTo>
                  <a:lnTo>
                    <a:pt x="702468" y="447675"/>
                  </a:lnTo>
                  <a:lnTo>
                    <a:pt x="604837" y="411956"/>
                  </a:lnTo>
                  <a:lnTo>
                    <a:pt x="428625" y="338137"/>
                  </a:lnTo>
                  <a:lnTo>
                    <a:pt x="335756" y="292893"/>
                  </a:lnTo>
                  <a:lnTo>
                    <a:pt x="238125" y="240506"/>
                  </a:lnTo>
                  <a:lnTo>
                    <a:pt x="178593" y="200025"/>
                  </a:lnTo>
                  <a:lnTo>
                    <a:pt x="109537" y="154781"/>
                  </a:lnTo>
                  <a:lnTo>
                    <a:pt x="57150" y="107156"/>
                  </a:lnTo>
                  <a:lnTo>
                    <a:pt x="9525" y="54768"/>
                  </a:lnTo>
                  <a:lnTo>
                    <a:pt x="0" y="21431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69056" y="16668"/>
                  </a:lnTo>
                  <a:lnTo>
                    <a:pt x="138112" y="50006"/>
                  </a:lnTo>
                  <a:lnTo>
                    <a:pt x="228600" y="85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71BF7F32-AAF4-49B4-AF90-9539B3A3F95E}"/>
                </a:ext>
              </a:extLst>
            </p:cNvPr>
            <p:cNvSpPr/>
            <p:nvPr/>
          </p:nvSpPr>
          <p:spPr>
            <a:xfrm>
              <a:off x="3556003" y="2381251"/>
              <a:ext cx="2195513" cy="581025"/>
            </a:xfrm>
            <a:custGeom>
              <a:avLst/>
              <a:gdLst>
                <a:gd name="connsiteX0" fmla="*/ 802482 w 2195513"/>
                <a:gd name="connsiteY0" fmla="*/ 252413 h 581025"/>
                <a:gd name="connsiteX1" fmla="*/ 1302544 w 2195513"/>
                <a:gd name="connsiteY1" fmla="*/ 147638 h 581025"/>
                <a:gd name="connsiteX2" fmla="*/ 1638300 w 2195513"/>
                <a:gd name="connsiteY2" fmla="*/ 71438 h 581025"/>
                <a:gd name="connsiteX3" fmla="*/ 1688307 w 2195513"/>
                <a:gd name="connsiteY3" fmla="*/ 47625 h 581025"/>
                <a:gd name="connsiteX4" fmla="*/ 1750219 w 2195513"/>
                <a:gd name="connsiteY4" fmla="*/ 19050 h 581025"/>
                <a:gd name="connsiteX5" fmla="*/ 1785938 w 2195513"/>
                <a:gd name="connsiteY5" fmla="*/ 7144 h 581025"/>
                <a:gd name="connsiteX6" fmla="*/ 1809750 w 2195513"/>
                <a:gd name="connsiteY6" fmla="*/ 0 h 581025"/>
                <a:gd name="connsiteX7" fmla="*/ 1845469 w 2195513"/>
                <a:gd name="connsiteY7" fmla="*/ 2381 h 581025"/>
                <a:gd name="connsiteX8" fmla="*/ 1902619 w 2195513"/>
                <a:gd name="connsiteY8" fmla="*/ 14288 h 581025"/>
                <a:gd name="connsiteX9" fmla="*/ 2009775 w 2195513"/>
                <a:gd name="connsiteY9" fmla="*/ 40481 h 581025"/>
                <a:gd name="connsiteX10" fmla="*/ 2081213 w 2195513"/>
                <a:gd name="connsiteY10" fmla="*/ 64294 h 581025"/>
                <a:gd name="connsiteX11" fmla="*/ 2140744 w 2195513"/>
                <a:gd name="connsiteY11" fmla="*/ 90488 h 581025"/>
                <a:gd name="connsiteX12" fmla="*/ 2166938 w 2195513"/>
                <a:gd name="connsiteY12" fmla="*/ 104775 h 581025"/>
                <a:gd name="connsiteX13" fmla="*/ 2185988 w 2195513"/>
                <a:gd name="connsiteY13" fmla="*/ 130969 h 581025"/>
                <a:gd name="connsiteX14" fmla="*/ 2195513 w 2195513"/>
                <a:gd name="connsiteY14" fmla="*/ 159544 h 581025"/>
                <a:gd name="connsiteX15" fmla="*/ 2190750 w 2195513"/>
                <a:gd name="connsiteY15" fmla="*/ 190500 h 581025"/>
                <a:gd name="connsiteX16" fmla="*/ 2176463 w 2195513"/>
                <a:gd name="connsiteY16" fmla="*/ 209550 h 581025"/>
                <a:gd name="connsiteX17" fmla="*/ 2150269 w 2195513"/>
                <a:gd name="connsiteY17" fmla="*/ 226219 h 581025"/>
                <a:gd name="connsiteX18" fmla="*/ 2109788 w 2195513"/>
                <a:gd name="connsiteY18" fmla="*/ 240506 h 581025"/>
                <a:gd name="connsiteX19" fmla="*/ 2038350 w 2195513"/>
                <a:gd name="connsiteY19" fmla="*/ 250031 h 581025"/>
                <a:gd name="connsiteX20" fmla="*/ 1871663 w 2195513"/>
                <a:gd name="connsiteY20" fmla="*/ 264319 h 581025"/>
                <a:gd name="connsiteX21" fmla="*/ 1614488 w 2195513"/>
                <a:gd name="connsiteY21" fmla="*/ 297656 h 581025"/>
                <a:gd name="connsiteX22" fmla="*/ 1362075 w 2195513"/>
                <a:gd name="connsiteY22" fmla="*/ 330994 h 581025"/>
                <a:gd name="connsiteX23" fmla="*/ 1209675 w 2195513"/>
                <a:gd name="connsiteY23" fmla="*/ 359569 h 581025"/>
                <a:gd name="connsiteX24" fmla="*/ 1038225 w 2195513"/>
                <a:gd name="connsiteY24" fmla="*/ 395288 h 581025"/>
                <a:gd name="connsiteX25" fmla="*/ 871538 w 2195513"/>
                <a:gd name="connsiteY25" fmla="*/ 438150 h 581025"/>
                <a:gd name="connsiteX26" fmla="*/ 757238 w 2195513"/>
                <a:gd name="connsiteY26" fmla="*/ 471488 h 581025"/>
                <a:gd name="connsiteX27" fmla="*/ 611982 w 2195513"/>
                <a:gd name="connsiteY27" fmla="*/ 519113 h 581025"/>
                <a:gd name="connsiteX28" fmla="*/ 490538 w 2195513"/>
                <a:gd name="connsiteY28" fmla="*/ 564356 h 581025"/>
                <a:gd name="connsiteX29" fmla="*/ 454819 w 2195513"/>
                <a:gd name="connsiteY29" fmla="*/ 581025 h 581025"/>
                <a:gd name="connsiteX30" fmla="*/ 411957 w 2195513"/>
                <a:gd name="connsiteY30" fmla="*/ 559594 h 581025"/>
                <a:gd name="connsiteX31" fmla="*/ 357188 w 2195513"/>
                <a:gd name="connsiteY31" fmla="*/ 531019 h 581025"/>
                <a:gd name="connsiteX32" fmla="*/ 292894 w 2195513"/>
                <a:gd name="connsiteY32" fmla="*/ 492919 h 581025"/>
                <a:gd name="connsiteX33" fmla="*/ 228600 w 2195513"/>
                <a:gd name="connsiteY33" fmla="*/ 445294 h 581025"/>
                <a:gd name="connsiteX34" fmla="*/ 157163 w 2195513"/>
                <a:gd name="connsiteY34" fmla="*/ 392906 h 581025"/>
                <a:gd name="connsiteX35" fmla="*/ 90488 w 2195513"/>
                <a:gd name="connsiteY35" fmla="*/ 330994 h 581025"/>
                <a:gd name="connsiteX36" fmla="*/ 30957 w 2195513"/>
                <a:gd name="connsiteY36" fmla="*/ 271463 h 581025"/>
                <a:gd name="connsiteX37" fmla="*/ 9525 w 2195513"/>
                <a:gd name="connsiteY37" fmla="*/ 240506 h 581025"/>
                <a:gd name="connsiteX38" fmla="*/ 0 w 2195513"/>
                <a:gd name="connsiteY38" fmla="*/ 211931 h 581025"/>
                <a:gd name="connsiteX39" fmla="*/ 2382 w 2195513"/>
                <a:gd name="connsiteY39" fmla="*/ 190500 h 581025"/>
                <a:gd name="connsiteX40" fmla="*/ 14288 w 2195513"/>
                <a:gd name="connsiteY40" fmla="*/ 188119 h 581025"/>
                <a:gd name="connsiteX41" fmla="*/ 35719 w 2195513"/>
                <a:gd name="connsiteY41" fmla="*/ 190500 h 581025"/>
                <a:gd name="connsiteX42" fmla="*/ 78582 w 2195513"/>
                <a:gd name="connsiteY42" fmla="*/ 214313 h 581025"/>
                <a:gd name="connsiteX43" fmla="*/ 128588 w 2195513"/>
                <a:gd name="connsiteY43" fmla="*/ 238125 h 581025"/>
                <a:gd name="connsiteX44" fmla="*/ 171450 w 2195513"/>
                <a:gd name="connsiteY44" fmla="*/ 252413 h 581025"/>
                <a:gd name="connsiteX45" fmla="*/ 233363 w 2195513"/>
                <a:gd name="connsiteY45" fmla="*/ 271463 h 581025"/>
                <a:gd name="connsiteX46" fmla="*/ 309563 w 2195513"/>
                <a:gd name="connsiteY46" fmla="*/ 285750 h 581025"/>
                <a:gd name="connsiteX47" fmla="*/ 376238 w 2195513"/>
                <a:gd name="connsiteY47" fmla="*/ 290513 h 581025"/>
                <a:gd name="connsiteX48" fmla="*/ 442913 w 2195513"/>
                <a:gd name="connsiteY48" fmla="*/ 292894 h 581025"/>
                <a:gd name="connsiteX49" fmla="*/ 561975 w 2195513"/>
                <a:gd name="connsiteY49" fmla="*/ 285750 h 581025"/>
                <a:gd name="connsiteX50" fmla="*/ 695325 w 2195513"/>
                <a:gd name="connsiteY50" fmla="*/ 273844 h 581025"/>
                <a:gd name="connsiteX51" fmla="*/ 802482 w 2195513"/>
                <a:gd name="connsiteY51" fmla="*/ 2524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95513" h="581025">
                  <a:moveTo>
                    <a:pt x="802482" y="252413"/>
                  </a:moveTo>
                  <a:lnTo>
                    <a:pt x="1302544" y="147638"/>
                  </a:lnTo>
                  <a:lnTo>
                    <a:pt x="1638300" y="71438"/>
                  </a:lnTo>
                  <a:lnTo>
                    <a:pt x="1688307" y="47625"/>
                  </a:lnTo>
                  <a:lnTo>
                    <a:pt x="1750219" y="19050"/>
                  </a:lnTo>
                  <a:lnTo>
                    <a:pt x="1785938" y="7144"/>
                  </a:lnTo>
                  <a:lnTo>
                    <a:pt x="1809750" y="0"/>
                  </a:lnTo>
                  <a:lnTo>
                    <a:pt x="1845469" y="2381"/>
                  </a:lnTo>
                  <a:lnTo>
                    <a:pt x="1902619" y="14288"/>
                  </a:lnTo>
                  <a:lnTo>
                    <a:pt x="2009775" y="40481"/>
                  </a:lnTo>
                  <a:lnTo>
                    <a:pt x="2081213" y="64294"/>
                  </a:lnTo>
                  <a:lnTo>
                    <a:pt x="2140744" y="90488"/>
                  </a:lnTo>
                  <a:lnTo>
                    <a:pt x="2166938" y="104775"/>
                  </a:lnTo>
                  <a:lnTo>
                    <a:pt x="2185988" y="130969"/>
                  </a:lnTo>
                  <a:lnTo>
                    <a:pt x="2195513" y="159544"/>
                  </a:lnTo>
                  <a:lnTo>
                    <a:pt x="2190750" y="190500"/>
                  </a:lnTo>
                  <a:lnTo>
                    <a:pt x="2176463" y="209550"/>
                  </a:lnTo>
                  <a:lnTo>
                    <a:pt x="2150269" y="226219"/>
                  </a:lnTo>
                  <a:lnTo>
                    <a:pt x="2109788" y="240506"/>
                  </a:lnTo>
                  <a:lnTo>
                    <a:pt x="2038350" y="250031"/>
                  </a:lnTo>
                  <a:lnTo>
                    <a:pt x="1871663" y="264319"/>
                  </a:lnTo>
                  <a:lnTo>
                    <a:pt x="1614488" y="297656"/>
                  </a:lnTo>
                  <a:lnTo>
                    <a:pt x="1362075" y="330994"/>
                  </a:lnTo>
                  <a:lnTo>
                    <a:pt x="1209675" y="359569"/>
                  </a:lnTo>
                  <a:lnTo>
                    <a:pt x="1038225" y="395288"/>
                  </a:lnTo>
                  <a:lnTo>
                    <a:pt x="871538" y="438150"/>
                  </a:lnTo>
                  <a:lnTo>
                    <a:pt x="757238" y="471488"/>
                  </a:lnTo>
                  <a:lnTo>
                    <a:pt x="611982" y="519113"/>
                  </a:lnTo>
                  <a:lnTo>
                    <a:pt x="490538" y="564356"/>
                  </a:lnTo>
                  <a:lnTo>
                    <a:pt x="454819" y="581025"/>
                  </a:lnTo>
                  <a:lnTo>
                    <a:pt x="411957" y="559594"/>
                  </a:lnTo>
                  <a:lnTo>
                    <a:pt x="357188" y="531019"/>
                  </a:lnTo>
                  <a:lnTo>
                    <a:pt x="292894" y="492919"/>
                  </a:lnTo>
                  <a:lnTo>
                    <a:pt x="228600" y="445294"/>
                  </a:lnTo>
                  <a:lnTo>
                    <a:pt x="157163" y="392906"/>
                  </a:lnTo>
                  <a:lnTo>
                    <a:pt x="90488" y="330994"/>
                  </a:lnTo>
                  <a:lnTo>
                    <a:pt x="30957" y="271463"/>
                  </a:lnTo>
                  <a:lnTo>
                    <a:pt x="9525" y="240506"/>
                  </a:lnTo>
                  <a:lnTo>
                    <a:pt x="0" y="211931"/>
                  </a:lnTo>
                  <a:lnTo>
                    <a:pt x="2382" y="190500"/>
                  </a:lnTo>
                  <a:lnTo>
                    <a:pt x="14288" y="188119"/>
                  </a:lnTo>
                  <a:lnTo>
                    <a:pt x="35719" y="190500"/>
                  </a:lnTo>
                  <a:lnTo>
                    <a:pt x="78582" y="214313"/>
                  </a:lnTo>
                  <a:lnTo>
                    <a:pt x="128588" y="238125"/>
                  </a:lnTo>
                  <a:lnTo>
                    <a:pt x="171450" y="252413"/>
                  </a:lnTo>
                  <a:lnTo>
                    <a:pt x="233363" y="271463"/>
                  </a:lnTo>
                  <a:lnTo>
                    <a:pt x="309563" y="285750"/>
                  </a:lnTo>
                  <a:lnTo>
                    <a:pt x="376238" y="290513"/>
                  </a:lnTo>
                  <a:lnTo>
                    <a:pt x="442913" y="292894"/>
                  </a:lnTo>
                  <a:lnTo>
                    <a:pt x="561975" y="285750"/>
                  </a:lnTo>
                  <a:lnTo>
                    <a:pt x="695325" y="273844"/>
                  </a:lnTo>
                  <a:lnTo>
                    <a:pt x="802482" y="2524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2">
              <a:extLst>
                <a:ext uri="{FF2B5EF4-FFF2-40B4-BE49-F238E27FC236}">
                  <a16:creationId xmlns:a16="http://schemas.microsoft.com/office/drawing/2014/main" id="{13C66E47-409E-44C1-AA1B-636C931D5E45}"/>
                </a:ext>
              </a:extLst>
            </p:cNvPr>
            <p:cNvSpPr/>
            <p:nvPr/>
          </p:nvSpPr>
          <p:spPr>
            <a:xfrm>
              <a:off x="4160841" y="3119439"/>
              <a:ext cx="1158875" cy="333375"/>
            </a:xfrm>
            <a:custGeom>
              <a:avLst/>
              <a:gdLst>
                <a:gd name="connsiteX0" fmla="*/ 300037 w 1159669"/>
                <a:gd name="connsiteY0" fmla="*/ 154781 h 333375"/>
                <a:gd name="connsiteX1" fmla="*/ 426244 w 1159669"/>
                <a:gd name="connsiteY1" fmla="*/ 140493 h 333375"/>
                <a:gd name="connsiteX2" fmla="*/ 564356 w 1159669"/>
                <a:gd name="connsiteY2" fmla="*/ 116681 h 333375"/>
                <a:gd name="connsiteX3" fmla="*/ 676275 w 1159669"/>
                <a:gd name="connsiteY3" fmla="*/ 88106 h 333375"/>
                <a:gd name="connsiteX4" fmla="*/ 781050 w 1159669"/>
                <a:gd name="connsiteY4" fmla="*/ 38100 h 333375"/>
                <a:gd name="connsiteX5" fmla="*/ 850106 w 1159669"/>
                <a:gd name="connsiteY5" fmla="*/ 0 h 333375"/>
                <a:gd name="connsiteX6" fmla="*/ 869156 w 1159669"/>
                <a:gd name="connsiteY6" fmla="*/ 0 h 333375"/>
                <a:gd name="connsiteX7" fmla="*/ 900112 w 1159669"/>
                <a:gd name="connsiteY7" fmla="*/ 2381 h 333375"/>
                <a:gd name="connsiteX8" fmla="*/ 964406 w 1159669"/>
                <a:gd name="connsiteY8" fmla="*/ 16668 h 333375"/>
                <a:gd name="connsiteX9" fmla="*/ 1033462 w 1159669"/>
                <a:gd name="connsiteY9" fmla="*/ 40481 h 333375"/>
                <a:gd name="connsiteX10" fmla="*/ 1092994 w 1159669"/>
                <a:gd name="connsiteY10" fmla="*/ 69056 h 333375"/>
                <a:gd name="connsiteX11" fmla="*/ 1135856 w 1159669"/>
                <a:gd name="connsiteY11" fmla="*/ 95250 h 333375"/>
                <a:gd name="connsiteX12" fmla="*/ 1152525 w 1159669"/>
                <a:gd name="connsiteY12" fmla="*/ 114300 h 333375"/>
                <a:gd name="connsiteX13" fmla="*/ 1159669 w 1159669"/>
                <a:gd name="connsiteY13" fmla="*/ 138112 h 333375"/>
                <a:gd name="connsiteX14" fmla="*/ 1150144 w 1159669"/>
                <a:gd name="connsiteY14" fmla="*/ 164306 h 333375"/>
                <a:gd name="connsiteX15" fmla="*/ 1131094 w 1159669"/>
                <a:gd name="connsiteY15" fmla="*/ 190500 h 333375"/>
                <a:gd name="connsiteX16" fmla="*/ 1092994 w 1159669"/>
                <a:gd name="connsiteY16" fmla="*/ 216693 h 333375"/>
                <a:gd name="connsiteX17" fmla="*/ 1064419 w 1159669"/>
                <a:gd name="connsiteY17" fmla="*/ 226218 h 333375"/>
                <a:gd name="connsiteX18" fmla="*/ 890587 w 1159669"/>
                <a:gd name="connsiteY18" fmla="*/ 261937 h 333375"/>
                <a:gd name="connsiteX19" fmla="*/ 602456 w 1159669"/>
                <a:gd name="connsiteY19" fmla="*/ 314325 h 333375"/>
                <a:gd name="connsiteX20" fmla="*/ 428625 w 1159669"/>
                <a:gd name="connsiteY20" fmla="*/ 333375 h 333375"/>
                <a:gd name="connsiteX21" fmla="*/ 350044 w 1159669"/>
                <a:gd name="connsiteY21" fmla="*/ 333375 h 333375"/>
                <a:gd name="connsiteX22" fmla="*/ 261937 w 1159669"/>
                <a:gd name="connsiteY22" fmla="*/ 319087 h 333375"/>
                <a:gd name="connsiteX23" fmla="*/ 195262 w 1159669"/>
                <a:gd name="connsiteY23" fmla="*/ 302418 h 333375"/>
                <a:gd name="connsiteX24" fmla="*/ 145256 w 1159669"/>
                <a:gd name="connsiteY24" fmla="*/ 280987 h 333375"/>
                <a:gd name="connsiteX25" fmla="*/ 83344 w 1159669"/>
                <a:gd name="connsiteY25" fmla="*/ 240506 h 333375"/>
                <a:gd name="connsiteX26" fmla="*/ 40481 w 1159669"/>
                <a:gd name="connsiteY26" fmla="*/ 197643 h 333375"/>
                <a:gd name="connsiteX27" fmla="*/ 16669 w 1159669"/>
                <a:gd name="connsiteY27" fmla="*/ 159543 h 333375"/>
                <a:gd name="connsiteX28" fmla="*/ 2381 w 1159669"/>
                <a:gd name="connsiteY28" fmla="*/ 130968 h 333375"/>
                <a:gd name="connsiteX29" fmla="*/ 0 w 1159669"/>
                <a:gd name="connsiteY29" fmla="*/ 104775 h 333375"/>
                <a:gd name="connsiteX30" fmla="*/ 14287 w 1159669"/>
                <a:gd name="connsiteY30" fmla="*/ 100012 h 333375"/>
                <a:gd name="connsiteX31" fmla="*/ 45244 w 1159669"/>
                <a:gd name="connsiteY31" fmla="*/ 107156 h 333375"/>
                <a:gd name="connsiteX32" fmla="*/ 116681 w 1159669"/>
                <a:gd name="connsiteY32" fmla="*/ 135731 h 333375"/>
                <a:gd name="connsiteX33" fmla="*/ 176212 w 1159669"/>
                <a:gd name="connsiteY33" fmla="*/ 150018 h 333375"/>
                <a:gd name="connsiteX34" fmla="*/ 300037 w 1159669"/>
                <a:gd name="connsiteY34" fmla="*/ 15478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9669" h="333375">
                  <a:moveTo>
                    <a:pt x="300037" y="154781"/>
                  </a:moveTo>
                  <a:lnTo>
                    <a:pt x="426244" y="140493"/>
                  </a:lnTo>
                  <a:lnTo>
                    <a:pt x="564356" y="116681"/>
                  </a:lnTo>
                  <a:lnTo>
                    <a:pt x="676275" y="88106"/>
                  </a:lnTo>
                  <a:lnTo>
                    <a:pt x="781050" y="38100"/>
                  </a:lnTo>
                  <a:lnTo>
                    <a:pt x="850106" y="0"/>
                  </a:lnTo>
                  <a:lnTo>
                    <a:pt x="869156" y="0"/>
                  </a:lnTo>
                  <a:lnTo>
                    <a:pt x="900112" y="2381"/>
                  </a:lnTo>
                  <a:lnTo>
                    <a:pt x="964406" y="16668"/>
                  </a:lnTo>
                  <a:lnTo>
                    <a:pt x="1033462" y="40481"/>
                  </a:lnTo>
                  <a:lnTo>
                    <a:pt x="1092994" y="69056"/>
                  </a:lnTo>
                  <a:lnTo>
                    <a:pt x="1135856" y="95250"/>
                  </a:lnTo>
                  <a:lnTo>
                    <a:pt x="1152525" y="114300"/>
                  </a:lnTo>
                  <a:lnTo>
                    <a:pt x="1159669" y="138112"/>
                  </a:lnTo>
                  <a:lnTo>
                    <a:pt x="1150144" y="164306"/>
                  </a:lnTo>
                  <a:lnTo>
                    <a:pt x="1131094" y="190500"/>
                  </a:lnTo>
                  <a:lnTo>
                    <a:pt x="1092994" y="216693"/>
                  </a:lnTo>
                  <a:lnTo>
                    <a:pt x="1064419" y="226218"/>
                  </a:lnTo>
                  <a:lnTo>
                    <a:pt x="890587" y="261937"/>
                  </a:lnTo>
                  <a:lnTo>
                    <a:pt x="602456" y="314325"/>
                  </a:lnTo>
                  <a:lnTo>
                    <a:pt x="428625" y="333375"/>
                  </a:lnTo>
                  <a:lnTo>
                    <a:pt x="350044" y="333375"/>
                  </a:lnTo>
                  <a:lnTo>
                    <a:pt x="261937" y="319087"/>
                  </a:lnTo>
                  <a:lnTo>
                    <a:pt x="195262" y="302418"/>
                  </a:lnTo>
                  <a:lnTo>
                    <a:pt x="145256" y="280987"/>
                  </a:lnTo>
                  <a:lnTo>
                    <a:pt x="83344" y="240506"/>
                  </a:lnTo>
                  <a:lnTo>
                    <a:pt x="40481" y="197643"/>
                  </a:lnTo>
                  <a:lnTo>
                    <a:pt x="16669" y="159543"/>
                  </a:lnTo>
                  <a:lnTo>
                    <a:pt x="2381" y="130968"/>
                  </a:lnTo>
                  <a:lnTo>
                    <a:pt x="0" y="104775"/>
                  </a:lnTo>
                  <a:cubicBezTo>
                    <a:pt x="12643" y="99717"/>
                    <a:pt x="7632" y="100012"/>
                    <a:pt x="14287" y="100012"/>
                  </a:cubicBezTo>
                  <a:lnTo>
                    <a:pt x="45244" y="107156"/>
                  </a:lnTo>
                  <a:lnTo>
                    <a:pt x="116681" y="135731"/>
                  </a:lnTo>
                  <a:lnTo>
                    <a:pt x="176212" y="150018"/>
                  </a:lnTo>
                  <a:lnTo>
                    <a:pt x="300037" y="1547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E7748123-5E88-4500-91B9-5E553B6F4035}"/>
                </a:ext>
              </a:extLst>
            </p:cNvPr>
            <p:cNvSpPr/>
            <p:nvPr/>
          </p:nvSpPr>
          <p:spPr>
            <a:xfrm>
              <a:off x="4090991" y="3810001"/>
              <a:ext cx="1233487" cy="334963"/>
            </a:xfrm>
            <a:custGeom>
              <a:avLst/>
              <a:gdLst>
                <a:gd name="connsiteX0" fmla="*/ 445293 w 1233487"/>
                <a:gd name="connsiteY0" fmla="*/ 140494 h 335756"/>
                <a:gd name="connsiteX1" fmla="*/ 638175 w 1233487"/>
                <a:gd name="connsiteY1" fmla="*/ 104775 h 335756"/>
                <a:gd name="connsiteX2" fmla="*/ 764381 w 1233487"/>
                <a:gd name="connsiteY2" fmla="*/ 69056 h 335756"/>
                <a:gd name="connsiteX3" fmla="*/ 835818 w 1233487"/>
                <a:gd name="connsiteY3" fmla="*/ 38100 h 335756"/>
                <a:gd name="connsiteX4" fmla="*/ 914400 w 1233487"/>
                <a:gd name="connsiteY4" fmla="*/ 11906 h 335756"/>
                <a:gd name="connsiteX5" fmla="*/ 942975 w 1233487"/>
                <a:gd name="connsiteY5" fmla="*/ 2381 h 335756"/>
                <a:gd name="connsiteX6" fmla="*/ 983456 w 1233487"/>
                <a:gd name="connsiteY6" fmla="*/ 0 h 335756"/>
                <a:gd name="connsiteX7" fmla="*/ 1035843 w 1233487"/>
                <a:gd name="connsiteY7" fmla="*/ 7144 h 335756"/>
                <a:gd name="connsiteX8" fmla="*/ 1119187 w 1233487"/>
                <a:gd name="connsiteY8" fmla="*/ 33338 h 335756"/>
                <a:gd name="connsiteX9" fmla="*/ 1185862 w 1233487"/>
                <a:gd name="connsiteY9" fmla="*/ 59531 h 335756"/>
                <a:gd name="connsiteX10" fmla="*/ 1214437 w 1233487"/>
                <a:gd name="connsiteY10" fmla="*/ 78581 h 335756"/>
                <a:gd name="connsiteX11" fmla="*/ 1231106 w 1233487"/>
                <a:gd name="connsiteY11" fmla="*/ 104775 h 335756"/>
                <a:gd name="connsiteX12" fmla="*/ 1233487 w 1233487"/>
                <a:gd name="connsiteY12" fmla="*/ 140494 h 335756"/>
                <a:gd name="connsiteX13" fmla="*/ 1221581 w 1233487"/>
                <a:gd name="connsiteY13" fmla="*/ 173831 h 335756"/>
                <a:gd name="connsiteX14" fmla="*/ 1195387 w 1233487"/>
                <a:gd name="connsiteY14" fmla="*/ 192881 h 335756"/>
                <a:gd name="connsiteX15" fmla="*/ 1154906 w 1233487"/>
                <a:gd name="connsiteY15" fmla="*/ 209550 h 335756"/>
                <a:gd name="connsiteX16" fmla="*/ 1095375 w 1233487"/>
                <a:gd name="connsiteY16" fmla="*/ 221456 h 335756"/>
                <a:gd name="connsiteX17" fmla="*/ 931068 w 1233487"/>
                <a:gd name="connsiteY17" fmla="*/ 245269 h 335756"/>
                <a:gd name="connsiteX18" fmla="*/ 326231 w 1233487"/>
                <a:gd name="connsiteY18" fmla="*/ 335756 h 335756"/>
                <a:gd name="connsiteX19" fmla="*/ 271462 w 1233487"/>
                <a:gd name="connsiteY19" fmla="*/ 319088 h 335756"/>
                <a:gd name="connsiteX20" fmla="*/ 200025 w 1233487"/>
                <a:gd name="connsiteY20" fmla="*/ 285750 h 335756"/>
                <a:gd name="connsiteX21" fmla="*/ 140493 w 1233487"/>
                <a:gd name="connsiteY21" fmla="*/ 247650 h 335756"/>
                <a:gd name="connsiteX22" fmla="*/ 80962 w 1233487"/>
                <a:gd name="connsiteY22" fmla="*/ 202406 h 335756"/>
                <a:gd name="connsiteX23" fmla="*/ 26193 w 1233487"/>
                <a:gd name="connsiteY23" fmla="*/ 152400 h 335756"/>
                <a:gd name="connsiteX24" fmla="*/ 7143 w 1233487"/>
                <a:gd name="connsiteY24" fmla="*/ 123825 h 335756"/>
                <a:gd name="connsiteX25" fmla="*/ 0 w 1233487"/>
                <a:gd name="connsiteY25" fmla="*/ 102394 h 335756"/>
                <a:gd name="connsiteX26" fmla="*/ 0 w 1233487"/>
                <a:gd name="connsiteY26" fmla="*/ 85725 h 335756"/>
                <a:gd name="connsiteX27" fmla="*/ 9525 w 1233487"/>
                <a:gd name="connsiteY27" fmla="*/ 73819 h 335756"/>
                <a:gd name="connsiteX28" fmla="*/ 38100 w 1233487"/>
                <a:gd name="connsiteY28" fmla="*/ 76200 h 335756"/>
                <a:gd name="connsiteX29" fmla="*/ 78581 w 1233487"/>
                <a:gd name="connsiteY29" fmla="*/ 100013 h 335756"/>
                <a:gd name="connsiteX30" fmla="*/ 150018 w 1233487"/>
                <a:gd name="connsiteY30" fmla="*/ 133350 h 335756"/>
                <a:gd name="connsiteX31" fmla="*/ 219075 w 1233487"/>
                <a:gd name="connsiteY31" fmla="*/ 150019 h 335756"/>
                <a:gd name="connsiteX32" fmla="*/ 302418 w 1233487"/>
                <a:gd name="connsiteY32" fmla="*/ 157163 h 335756"/>
                <a:gd name="connsiteX33" fmla="*/ 445293 w 1233487"/>
                <a:gd name="connsiteY33" fmla="*/ 1404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3487" h="335756">
                  <a:moveTo>
                    <a:pt x="445293" y="140494"/>
                  </a:moveTo>
                  <a:lnTo>
                    <a:pt x="638175" y="104775"/>
                  </a:lnTo>
                  <a:lnTo>
                    <a:pt x="764381" y="69056"/>
                  </a:lnTo>
                  <a:lnTo>
                    <a:pt x="835818" y="38100"/>
                  </a:lnTo>
                  <a:lnTo>
                    <a:pt x="914400" y="11906"/>
                  </a:lnTo>
                  <a:lnTo>
                    <a:pt x="942975" y="2381"/>
                  </a:lnTo>
                  <a:lnTo>
                    <a:pt x="983456" y="0"/>
                  </a:lnTo>
                  <a:lnTo>
                    <a:pt x="1035843" y="7144"/>
                  </a:lnTo>
                  <a:lnTo>
                    <a:pt x="1119187" y="33338"/>
                  </a:lnTo>
                  <a:lnTo>
                    <a:pt x="1185862" y="59531"/>
                  </a:lnTo>
                  <a:lnTo>
                    <a:pt x="1214437" y="78581"/>
                  </a:lnTo>
                  <a:lnTo>
                    <a:pt x="1231106" y="104775"/>
                  </a:lnTo>
                  <a:lnTo>
                    <a:pt x="1233487" y="140494"/>
                  </a:lnTo>
                  <a:lnTo>
                    <a:pt x="1221581" y="173831"/>
                  </a:lnTo>
                  <a:lnTo>
                    <a:pt x="1195387" y="192881"/>
                  </a:lnTo>
                  <a:lnTo>
                    <a:pt x="1154906" y="209550"/>
                  </a:lnTo>
                  <a:lnTo>
                    <a:pt x="1095375" y="221456"/>
                  </a:lnTo>
                  <a:lnTo>
                    <a:pt x="931068" y="245269"/>
                  </a:lnTo>
                  <a:lnTo>
                    <a:pt x="326231" y="335756"/>
                  </a:lnTo>
                  <a:lnTo>
                    <a:pt x="271462" y="319088"/>
                  </a:lnTo>
                  <a:lnTo>
                    <a:pt x="200025" y="285750"/>
                  </a:lnTo>
                  <a:lnTo>
                    <a:pt x="140493" y="247650"/>
                  </a:lnTo>
                  <a:lnTo>
                    <a:pt x="80962" y="202406"/>
                  </a:lnTo>
                  <a:lnTo>
                    <a:pt x="26193" y="152400"/>
                  </a:lnTo>
                  <a:lnTo>
                    <a:pt x="7143" y="123825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9525" y="73819"/>
                  </a:lnTo>
                  <a:lnTo>
                    <a:pt x="38100" y="76200"/>
                  </a:lnTo>
                  <a:lnTo>
                    <a:pt x="78581" y="100013"/>
                  </a:lnTo>
                  <a:lnTo>
                    <a:pt x="150018" y="133350"/>
                  </a:lnTo>
                  <a:lnTo>
                    <a:pt x="219075" y="150019"/>
                  </a:lnTo>
                  <a:lnTo>
                    <a:pt x="302418" y="157163"/>
                  </a:lnTo>
                  <a:lnTo>
                    <a:pt x="445293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4">
              <a:extLst>
                <a:ext uri="{FF2B5EF4-FFF2-40B4-BE49-F238E27FC236}">
                  <a16:creationId xmlns:a16="http://schemas.microsoft.com/office/drawing/2014/main" id="{61C29C70-49C8-4C6E-9CB4-CA884AB95A08}"/>
                </a:ext>
              </a:extLst>
            </p:cNvPr>
            <p:cNvSpPr/>
            <p:nvPr/>
          </p:nvSpPr>
          <p:spPr>
            <a:xfrm>
              <a:off x="3841752" y="4627563"/>
              <a:ext cx="630238" cy="1060450"/>
            </a:xfrm>
            <a:custGeom>
              <a:avLst/>
              <a:gdLst>
                <a:gd name="connsiteX0" fmla="*/ 440532 w 642938"/>
                <a:gd name="connsiteY0" fmla="*/ 333375 h 1062037"/>
                <a:gd name="connsiteX1" fmla="*/ 566738 w 642938"/>
                <a:gd name="connsiteY1" fmla="*/ 816769 h 1062037"/>
                <a:gd name="connsiteX2" fmla="*/ 642938 w 642938"/>
                <a:gd name="connsiteY2" fmla="*/ 909637 h 1062037"/>
                <a:gd name="connsiteX3" fmla="*/ 631032 w 642938"/>
                <a:gd name="connsiteY3" fmla="*/ 950119 h 1062037"/>
                <a:gd name="connsiteX4" fmla="*/ 607219 w 642938"/>
                <a:gd name="connsiteY4" fmla="*/ 1002506 h 1062037"/>
                <a:gd name="connsiteX5" fmla="*/ 578644 w 642938"/>
                <a:gd name="connsiteY5" fmla="*/ 1042987 h 1062037"/>
                <a:gd name="connsiteX6" fmla="*/ 545307 w 642938"/>
                <a:gd name="connsiteY6" fmla="*/ 1062037 h 1062037"/>
                <a:gd name="connsiteX7" fmla="*/ 511969 w 642938"/>
                <a:gd name="connsiteY7" fmla="*/ 1062037 h 1062037"/>
                <a:gd name="connsiteX8" fmla="*/ 473869 w 642938"/>
                <a:gd name="connsiteY8" fmla="*/ 1054894 h 1062037"/>
                <a:gd name="connsiteX9" fmla="*/ 433388 w 642938"/>
                <a:gd name="connsiteY9" fmla="*/ 1033462 h 1062037"/>
                <a:gd name="connsiteX10" fmla="*/ 381000 w 642938"/>
                <a:gd name="connsiteY10" fmla="*/ 995362 h 1062037"/>
                <a:gd name="connsiteX11" fmla="*/ 350044 w 642938"/>
                <a:gd name="connsiteY11" fmla="*/ 962025 h 1062037"/>
                <a:gd name="connsiteX12" fmla="*/ 326232 w 642938"/>
                <a:gd name="connsiteY12" fmla="*/ 928687 h 1062037"/>
                <a:gd name="connsiteX13" fmla="*/ 309563 w 642938"/>
                <a:gd name="connsiteY13" fmla="*/ 885825 h 1062037"/>
                <a:gd name="connsiteX14" fmla="*/ 300038 w 642938"/>
                <a:gd name="connsiteY14" fmla="*/ 840581 h 1062037"/>
                <a:gd name="connsiteX15" fmla="*/ 254794 w 642938"/>
                <a:gd name="connsiteY15" fmla="*/ 559594 h 1062037"/>
                <a:gd name="connsiteX16" fmla="*/ 226219 w 642938"/>
                <a:gd name="connsiteY16" fmla="*/ 414337 h 1062037"/>
                <a:gd name="connsiteX17" fmla="*/ 202407 w 642938"/>
                <a:gd name="connsiteY17" fmla="*/ 342900 h 1062037"/>
                <a:gd name="connsiteX18" fmla="*/ 180975 w 642938"/>
                <a:gd name="connsiteY18" fmla="*/ 283369 h 1062037"/>
                <a:gd name="connsiteX19" fmla="*/ 145257 w 642938"/>
                <a:gd name="connsiteY19" fmla="*/ 216694 h 1062037"/>
                <a:gd name="connsiteX20" fmla="*/ 109538 w 642938"/>
                <a:gd name="connsiteY20" fmla="*/ 157162 h 1062037"/>
                <a:gd name="connsiteX21" fmla="*/ 45244 w 642938"/>
                <a:gd name="connsiteY21" fmla="*/ 85725 h 1062037"/>
                <a:gd name="connsiteX22" fmla="*/ 14288 w 642938"/>
                <a:gd name="connsiteY22" fmla="*/ 50006 h 1062037"/>
                <a:gd name="connsiteX23" fmla="*/ 0 w 642938"/>
                <a:gd name="connsiteY23" fmla="*/ 26194 h 1062037"/>
                <a:gd name="connsiteX24" fmla="*/ 4763 w 642938"/>
                <a:gd name="connsiteY24" fmla="*/ 7144 h 1062037"/>
                <a:gd name="connsiteX25" fmla="*/ 19050 w 642938"/>
                <a:gd name="connsiteY25" fmla="*/ 0 h 1062037"/>
                <a:gd name="connsiteX26" fmla="*/ 50007 w 642938"/>
                <a:gd name="connsiteY26" fmla="*/ 4762 h 1062037"/>
                <a:gd name="connsiteX27" fmla="*/ 381000 w 642938"/>
                <a:gd name="connsiteY27" fmla="*/ 66675 h 1062037"/>
                <a:gd name="connsiteX28" fmla="*/ 440532 w 642938"/>
                <a:gd name="connsiteY28" fmla="*/ 333375 h 1062037"/>
                <a:gd name="connsiteX0" fmla="*/ 440532 w 631032"/>
                <a:gd name="connsiteY0" fmla="*/ 333375 h 1062037"/>
                <a:gd name="connsiteX1" fmla="*/ 566738 w 631032"/>
                <a:gd name="connsiteY1" fmla="*/ 816769 h 1062037"/>
                <a:gd name="connsiteX2" fmla="*/ 631032 w 631032"/>
                <a:gd name="connsiteY2" fmla="*/ 950119 h 1062037"/>
                <a:gd name="connsiteX3" fmla="*/ 607219 w 631032"/>
                <a:gd name="connsiteY3" fmla="*/ 1002506 h 1062037"/>
                <a:gd name="connsiteX4" fmla="*/ 578644 w 631032"/>
                <a:gd name="connsiteY4" fmla="*/ 1042987 h 1062037"/>
                <a:gd name="connsiteX5" fmla="*/ 545307 w 631032"/>
                <a:gd name="connsiteY5" fmla="*/ 1062037 h 1062037"/>
                <a:gd name="connsiteX6" fmla="*/ 511969 w 631032"/>
                <a:gd name="connsiteY6" fmla="*/ 1062037 h 1062037"/>
                <a:gd name="connsiteX7" fmla="*/ 473869 w 631032"/>
                <a:gd name="connsiteY7" fmla="*/ 1054894 h 1062037"/>
                <a:gd name="connsiteX8" fmla="*/ 433388 w 631032"/>
                <a:gd name="connsiteY8" fmla="*/ 1033462 h 1062037"/>
                <a:gd name="connsiteX9" fmla="*/ 381000 w 631032"/>
                <a:gd name="connsiteY9" fmla="*/ 995362 h 1062037"/>
                <a:gd name="connsiteX10" fmla="*/ 350044 w 631032"/>
                <a:gd name="connsiteY10" fmla="*/ 962025 h 1062037"/>
                <a:gd name="connsiteX11" fmla="*/ 326232 w 631032"/>
                <a:gd name="connsiteY11" fmla="*/ 928687 h 1062037"/>
                <a:gd name="connsiteX12" fmla="*/ 309563 w 631032"/>
                <a:gd name="connsiteY12" fmla="*/ 885825 h 1062037"/>
                <a:gd name="connsiteX13" fmla="*/ 300038 w 631032"/>
                <a:gd name="connsiteY13" fmla="*/ 840581 h 1062037"/>
                <a:gd name="connsiteX14" fmla="*/ 254794 w 631032"/>
                <a:gd name="connsiteY14" fmla="*/ 559594 h 1062037"/>
                <a:gd name="connsiteX15" fmla="*/ 226219 w 631032"/>
                <a:gd name="connsiteY15" fmla="*/ 414337 h 1062037"/>
                <a:gd name="connsiteX16" fmla="*/ 202407 w 631032"/>
                <a:gd name="connsiteY16" fmla="*/ 342900 h 1062037"/>
                <a:gd name="connsiteX17" fmla="*/ 180975 w 631032"/>
                <a:gd name="connsiteY17" fmla="*/ 283369 h 1062037"/>
                <a:gd name="connsiteX18" fmla="*/ 145257 w 631032"/>
                <a:gd name="connsiteY18" fmla="*/ 216694 h 1062037"/>
                <a:gd name="connsiteX19" fmla="*/ 109538 w 631032"/>
                <a:gd name="connsiteY19" fmla="*/ 157162 h 1062037"/>
                <a:gd name="connsiteX20" fmla="*/ 45244 w 631032"/>
                <a:gd name="connsiteY20" fmla="*/ 85725 h 1062037"/>
                <a:gd name="connsiteX21" fmla="*/ 14288 w 631032"/>
                <a:gd name="connsiteY21" fmla="*/ 50006 h 1062037"/>
                <a:gd name="connsiteX22" fmla="*/ 0 w 631032"/>
                <a:gd name="connsiteY22" fmla="*/ 26194 h 1062037"/>
                <a:gd name="connsiteX23" fmla="*/ 4763 w 631032"/>
                <a:gd name="connsiteY23" fmla="*/ 7144 h 1062037"/>
                <a:gd name="connsiteX24" fmla="*/ 19050 w 631032"/>
                <a:gd name="connsiteY24" fmla="*/ 0 h 1062037"/>
                <a:gd name="connsiteX25" fmla="*/ 50007 w 631032"/>
                <a:gd name="connsiteY25" fmla="*/ 4762 h 1062037"/>
                <a:gd name="connsiteX26" fmla="*/ 381000 w 631032"/>
                <a:gd name="connsiteY26" fmla="*/ 66675 h 1062037"/>
                <a:gd name="connsiteX27" fmla="*/ 440532 w 631032"/>
                <a:gd name="connsiteY27" fmla="*/ 333375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2" h="1062037">
                  <a:moveTo>
                    <a:pt x="440532" y="333375"/>
                  </a:moveTo>
                  <a:lnTo>
                    <a:pt x="566738" y="816769"/>
                  </a:lnTo>
                  <a:lnTo>
                    <a:pt x="631032" y="950119"/>
                  </a:lnTo>
                  <a:lnTo>
                    <a:pt x="607219" y="1002506"/>
                  </a:lnTo>
                  <a:lnTo>
                    <a:pt x="578644" y="1042987"/>
                  </a:lnTo>
                  <a:lnTo>
                    <a:pt x="545307" y="1062037"/>
                  </a:lnTo>
                  <a:lnTo>
                    <a:pt x="511969" y="1062037"/>
                  </a:lnTo>
                  <a:lnTo>
                    <a:pt x="473869" y="1054894"/>
                  </a:lnTo>
                  <a:lnTo>
                    <a:pt x="433388" y="1033462"/>
                  </a:lnTo>
                  <a:lnTo>
                    <a:pt x="381000" y="995362"/>
                  </a:lnTo>
                  <a:lnTo>
                    <a:pt x="350044" y="962025"/>
                  </a:lnTo>
                  <a:lnTo>
                    <a:pt x="326232" y="928687"/>
                  </a:lnTo>
                  <a:lnTo>
                    <a:pt x="309563" y="885825"/>
                  </a:lnTo>
                  <a:lnTo>
                    <a:pt x="300038" y="840581"/>
                  </a:lnTo>
                  <a:lnTo>
                    <a:pt x="254794" y="559594"/>
                  </a:lnTo>
                  <a:lnTo>
                    <a:pt x="226219" y="414337"/>
                  </a:lnTo>
                  <a:lnTo>
                    <a:pt x="202407" y="342900"/>
                  </a:lnTo>
                  <a:lnTo>
                    <a:pt x="180975" y="283369"/>
                  </a:lnTo>
                  <a:lnTo>
                    <a:pt x="145257" y="216694"/>
                  </a:lnTo>
                  <a:lnTo>
                    <a:pt x="109538" y="157162"/>
                  </a:lnTo>
                  <a:lnTo>
                    <a:pt x="45244" y="85725"/>
                  </a:lnTo>
                  <a:lnTo>
                    <a:pt x="14288" y="50006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7" y="4762"/>
                  </a:lnTo>
                  <a:lnTo>
                    <a:pt x="381000" y="66675"/>
                  </a:lnTo>
                  <a:lnTo>
                    <a:pt x="440532" y="3333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7">
              <a:extLst>
                <a:ext uri="{FF2B5EF4-FFF2-40B4-BE49-F238E27FC236}">
                  <a16:creationId xmlns:a16="http://schemas.microsoft.com/office/drawing/2014/main" id="{B9F41180-253D-4877-97B8-45EE9EC61CBA}"/>
                </a:ext>
              </a:extLst>
            </p:cNvPr>
            <p:cNvSpPr/>
            <p:nvPr/>
          </p:nvSpPr>
          <p:spPr>
            <a:xfrm>
              <a:off x="5743578" y="1955801"/>
              <a:ext cx="2424113" cy="512763"/>
            </a:xfrm>
            <a:custGeom>
              <a:avLst/>
              <a:gdLst>
                <a:gd name="connsiteX0" fmla="*/ 985754 w 2423424"/>
                <a:gd name="connsiteY0" fmla="*/ 206137 h 512698"/>
                <a:gd name="connsiteX1" fmla="*/ 1516952 w 2423424"/>
                <a:gd name="connsiteY1" fmla="*/ 137424 h 512698"/>
                <a:gd name="connsiteX2" fmla="*/ 1659662 w 2423424"/>
                <a:gd name="connsiteY2" fmla="*/ 113639 h 512698"/>
                <a:gd name="connsiteX3" fmla="*/ 1762730 w 2423424"/>
                <a:gd name="connsiteY3" fmla="*/ 73998 h 512698"/>
                <a:gd name="connsiteX4" fmla="*/ 1926582 w 2423424"/>
                <a:gd name="connsiteY4" fmla="*/ 0 h 512698"/>
                <a:gd name="connsiteX5" fmla="*/ 1955653 w 2423424"/>
                <a:gd name="connsiteY5" fmla="*/ 0 h 512698"/>
                <a:gd name="connsiteX6" fmla="*/ 2021722 w 2423424"/>
                <a:gd name="connsiteY6" fmla="*/ 15857 h 512698"/>
                <a:gd name="connsiteX7" fmla="*/ 2196145 w 2423424"/>
                <a:gd name="connsiteY7" fmla="*/ 58141 h 512698"/>
                <a:gd name="connsiteX8" fmla="*/ 2315070 w 2423424"/>
                <a:gd name="connsiteY8" fmla="*/ 95140 h 512698"/>
                <a:gd name="connsiteX9" fmla="*/ 2359997 w 2423424"/>
                <a:gd name="connsiteY9" fmla="*/ 113639 h 512698"/>
                <a:gd name="connsiteX10" fmla="*/ 2399639 w 2423424"/>
                <a:gd name="connsiteY10" fmla="*/ 153281 h 512698"/>
                <a:gd name="connsiteX11" fmla="*/ 2423424 w 2423424"/>
                <a:gd name="connsiteY11" fmla="*/ 190280 h 512698"/>
                <a:gd name="connsiteX12" fmla="*/ 2423424 w 2423424"/>
                <a:gd name="connsiteY12" fmla="*/ 214065 h 512698"/>
                <a:gd name="connsiteX13" fmla="*/ 2418138 w 2423424"/>
                <a:gd name="connsiteY13" fmla="*/ 243135 h 512698"/>
                <a:gd name="connsiteX14" fmla="*/ 2391711 w 2423424"/>
                <a:gd name="connsiteY14" fmla="*/ 272206 h 512698"/>
                <a:gd name="connsiteX15" fmla="*/ 2349426 w 2423424"/>
                <a:gd name="connsiteY15" fmla="*/ 298634 h 512698"/>
                <a:gd name="connsiteX16" fmla="*/ 2309784 w 2423424"/>
                <a:gd name="connsiteY16" fmla="*/ 311848 h 512698"/>
                <a:gd name="connsiteX17" fmla="*/ 2219930 w 2423424"/>
                <a:gd name="connsiteY17" fmla="*/ 314490 h 512698"/>
                <a:gd name="connsiteX18" fmla="*/ 1852584 w 2423424"/>
                <a:gd name="connsiteY18" fmla="*/ 311848 h 512698"/>
                <a:gd name="connsiteX19" fmla="*/ 1514309 w 2423424"/>
                <a:gd name="connsiteY19" fmla="*/ 338275 h 512698"/>
                <a:gd name="connsiteX20" fmla="*/ 1057109 w 2423424"/>
                <a:gd name="connsiteY20" fmla="*/ 383202 h 512698"/>
                <a:gd name="connsiteX21" fmla="*/ 887972 w 2423424"/>
                <a:gd name="connsiteY21" fmla="*/ 406987 h 512698"/>
                <a:gd name="connsiteX22" fmla="*/ 713549 w 2423424"/>
                <a:gd name="connsiteY22" fmla="*/ 441344 h 512698"/>
                <a:gd name="connsiteX23" fmla="*/ 605195 w 2423424"/>
                <a:gd name="connsiteY23" fmla="*/ 470414 h 512698"/>
                <a:gd name="connsiteX24" fmla="*/ 433415 w 2423424"/>
                <a:gd name="connsiteY24" fmla="*/ 512698 h 512698"/>
                <a:gd name="connsiteX25" fmla="*/ 367345 w 2423424"/>
                <a:gd name="connsiteY25" fmla="*/ 483628 h 512698"/>
                <a:gd name="connsiteX26" fmla="*/ 285419 w 2423424"/>
                <a:gd name="connsiteY26" fmla="*/ 433415 h 512698"/>
                <a:gd name="connsiteX27" fmla="*/ 153280 w 2423424"/>
                <a:gd name="connsiteY27" fmla="*/ 330347 h 512698"/>
                <a:gd name="connsiteX28" fmla="*/ 68712 w 2423424"/>
                <a:gd name="connsiteY28" fmla="*/ 253707 h 512698"/>
                <a:gd name="connsiteX29" fmla="*/ 10571 w 2423424"/>
                <a:gd name="connsiteY29" fmla="*/ 198208 h 512698"/>
                <a:gd name="connsiteX30" fmla="*/ 0 w 2423424"/>
                <a:gd name="connsiteY30" fmla="*/ 169138 h 512698"/>
                <a:gd name="connsiteX31" fmla="*/ 0 w 2423424"/>
                <a:gd name="connsiteY31" fmla="*/ 145353 h 512698"/>
                <a:gd name="connsiteX32" fmla="*/ 18499 w 2423424"/>
                <a:gd name="connsiteY32" fmla="*/ 137424 h 512698"/>
                <a:gd name="connsiteX33" fmla="*/ 50212 w 2423424"/>
                <a:gd name="connsiteY33" fmla="*/ 145353 h 512698"/>
                <a:gd name="connsiteX34" fmla="*/ 105711 w 2423424"/>
                <a:gd name="connsiteY34" fmla="*/ 169138 h 512698"/>
                <a:gd name="connsiteX35" fmla="*/ 195565 w 2423424"/>
                <a:gd name="connsiteY35" fmla="*/ 200851 h 512698"/>
                <a:gd name="connsiteX36" fmla="*/ 282776 w 2423424"/>
                <a:gd name="connsiteY36" fmla="*/ 221993 h 512698"/>
                <a:gd name="connsiteX37" fmla="*/ 388487 w 2423424"/>
                <a:gd name="connsiteY37" fmla="*/ 237850 h 512698"/>
                <a:gd name="connsiteX38" fmla="*/ 478342 w 2423424"/>
                <a:gd name="connsiteY38" fmla="*/ 240493 h 512698"/>
                <a:gd name="connsiteX39" fmla="*/ 652765 w 2423424"/>
                <a:gd name="connsiteY39" fmla="*/ 240493 h 512698"/>
                <a:gd name="connsiteX40" fmla="*/ 843045 w 2423424"/>
                <a:gd name="connsiteY40" fmla="*/ 224636 h 512698"/>
                <a:gd name="connsiteX41" fmla="*/ 985754 w 2423424"/>
                <a:gd name="connsiteY41" fmla="*/ 206137 h 5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3424" h="512698">
                  <a:moveTo>
                    <a:pt x="985754" y="206137"/>
                  </a:moveTo>
                  <a:lnTo>
                    <a:pt x="1516952" y="137424"/>
                  </a:lnTo>
                  <a:lnTo>
                    <a:pt x="1659662" y="113639"/>
                  </a:lnTo>
                  <a:lnTo>
                    <a:pt x="1762730" y="73998"/>
                  </a:lnTo>
                  <a:lnTo>
                    <a:pt x="1926582" y="0"/>
                  </a:lnTo>
                  <a:lnTo>
                    <a:pt x="1955653" y="0"/>
                  </a:lnTo>
                  <a:lnTo>
                    <a:pt x="2021722" y="15857"/>
                  </a:lnTo>
                  <a:lnTo>
                    <a:pt x="2196145" y="58141"/>
                  </a:lnTo>
                  <a:lnTo>
                    <a:pt x="2315070" y="95140"/>
                  </a:lnTo>
                  <a:lnTo>
                    <a:pt x="2359997" y="113639"/>
                  </a:lnTo>
                  <a:lnTo>
                    <a:pt x="2399639" y="153281"/>
                  </a:lnTo>
                  <a:lnTo>
                    <a:pt x="2423424" y="190280"/>
                  </a:lnTo>
                  <a:lnTo>
                    <a:pt x="2423424" y="214065"/>
                  </a:lnTo>
                  <a:lnTo>
                    <a:pt x="2418138" y="243135"/>
                  </a:lnTo>
                  <a:lnTo>
                    <a:pt x="2391711" y="272206"/>
                  </a:lnTo>
                  <a:lnTo>
                    <a:pt x="2349426" y="298634"/>
                  </a:lnTo>
                  <a:lnTo>
                    <a:pt x="2309784" y="311848"/>
                  </a:lnTo>
                  <a:lnTo>
                    <a:pt x="2219930" y="314490"/>
                  </a:lnTo>
                  <a:lnTo>
                    <a:pt x="1852584" y="311848"/>
                  </a:lnTo>
                  <a:lnTo>
                    <a:pt x="1514309" y="338275"/>
                  </a:lnTo>
                  <a:lnTo>
                    <a:pt x="1057109" y="383202"/>
                  </a:lnTo>
                  <a:lnTo>
                    <a:pt x="887972" y="406987"/>
                  </a:lnTo>
                  <a:lnTo>
                    <a:pt x="713549" y="441344"/>
                  </a:lnTo>
                  <a:lnTo>
                    <a:pt x="605195" y="470414"/>
                  </a:lnTo>
                  <a:lnTo>
                    <a:pt x="433415" y="512698"/>
                  </a:lnTo>
                  <a:lnTo>
                    <a:pt x="367345" y="483628"/>
                  </a:lnTo>
                  <a:lnTo>
                    <a:pt x="285419" y="433415"/>
                  </a:lnTo>
                  <a:lnTo>
                    <a:pt x="153280" y="330347"/>
                  </a:lnTo>
                  <a:lnTo>
                    <a:pt x="68712" y="253707"/>
                  </a:lnTo>
                  <a:lnTo>
                    <a:pt x="10571" y="198208"/>
                  </a:lnTo>
                  <a:lnTo>
                    <a:pt x="0" y="169138"/>
                  </a:lnTo>
                  <a:lnTo>
                    <a:pt x="0" y="145353"/>
                  </a:lnTo>
                  <a:lnTo>
                    <a:pt x="18499" y="137424"/>
                  </a:lnTo>
                  <a:lnTo>
                    <a:pt x="50212" y="145353"/>
                  </a:lnTo>
                  <a:lnTo>
                    <a:pt x="105711" y="169138"/>
                  </a:lnTo>
                  <a:lnTo>
                    <a:pt x="195565" y="200851"/>
                  </a:lnTo>
                  <a:lnTo>
                    <a:pt x="282776" y="221993"/>
                  </a:lnTo>
                  <a:lnTo>
                    <a:pt x="388487" y="237850"/>
                  </a:lnTo>
                  <a:lnTo>
                    <a:pt x="478342" y="240493"/>
                  </a:lnTo>
                  <a:lnTo>
                    <a:pt x="652765" y="240493"/>
                  </a:lnTo>
                  <a:lnTo>
                    <a:pt x="843045" y="224636"/>
                  </a:lnTo>
                  <a:lnTo>
                    <a:pt x="985754" y="206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33D33A28-EFCC-438D-B507-5524808E0415}"/>
                </a:ext>
              </a:extLst>
            </p:cNvPr>
            <p:cNvSpPr/>
            <p:nvPr/>
          </p:nvSpPr>
          <p:spPr>
            <a:xfrm rot="16200000">
              <a:off x="5125246" y="4060032"/>
              <a:ext cx="1998662" cy="555625"/>
            </a:xfrm>
            <a:custGeom>
              <a:avLst/>
              <a:gdLst>
                <a:gd name="connsiteX0" fmla="*/ 621507 w 1997869"/>
                <a:gd name="connsiteY0" fmla="*/ 266700 h 554831"/>
                <a:gd name="connsiteX1" fmla="*/ 1140619 w 1997869"/>
                <a:gd name="connsiteY1" fmla="*/ 250031 h 554831"/>
                <a:gd name="connsiteX2" fmla="*/ 1490663 w 1997869"/>
                <a:gd name="connsiteY2" fmla="*/ 230981 h 554831"/>
                <a:gd name="connsiteX3" fmla="*/ 1674019 w 1997869"/>
                <a:gd name="connsiteY3" fmla="*/ 223838 h 554831"/>
                <a:gd name="connsiteX4" fmla="*/ 1747838 w 1997869"/>
                <a:gd name="connsiteY4" fmla="*/ 211931 h 554831"/>
                <a:gd name="connsiteX5" fmla="*/ 1804988 w 1997869"/>
                <a:gd name="connsiteY5" fmla="*/ 190500 h 554831"/>
                <a:gd name="connsiteX6" fmla="*/ 1862138 w 1997869"/>
                <a:gd name="connsiteY6" fmla="*/ 150019 h 554831"/>
                <a:gd name="connsiteX7" fmla="*/ 1900238 w 1997869"/>
                <a:gd name="connsiteY7" fmla="*/ 107156 h 554831"/>
                <a:gd name="connsiteX8" fmla="*/ 1924050 w 1997869"/>
                <a:gd name="connsiteY8" fmla="*/ 59531 h 554831"/>
                <a:gd name="connsiteX9" fmla="*/ 1940719 w 1997869"/>
                <a:gd name="connsiteY9" fmla="*/ 23813 h 554831"/>
                <a:gd name="connsiteX10" fmla="*/ 1952625 w 1997869"/>
                <a:gd name="connsiteY10" fmla="*/ 2381 h 554831"/>
                <a:gd name="connsiteX11" fmla="*/ 1964532 w 1997869"/>
                <a:gd name="connsiteY11" fmla="*/ 0 h 554831"/>
                <a:gd name="connsiteX12" fmla="*/ 1976438 w 1997869"/>
                <a:gd name="connsiteY12" fmla="*/ 4763 h 554831"/>
                <a:gd name="connsiteX13" fmla="*/ 1988344 w 1997869"/>
                <a:gd name="connsiteY13" fmla="*/ 23813 h 554831"/>
                <a:gd name="connsiteX14" fmla="*/ 1997869 w 1997869"/>
                <a:gd name="connsiteY14" fmla="*/ 54769 h 554831"/>
                <a:gd name="connsiteX15" fmla="*/ 1995488 w 1997869"/>
                <a:gd name="connsiteY15" fmla="*/ 157163 h 554831"/>
                <a:gd name="connsiteX16" fmla="*/ 1993107 w 1997869"/>
                <a:gd name="connsiteY16" fmla="*/ 219075 h 554831"/>
                <a:gd name="connsiteX17" fmla="*/ 1978819 w 1997869"/>
                <a:gd name="connsiteY17" fmla="*/ 266700 h 554831"/>
                <a:gd name="connsiteX18" fmla="*/ 1938338 w 1997869"/>
                <a:gd name="connsiteY18" fmla="*/ 359569 h 554831"/>
                <a:gd name="connsiteX19" fmla="*/ 1902619 w 1997869"/>
                <a:gd name="connsiteY19" fmla="*/ 438150 h 554831"/>
                <a:gd name="connsiteX20" fmla="*/ 1862138 w 1997869"/>
                <a:gd name="connsiteY20" fmla="*/ 490538 h 554831"/>
                <a:gd name="connsiteX21" fmla="*/ 1831182 w 1997869"/>
                <a:gd name="connsiteY21" fmla="*/ 521494 h 554831"/>
                <a:gd name="connsiteX22" fmla="*/ 1802607 w 1997869"/>
                <a:gd name="connsiteY22" fmla="*/ 545306 h 554831"/>
                <a:gd name="connsiteX23" fmla="*/ 1778794 w 1997869"/>
                <a:gd name="connsiteY23" fmla="*/ 554831 h 554831"/>
                <a:gd name="connsiteX24" fmla="*/ 1747838 w 1997869"/>
                <a:gd name="connsiteY24" fmla="*/ 550069 h 554831"/>
                <a:gd name="connsiteX25" fmla="*/ 1712119 w 1997869"/>
                <a:gd name="connsiteY25" fmla="*/ 535781 h 554831"/>
                <a:gd name="connsiteX26" fmla="*/ 1664494 w 1997869"/>
                <a:gd name="connsiteY26" fmla="*/ 521494 h 554831"/>
                <a:gd name="connsiteX27" fmla="*/ 1585913 w 1997869"/>
                <a:gd name="connsiteY27" fmla="*/ 514350 h 554831"/>
                <a:gd name="connsiteX28" fmla="*/ 1264444 w 1997869"/>
                <a:gd name="connsiteY28" fmla="*/ 497681 h 554831"/>
                <a:gd name="connsiteX29" fmla="*/ 909638 w 1997869"/>
                <a:gd name="connsiteY29" fmla="*/ 488156 h 554831"/>
                <a:gd name="connsiteX30" fmla="*/ 509588 w 1997869"/>
                <a:gd name="connsiteY30" fmla="*/ 492919 h 554831"/>
                <a:gd name="connsiteX31" fmla="*/ 19050 w 1997869"/>
                <a:gd name="connsiteY31" fmla="*/ 511969 h 554831"/>
                <a:gd name="connsiteX32" fmla="*/ 0 w 1997869"/>
                <a:gd name="connsiteY32" fmla="*/ 288131 h 554831"/>
                <a:gd name="connsiteX33" fmla="*/ 130969 w 1997869"/>
                <a:gd name="connsiteY33" fmla="*/ 285750 h 554831"/>
                <a:gd name="connsiteX34" fmla="*/ 621507 w 1997869"/>
                <a:gd name="connsiteY34" fmla="*/ 2667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97869" h="554831">
                  <a:moveTo>
                    <a:pt x="621507" y="266700"/>
                  </a:moveTo>
                  <a:lnTo>
                    <a:pt x="1140619" y="250031"/>
                  </a:lnTo>
                  <a:lnTo>
                    <a:pt x="1490663" y="230981"/>
                  </a:lnTo>
                  <a:lnTo>
                    <a:pt x="1674019" y="223838"/>
                  </a:lnTo>
                  <a:lnTo>
                    <a:pt x="1747838" y="211931"/>
                  </a:lnTo>
                  <a:lnTo>
                    <a:pt x="1804988" y="190500"/>
                  </a:lnTo>
                  <a:lnTo>
                    <a:pt x="1862138" y="150019"/>
                  </a:lnTo>
                  <a:lnTo>
                    <a:pt x="1900238" y="107156"/>
                  </a:lnTo>
                  <a:lnTo>
                    <a:pt x="1924050" y="59531"/>
                  </a:lnTo>
                  <a:lnTo>
                    <a:pt x="1940719" y="23813"/>
                  </a:lnTo>
                  <a:lnTo>
                    <a:pt x="1952625" y="2381"/>
                  </a:lnTo>
                  <a:lnTo>
                    <a:pt x="1964532" y="0"/>
                  </a:lnTo>
                  <a:lnTo>
                    <a:pt x="1976438" y="4763"/>
                  </a:lnTo>
                  <a:lnTo>
                    <a:pt x="1988344" y="23813"/>
                  </a:lnTo>
                  <a:lnTo>
                    <a:pt x="1997869" y="54769"/>
                  </a:lnTo>
                  <a:cubicBezTo>
                    <a:pt x="1997075" y="88900"/>
                    <a:pt x="1996282" y="123032"/>
                    <a:pt x="1995488" y="157163"/>
                  </a:cubicBezTo>
                  <a:cubicBezTo>
                    <a:pt x="1994694" y="177800"/>
                    <a:pt x="1993901" y="198438"/>
                    <a:pt x="1993107" y="219075"/>
                  </a:cubicBezTo>
                  <a:lnTo>
                    <a:pt x="1978819" y="266700"/>
                  </a:lnTo>
                  <a:lnTo>
                    <a:pt x="1938338" y="359569"/>
                  </a:lnTo>
                  <a:lnTo>
                    <a:pt x="1902619" y="438150"/>
                  </a:lnTo>
                  <a:lnTo>
                    <a:pt x="1862138" y="490538"/>
                  </a:lnTo>
                  <a:lnTo>
                    <a:pt x="1831182" y="521494"/>
                  </a:lnTo>
                  <a:lnTo>
                    <a:pt x="1802607" y="545306"/>
                  </a:lnTo>
                  <a:lnTo>
                    <a:pt x="1778794" y="554831"/>
                  </a:lnTo>
                  <a:lnTo>
                    <a:pt x="1747838" y="550069"/>
                  </a:lnTo>
                  <a:lnTo>
                    <a:pt x="1712119" y="535781"/>
                  </a:lnTo>
                  <a:lnTo>
                    <a:pt x="1664494" y="521494"/>
                  </a:lnTo>
                  <a:lnTo>
                    <a:pt x="1585913" y="514350"/>
                  </a:lnTo>
                  <a:lnTo>
                    <a:pt x="1264444" y="497681"/>
                  </a:lnTo>
                  <a:lnTo>
                    <a:pt x="909638" y="488156"/>
                  </a:lnTo>
                  <a:lnTo>
                    <a:pt x="509588" y="492919"/>
                  </a:lnTo>
                  <a:lnTo>
                    <a:pt x="19050" y="511969"/>
                  </a:lnTo>
                  <a:lnTo>
                    <a:pt x="0" y="288131"/>
                  </a:lnTo>
                  <a:lnTo>
                    <a:pt x="130969" y="285750"/>
                  </a:lnTo>
                  <a:lnTo>
                    <a:pt x="621507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6">
              <a:extLst>
                <a:ext uri="{FF2B5EF4-FFF2-40B4-BE49-F238E27FC236}">
                  <a16:creationId xmlns:a16="http://schemas.microsoft.com/office/drawing/2014/main" id="{41B5D2E8-962B-4376-A7B4-4611619A97DE}"/>
                </a:ext>
              </a:extLst>
            </p:cNvPr>
            <p:cNvSpPr/>
            <p:nvPr/>
          </p:nvSpPr>
          <p:spPr>
            <a:xfrm>
              <a:off x="4148141" y="4476750"/>
              <a:ext cx="1374775" cy="1074738"/>
            </a:xfrm>
            <a:custGeom>
              <a:avLst/>
              <a:gdLst>
                <a:gd name="connsiteX0" fmla="*/ 178593 w 1373981"/>
                <a:gd name="connsiteY0" fmla="*/ 197644 h 1073944"/>
                <a:gd name="connsiteX1" fmla="*/ 314325 w 1373981"/>
                <a:gd name="connsiteY1" fmla="*/ 185738 h 1073944"/>
                <a:gd name="connsiteX2" fmla="*/ 645318 w 1373981"/>
                <a:gd name="connsiteY2" fmla="*/ 130969 h 1073944"/>
                <a:gd name="connsiteX3" fmla="*/ 931068 w 1373981"/>
                <a:gd name="connsiteY3" fmla="*/ 69056 h 1073944"/>
                <a:gd name="connsiteX4" fmla="*/ 957262 w 1373981"/>
                <a:gd name="connsiteY4" fmla="*/ 42863 h 1073944"/>
                <a:gd name="connsiteX5" fmla="*/ 1004887 w 1373981"/>
                <a:gd name="connsiteY5" fmla="*/ 7144 h 1073944"/>
                <a:gd name="connsiteX6" fmla="*/ 1033462 w 1373981"/>
                <a:gd name="connsiteY6" fmla="*/ 2381 h 1073944"/>
                <a:gd name="connsiteX7" fmla="*/ 1078706 w 1373981"/>
                <a:gd name="connsiteY7" fmla="*/ 0 h 1073944"/>
                <a:gd name="connsiteX8" fmla="*/ 1104900 w 1373981"/>
                <a:gd name="connsiteY8" fmla="*/ 4763 h 1073944"/>
                <a:gd name="connsiteX9" fmla="*/ 1150143 w 1373981"/>
                <a:gd name="connsiteY9" fmla="*/ 23813 h 1073944"/>
                <a:gd name="connsiteX10" fmla="*/ 1212056 w 1373981"/>
                <a:gd name="connsiteY10" fmla="*/ 64294 h 1073944"/>
                <a:gd name="connsiteX11" fmla="*/ 1307306 w 1373981"/>
                <a:gd name="connsiteY11" fmla="*/ 142875 h 1073944"/>
                <a:gd name="connsiteX12" fmla="*/ 1359693 w 1373981"/>
                <a:gd name="connsiteY12" fmla="*/ 202406 h 1073944"/>
                <a:gd name="connsiteX13" fmla="*/ 1373981 w 1373981"/>
                <a:gd name="connsiteY13" fmla="*/ 235744 h 1073944"/>
                <a:gd name="connsiteX14" fmla="*/ 1371600 w 1373981"/>
                <a:gd name="connsiteY14" fmla="*/ 259556 h 1073944"/>
                <a:gd name="connsiteX15" fmla="*/ 1362075 w 1373981"/>
                <a:gd name="connsiteY15" fmla="*/ 290513 h 1073944"/>
                <a:gd name="connsiteX16" fmla="*/ 1326356 w 1373981"/>
                <a:gd name="connsiteY16" fmla="*/ 330994 h 1073944"/>
                <a:gd name="connsiteX17" fmla="*/ 1290637 w 1373981"/>
                <a:gd name="connsiteY17" fmla="*/ 402431 h 1073944"/>
                <a:gd name="connsiteX18" fmla="*/ 1252537 w 1373981"/>
                <a:gd name="connsiteY18" fmla="*/ 519113 h 1073944"/>
                <a:gd name="connsiteX19" fmla="*/ 1145381 w 1373981"/>
                <a:gd name="connsiteY19" fmla="*/ 947738 h 1073944"/>
                <a:gd name="connsiteX20" fmla="*/ 1140618 w 1373981"/>
                <a:gd name="connsiteY20" fmla="*/ 983456 h 1073944"/>
                <a:gd name="connsiteX21" fmla="*/ 1121568 w 1373981"/>
                <a:gd name="connsiteY21" fmla="*/ 1009650 h 1073944"/>
                <a:gd name="connsiteX22" fmla="*/ 1081087 w 1373981"/>
                <a:gd name="connsiteY22" fmla="*/ 1059656 h 1073944"/>
                <a:gd name="connsiteX23" fmla="*/ 1064418 w 1373981"/>
                <a:gd name="connsiteY23" fmla="*/ 1073944 h 1073944"/>
                <a:gd name="connsiteX24" fmla="*/ 1023937 w 1373981"/>
                <a:gd name="connsiteY24" fmla="*/ 1066800 h 1073944"/>
                <a:gd name="connsiteX25" fmla="*/ 940593 w 1373981"/>
                <a:gd name="connsiteY25" fmla="*/ 1038225 h 1073944"/>
                <a:gd name="connsiteX26" fmla="*/ 921543 w 1373981"/>
                <a:gd name="connsiteY26" fmla="*/ 1021556 h 1073944"/>
                <a:gd name="connsiteX27" fmla="*/ 942975 w 1373981"/>
                <a:gd name="connsiteY27" fmla="*/ 821531 h 1073944"/>
                <a:gd name="connsiteX28" fmla="*/ 973931 w 1373981"/>
                <a:gd name="connsiteY28" fmla="*/ 557213 h 1073944"/>
                <a:gd name="connsiteX29" fmla="*/ 1000125 w 1373981"/>
                <a:gd name="connsiteY29" fmla="*/ 345281 h 1073944"/>
                <a:gd name="connsiteX30" fmla="*/ 1002506 w 1373981"/>
                <a:gd name="connsiteY30" fmla="*/ 304800 h 1073944"/>
                <a:gd name="connsiteX31" fmla="*/ 995362 w 1373981"/>
                <a:gd name="connsiteY31" fmla="*/ 278606 h 1073944"/>
                <a:gd name="connsiteX32" fmla="*/ 976312 w 1373981"/>
                <a:gd name="connsiteY32" fmla="*/ 259556 h 1073944"/>
                <a:gd name="connsiteX33" fmla="*/ 942975 w 1373981"/>
                <a:gd name="connsiteY33" fmla="*/ 247650 h 1073944"/>
                <a:gd name="connsiteX34" fmla="*/ 885825 w 1373981"/>
                <a:gd name="connsiteY34" fmla="*/ 254794 h 1073944"/>
                <a:gd name="connsiteX35" fmla="*/ 45243 w 1373981"/>
                <a:gd name="connsiteY35" fmla="*/ 392906 h 1073944"/>
                <a:gd name="connsiteX36" fmla="*/ 0 w 1373981"/>
                <a:gd name="connsiteY36" fmla="*/ 204788 h 1073944"/>
                <a:gd name="connsiteX37" fmla="*/ 178593 w 1373981"/>
                <a:gd name="connsiteY37" fmla="*/ 197644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73981" h="1073944">
                  <a:moveTo>
                    <a:pt x="178593" y="197644"/>
                  </a:moveTo>
                  <a:lnTo>
                    <a:pt x="314325" y="185738"/>
                  </a:lnTo>
                  <a:lnTo>
                    <a:pt x="645318" y="130969"/>
                  </a:lnTo>
                  <a:lnTo>
                    <a:pt x="931068" y="69056"/>
                  </a:lnTo>
                  <a:lnTo>
                    <a:pt x="957262" y="42863"/>
                  </a:lnTo>
                  <a:lnTo>
                    <a:pt x="1004887" y="7144"/>
                  </a:lnTo>
                  <a:lnTo>
                    <a:pt x="1033462" y="2381"/>
                  </a:lnTo>
                  <a:lnTo>
                    <a:pt x="1078706" y="0"/>
                  </a:lnTo>
                  <a:lnTo>
                    <a:pt x="1104900" y="4763"/>
                  </a:lnTo>
                  <a:lnTo>
                    <a:pt x="1150143" y="23813"/>
                  </a:lnTo>
                  <a:lnTo>
                    <a:pt x="1212056" y="64294"/>
                  </a:lnTo>
                  <a:lnTo>
                    <a:pt x="1307306" y="142875"/>
                  </a:lnTo>
                  <a:lnTo>
                    <a:pt x="1359693" y="202406"/>
                  </a:lnTo>
                  <a:lnTo>
                    <a:pt x="1373981" y="235744"/>
                  </a:lnTo>
                  <a:lnTo>
                    <a:pt x="1371600" y="259556"/>
                  </a:lnTo>
                  <a:lnTo>
                    <a:pt x="1362075" y="290513"/>
                  </a:lnTo>
                  <a:lnTo>
                    <a:pt x="1326356" y="330994"/>
                  </a:lnTo>
                  <a:lnTo>
                    <a:pt x="1290637" y="402431"/>
                  </a:lnTo>
                  <a:lnTo>
                    <a:pt x="1252537" y="519113"/>
                  </a:lnTo>
                  <a:lnTo>
                    <a:pt x="1145381" y="947738"/>
                  </a:lnTo>
                  <a:lnTo>
                    <a:pt x="1140618" y="983456"/>
                  </a:lnTo>
                  <a:lnTo>
                    <a:pt x="1121568" y="1009650"/>
                  </a:lnTo>
                  <a:lnTo>
                    <a:pt x="1081087" y="1059656"/>
                  </a:lnTo>
                  <a:lnTo>
                    <a:pt x="1064418" y="1073944"/>
                  </a:lnTo>
                  <a:lnTo>
                    <a:pt x="1023937" y="1066800"/>
                  </a:lnTo>
                  <a:lnTo>
                    <a:pt x="940593" y="1038225"/>
                  </a:lnTo>
                  <a:lnTo>
                    <a:pt x="921543" y="1021556"/>
                  </a:lnTo>
                  <a:lnTo>
                    <a:pt x="942975" y="821531"/>
                  </a:lnTo>
                  <a:lnTo>
                    <a:pt x="973931" y="557213"/>
                  </a:lnTo>
                  <a:lnTo>
                    <a:pt x="1000125" y="345281"/>
                  </a:lnTo>
                  <a:lnTo>
                    <a:pt x="1002506" y="304800"/>
                  </a:lnTo>
                  <a:lnTo>
                    <a:pt x="995362" y="278606"/>
                  </a:lnTo>
                  <a:lnTo>
                    <a:pt x="976312" y="259556"/>
                  </a:lnTo>
                  <a:lnTo>
                    <a:pt x="942975" y="247650"/>
                  </a:lnTo>
                  <a:lnTo>
                    <a:pt x="885825" y="254794"/>
                  </a:lnTo>
                  <a:lnTo>
                    <a:pt x="45243" y="392906"/>
                  </a:lnTo>
                  <a:lnTo>
                    <a:pt x="0" y="204788"/>
                  </a:lnTo>
                  <a:lnTo>
                    <a:pt x="178593" y="1976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5">
              <a:extLst>
                <a:ext uri="{FF2B5EF4-FFF2-40B4-BE49-F238E27FC236}">
                  <a16:creationId xmlns:a16="http://schemas.microsoft.com/office/drawing/2014/main" id="{BD0F72FE-8B0E-40EE-9348-91173218EA95}"/>
                </a:ext>
              </a:extLst>
            </p:cNvPr>
            <p:cNvSpPr/>
            <p:nvPr/>
          </p:nvSpPr>
          <p:spPr>
            <a:xfrm>
              <a:off x="4360866" y="5281613"/>
              <a:ext cx="777875" cy="311150"/>
            </a:xfrm>
            <a:custGeom>
              <a:avLst/>
              <a:gdLst>
                <a:gd name="connsiteX0" fmla="*/ 147637 w 778669"/>
                <a:gd name="connsiteY0" fmla="*/ 90487 h 311943"/>
                <a:gd name="connsiteX1" fmla="*/ 583406 w 778669"/>
                <a:gd name="connsiteY1" fmla="*/ 0 h 311943"/>
                <a:gd name="connsiteX2" fmla="*/ 645319 w 778669"/>
                <a:gd name="connsiteY2" fmla="*/ 21431 h 311943"/>
                <a:gd name="connsiteX3" fmla="*/ 778669 w 778669"/>
                <a:gd name="connsiteY3" fmla="*/ 59531 h 311943"/>
                <a:gd name="connsiteX4" fmla="*/ 728662 w 778669"/>
                <a:gd name="connsiteY4" fmla="*/ 238125 h 311943"/>
                <a:gd name="connsiteX5" fmla="*/ 661987 w 778669"/>
                <a:gd name="connsiteY5" fmla="*/ 204787 h 311943"/>
                <a:gd name="connsiteX6" fmla="*/ 616744 w 778669"/>
                <a:gd name="connsiteY6" fmla="*/ 207168 h 311943"/>
                <a:gd name="connsiteX7" fmla="*/ 209550 w 778669"/>
                <a:gd name="connsiteY7" fmla="*/ 254793 h 311943"/>
                <a:gd name="connsiteX8" fmla="*/ 119062 w 778669"/>
                <a:gd name="connsiteY8" fmla="*/ 266700 h 311943"/>
                <a:gd name="connsiteX9" fmla="*/ 107156 w 778669"/>
                <a:gd name="connsiteY9" fmla="*/ 300037 h 311943"/>
                <a:gd name="connsiteX10" fmla="*/ 97631 w 778669"/>
                <a:gd name="connsiteY10" fmla="*/ 311943 h 311943"/>
                <a:gd name="connsiteX11" fmla="*/ 0 w 778669"/>
                <a:gd name="connsiteY11" fmla="*/ 111918 h 311943"/>
                <a:gd name="connsiteX12" fmla="*/ 147637 w 778669"/>
                <a:gd name="connsiteY12" fmla="*/ 90487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669" h="311943">
                  <a:moveTo>
                    <a:pt x="147637" y="90487"/>
                  </a:moveTo>
                  <a:lnTo>
                    <a:pt x="583406" y="0"/>
                  </a:lnTo>
                  <a:lnTo>
                    <a:pt x="645319" y="21431"/>
                  </a:lnTo>
                  <a:lnTo>
                    <a:pt x="778669" y="59531"/>
                  </a:lnTo>
                  <a:lnTo>
                    <a:pt x="728662" y="238125"/>
                  </a:lnTo>
                  <a:lnTo>
                    <a:pt x="661987" y="204787"/>
                  </a:lnTo>
                  <a:lnTo>
                    <a:pt x="616744" y="207168"/>
                  </a:lnTo>
                  <a:lnTo>
                    <a:pt x="209550" y="254793"/>
                  </a:lnTo>
                  <a:lnTo>
                    <a:pt x="119062" y="266700"/>
                  </a:lnTo>
                  <a:lnTo>
                    <a:pt x="107156" y="300037"/>
                  </a:lnTo>
                  <a:lnTo>
                    <a:pt x="97631" y="311943"/>
                  </a:lnTo>
                  <a:lnTo>
                    <a:pt x="0" y="111918"/>
                  </a:lnTo>
                  <a:lnTo>
                    <a:pt x="147637" y="904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2">
              <a:extLst>
                <a:ext uri="{FF2B5EF4-FFF2-40B4-BE49-F238E27FC236}">
                  <a16:creationId xmlns:a16="http://schemas.microsoft.com/office/drawing/2014/main" id="{EACDD850-A4BA-4ECF-815C-3AD0F88AA2D9}"/>
                </a:ext>
              </a:extLst>
            </p:cNvPr>
            <p:cNvSpPr/>
            <p:nvPr/>
          </p:nvSpPr>
          <p:spPr>
            <a:xfrm rot="16200000">
              <a:off x="5435603" y="3502026"/>
              <a:ext cx="2978150" cy="587375"/>
            </a:xfrm>
            <a:custGeom>
              <a:avLst/>
              <a:gdLst>
                <a:gd name="connsiteX0" fmla="*/ 955675 w 2978150"/>
                <a:gd name="connsiteY0" fmla="*/ 288925 h 587375"/>
                <a:gd name="connsiteX1" fmla="*/ 2508250 w 2978150"/>
                <a:gd name="connsiteY1" fmla="*/ 285750 h 587375"/>
                <a:gd name="connsiteX2" fmla="*/ 2552700 w 2978150"/>
                <a:gd name="connsiteY2" fmla="*/ 285750 h 587375"/>
                <a:gd name="connsiteX3" fmla="*/ 2613025 w 2978150"/>
                <a:gd name="connsiteY3" fmla="*/ 279400 h 587375"/>
                <a:gd name="connsiteX4" fmla="*/ 2673350 w 2978150"/>
                <a:gd name="connsiteY4" fmla="*/ 263525 h 587375"/>
                <a:gd name="connsiteX5" fmla="*/ 2743200 w 2978150"/>
                <a:gd name="connsiteY5" fmla="*/ 228600 h 587375"/>
                <a:gd name="connsiteX6" fmla="*/ 2806700 w 2978150"/>
                <a:gd name="connsiteY6" fmla="*/ 184150 h 587375"/>
                <a:gd name="connsiteX7" fmla="*/ 2873375 w 2978150"/>
                <a:gd name="connsiteY7" fmla="*/ 127000 h 587375"/>
                <a:gd name="connsiteX8" fmla="*/ 2952750 w 2978150"/>
                <a:gd name="connsiteY8" fmla="*/ 28575 h 587375"/>
                <a:gd name="connsiteX9" fmla="*/ 2978150 w 2978150"/>
                <a:gd name="connsiteY9" fmla="*/ 0 h 587375"/>
                <a:gd name="connsiteX10" fmla="*/ 2962275 w 2978150"/>
                <a:gd name="connsiteY10" fmla="*/ 206375 h 587375"/>
                <a:gd name="connsiteX11" fmla="*/ 2921000 w 2978150"/>
                <a:gd name="connsiteY11" fmla="*/ 263525 h 587375"/>
                <a:gd name="connsiteX12" fmla="*/ 2835275 w 2978150"/>
                <a:gd name="connsiteY12" fmla="*/ 396875 h 587375"/>
                <a:gd name="connsiteX13" fmla="*/ 2787650 w 2978150"/>
                <a:gd name="connsiteY13" fmla="*/ 473075 h 587375"/>
                <a:gd name="connsiteX14" fmla="*/ 2765425 w 2978150"/>
                <a:gd name="connsiteY14" fmla="*/ 514350 h 587375"/>
                <a:gd name="connsiteX15" fmla="*/ 2736850 w 2978150"/>
                <a:gd name="connsiteY15" fmla="*/ 546100 h 587375"/>
                <a:gd name="connsiteX16" fmla="*/ 2717800 w 2978150"/>
                <a:gd name="connsiteY16" fmla="*/ 565150 h 587375"/>
                <a:gd name="connsiteX17" fmla="*/ 2676525 w 2978150"/>
                <a:gd name="connsiteY17" fmla="*/ 584200 h 587375"/>
                <a:gd name="connsiteX18" fmla="*/ 2641600 w 2978150"/>
                <a:gd name="connsiteY18" fmla="*/ 587375 h 587375"/>
                <a:gd name="connsiteX19" fmla="*/ 2590800 w 2978150"/>
                <a:gd name="connsiteY19" fmla="*/ 577850 h 587375"/>
                <a:gd name="connsiteX20" fmla="*/ 2546350 w 2978150"/>
                <a:gd name="connsiteY20" fmla="*/ 561975 h 587375"/>
                <a:gd name="connsiteX21" fmla="*/ 2486025 w 2978150"/>
                <a:gd name="connsiteY21" fmla="*/ 552450 h 587375"/>
                <a:gd name="connsiteX22" fmla="*/ 2203450 w 2978150"/>
                <a:gd name="connsiteY22" fmla="*/ 555625 h 587375"/>
                <a:gd name="connsiteX23" fmla="*/ 1679575 w 2978150"/>
                <a:gd name="connsiteY23" fmla="*/ 552450 h 587375"/>
                <a:gd name="connsiteX24" fmla="*/ 1600200 w 2978150"/>
                <a:gd name="connsiteY24" fmla="*/ 533400 h 587375"/>
                <a:gd name="connsiteX25" fmla="*/ 1511300 w 2978150"/>
                <a:gd name="connsiteY25" fmla="*/ 530225 h 587375"/>
                <a:gd name="connsiteX26" fmla="*/ 0 w 2978150"/>
                <a:gd name="connsiteY26" fmla="*/ 527050 h 587375"/>
                <a:gd name="connsiteX27" fmla="*/ 6350 w 2978150"/>
                <a:gd name="connsiteY27" fmla="*/ 288925 h 587375"/>
                <a:gd name="connsiteX28" fmla="*/ 955675 w 2978150"/>
                <a:gd name="connsiteY28" fmla="*/ 28892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8150" h="587375">
                  <a:moveTo>
                    <a:pt x="955675" y="288925"/>
                  </a:moveTo>
                  <a:lnTo>
                    <a:pt x="2508250" y="285750"/>
                  </a:lnTo>
                  <a:lnTo>
                    <a:pt x="2552700" y="285750"/>
                  </a:lnTo>
                  <a:lnTo>
                    <a:pt x="2613025" y="279400"/>
                  </a:lnTo>
                  <a:lnTo>
                    <a:pt x="2673350" y="263525"/>
                  </a:lnTo>
                  <a:lnTo>
                    <a:pt x="2743200" y="228600"/>
                  </a:lnTo>
                  <a:lnTo>
                    <a:pt x="2806700" y="184150"/>
                  </a:lnTo>
                  <a:lnTo>
                    <a:pt x="2873375" y="127000"/>
                  </a:lnTo>
                  <a:lnTo>
                    <a:pt x="2952750" y="28575"/>
                  </a:lnTo>
                  <a:lnTo>
                    <a:pt x="2978150" y="0"/>
                  </a:lnTo>
                  <a:lnTo>
                    <a:pt x="2962275" y="206375"/>
                  </a:lnTo>
                  <a:lnTo>
                    <a:pt x="2921000" y="263525"/>
                  </a:lnTo>
                  <a:lnTo>
                    <a:pt x="2835275" y="396875"/>
                  </a:lnTo>
                  <a:lnTo>
                    <a:pt x="2787650" y="473075"/>
                  </a:lnTo>
                  <a:lnTo>
                    <a:pt x="2765425" y="514350"/>
                  </a:lnTo>
                  <a:lnTo>
                    <a:pt x="2736850" y="546100"/>
                  </a:lnTo>
                  <a:lnTo>
                    <a:pt x="2717800" y="565150"/>
                  </a:lnTo>
                  <a:lnTo>
                    <a:pt x="2676525" y="584200"/>
                  </a:lnTo>
                  <a:lnTo>
                    <a:pt x="2641600" y="587375"/>
                  </a:lnTo>
                  <a:lnTo>
                    <a:pt x="2590800" y="577850"/>
                  </a:lnTo>
                  <a:lnTo>
                    <a:pt x="2546350" y="561975"/>
                  </a:lnTo>
                  <a:lnTo>
                    <a:pt x="2486025" y="552450"/>
                  </a:lnTo>
                  <a:lnTo>
                    <a:pt x="2203450" y="555625"/>
                  </a:lnTo>
                  <a:lnTo>
                    <a:pt x="1679575" y="552450"/>
                  </a:lnTo>
                  <a:lnTo>
                    <a:pt x="1600200" y="533400"/>
                  </a:lnTo>
                  <a:lnTo>
                    <a:pt x="1511300" y="530225"/>
                  </a:lnTo>
                  <a:lnTo>
                    <a:pt x="0" y="527050"/>
                  </a:lnTo>
                  <a:lnTo>
                    <a:pt x="6350" y="288925"/>
                  </a:lnTo>
                  <a:lnTo>
                    <a:pt x="955675" y="288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8">
              <a:extLst>
                <a:ext uri="{FF2B5EF4-FFF2-40B4-BE49-F238E27FC236}">
                  <a16:creationId xmlns:a16="http://schemas.microsoft.com/office/drawing/2014/main" id="{A994CE2E-5219-4F41-8544-6FE541655800}"/>
                </a:ext>
              </a:extLst>
            </p:cNvPr>
            <p:cNvSpPr/>
            <p:nvPr/>
          </p:nvSpPr>
          <p:spPr>
            <a:xfrm>
              <a:off x="7059614" y="3359150"/>
              <a:ext cx="1174750" cy="349250"/>
            </a:xfrm>
            <a:custGeom>
              <a:avLst/>
              <a:gdLst>
                <a:gd name="connsiteX0" fmla="*/ 240493 w 1173455"/>
                <a:gd name="connsiteY0" fmla="*/ 155924 h 348847"/>
                <a:gd name="connsiteX1" fmla="*/ 393774 w 1173455"/>
                <a:gd name="connsiteY1" fmla="*/ 137425 h 348847"/>
                <a:gd name="connsiteX2" fmla="*/ 544412 w 1173455"/>
                <a:gd name="connsiteY2" fmla="*/ 103069 h 348847"/>
                <a:gd name="connsiteX3" fmla="*/ 636909 w 1173455"/>
                <a:gd name="connsiteY3" fmla="*/ 68713 h 348847"/>
                <a:gd name="connsiteX4" fmla="*/ 697693 w 1173455"/>
                <a:gd name="connsiteY4" fmla="*/ 36999 h 348847"/>
                <a:gd name="connsiteX5" fmla="*/ 742620 w 1173455"/>
                <a:gd name="connsiteY5" fmla="*/ 13214 h 348847"/>
                <a:gd name="connsiteX6" fmla="*/ 779619 w 1173455"/>
                <a:gd name="connsiteY6" fmla="*/ 0 h 348847"/>
                <a:gd name="connsiteX7" fmla="*/ 837760 w 1173455"/>
                <a:gd name="connsiteY7" fmla="*/ 0 h 348847"/>
                <a:gd name="connsiteX8" fmla="*/ 961970 w 1173455"/>
                <a:gd name="connsiteY8" fmla="*/ 21143 h 348847"/>
                <a:gd name="connsiteX9" fmla="*/ 1051825 w 1173455"/>
                <a:gd name="connsiteY9" fmla="*/ 50213 h 348847"/>
                <a:gd name="connsiteX10" fmla="*/ 1115251 w 1173455"/>
                <a:gd name="connsiteY10" fmla="*/ 81926 h 348847"/>
                <a:gd name="connsiteX11" fmla="*/ 1146964 w 1173455"/>
                <a:gd name="connsiteY11" fmla="*/ 110997 h 348847"/>
                <a:gd name="connsiteX12" fmla="*/ 1170749 w 1173455"/>
                <a:gd name="connsiteY12" fmla="*/ 147996 h 348847"/>
                <a:gd name="connsiteX13" fmla="*/ 1173392 w 1173455"/>
                <a:gd name="connsiteY13" fmla="*/ 187637 h 348847"/>
                <a:gd name="connsiteX14" fmla="*/ 1154893 w 1173455"/>
                <a:gd name="connsiteY14" fmla="*/ 216708 h 348847"/>
                <a:gd name="connsiteX15" fmla="*/ 1128465 w 1173455"/>
                <a:gd name="connsiteY15" fmla="*/ 229922 h 348847"/>
                <a:gd name="connsiteX16" fmla="*/ 1075610 w 1173455"/>
                <a:gd name="connsiteY16" fmla="*/ 245779 h 348847"/>
                <a:gd name="connsiteX17" fmla="*/ 988398 w 1173455"/>
                <a:gd name="connsiteY17" fmla="*/ 248421 h 348847"/>
                <a:gd name="connsiteX18" fmla="*/ 724120 w 1173455"/>
                <a:gd name="connsiteY18" fmla="*/ 272206 h 348847"/>
                <a:gd name="connsiteX19" fmla="*/ 2643 w 1173455"/>
                <a:gd name="connsiteY19" fmla="*/ 348847 h 348847"/>
                <a:gd name="connsiteX20" fmla="*/ 0 w 1173455"/>
                <a:gd name="connsiteY20" fmla="*/ 163852 h 348847"/>
                <a:gd name="connsiteX21" fmla="*/ 240493 w 1173455"/>
                <a:gd name="connsiteY21" fmla="*/ 155924 h 3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3455" h="348847">
                  <a:moveTo>
                    <a:pt x="240493" y="155924"/>
                  </a:moveTo>
                  <a:lnTo>
                    <a:pt x="393774" y="137425"/>
                  </a:lnTo>
                  <a:lnTo>
                    <a:pt x="544412" y="103069"/>
                  </a:lnTo>
                  <a:lnTo>
                    <a:pt x="636909" y="68713"/>
                  </a:lnTo>
                  <a:lnTo>
                    <a:pt x="697693" y="36999"/>
                  </a:lnTo>
                  <a:lnTo>
                    <a:pt x="742620" y="13214"/>
                  </a:lnTo>
                  <a:lnTo>
                    <a:pt x="779619" y="0"/>
                  </a:lnTo>
                  <a:lnTo>
                    <a:pt x="837760" y="0"/>
                  </a:lnTo>
                  <a:lnTo>
                    <a:pt x="961970" y="21143"/>
                  </a:lnTo>
                  <a:lnTo>
                    <a:pt x="1051825" y="50213"/>
                  </a:lnTo>
                  <a:lnTo>
                    <a:pt x="1115251" y="81926"/>
                  </a:lnTo>
                  <a:lnTo>
                    <a:pt x="1146964" y="110997"/>
                  </a:lnTo>
                  <a:lnTo>
                    <a:pt x="1170749" y="147996"/>
                  </a:lnTo>
                  <a:cubicBezTo>
                    <a:pt x="1173455" y="185873"/>
                    <a:pt x="1173392" y="172631"/>
                    <a:pt x="1173392" y="187637"/>
                  </a:cubicBezTo>
                  <a:lnTo>
                    <a:pt x="1154893" y="216708"/>
                  </a:lnTo>
                  <a:lnTo>
                    <a:pt x="1128465" y="229922"/>
                  </a:lnTo>
                  <a:lnTo>
                    <a:pt x="1075610" y="245779"/>
                  </a:lnTo>
                  <a:cubicBezTo>
                    <a:pt x="1046540" y="246687"/>
                    <a:pt x="1017482" y="248421"/>
                    <a:pt x="988398" y="248421"/>
                  </a:cubicBezTo>
                  <a:cubicBezTo>
                    <a:pt x="900313" y="256429"/>
                    <a:pt x="812569" y="272206"/>
                    <a:pt x="724120" y="272206"/>
                  </a:cubicBezTo>
                  <a:lnTo>
                    <a:pt x="2643" y="348847"/>
                  </a:lnTo>
                  <a:lnTo>
                    <a:pt x="0" y="163852"/>
                  </a:lnTo>
                  <a:lnTo>
                    <a:pt x="240493" y="15592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9">
              <a:extLst>
                <a:ext uri="{FF2B5EF4-FFF2-40B4-BE49-F238E27FC236}">
                  <a16:creationId xmlns:a16="http://schemas.microsoft.com/office/drawing/2014/main" id="{137618A9-210B-4150-A8A4-05EFF241A9CF}"/>
                </a:ext>
              </a:extLst>
            </p:cNvPr>
            <p:cNvSpPr/>
            <p:nvPr/>
          </p:nvSpPr>
          <p:spPr>
            <a:xfrm>
              <a:off x="5570539" y="5038726"/>
              <a:ext cx="2960687" cy="555625"/>
            </a:xfrm>
            <a:custGeom>
              <a:avLst/>
              <a:gdLst>
                <a:gd name="connsiteX0" fmla="*/ 1055549 w 2961060"/>
                <a:gd name="connsiteY0" fmla="*/ 223998 h 555391"/>
                <a:gd name="connsiteX1" fmla="*/ 1390010 w 2961060"/>
                <a:gd name="connsiteY1" fmla="*/ 193313 h 555391"/>
                <a:gd name="connsiteX2" fmla="*/ 1552638 w 2961060"/>
                <a:gd name="connsiteY2" fmla="*/ 159560 h 555391"/>
                <a:gd name="connsiteX3" fmla="*/ 1702993 w 2961060"/>
                <a:gd name="connsiteY3" fmla="*/ 144218 h 555391"/>
                <a:gd name="connsiteX4" fmla="*/ 2325889 w 2961060"/>
                <a:gd name="connsiteY4" fmla="*/ 88986 h 555391"/>
                <a:gd name="connsiteX5" fmla="*/ 2417943 w 2961060"/>
                <a:gd name="connsiteY5" fmla="*/ 49096 h 555391"/>
                <a:gd name="connsiteX6" fmla="*/ 2500791 w 2961060"/>
                <a:gd name="connsiteY6" fmla="*/ 15343 h 555391"/>
                <a:gd name="connsiteX7" fmla="*/ 2546818 w 2961060"/>
                <a:gd name="connsiteY7" fmla="*/ 0 h 555391"/>
                <a:gd name="connsiteX8" fmla="*/ 2586708 w 2961060"/>
                <a:gd name="connsiteY8" fmla="*/ 6137 h 555391"/>
                <a:gd name="connsiteX9" fmla="*/ 2672625 w 2961060"/>
                <a:gd name="connsiteY9" fmla="*/ 30685 h 555391"/>
                <a:gd name="connsiteX10" fmla="*/ 2792295 w 2961060"/>
                <a:gd name="connsiteY10" fmla="*/ 79780 h 555391"/>
                <a:gd name="connsiteX11" fmla="*/ 2862869 w 2961060"/>
                <a:gd name="connsiteY11" fmla="*/ 119670 h 555391"/>
                <a:gd name="connsiteX12" fmla="*/ 2908896 w 2961060"/>
                <a:gd name="connsiteY12" fmla="*/ 156492 h 555391"/>
                <a:gd name="connsiteX13" fmla="*/ 2933444 w 2961060"/>
                <a:gd name="connsiteY13" fmla="*/ 190245 h 555391"/>
                <a:gd name="connsiteX14" fmla="*/ 2951855 w 2961060"/>
                <a:gd name="connsiteY14" fmla="*/ 236272 h 555391"/>
                <a:gd name="connsiteX15" fmla="*/ 2961060 w 2961060"/>
                <a:gd name="connsiteY15" fmla="*/ 273093 h 555391"/>
                <a:gd name="connsiteX16" fmla="*/ 2954923 w 2961060"/>
                <a:gd name="connsiteY16" fmla="*/ 312983 h 555391"/>
                <a:gd name="connsiteX17" fmla="*/ 2939581 w 2961060"/>
                <a:gd name="connsiteY17" fmla="*/ 331394 h 555391"/>
                <a:gd name="connsiteX18" fmla="*/ 2905828 w 2961060"/>
                <a:gd name="connsiteY18" fmla="*/ 349804 h 555391"/>
                <a:gd name="connsiteX19" fmla="*/ 2847527 w 2961060"/>
                <a:gd name="connsiteY19" fmla="*/ 355941 h 555391"/>
                <a:gd name="connsiteX20" fmla="*/ 2792295 w 2961060"/>
                <a:gd name="connsiteY20" fmla="*/ 352873 h 555391"/>
                <a:gd name="connsiteX21" fmla="*/ 2660351 w 2961060"/>
                <a:gd name="connsiteY21" fmla="*/ 337531 h 555391"/>
                <a:gd name="connsiteX22" fmla="*/ 2485449 w 2961060"/>
                <a:gd name="connsiteY22" fmla="*/ 322188 h 555391"/>
                <a:gd name="connsiteX23" fmla="*/ 2279863 w 2961060"/>
                <a:gd name="connsiteY23" fmla="*/ 309914 h 555391"/>
                <a:gd name="connsiteX24" fmla="*/ 1844142 w 2961060"/>
                <a:gd name="connsiteY24" fmla="*/ 328325 h 555391"/>
                <a:gd name="connsiteX25" fmla="*/ 1457516 w 2961060"/>
                <a:gd name="connsiteY25" fmla="*/ 359010 h 555391"/>
                <a:gd name="connsiteX26" fmla="*/ 1126123 w 2961060"/>
                <a:gd name="connsiteY26" fmla="*/ 405037 h 555391"/>
                <a:gd name="connsiteX27" fmla="*/ 831551 w 2961060"/>
                <a:gd name="connsiteY27" fmla="*/ 463337 h 555391"/>
                <a:gd name="connsiteX28" fmla="*/ 583006 w 2961060"/>
                <a:gd name="connsiteY28" fmla="*/ 518569 h 555391"/>
                <a:gd name="connsiteX29" fmla="*/ 451063 w 2961060"/>
                <a:gd name="connsiteY29" fmla="*/ 555391 h 555391"/>
                <a:gd name="connsiteX30" fmla="*/ 362077 w 2961060"/>
                <a:gd name="connsiteY30" fmla="*/ 527775 h 555391"/>
                <a:gd name="connsiteX31" fmla="*/ 257750 w 2961060"/>
                <a:gd name="connsiteY31" fmla="*/ 475611 h 555391"/>
                <a:gd name="connsiteX32" fmla="*/ 141149 w 2961060"/>
                <a:gd name="connsiteY32" fmla="*/ 398900 h 555391"/>
                <a:gd name="connsiteX33" fmla="*/ 30684 w 2961060"/>
                <a:gd name="connsiteY33" fmla="*/ 309914 h 555391"/>
                <a:gd name="connsiteX34" fmla="*/ 6136 w 2961060"/>
                <a:gd name="connsiteY34" fmla="*/ 285367 h 555391"/>
                <a:gd name="connsiteX35" fmla="*/ 0 w 2961060"/>
                <a:gd name="connsiteY35" fmla="*/ 257751 h 555391"/>
                <a:gd name="connsiteX36" fmla="*/ 12273 w 2961060"/>
                <a:gd name="connsiteY36" fmla="*/ 242408 h 555391"/>
                <a:gd name="connsiteX37" fmla="*/ 36821 w 2961060"/>
                <a:gd name="connsiteY37" fmla="*/ 242408 h 555391"/>
                <a:gd name="connsiteX38" fmla="*/ 79779 w 2961060"/>
                <a:gd name="connsiteY38" fmla="*/ 260819 h 555391"/>
                <a:gd name="connsiteX39" fmla="*/ 144217 w 2961060"/>
                <a:gd name="connsiteY39" fmla="*/ 276161 h 555391"/>
                <a:gd name="connsiteX40" fmla="*/ 211723 w 2961060"/>
                <a:gd name="connsiteY40" fmla="*/ 288435 h 555391"/>
                <a:gd name="connsiteX41" fmla="*/ 340598 w 2961060"/>
                <a:gd name="connsiteY41" fmla="*/ 291504 h 555391"/>
                <a:gd name="connsiteX42" fmla="*/ 549253 w 2961060"/>
                <a:gd name="connsiteY42" fmla="*/ 266956 h 555391"/>
                <a:gd name="connsiteX43" fmla="*/ 1055549 w 2961060"/>
                <a:gd name="connsiteY43" fmla="*/ 223998 h 55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61060" h="555391">
                  <a:moveTo>
                    <a:pt x="1055549" y="223998"/>
                  </a:moveTo>
                  <a:lnTo>
                    <a:pt x="1390010" y="193313"/>
                  </a:lnTo>
                  <a:lnTo>
                    <a:pt x="1552638" y="159560"/>
                  </a:lnTo>
                  <a:lnTo>
                    <a:pt x="1702993" y="144218"/>
                  </a:lnTo>
                  <a:lnTo>
                    <a:pt x="2325889" y="88986"/>
                  </a:lnTo>
                  <a:lnTo>
                    <a:pt x="2417943" y="49096"/>
                  </a:lnTo>
                  <a:lnTo>
                    <a:pt x="2500791" y="15343"/>
                  </a:lnTo>
                  <a:lnTo>
                    <a:pt x="2546818" y="0"/>
                  </a:lnTo>
                  <a:lnTo>
                    <a:pt x="2586708" y="6137"/>
                  </a:lnTo>
                  <a:lnTo>
                    <a:pt x="2672625" y="30685"/>
                  </a:lnTo>
                  <a:lnTo>
                    <a:pt x="2792295" y="79780"/>
                  </a:lnTo>
                  <a:lnTo>
                    <a:pt x="2862869" y="119670"/>
                  </a:lnTo>
                  <a:lnTo>
                    <a:pt x="2908896" y="156492"/>
                  </a:lnTo>
                  <a:lnTo>
                    <a:pt x="2933444" y="190245"/>
                  </a:lnTo>
                  <a:lnTo>
                    <a:pt x="2951855" y="236272"/>
                  </a:lnTo>
                  <a:lnTo>
                    <a:pt x="2961060" y="273093"/>
                  </a:lnTo>
                  <a:lnTo>
                    <a:pt x="2954923" y="312983"/>
                  </a:lnTo>
                  <a:lnTo>
                    <a:pt x="2939581" y="331394"/>
                  </a:lnTo>
                  <a:lnTo>
                    <a:pt x="2905828" y="349804"/>
                  </a:lnTo>
                  <a:lnTo>
                    <a:pt x="2847527" y="355941"/>
                  </a:lnTo>
                  <a:lnTo>
                    <a:pt x="2792295" y="352873"/>
                  </a:lnTo>
                  <a:lnTo>
                    <a:pt x="2660351" y="337531"/>
                  </a:lnTo>
                  <a:lnTo>
                    <a:pt x="2485449" y="322188"/>
                  </a:lnTo>
                  <a:lnTo>
                    <a:pt x="2279863" y="309914"/>
                  </a:lnTo>
                  <a:lnTo>
                    <a:pt x="1844142" y="328325"/>
                  </a:lnTo>
                  <a:lnTo>
                    <a:pt x="1457516" y="359010"/>
                  </a:lnTo>
                  <a:lnTo>
                    <a:pt x="1126123" y="405037"/>
                  </a:lnTo>
                  <a:lnTo>
                    <a:pt x="831551" y="463337"/>
                  </a:lnTo>
                  <a:lnTo>
                    <a:pt x="583006" y="518569"/>
                  </a:lnTo>
                  <a:lnTo>
                    <a:pt x="451063" y="555391"/>
                  </a:lnTo>
                  <a:lnTo>
                    <a:pt x="362077" y="527775"/>
                  </a:lnTo>
                  <a:lnTo>
                    <a:pt x="257750" y="475611"/>
                  </a:lnTo>
                  <a:lnTo>
                    <a:pt x="141149" y="398900"/>
                  </a:lnTo>
                  <a:lnTo>
                    <a:pt x="30684" y="309914"/>
                  </a:lnTo>
                  <a:lnTo>
                    <a:pt x="6136" y="285367"/>
                  </a:lnTo>
                  <a:lnTo>
                    <a:pt x="0" y="257751"/>
                  </a:lnTo>
                  <a:lnTo>
                    <a:pt x="12273" y="242408"/>
                  </a:lnTo>
                  <a:lnTo>
                    <a:pt x="36821" y="242408"/>
                  </a:lnTo>
                  <a:lnTo>
                    <a:pt x="79779" y="260819"/>
                  </a:lnTo>
                  <a:lnTo>
                    <a:pt x="144217" y="276161"/>
                  </a:lnTo>
                  <a:lnTo>
                    <a:pt x="211723" y="288435"/>
                  </a:lnTo>
                  <a:lnTo>
                    <a:pt x="340598" y="291504"/>
                  </a:lnTo>
                  <a:lnTo>
                    <a:pt x="549253" y="266956"/>
                  </a:lnTo>
                  <a:lnTo>
                    <a:pt x="1055549" y="22399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55013DC7-6F18-450C-96C2-B86F2245ECA7}"/>
              </a:ext>
            </a:extLst>
          </p:cNvPr>
          <p:cNvGrpSpPr/>
          <p:nvPr/>
        </p:nvGrpSpPr>
        <p:grpSpPr>
          <a:xfrm>
            <a:off x="3556003" y="1573211"/>
            <a:ext cx="4975223" cy="4102099"/>
            <a:chOff x="3556003" y="1585914"/>
            <a:chExt cx="4975223" cy="4102099"/>
          </a:xfrm>
          <a:solidFill>
            <a:schemeClr val="tx1"/>
          </a:solidFill>
        </p:grpSpPr>
        <p:sp>
          <p:nvSpPr>
            <p:cNvPr id="28" name="フリーフォーム 50">
              <a:extLst>
                <a:ext uri="{FF2B5EF4-FFF2-40B4-BE49-F238E27FC236}">
                  <a16:creationId xmlns:a16="http://schemas.microsoft.com/office/drawing/2014/main" id="{533CB78D-198D-4007-BF39-782AE349CE61}"/>
                </a:ext>
              </a:extLst>
            </p:cNvPr>
            <p:cNvSpPr/>
            <p:nvPr/>
          </p:nvSpPr>
          <p:spPr>
            <a:xfrm>
              <a:off x="4205290" y="1585914"/>
              <a:ext cx="1079500" cy="504825"/>
            </a:xfrm>
            <a:custGeom>
              <a:avLst/>
              <a:gdLst>
                <a:gd name="connsiteX0" fmla="*/ 228600 w 1078706"/>
                <a:gd name="connsiteY0" fmla="*/ 85725 h 504825"/>
                <a:gd name="connsiteX1" fmla="*/ 350043 w 1078706"/>
                <a:gd name="connsiteY1" fmla="*/ 116681 h 504825"/>
                <a:gd name="connsiteX2" fmla="*/ 426243 w 1078706"/>
                <a:gd name="connsiteY2" fmla="*/ 130968 h 504825"/>
                <a:gd name="connsiteX3" fmla="*/ 519112 w 1078706"/>
                <a:gd name="connsiteY3" fmla="*/ 147637 h 504825"/>
                <a:gd name="connsiteX4" fmla="*/ 692943 w 1078706"/>
                <a:gd name="connsiteY4" fmla="*/ 166687 h 504825"/>
                <a:gd name="connsiteX5" fmla="*/ 797718 w 1078706"/>
                <a:gd name="connsiteY5" fmla="*/ 171450 h 504825"/>
                <a:gd name="connsiteX6" fmla="*/ 873918 w 1078706"/>
                <a:gd name="connsiteY6" fmla="*/ 171450 h 504825"/>
                <a:gd name="connsiteX7" fmla="*/ 914400 w 1078706"/>
                <a:gd name="connsiteY7" fmla="*/ 188118 h 504825"/>
                <a:gd name="connsiteX8" fmla="*/ 947737 w 1078706"/>
                <a:gd name="connsiteY8" fmla="*/ 207168 h 504825"/>
                <a:gd name="connsiteX9" fmla="*/ 983456 w 1078706"/>
                <a:gd name="connsiteY9" fmla="*/ 235743 h 504825"/>
                <a:gd name="connsiteX10" fmla="*/ 1021556 w 1078706"/>
                <a:gd name="connsiteY10" fmla="*/ 271462 h 504825"/>
                <a:gd name="connsiteX11" fmla="*/ 1042987 w 1078706"/>
                <a:gd name="connsiteY11" fmla="*/ 309562 h 504825"/>
                <a:gd name="connsiteX12" fmla="*/ 1064418 w 1078706"/>
                <a:gd name="connsiteY12" fmla="*/ 357187 h 504825"/>
                <a:gd name="connsiteX13" fmla="*/ 1078706 w 1078706"/>
                <a:gd name="connsiteY13" fmla="*/ 402431 h 504825"/>
                <a:gd name="connsiteX14" fmla="*/ 1078706 w 1078706"/>
                <a:gd name="connsiteY14" fmla="*/ 423862 h 504825"/>
                <a:gd name="connsiteX15" fmla="*/ 1069181 w 1078706"/>
                <a:gd name="connsiteY15" fmla="*/ 457200 h 504825"/>
                <a:gd name="connsiteX16" fmla="*/ 1047750 w 1078706"/>
                <a:gd name="connsiteY16" fmla="*/ 478631 h 504825"/>
                <a:gd name="connsiteX17" fmla="*/ 1014412 w 1078706"/>
                <a:gd name="connsiteY17" fmla="*/ 490537 h 504825"/>
                <a:gd name="connsiteX18" fmla="*/ 962025 w 1078706"/>
                <a:gd name="connsiteY18" fmla="*/ 502443 h 504825"/>
                <a:gd name="connsiteX19" fmla="*/ 900112 w 1078706"/>
                <a:gd name="connsiteY19" fmla="*/ 504825 h 504825"/>
                <a:gd name="connsiteX20" fmla="*/ 826293 w 1078706"/>
                <a:gd name="connsiteY20" fmla="*/ 488156 h 504825"/>
                <a:gd name="connsiteX21" fmla="*/ 702468 w 1078706"/>
                <a:gd name="connsiteY21" fmla="*/ 447675 h 504825"/>
                <a:gd name="connsiteX22" fmla="*/ 604837 w 1078706"/>
                <a:gd name="connsiteY22" fmla="*/ 411956 h 504825"/>
                <a:gd name="connsiteX23" fmla="*/ 428625 w 1078706"/>
                <a:gd name="connsiteY23" fmla="*/ 338137 h 504825"/>
                <a:gd name="connsiteX24" fmla="*/ 335756 w 1078706"/>
                <a:gd name="connsiteY24" fmla="*/ 292893 h 504825"/>
                <a:gd name="connsiteX25" fmla="*/ 238125 w 1078706"/>
                <a:gd name="connsiteY25" fmla="*/ 240506 h 504825"/>
                <a:gd name="connsiteX26" fmla="*/ 178593 w 1078706"/>
                <a:gd name="connsiteY26" fmla="*/ 200025 h 504825"/>
                <a:gd name="connsiteX27" fmla="*/ 109537 w 1078706"/>
                <a:gd name="connsiteY27" fmla="*/ 154781 h 504825"/>
                <a:gd name="connsiteX28" fmla="*/ 57150 w 1078706"/>
                <a:gd name="connsiteY28" fmla="*/ 107156 h 504825"/>
                <a:gd name="connsiteX29" fmla="*/ 9525 w 1078706"/>
                <a:gd name="connsiteY29" fmla="*/ 54768 h 504825"/>
                <a:gd name="connsiteX30" fmla="*/ 0 w 1078706"/>
                <a:gd name="connsiteY30" fmla="*/ 21431 h 504825"/>
                <a:gd name="connsiteX31" fmla="*/ 4762 w 1078706"/>
                <a:gd name="connsiteY31" fmla="*/ 0 h 504825"/>
                <a:gd name="connsiteX32" fmla="*/ 23812 w 1078706"/>
                <a:gd name="connsiteY32" fmla="*/ 0 h 504825"/>
                <a:gd name="connsiteX33" fmla="*/ 69056 w 1078706"/>
                <a:gd name="connsiteY33" fmla="*/ 16668 h 504825"/>
                <a:gd name="connsiteX34" fmla="*/ 138112 w 1078706"/>
                <a:gd name="connsiteY34" fmla="*/ 50006 h 504825"/>
                <a:gd name="connsiteX35" fmla="*/ 228600 w 1078706"/>
                <a:gd name="connsiteY35" fmla="*/ 857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8706" h="504825">
                  <a:moveTo>
                    <a:pt x="228600" y="85725"/>
                  </a:moveTo>
                  <a:lnTo>
                    <a:pt x="350043" y="116681"/>
                  </a:lnTo>
                  <a:lnTo>
                    <a:pt x="426243" y="130968"/>
                  </a:lnTo>
                  <a:lnTo>
                    <a:pt x="519112" y="147637"/>
                  </a:lnTo>
                  <a:lnTo>
                    <a:pt x="692943" y="166687"/>
                  </a:lnTo>
                  <a:lnTo>
                    <a:pt x="797718" y="171450"/>
                  </a:lnTo>
                  <a:lnTo>
                    <a:pt x="873918" y="171450"/>
                  </a:lnTo>
                  <a:lnTo>
                    <a:pt x="914400" y="188118"/>
                  </a:lnTo>
                  <a:lnTo>
                    <a:pt x="947737" y="207168"/>
                  </a:lnTo>
                  <a:lnTo>
                    <a:pt x="983456" y="235743"/>
                  </a:lnTo>
                  <a:lnTo>
                    <a:pt x="1021556" y="271462"/>
                  </a:lnTo>
                  <a:lnTo>
                    <a:pt x="1042987" y="309562"/>
                  </a:lnTo>
                  <a:lnTo>
                    <a:pt x="1064418" y="357187"/>
                  </a:lnTo>
                  <a:lnTo>
                    <a:pt x="1078706" y="402431"/>
                  </a:lnTo>
                  <a:lnTo>
                    <a:pt x="1078706" y="423862"/>
                  </a:lnTo>
                  <a:lnTo>
                    <a:pt x="1069181" y="457200"/>
                  </a:lnTo>
                  <a:lnTo>
                    <a:pt x="1047750" y="478631"/>
                  </a:lnTo>
                  <a:lnTo>
                    <a:pt x="1014412" y="490537"/>
                  </a:lnTo>
                  <a:lnTo>
                    <a:pt x="962025" y="502443"/>
                  </a:lnTo>
                  <a:lnTo>
                    <a:pt x="900112" y="504825"/>
                  </a:lnTo>
                  <a:lnTo>
                    <a:pt x="826293" y="488156"/>
                  </a:lnTo>
                  <a:lnTo>
                    <a:pt x="702468" y="447675"/>
                  </a:lnTo>
                  <a:lnTo>
                    <a:pt x="604837" y="411956"/>
                  </a:lnTo>
                  <a:lnTo>
                    <a:pt x="428625" y="338137"/>
                  </a:lnTo>
                  <a:lnTo>
                    <a:pt x="335756" y="292893"/>
                  </a:lnTo>
                  <a:lnTo>
                    <a:pt x="238125" y="240506"/>
                  </a:lnTo>
                  <a:lnTo>
                    <a:pt x="178593" y="200025"/>
                  </a:lnTo>
                  <a:lnTo>
                    <a:pt x="109537" y="154781"/>
                  </a:lnTo>
                  <a:lnTo>
                    <a:pt x="57150" y="107156"/>
                  </a:lnTo>
                  <a:lnTo>
                    <a:pt x="9525" y="54768"/>
                  </a:lnTo>
                  <a:lnTo>
                    <a:pt x="0" y="21431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69056" y="16668"/>
                  </a:lnTo>
                  <a:lnTo>
                    <a:pt x="138112" y="50006"/>
                  </a:lnTo>
                  <a:lnTo>
                    <a:pt x="2286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1">
              <a:extLst>
                <a:ext uri="{FF2B5EF4-FFF2-40B4-BE49-F238E27FC236}">
                  <a16:creationId xmlns:a16="http://schemas.microsoft.com/office/drawing/2014/main" id="{CE8BD2A9-FC9D-4041-9912-746F847FCB60}"/>
                </a:ext>
              </a:extLst>
            </p:cNvPr>
            <p:cNvSpPr/>
            <p:nvPr/>
          </p:nvSpPr>
          <p:spPr>
            <a:xfrm>
              <a:off x="3556003" y="2381251"/>
              <a:ext cx="2195513" cy="581025"/>
            </a:xfrm>
            <a:custGeom>
              <a:avLst/>
              <a:gdLst>
                <a:gd name="connsiteX0" fmla="*/ 802482 w 2195513"/>
                <a:gd name="connsiteY0" fmla="*/ 252413 h 581025"/>
                <a:gd name="connsiteX1" fmla="*/ 1302544 w 2195513"/>
                <a:gd name="connsiteY1" fmla="*/ 147638 h 581025"/>
                <a:gd name="connsiteX2" fmla="*/ 1638300 w 2195513"/>
                <a:gd name="connsiteY2" fmla="*/ 71438 h 581025"/>
                <a:gd name="connsiteX3" fmla="*/ 1688307 w 2195513"/>
                <a:gd name="connsiteY3" fmla="*/ 47625 h 581025"/>
                <a:gd name="connsiteX4" fmla="*/ 1750219 w 2195513"/>
                <a:gd name="connsiteY4" fmla="*/ 19050 h 581025"/>
                <a:gd name="connsiteX5" fmla="*/ 1785938 w 2195513"/>
                <a:gd name="connsiteY5" fmla="*/ 7144 h 581025"/>
                <a:gd name="connsiteX6" fmla="*/ 1809750 w 2195513"/>
                <a:gd name="connsiteY6" fmla="*/ 0 h 581025"/>
                <a:gd name="connsiteX7" fmla="*/ 1845469 w 2195513"/>
                <a:gd name="connsiteY7" fmla="*/ 2381 h 581025"/>
                <a:gd name="connsiteX8" fmla="*/ 1902619 w 2195513"/>
                <a:gd name="connsiteY8" fmla="*/ 14288 h 581025"/>
                <a:gd name="connsiteX9" fmla="*/ 2009775 w 2195513"/>
                <a:gd name="connsiteY9" fmla="*/ 40481 h 581025"/>
                <a:gd name="connsiteX10" fmla="*/ 2081213 w 2195513"/>
                <a:gd name="connsiteY10" fmla="*/ 64294 h 581025"/>
                <a:gd name="connsiteX11" fmla="*/ 2140744 w 2195513"/>
                <a:gd name="connsiteY11" fmla="*/ 90488 h 581025"/>
                <a:gd name="connsiteX12" fmla="*/ 2166938 w 2195513"/>
                <a:gd name="connsiteY12" fmla="*/ 104775 h 581025"/>
                <a:gd name="connsiteX13" fmla="*/ 2185988 w 2195513"/>
                <a:gd name="connsiteY13" fmla="*/ 130969 h 581025"/>
                <a:gd name="connsiteX14" fmla="*/ 2195513 w 2195513"/>
                <a:gd name="connsiteY14" fmla="*/ 159544 h 581025"/>
                <a:gd name="connsiteX15" fmla="*/ 2190750 w 2195513"/>
                <a:gd name="connsiteY15" fmla="*/ 190500 h 581025"/>
                <a:gd name="connsiteX16" fmla="*/ 2176463 w 2195513"/>
                <a:gd name="connsiteY16" fmla="*/ 209550 h 581025"/>
                <a:gd name="connsiteX17" fmla="*/ 2150269 w 2195513"/>
                <a:gd name="connsiteY17" fmla="*/ 226219 h 581025"/>
                <a:gd name="connsiteX18" fmla="*/ 2109788 w 2195513"/>
                <a:gd name="connsiteY18" fmla="*/ 240506 h 581025"/>
                <a:gd name="connsiteX19" fmla="*/ 2038350 w 2195513"/>
                <a:gd name="connsiteY19" fmla="*/ 250031 h 581025"/>
                <a:gd name="connsiteX20" fmla="*/ 1871663 w 2195513"/>
                <a:gd name="connsiteY20" fmla="*/ 264319 h 581025"/>
                <a:gd name="connsiteX21" fmla="*/ 1614488 w 2195513"/>
                <a:gd name="connsiteY21" fmla="*/ 297656 h 581025"/>
                <a:gd name="connsiteX22" fmla="*/ 1362075 w 2195513"/>
                <a:gd name="connsiteY22" fmla="*/ 330994 h 581025"/>
                <a:gd name="connsiteX23" fmla="*/ 1209675 w 2195513"/>
                <a:gd name="connsiteY23" fmla="*/ 359569 h 581025"/>
                <a:gd name="connsiteX24" fmla="*/ 1038225 w 2195513"/>
                <a:gd name="connsiteY24" fmla="*/ 395288 h 581025"/>
                <a:gd name="connsiteX25" fmla="*/ 871538 w 2195513"/>
                <a:gd name="connsiteY25" fmla="*/ 438150 h 581025"/>
                <a:gd name="connsiteX26" fmla="*/ 757238 w 2195513"/>
                <a:gd name="connsiteY26" fmla="*/ 471488 h 581025"/>
                <a:gd name="connsiteX27" fmla="*/ 611982 w 2195513"/>
                <a:gd name="connsiteY27" fmla="*/ 519113 h 581025"/>
                <a:gd name="connsiteX28" fmla="*/ 490538 w 2195513"/>
                <a:gd name="connsiteY28" fmla="*/ 564356 h 581025"/>
                <a:gd name="connsiteX29" fmla="*/ 454819 w 2195513"/>
                <a:gd name="connsiteY29" fmla="*/ 581025 h 581025"/>
                <a:gd name="connsiteX30" fmla="*/ 411957 w 2195513"/>
                <a:gd name="connsiteY30" fmla="*/ 559594 h 581025"/>
                <a:gd name="connsiteX31" fmla="*/ 357188 w 2195513"/>
                <a:gd name="connsiteY31" fmla="*/ 531019 h 581025"/>
                <a:gd name="connsiteX32" fmla="*/ 292894 w 2195513"/>
                <a:gd name="connsiteY32" fmla="*/ 492919 h 581025"/>
                <a:gd name="connsiteX33" fmla="*/ 228600 w 2195513"/>
                <a:gd name="connsiteY33" fmla="*/ 445294 h 581025"/>
                <a:gd name="connsiteX34" fmla="*/ 157163 w 2195513"/>
                <a:gd name="connsiteY34" fmla="*/ 392906 h 581025"/>
                <a:gd name="connsiteX35" fmla="*/ 90488 w 2195513"/>
                <a:gd name="connsiteY35" fmla="*/ 330994 h 581025"/>
                <a:gd name="connsiteX36" fmla="*/ 30957 w 2195513"/>
                <a:gd name="connsiteY36" fmla="*/ 271463 h 581025"/>
                <a:gd name="connsiteX37" fmla="*/ 9525 w 2195513"/>
                <a:gd name="connsiteY37" fmla="*/ 240506 h 581025"/>
                <a:gd name="connsiteX38" fmla="*/ 0 w 2195513"/>
                <a:gd name="connsiteY38" fmla="*/ 211931 h 581025"/>
                <a:gd name="connsiteX39" fmla="*/ 2382 w 2195513"/>
                <a:gd name="connsiteY39" fmla="*/ 190500 h 581025"/>
                <a:gd name="connsiteX40" fmla="*/ 14288 w 2195513"/>
                <a:gd name="connsiteY40" fmla="*/ 188119 h 581025"/>
                <a:gd name="connsiteX41" fmla="*/ 35719 w 2195513"/>
                <a:gd name="connsiteY41" fmla="*/ 190500 h 581025"/>
                <a:gd name="connsiteX42" fmla="*/ 78582 w 2195513"/>
                <a:gd name="connsiteY42" fmla="*/ 214313 h 581025"/>
                <a:gd name="connsiteX43" fmla="*/ 128588 w 2195513"/>
                <a:gd name="connsiteY43" fmla="*/ 238125 h 581025"/>
                <a:gd name="connsiteX44" fmla="*/ 171450 w 2195513"/>
                <a:gd name="connsiteY44" fmla="*/ 252413 h 581025"/>
                <a:gd name="connsiteX45" fmla="*/ 233363 w 2195513"/>
                <a:gd name="connsiteY45" fmla="*/ 271463 h 581025"/>
                <a:gd name="connsiteX46" fmla="*/ 309563 w 2195513"/>
                <a:gd name="connsiteY46" fmla="*/ 285750 h 581025"/>
                <a:gd name="connsiteX47" fmla="*/ 376238 w 2195513"/>
                <a:gd name="connsiteY47" fmla="*/ 290513 h 581025"/>
                <a:gd name="connsiteX48" fmla="*/ 442913 w 2195513"/>
                <a:gd name="connsiteY48" fmla="*/ 292894 h 581025"/>
                <a:gd name="connsiteX49" fmla="*/ 561975 w 2195513"/>
                <a:gd name="connsiteY49" fmla="*/ 285750 h 581025"/>
                <a:gd name="connsiteX50" fmla="*/ 695325 w 2195513"/>
                <a:gd name="connsiteY50" fmla="*/ 273844 h 581025"/>
                <a:gd name="connsiteX51" fmla="*/ 802482 w 2195513"/>
                <a:gd name="connsiteY51" fmla="*/ 2524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95513" h="581025">
                  <a:moveTo>
                    <a:pt x="802482" y="252413"/>
                  </a:moveTo>
                  <a:lnTo>
                    <a:pt x="1302544" y="147638"/>
                  </a:lnTo>
                  <a:lnTo>
                    <a:pt x="1638300" y="71438"/>
                  </a:lnTo>
                  <a:lnTo>
                    <a:pt x="1688307" y="47625"/>
                  </a:lnTo>
                  <a:lnTo>
                    <a:pt x="1750219" y="19050"/>
                  </a:lnTo>
                  <a:lnTo>
                    <a:pt x="1785938" y="7144"/>
                  </a:lnTo>
                  <a:lnTo>
                    <a:pt x="1809750" y="0"/>
                  </a:lnTo>
                  <a:lnTo>
                    <a:pt x="1845469" y="2381"/>
                  </a:lnTo>
                  <a:lnTo>
                    <a:pt x="1902619" y="14288"/>
                  </a:lnTo>
                  <a:lnTo>
                    <a:pt x="2009775" y="40481"/>
                  </a:lnTo>
                  <a:lnTo>
                    <a:pt x="2081213" y="64294"/>
                  </a:lnTo>
                  <a:lnTo>
                    <a:pt x="2140744" y="90488"/>
                  </a:lnTo>
                  <a:lnTo>
                    <a:pt x="2166938" y="104775"/>
                  </a:lnTo>
                  <a:lnTo>
                    <a:pt x="2185988" y="130969"/>
                  </a:lnTo>
                  <a:lnTo>
                    <a:pt x="2195513" y="159544"/>
                  </a:lnTo>
                  <a:lnTo>
                    <a:pt x="2190750" y="190500"/>
                  </a:lnTo>
                  <a:lnTo>
                    <a:pt x="2176463" y="209550"/>
                  </a:lnTo>
                  <a:lnTo>
                    <a:pt x="2150269" y="226219"/>
                  </a:lnTo>
                  <a:lnTo>
                    <a:pt x="2109788" y="240506"/>
                  </a:lnTo>
                  <a:lnTo>
                    <a:pt x="2038350" y="250031"/>
                  </a:lnTo>
                  <a:lnTo>
                    <a:pt x="1871663" y="264319"/>
                  </a:lnTo>
                  <a:lnTo>
                    <a:pt x="1614488" y="297656"/>
                  </a:lnTo>
                  <a:lnTo>
                    <a:pt x="1362075" y="330994"/>
                  </a:lnTo>
                  <a:lnTo>
                    <a:pt x="1209675" y="359569"/>
                  </a:lnTo>
                  <a:lnTo>
                    <a:pt x="1038225" y="395288"/>
                  </a:lnTo>
                  <a:lnTo>
                    <a:pt x="871538" y="438150"/>
                  </a:lnTo>
                  <a:lnTo>
                    <a:pt x="757238" y="471488"/>
                  </a:lnTo>
                  <a:lnTo>
                    <a:pt x="611982" y="519113"/>
                  </a:lnTo>
                  <a:lnTo>
                    <a:pt x="490538" y="564356"/>
                  </a:lnTo>
                  <a:lnTo>
                    <a:pt x="454819" y="581025"/>
                  </a:lnTo>
                  <a:lnTo>
                    <a:pt x="411957" y="559594"/>
                  </a:lnTo>
                  <a:lnTo>
                    <a:pt x="357188" y="531019"/>
                  </a:lnTo>
                  <a:lnTo>
                    <a:pt x="292894" y="492919"/>
                  </a:lnTo>
                  <a:lnTo>
                    <a:pt x="228600" y="445294"/>
                  </a:lnTo>
                  <a:lnTo>
                    <a:pt x="157163" y="392906"/>
                  </a:lnTo>
                  <a:lnTo>
                    <a:pt x="90488" y="330994"/>
                  </a:lnTo>
                  <a:lnTo>
                    <a:pt x="30957" y="271463"/>
                  </a:lnTo>
                  <a:lnTo>
                    <a:pt x="9525" y="240506"/>
                  </a:lnTo>
                  <a:lnTo>
                    <a:pt x="0" y="211931"/>
                  </a:lnTo>
                  <a:lnTo>
                    <a:pt x="2382" y="190500"/>
                  </a:lnTo>
                  <a:lnTo>
                    <a:pt x="14288" y="188119"/>
                  </a:lnTo>
                  <a:lnTo>
                    <a:pt x="35719" y="190500"/>
                  </a:lnTo>
                  <a:lnTo>
                    <a:pt x="78582" y="214313"/>
                  </a:lnTo>
                  <a:lnTo>
                    <a:pt x="128588" y="238125"/>
                  </a:lnTo>
                  <a:lnTo>
                    <a:pt x="171450" y="252413"/>
                  </a:lnTo>
                  <a:lnTo>
                    <a:pt x="233363" y="271463"/>
                  </a:lnTo>
                  <a:lnTo>
                    <a:pt x="309563" y="285750"/>
                  </a:lnTo>
                  <a:lnTo>
                    <a:pt x="376238" y="290513"/>
                  </a:lnTo>
                  <a:lnTo>
                    <a:pt x="442913" y="292894"/>
                  </a:lnTo>
                  <a:lnTo>
                    <a:pt x="561975" y="285750"/>
                  </a:lnTo>
                  <a:lnTo>
                    <a:pt x="695325" y="273844"/>
                  </a:lnTo>
                  <a:lnTo>
                    <a:pt x="802482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2">
              <a:extLst>
                <a:ext uri="{FF2B5EF4-FFF2-40B4-BE49-F238E27FC236}">
                  <a16:creationId xmlns:a16="http://schemas.microsoft.com/office/drawing/2014/main" id="{38855D4F-4FBE-4468-8F29-3A9FF3A6D82A}"/>
                </a:ext>
              </a:extLst>
            </p:cNvPr>
            <p:cNvSpPr/>
            <p:nvPr/>
          </p:nvSpPr>
          <p:spPr>
            <a:xfrm>
              <a:off x="4160841" y="3119439"/>
              <a:ext cx="1158875" cy="333375"/>
            </a:xfrm>
            <a:custGeom>
              <a:avLst/>
              <a:gdLst>
                <a:gd name="connsiteX0" fmla="*/ 300037 w 1159669"/>
                <a:gd name="connsiteY0" fmla="*/ 154781 h 333375"/>
                <a:gd name="connsiteX1" fmla="*/ 426244 w 1159669"/>
                <a:gd name="connsiteY1" fmla="*/ 140493 h 333375"/>
                <a:gd name="connsiteX2" fmla="*/ 564356 w 1159669"/>
                <a:gd name="connsiteY2" fmla="*/ 116681 h 333375"/>
                <a:gd name="connsiteX3" fmla="*/ 676275 w 1159669"/>
                <a:gd name="connsiteY3" fmla="*/ 88106 h 333375"/>
                <a:gd name="connsiteX4" fmla="*/ 781050 w 1159669"/>
                <a:gd name="connsiteY4" fmla="*/ 38100 h 333375"/>
                <a:gd name="connsiteX5" fmla="*/ 850106 w 1159669"/>
                <a:gd name="connsiteY5" fmla="*/ 0 h 333375"/>
                <a:gd name="connsiteX6" fmla="*/ 869156 w 1159669"/>
                <a:gd name="connsiteY6" fmla="*/ 0 h 333375"/>
                <a:gd name="connsiteX7" fmla="*/ 900112 w 1159669"/>
                <a:gd name="connsiteY7" fmla="*/ 2381 h 333375"/>
                <a:gd name="connsiteX8" fmla="*/ 964406 w 1159669"/>
                <a:gd name="connsiteY8" fmla="*/ 16668 h 333375"/>
                <a:gd name="connsiteX9" fmla="*/ 1033462 w 1159669"/>
                <a:gd name="connsiteY9" fmla="*/ 40481 h 333375"/>
                <a:gd name="connsiteX10" fmla="*/ 1092994 w 1159669"/>
                <a:gd name="connsiteY10" fmla="*/ 69056 h 333375"/>
                <a:gd name="connsiteX11" fmla="*/ 1135856 w 1159669"/>
                <a:gd name="connsiteY11" fmla="*/ 95250 h 333375"/>
                <a:gd name="connsiteX12" fmla="*/ 1152525 w 1159669"/>
                <a:gd name="connsiteY12" fmla="*/ 114300 h 333375"/>
                <a:gd name="connsiteX13" fmla="*/ 1159669 w 1159669"/>
                <a:gd name="connsiteY13" fmla="*/ 138112 h 333375"/>
                <a:gd name="connsiteX14" fmla="*/ 1150144 w 1159669"/>
                <a:gd name="connsiteY14" fmla="*/ 164306 h 333375"/>
                <a:gd name="connsiteX15" fmla="*/ 1131094 w 1159669"/>
                <a:gd name="connsiteY15" fmla="*/ 190500 h 333375"/>
                <a:gd name="connsiteX16" fmla="*/ 1092994 w 1159669"/>
                <a:gd name="connsiteY16" fmla="*/ 216693 h 333375"/>
                <a:gd name="connsiteX17" fmla="*/ 1064419 w 1159669"/>
                <a:gd name="connsiteY17" fmla="*/ 226218 h 333375"/>
                <a:gd name="connsiteX18" fmla="*/ 890587 w 1159669"/>
                <a:gd name="connsiteY18" fmla="*/ 261937 h 333375"/>
                <a:gd name="connsiteX19" fmla="*/ 602456 w 1159669"/>
                <a:gd name="connsiteY19" fmla="*/ 314325 h 333375"/>
                <a:gd name="connsiteX20" fmla="*/ 428625 w 1159669"/>
                <a:gd name="connsiteY20" fmla="*/ 333375 h 333375"/>
                <a:gd name="connsiteX21" fmla="*/ 350044 w 1159669"/>
                <a:gd name="connsiteY21" fmla="*/ 333375 h 333375"/>
                <a:gd name="connsiteX22" fmla="*/ 261937 w 1159669"/>
                <a:gd name="connsiteY22" fmla="*/ 319087 h 333375"/>
                <a:gd name="connsiteX23" fmla="*/ 195262 w 1159669"/>
                <a:gd name="connsiteY23" fmla="*/ 302418 h 333375"/>
                <a:gd name="connsiteX24" fmla="*/ 145256 w 1159669"/>
                <a:gd name="connsiteY24" fmla="*/ 280987 h 333375"/>
                <a:gd name="connsiteX25" fmla="*/ 83344 w 1159669"/>
                <a:gd name="connsiteY25" fmla="*/ 240506 h 333375"/>
                <a:gd name="connsiteX26" fmla="*/ 40481 w 1159669"/>
                <a:gd name="connsiteY26" fmla="*/ 197643 h 333375"/>
                <a:gd name="connsiteX27" fmla="*/ 16669 w 1159669"/>
                <a:gd name="connsiteY27" fmla="*/ 159543 h 333375"/>
                <a:gd name="connsiteX28" fmla="*/ 2381 w 1159669"/>
                <a:gd name="connsiteY28" fmla="*/ 130968 h 333375"/>
                <a:gd name="connsiteX29" fmla="*/ 0 w 1159669"/>
                <a:gd name="connsiteY29" fmla="*/ 104775 h 333375"/>
                <a:gd name="connsiteX30" fmla="*/ 14287 w 1159669"/>
                <a:gd name="connsiteY30" fmla="*/ 100012 h 333375"/>
                <a:gd name="connsiteX31" fmla="*/ 45244 w 1159669"/>
                <a:gd name="connsiteY31" fmla="*/ 107156 h 333375"/>
                <a:gd name="connsiteX32" fmla="*/ 116681 w 1159669"/>
                <a:gd name="connsiteY32" fmla="*/ 135731 h 333375"/>
                <a:gd name="connsiteX33" fmla="*/ 176212 w 1159669"/>
                <a:gd name="connsiteY33" fmla="*/ 150018 h 333375"/>
                <a:gd name="connsiteX34" fmla="*/ 300037 w 1159669"/>
                <a:gd name="connsiteY34" fmla="*/ 15478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9669" h="333375">
                  <a:moveTo>
                    <a:pt x="300037" y="154781"/>
                  </a:moveTo>
                  <a:lnTo>
                    <a:pt x="426244" y="140493"/>
                  </a:lnTo>
                  <a:lnTo>
                    <a:pt x="564356" y="116681"/>
                  </a:lnTo>
                  <a:lnTo>
                    <a:pt x="676275" y="88106"/>
                  </a:lnTo>
                  <a:lnTo>
                    <a:pt x="781050" y="38100"/>
                  </a:lnTo>
                  <a:lnTo>
                    <a:pt x="850106" y="0"/>
                  </a:lnTo>
                  <a:lnTo>
                    <a:pt x="869156" y="0"/>
                  </a:lnTo>
                  <a:lnTo>
                    <a:pt x="900112" y="2381"/>
                  </a:lnTo>
                  <a:lnTo>
                    <a:pt x="964406" y="16668"/>
                  </a:lnTo>
                  <a:lnTo>
                    <a:pt x="1033462" y="40481"/>
                  </a:lnTo>
                  <a:lnTo>
                    <a:pt x="1092994" y="69056"/>
                  </a:lnTo>
                  <a:lnTo>
                    <a:pt x="1135856" y="95250"/>
                  </a:lnTo>
                  <a:lnTo>
                    <a:pt x="1152525" y="114300"/>
                  </a:lnTo>
                  <a:lnTo>
                    <a:pt x="1159669" y="138112"/>
                  </a:lnTo>
                  <a:lnTo>
                    <a:pt x="1150144" y="164306"/>
                  </a:lnTo>
                  <a:lnTo>
                    <a:pt x="1131094" y="190500"/>
                  </a:lnTo>
                  <a:lnTo>
                    <a:pt x="1092994" y="216693"/>
                  </a:lnTo>
                  <a:lnTo>
                    <a:pt x="1064419" y="226218"/>
                  </a:lnTo>
                  <a:lnTo>
                    <a:pt x="890587" y="261937"/>
                  </a:lnTo>
                  <a:lnTo>
                    <a:pt x="602456" y="314325"/>
                  </a:lnTo>
                  <a:lnTo>
                    <a:pt x="428625" y="333375"/>
                  </a:lnTo>
                  <a:lnTo>
                    <a:pt x="350044" y="333375"/>
                  </a:lnTo>
                  <a:lnTo>
                    <a:pt x="261937" y="319087"/>
                  </a:lnTo>
                  <a:lnTo>
                    <a:pt x="195262" y="302418"/>
                  </a:lnTo>
                  <a:lnTo>
                    <a:pt x="145256" y="280987"/>
                  </a:lnTo>
                  <a:lnTo>
                    <a:pt x="83344" y="240506"/>
                  </a:lnTo>
                  <a:lnTo>
                    <a:pt x="40481" y="197643"/>
                  </a:lnTo>
                  <a:lnTo>
                    <a:pt x="16669" y="159543"/>
                  </a:lnTo>
                  <a:lnTo>
                    <a:pt x="2381" y="130968"/>
                  </a:lnTo>
                  <a:lnTo>
                    <a:pt x="0" y="104775"/>
                  </a:lnTo>
                  <a:cubicBezTo>
                    <a:pt x="12643" y="99717"/>
                    <a:pt x="7632" y="100012"/>
                    <a:pt x="14287" y="100012"/>
                  </a:cubicBezTo>
                  <a:lnTo>
                    <a:pt x="45244" y="107156"/>
                  </a:lnTo>
                  <a:lnTo>
                    <a:pt x="116681" y="135731"/>
                  </a:lnTo>
                  <a:lnTo>
                    <a:pt x="176212" y="150018"/>
                  </a:lnTo>
                  <a:lnTo>
                    <a:pt x="300037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C737AE9A-156A-4551-8B54-EB77EF11964F}"/>
                </a:ext>
              </a:extLst>
            </p:cNvPr>
            <p:cNvSpPr/>
            <p:nvPr/>
          </p:nvSpPr>
          <p:spPr>
            <a:xfrm>
              <a:off x="4090991" y="3810001"/>
              <a:ext cx="1233487" cy="334963"/>
            </a:xfrm>
            <a:custGeom>
              <a:avLst/>
              <a:gdLst>
                <a:gd name="connsiteX0" fmla="*/ 445293 w 1233487"/>
                <a:gd name="connsiteY0" fmla="*/ 140494 h 335756"/>
                <a:gd name="connsiteX1" fmla="*/ 638175 w 1233487"/>
                <a:gd name="connsiteY1" fmla="*/ 104775 h 335756"/>
                <a:gd name="connsiteX2" fmla="*/ 764381 w 1233487"/>
                <a:gd name="connsiteY2" fmla="*/ 69056 h 335756"/>
                <a:gd name="connsiteX3" fmla="*/ 835818 w 1233487"/>
                <a:gd name="connsiteY3" fmla="*/ 38100 h 335756"/>
                <a:gd name="connsiteX4" fmla="*/ 914400 w 1233487"/>
                <a:gd name="connsiteY4" fmla="*/ 11906 h 335756"/>
                <a:gd name="connsiteX5" fmla="*/ 942975 w 1233487"/>
                <a:gd name="connsiteY5" fmla="*/ 2381 h 335756"/>
                <a:gd name="connsiteX6" fmla="*/ 983456 w 1233487"/>
                <a:gd name="connsiteY6" fmla="*/ 0 h 335756"/>
                <a:gd name="connsiteX7" fmla="*/ 1035843 w 1233487"/>
                <a:gd name="connsiteY7" fmla="*/ 7144 h 335756"/>
                <a:gd name="connsiteX8" fmla="*/ 1119187 w 1233487"/>
                <a:gd name="connsiteY8" fmla="*/ 33338 h 335756"/>
                <a:gd name="connsiteX9" fmla="*/ 1185862 w 1233487"/>
                <a:gd name="connsiteY9" fmla="*/ 59531 h 335756"/>
                <a:gd name="connsiteX10" fmla="*/ 1214437 w 1233487"/>
                <a:gd name="connsiteY10" fmla="*/ 78581 h 335756"/>
                <a:gd name="connsiteX11" fmla="*/ 1231106 w 1233487"/>
                <a:gd name="connsiteY11" fmla="*/ 104775 h 335756"/>
                <a:gd name="connsiteX12" fmla="*/ 1233487 w 1233487"/>
                <a:gd name="connsiteY12" fmla="*/ 140494 h 335756"/>
                <a:gd name="connsiteX13" fmla="*/ 1221581 w 1233487"/>
                <a:gd name="connsiteY13" fmla="*/ 173831 h 335756"/>
                <a:gd name="connsiteX14" fmla="*/ 1195387 w 1233487"/>
                <a:gd name="connsiteY14" fmla="*/ 192881 h 335756"/>
                <a:gd name="connsiteX15" fmla="*/ 1154906 w 1233487"/>
                <a:gd name="connsiteY15" fmla="*/ 209550 h 335756"/>
                <a:gd name="connsiteX16" fmla="*/ 1095375 w 1233487"/>
                <a:gd name="connsiteY16" fmla="*/ 221456 h 335756"/>
                <a:gd name="connsiteX17" fmla="*/ 931068 w 1233487"/>
                <a:gd name="connsiteY17" fmla="*/ 245269 h 335756"/>
                <a:gd name="connsiteX18" fmla="*/ 326231 w 1233487"/>
                <a:gd name="connsiteY18" fmla="*/ 335756 h 335756"/>
                <a:gd name="connsiteX19" fmla="*/ 271462 w 1233487"/>
                <a:gd name="connsiteY19" fmla="*/ 319088 h 335756"/>
                <a:gd name="connsiteX20" fmla="*/ 200025 w 1233487"/>
                <a:gd name="connsiteY20" fmla="*/ 285750 h 335756"/>
                <a:gd name="connsiteX21" fmla="*/ 140493 w 1233487"/>
                <a:gd name="connsiteY21" fmla="*/ 247650 h 335756"/>
                <a:gd name="connsiteX22" fmla="*/ 80962 w 1233487"/>
                <a:gd name="connsiteY22" fmla="*/ 202406 h 335756"/>
                <a:gd name="connsiteX23" fmla="*/ 26193 w 1233487"/>
                <a:gd name="connsiteY23" fmla="*/ 152400 h 335756"/>
                <a:gd name="connsiteX24" fmla="*/ 7143 w 1233487"/>
                <a:gd name="connsiteY24" fmla="*/ 123825 h 335756"/>
                <a:gd name="connsiteX25" fmla="*/ 0 w 1233487"/>
                <a:gd name="connsiteY25" fmla="*/ 102394 h 335756"/>
                <a:gd name="connsiteX26" fmla="*/ 0 w 1233487"/>
                <a:gd name="connsiteY26" fmla="*/ 85725 h 335756"/>
                <a:gd name="connsiteX27" fmla="*/ 9525 w 1233487"/>
                <a:gd name="connsiteY27" fmla="*/ 73819 h 335756"/>
                <a:gd name="connsiteX28" fmla="*/ 38100 w 1233487"/>
                <a:gd name="connsiteY28" fmla="*/ 76200 h 335756"/>
                <a:gd name="connsiteX29" fmla="*/ 78581 w 1233487"/>
                <a:gd name="connsiteY29" fmla="*/ 100013 h 335756"/>
                <a:gd name="connsiteX30" fmla="*/ 150018 w 1233487"/>
                <a:gd name="connsiteY30" fmla="*/ 133350 h 335756"/>
                <a:gd name="connsiteX31" fmla="*/ 219075 w 1233487"/>
                <a:gd name="connsiteY31" fmla="*/ 150019 h 335756"/>
                <a:gd name="connsiteX32" fmla="*/ 302418 w 1233487"/>
                <a:gd name="connsiteY32" fmla="*/ 157163 h 335756"/>
                <a:gd name="connsiteX33" fmla="*/ 445293 w 1233487"/>
                <a:gd name="connsiteY33" fmla="*/ 1404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3487" h="335756">
                  <a:moveTo>
                    <a:pt x="445293" y="140494"/>
                  </a:moveTo>
                  <a:lnTo>
                    <a:pt x="638175" y="104775"/>
                  </a:lnTo>
                  <a:lnTo>
                    <a:pt x="764381" y="69056"/>
                  </a:lnTo>
                  <a:lnTo>
                    <a:pt x="835818" y="38100"/>
                  </a:lnTo>
                  <a:lnTo>
                    <a:pt x="914400" y="11906"/>
                  </a:lnTo>
                  <a:lnTo>
                    <a:pt x="942975" y="2381"/>
                  </a:lnTo>
                  <a:lnTo>
                    <a:pt x="983456" y="0"/>
                  </a:lnTo>
                  <a:lnTo>
                    <a:pt x="1035843" y="7144"/>
                  </a:lnTo>
                  <a:lnTo>
                    <a:pt x="1119187" y="33338"/>
                  </a:lnTo>
                  <a:lnTo>
                    <a:pt x="1185862" y="59531"/>
                  </a:lnTo>
                  <a:lnTo>
                    <a:pt x="1214437" y="78581"/>
                  </a:lnTo>
                  <a:lnTo>
                    <a:pt x="1231106" y="104775"/>
                  </a:lnTo>
                  <a:lnTo>
                    <a:pt x="1233487" y="140494"/>
                  </a:lnTo>
                  <a:lnTo>
                    <a:pt x="1221581" y="173831"/>
                  </a:lnTo>
                  <a:lnTo>
                    <a:pt x="1195387" y="192881"/>
                  </a:lnTo>
                  <a:lnTo>
                    <a:pt x="1154906" y="209550"/>
                  </a:lnTo>
                  <a:lnTo>
                    <a:pt x="1095375" y="221456"/>
                  </a:lnTo>
                  <a:lnTo>
                    <a:pt x="931068" y="245269"/>
                  </a:lnTo>
                  <a:lnTo>
                    <a:pt x="326231" y="335756"/>
                  </a:lnTo>
                  <a:lnTo>
                    <a:pt x="271462" y="319088"/>
                  </a:lnTo>
                  <a:lnTo>
                    <a:pt x="200025" y="285750"/>
                  </a:lnTo>
                  <a:lnTo>
                    <a:pt x="140493" y="247650"/>
                  </a:lnTo>
                  <a:lnTo>
                    <a:pt x="80962" y="202406"/>
                  </a:lnTo>
                  <a:lnTo>
                    <a:pt x="26193" y="152400"/>
                  </a:lnTo>
                  <a:lnTo>
                    <a:pt x="7143" y="123825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9525" y="73819"/>
                  </a:lnTo>
                  <a:lnTo>
                    <a:pt x="38100" y="76200"/>
                  </a:lnTo>
                  <a:lnTo>
                    <a:pt x="78581" y="100013"/>
                  </a:lnTo>
                  <a:lnTo>
                    <a:pt x="150018" y="133350"/>
                  </a:lnTo>
                  <a:lnTo>
                    <a:pt x="219075" y="150019"/>
                  </a:lnTo>
                  <a:lnTo>
                    <a:pt x="302418" y="157163"/>
                  </a:lnTo>
                  <a:lnTo>
                    <a:pt x="44529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4">
              <a:extLst>
                <a:ext uri="{FF2B5EF4-FFF2-40B4-BE49-F238E27FC236}">
                  <a16:creationId xmlns:a16="http://schemas.microsoft.com/office/drawing/2014/main" id="{8704789C-1396-44E6-9195-875082C1AECB}"/>
                </a:ext>
              </a:extLst>
            </p:cNvPr>
            <p:cNvSpPr/>
            <p:nvPr/>
          </p:nvSpPr>
          <p:spPr>
            <a:xfrm>
              <a:off x="3841752" y="4627563"/>
              <a:ext cx="630238" cy="1060450"/>
            </a:xfrm>
            <a:custGeom>
              <a:avLst/>
              <a:gdLst>
                <a:gd name="connsiteX0" fmla="*/ 440532 w 642938"/>
                <a:gd name="connsiteY0" fmla="*/ 333375 h 1062037"/>
                <a:gd name="connsiteX1" fmla="*/ 566738 w 642938"/>
                <a:gd name="connsiteY1" fmla="*/ 816769 h 1062037"/>
                <a:gd name="connsiteX2" fmla="*/ 642938 w 642938"/>
                <a:gd name="connsiteY2" fmla="*/ 909637 h 1062037"/>
                <a:gd name="connsiteX3" fmla="*/ 631032 w 642938"/>
                <a:gd name="connsiteY3" fmla="*/ 950119 h 1062037"/>
                <a:gd name="connsiteX4" fmla="*/ 607219 w 642938"/>
                <a:gd name="connsiteY4" fmla="*/ 1002506 h 1062037"/>
                <a:gd name="connsiteX5" fmla="*/ 578644 w 642938"/>
                <a:gd name="connsiteY5" fmla="*/ 1042987 h 1062037"/>
                <a:gd name="connsiteX6" fmla="*/ 545307 w 642938"/>
                <a:gd name="connsiteY6" fmla="*/ 1062037 h 1062037"/>
                <a:gd name="connsiteX7" fmla="*/ 511969 w 642938"/>
                <a:gd name="connsiteY7" fmla="*/ 1062037 h 1062037"/>
                <a:gd name="connsiteX8" fmla="*/ 473869 w 642938"/>
                <a:gd name="connsiteY8" fmla="*/ 1054894 h 1062037"/>
                <a:gd name="connsiteX9" fmla="*/ 433388 w 642938"/>
                <a:gd name="connsiteY9" fmla="*/ 1033462 h 1062037"/>
                <a:gd name="connsiteX10" fmla="*/ 381000 w 642938"/>
                <a:gd name="connsiteY10" fmla="*/ 995362 h 1062037"/>
                <a:gd name="connsiteX11" fmla="*/ 350044 w 642938"/>
                <a:gd name="connsiteY11" fmla="*/ 962025 h 1062037"/>
                <a:gd name="connsiteX12" fmla="*/ 326232 w 642938"/>
                <a:gd name="connsiteY12" fmla="*/ 928687 h 1062037"/>
                <a:gd name="connsiteX13" fmla="*/ 309563 w 642938"/>
                <a:gd name="connsiteY13" fmla="*/ 885825 h 1062037"/>
                <a:gd name="connsiteX14" fmla="*/ 300038 w 642938"/>
                <a:gd name="connsiteY14" fmla="*/ 840581 h 1062037"/>
                <a:gd name="connsiteX15" fmla="*/ 254794 w 642938"/>
                <a:gd name="connsiteY15" fmla="*/ 559594 h 1062037"/>
                <a:gd name="connsiteX16" fmla="*/ 226219 w 642938"/>
                <a:gd name="connsiteY16" fmla="*/ 414337 h 1062037"/>
                <a:gd name="connsiteX17" fmla="*/ 202407 w 642938"/>
                <a:gd name="connsiteY17" fmla="*/ 342900 h 1062037"/>
                <a:gd name="connsiteX18" fmla="*/ 180975 w 642938"/>
                <a:gd name="connsiteY18" fmla="*/ 283369 h 1062037"/>
                <a:gd name="connsiteX19" fmla="*/ 145257 w 642938"/>
                <a:gd name="connsiteY19" fmla="*/ 216694 h 1062037"/>
                <a:gd name="connsiteX20" fmla="*/ 109538 w 642938"/>
                <a:gd name="connsiteY20" fmla="*/ 157162 h 1062037"/>
                <a:gd name="connsiteX21" fmla="*/ 45244 w 642938"/>
                <a:gd name="connsiteY21" fmla="*/ 85725 h 1062037"/>
                <a:gd name="connsiteX22" fmla="*/ 14288 w 642938"/>
                <a:gd name="connsiteY22" fmla="*/ 50006 h 1062037"/>
                <a:gd name="connsiteX23" fmla="*/ 0 w 642938"/>
                <a:gd name="connsiteY23" fmla="*/ 26194 h 1062037"/>
                <a:gd name="connsiteX24" fmla="*/ 4763 w 642938"/>
                <a:gd name="connsiteY24" fmla="*/ 7144 h 1062037"/>
                <a:gd name="connsiteX25" fmla="*/ 19050 w 642938"/>
                <a:gd name="connsiteY25" fmla="*/ 0 h 1062037"/>
                <a:gd name="connsiteX26" fmla="*/ 50007 w 642938"/>
                <a:gd name="connsiteY26" fmla="*/ 4762 h 1062037"/>
                <a:gd name="connsiteX27" fmla="*/ 381000 w 642938"/>
                <a:gd name="connsiteY27" fmla="*/ 66675 h 1062037"/>
                <a:gd name="connsiteX28" fmla="*/ 440532 w 642938"/>
                <a:gd name="connsiteY28" fmla="*/ 333375 h 1062037"/>
                <a:gd name="connsiteX0" fmla="*/ 440532 w 631032"/>
                <a:gd name="connsiteY0" fmla="*/ 333375 h 1062037"/>
                <a:gd name="connsiteX1" fmla="*/ 566738 w 631032"/>
                <a:gd name="connsiteY1" fmla="*/ 816769 h 1062037"/>
                <a:gd name="connsiteX2" fmla="*/ 631032 w 631032"/>
                <a:gd name="connsiteY2" fmla="*/ 950119 h 1062037"/>
                <a:gd name="connsiteX3" fmla="*/ 607219 w 631032"/>
                <a:gd name="connsiteY3" fmla="*/ 1002506 h 1062037"/>
                <a:gd name="connsiteX4" fmla="*/ 578644 w 631032"/>
                <a:gd name="connsiteY4" fmla="*/ 1042987 h 1062037"/>
                <a:gd name="connsiteX5" fmla="*/ 545307 w 631032"/>
                <a:gd name="connsiteY5" fmla="*/ 1062037 h 1062037"/>
                <a:gd name="connsiteX6" fmla="*/ 511969 w 631032"/>
                <a:gd name="connsiteY6" fmla="*/ 1062037 h 1062037"/>
                <a:gd name="connsiteX7" fmla="*/ 473869 w 631032"/>
                <a:gd name="connsiteY7" fmla="*/ 1054894 h 1062037"/>
                <a:gd name="connsiteX8" fmla="*/ 433388 w 631032"/>
                <a:gd name="connsiteY8" fmla="*/ 1033462 h 1062037"/>
                <a:gd name="connsiteX9" fmla="*/ 381000 w 631032"/>
                <a:gd name="connsiteY9" fmla="*/ 995362 h 1062037"/>
                <a:gd name="connsiteX10" fmla="*/ 350044 w 631032"/>
                <a:gd name="connsiteY10" fmla="*/ 962025 h 1062037"/>
                <a:gd name="connsiteX11" fmla="*/ 326232 w 631032"/>
                <a:gd name="connsiteY11" fmla="*/ 928687 h 1062037"/>
                <a:gd name="connsiteX12" fmla="*/ 309563 w 631032"/>
                <a:gd name="connsiteY12" fmla="*/ 885825 h 1062037"/>
                <a:gd name="connsiteX13" fmla="*/ 300038 w 631032"/>
                <a:gd name="connsiteY13" fmla="*/ 840581 h 1062037"/>
                <a:gd name="connsiteX14" fmla="*/ 254794 w 631032"/>
                <a:gd name="connsiteY14" fmla="*/ 559594 h 1062037"/>
                <a:gd name="connsiteX15" fmla="*/ 226219 w 631032"/>
                <a:gd name="connsiteY15" fmla="*/ 414337 h 1062037"/>
                <a:gd name="connsiteX16" fmla="*/ 202407 w 631032"/>
                <a:gd name="connsiteY16" fmla="*/ 342900 h 1062037"/>
                <a:gd name="connsiteX17" fmla="*/ 180975 w 631032"/>
                <a:gd name="connsiteY17" fmla="*/ 283369 h 1062037"/>
                <a:gd name="connsiteX18" fmla="*/ 145257 w 631032"/>
                <a:gd name="connsiteY18" fmla="*/ 216694 h 1062037"/>
                <a:gd name="connsiteX19" fmla="*/ 109538 w 631032"/>
                <a:gd name="connsiteY19" fmla="*/ 157162 h 1062037"/>
                <a:gd name="connsiteX20" fmla="*/ 45244 w 631032"/>
                <a:gd name="connsiteY20" fmla="*/ 85725 h 1062037"/>
                <a:gd name="connsiteX21" fmla="*/ 14288 w 631032"/>
                <a:gd name="connsiteY21" fmla="*/ 50006 h 1062037"/>
                <a:gd name="connsiteX22" fmla="*/ 0 w 631032"/>
                <a:gd name="connsiteY22" fmla="*/ 26194 h 1062037"/>
                <a:gd name="connsiteX23" fmla="*/ 4763 w 631032"/>
                <a:gd name="connsiteY23" fmla="*/ 7144 h 1062037"/>
                <a:gd name="connsiteX24" fmla="*/ 19050 w 631032"/>
                <a:gd name="connsiteY24" fmla="*/ 0 h 1062037"/>
                <a:gd name="connsiteX25" fmla="*/ 50007 w 631032"/>
                <a:gd name="connsiteY25" fmla="*/ 4762 h 1062037"/>
                <a:gd name="connsiteX26" fmla="*/ 381000 w 631032"/>
                <a:gd name="connsiteY26" fmla="*/ 66675 h 1062037"/>
                <a:gd name="connsiteX27" fmla="*/ 440532 w 631032"/>
                <a:gd name="connsiteY27" fmla="*/ 333375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2" h="1062037">
                  <a:moveTo>
                    <a:pt x="440532" y="333375"/>
                  </a:moveTo>
                  <a:lnTo>
                    <a:pt x="566738" y="816769"/>
                  </a:lnTo>
                  <a:lnTo>
                    <a:pt x="631032" y="950119"/>
                  </a:lnTo>
                  <a:lnTo>
                    <a:pt x="607219" y="1002506"/>
                  </a:lnTo>
                  <a:lnTo>
                    <a:pt x="578644" y="1042987"/>
                  </a:lnTo>
                  <a:lnTo>
                    <a:pt x="545307" y="1062037"/>
                  </a:lnTo>
                  <a:lnTo>
                    <a:pt x="511969" y="1062037"/>
                  </a:lnTo>
                  <a:lnTo>
                    <a:pt x="473869" y="1054894"/>
                  </a:lnTo>
                  <a:lnTo>
                    <a:pt x="433388" y="1033462"/>
                  </a:lnTo>
                  <a:lnTo>
                    <a:pt x="381000" y="995362"/>
                  </a:lnTo>
                  <a:lnTo>
                    <a:pt x="350044" y="962025"/>
                  </a:lnTo>
                  <a:lnTo>
                    <a:pt x="326232" y="928687"/>
                  </a:lnTo>
                  <a:lnTo>
                    <a:pt x="309563" y="885825"/>
                  </a:lnTo>
                  <a:lnTo>
                    <a:pt x="300038" y="840581"/>
                  </a:lnTo>
                  <a:lnTo>
                    <a:pt x="254794" y="559594"/>
                  </a:lnTo>
                  <a:lnTo>
                    <a:pt x="226219" y="414337"/>
                  </a:lnTo>
                  <a:lnTo>
                    <a:pt x="202407" y="342900"/>
                  </a:lnTo>
                  <a:lnTo>
                    <a:pt x="180975" y="283369"/>
                  </a:lnTo>
                  <a:lnTo>
                    <a:pt x="145257" y="216694"/>
                  </a:lnTo>
                  <a:lnTo>
                    <a:pt x="109538" y="157162"/>
                  </a:lnTo>
                  <a:lnTo>
                    <a:pt x="45244" y="85725"/>
                  </a:lnTo>
                  <a:lnTo>
                    <a:pt x="14288" y="50006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7" y="4762"/>
                  </a:lnTo>
                  <a:lnTo>
                    <a:pt x="381000" y="66675"/>
                  </a:lnTo>
                  <a:lnTo>
                    <a:pt x="440532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7">
              <a:extLst>
                <a:ext uri="{FF2B5EF4-FFF2-40B4-BE49-F238E27FC236}">
                  <a16:creationId xmlns:a16="http://schemas.microsoft.com/office/drawing/2014/main" id="{25878474-FC83-4638-875D-DE1F036E2DFE}"/>
                </a:ext>
              </a:extLst>
            </p:cNvPr>
            <p:cNvSpPr/>
            <p:nvPr/>
          </p:nvSpPr>
          <p:spPr>
            <a:xfrm>
              <a:off x="5743578" y="1955801"/>
              <a:ext cx="2424113" cy="512763"/>
            </a:xfrm>
            <a:custGeom>
              <a:avLst/>
              <a:gdLst>
                <a:gd name="connsiteX0" fmla="*/ 985754 w 2423424"/>
                <a:gd name="connsiteY0" fmla="*/ 206137 h 512698"/>
                <a:gd name="connsiteX1" fmla="*/ 1516952 w 2423424"/>
                <a:gd name="connsiteY1" fmla="*/ 137424 h 512698"/>
                <a:gd name="connsiteX2" fmla="*/ 1659662 w 2423424"/>
                <a:gd name="connsiteY2" fmla="*/ 113639 h 512698"/>
                <a:gd name="connsiteX3" fmla="*/ 1762730 w 2423424"/>
                <a:gd name="connsiteY3" fmla="*/ 73998 h 512698"/>
                <a:gd name="connsiteX4" fmla="*/ 1926582 w 2423424"/>
                <a:gd name="connsiteY4" fmla="*/ 0 h 512698"/>
                <a:gd name="connsiteX5" fmla="*/ 1955653 w 2423424"/>
                <a:gd name="connsiteY5" fmla="*/ 0 h 512698"/>
                <a:gd name="connsiteX6" fmla="*/ 2021722 w 2423424"/>
                <a:gd name="connsiteY6" fmla="*/ 15857 h 512698"/>
                <a:gd name="connsiteX7" fmla="*/ 2196145 w 2423424"/>
                <a:gd name="connsiteY7" fmla="*/ 58141 h 512698"/>
                <a:gd name="connsiteX8" fmla="*/ 2315070 w 2423424"/>
                <a:gd name="connsiteY8" fmla="*/ 95140 h 512698"/>
                <a:gd name="connsiteX9" fmla="*/ 2359997 w 2423424"/>
                <a:gd name="connsiteY9" fmla="*/ 113639 h 512698"/>
                <a:gd name="connsiteX10" fmla="*/ 2399639 w 2423424"/>
                <a:gd name="connsiteY10" fmla="*/ 153281 h 512698"/>
                <a:gd name="connsiteX11" fmla="*/ 2423424 w 2423424"/>
                <a:gd name="connsiteY11" fmla="*/ 190280 h 512698"/>
                <a:gd name="connsiteX12" fmla="*/ 2423424 w 2423424"/>
                <a:gd name="connsiteY12" fmla="*/ 214065 h 512698"/>
                <a:gd name="connsiteX13" fmla="*/ 2418138 w 2423424"/>
                <a:gd name="connsiteY13" fmla="*/ 243135 h 512698"/>
                <a:gd name="connsiteX14" fmla="*/ 2391711 w 2423424"/>
                <a:gd name="connsiteY14" fmla="*/ 272206 h 512698"/>
                <a:gd name="connsiteX15" fmla="*/ 2349426 w 2423424"/>
                <a:gd name="connsiteY15" fmla="*/ 298634 h 512698"/>
                <a:gd name="connsiteX16" fmla="*/ 2309784 w 2423424"/>
                <a:gd name="connsiteY16" fmla="*/ 311848 h 512698"/>
                <a:gd name="connsiteX17" fmla="*/ 2219930 w 2423424"/>
                <a:gd name="connsiteY17" fmla="*/ 314490 h 512698"/>
                <a:gd name="connsiteX18" fmla="*/ 1852584 w 2423424"/>
                <a:gd name="connsiteY18" fmla="*/ 311848 h 512698"/>
                <a:gd name="connsiteX19" fmla="*/ 1514309 w 2423424"/>
                <a:gd name="connsiteY19" fmla="*/ 338275 h 512698"/>
                <a:gd name="connsiteX20" fmla="*/ 1057109 w 2423424"/>
                <a:gd name="connsiteY20" fmla="*/ 383202 h 512698"/>
                <a:gd name="connsiteX21" fmla="*/ 887972 w 2423424"/>
                <a:gd name="connsiteY21" fmla="*/ 406987 h 512698"/>
                <a:gd name="connsiteX22" fmla="*/ 713549 w 2423424"/>
                <a:gd name="connsiteY22" fmla="*/ 441344 h 512698"/>
                <a:gd name="connsiteX23" fmla="*/ 605195 w 2423424"/>
                <a:gd name="connsiteY23" fmla="*/ 470414 h 512698"/>
                <a:gd name="connsiteX24" fmla="*/ 433415 w 2423424"/>
                <a:gd name="connsiteY24" fmla="*/ 512698 h 512698"/>
                <a:gd name="connsiteX25" fmla="*/ 367345 w 2423424"/>
                <a:gd name="connsiteY25" fmla="*/ 483628 h 512698"/>
                <a:gd name="connsiteX26" fmla="*/ 285419 w 2423424"/>
                <a:gd name="connsiteY26" fmla="*/ 433415 h 512698"/>
                <a:gd name="connsiteX27" fmla="*/ 153280 w 2423424"/>
                <a:gd name="connsiteY27" fmla="*/ 330347 h 512698"/>
                <a:gd name="connsiteX28" fmla="*/ 68712 w 2423424"/>
                <a:gd name="connsiteY28" fmla="*/ 253707 h 512698"/>
                <a:gd name="connsiteX29" fmla="*/ 10571 w 2423424"/>
                <a:gd name="connsiteY29" fmla="*/ 198208 h 512698"/>
                <a:gd name="connsiteX30" fmla="*/ 0 w 2423424"/>
                <a:gd name="connsiteY30" fmla="*/ 169138 h 512698"/>
                <a:gd name="connsiteX31" fmla="*/ 0 w 2423424"/>
                <a:gd name="connsiteY31" fmla="*/ 145353 h 512698"/>
                <a:gd name="connsiteX32" fmla="*/ 18499 w 2423424"/>
                <a:gd name="connsiteY32" fmla="*/ 137424 h 512698"/>
                <a:gd name="connsiteX33" fmla="*/ 50212 w 2423424"/>
                <a:gd name="connsiteY33" fmla="*/ 145353 h 512698"/>
                <a:gd name="connsiteX34" fmla="*/ 105711 w 2423424"/>
                <a:gd name="connsiteY34" fmla="*/ 169138 h 512698"/>
                <a:gd name="connsiteX35" fmla="*/ 195565 w 2423424"/>
                <a:gd name="connsiteY35" fmla="*/ 200851 h 512698"/>
                <a:gd name="connsiteX36" fmla="*/ 282776 w 2423424"/>
                <a:gd name="connsiteY36" fmla="*/ 221993 h 512698"/>
                <a:gd name="connsiteX37" fmla="*/ 388487 w 2423424"/>
                <a:gd name="connsiteY37" fmla="*/ 237850 h 512698"/>
                <a:gd name="connsiteX38" fmla="*/ 478342 w 2423424"/>
                <a:gd name="connsiteY38" fmla="*/ 240493 h 512698"/>
                <a:gd name="connsiteX39" fmla="*/ 652765 w 2423424"/>
                <a:gd name="connsiteY39" fmla="*/ 240493 h 512698"/>
                <a:gd name="connsiteX40" fmla="*/ 843045 w 2423424"/>
                <a:gd name="connsiteY40" fmla="*/ 224636 h 512698"/>
                <a:gd name="connsiteX41" fmla="*/ 985754 w 2423424"/>
                <a:gd name="connsiteY41" fmla="*/ 206137 h 5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3424" h="512698">
                  <a:moveTo>
                    <a:pt x="985754" y="206137"/>
                  </a:moveTo>
                  <a:lnTo>
                    <a:pt x="1516952" y="137424"/>
                  </a:lnTo>
                  <a:lnTo>
                    <a:pt x="1659662" y="113639"/>
                  </a:lnTo>
                  <a:lnTo>
                    <a:pt x="1762730" y="73998"/>
                  </a:lnTo>
                  <a:lnTo>
                    <a:pt x="1926582" y="0"/>
                  </a:lnTo>
                  <a:lnTo>
                    <a:pt x="1955653" y="0"/>
                  </a:lnTo>
                  <a:lnTo>
                    <a:pt x="2021722" y="15857"/>
                  </a:lnTo>
                  <a:lnTo>
                    <a:pt x="2196145" y="58141"/>
                  </a:lnTo>
                  <a:lnTo>
                    <a:pt x="2315070" y="95140"/>
                  </a:lnTo>
                  <a:lnTo>
                    <a:pt x="2359997" y="113639"/>
                  </a:lnTo>
                  <a:lnTo>
                    <a:pt x="2399639" y="153281"/>
                  </a:lnTo>
                  <a:lnTo>
                    <a:pt x="2423424" y="190280"/>
                  </a:lnTo>
                  <a:lnTo>
                    <a:pt x="2423424" y="214065"/>
                  </a:lnTo>
                  <a:lnTo>
                    <a:pt x="2418138" y="243135"/>
                  </a:lnTo>
                  <a:lnTo>
                    <a:pt x="2391711" y="272206"/>
                  </a:lnTo>
                  <a:lnTo>
                    <a:pt x="2349426" y="298634"/>
                  </a:lnTo>
                  <a:lnTo>
                    <a:pt x="2309784" y="311848"/>
                  </a:lnTo>
                  <a:lnTo>
                    <a:pt x="2219930" y="314490"/>
                  </a:lnTo>
                  <a:lnTo>
                    <a:pt x="1852584" y="311848"/>
                  </a:lnTo>
                  <a:lnTo>
                    <a:pt x="1514309" y="338275"/>
                  </a:lnTo>
                  <a:lnTo>
                    <a:pt x="1057109" y="383202"/>
                  </a:lnTo>
                  <a:lnTo>
                    <a:pt x="887972" y="406987"/>
                  </a:lnTo>
                  <a:lnTo>
                    <a:pt x="713549" y="441344"/>
                  </a:lnTo>
                  <a:lnTo>
                    <a:pt x="605195" y="470414"/>
                  </a:lnTo>
                  <a:lnTo>
                    <a:pt x="433415" y="512698"/>
                  </a:lnTo>
                  <a:lnTo>
                    <a:pt x="367345" y="483628"/>
                  </a:lnTo>
                  <a:lnTo>
                    <a:pt x="285419" y="433415"/>
                  </a:lnTo>
                  <a:lnTo>
                    <a:pt x="153280" y="330347"/>
                  </a:lnTo>
                  <a:lnTo>
                    <a:pt x="68712" y="253707"/>
                  </a:lnTo>
                  <a:lnTo>
                    <a:pt x="10571" y="198208"/>
                  </a:lnTo>
                  <a:lnTo>
                    <a:pt x="0" y="169138"/>
                  </a:lnTo>
                  <a:lnTo>
                    <a:pt x="0" y="145353"/>
                  </a:lnTo>
                  <a:lnTo>
                    <a:pt x="18499" y="137424"/>
                  </a:lnTo>
                  <a:lnTo>
                    <a:pt x="50212" y="145353"/>
                  </a:lnTo>
                  <a:lnTo>
                    <a:pt x="105711" y="169138"/>
                  </a:lnTo>
                  <a:lnTo>
                    <a:pt x="195565" y="200851"/>
                  </a:lnTo>
                  <a:lnTo>
                    <a:pt x="282776" y="221993"/>
                  </a:lnTo>
                  <a:lnTo>
                    <a:pt x="388487" y="237850"/>
                  </a:lnTo>
                  <a:lnTo>
                    <a:pt x="478342" y="240493"/>
                  </a:lnTo>
                  <a:lnTo>
                    <a:pt x="652765" y="240493"/>
                  </a:lnTo>
                  <a:lnTo>
                    <a:pt x="843045" y="224636"/>
                  </a:lnTo>
                  <a:lnTo>
                    <a:pt x="985754" y="20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1">
              <a:extLst>
                <a:ext uri="{FF2B5EF4-FFF2-40B4-BE49-F238E27FC236}">
                  <a16:creationId xmlns:a16="http://schemas.microsoft.com/office/drawing/2014/main" id="{97E84B0A-1A9A-44D9-840C-D5D11348F88B}"/>
                </a:ext>
              </a:extLst>
            </p:cNvPr>
            <p:cNvSpPr/>
            <p:nvPr/>
          </p:nvSpPr>
          <p:spPr>
            <a:xfrm rot="16200000">
              <a:off x="5125246" y="4060032"/>
              <a:ext cx="1998662" cy="555625"/>
            </a:xfrm>
            <a:custGeom>
              <a:avLst/>
              <a:gdLst>
                <a:gd name="connsiteX0" fmla="*/ 621507 w 1997869"/>
                <a:gd name="connsiteY0" fmla="*/ 266700 h 554831"/>
                <a:gd name="connsiteX1" fmla="*/ 1140619 w 1997869"/>
                <a:gd name="connsiteY1" fmla="*/ 250031 h 554831"/>
                <a:gd name="connsiteX2" fmla="*/ 1490663 w 1997869"/>
                <a:gd name="connsiteY2" fmla="*/ 230981 h 554831"/>
                <a:gd name="connsiteX3" fmla="*/ 1674019 w 1997869"/>
                <a:gd name="connsiteY3" fmla="*/ 223838 h 554831"/>
                <a:gd name="connsiteX4" fmla="*/ 1747838 w 1997869"/>
                <a:gd name="connsiteY4" fmla="*/ 211931 h 554831"/>
                <a:gd name="connsiteX5" fmla="*/ 1804988 w 1997869"/>
                <a:gd name="connsiteY5" fmla="*/ 190500 h 554831"/>
                <a:gd name="connsiteX6" fmla="*/ 1862138 w 1997869"/>
                <a:gd name="connsiteY6" fmla="*/ 150019 h 554831"/>
                <a:gd name="connsiteX7" fmla="*/ 1900238 w 1997869"/>
                <a:gd name="connsiteY7" fmla="*/ 107156 h 554831"/>
                <a:gd name="connsiteX8" fmla="*/ 1924050 w 1997869"/>
                <a:gd name="connsiteY8" fmla="*/ 59531 h 554831"/>
                <a:gd name="connsiteX9" fmla="*/ 1940719 w 1997869"/>
                <a:gd name="connsiteY9" fmla="*/ 23813 h 554831"/>
                <a:gd name="connsiteX10" fmla="*/ 1952625 w 1997869"/>
                <a:gd name="connsiteY10" fmla="*/ 2381 h 554831"/>
                <a:gd name="connsiteX11" fmla="*/ 1964532 w 1997869"/>
                <a:gd name="connsiteY11" fmla="*/ 0 h 554831"/>
                <a:gd name="connsiteX12" fmla="*/ 1976438 w 1997869"/>
                <a:gd name="connsiteY12" fmla="*/ 4763 h 554831"/>
                <a:gd name="connsiteX13" fmla="*/ 1988344 w 1997869"/>
                <a:gd name="connsiteY13" fmla="*/ 23813 h 554831"/>
                <a:gd name="connsiteX14" fmla="*/ 1997869 w 1997869"/>
                <a:gd name="connsiteY14" fmla="*/ 54769 h 554831"/>
                <a:gd name="connsiteX15" fmla="*/ 1995488 w 1997869"/>
                <a:gd name="connsiteY15" fmla="*/ 157163 h 554831"/>
                <a:gd name="connsiteX16" fmla="*/ 1993107 w 1997869"/>
                <a:gd name="connsiteY16" fmla="*/ 219075 h 554831"/>
                <a:gd name="connsiteX17" fmla="*/ 1978819 w 1997869"/>
                <a:gd name="connsiteY17" fmla="*/ 266700 h 554831"/>
                <a:gd name="connsiteX18" fmla="*/ 1938338 w 1997869"/>
                <a:gd name="connsiteY18" fmla="*/ 359569 h 554831"/>
                <a:gd name="connsiteX19" fmla="*/ 1902619 w 1997869"/>
                <a:gd name="connsiteY19" fmla="*/ 438150 h 554831"/>
                <a:gd name="connsiteX20" fmla="*/ 1862138 w 1997869"/>
                <a:gd name="connsiteY20" fmla="*/ 490538 h 554831"/>
                <a:gd name="connsiteX21" fmla="*/ 1831182 w 1997869"/>
                <a:gd name="connsiteY21" fmla="*/ 521494 h 554831"/>
                <a:gd name="connsiteX22" fmla="*/ 1802607 w 1997869"/>
                <a:gd name="connsiteY22" fmla="*/ 545306 h 554831"/>
                <a:gd name="connsiteX23" fmla="*/ 1778794 w 1997869"/>
                <a:gd name="connsiteY23" fmla="*/ 554831 h 554831"/>
                <a:gd name="connsiteX24" fmla="*/ 1747838 w 1997869"/>
                <a:gd name="connsiteY24" fmla="*/ 550069 h 554831"/>
                <a:gd name="connsiteX25" fmla="*/ 1712119 w 1997869"/>
                <a:gd name="connsiteY25" fmla="*/ 535781 h 554831"/>
                <a:gd name="connsiteX26" fmla="*/ 1664494 w 1997869"/>
                <a:gd name="connsiteY26" fmla="*/ 521494 h 554831"/>
                <a:gd name="connsiteX27" fmla="*/ 1585913 w 1997869"/>
                <a:gd name="connsiteY27" fmla="*/ 514350 h 554831"/>
                <a:gd name="connsiteX28" fmla="*/ 1264444 w 1997869"/>
                <a:gd name="connsiteY28" fmla="*/ 497681 h 554831"/>
                <a:gd name="connsiteX29" fmla="*/ 909638 w 1997869"/>
                <a:gd name="connsiteY29" fmla="*/ 488156 h 554831"/>
                <a:gd name="connsiteX30" fmla="*/ 509588 w 1997869"/>
                <a:gd name="connsiteY30" fmla="*/ 492919 h 554831"/>
                <a:gd name="connsiteX31" fmla="*/ 19050 w 1997869"/>
                <a:gd name="connsiteY31" fmla="*/ 511969 h 554831"/>
                <a:gd name="connsiteX32" fmla="*/ 0 w 1997869"/>
                <a:gd name="connsiteY32" fmla="*/ 288131 h 554831"/>
                <a:gd name="connsiteX33" fmla="*/ 130969 w 1997869"/>
                <a:gd name="connsiteY33" fmla="*/ 285750 h 554831"/>
                <a:gd name="connsiteX34" fmla="*/ 621507 w 1997869"/>
                <a:gd name="connsiteY34" fmla="*/ 2667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97869" h="554831">
                  <a:moveTo>
                    <a:pt x="621507" y="266700"/>
                  </a:moveTo>
                  <a:lnTo>
                    <a:pt x="1140619" y="250031"/>
                  </a:lnTo>
                  <a:lnTo>
                    <a:pt x="1490663" y="230981"/>
                  </a:lnTo>
                  <a:lnTo>
                    <a:pt x="1674019" y="223838"/>
                  </a:lnTo>
                  <a:lnTo>
                    <a:pt x="1747838" y="211931"/>
                  </a:lnTo>
                  <a:lnTo>
                    <a:pt x="1804988" y="190500"/>
                  </a:lnTo>
                  <a:lnTo>
                    <a:pt x="1862138" y="150019"/>
                  </a:lnTo>
                  <a:lnTo>
                    <a:pt x="1900238" y="107156"/>
                  </a:lnTo>
                  <a:lnTo>
                    <a:pt x="1924050" y="59531"/>
                  </a:lnTo>
                  <a:lnTo>
                    <a:pt x="1940719" y="23813"/>
                  </a:lnTo>
                  <a:lnTo>
                    <a:pt x="1952625" y="2381"/>
                  </a:lnTo>
                  <a:lnTo>
                    <a:pt x="1964532" y="0"/>
                  </a:lnTo>
                  <a:lnTo>
                    <a:pt x="1976438" y="4763"/>
                  </a:lnTo>
                  <a:lnTo>
                    <a:pt x="1988344" y="23813"/>
                  </a:lnTo>
                  <a:lnTo>
                    <a:pt x="1997869" y="54769"/>
                  </a:lnTo>
                  <a:cubicBezTo>
                    <a:pt x="1997075" y="88900"/>
                    <a:pt x="1996282" y="123032"/>
                    <a:pt x="1995488" y="157163"/>
                  </a:cubicBezTo>
                  <a:cubicBezTo>
                    <a:pt x="1994694" y="177800"/>
                    <a:pt x="1993901" y="198438"/>
                    <a:pt x="1993107" y="219075"/>
                  </a:cubicBezTo>
                  <a:lnTo>
                    <a:pt x="1978819" y="266700"/>
                  </a:lnTo>
                  <a:lnTo>
                    <a:pt x="1938338" y="359569"/>
                  </a:lnTo>
                  <a:lnTo>
                    <a:pt x="1902619" y="438150"/>
                  </a:lnTo>
                  <a:lnTo>
                    <a:pt x="1862138" y="490538"/>
                  </a:lnTo>
                  <a:lnTo>
                    <a:pt x="1831182" y="521494"/>
                  </a:lnTo>
                  <a:lnTo>
                    <a:pt x="1802607" y="545306"/>
                  </a:lnTo>
                  <a:lnTo>
                    <a:pt x="1778794" y="554831"/>
                  </a:lnTo>
                  <a:lnTo>
                    <a:pt x="1747838" y="550069"/>
                  </a:lnTo>
                  <a:lnTo>
                    <a:pt x="1712119" y="535781"/>
                  </a:lnTo>
                  <a:lnTo>
                    <a:pt x="1664494" y="521494"/>
                  </a:lnTo>
                  <a:lnTo>
                    <a:pt x="1585913" y="514350"/>
                  </a:lnTo>
                  <a:lnTo>
                    <a:pt x="1264444" y="497681"/>
                  </a:lnTo>
                  <a:lnTo>
                    <a:pt x="909638" y="488156"/>
                  </a:lnTo>
                  <a:lnTo>
                    <a:pt x="509588" y="492919"/>
                  </a:lnTo>
                  <a:lnTo>
                    <a:pt x="19050" y="511969"/>
                  </a:lnTo>
                  <a:lnTo>
                    <a:pt x="0" y="288131"/>
                  </a:lnTo>
                  <a:lnTo>
                    <a:pt x="130969" y="285750"/>
                  </a:lnTo>
                  <a:lnTo>
                    <a:pt x="621507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8E1FEDEC-C74A-4251-B09D-F1903AA9097D}"/>
                </a:ext>
              </a:extLst>
            </p:cNvPr>
            <p:cNvSpPr/>
            <p:nvPr/>
          </p:nvSpPr>
          <p:spPr>
            <a:xfrm>
              <a:off x="4148141" y="4476750"/>
              <a:ext cx="1374775" cy="1074738"/>
            </a:xfrm>
            <a:custGeom>
              <a:avLst/>
              <a:gdLst>
                <a:gd name="connsiteX0" fmla="*/ 178593 w 1373981"/>
                <a:gd name="connsiteY0" fmla="*/ 197644 h 1073944"/>
                <a:gd name="connsiteX1" fmla="*/ 314325 w 1373981"/>
                <a:gd name="connsiteY1" fmla="*/ 185738 h 1073944"/>
                <a:gd name="connsiteX2" fmla="*/ 645318 w 1373981"/>
                <a:gd name="connsiteY2" fmla="*/ 130969 h 1073944"/>
                <a:gd name="connsiteX3" fmla="*/ 931068 w 1373981"/>
                <a:gd name="connsiteY3" fmla="*/ 69056 h 1073944"/>
                <a:gd name="connsiteX4" fmla="*/ 957262 w 1373981"/>
                <a:gd name="connsiteY4" fmla="*/ 42863 h 1073944"/>
                <a:gd name="connsiteX5" fmla="*/ 1004887 w 1373981"/>
                <a:gd name="connsiteY5" fmla="*/ 7144 h 1073944"/>
                <a:gd name="connsiteX6" fmla="*/ 1033462 w 1373981"/>
                <a:gd name="connsiteY6" fmla="*/ 2381 h 1073944"/>
                <a:gd name="connsiteX7" fmla="*/ 1078706 w 1373981"/>
                <a:gd name="connsiteY7" fmla="*/ 0 h 1073944"/>
                <a:gd name="connsiteX8" fmla="*/ 1104900 w 1373981"/>
                <a:gd name="connsiteY8" fmla="*/ 4763 h 1073944"/>
                <a:gd name="connsiteX9" fmla="*/ 1150143 w 1373981"/>
                <a:gd name="connsiteY9" fmla="*/ 23813 h 1073944"/>
                <a:gd name="connsiteX10" fmla="*/ 1212056 w 1373981"/>
                <a:gd name="connsiteY10" fmla="*/ 64294 h 1073944"/>
                <a:gd name="connsiteX11" fmla="*/ 1307306 w 1373981"/>
                <a:gd name="connsiteY11" fmla="*/ 142875 h 1073944"/>
                <a:gd name="connsiteX12" fmla="*/ 1359693 w 1373981"/>
                <a:gd name="connsiteY12" fmla="*/ 202406 h 1073944"/>
                <a:gd name="connsiteX13" fmla="*/ 1373981 w 1373981"/>
                <a:gd name="connsiteY13" fmla="*/ 235744 h 1073944"/>
                <a:gd name="connsiteX14" fmla="*/ 1371600 w 1373981"/>
                <a:gd name="connsiteY14" fmla="*/ 259556 h 1073944"/>
                <a:gd name="connsiteX15" fmla="*/ 1362075 w 1373981"/>
                <a:gd name="connsiteY15" fmla="*/ 290513 h 1073944"/>
                <a:gd name="connsiteX16" fmla="*/ 1326356 w 1373981"/>
                <a:gd name="connsiteY16" fmla="*/ 330994 h 1073944"/>
                <a:gd name="connsiteX17" fmla="*/ 1290637 w 1373981"/>
                <a:gd name="connsiteY17" fmla="*/ 402431 h 1073944"/>
                <a:gd name="connsiteX18" fmla="*/ 1252537 w 1373981"/>
                <a:gd name="connsiteY18" fmla="*/ 519113 h 1073944"/>
                <a:gd name="connsiteX19" fmla="*/ 1145381 w 1373981"/>
                <a:gd name="connsiteY19" fmla="*/ 947738 h 1073944"/>
                <a:gd name="connsiteX20" fmla="*/ 1140618 w 1373981"/>
                <a:gd name="connsiteY20" fmla="*/ 983456 h 1073944"/>
                <a:gd name="connsiteX21" fmla="*/ 1121568 w 1373981"/>
                <a:gd name="connsiteY21" fmla="*/ 1009650 h 1073944"/>
                <a:gd name="connsiteX22" fmla="*/ 1081087 w 1373981"/>
                <a:gd name="connsiteY22" fmla="*/ 1059656 h 1073944"/>
                <a:gd name="connsiteX23" fmla="*/ 1064418 w 1373981"/>
                <a:gd name="connsiteY23" fmla="*/ 1073944 h 1073944"/>
                <a:gd name="connsiteX24" fmla="*/ 1023937 w 1373981"/>
                <a:gd name="connsiteY24" fmla="*/ 1066800 h 1073944"/>
                <a:gd name="connsiteX25" fmla="*/ 940593 w 1373981"/>
                <a:gd name="connsiteY25" fmla="*/ 1038225 h 1073944"/>
                <a:gd name="connsiteX26" fmla="*/ 921543 w 1373981"/>
                <a:gd name="connsiteY26" fmla="*/ 1021556 h 1073944"/>
                <a:gd name="connsiteX27" fmla="*/ 942975 w 1373981"/>
                <a:gd name="connsiteY27" fmla="*/ 821531 h 1073944"/>
                <a:gd name="connsiteX28" fmla="*/ 973931 w 1373981"/>
                <a:gd name="connsiteY28" fmla="*/ 557213 h 1073944"/>
                <a:gd name="connsiteX29" fmla="*/ 1000125 w 1373981"/>
                <a:gd name="connsiteY29" fmla="*/ 345281 h 1073944"/>
                <a:gd name="connsiteX30" fmla="*/ 1002506 w 1373981"/>
                <a:gd name="connsiteY30" fmla="*/ 304800 h 1073944"/>
                <a:gd name="connsiteX31" fmla="*/ 995362 w 1373981"/>
                <a:gd name="connsiteY31" fmla="*/ 278606 h 1073944"/>
                <a:gd name="connsiteX32" fmla="*/ 976312 w 1373981"/>
                <a:gd name="connsiteY32" fmla="*/ 259556 h 1073944"/>
                <a:gd name="connsiteX33" fmla="*/ 942975 w 1373981"/>
                <a:gd name="connsiteY33" fmla="*/ 247650 h 1073944"/>
                <a:gd name="connsiteX34" fmla="*/ 885825 w 1373981"/>
                <a:gd name="connsiteY34" fmla="*/ 254794 h 1073944"/>
                <a:gd name="connsiteX35" fmla="*/ 45243 w 1373981"/>
                <a:gd name="connsiteY35" fmla="*/ 392906 h 1073944"/>
                <a:gd name="connsiteX36" fmla="*/ 0 w 1373981"/>
                <a:gd name="connsiteY36" fmla="*/ 204788 h 1073944"/>
                <a:gd name="connsiteX37" fmla="*/ 178593 w 1373981"/>
                <a:gd name="connsiteY37" fmla="*/ 197644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73981" h="1073944">
                  <a:moveTo>
                    <a:pt x="178593" y="197644"/>
                  </a:moveTo>
                  <a:lnTo>
                    <a:pt x="314325" y="185738"/>
                  </a:lnTo>
                  <a:lnTo>
                    <a:pt x="645318" y="130969"/>
                  </a:lnTo>
                  <a:lnTo>
                    <a:pt x="931068" y="69056"/>
                  </a:lnTo>
                  <a:lnTo>
                    <a:pt x="957262" y="42863"/>
                  </a:lnTo>
                  <a:lnTo>
                    <a:pt x="1004887" y="7144"/>
                  </a:lnTo>
                  <a:lnTo>
                    <a:pt x="1033462" y="2381"/>
                  </a:lnTo>
                  <a:lnTo>
                    <a:pt x="1078706" y="0"/>
                  </a:lnTo>
                  <a:lnTo>
                    <a:pt x="1104900" y="4763"/>
                  </a:lnTo>
                  <a:lnTo>
                    <a:pt x="1150143" y="23813"/>
                  </a:lnTo>
                  <a:lnTo>
                    <a:pt x="1212056" y="64294"/>
                  </a:lnTo>
                  <a:lnTo>
                    <a:pt x="1307306" y="142875"/>
                  </a:lnTo>
                  <a:lnTo>
                    <a:pt x="1359693" y="202406"/>
                  </a:lnTo>
                  <a:lnTo>
                    <a:pt x="1373981" y="235744"/>
                  </a:lnTo>
                  <a:lnTo>
                    <a:pt x="1371600" y="259556"/>
                  </a:lnTo>
                  <a:lnTo>
                    <a:pt x="1362075" y="290513"/>
                  </a:lnTo>
                  <a:lnTo>
                    <a:pt x="1326356" y="330994"/>
                  </a:lnTo>
                  <a:lnTo>
                    <a:pt x="1290637" y="402431"/>
                  </a:lnTo>
                  <a:lnTo>
                    <a:pt x="1252537" y="519113"/>
                  </a:lnTo>
                  <a:lnTo>
                    <a:pt x="1145381" y="947738"/>
                  </a:lnTo>
                  <a:lnTo>
                    <a:pt x="1140618" y="983456"/>
                  </a:lnTo>
                  <a:lnTo>
                    <a:pt x="1121568" y="1009650"/>
                  </a:lnTo>
                  <a:lnTo>
                    <a:pt x="1081087" y="1059656"/>
                  </a:lnTo>
                  <a:lnTo>
                    <a:pt x="1064418" y="1073944"/>
                  </a:lnTo>
                  <a:lnTo>
                    <a:pt x="1023937" y="1066800"/>
                  </a:lnTo>
                  <a:lnTo>
                    <a:pt x="940593" y="1038225"/>
                  </a:lnTo>
                  <a:lnTo>
                    <a:pt x="921543" y="1021556"/>
                  </a:lnTo>
                  <a:lnTo>
                    <a:pt x="942975" y="821531"/>
                  </a:lnTo>
                  <a:lnTo>
                    <a:pt x="973931" y="557213"/>
                  </a:lnTo>
                  <a:lnTo>
                    <a:pt x="1000125" y="345281"/>
                  </a:lnTo>
                  <a:lnTo>
                    <a:pt x="1002506" y="304800"/>
                  </a:lnTo>
                  <a:lnTo>
                    <a:pt x="995362" y="278606"/>
                  </a:lnTo>
                  <a:lnTo>
                    <a:pt x="976312" y="259556"/>
                  </a:lnTo>
                  <a:lnTo>
                    <a:pt x="942975" y="247650"/>
                  </a:lnTo>
                  <a:lnTo>
                    <a:pt x="885825" y="254794"/>
                  </a:lnTo>
                  <a:lnTo>
                    <a:pt x="45243" y="392906"/>
                  </a:lnTo>
                  <a:lnTo>
                    <a:pt x="0" y="204788"/>
                  </a:lnTo>
                  <a:lnTo>
                    <a:pt x="178593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5">
              <a:extLst>
                <a:ext uri="{FF2B5EF4-FFF2-40B4-BE49-F238E27FC236}">
                  <a16:creationId xmlns:a16="http://schemas.microsoft.com/office/drawing/2014/main" id="{08444E93-C363-4C77-BFD9-D6DB598CA211}"/>
                </a:ext>
              </a:extLst>
            </p:cNvPr>
            <p:cNvSpPr/>
            <p:nvPr/>
          </p:nvSpPr>
          <p:spPr>
            <a:xfrm>
              <a:off x="4360866" y="5281613"/>
              <a:ext cx="777875" cy="311150"/>
            </a:xfrm>
            <a:custGeom>
              <a:avLst/>
              <a:gdLst>
                <a:gd name="connsiteX0" fmla="*/ 147637 w 778669"/>
                <a:gd name="connsiteY0" fmla="*/ 90487 h 311943"/>
                <a:gd name="connsiteX1" fmla="*/ 583406 w 778669"/>
                <a:gd name="connsiteY1" fmla="*/ 0 h 311943"/>
                <a:gd name="connsiteX2" fmla="*/ 645319 w 778669"/>
                <a:gd name="connsiteY2" fmla="*/ 21431 h 311943"/>
                <a:gd name="connsiteX3" fmla="*/ 778669 w 778669"/>
                <a:gd name="connsiteY3" fmla="*/ 59531 h 311943"/>
                <a:gd name="connsiteX4" fmla="*/ 728662 w 778669"/>
                <a:gd name="connsiteY4" fmla="*/ 238125 h 311943"/>
                <a:gd name="connsiteX5" fmla="*/ 661987 w 778669"/>
                <a:gd name="connsiteY5" fmla="*/ 204787 h 311943"/>
                <a:gd name="connsiteX6" fmla="*/ 616744 w 778669"/>
                <a:gd name="connsiteY6" fmla="*/ 207168 h 311943"/>
                <a:gd name="connsiteX7" fmla="*/ 209550 w 778669"/>
                <a:gd name="connsiteY7" fmla="*/ 254793 h 311943"/>
                <a:gd name="connsiteX8" fmla="*/ 119062 w 778669"/>
                <a:gd name="connsiteY8" fmla="*/ 266700 h 311943"/>
                <a:gd name="connsiteX9" fmla="*/ 107156 w 778669"/>
                <a:gd name="connsiteY9" fmla="*/ 300037 h 311943"/>
                <a:gd name="connsiteX10" fmla="*/ 97631 w 778669"/>
                <a:gd name="connsiteY10" fmla="*/ 311943 h 311943"/>
                <a:gd name="connsiteX11" fmla="*/ 0 w 778669"/>
                <a:gd name="connsiteY11" fmla="*/ 111918 h 311943"/>
                <a:gd name="connsiteX12" fmla="*/ 147637 w 778669"/>
                <a:gd name="connsiteY12" fmla="*/ 90487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669" h="311943">
                  <a:moveTo>
                    <a:pt x="147637" y="90487"/>
                  </a:moveTo>
                  <a:lnTo>
                    <a:pt x="583406" y="0"/>
                  </a:lnTo>
                  <a:lnTo>
                    <a:pt x="645319" y="21431"/>
                  </a:lnTo>
                  <a:lnTo>
                    <a:pt x="778669" y="59531"/>
                  </a:lnTo>
                  <a:lnTo>
                    <a:pt x="728662" y="238125"/>
                  </a:lnTo>
                  <a:lnTo>
                    <a:pt x="661987" y="204787"/>
                  </a:lnTo>
                  <a:lnTo>
                    <a:pt x="616744" y="207168"/>
                  </a:lnTo>
                  <a:lnTo>
                    <a:pt x="209550" y="254793"/>
                  </a:lnTo>
                  <a:lnTo>
                    <a:pt x="119062" y="266700"/>
                  </a:lnTo>
                  <a:lnTo>
                    <a:pt x="107156" y="300037"/>
                  </a:lnTo>
                  <a:lnTo>
                    <a:pt x="97631" y="311943"/>
                  </a:lnTo>
                  <a:lnTo>
                    <a:pt x="0" y="111918"/>
                  </a:lnTo>
                  <a:lnTo>
                    <a:pt x="147637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2">
              <a:extLst>
                <a:ext uri="{FF2B5EF4-FFF2-40B4-BE49-F238E27FC236}">
                  <a16:creationId xmlns:a16="http://schemas.microsoft.com/office/drawing/2014/main" id="{B08EC33B-1533-4229-A4FD-DE69248319AB}"/>
                </a:ext>
              </a:extLst>
            </p:cNvPr>
            <p:cNvSpPr/>
            <p:nvPr/>
          </p:nvSpPr>
          <p:spPr>
            <a:xfrm rot="16200000">
              <a:off x="5435603" y="3502026"/>
              <a:ext cx="2978150" cy="587375"/>
            </a:xfrm>
            <a:custGeom>
              <a:avLst/>
              <a:gdLst>
                <a:gd name="connsiteX0" fmla="*/ 955675 w 2978150"/>
                <a:gd name="connsiteY0" fmla="*/ 288925 h 587375"/>
                <a:gd name="connsiteX1" fmla="*/ 2508250 w 2978150"/>
                <a:gd name="connsiteY1" fmla="*/ 285750 h 587375"/>
                <a:gd name="connsiteX2" fmla="*/ 2552700 w 2978150"/>
                <a:gd name="connsiteY2" fmla="*/ 285750 h 587375"/>
                <a:gd name="connsiteX3" fmla="*/ 2613025 w 2978150"/>
                <a:gd name="connsiteY3" fmla="*/ 279400 h 587375"/>
                <a:gd name="connsiteX4" fmla="*/ 2673350 w 2978150"/>
                <a:gd name="connsiteY4" fmla="*/ 263525 h 587375"/>
                <a:gd name="connsiteX5" fmla="*/ 2743200 w 2978150"/>
                <a:gd name="connsiteY5" fmla="*/ 228600 h 587375"/>
                <a:gd name="connsiteX6" fmla="*/ 2806700 w 2978150"/>
                <a:gd name="connsiteY6" fmla="*/ 184150 h 587375"/>
                <a:gd name="connsiteX7" fmla="*/ 2873375 w 2978150"/>
                <a:gd name="connsiteY7" fmla="*/ 127000 h 587375"/>
                <a:gd name="connsiteX8" fmla="*/ 2952750 w 2978150"/>
                <a:gd name="connsiteY8" fmla="*/ 28575 h 587375"/>
                <a:gd name="connsiteX9" fmla="*/ 2978150 w 2978150"/>
                <a:gd name="connsiteY9" fmla="*/ 0 h 587375"/>
                <a:gd name="connsiteX10" fmla="*/ 2962275 w 2978150"/>
                <a:gd name="connsiteY10" fmla="*/ 206375 h 587375"/>
                <a:gd name="connsiteX11" fmla="*/ 2921000 w 2978150"/>
                <a:gd name="connsiteY11" fmla="*/ 263525 h 587375"/>
                <a:gd name="connsiteX12" fmla="*/ 2835275 w 2978150"/>
                <a:gd name="connsiteY12" fmla="*/ 396875 h 587375"/>
                <a:gd name="connsiteX13" fmla="*/ 2787650 w 2978150"/>
                <a:gd name="connsiteY13" fmla="*/ 473075 h 587375"/>
                <a:gd name="connsiteX14" fmla="*/ 2765425 w 2978150"/>
                <a:gd name="connsiteY14" fmla="*/ 514350 h 587375"/>
                <a:gd name="connsiteX15" fmla="*/ 2736850 w 2978150"/>
                <a:gd name="connsiteY15" fmla="*/ 546100 h 587375"/>
                <a:gd name="connsiteX16" fmla="*/ 2717800 w 2978150"/>
                <a:gd name="connsiteY16" fmla="*/ 565150 h 587375"/>
                <a:gd name="connsiteX17" fmla="*/ 2676525 w 2978150"/>
                <a:gd name="connsiteY17" fmla="*/ 584200 h 587375"/>
                <a:gd name="connsiteX18" fmla="*/ 2641600 w 2978150"/>
                <a:gd name="connsiteY18" fmla="*/ 587375 h 587375"/>
                <a:gd name="connsiteX19" fmla="*/ 2590800 w 2978150"/>
                <a:gd name="connsiteY19" fmla="*/ 577850 h 587375"/>
                <a:gd name="connsiteX20" fmla="*/ 2546350 w 2978150"/>
                <a:gd name="connsiteY20" fmla="*/ 561975 h 587375"/>
                <a:gd name="connsiteX21" fmla="*/ 2486025 w 2978150"/>
                <a:gd name="connsiteY21" fmla="*/ 552450 h 587375"/>
                <a:gd name="connsiteX22" fmla="*/ 2203450 w 2978150"/>
                <a:gd name="connsiteY22" fmla="*/ 555625 h 587375"/>
                <a:gd name="connsiteX23" fmla="*/ 1679575 w 2978150"/>
                <a:gd name="connsiteY23" fmla="*/ 552450 h 587375"/>
                <a:gd name="connsiteX24" fmla="*/ 1600200 w 2978150"/>
                <a:gd name="connsiteY24" fmla="*/ 533400 h 587375"/>
                <a:gd name="connsiteX25" fmla="*/ 1511300 w 2978150"/>
                <a:gd name="connsiteY25" fmla="*/ 530225 h 587375"/>
                <a:gd name="connsiteX26" fmla="*/ 0 w 2978150"/>
                <a:gd name="connsiteY26" fmla="*/ 527050 h 587375"/>
                <a:gd name="connsiteX27" fmla="*/ 6350 w 2978150"/>
                <a:gd name="connsiteY27" fmla="*/ 288925 h 587375"/>
                <a:gd name="connsiteX28" fmla="*/ 955675 w 2978150"/>
                <a:gd name="connsiteY28" fmla="*/ 28892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8150" h="587375">
                  <a:moveTo>
                    <a:pt x="955675" y="288925"/>
                  </a:moveTo>
                  <a:lnTo>
                    <a:pt x="2508250" y="285750"/>
                  </a:lnTo>
                  <a:lnTo>
                    <a:pt x="2552700" y="285750"/>
                  </a:lnTo>
                  <a:lnTo>
                    <a:pt x="2613025" y="279400"/>
                  </a:lnTo>
                  <a:lnTo>
                    <a:pt x="2673350" y="263525"/>
                  </a:lnTo>
                  <a:lnTo>
                    <a:pt x="2743200" y="228600"/>
                  </a:lnTo>
                  <a:lnTo>
                    <a:pt x="2806700" y="184150"/>
                  </a:lnTo>
                  <a:lnTo>
                    <a:pt x="2873375" y="127000"/>
                  </a:lnTo>
                  <a:lnTo>
                    <a:pt x="2952750" y="28575"/>
                  </a:lnTo>
                  <a:lnTo>
                    <a:pt x="2978150" y="0"/>
                  </a:lnTo>
                  <a:lnTo>
                    <a:pt x="2962275" y="206375"/>
                  </a:lnTo>
                  <a:lnTo>
                    <a:pt x="2921000" y="263525"/>
                  </a:lnTo>
                  <a:lnTo>
                    <a:pt x="2835275" y="396875"/>
                  </a:lnTo>
                  <a:lnTo>
                    <a:pt x="2787650" y="473075"/>
                  </a:lnTo>
                  <a:lnTo>
                    <a:pt x="2765425" y="514350"/>
                  </a:lnTo>
                  <a:lnTo>
                    <a:pt x="2736850" y="546100"/>
                  </a:lnTo>
                  <a:lnTo>
                    <a:pt x="2717800" y="565150"/>
                  </a:lnTo>
                  <a:lnTo>
                    <a:pt x="2676525" y="584200"/>
                  </a:lnTo>
                  <a:lnTo>
                    <a:pt x="2641600" y="587375"/>
                  </a:lnTo>
                  <a:lnTo>
                    <a:pt x="2590800" y="577850"/>
                  </a:lnTo>
                  <a:lnTo>
                    <a:pt x="2546350" y="561975"/>
                  </a:lnTo>
                  <a:lnTo>
                    <a:pt x="2486025" y="552450"/>
                  </a:lnTo>
                  <a:lnTo>
                    <a:pt x="2203450" y="555625"/>
                  </a:lnTo>
                  <a:lnTo>
                    <a:pt x="1679575" y="552450"/>
                  </a:lnTo>
                  <a:lnTo>
                    <a:pt x="1600200" y="533400"/>
                  </a:lnTo>
                  <a:lnTo>
                    <a:pt x="1511300" y="530225"/>
                  </a:lnTo>
                  <a:lnTo>
                    <a:pt x="0" y="527050"/>
                  </a:lnTo>
                  <a:lnTo>
                    <a:pt x="6350" y="288925"/>
                  </a:lnTo>
                  <a:lnTo>
                    <a:pt x="955675" y="288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8">
              <a:extLst>
                <a:ext uri="{FF2B5EF4-FFF2-40B4-BE49-F238E27FC236}">
                  <a16:creationId xmlns:a16="http://schemas.microsoft.com/office/drawing/2014/main" id="{4AE1FD99-7847-4784-A3E3-6C56071D622E}"/>
                </a:ext>
              </a:extLst>
            </p:cNvPr>
            <p:cNvSpPr/>
            <p:nvPr/>
          </p:nvSpPr>
          <p:spPr>
            <a:xfrm>
              <a:off x="7059614" y="3359150"/>
              <a:ext cx="1174750" cy="349250"/>
            </a:xfrm>
            <a:custGeom>
              <a:avLst/>
              <a:gdLst>
                <a:gd name="connsiteX0" fmla="*/ 240493 w 1173455"/>
                <a:gd name="connsiteY0" fmla="*/ 155924 h 348847"/>
                <a:gd name="connsiteX1" fmla="*/ 393774 w 1173455"/>
                <a:gd name="connsiteY1" fmla="*/ 137425 h 348847"/>
                <a:gd name="connsiteX2" fmla="*/ 544412 w 1173455"/>
                <a:gd name="connsiteY2" fmla="*/ 103069 h 348847"/>
                <a:gd name="connsiteX3" fmla="*/ 636909 w 1173455"/>
                <a:gd name="connsiteY3" fmla="*/ 68713 h 348847"/>
                <a:gd name="connsiteX4" fmla="*/ 697693 w 1173455"/>
                <a:gd name="connsiteY4" fmla="*/ 36999 h 348847"/>
                <a:gd name="connsiteX5" fmla="*/ 742620 w 1173455"/>
                <a:gd name="connsiteY5" fmla="*/ 13214 h 348847"/>
                <a:gd name="connsiteX6" fmla="*/ 779619 w 1173455"/>
                <a:gd name="connsiteY6" fmla="*/ 0 h 348847"/>
                <a:gd name="connsiteX7" fmla="*/ 837760 w 1173455"/>
                <a:gd name="connsiteY7" fmla="*/ 0 h 348847"/>
                <a:gd name="connsiteX8" fmla="*/ 961970 w 1173455"/>
                <a:gd name="connsiteY8" fmla="*/ 21143 h 348847"/>
                <a:gd name="connsiteX9" fmla="*/ 1051825 w 1173455"/>
                <a:gd name="connsiteY9" fmla="*/ 50213 h 348847"/>
                <a:gd name="connsiteX10" fmla="*/ 1115251 w 1173455"/>
                <a:gd name="connsiteY10" fmla="*/ 81926 h 348847"/>
                <a:gd name="connsiteX11" fmla="*/ 1146964 w 1173455"/>
                <a:gd name="connsiteY11" fmla="*/ 110997 h 348847"/>
                <a:gd name="connsiteX12" fmla="*/ 1170749 w 1173455"/>
                <a:gd name="connsiteY12" fmla="*/ 147996 h 348847"/>
                <a:gd name="connsiteX13" fmla="*/ 1173392 w 1173455"/>
                <a:gd name="connsiteY13" fmla="*/ 187637 h 348847"/>
                <a:gd name="connsiteX14" fmla="*/ 1154893 w 1173455"/>
                <a:gd name="connsiteY14" fmla="*/ 216708 h 348847"/>
                <a:gd name="connsiteX15" fmla="*/ 1128465 w 1173455"/>
                <a:gd name="connsiteY15" fmla="*/ 229922 h 348847"/>
                <a:gd name="connsiteX16" fmla="*/ 1075610 w 1173455"/>
                <a:gd name="connsiteY16" fmla="*/ 245779 h 348847"/>
                <a:gd name="connsiteX17" fmla="*/ 988398 w 1173455"/>
                <a:gd name="connsiteY17" fmla="*/ 248421 h 348847"/>
                <a:gd name="connsiteX18" fmla="*/ 724120 w 1173455"/>
                <a:gd name="connsiteY18" fmla="*/ 272206 h 348847"/>
                <a:gd name="connsiteX19" fmla="*/ 2643 w 1173455"/>
                <a:gd name="connsiteY19" fmla="*/ 348847 h 348847"/>
                <a:gd name="connsiteX20" fmla="*/ 0 w 1173455"/>
                <a:gd name="connsiteY20" fmla="*/ 163852 h 348847"/>
                <a:gd name="connsiteX21" fmla="*/ 240493 w 1173455"/>
                <a:gd name="connsiteY21" fmla="*/ 155924 h 3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3455" h="348847">
                  <a:moveTo>
                    <a:pt x="240493" y="155924"/>
                  </a:moveTo>
                  <a:lnTo>
                    <a:pt x="393774" y="137425"/>
                  </a:lnTo>
                  <a:lnTo>
                    <a:pt x="544412" y="103069"/>
                  </a:lnTo>
                  <a:lnTo>
                    <a:pt x="636909" y="68713"/>
                  </a:lnTo>
                  <a:lnTo>
                    <a:pt x="697693" y="36999"/>
                  </a:lnTo>
                  <a:lnTo>
                    <a:pt x="742620" y="13214"/>
                  </a:lnTo>
                  <a:lnTo>
                    <a:pt x="779619" y="0"/>
                  </a:lnTo>
                  <a:lnTo>
                    <a:pt x="837760" y="0"/>
                  </a:lnTo>
                  <a:lnTo>
                    <a:pt x="961970" y="21143"/>
                  </a:lnTo>
                  <a:lnTo>
                    <a:pt x="1051825" y="50213"/>
                  </a:lnTo>
                  <a:lnTo>
                    <a:pt x="1115251" y="81926"/>
                  </a:lnTo>
                  <a:lnTo>
                    <a:pt x="1146964" y="110997"/>
                  </a:lnTo>
                  <a:lnTo>
                    <a:pt x="1170749" y="147996"/>
                  </a:lnTo>
                  <a:cubicBezTo>
                    <a:pt x="1173455" y="185873"/>
                    <a:pt x="1173392" y="172631"/>
                    <a:pt x="1173392" y="187637"/>
                  </a:cubicBezTo>
                  <a:lnTo>
                    <a:pt x="1154893" y="216708"/>
                  </a:lnTo>
                  <a:lnTo>
                    <a:pt x="1128465" y="229922"/>
                  </a:lnTo>
                  <a:lnTo>
                    <a:pt x="1075610" y="245779"/>
                  </a:lnTo>
                  <a:cubicBezTo>
                    <a:pt x="1046540" y="246687"/>
                    <a:pt x="1017482" y="248421"/>
                    <a:pt x="988398" y="248421"/>
                  </a:cubicBezTo>
                  <a:cubicBezTo>
                    <a:pt x="900313" y="256429"/>
                    <a:pt x="812569" y="272206"/>
                    <a:pt x="724120" y="272206"/>
                  </a:cubicBezTo>
                  <a:lnTo>
                    <a:pt x="2643" y="348847"/>
                  </a:lnTo>
                  <a:lnTo>
                    <a:pt x="0" y="163852"/>
                  </a:lnTo>
                  <a:lnTo>
                    <a:pt x="240493" y="155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9">
              <a:extLst>
                <a:ext uri="{FF2B5EF4-FFF2-40B4-BE49-F238E27FC236}">
                  <a16:creationId xmlns:a16="http://schemas.microsoft.com/office/drawing/2014/main" id="{51CD501F-9144-4FAB-8C9E-CD35FF51C205}"/>
                </a:ext>
              </a:extLst>
            </p:cNvPr>
            <p:cNvSpPr/>
            <p:nvPr/>
          </p:nvSpPr>
          <p:spPr>
            <a:xfrm>
              <a:off x="5570539" y="5038726"/>
              <a:ext cx="2960687" cy="555625"/>
            </a:xfrm>
            <a:custGeom>
              <a:avLst/>
              <a:gdLst>
                <a:gd name="connsiteX0" fmla="*/ 1055549 w 2961060"/>
                <a:gd name="connsiteY0" fmla="*/ 223998 h 555391"/>
                <a:gd name="connsiteX1" fmla="*/ 1390010 w 2961060"/>
                <a:gd name="connsiteY1" fmla="*/ 193313 h 555391"/>
                <a:gd name="connsiteX2" fmla="*/ 1552638 w 2961060"/>
                <a:gd name="connsiteY2" fmla="*/ 159560 h 555391"/>
                <a:gd name="connsiteX3" fmla="*/ 1702993 w 2961060"/>
                <a:gd name="connsiteY3" fmla="*/ 144218 h 555391"/>
                <a:gd name="connsiteX4" fmla="*/ 2325889 w 2961060"/>
                <a:gd name="connsiteY4" fmla="*/ 88986 h 555391"/>
                <a:gd name="connsiteX5" fmla="*/ 2417943 w 2961060"/>
                <a:gd name="connsiteY5" fmla="*/ 49096 h 555391"/>
                <a:gd name="connsiteX6" fmla="*/ 2500791 w 2961060"/>
                <a:gd name="connsiteY6" fmla="*/ 15343 h 555391"/>
                <a:gd name="connsiteX7" fmla="*/ 2546818 w 2961060"/>
                <a:gd name="connsiteY7" fmla="*/ 0 h 555391"/>
                <a:gd name="connsiteX8" fmla="*/ 2586708 w 2961060"/>
                <a:gd name="connsiteY8" fmla="*/ 6137 h 555391"/>
                <a:gd name="connsiteX9" fmla="*/ 2672625 w 2961060"/>
                <a:gd name="connsiteY9" fmla="*/ 30685 h 555391"/>
                <a:gd name="connsiteX10" fmla="*/ 2792295 w 2961060"/>
                <a:gd name="connsiteY10" fmla="*/ 79780 h 555391"/>
                <a:gd name="connsiteX11" fmla="*/ 2862869 w 2961060"/>
                <a:gd name="connsiteY11" fmla="*/ 119670 h 555391"/>
                <a:gd name="connsiteX12" fmla="*/ 2908896 w 2961060"/>
                <a:gd name="connsiteY12" fmla="*/ 156492 h 555391"/>
                <a:gd name="connsiteX13" fmla="*/ 2933444 w 2961060"/>
                <a:gd name="connsiteY13" fmla="*/ 190245 h 555391"/>
                <a:gd name="connsiteX14" fmla="*/ 2951855 w 2961060"/>
                <a:gd name="connsiteY14" fmla="*/ 236272 h 555391"/>
                <a:gd name="connsiteX15" fmla="*/ 2961060 w 2961060"/>
                <a:gd name="connsiteY15" fmla="*/ 273093 h 555391"/>
                <a:gd name="connsiteX16" fmla="*/ 2954923 w 2961060"/>
                <a:gd name="connsiteY16" fmla="*/ 312983 h 555391"/>
                <a:gd name="connsiteX17" fmla="*/ 2939581 w 2961060"/>
                <a:gd name="connsiteY17" fmla="*/ 331394 h 555391"/>
                <a:gd name="connsiteX18" fmla="*/ 2905828 w 2961060"/>
                <a:gd name="connsiteY18" fmla="*/ 349804 h 555391"/>
                <a:gd name="connsiteX19" fmla="*/ 2847527 w 2961060"/>
                <a:gd name="connsiteY19" fmla="*/ 355941 h 555391"/>
                <a:gd name="connsiteX20" fmla="*/ 2792295 w 2961060"/>
                <a:gd name="connsiteY20" fmla="*/ 352873 h 555391"/>
                <a:gd name="connsiteX21" fmla="*/ 2660351 w 2961060"/>
                <a:gd name="connsiteY21" fmla="*/ 337531 h 555391"/>
                <a:gd name="connsiteX22" fmla="*/ 2485449 w 2961060"/>
                <a:gd name="connsiteY22" fmla="*/ 322188 h 555391"/>
                <a:gd name="connsiteX23" fmla="*/ 2279863 w 2961060"/>
                <a:gd name="connsiteY23" fmla="*/ 309914 h 555391"/>
                <a:gd name="connsiteX24" fmla="*/ 1844142 w 2961060"/>
                <a:gd name="connsiteY24" fmla="*/ 328325 h 555391"/>
                <a:gd name="connsiteX25" fmla="*/ 1457516 w 2961060"/>
                <a:gd name="connsiteY25" fmla="*/ 359010 h 555391"/>
                <a:gd name="connsiteX26" fmla="*/ 1126123 w 2961060"/>
                <a:gd name="connsiteY26" fmla="*/ 405037 h 555391"/>
                <a:gd name="connsiteX27" fmla="*/ 831551 w 2961060"/>
                <a:gd name="connsiteY27" fmla="*/ 463337 h 555391"/>
                <a:gd name="connsiteX28" fmla="*/ 583006 w 2961060"/>
                <a:gd name="connsiteY28" fmla="*/ 518569 h 555391"/>
                <a:gd name="connsiteX29" fmla="*/ 451063 w 2961060"/>
                <a:gd name="connsiteY29" fmla="*/ 555391 h 555391"/>
                <a:gd name="connsiteX30" fmla="*/ 362077 w 2961060"/>
                <a:gd name="connsiteY30" fmla="*/ 527775 h 555391"/>
                <a:gd name="connsiteX31" fmla="*/ 257750 w 2961060"/>
                <a:gd name="connsiteY31" fmla="*/ 475611 h 555391"/>
                <a:gd name="connsiteX32" fmla="*/ 141149 w 2961060"/>
                <a:gd name="connsiteY32" fmla="*/ 398900 h 555391"/>
                <a:gd name="connsiteX33" fmla="*/ 30684 w 2961060"/>
                <a:gd name="connsiteY33" fmla="*/ 309914 h 555391"/>
                <a:gd name="connsiteX34" fmla="*/ 6136 w 2961060"/>
                <a:gd name="connsiteY34" fmla="*/ 285367 h 555391"/>
                <a:gd name="connsiteX35" fmla="*/ 0 w 2961060"/>
                <a:gd name="connsiteY35" fmla="*/ 257751 h 555391"/>
                <a:gd name="connsiteX36" fmla="*/ 12273 w 2961060"/>
                <a:gd name="connsiteY36" fmla="*/ 242408 h 555391"/>
                <a:gd name="connsiteX37" fmla="*/ 36821 w 2961060"/>
                <a:gd name="connsiteY37" fmla="*/ 242408 h 555391"/>
                <a:gd name="connsiteX38" fmla="*/ 79779 w 2961060"/>
                <a:gd name="connsiteY38" fmla="*/ 260819 h 555391"/>
                <a:gd name="connsiteX39" fmla="*/ 144217 w 2961060"/>
                <a:gd name="connsiteY39" fmla="*/ 276161 h 555391"/>
                <a:gd name="connsiteX40" fmla="*/ 211723 w 2961060"/>
                <a:gd name="connsiteY40" fmla="*/ 288435 h 555391"/>
                <a:gd name="connsiteX41" fmla="*/ 340598 w 2961060"/>
                <a:gd name="connsiteY41" fmla="*/ 291504 h 555391"/>
                <a:gd name="connsiteX42" fmla="*/ 549253 w 2961060"/>
                <a:gd name="connsiteY42" fmla="*/ 266956 h 555391"/>
                <a:gd name="connsiteX43" fmla="*/ 1055549 w 2961060"/>
                <a:gd name="connsiteY43" fmla="*/ 223998 h 55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61060" h="555391">
                  <a:moveTo>
                    <a:pt x="1055549" y="223998"/>
                  </a:moveTo>
                  <a:lnTo>
                    <a:pt x="1390010" y="193313"/>
                  </a:lnTo>
                  <a:lnTo>
                    <a:pt x="1552638" y="159560"/>
                  </a:lnTo>
                  <a:lnTo>
                    <a:pt x="1702993" y="144218"/>
                  </a:lnTo>
                  <a:lnTo>
                    <a:pt x="2325889" y="88986"/>
                  </a:lnTo>
                  <a:lnTo>
                    <a:pt x="2417943" y="49096"/>
                  </a:lnTo>
                  <a:lnTo>
                    <a:pt x="2500791" y="15343"/>
                  </a:lnTo>
                  <a:lnTo>
                    <a:pt x="2546818" y="0"/>
                  </a:lnTo>
                  <a:lnTo>
                    <a:pt x="2586708" y="6137"/>
                  </a:lnTo>
                  <a:lnTo>
                    <a:pt x="2672625" y="30685"/>
                  </a:lnTo>
                  <a:lnTo>
                    <a:pt x="2792295" y="79780"/>
                  </a:lnTo>
                  <a:lnTo>
                    <a:pt x="2862869" y="119670"/>
                  </a:lnTo>
                  <a:lnTo>
                    <a:pt x="2908896" y="156492"/>
                  </a:lnTo>
                  <a:lnTo>
                    <a:pt x="2933444" y="190245"/>
                  </a:lnTo>
                  <a:lnTo>
                    <a:pt x="2951855" y="236272"/>
                  </a:lnTo>
                  <a:lnTo>
                    <a:pt x="2961060" y="273093"/>
                  </a:lnTo>
                  <a:lnTo>
                    <a:pt x="2954923" y="312983"/>
                  </a:lnTo>
                  <a:lnTo>
                    <a:pt x="2939581" y="331394"/>
                  </a:lnTo>
                  <a:lnTo>
                    <a:pt x="2905828" y="349804"/>
                  </a:lnTo>
                  <a:lnTo>
                    <a:pt x="2847527" y="355941"/>
                  </a:lnTo>
                  <a:lnTo>
                    <a:pt x="2792295" y="352873"/>
                  </a:lnTo>
                  <a:lnTo>
                    <a:pt x="2660351" y="337531"/>
                  </a:lnTo>
                  <a:lnTo>
                    <a:pt x="2485449" y="322188"/>
                  </a:lnTo>
                  <a:lnTo>
                    <a:pt x="2279863" y="309914"/>
                  </a:lnTo>
                  <a:lnTo>
                    <a:pt x="1844142" y="328325"/>
                  </a:lnTo>
                  <a:lnTo>
                    <a:pt x="1457516" y="359010"/>
                  </a:lnTo>
                  <a:lnTo>
                    <a:pt x="1126123" y="405037"/>
                  </a:lnTo>
                  <a:lnTo>
                    <a:pt x="831551" y="463337"/>
                  </a:lnTo>
                  <a:lnTo>
                    <a:pt x="583006" y="518569"/>
                  </a:lnTo>
                  <a:lnTo>
                    <a:pt x="451063" y="555391"/>
                  </a:lnTo>
                  <a:lnTo>
                    <a:pt x="362077" y="527775"/>
                  </a:lnTo>
                  <a:lnTo>
                    <a:pt x="257750" y="475611"/>
                  </a:lnTo>
                  <a:lnTo>
                    <a:pt x="141149" y="398900"/>
                  </a:lnTo>
                  <a:lnTo>
                    <a:pt x="30684" y="309914"/>
                  </a:lnTo>
                  <a:lnTo>
                    <a:pt x="6136" y="285367"/>
                  </a:lnTo>
                  <a:lnTo>
                    <a:pt x="0" y="257751"/>
                  </a:lnTo>
                  <a:lnTo>
                    <a:pt x="12273" y="242408"/>
                  </a:lnTo>
                  <a:lnTo>
                    <a:pt x="36821" y="242408"/>
                  </a:lnTo>
                  <a:lnTo>
                    <a:pt x="79779" y="260819"/>
                  </a:lnTo>
                  <a:lnTo>
                    <a:pt x="144217" y="276161"/>
                  </a:lnTo>
                  <a:lnTo>
                    <a:pt x="211723" y="288435"/>
                  </a:lnTo>
                  <a:lnTo>
                    <a:pt x="340598" y="291504"/>
                  </a:lnTo>
                  <a:lnTo>
                    <a:pt x="549253" y="266956"/>
                  </a:lnTo>
                  <a:lnTo>
                    <a:pt x="1055549" y="2239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70915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53" grpId="0" animBg="1"/>
      <p:bldP spid="54" grpId="0" animBg="1"/>
      <p:bldP spid="55" grpId="0" animBg="1"/>
      <p:bldP spid="58" grpId="0" animBg="1"/>
      <p:bldP spid="62" grpId="0" animBg="1"/>
      <p:bldP spid="57" grpId="0" animBg="1"/>
      <p:bldP spid="56" grpId="0" animBg="1"/>
      <p:bldP spid="63" grpId="0" animBg="1"/>
      <p:bldP spid="59" grpId="0" animBg="1"/>
      <p:bldP spid="60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4D889AAE-3FC2-420B-8496-C668F25A7B5F}"/>
              </a:ext>
            </a:extLst>
          </p:cNvPr>
          <p:cNvGrpSpPr/>
          <p:nvPr/>
        </p:nvGrpSpPr>
        <p:grpSpPr>
          <a:xfrm>
            <a:off x="3556003" y="1585914"/>
            <a:ext cx="4975223" cy="4102099"/>
            <a:chOff x="3556003" y="1585914"/>
            <a:chExt cx="4975223" cy="4102099"/>
          </a:xfrm>
          <a:solidFill>
            <a:schemeClr val="tx1"/>
          </a:solidFill>
        </p:grpSpPr>
        <p:sp>
          <p:nvSpPr>
            <p:cNvPr id="3" name="フリーフォーム 50">
              <a:extLst>
                <a:ext uri="{FF2B5EF4-FFF2-40B4-BE49-F238E27FC236}">
                  <a16:creationId xmlns:a16="http://schemas.microsoft.com/office/drawing/2014/main" id="{1A910F83-5FC6-4076-8B7D-5FAFF895F0C4}"/>
                </a:ext>
              </a:extLst>
            </p:cNvPr>
            <p:cNvSpPr/>
            <p:nvPr/>
          </p:nvSpPr>
          <p:spPr>
            <a:xfrm>
              <a:off x="4205290" y="1585914"/>
              <a:ext cx="1079500" cy="504825"/>
            </a:xfrm>
            <a:custGeom>
              <a:avLst/>
              <a:gdLst>
                <a:gd name="connsiteX0" fmla="*/ 228600 w 1078706"/>
                <a:gd name="connsiteY0" fmla="*/ 85725 h 504825"/>
                <a:gd name="connsiteX1" fmla="*/ 350043 w 1078706"/>
                <a:gd name="connsiteY1" fmla="*/ 116681 h 504825"/>
                <a:gd name="connsiteX2" fmla="*/ 426243 w 1078706"/>
                <a:gd name="connsiteY2" fmla="*/ 130968 h 504825"/>
                <a:gd name="connsiteX3" fmla="*/ 519112 w 1078706"/>
                <a:gd name="connsiteY3" fmla="*/ 147637 h 504825"/>
                <a:gd name="connsiteX4" fmla="*/ 692943 w 1078706"/>
                <a:gd name="connsiteY4" fmla="*/ 166687 h 504825"/>
                <a:gd name="connsiteX5" fmla="*/ 797718 w 1078706"/>
                <a:gd name="connsiteY5" fmla="*/ 171450 h 504825"/>
                <a:gd name="connsiteX6" fmla="*/ 873918 w 1078706"/>
                <a:gd name="connsiteY6" fmla="*/ 171450 h 504825"/>
                <a:gd name="connsiteX7" fmla="*/ 914400 w 1078706"/>
                <a:gd name="connsiteY7" fmla="*/ 188118 h 504825"/>
                <a:gd name="connsiteX8" fmla="*/ 947737 w 1078706"/>
                <a:gd name="connsiteY8" fmla="*/ 207168 h 504825"/>
                <a:gd name="connsiteX9" fmla="*/ 983456 w 1078706"/>
                <a:gd name="connsiteY9" fmla="*/ 235743 h 504825"/>
                <a:gd name="connsiteX10" fmla="*/ 1021556 w 1078706"/>
                <a:gd name="connsiteY10" fmla="*/ 271462 h 504825"/>
                <a:gd name="connsiteX11" fmla="*/ 1042987 w 1078706"/>
                <a:gd name="connsiteY11" fmla="*/ 309562 h 504825"/>
                <a:gd name="connsiteX12" fmla="*/ 1064418 w 1078706"/>
                <a:gd name="connsiteY12" fmla="*/ 357187 h 504825"/>
                <a:gd name="connsiteX13" fmla="*/ 1078706 w 1078706"/>
                <a:gd name="connsiteY13" fmla="*/ 402431 h 504825"/>
                <a:gd name="connsiteX14" fmla="*/ 1078706 w 1078706"/>
                <a:gd name="connsiteY14" fmla="*/ 423862 h 504825"/>
                <a:gd name="connsiteX15" fmla="*/ 1069181 w 1078706"/>
                <a:gd name="connsiteY15" fmla="*/ 457200 h 504825"/>
                <a:gd name="connsiteX16" fmla="*/ 1047750 w 1078706"/>
                <a:gd name="connsiteY16" fmla="*/ 478631 h 504825"/>
                <a:gd name="connsiteX17" fmla="*/ 1014412 w 1078706"/>
                <a:gd name="connsiteY17" fmla="*/ 490537 h 504825"/>
                <a:gd name="connsiteX18" fmla="*/ 962025 w 1078706"/>
                <a:gd name="connsiteY18" fmla="*/ 502443 h 504825"/>
                <a:gd name="connsiteX19" fmla="*/ 900112 w 1078706"/>
                <a:gd name="connsiteY19" fmla="*/ 504825 h 504825"/>
                <a:gd name="connsiteX20" fmla="*/ 826293 w 1078706"/>
                <a:gd name="connsiteY20" fmla="*/ 488156 h 504825"/>
                <a:gd name="connsiteX21" fmla="*/ 702468 w 1078706"/>
                <a:gd name="connsiteY21" fmla="*/ 447675 h 504825"/>
                <a:gd name="connsiteX22" fmla="*/ 604837 w 1078706"/>
                <a:gd name="connsiteY22" fmla="*/ 411956 h 504825"/>
                <a:gd name="connsiteX23" fmla="*/ 428625 w 1078706"/>
                <a:gd name="connsiteY23" fmla="*/ 338137 h 504825"/>
                <a:gd name="connsiteX24" fmla="*/ 335756 w 1078706"/>
                <a:gd name="connsiteY24" fmla="*/ 292893 h 504825"/>
                <a:gd name="connsiteX25" fmla="*/ 238125 w 1078706"/>
                <a:gd name="connsiteY25" fmla="*/ 240506 h 504825"/>
                <a:gd name="connsiteX26" fmla="*/ 178593 w 1078706"/>
                <a:gd name="connsiteY26" fmla="*/ 200025 h 504825"/>
                <a:gd name="connsiteX27" fmla="*/ 109537 w 1078706"/>
                <a:gd name="connsiteY27" fmla="*/ 154781 h 504825"/>
                <a:gd name="connsiteX28" fmla="*/ 57150 w 1078706"/>
                <a:gd name="connsiteY28" fmla="*/ 107156 h 504825"/>
                <a:gd name="connsiteX29" fmla="*/ 9525 w 1078706"/>
                <a:gd name="connsiteY29" fmla="*/ 54768 h 504825"/>
                <a:gd name="connsiteX30" fmla="*/ 0 w 1078706"/>
                <a:gd name="connsiteY30" fmla="*/ 21431 h 504825"/>
                <a:gd name="connsiteX31" fmla="*/ 4762 w 1078706"/>
                <a:gd name="connsiteY31" fmla="*/ 0 h 504825"/>
                <a:gd name="connsiteX32" fmla="*/ 23812 w 1078706"/>
                <a:gd name="connsiteY32" fmla="*/ 0 h 504825"/>
                <a:gd name="connsiteX33" fmla="*/ 69056 w 1078706"/>
                <a:gd name="connsiteY33" fmla="*/ 16668 h 504825"/>
                <a:gd name="connsiteX34" fmla="*/ 138112 w 1078706"/>
                <a:gd name="connsiteY34" fmla="*/ 50006 h 504825"/>
                <a:gd name="connsiteX35" fmla="*/ 228600 w 1078706"/>
                <a:gd name="connsiteY35" fmla="*/ 857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8706" h="504825">
                  <a:moveTo>
                    <a:pt x="228600" y="85725"/>
                  </a:moveTo>
                  <a:lnTo>
                    <a:pt x="350043" y="116681"/>
                  </a:lnTo>
                  <a:lnTo>
                    <a:pt x="426243" y="130968"/>
                  </a:lnTo>
                  <a:lnTo>
                    <a:pt x="519112" y="147637"/>
                  </a:lnTo>
                  <a:lnTo>
                    <a:pt x="692943" y="166687"/>
                  </a:lnTo>
                  <a:lnTo>
                    <a:pt x="797718" y="171450"/>
                  </a:lnTo>
                  <a:lnTo>
                    <a:pt x="873918" y="171450"/>
                  </a:lnTo>
                  <a:lnTo>
                    <a:pt x="914400" y="188118"/>
                  </a:lnTo>
                  <a:lnTo>
                    <a:pt x="947737" y="207168"/>
                  </a:lnTo>
                  <a:lnTo>
                    <a:pt x="983456" y="235743"/>
                  </a:lnTo>
                  <a:lnTo>
                    <a:pt x="1021556" y="271462"/>
                  </a:lnTo>
                  <a:lnTo>
                    <a:pt x="1042987" y="309562"/>
                  </a:lnTo>
                  <a:lnTo>
                    <a:pt x="1064418" y="357187"/>
                  </a:lnTo>
                  <a:lnTo>
                    <a:pt x="1078706" y="402431"/>
                  </a:lnTo>
                  <a:lnTo>
                    <a:pt x="1078706" y="423862"/>
                  </a:lnTo>
                  <a:lnTo>
                    <a:pt x="1069181" y="457200"/>
                  </a:lnTo>
                  <a:lnTo>
                    <a:pt x="1047750" y="478631"/>
                  </a:lnTo>
                  <a:lnTo>
                    <a:pt x="1014412" y="490537"/>
                  </a:lnTo>
                  <a:lnTo>
                    <a:pt x="962025" y="502443"/>
                  </a:lnTo>
                  <a:lnTo>
                    <a:pt x="900112" y="504825"/>
                  </a:lnTo>
                  <a:lnTo>
                    <a:pt x="826293" y="488156"/>
                  </a:lnTo>
                  <a:lnTo>
                    <a:pt x="702468" y="447675"/>
                  </a:lnTo>
                  <a:lnTo>
                    <a:pt x="604837" y="411956"/>
                  </a:lnTo>
                  <a:lnTo>
                    <a:pt x="428625" y="338137"/>
                  </a:lnTo>
                  <a:lnTo>
                    <a:pt x="335756" y="292893"/>
                  </a:lnTo>
                  <a:lnTo>
                    <a:pt x="238125" y="240506"/>
                  </a:lnTo>
                  <a:lnTo>
                    <a:pt x="178593" y="200025"/>
                  </a:lnTo>
                  <a:lnTo>
                    <a:pt x="109537" y="154781"/>
                  </a:lnTo>
                  <a:lnTo>
                    <a:pt x="57150" y="107156"/>
                  </a:lnTo>
                  <a:lnTo>
                    <a:pt x="9525" y="54768"/>
                  </a:lnTo>
                  <a:lnTo>
                    <a:pt x="0" y="21431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69056" y="16668"/>
                  </a:lnTo>
                  <a:lnTo>
                    <a:pt x="138112" y="50006"/>
                  </a:lnTo>
                  <a:lnTo>
                    <a:pt x="2286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1">
              <a:extLst>
                <a:ext uri="{FF2B5EF4-FFF2-40B4-BE49-F238E27FC236}">
                  <a16:creationId xmlns:a16="http://schemas.microsoft.com/office/drawing/2014/main" id="{98013951-9BE2-4536-B540-B940283B6173}"/>
                </a:ext>
              </a:extLst>
            </p:cNvPr>
            <p:cNvSpPr/>
            <p:nvPr/>
          </p:nvSpPr>
          <p:spPr>
            <a:xfrm>
              <a:off x="3556003" y="2381251"/>
              <a:ext cx="2195513" cy="581025"/>
            </a:xfrm>
            <a:custGeom>
              <a:avLst/>
              <a:gdLst>
                <a:gd name="connsiteX0" fmla="*/ 802482 w 2195513"/>
                <a:gd name="connsiteY0" fmla="*/ 252413 h 581025"/>
                <a:gd name="connsiteX1" fmla="*/ 1302544 w 2195513"/>
                <a:gd name="connsiteY1" fmla="*/ 147638 h 581025"/>
                <a:gd name="connsiteX2" fmla="*/ 1638300 w 2195513"/>
                <a:gd name="connsiteY2" fmla="*/ 71438 h 581025"/>
                <a:gd name="connsiteX3" fmla="*/ 1688307 w 2195513"/>
                <a:gd name="connsiteY3" fmla="*/ 47625 h 581025"/>
                <a:gd name="connsiteX4" fmla="*/ 1750219 w 2195513"/>
                <a:gd name="connsiteY4" fmla="*/ 19050 h 581025"/>
                <a:gd name="connsiteX5" fmla="*/ 1785938 w 2195513"/>
                <a:gd name="connsiteY5" fmla="*/ 7144 h 581025"/>
                <a:gd name="connsiteX6" fmla="*/ 1809750 w 2195513"/>
                <a:gd name="connsiteY6" fmla="*/ 0 h 581025"/>
                <a:gd name="connsiteX7" fmla="*/ 1845469 w 2195513"/>
                <a:gd name="connsiteY7" fmla="*/ 2381 h 581025"/>
                <a:gd name="connsiteX8" fmla="*/ 1902619 w 2195513"/>
                <a:gd name="connsiteY8" fmla="*/ 14288 h 581025"/>
                <a:gd name="connsiteX9" fmla="*/ 2009775 w 2195513"/>
                <a:gd name="connsiteY9" fmla="*/ 40481 h 581025"/>
                <a:gd name="connsiteX10" fmla="*/ 2081213 w 2195513"/>
                <a:gd name="connsiteY10" fmla="*/ 64294 h 581025"/>
                <a:gd name="connsiteX11" fmla="*/ 2140744 w 2195513"/>
                <a:gd name="connsiteY11" fmla="*/ 90488 h 581025"/>
                <a:gd name="connsiteX12" fmla="*/ 2166938 w 2195513"/>
                <a:gd name="connsiteY12" fmla="*/ 104775 h 581025"/>
                <a:gd name="connsiteX13" fmla="*/ 2185988 w 2195513"/>
                <a:gd name="connsiteY13" fmla="*/ 130969 h 581025"/>
                <a:gd name="connsiteX14" fmla="*/ 2195513 w 2195513"/>
                <a:gd name="connsiteY14" fmla="*/ 159544 h 581025"/>
                <a:gd name="connsiteX15" fmla="*/ 2190750 w 2195513"/>
                <a:gd name="connsiteY15" fmla="*/ 190500 h 581025"/>
                <a:gd name="connsiteX16" fmla="*/ 2176463 w 2195513"/>
                <a:gd name="connsiteY16" fmla="*/ 209550 h 581025"/>
                <a:gd name="connsiteX17" fmla="*/ 2150269 w 2195513"/>
                <a:gd name="connsiteY17" fmla="*/ 226219 h 581025"/>
                <a:gd name="connsiteX18" fmla="*/ 2109788 w 2195513"/>
                <a:gd name="connsiteY18" fmla="*/ 240506 h 581025"/>
                <a:gd name="connsiteX19" fmla="*/ 2038350 w 2195513"/>
                <a:gd name="connsiteY19" fmla="*/ 250031 h 581025"/>
                <a:gd name="connsiteX20" fmla="*/ 1871663 w 2195513"/>
                <a:gd name="connsiteY20" fmla="*/ 264319 h 581025"/>
                <a:gd name="connsiteX21" fmla="*/ 1614488 w 2195513"/>
                <a:gd name="connsiteY21" fmla="*/ 297656 h 581025"/>
                <a:gd name="connsiteX22" fmla="*/ 1362075 w 2195513"/>
                <a:gd name="connsiteY22" fmla="*/ 330994 h 581025"/>
                <a:gd name="connsiteX23" fmla="*/ 1209675 w 2195513"/>
                <a:gd name="connsiteY23" fmla="*/ 359569 h 581025"/>
                <a:gd name="connsiteX24" fmla="*/ 1038225 w 2195513"/>
                <a:gd name="connsiteY24" fmla="*/ 395288 h 581025"/>
                <a:gd name="connsiteX25" fmla="*/ 871538 w 2195513"/>
                <a:gd name="connsiteY25" fmla="*/ 438150 h 581025"/>
                <a:gd name="connsiteX26" fmla="*/ 757238 w 2195513"/>
                <a:gd name="connsiteY26" fmla="*/ 471488 h 581025"/>
                <a:gd name="connsiteX27" fmla="*/ 611982 w 2195513"/>
                <a:gd name="connsiteY27" fmla="*/ 519113 h 581025"/>
                <a:gd name="connsiteX28" fmla="*/ 490538 w 2195513"/>
                <a:gd name="connsiteY28" fmla="*/ 564356 h 581025"/>
                <a:gd name="connsiteX29" fmla="*/ 454819 w 2195513"/>
                <a:gd name="connsiteY29" fmla="*/ 581025 h 581025"/>
                <a:gd name="connsiteX30" fmla="*/ 411957 w 2195513"/>
                <a:gd name="connsiteY30" fmla="*/ 559594 h 581025"/>
                <a:gd name="connsiteX31" fmla="*/ 357188 w 2195513"/>
                <a:gd name="connsiteY31" fmla="*/ 531019 h 581025"/>
                <a:gd name="connsiteX32" fmla="*/ 292894 w 2195513"/>
                <a:gd name="connsiteY32" fmla="*/ 492919 h 581025"/>
                <a:gd name="connsiteX33" fmla="*/ 228600 w 2195513"/>
                <a:gd name="connsiteY33" fmla="*/ 445294 h 581025"/>
                <a:gd name="connsiteX34" fmla="*/ 157163 w 2195513"/>
                <a:gd name="connsiteY34" fmla="*/ 392906 h 581025"/>
                <a:gd name="connsiteX35" fmla="*/ 90488 w 2195513"/>
                <a:gd name="connsiteY35" fmla="*/ 330994 h 581025"/>
                <a:gd name="connsiteX36" fmla="*/ 30957 w 2195513"/>
                <a:gd name="connsiteY36" fmla="*/ 271463 h 581025"/>
                <a:gd name="connsiteX37" fmla="*/ 9525 w 2195513"/>
                <a:gd name="connsiteY37" fmla="*/ 240506 h 581025"/>
                <a:gd name="connsiteX38" fmla="*/ 0 w 2195513"/>
                <a:gd name="connsiteY38" fmla="*/ 211931 h 581025"/>
                <a:gd name="connsiteX39" fmla="*/ 2382 w 2195513"/>
                <a:gd name="connsiteY39" fmla="*/ 190500 h 581025"/>
                <a:gd name="connsiteX40" fmla="*/ 14288 w 2195513"/>
                <a:gd name="connsiteY40" fmla="*/ 188119 h 581025"/>
                <a:gd name="connsiteX41" fmla="*/ 35719 w 2195513"/>
                <a:gd name="connsiteY41" fmla="*/ 190500 h 581025"/>
                <a:gd name="connsiteX42" fmla="*/ 78582 w 2195513"/>
                <a:gd name="connsiteY42" fmla="*/ 214313 h 581025"/>
                <a:gd name="connsiteX43" fmla="*/ 128588 w 2195513"/>
                <a:gd name="connsiteY43" fmla="*/ 238125 h 581025"/>
                <a:gd name="connsiteX44" fmla="*/ 171450 w 2195513"/>
                <a:gd name="connsiteY44" fmla="*/ 252413 h 581025"/>
                <a:gd name="connsiteX45" fmla="*/ 233363 w 2195513"/>
                <a:gd name="connsiteY45" fmla="*/ 271463 h 581025"/>
                <a:gd name="connsiteX46" fmla="*/ 309563 w 2195513"/>
                <a:gd name="connsiteY46" fmla="*/ 285750 h 581025"/>
                <a:gd name="connsiteX47" fmla="*/ 376238 w 2195513"/>
                <a:gd name="connsiteY47" fmla="*/ 290513 h 581025"/>
                <a:gd name="connsiteX48" fmla="*/ 442913 w 2195513"/>
                <a:gd name="connsiteY48" fmla="*/ 292894 h 581025"/>
                <a:gd name="connsiteX49" fmla="*/ 561975 w 2195513"/>
                <a:gd name="connsiteY49" fmla="*/ 285750 h 581025"/>
                <a:gd name="connsiteX50" fmla="*/ 695325 w 2195513"/>
                <a:gd name="connsiteY50" fmla="*/ 273844 h 581025"/>
                <a:gd name="connsiteX51" fmla="*/ 802482 w 2195513"/>
                <a:gd name="connsiteY51" fmla="*/ 2524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95513" h="581025">
                  <a:moveTo>
                    <a:pt x="802482" y="252413"/>
                  </a:moveTo>
                  <a:lnTo>
                    <a:pt x="1302544" y="147638"/>
                  </a:lnTo>
                  <a:lnTo>
                    <a:pt x="1638300" y="71438"/>
                  </a:lnTo>
                  <a:lnTo>
                    <a:pt x="1688307" y="47625"/>
                  </a:lnTo>
                  <a:lnTo>
                    <a:pt x="1750219" y="19050"/>
                  </a:lnTo>
                  <a:lnTo>
                    <a:pt x="1785938" y="7144"/>
                  </a:lnTo>
                  <a:lnTo>
                    <a:pt x="1809750" y="0"/>
                  </a:lnTo>
                  <a:lnTo>
                    <a:pt x="1845469" y="2381"/>
                  </a:lnTo>
                  <a:lnTo>
                    <a:pt x="1902619" y="14288"/>
                  </a:lnTo>
                  <a:lnTo>
                    <a:pt x="2009775" y="40481"/>
                  </a:lnTo>
                  <a:lnTo>
                    <a:pt x="2081213" y="64294"/>
                  </a:lnTo>
                  <a:lnTo>
                    <a:pt x="2140744" y="90488"/>
                  </a:lnTo>
                  <a:lnTo>
                    <a:pt x="2166938" y="104775"/>
                  </a:lnTo>
                  <a:lnTo>
                    <a:pt x="2185988" y="130969"/>
                  </a:lnTo>
                  <a:lnTo>
                    <a:pt x="2195513" y="159544"/>
                  </a:lnTo>
                  <a:lnTo>
                    <a:pt x="2190750" y="190500"/>
                  </a:lnTo>
                  <a:lnTo>
                    <a:pt x="2176463" y="209550"/>
                  </a:lnTo>
                  <a:lnTo>
                    <a:pt x="2150269" y="226219"/>
                  </a:lnTo>
                  <a:lnTo>
                    <a:pt x="2109788" y="240506"/>
                  </a:lnTo>
                  <a:lnTo>
                    <a:pt x="2038350" y="250031"/>
                  </a:lnTo>
                  <a:lnTo>
                    <a:pt x="1871663" y="264319"/>
                  </a:lnTo>
                  <a:lnTo>
                    <a:pt x="1614488" y="297656"/>
                  </a:lnTo>
                  <a:lnTo>
                    <a:pt x="1362075" y="330994"/>
                  </a:lnTo>
                  <a:lnTo>
                    <a:pt x="1209675" y="359569"/>
                  </a:lnTo>
                  <a:lnTo>
                    <a:pt x="1038225" y="395288"/>
                  </a:lnTo>
                  <a:lnTo>
                    <a:pt x="871538" y="438150"/>
                  </a:lnTo>
                  <a:lnTo>
                    <a:pt x="757238" y="471488"/>
                  </a:lnTo>
                  <a:lnTo>
                    <a:pt x="611982" y="519113"/>
                  </a:lnTo>
                  <a:lnTo>
                    <a:pt x="490538" y="564356"/>
                  </a:lnTo>
                  <a:lnTo>
                    <a:pt x="454819" y="581025"/>
                  </a:lnTo>
                  <a:lnTo>
                    <a:pt x="411957" y="559594"/>
                  </a:lnTo>
                  <a:lnTo>
                    <a:pt x="357188" y="531019"/>
                  </a:lnTo>
                  <a:lnTo>
                    <a:pt x="292894" y="492919"/>
                  </a:lnTo>
                  <a:lnTo>
                    <a:pt x="228600" y="445294"/>
                  </a:lnTo>
                  <a:lnTo>
                    <a:pt x="157163" y="392906"/>
                  </a:lnTo>
                  <a:lnTo>
                    <a:pt x="90488" y="330994"/>
                  </a:lnTo>
                  <a:lnTo>
                    <a:pt x="30957" y="271463"/>
                  </a:lnTo>
                  <a:lnTo>
                    <a:pt x="9525" y="240506"/>
                  </a:lnTo>
                  <a:lnTo>
                    <a:pt x="0" y="211931"/>
                  </a:lnTo>
                  <a:lnTo>
                    <a:pt x="2382" y="190500"/>
                  </a:lnTo>
                  <a:lnTo>
                    <a:pt x="14288" y="188119"/>
                  </a:lnTo>
                  <a:lnTo>
                    <a:pt x="35719" y="190500"/>
                  </a:lnTo>
                  <a:lnTo>
                    <a:pt x="78582" y="214313"/>
                  </a:lnTo>
                  <a:lnTo>
                    <a:pt x="128588" y="238125"/>
                  </a:lnTo>
                  <a:lnTo>
                    <a:pt x="171450" y="252413"/>
                  </a:lnTo>
                  <a:lnTo>
                    <a:pt x="233363" y="271463"/>
                  </a:lnTo>
                  <a:lnTo>
                    <a:pt x="309563" y="285750"/>
                  </a:lnTo>
                  <a:lnTo>
                    <a:pt x="376238" y="290513"/>
                  </a:lnTo>
                  <a:lnTo>
                    <a:pt x="442913" y="292894"/>
                  </a:lnTo>
                  <a:lnTo>
                    <a:pt x="561975" y="285750"/>
                  </a:lnTo>
                  <a:lnTo>
                    <a:pt x="695325" y="273844"/>
                  </a:lnTo>
                  <a:lnTo>
                    <a:pt x="802482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2">
              <a:extLst>
                <a:ext uri="{FF2B5EF4-FFF2-40B4-BE49-F238E27FC236}">
                  <a16:creationId xmlns:a16="http://schemas.microsoft.com/office/drawing/2014/main" id="{D8BC8A25-DB3A-4582-9A26-BB524073AC54}"/>
                </a:ext>
              </a:extLst>
            </p:cNvPr>
            <p:cNvSpPr/>
            <p:nvPr/>
          </p:nvSpPr>
          <p:spPr>
            <a:xfrm>
              <a:off x="4160841" y="3119439"/>
              <a:ext cx="1158875" cy="333375"/>
            </a:xfrm>
            <a:custGeom>
              <a:avLst/>
              <a:gdLst>
                <a:gd name="connsiteX0" fmla="*/ 300037 w 1159669"/>
                <a:gd name="connsiteY0" fmla="*/ 154781 h 333375"/>
                <a:gd name="connsiteX1" fmla="*/ 426244 w 1159669"/>
                <a:gd name="connsiteY1" fmla="*/ 140493 h 333375"/>
                <a:gd name="connsiteX2" fmla="*/ 564356 w 1159669"/>
                <a:gd name="connsiteY2" fmla="*/ 116681 h 333375"/>
                <a:gd name="connsiteX3" fmla="*/ 676275 w 1159669"/>
                <a:gd name="connsiteY3" fmla="*/ 88106 h 333375"/>
                <a:gd name="connsiteX4" fmla="*/ 781050 w 1159669"/>
                <a:gd name="connsiteY4" fmla="*/ 38100 h 333375"/>
                <a:gd name="connsiteX5" fmla="*/ 850106 w 1159669"/>
                <a:gd name="connsiteY5" fmla="*/ 0 h 333375"/>
                <a:gd name="connsiteX6" fmla="*/ 869156 w 1159669"/>
                <a:gd name="connsiteY6" fmla="*/ 0 h 333375"/>
                <a:gd name="connsiteX7" fmla="*/ 900112 w 1159669"/>
                <a:gd name="connsiteY7" fmla="*/ 2381 h 333375"/>
                <a:gd name="connsiteX8" fmla="*/ 964406 w 1159669"/>
                <a:gd name="connsiteY8" fmla="*/ 16668 h 333375"/>
                <a:gd name="connsiteX9" fmla="*/ 1033462 w 1159669"/>
                <a:gd name="connsiteY9" fmla="*/ 40481 h 333375"/>
                <a:gd name="connsiteX10" fmla="*/ 1092994 w 1159669"/>
                <a:gd name="connsiteY10" fmla="*/ 69056 h 333375"/>
                <a:gd name="connsiteX11" fmla="*/ 1135856 w 1159669"/>
                <a:gd name="connsiteY11" fmla="*/ 95250 h 333375"/>
                <a:gd name="connsiteX12" fmla="*/ 1152525 w 1159669"/>
                <a:gd name="connsiteY12" fmla="*/ 114300 h 333375"/>
                <a:gd name="connsiteX13" fmla="*/ 1159669 w 1159669"/>
                <a:gd name="connsiteY13" fmla="*/ 138112 h 333375"/>
                <a:gd name="connsiteX14" fmla="*/ 1150144 w 1159669"/>
                <a:gd name="connsiteY14" fmla="*/ 164306 h 333375"/>
                <a:gd name="connsiteX15" fmla="*/ 1131094 w 1159669"/>
                <a:gd name="connsiteY15" fmla="*/ 190500 h 333375"/>
                <a:gd name="connsiteX16" fmla="*/ 1092994 w 1159669"/>
                <a:gd name="connsiteY16" fmla="*/ 216693 h 333375"/>
                <a:gd name="connsiteX17" fmla="*/ 1064419 w 1159669"/>
                <a:gd name="connsiteY17" fmla="*/ 226218 h 333375"/>
                <a:gd name="connsiteX18" fmla="*/ 890587 w 1159669"/>
                <a:gd name="connsiteY18" fmla="*/ 261937 h 333375"/>
                <a:gd name="connsiteX19" fmla="*/ 602456 w 1159669"/>
                <a:gd name="connsiteY19" fmla="*/ 314325 h 333375"/>
                <a:gd name="connsiteX20" fmla="*/ 428625 w 1159669"/>
                <a:gd name="connsiteY20" fmla="*/ 333375 h 333375"/>
                <a:gd name="connsiteX21" fmla="*/ 350044 w 1159669"/>
                <a:gd name="connsiteY21" fmla="*/ 333375 h 333375"/>
                <a:gd name="connsiteX22" fmla="*/ 261937 w 1159669"/>
                <a:gd name="connsiteY22" fmla="*/ 319087 h 333375"/>
                <a:gd name="connsiteX23" fmla="*/ 195262 w 1159669"/>
                <a:gd name="connsiteY23" fmla="*/ 302418 h 333375"/>
                <a:gd name="connsiteX24" fmla="*/ 145256 w 1159669"/>
                <a:gd name="connsiteY24" fmla="*/ 280987 h 333375"/>
                <a:gd name="connsiteX25" fmla="*/ 83344 w 1159669"/>
                <a:gd name="connsiteY25" fmla="*/ 240506 h 333375"/>
                <a:gd name="connsiteX26" fmla="*/ 40481 w 1159669"/>
                <a:gd name="connsiteY26" fmla="*/ 197643 h 333375"/>
                <a:gd name="connsiteX27" fmla="*/ 16669 w 1159669"/>
                <a:gd name="connsiteY27" fmla="*/ 159543 h 333375"/>
                <a:gd name="connsiteX28" fmla="*/ 2381 w 1159669"/>
                <a:gd name="connsiteY28" fmla="*/ 130968 h 333375"/>
                <a:gd name="connsiteX29" fmla="*/ 0 w 1159669"/>
                <a:gd name="connsiteY29" fmla="*/ 104775 h 333375"/>
                <a:gd name="connsiteX30" fmla="*/ 14287 w 1159669"/>
                <a:gd name="connsiteY30" fmla="*/ 100012 h 333375"/>
                <a:gd name="connsiteX31" fmla="*/ 45244 w 1159669"/>
                <a:gd name="connsiteY31" fmla="*/ 107156 h 333375"/>
                <a:gd name="connsiteX32" fmla="*/ 116681 w 1159669"/>
                <a:gd name="connsiteY32" fmla="*/ 135731 h 333375"/>
                <a:gd name="connsiteX33" fmla="*/ 176212 w 1159669"/>
                <a:gd name="connsiteY33" fmla="*/ 150018 h 333375"/>
                <a:gd name="connsiteX34" fmla="*/ 300037 w 1159669"/>
                <a:gd name="connsiteY34" fmla="*/ 15478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9669" h="333375">
                  <a:moveTo>
                    <a:pt x="300037" y="154781"/>
                  </a:moveTo>
                  <a:lnTo>
                    <a:pt x="426244" y="140493"/>
                  </a:lnTo>
                  <a:lnTo>
                    <a:pt x="564356" y="116681"/>
                  </a:lnTo>
                  <a:lnTo>
                    <a:pt x="676275" y="88106"/>
                  </a:lnTo>
                  <a:lnTo>
                    <a:pt x="781050" y="38100"/>
                  </a:lnTo>
                  <a:lnTo>
                    <a:pt x="850106" y="0"/>
                  </a:lnTo>
                  <a:lnTo>
                    <a:pt x="869156" y="0"/>
                  </a:lnTo>
                  <a:lnTo>
                    <a:pt x="900112" y="2381"/>
                  </a:lnTo>
                  <a:lnTo>
                    <a:pt x="964406" y="16668"/>
                  </a:lnTo>
                  <a:lnTo>
                    <a:pt x="1033462" y="40481"/>
                  </a:lnTo>
                  <a:lnTo>
                    <a:pt x="1092994" y="69056"/>
                  </a:lnTo>
                  <a:lnTo>
                    <a:pt x="1135856" y="95250"/>
                  </a:lnTo>
                  <a:lnTo>
                    <a:pt x="1152525" y="114300"/>
                  </a:lnTo>
                  <a:lnTo>
                    <a:pt x="1159669" y="138112"/>
                  </a:lnTo>
                  <a:lnTo>
                    <a:pt x="1150144" y="164306"/>
                  </a:lnTo>
                  <a:lnTo>
                    <a:pt x="1131094" y="190500"/>
                  </a:lnTo>
                  <a:lnTo>
                    <a:pt x="1092994" y="216693"/>
                  </a:lnTo>
                  <a:lnTo>
                    <a:pt x="1064419" y="226218"/>
                  </a:lnTo>
                  <a:lnTo>
                    <a:pt x="890587" y="261937"/>
                  </a:lnTo>
                  <a:lnTo>
                    <a:pt x="602456" y="314325"/>
                  </a:lnTo>
                  <a:lnTo>
                    <a:pt x="428625" y="333375"/>
                  </a:lnTo>
                  <a:lnTo>
                    <a:pt x="350044" y="333375"/>
                  </a:lnTo>
                  <a:lnTo>
                    <a:pt x="261937" y="319087"/>
                  </a:lnTo>
                  <a:lnTo>
                    <a:pt x="195262" y="302418"/>
                  </a:lnTo>
                  <a:lnTo>
                    <a:pt x="145256" y="280987"/>
                  </a:lnTo>
                  <a:lnTo>
                    <a:pt x="83344" y="240506"/>
                  </a:lnTo>
                  <a:lnTo>
                    <a:pt x="40481" y="197643"/>
                  </a:lnTo>
                  <a:lnTo>
                    <a:pt x="16669" y="159543"/>
                  </a:lnTo>
                  <a:lnTo>
                    <a:pt x="2381" y="130968"/>
                  </a:lnTo>
                  <a:lnTo>
                    <a:pt x="0" y="104775"/>
                  </a:lnTo>
                  <a:cubicBezTo>
                    <a:pt x="12643" y="99717"/>
                    <a:pt x="7632" y="100012"/>
                    <a:pt x="14287" y="100012"/>
                  </a:cubicBezTo>
                  <a:lnTo>
                    <a:pt x="45244" y="107156"/>
                  </a:lnTo>
                  <a:lnTo>
                    <a:pt x="116681" y="135731"/>
                  </a:lnTo>
                  <a:lnTo>
                    <a:pt x="176212" y="150018"/>
                  </a:lnTo>
                  <a:lnTo>
                    <a:pt x="300037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3">
              <a:extLst>
                <a:ext uri="{FF2B5EF4-FFF2-40B4-BE49-F238E27FC236}">
                  <a16:creationId xmlns:a16="http://schemas.microsoft.com/office/drawing/2014/main" id="{5534C032-9CFD-4736-B38A-035CE321014F}"/>
                </a:ext>
              </a:extLst>
            </p:cNvPr>
            <p:cNvSpPr/>
            <p:nvPr/>
          </p:nvSpPr>
          <p:spPr>
            <a:xfrm>
              <a:off x="4090991" y="3810001"/>
              <a:ext cx="1233487" cy="334963"/>
            </a:xfrm>
            <a:custGeom>
              <a:avLst/>
              <a:gdLst>
                <a:gd name="connsiteX0" fmla="*/ 445293 w 1233487"/>
                <a:gd name="connsiteY0" fmla="*/ 140494 h 335756"/>
                <a:gd name="connsiteX1" fmla="*/ 638175 w 1233487"/>
                <a:gd name="connsiteY1" fmla="*/ 104775 h 335756"/>
                <a:gd name="connsiteX2" fmla="*/ 764381 w 1233487"/>
                <a:gd name="connsiteY2" fmla="*/ 69056 h 335756"/>
                <a:gd name="connsiteX3" fmla="*/ 835818 w 1233487"/>
                <a:gd name="connsiteY3" fmla="*/ 38100 h 335756"/>
                <a:gd name="connsiteX4" fmla="*/ 914400 w 1233487"/>
                <a:gd name="connsiteY4" fmla="*/ 11906 h 335756"/>
                <a:gd name="connsiteX5" fmla="*/ 942975 w 1233487"/>
                <a:gd name="connsiteY5" fmla="*/ 2381 h 335756"/>
                <a:gd name="connsiteX6" fmla="*/ 983456 w 1233487"/>
                <a:gd name="connsiteY6" fmla="*/ 0 h 335756"/>
                <a:gd name="connsiteX7" fmla="*/ 1035843 w 1233487"/>
                <a:gd name="connsiteY7" fmla="*/ 7144 h 335756"/>
                <a:gd name="connsiteX8" fmla="*/ 1119187 w 1233487"/>
                <a:gd name="connsiteY8" fmla="*/ 33338 h 335756"/>
                <a:gd name="connsiteX9" fmla="*/ 1185862 w 1233487"/>
                <a:gd name="connsiteY9" fmla="*/ 59531 h 335756"/>
                <a:gd name="connsiteX10" fmla="*/ 1214437 w 1233487"/>
                <a:gd name="connsiteY10" fmla="*/ 78581 h 335756"/>
                <a:gd name="connsiteX11" fmla="*/ 1231106 w 1233487"/>
                <a:gd name="connsiteY11" fmla="*/ 104775 h 335756"/>
                <a:gd name="connsiteX12" fmla="*/ 1233487 w 1233487"/>
                <a:gd name="connsiteY12" fmla="*/ 140494 h 335756"/>
                <a:gd name="connsiteX13" fmla="*/ 1221581 w 1233487"/>
                <a:gd name="connsiteY13" fmla="*/ 173831 h 335756"/>
                <a:gd name="connsiteX14" fmla="*/ 1195387 w 1233487"/>
                <a:gd name="connsiteY14" fmla="*/ 192881 h 335756"/>
                <a:gd name="connsiteX15" fmla="*/ 1154906 w 1233487"/>
                <a:gd name="connsiteY15" fmla="*/ 209550 h 335756"/>
                <a:gd name="connsiteX16" fmla="*/ 1095375 w 1233487"/>
                <a:gd name="connsiteY16" fmla="*/ 221456 h 335756"/>
                <a:gd name="connsiteX17" fmla="*/ 931068 w 1233487"/>
                <a:gd name="connsiteY17" fmla="*/ 245269 h 335756"/>
                <a:gd name="connsiteX18" fmla="*/ 326231 w 1233487"/>
                <a:gd name="connsiteY18" fmla="*/ 335756 h 335756"/>
                <a:gd name="connsiteX19" fmla="*/ 271462 w 1233487"/>
                <a:gd name="connsiteY19" fmla="*/ 319088 h 335756"/>
                <a:gd name="connsiteX20" fmla="*/ 200025 w 1233487"/>
                <a:gd name="connsiteY20" fmla="*/ 285750 h 335756"/>
                <a:gd name="connsiteX21" fmla="*/ 140493 w 1233487"/>
                <a:gd name="connsiteY21" fmla="*/ 247650 h 335756"/>
                <a:gd name="connsiteX22" fmla="*/ 80962 w 1233487"/>
                <a:gd name="connsiteY22" fmla="*/ 202406 h 335756"/>
                <a:gd name="connsiteX23" fmla="*/ 26193 w 1233487"/>
                <a:gd name="connsiteY23" fmla="*/ 152400 h 335756"/>
                <a:gd name="connsiteX24" fmla="*/ 7143 w 1233487"/>
                <a:gd name="connsiteY24" fmla="*/ 123825 h 335756"/>
                <a:gd name="connsiteX25" fmla="*/ 0 w 1233487"/>
                <a:gd name="connsiteY25" fmla="*/ 102394 h 335756"/>
                <a:gd name="connsiteX26" fmla="*/ 0 w 1233487"/>
                <a:gd name="connsiteY26" fmla="*/ 85725 h 335756"/>
                <a:gd name="connsiteX27" fmla="*/ 9525 w 1233487"/>
                <a:gd name="connsiteY27" fmla="*/ 73819 h 335756"/>
                <a:gd name="connsiteX28" fmla="*/ 38100 w 1233487"/>
                <a:gd name="connsiteY28" fmla="*/ 76200 h 335756"/>
                <a:gd name="connsiteX29" fmla="*/ 78581 w 1233487"/>
                <a:gd name="connsiteY29" fmla="*/ 100013 h 335756"/>
                <a:gd name="connsiteX30" fmla="*/ 150018 w 1233487"/>
                <a:gd name="connsiteY30" fmla="*/ 133350 h 335756"/>
                <a:gd name="connsiteX31" fmla="*/ 219075 w 1233487"/>
                <a:gd name="connsiteY31" fmla="*/ 150019 h 335756"/>
                <a:gd name="connsiteX32" fmla="*/ 302418 w 1233487"/>
                <a:gd name="connsiteY32" fmla="*/ 157163 h 335756"/>
                <a:gd name="connsiteX33" fmla="*/ 445293 w 1233487"/>
                <a:gd name="connsiteY33" fmla="*/ 1404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3487" h="335756">
                  <a:moveTo>
                    <a:pt x="445293" y="140494"/>
                  </a:moveTo>
                  <a:lnTo>
                    <a:pt x="638175" y="104775"/>
                  </a:lnTo>
                  <a:lnTo>
                    <a:pt x="764381" y="69056"/>
                  </a:lnTo>
                  <a:lnTo>
                    <a:pt x="835818" y="38100"/>
                  </a:lnTo>
                  <a:lnTo>
                    <a:pt x="914400" y="11906"/>
                  </a:lnTo>
                  <a:lnTo>
                    <a:pt x="942975" y="2381"/>
                  </a:lnTo>
                  <a:lnTo>
                    <a:pt x="983456" y="0"/>
                  </a:lnTo>
                  <a:lnTo>
                    <a:pt x="1035843" y="7144"/>
                  </a:lnTo>
                  <a:lnTo>
                    <a:pt x="1119187" y="33338"/>
                  </a:lnTo>
                  <a:lnTo>
                    <a:pt x="1185862" y="59531"/>
                  </a:lnTo>
                  <a:lnTo>
                    <a:pt x="1214437" y="78581"/>
                  </a:lnTo>
                  <a:lnTo>
                    <a:pt x="1231106" y="104775"/>
                  </a:lnTo>
                  <a:lnTo>
                    <a:pt x="1233487" y="140494"/>
                  </a:lnTo>
                  <a:lnTo>
                    <a:pt x="1221581" y="173831"/>
                  </a:lnTo>
                  <a:lnTo>
                    <a:pt x="1195387" y="192881"/>
                  </a:lnTo>
                  <a:lnTo>
                    <a:pt x="1154906" y="209550"/>
                  </a:lnTo>
                  <a:lnTo>
                    <a:pt x="1095375" y="221456"/>
                  </a:lnTo>
                  <a:lnTo>
                    <a:pt x="931068" y="245269"/>
                  </a:lnTo>
                  <a:lnTo>
                    <a:pt x="326231" y="335756"/>
                  </a:lnTo>
                  <a:lnTo>
                    <a:pt x="271462" y="319088"/>
                  </a:lnTo>
                  <a:lnTo>
                    <a:pt x="200025" y="285750"/>
                  </a:lnTo>
                  <a:lnTo>
                    <a:pt x="140493" y="247650"/>
                  </a:lnTo>
                  <a:lnTo>
                    <a:pt x="80962" y="202406"/>
                  </a:lnTo>
                  <a:lnTo>
                    <a:pt x="26193" y="152400"/>
                  </a:lnTo>
                  <a:lnTo>
                    <a:pt x="7143" y="123825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9525" y="73819"/>
                  </a:lnTo>
                  <a:lnTo>
                    <a:pt x="38100" y="76200"/>
                  </a:lnTo>
                  <a:lnTo>
                    <a:pt x="78581" y="100013"/>
                  </a:lnTo>
                  <a:lnTo>
                    <a:pt x="150018" y="133350"/>
                  </a:lnTo>
                  <a:lnTo>
                    <a:pt x="219075" y="150019"/>
                  </a:lnTo>
                  <a:lnTo>
                    <a:pt x="302418" y="157163"/>
                  </a:lnTo>
                  <a:lnTo>
                    <a:pt x="44529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4">
              <a:extLst>
                <a:ext uri="{FF2B5EF4-FFF2-40B4-BE49-F238E27FC236}">
                  <a16:creationId xmlns:a16="http://schemas.microsoft.com/office/drawing/2014/main" id="{50D9443D-DCFF-4594-B656-222D51E23812}"/>
                </a:ext>
              </a:extLst>
            </p:cNvPr>
            <p:cNvSpPr/>
            <p:nvPr/>
          </p:nvSpPr>
          <p:spPr>
            <a:xfrm>
              <a:off x="3841752" y="4627563"/>
              <a:ext cx="630238" cy="1060450"/>
            </a:xfrm>
            <a:custGeom>
              <a:avLst/>
              <a:gdLst>
                <a:gd name="connsiteX0" fmla="*/ 440532 w 642938"/>
                <a:gd name="connsiteY0" fmla="*/ 333375 h 1062037"/>
                <a:gd name="connsiteX1" fmla="*/ 566738 w 642938"/>
                <a:gd name="connsiteY1" fmla="*/ 816769 h 1062037"/>
                <a:gd name="connsiteX2" fmla="*/ 642938 w 642938"/>
                <a:gd name="connsiteY2" fmla="*/ 909637 h 1062037"/>
                <a:gd name="connsiteX3" fmla="*/ 631032 w 642938"/>
                <a:gd name="connsiteY3" fmla="*/ 950119 h 1062037"/>
                <a:gd name="connsiteX4" fmla="*/ 607219 w 642938"/>
                <a:gd name="connsiteY4" fmla="*/ 1002506 h 1062037"/>
                <a:gd name="connsiteX5" fmla="*/ 578644 w 642938"/>
                <a:gd name="connsiteY5" fmla="*/ 1042987 h 1062037"/>
                <a:gd name="connsiteX6" fmla="*/ 545307 w 642938"/>
                <a:gd name="connsiteY6" fmla="*/ 1062037 h 1062037"/>
                <a:gd name="connsiteX7" fmla="*/ 511969 w 642938"/>
                <a:gd name="connsiteY7" fmla="*/ 1062037 h 1062037"/>
                <a:gd name="connsiteX8" fmla="*/ 473869 w 642938"/>
                <a:gd name="connsiteY8" fmla="*/ 1054894 h 1062037"/>
                <a:gd name="connsiteX9" fmla="*/ 433388 w 642938"/>
                <a:gd name="connsiteY9" fmla="*/ 1033462 h 1062037"/>
                <a:gd name="connsiteX10" fmla="*/ 381000 w 642938"/>
                <a:gd name="connsiteY10" fmla="*/ 995362 h 1062037"/>
                <a:gd name="connsiteX11" fmla="*/ 350044 w 642938"/>
                <a:gd name="connsiteY11" fmla="*/ 962025 h 1062037"/>
                <a:gd name="connsiteX12" fmla="*/ 326232 w 642938"/>
                <a:gd name="connsiteY12" fmla="*/ 928687 h 1062037"/>
                <a:gd name="connsiteX13" fmla="*/ 309563 w 642938"/>
                <a:gd name="connsiteY13" fmla="*/ 885825 h 1062037"/>
                <a:gd name="connsiteX14" fmla="*/ 300038 w 642938"/>
                <a:gd name="connsiteY14" fmla="*/ 840581 h 1062037"/>
                <a:gd name="connsiteX15" fmla="*/ 254794 w 642938"/>
                <a:gd name="connsiteY15" fmla="*/ 559594 h 1062037"/>
                <a:gd name="connsiteX16" fmla="*/ 226219 w 642938"/>
                <a:gd name="connsiteY16" fmla="*/ 414337 h 1062037"/>
                <a:gd name="connsiteX17" fmla="*/ 202407 w 642938"/>
                <a:gd name="connsiteY17" fmla="*/ 342900 h 1062037"/>
                <a:gd name="connsiteX18" fmla="*/ 180975 w 642938"/>
                <a:gd name="connsiteY18" fmla="*/ 283369 h 1062037"/>
                <a:gd name="connsiteX19" fmla="*/ 145257 w 642938"/>
                <a:gd name="connsiteY19" fmla="*/ 216694 h 1062037"/>
                <a:gd name="connsiteX20" fmla="*/ 109538 w 642938"/>
                <a:gd name="connsiteY20" fmla="*/ 157162 h 1062037"/>
                <a:gd name="connsiteX21" fmla="*/ 45244 w 642938"/>
                <a:gd name="connsiteY21" fmla="*/ 85725 h 1062037"/>
                <a:gd name="connsiteX22" fmla="*/ 14288 w 642938"/>
                <a:gd name="connsiteY22" fmla="*/ 50006 h 1062037"/>
                <a:gd name="connsiteX23" fmla="*/ 0 w 642938"/>
                <a:gd name="connsiteY23" fmla="*/ 26194 h 1062037"/>
                <a:gd name="connsiteX24" fmla="*/ 4763 w 642938"/>
                <a:gd name="connsiteY24" fmla="*/ 7144 h 1062037"/>
                <a:gd name="connsiteX25" fmla="*/ 19050 w 642938"/>
                <a:gd name="connsiteY25" fmla="*/ 0 h 1062037"/>
                <a:gd name="connsiteX26" fmla="*/ 50007 w 642938"/>
                <a:gd name="connsiteY26" fmla="*/ 4762 h 1062037"/>
                <a:gd name="connsiteX27" fmla="*/ 381000 w 642938"/>
                <a:gd name="connsiteY27" fmla="*/ 66675 h 1062037"/>
                <a:gd name="connsiteX28" fmla="*/ 440532 w 642938"/>
                <a:gd name="connsiteY28" fmla="*/ 333375 h 1062037"/>
                <a:gd name="connsiteX0" fmla="*/ 440532 w 631032"/>
                <a:gd name="connsiteY0" fmla="*/ 333375 h 1062037"/>
                <a:gd name="connsiteX1" fmla="*/ 566738 w 631032"/>
                <a:gd name="connsiteY1" fmla="*/ 816769 h 1062037"/>
                <a:gd name="connsiteX2" fmla="*/ 631032 w 631032"/>
                <a:gd name="connsiteY2" fmla="*/ 950119 h 1062037"/>
                <a:gd name="connsiteX3" fmla="*/ 607219 w 631032"/>
                <a:gd name="connsiteY3" fmla="*/ 1002506 h 1062037"/>
                <a:gd name="connsiteX4" fmla="*/ 578644 w 631032"/>
                <a:gd name="connsiteY4" fmla="*/ 1042987 h 1062037"/>
                <a:gd name="connsiteX5" fmla="*/ 545307 w 631032"/>
                <a:gd name="connsiteY5" fmla="*/ 1062037 h 1062037"/>
                <a:gd name="connsiteX6" fmla="*/ 511969 w 631032"/>
                <a:gd name="connsiteY6" fmla="*/ 1062037 h 1062037"/>
                <a:gd name="connsiteX7" fmla="*/ 473869 w 631032"/>
                <a:gd name="connsiteY7" fmla="*/ 1054894 h 1062037"/>
                <a:gd name="connsiteX8" fmla="*/ 433388 w 631032"/>
                <a:gd name="connsiteY8" fmla="*/ 1033462 h 1062037"/>
                <a:gd name="connsiteX9" fmla="*/ 381000 w 631032"/>
                <a:gd name="connsiteY9" fmla="*/ 995362 h 1062037"/>
                <a:gd name="connsiteX10" fmla="*/ 350044 w 631032"/>
                <a:gd name="connsiteY10" fmla="*/ 962025 h 1062037"/>
                <a:gd name="connsiteX11" fmla="*/ 326232 w 631032"/>
                <a:gd name="connsiteY11" fmla="*/ 928687 h 1062037"/>
                <a:gd name="connsiteX12" fmla="*/ 309563 w 631032"/>
                <a:gd name="connsiteY12" fmla="*/ 885825 h 1062037"/>
                <a:gd name="connsiteX13" fmla="*/ 300038 w 631032"/>
                <a:gd name="connsiteY13" fmla="*/ 840581 h 1062037"/>
                <a:gd name="connsiteX14" fmla="*/ 254794 w 631032"/>
                <a:gd name="connsiteY14" fmla="*/ 559594 h 1062037"/>
                <a:gd name="connsiteX15" fmla="*/ 226219 w 631032"/>
                <a:gd name="connsiteY15" fmla="*/ 414337 h 1062037"/>
                <a:gd name="connsiteX16" fmla="*/ 202407 w 631032"/>
                <a:gd name="connsiteY16" fmla="*/ 342900 h 1062037"/>
                <a:gd name="connsiteX17" fmla="*/ 180975 w 631032"/>
                <a:gd name="connsiteY17" fmla="*/ 283369 h 1062037"/>
                <a:gd name="connsiteX18" fmla="*/ 145257 w 631032"/>
                <a:gd name="connsiteY18" fmla="*/ 216694 h 1062037"/>
                <a:gd name="connsiteX19" fmla="*/ 109538 w 631032"/>
                <a:gd name="connsiteY19" fmla="*/ 157162 h 1062037"/>
                <a:gd name="connsiteX20" fmla="*/ 45244 w 631032"/>
                <a:gd name="connsiteY20" fmla="*/ 85725 h 1062037"/>
                <a:gd name="connsiteX21" fmla="*/ 14288 w 631032"/>
                <a:gd name="connsiteY21" fmla="*/ 50006 h 1062037"/>
                <a:gd name="connsiteX22" fmla="*/ 0 w 631032"/>
                <a:gd name="connsiteY22" fmla="*/ 26194 h 1062037"/>
                <a:gd name="connsiteX23" fmla="*/ 4763 w 631032"/>
                <a:gd name="connsiteY23" fmla="*/ 7144 h 1062037"/>
                <a:gd name="connsiteX24" fmla="*/ 19050 w 631032"/>
                <a:gd name="connsiteY24" fmla="*/ 0 h 1062037"/>
                <a:gd name="connsiteX25" fmla="*/ 50007 w 631032"/>
                <a:gd name="connsiteY25" fmla="*/ 4762 h 1062037"/>
                <a:gd name="connsiteX26" fmla="*/ 381000 w 631032"/>
                <a:gd name="connsiteY26" fmla="*/ 66675 h 1062037"/>
                <a:gd name="connsiteX27" fmla="*/ 440532 w 631032"/>
                <a:gd name="connsiteY27" fmla="*/ 333375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2" h="1062037">
                  <a:moveTo>
                    <a:pt x="440532" y="333375"/>
                  </a:moveTo>
                  <a:lnTo>
                    <a:pt x="566738" y="816769"/>
                  </a:lnTo>
                  <a:lnTo>
                    <a:pt x="631032" y="950119"/>
                  </a:lnTo>
                  <a:lnTo>
                    <a:pt x="607219" y="1002506"/>
                  </a:lnTo>
                  <a:lnTo>
                    <a:pt x="578644" y="1042987"/>
                  </a:lnTo>
                  <a:lnTo>
                    <a:pt x="545307" y="1062037"/>
                  </a:lnTo>
                  <a:lnTo>
                    <a:pt x="511969" y="1062037"/>
                  </a:lnTo>
                  <a:lnTo>
                    <a:pt x="473869" y="1054894"/>
                  </a:lnTo>
                  <a:lnTo>
                    <a:pt x="433388" y="1033462"/>
                  </a:lnTo>
                  <a:lnTo>
                    <a:pt x="381000" y="995362"/>
                  </a:lnTo>
                  <a:lnTo>
                    <a:pt x="350044" y="962025"/>
                  </a:lnTo>
                  <a:lnTo>
                    <a:pt x="326232" y="928687"/>
                  </a:lnTo>
                  <a:lnTo>
                    <a:pt x="309563" y="885825"/>
                  </a:lnTo>
                  <a:lnTo>
                    <a:pt x="300038" y="840581"/>
                  </a:lnTo>
                  <a:lnTo>
                    <a:pt x="254794" y="559594"/>
                  </a:lnTo>
                  <a:lnTo>
                    <a:pt x="226219" y="414337"/>
                  </a:lnTo>
                  <a:lnTo>
                    <a:pt x="202407" y="342900"/>
                  </a:lnTo>
                  <a:lnTo>
                    <a:pt x="180975" y="283369"/>
                  </a:lnTo>
                  <a:lnTo>
                    <a:pt x="145257" y="216694"/>
                  </a:lnTo>
                  <a:lnTo>
                    <a:pt x="109538" y="157162"/>
                  </a:lnTo>
                  <a:lnTo>
                    <a:pt x="45244" y="85725"/>
                  </a:lnTo>
                  <a:lnTo>
                    <a:pt x="14288" y="50006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7" y="4762"/>
                  </a:lnTo>
                  <a:lnTo>
                    <a:pt x="381000" y="66675"/>
                  </a:lnTo>
                  <a:lnTo>
                    <a:pt x="440532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7">
              <a:extLst>
                <a:ext uri="{FF2B5EF4-FFF2-40B4-BE49-F238E27FC236}">
                  <a16:creationId xmlns:a16="http://schemas.microsoft.com/office/drawing/2014/main" id="{9070F677-70DE-4934-AD0E-FB04B47C9847}"/>
                </a:ext>
              </a:extLst>
            </p:cNvPr>
            <p:cNvSpPr/>
            <p:nvPr/>
          </p:nvSpPr>
          <p:spPr>
            <a:xfrm>
              <a:off x="5743578" y="1955801"/>
              <a:ext cx="2424113" cy="512763"/>
            </a:xfrm>
            <a:custGeom>
              <a:avLst/>
              <a:gdLst>
                <a:gd name="connsiteX0" fmla="*/ 985754 w 2423424"/>
                <a:gd name="connsiteY0" fmla="*/ 206137 h 512698"/>
                <a:gd name="connsiteX1" fmla="*/ 1516952 w 2423424"/>
                <a:gd name="connsiteY1" fmla="*/ 137424 h 512698"/>
                <a:gd name="connsiteX2" fmla="*/ 1659662 w 2423424"/>
                <a:gd name="connsiteY2" fmla="*/ 113639 h 512698"/>
                <a:gd name="connsiteX3" fmla="*/ 1762730 w 2423424"/>
                <a:gd name="connsiteY3" fmla="*/ 73998 h 512698"/>
                <a:gd name="connsiteX4" fmla="*/ 1926582 w 2423424"/>
                <a:gd name="connsiteY4" fmla="*/ 0 h 512698"/>
                <a:gd name="connsiteX5" fmla="*/ 1955653 w 2423424"/>
                <a:gd name="connsiteY5" fmla="*/ 0 h 512698"/>
                <a:gd name="connsiteX6" fmla="*/ 2021722 w 2423424"/>
                <a:gd name="connsiteY6" fmla="*/ 15857 h 512698"/>
                <a:gd name="connsiteX7" fmla="*/ 2196145 w 2423424"/>
                <a:gd name="connsiteY7" fmla="*/ 58141 h 512698"/>
                <a:gd name="connsiteX8" fmla="*/ 2315070 w 2423424"/>
                <a:gd name="connsiteY8" fmla="*/ 95140 h 512698"/>
                <a:gd name="connsiteX9" fmla="*/ 2359997 w 2423424"/>
                <a:gd name="connsiteY9" fmla="*/ 113639 h 512698"/>
                <a:gd name="connsiteX10" fmla="*/ 2399639 w 2423424"/>
                <a:gd name="connsiteY10" fmla="*/ 153281 h 512698"/>
                <a:gd name="connsiteX11" fmla="*/ 2423424 w 2423424"/>
                <a:gd name="connsiteY11" fmla="*/ 190280 h 512698"/>
                <a:gd name="connsiteX12" fmla="*/ 2423424 w 2423424"/>
                <a:gd name="connsiteY12" fmla="*/ 214065 h 512698"/>
                <a:gd name="connsiteX13" fmla="*/ 2418138 w 2423424"/>
                <a:gd name="connsiteY13" fmla="*/ 243135 h 512698"/>
                <a:gd name="connsiteX14" fmla="*/ 2391711 w 2423424"/>
                <a:gd name="connsiteY14" fmla="*/ 272206 h 512698"/>
                <a:gd name="connsiteX15" fmla="*/ 2349426 w 2423424"/>
                <a:gd name="connsiteY15" fmla="*/ 298634 h 512698"/>
                <a:gd name="connsiteX16" fmla="*/ 2309784 w 2423424"/>
                <a:gd name="connsiteY16" fmla="*/ 311848 h 512698"/>
                <a:gd name="connsiteX17" fmla="*/ 2219930 w 2423424"/>
                <a:gd name="connsiteY17" fmla="*/ 314490 h 512698"/>
                <a:gd name="connsiteX18" fmla="*/ 1852584 w 2423424"/>
                <a:gd name="connsiteY18" fmla="*/ 311848 h 512698"/>
                <a:gd name="connsiteX19" fmla="*/ 1514309 w 2423424"/>
                <a:gd name="connsiteY19" fmla="*/ 338275 h 512698"/>
                <a:gd name="connsiteX20" fmla="*/ 1057109 w 2423424"/>
                <a:gd name="connsiteY20" fmla="*/ 383202 h 512698"/>
                <a:gd name="connsiteX21" fmla="*/ 887972 w 2423424"/>
                <a:gd name="connsiteY21" fmla="*/ 406987 h 512698"/>
                <a:gd name="connsiteX22" fmla="*/ 713549 w 2423424"/>
                <a:gd name="connsiteY22" fmla="*/ 441344 h 512698"/>
                <a:gd name="connsiteX23" fmla="*/ 605195 w 2423424"/>
                <a:gd name="connsiteY23" fmla="*/ 470414 h 512698"/>
                <a:gd name="connsiteX24" fmla="*/ 433415 w 2423424"/>
                <a:gd name="connsiteY24" fmla="*/ 512698 h 512698"/>
                <a:gd name="connsiteX25" fmla="*/ 367345 w 2423424"/>
                <a:gd name="connsiteY25" fmla="*/ 483628 h 512698"/>
                <a:gd name="connsiteX26" fmla="*/ 285419 w 2423424"/>
                <a:gd name="connsiteY26" fmla="*/ 433415 h 512698"/>
                <a:gd name="connsiteX27" fmla="*/ 153280 w 2423424"/>
                <a:gd name="connsiteY27" fmla="*/ 330347 h 512698"/>
                <a:gd name="connsiteX28" fmla="*/ 68712 w 2423424"/>
                <a:gd name="connsiteY28" fmla="*/ 253707 h 512698"/>
                <a:gd name="connsiteX29" fmla="*/ 10571 w 2423424"/>
                <a:gd name="connsiteY29" fmla="*/ 198208 h 512698"/>
                <a:gd name="connsiteX30" fmla="*/ 0 w 2423424"/>
                <a:gd name="connsiteY30" fmla="*/ 169138 h 512698"/>
                <a:gd name="connsiteX31" fmla="*/ 0 w 2423424"/>
                <a:gd name="connsiteY31" fmla="*/ 145353 h 512698"/>
                <a:gd name="connsiteX32" fmla="*/ 18499 w 2423424"/>
                <a:gd name="connsiteY32" fmla="*/ 137424 h 512698"/>
                <a:gd name="connsiteX33" fmla="*/ 50212 w 2423424"/>
                <a:gd name="connsiteY33" fmla="*/ 145353 h 512698"/>
                <a:gd name="connsiteX34" fmla="*/ 105711 w 2423424"/>
                <a:gd name="connsiteY34" fmla="*/ 169138 h 512698"/>
                <a:gd name="connsiteX35" fmla="*/ 195565 w 2423424"/>
                <a:gd name="connsiteY35" fmla="*/ 200851 h 512698"/>
                <a:gd name="connsiteX36" fmla="*/ 282776 w 2423424"/>
                <a:gd name="connsiteY36" fmla="*/ 221993 h 512698"/>
                <a:gd name="connsiteX37" fmla="*/ 388487 w 2423424"/>
                <a:gd name="connsiteY37" fmla="*/ 237850 h 512698"/>
                <a:gd name="connsiteX38" fmla="*/ 478342 w 2423424"/>
                <a:gd name="connsiteY38" fmla="*/ 240493 h 512698"/>
                <a:gd name="connsiteX39" fmla="*/ 652765 w 2423424"/>
                <a:gd name="connsiteY39" fmla="*/ 240493 h 512698"/>
                <a:gd name="connsiteX40" fmla="*/ 843045 w 2423424"/>
                <a:gd name="connsiteY40" fmla="*/ 224636 h 512698"/>
                <a:gd name="connsiteX41" fmla="*/ 985754 w 2423424"/>
                <a:gd name="connsiteY41" fmla="*/ 206137 h 5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3424" h="512698">
                  <a:moveTo>
                    <a:pt x="985754" y="206137"/>
                  </a:moveTo>
                  <a:lnTo>
                    <a:pt x="1516952" y="137424"/>
                  </a:lnTo>
                  <a:lnTo>
                    <a:pt x="1659662" y="113639"/>
                  </a:lnTo>
                  <a:lnTo>
                    <a:pt x="1762730" y="73998"/>
                  </a:lnTo>
                  <a:lnTo>
                    <a:pt x="1926582" y="0"/>
                  </a:lnTo>
                  <a:lnTo>
                    <a:pt x="1955653" y="0"/>
                  </a:lnTo>
                  <a:lnTo>
                    <a:pt x="2021722" y="15857"/>
                  </a:lnTo>
                  <a:lnTo>
                    <a:pt x="2196145" y="58141"/>
                  </a:lnTo>
                  <a:lnTo>
                    <a:pt x="2315070" y="95140"/>
                  </a:lnTo>
                  <a:lnTo>
                    <a:pt x="2359997" y="113639"/>
                  </a:lnTo>
                  <a:lnTo>
                    <a:pt x="2399639" y="153281"/>
                  </a:lnTo>
                  <a:lnTo>
                    <a:pt x="2423424" y="190280"/>
                  </a:lnTo>
                  <a:lnTo>
                    <a:pt x="2423424" y="214065"/>
                  </a:lnTo>
                  <a:lnTo>
                    <a:pt x="2418138" y="243135"/>
                  </a:lnTo>
                  <a:lnTo>
                    <a:pt x="2391711" y="272206"/>
                  </a:lnTo>
                  <a:lnTo>
                    <a:pt x="2349426" y="298634"/>
                  </a:lnTo>
                  <a:lnTo>
                    <a:pt x="2309784" y="311848"/>
                  </a:lnTo>
                  <a:lnTo>
                    <a:pt x="2219930" y="314490"/>
                  </a:lnTo>
                  <a:lnTo>
                    <a:pt x="1852584" y="311848"/>
                  </a:lnTo>
                  <a:lnTo>
                    <a:pt x="1514309" y="338275"/>
                  </a:lnTo>
                  <a:lnTo>
                    <a:pt x="1057109" y="383202"/>
                  </a:lnTo>
                  <a:lnTo>
                    <a:pt x="887972" y="406987"/>
                  </a:lnTo>
                  <a:lnTo>
                    <a:pt x="713549" y="441344"/>
                  </a:lnTo>
                  <a:lnTo>
                    <a:pt x="605195" y="470414"/>
                  </a:lnTo>
                  <a:lnTo>
                    <a:pt x="433415" y="512698"/>
                  </a:lnTo>
                  <a:lnTo>
                    <a:pt x="367345" y="483628"/>
                  </a:lnTo>
                  <a:lnTo>
                    <a:pt x="285419" y="433415"/>
                  </a:lnTo>
                  <a:lnTo>
                    <a:pt x="153280" y="330347"/>
                  </a:lnTo>
                  <a:lnTo>
                    <a:pt x="68712" y="253707"/>
                  </a:lnTo>
                  <a:lnTo>
                    <a:pt x="10571" y="198208"/>
                  </a:lnTo>
                  <a:lnTo>
                    <a:pt x="0" y="169138"/>
                  </a:lnTo>
                  <a:lnTo>
                    <a:pt x="0" y="145353"/>
                  </a:lnTo>
                  <a:lnTo>
                    <a:pt x="18499" y="137424"/>
                  </a:lnTo>
                  <a:lnTo>
                    <a:pt x="50212" y="145353"/>
                  </a:lnTo>
                  <a:lnTo>
                    <a:pt x="105711" y="169138"/>
                  </a:lnTo>
                  <a:lnTo>
                    <a:pt x="195565" y="200851"/>
                  </a:lnTo>
                  <a:lnTo>
                    <a:pt x="282776" y="221993"/>
                  </a:lnTo>
                  <a:lnTo>
                    <a:pt x="388487" y="237850"/>
                  </a:lnTo>
                  <a:lnTo>
                    <a:pt x="478342" y="240493"/>
                  </a:lnTo>
                  <a:lnTo>
                    <a:pt x="652765" y="240493"/>
                  </a:lnTo>
                  <a:lnTo>
                    <a:pt x="843045" y="224636"/>
                  </a:lnTo>
                  <a:lnTo>
                    <a:pt x="985754" y="20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1">
              <a:extLst>
                <a:ext uri="{FF2B5EF4-FFF2-40B4-BE49-F238E27FC236}">
                  <a16:creationId xmlns:a16="http://schemas.microsoft.com/office/drawing/2014/main" id="{4D97BD0B-2D80-4ED4-8799-1D62D9D47905}"/>
                </a:ext>
              </a:extLst>
            </p:cNvPr>
            <p:cNvSpPr/>
            <p:nvPr/>
          </p:nvSpPr>
          <p:spPr>
            <a:xfrm rot="16200000">
              <a:off x="5125246" y="4060032"/>
              <a:ext cx="1998662" cy="555625"/>
            </a:xfrm>
            <a:custGeom>
              <a:avLst/>
              <a:gdLst>
                <a:gd name="connsiteX0" fmla="*/ 621507 w 1997869"/>
                <a:gd name="connsiteY0" fmla="*/ 266700 h 554831"/>
                <a:gd name="connsiteX1" fmla="*/ 1140619 w 1997869"/>
                <a:gd name="connsiteY1" fmla="*/ 250031 h 554831"/>
                <a:gd name="connsiteX2" fmla="*/ 1490663 w 1997869"/>
                <a:gd name="connsiteY2" fmla="*/ 230981 h 554831"/>
                <a:gd name="connsiteX3" fmla="*/ 1674019 w 1997869"/>
                <a:gd name="connsiteY3" fmla="*/ 223838 h 554831"/>
                <a:gd name="connsiteX4" fmla="*/ 1747838 w 1997869"/>
                <a:gd name="connsiteY4" fmla="*/ 211931 h 554831"/>
                <a:gd name="connsiteX5" fmla="*/ 1804988 w 1997869"/>
                <a:gd name="connsiteY5" fmla="*/ 190500 h 554831"/>
                <a:gd name="connsiteX6" fmla="*/ 1862138 w 1997869"/>
                <a:gd name="connsiteY6" fmla="*/ 150019 h 554831"/>
                <a:gd name="connsiteX7" fmla="*/ 1900238 w 1997869"/>
                <a:gd name="connsiteY7" fmla="*/ 107156 h 554831"/>
                <a:gd name="connsiteX8" fmla="*/ 1924050 w 1997869"/>
                <a:gd name="connsiteY8" fmla="*/ 59531 h 554831"/>
                <a:gd name="connsiteX9" fmla="*/ 1940719 w 1997869"/>
                <a:gd name="connsiteY9" fmla="*/ 23813 h 554831"/>
                <a:gd name="connsiteX10" fmla="*/ 1952625 w 1997869"/>
                <a:gd name="connsiteY10" fmla="*/ 2381 h 554831"/>
                <a:gd name="connsiteX11" fmla="*/ 1964532 w 1997869"/>
                <a:gd name="connsiteY11" fmla="*/ 0 h 554831"/>
                <a:gd name="connsiteX12" fmla="*/ 1976438 w 1997869"/>
                <a:gd name="connsiteY12" fmla="*/ 4763 h 554831"/>
                <a:gd name="connsiteX13" fmla="*/ 1988344 w 1997869"/>
                <a:gd name="connsiteY13" fmla="*/ 23813 h 554831"/>
                <a:gd name="connsiteX14" fmla="*/ 1997869 w 1997869"/>
                <a:gd name="connsiteY14" fmla="*/ 54769 h 554831"/>
                <a:gd name="connsiteX15" fmla="*/ 1995488 w 1997869"/>
                <a:gd name="connsiteY15" fmla="*/ 157163 h 554831"/>
                <a:gd name="connsiteX16" fmla="*/ 1993107 w 1997869"/>
                <a:gd name="connsiteY16" fmla="*/ 219075 h 554831"/>
                <a:gd name="connsiteX17" fmla="*/ 1978819 w 1997869"/>
                <a:gd name="connsiteY17" fmla="*/ 266700 h 554831"/>
                <a:gd name="connsiteX18" fmla="*/ 1938338 w 1997869"/>
                <a:gd name="connsiteY18" fmla="*/ 359569 h 554831"/>
                <a:gd name="connsiteX19" fmla="*/ 1902619 w 1997869"/>
                <a:gd name="connsiteY19" fmla="*/ 438150 h 554831"/>
                <a:gd name="connsiteX20" fmla="*/ 1862138 w 1997869"/>
                <a:gd name="connsiteY20" fmla="*/ 490538 h 554831"/>
                <a:gd name="connsiteX21" fmla="*/ 1831182 w 1997869"/>
                <a:gd name="connsiteY21" fmla="*/ 521494 h 554831"/>
                <a:gd name="connsiteX22" fmla="*/ 1802607 w 1997869"/>
                <a:gd name="connsiteY22" fmla="*/ 545306 h 554831"/>
                <a:gd name="connsiteX23" fmla="*/ 1778794 w 1997869"/>
                <a:gd name="connsiteY23" fmla="*/ 554831 h 554831"/>
                <a:gd name="connsiteX24" fmla="*/ 1747838 w 1997869"/>
                <a:gd name="connsiteY24" fmla="*/ 550069 h 554831"/>
                <a:gd name="connsiteX25" fmla="*/ 1712119 w 1997869"/>
                <a:gd name="connsiteY25" fmla="*/ 535781 h 554831"/>
                <a:gd name="connsiteX26" fmla="*/ 1664494 w 1997869"/>
                <a:gd name="connsiteY26" fmla="*/ 521494 h 554831"/>
                <a:gd name="connsiteX27" fmla="*/ 1585913 w 1997869"/>
                <a:gd name="connsiteY27" fmla="*/ 514350 h 554831"/>
                <a:gd name="connsiteX28" fmla="*/ 1264444 w 1997869"/>
                <a:gd name="connsiteY28" fmla="*/ 497681 h 554831"/>
                <a:gd name="connsiteX29" fmla="*/ 909638 w 1997869"/>
                <a:gd name="connsiteY29" fmla="*/ 488156 h 554831"/>
                <a:gd name="connsiteX30" fmla="*/ 509588 w 1997869"/>
                <a:gd name="connsiteY30" fmla="*/ 492919 h 554831"/>
                <a:gd name="connsiteX31" fmla="*/ 19050 w 1997869"/>
                <a:gd name="connsiteY31" fmla="*/ 511969 h 554831"/>
                <a:gd name="connsiteX32" fmla="*/ 0 w 1997869"/>
                <a:gd name="connsiteY32" fmla="*/ 288131 h 554831"/>
                <a:gd name="connsiteX33" fmla="*/ 130969 w 1997869"/>
                <a:gd name="connsiteY33" fmla="*/ 285750 h 554831"/>
                <a:gd name="connsiteX34" fmla="*/ 621507 w 1997869"/>
                <a:gd name="connsiteY34" fmla="*/ 2667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97869" h="554831">
                  <a:moveTo>
                    <a:pt x="621507" y="266700"/>
                  </a:moveTo>
                  <a:lnTo>
                    <a:pt x="1140619" y="250031"/>
                  </a:lnTo>
                  <a:lnTo>
                    <a:pt x="1490663" y="230981"/>
                  </a:lnTo>
                  <a:lnTo>
                    <a:pt x="1674019" y="223838"/>
                  </a:lnTo>
                  <a:lnTo>
                    <a:pt x="1747838" y="211931"/>
                  </a:lnTo>
                  <a:lnTo>
                    <a:pt x="1804988" y="190500"/>
                  </a:lnTo>
                  <a:lnTo>
                    <a:pt x="1862138" y="150019"/>
                  </a:lnTo>
                  <a:lnTo>
                    <a:pt x="1900238" y="107156"/>
                  </a:lnTo>
                  <a:lnTo>
                    <a:pt x="1924050" y="59531"/>
                  </a:lnTo>
                  <a:lnTo>
                    <a:pt x="1940719" y="23813"/>
                  </a:lnTo>
                  <a:lnTo>
                    <a:pt x="1952625" y="2381"/>
                  </a:lnTo>
                  <a:lnTo>
                    <a:pt x="1964532" y="0"/>
                  </a:lnTo>
                  <a:lnTo>
                    <a:pt x="1976438" y="4763"/>
                  </a:lnTo>
                  <a:lnTo>
                    <a:pt x="1988344" y="23813"/>
                  </a:lnTo>
                  <a:lnTo>
                    <a:pt x="1997869" y="54769"/>
                  </a:lnTo>
                  <a:cubicBezTo>
                    <a:pt x="1997075" y="88900"/>
                    <a:pt x="1996282" y="123032"/>
                    <a:pt x="1995488" y="157163"/>
                  </a:cubicBezTo>
                  <a:cubicBezTo>
                    <a:pt x="1994694" y="177800"/>
                    <a:pt x="1993901" y="198438"/>
                    <a:pt x="1993107" y="219075"/>
                  </a:cubicBezTo>
                  <a:lnTo>
                    <a:pt x="1978819" y="266700"/>
                  </a:lnTo>
                  <a:lnTo>
                    <a:pt x="1938338" y="359569"/>
                  </a:lnTo>
                  <a:lnTo>
                    <a:pt x="1902619" y="438150"/>
                  </a:lnTo>
                  <a:lnTo>
                    <a:pt x="1862138" y="490538"/>
                  </a:lnTo>
                  <a:lnTo>
                    <a:pt x="1831182" y="521494"/>
                  </a:lnTo>
                  <a:lnTo>
                    <a:pt x="1802607" y="545306"/>
                  </a:lnTo>
                  <a:lnTo>
                    <a:pt x="1778794" y="554831"/>
                  </a:lnTo>
                  <a:lnTo>
                    <a:pt x="1747838" y="550069"/>
                  </a:lnTo>
                  <a:lnTo>
                    <a:pt x="1712119" y="535781"/>
                  </a:lnTo>
                  <a:lnTo>
                    <a:pt x="1664494" y="521494"/>
                  </a:lnTo>
                  <a:lnTo>
                    <a:pt x="1585913" y="514350"/>
                  </a:lnTo>
                  <a:lnTo>
                    <a:pt x="1264444" y="497681"/>
                  </a:lnTo>
                  <a:lnTo>
                    <a:pt x="909638" y="488156"/>
                  </a:lnTo>
                  <a:lnTo>
                    <a:pt x="509588" y="492919"/>
                  </a:lnTo>
                  <a:lnTo>
                    <a:pt x="19050" y="511969"/>
                  </a:lnTo>
                  <a:lnTo>
                    <a:pt x="0" y="288131"/>
                  </a:lnTo>
                  <a:lnTo>
                    <a:pt x="130969" y="285750"/>
                  </a:lnTo>
                  <a:lnTo>
                    <a:pt x="621507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6">
              <a:extLst>
                <a:ext uri="{FF2B5EF4-FFF2-40B4-BE49-F238E27FC236}">
                  <a16:creationId xmlns:a16="http://schemas.microsoft.com/office/drawing/2014/main" id="{9B48BCFD-D1F6-4C35-9754-979C59C942E4}"/>
                </a:ext>
              </a:extLst>
            </p:cNvPr>
            <p:cNvSpPr/>
            <p:nvPr/>
          </p:nvSpPr>
          <p:spPr>
            <a:xfrm>
              <a:off x="4148141" y="4476750"/>
              <a:ext cx="1374775" cy="1074738"/>
            </a:xfrm>
            <a:custGeom>
              <a:avLst/>
              <a:gdLst>
                <a:gd name="connsiteX0" fmla="*/ 178593 w 1373981"/>
                <a:gd name="connsiteY0" fmla="*/ 197644 h 1073944"/>
                <a:gd name="connsiteX1" fmla="*/ 314325 w 1373981"/>
                <a:gd name="connsiteY1" fmla="*/ 185738 h 1073944"/>
                <a:gd name="connsiteX2" fmla="*/ 645318 w 1373981"/>
                <a:gd name="connsiteY2" fmla="*/ 130969 h 1073944"/>
                <a:gd name="connsiteX3" fmla="*/ 931068 w 1373981"/>
                <a:gd name="connsiteY3" fmla="*/ 69056 h 1073944"/>
                <a:gd name="connsiteX4" fmla="*/ 957262 w 1373981"/>
                <a:gd name="connsiteY4" fmla="*/ 42863 h 1073944"/>
                <a:gd name="connsiteX5" fmla="*/ 1004887 w 1373981"/>
                <a:gd name="connsiteY5" fmla="*/ 7144 h 1073944"/>
                <a:gd name="connsiteX6" fmla="*/ 1033462 w 1373981"/>
                <a:gd name="connsiteY6" fmla="*/ 2381 h 1073944"/>
                <a:gd name="connsiteX7" fmla="*/ 1078706 w 1373981"/>
                <a:gd name="connsiteY7" fmla="*/ 0 h 1073944"/>
                <a:gd name="connsiteX8" fmla="*/ 1104900 w 1373981"/>
                <a:gd name="connsiteY8" fmla="*/ 4763 h 1073944"/>
                <a:gd name="connsiteX9" fmla="*/ 1150143 w 1373981"/>
                <a:gd name="connsiteY9" fmla="*/ 23813 h 1073944"/>
                <a:gd name="connsiteX10" fmla="*/ 1212056 w 1373981"/>
                <a:gd name="connsiteY10" fmla="*/ 64294 h 1073944"/>
                <a:gd name="connsiteX11" fmla="*/ 1307306 w 1373981"/>
                <a:gd name="connsiteY11" fmla="*/ 142875 h 1073944"/>
                <a:gd name="connsiteX12" fmla="*/ 1359693 w 1373981"/>
                <a:gd name="connsiteY12" fmla="*/ 202406 h 1073944"/>
                <a:gd name="connsiteX13" fmla="*/ 1373981 w 1373981"/>
                <a:gd name="connsiteY13" fmla="*/ 235744 h 1073944"/>
                <a:gd name="connsiteX14" fmla="*/ 1371600 w 1373981"/>
                <a:gd name="connsiteY14" fmla="*/ 259556 h 1073944"/>
                <a:gd name="connsiteX15" fmla="*/ 1362075 w 1373981"/>
                <a:gd name="connsiteY15" fmla="*/ 290513 h 1073944"/>
                <a:gd name="connsiteX16" fmla="*/ 1326356 w 1373981"/>
                <a:gd name="connsiteY16" fmla="*/ 330994 h 1073944"/>
                <a:gd name="connsiteX17" fmla="*/ 1290637 w 1373981"/>
                <a:gd name="connsiteY17" fmla="*/ 402431 h 1073944"/>
                <a:gd name="connsiteX18" fmla="*/ 1252537 w 1373981"/>
                <a:gd name="connsiteY18" fmla="*/ 519113 h 1073944"/>
                <a:gd name="connsiteX19" fmla="*/ 1145381 w 1373981"/>
                <a:gd name="connsiteY19" fmla="*/ 947738 h 1073944"/>
                <a:gd name="connsiteX20" fmla="*/ 1140618 w 1373981"/>
                <a:gd name="connsiteY20" fmla="*/ 983456 h 1073944"/>
                <a:gd name="connsiteX21" fmla="*/ 1121568 w 1373981"/>
                <a:gd name="connsiteY21" fmla="*/ 1009650 h 1073944"/>
                <a:gd name="connsiteX22" fmla="*/ 1081087 w 1373981"/>
                <a:gd name="connsiteY22" fmla="*/ 1059656 h 1073944"/>
                <a:gd name="connsiteX23" fmla="*/ 1064418 w 1373981"/>
                <a:gd name="connsiteY23" fmla="*/ 1073944 h 1073944"/>
                <a:gd name="connsiteX24" fmla="*/ 1023937 w 1373981"/>
                <a:gd name="connsiteY24" fmla="*/ 1066800 h 1073944"/>
                <a:gd name="connsiteX25" fmla="*/ 940593 w 1373981"/>
                <a:gd name="connsiteY25" fmla="*/ 1038225 h 1073944"/>
                <a:gd name="connsiteX26" fmla="*/ 921543 w 1373981"/>
                <a:gd name="connsiteY26" fmla="*/ 1021556 h 1073944"/>
                <a:gd name="connsiteX27" fmla="*/ 942975 w 1373981"/>
                <a:gd name="connsiteY27" fmla="*/ 821531 h 1073944"/>
                <a:gd name="connsiteX28" fmla="*/ 973931 w 1373981"/>
                <a:gd name="connsiteY28" fmla="*/ 557213 h 1073944"/>
                <a:gd name="connsiteX29" fmla="*/ 1000125 w 1373981"/>
                <a:gd name="connsiteY29" fmla="*/ 345281 h 1073944"/>
                <a:gd name="connsiteX30" fmla="*/ 1002506 w 1373981"/>
                <a:gd name="connsiteY30" fmla="*/ 304800 h 1073944"/>
                <a:gd name="connsiteX31" fmla="*/ 995362 w 1373981"/>
                <a:gd name="connsiteY31" fmla="*/ 278606 h 1073944"/>
                <a:gd name="connsiteX32" fmla="*/ 976312 w 1373981"/>
                <a:gd name="connsiteY32" fmla="*/ 259556 h 1073944"/>
                <a:gd name="connsiteX33" fmla="*/ 942975 w 1373981"/>
                <a:gd name="connsiteY33" fmla="*/ 247650 h 1073944"/>
                <a:gd name="connsiteX34" fmla="*/ 885825 w 1373981"/>
                <a:gd name="connsiteY34" fmla="*/ 254794 h 1073944"/>
                <a:gd name="connsiteX35" fmla="*/ 45243 w 1373981"/>
                <a:gd name="connsiteY35" fmla="*/ 392906 h 1073944"/>
                <a:gd name="connsiteX36" fmla="*/ 0 w 1373981"/>
                <a:gd name="connsiteY36" fmla="*/ 204788 h 1073944"/>
                <a:gd name="connsiteX37" fmla="*/ 178593 w 1373981"/>
                <a:gd name="connsiteY37" fmla="*/ 197644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73981" h="1073944">
                  <a:moveTo>
                    <a:pt x="178593" y="197644"/>
                  </a:moveTo>
                  <a:lnTo>
                    <a:pt x="314325" y="185738"/>
                  </a:lnTo>
                  <a:lnTo>
                    <a:pt x="645318" y="130969"/>
                  </a:lnTo>
                  <a:lnTo>
                    <a:pt x="931068" y="69056"/>
                  </a:lnTo>
                  <a:lnTo>
                    <a:pt x="957262" y="42863"/>
                  </a:lnTo>
                  <a:lnTo>
                    <a:pt x="1004887" y="7144"/>
                  </a:lnTo>
                  <a:lnTo>
                    <a:pt x="1033462" y="2381"/>
                  </a:lnTo>
                  <a:lnTo>
                    <a:pt x="1078706" y="0"/>
                  </a:lnTo>
                  <a:lnTo>
                    <a:pt x="1104900" y="4763"/>
                  </a:lnTo>
                  <a:lnTo>
                    <a:pt x="1150143" y="23813"/>
                  </a:lnTo>
                  <a:lnTo>
                    <a:pt x="1212056" y="64294"/>
                  </a:lnTo>
                  <a:lnTo>
                    <a:pt x="1307306" y="142875"/>
                  </a:lnTo>
                  <a:lnTo>
                    <a:pt x="1359693" y="202406"/>
                  </a:lnTo>
                  <a:lnTo>
                    <a:pt x="1373981" y="235744"/>
                  </a:lnTo>
                  <a:lnTo>
                    <a:pt x="1371600" y="259556"/>
                  </a:lnTo>
                  <a:lnTo>
                    <a:pt x="1362075" y="290513"/>
                  </a:lnTo>
                  <a:lnTo>
                    <a:pt x="1326356" y="330994"/>
                  </a:lnTo>
                  <a:lnTo>
                    <a:pt x="1290637" y="402431"/>
                  </a:lnTo>
                  <a:lnTo>
                    <a:pt x="1252537" y="519113"/>
                  </a:lnTo>
                  <a:lnTo>
                    <a:pt x="1145381" y="947738"/>
                  </a:lnTo>
                  <a:lnTo>
                    <a:pt x="1140618" y="983456"/>
                  </a:lnTo>
                  <a:lnTo>
                    <a:pt x="1121568" y="1009650"/>
                  </a:lnTo>
                  <a:lnTo>
                    <a:pt x="1081087" y="1059656"/>
                  </a:lnTo>
                  <a:lnTo>
                    <a:pt x="1064418" y="1073944"/>
                  </a:lnTo>
                  <a:lnTo>
                    <a:pt x="1023937" y="1066800"/>
                  </a:lnTo>
                  <a:lnTo>
                    <a:pt x="940593" y="1038225"/>
                  </a:lnTo>
                  <a:lnTo>
                    <a:pt x="921543" y="1021556"/>
                  </a:lnTo>
                  <a:lnTo>
                    <a:pt x="942975" y="821531"/>
                  </a:lnTo>
                  <a:lnTo>
                    <a:pt x="973931" y="557213"/>
                  </a:lnTo>
                  <a:lnTo>
                    <a:pt x="1000125" y="345281"/>
                  </a:lnTo>
                  <a:lnTo>
                    <a:pt x="1002506" y="304800"/>
                  </a:lnTo>
                  <a:lnTo>
                    <a:pt x="995362" y="278606"/>
                  </a:lnTo>
                  <a:lnTo>
                    <a:pt x="976312" y="259556"/>
                  </a:lnTo>
                  <a:lnTo>
                    <a:pt x="942975" y="247650"/>
                  </a:lnTo>
                  <a:lnTo>
                    <a:pt x="885825" y="254794"/>
                  </a:lnTo>
                  <a:lnTo>
                    <a:pt x="45243" y="392906"/>
                  </a:lnTo>
                  <a:lnTo>
                    <a:pt x="0" y="204788"/>
                  </a:lnTo>
                  <a:lnTo>
                    <a:pt x="178593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31193652-3DB9-4A26-AC5E-46833019C74C}"/>
                </a:ext>
              </a:extLst>
            </p:cNvPr>
            <p:cNvSpPr/>
            <p:nvPr/>
          </p:nvSpPr>
          <p:spPr>
            <a:xfrm>
              <a:off x="4360866" y="5281613"/>
              <a:ext cx="777875" cy="311150"/>
            </a:xfrm>
            <a:custGeom>
              <a:avLst/>
              <a:gdLst>
                <a:gd name="connsiteX0" fmla="*/ 147637 w 778669"/>
                <a:gd name="connsiteY0" fmla="*/ 90487 h 311943"/>
                <a:gd name="connsiteX1" fmla="*/ 583406 w 778669"/>
                <a:gd name="connsiteY1" fmla="*/ 0 h 311943"/>
                <a:gd name="connsiteX2" fmla="*/ 645319 w 778669"/>
                <a:gd name="connsiteY2" fmla="*/ 21431 h 311943"/>
                <a:gd name="connsiteX3" fmla="*/ 778669 w 778669"/>
                <a:gd name="connsiteY3" fmla="*/ 59531 h 311943"/>
                <a:gd name="connsiteX4" fmla="*/ 728662 w 778669"/>
                <a:gd name="connsiteY4" fmla="*/ 238125 h 311943"/>
                <a:gd name="connsiteX5" fmla="*/ 661987 w 778669"/>
                <a:gd name="connsiteY5" fmla="*/ 204787 h 311943"/>
                <a:gd name="connsiteX6" fmla="*/ 616744 w 778669"/>
                <a:gd name="connsiteY6" fmla="*/ 207168 h 311943"/>
                <a:gd name="connsiteX7" fmla="*/ 209550 w 778669"/>
                <a:gd name="connsiteY7" fmla="*/ 254793 h 311943"/>
                <a:gd name="connsiteX8" fmla="*/ 119062 w 778669"/>
                <a:gd name="connsiteY8" fmla="*/ 266700 h 311943"/>
                <a:gd name="connsiteX9" fmla="*/ 107156 w 778669"/>
                <a:gd name="connsiteY9" fmla="*/ 300037 h 311943"/>
                <a:gd name="connsiteX10" fmla="*/ 97631 w 778669"/>
                <a:gd name="connsiteY10" fmla="*/ 311943 h 311943"/>
                <a:gd name="connsiteX11" fmla="*/ 0 w 778669"/>
                <a:gd name="connsiteY11" fmla="*/ 111918 h 311943"/>
                <a:gd name="connsiteX12" fmla="*/ 147637 w 778669"/>
                <a:gd name="connsiteY12" fmla="*/ 90487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669" h="311943">
                  <a:moveTo>
                    <a:pt x="147637" y="90487"/>
                  </a:moveTo>
                  <a:lnTo>
                    <a:pt x="583406" y="0"/>
                  </a:lnTo>
                  <a:lnTo>
                    <a:pt x="645319" y="21431"/>
                  </a:lnTo>
                  <a:lnTo>
                    <a:pt x="778669" y="59531"/>
                  </a:lnTo>
                  <a:lnTo>
                    <a:pt x="728662" y="238125"/>
                  </a:lnTo>
                  <a:lnTo>
                    <a:pt x="661987" y="204787"/>
                  </a:lnTo>
                  <a:lnTo>
                    <a:pt x="616744" y="207168"/>
                  </a:lnTo>
                  <a:lnTo>
                    <a:pt x="209550" y="254793"/>
                  </a:lnTo>
                  <a:lnTo>
                    <a:pt x="119062" y="266700"/>
                  </a:lnTo>
                  <a:lnTo>
                    <a:pt x="107156" y="300037"/>
                  </a:lnTo>
                  <a:lnTo>
                    <a:pt x="97631" y="311943"/>
                  </a:lnTo>
                  <a:lnTo>
                    <a:pt x="0" y="111918"/>
                  </a:lnTo>
                  <a:lnTo>
                    <a:pt x="147637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2">
              <a:extLst>
                <a:ext uri="{FF2B5EF4-FFF2-40B4-BE49-F238E27FC236}">
                  <a16:creationId xmlns:a16="http://schemas.microsoft.com/office/drawing/2014/main" id="{95469474-5B8D-4DF0-8E5D-275EC58AA15B}"/>
                </a:ext>
              </a:extLst>
            </p:cNvPr>
            <p:cNvSpPr/>
            <p:nvPr/>
          </p:nvSpPr>
          <p:spPr>
            <a:xfrm rot="16200000">
              <a:off x="5435603" y="3502026"/>
              <a:ext cx="2978150" cy="587375"/>
            </a:xfrm>
            <a:custGeom>
              <a:avLst/>
              <a:gdLst>
                <a:gd name="connsiteX0" fmla="*/ 955675 w 2978150"/>
                <a:gd name="connsiteY0" fmla="*/ 288925 h 587375"/>
                <a:gd name="connsiteX1" fmla="*/ 2508250 w 2978150"/>
                <a:gd name="connsiteY1" fmla="*/ 285750 h 587375"/>
                <a:gd name="connsiteX2" fmla="*/ 2552700 w 2978150"/>
                <a:gd name="connsiteY2" fmla="*/ 285750 h 587375"/>
                <a:gd name="connsiteX3" fmla="*/ 2613025 w 2978150"/>
                <a:gd name="connsiteY3" fmla="*/ 279400 h 587375"/>
                <a:gd name="connsiteX4" fmla="*/ 2673350 w 2978150"/>
                <a:gd name="connsiteY4" fmla="*/ 263525 h 587375"/>
                <a:gd name="connsiteX5" fmla="*/ 2743200 w 2978150"/>
                <a:gd name="connsiteY5" fmla="*/ 228600 h 587375"/>
                <a:gd name="connsiteX6" fmla="*/ 2806700 w 2978150"/>
                <a:gd name="connsiteY6" fmla="*/ 184150 h 587375"/>
                <a:gd name="connsiteX7" fmla="*/ 2873375 w 2978150"/>
                <a:gd name="connsiteY7" fmla="*/ 127000 h 587375"/>
                <a:gd name="connsiteX8" fmla="*/ 2952750 w 2978150"/>
                <a:gd name="connsiteY8" fmla="*/ 28575 h 587375"/>
                <a:gd name="connsiteX9" fmla="*/ 2978150 w 2978150"/>
                <a:gd name="connsiteY9" fmla="*/ 0 h 587375"/>
                <a:gd name="connsiteX10" fmla="*/ 2962275 w 2978150"/>
                <a:gd name="connsiteY10" fmla="*/ 206375 h 587375"/>
                <a:gd name="connsiteX11" fmla="*/ 2921000 w 2978150"/>
                <a:gd name="connsiteY11" fmla="*/ 263525 h 587375"/>
                <a:gd name="connsiteX12" fmla="*/ 2835275 w 2978150"/>
                <a:gd name="connsiteY12" fmla="*/ 396875 h 587375"/>
                <a:gd name="connsiteX13" fmla="*/ 2787650 w 2978150"/>
                <a:gd name="connsiteY13" fmla="*/ 473075 h 587375"/>
                <a:gd name="connsiteX14" fmla="*/ 2765425 w 2978150"/>
                <a:gd name="connsiteY14" fmla="*/ 514350 h 587375"/>
                <a:gd name="connsiteX15" fmla="*/ 2736850 w 2978150"/>
                <a:gd name="connsiteY15" fmla="*/ 546100 h 587375"/>
                <a:gd name="connsiteX16" fmla="*/ 2717800 w 2978150"/>
                <a:gd name="connsiteY16" fmla="*/ 565150 h 587375"/>
                <a:gd name="connsiteX17" fmla="*/ 2676525 w 2978150"/>
                <a:gd name="connsiteY17" fmla="*/ 584200 h 587375"/>
                <a:gd name="connsiteX18" fmla="*/ 2641600 w 2978150"/>
                <a:gd name="connsiteY18" fmla="*/ 587375 h 587375"/>
                <a:gd name="connsiteX19" fmla="*/ 2590800 w 2978150"/>
                <a:gd name="connsiteY19" fmla="*/ 577850 h 587375"/>
                <a:gd name="connsiteX20" fmla="*/ 2546350 w 2978150"/>
                <a:gd name="connsiteY20" fmla="*/ 561975 h 587375"/>
                <a:gd name="connsiteX21" fmla="*/ 2486025 w 2978150"/>
                <a:gd name="connsiteY21" fmla="*/ 552450 h 587375"/>
                <a:gd name="connsiteX22" fmla="*/ 2203450 w 2978150"/>
                <a:gd name="connsiteY22" fmla="*/ 555625 h 587375"/>
                <a:gd name="connsiteX23" fmla="*/ 1679575 w 2978150"/>
                <a:gd name="connsiteY23" fmla="*/ 552450 h 587375"/>
                <a:gd name="connsiteX24" fmla="*/ 1600200 w 2978150"/>
                <a:gd name="connsiteY24" fmla="*/ 533400 h 587375"/>
                <a:gd name="connsiteX25" fmla="*/ 1511300 w 2978150"/>
                <a:gd name="connsiteY25" fmla="*/ 530225 h 587375"/>
                <a:gd name="connsiteX26" fmla="*/ 0 w 2978150"/>
                <a:gd name="connsiteY26" fmla="*/ 527050 h 587375"/>
                <a:gd name="connsiteX27" fmla="*/ 6350 w 2978150"/>
                <a:gd name="connsiteY27" fmla="*/ 288925 h 587375"/>
                <a:gd name="connsiteX28" fmla="*/ 955675 w 2978150"/>
                <a:gd name="connsiteY28" fmla="*/ 28892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8150" h="587375">
                  <a:moveTo>
                    <a:pt x="955675" y="288925"/>
                  </a:moveTo>
                  <a:lnTo>
                    <a:pt x="2508250" y="285750"/>
                  </a:lnTo>
                  <a:lnTo>
                    <a:pt x="2552700" y="285750"/>
                  </a:lnTo>
                  <a:lnTo>
                    <a:pt x="2613025" y="279400"/>
                  </a:lnTo>
                  <a:lnTo>
                    <a:pt x="2673350" y="263525"/>
                  </a:lnTo>
                  <a:lnTo>
                    <a:pt x="2743200" y="228600"/>
                  </a:lnTo>
                  <a:lnTo>
                    <a:pt x="2806700" y="184150"/>
                  </a:lnTo>
                  <a:lnTo>
                    <a:pt x="2873375" y="127000"/>
                  </a:lnTo>
                  <a:lnTo>
                    <a:pt x="2952750" y="28575"/>
                  </a:lnTo>
                  <a:lnTo>
                    <a:pt x="2978150" y="0"/>
                  </a:lnTo>
                  <a:lnTo>
                    <a:pt x="2962275" y="206375"/>
                  </a:lnTo>
                  <a:lnTo>
                    <a:pt x="2921000" y="263525"/>
                  </a:lnTo>
                  <a:lnTo>
                    <a:pt x="2835275" y="396875"/>
                  </a:lnTo>
                  <a:lnTo>
                    <a:pt x="2787650" y="473075"/>
                  </a:lnTo>
                  <a:lnTo>
                    <a:pt x="2765425" y="514350"/>
                  </a:lnTo>
                  <a:lnTo>
                    <a:pt x="2736850" y="546100"/>
                  </a:lnTo>
                  <a:lnTo>
                    <a:pt x="2717800" y="565150"/>
                  </a:lnTo>
                  <a:lnTo>
                    <a:pt x="2676525" y="584200"/>
                  </a:lnTo>
                  <a:lnTo>
                    <a:pt x="2641600" y="587375"/>
                  </a:lnTo>
                  <a:lnTo>
                    <a:pt x="2590800" y="577850"/>
                  </a:lnTo>
                  <a:lnTo>
                    <a:pt x="2546350" y="561975"/>
                  </a:lnTo>
                  <a:lnTo>
                    <a:pt x="2486025" y="552450"/>
                  </a:lnTo>
                  <a:lnTo>
                    <a:pt x="2203450" y="555625"/>
                  </a:lnTo>
                  <a:lnTo>
                    <a:pt x="1679575" y="552450"/>
                  </a:lnTo>
                  <a:lnTo>
                    <a:pt x="1600200" y="533400"/>
                  </a:lnTo>
                  <a:lnTo>
                    <a:pt x="1511300" y="530225"/>
                  </a:lnTo>
                  <a:lnTo>
                    <a:pt x="0" y="527050"/>
                  </a:lnTo>
                  <a:lnTo>
                    <a:pt x="6350" y="288925"/>
                  </a:lnTo>
                  <a:lnTo>
                    <a:pt x="955675" y="288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8">
              <a:extLst>
                <a:ext uri="{FF2B5EF4-FFF2-40B4-BE49-F238E27FC236}">
                  <a16:creationId xmlns:a16="http://schemas.microsoft.com/office/drawing/2014/main" id="{8D3CB839-EC09-4458-B445-3F0FE32B90EC}"/>
                </a:ext>
              </a:extLst>
            </p:cNvPr>
            <p:cNvSpPr/>
            <p:nvPr/>
          </p:nvSpPr>
          <p:spPr>
            <a:xfrm>
              <a:off x="7059614" y="3359150"/>
              <a:ext cx="1174750" cy="349250"/>
            </a:xfrm>
            <a:custGeom>
              <a:avLst/>
              <a:gdLst>
                <a:gd name="connsiteX0" fmla="*/ 240493 w 1173455"/>
                <a:gd name="connsiteY0" fmla="*/ 155924 h 348847"/>
                <a:gd name="connsiteX1" fmla="*/ 393774 w 1173455"/>
                <a:gd name="connsiteY1" fmla="*/ 137425 h 348847"/>
                <a:gd name="connsiteX2" fmla="*/ 544412 w 1173455"/>
                <a:gd name="connsiteY2" fmla="*/ 103069 h 348847"/>
                <a:gd name="connsiteX3" fmla="*/ 636909 w 1173455"/>
                <a:gd name="connsiteY3" fmla="*/ 68713 h 348847"/>
                <a:gd name="connsiteX4" fmla="*/ 697693 w 1173455"/>
                <a:gd name="connsiteY4" fmla="*/ 36999 h 348847"/>
                <a:gd name="connsiteX5" fmla="*/ 742620 w 1173455"/>
                <a:gd name="connsiteY5" fmla="*/ 13214 h 348847"/>
                <a:gd name="connsiteX6" fmla="*/ 779619 w 1173455"/>
                <a:gd name="connsiteY6" fmla="*/ 0 h 348847"/>
                <a:gd name="connsiteX7" fmla="*/ 837760 w 1173455"/>
                <a:gd name="connsiteY7" fmla="*/ 0 h 348847"/>
                <a:gd name="connsiteX8" fmla="*/ 961970 w 1173455"/>
                <a:gd name="connsiteY8" fmla="*/ 21143 h 348847"/>
                <a:gd name="connsiteX9" fmla="*/ 1051825 w 1173455"/>
                <a:gd name="connsiteY9" fmla="*/ 50213 h 348847"/>
                <a:gd name="connsiteX10" fmla="*/ 1115251 w 1173455"/>
                <a:gd name="connsiteY10" fmla="*/ 81926 h 348847"/>
                <a:gd name="connsiteX11" fmla="*/ 1146964 w 1173455"/>
                <a:gd name="connsiteY11" fmla="*/ 110997 h 348847"/>
                <a:gd name="connsiteX12" fmla="*/ 1170749 w 1173455"/>
                <a:gd name="connsiteY12" fmla="*/ 147996 h 348847"/>
                <a:gd name="connsiteX13" fmla="*/ 1173392 w 1173455"/>
                <a:gd name="connsiteY13" fmla="*/ 187637 h 348847"/>
                <a:gd name="connsiteX14" fmla="*/ 1154893 w 1173455"/>
                <a:gd name="connsiteY14" fmla="*/ 216708 h 348847"/>
                <a:gd name="connsiteX15" fmla="*/ 1128465 w 1173455"/>
                <a:gd name="connsiteY15" fmla="*/ 229922 h 348847"/>
                <a:gd name="connsiteX16" fmla="*/ 1075610 w 1173455"/>
                <a:gd name="connsiteY16" fmla="*/ 245779 h 348847"/>
                <a:gd name="connsiteX17" fmla="*/ 988398 w 1173455"/>
                <a:gd name="connsiteY17" fmla="*/ 248421 h 348847"/>
                <a:gd name="connsiteX18" fmla="*/ 724120 w 1173455"/>
                <a:gd name="connsiteY18" fmla="*/ 272206 h 348847"/>
                <a:gd name="connsiteX19" fmla="*/ 2643 w 1173455"/>
                <a:gd name="connsiteY19" fmla="*/ 348847 h 348847"/>
                <a:gd name="connsiteX20" fmla="*/ 0 w 1173455"/>
                <a:gd name="connsiteY20" fmla="*/ 163852 h 348847"/>
                <a:gd name="connsiteX21" fmla="*/ 240493 w 1173455"/>
                <a:gd name="connsiteY21" fmla="*/ 155924 h 3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3455" h="348847">
                  <a:moveTo>
                    <a:pt x="240493" y="155924"/>
                  </a:moveTo>
                  <a:lnTo>
                    <a:pt x="393774" y="137425"/>
                  </a:lnTo>
                  <a:lnTo>
                    <a:pt x="544412" y="103069"/>
                  </a:lnTo>
                  <a:lnTo>
                    <a:pt x="636909" y="68713"/>
                  </a:lnTo>
                  <a:lnTo>
                    <a:pt x="697693" y="36999"/>
                  </a:lnTo>
                  <a:lnTo>
                    <a:pt x="742620" y="13214"/>
                  </a:lnTo>
                  <a:lnTo>
                    <a:pt x="779619" y="0"/>
                  </a:lnTo>
                  <a:lnTo>
                    <a:pt x="837760" y="0"/>
                  </a:lnTo>
                  <a:lnTo>
                    <a:pt x="961970" y="21143"/>
                  </a:lnTo>
                  <a:lnTo>
                    <a:pt x="1051825" y="50213"/>
                  </a:lnTo>
                  <a:lnTo>
                    <a:pt x="1115251" y="81926"/>
                  </a:lnTo>
                  <a:lnTo>
                    <a:pt x="1146964" y="110997"/>
                  </a:lnTo>
                  <a:lnTo>
                    <a:pt x="1170749" y="147996"/>
                  </a:lnTo>
                  <a:cubicBezTo>
                    <a:pt x="1173455" y="185873"/>
                    <a:pt x="1173392" y="172631"/>
                    <a:pt x="1173392" y="187637"/>
                  </a:cubicBezTo>
                  <a:lnTo>
                    <a:pt x="1154893" y="216708"/>
                  </a:lnTo>
                  <a:lnTo>
                    <a:pt x="1128465" y="229922"/>
                  </a:lnTo>
                  <a:lnTo>
                    <a:pt x="1075610" y="245779"/>
                  </a:lnTo>
                  <a:cubicBezTo>
                    <a:pt x="1046540" y="246687"/>
                    <a:pt x="1017482" y="248421"/>
                    <a:pt x="988398" y="248421"/>
                  </a:cubicBezTo>
                  <a:cubicBezTo>
                    <a:pt x="900313" y="256429"/>
                    <a:pt x="812569" y="272206"/>
                    <a:pt x="724120" y="272206"/>
                  </a:cubicBezTo>
                  <a:lnTo>
                    <a:pt x="2643" y="348847"/>
                  </a:lnTo>
                  <a:lnTo>
                    <a:pt x="0" y="163852"/>
                  </a:lnTo>
                  <a:lnTo>
                    <a:pt x="240493" y="155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9">
              <a:extLst>
                <a:ext uri="{FF2B5EF4-FFF2-40B4-BE49-F238E27FC236}">
                  <a16:creationId xmlns:a16="http://schemas.microsoft.com/office/drawing/2014/main" id="{AFCE2138-8F92-479B-8B94-A129824504D3}"/>
                </a:ext>
              </a:extLst>
            </p:cNvPr>
            <p:cNvSpPr/>
            <p:nvPr/>
          </p:nvSpPr>
          <p:spPr>
            <a:xfrm>
              <a:off x="5570539" y="5038726"/>
              <a:ext cx="2960687" cy="555625"/>
            </a:xfrm>
            <a:custGeom>
              <a:avLst/>
              <a:gdLst>
                <a:gd name="connsiteX0" fmla="*/ 1055549 w 2961060"/>
                <a:gd name="connsiteY0" fmla="*/ 223998 h 555391"/>
                <a:gd name="connsiteX1" fmla="*/ 1390010 w 2961060"/>
                <a:gd name="connsiteY1" fmla="*/ 193313 h 555391"/>
                <a:gd name="connsiteX2" fmla="*/ 1552638 w 2961060"/>
                <a:gd name="connsiteY2" fmla="*/ 159560 h 555391"/>
                <a:gd name="connsiteX3" fmla="*/ 1702993 w 2961060"/>
                <a:gd name="connsiteY3" fmla="*/ 144218 h 555391"/>
                <a:gd name="connsiteX4" fmla="*/ 2325889 w 2961060"/>
                <a:gd name="connsiteY4" fmla="*/ 88986 h 555391"/>
                <a:gd name="connsiteX5" fmla="*/ 2417943 w 2961060"/>
                <a:gd name="connsiteY5" fmla="*/ 49096 h 555391"/>
                <a:gd name="connsiteX6" fmla="*/ 2500791 w 2961060"/>
                <a:gd name="connsiteY6" fmla="*/ 15343 h 555391"/>
                <a:gd name="connsiteX7" fmla="*/ 2546818 w 2961060"/>
                <a:gd name="connsiteY7" fmla="*/ 0 h 555391"/>
                <a:gd name="connsiteX8" fmla="*/ 2586708 w 2961060"/>
                <a:gd name="connsiteY8" fmla="*/ 6137 h 555391"/>
                <a:gd name="connsiteX9" fmla="*/ 2672625 w 2961060"/>
                <a:gd name="connsiteY9" fmla="*/ 30685 h 555391"/>
                <a:gd name="connsiteX10" fmla="*/ 2792295 w 2961060"/>
                <a:gd name="connsiteY10" fmla="*/ 79780 h 555391"/>
                <a:gd name="connsiteX11" fmla="*/ 2862869 w 2961060"/>
                <a:gd name="connsiteY11" fmla="*/ 119670 h 555391"/>
                <a:gd name="connsiteX12" fmla="*/ 2908896 w 2961060"/>
                <a:gd name="connsiteY12" fmla="*/ 156492 h 555391"/>
                <a:gd name="connsiteX13" fmla="*/ 2933444 w 2961060"/>
                <a:gd name="connsiteY13" fmla="*/ 190245 h 555391"/>
                <a:gd name="connsiteX14" fmla="*/ 2951855 w 2961060"/>
                <a:gd name="connsiteY14" fmla="*/ 236272 h 555391"/>
                <a:gd name="connsiteX15" fmla="*/ 2961060 w 2961060"/>
                <a:gd name="connsiteY15" fmla="*/ 273093 h 555391"/>
                <a:gd name="connsiteX16" fmla="*/ 2954923 w 2961060"/>
                <a:gd name="connsiteY16" fmla="*/ 312983 h 555391"/>
                <a:gd name="connsiteX17" fmla="*/ 2939581 w 2961060"/>
                <a:gd name="connsiteY17" fmla="*/ 331394 h 555391"/>
                <a:gd name="connsiteX18" fmla="*/ 2905828 w 2961060"/>
                <a:gd name="connsiteY18" fmla="*/ 349804 h 555391"/>
                <a:gd name="connsiteX19" fmla="*/ 2847527 w 2961060"/>
                <a:gd name="connsiteY19" fmla="*/ 355941 h 555391"/>
                <a:gd name="connsiteX20" fmla="*/ 2792295 w 2961060"/>
                <a:gd name="connsiteY20" fmla="*/ 352873 h 555391"/>
                <a:gd name="connsiteX21" fmla="*/ 2660351 w 2961060"/>
                <a:gd name="connsiteY21" fmla="*/ 337531 h 555391"/>
                <a:gd name="connsiteX22" fmla="*/ 2485449 w 2961060"/>
                <a:gd name="connsiteY22" fmla="*/ 322188 h 555391"/>
                <a:gd name="connsiteX23" fmla="*/ 2279863 w 2961060"/>
                <a:gd name="connsiteY23" fmla="*/ 309914 h 555391"/>
                <a:gd name="connsiteX24" fmla="*/ 1844142 w 2961060"/>
                <a:gd name="connsiteY24" fmla="*/ 328325 h 555391"/>
                <a:gd name="connsiteX25" fmla="*/ 1457516 w 2961060"/>
                <a:gd name="connsiteY25" fmla="*/ 359010 h 555391"/>
                <a:gd name="connsiteX26" fmla="*/ 1126123 w 2961060"/>
                <a:gd name="connsiteY26" fmla="*/ 405037 h 555391"/>
                <a:gd name="connsiteX27" fmla="*/ 831551 w 2961060"/>
                <a:gd name="connsiteY27" fmla="*/ 463337 h 555391"/>
                <a:gd name="connsiteX28" fmla="*/ 583006 w 2961060"/>
                <a:gd name="connsiteY28" fmla="*/ 518569 h 555391"/>
                <a:gd name="connsiteX29" fmla="*/ 451063 w 2961060"/>
                <a:gd name="connsiteY29" fmla="*/ 555391 h 555391"/>
                <a:gd name="connsiteX30" fmla="*/ 362077 w 2961060"/>
                <a:gd name="connsiteY30" fmla="*/ 527775 h 555391"/>
                <a:gd name="connsiteX31" fmla="*/ 257750 w 2961060"/>
                <a:gd name="connsiteY31" fmla="*/ 475611 h 555391"/>
                <a:gd name="connsiteX32" fmla="*/ 141149 w 2961060"/>
                <a:gd name="connsiteY32" fmla="*/ 398900 h 555391"/>
                <a:gd name="connsiteX33" fmla="*/ 30684 w 2961060"/>
                <a:gd name="connsiteY33" fmla="*/ 309914 h 555391"/>
                <a:gd name="connsiteX34" fmla="*/ 6136 w 2961060"/>
                <a:gd name="connsiteY34" fmla="*/ 285367 h 555391"/>
                <a:gd name="connsiteX35" fmla="*/ 0 w 2961060"/>
                <a:gd name="connsiteY35" fmla="*/ 257751 h 555391"/>
                <a:gd name="connsiteX36" fmla="*/ 12273 w 2961060"/>
                <a:gd name="connsiteY36" fmla="*/ 242408 h 555391"/>
                <a:gd name="connsiteX37" fmla="*/ 36821 w 2961060"/>
                <a:gd name="connsiteY37" fmla="*/ 242408 h 555391"/>
                <a:gd name="connsiteX38" fmla="*/ 79779 w 2961060"/>
                <a:gd name="connsiteY38" fmla="*/ 260819 h 555391"/>
                <a:gd name="connsiteX39" fmla="*/ 144217 w 2961060"/>
                <a:gd name="connsiteY39" fmla="*/ 276161 h 555391"/>
                <a:gd name="connsiteX40" fmla="*/ 211723 w 2961060"/>
                <a:gd name="connsiteY40" fmla="*/ 288435 h 555391"/>
                <a:gd name="connsiteX41" fmla="*/ 340598 w 2961060"/>
                <a:gd name="connsiteY41" fmla="*/ 291504 h 555391"/>
                <a:gd name="connsiteX42" fmla="*/ 549253 w 2961060"/>
                <a:gd name="connsiteY42" fmla="*/ 266956 h 555391"/>
                <a:gd name="connsiteX43" fmla="*/ 1055549 w 2961060"/>
                <a:gd name="connsiteY43" fmla="*/ 223998 h 55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61060" h="555391">
                  <a:moveTo>
                    <a:pt x="1055549" y="223998"/>
                  </a:moveTo>
                  <a:lnTo>
                    <a:pt x="1390010" y="193313"/>
                  </a:lnTo>
                  <a:lnTo>
                    <a:pt x="1552638" y="159560"/>
                  </a:lnTo>
                  <a:lnTo>
                    <a:pt x="1702993" y="144218"/>
                  </a:lnTo>
                  <a:lnTo>
                    <a:pt x="2325889" y="88986"/>
                  </a:lnTo>
                  <a:lnTo>
                    <a:pt x="2417943" y="49096"/>
                  </a:lnTo>
                  <a:lnTo>
                    <a:pt x="2500791" y="15343"/>
                  </a:lnTo>
                  <a:lnTo>
                    <a:pt x="2546818" y="0"/>
                  </a:lnTo>
                  <a:lnTo>
                    <a:pt x="2586708" y="6137"/>
                  </a:lnTo>
                  <a:lnTo>
                    <a:pt x="2672625" y="30685"/>
                  </a:lnTo>
                  <a:lnTo>
                    <a:pt x="2792295" y="79780"/>
                  </a:lnTo>
                  <a:lnTo>
                    <a:pt x="2862869" y="119670"/>
                  </a:lnTo>
                  <a:lnTo>
                    <a:pt x="2908896" y="156492"/>
                  </a:lnTo>
                  <a:lnTo>
                    <a:pt x="2933444" y="190245"/>
                  </a:lnTo>
                  <a:lnTo>
                    <a:pt x="2951855" y="236272"/>
                  </a:lnTo>
                  <a:lnTo>
                    <a:pt x="2961060" y="273093"/>
                  </a:lnTo>
                  <a:lnTo>
                    <a:pt x="2954923" y="312983"/>
                  </a:lnTo>
                  <a:lnTo>
                    <a:pt x="2939581" y="331394"/>
                  </a:lnTo>
                  <a:lnTo>
                    <a:pt x="2905828" y="349804"/>
                  </a:lnTo>
                  <a:lnTo>
                    <a:pt x="2847527" y="355941"/>
                  </a:lnTo>
                  <a:lnTo>
                    <a:pt x="2792295" y="352873"/>
                  </a:lnTo>
                  <a:lnTo>
                    <a:pt x="2660351" y="337531"/>
                  </a:lnTo>
                  <a:lnTo>
                    <a:pt x="2485449" y="322188"/>
                  </a:lnTo>
                  <a:lnTo>
                    <a:pt x="2279863" y="309914"/>
                  </a:lnTo>
                  <a:lnTo>
                    <a:pt x="1844142" y="328325"/>
                  </a:lnTo>
                  <a:lnTo>
                    <a:pt x="1457516" y="359010"/>
                  </a:lnTo>
                  <a:lnTo>
                    <a:pt x="1126123" y="405037"/>
                  </a:lnTo>
                  <a:lnTo>
                    <a:pt x="831551" y="463337"/>
                  </a:lnTo>
                  <a:lnTo>
                    <a:pt x="583006" y="518569"/>
                  </a:lnTo>
                  <a:lnTo>
                    <a:pt x="451063" y="555391"/>
                  </a:lnTo>
                  <a:lnTo>
                    <a:pt x="362077" y="527775"/>
                  </a:lnTo>
                  <a:lnTo>
                    <a:pt x="257750" y="475611"/>
                  </a:lnTo>
                  <a:lnTo>
                    <a:pt x="141149" y="398900"/>
                  </a:lnTo>
                  <a:lnTo>
                    <a:pt x="30684" y="309914"/>
                  </a:lnTo>
                  <a:lnTo>
                    <a:pt x="6136" y="285367"/>
                  </a:lnTo>
                  <a:lnTo>
                    <a:pt x="0" y="257751"/>
                  </a:lnTo>
                  <a:lnTo>
                    <a:pt x="12273" y="242408"/>
                  </a:lnTo>
                  <a:lnTo>
                    <a:pt x="36821" y="242408"/>
                  </a:lnTo>
                  <a:lnTo>
                    <a:pt x="79779" y="260819"/>
                  </a:lnTo>
                  <a:lnTo>
                    <a:pt x="144217" y="276161"/>
                  </a:lnTo>
                  <a:lnTo>
                    <a:pt x="211723" y="288435"/>
                  </a:lnTo>
                  <a:lnTo>
                    <a:pt x="340598" y="291504"/>
                  </a:lnTo>
                  <a:lnTo>
                    <a:pt x="549253" y="266956"/>
                  </a:lnTo>
                  <a:lnTo>
                    <a:pt x="1055549" y="2239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3539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3317897-AB61-4B1C-B2F3-69DE740C58C0}"/>
              </a:ext>
            </a:extLst>
          </p:cNvPr>
          <p:cNvGrpSpPr/>
          <p:nvPr/>
        </p:nvGrpSpPr>
        <p:grpSpPr>
          <a:xfrm>
            <a:off x="3730626" y="1417639"/>
            <a:ext cx="4764088" cy="4668837"/>
            <a:chOff x="3730626" y="1417639"/>
            <a:chExt cx="4764088" cy="46688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9F43449-F9CD-465B-8665-399659B4BF7E}"/>
                </a:ext>
              </a:extLst>
            </p:cNvPr>
            <p:cNvSpPr/>
            <p:nvPr/>
          </p:nvSpPr>
          <p:spPr>
            <a:xfrm>
              <a:off x="5741989" y="3513138"/>
              <a:ext cx="1438275" cy="920750"/>
            </a:xfrm>
            <a:custGeom>
              <a:avLst/>
              <a:gdLst>
                <a:gd name="connsiteX0" fmla="*/ 900112 w 1438275"/>
                <a:gd name="connsiteY0" fmla="*/ 542925 h 921544"/>
                <a:gd name="connsiteX1" fmla="*/ 661987 w 1438275"/>
                <a:gd name="connsiteY1" fmla="*/ 669131 h 921544"/>
                <a:gd name="connsiteX2" fmla="*/ 464344 w 1438275"/>
                <a:gd name="connsiteY2" fmla="*/ 757237 h 921544"/>
                <a:gd name="connsiteX3" fmla="*/ 328612 w 1438275"/>
                <a:gd name="connsiteY3" fmla="*/ 812006 h 921544"/>
                <a:gd name="connsiteX4" fmla="*/ 195262 w 1438275"/>
                <a:gd name="connsiteY4" fmla="*/ 866775 h 921544"/>
                <a:gd name="connsiteX5" fmla="*/ 102394 w 1438275"/>
                <a:gd name="connsiteY5" fmla="*/ 900112 h 921544"/>
                <a:gd name="connsiteX6" fmla="*/ 54769 w 1438275"/>
                <a:gd name="connsiteY6" fmla="*/ 916781 h 921544"/>
                <a:gd name="connsiteX7" fmla="*/ 21431 w 1438275"/>
                <a:gd name="connsiteY7" fmla="*/ 921544 h 921544"/>
                <a:gd name="connsiteX8" fmla="*/ 2381 w 1438275"/>
                <a:gd name="connsiteY8" fmla="*/ 916781 h 921544"/>
                <a:gd name="connsiteX9" fmla="*/ 0 w 1438275"/>
                <a:gd name="connsiteY9" fmla="*/ 904875 h 921544"/>
                <a:gd name="connsiteX10" fmla="*/ 9525 w 1438275"/>
                <a:gd name="connsiteY10" fmla="*/ 885825 h 921544"/>
                <a:gd name="connsiteX11" fmla="*/ 23812 w 1438275"/>
                <a:gd name="connsiteY11" fmla="*/ 869156 h 921544"/>
                <a:gd name="connsiteX12" fmla="*/ 119062 w 1438275"/>
                <a:gd name="connsiteY12" fmla="*/ 816769 h 921544"/>
                <a:gd name="connsiteX13" fmla="*/ 223837 w 1438275"/>
                <a:gd name="connsiteY13" fmla="*/ 759619 h 921544"/>
                <a:gd name="connsiteX14" fmla="*/ 352425 w 1438275"/>
                <a:gd name="connsiteY14" fmla="*/ 683419 h 921544"/>
                <a:gd name="connsiteX15" fmla="*/ 509587 w 1438275"/>
                <a:gd name="connsiteY15" fmla="*/ 585787 h 921544"/>
                <a:gd name="connsiteX16" fmla="*/ 683419 w 1438275"/>
                <a:gd name="connsiteY16" fmla="*/ 471487 h 921544"/>
                <a:gd name="connsiteX17" fmla="*/ 804862 w 1438275"/>
                <a:gd name="connsiteY17" fmla="*/ 385762 h 921544"/>
                <a:gd name="connsiteX18" fmla="*/ 895350 w 1438275"/>
                <a:gd name="connsiteY18" fmla="*/ 314325 h 921544"/>
                <a:gd name="connsiteX19" fmla="*/ 985837 w 1438275"/>
                <a:gd name="connsiteY19" fmla="*/ 238125 h 921544"/>
                <a:gd name="connsiteX20" fmla="*/ 1028700 w 1438275"/>
                <a:gd name="connsiteY20" fmla="*/ 195262 h 921544"/>
                <a:gd name="connsiteX21" fmla="*/ 1045369 w 1438275"/>
                <a:gd name="connsiteY21" fmla="*/ 176212 h 921544"/>
                <a:gd name="connsiteX22" fmla="*/ 1052512 w 1438275"/>
                <a:gd name="connsiteY22" fmla="*/ 159544 h 921544"/>
                <a:gd name="connsiteX23" fmla="*/ 1052512 w 1438275"/>
                <a:gd name="connsiteY23" fmla="*/ 140494 h 921544"/>
                <a:gd name="connsiteX24" fmla="*/ 1042987 w 1438275"/>
                <a:gd name="connsiteY24" fmla="*/ 119062 h 921544"/>
                <a:gd name="connsiteX25" fmla="*/ 1021556 w 1438275"/>
                <a:gd name="connsiteY25" fmla="*/ 95250 h 921544"/>
                <a:gd name="connsiteX26" fmla="*/ 992981 w 1438275"/>
                <a:gd name="connsiteY26" fmla="*/ 71437 h 921544"/>
                <a:gd name="connsiteX27" fmla="*/ 966787 w 1438275"/>
                <a:gd name="connsiteY27" fmla="*/ 52387 h 921544"/>
                <a:gd name="connsiteX28" fmla="*/ 954881 w 1438275"/>
                <a:gd name="connsiteY28" fmla="*/ 40481 h 921544"/>
                <a:gd name="connsiteX29" fmla="*/ 945356 w 1438275"/>
                <a:gd name="connsiteY29" fmla="*/ 26194 h 921544"/>
                <a:gd name="connsiteX30" fmla="*/ 950119 w 1438275"/>
                <a:gd name="connsiteY30" fmla="*/ 11906 h 921544"/>
                <a:gd name="connsiteX31" fmla="*/ 964406 w 1438275"/>
                <a:gd name="connsiteY31" fmla="*/ 4762 h 921544"/>
                <a:gd name="connsiteX32" fmla="*/ 1007269 w 1438275"/>
                <a:gd name="connsiteY32" fmla="*/ 0 h 921544"/>
                <a:gd name="connsiteX33" fmla="*/ 1071562 w 1438275"/>
                <a:gd name="connsiteY33" fmla="*/ 7144 h 921544"/>
                <a:gd name="connsiteX34" fmla="*/ 1135856 w 1438275"/>
                <a:gd name="connsiteY34" fmla="*/ 23812 h 921544"/>
                <a:gd name="connsiteX35" fmla="*/ 1197769 w 1438275"/>
                <a:gd name="connsiteY35" fmla="*/ 47625 h 921544"/>
                <a:gd name="connsiteX36" fmla="*/ 1252537 w 1438275"/>
                <a:gd name="connsiteY36" fmla="*/ 76200 h 921544"/>
                <a:gd name="connsiteX37" fmla="*/ 1309687 w 1438275"/>
                <a:gd name="connsiteY37" fmla="*/ 109537 h 921544"/>
                <a:gd name="connsiteX38" fmla="*/ 1388269 w 1438275"/>
                <a:gd name="connsiteY38" fmla="*/ 166687 h 921544"/>
                <a:gd name="connsiteX39" fmla="*/ 1416844 w 1438275"/>
                <a:gd name="connsiteY39" fmla="*/ 195262 h 921544"/>
                <a:gd name="connsiteX40" fmla="*/ 1431131 w 1438275"/>
                <a:gd name="connsiteY40" fmla="*/ 221456 h 921544"/>
                <a:gd name="connsiteX41" fmla="*/ 1438275 w 1438275"/>
                <a:gd name="connsiteY41" fmla="*/ 245269 h 921544"/>
                <a:gd name="connsiteX42" fmla="*/ 1433512 w 1438275"/>
                <a:gd name="connsiteY42" fmla="*/ 269081 h 921544"/>
                <a:gd name="connsiteX43" fmla="*/ 1414462 w 1438275"/>
                <a:gd name="connsiteY43" fmla="*/ 285750 h 921544"/>
                <a:gd name="connsiteX44" fmla="*/ 1376362 w 1438275"/>
                <a:gd name="connsiteY44" fmla="*/ 297656 h 921544"/>
                <a:gd name="connsiteX45" fmla="*/ 1323975 w 1438275"/>
                <a:gd name="connsiteY45" fmla="*/ 297656 h 921544"/>
                <a:gd name="connsiteX46" fmla="*/ 1293019 w 1438275"/>
                <a:gd name="connsiteY46" fmla="*/ 302419 h 921544"/>
                <a:gd name="connsiteX47" fmla="*/ 1257300 w 1438275"/>
                <a:gd name="connsiteY47" fmla="*/ 316706 h 921544"/>
                <a:gd name="connsiteX48" fmla="*/ 1193006 w 1438275"/>
                <a:gd name="connsiteY48" fmla="*/ 357187 h 921544"/>
                <a:gd name="connsiteX49" fmla="*/ 1112044 w 1438275"/>
                <a:gd name="connsiteY49" fmla="*/ 409575 h 921544"/>
                <a:gd name="connsiteX50" fmla="*/ 900112 w 1438275"/>
                <a:gd name="connsiteY50" fmla="*/ 542925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921544">
                  <a:moveTo>
                    <a:pt x="900112" y="542925"/>
                  </a:moveTo>
                  <a:lnTo>
                    <a:pt x="661987" y="669131"/>
                  </a:lnTo>
                  <a:lnTo>
                    <a:pt x="464344" y="757237"/>
                  </a:lnTo>
                  <a:lnTo>
                    <a:pt x="328612" y="812006"/>
                  </a:lnTo>
                  <a:lnTo>
                    <a:pt x="195262" y="866775"/>
                  </a:lnTo>
                  <a:lnTo>
                    <a:pt x="102394" y="900112"/>
                  </a:lnTo>
                  <a:lnTo>
                    <a:pt x="54769" y="916781"/>
                  </a:lnTo>
                  <a:lnTo>
                    <a:pt x="21431" y="921544"/>
                  </a:lnTo>
                  <a:lnTo>
                    <a:pt x="2381" y="916781"/>
                  </a:lnTo>
                  <a:lnTo>
                    <a:pt x="0" y="904875"/>
                  </a:lnTo>
                  <a:lnTo>
                    <a:pt x="9525" y="885825"/>
                  </a:lnTo>
                  <a:lnTo>
                    <a:pt x="23812" y="869156"/>
                  </a:lnTo>
                  <a:lnTo>
                    <a:pt x="119062" y="816769"/>
                  </a:lnTo>
                  <a:lnTo>
                    <a:pt x="223837" y="759619"/>
                  </a:lnTo>
                  <a:lnTo>
                    <a:pt x="352425" y="683419"/>
                  </a:lnTo>
                  <a:lnTo>
                    <a:pt x="509587" y="585787"/>
                  </a:lnTo>
                  <a:lnTo>
                    <a:pt x="683419" y="471487"/>
                  </a:lnTo>
                  <a:lnTo>
                    <a:pt x="804862" y="385762"/>
                  </a:lnTo>
                  <a:lnTo>
                    <a:pt x="895350" y="314325"/>
                  </a:lnTo>
                  <a:lnTo>
                    <a:pt x="985837" y="238125"/>
                  </a:lnTo>
                  <a:lnTo>
                    <a:pt x="1028700" y="195262"/>
                  </a:lnTo>
                  <a:lnTo>
                    <a:pt x="1045369" y="176212"/>
                  </a:lnTo>
                  <a:lnTo>
                    <a:pt x="1052512" y="159544"/>
                  </a:lnTo>
                  <a:lnTo>
                    <a:pt x="1052512" y="140494"/>
                  </a:lnTo>
                  <a:lnTo>
                    <a:pt x="1042987" y="119062"/>
                  </a:lnTo>
                  <a:lnTo>
                    <a:pt x="1021556" y="95250"/>
                  </a:lnTo>
                  <a:lnTo>
                    <a:pt x="992981" y="71437"/>
                  </a:lnTo>
                  <a:lnTo>
                    <a:pt x="966787" y="52387"/>
                  </a:lnTo>
                  <a:lnTo>
                    <a:pt x="954881" y="40481"/>
                  </a:lnTo>
                  <a:lnTo>
                    <a:pt x="945356" y="26194"/>
                  </a:lnTo>
                  <a:lnTo>
                    <a:pt x="950119" y="11906"/>
                  </a:lnTo>
                  <a:lnTo>
                    <a:pt x="964406" y="4762"/>
                  </a:lnTo>
                  <a:lnTo>
                    <a:pt x="1007269" y="0"/>
                  </a:lnTo>
                  <a:lnTo>
                    <a:pt x="1071562" y="7144"/>
                  </a:lnTo>
                  <a:lnTo>
                    <a:pt x="1135856" y="23812"/>
                  </a:lnTo>
                  <a:lnTo>
                    <a:pt x="1197769" y="47625"/>
                  </a:lnTo>
                  <a:lnTo>
                    <a:pt x="1252537" y="76200"/>
                  </a:lnTo>
                  <a:lnTo>
                    <a:pt x="1309687" y="109537"/>
                  </a:lnTo>
                  <a:lnTo>
                    <a:pt x="1388269" y="166687"/>
                  </a:lnTo>
                  <a:lnTo>
                    <a:pt x="1416844" y="195262"/>
                  </a:lnTo>
                  <a:lnTo>
                    <a:pt x="1431131" y="221456"/>
                  </a:lnTo>
                  <a:lnTo>
                    <a:pt x="1438275" y="245269"/>
                  </a:lnTo>
                  <a:lnTo>
                    <a:pt x="1433512" y="269081"/>
                  </a:lnTo>
                  <a:lnTo>
                    <a:pt x="1414462" y="285750"/>
                  </a:lnTo>
                  <a:lnTo>
                    <a:pt x="1376362" y="297656"/>
                  </a:lnTo>
                  <a:lnTo>
                    <a:pt x="1323975" y="297656"/>
                  </a:lnTo>
                  <a:lnTo>
                    <a:pt x="1293019" y="302419"/>
                  </a:lnTo>
                  <a:lnTo>
                    <a:pt x="1257300" y="316706"/>
                  </a:lnTo>
                  <a:lnTo>
                    <a:pt x="1193006" y="357187"/>
                  </a:lnTo>
                  <a:lnTo>
                    <a:pt x="1112044" y="409575"/>
                  </a:lnTo>
                  <a:lnTo>
                    <a:pt x="90011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1B27C70F-EC01-4790-9020-BF8F2703B073}"/>
                </a:ext>
              </a:extLst>
            </p:cNvPr>
            <p:cNvSpPr/>
            <p:nvPr/>
          </p:nvSpPr>
          <p:spPr>
            <a:xfrm>
              <a:off x="5805489" y="4135439"/>
              <a:ext cx="1546225" cy="1036637"/>
            </a:xfrm>
            <a:custGeom>
              <a:avLst/>
              <a:gdLst>
                <a:gd name="connsiteX0" fmla="*/ 1071562 w 1545431"/>
                <a:gd name="connsiteY0" fmla="*/ 557213 h 1035844"/>
                <a:gd name="connsiteX1" fmla="*/ 769143 w 1545431"/>
                <a:gd name="connsiteY1" fmla="*/ 728663 h 1035844"/>
                <a:gd name="connsiteX2" fmla="*/ 578643 w 1545431"/>
                <a:gd name="connsiteY2" fmla="*/ 823913 h 1035844"/>
                <a:gd name="connsiteX3" fmla="*/ 364331 w 1545431"/>
                <a:gd name="connsiteY3" fmla="*/ 916782 h 1035844"/>
                <a:gd name="connsiteX4" fmla="*/ 207168 w 1545431"/>
                <a:gd name="connsiteY4" fmla="*/ 978694 h 1035844"/>
                <a:gd name="connsiteX5" fmla="*/ 83343 w 1545431"/>
                <a:gd name="connsiteY5" fmla="*/ 1023938 h 1035844"/>
                <a:gd name="connsiteX6" fmla="*/ 45243 w 1545431"/>
                <a:gd name="connsiteY6" fmla="*/ 1035844 h 1035844"/>
                <a:gd name="connsiteX7" fmla="*/ 23812 w 1545431"/>
                <a:gd name="connsiteY7" fmla="*/ 1035844 h 1035844"/>
                <a:gd name="connsiteX8" fmla="*/ 4762 w 1545431"/>
                <a:gd name="connsiteY8" fmla="*/ 1031082 h 1035844"/>
                <a:gd name="connsiteX9" fmla="*/ 0 w 1545431"/>
                <a:gd name="connsiteY9" fmla="*/ 1021557 h 1035844"/>
                <a:gd name="connsiteX10" fmla="*/ 4762 w 1545431"/>
                <a:gd name="connsiteY10" fmla="*/ 1002507 h 1035844"/>
                <a:gd name="connsiteX11" fmla="*/ 26193 w 1545431"/>
                <a:gd name="connsiteY11" fmla="*/ 981075 h 1035844"/>
                <a:gd name="connsiteX12" fmla="*/ 195262 w 1545431"/>
                <a:gd name="connsiteY12" fmla="*/ 885825 h 1035844"/>
                <a:gd name="connsiteX13" fmla="*/ 445293 w 1545431"/>
                <a:gd name="connsiteY13" fmla="*/ 733425 h 1035844"/>
                <a:gd name="connsiteX14" fmla="*/ 600075 w 1545431"/>
                <a:gd name="connsiteY14" fmla="*/ 633413 h 1035844"/>
                <a:gd name="connsiteX15" fmla="*/ 790575 w 1545431"/>
                <a:gd name="connsiteY15" fmla="*/ 504825 h 1035844"/>
                <a:gd name="connsiteX16" fmla="*/ 950118 w 1545431"/>
                <a:gd name="connsiteY16" fmla="*/ 388144 h 1035844"/>
                <a:gd name="connsiteX17" fmla="*/ 1047750 w 1545431"/>
                <a:gd name="connsiteY17" fmla="*/ 302419 h 1035844"/>
                <a:gd name="connsiteX18" fmla="*/ 1119187 w 1545431"/>
                <a:gd name="connsiteY18" fmla="*/ 240507 h 1035844"/>
                <a:gd name="connsiteX19" fmla="*/ 1166812 w 1545431"/>
                <a:gd name="connsiteY19" fmla="*/ 202407 h 1035844"/>
                <a:gd name="connsiteX20" fmla="*/ 1188243 w 1545431"/>
                <a:gd name="connsiteY20" fmla="*/ 173832 h 1035844"/>
                <a:gd name="connsiteX21" fmla="*/ 1193006 w 1545431"/>
                <a:gd name="connsiteY21" fmla="*/ 147638 h 1035844"/>
                <a:gd name="connsiteX22" fmla="*/ 1188243 w 1545431"/>
                <a:gd name="connsiteY22" fmla="*/ 119063 h 1035844"/>
                <a:gd name="connsiteX23" fmla="*/ 1166812 w 1545431"/>
                <a:gd name="connsiteY23" fmla="*/ 88107 h 1035844"/>
                <a:gd name="connsiteX24" fmla="*/ 1135856 w 1545431"/>
                <a:gd name="connsiteY24" fmla="*/ 66675 h 1035844"/>
                <a:gd name="connsiteX25" fmla="*/ 1107281 w 1545431"/>
                <a:gd name="connsiteY25" fmla="*/ 45244 h 1035844"/>
                <a:gd name="connsiteX26" fmla="*/ 1092993 w 1545431"/>
                <a:gd name="connsiteY26" fmla="*/ 30957 h 1035844"/>
                <a:gd name="connsiteX27" fmla="*/ 1088231 w 1545431"/>
                <a:gd name="connsiteY27" fmla="*/ 19050 h 1035844"/>
                <a:gd name="connsiteX28" fmla="*/ 1090612 w 1545431"/>
                <a:gd name="connsiteY28" fmla="*/ 4763 h 1035844"/>
                <a:gd name="connsiteX29" fmla="*/ 1104900 w 1545431"/>
                <a:gd name="connsiteY29" fmla="*/ 0 h 1035844"/>
                <a:gd name="connsiteX30" fmla="*/ 1143000 w 1545431"/>
                <a:gd name="connsiteY30" fmla="*/ 0 h 1035844"/>
                <a:gd name="connsiteX31" fmla="*/ 1188243 w 1545431"/>
                <a:gd name="connsiteY31" fmla="*/ 4763 h 1035844"/>
                <a:gd name="connsiteX32" fmla="*/ 1254918 w 1545431"/>
                <a:gd name="connsiteY32" fmla="*/ 23813 h 1035844"/>
                <a:gd name="connsiteX33" fmla="*/ 1328737 w 1545431"/>
                <a:gd name="connsiteY33" fmla="*/ 54769 h 1035844"/>
                <a:gd name="connsiteX34" fmla="*/ 1390650 w 1545431"/>
                <a:gd name="connsiteY34" fmla="*/ 92869 h 1035844"/>
                <a:gd name="connsiteX35" fmla="*/ 1433512 w 1545431"/>
                <a:gd name="connsiteY35" fmla="*/ 128588 h 1035844"/>
                <a:gd name="connsiteX36" fmla="*/ 1485900 w 1545431"/>
                <a:gd name="connsiteY36" fmla="*/ 180975 h 1035844"/>
                <a:gd name="connsiteX37" fmla="*/ 1521618 w 1545431"/>
                <a:gd name="connsiteY37" fmla="*/ 230982 h 1035844"/>
                <a:gd name="connsiteX38" fmla="*/ 1538287 w 1545431"/>
                <a:gd name="connsiteY38" fmla="*/ 269082 h 1035844"/>
                <a:gd name="connsiteX39" fmla="*/ 1545431 w 1545431"/>
                <a:gd name="connsiteY39" fmla="*/ 297657 h 1035844"/>
                <a:gd name="connsiteX40" fmla="*/ 1538287 w 1545431"/>
                <a:gd name="connsiteY40" fmla="*/ 321469 h 1035844"/>
                <a:gd name="connsiteX41" fmla="*/ 1524000 w 1545431"/>
                <a:gd name="connsiteY41" fmla="*/ 335757 h 1035844"/>
                <a:gd name="connsiteX42" fmla="*/ 1488281 w 1545431"/>
                <a:gd name="connsiteY42" fmla="*/ 342900 h 1035844"/>
                <a:gd name="connsiteX43" fmla="*/ 1431131 w 1545431"/>
                <a:gd name="connsiteY43" fmla="*/ 345282 h 1035844"/>
                <a:gd name="connsiteX44" fmla="*/ 1400175 w 1545431"/>
                <a:gd name="connsiteY44" fmla="*/ 352425 h 1035844"/>
                <a:gd name="connsiteX45" fmla="*/ 1357312 w 1545431"/>
                <a:gd name="connsiteY45" fmla="*/ 371475 h 1035844"/>
                <a:gd name="connsiteX46" fmla="*/ 1285875 w 1545431"/>
                <a:gd name="connsiteY46" fmla="*/ 423863 h 1035844"/>
                <a:gd name="connsiteX47" fmla="*/ 1071562 w 1545431"/>
                <a:gd name="connsiteY47" fmla="*/ 557213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45431" h="1035844">
                  <a:moveTo>
                    <a:pt x="1071562" y="557213"/>
                  </a:moveTo>
                  <a:lnTo>
                    <a:pt x="769143" y="728663"/>
                  </a:lnTo>
                  <a:lnTo>
                    <a:pt x="578643" y="823913"/>
                  </a:lnTo>
                  <a:lnTo>
                    <a:pt x="364331" y="916782"/>
                  </a:lnTo>
                  <a:lnTo>
                    <a:pt x="207168" y="978694"/>
                  </a:lnTo>
                  <a:lnTo>
                    <a:pt x="83343" y="1023938"/>
                  </a:lnTo>
                  <a:lnTo>
                    <a:pt x="45243" y="1035844"/>
                  </a:lnTo>
                  <a:lnTo>
                    <a:pt x="23812" y="1035844"/>
                  </a:lnTo>
                  <a:lnTo>
                    <a:pt x="4762" y="1031082"/>
                  </a:lnTo>
                  <a:lnTo>
                    <a:pt x="0" y="1021557"/>
                  </a:lnTo>
                  <a:lnTo>
                    <a:pt x="4762" y="1002507"/>
                  </a:lnTo>
                  <a:lnTo>
                    <a:pt x="26193" y="981075"/>
                  </a:lnTo>
                  <a:lnTo>
                    <a:pt x="195262" y="885825"/>
                  </a:lnTo>
                  <a:lnTo>
                    <a:pt x="445293" y="733425"/>
                  </a:lnTo>
                  <a:lnTo>
                    <a:pt x="600075" y="633413"/>
                  </a:lnTo>
                  <a:lnTo>
                    <a:pt x="790575" y="504825"/>
                  </a:lnTo>
                  <a:lnTo>
                    <a:pt x="950118" y="388144"/>
                  </a:lnTo>
                  <a:lnTo>
                    <a:pt x="1047750" y="302419"/>
                  </a:lnTo>
                  <a:lnTo>
                    <a:pt x="1119187" y="240507"/>
                  </a:lnTo>
                  <a:lnTo>
                    <a:pt x="1166812" y="202407"/>
                  </a:lnTo>
                  <a:lnTo>
                    <a:pt x="1188243" y="173832"/>
                  </a:lnTo>
                  <a:lnTo>
                    <a:pt x="1193006" y="147638"/>
                  </a:lnTo>
                  <a:lnTo>
                    <a:pt x="1188243" y="119063"/>
                  </a:lnTo>
                  <a:lnTo>
                    <a:pt x="1166812" y="88107"/>
                  </a:lnTo>
                  <a:lnTo>
                    <a:pt x="1135856" y="66675"/>
                  </a:lnTo>
                  <a:lnTo>
                    <a:pt x="1107281" y="45244"/>
                  </a:lnTo>
                  <a:lnTo>
                    <a:pt x="1092993" y="30957"/>
                  </a:lnTo>
                  <a:lnTo>
                    <a:pt x="1088231" y="19050"/>
                  </a:lnTo>
                  <a:lnTo>
                    <a:pt x="1090612" y="4763"/>
                  </a:lnTo>
                  <a:lnTo>
                    <a:pt x="1104900" y="0"/>
                  </a:lnTo>
                  <a:lnTo>
                    <a:pt x="1143000" y="0"/>
                  </a:lnTo>
                  <a:lnTo>
                    <a:pt x="1188243" y="4763"/>
                  </a:lnTo>
                  <a:lnTo>
                    <a:pt x="1254918" y="23813"/>
                  </a:lnTo>
                  <a:lnTo>
                    <a:pt x="1328737" y="54769"/>
                  </a:lnTo>
                  <a:lnTo>
                    <a:pt x="1390650" y="92869"/>
                  </a:lnTo>
                  <a:lnTo>
                    <a:pt x="1433512" y="128588"/>
                  </a:lnTo>
                  <a:lnTo>
                    <a:pt x="1485900" y="180975"/>
                  </a:lnTo>
                  <a:lnTo>
                    <a:pt x="1521618" y="230982"/>
                  </a:lnTo>
                  <a:lnTo>
                    <a:pt x="1538287" y="269082"/>
                  </a:lnTo>
                  <a:lnTo>
                    <a:pt x="1545431" y="297657"/>
                  </a:lnTo>
                  <a:lnTo>
                    <a:pt x="1538287" y="321469"/>
                  </a:lnTo>
                  <a:lnTo>
                    <a:pt x="1524000" y="335757"/>
                  </a:lnTo>
                  <a:lnTo>
                    <a:pt x="1488281" y="342900"/>
                  </a:lnTo>
                  <a:lnTo>
                    <a:pt x="1431131" y="345282"/>
                  </a:lnTo>
                  <a:lnTo>
                    <a:pt x="1400175" y="352425"/>
                  </a:lnTo>
                  <a:lnTo>
                    <a:pt x="1357312" y="371475"/>
                  </a:lnTo>
                  <a:lnTo>
                    <a:pt x="1285875" y="423863"/>
                  </a:lnTo>
                  <a:lnTo>
                    <a:pt x="1071562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7F10101B-0216-407C-9689-356928BC1368}"/>
                </a:ext>
              </a:extLst>
            </p:cNvPr>
            <p:cNvSpPr/>
            <p:nvPr/>
          </p:nvSpPr>
          <p:spPr>
            <a:xfrm>
              <a:off x="5438776" y="4706939"/>
              <a:ext cx="2290763" cy="1379537"/>
            </a:xfrm>
            <a:custGeom>
              <a:avLst/>
              <a:gdLst>
                <a:gd name="connsiteX0" fmla="*/ 1338263 w 2290763"/>
                <a:gd name="connsiteY0" fmla="*/ 923925 h 1378744"/>
                <a:gd name="connsiteX1" fmla="*/ 1131094 w 2290763"/>
                <a:gd name="connsiteY1" fmla="*/ 1014413 h 1378744"/>
                <a:gd name="connsiteX2" fmla="*/ 1016794 w 2290763"/>
                <a:gd name="connsiteY2" fmla="*/ 1062038 h 1378744"/>
                <a:gd name="connsiteX3" fmla="*/ 840581 w 2290763"/>
                <a:gd name="connsiteY3" fmla="*/ 1128713 h 1378744"/>
                <a:gd name="connsiteX4" fmla="*/ 681038 w 2290763"/>
                <a:gd name="connsiteY4" fmla="*/ 1183482 h 1378744"/>
                <a:gd name="connsiteX5" fmla="*/ 516731 w 2290763"/>
                <a:gd name="connsiteY5" fmla="*/ 1238250 h 1378744"/>
                <a:gd name="connsiteX6" fmla="*/ 352425 w 2290763"/>
                <a:gd name="connsiteY6" fmla="*/ 1288257 h 1378744"/>
                <a:gd name="connsiteX7" fmla="*/ 171450 w 2290763"/>
                <a:gd name="connsiteY7" fmla="*/ 1340644 h 1378744"/>
                <a:gd name="connsiteX8" fmla="*/ 64294 w 2290763"/>
                <a:gd name="connsiteY8" fmla="*/ 1369219 h 1378744"/>
                <a:gd name="connsiteX9" fmla="*/ 26194 w 2290763"/>
                <a:gd name="connsiteY9" fmla="*/ 1378744 h 1378744"/>
                <a:gd name="connsiteX10" fmla="*/ 4763 w 2290763"/>
                <a:gd name="connsiteY10" fmla="*/ 1373982 h 1378744"/>
                <a:gd name="connsiteX11" fmla="*/ 0 w 2290763"/>
                <a:gd name="connsiteY11" fmla="*/ 1354932 h 1378744"/>
                <a:gd name="connsiteX12" fmla="*/ 7144 w 2290763"/>
                <a:gd name="connsiteY12" fmla="*/ 1331119 h 1378744"/>
                <a:gd name="connsiteX13" fmla="*/ 26194 w 2290763"/>
                <a:gd name="connsiteY13" fmla="*/ 1312069 h 1378744"/>
                <a:gd name="connsiteX14" fmla="*/ 185738 w 2290763"/>
                <a:gd name="connsiteY14" fmla="*/ 1240632 h 1378744"/>
                <a:gd name="connsiteX15" fmla="*/ 431006 w 2290763"/>
                <a:gd name="connsiteY15" fmla="*/ 1133475 h 1378744"/>
                <a:gd name="connsiteX16" fmla="*/ 683419 w 2290763"/>
                <a:gd name="connsiteY16" fmla="*/ 1014413 h 1378744"/>
                <a:gd name="connsiteX17" fmla="*/ 842963 w 2290763"/>
                <a:gd name="connsiteY17" fmla="*/ 935832 h 1378744"/>
                <a:gd name="connsiteX18" fmla="*/ 1047750 w 2290763"/>
                <a:gd name="connsiteY18" fmla="*/ 823913 h 1378744"/>
                <a:gd name="connsiteX19" fmla="*/ 1226344 w 2290763"/>
                <a:gd name="connsiteY19" fmla="*/ 726282 h 1378744"/>
                <a:gd name="connsiteX20" fmla="*/ 1385888 w 2290763"/>
                <a:gd name="connsiteY20" fmla="*/ 628650 h 1378744"/>
                <a:gd name="connsiteX21" fmla="*/ 1538288 w 2290763"/>
                <a:gd name="connsiteY21" fmla="*/ 523875 h 1378744"/>
                <a:gd name="connsiteX22" fmla="*/ 1664494 w 2290763"/>
                <a:gd name="connsiteY22" fmla="*/ 433388 h 1378744"/>
                <a:gd name="connsiteX23" fmla="*/ 1750219 w 2290763"/>
                <a:gd name="connsiteY23" fmla="*/ 369094 h 1378744"/>
                <a:gd name="connsiteX24" fmla="*/ 1816894 w 2290763"/>
                <a:gd name="connsiteY24" fmla="*/ 309563 h 1378744"/>
                <a:gd name="connsiteX25" fmla="*/ 1871663 w 2290763"/>
                <a:gd name="connsiteY25" fmla="*/ 257175 h 1378744"/>
                <a:gd name="connsiteX26" fmla="*/ 1890713 w 2290763"/>
                <a:gd name="connsiteY26" fmla="*/ 230982 h 1378744"/>
                <a:gd name="connsiteX27" fmla="*/ 1900238 w 2290763"/>
                <a:gd name="connsiteY27" fmla="*/ 207169 h 1378744"/>
                <a:gd name="connsiteX28" fmla="*/ 1897856 w 2290763"/>
                <a:gd name="connsiteY28" fmla="*/ 169069 h 1378744"/>
                <a:gd name="connsiteX29" fmla="*/ 1885950 w 2290763"/>
                <a:gd name="connsiteY29" fmla="*/ 123825 h 1378744"/>
                <a:gd name="connsiteX30" fmla="*/ 1859756 w 2290763"/>
                <a:gd name="connsiteY30" fmla="*/ 95250 h 1378744"/>
                <a:gd name="connsiteX31" fmla="*/ 1850231 w 2290763"/>
                <a:gd name="connsiteY31" fmla="*/ 80963 h 1378744"/>
                <a:gd name="connsiteX32" fmla="*/ 1838325 w 2290763"/>
                <a:gd name="connsiteY32" fmla="*/ 52388 h 1378744"/>
                <a:gd name="connsiteX33" fmla="*/ 1838325 w 2290763"/>
                <a:gd name="connsiteY33" fmla="*/ 23813 h 1378744"/>
                <a:gd name="connsiteX34" fmla="*/ 1843088 w 2290763"/>
                <a:gd name="connsiteY34" fmla="*/ 4763 h 1378744"/>
                <a:gd name="connsiteX35" fmla="*/ 1857375 w 2290763"/>
                <a:gd name="connsiteY35" fmla="*/ 0 h 1378744"/>
                <a:gd name="connsiteX36" fmla="*/ 1878806 w 2290763"/>
                <a:gd name="connsiteY36" fmla="*/ 2382 h 1378744"/>
                <a:gd name="connsiteX37" fmla="*/ 1919288 w 2290763"/>
                <a:gd name="connsiteY37" fmla="*/ 23813 h 1378744"/>
                <a:gd name="connsiteX38" fmla="*/ 1978819 w 2290763"/>
                <a:gd name="connsiteY38" fmla="*/ 61913 h 1378744"/>
                <a:gd name="connsiteX39" fmla="*/ 2062163 w 2290763"/>
                <a:gd name="connsiteY39" fmla="*/ 119063 h 1378744"/>
                <a:gd name="connsiteX40" fmla="*/ 2126456 w 2290763"/>
                <a:gd name="connsiteY40" fmla="*/ 164307 h 1378744"/>
                <a:gd name="connsiteX41" fmla="*/ 2190750 w 2290763"/>
                <a:gd name="connsiteY41" fmla="*/ 223838 h 1378744"/>
                <a:gd name="connsiteX42" fmla="*/ 2235994 w 2290763"/>
                <a:gd name="connsiteY42" fmla="*/ 271463 h 1378744"/>
                <a:gd name="connsiteX43" fmla="*/ 2262188 w 2290763"/>
                <a:gd name="connsiteY43" fmla="*/ 309563 h 1378744"/>
                <a:gd name="connsiteX44" fmla="*/ 2281238 w 2290763"/>
                <a:gd name="connsiteY44" fmla="*/ 338138 h 1378744"/>
                <a:gd name="connsiteX45" fmla="*/ 2290763 w 2290763"/>
                <a:gd name="connsiteY45" fmla="*/ 366713 h 1378744"/>
                <a:gd name="connsiteX46" fmla="*/ 2290763 w 2290763"/>
                <a:gd name="connsiteY46" fmla="*/ 395288 h 1378744"/>
                <a:gd name="connsiteX47" fmla="*/ 2281238 w 2290763"/>
                <a:gd name="connsiteY47" fmla="*/ 421482 h 1378744"/>
                <a:gd name="connsiteX48" fmla="*/ 2262188 w 2290763"/>
                <a:gd name="connsiteY48" fmla="*/ 431007 h 1378744"/>
                <a:gd name="connsiteX49" fmla="*/ 2216944 w 2290763"/>
                <a:gd name="connsiteY49" fmla="*/ 438150 h 1378744"/>
                <a:gd name="connsiteX50" fmla="*/ 2183606 w 2290763"/>
                <a:gd name="connsiteY50" fmla="*/ 440532 h 1378744"/>
                <a:gd name="connsiteX51" fmla="*/ 2047875 w 2290763"/>
                <a:gd name="connsiteY51" fmla="*/ 528638 h 1378744"/>
                <a:gd name="connsiteX52" fmla="*/ 1900238 w 2290763"/>
                <a:gd name="connsiteY52" fmla="*/ 623888 h 1378744"/>
                <a:gd name="connsiteX53" fmla="*/ 1683544 w 2290763"/>
                <a:gd name="connsiteY53" fmla="*/ 754857 h 1378744"/>
                <a:gd name="connsiteX54" fmla="*/ 1490663 w 2290763"/>
                <a:gd name="connsiteY54" fmla="*/ 854869 h 1378744"/>
                <a:gd name="connsiteX55" fmla="*/ 1338263 w 2290763"/>
                <a:gd name="connsiteY55" fmla="*/ 923925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0763" h="1378744">
                  <a:moveTo>
                    <a:pt x="1338263" y="923925"/>
                  </a:moveTo>
                  <a:lnTo>
                    <a:pt x="1131094" y="1014413"/>
                  </a:lnTo>
                  <a:lnTo>
                    <a:pt x="1016794" y="1062038"/>
                  </a:lnTo>
                  <a:lnTo>
                    <a:pt x="840581" y="1128713"/>
                  </a:lnTo>
                  <a:lnTo>
                    <a:pt x="681038" y="1183482"/>
                  </a:lnTo>
                  <a:lnTo>
                    <a:pt x="516731" y="1238250"/>
                  </a:lnTo>
                  <a:lnTo>
                    <a:pt x="352425" y="1288257"/>
                  </a:lnTo>
                  <a:lnTo>
                    <a:pt x="171450" y="1340644"/>
                  </a:lnTo>
                  <a:lnTo>
                    <a:pt x="64294" y="1369219"/>
                  </a:lnTo>
                  <a:lnTo>
                    <a:pt x="26194" y="1378744"/>
                  </a:lnTo>
                  <a:lnTo>
                    <a:pt x="4763" y="1373982"/>
                  </a:lnTo>
                  <a:lnTo>
                    <a:pt x="0" y="1354932"/>
                  </a:lnTo>
                  <a:lnTo>
                    <a:pt x="7144" y="1331119"/>
                  </a:lnTo>
                  <a:lnTo>
                    <a:pt x="26194" y="1312069"/>
                  </a:lnTo>
                  <a:lnTo>
                    <a:pt x="185738" y="1240632"/>
                  </a:lnTo>
                  <a:lnTo>
                    <a:pt x="431006" y="1133475"/>
                  </a:lnTo>
                  <a:lnTo>
                    <a:pt x="683419" y="1014413"/>
                  </a:lnTo>
                  <a:lnTo>
                    <a:pt x="842963" y="935832"/>
                  </a:lnTo>
                  <a:lnTo>
                    <a:pt x="1047750" y="823913"/>
                  </a:lnTo>
                  <a:lnTo>
                    <a:pt x="1226344" y="726282"/>
                  </a:lnTo>
                  <a:lnTo>
                    <a:pt x="1385888" y="628650"/>
                  </a:lnTo>
                  <a:lnTo>
                    <a:pt x="1538288" y="523875"/>
                  </a:lnTo>
                  <a:lnTo>
                    <a:pt x="1664494" y="433388"/>
                  </a:lnTo>
                  <a:lnTo>
                    <a:pt x="1750219" y="369094"/>
                  </a:lnTo>
                  <a:lnTo>
                    <a:pt x="1816894" y="309563"/>
                  </a:lnTo>
                  <a:lnTo>
                    <a:pt x="1871663" y="257175"/>
                  </a:lnTo>
                  <a:lnTo>
                    <a:pt x="1890713" y="230982"/>
                  </a:lnTo>
                  <a:lnTo>
                    <a:pt x="1900238" y="207169"/>
                  </a:lnTo>
                  <a:lnTo>
                    <a:pt x="1897856" y="169069"/>
                  </a:lnTo>
                  <a:lnTo>
                    <a:pt x="1885950" y="123825"/>
                  </a:lnTo>
                  <a:lnTo>
                    <a:pt x="1859756" y="95250"/>
                  </a:lnTo>
                  <a:lnTo>
                    <a:pt x="1850231" y="80963"/>
                  </a:lnTo>
                  <a:lnTo>
                    <a:pt x="1838325" y="52388"/>
                  </a:lnTo>
                  <a:lnTo>
                    <a:pt x="1838325" y="23813"/>
                  </a:lnTo>
                  <a:lnTo>
                    <a:pt x="1843088" y="4763"/>
                  </a:lnTo>
                  <a:lnTo>
                    <a:pt x="1857375" y="0"/>
                  </a:lnTo>
                  <a:lnTo>
                    <a:pt x="1878806" y="2382"/>
                  </a:lnTo>
                  <a:lnTo>
                    <a:pt x="1919288" y="23813"/>
                  </a:lnTo>
                  <a:lnTo>
                    <a:pt x="1978819" y="61913"/>
                  </a:lnTo>
                  <a:lnTo>
                    <a:pt x="2062163" y="119063"/>
                  </a:lnTo>
                  <a:lnTo>
                    <a:pt x="2126456" y="164307"/>
                  </a:lnTo>
                  <a:lnTo>
                    <a:pt x="2190750" y="223838"/>
                  </a:lnTo>
                  <a:lnTo>
                    <a:pt x="2235994" y="271463"/>
                  </a:lnTo>
                  <a:lnTo>
                    <a:pt x="2262188" y="309563"/>
                  </a:lnTo>
                  <a:lnTo>
                    <a:pt x="2281238" y="338138"/>
                  </a:lnTo>
                  <a:lnTo>
                    <a:pt x="2290763" y="366713"/>
                  </a:lnTo>
                  <a:lnTo>
                    <a:pt x="2290763" y="395288"/>
                  </a:lnTo>
                  <a:lnTo>
                    <a:pt x="2281238" y="421482"/>
                  </a:lnTo>
                  <a:lnTo>
                    <a:pt x="2262188" y="431007"/>
                  </a:lnTo>
                  <a:lnTo>
                    <a:pt x="2216944" y="438150"/>
                  </a:lnTo>
                  <a:lnTo>
                    <a:pt x="2183606" y="440532"/>
                  </a:lnTo>
                  <a:lnTo>
                    <a:pt x="2047875" y="528638"/>
                  </a:lnTo>
                  <a:lnTo>
                    <a:pt x="1900238" y="623888"/>
                  </a:lnTo>
                  <a:lnTo>
                    <a:pt x="1683544" y="754857"/>
                  </a:lnTo>
                  <a:lnTo>
                    <a:pt x="1490663" y="854869"/>
                  </a:lnTo>
                  <a:lnTo>
                    <a:pt x="1338263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B826EB2D-61B5-49B3-AE7A-63C06C88B452}"/>
                </a:ext>
              </a:extLst>
            </p:cNvPr>
            <p:cNvSpPr/>
            <p:nvPr/>
          </p:nvSpPr>
          <p:spPr>
            <a:xfrm rot="16200000">
              <a:off x="3282951" y="1936751"/>
              <a:ext cx="2271713" cy="1376363"/>
            </a:xfrm>
            <a:custGeom>
              <a:avLst/>
              <a:gdLst>
                <a:gd name="connsiteX0" fmla="*/ 1138237 w 2271712"/>
                <a:gd name="connsiteY0" fmla="*/ 928687 h 1376362"/>
                <a:gd name="connsiteX1" fmla="*/ 940594 w 2271712"/>
                <a:gd name="connsiteY1" fmla="*/ 809625 h 1376362"/>
                <a:gd name="connsiteX2" fmla="*/ 823912 w 2271712"/>
                <a:gd name="connsiteY2" fmla="*/ 723900 h 1376362"/>
                <a:gd name="connsiteX3" fmla="*/ 700087 w 2271712"/>
                <a:gd name="connsiteY3" fmla="*/ 642937 h 1376362"/>
                <a:gd name="connsiteX4" fmla="*/ 566737 w 2271712"/>
                <a:gd name="connsiteY4" fmla="*/ 547687 h 1376362"/>
                <a:gd name="connsiteX5" fmla="*/ 438150 w 2271712"/>
                <a:gd name="connsiteY5" fmla="*/ 445294 h 1376362"/>
                <a:gd name="connsiteX6" fmla="*/ 295275 w 2271712"/>
                <a:gd name="connsiteY6" fmla="*/ 323850 h 1376362"/>
                <a:gd name="connsiteX7" fmla="*/ 157162 w 2271712"/>
                <a:gd name="connsiteY7" fmla="*/ 197644 h 1376362"/>
                <a:gd name="connsiteX8" fmla="*/ 45244 w 2271712"/>
                <a:gd name="connsiteY8" fmla="*/ 92869 h 1376362"/>
                <a:gd name="connsiteX9" fmla="*/ 19050 w 2271712"/>
                <a:gd name="connsiteY9" fmla="*/ 69056 h 1376362"/>
                <a:gd name="connsiteX10" fmla="*/ 7144 w 2271712"/>
                <a:gd name="connsiteY10" fmla="*/ 52387 h 1376362"/>
                <a:gd name="connsiteX11" fmla="*/ 2381 w 2271712"/>
                <a:gd name="connsiteY11" fmla="*/ 33337 h 1376362"/>
                <a:gd name="connsiteX12" fmla="*/ 0 w 2271712"/>
                <a:gd name="connsiteY12" fmla="*/ 14287 h 1376362"/>
                <a:gd name="connsiteX13" fmla="*/ 9525 w 2271712"/>
                <a:gd name="connsiteY13" fmla="*/ 0 h 1376362"/>
                <a:gd name="connsiteX14" fmla="*/ 35719 w 2271712"/>
                <a:gd name="connsiteY14" fmla="*/ 0 h 1376362"/>
                <a:gd name="connsiteX15" fmla="*/ 66675 w 2271712"/>
                <a:gd name="connsiteY15" fmla="*/ 11906 h 1376362"/>
                <a:gd name="connsiteX16" fmla="*/ 202406 w 2271712"/>
                <a:gd name="connsiteY16" fmla="*/ 119062 h 1376362"/>
                <a:gd name="connsiteX17" fmla="*/ 314325 w 2271712"/>
                <a:gd name="connsiteY17" fmla="*/ 197644 h 1376362"/>
                <a:gd name="connsiteX18" fmla="*/ 495300 w 2271712"/>
                <a:gd name="connsiteY18" fmla="*/ 319087 h 1376362"/>
                <a:gd name="connsiteX19" fmla="*/ 709612 w 2271712"/>
                <a:gd name="connsiteY19" fmla="*/ 450056 h 1376362"/>
                <a:gd name="connsiteX20" fmla="*/ 931069 w 2271712"/>
                <a:gd name="connsiteY20" fmla="*/ 578644 h 1376362"/>
                <a:gd name="connsiteX21" fmla="*/ 1128712 w 2271712"/>
                <a:gd name="connsiteY21" fmla="*/ 683419 h 1376362"/>
                <a:gd name="connsiteX22" fmla="*/ 1393031 w 2271712"/>
                <a:gd name="connsiteY22" fmla="*/ 809625 h 1376362"/>
                <a:gd name="connsiteX23" fmla="*/ 1657350 w 2271712"/>
                <a:gd name="connsiteY23" fmla="*/ 926306 h 1376362"/>
                <a:gd name="connsiteX24" fmla="*/ 1876425 w 2271712"/>
                <a:gd name="connsiteY24" fmla="*/ 1019175 h 1376362"/>
                <a:gd name="connsiteX25" fmla="*/ 1964531 w 2271712"/>
                <a:gd name="connsiteY25" fmla="*/ 1054894 h 1376362"/>
                <a:gd name="connsiteX26" fmla="*/ 2002631 w 2271712"/>
                <a:gd name="connsiteY26" fmla="*/ 1064419 h 1376362"/>
                <a:gd name="connsiteX27" fmla="*/ 2043112 w 2271712"/>
                <a:gd name="connsiteY27" fmla="*/ 1064419 h 1376362"/>
                <a:gd name="connsiteX28" fmla="*/ 2085975 w 2271712"/>
                <a:gd name="connsiteY28" fmla="*/ 1057275 h 1376362"/>
                <a:gd name="connsiteX29" fmla="*/ 2128837 w 2271712"/>
                <a:gd name="connsiteY29" fmla="*/ 1047750 h 1376362"/>
                <a:gd name="connsiteX30" fmla="*/ 2174081 w 2271712"/>
                <a:gd name="connsiteY30" fmla="*/ 1021556 h 1376362"/>
                <a:gd name="connsiteX31" fmla="*/ 2214562 w 2271712"/>
                <a:gd name="connsiteY31" fmla="*/ 988219 h 1376362"/>
                <a:gd name="connsiteX32" fmla="*/ 2231231 w 2271712"/>
                <a:gd name="connsiteY32" fmla="*/ 973931 h 1376362"/>
                <a:gd name="connsiteX33" fmla="*/ 2247900 w 2271712"/>
                <a:gd name="connsiteY33" fmla="*/ 969169 h 1376362"/>
                <a:gd name="connsiteX34" fmla="*/ 2264569 w 2271712"/>
                <a:gd name="connsiteY34" fmla="*/ 973931 h 1376362"/>
                <a:gd name="connsiteX35" fmla="*/ 2271712 w 2271712"/>
                <a:gd name="connsiteY35" fmla="*/ 992981 h 1376362"/>
                <a:gd name="connsiteX36" fmla="*/ 2271712 w 2271712"/>
                <a:gd name="connsiteY36" fmla="*/ 1019175 h 1376362"/>
                <a:gd name="connsiteX37" fmla="*/ 2264569 w 2271712"/>
                <a:gd name="connsiteY37" fmla="*/ 1054894 h 1376362"/>
                <a:gd name="connsiteX38" fmla="*/ 2228850 w 2271712"/>
                <a:gd name="connsiteY38" fmla="*/ 1135856 h 1376362"/>
                <a:gd name="connsiteX39" fmla="*/ 2200275 w 2271712"/>
                <a:gd name="connsiteY39" fmla="*/ 1183481 h 1376362"/>
                <a:gd name="connsiteX40" fmla="*/ 2150269 w 2271712"/>
                <a:gd name="connsiteY40" fmla="*/ 1245394 h 1376362"/>
                <a:gd name="connsiteX41" fmla="*/ 2100262 w 2271712"/>
                <a:gd name="connsiteY41" fmla="*/ 1288256 h 1376362"/>
                <a:gd name="connsiteX42" fmla="*/ 2040731 w 2271712"/>
                <a:gd name="connsiteY42" fmla="*/ 1326356 h 1376362"/>
                <a:gd name="connsiteX43" fmla="*/ 1978819 w 2271712"/>
                <a:gd name="connsiteY43" fmla="*/ 1359694 h 1376362"/>
                <a:gd name="connsiteX44" fmla="*/ 1940719 w 2271712"/>
                <a:gd name="connsiteY44" fmla="*/ 1371600 h 1376362"/>
                <a:gd name="connsiteX45" fmla="*/ 1907381 w 2271712"/>
                <a:gd name="connsiteY45" fmla="*/ 1376362 h 1376362"/>
                <a:gd name="connsiteX46" fmla="*/ 1869281 w 2271712"/>
                <a:gd name="connsiteY46" fmla="*/ 1366837 h 1376362"/>
                <a:gd name="connsiteX47" fmla="*/ 1850231 w 2271712"/>
                <a:gd name="connsiteY47" fmla="*/ 1352550 h 1376362"/>
                <a:gd name="connsiteX48" fmla="*/ 1833562 w 2271712"/>
                <a:gd name="connsiteY48" fmla="*/ 1331119 h 1376362"/>
                <a:gd name="connsiteX49" fmla="*/ 1819275 w 2271712"/>
                <a:gd name="connsiteY49" fmla="*/ 1304925 h 1376362"/>
                <a:gd name="connsiteX50" fmla="*/ 1800225 w 2271712"/>
                <a:gd name="connsiteY50" fmla="*/ 1288256 h 1376362"/>
                <a:gd name="connsiteX51" fmla="*/ 1745456 w 2271712"/>
                <a:gd name="connsiteY51" fmla="*/ 1250156 h 1376362"/>
                <a:gd name="connsiteX52" fmla="*/ 1676400 w 2271712"/>
                <a:gd name="connsiteY52" fmla="*/ 1214437 h 1376362"/>
                <a:gd name="connsiteX53" fmla="*/ 1464469 w 2271712"/>
                <a:gd name="connsiteY53" fmla="*/ 1109662 h 1376362"/>
                <a:gd name="connsiteX54" fmla="*/ 1290637 w 2271712"/>
                <a:gd name="connsiteY54" fmla="*/ 1016794 h 1376362"/>
                <a:gd name="connsiteX55" fmla="*/ 1138237 w 2271712"/>
                <a:gd name="connsiteY55" fmla="*/ 928687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1712" h="1376362">
                  <a:moveTo>
                    <a:pt x="1138237" y="928687"/>
                  </a:moveTo>
                  <a:lnTo>
                    <a:pt x="940594" y="809625"/>
                  </a:lnTo>
                  <a:lnTo>
                    <a:pt x="823912" y="723900"/>
                  </a:lnTo>
                  <a:lnTo>
                    <a:pt x="700087" y="642937"/>
                  </a:lnTo>
                  <a:lnTo>
                    <a:pt x="566737" y="547687"/>
                  </a:lnTo>
                  <a:lnTo>
                    <a:pt x="438150" y="445294"/>
                  </a:lnTo>
                  <a:lnTo>
                    <a:pt x="295275" y="323850"/>
                  </a:lnTo>
                  <a:lnTo>
                    <a:pt x="157162" y="197644"/>
                  </a:lnTo>
                  <a:lnTo>
                    <a:pt x="45244" y="92869"/>
                  </a:lnTo>
                  <a:lnTo>
                    <a:pt x="19050" y="69056"/>
                  </a:lnTo>
                  <a:lnTo>
                    <a:pt x="7144" y="52387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66675" y="11906"/>
                  </a:lnTo>
                  <a:lnTo>
                    <a:pt x="202406" y="119062"/>
                  </a:lnTo>
                  <a:lnTo>
                    <a:pt x="314325" y="197644"/>
                  </a:lnTo>
                  <a:lnTo>
                    <a:pt x="495300" y="319087"/>
                  </a:lnTo>
                  <a:lnTo>
                    <a:pt x="709612" y="450056"/>
                  </a:lnTo>
                  <a:lnTo>
                    <a:pt x="931069" y="578644"/>
                  </a:lnTo>
                  <a:lnTo>
                    <a:pt x="1128712" y="683419"/>
                  </a:lnTo>
                  <a:lnTo>
                    <a:pt x="1393031" y="809625"/>
                  </a:lnTo>
                  <a:lnTo>
                    <a:pt x="1657350" y="926306"/>
                  </a:lnTo>
                  <a:lnTo>
                    <a:pt x="1876425" y="1019175"/>
                  </a:lnTo>
                  <a:lnTo>
                    <a:pt x="1964531" y="1054894"/>
                  </a:lnTo>
                  <a:lnTo>
                    <a:pt x="2002631" y="1064419"/>
                  </a:lnTo>
                  <a:lnTo>
                    <a:pt x="2043112" y="1064419"/>
                  </a:lnTo>
                  <a:lnTo>
                    <a:pt x="2085975" y="1057275"/>
                  </a:lnTo>
                  <a:lnTo>
                    <a:pt x="2128837" y="1047750"/>
                  </a:lnTo>
                  <a:lnTo>
                    <a:pt x="2174081" y="1021556"/>
                  </a:lnTo>
                  <a:lnTo>
                    <a:pt x="2214562" y="988219"/>
                  </a:lnTo>
                  <a:lnTo>
                    <a:pt x="2231231" y="973931"/>
                  </a:lnTo>
                  <a:lnTo>
                    <a:pt x="2247900" y="969169"/>
                  </a:lnTo>
                  <a:lnTo>
                    <a:pt x="2264569" y="973931"/>
                  </a:lnTo>
                  <a:lnTo>
                    <a:pt x="2271712" y="992981"/>
                  </a:lnTo>
                  <a:lnTo>
                    <a:pt x="2271712" y="1019175"/>
                  </a:lnTo>
                  <a:lnTo>
                    <a:pt x="2264569" y="1054894"/>
                  </a:lnTo>
                  <a:lnTo>
                    <a:pt x="2228850" y="1135856"/>
                  </a:lnTo>
                  <a:lnTo>
                    <a:pt x="2200275" y="1183481"/>
                  </a:lnTo>
                  <a:lnTo>
                    <a:pt x="2150269" y="1245394"/>
                  </a:lnTo>
                  <a:lnTo>
                    <a:pt x="2100262" y="1288256"/>
                  </a:lnTo>
                  <a:lnTo>
                    <a:pt x="2040731" y="1326356"/>
                  </a:lnTo>
                  <a:lnTo>
                    <a:pt x="1978819" y="1359694"/>
                  </a:lnTo>
                  <a:lnTo>
                    <a:pt x="1940719" y="1371600"/>
                  </a:lnTo>
                  <a:lnTo>
                    <a:pt x="1907381" y="1376362"/>
                  </a:lnTo>
                  <a:lnTo>
                    <a:pt x="1869281" y="1366837"/>
                  </a:lnTo>
                  <a:lnTo>
                    <a:pt x="1850231" y="1352550"/>
                  </a:lnTo>
                  <a:lnTo>
                    <a:pt x="1833562" y="1331119"/>
                  </a:lnTo>
                  <a:lnTo>
                    <a:pt x="1819275" y="1304925"/>
                  </a:lnTo>
                  <a:lnTo>
                    <a:pt x="1800225" y="1288256"/>
                  </a:lnTo>
                  <a:lnTo>
                    <a:pt x="1745456" y="1250156"/>
                  </a:lnTo>
                  <a:lnTo>
                    <a:pt x="1676400" y="1214437"/>
                  </a:lnTo>
                  <a:lnTo>
                    <a:pt x="1464469" y="1109662"/>
                  </a:lnTo>
                  <a:lnTo>
                    <a:pt x="1290637" y="1016794"/>
                  </a:lnTo>
                  <a:lnTo>
                    <a:pt x="1138237" y="928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9A51CC97-B957-4EEA-973A-76E67DD48267}"/>
                </a:ext>
              </a:extLst>
            </p:cNvPr>
            <p:cNvSpPr/>
            <p:nvPr/>
          </p:nvSpPr>
          <p:spPr>
            <a:xfrm rot="16200000">
              <a:off x="3080545" y="4058445"/>
              <a:ext cx="2911475" cy="334963"/>
            </a:xfrm>
            <a:custGeom>
              <a:avLst/>
              <a:gdLst>
                <a:gd name="connsiteX0" fmla="*/ 1621971 w 2911929"/>
                <a:gd name="connsiteY0" fmla="*/ 288472 h 334736"/>
                <a:gd name="connsiteX1" fmla="*/ 938893 w 2911929"/>
                <a:gd name="connsiteY1" fmla="*/ 274865 h 334736"/>
                <a:gd name="connsiteX2" fmla="*/ 462643 w 2911929"/>
                <a:gd name="connsiteY2" fmla="*/ 269422 h 334736"/>
                <a:gd name="connsiteX3" fmla="*/ 119743 w 2911929"/>
                <a:gd name="connsiteY3" fmla="*/ 272143 h 334736"/>
                <a:gd name="connsiteX4" fmla="*/ 97971 w 2911929"/>
                <a:gd name="connsiteY4" fmla="*/ 269422 h 334736"/>
                <a:gd name="connsiteX5" fmla="*/ 62593 w 2911929"/>
                <a:gd name="connsiteY5" fmla="*/ 250372 h 334736"/>
                <a:gd name="connsiteX6" fmla="*/ 32657 w 2911929"/>
                <a:gd name="connsiteY6" fmla="*/ 228600 h 334736"/>
                <a:gd name="connsiteX7" fmla="*/ 13607 w 2911929"/>
                <a:gd name="connsiteY7" fmla="*/ 212272 h 334736"/>
                <a:gd name="connsiteX8" fmla="*/ 2721 w 2911929"/>
                <a:gd name="connsiteY8" fmla="*/ 190500 h 334736"/>
                <a:gd name="connsiteX9" fmla="*/ 0 w 2911929"/>
                <a:gd name="connsiteY9" fmla="*/ 168729 h 334736"/>
                <a:gd name="connsiteX10" fmla="*/ 10886 w 2911929"/>
                <a:gd name="connsiteY10" fmla="*/ 152400 h 334736"/>
                <a:gd name="connsiteX11" fmla="*/ 19050 w 2911929"/>
                <a:gd name="connsiteY11" fmla="*/ 138793 h 334736"/>
                <a:gd name="connsiteX12" fmla="*/ 48986 w 2911929"/>
                <a:gd name="connsiteY12" fmla="*/ 114300 h 334736"/>
                <a:gd name="connsiteX13" fmla="*/ 144236 w 2911929"/>
                <a:gd name="connsiteY13" fmla="*/ 76200 h 334736"/>
                <a:gd name="connsiteX14" fmla="*/ 272143 w 2911929"/>
                <a:gd name="connsiteY14" fmla="*/ 35379 h 334736"/>
                <a:gd name="connsiteX15" fmla="*/ 342900 w 2911929"/>
                <a:gd name="connsiteY15" fmla="*/ 10886 h 334736"/>
                <a:gd name="connsiteX16" fmla="*/ 405493 w 2911929"/>
                <a:gd name="connsiteY16" fmla="*/ 0 h 334736"/>
                <a:gd name="connsiteX17" fmla="*/ 465364 w 2911929"/>
                <a:gd name="connsiteY17" fmla="*/ 0 h 334736"/>
                <a:gd name="connsiteX18" fmla="*/ 519793 w 2911929"/>
                <a:gd name="connsiteY18" fmla="*/ 16329 h 334736"/>
                <a:gd name="connsiteX19" fmla="*/ 549729 w 2911929"/>
                <a:gd name="connsiteY19" fmla="*/ 24493 h 334736"/>
                <a:gd name="connsiteX20" fmla="*/ 1055914 w 2911929"/>
                <a:gd name="connsiteY20" fmla="*/ 57150 h 334736"/>
                <a:gd name="connsiteX21" fmla="*/ 1684564 w 2911929"/>
                <a:gd name="connsiteY21" fmla="*/ 95250 h 334736"/>
                <a:gd name="connsiteX22" fmla="*/ 2171700 w 2911929"/>
                <a:gd name="connsiteY22" fmla="*/ 122465 h 334736"/>
                <a:gd name="connsiteX23" fmla="*/ 2405743 w 2911929"/>
                <a:gd name="connsiteY23" fmla="*/ 136072 h 334736"/>
                <a:gd name="connsiteX24" fmla="*/ 2481943 w 2911929"/>
                <a:gd name="connsiteY24" fmla="*/ 133350 h 334736"/>
                <a:gd name="connsiteX25" fmla="*/ 2566307 w 2911929"/>
                <a:gd name="connsiteY25" fmla="*/ 125186 h 334736"/>
                <a:gd name="connsiteX26" fmla="*/ 2647950 w 2911929"/>
                <a:gd name="connsiteY26" fmla="*/ 111579 h 334736"/>
                <a:gd name="connsiteX27" fmla="*/ 2691493 w 2911929"/>
                <a:gd name="connsiteY27" fmla="*/ 89807 h 334736"/>
                <a:gd name="connsiteX28" fmla="*/ 2762250 w 2911929"/>
                <a:gd name="connsiteY28" fmla="*/ 32657 h 334736"/>
                <a:gd name="connsiteX29" fmla="*/ 2911929 w 2911929"/>
                <a:gd name="connsiteY29" fmla="*/ 133350 h 334736"/>
                <a:gd name="connsiteX30" fmla="*/ 2843893 w 2911929"/>
                <a:gd name="connsiteY30" fmla="*/ 209550 h 334736"/>
                <a:gd name="connsiteX31" fmla="*/ 2759529 w 2911929"/>
                <a:gd name="connsiteY31" fmla="*/ 272143 h 334736"/>
                <a:gd name="connsiteX32" fmla="*/ 2707821 w 2911929"/>
                <a:gd name="connsiteY32" fmla="*/ 302079 h 334736"/>
                <a:gd name="connsiteX33" fmla="*/ 2637064 w 2911929"/>
                <a:gd name="connsiteY33" fmla="*/ 326572 h 334736"/>
                <a:gd name="connsiteX34" fmla="*/ 2588079 w 2911929"/>
                <a:gd name="connsiteY34" fmla="*/ 334736 h 334736"/>
                <a:gd name="connsiteX35" fmla="*/ 2471057 w 2911929"/>
                <a:gd name="connsiteY35" fmla="*/ 334736 h 334736"/>
                <a:gd name="connsiteX36" fmla="*/ 2152650 w 2911929"/>
                <a:gd name="connsiteY36" fmla="*/ 312965 h 334736"/>
                <a:gd name="connsiteX37" fmla="*/ 1621971 w 2911929"/>
                <a:gd name="connsiteY37" fmla="*/ 288472 h 3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11929" h="334736">
                  <a:moveTo>
                    <a:pt x="1621971" y="288472"/>
                  </a:moveTo>
                  <a:lnTo>
                    <a:pt x="938893" y="274865"/>
                  </a:lnTo>
                  <a:lnTo>
                    <a:pt x="462643" y="269422"/>
                  </a:lnTo>
                  <a:lnTo>
                    <a:pt x="119743" y="272143"/>
                  </a:lnTo>
                  <a:lnTo>
                    <a:pt x="97971" y="269422"/>
                  </a:lnTo>
                  <a:lnTo>
                    <a:pt x="62593" y="250372"/>
                  </a:lnTo>
                  <a:lnTo>
                    <a:pt x="32657" y="228600"/>
                  </a:lnTo>
                  <a:lnTo>
                    <a:pt x="13607" y="212272"/>
                  </a:lnTo>
                  <a:lnTo>
                    <a:pt x="2721" y="190500"/>
                  </a:lnTo>
                  <a:lnTo>
                    <a:pt x="0" y="168729"/>
                  </a:lnTo>
                  <a:lnTo>
                    <a:pt x="10886" y="152400"/>
                  </a:lnTo>
                  <a:lnTo>
                    <a:pt x="19050" y="138793"/>
                  </a:lnTo>
                  <a:lnTo>
                    <a:pt x="48986" y="114300"/>
                  </a:lnTo>
                  <a:lnTo>
                    <a:pt x="144236" y="76200"/>
                  </a:lnTo>
                  <a:lnTo>
                    <a:pt x="272143" y="35379"/>
                  </a:lnTo>
                  <a:lnTo>
                    <a:pt x="342900" y="10886"/>
                  </a:lnTo>
                  <a:lnTo>
                    <a:pt x="405493" y="0"/>
                  </a:lnTo>
                  <a:lnTo>
                    <a:pt x="465364" y="0"/>
                  </a:lnTo>
                  <a:lnTo>
                    <a:pt x="519793" y="16329"/>
                  </a:lnTo>
                  <a:lnTo>
                    <a:pt x="549729" y="24493"/>
                  </a:lnTo>
                  <a:lnTo>
                    <a:pt x="1055914" y="57150"/>
                  </a:lnTo>
                  <a:lnTo>
                    <a:pt x="1684564" y="95250"/>
                  </a:lnTo>
                  <a:lnTo>
                    <a:pt x="2171700" y="122465"/>
                  </a:lnTo>
                  <a:lnTo>
                    <a:pt x="2405743" y="136072"/>
                  </a:lnTo>
                  <a:lnTo>
                    <a:pt x="2481943" y="133350"/>
                  </a:lnTo>
                  <a:lnTo>
                    <a:pt x="2566307" y="125186"/>
                  </a:lnTo>
                  <a:lnTo>
                    <a:pt x="2647950" y="111579"/>
                  </a:lnTo>
                  <a:lnTo>
                    <a:pt x="2691493" y="89807"/>
                  </a:lnTo>
                  <a:lnTo>
                    <a:pt x="2762250" y="32657"/>
                  </a:lnTo>
                  <a:lnTo>
                    <a:pt x="2911929" y="133350"/>
                  </a:lnTo>
                  <a:lnTo>
                    <a:pt x="2843893" y="209550"/>
                  </a:lnTo>
                  <a:lnTo>
                    <a:pt x="2759529" y="272143"/>
                  </a:lnTo>
                  <a:lnTo>
                    <a:pt x="2707821" y="302079"/>
                  </a:lnTo>
                  <a:lnTo>
                    <a:pt x="2637064" y="326572"/>
                  </a:lnTo>
                  <a:lnTo>
                    <a:pt x="2588079" y="334736"/>
                  </a:lnTo>
                  <a:lnTo>
                    <a:pt x="2471057" y="334736"/>
                  </a:lnTo>
                  <a:lnTo>
                    <a:pt x="2152650" y="312965"/>
                  </a:lnTo>
                  <a:lnTo>
                    <a:pt x="1621971" y="2884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4CE254C4-B912-429A-A63A-FC0864150ADF}"/>
                </a:ext>
              </a:extLst>
            </p:cNvPr>
            <p:cNvSpPr/>
            <p:nvPr/>
          </p:nvSpPr>
          <p:spPr>
            <a:xfrm rot="16200000">
              <a:off x="3538539" y="3532189"/>
              <a:ext cx="3368675" cy="441325"/>
            </a:xfrm>
            <a:custGeom>
              <a:avLst/>
              <a:gdLst>
                <a:gd name="connsiteX0" fmla="*/ 1835150 w 3368675"/>
                <a:gd name="connsiteY0" fmla="*/ 371475 h 441325"/>
                <a:gd name="connsiteX1" fmla="*/ 1127125 w 3368675"/>
                <a:gd name="connsiteY1" fmla="*/ 371475 h 441325"/>
                <a:gd name="connsiteX2" fmla="*/ 695325 w 3368675"/>
                <a:gd name="connsiteY2" fmla="*/ 365125 h 441325"/>
                <a:gd name="connsiteX3" fmla="*/ 301625 w 3368675"/>
                <a:gd name="connsiteY3" fmla="*/ 355600 h 441325"/>
                <a:gd name="connsiteX4" fmla="*/ 133350 w 3368675"/>
                <a:gd name="connsiteY4" fmla="*/ 352425 h 441325"/>
                <a:gd name="connsiteX5" fmla="*/ 92075 w 3368675"/>
                <a:gd name="connsiteY5" fmla="*/ 346075 h 441325"/>
                <a:gd name="connsiteX6" fmla="*/ 66675 w 3368675"/>
                <a:gd name="connsiteY6" fmla="*/ 336550 h 441325"/>
                <a:gd name="connsiteX7" fmla="*/ 44450 w 3368675"/>
                <a:gd name="connsiteY7" fmla="*/ 330200 h 441325"/>
                <a:gd name="connsiteX8" fmla="*/ 19050 w 3368675"/>
                <a:gd name="connsiteY8" fmla="*/ 314325 h 441325"/>
                <a:gd name="connsiteX9" fmla="*/ 0 w 3368675"/>
                <a:gd name="connsiteY9" fmla="*/ 292100 h 441325"/>
                <a:gd name="connsiteX10" fmla="*/ 0 w 3368675"/>
                <a:gd name="connsiteY10" fmla="*/ 263525 h 441325"/>
                <a:gd name="connsiteX11" fmla="*/ 15875 w 3368675"/>
                <a:gd name="connsiteY11" fmla="*/ 238125 h 441325"/>
                <a:gd name="connsiteX12" fmla="*/ 41275 w 3368675"/>
                <a:gd name="connsiteY12" fmla="*/ 212725 h 441325"/>
                <a:gd name="connsiteX13" fmla="*/ 92075 w 3368675"/>
                <a:gd name="connsiteY13" fmla="*/ 180975 h 441325"/>
                <a:gd name="connsiteX14" fmla="*/ 158750 w 3368675"/>
                <a:gd name="connsiteY14" fmla="*/ 152400 h 441325"/>
                <a:gd name="connsiteX15" fmla="*/ 257175 w 3368675"/>
                <a:gd name="connsiteY15" fmla="*/ 120650 h 441325"/>
                <a:gd name="connsiteX16" fmla="*/ 377825 w 3368675"/>
                <a:gd name="connsiteY16" fmla="*/ 95250 h 441325"/>
                <a:gd name="connsiteX17" fmla="*/ 488950 w 3368675"/>
                <a:gd name="connsiteY17" fmla="*/ 82550 h 441325"/>
                <a:gd name="connsiteX18" fmla="*/ 669925 w 3368675"/>
                <a:gd name="connsiteY18" fmla="*/ 104775 h 441325"/>
                <a:gd name="connsiteX19" fmla="*/ 908050 w 3368675"/>
                <a:gd name="connsiteY19" fmla="*/ 127000 h 441325"/>
                <a:gd name="connsiteX20" fmla="*/ 1390650 w 3368675"/>
                <a:gd name="connsiteY20" fmla="*/ 149225 h 441325"/>
                <a:gd name="connsiteX21" fmla="*/ 1981200 w 3368675"/>
                <a:gd name="connsiteY21" fmla="*/ 149225 h 441325"/>
                <a:gd name="connsiteX22" fmla="*/ 2546350 w 3368675"/>
                <a:gd name="connsiteY22" fmla="*/ 146050 h 441325"/>
                <a:gd name="connsiteX23" fmla="*/ 2959100 w 3368675"/>
                <a:gd name="connsiteY23" fmla="*/ 133350 h 441325"/>
                <a:gd name="connsiteX24" fmla="*/ 3063875 w 3368675"/>
                <a:gd name="connsiteY24" fmla="*/ 123825 h 441325"/>
                <a:gd name="connsiteX25" fmla="*/ 3146425 w 3368675"/>
                <a:gd name="connsiteY25" fmla="*/ 107950 h 441325"/>
                <a:gd name="connsiteX26" fmla="*/ 3232150 w 3368675"/>
                <a:gd name="connsiteY26" fmla="*/ 66675 h 441325"/>
                <a:gd name="connsiteX27" fmla="*/ 3295650 w 3368675"/>
                <a:gd name="connsiteY27" fmla="*/ 22225 h 441325"/>
                <a:gd name="connsiteX28" fmla="*/ 3321050 w 3368675"/>
                <a:gd name="connsiteY28" fmla="*/ 6350 h 441325"/>
                <a:gd name="connsiteX29" fmla="*/ 3349625 w 3368675"/>
                <a:gd name="connsiteY29" fmla="*/ 0 h 441325"/>
                <a:gd name="connsiteX30" fmla="*/ 3362325 w 3368675"/>
                <a:gd name="connsiteY30" fmla="*/ 3175 h 441325"/>
                <a:gd name="connsiteX31" fmla="*/ 3368675 w 3368675"/>
                <a:gd name="connsiteY31" fmla="*/ 15875 h 441325"/>
                <a:gd name="connsiteX32" fmla="*/ 3346450 w 3368675"/>
                <a:gd name="connsiteY32" fmla="*/ 69850 h 441325"/>
                <a:gd name="connsiteX33" fmla="*/ 3302000 w 3368675"/>
                <a:gd name="connsiteY33" fmla="*/ 174625 h 441325"/>
                <a:gd name="connsiteX34" fmla="*/ 3225800 w 3368675"/>
                <a:gd name="connsiteY34" fmla="*/ 314325 h 441325"/>
                <a:gd name="connsiteX35" fmla="*/ 3159125 w 3368675"/>
                <a:gd name="connsiteY35" fmla="*/ 396875 h 441325"/>
                <a:gd name="connsiteX36" fmla="*/ 3130550 w 3368675"/>
                <a:gd name="connsiteY36" fmla="*/ 419100 h 441325"/>
                <a:gd name="connsiteX37" fmla="*/ 3095625 w 3368675"/>
                <a:gd name="connsiteY37" fmla="*/ 434975 h 441325"/>
                <a:gd name="connsiteX38" fmla="*/ 3067050 w 3368675"/>
                <a:gd name="connsiteY38" fmla="*/ 441325 h 441325"/>
                <a:gd name="connsiteX39" fmla="*/ 3028950 w 3368675"/>
                <a:gd name="connsiteY39" fmla="*/ 431800 h 441325"/>
                <a:gd name="connsiteX40" fmla="*/ 2994025 w 3368675"/>
                <a:gd name="connsiteY40" fmla="*/ 409575 h 441325"/>
                <a:gd name="connsiteX41" fmla="*/ 2927350 w 3368675"/>
                <a:gd name="connsiteY41" fmla="*/ 381000 h 441325"/>
                <a:gd name="connsiteX42" fmla="*/ 2886075 w 3368675"/>
                <a:gd name="connsiteY42" fmla="*/ 371475 h 441325"/>
                <a:gd name="connsiteX43" fmla="*/ 2406650 w 3368675"/>
                <a:gd name="connsiteY43" fmla="*/ 371475 h 441325"/>
                <a:gd name="connsiteX44" fmla="*/ 1835150 w 3368675"/>
                <a:gd name="connsiteY44" fmla="*/ 371475 h 4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68675" h="441325">
                  <a:moveTo>
                    <a:pt x="1835150" y="371475"/>
                  </a:moveTo>
                  <a:lnTo>
                    <a:pt x="1127125" y="371475"/>
                  </a:lnTo>
                  <a:lnTo>
                    <a:pt x="695325" y="365125"/>
                  </a:lnTo>
                  <a:lnTo>
                    <a:pt x="301625" y="355600"/>
                  </a:lnTo>
                  <a:lnTo>
                    <a:pt x="133350" y="352425"/>
                  </a:lnTo>
                  <a:lnTo>
                    <a:pt x="92075" y="346075"/>
                  </a:lnTo>
                  <a:lnTo>
                    <a:pt x="66675" y="336550"/>
                  </a:lnTo>
                  <a:lnTo>
                    <a:pt x="44450" y="330200"/>
                  </a:lnTo>
                  <a:lnTo>
                    <a:pt x="19050" y="314325"/>
                  </a:lnTo>
                  <a:lnTo>
                    <a:pt x="0" y="292100"/>
                  </a:lnTo>
                  <a:lnTo>
                    <a:pt x="0" y="263525"/>
                  </a:lnTo>
                  <a:lnTo>
                    <a:pt x="15875" y="238125"/>
                  </a:lnTo>
                  <a:lnTo>
                    <a:pt x="41275" y="212725"/>
                  </a:lnTo>
                  <a:lnTo>
                    <a:pt x="92075" y="180975"/>
                  </a:lnTo>
                  <a:lnTo>
                    <a:pt x="158750" y="152400"/>
                  </a:lnTo>
                  <a:lnTo>
                    <a:pt x="257175" y="120650"/>
                  </a:lnTo>
                  <a:lnTo>
                    <a:pt x="377825" y="95250"/>
                  </a:lnTo>
                  <a:lnTo>
                    <a:pt x="488950" y="82550"/>
                  </a:lnTo>
                  <a:lnTo>
                    <a:pt x="669925" y="104775"/>
                  </a:lnTo>
                  <a:lnTo>
                    <a:pt x="908050" y="127000"/>
                  </a:lnTo>
                  <a:lnTo>
                    <a:pt x="1390650" y="149225"/>
                  </a:lnTo>
                  <a:lnTo>
                    <a:pt x="1981200" y="149225"/>
                  </a:lnTo>
                  <a:lnTo>
                    <a:pt x="2546350" y="146050"/>
                  </a:lnTo>
                  <a:lnTo>
                    <a:pt x="2959100" y="133350"/>
                  </a:lnTo>
                  <a:lnTo>
                    <a:pt x="3063875" y="123825"/>
                  </a:lnTo>
                  <a:lnTo>
                    <a:pt x="3146425" y="107950"/>
                  </a:lnTo>
                  <a:lnTo>
                    <a:pt x="3232150" y="66675"/>
                  </a:lnTo>
                  <a:lnTo>
                    <a:pt x="3295650" y="22225"/>
                  </a:lnTo>
                  <a:lnTo>
                    <a:pt x="3321050" y="6350"/>
                  </a:lnTo>
                  <a:lnTo>
                    <a:pt x="3349625" y="0"/>
                  </a:lnTo>
                  <a:lnTo>
                    <a:pt x="3362325" y="3175"/>
                  </a:lnTo>
                  <a:lnTo>
                    <a:pt x="3368675" y="15875"/>
                  </a:lnTo>
                  <a:lnTo>
                    <a:pt x="3346450" y="69850"/>
                  </a:lnTo>
                  <a:lnTo>
                    <a:pt x="3302000" y="174625"/>
                  </a:lnTo>
                  <a:lnTo>
                    <a:pt x="3225800" y="314325"/>
                  </a:lnTo>
                  <a:lnTo>
                    <a:pt x="3159125" y="396875"/>
                  </a:lnTo>
                  <a:lnTo>
                    <a:pt x="3130550" y="419100"/>
                  </a:lnTo>
                  <a:lnTo>
                    <a:pt x="3095625" y="434975"/>
                  </a:lnTo>
                  <a:lnTo>
                    <a:pt x="3067050" y="441325"/>
                  </a:lnTo>
                  <a:lnTo>
                    <a:pt x="3028950" y="431800"/>
                  </a:lnTo>
                  <a:lnTo>
                    <a:pt x="2994025" y="409575"/>
                  </a:lnTo>
                  <a:lnTo>
                    <a:pt x="2927350" y="381000"/>
                  </a:lnTo>
                  <a:lnTo>
                    <a:pt x="2886075" y="371475"/>
                  </a:lnTo>
                  <a:lnTo>
                    <a:pt x="2406650" y="371475"/>
                  </a:lnTo>
                  <a:lnTo>
                    <a:pt x="1835150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6085B5B8-C4C2-480A-A686-4AE9463AB57D}"/>
                </a:ext>
              </a:extLst>
            </p:cNvPr>
            <p:cNvSpPr/>
            <p:nvPr/>
          </p:nvSpPr>
          <p:spPr>
            <a:xfrm>
              <a:off x="5421314" y="1417639"/>
              <a:ext cx="1146175" cy="1697037"/>
            </a:xfrm>
            <a:custGeom>
              <a:avLst/>
              <a:gdLst>
                <a:gd name="connsiteX0" fmla="*/ 959644 w 1145382"/>
                <a:gd name="connsiteY0" fmla="*/ 576262 h 1697831"/>
                <a:gd name="connsiteX1" fmla="*/ 826294 w 1145382"/>
                <a:gd name="connsiteY1" fmla="*/ 785812 h 1697831"/>
                <a:gd name="connsiteX2" fmla="*/ 788194 w 1145382"/>
                <a:gd name="connsiteY2" fmla="*/ 857250 h 1697831"/>
                <a:gd name="connsiteX3" fmla="*/ 683419 w 1145382"/>
                <a:gd name="connsiteY3" fmla="*/ 1002506 h 1697831"/>
                <a:gd name="connsiteX4" fmla="*/ 569119 w 1145382"/>
                <a:gd name="connsiteY4" fmla="*/ 1150144 h 1697831"/>
                <a:gd name="connsiteX5" fmla="*/ 481013 w 1145382"/>
                <a:gd name="connsiteY5" fmla="*/ 1257300 h 1697831"/>
                <a:gd name="connsiteX6" fmla="*/ 369094 w 1145382"/>
                <a:gd name="connsiteY6" fmla="*/ 1378744 h 1697831"/>
                <a:gd name="connsiteX7" fmla="*/ 278607 w 1145382"/>
                <a:gd name="connsiteY7" fmla="*/ 1476375 h 1697831"/>
                <a:gd name="connsiteX8" fmla="*/ 128588 w 1145382"/>
                <a:gd name="connsiteY8" fmla="*/ 1621631 h 1697831"/>
                <a:gd name="connsiteX9" fmla="*/ 54769 w 1145382"/>
                <a:gd name="connsiteY9" fmla="*/ 1688306 h 1697831"/>
                <a:gd name="connsiteX10" fmla="*/ 33338 w 1145382"/>
                <a:gd name="connsiteY10" fmla="*/ 1697831 h 1697831"/>
                <a:gd name="connsiteX11" fmla="*/ 11907 w 1145382"/>
                <a:gd name="connsiteY11" fmla="*/ 1693069 h 1697831"/>
                <a:gd name="connsiteX12" fmla="*/ 2382 w 1145382"/>
                <a:gd name="connsiteY12" fmla="*/ 1685925 h 1697831"/>
                <a:gd name="connsiteX13" fmla="*/ 0 w 1145382"/>
                <a:gd name="connsiteY13" fmla="*/ 1666875 h 1697831"/>
                <a:gd name="connsiteX14" fmla="*/ 11907 w 1145382"/>
                <a:gd name="connsiteY14" fmla="*/ 1643062 h 1697831"/>
                <a:gd name="connsiteX15" fmla="*/ 66675 w 1145382"/>
                <a:gd name="connsiteY15" fmla="*/ 1569244 h 1697831"/>
                <a:gd name="connsiteX16" fmla="*/ 140494 w 1145382"/>
                <a:gd name="connsiteY16" fmla="*/ 1476375 h 1697831"/>
                <a:gd name="connsiteX17" fmla="*/ 223838 w 1145382"/>
                <a:gd name="connsiteY17" fmla="*/ 1366837 h 1697831"/>
                <a:gd name="connsiteX18" fmla="*/ 295275 w 1145382"/>
                <a:gd name="connsiteY18" fmla="*/ 1264444 h 1697831"/>
                <a:gd name="connsiteX19" fmla="*/ 361950 w 1145382"/>
                <a:gd name="connsiteY19" fmla="*/ 1169194 h 1697831"/>
                <a:gd name="connsiteX20" fmla="*/ 421482 w 1145382"/>
                <a:gd name="connsiteY20" fmla="*/ 1073944 h 1697831"/>
                <a:gd name="connsiteX21" fmla="*/ 466725 w 1145382"/>
                <a:gd name="connsiteY21" fmla="*/ 997744 h 1697831"/>
                <a:gd name="connsiteX22" fmla="*/ 511969 w 1145382"/>
                <a:gd name="connsiteY22" fmla="*/ 919162 h 1697831"/>
                <a:gd name="connsiteX23" fmla="*/ 583407 w 1145382"/>
                <a:gd name="connsiteY23" fmla="*/ 795337 h 1697831"/>
                <a:gd name="connsiteX24" fmla="*/ 642938 w 1145382"/>
                <a:gd name="connsiteY24" fmla="*/ 673894 h 1697831"/>
                <a:gd name="connsiteX25" fmla="*/ 697707 w 1145382"/>
                <a:gd name="connsiteY25" fmla="*/ 561975 h 1697831"/>
                <a:gd name="connsiteX26" fmla="*/ 728663 w 1145382"/>
                <a:gd name="connsiteY26" fmla="*/ 495300 h 1697831"/>
                <a:gd name="connsiteX27" fmla="*/ 752475 w 1145382"/>
                <a:gd name="connsiteY27" fmla="*/ 440531 h 1697831"/>
                <a:gd name="connsiteX28" fmla="*/ 773907 w 1145382"/>
                <a:gd name="connsiteY28" fmla="*/ 388144 h 1697831"/>
                <a:gd name="connsiteX29" fmla="*/ 795338 w 1145382"/>
                <a:gd name="connsiteY29" fmla="*/ 330994 h 1697831"/>
                <a:gd name="connsiteX30" fmla="*/ 814388 w 1145382"/>
                <a:gd name="connsiteY30" fmla="*/ 278606 h 1697831"/>
                <a:gd name="connsiteX31" fmla="*/ 821532 w 1145382"/>
                <a:gd name="connsiteY31" fmla="*/ 247650 h 1697831"/>
                <a:gd name="connsiteX32" fmla="*/ 821532 w 1145382"/>
                <a:gd name="connsiteY32" fmla="*/ 209550 h 1697831"/>
                <a:gd name="connsiteX33" fmla="*/ 816769 w 1145382"/>
                <a:gd name="connsiteY33" fmla="*/ 183356 h 1697831"/>
                <a:gd name="connsiteX34" fmla="*/ 807244 w 1145382"/>
                <a:gd name="connsiteY34" fmla="*/ 150019 h 1697831"/>
                <a:gd name="connsiteX35" fmla="*/ 795338 w 1145382"/>
                <a:gd name="connsiteY35" fmla="*/ 130969 h 1697831"/>
                <a:gd name="connsiteX36" fmla="*/ 773907 w 1145382"/>
                <a:gd name="connsiteY36" fmla="*/ 111919 h 1697831"/>
                <a:gd name="connsiteX37" fmla="*/ 731044 w 1145382"/>
                <a:gd name="connsiteY37" fmla="*/ 83344 h 1697831"/>
                <a:gd name="connsiteX38" fmla="*/ 702469 w 1145382"/>
                <a:gd name="connsiteY38" fmla="*/ 64294 h 1697831"/>
                <a:gd name="connsiteX39" fmla="*/ 690563 w 1145382"/>
                <a:gd name="connsiteY39" fmla="*/ 47625 h 1697831"/>
                <a:gd name="connsiteX40" fmla="*/ 690563 w 1145382"/>
                <a:gd name="connsiteY40" fmla="*/ 26194 h 1697831"/>
                <a:gd name="connsiteX41" fmla="*/ 697707 w 1145382"/>
                <a:gd name="connsiteY41" fmla="*/ 14287 h 1697831"/>
                <a:gd name="connsiteX42" fmla="*/ 714375 w 1145382"/>
                <a:gd name="connsiteY42" fmla="*/ 9525 h 1697831"/>
                <a:gd name="connsiteX43" fmla="*/ 769144 w 1145382"/>
                <a:gd name="connsiteY43" fmla="*/ 0 h 1697831"/>
                <a:gd name="connsiteX44" fmla="*/ 828675 w 1145382"/>
                <a:gd name="connsiteY44" fmla="*/ 0 h 1697831"/>
                <a:gd name="connsiteX45" fmla="*/ 871538 w 1145382"/>
                <a:gd name="connsiteY45" fmla="*/ 7144 h 1697831"/>
                <a:gd name="connsiteX46" fmla="*/ 907257 w 1145382"/>
                <a:gd name="connsiteY46" fmla="*/ 19050 h 1697831"/>
                <a:gd name="connsiteX47" fmla="*/ 933450 w 1145382"/>
                <a:gd name="connsiteY47" fmla="*/ 28575 h 1697831"/>
                <a:gd name="connsiteX48" fmla="*/ 969169 w 1145382"/>
                <a:gd name="connsiteY48" fmla="*/ 50006 h 1697831"/>
                <a:gd name="connsiteX49" fmla="*/ 1004888 w 1145382"/>
                <a:gd name="connsiteY49" fmla="*/ 78581 h 1697831"/>
                <a:gd name="connsiteX50" fmla="*/ 1052513 w 1145382"/>
                <a:gd name="connsiteY50" fmla="*/ 116681 h 1697831"/>
                <a:gd name="connsiteX51" fmla="*/ 1097757 w 1145382"/>
                <a:gd name="connsiteY51" fmla="*/ 161925 h 1697831"/>
                <a:gd name="connsiteX52" fmla="*/ 1126332 w 1145382"/>
                <a:gd name="connsiteY52" fmla="*/ 197644 h 1697831"/>
                <a:gd name="connsiteX53" fmla="*/ 1140619 w 1145382"/>
                <a:gd name="connsiteY53" fmla="*/ 223837 h 1697831"/>
                <a:gd name="connsiteX54" fmla="*/ 1145382 w 1145382"/>
                <a:gd name="connsiteY54" fmla="*/ 250031 h 1697831"/>
                <a:gd name="connsiteX55" fmla="*/ 1143000 w 1145382"/>
                <a:gd name="connsiteY55" fmla="*/ 271462 h 1697831"/>
                <a:gd name="connsiteX56" fmla="*/ 1133475 w 1145382"/>
                <a:gd name="connsiteY56" fmla="*/ 290512 h 1697831"/>
                <a:gd name="connsiteX57" fmla="*/ 1107282 w 1145382"/>
                <a:gd name="connsiteY57" fmla="*/ 309562 h 1697831"/>
                <a:gd name="connsiteX58" fmla="*/ 1078707 w 1145382"/>
                <a:gd name="connsiteY58" fmla="*/ 326231 h 1697831"/>
                <a:gd name="connsiteX59" fmla="*/ 1059657 w 1145382"/>
                <a:gd name="connsiteY59" fmla="*/ 371475 h 1697831"/>
                <a:gd name="connsiteX60" fmla="*/ 1009650 w 1145382"/>
                <a:gd name="connsiteY60" fmla="*/ 473869 h 1697831"/>
                <a:gd name="connsiteX61" fmla="*/ 959644 w 1145382"/>
                <a:gd name="connsiteY61" fmla="*/ 576262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45382" h="1697831">
                  <a:moveTo>
                    <a:pt x="959644" y="576262"/>
                  </a:moveTo>
                  <a:lnTo>
                    <a:pt x="826294" y="785812"/>
                  </a:lnTo>
                  <a:lnTo>
                    <a:pt x="788194" y="857250"/>
                  </a:lnTo>
                  <a:lnTo>
                    <a:pt x="683419" y="1002506"/>
                  </a:lnTo>
                  <a:lnTo>
                    <a:pt x="569119" y="1150144"/>
                  </a:lnTo>
                  <a:lnTo>
                    <a:pt x="481013" y="1257300"/>
                  </a:lnTo>
                  <a:lnTo>
                    <a:pt x="369094" y="1378744"/>
                  </a:lnTo>
                  <a:lnTo>
                    <a:pt x="278607" y="1476375"/>
                  </a:lnTo>
                  <a:lnTo>
                    <a:pt x="128588" y="1621631"/>
                  </a:lnTo>
                  <a:lnTo>
                    <a:pt x="54769" y="1688306"/>
                  </a:lnTo>
                  <a:lnTo>
                    <a:pt x="33338" y="1697831"/>
                  </a:lnTo>
                  <a:lnTo>
                    <a:pt x="11907" y="1693069"/>
                  </a:lnTo>
                  <a:lnTo>
                    <a:pt x="2382" y="1685925"/>
                  </a:lnTo>
                  <a:lnTo>
                    <a:pt x="0" y="1666875"/>
                  </a:lnTo>
                  <a:lnTo>
                    <a:pt x="11907" y="1643062"/>
                  </a:lnTo>
                  <a:lnTo>
                    <a:pt x="66675" y="1569244"/>
                  </a:lnTo>
                  <a:lnTo>
                    <a:pt x="140494" y="1476375"/>
                  </a:lnTo>
                  <a:lnTo>
                    <a:pt x="223838" y="1366837"/>
                  </a:lnTo>
                  <a:lnTo>
                    <a:pt x="295275" y="1264444"/>
                  </a:lnTo>
                  <a:lnTo>
                    <a:pt x="361950" y="1169194"/>
                  </a:lnTo>
                  <a:lnTo>
                    <a:pt x="421482" y="1073944"/>
                  </a:lnTo>
                  <a:lnTo>
                    <a:pt x="466725" y="997744"/>
                  </a:lnTo>
                  <a:lnTo>
                    <a:pt x="511969" y="919162"/>
                  </a:lnTo>
                  <a:lnTo>
                    <a:pt x="583407" y="795337"/>
                  </a:lnTo>
                  <a:lnTo>
                    <a:pt x="642938" y="673894"/>
                  </a:lnTo>
                  <a:lnTo>
                    <a:pt x="697707" y="561975"/>
                  </a:lnTo>
                  <a:lnTo>
                    <a:pt x="728663" y="495300"/>
                  </a:lnTo>
                  <a:lnTo>
                    <a:pt x="752475" y="440531"/>
                  </a:lnTo>
                  <a:lnTo>
                    <a:pt x="773907" y="388144"/>
                  </a:lnTo>
                  <a:lnTo>
                    <a:pt x="795338" y="330994"/>
                  </a:lnTo>
                  <a:lnTo>
                    <a:pt x="814388" y="278606"/>
                  </a:lnTo>
                  <a:lnTo>
                    <a:pt x="821532" y="247650"/>
                  </a:lnTo>
                  <a:lnTo>
                    <a:pt x="821532" y="209550"/>
                  </a:lnTo>
                  <a:lnTo>
                    <a:pt x="816769" y="183356"/>
                  </a:lnTo>
                  <a:lnTo>
                    <a:pt x="807244" y="150019"/>
                  </a:lnTo>
                  <a:lnTo>
                    <a:pt x="795338" y="130969"/>
                  </a:lnTo>
                  <a:lnTo>
                    <a:pt x="773907" y="111919"/>
                  </a:lnTo>
                  <a:lnTo>
                    <a:pt x="731044" y="83344"/>
                  </a:lnTo>
                  <a:lnTo>
                    <a:pt x="702469" y="64294"/>
                  </a:lnTo>
                  <a:lnTo>
                    <a:pt x="690563" y="47625"/>
                  </a:lnTo>
                  <a:lnTo>
                    <a:pt x="690563" y="26194"/>
                  </a:lnTo>
                  <a:lnTo>
                    <a:pt x="697707" y="14287"/>
                  </a:lnTo>
                  <a:lnTo>
                    <a:pt x="714375" y="9525"/>
                  </a:lnTo>
                  <a:lnTo>
                    <a:pt x="769144" y="0"/>
                  </a:lnTo>
                  <a:lnTo>
                    <a:pt x="828675" y="0"/>
                  </a:lnTo>
                  <a:lnTo>
                    <a:pt x="871538" y="7144"/>
                  </a:lnTo>
                  <a:lnTo>
                    <a:pt x="907257" y="19050"/>
                  </a:lnTo>
                  <a:lnTo>
                    <a:pt x="933450" y="28575"/>
                  </a:lnTo>
                  <a:lnTo>
                    <a:pt x="969169" y="50006"/>
                  </a:lnTo>
                  <a:lnTo>
                    <a:pt x="1004888" y="78581"/>
                  </a:lnTo>
                  <a:lnTo>
                    <a:pt x="1052513" y="116681"/>
                  </a:lnTo>
                  <a:lnTo>
                    <a:pt x="1097757" y="161925"/>
                  </a:lnTo>
                  <a:lnTo>
                    <a:pt x="1126332" y="197644"/>
                  </a:lnTo>
                  <a:lnTo>
                    <a:pt x="1140619" y="223837"/>
                  </a:lnTo>
                  <a:lnTo>
                    <a:pt x="1145382" y="250031"/>
                  </a:lnTo>
                  <a:lnTo>
                    <a:pt x="1143000" y="271462"/>
                  </a:lnTo>
                  <a:lnTo>
                    <a:pt x="1133475" y="290512"/>
                  </a:lnTo>
                  <a:lnTo>
                    <a:pt x="1107282" y="309562"/>
                  </a:lnTo>
                  <a:lnTo>
                    <a:pt x="1078707" y="326231"/>
                  </a:lnTo>
                  <a:lnTo>
                    <a:pt x="1059657" y="371475"/>
                  </a:lnTo>
                  <a:lnTo>
                    <a:pt x="1009650" y="473869"/>
                  </a:lnTo>
                  <a:lnTo>
                    <a:pt x="959644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1CA3968F-18B3-4B03-96C2-52E63344EE5C}"/>
                </a:ext>
              </a:extLst>
            </p:cNvPr>
            <p:cNvSpPr/>
            <p:nvPr/>
          </p:nvSpPr>
          <p:spPr>
            <a:xfrm>
              <a:off x="6142039" y="1843089"/>
              <a:ext cx="1781175" cy="473075"/>
            </a:xfrm>
            <a:custGeom>
              <a:avLst/>
              <a:gdLst>
                <a:gd name="connsiteX0" fmla="*/ 1262062 w 1781175"/>
                <a:gd name="connsiteY0" fmla="*/ 278606 h 473868"/>
                <a:gd name="connsiteX1" fmla="*/ 885825 w 1781175"/>
                <a:gd name="connsiteY1" fmla="*/ 340518 h 473868"/>
                <a:gd name="connsiteX2" fmla="*/ 773906 w 1781175"/>
                <a:gd name="connsiteY2" fmla="*/ 366712 h 473868"/>
                <a:gd name="connsiteX3" fmla="*/ 566737 w 1781175"/>
                <a:gd name="connsiteY3" fmla="*/ 407193 h 473868"/>
                <a:gd name="connsiteX4" fmla="*/ 357187 w 1781175"/>
                <a:gd name="connsiteY4" fmla="*/ 450056 h 473868"/>
                <a:gd name="connsiteX5" fmla="*/ 273844 w 1781175"/>
                <a:gd name="connsiteY5" fmla="*/ 466725 h 473868"/>
                <a:gd name="connsiteX6" fmla="*/ 230981 w 1781175"/>
                <a:gd name="connsiteY6" fmla="*/ 473868 h 473868"/>
                <a:gd name="connsiteX7" fmla="*/ 171450 w 1781175"/>
                <a:gd name="connsiteY7" fmla="*/ 473868 h 473868"/>
                <a:gd name="connsiteX8" fmla="*/ 97631 w 1781175"/>
                <a:gd name="connsiteY8" fmla="*/ 464343 h 473868"/>
                <a:gd name="connsiteX9" fmla="*/ 0 w 1781175"/>
                <a:gd name="connsiteY9" fmla="*/ 433387 h 473868"/>
                <a:gd name="connsiteX10" fmla="*/ 71437 w 1781175"/>
                <a:gd name="connsiteY10" fmla="*/ 302418 h 473868"/>
                <a:gd name="connsiteX11" fmla="*/ 152400 w 1781175"/>
                <a:gd name="connsiteY11" fmla="*/ 335756 h 473868"/>
                <a:gd name="connsiteX12" fmla="*/ 383381 w 1781175"/>
                <a:gd name="connsiteY12" fmla="*/ 288131 h 473868"/>
                <a:gd name="connsiteX13" fmla="*/ 740569 w 1781175"/>
                <a:gd name="connsiteY13" fmla="*/ 197643 h 473868"/>
                <a:gd name="connsiteX14" fmla="*/ 964406 w 1781175"/>
                <a:gd name="connsiteY14" fmla="*/ 138112 h 473868"/>
                <a:gd name="connsiteX15" fmla="*/ 1221581 w 1781175"/>
                <a:gd name="connsiteY15" fmla="*/ 59531 h 473868"/>
                <a:gd name="connsiteX16" fmla="*/ 1335881 w 1781175"/>
                <a:gd name="connsiteY16" fmla="*/ 19050 h 473868"/>
                <a:gd name="connsiteX17" fmla="*/ 1393031 w 1781175"/>
                <a:gd name="connsiteY17" fmla="*/ 0 h 473868"/>
                <a:gd name="connsiteX18" fmla="*/ 1428750 w 1781175"/>
                <a:gd name="connsiteY18" fmla="*/ 0 h 473868"/>
                <a:gd name="connsiteX19" fmla="*/ 1535906 w 1781175"/>
                <a:gd name="connsiteY19" fmla="*/ 14287 h 473868"/>
                <a:gd name="connsiteX20" fmla="*/ 1640681 w 1781175"/>
                <a:gd name="connsiteY20" fmla="*/ 38100 h 473868"/>
                <a:gd name="connsiteX21" fmla="*/ 1688306 w 1781175"/>
                <a:gd name="connsiteY21" fmla="*/ 52387 h 473868"/>
                <a:gd name="connsiteX22" fmla="*/ 1731169 w 1781175"/>
                <a:gd name="connsiteY22" fmla="*/ 73818 h 473868"/>
                <a:gd name="connsiteX23" fmla="*/ 1757362 w 1781175"/>
                <a:gd name="connsiteY23" fmla="*/ 95250 h 473868"/>
                <a:gd name="connsiteX24" fmla="*/ 1774031 w 1781175"/>
                <a:gd name="connsiteY24" fmla="*/ 116681 h 473868"/>
                <a:gd name="connsiteX25" fmla="*/ 1781175 w 1781175"/>
                <a:gd name="connsiteY25" fmla="*/ 138112 h 473868"/>
                <a:gd name="connsiteX26" fmla="*/ 1771650 w 1781175"/>
                <a:gd name="connsiteY26" fmla="*/ 159543 h 473868"/>
                <a:gd name="connsiteX27" fmla="*/ 1747837 w 1781175"/>
                <a:gd name="connsiteY27" fmla="*/ 183356 h 473868"/>
                <a:gd name="connsiteX28" fmla="*/ 1697831 w 1781175"/>
                <a:gd name="connsiteY28" fmla="*/ 207168 h 473868"/>
                <a:gd name="connsiteX29" fmla="*/ 1545431 w 1781175"/>
                <a:gd name="connsiteY29" fmla="*/ 240506 h 473868"/>
                <a:gd name="connsiteX30" fmla="*/ 1262062 w 1781175"/>
                <a:gd name="connsiteY30" fmla="*/ 27860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81175" h="473868">
                  <a:moveTo>
                    <a:pt x="1262062" y="278606"/>
                  </a:moveTo>
                  <a:lnTo>
                    <a:pt x="885825" y="340518"/>
                  </a:lnTo>
                  <a:lnTo>
                    <a:pt x="773906" y="366712"/>
                  </a:lnTo>
                  <a:lnTo>
                    <a:pt x="566737" y="407193"/>
                  </a:lnTo>
                  <a:lnTo>
                    <a:pt x="357187" y="450056"/>
                  </a:lnTo>
                  <a:lnTo>
                    <a:pt x="273844" y="466725"/>
                  </a:lnTo>
                  <a:lnTo>
                    <a:pt x="230981" y="473868"/>
                  </a:lnTo>
                  <a:lnTo>
                    <a:pt x="171450" y="473868"/>
                  </a:lnTo>
                  <a:lnTo>
                    <a:pt x="97631" y="464343"/>
                  </a:lnTo>
                  <a:lnTo>
                    <a:pt x="0" y="433387"/>
                  </a:lnTo>
                  <a:lnTo>
                    <a:pt x="71437" y="302418"/>
                  </a:lnTo>
                  <a:lnTo>
                    <a:pt x="152400" y="335756"/>
                  </a:lnTo>
                  <a:lnTo>
                    <a:pt x="383381" y="288131"/>
                  </a:lnTo>
                  <a:lnTo>
                    <a:pt x="740569" y="197643"/>
                  </a:lnTo>
                  <a:lnTo>
                    <a:pt x="964406" y="138112"/>
                  </a:lnTo>
                  <a:lnTo>
                    <a:pt x="1221581" y="59531"/>
                  </a:lnTo>
                  <a:lnTo>
                    <a:pt x="1335881" y="19050"/>
                  </a:lnTo>
                  <a:lnTo>
                    <a:pt x="1393031" y="0"/>
                  </a:lnTo>
                  <a:lnTo>
                    <a:pt x="1428750" y="0"/>
                  </a:lnTo>
                  <a:lnTo>
                    <a:pt x="1535906" y="14287"/>
                  </a:lnTo>
                  <a:lnTo>
                    <a:pt x="1640681" y="38100"/>
                  </a:lnTo>
                  <a:lnTo>
                    <a:pt x="1688306" y="52387"/>
                  </a:lnTo>
                  <a:lnTo>
                    <a:pt x="1731169" y="73818"/>
                  </a:lnTo>
                  <a:lnTo>
                    <a:pt x="1757362" y="95250"/>
                  </a:lnTo>
                  <a:lnTo>
                    <a:pt x="1774031" y="116681"/>
                  </a:lnTo>
                  <a:lnTo>
                    <a:pt x="1781175" y="138112"/>
                  </a:lnTo>
                  <a:lnTo>
                    <a:pt x="1771650" y="159543"/>
                  </a:lnTo>
                  <a:lnTo>
                    <a:pt x="1747837" y="183356"/>
                  </a:lnTo>
                  <a:lnTo>
                    <a:pt x="1697831" y="207168"/>
                  </a:lnTo>
                  <a:lnTo>
                    <a:pt x="1545431" y="240506"/>
                  </a:lnTo>
                  <a:lnTo>
                    <a:pt x="12620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">
              <a:extLst>
                <a:ext uri="{FF2B5EF4-FFF2-40B4-BE49-F238E27FC236}">
                  <a16:creationId xmlns:a16="http://schemas.microsoft.com/office/drawing/2014/main" id="{3AC0E539-B7DD-4842-9E75-C15B51FF047F}"/>
                </a:ext>
              </a:extLst>
            </p:cNvPr>
            <p:cNvSpPr/>
            <p:nvPr/>
          </p:nvSpPr>
          <p:spPr>
            <a:xfrm>
              <a:off x="5324476" y="2143125"/>
              <a:ext cx="2066925" cy="1841500"/>
            </a:xfrm>
            <a:custGeom>
              <a:avLst/>
              <a:gdLst>
                <a:gd name="connsiteX0" fmla="*/ 1343025 w 2066925"/>
                <a:gd name="connsiteY0" fmla="*/ 1079500 h 1841500"/>
                <a:gd name="connsiteX1" fmla="*/ 1085850 w 2066925"/>
                <a:gd name="connsiteY1" fmla="*/ 1279525 h 1841500"/>
                <a:gd name="connsiteX2" fmla="*/ 949325 w 2066925"/>
                <a:gd name="connsiteY2" fmla="*/ 1374775 h 1841500"/>
                <a:gd name="connsiteX3" fmla="*/ 746125 w 2066925"/>
                <a:gd name="connsiteY3" fmla="*/ 1495425 h 1841500"/>
                <a:gd name="connsiteX4" fmla="*/ 498475 w 2066925"/>
                <a:gd name="connsiteY4" fmla="*/ 1628775 h 1841500"/>
                <a:gd name="connsiteX5" fmla="*/ 301625 w 2066925"/>
                <a:gd name="connsiteY5" fmla="*/ 1720850 h 1841500"/>
                <a:gd name="connsiteX6" fmla="*/ 117475 w 2066925"/>
                <a:gd name="connsiteY6" fmla="*/ 1797050 h 1841500"/>
                <a:gd name="connsiteX7" fmla="*/ 0 w 2066925"/>
                <a:gd name="connsiteY7" fmla="*/ 1841500 h 1841500"/>
                <a:gd name="connsiteX8" fmla="*/ 0 w 2066925"/>
                <a:gd name="connsiteY8" fmla="*/ 1768475 h 1841500"/>
                <a:gd name="connsiteX9" fmla="*/ 79375 w 2066925"/>
                <a:gd name="connsiteY9" fmla="*/ 1733550 h 1841500"/>
                <a:gd name="connsiteX10" fmla="*/ 161925 w 2066925"/>
                <a:gd name="connsiteY10" fmla="*/ 1685925 h 1841500"/>
                <a:gd name="connsiteX11" fmla="*/ 314325 w 2066925"/>
                <a:gd name="connsiteY11" fmla="*/ 1600200 h 1841500"/>
                <a:gd name="connsiteX12" fmla="*/ 466725 w 2066925"/>
                <a:gd name="connsiteY12" fmla="*/ 1504950 h 1841500"/>
                <a:gd name="connsiteX13" fmla="*/ 615950 w 2066925"/>
                <a:gd name="connsiteY13" fmla="*/ 1406525 h 1841500"/>
                <a:gd name="connsiteX14" fmla="*/ 742950 w 2066925"/>
                <a:gd name="connsiteY14" fmla="*/ 1320800 h 1841500"/>
                <a:gd name="connsiteX15" fmla="*/ 819150 w 2066925"/>
                <a:gd name="connsiteY15" fmla="*/ 1270000 h 1841500"/>
                <a:gd name="connsiteX16" fmla="*/ 904875 w 2066925"/>
                <a:gd name="connsiteY16" fmla="*/ 1203325 h 1841500"/>
                <a:gd name="connsiteX17" fmla="*/ 1035050 w 2066925"/>
                <a:gd name="connsiteY17" fmla="*/ 1085850 h 1841500"/>
                <a:gd name="connsiteX18" fmla="*/ 1165225 w 2066925"/>
                <a:gd name="connsiteY18" fmla="*/ 962025 h 1841500"/>
                <a:gd name="connsiteX19" fmla="*/ 1285875 w 2066925"/>
                <a:gd name="connsiteY19" fmla="*/ 831850 h 1841500"/>
                <a:gd name="connsiteX20" fmla="*/ 1384300 w 2066925"/>
                <a:gd name="connsiteY20" fmla="*/ 714375 h 1841500"/>
                <a:gd name="connsiteX21" fmla="*/ 1495425 w 2066925"/>
                <a:gd name="connsiteY21" fmla="*/ 558800 h 1841500"/>
                <a:gd name="connsiteX22" fmla="*/ 1609725 w 2066925"/>
                <a:gd name="connsiteY22" fmla="*/ 400050 h 1841500"/>
                <a:gd name="connsiteX23" fmla="*/ 1701800 w 2066925"/>
                <a:gd name="connsiteY23" fmla="*/ 269875 h 1841500"/>
                <a:gd name="connsiteX24" fmla="*/ 1724025 w 2066925"/>
                <a:gd name="connsiteY24" fmla="*/ 234950 h 1841500"/>
                <a:gd name="connsiteX25" fmla="*/ 1736725 w 2066925"/>
                <a:gd name="connsiteY25" fmla="*/ 215900 h 1841500"/>
                <a:gd name="connsiteX26" fmla="*/ 1736725 w 2066925"/>
                <a:gd name="connsiteY26" fmla="*/ 190500 h 1841500"/>
                <a:gd name="connsiteX27" fmla="*/ 1724025 w 2066925"/>
                <a:gd name="connsiteY27" fmla="*/ 161925 h 1841500"/>
                <a:gd name="connsiteX28" fmla="*/ 1701800 w 2066925"/>
                <a:gd name="connsiteY28" fmla="*/ 123825 h 1841500"/>
                <a:gd name="connsiteX29" fmla="*/ 1670050 w 2066925"/>
                <a:gd name="connsiteY29" fmla="*/ 92075 h 1841500"/>
                <a:gd name="connsiteX30" fmla="*/ 1593850 w 2066925"/>
                <a:gd name="connsiteY30" fmla="*/ 25400 h 1841500"/>
                <a:gd name="connsiteX31" fmla="*/ 1689100 w 2066925"/>
                <a:gd name="connsiteY31" fmla="*/ 0 h 1841500"/>
                <a:gd name="connsiteX32" fmla="*/ 1803400 w 2066925"/>
                <a:gd name="connsiteY32" fmla="*/ 76200 h 1841500"/>
                <a:gd name="connsiteX33" fmla="*/ 1898650 w 2066925"/>
                <a:gd name="connsiteY33" fmla="*/ 136525 h 1841500"/>
                <a:gd name="connsiteX34" fmla="*/ 1958975 w 2066925"/>
                <a:gd name="connsiteY34" fmla="*/ 184150 h 1841500"/>
                <a:gd name="connsiteX35" fmla="*/ 2047875 w 2066925"/>
                <a:gd name="connsiteY35" fmla="*/ 266700 h 1841500"/>
                <a:gd name="connsiteX36" fmla="*/ 2060575 w 2066925"/>
                <a:gd name="connsiteY36" fmla="*/ 282575 h 1841500"/>
                <a:gd name="connsiteX37" fmla="*/ 2066925 w 2066925"/>
                <a:gd name="connsiteY37" fmla="*/ 307975 h 1841500"/>
                <a:gd name="connsiteX38" fmla="*/ 2066925 w 2066925"/>
                <a:gd name="connsiteY38" fmla="*/ 330200 h 1841500"/>
                <a:gd name="connsiteX39" fmla="*/ 2054225 w 2066925"/>
                <a:gd name="connsiteY39" fmla="*/ 355600 h 1841500"/>
                <a:gd name="connsiteX40" fmla="*/ 2035175 w 2066925"/>
                <a:gd name="connsiteY40" fmla="*/ 368300 h 1841500"/>
                <a:gd name="connsiteX41" fmla="*/ 1997075 w 2066925"/>
                <a:gd name="connsiteY41" fmla="*/ 374650 h 1841500"/>
                <a:gd name="connsiteX42" fmla="*/ 1981200 w 2066925"/>
                <a:gd name="connsiteY42" fmla="*/ 384175 h 1841500"/>
                <a:gd name="connsiteX43" fmla="*/ 1876425 w 2066925"/>
                <a:gd name="connsiteY43" fmla="*/ 511175 h 1841500"/>
                <a:gd name="connsiteX44" fmla="*/ 1730375 w 2066925"/>
                <a:gd name="connsiteY44" fmla="*/ 679450 h 1841500"/>
                <a:gd name="connsiteX45" fmla="*/ 1552575 w 2066925"/>
                <a:gd name="connsiteY45" fmla="*/ 879475 h 1841500"/>
                <a:gd name="connsiteX46" fmla="*/ 1457325 w 2066925"/>
                <a:gd name="connsiteY46" fmla="*/ 971550 h 1841500"/>
                <a:gd name="connsiteX47" fmla="*/ 1343025 w 2066925"/>
                <a:gd name="connsiteY47" fmla="*/ 1079500 h 184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66925" h="1841500">
                  <a:moveTo>
                    <a:pt x="1343025" y="1079500"/>
                  </a:moveTo>
                  <a:lnTo>
                    <a:pt x="1085850" y="1279525"/>
                  </a:lnTo>
                  <a:lnTo>
                    <a:pt x="949325" y="1374775"/>
                  </a:lnTo>
                  <a:lnTo>
                    <a:pt x="746125" y="1495425"/>
                  </a:lnTo>
                  <a:lnTo>
                    <a:pt x="498475" y="1628775"/>
                  </a:lnTo>
                  <a:lnTo>
                    <a:pt x="301625" y="1720850"/>
                  </a:lnTo>
                  <a:lnTo>
                    <a:pt x="117475" y="1797050"/>
                  </a:lnTo>
                  <a:lnTo>
                    <a:pt x="0" y="1841500"/>
                  </a:lnTo>
                  <a:lnTo>
                    <a:pt x="0" y="1768475"/>
                  </a:lnTo>
                  <a:lnTo>
                    <a:pt x="79375" y="1733550"/>
                  </a:lnTo>
                  <a:lnTo>
                    <a:pt x="161925" y="1685925"/>
                  </a:lnTo>
                  <a:lnTo>
                    <a:pt x="314325" y="1600200"/>
                  </a:lnTo>
                  <a:lnTo>
                    <a:pt x="466725" y="1504950"/>
                  </a:lnTo>
                  <a:lnTo>
                    <a:pt x="615950" y="1406525"/>
                  </a:lnTo>
                  <a:lnTo>
                    <a:pt x="742950" y="1320800"/>
                  </a:lnTo>
                  <a:lnTo>
                    <a:pt x="819150" y="1270000"/>
                  </a:lnTo>
                  <a:lnTo>
                    <a:pt x="904875" y="1203325"/>
                  </a:lnTo>
                  <a:lnTo>
                    <a:pt x="1035050" y="1085850"/>
                  </a:lnTo>
                  <a:lnTo>
                    <a:pt x="1165225" y="962025"/>
                  </a:lnTo>
                  <a:lnTo>
                    <a:pt x="1285875" y="831850"/>
                  </a:lnTo>
                  <a:lnTo>
                    <a:pt x="1384300" y="714375"/>
                  </a:lnTo>
                  <a:lnTo>
                    <a:pt x="1495425" y="558800"/>
                  </a:lnTo>
                  <a:lnTo>
                    <a:pt x="1609725" y="400050"/>
                  </a:lnTo>
                  <a:lnTo>
                    <a:pt x="1701800" y="269875"/>
                  </a:lnTo>
                  <a:lnTo>
                    <a:pt x="1724025" y="234950"/>
                  </a:lnTo>
                  <a:lnTo>
                    <a:pt x="1736725" y="215900"/>
                  </a:lnTo>
                  <a:lnTo>
                    <a:pt x="1736725" y="190500"/>
                  </a:lnTo>
                  <a:lnTo>
                    <a:pt x="1724025" y="161925"/>
                  </a:lnTo>
                  <a:lnTo>
                    <a:pt x="1701800" y="123825"/>
                  </a:lnTo>
                  <a:lnTo>
                    <a:pt x="1670050" y="92075"/>
                  </a:lnTo>
                  <a:lnTo>
                    <a:pt x="1593850" y="25400"/>
                  </a:lnTo>
                  <a:lnTo>
                    <a:pt x="1689100" y="0"/>
                  </a:lnTo>
                  <a:lnTo>
                    <a:pt x="1803400" y="76200"/>
                  </a:lnTo>
                  <a:lnTo>
                    <a:pt x="1898650" y="136525"/>
                  </a:lnTo>
                  <a:lnTo>
                    <a:pt x="1958975" y="184150"/>
                  </a:lnTo>
                  <a:lnTo>
                    <a:pt x="2047875" y="266700"/>
                  </a:lnTo>
                  <a:lnTo>
                    <a:pt x="2060575" y="282575"/>
                  </a:lnTo>
                  <a:lnTo>
                    <a:pt x="2066925" y="307975"/>
                  </a:lnTo>
                  <a:lnTo>
                    <a:pt x="2066925" y="330200"/>
                  </a:lnTo>
                  <a:lnTo>
                    <a:pt x="2054225" y="355600"/>
                  </a:lnTo>
                  <a:lnTo>
                    <a:pt x="2035175" y="368300"/>
                  </a:lnTo>
                  <a:lnTo>
                    <a:pt x="1997075" y="374650"/>
                  </a:lnTo>
                  <a:lnTo>
                    <a:pt x="1981200" y="384175"/>
                  </a:lnTo>
                  <a:lnTo>
                    <a:pt x="1876425" y="511175"/>
                  </a:lnTo>
                  <a:lnTo>
                    <a:pt x="1730375" y="679450"/>
                  </a:lnTo>
                  <a:lnTo>
                    <a:pt x="1552575" y="879475"/>
                  </a:lnTo>
                  <a:lnTo>
                    <a:pt x="1457325" y="971550"/>
                  </a:lnTo>
                  <a:lnTo>
                    <a:pt x="1343025" y="1079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1027F51F-E87A-430E-B9F5-A39D78FB6C3C}"/>
                </a:ext>
              </a:extLst>
            </p:cNvPr>
            <p:cNvSpPr/>
            <p:nvPr/>
          </p:nvSpPr>
          <p:spPr>
            <a:xfrm>
              <a:off x="6059489" y="2592389"/>
              <a:ext cx="2435225" cy="1222375"/>
            </a:xfrm>
            <a:custGeom>
              <a:avLst/>
              <a:gdLst>
                <a:gd name="connsiteX0" fmla="*/ 1133475 w 2433638"/>
                <a:gd name="connsiteY0" fmla="*/ 611982 h 1221582"/>
                <a:gd name="connsiteX1" fmla="*/ 1028700 w 2433638"/>
                <a:gd name="connsiteY1" fmla="*/ 547688 h 1221582"/>
                <a:gd name="connsiteX2" fmla="*/ 888207 w 2433638"/>
                <a:gd name="connsiteY2" fmla="*/ 452438 h 1221582"/>
                <a:gd name="connsiteX3" fmla="*/ 814388 w 2433638"/>
                <a:gd name="connsiteY3" fmla="*/ 397669 h 1221582"/>
                <a:gd name="connsiteX4" fmla="*/ 581025 w 2433638"/>
                <a:gd name="connsiteY4" fmla="*/ 247650 h 1221582"/>
                <a:gd name="connsiteX5" fmla="*/ 435769 w 2433638"/>
                <a:gd name="connsiteY5" fmla="*/ 147638 h 1221582"/>
                <a:gd name="connsiteX6" fmla="*/ 373857 w 2433638"/>
                <a:gd name="connsiteY6" fmla="*/ 111919 h 1221582"/>
                <a:gd name="connsiteX7" fmla="*/ 304800 w 2433638"/>
                <a:gd name="connsiteY7" fmla="*/ 76200 h 1221582"/>
                <a:gd name="connsiteX8" fmla="*/ 240507 w 2433638"/>
                <a:gd name="connsiteY8" fmla="*/ 47625 h 1221582"/>
                <a:gd name="connsiteX9" fmla="*/ 211932 w 2433638"/>
                <a:gd name="connsiteY9" fmla="*/ 35719 h 1221582"/>
                <a:gd name="connsiteX10" fmla="*/ 185738 w 2433638"/>
                <a:gd name="connsiteY10" fmla="*/ 19050 h 1221582"/>
                <a:gd name="connsiteX11" fmla="*/ 161925 w 2433638"/>
                <a:gd name="connsiteY11" fmla="*/ 7144 h 1221582"/>
                <a:gd name="connsiteX12" fmla="*/ 140494 w 2433638"/>
                <a:gd name="connsiteY12" fmla="*/ 2382 h 1221582"/>
                <a:gd name="connsiteX13" fmla="*/ 104775 w 2433638"/>
                <a:gd name="connsiteY13" fmla="*/ 0 h 1221582"/>
                <a:gd name="connsiteX14" fmla="*/ 66675 w 2433638"/>
                <a:gd name="connsiteY14" fmla="*/ 9525 h 1221582"/>
                <a:gd name="connsiteX15" fmla="*/ 33338 w 2433638"/>
                <a:gd name="connsiteY15" fmla="*/ 28575 h 1221582"/>
                <a:gd name="connsiteX16" fmla="*/ 11907 w 2433638"/>
                <a:gd name="connsiteY16" fmla="*/ 45244 h 1221582"/>
                <a:gd name="connsiteX17" fmla="*/ 2382 w 2433638"/>
                <a:gd name="connsiteY17" fmla="*/ 59532 h 1221582"/>
                <a:gd name="connsiteX18" fmla="*/ 0 w 2433638"/>
                <a:gd name="connsiteY18" fmla="*/ 76200 h 1221582"/>
                <a:gd name="connsiteX19" fmla="*/ 7144 w 2433638"/>
                <a:gd name="connsiteY19" fmla="*/ 92869 h 1221582"/>
                <a:gd name="connsiteX20" fmla="*/ 30957 w 2433638"/>
                <a:gd name="connsiteY20" fmla="*/ 100013 h 1221582"/>
                <a:gd name="connsiteX21" fmla="*/ 83344 w 2433638"/>
                <a:gd name="connsiteY21" fmla="*/ 100013 h 1221582"/>
                <a:gd name="connsiteX22" fmla="*/ 138113 w 2433638"/>
                <a:gd name="connsiteY22" fmla="*/ 111919 h 1221582"/>
                <a:gd name="connsiteX23" fmla="*/ 176213 w 2433638"/>
                <a:gd name="connsiteY23" fmla="*/ 121444 h 1221582"/>
                <a:gd name="connsiteX24" fmla="*/ 252413 w 2433638"/>
                <a:gd name="connsiteY24" fmla="*/ 157163 h 1221582"/>
                <a:gd name="connsiteX25" fmla="*/ 359569 w 2433638"/>
                <a:gd name="connsiteY25" fmla="*/ 242888 h 1221582"/>
                <a:gd name="connsiteX26" fmla="*/ 561975 w 2433638"/>
                <a:gd name="connsiteY26" fmla="*/ 404813 h 1221582"/>
                <a:gd name="connsiteX27" fmla="*/ 764382 w 2433638"/>
                <a:gd name="connsiteY27" fmla="*/ 557213 h 1221582"/>
                <a:gd name="connsiteX28" fmla="*/ 931069 w 2433638"/>
                <a:gd name="connsiteY28" fmla="*/ 695325 h 1221582"/>
                <a:gd name="connsiteX29" fmla="*/ 1088232 w 2433638"/>
                <a:gd name="connsiteY29" fmla="*/ 823913 h 1221582"/>
                <a:gd name="connsiteX30" fmla="*/ 1231107 w 2433638"/>
                <a:gd name="connsiteY30" fmla="*/ 945357 h 1221582"/>
                <a:gd name="connsiteX31" fmla="*/ 1326357 w 2433638"/>
                <a:gd name="connsiteY31" fmla="*/ 1023938 h 1221582"/>
                <a:gd name="connsiteX32" fmla="*/ 1423988 w 2433638"/>
                <a:gd name="connsiteY32" fmla="*/ 1104900 h 1221582"/>
                <a:gd name="connsiteX33" fmla="*/ 1462088 w 2433638"/>
                <a:gd name="connsiteY33" fmla="*/ 1133475 h 1221582"/>
                <a:gd name="connsiteX34" fmla="*/ 1497807 w 2433638"/>
                <a:gd name="connsiteY34" fmla="*/ 1164432 h 1221582"/>
                <a:gd name="connsiteX35" fmla="*/ 1521619 w 2433638"/>
                <a:gd name="connsiteY35" fmla="*/ 1185863 h 1221582"/>
                <a:gd name="connsiteX36" fmla="*/ 1559719 w 2433638"/>
                <a:gd name="connsiteY36" fmla="*/ 1204913 h 1221582"/>
                <a:gd name="connsiteX37" fmla="*/ 1595438 w 2433638"/>
                <a:gd name="connsiteY37" fmla="*/ 1216819 h 1221582"/>
                <a:gd name="connsiteX38" fmla="*/ 1638300 w 2433638"/>
                <a:gd name="connsiteY38" fmla="*/ 1221582 h 1221582"/>
                <a:gd name="connsiteX39" fmla="*/ 1797844 w 2433638"/>
                <a:gd name="connsiteY39" fmla="*/ 1202532 h 1221582"/>
                <a:gd name="connsiteX40" fmla="*/ 2128838 w 2433638"/>
                <a:gd name="connsiteY40" fmla="*/ 1159669 h 1221582"/>
                <a:gd name="connsiteX41" fmla="*/ 2362200 w 2433638"/>
                <a:gd name="connsiteY41" fmla="*/ 1131094 h 1221582"/>
                <a:gd name="connsiteX42" fmla="*/ 2405063 w 2433638"/>
                <a:gd name="connsiteY42" fmla="*/ 1121569 h 1221582"/>
                <a:gd name="connsiteX43" fmla="*/ 2426494 w 2433638"/>
                <a:gd name="connsiteY43" fmla="*/ 1109663 h 1221582"/>
                <a:gd name="connsiteX44" fmla="*/ 2433638 w 2433638"/>
                <a:gd name="connsiteY44" fmla="*/ 1095375 h 1221582"/>
                <a:gd name="connsiteX45" fmla="*/ 2428875 w 2433638"/>
                <a:gd name="connsiteY45" fmla="*/ 1078707 h 1221582"/>
                <a:gd name="connsiteX46" fmla="*/ 2405063 w 2433638"/>
                <a:gd name="connsiteY46" fmla="*/ 1066800 h 1221582"/>
                <a:gd name="connsiteX47" fmla="*/ 2355057 w 2433638"/>
                <a:gd name="connsiteY47" fmla="*/ 1057275 h 1221582"/>
                <a:gd name="connsiteX48" fmla="*/ 2238375 w 2433638"/>
                <a:gd name="connsiteY48" fmla="*/ 1040607 h 1221582"/>
                <a:gd name="connsiteX49" fmla="*/ 2114550 w 2433638"/>
                <a:gd name="connsiteY49" fmla="*/ 1014413 h 1221582"/>
                <a:gd name="connsiteX50" fmla="*/ 1964532 w 2433638"/>
                <a:gd name="connsiteY50" fmla="*/ 978694 h 1221582"/>
                <a:gd name="connsiteX51" fmla="*/ 1816894 w 2433638"/>
                <a:gd name="connsiteY51" fmla="*/ 931069 h 1221582"/>
                <a:gd name="connsiteX52" fmla="*/ 1671638 w 2433638"/>
                <a:gd name="connsiteY52" fmla="*/ 878682 h 1221582"/>
                <a:gd name="connsiteX53" fmla="*/ 1512094 w 2433638"/>
                <a:gd name="connsiteY53" fmla="*/ 809625 h 1221582"/>
                <a:gd name="connsiteX54" fmla="*/ 1373982 w 2433638"/>
                <a:gd name="connsiteY54" fmla="*/ 742950 h 1221582"/>
                <a:gd name="connsiteX55" fmla="*/ 1204913 w 2433638"/>
                <a:gd name="connsiteY55" fmla="*/ 652463 h 1221582"/>
                <a:gd name="connsiteX56" fmla="*/ 1133475 w 2433638"/>
                <a:gd name="connsiteY56" fmla="*/ 611982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33638" h="1221582">
                  <a:moveTo>
                    <a:pt x="1133475" y="611982"/>
                  </a:moveTo>
                  <a:lnTo>
                    <a:pt x="1028700" y="547688"/>
                  </a:lnTo>
                  <a:lnTo>
                    <a:pt x="888207" y="452438"/>
                  </a:lnTo>
                  <a:lnTo>
                    <a:pt x="814388" y="397669"/>
                  </a:lnTo>
                  <a:lnTo>
                    <a:pt x="581025" y="247650"/>
                  </a:lnTo>
                  <a:lnTo>
                    <a:pt x="435769" y="147638"/>
                  </a:lnTo>
                  <a:lnTo>
                    <a:pt x="373857" y="111919"/>
                  </a:lnTo>
                  <a:lnTo>
                    <a:pt x="304800" y="76200"/>
                  </a:lnTo>
                  <a:lnTo>
                    <a:pt x="240507" y="47625"/>
                  </a:lnTo>
                  <a:lnTo>
                    <a:pt x="211932" y="35719"/>
                  </a:lnTo>
                  <a:lnTo>
                    <a:pt x="185738" y="19050"/>
                  </a:lnTo>
                  <a:lnTo>
                    <a:pt x="161925" y="7144"/>
                  </a:lnTo>
                  <a:lnTo>
                    <a:pt x="140494" y="2382"/>
                  </a:lnTo>
                  <a:lnTo>
                    <a:pt x="104775" y="0"/>
                  </a:lnTo>
                  <a:lnTo>
                    <a:pt x="66675" y="9525"/>
                  </a:lnTo>
                  <a:lnTo>
                    <a:pt x="33338" y="28575"/>
                  </a:lnTo>
                  <a:lnTo>
                    <a:pt x="11907" y="45244"/>
                  </a:lnTo>
                  <a:lnTo>
                    <a:pt x="2382" y="59532"/>
                  </a:lnTo>
                  <a:lnTo>
                    <a:pt x="0" y="76200"/>
                  </a:lnTo>
                  <a:lnTo>
                    <a:pt x="7144" y="92869"/>
                  </a:lnTo>
                  <a:lnTo>
                    <a:pt x="30957" y="100013"/>
                  </a:lnTo>
                  <a:lnTo>
                    <a:pt x="83344" y="100013"/>
                  </a:lnTo>
                  <a:lnTo>
                    <a:pt x="138113" y="111919"/>
                  </a:lnTo>
                  <a:lnTo>
                    <a:pt x="176213" y="121444"/>
                  </a:lnTo>
                  <a:lnTo>
                    <a:pt x="252413" y="157163"/>
                  </a:lnTo>
                  <a:lnTo>
                    <a:pt x="359569" y="242888"/>
                  </a:lnTo>
                  <a:lnTo>
                    <a:pt x="561975" y="404813"/>
                  </a:lnTo>
                  <a:lnTo>
                    <a:pt x="764382" y="557213"/>
                  </a:lnTo>
                  <a:lnTo>
                    <a:pt x="931069" y="695325"/>
                  </a:lnTo>
                  <a:lnTo>
                    <a:pt x="1088232" y="823913"/>
                  </a:lnTo>
                  <a:lnTo>
                    <a:pt x="1231107" y="945357"/>
                  </a:lnTo>
                  <a:lnTo>
                    <a:pt x="1326357" y="1023938"/>
                  </a:lnTo>
                  <a:lnTo>
                    <a:pt x="1423988" y="1104900"/>
                  </a:lnTo>
                  <a:lnTo>
                    <a:pt x="1462088" y="1133475"/>
                  </a:lnTo>
                  <a:lnTo>
                    <a:pt x="1497807" y="1164432"/>
                  </a:lnTo>
                  <a:lnTo>
                    <a:pt x="1521619" y="1185863"/>
                  </a:lnTo>
                  <a:lnTo>
                    <a:pt x="1559719" y="1204913"/>
                  </a:lnTo>
                  <a:lnTo>
                    <a:pt x="1595438" y="1216819"/>
                  </a:lnTo>
                  <a:lnTo>
                    <a:pt x="1638300" y="1221582"/>
                  </a:lnTo>
                  <a:lnTo>
                    <a:pt x="1797844" y="1202532"/>
                  </a:lnTo>
                  <a:lnTo>
                    <a:pt x="2128838" y="1159669"/>
                  </a:lnTo>
                  <a:lnTo>
                    <a:pt x="2362200" y="1131094"/>
                  </a:lnTo>
                  <a:lnTo>
                    <a:pt x="2405063" y="1121569"/>
                  </a:lnTo>
                  <a:lnTo>
                    <a:pt x="2426494" y="1109663"/>
                  </a:lnTo>
                  <a:lnTo>
                    <a:pt x="2433638" y="1095375"/>
                  </a:lnTo>
                  <a:lnTo>
                    <a:pt x="2428875" y="1078707"/>
                  </a:lnTo>
                  <a:lnTo>
                    <a:pt x="2405063" y="1066800"/>
                  </a:lnTo>
                  <a:lnTo>
                    <a:pt x="2355057" y="1057275"/>
                  </a:lnTo>
                  <a:lnTo>
                    <a:pt x="2238375" y="1040607"/>
                  </a:lnTo>
                  <a:lnTo>
                    <a:pt x="2114550" y="1014413"/>
                  </a:lnTo>
                  <a:lnTo>
                    <a:pt x="1964532" y="978694"/>
                  </a:lnTo>
                  <a:lnTo>
                    <a:pt x="1816894" y="931069"/>
                  </a:lnTo>
                  <a:lnTo>
                    <a:pt x="1671638" y="878682"/>
                  </a:lnTo>
                  <a:lnTo>
                    <a:pt x="1512094" y="809625"/>
                  </a:lnTo>
                  <a:lnTo>
                    <a:pt x="1373982" y="742950"/>
                  </a:lnTo>
                  <a:lnTo>
                    <a:pt x="1204913" y="652463"/>
                  </a:lnTo>
                  <a:lnTo>
                    <a:pt x="1133475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3046769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25C3A4-2847-4424-A429-00D45FE43F85}"/>
              </a:ext>
            </a:extLst>
          </p:cNvPr>
          <p:cNvSpPr/>
          <p:nvPr/>
        </p:nvSpPr>
        <p:spPr>
          <a:xfrm>
            <a:off x="3671889" y="2398714"/>
            <a:ext cx="1738312" cy="606425"/>
          </a:xfrm>
          <a:custGeom>
            <a:avLst/>
            <a:gdLst>
              <a:gd name="connsiteX0" fmla="*/ 1266825 w 1738312"/>
              <a:gd name="connsiteY0" fmla="*/ 285750 h 607219"/>
              <a:gd name="connsiteX1" fmla="*/ 1114425 w 1738312"/>
              <a:gd name="connsiteY1" fmla="*/ 326231 h 607219"/>
              <a:gd name="connsiteX2" fmla="*/ 969168 w 1738312"/>
              <a:gd name="connsiteY2" fmla="*/ 376237 h 607219"/>
              <a:gd name="connsiteX3" fmla="*/ 707231 w 1738312"/>
              <a:gd name="connsiteY3" fmla="*/ 464344 h 607219"/>
              <a:gd name="connsiteX4" fmla="*/ 440531 w 1738312"/>
              <a:gd name="connsiteY4" fmla="*/ 552450 h 607219"/>
              <a:gd name="connsiteX5" fmla="*/ 302418 w 1738312"/>
              <a:gd name="connsiteY5" fmla="*/ 607219 h 607219"/>
              <a:gd name="connsiteX6" fmla="*/ 280987 w 1738312"/>
              <a:gd name="connsiteY6" fmla="*/ 607219 h 607219"/>
              <a:gd name="connsiteX7" fmla="*/ 250031 w 1738312"/>
              <a:gd name="connsiteY7" fmla="*/ 592931 h 607219"/>
              <a:gd name="connsiteX8" fmla="*/ 209550 w 1738312"/>
              <a:gd name="connsiteY8" fmla="*/ 566737 h 607219"/>
              <a:gd name="connsiteX9" fmla="*/ 173831 w 1738312"/>
              <a:gd name="connsiteY9" fmla="*/ 538162 h 607219"/>
              <a:gd name="connsiteX10" fmla="*/ 114300 w 1738312"/>
              <a:gd name="connsiteY10" fmla="*/ 478631 h 607219"/>
              <a:gd name="connsiteX11" fmla="*/ 71437 w 1738312"/>
              <a:gd name="connsiteY11" fmla="*/ 433387 h 607219"/>
              <a:gd name="connsiteX12" fmla="*/ 16668 w 1738312"/>
              <a:gd name="connsiteY12" fmla="*/ 364331 h 607219"/>
              <a:gd name="connsiteX13" fmla="*/ 4762 w 1738312"/>
              <a:gd name="connsiteY13" fmla="*/ 345281 h 607219"/>
              <a:gd name="connsiteX14" fmla="*/ 0 w 1738312"/>
              <a:gd name="connsiteY14" fmla="*/ 330994 h 607219"/>
              <a:gd name="connsiteX15" fmla="*/ 4762 w 1738312"/>
              <a:gd name="connsiteY15" fmla="*/ 302419 h 607219"/>
              <a:gd name="connsiteX16" fmla="*/ 9525 w 1738312"/>
              <a:gd name="connsiteY16" fmla="*/ 290512 h 607219"/>
              <a:gd name="connsiteX17" fmla="*/ 16668 w 1738312"/>
              <a:gd name="connsiteY17" fmla="*/ 280987 h 607219"/>
              <a:gd name="connsiteX18" fmla="*/ 23812 w 1738312"/>
              <a:gd name="connsiteY18" fmla="*/ 278606 h 607219"/>
              <a:gd name="connsiteX19" fmla="*/ 35718 w 1738312"/>
              <a:gd name="connsiteY19" fmla="*/ 278606 h 607219"/>
              <a:gd name="connsiteX20" fmla="*/ 52387 w 1738312"/>
              <a:gd name="connsiteY20" fmla="*/ 292894 h 607219"/>
              <a:gd name="connsiteX21" fmla="*/ 119062 w 1738312"/>
              <a:gd name="connsiteY21" fmla="*/ 333375 h 607219"/>
              <a:gd name="connsiteX22" fmla="*/ 173831 w 1738312"/>
              <a:gd name="connsiteY22" fmla="*/ 357187 h 607219"/>
              <a:gd name="connsiteX23" fmla="*/ 230981 w 1738312"/>
              <a:gd name="connsiteY23" fmla="*/ 373856 h 607219"/>
              <a:gd name="connsiteX24" fmla="*/ 283368 w 1738312"/>
              <a:gd name="connsiteY24" fmla="*/ 381000 h 607219"/>
              <a:gd name="connsiteX25" fmla="*/ 350043 w 1738312"/>
              <a:gd name="connsiteY25" fmla="*/ 383381 h 607219"/>
              <a:gd name="connsiteX26" fmla="*/ 469106 w 1738312"/>
              <a:gd name="connsiteY26" fmla="*/ 352425 h 607219"/>
              <a:gd name="connsiteX27" fmla="*/ 690562 w 1738312"/>
              <a:gd name="connsiteY27" fmla="*/ 292894 h 607219"/>
              <a:gd name="connsiteX28" fmla="*/ 971550 w 1738312"/>
              <a:gd name="connsiteY28" fmla="*/ 219075 h 607219"/>
              <a:gd name="connsiteX29" fmla="*/ 1116806 w 1738312"/>
              <a:gd name="connsiteY29" fmla="*/ 173831 h 607219"/>
              <a:gd name="connsiteX30" fmla="*/ 1338262 w 1738312"/>
              <a:gd name="connsiteY30" fmla="*/ 100012 h 607219"/>
              <a:gd name="connsiteX31" fmla="*/ 1383506 w 1738312"/>
              <a:gd name="connsiteY31" fmla="*/ 69056 h 607219"/>
              <a:gd name="connsiteX32" fmla="*/ 1478756 w 1738312"/>
              <a:gd name="connsiteY32" fmla="*/ 0 h 607219"/>
              <a:gd name="connsiteX33" fmla="*/ 1500187 w 1738312"/>
              <a:gd name="connsiteY33" fmla="*/ 4762 h 607219"/>
              <a:gd name="connsiteX34" fmla="*/ 1566862 w 1738312"/>
              <a:gd name="connsiteY34" fmla="*/ 33337 h 607219"/>
              <a:gd name="connsiteX35" fmla="*/ 1595437 w 1738312"/>
              <a:gd name="connsiteY35" fmla="*/ 45244 h 607219"/>
              <a:gd name="connsiteX36" fmla="*/ 1640681 w 1738312"/>
              <a:gd name="connsiteY36" fmla="*/ 71437 h 607219"/>
              <a:gd name="connsiteX37" fmla="*/ 1678781 w 1738312"/>
              <a:gd name="connsiteY37" fmla="*/ 95250 h 607219"/>
              <a:gd name="connsiteX38" fmla="*/ 1702593 w 1738312"/>
              <a:gd name="connsiteY38" fmla="*/ 111919 h 607219"/>
              <a:gd name="connsiteX39" fmla="*/ 1721643 w 1738312"/>
              <a:gd name="connsiteY39" fmla="*/ 135731 h 607219"/>
              <a:gd name="connsiteX40" fmla="*/ 1731168 w 1738312"/>
              <a:gd name="connsiteY40" fmla="*/ 152400 h 607219"/>
              <a:gd name="connsiteX41" fmla="*/ 1738312 w 1738312"/>
              <a:gd name="connsiteY41" fmla="*/ 171450 h 607219"/>
              <a:gd name="connsiteX42" fmla="*/ 1738312 w 1738312"/>
              <a:gd name="connsiteY42" fmla="*/ 185737 h 607219"/>
              <a:gd name="connsiteX43" fmla="*/ 1728787 w 1738312"/>
              <a:gd name="connsiteY43" fmla="*/ 200025 h 607219"/>
              <a:gd name="connsiteX44" fmla="*/ 1707356 w 1738312"/>
              <a:gd name="connsiteY44" fmla="*/ 211931 h 607219"/>
              <a:gd name="connsiteX45" fmla="*/ 1659731 w 1738312"/>
              <a:gd name="connsiteY45" fmla="*/ 223837 h 607219"/>
              <a:gd name="connsiteX46" fmla="*/ 1562100 w 1738312"/>
              <a:gd name="connsiteY46" fmla="*/ 235744 h 607219"/>
              <a:gd name="connsiteX47" fmla="*/ 1485900 w 1738312"/>
              <a:gd name="connsiteY47" fmla="*/ 242887 h 607219"/>
              <a:gd name="connsiteX48" fmla="*/ 1266825 w 1738312"/>
              <a:gd name="connsiteY48" fmla="*/ 285750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38312" h="607219">
                <a:moveTo>
                  <a:pt x="1266825" y="285750"/>
                </a:moveTo>
                <a:lnTo>
                  <a:pt x="1114425" y="326231"/>
                </a:lnTo>
                <a:lnTo>
                  <a:pt x="969168" y="376237"/>
                </a:lnTo>
                <a:lnTo>
                  <a:pt x="707231" y="464344"/>
                </a:lnTo>
                <a:lnTo>
                  <a:pt x="440531" y="552450"/>
                </a:lnTo>
                <a:lnTo>
                  <a:pt x="302418" y="607219"/>
                </a:lnTo>
                <a:lnTo>
                  <a:pt x="280987" y="607219"/>
                </a:lnTo>
                <a:lnTo>
                  <a:pt x="250031" y="592931"/>
                </a:lnTo>
                <a:lnTo>
                  <a:pt x="209550" y="566737"/>
                </a:lnTo>
                <a:lnTo>
                  <a:pt x="173831" y="538162"/>
                </a:lnTo>
                <a:lnTo>
                  <a:pt x="114300" y="478631"/>
                </a:lnTo>
                <a:lnTo>
                  <a:pt x="71437" y="433387"/>
                </a:lnTo>
                <a:lnTo>
                  <a:pt x="16668" y="364331"/>
                </a:lnTo>
                <a:lnTo>
                  <a:pt x="4762" y="345281"/>
                </a:lnTo>
                <a:lnTo>
                  <a:pt x="0" y="330994"/>
                </a:lnTo>
                <a:lnTo>
                  <a:pt x="4762" y="302419"/>
                </a:lnTo>
                <a:lnTo>
                  <a:pt x="9525" y="290512"/>
                </a:lnTo>
                <a:lnTo>
                  <a:pt x="16668" y="280987"/>
                </a:lnTo>
                <a:lnTo>
                  <a:pt x="23812" y="278606"/>
                </a:lnTo>
                <a:lnTo>
                  <a:pt x="35718" y="278606"/>
                </a:lnTo>
                <a:lnTo>
                  <a:pt x="52387" y="292894"/>
                </a:lnTo>
                <a:lnTo>
                  <a:pt x="119062" y="333375"/>
                </a:lnTo>
                <a:lnTo>
                  <a:pt x="173831" y="357187"/>
                </a:lnTo>
                <a:lnTo>
                  <a:pt x="230981" y="373856"/>
                </a:lnTo>
                <a:lnTo>
                  <a:pt x="283368" y="381000"/>
                </a:lnTo>
                <a:lnTo>
                  <a:pt x="350043" y="383381"/>
                </a:lnTo>
                <a:lnTo>
                  <a:pt x="469106" y="352425"/>
                </a:lnTo>
                <a:lnTo>
                  <a:pt x="690562" y="292894"/>
                </a:lnTo>
                <a:lnTo>
                  <a:pt x="971550" y="219075"/>
                </a:lnTo>
                <a:lnTo>
                  <a:pt x="1116806" y="173831"/>
                </a:lnTo>
                <a:lnTo>
                  <a:pt x="1338262" y="100012"/>
                </a:lnTo>
                <a:lnTo>
                  <a:pt x="1383506" y="69056"/>
                </a:lnTo>
                <a:lnTo>
                  <a:pt x="1478756" y="0"/>
                </a:lnTo>
                <a:lnTo>
                  <a:pt x="1500187" y="4762"/>
                </a:lnTo>
                <a:lnTo>
                  <a:pt x="1566862" y="33337"/>
                </a:lnTo>
                <a:lnTo>
                  <a:pt x="1595437" y="45244"/>
                </a:lnTo>
                <a:lnTo>
                  <a:pt x="1640681" y="71437"/>
                </a:lnTo>
                <a:lnTo>
                  <a:pt x="1678781" y="95250"/>
                </a:lnTo>
                <a:lnTo>
                  <a:pt x="1702593" y="111919"/>
                </a:lnTo>
                <a:lnTo>
                  <a:pt x="1721643" y="135731"/>
                </a:lnTo>
                <a:lnTo>
                  <a:pt x="1731168" y="152400"/>
                </a:lnTo>
                <a:lnTo>
                  <a:pt x="1738312" y="171450"/>
                </a:lnTo>
                <a:lnTo>
                  <a:pt x="1738312" y="185737"/>
                </a:lnTo>
                <a:lnTo>
                  <a:pt x="1728787" y="200025"/>
                </a:lnTo>
                <a:lnTo>
                  <a:pt x="1707356" y="211931"/>
                </a:lnTo>
                <a:lnTo>
                  <a:pt x="1659731" y="223837"/>
                </a:lnTo>
                <a:lnTo>
                  <a:pt x="1562100" y="235744"/>
                </a:lnTo>
                <a:lnTo>
                  <a:pt x="1485900" y="242887"/>
                </a:lnTo>
                <a:lnTo>
                  <a:pt x="1266825" y="285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953EC78-E938-4C49-A45E-56FB106CCA14}"/>
              </a:ext>
            </a:extLst>
          </p:cNvPr>
          <p:cNvSpPr/>
          <p:nvPr/>
        </p:nvSpPr>
        <p:spPr>
          <a:xfrm>
            <a:off x="5519739" y="1457326"/>
            <a:ext cx="1881187" cy="836613"/>
          </a:xfrm>
          <a:custGeom>
            <a:avLst/>
            <a:gdLst>
              <a:gd name="connsiteX0" fmla="*/ 928687 w 1881187"/>
              <a:gd name="connsiteY0" fmla="*/ 614363 h 835819"/>
              <a:gd name="connsiteX1" fmla="*/ 611981 w 1881187"/>
              <a:gd name="connsiteY1" fmla="*/ 707231 h 835819"/>
              <a:gd name="connsiteX2" fmla="*/ 330993 w 1881187"/>
              <a:gd name="connsiteY2" fmla="*/ 776288 h 835819"/>
              <a:gd name="connsiteX3" fmla="*/ 71437 w 1881187"/>
              <a:gd name="connsiteY3" fmla="*/ 833438 h 835819"/>
              <a:gd name="connsiteX4" fmla="*/ 42862 w 1881187"/>
              <a:gd name="connsiteY4" fmla="*/ 835819 h 835819"/>
              <a:gd name="connsiteX5" fmla="*/ 11906 w 1881187"/>
              <a:gd name="connsiteY5" fmla="*/ 833438 h 835819"/>
              <a:gd name="connsiteX6" fmla="*/ 0 w 1881187"/>
              <a:gd name="connsiteY6" fmla="*/ 823913 h 835819"/>
              <a:gd name="connsiteX7" fmla="*/ 2381 w 1881187"/>
              <a:gd name="connsiteY7" fmla="*/ 802481 h 835819"/>
              <a:gd name="connsiteX8" fmla="*/ 16668 w 1881187"/>
              <a:gd name="connsiteY8" fmla="*/ 781050 h 835819"/>
              <a:gd name="connsiteX9" fmla="*/ 40481 w 1881187"/>
              <a:gd name="connsiteY9" fmla="*/ 762000 h 835819"/>
              <a:gd name="connsiteX10" fmla="*/ 235743 w 1881187"/>
              <a:gd name="connsiteY10" fmla="*/ 709613 h 835819"/>
              <a:gd name="connsiteX11" fmla="*/ 388143 w 1881187"/>
              <a:gd name="connsiteY11" fmla="*/ 664369 h 835819"/>
              <a:gd name="connsiteX12" fmla="*/ 578643 w 1881187"/>
              <a:gd name="connsiteY12" fmla="*/ 604838 h 835819"/>
              <a:gd name="connsiteX13" fmla="*/ 750093 w 1881187"/>
              <a:gd name="connsiteY13" fmla="*/ 540544 h 835819"/>
              <a:gd name="connsiteX14" fmla="*/ 904875 w 1881187"/>
              <a:gd name="connsiteY14" fmla="*/ 473869 h 835819"/>
              <a:gd name="connsiteX15" fmla="*/ 1147762 w 1881187"/>
              <a:gd name="connsiteY15" fmla="*/ 354806 h 835819"/>
              <a:gd name="connsiteX16" fmla="*/ 1333500 w 1881187"/>
              <a:gd name="connsiteY16" fmla="*/ 245269 h 835819"/>
              <a:gd name="connsiteX17" fmla="*/ 1414462 w 1881187"/>
              <a:gd name="connsiteY17" fmla="*/ 188119 h 835819"/>
              <a:gd name="connsiteX18" fmla="*/ 1416843 w 1881187"/>
              <a:gd name="connsiteY18" fmla="*/ 176213 h 835819"/>
              <a:gd name="connsiteX19" fmla="*/ 1404937 w 1881187"/>
              <a:gd name="connsiteY19" fmla="*/ 145256 h 835819"/>
              <a:gd name="connsiteX20" fmla="*/ 1388268 w 1881187"/>
              <a:gd name="connsiteY20" fmla="*/ 121444 h 835819"/>
              <a:gd name="connsiteX21" fmla="*/ 1362075 w 1881187"/>
              <a:gd name="connsiteY21" fmla="*/ 95250 h 835819"/>
              <a:gd name="connsiteX22" fmla="*/ 1331118 w 1881187"/>
              <a:gd name="connsiteY22" fmla="*/ 73819 h 835819"/>
              <a:gd name="connsiteX23" fmla="*/ 1309687 w 1881187"/>
              <a:gd name="connsiteY23" fmla="*/ 59531 h 835819"/>
              <a:gd name="connsiteX24" fmla="*/ 1295400 w 1881187"/>
              <a:gd name="connsiteY24" fmla="*/ 45244 h 835819"/>
              <a:gd name="connsiteX25" fmla="*/ 1288256 w 1881187"/>
              <a:gd name="connsiteY25" fmla="*/ 30956 h 835819"/>
              <a:gd name="connsiteX26" fmla="*/ 1288256 w 1881187"/>
              <a:gd name="connsiteY26" fmla="*/ 16669 h 835819"/>
              <a:gd name="connsiteX27" fmla="*/ 1295400 w 1881187"/>
              <a:gd name="connsiteY27" fmla="*/ 7144 h 835819"/>
              <a:gd name="connsiteX28" fmla="*/ 1304925 w 1881187"/>
              <a:gd name="connsiteY28" fmla="*/ 0 h 835819"/>
              <a:gd name="connsiteX29" fmla="*/ 1343025 w 1881187"/>
              <a:gd name="connsiteY29" fmla="*/ 2381 h 835819"/>
              <a:gd name="connsiteX30" fmla="*/ 1431131 w 1881187"/>
              <a:gd name="connsiteY30" fmla="*/ 14288 h 835819"/>
              <a:gd name="connsiteX31" fmla="*/ 1509712 w 1881187"/>
              <a:gd name="connsiteY31" fmla="*/ 30956 h 835819"/>
              <a:gd name="connsiteX32" fmla="*/ 1600200 w 1881187"/>
              <a:gd name="connsiteY32" fmla="*/ 54769 h 835819"/>
              <a:gd name="connsiteX33" fmla="*/ 1669256 w 1881187"/>
              <a:gd name="connsiteY33" fmla="*/ 80963 h 835819"/>
              <a:gd name="connsiteX34" fmla="*/ 1733550 w 1881187"/>
              <a:gd name="connsiteY34" fmla="*/ 107156 h 835819"/>
              <a:gd name="connsiteX35" fmla="*/ 1783556 w 1881187"/>
              <a:gd name="connsiteY35" fmla="*/ 133350 h 835819"/>
              <a:gd name="connsiteX36" fmla="*/ 1816893 w 1881187"/>
              <a:gd name="connsiteY36" fmla="*/ 152400 h 835819"/>
              <a:gd name="connsiteX37" fmla="*/ 1840706 w 1881187"/>
              <a:gd name="connsiteY37" fmla="*/ 173831 h 835819"/>
              <a:gd name="connsiteX38" fmla="*/ 1859756 w 1881187"/>
              <a:gd name="connsiteY38" fmla="*/ 192881 h 835819"/>
              <a:gd name="connsiteX39" fmla="*/ 1874043 w 1881187"/>
              <a:gd name="connsiteY39" fmla="*/ 216694 h 835819"/>
              <a:gd name="connsiteX40" fmla="*/ 1881187 w 1881187"/>
              <a:gd name="connsiteY40" fmla="*/ 238125 h 835819"/>
              <a:gd name="connsiteX41" fmla="*/ 1881187 w 1881187"/>
              <a:gd name="connsiteY41" fmla="*/ 259556 h 835819"/>
              <a:gd name="connsiteX42" fmla="*/ 1864518 w 1881187"/>
              <a:gd name="connsiteY42" fmla="*/ 276225 h 835819"/>
              <a:gd name="connsiteX43" fmla="*/ 1828800 w 1881187"/>
              <a:gd name="connsiteY43" fmla="*/ 292894 h 835819"/>
              <a:gd name="connsiteX44" fmla="*/ 1702593 w 1881187"/>
              <a:gd name="connsiteY44" fmla="*/ 335756 h 835819"/>
              <a:gd name="connsiteX45" fmla="*/ 1597818 w 1881187"/>
              <a:gd name="connsiteY45" fmla="*/ 381000 h 835819"/>
              <a:gd name="connsiteX46" fmla="*/ 1490662 w 1881187"/>
              <a:gd name="connsiteY46" fmla="*/ 428625 h 835819"/>
              <a:gd name="connsiteX47" fmla="*/ 1228725 w 1881187"/>
              <a:gd name="connsiteY47" fmla="*/ 521494 h 835819"/>
              <a:gd name="connsiteX48" fmla="*/ 928687 w 1881187"/>
              <a:gd name="connsiteY48" fmla="*/ 614363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81187" h="835819">
                <a:moveTo>
                  <a:pt x="928687" y="614363"/>
                </a:moveTo>
                <a:lnTo>
                  <a:pt x="611981" y="707231"/>
                </a:lnTo>
                <a:lnTo>
                  <a:pt x="330993" y="776288"/>
                </a:lnTo>
                <a:lnTo>
                  <a:pt x="71437" y="833438"/>
                </a:lnTo>
                <a:lnTo>
                  <a:pt x="42862" y="835819"/>
                </a:lnTo>
                <a:lnTo>
                  <a:pt x="11906" y="833438"/>
                </a:lnTo>
                <a:lnTo>
                  <a:pt x="0" y="823913"/>
                </a:lnTo>
                <a:lnTo>
                  <a:pt x="2381" y="802481"/>
                </a:lnTo>
                <a:lnTo>
                  <a:pt x="16668" y="781050"/>
                </a:lnTo>
                <a:lnTo>
                  <a:pt x="40481" y="762000"/>
                </a:lnTo>
                <a:lnTo>
                  <a:pt x="235743" y="709613"/>
                </a:lnTo>
                <a:lnTo>
                  <a:pt x="388143" y="664369"/>
                </a:lnTo>
                <a:lnTo>
                  <a:pt x="578643" y="604838"/>
                </a:lnTo>
                <a:lnTo>
                  <a:pt x="750093" y="540544"/>
                </a:lnTo>
                <a:lnTo>
                  <a:pt x="904875" y="473869"/>
                </a:lnTo>
                <a:lnTo>
                  <a:pt x="1147762" y="354806"/>
                </a:lnTo>
                <a:lnTo>
                  <a:pt x="1333500" y="245269"/>
                </a:lnTo>
                <a:lnTo>
                  <a:pt x="1414462" y="188119"/>
                </a:lnTo>
                <a:lnTo>
                  <a:pt x="1416843" y="176213"/>
                </a:lnTo>
                <a:lnTo>
                  <a:pt x="1404937" y="145256"/>
                </a:lnTo>
                <a:lnTo>
                  <a:pt x="1388268" y="121444"/>
                </a:lnTo>
                <a:lnTo>
                  <a:pt x="1362075" y="95250"/>
                </a:lnTo>
                <a:lnTo>
                  <a:pt x="1331118" y="73819"/>
                </a:lnTo>
                <a:lnTo>
                  <a:pt x="1309687" y="59531"/>
                </a:lnTo>
                <a:lnTo>
                  <a:pt x="1295400" y="45244"/>
                </a:lnTo>
                <a:lnTo>
                  <a:pt x="1288256" y="30956"/>
                </a:lnTo>
                <a:lnTo>
                  <a:pt x="1288256" y="16669"/>
                </a:lnTo>
                <a:lnTo>
                  <a:pt x="1295400" y="7144"/>
                </a:lnTo>
                <a:lnTo>
                  <a:pt x="1304925" y="0"/>
                </a:lnTo>
                <a:lnTo>
                  <a:pt x="1343025" y="2381"/>
                </a:lnTo>
                <a:lnTo>
                  <a:pt x="1431131" y="14288"/>
                </a:lnTo>
                <a:lnTo>
                  <a:pt x="1509712" y="30956"/>
                </a:lnTo>
                <a:lnTo>
                  <a:pt x="1600200" y="54769"/>
                </a:lnTo>
                <a:lnTo>
                  <a:pt x="1669256" y="80963"/>
                </a:lnTo>
                <a:lnTo>
                  <a:pt x="1733550" y="107156"/>
                </a:lnTo>
                <a:lnTo>
                  <a:pt x="1783556" y="133350"/>
                </a:lnTo>
                <a:lnTo>
                  <a:pt x="1816893" y="152400"/>
                </a:lnTo>
                <a:lnTo>
                  <a:pt x="1840706" y="173831"/>
                </a:lnTo>
                <a:lnTo>
                  <a:pt x="1859756" y="192881"/>
                </a:lnTo>
                <a:lnTo>
                  <a:pt x="1874043" y="216694"/>
                </a:lnTo>
                <a:lnTo>
                  <a:pt x="1881187" y="238125"/>
                </a:lnTo>
                <a:lnTo>
                  <a:pt x="1881187" y="259556"/>
                </a:lnTo>
                <a:lnTo>
                  <a:pt x="1864518" y="276225"/>
                </a:lnTo>
                <a:lnTo>
                  <a:pt x="1828800" y="292894"/>
                </a:lnTo>
                <a:lnTo>
                  <a:pt x="1702593" y="335756"/>
                </a:lnTo>
                <a:lnTo>
                  <a:pt x="1597818" y="381000"/>
                </a:lnTo>
                <a:lnTo>
                  <a:pt x="1490662" y="428625"/>
                </a:lnTo>
                <a:lnTo>
                  <a:pt x="1228725" y="521494"/>
                </a:lnTo>
                <a:lnTo>
                  <a:pt x="928687" y="614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3FC85F0-A0EC-4FC5-8F88-843C99684304}"/>
              </a:ext>
            </a:extLst>
          </p:cNvPr>
          <p:cNvSpPr/>
          <p:nvPr/>
        </p:nvSpPr>
        <p:spPr>
          <a:xfrm>
            <a:off x="6251575" y="2230438"/>
            <a:ext cx="552450" cy="711200"/>
          </a:xfrm>
          <a:custGeom>
            <a:avLst/>
            <a:gdLst>
              <a:gd name="connsiteX0" fmla="*/ 273844 w 552450"/>
              <a:gd name="connsiteY0" fmla="*/ 495300 h 709613"/>
              <a:gd name="connsiteX1" fmla="*/ 142875 w 552450"/>
              <a:gd name="connsiteY1" fmla="*/ 278607 h 709613"/>
              <a:gd name="connsiteX2" fmla="*/ 30957 w 552450"/>
              <a:gd name="connsiteY2" fmla="*/ 90488 h 709613"/>
              <a:gd name="connsiteX3" fmla="*/ 11907 w 552450"/>
              <a:gd name="connsiteY3" fmla="*/ 57150 h 709613"/>
              <a:gd name="connsiteX4" fmla="*/ 2382 w 552450"/>
              <a:gd name="connsiteY4" fmla="*/ 33338 h 709613"/>
              <a:gd name="connsiteX5" fmla="*/ 0 w 552450"/>
              <a:gd name="connsiteY5" fmla="*/ 16669 h 709613"/>
              <a:gd name="connsiteX6" fmla="*/ 2382 w 552450"/>
              <a:gd name="connsiteY6" fmla="*/ 4763 h 709613"/>
              <a:gd name="connsiteX7" fmla="*/ 11907 w 552450"/>
              <a:gd name="connsiteY7" fmla="*/ 0 h 709613"/>
              <a:gd name="connsiteX8" fmla="*/ 28575 w 552450"/>
              <a:gd name="connsiteY8" fmla="*/ 0 h 709613"/>
              <a:gd name="connsiteX9" fmla="*/ 52388 w 552450"/>
              <a:gd name="connsiteY9" fmla="*/ 9525 h 709613"/>
              <a:gd name="connsiteX10" fmla="*/ 147638 w 552450"/>
              <a:gd name="connsiteY10" fmla="*/ 66675 h 709613"/>
              <a:gd name="connsiteX11" fmla="*/ 280988 w 552450"/>
              <a:gd name="connsiteY11" fmla="*/ 142875 h 709613"/>
              <a:gd name="connsiteX12" fmla="*/ 461963 w 552450"/>
              <a:gd name="connsiteY12" fmla="*/ 259557 h 709613"/>
              <a:gd name="connsiteX13" fmla="*/ 478632 w 552450"/>
              <a:gd name="connsiteY13" fmla="*/ 288132 h 709613"/>
              <a:gd name="connsiteX14" fmla="*/ 497682 w 552450"/>
              <a:gd name="connsiteY14" fmla="*/ 335757 h 709613"/>
              <a:gd name="connsiteX15" fmla="*/ 509588 w 552450"/>
              <a:gd name="connsiteY15" fmla="*/ 373857 h 709613"/>
              <a:gd name="connsiteX16" fmla="*/ 526257 w 552450"/>
              <a:gd name="connsiteY16" fmla="*/ 435769 h 709613"/>
              <a:gd name="connsiteX17" fmla="*/ 542925 w 552450"/>
              <a:gd name="connsiteY17" fmla="*/ 516732 h 709613"/>
              <a:gd name="connsiteX18" fmla="*/ 552450 w 552450"/>
              <a:gd name="connsiteY18" fmla="*/ 573882 h 709613"/>
              <a:gd name="connsiteX19" fmla="*/ 547688 w 552450"/>
              <a:gd name="connsiteY19" fmla="*/ 628650 h 709613"/>
              <a:gd name="connsiteX20" fmla="*/ 535782 w 552450"/>
              <a:gd name="connsiteY20" fmla="*/ 683419 h 709613"/>
              <a:gd name="connsiteX21" fmla="*/ 519113 w 552450"/>
              <a:gd name="connsiteY21" fmla="*/ 700088 h 709613"/>
              <a:gd name="connsiteX22" fmla="*/ 492919 w 552450"/>
              <a:gd name="connsiteY22" fmla="*/ 709613 h 709613"/>
              <a:gd name="connsiteX23" fmla="*/ 440532 w 552450"/>
              <a:gd name="connsiteY23" fmla="*/ 702469 h 709613"/>
              <a:gd name="connsiteX24" fmla="*/ 390525 w 552450"/>
              <a:gd name="connsiteY24" fmla="*/ 688182 h 709613"/>
              <a:gd name="connsiteX25" fmla="*/ 369094 w 552450"/>
              <a:gd name="connsiteY25" fmla="*/ 673894 h 709613"/>
              <a:gd name="connsiteX26" fmla="*/ 354807 w 552450"/>
              <a:gd name="connsiteY26" fmla="*/ 654844 h 709613"/>
              <a:gd name="connsiteX27" fmla="*/ 273844 w 552450"/>
              <a:gd name="connsiteY27" fmla="*/ 495300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2450" h="709613">
                <a:moveTo>
                  <a:pt x="273844" y="495300"/>
                </a:moveTo>
                <a:lnTo>
                  <a:pt x="142875" y="278607"/>
                </a:lnTo>
                <a:lnTo>
                  <a:pt x="30957" y="90488"/>
                </a:lnTo>
                <a:lnTo>
                  <a:pt x="11907" y="57150"/>
                </a:lnTo>
                <a:lnTo>
                  <a:pt x="2382" y="33338"/>
                </a:lnTo>
                <a:lnTo>
                  <a:pt x="0" y="16669"/>
                </a:lnTo>
                <a:lnTo>
                  <a:pt x="2382" y="4763"/>
                </a:lnTo>
                <a:lnTo>
                  <a:pt x="11907" y="0"/>
                </a:lnTo>
                <a:lnTo>
                  <a:pt x="28575" y="0"/>
                </a:lnTo>
                <a:lnTo>
                  <a:pt x="52388" y="9525"/>
                </a:lnTo>
                <a:lnTo>
                  <a:pt x="147638" y="66675"/>
                </a:lnTo>
                <a:lnTo>
                  <a:pt x="280988" y="142875"/>
                </a:lnTo>
                <a:lnTo>
                  <a:pt x="461963" y="259557"/>
                </a:lnTo>
                <a:lnTo>
                  <a:pt x="478632" y="288132"/>
                </a:lnTo>
                <a:lnTo>
                  <a:pt x="497682" y="335757"/>
                </a:lnTo>
                <a:lnTo>
                  <a:pt x="509588" y="373857"/>
                </a:lnTo>
                <a:lnTo>
                  <a:pt x="526257" y="435769"/>
                </a:lnTo>
                <a:lnTo>
                  <a:pt x="542925" y="516732"/>
                </a:lnTo>
                <a:lnTo>
                  <a:pt x="552450" y="573882"/>
                </a:lnTo>
                <a:lnTo>
                  <a:pt x="547688" y="628650"/>
                </a:lnTo>
                <a:lnTo>
                  <a:pt x="535782" y="683419"/>
                </a:lnTo>
                <a:lnTo>
                  <a:pt x="519113" y="700088"/>
                </a:lnTo>
                <a:lnTo>
                  <a:pt x="492919" y="709613"/>
                </a:lnTo>
                <a:lnTo>
                  <a:pt x="440532" y="702469"/>
                </a:lnTo>
                <a:lnTo>
                  <a:pt x="390525" y="688182"/>
                </a:lnTo>
                <a:lnTo>
                  <a:pt x="369094" y="673894"/>
                </a:lnTo>
                <a:lnTo>
                  <a:pt x="354807" y="654844"/>
                </a:lnTo>
                <a:lnTo>
                  <a:pt x="273844" y="4953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871007F-F738-4B79-BEA8-2976637D788F}"/>
              </a:ext>
            </a:extLst>
          </p:cNvPr>
          <p:cNvSpPr/>
          <p:nvPr/>
        </p:nvSpPr>
        <p:spPr>
          <a:xfrm>
            <a:off x="7034214" y="1951038"/>
            <a:ext cx="985837" cy="1001712"/>
          </a:xfrm>
          <a:custGeom>
            <a:avLst/>
            <a:gdLst>
              <a:gd name="connsiteX0" fmla="*/ 561975 w 985837"/>
              <a:gd name="connsiteY0" fmla="*/ 640556 h 1002506"/>
              <a:gd name="connsiteX1" fmla="*/ 364331 w 985837"/>
              <a:gd name="connsiteY1" fmla="*/ 788194 h 1002506"/>
              <a:gd name="connsiteX2" fmla="*/ 242887 w 985837"/>
              <a:gd name="connsiteY2" fmla="*/ 876300 h 1002506"/>
              <a:gd name="connsiteX3" fmla="*/ 76200 w 985837"/>
              <a:gd name="connsiteY3" fmla="*/ 983456 h 1002506"/>
              <a:gd name="connsiteX4" fmla="*/ 40481 w 985837"/>
              <a:gd name="connsiteY4" fmla="*/ 1000125 h 1002506"/>
              <a:gd name="connsiteX5" fmla="*/ 26193 w 985837"/>
              <a:gd name="connsiteY5" fmla="*/ 1002506 h 1002506"/>
              <a:gd name="connsiteX6" fmla="*/ 9525 w 985837"/>
              <a:gd name="connsiteY6" fmla="*/ 1000125 h 1002506"/>
              <a:gd name="connsiteX7" fmla="*/ 0 w 985837"/>
              <a:gd name="connsiteY7" fmla="*/ 990600 h 1002506"/>
              <a:gd name="connsiteX8" fmla="*/ 0 w 985837"/>
              <a:gd name="connsiteY8" fmla="*/ 971550 h 1002506"/>
              <a:gd name="connsiteX9" fmla="*/ 19050 w 985837"/>
              <a:gd name="connsiteY9" fmla="*/ 935831 h 1002506"/>
              <a:gd name="connsiteX10" fmla="*/ 97631 w 985837"/>
              <a:gd name="connsiteY10" fmla="*/ 854869 h 1002506"/>
              <a:gd name="connsiteX11" fmla="*/ 221456 w 985837"/>
              <a:gd name="connsiteY11" fmla="*/ 719137 h 1002506"/>
              <a:gd name="connsiteX12" fmla="*/ 340518 w 985837"/>
              <a:gd name="connsiteY12" fmla="*/ 588169 h 1002506"/>
              <a:gd name="connsiteX13" fmla="*/ 447675 w 985837"/>
              <a:gd name="connsiteY13" fmla="*/ 450056 h 1002506"/>
              <a:gd name="connsiteX14" fmla="*/ 500062 w 985837"/>
              <a:gd name="connsiteY14" fmla="*/ 376237 h 1002506"/>
              <a:gd name="connsiteX15" fmla="*/ 540543 w 985837"/>
              <a:gd name="connsiteY15" fmla="*/ 307181 h 1002506"/>
              <a:gd name="connsiteX16" fmla="*/ 564356 w 985837"/>
              <a:gd name="connsiteY16" fmla="*/ 257175 h 1002506"/>
              <a:gd name="connsiteX17" fmla="*/ 573881 w 985837"/>
              <a:gd name="connsiteY17" fmla="*/ 223837 h 1002506"/>
              <a:gd name="connsiteX18" fmla="*/ 573881 w 985837"/>
              <a:gd name="connsiteY18" fmla="*/ 204787 h 1002506"/>
              <a:gd name="connsiteX19" fmla="*/ 569118 w 985837"/>
              <a:gd name="connsiteY19" fmla="*/ 183356 h 1002506"/>
              <a:gd name="connsiteX20" fmla="*/ 557212 w 985837"/>
              <a:gd name="connsiteY20" fmla="*/ 164306 h 1002506"/>
              <a:gd name="connsiteX21" fmla="*/ 540543 w 985837"/>
              <a:gd name="connsiteY21" fmla="*/ 147637 h 1002506"/>
              <a:gd name="connsiteX22" fmla="*/ 514350 w 985837"/>
              <a:gd name="connsiteY22" fmla="*/ 130969 h 1002506"/>
              <a:gd name="connsiteX23" fmla="*/ 457200 w 985837"/>
              <a:gd name="connsiteY23" fmla="*/ 102394 h 1002506"/>
              <a:gd name="connsiteX24" fmla="*/ 435768 w 985837"/>
              <a:gd name="connsiteY24" fmla="*/ 90487 h 1002506"/>
              <a:gd name="connsiteX25" fmla="*/ 414337 w 985837"/>
              <a:gd name="connsiteY25" fmla="*/ 73819 h 1002506"/>
              <a:gd name="connsiteX26" fmla="*/ 402431 w 985837"/>
              <a:gd name="connsiteY26" fmla="*/ 52387 h 1002506"/>
              <a:gd name="connsiteX27" fmla="*/ 404812 w 985837"/>
              <a:gd name="connsiteY27" fmla="*/ 30956 h 1002506"/>
              <a:gd name="connsiteX28" fmla="*/ 409575 w 985837"/>
              <a:gd name="connsiteY28" fmla="*/ 19050 h 1002506"/>
              <a:gd name="connsiteX29" fmla="*/ 426243 w 985837"/>
              <a:gd name="connsiteY29" fmla="*/ 7144 h 1002506"/>
              <a:gd name="connsiteX30" fmla="*/ 473868 w 985837"/>
              <a:gd name="connsiteY30" fmla="*/ 0 h 1002506"/>
              <a:gd name="connsiteX31" fmla="*/ 528637 w 985837"/>
              <a:gd name="connsiteY31" fmla="*/ 4762 h 1002506"/>
              <a:gd name="connsiteX32" fmla="*/ 592931 w 985837"/>
              <a:gd name="connsiteY32" fmla="*/ 21431 h 1002506"/>
              <a:gd name="connsiteX33" fmla="*/ 645318 w 985837"/>
              <a:gd name="connsiteY33" fmla="*/ 42862 h 1002506"/>
              <a:gd name="connsiteX34" fmla="*/ 690562 w 985837"/>
              <a:gd name="connsiteY34" fmla="*/ 61912 h 1002506"/>
              <a:gd name="connsiteX35" fmla="*/ 754856 w 985837"/>
              <a:gd name="connsiteY35" fmla="*/ 97631 h 1002506"/>
              <a:gd name="connsiteX36" fmla="*/ 821531 w 985837"/>
              <a:gd name="connsiteY36" fmla="*/ 145256 h 1002506"/>
              <a:gd name="connsiteX37" fmla="*/ 916781 w 985837"/>
              <a:gd name="connsiteY37" fmla="*/ 226219 h 1002506"/>
              <a:gd name="connsiteX38" fmla="*/ 964406 w 985837"/>
              <a:gd name="connsiteY38" fmla="*/ 285750 h 1002506"/>
              <a:gd name="connsiteX39" fmla="*/ 978693 w 985837"/>
              <a:gd name="connsiteY39" fmla="*/ 311944 h 1002506"/>
              <a:gd name="connsiteX40" fmla="*/ 983456 w 985837"/>
              <a:gd name="connsiteY40" fmla="*/ 338137 h 1002506"/>
              <a:gd name="connsiteX41" fmla="*/ 985837 w 985837"/>
              <a:gd name="connsiteY41" fmla="*/ 359569 h 1002506"/>
              <a:gd name="connsiteX42" fmla="*/ 976312 w 985837"/>
              <a:gd name="connsiteY42" fmla="*/ 385762 h 1002506"/>
              <a:gd name="connsiteX43" fmla="*/ 957262 w 985837"/>
              <a:gd name="connsiteY43" fmla="*/ 404812 h 1002506"/>
              <a:gd name="connsiteX44" fmla="*/ 928687 w 985837"/>
              <a:gd name="connsiteY44" fmla="*/ 414337 h 1002506"/>
              <a:gd name="connsiteX45" fmla="*/ 835818 w 985837"/>
              <a:gd name="connsiteY45" fmla="*/ 438150 h 1002506"/>
              <a:gd name="connsiteX46" fmla="*/ 773906 w 985837"/>
              <a:gd name="connsiteY46" fmla="*/ 459581 h 1002506"/>
              <a:gd name="connsiteX47" fmla="*/ 728662 w 985837"/>
              <a:gd name="connsiteY47" fmla="*/ 490537 h 1002506"/>
              <a:gd name="connsiteX48" fmla="*/ 561975 w 985837"/>
              <a:gd name="connsiteY48" fmla="*/ 640556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85837" h="1002506">
                <a:moveTo>
                  <a:pt x="561975" y="640556"/>
                </a:moveTo>
                <a:lnTo>
                  <a:pt x="364331" y="788194"/>
                </a:lnTo>
                <a:lnTo>
                  <a:pt x="242887" y="876300"/>
                </a:lnTo>
                <a:lnTo>
                  <a:pt x="76200" y="983456"/>
                </a:lnTo>
                <a:lnTo>
                  <a:pt x="40481" y="1000125"/>
                </a:lnTo>
                <a:lnTo>
                  <a:pt x="26193" y="1002506"/>
                </a:lnTo>
                <a:lnTo>
                  <a:pt x="9525" y="1000125"/>
                </a:lnTo>
                <a:lnTo>
                  <a:pt x="0" y="990600"/>
                </a:lnTo>
                <a:lnTo>
                  <a:pt x="0" y="971550"/>
                </a:lnTo>
                <a:lnTo>
                  <a:pt x="19050" y="935831"/>
                </a:lnTo>
                <a:lnTo>
                  <a:pt x="97631" y="854869"/>
                </a:lnTo>
                <a:lnTo>
                  <a:pt x="221456" y="719137"/>
                </a:lnTo>
                <a:lnTo>
                  <a:pt x="340518" y="588169"/>
                </a:lnTo>
                <a:lnTo>
                  <a:pt x="447675" y="450056"/>
                </a:lnTo>
                <a:lnTo>
                  <a:pt x="500062" y="376237"/>
                </a:lnTo>
                <a:lnTo>
                  <a:pt x="540543" y="307181"/>
                </a:lnTo>
                <a:lnTo>
                  <a:pt x="564356" y="257175"/>
                </a:lnTo>
                <a:lnTo>
                  <a:pt x="573881" y="223837"/>
                </a:lnTo>
                <a:lnTo>
                  <a:pt x="573881" y="204787"/>
                </a:lnTo>
                <a:lnTo>
                  <a:pt x="569118" y="183356"/>
                </a:lnTo>
                <a:lnTo>
                  <a:pt x="557212" y="164306"/>
                </a:lnTo>
                <a:lnTo>
                  <a:pt x="540543" y="147637"/>
                </a:lnTo>
                <a:lnTo>
                  <a:pt x="514350" y="130969"/>
                </a:lnTo>
                <a:lnTo>
                  <a:pt x="457200" y="102394"/>
                </a:lnTo>
                <a:lnTo>
                  <a:pt x="435768" y="90487"/>
                </a:lnTo>
                <a:lnTo>
                  <a:pt x="414337" y="73819"/>
                </a:lnTo>
                <a:lnTo>
                  <a:pt x="402431" y="52387"/>
                </a:lnTo>
                <a:lnTo>
                  <a:pt x="404812" y="30956"/>
                </a:lnTo>
                <a:lnTo>
                  <a:pt x="409575" y="19050"/>
                </a:lnTo>
                <a:lnTo>
                  <a:pt x="426243" y="7144"/>
                </a:lnTo>
                <a:lnTo>
                  <a:pt x="473868" y="0"/>
                </a:lnTo>
                <a:lnTo>
                  <a:pt x="528637" y="4762"/>
                </a:lnTo>
                <a:lnTo>
                  <a:pt x="592931" y="21431"/>
                </a:lnTo>
                <a:lnTo>
                  <a:pt x="645318" y="42862"/>
                </a:lnTo>
                <a:lnTo>
                  <a:pt x="690562" y="61912"/>
                </a:lnTo>
                <a:lnTo>
                  <a:pt x="754856" y="97631"/>
                </a:lnTo>
                <a:lnTo>
                  <a:pt x="821531" y="145256"/>
                </a:lnTo>
                <a:lnTo>
                  <a:pt x="916781" y="226219"/>
                </a:lnTo>
                <a:lnTo>
                  <a:pt x="964406" y="285750"/>
                </a:lnTo>
                <a:lnTo>
                  <a:pt x="978693" y="311944"/>
                </a:lnTo>
                <a:lnTo>
                  <a:pt x="983456" y="338137"/>
                </a:lnTo>
                <a:lnTo>
                  <a:pt x="985837" y="359569"/>
                </a:lnTo>
                <a:lnTo>
                  <a:pt x="976312" y="385762"/>
                </a:lnTo>
                <a:lnTo>
                  <a:pt x="957262" y="404812"/>
                </a:lnTo>
                <a:lnTo>
                  <a:pt x="928687" y="414337"/>
                </a:lnTo>
                <a:lnTo>
                  <a:pt x="835818" y="438150"/>
                </a:lnTo>
                <a:lnTo>
                  <a:pt x="773906" y="459581"/>
                </a:lnTo>
                <a:lnTo>
                  <a:pt x="728662" y="490537"/>
                </a:lnTo>
                <a:lnTo>
                  <a:pt x="561975" y="6405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A809540-FF48-4D3E-9D55-B109FBF19C97}"/>
              </a:ext>
            </a:extLst>
          </p:cNvPr>
          <p:cNvSpPr/>
          <p:nvPr/>
        </p:nvSpPr>
        <p:spPr>
          <a:xfrm>
            <a:off x="5338764" y="3582988"/>
            <a:ext cx="2714625" cy="584200"/>
          </a:xfrm>
          <a:custGeom>
            <a:avLst/>
            <a:gdLst>
              <a:gd name="connsiteX0" fmla="*/ 1797843 w 2714625"/>
              <a:gd name="connsiteY0" fmla="*/ 280988 h 583407"/>
              <a:gd name="connsiteX1" fmla="*/ 1385887 w 2714625"/>
              <a:gd name="connsiteY1" fmla="*/ 319088 h 583407"/>
              <a:gd name="connsiteX2" fmla="*/ 1045368 w 2714625"/>
              <a:gd name="connsiteY2" fmla="*/ 400050 h 583407"/>
              <a:gd name="connsiteX3" fmla="*/ 854868 w 2714625"/>
              <a:gd name="connsiteY3" fmla="*/ 428625 h 583407"/>
              <a:gd name="connsiteX4" fmla="*/ 764381 w 2714625"/>
              <a:gd name="connsiteY4" fmla="*/ 445294 h 583407"/>
              <a:gd name="connsiteX5" fmla="*/ 619125 w 2714625"/>
              <a:gd name="connsiteY5" fmla="*/ 478632 h 583407"/>
              <a:gd name="connsiteX6" fmla="*/ 500062 w 2714625"/>
              <a:gd name="connsiteY6" fmla="*/ 519113 h 583407"/>
              <a:gd name="connsiteX7" fmla="*/ 376237 w 2714625"/>
              <a:gd name="connsiteY7" fmla="*/ 583407 h 583407"/>
              <a:gd name="connsiteX8" fmla="*/ 326231 w 2714625"/>
              <a:gd name="connsiteY8" fmla="*/ 564357 h 583407"/>
              <a:gd name="connsiteX9" fmla="*/ 242887 w 2714625"/>
              <a:gd name="connsiteY9" fmla="*/ 516732 h 583407"/>
              <a:gd name="connsiteX10" fmla="*/ 169068 w 2714625"/>
              <a:gd name="connsiteY10" fmla="*/ 464344 h 583407"/>
              <a:gd name="connsiteX11" fmla="*/ 121443 w 2714625"/>
              <a:gd name="connsiteY11" fmla="*/ 423863 h 583407"/>
              <a:gd name="connsiteX12" fmla="*/ 90487 w 2714625"/>
              <a:gd name="connsiteY12" fmla="*/ 390525 h 583407"/>
              <a:gd name="connsiteX13" fmla="*/ 57150 w 2714625"/>
              <a:gd name="connsiteY13" fmla="*/ 345282 h 583407"/>
              <a:gd name="connsiteX14" fmla="*/ 23812 w 2714625"/>
              <a:gd name="connsiteY14" fmla="*/ 295275 h 583407"/>
              <a:gd name="connsiteX15" fmla="*/ 7143 w 2714625"/>
              <a:gd name="connsiteY15" fmla="*/ 266700 h 583407"/>
              <a:gd name="connsiteX16" fmla="*/ 0 w 2714625"/>
              <a:gd name="connsiteY16" fmla="*/ 247650 h 583407"/>
              <a:gd name="connsiteX17" fmla="*/ 0 w 2714625"/>
              <a:gd name="connsiteY17" fmla="*/ 223838 h 583407"/>
              <a:gd name="connsiteX18" fmla="*/ 4762 w 2714625"/>
              <a:gd name="connsiteY18" fmla="*/ 211932 h 583407"/>
              <a:gd name="connsiteX19" fmla="*/ 23812 w 2714625"/>
              <a:gd name="connsiteY19" fmla="*/ 207169 h 583407"/>
              <a:gd name="connsiteX20" fmla="*/ 64293 w 2714625"/>
              <a:gd name="connsiteY20" fmla="*/ 226219 h 583407"/>
              <a:gd name="connsiteX21" fmla="*/ 121443 w 2714625"/>
              <a:gd name="connsiteY21" fmla="*/ 254794 h 583407"/>
              <a:gd name="connsiteX22" fmla="*/ 164306 w 2714625"/>
              <a:gd name="connsiteY22" fmla="*/ 271463 h 583407"/>
              <a:gd name="connsiteX23" fmla="*/ 216693 w 2714625"/>
              <a:gd name="connsiteY23" fmla="*/ 290513 h 583407"/>
              <a:gd name="connsiteX24" fmla="*/ 273843 w 2714625"/>
              <a:gd name="connsiteY24" fmla="*/ 304800 h 583407"/>
              <a:gd name="connsiteX25" fmla="*/ 309562 w 2714625"/>
              <a:gd name="connsiteY25" fmla="*/ 309563 h 583407"/>
              <a:gd name="connsiteX26" fmla="*/ 373856 w 2714625"/>
              <a:gd name="connsiteY26" fmla="*/ 314325 h 583407"/>
              <a:gd name="connsiteX27" fmla="*/ 447675 w 2714625"/>
              <a:gd name="connsiteY27" fmla="*/ 309563 h 583407"/>
              <a:gd name="connsiteX28" fmla="*/ 638175 w 2714625"/>
              <a:gd name="connsiteY28" fmla="*/ 283369 h 583407"/>
              <a:gd name="connsiteX29" fmla="*/ 888206 w 2714625"/>
              <a:gd name="connsiteY29" fmla="*/ 240507 h 583407"/>
              <a:gd name="connsiteX30" fmla="*/ 1221581 w 2714625"/>
              <a:gd name="connsiteY30" fmla="*/ 173832 h 583407"/>
              <a:gd name="connsiteX31" fmla="*/ 1369218 w 2714625"/>
              <a:gd name="connsiteY31" fmla="*/ 138113 h 583407"/>
              <a:gd name="connsiteX32" fmla="*/ 1581150 w 2714625"/>
              <a:gd name="connsiteY32" fmla="*/ 116682 h 583407"/>
              <a:gd name="connsiteX33" fmla="*/ 2107406 w 2714625"/>
              <a:gd name="connsiteY33" fmla="*/ 69057 h 583407"/>
              <a:gd name="connsiteX34" fmla="*/ 2143125 w 2714625"/>
              <a:gd name="connsiteY34" fmla="*/ 57150 h 583407"/>
              <a:gd name="connsiteX35" fmla="*/ 2205037 w 2714625"/>
              <a:gd name="connsiteY35" fmla="*/ 33338 h 583407"/>
              <a:gd name="connsiteX36" fmla="*/ 2286000 w 2714625"/>
              <a:gd name="connsiteY36" fmla="*/ 11907 h 583407"/>
              <a:gd name="connsiteX37" fmla="*/ 2336006 w 2714625"/>
              <a:gd name="connsiteY37" fmla="*/ 0 h 583407"/>
              <a:gd name="connsiteX38" fmla="*/ 2388393 w 2714625"/>
              <a:gd name="connsiteY38" fmla="*/ 11907 h 583407"/>
              <a:gd name="connsiteX39" fmla="*/ 2497931 w 2714625"/>
              <a:gd name="connsiteY39" fmla="*/ 47625 h 583407"/>
              <a:gd name="connsiteX40" fmla="*/ 2581275 w 2714625"/>
              <a:gd name="connsiteY40" fmla="*/ 76200 h 583407"/>
              <a:gd name="connsiteX41" fmla="*/ 2640806 w 2714625"/>
              <a:gd name="connsiteY41" fmla="*/ 107157 h 583407"/>
              <a:gd name="connsiteX42" fmla="*/ 2676525 w 2714625"/>
              <a:gd name="connsiteY42" fmla="*/ 130969 h 583407"/>
              <a:gd name="connsiteX43" fmla="*/ 2697956 w 2714625"/>
              <a:gd name="connsiteY43" fmla="*/ 150019 h 583407"/>
              <a:gd name="connsiteX44" fmla="*/ 2712243 w 2714625"/>
              <a:gd name="connsiteY44" fmla="*/ 171450 h 583407"/>
              <a:gd name="connsiteX45" fmla="*/ 2714625 w 2714625"/>
              <a:gd name="connsiteY45" fmla="*/ 185738 h 583407"/>
              <a:gd name="connsiteX46" fmla="*/ 2709862 w 2714625"/>
              <a:gd name="connsiteY46" fmla="*/ 214313 h 583407"/>
              <a:gd name="connsiteX47" fmla="*/ 2693193 w 2714625"/>
              <a:gd name="connsiteY47" fmla="*/ 240507 h 583407"/>
              <a:gd name="connsiteX48" fmla="*/ 2659856 w 2714625"/>
              <a:gd name="connsiteY48" fmla="*/ 257175 h 583407"/>
              <a:gd name="connsiteX49" fmla="*/ 2619375 w 2714625"/>
              <a:gd name="connsiteY49" fmla="*/ 269082 h 583407"/>
              <a:gd name="connsiteX50" fmla="*/ 2562225 w 2714625"/>
              <a:gd name="connsiteY50" fmla="*/ 271463 h 583407"/>
              <a:gd name="connsiteX51" fmla="*/ 2443162 w 2714625"/>
              <a:gd name="connsiteY51" fmla="*/ 261938 h 583407"/>
              <a:gd name="connsiteX52" fmla="*/ 2286000 w 2714625"/>
              <a:gd name="connsiteY52" fmla="*/ 250032 h 583407"/>
              <a:gd name="connsiteX53" fmla="*/ 2116931 w 2714625"/>
              <a:gd name="connsiteY53" fmla="*/ 247650 h 583407"/>
              <a:gd name="connsiteX54" fmla="*/ 1797843 w 2714625"/>
              <a:gd name="connsiteY54" fmla="*/ 280988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14625" h="583407">
                <a:moveTo>
                  <a:pt x="1797843" y="280988"/>
                </a:moveTo>
                <a:lnTo>
                  <a:pt x="1385887" y="319088"/>
                </a:lnTo>
                <a:lnTo>
                  <a:pt x="1045368" y="400050"/>
                </a:lnTo>
                <a:lnTo>
                  <a:pt x="854868" y="428625"/>
                </a:lnTo>
                <a:lnTo>
                  <a:pt x="764381" y="445294"/>
                </a:lnTo>
                <a:lnTo>
                  <a:pt x="619125" y="478632"/>
                </a:lnTo>
                <a:lnTo>
                  <a:pt x="500062" y="519113"/>
                </a:lnTo>
                <a:lnTo>
                  <a:pt x="376237" y="583407"/>
                </a:lnTo>
                <a:lnTo>
                  <a:pt x="326231" y="564357"/>
                </a:lnTo>
                <a:lnTo>
                  <a:pt x="242887" y="516732"/>
                </a:lnTo>
                <a:lnTo>
                  <a:pt x="169068" y="464344"/>
                </a:lnTo>
                <a:lnTo>
                  <a:pt x="121443" y="423863"/>
                </a:lnTo>
                <a:lnTo>
                  <a:pt x="90487" y="390525"/>
                </a:lnTo>
                <a:lnTo>
                  <a:pt x="57150" y="345282"/>
                </a:lnTo>
                <a:lnTo>
                  <a:pt x="23812" y="295275"/>
                </a:lnTo>
                <a:lnTo>
                  <a:pt x="7143" y="266700"/>
                </a:lnTo>
                <a:lnTo>
                  <a:pt x="0" y="247650"/>
                </a:lnTo>
                <a:lnTo>
                  <a:pt x="0" y="223838"/>
                </a:lnTo>
                <a:lnTo>
                  <a:pt x="4762" y="211932"/>
                </a:lnTo>
                <a:lnTo>
                  <a:pt x="23812" y="207169"/>
                </a:lnTo>
                <a:lnTo>
                  <a:pt x="64293" y="226219"/>
                </a:lnTo>
                <a:lnTo>
                  <a:pt x="121443" y="254794"/>
                </a:lnTo>
                <a:lnTo>
                  <a:pt x="164306" y="271463"/>
                </a:lnTo>
                <a:lnTo>
                  <a:pt x="216693" y="290513"/>
                </a:lnTo>
                <a:lnTo>
                  <a:pt x="273843" y="304800"/>
                </a:lnTo>
                <a:lnTo>
                  <a:pt x="309562" y="309563"/>
                </a:lnTo>
                <a:lnTo>
                  <a:pt x="373856" y="314325"/>
                </a:lnTo>
                <a:lnTo>
                  <a:pt x="447675" y="309563"/>
                </a:lnTo>
                <a:lnTo>
                  <a:pt x="638175" y="283369"/>
                </a:lnTo>
                <a:lnTo>
                  <a:pt x="888206" y="240507"/>
                </a:lnTo>
                <a:lnTo>
                  <a:pt x="1221581" y="173832"/>
                </a:lnTo>
                <a:lnTo>
                  <a:pt x="1369218" y="138113"/>
                </a:lnTo>
                <a:lnTo>
                  <a:pt x="1581150" y="116682"/>
                </a:lnTo>
                <a:lnTo>
                  <a:pt x="2107406" y="69057"/>
                </a:lnTo>
                <a:lnTo>
                  <a:pt x="2143125" y="57150"/>
                </a:lnTo>
                <a:lnTo>
                  <a:pt x="2205037" y="33338"/>
                </a:lnTo>
                <a:lnTo>
                  <a:pt x="2286000" y="11907"/>
                </a:lnTo>
                <a:lnTo>
                  <a:pt x="2336006" y="0"/>
                </a:lnTo>
                <a:lnTo>
                  <a:pt x="2388393" y="11907"/>
                </a:lnTo>
                <a:lnTo>
                  <a:pt x="2497931" y="47625"/>
                </a:lnTo>
                <a:lnTo>
                  <a:pt x="2581275" y="76200"/>
                </a:lnTo>
                <a:lnTo>
                  <a:pt x="2640806" y="107157"/>
                </a:lnTo>
                <a:lnTo>
                  <a:pt x="2676525" y="130969"/>
                </a:lnTo>
                <a:lnTo>
                  <a:pt x="2697956" y="150019"/>
                </a:lnTo>
                <a:lnTo>
                  <a:pt x="2712243" y="171450"/>
                </a:lnTo>
                <a:lnTo>
                  <a:pt x="2714625" y="185738"/>
                </a:lnTo>
                <a:lnTo>
                  <a:pt x="2709862" y="214313"/>
                </a:lnTo>
                <a:lnTo>
                  <a:pt x="2693193" y="240507"/>
                </a:lnTo>
                <a:lnTo>
                  <a:pt x="2659856" y="257175"/>
                </a:lnTo>
                <a:lnTo>
                  <a:pt x="2619375" y="269082"/>
                </a:lnTo>
                <a:lnTo>
                  <a:pt x="2562225" y="271463"/>
                </a:lnTo>
                <a:lnTo>
                  <a:pt x="2443162" y="261938"/>
                </a:lnTo>
                <a:lnTo>
                  <a:pt x="2286000" y="250032"/>
                </a:lnTo>
                <a:lnTo>
                  <a:pt x="2116931" y="247650"/>
                </a:lnTo>
                <a:lnTo>
                  <a:pt x="1797843" y="2809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F66E7D5-3D55-471B-B6EB-22DFFB0A9BF1}"/>
              </a:ext>
            </a:extLst>
          </p:cNvPr>
          <p:cNvSpPr/>
          <p:nvPr/>
        </p:nvSpPr>
        <p:spPr>
          <a:xfrm rot="16200000">
            <a:off x="2497933" y="3482182"/>
            <a:ext cx="4386262" cy="511175"/>
          </a:xfrm>
          <a:custGeom>
            <a:avLst/>
            <a:gdLst>
              <a:gd name="connsiteX0" fmla="*/ 1495958 w 4385462"/>
              <a:gd name="connsiteY0" fmla="*/ 369417 h 512064"/>
              <a:gd name="connsiteX1" fmla="*/ 738835 w 4385462"/>
              <a:gd name="connsiteY1" fmla="*/ 384048 h 512064"/>
              <a:gd name="connsiteX2" fmla="*/ 555955 w 4385462"/>
              <a:gd name="connsiteY2" fmla="*/ 391363 h 512064"/>
              <a:gd name="connsiteX3" fmla="*/ 438912 w 4385462"/>
              <a:gd name="connsiteY3" fmla="*/ 402336 h 512064"/>
              <a:gd name="connsiteX4" fmla="*/ 405993 w 4385462"/>
              <a:gd name="connsiteY4" fmla="*/ 402336 h 512064"/>
              <a:gd name="connsiteX5" fmla="*/ 310896 w 4385462"/>
              <a:gd name="connsiteY5" fmla="*/ 369417 h 512064"/>
              <a:gd name="connsiteX6" fmla="*/ 208483 w 4385462"/>
              <a:gd name="connsiteY6" fmla="*/ 332841 h 512064"/>
              <a:gd name="connsiteX7" fmla="*/ 135331 w 4385462"/>
              <a:gd name="connsiteY7" fmla="*/ 299923 h 512064"/>
              <a:gd name="connsiteX8" fmla="*/ 73152 w 4385462"/>
              <a:gd name="connsiteY8" fmla="*/ 267005 h 512064"/>
              <a:gd name="connsiteX9" fmla="*/ 43891 w 4385462"/>
              <a:gd name="connsiteY9" fmla="*/ 241401 h 512064"/>
              <a:gd name="connsiteX10" fmla="*/ 14630 w 4385462"/>
              <a:gd name="connsiteY10" fmla="*/ 212141 h 512064"/>
              <a:gd name="connsiteX11" fmla="*/ 0 w 4385462"/>
              <a:gd name="connsiteY11" fmla="*/ 182880 h 512064"/>
              <a:gd name="connsiteX12" fmla="*/ 0 w 4385462"/>
              <a:gd name="connsiteY12" fmla="*/ 153619 h 512064"/>
              <a:gd name="connsiteX13" fmla="*/ 10972 w 4385462"/>
              <a:gd name="connsiteY13" fmla="*/ 124358 h 512064"/>
              <a:gd name="connsiteX14" fmla="*/ 36576 w 4385462"/>
              <a:gd name="connsiteY14" fmla="*/ 109728 h 512064"/>
              <a:gd name="connsiteX15" fmla="*/ 87782 w 4385462"/>
              <a:gd name="connsiteY15" fmla="*/ 98755 h 512064"/>
              <a:gd name="connsiteX16" fmla="*/ 171907 w 4385462"/>
              <a:gd name="connsiteY16" fmla="*/ 76809 h 512064"/>
              <a:gd name="connsiteX17" fmla="*/ 299923 w 4385462"/>
              <a:gd name="connsiteY17" fmla="*/ 18288 h 512064"/>
              <a:gd name="connsiteX18" fmla="*/ 530352 w 4385462"/>
              <a:gd name="connsiteY18" fmla="*/ 109728 h 512064"/>
              <a:gd name="connsiteX19" fmla="*/ 570585 w 4385462"/>
              <a:gd name="connsiteY19" fmla="*/ 131673 h 512064"/>
              <a:gd name="connsiteX20" fmla="*/ 640080 w 4385462"/>
              <a:gd name="connsiteY20" fmla="*/ 138989 h 512064"/>
              <a:gd name="connsiteX21" fmla="*/ 1181404 w 4385462"/>
              <a:gd name="connsiteY21" fmla="*/ 142646 h 512064"/>
              <a:gd name="connsiteX22" fmla="*/ 1975104 w 4385462"/>
              <a:gd name="connsiteY22" fmla="*/ 160934 h 512064"/>
              <a:gd name="connsiteX23" fmla="*/ 2157984 w 4385462"/>
              <a:gd name="connsiteY23" fmla="*/ 160934 h 512064"/>
              <a:gd name="connsiteX24" fmla="*/ 2648102 w 4385462"/>
              <a:gd name="connsiteY24" fmla="*/ 168249 h 512064"/>
              <a:gd name="connsiteX25" fmla="*/ 3152851 w 4385462"/>
              <a:gd name="connsiteY25" fmla="*/ 179222 h 512064"/>
              <a:gd name="connsiteX26" fmla="*/ 3302812 w 4385462"/>
              <a:gd name="connsiteY26" fmla="*/ 179222 h 512064"/>
              <a:gd name="connsiteX27" fmla="*/ 3760012 w 4385462"/>
              <a:gd name="connsiteY27" fmla="*/ 179222 h 512064"/>
              <a:gd name="connsiteX28" fmla="*/ 4103827 w 4385462"/>
              <a:gd name="connsiteY28" fmla="*/ 182880 h 512064"/>
              <a:gd name="connsiteX29" fmla="*/ 4147718 w 4385462"/>
              <a:gd name="connsiteY29" fmla="*/ 175565 h 512064"/>
              <a:gd name="connsiteX30" fmla="*/ 4187952 w 4385462"/>
              <a:gd name="connsiteY30" fmla="*/ 157277 h 512064"/>
              <a:gd name="connsiteX31" fmla="*/ 4253788 w 4385462"/>
              <a:gd name="connsiteY31" fmla="*/ 102413 h 512064"/>
              <a:gd name="connsiteX32" fmla="*/ 4319625 w 4385462"/>
              <a:gd name="connsiteY32" fmla="*/ 21945 h 512064"/>
              <a:gd name="connsiteX33" fmla="*/ 4334256 w 4385462"/>
              <a:gd name="connsiteY33" fmla="*/ 7315 h 512064"/>
              <a:gd name="connsiteX34" fmla="*/ 4348886 w 4385462"/>
              <a:gd name="connsiteY34" fmla="*/ 0 h 512064"/>
              <a:gd name="connsiteX35" fmla="*/ 4363516 w 4385462"/>
              <a:gd name="connsiteY35" fmla="*/ 0 h 512064"/>
              <a:gd name="connsiteX36" fmla="*/ 4378147 w 4385462"/>
              <a:gd name="connsiteY36" fmla="*/ 7315 h 512064"/>
              <a:gd name="connsiteX37" fmla="*/ 4385462 w 4385462"/>
              <a:gd name="connsiteY37" fmla="*/ 29261 h 512064"/>
              <a:gd name="connsiteX38" fmla="*/ 4381804 w 4385462"/>
              <a:gd name="connsiteY38" fmla="*/ 87782 h 512064"/>
              <a:gd name="connsiteX39" fmla="*/ 4356201 w 4385462"/>
              <a:gd name="connsiteY39" fmla="*/ 168249 h 512064"/>
              <a:gd name="connsiteX40" fmla="*/ 4319625 w 4385462"/>
              <a:gd name="connsiteY40" fmla="*/ 245059 h 512064"/>
              <a:gd name="connsiteX41" fmla="*/ 4286707 w 4385462"/>
              <a:gd name="connsiteY41" fmla="*/ 303581 h 512064"/>
              <a:gd name="connsiteX42" fmla="*/ 4195267 w 4385462"/>
              <a:gd name="connsiteY42" fmla="*/ 438912 h 512064"/>
              <a:gd name="connsiteX43" fmla="*/ 4140403 w 4385462"/>
              <a:gd name="connsiteY43" fmla="*/ 493776 h 512064"/>
              <a:gd name="connsiteX44" fmla="*/ 4100169 w 4385462"/>
              <a:gd name="connsiteY44" fmla="*/ 512064 h 512064"/>
              <a:gd name="connsiteX45" fmla="*/ 4067251 w 4385462"/>
              <a:gd name="connsiteY45" fmla="*/ 504749 h 512064"/>
              <a:gd name="connsiteX46" fmla="*/ 4030675 w 4385462"/>
              <a:gd name="connsiteY46" fmla="*/ 479145 h 512064"/>
              <a:gd name="connsiteX47" fmla="*/ 3986784 w 4385462"/>
              <a:gd name="connsiteY47" fmla="*/ 442569 h 512064"/>
              <a:gd name="connsiteX48" fmla="*/ 3950208 w 4385462"/>
              <a:gd name="connsiteY48" fmla="*/ 420624 h 512064"/>
              <a:gd name="connsiteX49" fmla="*/ 3884371 w 4385462"/>
              <a:gd name="connsiteY49" fmla="*/ 405993 h 512064"/>
              <a:gd name="connsiteX50" fmla="*/ 3738067 w 4385462"/>
              <a:gd name="connsiteY50" fmla="*/ 395021 h 512064"/>
              <a:gd name="connsiteX51" fmla="*/ 3343046 w 4385462"/>
              <a:gd name="connsiteY51" fmla="*/ 384048 h 512064"/>
              <a:gd name="connsiteX52" fmla="*/ 3222345 w 4385462"/>
              <a:gd name="connsiteY52" fmla="*/ 376733 h 512064"/>
              <a:gd name="connsiteX53" fmla="*/ 2260396 w 4385462"/>
              <a:gd name="connsiteY53" fmla="*/ 358445 h 512064"/>
              <a:gd name="connsiteX54" fmla="*/ 2106777 w 4385462"/>
              <a:gd name="connsiteY54" fmla="*/ 354787 h 512064"/>
              <a:gd name="connsiteX55" fmla="*/ 1495958 w 4385462"/>
              <a:gd name="connsiteY55" fmla="*/ 369417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385462" h="512064">
                <a:moveTo>
                  <a:pt x="1495958" y="369417"/>
                </a:moveTo>
                <a:lnTo>
                  <a:pt x="738835" y="384048"/>
                </a:lnTo>
                <a:lnTo>
                  <a:pt x="555955" y="391363"/>
                </a:lnTo>
                <a:lnTo>
                  <a:pt x="438912" y="402336"/>
                </a:lnTo>
                <a:lnTo>
                  <a:pt x="405993" y="402336"/>
                </a:lnTo>
                <a:lnTo>
                  <a:pt x="310896" y="369417"/>
                </a:lnTo>
                <a:lnTo>
                  <a:pt x="208483" y="332841"/>
                </a:lnTo>
                <a:lnTo>
                  <a:pt x="135331" y="299923"/>
                </a:lnTo>
                <a:lnTo>
                  <a:pt x="73152" y="267005"/>
                </a:lnTo>
                <a:lnTo>
                  <a:pt x="43891" y="241401"/>
                </a:lnTo>
                <a:lnTo>
                  <a:pt x="14630" y="212141"/>
                </a:lnTo>
                <a:lnTo>
                  <a:pt x="0" y="182880"/>
                </a:lnTo>
                <a:lnTo>
                  <a:pt x="0" y="153619"/>
                </a:lnTo>
                <a:lnTo>
                  <a:pt x="10972" y="124358"/>
                </a:lnTo>
                <a:lnTo>
                  <a:pt x="36576" y="109728"/>
                </a:lnTo>
                <a:lnTo>
                  <a:pt x="87782" y="98755"/>
                </a:lnTo>
                <a:lnTo>
                  <a:pt x="171907" y="76809"/>
                </a:lnTo>
                <a:lnTo>
                  <a:pt x="299923" y="18288"/>
                </a:lnTo>
                <a:lnTo>
                  <a:pt x="530352" y="109728"/>
                </a:lnTo>
                <a:lnTo>
                  <a:pt x="570585" y="131673"/>
                </a:lnTo>
                <a:lnTo>
                  <a:pt x="640080" y="138989"/>
                </a:lnTo>
                <a:lnTo>
                  <a:pt x="1181404" y="142646"/>
                </a:lnTo>
                <a:lnTo>
                  <a:pt x="1975104" y="160934"/>
                </a:lnTo>
                <a:lnTo>
                  <a:pt x="2157984" y="160934"/>
                </a:lnTo>
                <a:lnTo>
                  <a:pt x="2648102" y="168249"/>
                </a:lnTo>
                <a:lnTo>
                  <a:pt x="3152851" y="179222"/>
                </a:lnTo>
                <a:lnTo>
                  <a:pt x="3302812" y="179222"/>
                </a:lnTo>
                <a:lnTo>
                  <a:pt x="3760012" y="179222"/>
                </a:lnTo>
                <a:lnTo>
                  <a:pt x="4103827" y="182880"/>
                </a:lnTo>
                <a:lnTo>
                  <a:pt x="4147718" y="175565"/>
                </a:lnTo>
                <a:lnTo>
                  <a:pt x="4187952" y="157277"/>
                </a:lnTo>
                <a:lnTo>
                  <a:pt x="4253788" y="102413"/>
                </a:lnTo>
                <a:lnTo>
                  <a:pt x="4319625" y="21945"/>
                </a:lnTo>
                <a:lnTo>
                  <a:pt x="4334256" y="7315"/>
                </a:lnTo>
                <a:lnTo>
                  <a:pt x="4348886" y="0"/>
                </a:lnTo>
                <a:lnTo>
                  <a:pt x="4363516" y="0"/>
                </a:lnTo>
                <a:lnTo>
                  <a:pt x="4378147" y="7315"/>
                </a:lnTo>
                <a:lnTo>
                  <a:pt x="4385462" y="29261"/>
                </a:lnTo>
                <a:lnTo>
                  <a:pt x="4381804" y="87782"/>
                </a:lnTo>
                <a:lnTo>
                  <a:pt x="4356201" y="168249"/>
                </a:lnTo>
                <a:lnTo>
                  <a:pt x="4319625" y="245059"/>
                </a:lnTo>
                <a:lnTo>
                  <a:pt x="4286707" y="303581"/>
                </a:lnTo>
                <a:lnTo>
                  <a:pt x="4195267" y="438912"/>
                </a:lnTo>
                <a:lnTo>
                  <a:pt x="4140403" y="493776"/>
                </a:lnTo>
                <a:lnTo>
                  <a:pt x="4100169" y="512064"/>
                </a:lnTo>
                <a:lnTo>
                  <a:pt x="4067251" y="504749"/>
                </a:lnTo>
                <a:lnTo>
                  <a:pt x="4030675" y="479145"/>
                </a:lnTo>
                <a:lnTo>
                  <a:pt x="3986784" y="442569"/>
                </a:lnTo>
                <a:lnTo>
                  <a:pt x="3950208" y="420624"/>
                </a:lnTo>
                <a:lnTo>
                  <a:pt x="3884371" y="405993"/>
                </a:lnTo>
                <a:lnTo>
                  <a:pt x="3738067" y="395021"/>
                </a:lnTo>
                <a:lnTo>
                  <a:pt x="3343046" y="384048"/>
                </a:lnTo>
                <a:lnTo>
                  <a:pt x="3222345" y="376733"/>
                </a:lnTo>
                <a:lnTo>
                  <a:pt x="2260396" y="358445"/>
                </a:lnTo>
                <a:lnTo>
                  <a:pt x="2106777" y="354787"/>
                </a:lnTo>
                <a:lnTo>
                  <a:pt x="1495958" y="36941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21CDC4C-52C5-4A75-B9C2-E6985758500D}"/>
              </a:ext>
            </a:extLst>
          </p:cNvPr>
          <p:cNvSpPr/>
          <p:nvPr/>
        </p:nvSpPr>
        <p:spPr>
          <a:xfrm>
            <a:off x="3957639" y="5227638"/>
            <a:ext cx="644525" cy="482600"/>
          </a:xfrm>
          <a:custGeom>
            <a:avLst/>
            <a:gdLst>
              <a:gd name="connsiteX0" fmla="*/ 173831 w 645318"/>
              <a:gd name="connsiteY0" fmla="*/ 64294 h 483394"/>
              <a:gd name="connsiteX1" fmla="*/ 366712 w 645318"/>
              <a:gd name="connsiteY1" fmla="*/ 142875 h 483394"/>
              <a:gd name="connsiteX2" fmla="*/ 452437 w 645318"/>
              <a:gd name="connsiteY2" fmla="*/ 173831 h 483394"/>
              <a:gd name="connsiteX3" fmla="*/ 502443 w 645318"/>
              <a:gd name="connsiteY3" fmla="*/ 185737 h 483394"/>
              <a:gd name="connsiteX4" fmla="*/ 526256 w 645318"/>
              <a:gd name="connsiteY4" fmla="*/ 188119 h 483394"/>
              <a:gd name="connsiteX5" fmla="*/ 559593 w 645318"/>
              <a:gd name="connsiteY5" fmla="*/ 180975 h 483394"/>
              <a:gd name="connsiteX6" fmla="*/ 645318 w 645318"/>
              <a:gd name="connsiteY6" fmla="*/ 104775 h 483394"/>
              <a:gd name="connsiteX7" fmla="*/ 547687 w 645318"/>
              <a:gd name="connsiteY7" fmla="*/ 483394 h 483394"/>
              <a:gd name="connsiteX8" fmla="*/ 497681 w 645318"/>
              <a:gd name="connsiteY8" fmla="*/ 404812 h 483394"/>
              <a:gd name="connsiteX9" fmla="*/ 366712 w 645318"/>
              <a:gd name="connsiteY9" fmla="*/ 311944 h 483394"/>
              <a:gd name="connsiteX10" fmla="*/ 214312 w 645318"/>
              <a:gd name="connsiteY10" fmla="*/ 202406 h 483394"/>
              <a:gd name="connsiteX11" fmla="*/ 66675 w 645318"/>
              <a:gd name="connsiteY11" fmla="*/ 97631 h 483394"/>
              <a:gd name="connsiteX12" fmla="*/ 19050 w 645318"/>
              <a:gd name="connsiteY12" fmla="*/ 66675 h 483394"/>
              <a:gd name="connsiteX13" fmla="*/ 4762 w 645318"/>
              <a:gd name="connsiteY13" fmla="*/ 50006 h 483394"/>
              <a:gd name="connsiteX14" fmla="*/ 0 w 645318"/>
              <a:gd name="connsiteY14" fmla="*/ 33337 h 483394"/>
              <a:gd name="connsiteX15" fmla="*/ 2381 w 645318"/>
              <a:gd name="connsiteY15" fmla="*/ 19050 h 483394"/>
              <a:gd name="connsiteX16" fmla="*/ 11906 w 645318"/>
              <a:gd name="connsiteY16" fmla="*/ 7144 h 483394"/>
              <a:gd name="connsiteX17" fmla="*/ 33337 w 645318"/>
              <a:gd name="connsiteY17" fmla="*/ 0 h 483394"/>
              <a:gd name="connsiteX18" fmla="*/ 66675 w 645318"/>
              <a:gd name="connsiteY18" fmla="*/ 9525 h 483394"/>
              <a:gd name="connsiteX19" fmla="*/ 173831 w 645318"/>
              <a:gd name="connsiteY19" fmla="*/ 64294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45318" h="483394">
                <a:moveTo>
                  <a:pt x="173831" y="64294"/>
                </a:moveTo>
                <a:lnTo>
                  <a:pt x="366712" y="142875"/>
                </a:lnTo>
                <a:lnTo>
                  <a:pt x="452437" y="173831"/>
                </a:lnTo>
                <a:lnTo>
                  <a:pt x="502443" y="185737"/>
                </a:lnTo>
                <a:lnTo>
                  <a:pt x="526256" y="188119"/>
                </a:lnTo>
                <a:lnTo>
                  <a:pt x="559593" y="180975"/>
                </a:lnTo>
                <a:lnTo>
                  <a:pt x="645318" y="104775"/>
                </a:lnTo>
                <a:lnTo>
                  <a:pt x="547687" y="483394"/>
                </a:lnTo>
                <a:lnTo>
                  <a:pt x="497681" y="404812"/>
                </a:lnTo>
                <a:lnTo>
                  <a:pt x="366712" y="311944"/>
                </a:lnTo>
                <a:lnTo>
                  <a:pt x="214312" y="202406"/>
                </a:lnTo>
                <a:lnTo>
                  <a:pt x="66675" y="97631"/>
                </a:lnTo>
                <a:lnTo>
                  <a:pt x="19050" y="66675"/>
                </a:lnTo>
                <a:lnTo>
                  <a:pt x="4762" y="50006"/>
                </a:lnTo>
                <a:lnTo>
                  <a:pt x="0" y="33337"/>
                </a:lnTo>
                <a:lnTo>
                  <a:pt x="2381" y="19050"/>
                </a:lnTo>
                <a:lnTo>
                  <a:pt x="11906" y="7144"/>
                </a:lnTo>
                <a:lnTo>
                  <a:pt x="33337" y="0"/>
                </a:lnTo>
                <a:lnTo>
                  <a:pt x="66675" y="9525"/>
                </a:lnTo>
                <a:lnTo>
                  <a:pt x="173831" y="64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D0D20B-70F1-4EA0-B82C-99F32C4F747F}"/>
              </a:ext>
            </a:extLst>
          </p:cNvPr>
          <p:cNvSpPr/>
          <p:nvPr/>
        </p:nvSpPr>
        <p:spPr>
          <a:xfrm>
            <a:off x="3648075" y="3262314"/>
            <a:ext cx="1627188" cy="1260475"/>
          </a:xfrm>
          <a:custGeom>
            <a:avLst/>
            <a:gdLst>
              <a:gd name="connsiteX0" fmla="*/ 790575 w 1626394"/>
              <a:gd name="connsiteY0" fmla="*/ 821531 h 1259681"/>
              <a:gd name="connsiteX1" fmla="*/ 383381 w 1626394"/>
              <a:gd name="connsiteY1" fmla="*/ 1126331 h 1259681"/>
              <a:gd name="connsiteX2" fmla="*/ 292894 w 1626394"/>
              <a:gd name="connsiteY2" fmla="*/ 1247775 h 1259681"/>
              <a:gd name="connsiteX3" fmla="*/ 276225 w 1626394"/>
              <a:gd name="connsiteY3" fmla="*/ 1259681 h 1259681"/>
              <a:gd name="connsiteX4" fmla="*/ 259556 w 1626394"/>
              <a:gd name="connsiteY4" fmla="*/ 1257300 h 1259681"/>
              <a:gd name="connsiteX5" fmla="*/ 230981 w 1626394"/>
              <a:gd name="connsiteY5" fmla="*/ 1240631 h 1259681"/>
              <a:gd name="connsiteX6" fmla="*/ 178594 w 1626394"/>
              <a:gd name="connsiteY6" fmla="*/ 1200150 h 1259681"/>
              <a:gd name="connsiteX7" fmla="*/ 130969 w 1626394"/>
              <a:gd name="connsiteY7" fmla="*/ 1150143 h 1259681"/>
              <a:gd name="connsiteX8" fmla="*/ 85725 w 1626394"/>
              <a:gd name="connsiteY8" fmla="*/ 1090612 h 1259681"/>
              <a:gd name="connsiteX9" fmla="*/ 45244 w 1626394"/>
              <a:gd name="connsiteY9" fmla="*/ 1019175 h 1259681"/>
              <a:gd name="connsiteX10" fmla="*/ 19050 w 1626394"/>
              <a:gd name="connsiteY10" fmla="*/ 964406 h 1259681"/>
              <a:gd name="connsiteX11" fmla="*/ 4763 w 1626394"/>
              <a:gd name="connsiteY11" fmla="*/ 933450 h 1259681"/>
              <a:gd name="connsiteX12" fmla="*/ 0 w 1626394"/>
              <a:gd name="connsiteY12" fmla="*/ 904875 h 1259681"/>
              <a:gd name="connsiteX13" fmla="*/ 0 w 1626394"/>
              <a:gd name="connsiteY13" fmla="*/ 890587 h 1259681"/>
              <a:gd name="connsiteX14" fmla="*/ 0 w 1626394"/>
              <a:gd name="connsiteY14" fmla="*/ 878681 h 1259681"/>
              <a:gd name="connsiteX15" fmla="*/ 7144 w 1626394"/>
              <a:gd name="connsiteY15" fmla="*/ 864393 h 1259681"/>
              <a:gd name="connsiteX16" fmla="*/ 19050 w 1626394"/>
              <a:gd name="connsiteY16" fmla="*/ 864393 h 1259681"/>
              <a:gd name="connsiteX17" fmla="*/ 47625 w 1626394"/>
              <a:gd name="connsiteY17" fmla="*/ 878681 h 1259681"/>
              <a:gd name="connsiteX18" fmla="*/ 83344 w 1626394"/>
              <a:gd name="connsiteY18" fmla="*/ 902493 h 1259681"/>
              <a:gd name="connsiteX19" fmla="*/ 119063 w 1626394"/>
              <a:gd name="connsiteY19" fmla="*/ 916781 h 1259681"/>
              <a:gd name="connsiteX20" fmla="*/ 159544 w 1626394"/>
              <a:gd name="connsiteY20" fmla="*/ 923925 h 1259681"/>
              <a:gd name="connsiteX21" fmla="*/ 190500 w 1626394"/>
              <a:gd name="connsiteY21" fmla="*/ 926306 h 1259681"/>
              <a:gd name="connsiteX22" fmla="*/ 211931 w 1626394"/>
              <a:gd name="connsiteY22" fmla="*/ 923925 h 1259681"/>
              <a:gd name="connsiteX23" fmla="*/ 314325 w 1626394"/>
              <a:gd name="connsiteY23" fmla="*/ 883443 h 1259681"/>
              <a:gd name="connsiteX24" fmla="*/ 526256 w 1626394"/>
              <a:gd name="connsiteY24" fmla="*/ 766762 h 1259681"/>
              <a:gd name="connsiteX25" fmla="*/ 733425 w 1626394"/>
              <a:gd name="connsiteY25" fmla="*/ 638175 h 1259681"/>
              <a:gd name="connsiteX26" fmla="*/ 969169 w 1626394"/>
              <a:gd name="connsiteY26" fmla="*/ 485775 h 1259681"/>
              <a:gd name="connsiteX27" fmla="*/ 1126331 w 1626394"/>
              <a:gd name="connsiteY27" fmla="*/ 383381 h 1259681"/>
              <a:gd name="connsiteX28" fmla="*/ 1297781 w 1626394"/>
              <a:gd name="connsiteY28" fmla="*/ 245268 h 1259681"/>
              <a:gd name="connsiteX29" fmla="*/ 1454944 w 1626394"/>
              <a:gd name="connsiteY29" fmla="*/ 109537 h 1259681"/>
              <a:gd name="connsiteX30" fmla="*/ 1554956 w 1626394"/>
              <a:gd name="connsiteY30" fmla="*/ 21431 h 1259681"/>
              <a:gd name="connsiteX31" fmla="*/ 1574006 w 1626394"/>
              <a:gd name="connsiteY31" fmla="*/ 7143 h 1259681"/>
              <a:gd name="connsiteX32" fmla="*/ 1593056 w 1626394"/>
              <a:gd name="connsiteY32" fmla="*/ 0 h 1259681"/>
              <a:gd name="connsiteX33" fmla="*/ 1604963 w 1626394"/>
              <a:gd name="connsiteY33" fmla="*/ 0 h 1259681"/>
              <a:gd name="connsiteX34" fmla="*/ 1614488 w 1626394"/>
              <a:gd name="connsiteY34" fmla="*/ 2381 h 1259681"/>
              <a:gd name="connsiteX35" fmla="*/ 1621631 w 1626394"/>
              <a:gd name="connsiteY35" fmla="*/ 11906 h 1259681"/>
              <a:gd name="connsiteX36" fmla="*/ 1626394 w 1626394"/>
              <a:gd name="connsiteY36" fmla="*/ 28575 h 1259681"/>
              <a:gd name="connsiteX37" fmla="*/ 1614488 w 1626394"/>
              <a:gd name="connsiteY37" fmla="*/ 54768 h 1259681"/>
              <a:gd name="connsiteX38" fmla="*/ 1535906 w 1626394"/>
              <a:gd name="connsiteY38" fmla="*/ 147637 h 1259681"/>
              <a:gd name="connsiteX39" fmla="*/ 1390650 w 1626394"/>
              <a:gd name="connsiteY39" fmla="*/ 307181 h 1259681"/>
              <a:gd name="connsiteX40" fmla="*/ 1123950 w 1626394"/>
              <a:gd name="connsiteY40" fmla="*/ 585787 h 1259681"/>
              <a:gd name="connsiteX41" fmla="*/ 969169 w 1626394"/>
              <a:gd name="connsiteY41" fmla="*/ 690562 h 1259681"/>
              <a:gd name="connsiteX42" fmla="*/ 790575 w 1626394"/>
              <a:gd name="connsiteY42" fmla="*/ 821531 h 125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26394" h="1259681">
                <a:moveTo>
                  <a:pt x="790575" y="821531"/>
                </a:moveTo>
                <a:lnTo>
                  <a:pt x="383381" y="1126331"/>
                </a:lnTo>
                <a:lnTo>
                  <a:pt x="292894" y="1247775"/>
                </a:lnTo>
                <a:lnTo>
                  <a:pt x="276225" y="1259681"/>
                </a:lnTo>
                <a:lnTo>
                  <a:pt x="259556" y="1257300"/>
                </a:lnTo>
                <a:lnTo>
                  <a:pt x="230981" y="1240631"/>
                </a:lnTo>
                <a:lnTo>
                  <a:pt x="178594" y="1200150"/>
                </a:lnTo>
                <a:lnTo>
                  <a:pt x="130969" y="1150143"/>
                </a:lnTo>
                <a:lnTo>
                  <a:pt x="85725" y="1090612"/>
                </a:lnTo>
                <a:lnTo>
                  <a:pt x="45244" y="1019175"/>
                </a:lnTo>
                <a:lnTo>
                  <a:pt x="19050" y="964406"/>
                </a:lnTo>
                <a:lnTo>
                  <a:pt x="4763" y="933450"/>
                </a:lnTo>
                <a:lnTo>
                  <a:pt x="0" y="904875"/>
                </a:lnTo>
                <a:lnTo>
                  <a:pt x="0" y="890587"/>
                </a:lnTo>
                <a:lnTo>
                  <a:pt x="0" y="878681"/>
                </a:lnTo>
                <a:lnTo>
                  <a:pt x="7144" y="864393"/>
                </a:lnTo>
                <a:lnTo>
                  <a:pt x="19050" y="864393"/>
                </a:lnTo>
                <a:lnTo>
                  <a:pt x="47625" y="878681"/>
                </a:lnTo>
                <a:lnTo>
                  <a:pt x="83344" y="902493"/>
                </a:lnTo>
                <a:lnTo>
                  <a:pt x="119063" y="916781"/>
                </a:lnTo>
                <a:lnTo>
                  <a:pt x="159544" y="923925"/>
                </a:lnTo>
                <a:lnTo>
                  <a:pt x="190500" y="926306"/>
                </a:lnTo>
                <a:lnTo>
                  <a:pt x="211931" y="923925"/>
                </a:lnTo>
                <a:lnTo>
                  <a:pt x="314325" y="883443"/>
                </a:lnTo>
                <a:lnTo>
                  <a:pt x="526256" y="766762"/>
                </a:lnTo>
                <a:lnTo>
                  <a:pt x="733425" y="638175"/>
                </a:lnTo>
                <a:lnTo>
                  <a:pt x="969169" y="485775"/>
                </a:lnTo>
                <a:lnTo>
                  <a:pt x="1126331" y="383381"/>
                </a:lnTo>
                <a:lnTo>
                  <a:pt x="1297781" y="245268"/>
                </a:lnTo>
                <a:lnTo>
                  <a:pt x="1454944" y="109537"/>
                </a:lnTo>
                <a:lnTo>
                  <a:pt x="1554956" y="21431"/>
                </a:lnTo>
                <a:lnTo>
                  <a:pt x="1574006" y="7143"/>
                </a:lnTo>
                <a:lnTo>
                  <a:pt x="1593056" y="0"/>
                </a:lnTo>
                <a:lnTo>
                  <a:pt x="1604963" y="0"/>
                </a:lnTo>
                <a:lnTo>
                  <a:pt x="1614488" y="2381"/>
                </a:lnTo>
                <a:lnTo>
                  <a:pt x="1621631" y="11906"/>
                </a:lnTo>
                <a:lnTo>
                  <a:pt x="1626394" y="28575"/>
                </a:lnTo>
                <a:lnTo>
                  <a:pt x="1614488" y="54768"/>
                </a:lnTo>
                <a:lnTo>
                  <a:pt x="1535906" y="147637"/>
                </a:lnTo>
                <a:lnTo>
                  <a:pt x="1390650" y="307181"/>
                </a:lnTo>
                <a:lnTo>
                  <a:pt x="1123950" y="585787"/>
                </a:lnTo>
                <a:lnTo>
                  <a:pt x="969169" y="690562"/>
                </a:lnTo>
                <a:lnTo>
                  <a:pt x="790575" y="8215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3A3B425-00E9-43C8-9B5A-9C6F7A3DD711}"/>
              </a:ext>
            </a:extLst>
          </p:cNvPr>
          <p:cNvSpPr/>
          <p:nvPr/>
        </p:nvSpPr>
        <p:spPr>
          <a:xfrm>
            <a:off x="5427664" y="2452689"/>
            <a:ext cx="592137" cy="708025"/>
          </a:xfrm>
          <a:custGeom>
            <a:avLst/>
            <a:gdLst>
              <a:gd name="connsiteX0" fmla="*/ 300037 w 592931"/>
              <a:gd name="connsiteY0" fmla="*/ 504825 h 707231"/>
              <a:gd name="connsiteX1" fmla="*/ 233362 w 592931"/>
              <a:gd name="connsiteY1" fmla="*/ 388143 h 707231"/>
              <a:gd name="connsiteX2" fmla="*/ 157162 w 592931"/>
              <a:gd name="connsiteY2" fmla="*/ 264318 h 707231"/>
              <a:gd name="connsiteX3" fmla="*/ 66675 w 592931"/>
              <a:gd name="connsiteY3" fmla="*/ 133350 h 707231"/>
              <a:gd name="connsiteX4" fmla="*/ 23812 w 592931"/>
              <a:gd name="connsiteY4" fmla="*/ 83343 h 707231"/>
              <a:gd name="connsiteX5" fmla="*/ 7144 w 592931"/>
              <a:gd name="connsiteY5" fmla="*/ 57150 h 707231"/>
              <a:gd name="connsiteX6" fmla="*/ 0 w 592931"/>
              <a:gd name="connsiteY6" fmla="*/ 23812 h 707231"/>
              <a:gd name="connsiteX7" fmla="*/ 7144 w 592931"/>
              <a:gd name="connsiteY7" fmla="*/ 4762 h 707231"/>
              <a:gd name="connsiteX8" fmla="*/ 19050 w 592931"/>
              <a:gd name="connsiteY8" fmla="*/ 0 h 707231"/>
              <a:gd name="connsiteX9" fmla="*/ 42862 w 592931"/>
              <a:gd name="connsiteY9" fmla="*/ 4762 h 707231"/>
              <a:gd name="connsiteX10" fmla="*/ 80962 w 592931"/>
              <a:gd name="connsiteY10" fmla="*/ 30956 h 707231"/>
              <a:gd name="connsiteX11" fmla="*/ 188119 w 592931"/>
              <a:gd name="connsiteY11" fmla="*/ 107156 h 707231"/>
              <a:gd name="connsiteX12" fmla="*/ 314325 w 592931"/>
              <a:gd name="connsiteY12" fmla="*/ 188118 h 707231"/>
              <a:gd name="connsiteX13" fmla="*/ 431006 w 592931"/>
              <a:gd name="connsiteY13" fmla="*/ 257175 h 707231"/>
              <a:gd name="connsiteX14" fmla="*/ 457200 w 592931"/>
              <a:gd name="connsiteY14" fmla="*/ 276225 h 707231"/>
              <a:gd name="connsiteX15" fmla="*/ 485775 w 592931"/>
              <a:gd name="connsiteY15" fmla="*/ 314325 h 707231"/>
              <a:gd name="connsiteX16" fmla="*/ 511969 w 592931"/>
              <a:gd name="connsiteY16" fmla="*/ 376237 h 707231"/>
              <a:gd name="connsiteX17" fmla="*/ 552450 w 592931"/>
              <a:gd name="connsiteY17" fmla="*/ 466725 h 707231"/>
              <a:gd name="connsiteX18" fmla="*/ 592931 w 592931"/>
              <a:gd name="connsiteY18" fmla="*/ 590550 h 707231"/>
              <a:gd name="connsiteX19" fmla="*/ 588169 w 592931"/>
              <a:gd name="connsiteY19" fmla="*/ 623887 h 707231"/>
              <a:gd name="connsiteX20" fmla="*/ 569119 w 592931"/>
              <a:gd name="connsiteY20" fmla="*/ 666750 h 707231"/>
              <a:gd name="connsiteX21" fmla="*/ 540544 w 592931"/>
              <a:gd name="connsiteY21" fmla="*/ 695325 h 707231"/>
              <a:gd name="connsiteX22" fmla="*/ 511969 w 592931"/>
              <a:gd name="connsiteY22" fmla="*/ 707231 h 707231"/>
              <a:gd name="connsiteX23" fmla="*/ 485775 w 592931"/>
              <a:gd name="connsiteY23" fmla="*/ 707231 h 707231"/>
              <a:gd name="connsiteX24" fmla="*/ 450056 w 592931"/>
              <a:gd name="connsiteY24" fmla="*/ 700087 h 707231"/>
              <a:gd name="connsiteX25" fmla="*/ 397669 w 592931"/>
              <a:gd name="connsiteY25" fmla="*/ 669131 h 707231"/>
              <a:gd name="connsiteX26" fmla="*/ 366712 w 592931"/>
              <a:gd name="connsiteY26" fmla="*/ 638175 h 707231"/>
              <a:gd name="connsiteX27" fmla="*/ 300037 w 592931"/>
              <a:gd name="connsiteY27" fmla="*/ 504825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92931" h="707231">
                <a:moveTo>
                  <a:pt x="300037" y="504825"/>
                </a:moveTo>
                <a:lnTo>
                  <a:pt x="233362" y="388143"/>
                </a:lnTo>
                <a:lnTo>
                  <a:pt x="157162" y="264318"/>
                </a:lnTo>
                <a:lnTo>
                  <a:pt x="66675" y="133350"/>
                </a:lnTo>
                <a:lnTo>
                  <a:pt x="23812" y="83343"/>
                </a:lnTo>
                <a:lnTo>
                  <a:pt x="7144" y="57150"/>
                </a:lnTo>
                <a:lnTo>
                  <a:pt x="0" y="23812"/>
                </a:lnTo>
                <a:lnTo>
                  <a:pt x="7144" y="4762"/>
                </a:lnTo>
                <a:lnTo>
                  <a:pt x="19050" y="0"/>
                </a:lnTo>
                <a:lnTo>
                  <a:pt x="42862" y="4762"/>
                </a:lnTo>
                <a:lnTo>
                  <a:pt x="80962" y="30956"/>
                </a:lnTo>
                <a:lnTo>
                  <a:pt x="188119" y="107156"/>
                </a:lnTo>
                <a:lnTo>
                  <a:pt x="314325" y="188118"/>
                </a:lnTo>
                <a:lnTo>
                  <a:pt x="431006" y="257175"/>
                </a:lnTo>
                <a:lnTo>
                  <a:pt x="457200" y="276225"/>
                </a:lnTo>
                <a:lnTo>
                  <a:pt x="485775" y="314325"/>
                </a:lnTo>
                <a:lnTo>
                  <a:pt x="511969" y="376237"/>
                </a:lnTo>
                <a:lnTo>
                  <a:pt x="552450" y="466725"/>
                </a:lnTo>
                <a:lnTo>
                  <a:pt x="592931" y="590550"/>
                </a:lnTo>
                <a:lnTo>
                  <a:pt x="588169" y="623887"/>
                </a:lnTo>
                <a:lnTo>
                  <a:pt x="569119" y="666750"/>
                </a:lnTo>
                <a:lnTo>
                  <a:pt x="540544" y="695325"/>
                </a:lnTo>
                <a:lnTo>
                  <a:pt x="511969" y="707231"/>
                </a:lnTo>
                <a:lnTo>
                  <a:pt x="485775" y="707231"/>
                </a:lnTo>
                <a:lnTo>
                  <a:pt x="450056" y="700087"/>
                </a:lnTo>
                <a:lnTo>
                  <a:pt x="397669" y="669131"/>
                </a:lnTo>
                <a:lnTo>
                  <a:pt x="366712" y="638175"/>
                </a:lnTo>
                <a:lnTo>
                  <a:pt x="300037" y="504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B873CC5-B60B-4D1F-B8F3-A165DF27738D}"/>
              </a:ext>
            </a:extLst>
          </p:cNvPr>
          <p:cNvSpPr/>
          <p:nvPr/>
        </p:nvSpPr>
        <p:spPr>
          <a:xfrm rot="16200000">
            <a:off x="5144295" y="4263232"/>
            <a:ext cx="2847975" cy="500063"/>
          </a:xfrm>
          <a:custGeom>
            <a:avLst/>
            <a:gdLst>
              <a:gd name="connsiteX0" fmla="*/ 1140619 w 2847975"/>
              <a:gd name="connsiteY0" fmla="*/ 416718 h 500062"/>
              <a:gd name="connsiteX1" fmla="*/ 438150 w 2847975"/>
              <a:gd name="connsiteY1" fmla="*/ 419100 h 500062"/>
              <a:gd name="connsiteX2" fmla="*/ 169069 w 2847975"/>
              <a:gd name="connsiteY2" fmla="*/ 416718 h 500062"/>
              <a:gd name="connsiteX3" fmla="*/ 109538 w 2847975"/>
              <a:gd name="connsiteY3" fmla="*/ 411956 h 500062"/>
              <a:gd name="connsiteX4" fmla="*/ 76200 w 2847975"/>
              <a:gd name="connsiteY4" fmla="*/ 402431 h 500062"/>
              <a:gd name="connsiteX5" fmla="*/ 45244 w 2847975"/>
              <a:gd name="connsiteY5" fmla="*/ 390525 h 500062"/>
              <a:gd name="connsiteX6" fmla="*/ 16669 w 2847975"/>
              <a:gd name="connsiteY6" fmla="*/ 371475 h 500062"/>
              <a:gd name="connsiteX7" fmla="*/ 4763 w 2847975"/>
              <a:gd name="connsiteY7" fmla="*/ 354806 h 500062"/>
              <a:gd name="connsiteX8" fmla="*/ 0 w 2847975"/>
              <a:gd name="connsiteY8" fmla="*/ 333375 h 500062"/>
              <a:gd name="connsiteX9" fmla="*/ 7144 w 2847975"/>
              <a:gd name="connsiteY9" fmla="*/ 295275 h 500062"/>
              <a:gd name="connsiteX10" fmla="*/ 21432 w 2847975"/>
              <a:gd name="connsiteY10" fmla="*/ 264318 h 500062"/>
              <a:gd name="connsiteX11" fmla="*/ 47625 w 2847975"/>
              <a:gd name="connsiteY11" fmla="*/ 233362 h 500062"/>
              <a:gd name="connsiteX12" fmla="*/ 92869 w 2847975"/>
              <a:gd name="connsiteY12" fmla="*/ 195262 h 500062"/>
              <a:gd name="connsiteX13" fmla="*/ 223838 w 2847975"/>
              <a:gd name="connsiteY13" fmla="*/ 150018 h 500062"/>
              <a:gd name="connsiteX14" fmla="*/ 385763 w 2847975"/>
              <a:gd name="connsiteY14" fmla="*/ 104775 h 500062"/>
              <a:gd name="connsiteX15" fmla="*/ 416719 w 2847975"/>
              <a:gd name="connsiteY15" fmla="*/ 114300 h 500062"/>
              <a:gd name="connsiteX16" fmla="*/ 507207 w 2847975"/>
              <a:gd name="connsiteY16" fmla="*/ 135731 h 500062"/>
              <a:gd name="connsiteX17" fmla="*/ 611982 w 2847975"/>
              <a:gd name="connsiteY17" fmla="*/ 157162 h 500062"/>
              <a:gd name="connsiteX18" fmla="*/ 740569 w 2847975"/>
              <a:gd name="connsiteY18" fmla="*/ 171450 h 500062"/>
              <a:gd name="connsiteX19" fmla="*/ 931069 w 2847975"/>
              <a:gd name="connsiteY19" fmla="*/ 185737 h 500062"/>
              <a:gd name="connsiteX20" fmla="*/ 1197769 w 2847975"/>
              <a:gd name="connsiteY20" fmla="*/ 200025 h 500062"/>
              <a:gd name="connsiteX21" fmla="*/ 1616869 w 2847975"/>
              <a:gd name="connsiteY21" fmla="*/ 211931 h 500062"/>
              <a:gd name="connsiteX22" fmla="*/ 1878807 w 2847975"/>
              <a:gd name="connsiteY22" fmla="*/ 216693 h 500062"/>
              <a:gd name="connsiteX23" fmla="*/ 2159794 w 2847975"/>
              <a:gd name="connsiteY23" fmla="*/ 221456 h 500062"/>
              <a:gd name="connsiteX24" fmla="*/ 2440782 w 2847975"/>
              <a:gd name="connsiteY24" fmla="*/ 204787 h 500062"/>
              <a:gd name="connsiteX25" fmla="*/ 2595563 w 2847975"/>
              <a:gd name="connsiteY25" fmla="*/ 192881 h 500062"/>
              <a:gd name="connsiteX26" fmla="*/ 2631282 w 2847975"/>
              <a:gd name="connsiteY26" fmla="*/ 178593 h 500062"/>
              <a:gd name="connsiteX27" fmla="*/ 2674144 w 2847975"/>
              <a:gd name="connsiteY27" fmla="*/ 150018 h 500062"/>
              <a:gd name="connsiteX28" fmla="*/ 2724150 w 2847975"/>
              <a:gd name="connsiteY28" fmla="*/ 102393 h 500062"/>
              <a:gd name="connsiteX29" fmla="*/ 2790825 w 2847975"/>
              <a:gd name="connsiteY29" fmla="*/ 28575 h 500062"/>
              <a:gd name="connsiteX30" fmla="*/ 2807494 w 2847975"/>
              <a:gd name="connsiteY30" fmla="*/ 9525 h 500062"/>
              <a:gd name="connsiteX31" fmla="*/ 2828925 w 2847975"/>
              <a:gd name="connsiteY31" fmla="*/ 0 h 500062"/>
              <a:gd name="connsiteX32" fmla="*/ 2843213 w 2847975"/>
              <a:gd name="connsiteY32" fmla="*/ 2381 h 500062"/>
              <a:gd name="connsiteX33" fmla="*/ 2847975 w 2847975"/>
              <a:gd name="connsiteY33" fmla="*/ 14287 h 500062"/>
              <a:gd name="connsiteX34" fmla="*/ 2845594 w 2847975"/>
              <a:gd name="connsiteY34" fmla="*/ 45243 h 500062"/>
              <a:gd name="connsiteX35" fmla="*/ 2833688 w 2847975"/>
              <a:gd name="connsiteY35" fmla="*/ 107156 h 500062"/>
              <a:gd name="connsiteX36" fmla="*/ 2817019 w 2847975"/>
              <a:gd name="connsiteY36" fmla="*/ 169068 h 500062"/>
              <a:gd name="connsiteX37" fmla="*/ 2786063 w 2847975"/>
              <a:gd name="connsiteY37" fmla="*/ 254793 h 500062"/>
              <a:gd name="connsiteX38" fmla="*/ 2743200 w 2847975"/>
              <a:gd name="connsiteY38" fmla="*/ 335756 h 500062"/>
              <a:gd name="connsiteX39" fmla="*/ 2695575 w 2847975"/>
              <a:gd name="connsiteY39" fmla="*/ 395287 h 500062"/>
              <a:gd name="connsiteX40" fmla="*/ 2631282 w 2847975"/>
              <a:gd name="connsiteY40" fmla="*/ 457200 h 500062"/>
              <a:gd name="connsiteX41" fmla="*/ 2578894 w 2847975"/>
              <a:gd name="connsiteY41" fmla="*/ 495300 h 500062"/>
              <a:gd name="connsiteX42" fmla="*/ 2545557 w 2847975"/>
              <a:gd name="connsiteY42" fmla="*/ 500062 h 500062"/>
              <a:gd name="connsiteX43" fmla="*/ 2533650 w 2847975"/>
              <a:gd name="connsiteY43" fmla="*/ 500062 h 500062"/>
              <a:gd name="connsiteX44" fmla="*/ 2514600 w 2847975"/>
              <a:gd name="connsiteY44" fmla="*/ 490537 h 500062"/>
              <a:gd name="connsiteX45" fmla="*/ 2486025 w 2847975"/>
              <a:gd name="connsiteY45" fmla="*/ 466725 h 500062"/>
              <a:gd name="connsiteX46" fmla="*/ 2440782 w 2847975"/>
              <a:gd name="connsiteY46" fmla="*/ 438150 h 500062"/>
              <a:gd name="connsiteX47" fmla="*/ 2386013 w 2847975"/>
              <a:gd name="connsiteY47" fmla="*/ 416718 h 500062"/>
              <a:gd name="connsiteX48" fmla="*/ 2195513 w 2847975"/>
              <a:gd name="connsiteY48" fmla="*/ 416718 h 500062"/>
              <a:gd name="connsiteX49" fmla="*/ 1905000 w 2847975"/>
              <a:gd name="connsiteY49" fmla="*/ 411956 h 500062"/>
              <a:gd name="connsiteX50" fmla="*/ 1140619 w 2847975"/>
              <a:gd name="connsiteY50" fmla="*/ 416718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847975" h="500062">
                <a:moveTo>
                  <a:pt x="1140619" y="416718"/>
                </a:moveTo>
                <a:lnTo>
                  <a:pt x="438150" y="419100"/>
                </a:lnTo>
                <a:lnTo>
                  <a:pt x="169069" y="416718"/>
                </a:lnTo>
                <a:lnTo>
                  <a:pt x="109538" y="411956"/>
                </a:lnTo>
                <a:lnTo>
                  <a:pt x="76200" y="402431"/>
                </a:lnTo>
                <a:lnTo>
                  <a:pt x="45244" y="390525"/>
                </a:lnTo>
                <a:lnTo>
                  <a:pt x="16669" y="371475"/>
                </a:lnTo>
                <a:lnTo>
                  <a:pt x="4763" y="354806"/>
                </a:lnTo>
                <a:lnTo>
                  <a:pt x="0" y="333375"/>
                </a:lnTo>
                <a:lnTo>
                  <a:pt x="7144" y="295275"/>
                </a:lnTo>
                <a:lnTo>
                  <a:pt x="21432" y="264318"/>
                </a:lnTo>
                <a:lnTo>
                  <a:pt x="47625" y="233362"/>
                </a:lnTo>
                <a:lnTo>
                  <a:pt x="92869" y="195262"/>
                </a:lnTo>
                <a:lnTo>
                  <a:pt x="223838" y="150018"/>
                </a:lnTo>
                <a:lnTo>
                  <a:pt x="385763" y="104775"/>
                </a:lnTo>
                <a:lnTo>
                  <a:pt x="416719" y="114300"/>
                </a:lnTo>
                <a:lnTo>
                  <a:pt x="507207" y="135731"/>
                </a:lnTo>
                <a:lnTo>
                  <a:pt x="611982" y="157162"/>
                </a:lnTo>
                <a:lnTo>
                  <a:pt x="740569" y="171450"/>
                </a:lnTo>
                <a:lnTo>
                  <a:pt x="931069" y="185737"/>
                </a:lnTo>
                <a:lnTo>
                  <a:pt x="1197769" y="200025"/>
                </a:lnTo>
                <a:lnTo>
                  <a:pt x="1616869" y="211931"/>
                </a:lnTo>
                <a:lnTo>
                  <a:pt x="1878807" y="216693"/>
                </a:lnTo>
                <a:lnTo>
                  <a:pt x="2159794" y="221456"/>
                </a:lnTo>
                <a:lnTo>
                  <a:pt x="2440782" y="204787"/>
                </a:lnTo>
                <a:lnTo>
                  <a:pt x="2595563" y="192881"/>
                </a:lnTo>
                <a:lnTo>
                  <a:pt x="2631282" y="178593"/>
                </a:lnTo>
                <a:lnTo>
                  <a:pt x="2674144" y="150018"/>
                </a:lnTo>
                <a:lnTo>
                  <a:pt x="2724150" y="102393"/>
                </a:lnTo>
                <a:lnTo>
                  <a:pt x="2790825" y="28575"/>
                </a:lnTo>
                <a:lnTo>
                  <a:pt x="2807494" y="9525"/>
                </a:lnTo>
                <a:lnTo>
                  <a:pt x="2828925" y="0"/>
                </a:lnTo>
                <a:lnTo>
                  <a:pt x="2843213" y="2381"/>
                </a:lnTo>
                <a:lnTo>
                  <a:pt x="2847975" y="14287"/>
                </a:lnTo>
                <a:lnTo>
                  <a:pt x="2845594" y="45243"/>
                </a:lnTo>
                <a:lnTo>
                  <a:pt x="2833688" y="107156"/>
                </a:lnTo>
                <a:lnTo>
                  <a:pt x="2817019" y="169068"/>
                </a:lnTo>
                <a:lnTo>
                  <a:pt x="2786063" y="254793"/>
                </a:lnTo>
                <a:lnTo>
                  <a:pt x="2743200" y="335756"/>
                </a:lnTo>
                <a:lnTo>
                  <a:pt x="2695575" y="395287"/>
                </a:lnTo>
                <a:lnTo>
                  <a:pt x="2631282" y="457200"/>
                </a:lnTo>
                <a:lnTo>
                  <a:pt x="2578894" y="495300"/>
                </a:lnTo>
                <a:lnTo>
                  <a:pt x="2545557" y="500062"/>
                </a:lnTo>
                <a:lnTo>
                  <a:pt x="2533650" y="500062"/>
                </a:lnTo>
                <a:lnTo>
                  <a:pt x="2514600" y="490537"/>
                </a:lnTo>
                <a:lnTo>
                  <a:pt x="2486025" y="466725"/>
                </a:lnTo>
                <a:lnTo>
                  <a:pt x="2440782" y="438150"/>
                </a:lnTo>
                <a:lnTo>
                  <a:pt x="2386013" y="416718"/>
                </a:lnTo>
                <a:lnTo>
                  <a:pt x="2195513" y="416718"/>
                </a:lnTo>
                <a:lnTo>
                  <a:pt x="1905000" y="411956"/>
                </a:lnTo>
                <a:lnTo>
                  <a:pt x="1140619" y="41671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B02758-E100-4031-B157-C3E99170D274}"/>
              </a:ext>
            </a:extLst>
          </p:cNvPr>
          <p:cNvSpPr/>
          <p:nvPr/>
        </p:nvSpPr>
        <p:spPr>
          <a:xfrm>
            <a:off x="5032376" y="3846514"/>
            <a:ext cx="1585913" cy="1577975"/>
          </a:xfrm>
          <a:custGeom>
            <a:avLst/>
            <a:gdLst>
              <a:gd name="connsiteX0" fmla="*/ 854869 w 1585913"/>
              <a:gd name="connsiteY0" fmla="*/ 976312 h 1578769"/>
              <a:gd name="connsiteX1" fmla="*/ 647700 w 1585913"/>
              <a:gd name="connsiteY1" fmla="*/ 1147762 h 1578769"/>
              <a:gd name="connsiteX2" fmla="*/ 354807 w 1585913"/>
              <a:gd name="connsiteY2" fmla="*/ 1366837 h 1578769"/>
              <a:gd name="connsiteX3" fmla="*/ 64294 w 1585913"/>
              <a:gd name="connsiteY3" fmla="*/ 1564481 h 1578769"/>
              <a:gd name="connsiteX4" fmla="*/ 40482 w 1585913"/>
              <a:gd name="connsiteY4" fmla="*/ 1576387 h 1578769"/>
              <a:gd name="connsiteX5" fmla="*/ 23813 w 1585913"/>
              <a:gd name="connsiteY5" fmla="*/ 1578769 h 1578769"/>
              <a:gd name="connsiteX6" fmla="*/ 7144 w 1585913"/>
              <a:gd name="connsiteY6" fmla="*/ 1574006 h 1578769"/>
              <a:gd name="connsiteX7" fmla="*/ 0 w 1585913"/>
              <a:gd name="connsiteY7" fmla="*/ 1562100 h 1578769"/>
              <a:gd name="connsiteX8" fmla="*/ 7144 w 1585913"/>
              <a:gd name="connsiteY8" fmla="*/ 1545431 h 1578769"/>
              <a:gd name="connsiteX9" fmla="*/ 114300 w 1585913"/>
              <a:gd name="connsiteY9" fmla="*/ 1443037 h 1578769"/>
              <a:gd name="connsiteX10" fmla="*/ 269082 w 1585913"/>
              <a:gd name="connsiteY10" fmla="*/ 1302544 h 1578769"/>
              <a:gd name="connsiteX11" fmla="*/ 411957 w 1585913"/>
              <a:gd name="connsiteY11" fmla="*/ 1166812 h 1578769"/>
              <a:gd name="connsiteX12" fmla="*/ 597694 w 1585913"/>
              <a:gd name="connsiteY12" fmla="*/ 990600 h 1578769"/>
              <a:gd name="connsiteX13" fmla="*/ 723900 w 1585913"/>
              <a:gd name="connsiteY13" fmla="*/ 862012 h 1578769"/>
              <a:gd name="connsiteX14" fmla="*/ 859632 w 1585913"/>
              <a:gd name="connsiteY14" fmla="*/ 719137 h 1578769"/>
              <a:gd name="connsiteX15" fmla="*/ 981075 w 1585913"/>
              <a:gd name="connsiteY15" fmla="*/ 569119 h 1578769"/>
              <a:gd name="connsiteX16" fmla="*/ 1116807 w 1585913"/>
              <a:gd name="connsiteY16" fmla="*/ 404812 h 1578769"/>
              <a:gd name="connsiteX17" fmla="*/ 1259682 w 1585913"/>
              <a:gd name="connsiteY17" fmla="*/ 226219 h 1578769"/>
              <a:gd name="connsiteX18" fmla="*/ 1352550 w 1585913"/>
              <a:gd name="connsiteY18" fmla="*/ 90487 h 1578769"/>
              <a:gd name="connsiteX19" fmla="*/ 1585913 w 1585913"/>
              <a:gd name="connsiteY19" fmla="*/ 0 h 1578769"/>
              <a:gd name="connsiteX20" fmla="*/ 1581150 w 1585913"/>
              <a:gd name="connsiteY20" fmla="*/ 150019 h 1578769"/>
              <a:gd name="connsiteX21" fmla="*/ 1481138 w 1585913"/>
              <a:gd name="connsiteY21" fmla="*/ 257175 h 1578769"/>
              <a:gd name="connsiteX22" fmla="*/ 1364457 w 1585913"/>
              <a:gd name="connsiteY22" fmla="*/ 402431 h 1578769"/>
              <a:gd name="connsiteX23" fmla="*/ 1240632 w 1585913"/>
              <a:gd name="connsiteY23" fmla="*/ 559594 h 1578769"/>
              <a:gd name="connsiteX24" fmla="*/ 1102519 w 1585913"/>
              <a:gd name="connsiteY24" fmla="*/ 711994 h 1578769"/>
              <a:gd name="connsiteX25" fmla="*/ 990600 w 1585913"/>
              <a:gd name="connsiteY25" fmla="*/ 835819 h 1578769"/>
              <a:gd name="connsiteX26" fmla="*/ 854869 w 1585913"/>
              <a:gd name="connsiteY26" fmla="*/ 976312 h 157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85913" h="1578769">
                <a:moveTo>
                  <a:pt x="854869" y="976312"/>
                </a:moveTo>
                <a:lnTo>
                  <a:pt x="647700" y="1147762"/>
                </a:lnTo>
                <a:lnTo>
                  <a:pt x="354807" y="1366837"/>
                </a:lnTo>
                <a:lnTo>
                  <a:pt x="64294" y="1564481"/>
                </a:lnTo>
                <a:lnTo>
                  <a:pt x="40482" y="1576387"/>
                </a:lnTo>
                <a:lnTo>
                  <a:pt x="23813" y="1578769"/>
                </a:lnTo>
                <a:lnTo>
                  <a:pt x="7144" y="1574006"/>
                </a:lnTo>
                <a:lnTo>
                  <a:pt x="0" y="1562100"/>
                </a:lnTo>
                <a:lnTo>
                  <a:pt x="7144" y="1545431"/>
                </a:lnTo>
                <a:lnTo>
                  <a:pt x="114300" y="1443037"/>
                </a:lnTo>
                <a:lnTo>
                  <a:pt x="269082" y="1302544"/>
                </a:lnTo>
                <a:lnTo>
                  <a:pt x="411957" y="1166812"/>
                </a:lnTo>
                <a:lnTo>
                  <a:pt x="597694" y="990600"/>
                </a:lnTo>
                <a:lnTo>
                  <a:pt x="723900" y="862012"/>
                </a:lnTo>
                <a:lnTo>
                  <a:pt x="859632" y="719137"/>
                </a:lnTo>
                <a:lnTo>
                  <a:pt x="981075" y="569119"/>
                </a:lnTo>
                <a:lnTo>
                  <a:pt x="1116807" y="404812"/>
                </a:lnTo>
                <a:lnTo>
                  <a:pt x="1259682" y="226219"/>
                </a:lnTo>
                <a:lnTo>
                  <a:pt x="1352550" y="90487"/>
                </a:lnTo>
                <a:lnTo>
                  <a:pt x="1585913" y="0"/>
                </a:lnTo>
                <a:lnTo>
                  <a:pt x="1581150" y="150019"/>
                </a:lnTo>
                <a:lnTo>
                  <a:pt x="1481138" y="257175"/>
                </a:lnTo>
                <a:lnTo>
                  <a:pt x="1364457" y="402431"/>
                </a:lnTo>
                <a:lnTo>
                  <a:pt x="1240632" y="559594"/>
                </a:lnTo>
                <a:lnTo>
                  <a:pt x="1102519" y="711994"/>
                </a:lnTo>
                <a:lnTo>
                  <a:pt x="990600" y="835819"/>
                </a:lnTo>
                <a:lnTo>
                  <a:pt x="854869" y="97631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4231B12-77BA-4C24-AE40-40D12913CFFB}"/>
              </a:ext>
            </a:extLst>
          </p:cNvPr>
          <p:cNvSpPr/>
          <p:nvPr/>
        </p:nvSpPr>
        <p:spPr>
          <a:xfrm>
            <a:off x="6661151" y="3810000"/>
            <a:ext cx="1920875" cy="1671638"/>
          </a:xfrm>
          <a:custGeom>
            <a:avLst/>
            <a:gdLst>
              <a:gd name="connsiteX0" fmla="*/ 728663 w 1921669"/>
              <a:gd name="connsiteY0" fmla="*/ 1023938 h 1671638"/>
              <a:gd name="connsiteX1" fmla="*/ 359569 w 1921669"/>
              <a:gd name="connsiteY1" fmla="*/ 588169 h 1671638"/>
              <a:gd name="connsiteX2" fmla="*/ 154782 w 1921669"/>
              <a:gd name="connsiteY2" fmla="*/ 340519 h 1671638"/>
              <a:gd name="connsiteX3" fmla="*/ 4763 w 1921669"/>
              <a:gd name="connsiteY3" fmla="*/ 166688 h 1671638"/>
              <a:gd name="connsiteX4" fmla="*/ 0 w 1921669"/>
              <a:gd name="connsiteY4" fmla="*/ 0 h 1671638"/>
              <a:gd name="connsiteX5" fmla="*/ 150019 w 1921669"/>
              <a:gd name="connsiteY5" fmla="*/ 140494 h 1671638"/>
              <a:gd name="connsiteX6" fmla="*/ 369094 w 1921669"/>
              <a:gd name="connsiteY6" fmla="*/ 366713 h 1671638"/>
              <a:gd name="connsiteX7" fmla="*/ 571500 w 1921669"/>
              <a:gd name="connsiteY7" fmla="*/ 564356 h 1671638"/>
              <a:gd name="connsiteX8" fmla="*/ 731044 w 1921669"/>
              <a:gd name="connsiteY8" fmla="*/ 716756 h 1671638"/>
              <a:gd name="connsiteX9" fmla="*/ 921544 w 1921669"/>
              <a:gd name="connsiteY9" fmla="*/ 892969 h 1671638"/>
              <a:gd name="connsiteX10" fmla="*/ 1073944 w 1921669"/>
              <a:gd name="connsiteY10" fmla="*/ 1031081 h 1671638"/>
              <a:gd name="connsiteX11" fmla="*/ 1257300 w 1921669"/>
              <a:gd name="connsiteY11" fmla="*/ 1176338 h 1671638"/>
              <a:gd name="connsiteX12" fmla="*/ 1488282 w 1921669"/>
              <a:gd name="connsiteY12" fmla="*/ 1340644 h 1671638"/>
              <a:gd name="connsiteX13" fmla="*/ 1678782 w 1921669"/>
              <a:gd name="connsiteY13" fmla="*/ 1471613 h 1671638"/>
              <a:gd name="connsiteX14" fmla="*/ 1878807 w 1921669"/>
              <a:gd name="connsiteY14" fmla="*/ 1600200 h 1671638"/>
              <a:gd name="connsiteX15" fmla="*/ 1912144 w 1921669"/>
              <a:gd name="connsiteY15" fmla="*/ 1626394 h 1671638"/>
              <a:gd name="connsiteX16" fmla="*/ 1921669 w 1921669"/>
              <a:gd name="connsiteY16" fmla="*/ 1643063 h 1671638"/>
              <a:gd name="connsiteX17" fmla="*/ 1914525 w 1921669"/>
              <a:gd name="connsiteY17" fmla="*/ 1662113 h 1671638"/>
              <a:gd name="connsiteX18" fmla="*/ 1895475 w 1921669"/>
              <a:gd name="connsiteY18" fmla="*/ 1671638 h 1671638"/>
              <a:gd name="connsiteX19" fmla="*/ 1783557 w 1921669"/>
              <a:gd name="connsiteY19" fmla="*/ 1666875 h 1671638"/>
              <a:gd name="connsiteX20" fmla="*/ 1514475 w 1921669"/>
              <a:gd name="connsiteY20" fmla="*/ 1647825 h 1671638"/>
              <a:gd name="connsiteX21" fmla="*/ 1288257 w 1921669"/>
              <a:gd name="connsiteY21" fmla="*/ 1628775 h 1671638"/>
              <a:gd name="connsiteX22" fmla="*/ 1262063 w 1921669"/>
              <a:gd name="connsiteY22" fmla="*/ 1624013 h 1671638"/>
              <a:gd name="connsiteX23" fmla="*/ 1233488 w 1921669"/>
              <a:gd name="connsiteY23" fmla="*/ 1604963 h 1671638"/>
              <a:gd name="connsiteX24" fmla="*/ 1157288 w 1921669"/>
              <a:gd name="connsiteY24" fmla="*/ 1538288 h 1671638"/>
              <a:gd name="connsiteX25" fmla="*/ 985838 w 1921669"/>
              <a:gd name="connsiteY25" fmla="*/ 1335881 h 1671638"/>
              <a:gd name="connsiteX26" fmla="*/ 728663 w 1921669"/>
              <a:gd name="connsiteY26" fmla="*/ 1023938 h 16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921669" h="1671638">
                <a:moveTo>
                  <a:pt x="728663" y="1023938"/>
                </a:moveTo>
                <a:lnTo>
                  <a:pt x="359569" y="588169"/>
                </a:lnTo>
                <a:lnTo>
                  <a:pt x="154782" y="340519"/>
                </a:lnTo>
                <a:lnTo>
                  <a:pt x="4763" y="166688"/>
                </a:lnTo>
                <a:lnTo>
                  <a:pt x="0" y="0"/>
                </a:lnTo>
                <a:lnTo>
                  <a:pt x="150019" y="140494"/>
                </a:lnTo>
                <a:lnTo>
                  <a:pt x="369094" y="366713"/>
                </a:lnTo>
                <a:lnTo>
                  <a:pt x="571500" y="564356"/>
                </a:lnTo>
                <a:lnTo>
                  <a:pt x="731044" y="716756"/>
                </a:lnTo>
                <a:lnTo>
                  <a:pt x="921544" y="892969"/>
                </a:lnTo>
                <a:lnTo>
                  <a:pt x="1073944" y="1031081"/>
                </a:lnTo>
                <a:lnTo>
                  <a:pt x="1257300" y="1176338"/>
                </a:lnTo>
                <a:lnTo>
                  <a:pt x="1488282" y="1340644"/>
                </a:lnTo>
                <a:lnTo>
                  <a:pt x="1678782" y="1471613"/>
                </a:lnTo>
                <a:lnTo>
                  <a:pt x="1878807" y="1600200"/>
                </a:lnTo>
                <a:lnTo>
                  <a:pt x="1912144" y="1626394"/>
                </a:lnTo>
                <a:lnTo>
                  <a:pt x="1921669" y="1643063"/>
                </a:lnTo>
                <a:lnTo>
                  <a:pt x="1914525" y="1662113"/>
                </a:lnTo>
                <a:lnTo>
                  <a:pt x="1895475" y="1671638"/>
                </a:lnTo>
                <a:lnTo>
                  <a:pt x="1783557" y="1666875"/>
                </a:lnTo>
                <a:lnTo>
                  <a:pt x="1514475" y="1647825"/>
                </a:lnTo>
                <a:lnTo>
                  <a:pt x="1288257" y="1628775"/>
                </a:lnTo>
                <a:lnTo>
                  <a:pt x="1262063" y="1624013"/>
                </a:lnTo>
                <a:lnTo>
                  <a:pt x="1233488" y="1604963"/>
                </a:lnTo>
                <a:lnTo>
                  <a:pt x="1157288" y="1538288"/>
                </a:lnTo>
                <a:lnTo>
                  <a:pt x="985838" y="1335881"/>
                </a:lnTo>
                <a:lnTo>
                  <a:pt x="728663" y="102393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EBC08F3-34E9-4C91-88F5-02099D34A499}"/>
              </a:ext>
            </a:extLst>
          </p:cNvPr>
          <p:cNvGrpSpPr/>
          <p:nvPr/>
        </p:nvGrpSpPr>
        <p:grpSpPr>
          <a:xfrm>
            <a:off x="3648075" y="1457326"/>
            <a:ext cx="4933951" cy="4479925"/>
            <a:chOff x="3648075" y="1457326"/>
            <a:chExt cx="4933951" cy="44799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00AC0CF-7468-4420-B006-501774D19322}"/>
                </a:ext>
              </a:extLst>
            </p:cNvPr>
            <p:cNvSpPr/>
            <p:nvPr/>
          </p:nvSpPr>
          <p:spPr>
            <a:xfrm>
              <a:off x="3671889" y="2398714"/>
              <a:ext cx="1738312" cy="606425"/>
            </a:xfrm>
            <a:custGeom>
              <a:avLst/>
              <a:gdLst>
                <a:gd name="connsiteX0" fmla="*/ 1266825 w 1738312"/>
                <a:gd name="connsiteY0" fmla="*/ 285750 h 607219"/>
                <a:gd name="connsiteX1" fmla="*/ 1114425 w 1738312"/>
                <a:gd name="connsiteY1" fmla="*/ 326231 h 607219"/>
                <a:gd name="connsiteX2" fmla="*/ 969168 w 1738312"/>
                <a:gd name="connsiteY2" fmla="*/ 376237 h 607219"/>
                <a:gd name="connsiteX3" fmla="*/ 707231 w 1738312"/>
                <a:gd name="connsiteY3" fmla="*/ 464344 h 607219"/>
                <a:gd name="connsiteX4" fmla="*/ 440531 w 1738312"/>
                <a:gd name="connsiteY4" fmla="*/ 552450 h 607219"/>
                <a:gd name="connsiteX5" fmla="*/ 302418 w 1738312"/>
                <a:gd name="connsiteY5" fmla="*/ 607219 h 607219"/>
                <a:gd name="connsiteX6" fmla="*/ 280987 w 1738312"/>
                <a:gd name="connsiteY6" fmla="*/ 607219 h 607219"/>
                <a:gd name="connsiteX7" fmla="*/ 250031 w 1738312"/>
                <a:gd name="connsiteY7" fmla="*/ 592931 h 607219"/>
                <a:gd name="connsiteX8" fmla="*/ 209550 w 1738312"/>
                <a:gd name="connsiteY8" fmla="*/ 566737 h 607219"/>
                <a:gd name="connsiteX9" fmla="*/ 173831 w 1738312"/>
                <a:gd name="connsiteY9" fmla="*/ 538162 h 607219"/>
                <a:gd name="connsiteX10" fmla="*/ 114300 w 1738312"/>
                <a:gd name="connsiteY10" fmla="*/ 478631 h 607219"/>
                <a:gd name="connsiteX11" fmla="*/ 71437 w 1738312"/>
                <a:gd name="connsiteY11" fmla="*/ 433387 h 607219"/>
                <a:gd name="connsiteX12" fmla="*/ 16668 w 1738312"/>
                <a:gd name="connsiteY12" fmla="*/ 364331 h 607219"/>
                <a:gd name="connsiteX13" fmla="*/ 4762 w 1738312"/>
                <a:gd name="connsiteY13" fmla="*/ 345281 h 607219"/>
                <a:gd name="connsiteX14" fmla="*/ 0 w 1738312"/>
                <a:gd name="connsiteY14" fmla="*/ 330994 h 607219"/>
                <a:gd name="connsiteX15" fmla="*/ 4762 w 1738312"/>
                <a:gd name="connsiteY15" fmla="*/ 302419 h 607219"/>
                <a:gd name="connsiteX16" fmla="*/ 9525 w 1738312"/>
                <a:gd name="connsiteY16" fmla="*/ 290512 h 607219"/>
                <a:gd name="connsiteX17" fmla="*/ 16668 w 1738312"/>
                <a:gd name="connsiteY17" fmla="*/ 280987 h 607219"/>
                <a:gd name="connsiteX18" fmla="*/ 23812 w 1738312"/>
                <a:gd name="connsiteY18" fmla="*/ 278606 h 607219"/>
                <a:gd name="connsiteX19" fmla="*/ 35718 w 1738312"/>
                <a:gd name="connsiteY19" fmla="*/ 278606 h 607219"/>
                <a:gd name="connsiteX20" fmla="*/ 52387 w 1738312"/>
                <a:gd name="connsiteY20" fmla="*/ 292894 h 607219"/>
                <a:gd name="connsiteX21" fmla="*/ 119062 w 1738312"/>
                <a:gd name="connsiteY21" fmla="*/ 333375 h 607219"/>
                <a:gd name="connsiteX22" fmla="*/ 173831 w 1738312"/>
                <a:gd name="connsiteY22" fmla="*/ 357187 h 607219"/>
                <a:gd name="connsiteX23" fmla="*/ 230981 w 1738312"/>
                <a:gd name="connsiteY23" fmla="*/ 373856 h 607219"/>
                <a:gd name="connsiteX24" fmla="*/ 283368 w 1738312"/>
                <a:gd name="connsiteY24" fmla="*/ 381000 h 607219"/>
                <a:gd name="connsiteX25" fmla="*/ 350043 w 1738312"/>
                <a:gd name="connsiteY25" fmla="*/ 383381 h 607219"/>
                <a:gd name="connsiteX26" fmla="*/ 469106 w 1738312"/>
                <a:gd name="connsiteY26" fmla="*/ 352425 h 607219"/>
                <a:gd name="connsiteX27" fmla="*/ 690562 w 1738312"/>
                <a:gd name="connsiteY27" fmla="*/ 292894 h 607219"/>
                <a:gd name="connsiteX28" fmla="*/ 971550 w 1738312"/>
                <a:gd name="connsiteY28" fmla="*/ 219075 h 607219"/>
                <a:gd name="connsiteX29" fmla="*/ 1116806 w 1738312"/>
                <a:gd name="connsiteY29" fmla="*/ 173831 h 607219"/>
                <a:gd name="connsiteX30" fmla="*/ 1338262 w 1738312"/>
                <a:gd name="connsiteY30" fmla="*/ 100012 h 607219"/>
                <a:gd name="connsiteX31" fmla="*/ 1383506 w 1738312"/>
                <a:gd name="connsiteY31" fmla="*/ 69056 h 607219"/>
                <a:gd name="connsiteX32" fmla="*/ 1478756 w 1738312"/>
                <a:gd name="connsiteY32" fmla="*/ 0 h 607219"/>
                <a:gd name="connsiteX33" fmla="*/ 1500187 w 1738312"/>
                <a:gd name="connsiteY33" fmla="*/ 4762 h 607219"/>
                <a:gd name="connsiteX34" fmla="*/ 1566862 w 1738312"/>
                <a:gd name="connsiteY34" fmla="*/ 33337 h 607219"/>
                <a:gd name="connsiteX35" fmla="*/ 1595437 w 1738312"/>
                <a:gd name="connsiteY35" fmla="*/ 45244 h 607219"/>
                <a:gd name="connsiteX36" fmla="*/ 1640681 w 1738312"/>
                <a:gd name="connsiteY36" fmla="*/ 71437 h 607219"/>
                <a:gd name="connsiteX37" fmla="*/ 1678781 w 1738312"/>
                <a:gd name="connsiteY37" fmla="*/ 95250 h 607219"/>
                <a:gd name="connsiteX38" fmla="*/ 1702593 w 1738312"/>
                <a:gd name="connsiteY38" fmla="*/ 111919 h 607219"/>
                <a:gd name="connsiteX39" fmla="*/ 1721643 w 1738312"/>
                <a:gd name="connsiteY39" fmla="*/ 135731 h 607219"/>
                <a:gd name="connsiteX40" fmla="*/ 1731168 w 1738312"/>
                <a:gd name="connsiteY40" fmla="*/ 152400 h 607219"/>
                <a:gd name="connsiteX41" fmla="*/ 1738312 w 1738312"/>
                <a:gd name="connsiteY41" fmla="*/ 171450 h 607219"/>
                <a:gd name="connsiteX42" fmla="*/ 1738312 w 1738312"/>
                <a:gd name="connsiteY42" fmla="*/ 185737 h 607219"/>
                <a:gd name="connsiteX43" fmla="*/ 1728787 w 1738312"/>
                <a:gd name="connsiteY43" fmla="*/ 200025 h 607219"/>
                <a:gd name="connsiteX44" fmla="*/ 1707356 w 1738312"/>
                <a:gd name="connsiteY44" fmla="*/ 211931 h 607219"/>
                <a:gd name="connsiteX45" fmla="*/ 1659731 w 1738312"/>
                <a:gd name="connsiteY45" fmla="*/ 223837 h 607219"/>
                <a:gd name="connsiteX46" fmla="*/ 1562100 w 1738312"/>
                <a:gd name="connsiteY46" fmla="*/ 235744 h 607219"/>
                <a:gd name="connsiteX47" fmla="*/ 1485900 w 1738312"/>
                <a:gd name="connsiteY47" fmla="*/ 242887 h 607219"/>
                <a:gd name="connsiteX48" fmla="*/ 1266825 w 1738312"/>
                <a:gd name="connsiteY48" fmla="*/ 28575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607219">
                  <a:moveTo>
                    <a:pt x="1266825" y="285750"/>
                  </a:moveTo>
                  <a:lnTo>
                    <a:pt x="1114425" y="326231"/>
                  </a:lnTo>
                  <a:lnTo>
                    <a:pt x="969168" y="376237"/>
                  </a:lnTo>
                  <a:lnTo>
                    <a:pt x="707231" y="464344"/>
                  </a:lnTo>
                  <a:lnTo>
                    <a:pt x="440531" y="552450"/>
                  </a:lnTo>
                  <a:lnTo>
                    <a:pt x="302418" y="607219"/>
                  </a:lnTo>
                  <a:lnTo>
                    <a:pt x="280987" y="607219"/>
                  </a:lnTo>
                  <a:lnTo>
                    <a:pt x="250031" y="592931"/>
                  </a:lnTo>
                  <a:lnTo>
                    <a:pt x="209550" y="566737"/>
                  </a:lnTo>
                  <a:lnTo>
                    <a:pt x="173831" y="538162"/>
                  </a:lnTo>
                  <a:lnTo>
                    <a:pt x="114300" y="478631"/>
                  </a:lnTo>
                  <a:lnTo>
                    <a:pt x="71437" y="433387"/>
                  </a:lnTo>
                  <a:lnTo>
                    <a:pt x="16668" y="364331"/>
                  </a:lnTo>
                  <a:lnTo>
                    <a:pt x="4762" y="345281"/>
                  </a:lnTo>
                  <a:lnTo>
                    <a:pt x="0" y="330994"/>
                  </a:lnTo>
                  <a:lnTo>
                    <a:pt x="4762" y="302419"/>
                  </a:lnTo>
                  <a:lnTo>
                    <a:pt x="9525" y="290512"/>
                  </a:lnTo>
                  <a:lnTo>
                    <a:pt x="16668" y="280987"/>
                  </a:lnTo>
                  <a:lnTo>
                    <a:pt x="23812" y="278606"/>
                  </a:lnTo>
                  <a:lnTo>
                    <a:pt x="35718" y="278606"/>
                  </a:lnTo>
                  <a:lnTo>
                    <a:pt x="52387" y="292894"/>
                  </a:lnTo>
                  <a:lnTo>
                    <a:pt x="119062" y="333375"/>
                  </a:lnTo>
                  <a:lnTo>
                    <a:pt x="173831" y="357187"/>
                  </a:lnTo>
                  <a:lnTo>
                    <a:pt x="230981" y="373856"/>
                  </a:lnTo>
                  <a:lnTo>
                    <a:pt x="283368" y="381000"/>
                  </a:lnTo>
                  <a:lnTo>
                    <a:pt x="350043" y="383381"/>
                  </a:lnTo>
                  <a:lnTo>
                    <a:pt x="469106" y="352425"/>
                  </a:lnTo>
                  <a:lnTo>
                    <a:pt x="690562" y="292894"/>
                  </a:lnTo>
                  <a:lnTo>
                    <a:pt x="971550" y="219075"/>
                  </a:lnTo>
                  <a:lnTo>
                    <a:pt x="1116806" y="173831"/>
                  </a:lnTo>
                  <a:lnTo>
                    <a:pt x="1338262" y="100012"/>
                  </a:lnTo>
                  <a:lnTo>
                    <a:pt x="1383506" y="69056"/>
                  </a:lnTo>
                  <a:lnTo>
                    <a:pt x="1478756" y="0"/>
                  </a:lnTo>
                  <a:lnTo>
                    <a:pt x="1500187" y="4762"/>
                  </a:lnTo>
                  <a:lnTo>
                    <a:pt x="1566862" y="33337"/>
                  </a:lnTo>
                  <a:lnTo>
                    <a:pt x="1595437" y="45244"/>
                  </a:lnTo>
                  <a:lnTo>
                    <a:pt x="1640681" y="71437"/>
                  </a:lnTo>
                  <a:lnTo>
                    <a:pt x="1678781" y="95250"/>
                  </a:lnTo>
                  <a:lnTo>
                    <a:pt x="1702593" y="111919"/>
                  </a:lnTo>
                  <a:lnTo>
                    <a:pt x="1721643" y="135731"/>
                  </a:lnTo>
                  <a:lnTo>
                    <a:pt x="1731168" y="152400"/>
                  </a:lnTo>
                  <a:lnTo>
                    <a:pt x="1738312" y="171450"/>
                  </a:lnTo>
                  <a:lnTo>
                    <a:pt x="1738312" y="185737"/>
                  </a:lnTo>
                  <a:lnTo>
                    <a:pt x="1728787" y="200025"/>
                  </a:lnTo>
                  <a:lnTo>
                    <a:pt x="1707356" y="211931"/>
                  </a:lnTo>
                  <a:lnTo>
                    <a:pt x="1659731" y="223837"/>
                  </a:lnTo>
                  <a:lnTo>
                    <a:pt x="1562100" y="235744"/>
                  </a:lnTo>
                  <a:lnTo>
                    <a:pt x="1485900" y="242887"/>
                  </a:lnTo>
                  <a:lnTo>
                    <a:pt x="1266825" y="285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6099C482-195D-45D0-8189-FE6EA874C01C}"/>
                </a:ext>
              </a:extLst>
            </p:cNvPr>
            <p:cNvSpPr/>
            <p:nvPr/>
          </p:nvSpPr>
          <p:spPr>
            <a:xfrm>
              <a:off x="5519739" y="1457326"/>
              <a:ext cx="1881187" cy="836613"/>
            </a:xfrm>
            <a:custGeom>
              <a:avLst/>
              <a:gdLst>
                <a:gd name="connsiteX0" fmla="*/ 928687 w 1881187"/>
                <a:gd name="connsiteY0" fmla="*/ 614363 h 835819"/>
                <a:gd name="connsiteX1" fmla="*/ 611981 w 1881187"/>
                <a:gd name="connsiteY1" fmla="*/ 707231 h 835819"/>
                <a:gd name="connsiteX2" fmla="*/ 330993 w 1881187"/>
                <a:gd name="connsiteY2" fmla="*/ 776288 h 835819"/>
                <a:gd name="connsiteX3" fmla="*/ 71437 w 1881187"/>
                <a:gd name="connsiteY3" fmla="*/ 833438 h 835819"/>
                <a:gd name="connsiteX4" fmla="*/ 42862 w 1881187"/>
                <a:gd name="connsiteY4" fmla="*/ 835819 h 835819"/>
                <a:gd name="connsiteX5" fmla="*/ 11906 w 1881187"/>
                <a:gd name="connsiteY5" fmla="*/ 833438 h 835819"/>
                <a:gd name="connsiteX6" fmla="*/ 0 w 1881187"/>
                <a:gd name="connsiteY6" fmla="*/ 823913 h 835819"/>
                <a:gd name="connsiteX7" fmla="*/ 2381 w 1881187"/>
                <a:gd name="connsiteY7" fmla="*/ 802481 h 835819"/>
                <a:gd name="connsiteX8" fmla="*/ 16668 w 1881187"/>
                <a:gd name="connsiteY8" fmla="*/ 781050 h 835819"/>
                <a:gd name="connsiteX9" fmla="*/ 40481 w 1881187"/>
                <a:gd name="connsiteY9" fmla="*/ 762000 h 835819"/>
                <a:gd name="connsiteX10" fmla="*/ 235743 w 1881187"/>
                <a:gd name="connsiteY10" fmla="*/ 709613 h 835819"/>
                <a:gd name="connsiteX11" fmla="*/ 388143 w 1881187"/>
                <a:gd name="connsiteY11" fmla="*/ 664369 h 835819"/>
                <a:gd name="connsiteX12" fmla="*/ 578643 w 1881187"/>
                <a:gd name="connsiteY12" fmla="*/ 604838 h 835819"/>
                <a:gd name="connsiteX13" fmla="*/ 750093 w 1881187"/>
                <a:gd name="connsiteY13" fmla="*/ 540544 h 835819"/>
                <a:gd name="connsiteX14" fmla="*/ 904875 w 1881187"/>
                <a:gd name="connsiteY14" fmla="*/ 473869 h 835819"/>
                <a:gd name="connsiteX15" fmla="*/ 1147762 w 1881187"/>
                <a:gd name="connsiteY15" fmla="*/ 354806 h 835819"/>
                <a:gd name="connsiteX16" fmla="*/ 1333500 w 1881187"/>
                <a:gd name="connsiteY16" fmla="*/ 245269 h 835819"/>
                <a:gd name="connsiteX17" fmla="*/ 1414462 w 1881187"/>
                <a:gd name="connsiteY17" fmla="*/ 188119 h 835819"/>
                <a:gd name="connsiteX18" fmla="*/ 1416843 w 1881187"/>
                <a:gd name="connsiteY18" fmla="*/ 176213 h 835819"/>
                <a:gd name="connsiteX19" fmla="*/ 1404937 w 1881187"/>
                <a:gd name="connsiteY19" fmla="*/ 145256 h 835819"/>
                <a:gd name="connsiteX20" fmla="*/ 1388268 w 1881187"/>
                <a:gd name="connsiteY20" fmla="*/ 121444 h 835819"/>
                <a:gd name="connsiteX21" fmla="*/ 1362075 w 1881187"/>
                <a:gd name="connsiteY21" fmla="*/ 95250 h 835819"/>
                <a:gd name="connsiteX22" fmla="*/ 1331118 w 1881187"/>
                <a:gd name="connsiteY22" fmla="*/ 73819 h 835819"/>
                <a:gd name="connsiteX23" fmla="*/ 1309687 w 1881187"/>
                <a:gd name="connsiteY23" fmla="*/ 59531 h 835819"/>
                <a:gd name="connsiteX24" fmla="*/ 1295400 w 1881187"/>
                <a:gd name="connsiteY24" fmla="*/ 45244 h 835819"/>
                <a:gd name="connsiteX25" fmla="*/ 1288256 w 1881187"/>
                <a:gd name="connsiteY25" fmla="*/ 30956 h 835819"/>
                <a:gd name="connsiteX26" fmla="*/ 1288256 w 1881187"/>
                <a:gd name="connsiteY26" fmla="*/ 16669 h 835819"/>
                <a:gd name="connsiteX27" fmla="*/ 1295400 w 1881187"/>
                <a:gd name="connsiteY27" fmla="*/ 7144 h 835819"/>
                <a:gd name="connsiteX28" fmla="*/ 1304925 w 1881187"/>
                <a:gd name="connsiteY28" fmla="*/ 0 h 835819"/>
                <a:gd name="connsiteX29" fmla="*/ 1343025 w 1881187"/>
                <a:gd name="connsiteY29" fmla="*/ 2381 h 835819"/>
                <a:gd name="connsiteX30" fmla="*/ 1431131 w 1881187"/>
                <a:gd name="connsiteY30" fmla="*/ 14288 h 835819"/>
                <a:gd name="connsiteX31" fmla="*/ 1509712 w 1881187"/>
                <a:gd name="connsiteY31" fmla="*/ 30956 h 835819"/>
                <a:gd name="connsiteX32" fmla="*/ 1600200 w 1881187"/>
                <a:gd name="connsiteY32" fmla="*/ 54769 h 835819"/>
                <a:gd name="connsiteX33" fmla="*/ 1669256 w 1881187"/>
                <a:gd name="connsiteY33" fmla="*/ 80963 h 835819"/>
                <a:gd name="connsiteX34" fmla="*/ 1733550 w 1881187"/>
                <a:gd name="connsiteY34" fmla="*/ 107156 h 835819"/>
                <a:gd name="connsiteX35" fmla="*/ 1783556 w 1881187"/>
                <a:gd name="connsiteY35" fmla="*/ 133350 h 835819"/>
                <a:gd name="connsiteX36" fmla="*/ 1816893 w 1881187"/>
                <a:gd name="connsiteY36" fmla="*/ 152400 h 835819"/>
                <a:gd name="connsiteX37" fmla="*/ 1840706 w 1881187"/>
                <a:gd name="connsiteY37" fmla="*/ 173831 h 835819"/>
                <a:gd name="connsiteX38" fmla="*/ 1859756 w 1881187"/>
                <a:gd name="connsiteY38" fmla="*/ 192881 h 835819"/>
                <a:gd name="connsiteX39" fmla="*/ 1874043 w 1881187"/>
                <a:gd name="connsiteY39" fmla="*/ 216694 h 835819"/>
                <a:gd name="connsiteX40" fmla="*/ 1881187 w 1881187"/>
                <a:gd name="connsiteY40" fmla="*/ 238125 h 835819"/>
                <a:gd name="connsiteX41" fmla="*/ 1881187 w 1881187"/>
                <a:gd name="connsiteY41" fmla="*/ 259556 h 835819"/>
                <a:gd name="connsiteX42" fmla="*/ 1864518 w 1881187"/>
                <a:gd name="connsiteY42" fmla="*/ 276225 h 835819"/>
                <a:gd name="connsiteX43" fmla="*/ 1828800 w 1881187"/>
                <a:gd name="connsiteY43" fmla="*/ 292894 h 835819"/>
                <a:gd name="connsiteX44" fmla="*/ 1702593 w 1881187"/>
                <a:gd name="connsiteY44" fmla="*/ 335756 h 835819"/>
                <a:gd name="connsiteX45" fmla="*/ 1597818 w 1881187"/>
                <a:gd name="connsiteY45" fmla="*/ 381000 h 835819"/>
                <a:gd name="connsiteX46" fmla="*/ 1490662 w 1881187"/>
                <a:gd name="connsiteY46" fmla="*/ 428625 h 835819"/>
                <a:gd name="connsiteX47" fmla="*/ 1228725 w 1881187"/>
                <a:gd name="connsiteY47" fmla="*/ 521494 h 835819"/>
                <a:gd name="connsiteX48" fmla="*/ 928687 w 1881187"/>
                <a:gd name="connsiteY48" fmla="*/ 614363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1187" h="835819">
                  <a:moveTo>
                    <a:pt x="928687" y="614363"/>
                  </a:moveTo>
                  <a:lnTo>
                    <a:pt x="611981" y="707231"/>
                  </a:lnTo>
                  <a:lnTo>
                    <a:pt x="330993" y="776288"/>
                  </a:lnTo>
                  <a:lnTo>
                    <a:pt x="71437" y="833438"/>
                  </a:lnTo>
                  <a:lnTo>
                    <a:pt x="42862" y="835819"/>
                  </a:lnTo>
                  <a:lnTo>
                    <a:pt x="11906" y="833438"/>
                  </a:lnTo>
                  <a:lnTo>
                    <a:pt x="0" y="823913"/>
                  </a:lnTo>
                  <a:lnTo>
                    <a:pt x="2381" y="802481"/>
                  </a:lnTo>
                  <a:lnTo>
                    <a:pt x="16668" y="781050"/>
                  </a:lnTo>
                  <a:lnTo>
                    <a:pt x="40481" y="762000"/>
                  </a:lnTo>
                  <a:lnTo>
                    <a:pt x="235743" y="709613"/>
                  </a:lnTo>
                  <a:lnTo>
                    <a:pt x="388143" y="664369"/>
                  </a:lnTo>
                  <a:lnTo>
                    <a:pt x="578643" y="604838"/>
                  </a:lnTo>
                  <a:lnTo>
                    <a:pt x="750093" y="540544"/>
                  </a:lnTo>
                  <a:lnTo>
                    <a:pt x="904875" y="473869"/>
                  </a:lnTo>
                  <a:lnTo>
                    <a:pt x="1147762" y="354806"/>
                  </a:lnTo>
                  <a:lnTo>
                    <a:pt x="1333500" y="245269"/>
                  </a:lnTo>
                  <a:lnTo>
                    <a:pt x="1414462" y="188119"/>
                  </a:lnTo>
                  <a:lnTo>
                    <a:pt x="1416843" y="176213"/>
                  </a:lnTo>
                  <a:lnTo>
                    <a:pt x="1404937" y="145256"/>
                  </a:lnTo>
                  <a:lnTo>
                    <a:pt x="1388268" y="121444"/>
                  </a:lnTo>
                  <a:lnTo>
                    <a:pt x="1362075" y="95250"/>
                  </a:lnTo>
                  <a:lnTo>
                    <a:pt x="1331118" y="73819"/>
                  </a:lnTo>
                  <a:lnTo>
                    <a:pt x="1309687" y="59531"/>
                  </a:lnTo>
                  <a:lnTo>
                    <a:pt x="1295400" y="45244"/>
                  </a:lnTo>
                  <a:lnTo>
                    <a:pt x="1288256" y="30956"/>
                  </a:lnTo>
                  <a:lnTo>
                    <a:pt x="1288256" y="16669"/>
                  </a:lnTo>
                  <a:lnTo>
                    <a:pt x="1295400" y="7144"/>
                  </a:lnTo>
                  <a:lnTo>
                    <a:pt x="1304925" y="0"/>
                  </a:lnTo>
                  <a:lnTo>
                    <a:pt x="1343025" y="2381"/>
                  </a:lnTo>
                  <a:lnTo>
                    <a:pt x="1431131" y="14288"/>
                  </a:lnTo>
                  <a:lnTo>
                    <a:pt x="1509712" y="30956"/>
                  </a:lnTo>
                  <a:lnTo>
                    <a:pt x="1600200" y="54769"/>
                  </a:lnTo>
                  <a:lnTo>
                    <a:pt x="1669256" y="80963"/>
                  </a:lnTo>
                  <a:lnTo>
                    <a:pt x="1733550" y="107156"/>
                  </a:lnTo>
                  <a:lnTo>
                    <a:pt x="1783556" y="133350"/>
                  </a:lnTo>
                  <a:lnTo>
                    <a:pt x="1816893" y="152400"/>
                  </a:lnTo>
                  <a:lnTo>
                    <a:pt x="1840706" y="173831"/>
                  </a:lnTo>
                  <a:lnTo>
                    <a:pt x="1859756" y="192881"/>
                  </a:lnTo>
                  <a:lnTo>
                    <a:pt x="1874043" y="216694"/>
                  </a:lnTo>
                  <a:lnTo>
                    <a:pt x="1881187" y="238125"/>
                  </a:lnTo>
                  <a:lnTo>
                    <a:pt x="1881187" y="259556"/>
                  </a:lnTo>
                  <a:lnTo>
                    <a:pt x="1864518" y="276225"/>
                  </a:lnTo>
                  <a:lnTo>
                    <a:pt x="1828800" y="292894"/>
                  </a:lnTo>
                  <a:lnTo>
                    <a:pt x="1702593" y="335756"/>
                  </a:lnTo>
                  <a:lnTo>
                    <a:pt x="1597818" y="381000"/>
                  </a:lnTo>
                  <a:lnTo>
                    <a:pt x="1490662" y="428625"/>
                  </a:lnTo>
                  <a:lnTo>
                    <a:pt x="1228725" y="521494"/>
                  </a:lnTo>
                  <a:lnTo>
                    <a:pt x="928687" y="614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C4BF8D64-1D41-4714-B483-90FFDDB88C72}"/>
                </a:ext>
              </a:extLst>
            </p:cNvPr>
            <p:cNvSpPr/>
            <p:nvPr/>
          </p:nvSpPr>
          <p:spPr>
            <a:xfrm>
              <a:off x="6251575" y="2230438"/>
              <a:ext cx="552450" cy="711200"/>
            </a:xfrm>
            <a:custGeom>
              <a:avLst/>
              <a:gdLst>
                <a:gd name="connsiteX0" fmla="*/ 273844 w 552450"/>
                <a:gd name="connsiteY0" fmla="*/ 495300 h 709613"/>
                <a:gd name="connsiteX1" fmla="*/ 142875 w 552450"/>
                <a:gd name="connsiteY1" fmla="*/ 278607 h 709613"/>
                <a:gd name="connsiteX2" fmla="*/ 30957 w 552450"/>
                <a:gd name="connsiteY2" fmla="*/ 90488 h 709613"/>
                <a:gd name="connsiteX3" fmla="*/ 11907 w 552450"/>
                <a:gd name="connsiteY3" fmla="*/ 57150 h 709613"/>
                <a:gd name="connsiteX4" fmla="*/ 2382 w 552450"/>
                <a:gd name="connsiteY4" fmla="*/ 33338 h 709613"/>
                <a:gd name="connsiteX5" fmla="*/ 0 w 552450"/>
                <a:gd name="connsiteY5" fmla="*/ 16669 h 709613"/>
                <a:gd name="connsiteX6" fmla="*/ 2382 w 552450"/>
                <a:gd name="connsiteY6" fmla="*/ 4763 h 709613"/>
                <a:gd name="connsiteX7" fmla="*/ 11907 w 552450"/>
                <a:gd name="connsiteY7" fmla="*/ 0 h 709613"/>
                <a:gd name="connsiteX8" fmla="*/ 28575 w 552450"/>
                <a:gd name="connsiteY8" fmla="*/ 0 h 709613"/>
                <a:gd name="connsiteX9" fmla="*/ 52388 w 552450"/>
                <a:gd name="connsiteY9" fmla="*/ 9525 h 709613"/>
                <a:gd name="connsiteX10" fmla="*/ 147638 w 552450"/>
                <a:gd name="connsiteY10" fmla="*/ 66675 h 709613"/>
                <a:gd name="connsiteX11" fmla="*/ 280988 w 552450"/>
                <a:gd name="connsiteY11" fmla="*/ 142875 h 709613"/>
                <a:gd name="connsiteX12" fmla="*/ 461963 w 552450"/>
                <a:gd name="connsiteY12" fmla="*/ 259557 h 709613"/>
                <a:gd name="connsiteX13" fmla="*/ 478632 w 552450"/>
                <a:gd name="connsiteY13" fmla="*/ 288132 h 709613"/>
                <a:gd name="connsiteX14" fmla="*/ 497682 w 552450"/>
                <a:gd name="connsiteY14" fmla="*/ 335757 h 709613"/>
                <a:gd name="connsiteX15" fmla="*/ 509588 w 552450"/>
                <a:gd name="connsiteY15" fmla="*/ 373857 h 709613"/>
                <a:gd name="connsiteX16" fmla="*/ 526257 w 552450"/>
                <a:gd name="connsiteY16" fmla="*/ 435769 h 709613"/>
                <a:gd name="connsiteX17" fmla="*/ 542925 w 552450"/>
                <a:gd name="connsiteY17" fmla="*/ 516732 h 709613"/>
                <a:gd name="connsiteX18" fmla="*/ 552450 w 552450"/>
                <a:gd name="connsiteY18" fmla="*/ 573882 h 709613"/>
                <a:gd name="connsiteX19" fmla="*/ 547688 w 552450"/>
                <a:gd name="connsiteY19" fmla="*/ 628650 h 709613"/>
                <a:gd name="connsiteX20" fmla="*/ 535782 w 552450"/>
                <a:gd name="connsiteY20" fmla="*/ 683419 h 709613"/>
                <a:gd name="connsiteX21" fmla="*/ 519113 w 552450"/>
                <a:gd name="connsiteY21" fmla="*/ 700088 h 709613"/>
                <a:gd name="connsiteX22" fmla="*/ 492919 w 552450"/>
                <a:gd name="connsiteY22" fmla="*/ 709613 h 709613"/>
                <a:gd name="connsiteX23" fmla="*/ 440532 w 552450"/>
                <a:gd name="connsiteY23" fmla="*/ 702469 h 709613"/>
                <a:gd name="connsiteX24" fmla="*/ 390525 w 552450"/>
                <a:gd name="connsiteY24" fmla="*/ 688182 h 709613"/>
                <a:gd name="connsiteX25" fmla="*/ 369094 w 552450"/>
                <a:gd name="connsiteY25" fmla="*/ 673894 h 709613"/>
                <a:gd name="connsiteX26" fmla="*/ 354807 w 552450"/>
                <a:gd name="connsiteY26" fmla="*/ 654844 h 709613"/>
                <a:gd name="connsiteX27" fmla="*/ 273844 w 552450"/>
                <a:gd name="connsiteY27" fmla="*/ 49530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2450" h="709613">
                  <a:moveTo>
                    <a:pt x="273844" y="495300"/>
                  </a:moveTo>
                  <a:lnTo>
                    <a:pt x="142875" y="278607"/>
                  </a:lnTo>
                  <a:lnTo>
                    <a:pt x="30957" y="90488"/>
                  </a:lnTo>
                  <a:lnTo>
                    <a:pt x="11907" y="57150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2388" y="9525"/>
                  </a:lnTo>
                  <a:lnTo>
                    <a:pt x="147638" y="66675"/>
                  </a:lnTo>
                  <a:lnTo>
                    <a:pt x="280988" y="142875"/>
                  </a:lnTo>
                  <a:lnTo>
                    <a:pt x="461963" y="259557"/>
                  </a:lnTo>
                  <a:lnTo>
                    <a:pt x="478632" y="288132"/>
                  </a:lnTo>
                  <a:lnTo>
                    <a:pt x="497682" y="335757"/>
                  </a:lnTo>
                  <a:lnTo>
                    <a:pt x="509588" y="373857"/>
                  </a:lnTo>
                  <a:lnTo>
                    <a:pt x="526257" y="435769"/>
                  </a:lnTo>
                  <a:lnTo>
                    <a:pt x="542925" y="516732"/>
                  </a:lnTo>
                  <a:lnTo>
                    <a:pt x="552450" y="573882"/>
                  </a:lnTo>
                  <a:lnTo>
                    <a:pt x="547688" y="628650"/>
                  </a:lnTo>
                  <a:lnTo>
                    <a:pt x="535782" y="683419"/>
                  </a:lnTo>
                  <a:lnTo>
                    <a:pt x="519113" y="700088"/>
                  </a:lnTo>
                  <a:lnTo>
                    <a:pt x="492919" y="709613"/>
                  </a:lnTo>
                  <a:lnTo>
                    <a:pt x="440532" y="702469"/>
                  </a:lnTo>
                  <a:lnTo>
                    <a:pt x="390525" y="688182"/>
                  </a:lnTo>
                  <a:lnTo>
                    <a:pt x="369094" y="673894"/>
                  </a:lnTo>
                  <a:lnTo>
                    <a:pt x="354807" y="654844"/>
                  </a:lnTo>
                  <a:lnTo>
                    <a:pt x="273844" y="4953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600AAB57-AC18-4DA0-9D7F-979BA1BE75B7}"/>
                </a:ext>
              </a:extLst>
            </p:cNvPr>
            <p:cNvSpPr/>
            <p:nvPr/>
          </p:nvSpPr>
          <p:spPr>
            <a:xfrm>
              <a:off x="7034214" y="1951038"/>
              <a:ext cx="985837" cy="1001712"/>
            </a:xfrm>
            <a:custGeom>
              <a:avLst/>
              <a:gdLst>
                <a:gd name="connsiteX0" fmla="*/ 561975 w 985837"/>
                <a:gd name="connsiteY0" fmla="*/ 640556 h 1002506"/>
                <a:gd name="connsiteX1" fmla="*/ 364331 w 985837"/>
                <a:gd name="connsiteY1" fmla="*/ 788194 h 1002506"/>
                <a:gd name="connsiteX2" fmla="*/ 242887 w 985837"/>
                <a:gd name="connsiteY2" fmla="*/ 876300 h 1002506"/>
                <a:gd name="connsiteX3" fmla="*/ 76200 w 985837"/>
                <a:gd name="connsiteY3" fmla="*/ 983456 h 1002506"/>
                <a:gd name="connsiteX4" fmla="*/ 40481 w 985837"/>
                <a:gd name="connsiteY4" fmla="*/ 1000125 h 1002506"/>
                <a:gd name="connsiteX5" fmla="*/ 26193 w 985837"/>
                <a:gd name="connsiteY5" fmla="*/ 1002506 h 1002506"/>
                <a:gd name="connsiteX6" fmla="*/ 9525 w 985837"/>
                <a:gd name="connsiteY6" fmla="*/ 1000125 h 1002506"/>
                <a:gd name="connsiteX7" fmla="*/ 0 w 985837"/>
                <a:gd name="connsiteY7" fmla="*/ 990600 h 1002506"/>
                <a:gd name="connsiteX8" fmla="*/ 0 w 985837"/>
                <a:gd name="connsiteY8" fmla="*/ 971550 h 1002506"/>
                <a:gd name="connsiteX9" fmla="*/ 19050 w 985837"/>
                <a:gd name="connsiteY9" fmla="*/ 935831 h 1002506"/>
                <a:gd name="connsiteX10" fmla="*/ 97631 w 985837"/>
                <a:gd name="connsiteY10" fmla="*/ 854869 h 1002506"/>
                <a:gd name="connsiteX11" fmla="*/ 221456 w 985837"/>
                <a:gd name="connsiteY11" fmla="*/ 719137 h 1002506"/>
                <a:gd name="connsiteX12" fmla="*/ 340518 w 985837"/>
                <a:gd name="connsiteY12" fmla="*/ 588169 h 1002506"/>
                <a:gd name="connsiteX13" fmla="*/ 447675 w 985837"/>
                <a:gd name="connsiteY13" fmla="*/ 450056 h 1002506"/>
                <a:gd name="connsiteX14" fmla="*/ 500062 w 985837"/>
                <a:gd name="connsiteY14" fmla="*/ 376237 h 1002506"/>
                <a:gd name="connsiteX15" fmla="*/ 540543 w 985837"/>
                <a:gd name="connsiteY15" fmla="*/ 307181 h 1002506"/>
                <a:gd name="connsiteX16" fmla="*/ 564356 w 985837"/>
                <a:gd name="connsiteY16" fmla="*/ 257175 h 1002506"/>
                <a:gd name="connsiteX17" fmla="*/ 573881 w 985837"/>
                <a:gd name="connsiteY17" fmla="*/ 223837 h 1002506"/>
                <a:gd name="connsiteX18" fmla="*/ 573881 w 985837"/>
                <a:gd name="connsiteY18" fmla="*/ 204787 h 1002506"/>
                <a:gd name="connsiteX19" fmla="*/ 569118 w 985837"/>
                <a:gd name="connsiteY19" fmla="*/ 183356 h 1002506"/>
                <a:gd name="connsiteX20" fmla="*/ 557212 w 985837"/>
                <a:gd name="connsiteY20" fmla="*/ 164306 h 1002506"/>
                <a:gd name="connsiteX21" fmla="*/ 540543 w 985837"/>
                <a:gd name="connsiteY21" fmla="*/ 147637 h 1002506"/>
                <a:gd name="connsiteX22" fmla="*/ 514350 w 985837"/>
                <a:gd name="connsiteY22" fmla="*/ 130969 h 1002506"/>
                <a:gd name="connsiteX23" fmla="*/ 457200 w 985837"/>
                <a:gd name="connsiteY23" fmla="*/ 102394 h 1002506"/>
                <a:gd name="connsiteX24" fmla="*/ 435768 w 985837"/>
                <a:gd name="connsiteY24" fmla="*/ 90487 h 1002506"/>
                <a:gd name="connsiteX25" fmla="*/ 414337 w 985837"/>
                <a:gd name="connsiteY25" fmla="*/ 73819 h 1002506"/>
                <a:gd name="connsiteX26" fmla="*/ 402431 w 985837"/>
                <a:gd name="connsiteY26" fmla="*/ 52387 h 1002506"/>
                <a:gd name="connsiteX27" fmla="*/ 404812 w 985837"/>
                <a:gd name="connsiteY27" fmla="*/ 30956 h 1002506"/>
                <a:gd name="connsiteX28" fmla="*/ 409575 w 985837"/>
                <a:gd name="connsiteY28" fmla="*/ 19050 h 1002506"/>
                <a:gd name="connsiteX29" fmla="*/ 426243 w 985837"/>
                <a:gd name="connsiteY29" fmla="*/ 7144 h 1002506"/>
                <a:gd name="connsiteX30" fmla="*/ 473868 w 985837"/>
                <a:gd name="connsiteY30" fmla="*/ 0 h 1002506"/>
                <a:gd name="connsiteX31" fmla="*/ 528637 w 985837"/>
                <a:gd name="connsiteY31" fmla="*/ 4762 h 1002506"/>
                <a:gd name="connsiteX32" fmla="*/ 592931 w 985837"/>
                <a:gd name="connsiteY32" fmla="*/ 21431 h 1002506"/>
                <a:gd name="connsiteX33" fmla="*/ 645318 w 985837"/>
                <a:gd name="connsiteY33" fmla="*/ 42862 h 1002506"/>
                <a:gd name="connsiteX34" fmla="*/ 690562 w 985837"/>
                <a:gd name="connsiteY34" fmla="*/ 61912 h 1002506"/>
                <a:gd name="connsiteX35" fmla="*/ 754856 w 985837"/>
                <a:gd name="connsiteY35" fmla="*/ 97631 h 1002506"/>
                <a:gd name="connsiteX36" fmla="*/ 821531 w 985837"/>
                <a:gd name="connsiteY36" fmla="*/ 145256 h 1002506"/>
                <a:gd name="connsiteX37" fmla="*/ 916781 w 985837"/>
                <a:gd name="connsiteY37" fmla="*/ 226219 h 1002506"/>
                <a:gd name="connsiteX38" fmla="*/ 964406 w 985837"/>
                <a:gd name="connsiteY38" fmla="*/ 285750 h 1002506"/>
                <a:gd name="connsiteX39" fmla="*/ 978693 w 985837"/>
                <a:gd name="connsiteY39" fmla="*/ 311944 h 1002506"/>
                <a:gd name="connsiteX40" fmla="*/ 983456 w 985837"/>
                <a:gd name="connsiteY40" fmla="*/ 338137 h 1002506"/>
                <a:gd name="connsiteX41" fmla="*/ 985837 w 985837"/>
                <a:gd name="connsiteY41" fmla="*/ 359569 h 1002506"/>
                <a:gd name="connsiteX42" fmla="*/ 976312 w 985837"/>
                <a:gd name="connsiteY42" fmla="*/ 385762 h 1002506"/>
                <a:gd name="connsiteX43" fmla="*/ 957262 w 985837"/>
                <a:gd name="connsiteY43" fmla="*/ 404812 h 1002506"/>
                <a:gd name="connsiteX44" fmla="*/ 928687 w 985837"/>
                <a:gd name="connsiteY44" fmla="*/ 414337 h 1002506"/>
                <a:gd name="connsiteX45" fmla="*/ 835818 w 985837"/>
                <a:gd name="connsiteY45" fmla="*/ 438150 h 1002506"/>
                <a:gd name="connsiteX46" fmla="*/ 773906 w 985837"/>
                <a:gd name="connsiteY46" fmla="*/ 459581 h 1002506"/>
                <a:gd name="connsiteX47" fmla="*/ 728662 w 985837"/>
                <a:gd name="connsiteY47" fmla="*/ 490537 h 1002506"/>
                <a:gd name="connsiteX48" fmla="*/ 561975 w 985837"/>
                <a:gd name="connsiteY48" fmla="*/ 640556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85837" h="1002506">
                  <a:moveTo>
                    <a:pt x="561975" y="640556"/>
                  </a:moveTo>
                  <a:lnTo>
                    <a:pt x="364331" y="788194"/>
                  </a:lnTo>
                  <a:lnTo>
                    <a:pt x="242887" y="876300"/>
                  </a:lnTo>
                  <a:lnTo>
                    <a:pt x="76200" y="983456"/>
                  </a:lnTo>
                  <a:lnTo>
                    <a:pt x="40481" y="1000125"/>
                  </a:lnTo>
                  <a:lnTo>
                    <a:pt x="26193" y="1002506"/>
                  </a:lnTo>
                  <a:lnTo>
                    <a:pt x="9525" y="1000125"/>
                  </a:lnTo>
                  <a:lnTo>
                    <a:pt x="0" y="990600"/>
                  </a:lnTo>
                  <a:lnTo>
                    <a:pt x="0" y="971550"/>
                  </a:lnTo>
                  <a:lnTo>
                    <a:pt x="19050" y="935831"/>
                  </a:lnTo>
                  <a:lnTo>
                    <a:pt x="97631" y="854869"/>
                  </a:lnTo>
                  <a:lnTo>
                    <a:pt x="221456" y="719137"/>
                  </a:lnTo>
                  <a:lnTo>
                    <a:pt x="340518" y="588169"/>
                  </a:lnTo>
                  <a:lnTo>
                    <a:pt x="447675" y="450056"/>
                  </a:lnTo>
                  <a:lnTo>
                    <a:pt x="500062" y="376237"/>
                  </a:lnTo>
                  <a:lnTo>
                    <a:pt x="540543" y="307181"/>
                  </a:lnTo>
                  <a:lnTo>
                    <a:pt x="564356" y="257175"/>
                  </a:lnTo>
                  <a:lnTo>
                    <a:pt x="573881" y="223837"/>
                  </a:lnTo>
                  <a:lnTo>
                    <a:pt x="573881" y="204787"/>
                  </a:lnTo>
                  <a:lnTo>
                    <a:pt x="569118" y="183356"/>
                  </a:lnTo>
                  <a:lnTo>
                    <a:pt x="557212" y="164306"/>
                  </a:lnTo>
                  <a:lnTo>
                    <a:pt x="540543" y="147637"/>
                  </a:lnTo>
                  <a:lnTo>
                    <a:pt x="514350" y="130969"/>
                  </a:lnTo>
                  <a:lnTo>
                    <a:pt x="457200" y="102394"/>
                  </a:lnTo>
                  <a:lnTo>
                    <a:pt x="435768" y="90487"/>
                  </a:lnTo>
                  <a:lnTo>
                    <a:pt x="414337" y="73819"/>
                  </a:lnTo>
                  <a:lnTo>
                    <a:pt x="402431" y="52387"/>
                  </a:lnTo>
                  <a:lnTo>
                    <a:pt x="404812" y="30956"/>
                  </a:lnTo>
                  <a:lnTo>
                    <a:pt x="409575" y="19050"/>
                  </a:lnTo>
                  <a:lnTo>
                    <a:pt x="426243" y="7144"/>
                  </a:lnTo>
                  <a:lnTo>
                    <a:pt x="473868" y="0"/>
                  </a:lnTo>
                  <a:lnTo>
                    <a:pt x="528637" y="4762"/>
                  </a:lnTo>
                  <a:lnTo>
                    <a:pt x="592931" y="21431"/>
                  </a:lnTo>
                  <a:lnTo>
                    <a:pt x="645318" y="42862"/>
                  </a:lnTo>
                  <a:lnTo>
                    <a:pt x="690562" y="61912"/>
                  </a:lnTo>
                  <a:lnTo>
                    <a:pt x="754856" y="97631"/>
                  </a:lnTo>
                  <a:lnTo>
                    <a:pt x="821531" y="145256"/>
                  </a:lnTo>
                  <a:lnTo>
                    <a:pt x="916781" y="226219"/>
                  </a:lnTo>
                  <a:lnTo>
                    <a:pt x="964406" y="285750"/>
                  </a:lnTo>
                  <a:lnTo>
                    <a:pt x="978693" y="311944"/>
                  </a:lnTo>
                  <a:lnTo>
                    <a:pt x="983456" y="338137"/>
                  </a:lnTo>
                  <a:lnTo>
                    <a:pt x="985837" y="359569"/>
                  </a:lnTo>
                  <a:lnTo>
                    <a:pt x="976312" y="385762"/>
                  </a:lnTo>
                  <a:lnTo>
                    <a:pt x="957262" y="404812"/>
                  </a:lnTo>
                  <a:lnTo>
                    <a:pt x="928687" y="414337"/>
                  </a:lnTo>
                  <a:lnTo>
                    <a:pt x="835818" y="438150"/>
                  </a:lnTo>
                  <a:lnTo>
                    <a:pt x="773906" y="459581"/>
                  </a:lnTo>
                  <a:lnTo>
                    <a:pt x="728662" y="490537"/>
                  </a:lnTo>
                  <a:lnTo>
                    <a:pt x="561975" y="6405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4C56F6D3-466E-4227-A0CC-68F13B1392FA}"/>
                </a:ext>
              </a:extLst>
            </p:cNvPr>
            <p:cNvSpPr/>
            <p:nvPr/>
          </p:nvSpPr>
          <p:spPr>
            <a:xfrm>
              <a:off x="5338764" y="3582988"/>
              <a:ext cx="2714625" cy="584200"/>
            </a:xfrm>
            <a:custGeom>
              <a:avLst/>
              <a:gdLst>
                <a:gd name="connsiteX0" fmla="*/ 1797843 w 2714625"/>
                <a:gd name="connsiteY0" fmla="*/ 280988 h 583407"/>
                <a:gd name="connsiteX1" fmla="*/ 1385887 w 2714625"/>
                <a:gd name="connsiteY1" fmla="*/ 319088 h 583407"/>
                <a:gd name="connsiteX2" fmla="*/ 1045368 w 2714625"/>
                <a:gd name="connsiteY2" fmla="*/ 400050 h 583407"/>
                <a:gd name="connsiteX3" fmla="*/ 854868 w 2714625"/>
                <a:gd name="connsiteY3" fmla="*/ 428625 h 583407"/>
                <a:gd name="connsiteX4" fmla="*/ 764381 w 2714625"/>
                <a:gd name="connsiteY4" fmla="*/ 445294 h 583407"/>
                <a:gd name="connsiteX5" fmla="*/ 619125 w 2714625"/>
                <a:gd name="connsiteY5" fmla="*/ 478632 h 583407"/>
                <a:gd name="connsiteX6" fmla="*/ 500062 w 2714625"/>
                <a:gd name="connsiteY6" fmla="*/ 519113 h 583407"/>
                <a:gd name="connsiteX7" fmla="*/ 376237 w 2714625"/>
                <a:gd name="connsiteY7" fmla="*/ 583407 h 583407"/>
                <a:gd name="connsiteX8" fmla="*/ 326231 w 2714625"/>
                <a:gd name="connsiteY8" fmla="*/ 564357 h 583407"/>
                <a:gd name="connsiteX9" fmla="*/ 242887 w 2714625"/>
                <a:gd name="connsiteY9" fmla="*/ 516732 h 583407"/>
                <a:gd name="connsiteX10" fmla="*/ 169068 w 2714625"/>
                <a:gd name="connsiteY10" fmla="*/ 464344 h 583407"/>
                <a:gd name="connsiteX11" fmla="*/ 121443 w 2714625"/>
                <a:gd name="connsiteY11" fmla="*/ 423863 h 583407"/>
                <a:gd name="connsiteX12" fmla="*/ 90487 w 2714625"/>
                <a:gd name="connsiteY12" fmla="*/ 390525 h 583407"/>
                <a:gd name="connsiteX13" fmla="*/ 57150 w 2714625"/>
                <a:gd name="connsiteY13" fmla="*/ 345282 h 583407"/>
                <a:gd name="connsiteX14" fmla="*/ 23812 w 2714625"/>
                <a:gd name="connsiteY14" fmla="*/ 295275 h 583407"/>
                <a:gd name="connsiteX15" fmla="*/ 7143 w 2714625"/>
                <a:gd name="connsiteY15" fmla="*/ 266700 h 583407"/>
                <a:gd name="connsiteX16" fmla="*/ 0 w 2714625"/>
                <a:gd name="connsiteY16" fmla="*/ 247650 h 583407"/>
                <a:gd name="connsiteX17" fmla="*/ 0 w 2714625"/>
                <a:gd name="connsiteY17" fmla="*/ 223838 h 583407"/>
                <a:gd name="connsiteX18" fmla="*/ 4762 w 2714625"/>
                <a:gd name="connsiteY18" fmla="*/ 211932 h 583407"/>
                <a:gd name="connsiteX19" fmla="*/ 23812 w 2714625"/>
                <a:gd name="connsiteY19" fmla="*/ 207169 h 583407"/>
                <a:gd name="connsiteX20" fmla="*/ 64293 w 2714625"/>
                <a:gd name="connsiteY20" fmla="*/ 226219 h 583407"/>
                <a:gd name="connsiteX21" fmla="*/ 121443 w 2714625"/>
                <a:gd name="connsiteY21" fmla="*/ 254794 h 583407"/>
                <a:gd name="connsiteX22" fmla="*/ 164306 w 2714625"/>
                <a:gd name="connsiteY22" fmla="*/ 271463 h 583407"/>
                <a:gd name="connsiteX23" fmla="*/ 216693 w 2714625"/>
                <a:gd name="connsiteY23" fmla="*/ 290513 h 583407"/>
                <a:gd name="connsiteX24" fmla="*/ 273843 w 2714625"/>
                <a:gd name="connsiteY24" fmla="*/ 304800 h 583407"/>
                <a:gd name="connsiteX25" fmla="*/ 309562 w 2714625"/>
                <a:gd name="connsiteY25" fmla="*/ 309563 h 583407"/>
                <a:gd name="connsiteX26" fmla="*/ 373856 w 2714625"/>
                <a:gd name="connsiteY26" fmla="*/ 314325 h 583407"/>
                <a:gd name="connsiteX27" fmla="*/ 447675 w 2714625"/>
                <a:gd name="connsiteY27" fmla="*/ 309563 h 583407"/>
                <a:gd name="connsiteX28" fmla="*/ 638175 w 2714625"/>
                <a:gd name="connsiteY28" fmla="*/ 283369 h 583407"/>
                <a:gd name="connsiteX29" fmla="*/ 888206 w 2714625"/>
                <a:gd name="connsiteY29" fmla="*/ 240507 h 583407"/>
                <a:gd name="connsiteX30" fmla="*/ 1221581 w 2714625"/>
                <a:gd name="connsiteY30" fmla="*/ 173832 h 583407"/>
                <a:gd name="connsiteX31" fmla="*/ 1369218 w 2714625"/>
                <a:gd name="connsiteY31" fmla="*/ 138113 h 583407"/>
                <a:gd name="connsiteX32" fmla="*/ 1581150 w 2714625"/>
                <a:gd name="connsiteY32" fmla="*/ 116682 h 583407"/>
                <a:gd name="connsiteX33" fmla="*/ 2107406 w 2714625"/>
                <a:gd name="connsiteY33" fmla="*/ 69057 h 583407"/>
                <a:gd name="connsiteX34" fmla="*/ 2143125 w 2714625"/>
                <a:gd name="connsiteY34" fmla="*/ 57150 h 583407"/>
                <a:gd name="connsiteX35" fmla="*/ 2205037 w 2714625"/>
                <a:gd name="connsiteY35" fmla="*/ 33338 h 583407"/>
                <a:gd name="connsiteX36" fmla="*/ 2286000 w 2714625"/>
                <a:gd name="connsiteY36" fmla="*/ 11907 h 583407"/>
                <a:gd name="connsiteX37" fmla="*/ 2336006 w 2714625"/>
                <a:gd name="connsiteY37" fmla="*/ 0 h 583407"/>
                <a:gd name="connsiteX38" fmla="*/ 2388393 w 2714625"/>
                <a:gd name="connsiteY38" fmla="*/ 11907 h 583407"/>
                <a:gd name="connsiteX39" fmla="*/ 2497931 w 2714625"/>
                <a:gd name="connsiteY39" fmla="*/ 47625 h 583407"/>
                <a:gd name="connsiteX40" fmla="*/ 2581275 w 2714625"/>
                <a:gd name="connsiteY40" fmla="*/ 76200 h 583407"/>
                <a:gd name="connsiteX41" fmla="*/ 2640806 w 2714625"/>
                <a:gd name="connsiteY41" fmla="*/ 107157 h 583407"/>
                <a:gd name="connsiteX42" fmla="*/ 2676525 w 2714625"/>
                <a:gd name="connsiteY42" fmla="*/ 130969 h 583407"/>
                <a:gd name="connsiteX43" fmla="*/ 2697956 w 2714625"/>
                <a:gd name="connsiteY43" fmla="*/ 150019 h 583407"/>
                <a:gd name="connsiteX44" fmla="*/ 2712243 w 2714625"/>
                <a:gd name="connsiteY44" fmla="*/ 171450 h 583407"/>
                <a:gd name="connsiteX45" fmla="*/ 2714625 w 2714625"/>
                <a:gd name="connsiteY45" fmla="*/ 185738 h 583407"/>
                <a:gd name="connsiteX46" fmla="*/ 2709862 w 2714625"/>
                <a:gd name="connsiteY46" fmla="*/ 214313 h 583407"/>
                <a:gd name="connsiteX47" fmla="*/ 2693193 w 2714625"/>
                <a:gd name="connsiteY47" fmla="*/ 240507 h 583407"/>
                <a:gd name="connsiteX48" fmla="*/ 2659856 w 2714625"/>
                <a:gd name="connsiteY48" fmla="*/ 257175 h 583407"/>
                <a:gd name="connsiteX49" fmla="*/ 2619375 w 2714625"/>
                <a:gd name="connsiteY49" fmla="*/ 269082 h 583407"/>
                <a:gd name="connsiteX50" fmla="*/ 2562225 w 2714625"/>
                <a:gd name="connsiteY50" fmla="*/ 271463 h 583407"/>
                <a:gd name="connsiteX51" fmla="*/ 2443162 w 2714625"/>
                <a:gd name="connsiteY51" fmla="*/ 261938 h 583407"/>
                <a:gd name="connsiteX52" fmla="*/ 2286000 w 2714625"/>
                <a:gd name="connsiteY52" fmla="*/ 250032 h 583407"/>
                <a:gd name="connsiteX53" fmla="*/ 2116931 w 2714625"/>
                <a:gd name="connsiteY53" fmla="*/ 247650 h 583407"/>
                <a:gd name="connsiteX54" fmla="*/ 1797843 w 2714625"/>
                <a:gd name="connsiteY54" fmla="*/ 280988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4625" h="583407">
                  <a:moveTo>
                    <a:pt x="1797843" y="280988"/>
                  </a:moveTo>
                  <a:lnTo>
                    <a:pt x="1385887" y="319088"/>
                  </a:lnTo>
                  <a:lnTo>
                    <a:pt x="1045368" y="400050"/>
                  </a:lnTo>
                  <a:lnTo>
                    <a:pt x="854868" y="428625"/>
                  </a:lnTo>
                  <a:lnTo>
                    <a:pt x="764381" y="445294"/>
                  </a:lnTo>
                  <a:lnTo>
                    <a:pt x="619125" y="478632"/>
                  </a:lnTo>
                  <a:lnTo>
                    <a:pt x="500062" y="519113"/>
                  </a:lnTo>
                  <a:lnTo>
                    <a:pt x="376237" y="583407"/>
                  </a:lnTo>
                  <a:lnTo>
                    <a:pt x="326231" y="564357"/>
                  </a:lnTo>
                  <a:lnTo>
                    <a:pt x="242887" y="516732"/>
                  </a:lnTo>
                  <a:lnTo>
                    <a:pt x="169068" y="464344"/>
                  </a:lnTo>
                  <a:lnTo>
                    <a:pt x="121443" y="423863"/>
                  </a:lnTo>
                  <a:lnTo>
                    <a:pt x="90487" y="390525"/>
                  </a:lnTo>
                  <a:lnTo>
                    <a:pt x="57150" y="345282"/>
                  </a:lnTo>
                  <a:lnTo>
                    <a:pt x="23812" y="295275"/>
                  </a:lnTo>
                  <a:lnTo>
                    <a:pt x="7143" y="266700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11932"/>
                  </a:lnTo>
                  <a:lnTo>
                    <a:pt x="23812" y="207169"/>
                  </a:lnTo>
                  <a:lnTo>
                    <a:pt x="64293" y="226219"/>
                  </a:lnTo>
                  <a:lnTo>
                    <a:pt x="121443" y="254794"/>
                  </a:lnTo>
                  <a:lnTo>
                    <a:pt x="164306" y="271463"/>
                  </a:lnTo>
                  <a:lnTo>
                    <a:pt x="216693" y="290513"/>
                  </a:lnTo>
                  <a:lnTo>
                    <a:pt x="273843" y="304800"/>
                  </a:lnTo>
                  <a:lnTo>
                    <a:pt x="309562" y="309563"/>
                  </a:lnTo>
                  <a:lnTo>
                    <a:pt x="373856" y="314325"/>
                  </a:lnTo>
                  <a:lnTo>
                    <a:pt x="447675" y="309563"/>
                  </a:lnTo>
                  <a:lnTo>
                    <a:pt x="638175" y="283369"/>
                  </a:lnTo>
                  <a:lnTo>
                    <a:pt x="888206" y="240507"/>
                  </a:lnTo>
                  <a:lnTo>
                    <a:pt x="1221581" y="173832"/>
                  </a:lnTo>
                  <a:lnTo>
                    <a:pt x="1369218" y="138113"/>
                  </a:lnTo>
                  <a:lnTo>
                    <a:pt x="1581150" y="116682"/>
                  </a:lnTo>
                  <a:lnTo>
                    <a:pt x="2107406" y="69057"/>
                  </a:lnTo>
                  <a:lnTo>
                    <a:pt x="2143125" y="57150"/>
                  </a:lnTo>
                  <a:lnTo>
                    <a:pt x="2205037" y="33338"/>
                  </a:lnTo>
                  <a:lnTo>
                    <a:pt x="2286000" y="11907"/>
                  </a:lnTo>
                  <a:lnTo>
                    <a:pt x="2336006" y="0"/>
                  </a:lnTo>
                  <a:lnTo>
                    <a:pt x="2388393" y="11907"/>
                  </a:lnTo>
                  <a:lnTo>
                    <a:pt x="2497931" y="47625"/>
                  </a:lnTo>
                  <a:lnTo>
                    <a:pt x="2581275" y="76200"/>
                  </a:lnTo>
                  <a:lnTo>
                    <a:pt x="2640806" y="107157"/>
                  </a:lnTo>
                  <a:lnTo>
                    <a:pt x="2676525" y="130969"/>
                  </a:lnTo>
                  <a:lnTo>
                    <a:pt x="2697956" y="150019"/>
                  </a:lnTo>
                  <a:lnTo>
                    <a:pt x="2712243" y="171450"/>
                  </a:lnTo>
                  <a:lnTo>
                    <a:pt x="2714625" y="185738"/>
                  </a:lnTo>
                  <a:lnTo>
                    <a:pt x="2709862" y="214313"/>
                  </a:lnTo>
                  <a:lnTo>
                    <a:pt x="2693193" y="240507"/>
                  </a:lnTo>
                  <a:lnTo>
                    <a:pt x="2659856" y="257175"/>
                  </a:lnTo>
                  <a:lnTo>
                    <a:pt x="2619375" y="269082"/>
                  </a:lnTo>
                  <a:lnTo>
                    <a:pt x="2562225" y="271463"/>
                  </a:lnTo>
                  <a:lnTo>
                    <a:pt x="2443162" y="261938"/>
                  </a:lnTo>
                  <a:lnTo>
                    <a:pt x="2286000" y="250032"/>
                  </a:lnTo>
                  <a:lnTo>
                    <a:pt x="2116931" y="247650"/>
                  </a:lnTo>
                  <a:lnTo>
                    <a:pt x="1797843" y="2809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13FCF616-BDE8-4446-B625-B4B94AA1695E}"/>
                </a:ext>
              </a:extLst>
            </p:cNvPr>
            <p:cNvSpPr/>
            <p:nvPr/>
          </p:nvSpPr>
          <p:spPr>
            <a:xfrm rot="16200000">
              <a:off x="2497933" y="3482182"/>
              <a:ext cx="4386262" cy="511175"/>
            </a:xfrm>
            <a:custGeom>
              <a:avLst/>
              <a:gdLst>
                <a:gd name="connsiteX0" fmla="*/ 1495958 w 4385462"/>
                <a:gd name="connsiteY0" fmla="*/ 369417 h 512064"/>
                <a:gd name="connsiteX1" fmla="*/ 738835 w 4385462"/>
                <a:gd name="connsiteY1" fmla="*/ 384048 h 512064"/>
                <a:gd name="connsiteX2" fmla="*/ 555955 w 4385462"/>
                <a:gd name="connsiteY2" fmla="*/ 391363 h 512064"/>
                <a:gd name="connsiteX3" fmla="*/ 438912 w 4385462"/>
                <a:gd name="connsiteY3" fmla="*/ 402336 h 512064"/>
                <a:gd name="connsiteX4" fmla="*/ 405993 w 4385462"/>
                <a:gd name="connsiteY4" fmla="*/ 402336 h 512064"/>
                <a:gd name="connsiteX5" fmla="*/ 310896 w 4385462"/>
                <a:gd name="connsiteY5" fmla="*/ 369417 h 512064"/>
                <a:gd name="connsiteX6" fmla="*/ 208483 w 4385462"/>
                <a:gd name="connsiteY6" fmla="*/ 332841 h 512064"/>
                <a:gd name="connsiteX7" fmla="*/ 135331 w 4385462"/>
                <a:gd name="connsiteY7" fmla="*/ 299923 h 512064"/>
                <a:gd name="connsiteX8" fmla="*/ 73152 w 4385462"/>
                <a:gd name="connsiteY8" fmla="*/ 267005 h 512064"/>
                <a:gd name="connsiteX9" fmla="*/ 43891 w 4385462"/>
                <a:gd name="connsiteY9" fmla="*/ 241401 h 512064"/>
                <a:gd name="connsiteX10" fmla="*/ 14630 w 4385462"/>
                <a:gd name="connsiteY10" fmla="*/ 212141 h 512064"/>
                <a:gd name="connsiteX11" fmla="*/ 0 w 4385462"/>
                <a:gd name="connsiteY11" fmla="*/ 182880 h 512064"/>
                <a:gd name="connsiteX12" fmla="*/ 0 w 4385462"/>
                <a:gd name="connsiteY12" fmla="*/ 153619 h 512064"/>
                <a:gd name="connsiteX13" fmla="*/ 10972 w 4385462"/>
                <a:gd name="connsiteY13" fmla="*/ 124358 h 512064"/>
                <a:gd name="connsiteX14" fmla="*/ 36576 w 4385462"/>
                <a:gd name="connsiteY14" fmla="*/ 109728 h 512064"/>
                <a:gd name="connsiteX15" fmla="*/ 87782 w 4385462"/>
                <a:gd name="connsiteY15" fmla="*/ 98755 h 512064"/>
                <a:gd name="connsiteX16" fmla="*/ 171907 w 4385462"/>
                <a:gd name="connsiteY16" fmla="*/ 76809 h 512064"/>
                <a:gd name="connsiteX17" fmla="*/ 299923 w 4385462"/>
                <a:gd name="connsiteY17" fmla="*/ 18288 h 512064"/>
                <a:gd name="connsiteX18" fmla="*/ 530352 w 4385462"/>
                <a:gd name="connsiteY18" fmla="*/ 109728 h 512064"/>
                <a:gd name="connsiteX19" fmla="*/ 570585 w 4385462"/>
                <a:gd name="connsiteY19" fmla="*/ 131673 h 512064"/>
                <a:gd name="connsiteX20" fmla="*/ 640080 w 4385462"/>
                <a:gd name="connsiteY20" fmla="*/ 138989 h 512064"/>
                <a:gd name="connsiteX21" fmla="*/ 1181404 w 4385462"/>
                <a:gd name="connsiteY21" fmla="*/ 142646 h 512064"/>
                <a:gd name="connsiteX22" fmla="*/ 1975104 w 4385462"/>
                <a:gd name="connsiteY22" fmla="*/ 160934 h 512064"/>
                <a:gd name="connsiteX23" fmla="*/ 2157984 w 4385462"/>
                <a:gd name="connsiteY23" fmla="*/ 160934 h 512064"/>
                <a:gd name="connsiteX24" fmla="*/ 2648102 w 4385462"/>
                <a:gd name="connsiteY24" fmla="*/ 168249 h 512064"/>
                <a:gd name="connsiteX25" fmla="*/ 3152851 w 4385462"/>
                <a:gd name="connsiteY25" fmla="*/ 179222 h 512064"/>
                <a:gd name="connsiteX26" fmla="*/ 3302812 w 4385462"/>
                <a:gd name="connsiteY26" fmla="*/ 179222 h 512064"/>
                <a:gd name="connsiteX27" fmla="*/ 3760012 w 4385462"/>
                <a:gd name="connsiteY27" fmla="*/ 179222 h 512064"/>
                <a:gd name="connsiteX28" fmla="*/ 4103827 w 4385462"/>
                <a:gd name="connsiteY28" fmla="*/ 182880 h 512064"/>
                <a:gd name="connsiteX29" fmla="*/ 4147718 w 4385462"/>
                <a:gd name="connsiteY29" fmla="*/ 175565 h 512064"/>
                <a:gd name="connsiteX30" fmla="*/ 4187952 w 4385462"/>
                <a:gd name="connsiteY30" fmla="*/ 157277 h 512064"/>
                <a:gd name="connsiteX31" fmla="*/ 4253788 w 4385462"/>
                <a:gd name="connsiteY31" fmla="*/ 102413 h 512064"/>
                <a:gd name="connsiteX32" fmla="*/ 4319625 w 4385462"/>
                <a:gd name="connsiteY32" fmla="*/ 21945 h 512064"/>
                <a:gd name="connsiteX33" fmla="*/ 4334256 w 4385462"/>
                <a:gd name="connsiteY33" fmla="*/ 7315 h 512064"/>
                <a:gd name="connsiteX34" fmla="*/ 4348886 w 4385462"/>
                <a:gd name="connsiteY34" fmla="*/ 0 h 512064"/>
                <a:gd name="connsiteX35" fmla="*/ 4363516 w 4385462"/>
                <a:gd name="connsiteY35" fmla="*/ 0 h 512064"/>
                <a:gd name="connsiteX36" fmla="*/ 4378147 w 4385462"/>
                <a:gd name="connsiteY36" fmla="*/ 7315 h 512064"/>
                <a:gd name="connsiteX37" fmla="*/ 4385462 w 4385462"/>
                <a:gd name="connsiteY37" fmla="*/ 29261 h 512064"/>
                <a:gd name="connsiteX38" fmla="*/ 4381804 w 4385462"/>
                <a:gd name="connsiteY38" fmla="*/ 87782 h 512064"/>
                <a:gd name="connsiteX39" fmla="*/ 4356201 w 4385462"/>
                <a:gd name="connsiteY39" fmla="*/ 168249 h 512064"/>
                <a:gd name="connsiteX40" fmla="*/ 4319625 w 4385462"/>
                <a:gd name="connsiteY40" fmla="*/ 245059 h 512064"/>
                <a:gd name="connsiteX41" fmla="*/ 4286707 w 4385462"/>
                <a:gd name="connsiteY41" fmla="*/ 303581 h 512064"/>
                <a:gd name="connsiteX42" fmla="*/ 4195267 w 4385462"/>
                <a:gd name="connsiteY42" fmla="*/ 438912 h 512064"/>
                <a:gd name="connsiteX43" fmla="*/ 4140403 w 4385462"/>
                <a:gd name="connsiteY43" fmla="*/ 493776 h 512064"/>
                <a:gd name="connsiteX44" fmla="*/ 4100169 w 4385462"/>
                <a:gd name="connsiteY44" fmla="*/ 512064 h 512064"/>
                <a:gd name="connsiteX45" fmla="*/ 4067251 w 4385462"/>
                <a:gd name="connsiteY45" fmla="*/ 504749 h 512064"/>
                <a:gd name="connsiteX46" fmla="*/ 4030675 w 4385462"/>
                <a:gd name="connsiteY46" fmla="*/ 479145 h 512064"/>
                <a:gd name="connsiteX47" fmla="*/ 3986784 w 4385462"/>
                <a:gd name="connsiteY47" fmla="*/ 442569 h 512064"/>
                <a:gd name="connsiteX48" fmla="*/ 3950208 w 4385462"/>
                <a:gd name="connsiteY48" fmla="*/ 420624 h 512064"/>
                <a:gd name="connsiteX49" fmla="*/ 3884371 w 4385462"/>
                <a:gd name="connsiteY49" fmla="*/ 405993 h 512064"/>
                <a:gd name="connsiteX50" fmla="*/ 3738067 w 4385462"/>
                <a:gd name="connsiteY50" fmla="*/ 395021 h 512064"/>
                <a:gd name="connsiteX51" fmla="*/ 3343046 w 4385462"/>
                <a:gd name="connsiteY51" fmla="*/ 384048 h 512064"/>
                <a:gd name="connsiteX52" fmla="*/ 3222345 w 4385462"/>
                <a:gd name="connsiteY52" fmla="*/ 376733 h 512064"/>
                <a:gd name="connsiteX53" fmla="*/ 2260396 w 4385462"/>
                <a:gd name="connsiteY53" fmla="*/ 358445 h 512064"/>
                <a:gd name="connsiteX54" fmla="*/ 2106777 w 4385462"/>
                <a:gd name="connsiteY54" fmla="*/ 354787 h 512064"/>
                <a:gd name="connsiteX55" fmla="*/ 1495958 w 4385462"/>
                <a:gd name="connsiteY55" fmla="*/ 369417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85462" h="512064">
                  <a:moveTo>
                    <a:pt x="1495958" y="369417"/>
                  </a:moveTo>
                  <a:lnTo>
                    <a:pt x="738835" y="384048"/>
                  </a:lnTo>
                  <a:lnTo>
                    <a:pt x="555955" y="391363"/>
                  </a:lnTo>
                  <a:lnTo>
                    <a:pt x="438912" y="402336"/>
                  </a:lnTo>
                  <a:lnTo>
                    <a:pt x="405993" y="402336"/>
                  </a:lnTo>
                  <a:lnTo>
                    <a:pt x="310896" y="369417"/>
                  </a:lnTo>
                  <a:lnTo>
                    <a:pt x="208483" y="332841"/>
                  </a:lnTo>
                  <a:lnTo>
                    <a:pt x="135331" y="299923"/>
                  </a:lnTo>
                  <a:lnTo>
                    <a:pt x="73152" y="267005"/>
                  </a:lnTo>
                  <a:lnTo>
                    <a:pt x="43891" y="241401"/>
                  </a:lnTo>
                  <a:lnTo>
                    <a:pt x="14630" y="212141"/>
                  </a:lnTo>
                  <a:lnTo>
                    <a:pt x="0" y="182880"/>
                  </a:lnTo>
                  <a:lnTo>
                    <a:pt x="0" y="153619"/>
                  </a:lnTo>
                  <a:lnTo>
                    <a:pt x="10972" y="124358"/>
                  </a:lnTo>
                  <a:lnTo>
                    <a:pt x="36576" y="109728"/>
                  </a:lnTo>
                  <a:lnTo>
                    <a:pt x="87782" y="98755"/>
                  </a:lnTo>
                  <a:lnTo>
                    <a:pt x="171907" y="76809"/>
                  </a:lnTo>
                  <a:lnTo>
                    <a:pt x="299923" y="18288"/>
                  </a:lnTo>
                  <a:lnTo>
                    <a:pt x="530352" y="109728"/>
                  </a:lnTo>
                  <a:lnTo>
                    <a:pt x="570585" y="131673"/>
                  </a:lnTo>
                  <a:lnTo>
                    <a:pt x="640080" y="138989"/>
                  </a:lnTo>
                  <a:lnTo>
                    <a:pt x="1181404" y="142646"/>
                  </a:lnTo>
                  <a:lnTo>
                    <a:pt x="1975104" y="160934"/>
                  </a:lnTo>
                  <a:lnTo>
                    <a:pt x="2157984" y="160934"/>
                  </a:lnTo>
                  <a:lnTo>
                    <a:pt x="2648102" y="168249"/>
                  </a:lnTo>
                  <a:lnTo>
                    <a:pt x="3152851" y="179222"/>
                  </a:lnTo>
                  <a:lnTo>
                    <a:pt x="3302812" y="179222"/>
                  </a:lnTo>
                  <a:lnTo>
                    <a:pt x="3760012" y="179222"/>
                  </a:lnTo>
                  <a:lnTo>
                    <a:pt x="4103827" y="182880"/>
                  </a:lnTo>
                  <a:lnTo>
                    <a:pt x="4147718" y="175565"/>
                  </a:lnTo>
                  <a:lnTo>
                    <a:pt x="4187952" y="157277"/>
                  </a:lnTo>
                  <a:lnTo>
                    <a:pt x="4253788" y="102413"/>
                  </a:lnTo>
                  <a:lnTo>
                    <a:pt x="4319625" y="21945"/>
                  </a:lnTo>
                  <a:lnTo>
                    <a:pt x="4334256" y="7315"/>
                  </a:lnTo>
                  <a:lnTo>
                    <a:pt x="4348886" y="0"/>
                  </a:lnTo>
                  <a:lnTo>
                    <a:pt x="4363516" y="0"/>
                  </a:lnTo>
                  <a:lnTo>
                    <a:pt x="4378147" y="7315"/>
                  </a:lnTo>
                  <a:lnTo>
                    <a:pt x="4385462" y="29261"/>
                  </a:lnTo>
                  <a:lnTo>
                    <a:pt x="4381804" y="87782"/>
                  </a:lnTo>
                  <a:lnTo>
                    <a:pt x="4356201" y="168249"/>
                  </a:lnTo>
                  <a:lnTo>
                    <a:pt x="4319625" y="245059"/>
                  </a:lnTo>
                  <a:lnTo>
                    <a:pt x="4286707" y="303581"/>
                  </a:lnTo>
                  <a:lnTo>
                    <a:pt x="4195267" y="438912"/>
                  </a:lnTo>
                  <a:lnTo>
                    <a:pt x="4140403" y="493776"/>
                  </a:lnTo>
                  <a:lnTo>
                    <a:pt x="4100169" y="512064"/>
                  </a:lnTo>
                  <a:lnTo>
                    <a:pt x="4067251" y="504749"/>
                  </a:lnTo>
                  <a:lnTo>
                    <a:pt x="4030675" y="479145"/>
                  </a:lnTo>
                  <a:lnTo>
                    <a:pt x="3986784" y="442569"/>
                  </a:lnTo>
                  <a:lnTo>
                    <a:pt x="3950208" y="420624"/>
                  </a:lnTo>
                  <a:lnTo>
                    <a:pt x="3884371" y="405993"/>
                  </a:lnTo>
                  <a:lnTo>
                    <a:pt x="3738067" y="395021"/>
                  </a:lnTo>
                  <a:lnTo>
                    <a:pt x="3343046" y="384048"/>
                  </a:lnTo>
                  <a:lnTo>
                    <a:pt x="3222345" y="376733"/>
                  </a:lnTo>
                  <a:lnTo>
                    <a:pt x="2260396" y="358445"/>
                  </a:lnTo>
                  <a:lnTo>
                    <a:pt x="2106777" y="354787"/>
                  </a:lnTo>
                  <a:lnTo>
                    <a:pt x="1495958" y="36941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DAF83756-0F50-4C10-B4B5-82F21985ABB2}"/>
                </a:ext>
              </a:extLst>
            </p:cNvPr>
            <p:cNvSpPr/>
            <p:nvPr/>
          </p:nvSpPr>
          <p:spPr>
            <a:xfrm>
              <a:off x="3957639" y="5227638"/>
              <a:ext cx="644525" cy="482600"/>
            </a:xfrm>
            <a:custGeom>
              <a:avLst/>
              <a:gdLst>
                <a:gd name="connsiteX0" fmla="*/ 173831 w 645318"/>
                <a:gd name="connsiteY0" fmla="*/ 64294 h 483394"/>
                <a:gd name="connsiteX1" fmla="*/ 366712 w 645318"/>
                <a:gd name="connsiteY1" fmla="*/ 142875 h 483394"/>
                <a:gd name="connsiteX2" fmla="*/ 452437 w 645318"/>
                <a:gd name="connsiteY2" fmla="*/ 173831 h 483394"/>
                <a:gd name="connsiteX3" fmla="*/ 502443 w 645318"/>
                <a:gd name="connsiteY3" fmla="*/ 185737 h 483394"/>
                <a:gd name="connsiteX4" fmla="*/ 526256 w 645318"/>
                <a:gd name="connsiteY4" fmla="*/ 188119 h 483394"/>
                <a:gd name="connsiteX5" fmla="*/ 559593 w 645318"/>
                <a:gd name="connsiteY5" fmla="*/ 180975 h 483394"/>
                <a:gd name="connsiteX6" fmla="*/ 645318 w 645318"/>
                <a:gd name="connsiteY6" fmla="*/ 104775 h 483394"/>
                <a:gd name="connsiteX7" fmla="*/ 547687 w 645318"/>
                <a:gd name="connsiteY7" fmla="*/ 483394 h 483394"/>
                <a:gd name="connsiteX8" fmla="*/ 497681 w 645318"/>
                <a:gd name="connsiteY8" fmla="*/ 404812 h 483394"/>
                <a:gd name="connsiteX9" fmla="*/ 366712 w 645318"/>
                <a:gd name="connsiteY9" fmla="*/ 311944 h 483394"/>
                <a:gd name="connsiteX10" fmla="*/ 214312 w 645318"/>
                <a:gd name="connsiteY10" fmla="*/ 202406 h 483394"/>
                <a:gd name="connsiteX11" fmla="*/ 66675 w 645318"/>
                <a:gd name="connsiteY11" fmla="*/ 97631 h 483394"/>
                <a:gd name="connsiteX12" fmla="*/ 19050 w 645318"/>
                <a:gd name="connsiteY12" fmla="*/ 66675 h 483394"/>
                <a:gd name="connsiteX13" fmla="*/ 4762 w 645318"/>
                <a:gd name="connsiteY13" fmla="*/ 50006 h 483394"/>
                <a:gd name="connsiteX14" fmla="*/ 0 w 645318"/>
                <a:gd name="connsiteY14" fmla="*/ 33337 h 483394"/>
                <a:gd name="connsiteX15" fmla="*/ 2381 w 645318"/>
                <a:gd name="connsiteY15" fmla="*/ 19050 h 483394"/>
                <a:gd name="connsiteX16" fmla="*/ 11906 w 645318"/>
                <a:gd name="connsiteY16" fmla="*/ 7144 h 483394"/>
                <a:gd name="connsiteX17" fmla="*/ 33337 w 645318"/>
                <a:gd name="connsiteY17" fmla="*/ 0 h 483394"/>
                <a:gd name="connsiteX18" fmla="*/ 66675 w 645318"/>
                <a:gd name="connsiteY18" fmla="*/ 9525 h 483394"/>
                <a:gd name="connsiteX19" fmla="*/ 173831 w 645318"/>
                <a:gd name="connsiteY19" fmla="*/ 642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5318" h="483394">
                  <a:moveTo>
                    <a:pt x="173831" y="64294"/>
                  </a:moveTo>
                  <a:lnTo>
                    <a:pt x="366712" y="142875"/>
                  </a:lnTo>
                  <a:lnTo>
                    <a:pt x="452437" y="173831"/>
                  </a:lnTo>
                  <a:lnTo>
                    <a:pt x="502443" y="185737"/>
                  </a:lnTo>
                  <a:lnTo>
                    <a:pt x="526256" y="188119"/>
                  </a:lnTo>
                  <a:lnTo>
                    <a:pt x="559593" y="180975"/>
                  </a:lnTo>
                  <a:lnTo>
                    <a:pt x="645318" y="104775"/>
                  </a:lnTo>
                  <a:lnTo>
                    <a:pt x="547687" y="483394"/>
                  </a:lnTo>
                  <a:lnTo>
                    <a:pt x="497681" y="404812"/>
                  </a:lnTo>
                  <a:lnTo>
                    <a:pt x="366712" y="311944"/>
                  </a:lnTo>
                  <a:lnTo>
                    <a:pt x="214312" y="202406"/>
                  </a:lnTo>
                  <a:lnTo>
                    <a:pt x="66675" y="97631"/>
                  </a:lnTo>
                  <a:lnTo>
                    <a:pt x="19050" y="66675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66675" y="9525"/>
                  </a:lnTo>
                  <a:lnTo>
                    <a:pt x="173831" y="64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8FA3D65B-25F4-4F00-8644-A0954B95E7B1}"/>
                </a:ext>
              </a:extLst>
            </p:cNvPr>
            <p:cNvSpPr/>
            <p:nvPr/>
          </p:nvSpPr>
          <p:spPr>
            <a:xfrm>
              <a:off x="3648075" y="3262314"/>
              <a:ext cx="1627188" cy="1260475"/>
            </a:xfrm>
            <a:custGeom>
              <a:avLst/>
              <a:gdLst>
                <a:gd name="connsiteX0" fmla="*/ 790575 w 1626394"/>
                <a:gd name="connsiteY0" fmla="*/ 821531 h 1259681"/>
                <a:gd name="connsiteX1" fmla="*/ 383381 w 1626394"/>
                <a:gd name="connsiteY1" fmla="*/ 1126331 h 1259681"/>
                <a:gd name="connsiteX2" fmla="*/ 292894 w 1626394"/>
                <a:gd name="connsiteY2" fmla="*/ 1247775 h 1259681"/>
                <a:gd name="connsiteX3" fmla="*/ 276225 w 1626394"/>
                <a:gd name="connsiteY3" fmla="*/ 1259681 h 1259681"/>
                <a:gd name="connsiteX4" fmla="*/ 259556 w 1626394"/>
                <a:gd name="connsiteY4" fmla="*/ 1257300 h 1259681"/>
                <a:gd name="connsiteX5" fmla="*/ 230981 w 1626394"/>
                <a:gd name="connsiteY5" fmla="*/ 1240631 h 1259681"/>
                <a:gd name="connsiteX6" fmla="*/ 178594 w 1626394"/>
                <a:gd name="connsiteY6" fmla="*/ 1200150 h 1259681"/>
                <a:gd name="connsiteX7" fmla="*/ 130969 w 1626394"/>
                <a:gd name="connsiteY7" fmla="*/ 1150143 h 1259681"/>
                <a:gd name="connsiteX8" fmla="*/ 85725 w 1626394"/>
                <a:gd name="connsiteY8" fmla="*/ 1090612 h 1259681"/>
                <a:gd name="connsiteX9" fmla="*/ 45244 w 1626394"/>
                <a:gd name="connsiteY9" fmla="*/ 1019175 h 1259681"/>
                <a:gd name="connsiteX10" fmla="*/ 19050 w 1626394"/>
                <a:gd name="connsiteY10" fmla="*/ 964406 h 1259681"/>
                <a:gd name="connsiteX11" fmla="*/ 4763 w 1626394"/>
                <a:gd name="connsiteY11" fmla="*/ 933450 h 1259681"/>
                <a:gd name="connsiteX12" fmla="*/ 0 w 1626394"/>
                <a:gd name="connsiteY12" fmla="*/ 904875 h 1259681"/>
                <a:gd name="connsiteX13" fmla="*/ 0 w 1626394"/>
                <a:gd name="connsiteY13" fmla="*/ 890587 h 1259681"/>
                <a:gd name="connsiteX14" fmla="*/ 0 w 1626394"/>
                <a:gd name="connsiteY14" fmla="*/ 878681 h 1259681"/>
                <a:gd name="connsiteX15" fmla="*/ 7144 w 1626394"/>
                <a:gd name="connsiteY15" fmla="*/ 864393 h 1259681"/>
                <a:gd name="connsiteX16" fmla="*/ 19050 w 1626394"/>
                <a:gd name="connsiteY16" fmla="*/ 864393 h 1259681"/>
                <a:gd name="connsiteX17" fmla="*/ 47625 w 1626394"/>
                <a:gd name="connsiteY17" fmla="*/ 878681 h 1259681"/>
                <a:gd name="connsiteX18" fmla="*/ 83344 w 1626394"/>
                <a:gd name="connsiteY18" fmla="*/ 902493 h 1259681"/>
                <a:gd name="connsiteX19" fmla="*/ 119063 w 1626394"/>
                <a:gd name="connsiteY19" fmla="*/ 916781 h 1259681"/>
                <a:gd name="connsiteX20" fmla="*/ 159544 w 1626394"/>
                <a:gd name="connsiteY20" fmla="*/ 923925 h 1259681"/>
                <a:gd name="connsiteX21" fmla="*/ 190500 w 1626394"/>
                <a:gd name="connsiteY21" fmla="*/ 926306 h 1259681"/>
                <a:gd name="connsiteX22" fmla="*/ 211931 w 1626394"/>
                <a:gd name="connsiteY22" fmla="*/ 923925 h 1259681"/>
                <a:gd name="connsiteX23" fmla="*/ 314325 w 1626394"/>
                <a:gd name="connsiteY23" fmla="*/ 883443 h 1259681"/>
                <a:gd name="connsiteX24" fmla="*/ 526256 w 1626394"/>
                <a:gd name="connsiteY24" fmla="*/ 766762 h 1259681"/>
                <a:gd name="connsiteX25" fmla="*/ 733425 w 1626394"/>
                <a:gd name="connsiteY25" fmla="*/ 638175 h 1259681"/>
                <a:gd name="connsiteX26" fmla="*/ 969169 w 1626394"/>
                <a:gd name="connsiteY26" fmla="*/ 485775 h 1259681"/>
                <a:gd name="connsiteX27" fmla="*/ 1126331 w 1626394"/>
                <a:gd name="connsiteY27" fmla="*/ 383381 h 1259681"/>
                <a:gd name="connsiteX28" fmla="*/ 1297781 w 1626394"/>
                <a:gd name="connsiteY28" fmla="*/ 245268 h 1259681"/>
                <a:gd name="connsiteX29" fmla="*/ 1454944 w 1626394"/>
                <a:gd name="connsiteY29" fmla="*/ 109537 h 1259681"/>
                <a:gd name="connsiteX30" fmla="*/ 1554956 w 1626394"/>
                <a:gd name="connsiteY30" fmla="*/ 21431 h 1259681"/>
                <a:gd name="connsiteX31" fmla="*/ 1574006 w 1626394"/>
                <a:gd name="connsiteY31" fmla="*/ 7143 h 1259681"/>
                <a:gd name="connsiteX32" fmla="*/ 1593056 w 1626394"/>
                <a:gd name="connsiteY32" fmla="*/ 0 h 1259681"/>
                <a:gd name="connsiteX33" fmla="*/ 1604963 w 1626394"/>
                <a:gd name="connsiteY33" fmla="*/ 0 h 1259681"/>
                <a:gd name="connsiteX34" fmla="*/ 1614488 w 1626394"/>
                <a:gd name="connsiteY34" fmla="*/ 2381 h 1259681"/>
                <a:gd name="connsiteX35" fmla="*/ 1621631 w 1626394"/>
                <a:gd name="connsiteY35" fmla="*/ 11906 h 1259681"/>
                <a:gd name="connsiteX36" fmla="*/ 1626394 w 1626394"/>
                <a:gd name="connsiteY36" fmla="*/ 28575 h 1259681"/>
                <a:gd name="connsiteX37" fmla="*/ 1614488 w 1626394"/>
                <a:gd name="connsiteY37" fmla="*/ 54768 h 1259681"/>
                <a:gd name="connsiteX38" fmla="*/ 1535906 w 1626394"/>
                <a:gd name="connsiteY38" fmla="*/ 147637 h 1259681"/>
                <a:gd name="connsiteX39" fmla="*/ 1390650 w 1626394"/>
                <a:gd name="connsiteY39" fmla="*/ 307181 h 1259681"/>
                <a:gd name="connsiteX40" fmla="*/ 1123950 w 1626394"/>
                <a:gd name="connsiteY40" fmla="*/ 585787 h 1259681"/>
                <a:gd name="connsiteX41" fmla="*/ 969169 w 1626394"/>
                <a:gd name="connsiteY41" fmla="*/ 690562 h 1259681"/>
                <a:gd name="connsiteX42" fmla="*/ 790575 w 1626394"/>
                <a:gd name="connsiteY42" fmla="*/ 82153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259681">
                  <a:moveTo>
                    <a:pt x="790575" y="821531"/>
                  </a:moveTo>
                  <a:lnTo>
                    <a:pt x="383381" y="1126331"/>
                  </a:lnTo>
                  <a:lnTo>
                    <a:pt x="292894" y="1247775"/>
                  </a:lnTo>
                  <a:lnTo>
                    <a:pt x="276225" y="1259681"/>
                  </a:lnTo>
                  <a:lnTo>
                    <a:pt x="259556" y="1257300"/>
                  </a:lnTo>
                  <a:lnTo>
                    <a:pt x="230981" y="1240631"/>
                  </a:lnTo>
                  <a:lnTo>
                    <a:pt x="178594" y="1200150"/>
                  </a:lnTo>
                  <a:lnTo>
                    <a:pt x="130969" y="1150143"/>
                  </a:lnTo>
                  <a:lnTo>
                    <a:pt x="85725" y="1090612"/>
                  </a:lnTo>
                  <a:lnTo>
                    <a:pt x="45244" y="1019175"/>
                  </a:lnTo>
                  <a:lnTo>
                    <a:pt x="19050" y="964406"/>
                  </a:lnTo>
                  <a:lnTo>
                    <a:pt x="4763" y="933450"/>
                  </a:lnTo>
                  <a:lnTo>
                    <a:pt x="0" y="904875"/>
                  </a:lnTo>
                  <a:lnTo>
                    <a:pt x="0" y="890587"/>
                  </a:lnTo>
                  <a:lnTo>
                    <a:pt x="0" y="878681"/>
                  </a:lnTo>
                  <a:lnTo>
                    <a:pt x="7144" y="864393"/>
                  </a:lnTo>
                  <a:lnTo>
                    <a:pt x="19050" y="864393"/>
                  </a:lnTo>
                  <a:lnTo>
                    <a:pt x="47625" y="878681"/>
                  </a:lnTo>
                  <a:lnTo>
                    <a:pt x="83344" y="902493"/>
                  </a:lnTo>
                  <a:lnTo>
                    <a:pt x="119063" y="916781"/>
                  </a:lnTo>
                  <a:lnTo>
                    <a:pt x="159544" y="923925"/>
                  </a:lnTo>
                  <a:lnTo>
                    <a:pt x="190500" y="926306"/>
                  </a:lnTo>
                  <a:lnTo>
                    <a:pt x="211931" y="923925"/>
                  </a:lnTo>
                  <a:lnTo>
                    <a:pt x="314325" y="883443"/>
                  </a:lnTo>
                  <a:lnTo>
                    <a:pt x="526256" y="766762"/>
                  </a:lnTo>
                  <a:lnTo>
                    <a:pt x="733425" y="638175"/>
                  </a:lnTo>
                  <a:lnTo>
                    <a:pt x="969169" y="485775"/>
                  </a:lnTo>
                  <a:lnTo>
                    <a:pt x="1126331" y="383381"/>
                  </a:lnTo>
                  <a:lnTo>
                    <a:pt x="1297781" y="245268"/>
                  </a:lnTo>
                  <a:lnTo>
                    <a:pt x="1454944" y="109537"/>
                  </a:lnTo>
                  <a:lnTo>
                    <a:pt x="1554956" y="21431"/>
                  </a:lnTo>
                  <a:lnTo>
                    <a:pt x="1574006" y="7143"/>
                  </a:lnTo>
                  <a:lnTo>
                    <a:pt x="1593056" y="0"/>
                  </a:lnTo>
                  <a:lnTo>
                    <a:pt x="1604963" y="0"/>
                  </a:lnTo>
                  <a:lnTo>
                    <a:pt x="1614488" y="2381"/>
                  </a:lnTo>
                  <a:lnTo>
                    <a:pt x="1621631" y="11906"/>
                  </a:lnTo>
                  <a:lnTo>
                    <a:pt x="1626394" y="28575"/>
                  </a:lnTo>
                  <a:lnTo>
                    <a:pt x="1614488" y="54768"/>
                  </a:lnTo>
                  <a:lnTo>
                    <a:pt x="1535906" y="147637"/>
                  </a:lnTo>
                  <a:lnTo>
                    <a:pt x="1390650" y="307181"/>
                  </a:lnTo>
                  <a:lnTo>
                    <a:pt x="1123950" y="585787"/>
                  </a:lnTo>
                  <a:lnTo>
                    <a:pt x="969169" y="690562"/>
                  </a:lnTo>
                  <a:lnTo>
                    <a:pt x="790575" y="8215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07186ED5-1B06-44C0-B3EB-04D0B5F3603D}"/>
                </a:ext>
              </a:extLst>
            </p:cNvPr>
            <p:cNvSpPr/>
            <p:nvPr/>
          </p:nvSpPr>
          <p:spPr>
            <a:xfrm>
              <a:off x="5427664" y="2452689"/>
              <a:ext cx="592137" cy="708025"/>
            </a:xfrm>
            <a:custGeom>
              <a:avLst/>
              <a:gdLst>
                <a:gd name="connsiteX0" fmla="*/ 300037 w 592931"/>
                <a:gd name="connsiteY0" fmla="*/ 504825 h 707231"/>
                <a:gd name="connsiteX1" fmla="*/ 233362 w 592931"/>
                <a:gd name="connsiteY1" fmla="*/ 388143 h 707231"/>
                <a:gd name="connsiteX2" fmla="*/ 157162 w 592931"/>
                <a:gd name="connsiteY2" fmla="*/ 264318 h 707231"/>
                <a:gd name="connsiteX3" fmla="*/ 66675 w 592931"/>
                <a:gd name="connsiteY3" fmla="*/ 133350 h 707231"/>
                <a:gd name="connsiteX4" fmla="*/ 23812 w 592931"/>
                <a:gd name="connsiteY4" fmla="*/ 83343 h 707231"/>
                <a:gd name="connsiteX5" fmla="*/ 7144 w 592931"/>
                <a:gd name="connsiteY5" fmla="*/ 57150 h 707231"/>
                <a:gd name="connsiteX6" fmla="*/ 0 w 592931"/>
                <a:gd name="connsiteY6" fmla="*/ 23812 h 707231"/>
                <a:gd name="connsiteX7" fmla="*/ 7144 w 592931"/>
                <a:gd name="connsiteY7" fmla="*/ 4762 h 707231"/>
                <a:gd name="connsiteX8" fmla="*/ 19050 w 592931"/>
                <a:gd name="connsiteY8" fmla="*/ 0 h 707231"/>
                <a:gd name="connsiteX9" fmla="*/ 42862 w 592931"/>
                <a:gd name="connsiteY9" fmla="*/ 4762 h 707231"/>
                <a:gd name="connsiteX10" fmla="*/ 80962 w 592931"/>
                <a:gd name="connsiteY10" fmla="*/ 30956 h 707231"/>
                <a:gd name="connsiteX11" fmla="*/ 188119 w 592931"/>
                <a:gd name="connsiteY11" fmla="*/ 107156 h 707231"/>
                <a:gd name="connsiteX12" fmla="*/ 314325 w 592931"/>
                <a:gd name="connsiteY12" fmla="*/ 188118 h 707231"/>
                <a:gd name="connsiteX13" fmla="*/ 431006 w 592931"/>
                <a:gd name="connsiteY13" fmla="*/ 257175 h 707231"/>
                <a:gd name="connsiteX14" fmla="*/ 457200 w 592931"/>
                <a:gd name="connsiteY14" fmla="*/ 276225 h 707231"/>
                <a:gd name="connsiteX15" fmla="*/ 485775 w 592931"/>
                <a:gd name="connsiteY15" fmla="*/ 314325 h 707231"/>
                <a:gd name="connsiteX16" fmla="*/ 511969 w 592931"/>
                <a:gd name="connsiteY16" fmla="*/ 376237 h 707231"/>
                <a:gd name="connsiteX17" fmla="*/ 552450 w 592931"/>
                <a:gd name="connsiteY17" fmla="*/ 466725 h 707231"/>
                <a:gd name="connsiteX18" fmla="*/ 592931 w 592931"/>
                <a:gd name="connsiteY18" fmla="*/ 590550 h 707231"/>
                <a:gd name="connsiteX19" fmla="*/ 588169 w 592931"/>
                <a:gd name="connsiteY19" fmla="*/ 623887 h 707231"/>
                <a:gd name="connsiteX20" fmla="*/ 569119 w 592931"/>
                <a:gd name="connsiteY20" fmla="*/ 666750 h 707231"/>
                <a:gd name="connsiteX21" fmla="*/ 540544 w 592931"/>
                <a:gd name="connsiteY21" fmla="*/ 695325 h 707231"/>
                <a:gd name="connsiteX22" fmla="*/ 511969 w 592931"/>
                <a:gd name="connsiteY22" fmla="*/ 707231 h 707231"/>
                <a:gd name="connsiteX23" fmla="*/ 485775 w 592931"/>
                <a:gd name="connsiteY23" fmla="*/ 707231 h 707231"/>
                <a:gd name="connsiteX24" fmla="*/ 450056 w 592931"/>
                <a:gd name="connsiteY24" fmla="*/ 700087 h 707231"/>
                <a:gd name="connsiteX25" fmla="*/ 397669 w 592931"/>
                <a:gd name="connsiteY25" fmla="*/ 669131 h 707231"/>
                <a:gd name="connsiteX26" fmla="*/ 366712 w 592931"/>
                <a:gd name="connsiteY26" fmla="*/ 638175 h 707231"/>
                <a:gd name="connsiteX27" fmla="*/ 300037 w 592931"/>
                <a:gd name="connsiteY27" fmla="*/ 504825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931" h="707231">
                  <a:moveTo>
                    <a:pt x="300037" y="504825"/>
                  </a:moveTo>
                  <a:lnTo>
                    <a:pt x="233362" y="388143"/>
                  </a:lnTo>
                  <a:lnTo>
                    <a:pt x="157162" y="264318"/>
                  </a:lnTo>
                  <a:lnTo>
                    <a:pt x="66675" y="133350"/>
                  </a:lnTo>
                  <a:lnTo>
                    <a:pt x="23812" y="83343"/>
                  </a:lnTo>
                  <a:lnTo>
                    <a:pt x="7144" y="57150"/>
                  </a:lnTo>
                  <a:lnTo>
                    <a:pt x="0" y="23812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80962" y="30956"/>
                  </a:lnTo>
                  <a:lnTo>
                    <a:pt x="188119" y="107156"/>
                  </a:lnTo>
                  <a:lnTo>
                    <a:pt x="314325" y="188118"/>
                  </a:lnTo>
                  <a:lnTo>
                    <a:pt x="431006" y="257175"/>
                  </a:lnTo>
                  <a:lnTo>
                    <a:pt x="457200" y="276225"/>
                  </a:lnTo>
                  <a:lnTo>
                    <a:pt x="485775" y="314325"/>
                  </a:lnTo>
                  <a:lnTo>
                    <a:pt x="511969" y="376237"/>
                  </a:lnTo>
                  <a:lnTo>
                    <a:pt x="552450" y="466725"/>
                  </a:lnTo>
                  <a:lnTo>
                    <a:pt x="592931" y="590550"/>
                  </a:lnTo>
                  <a:lnTo>
                    <a:pt x="588169" y="623887"/>
                  </a:lnTo>
                  <a:lnTo>
                    <a:pt x="569119" y="666750"/>
                  </a:lnTo>
                  <a:lnTo>
                    <a:pt x="540544" y="695325"/>
                  </a:lnTo>
                  <a:lnTo>
                    <a:pt x="511969" y="707231"/>
                  </a:lnTo>
                  <a:lnTo>
                    <a:pt x="485775" y="707231"/>
                  </a:lnTo>
                  <a:lnTo>
                    <a:pt x="450056" y="700087"/>
                  </a:lnTo>
                  <a:lnTo>
                    <a:pt x="397669" y="669131"/>
                  </a:lnTo>
                  <a:lnTo>
                    <a:pt x="366712" y="638175"/>
                  </a:lnTo>
                  <a:lnTo>
                    <a:pt x="300037" y="504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61E47828-BC94-4239-921C-58AAA5CFC34F}"/>
                </a:ext>
              </a:extLst>
            </p:cNvPr>
            <p:cNvSpPr/>
            <p:nvPr/>
          </p:nvSpPr>
          <p:spPr>
            <a:xfrm rot="16200000">
              <a:off x="5144295" y="4263232"/>
              <a:ext cx="2847975" cy="500063"/>
            </a:xfrm>
            <a:custGeom>
              <a:avLst/>
              <a:gdLst>
                <a:gd name="connsiteX0" fmla="*/ 1140619 w 2847975"/>
                <a:gd name="connsiteY0" fmla="*/ 416718 h 500062"/>
                <a:gd name="connsiteX1" fmla="*/ 438150 w 2847975"/>
                <a:gd name="connsiteY1" fmla="*/ 419100 h 500062"/>
                <a:gd name="connsiteX2" fmla="*/ 169069 w 2847975"/>
                <a:gd name="connsiteY2" fmla="*/ 416718 h 500062"/>
                <a:gd name="connsiteX3" fmla="*/ 109538 w 2847975"/>
                <a:gd name="connsiteY3" fmla="*/ 411956 h 500062"/>
                <a:gd name="connsiteX4" fmla="*/ 76200 w 2847975"/>
                <a:gd name="connsiteY4" fmla="*/ 402431 h 500062"/>
                <a:gd name="connsiteX5" fmla="*/ 45244 w 2847975"/>
                <a:gd name="connsiteY5" fmla="*/ 390525 h 500062"/>
                <a:gd name="connsiteX6" fmla="*/ 16669 w 2847975"/>
                <a:gd name="connsiteY6" fmla="*/ 371475 h 500062"/>
                <a:gd name="connsiteX7" fmla="*/ 4763 w 2847975"/>
                <a:gd name="connsiteY7" fmla="*/ 354806 h 500062"/>
                <a:gd name="connsiteX8" fmla="*/ 0 w 2847975"/>
                <a:gd name="connsiteY8" fmla="*/ 333375 h 500062"/>
                <a:gd name="connsiteX9" fmla="*/ 7144 w 2847975"/>
                <a:gd name="connsiteY9" fmla="*/ 295275 h 500062"/>
                <a:gd name="connsiteX10" fmla="*/ 21432 w 2847975"/>
                <a:gd name="connsiteY10" fmla="*/ 264318 h 500062"/>
                <a:gd name="connsiteX11" fmla="*/ 47625 w 2847975"/>
                <a:gd name="connsiteY11" fmla="*/ 233362 h 500062"/>
                <a:gd name="connsiteX12" fmla="*/ 92869 w 2847975"/>
                <a:gd name="connsiteY12" fmla="*/ 195262 h 500062"/>
                <a:gd name="connsiteX13" fmla="*/ 223838 w 2847975"/>
                <a:gd name="connsiteY13" fmla="*/ 150018 h 500062"/>
                <a:gd name="connsiteX14" fmla="*/ 385763 w 2847975"/>
                <a:gd name="connsiteY14" fmla="*/ 104775 h 500062"/>
                <a:gd name="connsiteX15" fmla="*/ 416719 w 2847975"/>
                <a:gd name="connsiteY15" fmla="*/ 114300 h 500062"/>
                <a:gd name="connsiteX16" fmla="*/ 507207 w 2847975"/>
                <a:gd name="connsiteY16" fmla="*/ 135731 h 500062"/>
                <a:gd name="connsiteX17" fmla="*/ 611982 w 2847975"/>
                <a:gd name="connsiteY17" fmla="*/ 157162 h 500062"/>
                <a:gd name="connsiteX18" fmla="*/ 740569 w 2847975"/>
                <a:gd name="connsiteY18" fmla="*/ 171450 h 500062"/>
                <a:gd name="connsiteX19" fmla="*/ 931069 w 2847975"/>
                <a:gd name="connsiteY19" fmla="*/ 185737 h 500062"/>
                <a:gd name="connsiteX20" fmla="*/ 1197769 w 2847975"/>
                <a:gd name="connsiteY20" fmla="*/ 200025 h 500062"/>
                <a:gd name="connsiteX21" fmla="*/ 1616869 w 2847975"/>
                <a:gd name="connsiteY21" fmla="*/ 211931 h 500062"/>
                <a:gd name="connsiteX22" fmla="*/ 1878807 w 2847975"/>
                <a:gd name="connsiteY22" fmla="*/ 216693 h 500062"/>
                <a:gd name="connsiteX23" fmla="*/ 2159794 w 2847975"/>
                <a:gd name="connsiteY23" fmla="*/ 221456 h 500062"/>
                <a:gd name="connsiteX24" fmla="*/ 2440782 w 2847975"/>
                <a:gd name="connsiteY24" fmla="*/ 204787 h 500062"/>
                <a:gd name="connsiteX25" fmla="*/ 2595563 w 2847975"/>
                <a:gd name="connsiteY25" fmla="*/ 192881 h 500062"/>
                <a:gd name="connsiteX26" fmla="*/ 2631282 w 2847975"/>
                <a:gd name="connsiteY26" fmla="*/ 178593 h 500062"/>
                <a:gd name="connsiteX27" fmla="*/ 2674144 w 2847975"/>
                <a:gd name="connsiteY27" fmla="*/ 150018 h 500062"/>
                <a:gd name="connsiteX28" fmla="*/ 2724150 w 2847975"/>
                <a:gd name="connsiteY28" fmla="*/ 102393 h 500062"/>
                <a:gd name="connsiteX29" fmla="*/ 2790825 w 2847975"/>
                <a:gd name="connsiteY29" fmla="*/ 28575 h 500062"/>
                <a:gd name="connsiteX30" fmla="*/ 2807494 w 2847975"/>
                <a:gd name="connsiteY30" fmla="*/ 9525 h 500062"/>
                <a:gd name="connsiteX31" fmla="*/ 2828925 w 2847975"/>
                <a:gd name="connsiteY31" fmla="*/ 0 h 500062"/>
                <a:gd name="connsiteX32" fmla="*/ 2843213 w 2847975"/>
                <a:gd name="connsiteY32" fmla="*/ 2381 h 500062"/>
                <a:gd name="connsiteX33" fmla="*/ 2847975 w 2847975"/>
                <a:gd name="connsiteY33" fmla="*/ 14287 h 500062"/>
                <a:gd name="connsiteX34" fmla="*/ 2845594 w 2847975"/>
                <a:gd name="connsiteY34" fmla="*/ 45243 h 500062"/>
                <a:gd name="connsiteX35" fmla="*/ 2833688 w 2847975"/>
                <a:gd name="connsiteY35" fmla="*/ 107156 h 500062"/>
                <a:gd name="connsiteX36" fmla="*/ 2817019 w 2847975"/>
                <a:gd name="connsiteY36" fmla="*/ 169068 h 500062"/>
                <a:gd name="connsiteX37" fmla="*/ 2786063 w 2847975"/>
                <a:gd name="connsiteY37" fmla="*/ 254793 h 500062"/>
                <a:gd name="connsiteX38" fmla="*/ 2743200 w 2847975"/>
                <a:gd name="connsiteY38" fmla="*/ 335756 h 500062"/>
                <a:gd name="connsiteX39" fmla="*/ 2695575 w 2847975"/>
                <a:gd name="connsiteY39" fmla="*/ 395287 h 500062"/>
                <a:gd name="connsiteX40" fmla="*/ 2631282 w 2847975"/>
                <a:gd name="connsiteY40" fmla="*/ 457200 h 500062"/>
                <a:gd name="connsiteX41" fmla="*/ 2578894 w 2847975"/>
                <a:gd name="connsiteY41" fmla="*/ 495300 h 500062"/>
                <a:gd name="connsiteX42" fmla="*/ 2545557 w 2847975"/>
                <a:gd name="connsiteY42" fmla="*/ 500062 h 500062"/>
                <a:gd name="connsiteX43" fmla="*/ 2533650 w 2847975"/>
                <a:gd name="connsiteY43" fmla="*/ 500062 h 500062"/>
                <a:gd name="connsiteX44" fmla="*/ 2514600 w 2847975"/>
                <a:gd name="connsiteY44" fmla="*/ 490537 h 500062"/>
                <a:gd name="connsiteX45" fmla="*/ 2486025 w 2847975"/>
                <a:gd name="connsiteY45" fmla="*/ 466725 h 500062"/>
                <a:gd name="connsiteX46" fmla="*/ 2440782 w 2847975"/>
                <a:gd name="connsiteY46" fmla="*/ 438150 h 500062"/>
                <a:gd name="connsiteX47" fmla="*/ 2386013 w 2847975"/>
                <a:gd name="connsiteY47" fmla="*/ 416718 h 500062"/>
                <a:gd name="connsiteX48" fmla="*/ 2195513 w 2847975"/>
                <a:gd name="connsiteY48" fmla="*/ 416718 h 500062"/>
                <a:gd name="connsiteX49" fmla="*/ 1905000 w 2847975"/>
                <a:gd name="connsiteY49" fmla="*/ 411956 h 500062"/>
                <a:gd name="connsiteX50" fmla="*/ 1140619 w 2847975"/>
                <a:gd name="connsiteY50" fmla="*/ 416718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47975" h="500062">
                  <a:moveTo>
                    <a:pt x="1140619" y="416718"/>
                  </a:moveTo>
                  <a:lnTo>
                    <a:pt x="438150" y="419100"/>
                  </a:lnTo>
                  <a:lnTo>
                    <a:pt x="169069" y="416718"/>
                  </a:lnTo>
                  <a:lnTo>
                    <a:pt x="109538" y="411956"/>
                  </a:lnTo>
                  <a:lnTo>
                    <a:pt x="76200" y="402431"/>
                  </a:lnTo>
                  <a:lnTo>
                    <a:pt x="45244" y="390525"/>
                  </a:lnTo>
                  <a:lnTo>
                    <a:pt x="16669" y="371475"/>
                  </a:lnTo>
                  <a:lnTo>
                    <a:pt x="4763" y="354806"/>
                  </a:lnTo>
                  <a:lnTo>
                    <a:pt x="0" y="333375"/>
                  </a:lnTo>
                  <a:lnTo>
                    <a:pt x="7144" y="295275"/>
                  </a:lnTo>
                  <a:lnTo>
                    <a:pt x="21432" y="264318"/>
                  </a:lnTo>
                  <a:lnTo>
                    <a:pt x="47625" y="233362"/>
                  </a:lnTo>
                  <a:lnTo>
                    <a:pt x="92869" y="195262"/>
                  </a:lnTo>
                  <a:lnTo>
                    <a:pt x="223838" y="150018"/>
                  </a:lnTo>
                  <a:lnTo>
                    <a:pt x="385763" y="104775"/>
                  </a:lnTo>
                  <a:lnTo>
                    <a:pt x="416719" y="114300"/>
                  </a:lnTo>
                  <a:lnTo>
                    <a:pt x="507207" y="135731"/>
                  </a:lnTo>
                  <a:lnTo>
                    <a:pt x="611982" y="157162"/>
                  </a:lnTo>
                  <a:lnTo>
                    <a:pt x="740569" y="171450"/>
                  </a:lnTo>
                  <a:lnTo>
                    <a:pt x="931069" y="185737"/>
                  </a:lnTo>
                  <a:lnTo>
                    <a:pt x="1197769" y="200025"/>
                  </a:lnTo>
                  <a:lnTo>
                    <a:pt x="1616869" y="211931"/>
                  </a:lnTo>
                  <a:lnTo>
                    <a:pt x="1878807" y="216693"/>
                  </a:lnTo>
                  <a:lnTo>
                    <a:pt x="2159794" y="221456"/>
                  </a:lnTo>
                  <a:lnTo>
                    <a:pt x="2440782" y="204787"/>
                  </a:lnTo>
                  <a:lnTo>
                    <a:pt x="2595563" y="192881"/>
                  </a:lnTo>
                  <a:lnTo>
                    <a:pt x="2631282" y="178593"/>
                  </a:lnTo>
                  <a:lnTo>
                    <a:pt x="2674144" y="150018"/>
                  </a:lnTo>
                  <a:lnTo>
                    <a:pt x="2724150" y="102393"/>
                  </a:lnTo>
                  <a:lnTo>
                    <a:pt x="2790825" y="28575"/>
                  </a:lnTo>
                  <a:lnTo>
                    <a:pt x="2807494" y="9525"/>
                  </a:lnTo>
                  <a:lnTo>
                    <a:pt x="2828925" y="0"/>
                  </a:lnTo>
                  <a:lnTo>
                    <a:pt x="2843213" y="2381"/>
                  </a:lnTo>
                  <a:lnTo>
                    <a:pt x="2847975" y="14287"/>
                  </a:lnTo>
                  <a:lnTo>
                    <a:pt x="2845594" y="45243"/>
                  </a:lnTo>
                  <a:lnTo>
                    <a:pt x="2833688" y="107156"/>
                  </a:lnTo>
                  <a:lnTo>
                    <a:pt x="2817019" y="169068"/>
                  </a:lnTo>
                  <a:lnTo>
                    <a:pt x="2786063" y="254793"/>
                  </a:lnTo>
                  <a:lnTo>
                    <a:pt x="2743200" y="335756"/>
                  </a:lnTo>
                  <a:lnTo>
                    <a:pt x="2695575" y="395287"/>
                  </a:lnTo>
                  <a:lnTo>
                    <a:pt x="2631282" y="457200"/>
                  </a:lnTo>
                  <a:lnTo>
                    <a:pt x="2578894" y="495300"/>
                  </a:lnTo>
                  <a:lnTo>
                    <a:pt x="2545557" y="500062"/>
                  </a:lnTo>
                  <a:lnTo>
                    <a:pt x="2533650" y="500062"/>
                  </a:lnTo>
                  <a:lnTo>
                    <a:pt x="2514600" y="490537"/>
                  </a:lnTo>
                  <a:lnTo>
                    <a:pt x="2486025" y="466725"/>
                  </a:lnTo>
                  <a:lnTo>
                    <a:pt x="2440782" y="438150"/>
                  </a:lnTo>
                  <a:lnTo>
                    <a:pt x="2386013" y="416718"/>
                  </a:lnTo>
                  <a:lnTo>
                    <a:pt x="2195513" y="416718"/>
                  </a:lnTo>
                  <a:lnTo>
                    <a:pt x="1905000" y="411956"/>
                  </a:lnTo>
                  <a:lnTo>
                    <a:pt x="1140619" y="41671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80A8448-4CB4-448F-902A-BFA12E18ADB5}"/>
                </a:ext>
              </a:extLst>
            </p:cNvPr>
            <p:cNvSpPr/>
            <p:nvPr/>
          </p:nvSpPr>
          <p:spPr>
            <a:xfrm>
              <a:off x="5032376" y="3846514"/>
              <a:ext cx="1585913" cy="1577975"/>
            </a:xfrm>
            <a:custGeom>
              <a:avLst/>
              <a:gdLst>
                <a:gd name="connsiteX0" fmla="*/ 854869 w 1585913"/>
                <a:gd name="connsiteY0" fmla="*/ 976312 h 1578769"/>
                <a:gd name="connsiteX1" fmla="*/ 647700 w 1585913"/>
                <a:gd name="connsiteY1" fmla="*/ 1147762 h 1578769"/>
                <a:gd name="connsiteX2" fmla="*/ 354807 w 1585913"/>
                <a:gd name="connsiteY2" fmla="*/ 1366837 h 1578769"/>
                <a:gd name="connsiteX3" fmla="*/ 64294 w 1585913"/>
                <a:gd name="connsiteY3" fmla="*/ 1564481 h 1578769"/>
                <a:gd name="connsiteX4" fmla="*/ 40482 w 1585913"/>
                <a:gd name="connsiteY4" fmla="*/ 1576387 h 1578769"/>
                <a:gd name="connsiteX5" fmla="*/ 23813 w 1585913"/>
                <a:gd name="connsiteY5" fmla="*/ 1578769 h 1578769"/>
                <a:gd name="connsiteX6" fmla="*/ 7144 w 1585913"/>
                <a:gd name="connsiteY6" fmla="*/ 1574006 h 1578769"/>
                <a:gd name="connsiteX7" fmla="*/ 0 w 1585913"/>
                <a:gd name="connsiteY7" fmla="*/ 1562100 h 1578769"/>
                <a:gd name="connsiteX8" fmla="*/ 7144 w 1585913"/>
                <a:gd name="connsiteY8" fmla="*/ 1545431 h 1578769"/>
                <a:gd name="connsiteX9" fmla="*/ 114300 w 1585913"/>
                <a:gd name="connsiteY9" fmla="*/ 1443037 h 1578769"/>
                <a:gd name="connsiteX10" fmla="*/ 269082 w 1585913"/>
                <a:gd name="connsiteY10" fmla="*/ 1302544 h 1578769"/>
                <a:gd name="connsiteX11" fmla="*/ 411957 w 1585913"/>
                <a:gd name="connsiteY11" fmla="*/ 1166812 h 1578769"/>
                <a:gd name="connsiteX12" fmla="*/ 597694 w 1585913"/>
                <a:gd name="connsiteY12" fmla="*/ 990600 h 1578769"/>
                <a:gd name="connsiteX13" fmla="*/ 723900 w 1585913"/>
                <a:gd name="connsiteY13" fmla="*/ 862012 h 1578769"/>
                <a:gd name="connsiteX14" fmla="*/ 859632 w 1585913"/>
                <a:gd name="connsiteY14" fmla="*/ 719137 h 1578769"/>
                <a:gd name="connsiteX15" fmla="*/ 981075 w 1585913"/>
                <a:gd name="connsiteY15" fmla="*/ 569119 h 1578769"/>
                <a:gd name="connsiteX16" fmla="*/ 1116807 w 1585913"/>
                <a:gd name="connsiteY16" fmla="*/ 404812 h 1578769"/>
                <a:gd name="connsiteX17" fmla="*/ 1259682 w 1585913"/>
                <a:gd name="connsiteY17" fmla="*/ 226219 h 1578769"/>
                <a:gd name="connsiteX18" fmla="*/ 1352550 w 1585913"/>
                <a:gd name="connsiteY18" fmla="*/ 90487 h 1578769"/>
                <a:gd name="connsiteX19" fmla="*/ 1585913 w 1585913"/>
                <a:gd name="connsiteY19" fmla="*/ 0 h 1578769"/>
                <a:gd name="connsiteX20" fmla="*/ 1581150 w 1585913"/>
                <a:gd name="connsiteY20" fmla="*/ 150019 h 1578769"/>
                <a:gd name="connsiteX21" fmla="*/ 1481138 w 1585913"/>
                <a:gd name="connsiteY21" fmla="*/ 257175 h 1578769"/>
                <a:gd name="connsiteX22" fmla="*/ 1364457 w 1585913"/>
                <a:gd name="connsiteY22" fmla="*/ 402431 h 1578769"/>
                <a:gd name="connsiteX23" fmla="*/ 1240632 w 1585913"/>
                <a:gd name="connsiteY23" fmla="*/ 559594 h 1578769"/>
                <a:gd name="connsiteX24" fmla="*/ 1102519 w 1585913"/>
                <a:gd name="connsiteY24" fmla="*/ 711994 h 1578769"/>
                <a:gd name="connsiteX25" fmla="*/ 990600 w 1585913"/>
                <a:gd name="connsiteY25" fmla="*/ 835819 h 1578769"/>
                <a:gd name="connsiteX26" fmla="*/ 854869 w 1585913"/>
                <a:gd name="connsiteY26" fmla="*/ 976312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5913" h="1578769">
                  <a:moveTo>
                    <a:pt x="854869" y="976312"/>
                  </a:moveTo>
                  <a:lnTo>
                    <a:pt x="647700" y="1147762"/>
                  </a:lnTo>
                  <a:lnTo>
                    <a:pt x="354807" y="1366837"/>
                  </a:lnTo>
                  <a:lnTo>
                    <a:pt x="64294" y="1564481"/>
                  </a:lnTo>
                  <a:lnTo>
                    <a:pt x="40482" y="1576387"/>
                  </a:lnTo>
                  <a:lnTo>
                    <a:pt x="23813" y="1578769"/>
                  </a:lnTo>
                  <a:lnTo>
                    <a:pt x="7144" y="1574006"/>
                  </a:lnTo>
                  <a:lnTo>
                    <a:pt x="0" y="1562100"/>
                  </a:lnTo>
                  <a:lnTo>
                    <a:pt x="7144" y="1545431"/>
                  </a:lnTo>
                  <a:lnTo>
                    <a:pt x="114300" y="1443037"/>
                  </a:lnTo>
                  <a:lnTo>
                    <a:pt x="269082" y="1302544"/>
                  </a:lnTo>
                  <a:lnTo>
                    <a:pt x="411957" y="1166812"/>
                  </a:lnTo>
                  <a:lnTo>
                    <a:pt x="597694" y="990600"/>
                  </a:lnTo>
                  <a:lnTo>
                    <a:pt x="723900" y="862012"/>
                  </a:lnTo>
                  <a:lnTo>
                    <a:pt x="859632" y="719137"/>
                  </a:lnTo>
                  <a:lnTo>
                    <a:pt x="981075" y="569119"/>
                  </a:lnTo>
                  <a:lnTo>
                    <a:pt x="1116807" y="404812"/>
                  </a:lnTo>
                  <a:lnTo>
                    <a:pt x="1259682" y="226219"/>
                  </a:lnTo>
                  <a:lnTo>
                    <a:pt x="1352550" y="90487"/>
                  </a:lnTo>
                  <a:lnTo>
                    <a:pt x="1585913" y="0"/>
                  </a:lnTo>
                  <a:lnTo>
                    <a:pt x="1581150" y="150019"/>
                  </a:lnTo>
                  <a:lnTo>
                    <a:pt x="1481138" y="257175"/>
                  </a:lnTo>
                  <a:lnTo>
                    <a:pt x="1364457" y="402431"/>
                  </a:lnTo>
                  <a:lnTo>
                    <a:pt x="1240632" y="559594"/>
                  </a:lnTo>
                  <a:lnTo>
                    <a:pt x="1102519" y="711994"/>
                  </a:lnTo>
                  <a:lnTo>
                    <a:pt x="990600" y="835819"/>
                  </a:lnTo>
                  <a:lnTo>
                    <a:pt x="854869" y="97631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DA3A6192-9A75-4CAE-BC4D-605D1EE1EE4B}"/>
                </a:ext>
              </a:extLst>
            </p:cNvPr>
            <p:cNvSpPr/>
            <p:nvPr/>
          </p:nvSpPr>
          <p:spPr>
            <a:xfrm>
              <a:off x="6661151" y="3810000"/>
              <a:ext cx="1920875" cy="1671638"/>
            </a:xfrm>
            <a:custGeom>
              <a:avLst/>
              <a:gdLst>
                <a:gd name="connsiteX0" fmla="*/ 728663 w 1921669"/>
                <a:gd name="connsiteY0" fmla="*/ 1023938 h 1671638"/>
                <a:gd name="connsiteX1" fmla="*/ 359569 w 1921669"/>
                <a:gd name="connsiteY1" fmla="*/ 588169 h 1671638"/>
                <a:gd name="connsiteX2" fmla="*/ 154782 w 1921669"/>
                <a:gd name="connsiteY2" fmla="*/ 340519 h 1671638"/>
                <a:gd name="connsiteX3" fmla="*/ 4763 w 1921669"/>
                <a:gd name="connsiteY3" fmla="*/ 166688 h 1671638"/>
                <a:gd name="connsiteX4" fmla="*/ 0 w 1921669"/>
                <a:gd name="connsiteY4" fmla="*/ 0 h 1671638"/>
                <a:gd name="connsiteX5" fmla="*/ 150019 w 1921669"/>
                <a:gd name="connsiteY5" fmla="*/ 140494 h 1671638"/>
                <a:gd name="connsiteX6" fmla="*/ 369094 w 1921669"/>
                <a:gd name="connsiteY6" fmla="*/ 366713 h 1671638"/>
                <a:gd name="connsiteX7" fmla="*/ 571500 w 1921669"/>
                <a:gd name="connsiteY7" fmla="*/ 564356 h 1671638"/>
                <a:gd name="connsiteX8" fmla="*/ 731044 w 1921669"/>
                <a:gd name="connsiteY8" fmla="*/ 716756 h 1671638"/>
                <a:gd name="connsiteX9" fmla="*/ 921544 w 1921669"/>
                <a:gd name="connsiteY9" fmla="*/ 892969 h 1671638"/>
                <a:gd name="connsiteX10" fmla="*/ 1073944 w 1921669"/>
                <a:gd name="connsiteY10" fmla="*/ 1031081 h 1671638"/>
                <a:gd name="connsiteX11" fmla="*/ 1257300 w 1921669"/>
                <a:gd name="connsiteY11" fmla="*/ 1176338 h 1671638"/>
                <a:gd name="connsiteX12" fmla="*/ 1488282 w 1921669"/>
                <a:gd name="connsiteY12" fmla="*/ 1340644 h 1671638"/>
                <a:gd name="connsiteX13" fmla="*/ 1678782 w 1921669"/>
                <a:gd name="connsiteY13" fmla="*/ 1471613 h 1671638"/>
                <a:gd name="connsiteX14" fmla="*/ 1878807 w 1921669"/>
                <a:gd name="connsiteY14" fmla="*/ 1600200 h 1671638"/>
                <a:gd name="connsiteX15" fmla="*/ 1912144 w 1921669"/>
                <a:gd name="connsiteY15" fmla="*/ 1626394 h 1671638"/>
                <a:gd name="connsiteX16" fmla="*/ 1921669 w 1921669"/>
                <a:gd name="connsiteY16" fmla="*/ 1643063 h 1671638"/>
                <a:gd name="connsiteX17" fmla="*/ 1914525 w 1921669"/>
                <a:gd name="connsiteY17" fmla="*/ 1662113 h 1671638"/>
                <a:gd name="connsiteX18" fmla="*/ 1895475 w 1921669"/>
                <a:gd name="connsiteY18" fmla="*/ 1671638 h 1671638"/>
                <a:gd name="connsiteX19" fmla="*/ 1783557 w 1921669"/>
                <a:gd name="connsiteY19" fmla="*/ 1666875 h 1671638"/>
                <a:gd name="connsiteX20" fmla="*/ 1514475 w 1921669"/>
                <a:gd name="connsiteY20" fmla="*/ 1647825 h 1671638"/>
                <a:gd name="connsiteX21" fmla="*/ 1288257 w 1921669"/>
                <a:gd name="connsiteY21" fmla="*/ 1628775 h 1671638"/>
                <a:gd name="connsiteX22" fmla="*/ 1262063 w 1921669"/>
                <a:gd name="connsiteY22" fmla="*/ 1624013 h 1671638"/>
                <a:gd name="connsiteX23" fmla="*/ 1233488 w 1921669"/>
                <a:gd name="connsiteY23" fmla="*/ 1604963 h 1671638"/>
                <a:gd name="connsiteX24" fmla="*/ 1157288 w 1921669"/>
                <a:gd name="connsiteY24" fmla="*/ 1538288 h 1671638"/>
                <a:gd name="connsiteX25" fmla="*/ 985838 w 1921669"/>
                <a:gd name="connsiteY25" fmla="*/ 1335881 h 1671638"/>
                <a:gd name="connsiteX26" fmla="*/ 728663 w 1921669"/>
                <a:gd name="connsiteY26" fmla="*/ 10239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1669" h="1671638">
                  <a:moveTo>
                    <a:pt x="728663" y="1023938"/>
                  </a:moveTo>
                  <a:lnTo>
                    <a:pt x="359569" y="588169"/>
                  </a:lnTo>
                  <a:lnTo>
                    <a:pt x="154782" y="340519"/>
                  </a:lnTo>
                  <a:lnTo>
                    <a:pt x="4763" y="166688"/>
                  </a:lnTo>
                  <a:lnTo>
                    <a:pt x="0" y="0"/>
                  </a:lnTo>
                  <a:lnTo>
                    <a:pt x="150019" y="140494"/>
                  </a:lnTo>
                  <a:lnTo>
                    <a:pt x="369094" y="366713"/>
                  </a:lnTo>
                  <a:lnTo>
                    <a:pt x="571500" y="564356"/>
                  </a:lnTo>
                  <a:lnTo>
                    <a:pt x="731044" y="716756"/>
                  </a:lnTo>
                  <a:lnTo>
                    <a:pt x="921544" y="892969"/>
                  </a:lnTo>
                  <a:lnTo>
                    <a:pt x="1073944" y="1031081"/>
                  </a:lnTo>
                  <a:lnTo>
                    <a:pt x="1257300" y="1176338"/>
                  </a:lnTo>
                  <a:lnTo>
                    <a:pt x="1488282" y="1340644"/>
                  </a:lnTo>
                  <a:lnTo>
                    <a:pt x="1678782" y="1471613"/>
                  </a:lnTo>
                  <a:lnTo>
                    <a:pt x="1878807" y="1600200"/>
                  </a:lnTo>
                  <a:lnTo>
                    <a:pt x="1912144" y="1626394"/>
                  </a:lnTo>
                  <a:lnTo>
                    <a:pt x="1921669" y="1643063"/>
                  </a:lnTo>
                  <a:lnTo>
                    <a:pt x="1914525" y="1662113"/>
                  </a:lnTo>
                  <a:lnTo>
                    <a:pt x="1895475" y="1671638"/>
                  </a:lnTo>
                  <a:lnTo>
                    <a:pt x="1783557" y="1666875"/>
                  </a:lnTo>
                  <a:lnTo>
                    <a:pt x="1514475" y="1647825"/>
                  </a:lnTo>
                  <a:lnTo>
                    <a:pt x="1288257" y="1628775"/>
                  </a:lnTo>
                  <a:lnTo>
                    <a:pt x="1262063" y="1624013"/>
                  </a:lnTo>
                  <a:lnTo>
                    <a:pt x="1233488" y="1604963"/>
                  </a:lnTo>
                  <a:lnTo>
                    <a:pt x="1157288" y="1538288"/>
                  </a:lnTo>
                  <a:lnTo>
                    <a:pt x="985838" y="1335881"/>
                  </a:lnTo>
                  <a:lnTo>
                    <a:pt x="728663" y="102393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9BC61A26-B5D5-48AF-95C4-47B011185D4D}"/>
              </a:ext>
            </a:extLst>
          </p:cNvPr>
          <p:cNvGrpSpPr/>
          <p:nvPr/>
        </p:nvGrpSpPr>
        <p:grpSpPr>
          <a:xfrm>
            <a:off x="3648075" y="1433511"/>
            <a:ext cx="4933951" cy="4479925"/>
            <a:chOff x="3648075" y="1457326"/>
            <a:chExt cx="4933951" cy="4479925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288F971E-70FB-420C-BD21-D4E17E138E2A}"/>
                </a:ext>
              </a:extLst>
            </p:cNvPr>
            <p:cNvSpPr/>
            <p:nvPr/>
          </p:nvSpPr>
          <p:spPr>
            <a:xfrm>
              <a:off x="3671889" y="2398714"/>
              <a:ext cx="1738312" cy="606425"/>
            </a:xfrm>
            <a:custGeom>
              <a:avLst/>
              <a:gdLst>
                <a:gd name="connsiteX0" fmla="*/ 1266825 w 1738312"/>
                <a:gd name="connsiteY0" fmla="*/ 285750 h 607219"/>
                <a:gd name="connsiteX1" fmla="*/ 1114425 w 1738312"/>
                <a:gd name="connsiteY1" fmla="*/ 326231 h 607219"/>
                <a:gd name="connsiteX2" fmla="*/ 969168 w 1738312"/>
                <a:gd name="connsiteY2" fmla="*/ 376237 h 607219"/>
                <a:gd name="connsiteX3" fmla="*/ 707231 w 1738312"/>
                <a:gd name="connsiteY3" fmla="*/ 464344 h 607219"/>
                <a:gd name="connsiteX4" fmla="*/ 440531 w 1738312"/>
                <a:gd name="connsiteY4" fmla="*/ 552450 h 607219"/>
                <a:gd name="connsiteX5" fmla="*/ 302418 w 1738312"/>
                <a:gd name="connsiteY5" fmla="*/ 607219 h 607219"/>
                <a:gd name="connsiteX6" fmla="*/ 280987 w 1738312"/>
                <a:gd name="connsiteY6" fmla="*/ 607219 h 607219"/>
                <a:gd name="connsiteX7" fmla="*/ 250031 w 1738312"/>
                <a:gd name="connsiteY7" fmla="*/ 592931 h 607219"/>
                <a:gd name="connsiteX8" fmla="*/ 209550 w 1738312"/>
                <a:gd name="connsiteY8" fmla="*/ 566737 h 607219"/>
                <a:gd name="connsiteX9" fmla="*/ 173831 w 1738312"/>
                <a:gd name="connsiteY9" fmla="*/ 538162 h 607219"/>
                <a:gd name="connsiteX10" fmla="*/ 114300 w 1738312"/>
                <a:gd name="connsiteY10" fmla="*/ 478631 h 607219"/>
                <a:gd name="connsiteX11" fmla="*/ 71437 w 1738312"/>
                <a:gd name="connsiteY11" fmla="*/ 433387 h 607219"/>
                <a:gd name="connsiteX12" fmla="*/ 16668 w 1738312"/>
                <a:gd name="connsiteY12" fmla="*/ 364331 h 607219"/>
                <a:gd name="connsiteX13" fmla="*/ 4762 w 1738312"/>
                <a:gd name="connsiteY13" fmla="*/ 345281 h 607219"/>
                <a:gd name="connsiteX14" fmla="*/ 0 w 1738312"/>
                <a:gd name="connsiteY14" fmla="*/ 330994 h 607219"/>
                <a:gd name="connsiteX15" fmla="*/ 4762 w 1738312"/>
                <a:gd name="connsiteY15" fmla="*/ 302419 h 607219"/>
                <a:gd name="connsiteX16" fmla="*/ 9525 w 1738312"/>
                <a:gd name="connsiteY16" fmla="*/ 290512 h 607219"/>
                <a:gd name="connsiteX17" fmla="*/ 16668 w 1738312"/>
                <a:gd name="connsiteY17" fmla="*/ 280987 h 607219"/>
                <a:gd name="connsiteX18" fmla="*/ 23812 w 1738312"/>
                <a:gd name="connsiteY18" fmla="*/ 278606 h 607219"/>
                <a:gd name="connsiteX19" fmla="*/ 35718 w 1738312"/>
                <a:gd name="connsiteY19" fmla="*/ 278606 h 607219"/>
                <a:gd name="connsiteX20" fmla="*/ 52387 w 1738312"/>
                <a:gd name="connsiteY20" fmla="*/ 292894 h 607219"/>
                <a:gd name="connsiteX21" fmla="*/ 119062 w 1738312"/>
                <a:gd name="connsiteY21" fmla="*/ 333375 h 607219"/>
                <a:gd name="connsiteX22" fmla="*/ 173831 w 1738312"/>
                <a:gd name="connsiteY22" fmla="*/ 357187 h 607219"/>
                <a:gd name="connsiteX23" fmla="*/ 230981 w 1738312"/>
                <a:gd name="connsiteY23" fmla="*/ 373856 h 607219"/>
                <a:gd name="connsiteX24" fmla="*/ 283368 w 1738312"/>
                <a:gd name="connsiteY24" fmla="*/ 381000 h 607219"/>
                <a:gd name="connsiteX25" fmla="*/ 350043 w 1738312"/>
                <a:gd name="connsiteY25" fmla="*/ 383381 h 607219"/>
                <a:gd name="connsiteX26" fmla="*/ 469106 w 1738312"/>
                <a:gd name="connsiteY26" fmla="*/ 352425 h 607219"/>
                <a:gd name="connsiteX27" fmla="*/ 690562 w 1738312"/>
                <a:gd name="connsiteY27" fmla="*/ 292894 h 607219"/>
                <a:gd name="connsiteX28" fmla="*/ 971550 w 1738312"/>
                <a:gd name="connsiteY28" fmla="*/ 219075 h 607219"/>
                <a:gd name="connsiteX29" fmla="*/ 1116806 w 1738312"/>
                <a:gd name="connsiteY29" fmla="*/ 173831 h 607219"/>
                <a:gd name="connsiteX30" fmla="*/ 1338262 w 1738312"/>
                <a:gd name="connsiteY30" fmla="*/ 100012 h 607219"/>
                <a:gd name="connsiteX31" fmla="*/ 1383506 w 1738312"/>
                <a:gd name="connsiteY31" fmla="*/ 69056 h 607219"/>
                <a:gd name="connsiteX32" fmla="*/ 1478756 w 1738312"/>
                <a:gd name="connsiteY32" fmla="*/ 0 h 607219"/>
                <a:gd name="connsiteX33" fmla="*/ 1500187 w 1738312"/>
                <a:gd name="connsiteY33" fmla="*/ 4762 h 607219"/>
                <a:gd name="connsiteX34" fmla="*/ 1566862 w 1738312"/>
                <a:gd name="connsiteY34" fmla="*/ 33337 h 607219"/>
                <a:gd name="connsiteX35" fmla="*/ 1595437 w 1738312"/>
                <a:gd name="connsiteY35" fmla="*/ 45244 h 607219"/>
                <a:gd name="connsiteX36" fmla="*/ 1640681 w 1738312"/>
                <a:gd name="connsiteY36" fmla="*/ 71437 h 607219"/>
                <a:gd name="connsiteX37" fmla="*/ 1678781 w 1738312"/>
                <a:gd name="connsiteY37" fmla="*/ 95250 h 607219"/>
                <a:gd name="connsiteX38" fmla="*/ 1702593 w 1738312"/>
                <a:gd name="connsiteY38" fmla="*/ 111919 h 607219"/>
                <a:gd name="connsiteX39" fmla="*/ 1721643 w 1738312"/>
                <a:gd name="connsiteY39" fmla="*/ 135731 h 607219"/>
                <a:gd name="connsiteX40" fmla="*/ 1731168 w 1738312"/>
                <a:gd name="connsiteY40" fmla="*/ 152400 h 607219"/>
                <a:gd name="connsiteX41" fmla="*/ 1738312 w 1738312"/>
                <a:gd name="connsiteY41" fmla="*/ 171450 h 607219"/>
                <a:gd name="connsiteX42" fmla="*/ 1738312 w 1738312"/>
                <a:gd name="connsiteY42" fmla="*/ 185737 h 607219"/>
                <a:gd name="connsiteX43" fmla="*/ 1728787 w 1738312"/>
                <a:gd name="connsiteY43" fmla="*/ 200025 h 607219"/>
                <a:gd name="connsiteX44" fmla="*/ 1707356 w 1738312"/>
                <a:gd name="connsiteY44" fmla="*/ 211931 h 607219"/>
                <a:gd name="connsiteX45" fmla="*/ 1659731 w 1738312"/>
                <a:gd name="connsiteY45" fmla="*/ 223837 h 607219"/>
                <a:gd name="connsiteX46" fmla="*/ 1562100 w 1738312"/>
                <a:gd name="connsiteY46" fmla="*/ 235744 h 607219"/>
                <a:gd name="connsiteX47" fmla="*/ 1485900 w 1738312"/>
                <a:gd name="connsiteY47" fmla="*/ 242887 h 607219"/>
                <a:gd name="connsiteX48" fmla="*/ 1266825 w 1738312"/>
                <a:gd name="connsiteY48" fmla="*/ 28575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607219">
                  <a:moveTo>
                    <a:pt x="1266825" y="285750"/>
                  </a:moveTo>
                  <a:lnTo>
                    <a:pt x="1114425" y="326231"/>
                  </a:lnTo>
                  <a:lnTo>
                    <a:pt x="969168" y="376237"/>
                  </a:lnTo>
                  <a:lnTo>
                    <a:pt x="707231" y="464344"/>
                  </a:lnTo>
                  <a:lnTo>
                    <a:pt x="440531" y="552450"/>
                  </a:lnTo>
                  <a:lnTo>
                    <a:pt x="302418" y="607219"/>
                  </a:lnTo>
                  <a:lnTo>
                    <a:pt x="280987" y="607219"/>
                  </a:lnTo>
                  <a:lnTo>
                    <a:pt x="250031" y="592931"/>
                  </a:lnTo>
                  <a:lnTo>
                    <a:pt x="209550" y="566737"/>
                  </a:lnTo>
                  <a:lnTo>
                    <a:pt x="173831" y="538162"/>
                  </a:lnTo>
                  <a:lnTo>
                    <a:pt x="114300" y="478631"/>
                  </a:lnTo>
                  <a:lnTo>
                    <a:pt x="71437" y="433387"/>
                  </a:lnTo>
                  <a:lnTo>
                    <a:pt x="16668" y="364331"/>
                  </a:lnTo>
                  <a:lnTo>
                    <a:pt x="4762" y="345281"/>
                  </a:lnTo>
                  <a:lnTo>
                    <a:pt x="0" y="330994"/>
                  </a:lnTo>
                  <a:lnTo>
                    <a:pt x="4762" y="302419"/>
                  </a:lnTo>
                  <a:lnTo>
                    <a:pt x="9525" y="290512"/>
                  </a:lnTo>
                  <a:lnTo>
                    <a:pt x="16668" y="280987"/>
                  </a:lnTo>
                  <a:lnTo>
                    <a:pt x="23812" y="278606"/>
                  </a:lnTo>
                  <a:lnTo>
                    <a:pt x="35718" y="278606"/>
                  </a:lnTo>
                  <a:lnTo>
                    <a:pt x="52387" y="292894"/>
                  </a:lnTo>
                  <a:lnTo>
                    <a:pt x="119062" y="333375"/>
                  </a:lnTo>
                  <a:lnTo>
                    <a:pt x="173831" y="357187"/>
                  </a:lnTo>
                  <a:lnTo>
                    <a:pt x="230981" y="373856"/>
                  </a:lnTo>
                  <a:lnTo>
                    <a:pt x="283368" y="381000"/>
                  </a:lnTo>
                  <a:lnTo>
                    <a:pt x="350043" y="383381"/>
                  </a:lnTo>
                  <a:lnTo>
                    <a:pt x="469106" y="352425"/>
                  </a:lnTo>
                  <a:lnTo>
                    <a:pt x="690562" y="292894"/>
                  </a:lnTo>
                  <a:lnTo>
                    <a:pt x="971550" y="219075"/>
                  </a:lnTo>
                  <a:lnTo>
                    <a:pt x="1116806" y="173831"/>
                  </a:lnTo>
                  <a:lnTo>
                    <a:pt x="1338262" y="100012"/>
                  </a:lnTo>
                  <a:lnTo>
                    <a:pt x="1383506" y="69056"/>
                  </a:lnTo>
                  <a:lnTo>
                    <a:pt x="1478756" y="0"/>
                  </a:lnTo>
                  <a:lnTo>
                    <a:pt x="1500187" y="4762"/>
                  </a:lnTo>
                  <a:lnTo>
                    <a:pt x="1566862" y="33337"/>
                  </a:lnTo>
                  <a:lnTo>
                    <a:pt x="1595437" y="45244"/>
                  </a:lnTo>
                  <a:lnTo>
                    <a:pt x="1640681" y="71437"/>
                  </a:lnTo>
                  <a:lnTo>
                    <a:pt x="1678781" y="95250"/>
                  </a:lnTo>
                  <a:lnTo>
                    <a:pt x="1702593" y="111919"/>
                  </a:lnTo>
                  <a:lnTo>
                    <a:pt x="1721643" y="135731"/>
                  </a:lnTo>
                  <a:lnTo>
                    <a:pt x="1731168" y="152400"/>
                  </a:lnTo>
                  <a:lnTo>
                    <a:pt x="1738312" y="171450"/>
                  </a:lnTo>
                  <a:lnTo>
                    <a:pt x="1738312" y="185737"/>
                  </a:lnTo>
                  <a:lnTo>
                    <a:pt x="1728787" y="200025"/>
                  </a:lnTo>
                  <a:lnTo>
                    <a:pt x="1707356" y="211931"/>
                  </a:lnTo>
                  <a:lnTo>
                    <a:pt x="1659731" y="223837"/>
                  </a:lnTo>
                  <a:lnTo>
                    <a:pt x="1562100" y="235744"/>
                  </a:lnTo>
                  <a:lnTo>
                    <a:pt x="1485900" y="242887"/>
                  </a:lnTo>
                  <a:lnTo>
                    <a:pt x="1266825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3DC4F44E-A793-454B-9C8B-DF34CFD0F496}"/>
                </a:ext>
              </a:extLst>
            </p:cNvPr>
            <p:cNvSpPr/>
            <p:nvPr/>
          </p:nvSpPr>
          <p:spPr>
            <a:xfrm>
              <a:off x="5519739" y="1457326"/>
              <a:ext cx="1881187" cy="836613"/>
            </a:xfrm>
            <a:custGeom>
              <a:avLst/>
              <a:gdLst>
                <a:gd name="connsiteX0" fmla="*/ 928687 w 1881187"/>
                <a:gd name="connsiteY0" fmla="*/ 614363 h 835819"/>
                <a:gd name="connsiteX1" fmla="*/ 611981 w 1881187"/>
                <a:gd name="connsiteY1" fmla="*/ 707231 h 835819"/>
                <a:gd name="connsiteX2" fmla="*/ 330993 w 1881187"/>
                <a:gd name="connsiteY2" fmla="*/ 776288 h 835819"/>
                <a:gd name="connsiteX3" fmla="*/ 71437 w 1881187"/>
                <a:gd name="connsiteY3" fmla="*/ 833438 h 835819"/>
                <a:gd name="connsiteX4" fmla="*/ 42862 w 1881187"/>
                <a:gd name="connsiteY4" fmla="*/ 835819 h 835819"/>
                <a:gd name="connsiteX5" fmla="*/ 11906 w 1881187"/>
                <a:gd name="connsiteY5" fmla="*/ 833438 h 835819"/>
                <a:gd name="connsiteX6" fmla="*/ 0 w 1881187"/>
                <a:gd name="connsiteY6" fmla="*/ 823913 h 835819"/>
                <a:gd name="connsiteX7" fmla="*/ 2381 w 1881187"/>
                <a:gd name="connsiteY7" fmla="*/ 802481 h 835819"/>
                <a:gd name="connsiteX8" fmla="*/ 16668 w 1881187"/>
                <a:gd name="connsiteY8" fmla="*/ 781050 h 835819"/>
                <a:gd name="connsiteX9" fmla="*/ 40481 w 1881187"/>
                <a:gd name="connsiteY9" fmla="*/ 762000 h 835819"/>
                <a:gd name="connsiteX10" fmla="*/ 235743 w 1881187"/>
                <a:gd name="connsiteY10" fmla="*/ 709613 h 835819"/>
                <a:gd name="connsiteX11" fmla="*/ 388143 w 1881187"/>
                <a:gd name="connsiteY11" fmla="*/ 664369 h 835819"/>
                <a:gd name="connsiteX12" fmla="*/ 578643 w 1881187"/>
                <a:gd name="connsiteY12" fmla="*/ 604838 h 835819"/>
                <a:gd name="connsiteX13" fmla="*/ 750093 w 1881187"/>
                <a:gd name="connsiteY13" fmla="*/ 540544 h 835819"/>
                <a:gd name="connsiteX14" fmla="*/ 904875 w 1881187"/>
                <a:gd name="connsiteY14" fmla="*/ 473869 h 835819"/>
                <a:gd name="connsiteX15" fmla="*/ 1147762 w 1881187"/>
                <a:gd name="connsiteY15" fmla="*/ 354806 h 835819"/>
                <a:gd name="connsiteX16" fmla="*/ 1333500 w 1881187"/>
                <a:gd name="connsiteY16" fmla="*/ 245269 h 835819"/>
                <a:gd name="connsiteX17" fmla="*/ 1414462 w 1881187"/>
                <a:gd name="connsiteY17" fmla="*/ 188119 h 835819"/>
                <a:gd name="connsiteX18" fmla="*/ 1416843 w 1881187"/>
                <a:gd name="connsiteY18" fmla="*/ 176213 h 835819"/>
                <a:gd name="connsiteX19" fmla="*/ 1404937 w 1881187"/>
                <a:gd name="connsiteY19" fmla="*/ 145256 h 835819"/>
                <a:gd name="connsiteX20" fmla="*/ 1388268 w 1881187"/>
                <a:gd name="connsiteY20" fmla="*/ 121444 h 835819"/>
                <a:gd name="connsiteX21" fmla="*/ 1362075 w 1881187"/>
                <a:gd name="connsiteY21" fmla="*/ 95250 h 835819"/>
                <a:gd name="connsiteX22" fmla="*/ 1331118 w 1881187"/>
                <a:gd name="connsiteY22" fmla="*/ 73819 h 835819"/>
                <a:gd name="connsiteX23" fmla="*/ 1309687 w 1881187"/>
                <a:gd name="connsiteY23" fmla="*/ 59531 h 835819"/>
                <a:gd name="connsiteX24" fmla="*/ 1295400 w 1881187"/>
                <a:gd name="connsiteY24" fmla="*/ 45244 h 835819"/>
                <a:gd name="connsiteX25" fmla="*/ 1288256 w 1881187"/>
                <a:gd name="connsiteY25" fmla="*/ 30956 h 835819"/>
                <a:gd name="connsiteX26" fmla="*/ 1288256 w 1881187"/>
                <a:gd name="connsiteY26" fmla="*/ 16669 h 835819"/>
                <a:gd name="connsiteX27" fmla="*/ 1295400 w 1881187"/>
                <a:gd name="connsiteY27" fmla="*/ 7144 h 835819"/>
                <a:gd name="connsiteX28" fmla="*/ 1304925 w 1881187"/>
                <a:gd name="connsiteY28" fmla="*/ 0 h 835819"/>
                <a:gd name="connsiteX29" fmla="*/ 1343025 w 1881187"/>
                <a:gd name="connsiteY29" fmla="*/ 2381 h 835819"/>
                <a:gd name="connsiteX30" fmla="*/ 1431131 w 1881187"/>
                <a:gd name="connsiteY30" fmla="*/ 14288 h 835819"/>
                <a:gd name="connsiteX31" fmla="*/ 1509712 w 1881187"/>
                <a:gd name="connsiteY31" fmla="*/ 30956 h 835819"/>
                <a:gd name="connsiteX32" fmla="*/ 1600200 w 1881187"/>
                <a:gd name="connsiteY32" fmla="*/ 54769 h 835819"/>
                <a:gd name="connsiteX33" fmla="*/ 1669256 w 1881187"/>
                <a:gd name="connsiteY33" fmla="*/ 80963 h 835819"/>
                <a:gd name="connsiteX34" fmla="*/ 1733550 w 1881187"/>
                <a:gd name="connsiteY34" fmla="*/ 107156 h 835819"/>
                <a:gd name="connsiteX35" fmla="*/ 1783556 w 1881187"/>
                <a:gd name="connsiteY35" fmla="*/ 133350 h 835819"/>
                <a:gd name="connsiteX36" fmla="*/ 1816893 w 1881187"/>
                <a:gd name="connsiteY36" fmla="*/ 152400 h 835819"/>
                <a:gd name="connsiteX37" fmla="*/ 1840706 w 1881187"/>
                <a:gd name="connsiteY37" fmla="*/ 173831 h 835819"/>
                <a:gd name="connsiteX38" fmla="*/ 1859756 w 1881187"/>
                <a:gd name="connsiteY38" fmla="*/ 192881 h 835819"/>
                <a:gd name="connsiteX39" fmla="*/ 1874043 w 1881187"/>
                <a:gd name="connsiteY39" fmla="*/ 216694 h 835819"/>
                <a:gd name="connsiteX40" fmla="*/ 1881187 w 1881187"/>
                <a:gd name="connsiteY40" fmla="*/ 238125 h 835819"/>
                <a:gd name="connsiteX41" fmla="*/ 1881187 w 1881187"/>
                <a:gd name="connsiteY41" fmla="*/ 259556 h 835819"/>
                <a:gd name="connsiteX42" fmla="*/ 1864518 w 1881187"/>
                <a:gd name="connsiteY42" fmla="*/ 276225 h 835819"/>
                <a:gd name="connsiteX43" fmla="*/ 1828800 w 1881187"/>
                <a:gd name="connsiteY43" fmla="*/ 292894 h 835819"/>
                <a:gd name="connsiteX44" fmla="*/ 1702593 w 1881187"/>
                <a:gd name="connsiteY44" fmla="*/ 335756 h 835819"/>
                <a:gd name="connsiteX45" fmla="*/ 1597818 w 1881187"/>
                <a:gd name="connsiteY45" fmla="*/ 381000 h 835819"/>
                <a:gd name="connsiteX46" fmla="*/ 1490662 w 1881187"/>
                <a:gd name="connsiteY46" fmla="*/ 428625 h 835819"/>
                <a:gd name="connsiteX47" fmla="*/ 1228725 w 1881187"/>
                <a:gd name="connsiteY47" fmla="*/ 521494 h 835819"/>
                <a:gd name="connsiteX48" fmla="*/ 928687 w 1881187"/>
                <a:gd name="connsiteY48" fmla="*/ 614363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1187" h="835819">
                  <a:moveTo>
                    <a:pt x="928687" y="614363"/>
                  </a:moveTo>
                  <a:lnTo>
                    <a:pt x="611981" y="707231"/>
                  </a:lnTo>
                  <a:lnTo>
                    <a:pt x="330993" y="776288"/>
                  </a:lnTo>
                  <a:lnTo>
                    <a:pt x="71437" y="833438"/>
                  </a:lnTo>
                  <a:lnTo>
                    <a:pt x="42862" y="835819"/>
                  </a:lnTo>
                  <a:lnTo>
                    <a:pt x="11906" y="833438"/>
                  </a:lnTo>
                  <a:lnTo>
                    <a:pt x="0" y="823913"/>
                  </a:lnTo>
                  <a:lnTo>
                    <a:pt x="2381" y="802481"/>
                  </a:lnTo>
                  <a:lnTo>
                    <a:pt x="16668" y="781050"/>
                  </a:lnTo>
                  <a:lnTo>
                    <a:pt x="40481" y="762000"/>
                  </a:lnTo>
                  <a:lnTo>
                    <a:pt x="235743" y="709613"/>
                  </a:lnTo>
                  <a:lnTo>
                    <a:pt x="388143" y="664369"/>
                  </a:lnTo>
                  <a:lnTo>
                    <a:pt x="578643" y="604838"/>
                  </a:lnTo>
                  <a:lnTo>
                    <a:pt x="750093" y="540544"/>
                  </a:lnTo>
                  <a:lnTo>
                    <a:pt x="904875" y="473869"/>
                  </a:lnTo>
                  <a:lnTo>
                    <a:pt x="1147762" y="354806"/>
                  </a:lnTo>
                  <a:lnTo>
                    <a:pt x="1333500" y="245269"/>
                  </a:lnTo>
                  <a:lnTo>
                    <a:pt x="1414462" y="188119"/>
                  </a:lnTo>
                  <a:lnTo>
                    <a:pt x="1416843" y="176213"/>
                  </a:lnTo>
                  <a:lnTo>
                    <a:pt x="1404937" y="145256"/>
                  </a:lnTo>
                  <a:lnTo>
                    <a:pt x="1388268" y="121444"/>
                  </a:lnTo>
                  <a:lnTo>
                    <a:pt x="1362075" y="95250"/>
                  </a:lnTo>
                  <a:lnTo>
                    <a:pt x="1331118" y="73819"/>
                  </a:lnTo>
                  <a:lnTo>
                    <a:pt x="1309687" y="59531"/>
                  </a:lnTo>
                  <a:lnTo>
                    <a:pt x="1295400" y="45244"/>
                  </a:lnTo>
                  <a:lnTo>
                    <a:pt x="1288256" y="30956"/>
                  </a:lnTo>
                  <a:lnTo>
                    <a:pt x="1288256" y="16669"/>
                  </a:lnTo>
                  <a:lnTo>
                    <a:pt x="1295400" y="7144"/>
                  </a:lnTo>
                  <a:lnTo>
                    <a:pt x="1304925" y="0"/>
                  </a:lnTo>
                  <a:lnTo>
                    <a:pt x="1343025" y="2381"/>
                  </a:lnTo>
                  <a:lnTo>
                    <a:pt x="1431131" y="14288"/>
                  </a:lnTo>
                  <a:lnTo>
                    <a:pt x="1509712" y="30956"/>
                  </a:lnTo>
                  <a:lnTo>
                    <a:pt x="1600200" y="54769"/>
                  </a:lnTo>
                  <a:lnTo>
                    <a:pt x="1669256" y="80963"/>
                  </a:lnTo>
                  <a:lnTo>
                    <a:pt x="1733550" y="107156"/>
                  </a:lnTo>
                  <a:lnTo>
                    <a:pt x="1783556" y="133350"/>
                  </a:lnTo>
                  <a:lnTo>
                    <a:pt x="1816893" y="152400"/>
                  </a:lnTo>
                  <a:lnTo>
                    <a:pt x="1840706" y="173831"/>
                  </a:lnTo>
                  <a:lnTo>
                    <a:pt x="1859756" y="192881"/>
                  </a:lnTo>
                  <a:lnTo>
                    <a:pt x="1874043" y="216694"/>
                  </a:lnTo>
                  <a:lnTo>
                    <a:pt x="1881187" y="238125"/>
                  </a:lnTo>
                  <a:lnTo>
                    <a:pt x="1881187" y="259556"/>
                  </a:lnTo>
                  <a:lnTo>
                    <a:pt x="1864518" y="276225"/>
                  </a:lnTo>
                  <a:lnTo>
                    <a:pt x="1828800" y="292894"/>
                  </a:lnTo>
                  <a:lnTo>
                    <a:pt x="1702593" y="335756"/>
                  </a:lnTo>
                  <a:lnTo>
                    <a:pt x="1597818" y="381000"/>
                  </a:lnTo>
                  <a:lnTo>
                    <a:pt x="1490662" y="428625"/>
                  </a:lnTo>
                  <a:lnTo>
                    <a:pt x="1228725" y="521494"/>
                  </a:lnTo>
                  <a:lnTo>
                    <a:pt x="928687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A53EDC5A-4783-4502-A8E1-D31C49A76E13}"/>
                </a:ext>
              </a:extLst>
            </p:cNvPr>
            <p:cNvSpPr/>
            <p:nvPr/>
          </p:nvSpPr>
          <p:spPr>
            <a:xfrm>
              <a:off x="6251575" y="2230438"/>
              <a:ext cx="552450" cy="711200"/>
            </a:xfrm>
            <a:custGeom>
              <a:avLst/>
              <a:gdLst>
                <a:gd name="connsiteX0" fmla="*/ 273844 w 552450"/>
                <a:gd name="connsiteY0" fmla="*/ 495300 h 709613"/>
                <a:gd name="connsiteX1" fmla="*/ 142875 w 552450"/>
                <a:gd name="connsiteY1" fmla="*/ 278607 h 709613"/>
                <a:gd name="connsiteX2" fmla="*/ 30957 w 552450"/>
                <a:gd name="connsiteY2" fmla="*/ 90488 h 709613"/>
                <a:gd name="connsiteX3" fmla="*/ 11907 w 552450"/>
                <a:gd name="connsiteY3" fmla="*/ 57150 h 709613"/>
                <a:gd name="connsiteX4" fmla="*/ 2382 w 552450"/>
                <a:gd name="connsiteY4" fmla="*/ 33338 h 709613"/>
                <a:gd name="connsiteX5" fmla="*/ 0 w 552450"/>
                <a:gd name="connsiteY5" fmla="*/ 16669 h 709613"/>
                <a:gd name="connsiteX6" fmla="*/ 2382 w 552450"/>
                <a:gd name="connsiteY6" fmla="*/ 4763 h 709613"/>
                <a:gd name="connsiteX7" fmla="*/ 11907 w 552450"/>
                <a:gd name="connsiteY7" fmla="*/ 0 h 709613"/>
                <a:gd name="connsiteX8" fmla="*/ 28575 w 552450"/>
                <a:gd name="connsiteY8" fmla="*/ 0 h 709613"/>
                <a:gd name="connsiteX9" fmla="*/ 52388 w 552450"/>
                <a:gd name="connsiteY9" fmla="*/ 9525 h 709613"/>
                <a:gd name="connsiteX10" fmla="*/ 147638 w 552450"/>
                <a:gd name="connsiteY10" fmla="*/ 66675 h 709613"/>
                <a:gd name="connsiteX11" fmla="*/ 280988 w 552450"/>
                <a:gd name="connsiteY11" fmla="*/ 142875 h 709613"/>
                <a:gd name="connsiteX12" fmla="*/ 461963 w 552450"/>
                <a:gd name="connsiteY12" fmla="*/ 259557 h 709613"/>
                <a:gd name="connsiteX13" fmla="*/ 478632 w 552450"/>
                <a:gd name="connsiteY13" fmla="*/ 288132 h 709613"/>
                <a:gd name="connsiteX14" fmla="*/ 497682 w 552450"/>
                <a:gd name="connsiteY14" fmla="*/ 335757 h 709613"/>
                <a:gd name="connsiteX15" fmla="*/ 509588 w 552450"/>
                <a:gd name="connsiteY15" fmla="*/ 373857 h 709613"/>
                <a:gd name="connsiteX16" fmla="*/ 526257 w 552450"/>
                <a:gd name="connsiteY16" fmla="*/ 435769 h 709613"/>
                <a:gd name="connsiteX17" fmla="*/ 542925 w 552450"/>
                <a:gd name="connsiteY17" fmla="*/ 516732 h 709613"/>
                <a:gd name="connsiteX18" fmla="*/ 552450 w 552450"/>
                <a:gd name="connsiteY18" fmla="*/ 573882 h 709613"/>
                <a:gd name="connsiteX19" fmla="*/ 547688 w 552450"/>
                <a:gd name="connsiteY19" fmla="*/ 628650 h 709613"/>
                <a:gd name="connsiteX20" fmla="*/ 535782 w 552450"/>
                <a:gd name="connsiteY20" fmla="*/ 683419 h 709613"/>
                <a:gd name="connsiteX21" fmla="*/ 519113 w 552450"/>
                <a:gd name="connsiteY21" fmla="*/ 700088 h 709613"/>
                <a:gd name="connsiteX22" fmla="*/ 492919 w 552450"/>
                <a:gd name="connsiteY22" fmla="*/ 709613 h 709613"/>
                <a:gd name="connsiteX23" fmla="*/ 440532 w 552450"/>
                <a:gd name="connsiteY23" fmla="*/ 702469 h 709613"/>
                <a:gd name="connsiteX24" fmla="*/ 390525 w 552450"/>
                <a:gd name="connsiteY24" fmla="*/ 688182 h 709613"/>
                <a:gd name="connsiteX25" fmla="*/ 369094 w 552450"/>
                <a:gd name="connsiteY25" fmla="*/ 673894 h 709613"/>
                <a:gd name="connsiteX26" fmla="*/ 354807 w 552450"/>
                <a:gd name="connsiteY26" fmla="*/ 654844 h 709613"/>
                <a:gd name="connsiteX27" fmla="*/ 273844 w 552450"/>
                <a:gd name="connsiteY27" fmla="*/ 49530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2450" h="709613">
                  <a:moveTo>
                    <a:pt x="273844" y="495300"/>
                  </a:moveTo>
                  <a:lnTo>
                    <a:pt x="142875" y="278607"/>
                  </a:lnTo>
                  <a:lnTo>
                    <a:pt x="30957" y="90488"/>
                  </a:lnTo>
                  <a:lnTo>
                    <a:pt x="11907" y="57150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2388" y="9525"/>
                  </a:lnTo>
                  <a:lnTo>
                    <a:pt x="147638" y="66675"/>
                  </a:lnTo>
                  <a:lnTo>
                    <a:pt x="280988" y="142875"/>
                  </a:lnTo>
                  <a:lnTo>
                    <a:pt x="461963" y="259557"/>
                  </a:lnTo>
                  <a:lnTo>
                    <a:pt x="478632" y="288132"/>
                  </a:lnTo>
                  <a:lnTo>
                    <a:pt x="497682" y="335757"/>
                  </a:lnTo>
                  <a:lnTo>
                    <a:pt x="509588" y="373857"/>
                  </a:lnTo>
                  <a:lnTo>
                    <a:pt x="526257" y="435769"/>
                  </a:lnTo>
                  <a:lnTo>
                    <a:pt x="542925" y="516732"/>
                  </a:lnTo>
                  <a:lnTo>
                    <a:pt x="552450" y="573882"/>
                  </a:lnTo>
                  <a:lnTo>
                    <a:pt x="547688" y="628650"/>
                  </a:lnTo>
                  <a:lnTo>
                    <a:pt x="535782" y="683419"/>
                  </a:lnTo>
                  <a:lnTo>
                    <a:pt x="519113" y="700088"/>
                  </a:lnTo>
                  <a:lnTo>
                    <a:pt x="492919" y="709613"/>
                  </a:lnTo>
                  <a:lnTo>
                    <a:pt x="440532" y="702469"/>
                  </a:lnTo>
                  <a:lnTo>
                    <a:pt x="390525" y="688182"/>
                  </a:lnTo>
                  <a:lnTo>
                    <a:pt x="369094" y="673894"/>
                  </a:lnTo>
                  <a:lnTo>
                    <a:pt x="354807" y="654844"/>
                  </a:lnTo>
                  <a:lnTo>
                    <a:pt x="273844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1072FCB6-4FC9-45FC-84DB-0982295C3217}"/>
                </a:ext>
              </a:extLst>
            </p:cNvPr>
            <p:cNvSpPr/>
            <p:nvPr/>
          </p:nvSpPr>
          <p:spPr>
            <a:xfrm>
              <a:off x="7034214" y="1951038"/>
              <a:ext cx="985837" cy="1001712"/>
            </a:xfrm>
            <a:custGeom>
              <a:avLst/>
              <a:gdLst>
                <a:gd name="connsiteX0" fmla="*/ 561975 w 985837"/>
                <a:gd name="connsiteY0" fmla="*/ 640556 h 1002506"/>
                <a:gd name="connsiteX1" fmla="*/ 364331 w 985837"/>
                <a:gd name="connsiteY1" fmla="*/ 788194 h 1002506"/>
                <a:gd name="connsiteX2" fmla="*/ 242887 w 985837"/>
                <a:gd name="connsiteY2" fmla="*/ 876300 h 1002506"/>
                <a:gd name="connsiteX3" fmla="*/ 76200 w 985837"/>
                <a:gd name="connsiteY3" fmla="*/ 983456 h 1002506"/>
                <a:gd name="connsiteX4" fmla="*/ 40481 w 985837"/>
                <a:gd name="connsiteY4" fmla="*/ 1000125 h 1002506"/>
                <a:gd name="connsiteX5" fmla="*/ 26193 w 985837"/>
                <a:gd name="connsiteY5" fmla="*/ 1002506 h 1002506"/>
                <a:gd name="connsiteX6" fmla="*/ 9525 w 985837"/>
                <a:gd name="connsiteY6" fmla="*/ 1000125 h 1002506"/>
                <a:gd name="connsiteX7" fmla="*/ 0 w 985837"/>
                <a:gd name="connsiteY7" fmla="*/ 990600 h 1002506"/>
                <a:gd name="connsiteX8" fmla="*/ 0 w 985837"/>
                <a:gd name="connsiteY8" fmla="*/ 971550 h 1002506"/>
                <a:gd name="connsiteX9" fmla="*/ 19050 w 985837"/>
                <a:gd name="connsiteY9" fmla="*/ 935831 h 1002506"/>
                <a:gd name="connsiteX10" fmla="*/ 97631 w 985837"/>
                <a:gd name="connsiteY10" fmla="*/ 854869 h 1002506"/>
                <a:gd name="connsiteX11" fmla="*/ 221456 w 985837"/>
                <a:gd name="connsiteY11" fmla="*/ 719137 h 1002506"/>
                <a:gd name="connsiteX12" fmla="*/ 340518 w 985837"/>
                <a:gd name="connsiteY12" fmla="*/ 588169 h 1002506"/>
                <a:gd name="connsiteX13" fmla="*/ 447675 w 985837"/>
                <a:gd name="connsiteY13" fmla="*/ 450056 h 1002506"/>
                <a:gd name="connsiteX14" fmla="*/ 500062 w 985837"/>
                <a:gd name="connsiteY14" fmla="*/ 376237 h 1002506"/>
                <a:gd name="connsiteX15" fmla="*/ 540543 w 985837"/>
                <a:gd name="connsiteY15" fmla="*/ 307181 h 1002506"/>
                <a:gd name="connsiteX16" fmla="*/ 564356 w 985837"/>
                <a:gd name="connsiteY16" fmla="*/ 257175 h 1002506"/>
                <a:gd name="connsiteX17" fmla="*/ 573881 w 985837"/>
                <a:gd name="connsiteY17" fmla="*/ 223837 h 1002506"/>
                <a:gd name="connsiteX18" fmla="*/ 573881 w 985837"/>
                <a:gd name="connsiteY18" fmla="*/ 204787 h 1002506"/>
                <a:gd name="connsiteX19" fmla="*/ 569118 w 985837"/>
                <a:gd name="connsiteY19" fmla="*/ 183356 h 1002506"/>
                <a:gd name="connsiteX20" fmla="*/ 557212 w 985837"/>
                <a:gd name="connsiteY20" fmla="*/ 164306 h 1002506"/>
                <a:gd name="connsiteX21" fmla="*/ 540543 w 985837"/>
                <a:gd name="connsiteY21" fmla="*/ 147637 h 1002506"/>
                <a:gd name="connsiteX22" fmla="*/ 514350 w 985837"/>
                <a:gd name="connsiteY22" fmla="*/ 130969 h 1002506"/>
                <a:gd name="connsiteX23" fmla="*/ 457200 w 985837"/>
                <a:gd name="connsiteY23" fmla="*/ 102394 h 1002506"/>
                <a:gd name="connsiteX24" fmla="*/ 435768 w 985837"/>
                <a:gd name="connsiteY24" fmla="*/ 90487 h 1002506"/>
                <a:gd name="connsiteX25" fmla="*/ 414337 w 985837"/>
                <a:gd name="connsiteY25" fmla="*/ 73819 h 1002506"/>
                <a:gd name="connsiteX26" fmla="*/ 402431 w 985837"/>
                <a:gd name="connsiteY26" fmla="*/ 52387 h 1002506"/>
                <a:gd name="connsiteX27" fmla="*/ 404812 w 985837"/>
                <a:gd name="connsiteY27" fmla="*/ 30956 h 1002506"/>
                <a:gd name="connsiteX28" fmla="*/ 409575 w 985837"/>
                <a:gd name="connsiteY28" fmla="*/ 19050 h 1002506"/>
                <a:gd name="connsiteX29" fmla="*/ 426243 w 985837"/>
                <a:gd name="connsiteY29" fmla="*/ 7144 h 1002506"/>
                <a:gd name="connsiteX30" fmla="*/ 473868 w 985837"/>
                <a:gd name="connsiteY30" fmla="*/ 0 h 1002506"/>
                <a:gd name="connsiteX31" fmla="*/ 528637 w 985837"/>
                <a:gd name="connsiteY31" fmla="*/ 4762 h 1002506"/>
                <a:gd name="connsiteX32" fmla="*/ 592931 w 985837"/>
                <a:gd name="connsiteY32" fmla="*/ 21431 h 1002506"/>
                <a:gd name="connsiteX33" fmla="*/ 645318 w 985837"/>
                <a:gd name="connsiteY33" fmla="*/ 42862 h 1002506"/>
                <a:gd name="connsiteX34" fmla="*/ 690562 w 985837"/>
                <a:gd name="connsiteY34" fmla="*/ 61912 h 1002506"/>
                <a:gd name="connsiteX35" fmla="*/ 754856 w 985837"/>
                <a:gd name="connsiteY35" fmla="*/ 97631 h 1002506"/>
                <a:gd name="connsiteX36" fmla="*/ 821531 w 985837"/>
                <a:gd name="connsiteY36" fmla="*/ 145256 h 1002506"/>
                <a:gd name="connsiteX37" fmla="*/ 916781 w 985837"/>
                <a:gd name="connsiteY37" fmla="*/ 226219 h 1002506"/>
                <a:gd name="connsiteX38" fmla="*/ 964406 w 985837"/>
                <a:gd name="connsiteY38" fmla="*/ 285750 h 1002506"/>
                <a:gd name="connsiteX39" fmla="*/ 978693 w 985837"/>
                <a:gd name="connsiteY39" fmla="*/ 311944 h 1002506"/>
                <a:gd name="connsiteX40" fmla="*/ 983456 w 985837"/>
                <a:gd name="connsiteY40" fmla="*/ 338137 h 1002506"/>
                <a:gd name="connsiteX41" fmla="*/ 985837 w 985837"/>
                <a:gd name="connsiteY41" fmla="*/ 359569 h 1002506"/>
                <a:gd name="connsiteX42" fmla="*/ 976312 w 985837"/>
                <a:gd name="connsiteY42" fmla="*/ 385762 h 1002506"/>
                <a:gd name="connsiteX43" fmla="*/ 957262 w 985837"/>
                <a:gd name="connsiteY43" fmla="*/ 404812 h 1002506"/>
                <a:gd name="connsiteX44" fmla="*/ 928687 w 985837"/>
                <a:gd name="connsiteY44" fmla="*/ 414337 h 1002506"/>
                <a:gd name="connsiteX45" fmla="*/ 835818 w 985837"/>
                <a:gd name="connsiteY45" fmla="*/ 438150 h 1002506"/>
                <a:gd name="connsiteX46" fmla="*/ 773906 w 985837"/>
                <a:gd name="connsiteY46" fmla="*/ 459581 h 1002506"/>
                <a:gd name="connsiteX47" fmla="*/ 728662 w 985837"/>
                <a:gd name="connsiteY47" fmla="*/ 490537 h 1002506"/>
                <a:gd name="connsiteX48" fmla="*/ 561975 w 985837"/>
                <a:gd name="connsiteY48" fmla="*/ 640556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85837" h="1002506">
                  <a:moveTo>
                    <a:pt x="561975" y="640556"/>
                  </a:moveTo>
                  <a:lnTo>
                    <a:pt x="364331" y="788194"/>
                  </a:lnTo>
                  <a:lnTo>
                    <a:pt x="242887" y="876300"/>
                  </a:lnTo>
                  <a:lnTo>
                    <a:pt x="76200" y="983456"/>
                  </a:lnTo>
                  <a:lnTo>
                    <a:pt x="40481" y="1000125"/>
                  </a:lnTo>
                  <a:lnTo>
                    <a:pt x="26193" y="1002506"/>
                  </a:lnTo>
                  <a:lnTo>
                    <a:pt x="9525" y="1000125"/>
                  </a:lnTo>
                  <a:lnTo>
                    <a:pt x="0" y="990600"/>
                  </a:lnTo>
                  <a:lnTo>
                    <a:pt x="0" y="971550"/>
                  </a:lnTo>
                  <a:lnTo>
                    <a:pt x="19050" y="935831"/>
                  </a:lnTo>
                  <a:lnTo>
                    <a:pt x="97631" y="854869"/>
                  </a:lnTo>
                  <a:lnTo>
                    <a:pt x="221456" y="719137"/>
                  </a:lnTo>
                  <a:lnTo>
                    <a:pt x="340518" y="588169"/>
                  </a:lnTo>
                  <a:lnTo>
                    <a:pt x="447675" y="450056"/>
                  </a:lnTo>
                  <a:lnTo>
                    <a:pt x="500062" y="376237"/>
                  </a:lnTo>
                  <a:lnTo>
                    <a:pt x="540543" y="307181"/>
                  </a:lnTo>
                  <a:lnTo>
                    <a:pt x="564356" y="257175"/>
                  </a:lnTo>
                  <a:lnTo>
                    <a:pt x="573881" y="223837"/>
                  </a:lnTo>
                  <a:lnTo>
                    <a:pt x="573881" y="204787"/>
                  </a:lnTo>
                  <a:lnTo>
                    <a:pt x="569118" y="183356"/>
                  </a:lnTo>
                  <a:lnTo>
                    <a:pt x="557212" y="164306"/>
                  </a:lnTo>
                  <a:lnTo>
                    <a:pt x="540543" y="147637"/>
                  </a:lnTo>
                  <a:lnTo>
                    <a:pt x="514350" y="130969"/>
                  </a:lnTo>
                  <a:lnTo>
                    <a:pt x="457200" y="102394"/>
                  </a:lnTo>
                  <a:lnTo>
                    <a:pt x="435768" y="90487"/>
                  </a:lnTo>
                  <a:lnTo>
                    <a:pt x="414337" y="73819"/>
                  </a:lnTo>
                  <a:lnTo>
                    <a:pt x="402431" y="52387"/>
                  </a:lnTo>
                  <a:lnTo>
                    <a:pt x="404812" y="30956"/>
                  </a:lnTo>
                  <a:lnTo>
                    <a:pt x="409575" y="19050"/>
                  </a:lnTo>
                  <a:lnTo>
                    <a:pt x="426243" y="7144"/>
                  </a:lnTo>
                  <a:lnTo>
                    <a:pt x="473868" y="0"/>
                  </a:lnTo>
                  <a:lnTo>
                    <a:pt x="528637" y="4762"/>
                  </a:lnTo>
                  <a:lnTo>
                    <a:pt x="592931" y="21431"/>
                  </a:lnTo>
                  <a:lnTo>
                    <a:pt x="645318" y="42862"/>
                  </a:lnTo>
                  <a:lnTo>
                    <a:pt x="690562" y="61912"/>
                  </a:lnTo>
                  <a:lnTo>
                    <a:pt x="754856" y="97631"/>
                  </a:lnTo>
                  <a:lnTo>
                    <a:pt x="821531" y="145256"/>
                  </a:lnTo>
                  <a:lnTo>
                    <a:pt x="916781" y="226219"/>
                  </a:lnTo>
                  <a:lnTo>
                    <a:pt x="964406" y="285750"/>
                  </a:lnTo>
                  <a:lnTo>
                    <a:pt x="978693" y="311944"/>
                  </a:lnTo>
                  <a:lnTo>
                    <a:pt x="983456" y="338137"/>
                  </a:lnTo>
                  <a:lnTo>
                    <a:pt x="985837" y="359569"/>
                  </a:lnTo>
                  <a:lnTo>
                    <a:pt x="976312" y="385762"/>
                  </a:lnTo>
                  <a:lnTo>
                    <a:pt x="957262" y="404812"/>
                  </a:lnTo>
                  <a:lnTo>
                    <a:pt x="928687" y="414337"/>
                  </a:lnTo>
                  <a:lnTo>
                    <a:pt x="835818" y="438150"/>
                  </a:lnTo>
                  <a:lnTo>
                    <a:pt x="773906" y="459581"/>
                  </a:lnTo>
                  <a:lnTo>
                    <a:pt x="728662" y="490537"/>
                  </a:lnTo>
                  <a:lnTo>
                    <a:pt x="561975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8FC6936F-4005-4ACA-A649-A762201415F5}"/>
                </a:ext>
              </a:extLst>
            </p:cNvPr>
            <p:cNvSpPr/>
            <p:nvPr/>
          </p:nvSpPr>
          <p:spPr>
            <a:xfrm>
              <a:off x="5338764" y="3582988"/>
              <a:ext cx="2714625" cy="584200"/>
            </a:xfrm>
            <a:custGeom>
              <a:avLst/>
              <a:gdLst>
                <a:gd name="connsiteX0" fmla="*/ 1797843 w 2714625"/>
                <a:gd name="connsiteY0" fmla="*/ 280988 h 583407"/>
                <a:gd name="connsiteX1" fmla="*/ 1385887 w 2714625"/>
                <a:gd name="connsiteY1" fmla="*/ 319088 h 583407"/>
                <a:gd name="connsiteX2" fmla="*/ 1045368 w 2714625"/>
                <a:gd name="connsiteY2" fmla="*/ 400050 h 583407"/>
                <a:gd name="connsiteX3" fmla="*/ 854868 w 2714625"/>
                <a:gd name="connsiteY3" fmla="*/ 428625 h 583407"/>
                <a:gd name="connsiteX4" fmla="*/ 764381 w 2714625"/>
                <a:gd name="connsiteY4" fmla="*/ 445294 h 583407"/>
                <a:gd name="connsiteX5" fmla="*/ 619125 w 2714625"/>
                <a:gd name="connsiteY5" fmla="*/ 478632 h 583407"/>
                <a:gd name="connsiteX6" fmla="*/ 500062 w 2714625"/>
                <a:gd name="connsiteY6" fmla="*/ 519113 h 583407"/>
                <a:gd name="connsiteX7" fmla="*/ 376237 w 2714625"/>
                <a:gd name="connsiteY7" fmla="*/ 583407 h 583407"/>
                <a:gd name="connsiteX8" fmla="*/ 326231 w 2714625"/>
                <a:gd name="connsiteY8" fmla="*/ 564357 h 583407"/>
                <a:gd name="connsiteX9" fmla="*/ 242887 w 2714625"/>
                <a:gd name="connsiteY9" fmla="*/ 516732 h 583407"/>
                <a:gd name="connsiteX10" fmla="*/ 169068 w 2714625"/>
                <a:gd name="connsiteY10" fmla="*/ 464344 h 583407"/>
                <a:gd name="connsiteX11" fmla="*/ 121443 w 2714625"/>
                <a:gd name="connsiteY11" fmla="*/ 423863 h 583407"/>
                <a:gd name="connsiteX12" fmla="*/ 90487 w 2714625"/>
                <a:gd name="connsiteY12" fmla="*/ 390525 h 583407"/>
                <a:gd name="connsiteX13" fmla="*/ 57150 w 2714625"/>
                <a:gd name="connsiteY13" fmla="*/ 345282 h 583407"/>
                <a:gd name="connsiteX14" fmla="*/ 23812 w 2714625"/>
                <a:gd name="connsiteY14" fmla="*/ 295275 h 583407"/>
                <a:gd name="connsiteX15" fmla="*/ 7143 w 2714625"/>
                <a:gd name="connsiteY15" fmla="*/ 266700 h 583407"/>
                <a:gd name="connsiteX16" fmla="*/ 0 w 2714625"/>
                <a:gd name="connsiteY16" fmla="*/ 247650 h 583407"/>
                <a:gd name="connsiteX17" fmla="*/ 0 w 2714625"/>
                <a:gd name="connsiteY17" fmla="*/ 223838 h 583407"/>
                <a:gd name="connsiteX18" fmla="*/ 4762 w 2714625"/>
                <a:gd name="connsiteY18" fmla="*/ 211932 h 583407"/>
                <a:gd name="connsiteX19" fmla="*/ 23812 w 2714625"/>
                <a:gd name="connsiteY19" fmla="*/ 207169 h 583407"/>
                <a:gd name="connsiteX20" fmla="*/ 64293 w 2714625"/>
                <a:gd name="connsiteY20" fmla="*/ 226219 h 583407"/>
                <a:gd name="connsiteX21" fmla="*/ 121443 w 2714625"/>
                <a:gd name="connsiteY21" fmla="*/ 254794 h 583407"/>
                <a:gd name="connsiteX22" fmla="*/ 164306 w 2714625"/>
                <a:gd name="connsiteY22" fmla="*/ 271463 h 583407"/>
                <a:gd name="connsiteX23" fmla="*/ 216693 w 2714625"/>
                <a:gd name="connsiteY23" fmla="*/ 290513 h 583407"/>
                <a:gd name="connsiteX24" fmla="*/ 273843 w 2714625"/>
                <a:gd name="connsiteY24" fmla="*/ 304800 h 583407"/>
                <a:gd name="connsiteX25" fmla="*/ 309562 w 2714625"/>
                <a:gd name="connsiteY25" fmla="*/ 309563 h 583407"/>
                <a:gd name="connsiteX26" fmla="*/ 373856 w 2714625"/>
                <a:gd name="connsiteY26" fmla="*/ 314325 h 583407"/>
                <a:gd name="connsiteX27" fmla="*/ 447675 w 2714625"/>
                <a:gd name="connsiteY27" fmla="*/ 309563 h 583407"/>
                <a:gd name="connsiteX28" fmla="*/ 638175 w 2714625"/>
                <a:gd name="connsiteY28" fmla="*/ 283369 h 583407"/>
                <a:gd name="connsiteX29" fmla="*/ 888206 w 2714625"/>
                <a:gd name="connsiteY29" fmla="*/ 240507 h 583407"/>
                <a:gd name="connsiteX30" fmla="*/ 1221581 w 2714625"/>
                <a:gd name="connsiteY30" fmla="*/ 173832 h 583407"/>
                <a:gd name="connsiteX31" fmla="*/ 1369218 w 2714625"/>
                <a:gd name="connsiteY31" fmla="*/ 138113 h 583407"/>
                <a:gd name="connsiteX32" fmla="*/ 1581150 w 2714625"/>
                <a:gd name="connsiteY32" fmla="*/ 116682 h 583407"/>
                <a:gd name="connsiteX33" fmla="*/ 2107406 w 2714625"/>
                <a:gd name="connsiteY33" fmla="*/ 69057 h 583407"/>
                <a:gd name="connsiteX34" fmla="*/ 2143125 w 2714625"/>
                <a:gd name="connsiteY34" fmla="*/ 57150 h 583407"/>
                <a:gd name="connsiteX35" fmla="*/ 2205037 w 2714625"/>
                <a:gd name="connsiteY35" fmla="*/ 33338 h 583407"/>
                <a:gd name="connsiteX36" fmla="*/ 2286000 w 2714625"/>
                <a:gd name="connsiteY36" fmla="*/ 11907 h 583407"/>
                <a:gd name="connsiteX37" fmla="*/ 2336006 w 2714625"/>
                <a:gd name="connsiteY37" fmla="*/ 0 h 583407"/>
                <a:gd name="connsiteX38" fmla="*/ 2388393 w 2714625"/>
                <a:gd name="connsiteY38" fmla="*/ 11907 h 583407"/>
                <a:gd name="connsiteX39" fmla="*/ 2497931 w 2714625"/>
                <a:gd name="connsiteY39" fmla="*/ 47625 h 583407"/>
                <a:gd name="connsiteX40" fmla="*/ 2581275 w 2714625"/>
                <a:gd name="connsiteY40" fmla="*/ 76200 h 583407"/>
                <a:gd name="connsiteX41" fmla="*/ 2640806 w 2714625"/>
                <a:gd name="connsiteY41" fmla="*/ 107157 h 583407"/>
                <a:gd name="connsiteX42" fmla="*/ 2676525 w 2714625"/>
                <a:gd name="connsiteY42" fmla="*/ 130969 h 583407"/>
                <a:gd name="connsiteX43" fmla="*/ 2697956 w 2714625"/>
                <a:gd name="connsiteY43" fmla="*/ 150019 h 583407"/>
                <a:gd name="connsiteX44" fmla="*/ 2712243 w 2714625"/>
                <a:gd name="connsiteY44" fmla="*/ 171450 h 583407"/>
                <a:gd name="connsiteX45" fmla="*/ 2714625 w 2714625"/>
                <a:gd name="connsiteY45" fmla="*/ 185738 h 583407"/>
                <a:gd name="connsiteX46" fmla="*/ 2709862 w 2714625"/>
                <a:gd name="connsiteY46" fmla="*/ 214313 h 583407"/>
                <a:gd name="connsiteX47" fmla="*/ 2693193 w 2714625"/>
                <a:gd name="connsiteY47" fmla="*/ 240507 h 583407"/>
                <a:gd name="connsiteX48" fmla="*/ 2659856 w 2714625"/>
                <a:gd name="connsiteY48" fmla="*/ 257175 h 583407"/>
                <a:gd name="connsiteX49" fmla="*/ 2619375 w 2714625"/>
                <a:gd name="connsiteY49" fmla="*/ 269082 h 583407"/>
                <a:gd name="connsiteX50" fmla="*/ 2562225 w 2714625"/>
                <a:gd name="connsiteY50" fmla="*/ 271463 h 583407"/>
                <a:gd name="connsiteX51" fmla="*/ 2443162 w 2714625"/>
                <a:gd name="connsiteY51" fmla="*/ 261938 h 583407"/>
                <a:gd name="connsiteX52" fmla="*/ 2286000 w 2714625"/>
                <a:gd name="connsiteY52" fmla="*/ 250032 h 583407"/>
                <a:gd name="connsiteX53" fmla="*/ 2116931 w 2714625"/>
                <a:gd name="connsiteY53" fmla="*/ 247650 h 583407"/>
                <a:gd name="connsiteX54" fmla="*/ 1797843 w 2714625"/>
                <a:gd name="connsiteY54" fmla="*/ 280988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4625" h="583407">
                  <a:moveTo>
                    <a:pt x="1797843" y="280988"/>
                  </a:moveTo>
                  <a:lnTo>
                    <a:pt x="1385887" y="319088"/>
                  </a:lnTo>
                  <a:lnTo>
                    <a:pt x="1045368" y="400050"/>
                  </a:lnTo>
                  <a:lnTo>
                    <a:pt x="854868" y="428625"/>
                  </a:lnTo>
                  <a:lnTo>
                    <a:pt x="764381" y="445294"/>
                  </a:lnTo>
                  <a:lnTo>
                    <a:pt x="619125" y="478632"/>
                  </a:lnTo>
                  <a:lnTo>
                    <a:pt x="500062" y="519113"/>
                  </a:lnTo>
                  <a:lnTo>
                    <a:pt x="376237" y="583407"/>
                  </a:lnTo>
                  <a:lnTo>
                    <a:pt x="326231" y="564357"/>
                  </a:lnTo>
                  <a:lnTo>
                    <a:pt x="242887" y="516732"/>
                  </a:lnTo>
                  <a:lnTo>
                    <a:pt x="169068" y="464344"/>
                  </a:lnTo>
                  <a:lnTo>
                    <a:pt x="121443" y="423863"/>
                  </a:lnTo>
                  <a:lnTo>
                    <a:pt x="90487" y="390525"/>
                  </a:lnTo>
                  <a:lnTo>
                    <a:pt x="57150" y="345282"/>
                  </a:lnTo>
                  <a:lnTo>
                    <a:pt x="23812" y="295275"/>
                  </a:lnTo>
                  <a:lnTo>
                    <a:pt x="7143" y="266700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11932"/>
                  </a:lnTo>
                  <a:lnTo>
                    <a:pt x="23812" y="207169"/>
                  </a:lnTo>
                  <a:lnTo>
                    <a:pt x="64293" y="226219"/>
                  </a:lnTo>
                  <a:lnTo>
                    <a:pt x="121443" y="254794"/>
                  </a:lnTo>
                  <a:lnTo>
                    <a:pt x="164306" y="271463"/>
                  </a:lnTo>
                  <a:lnTo>
                    <a:pt x="216693" y="290513"/>
                  </a:lnTo>
                  <a:lnTo>
                    <a:pt x="273843" y="304800"/>
                  </a:lnTo>
                  <a:lnTo>
                    <a:pt x="309562" y="309563"/>
                  </a:lnTo>
                  <a:lnTo>
                    <a:pt x="373856" y="314325"/>
                  </a:lnTo>
                  <a:lnTo>
                    <a:pt x="447675" y="309563"/>
                  </a:lnTo>
                  <a:lnTo>
                    <a:pt x="638175" y="283369"/>
                  </a:lnTo>
                  <a:lnTo>
                    <a:pt x="888206" y="240507"/>
                  </a:lnTo>
                  <a:lnTo>
                    <a:pt x="1221581" y="173832"/>
                  </a:lnTo>
                  <a:lnTo>
                    <a:pt x="1369218" y="138113"/>
                  </a:lnTo>
                  <a:lnTo>
                    <a:pt x="1581150" y="116682"/>
                  </a:lnTo>
                  <a:lnTo>
                    <a:pt x="2107406" y="69057"/>
                  </a:lnTo>
                  <a:lnTo>
                    <a:pt x="2143125" y="57150"/>
                  </a:lnTo>
                  <a:lnTo>
                    <a:pt x="2205037" y="33338"/>
                  </a:lnTo>
                  <a:lnTo>
                    <a:pt x="2286000" y="11907"/>
                  </a:lnTo>
                  <a:lnTo>
                    <a:pt x="2336006" y="0"/>
                  </a:lnTo>
                  <a:lnTo>
                    <a:pt x="2388393" y="11907"/>
                  </a:lnTo>
                  <a:lnTo>
                    <a:pt x="2497931" y="47625"/>
                  </a:lnTo>
                  <a:lnTo>
                    <a:pt x="2581275" y="76200"/>
                  </a:lnTo>
                  <a:lnTo>
                    <a:pt x="2640806" y="107157"/>
                  </a:lnTo>
                  <a:lnTo>
                    <a:pt x="2676525" y="130969"/>
                  </a:lnTo>
                  <a:lnTo>
                    <a:pt x="2697956" y="150019"/>
                  </a:lnTo>
                  <a:lnTo>
                    <a:pt x="2712243" y="171450"/>
                  </a:lnTo>
                  <a:lnTo>
                    <a:pt x="2714625" y="185738"/>
                  </a:lnTo>
                  <a:lnTo>
                    <a:pt x="2709862" y="214313"/>
                  </a:lnTo>
                  <a:lnTo>
                    <a:pt x="2693193" y="240507"/>
                  </a:lnTo>
                  <a:lnTo>
                    <a:pt x="2659856" y="257175"/>
                  </a:lnTo>
                  <a:lnTo>
                    <a:pt x="2619375" y="269082"/>
                  </a:lnTo>
                  <a:lnTo>
                    <a:pt x="2562225" y="271463"/>
                  </a:lnTo>
                  <a:lnTo>
                    <a:pt x="2443162" y="261938"/>
                  </a:lnTo>
                  <a:lnTo>
                    <a:pt x="2286000" y="250032"/>
                  </a:lnTo>
                  <a:lnTo>
                    <a:pt x="2116931" y="247650"/>
                  </a:lnTo>
                  <a:lnTo>
                    <a:pt x="1797843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BA21F6DD-90DF-41CA-9F58-3D097EC95DD9}"/>
                </a:ext>
              </a:extLst>
            </p:cNvPr>
            <p:cNvSpPr/>
            <p:nvPr/>
          </p:nvSpPr>
          <p:spPr>
            <a:xfrm rot="16200000">
              <a:off x="2497933" y="3482182"/>
              <a:ext cx="4386262" cy="511175"/>
            </a:xfrm>
            <a:custGeom>
              <a:avLst/>
              <a:gdLst>
                <a:gd name="connsiteX0" fmla="*/ 1495958 w 4385462"/>
                <a:gd name="connsiteY0" fmla="*/ 369417 h 512064"/>
                <a:gd name="connsiteX1" fmla="*/ 738835 w 4385462"/>
                <a:gd name="connsiteY1" fmla="*/ 384048 h 512064"/>
                <a:gd name="connsiteX2" fmla="*/ 555955 w 4385462"/>
                <a:gd name="connsiteY2" fmla="*/ 391363 h 512064"/>
                <a:gd name="connsiteX3" fmla="*/ 438912 w 4385462"/>
                <a:gd name="connsiteY3" fmla="*/ 402336 h 512064"/>
                <a:gd name="connsiteX4" fmla="*/ 405993 w 4385462"/>
                <a:gd name="connsiteY4" fmla="*/ 402336 h 512064"/>
                <a:gd name="connsiteX5" fmla="*/ 310896 w 4385462"/>
                <a:gd name="connsiteY5" fmla="*/ 369417 h 512064"/>
                <a:gd name="connsiteX6" fmla="*/ 208483 w 4385462"/>
                <a:gd name="connsiteY6" fmla="*/ 332841 h 512064"/>
                <a:gd name="connsiteX7" fmla="*/ 135331 w 4385462"/>
                <a:gd name="connsiteY7" fmla="*/ 299923 h 512064"/>
                <a:gd name="connsiteX8" fmla="*/ 73152 w 4385462"/>
                <a:gd name="connsiteY8" fmla="*/ 267005 h 512064"/>
                <a:gd name="connsiteX9" fmla="*/ 43891 w 4385462"/>
                <a:gd name="connsiteY9" fmla="*/ 241401 h 512064"/>
                <a:gd name="connsiteX10" fmla="*/ 14630 w 4385462"/>
                <a:gd name="connsiteY10" fmla="*/ 212141 h 512064"/>
                <a:gd name="connsiteX11" fmla="*/ 0 w 4385462"/>
                <a:gd name="connsiteY11" fmla="*/ 182880 h 512064"/>
                <a:gd name="connsiteX12" fmla="*/ 0 w 4385462"/>
                <a:gd name="connsiteY12" fmla="*/ 153619 h 512064"/>
                <a:gd name="connsiteX13" fmla="*/ 10972 w 4385462"/>
                <a:gd name="connsiteY13" fmla="*/ 124358 h 512064"/>
                <a:gd name="connsiteX14" fmla="*/ 36576 w 4385462"/>
                <a:gd name="connsiteY14" fmla="*/ 109728 h 512064"/>
                <a:gd name="connsiteX15" fmla="*/ 87782 w 4385462"/>
                <a:gd name="connsiteY15" fmla="*/ 98755 h 512064"/>
                <a:gd name="connsiteX16" fmla="*/ 171907 w 4385462"/>
                <a:gd name="connsiteY16" fmla="*/ 76809 h 512064"/>
                <a:gd name="connsiteX17" fmla="*/ 299923 w 4385462"/>
                <a:gd name="connsiteY17" fmla="*/ 18288 h 512064"/>
                <a:gd name="connsiteX18" fmla="*/ 530352 w 4385462"/>
                <a:gd name="connsiteY18" fmla="*/ 109728 h 512064"/>
                <a:gd name="connsiteX19" fmla="*/ 570585 w 4385462"/>
                <a:gd name="connsiteY19" fmla="*/ 131673 h 512064"/>
                <a:gd name="connsiteX20" fmla="*/ 640080 w 4385462"/>
                <a:gd name="connsiteY20" fmla="*/ 138989 h 512064"/>
                <a:gd name="connsiteX21" fmla="*/ 1181404 w 4385462"/>
                <a:gd name="connsiteY21" fmla="*/ 142646 h 512064"/>
                <a:gd name="connsiteX22" fmla="*/ 1975104 w 4385462"/>
                <a:gd name="connsiteY22" fmla="*/ 160934 h 512064"/>
                <a:gd name="connsiteX23" fmla="*/ 2157984 w 4385462"/>
                <a:gd name="connsiteY23" fmla="*/ 160934 h 512064"/>
                <a:gd name="connsiteX24" fmla="*/ 2648102 w 4385462"/>
                <a:gd name="connsiteY24" fmla="*/ 168249 h 512064"/>
                <a:gd name="connsiteX25" fmla="*/ 3152851 w 4385462"/>
                <a:gd name="connsiteY25" fmla="*/ 179222 h 512064"/>
                <a:gd name="connsiteX26" fmla="*/ 3302812 w 4385462"/>
                <a:gd name="connsiteY26" fmla="*/ 179222 h 512064"/>
                <a:gd name="connsiteX27" fmla="*/ 3760012 w 4385462"/>
                <a:gd name="connsiteY27" fmla="*/ 179222 h 512064"/>
                <a:gd name="connsiteX28" fmla="*/ 4103827 w 4385462"/>
                <a:gd name="connsiteY28" fmla="*/ 182880 h 512064"/>
                <a:gd name="connsiteX29" fmla="*/ 4147718 w 4385462"/>
                <a:gd name="connsiteY29" fmla="*/ 175565 h 512064"/>
                <a:gd name="connsiteX30" fmla="*/ 4187952 w 4385462"/>
                <a:gd name="connsiteY30" fmla="*/ 157277 h 512064"/>
                <a:gd name="connsiteX31" fmla="*/ 4253788 w 4385462"/>
                <a:gd name="connsiteY31" fmla="*/ 102413 h 512064"/>
                <a:gd name="connsiteX32" fmla="*/ 4319625 w 4385462"/>
                <a:gd name="connsiteY32" fmla="*/ 21945 h 512064"/>
                <a:gd name="connsiteX33" fmla="*/ 4334256 w 4385462"/>
                <a:gd name="connsiteY33" fmla="*/ 7315 h 512064"/>
                <a:gd name="connsiteX34" fmla="*/ 4348886 w 4385462"/>
                <a:gd name="connsiteY34" fmla="*/ 0 h 512064"/>
                <a:gd name="connsiteX35" fmla="*/ 4363516 w 4385462"/>
                <a:gd name="connsiteY35" fmla="*/ 0 h 512064"/>
                <a:gd name="connsiteX36" fmla="*/ 4378147 w 4385462"/>
                <a:gd name="connsiteY36" fmla="*/ 7315 h 512064"/>
                <a:gd name="connsiteX37" fmla="*/ 4385462 w 4385462"/>
                <a:gd name="connsiteY37" fmla="*/ 29261 h 512064"/>
                <a:gd name="connsiteX38" fmla="*/ 4381804 w 4385462"/>
                <a:gd name="connsiteY38" fmla="*/ 87782 h 512064"/>
                <a:gd name="connsiteX39" fmla="*/ 4356201 w 4385462"/>
                <a:gd name="connsiteY39" fmla="*/ 168249 h 512064"/>
                <a:gd name="connsiteX40" fmla="*/ 4319625 w 4385462"/>
                <a:gd name="connsiteY40" fmla="*/ 245059 h 512064"/>
                <a:gd name="connsiteX41" fmla="*/ 4286707 w 4385462"/>
                <a:gd name="connsiteY41" fmla="*/ 303581 h 512064"/>
                <a:gd name="connsiteX42" fmla="*/ 4195267 w 4385462"/>
                <a:gd name="connsiteY42" fmla="*/ 438912 h 512064"/>
                <a:gd name="connsiteX43" fmla="*/ 4140403 w 4385462"/>
                <a:gd name="connsiteY43" fmla="*/ 493776 h 512064"/>
                <a:gd name="connsiteX44" fmla="*/ 4100169 w 4385462"/>
                <a:gd name="connsiteY44" fmla="*/ 512064 h 512064"/>
                <a:gd name="connsiteX45" fmla="*/ 4067251 w 4385462"/>
                <a:gd name="connsiteY45" fmla="*/ 504749 h 512064"/>
                <a:gd name="connsiteX46" fmla="*/ 4030675 w 4385462"/>
                <a:gd name="connsiteY46" fmla="*/ 479145 h 512064"/>
                <a:gd name="connsiteX47" fmla="*/ 3986784 w 4385462"/>
                <a:gd name="connsiteY47" fmla="*/ 442569 h 512064"/>
                <a:gd name="connsiteX48" fmla="*/ 3950208 w 4385462"/>
                <a:gd name="connsiteY48" fmla="*/ 420624 h 512064"/>
                <a:gd name="connsiteX49" fmla="*/ 3884371 w 4385462"/>
                <a:gd name="connsiteY49" fmla="*/ 405993 h 512064"/>
                <a:gd name="connsiteX50" fmla="*/ 3738067 w 4385462"/>
                <a:gd name="connsiteY50" fmla="*/ 395021 h 512064"/>
                <a:gd name="connsiteX51" fmla="*/ 3343046 w 4385462"/>
                <a:gd name="connsiteY51" fmla="*/ 384048 h 512064"/>
                <a:gd name="connsiteX52" fmla="*/ 3222345 w 4385462"/>
                <a:gd name="connsiteY52" fmla="*/ 376733 h 512064"/>
                <a:gd name="connsiteX53" fmla="*/ 2260396 w 4385462"/>
                <a:gd name="connsiteY53" fmla="*/ 358445 h 512064"/>
                <a:gd name="connsiteX54" fmla="*/ 2106777 w 4385462"/>
                <a:gd name="connsiteY54" fmla="*/ 354787 h 512064"/>
                <a:gd name="connsiteX55" fmla="*/ 1495958 w 4385462"/>
                <a:gd name="connsiteY55" fmla="*/ 369417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85462" h="512064">
                  <a:moveTo>
                    <a:pt x="1495958" y="369417"/>
                  </a:moveTo>
                  <a:lnTo>
                    <a:pt x="738835" y="384048"/>
                  </a:lnTo>
                  <a:lnTo>
                    <a:pt x="555955" y="391363"/>
                  </a:lnTo>
                  <a:lnTo>
                    <a:pt x="438912" y="402336"/>
                  </a:lnTo>
                  <a:lnTo>
                    <a:pt x="405993" y="402336"/>
                  </a:lnTo>
                  <a:lnTo>
                    <a:pt x="310896" y="369417"/>
                  </a:lnTo>
                  <a:lnTo>
                    <a:pt x="208483" y="332841"/>
                  </a:lnTo>
                  <a:lnTo>
                    <a:pt x="135331" y="299923"/>
                  </a:lnTo>
                  <a:lnTo>
                    <a:pt x="73152" y="267005"/>
                  </a:lnTo>
                  <a:lnTo>
                    <a:pt x="43891" y="241401"/>
                  </a:lnTo>
                  <a:lnTo>
                    <a:pt x="14630" y="212141"/>
                  </a:lnTo>
                  <a:lnTo>
                    <a:pt x="0" y="182880"/>
                  </a:lnTo>
                  <a:lnTo>
                    <a:pt x="0" y="153619"/>
                  </a:lnTo>
                  <a:lnTo>
                    <a:pt x="10972" y="124358"/>
                  </a:lnTo>
                  <a:lnTo>
                    <a:pt x="36576" y="109728"/>
                  </a:lnTo>
                  <a:lnTo>
                    <a:pt x="87782" y="98755"/>
                  </a:lnTo>
                  <a:lnTo>
                    <a:pt x="171907" y="76809"/>
                  </a:lnTo>
                  <a:lnTo>
                    <a:pt x="299923" y="18288"/>
                  </a:lnTo>
                  <a:lnTo>
                    <a:pt x="530352" y="109728"/>
                  </a:lnTo>
                  <a:lnTo>
                    <a:pt x="570585" y="131673"/>
                  </a:lnTo>
                  <a:lnTo>
                    <a:pt x="640080" y="138989"/>
                  </a:lnTo>
                  <a:lnTo>
                    <a:pt x="1181404" y="142646"/>
                  </a:lnTo>
                  <a:lnTo>
                    <a:pt x="1975104" y="160934"/>
                  </a:lnTo>
                  <a:lnTo>
                    <a:pt x="2157984" y="160934"/>
                  </a:lnTo>
                  <a:lnTo>
                    <a:pt x="2648102" y="168249"/>
                  </a:lnTo>
                  <a:lnTo>
                    <a:pt x="3152851" y="179222"/>
                  </a:lnTo>
                  <a:lnTo>
                    <a:pt x="3302812" y="179222"/>
                  </a:lnTo>
                  <a:lnTo>
                    <a:pt x="3760012" y="179222"/>
                  </a:lnTo>
                  <a:lnTo>
                    <a:pt x="4103827" y="182880"/>
                  </a:lnTo>
                  <a:lnTo>
                    <a:pt x="4147718" y="175565"/>
                  </a:lnTo>
                  <a:lnTo>
                    <a:pt x="4187952" y="157277"/>
                  </a:lnTo>
                  <a:lnTo>
                    <a:pt x="4253788" y="102413"/>
                  </a:lnTo>
                  <a:lnTo>
                    <a:pt x="4319625" y="21945"/>
                  </a:lnTo>
                  <a:lnTo>
                    <a:pt x="4334256" y="7315"/>
                  </a:lnTo>
                  <a:lnTo>
                    <a:pt x="4348886" y="0"/>
                  </a:lnTo>
                  <a:lnTo>
                    <a:pt x="4363516" y="0"/>
                  </a:lnTo>
                  <a:lnTo>
                    <a:pt x="4378147" y="7315"/>
                  </a:lnTo>
                  <a:lnTo>
                    <a:pt x="4385462" y="29261"/>
                  </a:lnTo>
                  <a:lnTo>
                    <a:pt x="4381804" y="87782"/>
                  </a:lnTo>
                  <a:lnTo>
                    <a:pt x="4356201" y="168249"/>
                  </a:lnTo>
                  <a:lnTo>
                    <a:pt x="4319625" y="245059"/>
                  </a:lnTo>
                  <a:lnTo>
                    <a:pt x="4286707" y="303581"/>
                  </a:lnTo>
                  <a:lnTo>
                    <a:pt x="4195267" y="438912"/>
                  </a:lnTo>
                  <a:lnTo>
                    <a:pt x="4140403" y="493776"/>
                  </a:lnTo>
                  <a:lnTo>
                    <a:pt x="4100169" y="512064"/>
                  </a:lnTo>
                  <a:lnTo>
                    <a:pt x="4067251" y="504749"/>
                  </a:lnTo>
                  <a:lnTo>
                    <a:pt x="4030675" y="479145"/>
                  </a:lnTo>
                  <a:lnTo>
                    <a:pt x="3986784" y="442569"/>
                  </a:lnTo>
                  <a:lnTo>
                    <a:pt x="3950208" y="420624"/>
                  </a:lnTo>
                  <a:lnTo>
                    <a:pt x="3884371" y="405993"/>
                  </a:lnTo>
                  <a:lnTo>
                    <a:pt x="3738067" y="395021"/>
                  </a:lnTo>
                  <a:lnTo>
                    <a:pt x="3343046" y="384048"/>
                  </a:lnTo>
                  <a:lnTo>
                    <a:pt x="3222345" y="376733"/>
                  </a:lnTo>
                  <a:lnTo>
                    <a:pt x="2260396" y="358445"/>
                  </a:lnTo>
                  <a:lnTo>
                    <a:pt x="2106777" y="354787"/>
                  </a:lnTo>
                  <a:lnTo>
                    <a:pt x="1495958" y="3694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F13E8059-8046-4BC8-94B5-7BC4E6DFA937}"/>
                </a:ext>
              </a:extLst>
            </p:cNvPr>
            <p:cNvSpPr/>
            <p:nvPr/>
          </p:nvSpPr>
          <p:spPr>
            <a:xfrm>
              <a:off x="3957639" y="5227638"/>
              <a:ext cx="644525" cy="482600"/>
            </a:xfrm>
            <a:custGeom>
              <a:avLst/>
              <a:gdLst>
                <a:gd name="connsiteX0" fmla="*/ 173831 w 645318"/>
                <a:gd name="connsiteY0" fmla="*/ 64294 h 483394"/>
                <a:gd name="connsiteX1" fmla="*/ 366712 w 645318"/>
                <a:gd name="connsiteY1" fmla="*/ 142875 h 483394"/>
                <a:gd name="connsiteX2" fmla="*/ 452437 w 645318"/>
                <a:gd name="connsiteY2" fmla="*/ 173831 h 483394"/>
                <a:gd name="connsiteX3" fmla="*/ 502443 w 645318"/>
                <a:gd name="connsiteY3" fmla="*/ 185737 h 483394"/>
                <a:gd name="connsiteX4" fmla="*/ 526256 w 645318"/>
                <a:gd name="connsiteY4" fmla="*/ 188119 h 483394"/>
                <a:gd name="connsiteX5" fmla="*/ 559593 w 645318"/>
                <a:gd name="connsiteY5" fmla="*/ 180975 h 483394"/>
                <a:gd name="connsiteX6" fmla="*/ 645318 w 645318"/>
                <a:gd name="connsiteY6" fmla="*/ 104775 h 483394"/>
                <a:gd name="connsiteX7" fmla="*/ 547687 w 645318"/>
                <a:gd name="connsiteY7" fmla="*/ 483394 h 483394"/>
                <a:gd name="connsiteX8" fmla="*/ 497681 w 645318"/>
                <a:gd name="connsiteY8" fmla="*/ 404812 h 483394"/>
                <a:gd name="connsiteX9" fmla="*/ 366712 w 645318"/>
                <a:gd name="connsiteY9" fmla="*/ 311944 h 483394"/>
                <a:gd name="connsiteX10" fmla="*/ 214312 w 645318"/>
                <a:gd name="connsiteY10" fmla="*/ 202406 h 483394"/>
                <a:gd name="connsiteX11" fmla="*/ 66675 w 645318"/>
                <a:gd name="connsiteY11" fmla="*/ 97631 h 483394"/>
                <a:gd name="connsiteX12" fmla="*/ 19050 w 645318"/>
                <a:gd name="connsiteY12" fmla="*/ 66675 h 483394"/>
                <a:gd name="connsiteX13" fmla="*/ 4762 w 645318"/>
                <a:gd name="connsiteY13" fmla="*/ 50006 h 483394"/>
                <a:gd name="connsiteX14" fmla="*/ 0 w 645318"/>
                <a:gd name="connsiteY14" fmla="*/ 33337 h 483394"/>
                <a:gd name="connsiteX15" fmla="*/ 2381 w 645318"/>
                <a:gd name="connsiteY15" fmla="*/ 19050 h 483394"/>
                <a:gd name="connsiteX16" fmla="*/ 11906 w 645318"/>
                <a:gd name="connsiteY16" fmla="*/ 7144 h 483394"/>
                <a:gd name="connsiteX17" fmla="*/ 33337 w 645318"/>
                <a:gd name="connsiteY17" fmla="*/ 0 h 483394"/>
                <a:gd name="connsiteX18" fmla="*/ 66675 w 645318"/>
                <a:gd name="connsiteY18" fmla="*/ 9525 h 483394"/>
                <a:gd name="connsiteX19" fmla="*/ 173831 w 645318"/>
                <a:gd name="connsiteY19" fmla="*/ 642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5318" h="483394">
                  <a:moveTo>
                    <a:pt x="173831" y="64294"/>
                  </a:moveTo>
                  <a:lnTo>
                    <a:pt x="366712" y="142875"/>
                  </a:lnTo>
                  <a:lnTo>
                    <a:pt x="452437" y="173831"/>
                  </a:lnTo>
                  <a:lnTo>
                    <a:pt x="502443" y="185737"/>
                  </a:lnTo>
                  <a:lnTo>
                    <a:pt x="526256" y="188119"/>
                  </a:lnTo>
                  <a:lnTo>
                    <a:pt x="559593" y="180975"/>
                  </a:lnTo>
                  <a:lnTo>
                    <a:pt x="645318" y="104775"/>
                  </a:lnTo>
                  <a:lnTo>
                    <a:pt x="547687" y="483394"/>
                  </a:lnTo>
                  <a:lnTo>
                    <a:pt x="497681" y="404812"/>
                  </a:lnTo>
                  <a:lnTo>
                    <a:pt x="366712" y="311944"/>
                  </a:lnTo>
                  <a:lnTo>
                    <a:pt x="214312" y="202406"/>
                  </a:lnTo>
                  <a:lnTo>
                    <a:pt x="66675" y="97631"/>
                  </a:lnTo>
                  <a:lnTo>
                    <a:pt x="19050" y="66675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66675" y="9525"/>
                  </a:lnTo>
                  <a:lnTo>
                    <a:pt x="173831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5F02CC0F-AA0E-487E-92F5-E1FE07B74BBD}"/>
                </a:ext>
              </a:extLst>
            </p:cNvPr>
            <p:cNvSpPr/>
            <p:nvPr/>
          </p:nvSpPr>
          <p:spPr>
            <a:xfrm>
              <a:off x="3648075" y="3262314"/>
              <a:ext cx="1627188" cy="1260475"/>
            </a:xfrm>
            <a:custGeom>
              <a:avLst/>
              <a:gdLst>
                <a:gd name="connsiteX0" fmla="*/ 790575 w 1626394"/>
                <a:gd name="connsiteY0" fmla="*/ 821531 h 1259681"/>
                <a:gd name="connsiteX1" fmla="*/ 383381 w 1626394"/>
                <a:gd name="connsiteY1" fmla="*/ 1126331 h 1259681"/>
                <a:gd name="connsiteX2" fmla="*/ 292894 w 1626394"/>
                <a:gd name="connsiteY2" fmla="*/ 1247775 h 1259681"/>
                <a:gd name="connsiteX3" fmla="*/ 276225 w 1626394"/>
                <a:gd name="connsiteY3" fmla="*/ 1259681 h 1259681"/>
                <a:gd name="connsiteX4" fmla="*/ 259556 w 1626394"/>
                <a:gd name="connsiteY4" fmla="*/ 1257300 h 1259681"/>
                <a:gd name="connsiteX5" fmla="*/ 230981 w 1626394"/>
                <a:gd name="connsiteY5" fmla="*/ 1240631 h 1259681"/>
                <a:gd name="connsiteX6" fmla="*/ 178594 w 1626394"/>
                <a:gd name="connsiteY6" fmla="*/ 1200150 h 1259681"/>
                <a:gd name="connsiteX7" fmla="*/ 130969 w 1626394"/>
                <a:gd name="connsiteY7" fmla="*/ 1150143 h 1259681"/>
                <a:gd name="connsiteX8" fmla="*/ 85725 w 1626394"/>
                <a:gd name="connsiteY8" fmla="*/ 1090612 h 1259681"/>
                <a:gd name="connsiteX9" fmla="*/ 45244 w 1626394"/>
                <a:gd name="connsiteY9" fmla="*/ 1019175 h 1259681"/>
                <a:gd name="connsiteX10" fmla="*/ 19050 w 1626394"/>
                <a:gd name="connsiteY10" fmla="*/ 964406 h 1259681"/>
                <a:gd name="connsiteX11" fmla="*/ 4763 w 1626394"/>
                <a:gd name="connsiteY11" fmla="*/ 933450 h 1259681"/>
                <a:gd name="connsiteX12" fmla="*/ 0 w 1626394"/>
                <a:gd name="connsiteY12" fmla="*/ 904875 h 1259681"/>
                <a:gd name="connsiteX13" fmla="*/ 0 w 1626394"/>
                <a:gd name="connsiteY13" fmla="*/ 890587 h 1259681"/>
                <a:gd name="connsiteX14" fmla="*/ 0 w 1626394"/>
                <a:gd name="connsiteY14" fmla="*/ 878681 h 1259681"/>
                <a:gd name="connsiteX15" fmla="*/ 7144 w 1626394"/>
                <a:gd name="connsiteY15" fmla="*/ 864393 h 1259681"/>
                <a:gd name="connsiteX16" fmla="*/ 19050 w 1626394"/>
                <a:gd name="connsiteY16" fmla="*/ 864393 h 1259681"/>
                <a:gd name="connsiteX17" fmla="*/ 47625 w 1626394"/>
                <a:gd name="connsiteY17" fmla="*/ 878681 h 1259681"/>
                <a:gd name="connsiteX18" fmla="*/ 83344 w 1626394"/>
                <a:gd name="connsiteY18" fmla="*/ 902493 h 1259681"/>
                <a:gd name="connsiteX19" fmla="*/ 119063 w 1626394"/>
                <a:gd name="connsiteY19" fmla="*/ 916781 h 1259681"/>
                <a:gd name="connsiteX20" fmla="*/ 159544 w 1626394"/>
                <a:gd name="connsiteY20" fmla="*/ 923925 h 1259681"/>
                <a:gd name="connsiteX21" fmla="*/ 190500 w 1626394"/>
                <a:gd name="connsiteY21" fmla="*/ 926306 h 1259681"/>
                <a:gd name="connsiteX22" fmla="*/ 211931 w 1626394"/>
                <a:gd name="connsiteY22" fmla="*/ 923925 h 1259681"/>
                <a:gd name="connsiteX23" fmla="*/ 314325 w 1626394"/>
                <a:gd name="connsiteY23" fmla="*/ 883443 h 1259681"/>
                <a:gd name="connsiteX24" fmla="*/ 526256 w 1626394"/>
                <a:gd name="connsiteY24" fmla="*/ 766762 h 1259681"/>
                <a:gd name="connsiteX25" fmla="*/ 733425 w 1626394"/>
                <a:gd name="connsiteY25" fmla="*/ 638175 h 1259681"/>
                <a:gd name="connsiteX26" fmla="*/ 969169 w 1626394"/>
                <a:gd name="connsiteY26" fmla="*/ 485775 h 1259681"/>
                <a:gd name="connsiteX27" fmla="*/ 1126331 w 1626394"/>
                <a:gd name="connsiteY27" fmla="*/ 383381 h 1259681"/>
                <a:gd name="connsiteX28" fmla="*/ 1297781 w 1626394"/>
                <a:gd name="connsiteY28" fmla="*/ 245268 h 1259681"/>
                <a:gd name="connsiteX29" fmla="*/ 1454944 w 1626394"/>
                <a:gd name="connsiteY29" fmla="*/ 109537 h 1259681"/>
                <a:gd name="connsiteX30" fmla="*/ 1554956 w 1626394"/>
                <a:gd name="connsiteY30" fmla="*/ 21431 h 1259681"/>
                <a:gd name="connsiteX31" fmla="*/ 1574006 w 1626394"/>
                <a:gd name="connsiteY31" fmla="*/ 7143 h 1259681"/>
                <a:gd name="connsiteX32" fmla="*/ 1593056 w 1626394"/>
                <a:gd name="connsiteY32" fmla="*/ 0 h 1259681"/>
                <a:gd name="connsiteX33" fmla="*/ 1604963 w 1626394"/>
                <a:gd name="connsiteY33" fmla="*/ 0 h 1259681"/>
                <a:gd name="connsiteX34" fmla="*/ 1614488 w 1626394"/>
                <a:gd name="connsiteY34" fmla="*/ 2381 h 1259681"/>
                <a:gd name="connsiteX35" fmla="*/ 1621631 w 1626394"/>
                <a:gd name="connsiteY35" fmla="*/ 11906 h 1259681"/>
                <a:gd name="connsiteX36" fmla="*/ 1626394 w 1626394"/>
                <a:gd name="connsiteY36" fmla="*/ 28575 h 1259681"/>
                <a:gd name="connsiteX37" fmla="*/ 1614488 w 1626394"/>
                <a:gd name="connsiteY37" fmla="*/ 54768 h 1259681"/>
                <a:gd name="connsiteX38" fmla="*/ 1535906 w 1626394"/>
                <a:gd name="connsiteY38" fmla="*/ 147637 h 1259681"/>
                <a:gd name="connsiteX39" fmla="*/ 1390650 w 1626394"/>
                <a:gd name="connsiteY39" fmla="*/ 307181 h 1259681"/>
                <a:gd name="connsiteX40" fmla="*/ 1123950 w 1626394"/>
                <a:gd name="connsiteY40" fmla="*/ 585787 h 1259681"/>
                <a:gd name="connsiteX41" fmla="*/ 969169 w 1626394"/>
                <a:gd name="connsiteY41" fmla="*/ 690562 h 1259681"/>
                <a:gd name="connsiteX42" fmla="*/ 790575 w 1626394"/>
                <a:gd name="connsiteY42" fmla="*/ 82153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259681">
                  <a:moveTo>
                    <a:pt x="790575" y="821531"/>
                  </a:moveTo>
                  <a:lnTo>
                    <a:pt x="383381" y="1126331"/>
                  </a:lnTo>
                  <a:lnTo>
                    <a:pt x="292894" y="1247775"/>
                  </a:lnTo>
                  <a:lnTo>
                    <a:pt x="276225" y="1259681"/>
                  </a:lnTo>
                  <a:lnTo>
                    <a:pt x="259556" y="1257300"/>
                  </a:lnTo>
                  <a:lnTo>
                    <a:pt x="230981" y="1240631"/>
                  </a:lnTo>
                  <a:lnTo>
                    <a:pt x="178594" y="1200150"/>
                  </a:lnTo>
                  <a:lnTo>
                    <a:pt x="130969" y="1150143"/>
                  </a:lnTo>
                  <a:lnTo>
                    <a:pt x="85725" y="1090612"/>
                  </a:lnTo>
                  <a:lnTo>
                    <a:pt x="45244" y="1019175"/>
                  </a:lnTo>
                  <a:lnTo>
                    <a:pt x="19050" y="964406"/>
                  </a:lnTo>
                  <a:lnTo>
                    <a:pt x="4763" y="933450"/>
                  </a:lnTo>
                  <a:lnTo>
                    <a:pt x="0" y="904875"/>
                  </a:lnTo>
                  <a:lnTo>
                    <a:pt x="0" y="890587"/>
                  </a:lnTo>
                  <a:lnTo>
                    <a:pt x="0" y="878681"/>
                  </a:lnTo>
                  <a:lnTo>
                    <a:pt x="7144" y="864393"/>
                  </a:lnTo>
                  <a:lnTo>
                    <a:pt x="19050" y="864393"/>
                  </a:lnTo>
                  <a:lnTo>
                    <a:pt x="47625" y="878681"/>
                  </a:lnTo>
                  <a:lnTo>
                    <a:pt x="83344" y="902493"/>
                  </a:lnTo>
                  <a:lnTo>
                    <a:pt x="119063" y="916781"/>
                  </a:lnTo>
                  <a:lnTo>
                    <a:pt x="159544" y="923925"/>
                  </a:lnTo>
                  <a:lnTo>
                    <a:pt x="190500" y="926306"/>
                  </a:lnTo>
                  <a:lnTo>
                    <a:pt x="211931" y="923925"/>
                  </a:lnTo>
                  <a:lnTo>
                    <a:pt x="314325" y="883443"/>
                  </a:lnTo>
                  <a:lnTo>
                    <a:pt x="526256" y="766762"/>
                  </a:lnTo>
                  <a:lnTo>
                    <a:pt x="733425" y="638175"/>
                  </a:lnTo>
                  <a:lnTo>
                    <a:pt x="969169" y="485775"/>
                  </a:lnTo>
                  <a:lnTo>
                    <a:pt x="1126331" y="383381"/>
                  </a:lnTo>
                  <a:lnTo>
                    <a:pt x="1297781" y="245268"/>
                  </a:lnTo>
                  <a:lnTo>
                    <a:pt x="1454944" y="109537"/>
                  </a:lnTo>
                  <a:lnTo>
                    <a:pt x="1554956" y="21431"/>
                  </a:lnTo>
                  <a:lnTo>
                    <a:pt x="1574006" y="7143"/>
                  </a:lnTo>
                  <a:lnTo>
                    <a:pt x="1593056" y="0"/>
                  </a:lnTo>
                  <a:lnTo>
                    <a:pt x="1604963" y="0"/>
                  </a:lnTo>
                  <a:lnTo>
                    <a:pt x="1614488" y="2381"/>
                  </a:lnTo>
                  <a:lnTo>
                    <a:pt x="1621631" y="11906"/>
                  </a:lnTo>
                  <a:lnTo>
                    <a:pt x="1626394" y="28575"/>
                  </a:lnTo>
                  <a:lnTo>
                    <a:pt x="1614488" y="54768"/>
                  </a:lnTo>
                  <a:lnTo>
                    <a:pt x="1535906" y="147637"/>
                  </a:lnTo>
                  <a:lnTo>
                    <a:pt x="1390650" y="307181"/>
                  </a:lnTo>
                  <a:lnTo>
                    <a:pt x="1123950" y="585787"/>
                  </a:lnTo>
                  <a:lnTo>
                    <a:pt x="969169" y="690562"/>
                  </a:lnTo>
                  <a:lnTo>
                    <a:pt x="790575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FB2D79E5-1746-4222-98DF-52BE2EAE3468}"/>
                </a:ext>
              </a:extLst>
            </p:cNvPr>
            <p:cNvSpPr/>
            <p:nvPr/>
          </p:nvSpPr>
          <p:spPr>
            <a:xfrm>
              <a:off x="5427664" y="2452689"/>
              <a:ext cx="592137" cy="708025"/>
            </a:xfrm>
            <a:custGeom>
              <a:avLst/>
              <a:gdLst>
                <a:gd name="connsiteX0" fmla="*/ 300037 w 592931"/>
                <a:gd name="connsiteY0" fmla="*/ 504825 h 707231"/>
                <a:gd name="connsiteX1" fmla="*/ 233362 w 592931"/>
                <a:gd name="connsiteY1" fmla="*/ 388143 h 707231"/>
                <a:gd name="connsiteX2" fmla="*/ 157162 w 592931"/>
                <a:gd name="connsiteY2" fmla="*/ 264318 h 707231"/>
                <a:gd name="connsiteX3" fmla="*/ 66675 w 592931"/>
                <a:gd name="connsiteY3" fmla="*/ 133350 h 707231"/>
                <a:gd name="connsiteX4" fmla="*/ 23812 w 592931"/>
                <a:gd name="connsiteY4" fmla="*/ 83343 h 707231"/>
                <a:gd name="connsiteX5" fmla="*/ 7144 w 592931"/>
                <a:gd name="connsiteY5" fmla="*/ 57150 h 707231"/>
                <a:gd name="connsiteX6" fmla="*/ 0 w 592931"/>
                <a:gd name="connsiteY6" fmla="*/ 23812 h 707231"/>
                <a:gd name="connsiteX7" fmla="*/ 7144 w 592931"/>
                <a:gd name="connsiteY7" fmla="*/ 4762 h 707231"/>
                <a:gd name="connsiteX8" fmla="*/ 19050 w 592931"/>
                <a:gd name="connsiteY8" fmla="*/ 0 h 707231"/>
                <a:gd name="connsiteX9" fmla="*/ 42862 w 592931"/>
                <a:gd name="connsiteY9" fmla="*/ 4762 h 707231"/>
                <a:gd name="connsiteX10" fmla="*/ 80962 w 592931"/>
                <a:gd name="connsiteY10" fmla="*/ 30956 h 707231"/>
                <a:gd name="connsiteX11" fmla="*/ 188119 w 592931"/>
                <a:gd name="connsiteY11" fmla="*/ 107156 h 707231"/>
                <a:gd name="connsiteX12" fmla="*/ 314325 w 592931"/>
                <a:gd name="connsiteY12" fmla="*/ 188118 h 707231"/>
                <a:gd name="connsiteX13" fmla="*/ 431006 w 592931"/>
                <a:gd name="connsiteY13" fmla="*/ 257175 h 707231"/>
                <a:gd name="connsiteX14" fmla="*/ 457200 w 592931"/>
                <a:gd name="connsiteY14" fmla="*/ 276225 h 707231"/>
                <a:gd name="connsiteX15" fmla="*/ 485775 w 592931"/>
                <a:gd name="connsiteY15" fmla="*/ 314325 h 707231"/>
                <a:gd name="connsiteX16" fmla="*/ 511969 w 592931"/>
                <a:gd name="connsiteY16" fmla="*/ 376237 h 707231"/>
                <a:gd name="connsiteX17" fmla="*/ 552450 w 592931"/>
                <a:gd name="connsiteY17" fmla="*/ 466725 h 707231"/>
                <a:gd name="connsiteX18" fmla="*/ 592931 w 592931"/>
                <a:gd name="connsiteY18" fmla="*/ 590550 h 707231"/>
                <a:gd name="connsiteX19" fmla="*/ 588169 w 592931"/>
                <a:gd name="connsiteY19" fmla="*/ 623887 h 707231"/>
                <a:gd name="connsiteX20" fmla="*/ 569119 w 592931"/>
                <a:gd name="connsiteY20" fmla="*/ 666750 h 707231"/>
                <a:gd name="connsiteX21" fmla="*/ 540544 w 592931"/>
                <a:gd name="connsiteY21" fmla="*/ 695325 h 707231"/>
                <a:gd name="connsiteX22" fmla="*/ 511969 w 592931"/>
                <a:gd name="connsiteY22" fmla="*/ 707231 h 707231"/>
                <a:gd name="connsiteX23" fmla="*/ 485775 w 592931"/>
                <a:gd name="connsiteY23" fmla="*/ 707231 h 707231"/>
                <a:gd name="connsiteX24" fmla="*/ 450056 w 592931"/>
                <a:gd name="connsiteY24" fmla="*/ 700087 h 707231"/>
                <a:gd name="connsiteX25" fmla="*/ 397669 w 592931"/>
                <a:gd name="connsiteY25" fmla="*/ 669131 h 707231"/>
                <a:gd name="connsiteX26" fmla="*/ 366712 w 592931"/>
                <a:gd name="connsiteY26" fmla="*/ 638175 h 707231"/>
                <a:gd name="connsiteX27" fmla="*/ 300037 w 592931"/>
                <a:gd name="connsiteY27" fmla="*/ 504825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931" h="707231">
                  <a:moveTo>
                    <a:pt x="300037" y="504825"/>
                  </a:moveTo>
                  <a:lnTo>
                    <a:pt x="233362" y="388143"/>
                  </a:lnTo>
                  <a:lnTo>
                    <a:pt x="157162" y="264318"/>
                  </a:lnTo>
                  <a:lnTo>
                    <a:pt x="66675" y="133350"/>
                  </a:lnTo>
                  <a:lnTo>
                    <a:pt x="23812" y="83343"/>
                  </a:lnTo>
                  <a:lnTo>
                    <a:pt x="7144" y="57150"/>
                  </a:lnTo>
                  <a:lnTo>
                    <a:pt x="0" y="23812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80962" y="30956"/>
                  </a:lnTo>
                  <a:lnTo>
                    <a:pt x="188119" y="107156"/>
                  </a:lnTo>
                  <a:lnTo>
                    <a:pt x="314325" y="188118"/>
                  </a:lnTo>
                  <a:lnTo>
                    <a:pt x="431006" y="257175"/>
                  </a:lnTo>
                  <a:lnTo>
                    <a:pt x="457200" y="276225"/>
                  </a:lnTo>
                  <a:lnTo>
                    <a:pt x="485775" y="314325"/>
                  </a:lnTo>
                  <a:lnTo>
                    <a:pt x="511969" y="376237"/>
                  </a:lnTo>
                  <a:lnTo>
                    <a:pt x="552450" y="466725"/>
                  </a:lnTo>
                  <a:lnTo>
                    <a:pt x="592931" y="590550"/>
                  </a:lnTo>
                  <a:lnTo>
                    <a:pt x="588169" y="623887"/>
                  </a:lnTo>
                  <a:lnTo>
                    <a:pt x="569119" y="666750"/>
                  </a:lnTo>
                  <a:lnTo>
                    <a:pt x="540544" y="695325"/>
                  </a:lnTo>
                  <a:lnTo>
                    <a:pt x="511969" y="707231"/>
                  </a:lnTo>
                  <a:lnTo>
                    <a:pt x="485775" y="707231"/>
                  </a:lnTo>
                  <a:lnTo>
                    <a:pt x="450056" y="700087"/>
                  </a:lnTo>
                  <a:lnTo>
                    <a:pt x="397669" y="669131"/>
                  </a:lnTo>
                  <a:lnTo>
                    <a:pt x="366712" y="638175"/>
                  </a:lnTo>
                  <a:lnTo>
                    <a:pt x="300037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C8E684E6-3C4C-4DAF-9A93-9773ACA592B2}"/>
                </a:ext>
              </a:extLst>
            </p:cNvPr>
            <p:cNvSpPr/>
            <p:nvPr/>
          </p:nvSpPr>
          <p:spPr>
            <a:xfrm rot="16200000">
              <a:off x="5144295" y="4263232"/>
              <a:ext cx="2847975" cy="500063"/>
            </a:xfrm>
            <a:custGeom>
              <a:avLst/>
              <a:gdLst>
                <a:gd name="connsiteX0" fmla="*/ 1140619 w 2847975"/>
                <a:gd name="connsiteY0" fmla="*/ 416718 h 500062"/>
                <a:gd name="connsiteX1" fmla="*/ 438150 w 2847975"/>
                <a:gd name="connsiteY1" fmla="*/ 419100 h 500062"/>
                <a:gd name="connsiteX2" fmla="*/ 169069 w 2847975"/>
                <a:gd name="connsiteY2" fmla="*/ 416718 h 500062"/>
                <a:gd name="connsiteX3" fmla="*/ 109538 w 2847975"/>
                <a:gd name="connsiteY3" fmla="*/ 411956 h 500062"/>
                <a:gd name="connsiteX4" fmla="*/ 76200 w 2847975"/>
                <a:gd name="connsiteY4" fmla="*/ 402431 h 500062"/>
                <a:gd name="connsiteX5" fmla="*/ 45244 w 2847975"/>
                <a:gd name="connsiteY5" fmla="*/ 390525 h 500062"/>
                <a:gd name="connsiteX6" fmla="*/ 16669 w 2847975"/>
                <a:gd name="connsiteY6" fmla="*/ 371475 h 500062"/>
                <a:gd name="connsiteX7" fmla="*/ 4763 w 2847975"/>
                <a:gd name="connsiteY7" fmla="*/ 354806 h 500062"/>
                <a:gd name="connsiteX8" fmla="*/ 0 w 2847975"/>
                <a:gd name="connsiteY8" fmla="*/ 333375 h 500062"/>
                <a:gd name="connsiteX9" fmla="*/ 7144 w 2847975"/>
                <a:gd name="connsiteY9" fmla="*/ 295275 h 500062"/>
                <a:gd name="connsiteX10" fmla="*/ 21432 w 2847975"/>
                <a:gd name="connsiteY10" fmla="*/ 264318 h 500062"/>
                <a:gd name="connsiteX11" fmla="*/ 47625 w 2847975"/>
                <a:gd name="connsiteY11" fmla="*/ 233362 h 500062"/>
                <a:gd name="connsiteX12" fmla="*/ 92869 w 2847975"/>
                <a:gd name="connsiteY12" fmla="*/ 195262 h 500062"/>
                <a:gd name="connsiteX13" fmla="*/ 223838 w 2847975"/>
                <a:gd name="connsiteY13" fmla="*/ 150018 h 500062"/>
                <a:gd name="connsiteX14" fmla="*/ 385763 w 2847975"/>
                <a:gd name="connsiteY14" fmla="*/ 104775 h 500062"/>
                <a:gd name="connsiteX15" fmla="*/ 416719 w 2847975"/>
                <a:gd name="connsiteY15" fmla="*/ 114300 h 500062"/>
                <a:gd name="connsiteX16" fmla="*/ 507207 w 2847975"/>
                <a:gd name="connsiteY16" fmla="*/ 135731 h 500062"/>
                <a:gd name="connsiteX17" fmla="*/ 611982 w 2847975"/>
                <a:gd name="connsiteY17" fmla="*/ 157162 h 500062"/>
                <a:gd name="connsiteX18" fmla="*/ 740569 w 2847975"/>
                <a:gd name="connsiteY18" fmla="*/ 171450 h 500062"/>
                <a:gd name="connsiteX19" fmla="*/ 931069 w 2847975"/>
                <a:gd name="connsiteY19" fmla="*/ 185737 h 500062"/>
                <a:gd name="connsiteX20" fmla="*/ 1197769 w 2847975"/>
                <a:gd name="connsiteY20" fmla="*/ 200025 h 500062"/>
                <a:gd name="connsiteX21" fmla="*/ 1616869 w 2847975"/>
                <a:gd name="connsiteY21" fmla="*/ 211931 h 500062"/>
                <a:gd name="connsiteX22" fmla="*/ 1878807 w 2847975"/>
                <a:gd name="connsiteY22" fmla="*/ 216693 h 500062"/>
                <a:gd name="connsiteX23" fmla="*/ 2159794 w 2847975"/>
                <a:gd name="connsiteY23" fmla="*/ 221456 h 500062"/>
                <a:gd name="connsiteX24" fmla="*/ 2440782 w 2847975"/>
                <a:gd name="connsiteY24" fmla="*/ 204787 h 500062"/>
                <a:gd name="connsiteX25" fmla="*/ 2595563 w 2847975"/>
                <a:gd name="connsiteY25" fmla="*/ 192881 h 500062"/>
                <a:gd name="connsiteX26" fmla="*/ 2631282 w 2847975"/>
                <a:gd name="connsiteY26" fmla="*/ 178593 h 500062"/>
                <a:gd name="connsiteX27" fmla="*/ 2674144 w 2847975"/>
                <a:gd name="connsiteY27" fmla="*/ 150018 h 500062"/>
                <a:gd name="connsiteX28" fmla="*/ 2724150 w 2847975"/>
                <a:gd name="connsiteY28" fmla="*/ 102393 h 500062"/>
                <a:gd name="connsiteX29" fmla="*/ 2790825 w 2847975"/>
                <a:gd name="connsiteY29" fmla="*/ 28575 h 500062"/>
                <a:gd name="connsiteX30" fmla="*/ 2807494 w 2847975"/>
                <a:gd name="connsiteY30" fmla="*/ 9525 h 500062"/>
                <a:gd name="connsiteX31" fmla="*/ 2828925 w 2847975"/>
                <a:gd name="connsiteY31" fmla="*/ 0 h 500062"/>
                <a:gd name="connsiteX32" fmla="*/ 2843213 w 2847975"/>
                <a:gd name="connsiteY32" fmla="*/ 2381 h 500062"/>
                <a:gd name="connsiteX33" fmla="*/ 2847975 w 2847975"/>
                <a:gd name="connsiteY33" fmla="*/ 14287 h 500062"/>
                <a:gd name="connsiteX34" fmla="*/ 2845594 w 2847975"/>
                <a:gd name="connsiteY34" fmla="*/ 45243 h 500062"/>
                <a:gd name="connsiteX35" fmla="*/ 2833688 w 2847975"/>
                <a:gd name="connsiteY35" fmla="*/ 107156 h 500062"/>
                <a:gd name="connsiteX36" fmla="*/ 2817019 w 2847975"/>
                <a:gd name="connsiteY36" fmla="*/ 169068 h 500062"/>
                <a:gd name="connsiteX37" fmla="*/ 2786063 w 2847975"/>
                <a:gd name="connsiteY37" fmla="*/ 254793 h 500062"/>
                <a:gd name="connsiteX38" fmla="*/ 2743200 w 2847975"/>
                <a:gd name="connsiteY38" fmla="*/ 335756 h 500062"/>
                <a:gd name="connsiteX39" fmla="*/ 2695575 w 2847975"/>
                <a:gd name="connsiteY39" fmla="*/ 395287 h 500062"/>
                <a:gd name="connsiteX40" fmla="*/ 2631282 w 2847975"/>
                <a:gd name="connsiteY40" fmla="*/ 457200 h 500062"/>
                <a:gd name="connsiteX41" fmla="*/ 2578894 w 2847975"/>
                <a:gd name="connsiteY41" fmla="*/ 495300 h 500062"/>
                <a:gd name="connsiteX42" fmla="*/ 2545557 w 2847975"/>
                <a:gd name="connsiteY42" fmla="*/ 500062 h 500062"/>
                <a:gd name="connsiteX43" fmla="*/ 2533650 w 2847975"/>
                <a:gd name="connsiteY43" fmla="*/ 500062 h 500062"/>
                <a:gd name="connsiteX44" fmla="*/ 2514600 w 2847975"/>
                <a:gd name="connsiteY44" fmla="*/ 490537 h 500062"/>
                <a:gd name="connsiteX45" fmla="*/ 2486025 w 2847975"/>
                <a:gd name="connsiteY45" fmla="*/ 466725 h 500062"/>
                <a:gd name="connsiteX46" fmla="*/ 2440782 w 2847975"/>
                <a:gd name="connsiteY46" fmla="*/ 438150 h 500062"/>
                <a:gd name="connsiteX47" fmla="*/ 2386013 w 2847975"/>
                <a:gd name="connsiteY47" fmla="*/ 416718 h 500062"/>
                <a:gd name="connsiteX48" fmla="*/ 2195513 w 2847975"/>
                <a:gd name="connsiteY48" fmla="*/ 416718 h 500062"/>
                <a:gd name="connsiteX49" fmla="*/ 1905000 w 2847975"/>
                <a:gd name="connsiteY49" fmla="*/ 411956 h 500062"/>
                <a:gd name="connsiteX50" fmla="*/ 1140619 w 2847975"/>
                <a:gd name="connsiteY50" fmla="*/ 416718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47975" h="500062">
                  <a:moveTo>
                    <a:pt x="1140619" y="416718"/>
                  </a:moveTo>
                  <a:lnTo>
                    <a:pt x="438150" y="419100"/>
                  </a:lnTo>
                  <a:lnTo>
                    <a:pt x="169069" y="416718"/>
                  </a:lnTo>
                  <a:lnTo>
                    <a:pt x="109538" y="411956"/>
                  </a:lnTo>
                  <a:lnTo>
                    <a:pt x="76200" y="402431"/>
                  </a:lnTo>
                  <a:lnTo>
                    <a:pt x="45244" y="390525"/>
                  </a:lnTo>
                  <a:lnTo>
                    <a:pt x="16669" y="371475"/>
                  </a:lnTo>
                  <a:lnTo>
                    <a:pt x="4763" y="354806"/>
                  </a:lnTo>
                  <a:lnTo>
                    <a:pt x="0" y="333375"/>
                  </a:lnTo>
                  <a:lnTo>
                    <a:pt x="7144" y="295275"/>
                  </a:lnTo>
                  <a:lnTo>
                    <a:pt x="21432" y="264318"/>
                  </a:lnTo>
                  <a:lnTo>
                    <a:pt x="47625" y="233362"/>
                  </a:lnTo>
                  <a:lnTo>
                    <a:pt x="92869" y="195262"/>
                  </a:lnTo>
                  <a:lnTo>
                    <a:pt x="223838" y="150018"/>
                  </a:lnTo>
                  <a:lnTo>
                    <a:pt x="385763" y="104775"/>
                  </a:lnTo>
                  <a:lnTo>
                    <a:pt x="416719" y="114300"/>
                  </a:lnTo>
                  <a:lnTo>
                    <a:pt x="507207" y="135731"/>
                  </a:lnTo>
                  <a:lnTo>
                    <a:pt x="611982" y="157162"/>
                  </a:lnTo>
                  <a:lnTo>
                    <a:pt x="740569" y="171450"/>
                  </a:lnTo>
                  <a:lnTo>
                    <a:pt x="931069" y="185737"/>
                  </a:lnTo>
                  <a:lnTo>
                    <a:pt x="1197769" y="200025"/>
                  </a:lnTo>
                  <a:lnTo>
                    <a:pt x="1616869" y="211931"/>
                  </a:lnTo>
                  <a:lnTo>
                    <a:pt x="1878807" y="216693"/>
                  </a:lnTo>
                  <a:lnTo>
                    <a:pt x="2159794" y="221456"/>
                  </a:lnTo>
                  <a:lnTo>
                    <a:pt x="2440782" y="204787"/>
                  </a:lnTo>
                  <a:lnTo>
                    <a:pt x="2595563" y="192881"/>
                  </a:lnTo>
                  <a:lnTo>
                    <a:pt x="2631282" y="178593"/>
                  </a:lnTo>
                  <a:lnTo>
                    <a:pt x="2674144" y="150018"/>
                  </a:lnTo>
                  <a:lnTo>
                    <a:pt x="2724150" y="102393"/>
                  </a:lnTo>
                  <a:lnTo>
                    <a:pt x="2790825" y="28575"/>
                  </a:lnTo>
                  <a:lnTo>
                    <a:pt x="2807494" y="9525"/>
                  </a:lnTo>
                  <a:lnTo>
                    <a:pt x="2828925" y="0"/>
                  </a:lnTo>
                  <a:lnTo>
                    <a:pt x="2843213" y="2381"/>
                  </a:lnTo>
                  <a:lnTo>
                    <a:pt x="2847975" y="14287"/>
                  </a:lnTo>
                  <a:lnTo>
                    <a:pt x="2845594" y="45243"/>
                  </a:lnTo>
                  <a:lnTo>
                    <a:pt x="2833688" y="107156"/>
                  </a:lnTo>
                  <a:lnTo>
                    <a:pt x="2817019" y="169068"/>
                  </a:lnTo>
                  <a:lnTo>
                    <a:pt x="2786063" y="254793"/>
                  </a:lnTo>
                  <a:lnTo>
                    <a:pt x="2743200" y="335756"/>
                  </a:lnTo>
                  <a:lnTo>
                    <a:pt x="2695575" y="395287"/>
                  </a:lnTo>
                  <a:lnTo>
                    <a:pt x="2631282" y="457200"/>
                  </a:lnTo>
                  <a:lnTo>
                    <a:pt x="2578894" y="495300"/>
                  </a:lnTo>
                  <a:lnTo>
                    <a:pt x="2545557" y="500062"/>
                  </a:lnTo>
                  <a:lnTo>
                    <a:pt x="2533650" y="500062"/>
                  </a:lnTo>
                  <a:lnTo>
                    <a:pt x="2514600" y="490537"/>
                  </a:lnTo>
                  <a:lnTo>
                    <a:pt x="2486025" y="466725"/>
                  </a:lnTo>
                  <a:lnTo>
                    <a:pt x="2440782" y="438150"/>
                  </a:lnTo>
                  <a:lnTo>
                    <a:pt x="2386013" y="416718"/>
                  </a:lnTo>
                  <a:lnTo>
                    <a:pt x="2195513" y="416718"/>
                  </a:lnTo>
                  <a:lnTo>
                    <a:pt x="1905000" y="411956"/>
                  </a:lnTo>
                  <a:lnTo>
                    <a:pt x="1140619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AD656C51-564C-4DAF-80A7-893F525A2807}"/>
                </a:ext>
              </a:extLst>
            </p:cNvPr>
            <p:cNvSpPr/>
            <p:nvPr/>
          </p:nvSpPr>
          <p:spPr>
            <a:xfrm>
              <a:off x="5032376" y="3846514"/>
              <a:ext cx="1585913" cy="1577975"/>
            </a:xfrm>
            <a:custGeom>
              <a:avLst/>
              <a:gdLst>
                <a:gd name="connsiteX0" fmla="*/ 854869 w 1585913"/>
                <a:gd name="connsiteY0" fmla="*/ 976312 h 1578769"/>
                <a:gd name="connsiteX1" fmla="*/ 647700 w 1585913"/>
                <a:gd name="connsiteY1" fmla="*/ 1147762 h 1578769"/>
                <a:gd name="connsiteX2" fmla="*/ 354807 w 1585913"/>
                <a:gd name="connsiteY2" fmla="*/ 1366837 h 1578769"/>
                <a:gd name="connsiteX3" fmla="*/ 64294 w 1585913"/>
                <a:gd name="connsiteY3" fmla="*/ 1564481 h 1578769"/>
                <a:gd name="connsiteX4" fmla="*/ 40482 w 1585913"/>
                <a:gd name="connsiteY4" fmla="*/ 1576387 h 1578769"/>
                <a:gd name="connsiteX5" fmla="*/ 23813 w 1585913"/>
                <a:gd name="connsiteY5" fmla="*/ 1578769 h 1578769"/>
                <a:gd name="connsiteX6" fmla="*/ 7144 w 1585913"/>
                <a:gd name="connsiteY6" fmla="*/ 1574006 h 1578769"/>
                <a:gd name="connsiteX7" fmla="*/ 0 w 1585913"/>
                <a:gd name="connsiteY7" fmla="*/ 1562100 h 1578769"/>
                <a:gd name="connsiteX8" fmla="*/ 7144 w 1585913"/>
                <a:gd name="connsiteY8" fmla="*/ 1545431 h 1578769"/>
                <a:gd name="connsiteX9" fmla="*/ 114300 w 1585913"/>
                <a:gd name="connsiteY9" fmla="*/ 1443037 h 1578769"/>
                <a:gd name="connsiteX10" fmla="*/ 269082 w 1585913"/>
                <a:gd name="connsiteY10" fmla="*/ 1302544 h 1578769"/>
                <a:gd name="connsiteX11" fmla="*/ 411957 w 1585913"/>
                <a:gd name="connsiteY11" fmla="*/ 1166812 h 1578769"/>
                <a:gd name="connsiteX12" fmla="*/ 597694 w 1585913"/>
                <a:gd name="connsiteY12" fmla="*/ 990600 h 1578769"/>
                <a:gd name="connsiteX13" fmla="*/ 723900 w 1585913"/>
                <a:gd name="connsiteY13" fmla="*/ 862012 h 1578769"/>
                <a:gd name="connsiteX14" fmla="*/ 859632 w 1585913"/>
                <a:gd name="connsiteY14" fmla="*/ 719137 h 1578769"/>
                <a:gd name="connsiteX15" fmla="*/ 981075 w 1585913"/>
                <a:gd name="connsiteY15" fmla="*/ 569119 h 1578769"/>
                <a:gd name="connsiteX16" fmla="*/ 1116807 w 1585913"/>
                <a:gd name="connsiteY16" fmla="*/ 404812 h 1578769"/>
                <a:gd name="connsiteX17" fmla="*/ 1259682 w 1585913"/>
                <a:gd name="connsiteY17" fmla="*/ 226219 h 1578769"/>
                <a:gd name="connsiteX18" fmla="*/ 1352550 w 1585913"/>
                <a:gd name="connsiteY18" fmla="*/ 90487 h 1578769"/>
                <a:gd name="connsiteX19" fmla="*/ 1585913 w 1585913"/>
                <a:gd name="connsiteY19" fmla="*/ 0 h 1578769"/>
                <a:gd name="connsiteX20" fmla="*/ 1581150 w 1585913"/>
                <a:gd name="connsiteY20" fmla="*/ 150019 h 1578769"/>
                <a:gd name="connsiteX21" fmla="*/ 1481138 w 1585913"/>
                <a:gd name="connsiteY21" fmla="*/ 257175 h 1578769"/>
                <a:gd name="connsiteX22" fmla="*/ 1364457 w 1585913"/>
                <a:gd name="connsiteY22" fmla="*/ 402431 h 1578769"/>
                <a:gd name="connsiteX23" fmla="*/ 1240632 w 1585913"/>
                <a:gd name="connsiteY23" fmla="*/ 559594 h 1578769"/>
                <a:gd name="connsiteX24" fmla="*/ 1102519 w 1585913"/>
                <a:gd name="connsiteY24" fmla="*/ 711994 h 1578769"/>
                <a:gd name="connsiteX25" fmla="*/ 990600 w 1585913"/>
                <a:gd name="connsiteY25" fmla="*/ 835819 h 1578769"/>
                <a:gd name="connsiteX26" fmla="*/ 854869 w 1585913"/>
                <a:gd name="connsiteY26" fmla="*/ 976312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5913" h="1578769">
                  <a:moveTo>
                    <a:pt x="854869" y="976312"/>
                  </a:moveTo>
                  <a:lnTo>
                    <a:pt x="647700" y="1147762"/>
                  </a:lnTo>
                  <a:lnTo>
                    <a:pt x="354807" y="1366837"/>
                  </a:lnTo>
                  <a:lnTo>
                    <a:pt x="64294" y="1564481"/>
                  </a:lnTo>
                  <a:lnTo>
                    <a:pt x="40482" y="1576387"/>
                  </a:lnTo>
                  <a:lnTo>
                    <a:pt x="23813" y="1578769"/>
                  </a:lnTo>
                  <a:lnTo>
                    <a:pt x="7144" y="1574006"/>
                  </a:lnTo>
                  <a:lnTo>
                    <a:pt x="0" y="1562100"/>
                  </a:lnTo>
                  <a:lnTo>
                    <a:pt x="7144" y="1545431"/>
                  </a:lnTo>
                  <a:lnTo>
                    <a:pt x="114300" y="1443037"/>
                  </a:lnTo>
                  <a:lnTo>
                    <a:pt x="269082" y="1302544"/>
                  </a:lnTo>
                  <a:lnTo>
                    <a:pt x="411957" y="1166812"/>
                  </a:lnTo>
                  <a:lnTo>
                    <a:pt x="597694" y="990600"/>
                  </a:lnTo>
                  <a:lnTo>
                    <a:pt x="723900" y="862012"/>
                  </a:lnTo>
                  <a:lnTo>
                    <a:pt x="859632" y="719137"/>
                  </a:lnTo>
                  <a:lnTo>
                    <a:pt x="981075" y="569119"/>
                  </a:lnTo>
                  <a:lnTo>
                    <a:pt x="1116807" y="404812"/>
                  </a:lnTo>
                  <a:lnTo>
                    <a:pt x="1259682" y="226219"/>
                  </a:lnTo>
                  <a:lnTo>
                    <a:pt x="1352550" y="90487"/>
                  </a:lnTo>
                  <a:lnTo>
                    <a:pt x="1585913" y="0"/>
                  </a:lnTo>
                  <a:lnTo>
                    <a:pt x="1581150" y="150019"/>
                  </a:lnTo>
                  <a:lnTo>
                    <a:pt x="1481138" y="257175"/>
                  </a:lnTo>
                  <a:lnTo>
                    <a:pt x="1364457" y="402431"/>
                  </a:lnTo>
                  <a:lnTo>
                    <a:pt x="1240632" y="559594"/>
                  </a:lnTo>
                  <a:lnTo>
                    <a:pt x="1102519" y="711994"/>
                  </a:lnTo>
                  <a:lnTo>
                    <a:pt x="990600" y="835819"/>
                  </a:lnTo>
                  <a:lnTo>
                    <a:pt x="854869" y="976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1A11EAD8-5FE6-4726-8EDC-AC1148F9A0E7}"/>
                </a:ext>
              </a:extLst>
            </p:cNvPr>
            <p:cNvSpPr/>
            <p:nvPr/>
          </p:nvSpPr>
          <p:spPr>
            <a:xfrm>
              <a:off x="6661151" y="3810000"/>
              <a:ext cx="1920875" cy="1671638"/>
            </a:xfrm>
            <a:custGeom>
              <a:avLst/>
              <a:gdLst>
                <a:gd name="connsiteX0" fmla="*/ 728663 w 1921669"/>
                <a:gd name="connsiteY0" fmla="*/ 1023938 h 1671638"/>
                <a:gd name="connsiteX1" fmla="*/ 359569 w 1921669"/>
                <a:gd name="connsiteY1" fmla="*/ 588169 h 1671638"/>
                <a:gd name="connsiteX2" fmla="*/ 154782 w 1921669"/>
                <a:gd name="connsiteY2" fmla="*/ 340519 h 1671638"/>
                <a:gd name="connsiteX3" fmla="*/ 4763 w 1921669"/>
                <a:gd name="connsiteY3" fmla="*/ 166688 h 1671638"/>
                <a:gd name="connsiteX4" fmla="*/ 0 w 1921669"/>
                <a:gd name="connsiteY4" fmla="*/ 0 h 1671638"/>
                <a:gd name="connsiteX5" fmla="*/ 150019 w 1921669"/>
                <a:gd name="connsiteY5" fmla="*/ 140494 h 1671638"/>
                <a:gd name="connsiteX6" fmla="*/ 369094 w 1921669"/>
                <a:gd name="connsiteY6" fmla="*/ 366713 h 1671638"/>
                <a:gd name="connsiteX7" fmla="*/ 571500 w 1921669"/>
                <a:gd name="connsiteY7" fmla="*/ 564356 h 1671638"/>
                <a:gd name="connsiteX8" fmla="*/ 731044 w 1921669"/>
                <a:gd name="connsiteY8" fmla="*/ 716756 h 1671638"/>
                <a:gd name="connsiteX9" fmla="*/ 921544 w 1921669"/>
                <a:gd name="connsiteY9" fmla="*/ 892969 h 1671638"/>
                <a:gd name="connsiteX10" fmla="*/ 1073944 w 1921669"/>
                <a:gd name="connsiteY10" fmla="*/ 1031081 h 1671638"/>
                <a:gd name="connsiteX11" fmla="*/ 1257300 w 1921669"/>
                <a:gd name="connsiteY11" fmla="*/ 1176338 h 1671638"/>
                <a:gd name="connsiteX12" fmla="*/ 1488282 w 1921669"/>
                <a:gd name="connsiteY12" fmla="*/ 1340644 h 1671638"/>
                <a:gd name="connsiteX13" fmla="*/ 1678782 w 1921669"/>
                <a:gd name="connsiteY13" fmla="*/ 1471613 h 1671638"/>
                <a:gd name="connsiteX14" fmla="*/ 1878807 w 1921669"/>
                <a:gd name="connsiteY14" fmla="*/ 1600200 h 1671638"/>
                <a:gd name="connsiteX15" fmla="*/ 1912144 w 1921669"/>
                <a:gd name="connsiteY15" fmla="*/ 1626394 h 1671638"/>
                <a:gd name="connsiteX16" fmla="*/ 1921669 w 1921669"/>
                <a:gd name="connsiteY16" fmla="*/ 1643063 h 1671638"/>
                <a:gd name="connsiteX17" fmla="*/ 1914525 w 1921669"/>
                <a:gd name="connsiteY17" fmla="*/ 1662113 h 1671638"/>
                <a:gd name="connsiteX18" fmla="*/ 1895475 w 1921669"/>
                <a:gd name="connsiteY18" fmla="*/ 1671638 h 1671638"/>
                <a:gd name="connsiteX19" fmla="*/ 1783557 w 1921669"/>
                <a:gd name="connsiteY19" fmla="*/ 1666875 h 1671638"/>
                <a:gd name="connsiteX20" fmla="*/ 1514475 w 1921669"/>
                <a:gd name="connsiteY20" fmla="*/ 1647825 h 1671638"/>
                <a:gd name="connsiteX21" fmla="*/ 1288257 w 1921669"/>
                <a:gd name="connsiteY21" fmla="*/ 1628775 h 1671638"/>
                <a:gd name="connsiteX22" fmla="*/ 1262063 w 1921669"/>
                <a:gd name="connsiteY22" fmla="*/ 1624013 h 1671638"/>
                <a:gd name="connsiteX23" fmla="*/ 1233488 w 1921669"/>
                <a:gd name="connsiteY23" fmla="*/ 1604963 h 1671638"/>
                <a:gd name="connsiteX24" fmla="*/ 1157288 w 1921669"/>
                <a:gd name="connsiteY24" fmla="*/ 1538288 h 1671638"/>
                <a:gd name="connsiteX25" fmla="*/ 985838 w 1921669"/>
                <a:gd name="connsiteY25" fmla="*/ 1335881 h 1671638"/>
                <a:gd name="connsiteX26" fmla="*/ 728663 w 1921669"/>
                <a:gd name="connsiteY26" fmla="*/ 10239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1669" h="1671638">
                  <a:moveTo>
                    <a:pt x="728663" y="1023938"/>
                  </a:moveTo>
                  <a:lnTo>
                    <a:pt x="359569" y="588169"/>
                  </a:lnTo>
                  <a:lnTo>
                    <a:pt x="154782" y="340519"/>
                  </a:lnTo>
                  <a:lnTo>
                    <a:pt x="4763" y="166688"/>
                  </a:lnTo>
                  <a:lnTo>
                    <a:pt x="0" y="0"/>
                  </a:lnTo>
                  <a:lnTo>
                    <a:pt x="150019" y="140494"/>
                  </a:lnTo>
                  <a:lnTo>
                    <a:pt x="369094" y="366713"/>
                  </a:lnTo>
                  <a:lnTo>
                    <a:pt x="571500" y="564356"/>
                  </a:lnTo>
                  <a:lnTo>
                    <a:pt x="731044" y="716756"/>
                  </a:lnTo>
                  <a:lnTo>
                    <a:pt x="921544" y="892969"/>
                  </a:lnTo>
                  <a:lnTo>
                    <a:pt x="1073944" y="1031081"/>
                  </a:lnTo>
                  <a:lnTo>
                    <a:pt x="1257300" y="1176338"/>
                  </a:lnTo>
                  <a:lnTo>
                    <a:pt x="1488282" y="1340644"/>
                  </a:lnTo>
                  <a:lnTo>
                    <a:pt x="1678782" y="1471613"/>
                  </a:lnTo>
                  <a:lnTo>
                    <a:pt x="1878807" y="1600200"/>
                  </a:lnTo>
                  <a:lnTo>
                    <a:pt x="1912144" y="1626394"/>
                  </a:lnTo>
                  <a:lnTo>
                    <a:pt x="1921669" y="1643063"/>
                  </a:lnTo>
                  <a:lnTo>
                    <a:pt x="1914525" y="1662113"/>
                  </a:lnTo>
                  <a:lnTo>
                    <a:pt x="1895475" y="1671638"/>
                  </a:lnTo>
                  <a:lnTo>
                    <a:pt x="1783557" y="1666875"/>
                  </a:lnTo>
                  <a:lnTo>
                    <a:pt x="1514475" y="1647825"/>
                  </a:lnTo>
                  <a:lnTo>
                    <a:pt x="1288257" y="1628775"/>
                  </a:lnTo>
                  <a:lnTo>
                    <a:pt x="1262063" y="1624013"/>
                  </a:lnTo>
                  <a:lnTo>
                    <a:pt x="1233488" y="1604963"/>
                  </a:lnTo>
                  <a:lnTo>
                    <a:pt x="1157288" y="1538288"/>
                  </a:lnTo>
                  <a:lnTo>
                    <a:pt x="985838" y="1335881"/>
                  </a:lnTo>
                  <a:lnTo>
                    <a:pt x="728663" y="1023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73680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 animBg="1"/>
      <p:bldP spid="12" grpId="0" animBg="1"/>
      <p:bldP spid="13" grpId="0" animBg="1"/>
      <p:bldP spid="23" grpId="0" animBg="1"/>
      <p:bldP spid="25" grpId="0" animBg="1"/>
      <p:bldP spid="8" grpId="0" animBg="1"/>
      <p:bldP spid="10" grpId="0" animBg="1"/>
      <p:bldP spid="22" grpId="0" animBg="1"/>
      <p:bldP spid="14" grpId="0" animBg="1"/>
      <p:bldP spid="19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B6B5328-770B-420C-ACFD-4EF8D23E8B77}"/>
              </a:ext>
            </a:extLst>
          </p:cNvPr>
          <p:cNvGrpSpPr/>
          <p:nvPr/>
        </p:nvGrpSpPr>
        <p:grpSpPr>
          <a:xfrm>
            <a:off x="3648075" y="1457326"/>
            <a:ext cx="4933951" cy="4479925"/>
            <a:chOff x="3648075" y="1457326"/>
            <a:chExt cx="4933951" cy="44799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1C42EA6-509E-4093-B1C1-99D83BE014D0}"/>
                </a:ext>
              </a:extLst>
            </p:cNvPr>
            <p:cNvSpPr/>
            <p:nvPr/>
          </p:nvSpPr>
          <p:spPr>
            <a:xfrm>
              <a:off x="3671889" y="2398714"/>
              <a:ext cx="1738312" cy="606425"/>
            </a:xfrm>
            <a:custGeom>
              <a:avLst/>
              <a:gdLst>
                <a:gd name="connsiteX0" fmla="*/ 1266825 w 1738312"/>
                <a:gd name="connsiteY0" fmla="*/ 285750 h 607219"/>
                <a:gd name="connsiteX1" fmla="*/ 1114425 w 1738312"/>
                <a:gd name="connsiteY1" fmla="*/ 326231 h 607219"/>
                <a:gd name="connsiteX2" fmla="*/ 969168 w 1738312"/>
                <a:gd name="connsiteY2" fmla="*/ 376237 h 607219"/>
                <a:gd name="connsiteX3" fmla="*/ 707231 w 1738312"/>
                <a:gd name="connsiteY3" fmla="*/ 464344 h 607219"/>
                <a:gd name="connsiteX4" fmla="*/ 440531 w 1738312"/>
                <a:gd name="connsiteY4" fmla="*/ 552450 h 607219"/>
                <a:gd name="connsiteX5" fmla="*/ 302418 w 1738312"/>
                <a:gd name="connsiteY5" fmla="*/ 607219 h 607219"/>
                <a:gd name="connsiteX6" fmla="*/ 280987 w 1738312"/>
                <a:gd name="connsiteY6" fmla="*/ 607219 h 607219"/>
                <a:gd name="connsiteX7" fmla="*/ 250031 w 1738312"/>
                <a:gd name="connsiteY7" fmla="*/ 592931 h 607219"/>
                <a:gd name="connsiteX8" fmla="*/ 209550 w 1738312"/>
                <a:gd name="connsiteY8" fmla="*/ 566737 h 607219"/>
                <a:gd name="connsiteX9" fmla="*/ 173831 w 1738312"/>
                <a:gd name="connsiteY9" fmla="*/ 538162 h 607219"/>
                <a:gd name="connsiteX10" fmla="*/ 114300 w 1738312"/>
                <a:gd name="connsiteY10" fmla="*/ 478631 h 607219"/>
                <a:gd name="connsiteX11" fmla="*/ 71437 w 1738312"/>
                <a:gd name="connsiteY11" fmla="*/ 433387 h 607219"/>
                <a:gd name="connsiteX12" fmla="*/ 16668 w 1738312"/>
                <a:gd name="connsiteY12" fmla="*/ 364331 h 607219"/>
                <a:gd name="connsiteX13" fmla="*/ 4762 w 1738312"/>
                <a:gd name="connsiteY13" fmla="*/ 345281 h 607219"/>
                <a:gd name="connsiteX14" fmla="*/ 0 w 1738312"/>
                <a:gd name="connsiteY14" fmla="*/ 330994 h 607219"/>
                <a:gd name="connsiteX15" fmla="*/ 4762 w 1738312"/>
                <a:gd name="connsiteY15" fmla="*/ 302419 h 607219"/>
                <a:gd name="connsiteX16" fmla="*/ 9525 w 1738312"/>
                <a:gd name="connsiteY16" fmla="*/ 290512 h 607219"/>
                <a:gd name="connsiteX17" fmla="*/ 16668 w 1738312"/>
                <a:gd name="connsiteY17" fmla="*/ 280987 h 607219"/>
                <a:gd name="connsiteX18" fmla="*/ 23812 w 1738312"/>
                <a:gd name="connsiteY18" fmla="*/ 278606 h 607219"/>
                <a:gd name="connsiteX19" fmla="*/ 35718 w 1738312"/>
                <a:gd name="connsiteY19" fmla="*/ 278606 h 607219"/>
                <a:gd name="connsiteX20" fmla="*/ 52387 w 1738312"/>
                <a:gd name="connsiteY20" fmla="*/ 292894 h 607219"/>
                <a:gd name="connsiteX21" fmla="*/ 119062 w 1738312"/>
                <a:gd name="connsiteY21" fmla="*/ 333375 h 607219"/>
                <a:gd name="connsiteX22" fmla="*/ 173831 w 1738312"/>
                <a:gd name="connsiteY22" fmla="*/ 357187 h 607219"/>
                <a:gd name="connsiteX23" fmla="*/ 230981 w 1738312"/>
                <a:gd name="connsiteY23" fmla="*/ 373856 h 607219"/>
                <a:gd name="connsiteX24" fmla="*/ 283368 w 1738312"/>
                <a:gd name="connsiteY24" fmla="*/ 381000 h 607219"/>
                <a:gd name="connsiteX25" fmla="*/ 350043 w 1738312"/>
                <a:gd name="connsiteY25" fmla="*/ 383381 h 607219"/>
                <a:gd name="connsiteX26" fmla="*/ 469106 w 1738312"/>
                <a:gd name="connsiteY26" fmla="*/ 352425 h 607219"/>
                <a:gd name="connsiteX27" fmla="*/ 690562 w 1738312"/>
                <a:gd name="connsiteY27" fmla="*/ 292894 h 607219"/>
                <a:gd name="connsiteX28" fmla="*/ 971550 w 1738312"/>
                <a:gd name="connsiteY28" fmla="*/ 219075 h 607219"/>
                <a:gd name="connsiteX29" fmla="*/ 1116806 w 1738312"/>
                <a:gd name="connsiteY29" fmla="*/ 173831 h 607219"/>
                <a:gd name="connsiteX30" fmla="*/ 1338262 w 1738312"/>
                <a:gd name="connsiteY30" fmla="*/ 100012 h 607219"/>
                <a:gd name="connsiteX31" fmla="*/ 1383506 w 1738312"/>
                <a:gd name="connsiteY31" fmla="*/ 69056 h 607219"/>
                <a:gd name="connsiteX32" fmla="*/ 1478756 w 1738312"/>
                <a:gd name="connsiteY32" fmla="*/ 0 h 607219"/>
                <a:gd name="connsiteX33" fmla="*/ 1500187 w 1738312"/>
                <a:gd name="connsiteY33" fmla="*/ 4762 h 607219"/>
                <a:gd name="connsiteX34" fmla="*/ 1566862 w 1738312"/>
                <a:gd name="connsiteY34" fmla="*/ 33337 h 607219"/>
                <a:gd name="connsiteX35" fmla="*/ 1595437 w 1738312"/>
                <a:gd name="connsiteY35" fmla="*/ 45244 h 607219"/>
                <a:gd name="connsiteX36" fmla="*/ 1640681 w 1738312"/>
                <a:gd name="connsiteY36" fmla="*/ 71437 h 607219"/>
                <a:gd name="connsiteX37" fmla="*/ 1678781 w 1738312"/>
                <a:gd name="connsiteY37" fmla="*/ 95250 h 607219"/>
                <a:gd name="connsiteX38" fmla="*/ 1702593 w 1738312"/>
                <a:gd name="connsiteY38" fmla="*/ 111919 h 607219"/>
                <a:gd name="connsiteX39" fmla="*/ 1721643 w 1738312"/>
                <a:gd name="connsiteY39" fmla="*/ 135731 h 607219"/>
                <a:gd name="connsiteX40" fmla="*/ 1731168 w 1738312"/>
                <a:gd name="connsiteY40" fmla="*/ 152400 h 607219"/>
                <a:gd name="connsiteX41" fmla="*/ 1738312 w 1738312"/>
                <a:gd name="connsiteY41" fmla="*/ 171450 h 607219"/>
                <a:gd name="connsiteX42" fmla="*/ 1738312 w 1738312"/>
                <a:gd name="connsiteY42" fmla="*/ 185737 h 607219"/>
                <a:gd name="connsiteX43" fmla="*/ 1728787 w 1738312"/>
                <a:gd name="connsiteY43" fmla="*/ 200025 h 607219"/>
                <a:gd name="connsiteX44" fmla="*/ 1707356 w 1738312"/>
                <a:gd name="connsiteY44" fmla="*/ 211931 h 607219"/>
                <a:gd name="connsiteX45" fmla="*/ 1659731 w 1738312"/>
                <a:gd name="connsiteY45" fmla="*/ 223837 h 607219"/>
                <a:gd name="connsiteX46" fmla="*/ 1562100 w 1738312"/>
                <a:gd name="connsiteY46" fmla="*/ 235744 h 607219"/>
                <a:gd name="connsiteX47" fmla="*/ 1485900 w 1738312"/>
                <a:gd name="connsiteY47" fmla="*/ 242887 h 607219"/>
                <a:gd name="connsiteX48" fmla="*/ 1266825 w 1738312"/>
                <a:gd name="connsiteY48" fmla="*/ 28575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607219">
                  <a:moveTo>
                    <a:pt x="1266825" y="285750"/>
                  </a:moveTo>
                  <a:lnTo>
                    <a:pt x="1114425" y="326231"/>
                  </a:lnTo>
                  <a:lnTo>
                    <a:pt x="969168" y="376237"/>
                  </a:lnTo>
                  <a:lnTo>
                    <a:pt x="707231" y="464344"/>
                  </a:lnTo>
                  <a:lnTo>
                    <a:pt x="440531" y="552450"/>
                  </a:lnTo>
                  <a:lnTo>
                    <a:pt x="302418" y="607219"/>
                  </a:lnTo>
                  <a:lnTo>
                    <a:pt x="280987" y="607219"/>
                  </a:lnTo>
                  <a:lnTo>
                    <a:pt x="250031" y="592931"/>
                  </a:lnTo>
                  <a:lnTo>
                    <a:pt x="209550" y="566737"/>
                  </a:lnTo>
                  <a:lnTo>
                    <a:pt x="173831" y="538162"/>
                  </a:lnTo>
                  <a:lnTo>
                    <a:pt x="114300" y="478631"/>
                  </a:lnTo>
                  <a:lnTo>
                    <a:pt x="71437" y="433387"/>
                  </a:lnTo>
                  <a:lnTo>
                    <a:pt x="16668" y="364331"/>
                  </a:lnTo>
                  <a:lnTo>
                    <a:pt x="4762" y="345281"/>
                  </a:lnTo>
                  <a:lnTo>
                    <a:pt x="0" y="330994"/>
                  </a:lnTo>
                  <a:lnTo>
                    <a:pt x="4762" y="302419"/>
                  </a:lnTo>
                  <a:lnTo>
                    <a:pt x="9525" y="290512"/>
                  </a:lnTo>
                  <a:lnTo>
                    <a:pt x="16668" y="280987"/>
                  </a:lnTo>
                  <a:lnTo>
                    <a:pt x="23812" y="278606"/>
                  </a:lnTo>
                  <a:lnTo>
                    <a:pt x="35718" y="278606"/>
                  </a:lnTo>
                  <a:lnTo>
                    <a:pt x="52387" y="292894"/>
                  </a:lnTo>
                  <a:lnTo>
                    <a:pt x="119062" y="333375"/>
                  </a:lnTo>
                  <a:lnTo>
                    <a:pt x="173831" y="357187"/>
                  </a:lnTo>
                  <a:lnTo>
                    <a:pt x="230981" y="373856"/>
                  </a:lnTo>
                  <a:lnTo>
                    <a:pt x="283368" y="381000"/>
                  </a:lnTo>
                  <a:lnTo>
                    <a:pt x="350043" y="383381"/>
                  </a:lnTo>
                  <a:lnTo>
                    <a:pt x="469106" y="352425"/>
                  </a:lnTo>
                  <a:lnTo>
                    <a:pt x="690562" y="292894"/>
                  </a:lnTo>
                  <a:lnTo>
                    <a:pt x="971550" y="219075"/>
                  </a:lnTo>
                  <a:lnTo>
                    <a:pt x="1116806" y="173831"/>
                  </a:lnTo>
                  <a:lnTo>
                    <a:pt x="1338262" y="100012"/>
                  </a:lnTo>
                  <a:lnTo>
                    <a:pt x="1383506" y="69056"/>
                  </a:lnTo>
                  <a:lnTo>
                    <a:pt x="1478756" y="0"/>
                  </a:lnTo>
                  <a:lnTo>
                    <a:pt x="1500187" y="4762"/>
                  </a:lnTo>
                  <a:lnTo>
                    <a:pt x="1566862" y="33337"/>
                  </a:lnTo>
                  <a:lnTo>
                    <a:pt x="1595437" y="45244"/>
                  </a:lnTo>
                  <a:lnTo>
                    <a:pt x="1640681" y="71437"/>
                  </a:lnTo>
                  <a:lnTo>
                    <a:pt x="1678781" y="95250"/>
                  </a:lnTo>
                  <a:lnTo>
                    <a:pt x="1702593" y="111919"/>
                  </a:lnTo>
                  <a:lnTo>
                    <a:pt x="1721643" y="135731"/>
                  </a:lnTo>
                  <a:lnTo>
                    <a:pt x="1731168" y="152400"/>
                  </a:lnTo>
                  <a:lnTo>
                    <a:pt x="1738312" y="171450"/>
                  </a:lnTo>
                  <a:lnTo>
                    <a:pt x="1738312" y="185737"/>
                  </a:lnTo>
                  <a:lnTo>
                    <a:pt x="1728787" y="200025"/>
                  </a:lnTo>
                  <a:lnTo>
                    <a:pt x="1707356" y="211931"/>
                  </a:lnTo>
                  <a:lnTo>
                    <a:pt x="1659731" y="223837"/>
                  </a:lnTo>
                  <a:lnTo>
                    <a:pt x="1562100" y="235744"/>
                  </a:lnTo>
                  <a:lnTo>
                    <a:pt x="1485900" y="242887"/>
                  </a:lnTo>
                  <a:lnTo>
                    <a:pt x="1266825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B81F65CB-C093-4FE0-B557-4B37738E1656}"/>
                </a:ext>
              </a:extLst>
            </p:cNvPr>
            <p:cNvSpPr/>
            <p:nvPr/>
          </p:nvSpPr>
          <p:spPr>
            <a:xfrm>
              <a:off x="5519739" y="1457326"/>
              <a:ext cx="1881187" cy="836613"/>
            </a:xfrm>
            <a:custGeom>
              <a:avLst/>
              <a:gdLst>
                <a:gd name="connsiteX0" fmla="*/ 928687 w 1881187"/>
                <a:gd name="connsiteY0" fmla="*/ 614363 h 835819"/>
                <a:gd name="connsiteX1" fmla="*/ 611981 w 1881187"/>
                <a:gd name="connsiteY1" fmla="*/ 707231 h 835819"/>
                <a:gd name="connsiteX2" fmla="*/ 330993 w 1881187"/>
                <a:gd name="connsiteY2" fmla="*/ 776288 h 835819"/>
                <a:gd name="connsiteX3" fmla="*/ 71437 w 1881187"/>
                <a:gd name="connsiteY3" fmla="*/ 833438 h 835819"/>
                <a:gd name="connsiteX4" fmla="*/ 42862 w 1881187"/>
                <a:gd name="connsiteY4" fmla="*/ 835819 h 835819"/>
                <a:gd name="connsiteX5" fmla="*/ 11906 w 1881187"/>
                <a:gd name="connsiteY5" fmla="*/ 833438 h 835819"/>
                <a:gd name="connsiteX6" fmla="*/ 0 w 1881187"/>
                <a:gd name="connsiteY6" fmla="*/ 823913 h 835819"/>
                <a:gd name="connsiteX7" fmla="*/ 2381 w 1881187"/>
                <a:gd name="connsiteY7" fmla="*/ 802481 h 835819"/>
                <a:gd name="connsiteX8" fmla="*/ 16668 w 1881187"/>
                <a:gd name="connsiteY8" fmla="*/ 781050 h 835819"/>
                <a:gd name="connsiteX9" fmla="*/ 40481 w 1881187"/>
                <a:gd name="connsiteY9" fmla="*/ 762000 h 835819"/>
                <a:gd name="connsiteX10" fmla="*/ 235743 w 1881187"/>
                <a:gd name="connsiteY10" fmla="*/ 709613 h 835819"/>
                <a:gd name="connsiteX11" fmla="*/ 388143 w 1881187"/>
                <a:gd name="connsiteY11" fmla="*/ 664369 h 835819"/>
                <a:gd name="connsiteX12" fmla="*/ 578643 w 1881187"/>
                <a:gd name="connsiteY12" fmla="*/ 604838 h 835819"/>
                <a:gd name="connsiteX13" fmla="*/ 750093 w 1881187"/>
                <a:gd name="connsiteY13" fmla="*/ 540544 h 835819"/>
                <a:gd name="connsiteX14" fmla="*/ 904875 w 1881187"/>
                <a:gd name="connsiteY14" fmla="*/ 473869 h 835819"/>
                <a:gd name="connsiteX15" fmla="*/ 1147762 w 1881187"/>
                <a:gd name="connsiteY15" fmla="*/ 354806 h 835819"/>
                <a:gd name="connsiteX16" fmla="*/ 1333500 w 1881187"/>
                <a:gd name="connsiteY16" fmla="*/ 245269 h 835819"/>
                <a:gd name="connsiteX17" fmla="*/ 1414462 w 1881187"/>
                <a:gd name="connsiteY17" fmla="*/ 188119 h 835819"/>
                <a:gd name="connsiteX18" fmla="*/ 1416843 w 1881187"/>
                <a:gd name="connsiteY18" fmla="*/ 176213 h 835819"/>
                <a:gd name="connsiteX19" fmla="*/ 1404937 w 1881187"/>
                <a:gd name="connsiteY19" fmla="*/ 145256 h 835819"/>
                <a:gd name="connsiteX20" fmla="*/ 1388268 w 1881187"/>
                <a:gd name="connsiteY20" fmla="*/ 121444 h 835819"/>
                <a:gd name="connsiteX21" fmla="*/ 1362075 w 1881187"/>
                <a:gd name="connsiteY21" fmla="*/ 95250 h 835819"/>
                <a:gd name="connsiteX22" fmla="*/ 1331118 w 1881187"/>
                <a:gd name="connsiteY22" fmla="*/ 73819 h 835819"/>
                <a:gd name="connsiteX23" fmla="*/ 1309687 w 1881187"/>
                <a:gd name="connsiteY23" fmla="*/ 59531 h 835819"/>
                <a:gd name="connsiteX24" fmla="*/ 1295400 w 1881187"/>
                <a:gd name="connsiteY24" fmla="*/ 45244 h 835819"/>
                <a:gd name="connsiteX25" fmla="*/ 1288256 w 1881187"/>
                <a:gd name="connsiteY25" fmla="*/ 30956 h 835819"/>
                <a:gd name="connsiteX26" fmla="*/ 1288256 w 1881187"/>
                <a:gd name="connsiteY26" fmla="*/ 16669 h 835819"/>
                <a:gd name="connsiteX27" fmla="*/ 1295400 w 1881187"/>
                <a:gd name="connsiteY27" fmla="*/ 7144 h 835819"/>
                <a:gd name="connsiteX28" fmla="*/ 1304925 w 1881187"/>
                <a:gd name="connsiteY28" fmla="*/ 0 h 835819"/>
                <a:gd name="connsiteX29" fmla="*/ 1343025 w 1881187"/>
                <a:gd name="connsiteY29" fmla="*/ 2381 h 835819"/>
                <a:gd name="connsiteX30" fmla="*/ 1431131 w 1881187"/>
                <a:gd name="connsiteY30" fmla="*/ 14288 h 835819"/>
                <a:gd name="connsiteX31" fmla="*/ 1509712 w 1881187"/>
                <a:gd name="connsiteY31" fmla="*/ 30956 h 835819"/>
                <a:gd name="connsiteX32" fmla="*/ 1600200 w 1881187"/>
                <a:gd name="connsiteY32" fmla="*/ 54769 h 835819"/>
                <a:gd name="connsiteX33" fmla="*/ 1669256 w 1881187"/>
                <a:gd name="connsiteY33" fmla="*/ 80963 h 835819"/>
                <a:gd name="connsiteX34" fmla="*/ 1733550 w 1881187"/>
                <a:gd name="connsiteY34" fmla="*/ 107156 h 835819"/>
                <a:gd name="connsiteX35" fmla="*/ 1783556 w 1881187"/>
                <a:gd name="connsiteY35" fmla="*/ 133350 h 835819"/>
                <a:gd name="connsiteX36" fmla="*/ 1816893 w 1881187"/>
                <a:gd name="connsiteY36" fmla="*/ 152400 h 835819"/>
                <a:gd name="connsiteX37" fmla="*/ 1840706 w 1881187"/>
                <a:gd name="connsiteY37" fmla="*/ 173831 h 835819"/>
                <a:gd name="connsiteX38" fmla="*/ 1859756 w 1881187"/>
                <a:gd name="connsiteY38" fmla="*/ 192881 h 835819"/>
                <a:gd name="connsiteX39" fmla="*/ 1874043 w 1881187"/>
                <a:gd name="connsiteY39" fmla="*/ 216694 h 835819"/>
                <a:gd name="connsiteX40" fmla="*/ 1881187 w 1881187"/>
                <a:gd name="connsiteY40" fmla="*/ 238125 h 835819"/>
                <a:gd name="connsiteX41" fmla="*/ 1881187 w 1881187"/>
                <a:gd name="connsiteY41" fmla="*/ 259556 h 835819"/>
                <a:gd name="connsiteX42" fmla="*/ 1864518 w 1881187"/>
                <a:gd name="connsiteY42" fmla="*/ 276225 h 835819"/>
                <a:gd name="connsiteX43" fmla="*/ 1828800 w 1881187"/>
                <a:gd name="connsiteY43" fmla="*/ 292894 h 835819"/>
                <a:gd name="connsiteX44" fmla="*/ 1702593 w 1881187"/>
                <a:gd name="connsiteY44" fmla="*/ 335756 h 835819"/>
                <a:gd name="connsiteX45" fmla="*/ 1597818 w 1881187"/>
                <a:gd name="connsiteY45" fmla="*/ 381000 h 835819"/>
                <a:gd name="connsiteX46" fmla="*/ 1490662 w 1881187"/>
                <a:gd name="connsiteY46" fmla="*/ 428625 h 835819"/>
                <a:gd name="connsiteX47" fmla="*/ 1228725 w 1881187"/>
                <a:gd name="connsiteY47" fmla="*/ 521494 h 835819"/>
                <a:gd name="connsiteX48" fmla="*/ 928687 w 1881187"/>
                <a:gd name="connsiteY48" fmla="*/ 614363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1187" h="835819">
                  <a:moveTo>
                    <a:pt x="928687" y="614363"/>
                  </a:moveTo>
                  <a:lnTo>
                    <a:pt x="611981" y="707231"/>
                  </a:lnTo>
                  <a:lnTo>
                    <a:pt x="330993" y="776288"/>
                  </a:lnTo>
                  <a:lnTo>
                    <a:pt x="71437" y="833438"/>
                  </a:lnTo>
                  <a:lnTo>
                    <a:pt x="42862" y="835819"/>
                  </a:lnTo>
                  <a:lnTo>
                    <a:pt x="11906" y="833438"/>
                  </a:lnTo>
                  <a:lnTo>
                    <a:pt x="0" y="823913"/>
                  </a:lnTo>
                  <a:lnTo>
                    <a:pt x="2381" y="802481"/>
                  </a:lnTo>
                  <a:lnTo>
                    <a:pt x="16668" y="781050"/>
                  </a:lnTo>
                  <a:lnTo>
                    <a:pt x="40481" y="762000"/>
                  </a:lnTo>
                  <a:lnTo>
                    <a:pt x="235743" y="709613"/>
                  </a:lnTo>
                  <a:lnTo>
                    <a:pt x="388143" y="664369"/>
                  </a:lnTo>
                  <a:lnTo>
                    <a:pt x="578643" y="604838"/>
                  </a:lnTo>
                  <a:lnTo>
                    <a:pt x="750093" y="540544"/>
                  </a:lnTo>
                  <a:lnTo>
                    <a:pt x="904875" y="473869"/>
                  </a:lnTo>
                  <a:lnTo>
                    <a:pt x="1147762" y="354806"/>
                  </a:lnTo>
                  <a:lnTo>
                    <a:pt x="1333500" y="245269"/>
                  </a:lnTo>
                  <a:lnTo>
                    <a:pt x="1414462" y="188119"/>
                  </a:lnTo>
                  <a:lnTo>
                    <a:pt x="1416843" y="176213"/>
                  </a:lnTo>
                  <a:lnTo>
                    <a:pt x="1404937" y="145256"/>
                  </a:lnTo>
                  <a:lnTo>
                    <a:pt x="1388268" y="121444"/>
                  </a:lnTo>
                  <a:lnTo>
                    <a:pt x="1362075" y="95250"/>
                  </a:lnTo>
                  <a:lnTo>
                    <a:pt x="1331118" y="73819"/>
                  </a:lnTo>
                  <a:lnTo>
                    <a:pt x="1309687" y="59531"/>
                  </a:lnTo>
                  <a:lnTo>
                    <a:pt x="1295400" y="45244"/>
                  </a:lnTo>
                  <a:lnTo>
                    <a:pt x="1288256" y="30956"/>
                  </a:lnTo>
                  <a:lnTo>
                    <a:pt x="1288256" y="16669"/>
                  </a:lnTo>
                  <a:lnTo>
                    <a:pt x="1295400" y="7144"/>
                  </a:lnTo>
                  <a:lnTo>
                    <a:pt x="1304925" y="0"/>
                  </a:lnTo>
                  <a:lnTo>
                    <a:pt x="1343025" y="2381"/>
                  </a:lnTo>
                  <a:lnTo>
                    <a:pt x="1431131" y="14288"/>
                  </a:lnTo>
                  <a:lnTo>
                    <a:pt x="1509712" y="30956"/>
                  </a:lnTo>
                  <a:lnTo>
                    <a:pt x="1600200" y="54769"/>
                  </a:lnTo>
                  <a:lnTo>
                    <a:pt x="1669256" y="80963"/>
                  </a:lnTo>
                  <a:lnTo>
                    <a:pt x="1733550" y="107156"/>
                  </a:lnTo>
                  <a:lnTo>
                    <a:pt x="1783556" y="133350"/>
                  </a:lnTo>
                  <a:lnTo>
                    <a:pt x="1816893" y="152400"/>
                  </a:lnTo>
                  <a:lnTo>
                    <a:pt x="1840706" y="173831"/>
                  </a:lnTo>
                  <a:lnTo>
                    <a:pt x="1859756" y="192881"/>
                  </a:lnTo>
                  <a:lnTo>
                    <a:pt x="1874043" y="216694"/>
                  </a:lnTo>
                  <a:lnTo>
                    <a:pt x="1881187" y="238125"/>
                  </a:lnTo>
                  <a:lnTo>
                    <a:pt x="1881187" y="259556"/>
                  </a:lnTo>
                  <a:lnTo>
                    <a:pt x="1864518" y="276225"/>
                  </a:lnTo>
                  <a:lnTo>
                    <a:pt x="1828800" y="292894"/>
                  </a:lnTo>
                  <a:lnTo>
                    <a:pt x="1702593" y="335756"/>
                  </a:lnTo>
                  <a:lnTo>
                    <a:pt x="1597818" y="381000"/>
                  </a:lnTo>
                  <a:lnTo>
                    <a:pt x="1490662" y="428625"/>
                  </a:lnTo>
                  <a:lnTo>
                    <a:pt x="1228725" y="521494"/>
                  </a:lnTo>
                  <a:lnTo>
                    <a:pt x="928687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6C49CAB8-E732-4C89-9909-D2511AB94873}"/>
                </a:ext>
              </a:extLst>
            </p:cNvPr>
            <p:cNvSpPr/>
            <p:nvPr/>
          </p:nvSpPr>
          <p:spPr>
            <a:xfrm>
              <a:off x="6251575" y="2230438"/>
              <a:ext cx="552450" cy="711200"/>
            </a:xfrm>
            <a:custGeom>
              <a:avLst/>
              <a:gdLst>
                <a:gd name="connsiteX0" fmla="*/ 273844 w 552450"/>
                <a:gd name="connsiteY0" fmla="*/ 495300 h 709613"/>
                <a:gd name="connsiteX1" fmla="*/ 142875 w 552450"/>
                <a:gd name="connsiteY1" fmla="*/ 278607 h 709613"/>
                <a:gd name="connsiteX2" fmla="*/ 30957 w 552450"/>
                <a:gd name="connsiteY2" fmla="*/ 90488 h 709613"/>
                <a:gd name="connsiteX3" fmla="*/ 11907 w 552450"/>
                <a:gd name="connsiteY3" fmla="*/ 57150 h 709613"/>
                <a:gd name="connsiteX4" fmla="*/ 2382 w 552450"/>
                <a:gd name="connsiteY4" fmla="*/ 33338 h 709613"/>
                <a:gd name="connsiteX5" fmla="*/ 0 w 552450"/>
                <a:gd name="connsiteY5" fmla="*/ 16669 h 709613"/>
                <a:gd name="connsiteX6" fmla="*/ 2382 w 552450"/>
                <a:gd name="connsiteY6" fmla="*/ 4763 h 709613"/>
                <a:gd name="connsiteX7" fmla="*/ 11907 w 552450"/>
                <a:gd name="connsiteY7" fmla="*/ 0 h 709613"/>
                <a:gd name="connsiteX8" fmla="*/ 28575 w 552450"/>
                <a:gd name="connsiteY8" fmla="*/ 0 h 709613"/>
                <a:gd name="connsiteX9" fmla="*/ 52388 w 552450"/>
                <a:gd name="connsiteY9" fmla="*/ 9525 h 709613"/>
                <a:gd name="connsiteX10" fmla="*/ 147638 w 552450"/>
                <a:gd name="connsiteY10" fmla="*/ 66675 h 709613"/>
                <a:gd name="connsiteX11" fmla="*/ 280988 w 552450"/>
                <a:gd name="connsiteY11" fmla="*/ 142875 h 709613"/>
                <a:gd name="connsiteX12" fmla="*/ 461963 w 552450"/>
                <a:gd name="connsiteY12" fmla="*/ 259557 h 709613"/>
                <a:gd name="connsiteX13" fmla="*/ 478632 w 552450"/>
                <a:gd name="connsiteY13" fmla="*/ 288132 h 709613"/>
                <a:gd name="connsiteX14" fmla="*/ 497682 w 552450"/>
                <a:gd name="connsiteY14" fmla="*/ 335757 h 709613"/>
                <a:gd name="connsiteX15" fmla="*/ 509588 w 552450"/>
                <a:gd name="connsiteY15" fmla="*/ 373857 h 709613"/>
                <a:gd name="connsiteX16" fmla="*/ 526257 w 552450"/>
                <a:gd name="connsiteY16" fmla="*/ 435769 h 709613"/>
                <a:gd name="connsiteX17" fmla="*/ 542925 w 552450"/>
                <a:gd name="connsiteY17" fmla="*/ 516732 h 709613"/>
                <a:gd name="connsiteX18" fmla="*/ 552450 w 552450"/>
                <a:gd name="connsiteY18" fmla="*/ 573882 h 709613"/>
                <a:gd name="connsiteX19" fmla="*/ 547688 w 552450"/>
                <a:gd name="connsiteY19" fmla="*/ 628650 h 709613"/>
                <a:gd name="connsiteX20" fmla="*/ 535782 w 552450"/>
                <a:gd name="connsiteY20" fmla="*/ 683419 h 709613"/>
                <a:gd name="connsiteX21" fmla="*/ 519113 w 552450"/>
                <a:gd name="connsiteY21" fmla="*/ 700088 h 709613"/>
                <a:gd name="connsiteX22" fmla="*/ 492919 w 552450"/>
                <a:gd name="connsiteY22" fmla="*/ 709613 h 709613"/>
                <a:gd name="connsiteX23" fmla="*/ 440532 w 552450"/>
                <a:gd name="connsiteY23" fmla="*/ 702469 h 709613"/>
                <a:gd name="connsiteX24" fmla="*/ 390525 w 552450"/>
                <a:gd name="connsiteY24" fmla="*/ 688182 h 709613"/>
                <a:gd name="connsiteX25" fmla="*/ 369094 w 552450"/>
                <a:gd name="connsiteY25" fmla="*/ 673894 h 709613"/>
                <a:gd name="connsiteX26" fmla="*/ 354807 w 552450"/>
                <a:gd name="connsiteY26" fmla="*/ 654844 h 709613"/>
                <a:gd name="connsiteX27" fmla="*/ 273844 w 552450"/>
                <a:gd name="connsiteY27" fmla="*/ 49530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2450" h="709613">
                  <a:moveTo>
                    <a:pt x="273844" y="495300"/>
                  </a:moveTo>
                  <a:lnTo>
                    <a:pt x="142875" y="278607"/>
                  </a:lnTo>
                  <a:lnTo>
                    <a:pt x="30957" y="90488"/>
                  </a:lnTo>
                  <a:lnTo>
                    <a:pt x="11907" y="57150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2388" y="9525"/>
                  </a:lnTo>
                  <a:lnTo>
                    <a:pt x="147638" y="66675"/>
                  </a:lnTo>
                  <a:lnTo>
                    <a:pt x="280988" y="142875"/>
                  </a:lnTo>
                  <a:lnTo>
                    <a:pt x="461963" y="259557"/>
                  </a:lnTo>
                  <a:lnTo>
                    <a:pt x="478632" y="288132"/>
                  </a:lnTo>
                  <a:lnTo>
                    <a:pt x="497682" y="335757"/>
                  </a:lnTo>
                  <a:lnTo>
                    <a:pt x="509588" y="373857"/>
                  </a:lnTo>
                  <a:lnTo>
                    <a:pt x="526257" y="435769"/>
                  </a:lnTo>
                  <a:lnTo>
                    <a:pt x="542925" y="516732"/>
                  </a:lnTo>
                  <a:lnTo>
                    <a:pt x="552450" y="573882"/>
                  </a:lnTo>
                  <a:lnTo>
                    <a:pt x="547688" y="628650"/>
                  </a:lnTo>
                  <a:lnTo>
                    <a:pt x="535782" y="683419"/>
                  </a:lnTo>
                  <a:lnTo>
                    <a:pt x="519113" y="700088"/>
                  </a:lnTo>
                  <a:lnTo>
                    <a:pt x="492919" y="709613"/>
                  </a:lnTo>
                  <a:lnTo>
                    <a:pt x="440532" y="702469"/>
                  </a:lnTo>
                  <a:lnTo>
                    <a:pt x="390525" y="688182"/>
                  </a:lnTo>
                  <a:lnTo>
                    <a:pt x="369094" y="673894"/>
                  </a:lnTo>
                  <a:lnTo>
                    <a:pt x="354807" y="654844"/>
                  </a:lnTo>
                  <a:lnTo>
                    <a:pt x="273844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B2C39DD6-4248-444F-8A24-613C3A63B240}"/>
                </a:ext>
              </a:extLst>
            </p:cNvPr>
            <p:cNvSpPr/>
            <p:nvPr/>
          </p:nvSpPr>
          <p:spPr>
            <a:xfrm>
              <a:off x="7034214" y="1951038"/>
              <a:ext cx="985837" cy="1001712"/>
            </a:xfrm>
            <a:custGeom>
              <a:avLst/>
              <a:gdLst>
                <a:gd name="connsiteX0" fmla="*/ 561975 w 985837"/>
                <a:gd name="connsiteY0" fmla="*/ 640556 h 1002506"/>
                <a:gd name="connsiteX1" fmla="*/ 364331 w 985837"/>
                <a:gd name="connsiteY1" fmla="*/ 788194 h 1002506"/>
                <a:gd name="connsiteX2" fmla="*/ 242887 w 985837"/>
                <a:gd name="connsiteY2" fmla="*/ 876300 h 1002506"/>
                <a:gd name="connsiteX3" fmla="*/ 76200 w 985837"/>
                <a:gd name="connsiteY3" fmla="*/ 983456 h 1002506"/>
                <a:gd name="connsiteX4" fmla="*/ 40481 w 985837"/>
                <a:gd name="connsiteY4" fmla="*/ 1000125 h 1002506"/>
                <a:gd name="connsiteX5" fmla="*/ 26193 w 985837"/>
                <a:gd name="connsiteY5" fmla="*/ 1002506 h 1002506"/>
                <a:gd name="connsiteX6" fmla="*/ 9525 w 985837"/>
                <a:gd name="connsiteY6" fmla="*/ 1000125 h 1002506"/>
                <a:gd name="connsiteX7" fmla="*/ 0 w 985837"/>
                <a:gd name="connsiteY7" fmla="*/ 990600 h 1002506"/>
                <a:gd name="connsiteX8" fmla="*/ 0 w 985837"/>
                <a:gd name="connsiteY8" fmla="*/ 971550 h 1002506"/>
                <a:gd name="connsiteX9" fmla="*/ 19050 w 985837"/>
                <a:gd name="connsiteY9" fmla="*/ 935831 h 1002506"/>
                <a:gd name="connsiteX10" fmla="*/ 97631 w 985837"/>
                <a:gd name="connsiteY10" fmla="*/ 854869 h 1002506"/>
                <a:gd name="connsiteX11" fmla="*/ 221456 w 985837"/>
                <a:gd name="connsiteY11" fmla="*/ 719137 h 1002506"/>
                <a:gd name="connsiteX12" fmla="*/ 340518 w 985837"/>
                <a:gd name="connsiteY12" fmla="*/ 588169 h 1002506"/>
                <a:gd name="connsiteX13" fmla="*/ 447675 w 985837"/>
                <a:gd name="connsiteY13" fmla="*/ 450056 h 1002506"/>
                <a:gd name="connsiteX14" fmla="*/ 500062 w 985837"/>
                <a:gd name="connsiteY14" fmla="*/ 376237 h 1002506"/>
                <a:gd name="connsiteX15" fmla="*/ 540543 w 985837"/>
                <a:gd name="connsiteY15" fmla="*/ 307181 h 1002506"/>
                <a:gd name="connsiteX16" fmla="*/ 564356 w 985837"/>
                <a:gd name="connsiteY16" fmla="*/ 257175 h 1002506"/>
                <a:gd name="connsiteX17" fmla="*/ 573881 w 985837"/>
                <a:gd name="connsiteY17" fmla="*/ 223837 h 1002506"/>
                <a:gd name="connsiteX18" fmla="*/ 573881 w 985837"/>
                <a:gd name="connsiteY18" fmla="*/ 204787 h 1002506"/>
                <a:gd name="connsiteX19" fmla="*/ 569118 w 985837"/>
                <a:gd name="connsiteY19" fmla="*/ 183356 h 1002506"/>
                <a:gd name="connsiteX20" fmla="*/ 557212 w 985837"/>
                <a:gd name="connsiteY20" fmla="*/ 164306 h 1002506"/>
                <a:gd name="connsiteX21" fmla="*/ 540543 w 985837"/>
                <a:gd name="connsiteY21" fmla="*/ 147637 h 1002506"/>
                <a:gd name="connsiteX22" fmla="*/ 514350 w 985837"/>
                <a:gd name="connsiteY22" fmla="*/ 130969 h 1002506"/>
                <a:gd name="connsiteX23" fmla="*/ 457200 w 985837"/>
                <a:gd name="connsiteY23" fmla="*/ 102394 h 1002506"/>
                <a:gd name="connsiteX24" fmla="*/ 435768 w 985837"/>
                <a:gd name="connsiteY24" fmla="*/ 90487 h 1002506"/>
                <a:gd name="connsiteX25" fmla="*/ 414337 w 985837"/>
                <a:gd name="connsiteY25" fmla="*/ 73819 h 1002506"/>
                <a:gd name="connsiteX26" fmla="*/ 402431 w 985837"/>
                <a:gd name="connsiteY26" fmla="*/ 52387 h 1002506"/>
                <a:gd name="connsiteX27" fmla="*/ 404812 w 985837"/>
                <a:gd name="connsiteY27" fmla="*/ 30956 h 1002506"/>
                <a:gd name="connsiteX28" fmla="*/ 409575 w 985837"/>
                <a:gd name="connsiteY28" fmla="*/ 19050 h 1002506"/>
                <a:gd name="connsiteX29" fmla="*/ 426243 w 985837"/>
                <a:gd name="connsiteY29" fmla="*/ 7144 h 1002506"/>
                <a:gd name="connsiteX30" fmla="*/ 473868 w 985837"/>
                <a:gd name="connsiteY30" fmla="*/ 0 h 1002506"/>
                <a:gd name="connsiteX31" fmla="*/ 528637 w 985837"/>
                <a:gd name="connsiteY31" fmla="*/ 4762 h 1002506"/>
                <a:gd name="connsiteX32" fmla="*/ 592931 w 985837"/>
                <a:gd name="connsiteY32" fmla="*/ 21431 h 1002506"/>
                <a:gd name="connsiteX33" fmla="*/ 645318 w 985837"/>
                <a:gd name="connsiteY33" fmla="*/ 42862 h 1002506"/>
                <a:gd name="connsiteX34" fmla="*/ 690562 w 985837"/>
                <a:gd name="connsiteY34" fmla="*/ 61912 h 1002506"/>
                <a:gd name="connsiteX35" fmla="*/ 754856 w 985837"/>
                <a:gd name="connsiteY35" fmla="*/ 97631 h 1002506"/>
                <a:gd name="connsiteX36" fmla="*/ 821531 w 985837"/>
                <a:gd name="connsiteY36" fmla="*/ 145256 h 1002506"/>
                <a:gd name="connsiteX37" fmla="*/ 916781 w 985837"/>
                <a:gd name="connsiteY37" fmla="*/ 226219 h 1002506"/>
                <a:gd name="connsiteX38" fmla="*/ 964406 w 985837"/>
                <a:gd name="connsiteY38" fmla="*/ 285750 h 1002506"/>
                <a:gd name="connsiteX39" fmla="*/ 978693 w 985837"/>
                <a:gd name="connsiteY39" fmla="*/ 311944 h 1002506"/>
                <a:gd name="connsiteX40" fmla="*/ 983456 w 985837"/>
                <a:gd name="connsiteY40" fmla="*/ 338137 h 1002506"/>
                <a:gd name="connsiteX41" fmla="*/ 985837 w 985837"/>
                <a:gd name="connsiteY41" fmla="*/ 359569 h 1002506"/>
                <a:gd name="connsiteX42" fmla="*/ 976312 w 985837"/>
                <a:gd name="connsiteY42" fmla="*/ 385762 h 1002506"/>
                <a:gd name="connsiteX43" fmla="*/ 957262 w 985837"/>
                <a:gd name="connsiteY43" fmla="*/ 404812 h 1002506"/>
                <a:gd name="connsiteX44" fmla="*/ 928687 w 985837"/>
                <a:gd name="connsiteY44" fmla="*/ 414337 h 1002506"/>
                <a:gd name="connsiteX45" fmla="*/ 835818 w 985837"/>
                <a:gd name="connsiteY45" fmla="*/ 438150 h 1002506"/>
                <a:gd name="connsiteX46" fmla="*/ 773906 w 985837"/>
                <a:gd name="connsiteY46" fmla="*/ 459581 h 1002506"/>
                <a:gd name="connsiteX47" fmla="*/ 728662 w 985837"/>
                <a:gd name="connsiteY47" fmla="*/ 490537 h 1002506"/>
                <a:gd name="connsiteX48" fmla="*/ 561975 w 985837"/>
                <a:gd name="connsiteY48" fmla="*/ 640556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85837" h="1002506">
                  <a:moveTo>
                    <a:pt x="561975" y="640556"/>
                  </a:moveTo>
                  <a:lnTo>
                    <a:pt x="364331" y="788194"/>
                  </a:lnTo>
                  <a:lnTo>
                    <a:pt x="242887" y="876300"/>
                  </a:lnTo>
                  <a:lnTo>
                    <a:pt x="76200" y="983456"/>
                  </a:lnTo>
                  <a:lnTo>
                    <a:pt x="40481" y="1000125"/>
                  </a:lnTo>
                  <a:lnTo>
                    <a:pt x="26193" y="1002506"/>
                  </a:lnTo>
                  <a:lnTo>
                    <a:pt x="9525" y="1000125"/>
                  </a:lnTo>
                  <a:lnTo>
                    <a:pt x="0" y="990600"/>
                  </a:lnTo>
                  <a:lnTo>
                    <a:pt x="0" y="971550"/>
                  </a:lnTo>
                  <a:lnTo>
                    <a:pt x="19050" y="935831"/>
                  </a:lnTo>
                  <a:lnTo>
                    <a:pt x="97631" y="854869"/>
                  </a:lnTo>
                  <a:lnTo>
                    <a:pt x="221456" y="719137"/>
                  </a:lnTo>
                  <a:lnTo>
                    <a:pt x="340518" y="588169"/>
                  </a:lnTo>
                  <a:lnTo>
                    <a:pt x="447675" y="450056"/>
                  </a:lnTo>
                  <a:lnTo>
                    <a:pt x="500062" y="376237"/>
                  </a:lnTo>
                  <a:lnTo>
                    <a:pt x="540543" y="307181"/>
                  </a:lnTo>
                  <a:lnTo>
                    <a:pt x="564356" y="257175"/>
                  </a:lnTo>
                  <a:lnTo>
                    <a:pt x="573881" y="223837"/>
                  </a:lnTo>
                  <a:lnTo>
                    <a:pt x="573881" y="204787"/>
                  </a:lnTo>
                  <a:lnTo>
                    <a:pt x="569118" y="183356"/>
                  </a:lnTo>
                  <a:lnTo>
                    <a:pt x="557212" y="164306"/>
                  </a:lnTo>
                  <a:lnTo>
                    <a:pt x="540543" y="147637"/>
                  </a:lnTo>
                  <a:lnTo>
                    <a:pt x="514350" y="130969"/>
                  </a:lnTo>
                  <a:lnTo>
                    <a:pt x="457200" y="102394"/>
                  </a:lnTo>
                  <a:lnTo>
                    <a:pt x="435768" y="90487"/>
                  </a:lnTo>
                  <a:lnTo>
                    <a:pt x="414337" y="73819"/>
                  </a:lnTo>
                  <a:lnTo>
                    <a:pt x="402431" y="52387"/>
                  </a:lnTo>
                  <a:lnTo>
                    <a:pt x="404812" y="30956"/>
                  </a:lnTo>
                  <a:lnTo>
                    <a:pt x="409575" y="19050"/>
                  </a:lnTo>
                  <a:lnTo>
                    <a:pt x="426243" y="7144"/>
                  </a:lnTo>
                  <a:lnTo>
                    <a:pt x="473868" y="0"/>
                  </a:lnTo>
                  <a:lnTo>
                    <a:pt x="528637" y="4762"/>
                  </a:lnTo>
                  <a:lnTo>
                    <a:pt x="592931" y="21431"/>
                  </a:lnTo>
                  <a:lnTo>
                    <a:pt x="645318" y="42862"/>
                  </a:lnTo>
                  <a:lnTo>
                    <a:pt x="690562" y="61912"/>
                  </a:lnTo>
                  <a:lnTo>
                    <a:pt x="754856" y="97631"/>
                  </a:lnTo>
                  <a:lnTo>
                    <a:pt x="821531" y="145256"/>
                  </a:lnTo>
                  <a:lnTo>
                    <a:pt x="916781" y="226219"/>
                  </a:lnTo>
                  <a:lnTo>
                    <a:pt x="964406" y="285750"/>
                  </a:lnTo>
                  <a:lnTo>
                    <a:pt x="978693" y="311944"/>
                  </a:lnTo>
                  <a:lnTo>
                    <a:pt x="983456" y="338137"/>
                  </a:lnTo>
                  <a:lnTo>
                    <a:pt x="985837" y="359569"/>
                  </a:lnTo>
                  <a:lnTo>
                    <a:pt x="976312" y="385762"/>
                  </a:lnTo>
                  <a:lnTo>
                    <a:pt x="957262" y="404812"/>
                  </a:lnTo>
                  <a:lnTo>
                    <a:pt x="928687" y="414337"/>
                  </a:lnTo>
                  <a:lnTo>
                    <a:pt x="835818" y="438150"/>
                  </a:lnTo>
                  <a:lnTo>
                    <a:pt x="773906" y="459581"/>
                  </a:lnTo>
                  <a:lnTo>
                    <a:pt x="728662" y="490537"/>
                  </a:lnTo>
                  <a:lnTo>
                    <a:pt x="561975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7E130727-29AF-495E-8BB3-DC0EC9E8DB8C}"/>
                </a:ext>
              </a:extLst>
            </p:cNvPr>
            <p:cNvSpPr/>
            <p:nvPr/>
          </p:nvSpPr>
          <p:spPr>
            <a:xfrm>
              <a:off x="5338764" y="3582988"/>
              <a:ext cx="2714625" cy="584200"/>
            </a:xfrm>
            <a:custGeom>
              <a:avLst/>
              <a:gdLst>
                <a:gd name="connsiteX0" fmla="*/ 1797843 w 2714625"/>
                <a:gd name="connsiteY0" fmla="*/ 280988 h 583407"/>
                <a:gd name="connsiteX1" fmla="*/ 1385887 w 2714625"/>
                <a:gd name="connsiteY1" fmla="*/ 319088 h 583407"/>
                <a:gd name="connsiteX2" fmla="*/ 1045368 w 2714625"/>
                <a:gd name="connsiteY2" fmla="*/ 400050 h 583407"/>
                <a:gd name="connsiteX3" fmla="*/ 854868 w 2714625"/>
                <a:gd name="connsiteY3" fmla="*/ 428625 h 583407"/>
                <a:gd name="connsiteX4" fmla="*/ 764381 w 2714625"/>
                <a:gd name="connsiteY4" fmla="*/ 445294 h 583407"/>
                <a:gd name="connsiteX5" fmla="*/ 619125 w 2714625"/>
                <a:gd name="connsiteY5" fmla="*/ 478632 h 583407"/>
                <a:gd name="connsiteX6" fmla="*/ 500062 w 2714625"/>
                <a:gd name="connsiteY6" fmla="*/ 519113 h 583407"/>
                <a:gd name="connsiteX7" fmla="*/ 376237 w 2714625"/>
                <a:gd name="connsiteY7" fmla="*/ 583407 h 583407"/>
                <a:gd name="connsiteX8" fmla="*/ 326231 w 2714625"/>
                <a:gd name="connsiteY8" fmla="*/ 564357 h 583407"/>
                <a:gd name="connsiteX9" fmla="*/ 242887 w 2714625"/>
                <a:gd name="connsiteY9" fmla="*/ 516732 h 583407"/>
                <a:gd name="connsiteX10" fmla="*/ 169068 w 2714625"/>
                <a:gd name="connsiteY10" fmla="*/ 464344 h 583407"/>
                <a:gd name="connsiteX11" fmla="*/ 121443 w 2714625"/>
                <a:gd name="connsiteY11" fmla="*/ 423863 h 583407"/>
                <a:gd name="connsiteX12" fmla="*/ 90487 w 2714625"/>
                <a:gd name="connsiteY12" fmla="*/ 390525 h 583407"/>
                <a:gd name="connsiteX13" fmla="*/ 57150 w 2714625"/>
                <a:gd name="connsiteY13" fmla="*/ 345282 h 583407"/>
                <a:gd name="connsiteX14" fmla="*/ 23812 w 2714625"/>
                <a:gd name="connsiteY14" fmla="*/ 295275 h 583407"/>
                <a:gd name="connsiteX15" fmla="*/ 7143 w 2714625"/>
                <a:gd name="connsiteY15" fmla="*/ 266700 h 583407"/>
                <a:gd name="connsiteX16" fmla="*/ 0 w 2714625"/>
                <a:gd name="connsiteY16" fmla="*/ 247650 h 583407"/>
                <a:gd name="connsiteX17" fmla="*/ 0 w 2714625"/>
                <a:gd name="connsiteY17" fmla="*/ 223838 h 583407"/>
                <a:gd name="connsiteX18" fmla="*/ 4762 w 2714625"/>
                <a:gd name="connsiteY18" fmla="*/ 211932 h 583407"/>
                <a:gd name="connsiteX19" fmla="*/ 23812 w 2714625"/>
                <a:gd name="connsiteY19" fmla="*/ 207169 h 583407"/>
                <a:gd name="connsiteX20" fmla="*/ 64293 w 2714625"/>
                <a:gd name="connsiteY20" fmla="*/ 226219 h 583407"/>
                <a:gd name="connsiteX21" fmla="*/ 121443 w 2714625"/>
                <a:gd name="connsiteY21" fmla="*/ 254794 h 583407"/>
                <a:gd name="connsiteX22" fmla="*/ 164306 w 2714625"/>
                <a:gd name="connsiteY22" fmla="*/ 271463 h 583407"/>
                <a:gd name="connsiteX23" fmla="*/ 216693 w 2714625"/>
                <a:gd name="connsiteY23" fmla="*/ 290513 h 583407"/>
                <a:gd name="connsiteX24" fmla="*/ 273843 w 2714625"/>
                <a:gd name="connsiteY24" fmla="*/ 304800 h 583407"/>
                <a:gd name="connsiteX25" fmla="*/ 309562 w 2714625"/>
                <a:gd name="connsiteY25" fmla="*/ 309563 h 583407"/>
                <a:gd name="connsiteX26" fmla="*/ 373856 w 2714625"/>
                <a:gd name="connsiteY26" fmla="*/ 314325 h 583407"/>
                <a:gd name="connsiteX27" fmla="*/ 447675 w 2714625"/>
                <a:gd name="connsiteY27" fmla="*/ 309563 h 583407"/>
                <a:gd name="connsiteX28" fmla="*/ 638175 w 2714625"/>
                <a:gd name="connsiteY28" fmla="*/ 283369 h 583407"/>
                <a:gd name="connsiteX29" fmla="*/ 888206 w 2714625"/>
                <a:gd name="connsiteY29" fmla="*/ 240507 h 583407"/>
                <a:gd name="connsiteX30" fmla="*/ 1221581 w 2714625"/>
                <a:gd name="connsiteY30" fmla="*/ 173832 h 583407"/>
                <a:gd name="connsiteX31" fmla="*/ 1369218 w 2714625"/>
                <a:gd name="connsiteY31" fmla="*/ 138113 h 583407"/>
                <a:gd name="connsiteX32" fmla="*/ 1581150 w 2714625"/>
                <a:gd name="connsiteY32" fmla="*/ 116682 h 583407"/>
                <a:gd name="connsiteX33" fmla="*/ 2107406 w 2714625"/>
                <a:gd name="connsiteY33" fmla="*/ 69057 h 583407"/>
                <a:gd name="connsiteX34" fmla="*/ 2143125 w 2714625"/>
                <a:gd name="connsiteY34" fmla="*/ 57150 h 583407"/>
                <a:gd name="connsiteX35" fmla="*/ 2205037 w 2714625"/>
                <a:gd name="connsiteY35" fmla="*/ 33338 h 583407"/>
                <a:gd name="connsiteX36" fmla="*/ 2286000 w 2714625"/>
                <a:gd name="connsiteY36" fmla="*/ 11907 h 583407"/>
                <a:gd name="connsiteX37" fmla="*/ 2336006 w 2714625"/>
                <a:gd name="connsiteY37" fmla="*/ 0 h 583407"/>
                <a:gd name="connsiteX38" fmla="*/ 2388393 w 2714625"/>
                <a:gd name="connsiteY38" fmla="*/ 11907 h 583407"/>
                <a:gd name="connsiteX39" fmla="*/ 2497931 w 2714625"/>
                <a:gd name="connsiteY39" fmla="*/ 47625 h 583407"/>
                <a:gd name="connsiteX40" fmla="*/ 2581275 w 2714625"/>
                <a:gd name="connsiteY40" fmla="*/ 76200 h 583407"/>
                <a:gd name="connsiteX41" fmla="*/ 2640806 w 2714625"/>
                <a:gd name="connsiteY41" fmla="*/ 107157 h 583407"/>
                <a:gd name="connsiteX42" fmla="*/ 2676525 w 2714625"/>
                <a:gd name="connsiteY42" fmla="*/ 130969 h 583407"/>
                <a:gd name="connsiteX43" fmla="*/ 2697956 w 2714625"/>
                <a:gd name="connsiteY43" fmla="*/ 150019 h 583407"/>
                <a:gd name="connsiteX44" fmla="*/ 2712243 w 2714625"/>
                <a:gd name="connsiteY44" fmla="*/ 171450 h 583407"/>
                <a:gd name="connsiteX45" fmla="*/ 2714625 w 2714625"/>
                <a:gd name="connsiteY45" fmla="*/ 185738 h 583407"/>
                <a:gd name="connsiteX46" fmla="*/ 2709862 w 2714625"/>
                <a:gd name="connsiteY46" fmla="*/ 214313 h 583407"/>
                <a:gd name="connsiteX47" fmla="*/ 2693193 w 2714625"/>
                <a:gd name="connsiteY47" fmla="*/ 240507 h 583407"/>
                <a:gd name="connsiteX48" fmla="*/ 2659856 w 2714625"/>
                <a:gd name="connsiteY48" fmla="*/ 257175 h 583407"/>
                <a:gd name="connsiteX49" fmla="*/ 2619375 w 2714625"/>
                <a:gd name="connsiteY49" fmla="*/ 269082 h 583407"/>
                <a:gd name="connsiteX50" fmla="*/ 2562225 w 2714625"/>
                <a:gd name="connsiteY50" fmla="*/ 271463 h 583407"/>
                <a:gd name="connsiteX51" fmla="*/ 2443162 w 2714625"/>
                <a:gd name="connsiteY51" fmla="*/ 261938 h 583407"/>
                <a:gd name="connsiteX52" fmla="*/ 2286000 w 2714625"/>
                <a:gd name="connsiteY52" fmla="*/ 250032 h 583407"/>
                <a:gd name="connsiteX53" fmla="*/ 2116931 w 2714625"/>
                <a:gd name="connsiteY53" fmla="*/ 247650 h 583407"/>
                <a:gd name="connsiteX54" fmla="*/ 1797843 w 2714625"/>
                <a:gd name="connsiteY54" fmla="*/ 280988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4625" h="583407">
                  <a:moveTo>
                    <a:pt x="1797843" y="280988"/>
                  </a:moveTo>
                  <a:lnTo>
                    <a:pt x="1385887" y="319088"/>
                  </a:lnTo>
                  <a:lnTo>
                    <a:pt x="1045368" y="400050"/>
                  </a:lnTo>
                  <a:lnTo>
                    <a:pt x="854868" y="428625"/>
                  </a:lnTo>
                  <a:lnTo>
                    <a:pt x="764381" y="445294"/>
                  </a:lnTo>
                  <a:lnTo>
                    <a:pt x="619125" y="478632"/>
                  </a:lnTo>
                  <a:lnTo>
                    <a:pt x="500062" y="519113"/>
                  </a:lnTo>
                  <a:lnTo>
                    <a:pt x="376237" y="583407"/>
                  </a:lnTo>
                  <a:lnTo>
                    <a:pt x="326231" y="564357"/>
                  </a:lnTo>
                  <a:lnTo>
                    <a:pt x="242887" y="516732"/>
                  </a:lnTo>
                  <a:lnTo>
                    <a:pt x="169068" y="464344"/>
                  </a:lnTo>
                  <a:lnTo>
                    <a:pt x="121443" y="423863"/>
                  </a:lnTo>
                  <a:lnTo>
                    <a:pt x="90487" y="390525"/>
                  </a:lnTo>
                  <a:lnTo>
                    <a:pt x="57150" y="345282"/>
                  </a:lnTo>
                  <a:lnTo>
                    <a:pt x="23812" y="295275"/>
                  </a:lnTo>
                  <a:lnTo>
                    <a:pt x="7143" y="266700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11932"/>
                  </a:lnTo>
                  <a:lnTo>
                    <a:pt x="23812" y="207169"/>
                  </a:lnTo>
                  <a:lnTo>
                    <a:pt x="64293" y="226219"/>
                  </a:lnTo>
                  <a:lnTo>
                    <a:pt x="121443" y="254794"/>
                  </a:lnTo>
                  <a:lnTo>
                    <a:pt x="164306" y="271463"/>
                  </a:lnTo>
                  <a:lnTo>
                    <a:pt x="216693" y="290513"/>
                  </a:lnTo>
                  <a:lnTo>
                    <a:pt x="273843" y="304800"/>
                  </a:lnTo>
                  <a:lnTo>
                    <a:pt x="309562" y="309563"/>
                  </a:lnTo>
                  <a:lnTo>
                    <a:pt x="373856" y="314325"/>
                  </a:lnTo>
                  <a:lnTo>
                    <a:pt x="447675" y="309563"/>
                  </a:lnTo>
                  <a:lnTo>
                    <a:pt x="638175" y="283369"/>
                  </a:lnTo>
                  <a:lnTo>
                    <a:pt x="888206" y="240507"/>
                  </a:lnTo>
                  <a:lnTo>
                    <a:pt x="1221581" y="173832"/>
                  </a:lnTo>
                  <a:lnTo>
                    <a:pt x="1369218" y="138113"/>
                  </a:lnTo>
                  <a:lnTo>
                    <a:pt x="1581150" y="116682"/>
                  </a:lnTo>
                  <a:lnTo>
                    <a:pt x="2107406" y="69057"/>
                  </a:lnTo>
                  <a:lnTo>
                    <a:pt x="2143125" y="57150"/>
                  </a:lnTo>
                  <a:lnTo>
                    <a:pt x="2205037" y="33338"/>
                  </a:lnTo>
                  <a:lnTo>
                    <a:pt x="2286000" y="11907"/>
                  </a:lnTo>
                  <a:lnTo>
                    <a:pt x="2336006" y="0"/>
                  </a:lnTo>
                  <a:lnTo>
                    <a:pt x="2388393" y="11907"/>
                  </a:lnTo>
                  <a:lnTo>
                    <a:pt x="2497931" y="47625"/>
                  </a:lnTo>
                  <a:lnTo>
                    <a:pt x="2581275" y="76200"/>
                  </a:lnTo>
                  <a:lnTo>
                    <a:pt x="2640806" y="107157"/>
                  </a:lnTo>
                  <a:lnTo>
                    <a:pt x="2676525" y="130969"/>
                  </a:lnTo>
                  <a:lnTo>
                    <a:pt x="2697956" y="150019"/>
                  </a:lnTo>
                  <a:lnTo>
                    <a:pt x="2712243" y="171450"/>
                  </a:lnTo>
                  <a:lnTo>
                    <a:pt x="2714625" y="185738"/>
                  </a:lnTo>
                  <a:lnTo>
                    <a:pt x="2709862" y="214313"/>
                  </a:lnTo>
                  <a:lnTo>
                    <a:pt x="2693193" y="240507"/>
                  </a:lnTo>
                  <a:lnTo>
                    <a:pt x="2659856" y="257175"/>
                  </a:lnTo>
                  <a:lnTo>
                    <a:pt x="2619375" y="269082"/>
                  </a:lnTo>
                  <a:lnTo>
                    <a:pt x="2562225" y="271463"/>
                  </a:lnTo>
                  <a:lnTo>
                    <a:pt x="2443162" y="261938"/>
                  </a:lnTo>
                  <a:lnTo>
                    <a:pt x="2286000" y="250032"/>
                  </a:lnTo>
                  <a:lnTo>
                    <a:pt x="2116931" y="247650"/>
                  </a:lnTo>
                  <a:lnTo>
                    <a:pt x="1797843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57DBE54D-B6AC-4049-9D92-820D16D15BA2}"/>
                </a:ext>
              </a:extLst>
            </p:cNvPr>
            <p:cNvSpPr/>
            <p:nvPr/>
          </p:nvSpPr>
          <p:spPr>
            <a:xfrm rot="16200000">
              <a:off x="2497933" y="3482182"/>
              <a:ext cx="4386262" cy="511175"/>
            </a:xfrm>
            <a:custGeom>
              <a:avLst/>
              <a:gdLst>
                <a:gd name="connsiteX0" fmla="*/ 1495958 w 4385462"/>
                <a:gd name="connsiteY0" fmla="*/ 369417 h 512064"/>
                <a:gd name="connsiteX1" fmla="*/ 738835 w 4385462"/>
                <a:gd name="connsiteY1" fmla="*/ 384048 h 512064"/>
                <a:gd name="connsiteX2" fmla="*/ 555955 w 4385462"/>
                <a:gd name="connsiteY2" fmla="*/ 391363 h 512064"/>
                <a:gd name="connsiteX3" fmla="*/ 438912 w 4385462"/>
                <a:gd name="connsiteY3" fmla="*/ 402336 h 512064"/>
                <a:gd name="connsiteX4" fmla="*/ 405993 w 4385462"/>
                <a:gd name="connsiteY4" fmla="*/ 402336 h 512064"/>
                <a:gd name="connsiteX5" fmla="*/ 310896 w 4385462"/>
                <a:gd name="connsiteY5" fmla="*/ 369417 h 512064"/>
                <a:gd name="connsiteX6" fmla="*/ 208483 w 4385462"/>
                <a:gd name="connsiteY6" fmla="*/ 332841 h 512064"/>
                <a:gd name="connsiteX7" fmla="*/ 135331 w 4385462"/>
                <a:gd name="connsiteY7" fmla="*/ 299923 h 512064"/>
                <a:gd name="connsiteX8" fmla="*/ 73152 w 4385462"/>
                <a:gd name="connsiteY8" fmla="*/ 267005 h 512064"/>
                <a:gd name="connsiteX9" fmla="*/ 43891 w 4385462"/>
                <a:gd name="connsiteY9" fmla="*/ 241401 h 512064"/>
                <a:gd name="connsiteX10" fmla="*/ 14630 w 4385462"/>
                <a:gd name="connsiteY10" fmla="*/ 212141 h 512064"/>
                <a:gd name="connsiteX11" fmla="*/ 0 w 4385462"/>
                <a:gd name="connsiteY11" fmla="*/ 182880 h 512064"/>
                <a:gd name="connsiteX12" fmla="*/ 0 w 4385462"/>
                <a:gd name="connsiteY12" fmla="*/ 153619 h 512064"/>
                <a:gd name="connsiteX13" fmla="*/ 10972 w 4385462"/>
                <a:gd name="connsiteY13" fmla="*/ 124358 h 512064"/>
                <a:gd name="connsiteX14" fmla="*/ 36576 w 4385462"/>
                <a:gd name="connsiteY14" fmla="*/ 109728 h 512064"/>
                <a:gd name="connsiteX15" fmla="*/ 87782 w 4385462"/>
                <a:gd name="connsiteY15" fmla="*/ 98755 h 512064"/>
                <a:gd name="connsiteX16" fmla="*/ 171907 w 4385462"/>
                <a:gd name="connsiteY16" fmla="*/ 76809 h 512064"/>
                <a:gd name="connsiteX17" fmla="*/ 299923 w 4385462"/>
                <a:gd name="connsiteY17" fmla="*/ 18288 h 512064"/>
                <a:gd name="connsiteX18" fmla="*/ 530352 w 4385462"/>
                <a:gd name="connsiteY18" fmla="*/ 109728 h 512064"/>
                <a:gd name="connsiteX19" fmla="*/ 570585 w 4385462"/>
                <a:gd name="connsiteY19" fmla="*/ 131673 h 512064"/>
                <a:gd name="connsiteX20" fmla="*/ 640080 w 4385462"/>
                <a:gd name="connsiteY20" fmla="*/ 138989 h 512064"/>
                <a:gd name="connsiteX21" fmla="*/ 1181404 w 4385462"/>
                <a:gd name="connsiteY21" fmla="*/ 142646 h 512064"/>
                <a:gd name="connsiteX22" fmla="*/ 1975104 w 4385462"/>
                <a:gd name="connsiteY22" fmla="*/ 160934 h 512064"/>
                <a:gd name="connsiteX23" fmla="*/ 2157984 w 4385462"/>
                <a:gd name="connsiteY23" fmla="*/ 160934 h 512064"/>
                <a:gd name="connsiteX24" fmla="*/ 2648102 w 4385462"/>
                <a:gd name="connsiteY24" fmla="*/ 168249 h 512064"/>
                <a:gd name="connsiteX25" fmla="*/ 3152851 w 4385462"/>
                <a:gd name="connsiteY25" fmla="*/ 179222 h 512064"/>
                <a:gd name="connsiteX26" fmla="*/ 3302812 w 4385462"/>
                <a:gd name="connsiteY26" fmla="*/ 179222 h 512064"/>
                <a:gd name="connsiteX27" fmla="*/ 3760012 w 4385462"/>
                <a:gd name="connsiteY27" fmla="*/ 179222 h 512064"/>
                <a:gd name="connsiteX28" fmla="*/ 4103827 w 4385462"/>
                <a:gd name="connsiteY28" fmla="*/ 182880 h 512064"/>
                <a:gd name="connsiteX29" fmla="*/ 4147718 w 4385462"/>
                <a:gd name="connsiteY29" fmla="*/ 175565 h 512064"/>
                <a:gd name="connsiteX30" fmla="*/ 4187952 w 4385462"/>
                <a:gd name="connsiteY30" fmla="*/ 157277 h 512064"/>
                <a:gd name="connsiteX31" fmla="*/ 4253788 w 4385462"/>
                <a:gd name="connsiteY31" fmla="*/ 102413 h 512064"/>
                <a:gd name="connsiteX32" fmla="*/ 4319625 w 4385462"/>
                <a:gd name="connsiteY32" fmla="*/ 21945 h 512064"/>
                <a:gd name="connsiteX33" fmla="*/ 4334256 w 4385462"/>
                <a:gd name="connsiteY33" fmla="*/ 7315 h 512064"/>
                <a:gd name="connsiteX34" fmla="*/ 4348886 w 4385462"/>
                <a:gd name="connsiteY34" fmla="*/ 0 h 512064"/>
                <a:gd name="connsiteX35" fmla="*/ 4363516 w 4385462"/>
                <a:gd name="connsiteY35" fmla="*/ 0 h 512064"/>
                <a:gd name="connsiteX36" fmla="*/ 4378147 w 4385462"/>
                <a:gd name="connsiteY36" fmla="*/ 7315 h 512064"/>
                <a:gd name="connsiteX37" fmla="*/ 4385462 w 4385462"/>
                <a:gd name="connsiteY37" fmla="*/ 29261 h 512064"/>
                <a:gd name="connsiteX38" fmla="*/ 4381804 w 4385462"/>
                <a:gd name="connsiteY38" fmla="*/ 87782 h 512064"/>
                <a:gd name="connsiteX39" fmla="*/ 4356201 w 4385462"/>
                <a:gd name="connsiteY39" fmla="*/ 168249 h 512064"/>
                <a:gd name="connsiteX40" fmla="*/ 4319625 w 4385462"/>
                <a:gd name="connsiteY40" fmla="*/ 245059 h 512064"/>
                <a:gd name="connsiteX41" fmla="*/ 4286707 w 4385462"/>
                <a:gd name="connsiteY41" fmla="*/ 303581 h 512064"/>
                <a:gd name="connsiteX42" fmla="*/ 4195267 w 4385462"/>
                <a:gd name="connsiteY42" fmla="*/ 438912 h 512064"/>
                <a:gd name="connsiteX43" fmla="*/ 4140403 w 4385462"/>
                <a:gd name="connsiteY43" fmla="*/ 493776 h 512064"/>
                <a:gd name="connsiteX44" fmla="*/ 4100169 w 4385462"/>
                <a:gd name="connsiteY44" fmla="*/ 512064 h 512064"/>
                <a:gd name="connsiteX45" fmla="*/ 4067251 w 4385462"/>
                <a:gd name="connsiteY45" fmla="*/ 504749 h 512064"/>
                <a:gd name="connsiteX46" fmla="*/ 4030675 w 4385462"/>
                <a:gd name="connsiteY46" fmla="*/ 479145 h 512064"/>
                <a:gd name="connsiteX47" fmla="*/ 3986784 w 4385462"/>
                <a:gd name="connsiteY47" fmla="*/ 442569 h 512064"/>
                <a:gd name="connsiteX48" fmla="*/ 3950208 w 4385462"/>
                <a:gd name="connsiteY48" fmla="*/ 420624 h 512064"/>
                <a:gd name="connsiteX49" fmla="*/ 3884371 w 4385462"/>
                <a:gd name="connsiteY49" fmla="*/ 405993 h 512064"/>
                <a:gd name="connsiteX50" fmla="*/ 3738067 w 4385462"/>
                <a:gd name="connsiteY50" fmla="*/ 395021 h 512064"/>
                <a:gd name="connsiteX51" fmla="*/ 3343046 w 4385462"/>
                <a:gd name="connsiteY51" fmla="*/ 384048 h 512064"/>
                <a:gd name="connsiteX52" fmla="*/ 3222345 w 4385462"/>
                <a:gd name="connsiteY52" fmla="*/ 376733 h 512064"/>
                <a:gd name="connsiteX53" fmla="*/ 2260396 w 4385462"/>
                <a:gd name="connsiteY53" fmla="*/ 358445 h 512064"/>
                <a:gd name="connsiteX54" fmla="*/ 2106777 w 4385462"/>
                <a:gd name="connsiteY54" fmla="*/ 354787 h 512064"/>
                <a:gd name="connsiteX55" fmla="*/ 1495958 w 4385462"/>
                <a:gd name="connsiteY55" fmla="*/ 369417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85462" h="512064">
                  <a:moveTo>
                    <a:pt x="1495958" y="369417"/>
                  </a:moveTo>
                  <a:lnTo>
                    <a:pt x="738835" y="384048"/>
                  </a:lnTo>
                  <a:lnTo>
                    <a:pt x="555955" y="391363"/>
                  </a:lnTo>
                  <a:lnTo>
                    <a:pt x="438912" y="402336"/>
                  </a:lnTo>
                  <a:lnTo>
                    <a:pt x="405993" y="402336"/>
                  </a:lnTo>
                  <a:lnTo>
                    <a:pt x="310896" y="369417"/>
                  </a:lnTo>
                  <a:lnTo>
                    <a:pt x="208483" y="332841"/>
                  </a:lnTo>
                  <a:lnTo>
                    <a:pt x="135331" y="299923"/>
                  </a:lnTo>
                  <a:lnTo>
                    <a:pt x="73152" y="267005"/>
                  </a:lnTo>
                  <a:lnTo>
                    <a:pt x="43891" y="241401"/>
                  </a:lnTo>
                  <a:lnTo>
                    <a:pt x="14630" y="212141"/>
                  </a:lnTo>
                  <a:lnTo>
                    <a:pt x="0" y="182880"/>
                  </a:lnTo>
                  <a:lnTo>
                    <a:pt x="0" y="153619"/>
                  </a:lnTo>
                  <a:lnTo>
                    <a:pt x="10972" y="124358"/>
                  </a:lnTo>
                  <a:lnTo>
                    <a:pt x="36576" y="109728"/>
                  </a:lnTo>
                  <a:lnTo>
                    <a:pt x="87782" y="98755"/>
                  </a:lnTo>
                  <a:lnTo>
                    <a:pt x="171907" y="76809"/>
                  </a:lnTo>
                  <a:lnTo>
                    <a:pt x="299923" y="18288"/>
                  </a:lnTo>
                  <a:lnTo>
                    <a:pt x="530352" y="109728"/>
                  </a:lnTo>
                  <a:lnTo>
                    <a:pt x="570585" y="131673"/>
                  </a:lnTo>
                  <a:lnTo>
                    <a:pt x="640080" y="138989"/>
                  </a:lnTo>
                  <a:lnTo>
                    <a:pt x="1181404" y="142646"/>
                  </a:lnTo>
                  <a:lnTo>
                    <a:pt x="1975104" y="160934"/>
                  </a:lnTo>
                  <a:lnTo>
                    <a:pt x="2157984" y="160934"/>
                  </a:lnTo>
                  <a:lnTo>
                    <a:pt x="2648102" y="168249"/>
                  </a:lnTo>
                  <a:lnTo>
                    <a:pt x="3152851" y="179222"/>
                  </a:lnTo>
                  <a:lnTo>
                    <a:pt x="3302812" y="179222"/>
                  </a:lnTo>
                  <a:lnTo>
                    <a:pt x="3760012" y="179222"/>
                  </a:lnTo>
                  <a:lnTo>
                    <a:pt x="4103827" y="182880"/>
                  </a:lnTo>
                  <a:lnTo>
                    <a:pt x="4147718" y="175565"/>
                  </a:lnTo>
                  <a:lnTo>
                    <a:pt x="4187952" y="157277"/>
                  </a:lnTo>
                  <a:lnTo>
                    <a:pt x="4253788" y="102413"/>
                  </a:lnTo>
                  <a:lnTo>
                    <a:pt x="4319625" y="21945"/>
                  </a:lnTo>
                  <a:lnTo>
                    <a:pt x="4334256" y="7315"/>
                  </a:lnTo>
                  <a:lnTo>
                    <a:pt x="4348886" y="0"/>
                  </a:lnTo>
                  <a:lnTo>
                    <a:pt x="4363516" y="0"/>
                  </a:lnTo>
                  <a:lnTo>
                    <a:pt x="4378147" y="7315"/>
                  </a:lnTo>
                  <a:lnTo>
                    <a:pt x="4385462" y="29261"/>
                  </a:lnTo>
                  <a:lnTo>
                    <a:pt x="4381804" y="87782"/>
                  </a:lnTo>
                  <a:lnTo>
                    <a:pt x="4356201" y="168249"/>
                  </a:lnTo>
                  <a:lnTo>
                    <a:pt x="4319625" y="245059"/>
                  </a:lnTo>
                  <a:lnTo>
                    <a:pt x="4286707" y="303581"/>
                  </a:lnTo>
                  <a:lnTo>
                    <a:pt x="4195267" y="438912"/>
                  </a:lnTo>
                  <a:lnTo>
                    <a:pt x="4140403" y="493776"/>
                  </a:lnTo>
                  <a:lnTo>
                    <a:pt x="4100169" y="512064"/>
                  </a:lnTo>
                  <a:lnTo>
                    <a:pt x="4067251" y="504749"/>
                  </a:lnTo>
                  <a:lnTo>
                    <a:pt x="4030675" y="479145"/>
                  </a:lnTo>
                  <a:lnTo>
                    <a:pt x="3986784" y="442569"/>
                  </a:lnTo>
                  <a:lnTo>
                    <a:pt x="3950208" y="420624"/>
                  </a:lnTo>
                  <a:lnTo>
                    <a:pt x="3884371" y="405993"/>
                  </a:lnTo>
                  <a:lnTo>
                    <a:pt x="3738067" y="395021"/>
                  </a:lnTo>
                  <a:lnTo>
                    <a:pt x="3343046" y="384048"/>
                  </a:lnTo>
                  <a:lnTo>
                    <a:pt x="3222345" y="376733"/>
                  </a:lnTo>
                  <a:lnTo>
                    <a:pt x="2260396" y="358445"/>
                  </a:lnTo>
                  <a:lnTo>
                    <a:pt x="2106777" y="354787"/>
                  </a:lnTo>
                  <a:lnTo>
                    <a:pt x="1495958" y="3694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D7795344-7FD0-4F9E-9BA4-D983C6CA091B}"/>
                </a:ext>
              </a:extLst>
            </p:cNvPr>
            <p:cNvSpPr/>
            <p:nvPr/>
          </p:nvSpPr>
          <p:spPr>
            <a:xfrm>
              <a:off x="3957639" y="5227638"/>
              <a:ext cx="644525" cy="482600"/>
            </a:xfrm>
            <a:custGeom>
              <a:avLst/>
              <a:gdLst>
                <a:gd name="connsiteX0" fmla="*/ 173831 w 645318"/>
                <a:gd name="connsiteY0" fmla="*/ 64294 h 483394"/>
                <a:gd name="connsiteX1" fmla="*/ 366712 w 645318"/>
                <a:gd name="connsiteY1" fmla="*/ 142875 h 483394"/>
                <a:gd name="connsiteX2" fmla="*/ 452437 w 645318"/>
                <a:gd name="connsiteY2" fmla="*/ 173831 h 483394"/>
                <a:gd name="connsiteX3" fmla="*/ 502443 w 645318"/>
                <a:gd name="connsiteY3" fmla="*/ 185737 h 483394"/>
                <a:gd name="connsiteX4" fmla="*/ 526256 w 645318"/>
                <a:gd name="connsiteY4" fmla="*/ 188119 h 483394"/>
                <a:gd name="connsiteX5" fmla="*/ 559593 w 645318"/>
                <a:gd name="connsiteY5" fmla="*/ 180975 h 483394"/>
                <a:gd name="connsiteX6" fmla="*/ 645318 w 645318"/>
                <a:gd name="connsiteY6" fmla="*/ 104775 h 483394"/>
                <a:gd name="connsiteX7" fmla="*/ 547687 w 645318"/>
                <a:gd name="connsiteY7" fmla="*/ 483394 h 483394"/>
                <a:gd name="connsiteX8" fmla="*/ 497681 w 645318"/>
                <a:gd name="connsiteY8" fmla="*/ 404812 h 483394"/>
                <a:gd name="connsiteX9" fmla="*/ 366712 w 645318"/>
                <a:gd name="connsiteY9" fmla="*/ 311944 h 483394"/>
                <a:gd name="connsiteX10" fmla="*/ 214312 w 645318"/>
                <a:gd name="connsiteY10" fmla="*/ 202406 h 483394"/>
                <a:gd name="connsiteX11" fmla="*/ 66675 w 645318"/>
                <a:gd name="connsiteY11" fmla="*/ 97631 h 483394"/>
                <a:gd name="connsiteX12" fmla="*/ 19050 w 645318"/>
                <a:gd name="connsiteY12" fmla="*/ 66675 h 483394"/>
                <a:gd name="connsiteX13" fmla="*/ 4762 w 645318"/>
                <a:gd name="connsiteY13" fmla="*/ 50006 h 483394"/>
                <a:gd name="connsiteX14" fmla="*/ 0 w 645318"/>
                <a:gd name="connsiteY14" fmla="*/ 33337 h 483394"/>
                <a:gd name="connsiteX15" fmla="*/ 2381 w 645318"/>
                <a:gd name="connsiteY15" fmla="*/ 19050 h 483394"/>
                <a:gd name="connsiteX16" fmla="*/ 11906 w 645318"/>
                <a:gd name="connsiteY16" fmla="*/ 7144 h 483394"/>
                <a:gd name="connsiteX17" fmla="*/ 33337 w 645318"/>
                <a:gd name="connsiteY17" fmla="*/ 0 h 483394"/>
                <a:gd name="connsiteX18" fmla="*/ 66675 w 645318"/>
                <a:gd name="connsiteY18" fmla="*/ 9525 h 483394"/>
                <a:gd name="connsiteX19" fmla="*/ 173831 w 645318"/>
                <a:gd name="connsiteY19" fmla="*/ 642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5318" h="483394">
                  <a:moveTo>
                    <a:pt x="173831" y="64294"/>
                  </a:moveTo>
                  <a:lnTo>
                    <a:pt x="366712" y="142875"/>
                  </a:lnTo>
                  <a:lnTo>
                    <a:pt x="452437" y="173831"/>
                  </a:lnTo>
                  <a:lnTo>
                    <a:pt x="502443" y="185737"/>
                  </a:lnTo>
                  <a:lnTo>
                    <a:pt x="526256" y="188119"/>
                  </a:lnTo>
                  <a:lnTo>
                    <a:pt x="559593" y="180975"/>
                  </a:lnTo>
                  <a:lnTo>
                    <a:pt x="645318" y="104775"/>
                  </a:lnTo>
                  <a:lnTo>
                    <a:pt x="547687" y="483394"/>
                  </a:lnTo>
                  <a:lnTo>
                    <a:pt x="497681" y="404812"/>
                  </a:lnTo>
                  <a:lnTo>
                    <a:pt x="366712" y="311944"/>
                  </a:lnTo>
                  <a:lnTo>
                    <a:pt x="214312" y="202406"/>
                  </a:lnTo>
                  <a:lnTo>
                    <a:pt x="66675" y="97631"/>
                  </a:lnTo>
                  <a:lnTo>
                    <a:pt x="19050" y="66675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66675" y="9525"/>
                  </a:lnTo>
                  <a:lnTo>
                    <a:pt x="173831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64060286-7BD5-4264-9C4E-F6FA363D9098}"/>
                </a:ext>
              </a:extLst>
            </p:cNvPr>
            <p:cNvSpPr/>
            <p:nvPr/>
          </p:nvSpPr>
          <p:spPr>
            <a:xfrm>
              <a:off x="3648075" y="3262314"/>
              <a:ext cx="1627188" cy="1260475"/>
            </a:xfrm>
            <a:custGeom>
              <a:avLst/>
              <a:gdLst>
                <a:gd name="connsiteX0" fmla="*/ 790575 w 1626394"/>
                <a:gd name="connsiteY0" fmla="*/ 821531 h 1259681"/>
                <a:gd name="connsiteX1" fmla="*/ 383381 w 1626394"/>
                <a:gd name="connsiteY1" fmla="*/ 1126331 h 1259681"/>
                <a:gd name="connsiteX2" fmla="*/ 292894 w 1626394"/>
                <a:gd name="connsiteY2" fmla="*/ 1247775 h 1259681"/>
                <a:gd name="connsiteX3" fmla="*/ 276225 w 1626394"/>
                <a:gd name="connsiteY3" fmla="*/ 1259681 h 1259681"/>
                <a:gd name="connsiteX4" fmla="*/ 259556 w 1626394"/>
                <a:gd name="connsiteY4" fmla="*/ 1257300 h 1259681"/>
                <a:gd name="connsiteX5" fmla="*/ 230981 w 1626394"/>
                <a:gd name="connsiteY5" fmla="*/ 1240631 h 1259681"/>
                <a:gd name="connsiteX6" fmla="*/ 178594 w 1626394"/>
                <a:gd name="connsiteY6" fmla="*/ 1200150 h 1259681"/>
                <a:gd name="connsiteX7" fmla="*/ 130969 w 1626394"/>
                <a:gd name="connsiteY7" fmla="*/ 1150143 h 1259681"/>
                <a:gd name="connsiteX8" fmla="*/ 85725 w 1626394"/>
                <a:gd name="connsiteY8" fmla="*/ 1090612 h 1259681"/>
                <a:gd name="connsiteX9" fmla="*/ 45244 w 1626394"/>
                <a:gd name="connsiteY9" fmla="*/ 1019175 h 1259681"/>
                <a:gd name="connsiteX10" fmla="*/ 19050 w 1626394"/>
                <a:gd name="connsiteY10" fmla="*/ 964406 h 1259681"/>
                <a:gd name="connsiteX11" fmla="*/ 4763 w 1626394"/>
                <a:gd name="connsiteY11" fmla="*/ 933450 h 1259681"/>
                <a:gd name="connsiteX12" fmla="*/ 0 w 1626394"/>
                <a:gd name="connsiteY12" fmla="*/ 904875 h 1259681"/>
                <a:gd name="connsiteX13" fmla="*/ 0 w 1626394"/>
                <a:gd name="connsiteY13" fmla="*/ 890587 h 1259681"/>
                <a:gd name="connsiteX14" fmla="*/ 0 w 1626394"/>
                <a:gd name="connsiteY14" fmla="*/ 878681 h 1259681"/>
                <a:gd name="connsiteX15" fmla="*/ 7144 w 1626394"/>
                <a:gd name="connsiteY15" fmla="*/ 864393 h 1259681"/>
                <a:gd name="connsiteX16" fmla="*/ 19050 w 1626394"/>
                <a:gd name="connsiteY16" fmla="*/ 864393 h 1259681"/>
                <a:gd name="connsiteX17" fmla="*/ 47625 w 1626394"/>
                <a:gd name="connsiteY17" fmla="*/ 878681 h 1259681"/>
                <a:gd name="connsiteX18" fmla="*/ 83344 w 1626394"/>
                <a:gd name="connsiteY18" fmla="*/ 902493 h 1259681"/>
                <a:gd name="connsiteX19" fmla="*/ 119063 w 1626394"/>
                <a:gd name="connsiteY19" fmla="*/ 916781 h 1259681"/>
                <a:gd name="connsiteX20" fmla="*/ 159544 w 1626394"/>
                <a:gd name="connsiteY20" fmla="*/ 923925 h 1259681"/>
                <a:gd name="connsiteX21" fmla="*/ 190500 w 1626394"/>
                <a:gd name="connsiteY21" fmla="*/ 926306 h 1259681"/>
                <a:gd name="connsiteX22" fmla="*/ 211931 w 1626394"/>
                <a:gd name="connsiteY22" fmla="*/ 923925 h 1259681"/>
                <a:gd name="connsiteX23" fmla="*/ 314325 w 1626394"/>
                <a:gd name="connsiteY23" fmla="*/ 883443 h 1259681"/>
                <a:gd name="connsiteX24" fmla="*/ 526256 w 1626394"/>
                <a:gd name="connsiteY24" fmla="*/ 766762 h 1259681"/>
                <a:gd name="connsiteX25" fmla="*/ 733425 w 1626394"/>
                <a:gd name="connsiteY25" fmla="*/ 638175 h 1259681"/>
                <a:gd name="connsiteX26" fmla="*/ 969169 w 1626394"/>
                <a:gd name="connsiteY26" fmla="*/ 485775 h 1259681"/>
                <a:gd name="connsiteX27" fmla="*/ 1126331 w 1626394"/>
                <a:gd name="connsiteY27" fmla="*/ 383381 h 1259681"/>
                <a:gd name="connsiteX28" fmla="*/ 1297781 w 1626394"/>
                <a:gd name="connsiteY28" fmla="*/ 245268 h 1259681"/>
                <a:gd name="connsiteX29" fmla="*/ 1454944 w 1626394"/>
                <a:gd name="connsiteY29" fmla="*/ 109537 h 1259681"/>
                <a:gd name="connsiteX30" fmla="*/ 1554956 w 1626394"/>
                <a:gd name="connsiteY30" fmla="*/ 21431 h 1259681"/>
                <a:gd name="connsiteX31" fmla="*/ 1574006 w 1626394"/>
                <a:gd name="connsiteY31" fmla="*/ 7143 h 1259681"/>
                <a:gd name="connsiteX32" fmla="*/ 1593056 w 1626394"/>
                <a:gd name="connsiteY32" fmla="*/ 0 h 1259681"/>
                <a:gd name="connsiteX33" fmla="*/ 1604963 w 1626394"/>
                <a:gd name="connsiteY33" fmla="*/ 0 h 1259681"/>
                <a:gd name="connsiteX34" fmla="*/ 1614488 w 1626394"/>
                <a:gd name="connsiteY34" fmla="*/ 2381 h 1259681"/>
                <a:gd name="connsiteX35" fmla="*/ 1621631 w 1626394"/>
                <a:gd name="connsiteY35" fmla="*/ 11906 h 1259681"/>
                <a:gd name="connsiteX36" fmla="*/ 1626394 w 1626394"/>
                <a:gd name="connsiteY36" fmla="*/ 28575 h 1259681"/>
                <a:gd name="connsiteX37" fmla="*/ 1614488 w 1626394"/>
                <a:gd name="connsiteY37" fmla="*/ 54768 h 1259681"/>
                <a:gd name="connsiteX38" fmla="*/ 1535906 w 1626394"/>
                <a:gd name="connsiteY38" fmla="*/ 147637 h 1259681"/>
                <a:gd name="connsiteX39" fmla="*/ 1390650 w 1626394"/>
                <a:gd name="connsiteY39" fmla="*/ 307181 h 1259681"/>
                <a:gd name="connsiteX40" fmla="*/ 1123950 w 1626394"/>
                <a:gd name="connsiteY40" fmla="*/ 585787 h 1259681"/>
                <a:gd name="connsiteX41" fmla="*/ 969169 w 1626394"/>
                <a:gd name="connsiteY41" fmla="*/ 690562 h 1259681"/>
                <a:gd name="connsiteX42" fmla="*/ 790575 w 1626394"/>
                <a:gd name="connsiteY42" fmla="*/ 82153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259681">
                  <a:moveTo>
                    <a:pt x="790575" y="821531"/>
                  </a:moveTo>
                  <a:lnTo>
                    <a:pt x="383381" y="1126331"/>
                  </a:lnTo>
                  <a:lnTo>
                    <a:pt x="292894" y="1247775"/>
                  </a:lnTo>
                  <a:lnTo>
                    <a:pt x="276225" y="1259681"/>
                  </a:lnTo>
                  <a:lnTo>
                    <a:pt x="259556" y="1257300"/>
                  </a:lnTo>
                  <a:lnTo>
                    <a:pt x="230981" y="1240631"/>
                  </a:lnTo>
                  <a:lnTo>
                    <a:pt x="178594" y="1200150"/>
                  </a:lnTo>
                  <a:lnTo>
                    <a:pt x="130969" y="1150143"/>
                  </a:lnTo>
                  <a:lnTo>
                    <a:pt x="85725" y="1090612"/>
                  </a:lnTo>
                  <a:lnTo>
                    <a:pt x="45244" y="1019175"/>
                  </a:lnTo>
                  <a:lnTo>
                    <a:pt x="19050" y="964406"/>
                  </a:lnTo>
                  <a:lnTo>
                    <a:pt x="4763" y="933450"/>
                  </a:lnTo>
                  <a:lnTo>
                    <a:pt x="0" y="904875"/>
                  </a:lnTo>
                  <a:lnTo>
                    <a:pt x="0" y="890587"/>
                  </a:lnTo>
                  <a:lnTo>
                    <a:pt x="0" y="878681"/>
                  </a:lnTo>
                  <a:lnTo>
                    <a:pt x="7144" y="864393"/>
                  </a:lnTo>
                  <a:lnTo>
                    <a:pt x="19050" y="864393"/>
                  </a:lnTo>
                  <a:lnTo>
                    <a:pt x="47625" y="878681"/>
                  </a:lnTo>
                  <a:lnTo>
                    <a:pt x="83344" y="902493"/>
                  </a:lnTo>
                  <a:lnTo>
                    <a:pt x="119063" y="916781"/>
                  </a:lnTo>
                  <a:lnTo>
                    <a:pt x="159544" y="923925"/>
                  </a:lnTo>
                  <a:lnTo>
                    <a:pt x="190500" y="926306"/>
                  </a:lnTo>
                  <a:lnTo>
                    <a:pt x="211931" y="923925"/>
                  </a:lnTo>
                  <a:lnTo>
                    <a:pt x="314325" y="883443"/>
                  </a:lnTo>
                  <a:lnTo>
                    <a:pt x="526256" y="766762"/>
                  </a:lnTo>
                  <a:lnTo>
                    <a:pt x="733425" y="638175"/>
                  </a:lnTo>
                  <a:lnTo>
                    <a:pt x="969169" y="485775"/>
                  </a:lnTo>
                  <a:lnTo>
                    <a:pt x="1126331" y="383381"/>
                  </a:lnTo>
                  <a:lnTo>
                    <a:pt x="1297781" y="245268"/>
                  </a:lnTo>
                  <a:lnTo>
                    <a:pt x="1454944" y="109537"/>
                  </a:lnTo>
                  <a:lnTo>
                    <a:pt x="1554956" y="21431"/>
                  </a:lnTo>
                  <a:lnTo>
                    <a:pt x="1574006" y="7143"/>
                  </a:lnTo>
                  <a:lnTo>
                    <a:pt x="1593056" y="0"/>
                  </a:lnTo>
                  <a:lnTo>
                    <a:pt x="1604963" y="0"/>
                  </a:lnTo>
                  <a:lnTo>
                    <a:pt x="1614488" y="2381"/>
                  </a:lnTo>
                  <a:lnTo>
                    <a:pt x="1621631" y="11906"/>
                  </a:lnTo>
                  <a:lnTo>
                    <a:pt x="1626394" y="28575"/>
                  </a:lnTo>
                  <a:lnTo>
                    <a:pt x="1614488" y="54768"/>
                  </a:lnTo>
                  <a:lnTo>
                    <a:pt x="1535906" y="147637"/>
                  </a:lnTo>
                  <a:lnTo>
                    <a:pt x="1390650" y="307181"/>
                  </a:lnTo>
                  <a:lnTo>
                    <a:pt x="1123950" y="585787"/>
                  </a:lnTo>
                  <a:lnTo>
                    <a:pt x="969169" y="690562"/>
                  </a:lnTo>
                  <a:lnTo>
                    <a:pt x="790575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8EFEED0E-0CDF-4E56-8CCE-695C95F5085E}"/>
                </a:ext>
              </a:extLst>
            </p:cNvPr>
            <p:cNvSpPr/>
            <p:nvPr/>
          </p:nvSpPr>
          <p:spPr>
            <a:xfrm>
              <a:off x="5427664" y="2452689"/>
              <a:ext cx="592137" cy="708025"/>
            </a:xfrm>
            <a:custGeom>
              <a:avLst/>
              <a:gdLst>
                <a:gd name="connsiteX0" fmla="*/ 300037 w 592931"/>
                <a:gd name="connsiteY0" fmla="*/ 504825 h 707231"/>
                <a:gd name="connsiteX1" fmla="*/ 233362 w 592931"/>
                <a:gd name="connsiteY1" fmla="*/ 388143 h 707231"/>
                <a:gd name="connsiteX2" fmla="*/ 157162 w 592931"/>
                <a:gd name="connsiteY2" fmla="*/ 264318 h 707231"/>
                <a:gd name="connsiteX3" fmla="*/ 66675 w 592931"/>
                <a:gd name="connsiteY3" fmla="*/ 133350 h 707231"/>
                <a:gd name="connsiteX4" fmla="*/ 23812 w 592931"/>
                <a:gd name="connsiteY4" fmla="*/ 83343 h 707231"/>
                <a:gd name="connsiteX5" fmla="*/ 7144 w 592931"/>
                <a:gd name="connsiteY5" fmla="*/ 57150 h 707231"/>
                <a:gd name="connsiteX6" fmla="*/ 0 w 592931"/>
                <a:gd name="connsiteY6" fmla="*/ 23812 h 707231"/>
                <a:gd name="connsiteX7" fmla="*/ 7144 w 592931"/>
                <a:gd name="connsiteY7" fmla="*/ 4762 h 707231"/>
                <a:gd name="connsiteX8" fmla="*/ 19050 w 592931"/>
                <a:gd name="connsiteY8" fmla="*/ 0 h 707231"/>
                <a:gd name="connsiteX9" fmla="*/ 42862 w 592931"/>
                <a:gd name="connsiteY9" fmla="*/ 4762 h 707231"/>
                <a:gd name="connsiteX10" fmla="*/ 80962 w 592931"/>
                <a:gd name="connsiteY10" fmla="*/ 30956 h 707231"/>
                <a:gd name="connsiteX11" fmla="*/ 188119 w 592931"/>
                <a:gd name="connsiteY11" fmla="*/ 107156 h 707231"/>
                <a:gd name="connsiteX12" fmla="*/ 314325 w 592931"/>
                <a:gd name="connsiteY12" fmla="*/ 188118 h 707231"/>
                <a:gd name="connsiteX13" fmla="*/ 431006 w 592931"/>
                <a:gd name="connsiteY13" fmla="*/ 257175 h 707231"/>
                <a:gd name="connsiteX14" fmla="*/ 457200 w 592931"/>
                <a:gd name="connsiteY14" fmla="*/ 276225 h 707231"/>
                <a:gd name="connsiteX15" fmla="*/ 485775 w 592931"/>
                <a:gd name="connsiteY15" fmla="*/ 314325 h 707231"/>
                <a:gd name="connsiteX16" fmla="*/ 511969 w 592931"/>
                <a:gd name="connsiteY16" fmla="*/ 376237 h 707231"/>
                <a:gd name="connsiteX17" fmla="*/ 552450 w 592931"/>
                <a:gd name="connsiteY17" fmla="*/ 466725 h 707231"/>
                <a:gd name="connsiteX18" fmla="*/ 592931 w 592931"/>
                <a:gd name="connsiteY18" fmla="*/ 590550 h 707231"/>
                <a:gd name="connsiteX19" fmla="*/ 588169 w 592931"/>
                <a:gd name="connsiteY19" fmla="*/ 623887 h 707231"/>
                <a:gd name="connsiteX20" fmla="*/ 569119 w 592931"/>
                <a:gd name="connsiteY20" fmla="*/ 666750 h 707231"/>
                <a:gd name="connsiteX21" fmla="*/ 540544 w 592931"/>
                <a:gd name="connsiteY21" fmla="*/ 695325 h 707231"/>
                <a:gd name="connsiteX22" fmla="*/ 511969 w 592931"/>
                <a:gd name="connsiteY22" fmla="*/ 707231 h 707231"/>
                <a:gd name="connsiteX23" fmla="*/ 485775 w 592931"/>
                <a:gd name="connsiteY23" fmla="*/ 707231 h 707231"/>
                <a:gd name="connsiteX24" fmla="*/ 450056 w 592931"/>
                <a:gd name="connsiteY24" fmla="*/ 700087 h 707231"/>
                <a:gd name="connsiteX25" fmla="*/ 397669 w 592931"/>
                <a:gd name="connsiteY25" fmla="*/ 669131 h 707231"/>
                <a:gd name="connsiteX26" fmla="*/ 366712 w 592931"/>
                <a:gd name="connsiteY26" fmla="*/ 638175 h 707231"/>
                <a:gd name="connsiteX27" fmla="*/ 300037 w 592931"/>
                <a:gd name="connsiteY27" fmla="*/ 504825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931" h="707231">
                  <a:moveTo>
                    <a:pt x="300037" y="504825"/>
                  </a:moveTo>
                  <a:lnTo>
                    <a:pt x="233362" y="388143"/>
                  </a:lnTo>
                  <a:lnTo>
                    <a:pt x="157162" y="264318"/>
                  </a:lnTo>
                  <a:lnTo>
                    <a:pt x="66675" y="133350"/>
                  </a:lnTo>
                  <a:lnTo>
                    <a:pt x="23812" y="83343"/>
                  </a:lnTo>
                  <a:lnTo>
                    <a:pt x="7144" y="57150"/>
                  </a:lnTo>
                  <a:lnTo>
                    <a:pt x="0" y="23812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80962" y="30956"/>
                  </a:lnTo>
                  <a:lnTo>
                    <a:pt x="188119" y="107156"/>
                  </a:lnTo>
                  <a:lnTo>
                    <a:pt x="314325" y="188118"/>
                  </a:lnTo>
                  <a:lnTo>
                    <a:pt x="431006" y="257175"/>
                  </a:lnTo>
                  <a:lnTo>
                    <a:pt x="457200" y="276225"/>
                  </a:lnTo>
                  <a:lnTo>
                    <a:pt x="485775" y="314325"/>
                  </a:lnTo>
                  <a:lnTo>
                    <a:pt x="511969" y="376237"/>
                  </a:lnTo>
                  <a:lnTo>
                    <a:pt x="552450" y="466725"/>
                  </a:lnTo>
                  <a:lnTo>
                    <a:pt x="592931" y="590550"/>
                  </a:lnTo>
                  <a:lnTo>
                    <a:pt x="588169" y="623887"/>
                  </a:lnTo>
                  <a:lnTo>
                    <a:pt x="569119" y="666750"/>
                  </a:lnTo>
                  <a:lnTo>
                    <a:pt x="540544" y="695325"/>
                  </a:lnTo>
                  <a:lnTo>
                    <a:pt x="511969" y="707231"/>
                  </a:lnTo>
                  <a:lnTo>
                    <a:pt x="485775" y="707231"/>
                  </a:lnTo>
                  <a:lnTo>
                    <a:pt x="450056" y="700087"/>
                  </a:lnTo>
                  <a:lnTo>
                    <a:pt x="397669" y="669131"/>
                  </a:lnTo>
                  <a:lnTo>
                    <a:pt x="366712" y="638175"/>
                  </a:lnTo>
                  <a:lnTo>
                    <a:pt x="300037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1">
              <a:extLst>
                <a:ext uri="{FF2B5EF4-FFF2-40B4-BE49-F238E27FC236}">
                  <a16:creationId xmlns:a16="http://schemas.microsoft.com/office/drawing/2014/main" id="{45656AD1-3C16-4A41-A60B-1D1722D8C1C2}"/>
                </a:ext>
              </a:extLst>
            </p:cNvPr>
            <p:cNvSpPr/>
            <p:nvPr/>
          </p:nvSpPr>
          <p:spPr>
            <a:xfrm rot="16200000">
              <a:off x="5144295" y="4263232"/>
              <a:ext cx="2847975" cy="500063"/>
            </a:xfrm>
            <a:custGeom>
              <a:avLst/>
              <a:gdLst>
                <a:gd name="connsiteX0" fmla="*/ 1140619 w 2847975"/>
                <a:gd name="connsiteY0" fmla="*/ 416718 h 500062"/>
                <a:gd name="connsiteX1" fmla="*/ 438150 w 2847975"/>
                <a:gd name="connsiteY1" fmla="*/ 419100 h 500062"/>
                <a:gd name="connsiteX2" fmla="*/ 169069 w 2847975"/>
                <a:gd name="connsiteY2" fmla="*/ 416718 h 500062"/>
                <a:gd name="connsiteX3" fmla="*/ 109538 w 2847975"/>
                <a:gd name="connsiteY3" fmla="*/ 411956 h 500062"/>
                <a:gd name="connsiteX4" fmla="*/ 76200 w 2847975"/>
                <a:gd name="connsiteY4" fmla="*/ 402431 h 500062"/>
                <a:gd name="connsiteX5" fmla="*/ 45244 w 2847975"/>
                <a:gd name="connsiteY5" fmla="*/ 390525 h 500062"/>
                <a:gd name="connsiteX6" fmla="*/ 16669 w 2847975"/>
                <a:gd name="connsiteY6" fmla="*/ 371475 h 500062"/>
                <a:gd name="connsiteX7" fmla="*/ 4763 w 2847975"/>
                <a:gd name="connsiteY7" fmla="*/ 354806 h 500062"/>
                <a:gd name="connsiteX8" fmla="*/ 0 w 2847975"/>
                <a:gd name="connsiteY8" fmla="*/ 333375 h 500062"/>
                <a:gd name="connsiteX9" fmla="*/ 7144 w 2847975"/>
                <a:gd name="connsiteY9" fmla="*/ 295275 h 500062"/>
                <a:gd name="connsiteX10" fmla="*/ 21432 w 2847975"/>
                <a:gd name="connsiteY10" fmla="*/ 264318 h 500062"/>
                <a:gd name="connsiteX11" fmla="*/ 47625 w 2847975"/>
                <a:gd name="connsiteY11" fmla="*/ 233362 h 500062"/>
                <a:gd name="connsiteX12" fmla="*/ 92869 w 2847975"/>
                <a:gd name="connsiteY12" fmla="*/ 195262 h 500062"/>
                <a:gd name="connsiteX13" fmla="*/ 223838 w 2847975"/>
                <a:gd name="connsiteY13" fmla="*/ 150018 h 500062"/>
                <a:gd name="connsiteX14" fmla="*/ 385763 w 2847975"/>
                <a:gd name="connsiteY14" fmla="*/ 104775 h 500062"/>
                <a:gd name="connsiteX15" fmla="*/ 416719 w 2847975"/>
                <a:gd name="connsiteY15" fmla="*/ 114300 h 500062"/>
                <a:gd name="connsiteX16" fmla="*/ 507207 w 2847975"/>
                <a:gd name="connsiteY16" fmla="*/ 135731 h 500062"/>
                <a:gd name="connsiteX17" fmla="*/ 611982 w 2847975"/>
                <a:gd name="connsiteY17" fmla="*/ 157162 h 500062"/>
                <a:gd name="connsiteX18" fmla="*/ 740569 w 2847975"/>
                <a:gd name="connsiteY18" fmla="*/ 171450 h 500062"/>
                <a:gd name="connsiteX19" fmla="*/ 931069 w 2847975"/>
                <a:gd name="connsiteY19" fmla="*/ 185737 h 500062"/>
                <a:gd name="connsiteX20" fmla="*/ 1197769 w 2847975"/>
                <a:gd name="connsiteY20" fmla="*/ 200025 h 500062"/>
                <a:gd name="connsiteX21" fmla="*/ 1616869 w 2847975"/>
                <a:gd name="connsiteY21" fmla="*/ 211931 h 500062"/>
                <a:gd name="connsiteX22" fmla="*/ 1878807 w 2847975"/>
                <a:gd name="connsiteY22" fmla="*/ 216693 h 500062"/>
                <a:gd name="connsiteX23" fmla="*/ 2159794 w 2847975"/>
                <a:gd name="connsiteY23" fmla="*/ 221456 h 500062"/>
                <a:gd name="connsiteX24" fmla="*/ 2440782 w 2847975"/>
                <a:gd name="connsiteY24" fmla="*/ 204787 h 500062"/>
                <a:gd name="connsiteX25" fmla="*/ 2595563 w 2847975"/>
                <a:gd name="connsiteY25" fmla="*/ 192881 h 500062"/>
                <a:gd name="connsiteX26" fmla="*/ 2631282 w 2847975"/>
                <a:gd name="connsiteY26" fmla="*/ 178593 h 500062"/>
                <a:gd name="connsiteX27" fmla="*/ 2674144 w 2847975"/>
                <a:gd name="connsiteY27" fmla="*/ 150018 h 500062"/>
                <a:gd name="connsiteX28" fmla="*/ 2724150 w 2847975"/>
                <a:gd name="connsiteY28" fmla="*/ 102393 h 500062"/>
                <a:gd name="connsiteX29" fmla="*/ 2790825 w 2847975"/>
                <a:gd name="connsiteY29" fmla="*/ 28575 h 500062"/>
                <a:gd name="connsiteX30" fmla="*/ 2807494 w 2847975"/>
                <a:gd name="connsiteY30" fmla="*/ 9525 h 500062"/>
                <a:gd name="connsiteX31" fmla="*/ 2828925 w 2847975"/>
                <a:gd name="connsiteY31" fmla="*/ 0 h 500062"/>
                <a:gd name="connsiteX32" fmla="*/ 2843213 w 2847975"/>
                <a:gd name="connsiteY32" fmla="*/ 2381 h 500062"/>
                <a:gd name="connsiteX33" fmla="*/ 2847975 w 2847975"/>
                <a:gd name="connsiteY33" fmla="*/ 14287 h 500062"/>
                <a:gd name="connsiteX34" fmla="*/ 2845594 w 2847975"/>
                <a:gd name="connsiteY34" fmla="*/ 45243 h 500062"/>
                <a:gd name="connsiteX35" fmla="*/ 2833688 w 2847975"/>
                <a:gd name="connsiteY35" fmla="*/ 107156 h 500062"/>
                <a:gd name="connsiteX36" fmla="*/ 2817019 w 2847975"/>
                <a:gd name="connsiteY36" fmla="*/ 169068 h 500062"/>
                <a:gd name="connsiteX37" fmla="*/ 2786063 w 2847975"/>
                <a:gd name="connsiteY37" fmla="*/ 254793 h 500062"/>
                <a:gd name="connsiteX38" fmla="*/ 2743200 w 2847975"/>
                <a:gd name="connsiteY38" fmla="*/ 335756 h 500062"/>
                <a:gd name="connsiteX39" fmla="*/ 2695575 w 2847975"/>
                <a:gd name="connsiteY39" fmla="*/ 395287 h 500062"/>
                <a:gd name="connsiteX40" fmla="*/ 2631282 w 2847975"/>
                <a:gd name="connsiteY40" fmla="*/ 457200 h 500062"/>
                <a:gd name="connsiteX41" fmla="*/ 2578894 w 2847975"/>
                <a:gd name="connsiteY41" fmla="*/ 495300 h 500062"/>
                <a:gd name="connsiteX42" fmla="*/ 2545557 w 2847975"/>
                <a:gd name="connsiteY42" fmla="*/ 500062 h 500062"/>
                <a:gd name="connsiteX43" fmla="*/ 2533650 w 2847975"/>
                <a:gd name="connsiteY43" fmla="*/ 500062 h 500062"/>
                <a:gd name="connsiteX44" fmla="*/ 2514600 w 2847975"/>
                <a:gd name="connsiteY44" fmla="*/ 490537 h 500062"/>
                <a:gd name="connsiteX45" fmla="*/ 2486025 w 2847975"/>
                <a:gd name="connsiteY45" fmla="*/ 466725 h 500062"/>
                <a:gd name="connsiteX46" fmla="*/ 2440782 w 2847975"/>
                <a:gd name="connsiteY46" fmla="*/ 438150 h 500062"/>
                <a:gd name="connsiteX47" fmla="*/ 2386013 w 2847975"/>
                <a:gd name="connsiteY47" fmla="*/ 416718 h 500062"/>
                <a:gd name="connsiteX48" fmla="*/ 2195513 w 2847975"/>
                <a:gd name="connsiteY48" fmla="*/ 416718 h 500062"/>
                <a:gd name="connsiteX49" fmla="*/ 1905000 w 2847975"/>
                <a:gd name="connsiteY49" fmla="*/ 411956 h 500062"/>
                <a:gd name="connsiteX50" fmla="*/ 1140619 w 2847975"/>
                <a:gd name="connsiteY50" fmla="*/ 416718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47975" h="500062">
                  <a:moveTo>
                    <a:pt x="1140619" y="416718"/>
                  </a:moveTo>
                  <a:lnTo>
                    <a:pt x="438150" y="419100"/>
                  </a:lnTo>
                  <a:lnTo>
                    <a:pt x="169069" y="416718"/>
                  </a:lnTo>
                  <a:lnTo>
                    <a:pt x="109538" y="411956"/>
                  </a:lnTo>
                  <a:lnTo>
                    <a:pt x="76200" y="402431"/>
                  </a:lnTo>
                  <a:lnTo>
                    <a:pt x="45244" y="390525"/>
                  </a:lnTo>
                  <a:lnTo>
                    <a:pt x="16669" y="371475"/>
                  </a:lnTo>
                  <a:lnTo>
                    <a:pt x="4763" y="354806"/>
                  </a:lnTo>
                  <a:lnTo>
                    <a:pt x="0" y="333375"/>
                  </a:lnTo>
                  <a:lnTo>
                    <a:pt x="7144" y="295275"/>
                  </a:lnTo>
                  <a:lnTo>
                    <a:pt x="21432" y="264318"/>
                  </a:lnTo>
                  <a:lnTo>
                    <a:pt x="47625" y="233362"/>
                  </a:lnTo>
                  <a:lnTo>
                    <a:pt x="92869" y="195262"/>
                  </a:lnTo>
                  <a:lnTo>
                    <a:pt x="223838" y="150018"/>
                  </a:lnTo>
                  <a:lnTo>
                    <a:pt x="385763" y="104775"/>
                  </a:lnTo>
                  <a:lnTo>
                    <a:pt x="416719" y="114300"/>
                  </a:lnTo>
                  <a:lnTo>
                    <a:pt x="507207" y="135731"/>
                  </a:lnTo>
                  <a:lnTo>
                    <a:pt x="611982" y="157162"/>
                  </a:lnTo>
                  <a:lnTo>
                    <a:pt x="740569" y="171450"/>
                  </a:lnTo>
                  <a:lnTo>
                    <a:pt x="931069" y="185737"/>
                  </a:lnTo>
                  <a:lnTo>
                    <a:pt x="1197769" y="200025"/>
                  </a:lnTo>
                  <a:lnTo>
                    <a:pt x="1616869" y="211931"/>
                  </a:lnTo>
                  <a:lnTo>
                    <a:pt x="1878807" y="216693"/>
                  </a:lnTo>
                  <a:lnTo>
                    <a:pt x="2159794" y="221456"/>
                  </a:lnTo>
                  <a:lnTo>
                    <a:pt x="2440782" y="204787"/>
                  </a:lnTo>
                  <a:lnTo>
                    <a:pt x="2595563" y="192881"/>
                  </a:lnTo>
                  <a:lnTo>
                    <a:pt x="2631282" y="178593"/>
                  </a:lnTo>
                  <a:lnTo>
                    <a:pt x="2674144" y="150018"/>
                  </a:lnTo>
                  <a:lnTo>
                    <a:pt x="2724150" y="102393"/>
                  </a:lnTo>
                  <a:lnTo>
                    <a:pt x="2790825" y="28575"/>
                  </a:lnTo>
                  <a:lnTo>
                    <a:pt x="2807494" y="9525"/>
                  </a:lnTo>
                  <a:lnTo>
                    <a:pt x="2828925" y="0"/>
                  </a:lnTo>
                  <a:lnTo>
                    <a:pt x="2843213" y="2381"/>
                  </a:lnTo>
                  <a:lnTo>
                    <a:pt x="2847975" y="14287"/>
                  </a:lnTo>
                  <a:lnTo>
                    <a:pt x="2845594" y="45243"/>
                  </a:lnTo>
                  <a:lnTo>
                    <a:pt x="2833688" y="107156"/>
                  </a:lnTo>
                  <a:lnTo>
                    <a:pt x="2817019" y="169068"/>
                  </a:lnTo>
                  <a:lnTo>
                    <a:pt x="2786063" y="254793"/>
                  </a:lnTo>
                  <a:lnTo>
                    <a:pt x="2743200" y="335756"/>
                  </a:lnTo>
                  <a:lnTo>
                    <a:pt x="2695575" y="395287"/>
                  </a:lnTo>
                  <a:lnTo>
                    <a:pt x="2631282" y="457200"/>
                  </a:lnTo>
                  <a:lnTo>
                    <a:pt x="2578894" y="495300"/>
                  </a:lnTo>
                  <a:lnTo>
                    <a:pt x="2545557" y="500062"/>
                  </a:lnTo>
                  <a:lnTo>
                    <a:pt x="2533650" y="500062"/>
                  </a:lnTo>
                  <a:lnTo>
                    <a:pt x="2514600" y="490537"/>
                  </a:lnTo>
                  <a:lnTo>
                    <a:pt x="2486025" y="466725"/>
                  </a:lnTo>
                  <a:lnTo>
                    <a:pt x="2440782" y="438150"/>
                  </a:lnTo>
                  <a:lnTo>
                    <a:pt x="2386013" y="416718"/>
                  </a:lnTo>
                  <a:lnTo>
                    <a:pt x="2195513" y="416718"/>
                  </a:lnTo>
                  <a:lnTo>
                    <a:pt x="1905000" y="411956"/>
                  </a:lnTo>
                  <a:lnTo>
                    <a:pt x="1140619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D6FFE201-01C8-4B18-937F-A8B5DD0412DF}"/>
                </a:ext>
              </a:extLst>
            </p:cNvPr>
            <p:cNvSpPr/>
            <p:nvPr/>
          </p:nvSpPr>
          <p:spPr>
            <a:xfrm>
              <a:off x="5032376" y="3846514"/>
              <a:ext cx="1585913" cy="1577975"/>
            </a:xfrm>
            <a:custGeom>
              <a:avLst/>
              <a:gdLst>
                <a:gd name="connsiteX0" fmla="*/ 854869 w 1585913"/>
                <a:gd name="connsiteY0" fmla="*/ 976312 h 1578769"/>
                <a:gd name="connsiteX1" fmla="*/ 647700 w 1585913"/>
                <a:gd name="connsiteY1" fmla="*/ 1147762 h 1578769"/>
                <a:gd name="connsiteX2" fmla="*/ 354807 w 1585913"/>
                <a:gd name="connsiteY2" fmla="*/ 1366837 h 1578769"/>
                <a:gd name="connsiteX3" fmla="*/ 64294 w 1585913"/>
                <a:gd name="connsiteY3" fmla="*/ 1564481 h 1578769"/>
                <a:gd name="connsiteX4" fmla="*/ 40482 w 1585913"/>
                <a:gd name="connsiteY4" fmla="*/ 1576387 h 1578769"/>
                <a:gd name="connsiteX5" fmla="*/ 23813 w 1585913"/>
                <a:gd name="connsiteY5" fmla="*/ 1578769 h 1578769"/>
                <a:gd name="connsiteX6" fmla="*/ 7144 w 1585913"/>
                <a:gd name="connsiteY6" fmla="*/ 1574006 h 1578769"/>
                <a:gd name="connsiteX7" fmla="*/ 0 w 1585913"/>
                <a:gd name="connsiteY7" fmla="*/ 1562100 h 1578769"/>
                <a:gd name="connsiteX8" fmla="*/ 7144 w 1585913"/>
                <a:gd name="connsiteY8" fmla="*/ 1545431 h 1578769"/>
                <a:gd name="connsiteX9" fmla="*/ 114300 w 1585913"/>
                <a:gd name="connsiteY9" fmla="*/ 1443037 h 1578769"/>
                <a:gd name="connsiteX10" fmla="*/ 269082 w 1585913"/>
                <a:gd name="connsiteY10" fmla="*/ 1302544 h 1578769"/>
                <a:gd name="connsiteX11" fmla="*/ 411957 w 1585913"/>
                <a:gd name="connsiteY11" fmla="*/ 1166812 h 1578769"/>
                <a:gd name="connsiteX12" fmla="*/ 597694 w 1585913"/>
                <a:gd name="connsiteY12" fmla="*/ 990600 h 1578769"/>
                <a:gd name="connsiteX13" fmla="*/ 723900 w 1585913"/>
                <a:gd name="connsiteY13" fmla="*/ 862012 h 1578769"/>
                <a:gd name="connsiteX14" fmla="*/ 859632 w 1585913"/>
                <a:gd name="connsiteY14" fmla="*/ 719137 h 1578769"/>
                <a:gd name="connsiteX15" fmla="*/ 981075 w 1585913"/>
                <a:gd name="connsiteY15" fmla="*/ 569119 h 1578769"/>
                <a:gd name="connsiteX16" fmla="*/ 1116807 w 1585913"/>
                <a:gd name="connsiteY16" fmla="*/ 404812 h 1578769"/>
                <a:gd name="connsiteX17" fmla="*/ 1259682 w 1585913"/>
                <a:gd name="connsiteY17" fmla="*/ 226219 h 1578769"/>
                <a:gd name="connsiteX18" fmla="*/ 1352550 w 1585913"/>
                <a:gd name="connsiteY18" fmla="*/ 90487 h 1578769"/>
                <a:gd name="connsiteX19" fmla="*/ 1585913 w 1585913"/>
                <a:gd name="connsiteY19" fmla="*/ 0 h 1578769"/>
                <a:gd name="connsiteX20" fmla="*/ 1581150 w 1585913"/>
                <a:gd name="connsiteY20" fmla="*/ 150019 h 1578769"/>
                <a:gd name="connsiteX21" fmla="*/ 1481138 w 1585913"/>
                <a:gd name="connsiteY21" fmla="*/ 257175 h 1578769"/>
                <a:gd name="connsiteX22" fmla="*/ 1364457 w 1585913"/>
                <a:gd name="connsiteY22" fmla="*/ 402431 h 1578769"/>
                <a:gd name="connsiteX23" fmla="*/ 1240632 w 1585913"/>
                <a:gd name="connsiteY23" fmla="*/ 559594 h 1578769"/>
                <a:gd name="connsiteX24" fmla="*/ 1102519 w 1585913"/>
                <a:gd name="connsiteY24" fmla="*/ 711994 h 1578769"/>
                <a:gd name="connsiteX25" fmla="*/ 990600 w 1585913"/>
                <a:gd name="connsiteY25" fmla="*/ 835819 h 1578769"/>
                <a:gd name="connsiteX26" fmla="*/ 854869 w 1585913"/>
                <a:gd name="connsiteY26" fmla="*/ 976312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5913" h="1578769">
                  <a:moveTo>
                    <a:pt x="854869" y="976312"/>
                  </a:moveTo>
                  <a:lnTo>
                    <a:pt x="647700" y="1147762"/>
                  </a:lnTo>
                  <a:lnTo>
                    <a:pt x="354807" y="1366837"/>
                  </a:lnTo>
                  <a:lnTo>
                    <a:pt x="64294" y="1564481"/>
                  </a:lnTo>
                  <a:lnTo>
                    <a:pt x="40482" y="1576387"/>
                  </a:lnTo>
                  <a:lnTo>
                    <a:pt x="23813" y="1578769"/>
                  </a:lnTo>
                  <a:lnTo>
                    <a:pt x="7144" y="1574006"/>
                  </a:lnTo>
                  <a:lnTo>
                    <a:pt x="0" y="1562100"/>
                  </a:lnTo>
                  <a:lnTo>
                    <a:pt x="7144" y="1545431"/>
                  </a:lnTo>
                  <a:lnTo>
                    <a:pt x="114300" y="1443037"/>
                  </a:lnTo>
                  <a:lnTo>
                    <a:pt x="269082" y="1302544"/>
                  </a:lnTo>
                  <a:lnTo>
                    <a:pt x="411957" y="1166812"/>
                  </a:lnTo>
                  <a:lnTo>
                    <a:pt x="597694" y="990600"/>
                  </a:lnTo>
                  <a:lnTo>
                    <a:pt x="723900" y="862012"/>
                  </a:lnTo>
                  <a:lnTo>
                    <a:pt x="859632" y="719137"/>
                  </a:lnTo>
                  <a:lnTo>
                    <a:pt x="981075" y="569119"/>
                  </a:lnTo>
                  <a:lnTo>
                    <a:pt x="1116807" y="404812"/>
                  </a:lnTo>
                  <a:lnTo>
                    <a:pt x="1259682" y="226219"/>
                  </a:lnTo>
                  <a:lnTo>
                    <a:pt x="1352550" y="90487"/>
                  </a:lnTo>
                  <a:lnTo>
                    <a:pt x="1585913" y="0"/>
                  </a:lnTo>
                  <a:lnTo>
                    <a:pt x="1581150" y="150019"/>
                  </a:lnTo>
                  <a:lnTo>
                    <a:pt x="1481138" y="257175"/>
                  </a:lnTo>
                  <a:lnTo>
                    <a:pt x="1364457" y="402431"/>
                  </a:lnTo>
                  <a:lnTo>
                    <a:pt x="1240632" y="559594"/>
                  </a:lnTo>
                  <a:lnTo>
                    <a:pt x="1102519" y="711994"/>
                  </a:lnTo>
                  <a:lnTo>
                    <a:pt x="990600" y="835819"/>
                  </a:lnTo>
                  <a:lnTo>
                    <a:pt x="854869" y="976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55DADA3F-FA3F-4783-B001-8C1A81CA2D72}"/>
                </a:ext>
              </a:extLst>
            </p:cNvPr>
            <p:cNvSpPr/>
            <p:nvPr/>
          </p:nvSpPr>
          <p:spPr>
            <a:xfrm>
              <a:off x="6661151" y="3810000"/>
              <a:ext cx="1920875" cy="1671638"/>
            </a:xfrm>
            <a:custGeom>
              <a:avLst/>
              <a:gdLst>
                <a:gd name="connsiteX0" fmla="*/ 728663 w 1921669"/>
                <a:gd name="connsiteY0" fmla="*/ 1023938 h 1671638"/>
                <a:gd name="connsiteX1" fmla="*/ 359569 w 1921669"/>
                <a:gd name="connsiteY1" fmla="*/ 588169 h 1671638"/>
                <a:gd name="connsiteX2" fmla="*/ 154782 w 1921669"/>
                <a:gd name="connsiteY2" fmla="*/ 340519 h 1671638"/>
                <a:gd name="connsiteX3" fmla="*/ 4763 w 1921669"/>
                <a:gd name="connsiteY3" fmla="*/ 166688 h 1671638"/>
                <a:gd name="connsiteX4" fmla="*/ 0 w 1921669"/>
                <a:gd name="connsiteY4" fmla="*/ 0 h 1671638"/>
                <a:gd name="connsiteX5" fmla="*/ 150019 w 1921669"/>
                <a:gd name="connsiteY5" fmla="*/ 140494 h 1671638"/>
                <a:gd name="connsiteX6" fmla="*/ 369094 w 1921669"/>
                <a:gd name="connsiteY6" fmla="*/ 366713 h 1671638"/>
                <a:gd name="connsiteX7" fmla="*/ 571500 w 1921669"/>
                <a:gd name="connsiteY7" fmla="*/ 564356 h 1671638"/>
                <a:gd name="connsiteX8" fmla="*/ 731044 w 1921669"/>
                <a:gd name="connsiteY8" fmla="*/ 716756 h 1671638"/>
                <a:gd name="connsiteX9" fmla="*/ 921544 w 1921669"/>
                <a:gd name="connsiteY9" fmla="*/ 892969 h 1671638"/>
                <a:gd name="connsiteX10" fmla="*/ 1073944 w 1921669"/>
                <a:gd name="connsiteY10" fmla="*/ 1031081 h 1671638"/>
                <a:gd name="connsiteX11" fmla="*/ 1257300 w 1921669"/>
                <a:gd name="connsiteY11" fmla="*/ 1176338 h 1671638"/>
                <a:gd name="connsiteX12" fmla="*/ 1488282 w 1921669"/>
                <a:gd name="connsiteY12" fmla="*/ 1340644 h 1671638"/>
                <a:gd name="connsiteX13" fmla="*/ 1678782 w 1921669"/>
                <a:gd name="connsiteY13" fmla="*/ 1471613 h 1671638"/>
                <a:gd name="connsiteX14" fmla="*/ 1878807 w 1921669"/>
                <a:gd name="connsiteY14" fmla="*/ 1600200 h 1671638"/>
                <a:gd name="connsiteX15" fmla="*/ 1912144 w 1921669"/>
                <a:gd name="connsiteY15" fmla="*/ 1626394 h 1671638"/>
                <a:gd name="connsiteX16" fmla="*/ 1921669 w 1921669"/>
                <a:gd name="connsiteY16" fmla="*/ 1643063 h 1671638"/>
                <a:gd name="connsiteX17" fmla="*/ 1914525 w 1921669"/>
                <a:gd name="connsiteY17" fmla="*/ 1662113 h 1671638"/>
                <a:gd name="connsiteX18" fmla="*/ 1895475 w 1921669"/>
                <a:gd name="connsiteY18" fmla="*/ 1671638 h 1671638"/>
                <a:gd name="connsiteX19" fmla="*/ 1783557 w 1921669"/>
                <a:gd name="connsiteY19" fmla="*/ 1666875 h 1671638"/>
                <a:gd name="connsiteX20" fmla="*/ 1514475 w 1921669"/>
                <a:gd name="connsiteY20" fmla="*/ 1647825 h 1671638"/>
                <a:gd name="connsiteX21" fmla="*/ 1288257 w 1921669"/>
                <a:gd name="connsiteY21" fmla="*/ 1628775 h 1671638"/>
                <a:gd name="connsiteX22" fmla="*/ 1262063 w 1921669"/>
                <a:gd name="connsiteY22" fmla="*/ 1624013 h 1671638"/>
                <a:gd name="connsiteX23" fmla="*/ 1233488 w 1921669"/>
                <a:gd name="connsiteY23" fmla="*/ 1604963 h 1671638"/>
                <a:gd name="connsiteX24" fmla="*/ 1157288 w 1921669"/>
                <a:gd name="connsiteY24" fmla="*/ 1538288 h 1671638"/>
                <a:gd name="connsiteX25" fmla="*/ 985838 w 1921669"/>
                <a:gd name="connsiteY25" fmla="*/ 1335881 h 1671638"/>
                <a:gd name="connsiteX26" fmla="*/ 728663 w 1921669"/>
                <a:gd name="connsiteY26" fmla="*/ 10239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1669" h="1671638">
                  <a:moveTo>
                    <a:pt x="728663" y="1023938"/>
                  </a:moveTo>
                  <a:lnTo>
                    <a:pt x="359569" y="588169"/>
                  </a:lnTo>
                  <a:lnTo>
                    <a:pt x="154782" y="340519"/>
                  </a:lnTo>
                  <a:lnTo>
                    <a:pt x="4763" y="166688"/>
                  </a:lnTo>
                  <a:lnTo>
                    <a:pt x="0" y="0"/>
                  </a:lnTo>
                  <a:lnTo>
                    <a:pt x="150019" y="140494"/>
                  </a:lnTo>
                  <a:lnTo>
                    <a:pt x="369094" y="366713"/>
                  </a:lnTo>
                  <a:lnTo>
                    <a:pt x="571500" y="564356"/>
                  </a:lnTo>
                  <a:lnTo>
                    <a:pt x="731044" y="716756"/>
                  </a:lnTo>
                  <a:lnTo>
                    <a:pt x="921544" y="892969"/>
                  </a:lnTo>
                  <a:lnTo>
                    <a:pt x="1073944" y="1031081"/>
                  </a:lnTo>
                  <a:lnTo>
                    <a:pt x="1257300" y="1176338"/>
                  </a:lnTo>
                  <a:lnTo>
                    <a:pt x="1488282" y="1340644"/>
                  </a:lnTo>
                  <a:lnTo>
                    <a:pt x="1678782" y="1471613"/>
                  </a:lnTo>
                  <a:lnTo>
                    <a:pt x="1878807" y="1600200"/>
                  </a:lnTo>
                  <a:lnTo>
                    <a:pt x="1912144" y="1626394"/>
                  </a:lnTo>
                  <a:lnTo>
                    <a:pt x="1921669" y="1643063"/>
                  </a:lnTo>
                  <a:lnTo>
                    <a:pt x="1914525" y="1662113"/>
                  </a:lnTo>
                  <a:lnTo>
                    <a:pt x="1895475" y="1671638"/>
                  </a:lnTo>
                  <a:lnTo>
                    <a:pt x="1783557" y="1666875"/>
                  </a:lnTo>
                  <a:lnTo>
                    <a:pt x="1514475" y="1647825"/>
                  </a:lnTo>
                  <a:lnTo>
                    <a:pt x="1288257" y="1628775"/>
                  </a:lnTo>
                  <a:lnTo>
                    <a:pt x="1262063" y="1624013"/>
                  </a:lnTo>
                  <a:lnTo>
                    <a:pt x="1233488" y="1604963"/>
                  </a:lnTo>
                  <a:lnTo>
                    <a:pt x="1157288" y="1538288"/>
                  </a:lnTo>
                  <a:lnTo>
                    <a:pt x="985838" y="1335881"/>
                  </a:lnTo>
                  <a:lnTo>
                    <a:pt x="728663" y="1023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325159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3EF6CC1-D2BC-4A35-81E9-63CD199819C1}"/>
              </a:ext>
            </a:extLst>
          </p:cNvPr>
          <p:cNvSpPr/>
          <p:nvPr/>
        </p:nvSpPr>
        <p:spPr>
          <a:xfrm>
            <a:off x="4132262" y="1506538"/>
            <a:ext cx="1041400" cy="558800"/>
          </a:xfrm>
          <a:custGeom>
            <a:avLst/>
            <a:gdLst>
              <a:gd name="connsiteX0" fmla="*/ 345281 w 1040606"/>
              <a:gd name="connsiteY0" fmla="*/ 321469 h 559594"/>
              <a:gd name="connsiteX1" fmla="*/ 269081 w 1040606"/>
              <a:gd name="connsiteY1" fmla="*/ 266700 h 559594"/>
              <a:gd name="connsiteX2" fmla="*/ 185737 w 1040606"/>
              <a:gd name="connsiteY2" fmla="*/ 202406 h 559594"/>
              <a:gd name="connsiteX3" fmla="*/ 109537 w 1040606"/>
              <a:gd name="connsiteY3" fmla="*/ 142875 h 559594"/>
              <a:gd name="connsiteX4" fmla="*/ 30956 w 1040606"/>
              <a:gd name="connsiteY4" fmla="*/ 78581 h 559594"/>
              <a:gd name="connsiteX5" fmla="*/ 14287 w 1040606"/>
              <a:gd name="connsiteY5" fmla="*/ 59531 h 559594"/>
              <a:gd name="connsiteX6" fmla="*/ 2381 w 1040606"/>
              <a:gd name="connsiteY6" fmla="*/ 38100 h 559594"/>
              <a:gd name="connsiteX7" fmla="*/ 0 w 1040606"/>
              <a:gd name="connsiteY7" fmla="*/ 19050 h 559594"/>
              <a:gd name="connsiteX8" fmla="*/ 2381 w 1040606"/>
              <a:gd name="connsiteY8" fmla="*/ 7144 h 559594"/>
              <a:gd name="connsiteX9" fmla="*/ 11906 w 1040606"/>
              <a:gd name="connsiteY9" fmla="*/ 0 h 559594"/>
              <a:gd name="connsiteX10" fmla="*/ 28575 w 1040606"/>
              <a:gd name="connsiteY10" fmla="*/ 2381 h 559594"/>
              <a:gd name="connsiteX11" fmla="*/ 76200 w 1040606"/>
              <a:gd name="connsiteY11" fmla="*/ 26194 h 559594"/>
              <a:gd name="connsiteX12" fmla="*/ 145256 w 1040606"/>
              <a:gd name="connsiteY12" fmla="*/ 64294 h 559594"/>
              <a:gd name="connsiteX13" fmla="*/ 214312 w 1040606"/>
              <a:gd name="connsiteY13" fmla="*/ 97631 h 559594"/>
              <a:gd name="connsiteX14" fmla="*/ 257175 w 1040606"/>
              <a:gd name="connsiteY14" fmla="*/ 116681 h 559594"/>
              <a:gd name="connsiteX15" fmla="*/ 333375 w 1040606"/>
              <a:gd name="connsiteY15" fmla="*/ 145256 h 559594"/>
              <a:gd name="connsiteX16" fmla="*/ 435768 w 1040606"/>
              <a:gd name="connsiteY16" fmla="*/ 178594 h 559594"/>
              <a:gd name="connsiteX17" fmla="*/ 502443 w 1040606"/>
              <a:gd name="connsiteY17" fmla="*/ 197644 h 559594"/>
              <a:gd name="connsiteX18" fmla="*/ 569118 w 1040606"/>
              <a:gd name="connsiteY18" fmla="*/ 214312 h 559594"/>
              <a:gd name="connsiteX19" fmla="*/ 623887 w 1040606"/>
              <a:gd name="connsiteY19" fmla="*/ 228600 h 559594"/>
              <a:gd name="connsiteX20" fmla="*/ 683418 w 1040606"/>
              <a:gd name="connsiteY20" fmla="*/ 238125 h 559594"/>
              <a:gd name="connsiteX21" fmla="*/ 752475 w 1040606"/>
              <a:gd name="connsiteY21" fmla="*/ 250031 h 559594"/>
              <a:gd name="connsiteX22" fmla="*/ 835818 w 1040606"/>
              <a:gd name="connsiteY22" fmla="*/ 261937 h 559594"/>
              <a:gd name="connsiteX23" fmla="*/ 873918 w 1040606"/>
              <a:gd name="connsiteY23" fmla="*/ 276225 h 559594"/>
              <a:gd name="connsiteX24" fmla="*/ 942975 w 1040606"/>
              <a:gd name="connsiteY24" fmla="*/ 316706 h 559594"/>
              <a:gd name="connsiteX25" fmla="*/ 995362 w 1040606"/>
              <a:gd name="connsiteY25" fmla="*/ 350044 h 559594"/>
              <a:gd name="connsiteX26" fmla="*/ 1014412 w 1040606"/>
              <a:gd name="connsiteY26" fmla="*/ 364331 h 559594"/>
              <a:gd name="connsiteX27" fmla="*/ 1026318 w 1040606"/>
              <a:gd name="connsiteY27" fmla="*/ 381000 h 559594"/>
              <a:gd name="connsiteX28" fmla="*/ 1035843 w 1040606"/>
              <a:gd name="connsiteY28" fmla="*/ 407194 h 559594"/>
              <a:gd name="connsiteX29" fmla="*/ 1040606 w 1040606"/>
              <a:gd name="connsiteY29" fmla="*/ 435769 h 559594"/>
              <a:gd name="connsiteX30" fmla="*/ 1038225 w 1040606"/>
              <a:gd name="connsiteY30" fmla="*/ 464344 h 559594"/>
              <a:gd name="connsiteX31" fmla="*/ 1028700 w 1040606"/>
              <a:gd name="connsiteY31" fmla="*/ 492919 h 559594"/>
              <a:gd name="connsiteX32" fmla="*/ 1009650 w 1040606"/>
              <a:gd name="connsiteY32" fmla="*/ 519112 h 559594"/>
              <a:gd name="connsiteX33" fmla="*/ 983456 w 1040606"/>
              <a:gd name="connsiteY33" fmla="*/ 538162 h 559594"/>
              <a:gd name="connsiteX34" fmla="*/ 947737 w 1040606"/>
              <a:gd name="connsiteY34" fmla="*/ 554831 h 559594"/>
              <a:gd name="connsiteX35" fmla="*/ 919162 w 1040606"/>
              <a:gd name="connsiteY35" fmla="*/ 559594 h 559594"/>
              <a:gd name="connsiteX36" fmla="*/ 878681 w 1040606"/>
              <a:gd name="connsiteY36" fmla="*/ 552450 h 559594"/>
              <a:gd name="connsiteX37" fmla="*/ 828675 w 1040606"/>
              <a:gd name="connsiteY37" fmla="*/ 542925 h 559594"/>
              <a:gd name="connsiteX38" fmla="*/ 766762 w 1040606"/>
              <a:gd name="connsiteY38" fmla="*/ 528637 h 559594"/>
              <a:gd name="connsiteX39" fmla="*/ 704850 w 1040606"/>
              <a:gd name="connsiteY39" fmla="*/ 514350 h 559594"/>
              <a:gd name="connsiteX40" fmla="*/ 638175 w 1040606"/>
              <a:gd name="connsiteY40" fmla="*/ 495300 h 559594"/>
              <a:gd name="connsiteX41" fmla="*/ 611981 w 1040606"/>
              <a:gd name="connsiteY41" fmla="*/ 485775 h 559594"/>
              <a:gd name="connsiteX42" fmla="*/ 552450 w 1040606"/>
              <a:gd name="connsiteY42" fmla="*/ 454819 h 559594"/>
              <a:gd name="connsiteX43" fmla="*/ 466725 w 1040606"/>
              <a:gd name="connsiteY43" fmla="*/ 402431 h 559594"/>
              <a:gd name="connsiteX44" fmla="*/ 345281 w 1040606"/>
              <a:gd name="connsiteY44" fmla="*/ 321469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40606" h="559594">
                <a:moveTo>
                  <a:pt x="345281" y="321469"/>
                </a:moveTo>
                <a:lnTo>
                  <a:pt x="269081" y="266700"/>
                </a:lnTo>
                <a:lnTo>
                  <a:pt x="185737" y="202406"/>
                </a:lnTo>
                <a:lnTo>
                  <a:pt x="109537" y="142875"/>
                </a:lnTo>
                <a:lnTo>
                  <a:pt x="30956" y="78581"/>
                </a:lnTo>
                <a:lnTo>
                  <a:pt x="14287" y="59531"/>
                </a:lnTo>
                <a:lnTo>
                  <a:pt x="2381" y="38100"/>
                </a:lnTo>
                <a:lnTo>
                  <a:pt x="0" y="19050"/>
                </a:lnTo>
                <a:lnTo>
                  <a:pt x="2381" y="7144"/>
                </a:lnTo>
                <a:lnTo>
                  <a:pt x="11906" y="0"/>
                </a:lnTo>
                <a:lnTo>
                  <a:pt x="28575" y="2381"/>
                </a:lnTo>
                <a:lnTo>
                  <a:pt x="76200" y="26194"/>
                </a:lnTo>
                <a:lnTo>
                  <a:pt x="145256" y="64294"/>
                </a:lnTo>
                <a:lnTo>
                  <a:pt x="214312" y="97631"/>
                </a:lnTo>
                <a:lnTo>
                  <a:pt x="257175" y="116681"/>
                </a:lnTo>
                <a:lnTo>
                  <a:pt x="333375" y="145256"/>
                </a:lnTo>
                <a:lnTo>
                  <a:pt x="435768" y="178594"/>
                </a:lnTo>
                <a:lnTo>
                  <a:pt x="502443" y="197644"/>
                </a:lnTo>
                <a:lnTo>
                  <a:pt x="569118" y="214312"/>
                </a:lnTo>
                <a:lnTo>
                  <a:pt x="623887" y="228600"/>
                </a:lnTo>
                <a:lnTo>
                  <a:pt x="683418" y="238125"/>
                </a:lnTo>
                <a:lnTo>
                  <a:pt x="752475" y="250031"/>
                </a:lnTo>
                <a:lnTo>
                  <a:pt x="835818" y="261937"/>
                </a:lnTo>
                <a:lnTo>
                  <a:pt x="873918" y="276225"/>
                </a:lnTo>
                <a:lnTo>
                  <a:pt x="942975" y="316706"/>
                </a:lnTo>
                <a:lnTo>
                  <a:pt x="995362" y="350044"/>
                </a:lnTo>
                <a:lnTo>
                  <a:pt x="1014412" y="364331"/>
                </a:lnTo>
                <a:lnTo>
                  <a:pt x="1026318" y="381000"/>
                </a:lnTo>
                <a:lnTo>
                  <a:pt x="1035843" y="407194"/>
                </a:lnTo>
                <a:lnTo>
                  <a:pt x="1040606" y="435769"/>
                </a:lnTo>
                <a:lnTo>
                  <a:pt x="1038225" y="464344"/>
                </a:lnTo>
                <a:lnTo>
                  <a:pt x="1028700" y="492919"/>
                </a:lnTo>
                <a:lnTo>
                  <a:pt x="1009650" y="519112"/>
                </a:lnTo>
                <a:lnTo>
                  <a:pt x="983456" y="538162"/>
                </a:lnTo>
                <a:lnTo>
                  <a:pt x="947737" y="554831"/>
                </a:lnTo>
                <a:lnTo>
                  <a:pt x="919162" y="559594"/>
                </a:lnTo>
                <a:lnTo>
                  <a:pt x="878681" y="552450"/>
                </a:lnTo>
                <a:lnTo>
                  <a:pt x="828675" y="542925"/>
                </a:lnTo>
                <a:lnTo>
                  <a:pt x="766762" y="528637"/>
                </a:lnTo>
                <a:lnTo>
                  <a:pt x="704850" y="514350"/>
                </a:lnTo>
                <a:lnTo>
                  <a:pt x="638175" y="495300"/>
                </a:lnTo>
                <a:lnTo>
                  <a:pt x="611981" y="485775"/>
                </a:lnTo>
                <a:lnTo>
                  <a:pt x="552450" y="454819"/>
                </a:lnTo>
                <a:lnTo>
                  <a:pt x="466725" y="402431"/>
                </a:lnTo>
                <a:lnTo>
                  <a:pt x="345281" y="3214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27C84F9-567F-4185-B3FE-A5B17CD1642F}"/>
              </a:ext>
            </a:extLst>
          </p:cNvPr>
          <p:cNvSpPr/>
          <p:nvPr/>
        </p:nvSpPr>
        <p:spPr>
          <a:xfrm>
            <a:off x="3554413" y="2239964"/>
            <a:ext cx="2128837" cy="511175"/>
          </a:xfrm>
          <a:custGeom>
            <a:avLst/>
            <a:gdLst>
              <a:gd name="connsiteX0" fmla="*/ 1250156 w 2128837"/>
              <a:gd name="connsiteY0" fmla="*/ 126206 h 511969"/>
              <a:gd name="connsiteX1" fmla="*/ 1012031 w 2128837"/>
              <a:gd name="connsiteY1" fmla="*/ 161925 h 511969"/>
              <a:gd name="connsiteX2" fmla="*/ 776287 w 2128837"/>
              <a:gd name="connsiteY2" fmla="*/ 197644 h 511969"/>
              <a:gd name="connsiteX3" fmla="*/ 569119 w 2128837"/>
              <a:gd name="connsiteY3" fmla="*/ 226219 h 511969"/>
              <a:gd name="connsiteX4" fmla="*/ 464344 w 2128837"/>
              <a:gd name="connsiteY4" fmla="*/ 238125 h 511969"/>
              <a:gd name="connsiteX5" fmla="*/ 419100 w 2128837"/>
              <a:gd name="connsiteY5" fmla="*/ 245269 h 511969"/>
              <a:gd name="connsiteX6" fmla="*/ 388144 w 2128837"/>
              <a:gd name="connsiteY6" fmla="*/ 245269 h 511969"/>
              <a:gd name="connsiteX7" fmla="*/ 328612 w 2128837"/>
              <a:gd name="connsiteY7" fmla="*/ 240506 h 511969"/>
              <a:gd name="connsiteX8" fmla="*/ 261937 w 2128837"/>
              <a:gd name="connsiteY8" fmla="*/ 230981 h 511969"/>
              <a:gd name="connsiteX9" fmla="*/ 211931 w 2128837"/>
              <a:gd name="connsiteY9" fmla="*/ 219075 h 511969"/>
              <a:gd name="connsiteX10" fmla="*/ 154781 w 2128837"/>
              <a:gd name="connsiteY10" fmla="*/ 200025 h 511969"/>
              <a:gd name="connsiteX11" fmla="*/ 119062 w 2128837"/>
              <a:gd name="connsiteY11" fmla="*/ 180975 h 511969"/>
              <a:gd name="connsiteX12" fmla="*/ 90487 w 2128837"/>
              <a:gd name="connsiteY12" fmla="*/ 159544 h 511969"/>
              <a:gd name="connsiteX13" fmla="*/ 69056 w 2128837"/>
              <a:gd name="connsiteY13" fmla="*/ 140494 h 511969"/>
              <a:gd name="connsiteX14" fmla="*/ 57150 w 2128837"/>
              <a:gd name="connsiteY14" fmla="*/ 133350 h 511969"/>
              <a:gd name="connsiteX15" fmla="*/ 38100 w 2128837"/>
              <a:gd name="connsiteY15" fmla="*/ 123825 h 511969"/>
              <a:gd name="connsiteX16" fmla="*/ 14287 w 2128837"/>
              <a:gd name="connsiteY16" fmla="*/ 116681 h 511969"/>
              <a:gd name="connsiteX17" fmla="*/ 0 w 2128837"/>
              <a:gd name="connsiteY17" fmla="*/ 121444 h 511969"/>
              <a:gd name="connsiteX18" fmla="*/ 0 w 2128837"/>
              <a:gd name="connsiteY18" fmla="*/ 135731 h 511969"/>
              <a:gd name="connsiteX19" fmla="*/ 7144 w 2128837"/>
              <a:gd name="connsiteY19" fmla="*/ 164306 h 511969"/>
              <a:gd name="connsiteX20" fmla="*/ 30956 w 2128837"/>
              <a:gd name="connsiteY20" fmla="*/ 202406 h 511969"/>
              <a:gd name="connsiteX21" fmla="*/ 83344 w 2128837"/>
              <a:gd name="connsiteY21" fmla="*/ 264319 h 511969"/>
              <a:gd name="connsiteX22" fmla="*/ 133350 w 2128837"/>
              <a:gd name="connsiteY22" fmla="*/ 316706 h 511969"/>
              <a:gd name="connsiteX23" fmla="*/ 192881 w 2128837"/>
              <a:gd name="connsiteY23" fmla="*/ 376237 h 511969"/>
              <a:gd name="connsiteX24" fmla="*/ 245269 w 2128837"/>
              <a:gd name="connsiteY24" fmla="*/ 421481 h 511969"/>
              <a:gd name="connsiteX25" fmla="*/ 280987 w 2128837"/>
              <a:gd name="connsiteY25" fmla="*/ 447675 h 511969"/>
              <a:gd name="connsiteX26" fmla="*/ 314325 w 2128837"/>
              <a:gd name="connsiteY26" fmla="*/ 469106 h 511969"/>
              <a:gd name="connsiteX27" fmla="*/ 359569 w 2128837"/>
              <a:gd name="connsiteY27" fmla="*/ 490537 h 511969"/>
              <a:gd name="connsiteX28" fmla="*/ 407194 w 2128837"/>
              <a:gd name="connsiteY28" fmla="*/ 507206 h 511969"/>
              <a:gd name="connsiteX29" fmla="*/ 433387 w 2128837"/>
              <a:gd name="connsiteY29" fmla="*/ 511969 h 511969"/>
              <a:gd name="connsiteX30" fmla="*/ 461962 w 2128837"/>
              <a:gd name="connsiteY30" fmla="*/ 500062 h 511969"/>
              <a:gd name="connsiteX31" fmla="*/ 531019 w 2128837"/>
              <a:gd name="connsiteY31" fmla="*/ 469106 h 511969"/>
              <a:gd name="connsiteX32" fmla="*/ 588169 w 2128837"/>
              <a:gd name="connsiteY32" fmla="*/ 447675 h 511969"/>
              <a:gd name="connsiteX33" fmla="*/ 664369 w 2128837"/>
              <a:gd name="connsiteY33" fmla="*/ 423862 h 511969"/>
              <a:gd name="connsiteX34" fmla="*/ 754856 w 2128837"/>
              <a:gd name="connsiteY34" fmla="*/ 400050 h 511969"/>
              <a:gd name="connsiteX35" fmla="*/ 869156 w 2128837"/>
              <a:gd name="connsiteY35" fmla="*/ 376237 h 511969"/>
              <a:gd name="connsiteX36" fmla="*/ 1007269 w 2128837"/>
              <a:gd name="connsiteY36" fmla="*/ 350044 h 511969"/>
              <a:gd name="connsiteX37" fmla="*/ 1162050 w 2128837"/>
              <a:gd name="connsiteY37" fmla="*/ 328612 h 511969"/>
              <a:gd name="connsiteX38" fmla="*/ 1371600 w 2128837"/>
              <a:gd name="connsiteY38" fmla="*/ 302419 h 511969"/>
              <a:gd name="connsiteX39" fmla="*/ 1574006 w 2128837"/>
              <a:gd name="connsiteY39" fmla="*/ 280987 h 511969"/>
              <a:gd name="connsiteX40" fmla="*/ 1757362 w 2128837"/>
              <a:gd name="connsiteY40" fmla="*/ 266700 h 511969"/>
              <a:gd name="connsiteX41" fmla="*/ 1804987 w 2128837"/>
              <a:gd name="connsiteY41" fmla="*/ 261937 h 511969"/>
              <a:gd name="connsiteX42" fmla="*/ 1859756 w 2128837"/>
              <a:gd name="connsiteY42" fmla="*/ 254794 h 511969"/>
              <a:gd name="connsiteX43" fmla="*/ 1928812 w 2128837"/>
              <a:gd name="connsiteY43" fmla="*/ 247650 h 511969"/>
              <a:gd name="connsiteX44" fmla="*/ 1995487 w 2128837"/>
              <a:gd name="connsiteY44" fmla="*/ 245269 h 511969"/>
              <a:gd name="connsiteX45" fmla="*/ 2040731 w 2128837"/>
              <a:gd name="connsiteY45" fmla="*/ 242887 h 511969"/>
              <a:gd name="connsiteX46" fmla="*/ 2069306 w 2128837"/>
              <a:gd name="connsiteY46" fmla="*/ 233362 h 511969"/>
              <a:gd name="connsiteX47" fmla="*/ 2095500 w 2128837"/>
              <a:gd name="connsiteY47" fmla="*/ 221456 h 511969"/>
              <a:gd name="connsiteX48" fmla="*/ 2116931 w 2128837"/>
              <a:gd name="connsiteY48" fmla="*/ 204787 h 511969"/>
              <a:gd name="connsiteX49" fmla="*/ 2126456 w 2128837"/>
              <a:gd name="connsiteY49" fmla="*/ 190500 h 511969"/>
              <a:gd name="connsiteX50" fmla="*/ 2128837 w 2128837"/>
              <a:gd name="connsiteY50" fmla="*/ 176212 h 511969"/>
              <a:gd name="connsiteX51" fmla="*/ 2124075 w 2128837"/>
              <a:gd name="connsiteY51" fmla="*/ 154781 h 511969"/>
              <a:gd name="connsiteX52" fmla="*/ 2102644 w 2128837"/>
              <a:gd name="connsiteY52" fmla="*/ 123825 h 511969"/>
              <a:gd name="connsiteX53" fmla="*/ 2074069 w 2128837"/>
              <a:gd name="connsiteY53" fmla="*/ 92869 h 511969"/>
              <a:gd name="connsiteX54" fmla="*/ 2052637 w 2128837"/>
              <a:gd name="connsiteY54" fmla="*/ 76200 h 511969"/>
              <a:gd name="connsiteX55" fmla="*/ 2021681 w 2128837"/>
              <a:gd name="connsiteY55" fmla="*/ 54769 h 511969"/>
              <a:gd name="connsiteX56" fmla="*/ 1995487 w 2128837"/>
              <a:gd name="connsiteY56" fmla="*/ 42862 h 511969"/>
              <a:gd name="connsiteX57" fmla="*/ 1947862 w 2128837"/>
              <a:gd name="connsiteY57" fmla="*/ 26194 h 511969"/>
              <a:gd name="connsiteX58" fmla="*/ 1890712 w 2128837"/>
              <a:gd name="connsiteY58" fmla="*/ 11906 h 511969"/>
              <a:gd name="connsiteX59" fmla="*/ 1821656 w 2128837"/>
              <a:gd name="connsiteY59" fmla="*/ 0 h 511969"/>
              <a:gd name="connsiteX60" fmla="*/ 1793081 w 2128837"/>
              <a:gd name="connsiteY60" fmla="*/ 0 h 511969"/>
              <a:gd name="connsiteX61" fmla="*/ 1690687 w 2128837"/>
              <a:gd name="connsiteY61" fmla="*/ 30956 h 511969"/>
              <a:gd name="connsiteX62" fmla="*/ 1540669 w 2128837"/>
              <a:gd name="connsiteY62" fmla="*/ 76200 h 511969"/>
              <a:gd name="connsiteX63" fmla="*/ 1497806 w 2128837"/>
              <a:gd name="connsiteY63" fmla="*/ 90487 h 511969"/>
              <a:gd name="connsiteX64" fmla="*/ 1388269 w 2128837"/>
              <a:gd name="connsiteY64" fmla="*/ 107156 h 511969"/>
              <a:gd name="connsiteX65" fmla="*/ 1250156 w 2128837"/>
              <a:gd name="connsiteY65" fmla="*/ 126206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28837" h="511969">
                <a:moveTo>
                  <a:pt x="1250156" y="126206"/>
                </a:moveTo>
                <a:lnTo>
                  <a:pt x="1012031" y="161925"/>
                </a:lnTo>
                <a:lnTo>
                  <a:pt x="776287" y="197644"/>
                </a:lnTo>
                <a:lnTo>
                  <a:pt x="569119" y="226219"/>
                </a:lnTo>
                <a:lnTo>
                  <a:pt x="464344" y="238125"/>
                </a:lnTo>
                <a:lnTo>
                  <a:pt x="419100" y="245269"/>
                </a:lnTo>
                <a:lnTo>
                  <a:pt x="388144" y="245269"/>
                </a:lnTo>
                <a:lnTo>
                  <a:pt x="328612" y="240506"/>
                </a:lnTo>
                <a:lnTo>
                  <a:pt x="261937" y="230981"/>
                </a:lnTo>
                <a:lnTo>
                  <a:pt x="211931" y="219075"/>
                </a:lnTo>
                <a:lnTo>
                  <a:pt x="154781" y="200025"/>
                </a:lnTo>
                <a:lnTo>
                  <a:pt x="119062" y="180975"/>
                </a:lnTo>
                <a:lnTo>
                  <a:pt x="90487" y="159544"/>
                </a:lnTo>
                <a:lnTo>
                  <a:pt x="69056" y="140494"/>
                </a:lnTo>
                <a:lnTo>
                  <a:pt x="57150" y="133350"/>
                </a:lnTo>
                <a:lnTo>
                  <a:pt x="38100" y="123825"/>
                </a:lnTo>
                <a:lnTo>
                  <a:pt x="14287" y="116681"/>
                </a:lnTo>
                <a:lnTo>
                  <a:pt x="0" y="121444"/>
                </a:lnTo>
                <a:lnTo>
                  <a:pt x="0" y="135731"/>
                </a:lnTo>
                <a:lnTo>
                  <a:pt x="7144" y="164306"/>
                </a:lnTo>
                <a:lnTo>
                  <a:pt x="30956" y="202406"/>
                </a:lnTo>
                <a:lnTo>
                  <a:pt x="83344" y="264319"/>
                </a:lnTo>
                <a:lnTo>
                  <a:pt x="133350" y="316706"/>
                </a:lnTo>
                <a:lnTo>
                  <a:pt x="192881" y="376237"/>
                </a:lnTo>
                <a:lnTo>
                  <a:pt x="245269" y="421481"/>
                </a:lnTo>
                <a:lnTo>
                  <a:pt x="280987" y="447675"/>
                </a:lnTo>
                <a:lnTo>
                  <a:pt x="314325" y="469106"/>
                </a:lnTo>
                <a:lnTo>
                  <a:pt x="359569" y="490537"/>
                </a:lnTo>
                <a:lnTo>
                  <a:pt x="407194" y="507206"/>
                </a:lnTo>
                <a:lnTo>
                  <a:pt x="433387" y="511969"/>
                </a:lnTo>
                <a:lnTo>
                  <a:pt x="461962" y="500062"/>
                </a:lnTo>
                <a:lnTo>
                  <a:pt x="531019" y="469106"/>
                </a:lnTo>
                <a:lnTo>
                  <a:pt x="588169" y="447675"/>
                </a:lnTo>
                <a:lnTo>
                  <a:pt x="664369" y="423862"/>
                </a:lnTo>
                <a:lnTo>
                  <a:pt x="754856" y="400050"/>
                </a:lnTo>
                <a:lnTo>
                  <a:pt x="869156" y="376237"/>
                </a:lnTo>
                <a:lnTo>
                  <a:pt x="1007269" y="350044"/>
                </a:lnTo>
                <a:lnTo>
                  <a:pt x="1162050" y="328612"/>
                </a:lnTo>
                <a:lnTo>
                  <a:pt x="1371600" y="302419"/>
                </a:lnTo>
                <a:lnTo>
                  <a:pt x="1574006" y="280987"/>
                </a:lnTo>
                <a:lnTo>
                  <a:pt x="1757362" y="266700"/>
                </a:lnTo>
                <a:lnTo>
                  <a:pt x="1804987" y="261937"/>
                </a:lnTo>
                <a:lnTo>
                  <a:pt x="1859756" y="254794"/>
                </a:lnTo>
                <a:lnTo>
                  <a:pt x="1928812" y="247650"/>
                </a:lnTo>
                <a:lnTo>
                  <a:pt x="1995487" y="245269"/>
                </a:lnTo>
                <a:lnTo>
                  <a:pt x="2040731" y="242887"/>
                </a:lnTo>
                <a:lnTo>
                  <a:pt x="2069306" y="233362"/>
                </a:lnTo>
                <a:lnTo>
                  <a:pt x="2095500" y="221456"/>
                </a:lnTo>
                <a:lnTo>
                  <a:pt x="2116931" y="204787"/>
                </a:lnTo>
                <a:lnTo>
                  <a:pt x="2126456" y="190500"/>
                </a:lnTo>
                <a:lnTo>
                  <a:pt x="2128837" y="176212"/>
                </a:lnTo>
                <a:lnTo>
                  <a:pt x="2124075" y="154781"/>
                </a:lnTo>
                <a:lnTo>
                  <a:pt x="2102644" y="123825"/>
                </a:lnTo>
                <a:lnTo>
                  <a:pt x="2074069" y="92869"/>
                </a:lnTo>
                <a:lnTo>
                  <a:pt x="2052637" y="76200"/>
                </a:lnTo>
                <a:lnTo>
                  <a:pt x="2021681" y="54769"/>
                </a:lnTo>
                <a:lnTo>
                  <a:pt x="1995487" y="42862"/>
                </a:lnTo>
                <a:lnTo>
                  <a:pt x="1947862" y="26194"/>
                </a:lnTo>
                <a:lnTo>
                  <a:pt x="1890712" y="11906"/>
                </a:lnTo>
                <a:lnTo>
                  <a:pt x="1821656" y="0"/>
                </a:lnTo>
                <a:lnTo>
                  <a:pt x="1793081" y="0"/>
                </a:lnTo>
                <a:lnTo>
                  <a:pt x="1690687" y="30956"/>
                </a:lnTo>
                <a:lnTo>
                  <a:pt x="1540669" y="76200"/>
                </a:lnTo>
                <a:lnTo>
                  <a:pt x="1497806" y="90487"/>
                </a:lnTo>
                <a:lnTo>
                  <a:pt x="1388269" y="107156"/>
                </a:lnTo>
                <a:lnTo>
                  <a:pt x="1250156" y="1262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F4C415D-C3E5-4D90-82F8-B838288DC933}"/>
              </a:ext>
            </a:extLst>
          </p:cNvPr>
          <p:cNvSpPr/>
          <p:nvPr/>
        </p:nvSpPr>
        <p:spPr>
          <a:xfrm>
            <a:off x="3984625" y="2906714"/>
            <a:ext cx="1260475" cy="371475"/>
          </a:xfrm>
          <a:custGeom>
            <a:avLst/>
            <a:gdLst>
              <a:gd name="connsiteX0" fmla="*/ 621506 w 1259681"/>
              <a:gd name="connsiteY0" fmla="*/ 126206 h 371475"/>
              <a:gd name="connsiteX1" fmla="*/ 819150 w 1259681"/>
              <a:gd name="connsiteY1" fmla="*/ 71437 h 371475"/>
              <a:gd name="connsiteX2" fmla="*/ 862013 w 1259681"/>
              <a:gd name="connsiteY2" fmla="*/ 54769 h 371475"/>
              <a:gd name="connsiteX3" fmla="*/ 907256 w 1259681"/>
              <a:gd name="connsiteY3" fmla="*/ 35719 h 371475"/>
              <a:gd name="connsiteX4" fmla="*/ 950119 w 1259681"/>
              <a:gd name="connsiteY4" fmla="*/ 19050 h 371475"/>
              <a:gd name="connsiteX5" fmla="*/ 995363 w 1259681"/>
              <a:gd name="connsiteY5" fmla="*/ 4762 h 371475"/>
              <a:gd name="connsiteX6" fmla="*/ 1021556 w 1259681"/>
              <a:gd name="connsiteY6" fmla="*/ 0 h 371475"/>
              <a:gd name="connsiteX7" fmla="*/ 1042988 w 1259681"/>
              <a:gd name="connsiteY7" fmla="*/ 2381 h 371475"/>
              <a:gd name="connsiteX8" fmla="*/ 1073944 w 1259681"/>
              <a:gd name="connsiteY8" fmla="*/ 11906 h 371475"/>
              <a:gd name="connsiteX9" fmla="*/ 1128713 w 1259681"/>
              <a:gd name="connsiteY9" fmla="*/ 30956 h 371475"/>
              <a:gd name="connsiteX10" fmla="*/ 1166813 w 1259681"/>
              <a:gd name="connsiteY10" fmla="*/ 47625 h 371475"/>
              <a:gd name="connsiteX11" fmla="*/ 1195388 w 1259681"/>
              <a:gd name="connsiteY11" fmla="*/ 64294 h 371475"/>
              <a:gd name="connsiteX12" fmla="*/ 1216819 w 1259681"/>
              <a:gd name="connsiteY12" fmla="*/ 80962 h 371475"/>
              <a:gd name="connsiteX13" fmla="*/ 1240631 w 1259681"/>
              <a:gd name="connsiteY13" fmla="*/ 107156 h 371475"/>
              <a:gd name="connsiteX14" fmla="*/ 1252538 w 1259681"/>
              <a:gd name="connsiteY14" fmla="*/ 128587 h 371475"/>
              <a:gd name="connsiteX15" fmla="*/ 1257300 w 1259681"/>
              <a:gd name="connsiteY15" fmla="*/ 150019 h 371475"/>
              <a:gd name="connsiteX16" fmla="*/ 1259681 w 1259681"/>
              <a:gd name="connsiteY16" fmla="*/ 173831 h 371475"/>
              <a:gd name="connsiteX17" fmla="*/ 1252538 w 1259681"/>
              <a:gd name="connsiteY17" fmla="*/ 197644 h 371475"/>
              <a:gd name="connsiteX18" fmla="*/ 1235869 w 1259681"/>
              <a:gd name="connsiteY18" fmla="*/ 214312 h 371475"/>
              <a:gd name="connsiteX19" fmla="*/ 1204913 w 1259681"/>
              <a:gd name="connsiteY19" fmla="*/ 223837 h 371475"/>
              <a:gd name="connsiteX20" fmla="*/ 1152525 w 1259681"/>
              <a:gd name="connsiteY20" fmla="*/ 230981 h 371475"/>
              <a:gd name="connsiteX21" fmla="*/ 1012031 w 1259681"/>
              <a:gd name="connsiteY21" fmla="*/ 252412 h 371475"/>
              <a:gd name="connsiteX22" fmla="*/ 773906 w 1259681"/>
              <a:gd name="connsiteY22" fmla="*/ 290512 h 371475"/>
              <a:gd name="connsiteX23" fmla="*/ 509588 w 1259681"/>
              <a:gd name="connsiteY23" fmla="*/ 338137 h 371475"/>
              <a:gd name="connsiteX24" fmla="*/ 461963 w 1259681"/>
              <a:gd name="connsiteY24" fmla="*/ 352425 h 371475"/>
              <a:gd name="connsiteX25" fmla="*/ 421481 w 1259681"/>
              <a:gd name="connsiteY25" fmla="*/ 364331 h 371475"/>
              <a:gd name="connsiteX26" fmla="*/ 378619 w 1259681"/>
              <a:gd name="connsiteY26" fmla="*/ 371475 h 371475"/>
              <a:gd name="connsiteX27" fmla="*/ 326231 w 1259681"/>
              <a:gd name="connsiteY27" fmla="*/ 369094 h 371475"/>
              <a:gd name="connsiteX28" fmla="*/ 285750 w 1259681"/>
              <a:gd name="connsiteY28" fmla="*/ 361950 h 371475"/>
              <a:gd name="connsiteX29" fmla="*/ 245269 w 1259681"/>
              <a:gd name="connsiteY29" fmla="*/ 347662 h 371475"/>
              <a:gd name="connsiteX30" fmla="*/ 211931 w 1259681"/>
              <a:gd name="connsiteY30" fmla="*/ 328612 h 371475"/>
              <a:gd name="connsiteX31" fmla="*/ 152400 w 1259681"/>
              <a:gd name="connsiteY31" fmla="*/ 292894 h 371475"/>
              <a:gd name="connsiteX32" fmla="*/ 64294 w 1259681"/>
              <a:gd name="connsiteY32" fmla="*/ 228600 h 371475"/>
              <a:gd name="connsiteX33" fmla="*/ 19050 w 1259681"/>
              <a:gd name="connsiteY33" fmla="*/ 192881 h 371475"/>
              <a:gd name="connsiteX34" fmla="*/ 9525 w 1259681"/>
              <a:gd name="connsiteY34" fmla="*/ 183356 h 371475"/>
              <a:gd name="connsiteX35" fmla="*/ 0 w 1259681"/>
              <a:gd name="connsiteY35" fmla="*/ 166687 h 371475"/>
              <a:gd name="connsiteX36" fmla="*/ 0 w 1259681"/>
              <a:gd name="connsiteY36" fmla="*/ 147637 h 371475"/>
              <a:gd name="connsiteX37" fmla="*/ 9525 w 1259681"/>
              <a:gd name="connsiteY37" fmla="*/ 133350 h 371475"/>
              <a:gd name="connsiteX38" fmla="*/ 30956 w 1259681"/>
              <a:gd name="connsiteY38" fmla="*/ 126206 h 371475"/>
              <a:gd name="connsiteX39" fmla="*/ 71438 w 1259681"/>
              <a:gd name="connsiteY39" fmla="*/ 142875 h 371475"/>
              <a:gd name="connsiteX40" fmla="*/ 133350 w 1259681"/>
              <a:gd name="connsiteY40" fmla="*/ 171450 h 371475"/>
              <a:gd name="connsiteX41" fmla="*/ 171450 w 1259681"/>
              <a:gd name="connsiteY41" fmla="*/ 185737 h 371475"/>
              <a:gd name="connsiteX42" fmla="*/ 216694 w 1259681"/>
              <a:gd name="connsiteY42" fmla="*/ 195262 h 371475"/>
              <a:gd name="connsiteX43" fmla="*/ 252413 w 1259681"/>
              <a:gd name="connsiteY43" fmla="*/ 200025 h 371475"/>
              <a:gd name="connsiteX44" fmla="*/ 276225 w 1259681"/>
              <a:gd name="connsiteY44" fmla="*/ 200025 h 371475"/>
              <a:gd name="connsiteX45" fmla="*/ 340519 w 1259681"/>
              <a:gd name="connsiteY45" fmla="*/ 188119 h 371475"/>
              <a:gd name="connsiteX46" fmla="*/ 473869 w 1259681"/>
              <a:gd name="connsiteY46" fmla="*/ 159544 h 371475"/>
              <a:gd name="connsiteX47" fmla="*/ 621506 w 1259681"/>
              <a:gd name="connsiteY47" fmla="*/ 126206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59681" h="371475">
                <a:moveTo>
                  <a:pt x="621506" y="126206"/>
                </a:moveTo>
                <a:lnTo>
                  <a:pt x="819150" y="71437"/>
                </a:lnTo>
                <a:lnTo>
                  <a:pt x="862013" y="54769"/>
                </a:lnTo>
                <a:lnTo>
                  <a:pt x="907256" y="35719"/>
                </a:lnTo>
                <a:lnTo>
                  <a:pt x="950119" y="19050"/>
                </a:lnTo>
                <a:lnTo>
                  <a:pt x="995363" y="4762"/>
                </a:lnTo>
                <a:lnTo>
                  <a:pt x="1021556" y="0"/>
                </a:lnTo>
                <a:lnTo>
                  <a:pt x="1042988" y="2381"/>
                </a:lnTo>
                <a:lnTo>
                  <a:pt x="1073944" y="11906"/>
                </a:lnTo>
                <a:lnTo>
                  <a:pt x="1128713" y="30956"/>
                </a:lnTo>
                <a:lnTo>
                  <a:pt x="1166813" y="47625"/>
                </a:lnTo>
                <a:lnTo>
                  <a:pt x="1195388" y="64294"/>
                </a:lnTo>
                <a:lnTo>
                  <a:pt x="1216819" y="80962"/>
                </a:lnTo>
                <a:lnTo>
                  <a:pt x="1240631" y="107156"/>
                </a:lnTo>
                <a:lnTo>
                  <a:pt x="1252538" y="128587"/>
                </a:lnTo>
                <a:lnTo>
                  <a:pt x="1257300" y="150019"/>
                </a:lnTo>
                <a:lnTo>
                  <a:pt x="1259681" y="173831"/>
                </a:lnTo>
                <a:lnTo>
                  <a:pt x="1252538" y="197644"/>
                </a:lnTo>
                <a:lnTo>
                  <a:pt x="1235869" y="214312"/>
                </a:lnTo>
                <a:lnTo>
                  <a:pt x="1204913" y="223837"/>
                </a:lnTo>
                <a:lnTo>
                  <a:pt x="1152525" y="230981"/>
                </a:lnTo>
                <a:lnTo>
                  <a:pt x="1012031" y="252412"/>
                </a:lnTo>
                <a:lnTo>
                  <a:pt x="773906" y="290512"/>
                </a:lnTo>
                <a:lnTo>
                  <a:pt x="509588" y="338137"/>
                </a:lnTo>
                <a:lnTo>
                  <a:pt x="461963" y="352425"/>
                </a:lnTo>
                <a:lnTo>
                  <a:pt x="421481" y="364331"/>
                </a:lnTo>
                <a:lnTo>
                  <a:pt x="378619" y="371475"/>
                </a:lnTo>
                <a:lnTo>
                  <a:pt x="326231" y="369094"/>
                </a:lnTo>
                <a:lnTo>
                  <a:pt x="285750" y="361950"/>
                </a:lnTo>
                <a:lnTo>
                  <a:pt x="245269" y="347662"/>
                </a:lnTo>
                <a:lnTo>
                  <a:pt x="211931" y="328612"/>
                </a:lnTo>
                <a:lnTo>
                  <a:pt x="152400" y="292894"/>
                </a:lnTo>
                <a:lnTo>
                  <a:pt x="64294" y="228600"/>
                </a:lnTo>
                <a:lnTo>
                  <a:pt x="19050" y="192881"/>
                </a:lnTo>
                <a:lnTo>
                  <a:pt x="9525" y="183356"/>
                </a:lnTo>
                <a:lnTo>
                  <a:pt x="0" y="166687"/>
                </a:lnTo>
                <a:lnTo>
                  <a:pt x="0" y="147637"/>
                </a:lnTo>
                <a:lnTo>
                  <a:pt x="9525" y="133350"/>
                </a:lnTo>
                <a:lnTo>
                  <a:pt x="30956" y="126206"/>
                </a:lnTo>
                <a:lnTo>
                  <a:pt x="71438" y="142875"/>
                </a:lnTo>
                <a:lnTo>
                  <a:pt x="133350" y="171450"/>
                </a:lnTo>
                <a:lnTo>
                  <a:pt x="171450" y="185737"/>
                </a:lnTo>
                <a:lnTo>
                  <a:pt x="216694" y="195262"/>
                </a:lnTo>
                <a:lnTo>
                  <a:pt x="252413" y="200025"/>
                </a:lnTo>
                <a:lnTo>
                  <a:pt x="276225" y="200025"/>
                </a:lnTo>
                <a:lnTo>
                  <a:pt x="340519" y="188119"/>
                </a:lnTo>
                <a:lnTo>
                  <a:pt x="473869" y="159544"/>
                </a:lnTo>
                <a:lnTo>
                  <a:pt x="621506" y="1262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61E572D-89FC-4355-B22E-BD5D3B7CF5B6}"/>
              </a:ext>
            </a:extLst>
          </p:cNvPr>
          <p:cNvSpPr/>
          <p:nvPr/>
        </p:nvSpPr>
        <p:spPr>
          <a:xfrm>
            <a:off x="3978274" y="3509964"/>
            <a:ext cx="1335088" cy="428625"/>
          </a:xfrm>
          <a:custGeom>
            <a:avLst/>
            <a:gdLst>
              <a:gd name="connsiteX0" fmla="*/ 704850 w 1335882"/>
              <a:gd name="connsiteY0" fmla="*/ 138113 h 428625"/>
              <a:gd name="connsiteX1" fmla="*/ 588169 w 1335882"/>
              <a:gd name="connsiteY1" fmla="*/ 169069 h 428625"/>
              <a:gd name="connsiteX2" fmla="*/ 497682 w 1335882"/>
              <a:gd name="connsiteY2" fmla="*/ 190500 h 428625"/>
              <a:gd name="connsiteX3" fmla="*/ 426244 w 1335882"/>
              <a:gd name="connsiteY3" fmla="*/ 204788 h 428625"/>
              <a:gd name="connsiteX4" fmla="*/ 378619 w 1335882"/>
              <a:gd name="connsiteY4" fmla="*/ 214313 h 428625"/>
              <a:gd name="connsiteX5" fmla="*/ 326232 w 1335882"/>
              <a:gd name="connsiteY5" fmla="*/ 223838 h 428625"/>
              <a:gd name="connsiteX6" fmla="*/ 292894 w 1335882"/>
              <a:gd name="connsiteY6" fmla="*/ 226219 h 428625"/>
              <a:gd name="connsiteX7" fmla="*/ 264319 w 1335882"/>
              <a:gd name="connsiteY7" fmla="*/ 226219 h 428625"/>
              <a:gd name="connsiteX8" fmla="*/ 238125 w 1335882"/>
              <a:gd name="connsiteY8" fmla="*/ 221457 h 428625"/>
              <a:gd name="connsiteX9" fmla="*/ 209550 w 1335882"/>
              <a:gd name="connsiteY9" fmla="*/ 214313 h 428625"/>
              <a:gd name="connsiteX10" fmla="*/ 164307 w 1335882"/>
              <a:gd name="connsiteY10" fmla="*/ 197644 h 428625"/>
              <a:gd name="connsiteX11" fmla="*/ 111919 w 1335882"/>
              <a:gd name="connsiteY11" fmla="*/ 166688 h 428625"/>
              <a:gd name="connsiteX12" fmla="*/ 69057 w 1335882"/>
              <a:gd name="connsiteY12" fmla="*/ 138113 h 428625"/>
              <a:gd name="connsiteX13" fmla="*/ 52388 w 1335882"/>
              <a:gd name="connsiteY13" fmla="*/ 128588 h 428625"/>
              <a:gd name="connsiteX14" fmla="*/ 26194 w 1335882"/>
              <a:gd name="connsiteY14" fmla="*/ 121444 h 428625"/>
              <a:gd name="connsiteX15" fmla="*/ 9525 w 1335882"/>
              <a:gd name="connsiteY15" fmla="*/ 121444 h 428625"/>
              <a:gd name="connsiteX16" fmla="*/ 2382 w 1335882"/>
              <a:gd name="connsiteY16" fmla="*/ 123825 h 428625"/>
              <a:gd name="connsiteX17" fmla="*/ 0 w 1335882"/>
              <a:gd name="connsiteY17" fmla="*/ 142875 h 428625"/>
              <a:gd name="connsiteX18" fmla="*/ 9525 w 1335882"/>
              <a:gd name="connsiteY18" fmla="*/ 166688 h 428625"/>
              <a:gd name="connsiteX19" fmla="*/ 26194 w 1335882"/>
              <a:gd name="connsiteY19" fmla="*/ 195263 h 428625"/>
              <a:gd name="connsiteX20" fmla="*/ 97632 w 1335882"/>
              <a:gd name="connsiteY20" fmla="*/ 269082 h 428625"/>
              <a:gd name="connsiteX21" fmla="*/ 138113 w 1335882"/>
              <a:gd name="connsiteY21" fmla="*/ 304800 h 428625"/>
              <a:gd name="connsiteX22" fmla="*/ 178594 w 1335882"/>
              <a:gd name="connsiteY22" fmla="*/ 333375 h 428625"/>
              <a:gd name="connsiteX23" fmla="*/ 207169 w 1335882"/>
              <a:gd name="connsiteY23" fmla="*/ 350044 h 428625"/>
              <a:gd name="connsiteX24" fmla="*/ 226219 w 1335882"/>
              <a:gd name="connsiteY24" fmla="*/ 364332 h 428625"/>
              <a:gd name="connsiteX25" fmla="*/ 254794 w 1335882"/>
              <a:gd name="connsiteY25" fmla="*/ 388144 h 428625"/>
              <a:gd name="connsiteX26" fmla="*/ 273844 w 1335882"/>
              <a:gd name="connsiteY26" fmla="*/ 402432 h 428625"/>
              <a:gd name="connsiteX27" fmla="*/ 295275 w 1335882"/>
              <a:gd name="connsiteY27" fmla="*/ 411957 h 428625"/>
              <a:gd name="connsiteX28" fmla="*/ 316707 w 1335882"/>
              <a:gd name="connsiteY28" fmla="*/ 419100 h 428625"/>
              <a:gd name="connsiteX29" fmla="*/ 340519 w 1335882"/>
              <a:gd name="connsiteY29" fmla="*/ 423863 h 428625"/>
              <a:gd name="connsiteX30" fmla="*/ 371475 w 1335882"/>
              <a:gd name="connsiteY30" fmla="*/ 426244 h 428625"/>
              <a:gd name="connsiteX31" fmla="*/ 402432 w 1335882"/>
              <a:gd name="connsiteY31" fmla="*/ 428625 h 428625"/>
              <a:gd name="connsiteX32" fmla="*/ 440532 w 1335882"/>
              <a:gd name="connsiteY32" fmla="*/ 423863 h 428625"/>
              <a:gd name="connsiteX33" fmla="*/ 481013 w 1335882"/>
              <a:gd name="connsiteY33" fmla="*/ 414338 h 428625"/>
              <a:gd name="connsiteX34" fmla="*/ 521494 w 1335882"/>
              <a:gd name="connsiteY34" fmla="*/ 400050 h 428625"/>
              <a:gd name="connsiteX35" fmla="*/ 569119 w 1335882"/>
              <a:gd name="connsiteY35" fmla="*/ 378619 h 428625"/>
              <a:gd name="connsiteX36" fmla="*/ 642938 w 1335882"/>
              <a:gd name="connsiteY36" fmla="*/ 357188 h 428625"/>
              <a:gd name="connsiteX37" fmla="*/ 826294 w 1335882"/>
              <a:gd name="connsiteY37" fmla="*/ 309563 h 428625"/>
              <a:gd name="connsiteX38" fmla="*/ 942975 w 1335882"/>
              <a:gd name="connsiteY38" fmla="*/ 283369 h 428625"/>
              <a:gd name="connsiteX39" fmla="*/ 1088232 w 1335882"/>
              <a:gd name="connsiteY39" fmla="*/ 252413 h 428625"/>
              <a:gd name="connsiteX40" fmla="*/ 1202532 w 1335882"/>
              <a:gd name="connsiteY40" fmla="*/ 230982 h 428625"/>
              <a:gd name="connsiteX41" fmla="*/ 1266825 w 1335882"/>
              <a:gd name="connsiteY41" fmla="*/ 219075 h 428625"/>
              <a:gd name="connsiteX42" fmla="*/ 1304925 w 1335882"/>
              <a:gd name="connsiteY42" fmla="*/ 204788 h 428625"/>
              <a:gd name="connsiteX43" fmla="*/ 1323975 w 1335882"/>
              <a:gd name="connsiteY43" fmla="*/ 190500 h 428625"/>
              <a:gd name="connsiteX44" fmla="*/ 1333500 w 1335882"/>
              <a:gd name="connsiteY44" fmla="*/ 173832 h 428625"/>
              <a:gd name="connsiteX45" fmla="*/ 1335882 w 1335882"/>
              <a:gd name="connsiteY45" fmla="*/ 159544 h 428625"/>
              <a:gd name="connsiteX46" fmla="*/ 1331119 w 1335882"/>
              <a:gd name="connsiteY46" fmla="*/ 135732 h 428625"/>
              <a:gd name="connsiteX47" fmla="*/ 1316832 w 1335882"/>
              <a:gd name="connsiteY47" fmla="*/ 95250 h 428625"/>
              <a:gd name="connsiteX48" fmla="*/ 1295400 w 1335882"/>
              <a:gd name="connsiteY48" fmla="*/ 66675 h 428625"/>
              <a:gd name="connsiteX49" fmla="*/ 1269207 w 1335882"/>
              <a:gd name="connsiteY49" fmla="*/ 47625 h 428625"/>
              <a:gd name="connsiteX50" fmla="*/ 1233488 w 1335882"/>
              <a:gd name="connsiteY50" fmla="*/ 30957 h 428625"/>
              <a:gd name="connsiteX51" fmla="*/ 1178719 w 1335882"/>
              <a:gd name="connsiteY51" fmla="*/ 14288 h 428625"/>
              <a:gd name="connsiteX52" fmla="*/ 1112044 w 1335882"/>
              <a:gd name="connsiteY52" fmla="*/ 0 h 428625"/>
              <a:gd name="connsiteX53" fmla="*/ 1083469 w 1335882"/>
              <a:gd name="connsiteY53" fmla="*/ 0 h 428625"/>
              <a:gd name="connsiteX54" fmla="*/ 1012032 w 1335882"/>
              <a:gd name="connsiteY54" fmla="*/ 26194 h 428625"/>
              <a:gd name="connsiteX55" fmla="*/ 869157 w 1335882"/>
              <a:gd name="connsiteY55" fmla="*/ 85725 h 428625"/>
              <a:gd name="connsiteX56" fmla="*/ 807244 w 1335882"/>
              <a:gd name="connsiteY56" fmla="*/ 107157 h 428625"/>
              <a:gd name="connsiteX57" fmla="*/ 704850 w 1335882"/>
              <a:gd name="connsiteY57" fmla="*/ 13811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335882" h="428625">
                <a:moveTo>
                  <a:pt x="704850" y="138113"/>
                </a:moveTo>
                <a:lnTo>
                  <a:pt x="588169" y="169069"/>
                </a:lnTo>
                <a:lnTo>
                  <a:pt x="497682" y="190500"/>
                </a:lnTo>
                <a:lnTo>
                  <a:pt x="426244" y="204788"/>
                </a:lnTo>
                <a:lnTo>
                  <a:pt x="378619" y="214313"/>
                </a:lnTo>
                <a:lnTo>
                  <a:pt x="326232" y="223838"/>
                </a:lnTo>
                <a:lnTo>
                  <a:pt x="292894" y="226219"/>
                </a:lnTo>
                <a:lnTo>
                  <a:pt x="264319" y="226219"/>
                </a:lnTo>
                <a:lnTo>
                  <a:pt x="238125" y="221457"/>
                </a:lnTo>
                <a:lnTo>
                  <a:pt x="209550" y="214313"/>
                </a:lnTo>
                <a:lnTo>
                  <a:pt x="164307" y="197644"/>
                </a:lnTo>
                <a:lnTo>
                  <a:pt x="111919" y="166688"/>
                </a:lnTo>
                <a:lnTo>
                  <a:pt x="69057" y="138113"/>
                </a:lnTo>
                <a:lnTo>
                  <a:pt x="52388" y="128588"/>
                </a:lnTo>
                <a:lnTo>
                  <a:pt x="26194" y="121444"/>
                </a:lnTo>
                <a:lnTo>
                  <a:pt x="9525" y="121444"/>
                </a:lnTo>
                <a:lnTo>
                  <a:pt x="2382" y="123825"/>
                </a:lnTo>
                <a:lnTo>
                  <a:pt x="0" y="142875"/>
                </a:lnTo>
                <a:lnTo>
                  <a:pt x="9525" y="166688"/>
                </a:lnTo>
                <a:lnTo>
                  <a:pt x="26194" y="195263"/>
                </a:lnTo>
                <a:lnTo>
                  <a:pt x="97632" y="269082"/>
                </a:lnTo>
                <a:lnTo>
                  <a:pt x="138113" y="304800"/>
                </a:lnTo>
                <a:lnTo>
                  <a:pt x="178594" y="333375"/>
                </a:lnTo>
                <a:lnTo>
                  <a:pt x="207169" y="350044"/>
                </a:lnTo>
                <a:lnTo>
                  <a:pt x="226219" y="364332"/>
                </a:lnTo>
                <a:lnTo>
                  <a:pt x="254794" y="388144"/>
                </a:lnTo>
                <a:lnTo>
                  <a:pt x="273844" y="402432"/>
                </a:lnTo>
                <a:lnTo>
                  <a:pt x="295275" y="411957"/>
                </a:lnTo>
                <a:lnTo>
                  <a:pt x="316707" y="419100"/>
                </a:lnTo>
                <a:lnTo>
                  <a:pt x="340519" y="423863"/>
                </a:lnTo>
                <a:lnTo>
                  <a:pt x="371475" y="426244"/>
                </a:lnTo>
                <a:lnTo>
                  <a:pt x="402432" y="428625"/>
                </a:lnTo>
                <a:lnTo>
                  <a:pt x="440532" y="423863"/>
                </a:lnTo>
                <a:lnTo>
                  <a:pt x="481013" y="414338"/>
                </a:lnTo>
                <a:lnTo>
                  <a:pt x="521494" y="400050"/>
                </a:lnTo>
                <a:lnTo>
                  <a:pt x="569119" y="378619"/>
                </a:lnTo>
                <a:lnTo>
                  <a:pt x="642938" y="357188"/>
                </a:lnTo>
                <a:lnTo>
                  <a:pt x="826294" y="309563"/>
                </a:lnTo>
                <a:lnTo>
                  <a:pt x="942975" y="283369"/>
                </a:lnTo>
                <a:lnTo>
                  <a:pt x="1088232" y="252413"/>
                </a:lnTo>
                <a:lnTo>
                  <a:pt x="1202532" y="230982"/>
                </a:lnTo>
                <a:lnTo>
                  <a:pt x="1266825" y="219075"/>
                </a:lnTo>
                <a:lnTo>
                  <a:pt x="1304925" y="204788"/>
                </a:lnTo>
                <a:lnTo>
                  <a:pt x="1323975" y="190500"/>
                </a:lnTo>
                <a:lnTo>
                  <a:pt x="1333500" y="173832"/>
                </a:lnTo>
                <a:lnTo>
                  <a:pt x="1335882" y="159544"/>
                </a:lnTo>
                <a:lnTo>
                  <a:pt x="1331119" y="135732"/>
                </a:lnTo>
                <a:lnTo>
                  <a:pt x="1316832" y="95250"/>
                </a:lnTo>
                <a:lnTo>
                  <a:pt x="1295400" y="66675"/>
                </a:lnTo>
                <a:lnTo>
                  <a:pt x="1269207" y="47625"/>
                </a:lnTo>
                <a:lnTo>
                  <a:pt x="1233488" y="30957"/>
                </a:lnTo>
                <a:lnTo>
                  <a:pt x="1178719" y="14288"/>
                </a:lnTo>
                <a:lnTo>
                  <a:pt x="1112044" y="0"/>
                </a:lnTo>
                <a:lnTo>
                  <a:pt x="1083469" y="0"/>
                </a:lnTo>
                <a:lnTo>
                  <a:pt x="1012032" y="26194"/>
                </a:lnTo>
                <a:lnTo>
                  <a:pt x="869157" y="85725"/>
                </a:lnTo>
                <a:lnTo>
                  <a:pt x="807244" y="107157"/>
                </a:lnTo>
                <a:lnTo>
                  <a:pt x="704850" y="1381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502E7587-DEA2-41B8-B287-C8B0E54BEBE2}"/>
              </a:ext>
            </a:extLst>
          </p:cNvPr>
          <p:cNvSpPr/>
          <p:nvPr/>
        </p:nvSpPr>
        <p:spPr>
          <a:xfrm>
            <a:off x="3827462" y="4395789"/>
            <a:ext cx="565150" cy="1203325"/>
          </a:xfrm>
          <a:custGeom>
            <a:avLst/>
            <a:gdLst>
              <a:gd name="connsiteX0" fmla="*/ 428625 w 564356"/>
              <a:gd name="connsiteY0" fmla="*/ 438150 h 1202532"/>
              <a:gd name="connsiteX1" fmla="*/ 397668 w 564356"/>
              <a:gd name="connsiteY1" fmla="*/ 314325 h 1202532"/>
              <a:gd name="connsiteX2" fmla="*/ 364331 w 564356"/>
              <a:gd name="connsiteY2" fmla="*/ 204788 h 1202532"/>
              <a:gd name="connsiteX3" fmla="*/ 357187 w 564356"/>
              <a:gd name="connsiteY3" fmla="*/ 183357 h 1202532"/>
              <a:gd name="connsiteX4" fmla="*/ 247650 w 564356"/>
              <a:gd name="connsiteY4" fmla="*/ 73819 h 1202532"/>
              <a:gd name="connsiteX5" fmla="*/ 190500 w 564356"/>
              <a:gd name="connsiteY5" fmla="*/ 54769 h 1202532"/>
              <a:gd name="connsiteX6" fmla="*/ 147637 w 564356"/>
              <a:gd name="connsiteY6" fmla="*/ 42863 h 1202532"/>
              <a:gd name="connsiteX7" fmla="*/ 102393 w 564356"/>
              <a:gd name="connsiteY7" fmla="*/ 26194 h 1202532"/>
              <a:gd name="connsiteX8" fmla="*/ 64293 w 564356"/>
              <a:gd name="connsiteY8" fmla="*/ 11907 h 1202532"/>
              <a:gd name="connsiteX9" fmla="*/ 30956 w 564356"/>
              <a:gd name="connsiteY9" fmla="*/ 0 h 1202532"/>
              <a:gd name="connsiteX10" fmla="*/ 11906 w 564356"/>
              <a:gd name="connsiteY10" fmla="*/ 0 h 1202532"/>
              <a:gd name="connsiteX11" fmla="*/ 2381 w 564356"/>
              <a:gd name="connsiteY11" fmla="*/ 7144 h 1202532"/>
              <a:gd name="connsiteX12" fmla="*/ 0 w 564356"/>
              <a:gd name="connsiteY12" fmla="*/ 35719 h 1202532"/>
              <a:gd name="connsiteX13" fmla="*/ 9525 w 564356"/>
              <a:gd name="connsiteY13" fmla="*/ 50007 h 1202532"/>
              <a:gd name="connsiteX14" fmla="*/ 38100 w 564356"/>
              <a:gd name="connsiteY14" fmla="*/ 83344 h 1202532"/>
              <a:gd name="connsiteX15" fmla="*/ 71437 w 564356"/>
              <a:gd name="connsiteY15" fmla="*/ 130969 h 1202532"/>
              <a:gd name="connsiteX16" fmla="*/ 104775 w 564356"/>
              <a:gd name="connsiteY16" fmla="*/ 183357 h 1202532"/>
              <a:gd name="connsiteX17" fmla="*/ 130968 w 564356"/>
              <a:gd name="connsiteY17" fmla="*/ 233363 h 1202532"/>
              <a:gd name="connsiteX18" fmla="*/ 159543 w 564356"/>
              <a:gd name="connsiteY18" fmla="*/ 302419 h 1202532"/>
              <a:gd name="connsiteX19" fmla="*/ 190500 w 564356"/>
              <a:gd name="connsiteY19" fmla="*/ 395288 h 1202532"/>
              <a:gd name="connsiteX20" fmla="*/ 221456 w 564356"/>
              <a:gd name="connsiteY20" fmla="*/ 490538 h 1202532"/>
              <a:gd name="connsiteX21" fmla="*/ 238125 w 564356"/>
              <a:gd name="connsiteY21" fmla="*/ 566738 h 1202532"/>
              <a:gd name="connsiteX22" fmla="*/ 247650 w 564356"/>
              <a:gd name="connsiteY22" fmla="*/ 611982 h 1202532"/>
              <a:gd name="connsiteX23" fmla="*/ 257175 w 564356"/>
              <a:gd name="connsiteY23" fmla="*/ 666750 h 1202532"/>
              <a:gd name="connsiteX24" fmla="*/ 266700 w 564356"/>
              <a:gd name="connsiteY24" fmla="*/ 726282 h 1202532"/>
              <a:gd name="connsiteX25" fmla="*/ 273843 w 564356"/>
              <a:gd name="connsiteY25" fmla="*/ 783432 h 1202532"/>
              <a:gd name="connsiteX26" fmla="*/ 276225 w 564356"/>
              <a:gd name="connsiteY26" fmla="*/ 857250 h 1202532"/>
              <a:gd name="connsiteX27" fmla="*/ 278606 w 564356"/>
              <a:gd name="connsiteY27" fmla="*/ 926307 h 1202532"/>
              <a:gd name="connsiteX28" fmla="*/ 273843 w 564356"/>
              <a:gd name="connsiteY28" fmla="*/ 973932 h 1202532"/>
              <a:gd name="connsiteX29" fmla="*/ 280987 w 564356"/>
              <a:gd name="connsiteY29" fmla="*/ 992982 h 1202532"/>
              <a:gd name="connsiteX30" fmla="*/ 297656 w 564356"/>
              <a:gd name="connsiteY30" fmla="*/ 1019175 h 1202532"/>
              <a:gd name="connsiteX31" fmla="*/ 330993 w 564356"/>
              <a:gd name="connsiteY31" fmla="*/ 1069182 h 1202532"/>
              <a:gd name="connsiteX32" fmla="*/ 359568 w 564356"/>
              <a:gd name="connsiteY32" fmla="*/ 1112044 h 1202532"/>
              <a:gd name="connsiteX33" fmla="*/ 385762 w 564356"/>
              <a:gd name="connsiteY33" fmla="*/ 1147763 h 1202532"/>
              <a:gd name="connsiteX34" fmla="*/ 404812 w 564356"/>
              <a:gd name="connsiteY34" fmla="*/ 1166813 h 1202532"/>
              <a:gd name="connsiteX35" fmla="*/ 438150 w 564356"/>
              <a:gd name="connsiteY35" fmla="*/ 1193007 h 1202532"/>
              <a:gd name="connsiteX36" fmla="*/ 459581 w 564356"/>
              <a:gd name="connsiteY36" fmla="*/ 1202532 h 1202532"/>
              <a:gd name="connsiteX37" fmla="*/ 471487 w 564356"/>
              <a:gd name="connsiteY37" fmla="*/ 1202532 h 1202532"/>
              <a:gd name="connsiteX38" fmla="*/ 490537 w 564356"/>
              <a:gd name="connsiteY38" fmla="*/ 1193007 h 1202532"/>
              <a:gd name="connsiteX39" fmla="*/ 507206 w 564356"/>
              <a:gd name="connsiteY39" fmla="*/ 1178719 h 1202532"/>
              <a:gd name="connsiteX40" fmla="*/ 523875 w 564356"/>
              <a:gd name="connsiteY40" fmla="*/ 1152525 h 1202532"/>
              <a:gd name="connsiteX41" fmla="*/ 535781 w 564356"/>
              <a:gd name="connsiteY41" fmla="*/ 1123950 h 1202532"/>
              <a:gd name="connsiteX42" fmla="*/ 550068 w 564356"/>
              <a:gd name="connsiteY42" fmla="*/ 1083469 h 1202532"/>
              <a:gd name="connsiteX43" fmla="*/ 559593 w 564356"/>
              <a:gd name="connsiteY43" fmla="*/ 1040607 h 1202532"/>
              <a:gd name="connsiteX44" fmla="*/ 564356 w 564356"/>
              <a:gd name="connsiteY44" fmla="*/ 992982 h 1202532"/>
              <a:gd name="connsiteX45" fmla="*/ 526256 w 564356"/>
              <a:gd name="connsiteY45" fmla="*/ 869157 h 1202532"/>
              <a:gd name="connsiteX46" fmla="*/ 516731 w 564356"/>
              <a:gd name="connsiteY46" fmla="*/ 833438 h 1202532"/>
              <a:gd name="connsiteX47" fmla="*/ 488156 w 564356"/>
              <a:gd name="connsiteY47" fmla="*/ 697707 h 1202532"/>
              <a:gd name="connsiteX48" fmla="*/ 461962 w 564356"/>
              <a:gd name="connsiteY48" fmla="*/ 576263 h 1202532"/>
              <a:gd name="connsiteX49" fmla="*/ 428625 w 564356"/>
              <a:gd name="connsiteY49" fmla="*/ 438150 h 120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64356" h="1202532">
                <a:moveTo>
                  <a:pt x="428625" y="438150"/>
                </a:moveTo>
                <a:lnTo>
                  <a:pt x="397668" y="314325"/>
                </a:lnTo>
                <a:lnTo>
                  <a:pt x="364331" y="204788"/>
                </a:lnTo>
                <a:lnTo>
                  <a:pt x="357187" y="183357"/>
                </a:lnTo>
                <a:lnTo>
                  <a:pt x="247650" y="73819"/>
                </a:lnTo>
                <a:lnTo>
                  <a:pt x="190500" y="54769"/>
                </a:lnTo>
                <a:lnTo>
                  <a:pt x="147637" y="42863"/>
                </a:lnTo>
                <a:lnTo>
                  <a:pt x="102393" y="26194"/>
                </a:lnTo>
                <a:lnTo>
                  <a:pt x="64293" y="11907"/>
                </a:lnTo>
                <a:lnTo>
                  <a:pt x="30956" y="0"/>
                </a:lnTo>
                <a:lnTo>
                  <a:pt x="11906" y="0"/>
                </a:lnTo>
                <a:lnTo>
                  <a:pt x="2381" y="7144"/>
                </a:lnTo>
                <a:lnTo>
                  <a:pt x="0" y="35719"/>
                </a:lnTo>
                <a:lnTo>
                  <a:pt x="9525" y="50007"/>
                </a:lnTo>
                <a:lnTo>
                  <a:pt x="38100" y="83344"/>
                </a:lnTo>
                <a:lnTo>
                  <a:pt x="71437" y="130969"/>
                </a:lnTo>
                <a:lnTo>
                  <a:pt x="104775" y="183357"/>
                </a:lnTo>
                <a:lnTo>
                  <a:pt x="130968" y="233363"/>
                </a:lnTo>
                <a:lnTo>
                  <a:pt x="159543" y="302419"/>
                </a:lnTo>
                <a:lnTo>
                  <a:pt x="190500" y="395288"/>
                </a:lnTo>
                <a:lnTo>
                  <a:pt x="221456" y="490538"/>
                </a:lnTo>
                <a:lnTo>
                  <a:pt x="238125" y="566738"/>
                </a:lnTo>
                <a:lnTo>
                  <a:pt x="247650" y="611982"/>
                </a:lnTo>
                <a:lnTo>
                  <a:pt x="257175" y="666750"/>
                </a:lnTo>
                <a:lnTo>
                  <a:pt x="266700" y="726282"/>
                </a:lnTo>
                <a:lnTo>
                  <a:pt x="273843" y="783432"/>
                </a:lnTo>
                <a:lnTo>
                  <a:pt x="276225" y="857250"/>
                </a:lnTo>
                <a:cubicBezTo>
                  <a:pt x="277019" y="880269"/>
                  <a:pt x="277812" y="903288"/>
                  <a:pt x="278606" y="926307"/>
                </a:cubicBezTo>
                <a:lnTo>
                  <a:pt x="273843" y="973932"/>
                </a:lnTo>
                <a:lnTo>
                  <a:pt x="280987" y="992982"/>
                </a:lnTo>
                <a:lnTo>
                  <a:pt x="297656" y="1019175"/>
                </a:lnTo>
                <a:lnTo>
                  <a:pt x="330993" y="1069182"/>
                </a:lnTo>
                <a:lnTo>
                  <a:pt x="359568" y="1112044"/>
                </a:lnTo>
                <a:lnTo>
                  <a:pt x="385762" y="1147763"/>
                </a:lnTo>
                <a:lnTo>
                  <a:pt x="404812" y="1166813"/>
                </a:lnTo>
                <a:lnTo>
                  <a:pt x="438150" y="1193007"/>
                </a:lnTo>
                <a:lnTo>
                  <a:pt x="459581" y="1202532"/>
                </a:lnTo>
                <a:lnTo>
                  <a:pt x="471487" y="1202532"/>
                </a:lnTo>
                <a:lnTo>
                  <a:pt x="490537" y="1193007"/>
                </a:lnTo>
                <a:lnTo>
                  <a:pt x="507206" y="1178719"/>
                </a:lnTo>
                <a:lnTo>
                  <a:pt x="523875" y="1152525"/>
                </a:lnTo>
                <a:lnTo>
                  <a:pt x="535781" y="1123950"/>
                </a:lnTo>
                <a:lnTo>
                  <a:pt x="550068" y="1083469"/>
                </a:lnTo>
                <a:lnTo>
                  <a:pt x="559593" y="1040607"/>
                </a:lnTo>
                <a:lnTo>
                  <a:pt x="564356" y="992982"/>
                </a:lnTo>
                <a:lnTo>
                  <a:pt x="526256" y="869157"/>
                </a:lnTo>
                <a:lnTo>
                  <a:pt x="516731" y="833438"/>
                </a:lnTo>
                <a:lnTo>
                  <a:pt x="488156" y="697707"/>
                </a:lnTo>
                <a:lnTo>
                  <a:pt x="461962" y="576263"/>
                </a:lnTo>
                <a:lnTo>
                  <a:pt x="428625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39B62D1-1338-4F20-97E7-13020F559351}"/>
              </a:ext>
            </a:extLst>
          </p:cNvPr>
          <p:cNvSpPr/>
          <p:nvPr/>
        </p:nvSpPr>
        <p:spPr>
          <a:xfrm>
            <a:off x="5713412" y="2790826"/>
            <a:ext cx="665162" cy="830263"/>
          </a:xfrm>
          <a:custGeom>
            <a:avLst/>
            <a:gdLst>
              <a:gd name="connsiteX0" fmla="*/ 204787 w 664368"/>
              <a:gd name="connsiteY0" fmla="*/ 381000 h 831056"/>
              <a:gd name="connsiteX1" fmla="*/ 161925 w 664368"/>
              <a:gd name="connsiteY1" fmla="*/ 316706 h 831056"/>
              <a:gd name="connsiteX2" fmla="*/ 100012 w 664368"/>
              <a:gd name="connsiteY2" fmla="*/ 209550 h 831056"/>
              <a:gd name="connsiteX3" fmla="*/ 42862 w 664368"/>
              <a:gd name="connsiteY3" fmla="*/ 109538 h 831056"/>
              <a:gd name="connsiteX4" fmla="*/ 9525 w 664368"/>
              <a:gd name="connsiteY4" fmla="*/ 45244 h 831056"/>
              <a:gd name="connsiteX5" fmla="*/ 0 w 664368"/>
              <a:gd name="connsiteY5" fmla="*/ 21431 h 831056"/>
              <a:gd name="connsiteX6" fmla="*/ 2381 w 664368"/>
              <a:gd name="connsiteY6" fmla="*/ 7144 h 831056"/>
              <a:gd name="connsiteX7" fmla="*/ 11906 w 664368"/>
              <a:gd name="connsiteY7" fmla="*/ 0 h 831056"/>
              <a:gd name="connsiteX8" fmla="*/ 30956 w 664368"/>
              <a:gd name="connsiteY8" fmla="*/ 2381 h 831056"/>
              <a:gd name="connsiteX9" fmla="*/ 66675 w 664368"/>
              <a:gd name="connsiteY9" fmla="*/ 14288 h 831056"/>
              <a:gd name="connsiteX10" fmla="*/ 121443 w 664368"/>
              <a:gd name="connsiteY10" fmla="*/ 54769 h 831056"/>
              <a:gd name="connsiteX11" fmla="*/ 228600 w 664368"/>
              <a:gd name="connsiteY11" fmla="*/ 128588 h 831056"/>
              <a:gd name="connsiteX12" fmla="*/ 335756 w 664368"/>
              <a:gd name="connsiteY12" fmla="*/ 204788 h 831056"/>
              <a:gd name="connsiteX13" fmla="*/ 419100 w 664368"/>
              <a:gd name="connsiteY13" fmla="*/ 271463 h 831056"/>
              <a:gd name="connsiteX14" fmla="*/ 485775 w 664368"/>
              <a:gd name="connsiteY14" fmla="*/ 326231 h 831056"/>
              <a:gd name="connsiteX15" fmla="*/ 523875 w 664368"/>
              <a:gd name="connsiteY15" fmla="*/ 357188 h 831056"/>
              <a:gd name="connsiteX16" fmla="*/ 564356 w 664368"/>
              <a:gd name="connsiteY16" fmla="*/ 395288 h 831056"/>
              <a:gd name="connsiteX17" fmla="*/ 592931 w 664368"/>
              <a:gd name="connsiteY17" fmla="*/ 428625 h 831056"/>
              <a:gd name="connsiteX18" fmla="*/ 614362 w 664368"/>
              <a:gd name="connsiteY18" fmla="*/ 461963 h 831056"/>
              <a:gd name="connsiteX19" fmla="*/ 635793 w 664368"/>
              <a:gd name="connsiteY19" fmla="*/ 500063 h 831056"/>
              <a:gd name="connsiteX20" fmla="*/ 642937 w 664368"/>
              <a:gd name="connsiteY20" fmla="*/ 521494 h 831056"/>
              <a:gd name="connsiteX21" fmla="*/ 652462 w 664368"/>
              <a:gd name="connsiteY21" fmla="*/ 554831 h 831056"/>
              <a:gd name="connsiteX22" fmla="*/ 659606 w 664368"/>
              <a:gd name="connsiteY22" fmla="*/ 607219 h 831056"/>
              <a:gd name="connsiteX23" fmla="*/ 664368 w 664368"/>
              <a:gd name="connsiteY23" fmla="*/ 666750 h 831056"/>
              <a:gd name="connsiteX24" fmla="*/ 664368 w 664368"/>
              <a:gd name="connsiteY24" fmla="*/ 697706 h 831056"/>
              <a:gd name="connsiteX25" fmla="*/ 659606 w 664368"/>
              <a:gd name="connsiteY25" fmla="*/ 731044 h 831056"/>
              <a:gd name="connsiteX26" fmla="*/ 647700 w 664368"/>
              <a:gd name="connsiteY26" fmla="*/ 766763 h 831056"/>
              <a:gd name="connsiteX27" fmla="*/ 626268 w 664368"/>
              <a:gd name="connsiteY27" fmla="*/ 795338 h 831056"/>
              <a:gd name="connsiteX28" fmla="*/ 607218 w 664368"/>
              <a:gd name="connsiteY28" fmla="*/ 814388 h 831056"/>
              <a:gd name="connsiteX29" fmla="*/ 583406 w 664368"/>
              <a:gd name="connsiteY29" fmla="*/ 826294 h 831056"/>
              <a:gd name="connsiteX30" fmla="*/ 559593 w 664368"/>
              <a:gd name="connsiteY30" fmla="*/ 831056 h 831056"/>
              <a:gd name="connsiteX31" fmla="*/ 545306 w 664368"/>
              <a:gd name="connsiteY31" fmla="*/ 831056 h 831056"/>
              <a:gd name="connsiteX32" fmla="*/ 516731 w 664368"/>
              <a:gd name="connsiteY32" fmla="*/ 823913 h 831056"/>
              <a:gd name="connsiteX33" fmla="*/ 483393 w 664368"/>
              <a:gd name="connsiteY33" fmla="*/ 807244 h 831056"/>
              <a:gd name="connsiteX34" fmla="*/ 445293 w 664368"/>
              <a:gd name="connsiteY34" fmla="*/ 754856 h 831056"/>
              <a:gd name="connsiteX35" fmla="*/ 354806 w 664368"/>
              <a:gd name="connsiteY35" fmla="*/ 619125 h 831056"/>
              <a:gd name="connsiteX36" fmla="*/ 273843 w 664368"/>
              <a:gd name="connsiteY36" fmla="*/ 492919 h 831056"/>
              <a:gd name="connsiteX37" fmla="*/ 204787 w 664368"/>
              <a:gd name="connsiteY37" fmla="*/ 381000 h 831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64368" h="831056">
                <a:moveTo>
                  <a:pt x="204787" y="381000"/>
                </a:moveTo>
                <a:lnTo>
                  <a:pt x="161925" y="316706"/>
                </a:lnTo>
                <a:lnTo>
                  <a:pt x="100012" y="209550"/>
                </a:lnTo>
                <a:lnTo>
                  <a:pt x="42862" y="109538"/>
                </a:lnTo>
                <a:lnTo>
                  <a:pt x="9525" y="45244"/>
                </a:lnTo>
                <a:lnTo>
                  <a:pt x="0" y="21431"/>
                </a:lnTo>
                <a:lnTo>
                  <a:pt x="2381" y="7144"/>
                </a:lnTo>
                <a:lnTo>
                  <a:pt x="11906" y="0"/>
                </a:lnTo>
                <a:lnTo>
                  <a:pt x="30956" y="2381"/>
                </a:lnTo>
                <a:lnTo>
                  <a:pt x="66675" y="14288"/>
                </a:lnTo>
                <a:lnTo>
                  <a:pt x="121443" y="54769"/>
                </a:lnTo>
                <a:lnTo>
                  <a:pt x="228600" y="128588"/>
                </a:lnTo>
                <a:lnTo>
                  <a:pt x="335756" y="204788"/>
                </a:lnTo>
                <a:lnTo>
                  <a:pt x="419100" y="271463"/>
                </a:lnTo>
                <a:lnTo>
                  <a:pt x="485775" y="326231"/>
                </a:lnTo>
                <a:lnTo>
                  <a:pt x="523875" y="357188"/>
                </a:lnTo>
                <a:lnTo>
                  <a:pt x="564356" y="395288"/>
                </a:lnTo>
                <a:lnTo>
                  <a:pt x="592931" y="428625"/>
                </a:lnTo>
                <a:lnTo>
                  <a:pt x="614362" y="461963"/>
                </a:lnTo>
                <a:lnTo>
                  <a:pt x="635793" y="500063"/>
                </a:lnTo>
                <a:lnTo>
                  <a:pt x="642937" y="521494"/>
                </a:lnTo>
                <a:lnTo>
                  <a:pt x="652462" y="554831"/>
                </a:lnTo>
                <a:lnTo>
                  <a:pt x="659606" y="607219"/>
                </a:lnTo>
                <a:lnTo>
                  <a:pt x="664368" y="666750"/>
                </a:lnTo>
                <a:lnTo>
                  <a:pt x="664368" y="697706"/>
                </a:lnTo>
                <a:lnTo>
                  <a:pt x="659606" y="731044"/>
                </a:lnTo>
                <a:lnTo>
                  <a:pt x="647700" y="766763"/>
                </a:lnTo>
                <a:lnTo>
                  <a:pt x="626268" y="795338"/>
                </a:lnTo>
                <a:lnTo>
                  <a:pt x="607218" y="814388"/>
                </a:lnTo>
                <a:lnTo>
                  <a:pt x="583406" y="826294"/>
                </a:lnTo>
                <a:lnTo>
                  <a:pt x="559593" y="831056"/>
                </a:lnTo>
                <a:lnTo>
                  <a:pt x="545306" y="831056"/>
                </a:lnTo>
                <a:lnTo>
                  <a:pt x="516731" y="823913"/>
                </a:lnTo>
                <a:lnTo>
                  <a:pt x="483393" y="807244"/>
                </a:lnTo>
                <a:lnTo>
                  <a:pt x="445293" y="754856"/>
                </a:lnTo>
                <a:lnTo>
                  <a:pt x="354806" y="619125"/>
                </a:lnTo>
                <a:lnTo>
                  <a:pt x="273843" y="492919"/>
                </a:lnTo>
                <a:lnTo>
                  <a:pt x="204787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7A9204F-2B32-41C7-AD52-D69485017AB1}"/>
              </a:ext>
            </a:extLst>
          </p:cNvPr>
          <p:cNvSpPr/>
          <p:nvPr/>
        </p:nvSpPr>
        <p:spPr>
          <a:xfrm>
            <a:off x="5735637" y="1846263"/>
            <a:ext cx="2430462" cy="558800"/>
          </a:xfrm>
          <a:custGeom>
            <a:avLst/>
            <a:gdLst>
              <a:gd name="connsiteX0" fmla="*/ 1316831 w 2431256"/>
              <a:gd name="connsiteY0" fmla="*/ 188119 h 559594"/>
              <a:gd name="connsiteX1" fmla="*/ 1178719 w 2431256"/>
              <a:gd name="connsiteY1" fmla="*/ 211931 h 559594"/>
              <a:gd name="connsiteX2" fmla="*/ 971550 w 2431256"/>
              <a:gd name="connsiteY2" fmla="*/ 245269 h 559594"/>
              <a:gd name="connsiteX3" fmla="*/ 721519 w 2431256"/>
              <a:gd name="connsiteY3" fmla="*/ 280987 h 559594"/>
              <a:gd name="connsiteX4" fmla="*/ 552450 w 2431256"/>
              <a:gd name="connsiteY4" fmla="*/ 302419 h 559594"/>
              <a:gd name="connsiteX5" fmla="*/ 471487 w 2431256"/>
              <a:gd name="connsiteY5" fmla="*/ 311944 h 559594"/>
              <a:gd name="connsiteX6" fmla="*/ 438150 w 2431256"/>
              <a:gd name="connsiteY6" fmla="*/ 311944 h 559594"/>
              <a:gd name="connsiteX7" fmla="*/ 381000 w 2431256"/>
              <a:gd name="connsiteY7" fmla="*/ 309562 h 559594"/>
              <a:gd name="connsiteX8" fmla="*/ 342900 w 2431256"/>
              <a:gd name="connsiteY8" fmla="*/ 307181 h 559594"/>
              <a:gd name="connsiteX9" fmla="*/ 285750 w 2431256"/>
              <a:gd name="connsiteY9" fmla="*/ 300037 h 559594"/>
              <a:gd name="connsiteX10" fmla="*/ 230981 w 2431256"/>
              <a:gd name="connsiteY10" fmla="*/ 290512 h 559594"/>
              <a:gd name="connsiteX11" fmla="*/ 176212 w 2431256"/>
              <a:gd name="connsiteY11" fmla="*/ 276225 h 559594"/>
              <a:gd name="connsiteX12" fmla="*/ 138112 w 2431256"/>
              <a:gd name="connsiteY12" fmla="*/ 261937 h 559594"/>
              <a:gd name="connsiteX13" fmla="*/ 114300 w 2431256"/>
              <a:gd name="connsiteY13" fmla="*/ 252412 h 559594"/>
              <a:gd name="connsiteX14" fmla="*/ 92869 w 2431256"/>
              <a:gd name="connsiteY14" fmla="*/ 240506 h 559594"/>
              <a:gd name="connsiteX15" fmla="*/ 64294 w 2431256"/>
              <a:gd name="connsiteY15" fmla="*/ 223837 h 559594"/>
              <a:gd name="connsiteX16" fmla="*/ 42862 w 2431256"/>
              <a:gd name="connsiteY16" fmla="*/ 211931 h 559594"/>
              <a:gd name="connsiteX17" fmla="*/ 21431 w 2431256"/>
              <a:gd name="connsiteY17" fmla="*/ 204787 h 559594"/>
              <a:gd name="connsiteX18" fmla="*/ 7144 w 2431256"/>
              <a:gd name="connsiteY18" fmla="*/ 209550 h 559594"/>
              <a:gd name="connsiteX19" fmla="*/ 0 w 2431256"/>
              <a:gd name="connsiteY19" fmla="*/ 223837 h 559594"/>
              <a:gd name="connsiteX20" fmla="*/ 11906 w 2431256"/>
              <a:gd name="connsiteY20" fmla="*/ 252412 h 559594"/>
              <a:gd name="connsiteX21" fmla="*/ 47625 w 2431256"/>
              <a:gd name="connsiteY21" fmla="*/ 302419 h 559594"/>
              <a:gd name="connsiteX22" fmla="*/ 95250 w 2431256"/>
              <a:gd name="connsiteY22" fmla="*/ 359569 h 559594"/>
              <a:gd name="connsiteX23" fmla="*/ 142875 w 2431256"/>
              <a:gd name="connsiteY23" fmla="*/ 409575 h 559594"/>
              <a:gd name="connsiteX24" fmla="*/ 200025 w 2431256"/>
              <a:gd name="connsiteY24" fmla="*/ 464344 h 559594"/>
              <a:gd name="connsiteX25" fmla="*/ 257175 w 2431256"/>
              <a:gd name="connsiteY25" fmla="*/ 507206 h 559594"/>
              <a:gd name="connsiteX26" fmla="*/ 295275 w 2431256"/>
              <a:gd name="connsiteY26" fmla="*/ 528637 h 559594"/>
              <a:gd name="connsiteX27" fmla="*/ 328612 w 2431256"/>
              <a:gd name="connsiteY27" fmla="*/ 547687 h 559594"/>
              <a:gd name="connsiteX28" fmla="*/ 354806 w 2431256"/>
              <a:gd name="connsiteY28" fmla="*/ 557212 h 559594"/>
              <a:gd name="connsiteX29" fmla="*/ 388144 w 2431256"/>
              <a:gd name="connsiteY29" fmla="*/ 559594 h 559594"/>
              <a:gd name="connsiteX30" fmla="*/ 411956 w 2431256"/>
              <a:gd name="connsiteY30" fmla="*/ 559594 h 559594"/>
              <a:gd name="connsiteX31" fmla="*/ 466725 w 2431256"/>
              <a:gd name="connsiteY31" fmla="*/ 554831 h 559594"/>
              <a:gd name="connsiteX32" fmla="*/ 531019 w 2431256"/>
              <a:gd name="connsiteY32" fmla="*/ 545306 h 559594"/>
              <a:gd name="connsiteX33" fmla="*/ 616744 w 2431256"/>
              <a:gd name="connsiteY33" fmla="*/ 526256 h 559594"/>
              <a:gd name="connsiteX34" fmla="*/ 778669 w 2431256"/>
              <a:gd name="connsiteY34" fmla="*/ 481012 h 559594"/>
              <a:gd name="connsiteX35" fmla="*/ 850106 w 2431256"/>
              <a:gd name="connsiteY35" fmla="*/ 459581 h 559594"/>
              <a:gd name="connsiteX36" fmla="*/ 1019175 w 2431256"/>
              <a:gd name="connsiteY36" fmla="*/ 433387 h 559594"/>
              <a:gd name="connsiteX37" fmla="*/ 1150144 w 2431256"/>
              <a:gd name="connsiteY37" fmla="*/ 409575 h 559594"/>
              <a:gd name="connsiteX38" fmla="*/ 1314450 w 2431256"/>
              <a:gd name="connsiteY38" fmla="*/ 383381 h 559594"/>
              <a:gd name="connsiteX39" fmla="*/ 1459706 w 2431256"/>
              <a:gd name="connsiteY39" fmla="*/ 359569 h 559594"/>
              <a:gd name="connsiteX40" fmla="*/ 1595437 w 2431256"/>
              <a:gd name="connsiteY40" fmla="*/ 340519 h 559594"/>
              <a:gd name="connsiteX41" fmla="*/ 1738312 w 2431256"/>
              <a:gd name="connsiteY41" fmla="*/ 321469 h 559594"/>
              <a:gd name="connsiteX42" fmla="*/ 1940719 w 2431256"/>
              <a:gd name="connsiteY42" fmla="*/ 302419 h 559594"/>
              <a:gd name="connsiteX43" fmla="*/ 2085975 w 2431256"/>
              <a:gd name="connsiteY43" fmla="*/ 290512 h 559594"/>
              <a:gd name="connsiteX44" fmla="*/ 2169319 w 2431256"/>
              <a:gd name="connsiteY44" fmla="*/ 288131 h 559594"/>
              <a:gd name="connsiteX45" fmla="*/ 2266950 w 2431256"/>
              <a:gd name="connsiteY45" fmla="*/ 278606 h 559594"/>
              <a:gd name="connsiteX46" fmla="*/ 2350294 w 2431256"/>
              <a:gd name="connsiteY46" fmla="*/ 264319 h 559594"/>
              <a:gd name="connsiteX47" fmla="*/ 2386012 w 2431256"/>
              <a:gd name="connsiteY47" fmla="*/ 259556 h 559594"/>
              <a:gd name="connsiteX48" fmla="*/ 2407444 w 2431256"/>
              <a:gd name="connsiteY48" fmla="*/ 252412 h 559594"/>
              <a:gd name="connsiteX49" fmla="*/ 2421731 w 2431256"/>
              <a:gd name="connsiteY49" fmla="*/ 238125 h 559594"/>
              <a:gd name="connsiteX50" fmla="*/ 2431256 w 2431256"/>
              <a:gd name="connsiteY50" fmla="*/ 223837 h 559594"/>
              <a:gd name="connsiteX51" fmla="*/ 2431256 w 2431256"/>
              <a:gd name="connsiteY51" fmla="*/ 202406 h 559594"/>
              <a:gd name="connsiteX52" fmla="*/ 2414587 w 2431256"/>
              <a:gd name="connsiteY52" fmla="*/ 166687 h 559594"/>
              <a:gd name="connsiteX53" fmla="*/ 2397919 w 2431256"/>
              <a:gd name="connsiteY53" fmla="*/ 147637 h 559594"/>
              <a:gd name="connsiteX54" fmla="*/ 2357437 w 2431256"/>
              <a:gd name="connsiteY54" fmla="*/ 114300 h 559594"/>
              <a:gd name="connsiteX55" fmla="*/ 2312194 w 2431256"/>
              <a:gd name="connsiteY55" fmla="*/ 88106 h 559594"/>
              <a:gd name="connsiteX56" fmla="*/ 2247900 w 2431256"/>
              <a:gd name="connsiteY56" fmla="*/ 59531 h 559594"/>
              <a:gd name="connsiteX57" fmla="*/ 2166937 w 2431256"/>
              <a:gd name="connsiteY57" fmla="*/ 33337 h 559594"/>
              <a:gd name="connsiteX58" fmla="*/ 2076450 w 2431256"/>
              <a:gd name="connsiteY58" fmla="*/ 4762 h 559594"/>
              <a:gd name="connsiteX59" fmla="*/ 2050256 w 2431256"/>
              <a:gd name="connsiteY59" fmla="*/ 0 h 559594"/>
              <a:gd name="connsiteX60" fmla="*/ 1990725 w 2431256"/>
              <a:gd name="connsiteY60" fmla="*/ 23812 h 559594"/>
              <a:gd name="connsiteX61" fmla="*/ 1821656 w 2431256"/>
              <a:gd name="connsiteY61" fmla="*/ 83344 h 559594"/>
              <a:gd name="connsiteX62" fmla="*/ 1745456 w 2431256"/>
              <a:gd name="connsiteY62" fmla="*/ 109537 h 559594"/>
              <a:gd name="connsiteX63" fmla="*/ 1666875 w 2431256"/>
              <a:gd name="connsiteY63" fmla="*/ 123825 h 559594"/>
              <a:gd name="connsiteX64" fmla="*/ 1504950 w 2431256"/>
              <a:gd name="connsiteY64" fmla="*/ 154781 h 559594"/>
              <a:gd name="connsiteX65" fmla="*/ 1316831 w 2431256"/>
              <a:gd name="connsiteY65" fmla="*/ 188119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431256" h="559594">
                <a:moveTo>
                  <a:pt x="1316831" y="188119"/>
                </a:moveTo>
                <a:lnTo>
                  <a:pt x="1178719" y="211931"/>
                </a:lnTo>
                <a:lnTo>
                  <a:pt x="971550" y="245269"/>
                </a:lnTo>
                <a:lnTo>
                  <a:pt x="721519" y="280987"/>
                </a:lnTo>
                <a:lnTo>
                  <a:pt x="552450" y="302419"/>
                </a:lnTo>
                <a:lnTo>
                  <a:pt x="471487" y="311944"/>
                </a:lnTo>
                <a:lnTo>
                  <a:pt x="438150" y="311944"/>
                </a:lnTo>
                <a:lnTo>
                  <a:pt x="381000" y="309562"/>
                </a:lnTo>
                <a:lnTo>
                  <a:pt x="342900" y="307181"/>
                </a:lnTo>
                <a:lnTo>
                  <a:pt x="285750" y="300037"/>
                </a:lnTo>
                <a:lnTo>
                  <a:pt x="230981" y="290512"/>
                </a:lnTo>
                <a:lnTo>
                  <a:pt x="176212" y="276225"/>
                </a:lnTo>
                <a:lnTo>
                  <a:pt x="138112" y="261937"/>
                </a:lnTo>
                <a:lnTo>
                  <a:pt x="114300" y="252412"/>
                </a:lnTo>
                <a:lnTo>
                  <a:pt x="92869" y="240506"/>
                </a:lnTo>
                <a:lnTo>
                  <a:pt x="64294" y="223837"/>
                </a:lnTo>
                <a:lnTo>
                  <a:pt x="42862" y="211931"/>
                </a:lnTo>
                <a:lnTo>
                  <a:pt x="21431" y="204787"/>
                </a:lnTo>
                <a:lnTo>
                  <a:pt x="7144" y="209550"/>
                </a:lnTo>
                <a:lnTo>
                  <a:pt x="0" y="223837"/>
                </a:lnTo>
                <a:lnTo>
                  <a:pt x="11906" y="252412"/>
                </a:lnTo>
                <a:lnTo>
                  <a:pt x="47625" y="302419"/>
                </a:lnTo>
                <a:lnTo>
                  <a:pt x="95250" y="359569"/>
                </a:lnTo>
                <a:lnTo>
                  <a:pt x="142875" y="409575"/>
                </a:lnTo>
                <a:lnTo>
                  <a:pt x="200025" y="464344"/>
                </a:lnTo>
                <a:lnTo>
                  <a:pt x="257175" y="507206"/>
                </a:lnTo>
                <a:lnTo>
                  <a:pt x="295275" y="528637"/>
                </a:lnTo>
                <a:lnTo>
                  <a:pt x="328612" y="547687"/>
                </a:lnTo>
                <a:lnTo>
                  <a:pt x="354806" y="557212"/>
                </a:lnTo>
                <a:lnTo>
                  <a:pt x="388144" y="559594"/>
                </a:lnTo>
                <a:lnTo>
                  <a:pt x="411956" y="559594"/>
                </a:lnTo>
                <a:lnTo>
                  <a:pt x="466725" y="554831"/>
                </a:lnTo>
                <a:lnTo>
                  <a:pt x="531019" y="545306"/>
                </a:lnTo>
                <a:lnTo>
                  <a:pt x="616744" y="526256"/>
                </a:lnTo>
                <a:lnTo>
                  <a:pt x="778669" y="481012"/>
                </a:lnTo>
                <a:lnTo>
                  <a:pt x="850106" y="459581"/>
                </a:lnTo>
                <a:lnTo>
                  <a:pt x="1019175" y="433387"/>
                </a:lnTo>
                <a:lnTo>
                  <a:pt x="1150144" y="409575"/>
                </a:lnTo>
                <a:lnTo>
                  <a:pt x="1314450" y="383381"/>
                </a:lnTo>
                <a:lnTo>
                  <a:pt x="1459706" y="359569"/>
                </a:lnTo>
                <a:lnTo>
                  <a:pt x="1595437" y="340519"/>
                </a:lnTo>
                <a:lnTo>
                  <a:pt x="1738312" y="321469"/>
                </a:lnTo>
                <a:lnTo>
                  <a:pt x="1940719" y="302419"/>
                </a:lnTo>
                <a:lnTo>
                  <a:pt x="2085975" y="290512"/>
                </a:lnTo>
                <a:lnTo>
                  <a:pt x="2169319" y="288131"/>
                </a:lnTo>
                <a:lnTo>
                  <a:pt x="2266950" y="278606"/>
                </a:lnTo>
                <a:lnTo>
                  <a:pt x="2350294" y="264319"/>
                </a:lnTo>
                <a:lnTo>
                  <a:pt x="2386012" y="259556"/>
                </a:lnTo>
                <a:lnTo>
                  <a:pt x="2407444" y="252412"/>
                </a:lnTo>
                <a:lnTo>
                  <a:pt x="2421731" y="238125"/>
                </a:lnTo>
                <a:lnTo>
                  <a:pt x="2431256" y="223837"/>
                </a:lnTo>
                <a:lnTo>
                  <a:pt x="2431256" y="202406"/>
                </a:lnTo>
                <a:lnTo>
                  <a:pt x="2414587" y="166687"/>
                </a:lnTo>
                <a:lnTo>
                  <a:pt x="2397919" y="147637"/>
                </a:lnTo>
                <a:lnTo>
                  <a:pt x="2357437" y="114300"/>
                </a:lnTo>
                <a:lnTo>
                  <a:pt x="2312194" y="88106"/>
                </a:lnTo>
                <a:lnTo>
                  <a:pt x="2247900" y="59531"/>
                </a:lnTo>
                <a:lnTo>
                  <a:pt x="2166937" y="33337"/>
                </a:lnTo>
                <a:lnTo>
                  <a:pt x="2076450" y="4762"/>
                </a:lnTo>
                <a:lnTo>
                  <a:pt x="2050256" y="0"/>
                </a:lnTo>
                <a:lnTo>
                  <a:pt x="1990725" y="23812"/>
                </a:lnTo>
                <a:lnTo>
                  <a:pt x="1821656" y="83344"/>
                </a:lnTo>
                <a:lnTo>
                  <a:pt x="1745456" y="109537"/>
                </a:lnTo>
                <a:lnTo>
                  <a:pt x="1666875" y="123825"/>
                </a:lnTo>
                <a:lnTo>
                  <a:pt x="1504950" y="154781"/>
                </a:lnTo>
                <a:lnTo>
                  <a:pt x="1316831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7FCD35E-607F-419D-9DDF-C9C0D34AC8F5}"/>
              </a:ext>
            </a:extLst>
          </p:cNvPr>
          <p:cNvSpPr/>
          <p:nvPr/>
        </p:nvSpPr>
        <p:spPr>
          <a:xfrm>
            <a:off x="7281863" y="2409826"/>
            <a:ext cx="842962" cy="1076325"/>
          </a:xfrm>
          <a:custGeom>
            <a:avLst/>
            <a:gdLst>
              <a:gd name="connsiteX0" fmla="*/ 328612 w 842962"/>
              <a:gd name="connsiteY0" fmla="*/ 533400 h 1076325"/>
              <a:gd name="connsiteX1" fmla="*/ 366712 w 842962"/>
              <a:gd name="connsiteY1" fmla="*/ 469106 h 1076325"/>
              <a:gd name="connsiteX2" fmla="*/ 388143 w 842962"/>
              <a:gd name="connsiteY2" fmla="*/ 423863 h 1076325"/>
              <a:gd name="connsiteX3" fmla="*/ 411956 w 842962"/>
              <a:gd name="connsiteY3" fmla="*/ 371475 h 1076325"/>
              <a:gd name="connsiteX4" fmla="*/ 428625 w 842962"/>
              <a:gd name="connsiteY4" fmla="*/ 330994 h 1076325"/>
              <a:gd name="connsiteX5" fmla="*/ 442912 w 842962"/>
              <a:gd name="connsiteY5" fmla="*/ 292894 h 1076325"/>
              <a:gd name="connsiteX6" fmla="*/ 450056 w 842962"/>
              <a:gd name="connsiteY6" fmla="*/ 264319 h 1076325"/>
              <a:gd name="connsiteX7" fmla="*/ 457200 w 842962"/>
              <a:gd name="connsiteY7" fmla="*/ 242888 h 1076325"/>
              <a:gd name="connsiteX8" fmla="*/ 459581 w 842962"/>
              <a:gd name="connsiteY8" fmla="*/ 221456 h 1076325"/>
              <a:gd name="connsiteX9" fmla="*/ 457200 w 842962"/>
              <a:gd name="connsiteY9" fmla="*/ 197644 h 1076325"/>
              <a:gd name="connsiteX10" fmla="*/ 450056 w 842962"/>
              <a:gd name="connsiteY10" fmla="*/ 169069 h 1076325"/>
              <a:gd name="connsiteX11" fmla="*/ 440531 w 842962"/>
              <a:gd name="connsiteY11" fmla="*/ 145256 h 1076325"/>
              <a:gd name="connsiteX12" fmla="*/ 428625 w 842962"/>
              <a:gd name="connsiteY12" fmla="*/ 128588 h 1076325"/>
              <a:gd name="connsiteX13" fmla="*/ 411956 w 842962"/>
              <a:gd name="connsiteY13" fmla="*/ 107156 h 1076325"/>
              <a:gd name="connsiteX14" fmla="*/ 390525 w 842962"/>
              <a:gd name="connsiteY14" fmla="*/ 90488 h 1076325"/>
              <a:gd name="connsiteX15" fmla="*/ 357187 w 842962"/>
              <a:gd name="connsiteY15" fmla="*/ 69056 h 1076325"/>
              <a:gd name="connsiteX16" fmla="*/ 350043 w 842962"/>
              <a:gd name="connsiteY16" fmla="*/ 59531 h 1076325"/>
              <a:gd name="connsiteX17" fmla="*/ 340518 w 842962"/>
              <a:gd name="connsiteY17" fmla="*/ 38100 h 1076325"/>
              <a:gd name="connsiteX18" fmla="*/ 335756 w 842962"/>
              <a:gd name="connsiteY18" fmla="*/ 14288 h 1076325"/>
              <a:gd name="connsiteX19" fmla="*/ 340518 w 842962"/>
              <a:gd name="connsiteY19" fmla="*/ 0 h 1076325"/>
              <a:gd name="connsiteX20" fmla="*/ 352425 w 842962"/>
              <a:gd name="connsiteY20" fmla="*/ 0 h 1076325"/>
              <a:gd name="connsiteX21" fmla="*/ 383381 w 842962"/>
              <a:gd name="connsiteY21" fmla="*/ 11906 h 1076325"/>
              <a:gd name="connsiteX22" fmla="*/ 435768 w 842962"/>
              <a:gd name="connsiteY22" fmla="*/ 26194 h 1076325"/>
              <a:gd name="connsiteX23" fmla="*/ 504825 w 842962"/>
              <a:gd name="connsiteY23" fmla="*/ 50006 h 1076325"/>
              <a:gd name="connsiteX24" fmla="*/ 576262 w 842962"/>
              <a:gd name="connsiteY24" fmla="*/ 76200 h 1076325"/>
              <a:gd name="connsiteX25" fmla="*/ 640556 w 842962"/>
              <a:gd name="connsiteY25" fmla="*/ 102394 h 1076325"/>
              <a:gd name="connsiteX26" fmla="*/ 697706 w 842962"/>
              <a:gd name="connsiteY26" fmla="*/ 130969 h 1076325"/>
              <a:gd name="connsiteX27" fmla="*/ 733425 w 842962"/>
              <a:gd name="connsiteY27" fmla="*/ 150019 h 1076325"/>
              <a:gd name="connsiteX28" fmla="*/ 766762 w 842962"/>
              <a:gd name="connsiteY28" fmla="*/ 178594 h 1076325"/>
              <a:gd name="connsiteX29" fmla="*/ 800100 w 842962"/>
              <a:gd name="connsiteY29" fmla="*/ 211931 h 1076325"/>
              <a:gd name="connsiteX30" fmla="*/ 826293 w 842962"/>
              <a:gd name="connsiteY30" fmla="*/ 247650 h 1076325"/>
              <a:gd name="connsiteX31" fmla="*/ 838200 w 842962"/>
              <a:gd name="connsiteY31" fmla="*/ 276225 h 1076325"/>
              <a:gd name="connsiteX32" fmla="*/ 842962 w 842962"/>
              <a:gd name="connsiteY32" fmla="*/ 300038 h 1076325"/>
              <a:gd name="connsiteX33" fmla="*/ 842962 w 842962"/>
              <a:gd name="connsiteY33" fmla="*/ 321469 h 1076325"/>
              <a:gd name="connsiteX34" fmla="*/ 840581 w 842962"/>
              <a:gd name="connsiteY34" fmla="*/ 352425 h 1076325"/>
              <a:gd name="connsiteX35" fmla="*/ 831056 w 842962"/>
              <a:gd name="connsiteY35" fmla="*/ 373856 h 1076325"/>
              <a:gd name="connsiteX36" fmla="*/ 812006 w 842962"/>
              <a:gd name="connsiteY36" fmla="*/ 388144 h 1076325"/>
              <a:gd name="connsiteX37" fmla="*/ 771525 w 842962"/>
              <a:gd name="connsiteY37" fmla="*/ 404813 h 1076325"/>
              <a:gd name="connsiteX38" fmla="*/ 728662 w 842962"/>
              <a:gd name="connsiteY38" fmla="*/ 414338 h 1076325"/>
              <a:gd name="connsiteX39" fmla="*/ 702468 w 842962"/>
              <a:gd name="connsiteY39" fmla="*/ 419100 h 1076325"/>
              <a:gd name="connsiteX40" fmla="*/ 631031 w 842962"/>
              <a:gd name="connsiteY40" fmla="*/ 490538 h 1076325"/>
              <a:gd name="connsiteX41" fmla="*/ 447675 w 842962"/>
              <a:gd name="connsiteY41" fmla="*/ 673894 h 1076325"/>
              <a:gd name="connsiteX42" fmla="*/ 252412 w 842962"/>
              <a:gd name="connsiteY42" fmla="*/ 869156 h 1076325"/>
              <a:gd name="connsiteX43" fmla="*/ 161925 w 842962"/>
              <a:gd name="connsiteY43" fmla="*/ 959644 h 1076325"/>
              <a:gd name="connsiteX44" fmla="*/ 69056 w 842962"/>
              <a:gd name="connsiteY44" fmla="*/ 1050131 h 1076325"/>
              <a:gd name="connsiteX45" fmla="*/ 45243 w 842962"/>
              <a:gd name="connsiteY45" fmla="*/ 1069181 h 1076325"/>
              <a:gd name="connsiteX46" fmla="*/ 23812 w 842962"/>
              <a:gd name="connsiteY46" fmla="*/ 1076325 h 1076325"/>
              <a:gd name="connsiteX47" fmla="*/ 9525 w 842962"/>
              <a:gd name="connsiteY47" fmla="*/ 1076325 h 1076325"/>
              <a:gd name="connsiteX48" fmla="*/ 0 w 842962"/>
              <a:gd name="connsiteY48" fmla="*/ 1066800 h 1076325"/>
              <a:gd name="connsiteX49" fmla="*/ 4762 w 842962"/>
              <a:gd name="connsiteY49" fmla="*/ 1042988 h 1076325"/>
              <a:gd name="connsiteX50" fmla="*/ 19050 w 842962"/>
              <a:gd name="connsiteY50" fmla="*/ 1009650 h 1076325"/>
              <a:gd name="connsiteX51" fmla="*/ 59531 w 842962"/>
              <a:gd name="connsiteY51" fmla="*/ 945356 h 1076325"/>
              <a:gd name="connsiteX52" fmla="*/ 119062 w 842962"/>
              <a:gd name="connsiteY52" fmla="*/ 857250 h 1076325"/>
              <a:gd name="connsiteX53" fmla="*/ 169068 w 842962"/>
              <a:gd name="connsiteY53" fmla="*/ 781050 h 1076325"/>
              <a:gd name="connsiteX54" fmla="*/ 219075 w 842962"/>
              <a:gd name="connsiteY54" fmla="*/ 707231 h 1076325"/>
              <a:gd name="connsiteX55" fmla="*/ 269081 w 842962"/>
              <a:gd name="connsiteY55" fmla="*/ 628650 h 1076325"/>
              <a:gd name="connsiteX56" fmla="*/ 328612 w 842962"/>
              <a:gd name="connsiteY56" fmla="*/ 533400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42962" h="1076325">
                <a:moveTo>
                  <a:pt x="328612" y="533400"/>
                </a:moveTo>
                <a:lnTo>
                  <a:pt x="366712" y="469106"/>
                </a:lnTo>
                <a:lnTo>
                  <a:pt x="388143" y="423863"/>
                </a:lnTo>
                <a:lnTo>
                  <a:pt x="411956" y="371475"/>
                </a:lnTo>
                <a:lnTo>
                  <a:pt x="428625" y="330994"/>
                </a:lnTo>
                <a:lnTo>
                  <a:pt x="442912" y="292894"/>
                </a:lnTo>
                <a:lnTo>
                  <a:pt x="450056" y="264319"/>
                </a:lnTo>
                <a:lnTo>
                  <a:pt x="457200" y="242888"/>
                </a:lnTo>
                <a:lnTo>
                  <a:pt x="459581" y="221456"/>
                </a:lnTo>
                <a:lnTo>
                  <a:pt x="457200" y="197644"/>
                </a:lnTo>
                <a:lnTo>
                  <a:pt x="450056" y="169069"/>
                </a:lnTo>
                <a:lnTo>
                  <a:pt x="440531" y="145256"/>
                </a:lnTo>
                <a:lnTo>
                  <a:pt x="428625" y="128588"/>
                </a:lnTo>
                <a:lnTo>
                  <a:pt x="411956" y="107156"/>
                </a:lnTo>
                <a:lnTo>
                  <a:pt x="390525" y="90488"/>
                </a:lnTo>
                <a:lnTo>
                  <a:pt x="357187" y="69056"/>
                </a:lnTo>
                <a:lnTo>
                  <a:pt x="350043" y="59531"/>
                </a:lnTo>
                <a:lnTo>
                  <a:pt x="340518" y="38100"/>
                </a:lnTo>
                <a:lnTo>
                  <a:pt x="335756" y="14288"/>
                </a:lnTo>
                <a:lnTo>
                  <a:pt x="340518" y="0"/>
                </a:lnTo>
                <a:lnTo>
                  <a:pt x="352425" y="0"/>
                </a:lnTo>
                <a:lnTo>
                  <a:pt x="383381" y="11906"/>
                </a:lnTo>
                <a:lnTo>
                  <a:pt x="435768" y="26194"/>
                </a:lnTo>
                <a:lnTo>
                  <a:pt x="504825" y="50006"/>
                </a:lnTo>
                <a:lnTo>
                  <a:pt x="576262" y="76200"/>
                </a:lnTo>
                <a:lnTo>
                  <a:pt x="640556" y="102394"/>
                </a:lnTo>
                <a:lnTo>
                  <a:pt x="697706" y="130969"/>
                </a:lnTo>
                <a:lnTo>
                  <a:pt x="733425" y="150019"/>
                </a:lnTo>
                <a:lnTo>
                  <a:pt x="766762" y="178594"/>
                </a:lnTo>
                <a:lnTo>
                  <a:pt x="800100" y="211931"/>
                </a:lnTo>
                <a:lnTo>
                  <a:pt x="826293" y="247650"/>
                </a:lnTo>
                <a:lnTo>
                  <a:pt x="838200" y="276225"/>
                </a:lnTo>
                <a:lnTo>
                  <a:pt x="842962" y="300038"/>
                </a:lnTo>
                <a:lnTo>
                  <a:pt x="842962" y="321469"/>
                </a:lnTo>
                <a:lnTo>
                  <a:pt x="840581" y="352425"/>
                </a:lnTo>
                <a:lnTo>
                  <a:pt x="831056" y="373856"/>
                </a:lnTo>
                <a:lnTo>
                  <a:pt x="812006" y="388144"/>
                </a:lnTo>
                <a:lnTo>
                  <a:pt x="771525" y="404813"/>
                </a:lnTo>
                <a:lnTo>
                  <a:pt x="728662" y="414338"/>
                </a:lnTo>
                <a:lnTo>
                  <a:pt x="702468" y="419100"/>
                </a:lnTo>
                <a:lnTo>
                  <a:pt x="631031" y="490538"/>
                </a:lnTo>
                <a:lnTo>
                  <a:pt x="447675" y="673894"/>
                </a:lnTo>
                <a:lnTo>
                  <a:pt x="252412" y="869156"/>
                </a:lnTo>
                <a:lnTo>
                  <a:pt x="161925" y="959644"/>
                </a:lnTo>
                <a:lnTo>
                  <a:pt x="69056" y="1050131"/>
                </a:lnTo>
                <a:lnTo>
                  <a:pt x="45243" y="1069181"/>
                </a:lnTo>
                <a:lnTo>
                  <a:pt x="23812" y="1076325"/>
                </a:lnTo>
                <a:lnTo>
                  <a:pt x="9525" y="1076325"/>
                </a:lnTo>
                <a:lnTo>
                  <a:pt x="0" y="1066800"/>
                </a:lnTo>
                <a:lnTo>
                  <a:pt x="4762" y="1042988"/>
                </a:lnTo>
                <a:lnTo>
                  <a:pt x="19050" y="1009650"/>
                </a:lnTo>
                <a:lnTo>
                  <a:pt x="59531" y="945356"/>
                </a:lnTo>
                <a:lnTo>
                  <a:pt x="119062" y="857250"/>
                </a:lnTo>
                <a:lnTo>
                  <a:pt x="169068" y="781050"/>
                </a:lnTo>
                <a:lnTo>
                  <a:pt x="219075" y="707231"/>
                </a:lnTo>
                <a:lnTo>
                  <a:pt x="269081" y="628650"/>
                </a:lnTo>
                <a:lnTo>
                  <a:pt x="328612" y="533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5937A0D-75D6-43B6-A958-AF2B9621D32A}"/>
              </a:ext>
            </a:extLst>
          </p:cNvPr>
          <p:cNvSpPr/>
          <p:nvPr/>
        </p:nvSpPr>
        <p:spPr>
          <a:xfrm>
            <a:off x="5491164" y="3602038"/>
            <a:ext cx="2943225" cy="577850"/>
          </a:xfrm>
          <a:custGeom>
            <a:avLst/>
            <a:gdLst>
              <a:gd name="connsiteX0" fmla="*/ 1850231 w 2943225"/>
              <a:gd name="connsiteY0" fmla="*/ 128588 h 576263"/>
              <a:gd name="connsiteX1" fmla="*/ 1704975 w 2943225"/>
              <a:gd name="connsiteY1" fmla="*/ 142875 h 576263"/>
              <a:gd name="connsiteX2" fmla="*/ 1571625 w 2943225"/>
              <a:gd name="connsiteY2" fmla="*/ 157163 h 576263"/>
              <a:gd name="connsiteX3" fmla="*/ 1512093 w 2943225"/>
              <a:gd name="connsiteY3" fmla="*/ 164307 h 576263"/>
              <a:gd name="connsiteX4" fmla="*/ 1312068 w 2943225"/>
              <a:gd name="connsiteY4" fmla="*/ 204788 h 576263"/>
              <a:gd name="connsiteX5" fmla="*/ 1185862 w 2943225"/>
              <a:gd name="connsiteY5" fmla="*/ 221457 h 576263"/>
              <a:gd name="connsiteX6" fmla="*/ 1007268 w 2943225"/>
              <a:gd name="connsiteY6" fmla="*/ 245269 h 576263"/>
              <a:gd name="connsiteX7" fmla="*/ 821531 w 2943225"/>
              <a:gd name="connsiteY7" fmla="*/ 273844 h 576263"/>
              <a:gd name="connsiteX8" fmla="*/ 678656 w 2943225"/>
              <a:gd name="connsiteY8" fmla="*/ 300038 h 576263"/>
              <a:gd name="connsiteX9" fmla="*/ 569118 w 2943225"/>
              <a:gd name="connsiteY9" fmla="*/ 323850 h 576263"/>
              <a:gd name="connsiteX10" fmla="*/ 514350 w 2943225"/>
              <a:gd name="connsiteY10" fmla="*/ 338138 h 576263"/>
              <a:gd name="connsiteX11" fmla="*/ 473868 w 2943225"/>
              <a:gd name="connsiteY11" fmla="*/ 345282 h 576263"/>
              <a:gd name="connsiteX12" fmla="*/ 428625 w 2943225"/>
              <a:gd name="connsiteY12" fmla="*/ 350044 h 576263"/>
              <a:gd name="connsiteX13" fmla="*/ 373856 w 2943225"/>
              <a:gd name="connsiteY13" fmla="*/ 352425 h 576263"/>
              <a:gd name="connsiteX14" fmla="*/ 321468 w 2943225"/>
              <a:gd name="connsiteY14" fmla="*/ 347663 h 576263"/>
              <a:gd name="connsiteX15" fmla="*/ 288131 w 2943225"/>
              <a:gd name="connsiteY15" fmla="*/ 342900 h 576263"/>
              <a:gd name="connsiteX16" fmla="*/ 242887 w 2943225"/>
              <a:gd name="connsiteY16" fmla="*/ 333375 h 576263"/>
              <a:gd name="connsiteX17" fmla="*/ 202406 w 2943225"/>
              <a:gd name="connsiteY17" fmla="*/ 321469 h 576263"/>
              <a:gd name="connsiteX18" fmla="*/ 173831 w 2943225"/>
              <a:gd name="connsiteY18" fmla="*/ 309563 h 576263"/>
              <a:gd name="connsiteX19" fmla="*/ 138112 w 2943225"/>
              <a:gd name="connsiteY19" fmla="*/ 290513 h 576263"/>
              <a:gd name="connsiteX20" fmla="*/ 107156 w 2943225"/>
              <a:gd name="connsiteY20" fmla="*/ 269082 h 576263"/>
              <a:gd name="connsiteX21" fmla="*/ 73818 w 2943225"/>
              <a:gd name="connsiteY21" fmla="*/ 240507 h 576263"/>
              <a:gd name="connsiteX22" fmla="*/ 50006 w 2943225"/>
              <a:gd name="connsiteY22" fmla="*/ 223838 h 576263"/>
              <a:gd name="connsiteX23" fmla="*/ 26193 w 2943225"/>
              <a:gd name="connsiteY23" fmla="*/ 214313 h 576263"/>
              <a:gd name="connsiteX24" fmla="*/ 11906 w 2943225"/>
              <a:gd name="connsiteY24" fmla="*/ 214313 h 576263"/>
              <a:gd name="connsiteX25" fmla="*/ 0 w 2943225"/>
              <a:gd name="connsiteY25" fmla="*/ 219075 h 576263"/>
              <a:gd name="connsiteX26" fmla="*/ 2381 w 2943225"/>
              <a:gd name="connsiteY26" fmla="*/ 235744 h 576263"/>
              <a:gd name="connsiteX27" fmla="*/ 11906 w 2943225"/>
              <a:gd name="connsiteY27" fmla="*/ 257175 h 576263"/>
              <a:gd name="connsiteX28" fmla="*/ 38100 w 2943225"/>
              <a:gd name="connsiteY28" fmla="*/ 304800 h 576263"/>
              <a:gd name="connsiteX29" fmla="*/ 73818 w 2943225"/>
              <a:gd name="connsiteY29" fmla="*/ 357188 h 576263"/>
              <a:gd name="connsiteX30" fmla="*/ 119062 w 2943225"/>
              <a:gd name="connsiteY30" fmla="*/ 404813 h 576263"/>
              <a:gd name="connsiteX31" fmla="*/ 154781 w 2943225"/>
              <a:gd name="connsiteY31" fmla="*/ 433388 h 576263"/>
              <a:gd name="connsiteX32" fmla="*/ 202406 w 2943225"/>
              <a:gd name="connsiteY32" fmla="*/ 473869 h 576263"/>
              <a:gd name="connsiteX33" fmla="*/ 242887 w 2943225"/>
              <a:gd name="connsiteY33" fmla="*/ 502444 h 576263"/>
              <a:gd name="connsiteX34" fmla="*/ 271462 w 2943225"/>
              <a:gd name="connsiteY34" fmla="*/ 519113 h 576263"/>
              <a:gd name="connsiteX35" fmla="*/ 304800 w 2943225"/>
              <a:gd name="connsiteY35" fmla="*/ 538163 h 576263"/>
              <a:gd name="connsiteX36" fmla="*/ 314325 w 2943225"/>
              <a:gd name="connsiteY36" fmla="*/ 545307 h 576263"/>
              <a:gd name="connsiteX37" fmla="*/ 342900 w 2943225"/>
              <a:gd name="connsiteY37" fmla="*/ 566738 h 576263"/>
              <a:gd name="connsiteX38" fmla="*/ 369093 w 2943225"/>
              <a:gd name="connsiteY38" fmla="*/ 573882 h 576263"/>
              <a:gd name="connsiteX39" fmla="*/ 400050 w 2943225"/>
              <a:gd name="connsiteY39" fmla="*/ 576263 h 576263"/>
              <a:gd name="connsiteX40" fmla="*/ 445293 w 2943225"/>
              <a:gd name="connsiteY40" fmla="*/ 573882 h 576263"/>
              <a:gd name="connsiteX41" fmla="*/ 495300 w 2943225"/>
              <a:gd name="connsiteY41" fmla="*/ 564357 h 576263"/>
              <a:gd name="connsiteX42" fmla="*/ 557212 w 2943225"/>
              <a:gd name="connsiteY42" fmla="*/ 547688 h 576263"/>
              <a:gd name="connsiteX43" fmla="*/ 583406 w 2943225"/>
              <a:gd name="connsiteY43" fmla="*/ 540544 h 576263"/>
              <a:gd name="connsiteX44" fmla="*/ 688181 w 2943225"/>
              <a:gd name="connsiteY44" fmla="*/ 519113 h 576263"/>
              <a:gd name="connsiteX45" fmla="*/ 857250 w 2943225"/>
              <a:gd name="connsiteY45" fmla="*/ 485775 h 576263"/>
              <a:gd name="connsiteX46" fmla="*/ 1014412 w 2943225"/>
              <a:gd name="connsiteY46" fmla="*/ 454819 h 576263"/>
              <a:gd name="connsiteX47" fmla="*/ 1297781 w 2943225"/>
              <a:gd name="connsiteY47" fmla="*/ 407194 h 576263"/>
              <a:gd name="connsiteX48" fmla="*/ 1576387 w 2943225"/>
              <a:gd name="connsiteY48" fmla="*/ 354807 h 576263"/>
              <a:gd name="connsiteX49" fmla="*/ 1716881 w 2943225"/>
              <a:gd name="connsiteY49" fmla="*/ 330994 h 576263"/>
              <a:gd name="connsiteX50" fmla="*/ 1833562 w 2943225"/>
              <a:gd name="connsiteY50" fmla="*/ 316707 h 576263"/>
              <a:gd name="connsiteX51" fmla="*/ 1919287 w 2943225"/>
              <a:gd name="connsiteY51" fmla="*/ 309563 h 576263"/>
              <a:gd name="connsiteX52" fmla="*/ 2033587 w 2943225"/>
              <a:gd name="connsiteY52" fmla="*/ 302419 h 576263"/>
              <a:gd name="connsiteX53" fmla="*/ 2143125 w 2943225"/>
              <a:gd name="connsiteY53" fmla="*/ 297657 h 576263"/>
              <a:gd name="connsiteX54" fmla="*/ 2243137 w 2943225"/>
              <a:gd name="connsiteY54" fmla="*/ 297657 h 576263"/>
              <a:gd name="connsiteX55" fmla="*/ 2300287 w 2943225"/>
              <a:gd name="connsiteY55" fmla="*/ 295275 h 576263"/>
              <a:gd name="connsiteX56" fmla="*/ 2359818 w 2943225"/>
              <a:gd name="connsiteY56" fmla="*/ 288132 h 576263"/>
              <a:gd name="connsiteX57" fmla="*/ 2459831 w 2943225"/>
              <a:gd name="connsiteY57" fmla="*/ 283369 h 576263"/>
              <a:gd name="connsiteX58" fmla="*/ 2569368 w 2943225"/>
              <a:gd name="connsiteY58" fmla="*/ 285750 h 576263"/>
              <a:gd name="connsiteX59" fmla="*/ 2678906 w 2943225"/>
              <a:gd name="connsiteY59" fmla="*/ 290513 h 576263"/>
              <a:gd name="connsiteX60" fmla="*/ 2757487 w 2943225"/>
              <a:gd name="connsiteY60" fmla="*/ 297657 h 576263"/>
              <a:gd name="connsiteX61" fmla="*/ 2802731 w 2943225"/>
              <a:gd name="connsiteY61" fmla="*/ 297657 h 576263"/>
              <a:gd name="connsiteX62" fmla="*/ 2852737 w 2943225"/>
              <a:gd name="connsiteY62" fmla="*/ 295275 h 576263"/>
              <a:gd name="connsiteX63" fmla="*/ 2893218 w 2943225"/>
              <a:gd name="connsiteY63" fmla="*/ 285750 h 576263"/>
              <a:gd name="connsiteX64" fmla="*/ 2921793 w 2943225"/>
              <a:gd name="connsiteY64" fmla="*/ 271463 h 576263"/>
              <a:gd name="connsiteX65" fmla="*/ 2938462 w 2943225"/>
              <a:gd name="connsiteY65" fmla="*/ 254794 h 576263"/>
              <a:gd name="connsiteX66" fmla="*/ 2943225 w 2943225"/>
              <a:gd name="connsiteY66" fmla="*/ 238125 h 576263"/>
              <a:gd name="connsiteX67" fmla="*/ 2943225 w 2943225"/>
              <a:gd name="connsiteY67" fmla="*/ 221457 h 576263"/>
              <a:gd name="connsiteX68" fmla="*/ 2936081 w 2943225"/>
              <a:gd name="connsiteY68" fmla="*/ 190500 h 576263"/>
              <a:gd name="connsiteX69" fmla="*/ 2917031 w 2943225"/>
              <a:gd name="connsiteY69" fmla="*/ 159544 h 576263"/>
              <a:gd name="connsiteX70" fmla="*/ 2900362 w 2943225"/>
              <a:gd name="connsiteY70" fmla="*/ 140494 h 576263"/>
              <a:gd name="connsiteX71" fmla="*/ 2869406 w 2943225"/>
              <a:gd name="connsiteY71" fmla="*/ 123825 h 576263"/>
              <a:gd name="connsiteX72" fmla="*/ 2833687 w 2943225"/>
              <a:gd name="connsiteY72" fmla="*/ 104775 h 576263"/>
              <a:gd name="connsiteX73" fmla="*/ 2783681 w 2943225"/>
              <a:gd name="connsiteY73" fmla="*/ 78582 h 576263"/>
              <a:gd name="connsiteX74" fmla="*/ 2733675 w 2943225"/>
              <a:gd name="connsiteY74" fmla="*/ 50007 h 576263"/>
              <a:gd name="connsiteX75" fmla="*/ 2678906 w 2943225"/>
              <a:gd name="connsiteY75" fmla="*/ 26194 h 576263"/>
              <a:gd name="connsiteX76" fmla="*/ 2631281 w 2943225"/>
              <a:gd name="connsiteY76" fmla="*/ 9525 h 576263"/>
              <a:gd name="connsiteX77" fmla="*/ 2583656 w 2943225"/>
              <a:gd name="connsiteY77" fmla="*/ 0 h 576263"/>
              <a:gd name="connsiteX78" fmla="*/ 2562225 w 2943225"/>
              <a:gd name="connsiteY78" fmla="*/ 2382 h 576263"/>
              <a:gd name="connsiteX79" fmla="*/ 2483643 w 2943225"/>
              <a:gd name="connsiteY79" fmla="*/ 28575 h 576263"/>
              <a:gd name="connsiteX80" fmla="*/ 2297906 w 2943225"/>
              <a:gd name="connsiteY80" fmla="*/ 80963 h 576263"/>
              <a:gd name="connsiteX81" fmla="*/ 2250281 w 2943225"/>
              <a:gd name="connsiteY81" fmla="*/ 95250 h 576263"/>
              <a:gd name="connsiteX82" fmla="*/ 2159793 w 2943225"/>
              <a:gd name="connsiteY82" fmla="*/ 102394 h 576263"/>
              <a:gd name="connsiteX83" fmla="*/ 1962150 w 2943225"/>
              <a:gd name="connsiteY83" fmla="*/ 116682 h 576263"/>
              <a:gd name="connsiteX84" fmla="*/ 1850231 w 2943225"/>
              <a:gd name="connsiteY84" fmla="*/ 128588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943225" h="576263">
                <a:moveTo>
                  <a:pt x="1850231" y="128588"/>
                </a:moveTo>
                <a:lnTo>
                  <a:pt x="1704975" y="142875"/>
                </a:lnTo>
                <a:lnTo>
                  <a:pt x="1571625" y="157163"/>
                </a:lnTo>
                <a:lnTo>
                  <a:pt x="1512093" y="164307"/>
                </a:lnTo>
                <a:lnTo>
                  <a:pt x="1312068" y="204788"/>
                </a:lnTo>
                <a:lnTo>
                  <a:pt x="1185862" y="221457"/>
                </a:lnTo>
                <a:lnTo>
                  <a:pt x="1007268" y="245269"/>
                </a:lnTo>
                <a:lnTo>
                  <a:pt x="821531" y="273844"/>
                </a:lnTo>
                <a:lnTo>
                  <a:pt x="678656" y="300038"/>
                </a:lnTo>
                <a:lnTo>
                  <a:pt x="569118" y="323850"/>
                </a:lnTo>
                <a:lnTo>
                  <a:pt x="514350" y="338138"/>
                </a:lnTo>
                <a:lnTo>
                  <a:pt x="473868" y="345282"/>
                </a:lnTo>
                <a:lnTo>
                  <a:pt x="428625" y="350044"/>
                </a:lnTo>
                <a:lnTo>
                  <a:pt x="373856" y="352425"/>
                </a:lnTo>
                <a:lnTo>
                  <a:pt x="321468" y="347663"/>
                </a:lnTo>
                <a:lnTo>
                  <a:pt x="288131" y="342900"/>
                </a:lnTo>
                <a:lnTo>
                  <a:pt x="242887" y="333375"/>
                </a:lnTo>
                <a:lnTo>
                  <a:pt x="202406" y="321469"/>
                </a:lnTo>
                <a:lnTo>
                  <a:pt x="173831" y="309563"/>
                </a:lnTo>
                <a:lnTo>
                  <a:pt x="138112" y="290513"/>
                </a:lnTo>
                <a:lnTo>
                  <a:pt x="107156" y="269082"/>
                </a:lnTo>
                <a:lnTo>
                  <a:pt x="73818" y="240507"/>
                </a:lnTo>
                <a:lnTo>
                  <a:pt x="50006" y="223838"/>
                </a:lnTo>
                <a:lnTo>
                  <a:pt x="26193" y="214313"/>
                </a:lnTo>
                <a:lnTo>
                  <a:pt x="11906" y="214313"/>
                </a:lnTo>
                <a:lnTo>
                  <a:pt x="0" y="219075"/>
                </a:lnTo>
                <a:lnTo>
                  <a:pt x="2381" y="235744"/>
                </a:lnTo>
                <a:lnTo>
                  <a:pt x="11906" y="257175"/>
                </a:lnTo>
                <a:lnTo>
                  <a:pt x="38100" y="304800"/>
                </a:lnTo>
                <a:lnTo>
                  <a:pt x="73818" y="357188"/>
                </a:lnTo>
                <a:lnTo>
                  <a:pt x="119062" y="404813"/>
                </a:lnTo>
                <a:lnTo>
                  <a:pt x="154781" y="433388"/>
                </a:lnTo>
                <a:lnTo>
                  <a:pt x="202406" y="473869"/>
                </a:lnTo>
                <a:lnTo>
                  <a:pt x="242887" y="502444"/>
                </a:lnTo>
                <a:lnTo>
                  <a:pt x="271462" y="519113"/>
                </a:lnTo>
                <a:lnTo>
                  <a:pt x="304800" y="538163"/>
                </a:lnTo>
                <a:lnTo>
                  <a:pt x="314325" y="545307"/>
                </a:lnTo>
                <a:lnTo>
                  <a:pt x="342900" y="566738"/>
                </a:lnTo>
                <a:lnTo>
                  <a:pt x="369093" y="573882"/>
                </a:lnTo>
                <a:lnTo>
                  <a:pt x="400050" y="576263"/>
                </a:lnTo>
                <a:lnTo>
                  <a:pt x="445293" y="573882"/>
                </a:lnTo>
                <a:lnTo>
                  <a:pt x="495300" y="564357"/>
                </a:lnTo>
                <a:lnTo>
                  <a:pt x="557212" y="547688"/>
                </a:lnTo>
                <a:lnTo>
                  <a:pt x="583406" y="540544"/>
                </a:lnTo>
                <a:lnTo>
                  <a:pt x="688181" y="519113"/>
                </a:lnTo>
                <a:lnTo>
                  <a:pt x="857250" y="485775"/>
                </a:lnTo>
                <a:lnTo>
                  <a:pt x="1014412" y="454819"/>
                </a:lnTo>
                <a:lnTo>
                  <a:pt x="1297781" y="407194"/>
                </a:lnTo>
                <a:lnTo>
                  <a:pt x="1576387" y="354807"/>
                </a:lnTo>
                <a:lnTo>
                  <a:pt x="1716881" y="330994"/>
                </a:lnTo>
                <a:lnTo>
                  <a:pt x="1833562" y="316707"/>
                </a:lnTo>
                <a:lnTo>
                  <a:pt x="1919287" y="309563"/>
                </a:lnTo>
                <a:lnTo>
                  <a:pt x="2033587" y="302419"/>
                </a:lnTo>
                <a:lnTo>
                  <a:pt x="2143125" y="297657"/>
                </a:lnTo>
                <a:lnTo>
                  <a:pt x="2243137" y="297657"/>
                </a:lnTo>
                <a:lnTo>
                  <a:pt x="2300287" y="295275"/>
                </a:lnTo>
                <a:lnTo>
                  <a:pt x="2359818" y="288132"/>
                </a:lnTo>
                <a:lnTo>
                  <a:pt x="2459831" y="283369"/>
                </a:lnTo>
                <a:lnTo>
                  <a:pt x="2569368" y="285750"/>
                </a:lnTo>
                <a:lnTo>
                  <a:pt x="2678906" y="290513"/>
                </a:lnTo>
                <a:lnTo>
                  <a:pt x="2757487" y="297657"/>
                </a:lnTo>
                <a:lnTo>
                  <a:pt x="2802731" y="297657"/>
                </a:lnTo>
                <a:lnTo>
                  <a:pt x="2852737" y="295275"/>
                </a:lnTo>
                <a:lnTo>
                  <a:pt x="2893218" y="285750"/>
                </a:lnTo>
                <a:lnTo>
                  <a:pt x="2921793" y="271463"/>
                </a:lnTo>
                <a:lnTo>
                  <a:pt x="2938462" y="254794"/>
                </a:lnTo>
                <a:lnTo>
                  <a:pt x="2943225" y="238125"/>
                </a:lnTo>
                <a:lnTo>
                  <a:pt x="2943225" y="221457"/>
                </a:lnTo>
                <a:lnTo>
                  <a:pt x="2936081" y="190500"/>
                </a:lnTo>
                <a:lnTo>
                  <a:pt x="2917031" y="159544"/>
                </a:lnTo>
                <a:lnTo>
                  <a:pt x="2900362" y="140494"/>
                </a:lnTo>
                <a:lnTo>
                  <a:pt x="2869406" y="123825"/>
                </a:lnTo>
                <a:lnTo>
                  <a:pt x="2833687" y="104775"/>
                </a:lnTo>
                <a:lnTo>
                  <a:pt x="2783681" y="78582"/>
                </a:lnTo>
                <a:lnTo>
                  <a:pt x="2733675" y="50007"/>
                </a:lnTo>
                <a:lnTo>
                  <a:pt x="2678906" y="26194"/>
                </a:lnTo>
                <a:lnTo>
                  <a:pt x="2631281" y="9525"/>
                </a:lnTo>
                <a:lnTo>
                  <a:pt x="2583656" y="0"/>
                </a:lnTo>
                <a:lnTo>
                  <a:pt x="2562225" y="2382"/>
                </a:lnTo>
                <a:lnTo>
                  <a:pt x="2483643" y="28575"/>
                </a:lnTo>
                <a:lnTo>
                  <a:pt x="2297906" y="80963"/>
                </a:lnTo>
                <a:lnTo>
                  <a:pt x="2250281" y="95250"/>
                </a:lnTo>
                <a:lnTo>
                  <a:pt x="2159793" y="102394"/>
                </a:lnTo>
                <a:lnTo>
                  <a:pt x="1962150" y="116682"/>
                </a:lnTo>
                <a:lnTo>
                  <a:pt x="1850231" y="128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34ADB8C-CBB9-4CE3-A8FA-3F24B74241A8}"/>
              </a:ext>
            </a:extLst>
          </p:cNvPr>
          <p:cNvSpPr/>
          <p:nvPr/>
        </p:nvSpPr>
        <p:spPr>
          <a:xfrm>
            <a:off x="4040188" y="4179888"/>
            <a:ext cx="1476375" cy="1071562"/>
          </a:xfrm>
          <a:custGeom>
            <a:avLst/>
            <a:gdLst>
              <a:gd name="connsiteX0" fmla="*/ 533400 w 1476375"/>
              <a:gd name="connsiteY0" fmla="*/ 342900 h 1071562"/>
              <a:gd name="connsiteX1" fmla="*/ 338137 w 1476375"/>
              <a:gd name="connsiteY1" fmla="*/ 383381 h 1071562"/>
              <a:gd name="connsiteX2" fmla="*/ 183356 w 1476375"/>
              <a:gd name="connsiteY2" fmla="*/ 416718 h 1071562"/>
              <a:gd name="connsiteX3" fmla="*/ 97631 w 1476375"/>
              <a:gd name="connsiteY3" fmla="*/ 433387 h 1071562"/>
              <a:gd name="connsiteX4" fmla="*/ 0 w 1476375"/>
              <a:gd name="connsiteY4" fmla="*/ 295275 h 1071562"/>
              <a:gd name="connsiteX5" fmla="*/ 104775 w 1476375"/>
              <a:gd name="connsiteY5" fmla="*/ 278606 h 1071562"/>
              <a:gd name="connsiteX6" fmla="*/ 257175 w 1476375"/>
              <a:gd name="connsiteY6" fmla="*/ 245268 h 1071562"/>
              <a:gd name="connsiteX7" fmla="*/ 385762 w 1476375"/>
              <a:gd name="connsiteY7" fmla="*/ 214312 h 1071562"/>
              <a:gd name="connsiteX8" fmla="*/ 523875 w 1476375"/>
              <a:gd name="connsiteY8" fmla="*/ 183356 h 1071562"/>
              <a:gd name="connsiteX9" fmla="*/ 666750 w 1476375"/>
              <a:gd name="connsiteY9" fmla="*/ 150018 h 1071562"/>
              <a:gd name="connsiteX10" fmla="*/ 776287 w 1476375"/>
              <a:gd name="connsiteY10" fmla="*/ 126206 h 1071562"/>
              <a:gd name="connsiteX11" fmla="*/ 919162 w 1476375"/>
              <a:gd name="connsiteY11" fmla="*/ 95250 h 1071562"/>
              <a:gd name="connsiteX12" fmla="*/ 992981 w 1476375"/>
              <a:gd name="connsiteY12" fmla="*/ 80962 h 1071562"/>
              <a:gd name="connsiteX13" fmla="*/ 1062037 w 1476375"/>
              <a:gd name="connsiteY13" fmla="*/ 69056 h 1071562"/>
              <a:gd name="connsiteX14" fmla="*/ 1085850 w 1476375"/>
              <a:gd name="connsiteY14" fmla="*/ 52387 h 1071562"/>
              <a:gd name="connsiteX15" fmla="*/ 1114425 w 1476375"/>
              <a:gd name="connsiteY15" fmla="*/ 33337 h 1071562"/>
              <a:gd name="connsiteX16" fmla="*/ 1152525 w 1476375"/>
              <a:gd name="connsiteY16" fmla="*/ 11906 h 1071562"/>
              <a:gd name="connsiteX17" fmla="*/ 1176337 w 1476375"/>
              <a:gd name="connsiteY17" fmla="*/ 2381 h 1071562"/>
              <a:gd name="connsiteX18" fmla="*/ 1193006 w 1476375"/>
              <a:gd name="connsiteY18" fmla="*/ 0 h 1071562"/>
              <a:gd name="connsiteX19" fmla="*/ 1207294 w 1476375"/>
              <a:gd name="connsiteY19" fmla="*/ 2381 h 1071562"/>
              <a:gd name="connsiteX20" fmla="*/ 1240631 w 1476375"/>
              <a:gd name="connsiteY20" fmla="*/ 21431 h 1071562"/>
              <a:gd name="connsiteX21" fmla="*/ 1295400 w 1476375"/>
              <a:gd name="connsiteY21" fmla="*/ 57150 h 1071562"/>
              <a:gd name="connsiteX22" fmla="*/ 1350169 w 1476375"/>
              <a:gd name="connsiteY22" fmla="*/ 95250 h 1071562"/>
              <a:gd name="connsiteX23" fmla="*/ 1390650 w 1476375"/>
              <a:gd name="connsiteY23" fmla="*/ 123825 h 1071562"/>
              <a:gd name="connsiteX24" fmla="*/ 1431131 w 1476375"/>
              <a:gd name="connsiteY24" fmla="*/ 159543 h 1071562"/>
              <a:gd name="connsiteX25" fmla="*/ 1452562 w 1476375"/>
              <a:gd name="connsiteY25" fmla="*/ 180975 h 1071562"/>
              <a:gd name="connsiteX26" fmla="*/ 1466850 w 1476375"/>
              <a:gd name="connsiteY26" fmla="*/ 197643 h 1071562"/>
              <a:gd name="connsiteX27" fmla="*/ 1476375 w 1476375"/>
              <a:gd name="connsiteY27" fmla="*/ 216693 h 1071562"/>
              <a:gd name="connsiteX28" fmla="*/ 1476375 w 1476375"/>
              <a:gd name="connsiteY28" fmla="*/ 235743 h 1071562"/>
              <a:gd name="connsiteX29" fmla="*/ 1466850 w 1476375"/>
              <a:gd name="connsiteY29" fmla="*/ 252412 h 1071562"/>
              <a:gd name="connsiteX30" fmla="*/ 1450181 w 1476375"/>
              <a:gd name="connsiteY30" fmla="*/ 271462 h 1071562"/>
              <a:gd name="connsiteX31" fmla="*/ 1421606 w 1476375"/>
              <a:gd name="connsiteY31" fmla="*/ 288131 h 1071562"/>
              <a:gd name="connsiteX32" fmla="*/ 1402556 w 1476375"/>
              <a:gd name="connsiteY32" fmla="*/ 302418 h 1071562"/>
              <a:gd name="connsiteX33" fmla="*/ 1388269 w 1476375"/>
              <a:gd name="connsiteY33" fmla="*/ 319087 h 1071562"/>
              <a:gd name="connsiteX34" fmla="*/ 1373981 w 1476375"/>
              <a:gd name="connsiteY34" fmla="*/ 345281 h 1071562"/>
              <a:gd name="connsiteX35" fmla="*/ 1352550 w 1476375"/>
              <a:gd name="connsiteY35" fmla="*/ 411956 h 1071562"/>
              <a:gd name="connsiteX36" fmla="*/ 1314450 w 1476375"/>
              <a:gd name="connsiteY36" fmla="*/ 542925 h 1071562"/>
              <a:gd name="connsiteX37" fmla="*/ 1269206 w 1476375"/>
              <a:gd name="connsiteY37" fmla="*/ 714375 h 1071562"/>
              <a:gd name="connsiteX38" fmla="*/ 1233487 w 1476375"/>
              <a:gd name="connsiteY38" fmla="*/ 878681 h 1071562"/>
              <a:gd name="connsiteX39" fmla="*/ 1221581 w 1476375"/>
              <a:gd name="connsiteY39" fmla="*/ 942975 h 1071562"/>
              <a:gd name="connsiteX40" fmla="*/ 1178719 w 1476375"/>
              <a:gd name="connsiteY40" fmla="*/ 1071562 h 1071562"/>
              <a:gd name="connsiteX41" fmla="*/ 983456 w 1476375"/>
              <a:gd name="connsiteY41" fmla="*/ 1071562 h 1071562"/>
              <a:gd name="connsiteX42" fmla="*/ 1000125 w 1476375"/>
              <a:gd name="connsiteY42" fmla="*/ 902493 h 1071562"/>
              <a:gd name="connsiteX43" fmla="*/ 1021556 w 1476375"/>
              <a:gd name="connsiteY43" fmla="*/ 764381 h 1071562"/>
              <a:gd name="connsiteX44" fmla="*/ 1050131 w 1476375"/>
              <a:gd name="connsiteY44" fmla="*/ 566737 h 1071562"/>
              <a:gd name="connsiteX45" fmla="*/ 1071562 w 1476375"/>
              <a:gd name="connsiteY45" fmla="*/ 426243 h 1071562"/>
              <a:gd name="connsiteX46" fmla="*/ 1085850 w 1476375"/>
              <a:gd name="connsiteY46" fmla="*/ 326231 h 1071562"/>
              <a:gd name="connsiteX47" fmla="*/ 1088231 w 1476375"/>
              <a:gd name="connsiteY47" fmla="*/ 302418 h 1071562"/>
              <a:gd name="connsiteX48" fmla="*/ 1085850 w 1476375"/>
              <a:gd name="connsiteY48" fmla="*/ 276225 h 1071562"/>
              <a:gd name="connsiteX49" fmla="*/ 1078706 w 1476375"/>
              <a:gd name="connsiteY49" fmla="*/ 257175 h 1071562"/>
              <a:gd name="connsiteX50" fmla="*/ 1069181 w 1476375"/>
              <a:gd name="connsiteY50" fmla="*/ 245268 h 1071562"/>
              <a:gd name="connsiteX51" fmla="*/ 1052512 w 1476375"/>
              <a:gd name="connsiteY51" fmla="*/ 238125 h 1071562"/>
              <a:gd name="connsiteX52" fmla="*/ 1023937 w 1476375"/>
              <a:gd name="connsiteY52" fmla="*/ 242887 h 1071562"/>
              <a:gd name="connsiteX53" fmla="*/ 978694 w 1476375"/>
              <a:gd name="connsiteY53" fmla="*/ 254793 h 1071562"/>
              <a:gd name="connsiteX54" fmla="*/ 816769 w 1476375"/>
              <a:gd name="connsiteY54" fmla="*/ 285750 h 1071562"/>
              <a:gd name="connsiteX55" fmla="*/ 533400 w 1476375"/>
              <a:gd name="connsiteY55" fmla="*/ 34290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476375" h="1071562">
                <a:moveTo>
                  <a:pt x="533400" y="342900"/>
                </a:moveTo>
                <a:lnTo>
                  <a:pt x="338137" y="383381"/>
                </a:lnTo>
                <a:lnTo>
                  <a:pt x="183356" y="416718"/>
                </a:lnTo>
                <a:lnTo>
                  <a:pt x="97631" y="433387"/>
                </a:lnTo>
                <a:lnTo>
                  <a:pt x="0" y="295275"/>
                </a:lnTo>
                <a:lnTo>
                  <a:pt x="104775" y="278606"/>
                </a:lnTo>
                <a:lnTo>
                  <a:pt x="257175" y="245268"/>
                </a:lnTo>
                <a:lnTo>
                  <a:pt x="385762" y="214312"/>
                </a:lnTo>
                <a:lnTo>
                  <a:pt x="523875" y="183356"/>
                </a:lnTo>
                <a:lnTo>
                  <a:pt x="666750" y="150018"/>
                </a:lnTo>
                <a:lnTo>
                  <a:pt x="776287" y="126206"/>
                </a:lnTo>
                <a:lnTo>
                  <a:pt x="919162" y="95250"/>
                </a:lnTo>
                <a:lnTo>
                  <a:pt x="992981" y="80962"/>
                </a:lnTo>
                <a:lnTo>
                  <a:pt x="1062037" y="69056"/>
                </a:lnTo>
                <a:lnTo>
                  <a:pt x="1085850" y="52387"/>
                </a:lnTo>
                <a:lnTo>
                  <a:pt x="1114425" y="33337"/>
                </a:lnTo>
                <a:lnTo>
                  <a:pt x="1152525" y="11906"/>
                </a:lnTo>
                <a:lnTo>
                  <a:pt x="1176337" y="2381"/>
                </a:lnTo>
                <a:lnTo>
                  <a:pt x="1193006" y="0"/>
                </a:lnTo>
                <a:lnTo>
                  <a:pt x="1207294" y="2381"/>
                </a:lnTo>
                <a:lnTo>
                  <a:pt x="1240631" y="21431"/>
                </a:lnTo>
                <a:lnTo>
                  <a:pt x="1295400" y="57150"/>
                </a:lnTo>
                <a:lnTo>
                  <a:pt x="1350169" y="95250"/>
                </a:lnTo>
                <a:lnTo>
                  <a:pt x="1390650" y="123825"/>
                </a:lnTo>
                <a:lnTo>
                  <a:pt x="1431131" y="159543"/>
                </a:lnTo>
                <a:lnTo>
                  <a:pt x="1452562" y="180975"/>
                </a:lnTo>
                <a:lnTo>
                  <a:pt x="1466850" y="197643"/>
                </a:lnTo>
                <a:lnTo>
                  <a:pt x="1476375" y="216693"/>
                </a:lnTo>
                <a:lnTo>
                  <a:pt x="1476375" y="235743"/>
                </a:lnTo>
                <a:lnTo>
                  <a:pt x="1466850" y="252412"/>
                </a:lnTo>
                <a:lnTo>
                  <a:pt x="1450181" y="271462"/>
                </a:lnTo>
                <a:lnTo>
                  <a:pt x="1421606" y="288131"/>
                </a:lnTo>
                <a:lnTo>
                  <a:pt x="1402556" y="302418"/>
                </a:lnTo>
                <a:lnTo>
                  <a:pt x="1388269" y="319087"/>
                </a:lnTo>
                <a:lnTo>
                  <a:pt x="1373981" y="345281"/>
                </a:lnTo>
                <a:lnTo>
                  <a:pt x="1352550" y="411956"/>
                </a:lnTo>
                <a:lnTo>
                  <a:pt x="1314450" y="542925"/>
                </a:lnTo>
                <a:lnTo>
                  <a:pt x="1269206" y="714375"/>
                </a:lnTo>
                <a:lnTo>
                  <a:pt x="1233487" y="878681"/>
                </a:lnTo>
                <a:lnTo>
                  <a:pt x="1221581" y="942975"/>
                </a:lnTo>
                <a:lnTo>
                  <a:pt x="1178719" y="1071562"/>
                </a:lnTo>
                <a:lnTo>
                  <a:pt x="983456" y="1071562"/>
                </a:lnTo>
                <a:lnTo>
                  <a:pt x="1000125" y="902493"/>
                </a:lnTo>
                <a:lnTo>
                  <a:pt x="1021556" y="764381"/>
                </a:lnTo>
                <a:lnTo>
                  <a:pt x="1050131" y="566737"/>
                </a:lnTo>
                <a:lnTo>
                  <a:pt x="1071562" y="426243"/>
                </a:lnTo>
                <a:lnTo>
                  <a:pt x="1085850" y="326231"/>
                </a:lnTo>
                <a:lnTo>
                  <a:pt x="1088231" y="302418"/>
                </a:lnTo>
                <a:lnTo>
                  <a:pt x="1085850" y="276225"/>
                </a:lnTo>
                <a:lnTo>
                  <a:pt x="1078706" y="257175"/>
                </a:lnTo>
                <a:lnTo>
                  <a:pt x="1069181" y="245268"/>
                </a:lnTo>
                <a:lnTo>
                  <a:pt x="1052512" y="238125"/>
                </a:lnTo>
                <a:lnTo>
                  <a:pt x="1023937" y="242887"/>
                </a:lnTo>
                <a:lnTo>
                  <a:pt x="978694" y="254793"/>
                </a:lnTo>
                <a:lnTo>
                  <a:pt x="816769" y="285750"/>
                </a:lnTo>
                <a:lnTo>
                  <a:pt x="533400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113923-262F-40AC-A792-9C910A99D52D}"/>
              </a:ext>
            </a:extLst>
          </p:cNvPr>
          <p:cNvSpPr/>
          <p:nvPr/>
        </p:nvSpPr>
        <p:spPr>
          <a:xfrm>
            <a:off x="4297362" y="5078414"/>
            <a:ext cx="990600" cy="320675"/>
          </a:xfrm>
          <a:custGeom>
            <a:avLst/>
            <a:gdLst>
              <a:gd name="connsiteX0" fmla="*/ 466725 w 990600"/>
              <a:gd name="connsiteY0" fmla="*/ 64294 h 319088"/>
              <a:gd name="connsiteX1" fmla="*/ 271462 w 990600"/>
              <a:gd name="connsiteY1" fmla="*/ 107157 h 319088"/>
              <a:gd name="connsiteX2" fmla="*/ 109537 w 990600"/>
              <a:gd name="connsiteY2" fmla="*/ 145257 h 319088"/>
              <a:gd name="connsiteX3" fmla="*/ 0 w 990600"/>
              <a:gd name="connsiteY3" fmla="*/ 171450 h 319088"/>
              <a:gd name="connsiteX4" fmla="*/ 38100 w 990600"/>
              <a:gd name="connsiteY4" fmla="*/ 319088 h 319088"/>
              <a:gd name="connsiteX5" fmla="*/ 192881 w 990600"/>
              <a:gd name="connsiteY5" fmla="*/ 302419 h 319088"/>
              <a:gd name="connsiteX6" fmla="*/ 357187 w 990600"/>
              <a:gd name="connsiteY6" fmla="*/ 283369 h 319088"/>
              <a:gd name="connsiteX7" fmla="*/ 569119 w 990600"/>
              <a:gd name="connsiteY7" fmla="*/ 257175 h 319088"/>
              <a:gd name="connsiteX8" fmla="*/ 757237 w 990600"/>
              <a:gd name="connsiteY8" fmla="*/ 238125 h 319088"/>
              <a:gd name="connsiteX9" fmla="*/ 881062 w 990600"/>
              <a:gd name="connsiteY9" fmla="*/ 228600 h 319088"/>
              <a:gd name="connsiteX10" fmla="*/ 916781 w 990600"/>
              <a:gd name="connsiteY10" fmla="*/ 228600 h 319088"/>
              <a:gd name="connsiteX11" fmla="*/ 947737 w 990600"/>
              <a:gd name="connsiteY11" fmla="*/ 207169 h 319088"/>
              <a:gd name="connsiteX12" fmla="*/ 981075 w 990600"/>
              <a:gd name="connsiteY12" fmla="*/ 188119 h 319088"/>
              <a:gd name="connsiteX13" fmla="*/ 988219 w 990600"/>
              <a:gd name="connsiteY13" fmla="*/ 180975 h 319088"/>
              <a:gd name="connsiteX14" fmla="*/ 990600 w 990600"/>
              <a:gd name="connsiteY14" fmla="*/ 169069 h 319088"/>
              <a:gd name="connsiteX15" fmla="*/ 988219 w 990600"/>
              <a:gd name="connsiteY15" fmla="*/ 140494 h 319088"/>
              <a:gd name="connsiteX16" fmla="*/ 983456 w 990600"/>
              <a:gd name="connsiteY16" fmla="*/ 92869 h 319088"/>
              <a:gd name="connsiteX17" fmla="*/ 976312 w 990600"/>
              <a:gd name="connsiteY17" fmla="*/ 61913 h 319088"/>
              <a:gd name="connsiteX18" fmla="*/ 966787 w 990600"/>
              <a:gd name="connsiteY18" fmla="*/ 38100 h 319088"/>
              <a:gd name="connsiteX19" fmla="*/ 940594 w 990600"/>
              <a:gd name="connsiteY19" fmla="*/ 2382 h 319088"/>
              <a:gd name="connsiteX20" fmla="*/ 752475 w 990600"/>
              <a:gd name="connsiteY20" fmla="*/ 0 h 319088"/>
              <a:gd name="connsiteX21" fmla="*/ 616744 w 990600"/>
              <a:gd name="connsiteY21" fmla="*/ 30957 h 319088"/>
              <a:gd name="connsiteX22" fmla="*/ 466725 w 990600"/>
              <a:gd name="connsiteY22" fmla="*/ 642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90600" h="319088">
                <a:moveTo>
                  <a:pt x="466725" y="64294"/>
                </a:moveTo>
                <a:lnTo>
                  <a:pt x="271462" y="107157"/>
                </a:lnTo>
                <a:lnTo>
                  <a:pt x="109537" y="145257"/>
                </a:lnTo>
                <a:lnTo>
                  <a:pt x="0" y="171450"/>
                </a:lnTo>
                <a:lnTo>
                  <a:pt x="38100" y="319088"/>
                </a:lnTo>
                <a:lnTo>
                  <a:pt x="192881" y="302419"/>
                </a:lnTo>
                <a:lnTo>
                  <a:pt x="357187" y="283369"/>
                </a:lnTo>
                <a:lnTo>
                  <a:pt x="569119" y="257175"/>
                </a:lnTo>
                <a:lnTo>
                  <a:pt x="757237" y="238125"/>
                </a:lnTo>
                <a:lnTo>
                  <a:pt x="881062" y="228600"/>
                </a:lnTo>
                <a:lnTo>
                  <a:pt x="916781" y="228600"/>
                </a:lnTo>
                <a:lnTo>
                  <a:pt x="947737" y="207169"/>
                </a:lnTo>
                <a:lnTo>
                  <a:pt x="981075" y="188119"/>
                </a:lnTo>
                <a:lnTo>
                  <a:pt x="988219" y="180975"/>
                </a:lnTo>
                <a:lnTo>
                  <a:pt x="990600" y="169069"/>
                </a:lnTo>
                <a:lnTo>
                  <a:pt x="988219" y="140494"/>
                </a:lnTo>
                <a:lnTo>
                  <a:pt x="983456" y="92869"/>
                </a:lnTo>
                <a:lnTo>
                  <a:pt x="976312" y="61913"/>
                </a:lnTo>
                <a:lnTo>
                  <a:pt x="966787" y="38100"/>
                </a:lnTo>
                <a:lnTo>
                  <a:pt x="940594" y="2382"/>
                </a:lnTo>
                <a:lnTo>
                  <a:pt x="752475" y="0"/>
                </a:lnTo>
                <a:lnTo>
                  <a:pt x="616744" y="30957"/>
                </a:lnTo>
                <a:lnTo>
                  <a:pt x="466725" y="642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483C1B4-01E1-4DB2-AEB0-45371524A897}"/>
              </a:ext>
            </a:extLst>
          </p:cNvPr>
          <p:cNvSpPr/>
          <p:nvPr/>
        </p:nvSpPr>
        <p:spPr>
          <a:xfrm rot="16200000">
            <a:off x="4868864" y="3868739"/>
            <a:ext cx="3825875" cy="606425"/>
          </a:xfrm>
          <a:custGeom>
            <a:avLst/>
            <a:gdLst>
              <a:gd name="connsiteX0" fmla="*/ 1724025 w 3825875"/>
              <a:gd name="connsiteY0" fmla="*/ 301625 h 606425"/>
              <a:gd name="connsiteX1" fmla="*/ 1971675 w 3825875"/>
              <a:gd name="connsiteY1" fmla="*/ 301625 h 606425"/>
              <a:gd name="connsiteX2" fmla="*/ 2117725 w 3825875"/>
              <a:gd name="connsiteY2" fmla="*/ 298450 h 606425"/>
              <a:gd name="connsiteX3" fmla="*/ 2327275 w 3825875"/>
              <a:gd name="connsiteY3" fmla="*/ 301625 h 606425"/>
              <a:gd name="connsiteX4" fmla="*/ 2501900 w 3825875"/>
              <a:gd name="connsiteY4" fmla="*/ 298450 h 606425"/>
              <a:gd name="connsiteX5" fmla="*/ 2654300 w 3825875"/>
              <a:gd name="connsiteY5" fmla="*/ 295275 h 606425"/>
              <a:gd name="connsiteX6" fmla="*/ 2886075 w 3825875"/>
              <a:gd name="connsiteY6" fmla="*/ 288925 h 606425"/>
              <a:gd name="connsiteX7" fmla="*/ 3143250 w 3825875"/>
              <a:gd name="connsiteY7" fmla="*/ 285750 h 606425"/>
              <a:gd name="connsiteX8" fmla="*/ 3321050 w 3825875"/>
              <a:gd name="connsiteY8" fmla="*/ 282575 h 606425"/>
              <a:gd name="connsiteX9" fmla="*/ 3409950 w 3825875"/>
              <a:gd name="connsiteY9" fmla="*/ 279400 h 606425"/>
              <a:gd name="connsiteX10" fmla="*/ 3476625 w 3825875"/>
              <a:gd name="connsiteY10" fmla="*/ 276225 h 606425"/>
              <a:gd name="connsiteX11" fmla="*/ 3536950 w 3825875"/>
              <a:gd name="connsiteY11" fmla="*/ 263525 h 606425"/>
              <a:gd name="connsiteX12" fmla="*/ 3584575 w 3825875"/>
              <a:gd name="connsiteY12" fmla="*/ 241300 h 606425"/>
              <a:gd name="connsiteX13" fmla="*/ 3625850 w 3825875"/>
              <a:gd name="connsiteY13" fmla="*/ 215900 h 606425"/>
              <a:gd name="connsiteX14" fmla="*/ 3679825 w 3825875"/>
              <a:gd name="connsiteY14" fmla="*/ 171450 h 606425"/>
              <a:gd name="connsiteX15" fmla="*/ 3730625 w 3825875"/>
              <a:gd name="connsiteY15" fmla="*/ 117475 h 606425"/>
              <a:gd name="connsiteX16" fmla="*/ 3790950 w 3825875"/>
              <a:gd name="connsiteY16" fmla="*/ 38100 h 606425"/>
              <a:gd name="connsiteX17" fmla="*/ 3825875 w 3825875"/>
              <a:gd name="connsiteY17" fmla="*/ 0 h 606425"/>
              <a:gd name="connsiteX18" fmla="*/ 3825875 w 3825875"/>
              <a:gd name="connsiteY18" fmla="*/ 130175 h 606425"/>
              <a:gd name="connsiteX19" fmla="*/ 3759200 w 3825875"/>
              <a:gd name="connsiteY19" fmla="*/ 254000 h 606425"/>
              <a:gd name="connsiteX20" fmla="*/ 3683000 w 3825875"/>
              <a:gd name="connsiteY20" fmla="*/ 381000 h 606425"/>
              <a:gd name="connsiteX21" fmla="*/ 3632200 w 3825875"/>
              <a:gd name="connsiteY21" fmla="*/ 469900 h 606425"/>
              <a:gd name="connsiteX22" fmla="*/ 3600450 w 3825875"/>
              <a:gd name="connsiteY22" fmla="*/ 536575 h 606425"/>
              <a:gd name="connsiteX23" fmla="*/ 3581400 w 3825875"/>
              <a:gd name="connsiteY23" fmla="*/ 565150 h 606425"/>
              <a:gd name="connsiteX24" fmla="*/ 3565525 w 3825875"/>
              <a:gd name="connsiteY24" fmla="*/ 581025 h 606425"/>
              <a:gd name="connsiteX25" fmla="*/ 3546475 w 3825875"/>
              <a:gd name="connsiteY25" fmla="*/ 596900 h 606425"/>
              <a:gd name="connsiteX26" fmla="*/ 3521075 w 3825875"/>
              <a:gd name="connsiteY26" fmla="*/ 606425 h 606425"/>
              <a:gd name="connsiteX27" fmla="*/ 3495675 w 3825875"/>
              <a:gd name="connsiteY27" fmla="*/ 606425 h 606425"/>
              <a:gd name="connsiteX28" fmla="*/ 3451225 w 3825875"/>
              <a:gd name="connsiteY28" fmla="*/ 593725 h 606425"/>
              <a:gd name="connsiteX29" fmla="*/ 3403600 w 3825875"/>
              <a:gd name="connsiteY29" fmla="*/ 571500 h 606425"/>
              <a:gd name="connsiteX30" fmla="*/ 3371850 w 3825875"/>
              <a:gd name="connsiteY30" fmla="*/ 552450 h 606425"/>
              <a:gd name="connsiteX31" fmla="*/ 3340100 w 3825875"/>
              <a:gd name="connsiteY31" fmla="*/ 549275 h 606425"/>
              <a:gd name="connsiteX32" fmla="*/ 3152775 w 3825875"/>
              <a:gd name="connsiteY32" fmla="*/ 549275 h 606425"/>
              <a:gd name="connsiteX33" fmla="*/ 2841625 w 3825875"/>
              <a:gd name="connsiteY33" fmla="*/ 549275 h 606425"/>
              <a:gd name="connsiteX34" fmla="*/ 2527300 w 3825875"/>
              <a:gd name="connsiteY34" fmla="*/ 549275 h 606425"/>
              <a:gd name="connsiteX35" fmla="*/ 2314575 w 3825875"/>
              <a:gd name="connsiteY35" fmla="*/ 546100 h 606425"/>
              <a:gd name="connsiteX36" fmla="*/ 1920875 w 3825875"/>
              <a:gd name="connsiteY36" fmla="*/ 549275 h 606425"/>
              <a:gd name="connsiteX37" fmla="*/ 1590675 w 3825875"/>
              <a:gd name="connsiteY37" fmla="*/ 549275 h 606425"/>
              <a:gd name="connsiteX38" fmla="*/ 1381125 w 3825875"/>
              <a:gd name="connsiteY38" fmla="*/ 549275 h 606425"/>
              <a:gd name="connsiteX39" fmla="*/ 1111250 w 3825875"/>
              <a:gd name="connsiteY39" fmla="*/ 549275 h 606425"/>
              <a:gd name="connsiteX40" fmla="*/ 892175 w 3825875"/>
              <a:gd name="connsiteY40" fmla="*/ 549275 h 606425"/>
              <a:gd name="connsiteX41" fmla="*/ 631825 w 3825875"/>
              <a:gd name="connsiteY41" fmla="*/ 546100 h 606425"/>
              <a:gd name="connsiteX42" fmla="*/ 498475 w 3825875"/>
              <a:gd name="connsiteY42" fmla="*/ 536575 h 606425"/>
              <a:gd name="connsiteX43" fmla="*/ 349250 w 3825875"/>
              <a:gd name="connsiteY43" fmla="*/ 517525 h 606425"/>
              <a:gd name="connsiteX44" fmla="*/ 276225 w 3825875"/>
              <a:gd name="connsiteY44" fmla="*/ 508000 h 606425"/>
              <a:gd name="connsiteX45" fmla="*/ 180975 w 3825875"/>
              <a:gd name="connsiteY45" fmla="*/ 495300 h 606425"/>
              <a:gd name="connsiteX46" fmla="*/ 120650 w 3825875"/>
              <a:gd name="connsiteY46" fmla="*/ 479425 h 606425"/>
              <a:gd name="connsiteX47" fmla="*/ 63500 w 3825875"/>
              <a:gd name="connsiteY47" fmla="*/ 457200 h 606425"/>
              <a:gd name="connsiteX48" fmla="*/ 25400 w 3825875"/>
              <a:gd name="connsiteY48" fmla="*/ 428625 h 606425"/>
              <a:gd name="connsiteX49" fmla="*/ 6350 w 3825875"/>
              <a:gd name="connsiteY49" fmla="*/ 406400 h 606425"/>
              <a:gd name="connsiteX50" fmla="*/ 0 w 3825875"/>
              <a:gd name="connsiteY50" fmla="*/ 393700 h 606425"/>
              <a:gd name="connsiteX51" fmla="*/ 3175 w 3825875"/>
              <a:gd name="connsiteY51" fmla="*/ 381000 h 606425"/>
              <a:gd name="connsiteX52" fmla="*/ 15875 w 3825875"/>
              <a:gd name="connsiteY52" fmla="*/ 368300 h 606425"/>
              <a:gd name="connsiteX53" fmla="*/ 50800 w 3825875"/>
              <a:gd name="connsiteY53" fmla="*/ 346075 h 606425"/>
              <a:gd name="connsiteX54" fmla="*/ 98425 w 3825875"/>
              <a:gd name="connsiteY54" fmla="*/ 327025 h 606425"/>
              <a:gd name="connsiteX55" fmla="*/ 158750 w 3825875"/>
              <a:gd name="connsiteY55" fmla="*/ 314325 h 606425"/>
              <a:gd name="connsiteX56" fmla="*/ 238125 w 3825875"/>
              <a:gd name="connsiteY56" fmla="*/ 304800 h 606425"/>
              <a:gd name="connsiteX57" fmla="*/ 323850 w 3825875"/>
              <a:gd name="connsiteY57" fmla="*/ 304800 h 606425"/>
              <a:gd name="connsiteX58" fmla="*/ 514350 w 3825875"/>
              <a:gd name="connsiteY58" fmla="*/ 301625 h 606425"/>
              <a:gd name="connsiteX59" fmla="*/ 720725 w 3825875"/>
              <a:gd name="connsiteY59" fmla="*/ 304800 h 606425"/>
              <a:gd name="connsiteX60" fmla="*/ 952500 w 3825875"/>
              <a:gd name="connsiteY60" fmla="*/ 301625 h 606425"/>
              <a:gd name="connsiteX61" fmla="*/ 1263650 w 3825875"/>
              <a:gd name="connsiteY61" fmla="*/ 301625 h 606425"/>
              <a:gd name="connsiteX62" fmla="*/ 1565275 w 3825875"/>
              <a:gd name="connsiteY62" fmla="*/ 304800 h 606425"/>
              <a:gd name="connsiteX63" fmla="*/ 1724025 w 3825875"/>
              <a:gd name="connsiteY63" fmla="*/ 301625 h 60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825875" h="606425">
                <a:moveTo>
                  <a:pt x="1724025" y="301625"/>
                </a:moveTo>
                <a:lnTo>
                  <a:pt x="1971675" y="301625"/>
                </a:lnTo>
                <a:lnTo>
                  <a:pt x="2117725" y="298450"/>
                </a:lnTo>
                <a:lnTo>
                  <a:pt x="2327275" y="301625"/>
                </a:lnTo>
                <a:lnTo>
                  <a:pt x="2501900" y="298450"/>
                </a:lnTo>
                <a:lnTo>
                  <a:pt x="2654300" y="295275"/>
                </a:lnTo>
                <a:lnTo>
                  <a:pt x="2886075" y="288925"/>
                </a:lnTo>
                <a:lnTo>
                  <a:pt x="3143250" y="285750"/>
                </a:lnTo>
                <a:lnTo>
                  <a:pt x="3321050" y="282575"/>
                </a:lnTo>
                <a:lnTo>
                  <a:pt x="3409950" y="279400"/>
                </a:lnTo>
                <a:lnTo>
                  <a:pt x="3476625" y="276225"/>
                </a:lnTo>
                <a:lnTo>
                  <a:pt x="3536950" y="263525"/>
                </a:lnTo>
                <a:lnTo>
                  <a:pt x="3584575" y="241300"/>
                </a:lnTo>
                <a:lnTo>
                  <a:pt x="3625850" y="215900"/>
                </a:lnTo>
                <a:lnTo>
                  <a:pt x="3679825" y="171450"/>
                </a:lnTo>
                <a:lnTo>
                  <a:pt x="3730625" y="117475"/>
                </a:lnTo>
                <a:lnTo>
                  <a:pt x="3790950" y="38100"/>
                </a:lnTo>
                <a:lnTo>
                  <a:pt x="3825875" y="0"/>
                </a:lnTo>
                <a:lnTo>
                  <a:pt x="3825875" y="130175"/>
                </a:lnTo>
                <a:lnTo>
                  <a:pt x="3759200" y="254000"/>
                </a:lnTo>
                <a:lnTo>
                  <a:pt x="3683000" y="381000"/>
                </a:lnTo>
                <a:lnTo>
                  <a:pt x="3632200" y="469900"/>
                </a:lnTo>
                <a:lnTo>
                  <a:pt x="3600450" y="536575"/>
                </a:lnTo>
                <a:lnTo>
                  <a:pt x="3581400" y="565150"/>
                </a:lnTo>
                <a:lnTo>
                  <a:pt x="3565525" y="581025"/>
                </a:lnTo>
                <a:lnTo>
                  <a:pt x="3546475" y="596900"/>
                </a:lnTo>
                <a:lnTo>
                  <a:pt x="3521075" y="606425"/>
                </a:lnTo>
                <a:lnTo>
                  <a:pt x="3495675" y="606425"/>
                </a:lnTo>
                <a:lnTo>
                  <a:pt x="3451225" y="593725"/>
                </a:lnTo>
                <a:lnTo>
                  <a:pt x="3403600" y="571500"/>
                </a:lnTo>
                <a:lnTo>
                  <a:pt x="3371850" y="552450"/>
                </a:lnTo>
                <a:lnTo>
                  <a:pt x="3340100" y="549275"/>
                </a:lnTo>
                <a:lnTo>
                  <a:pt x="3152775" y="549275"/>
                </a:lnTo>
                <a:lnTo>
                  <a:pt x="2841625" y="549275"/>
                </a:lnTo>
                <a:lnTo>
                  <a:pt x="2527300" y="549275"/>
                </a:lnTo>
                <a:lnTo>
                  <a:pt x="2314575" y="546100"/>
                </a:lnTo>
                <a:lnTo>
                  <a:pt x="1920875" y="549275"/>
                </a:lnTo>
                <a:lnTo>
                  <a:pt x="1590675" y="549275"/>
                </a:lnTo>
                <a:lnTo>
                  <a:pt x="1381125" y="549275"/>
                </a:lnTo>
                <a:lnTo>
                  <a:pt x="1111250" y="549275"/>
                </a:lnTo>
                <a:lnTo>
                  <a:pt x="892175" y="549275"/>
                </a:lnTo>
                <a:lnTo>
                  <a:pt x="631825" y="546100"/>
                </a:lnTo>
                <a:lnTo>
                  <a:pt x="498475" y="536575"/>
                </a:lnTo>
                <a:lnTo>
                  <a:pt x="349250" y="517525"/>
                </a:lnTo>
                <a:lnTo>
                  <a:pt x="276225" y="508000"/>
                </a:lnTo>
                <a:lnTo>
                  <a:pt x="180975" y="495300"/>
                </a:lnTo>
                <a:lnTo>
                  <a:pt x="120650" y="479425"/>
                </a:lnTo>
                <a:lnTo>
                  <a:pt x="63500" y="457200"/>
                </a:lnTo>
                <a:lnTo>
                  <a:pt x="25400" y="428625"/>
                </a:lnTo>
                <a:lnTo>
                  <a:pt x="6350" y="406400"/>
                </a:lnTo>
                <a:lnTo>
                  <a:pt x="0" y="393700"/>
                </a:lnTo>
                <a:lnTo>
                  <a:pt x="3175" y="381000"/>
                </a:lnTo>
                <a:lnTo>
                  <a:pt x="15875" y="368300"/>
                </a:lnTo>
                <a:lnTo>
                  <a:pt x="50800" y="346075"/>
                </a:lnTo>
                <a:lnTo>
                  <a:pt x="98425" y="327025"/>
                </a:lnTo>
                <a:lnTo>
                  <a:pt x="158750" y="314325"/>
                </a:lnTo>
                <a:lnTo>
                  <a:pt x="238125" y="304800"/>
                </a:lnTo>
                <a:lnTo>
                  <a:pt x="323850" y="304800"/>
                </a:lnTo>
                <a:lnTo>
                  <a:pt x="514350" y="301625"/>
                </a:lnTo>
                <a:lnTo>
                  <a:pt x="720725" y="304800"/>
                </a:lnTo>
                <a:lnTo>
                  <a:pt x="952500" y="301625"/>
                </a:lnTo>
                <a:lnTo>
                  <a:pt x="1263650" y="301625"/>
                </a:lnTo>
                <a:lnTo>
                  <a:pt x="1565275" y="304800"/>
                </a:lnTo>
                <a:lnTo>
                  <a:pt x="1724025" y="301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1EADC237-AC0E-4758-AD4E-9D966B2827AB}"/>
              </a:ext>
            </a:extLst>
          </p:cNvPr>
          <p:cNvGrpSpPr/>
          <p:nvPr/>
        </p:nvGrpSpPr>
        <p:grpSpPr>
          <a:xfrm>
            <a:off x="3554413" y="1506538"/>
            <a:ext cx="4879976" cy="4578351"/>
            <a:chOff x="3554413" y="1506538"/>
            <a:chExt cx="4879976" cy="4578351"/>
          </a:xfrm>
        </p:grpSpPr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EF3B5C0-5B95-47C8-9302-DF074E1422C3}"/>
                </a:ext>
              </a:extLst>
            </p:cNvPr>
            <p:cNvSpPr/>
            <p:nvPr/>
          </p:nvSpPr>
          <p:spPr>
            <a:xfrm>
              <a:off x="4132262" y="1506538"/>
              <a:ext cx="1041400" cy="558800"/>
            </a:xfrm>
            <a:custGeom>
              <a:avLst/>
              <a:gdLst>
                <a:gd name="connsiteX0" fmla="*/ 345281 w 1040606"/>
                <a:gd name="connsiteY0" fmla="*/ 321469 h 559594"/>
                <a:gd name="connsiteX1" fmla="*/ 269081 w 1040606"/>
                <a:gd name="connsiteY1" fmla="*/ 266700 h 559594"/>
                <a:gd name="connsiteX2" fmla="*/ 185737 w 1040606"/>
                <a:gd name="connsiteY2" fmla="*/ 202406 h 559594"/>
                <a:gd name="connsiteX3" fmla="*/ 109537 w 1040606"/>
                <a:gd name="connsiteY3" fmla="*/ 142875 h 559594"/>
                <a:gd name="connsiteX4" fmla="*/ 30956 w 1040606"/>
                <a:gd name="connsiteY4" fmla="*/ 78581 h 559594"/>
                <a:gd name="connsiteX5" fmla="*/ 14287 w 1040606"/>
                <a:gd name="connsiteY5" fmla="*/ 59531 h 559594"/>
                <a:gd name="connsiteX6" fmla="*/ 2381 w 1040606"/>
                <a:gd name="connsiteY6" fmla="*/ 38100 h 559594"/>
                <a:gd name="connsiteX7" fmla="*/ 0 w 1040606"/>
                <a:gd name="connsiteY7" fmla="*/ 19050 h 559594"/>
                <a:gd name="connsiteX8" fmla="*/ 2381 w 1040606"/>
                <a:gd name="connsiteY8" fmla="*/ 7144 h 559594"/>
                <a:gd name="connsiteX9" fmla="*/ 11906 w 1040606"/>
                <a:gd name="connsiteY9" fmla="*/ 0 h 559594"/>
                <a:gd name="connsiteX10" fmla="*/ 28575 w 1040606"/>
                <a:gd name="connsiteY10" fmla="*/ 2381 h 559594"/>
                <a:gd name="connsiteX11" fmla="*/ 76200 w 1040606"/>
                <a:gd name="connsiteY11" fmla="*/ 26194 h 559594"/>
                <a:gd name="connsiteX12" fmla="*/ 145256 w 1040606"/>
                <a:gd name="connsiteY12" fmla="*/ 64294 h 559594"/>
                <a:gd name="connsiteX13" fmla="*/ 214312 w 1040606"/>
                <a:gd name="connsiteY13" fmla="*/ 97631 h 559594"/>
                <a:gd name="connsiteX14" fmla="*/ 257175 w 1040606"/>
                <a:gd name="connsiteY14" fmla="*/ 116681 h 559594"/>
                <a:gd name="connsiteX15" fmla="*/ 333375 w 1040606"/>
                <a:gd name="connsiteY15" fmla="*/ 145256 h 559594"/>
                <a:gd name="connsiteX16" fmla="*/ 435768 w 1040606"/>
                <a:gd name="connsiteY16" fmla="*/ 178594 h 559594"/>
                <a:gd name="connsiteX17" fmla="*/ 502443 w 1040606"/>
                <a:gd name="connsiteY17" fmla="*/ 197644 h 559594"/>
                <a:gd name="connsiteX18" fmla="*/ 569118 w 1040606"/>
                <a:gd name="connsiteY18" fmla="*/ 214312 h 559594"/>
                <a:gd name="connsiteX19" fmla="*/ 623887 w 1040606"/>
                <a:gd name="connsiteY19" fmla="*/ 228600 h 559594"/>
                <a:gd name="connsiteX20" fmla="*/ 683418 w 1040606"/>
                <a:gd name="connsiteY20" fmla="*/ 238125 h 559594"/>
                <a:gd name="connsiteX21" fmla="*/ 752475 w 1040606"/>
                <a:gd name="connsiteY21" fmla="*/ 250031 h 559594"/>
                <a:gd name="connsiteX22" fmla="*/ 835818 w 1040606"/>
                <a:gd name="connsiteY22" fmla="*/ 261937 h 559594"/>
                <a:gd name="connsiteX23" fmla="*/ 873918 w 1040606"/>
                <a:gd name="connsiteY23" fmla="*/ 276225 h 559594"/>
                <a:gd name="connsiteX24" fmla="*/ 942975 w 1040606"/>
                <a:gd name="connsiteY24" fmla="*/ 316706 h 559594"/>
                <a:gd name="connsiteX25" fmla="*/ 995362 w 1040606"/>
                <a:gd name="connsiteY25" fmla="*/ 350044 h 559594"/>
                <a:gd name="connsiteX26" fmla="*/ 1014412 w 1040606"/>
                <a:gd name="connsiteY26" fmla="*/ 364331 h 559594"/>
                <a:gd name="connsiteX27" fmla="*/ 1026318 w 1040606"/>
                <a:gd name="connsiteY27" fmla="*/ 381000 h 559594"/>
                <a:gd name="connsiteX28" fmla="*/ 1035843 w 1040606"/>
                <a:gd name="connsiteY28" fmla="*/ 407194 h 559594"/>
                <a:gd name="connsiteX29" fmla="*/ 1040606 w 1040606"/>
                <a:gd name="connsiteY29" fmla="*/ 435769 h 559594"/>
                <a:gd name="connsiteX30" fmla="*/ 1038225 w 1040606"/>
                <a:gd name="connsiteY30" fmla="*/ 464344 h 559594"/>
                <a:gd name="connsiteX31" fmla="*/ 1028700 w 1040606"/>
                <a:gd name="connsiteY31" fmla="*/ 492919 h 559594"/>
                <a:gd name="connsiteX32" fmla="*/ 1009650 w 1040606"/>
                <a:gd name="connsiteY32" fmla="*/ 519112 h 559594"/>
                <a:gd name="connsiteX33" fmla="*/ 983456 w 1040606"/>
                <a:gd name="connsiteY33" fmla="*/ 538162 h 559594"/>
                <a:gd name="connsiteX34" fmla="*/ 947737 w 1040606"/>
                <a:gd name="connsiteY34" fmla="*/ 554831 h 559594"/>
                <a:gd name="connsiteX35" fmla="*/ 919162 w 1040606"/>
                <a:gd name="connsiteY35" fmla="*/ 559594 h 559594"/>
                <a:gd name="connsiteX36" fmla="*/ 878681 w 1040606"/>
                <a:gd name="connsiteY36" fmla="*/ 552450 h 559594"/>
                <a:gd name="connsiteX37" fmla="*/ 828675 w 1040606"/>
                <a:gd name="connsiteY37" fmla="*/ 542925 h 559594"/>
                <a:gd name="connsiteX38" fmla="*/ 766762 w 1040606"/>
                <a:gd name="connsiteY38" fmla="*/ 528637 h 559594"/>
                <a:gd name="connsiteX39" fmla="*/ 704850 w 1040606"/>
                <a:gd name="connsiteY39" fmla="*/ 514350 h 559594"/>
                <a:gd name="connsiteX40" fmla="*/ 638175 w 1040606"/>
                <a:gd name="connsiteY40" fmla="*/ 495300 h 559594"/>
                <a:gd name="connsiteX41" fmla="*/ 611981 w 1040606"/>
                <a:gd name="connsiteY41" fmla="*/ 485775 h 559594"/>
                <a:gd name="connsiteX42" fmla="*/ 552450 w 1040606"/>
                <a:gd name="connsiteY42" fmla="*/ 454819 h 559594"/>
                <a:gd name="connsiteX43" fmla="*/ 466725 w 1040606"/>
                <a:gd name="connsiteY43" fmla="*/ 402431 h 559594"/>
                <a:gd name="connsiteX44" fmla="*/ 345281 w 1040606"/>
                <a:gd name="connsiteY44" fmla="*/ 32146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606" h="559594">
                  <a:moveTo>
                    <a:pt x="345281" y="321469"/>
                  </a:moveTo>
                  <a:lnTo>
                    <a:pt x="269081" y="266700"/>
                  </a:lnTo>
                  <a:lnTo>
                    <a:pt x="185737" y="202406"/>
                  </a:lnTo>
                  <a:lnTo>
                    <a:pt x="109537" y="142875"/>
                  </a:lnTo>
                  <a:lnTo>
                    <a:pt x="30956" y="78581"/>
                  </a:lnTo>
                  <a:lnTo>
                    <a:pt x="14287" y="59531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2381"/>
                  </a:lnTo>
                  <a:lnTo>
                    <a:pt x="76200" y="26194"/>
                  </a:lnTo>
                  <a:lnTo>
                    <a:pt x="145256" y="64294"/>
                  </a:lnTo>
                  <a:lnTo>
                    <a:pt x="214312" y="97631"/>
                  </a:lnTo>
                  <a:lnTo>
                    <a:pt x="257175" y="116681"/>
                  </a:lnTo>
                  <a:lnTo>
                    <a:pt x="333375" y="145256"/>
                  </a:lnTo>
                  <a:lnTo>
                    <a:pt x="435768" y="178594"/>
                  </a:lnTo>
                  <a:lnTo>
                    <a:pt x="502443" y="197644"/>
                  </a:lnTo>
                  <a:lnTo>
                    <a:pt x="569118" y="214312"/>
                  </a:lnTo>
                  <a:lnTo>
                    <a:pt x="623887" y="228600"/>
                  </a:lnTo>
                  <a:lnTo>
                    <a:pt x="683418" y="238125"/>
                  </a:lnTo>
                  <a:lnTo>
                    <a:pt x="752475" y="250031"/>
                  </a:lnTo>
                  <a:lnTo>
                    <a:pt x="835818" y="261937"/>
                  </a:lnTo>
                  <a:lnTo>
                    <a:pt x="873918" y="276225"/>
                  </a:lnTo>
                  <a:lnTo>
                    <a:pt x="942975" y="316706"/>
                  </a:lnTo>
                  <a:lnTo>
                    <a:pt x="995362" y="350044"/>
                  </a:lnTo>
                  <a:lnTo>
                    <a:pt x="1014412" y="364331"/>
                  </a:lnTo>
                  <a:lnTo>
                    <a:pt x="1026318" y="381000"/>
                  </a:lnTo>
                  <a:lnTo>
                    <a:pt x="1035843" y="407194"/>
                  </a:lnTo>
                  <a:lnTo>
                    <a:pt x="1040606" y="435769"/>
                  </a:lnTo>
                  <a:lnTo>
                    <a:pt x="1038225" y="464344"/>
                  </a:lnTo>
                  <a:lnTo>
                    <a:pt x="1028700" y="492919"/>
                  </a:lnTo>
                  <a:lnTo>
                    <a:pt x="1009650" y="519112"/>
                  </a:lnTo>
                  <a:lnTo>
                    <a:pt x="983456" y="538162"/>
                  </a:lnTo>
                  <a:lnTo>
                    <a:pt x="947737" y="554831"/>
                  </a:lnTo>
                  <a:lnTo>
                    <a:pt x="919162" y="559594"/>
                  </a:lnTo>
                  <a:lnTo>
                    <a:pt x="878681" y="552450"/>
                  </a:lnTo>
                  <a:lnTo>
                    <a:pt x="828675" y="542925"/>
                  </a:lnTo>
                  <a:lnTo>
                    <a:pt x="766762" y="528637"/>
                  </a:lnTo>
                  <a:lnTo>
                    <a:pt x="704850" y="514350"/>
                  </a:lnTo>
                  <a:lnTo>
                    <a:pt x="638175" y="495300"/>
                  </a:lnTo>
                  <a:lnTo>
                    <a:pt x="611981" y="485775"/>
                  </a:lnTo>
                  <a:lnTo>
                    <a:pt x="552450" y="454819"/>
                  </a:lnTo>
                  <a:lnTo>
                    <a:pt x="466725" y="402431"/>
                  </a:lnTo>
                  <a:lnTo>
                    <a:pt x="345281" y="3214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D0874D36-3B71-4B35-9ED9-B8E4A7A103C5}"/>
                </a:ext>
              </a:extLst>
            </p:cNvPr>
            <p:cNvSpPr/>
            <p:nvPr/>
          </p:nvSpPr>
          <p:spPr>
            <a:xfrm>
              <a:off x="3554413" y="2239964"/>
              <a:ext cx="2128837" cy="511175"/>
            </a:xfrm>
            <a:custGeom>
              <a:avLst/>
              <a:gdLst>
                <a:gd name="connsiteX0" fmla="*/ 1250156 w 2128837"/>
                <a:gd name="connsiteY0" fmla="*/ 126206 h 511969"/>
                <a:gd name="connsiteX1" fmla="*/ 1012031 w 2128837"/>
                <a:gd name="connsiteY1" fmla="*/ 161925 h 511969"/>
                <a:gd name="connsiteX2" fmla="*/ 776287 w 2128837"/>
                <a:gd name="connsiteY2" fmla="*/ 197644 h 511969"/>
                <a:gd name="connsiteX3" fmla="*/ 569119 w 2128837"/>
                <a:gd name="connsiteY3" fmla="*/ 226219 h 511969"/>
                <a:gd name="connsiteX4" fmla="*/ 464344 w 2128837"/>
                <a:gd name="connsiteY4" fmla="*/ 238125 h 511969"/>
                <a:gd name="connsiteX5" fmla="*/ 419100 w 2128837"/>
                <a:gd name="connsiteY5" fmla="*/ 245269 h 511969"/>
                <a:gd name="connsiteX6" fmla="*/ 388144 w 2128837"/>
                <a:gd name="connsiteY6" fmla="*/ 245269 h 511969"/>
                <a:gd name="connsiteX7" fmla="*/ 328612 w 2128837"/>
                <a:gd name="connsiteY7" fmla="*/ 240506 h 511969"/>
                <a:gd name="connsiteX8" fmla="*/ 261937 w 2128837"/>
                <a:gd name="connsiteY8" fmla="*/ 230981 h 511969"/>
                <a:gd name="connsiteX9" fmla="*/ 211931 w 2128837"/>
                <a:gd name="connsiteY9" fmla="*/ 219075 h 511969"/>
                <a:gd name="connsiteX10" fmla="*/ 154781 w 2128837"/>
                <a:gd name="connsiteY10" fmla="*/ 200025 h 511969"/>
                <a:gd name="connsiteX11" fmla="*/ 119062 w 2128837"/>
                <a:gd name="connsiteY11" fmla="*/ 180975 h 511969"/>
                <a:gd name="connsiteX12" fmla="*/ 90487 w 2128837"/>
                <a:gd name="connsiteY12" fmla="*/ 159544 h 511969"/>
                <a:gd name="connsiteX13" fmla="*/ 69056 w 2128837"/>
                <a:gd name="connsiteY13" fmla="*/ 140494 h 511969"/>
                <a:gd name="connsiteX14" fmla="*/ 57150 w 2128837"/>
                <a:gd name="connsiteY14" fmla="*/ 133350 h 511969"/>
                <a:gd name="connsiteX15" fmla="*/ 38100 w 2128837"/>
                <a:gd name="connsiteY15" fmla="*/ 123825 h 511969"/>
                <a:gd name="connsiteX16" fmla="*/ 14287 w 2128837"/>
                <a:gd name="connsiteY16" fmla="*/ 116681 h 511969"/>
                <a:gd name="connsiteX17" fmla="*/ 0 w 2128837"/>
                <a:gd name="connsiteY17" fmla="*/ 121444 h 511969"/>
                <a:gd name="connsiteX18" fmla="*/ 0 w 2128837"/>
                <a:gd name="connsiteY18" fmla="*/ 135731 h 511969"/>
                <a:gd name="connsiteX19" fmla="*/ 7144 w 2128837"/>
                <a:gd name="connsiteY19" fmla="*/ 164306 h 511969"/>
                <a:gd name="connsiteX20" fmla="*/ 30956 w 2128837"/>
                <a:gd name="connsiteY20" fmla="*/ 202406 h 511969"/>
                <a:gd name="connsiteX21" fmla="*/ 83344 w 2128837"/>
                <a:gd name="connsiteY21" fmla="*/ 264319 h 511969"/>
                <a:gd name="connsiteX22" fmla="*/ 133350 w 2128837"/>
                <a:gd name="connsiteY22" fmla="*/ 316706 h 511969"/>
                <a:gd name="connsiteX23" fmla="*/ 192881 w 2128837"/>
                <a:gd name="connsiteY23" fmla="*/ 376237 h 511969"/>
                <a:gd name="connsiteX24" fmla="*/ 245269 w 2128837"/>
                <a:gd name="connsiteY24" fmla="*/ 421481 h 511969"/>
                <a:gd name="connsiteX25" fmla="*/ 280987 w 2128837"/>
                <a:gd name="connsiteY25" fmla="*/ 447675 h 511969"/>
                <a:gd name="connsiteX26" fmla="*/ 314325 w 2128837"/>
                <a:gd name="connsiteY26" fmla="*/ 469106 h 511969"/>
                <a:gd name="connsiteX27" fmla="*/ 359569 w 2128837"/>
                <a:gd name="connsiteY27" fmla="*/ 490537 h 511969"/>
                <a:gd name="connsiteX28" fmla="*/ 407194 w 2128837"/>
                <a:gd name="connsiteY28" fmla="*/ 507206 h 511969"/>
                <a:gd name="connsiteX29" fmla="*/ 433387 w 2128837"/>
                <a:gd name="connsiteY29" fmla="*/ 511969 h 511969"/>
                <a:gd name="connsiteX30" fmla="*/ 461962 w 2128837"/>
                <a:gd name="connsiteY30" fmla="*/ 500062 h 511969"/>
                <a:gd name="connsiteX31" fmla="*/ 531019 w 2128837"/>
                <a:gd name="connsiteY31" fmla="*/ 469106 h 511969"/>
                <a:gd name="connsiteX32" fmla="*/ 588169 w 2128837"/>
                <a:gd name="connsiteY32" fmla="*/ 447675 h 511969"/>
                <a:gd name="connsiteX33" fmla="*/ 664369 w 2128837"/>
                <a:gd name="connsiteY33" fmla="*/ 423862 h 511969"/>
                <a:gd name="connsiteX34" fmla="*/ 754856 w 2128837"/>
                <a:gd name="connsiteY34" fmla="*/ 400050 h 511969"/>
                <a:gd name="connsiteX35" fmla="*/ 869156 w 2128837"/>
                <a:gd name="connsiteY35" fmla="*/ 376237 h 511969"/>
                <a:gd name="connsiteX36" fmla="*/ 1007269 w 2128837"/>
                <a:gd name="connsiteY36" fmla="*/ 350044 h 511969"/>
                <a:gd name="connsiteX37" fmla="*/ 1162050 w 2128837"/>
                <a:gd name="connsiteY37" fmla="*/ 328612 h 511969"/>
                <a:gd name="connsiteX38" fmla="*/ 1371600 w 2128837"/>
                <a:gd name="connsiteY38" fmla="*/ 302419 h 511969"/>
                <a:gd name="connsiteX39" fmla="*/ 1574006 w 2128837"/>
                <a:gd name="connsiteY39" fmla="*/ 280987 h 511969"/>
                <a:gd name="connsiteX40" fmla="*/ 1757362 w 2128837"/>
                <a:gd name="connsiteY40" fmla="*/ 266700 h 511969"/>
                <a:gd name="connsiteX41" fmla="*/ 1804987 w 2128837"/>
                <a:gd name="connsiteY41" fmla="*/ 261937 h 511969"/>
                <a:gd name="connsiteX42" fmla="*/ 1859756 w 2128837"/>
                <a:gd name="connsiteY42" fmla="*/ 254794 h 511969"/>
                <a:gd name="connsiteX43" fmla="*/ 1928812 w 2128837"/>
                <a:gd name="connsiteY43" fmla="*/ 247650 h 511969"/>
                <a:gd name="connsiteX44" fmla="*/ 1995487 w 2128837"/>
                <a:gd name="connsiteY44" fmla="*/ 245269 h 511969"/>
                <a:gd name="connsiteX45" fmla="*/ 2040731 w 2128837"/>
                <a:gd name="connsiteY45" fmla="*/ 242887 h 511969"/>
                <a:gd name="connsiteX46" fmla="*/ 2069306 w 2128837"/>
                <a:gd name="connsiteY46" fmla="*/ 233362 h 511969"/>
                <a:gd name="connsiteX47" fmla="*/ 2095500 w 2128837"/>
                <a:gd name="connsiteY47" fmla="*/ 221456 h 511969"/>
                <a:gd name="connsiteX48" fmla="*/ 2116931 w 2128837"/>
                <a:gd name="connsiteY48" fmla="*/ 204787 h 511969"/>
                <a:gd name="connsiteX49" fmla="*/ 2126456 w 2128837"/>
                <a:gd name="connsiteY49" fmla="*/ 190500 h 511969"/>
                <a:gd name="connsiteX50" fmla="*/ 2128837 w 2128837"/>
                <a:gd name="connsiteY50" fmla="*/ 176212 h 511969"/>
                <a:gd name="connsiteX51" fmla="*/ 2124075 w 2128837"/>
                <a:gd name="connsiteY51" fmla="*/ 154781 h 511969"/>
                <a:gd name="connsiteX52" fmla="*/ 2102644 w 2128837"/>
                <a:gd name="connsiteY52" fmla="*/ 123825 h 511969"/>
                <a:gd name="connsiteX53" fmla="*/ 2074069 w 2128837"/>
                <a:gd name="connsiteY53" fmla="*/ 92869 h 511969"/>
                <a:gd name="connsiteX54" fmla="*/ 2052637 w 2128837"/>
                <a:gd name="connsiteY54" fmla="*/ 76200 h 511969"/>
                <a:gd name="connsiteX55" fmla="*/ 2021681 w 2128837"/>
                <a:gd name="connsiteY55" fmla="*/ 54769 h 511969"/>
                <a:gd name="connsiteX56" fmla="*/ 1995487 w 2128837"/>
                <a:gd name="connsiteY56" fmla="*/ 42862 h 511969"/>
                <a:gd name="connsiteX57" fmla="*/ 1947862 w 2128837"/>
                <a:gd name="connsiteY57" fmla="*/ 26194 h 511969"/>
                <a:gd name="connsiteX58" fmla="*/ 1890712 w 2128837"/>
                <a:gd name="connsiteY58" fmla="*/ 11906 h 511969"/>
                <a:gd name="connsiteX59" fmla="*/ 1821656 w 2128837"/>
                <a:gd name="connsiteY59" fmla="*/ 0 h 511969"/>
                <a:gd name="connsiteX60" fmla="*/ 1793081 w 2128837"/>
                <a:gd name="connsiteY60" fmla="*/ 0 h 511969"/>
                <a:gd name="connsiteX61" fmla="*/ 1690687 w 2128837"/>
                <a:gd name="connsiteY61" fmla="*/ 30956 h 511969"/>
                <a:gd name="connsiteX62" fmla="*/ 1540669 w 2128837"/>
                <a:gd name="connsiteY62" fmla="*/ 76200 h 511969"/>
                <a:gd name="connsiteX63" fmla="*/ 1497806 w 2128837"/>
                <a:gd name="connsiteY63" fmla="*/ 90487 h 511969"/>
                <a:gd name="connsiteX64" fmla="*/ 1388269 w 2128837"/>
                <a:gd name="connsiteY64" fmla="*/ 107156 h 511969"/>
                <a:gd name="connsiteX65" fmla="*/ 1250156 w 2128837"/>
                <a:gd name="connsiteY65" fmla="*/ 126206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8837" h="511969">
                  <a:moveTo>
                    <a:pt x="1250156" y="126206"/>
                  </a:moveTo>
                  <a:lnTo>
                    <a:pt x="1012031" y="161925"/>
                  </a:lnTo>
                  <a:lnTo>
                    <a:pt x="776287" y="197644"/>
                  </a:lnTo>
                  <a:lnTo>
                    <a:pt x="569119" y="226219"/>
                  </a:lnTo>
                  <a:lnTo>
                    <a:pt x="464344" y="238125"/>
                  </a:lnTo>
                  <a:lnTo>
                    <a:pt x="419100" y="245269"/>
                  </a:lnTo>
                  <a:lnTo>
                    <a:pt x="388144" y="245269"/>
                  </a:lnTo>
                  <a:lnTo>
                    <a:pt x="328612" y="240506"/>
                  </a:lnTo>
                  <a:lnTo>
                    <a:pt x="261937" y="230981"/>
                  </a:lnTo>
                  <a:lnTo>
                    <a:pt x="211931" y="219075"/>
                  </a:lnTo>
                  <a:lnTo>
                    <a:pt x="154781" y="200025"/>
                  </a:lnTo>
                  <a:lnTo>
                    <a:pt x="119062" y="180975"/>
                  </a:lnTo>
                  <a:lnTo>
                    <a:pt x="90487" y="159544"/>
                  </a:lnTo>
                  <a:lnTo>
                    <a:pt x="69056" y="140494"/>
                  </a:lnTo>
                  <a:lnTo>
                    <a:pt x="57150" y="133350"/>
                  </a:lnTo>
                  <a:lnTo>
                    <a:pt x="38100" y="123825"/>
                  </a:lnTo>
                  <a:lnTo>
                    <a:pt x="14287" y="116681"/>
                  </a:lnTo>
                  <a:lnTo>
                    <a:pt x="0" y="121444"/>
                  </a:lnTo>
                  <a:lnTo>
                    <a:pt x="0" y="135731"/>
                  </a:lnTo>
                  <a:lnTo>
                    <a:pt x="7144" y="164306"/>
                  </a:lnTo>
                  <a:lnTo>
                    <a:pt x="30956" y="202406"/>
                  </a:lnTo>
                  <a:lnTo>
                    <a:pt x="83344" y="264319"/>
                  </a:lnTo>
                  <a:lnTo>
                    <a:pt x="133350" y="316706"/>
                  </a:lnTo>
                  <a:lnTo>
                    <a:pt x="192881" y="376237"/>
                  </a:lnTo>
                  <a:lnTo>
                    <a:pt x="245269" y="421481"/>
                  </a:lnTo>
                  <a:lnTo>
                    <a:pt x="280987" y="447675"/>
                  </a:lnTo>
                  <a:lnTo>
                    <a:pt x="314325" y="469106"/>
                  </a:lnTo>
                  <a:lnTo>
                    <a:pt x="359569" y="490537"/>
                  </a:lnTo>
                  <a:lnTo>
                    <a:pt x="407194" y="507206"/>
                  </a:lnTo>
                  <a:lnTo>
                    <a:pt x="433387" y="511969"/>
                  </a:lnTo>
                  <a:lnTo>
                    <a:pt x="461962" y="500062"/>
                  </a:lnTo>
                  <a:lnTo>
                    <a:pt x="531019" y="469106"/>
                  </a:lnTo>
                  <a:lnTo>
                    <a:pt x="588169" y="447675"/>
                  </a:lnTo>
                  <a:lnTo>
                    <a:pt x="664369" y="423862"/>
                  </a:lnTo>
                  <a:lnTo>
                    <a:pt x="754856" y="400050"/>
                  </a:lnTo>
                  <a:lnTo>
                    <a:pt x="869156" y="376237"/>
                  </a:lnTo>
                  <a:lnTo>
                    <a:pt x="1007269" y="350044"/>
                  </a:lnTo>
                  <a:lnTo>
                    <a:pt x="1162050" y="328612"/>
                  </a:lnTo>
                  <a:lnTo>
                    <a:pt x="1371600" y="302419"/>
                  </a:lnTo>
                  <a:lnTo>
                    <a:pt x="1574006" y="280987"/>
                  </a:lnTo>
                  <a:lnTo>
                    <a:pt x="1757362" y="266700"/>
                  </a:lnTo>
                  <a:lnTo>
                    <a:pt x="1804987" y="261937"/>
                  </a:lnTo>
                  <a:lnTo>
                    <a:pt x="1859756" y="254794"/>
                  </a:lnTo>
                  <a:lnTo>
                    <a:pt x="1928812" y="247650"/>
                  </a:lnTo>
                  <a:lnTo>
                    <a:pt x="1995487" y="245269"/>
                  </a:lnTo>
                  <a:lnTo>
                    <a:pt x="2040731" y="242887"/>
                  </a:lnTo>
                  <a:lnTo>
                    <a:pt x="2069306" y="233362"/>
                  </a:lnTo>
                  <a:lnTo>
                    <a:pt x="2095500" y="221456"/>
                  </a:lnTo>
                  <a:lnTo>
                    <a:pt x="2116931" y="204787"/>
                  </a:lnTo>
                  <a:lnTo>
                    <a:pt x="2126456" y="190500"/>
                  </a:lnTo>
                  <a:lnTo>
                    <a:pt x="2128837" y="176212"/>
                  </a:lnTo>
                  <a:lnTo>
                    <a:pt x="2124075" y="154781"/>
                  </a:lnTo>
                  <a:lnTo>
                    <a:pt x="2102644" y="123825"/>
                  </a:lnTo>
                  <a:lnTo>
                    <a:pt x="2074069" y="92869"/>
                  </a:lnTo>
                  <a:lnTo>
                    <a:pt x="2052637" y="76200"/>
                  </a:lnTo>
                  <a:lnTo>
                    <a:pt x="2021681" y="54769"/>
                  </a:lnTo>
                  <a:lnTo>
                    <a:pt x="1995487" y="42862"/>
                  </a:lnTo>
                  <a:lnTo>
                    <a:pt x="1947862" y="26194"/>
                  </a:lnTo>
                  <a:lnTo>
                    <a:pt x="1890712" y="11906"/>
                  </a:lnTo>
                  <a:lnTo>
                    <a:pt x="1821656" y="0"/>
                  </a:lnTo>
                  <a:lnTo>
                    <a:pt x="1793081" y="0"/>
                  </a:lnTo>
                  <a:lnTo>
                    <a:pt x="1690687" y="30956"/>
                  </a:lnTo>
                  <a:lnTo>
                    <a:pt x="1540669" y="76200"/>
                  </a:lnTo>
                  <a:lnTo>
                    <a:pt x="1497806" y="90487"/>
                  </a:lnTo>
                  <a:lnTo>
                    <a:pt x="1388269" y="107156"/>
                  </a:lnTo>
                  <a:lnTo>
                    <a:pt x="1250156" y="1262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C0971462-D2B2-485B-8BF3-DABE03E18EE2}"/>
                </a:ext>
              </a:extLst>
            </p:cNvPr>
            <p:cNvSpPr/>
            <p:nvPr/>
          </p:nvSpPr>
          <p:spPr>
            <a:xfrm>
              <a:off x="3984625" y="2906714"/>
              <a:ext cx="1260475" cy="371475"/>
            </a:xfrm>
            <a:custGeom>
              <a:avLst/>
              <a:gdLst>
                <a:gd name="connsiteX0" fmla="*/ 621506 w 1259681"/>
                <a:gd name="connsiteY0" fmla="*/ 126206 h 371475"/>
                <a:gd name="connsiteX1" fmla="*/ 819150 w 1259681"/>
                <a:gd name="connsiteY1" fmla="*/ 71437 h 371475"/>
                <a:gd name="connsiteX2" fmla="*/ 862013 w 1259681"/>
                <a:gd name="connsiteY2" fmla="*/ 54769 h 371475"/>
                <a:gd name="connsiteX3" fmla="*/ 907256 w 1259681"/>
                <a:gd name="connsiteY3" fmla="*/ 35719 h 371475"/>
                <a:gd name="connsiteX4" fmla="*/ 950119 w 1259681"/>
                <a:gd name="connsiteY4" fmla="*/ 19050 h 371475"/>
                <a:gd name="connsiteX5" fmla="*/ 995363 w 1259681"/>
                <a:gd name="connsiteY5" fmla="*/ 4762 h 371475"/>
                <a:gd name="connsiteX6" fmla="*/ 1021556 w 1259681"/>
                <a:gd name="connsiteY6" fmla="*/ 0 h 371475"/>
                <a:gd name="connsiteX7" fmla="*/ 1042988 w 1259681"/>
                <a:gd name="connsiteY7" fmla="*/ 2381 h 371475"/>
                <a:gd name="connsiteX8" fmla="*/ 1073944 w 1259681"/>
                <a:gd name="connsiteY8" fmla="*/ 11906 h 371475"/>
                <a:gd name="connsiteX9" fmla="*/ 1128713 w 1259681"/>
                <a:gd name="connsiteY9" fmla="*/ 30956 h 371475"/>
                <a:gd name="connsiteX10" fmla="*/ 1166813 w 1259681"/>
                <a:gd name="connsiteY10" fmla="*/ 47625 h 371475"/>
                <a:gd name="connsiteX11" fmla="*/ 1195388 w 1259681"/>
                <a:gd name="connsiteY11" fmla="*/ 64294 h 371475"/>
                <a:gd name="connsiteX12" fmla="*/ 1216819 w 1259681"/>
                <a:gd name="connsiteY12" fmla="*/ 80962 h 371475"/>
                <a:gd name="connsiteX13" fmla="*/ 1240631 w 1259681"/>
                <a:gd name="connsiteY13" fmla="*/ 107156 h 371475"/>
                <a:gd name="connsiteX14" fmla="*/ 1252538 w 1259681"/>
                <a:gd name="connsiteY14" fmla="*/ 128587 h 371475"/>
                <a:gd name="connsiteX15" fmla="*/ 1257300 w 1259681"/>
                <a:gd name="connsiteY15" fmla="*/ 150019 h 371475"/>
                <a:gd name="connsiteX16" fmla="*/ 1259681 w 1259681"/>
                <a:gd name="connsiteY16" fmla="*/ 173831 h 371475"/>
                <a:gd name="connsiteX17" fmla="*/ 1252538 w 1259681"/>
                <a:gd name="connsiteY17" fmla="*/ 197644 h 371475"/>
                <a:gd name="connsiteX18" fmla="*/ 1235869 w 1259681"/>
                <a:gd name="connsiteY18" fmla="*/ 214312 h 371475"/>
                <a:gd name="connsiteX19" fmla="*/ 1204913 w 1259681"/>
                <a:gd name="connsiteY19" fmla="*/ 223837 h 371475"/>
                <a:gd name="connsiteX20" fmla="*/ 1152525 w 1259681"/>
                <a:gd name="connsiteY20" fmla="*/ 230981 h 371475"/>
                <a:gd name="connsiteX21" fmla="*/ 1012031 w 1259681"/>
                <a:gd name="connsiteY21" fmla="*/ 252412 h 371475"/>
                <a:gd name="connsiteX22" fmla="*/ 773906 w 1259681"/>
                <a:gd name="connsiteY22" fmla="*/ 290512 h 371475"/>
                <a:gd name="connsiteX23" fmla="*/ 509588 w 1259681"/>
                <a:gd name="connsiteY23" fmla="*/ 338137 h 371475"/>
                <a:gd name="connsiteX24" fmla="*/ 461963 w 1259681"/>
                <a:gd name="connsiteY24" fmla="*/ 352425 h 371475"/>
                <a:gd name="connsiteX25" fmla="*/ 421481 w 1259681"/>
                <a:gd name="connsiteY25" fmla="*/ 364331 h 371475"/>
                <a:gd name="connsiteX26" fmla="*/ 378619 w 1259681"/>
                <a:gd name="connsiteY26" fmla="*/ 371475 h 371475"/>
                <a:gd name="connsiteX27" fmla="*/ 326231 w 1259681"/>
                <a:gd name="connsiteY27" fmla="*/ 369094 h 371475"/>
                <a:gd name="connsiteX28" fmla="*/ 285750 w 1259681"/>
                <a:gd name="connsiteY28" fmla="*/ 361950 h 371475"/>
                <a:gd name="connsiteX29" fmla="*/ 245269 w 1259681"/>
                <a:gd name="connsiteY29" fmla="*/ 347662 h 371475"/>
                <a:gd name="connsiteX30" fmla="*/ 211931 w 1259681"/>
                <a:gd name="connsiteY30" fmla="*/ 328612 h 371475"/>
                <a:gd name="connsiteX31" fmla="*/ 152400 w 1259681"/>
                <a:gd name="connsiteY31" fmla="*/ 292894 h 371475"/>
                <a:gd name="connsiteX32" fmla="*/ 64294 w 1259681"/>
                <a:gd name="connsiteY32" fmla="*/ 228600 h 371475"/>
                <a:gd name="connsiteX33" fmla="*/ 19050 w 1259681"/>
                <a:gd name="connsiteY33" fmla="*/ 192881 h 371475"/>
                <a:gd name="connsiteX34" fmla="*/ 9525 w 1259681"/>
                <a:gd name="connsiteY34" fmla="*/ 183356 h 371475"/>
                <a:gd name="connsiteX35" fmla="*/ 0 w 1259681"/>
                <a:gd name="connsiteY35" fmla="*/ 166687 h 371475"/>
                <a:gd name="connsiteX36" fmla="*/ 0 w 1259681"/>
                <a:gd name="connsiteY36" fmla="*/ 147637 h 371475"/>
                <a:gd name="connsiteX37" fmla="*/ 9525 w 1259681"/>
                <a:gd name="connsiteY37" fmla="*/ 133350 h 371475"/>
                <a:gd name="connsiteX38" fmla="*/ 30956 w 1259681"/>
                <a:gd name="connsiteY38" fmla="*/ 126206 h 371475"/>
                <a:gd name="connsiteX39" fmla="*/ 71438 w 1259681"/>
                <a:gd name="connsiteY39" fmla="*/ 142875 h 371475"/>
                <a:gd name="connsiteX40" fmla="*/ 133350 w 1259681"/>
                <a:gd name="connsiteY40" fmla="*/ 171450 h 371475"/>
                <a:gd name="connsiteX41" fmla="*/ 171450 w 1259681"/>
                <a:gd name="connsiteY41" fmla="*/ 185737 h 371475"/>
                <a:gd name="connsiteX42" fmla="*/ 216694 w 1259681"/>
                <a:gd name="connsiteY42" fmla="*/ 195262 h 371475"/>
                <a:gd name="connsiteX43" fmla="*/ 252413 w 1259681"/>
                <a:gd name="connsiteY43" fmla="*/ 200025 h 371475"/>
                <a:gd name="connsiteX44" fmla="*/ 276225 w 1259681"/>
                <a:gd name="connsiteY44" fmla="*/ 200025 h 371475"/>
                <a:gd name="connsiteX45" fmla="*/ 340519 w 1259681"/>
                <a:gd name="connsiteY45" fmla="*/ 188119 h 371475"/>
                <a:gd name="connsiteX46" fmla="*/ 473869 w 1259681"/>
                <a:gd name="connsiteY46" fmla="*/ 159544 h 371475"/>
                <a:gd name="connsiteX47" fmla="*/ 621506 w 1259681"/>
                <a:gd name="connsiteY47" fmla="*/ 12620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59681" h="371475">
                  <a:moveTo>
                    <a:pt x="621506" y="126206"/>
                  </a:moveTo>
                  <a:lnTo>
                    <a:pt x="819150" y="71437"/>
                  </a:lnTo>
                  <a:lnTo>
                    <a:pt x="862013" y="54769"/>
                  </a:lnTo>
                  <a:lnTo>
                    <a:pt x="907256" y="35719"/>
                  </a:lnTo>
                  <a:lnTo>
                    <a:pt x="950119" y="19050"/>
                  </a:lnTo>
                  <a:lnTo>
                    <a:pt x="995363" y="4762"/>
                  </a:lnTo>
                  <a:lnTo>
                    <a:pt x="1021556" y="0"/>
                  </a:lnTo>
                  <a:lnTo>
                    <a:pt x="1042988" y="2381"/>
                  </a:lnTo>
                  <a:lnTo>
                    <a:pt x="1073944" y="11906"/>
                  </a:lnTo>
                  <a:lnTo>
                    <a:pt x="1128713" y="30956"/>
                  </a:lnTo>
                  <a:lnTo>
                    <a:pt x="1166813" y="47625"/>
                  </a:lnTo>
                  <a:lnTo>
                    <a:pt x="1195388" y="64294"/>
                  </a:lnTo>
                  <a:lnTo>
                    <a:pt x="1216819" y="80962"/>
                  </a:lnTo>
                  <a:lnTo>
                    <a:pt x="1240631" y="107156"/>
                  </a:lnTo>
                  <a:lnTo>
                    <a:pt x="1252538" y="128587"/>
                  </a:lnTo>
                  <a:lnTo>
                    <a:pt x="1257300" y="150019"/>
                  </a:lnTo>
                  <a:lnTo>
                    <a:pt x="1259681" y="173831"/>
                  </a:lnTo>
                  <a:lnTo>
                    <a:pt x="1252538" y="197644"/>
                  </a:lnTo>
                  <a:lnTo>
                    <a:pt x="1235869" y="214312"/>
                  </a:lnTo>
                  <a:lnTo>
                    <a:pt x="1204913" y="223837"/>
                  </a:lnTo>
                  <a:lnTo>
                    <a:pt x="1152525" y="230981"/>
                  </a:lnTo>
                  <a:lnTo>
                    <a:pt x="1012031" y="252412"/>
                  </a:lnTo>
                  <a:lnTo>
                    <a:pt x="773906" y="290512"/>
                  </a:lnTo>
                  <a:lnTo>
                    <a:pt x="509588" y="338137"/>
                  </a:lnTo>
                  <a:lnTo>
                    <a:pt x="461963" y="352425"/>
                  </a:lnTo>
                  <a:lnTo>
                    <a:pt x="421481" y="364331"/>
                  </a:lnTo>
                  <a:lnTo>
                    <a:pt x="378619" y="371475"/>
                  </a:lnTo>
                  <a:lnTo>
                    <a:pt x="326231" y="369094"/>
                  </a:lnTo>
                  <a:lnTo>
                    <a:pt x="285750" y="361950"/>
                  </a:lnTo>
                  <a:lnTo>
                    <a:pt x="245269" y="347662"/>
                  </a:lnTo>
                  <a:lnTo>
                    <a:pt x="211931" y="328612"/>
                  </a:lnTo>
                  <a:lnTo>
                    <a:pt x="152400" y="292894"/>
                  </a:lnTo>
                  <a:lnTo>
                    <a:pt x="64294" y="228600"/>
                  </a:lnTo>
                  <a:lnTo>
                    <a:pt x="19050" y="192881"/>
                  </a:lnTo>
                  <a:lnTo>
                    <a:pt x="9525" y="183356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33350"/>
                  </a:lnTo>
                  <a:lnTo>
                    <a:pt x="30956" y="126206"/>
                  </a:lnTo>
                  <a:lnTo>
                    <a:pt x="71438" y="142875"/>
                  </a:lnTo>
                  <a:lnTo>
                    <a:pt x="133350" y="171450"/>
                  </a:lnTo>
                  <a:lnTo>
                    <a:pt x="171450" y="185737"/>
                  </a:lnTo>
                  <a:lnTo>
                    <a:pt x="216694" y="195262"/>
                  </a:lnTo>
                  <a:lnTo>
                    <a:pt x="252413" y="200025"/>
                  </a:lnTo>
                  <a:lnTo>
                    <a:pt x="276225" y="200025"/>
                  </a:lnTo>
                  <a:lnTo>
                    <a:pt x="340519" y="188119"/>
                  </a:lnTo>
                  <a:lnTo>
                    <a:pt x="473869" y="159544"/>
                  </a:lnTo>
                  <a:lnTo>
                    <a:pt x="621506" y="1262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A4D4599F-0FD9-4AEB-8742-CB723552F12D}"/>
                </a:ext>
              </a:extLst>
            </p:cNvPr>
            <p:cNvSpPr/>
            <p:nvPr/>
          </p:nvSpPr>
          <p:spPr>
            <a:xfrm>
              <a:off x="3978274" y="3509964"/>
              <a:ext cx="1335088" cy="428625"/>
            </a:xfrm>
            <a:custGeom>
              <a:avLst/>
              <a:gdLst>
                <a:gd name="connsiteX0" fmla="*/ 704850 w 1335882"/>
                <a:gd name="connsiteY0" fmla="*/ 138113 h 428625"/>
                <a:gd name="connsiteX1" fmla="*/ 588169 w 1335882"/>
                <a:gd name="connsiteY1" fmla="*/ 169069 h 428625"/>
                <a:gd name="connsiteX2" fmla="*/ 497682 w 1335882"/>
                <a:gd name="connsiteY2" fmla="*/ 190500 h 428625"/>
                <a:gd name="connsiteX3" fmla="*/ 426244 w 1335882"/>
                <a:gd name="connsiteY3" fmla="*/ 204788 h 428625"/>
                <a:gd name="connsiteX4" fmla="*/ 378619 w 1335882"/>
                <a:gd name="connsiteY4" fmla="*/ 214313 h 428625"/>
                <a:gd name="connsiteX5" fmla="*/ 326232 w 1335882"/>
                <a:gd name="connsiteY5" fmla="*/ 223838 h 428625"/>
                <a:gd name="connsiteX6" fmla="*/ 292894 w 1335882"/>
                <a:gd name="connsiteY6" fmla="*/ 226219 h 428625"/>
                <a:gd name="connsiteX7" fmla="*/ 264319 w 1335882"/>
                <a:gd name="connsiteY7" fmla="*/ 226219 h 428625"/>
                <a:gd name="connsiteX8" fmla="*/ 238125 w 1335882"/>
                <a:gd name="connsiteY8" fmla="*/ 221457 h 428625"/>
                <a:gd name="connsiteX9" fmla="*/ 209550 w 1335882"/>
                <a:gd name="connsiteY9" fmla="*/ 214313 h 428625"/>
                <a:gd name="connsiteX10" fmla="*/ 164307 w 1335882"/>
                <a:gd name="connsiteY10" fmla="*/ 197644 h 428625"/>
                <a:gd name="connsiteX11" fmla="*/ 111919 w 1335882"/>
                <a:gd name="connsiteY11" fmla="*/ 166688 h 428625"/>
                <a:gd name="connsiteX12" fmla="*/ 69057 w 1335882"/>
                <a:gd name="connsiteY12" fmla="*/ 138113 h 428625"/>
                <a:gd name="connsiteX13" fmla="*/ 52388 w 1335882"/>
                <a:gd name="connsiteY13" fmla="*/ 128588 h 428625"/>
                <a:gd name="connsiteX14" fmla="*/ 26194 w 1335882"/>
                <a:gd name="connsiteY14" fmla="*/ 121444 h 428625"/>
                <a:gd name="connsiteX15" fmla="*/ 9525 w 1335882"/>
                <a:gd name="connsiteY15" fmla="*/ 121444 h 428625"/>
                <a:gd name="connsiteX16" fmla="*/ 2382 w 1335882"/>
                <a:gd name="connsiteY16" fmla="*/ 123825 h 428625"/>
                <a:gd name="connsiteX17" fmla="*/ 0 w 1335882"/>
                <a:gd name="connsiteY17" fmla="*/ 142875 h 428625"/>
                <a:gd name="connsiteX18" fmla="*/ 9525 w 1335882"/>
                <a:gd name="connsiteY18" fmla="*/ 166688 h 428625"/>
                <a:gd name="connsiteX19" fmla="*/ 26194 w 1335882"/>
                <a:gd name="connsiteY19" fmla="*/ 195263 h 428625"/>
                <a:gd name="connsiteX20" fmla="*/ 97632 w 1335882"/>
                <a:gd name="connsiteY20" fmla="*/ 269082 h 428625"/>
                <a:gd name="connsiteX21" fmla="*/ 138113 w 1335882"/>
                <a:gd name="connsiteY21" fmla="*/ 304800 h 428625"/>
                <a:gd name="connsiteX22" fmla="*/ 178594 w 1335882"/>
                <a:gd name="connsiteY22" fmla="*/ 333375 h 428625"/>
                <a:gd name="connsiteX23" fmla="*/ 207169 w 1335882"/>
                <a:gd name="connsiteY23" fmla="*/ 350044 h 428625"/>
                <a:gd name="connsiteX24" fmla="*/ 226219 w 1335882"/>
                <a:gd name="connsiteY24" fmla="*/ 364332 h 428625"/>
                <a:gd name="connsiteX25" fmla="*/ 254794 w 1335882"/>
                <a:gd name="connsiteY25" fmla="*/ 388144 h 428625"/>
                <a:gd name="connsiteX26" fmla="*/ 273844 w 1335882"/>
                <a:gd name="connsiteY26" fmla="*/ 402432 h 428625"/>
                <a:gd name="connsiteX27" fmla="*/ 295275 w 1335882"/>
                <a:gd name="connsiteY27" fmla="*/ 411957 h 428625"/>
                <a:gd name="connsiteX28" fmla="*/ 316707 w 1335882"/>
                <a:gd name="connsiteY28" fmla="*/ 419100 h 428625"/>
                <a:gd name="connsiteX29" fmla="*/ 340519 w 1335882"/>
                <a:gd name="connsiteY29" fmla="*/ 423863 h 428625"/>
                <a:gd name="connsiteX30" fmla="*/ 371475 w 1335882"/>
                <a:gd name="connsiteY30" fmla="*/ 426244 h 428625"/>
                <a:gd name="connsiteX31" fmla="*/ 402432 w 1335882"/>
                <a:gd name="connsiteY31" fmla="*/ 428625 h 428625"/>
                <a:gd name="connsiteX32" fmla="*/ 440532 w 1335882"/>
                <a:gd name="connsiteY32" fmla="*/ 423863 h 428625"/>
                <a:gd name="connsiteX33" fmla="*/ 481013 w 1335882"/>
                <a:gd name="connsiteY33" fmla="*/ 414338 h 428625"/>
                <a:gd name="connsiteX34" fmla="*/ 521494 w 1335882"/>
                <a:gd name="connsiteY34" fmla="*/ 400050 h 428625"/>
                <a:gd name="connsiteX35" fmla="*/ 569119 w 1335882"/>
                <a:gd name="connsiteY35" fmla="*/ 378619 h 428625"/>
                <a:gd name="connsiteX36" fmla="*/ 642938 w 1335882"/>
                <a:gd name="connsiteY36" fmla="*/ 357188 h 428625"/>
                <a:gd name="connsiteX37" fmla="*/ 826294 w 1335882"/>
                <a:gd name="connsiteY37" fmla="*/ 309563 h 428625"/>
                <a:gd name="connsiteX38" fmla="*/ 942975 w 1335882"/>
                <a:gd name="connsiteY38" fmla="*/ 283369 h 428625"/>
                <a:gd name="connsiteX39" fmla="*/ 1088232 w 1335882"/>
                <a:gd name="connsiteY39" fmla="*/ 252413 h 428625"/>
                <a:gd name="connsiteX40" fmla="*/ 1202532 w 1335882"/>
                <a:gd name="connsiteY40" fmla="*/ 230982 h 428625"/>
                <a:gd name="connsiteX41" fmla="*/ 1266825 w 1335882"/>
                <a:gd name="connsiteY41" fmla="*/ 219075 h 428625"/>
                <a:gd name="connsiteX42" fmla="*/ 1304925 w 1335882"/>
                <a:gd name="connsiteY42" fmla="*/ 204788 h 428625"/>
                <a:gd name="connsiteX43" fmla="*/ 1323975 w 1335882"/>
                <a:gd name="connsiteY43" fmla="*/ 190500 h 428625"/>
                <a:gd name="connsiteX44" fmla="*/ 1333500 w 1335882"/>
                <a:gd name="connsiteY44" fmla="*/ 173832 h 428625"/>
                <a:gd name="connsiteX45" fmla="*/ 1335882 w 1335882"/>
                <a:gd name="connsiteY45" fmla="*/ 159544 h 428625"/>
                <a:gd name="connsiteX46" fmla="*/ 1331119 w 1335882"/>
                <a:gd name="connsiteY46" fmla="*/ 135732 h 428625"/>
                <a:gd name="connsiteX47" fmla="*/ 1316832 w 1335882"/>
                <a:gd name="connsiteY47" fmla="*/ 95250 h 428625"/>
                <a:gd name="connsiteX48" fmla="*/ 1295400 w 1335882"/>
                <a:gd name="connsiteY48" fmla="*/ 66675 h 428625"/>
                <a:gd name="connsiteX49" fmla="*/ 1269207 w 1335882"/>
                <a:gd name="connsiteY49" fmla="*/ 47625 h 428625"/>
                <a:gd name="connsiteX50" fmla="*/ 1233488 w 1335882"/>
                <a:gd name="connsiteY50" fmla="*/ 30957 h 428625"/>
                <a:gd name="connsiteX51" fmla="*/ 1178719 w 1335882"/>
                <a:gd name="connsiteY51" fmla="*/ 14288 h 428625"/>
                <a:gd name="connsiteX52" fmla="*/ 1112044 w 1335882"/>
                <a:gd name="connsiteY52" fmla="*/ 0 h 428625"/>
                <a:gd name="connsiteX53" fmla="*/ 1083469 w 1335882"/>
                <a:gd name="connsiteY53" fmla="*/ 0 h 428625"/>
                <a:gd name="connsiteX54" fmla="*/ 1012032 w 1335882"/>
                <a:gd name="connsiteY54" fmla="*/ 26194 h 428625"/>
                <a:gd name="connsiteX55" fmla="*/ 869157 w 1335882"/>
                <a:gd name="connsiteY55" fmla="*/ 85725 h 428625"/>
                <a:gd name="connsiteX56" fmla="*/ 807244 w 1335882"/>
                <a:gd name="connsiteY56" fmla="*/ 107157 h 428625"/>
                <a:gd name="connsiteX57" fmla="*/ 704850 w 1335882"/>
                <a:gd name="connsiteY57" fmla="*/ 1381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5882" h="428625">
                  <a:moveTo>
                    <a:pt x="704850" y="138113"/>
                  </a:moveTo>
                  <a:lnTo>
                    <a:pt x="588169" y="169069"/>
                  </a:lnTo>
                  <a:lnTo>
                    <a:pt x="497682" y="190500"/>
                  </a:lnTo>
                  <a:lnTo>
                    <a:pt x="426244" y="204788"/>
                  </a:lnTo>
                  <a:lnTo>
                    <a:pt x="378619" y="214313"/>
                  </a:lnTo>
                  <a:lnTo>
                    <a:pt x="326232" y="223838"/>
                  </a:lnTo>
                  <a:lnTo>
                    <a:pt x="292894" y="226219"/>
                  </a:lnTo>
                  <a:lnTo>
                    <a:pt x="264319" y="226219"/>
                  </a:lnTo>
                  <a:lnTo>
                    <a:pt x="238125" y="221457"/>
                  </a:lnTo>
                  <a:lnTo>
                    <a:pt x="209550" y="214313"/>
                  </a:lnTo>
                  <a:lnTo>
                    <a:pt x="164307" y="197644"/>
                  </a:lnTo>
                  <a:lnTo>
                    <a:pt x="111919" y="166688"/>
                  </a:lnTo>
                  <a:lnTo>
                    <a:pt x="69057" y="138113"/>
                  </a:lnTo>
                  <a:lnTo>
                    <a:pt x="52388" y="128588"/>
                  </a:lnTo>
                  <a:lnTo>
                    <a:pt x="26194" y="121444"/>
                  </a:lnTo>
                  <a:lnTo>
                    <a:pt x="9525" y="121444"/>
                  </a:lnTo>
                  <a:lnTo>
                    <a:pt x="2382" y="123825"/>
                  </a:lnTo>
                  <a:lnTo>
                    <a:pt x="0" y="142875"/>
                  </a:lnTo>
                  <a:lnTo>
                    <a:pt x="9525" y="166688"/>
                  </a:lnTo>
                  <a:lnTo>
                    <a:pt x="26194" y="195263"/>
                  </a:lnTo>
                  <a:lnTo>
                    <a:pt x="97632" y="269082"/>
                  </a:lnTo>
                  <a:lnTo>
                    <a:pt x="138113" y="304800"/>
                  </a:lnTo>
                  <a:lnTo>
                    <a:pt x="178594" y="333375"/>
                  </a:lnTo>
                  <a:lnTo>
                    <a:pt x="207169" y="350044"/>
                  </a:lnTo>
                  <a:lnTo>
                    <a:pt x="226219" y="364332"/>
                  </a:lnTo>
                  <a:lnTo>
                    <a:pt x="254794" y="388144"/>
                  </a:lnTo>
                  <a:lnTo>
                    <a:pt x="273844" y="402432"/>
                  </a:lnTo>
                  <a:lnTo>
                    <a:pt x="295275" y="411957"/>
                  </a:lnTo>
                  <a:lnTo>
                    <a:pt x="316707" y="419100"/>
                  </a:lnTo>
                  <a:lnTo>
                    <a:pt x="340519" y="423863"/>
                  </a:lnTo>
                  <a:lnTo>
                    <a:pt x="371475" y="426244"/>
                  </a:lnTo>
                  <a:lnTo>
                    <a:pt x="402432" y="428625"/>
                  </a:lnTo>
                  <a:lnTo>
                    <a:pt x="440532" y="423863"/>
                  </a:lnTo>
                  <a:lnTo>
                    <a:pt x="481013" y="414338"/>
                  </a:lnTo>
                  <a:lnTo>
                    <a:pt x="521494" y="400050"/>
                  </a:lnTo>
                  <a:lnTo>
                    <a:pt x="569119" y="378619"/>
                  </a:lnTo>
                  <a:lnTo>
                    <a:pt x="642938" y="357188"/>
                  </a:lnTo>
                  <a:lnTo>
                    <a:pt x="826294" y="309563"/>
                  </a:lnTo>
                  <a:lnTo>
                    <a:pt x="942975" y="283369"/>
                  </a:lnTo>
                  <a:lnTo>
                    <a:pt x="1088232" y="252413"/>
                  </a:lnTo>
                  <a:lnTo>
                    <a:pt x="1202532" y="230982"/>
                  </a:lnTo>
                  <a:lnTo>
                    <a:pt x="1266825" y="219075"/>
                  </a:lnTo>
                  <a:lnTo>
                    <a:pt x="1304925" y="204788"/>
                  </a:lnTo>
                  <a:lnTo>
                    <a:pt x="1323975" y="190500"/>
                  </a:lnTo>
                  <a:lnTo>
                    <a:pt x="1333500" y="173832"/>
                  </a:lnTo>
                  <a:lnTo>
                    <a:pt x="1335882" y="159544"/>
                  </a:lnTo>
                  <a:lnTo>
                    <a:pt x="1331119" y="135732"/>
                  </a:lnTo>
                  <a:lnTo>
                    <a:pt x="1316832" y="95250"/>
                  </a:lnTo>
                  <a:lnTo>
                    <a:pt x="1295400" y="66675"/>
                  </a:lnTo>
                  <a:lnTo>
                    <a:pt x="1269207" y="47625"/>
                  </a:lnTo>
                  <a:lnTo>
                    <a:pt x="1233488" y="30957"/>
                  </a:lnTo>
                  <a:lnTo>
                    <a:pt x="1178719" y="14288"/>
                  </a:lnTo>
                  <a:lnTo>
                    <a:pt x="1112044" y="0"/>
                  </a:lnTo>
                  <a:lnTo>
                    <a:pt x="1083469" y="0"/>
                  </a:lnTo>
                  <a:lnTo>
                    <a:pt x="1012032" y="26194"/>
                  </a:lnTo>
                  <a:lnTo>
                    <a:pt x="869157" y="85725"/>
                  </a:lnTo>
                  <a:lnTo>
                    <a:pt x="807244" y="107157"/>
                  </a:lnTo>
                  <a:lnTo>
                    <a:pt x="704850" y="1381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5">
              <a:extLst>
                <a:ext uri="{FF2B5EF4-FFF2-40B4-BE49-F238E27FC236}">
                  <a16:creationId xmlns:a16="http://schemas.microsoft.com/office/drawing/2014/main" id="{60577094-C30B-470E-AC36-3C0B4EAA10BE}"/>
                </a:ext>
              </a:extLst>
            </p:cNvPr>
            <p:cNvSpPr/>
            <p:nvPr/>
          </p:nvSpPr>
          <p:spPr>
            <a:xfrm>
              <a:off x="3827462" y="4395789"/>
              <a:ext cx="565150" cy="1203325"/>
            </a:xfrm>
            <a:custGeom>
              <a:avLst/>
              <a:gdLst>
                <a:gd name="connsiteX0" fmla="*/ 428625 w 564356"/>
                <a:gd name="connsiteY0" fmla="*/ 438150 h 1202532"/>
                <a:gd name="connsiteX1" fmla="*/ 397668 w 564356"/>
                <a:gd name="connsiteY1" fmla="*/ 314325 h 1202532"/>
                <a:gd name="connsiteX2" fmla="*/ 364331 w 564356"/>
                <a:gd name="connsiteY2" fmla="*/ 204788 h 1202532"/>
                <a:gd name="connsiteX3" fmla="*/ 357187 w 564356"/>
                <a:gd name="connsiteY3" fmla="*/ 183357 h 1202532"/>
                <a:gd name="connsiteX4" fmla="*/ 247650 w 564356"/>
                <a:gd name="connsiteY4" fmla="*/ 73819 h 1202532"/>
                <a:gd name="connsiteX5" fmla="*/ 190500 w 564356"/>
                <a:gd name="connsiteY5" fmla="*/ 54769 h 1202532"/>
                <a:gd name="connsiteX6" fmla="*/ 147637 w 564356"/>
                <a:gd name="connsiteY6" fmla="*/ 42863 h 1202532"/>
                <a:gd name="connsiteX7" fmla="*/ 102393 w 564356"/>
                <a:gd name="connsiteY7" fmla="*/ 26194 h 1202532"/>
                <a:gd name="connsiteX8" fmla="*/ 64293 w 564356"/>
                <a:gd name="connsiteY8" fmla="*/ 11907 h 1202532"/>
                <a:gd name="connsiteX9" fmla="*/ 30956 w 564356"/>
                <a:gd name="connsiteY9" fmla="*/ 0 h 1202532"/>
                <a:gd name="connsiteX10" fmla="*/ 11906 w 564356"/>
                <a:gd name="connsiteY10" fmla="*/ 0 h 1202532"/>
                <a:gd name="connsiteX11" fmla="*/ 2381 w 564356"/>
                <a:gd name="connsiteY11" fmla="*/ 7144 h 1202532"/>
                <a:gd name="connsiteX12" fmla="*/ 0 w 564356"/>
                <a:gd name="connsiteY12" fmla="*/ 35719 h 1202532"/>
                <a:gd name="connsiteX13" fmla="*/ 9525 w 564356"/>
                <a:gd name="connsiteY13" fmla="*/ 50007 h 1202532"/>
                <a:gd name="connsiteX14" fmla="*/ 38100 w 564356"/>
                <a:gd name="connsiteY14" fmla="*/ 83344 h 1202532"/>
                <a:gd name="connsiteX15" fmla="*/ 71437 w 564356"/>
                <a:gd name="connsiteY15" fmla="*/ 130969 h 1202532"/>
                <a:gd name="connsiteX16" fmla="*/ 104775 w 564356"/>
                <a:gd name="connsiteY16" fmla="*/ 183357 h 1202532"/>
                <a:gd name="connsiteX17" fmla="*/ 130968 w 564356"/>
                <a:gd name="connsiteY17" fmla="*/ 233363 h 1202532"/>
                <a:gd name="connsiteX18" fmla="*/ 159543 w 564356"/>
                <a:gd name="connsiteY18" fmla="*/ 302419 h 1202532"/>
                <a:gd name="connsiteX19" fmla="*/ 190500 w 564356"/>
                <a:gd name="connsiteY19" fmla="*/ 395288 h 1202532"/>
                <a:gd name="connsiteX20" fmla="*/ 221456 w 564356"/>
                <a:gd name="connsiteY20" fmla="*/ 490538 h 1202532"/>
                <a:gd name="connsiteX21" fmla="*/ 238125 w 564356"/>
                <a:gd name="connsiteY21" fmla="*/ 566738 h 1202532"/>
                <a:gd name="connsiteX22" fmla="*/ 247650 w 564356"/>
                <a:gd name="connsiteY22" fmla="*/ 611982 h 1202532"/>
                <a:gd name="connsiteX23" fmla="*/ 257175 w 564356"/>
                <a:gd name="connsiteY23" fmla="*/ 666750 h 1202532"/>
                <a:gd name="connsiteX24" fmla="*/ 266700 w 564356"/>
                <a:gd name="connsiteY24" fmla="*/ 726282 h 1202532"/>
                <a:gd name="connsiteX25" fmla="*/ 273843 w 564356"/>
                <a:gd name="connsiteY25" fmla="*/ 783432 h 1202532"/>
                <a:gd name="connsiteX26" fmla="*/ 276225 w 564356"/>
                <a:gd name="connsiteY26" fmla="*/ 857250 h 1202532"/>
                <a:gd name="connsiteX27" fmla="*/ 278606 w 564356"/>
                <a:gd name="connsiteY27" fmla="*/ 926307 h 1202532"/>
                <a:gd name="connsiteX28" fmla="*/ 273843 w 564356"/>
                <a:gd name="connsiteY28" fmla="*/ 973932 h 1202532"/>
                <a:gd name="connsiteX29" fmla="*/ 280987 w 564356"/>
                <a:gd name="connsiteY29" fmla="*/ 992982 h 1202532"/>
                <a:gd name="connsiteX30" fmla="*/ 297656 w 564356"/>
                <a:gd name="connsiteY30" fmla="*/ 1019175 h 1202532"/>
                <a:gd name="connsiteX31" fmla="*/ 330993 w 564356"/>
                <a:gd name="connsiteY31" fmla="*/ 1069182 h 1202532"/>
                <a:gd name="connsiteX32" fmla="*/ 359568 w 564356"/>
                <a:gd name="connsiteY32" fmla="*/ 1112044 h 1202532"/>
                <a:gd name="connsiteX33" fmla="*/ 385762 w 564356"/>
                <a:gd name="connsiteY33" fmla="*/ 1147763 h 1202532"/>
                <a:gd name="connsiteX34" fmla="*/ 404812 w 564356"/>
                <a:gd name="connsiteY34" fmla="*/ 1166813 h 1202532"/>
                <a:gd name="connsiteX35" fmla="*/ 438150 w 564356"/>
                <a:gd name="connsiteY35" fmla="*/ 1193007 h 1202532"/>
                <a:gd name="connsiteX36" fmla="*/ 459581 w 564356"/>
                <a:gd name="connsiteY36" fmla="*/ 1202532 h 1202532"/>
                <a:gd name="connsiteX37" fmla="*/ 471487 w 564356"/>
                <a:gd name="connsiteY37" fmla="*/ 1202532 h 1202532"/>
                <a:gd name="connsiteX38" fmla="*/ 490537 w 564356"/>
                <a:gd name="connsiteY38" fmla="*/ 1193007 h 1202532"/>
                <a:gd name="connsiteX39" fmla="*/ 507206 w 564356"/>
                <a:gd name="connsiteY39" fmla="*/ 1178719 h 1202532"/>
                <a:gd name="connsiteX40" fmla="*/ 523875 w 564356"/>
                <a:gd name="connsiteY40" fmla="*/ 1152525 h 1202532"/>
                <a:gd name="connsiteX41" fmla="*/ 535781 w 564356"/>
                <a:gd name="connsiteY41" fmla="*/ 1123950 h 1202532"/>
                <a:gd name="connsiteX42" fmla="*/ 550068 w 564356"/>
                <a:gd name="connsiteY42" fmla="*/ 1083469 h 1202532"/>
                <a:gd name="connsiteX43" fmla="*/ 559593 w 564356"/>
                <a:gd name="connsiteY43" fmla="*/ 1040607 h 1202532"/>
                <a:gd name="connsiteX44" fmla="*/ 564356 w 564356"/>
                <a:gd name="connsiteY44" fmla="*/ 992982 h 1202532"/>
                <a:gd name="connsiteX45" fmla="*/ 526256 w 564356"/>
                <a:gd name="connsiteY45" fmla="*/ 869157 h 1202532"/>
                <a:gd name="connsiteX46" fmla="*/ 516731 w 564356"/>
                <a:gd name="connsiteY46" fmla="*/ 833438 h 1202532"/>
                <a:gd name="connsiteX47" fmla="*/ 488156 w 564356"/>
                <a:gd name="connsiteY47" fmla="*/ 697707 h 1202532"/>
                <a:gd name="connsiteX48" fmla="*/ 461962 w 564356"/>
                <a:gd name="connsiteY48" fmla="*/ 576263 h 1202532"/>
                <a:gd name="connsiteX49" fmla="*/ 428625 w 564356"/>
                <a:gd name="connsiteY49" fmla="*/ 438150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4356" h="1202532">
                  <a:moveTo>
                    <a:pt x="428625" y="438150"/>
                  </a:moveTo>
                  <a:lnTo>
                    <a:pt x="397668" y="314325"/>
                  </a:lnTo>
                  <a:lnTo>
                    <a:pt x="364331" y="204788"/>
                  </a:lnTo>
                  <a:lnTo>
                    <a:pt x="357187" y="183357"/>
                  </a:lnTo>
                  <a:lnTo>
                    <a:pt x="247650" y="73819"/>
                  </a:lnTo>
                  <a:lnTo>
                    <a:pt x="190500" y="54769"/>
                  </a:lnTo>
                  <a:lnTo>
                    <a:pt x="147637" y="42863"/>
                  </a:lnTo>
                  <a:lnTo>
                    <a:pt x="102393" y="26194"/>
                  </a:lnTo>
                  <a:lnTo>
                    <a:pt x="64293" y="11907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35719"/>
                  </a:lnTo>
                  <a:lnTo>
                    <a:pt x="9525" y="50007"/>
                  </a:lnTo>
                  <a:lnTo>
                    <a:pt x="38100" y="83344"/>
                  </a:lnTo>
                  <a:lnTo>
                    <a:pt x="71437" y="130969"/>
                  </a:lnTo>
                  <a:lnTo>
                    <a:pt x="104775" y="183357"/>
                  </a:lnTo>
                  <a:lnTo>
                    <a:pt x="130968" y="233363"/>
                  </a:lnTo>
                  <a:lnTo>
                    <a:pt x="159543" y="302419"/>
                  </a:lnTo>
                  <a:lnTo>
                    <a:pt x="190500" y="395288"/>
                  </a:lnTo>
                  <a:lnTo>
                    <a:pt x="221456" y="490538"/>
                  </a:lnTo>
                  <a:lnTo>
                    <a:pt x="238125" y="566738"/>
                  </a:lnTo>
                  <a:lnTo>
                    <a:pt x="247650" y="611982"/>
                  </a:lnTo>
                  <a:lnTo>
                    <a:pt x="257175" y="666750"/>
                  </a:lnTo>
                  <a:lnTo>
                    <a:pt x="266700" y="726282"/>
                  </a:lnTo>
                  <a:lnTo>
                    <a:pt x="273843" y="783432"/>
                  </a:lnTo>
                  <a:lnTo>
                    <a:pt x="276225" y="857250"/>
                  </a:lnTo>
                  <a:cubicBezTo>
                    <a:pt x="277019" y="880269"/>
                    <a:pt x="277812" y="903288"/>
                    <a:pt x="278606" y="926307"/>
                  </a:cubicBezTo>
                  <a:lnTo>
                    <a:pt x="273843" y="973932"/>
                  </a:lnTo>
                  <a:lnTo>
                    <a:pt x="280987" y="992982"/>
                  </a:lnTo>
                  <a:lnTo>
                    <a:pt x="297656" y="1019175"/>
                  </a:lnTo>
                  <a:lnTo>
                    <a:pt x="330993" y="1069182"/>
                  </a:lnTo>
                  <a:lnTo>
                    <a:pt x="359568" y="1112044"/>
                  </a:lnTo>
                  <a:lnTo>
                    <a:pt x="385762" y="1147763"/>
                  </a:lnTo>
                  <a:lnTo>
                    <a:pt x="404812" y="1166813"/>
                  </a:lnTo>
                  <a:lnTo>
                    <a:pt x="438150" y="1193007"/>
                  </a:lnTo>
                  <a:lnTo>
                    <a:pt x="459581" y="1202532"/>
                  </a:lnTo>
                  <a:lnTo>
                    <a:pt x="471487" y="1202532"/>
                  </a:lnTo>
                  <a:lnTo>
                    <a:pt x="490537" y="1193007"/>
                  </a:lnTo>
                  <a:lnTo>
                    <a:pt x="507206" y="1178719"/>
                  </a:lnTo>
                  <a:lnTo>
                    <a:pt x="523875" y="1152525"/>
                  </a:lnTo>
                  <a:lnTo>
                    <a:pt x="535781" y="1123950"/>
                  </a:lnTo>
                  <a:lnTo>
                    <a:pt x="550068" y="1083469"/>
                  </a:lnTo>
                  <a:lnTo>
                    <a:pt x="559593" y="1040607"/>
                  </a:lnTo>
                  <a:lnTo>
                    <a:pt x="564356" y="992982"/>
                  </a:lnTo>
                  <a:lnTo>
                    <a:pt x="526256" y="869157"/>
                  </a:lnTo>
                  <a:lnTo>
                    <a:pt x="516731" y="833438"/>
                  </a:lnTo>
                  <a:lnTo>
                    <a:pt x="488156" y="697707"/>
                  </a:lnTo>
                  <a:lnTo>
                    <a:pt x="461962" y="576263"/>
                  </a:lnTo>
                  <a:lnTo>
                    <a:pt x="428625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8038E048-8000-49FA-B57B-64180FE6CBBE}"/>
                </a:ext>
              </a:extLst>
            </p:cNvPr>
            <p:cNvSpPr/>
            <p:nvPr/>
          </p:nvSpPr>
          <p:spPr>
            <a:xfrm>
              <a:off x="5713412" y="2790826"/>
              <a:ext cx="665162" cy="830263"/>
            </a:xfrm>
            <a:custGeom>
              <a:avLst/>
              <a:gdLst>
                <a:gd name="connsiteX0" fmla="*/ 204787 w 664368"/>
                <a:gd name="connsiteY0" fmla="*/ 381000 h 831056"/>
                <a:gd name="connsiteX1" fmla="*/ 161925 w 664368"/>
                <a:gd name="connsiteY1" fmla="*/ 316706 h 831056"/>
                <a:gd name="connsiteX2" fmla="*/ 100012 w 664368"/>
                <a:gd name="connsiteY2" fmla="*/ 209550 h 831056"/>
                <a:gd name="connsiteX3" fmla="*/ 42862 w 664368"/>
                <a:gd name="connsiteY3" fmla="*/ 109538 h 831056"/>
                <a:gd name="connsiteX4" fmla="*/ 9525 w 664368"/>
                <a:gd name="connsiteY4" fmla="*/ 45244 h 831056"/>
                <a:gd name="connsiteX5" fmla="*/ 0 w 664368"/>
                <a:gd name="connsiteY5" fmla="*/ 21431 h 831056"/>
                <a:gd name="connsiteX6" fmla="*/ 2381 w 664368"/>
                <a:gd name="connsiteY6" fmla="*/ 7144 h 831056"/>
                <a:gd name="connsiteX7" fmla="*/ 11906 w 664368"/>
                <a:gd name="connsiteY7" fmla="*/ 0 h 831056"/>
                <a:gd name="connsiteX8" fmla="*/ 30956 w 664368"/>
                <a:gd name="connsiteY8" fmla="*/ 2381 h 831056"/>
                <a:gd name="connsiteX9" fmla="*/ 66675 w 664368"/>
                <a:gd name="connsiteY9" fmla="*/ 14288 h 831056"/>
                <a:gd name="connsiteX10" fmla="*/ 121443 w 664368"/>
                <a:gd name="connsiteY10" fmla="*/ 54769 h 831056"/>
                <a:gd name="connsiteX11" fmla="*/ 228600 w 664368"/>
                <a:gd name="connsiteY11" fmla="*/ 128588 h 831056"/>
                <a:gd name="connsiteX12" fmla="*/ 335756 w 664368"/>
                <a:gd name="connsiteY12" fmla="*/ 204788 h 831056"/>
                <a:gd name="connsiteX13" fmla="*/ 419100 w 664368"/>
                <a:gd name="connsiteY13" fmla="*/ 271463 h 831056"/>
                <a:gd name="connsiteX14" fmla="*/ 485775 w 664368"/>
                <a:gd name="connsiteY14" fmla="*/ 326231 h 831056"/>
                <a:gd name="connsiteX15" fmla="*/ 523875 w 664368"/>
                <a:gd name="connsiteY15" fmla="*/ 357188 h 831056"/>
                <a:gd name="connsiteX16" fmla="*/ 564356 w 664368"/>
                <a:gd name="connsiteY16" fmla="*/ 395288 h 831056"/>
                <a:gd name="connsiteX17" fmla="*/ 592931 w 664368"/>
                <a:gd name="connsiteY17" fmla="*/ 428625 h 831056"/>
                <a:gd name="connsiteX18" fmla="*/ 614362 w 664368"/>
                <a:gd name="connsiteY18" fmla="*/ 461963 h 831056"/>
                <a:gd name="connsiteX19" fmla="*/ 635793 w 664368"/>
                <a:gd name="connsiteY19" fmla="*/ 500063 h 831056"/>
                <a:gd name="connsiteX20" fmla="*/ 642937 w 664368"/>
                <a:gd name="connsiteY20" fmla="*/ 521494 h 831056"/>
                <a:gd name="connsiteX21" fmla="*/ 652462 w 664368"/>
                <a:gd name="connsiteY21" fmla="*/ 554831 h 831056"/>
                <a:gd name="connsiteX22" fmla="*/ 659606 w 664368"/>
                <a:gd name="connsiteY22" fmla="*/ 607219 h 831056"/>
                <a:gd name="connsiteX23" fmla="*/ 664368 w 664368"/>
                <a:gd name="connsiteY23" fmla="*/ 666750 h 831056"/>
                <a:gd name="connsiteX24" fmla="*/ 664368 w 664368"/>
                <a:gd name="connsiteY24" fmla="*/ 697706 h 831056"/>
                <a:gd name="connsiteX25" fmla="*/ 659606 w 664368"/>
                <a:gd name="connsiteY25" fmla="*/ 731044 h 831056"/>
                <a:gd name="connsiteX26" fmla="*/ 647700 w 664368"/>
                <a:gd name="connsiteY26" fmla="*/ 766763 h 831056"/>
                <a:gd name="connsiteX27" fmla="*/ 626268 w 664368"/>
                <a:gd name="connsiteY27" fmla="*/ 795338 h 831056"/>
                <a:gd name="connsiteX28" fmla="*/ 607218 w 664368"/>
                <a:gd name="connsiteY28" fmla="*/ 814388 h 831056"/>
                <a:gd name="connsiteX29" fmla="*/ 583406 w 664368"/>
                <a:gd name="connsiteY29" fmla="*/ 826294 h 831056"/>
                <a:gd name="connsiteX30" fmla="*/ 559593 w 664368"/>
                <a:gd name="connsiteY30" fmla="*/ 831056 h 831056"/>
                <a:gd name="connsiteX31" fmla="*/ 545306 w 664368"/>
                <a:gd name="connsiteY31" fmla="*/ 831056 h 831056"/>
                <a:gd name="connsiteX32" fmla="*/ 516731 w 664368"/>
                <a:gd name="connsiteY32" fmla="*/ 823913 h 831056"/>
                <a:gd name="connsiteX33" fmla="*/ 483393 w 664368"/>
                <a:gd name="connsiteY33" fmla="*/ 807244 h 831056"/>
                <a:gd name="connsiteX34" fmla="*/ 445293 w 664368"/>
                <a:gd name="connsiteY34" fmla="*/ 754856 h 831056"/>
                <a:gd name="connsiteX35" fmla="*/ 354806 w 664368"/>
                <a:gd name="connsiteY35" fmla="*/ 619125 h 831056"/>
                <a:gd name="connsiteX36" fmla="*/ 273843 w 664368"/>
                <a:gd name="connsiteY36" fmla="*/ 492919 h 831056"/>
                <a:gd name="connsiteX37" fmla="*/ 204787 w 664368"/>
                <a:gd name="connsiteY37" fmla="*/ 38100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4368" h="831056">
                  <a:moveTo>
                    <a:pt x="204787" y="381000"/>
                  </a:moveTo>
                  <a:lnTo>
                    <a:pt x="161925" y="316706"/>
                  </a:lnTo>
                  <a:lnTo>
                    <a:pt x="100012" y="209550"/>
                  </a:lnTo>
                  <a:lnTo>
                    <a:pt x="42862" y="109538"/>
                  </a:lnTo>
                  <a:lnTo>
                    <a:pt x="9525" y="45244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66675" y="14288"/>
                  </a:lnTo>
                  <a:lnTo>
                    <a:pt x="121443" y="54769"/>
                  </a:lnTo>
                  <a:lnTo>
                    <a:pt x="228600" y="128588"/>
                  </a:lnTo>
                  <a:lnTo>
                    <a:pt x="335756" y="204788"/>
                  </a:lnTo>
                  <a:lnTo>
                    <a:pt x="419100" y="271463"/>
                  </a:lnTo>
                  <a:lnTo>
                    <a:pt x="485775" y="326231"/>
                  </a:lnTo>
                  <a:lnTo>
                    <a:pt x="523875" y="357188"/>
                  </a:lnTo>
                  <a:lnTo>
                    <a:pt x="564356" y="395288"/>
                  </a:lnTo>
                  <a:lnTo>
                    <a:pt x="592931" y="428625"/>
                  </a:lnTo>
                  <a:lnTo>
                    <a:pt x="614362" y="461963"/>
                  </a:lnTo>
                  <a:lnTo>
                    <a:pt x="635793" y="500063"/>
                  </a:lnTo>
                  <a:lnTo>
                    <a:pt x="642937" y="521494"/>
                  </a:lnTo>
                  <a:lnTo>
                    <a:pt x="652462" y="554831"/>
                  </a:lnTo>
                  <a:lnTo>
                    <a:pt x="659606" y="607219"/>
                  </a:lnTo>
                  <a:lnTo>
                    <a:pt x="664368" y="666750"/>
                  </a:lnTo>
                  <a:lnTo>
                    <a:pt x="664368" y="697706"/>
                  </a:lnTo>
                  <a:lnTo>
                    <a:pt x="659606" y="731044"/>
                  </a:lnTo>
                  <a:lnTo>
                    <a:pt x="647700" y="766763"/>
                  </a:lnTo>
                  <a:lnTo>
                    <a:pt x="626268" y="795338"/>
                  </a:lnTo>
                  <a:lnTo>
                    <a:pt x="607218" y="814388"/>
                  </a:lnTo>
                  <a:lnTo>
                    <a:pt x="583406" y="826294"/>
                  </a:lnTo>
                  <a:lnTo>
                    <a:pt x="559593" y="831056"/>
                  </a:lnTo>
                  <a:lnTo>
                    <a:pt x="545306" y="831056"/>
                  </a:lnTo>
                  <a:lnTo>
                    <a:pt x="516731" y="823913"/>
                  </a:lnTo>
                  <a:lnTo>
                    <a:pt x="483393" y="807244"/>
                  </a:lnTo>
                  <a:lnTo>
                    <a:pt x="445293" y="754856"/>
                  </a:lnTo>
                  <a:lnTo>
                    <a:pt x="354806" y="619125"/>
                  </a:lnTo>
                  <a:lnTo>
                    <a:pt x="273843" y="492919"/>
                  </a:lnTo>
                  <a:lnTo>
                    <a:pt x="204787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C7340DBB-DDF4-4951-9771-5DB59478459B}"/>
                </a:ext>
              </a:extLst>
            </p:cNvPr>
            <p:cNvSpPr/>
            <p:nvPr/>
          </p:nvSpPr>
          <p:spPr>
            <a:xfrm>
              <a:off x="5735637" y="1846263"/>
              <a:ext cx="2430462" cy="558800"/>
            </a:xfrm>
            <a:custGeom>
              <a:avLst/>
              <a:gdLst>
                <a:gd name="connsiteX0" fmla="*/ 1316831 w 2431256"/>
                <a:gd name="connsiteY0" fmla="*/ 188119 h 559594"/>
                <a:gd name="connsiteX1" fmla="*/ 1178719 w 2431256"/>
                <a:gd name="connsiteY1" fmla="*/ 211931 h 559594"/>
                <a:gd name="connsiteX2" fmla="*/ 971550 w 2431256"/>
                <a:gd name="connsiteY2" fmla="*/ 245269 h 559594"/>
                <a:gd name="connsiteX3" fmla="*/ 721519 w 2431256"/>
                <a:gd name="connsiteY3" fmla="*/ 280987 h 559594"/>
                <a:gd name="connsiteX4" fmla="*/ 552450 w 2431256"/>
                <a:gd name="connsiteY4" fmla="*/ 302419 h 559594"/>
                <a:gd name="connsiteX5" fmla="*/ 471487 w 2431256"/>
                <a:gd name="connsiteY5" fmla="*/ 311944 h 559594"/>
                <a:gd name="connsiteX6" fmla="*/ 438150 w 2431256"/>
                <a:gd name="connsiteY6" fmla="*/ 311944 h 559594"/>
                <a:gd name="connsiteX7" fmla="*/ 381000 w 2431256"/>
                <a:gd name="connsiteY7" fmla="*/ 309562 h 559594"/>
                <a:gd name="connsiteX8" fmla="*/ 342900 w 2431256"/>
                <a:gd name="connsiteY8" fmla="*/ 307181 h 559594"/>
                <a:gd name="connsiteX9" fmla="*/ 285750 w 2431256"/>
                <a:gd name="connsiteY9" fmla="*/ 300037 h 559594"/>
                <a:gd name="connsiteX10" fmla="*/ 230981 w 2431256"/>
                <a:gd name="connsiteY10" fmla="*/ 290512 h 559594"/>
                <a:gd name="connsiteX11" fmla="*/ 176212 w 2431256"/>
                <a:gd name="connsiteY11" fmla="*/ 276225 h 559594"/>
                <a:gd name="connsiteX12" fmla="*/ 138112 w 2431256"/>
                <a:gd name="connsiteY12" fmla="*/ 261937 h 559594"/>
                <a:gd name="connsiteX13" fmla="*/ 114300 w 2431256"/>
                <a:gd name="connsiteY13" fmla="*/ 252412 h 559594"/>
                <a:gd name="connsiteX14" fmla="*/ 92869 w 2431256"/>
                <a:gd name="connsiteY14" fmla="*/ 240506 h 559594"/>
                <a:gd name="connsiteX15" fmla="*/ 64294 w 2431256"/>
                <a:gd name="connsiteY15" fmla="*/ 223837 h 559594"/>
                <a:gd name="connsiteX16" fmla="*/ 42862 w 2431256"/>
                <a:gd name="connsiteY16" fmla="*/ 211931 h 559594"/>
                <a:gd name="connsiteX17" fmla="*/ 21431 w 2431256"/>
                <a:gd name="connsiteY17" fmla="*/ 204787 h 559594"/>
                <a:gd name="connsiteX18" fmla="*/ 7144 w 2431256"/>
                <a:gd name="connsiteY18" fmla="*/ 209550 h 559594"/>
                <a:gd name="connsiteX19" fmla="*/ 0 w 2431256"/>
                <a:gd name="connsiteY19" fmla="*/ 223837 h 559594"/>
                <a:gd name="connsiteX20" fmla="*/ 11906 w 2431256"/>
                <a:gd name="connsiteY20" fmla="*/ 252412 h 559594"/>
                <a:gd name="connsiteX21" fmla="*/ 47625 w 2431256"/>
                <a:gd name="connsiteY21" fmla="*/ 302419 h 559594"/>
                <a:gd name="connsiteX22" fmla="*/ 95250 w 2431256"/>
                <a:gd name="connsiteY22" fmla="*/ 359569 h 559594"/>
                <a:gd name="connsiteX23" fmla="*/ 142875 w 2431256"/>
                <a:gd name="connsiteY23" fmla="*/ 409575 h 559594"/>
                <a:gd name="connsiteX24" fmla="*/ 200025 w 2431256"/>
                <a:gd name="connsiteY24" fmla="*/ 464344 h 559594"/>
                <a:gd name="connsiteX25" fmla="*/ 257175 w 2431256"/>
                <a:gd name="connsiteY25" fmla="*/ 507206 h 559594"/>
                <a:gd name="connsiteX26" fmla="*/ 295275 w 2431256"/>
                <a:gd name="connsiteY26" fmla="*/ 528637 h 559594"/>
                <a:gd name="connsiteX27" fmla="*/ 328612 w 2431256"/>
                <a:gd name="connsiteY27" fmla="*/ 547687 h 559594"/>
                <a:gd name="connsiteX28" fmla="*/ 354806 w 2431256"/>
                <a:gd name="connsiteY28" fmla="*/ 557212 h 559594"/>
                <a:gd name="connsiteX29" fmla="*/ 388144 w 2431256"/>
                <a:gd name="connsiteY29" fmla="*/ 559594 h 559594"/>
                <a:gd name="connsiteX30" fmla="*/ 411956 w 2431256"/>
                <a:gd name="connsiteY30" fmla="*/ 559594 h 559594"/>
                <a:gd name="connsiteX31" fmla="*/ 466725 w 2431256"/>
                <a:gd name="connsiteY31" fmla="*/ 554831 h 559594"/>
                <a:gd name="connsiteX32" fmla="*/ 531019 w 2431256"/>
                <a:gd name="connsiteY32" fmla="*/ 545306 h 559594"/>
                <a:gd name="connsiteX33" fmla="*/ 616744 w 2431256"/>
                <a:gd name="connsiteY33" fmla="*/ 526256 h 559594"/>
                <a:gd name="connsiteX34" fmla="*/ 778669 w 2431256"/>
                <a:gd name="connsiteY34" fmla="*/ 481012 h 559594"/>
                <a:gd name="connsiteX35" fmla="*/ 850106 w 2431256"/>
                <a:gd name="connsiteY35" fmla="*/ 459581 h 559594"/>
                <a:gd name="connsiteX36" fmla="*/ 1019175 w 2431256"/>
                <a:gd name="connsiteY36" fmla="*/ 433387 h 559594"/>
                <a:gd name="connsiteX37" fmla="*/ 1150144 w 2431256"/>
                <a:gd name="connsiteY37" fmla="*/ 409575 h 559594"/>
                <a:gd name="connsiteX38" fmla="*/ 1314450 w 2431256"/>
                <a:gd name="connsiteY38" fmla="*/ 383381 h 559594"/>
                <a:gd name="connsiteX39" fmla="*/ 1459706 w 2431256"/>
                <a:gd name="connsiteY39" fmla="*/ 359569 h 559594"/>
                <a:gd name="connsiteX40" fmla="*/ 1595437 w 2431256"/>
                <a:gd name="connsiteY40" fmla="*/ 340519 h 559594"/>
                <a:gd name="connsiteX41" fmla="*/ 1738312 w 2431256"/>
                <a:gd name="connsiteY41" fmla="*/ 321469 h 559594"/>
                <a:gd name="connsiteX42" fmla="*/ 1940719 w 2431256"/>
                <a:gd name="connsiteY42" fmla="*/ 302419 h 559594"/>
                <a:gd name="connsiteX43" fmla="*/ 2085975 w 2431256"/>
                <a:gd name="connsiteY43" fmla="*/ 290512 h 559594"/>
                <a:gd name="connsiteX44" fmla="*/ 2169319 w 2431256"/>
                <a:gd name="connsiteY44" fmla="*/ 288131 h 559594"/>
                <a:gd name="connsiteX45" fmla="*/ 2266950 w 2431256"/>
                <a:gd name="connsiteY45" fmla="*/ 278606 h 559594"/>
                <a:gd name="connsiteX46" fmla="*/ 2350294 w 2431256"/>
                <a:gd name="connsiteY46" fmla="*/ 264319 h 559594"/>
                <a:gd name="connsiteX47" fmla="*/ 2386012 w 2431256"/>
                <a:gd name="connsiteY47" fmla="*/ 259556 h 559594"/>
                <a:gd name="connsiteX48" fmla="*/ 2407444 w 2431256"/>
                <a:gd name="connsiteY48" fmla="*/ 252412 h 559594"/>
                <a:gd name="connsiteX49" fmla="*/ 2421731 w 2431256"/>
                <a:gd name="connsiteY49" fmla="*/ 238125 h 559594"/>
                <a:gd name="connsiteX50" fmla="*/ 2431256 w 2431256"/>
                <a:gd name="connsiteY50" fmla="*/ 223837 h 559594"/>
                <a:gd name="connsiteX51" fmla="*/ 2431256 w 2431256"/>
                <a:gd name="connsiteY51" fmla="*/ 202406 h 559594"/>
                <a:gd name="connsiteX52" fmla="*/ 2414587 w 2431256"/>
                <a:gd name="connsiteY52" fmla="*/ 166687 h 559594"/>
                <a:gd name="connsiteX53" fmla="*/ 2397919 w 2431256"/>
                <a:gd name="connsiteY53" fmla="*/ 147637 h 559594"/>
                <a:gd name="connsiteX54" fmla="*/ 2357437 w 2431256"/>
                <a:gd name="connsiteY54" fmla="*/ 114300 h 559594"/>
                <a:gd name="connsiteX55" fmla="*/ 2312194 w 2431256"/>
                <a:gd name="connsiteY55" fmla="*/ 88106 h 559594"/>
                <a:gd name="connsiteX56" fmla="*/ 2247900 w 2431256"/>
                <a:gd name="connsiteY56" fmla="*/ 59531 h 559594"/>
                <a:gd name="connsiteX57" fmla="*/ 2166937 w 2431256"/>
                <a:gd name="connsiteY57" fmla="*/ 33337 h 559594"/>
                <a:gd name="connsiteX58" fmla="*/ 2076450 w 2431256"/>
                <a:gd name="connsiteY58" fmla="*/ 4762 h 559594"/>
                <a:gd name="connsiteX59" fmla="*/ 2050256 w 2431256"/>
                <a:gd name="connsiteY59" fmla="*/ 0 h 559594"/>
                <a:gd name="connsiteX60" fmla="*/ 1990725 w 2431256"/>
                <a:gd name="connsiteY60" fmla="*/ 23812 h 559594"/>
                <a:gd name="connsiteX61" fmla="*/ 1821656 w 2431256"/>
                <a:gd name="connsiteY61" fmla="*/ 83344 h 559594"/>
                <a:gd name="connsiteX62" fmla="*/ 1745456 w 2431256"/>
                <a:gd name="connsiteY62" fmla="*/ 109537 h 559594"/>
                <a:gd name="connsiteX63" fmla="*/ 1666875 w 2431256"/>
                <a:gd name="connsiteY63" fmla="*/ 123825 h 559594"/>
                <a:gd name="connsiteX64" fmla="*/ 1504950 w 2431256"/>
                <a:gd name="connsiteY64" fmla="*/ 154781 h 559594"/>
                <a:gd name="connsiteX65" fmla="*/ 1316831 w 2431256"/>
                <a:gd name="connsiteY65" fmla="*/ 18811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431256" h="559594">
                  <a:moveTo>
                    <a:pt x="1316831" y="188119"/>
                  </a:moveTo>
                  <a:lnTo>
                    <a:pt x="1178719" y="211931"/>
                  </a:lnTo>
                  <a:lnTo>
                    <a:pt x="971550" y="245269"/>
                  </a:lnTo>
                  <a:lnTo>
                    <a:pt x="721519" y="280987"/>
                  </a:lnTo>
                  <a:lnTo>
                    <a:pt x="552450" y="302419"/>
                  </a:lnTo>
                  <a:lnTo>
                    <a:pt x="471487" y="311944"/>
                  </a:lnTo>
                  <a:lnTo>
                    <a:pt x="438150" y="311944"/>
                  </a:lnTo>
                  <a:lnTo>
                    <a:pt x="381000" y="309562"/>
                  </a:lnTo>
                  <a:lnTo>
                    <a:pt x="342900" y="307181"/>
                  </a:lnTo>
                  <a:lnTo>
                    <a:pt x="285750" y="300037"/>
                  </a:lnTo>
                  <a:lnTo>
                    <a:pt x="230981" y="290512"/>
                  </a:lnTo>
                  <a:lnTo>
                    <a:pt x="176212" y="276225"/>
                  </a:lnTo>
                  <a:lnTo>
                    <a:pt x="138112" y="261937"/>
                  </a:lnTo>
                  <a:lnTo>
                    <a:pt x="114300" y="252412"/>
                  </a:lnTo>
                  <a:lnTo>
                    <a:pt x="92869" y="240506"/>
                  </a:lnTo>
                  <a:lnTo>
                    <a:pt x="64294" y="223837"/>
                  </a:lnTo>
                  <a:lnTo>
                    <a:pt x="42862" y="211931"/>
                  </a:lnTo>
                  <a:lnTo>
                    <a:pt x="21431" y="204787"/>
                  </a:lnTo>
                  <a:lnTo>
                    <a:pt x="7144" y="209550"/>
                  </a:lnTo>
                  <a:lnTo>
                    <a:pt x="0" y="223837"/>
                  </a:lnTo>
                  <a:lnTo>
                    <a:pt x="11906" y="252412"/>
                  </a:lnTo>
                  <a:lnTo>
                    <a:pt x="47625" y="302419"/>
                  </a:lnTo>
                  <a:lnTo>
                    <a:pt x="95250" y="359569"/>
                  </a:lnTo>
                  <a:lnTo>
                    <a:pt x="142875" y="409575"/>
                  </a:lnTo>
                  <a:lnTo>
                    <a:pt x="200025" y="464344"/>
                  </a:lnTo>
                  <a:lnTo>
                    <a:pt x="257175" y="507206"/>
                  </a:lnTo>
                  <a:lnTo>
                    <a:pt x="295275" y="528637"/>
                  </a:lnTo>
                  <a:lnTo>
                    <a:pt x="328612" y="547687"/>
                  </a:lnTo>
                  <a:lnTo>
                    <a:pt x="354806" y="557212"/>
                  </a:lnTo>
                  <a:lnTo>
                    <a:pt x="388144" y="559594"/>
                  </a:lnTo>
                  <a:lnTo>
                    <a:pt x="411956" y="559594"/>
                  </a:lnTo>
                  <a:lnTo>
                    <a:pt x="466725" y="554831"/>
                  </a:lnTo>
                  <a:lnTo>
                    <a:pt x="531019" y="545306"/>
                  </a:lnTo>
                  <a:lnTo>
                    <a:pt x="616744" y="526256"/>
                  </a:lnTo>
                  <a:lnTo>
                    <a:pt x="778669" y="481012"/>
                  </a:lnTo>
                  <a:lnTo>
                    <a:pt x="850106" y="459581"/>
                  </a:lnTo>
                  <a:lnTo>
                    <a:pt x="1019175" y="433387"/>
                  </a:lnTo>
                  <a:lnTo>
                    <a:pt x="1150144" y="409575"/>
                  </a:lnTo>
                  <a:lnTo>
                    <a:pt x="1314450" y="383381"/>
                  </a:lnTo>
                  <a:lnTo>
                    <a:pt x="1459706" y="359569"/>
                  </a:lnTo>
                  <a:lnTo>
                    <a:pt x="1595437" y="340519"/>
                  </a:lnTo>
                  <a:lnTo>
                    <a:pt x="1738312" y="321469"/>
                  </a:lnTo>
                  <a:lnTo>
                    <a:pt x="1940719" y="302419"/>
                  </a:lnTo>
                  <a:lnTo>
                    <a:pt x="2085975" y="290512"/>
                  </a:lnTo>
                  <a:lnTo>
                    <a:pt x="2169319" y="288131"/>
                  </a:lnTo>
                  <a:lnTo>
                    <a:pt x="2266950" y="278606"/>
                  </a:lnTo>
                  <a:lnTo>
                    <a:pt x="2350294" y="264319"/>
                  </a:lnTo>
                  <a:lnTo>
                    <a:pt x="2386012" y="259556"/>
                  </a:lnTo>
                  <a:lnTo>
                    <a:pt x="2407444" y="252412"/>
                  </a:lnTo>
                  <a:lnTo>
                    <a:pt x="2421731" y="238125"/>
                  </a:lnTo>
                  <a:lnTo>
                    <a:pt x="2431256" y="223837"/>
                  </a:lnTo>
                  <a:lnTo>
                    <a:pt x="2431256" y="202406"/>
                  </a:lnTo>
                  <a:lnTo>
                    <a:pt x="2414587" y="166687"/>
                  </a:lnTo>
                  <a:lnTo>
                    <a:pt x="2397919" y="147637"/>
                  </a:lnTo>
                  <a:lnTo>
                    <a:pt x="2357437" y="114300"/>
                  </a:lnTo>
                  <a:lnTo>
                    <a:pt x="2312194" y="88106"/>
                  </a:lnTo>
                  <a:lnTo>
                    <a:pt x="2247900" y="59531"/>
                  </a:lnTo>
                  <a:lnTo>
                    <a:pt x="2166937" y="33337"/>
                  </a:lnTo>
                  <a:lnTo>
                    <a:pt x="2076450" y="4762"/>
                  </a:lnTo>
                  <a:lnTo>
                    <a:pt x="2050256" y="0"/>
                  </a:lnTo>
                  <a:lnTo>
                    <a:pt x="1990725" y="23812"/>
                  </a:lnTo>
                  <a:lnTo>
                    <a:pt x="1821656" y="83344"/>
                  </a:lnTo>
                  <a:lnTo>
                    <a:pt x="1745456" y="109537"/>
                  </a:lnTo>
                  <a:lnTo>
                    <a:pt x="1666875" y="123825"/>
                  </a:lnTo>
                  <a:lnTo>
                    <a:pt x="1504950" y="154781"/>
                  </a:lnTo>
                  <a:lnTo>
                    <a:pt x="1316831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741D9C4B-88BE-4562-9879-0DB11DDAF80B}"/>
                </a:ext>
              </a:extLst>
            </p:cNvPr>
            <p:cNvSpPr/>
            <p:nvPr/>
          </p:nvSpPr>
          <p:spPr>
            <a:xfrm>
              <a:off x="7281863" y="2409826"/>
              <a:ext cx="842962" cy="1076325"/>
            </a:xfrm>
            <a:custGeom>
              <a:avLst/>
              <a:gdLst>
                <a:gd name="connsiteX0" fmla="*/ 328612 w 842962"/>
                <a:gd name="connsiteY0" fmla="*/ 533400 h 1076325"/>
                <a:gd name="connsiteX1" fmla="*/ 366712 w 842962"/>
                <a:gd name="connsiteY1" fmla="*/ 469106 h 1076325"/>
                <a:gd name="connsiteX2" fmla="*/ 388143 w 842962"/>
                <a:gd name="connsiteY2" fmla="*/ 423863 h 1076325"/>
                <a:gd name="connsiteX3" fmla="*/ 411956 w 842962"/>
                <a:gd name="connsiteY3" fmla="*/ 371475 h 1076325"/>
                <a:gd name="connsiteX4" fmla="*/ 428625 w 842962"/>
                <a:gd name="connsiteY4" fmla="*/ 330994 h 1076325"/>
                <a:gd name="connsiteX5" fmla="*/ 442912 w 842962"/>
                <a:gd name="connsiteY5" fmla="*/ 292894 h 1076325"/>
                <a:gd name="connsiteX6" fmla="*/ 450056 w 842962"/>
                <a:gd name="connsiteY6" fmla="*/ 264319 h 1076325"/>
                <a:gd name="connsiteX7" fmla="*/ 457200 w 842962"/>
                <a:gd name="connsiteY7" fmla="*/ 242888 h 1076325"/>
                <a:gd name="connsiteX8" fmla="*/ 459581 w 842962"/>
                <a:gd name="connsiteY8" fmla="*/ 221456 h 1076325"/>
                <a:gd name="connsiteX9" fmla="*/ 457200 w 842962"/>
                <a:gd name="connsiteY9" fmla="*/ 197644 h 1076325"/>
                <a:gd name="connsiteX10" fmla="*/ 450056 w 842962"/>
                <a:gd name="connsiteY10" fmla="*/ 169069 h 1076325"/>
                <a:gd name="connsiteX11" fmla="*/ 440531 w 842962"/>
                <a:gd name="connsiteY11" fmla="*/ 145256 h 1076325"/>
                <a:gd name="connsiteX12" fmla="*/ 428625 w 842962"/>
                <a:gd name="connsiteY12" fmla="*/ 128588 h 1076325"/>
                <a:gd name="connsiteX13" fmla="*/ 411956 w 842962"/>
                <a:gd name="connsiteY13" fmla="*/ 107156 h 1076325"/>
                <a:gd name="connsiteX14" fmla="*/ 390525 w 842962"/>
                <a:gd name="connsiteY14" fmla="*/ 90488 h 1076325"/>
                <a:gd name="connsiteX15" fmla="*/ 357187 w 842962"/>
                <a:gd name="connsiteY15" fmla="*/ 69056 h 1076325"/>
                <a:gd name="connsiteX16" fmla="*/ 350043 w 842962"/>
                <a:gd name="connsiteY16" fmla="*/ 59531 h 1076325"/>
                <a:gd name="connsiteX17" fmla="*/ 340518 w 842962"/>
                <a:gd name="connsiteY17" fmla="*/ 38100 h 1076325"/>
                <a:gd name="connsiteX18" fmla="*/ 335756 w 842962"/>
                <a:gd name="connsiteY18" fmla="*/ 14288 h 1076325"/>
                <a:gd name="connsiteX19" fmla="*/ 340518 w 842962"/>
                <a:gd name="connsiteY19" fmla="*/ 0 h 1076325"/>
                <a:gd name="connsiteX20" fmla="*/ 352425 w 842962"/>
                <a:gd name="connsiteY20" fmla="*/ 0 h 1076325"/>
                <a:gd name="connsiteX21" fmla="*/ 383381 w 842962"/>
                <a:gd name="connsiteY21" fmla="*/ 11906 h 1076325"/>
                <a:gd name="connsiteX22" fmla="*/ 435768 w 842962"/>
                <a:gd name="connsiteY22" fmla="*/ 26194 h 1076325"/>
                <a:gd name="connsiteX23" fmla="*/ 504825 w 842962"/>
                <a:gd name="connsiteY23" fmla="*/ 50006 h 1076325"/>
                <a:gd name="connsiteX24" fmla="*/ 576262 w 842962"/>
                <a:gd name="connsiteY24" fmla="*/ 76200 h 1076325"/>
                <a:gd name="connsiteX25" fmla="*/ 640556 w 842962"/>
                <a:gd name="connsiteY25" fmla="*/ 102394 h 1076325"/>
                <a:gd name="connsiteX26" fmla="*/ 697706 w 842962"/>
                <a:gd name="connsiteY26" fmla="*/ 130969 h 1076325"/>
                <a:gd name="connsiteX27" fmla="*/ 733425 w 842962"/>
                <a:gd name="connsiteY27" fmla="*/ 150019 h 1076325"/>
                <a:gd name="connsiteX28" fmla="*/ 766762 w 842962"/>
                <a:gd name="connsiteY28" fmla="*/ 178594 h 1076325"/>
                <a:gd name="connsiteX29" fmla="*/ 800100 w 842962"/>
                <a:gd name="connsiteY29" fmla="*/ 211931 h 1076325"/>
                <a:gd name="connsiteX30" fmla="*/ 826293 w 842962"/>
                <a:gd name="connsiteY30" fmla="*/ 247650 h 1076325"/>
                <a:gd name="connsiteX31" fmla="*/ 838200 w 842962"/>
                <a:gd name="connsiteY31" fmla="*/ 276225 h 1076325"/>
                <a:gd name="connsiteX32" fmla="*/ 842962 w 842962"/>
                <a:gd name="connsiteY32" fmla="*/ 300038 h 1076325"/>
                <a:gd name="connsiteX33" fmla="*/ 842962 w 842962"/>
                <a:gd name="connsiteY33" fmla="*/ 321469 h 1076325"/>
                <a:gd name="connsiteX34" fmla="*/ 840581 w 842962"/>
                <a:gd name="connsiteY34" fmla="*/ 352425 h 1076325"/>
                <a:gd name="connsiteX35" fmla="*/ 831056 w 842962"/>
                <a:gd name="connsiteY35" fmla="*/ 373856 h 1076325"/>
                <a:gd name="connsiteX36" fmla="*/ 812006 w 842962"/>
                <a:gd name="connsiteY36" fmla="*/ 388144 h 1076325"/>
                <a:gd name="connsiteX37" fmla="*/ 771525 w 842962"/>
                <a:gd name="connsiteY37" fmla="*/ 404813 h 1076325"/>
                <a:gd name="connsiteX38" fmla="*/ 728662 w 842962"/>
                <a:gd name="connsiteY38" fmla="*/ 414338 h 1076325"/>
                <a:gd name="connsiteX39" fmla="*/ 702468 w 842962"/>
                <a:gd name="connsiteY39" fmla="*/ 419100 h 1076325"/>
                <a:gd name="connsiteX40" fmla="*/ 631031 w 842962"/>
                <a:gd name="connsiteY40" fmla="*/ 490538 h 1076325"/>
                <a:gd name="connsiteX41" fmla="*/ 447675 w 842962"/>
                <a:gd name="connsiteY41" fmla="*/ 673894 h 1076325"/>
                <a:gd name="connsiteX42" fmla="*/ 252412 w 842962"/>
                <a:gd name="connsiteY42" fmla="*/ 869156 h 1076325"/>
                <a:gd name="connsiteX43" fmla="*/ 161925 w 842962"/>
                <a:gd name="connsiteY43" fmla="*/ 959644 h 1076325"/>
                <a:gd name="connsiteX44" fmla="*/ 69056 w 842962"/>
                <a:gd name="connsiteY44" fmla="*/ 1050131 h 1076325"/>
                <a:gd name="connsiteX45" fmla="*/ 45243 w 842962"/>
                <a:gd name="connsiteY45" fmla="*/ 1069181 h 1076325"/>
                <a:gd name="connsiteX46" fmla="*/ 23812 w 842962"/>
                <a:gd name="connsiteY46" fmla="*/ 1076325 h 1076325"/>
                <a:gd name="connsiteX47" fmla="*/ 9525 w 842962"/>
                <a:gd name="connsiteY47" fmla="*/ 1076325 h 1076325"/>
                <a:gd name="connsiteX48" fmla="*/ 0 w 842962"/>
                <a:gd name="connsiteY48" fmla="*/ 1066800 h 1076325"/>
                <a:gd name="connsiteX49" fmla="*/ 4762 w 842962"/>
                <a:gd name="connsiteY49" fmla="*/ 1042988 h 1076325"/>
                <a:gd name="connsiteX50" fmla="*/ 19050 w 842962"/>
                <a:gd name="connsiteY50" fmla="*/ 1009650 h 1076325"/>
                <a:gd name="connsiteX51" fmla="*/ 59531 w 842962"/>
                <a:gd name="connsiteY51" fmla="*/ 945356 h 1076325"/>
                <a:gd name="connsiteX52" fmla="*/ 119062 w 842962"/>
                <a:gd name="connsiteY52" fmla="*/ 857250 h 1076325"/>
                <a:gd name="connsiteX53" fmla="*/ 169068 w 842962"/>
                <a:gd name="connsiteY53" fmla="*/ 781050 h 1076325"/>
                <a:gd name="connsiteX54" fmla="*/ 219075 w 842962"/>
                <a:gd name="connsiteY54" fmla="*/ 707231 h 1076325"/>
                <a:gd name="connsiteX55" fmla="*/ 269081 w 842962"/>
                <a:gd name="connsiteY55" fmla="*/ 628650 h 1076325"/>
                <a:gd name="connsiteX56" fmla="*/ 328612 w 842962"/>
                <a:gd name="connsiteY56" fmla="*/ 53340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42962" h="1076325">
                  <a:moveTo>
                    <a:pt x="328612" y="533400"/>
                  </a:moveTo>
                  <a:lnTo>
                    <a:pt x="366712" y="469106"/>
                  </a:lnTo>
                  <a:lnTo>
                    <a:pt x="388143" y="423863"/>
                  </a:lnTo>
                  <a:lnTo>
                    <a:pt x="411956" y="371475"/>
                  </a:lnTo>
                  <a:lnTo>
                    <a:pt x="428625" y="330994"/>
                  </a:lnTo>
                  <a:lnTo>
                    <a:pt x="442912" y="292894"/>
                  </a:lnTo>
                  <a:lnTo>
                    <a:pt x="450056" y="264319"/>
                  </a:lnTo>
                  <a:lnTo>
                    <a:pt x="457200" y="242888"/>
                  </a:lnTo>
                  <a:lnTo>
                    <a:pt x="459581" y="221456"/>
                  </a:lnTo>
                  <a:lnTo>
                    <a:pt x="457200" y="197644"/>
                  </a:lnTo>
                  <a:lnTo>
                    <a:pt x="450056" y="169069"/>
                  </a:lnTo>
                  <a:lnTo>
                    <a:pt x="440531" y="145256"/>
                  </a:lnTo>
                  <a:lnTo>
                    <a:pt x="428625" y="128588"/>
                  </a:lnTo>
                  <a:lnTo>
                    <a:pt x="411956" y="107156"/>
                  </a:lnTo>
                  <a:lnTo>
                    <a:pt x="390525" y="90488"/>
                  </a:lnTo>
                  <a:lnTo>
                    <a:pt x="357187" y="69056"/>
                  </a:lnTo>
                  <a:lnTo>
                    <a:pt x="350043" y="59531"/>
                  </a:lnTo>
                  <a:lnTo>
                    <a:pt x="340518" y="38100"/>
                  </a:lnTo>
                  <a:lnTo>
                    <a:pt x="335756" y="14288"/>
                  </a:lnTo>
                  <a:lnTo>
                    <a:pt x="340518" y="0"/>
                  </a:lnTo>
                  <a:lnTo>
                    <a:pt x="352425" y="0"/>
                  </a:lnTo>
                  <a:lnTo>
                    <a:pt x="383381" y="11906"/>
                  </a:lnTo>
                  <a:lnTo>
                    <a:pt x="435768" y="26194"/>
                  </a:lnTo>
                  <a:lnTo>
                    <a:pt x="504825" y="50006"/>
                  </a:lnTo>
                  <a:lnTo>
                    <a:pt x="576262" y="76200"/>
                  </a:lnTo>
                  <a:lnTo>
                    <a:pt x="640556" y="102394"/>
                  </a:lnTo>
                  <a:lnTo>
                    <a:pt x="697706" y="130969"/>
                  </a:lnTo>
                  <a:lnTo>
                    <a:pt x="733425" y="150019"/>
                  </a:lnTo>
                  <a:lnTo>
                    <a:pt x="766762" y="178594"/>
                  </a:lnTo>
                  <a:lnTo>
                    <a:pt x="800100" y="211931"/>
                  </a:lnTo>
                  <a:lnTo>
                    <a:pt x="826293" y="247650"/>
                  </a:lnTo>
                  <a:lnTo>
                    <a:pt x="838200" y="276225"/>
                  </a:lnTo>
                  <a:lnTo>
                    <a:pt x="842962" y="300038"/>
                  </a:lnTo>
                  <a:lnTo>
                    <a:pt x="842962" y="321469"/>
                  </a:lnTo>
                  <a:lnTo>
                    <a:pt x="840581" y="352425"/>
                  </a:lnTo>
                  <a:lnTo>
                    <a:pt x="831056" y="373856"/>
                  </a:lnTo>
                  <a:lnTo>
                    <a:pt x="812006" y="388144"/>
                  </a:lnTo>
                  <a:lnTo>
                    <a:pt x="771525" y="404813"/>
                  </a:lnTo>
                  <a:lnTo>
                    <a:pt x="728662" y="414338"/>
                  </a:lnTo>
                  <a:lnTo>
                    <a:pt x="702468" y="419100"/>
                  </a:lnTo>
                  <a:lnTo>
                    <a:pt x="631031" y="490538"/>
                  </a:lnTo>
                  <a:lnTo>
                    <a:pt x="447675" y="673894"/>
                  </a:lnTo>
                  <a:lnTo>
                    <a:pt x="252412" y="869156"/>
                  </a:lnTo>
                  <a:lnTo>
                    <a:pt x="161925" y="959644"/>
                  </a:lnTo>
                  <a:lnTo>
                    <a:pt x="69056" y="1050131"/>
                  </a:lnTo>
                  <a:lnTo>
                    <a:pt x="45243" y="1069181"/>
                  </a:lnTo>
                  <a:lnTo>
                    <a:pt x="23812" y="1076325"/>
                  </a:lnTo>
                  <a:lnTo>
                    <a:pt x="9525" y="1076325"/>
                  </a:lnTo>
                  <a:lnTo>
                    <a:pt x="0" y="1066800"/>
                  </a:lnTo>
                  <a:lnTo>
                    <a:pt x="4762" y="1042988"/>
                  </a:lnTo>
                  <a:lnTo>
                    <a:pt x="19050" y="1009650"/>
                  </a:lnTo>
                  <a:lnTo>
                    <a:pt x="59531" y="945356"/>
                  </a:lnTo>
                  <a:lnTo>
                    <a:pt x="119062" y="857250"/>
                  </a:lnTo>
                  <a:lnTo>
                    <a:pt x="169068" y="781050"/>
                  </a:lnTo>
                  <a:lnTo>
                    <a:pt x="219075" y="707231"/>
                  </a:lnTo>
                  <a:lnTo>
                    <a:pt x="269081" y="628650"/>
                  </a:lnTo>
                  <a:lnTo>
                    <a:pt x="328612" y="533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BC9CC325-A077-4C7B-A8F0-77F042F7B25D}"/>
                </a:ext>
              </a:extLst>
            </p:cNvPr>
            <p:cNvSpPr/>
            <p:nvPr/>
          </p:nvSpPr>
          <p:spPr>
            <a:xfrm>
              <a:off x="5491164" y="3602038"/>
              <a:ext cx="2943225" cy="577850"/>
            </a:xfrm>
            <a:custGeom>
              <a:avLst/>
              <a:gdLst>
                <a:gd name="connsiteX0" fmla="*/ 1850231 w 2943225"/>
                <a:gd name="connsiteY0" fmla="*/ 128588 h 576263"/>
                <a:gd name="connsiteX1" fmla="*/ 1704975 w 2943225"/>
                <a:gd name="connsiteY1" fmla="*/ 142875 h 576263"/>
                <a:gd name="connsiteX2" fmla="*/ 1571625 w 2943225"/>
                <a:gd name="connsiteY2" fmla="*/ 157163 h 576263"/>
                <a:gd name="connsiteX3" fmla="*/ 1512093 w 2943225"/>
                <a:gd name="connsiteY3" fmla="*/ 164307 h 576263"/>
                <a:gd name="connsiteX4" fmla="*/ 1312068 w 2943225"/>
                <a:gd name="connsiteY4" fmla="*/ 204788 h 576263"/>
                <a:gd name="connsiteX5" fmla="*/ 1185862 w 2943225"/>
                <a:gd name="connsiteY5" fmla="*/ 221457 h 576263"/>
                <a:gd name="connsiteX6" fmla="*/ 1007268 w 2943225"/>
                <a:gd name="connsiteY6" fmla="*/ 245269 h 576263"/>
                <a:gd name="connsiteX7" fmla="*/ 821531 w 2943225"/>
                <a:gd name="connsiteY7" fmla="*/ 273844 h 576263"/>
                <a:gd name="connsiteX8" fmla="*/ 678656 w 2943225"/>
                <a:gd name="connsiteY8" fmla="*/ 300038 h 576263"/>
                <a:gd name="connsiteX9" fmla="*/ 569118 w 2943225"/>
                <a:gd name="connsiteY9" fmla="*/ 323850 h 576263"/>
                <a:gd name="connsiteX10" fmla="*/ 514350 w 2943225"/>
                <a:gd name="connsiteY10" fmla="*/ 338138 h 576263"/>
                <a:gd name="connsiteX11" fmla="*/ 473868 w 2943225"/>
                <a:gd name="connsiteY11" fmla="*/ 345282 h 576263"/>
                <a:gd name="connsiteX12" fmla="*/ 428625 w 2943225"/>
                <a:gd name="connsiteY12" fmla="*/ 350044 h 576263"/>
                <a:gd name="connsiteX13" fmla="*/ 373856 w 2943225"/>
                <a:gd name="connsiteY13" fmla="*/ 352425 h 576263"/>
                <a:gd name="connsiteX14" fmla="*/ 321468 w 2943225"/>
                <a:gd name="connsiteY14" fmla="*/ 347663 h 576263"/>
                <a:gd name="connsiteX15" fmla="*/ 288131 w 2943225"/>
                <a:gd name="connsiteY15" fmla="*/ 342900 h 576263"/>
                <a:gd name="connsiteX16" fmla="*/ 242887 w 2943225"/>
                <a:gd name="connsiteY16" fmla="*/ 333375 h 576263"/>
                <a:gd name="connsiteX17" fmla="*/ 202406 w 2943225"/>
                <a:gd name="connsiteY17" fmla="*/ 321469 h 576263"/>
                <a:gd name="connsiteX18" fmla="*/ 173831 w 2943225"/>
                <a:gd name="connsiteY18" fmla="*/ 309563 h 576263"/>
                <a:gd name="connsiteX19" fmla="*/ 138112 w 2943225"/>
                <a:gd name="connsiteY19" fmla="*/ 290513 h 576263"/>
                <a:gd name="connsiteX20" fmla="*/ 107156 w 2943225"/>
                <a:gd name="connsiteY20" fmla="*/ 269082 h 576263"/>
                <a:gd name="connsiteX21" fmla="*/ 73818 w 2943225"/>
                <a:gd name="connsiteY21" fmla="*/ 240507 h 576263"/>
                <a:gd name="connsiteX22" fmla="*/ 50006 w 2943225"/>
                <a:gd name="connsiteY22" fmla="*/ 223838 h 576263"/>
                <a:gd name="connsiteX23" fmla="*/ 26193 w 2943225"/>
                <a:gd name="connsiteY23" fmla="*/ 214313 h 576263"/>
                <a:gd name="connsiteX24" fmla="*/ 11906 w 2943225"/>
                <a:gd name="connsiteY24" fmla="*/ 214313 h 576263"/>
                <a:gd name="connsiteX25" fmla="*/ 0 w 2943225"/>
                <a:gd name="connsiteY25" fmla="*/ 219075 h 576263"/>
                <a:gd name="connsiteX26" fmla="*/ 2381 w 2943225"/>
                <a:gd name="connsiteY26" fmla="*/ 235744 h 576263"/>
                <a:gd name="connsiteX27" fmla="*/ 11906 w 2943225"/>
                <a:gd name="connsiteY27" fmla="*/ 257175 h 576263"/>
                <a:gd name="connsiteX28" fmla="*/ 38100 w 2943225"/>
                <a:gd name="connsiteY28" fmla="*/ 304800 h 576263"/>
                <a:gd name="connsiteX29" fmla="*/ 73818 w 2943225"/>
                <a:gd name="connsiteY29" fmla="*/ 357188 h 576263"/>
                <a:gd name="connsiteX30" fmla="*/ 119062 w 2943225"/>
                <a:gd name="connsiteY30" fmla="*/ 404813 h 576263"/>
                <a:gd name="connsiteX31" fmla="*/ 154781 w 2943225"/>
                <a:gd name="connsiteY31" fmla="*/ 433388 h 576263"/>
                <a:gd name="connsiteX32" fmla="*/ 202406 w 2943225"/>
                <a:gd name="connsiteY32" fmla="*/ 473869 h 576263"/>
                <a:gd name="connsiteX33" fmla="*/ 242887 w 2943225"/>
                <a:gd name="connsiteY33" fmla="*/ 502444 h 576263"/>
                <a:gd name="connsiteX34" fmla="*/ 271462 w 2943225"/>
                <a:gd name="connsiteY34" fmla="*/ 519113 h 576263"/>
                <a:gd name="connsiteX35" fmla="*/ 304800 w 2943225"/>
                <a:gd name="connsiteY35" fmla="*/ 538163 h 576263"/>
                <a:gd name="connsiteX36" fmla="*/ 314325 w 2943225"/>
                <a:gd name="connsiteY36" fmla="*/ 545307 h 576263"/>
                <a:gd name="connsiteX37" fmla="*/ 342900 w 2943225"/>
                <a:gd name="connsiteY37" fmla="*/ 566738 h 576263"/>
                <a:gd name="connsiteX38" fmla="*/ 369093 w 2943225"/>
                <a:gd name="connsiteY38" fmla="*/ 573882 h 576263"/>
                <a:gd name="connsiteX39" fmla="*/ 400050 w 2943225"/>
                <a:gd name="connsiteY39" fmla="*/ 576263 h 576263"/>
                <a:gd name="connsiteX40" fmla="*/ 445293 w 2943225"/>
                <a:gd name="connsiteY40" fmla="*/ 573882 h 576263"/>
                <a:gd name="connsiteX41" fmla="*/ 495300 w 2943225"/>
                <a:gd name="connsiteY41" fmla="*/ 564357 h 576263"/>
                <a:gd name="connsiteX42" fmla="*/ 557212 w 2943225"/>
                <a:gd name="connsiteY42" fmla="*/ 547688 h 576263"/>
                <a:gd name="connsiteX43" fmla="*/ 583406 w 2943225"/>
                <a:gd name="connsiteY43" fmla="*/ 540544 h 576263"/>
                <a:gd name="connsiteX44" fmla="*/ 688181 w 2943225"/>
                <a:gd name="connsiteY44" fmla="*/ 519113 h 576263"/>
                <a:gd name="connsiteX45" fmla="*/ 857250 w 2943225"/>
                <a:gd name="connsiteY45" fmla="*/ 485775 h 576263"/>
                <a:gd name="connsiteX46" fmla="*/ 1014412 w 2943225"/>
                <a:gd name="connsiteY46" fmla="*/ 454819 h 576263"/>
                <a:gd name="connsiteX47" fmla="*/ 1297781 w 2943225"/>
                <a:gd name="connsiteY47" fmla="*/ 407194 h 576263"/>
                <a:gd name="connsiteX48" fmla="*/ 1576387 w 2943225"/>
                <a:gd name="connsiteY48" fmla="*/ 354807 h 576263"/>
                <a:gd name="connsiteX49" fmla="*/ 1716881 w 2943225"/>
                <a:gd name="connsiteY49" fmla="*/ 330994 h 576263"/>
                <a:gd name="connsiteX50" fmla="*/ 1833562 w 2943225"/>
                <a:gd name="connsiteY50" fmla="*/ 316707 h 576263"/>
                <a:gd name="connsiteX51" fmla="*/ 1919287 w 2943225"/>
                <a:gd name="connsiteY51" fmla="*/ 309563 h 576263"/>
                <a:gd name="connsiteX52" fmla="*/ 2033587 w 2943225"/>
                <a:gd name="connsiteY52" fmla="*/ 302419 h 576263"/>
                <a:gd name="connsiteX53" fmla="*/ 2143125 w 2943225"/>
                <a:gd name="connsiteY53" fmla="*/ 297657 h 576263"/>
                <a:gd name="connsiteX54" fmla="*/ 2243137 w 2943225"/>
                <a:gd name="connsiteY54" fmla="*/ 297657 h 576263"/>
                <a:gd name="connsiteX55" fmla="*/ 2300287 w 2943225"/>
                <a:gd name="connsiteY55" fmla="*/ 295275 h 576263"/>
                <a:gd name="connsiteX56" fmla="*/ 2359818 w 2943225"/>
                <a:gd name="connsiteY56" fmla="*/ 288132 h 576263"/>
                <a:gd name="connsiteX57" fmla="*/ 2459831 w 2943225"/>
                <a:gd name="connsiteY57" fmla="*/ 283369 h 576263"/>
                <a:gd name="connsiteX58" fmla="*/ 2569368 w 2943225"/>
                <a:gd name="connsiteY58" fmla="*/ 285750 h 576263"/>
                <a:gd name="connsiteX59" fmla="*/ 2678906 w 2943225"/>
                <a:gd name="connsiteY59" fmla="*/ 290513 h 576263"/>
                <a:gd name="connsiteX60" fmla="*/ 2757487 w 2943225"/>
                <a:gd name="connsiteY60" fmla="*/ 297657 h 576263"/>
                <a:gd name="connsiteX61" fmla="*/ 2802731 w 2943225"/>
                <a:gd name="connsiteY61" fmla="*/ 297657 h 576263"/>
                <a:gd name="connsiteX62" fmla="*/ 2852737 w 2943225"/>
                <a:gd name="connsiteY62" fmla="*/ 295275 h 576263"/>
                <a:gd name="connsiteX63" fmla="*/ 2893218 w 2943225"/>
                <a:gd name="connsiteY63" fmla="*/ 285750 h 576263"/>
                <a:gd name="connsiteX64" fmla="*/ 2921793 w 2943225"/>
                <a:gd name="connsiteY64" fmla="*/ 271463 h 576263"/>
                <a:gd name="connsiteX65" fmla="*/ 2938462 w 2943225"/>
                <a:gd name="connsiteY65" fmla="*/ 254794 h 576263"/>
                <a:gd name="connsiteX66" fmla="*/ 2943225 w 2943225"/>
                <a:gd name="connsiteY66" fmla="*/ 238125 h 576263"/>
                <a:gd name="connsiteX67" fmla="*/ 2943225 w 2943225"/>
                <a:gd name="connsiteY67" fmla="*/ 221457 h 576263"/>
                <a:gd name="connsiteX68" fmla="*/ 2936081 w 2943225"/>
                <a:gd name="connsiteY68" fmla="*/ 190500 h 576263"/>
                <a:gd name="connsiteX69" fmla="*/ 2917031 w 2943225"/>
                <a:gd name="connsiteY69" fmla="*/ 159544 h 576263"/>
                <a:gd name="connsiteX70" fmla="*/ 2900362 w 2943225"/>
                <a:gd name="connsiteY70" fmla="*/ 140494 h 576263"/>
                <a:gd name="connsiteX71" fmla="*/ 2869406 w 2943225"/>
                <a:gd name="connsiteY71" fmla="*/ 123825 h 576263"/>
                <a:gd name="connsiteX72" fmla="*/ 2833687 w 2943225"/>
                <a:gd name="connsiteY72" fmla="*/ 104775 h 576263"/>
                <a:gd name="connsiteX73" fmla="*/ 2783681 w 2943225"/>
                <a:gd name="connsiteY73" fmla="*/ 78582 h 576263"/>
                <a:gd name="connsiteX74" fmla="*/ 2733675 w 2943225"/>
                <a:gd name="connsiteY74" fmla="*/ 50007 h 576263"/>
                <a:gd name="connsiteX75" fmla="*/ 2678906 w 2943225"/>
                <a:gd name="connsiteY75" fmla="*/ 26194 h 576263"/>
                <a:gd name="connsiteX76" fmla="*/ 2631281 w 2943225"/>
                <a:gd name="connsiteY76" fmla="*/ 9525 h 576263"/>
                <a:gd name="connsiteX77" fmla="*/ 2583656 w 2943225"/>
                <a:gd name="connsiteY77" fmla="*/ 0 h 576263"/>
                <a:gd name="connsiteX78" fmla="*/ 2562225 w 2943225"/>
                <a:gd name="connsiteY78" fmla="*/ 2382 h 576263"/>
                <a:gd name="connsiteX79" fmla="*/ 2483643 w 2943225"/>
                <a:gd name="connsiteY79" fmla="*/ 28575 h 576263"/>
                <a:gd name="connsiteX80" fmla="*/ 2297906 w 2943225"/>
                <a:gd name="connsiteY80" fmla="*/ 80963 h 576263"/>
                <a:gd name="connsiteX81" fmla="*/ 2250281 w 2943225"/>
                <a:gd name="connsiteY81" fmla="*/ 95250 h 576263"/>
                <a:gd name="connsiteX82" fmla="*/ 2159793 w 2943225"/>
                <a:gd name="connsiteY82" fmla="*/ 102394 h 576263"/>
                <a:gd name="connsiteX83" fmla="*/ 1962150 w 2943225"/>
                <a:gd name="connsiteY83" fmla="*/ 116682 h 576263"/>
                <a:gd name="connsiteX84" fmla="*/ 1850231 w 2943225"/>
                <a:gd name="connsiteY84" fmla="*/ 128588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943225" h="576263">
                  <a:moveTo>
                    <a:pt x="1850231" y="128588"/>
                  </a:moveTo>
                  <a:lnTo>
                    <a:pt x="1704975" y="142875"/>
                  </a:lnTo>
                  <a:lnTo>
                    <a:pt x="1571625" y="157163"/>
                  </a:lnTo>
                  <a:lnTo>
                    <a:pt x="1512093" y="164307"/>
                  </a:lnTo>
                  <a:lnTo>
                    <a:pt x="1312068" y="204788"/>
                  </a:lnTo>
                  <a:lnTo>
                    <a:pt x="1185862" y="221457"/>
                  </a:lnTo>
                  <a:lnTo>
                    <a:pt x="1007268" y="245269"/>
                  </a:lnTo>
                  <a:lnTo>
                    <a:pt x="821531" y="273844"/>
                  </a:lnTo>
                  <a:lnTo>
                    <a:pt x="678656" y="300038"/>
                  </a:lnTo>
                  <a:lnTo>
                    <a:pt x="569118" y="323850"/>
                  </a:lnTo>
                  <a:lnTo>
                    <a:pt x="514350" y="338138"/>
                  </a:lnTo>
                  <a:lnTo>
                    <a:pt x="473868" y="345282"/>
                  </a:lnTo>
                  <a:lnTo>
                    <a:pt x="428625" y="350044"/>
                  </a:lnTo>
                  <a:lnTo>
                    <a:pt x="373856" y="352425"/>
                  </a:lnTo>
                  <a:lnTo>
                    <a:pt x="321468" y="347663"/>
                  </a:lnTo>
                  <a:lnTo>
                    <a:pt x="288131" y="342900"/>
                  </a:lnTo>
                  <a:lnTo>
                    <a:pt x="242887" y="333375"/>
                  </a:lnTo>
                  <a:lnTo>
                    <a:pt x="202406" y="321469"/>
                  </a:lnTo>
                  <a:lnTo>
                    <a:pt x="173831" y="309563"/>
                  </a:lnTo>
                  <a:lnTo>
                    <a:pt x="138112" y="290513"/>
                  </a:lnTo>
                  <a:lnTo>
                    <a:pt x="107156" y="269082"/>
                  </a:lnTo>
                  <a:lnTo>
                    <a:pt x="73818" y="240507"/>
                  </a:lnTo>
                  <a:lnTo>
                    <a:pt x="50006" y="223838"/>
                  </a:lnTo>
                  <a:lnTo>
                    <a:pt x="26193" y="214313"/>
                  </a:lnTo>
                  <a:lnTo>
                    <a:pt x="11906" y="214313"/>
                  </a:lnTo>
                  <a:lnTo>
                    <a:pt x="0" y="219075"/>
                  </a:lnTo>
                  <a:lnTo>
                    <a:pt x="2381" y="235744"/>
                  </a:lnTo>
                  <a:lnTo>
                    <a:pt x="11906" y="257175"/>
                  </a:lnTo>
                  <a:lnTo>
                    <a:pt x="38100" y="304800"/>
                  </a:lnTo>
                  <a:lnTo>
                    <a:pt x="73818" y="357188"/>
                  </a:lnTo>
                  <a:lnTo>
                    <a:pt x="119062" y="404813"/>
                  </a:lnTo>
                  <a:lnTo>
                    <a:pt x="154781" y="433388"/>
                  </a:lnTo>
                  <a:lnTo>
                    <a:pt x="202406" y="473869"/>
                  </a:lnTo>
                  <a:lnTo>
                    <a:pt x="242887" y="502444"/>
                  </a:lnTo>
                  <a:lnTo>
                    <a:pt x="271462" y="519113"/>
                  </a:lnTo>
                  <a:lnTo>
                    <a:pt x="304800" y="538163"/>
                  </a:lnTo>
                  <a:lnTo>
                    <a:pt x="314325" y="545307"/>
                  </a:lnTo>
                  <a:lnTo>
                    <a:pt x="342900" y="566738"/>
                  </a:lnTo>
                  <a:lnTo>
                    <a:pt x="369093" y="573882"/>
                  </a:lnTo>
                  <a:lnTo>
                    <a:pt x="400050" y="576263"/>
                  </a:lnTo>
                  <a:lnTo>
                    <a:pt x="445293" y="573882"/>
                  </a:lnTo>
                  <a:lnTo>
                    <a:pt x="495300" y="564357"/>
                  </a:lnTo>
                  <a:lnTo>
                    <a:pt x="557212" y="547688"/>
                  </a:lnTo>
                  <a:lnTo>
                    <a:pt x="583406" y="540544"/>
                  </a:lnTo>
                  <a:lnTo>
                    <a:pt x="688181" y="519113"/>
                  </a:lnTo>
                  <a:lnTo>
                    <a:pt x="857250" y="485775"/>
                  </a:lnTo>
                  <a:lnTo>
                    <a:pt x="1014412" y="454819"/>
                  </a:lnTo>
                  <a:lnTo>
                    <a:pt x="1297781" y="407194"/>
                  </a:lnTo>
                  <a:lnTo>
                    <a:pt x="1576387" y="354807"/>
                  </a:lnTo>
                  <a:lnTo>
                    <a:pt x="1716881" y="330994"/>
                  </a:lnTo>
                  <a:lnTo>
                    <a:pt x="1833562" y="316707"/>
                  </a:lnTo>
                  <a:lnTo>
                    <a:pt x="1919287" y="309563"/>
                  </a:lnTo>
                  <a:lnTo>
                    <a:pt x="2033587" y="302419"/>
                  </a:lnTo>
                  <a:lnTo>
                    <a:pt x="2143125" y="297657"/>
                  </a:lnTo>
                  <a:lnTo>
                    <a:pt x="2243137" y="297657"/>
                  </a:lnTo>
                  <a:lnTo>
                    <a:pt x="2300287" y="295275"/>
                  </a:lnTo>
                  <a:lnTo>
                    <a:pt x="2359818" y="288132"/>
                  </a:lnTo>
                  <a:lnTo>
                    <a:pt x="2459831" y="283369"/>
                  </a:lnTo>
                  <a:lnTo>
                    <a:pt x="2569368" y="285750"/>
                  </a:lnTo>
                  <a:lnTo>
                    <a:pt x="2678906" y="290513"/>
                  </a:lnTo>
                  <a:lnTo>
                    <a:pt x="2757487" y="297657"/>
                  </a:lnTo>
                  <a:lnTo>
                    <a:pt x="2802731" y="297657"/>
                  </a:lnTo>
                  <a:lnTo>
                    <a:pt x="2852737" y="295275"/>
                  </a:lnTo>
                  <a:lnTo>
                    <a:pt x="2893218" y="285750"/>
                  </a:lnTo>
                  <a:lnTo>
                    <a:pt x="2921793" y="271463"/>
                  </a:lnTo>
                  <a:lnTo>
                    <a:pt x="2938462" y="254794"/>
                  </a:lnTo>
                  <a:lnTo>
                    <a:pt x="2943225" y="238125"/>
                  </a:lnTo>
                  <a:lnTo>
                    <a:pt x="2943225" y="221457"/>
                  </a:lnTo>
                  <a:lnTo>
                    <a:pt x="2936081" y="190500"/>
                  </a:lnTo>
                  <a:lnTo>
                    <a:pt x="2917031" y="159544"/>
                  </a:lnTo>
                  <a:lnTo>
                    <a:pt x="2900362" y="140494"/>
                  </a:lnTo>
                  <a:lnTo>
                    <a:pt x="2869406" y="123825"/>
                  </a:lnTo>
                  <a:lnTo>
                    <a:pt x="2833687" y="104775"/>
                  </a:lnTo>
                  <a:lnTo>
                    <a:pt x="2783681" y="78582"/>
                  </a:lnTo>
                  <a:lnTo>
                    <a:pt x="2733675" y="50007"/>
                  </a:lnTo>
                  <a:lnTo>
                    <a:pt x="2678906" y="26194"/>
                  </a:lnTo>
                  <a:lnTo>
                    <a:pt x="2631281" y="9525"/>
                  </a:lnTo>
                  <a:lnTo>
                    <a:pt x="2583656" y="0"/>
                  </a:lnTo>
                  <a:lnTo>
                    <a:pt x="2562225" y="2382"/>
                  </a:lnTo>
                  <a:lnTo>
                    <a:pt x="2483643" y="28575"/>
                  </a:lnTo>
                  <a:lnTo>
                    <a:pt x="2297906" y="80963"/>
                  </a:lnTo>
                  <a:lnTo>
                    <a:pt x="2250281" y="95250"/>
                  </a:lnTo>
                  <a:lnTo>
                    <a:pt x="2159793" y="102394"/>
                  </a:lnTo>
                  <a:lnTo>
                    <a:pt x="1962150" y="116682"/>
                  </a:lnTo>
                  <a:lnTo>
                    <a:pt x="1850231" y="128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6">
              <a:extLst>
                <a:ext uri="{FF2B5EF4-FFF2-40B4-BE49-F238E27FC236}">
                  <a16:creationId xmlns:a16="http://schemas.microsoft.com/office/drawing/2014/main" id="{2AB50A47-9B7B-4260-B463-C66256BD9029}"/>
                </a:ext>
              </a:extLst>
            </p:cNvPr>
            <p:cNvSpPr/>
            <p:nvPr/>
          </p:nvSpPr>
          <p:spPr>
            <a:xfrm>
              <a:off x="4040188" y="4179888"/>
              <a:ext cx="1476375" cy="1071562"/>
            </a:xfrm>
            <a:custGeom>
              <a:avLst/>
              <a:gdLst>
                <a:gd name="connsiteX0" fmla="*/ 533400 w 1476375"/>
                <a:gd name="connsiteY0" fmla="*/ 342900 h 1071562"/>
                <a:gd name="connsiteX1" fmla="*/ 338137 w 1476375"/>
                <a:gd name="connsiteY1" fmla="*/ 383381 h 1071562"/>
                <a:gd name="connsiteX2" fmla="*/ 183356 w 1476375"/>
                <a:gd name="connsiteY2" fmla="*/ 416718 h 1071562"/>
                <a:gd name="connsiteX3" fmla="*/ 97631 w 1476375"/>
                <a:gd name="connsiteY3" fmla="*/ 433387 h 1071562"/>
                <a:gd name="connsiteX4" fmla="*/ 0 w 1476375"/>
                <a:gd name="connsiteY4" fmla="*/ 295275 h 1071562"/>
                <a:gd name="connsiteX5" fmla="*/ 104775 w 1476375"/>
                <a:gd name="connsiteY5" fmla="*/ 278606 h 1071562"/>
                <a:gd name="connsiteX6" fmla="*/ 257175 w 1476375"/>
                <a:gd name="connsiteY6" fmla="*/ 245268 h 1071562"/>
                <a:gd name="connsiteX7" fmla="*/ 385762 w 1476375"/>
                <a:gd name="connsiteY7" fmla="*/ 214312 h 1071562"/>
                <a:gd name="connsiteX8" fmla="*/ 523875 w 1476375"/>
                <a:gd name="connsiteY8" fmla="*/ 183356 h 1071562"/>
                <a:gd name="connsiteX9" fmla="*/ 666750 w 1476375"/>
                <a:gd name="connsiteY9" fmla="*/ 150018 h 1071562"/>
                <a:gd name="connsiteX10" fmla="*/ 776287 w 1476375"/>
                <a:gd name="connsiteY10" fmla="*/ 126206 h 1071562"/>
                <a:gd name="connsiteX11" fmla="*/ 919162 w 1476375"/>
                <a:gd name="connsiteY11" fmla="*/ 95250 h 1071562"/>
                <a:gd name="connsiteX12" fmla="*/ 992981 w 1476375"/>
                <a:gd name="connsiteY12" fmla="*/ 80962 h 1071562"/>
                <a:gd name="connsiteX13" fmla="*/ 1062037 w 1476375"/>
                <a:gd name="connsiteY13" fmla="*/ 69056 h 1071562"/>
                <a:gd name="connsiteX14" fmla="*/ 1085850 w 1476375"/>
                <a:gd name="connsiteY14" fmla="*/ 52387 h 1071562"/>
                <a:gd name="connsiteX15" fmla="*/ 1114425 w 1476375"/>
                <a:gd name="connsiteY15" fmla="*/ 33337 h 1071562"/>
                <a:gd name="connsiteX16" fmla="*/ 1152525 w 1476375"/>
                <a:gd name="connsiteY16" fmla="*/ 11906 h 1071562"/>
                <a:gd name="connsiteX17" fmla="*/ 1176337 w 1476375"/>
                <a:gd name="connsiteY17" fmla="*/ 2381 h 1071562"/>
                <a:gd name="connsiteX18" fmla="*/ 1193006 w 1476375"/>
                <a:gd name="connsiteY18" fmla="*/ 0 h 1071562"/>
                <a:gd name="connsiteX19" fmla="*/ 1207294 w 1476375"/>
                <a:gd name="connsiteY19" fmla="*/ 2381 h 1071562"/>
                <a:gd name="connsiteX20" fmla="*/ 1240631 w 1476375"/>
                <a:gd name="connsiteY20" fmla="*/ 21431 h 1071562"/>
                <a:gd name="connsiteX21" fmla="*/ 1295400 w 1476375"/>
                <a:gd name="connsiteY21" fmla="*/ 57150 h 1071562"/>
                <a:gd name="connsiteX22" fmla="*/ 1350169 w 1476375"/>
                <a:gd name="connsiteY22" fmla="*/ 95250 h 1071562"/>
                <a:gd name="connsiteX23" fmla="*/ 1390650 w 1476375"/>
                <a:gd name="connsiteY23" fmla="*/ 123825 h 1071562"/>
                <a:gd name="connsiteX24" fmla="*/ 1431131 w 1476375"/>
                <a:gd name="connsiteY24" fmla="*/ 159543 h 1071562"/>
                <a:gd name="connsiteX25" fmla="*/ 1452562 w 1476375"/>
                <a:gd name="connsiteY25" fmla="*/ 180975 h 1071562"/>
                <a:gd name="connsiteX26" fmla="*/ 1466850 w 1476375"/>
                <a:gd name="connsiteY26" fmla="*/ 197643 h 1071562"/>
                <a:gd name="connsiteX27" fmla="*/ 1476375 w 1476375"/>
                <a:gd name="connsiteY27" fmla="*/ 216693 h 1071562"/>
                <a:gd name="connsiteX28" fmla="*/ 1476375 w 1476375"/>
                <a:gd name="connsiteY28" fmla="*/ 235743 h 1071562"/>
                <a:gd name="connsiteX29" fmla="*/ 1466850 w 1476375"/>
                <a:gd name="connsiteY29" fmla="*/ 252412 h 1071562"/>
                <a:gd name="connsiteX30" fmla="*/ 1450181 w 1476375"/>
                <a:gd name="connsiteY30" fmla="*/ 271462 h 1071562"/>
                <a:gd name="connsiteX31" fmla="*/ 1421606 w 1476375"/>
                <a:gd name="connsiteY31" fmla="*/ 288131 h 1071562"/>
                <a:gd name="connsiteX32" fmla="*/ 1402556 w 1476375"/>
                <a:gd name="connsiteY32" fmla="*/ 302418 h 1071562"/>
                <a:gd name="connsiteX33" fmla="*/ 1388269 w 1476375"/>
                <a:gd name="connsiteY33" fmla="*/ 319087 h 1071562"/>
                <a:gd name="connsiteX34" fmla="*/ 1373981 w 1476375"/>
                <a:gd name="connsiteY34" fmla="*/ 345281 h 1071562"/>
                <a:gd name="connsiteX35" fmla="*/ 1352550 w 1476375"/>
                <a:gd name="connsiteY35" fmla="*/ 411956 h 1071562"/>
                <a:gd name="connsiteX36" fmla="*/ 1314450 w 1476375"/>
                <a:gd name="connsiteY36" fmla="*/ 542925 h 1071562"/>
                <a:gd name="connsiteX37" fmla="*/ 1269206 w 1476375"/>
                <a:gd name="connsiteY37" fmla="*/ 714375 h 1071562"/>
                <a:gd name="connsiteX38" fmla="*/ 1233487 w 1476375"/>
                <a:gd name="connsiteY38" fmla="*/ 878681 h 1071562"/>
                <a:gd name="connsiteX39" fmla="*/ 1221581 w 1476375"/>
                <a:gd name="connsiteY39" fmla="*/ 942975 h 1071562"/>
                <a:gd name="connsiteX40" fmla="*/ 1178719 w 1476375"/>
                <a:gd name="connsiteY40" fmla="*/ 1071562 h 1071562"/>
                <a:gd name="connsiteX41" fmla="*/ 983456 w 1476375"/>
                <a:gd name="connsiteY41" fmla="*/ 1071562 h 1071562"/>
                <a:gd name="connsiteX42" fmla="*/ 1000125 w 1476375"/>
                <a:gd name="connsiteY42" fmla="*/ 902493 h 1071562"/>
                <a:gd name="connsiteX43" fmla="*/ 1021556 w 1476375"/>
                <a:gd name="connsiteY43" fmla="*/ 764381 h 1071562"/>
                <a:gd name="connsiteX44" fmla="*/ 1050131 w 1476375"/>
                <a:gd name="connsiteY44" fmla="*/ 566737 h 1071562"/>
                <a:gd name="connsiteX45" fmla="*/ 1071562 w 1476375"/>
                <a:gd name="connsiteY45" fmla="*/ 426243 h 1071562"/>
                <a:gd name="connsiteX46" fmla="*/ 1085850 w 1476375"/>
                <a:gd name="connsiteY46" fmla="*/ 326231 h 1071562"/>
                <a:gd name="connsiteX47" fmla="*/ 1088231 w 1476375"/>
                <a:gd name="connsiteY47" fmla="*/ 302418 h 1071562"/>
                <a:gd name="connsiteX48" fmla="*/ 1085850 w 1476375"/>
                <a:gd name="connsiteY48" fmla="*/ 276225 h 1071562"/>
                <a:gd name="connsiteX49" fmla="*/ 1078706 w 1476375"/>
                <a:gd name="connsiteY49" fmla="*/ 257175 h 1071562"/>
                <a:gd name="connsiteX50" fmla="*/ 1069181 w 1476375"/>
                <a:gd name="connsiteY50" fmla="*/ 245268 h 1071562"/>
                <a:gd name="connsiteX51" fmla="*/ 1052512 w 1476375"/>
                <a:gd name="connsiteY51" fmla="*/ 238125 h 1071562"/>
                <a:gd name="connsiteX52" fmla="*/ 1023937 w 1476375"/>
                <a:gd name="connsiteY52" fmla="*/ 242887 h 1071562"/>
                <a:gd name="connsiteX53" fmla="*/ 978694 w 1476375"/>
                <a:gd name="connsiteY53" fmla="*/ 254793 h 1071562"/>
                <a:gd name="connsiteX54" fmla="*/ 816769 w 1476375"/>
                <a:gd name="connsiteY54" fmla="*/ 285750 h 1071562"/>
                <a:gd name="connsiteX55" fmla="*/ 533400 w 1476375"/>
                <a:gd name="connsiteY55" fmla="*/ 3429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76375" h="1071562">
                  <a:moveTo>
                    <a:pt x="533400" y="342900"/>
                  </a:moveTo>
                  <a:lnTo>
                    <a:pt x="338137" y="383381"/>
                  </a:lnTo>
                  <a:lnTo>
                    <a:pt x="183356" y="416718"/>
                  </a:lnTo>
                  <a:lnTo>
                    <a:pt x="97631" y="433387"/>
                  </a:lnTo>
                  <a:lnTo>
                    <a:pt x="0" y="295275"/>
                  </a:lnTo>
                  <a:lnTo>
                    <a:pt x="104775" y="278606"/>
                  </a:lnTo>
                  <a:lnTo>
                    <a:pt x="257175" y="245268"/>
                  </a:lnTo>
                  <a:lnTo>
                    <a:pt x="385762" y="214312"/>
                  </a:lnTo>
                  <a:lnTo>
                    <a:pt x="523875" y="183356"/>
                  </a:lnTo>
                  <a:lnTo>
                    <a:pt x="666750" y="150018"/>
                  </a:lnTo>
                  <a:lnTo>
                    <a:pt x="776287" y="126206"/>
                  </a:lnTo>
                  <a:lnTo>
                    <a:pt x="919162" y="95250"/>
                  </a:lnTo>
                  <a:lnTo>
                    <a:pt x="992981" y="80962"/>
                  </a:lnTo>
                  <a:lnTo>
                    <a:pt x="1062037" y="69056"/>
                  </a:lnTo>
                  <a:lnTo>
                    <a:pt x="1085850" y="52387"/>
                  </a:lnTo>
                  <a:lnTo>
                    <a:pt x="1114425" y="33337"/>
                  </a:lnTo>
                  <a:lnTo>
                    <a:pt x="1152525" y="11906"/>
                  </a:lnTo>
                  <a:lnTo>
                    <a:pt x="1176337" y="2381"/>
                  </a:lnTo>
                  <a:lnTo>
                    <a:pt x="1193006" y="0"/>
                  </a:lnTo>
                  <a:lnTo>
                    <a:pt x="1207294" y="2381"/>
                  </a:lnTo>
                  <a:lnTo>
                    <a:pt x="1240631" y="21431"/>
                  </a:lnTo>
                  <a:lnTo>
                    <a:pt x="1295400" y="57150"/>
                  </a:lnTo>
                  <a:lnTo>
                    <a:pt x="1350169" y="95250"/>
                  </a:lnTo>
                  <a:lnTo>
                    <a:pt x="1390650" y="123825"/>
                  </a:lnTo>
                  <a:lnTo>
                    <a:pt x="1431131" y="159543"/>
                  </a:lnTo>
                  <a:lnTo>
                    <a:pt x="1452562" y="180975"/>
                  </a:lnTo>
                  <a:lnTo>
                    <a:pt x="1466850" y="197643"/>
                  </a:lnTo>
                  <a:lnTo>
                    <a:pt x="1476375" y="216693"/>
                  </a:lnTo>
                  <a:lnTo>
                    <a:pt x="1476375" y="235743"/>
                  </a:lnTo>
                  <a:lnTo>
                    <a:pt x="1466850" y="252412"/>
                  </a:lnTo>
                  <a:lnTo>
                    <a:pt x="1450181" y="271462"/>
                  </a:lnTo>
                  <a:lnTo>
                    <a:pt x="1421606" y="288131"/>
                  </a:lnTo>
                  <a:lnTo>
                    <a:pt x="1402556" y="302418"/>
                  </a:lnTo>
                  <a:lnTo>
                    <a:pt x="1388269" y="319087"/>
                  </a:lnTo>
                  <a:lnTo>
                    <a:pt x="1373981" y="345281"/>
                  </a:lnTo>
                  <a:lnTo>
                    <a:pt x="1352550" y="411956"/>
                  </a:lnTo>
                  <a:lnTo>
                    <a:pt x="1314450" y="542925"/>
                  </a:lnTo>
                  <a:lnTo>
                    <a:pt x="1269206" y="714375"/>
                  </a:lnTo>
                  <a:lnTo>
                    <a:pt x="1233487" y="878681"/>
                  </a:lnTo>
                  <a:lnTo>
                    <a:pt x="1221581" y="942975"/>
                  </a:lnTo>
                  <a:lnTo>
                    <a:pt x="1178719" y="1071562"/>
                  </a:lnTo>
                  <a:lnTo>
                    <a:pt x="983456" y="1071562"/>
                  </a:lnTo>
                  <a:lnTo>
                    <a:pt x="1000125" y="902493"/>
                  </a:lnTo>
                  <a:lnTo>
                    <a:pt x="1021556" y="764381"/>
                  </a:lnTo>
                  <a:lnTo>
                    <a:pt x="1050131" y="566737"/>
                  </a:lnTo>
                  <a:lnTo>
                    <a:pt x="1071562" y="426243"/>
                  </a:lnTo>
                  <a:lnTo>
                    <a:pt x="1085850" y="326231"/>
                  </a:lnTo>
                  <a:lnTo>
                    <a:pt x="1088231" y="302418"/>
                  </a:lnTo>
                  <a:lnTo>
                    <a:pt x="1085850" y="276225"/>
                  </a:lnTo>
                  <a:lnTo>
                    <a:pt x="1078706" y="257175"/>
                  </a:lnTo>
                  <a:lnTo>
                    <a:pt x="1069181" y="245268"/>
                  </a:lnTo>
                  <a:lnTo>
                    <a:pt x="1052512" y="238125"/>
                  </a:lnTo>
                  <a:lnTo>
                    <a:pt x="1023937" y="242887"/>
                  </a:lnTo>
                  <a:lnTo>
                    <a:pt x="978694" y="254793"/>
                  </a:lnTo>
                  <a:lnTo>
                    <a:pt x="816769" y="285750"/>
                  </a:lnTo>
                  <a:lnTo>
                    <a:pt x="533400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EB5CBDD6-757D-4D31-A3E0-100DA14726C9}"/>
                </a:ext>
              </a:extLst>
            </p:cNvPr>
            <p:cNvSpPr/>
            <p:nvPr/>
          </p:nvSpPr>
          <p:spPr>
            <a:xfrm>
              <a:off x="4297362" y="5078414"/>
              <a:ext cx="990600" cy="320675"/>
            </a:xfrm>
            <a:custGeom>
              <a:avLst/>
              <a:gdLst>
                <a:gd name="connsiteX0" fmla="*/ 466725 w 990600"/>
                <a:gd name="connsiteY0" fmla="*/ 64294 h 319088"/>
                <a:gd name="connsiteX1" fmla="*/ 271462 w 990600"/>
                <a:gd name="connsiteY1" fmla="*/ 107157 h 319088"/>
                <a:gd name="connsiteX2" fmla="*/ 109537 w 990600"/>
                <a:gd name="connsiteY2" fmla="*/ 145257 h 319088"/>
                <a:gd name="connsiteX3" fmla="*/ 0 w 990600"/>
                <a:gd name="connsiteY3" fmla="*/ 171450 h 319088"/>
                <a:gd name="connsiteX4" fmla="*/ 38100 w 990600"/>
                <a:gd name="connsiteY4" fmla="*/ 319088 h 319088"/>
                <a:gd name="connsiteX5" fmla="*/ 192881 w 990600"/>
                <a:gd name="connsiteY5" fmla="*/ 302419 h 319088"/>
                <a:gd name="connsiteX6" fmla="*/ 357187 w 990600"/>
                <a:gd name="connsiteY6" fmla="*/ 283369 h 319088"/>
                <a:gd name="connsiteX7" fmla="*/ 569119 w 990600"/>
                <a:gd name="connsiteY7" fmla="*/ 257175 h 319088"/>
                <a:gd name="connsiteX8" fmla="*/ 757237 w 990600"/>
                <a:gd name="connsiteY8" fmla="*/ 238125 h 319088"/>
                <a:gd name="connsiteX9" fmla="*/ 881062 w 990600"/>
                <a:gd name="connsiteY9" fmla="*/ 228600 h 319088"/>
                <a:gd name="connsiteX10" fmla="*/ 916781 w 990600"/>
                <a:gd name="connsiteY10" fmla="*/ 228600 h 319088"/>
                <a:gd name="connsiteX11" fmla="*/ 947737 w 990600"/>
                <a:gd name="connsiteY11" fmla="*/ 207169 h 319088"/>
                <a:gd name="connsiteX12" fmla="*/ 981075 w 990600"/>
                <a:gd name="connsiteY12" fmla="*/ 188119 h 319088"/>
                <a:gd name="connsiteX13" fmla="*/ 988219 w 990600"/>
                <a:gd name="connsiteY13" fmla="*/ 180975 h 319088"/>
                <a:gd name="connsiteX14" fmla="*/ 990600 w 990600"/>
                <a:gd name="connsiteY14" fmla="*/ 169069 h 319088"/>
                <a:gd name="connsiteX15" fmla="*/ 988219 w 990600"/>
                <a:gd name="connsiteY15" fmla="*/ 140494 h 319088"/>
                <a:gd name="connsiteX16" fmla="*/ 983456 w 990600"/>
                <a:gd name="connsiteY16" fmla="*/ 92869 h 319088"/>
                <a:gd name="connsiteX17" fmla="*/ 976312 w 990600"/>
                <a:gd name="connsiteY17" fmla="*/ 61913 h 319088"/>
                <a:gd name="connsiteX18" fmla="*/ 966787 w 990600"/>
                <a:gd name="connsiteY18" fmla="*/ 38100 h 319088"/>
                <a:gd name="connsiteX19" fmla="*/ 940594 w 990600"/>
                <a:gd name="connsiteY19" fmla="*/ 2382 h 319088"/>
                <a:gd name="connsiteX20" fmla="*/ 752475 w 990600"/>
                <a:gd name="connsiteY20" fmla="*/ 0 h 319088"/>
                <a:gd name="connsiteX21" fmla="*/ 616744 w 990600"/>
                <a:gd name="connsiteY21" fmla="*/ 30957 h 319088"/>
                <a:gd name="connsiteX22" fmla="*/ 466725 w 990600"/>
                <a:gd name="connsiteY22" fmla="*/ 642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0600" h="319088">
                  <a:moveTo>
                    <a:pt x="466725" y="64294"/>
                  </a:moveTo>
                  <a:lnTo>
                    <a:pt x="271462" y="107157"/>
                  </a:lnTo>
                  <a:lnTo>
                    <a:pt x="109537" y="145257"/>
                  </a:lnTo>
                  <a:lnTo>
                    <a:pt x="0" y="171450"/>
                  </a:lnTo>
                  <a:lnTo>
                    <a:pt x="38100" y="319088"/>
                  </a:lnTo>
                  <a:lnTo>
                    <a:pt x="192881" y="302419"/>
                  </a:lnTo>
                  <a:lnTo>
                    <a:pt x="357187" y="283369"/>
                  </a:lnTo>
                  <a:lnTo>
                    <a:pt x="569119" y="257175"/>
                  </a:lnTo>
                  <a:lnTo>
                    <a:pt x="757237" y="238125"/>
                  </a:lnTo>
                  <a:lnTo>
                    <a:pt x="881062" y="228600"/>
                  </a:lnTo>
                  <a:lnTo>
                    <a:pt x="916781" y="228600"/>
                  </a:lnTo>
                  <a:lnTo>
                    <a:pt x="947737" y="207169"/>
                  </a:lnTo>
                  <a:lnTo>
                    <a:pt x="981075" y="188119"/>
                  </a:lnTo>
                  <a:lnTo>
                    <a:pt x="988219" y="180975"/>
                  </a:lnTo>
                  <a:lnTo>
                    <a:pt x="990600" y="169069"/>
                  </a:lnTo>
                  <a:lnTo>
                    <a:pt x="988219" y="140494"/>
                  </a:lnTo>
                  <a:lnTo>
                    <a:pt x="983456" y="92869"/>
                  </a:lnTo>
                  <a:lnTo>
                    <a:pt x="976312" y="61913"/>
                  </a:lnTo>
                  <a:lnTo>
                    <a:pt x="966787" y="38100"/>
                  </a:lnTo>
                  <a:lnTo>
                    <a:pt x="940594" y="2382"/>
                  </a:lnTo>
                  <a:lnTo>
                    <a:pt x="752475" y="0"/>
                  </a:lnTo>
                  <a:lnTo>
                    <a:pt x="616744" y="30957"/>
                  </a:lnTo>
                  <a:lnTo>
                    <a:pt x="466725" y="642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C78C9E81-2847-436C-8DEE-028F9F303973}"/>
                </a:ext>
              </a:extLst>
            </p:cNvPr>
            <p:cNvSpPr/>
            <p:nvPr/>
          </p:nvSpPr>
          <p:spPr>
            <a:xfrm rot="16200000">
              <a:off x="4868864" y="3868739"/>
              <a:ext cx="3825875" cy="606425"/>
            </a:xfrm>
            <a:custGeom>
              <a:avLst/>
              <a:gdLst>
                <a:gd name="connsiteX0" fmla="*/ 1724025 w 3825875"/>
                <a:gd name="connsiteY0" fmla="*/ 301625 h 606425"/>
                <a:gd name="connsiteX1" fmla="*/ 1971675 w 3825875"/>
                <a:gd name="connsiteY1" fmla="*/ 301625 h 606425"/>
                <a:gd name="connsiteX2" fmla="*/ 2117725 w 3825875"/>
                <a:gd name="connsiteY2" fmla="*/ 298450 h 606425"/>
                <a:gd name="connsiteX3" fmla="*/ 2327275 w 3825875"/>
                <a:gd name="connsiteY3" fmla="*/ 301625 h 606425"/>
                <a:gd name="connsiteX4" fmla="*/ 2501900 w 3825875"/>
                <a:gd name="connsiteY4" fmla="*/ 298450 h 606425"/>
                <a:gd name="connsiteX5" fmla="*/ 2654300 w 3825875"/>
                <a:gd name="connsiteY5" fmla="*/ 295275 h 606425"/>
                <a:gd name="connsiteX6" fmla="*/ 2886075 w 3825875"/>
                <a:gd name="connsiteY6" fmla="*/ 288925 h 606425"/>
                <a:gd name="connsiteX7" fmla="*/ 3143250 w 3825875"/>
                <a:gd name="connsiteY7" fmla="*/ 285750 h 606425"/>
                <a:gd name="connsiteX8" fmla="*/ 3321050 w 3825875"/>
                <a:gd name="connsiteY8" fmla="*/ 282575 h 606425"/>
                <a:gd name="connsiteX9" fmla="*/ 3409950 w 3825875"/>
                <a:gd name="connsiteY9" fmla="*/ 279400 h 606425"/>
                <a:gd name="connsiteX10" fmla="*/ 3476625 w 3825875"/>
                <a:gd name="connsiteY10" fmla="*/ 276225 h 606425"/>
                <a:gd name="connsiteX11" fmla="*/ 3536950 w 3825875"/>
                <a:gd name="connsiteY11" fmla="*/ 263525 h 606425"/>
                <a:gd name="connsiteX12" fmla="*/ 3584575 w 3825875"/>
                <a:gd name="connsiteY12" fmla="*/ 241300 h 606425"/>
                <a:gd name="connsiteX13" fmla="*/ 3625850 w 3825875"/>
                <a:gd name="connsiteY13" fmla="*/ 215900 h 606425"/>
                <a:gd name="connsiteX14" fmla="*/ 3679825 w 3825875"/>
                <a:gd name="connsiteY14" fmla="*/ 171450 h 606425"/>
                <a:gd name="connsiteX15" fmla="*/ 3730625 w 3825875"/>
                <a:gd name="connsiteY15" fmla="*/ 117475 h 606425"/>
                <a:gd name="connsiteX16" fmla="*/ 3790950 w 3825875"/>
                <a:gd name="connsiteY16" fmla="*/ 38100 h 606425"/>
                <a:gd name="connsiteX17" fmla="*/ 3825875 w 3825875"/>
                <a:gd name="connsiteY17" fmla="*/ 0 h 606425"/>
                <a:gd name="connsiteX18" fmla="*/ 3825875 w 3825875"/>
                <a:gd name="connsiteY18" fmla="*/ 130175 h 606425"/>
                <a:gd name="connsiteX19" fmla="*/ 3759200 w 3825875"/>
                <a:gd name="connsiteY19" fmla="*/ 254000 h 606425"/>
                <a:gd name="connsiteX20" fmla="*/ 3683000 w 3825875"/>
                <a:gd name="connsiteY20" fmla="*/ 381000 h 606425"/>
                <a:gd name="connsiteX21" fmla="*/ 3632200 w 3825875"/>
                <a:gd name="connsiteY21" fmla="*/ 469900 h 606425"/>
                <a:gd name="connsiteX22" fmla="*/ 3600450 w 3825875"/>
                <a:gd name="connsiteY22" fmla="*/ 536575 h 606425"/>
                <a:gd name="connsiteX23" fmla="*/ 3581400 w 3825875"/>
                <a:gd name="connsiteY23" fmla="*/ 565150 h 606425"/>
                <a:gd name="connsiteX24" fmla="*/ 3565525 w 3825875"/>
                <a:gd name="connsiteY24" fmla="*/ 581025 h 606425"/>
                <a:gd name="connsiteX25" fmla="*/ 3546475 w 3825875"/>
                <a:gd name="connsiteY25" fmla="*/ 596900 h 606425"/>
                <a:gd name="connsiteX26" fmla="*/ 3521075 w 3825875"/>
                <a:gd name="connsiteY26" fmla="*/ 606425 h 606425"/>
                <a:gd name="connsiteX27" fmla="*/ 3495675 w 3825875"/>
                <a:gd name="connsiteY27" fmla="*/ 606425 h 606425"/>
                <a:gd name="connsiteX28" fmla="*/ 3451225 w 3825875"/>
                <a:gd name="connsiteY28" fmla="*/ 593725 h 606425"/>
                <a:gd name="connsiteX29" fmla="*/ 3403600 w 3825875"/>
                <a:gd name="connsiteY29" fmla="*/ 571500 h 606425"/>
                <a:gd name="connsiteX30" fmla="*/ 3371850 w 3825875"/>
                <a:gd name="connsiteY30" fmla="*/ 552450 h 606425"/>
                <a:gd name="connsiteX31" fmla="*/ 3340100 w 3825875"/>
                <a:gd name="connsiteY31" fmla="*/ 549275 h 606425"/>
                <a:gd name="connsiteX32" fmla="*/ 3152775 w 3825875"/>
                <a:gd name="connsiteY32" fmla="*/ 549275 h 606425"/>
                <a:gd name="connsiteX33" fmla="*/ 2841625 w 3825875"/>
                <a:gd name="connsiteY33" fmla="*/ 549275 h 606425"/>
                <a:gd name="connsiteX34" fmla="*/ 2527300 w 3825875"/>
                <a:gd name="connsiteY34" fmla="*/ 549275 h 606425"/>
                <a:gd name="connsiteX35" fmla="*/ 2314575 w 3825875"/>
                <a:gd name="connsiteY35" fmla="*/ 546100 h 606425"/>
                <a:gd name="connsiteX36" fmla="*/ 1920875 w 3825875"/>
                <a:gd name="connsiteY36" fmla="*/ 549275 h 606425"/>
                <a:gd name="connsiteX37" fmla="*/ 1590675 w 3825875"/>
                <a:gd name="connsiteY37" fmla="*/ 549275 h 606425"/>
                <a:gd name="connsiteX38" fmla="*/ 1381125 w 3825875"/>
                <a:gd name="connsiteY38" fmla="*/ 549275 h 606425"/>
                <a:gd name="connsiteX39" fmla="*/ 1111250 w 3825875"/>
                <a:gd name="connsiteY39" fmla="*/ 549275 h 606425"/>
                <a:gd name="connsiteX40" fmla="*/ 892175 w 3825875"/>
                <a:gd name="connsiteY40" fmla="*/ 549275 h 606425"/>
                <a:gd name="connsiteX41" fmla="*/ 631825 w 3825875"/>
                <a:gd name="connsiteY41" fmla="*/ 546100 h 606425"/>
                <a:gd name="connsiteX42" fmla="*/ 498475 w 3825875"/>
                <a:gd name="connsiteY42" fmla="*/ 536575 h 606425"/>
                <a:gd name="connsiteX43" fmla="*/ 349250 w 3825875"/>
                <a:gd name="connsiteY43" fmla="*/ 517525 h 606425"/>
                <a:gd name="connsiteX44" fmla="*/ 276225 w 3825875"/>
                <a:gd name="connsiteY44" fmla="*/ 508000 h 606425"/>
                <a:gd name="connsiteX45" fmla="*/ 180975 w 3825875"/>
                <a:gd name="connsiteY45" fmla="*/ 495300 h 606425"/>
                <a:gd name="connsiteX46" fmla="*/ 120650 w 3825875"/>
                <a:gd name="connsiteY46" fmla="*/ 479425 h 606425"/>
                <a:gd name="connsiteX47" fmla="*/ 63500 w 3825875"/>
                <a:gd name="connsiteY47" fmla="*/ 457200 h 606425"/>
                <a:gd name="connsiteX48" fmla="*/ 25400 w 3825875"/>
                <a:gd name="connsiteY48" fmla="*/ 428625 h 606425"/>
                <a:gd name="connsiteX49" fmla="*/ 6350 w 3825875"/>
                <a:gd name="connsiteY49" fmla="*/ 406400 h 606425"/>
                <a:gd name="connsiteX50" fmla="*/ 0 w 3825875"/>
                <a:gd name="connsiteY50" fmla="*/ 393700 h 606425"/>
                <a:gd name="connsiteX51" fmla="*/ 3175 w 3825875"/>
                <a:gd name="connsiteY51" fmla="*/ 381000 h 606425"/>
                <a:gd name="connsiteX52" fmla="*/ 15875 w 3825875"/>
                <a:gd name="connsiteY52" fmla="*/ 368300 h 606425"/>
                <a:gd name="connsiteX53" fmla="*/ 50800 w 3825875"/>
                <a:gd name="connsiteY53" fmla="*/ 346075 h 606425"/>
                <a:gd name="connsiteX54" fmla="*/ 98425 w 3825875"/>
                <a:gd name="connsiteY54" fmla="*/ 327025 h 606425"/>
                <a:gd name="connsiteX55" fmla="*/ 158750 w 3825875"/>
                <a:gd name="connsiteY55" fmla="*/ 314325 h 606425"/>
                <a:gd name="connsiteX56" fmla="*/ 238125 w 3825875"/>
                <a:gd name="connsiteY56" fmla="*/ 304800 h 606425"/>
                <a:gd name="connsiteX57" fmla="*/ 323850 w 3825875"/>
                <a:gd name="connsiteY57" fmla="*/ 304800 h 606425"/>
                <a:gd name="connsiteX58" fmla="*/ 514350 w 3825875"/>
                <a:gd name="connsiteY58" fmla="*/ 301625 h 606425"/>
                <a:gd name="connsiteX59" fmla="*/ 720725 w 3825875"/>
                <a:gd name="connsiteY59" fmla="*/ 304800 h 606425"/>
                <a:gd name="connsiteX60" fmla="*/ 952500 w 3825875"/>
                <a:gd name="connsiteY60" fmla="*/ 301625 h 606425"/>
                <a:gd name="connsiteX61" fmla="*/ 1263650 w 3825875"/>
                <a:gd name="connsiteY61" fmla="*/ 301625 h 606425"/>
                <a:gd name="connsiteX62" fmla="*/ 1565275 w 3825875"/>
                <a:gd name="connsiteY62" fmla="*/ 304800 h 606425"/>
                <a:gd name="connsiteX63" fmla="*/ 1724025 w 3825875"/>
                <a:gd name="connsiteY63" fmla="*/ 3016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825875" h="606425">
                  <a:moveTo>
                    <a:pt x="1724025" y="301625"/>
                  </a:moveTo>
                  <a:lnTo>
                    <a:pt x="1971675" y="301625"/>
                  </a:lnTo>
                  <a:lnTo>
                    <a:pt x="2117725" y="298450"/>
                  </a:lnTo>
                  <a:lnTo>
                    <a:pt x="2327275" y="301625"/>
                  </a:lnTo>
                  <a:lnTo>
                    <a:pt x="2501900" y="298450"/>
                  </a:lnTo>
                  <a:lnTo>
                    <a:pt x="2654300" y="295275"/>
                  </a:lnTo>
                  <a:lnTo>
                    <a:pt x="2886075" y="288925"/>
                  </a:lnTo>
                  <a:lnTo>
                    <a:pt x="3143250" y="285750"/>
                  </a:lnTo>
                  <a:lnTo>
                    <a:pt x="3321050" y="282575"/>
                  </a:lnTo>
                  <a:lnTo>
                    <a:pt x="3409950" y="279400"/>
                  </a:lnTo>
                  <a:lnTo>
                    <a:pt x="3476625" y="276225"/>
                  </a:lnTo>
                  <a:lnTo>
                    <a:pt x="3536950" y="263525"/>
                  </a:lnTo>
                  <a:lnTo>
                    <a:pt x="3584575" y="241300"/>
                  </a:lnTo>
                  <a:lnTo>
                    <a:pt x="3625850" y="215900"/>
                  </a:lnTo>
                  <a:lnTo>
                    <a:pt x="3679825" y="171450"/>
                  </a:lnTo>
                  <a:lnTo>
                    <a:pt x="3730625" y="117475"/>
                  </a:lnTo>
                  <a:lnTo>
                    <a:pt x="3790950" y="38100"/>
                  </a:lnTo>
                  <a:lnTo>
                    <a:pt x="3825875" y="0"/>
                  </a:lnTo>
                  <a:lnTo>
                    <a:pt x="3825875" y="130175"/>
                  </a:lnTo>
                  <a:lnTo>
                    <a:pt x="3759200" y="254000"/>
                  </a:lnTo>
                  <a:lnTo>
                    <a:pt x="3683000" y="381000"/>
                  </a:lnTo>
                  <a:lnTo>
                    <a:pt x="3632200" y="469900"/>
                  </a:lnTo>
                  <a:lnTo>
                    <a:pt x="3600450" y="536575"/>
                  </a:lnTo>
                  <a:lnTo>
                    <a:pt x="3581400" y="565150"/>
                  </a:lnTo>
                  <a:lnTo>
                    <a:pt x="3565525" y="581025"/>
                  </a:lnTo>
                  <a:lnTo>
                    <a:pt x="3546475" y="596900"/>
                  </a:lnTo>
                  <a:lnTo>
                    <a:pt x="3521075" y="606425"/>
                  </a:lnTo>
                  <a:lnTo>
                    <a:pt x="3495675" y="606425"/>
                  </a:lnTo>
                  <a:lnTo>
                    <a:pt x="3451225" y="593725"/>
                  </a:lnTo>
                  <a:lnTo>
                    <a:pt x="3403600" y="571500"/>
                  </a:lnTo>
                  <a:lnTo>
                    <a:pt x="3371850" y="552450"/>
                  </a:lnTo>
                  <a:lnTo>
                    <a:pt x="3340100" y="549275"/>
                  </a:lnTo>
                  <a:lnTo>
                    <a:pt x="3152775" y="549275"/>
                  </a:lnTo>
                  <a:lnTo>
                    <a:pt x="2841625" y="549275"/>
                  </a:lnTo>
                  <a:lnTo>
                    <a:pt x="2527300" y="549275"/>
                  </a:lnTo>
                  <a:lnTo>
                    <a:pt x="2314575" y="546100"/>
                  </a:lnTo>
                  <a:lnTo>
                    <a:pt x="1920875" y="549275"/>
                  </a:lnTo>
                  <a:lnTo>
                    <a:pt x="1590675" y="549275"/>
                  </a:lnTo>
                  <a:lnTo>
                    <a:pt x="1381125" y="549275"/>
                  </a:lnTo>
                  <a:lnTo>
                    <a:pt x="1111250" y="549275"/>
                  </a:lnTo>
                  <a:lnTo>
                    <a:pt x="892175" y="549275"/>
                  </a:lnTo>
                  <a:lnTo>
                    <a:pt x="631825" y="546100"/>
                  </a:lnTo>
                  <a:lnTo>
                    <a:pt x="498475" y="536575"/>
                  </a:lnTo>
                  <a:lnTo>
                    <a:pt x="349250" y="517525"/>
                  </a:lnTo>
                  <a:lnTo>
                    <a:pt x="276225" y="508000"/>
                  </a:lnTo>
                  <a:lnTo>
                    <a:pt x="180975" y="495300"/>
                  </a:lnTo>
                  <a:lnTo>
                    <a:pt x="120650" y="479425"/>
                  </a:lnTo>
                  <a:lnTo>
                    <a:pt x="63500" y="457200"/>
                  </a:lnTo>
                  <a:lnTo>
                    <a:pt x="25400" y="428625"/>
                  </a:lnTo>
                  <a:lnTo>
                    <a:pt x="6350" y="406400"/>
                  </a:lnTo>
                  <a:lnTo>
                    <a:pt x="0" y="393700"/>
                  </a:lnTo>
                  <a:lnTo>
                    <a:pt x="3175" y="381000"/>
                  </a:lnTo>
                  <a:lnTo>
                    <a:pt x="15875" y="368300"/>
                  </a:lnTo>
                  <a:lnTo>
                    <a:pt x="50800" y="346075"/>
                  </a:lnTo>
                  <a:lnTo>
                    <a:pt x="98425" y="327025"/>
                  </a:lnTo>
                  <a:lnTo>
                    <a:pt x="158750" y="314325"/>
                  </a:lnTo>
                  <a:lnTo>
                    <a:pt x="238125" y="304800"/>
                  </a:lnTo>
                  <a:lnTo>
                    <a:pt x="323850" y="304800"/>
                  </a:lnTo>
                  <a:lnTo>
                    <a:pt x="514350" y="301625"/>
                  </a:lnTo>
                  <a:lnTo>
                    <a:pt x="720725" y="304800"/>
                  </a:lnTo>
                  <a:lnTo>
                    <a:pt x="952500" y="301625"/>
                  </a:lnTo>
                  <a:lnTo>
                    <a:pt x="1263650" y="301625"/>
                  </a:lnTo>
                  <a:lnTo>
                    <a:pt x="1565275" y="304800"/>
                  </a:lnTo>
                  <a:lnTo>
                    <a:pt x="1724025" y="301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4AF5B9F2-A91E-43B5-AB02-47C988F4D7D3}"/>
              </a:ext>
            </a:extLst>
          </p:cNvPr>
          <p:cNvGrpSpPr/>
          <p:nvPr/>
        </p:nvGrpSpPr>
        <p:grpSpPr>
          <a:xfrm>
            <a:off x="3558721" y="1506538"/>
            <a:ext cx="4879976" cy="4578351"/>
            <a:chOff x="3554413" y="1506538"/>
            <a:chExt cx="4879976" cy="4578351"/>
          </a:xfrm>
          <a:solidFill>
            <a:schemeClr val="tx1"/>
          </a:solidFill>
        </p:grpSpPr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129251CF-41CB-4BF0-9DE3-366381E04038}"/>
                </a:ext>
              </a:extLst>
            </p:cNvPr>
            <p:cNvSpPr/>
            <p:nvPr/>
          </p:nvSpPr>
          <p:spPr>
            <a:xfrm>
              <a:off x="4132262" y="1506538"/>
              <a:ext cx="1041400" cy="558800"/>
            </a:xfrm>
            <a:custGeom>
              <a:avLst/>
              <a:gdLst>
                <a:gd name="connsiteX0" fmla="*/ 345281 w 1040606"/>
                <a:gd name="connsiteY0" fmla="*/ 321469 h 559594"/>
                <a:gd name="connsiteX1" fmla="*/ 269081 w 1040606"/>
                <a:gd name="connsiteY1" fmla="*/ 266700 h 559594"/>
                <a:gd name="connsiteX2" fmla="*/ 185737 w 1040606"/>
                <a:gd name="connsiteY2" fmla="*/ 202406 h 559594"/>
                <a:gd name="connsiteX3" fmla="*/ 109537 w 1040606"/>
                <a:gd name="connsiteY3" fmla="*/ 142875 h 559594"/>
                <a:gd name="connsiteX4" fmla="*/ 30956 w 1040606"/>
                <a:gd name="connsiteY4" fmla="*/ 78581 h 559594"/>
                <a:gd name="connsiteX5" fmla="*/ 14287 w 1040606"/>
                <a:gd name="connsiteY5" fmla="*/ 59531 h 559594"/>
                <a:gd name="connsiteX6" fmla="*/ 2381 w 1040606"/>
                <a:gd name="connsiteY6" fmla="*/ 38100 h 559594"/>
                <a:gd name="connsiteX7" fmla="*/ 0 w 1040606"/>
                <a:gd name="connsiteY7" fmla="*/ 19050 h 559594"/>
                <a:gd name="connsiteX8" fmla="*/ 2381 w 1040606"/>
                <a:gd name="connsiteY8" fmla="*/ 7144 h 559594"/>
                <a:gd name="connsiteX9" fmla="*/ 11906 w 1040606"/>
                <a:gd name="connsiteY9" fmla="*/ 0 h 559594"/>
                <a:gd name="connsiteX10" fmla="*/ 28575 w 1040606"/>
                <a:gd name="connsiteY10" fmla="*/ 2381 h 559594"/>
                <a:gd name="connsiteX11" fmla="*/ 76200 w 1040606"/>
                <a:gd name="connsiteY11" fmla="*/ 26194 h 559594"/>
                <a:gd name="connsiteX12" fmla="*/ 145256 w 1040606"/>
                <a:gd name="connsiteY12" fmla="*/ 64294 h 559594"/>
                <a:gd name="connsiteX13" fmla="*/ 214312 w 1040606"/>
                <a:gd name="connsiteY13" fmla="*/ 97631 h 559594"/>
                <a:gd name="connsiteX14" fmla="*/ 257175 w 1040606"/>
                <a:gd name="connsiteY14" fmla="*/ 116681 h 559594"/>
                <a:gd name="connsiteX15" fmla="*/ 333375 w 1040606"/>
                <a:gd name="connsiteY15" fmla="*/ 145256 h 559594"/>
                <a:gd name="connsiteX16" fmla="*/ 435768 w 1040606"/>
                <a:gd name="connsiteY16" fmla="*/ 178594 h 559594"/>
                <a:gd name="connsiteX17" fmla="*/ 502443 w 1040606"/>
                <a:gd name="connsiteY17" fmla="*/ 197644 h 559594"/>
                <a:gd name="connsiteX18" fmla="*/ 569118 w 1040606"/>
                <a:gd name="connsiteY18" fmla="*/ 214312 h 559594"/>
                <a:gd name="connsiteX19" fmla="*/ 623887 w 1040606"/>
                <a:gd name="connsiteY19" fmla="*/ 228600 h 559594"/>
                <a:gd name="connsiteX20" fmla="*/ 683418 w 1040606"/>
                <a:gd name="connsiteY20" fmla="*/ 238125 h 559594"/>
                <a:gd name="connsiteX21" fmla="*/ 752475 w 1040606"/>
                <a:gd name="connsiteY21" fmla="*/ 250031 h 559594"/>
                <a:gd name="connsiteX22" fmla="*/ 835818 w 1040606"/>
                <a:gd name="connsiteY22" fmla="*/ 261937 h 559594"/>
                <a:gd name="connsiteX23" fmla="*/ 873918 w 1040606"/>
                <a:gd name="connsiteY23" fmla="*/ 276225 h 559594"/>
                <a:gd name="connsiteX24" fmla="*/ 942975 w 1040606"/>
                <a:gd name="connsiteY24" fmla="*/ 316706 h 559594"/>
                <a:gd name="connsiteX25" fmla="*/ 995362 w 1040606"/>
                <a:gd name="connsiteY25" fmla="*/ 350044 h 559594"/>
                <a:gd name="connsiteX26" fmla="*/ 1014412 w 1040606"/>
                <a:gd name="connsiteY26" fmla="*/ 364331 h 559594"/>
                <a:gd name="connsiteX27" fmla="*/ 1026318 w 1040606"/>
                <a:gd name="connsiteY27" fmla="*/ 381000 h 559594"/>
                <a:gd name="connsiteX28" fmla="*/ 1035843 w 1040606"/>
                <a:gd name="connsiteY28" fmla="*/ 407194 h 559594"/>
                <a:gd name="connsiteX29" fmla="*/ 1040606 w 1040606"/>
                <a:gd name="connsiteY29" fmla="*/ 435769 h 559594"/>
                <a:gd name="connsiteX30" fmla="*/ 1038225 w 1040606"/>
                <a:gd name="connsiteY30" fmla="*/ 464344 h 559594"/>
                <a:gd name="connsiteX31" fmla="*/ 1028700 w 1040606"/>
                <a:gd name="connsiteY31" fmla="*/ 492919 h 559594"/>
                <a:gd name="connsiteX32" fmla="*/ 1009650 w 1040606"/>
                <a:gd name="connsiteY32" fmla="*/ 519112 h 559594"/>
                <a:gd name="connsiteX33" fmla="*/ 983456 w 1040606"/>
                <a:gd name="connsiteY33" fmla="*/ 538162 h 559594"/>
                <a:gd name="connsiteX34" fmla="*/ 947737 w 1040606"/>
                <a:gd name="connsiteY34" fmla="*/ 554831 h 559594"/>
                <a:gd name="connsiteX35" fmla="*/ 919162 w 1040606"/>
                <a:gd name="connsiteY35" fmla="*/ 559594 h 559594"/>
                <a:gd name="connsiteX36" fmla="*/ 878681 w 1040606"/>
                <a:gd name="connsiteY36" fmla="*/ 552450 h 559594"/>
                <a:gd name="connsiteX37" fmla="*/ 828675 w 1040606"/>
                <a:gd name="connsiteY37" fmla="*/ 542925 h 559594"/>
                <a:gd name="connsiteX38" fmla="*/ 766762 w 1040606"/>
                <a:gd name="connsiteY38" fmla="*/ 528637 h 559594"/>
                <a:gd name="connsiteX39" fmla="*/ 704850 w 1040606"/>
                <a:gd name="connsiteY39" fmla="*/ 514350 h 559594"/>
                <a:gd name="connsiteX40" fmla="*/ 638175 w 1040606"/>
                <a:gd name="connsiteY40" fmla="*/ 495300 h 559594"/>
                <a:gd name="connsiteX41" fmla="*/ 611981 w 1040606"/>
                <a:gd name="connsiteY41" fmla="*/ 485775 h 559594"/>
                <a:gd name="connsiteX42" fmla="*/ 552450 w 1040606"/>
                <a:gd name="connsiteY42" fmla="*/ 454819 h 559594"/>
                <a:gd name="connsiteX43" fmla="*/ 466725 w 1040606"/>
                <a:gd name="connsiteY43" fmla="*/ 402431 h 559594"/>
                <a:gd name="connsiteX44" fmla="*/ 345281 w 1040606"/>
                <a:gd name="connsiteY44" fmla="*/ 32146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606" h="559594">
                  <a:moveTo>
                    <a:pt x="345281" y="321469"/>
                  </a:moveTo>
                  <a:lnTo>
                    <a:pt x="269081" y="266700"/>
                  </a:lnTo>
                  <a:lnTo>
                    <a:pt x="185737" y="202406"/>
                  </a:lnTo>
                  <a:lnTo>
                    <a:pt x="109537" y="142875"/>
                  </a:lnTo>
                  <a:lnTo>
                    <a:pt x="30956" y="78581"/>
                  </a:lnTo>
                  <a:lnTo>
                    <a:pt x="14287" y="59531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2381"/>
                  </a:lnTo>
                  <a:lnTo>
                    <a:pt x="76200" y="26194"/>
                  </a:lnTo>
                  <a:lnTo>
                    <a:pt x="145256" y="64294"/>
                  </a:lnTo>
                  <a:lnTo>
                    <a:pt x="214312" y="97631"/>
                  </a:lnTo>
                  <a:lnTo>
                    <a:pt x="257175" y="116681"/>
                  </a:lnTo>
                  <a:lnTo>
                    <a:pt x="333375" y="145256"/>
                  </a:lnTo>
                  <a:lnTo>
                    <a:pt x="435768" y="178594"/>
                  </a:lnTo>
                  <a:lnTo>
                    <a:pt x="502443" y="197644"/>
                  </a:lnTo>
                  <a:lnTo>
                    <a:pt x="569118" y="214312"/>
                  </a:lnTo>
                  <a:lnTo>
                    <a:pt x="623887" y="228600"/>
                  </a:lnTo>
                  <a:lnTo>
                    <a:pt x="683418" y="238125"/>
                  </a:lnTo>
                  <a:lnTo>
                    <a:pt x="752475" y="250031"/>
                  </a:lnTo>
                  <a:lnTo>
                    <a:pt x="835818" y="261937"/>
                  </a:lnTo>
                  <a:lnTo>
                    <a:pt x="873918" y="276225"/>
                  </a:lnTo>
                  <a:lnTo>
                    <a:pt x="942975" y="316706"/>
                  </a:lnTo>
                  <a:lnTo>
                    <a:pt x="995362" y="350044"/>
                  </a:lnTo>
                  <a:lnTo>
                    <a:pt x="1014412" y="364331"/>
                  </a:lnTo>
                  <a:lnTo>
                    <a:pt x="1026318" y="381000"/>
                  </a:lnTo>
                  <a:lnTo>
                    <a:pt x="1035843" y="407194"/>
                  </a:lnTo>
                  <a:lnTo>
                    <a:pt x="1040606" y="435769"/>
                  </a:lnTo>
                  <a:lnTo>
                    <a:pt x="1038225" y="464344"/>
                  </a:lnTo>
                  <a:lnTo>
                    <a:pt x="1028700" y="492919"/>
                  </a:lnTo>
                  <a:lnTo>
                    <a:pt x="1009650" y="519112"/>
                  </a:lnTo>
                  <a:lnTo>
                    <a:pt x="983456" y="538162"/>
                  </a:lnTo>
                  <a:lnTo>
                    <a:pt x="947737" y="554831"/>
                  </a:lnTo>
                  <a:lnTo>
                    <a:pt x="919162" y="559594"/>
                  </a:lnTo>
                  <a:lnTo>
                    <a:pt x="878681" y="552450"/>
                  </a:lnTo>
                  <a:lnTo>
                    <a:pt x="828675" y="542925"/>
                  </a:lnTo>
                  <a:lnTo>
                    <a:pt x="766762" y="528637"/>
                  </a:lnTo>
                  <a:lnTo>
                    <a:pt x="704850" y="514350"/>
                  </a:lnTo>
                  <a:lnTo>
                    <a:pt x="638175" y="495300"/>
                  </a:lnTo>
                  <a:lnTo>
                    <a:pt x="611981" y="485775"/>
                  </a:lnTo>
                  <a:lnTo>
                    <a:pt x="552450" y="454819"/>
                  </a:lnTo>
                  <a:lnTo>
                    <a:pt x="466725" y="402431"/>
                  </a:lnTo>
                  <a:lnTo>
                    <a:pt x="345281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C819606C-BF44-40CE-AD56-A7672A20040E}"/>
                </a:ext>
              </a:extLst>
            </p:cNvPr>
            <p:cNvSpPr/>
            <p:nvPr/>
          </p:nvSpPr>
          <p:spPr>
            <a:xfrm>
              <a:off x="3554413" y="2239964"/>
              <a:ext cx="2128837" cy="511175"/>
            </a:xfrm>
            <a:custGeom>
              <a:avLst/>
              <a:gdLst>
                <a:gd name="connsiteX0" fmla="*/ 1250156 w 2128837"/>
                <a:gd name="connsiteY0" fmla="*/ 126206 h 511969"/>
                <a:gd name="connsiteX1" fmla="*/ 1012031 w 2128837"/>
                <a:gd name="connsiteY1" fmla="*/ 161925 h 511969"/>
                <a:gd name="connsiteX2" fmla="*/ 776287 w 2128837"/>
                <a:gd name="connsiteY2" fmla="*/ 197644 h 511969"/>
                <a:gd name="connsiteX3" fmla="*/ 569119 w 2128837"/>
                <a:gd name="connsiteY3" fmla="*/ 226219 h 511969"/>
                <a:gd name="connsiteX4" fmla="*/ 464344 w 2128837"/>
                <a:gd name="connsiteY4" fmla="*/ 238125 h 511969"/>
                <a:gd name="connsiteX5" fmla="*/ 419100 w 2128837"/>
                <a:gd name="connsiteY5" fmla="*/ 245269 h 511969"/>
                <a:gd name="connsiteX6" fmla="*/ 388144 w 2128837"/>
                <a:gd name="connsiteY6" fmla="*/ 245269 h 511969"/>
                <a:gd name="connsiteX7" fmla="*/ 328612 w 2128837"/>
                <a:gd name="connsiteY7" fmla="*/ 240506 h 511969"/>
                <a:gd name="connsiteX8" fmla="*/ 261937 w 2128837"/>
                <a:gd name="connsiteY8" fmla="*/ 230981 h 511969"/>
                <a:gd name="connsiteX9" fmla="*/ 211931 w 2128837"/>
                <a:gd name="connsiteY9" fmla="*/ 219075 h 511969"/>
                <a:gd name="connsiteX10" fmla="*/ 154781 w 2128837"/>
                <a:gd name="connsiteY10" fmla="*/ 200025 h 511969"/>
                <a:gd name="connsiteX11" fmla="*/ 119062 w 2128837"/>
                <a:gd name="connsiteY11" fmla="*/ 180975 h 511969"/>
                <a:gd name="connsiteX12" fmla="*/ 90487 w 2128837"/>
                <a:gd name="connsiteY12" fmla="*/ 159544 h 511969"/>
                <a:gd name="connsiteX13" fmla="*/ 69056 w 2128837"/>
                <a:gd name="connsiteY13" fmla="*/ 140494 h 511969"/>
                <a:gd name="connsiteX14" fmla="*/ 57150 w 2128837"/>
                <a:gd name="connsiteY14" fmla="*/ 133350 h 511969"/>
                <a:gd name="connsiteX15" fmla="*/ 38100 w 2128837"/>
                <a:gd name="connsiteY15" fmla="*/ 123825 h 511969"/>
                <a:gd name="connsiteX16" fmla="*/ 14287 w 2128837"/>
                <a:gd name="connsiteY16" fmla="*/ 116681 h 511969"/>
                <a:gd name="connsiteX17" fmla="*/ 0 w 2128837"/>
                <a:gd name="connsiteY17" fmla="*/ 121444 h 511969"/>
                <a:gd name="connsiteX18" fmla="*/ 0 w 2128837"/>
                <a:gd name="connsiteY18" fmla="*/ 135731 h 511969"/>
                <a:gd name="connsiteX19" fmla="*/ 7144 w 2128837"/>
                <a:gd name="connsiteY19" fmla="*/ 164306 h 511969"/>
                <a:gd name="connsiteX20" fmla="*/ 30956 w 2128837"/>
                <a:gd name="connsiteY20" fmla="*/ 202406 h 511969"/>
                <a:gd name="connsiteX21" fmla="*/ 83344 w 2128837"/>
                <a:gd name="connsiteY21" fmla="*/ 264319 h 511969"/>
                <a:gd name="connsiteX22" fmla="*/ 133350 w 2128837"/>
                <a:gd name="connsiteY22" fmla="*/ 316706 h 511969"/>
                <a:gd name="connsiteX23" fmla="*/ 192881 w 2128837"/>
                <a:gd name="connsiteY23" fmla="*/ 376237 h 511969"/>
                <a:gd name="connsiteX24" fmla="*/ 245269 w 2128837"/>
                <a:gd name="connsiteY24" fmla="*/ 421481 h 511969"/>
                <a:gd name="connsiteX25" fmla="*/ 280987 w 2128837"/>
                <a:gd name="connsiteY25" fmla="*/ 447675 h 511969"/>
                <a:gd name="connsiteX26" fmla="*/ 314325 w 2128837"/>
                <a:gd name="connsiteY26" fmla="*/ 469106 h 511969"/>
                <a:gd name="connsiteX27" fmla="*/ 359569 w 2128837"/>
                <a:gd name="connsiteY27" fmla="*/ 490537 h 511969"/>
                <a:gd name="connsiteX28" fmla="*/ 407194 w 2128837"/>
                <a:gd name="connsiteY28" fmla="*/ 507206 h 511969"/>
                <a:gd name="connsiteX29" fmla="*/ 433387 w 2128837"/>
                <a:gd name="connsiteY29" fmla="*/ 511969 h 511969"/>
                <a:gd name="connsiteX30" fmla="*/ 461962 w 2128837"/>
                <a:gd name="connsiteY30" fmla="*/ 500062 h 511969"/>
                <a:gd name="connsiteX31" fmla="*/ 531019 w 2128837"/>
                <a:gd name="connsiteY31" fmla="*/ 469106 h 511969"/>
                <a:gd name="connsiteX32" fmla="*/ 588169 w 2128837"/>
                <a:gd name="connsiteY32" fmla="*/ 447675 h 511969"/>
                <a:gd name="connsiteX33" fmla="*/ 664369 w 2128837"/>
                <a:gd name="connsiteY33" fmla="*/ 423862 h 511969"/>
                <a:gd name="connsiteX34" fmla="*/ 754856 w 2128837"/>
                <a:gd name="connsiteY34" fmla="*/ 400050 h 511969"/>
                <a:gd name="connsiteX35" fmla="*/ 869156 w 2128837"/>
                <a:gd name="connsiteY35" fmla="*/ 376237 h 511969"/>
                <a:gd name="connsiteX36" fmla="*/ 1007269 w 2128837"/>
                <a:gd name="connsiteY36" fmla="*/ 350044 h 511969"/>
                <a:gd name="connsiteX37" fmla="*/ 1162050 w 2128837"/>
                <a:gd name="connsiteY37" fmla="*/ 328612 h 511969"/>
                <a:gd name="connsiteX38" fmla="*/ 1371600 w 2128837"/>
                <a:gd name="connsiteY38" fmla="*/ 302419 h 511969"/>
                <a:gd name="connsiteX39" fmla="*/ 1574006 w 2128837"/>
                <a:gd name="connsiteY39" fmla="*/ 280987 h 511969"/>
                <a:gd name="connsiteX40" fmla="*/ 1757362 w 2128837"/>
                <a:gd name="connsiteY40" fmla="*/ 266700 h 511969"/>
                <a:gd name="connsiteX41" fmla="*/ 1804987 w 2128837"/>
                <a:gd name="connsiteY41" fmla="*/ 261937 h 511969"/>
                <a:gd name="connsiteX42" fmla="*/ 1859756 w 2128837"/>
                <a:gd name="connsiteY42" fmla="*/ 254794 h 511969"/>
                <a:gd name="connsiteX43" fmla="*/ 1928812 w 2128837"/>
                <a:gd name="connsiteY43" fmla="*/ 247650 h 511969"/>
                <a:gd name="connsiteX44" fmla="*/ 1995487 w 2128837"/>
                <a:gd name="connsiteY44" fmla="*/ 245269 h 511969"/>
                <a:gd name="connsiteX45" fmla="*/ 2040731 w 2128837"/>
                <a:gd name="connsiteY45" fmla="*/ 242887 h 511969"/>
                <a:gd name="connsiteX46" fmla="*/ 2069306 w 2128837"/>
                <a:gd name="connsiteY46" fmla="*/ 233362 h 511969"/>
                <a:gd name="connsiteX47" fmla="*/ 2095500 w 2128837"/>
                <a:gd name="connsiteY47" fmla="*/ 221456 h 511969"/>
                <a:gd name="connsiteX48" fmla="*/ 2116931 w 2128837"/>
                <a:gd name="connsiteY48" fmla="*/ 204787 h 511969"/>
                <a:gd name="connsiteX49" fmla="*/ 2126456 w 2128837"/>
                <a:gd name="connsiteY49" fmla="*/ 190500 h 511969"/>
                <a:gd name="connsiteX50" fmla="*/ 2128837 w 2128837"/>
                <a:gd name="connsiteY50" fmla="*/ 176212 h 511969"/>
                <a:gd name="connsiteX51" fmla="*/ 2124075 w 2128837"/>
                <a:gd name="connsiteY51" fmla="*/ 154781 h 511969"/>
                <a:gd name="connsiteX52" fmla="*/ 2102644 w 2128837"/>
                <a:gd name="connsiteY52" fmla="*/ 123825 h 511969"/>
                <a:gd name="connsiteX53" fmla="*/ 2074069 w 2128837"/>
                <a:gd name="connsiteY53" fmla="*/ 92869 h 511969"/>
                <a:gd name="connsiteX54" fmla="*/ 2052637 w 2128837"/>
                <a:gd name="connsiteY54" fmla="*/ 76200 h 511969"/>
                <a:gd name="connsiteX55" fmla="*/ 2021681 w 2128837"/>
                <a:gd name="connsiteY55" fmla="*/ 54769 h 511969"/>
                <a:gd name="connsiteX56" fmla="*/ 1995487 w 2128837"/>
                <a:gd name="connsiteY56" fmla="*/ 42862 h 511969"/>
                <a:gd name="connsiteX57" fmla="*/ 1947862 w 2128837"/>
                <a:gd name="connsiteY57" fmla="*/ 26194 h 511969"/>
                <a:gd name="connsiteX58" fmla="*/ 1890712 w 2128837"/>
                <a:gd name="connsiteY58" fmla="*/ 11906 h 511969"/>
                <a:gd name="connsiteX59" fmla="*/ 1821656 w 2128837"/>
                <a:gd name="connsiteY59" fmla="*/ 0 h 511969"/>
                <a:gd name="connsiteX60" fmla="*/ 1793081 w 2128837"/>
                <a:gd name="connsiteY60" fmla="*/ 0 h 511969"/>
                <a:gd name="connsiteX61" fmla="*/ 1690687 w 2128837"/>
                <a:gd name="connsiteY61" fmla="*/ 30956 h 511969"/>
                <a:gd name="connsiteX62" fmla="*/ 1540669 w 2128837"/>
                <a:gd name="connsiteY62" fmla="*/ 76200 h 511969"/>
                <a:gd name="connsiteX63" fmla="*/ 1497806 w 2128837"/>
                <a:gd name="connsiteY63" fmla="*/ 90487 h 511969"/>
                <a:gd name="connsiteX64" fmla="*/ 1388269 w 2128837"/>
                <a:gd name="connsiteY64" fmla="*/ 107156 h 511969"/>
                <a:gd name="connsiteX65" fmla="*/ 1250156 w 2128837"/>
                <a:gd name="connsiteY65" fmla="*/ 126206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8837" h="511969">
                  <a:moveTo>
                    <a:pt x="1250156" y="126206"/>
                  </a:moveTo>
                  <a:lnTo>
                    <a:pt x="1012031" y="161925"/>
                  </a:lnTo>
                  <a:lnTo>
                    <a:pt x="776287" y="197644"/>
                  </a:lnTo>
                  <a:lnTo>
                    <a:pt x="569119" y="226219"/>
                  </a:lnTo>
                  <a:lnTo>
                    <a:pt x="464344" y="238125"/>
                  </a:lnTo>
                  <a:lnTo>
                    <a:pt x="419100" y="245269"/>
                  </a:lnTo>
                  <a:lnTo>
                    <a:pt x="388144" y="245269"/>
                  </a:lnTo>
                  <a:lnTo>
                    <a:pt x="328612" y="240506"/>
                  </a:lnTo>
                  <a:lnTo>
                    <a:pt x="261937" y="230981"/>
                  </a:lnTo>
                  <a:lnTo>
                    <a:pt x="211931" y="219075"/>
                  </a:lnTo>
                  <a:lnTo>
                    <a:pt x="154781" y="200025"/>
                  </a:lnTo>
                  <a:lnTo>
                    <a:pt x="119062" y="180975"/>
                  </a:lnTo>
                  <a:lnTo>
                    <a:pt x="90487" y="159544"/>
                  </a:lnTo>
                  <a:lnTo>
                    <a:pt x="69056" y="140494"/>
                  </a:lnTo>
                  <a:lnTo>
                    <a:pt x="57150" y="133350"/>
                  </a:lnTo>
                  <a:lnTo>
                    <a:pt x="38100" y="123825"/>
                  </a:lnTo>
                  <a:lnTo>
                    <a:pt x="14287" y="116681"/>
                  </a:lnTo>
                  <a:lnTo>
                    <a:pt x="0" y="121444"/>
                  </a:lnTo>
                  <a:lnTo>
                    <a:pt x="0" y="135731"/>
                  </a:lnTo>
                  <a:lnTo>
                    <a:pt x="7144" y="164306"/>
                  </a:lnTo>
                  <a:lnTo>
                    <a:pt x="30956" y="202406"/>
                  </a:lnTo>
                  <a:lnTo>
                    <a:pt x="83344" y="264319"/>
                  </a:lnTo>
                  <a:lnTo>
                    <a:pt x="133350" y="316706"/>
                  </a:lnTo>
                  <a:lnTo>
                    <a:pt x="192881" y="376237"/>
                  </a:lnTo>
                  <a:lnTo>
                    <a:pt x="245269" y="421481"/>
                  </a:lnTo>
                  <a:lnTo>
                    <a:pt x="280987" y="447675"/>
                  </a:lnTo>
                  <a:lnTo>
                    <a:pt x="314325" y="469106"/>
                  </a:lnTo>
                  <a:lnTo>
                    <a:pt x="359569" y="490537"/>
                  </a:lnTo>
                  <a:lnTo>
                    <a:pt x="407194" y="507206"/>
                  </a:lnTo>
                  <a:lnTo>
                    <a:pt x="433387" y="511969"/>
                  </a:lnTo>
                  <a:lnTo>
                    <a:pt x="461962" y="500062"/>
                  </a:lnTo>
                  <a:lnTo>
                    <a:pt x="531019" y="469106"/>
                  </a:lnTo>
                  <a:lnTo>
                    <a:pt x="588169" y="447675"/>
                  </a:lnTo>
                  <a:lnTo>
                    <a:pt x="664369" y="423862"/>
                  </a:lnTo>
                  <a:lnTo>
                    <a:pt x="754856" y="400050"/>
                  </a:lnTo>
                  <a:lnTo>
                    <a:pt x="869156" y="376237"/>
                  </a:lnTo>
                  <a:lnTo>
                    <a:pt x="1007269" y="350044"/>
                  </a:lnTo>
                  <a:lnTo>
                    <a:pt x="1162050" y="328612"/>
                  </a:lnTo>
                  <a:lnTo>
                    <a:pt x="1371600" y="302419"/>
                  </a:lnTo>
                  <a:lnTo>
                    <a:pt x="1574006" y="280987"/>
                  </a:lnTo>
                  <a:lnTo>
                    <a:pt x="1757362" y="266700"/>
                  </a:lnTo>
                  <a:lnTo>
                    <a:pt x="1804987" y="261937"/>
                  </a:lnTo>
                  <a:lnTo>
                    <a:pt x="1859756" y="254794"/>
                  </a:lnTo>
                  <a:lnTo>
                    <a:pt x="1928812" y="247650"/>
                  </a:lnTo>
                  <a:lnTo>
                    <a:pt x="1995487" y="245269"/>
                  </a:lnTo>
                  <a:lnTo>
                    <a:pt x="2040731" y="242887"/>
                  </a:lnTo>
                  <a:lnTo>
                    <a:pt x="2069306" y="233362"/>
                  </a:lnTo>
                  <a:lnTo>
                    <a:pt x="2095500" y="221456"/>
                  </a:lnTo>
                  <a:lnTo>
                    <a:pt x="2116931" y="204787"/>
                  </a:lnTo>
                  <a:lnTo>
                    <a:pt x="2126456" y="190500"/>
                  </a:lnTo>
                  <a:lnTo>
                    <a:pt x="2128837" y="176212"/>
                  </a:lnTo>
                  <a:lnTo>
                    <a:pt x="2124075" y="154781"/>
                  </a:lnTo>
                  <a:lnTo>
                    <a:pt x="2102644" y="123825"/>
                  </a:lnTo>
                  <a:lnTo>
                    <a:pt x="2074069" y="92869"/>
                  </a:lnTo>
                  <a:lnTo>
                    <a:pt x="2052637" y="76200"/>
                  </a:lnTo>
                  <a:lnTo>
                    <a:pt x="2021681" y="54769"/>
                  </a:lnTo>
                  <a:lnTo>
                    <a:pt x="1995487" y="42862"/>
                  </a:lnTo>
                  <a:lnTo>
                    <a:pt x="1947862" y="26194"/>
                  </a:lnTo>
                  <a:lnTo>
                    <a:pt x="1890712" y="11906"/>
                  </a:lnTo>
                  <a:lnTo>
                    <a:pt x="1821656" y="0"/>
                  </a:lnTo>
                  <a:lnTo>
                    <a:pt x="1793081" y="0"/>
                  </a:lnTo>
                  <a:lnTo>
                    <a:pt x="1690687" y="30956"/>
                  </a:lnTo>
                  <a:lnTo>
                    <a:pt x="1540669" y="76200"/>
                  </a:lnTo>
                  <a:lnTo>
                    <a:pt x="1497806" y="90487"/>
                  </a:lnTo>
                  <a:lnTo>
                    <a:pt x="1388269" y="107156"/>
                  </a:lnTo>
                  <a:lnTo>
                    <a:pt x="125015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05E80DAF-F8CC-45FC-97C4-92233D9D8326}"/>
                </a:ext>
              </a:extLst>
            </p:cNvPr>
            <p:cNvSpPr/>
            <p:nvPr/>
          </p:nvSpPr>
          <p:spPr>
            <a:xfrm>
              <a:off x="3984625" y="2906714"/>
              <a:ext cx="1260475" cy="371475"/>
            </a:xfrm>
            <a:custGeom>
              <a:avLst/>
              <a:gdLst>
                <a:gd name="connsiteX0" fmla="*/ 621506 w 1259681"/>
                <a:gd name="connsiteY0" fmla="*/ 126206 h 371475"/>
                <a:gd name="connsiteX1" fmla="*/ 819150 w 1259681"/>
                <a:gd name="connsiteY1" fmla="*/ 71437 h 371475"/>
                <a:gd name="connsiteX2" fmla="*/ 862013 w 1259681"/>
                <a:gd name="connsiteY2" fmla="*/ 54769 h 371475"/>
                <a:gd name="connsiteX3" fmla="*/ 907256 w 1259681"/>
                <a:gd name="connsiteY3" fmla="*/ 35719 h 371475"/>
                <a:gd name="connsiteX4" fmla="*/ 950119 w 1259681"/>
                <a:gd name="connsiteY4" fmla="*/ 19050 h 371475"/>
                <a:gd name="connsiteX5" fmla="*/ 995363 w 1259681"/>
                <a:gd name="connsiteY5" fmla="*/ 4762 h 371475"/>
                <a:gd name="connsiteX6" fmla="*/ 1021556 w 1259681"/>
                <a:gd name="connsiteY6" fmla="*/ 0 h 371475"/>
                <a:gd name="connsiteX7" fmla="*/ 1042988 w 1259681"/>
                <a:gd name="connsiteY7" fmla="*/ 2381 h 371475"/>
                <a:gd name="connsiteX8" fmla="*/ 1073944 w 1259681"/>
                <a:gd name="connsiteY8" fmla="*/ 11906 h 371475"/>
                <a:gd name="connsiteX9" fmla="*/ 1128713 w 1259681"/>
                <a:gd name="connsiteY9" fmla="*/ 30956 h 371475"/>
                <a:gd name="connsiteX10" fmla="*/ 1166813 w 1259681"/>
                <a:gd name="connsiteY10" fmla="*/ 47625 h 371475"/>
                <a:gd name="connsiteX11" fmla="*/ 1195388 w 1259681"/>
                <a:gd name="connsiteY11" fmla="*/ 64294 h 371475"/>
                <a:gd name="connsiteX12" fmla="*/ 1216819 w 1259681"/>
                <a:gd name="connsiteY12" fmla="*/ 80962 h 371475"/>
                <a:gd name="connsiteX13" fmla="*/ 1240631 w 1259681"/>
                <a:gd name="connsiteY13" fmla="*/ 107156 h 371475"/>
                <a:gd name="connsiteX14" fmla="*/ 1252538 w 1259681"/>
                <a:gd name="connsiteY14" fmla="*/ 128587 h 371475"/>
                <a:gd name="connsiteX15" fmla="*/ 1257300 w 1259681"/>
                <a:gd name="connsiteY15" fmla="*/ 150019 h 371475"/>
                <a:gd name="connsiteX16" fmla="*/ 1259681 w 1259681"/>
                <a:gd name="connsiteY16" fmla="*/ 173831 h 371475"/>
                <a:gd name="connsiteX17" fmla="*/ 1252538 w 1259681"/>
                <a:gd name="connsiteY17" fmla="*/ 197644 h 371475"/>
                <a:gd name="connsiteX18" fmla="*/ 1235869 w 1259681"/>
                <a:gd name="connsiteY18" fmla="*/ 214312 h 371475"/>
                <a:gd name="connsiteX19" fmla="*/ 1204913 w 1259681"/>
                <a:gd name="connsiteY19" fmla="*/ 223837 h 371475"/>
                <a:gd name="connsiteX20" fmla="*/ 1152525 w 1259681"/>
                <a:gd name="connsiteY20" fmla="*/ 230981 h 371475"/>
                <a:gd name="connsiteX21" fmla="*/ 1012031 w 1259681"/>
                <a:gd name="connsiteY21" fmla="*/ 252412 h 371475"/>
                <a:gd name="connsiteX22" fmla="*/ 773906 w 1259681"/>
                <a:gd name="connsiteY22" fmla="*/ 290512 h 371475"/>
                <a:gd name="connsiteX23" fmla="*/ 509588 w 1259681"/>
                <a:gd name="connsiteY23" fmla="*/ 338137 h 371475"/>
                <a:gd name="connsiteX24" fmla="*/ 461963 w 1259681"/>
                <a:gd name="connsiteY24" fmla="*/ 352425 h 371475"/>
                <a:gd name="connsiteX25" fmla="*/ 421481 w 1259681"/>
                <a:gd name="connsiteY25" fmla="*/ 364331 h 371475"/>
                <a:gd name="connsiteX26" fmla="*/ 378619 w 1259681"/>
                <a:gd name="connsiteY26" fmla="*/ 371475 h 371475"/>
                <a:gd name="connsiteX27" fmla="*/ 326231 w 1259681"/>
                <a:gd name="connsiteY27" fmla="*/ 369094 h 371475"/>
                <a:gd name="connsiteX28" fmla="*/ 285750 w 1259681"/>
                <a:gd name="connsiteY28" fmla="*/ 361950 h 371475"/>
                <a:gd name="connsiteX29" fmla="*/ 245269 w 1259681"/>
                <a:gd name="connsiteY29" fmla="*/ 347662 h 371475"/>
                <a:gd name="connsiteX30" fmla="*/ 211931 w 1259681"/>
                <a:gd name="connsiteY30" fmla="*/ 328612 h 371475"/>
                <a:gd name="connsiteX31" fmla="*/ 152400 w 1259681"/>
                <a:gd name="connsiteY31" fmla="*/ 292894 h 371475"/>
                <a:gd name="connsiteX32" fmla="*/ 64294 w 1259681"/>
                <a:gd name="connsiteY32" fmla="*/ 228600 h 371475"/>
                <a:gd name="connsiteX33" fmla="*/ 19050 w 1259681"/>
                <a:gd name="connsiteY33" fmla="*/ 192881 h 371475"/>
                <a:gd name="connsiteX34" fmla="*/ 9525 w 1259681"/>
                <a:gd name="connsiteY34" fmla="*/ 183356 h 371475"/>
                <a:gd name="connsiteX35" fmla="*/ 0 w 1259681"/>
                <a:gd name="connsiteY35" fmla="*/ 166687 h 371475"/>
                <a:gd name="connsiteX36" fmla="*/ 0 w 1259681"/>
                <a:gd name="connsiteY36" fmla="*/ 147637 h 371475"/>
                <a:gd name="connsiteX37" fmla="*/ 9525 w 1259681"/>
                <a:gd name="connsiteY37" fmla="*/ 133350 h 371475"/>
                <a:gd name="connsiteX38" fmla="*/ 30956 w 1259681"/>
                <a:gd name="connsiteY38" fmla="*/ 126206 h 371475"/>
                <a:gd name="connsiteX39" fmla="*/ 71438 w 1259681"/>
                <a:gd name="connsiteY39" fmla="*/ 142875 h 371475"/>
                <a:gd name="connsiteX40" fmla="*/ 133350 w 1259681"/>
                <a:gd name="connsiteY40" fmla="*/ 171450 h 371475"/>
                <a:gd name="connsiteX41" fmla="*/ 171450 w 1259681"/>
                <a:gd name="connsiteY41" fmla="*/ 185737 h 371475"/>
                <a:gd name="connsiteX42" fmla="*/ 216694 w 1259681"/>
                <a:gd name="connsiteY42" fmla="*/ 195262 h 371475"/>
                <a:gd name="connsiteX43" fmla="*/ 252413 w 1259681"/>
                <a:gd name="connsiteY43" fmla="*/ 200025 h 371475"/>
                <a:gd name="connsiteX44" fmla="*/ 276225 w 1259681"/>
                <a:gd name="connsiteY44" fmla="*/ 200025 h 371475"/>
                <a:gd name="connsiteX45" fmla="*/ 340519 w 1259681"/>
                <a:gd name="connsiteY45" fmla="*/ 188119 h 371475"/>
                <a:gd name="connsiteX46" fmla="*/ 473869 w 1259681"/>
                <a:gd name="connsiteY46" fmla="*/ 159544 h 371475"/>
                <a:gd name="connsiteX47" fmla="*/ 621506 w 1259681"/>
                <a:gd name="connsiteY47" fmla="*/ 12620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59681" h="371475">
                  <a:moveTo>
                    <a:pt x="621506" y="126206"/>
                  </a:moveTo>
                  <a:lnTo>
                    <a:pt x="819150" y="71437"/>
                  </a:lnTo>
                  <a:lnTo>
                    <a:pt x="862013" y="54769"/>
                  </a:lnTo>
                  <a:lnTo>
                    <a:pt x="907256" y="35719"/>
                  </a:lnTo>
                  <a:lnTo>
                    <a:pt x="950119" y="19050"/>
                  </a:lnTo>
                  <a:lnTo>
                    <a:pt x="995363" y="4762"/>
                  </a:lnTo>
                  <a:lnTo>
                    <a:pt x="1021556" y="0"/>
                  </a:lnTo>
                  <a:lnTo>
                    <a:pt x="1042988" y="2381"/>
                  </a:lnTo>
                  <a:lnTo>
                    <a:pt x="1073944" y="11906"/>
                  </a:lnTo>
                  <a:lnTo>
                    <a:pt x="1128713" y="30956"/>
                  </a:lnTo>
                  <a:lnTo>
                    <a:pt x="1166813" y="47625"/>
                  </a:lnTo>
                  <a:lnTo>
                    <a:pt x="1195388" y="64294"/>
                  </a:lnTo>
                  <a:lnTo>
                    <a:pt x="1216819" y="80962"/>
                  </a:lnTo>
                  <a:lnTo>
                    <a:pt x="1240631" y="107156"/>
                  </a:lnTo>
                  <a:lnTo>
                    <a:pt x="1252538" y="128587"/>
                  </a:lnTo>
                  <a:lnTo>
                    <a:pt x="1257300" y="150019"/>
                  </a:lnTo>
                  <a:lnTo>
                    <a:pt x="1259681" y="173831"/>
                  </a:lnTo>
                  <a:lnTo>
                    <a:pt x="1252538" y="197644"/>
                  </a:lnTo>
                  <a:lnTo>
                    <a:pt x="1235869" y="214312"/>
                  </a:lnTo>
                  <a:lnTo>
                    <a:pt x="1204913" y="223837"/>
                  </a:lnTo>
                  <a:lnTo>
                    <a:pt x="1152525" y="230981"/>
                  </a:lnTo>
                  <a:lnTo>
                    <a:pt x="1012031" y="252412"/>
                  </a:lnTo>
                  <a:lnTo>
                    <a:pt x="773906" y="290512"/>
                  </a:lnTo>
                  <a:lnTo>
                    <a:pt x="509588" y="338137"/>
                  </a:lnTo>
                  <a:lnTo>
                    <a:pt x="461963" y="352425"/>
                  </a:lnTo>
                  <a:lnTo>
                    <a:pt x="421481" y="364331"/>
                  </a:lnTo>
                  <a:lnTo>
                    <a:pt x="378619" y="371475"/>
                  </a:lnTo>
                  <a:lnTo>
                    <a:pt x="326231" y="369094"/>
                  </a:lnTo>
                  <a:lnTo>
                    <a:pt x="285750" y="361950"/>
                  </a:lnTo>
                  <a:lnTo>
                    <a:pt x="245269" y="347662"/>
                  </a:lnTo>
                  <a:lnTo>
                    <a:pt x="211931" y="328612"/>
                  </a:lnTo>
                  <a:lnTo>
                    <a:pt x="152400" y="292894"/>
                  </a:lnTo>
                  <a:lnTo>
                    <a:pt x="64294" y="228600"/>
                  </a:lnTo>
                  <a:lnTo>
                    <a:pt x="19050" y="192881"/>
                  </a:lnTo>
                  <a:lnTo>
                    <a:pt x="9525" y="183356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33350"/>
                  </a:lnTo>
                  <a:lnTo>
                    <a:pt x="30956" y="126206"/>
                  </a:lnTo>
                  <a:lnTo>
                    <a:pt x="71438" y="142875"/>
                  </a:lnTo>
                  <a:lnTo>
                    <a:pt x="133350" y="171450"/>
                  </a:lnTo>
                  <a:lnTo>
                    <a:pt x="171450" y="185737"/>
                  </a:lnTo>
                  <a:lnTo>
                    <a:pt x="216694" y="195262"/>
                  </a:lnTo>
                  <a:lnTo>
                    <a:pt x="252413" y="200025"/>
                  </a:lnTo>
                  <a:lnTo>
                    <a:pt x="276225" y="200025"/>
                  </a:lnTo>
                  <a:lnTo>
                    <a:pt x="340519" y="188119"/>
                  </a:lnTo>
                  <a:lnTo>
                    <a:pt x="473869" y="159544"/>
                  </a:lnTo>
                  <a:lnTo>
                    <a:pt x="62150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4">
              <a:extLst>
                <a:ext uri="{FF2B5EF4-FFF2-40B4-BE49-F238E27FC236}">
                  <a16:creationId xmlns:a16="http://schemas.microsoft.com/office/drawing/2014/main" id="{EA9D1344-34A7-466F-9AF8-FA3660DA7C3F}"/>
                </a:ext>
              </a:extLst>
            </p:cNvPr>
            <p:cNvSpPr/>
            <p:nvPr/>
          </p:nvSpPr>
          <p:spPr>
            <a:xfrm>
              <a:off x="3978274" y="3509964"/>
              <a:ext cx="1335088" cy="428625"/>
            </a:xfrm>
            <a:custGeom>
              <a:avLst/>
              <a:gdLst>
                <a:gd name="connsiteX0" fmla="*/ 704850 w 1335882"/>
                <a:gd name="connsiteY0" fmla="*/ 138113 h 428625"/>
                <a:gd name="connsiteX1" fmla="*/ 588169 w 1335882"/>
                <a:gd name="connsiteY1" fmla="*/ 169069 h 428625"/>
                <a:gd name="connsiteX2" fmla="*/ 497682 w 1335882"/>
                <a:gd name="connsiteY2" fmla="*/ 190500 h 428625"/>
                <a:gd name="connsiteX3" fmla="*/ 426244 w 1335882"/>
                <a:gd name="connsiteY3" fmla="*/ 204788 h 428625"/>
                <a:gd name="connsiteX4" fmla="*/ 378619 w 1335882"/>
                <a:gd name="connsiteY4" fmla="*/ 214313 h 428625"/>
                <a:gd name="connsiteX5" fmla="*/ 326232 w 1335882"/>
                <a:gd name="connsiteY5" fmla="*/ 223838 h 428625"/>
                <a:gd name="connsiteX6" fmla="*/ 292894 w 1335882"/>
                <a:gd name="connsiteY6" fmla="*/ 226219 h 428625"/>
                <a:gd name="connsiteX7" fmla="*/ 264319 w 1335882"/>
                <a:gd name="connsiteY7" fmla="*/ 226219 h 428625"/>
                <a:gd name="connsiteX8" fmla="*/ 238125 w 1335882"/>
                <a:gd name="connsiteY8" fmla="*/ 221457 h 428625"/>
                <a:gd name="connsiteX9" fmla="*/ 209550 w 1335882"/>
                <a:gd name="connsiteY9" fmla="*/ 214313 h 428625"/>
                <a:gd name="connsiteX10" fmla="*/ 164307 w 1335882"/>
                <a:gd name="connsiteY10" fmla="*/ 197644 h 428625"/>
                <a:gd name="connsiteX11" fmla="*/ 111919 w 1335882"/>
                <a:gd name="connsiteY11" fmla="*/ 166688 h 428625"/>
                <a:gd name="connsiteX12" fmla="*/ 69057 w 1335882"/>
                <a:gd name="connsiteY12" fmla="*/ 138113 h 428625"/>
                <a:gd name="connsiteX13" fmla="*/ 52388 w 1335882"/>
                <a:gd name="connsiteY13" fmla="*/ 128588 h 428625"/>
                <a:gd name="connsiteX14" fmla="*/ 26194 w 1335882"/>
                <a:gd name="connsiteY14" fmla="*/ 121444 h 428625"/>
                <a:gd name="connsiteX15" fmla="*/ 9525 w 1335882"/>
                <a:gd name="connsiteY15" fmla="*/ 121444 h 428625"/>
                <a:gd name="connsiteX16" fmla="*/ 2382 w 1335882"/>
                <a:gd name="connsiteY16" fmla="*/ 123825 h 428625"/>
                <a:gd name="connsiteX17" fmla="*/ 0 w 1335882"/>
                <a:gd name="connsiteY17" fmla="*/ 142875 h 428625"/>
                <a:gd name="connsiteX18" fmla="*/ 9525 w 1335882"/>
                <a:gd name="connsiteY18" fmla="*/ 166688 h 428625"/>
                <a:gd name="connsiteX19" fmla="*/ 26194 w 1335882"/>
                <a:gd name="connsiteY19" fmla="*/ 195263 h 428625"/>
                <a:gd name="connsiteX20" fmla="*/ 97632 w 1335882"/>
                <a:gd name="connsiteY20" fmla="*/ 269082 h 428625"/>
                <a:gd name="connsiteX21" fmla="*/ 138113 w 1335882"/>
                <a:gd name="connsiteY21" fmla="*/ 304800 h 428625"/>
                <a:gd name="connsiteX22" fmla="*/ 178594 w 1335882"/>
                <a:gd name="connsiteY22" fmla="*/ 333375 h 428625"/>
                <a:gd name="connsiteX23" fmla="*/ 207169 w 1335882"/>
                <a:gd name="connsiteY23" fmla="*/ 350044 h 428625"/>
                <a:gd name="connsiteX24" fmla="*/ 226219 w 1335882"/>
                <a:gd name="connsiteY24" fmla="*/ 364332 h 428625"/>
                <a:gd name="connsiteX25" fmla="*/ 254794 w 1335882"/>
                <a:gd name="connsiteY25" fmla="*/ 388144 h 428625"/>
                <a:gd name="connsiteX26" fmla="*/ 273844 w 1335882"/>
                <a:gd name="connsiteY26" fmla="*/ 402432 h 428625"/>
                <a:gd name="connsiteX27" fmla="*/ 295275 w 1335882"/>
                <a:gd name="connsiteY27" fmla="*/ 411957 h 428625"/>
                <a:gd name="connsiteX28" fmla="*/ 316707 w 1335882"/>
                <a:gd name="connsiteY28" fmla="*/ 419100 h 428625"/>
                <a:gd name="connsiteX29" fmla="*/ 340519 w 1335882"/>
                <a:gd name="connsiteY29" fmla="*/ 423863 h 428625"/>
                <a:gd name="connsiteX30" fmla="*/ 371475 w 1335882"/>
                <a:gd name="connsiteY30" fmla="*/ 426244 h 428625"/>
                <a:gd name="connsiteX31" fmla="*/ 402432 w 1335882"/>
                <a:gd name="connsiteY31" fmla="*/ 428625 h 428625"/>
                <a:gd name="connsiteX32" fmla="*/ 440532 w 1335882"/>
                <a:gd name="connsiteY32" fmla="*/ 423863 h 428625"/>
                <a:gd name="connsiteX33" fmla="*/ 481013 w 1335882"/>
                <a:gd name="connsiteY33" fmla="*/ 414338 h 428625"/>
                <a:gd name="connsiteX34" fmla="*/ 521494 w 1335882"/>
                <a:gd name="connsiteY34" fmla="*/ 400050 h 428625"/>
                <a:gd name="connsiteX35" fmla="*/ 569119 w 1335882"/>
                <a:gd name="connsiteY35" fmla="*/ 378619 h 428625"/>
                <a:gd name="connsiteX36" fmla="*/ 642938 w 1335882"/>
                <a:gd name="connsiteY36" fmla="*/ 357188 h 428625"/>
                <a:gd name="connsiteX37" fmla="*/ 826294 w 1335882"/>
                <a:gd name="connsiteY37" fmla="*/ 309563 h 428625"/>
                <a:gd name="connsiteX38" fmla="*/ 942975 w 1335882"/>
                <a:gd name="connsiteY38" fmla="*/ 283369 h 428625"/>
                <a:gd name="connsiteX39" fmla="*/ 1088232 w 1335882"/>
                <a:gd name="connsiteY39" fmla="*/ 252413 h 428625"/>
                <a:gd name="connsiteX40" fmla="*/ 1202532 w 1335882"/>
                <a:gd name="connsiteY40" fmla="*/ 230982 h 428625"/>
                <a:gd name="connsiteX41" fmla="*/ 1266825 w 1335882"/>
                <a:gd name="connsiteY41" fmla="*/ 219075 h 428625"/>
                <a:gd name="connsiteX42" fmla="*/ 1304925 w 1335882"/>
                <a:gd name="connsiteY42" fmla="*/ 204788 h 428625"/>
                <a:gd name="connsiteX43" fmla="*/ 1323975 w 1335882"/>
                <a:gd name="connsiteY43" fmla="*/ 190500 h 428625"/>
                <a:gd name="connsiteX44" fmla="*/ 1333500 w 1335882"/>
                <a:gd name="connsiteY44" fmla="*/ 173832 h 428625"/>
                <a:gd name="connsiteX45" fmla="*/ 1335882 w 1335882"/>
                <a:gd name="connsiteY45" fmla="*/ 159544 h 428625"/>
                <a:gd name="connsiteX46" fmla="*/ 1331119 w 1335882"/>
                <a:gd name="connsiteY46" fmla="*/ 135732 h 428625"/>
                <a:gd name="connsiteX47" fmla="*/ 1316832 w 1335882"/>
                <a:gd name="connsiteY47" fmla="*/ 95250 h 428625"/>
                <a:gd name="connsiteX48" fmla="*/ 1295400 w 1335882"/>
                <a:gd name="connsiteY48" fmla="*/ 66675 h 428625"/>
                <a:gd name="connsiteX49" fmla="*/ 1269207 w 1335882"/>
                <a:gd name="connsiteY49" fmla="*/ 47625 h 428625"/>
                <a:gd name="connsiteX50" fmla="*/ 1233488 w 1335882"/>
                <a:gd name="connsiteY50" fmla="*/ 30957 h 428625"/>
                <a:gd name="connsiteX51" fmla="*/ 1178719 w 1335882"/>
                <a:gd name="connsiteY51" fmla="*/ 14288 h 428625"/>
                <a:gd name="connsiteX52" fmla="*/ 1112044 w 1335882"/>
                <a:gd name="connsiteY52" fmla="*/ 0 h 428625"/>
                <a:gd name="connsiteX53" fmla="*/ 1083469 w 1335882"/>
                <a:gd name="connsiteY53" fmla="*/ 0 h 428625"/>
                <a:gd name="connsiteX54" fmla="*/ 1012032 w 1335882"/>
                <a:gd name="connsiteY54" fmla="*/ 26194 h 428625"/>
                <a:gd name="connsiteX55" fmla="*/ 869157 w 1335882"/>
                <a:gd name="connsiteY55" fmla="*/ 85725 h 428625"/>
                <a:gd name="connsiteX56" fmla="*/ 807244 w 1335882"/>
                <a:gd name="connsiteY56" fmla="*/ 107157 h 428625"/>
                <a:gd name="connsiteX57" fmla="*/ 704850 w 1335882"/>
                <a:gd name="connsiteY57" fmla="*/ 1381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5882" h="428625">
                  <a:moveTo>
                    <a:pt x="704850" y="138113"/>
                  </a:moveTo>
                  <a:lnTo>
                    <a:pt x="588169" y="169069"/>
                  </a:lnTo>
                  <a:lnTo>
                    <a:pt x="497682" y="190500"/>
                  </a:lnTo>
                  <a:lnTo>
                    <a:pt x="426244" y="204788"/>
                  </a:lnTo>
                  <a:lnTo>
                    <a:pt x="378619" y="214313"/>
                  </a:lnTo>
                  <a:lnTo>
                    <a:pt x="326232" y="223838"/>
                  </a:lnTo>
                  <a:lnTo>
                    <a:pt x="292894" y="226219"/>
                  </a:lnTo>
                  <a:lnTo>
                    <a:pt x="264319" y="226219"/>
                  </a:lnTo>
                  <a:lnTo>
                    <a:pt x="238125" y="221457"/>
                  </a:lnTo>
                  <a:lnTo>
                    <a:pt x="209550" y="214313"/>
                  </a:lnTo>
                  <a:lnTo>
                    <a:pt x="164307" y="197644"/>
                  </a:lnTo>
                  <a:lnTo>
                    <a:pt x="111919" y="166688"/>
                  </a:lnTo>
                  <a:lnTo>
                    <a:pt x="69057" y="138113"/>
                  </a:lnTo>
                  <a:lnTo>
                    <a:pt x="52388" y="128588"/>
                  </a:lnTo>
                  <a:lnTo>
                    <a:pt x="26194" y="121444"/>
                  </a:lnTo>
                  <a:lnTo>
                    <a:pt x="9525" y="121444"/>
                  </a:lnTo>
                  <a:lnTo>
                    <a:pt x="2382" y="123825"/>
                  </a:lnTo>
                  <a:lnTo>
                    <a:pt x="0" y="142875"/>
                  </a:lnTo>
                  <a:lnTo>
                    <a:pt x="9525" y="166688"/>
                  </a:lnTo>
                  <a:lnTo>
                    <a:pt x="26194" y="195263"/>
                  </a:lnTo>
                  <a:lnTo>
                    <a:pt x="97632" y="269082"/>
                  </a:lnTo>
                  <a:lnTo>
                    <a:pt x="138113" y="304800"/>
                  </a:lnTo>
                  <a:lnTo>
                    <a:pt x="178594" y="333375"/>
                  </a:lnTo>
                  <a:lnTo>
                    <a:pt x="207169" y="350044"/>
                  </a:lnTo>
                  <a:lnTo>
                    <a:pt x="226219" y="364332"/>
                  </a:lnTo>
                  <a:lnTo>
                    <a:pt x="254794" y="388144"/>
                  </a:lnTo>
                  <a:lnTo>
                    <a:pt x="273844" y="402432"/>
                  </a:lnTo>
                  <a:lnTo>
                    <a:pt x="295275" y="411957"/>
                  </a:lnTo>
                  <a:lnTo>
                    <a:pt x="316707" y="419100"/>
                  </a:lnTo>
                  <a:lnTo>
                    <a:pt x="340519" y="423863"/>
                  </a:lnTo>
                  <a:lnTo>
                    <a:pt x="371475" y="426244"/>
                  </a:lnTo>
                  <a:lnTo>
                    <a:pt x="402432" y="428625"/>
                  </a:lnTo>
                  <a:lnTo>
                    <a:pt x="440532" y="423863"/>
                  </a:lnTo>
                  <a:lnTo>
                    <a:pt x="481013" y="414338"/>
                  </a:lnTo>
                  <a:lnTo>
                    <a:pt x="521494" y="400050"/>
                  </a:lnTo>
                  <a:lnTo>
                    <a:pt x="569119" y="378619"/>
                  </a:lnTo>
                  <a:lnTo>
                    <a:pt x="642938" y="357188"/>
                  </a:lnTo>
                  <a:lnTo>
                    <a:pt x="826294" y="309563"/>
                  </a:lnTo>
                  <a:lnTo>
                    <a:pt x="942975" y="283369"/>
                  </a:lnTo>
                  <a:lnTo>
                    <a:pt x="1088232" y="252413"/>
                  </a:lnTo>
                  <a:lnTo>
                    <a:pt x="1202532" y="230982"/>
                  </a:lnTo>
                  <a:lnTo>
                    <a:pt x="1266825" y="219075"/>
                  </a:lnTo>
                  <a:lnTo>
                    <a:pt x="1304925" y="204788"/>
                  </a:lnTo>
                  <a:lnTo>
                    <a:pt x="1323975" y="190500"/>
                  </a:lnTo>
                  <a:lnTo>
                    <a:pt x="1333500" y="173832"/>
                  </a:lnTo>
                  <a:lnTo>
                    <a:pt x="1335882" y="159544"/>
                  </a:lnTo>
                  <a:lnTo>
                    <a:pt x="1331119" y="135732"/>
                  </a:lnTo>
                  <a:lnTo>
                    <a:pt x="1316832" y="95250"/>
                  </a:lnTo>
                  <a:lnTo>
                    <a:pt x="1295400" y="66675"/>
                  </a:lnTo>
                  <a:lnTo>
                    <a:pt x="1269207" y="47625"/>
                  </a:lnTo>
                  <a:lnTo>
                    <a:pt x="1233488" y="30957"/>
                  </a:lnTo>
                  <a:lnTo>
                    <a:pt x="1178719" y="14288"/>
                  </a:lnTo>
                  <a:lnTo>
                    <a:pt x="1112044" y="0"/>
                  </a:lnTo>
                  <a:lnTo>
                    <a:pt x="1083469" y="0"/>
                  </a:lnTo>
                  <a:lnTo>
                    <a:pt x="1012032" y="26194"/>
                  </a:lnTo>
                  <a:lnTo>
                    <a:pt x="869157" y="85725"/>
                  </a:lnTo>
                  <a:lnTo>
                    <a:pt x="807244" y="107157"/>
                  </a:lnTo>
                  <a:lnTo>
                    <a:pt x="704850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5">
              <a:extLst>
                <a:ext uri="{FF2B5EF4-FFF2-40B4-BE49-F238E27FC236}">
                  <a16:creationId xmlns:a16="http://schemas.microsoft.com/office/drawing/2014/main" id="{878D1407-862D-4E09-BD5C-2D28B167AB2D}"/>
                </a:ext>
              </a:extLst>
            </p:cNvPr>
            <p:cNvSpPr/>
            <p:nvPr/>
          </p:nvSpPr>
          <p:spPr>
            <a:xfrm>
              <a:off x="3827462" y="4395789"/>
              <a:ext cx="565150" cy="1203325"/>
            </a:xfrm>
            <a:custGeom>
              <a:avLst/>
              <a:gdLst>
                <a:gd name="connsiteX0" fmla="*/ 428625 w 564356"/>
                <a:gd name="connsiteY0" fmla="*/ 438150 h 1202532"/>
                <a:gd name="connsiteX1" fmla="*/ 397668 w 564356"/>
                <a:gd name="connsiteY1" fmla="*/ 314325 h 1202532"/>
                <a:gd name="connsiteX2" fmla="*/ 364331 w 564356"/>
                <a:gd name="connsiteY2" fmla="*/ 204788 h 1202532"/>
                <a:gd name="connsiteX3" fmla="*/ 357187 w 564356"/>
                <a:gd name="connsiteY3" fmla="*/ 183357 h 1202532"/>
                <a:gd name="connsiteX4" fmla="*/ 247650 w 564356"/>
                <a:gd name="connsiteY4" fmla="*/ 73819 h 1202532"/>
                <a:gd name="connsiteX5" fmla="*/ 190500 w 564356"/>
                <a:gd name="connsiteY5" fmla="*/ 54769 h 1202532"/>
                <a:gd name="connsiteX6" fmla="*/ 147637 w 564356"/>
                <a:gd name="connsiteY6" fmla="*/ 42863 h 1202532"/>
                <a:gd name="connsiteX7" fmla="*/ 102393 w 564356"/>
                <a:gd name="connsiteY7" fmla="*/ 26194 h 1202532"/>
                <a:gd name="connsiteX8" fmla="*/ 64293 w 564356"/>
                <a:gd name="connsiteY8" fmla="*/ 11907 h 1202532"/>
                <a:gd name="connsiteX9" fmla="*/ 30956 w 564356"/>
                <a:gd name="connsiteY9" fmla="*/ 0 h 1202532"/>
                <a:gd name="connsiteX10" fmla="*/ 11906 w 564356"/>
                <a:gd name="connsiteY10" fmla="*/ 0 h 1202532"/>
                <a:gd name="connsiteX11" fmla="*/ 2381 w 564356"/>
                <a:gd name="connsiteY11" fmla="*/ 7144 h 1202532"/>
                <a:gd name="connsiteX12" fmla="*/ 0 w 564356"/>
                <a:gd name="connsiteY12" fmla="*/ 35719 h 1202532"/>
                <a:gd name="connsiteX13" fmla="*/ 9525 w 564356"/>
                <a:gd name="connsiteY13" fmla="*/ 50007 h 1202532"/>
                <a:gd name="connsiteX14" fmla="*/ 38100 w 564356"/>
                <a:gd name="connsiteY14" fmla="*/ 83344 h 1202532"/>
                <a:gd name="connsiteX15" fmla="*/ 71437 w 564356"/>
                <a:gd name="connsiteY15" fmla="*/ 130969 h 1202532"/>
                <a:gd name="connsiteX16" fmla="*/ 104775 w 564356"/>
                <a:gd name="connsiteY16" fmla="*/ 183357 h 1202532"/>
                <a:gd name="connsiteX17" fmla="*/ 130968 w 564356"/>
                <a:gd name="connsiteY17" fmla="*/ 233363 h 1202532"/>
                <a:gd name="connsiteX18" fmla="*/ 159543 w 564356"/>
                <a:gd name="connsiteY18" fmla="*/ 302419 h 1202532"/>
                <a:gd name="connsiteX19" fmla="*/ 190500 w 564356"/>
                <a:gd name="connsiteY19" fmla="*/ 395288 h 1202532"/>
                <a:gd name="connsiteX20" fmla="*/ 221456 w 564356"/>
                <a:gd name="connsiteY20" fmla="*/ 490538 h 1202532"/>
                <a:gd name="connsiteX21" fmla="*/ 238125 w 564356"/>
                <a:gd name="connsiteY21" fmla="*/ 566738 h 1202532"/>
                <a:gd name="connsiteX22" fmla="*/ 247650 w 564356"/>
                <a:gd name="connsiteY22" fmla="*/ 611982 h 1202532"/>
                <a:gd name="connsiteX23" fmla="*/ 257175 w 564356"/>
                <a:gd name="connsiteY23" fmla="*/ 666750 h 1202532"/>
                <a:gd name="connsiteX24" fmla="*/ 266700 w 564356"/>
                <a:gd name="connsiteY24" fmla="*/ 726282 h 1202532"/>
                <a:gd name="connsiteX25" fmla="*/ 273843 w 564356"/>
                <a:gd name="connsiteY25" fmla="*/ 783432 h 1202532"/>
                <a:gd name="connsiteX26" fmla="*/ 276225 w 564356"/>
                <a:gd name="connsiteY26" fmla="*/ 857250 h 1202532"/>
                <a:gd name="connsiteX27" fmla="*/ 278606 w 564356"/>
                <a:gd name="connsiteY27" fmla="*/ 926307 h 1202532"/>
                <a:gd name="connsiteX28" fmla="*/ 273843 w 564356"/>
                <a:gd name="connsiteY28" fmla="*/ 973932 h 1202532"/>
                <a:gd name="connsiteX29" fmla="*/ 280987 w 564356"/>
                <a:gd name="connsiteY29" fmla="*/ 992982 h 1202532"/>
                <a:gd name="connsiteX30" fmla="*/ 297656 w 564356"/>
                <a:gd name="connsiteY30" fmla="*/ 1019175 h 1202532"/>
                <a:gd name="connsiteX31" fmla="*/ 330993 w 564356"/>
                <a:gd name="connsiteY31" fmla="*/ 1069182 h 1202532"/>
                <a:gd name="connsiteX32" fmla="*/ 359568 w 564356"/>
                <a:gd name="connsiteY32" fmla="*/ 1112044 h 1202532"/>
                <a:gd name="connsiteX33" fmla="*/ 385762 w 564356"/>
                <a:gd name="connsiteY33" fmla="*/ 1147763 h 1202532"/>
                <a:gd name="connsiteX34" fmla="*/ 404812 w 564356"/>
                <a:gd name="connsiteY34" fmla="*/ 1166813 h 1202532"/>
                <a:gd name="connsiteX35" fmla="*/ 438150 w 564356"/>
                <a:gd name="connsiteY35" fmla="*/ 1193007 h 1202532"/>
                <a:gd name="connsiteX36" fmla="*/ 459581 w 564356"/>
                <a:gd name="connsiteY36" fmla="*/ 1202532 h 1202532"/>
                <a:gd name="connsiteX37" fmla="*/ 471487 w 564356"/>
                <a:gd name="connsiteY37" fmla="*/ 1202532 h 1202532"/>
                <a:gd name="connsiteX38" fmla="*/ 490537 w 564356"/>
                <a:gd name="connsiteY38" fmla="*/ 1193007 h 1202532"/>
                <a:gd name="connsiteX39" fmla="*/ 507206 w 564356"/>
                <a:gd name="connsiteY39" fmla="*/ 1178719 h 1202532"/>
                <a:gd name="connsiteX40" fmla="*/ 523875 w 564356"/>
                <a:gd name="connsiteY40" fmla="*/ 1152525 h 1202532"/>
                <a:gd name="connsiteX41" fmla="*/ 535781 w 564356"/>
                <a:gd name="connsiteY41" fmla="*/ 1123950 h 1202532"/>
                <a:gd name="connsiteX42" fmla="*/ 550068 w 564356"/>
                <a:gd name="connsiteY42" fmla="*/ 1083469 h 1202532"/>
                <a:gd name="connsiteX43" fmla="*/ 559593 w 564356"/>
                <a:gd name="connsiteY43" fmla="*/ 1040607 h 1202532"/>
                <a:gd name="connsiteX44" fmla="*/ 564356 w 564356"/>
                <a:gd name="connsiteY44" fmla="*/ 992982 h 1202532"/>
                <a:gd name="connsiteX45" fmla="*/ 526256 w 564356"/>
                <a:gd name="connsiteY45" fmla="*/ 869157 h 1202532"/>
                <a:gd name="connsiteX46" fmla="*/ 516731 w 564356"/>
                <a:gd name="connsiteY46" fmla="*/ 833438 h 1202532"/>
                <a:gd name="connsiteX47" fmla="*/ 488156 w 564356"/>
                <a:gd name="connsiteY47" fmla="*/ 697707 h 1202532"/>
                <a:gd name="connsiteX48" fmla="*/ 461962 w 564356"/>
                <a:gd name="connsiteY48" fmla="*/ 576263 h 1202532"/>
                <a:gd name="connsiteX49" fmla="*/ 428625 w 564356"/>
                <a:gd name="connsiteY49" fmla="*/ 438150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4356" h="1202532">
                  <a:moveTo>
                    <a:pt x="428625" y="438150"/>
                  </a:moveTo>
                  <a:lnTo>
                    <a:pt x="397668" y="314325"/>
                  </a:lnTo>
                  <a:lnTo>
                    <a:pt x="364331" y="204788"/>
                  </a:lnTo>
                  <a:lnTo>
                    <a:pt x="357187" y="183357"/>
                  </a:lnTo>
                  <a:lnTo>
                    <a:pt x="247650" y="73819"/>
                  </a:lnTo>
                  <a:lnTo>
                    <a:pt x="190500" y="54769"/>
                  </a:lnTo>
                  <a:lnTo>
                    <a:pt x="147637" y="42863"/>
                  </a:lnTo>
                  <a:lnTo>
                    <a:pt x="102393" y="26194"/>
                  </a:lnTo>
                  <a:lnTo>
                    <a:pt x="64293" y="11907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35719"/>
                  </a:lnTo>
                  <a:lnTo>
                    <a:pt x="9525" y="50007"/>
                  </a:lnTo>
                  <a:lnTo>
                    <a:pt x="38100" y="83344"/>
                  </a:lnTo>
                  <a:lnTo>
                    <a:pt x="71437" y="130969"/>
                  </a:lnTo>
                  <a:lnTo>
                    <a:pt x="104775" y="183357"/>
                  </a:lnTo>
                  <a:lnTo>
                    <a:pt x="130968" y="233363"/>
                  </a:lnTo>
                  <a:lnTo>
                    <a:pt x="159543" y="302419"/>
                  </a:lnTo>
                  <a:lnTo>
                    <a:pt x="190500" y="395288"/>
                  </a:lnTo>
                  <a:lnTo>
                    <a:pt x="221456" y="490538"/>
                  </a:lnTo>
                  <a:lnTo>
                    <a:pt x="238125" y="566738"/>
                  </a:lnTo>
                  <a:lnTo>
                    <a:pt x="247650" y="611982"/>
                  </a:lnTo>
                  <a:lnTo>
                    <a:pt x="257175" y="666750"/>
                  </a:lnTo>
                  <a:lnTo>
                    <a:pt x="266700" y="726282"/>
                  </a:lnTo>
                  <a:lnTo>
                    <a:pt x="273843" y="783432"/>
                  </a:lnTo>
                  <a:lnTo>
                    <a:pt x="276225" y="857250"/>
                  </a:lnTo>
                  <a:cubicBezTo>
                    <a:pt x="277019" y="880269"/>
                    <a:pt x="277812" y="903288"/>
                    <a:pt x="278606" y="926307"/>
                  </a:cubicBezTo>
                  <a:lnTo>
                    <a:pt x="273843" y="973932"/>
                  </a:lnTo>
                  <a:lnTo>
                    <a:pt x="280987" y="992982"/>
                  </a:lnTo>
                  <a:lnTo>
                    <a:pt x="297656" y="1019175"/>
                  </a:lnTo>
                  <a:lnTo>
                    <a:pt x="330993" y="1069182"/>
                  </a:lnTo>
                  <a:lnTo>
                    <a:pt x="359568" y="1112044"/>
                  </a:lnTo>
                  <a:lnTo>
                    <a:pt x="385762" y="1147763"/>
                  </a:lnTo>
                  <a:lnTo>
                    <a:pt x="404812" y="1166813"/>
                  </a:lnTo>
                  <a:lnTo>
                    <a:pt x="438150" y="1193007"/>
                  </a:lnTo>
                  <a:lnTo>
                    <a:pt x="459581" y="1202532"/>
                  </a:lnTo>
                  <a:lnTo>
                    <a:pt x="471487" y="1202532"/>
                  </a:lnTo>
                  <a:lnTo>
                    <a:pt x="490537" y="1193007"/>
                  </a:lnTo>
                  <a:lnTo>
                    <a:pt x="507206" y="1178719"/>
                  </a:lnTo>
                  <a:lnTo>
                    <a:pt x="523875" y="1152525"/>
                  </a:lnTo>
                  <a:lnTo>
                    <a:pt x="535781" y="1123950"/>
                  </a:lnTo>
                  <a:lnTo>
                    <a:pt x="550068" y="1083469"/>
                  </a:lnTo>
                  <a:lnTo>
                    <a:pt x="559593" y="1040607"/>
                  </a:lnTo>
                  <a:lnTo>
                    <a:pt x="564356" y="992982"/>
                  </a:lnTo>
                  <a:lnTo>
                    <a:pt x="526256" y="869157"/>
                  </a:lnTo>
                  <a:lnTo>
                    <a:pt x="516731" y="833438"/>
                  </a:lnTo>
                  <a:lnTo>
                    <a:pt x="488156" y="697707"/>
                  </a:lnTo>
                  <a:lnTo>
                    <a:pt x="461962" y="576263"/>
                  </a:lnTo>
                  <a:lnTo>
                    <a:pt x="42862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F9944631-41EA-4FD6-A412-FE8A9C9B525C}"/>
                </a:ext>
              </a:extLst>
            </p:cNvPr>
            <p:cNvSpPr/>
            <p:nvPr/>
          </p:nvSpPr>
          <p:spPr>
            <a:xfrm>
              <a:off x="5713412" y="2790826"/>
              <a:ext cx="665162" cy="830263"/>
            </a:xfrm>
            <a:custGeom>
              <a:avLst/>
              <a:gdLst>
                <a:gd name="connsiteX0" fmla="*/ 204787 w 664368"/>
                <a:gd name="connsiteY0" fmla="*/ 381000 h 831056"/>
                <a:gd name="connsiteX1" fmla="*/ 161925 w 664368"/>
                <a:gd name="connsiteY1" fmla="*/ 316706 h 831056"/>
                <a:gd name="connsiteX2" fmla="*/ 100012 w 664368"/>
                <a:gd name="connsiteY2" fmla="*/ 209550 h 831056"/>
                <a:gd name="connsiteX3" fmla="*/ 42862 w 664368"/>
                <a:gd name="connsiteY3" fmla="*/ 109538 h 831056"/>
                <a:gd name="connsiteX4" fmla="*/ 9525 w 664368"/>
                <a:gd name="connsiteY4" fmla="*/ 45244 h 831056"/>
                <a:gd name="connsiteX5" fmla="*/ 0 w 664368"/>
                <a:gd name="connsiteY5" fmla="*/ 21431 h 831056"/>
                <a:gd name="connsiteX6" fmla="*/ 2381 w 664368"/>
                <a:gd name="connsiteY6" fmla="*/ 7144 h 831056"/>
                <a:gd name="connsiteX7" fmla="*/ 11906 w 664368"/>
                <a:gd name="connsiteY7" fmla="*/ 0 h 831056"/>
                <a:gd name="connsiteX8" fmla="*/ 30956 w 664368"/>
                <a:gd name="connsiteY8" fmla="*/ 2381 h 831056"/>
                <a:gd name="connsiteX9" fmla="*/ 66675 w 664368"/>
                <a:gd name="connsiteY9" fmla="*/ 14288 h 831056"/>
                <a:gd name="connsiteX10" fmla="*/ 121443 w 664368"/>
                <a:gd name="connsiteY10" fmla="*/ 54769 h 831056"/>
                <a:gd name="connsiteX11" fmla="*/ 228600 w 664368"/>
                <a:gd name="connsiteY11" fmla="*/ 128588 h 831056"/>
                <a:gd name="connsiteX12" fmla="*/ 335756 w 664368"/>
                <a:gd name="connsiteY12" fmla="*/ 204788 h 831056"/>
                <a:gd name="connsiteX13" fmla="*/ 419100 w 664368"/>
                <a:gd name="connsiteY13" fmla="*/ 271463 h 831056"/>
                <a:gd name="connsiteX14" fmla="*/ 485775 w 664368"/>
                <a:gd name="connsiteY14" fmla="*/ 326231 h 831056"/>
                <a:gd name="connsiteX15" fmla="*/ 523875 w 664368"/>
                <a:gd name="connsiteY15" fmla="*/ 357188 h 831056"/>
                <a:gd name="connsiteX16" fmla="*/ 564356 w 664368"/>
                <a:gd name="connsiteY16" fmla="*/ 395288 h 831056"/>
                <a:gd name="connsiteX17" fmla="*/ 592931 w 664368"/>
                <a:gd name="connsiteY17" fmla="*/ 428625 h 831056"/>
                <a:gd name="connsiteX18" fmla="*/ 614362 w 664368"/>
                <a:gd name="connsiteY18" fmla="*/ 461963 h 831056"/>
                <a:gd name="connsiteX19" fmla="*/ 635793 w 664368"/>
                <a:gd name="connsiteY19" fmla="*/ 500063 h 831056"/>
                <a:gd name="connsiteX20" fmla="*/ 642937 w 664368"/>
                <a:gd name="connsiteY20" fmla="*/ 521494 h 831056"/>
                <a:gd name="connsiteX21" fmla="*/ 652462 w 664368"/>
                <a:gd name="connsiteY21" fmla="*/ 554831 h 831056"/>
                <a:gd name="connsiteX22" fmla="*/ 659606 w 664368"/>
                <a:gd name="connsiteY22" fmla="*/ 607219 h 831056"/>
                <a:gd name="connsiteX23" fmla="*/ 664368 w 664368"/>
                <a:gd name="connsiteY23" fmla="*/ 666750 h 831056"/>
                <a:gd name="connsiteX24" fmla="*/ 664368 w 664368"/>
                <a:gd name="connsiteY24" fmla="*/ 697706 h 831056"/>
                <a:gd name="connsiteX25" fmla="*/ 659606 w 664368"/>
                <a:gd name="connsiteY25" fmla="*/ 731044 h 831056"/>
                <a:gd name="connsiteX26" fmla="*/ 647700 w 664368"/>
                <a:gd name="connsiteY26" fmla="*/ 766763 h 831056"/>
                <a:gd name="connsiteX27" fmla="*/ 626268 w 664368"/>
                <a:gd name="connsiteY27" fmla="*/ 795338 h 831056"/>
                <a:gd name="connsiteX28" fmla="*/ 607218 w 664368"/>
                <a:gd name="connsiteY28" fmla="*/ 814388 h 831056"/>
                <a:gd name="connsiteX29" fmla="*/ 583406 w 664368"/>
                <a:gd name="connsiteY29" fmla="*/ 826294 h 831056"/>
                <a:gd name="connsiteX30" fmla="*/ 559593 w 664368"/>
                <a:gd name="connsiteY30" fmla="*/ 831056 h 831056"/>
                <a:gd name="connsiteX31" fmla="*/ 545306 w 664368"/>
                <a:gd name="connsiteY31" fmla="*/ 831056 h 831056"/>
                <a:gd name="connsiteX32" fmla="*/ 516731 w 664368"/>
                <a:gd name="connsiteY32" fmla="*/ 823913 h 831056"/>
                <a:gd name="connsiteX33" fmla="*/ 483393 w 664368"/>
                <a:gd name="connsiteY33" fmla="*/ 807244 h 831056"/>
                <a:gd name="connsiteX34" fmla="*/ 445293 w 664368"/>
                <a:gd name="connsiteY34" fmla="*/ 754856 h 831056"/>
                <a:gd name="connsiteX35" fmla="*/ 354806 w 664368"/>
                <a:gd name="connsiteY35" fmla="*/ 619125 h 831056"/>
                <a:gd name="connsiteX36" fmla="*/ 273843 w 664368"/>
                <a:gd name="connsiteY36" fmla="*/ 492919 h 831056"/>
                <a:gd name="connsiteX37" fmla="*/ 204787 w 664368"/>
                <a:gd name="connsiteY37" fmla="*/ 38100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4368" h="831056">
                  <a:moveTo>
                    <a:pt x="204787" y="381000"/>
                  </a:moveTo>
                  <a:lnTo>
                    <a:pt x="161925" y="316706"/>
                  </a:lnTo>
                  <a:lnTo>
                    <a:pt x="100012" y="209550"/>
                  </a:lnTo>
                  <a:lnTo>
                    <a:pt x="42862" y="109538"/>
                  </a:lnTo>
                  <a:lnTo>
                    <a:pt x="9525" y="45244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66675" y="14288"/>
                  </a:lnTo>
                  <a:lnTo>
                    <a:pt x="121443" y="54769"/>
                  </a:lnTo>
                  <a:lnTo>
                    <a:pt x="228600" y="128588"/>
                  </a:lnTo>
                  <a:lnTo>
                    <a:pt x="335756" y="204788"/>
                  </a:lnTo>
                  <a:lnTo>
                    <a:pt x="419100" y="271463"/>
                  </a:lnTo>
                  <a:lnTo>
                    <a:pt x="485775" y="326231"/>
                  </a:lnTo>
                  <a:lnTo>
                    <a:pt x="523875" y="357188"/>
                  </a:lnTo>
                  <a:lnTo>
                    <a:pt x="564356" y="395288"/>
                  </a:lnTo>
                  <a:lnTo>
                    <a:pt x="592931" y="428625"/>
                  </a:lnTo>
                  <a:lnTo>
                    <a:pt x="614362" y="461963"/>
                  </a:lnTo>
                  <a:lnTo>
                    <a:pt x="635793" y="500063"/>
                  </a:lnTo>
                  <a:lnTo>
                    <a:pt x="642937" y="521494"/>
                  </a:lnTo>
                  <a:lnTo>
                    <a:pt x="652462" y="554831"/>
                  </a:lnTo>
                  <a:lnTo>
                    <a:pt x="659606" y="607219"/>
                  </a:lnTo>
                  <a:lnTo>
                    <a:pt x="664368" y="666750"/>
                  </a:lnTo>
                  <a:lnTo>
                    <a:pt x="664368" y="697706"/>
                  </a:lnTo>
                  <a:lnTo>
                    <a:pt x="659606" y="731044"/>
                  </a:lnTo>
                  <a:lnTo>
                    <a:pt x="647700" y="766763"/>
                  </a:lnTo>
                  <a:lnTo>
                    <a:pt x="626268" y="795338"/>
                  </a:lnTo>
                  <a:lnTo>
                    <a:pt x="607218" y="814388"/>
                  </a:lnTo>
                  <a:lnTo>
                    <a:pt x="583406" y="826294"/>
                  </a:lnTo>
                  <a:lnTo>
                    <a:pt x="559593" y="831056"/>
                  </a:lnTo>
                  <a:lnTo>
                    <a:pt x="545306" y="831056"/>
                  </a:lnTo>
                  <a:lnTo>
                    <a:pt x="516731" y="823913"/>
                  </a:lnTo>
                  <a:lnTo>
                    <a:pt x="483393" y="807244"/>
                  </a:lnTo>
                  <a:lnTo>
                    <a:pt x="445293" y="754856"/>
                  </a:lnTo>
                  <a:lnTo>
                    <a:pt x="354806" y="619125"/>
                  </a:lnTo>
                  <a:lnTo>
                    <a:pt x="273843" y="492919"/>
                  </a:lnTo>
                  <a:lnTo>
                    <a:pt x="204787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53F9820D-F0C3-4EB4-A5BD-147DF79C1646}"/>
                </a:ext>
              </a:extLst>
            </p:cNvPr>
            <p:cNvSpPr/>
            <p:nvPr/>
          </p:nvSpPr>
          <p:spPr>
            <a:xfrm>
              <a:off x="5735637" y="1846263"/>
              <a:ext cx="2430462" cy="558800"/>
            </a:xfrm>
            <a:custGeom>
              <a:avLst/>
              <a:gdLst>
                <a:gd name="connsiteX0" fmla="*/ 1316831 w 2431256"/>
                <a:gd name="connsiteY0" fmla="*/ 188119 h 559594"/>
                <a:gd name="connsiteX1" fmla="*/ 1178719 w 2431256"/>
                <a:gd name="connsiteY1" fmla="*/ 211931 h 559594"/>
                <a:gd name="connsiteX2" fmla="*/ 971550 w 2431256"/>
                <a:gd name="connsiteY2" fmla="*/ 245269 h 559594"/>
                <a:gd name="connsiteX3" fmla="*/ 721519 w 2431256"/>
                <a:gd name="connsiteY3" fmla="*/ 280987 h 559594"/>
                <a:gd name="connsiteX4" fmla="*/ 552450 w 2431256"/>
                <a:gd name="connsiteY4" fmla="*/ 302419 h 559594"/>
                <a:gd name="connsiteX5" fmla="*/ 471487 w 2431256"/>
                <a:gd name="connsiteY5" fmla="*/ 311944 h 559594"/>
                <a:gd name="connsiteX6" fmla="*/ 438150 w 2431256"/>
                <a:gd name="connsiteY6" fmla="*/ 311944 h 559594"/>
                <a:gd name="connsiteX7" fmla="*/ 381000 w 2431256"/>
                <a:gd name="connsiteY7" fmla="*/ 309562 h 559594"/>
                <a:gd name="connsiteX8" fmla="*/ 342900 w 2431256"/>
                <a:gd name="connsiteY8" fmla="*/ 307181 h 559594"/>
                <a:gd name="connsiteX9" fmla="*/ 285750 w 2431256"/>
                <a:gd name="connsiteY9" fmla="*/ 300037 h 559594"/>
                <a:gd name="connsiteX10" fmla="*/ 230981 w 2431256"/>
                <a:gd name="connsiteY10" fmla="*/ 290512 h 559594"/>
                <a:gd name="connsiteX11" fmla="*/ 176212 w 2431256"/>
                <a:gd name="connsiteY11" fmla="*/ 276225 h 559594"/>
                <a:gd name="connsiteX12" fmla="*/ 138112 w 2431256"/>
                <a:gd name="connsiteY12" fmla="*/ 261937 h 559594"/>
                <a:gd name="connsiteX13" fmla="*/ 114300 w 2431256"/>
                <a:gd name="connsiteY13" fmla="*/ 252412 h 559594"/>
                <a:gd name="connsiteX14" fmla="*/ 92869 w 2431256"/>
                <a:gd name="connsiteY14" fmla="*/ 240506 h 559594"/>
                <a:gd name="connsiteX15" fmla="*/ 64294 w 2431256"/>
                <a:gd name="connsiteY15" fmla="*/ 223837 h 559594"/>
                <a:gd name="connsiteX16" fmla="*/ 42862 w 2431256"/>
                <a:gd name="connsiteY16" fmla="*/ 211931 h 559594"/>
                <a:gd name="connsiteX17" fmla="*/ 21431 w 2431256"/>
                <a:gd name="connsiteY17" fmla="*/ 204787 h 559594"/>
                <a:gd name="connsiteX18" fmla="*/ 7144 w 2431256"/>
                <a:gd name="connsiteY18" fmla="*/ 209550 h 559594"/>
                <a:gd name="connsiteX19" fmla="*/ 0 w 2431256"/>
                <a:gd name="connsiteY19" fmla="*/ 223837 h 559594"/>
                <a:gd name="connsiteX20" fmla="*/ 11906 w 2431256"/>
                <a:gd name="connsiteY20" fmla="*/ 252412 h 559594"/>
                <a:gd name="connsiteX21" fmla="*/ 47625 w 2431256"/>
                <a:gd name="connsiteY21" fmla="*/ 302419 h 559594"/>
                <a:gd name="connsiteX22" fmla="*/ 95250 w 2431256"/>
                <a:gd name="connsiteY22" fmla="*/ 359569 h 559594"/>
                <a:gd name="connsiteX23" fmla="*/ 142875 w 2431256"/>
                <a:gd name="connsiteY23" fmla="*/ 409575 h 559594"/>
                <a:gd name="connsiteX24" fmla="*/ 200025 w 2431256"/>
                <a:gd name="connsiteY24" fmla="*/ 464344 h 559594"/>
                <a:gd name="connsiteX25" fmla="*/ 257175 w 2431256"/>
                <a:gd name="connsiteY25" fmla="*/ 507206 h 559594"/>
                <a:gd name="connsiteX26" fmla="*/ 295275 w 2431256"/>
                <a:gd name="connsiteY26" fmla="*/ 528637 h 559594"/>
                <a:gd name="connsiteX27" fmla="*/ 328612 w 2431256"/>
                <a:gd name="connsiteY27" fmla="*/ 547687 h 559594"/>
                <a:gd name="connsiteX28" fmla="*/ 354806 w 2431256"/>
                <a:gd name="connsiteY28" fmla="*/ 557212 h 559594"/>
                <a:gd name="connsiteX29" fmla="*/ 388144 w 2431256"/>
                <a:gd name="connsiteY29" fmla="*/ 559594 h 559594"/>
                <a:gd name="connsiteX30" fmla="*/ 411956 w 2431256"/>
                <a:gd name="connsiteY30" fmla="*/ 559594 h 559594"/>
                <a:gd name="connsiteX31" fmla="*/ 466725 w 2431256"/>
                <a:gd name="connsiteY31" fmla="*/ 554831 h 559594"/>
                <a:gd name="connsiteX32" fmla="*/ 531019 w 2431256"/>
                <a:gd name="connsiteY32" fmla="*/ 545306 h 559594"/>
                <a:gd name="connsiteX33" fmla="*/ 616744 w 2431256"/>
                <a:gd name="connsiteY33" fmla="*/ 526256 h 559594"/>
                <a:gd name="connsiteX34" fmla="*/ 778669 w 2431256"/>
                <a:gd name="connsiteY34" fmla="*/ 481012 h 559594"/>
                <a:gd name="connsiteX35" fmla="*/ 850106 w 2431256"/>
                <a:gd name="connsiteY35" fmla="*/ 459581 h 559594"/>
                <a:gd name="connsiteX36" fmla="*/ 1019175 w 2431256"/>
                <a:gd name="connsiteY36" fmla="*/ 433387 h 559594"/>
                <a:gd name="connsiteX37" fmla="*/ 1150144 w 2431256"/>
                <a:gd name="connsiteY37" fmla="*/ 409575 h 559594"/>
                <a:gd name="connsiteX38" fmla="*/ 1314450 w 2431256"/>
                <a:gd name="connsiteY38" fmla="*/ 383381 h 559594"/>
                <a:gd name="connsiteX39" fmla="*/ 1459706 w 2431256"/>
                <a:gd name="connsiteY39" fmla="*/ 359569 h 559594"/>
                <a:gd name="connsiteX40" fmla="*/ 1595437 w 2431256"/>
                <a:gd name="connsiteY40" fmla="*/ 340519 h 559594"/>
                <a:gd name="connsiteX41" fmla="*/ 1738312 w 2431256"/>
                <a:gd name="connsiteY41" fmla="*/ 321469 h 559594"/>
                <a:gd name="connsiteX42" fmla="*/ 1940719 w 2431256"/>
                <a:gd name="connsiteY42" fmla="*/ 302419 h 559594"/>
                <a:gd name="connsiteX43" fmla="*/ 2085975 w 2431256"/>
                <a:gd name="connsiteY43" fmla="*/ 290512 h 559594"/>
                <a:gd name="connsiteX44" fmla="*/ 2169319 w 2431256"/>
                <a:gd name="connsiteY44" fmla="*/ 288131 h 559594"/>
                <a:gd name="connsiteX45" fmla="*/ 2266950 w 2431256"/>
                <a:gd name="connsiteY45" fmla="*/ 278606 h 559594"/>
                <a:gd name="connsiteX46" fmla="*/ 2350294 w 2431256"/>
                <a:gd name="connsiteY46" fmla="*/ 264319 h 559594"/>
                <a:gd name="connsiteX47" fmla="*/ 2386012 w 2431256"/>
                <a:gd name="connsiteY47" fmla="*/ 259556 h 559594"/>
                <a:gd name="connsiteX48" fmla="*/ 2407444 w 2431256"/>
                <a:gd name="connsiteY48" fmla="*/ 252412 h 559594"/>
                <a:gd name="connsiteX49" fmla="*/ 2421731 w 2431256"/>
                <a:gd name="connsiteY49" fmla="*/ 238125 h 559594"/>
                <a:gd name="connsiteX50" fmla="*/ 2431256 w 2431256"/>
                <a:gd name="connsiteY50" fmla="*/ 223837 h 559594"/>
                <a:gd name="connsiteX51" fmla="*/ 2431256 w 2431256"/>
                <a:gd name="connsiteY51" fmla="*/ 202406 h 559594"/>
                <a:gd name="connsiteX52" fmla="*/ 2414587 w 2431256"/>
                <a:gd name="connsiteY52" fmla="*/ 166687 h 559594"/>
                <a:gd name="connsiteX53" fmla="*/ 2397919 w 2431256"/>
                <a:gd name="connsiteY53" fmla="*/ 147637 h 559594"/>
                <a:gd name="connsiteX54" fmla="*/ 2357437 w 2431256"/>
                <a:gd name="connsiteY54" fmla="*/ 114300 h 559594"/>
                <a:gd name="connsiteX55" fmla="*/ 2312194 w 2431256"/>
                <a:gd name="connsiteY55" fmla="*/ 88106 h 559594"/>
                <a:gd name="connsiteX56" fmla="*/ 2247900 w 2431256"/>
                <a:gd name="connsiteY56" fmla="*/ 59531 h 559594"/>
                <a:gd name="connsiteX57" fmla="*/ 2166937 w 2431256"/>
                <a:gd name="connsiteY57" fmla="*/ 33337 h 559594"/>
                <a:gd name="connsiteX58" fmla="*/ 2076450 w 2431256"/>
                <a:gd name="connsiteY58" fmla="*/ 4762 h 559594"/>
                <a:gd name="connsiteX59" fmla="*/ 2050256 w 2431256"/>
                <a:gd name="connsiteY59" fmla="*/ 0 h 559594"/>
                <a:gd name="connsiteX60" fmla="*/ 1990725 w 2431256"/>
                <a:gd name="connsiteY60" fmla="*/ 23812 h 559594"/>
                <a:gd name="connsiteX61" fmla="*/ 1821656 w 2431256"/>
                <a:gd name="connsiteY61" fmla="*/ 83344 h 559594"/>
                <a:gd name="connsiteX62" fmla="*/ 1745456 w 2431256"/>
                <a:gd name="connsiteY62" fmla="*/ 109537 h 559594"/>
                <a:gd name="connsiteX63" fmla="*/ 1666875 w 2431256"/>
                <a:gd name="connsiteY63" fmla="*/ 123825 h 559594"/>
                <a:gd name="connsiteX64" fmla="*/ 1504950 w 2431256"/>
                <a:gd name="connsiteY64" fmla="*/ 154781 h 559594"/>
                <a:gd name="connsiteX65" fmla="*/ 1316831 w 2431256"/>
                <a:gd name="connsiteY65" fmla="*/ 18811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431256" h="559594">
                  <a:moveTo>
                    <a:pt x="1316831" y="188119"/>
                  </a:moveTo>
                  <a:lnTo>
                    <a:pt x="1178719" y="211931"/>
                  </a:lnTo>
                  <a:lnTo>
                    <a:pt x="971550" y="245269"/>
                  </a:lnTo>
                  <a:lnTo>
                    <a:pt x="721519" y="280987"/>
                  </a:lnTo>
                  <a:lnTo>
                    <a:pt x="552450" y="302419"/>
                  </a:lnTo>
                  <a:lnTo>
                    <a:pt x="471487" y="311944"/>
                  </a:lnTo>
                  <a:lnTo>
                    <a:pt x="438150" y="311944"/>
                  </a:lnTo>
                  <a:lnTo>
                    <a:pt x="381000" y="309562"/>
                  </a:lnTo>
                  <a:lnTo>
                    <a:pt x="342900" y="307181"/>
                  </a:lnTo>
                  <a:lnTo>
                    <a:pt x="285750" y="300037"/>
                  </a:lnTo>
                  <a:lnTo>
                    <a:pt x="230981" y="290512"/>
                  </a:lnTo>
                  <a:lnTo>
                    <a:pt x="176212" y="276225"/>
                  </a:lnTo>
                  <a:lnTo>
                    <a:pt x="138112" y="261937"/>
                  </a:lnTo>
                  <a:lnTo>
                    <a:pt x="114300" y="252412"/>
                  </a:lnTo>
                  <a:lnTo>
                    <a:pt x="92869" y="240506"/>
                  </a:lnTo>
                  <a:lnTo>
                    <a:pt x="64294" y="223837"/>
                  </a:lnTo>
                  <a:lnTo>
                    <a:pt x="42862" y="211931"/>
                  </a:lnTo>
                  <a:lnTo>
                    <a:pt x="21431" y="204787"/>
                  </a:lnTo>
                  <a:lnTo>
                    <a:pt x="7144" y="209550"/>
                  </a:lnTo>
                  <a:lnTo>
                    <a:pt x="0" y="223837"/>
                  </a:lnTo>
                  <a:lnTo>
                    <a:pt x="11906" y="252412"/>
                  </a:lnTo>
                  <a:lnTo>
                    <a:pt x="47625" y="302419"/>
                  </a:lnTo>
                  <a:lnTo>
                    <a:pt x="95250" y="359569"/>
                  </a:lnTo>
                  <a:lnTo>
                    <a:pt x="142875" y="409575"/>
                  </a:lnTo>
                  <a:lnTo>
                    <a:pt x="200025" y="464344"/>
                  </a:lnTo>
                  <a:lnTo>
                    <a:pt x="257175" y="507206"/>
                  </a:lnTo>
                  <a:lnTo>
                    <a:pt x="295275" y="528637"/>
                  </a:lnTo>
                  <a:lnTo>
                    <a:pt x="328612" y="547687"/>
                  </a:lnTo>
                  <a:lnTo>
                    <a:pt x="354806" y="557212"/>
                  </a:lnTo>
                  <a:lnTo>
                    <a:pt x="388144" y="559594"/>
                  </a:lnTo>
                  <a:lnTo>
                    <a:pt x="411956" y="559594"/>
                  </a:lnTo>
                  <a:lnTo>
                    <a:pt x="466725" y="554831"/>
                  </a:lnTo>
                  <a:lnTo>
                    <a:pt x="531019" y="545306"/>
                  </a:lnTo>
                  <a:lnTo>
                    <a:pt x="616744" y="526256"/>
                  </a:lnTo>
                  <a:lnTo>
                    <a:pt x="778669" y="481012"/>
                  </a:lnTo>
                  <a:lnTo>
                    <a:pt x="850106" y="459581"/>
                  </a:lnTo>
                  <a:lnTo>
                    <a:pt x="1019175" y="433387"/>
                  </a:lnTo>
                  <a:lnTo>
                    <a:pt x="1150144" y="409575"/>
                  </a:lnTo>
                  <a:lnTo>
                    <a:pt x="1314450" y="383381"/>
                  </a:lnTo>
                  <a:lnTo>
                    <a:pt x="1459706" y="359569"/>
                  </a:lnTo>
                  <a:lnTo>
                    <a:pt x="1595437" y="340519"/>
                  </a:lnTo>
                  <a:lnTo>
                    <a:pt x="1738312" y="321469"/>
                  </a:lnTo>
                  <a:lnTo>
                    <a:pt x="1940719" y="302419"/>
                  </a:lnTo>
                  <a:lnTo>
                    <a:pt x="2085975" y="290512"/>
                  </a:lnTo>
                  <a:lnTo>
                    <a:pt x="2169319" y="288131"/>
                  </a:lnTo>
                  <a:lnTo>
                    <a:pt x="2266950" y="278606"/>
                  </a:lnTo>
                  <a:lnTo>
                    <a:pt x="2350294" y="264319"/>
                  </a:lnTo>
                  <a:lnTo>
                    <a:pt x="2386012" y="259556"/>
                  </a:lnTo>
                  <a:lnTo>
                    <a:pt x="2407444" y="252412"/>
                  </a:lnTo>
                  <a:lnTo>
                    <a:pt x="2421731" y="238125"/>
                  </a:lnTo>
                  <a:lnTo>
                    <a:pt x="2431256" y="223837"/>
                  </a:lnTo>
                  <a:lnTo>
                    <a:pt x="2431256" y="202406"/>
                  </a:lnTo>
                  <a:lnTo>
                    <a:pt x="2414587" y="166687"/>
                  </a:lnTo>
                  <a:lnTo>
                    <a:pt x="2397919" y="147637"/>
                  </a:lnTo>
                  <a:lnTo>
                    <a:pt x="2357437" y="114300"/>
                  </a:lnTo>
                  <a:lnTo>
                    <a:pt x="2312194" y="88106"/>
                  </a:lnTo>
                  <a:lnTo>
                    <a:pt x="2247900" y="59531"/>
                  </a:lnTo>
                  <a:lnTo>
                    <a:pt x="2166937" y="33337"/>
                  </a:lnTo>
                  <a:lnTo>
                    <a:pt x="2076450" y="4762"/>
                  </a:lnTo>
                  <a:lnTo>
                    <a:pt x="2050256" y="0"/>
                  </a:lnTo>
                  <a:lnTo>
                    <a:pt x="1990725" y="23812"/>
                  </a:lnTo>
                  <a:lnTo>
                    <a:pt x="1821656" y="83344"/>
                  </a:lnTo>
                  <a:lnTo>
                    <a:pt x="1745456" y="109537"/>
                  </a:lnTo>
                  <a:lnTo>
                    <a:pt x="1666875" y="123825"/>
                  </a:lnTo>
                  <a:lnTo>
                    <a:pt x="1504950" y="154781"/>
                  </a:lnTo>
                  <a:lnTo>
                    <a:pt x="1316831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0FB70DF9-6D20-41A8-908C-538C1F9DE3AE}"/>
                </a:ext>
              </a:extLst>
            </p:cNvPr>
            <p:cNvSpPr/>
            <p:nvPr/>
          </p:nvSpPr>
          <p:spPr>
            <a:xfrm>
              <a:off x="7281863" y="2409826"/>
              <a:ext cx="842962" cy="1076325"/>
            </a:xfrm>
            <a:custGeom>
              <a:avLst/>
              <a:gdLst>
                <a:gd name="connsiteX0" fmla="*/ 328612 w 842962"/>
                <a:gd name="connsiteY0" fmla="*/ 533400 h 1076325"/>
                <a:gd name="connsiteX1" fmla="*/ 366712 w 842962"/>
                <a:gd name="connsiteY1" fmla="*/ 469106 h 1076325"/>
                <a:gd name="connsiteX2" fmla="*/ 388143 w 842962"/>
                <a:gd name="connsiteY2" fmla="*/ 423863 h 1076325"/>
                <a:gd name="connsiteX3" fmla="*/ 411956 w 842962"/>
                <a:gd name="connsiteY3" fmla="*/ 371475 h 1076325"/>
                <a:gd name="connsiteX4" fmla="*/ 428625 w 842962"/>
                <a:gd name="connsiteY4" fmla="*/ 330994 h 1076325"/>
                <a:gd name="connsiteX5" fmla="*/ 442912 w 842962"/>
                <a:gd name="connsiteY5" fmla="*/ 292894 h 1076325"/>
                <a:gd name="connsiteX6" fmla="*/ 450056 w 842962"/>
                <a:gd name="connsiteY6" fmla="*/ 264319 h 1076325"/>
                <a:gd name="connsiteX7" fmla="*/ 457200 w 842962"/>
                <a:gd name="connsiteY7" fmla="*/ 242888 h 1076325"/>
                <a:gd name="connsiteX8" fmla="*/ 459581 w 842962"/>
                <a:gd name="connsiteY8" fmla="*/ 221456 h 1076325"/>
                <a:gd name="connsiteX9" fmla="*/ 457200 w 842962"/>
                <a:gd name="connsiteY9" fmla="*/ 197644 h 1076325"/>
                <a:gd name="connsiteX10" fmla="*/ 450056 w 842962"/>
                <a:gd name="connsiteY10" fmla="*/ 169069 h 1076325"/>
                <a:gd name="connsiteX11" fmla="*/ 440531 w 842962"/>
                <a:gd name="connsiteY11" fmla="*/ 145256 h 1076325"/>
                <a:gd name="connsiteX12" fmla="*/ 428625 w 842962"/>
                <a:gd name="connsiteY12" fmla="*/ 128588 h 1076325"/>
                <a:gd name="connsiteX13" fmla="*/ 411956 w 842962"/>
                <a:gd name="connsiteY13" fmla="*/ 107156 h 1076325"/>
                <a:gd name="connsiteX14" fmla="*/ 390525 w 842962"/>
                <a:gd name="connsiteY14" fmla="*/ 90488 h 1076325"/>
                <a:gd name="connsiteX15" fmla="*/ 357187 w 842962"/>
                <a:gd name="connsiteY15" fmla="*/ 69056 h 1076325"/>
                <a:gd name="connsiteX16" fmla="*/ 350043 w 842962"/>
                <a:gd name="connsiteY16" fmla="*/ 59531 h 1076325"/>
                <a:gd name="connsiteX17" fmla="*/ 340518 w 842962"/>
                <a:gd name="connsiteY17" fmla="*/ 38100 h 1076325"/>
                <a:gd name="connsiteX18" fmla="*/ 335756 w 842962"/>
                <a:gd name="connsiteY18" fmla="*/ 14288 h 1076325"/>
                <a:gd name="connsiteX19" fmla="*/ 340518 w 842962"/>
                <a:gd name="connsiteY19" fmla="*/ 0 h 1076325"/>
                <a:gd name="connsiteX20" fmla="*/ 352425 w 842962"/>
                <a:gd name="connsiteY20" fmla="*/ 0 h 1076325"/>
                <a:gd name="connsiteX21" fmla="*/ 383381 w 842962"/>
                <a:gd name="connsiteY21" fmla="*/ 11906 h 1076325"/>
                <a:gd name="connsiteX22" fmla="*/ 435768 w 842962"/>
                <a:gd name="connsiteY22" fmla="*/ 26194 h 1076325"/>
                <a:gd name="connsiteX23" fmla="*/ 504825 w 842962"/>
                <a:gd name="connsiteY23" fmla="*/ 50006 h 1076325"/>
                <a:gd name="connsiteX24" fmla="*/ 576262 w 842962"/>
                <a:gd name="connsiteY24" fmla="*/ 76200 h 1076325"/>
                <a:gd name="connsiteX25" fmla="*/ 640556 w 842962"/>
                <a:gd name="connsiteY25" fmla="*/ 102394 h 1076325"/>
                <a:gd name="connsiteX26" fmla="*/ 697706 w 842962"/>
                <a:gd name="connsiteY26" fmla="*/ 130969 h 1076325"/>
                <a:gd name="connsiteX27" fmla="*/ 733425 w 842962"/>
                <a:gd name="connsiteY27" fmla="*/ 150019 h 1076325"/>
                <a:gd name="connsiteX28" fmla="*/ 766762 w 842962"/>
                <a:gd name="connsiteY28" fmla="*/ 178594 h 1076325"/>
                <a:gd name="connsiteX29" fmla="*/ 800100 w 842962"/>
                <a:gd name="connsiteY29" fmla="*/ 211931 h 1076325"/>
                <a:gd name="connsiteX30" fmla="*/ 826293 w 842962"/>
                <a:gd name="connsiteY30" fmla="*/ 247650 h 1076325"/>
                <a:gd name="connsiteX31" fmla="*/ 838200 w 842962"/>
                <a:gd name="connsiteY31" fmla="*/ 276225 h 1076325"/>
                <a:gd name="connsiteX32" fmla="*/ 842962 w 842962"/>
                <a:gd name="connsiteY32" fmla="*/ 300038 h 1076325"/>
                <a:gd name="connsiteX33" fmla="*/ 842962 w 842962"/>
                <a:gd name="connsiteY33" fmla="*/ 321469 h 1076325"/>
                <a:gd name="connsiteX34" fmla="*/ 840581 w 842962"/>
                <a:gd name="connsiteY34" fmla="*/ 352425 h 1076325"/>
                <a:gd name="connsiteX35" fmla="*/ 831056 w 842962"/>
                <a:gd name="connsiteY35" fmla="*/ 373856 h 1076325"/>
                <a:gd name="connsiteX36" fmla="*/ 812006 w 842962"/>
                <a:gd name="connsiteY36" fmla="*/ 388144 h 1076325"/>
                <a:gd name="connsiteX37" fmla="*/ 771525 w 842962"/>
                <a:gd name="connsiteY37" fmla="*/ 404813 h 1076325"/>
                <a:gd name="connsiteX38" fmla="*/ 728662 w 842962"/>
                <a:gd name="connsiteY38" fmla="*/ 414338 h 1076325"/>
                <a:gd name="connsiteX39" fmla="*/ 702468 w 842962"/>
                <a:gd name="connsiteY39" fmla="*/ 419100 h 1076325"/>
                <a:gd name="connsiteX40" fmla="*/ 631031 w 842962"/>
                <a:gd name="connsiteY40" fmla="*/ 490538 h 1076325"/>
                <a:gd name="connsiteX41" fmla="*/ 447675 w 842962"/>
                <a:gd name="connsiteY41" fmla="*/ 673894 h 1076325"/>
                <a:gd name="connsiteX42" fmla="*/ 252412 w 842962"/>
                <a:gd name="connsiteY42" fmla="*/ 869156 h 1076325"/>
                <a:gd name="connsiteX43" fmla="*/ 161925 w 842962"/>
                <a:gd name="connsiteY43" fmla="*/ 959644 h 1076325"/>
                <a:gd name="connsiteX44" fmla="*/ 69056 w 842962"/>
                <a:gd name="connsiteY44" fmla="*/ 1050131 h 1076325"/>
                <a:gd name="connsiteX45" fmla="*/ 45243 w 842962"/>
                <a:gd name="connsiteY45" fmla="*/ 1069181 h 1076325"/>
                <a:gd name="connsiteX46" fmla="*/ 23812 w 842962"/>
                <a:gd name="connsiteY46" fmla="*/ 1076325 h 1076325"/>
                <a:gd name="connsiteX47" fmla="*/ 9525 w 842962"/>
                <a:gd name="connsiteY47" fmla="*/ 1076325 h 1076325"/>
                <a:gd name="connsiteX48" fmla="*/ 0 w 842962"/>
                <a:gd name="connsiteY48" fmla="*/ 1066800 h 1076325"/>
                <a:gd name="connsiteX49" fmla="*/ 4762 w 842962"/>
                <a:gd name="connsiteY49" fmla="*/ 1042988 h 1076325"/>
                <a:gd name="connsiteX50" fmla="*/ 19050 w 842962"/>
                <a:gd name="connsiteY50" fmla="*/ 1009650 h 1076325"/>
                <a:gd name="connsiteX51" fmla="*/ 59531 w 842962"/>
                <a:gd name="connsiteY51" fmla="*/ 945356 h 1076325"/>
                <a:gd name="connsiteX52" fmla="*/ 119062 w 842962"/>
                <a:gd name="connsiteY52" fmla="*/ 857250 h 1076325"/>
                <a:gd name="connsiteX53" fmla="*/ 169068 w 842962"/>
                <a:gd name="connsiteY53" fmla="*/ 781050 h 1076325"/>
                <a:gd name="connsiteX54" fmla="*/ 219075 w 842962"/>
                <a:gd name="connsiteY54" fmla="*/ 707231 h 1076325"/>
                <a:gd name="connsiteX55" fmla="*/ 269081 w 842962"/>
                <a:gd name="connsiteY55" fmla="*/ 628650 h 1076325"/>
                <a:gd name="connsiteX56" fmla="*/ 328612 w 842962"/>
                <a:gd name="connsiteY56" fmla="*/ 53340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42962" h="1076325">
                  <a:moveTo>
                    <a:pt x="328612" y="533400"/>
                  </a:moveTo>
                  <a:lnTo>
                    <a:pt x="366712" y="469106"/>
                  </a:lnTo>
                  <a:lnTo>
                    <a:pt x="388143" y="423863"/>
                  </a:lnTo>
                  <a:lnTo>
                    <a:pt x="411956" y="371475"/>
                  </a:lnTo>
                  <a:lnTo>
                    <a:pt x="428625" y="330994"/>
                  </a:lnTo>
                  <a:lnTo>
                    <a:pt x="442912" y="292894"/>
                  </a:lnTo>
                  <a:lnTo>
                    <a:pt x="450056" y="264319"/>
                  </a:lnTo>
                  <a:lnTo>
                    <a:pt x="457200" y="242888"/>
                  </a:lnTo>
                  <a:lnTo>
                    <a:pt x="459581" y="221456"/>
                  </a:lnTo>
                  <a:lnTo>
                    <a:pt x="457200" y="197644"/>
                  </a:lnTo>
                  <a:lnTo>
                    <a:pt x="450056" y="169069"/>
                  </a:lnTo>
                  <a:lnTo>
                    <a:pt x="440531" y="145256"/>
                  </a:lnTo>
                  <a:lnTo>
                    <a:pt x="428625" y="128588"/>
                  </a:lnTo>
                  <a:lnTo>
                    <a:pt x="411956" y="107156"/>
                  </a:lnTo>
                  <a:lnTo>
                    <a:pt x="390525" y="90488"/>
                  </a:lnTo>
                  <a:lnTo>
                    <a:pt x="357187" y="69056"/>
                  </a:lnTo>
                  <a:lnTo>
                    <a:pt x="350043" y="59531"/>
                  </a:lnTo>
                  <a:lnTo>
                    <a:pt x="340518" y="38100"/>
                  </a:lnTo>
                  <a:lnTo>
                    <a:pt x="335756" y="14288"/>
                  </a:lnTo>
                  <a:lnTo>
                    <a:pt x="340518" y="0"/>
                  </a:lnTo>
                  <a:lnTo>
                    <a:pt x="352425" y="0"/>
                  </a:lnTo>
                  <a:lnTo>
                    <a:pt x="383381" y="11906"/>
                  </a:lnTo>
                  <a:lnTo>
                    <a:pt x="435768" y="26194"/>
                  </a:lnTo>
                  <a:lnTo>
                    <a:pt x="504825" y="50006"/>
                  </a:lnTo>
                  <a:lnTo>
                    <a:pt x="576262" y="76200"/>
                  </a:lnTo>
                  <a:lnTo>
                    <a:pt x="640556" y="102394"/>
                  </a:lnTo>
                  <a:lnTo>
                    <a:pt x="697706" y="130969"/>
                  </a:lnTo>
                  <a:lnTo>
                    <a:pt x="733425" y="150019"/>
                  </a:lnTo>
                  <a:lnTo>
                    <a:pt x="766762" y="178594"/>
                  </a:lnTo>
                  <a:lnTo>
                    <a:pt x="800100" y="211931"/>
                  </a:lnTo>
                  <a:lnTo>
                    <a:pt x="826293" y="247650"/>
                  </a:lnTo>
                  <a:lnTo>
                    <a:pt x="838200" y="276225"/>
                  </a:lnTo>
                  <a:lnTo>
                    <a:pt x="842962" y="300038"/>
                  </a:lnTo>
                  <a:lnTo>
                    <a:pt x="842962" y="321469"/>
                  </a:lnTo>
                  <a:lnTo>
                    <a:pt x="840581" y="352425"/>
                  </a:lnTo>
                  <a:lnTo>
                    <a:pt x="831056" y="373856"/>
                  </a:lnTo>
                  <a:lnTo>
                    <a:pt x="812006" y="388144"/>
                  </a:lnTo>
                  <a:lnTo>
                    <a:pt x="771525" y="404813"/>
                  </a:lnTo>
                  <a:lnTo>
                    <a:pt x="728662" y="414338"/>
                  </a:lnTo>
                  <a:lnTo>
                    <a:pt x="702468" y="419100"/>
                  </a:lnTo>
                  <a:lnTo>
                    <a:pt x="631031" y="490538"/>
                  </a:lnTo>
                  <a:lnTo>
                    <a:pt x="447675" y="673894"/>
                  </a:lnTo>
                  <a:lnTo>
                    <a:pt x="252412" y="869156"/>
                  </a:lnTo>
                  <a:lnTo>
                    <a:pt x="161925" y="959644"/>
                  </a:lnTo>
                  <a:lnTo>
                    <a:pt x="69056" y="1050131"/>
                  </a:lnTo>
                  <a:lnTo>
                    <a:pt x="45243" y="1069181"/>
                  </a:lnTo>
                  <a:lnTo>
                    <a:pt x="23812" y="1076325"/>
                  </a:lnTo>
                  <a:lnTo>
                    <a:pt x="9525" y="1076325"/>
                  </a:lnTo>
                  <a:lnTo>
                    <a:pt x="0" y="1066800"/>
                  </a:lnTo>
                  <a:lnTo>
                    <a:pt x="4762" y="1042988"/>
                  </a:lnTo>
                  <a:lnTo>
                    <a:pt x="19050" y="1009650"/>
                  </a:lnTo>
                  <a:lnTo>
                    <a:pt x="59531" y="945356"/>
                  </a:lnTo>
                  <a:lnTo>
                    <a:pt x="119062" y="857250"/>
                  </a:lnTo>
                  <a:lnTo>
                    <a:pt x="169068" y="781050"/>
                  </a:lnTo>
                  <a:lnTo>
                    <a:pt x="219075" y="707231"/>
                  </a:lnTo>
                  <a:lnTo>
                    <a:pt x="269081" y="628650"/>
                  </a:lnTo>
                  <a:lnTo>
                    <a:pt x="328612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45AFF291-5C84-4FC1-B299-E44A60D7500B}"/>
                </a:ext>
              </a:extLst>
            </p:cNvPr>
            <p:cNvSpPr/>
            <p:nvPr/>
          </p:nvSpPr>
          <p:spPr>
            <a:xfrm>
              <a:off x="5491164" y="3602038"/>
              <a:ext cx="2943225" cy="577850"/>
            </a:xfrm>
            <a:custGeom>
              <a:avLst/>
              <a:gdLst>
                <a:gd name="connsiteX0" fmla="*/ 1850231 w 2943225"/>
                <a:gd name="connsiteY0" fmla="*/ 128588 h 576263"/>
                <a:gd name="connsiteX1" fmla="*/ 1704975 w 2943225"/>
                <a:gd name="connsiteY1" fmla="*/ 142875 h 576263"/>
                <a:gd name="connsiteX2" fmla="*/ 1571625 w 2943225"/>
                <a:gd name="connsiteY2" fmla="*/ 157163 h 576263"/>
                <a:gd name="connsiteX3" fmla="*/ 1512093 w 2943225"/>
                <a:gd name="connsiteY3" fmla="*/ 164307 h 576263"/>
                <a:gd name="connsiteX4" fmla="*/ 1312068 w 2943225"/>
                <a:gd name="connsiteY4" fmla="*/ 204788 h 576263"/>
                <a:gd name="connsiteX5" fmla="*/ 1185862 w 2943225"/>
                <a:gd name="connsiteY5" fmla="*/ 221457 h 576263"/>
                <a:gd name="connsiteX6" fmla="*/ 1007268 w 2943225"/>
                <a:gd name="connsiteY6" fmla="*/ 245269 h 576263"/>
                <a:gd name="connsiteX7" fmla="*/ 821531 w 2943225"/>
                <a:gd name="connsiteY7" fmla="*/ 273844 h 576263"/>
                <a:gd name="connsiteX8" fmla="*/ 678656 w 2943225"/>
                <a:gd name="connsiteY8" fmla="*/ 300038 h 576263"/>
                <a:gd name="connsiteX9" fmla="*/ 569118 w 2943225"/>
                <a:gd name="connsiteY9" fmla="*/ 323850 h 576263"/>
                <a:gd name="connsiteX10" fmla="*/ 514350 w 2943225"/>
                <a:gd name="connsiteY10" fmla="*/ 338138 h 576263"/>
                <a:gd name="connsiteX11" fmla="*/ 473868 w 2943225"/>
                <a:gd name="connsiteY11" fmla="*/ 345282 h 576263"/>
                <a:gd name="connsiteX12" fmla="*/ 428625 w 2943225"/>
                <a:gd name="connsiteY12" fmla="*/ 350044 h 576263"/>
                <a:gd name="connsiteX13" fmla="*/ 373856 w 2943225"/>
                <a:gd name="connsiteY13" fmla="*/ 352425 h 576263"/>
                <a:gd name="connsiteX14" fmla="*/ 321468 w 2943225"/>
                <a:gd name="connsiteY14" fmla="*/ 347663 h 576263"/>
                <a:gd name="connsiteX15" fmla="*/ 288131 w 2943225"/>
                <a:gd name="connsiteY15" fmla="*/ 342900 h 576263"/>
                <a:gd name="connsiteX16" fmla="*/ 242887 w 2943225"/>
                <a:gd name="connsiteY16" fmla="*/ 333375 h 576263"/>
                <a:gd name="connsiteX17" fmla="*/ 202406 w 2943225"/>
                <a:gd name="connsiteY17" fmla="*/ 321469 h 576263"/>
                <a:gd name="connsiteX18" fmla="*/ 173831 w 2943225"/>
                <a:gd name="connsiteY18" fmla="*/ 309563 h 576263"/>
                <a:gd name="connsiteX19" fmla="*/ 138112 w 2943225"/>
                <a:gd name="connsiteY19" fmla="*/ 290513 h 576263"/>
                <a:gd name="connsiteX20" fmla="*/ 107156 w 2943225"/>
                <a:gd name="connsiteY20" fmla="*/ 269082 h 576263"/>
                <a:gd name="connsiteX21" fmla="*/ 73818 w 2943225"/>
                <a:gd name="connsiteY21" fmla="*/ 240507 h 576263"/>
                <a:gd name="connsiteX22" fmla="*/ 50006 w 2943225"/>
                <a:gd name="connsiteY22" fmla="*/ 223838 h 576263"/>
                <a:gd name="connsiteX23" fmla="*/ 26193 w 2943225"/>
                <a:gd name="connsiteY23" fmla="*/ 214313 h 576263"/>
                <a:gd name="connsiteX24" fmla="*/ 11906 w 2943225"/>
                <a:gd name="connsiteY24" fmla="*/ 214313 h 576263"/>
                <a:gd name="connsiteX25" fmla="*/ 0 w 2943225"/>
                <a:gd name="connsiteY25" fmla="*/ 219075 h 576263"/>
                <a:gd name="connsiteX26" fmla="*/ 2381 w 2943225"/>
                <a:gd name="connsiteY26" fmla="*/ 235744 h 576263"/>
                <a:gd name="connsiteX27" fmla="*/ 11906 w 2943225"/>
                <a:gd name="connsiteY27" fmla="*/ 257175 h 576263"/>
                <a:gd name="connsiteX28" fmla="*/ 38100 w 2943225"/>
                <a:gd name="connsiteY28" fmla="*/ 304800 h 576263"/>
                <a:gd name="connsiteX29" fmla="*/ 73818 w 2943225"/>
                <a:gd name="connsiteY29" fmla="*/ 357188 h 576263"/>
                <a:gd name="connsiteX30" fmla="*/ 119062 w 2943225"/>
                <a:gd name="connsiteY30" fmla="*/ 404813 h 576263"/>
                <a:gd name="connsiteX31" fmla="*/ 154781 w 2943225"/>
                <a:gd name="connsiteY31" fmla="*/ 433388 h 576263"/>
                <a:gd name="connsiteX32" fmla="*/ 202406 w 2943225"/>
                <a:gd name="connsiteY32" fmla="*/ 473869 h 576263"/>
                <a:gd name="connsiteX33" fmla="*/ 242887 w 2943225"/>
                <a:gd name="connsiteY33" fmla="*/ 502444 h 576263"/>
                <a:gd name="connsiteX34" fmla="*/ 271462 w 2943225"/>
                <a:gd name="connsiteY34" fmla="*/ 519113 h 576263"/>
                <a:gd name="connsiteX35" fmla="*/ 304800 w 2943225"/>
                <a:gd name="connsiteY35" fmla="*/ 538163 h 576263"/>
                <a:gd name="connsiteX36" fmla="*/ 314325 w 2943225"/>
                <a:gd name="connsiteY36" fmla="*/ 545307 h 576263"/>
                <a:gd name="connsiteX37" fmla="*/ 342900 w 2943225"/>
                <a:gd name="connsiteY37" fmla="*/ 566738 h 576263"/>
                <a:gd name="connsiteX38" fmla="*/ 369093 w 2943225"/>
                <a:gd name="connsiteY38" fmla="*/ 573882 h 576263"/>
                <a:gd name="connsiteX39" fmla="*/ 400050 w 2943225"/>
                <a:gd name="connsiteY39" fmla="*/ 576263 h 576263"/>
                <a:gd name="connsiteX40" fmla="*/ 445293 w 2943225"/>
                <a:gd name="connsiteY40" fmla="*/ 573882 h 576263"/>
                <a:gd name="connsiteX41" fmla="*/ 495300 w 2943225"/>
                <a:gd name="connsiteY41" fmla="*/ 564357 h 576263"/>
                <a:gd name="connsiteX42" fmla="*/ 557212 w 2943225"/>
                <a:gd name="connsiteY42" fmla="*/ 547688 h 576263"/>
                <a:gd name="connsiteX43" fmla="*/ 583406 w 2943225"/>
                <a:gd name="connsiteY43" fmla="*/ 540544 h 576263"/>
                <a:gd name="connsiteX44" fmla="*/ 688181 w 2943225"/>
                <a:gd name="connsiteY44" fmla="*/ 519113 h 576263"/>
                <a:gd name="connsiteX45" fmla="*/ 857250 w 2943225"/>
                <a:gd name="connsiteY45" fmla="*/ 485775 h 576263"/>
                <a:gd name="connsiteX46" fmla="*/ 1014412 w 2943225"/>
                <a:gd name="connsiteY46" fmla="*/ 454819 h 576263"/>
                <a:gd name="connsiteX47" fmla="*/ 1297781 w 2943225"/>
                <a:gd name="connsiteY47" fmla="*/ 407194 h 576263"/>
                <a:gd name="connsiteX48" fmla="*/ 1576387 w 2943225"/>
                <a:gd name="connsiteY48" fmla="*/ 354807 h 576263"/>
                <a:gd name="connsiteX49" fmla="*/ 1716881 w 2943225"/>
                <a:gd name="connsiteY49" fmla="*/ 330994 h 576263"/>
                <a:gd name="connsiteX50" fmla="*/ 1833562 w 2943225"/>
                <a:gd name="connsiteY50" fmla="*/ 316707 h 576263"/>
                <a:gd name="connsiteX51" fmla="*/ 1919287 w 2943225"/>
                <a:gd name="connsiteY51" fmla="*/ 309563 h 576263"/>
                <a:gd name="connsiteX52" fmla="*/ 2033587 w 2943225"/>
                <a:gd name="connsiteY52" fmla="*/ 302419 h 576263"/>
                <a:gd name="connsiteX53" fmla="*/ 2143125 w 2943225"/>
                <a:gd name="connsiteY53" fmla="*/ 297657 h 576263"/>
                <a:gd name="connsiteX54" fmla="*/ 2243137 w 2943225"/>
                <a:gd name="connsiteY54" fmla="*/ 297657 h 576263"/>
                <a:gd name="connsiteX55" fmla="*/ 2300287 w 2943225"/>
                <a:gd name="connsiteY55" fmla="*/ 295275 h 576263"/>
                <a:gd name="connsiteX56" fmla="*/ 2359818 w 2943225"/>
                <a:gd name="connsiteY56" fmla="*/ 288132 h 576263"/>
                <a:gd name="connsiteX57" fmla="*/ 2459831 w 2943225"/>
                <a:gd name="connsiteY57" fmla="*/ 283369 h 576263"/>
                <a:gd name="connsiteX58" fmla="*/ 2569368 w 2943225"/>
                <a:gd name="connsiteY58" fmla="*/ 285750 h 576263"/>
                <a:gd name="connsiteX59" fmla="*/ 2678906 w 2943225"/>
                <a:gd name="connsiteY59" fmla="*/ 290513 h 576263"/>
                <a:gd name="connsiteX60" fmla="*/ 2757487 w 2943225"/>
                <a:gd name="connsiteY60" fmla="*/ 297657 h 576263"/>
                <a:gd name="connsiteX61" fmla="*/ 2802731 w 2943225"/>
                <a:gd name="connsiteY61" fmla="*/ 297657 h 576263"/>
                <a:gd name="connsiteX62" fmla="*/ 2852737 w 2943225"/>
                <a:gd name="connsiteY62" fmla="*/ 295275 h 576263"/>
                <a:gd name="connsiteX63" fmla="*/ 2893218 w 2943225"/>
                <a:gd name="connsiteY63" fmla="*/ 285750 h 576263"/>
                <a:gd name="connsiteX64" fmla="*/ 2921793 w 2943225"/>
                <a:gd name="connsiteY64" fmla="*/ 271463 h 576263"/>
                <a:gd name="connsiteX65" fmla="*/ 2938462 w 2943225"/>
                <a:gd name="connsiteY65" fmla="*/ 254794 h 576263"/>
                <a:gd name="connsiteX66" fmla="*/ 2943225 w 2943225"/>
                <a:gd name="connsiteY66" fmla="*/ 238125 h 576263"/>
                <a:gd name="connsiteX67" fmla="*/ 2943225 w 2943225"/>
                <a:gd name="connsiteY67" fmla="*/ 221457 h 576263"/>
                <a:gd name="connsiteX68" fmla="*/ 2936081 w 2943225"/>
                <a:gd name="connsiteY68" fmla="*/ 190500 h 576263"/>
                <a:gd name="connsiteX69" fmla="*/ 2917031 w 2943225"/>
                <a:gd name="connsiteY69" fmla="*/ 159544 h 576263"/>
                <a:gd name="connsiteX70" fmla="*/ 2900362 w 2943225"/>
                <a:gd name="connsiteY70" fmla="*/ 140494 h 576263"/>
                <a:gd name="connsiteX71" fmla="*/ 2869406 w 2943225"/>
                <a:gd name="connsiteY71" fmla="*/ 123825 h 576263"/>
                <a:gd name="connsiteX72" fmla="*/ 2833687 w 2943225"/>
                <a:gd name="connsiteY72" fmla="*/ 104775 h 576263"/>
                <a:gd name="connsiteX73" fmla="*/ 2783681 w 2943225"/>
                <a:gd name="connsiteY73" fmla="*/ 78582 h 576263"/>
                <a:gd name="connsiteX74" fmla="*/ 2733675 w 2943225"/>
                <a:gd name="connsiteY74" fmla="*/ 50007 h 576263"/>
                <a:gd name="connsiteX75" fmla="*/ 2678906 w 2943225"/>
                <a:gd name="connsiteY75" fmla="*/ 26194 h 576263"/>
                <a:gd name="connsiteX76" fmla="*/ 2631281 w 2943225"/>
                <a:gd name="connsiteY76" fmla="*/ 9525 h 576263"/>
                <a:gd name="connsiteX77" fmla="*/ 2583656 w 2943225"/>
                <a:gd name="connsiteY77" fmla="*/ 0 h 576263"/>
                <a:gd name="connsiteX78" fmla="*/ 2562225 w 2943225"/>
                <a:gd name="connsiteY78" fmla="*/ 2382 h 576263"/>
                <a:gd name="connsiteX79" fmla="*/ 2483643 w 2943225"/>
                <a:gd name="connsiteY79" fmla="*/ 28575 h 576263"/>
                <a:gd name="connsiteX80" fmla="*/ 2297906 w 2943225"/>
                <a:gd name="connsiteY80" fmla="*/ 80963 h 576263"/>
                <a:gd name="connsiteX81" fmla="*/ 2250281 w 2943225"/>
                <a:gd name="connsiteY81" fmla="*/ 95250 h 576263"/>
                <a:gd name="connsiteX82" fmla="*/ 2159793 w 2943225"/>
                <a:gd name="connsiteY82" fmla="*/ 102394 h 576263"/>
                <a:gd name="connsiteX83" fmla="*/ 1962150 w 2943225"/>
                <a:gd name="connsiteY83" fmla="*/ 116682 h 576263"/>
                <a:gd name="connsiteX84" fmla="*/ 1850231 w 2943225"/>
                <a:gd name="connsiteY84" fmla="*/ 128588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943225" h="576263">
                  <a:moveTo>
                    <a:pt x="1850231" y="128588"/>
                  </a:moveTo>
                  <a:lnTo>
                    <a:pt x="1704975" y="142875"/>
                  </a:lnTo>
                  <a:lnTo>
                    <a:pt x="1571625" y="157163"/>
                  </a:lnTo>
                  <a:lnTo>
                    <a:pt x="1512093" y="164307"/>
                  </a:lnTo>
                  <a:lnTo>
                    <a:pt x="1312068" y="204788"/>
                  </a:lnTo>
                  <a:lnTo>
                    <a:pt x="1185862" y="221457"/>
                  </a:lnTo>
                  <a:lnTo>
                    <a:pt x="1007268" y="245269"/>
                  </a:lnTo>
                  <a:lnTo>
                    <a:pt x="821531" y="273844"/>
                  </a:lnTo>
                  <a:lnTo>
                    <a:pt x="678656" y="300038"/>
                  </a:lnTo>
                  <a:lnTo>
                    <a:pt x="569118" y="323850"/>
                  </a:lnTo>
                  <a:lnTo>
                    <a:pt x="514350" y="338138"/>
                  </a:lnTo>
                  <a:lnTo>
                    <a:pt x="473868" y="345282"/>
                  </a:lnTo>
                  <a:lnTo>
                    <a:pt x="428625" y="350044"/>
                  </a:lnTo>
                  <a:lnTo>
                    <a:pt x="373856" y="352425"/>
                  </a:lnTo>
                  <a:lnTo>
                    <a:pt x="321468" y="347663"/>
                  </a:lnTo>
                  <a:lnTo>
                    <a:pt x="288131" y="342900"/>
                  </a:lnTo>
                  <a:lnTo>
                    <a:pt x="242887" y="333375"/>
                  </a:lnTo>
                  <a:lnTo>
                    <a:pt x="202406" y="321469"/>
                  </a:lnTo>
                  <a:lnTo>
                    <a:pt x="173831" y="309563"/>
                  </a:lnTo>
                  <a:lnTo>
                    <a:pt x="138112" y="290513"/>
                  </a:lnTo>
                  <a:lnTo>
                    <a:pt x="107156" y="269082"/>
                  </a:lnTo>
                  <a:lnTo>
                    <a:pt x="73818" y="240507"/>
                  </a:lnTo>
                  <a:lnTo>
                    <a:pt x="50006" y="223838"/>
                  </a:lnTo>
                  <a:lnTo>
                    <a:pt x="26193" y="214313"/>
                  </a:lnTo>
                  <a:lnTo>
                    <a:pt x="11906" y="214313"/>
                  </a:lnTo>
                  <a:lnTo>
                    <a:pt x="0" y="219075"/>
                  </a:lnTo>
                  <a:lnTo>
                    <a:pt x="2381" y="235744"/>
                  </a:lnTo>
                  <a:lnTo>
                    <a:pt x="11906" y="257175"/>
                  </a:lnTo>
                  <a:lnTo>
                    <a:pt x="38100" y="304800"/>
                  </a:lnTo>
                  <a:lnTo>
                    <a:pt x="73818" y="357188"/>
                  </a:lnTo>
                  <a:lnTo>
                    <a:pt x="119062" y="404813"/>
                  </a:lnTo>
                  <a:lnTo>
                    <a:pt x="154781" y="433388"/>
                  </a:lnTo>
                  <a:lnTo>
                    <a:pt x="202406" y="473869"/>
                  </a:lnTo>
                  <a:lnTo>
                    <a:pt x="242887" y="502444"/>
                  </a:lnTo>
                  <a:lnTo>
                    <a:pt x="271462" y="519113"/>
                  </a:lnTo>
                  <a:lnTo>
                    <a:pt x="304800" y="538163"/>
                  </a:lnTo>
                  <a:lnTo>
                    <a:pt x="314325" y="545307"/>
                  </a:lnTo>
                  <a:lnTo>
                    <a:pt x="342900" y="566738"/>
                  </a:lnTo>
                  <a:lnTo>
                    <a:pt x="369093" y="573882"/>
                  </a:lnTo>
                  <a:lnTo>
                    <a:pt x="400050" y="576263"/>
                  </a:lnTo>
                  <a:lnTo>
                    <a:pt x="445293" y="573882"/>
                  </a:lnTo>
                  <a:lnTo>
                    <a:pt x="495300" y="564357"/>
                  </a:lnTo>
                  <a:lnTo>
                    <a:pt x="557212" y="547688"/>
                  </a:lnTo>
                  <a:lnTo>
                    <a:pt x="583406" y="540544"/>
                  </a:lnTo>
                  <a:lnTo>
                    <a:pt x="688181" y="519113"/>
                  </a:lnTo>
                  <a:lnTo>
                    <a:pt x="857250" y="485775"/>
                  </a:lnTo>
                  <a:lnTo>
                    <a:pt x="1014412" y="454819"/>
                  </a:lnTo>
                  <a:lnTo>
                    <a:pt x="1297781" y="407194"/>
                  </a:lnTo>
                  <a:lnTo>
                    <a:pt x="1576387" y="354807"/>
                  </a:lnTo>
                  <a:lnTo>
                    <a:pt x="1716881" y="330994"/>
                  </a:lnTo>
                  <a:lnTo>
                    <a:pt x="1833562" y="316707"/>
                  </a:lnTo>
                  <a:lnTo>
                    <a:pt x="1919287" y="309563"/>
                  </a:lnTo>
                  <a:lnTo>
                    <a:pt x="2033587" y="302419"/>
                  </a:lnTo>
                  <a:lnTo>
                    <a:pt x="2143125" y="297657"/>
                  </a:lnTo>
                  <a:lnTo>
                    <a:pt x="2243137" y="297657"/>
                  </a:lnTo>
                  <a:lnTo>
                    <a:pt x="2300287" y="295275"/>
                  </a:lnTo>
                  <a:lnTo>
                    <a:pt x="2359818" y="288132"/>
                  </a:lnTo>
                  <a:lnTo>
                    <a:pt x="2459831" y="283369"/>
                  </a:lnTo>
                  <a:lnTo>
                    <a:pt x="2569368" y="285750"/>
                  </a:lnTo>
                  <a:lnTo>
                    <a:pt x="2678906" y="290513"/>
                  </a:lnTo>
                  <a:lnTo>
                    <a:pt x="2757487" y="297657"/>
                  </a:lnTo>
                  <a:lnTo>
                    <a:pt x="2802731" y="297657"/>
                  </a:lnTo>
                  <a:lnTo>
                    <a:pt x="2852737" y="295275"/>
                  </a:lnTo>
                  <a:lnTo>
                    <a:pt x="2893218" y="285750"/>
                  </a:lnTo>
                  <a:lnTo>
                    <a:pt x="2921793" y="271463"/>
                  </a:lnTo>
                  <a:lnTo>
                    <a:pt x="2938462" y="254794"/>
                  </a:lnTo>
                  <a:lnTo>
                    <a:pt x="2943225" y="238125"/>
                  </a:lnTo>
                  <a:lnTo>
                    <a:pt x="2943225" y="221457"/>
                  </a:lnTo>
                  <a:lnTo>
                    <a:pt x="2936081" y="190500"/>
                  </a:lnTo>
                  <a:lnTo>
                    <a:pt x="2917031" y="159544"/>
                  </a:lnTo>
                  <a:lnTo>
                    <a:pt x="2900362" y="140494"/>
                  </a:lnTo>
                  <a:lnTo>
                    <a:pt x="2869406" y="123825"/>
                  </a:lnTo>
                  <a:lnTo>
                    <a:pt x="2833687" y="104775"/>
                  </a:lnTo>
                  <a:lnTo>
                    <a:pt x="2783681" y="78582"/>
                  </a:lnTo>
                  <a:lnTo>
                    <a:pt x="2733675" y="50007"/>
                  </a:lnTo>
                  <a:lnTo>
                    <a:pt x="2678906" y="26194"/>
                  </a:lnTo>
                  <a:lnTo>
                    <a:pt x="2631281" y="9525"/>
                  </a:lnTo>
                  <a:lnTo>
                    <a:pt x="2583656" y="0"/>
                  </a:lnTo>
                  <a:lnTo>
                    <a:pt x="2562225" y="2382"/>
                  </a:lnTo>
                  <a:lnTo>
                    <a:pt x="2483643" y="28575"/>
                  </a:lnTo>
                  <a:lnTo>
                    <a:pt x="2297906" y="80963"/>
                  </a:lnTo>
                  <a:lnTo>
                    <a:pt x="2250281" y="95250"/>
                  </a:lnTo>
                  <a:lnTo>
                    <a:pt x="2159793" y="102394"/>
                  </a:lnTo>
                  <a:lnTo>
                    <a:pt x="1962150" y="116682"/>
                  </a:lnTo>
                  <a:lnTo>
                    <a:pt x="185023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6">
              <a:extLst>
                <a:ext uri="{FF2B5EF4-FFF2-40B4-BE49-F238E27FC236}">
                  <a16:creationId xmlns:a16="http://schemas.microsoft.com/office/drawing/2014/main" id="{E34BB86E-6CEB-42E5-B1D3-A5BBB1531B67}"/>
                </a:ext>
              </a:extLst>
            </p:cNvPr>
            <p:cNvSpPr/>
            <p:nvPr/>
          </p:nvSpPr>
          <p:spPr>
            <a:xfrm>
              <a:off x="4040188" y="4179888"/>
              <a:ext cx="1476375" cy="1071562"/>
            </a:xfrm>
            <a:custGeom>
              <a:avLst/>
              <a:gdLst>
                <a:gd name="connsiteX0" fmla="*/ 533400 w 1476375"/>
                <a:gd name="connsiteY0" fmla="*/ 342900 h 1071562"/>
                <a:gd name="connsiteX1" fmla="*/ 338137 w 1476375"/>
                <a:gd name="connsiteY1" fmla="*/ 383381 h 1071562"/>
                <a:gd name="connsiteX2" fmla="*/ 183356 w 1476375"/>
                <a:gd name="connsiteY2" fmla="*/ 416718 h 1071562"/>
                <a:gd name="connsiteX3" fmla="*/ 97631 w 1476375"/>
                <a:gd name="connsiteY3" fmla="*/ 433387 h 1071562"/>
                <a:gd name="connsiteX4" fmla="*/ 0 w 1476375"/>
                <a:gd name="connsiteY4" fmla="*/ 295275 h 1071562"/>
                <a:gd name="connsiteX5" fmla="*/ 104775 w 1476375"/>
                <a:gd name="connsiteY5" fmla="*/ 278606 h 1071562"/>
                <a:gd name="connsiteX6" fmla="*/ 257175 w 1476375"/>
                <a:gd name="connsiteY6" fmla="*/ 245268 h 1071562"/>
                <a:gd name="connsiteX7" fmla="*/ 385762 w 1476375"/>
                <a:gd name="connsiteY7" fmla="*/ 214312 h 1071562"/>
                <a:gd name="connsiteX8" fmla="*/ 523875 w 1476375"/>
                <a:gd name="connsiteY8" fmla="*/ 183356 h 1071562"/>
                <a:gd name="connsiteX9" fmla="*/ 666750 w 1476375"/>
                <a:gd name="connsiteY9" fmla="*/ 150018 h 1071562"/>
                <a:gd name="connsiteX10" fmla="*/ 776287 w 1476375"/>
                <a:gd name="connsiteY10" fmla="*/ 126206 h 1071562"/>
                <a:gd name="connsiteX11" fmla="*/ 919162 w 1476375"/>
                <a:gd name="connsiteY11" fmla="*/ 95250 h 1071562"/>
                <a:gd name="connsiteX12" fmla="*/ 992981 w 1476375"/>
                <a:gd name="connsiteY12" fmla="*/ 80962 h 1071562"/>
                <a:gd name="connsiteX13" fmla="*/ 1062037 w 1476375"/>
                <a:gd name="connsiteY13" fmla="*/ 69056 h 1071562"/>
                <a:gd name="connsiteX14" fmla="*/ 1085850 w 1476375"/>
                <a:gd name="connsiteY14" fmla="*/ 52387 h 1071562"/>
                <a:gd name="connsiteX15" fmla="*/ 1114425 w 1476375"/>
                <a:gd name="connsiteY15" fmla="*/ 33337 h 1071562"/>
                <a:gd name="connsiteX16" fmla="*/ 1152525 w 1476375"/>
                <a:gd name="connsiteY16" fmla="*/ 11906 h 1071562"/>
                <a:gd name="connsiteX17" fmla="*/ 1176337 w 1476375"/>
                <a:gd name="connsiteY17" fmla="*/ 2381 h 1071562"/>
                <a:gd name="connsiteX18" fmla="*/ 1193006 w 1476375"/>
                <a:gd name="connsiteY18" fmla="*/ 0 h 1071562"/>
                <a:gd name="connsiteX19" fmla="*/ 1207294 w 1476375"/>
                <a:gd name="connsiteY19" fmla="*/ 2381 h 1071562"/>
                <a:gd name="connsiteX20" fmla="*/ 1240631 w 1476375"/>
                <a:gd name="connsiteY20" fmla="*/ 21431 h 1071562"/>
                <a:gd name="connsiteX21" fmla="*/ 1295400 w 1476375"/>
                <a:gd name="connsiteY21" fmla="*/ 57150 h 1071562"/>
                <a:gd name="connsiteX22" fmla="*/ 1350169 w 1476375"/>
                <a:gd name="connsiteY22" fmla="*/ 95250 h 1071562"/>
                <a:gd name="connsiteX23" fmla="*/ 1390650 w 1476375"/>
                <a:gd name="connsiteY23" fmla="*/ 123825 h 1071562"/>
                <a:gd name="connsiteX24" fmla="*/ 1431131 w 1476375"/>
                <a:gd name="connsiteY24" fmla="*/ 159543 h 1071562"/>
                <a:gd name="connsiteX25" fmla="*/ 1452562 w 1476375"/>
                <a:gd name="connsiteY25" fmla="*/ 180975 h 1071562"/>
                <a:gd name="connsiteX26" fmla="*/ 1466850 w 1476375"/>
                <a:gd name="connsiteY26" fmla="*/ 197643 h 1071562"/>
                <a:gd name="connsiteX27" fmla="*/ 1476375 w 1476375"/>
                <a:gd name="connsiteY27" fmla="*/ 216693 h 1071562"/>
                <a:gd name="connsiteX28" fmla="*/ 1476375 w 1476375"/>
                <a:gd name="connsiteY28" fmla="*/ 235743 h 1071562"/>
                <a:gd name="connsiteX29" fmla="*/ 1466850 w 1476375"/>
                <a:gd name="connsiteY29" fmla="*/ 252412 h 1071562"/>
                <a:gd name="connsiteX30" fmla="*/ 1450181 w 1476375"/>
                <a:gd name="connsiteY30" fmla="*/ 271462 h 1071562"/>
                <a:gd name="connsiteX31" fmla="*/ 1421606 w 1476375"/>
                <a:gd name="connsiteY31" fmla="*/ 288131 h 1071562"/>
                <a:gd name="connsiteX32" fmla="*/ 1402556 w 1476375"/>
                <a:gd name="connsiteY32" fmla="*/ 302418 h 1071562"/>
                <a:gd name="connsiteX33" fmla="*/ 1388269 w 1476375"/>
                <a:gd name="connsiteY33" fmla="*/ 319087 h 1071562"/>
                <a:gd name="connsiteX34" fmla="*/ 1373981 w 1476375"/>
                <a:gd name="connsiteY34" fmla="*/ 345281 h 1071562"/>
                <a:gd name="connsiteX35" fmla="*/ 1352550 w 1476375"/>
                <a:gd name="connsiteY35" fmla="*/ 411956 h 1071562"/>
                <a:gd name="connsiteX36" fmla="*/ 1314450 w 1476375"/>
                <a:gd name="connsiteY36" fmla="*/ 542925 h 1071562"/>
                <a:gd name="connsiteX37" fmla="*/ 1269206 w 1476375"/>
                <a:gd name="connsiteY37" fmla="*/ 714375 h 1071562"/>
                <a:gd name="connsiteX38" fmla="*/ 1233487 w 1476375"/>
                <a:gd name="connsiteY38" fmla="*/ 878681 h 1071562"/>
                <a:gd name="connsiteX39" fmla="*/ 1221581 w 1476375"/>
                <a:gd name="connsiteY39" fmla="*/ 942975 h 1071562"/>
                <a:gd name="connsiteX40" fmla="*/ 1178719 w 1476375"/>
                <a:gd name="connsiteY40" fmla="*/ 1071562 h 1071562"/>
                <a:gd name="connsiteX41" fmla="*/ 983456 w 1476375"/>
                <a:gd name="connsiteY41" fmla="*/ 1071562 h 1071562"/>
                <a:gd name="connsiteX42" fmla="*/ 1000125 w 1476375"/>
                <a:gd name="connsiteY42" fmla="*/ 902493 h 1071562"/>
                <a:gd name="connsiteX43" fmla="*/ 1021556 w 1476375"/>
                <a:gd name="connsiteY43" fmla="*/ 764381 h 1071562"/>
                <a:gd name="connsiteX44" fmla="*/ 1050131 w 1476375"/>
                <a:gd name="connsiteY44" fmla="*/ 566737 h 1071562"/>
                <a:gd name="connsiteX45" fmla="*/ 1071562 w 1476375"/>
                <a:gd name="connsiteY45" fmla="*/ 426243 h 1071562"/>
                <a:gd name="connsiteX46" fmla="*/ 1085850 w 1476375"/>
                <a:gd name="connsiteY46" fmla="*/ 326231 h 1071562"/>
                <a:gd name="connsiteX47" fmla="*/ 1088231 w 1476375"/>
                <a:gd name="connsiteY47" fmla="*/ 302418 h 1071562"/>
                <a:gd name="connsiteX48" fmla="*/ 1085850 w 1476375"/>
                <a:gd name="connsiteY48" fmla="*/ 276225 h 1071562"/>
                <a:gd name="connsiteX49" fmla="*/ 1078706 w 1476375"/>
                <a:gd name="connsiteY49" fmla="*/ 257175 h 1071562"/>
                <a:gd name="connsiteX50" fmla="*/ 1069181 w 1476375"/>
                <a:gd name="connsiteY50" fmla="*/ 245268 h 1071562"/>
                <a:gd name="connsiteX51" fmla="*/ 1052512 w 1476375"/>
                <a:gd name="connsiteY51" fmla="*/ 238125 h 1071562"/>
                <a:gd name="connsiteX52" fmla="*/ 1023937 w 1476375"/>
                <a:gd name="connsiteY52" fmla="*/ 242887 h 1071562"/>
                <a:gd name="connsiteX53" fmla="*/ 978694 w 1476375"/>
                <a:gd name="connsiteY53" fmla="*/ 254793 h 1071562"/>
                <a:gd name="connsiteX54" fmla="*/ 816769 w 1476375"/>
                <a:gd name="connsiteY54" fmla="*/ 285750 h 1071562"/>
                <a:gd name="connsiteX55" fmla="*/ 533400 w 1476375"/>
                <a:gd name="connsiteY55" fmla="*/ 3429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76375" h="1071562">
                  <a:moveTo>
                    <a:pt x="533400" y="342900"/>
                  </a:moveTo>
                  <a:lnTo>
                    <a:pt x="338137" y="383381"/>
                  </a:lnTo>
                  <a:lnTo>
                    <a:pt x="183356" y="416718"/>
                  </a:lnTo>
                  <a:lnTo>
                    <a:pt x="97631" y="433387"/>
                  </a:lnTo>
                  <a:lnTo>
                    <a:pt x="0" y="295275"/>
                  </a:lnTo>
                  <a:lnTo>
                    <a:pt x="104775" y="278606"/>
                  </a:lnTo>
                  <a:lnTo>
                    <a:pt x="257175" y="245268"/>
                  </a:lnTo>
                  <a:lnTo>
                    <a:pt x="385762" y="214312"/>
                  </a:lnTo>
                  <a:lnTo>
                    <a:pt x="523875" y="183356"/>
                  </a:lnTo>
                  <a:lnTo>
                    <a:pt x="666750" y="150018"/>
                  </a:lnTo>
                  <a:lnTo>
                    <a:pt x="776287" y="126206"/>
                  </a:lnTo>
                  <a:lnTo>
                    <a:pt x="919162" y="95250"/>
                  </a:lnTo>
                  <a:lnTo>
                    <a:pt x="992981" y="80962"/>
                  </a:lnTo>
                  <a:lnTo>
                    <a:pt x="1062037" y="69056"/>
                  </a:lnTo>
                  <a:lnTo>
                    <a:pt x="1085850" y="52387"/>
                  </a:lnTo>
                  <a:lnTo>
                    <a:pt x="1114425" y="33337"/>
                  </a:lnTo>
                  <a:lnTo>
                    <a:pt x="1152525" y="11906"/>
                  </a:lnTo>
                  <a:lnTo>
                    <a:pt x="1176337" y="2381"/>
                  </a:lnTo>
                  <a:lnTo>
                    <a:pt x="1193006" y="0"/>
                  </a:lnTo>
                  <a:lnTo>
                    <a:pt x="1207294" y="2381"/>
                  </a:lnTo>
                  <a:lnTo>
                    <a:pt x="1240631" y="21431"/>
                  </a:lnTo>
                  <a:lnTo>
                    <a:pt x="1295400" y="57150"/>
                  </a:lnTo>
                  <a:lnTo>
                    <a:pt x="1350169" y="95250"/>
                  </a:lnTo>
                  <a:lnTo>
                    <a:pt x="1390650" y="123825"/>
                  </a:lnTo>
                  <a:lnTo>
                    <a:pt x="1431131" y="159543"/>
                  </a:lnTo>
                  <a:lnTo>
                    <a:pt x="1452562" y="180975"/>
                  </a:lnTo>
                  <a:lnTo>
                    <a:pt x="1466850" y="197643"/>
                  </a:lnTo>
                  <a:lnTo>
                    <a:pt x="1476375" y="216693"/>
                  </a:lnTo>
                  <a:lnTo>
                    <a:pt x="1476375" y="235743"/>
                  </a:lnTo>
                  <a:lnTo>
                    <a:pt x="1466850" y="252412"/>
                  </a:lnTo>
                  <a:lnTo>
                    <a:pt x="1450181" y="271462"/>
                  </a:lnTo>
                  <a:lnTo>
                    <a:pt x="1421606" y="288131"/>
                  </a:lnTo>
                  <a:lnTo>
                    <a:pt x="1402556" y="302418"/>
                  </a:lnTo>
                  <a:lnTo>
                    <a:pt x="1388269" y="319087"/>
                  </a:lnTo>
                  <a:lnTo>
                    <a:pt x="1373981" y="345281"/>
                  </a:lnTo>
                  <a:lnTo>
                    <a:pt x="1352550" y="411956"/>
                  </a:lnTo>
                  <a:lnTo>
                    <a:pt x="1314450" y="542925"/>
                  </a:lnTo>
                  <a:lnTo>
                    <a:pt x="1269206" y="714375"/>
                  </a:lnTo>
                  <a:lnTo>
                    <a:pt x="1233487" y="878681"/>
                  </a:lnTo>
                  <a:lnTo>
                    <a:pt x="1221581" y="942975"/>
                  </a:lnTo>
                  <a:lnTo>
                    <a:pt x="1178719" y="1071562"/>
                  </a:lnTo>
                  <a:lnTo>
                    <a:pt x="983456" y="1071562"/>
                  </a:lnTo>
                  <a:lnTo>
                    <a:pt x="1000125" y="902493"/>
                  </a:lnTo>
                  <a:lnTo>
                    <a:pt x="1021556" y="764381"/>
                  </a:lnTo>
                  <a:lnTo>
                    <a:pt x="1050131" y="566737"/>
                  </a:lnTo>
                  <a:lnTo>
                    <a:pt x="1071562" y="426243"/>
                  </a:lnTo>
                  <a:lnTo>
                    <a:pt x="1085850" y="326231"/>
                  </a:lnTo>
                  <a:lnTo>
                    <a:pt x="1088231" y="302418"/>
                  </a:lnTo>
                  <a:lnTo>
                    <a:pt x="1085850" y="276225"/>
                  </a:lnTo>
                  <a:lnTo>
                    <a:pt x="1078706" y="257175"/>
                  </a:lnTo>
                  <a:lnTo>
                    <a:pt x="1069181" y="245268"/>
                  </a:lnTo>
                  <a:lnTo>
                    <a:pt x="1052512" y="238125"/>
                  </a:lnTo>
                  <a:lnTo>
                    <a:pt x="1023937" y="242887"/>
                  </a:lnTo>
                  <a:lnTo>
                    <a:pt x="978694" y="254793"/>
                  </a:lnTo>
                  <a:lnTo>
                    <a:pt x="816769" y="285750"/>
                  </a:lnTo>
                  <a:lnTo>
                    <a:pt x="53340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5753526D-4267-4CD0-8CE2-E47F164418B3}"/>
                </a:ext>
              </a:extLst>
            </p:cNvPr>
            <p:cNvSpPr/>
            <p:nvPr/>
          </p:nvSpPr>
          <p:spPr>
            <a:xfrm>
              <a:off x="4297362" y="5078414"/>
              <a:ext cx="990600" cy="320675"/>
            </a:xfrm>
            <a:custGeom>
              <a:avLst/>
              <a:gdLst>
                <a:gd name="connsiteX0" fmla="*/ 466725 w 990600"/>
                <a:gd name="connsiteY0" fmla="*/ 64294 h 319088"/>
                <a:gd name="connsiteX1" fmla="*/ 271462 w 990600"/>
                <a:gd name="connsiteY1" fmla="*/ 107157 h 319088"/>
                <a:gd name="connsiteX2" fmla="*/ 109537 w 990600"/>
                <a:gd name="connsiteY2" fmla="*/ 145257 h 319088"/>
                <a:gd name="connsiteX3" fmla="*/ 0 w 990600"/>
                <a:gd name="connsiteY3" fmla="*/ 171450 h 319088"/>
                <a:gd name="connsiteX4" fmla="*/ 38100 w 990600"/>
                <a:gd name="connsiteY4" fmla="*/ 319088 h 319088"/>
                <a:gd name="connsiteX5" fmla="*/ 192881 w 990600"/>
                <a:gd name="connsiteY5" fmla="*/ 302419 h 319088"/>
                <a:gd name="connsiteX6" fmla="*/ 357187 w 990600"/>
                <a:gd name="connsiteY6" fmla="*/ 283369 h 319088"/>
                <a:gd name="connsiteX7" fmla="*/ 569119 w 990600"/>
                <a:gd name="connsiteY7" fmla="*/ 257175 h 319088"/>
                <a:gd name="connsiteX8" fmla="*/ 757237 w 990600"/>
                <a:gd name="connsiteY8" fmla="*/ 238125 h 319088"/>
                <a:gd name="connsiteX9" fmla="*/ 881062 w 990600"/>
                <a:gd name="connsiteY9" fmla="*/ 228600 h 319088"/>
                <a:gd name="connsiteX10" fmla="*/ 916781 w 990600"/>
                <a:gd name="connsiteY10" fmla="*/ 228600 h 319088"/>
                <a:gd name="connsiteX11" fmla="*/ 947737 w 990600"/>
                <a:gd name="connsiteY11" fmla="*/ 207169 h 319088"/>
                <a:gd name="connsiteX12" fmla="*/ 981075 w 990600"/>
                <a:gd name="connsiteY12" fmla="*/ 188119 h 319088"/>
                <a:gd name="connsiteX13" fmla="*/ 988219 w 990600"/>
                <a:gd name="connsiteY13" fmla="*/ 180975 h 319088"/>
                <a:gd name="connsiteX14" fmla="*/ 990600 w 990600"/>
                <a:gd name="connsiteY14" fmla="*/ 169069 h 319088"/>
                <a:gd name="connsiteX15" fmla="*/ 988219 w 990600"/>
                <a:gd name="connsiteY15" fmla="*/ 140494 h 319088"/>
                <a:gd name="connsiteX16" fmla="*/ 983456 w 990600"/>
                <a:gd name="connsiteY16" fmla="*/ 92869 h 319088"/>
                <a:gd name="connsiteX17" fmla="*/ 976312 w 990600"/>
                <a:gd name="connsiteY17" fmla="*/ 61913 h 319088"/>
                <a:gd name="connsiteX18" fmla="*/ 966787 w 990600"/>
                <a:gd name="connsiteY18" fmla="*/ 38100 h 319088"/>
                <a:gd name="connsiteX19" fmla="*/ 940594 w 990600"/>
                <a:gd name="connsiteY19" fmla="*/ 2382 h 319088"/>
                <a:gd name="connsiteX20" fmla="*/ 752475 w 990600"/>
                <a:gd name="connsiteY20" fmla="*/ 0 h 319088"/>
                <a:gd name="connsiteX21" fmla="*/ 616744 w 990600"/>
                <a:gd name="connsiteY21" fmla="*/ 30957 h 319088"/>
                <a:gd name="connsiteX22" fmla="*/ 466725 w 990600"/>
                <a:gd name="connsiteY22" fmla="*/ 642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0600" h="319088">
                  <a:moveTo>
                    <a:pt x="466725" y="64294"/>
                  </a:moveTo>
                  <a:lnTo>
                    <a:pt x="271462" y="107157"/>
                  </a:lnTo>
                  <a:lnTo>
                    <a:pt x="109537" y="145257"/>
                  </a:lnTo>
                  <a:lnTo>
                    <a:pt x="0" y="171450"/>
                  </a:lnTo>
                  <a:lnTo>
                    <a:pt x="38100" y="319088"/>
                  </a:lnTo>
                  <a:lnTo>
                    <a:pt x="192881" y="302419"/>
                  </a:lnTo>
                  <a:lnTo>
                    <a:pt x="357187" y="283369"/>
                  </a:lnTo>
                  <a:lnTo>
                    <a:pt x="569119" y="257175"/>
                  </a:lnTo>
                  <a:lnTo>
                    <a:pt x="757237" y="238125"/>
                  </a:lnTo>
                  <a:lnTo>
                    <a:pt x="881062" y="228600"/>
                  </a:lnTo>
                  <a:lnTo>
                    <a:pt x="916781" y="228600"/>
                  </a:lnTo>
                  <a:lnTo>
                    <a:pt x="947737" y="207169"/>
                  </a:lnTo>
                  <a:lnTo>
                    <a:pt x="981075" y="188119"/>
                  </a:lnTo>
                  <a:lnTo>
                    <a:pt x="988219" y="180975"/>
                  </a:lnTo>
                  <a:lnTo>
                    <a:pt x="990600" y="169069"/>
                  </a:lnTo>
                  <a:lnTo>
                    <a:pt x="988219" y="140494"/>
                  </a:lnTo>
                  <a:lnTo>
                    <a:pt x="983456" y="92869"/>
                  </a:lnTo>
                  <a:lnTo>
                    <a:pt x="976312" y="61913"/>
                  </a:lnTo>
                  <a:lnTo>
                    <a:pt x="966787" y="38100"/>
                  </a:lnTo>
                  <a:lnTo>
                    <a:pt x="940594" y="2382"/>
                  </a:lnTo>
                  <a:lnTo>
                    <a:pt x="752475" y="0"/>
                  </a:lnTo>
                  <a:lnTo>
                    <a:pt x="616744" y="30957"/>
                  </a:lnTo>
                  <a:lnTo>
                    <a:pt x="466725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F726F454-BCF3-4E5D-BF61-3F629DA3C72E}"/>
                </a:ext>
              </a:extLst>
            </p:cNvPr>
            <p:cNvSpPr/>
            <p:nvPr/>
          </p:nvSpPr>
          <p:spPr>
            <a:xfrm rot="16200000">
              <a:off x="4868864" y="3868739"/>
              <a:ext cx="3825875" cy="606425"/>
            </a:xfrm>
            <a:custGeom>
              <a:avLst/>
              <a:gdLst>
                <a:gd name="connsiteX0" fmla="*/ 1724025 w 3825875"/>
                <a:gd name="connsiteY0" fmla="*/ 301625 h 606425"/>
                <a:gd name="connsiteX1" fmla="*/ 1971675 w 3825875"/>
                <a:gd name="connsiteY1" fmla="*/ 301625 h 606425"/>
                <a:gd name="connsiteX2" fmla="*/ 2117725 w 3825875"/>
                <a:gd name="connsiteY2" fmla="*/ 298450 h 606425"/>
                <a:gd name="connsiteX3" fmla="*/ 2327275 w 3825875"/>
                <a:gd name="connsiteY3" fmla="*/ 301625 h 606425"/>
                <a:gd name="connsiteX4" fmla="*/ 2501900 w 3825875"/>
                <a:gd name="connsiteY4" fmla="*/ 298450 h 606425"/>
                <a:gd name="connsiteX5" fmla="*/ 2654300 w 3825875"/>
                <a:gd name="connsiteY5" fmla="*/ 295275 h 606425"/>
                <a:gd name="connsiteX6" fmla="*/ 2886075 w 3825875"/>
                <a:gd name="connsiteY6" fmla="*/ 288925 h 606425"/>
                <a:gd name="connsiteX7" fmla="*/ 3143250 w 3825875"/>
                <a:gd name="connsiteY7" fmla="*/ 285750 h 606425"/>
                <a:gd name="connsiteX8" fmla="*/ 3321050 w 3825875"/>
                <a:gd name="connsiteY8" fmla="*/ 282575 h 606425"/>
                <a:gd name="connsiteX9" fmla="*/ 3409950 w 3825875"/>
                <a:gd name="connsiteY9" fmla="*/ 279400 h 606425"/>
                <a:gd name="connsiteX10" fmla="*/ 3476625 w 3825875"/>
                <a:gd name="connsiteY10" fmla="*/ 276225 h 606425"/>
                <a:gd name="connsiteX11" fmla="*/ 3536950 w 3825875"/>
                <a:gd name="connsiteY11" fmla="*/ 263525 h 606425"/>
                <a:gd name="connsiteX12" fmla="*/ 3584575 w 3825875"/>
                <a:gd name="connsiteY12" fmla="*/ 241300 h 606425"/>
                <a:gd name="connsiteX13" fmla="*/ 3625850 w 3825875"/>
                <a:gd name="connsiteY13" fmla="*/ 215900 h 606425"/>
                <a:gd name="connsiteX14" fmla="*/ 3679825 w 3825875"/>
                <a:gd name="connsiteY14" fmla="*/ 171450 h 606425"/>
                <a:gd name="connsiteX15" fmla="*/ 3730625 w 3825875"/>
                <a:gd name="connsiteY15" fmla="*/ 117475 h 606425"/>
                <a:gd name="connsiteX16" fmla="*/ 3790950 w 3825875"/>
                <a:gd name="connsiteY16" fmla="*/ 38100 h 606425"/>
                <a:gd name="connsiteX17" fmla="*/ 3825875 w 3825875"/>
                <a:gd name="connsiteY17" fmla="*/ 0 h 606425"/>
                <a:gd name="connsiteX18" fmla="*/ 3825875 w 3825875"/>
                <a:gd name="connsiteY18" fmla="*/ 130175 h 606425"/>
                <a:gd name="connsiteX19" fmla="*/ 3759200 w 3825875"/>
                <a:gd name="connsiteY19" fmla="*/ 254000 h 606425"/>
                <a:gd name="connsiteX20" fmla="*/ 3683000 w 3825875"/>
                <a:gd name="connsiteY20" fmla="*/ 381000 h 606425"/>
                <a:gd name="connsiteX21" fmla="*/ 3632200 w 3825875"/>
                <a:gd name="connsiteY21" fmla="*/ 469900 h 606425"/>
                <a:gd name="connsiteX22" fmla="*/ 3600450 w 3825875"/>
                <a:gd name="connsiteY22" fmla="*/ 536575 h 606425"/>
                <a:gd name="connsiteX23" fmla="*/ 3581400 w 3825875"/>
                <a:gd name="connsiteY23" fmla="*/ 565150 h 606425"/>
                <a:gd name="connsiteX24" fmla="*/ 3565525 w 3825875"/>
                <a:gd name="connsiteY24" fmla="*/ 581025 h 606425"/>
                <a:gd name="connsiteX25" fmla="*/ 3546475 w 3825875"/>
                <a:gd name="connsiteY25" fmla="*/ 596900 h 606425"/>
                <a:gd name="connsiteX26" fmla="*/ 3521075 w 3825875"/>
                <a:gd name="connsiteY26" fmla="*/ 606425 h 606425"/>
                <a:gd name="connsiteX27" fmla="*/ 3495675 w 3825875"/>
                <a:gd name="connsiteY27" fmla="*/ 606425 h 606425"/>
                <a:gd name="connsiteX28" fmla="*/ 3451225 w 3825875"/>
                <a:gd name="connsiteY28" fmla="*/ 593725 h 606425"/>
                <a:gd name="connsiteX29" fmla="*/ 3403600 w 3825875"/>
                <a:gd name="connsiteY29" fmla="*/ 571500 h 606425"/>
                <a:gd name="connsiteX30" fmla="*/ 3371850 w 3825875"/>
                <a:gd name="connsiteY30" fmla="*/ 552450 h 606425"/>
                <a:gd name="connsiteX31" fmla="*/ 3340100 w 3825875"/>
                <a:gd name="connsiteY31" fmla="*/ 549275 h 606425"/>
                <a:gd name="connsiteX32" fmla="*/ 3152775 w 3825875"/>
                <a:gd name="connsiteY32" fmla="*/ 549275 h 606425"/>
                <a:gd name="connsiteX33" fmla="*/ 2841625 w 3825875"/>
                <a:gd name="connsiteY33" fmla="*/ 549275 h 606425"/>
                <a:gd name="connsiteX34" fmla="*/ 2527300 w 3825875"/>
                <a:gd name="connsiteY34" fmla="*/ 549275 h 606425"/>
                <a:gd name="connsiteX35" fmla="*/ 2314575 w 3825875"/>
                <a:gd name="connsiteY35" fmla="*/ 546100 h 606425"/>
                <a:gd name="connsiteX36" fmla="*/ 1920875 w 3825875"/>
                <a:gd name="connsiteY36" fmla="*/ 549275 h 606425"/>
                <a:gd name="connsiteX37" fmla="*/ 1590675 w 3825875"/>
                <a:gd name="connsiteY37" fmla="*/ 549275 h 606425"/>
                <a:gd name="connsiteX38" fmla="*/ 1381125 w 3825875"/>
                <a:gd name="connsiteY38" fmla="*/ 549275 h 606425"/>
                <a:gd name="connsiteX39" fmla="*/ 1111250 w 3825875"/>
                <a:gd name="connsiteY39" fmla="*/ 549275 h 606425"/>
                <a:gd name="connsiteX40" fmla="*/ 892175 w 3825875"/>
                <a:gd name="connsiteY40" fmla="*/ 549275 h 606425"/>
                <a:gd name="connsiteX41" fmla="*/ 631825 w 3825875"/>
                <a:gd name="connsiteY41" fmla="*/ 546100 h 606425"/>
                <a:gd name="connsiteX42" fmla="*/ 498475 w 3825875"/>
                <a:gd name="connsiteY42" fmla="*/ 536575 h 606425"/>
                <a:gd name="connsiteX43" fmla="*/ 349250 w 3825875"/>
                <a:gd name="connsiteY43" fmla="*/ 517525 h 606425"/>
                <a:gd name="connsiteX44" fmla="*/ 276225 w 3825875"/>
                <a:gd name="connsiteY44" fmla="*/ 508000 h 606425"/>
                <a:gd name="connsiteX45" fmla="*/ 180975 w 3825875"/>
                <a:gd name="connsiteY45" fmla="*/ 495300 h 606425"/>
                <a:gd name="connsiteX46" fmla="*/ 120650 w 3825875"/>
                <a:gd name="connsiteY46" fmla="*/ 479425 h 606425"/>
                <a:gd name="connsiteX47" fmla="*/ 63500 w 3825875"/>
                <a:gd name="connsiteY47" fmla="*/ 457200 h 606425"/>
                <a:gd name="connsiteX48" fmla="*/ 25400 w 3825875"/>
                <a:gd name="connsiteY48" fmla="*/ 428625 h 606425"/>
                <a:gd name="connsiteX49" fmla="*/ 6350 w 3825875"/>
                <a:gd name="connsiteY49" fmla="*/ 406400 h 606425"/>
                <a:gd name="connsiteX50" fmla="*/ 0 w 3825875"/>
                <a:gd name="connsiteY50" fmla="*/ 393700 h 606425"/>
                <a:gd name="connsiteX51" fmla="*/ 3175 w 3825875"/>
                <a:gd name="connsiteY51" fmla="*/ 381000 h 606425"/>
                <a:gd name="connsiteX52" fmla="*/ 15875 w 3825875"/>
                <a:gd name="connsiteY52" fmla="*/ 368300 h 606425"/>
                <a:gd name="connsiteX53" fmla="*/ 50800 w 3825875"/>
                <a:gd name="connsiteY53" fmla="*/ 346075 h 606425"/>
                <a:gd name="connsiteX54" fmla="*/ 98425 w 3825875"/>
                <a:gd name="connsiteY54" fmla="*/ 327025 h 606425"/>
                <a:gd name="connsiteX55" fmla="*/ 158750 w 3825875"/>
                <a:gd name="connsiteY55" fmla="*/ 314325 h 606425"/>
                <a:gd name="connsiteX56" fmla="*/ 238125 w 3825875"/>
                <a:gd name="connsiteY56" fmla="*/ 304800 h 606425"/>
                <a:gd name="connsiteX57" fmla="*/ 323850 w 3825875"/>
                <a:gd name="connsiteY57" fmla="*/ 304800 h 606425"/>
                <a:gd name="connsiteX58" fmla="*/ 514350 w 3825875"/>
                <a:gd name="connsiteY58" fmla="*/ 301625 h 606425"/>
                <a:gd name="connsiteX59" fmla="*/ 720725 w 3825875"/>
                <a:gd name="connsiteY59" fmla="*/ 304800 h 606425"/>
                <a:gd name="connsiteX60" fmla="*/ 952500 w 3825875"/>
                <a:gd name="connsiteY60" fmla="*/ 301625 h 606425"/>
                <a:gd name="connsiteX61" fmla="*/ 1263650 w 3825875"/>
                <a:gd name="connsiteY61" fmla="*/ 301625 h 606425"/>
                <a:gd name="connsiteX62" fmla="*/ 1565275 w 3825875"/>
                <a:gd name="connsiteY62" fmla="*/ 304800 h 606425"/>
                <a:gd name="connsiteX63" fmla="*/ 1724025 w 3825875"/>
                <a:gd name="connsiteY63" fmla="*/ 3016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825875" h="606425">
                  <a:moveTo>
                    <a:pt x="1724025" y="301625"/>
                  </a:moveTo>
                  <a:lnTo>
                    <a:pt x="1971675" y="301625"/>
                  </a:lnTo>
                  <a:lnTo>
                    <a:pt x="2117725" y="298450"/>
                  </a:lnTo>
                  <a:lnTo>
                    <a:pt x="2327275" y="301625"/>
                  </a:lnTo>
                  <a:lnTo>
                    <a:pt x="2501900" y="298450"/>
                  </a:lnTo>
                  <a:lnTo>
                    <a:pt x="2654300" y="295275"/>
                  </a:lnTo>
                  <a:lnTo>
                    <a:pt x="2886075" y="288925"/>
                  </a:lnTo>
                  <a:lnTo>
                    <a:pt x="3143250" y="285750"/>
                  </a:lnTo>
                  <a:lnTo>
                    <a:pt x="3321050" y="282575"/>
                  </a:lnTo>
                  <a:lnTo>
                    <a:pt x="3409950" y="279400"/>
                  </a:lnTo>
                  <a:lnTo>
                    <a:pt x="3476625" y="276225"/>
                  </a:lnTo>
                  <a:lnTo>
                    <a:pt x="3536950" y="263525"/>
                  </a:lnTo>
                  <a:lnTo>
                    <a:pt x="3584575" y="241300"/>
                  </a:lnTo>
                  <a:lnTo>
                    <a:pt x="3625850" y="215900"/>
                  </a:lnTo>
                  <a:lnTo>
                    <a:pt x="3679825" y="171450"/>
                  </a:lnTo>
                  <a:lnTo>
                    <a:pt x="3730625" y="117475"/>
                  </a:lnTo>
                  <a:lnTo>
                    <a:pt x="3790950" y="38100"/>
                  </a:lnTo>
                  <a:lnTo>
                    <a:pt x="3825875" y="0"/>
                  </a:lnTo>
                  <a:lnTo>
                    <a:pt x="3825875" y="130175"/>
                  </a:lnTo>
                  <a:lnTo>
                    <a:pt x="3759200" y="254000"/>
                  </a:lnTo>
                  <a:lnTo>
                    <a:pt x="3683000" y="381000"/>
                  </a:lnTo>
                  <a:lnTo>
                    <a:pt x="3632200" y="469900"/>
                  </a:lnTo>
                  <a:lnTo>
                    <a:pt x="3600450" y="536575"/>
                  </a:lnTo>
                  <a:lnTo>
                    <a:pt x="3581400" y="565150"/>
                  </a:lnTo>
                  <a:lnTo>
                    <a:pt x="3565525" y="581025"/>
                  </a:lnTo>
                  <a:lnTo>
                    <a:pt x="3546475" y="596900"/>
                  </a:lnTo>
                  <a:lnTo>
                    <a:pt x="3521075" y="606425"/>
                  </a:lnTo>
                  <a:lnTo>
                    <a:pt x="3495675" y="606425"/>
                  </a:lnTo>
                  <a:lnTo>
                    <a:pt x="3451225" y="593725"/>
                  </a:lnTo>
                  <a:lnTo>
                    <a:pt x="3403600" y="571500"/>
                  </a:lnTo>
                  <a:lnTo>
                    <a:pt x="3371850" y="552450"/>
                  </a:lnTo>
                  <a:lnTo>
                    <a:pt x="3340100" y="549275"/>
                  </a:lnTo>
                  <a:lnTo>
                    <a:pt x="3152775" y="549275"/>
                  </a:lnTo>
                  <a:lnTo>
                    <a:pt x="2841625" y="549275"/>
                  </a:lnTo>
                  <a:lnTo>
                    <a:pt x="2527300" y="549275"/>
                  </a:lnTo>
                  <a:lnTo>
                    <a:pt x="2314575" y="546100"/>
                  </a:lnTo>
                  <a:lnTo>
                    <a:pt x="1920875" y="549275"/>
                  </a:lnTo>
                  <a:lnTo>
                    <a:pt x="1590675" y="549275"/>
                  </a:lnTo>
                  <a:lnTo>
                    <a:pt x="1381125" y="549275"/>
                  </a:lnTo>
                  <a:lnTo>
                    <a:pt x="1111250" y="549275"/>
                  </a:lnTo>
                  <a:lnTo>
                    <a:pt x="892175" y="549275"/>
                  </a:lnTo>
                  <a:lnTo>
                    <a:pt x="631825" y="546100"/>
                  </a:lnTo>
                  <a:lnTo>
                    <a:pt x="498475" y="536575"/>
                  </a:lnTo>
                  <a:lnTo>
                    <a:pt x="349250" y="517525"/>
                  </a:lnTo>
                  <a:lnTo>
                    <a:pt x="276225" y="508000"/>
                  </a:lnTo>
                  <a:lnTo>
                    <a:pt x="180975" y="495300"/>
                  </a:lnTo>
                  <a:lnTo>
                    <a:pt x="120650" y="479425"/>
                  </a:lnTo>
                  <a:lnTo>
                    <a:pt x="63500" y="457200"/>
                  </a:lnTo>
                  <a:lnTo>
                    <a:pt x="25400" y="428625"/>
                  </a:lnTo>
                  <a:lnTo>
                    <a:pt x="6350" y="406400"/>
                  </a:lnTo>
                  <a:lnTo>
                    <a:pt x="0" y="393700"/>
                  </a:lnTo>
                  <a:lnTo>
                    <a:pt x="3175" y="381000"/>
                  </a:lnTo>
                  <a:lnTo>
                    <a:pt x="15875" y="368300"/>
                  </a:lnTo>
                  <a:lnTo>
                    <a:pt x="50800" y="346075"/>
                  </a:lnTo>
                  <a:lnTo>
                    <a:pt x="98425" y="327025"/>
                  </a:lnTo>
                  <a:lnTo>
                    <a:pt x="158750" y="314325"/>
                  </a:lnTo>
                  <a:lnTo>
                    <a:pt x="238125" y="304800"/>
                  </a:lnTo>
                  <a:lnTo>
                    <a:pt x="323850" y="304800"/>
                  </a:lnTo>
                  <a:lnTo>
                    <a:pt x="514350" y="301625"/>
                  </a:lnTo>
                  <a:lnTo>
                    <a:pt x="720725" y="304800"/>
                  </a:lnTo>
                  <a:lnTo>
                    <a:pt x="952500" y="301625"/>
                  </a:lnTo>
                  <a:lnTo>
                    <a:pt x="1263650" y="301625"/>
                  </a:lnTo>
                  <a:lnTo>
                    <a:pt x="1565275" y="304800"/>
                  </a:lnTo>
                  <a:lnTo>
                    <a:pt x="1724025" y="301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2366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3" grpId="0" animBg="1"/>
      <p:bldP spid="15" grpId="0" animBg="1"/>
      <p:bldP spid="16" grpId="0" animBg="1"/>
      <p:bldP spid="23" grpId="0" animBg="1"/>
      <p:bldP spid="24" grpId="0" animBg="1"/>
      <p:bldP spid="25" grpId="0" animBg="1"/>
      <p:bldP spid="26" grpId="0" animBg="1"/>
      <p:bldP spid="17" grpId="0" animBg="1"/>
      <p:bldP spid="22" grpId="0" animBg="1"/>
      <p:bldP spid="29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3ADC73AC-F23D-415B-99B0-2BD0094D059B}"/>
              </a:ext>
            </a:extLst>
          </p:cNvPr>
          <p:cNvGrpSpPr/>
          <p:nvPr/>
        </p:nvGrpSpPr>
        <p:grpSpPr>
          <a:xfrm>
            <a:off x="3554413" y="1506538"/>
            <a:ext cx="4879976" cy="4578351"/>
            <a:chOff x="3554413" y="1506538"/>
            <a:chExt cx="4879976" cy="4578351"/>
          </a:xfrm>
          <a:solidFill>
            <a:schemeClr val="tx1"/>
          </a:solidFill>
        </p:grpSpPr>
        <p:sp>
          <p:nvSpPr>
            <p:cNvPr id="3" name="フリーフォーム 8">
              <a:extLst>
                <a:ext uri="{FF2B5EF4-FFF2-40B4-BE49-F238E27FC236}">
                  <a16:creationId xmlns:a16="http://schemas.microsoft.com/office/drawing/2014/main" id="{0931358F-118B-4613-907A-3D34B0BD487E}"/>
                </a:ext>
              </a:extLst>
            </p:cNvPr>
            <p:cNvSpPr/>
            <p:nvPr/>
          </p:nvSpPr>
          <p:spPr>
            <a:xfrm>
              <a:off x="4132262" y="1506538"/>
              <a:ext cx="1041400" cy="558800"/>
            </a:xfrm>
            <a:custGeom>
              <a:avLst/>
              <a:gdLst>
                <a:gd name="connsiteX0" fmla="*/ 345281 w 1040606"/>
                <a:gd name="connsiteY0" fmla="*/ 321469 h 559594"/>
                <a:gd name="connsiteX1" fmla="*/ 269081 w 1040606"/>
                <a:gd name="connsiteY1" fmla="*/ 266700 h 559594"/>
                <a:gd name="connsiteX2" fmla="*/ 185737 w 1040606"/>
                <a:gd name="connsiteY2" fmla="*/ 202406 h 559594"/>
                <a:gd name="connsiteX3" fmla="*/ 109537 w 1040606"/>
                <a:gd name="connsiteY3" fmla="*/ 142875 h 559594"/>
                <a:gd name="connsiteX4" fmla="*/ 30956 w 1040606"/>
                <a:gd name="connsiteY4" fmla="*/ 78581 h 559594"/>
                <a:gd name="connsiteX5" fmla="*/ 14287 w 1040606"/>
                <a:gd name="connsiteY5" fmla="*/ 59531 h 559594"/>
                <a:gd name="connsiteX6" fmla="*/ 2381 w 1040606"/>
                <a:gd name="connsiteY6" fmla="*/ 38100 h 559594"/>
                <a:gd name="connsiteX7" fmla="*/ 0 w 1040606"/>
                <a:gd name="connsiteY7" fmla="*/ 19050 h 559594"/>
                <a:gd name="connsiteX8" fmla="*/ 2381 w 1040606"/>
                <a:gd name="connsiteY8" fmla="*/ 7144 h 559594"/>
                <a:gd name="connsiteX9" fmla="*/ 11906 w 1040606"/>
                <a:gd name="connsiteY9" fmla="*/ 0 h 559594"/>
                <a:gd name="connsiteX10" fmla="*/ 28575 w 1040606"/>
                <a:gd name="connsiteY10" fmla="*/ 2381 h 559594"/>
                <a:gd name="connsiteX11" fmla="*/ 76200 w 1040606"/>
                <a:gd name="connsiteY11" fmla="*/ 26194 h 559594"/>
                <a:gd name="connsiteX12" fmla="*/ 145256 w 1040606"/>
                <a:gd name="connsiteY12" fmla="*/ 64294 h 559594"/>
                <a:gd name="connsiteX13" fmla="*/ 214312 w 1040606"/>
                <a:gd name="connsiteY13" fmla="*/ 97631 h 559594"/>
                <a:gd name="connsiteX14" fmla="*/ 257175 w 1040606"/>
                <a:gd name="connsiteY14" fmla="*/ 116681 h 559594"/>
                <a:gd name="connsiteX15" fmla="*/ 333375 w 1040606"/>
                <a:gd name="connsiteY15" fmla="*/ 145256 h 559594"/>
                <a:gd name="connsiteX16" fmla="*/ 435768 w 1040606"/>
                <a:gd name="connsiteY16" fmla="*/ 178594 h 559594"/>
                <a:gd name="connsiteX17" fmla="*/ 502443 w 1040606"/>
                <a:gd name="connsiteY17" fmla="*/ 197644 h 559594"/>
                <a:gd name="connsiteX18" fmla="*/ 569118 w 1040606"/>
                <a:gd name="connsiteY18" fmla="*/ 214312 h 559594"/>
                <a:gd name="connsiteX19" fmla="*/ 623887 w 1040606"/>
                <a:gd name="connsiteY19" fmla="*/ 228600 h 559594"/>
                <a:gd name="connsiteX20" fmla="*/ 683418 w 1040606"/>
                <a:gd name="connsiteY20" fmla="*/ 238125 h 559594"/>
                <a:gd name="connsiteX21" fmla="*/ 752475 w 1040606"/>
                <a:gd name="connsiteY21" fmla="*/ 250031 h 559594"/>
                <a:gd name="connsiteX22" fmla="*/ 835818 w 1040606"/>
                <a:gd name="connsiteY22" fmla="*/ 261937 h 559594"/>
                <a:gd name="connsiteX23" fmla="*/ 873918 w 1040606"/>
                <a:gd name="connsiteY23" fmla="*/ 276225 h 559594"/>
                <a:gd name="connsiteX24" fmla="*/ 942975 w 1040606"/>
                <a:gd name="connsiteY24" fmla="*/ 316706 h 559594"/>
                <a:gd name="connsiteX25" fmla="*/ 995362 w 1040606"/>
                <a:gd name="connsiteY25" fmla="*/ 350044 h 559594"/>
                <a:gd name="connsiteX26" fmla="*/ 1014412 w 1040606"/>
                <a:gd name="connsiteY26" fmla="*/ 364331 h 559594"/>
                <a:gd name="connsiteX27" fmla="*/ 1026318 w 1040606"/>
                <a:gd name="connsiteY27" fmla="*/ 381000 h 559594"/>
                <a:gd name="connsiteX28" fmla="*/ 1035843 w 1040606"/>
                <a:gd name="connsiteY28" fmla="*/ 407194 h 559594"/>
                <a:gd name="connsiteX29" fmla="*/ 1040606 w 1040606"/>
                <a:gd name="connsiteY29" fmla="*/ 435769 h 559594"/>
                <a:gd name="connsiteX30" fmla="*/ 1038225 w 1040606"/>
                <a:gd name="connsiteY30" fmla="*/ 464344 h 559594"/>
                <a:gd name="connsiteX31" fmla="*/ 1028700 w 1040606"/>
                <a:gd name="connsiteY31" fmla="*/ 492919 h 559594"/>
                <a:gd name="connsiteX32" fmla="*/ 1009650 w 1040606"/>
                <a:gd name="connsiteY32" fmla="*/ 519112 h 559594"/>
                <a:gd name="connsiteX33" fmla="*/ 983456 w 1040606"/>
                <a:gd name="connsiteY33" fmla="*/ 538162 h 559594"/>
                <a:gd name="connsiteX34" fmla="*/ 947737 w 1040606"/>
                <a:gd name="connsiteY34" fmla="*/ 554831 h 559594"/>
                <a:gd name="connsiteX35" fmla="*/ 919162 w 1040606"/>
                <a:gd name="connsiteY35" fmla="*/ 559594 h 559594"/>
                <a:gd name="connsiteX36" fmla="*/ 878681 w 1040606"/>
                <a:gd name="connsiteY36" fmla="*/ 552450 h 559594"/>
                <a:gd name="connsiteX37" fmla="*/ 828675 w 1040606"/>
                <a:gd name="connsiteY37" fmla="*/ 542925 h 559594"/>
                <a:gd name="connsiteX38" fmla="*/ 766762 w 1040606"/>
                <a:gd name="connsiteY38" fmla="*/ 528637 h 559594"/>
                <a:gd name="connsiteX39" fmla="*/ 704850 w 1040606"/>
                <a:gd name="connsiteY39" fmla="*/ 514350 h 559594"/>
                <a:gd name="connsiteX40" fmla="*/ 638175 w 1040606"/>
                <a:gd name="connsiteY40" fmla="*/ 495300 h 559594"/>
                <a:gd name="connsiteX41" fmla="*/ 611981 w 1040606"/>
                <a:gd name="connsiteY41" fmla="*/ 485775 h 559594"/>
                <a:gd name="connsiteX42" fmla="*/ 552450 w 1040606"/>
                <a:gd name="connsiteY42" fmla="*/ 454819 h 559594"/>
                <a:gd name="connsiteX43" fmla="*/ 466725 w 1040606"/>
                <a:gd name="connsiteY43" fmla="*/ 402431 h 559594"/>
                <a:gd name="connsiteX44" fmla="*/ 345281 w 1040606"/>
                <a:gd name="connsiteY44" fmla="*/ 32146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606" h="559594">
                  <a:moveTo>
                    <a:pt x="345281" y="321469"/>
                  </a:moveTo>
                  <a:lnTo>
                    <a:pt x="269081" y="266700"/>
                  </a:lnTo>
                  <a:lnTo>
                    <a:pt x="185737" y="202406"/>
                  </a:lnTo>
                  <a:lnTo>
                    <a:pt x="109537" y="142875"/>
                  </a:lnTo>
                  <a:lnTo>
                    <a:pt x="30956" y="78581"/>
                  </a:lnTo>
                  <a:lnTo>
                    <a:pt x="14287" y="59531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2381"/>
                  </a:lnTo>
                  <a:lnTo>
                    <a:pt x="76200" y="26194"/>
                  </a:lnTo>
                  <a:lnTo>
                    <a:pt x="145256" y="64294"/>
                  </a:lnTo>
                  <a:lnTo>
                    <a:pt x="214312" y="97631"/>
                  </a:lnTo>
                  <a:lnTo>
                    <a:pt x="257175" y="116681"/>
                  </a:lnTo>
                  <a:lnTo>
                    <a:pt x="333375" y="145256"/>
                  </a:lnTo>
                  <a:lnTo>
                    <a:pt x="435768" y="178594"/>
                  </a:lnTo>
                  <a:lnTo>
                    <a:pt x="502443" y="197644"/>
                  </a:lnTo>
                  <a:lnTo>
                    <a:pt x="569118" y="214312"/>
                  </a:lnTo>
                  <a:lnTo>
                    <a:pt x="623887" y="228600"/>
                  </a:lnTo>
                  <a:lnTo>
                    <a:pt x="683418" y="238125"/>
                  </a:lnTo>
                  <a:lnTo>
                    <a:pt x="752475" y="250031"/>
                  </a:lnTo>
                  <a:lnTo>
                    <a:pt x="835818" y="261937"/>
                  </a:lnTo>
                  <a:lnTo>
                    <a:pt x="873918" y="276225"/>
                  </a:lnTo>
                  <a:lnTo>
                    <a:pt x="942975" y="316706"/>
                  </a:lnTo>
                  <a:lnTo>
                    <a:pt x="995362" y="350044"/>
                  </a:lnTo>
                  <a:lnTo>
                    <a:pt x="1014412" y="364331"/>
                  </a:lnTo>
                  <a:lnTo>
                    <a:pt x="1026318" y="381000"/>
                  </a:lnTo>
                  <a:lnTo>
                    <a:pt x="1035843" y="407194"/>
                  </a:lnTo>
                  <a:lnTo>
                    <a:pt x="1040606" y="435769"/>
                  </a:lnTo>
                  <a:lnTo>
                    <a:pt x="1038225" y="464344"/>
                  </a:lnTo>
                  <a:lnTo>
                    <a:pt x="1028700" y="492919"/>
                  </a:lnTo>
                  <a:lnTo>
                    <a:pt x="1009650" y="519112"/>
                  </a:lnTo>
                  <a:lnTo>
                    <a:pt x="983456" y="538162"/>
                  </a:lnTo>
                  <a:lnTo>
                    <a:pt x="947737" y="554831"/>
                  </a:lnTo>
                  <a:lnTo>
                    <a:pt x="919162" y="559594"/>
                  </a:lnTo>
                  <a:lnTo>
                    <a:pt x="878681" y="552450"/>
                  </a:lnTo>
                  <a:lnTo>
                    <a:pt x="828675" y="542925"/>
                  </a:lnTo>
                  <a:lnTo>
                    <a:pt x="766762" y="528637"/>
                  </a:lnTo>
                  <a:lnTo>
                    <a:pt x="704850" y="514350"/>
                  </a:lnTo>
                  <a:lnTo>
                    <a:pt x="638175" y="495300"/>
                  </a:lnTo>
                  <a:lnTo>
                    <a:pt x="611981" y="485775"/>
                  </a:lnTo>
                  <a:lnTo>
                    <a:pt x="552450" y="454819"/>
                  </a:lnTo>
                  <a:lnTo>
                    <a:pt x="466725" y="402431"/>
                  </a:lnTo>
                  <a:lnTo>
                    <a:pt x="345281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5E3A5B5D-84CE-44D1-BAEE-E65A2DDF00AE}"/>
                </a:ext>
              </a:extLst>
            </p:cNvPr>
            <p:cNvSpPr/>
            <p:nvPr/>
          </p:nvSpPr>
          <p:spPr>
            <a:xfrm>
              <a:off x="3554413" y="2239964"/>
              <a:ext cx="2128837" cy="511175"/>
            </a:xfrm>
            <a:custGeom>
              <a:avLst/>
              <a:gdLst>
                <a:gd name="connsiteX0" fmla="*/ 1250156 w 2128837"/>
                <a:gd name="connsiteY0" fmla="*/ 126206 h 511969"/>
                <a:gd name="connsiteX1" fmla="*/ 1012031 w 2128837"/>
                <a:gd name="connsiteY1" fmla="*/ 161925 h 511969"/>
                <a:gd name="connsiteX2" fmla="*/ 776287 w 2128837"/>
                <a:gd name="connsiteY2" fmla="*/ 197644 h 511969"/>
                <a:gd name="connsiteX3" fmla="*/ 569119 w 2128837"/>
                <a:gd name="connsiteY3" fmla="*/ 226219 h 511969"/>
                <a:gd name="connsiteX4" fmla="*/ 464344 w 2128837"/>
                <a:gd name="connsiteY4" fmla="*/ 238125 h 511969"/>
                <a:gd name="connsiteX5" fmla="*/ 419100 w 2128837"/>
                <a:gd name="connsiteY5" fmla="*/ 245269 h 511969"/>
                <a:gd name="connsiteX6" fmla="*/ 388144 w 2128837"/>
                <a:gd name="connsiteY6" fmla="*/ 245269 h 511969"/>
                <a:gd name="connsiteX7" fmla="*/ 328612 w 2128837"/>
                <a:gd name="connsiteY7" fmla="*/ 240506 h 511969"/>
                <a:gd name="connsiteX8" fmla="*/ 261937 w 2128837"/>
                <a:gd name="connsiteY8" fmla="*/ 230981 h 511969"/>
                <a:gd name="connsiteX9" fmla="*/ 211931 w 2128837"/>
                <a:gd name="connsiteY9" fmla="*/ 219075 h 511969"/>
                <a:gd name="connsiteX10" fmla="*/ 154781 w 2128837"/>
                <a:gd name="connsiteY10" fmla="*/ 200025 h 511969"/>
                <a:gd name="connsiteX11" fmla="*/ 119062 w 2128837"/>
                <a:gd name="connsiteY11" fmla="*/ 180975 h 511969"/>
                <a:gd name="connsiteX12" fmla="*/ 90487 w 2128837"/>
                <a:gd name="connsiteY12" fmla="*/ 159544 h 511969"/>
                <a:gd name="connsiteX13" fmla="*/ 69056 w 2128837"/>
                <a:gd name="connsiteY13" fmla="*/ 140494 h 511969"/>
                <a:gd name="connsiteX14" fmla="*/ 57150 w 2128837"/>
                <a:gd name="connsiteY14" fmla="*/ 133350 h 511969"/>
                <a:gd name="connsiteX15" fmla="*/ 38100 w 2128837"/>
                <a:gd name="connsiteY15" fmla="*/ 123825 h 511969"/>
                <a:gd name="connsiteX16" fmla="*/ 14287 w 2128837"/>
                <a:gd name="connsiteY16" fmla="*/ 116681 h 511969"/>
                <a:gd name="connsiteX17" fmla="*/ 0 w 2128837"/>
                <a:gd name="connsiteY17" fmla="*/ 121444 h 511969"/>
                <a:gd name="connsiteX18" fmla="*/ 0 w 2128837"/>
                <a:gd name="connsiteY18" fmla="*/ 135731 h 511969"/>
                <a:gd name="connsiteX19" fmla="*/ 7144 w 2128837"/>
                <a:gd name="connsiteY19" fmla="*/ 164306 h 511969"/>
                <a:gd name="connsiteX20" fmla="*/ 30956 w 2128837"/>
                <a:gd name="connsiteY20" fmla="*/ 202406 h 511969"/>
                <a:gd name="connsiteX21" fmla="*/ 83344 w 2128837"/>
                <a:gd name="connsiteY21" fmla="*/ 264319 h 511969"/>
                <a:gd name="connsiteX22" fmla="*/ 133350 w 2128837"/>
                <a:gd name="connsiteY22" fmla="*/ 316706 h 511969"/>
                <a:gd name="connsiteX23" fmla="*/ 192881 w 2128837"/>
                <a:gd name="connsiteY23" fmla="*/ 376237 h 511969"/>
                <a:gd name="connsiteX24" fmla="*/ 245269 w 2128837"/>
                <a:gd name="connsiteY24" fmla="*/ 421481 h 511969"/>
                <a:gd name="connsiteX25" fmla="*/ 280987 w 2128837"/>
                <a:gd name="connsiteY25" fmla="*/ 447675 h 511969"/>
                <a:gd name="connsiteX26" fmla="*/ 314325 w 2128837"/>
                <a:gd name="connsiteY26" fmla="*/ 469106 h 511969"/>
                <a:gd name="connsiteX27" fmla="*/ 359569 w 2128837"/>
                <a:gd name="connsiteY27" fmla="*/ 490537 h 511969"/>
                <a:gd name="connsiteX28" fmla="*/ 407194 w 2128837"/>
                <a:gd name="connsiteY28" fmla="*/ 507206 h 511969"/>
                <a:gd name="connsiteX29" fmla="*/ 433387 w 2128837"/>
                <a:gd name="connsiteY29" fmla="*/ 511969 h 511969"/>
                <a:gd name="connsiteX30" fmla="*/ 461962 w 2128837"/>
                <a:gd name="connsiteY30" fmla="*/ 500062 h 511969"/>
                <a:gd name="connsiteX31" fmla="*/ 531019 w 2128837"/>
                <a:gd name="connsiteY31" fmla="*/ 469106 h 511969"/>
                <a:gd name="connsiteX32" fmla="*/ 588169 w 2128837"/>
                <a:gd name="connsiteY32" fmla="*/ 447675 h 511969"/>
                <a:gd name="connsiteX33" fmla="*/ 664369 w 2128837"/>
                <a:gd name="connsiteY33" fmla="*/ 423862 h 511969"/>
                <a:gd name="connsiteX34" fmla="*/ 754856 w 2128837"/>
                <a:gd name="connsiteY34" fmla="*/ 400050 h 511969"/>
                <a:gd name="connsiteX35" fmla="*/ 869156 w 2128837"/>
                <a:gd name="connsiteY35" fmla="*/ 376237 h 511969"/>
                <a:gd name="connsiteX36" fmla="*/ 1007269 w 2128837"/>
                <a:gd name="connsiteY36" fmla="*/ 350044 h 511969"/>
                <a:gd name="connsiteX37" fmla="*/ 1162050 w 2128837"/>
                <a:gd name="connsiteY37" fmla="*/ 328612 h 511969"/>
                <a:gd name="connsiteX38" fmla="*/ 1371600 w 2128837"/>
                <a:gd name="connsiteY38" fmla="*/ 302419 h 511969"/>
                <a:gd name="connsiteX39" fmla="*/ 1574006 w 2128837"/>
                <a:gd name="connsiteY39" fmla="*/ 280987 h 511969"/>
                <a:gd name="connsiteX40" fmla="*/ 1757362 w 2128837"/>
                <a:gd name="connsiteY40" fmla="*/ 266700 h 511969"/>
                <a:gd name="connsiteX41" fmla="*/ 1804987 w 2128837"/>
                <a:gd name="connsiteY41" fmla="*/ 261937 h 511969"/>
                <a:gd name="connsiteX42" fmla="*/ 1859756 w 2128837"/>
                <a:gd name="connsiteY42" fmla="*/ 254794 h 511969"/>
                <a:gd name="connsiteX43" fmla="*/ 1928812 w 2128837"/>
                <a:gd name="connsiteY43" fmla="*/ 247650 h 511969"/>
                <a:gd name="connsiteX44" fmla="*/ 1995487 w 2128837"/>
                <a:gd name="connsiteY44" fmla="*/ 245269 h 511969"/>
                <a:gd name="connsiteX45" fmla="*/ 2040731 w 2128837"/>
                <a:gd name="connsiteY45" fmla="*/ 242887 h 511969"/>
                <a:gd name="connsiteX46" fmla="*/ 2069306 w 2128837"/>
                <a:gd name="connsiteY46" fmla="*/ 233362 h 511969"/>
                <a:gd name="connsiteX47" fmla="*/ 2095500 w 2128837"/>
                <a:gd name="connsiteY47" fmla="*/ 221456 h 511969"/>
                <a:gd name="connsiteX48" fmla="*/ 2116931 w 2128837"/>
                <a:gd name="connsiteY48" fmla="*/ 204787 h 511969"/>
                <a:gd name="connsiteX49" fmla="*/ 2126456 w 2128837"/>
                <a:gd name="connsiteY49" fmla="*/ 190500 h 511969"/>
                <a:gd name="connsiteX50" fmla="*/ 2128837 w 2128837"/>
                <a:gd name="connsiteY50" fmla="*/ 176212 h 511969"/>
                <a:gd name="connsiteX51" fmla="*/ 2124075 w 2128837"/>
                <a:gd name="connsiteY51" fmla="*/ 154781 h 511969"/>
                <a:gd name="connsiteX52" fmla="*/ 2102644 w 2128837"/>
                <a:gd name="connsiteY52" fmla="*/ 123825 h 511969"/>
                <a:gd name="connsiteX53" fmla="*/ 2074069 w 2128837"/>
                <a:gd name="connsiteY53" fmla="*/ 92869 h 511969"/>
                <a:gd name="connsiteX54" fmla="*/ 2052637 w 2128837"/>
                <a:gd name="connsiteY54" fmla="*/ 76200 h 511969"/>
                <a:gd name="connsiteX55" fmla="*/ 2021681 w 2128837"/>
                <a:gd name="connsiteY55" fmla="*/ 54769 h 511969"/>
                <a:gd name="connsiteX56" fmla="*/ 1995487 w 2128837"/>
                <a:gd name="connsiteY56" fmla="*/ 42862 h 511969"/>
                <a:gd name="connsiteX57" fmla="*/ 1947862 w 2128837"/>
                <a:gd name="connsiteY57" fmla="*/ 26194 h 511969"/>
                <a:gd name="connsiteX58" fmla="*/ 1890712 w 2128837"/>
                <a:gd name="connsiteY58" fmla="*/ 11906 h 511969"/>
                <a:gd name="connsiteX59" fmla="*/ 1821656 w 2128837"/>
                <a:gd name="connsiteY59" fmla="*/ 0 h 511969"/>
                <a:gd name="connsiteX60" fmla="*/ 1793081 w 2128837"/>
                <a:gd name="connsiteY60" fmla="*/ 0 h 511969"/>
                <a:gd name="connsiteX61" fmla="*/ 1690687 w 2128837"/>
                <a:gd name="connsiteY61" fmla="*/ 30956 h 511969"/>
                <a:gd name="connsiteX62" fmla="*/ 1540669 w 2128837"/>
                <a:gd name="connsiteY62" fmla="*/ 76200 h 511969"/>
                <a:gd name="connsiteX63" fmla="*/ 1497806 w 2128837"/>
                <a:gd name="connsiteY63" fmla="*/ 90487 h 511969"/>
                <a:gd name="connsiteX64" fmla="*/ 1388269 w 2128837"/>
                <a:gd name="connsiteY64" fmla="*/ 107156 h 511969"/>
                <a:gd name="connsiteX65" fmla="*/ 1250156 w 2128837"/>
                <a:gd name="connsiteY65" fmla="*/ 126206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8837" h="511969">
                  <a:moveTo>
                    <a:pt x="1250156" y="126206"/>
                  </a:moveTo>
                  <a:lnTo>
                    <a:pt x="1012031" y="161925"/>
                  </a:lnTo>
                  <a:lnTo>
                    <a:pt x="776287" y="197644"/>
                  </a:lnTo>
                  <a:lnTo>
                    <a:pt x="569119" y="226219"/>
                  </a:lnTo>
                  <a:lnTo>
                    <a:pt x="464344" y="238125"/>
                  </a:lnTo>
                  <a:lnTo>
                    <a:pt x="419100" y="245269"/>
                  </a:lnTo>
                  <a:lnTo>
                    <a:pt x="388144" y="245269"/>
                  </a:lnTo>
                  <a:lnTo>
                    <a:pt x="328612" y="240506"/>
                  </a:lnTo>
                  <a:lnTo>
                    <a:pt x="261937" y="230981"/>
                  </a:lnTo>
                  <a:lnTo>
                    <a:pt x="211931" y="219075"/>
                  </a:lnTo>
                  <a:lnTo>
                    <a:pt x="154781" y="200025"/>
                  </a:lnTo>
                  <a:lnTo>
                    <a:pt x="119062" y="180975"/>
                  </a:lnTo>
                  <a:lnTo>
                    <a:pt x="90487" y="159544"/>
                  </a:lnTo>
                  <a:lnTo>
                    <a:pt x="69056" y="140494"/>
                  </a:lnTo>
                  <a:lnTo>
                    <a:pt x="57150" y="133350"/>
                  </a:lnTo>
                  <a:lnTo>
                    <a:pt x="38100" y="123825"/>
                  </a:lnTo>
                  <a:lnTo>
                    <a:pt x="14287" y="116681"/>
                  </a:lnTo>
                  <a:lnTo>
                    <a:pt x="0" y="121444"/>
                  </a:lnTo>
                  <a:lnTo>
                    <a:pt x="0" y="135731"/>
                  </a:lnTo>
                  <a:lnTo>
                    <a:pt x="7144" y="164306"/>
                  </a:lnTo>
                  <a:lnTo>
                    <a:pt x="30956" y="202406"/>
                  </a:lnTo>
                  <a:lnTo>
                    <a:pt x="83344" y="264319"/>
                  </a:lnTo>
                  <a:lnTo>
                    <a:pt x="133350" y="316706"/>
                  </a:lnTo>
                  <a:lnTo>
                    <a:pt x="192881" y="376237"/>
                  </a:lnTo>
                  <a:lnTo>
                    <a:pt x="245269" y="421481"/>
                  </a:lnTo>
                  <a:lnTo>
                    <a:pt x="280987" y="447675"/>
                  </a:lnTo>
                  <a:lnTo>
                    <a:pt x="314325" y="469106"/>
                  </a:lnTo>
                  <a:lnTo>
                    <a:pt x="359569" y="490537"/>
                  </a:lnTo>
                  <a:lnTo>
                    <a:pt x="407194" y="507206"/>
                  </a:lnTo>
                  <a:lnTo>
                    <a:pt x="433387" y="511969"/>
                  </a:lnTo>
                  <a:lnTo>
                    <a:pt x="461962" y="500062"/>
                  </a:lnTo>
                  <a:lnTo>
                    <a:pt x="531019" y="469106"/>
                  </a:lnTo>
                  <a:lnTo>
                    <a:pt x="588169" y="447675"/>
                  </a:lnTo>
                  <a:lnTo>
                    <a:pt x="664369" y="423862"/>
                  </a:lnTo>
                  <a:lnTo>
                    <a:pt x="754856" y="400050"/>
                  </a:lnTo>
                  <a:lnTo>
                    <a:pt x="869156" y="376237"/>
                  </a:lnTo>
                  <a:lnTo>
                    <a:pt x="1007269" y="350044"/>
                  </a:lnTo>
                  <a:lnTo>
                    <a:pt x="1162050" y="328612"/>
                  </a:lnTo>
                  <a:lnTo>
                    <a:pt x="1371600" y="302419"/>
                  </a:lnTo>
                  <a:lnTo>
                    <a:pt x="1574006" y="280987"/>
                  </a:lnTo>
                  <a:lnTo>
                    <a:pt x="1757362" y="266700"/>
                  </a:lnTo>
                  <a:lnTo>
                    <a:pt x="1804987" y="261937"/>
                  </a:lnTo>
                  <a:lnTo>
                    <a:pt x="1859756" y="254794"/>
                  </a:lnTo>
                  <a:lnTo>
                    <a:pt x="1928812" y="247650"/>
                  </a:lnTo>
                  <a:lnTo>
                    <a:pt x="1995487" y="245269"/>
                  </a:lnTo>
                  <a:lnTo>
                    <a:pt x="2040731" y="242887"/>
                  </a:lnTo>
                  <a:lnTo>
                    <a:pt x="2069306" y="233362"/>
                  </a:lnTo>
                  <a:lnTo>
                    <a:pt x="2095500" y="221456"/>
                  </a:lnTo>
                  <a:lnTo>
                    <a:pt x="2116931" y="204787"/>
                  </a:lnTo>
                  <a:lnTo>
                    <a:pt x="2126456" y="190500"/>
                  </a:lnTo>
                  <a:lnTo>
                    <a:pt x="2128837" y="176212"/>
                  </a:lnTo>
                  <a:lnTo>
                    <a:pt x="2124075" y="154781"/>
                  </a:lnTo>
                  <a:lnTo>
                    <a:pt x="2102644" y="123825"/>
                  </a:lnTo>
                  <a:lnTo>
                    <a:pt x="2074069" y="92869"/>
                  </a:lnTo>
                  <a:lnTo>
                    <a:pt x="2052637" y="76200"/>
                  </a:lnTo>
                  <a:lnTo>
                    <a:pt x="2021681" y="54769"/>
                  </a:lnTo>
                  <a:lnTo>
                    <a:pt x="1995487" y="42862"/>
                  </a:lnTo>
                  <a:lnTo>
                    <a:pt x="1947862" y="26194"/>
                  </a:lnTo>
                  <a:lnTo>
                    <a:pt x="1890712" y="11906"/>
                  </a:lnTo>
                  <a:lnTo>
                    <a:pt x="1821656" y="0"/>
                  </a:lnTo>
                  <a:lnTo>
                    <a:pt x="1793081" y="0"/>
                  </a:lnTo>
                  <a:lnTo>
                    <a:pt x="1690687" y="30956"/>
                  </a:lnTo>
                  <a:lnTo>
                    <a:pt x="1540669" y="76200"/>
                  </a:lnTo>
                  <a:lnTo>
                    <a:pt x="1497806" y="90487"/>
                  </a:lnTo>
                  <a:lnTo>
                    <a:pt x="1388269" y="107156"/>
                  </a:lnTo>
                  <a:lnTo>
                    <a:pt x="125015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63DEE6B6-008F-4BD2-85A0-5B35BB1652C9}"/>
                </a:ext>
              </a:extLst>
            </p:cNvPr>
            <p:cNvSpPr/>
            <p:nvPr/>
          </p:nvSpPr>
          <p:spPr>
            <a:xfrm>
              <a:off x="3984625" y="2906714"/>
              <a:ext cx="1260475" cy="371475"/>
            </a:xfrm>
            <a:custGeom>
              <a:avLst/>
              <a:gdLst>
                <a:gd name="connsiteX0" fmla="*/ 621506 w 1259681"/>
                <a:gd name="connsiteY0" fmla="*/ 126206 h 371475"/>
                <a:gd name="connsiteX1" fmla="*/ 819150 w 1259681"/>
                <a:gd name="connsiteY1" fmla="*/ 71437 h 371475"/>
                <a:gd name="connsiteX2" fmla="*/ 862013 w 1259681"/>
                <a:gd name="connsiteY2" fmla="*/ 54769 h 371475"/>
                <a:gd name="connsiteX3" fmla="*/ 907256 w 1259681"/>
                <a:gd name="connsiteY3" fmla="*/ 35719 h 371475"/>
                <a:gd name="connsiteX4" fmla="*/ 950119 w 1259681"/>
                <a:gd name="connsiteY4" fmla="*/ 19050 h 371475"/>
                <a:gd name="connsiteX5" fmla="*/ 995363 w 1259681"/>
                <a:gd name="connsiteY5" fmla="*/ 4762 h 371475"/>
                <a:gd name="connsiteX6" fmla="*/ 1021556 w 1259681"/>
                <a:gd name="connsiteY6" fmla="*/ 0 h 371475"/>
                <a:gd name="connsiteX7" fmla="*/ 1042988 w 1259681"/>
                <a:gd name="connsiteY7" fmla="*/ 2381 h 371475"/>
                <a:gd name="connsiteX8" fmla="*/ 1073944 w 1259681"/>
                <a:gd name="connsiteY8" fmla="*/ 11906 h 371475"/>
                <a:gd name="connsiteX9" fmla="*/ 1128713 w 1259681"/>
                <a:gd name="connsiteY9" fmla="*/ 30956 h 371475"/>
                <a:gd name="connsiteX10" fmla="*/ 1166813 w 1259681"/>
                <a:gd name="connsiteY10" fmla="*/ 47625 h 371475"/>
                <a:gd name="connsiteX11" fmla="*/ 1195388 w 1259681"/>
                <a:gd name="connsiteY11" fmla="*/ 64294 h 371475"/>
                <a:gd name="connsiteX12" fmla="*/ 1216819 w 1259681"/>
                <a:gd name="connsiteY12" fmla="*/ 80962 h 371475"/>
                <a:gd name="connsiteX13" fmla="*/ 1240631 w 1259681"/>
                <a:gd name="connsiteY13" fmla="*/ 107156 h 371475"/>
                <a:gd name="connsiteX14" fmla="*/ 1252538 w 1259681"/>
                <a:gd name="connsiteY14" fmla="*/ 128587 h 371475"/>
                <a:gd name="connsiteX15" fmla="*/ 1257300 w 1259681"/>
                <a:gd name="connsiteY15" fmla="*/ 150019 h 371475"/>
                <a:gd name="connsiteX16" fmla="*/ 1259681 w 1259681"/>
                <a:gd name="connsiteY16" fmla="*/ 173831 h 371475"/>
                <a:gd name="connsiteX17" fmla="*/ 1252538 w 1259681"/>
                <a:gd name="connsiteY17" fmla="*/ 197644 h 371475"/>
                <a:gd name="connsiteX18" fmla="*/ 1235869 w 1259681"/>
                <a:gd name="connsiteY18" fmla="*/ 214312 h 371475"/>
                <a:gd name="connsiteX19" fmla="*/ 1204913 w 1259681"/>
                <a:gd name="connsiteY19" fmla="*/ 223837 h 371475"/>
                <a:gd name="connsiteX20" fmla="*/ 1152525 w 1259681"/>
                <a:gd name="connsiteY20" fmla="*/ 230981 h 371475"/>
                <a:gd name="connsiteX21" fmla="*/ 1012031 w 1259681"/>
                <a:gd name="connsiteY21" fmla="*/ 252412 h 371475"/>
                <a:gd name="connsiteX22" fmla="*/ 773906 w 1259681"/>
                <a:gd name="connsiteY22" fmla="*/ 290512 h 371475"/>
                <a:gd name="connsiteX23" fmla="*/ 509588 w 1259681"/>
                <a:gd name="connsiteY23" fmla="*/ 338137 h 371475"/>
                <a:gd name="connsiteX24" fmla="*/ 461963 w 1259681"/>
                <a:gd name="connsiteY24" fmla="*/ 352425 h 371475"/>
                <a:gd name="connsiteX25" fmla="*/ 421481 w 1259681"/>
                <a:gd name="connsiteY25" fmla="*/ 364331 h 371475"/>
                <a:gd name="connsiteX26" fmla="*/ 378619 w 1259681"/>
                <a:gd name="connsiteY26" fmla="*/ 371475 h 371475"/>
                <a:gd name="connsiteX27" fmla="*/ 326231 w 1259681"/>
                <a:gd name="connsiteY27" fmla="*/ 369094 h 371475"/>
                <a:gd name="connsiteX28" fmla="*/ 285750 w 1259681"/>
                <a:gd name="connsiteY28" fmla="*/ 361950 h 371475"/>
                <a:gd name="connsiteX29" fmla="*/ 245269 w 1259681"/>
                <a:gd name="connsiteY29" fmla="*/ 347662 h 371475"/>
                <a:gd name="connsiteX30" fmla="*/ 211931 w 1259681"/>
                <a:gd name="connsiteY30" fmla="*/ 328612 h 371475"/>
                <a:gd name="connsiteX31" fmla="*/ 152400 w 1259681"/>
                <a:gd name="connsiteY31" fmla="*/ 292894 h 371475"/>
                <a:gd name="connsiteX32" fmla="*/ 64294 w 1259681"/>
                <a:gd name="connsiteY32" fmla="*/ 228600 h 371475"/>
                <a:gd name="connsiteX33" fmla="*/ 19050 w 1259681"/>
                <a:gd name="connsiteY33" fmla="*/ 192881 h 371475"/>
                <a:gd name="connsiteX34" fmla="*/ 9525 w 1259681"/>
                <a:gd name="connsiteY34" fmla="*/ 183356 h 371475"/>
                <a:gd name="connsiteX35" fmla="*/ 0 w 1259681"/>
                <a:gd name="connsiteY35" fmla="*/ 166687 h 371475"/>
                <a:gd name="connsiteX36" fmla="*/ 0 w 1259681"/>
                <a:gd name="connsiteY36" fmla="*/ 147637 h 371475"/>
                <a:gd name="connsiteX37" fmla="*/ 9525 w 1259681"/>
                <a:gd name="connsiteY37" fmla="*/ 133350 h 371475"/>
                <a:gd name="connsiteX38" fmla="*/ 30956 w 1259681"/>
                <a:gd name="connsiteY38" fmla="*/ 126206 h 371475"/>
                <a:gd name="connsiteX39" fmla="*/ 71438 w 1259681"/>
                <a:gd name="connsiteY39" fmla="*/ 142875 h 371475"/>
                <a:gd name="connsiteX40" fmla="*/ 133350 w 1259681"/>
                <a:gd name="connsiteY40" fmla="*/ 171450 h 371475"/>
                <a:gd name="connsiteX41" fmla="*/ 171450 w 1259681"/>
                <a:gd name="connsiteY41" fmla="*/ 185737 h 371475"/>
                <a:gd name="connsiteX42" fmla="*/ 216694 w 1259681"/>
                <a:gd name="connsiteY42" fmla="*/ 195262 h 371475"/>
                <a:gd name="connsiteX43" fmla="*/ 252413 w 1259681"/>
                <a:gd name="connsiteY43" fmla="*/ 200025 h 371475"/>
                <a:gd name="connsiteX44" fmla="*/ 276225 w 1259681"/>
                <a:gd name="connsiteY44" fmla="*/ 200025 h 371475"/>
                <a:gd name="connsiteX45" fmla="*/ 340519 w 1259681"/>
                <a:gd name="connsiteY45" fmla="*/ 188119 h 371475"/>
                <a:gd name="connsiteX46" fmla="*/ 473869 w 1259681"/>
                <a:gd name="connsiteY46" fmla="*/ 159544 h 371475"/>
                <a:gd name="connsiteX47" fmla="*/ 621506 w 1259681"/>
                <a:gd name="connsiteY47" fmla="*/ 12620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59681" h="371475">
                  <a:moveTo>
                    <a:pt x="621506" y="126206"/>
                  </a:moveTo>
                  <a:lnTo>
                    <a:pt x="819150" y="71437"/>
                  </a:lnTo>
                  <a:lnTo>
                    <a:pt x="862013" y="54769"/>
                  </a:lnTo>
                  <a:lnTo>
                    <a:pt x="907256" y="35719"/>
                  </a:lnTo>
                  <a:lnTo>
                    <a:pt x="950119" y="19050"/>
                  </a:lnTo>
                  <a:lnTo>
                    <a:pt x="995363" y="4762"/>
                  </a:lnTo>
                  <a:lnTo>
                    <a:pt x="1021556" y="0"/>
                  </a:lnTo>
                  <a:lnTo>
                    <a:pt x="1042988" y="2381"/>
                  </a:lnTo>
                  <a:lnTo>
                    <a:pt x="1073944" y="11906"/>
                  </a:lnTo>
                  <a:lnTo>
                    <a:pt x="1128713" y="30956"/>
                  </a:lnTo>
                  <a:lnTo>
                    <a:pt x="1166813" y="47625"/>
                  </a:lnTo>
                  <a:lnTo>
                    <a:pt x="1195388" y="64294"/>
                  </a:lnTo>
                  <a:lnTo>
                    <a:pt x="1216819" y="80962"/>
                  </a:lnTo>
                  <a:lnTo>
                    <a:pt x="1240631" y="107156"/>
                  </a:lnTo>
                  <a:lnTo>
                    <a:pt x="1252538" y="128587"/>
                  </a:lnTo>
                  <a:lnTo>
                    <a:pt x="1257300" y="150019"/>
                  </a:lnTo>
                  <a:lnTo>
                    <a:pt x="1259681" y="173831"/>
                  </a:lnTo>
                  <a:lnTo>
                    <a:pt x="1252538" y="197644"/>
                  </a:lnTo>
                  <a:lnTo>
                    <a:pt x="1235869" y="214312"/>
                  </a:lnTo>
                  <a:lnTo>
                    <a:pt x="1204913" y="223837"/>
                  </a:lnTo>
                  <a:lnTo>
                    <a:pt x="1152525" y="230981"/>
                  </a:lnTo>
                  <a:lnTo>
                    <a:pt x="1012031" y="252412"/>
                  </a:lnTo>
                  <a:lnTo>
                    <a:pt x="773906" y="290512"/>
                  </a:lnTo>
                  <a:lnTo>
                    <a:pt x="509588" y="338137"/>
                  </a:lnTo>
                  <a:lnTo>
                    <a:pt x="461963" y="352425"/>
                  </a:lnTo>
                  <a:lnTo>
                    <a:pt x="421481" y="364331"/>
                  </a:lnTo>
                  <a:lnTo>
                    <a:pt x="378619" y="371475"/>
                  </a:lnTo>
                  <a:lnTo>
                    <a:pt x="326231" y="369094"/>
                  </a:lnTo>
                  <a:lnTo>
                    <a:pt x="285750" y="361950"/>
                  </a:lnTo>
                  <a:lnTo>
                    <a:pt x="245269" y="347662"/>
                  </a:lnTo>
                  <a:lnTo>
                    <a:pt x="211931" y="328612"/>
                  </a:lnTo>
                  <a:lnTo>
                    <a:pt x="152400" y="292894"/>
                  </a:lnTo>
                  <a:lnTo>
                    <a:pt x="64294" y="228600"/>
                  </a:lnTo>
                  <a:lnTo>
                    <a:pt x="19050" y="192881"/>
                  </a:lnTo>
                  <a:lnTo>
                    <a:pt x="9525" y="183356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33350"/>
                  </a:lnTo>
                  <a:lnTo>
                    <a:pt x="30956" y="126206"/>
                  </a:lnTo>
                  <a:lnTo>
                    <a:pt x="71438" y="142875"/>
                  </a:lnTo>
                  <a:lnTo>
                    <a:pt x="133350" y="171450"/>
                  </a:lnTo>
                  <a:lnTo>
                    <a:pt x="171450" y="185737"/>
                  </a:lnTo>
                  <a:lnTo>
                    <a:pt x="216694" y="195262"/>
                  </a:lnTo>
                  <a:lnTo>
                    <a:pt x="252413" y="200025"/>
                  </a:lnTo>
                  <a:lnTo>
                    <a:pt x="276225" y="200025"/>
                  </a:lnTo>
                  <a:lnTo>
                    <a:pt x="340519" y="188119"/>
                  </a:lnTo>
                  <a:lnTo>
                    <a:pt x="473869" y="159544"/>
                  </a:lnTo>
                  <a:lnTo>
                    <a:pt x="62150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4">
              <a:extLst>
                <a:ext uri="{FF2B5EF4-FFF2-40B4-BE49-F238E27FC236}">
                  <a16:creationId xmlns:a16="http://schemas.microsoft.com/office/drawing/2014/main" id="{EB869960-101C-4EC6-B269-9A7BAD59C8CF}"/>
                </a:ext>
              </a:extLst>
            </p:cNvPr>
            <p:cNvSpPr/>
            <p:nvPr/>
          </p:nvSpPr>
          <p:spPr>
            <a:xfrm>
              <a:off x="3978274" y="3509964"/>
              <a:ext cx="1335088" cy="428625"/>
            </a:xfrm>
            <a:custGeom>
              <a:avLst/>
              <a:gdLst>
                <a:gd name="connsiteX0" fmla="*/ 704850 w 1335882"/>
                <a:gd name="connsiteY0" fmla="*/ 138113 h 428625"/>
                <a:gd name="connsiteX1" fmla="*/ 588169 w 1335882"/>
                <a:gd name="connsiteY1" fmla="*/ 169069 h 428625"/>
                <a:gd name="connsiteX2" fmla="*/ 497682 w 1335882"/>
                <a:gd name="connsiteY2" fmla="*/ 190500 h 428625"/>
                <a:gd name="connsiteX3" fmla="*/ 426244 w 1335882"/>
                <a:gd name="connsiteY3" fmla="*/ 204788 h 428625"/>
                <a:gd name="connsiteX4" fmla="*/ 378619 w 1335882"/>
                <a:gd name="connsiteY4" fmla="*/ 214313 h 428625"/>
                <a:gd name="connsiteX5" fmla="*/ 326232 w 1335882"/>
                <a:gd name="connsiteY5" fmla="*/ 223838 h 428625"/>
                <a:gd name="connsiteX6" fmla="*/ 292894 w 1335882"/>
                <a:gd name="connsiteY6" fmla="*/ 226219 h 428625"/>
                <a:gd name="connsiteX7" fmla="*/ 264319 w 1335882"/>
                <a:gd name="connsiteY7" fmla="*/ 226219 h 428625"/>
                <a:gd name="connsiteX8" fmla="*/ 238125 w 1335882"/>
                <a:gd name="connsiteY8" fmla="*/ 221457 h 428625"/>
                <a:gd name="connsiteX9" fmla="*/ 209550 w 1335882"/>
                <a:gd name="connsiteY9" fmla="*/ 214313 h 428625"/>
                <a:gd name="connsiteX10" fmla="*/ 164307 w 1335882"/>
                <a:gd name="connsiteY10" fmla="*/ 197644 h 428625"/>
                <a:gd name="connsiteX11" fmla="*/ 111919 w 1335882"/>
                <a:gd name="connsiteY11" fmla="*/ 166688 h 428625"/>
                <a:gd name="connsiteX12" fmla="*/ 69057 w 1335882"/>
                <a:gd name="connsiteY12" fmla="*/ 138113 h 428625"/>
                <a:gd name="connsiteX13" fmla="*/ 52388 w 1335882"/>
                <a:gd name="connsiteY13" fmla="*/ 128588 h 428625"/>
                <a:gd name="connsiteX14" fmla="*/ 26194 w 1335882"/>
                <a:gd name="connsiteY14" fmla="*/ 121444 h 428625"/>
                <a:gd name="connsiteX15" fmla="*/ 9525 w 1335882"/>
                <a:gd name="connsiteY15" fmla="*/ 121444 h 428625"/>
                <a:gd name="connsiteX16" fmla="*/ 2382 w 1335882"/>
                <a:gd name="connsiteY16" fmla="*/ 123825 h 428625"/>
                <a:gd name="connsiteX17" fmla="*/ 0 w 1335882"/>
                <a:gd name="connsiteY17" fmla="*/ 142875 h 428625"/>
                <a:gd name="connsiteX18" fmla="*/ 9525 w 1335882"/>
                <a:gd name="connsiteY18" fmla="*/ 166688 h 428625"/>
                <a:gd name="connsiteX19" fmla="*/ 26194 w 1335882"/>
                <a:gd name="connsiteY19" fmla="*/ 195263 h 428625"/>
                <a:gd name="connsiteX20" fmla="*/ 97632 w 1335882"/>
                <a:gd name="connsiteY20" fmla="*/ 269082 h 428625"/>
                <a:gd name="connsiteX21" fmla="*/ 138113 w 1335882"/>
                <a:gd name="connsiteY21" fmla="*/ 304800 h 428625"/>
                <a:gd name="connsiteX22" fmla="*/ 178594 w 1335882"/>
                <a:gd name="connsiteY22" fmla="*/ 333375 h 428625"/>
                <a:gd name="connsiteX23" fmla="*/ 207169 w 1335882"/>
                <a:gd name="connsiteY23" fmla="*/ 350044 h 428625"/>
                <a:gd name="connsiteX24" fmla="*/ 226219 w 1335882"/>
                <a:gd name="connsiteY24" fmla="*/ 364332 h 428625"/>
                <a:gd name="connsiteX25" fmla="*/ 254794 w 1335882"/>
                <a:gd name="connsiteY25" fmla="*/ 388144 h 428625"/>
                <a:gd name="connsiteX26" fmla="*/ 273844 w 1335882"/>
                <a:gd name="connsiteY26" fmla="*/ 402432 h 428625"/>
                <a:gd name="connsiteX27" fmla="*/ 295275 w 1335882"/>
                <a:gd name="connsiteY27" fmla="*/ 411957 h 428625"/>
                <a:gd name="connsiteX28" fmla="*/ 316707 w 1335882"/>
                <a:gd name="connsiteY28" fmla="*/ 419100 h 428625"/>
                <a:gd name="connsiteX29" fmla="*/ 340519 w 1335882"/>
                <a:gd name="connsiteY29" fmla="*/ 423863 h 428625"/>
                <a:gd name="connsiteX30" fmla="*/ 371475 w 1335882"/>
                <a:gd name="connsiteY30" fmla="*/ 426244 h 428625"/>
                <a:gd name="connsiteX31" fmla="*/ 402432 w 1335882"/>
                <a:gd name="connsiteY31" fmla="*/ 428625 h 428625"/>
                <a:gd name="connsiteX32" fmla="*/ 440532 w 1335882"/>
                <a:gd name="connsiteY32" fmla="*/ 423863 h 428625"/>
                <a:gd name="connsiteX33" fmla="*/ 481013 w 1335882"/>
                <a:gd name="connsiteY33" fmla="*/ 414338 h 428625"/>
                <a:gd name="connsiteX34" fmla="*/ 521494 w 1335882"/>
                <a:gd name="connsiteY34" fmla="*/ 400050 h 428625"/>
                <a:gd name="connsiteX35" fmla="*/ 569119 w 1335882"/>
                <a:gd name="connsiteY35" fmla="*/ 378619 h 428625"/>
                <a:gd name="connsiteX36" fmla="*/ 642938 w 1335882"/>
                <a:gd name="connsiteY36" fmla="*/ 357188 h 428625"/>
                <a:gd name="connsiteX37" fmla="*/ 826294 w 1335882"/>
                <a:gd name="connsiteY37" fmla="*/ 309563 h 428625"/>
                <a:gd name="connsiteX38" fmla="*/ 942975 w 1335882"/>
                <a:gd name="connsiteY38" fmla="*/ 283369 h 428625"/>
                <a:gd name="connsiteX39" fmla="*/ 1088232 w 1335882"/>
                <a:gd name="connsiteY39" fmla="*/ 252413 h 428625"/>
                <a:gd name="connsiteX40" fmla="*/ 1202532 w 1335882"/>
                <a:gd name="connsiteY40" fmla="*/ 230982 h 428625"/>
                <a:gd name="connsiteX41" fmla="*/ 1266825 w 1335882"/>
                <a:gd name="connsiteY41" fmla="*/ 219075 h 428625"/>
                <a:gd name="connsiteX42" fmla="*/ 1304925 w 1335882"/>
                <a:gd name="connsiteY42" fmla="*/ 204788 h 428625"/>
                <a:gd name="connsiteX43" fmla="*/ 1323975 w 1335882"/>
                <a:gd name="connsiteY43" fmla="*/ 190500 h 428625"/>
                <a:gd name="connsiteX44" fmla="*/ 1333500 w 1335882"/>
                <a:gd name="connsiteY44" fmla="*/ 173832 h 428625"/>
                <a:gd name="connsiteX45" fmla="*/ 1335882 w 1335882"/>
                <a:gd name="connsiteY45" fmla="*/ 159544 h 428625"/>
                <a:gd name="connsiteX46" fmla="*/ 1331119 w 1335882"/>
                <a:gd name="connsiteY46" fmla="*/ 135732 h 428625"/>
                <a:gd name="connsiteX47" fmla="*/ 1316832 w 1335882"/>
                <a:gd name="connsiteY47" fmla="*/ 95250 h 428625"/>
                <a:gd name="connsiteX48" fmla="*/ 1295400 w 1335882"/>
                <a:gd name="connsiteY48" fmla="*/ 66675 h 428625"/>
                <a:gd name="connsiteX49" fmla="*/ 1269207 w 1335882"/>
                <a:gd name="connsiteY49" fmla="*/ 47625 h 428625"/>
                <a:gd name="connsiteX50" fmla="*/ 1233488 w 1335882"/>
                <a:gd name="connsiteY50" fmla="*/ 30957 h 428625"/>
                <a:gd name="connsiteX51" fmla="*/ 1178719 w 1335882"/>
                <a:gd name="connsiteY51" fmla="*/ 14288 h 428625"/>
                <a:gd name="connsiteX52" fmla="*/ 1112044 w 1335882"/>
                <a:gd name="connsiteY52" fmla="*/ 0 h 428625"/>
                <a:gd name="connsiteX53" fmla="*/ 1083469 w 1335882"/>
                <a:gd name="connsiteY53" fmla="*/ 0 h 428625"/>
                <a:gd name="connsiteX54" fmla="*/ 1012032 w 1335882"/>
                <a:gd name="connsiteY54" fmla="*/ 26194 h 428625"/>
                <a:gd name="connsiteX55" fmla="*/ 869157 w 1335882"/>
                <a:gd name="connsiteY55" fmla="*/ 85725 h 428625"/>
                <a:gd name="connsiteX56" fmla="*/ 807244 w 1335882"/>
                <a:gd name="connsiteY56" fmla="*/ 107157 h 428625"/>
                <a:gd name="connsiteX57" fmla="*/ 704850 w 1335882"/>
                <a:gd name="connsiteY57" fmla="*/ 1381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5882" h="428625">
                  <a:moveTo>
                    <a:pt x="704850" y="138113"/>
                  </a:moveTo>
                  <a:lnTo>
                    <a:pt x="588169" y="169069"/>
                  </a:lnTo>
                  <a:lnTo>
                    <a:pt x="497682" y="190500"/>
                  </a:lnTo>
                  <a:lnTo>
                    <a:pt x="426244" y="204788"/>
                  </a:lnTo>
                  <a:lnTo>
                    <a:pt x="378619" y="214313"/>
                  </a:lnTo>
                  <a:lnTo>
                    <a:pt x="326232" y="223838"/>
                  </a:lnTo>
                  <a:lnTo>
                    <a:pt x="292894" y="226219"/>
                  </a:lnTo>
                  <a:lnTo>
                    <a:pt x="264319" y="226219"/>
                  </a:lnTo>
                  <a:lnTo>
                    <a:pt x="238125" y="221457"/>
                  </a:lnTo>
                  <a:lnTo>
                    <a:pt x="209550" y="214313"/>
                  </a:lnTo>
                  <a:lnTo>
                    <a:pt x="164307" y="197644"/>
                  </a:lnTo>
                  <a:lnTo>
                    <a:pt x="111919" y="166688"/>
                  </a:lnTo>
                  <a:lnTo>
                    <a:pt x="69057" y="138113"/>
                  </a:lnTo>
                  <a:lnTo>
                    <a:pt x="52388" y="128588"/>
                  </a:lnTo>
                  <a:lnTo>
                    <a:pt x="26194" y="121444"/>
                  </a:lnTo>
                  <a:lnTo>
                    <a:pt x="9525" y="121444"/>
                  </a:lnTo>
                  <a:lnTo>
                    <a:pt x="2382" y="123825"/>
                  </a:lnTo>
                  <a:lnTo>
                    <a:pt x="0" y="142875"/>
                  </a:lnTo>
                  <a:lnTo>
                    <a:pt x="9525" y="166688"/>
                  </a:lnTo>
                  <a:lnTo>
                    <a:pt x="26194" y="195263"/>
                  </a:lnTo>
                  <a:lnTo>
                    <a:pt x="97632" y="269082"/>
                  </a:lnTo>
                  <a:lnTo>
                    <a:pt x="138113" y="304800"/>
                  </a:lnTo>
                  <a:lnTo>
                    <a:pt x="178594" y="333375"/>
                  </a:lnTo>
                  <a:lnTo>
                    <a:pt x="207169" y="350044"/>
                  </a:lnTo>
                  <a:lnTo>
                    <a:pt x="226219" y="364332"/>
                  </a:lnTo>
                  <a:lnTo>
                    <a:pt x="254794" y="388144"/>
                  </a:lnTo>
                  <a:lnTo>
                    <a:pt x="273844" y="402432"/>
                  </a:lnTo>
                  <a:lnTo>
                    <a:pt x="295275" y="411957"/>
                  </a:lnTo>
                  <a:lnTo>
                    <a:pt x="316707" y="419100"/>
                  </a:lnTo>
                  <a:lnTo>
                    <a:pt x="340519" y="423863"/>
                  </a:lnTo>
                  <a:lnTo>
                    <a:pt x="371475" y="426244"/>
                  </a:lnTo>
                  <a:lnTo>
                    <a:pt x="402432" y="428625"/>
                  </a:lnTo>
                  <a:lnTo>
                    <a:pt x="440532" y="423863"/>
                  </a:lnTo>
                  <a:lnTo>
                    <a:pt x="481013" y="414338"/>
                  </a:lnTo>
                  <a:lnTo>
                    <a:pt x="521494" y="400050"/>
                  </a:lnTo>
                  <a:lnTo>
                    <a:pt x="569119" y="378619"/>
                  </a:lnTo>
                  <a:lnTo>
                    <a:pt x="642938" y="357188"/>
                  </a:lnTo>
                  <a:lnTo>
                    <a:pt x="826294" y="309563"/>
                  </a:lnTo>
                  <a:lnTo>
                    <a:pt x="942975" y="283369"/>
                  </a:lnTo>
                  <a:lnTo>
                    <a:pt x="1088232" y="252413"/>
                  </a:lnTo>
                  <a:lnTo>
                    <a:pt x="1202532" y="230982"/>
                  </a:lnTo>
                  <a:lnTo>
                    <a:pt x="1266825" y="219075"/>
                  </a:lnTo>
                  <a:lnTo>
                    <a:pt x="1304925" y="204788"/>
                  </a:lnTo>
                  <a:lnTo>
                    <a:pt x="1323975" y="190500"/>
                  </a:lnTo>
                  <a:lnTo>
                    <a:pt x="1333500" y="173832"/>
                  </a:lnTo>
                  <a:lnTo>
                    <a:pt x="1335882" y="159544"/>
                  </a:lnTo>
                  <a:lnTo>
                    <a:pt x="1331119" y="135732"/>
                  </a:lnTo>
                  <a:lnTo>
                    <a:pt x="1316832" y="95250"/>
                  </a:lnTo>
                  <a:lnTo>
                    <a:pt x="1295400" y="66675"/>
                  </a:lnTo>
                  <a:lnTo>
                    <a:pt x="1269207" y="47625"/>
                  </a:lnTo>
                  <a:lnTo>
                    <a:pt x="1233488" y="30957"/>
                  </a:lnTo>
                  <a:lnTo>
                    <a:pt x="1178719" y="14288"/>
                  </a:lnTo>
                  <a:lnTo>
                    <a:pt x="1112044" y="0"/>
                  </a:lnTo>
                  <a:lnTo>
                    <a:pt x="1083469" y="0"/>
                  </a:lnTo>
                  <a:lnTo>
                    <a:pt x="1012032" y="26194"/>
                  </a:lnTo>
                  <a:lnTo>
                    <a:pt x="869157" y="85725"/>
                  </a:lnTo>
                  <a:lnTo>
                    <a:pt x="807244" y="107157"/>
                  </a:lnTo>
                  <a:lnTo>
                    <a:pt x="704850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5">
              <a:extLst>
                <a:ext uri="{FF2B5EF4-FFF2-40B4-BE49-F238E27FC236}">
                  <a16:creationId xmlns:a16="http://schemas.microsoft.com/office/drawing/2014/main" id="{317A5715-50F5-49A6-A545-F32C7A9706C2}"/>
                </a:ext>
              </a:extLst>
            </p:cNvPr>
            <p:cNvSpPr/>
            <p:nvPr/>
          </p:nvSpPr>
          <p:spPr>
            <a:xfrm>
              <a:off x="3827462" y="4395789"/>
              <a:ext cx="565150" cy="1203325"/>
            </a:xfrm>
            <a:custGeom>
              <a:avLst/>
              <a:gdLst>
                <a:gd name="connsiteX0" fmla="*/ 428625 w 564356"/>
                <a:gd name="connsiteY0" fmla="*/ 438150 h 1202532"/>
                <a:gd name="connsiteX1" fmla="*/ 397668 w 564356"/>
                <a:gd name="connsiteY1" fmla="*/ 314325 h 1202532"/>
                <a:gd name="connsiteX2" fmla="*/ 364331 w 564356"/>
                <a:gd name="connsiteY2" fmla="*/ 204788 h 1202532"/>
                <a:gd name="connsiteX3" fmla="*/ 357187 w 564356"/>
                <a:gd name="connsiteY3" fmla="*/ 183357 h 1202532"/>
                <a:gd name="connsiteX4" fmla="*/ 247650 w 564356"/>
                <a:gd name="connsiteY4" fmla="*/ 73819 h 1202532"/>
                <a:gd name="connsiteX5" fmla="*/ 190500 w 564356"/>
                <a:gd name="connsiteY5" fmla="*/ 54769 h 1202532"/>
                <a:gd name="connsiteX6" fmla="*/ 147637 w 564356"/>
                <a:gd name="connsiteY6" fmla="*/ 42863 h 1202532"/>
                <a:gd name="connsiteX7" fmla="*/ 102393 w 564356"/>
                <a:gd name="connsiteY7" fmla="*/ 26194 h 1202532"/>
                <a:gd name="connsiteX8" fmla="*/ 64293 w 564356"/>
                <a:gd name="connsiteY8" fmla="*/ 11907 h 1202532"/>
                <a:gd name="connsiteX9" fmla="*/ 30956 w 564356"/>
                <a:gd name="connsiteY9" fmla="*/ 0 h 1202532"/>
                <a:gd name="connsiteX10" fmla="*/ 11906 w 564356"/>
                <a:gd name="connsiteY10" fmla="*/ 0 h 1202532"/>
                <a:gd name="connsiteX11" fmla="*/ 2381 w 564356"/>
                <a:gd name="connsiteY11" fmla="*/ 7144 h 1202532"/>
                <a:gd name="connsiteX12" fmla="*/ 0 w 564356"/>
                <a:gd name="connsiteY12" fmla="*/ 35719 h 1202532"/>
                <a:gd name="connsiteX13" fmla="*/ 9525 w 564356"/>
                <a:gd name="connsiteY13" fmla="*/ 50007 h 1202532"/>
                <a:gd name="connsiteX14" fmla="*/ 38100 w 564356"/>
                <a:gd name="connsiteY14" fmla="*/ 83344 h 1202532"/>
                <a:gd name="connsiteX15" fmla="*/ 71437 w 564356"/>
                <a:gd name="connsiteY15" fmla="*/ 130969 h 1202532"/>
                <a:gd name="connsiteX16" fmla="*/ 104775 w 564356"/>
                <a:gd name="connsiteY16" fmla="*/ 183357 h 1202532"/>
                <a:gd name="connsiteX17" fmla="*/ 130968 w 564356"/>
                <a:gd name="connsiteY17" fmla="*/ 233363 h 1202532"/>
                <a:gd name="connsiteX18" fmla="*/ 159543 w 564356"/>
                <a:gd name="connsiteY18" fmla="*/ 302419 h 1202532"/>
                <a:gd name="connsiteX19" fmla="*/ 190500 w 564356"/>
                <a:gd name="connsiteY19" fmla="*/ 395288 h 1202532"/>
                <a:gd name="connsiteX20" fmla="*/ 221456 w 564356"/>
                <a:gd name="connsiteY20" fmla="*/ 490538 h 1202532"/>
                <a:gd name="connsiteX21" fmla="*/ 238125 w 564356"/>
                <a:gd name="connsiteY21" fmla="*/ 566738 h 1202532"/>
                <a:gd name="connsiteX22" fmla="*/ 247650 w 564356"/>
                <a:gd name="connsiteY22" fmla="*/ 611982 h 1202532"/>
                <a:gd name="connsiteX23" fmla="*/ 257175 w 564356"/>
                <a:gd name="connsiteY23" fmla="*/ 666750 h 1202532"/>
                <a:gd name="connsiteX24" fmla="*/ 266700 w 564356"/>
                <a:gd name="connsiteY24" fmla="*/ 726282 h 1202532"/>
                <a:gd name="connsiteX25" fmla="*/ 273843 w 564356"/>
                <a:gd name="connsiteY25" fmla="*/ 783432 h 1202532"/>
                <a:gd name="connsiteX26" fmla="*/ 276225 w 564356"/>
                <a:gd name="connsiteY26" fmla="*/ 857250 h 1202532"/>
                <a:gd name="connsiteX27" fmla="*/ 278606 w 564356"/>
                <a:gd name="connsiteY27" fmla="*/ 926307 h 1202532"/>
                <a:gd name="connsiteX28" fmla="*/ 273843 w 564356"/>
                <a:gd name="connsiteY28" fmla="*/ 973932 h 1202532"/>
                <a:gd name="connsiteX29" fmla="*/ 280987 w 564356"/>
                <a:gd name="connsiteY29" fmla="*/ 992982 h 1202532"/>
                <a:gd name="connsiteX30" fmla="*/ 297656 w 564356"/>
                <a:gd name="connsiteY30" fmla="*/ 1019175 h 1202532"/>
                <a:gd name="connsiteX31" fmla="*/ 330993 w 564356"/>
                <a:gd name="connsiteY31" fmla="*/ 1069182 h 1202532"/>
                <a:gd name="connsiteX32" fmla="*/ 359568 w 564356"/>
                <a:gd name="connsiteY32" fmla="*/ 1112044 h 1202532"/>
                <a:gd name="connsiteX33" fmla="*/ 385762 w 564356"/>
                <a:gd name="connsiteY33" fmla="*/ 1147763 h 1202532"/>
                <a:gd name="connsiteX34" fmla="*/ 404812 w 564356"/>
                <a:gd name="connsiteY34" fmla="*/ 1166813 h 1202532"/>
                <a:gd name="connsiteX35" fmla="*/ 438150 w 564356"/>
                <a:gd name="connsiteY35" fmla="*/ 1193007 h 1202532"/>
                <a:gd name="connsiteX36" fmla="*/ 459581 w 564356"/>
                <a:gd name="connsiteY36" fmla="*/ 1202532 h 1202532"/>
                <a:gd name="connsiteX37" fmla="*/ 471487 w 564356"/>
                <a:gd name="connsiteY37" fmla="*/ 1202532 h 1202532"/>
                <a:gd name="connsiteX38" fmla="*/ 490537 w 564356"/>
                <a:gd name="connsiteY38" fmla="*/ 1193007 h 1202532"/>
                <a:gd name="connsiteX39" fmla="*/ 507206 w 564356"/>
                <a:gd name="connsiteY39" fmla="*/ 1178719 h 1202532"/>
                <a:gd name="connsiteX40" fmla="*/ 523875 w 564356"/>
                <a:gd name="connsiteY40" fmla="*/ 1152525 h 1202532"/>
                <a:gd name="connsiteX41" fmla="*/ 535781 w 564356"/>
                <a:gd name="connsiteY41" fmla="*/ 1123950 h 1202532"/>
                <a:gd name="connsiteX42" fmla="*/ 550068 w 564356"/>
                <a:gd name="connsiteY42" fmla="*/ 1083469 h 1202532"/>
                <a:gd name="connsiteX43" fmla="*/ 559593 w 564356"/>
                <a:gd name="connsiteY43" fmla="*/ 1040607 h 1202532"/>
                <a:gd name="connsiteX44" fmla="*/ 564356 w 564356"/>
                <a:gd name="connsiteY44" fmla="*/ 992982 h 1202532"/>
                <a:gd name="connsiteX45" fmla="*/ 526256 w 564356"/>
                <a:gd name="connsiteY45" fmla="*/ 869157 h 1202532"/>
                <a:gd name="connsiteX46" fmla="*/ 516731 w 564356"/>
                <a:gd name="connsiteY46" fmla="*/ 833438 h 1202532"/>
                <a:gd name="connsiteX47" fmla="*/ 488156 w 564356"/>
                <a:gd name="connsiteY47" fmla="*/ 697707 h 1202532"/>
                <a:gd name="connsiteX48" fmla="*/ 461962 w 564356"/>
                <a:gd name="connsiteY48" fmla="*/ 576263 h 1202532"/>
                <a:gd name="connsiteX49" fmla="*/ 428625 w 564356"/>
                <a:gd name="connsiteY49" fmla="*/ 438150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4356" h="1202532">
                  <a:moveTo>
                    <a:pt x="428625" y="438150"/>
                  </a:moveTo>
                  <a:lnTo>
                    <a:pt x="397668" y="314325"/>
                  </a:lnTo>
                  <a:lnTo>
                    <a:pt x="364331" y="204788"/>
                  </a:lnTo>
                  <a:lnTo>
                    <a:pt x="357187" y="183357"/>
                  </a:lnTo>
                  <a:lnTo>
                    <a:pt x="247650" y="73819"/>
                  </a:lnTo>
                  <a:lnTo>
                    <a:pt x="190500" y="54769"/>
                  </a:lnTo>
                  <a:lnTo>
                    <a:pt x="147637" y="42863"/>
                  </a:lnTo>
                  <a:lnTo>
                    <a:pt x="102393" y="26194"/>
                  </a:lnTo>
                  <a:lnTo>
                    <a:pt x="64293" y="11907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35719"/>
                  </a:lnTo>
                  <a:lnTo>
                    <a:pt x="9525" y="50007"/>
                  </a:lnTo>
                  <a:lnTo>
                    <a:pt x="38100" y="83344"/>
                  </a:lnTo>
                  <a:lnTo>
                    <a:pt x="71437" y="130969"/>
                  </a:lnTo>
                  <a:lnTo>
                    <a:pt x="104775" y="183357"/>
                  </a:lnTo>
                  <a:lnTo>
                    <a:pt x="130968" y="233363"/>
                  </a:lnTo>
                  <a:lnTo>
                    <a:pt x="159543" y="302419"/>
                  </a:lnTo>
                  <a:lnTo>
                    <a:pt x="190500" y="395288"/>
                  </a:lnTo>
                  <a:lnTo>
                    <a:pt x="221456" y="490538"/>
                  </a:lnTo>
                  <a:lnTo>
                    <a:pt x="238125" y="566738"/>
                  </a:lnTo>
                  <a:lnTo>
                    <a:pt x="247650" y="611982"/>
                  </a:lnTo>
                  <a:lnTo>
                    <a:pt x="257175" y="666750"/>
                  </a:lnTo>
                  <a:lnTo>
                    <a:pt x="266700" y="726282"/>
                  </a:lnTo>
                  <a:lnTo>
                    <a:pt x="273843" y="783432"/>
                  </a:lnTo>
                  <a:lnTo>
                    <a:pt x="276225" y="857250"/>
                  </a:lnTo>
                  <a:cubicBezTo>
                    <a:pt x="277019" y="880269"/>
                    <a:pt x="277812" y="903288"/>
                    <a:pt x="278606" y="926307"/>
                  </a:cubicBezTo>
                  <a:lnTo>
                    <a:pt x="273843" y="973932"/>
                  </a:lnTo>
                  <a:lnTo>
                    <a:pt x="280987" y="992982"/>
                  </a:lnTo>
                  <a:lnTo>
                    <a:pt x="297656" y="1019175"/>
                  </a:lnTo>
                  <a:lnTo>
                    <a:pt x="330993" y="1069182"/>
                  </a:lnTo>
                  <a:lnTo>
                    <a:pt x="359568" y="1112044"/>
                  </a:lnTo>
                  <a:lnTo>
                    <a:pt x="385762" y="1147763"/>
                  </a:lnTo>
                  <a:lnTo>
                    <a:pt x="404812" y="1166813"/>
                  </a:lnTo>
                  <a:lnTo>
                    <a:pt x="438150" y="1193007"/>
                  </a:lnTo>
                  <a:lnTo>
                    <a:pt x="459581" y="1202532"/>
                  </a:lnTo>
                  <a:lnTo>
                    <a:pt x="471487" y="1202532"/>
                  </a:lnTo>
                  <a:lnTo>
                    <a:pt x="490537" y="1193007"/>
                  </a:lnTo>
                  <a:lnTo>
                    <a:pt x="507206" y="1178719"/>
                  </a:lnTo>
                  <a:lnTo>
                    <a:pt x="523875" y="1152525"/>
                  </a:lnTo>
                  <a:lnTo>
                    <a:pt x="535781" y="1123950"/>
                  </a:lnTo>
                  <a:lnTo>
                    <a:pt x="550068" y="1083469"/>
                  </a:lnTo>
                  <a:lnTo>
                    <a:pt x="559593" y="1040607"/>
                  </a:lnTo>
                  <a:lnTo>
                    <a:pt x="564356" y="992982"/>
                  </a:lnTo>
                  <a:lnTo>
                    <a:pt x="526256" y="869157"/>
                  </a:lnTo>
                  <a:lnTo>
                    <a:pt x="516731" y="833438"/>
                  </a:lnTo>
                  <a:lnTo>
                    <a:pt x="488156" y="697707"/>
                  </a:lnTo>
                  <a:lnTo>
                    <a:pt x="461962" y="576263"/>
                  </a:lnTo>
                  <a:lnTo>
                    <a:pt x="42862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58636F8C-C593-4229-9AF6-12CD1C0D2D98}"/>
                </a:ext>
              </a:extLst>
            </p:cNvPr>
            <p:cNvSpPr/>
            <p:nvPr/>
          </p:nvSpPr>
          <p:spPr>
            <a:xfrm>
              <a:off x="5713412" y="2790826"/>
              <a:ext cx="665162" cy="830263"/>
            </a:xfrm>
            <a:custGeom>
              <a:avLst/>
              <a:gdLst>
                <a:gd name="connsiteX0" fmla="*/ 204787 w 664368"/>
                <a:gd name="connsiteY0" fmla="*/ 381000 h 831056"/>
                <a:gd name="connsiteX1" fmla="*/ 161925 w 664368"/>
                <a:gd name="connsiteY1" fmla="*/ 316706 h 831056"/>
                <a:gd name="connsiteX2" fmla="*/ 100012 w 664368"/>
                <a:gd name="connsiteY2" fmla="*/ 209550 h 831056"/>
                <a:gd name="connsiteX3" fmla="*/ 42862 w 664368"/>
                <a:gd name="connsiteY3" fmla="*/ 109538 h 831056"/>
                <a:gd name="connsiteX4" fmla="*/ 9525 w 664368"/>
                <a:gd name="connsiteY4" fmla="*/ 45244 h 831056"/>
                <a:gd name="connsiteX5" fmla="*/ 0 w 664368"/>
                <a:gd name="connsiteY5" fmla="*/ 21431 h 831056"/>
                <a:gd name="connsiteX6" fmla="*/ 2381 w 664368"/>
                <a:gd name="connsiteY6" fmla="*/ 7144 h 831056"/>
                <a:gd name="connsiteX7" fmla="*/ 11906 w 664368"/>
                <a:gd name="connsiteY7" fmla="*/ 0 h 831056"/>
                <a:gd name="connsiteX8" fmla="*/ 30956 w 664368"/>
                <a:gd name="connsiteY8" fmla="*/ 2381 h 831056"/>
                <a:gd name="connsiteX9" fmla="*/ 66675 w 664368"/>
                <a:gd name="connsiteY9" fmla="*/ 14288 h 831056"/>
                <a:gd name="connsiteX10" fmla="*/ 121443 w 664368"/>
                <a:gd name="connsiteY10" fmla="*/ 54769 h 831056"/>
                <a:gd name="connsiteX11" fmla="*/ 228600 w 664368"/>
                <a:gd name="connsiteY11" fmla="*/ 128588 h 831056"/>
                <a:gd name="connsiteX12" fmla="*/ 335756 w 664368"/>
                <a:gd name="connsiteY12" fmla="*/ 204788 h 831056"/>
                <a:gd name="connsiteX13" fmla="*/ 419100 w 664368"/>
                <a:gd name="connsiteY13" fmla="*/ 271463 h 831056"/>
                <a:gd name="connsiteX14" fmla="*/ 485775 w 664368"/>
                <a:gd name="connsiteY14" fmla="*/ 326231 h 831056"/>
                <a:gd name="connsiteX15" fmla="*/ 523875 w 664368"/>
                <a:gd name="connsiteY15" fmla="*/ 357188 h 831056"/>
                <a:gd name="connsiteX16" fmla="*/ 564356 w 664368"/>
                <a:gd name="connsiteY16" fmla="*/ 395288 h 831056"/>
                <a:gd name="connsiteX17" fmla="*/ 592931 w 664368"/>
                <a:gd name="connsiteY17" fmla="*/ 428625 h 831056"/>
                <a:gd name="connsiteX18" fmla="*/ 614362 w 664368"/>
                <a:gd name="connsiteY18" fmla="*/ 461963 h 831056"/>
                <a:gd name="connsiteX19" fmla="*/ 635793 w 664368"/>
                <a:gd name="connsiteY19" fmla="*/ 500063 h 831056"/>
                <a:gd name="connsiteX20" fmla="*/ 642937 w 664368"/>
                <a:gd name="connsiteY20" fmla="*/ 521494 h 831056"/>
                <a:gd name="connsiteX21" fmla="*/ 652462 w 664368"/>
                <a:gd name="connsiteY21" fmla="*/ 554831 h 831056"/>
                <a:gd name="connsiteX22" fmla="*/ 659606 w 664368"/>
                <a:gd name="connsiteY22" fmla="*/ 607219 h 831056"/>
                <a:gd name="connsiteX23" fmla="*/ 664368 w 664368"/>
                <a:gd name="connsiteY23" fmla="*/ 666750 h 831056"/>
                <a:gd name="connsiteX24" fmla="*/ 664368 w 664368"/>
                <a:gd name="connsiteY24" fmla="*/ 697706 h 831056"/>
                <a:gd name="connsiteX25" fmla="*/ 659606 w 664368"/>
                <a:gd name="connsiteY25" fmla="*/ 731044 h 831056"/>
                <a:gd name="connsiteX26" fmla="*/ 647700 w 664368"/>
                <a:gd name="connsiteY26" fmla="*/ 766763 h 831056"/>
                <a:gd name="connsiteX27" fmla="*/ 626268 w 664368"/>
                <a:gd name="connsiteY27" fmla="*/ 795338 h 831056"/>
                <a:gd name="connsiteX28" fmla="*/ 607218 w 664368"/>
                <a:gd name="connsiteY28" fmla="*/ 814388 h 831056"/>
                <a:gd name="connsiteX29" fmla="*/ 583406 w 664368"/>
                <a:gd name="connsiteY29" fmla="*/ 826294 h 831056"/>
                <a:gd name="connsiteX30" fmla="*/ 559593 w 664368"/>
                <a:gd name="connsiteY30" fmla="*/ 831056 h 831056"/>
                <a:gd name="connsiteX31" fmla="*/ 545306 w 664368"/>
                <a:gd name="connsiteY31" fmla="*/ 831056 h 831056"/>
                <a:gd name="connsiteX32" fmla="*/ 516731 w 664368"/>
                <a:gd name="connsiteY32" fmla="*/ 823913 h 831056"/>
                <a:gd name="connsiteX33" fmla="*/ 483393 w 664368"/>
                <a:gd name="connsiteY33" fmla="*/ 807244 h 831056"/>
                <a:gd name="connsiteX34" fmla="*/ 445293 w 664368"/>
                <a:gd name="connsiteY34" fmla="*/ 754856 h 831056"/>
                <a:gd name="connsiteX35" fmla="*/ 354806 w 664368"/>
                <a:gd name="connsiteY35" fmla="*/ 619125 h 831056"/>
                <a:gd name="connsiteX36" fmla="*/ 273843 w 664368"/>
                <a:gd name="connsiteY36" fmla="*/ 492919 h 831056"/>
                <a:gd name="connsiteX37" fmla="*/ 204787 w 664368"/>
                <a:gd name="connsiteY37" fmla="*/ 38100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4368" h="831056">
                  <a:moveTo>
                    <a:pt x="204787" y="381000"/>
                  </a:moveTo>
                  <a:lnTo>
                    <a:pt x="161925" y="316706"/>
                  </a:lnTo>
                  <a:lnTo>
                    <a:pt x="100012" y="209550"/>
                  </a:lnTo>
                  <a:lnTo>
                    <a:pt x="42862" y="109538"/>
                  </a:lnTo>
                  <a:lnTo>
                    <a:pt x="9525" y="45244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66675" y="14288"/>
                  </a:lnTo>
                  <a:lnTo>
                    <a:pt x="121443" y="54769"/>
                  </a:lnTo>
                  <a:lnTo>
                    <a:pt x="228600" y="128588"/>
                  </a:lnTo>
                  <a:lnTo>
                    <a:pt x="335756" y="204788"/>
                  </a:lnTo>
                  <a:lnTo>
                    <a:pt x="419100" y="271463"/>
                  </a:lnTo>
                  <a:lnTo>
                    <a:pt x="485775" y="326231"/>
                  </a:lnTo>
                  <a:lnTo>
                    <a:pt x="523875" y="357188"/>
                  </a:lnTo>
                  <a:lnTo>
                    <a:pt x="564356" y="395288"/>
                  </a:lnTo>
                  <a:lnTo>
                    <a:pt x="592931" y="428625"/>
                  </a:lnTo>
                  <a:lnTo>
                    <a:pt x="614362" y="461963"/>
                  </a:lnTo>
                  <a:lnTo>
                    <a:pt x="635793" y="500063"/>
                  </a:lnTo>
                  <a:lnTo>
                    <a:pt x="642937" y="521494"/>
                  </a:lnTo>
                  <a:lnTo>
                    <a:pt x="652462" y="554831"/>
                  </a:lnTo>
                  <a:lnTo>
                    <a:pt x="659606" y="607219"/>
                  </a:lnTo>
                  <a:lnTo>
                    <a:pt x="664368" y="666750"/>
                  </a:lnTo>
                  <a:lnTo>
                    <a:pt x="664368" y="697706"/>
                  </a:lnTo>
                  <a:lnTo>
                    <a:pt x="659606" y="731044"/>
                  </a:lnTo>
                  <a:lnTo>
                    <a:pt x="647700" y="766763"/>
                  </a:lnTo>
                  <a:lnTo>
                    <a:pt x="626268" y="795338"/>
                  </a:lnTo>
                  <a:lnTo>
                    <a:pt x="607218" y="814388"/>
                  </a:lnTo>
                  <a:lnTo>
                    <a:pt x="583406" y="826294"/>
                  </a:lnTo>
                  <a:lnTo>
                    <a:pt x="559593" y="831056"/>
                  </a:lnTo>
                  <a:lnTo>
                    <a:pt x="545306" y="831056"/>
                  </a:lnTo>
                  <a:lnTo>
                    <a:pt x="516731" y="823913"/>
                  </a:lnTo>
                  <a:lnTo>
                    <a:pt x="483393" y="807244"/>
                  </a:lnTo>
                  <a:lnTo>
                    <a:pt x="445293" y="754856"/>
                  </a:lnTo>
                  <a:lnTo>
                    <a:pt x="354806" y="619125"/>
                  </a:lnTo>
                  <a:lnTo>
                    <a:pt x="273843" y="492919"/>
                  </a:lnTo>
                  <a:lnTo>
                    <a:pt x="204787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9151955B-9A85-4194-8B2B-6D29055D2A90}"/>
                </a:ext>
              </a:extLst>
            </p:cNvPr>
            <p:cNvSpPr/>
            <p:nvPr/>
          </p:nvSpPr>
          <p:spPr>
            <a:xfrm>
              <a:off x="5735637" y="1846263"/>
              <a:ext cx="2430462" cy="558800"/>
            </a:xfrm>
            <a:custGeom>
              <a:avLst/>
              <a:gdLst>
                <a:gd name="connsiteX0" fmla="*/ 1316831 w 2431256"/>
                <a:gd name="connsiteY0" fmla="*/ 188119 h 559594"/>
                <a:gd name="connsiteX1" fmla="*/ 1178719 w 2431256"/>
                <a:gd name="connsiteY1" fmla="*/ 211931 h 559594"/>
                <a:gd name="connsiteX2" fmla="*/ 971550 w 2431256"/>
                <a:gd name="connsiteY2" fmla="*/ 245269 h 559594"/>
                <a:gd name="connsiteX3" fmla="*/ 721519 w 2431256"/>
                <a:gd name="connsiteY3" fmla="*/ 280987 h 559594"/>
                <a:gd name="connsiteX4" fmla="*/ 552450 w 2431256"/>
                <a:gd name="connsiteY4" fmla="*/ 302419 h 559594"/>
                <a:gd name="connsiteX5" fmla="*/ 471487 w 2431256"/>
                <a:gd name="connsiteY5" fmla="*/ 311944 h 559594"/>
                <a:gd name="connsiteX6" fmla="*/ 438150 w 2431256"/>
                <a:gd name="connsiteY6" fmla="*/ 311944 h 559594"/>
                <a:gd name="connsiteX7" fmla="*/ 381000 w 2431256"/>
                <a:gd name="connsiteY7" fmla="*/ 309562 h 559594"/>
                <a:gd name="connsiteX8" fmla="*/ 342900 w 2431256"/>
                <a:gd name="connsiteY8" fmla="*/ 307181 h 559594"/>
                <a:gd name="connsiteX9" fmla="*/ 285750 w 2431256"/>
                <a:gd name="connsiteY9" fmla="*/ 300037 h 559594"/>
                <a:gd name="connsiteX10" fmla="*/ 230981 w 2431256"/>
                <a:gd name="connsiteY10" fmla="*/ 290512 h 559594"/>
                <a:gd name="connsiteX11" fmla="*/ 176212 w 2431256"/>
                <a:gd name="connsiteY11" fmla="*/ 276225 h 559594"/>
                <a:gd name="connsiteX12" fmla="*/ 138112 w 2431256"/>
                <a:gd name="connsiteY12" fmla="*/ 261937 h 559594"/>
                <a:gd name="connsiteX13" fmla="*/ 114300 w 2431256"/>
                <a:gd name="connsiteY13" fmla="*/ 252412 h 559594"/>
                <a:gd name="connsiteX14" fmla="*/ 92869 w 2431256"/>
                <a:gd name="connsiteY14" fmla="*/ 240506 h 559594"/>
                <a:gd name="connsiteX15" fmla="*/ 64294 w 2431256"/>
                <a:gd name="connsiteY15" fmla="*/ 223837 h 559594"/>
                <a:gd name="connsiteX16" fmla="*/ 42862 w 2431256"/>
                <a:gd name="connsiteY16" fmla="*/ 211931 h 559594"/>
                <a:gd name="connsiteX17" fmla="*/ 21431 w 2431256"/>
                <a:gd name="connsiteY17" fmla="*/ 204787 h 559594"/>
                <a:gd name="connsiteX18" fmla="*/ 7144 w 2431256"/>
                <a:gd name="connsiteY18" fmla="*/ 209550 h 559594"/>
                <a:gd name="connsiteX19" fmla="*/ 0 w 2431256"/>
                <a:gd name="connsiteY19" fmla="*/ 223837 h 559594"/>
                <a:gd name="connsiteX20" fmla="*/ 11906 w 2431256"/>
                <a:gd name="connsiteY20" fmla="*/ 252412 h 559594"/>
                <a:gd name="connsiteX21" fmla="*/ 47625 w 2431256"/>
                <a:gd name="connsiteY21" fmla="*/ 302419 h 559594"/>
                <a:gd name="connsiteX22" fmla="*/ 95250 w 2431256"/>
                <a:gd name="connsiteY22" fmla="*/ 359569 h 559594"/>
                <a:gd name="connsiteX23" fmla="*/ 142875 w 2431256"/>
                <a:gd name="connsiteY23" fmla="*/ 409575 h 559594"/>
                <a:gd name="connsiteX24" fmla="*/ 200025 w 2431256"/>
                <a:gd name="connsiteY24" fmla="*/ 464344 h 559594"/>
                <a:gd name="connsiteX25" fmla="*/ 257175 w 2431256"/>
                <a:gd name="connsiteY25" fmla="*/ 507206 h 559594"/>
                <a:gd name="connsiteX26" fmla="*/ 295275 w 2431256"/>
                <a:gd name="connsiteY26" fmla="*/ 528637 h 559594"/>
                <a:gd name="connsiteX27" fmla="*/ 328612 w 2431256"/>
                <a:gd name="connsiteY27" fmla="*/ 547687 h 559594"/>
                <a:gd name="connsiteX28" fmla="*/ 354806 w 2431256"/>
                <a:gd name="connsiteY28" fmla="*/ 557212 h 559594"/>
                <a:gd name="connsiteX29" fmla="*/ 388144 w 2431256"/>
                <a:gd name="connsiteY29" fmla="*/ 559594 h 559594"/>
                <a:gd name="connsiteX30" fmla="*/ 411956 w 2431256"/>
                <a:gd name="connsiteY30" fmla="*/ 559594 h 559594"/>
                <a:gd name="connsiteX31" fmla="*/ 466725 w 2431256"/>
                <a:gd name="connsiteY31" fmla="*/ 554831 h 559594"/>
                <a:gd name="connsiteX32" fmla="*/ 531019 w 2431256"/>
                <a:gd name="connsiteY32" fmla="*/ 545306 h 559594"/>
                <a:gd name="connsiteX33" fmla="*/ 616744 w 2431256"/>
                <a:gd name="connsiteY33" fmla="*/ 526256 h 559594"/>
                <a:gd name="connsiteX34" fmla="*/ 778669 w 2431256"/>
                <a:gd name="connsiteY34" fmla="*/ 481012 h 559594"/>
                <a:gd name="connsiteX35" fmla="*/ 850106 w 2431256"/>
                <a:gd name="connsiteY35" fmla="*/ 459581 h 559594"/>
                <a:gd name="connsiteX36" fmla="*/ 1019175 w 2431256"/>
                <a:gd name="connsiteY36" fmla="*/ 433387 h 559594"/>
                <a:gd name="connsiteX37" fmla="*/ 1150144 w 2431256"/>
                <a:gd name="connsiteY37" fmla="*/ 409575 h 559594"/>
                <a:gd name="connsiteX38" fmla="*/ 1314450 w 2431256"/>
                <a:gd name="connsiteY38" fmla="*/ 383381 h 559594"/>
                <a:gd name="connsiteX39" fmla="*/ 1459706 w 2431256"/>
                <a:gd name="connsiteY39" fmla="*/ 359569 h 559594"/>
                <a:gd name="connsiteX40" fmla="*/ 1595437 w 2431256"/>
                <a:gd name="connsiteY40" fmla="*/ 340519 h 559594"/>
                <a:gd name="connsiteX41" fmla="*/ 1738312 w 2431256"/>
                <a:gd name="connsiteY41" fmla="*/ 321469 h 559594"/>
                <a:gd name="connsiteX42" fmla="*/ 1940719 w 2431256"/>
                <a:gd name="connsiteY42" fmla="*/ 302419 h 559594"/>
                <a:gd name="connsiteX43" fmla="*/ 2085975 w 2431256"/>
                <a:gd name="connsiteY43" fmla="*/ 290512 h 559594"/>
                <a:gd name="connsiteX44" fmla="*/ 2169319 w 2431256"/>
                <a:gd name="connsiteY44" fmla="*/ 288131 h 559594"/>
                <a:gd name="connsiteX45" fmla="*/ 2266950 w 2431256"/>
                <a:gd name="connsiteY45" fmla="*/ 278606 h 559594"/>
                <a:gd name="connsiteX46" fmla="*/ 2350294 w 2431256"/>
                <a:gd name="connsiteY46" fmla="*/ 264319 h 559594"/>
                <a:gd name="connsiteX47" fmla="*/ 2386012 w 2431256"/>
                <a:gd name="connsiteY47" fmla="*/ 259556 h 559594"/>
                <a:gd name="connsiteX48" fmla="*/ 2407444 w 2431256"/>
                <a:gd name="connsiteY48" fmla="*/ 252412 h 559594"/>
                <a:gd name="connsiteX49" fmla="*/ 2421731 w 2431256"/>
                <a:gd name="connsiteY49" fmla="*/ 238125 h 559594"/>
                <a:gd name="connsiteX50" fmla="*/ 2431256 w 2431256"/>
                <a:gd name="connsiteY50" fmla="*/ 223837 h 559594"/>
                <a:gd name="connsiteX51" fmla="*/ 2431256 w 2431256"/>
                <a:gd name="connsiteY51" fmla="*/ 202406 h 559594"/>
                <a:gd name="connsiteX52" fmla="*/ 2414587 w 2431256"/>
                <a:gd name="connsiteY52" fmla="*/ 166687 h 559594"/>
                <a:gd name="connsiteX53" fmla="*/ 2397919 w 2431256"/>
                <a:gd name="connsiteY53" fmla="*/ 147637 h 559594"/>
                <a:gd name="connsiteX54" fmla="*/ 2357437 w 2431256"/>
                <a:gd name="connsiteY54" fmla="*/ 114300 h 559594"/>
                <a:gd name="connsiteX55" fmla="*/ 2312194 w 2431256"/>
                <a:gd name="connsiteY55" fmla="*/ 88106 h 559594"/>
                <a:gd name="connsiteX56" fmla="*/ 2247900 w 2431256"/>
                <a:gd name="connsiteY56" fmla="*/ 59531 h 559594"/>
                <a:gd name="connsiteX57" fmla="*/ 2166937 w 2431256"/>
                <a:gd name="connsiteY57" fmla="*/ 33337 h 559594"/>
                <a:gd name="connsiteX58" fmla="*/ 2076450 w 2431256"/>
                <a:gd name="connsiteY58" fmla="*/ 4762 h 559594"/>
                <a:gd name="connsiteX59" fmla="*/ 2050256 w 2431256"/>
                <a:gd name="connsiteY59" fmla="*/ 0 h 559594"/>
                <a:gd name="connsiteX60" fmla="*/ 1990725 w 2431256"/>
                <a:gd name="connsiteY60" fmla="*/ 23812 h 559594"/>
                <a:gd name="connsiteX61" fmla="*/ 1821656 w 2431256"/>
                <a:gd name="connsiteY61" fmla="*/ 83344 h 559594"/>
                <a:gd name="connsiteX62" fmla="*/ 1745456 w 2431256"/>
                <a:gd name="connsiteY62" fmla="*/ 109537 h 559594"/>
                <a:gd name="connsiteX63" fmla="*/ 1666875 w 2431256"/>
                <a:gd name="connsiteY63" fmla="*/ 123825 h 559594"/>
                <a:gd name="connsiteX64" fmla="*/ 1504950 w 2431256"/>
                <a:gd name="connsiteY64" fmla="*/ 154781 h 559594"/>
                <a:gd name="connsiteX65" fmla="*/ 1316831 w 2431256"/>
                <a:gd name="connsiteY65" fmla="*/ 18811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431256" h="559594">
                  <a:moveTo>
                    <a:pt x="1316831" y="188119"/>
                  </a:moveTo>
                  <a:lnTo>
                    <a:pt x="1178719" y="211931"/>
                  </a:lnTo>
                  <a:lnTo>
                    <a:pt x="971550" y="245269"/>
                  </a:lnTo>
                  <a:lnTo>
                    <a:pt x="721519" y="280987"/>
                  </a:lnTo>
                  <a:lnTo>
                    <a:pt x="552450" y="302419"/>
                  </a:lnTo>
                  <a:lnTo>
                    <a:pt x="471487" y="311944"/>
                  </a:lnTo>
                  <a:lnTo>
                    <a:pt x="438150" y="311944"/>
                  </a:lnTo>
                  <a:lnTo>
                    <a:pt x="381000" y="309562"/>
                  </a:lnTo>
                  <a:lnTo>
                    <a:pt x="342900" y="307181"/>
                  </a:lnTo>
                  <a:lnTo>
                    <a:pt x="285750" y="300037"/>
                  </a:lnTo>
                  <a:lnTo>
                    <a:pt x="230981" y="290512"/>
                  </a:lnTo>
                  <a:lnTo>
                    <a:pt x="176212" y="276225"/>
                  </a:lnTo>
                  <a:lnTo>
                    <a:pt x="138112" y="261937"/>
                  </a:lnTo>
                  <a:lnTo>
                    <a:pt x="114300" y="252412"/>
                  </a:lnTo>
                  <a:lnTo>
                    <a:pt x="92869" y="240506"/>
                  </a:lnTo>
                  <a:lnTo>
                    <a:pt x="64294" y="223837"/>
                  </a:lnTo>
                  <a:lnTo>
                    <a:pt x="42862" y="211931"/>
                  </a:lnTo>
                  <a:lnTo>
                    <a:pt x="21431" y="204787"/>
                  </a:lnTo>
                  <a:lnTo>
                    <a:pt x="7144" y="209550"/>
                  </a:lnTo>
                  <a:lnTo>
                    <a:pt x="0" y="223837"/>
                  </a:lnTo>
                  <a:lnTo>
                    <a:pt x="11906" y="252412"/>
                  </a:lnTo>
                  <a:lnTo>
                    <a:pt x="47625" y="302419"/>
                  </a:lnTo>
                  <a:lnTo>
                    <a:pt x="95250" y="359569"/>
                  </a:lnTo>
                  <a:lnTo>
                    <a:pt x="142875" y="409575"/>
                  </a:lnTo>
                  <a:lnTo>
                    <a:pt x="200025" y="464344"/>
                  </a:lnTo>
                  <a:lnTo>
                    <a:pt x="257175" y="507206"/>
                  </a:lnTo>
                  <a:lnTo>
                    <a:pt x="295275" y="528637"/>
                  </a:lnTo>
                  <a:lnTo>
                    <a:pt x="328612" y="547687"/>
                  </a:lnTo>
                  <a:lnTo>
                    <a:pt x="354806" y="557212"/>
                  </a:lnTo>
                  <a:lnTo>
                    <a:pt x="388144" y="559594"/>
                  </a:lnTo>
                  <a:lnTo>
                    <a:pt x="411956" y="559594"/>
                  </a:lnTo>
                  <a:lnTo>
                    <a:pt x="466725" y="554831"/>
                  </a:lnTo>
                  <a:lnTo>
                    <a:pt x="531019" y="545306"/>
                  </a:lnTo>
                  <a:lnTo>
                    <a:pt x="616744" y="526256"/>
                  </a:lnTo>
                  <a:lnTo>
                    <a:pt x="778669" y="481012"/>
                  </a:lnTo>
                  <a:lnTo>
                    <a:pt x="850106" y="459581"/>
                  </a:lnTo>
                  <a:lnTo>
                    <a:pt x="1019175" y="433387"/>
                  </a:lnTo>
                  <a:lnTo>
                    <a:pt x="1150144" y="409575"/>
                  </a:lnTo>
                  <a:lnTo>
                    <a:pt x="1314450" y="383381"/>
                  </a:lnTo>
                  <a:lnTo>
                    <a:pt x="1459706" y="359569"/>
                  </a:lnTo>
                  <a:lnTo>
                    <a:pt x="1595437" y="340519"/>
                  </a:lnTo>
                  <a:lnTo>
                    <a:pt x="1738312" y="321469"/>
                  </a:lnTo>
                  <a:lnTo>
                    <a:pt x="1940719" y="302419"/>
                  </a:lnTo>
                  <a:lnTo>
                    <a:pt x="2085975" y="290512"/>
                  </a:lnTo>
                  <a:lnTo>
                    <a:pt x="2169319" y="288131"/>
                  </a:lnTo>
                  <a:lnTo>
                    <a:pt x="2266950" y="278606"/>
                  </a:lnTo>
                  <a:lnTo>
                    <a:pt x="2350294" y="264319"/>
                  </a:lnTo>
                  <a:lnTo>
                    <a:pt x="2386012" y="259556"/>
                  </a:lnTo>
                  <a:lnTo>
                    <a:pt x="2407444" y="252412"/>
                  </a:lnTo>
                  <a:lnTo>
                    <a:pt x="2421731" y="238125"/>
                  </a:lnTo>
                  <a:lnTo>
                    <a:pt x="2431256" y="223837"/>
                  </a:lnTo>
                  <a:lnTo>
                    <a:pt x="2431256" y="202406"/>
                  </a:lnTo>
                  <a:lnTo>
                    <a:pt x="2414587" y="166687"/>
                  </a:lnTo>
                  <a:lnTo>
                    <a:pt x="2397919" y="147637"/>
                  </a:lnTo>
                  <a:lnTo>
                    <a:pt x="2357437" y="114300"/>
                  </a:lnTo>
                  <a:lnTo>
                    <a:pt x="2312194" y="88106"/>
                  </a:lnTo>
                  <a:lnTo>
                    <a:pt x="2247900" y="59531"/>
                  </a:lnTo>
                  <a:lnTo>
                    <a:pt x="2166937" y="33337"/>
                  </a:lnTo>
                  <a:lnTo>
                    <a:pt x="2076450" y="4762"/>
                  </a:lnTo>
                  <a:lnTo>
                    <a:pt x="2050256" y="0"/>
                  </a:lnTo>
                  <a:lnTo>
                    <a:pt x="1990725" y="23812"/>
                  </a:lnTo>
                  <a:lnTo>
                    <a:pt x="1821656" y="83344"/>
                  </a:lnTo>
                  <a:lnTo>
                    <a:pt x="1745456" y="109537"/>
                  </a:lnTo>
                  <a:lnTo>
                    <a:pt x="1666875" y="123825"/>
                  </a:lnTo>
                  <a:lnTo>
                    <a:pt x="1504950" y="154781"/>
                  </a:lnTo>
                  <a:lnTo>
                    <a:pt x="1316831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F32E4B68-BB9A-4042-B1D7-00766AC6C75B}"/>
                </a:ext>
              </a:extLst>
            </p:cNvPr>
            <p:cNvSpPr/>
            <p:nvPr/>
          </p:nvSpPr>
          <p:spPr>
            <a:xfrm>
              <a:off x="7281863" y="2409826"/>
              <a:ext cx="842962" cy="1076325"/>
            </a:xfrm>
            <a:custGeom>
              <a:avLst/>
              <a:gdLst>
                <a:gd name="connsiteX0" fmla="*/ 328612 w 842962"/>
                <a:gd name="connsiteY0" fmla="*/ 533400 h 1076325"/>
                <a:gd name="connsiteX1" fmla="*/ 366712 w 842962"/>
                <a:gd name="connsiteY1" fmla="*/ 469106 h 1076325"/>
                <a:gd name="connsiteX2" fmla="*/ 388143 w 842962"/>
                <a:gd name="connsiteY2" fmla="*/ 423863 h 1076325"/>
                <a:gd name="connsiteX3" fmla="*/ 411956 w 842962"/>
                <a:gd name="connsiteY3" fmla="*/ 371475 h 1076325"/>
                <a:gd name="connsiteX4" fmla="*/ 428625 w 842962"/>
                <a:gd name="connsiteY4" fmla="*/ 330994 h 1076325"/>
                <a:gd name="connsiteX5" fmla="*/ 442912 w 842962"/>
                <a:gd name="connsiteY5" fmla="*/ 292894 h 1076325"/>
                <a:gd name="connsiteX6" fmla="*/ 450056 w 842962"/>
                <a:gd name="connsiteY6" fmla="*/ 264319 h 1076325"/>
                <a:gd name="connsiteX7" fmla="*/ 457200 w 842962"/>
                <a:gd name="connsiteY7" fmla="*/ 242888 h 1076325"/>
                <a:gd name="connsiteX8" fmla="*/ 459581 w 842962"/>
                <a:gd name="connsiteY8" fmla="*/ 221456 h 1076325"/>
                <a:gd name="connsiteX9" fmla="*/ 457200 w 842962"/>
                <a:gd name="connsiteY9" fmla="*/ 197644 h 1076325"/>
                <a:gd name="connsiteX10" fmla="*/ 450056 w 842962"/>
                <a:gd name="connsiteY10" fmla="*/ 169069 h 1076325"/>
                <a:gd name="connsiteX11" fmla="*/ 440531 w 842962"/>
                <a:gd name="connsiteY11" fmla="*/ 145256 h 1076325"/>
                <a:gd name="connsiteX12" fmla="*/ 428625 w 842962"/>
                <a:gd name="connsiteY12" fmla="*/ 128588 h 1076325"/>
                <a:gd name="connsiteX13" fmla="*/ 411956 w 842962"/>
                <a:gd name="connsiteY13" fmla="*/ 107156 h 1076325"/>
                <a:gd name="connsiteX14" fmla="*/ 390525 w 842962"/>
                <a:gd name="connsiteY14" fmla="*/ 90488 h 1076325"/>
                <a:gd name="connsiteX15" fmla="*/ 357187 w 842962"/>
                <a:gd name="connsiteY15" fmla="*/ 69056 h 1076325"/>
                <a:gd name="connsiteX16" fmla="*/ 350043 w 842962"/>
                <a:gd name="connsiteY16" fmla="*/ 59531 h 1076325"/>
                <a:gd name="connsiteX17" fmla="*/ 340518 w 842962"/>
                <a:gd name="connsiteY17" fmla="*/ 38100 h 1076325"/>
                <a:gd name="connsiteX18" fmla="*/ 335756 w 842962"/>
                <a:gd name="connsiteY18" fmla="*/ 14288 h 1076325"/>
                <a:gd name="connsiteX19" fmla="*/ 340518 w 842962"/>
                <a:gd name="connsiteY19" fmla="*/ 0 h 1076325"/>
                <a:gd name="connsiteX20" fmla="*/ 352425 w 842962"/>
                <a:gd name="connsiteY20" fmla="*/ 0 h 1076325"/>
                <a:gd name="connsiteX21" fmla="*/ 383381 w 842962"/>
                <a:gd name="connsiteY21" fmla="*/ 11906 h 1076325"/>
                <a:gd name="connsiteX22" fmla="*/ 435768 w 842962"/>
                <a:gd name="connsiteY22" fmla="*/ 26194 h 1076325"/>
                <a:gd name="connsiteX23" fmla="*/ 504825 w 842962"/>
                <a:gd name="connsiteY23" fmla="*/ 50006 h 1076325"/>
                <a:gd name="connsiteX24" fmla="*/ 576262 w 842962"/>
                <a:gd name="connsiteY24" fmla="*/ 76200 h 1076325"/>
                <a:gd name="connsiteX25" fmla="*/ 640556 w 842962"/>
                <a:gd name="connsiteY25" fmla="*/ 102394 h 1076325"/>
                <a:gd name="connsiteX26" fmla="*/ 697706 w 842962"/>
                <a:gd name="connsiteY26" fmla="*/ 130969 h 1076325"/>
                <a:gd name="connsiteX27" fmla="*/ 733425 w 842962"/>
                <a:gd name="connsiteY27" fmla="*/ 150019 h 1076325"/>
                <a:gd name="connsiteX28" fmla="*/ 766762 w 842962"/>
                <a:gd name="connsiteY28" fmla="*/ 178594 h 1076325"/>
                <a:gd name="connsiteX29" fmla="*/ 800100 w 842962"/>
                <a:gd name="connsiteY29" fmla="*/ 211931 h 1076325"/>
                <a:gd name="connsiteX30" fmla="*/ 826293 w 842962"/>
                <a:gd name="connsiteY30" fmla="*/ 247650 h 1076325"/>
                <a:gd name="connsiteX31" fmla="*/ 838200 w 842962"/>
                <a:gd name="connsiteY31" fmla="*/ 276225 h 1076325"/>
                <a:gd name="connsiteX32" fmla="*/ 842962 w 842962"/>
                <a:gd name="connsiteY32" fmla="*/ 300038 h 1076325"/>
                <a:gd name="connsiteX33" fmla="*/ 842962 w 842962"/>
                <a:gd name="connsiteY33" fmla="*/ 321469 h 1076325"/>
                <a:gd name="connsiteX34" fmla="*/ 840581 w 842962"/>
                <a:gd name="connsiteY34" fmla="*/ 352425 h 1076325"/>
                <a:gd name="connsiteX35" fmla="*/ 831056 w 842962"/>
                <a:gd name="connsiteY35" fmla="*/ 373856 h 1076325"/>
                <a:gd name="connsiteX36" fmla="*/ 812006 w 842962"/>
                <a:gd name="connsiteY36" fmla="*/ 388144 h 1076325"/>
                <a:gd name="connsiteX37" fmla="*/ 771525 w 842962"/>
                <a:gd name="connsiteY37" fmla="*/ 404813 h 1076325"/>
                <a:gd name="connsiteX38" fmla="*/ 728662 w 842962"/>
                <a:gd name="connsiteY38" fmla="*/ 414338 h 1076325"/>
                <a:gd name="connsiteX39" fmla="*/ 702468 w 842962"/>
                <a:gd name="connsiteY39" fmla="*/ 419100 h 1076325"/>
                <a:gd name="connsiteX40" fmla="*/ 631031 w 842962"/>
                <a:gd name="connsiteY40" fmla="*/ 490538 h 1076325"/>
                <a:gd name="connsiteX41" fmla="*/ 447675 w 842962"/>
                <a:gd name="connsiteY41" fmla="*/ 673894 h 1076325"/>
                <a:gd name="connsiteX42" fmla="*/ 252412 w 842962"/>
                <a:gd name="connsiteY42" fmla="*/ 869156 h 1076325"/>
                <a:gd name="connsiteX43" fmla="*/ 161925 w 842962"/>
                <a:gd name="connsiteY43" fmla="*/ 959644 h 1076325"/>
                <a:gd name="connsiteX44" fmla="*/ 69056 w 842962"/>
                <a:gd name="connsiteY44" fmla="*/ 1050131 h 1076325"/>
                <a:gd name="connsiteX45" fmla="*/ 45243 w 842962"/>
                <a:gd name="connsiteY45" fmla="*/ 1069181 h 1076325"/>
                <a:gd name="connsiteX46" fmla="*/ 23812 w 842962"/>
                <a:gd name="connsiteY46" fmla="*/ 1076325 h 1076325"/>
                <a:gd name="connsiteX47" fmla="*/ 9525 w 842962"/>
                <a:gd name="connsiteY47" fmla="*/ 1076325 h 1076325"/>
                <a:gd name="connsiteX48" fmla="*/ 0 w 842962"/>
                <a:gd name="connsiteY48" fmla="*/ 1066800 h 1076325"/>
                <a:gd name="connsiteX49" fmla="*/ 4762 w 842962"/>
                <a:gd name="connsiteY49" fmla="*/ 1042988 h 1076325"/>
                <a:gd name="connsiteX50" fmla="*/ 19050 w 842962"/>
                <a:gd name="connsiteY50" fmla="*/ 1009650 h 1076325"/>
                <a:gd name="connsiteX51" fmla="*/ 59531 w 842962"/>
                <a:gd name="connsiteY51" fmla="*/ 945356 h 1076325"/>
                <a:gd name="connsiteX52" fmla="*/ 119062 w 842962"/>
                <a:gd name="connsiteY52" fmla="*/ 857250 h 1076325"/>
                <a:gd name="connsiteX53" fmla="*/ 169068 w 842962"/>
                <a:gd name="connsiteY53" fmla="*/ 781050 h 1076325"/>
                <a:gd name="connsiteX54" fmla="*/ 219075 w 842962"/>
                <a:gd name="connsiteY54" fmla="*/ 707231 h 1076325"/>
                <a:gd name="connsiteX55" fmla="*/ 269081 w 842962"/>
                <a:gd name="connsiteY55" fmla="*/ 628650 h 1076325"/>
                <a:gd name="connsiteX56" fmla="*/ 328612 w 842962"/>
                <a:gd name="connsiteY56" fmla="*/ 53340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42962" h="1076325">
                  <a:moveTo>
                    <a:pt x="328612" y="533400"/>
                  </a:moveTo>
                  <a:lnTo>
                    <a:pt x="366712" y="469106"/>
                  </a:lnTo>
                  <a:lnTo>
                    <a:pt x="388143" y="423863"/>
                  </a:lnTo>
                  <a:lnTo>
                    <a:pt x="411956" y="371475"/>
                  </a:lnTo>
                  <a:lnTo>
                    <a:pt x="428625" y="330994"/>
                  </a:lnTo>
                  <a:lnTo>
                    <a:pt x="442912" y="292894"/>
                  </a:lnTo>
                  <a:lnTo>
                    <a:pt x="450056" y="264319"/>
                  </a:lnTo>
                  <a:lnTo>
                    <a:pt x="457200" y="242888"/>
                  </a:lnTo>
                  <a:lnTo>
                    <a:pt x="459581" y="221456"/>
                  </a:lnTo>
                  <a:lnTo>
                    <a:pt x="457200" y="197644"/>
                  </a:lnTo>
                  <a:lnTo>
                    <a:pt x="450056" y="169069"/>
                  </a:lnTo>
                  <a:lnTo>
                    <a:pt x="440531" y="145256"/>
                  </a:lnTo>
                  <a:lnTo>
                    <a:pt x="428625" y="128588"/>
                  </a:lnTo>
                  <a:lnTo>
                    <a:pt x="411956" y="107156"/>
                  </a:lnTo>
                  <a:lnTo>
                    <a:pt x="390525" y="90488"/>
                  </a:lnTo>
                  <a:lnTo>
                    <a:pt x="357187" y="69056"/>
                  </a:lnTo>
                  <a:lnTo>
                    <a:pt x="350043" y="59531"/>
                  </a:lnTo>
                  <a:lnTo>
                    <a:pt x="340518" y="38100"/>
                  </a:lnTo>
                  <a:lnTo>
                    <a:pt x="335756" y="14288"/>
                  </a:lnTo>
                  <a:lnTo>
                    <a:pt x="340518" y="0"/>
                  </a:lnTo>
                  <a:lnTo>
                    <a:pt x="352425" y="0"/>
                  </a:lnTo>
                  <a:lnTo>
                    <a:pt x="383381" y="11906"/>
                  </a:lnTo>
                  <a:lnTo>
                    <a:pt x="435768" y="26194"/>
                  </a:lnTo>
                  <a:lnTo>
                    <a:pt x="504825" y="50006"/>
                  </a:lnTo>
                  <a:lnTo>
                    <a:pt x="576262" y="76200"/>
                  </a:lnTo>
                  <a:lnTo>
                    <a:pt x="640556" y="102394"/>
                  </a:lnTo>
                  <a:lnTo>
                    <a:pt x="697706" y="130969"/>
                  </a:lnTo>
                  <a:lnTo>
                    <a:pt x="733425" y="150019"/>
                  </a:lnTo>
                  <a:lnTo>
                    <a:pt x="766762" y="178594"/>
                  </a:lnTo>
                  <a:lnTo>
                    <a:pt x="800100" y="211931"/>
                  </a:lnTo>
                  <a:lnTo>
                    <a:pt x="826293" y="247650"/>
                  </a:lnTo>
                  <a:lnTo>
                    <a:pt x="838200" y="276225"/>
                  </a:lnTo>
                  <a:lnTo>
                    <a:pt x="842962" y="300038"/>
                  </a:lnTo>
                  <a:lnTo>
                    <a:pt x="842962" y="321469"/>
                  </a:lnTo>
                  <a:lnTo>
                    <a:pt x="840581" y="352425"/>
                  </a:lnTo>
                  <a:lnTo>
                    <a:pt x="831056" y="373856"/>
                  </a:lnTo>
                  <a:lnTo>
                    <a:pt x="812006" y="388144"/>
                  </a:lnTo>
                  <a:lnTo>
                    <a:pt x="771525" y="404813"/>
                  </a:lnTo>
                  <a:lnTo>
                    <a:pt x="728662" y="414338"/>
                  </a:lnTo>
                  <a:lnTo>
                    <a:pt x="702468" y="419100"/>
                  </a:lnTo>
                  <a:lnTo>
                    <a:pt x="631031" y="490538"/>
                  </a:lnTo>
                  <a:lnTo>
                    <a:pt x="447675" y="673894"/>
                  </a:lnTo>
                  <a:lnTo>
                    <a:pt x="252412" y="869156"/>
                  </a:lnTo>
                  <a:lnTo>
                    <a:pt x="161925" y="959644"/>
                  </a:lnTo>
                  <a:lnTo>
                    <a:pt x="69056" y="1050131"/>
                  </a:lnTo>
                  <a:lnTo>
                    <a:pt x="45243" y="1069181"/>
                  </a:lnTo>
                  <a:lnTo>
                    <a:pt x="23812" y="1076325"/>
                  </a:lnTo>
                  <a:lnTo>
                    <a:pt x="9525" y="1076325"/>
                  </a:lnTo>
                  <a:lnTo>
                    <a:pt x="0" y="1066800"/>
                  </a:lnTo>
                  <a:lnTo>
                    <a:pt x="4762" y="1042988"/>
                  </a:lnTo>
                  <a:lnTo>
                    <a:pt x="19050" y="1009650"/>
                  </a:lnTo>
                  <a:lnTo>
                    <a:pt x="59531" y="945356"/>
                  </a:lnTo>
                  <a:lnTo>
                    <a:pt x="119062" y="857250"/>
                  </a:lnTo>
                  <a:lnTo>
                    <a:pt x="169068" y="781050"/>
                  </a:lnTo>
                  <a:lnTo>
                    <a:pt x="219075" y="707231"/>
                  </a:lnTo>
                  <a:lnTo>
                    <a:pt x="269081" y="628650"/>
                  </a:lnTo>
                  <a:lnTo>
                    <a:pt x="328612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FA9D5F44-35EC-4636-BEF4-5DCDE853D22B}"/>
                </a:ext>
              </a:extLst>
            </p:cNvPr>
            <p:cNvSpPr/>
            <p:nvPr/>
          </p:nvSpPr>
          <p:spPr>
            <a:xfrm>
              <a:off x="5491164" y="3602038"/>
              <a:ext cx="2943225" cy="577850"/>
            </a:xfrm>
            <a:custGeom>
              <a:avLst/>
              <a:gdLst>
                <a:gd name="connsiteX0" fmla="*/ 1850231 w 2943225"/>
                <a:gd name="connsiteY0" fmla="*/ 128588 h 576263"/>
                <a:gd name="connsiteX1" fmla="*/ 1704975 w 2943225"/>
                <a:gd name="connsiteY1" fmla="*/ 142875 h 576263"/>
                <a:gd name="connsiteX2" fmla="*/ 1571625 w 2943225"/>
                <a:gd name="connsiteY2" fmla="*/ 157163 h 576263"/>
                <a:gd name="connsiteX3" fmla="*/ 1512093 w 2943225"/>
                <a:gd name="connsiteY3" fmla="*/ 164307 h 576263"/>
                <a:gd name="connsiteX4" fmla="*/ 1312068 w 2943225"/>
                <a:gd name="connsiteY4" fmla="*/ 204788 h 576263"/>
                <a:gd name="connsiteX5" fmla="*/ 1185862 w 2943225"/>
                <a:gd name="connsiteY5" fmla="*/ 221457 h 576263"/>
                <a:gd name="connsiteX6" fmla="*/ 1007268 w 2943225"/>
                <a:gd name="connsiteY6" fmla="*/ 245269 h 576263"/>
                <a:gd name="connsiteX7" fmla="*/ 821531 w 2943225"/>
                <a:gd name="connsiteY7" fmla="*/ 273844 h 576263"/>
                <a:gd name="connsiteX8" fmla="*/ 678656 w 2943225"/>
                <a:gd name="connsiteY8" fmla="*/ 300038 h 576263"/>
                <a:gd name="connsiteX9" fmla="*/ 569118 w 2943225"/>
                <a:gd name="connsiteY9" fmla="*/ 323850 h 576263"/>
                <a:gd name="connsiteX10" fmla="*/ 514350 w 2943225"/>
                <a:gd name="connsiteY10" fmla="*/ 338138 h 576263"/>
                <a:gd name="connsiteX11" fmla="*/ 473868 w 2943225"/>
                <a:gd name="connsiteY11" fmla="*/ 345282 h 576263"/>
                <a:gd name="connsiteX12" fmla="*/ 428625 w 2943225"/>
                <a:gd name="connsiteY12" fmla="*/ 350044 h 576263"/>
                <a:gd name="connsiteX13" fmla="*/ 373856 w 2943225"/>
                <a:gd name="connsiteY13" fmla="*/ 352425 h 576263"/>
                <a:gd name="connsiteX14" fmla="*/ 321468 w 2943225"/>
                <a:gd name="connsiteY14" fmla="*/ 347663 h 576263"/>
                <a:gd name="connsiteX15" fmla="*/ 288131 w 2943225"/>
                <a:gd name="connsiteY15" fmla="*/ 342900 h 576263"/>
                <a:gd name="connsiteX16" fmla="*/ 242887 w 2943225"/>
                <a:gd name="connsiteY16" fmla="*/ 333375 h 576263"/>
                <a:gd name="connsiteX17" fmla="*/ 202406 w 2943225"/>
                <a:gd name="connsiteY17" fmla="*/ 321469 h 576263"/>
                <a:gd name="connsiteX18" fmla="*/ 173831 w 2943225"/>
                <a:gd name="connsiteY18" fmla="*/ 309563 h 576263"/>
                <a:gd name="connsiteX19" fmla="*/ 138112 w 2943225"/>
                <a:gd name="connsiteY19" fmla="*/ 290513 h 576263"/>
                <a:gd name="connsiteX20" fmla="*/ 107156 w 2943225"/>
                <a:gd name="connsiteY20" fmla="*/ 269082 h 576263"/>
                <a:gd name="connsiteX21" fmla="*/ 73818 w 2943225"/>
                <a:gd name="connsiteY21" fmla="*/ 240507 h 576263"/>
                <a:gd name="connsiteX22" fmla="*/ 50006 w 2943225"/>
                <a:gd name="connsiteY22" fmla="*/ 223838 h 576263"/>
                <a:gd name="connsiteX23" fmla="*/ 26193 w 2943225"/>
                <a:gd name="connsiteY23" fmla="*/ 214313 h 576263"/>
                <a:gd name="connsiteX24" fmla="*/ 11906 w 2943225"/>
                <a:gd name="connsiteY24" fmla="*/ 214313 h 576263"/>
                <a:gd name="connsiteX25" fmla="*/ 0 w 2943225"/>
                <a:gd name="connsiteY25" fmla="*/ 219075 h 576263"/>
                <a:gd name="connsiteX26" fmla="*/ 2381 w 2943225"/>
                <a:gd name="connsiteY26" fmla="*/ 235744 h 576263"/>
                <a:gd name="connsiteX27" fmla="*/ 11906 w 2943225"/>
                <a:gd name="connsiteY27" fmla="*/ 257175 h 576263"/>
                <a:gd name="connsiteX28" fmla="*/ 38100 w 2943225"/>
                <a:gd name="connsiteY28" fmla="*/ 304800 h 576263"/>
                <a:gd name="connsiteX29" fmla="*/ 73818 w 2943225"/>
                <a:gd name="connsiteY29" fmla="*/ 357188 h 576263"/>
                <a:gd name="connsiteX30" fmla="*/ 119062 w 2943225"/>
                <a:gd name="connsiteY30" fmla="*/ 404813 h 576263"/>
                <a:gd name="connsiteX31" fmla="*/ 154781 w 2943225"/>
                <a:gd name="connsiteY31" fmla="*/ 433388 h 576263"/>
                <a:gd name="connsiteX32" fmla="*/ 202406 w 2943225"/>
                <a:gd name="connsiteY32" fmla="*/ 473869 h 576263"/>
                <a:gd name="connsiteX33" fmla="*/ 242887 w 2943225"/>
                <a:gd name="connsiteY33" fmla="*/ 502444 h 576263"/>
                <a:gd name="connsiteX34" fmla="*/ 271462 w 2943225"/>
                <a:gd name="connsiteY34" fmla="*/ 519113 h 576263"/>
                <a:gd name="connsiteX35" fmla="*/ 304800 w 2943225"/>
                <a:gd name="connsiteY35" fmla="*/ 538163 h 576263"/>
                <a:gd name="connsiteX36" fmla="*/ 314325 w 2943225"/>
                <a:gd name="connsiteY36" fmla="*/ 545307 h 576263"/>
                <a:gd name="connsiteX37" fmla="*/ 342900 w 2943225"/>
                <a:gd name="connsiteY37" fmla="*/ 566738 h 576263"/>
                <a:gd name="connsiteX38" fmla="*/ 369093 w 2943225"/>
                <a:gd name="connsiteY38" fmla="*/ 573882 h 576263"/>
                <a:gd name="connsiteX39" fmla="*/ 400050 w 2943225"/>
                <a:gd name="connsiteY39" fmla="*/ 576263 h 576263"/>
                <a:gd name="connsiteX40" fmla="*/ 445293 w 2943225"/>
                <a:gd name="connsiteY40" fmla="*/ 573882 h 576263"/>
                <a:gd name="connsiteX41" fmla="*/ 495300 w 2943225"/>
                <a:gd name="connsiteY41" fmla="*/ 564357 h 576263"/>
                <a:gd name="connsiteX42" fmla="*/ 557212 w 2943225"/>
                <a:gd name="connsiteY42" fmla="*/ 547688 h 576263"/>
                <a:gd name="connsiteX43" fmla="*/ 583406 w 2943225"/>
                <a:gd name="connsiteY43" fmla="*/ 540544 h 576263"/>
                <a:gd name="connsiteX44" fmla="*/ 688181 w 2943225"/>
                <a:gd name="connsiteY44" fmla="*/ 519113 h 576263"/>
                <a:gd name="connsiteX45" fmla="*/ 857250 w 2943225"/>
                <a:gd name="connsiteY45" fmla="*/ 485775 h 576263"/>
                <a:gd name="connsiteX46" fmla="*/ 1014412 w 2943225"/>
                <a:gd name="connsiteY46" fmla="*/ 454819 h 576263"/>
                <a:gd name="connsiteX47" fmla="*/ 1297781 w 2943225"/>
                <a:gd name="connsiteY47" fmla="*/ 407194 h 576263"/>
                <a:gd name="connsiteX48" fmla="*/ 1576387 w 2943225"/>
                <a:gd name="connsiteY48" fmla="*/ 354807 h 576263"/>
                <a:gd name="connsiteX49" fmla="*/ 1716881 w 2943225"/>
                <a:gd name="connsiteY49" fmla="*/ 330994 h 576263"/>
                <a:gd name="connsiteX50" fmla="*/ 1833562 w 2943225"/>
                <a:gd name="connsiteY50" fmla="*/ 316707 h 576263"/>
                <a:gd name="connsiteX51" fmla="*/ 1919287 w 2943225"/>
                <a:gd name="connsiteY51" fmla="*/ 309563 h 576263"/>
                <a:gd name="connsiteX52" fmla="*/ 2033587 w 2943225"/>
                <a:gd name="connsiteY52" fmla="*/ 302419 h 576263"/>
                <a:gd name="connsiteX53" fmla="*/ 2143125 w 2943225"/>
                <a:gd name="connsiteY53" fmla="*/ 297657 h 576263"/>
                <a:gd name="connsiteX54" fmla="*/ 2243137 w 2943225"/>
                <a:gd name="connsiteY54" fmla="*/ 297657 h 576263"/>
                <a:gd name="connsiteX55" fmla="*/ 2300287 w 2943225"/>
                <a:gd name="connsiteY55" fmla="*/ 295275 h 576263"/>
                <a:gd name="connsiteX56" fmla="*/ 2359818 w 2943225"/>
                <a:gd name="connsiteY56" fmla="*/ 288132 h 576263"/>
                <a:gd name="connsiteX57" fmla="*/ 2459831 w 2943225"/>
                <a:gd name="connsiteY57" fmla="*/ 283369 h 576263"/>
                <a:gd name="connsiteX58" fmla="*/ 2569368 w 2943225"/>
                <a:gd name="connsiteY58" fmla="*/ 285750 h 576263"/>
                <a:gd name="connsiteX59" fmla="*/ 2678906 w 2943225"/>
                <a:gd name="connsiteY59" fmla="*/ 290513 h 576263"/>
                <a:gd name="connsiteX60" fmla="*/ 2757487 w 2943225"/>
                <a:gd name="connsiteY60" fmla="*/ 297657 h 576263"/>
                <a:gd name="connsiteX61" fmla="*/ 2802731 w 2943225"/>
                <a:gd name="connsiteY61" fmla="*/ 297657 h 576263"/>
                <a:gd name="connsiteX62" fmla="*/ 2852737 w 2943225"/>
                <a:gd name="connsiteY62" fmla="*/ 295275 h 576263"/>
                <a:gd name="connsiteX63" fmla="*/ 2893218 w 2943225"/>
                <a:gd name="connsiteY63" fmla="*/ 285750 h 576263"/>
                <a:gd name="connsiteX64" fmla="*/ 2921793 w 2943225"/>
                <a:gd name="connsiteY64" fmla="*/ 271463 h 576263"/>
                <a:gd name="connsiteX65" fmla="*/ 2938462 w 2943225"/>
                <a:gd name="connsiteY65" fmla="*/ 254794 h 576263"/>
                <a:gd name="connsiteX66" fmla="*/ 2943225 w 2943225"/>
                <a:gd name="connsiteY66" fmla="*/ 238125 h 576263"/>
                <a:gd name="connsiteX67" fmla="*/ 2943225 w 2943225"/>
                <a:gd name="connsiteY67" fmla="*/ 221457 h 576263"/>
                <a:gd name="connsiteX68" fmla="*/ 2936081 w 2943225"/>
                <a:gd name="connsiteY68" fmla="*/ 190500 h 576263"/>
                <a:gd name="connsiteX69" fmla="*/ 2917031 w 2943225"/>
                <a:gd name="connsiteY69" fmla="*/ 159544 h 576263"/>
                <a:gd name="connsiteX70" fmla="*/ 2900362 w 2943225"/>
                <a:gd name="connsiteY70" fmla="*/ 140494 h 576263"/>
                <a:gd name="connsiteX71" fmla="*/ 2869406 w 2943225"/>
                <a:gd name="connsiteY71" fmla="*/ 123825 h 576263"/>
                <a:gd name="connsiteX72" fmla="*/ 2833687 w 2943225"/>
                <a:gd name="connsiteY72" fmla="*/ 104775 h 576263"/>
                <a:gd name="connsiteX73" fmla="*/ 2783681 w 2943225"/>
                <a:gd name="connsiteY73" fmla="*/ 78582 h 576263"/>
                <a:gd name="connsiteX74" fmla="*/ 2733675 w 2943225"/>
                <a:gd name="connsiteY74" fmla="*/ 50007 h 576263"/>
                <a:gd name="connsiteX75" fmla="*/ 2678906 w 2943225"/>
                <a:gd name="connsiteY75" fmla="*/ 26194 h 576263"/>
                <a:gd name="connsiteX76" fmla="*/ 2631281 w 2943225"/>
                <a:gd name="connsiteY76" fmla="*/ 9525 h 576263"/>
                <a:gd name="connsiteX77" fmla="*/ 2583656 w 2943225"/>
                <a:gd name="connsiteY77" fmla="*/ 0 h 576263"/>
                <a:gd name="connsiteX78" fmla="*/ 2562225 w 2943225"/>
                <a:gd name="connsiteY78" fmla="*/ 2382 h 576263"/>
                <a:gd name="connsiteX79" fmla="*/ 2483643 w 2943225"/>
                <a:gd name="connsiteY79" fmla="*/ 28575 h 576263"/>
                <a:gd name="connsiteX80" fmla="*/ 2297906 w 2943225"/>
                <a:gd name="connsiteY80" fmla="*/ 80963 h 576263"/>
                <a:gd name="connsiteX81" fmla="*/ 2250281 w 2943225"/>
                <a:gd name="connsiteY81" fmla="*/ 95250 h 576263"/>
                <a:gd name="connsiteX82" fmla="*/ 2159793 w 2943225"/>
                <a:gd name="connsiteY82" fmla="*/ 102394 h 576263"/>
                <a:gd name="connsiteX83" fmla="*/ 1962150 w 2943225"/>
                <a:gd name="connsiteY83" fmla="*/ 116682 h 576263"/>
                <a:gd name="connsiteX84" fmla="*/ 1850231 w 2943225"/>
                <a:gd name="connsiteY84" fmla="*/ 128588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943225" h="576263">
                  <a:moveTo>
                    <a:pt x="1850231" y="128588"/>
                  </a:moveTo>
                  <a:lnTo>
                    <a:pt x="1704975" y="142875"/>
                  </a:lnTo>
                  <a:lnTo>
                    <a:pt x="1571625" y="157163"/>
                  </a:lnTo>
                  <a:lnTo>
                    <a:pt x="1512093" y="164307"/>
                  </a:lnTo>
                  <a:lnTo>
                    <a:pt x="1312068" y="204788"/>
                  </a:lnTo>
                  <a:lnTo>
                    <a:pt x="1185862" y="221457"/>
                  </a:lnTo>
                  <a:lnTo>
                    <a:pt x="1007268" y="245269"/>
                  </a:lnTo>
                  <a:lnTo>
                    <a:pt x="821531" y="273844"/>
                  </a:lnTo>
                  <a:lnTo>
                    <a:pt x="678656" y="300038"/>
                  </a:lnTo>
                  <a:lnTo>
                    <a:pt x="569118" y="323850"/>
                  </a:lnTo>
                  <a:lnTo>
                    <a:pt x="514350" y="338138"/>
                  </a:lnTo>
                  <a:lnTo>
                    <a:pt x="473868" y="345282"/>
                  </a:lnTo>
                  <a:lnTo>
                    <a:pt x="428625" y="350044"/>
                  </a:lnTo>
                  <a:lnTo>
                    <a:pt x="373856" y="352425"/>
                  </a:lnTo>
                  <a:lnTo>
                    <a:pt x="321468" y="347663"/>
                  </a:lnTo>
                  <a:lnTo>
                    <a:pt x="288131" y="342900"/>
                  </a:lnTo>
                  <a:lnTo>
                    <a:pt x="242887" y="333375"/>
                  </a:lnTo>
                  <a:lnTo>
                    <a:pt x="202406" y="321469"/>
                  </a:lnTo>
                  <a:lnTo>
                    <a:pt x="173831" y="309563"/>
                  </a:lnTo>
                  <a:lnTo>
                    <a:pt x="138112" y="290513"/>
                  </a:lnTo>
                  <a:lnTo>
                    <a:pt x="107156" y="269082"/>
                  </a:lnTo>
                  <a:lnTo>
                    <a:pt x="73818" y="240507"/>
                  </a:lnTo>
                  <a:lnTo>
                    <a:pt x="50006" y="223838"/>
                  </a:lnTo>
                  <a:lnTo>
                    <a:pt x="26193" y="214313"/>
                  </a:lnTo>
                  <a:lnTo>
                    <a:pt x="11906" y="214313"/>
                  </a:lnTo>
                  <a:lnTo>
                    <a:pt x="0" y="219075"/>
                  </a:lnTo>
                  <a:lnTo>
                    <a:pt x="2381" y="235744"/>
                  </a:lnTo>
                  <a:lnTo>
                    <a:pt x="11906" y="257175"/>
                  </a:lnTo>
                  <a:lnTo>
                    <a:pt x="38100" y="304800"/>
                  </a:lnTo>
                  <a:lnTo>
                    <a:pt x="73818" y="357188"/>
                  </a:lnTo>
                  <a:lnTo>
                    <a:pt x="119062" y="404813"/>
                  </a:lnTo>
                  <a:lnTo>
                    <a:pt x="154781" y="433388"/>
                  </a:lnTo>
                  <a:lnTo>
                    <a:pt x="202406" y="473869"/>
                  </a:lnTo>
                  <a:lnTo>
                    <a:pt x="242887" y="502444"/>
                  </a:lnTo>
                  <a:lnTo>
                    <a:pt x="271462" y="519113"/>
                  </a:lnTo>
                  <a:lnTo>
                    <a:pt x="304800" y="538163"/>
                  </a:lnTo>
                  <a:lnTo>
                    <a:pt x="314325" y="545307"/>
                  </a:lnTo>
                  <a:lnTo>
                    <a:pt x="342900" y="566738"/>
                  </a:lnTo>
                  <a:lnTo>
                    <a:pt x="369093" y="573882"/>
                  </a:lnTo>
                  <a:lnTo>
                    <a:pt x="400050" y="576263"/>
                  </a:lnTo>
                  <a:lnTo>
                    <a:pt x="445293" y="573882"/>
                  </a:lnTo>
                  <a:lnTo>
                    <a:pt x="495300" y="564357"/>
                  </a:lnTo>
                  <a:lnTo>
                    <a:pt x="557212" y="547688"/>
                  </a:lnTo>
                  <a:lnTo>
                    <a:pt x="583406" y="540544"/>
                  </a:lnTo>
                  <a:lnTo>
                    <a:pt x="688181" y="519113"/>
                  </a:lnTo>
                  <a:lnTo>
                    <a:pt x="857250" y="485775"/>
                  </a:lnTo>
                  <a:lnTo>
                    <a:pt x="1014412" y="454819"/>
                  </a:lnTo>
                  <a:lnTo>
                    <a:pt x="1297781" y="407194"/>
                  </a:lnTo>
                  <a:lnTo>
                    <a:pt x="1576387" y="354807"/>
                  </a:lnTo>
                  <a:lnTo>
                    <a:pt x="1716881" y="330994"/>
                  </a:lnTo>
                  <a:lnTo>
                    <a:pt x="1833562" y="316707"/>
                  </a:lnTo>
                  <a:lnTo>
                    <a:pt x="1919287" y="309563"/>
                  </a:lnTo>
                  <a:lnTo>
                    <a:pt x="2033587" y="302419"/>
                  </a:lnTo>
                  <a:lnTo>
                    <a:pt x="2143125" y="297657"/>
                  </a:lnTo>
                  <a:lnTo>
                    <a:pt x="2243137" y="297657"/>
                  </a:lnTo>
                  <a:lnTo>
                    <a:pt x="2300287" y="295275"/>
                  </a:lnTo>
                  <a:lnTo>
                    <a:pt x="2359818" y="288132"/>
                  </a:lnTo>
                  <a:lnTo>
                    <a:pt x="2459831" y="283369"/>
                  </a:lnTo>
                  <a:lnTo>
                    <a:pt x="2569368" y="285750"/>
                  </a:lnTo>
                  <a:lnTo>
                    <a:pt x="2678906" y="290513"/>
                  </a:lnTo>
                  <a:lnTo>
                    <a:pt x="2757487" y="297657"/>
                  </a:lnTo>
                  <a:lnTo>
                    <a:pt x="2802731" y="297657"/>
                  </a:lnTo>
                  <a:lnTo>
                    <a:pt x="2852737" y="295275"/>
                  </a:lnTo>
                  <a:lnTo>
                    <a:pt x="2893218" y="285750"/>
                  </a:lnTo>
                  <a:lnTo>
                    <a:pt x="2921793" y="271463"/>
                  </a:lnTo>
                  <a:lnTo>
                    <a:pt x="2938462" y="254794"/>
                  </a:lnTo>
                  <a:lnTo>
                    <a:pt x="2943225" y="238125"/>
                  </a:lnTo>
                  <a:lnTo>
                    <a:pt x="2943225" y="221457"/>
                  </a:lnTo>
                  <a:lnTo>
                    <a:pt x="2936081" y="190500"/>
                  </a:lnTo>
                  <a:lnTo>
                    <a:pt x="2917031" y="159544"/>
                  </a:lnTo>
                  <a:lnTo>
                    <a:pt x="2900362" y="140494"/>
                  </a:lnTo>
                  <a:lnTo>
                    <a:pt x="2869406" y="123825"/>
                  </a:lnTo>
                  <a:lnTo>
                    <a:pt x="2833687" y="104775"/>
                  </a:lnTo>
                  <a:lnTo>
                    <a:pt x="2783681" y="78582"/>
                  </a:lnTo>
                  <a:lnTo>
                    <a:pt x="2733675" y="50007"/>
                  </a:lnTo>
                  <a:lnTo>
                    <a:pt x="2678906" y="26194"/>
                  </a:lnTo>
                  <a:lnTo>
                    <a:pt x="2631281" y="9525"/>
                  </a:lnTo>
                  <a:lnTo>
                    <a:pt x="2583656" y="0"/>
                  </a:lnTo>
                  <a:lnTo>
                    <a:pt x="2562225" y="2382"/>
                  </a:lnTo>
                  <a:lnTo>
                    <a:pt x="2483643" y="28575"/>
                  </a:lnTo>
                  <a:lnTo>
                    <a:pt x="2297906" y="80963"/>
                  </a:lnTo>
                  <a:lnTo>
                    <a:pt x="2250281" y="95250"/>
                  </a:lnTo>
                  <a:lnTo>
                    <a:pt x="2159793" y="102394"/>
                  </a:lnTo>
                  <a:lnTo>
                    <a:pt x="1962150" y="116682"/>
                  </a:lnTo>
                  <a:lnTo>
                    <a:pt x="185023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6">
              <a:extLst>
                <a:ext uri="{FF2B5EF4-FFF2-40B4-BE49-F238E27FC236}">
                  <a16:creationId xmlns:a16="http://schemas.microsoft.com/office/drawing/2014/main" id="{2EF3E22B-DB4F-4D71-8662-B9BFC299D141}"/>
                </a:ext>
              </a:extLst>
            </p:cNvPr>
            <p:cNvSpPr/>
            <p:nvPr/>
          </p:nvSpPr>
          <p:spPr>
            <a:xfrm>
              <a:off x="4040188" y="4179888"/>
              <a:ext cx="1476375" cy="1071562"/>
            </a:xfrm>
            <a:custGeom>
              <a:avLst/>
              <a:gdLst>
                <a:gd name="connsiteX0" fmla="*/ 533400 w 1476375"/>
                <a:gd name="connsiteY0" fmla="*/ 342900 h 1071562"/>
                <a:gd name="connsiteX1" fmla="*/ 338137 w 1476375"/>
                <a:gd name="connsiteY1" fmla="*/ 383381 h 1071562"/>
                <a:gd name="connsiteX2" fmla="*/ 183356 w 1476375"/>
                <a:gd name="connsiteY2" fmla="*/ 416718 h 1071562"/>
                <a:gd name="connsiteX3" fmla="*/ 97631 w 1476375"/>
                <a:gd name="connsiteY3" fmla="*/ 433387 h 1071562"/>
                <a:gd name="connsiteX4" fmla="*/ 0 w 1476375"/>
                <a:gd name="connsiteY4" fmla="*/ 295275 h 1071562"/>
                <a:gd name="connsiteX5" fmla="*/ 104775 w 1476375"/>
                <a:gd name="connsiteY5" fmla="*/ 278606 h 1071562"/>
                <a:gd name="connsiteX6" fmla="*/ 257175 w 1476375"/>
                <a:gd name="connsiteY6" fmla="*/ 245268 h 1071562"/>
                <a:gd name="connsiteX7" fmla="*/ 385762 w 1476375"/>
                <a:gd name="connsiteY7" fmla="*/ 214312 h 1071562"/>
                <a:gd name="connsiteX8" fmla="*/ 523875 w 1476375"/>
                <a:gd name="connsiteY8" fmla="*/ 183356 h 1071562"/>
                <a:gd name="connsiteX9" fmla="*/ 666750 w 1476375"/>
                <a:gd name="connsiteY9" fmla="*/ 150018 h 1071562"/>
                <a:gd name="connsiteX10" fmla="*/ 776287 w 1476375"/>
                <a:gd name="connsiteY10" fmla="*/ 126206 h 1071562"/>
                <a:gd name="connsiteX11" fmla="*/ 919162 w 1476375"/>
                <a:gd name="connsiteY11" fmla="*/ 95250 h 1071562"/>
                <a:gd name="connsiteX12" fmla="*/ 992981 w 1476375"/>
                <a:gd name="connsiteY12" fmla="*/ 80962 h 1071562"/>
                <a:gd name="connsiteX13" fmla="*/ 1062037 w 1476375"/>
                <a:gd name="connsiteY13" fmla="*/ 69056 h 1071562"/>
                <a:gd name="connsiteX14" fmla="*/ 1085850 w 1476375"/>
                <a:gd name="connsiteY14" fmla="*/ 52387 h 1071562"/>
                <a:gd name="connsiteX15" fmla="*/ 1114425 w 1476375"/>
                <a:gd name="connsiteY15" fmla="*/ 33337 h 1071562"/>
                <a:gd name="connsiteX16" fmla="*/ 1152525 w 1476375"/>
                <a:gd name="connsiteY16" fmla="*/ 11906 h 1071562"/>
                <a:gd name="connsiteX17" fmla="*/ 1176337 w 1476375"/>
                <a:gd name="connsiteY17" fmla="*/ 2381 h 1071562"/>
                <a:gd name="connsiteX18" fmla="*/ 1193006 w 1476375"/>
                <a:gd name="connsiteY18" fmla="*/ 0 h 1071562"/>
                <a:gd name="connsiteX19" fmla="*/ 1207294 w 1476375"/>
                <a:gd name="connsiteY19" fmla="*/ 2381 h 1071562"/>
                <a:gd name="connsiteX20" fmla="*/ 1240631 w 1476375"/>
                <a:gd name="connsiteY20" fmla="*/ 21431 h 1071562"/>
                <a:gd name="connsiteX21" fmla="*/ 1295400 w 1476375"/>
                <a:gd name="connsiteY21" fmla="*/ 57150 h 1071562"/>
                <a:gd name="connsiteX22" fmla="*/ 1350169 w 1476375"/>
                <a:gd name="connsiteY22" fmla="*/ 95250 h 1071562"/>
                <a:gd name="connsiteX23" fmla="*/ 1390650 w 1476375"/>
                <a:gd name="connsiteY23" fmla="*/ 123825 h 1071562"/>
                <a:gd name="connsiteX24" fmla="*/ 1431131 w 1476375"/>
                <a:gd name="connsiteY24" fmla="*/ 159543 h 1071562"/>
                <a:gd name="connsiteX25" fmla="*/ 1452562 w 1476375"/>
                <a:gd name="connsiteY25" fmla="*/ 180975 h 1071562"/>
                <a:gd name="connsiteX26" fmla="*/ 1466850 w 1476375"/>
                <a:gd name="connsiteY26" fmla="*/ 197643 h 1071562"/>
                <a:gd name="connsiteX27" fmla="*/ 1476375 w 1476375"/>
                <a:gd name="connsiteY27" fmla="*/ 216693 h 1071562"/>
                <a:gd name="connsiteX28" fmla="*/ 1476375 w 1476375"/>
                <a:gd name="connsiteY28" fmla="*/ 235743 h 1071562"/>
                <a:gd name="connsiteX29" fmla="*/ 1466850 w 1476375"/>
                <a:gd name="connsiteY29" fmla="*/ 252412 h 1071562"/>
                <a:gd name="connsiteX30" fmla="*/ 1450181 w 1476375"/>
                <a:gd name="connsiteY30" fmla="*/ 271462 h 1071562"/>
                <a:gd name="connsiteX31" fmla="*/ 1421606 w 1476375"/>
                <a:gd name="connsiteY31" fmla="*/ 288131 h 1071562"/>
                <a:gd name="connsiteX32" fmla="*/ 1402556 w 1476375"/>
                <a:gd name="connsiteY32" fmla="*/ 302418 h 1071562"/>
                <a:gd name="connsiteX33" fmla="*/ 1388269 w 1476375"/>
                <a:gd name="connsiteY33" fmla="*/ 319087 h 1071562"/>
                <a:gd name="connsiteX34" fmla="*/ 1373981 w 1476375"/>
                <a:gd name="connsiteY34" fmla="*/ 345281 h 1071562"/>
                <a:gd name="connsiteX35" fmla="*/ 1352550 w 1476375"/>
                <a:gd name="connsiteY35" fmla="*/ 411956 h 1071562"/>
                <a:gd name="connsiteX36" fmla="*/ 1314450 w 1476375"/>
                <a:gd name="connsiteY36" fmla="*/ 542925 h 1071562"/>
                <a:gd name="connsiteX37" fmla="*/ 1269206 w 1476375"/>
                <a:gd name="connsiteY37" fmla="*/ 714375 h 1071562"/>
                <a:gd name="connsiteX38" fmla="*/ 1233487 w 1476375"/>
                <a:gd name="connsiteY38" fmla="*/ 878681 h 1071562"/>
                <a:gd name="connsiteX39" fmla="*/ 1221581 w 1476375"/>
                <a:gd name="connsiteY39" fmla="*/ 942975 h 1071562"/>
                <a:gd name="connsiteX40" fmla="*/ 1178719 w 1476375"/>
                <a:gd name="connsiteY40" fmla="*/ 1071562 h 1071562"/>
                <a:gd name="connsiteX41" fmla="*/ 983456 w 1476375"/>
                <a:gd name="connsiteY41" fmla="*/ 1071562 h 1071562"/>
                <a:gd name="connsiteX42" fmla="*/ 1000125 w 1476375"/>
                <a:gd name="connsiteY42" fmla="*/ 902493 h 1071562"/>
                <a:gd name="connsiteX43" fmla="*/ 1021556 w 1476375"/>
                <a:gd name="connsiteY43" fmla="*/ 764381 h 1071562"/>
                <a:gd name="connsiteX44" fmla="*/ 1050131 w 1476375"/>
                <a:gd name="connsiteY44" fmla="*/ 566737 h 1071562"/>
                <a:gd name="connsiteX45" fmla="*/ 1071562 w 1476375"/>
                <a:gd name="connsiteY45" fmla="*/ 426243 h 1071562"/>
                <a:gd name="connsiteX46" fmla="*/ 1085850 w 1476375"/>
                <a:gd name="connsiteY46" fmla="*/ 326231 h 1071562"/>
                <a:gd name="connsiteX47" fmla="*/ 1088231 w 1476375"/>
                <a:gd name="connsiteY47" fmla="*/ 302418 h 1071562"/>
                <a:gd name="connsiteX48" fmla="*/ 1085850 w 1476375"/>
                <a:gd name="connsiteY48" fmla="*/ 276225 h 1071562"/>
                <a:gd name="connsiteX49" fmla="*/ 1078706 w 1476375"/>
                <a:gd name="connsiteY49" fmla="*/ 257175 h 1071562"/>
                <a:gd name="connsiteX50" fmla="*/ 1069181 w 1476375"/>
                <a:gd name="connsiteY50" fmla="*/ 245268 h 1071562"/>
                <a:gd name="connsiteX51" fmla="*/ 1052512 w 1476375"/>
                <a:gd name="connsiteY51" fmla="*/ 238125 h 1071562"/>
                <a:gd name="connsiteX52" fmla="*/ 1023937 w 1476375"/>
                <a:gd name="connsiteY52" fmla="*/ 242887 h 1071562"/>
                <a:gd name="connsiteX53" fmla="*/ 978694 w 1476375"/>
                <a:gd name="connsiteY53" fmla="*/ 254793 h 1071562"/>
                <a:gd name="connsiteX54" fmla="*/ 816769 w 1476375"/>
                <a:gd name="connsiteY54" fmla="*/ 285750 h 1071562"/>
                <a:gd name="connsiteX55" fmla="*/ 533400 w 1476375"/>
                <a:gd name="connsiteY55" fmla="*/ 3429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76375" h="1071562">
                  <a:moveTo>
                    <a:pt x="533400" y="342900"/>
                  </a:moveTo>
                  <a:lnTo>
                    <a:pt x="338137" y="383381"/>
                  </a:lnTo>
                  <a:lnTo>
                    <a:pt x="183356" y="416718"/>
                  </a:lnTo>
                  <a:lnTo>
                    <a:pt x="97631" y="433387"/>
                  </a:lnTo>
                  <a:lnTo>
                    <a:pt x="0" y="295275"/>
                  </a:lnTo>
                  <a:lnTo>
                    <a:pt x="104775" y="278606"/>
                  </a:lnTo>
                  <a:lnTo>
                    <a:pt x="257175" y="245268"/>
                  </a:lnTo>
                  <a:lnTo>
                    <a:pt x="385762" y="214312"/>
                  </a:lnTo>
                  <a:lnTo>
                    <a:pt x="523875" y="183356"/>
                  </a:lnTo>
                  <a:lnTo>
                    <a:pt x="666750" y="150018"/>
                  </a:lnTo>
                  <a:lnTo>
                    <a:pt x="776287" y="126206"/>
                  </a:lnTo>
                  <a:lnTo>
                    <a:pt x="919162" y="95250"/>
                  </a:lnTo>
                  <a:lnTo>
                    <a:pt x="992981" y="80962"/>
                  </a:lnTo>
                  <a:lnTo>
                    <a:pt x="1062037" y="69056"/>
                  </a:lnTo>
                  <a:lnTo>
                    <a:pt x="1085850" y="52387"/>
                  </a:lnTo>
                  <a:lnTo>
                    <a:pt x="1114425" y="33337"/>
                  </a:lnTo>
                  <a:lnTo>
                    <a:pt x="1152525" y="11906"/>
                  </a:lnTo>
                  <a:lnTo>
                    <a:pt x="1176337" y="2381"/>
                  </a:lnTo>
                  <a:lnTo>
                    <a:pt x="1193006" y="0"/>
                  </a:lnTo>
                  <a:lnTo>
                    <a:pt x="1207294" y="2381"/>
                  </a:lnTo>
                  <a:lnTo>
                    <a:pt x="1240631" y="21431"/>
                  </a:lnTo>
                  <a:lnTo>
                    <a:pt x="1295400" y="57150"/>
                  </a:lnTo>
                  <a:lnTo>
                    <a:pt x="1350169" y="95250"/>
                  </a:lnTo>
                  <a:lnTo>
                    <a:pt x="1390650" y="123825"/>
                  </a:lnTo>
                  <a:lnTo>
                    <a:pt x="1431131" y="159543"/>
                  </a:lnTo>
                  <a:lnTo>
                    <a:pt x="1452562" y="180975"/>
                  </a:lnTo>
                  <a:lnTo>
                    <a:pt x="1466850" y="197643"/>
                  </a:lnTo>
                  <a:lnTo>
                    <a:pt x="1476375" y="216693"/>
                  </a:lnTo>
                  <a:lnTo>
                    <a:pt x="1476375" y="235743"/>
                  </a:lnTo>
                  <a:lnTo>
                    <a:pt x="1466850" y="252412"/>
                  </a:lnTo>
                  <a:lnTo>
                    <a:pt x="1450181" y="271462"/>
                  </a:lnTo>
                  <a:lnTo>
                    <a:pt x="1421606" y="288131"/>
                  </a:lnTo>
                  <a:lnTo>
                    <a:pt x="1402556" y="302418"/>
                  </a:lnTo>
                  <a:lnTo>
                    <a:pt x="1388269" y="319087"/>
                  </a:lnTo>
                  <a:lnTo>
                    <a:pt x="1373981" y="345281"/>
                  </a:lnTo>
                  <a:lnTo>
                    <a:pt x="1352550" y="411956"/>
                  </a:lnTo>
                  <a:lnTo>
                    <a:pt x="1314450" y="542925"/>
                  </a:lnTo>
                  <a:lnTo>
                    <a:pt x="1269206" y="714375"/>
                  </a:lnTo>
                  <a:lnTo>
                    <a:pt x="1233487" y="878681"/>
                  </a:lnTo>
                  <a:lnTo>
                    <a:pt x="1221581" y="942975"/>
                  </a:lnTo>
                  <a:lnTo>
                    <a:pt x="1178719" y="1071562"/>
                  </a:lnTo>
                  <a:lnTo>
                    <a:pt x="983456" y="1071562"/>
                  </a:lnTo>
                  <a:lnTo>
                    <a:pt x="1000125" y="902493"/>
                  </a:lnTo>
                  <a:lnTo>
                    <a:pt x="1021556" y="764381"/>
                  </a:lnTo>
                  <a:lnTo>
                    <a:pt x="1050131" y="566737"/>
                  </a:lnTo>
                  <a:lnTo>
                    <a:pt x="1071562" y="426243"/>
                  </a:lnTo>
                  <a:lnTo>
                    <a:pt x="1085850" y="326231"/>
                  </a:lnTo>
                  <a:lnTo>
                    <a:pt x="1088231" y="302418"/>
                  </a:lnTo>
                  <a:lnTo>
                    <a:pt x="1085850" y="276225"/>
                  </a:lnTo>
                  <a:lnTo>
                    <a:pt x="1078706" y="257175"/>
                  </a:lnTo>
                  <a:lnTo>
                    <a:pt x="1069181" y="245268"/>
                  </a:lnTo>
                  <a:lnTo>
                    <a:pt x="1052512" y="238125"/>
                  </a:lnTo>
                  <a:lnTo>
                    <a:pt x="1023937" y="242887"/>
                  </a:lnTo>
                  <a:lnTo>
                    <a:pt x="978694" y="254793"/>
                  </a:lnTo>
                  <a:lnTo>
                    <a:pt x="816769" y="285750"/>
                  </a:lnTo>
                  <a:lnTo>
                    <a:pt x="53340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BBFD5E64-D6BA-45A6-AC8F-5D9286CB4D59}"/>
                </a:ext>
              </a:extLst>
            </p:cNvPr>
            <p:cNvSpPr/>
            <p:nvPr/>
          </p:nvSpPr>
          <p:spPr>
            <a:xfrm>
              <a:off x="4297362" y="5078414"/>
              <a:ext cx="990600" cy="320675"/>
            </a:xfrm>
            <a:custGeom>
              <a:avLst/>
              <a:gdLst>
                <a:gd name="connsiteX0" fmla="*/ 466725 w 990600"/>
                <a:gd name="connsiteY0" fmla="*/ 64294 h 319088"/>
                <a:gd name="connsiteX1" fmla="*/ 271462 w 990600"/>
                <a:gd name="connsiteY1" fmla="*/ 107157 h 319088"/>
                <a:gd name="connsiteX2" fmla="*/ 109537 w 990600"/>
                <a:gd name="connsiteY2" fmla="*/ 145257 h 319088"/>
                <a:gd name="connsiteX3" fmla="*/ 0 w 990600"/>
                <a:gd name="connsiteY3" fmla="*/ 171450 h 319088"/>
                <a:gd name="connsiteX4" fmla="*/ 38100 w 990600"/>
                <a:gd name="connsiteY4" fmla="*/ 319088 h 319088"/>
                <a:gd name="connsiteX5" fmla="*/ 192881 w 990600"/>
                <a:gd name="connsiteY5" fmla="*/ 302419 h 319088"/>
                <a:gd name="connsiteX6" fmla="*/ 357187 w 990600"/>
                <a:gd name="connsiteY6" fmla="*/ 283369 h 319088"/>
                <a:gd name="connsiteX7" fmla="*/ 569119 w 990600"/>
                <a:gd name="connsiteY7" fmla="*/ 257175 h 319088"/>
                <a:gd name="connsiteX8" fmla="*/ 757237 w 990600"/>
                <a:gd name="connsiteY8" fmla="*/ 238125 h 319088"/>
                <a:gd name="connsiteX9" fmla="*/ 881062 w 990600"/>
                <a:gd name="connsiteY9" fmla="*/ 228600 h 319088"/>
                <a:gd name="connsiteX10" fmla="*/ 916781 w 990600"/>
                <a:gd name="connsiteY10" fmla="*/ 228600 h 319088"/>
                <a:gd name="connsiteX11" fmla="*/ 947737 w 990600"/>
                <a:gd name="connsiteY11" fmla="*/ 207169 h 319088"/>
                <a:gd name="connsiteX12" fmla="*/ 981075 w 990600"/>
                <a:gd name="connsiteY12" fmla="*/ 188119 h 319088"/>
                <a:gd name="connsiteX13" fmla="*/ 988219 w 990600"/>
                <a:gd name="connsiteY13" fmla="*/ 180975 h 319088"/>
                <a:gd name="connsiteX14" fmla="*/ 990600 w 990600"/>
                <a:gd name="connsiteY14" fmla="*/ 169069 h 319088"/>
                <a:gd name="connsiteX15" fmla="*/ 988219 w 990600"/>
                <a:gd name="connsiteY15" fmla="*/ 140494 h 319088"/>
                <a:gd name="connsiteX16" fmla="*/ 983456 w 990600"/>
                <a:gd name="connsiteY16" fmla="*/ 92869 h 319088"/>
                <a:gd name="connsiteX17" fmla="*/ 976312 w 990600"/>
                <a:gd name="connsiteY17" fmla="*/ 61913 h 319088"/>
                <a:gd name="connsiteX18" fmla="*/ 966787 w 990600"/>
                <a:gd name="connsiteY18" fmla="*/ 38100 h 319088"/>
                <a:gd name="connsiteX19" fmla="*/ 940594 w 990600"/>
                <a:gd name="connsiteY19" fmla="*/ 2382 h 319088"/>
                <a:gd name="connsiteX20" fmla="*/ 752475 w 990600"/>
                <a:gd name="connsiteY20" fmla="*/ 0 h 319088"/>
                <a:gd name="connsiteX21" fmla="*/ 616744 w 990600"/>
                <a:gd name="connsiteY21" fmla="*/ 30957 h 319088"/>
                <a:gd name="connsiteX22" fmla="*/ 466725 w 990600"/>
                <a:gd name="connsiteY22" fmla="*/ 642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0600" h="319088">
                  <a:moveTo>
                    <a:pt x="466725" y="64294"/>
                  </a:moveTo>
                  <a:lnTo>
                    <a:pt x="271462" y="107157"/>
                  </a:lnTo>
                  <a:lnTo>
                    <a:pt x="109537" y="145257"/>
                  </a:lnTo>
                  <a:lnTo>
                    <a:pt x="0" y="171450"/>
                  </a:lnTo>
                  <a:lnTo>
                    <a:pt x="38100" y="319088"/>
                  </a:lnTo>
                  <a:lnTo>
                    <a:pt x="192881" y="302419"/>
                  </a:lnTo>
                  <a:lnTo>
                    <a:pt x="357187" y="283369"/>
                  </a:lnTo>
                  <a:lnTo>
                    <a:pt x="569119" y="257175"/>
                  </a:lnTo>
                  <a:lnTo>
                    <a:pt x="757237" y="238125"/>
                  </a:lnTo>
                  <a:lnTo>
                    <a:pt x="881062" y="228600"/>
                  </a:lnTo>
                  <a:lnTo>
                    <a:pt x="916781" y="228600"/>
                  </a:lnTo>
                  <a:lnTo>
                    <a:pt x="947737" y="207169"/>
                  </a:lnTo>
                  <a:lnTo>
                    <a:pt x="981075" y="188119"/>
                  </a:lnTo>
                  <a:lnTo>
                    <a:pt x="988219" y="180975"/>
                  </a:lnTo>
                  <a:lnTo>
                    <a:pt x="990600" y="169069"/>
                  </a:lnTo>
                  <a:lnTo>
                    <a:pt x="988219" y="140494"/>
                  </a:lnTo>
                  <a:lnTo>
                    <a:pt x="983456" y="92869"/>
                  </a:lnTo>
                  <a:lnTo>
                    <a:pt x="976312" y="61913"/>
                  </a:lnTo>
                  <a:lnTo>
                    <a:pt x="966787" y="38100"/>
                  </a:lnTo>
                  <a:lnTo>
                    <a:pt x="940594" y="2382"/>
                  </a:lnTo>
                  <a:lnTo>
                    <a:pt x="752475" y="0"/>
                  </a:lnTo>
                  <a:lnTo>
                    <a:pt x="616744" y="30957"/>
                  </a:lnTo>
                  <a:lnTo>
                    <a:pt x="466725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8">
              <a:extLst>
                <a:ext uri="{FF2B5EF4-FFF2-40B4-BE49-F238E27FC236}">
                  <a16:creationId xmlns:a16="http://schemas.microsoft.com/office/drawing/2014/main" id="{87FA87F4-96B8-4796-826D-2888EBA70286}"/>
                </a:ext>
              </a:extLst>
            </p:cNvPr>
            <p:cNvSpPr/>
            <p:nvPr/>
          </p:nvSpPr>
          <p:spPr>
            <a:xfrm rot="16200000">
              <a:off x="4868864" y="3868739"/>
              <a:ext cx="3825875" cy="606425"/>
            </a:xfrm>
            <a:custGeom>
              <a:avLst/>
              <a:gdLst>
                <a:gd name="connsiteX0" fmla="*/ 1724025 w 3825875"/>
                <a:gd name="connsiteY0" fmla="*/ 301625 h 606425"/>
                <a:gd name="connsiteX1" fmla="*/ 1971675 w 3825875"/>
                <a:gd name="connsiteY1" fmla="*/ 301625 h 606425"/>
                <a:gd name="connsiteX2" fmla="*/ 2117725 w 3825875"/>
                <a:gd name="connsiteY2" fmla="*/ 298450 h 606425"/>
                <a:gd name="connsiteX3" fmla="*/ 2327275 w 3825875"/>
                <a:gd name="connsiteY3" fmla="*/ 301625 h 606425"/>
                <a:gd name="connsiteX4" fmla="*/ 2501900 w 3825875"/>
                <a:gd name="connsiteY4" fmla="*/ 298450 h 606425"/>
                <a:gd name="connsiteX5" fmla="*/ 2654300 w 3825875"/>
                <a:gd name="connsiteY5" fmla="*/ 295275 h 606425"/>
                <a:gd name="connsiteX6" fmla="*/ 2886075 w 3825875"/>
                <a:gd name="connsiteY6" fmla="*/ 288925 h 606425"/>
                <a:gd name="connsiteX7" fmla="*/ 3143250 w 3825875"/>
                <a:gd name="connsiteY7" fmla="*/ 285750 h 606425"/>
                <a:gd name="connsiteX8" fmla="*/ 3321050 w 3825875"/>
                <a:gd name="connsiteY8" fmla="*/ 282575 h 606425"/>
                <a:gd name="connsiteX9" fmla="*/ 3409950 w 3825875"/>
                <a:gd name="connsiteY9" fmla="*/ 279400 h 606425"/>
                <a:gd name="connsiteX10" fmla="*/ 3476625 w 3825875"/>
                <a:gd name="connsiteY10" fmla="*/ 276225 h 606425"/>
                <a:gd name="connsiteX11" fmla="*/ 3536950 w 3825875"/>
                <a:gd name="connsiteY11" fmla="*/ 263525 h 606425"/>
                <a:gd name="connsiteX12" fmla="*/ 3584575 w 3825875"/>
                <a:gd name="connsiteY12" fmla="*/ 241300 h 606425"/>
                <a:gd name="connsiteX13" fmla="*/ 3625850 w 3825875"/>
                <a:gd name="connsiteY13" fmla="*/ 215900 h 606425"/>
                <a:gd name="connsiteX14" fmla="*/ 3679825 w 3825875"/>
                <a:gd name="connsiteY14" fmla="*/ 171450 h 606425"/>
                <a:gd name="connsiteX15" fmla="*/ 3730625 w 3825875"/>
                <a:gd name="connsiteY15" fmla="*/ 117475 h 606425"/>
                <a:gd name="connsiteX16" fmla="*/ 3790950 w 3825875"/>
                <a:gd name="connsiteY16" fmla="*/ 38100 h 606425"/>
                <a:gd name="connsiteX17" fmla="*/ 3825875 w 3825875"/>
                <a:gd name="connsiteY17" fmla="*/ 0 h 606425"/>
                <a:gd name="connsiteX18" fmla="*/ 3825875 w 3825875"/>
                <a:gd name="connsiteY18" fmla="*/ 130175 h 606425"/>
                <a:gd name="connsiteX19" fmla="*/ 3759200 w 3825875"/>
                <a:gd name="connsiteY19" fmla="*/ 254000 h 606425"/>
                <a:gd name="connsiteX20" fmla="*/ 3683000 w 3825875"/>
                <a:gd name="connsiteY20" fmla="*/ 381000 h 606425"/>
                <a:gd name="connsiteX21" fmla="*/ 3632200 w 3825875"/>
                <a:gd name="connsiteY21" fmla="*/ 469900 h 606425"/>
                <a:gd name="connsiteX22" fmla="*/ 3600450 w 3825875"/>
                <a:gd name="connsiteY22" fmla="*/ 536575 h 606425"/>
                <a:gd name="connsiteX23" fmla="*/ 3581400 w 3825875"/>
                <a:gd name="connsiteY23" fmla="*/ 565150 h 606425"/>
                <a:gd name="connsiteX24" fmla="*/ 3565525 w 3825875"/>
                <a:gd name="connsiteY24" fmla="*/ 581025 h 606425"/>
                <a:gd name="connsiteX25" fmla="*/ 3546475 w 3825875"/>
                <a:gd name="connsiteY25" fmla="*/ 596900 h 606425"/>
                <a:gd name="connsiteX26" fmla="*/ 3521075 w 3825875"/>
                <a:gd name="connsiteY26" fmla="*/ 606425 h 606425"/>
                <a:gd name="connsiteX27" fmla="*/ 3495675 w 3825875"/>
                <a:gd name="connsiteY27" fmla="*/ 606425 h 606425"/>
                <a:gd name="connsiteX28" fmla="*/ 3451225 w 3825875"/>
                <a:gd name="connsiteY28" fmla="*/ 593725 h 606425"/>
                <a:gd name="connsiteX29" fmla="*/ 3403600 w 3825875"/>
                <a:gd name="connsiteY29" fmla="*/ 571500 h 606425"/>
                <a:gd name="connsiteX30" fmla="*/ 3371850 w 3825875"/>
                <a:gd name="connsiteY30" fmla="*/ 552450 h 606425"/>
                <a:gd name="connsiteX31" fmla="*/ 3340100 w 3825875"/>
                <a:gd name="connsiteY31" fmla="*/ 549275 h 606425"/>
                <a:gd name="connsiteX32" fmla="*/ 3152775 w 3825875"/>
                <a:gd name="connsiteY32" fmla="*/ 549275 h 606425"/>
                <a:gd name="connsiteX33" fmla="*/ 2841625 w 3825875"/>
                <a:gd name="connsiteY33" fmla="*/ 549275 h 606425"/>
                <a:gd name="connsiteX34" fmla="*/ 2527300 w 3825875"/>
                <a:gd name="connsiteY34" fmla="*/ 549275 h 606425"/>
                <a:gd name="connsiteX35" fmla="*/ 2314575 w 3825875"/>
                <a:gd name="connsiteY35" fmla="*/ 546100 h 606425"/>
                <a:gd name="connsiteX36" fmla="*/ 1920875 w 3825875"/>
                <a:gd name="connsiteY36" fmla="*/ 549275 h 606425"/>
                <a:gd name="connsiteX37" fmla="*/ 1590675 w 3825875"/>
                <a:gd name="connsiteY37" fmla="*/ 549275 h 606425"/>
                <a:gd name="connsiteX38" fmla="*/ 1381125 w 3825875"/>
                <a:gd name="connsiteY38" fmla="*/ 549275 h 606425"/>
                <a:gd name="connsiteX39" fmla="*/ 1111250 w 3825875"/>
                <a:gd name="connsiteY39" fmla="*/ 549275 h 606425"/>
                <a:gd name="connsiteX40" fmla="*/ 892175 w 3825875"/>
                <a:gd name="connsiteY40" fmla="*/ 549275 h 606425"/>
                <a:gd name="connsiteX41" fmla="*/ 631825 w 3825875"/>
                <a:gd name="connsiteY41" fmla="*/ 546100 h 606425"/>
                <a:gd name="connsiteX42" fmla="*/ 498475 w 3825875"/>
                <a:gd name="connsiteY42" fmla="*/ 536575 h 606425"/>
                <a:gd name="connsiteX43" fmla="*/ 349250 w 3825875"/>
                <a:gd name="connsiteY43" fmla="*/ 517525 h 606425"/>
                <a:gd name="connsiteX44" fmla="*/ 276225 w 3825875"/>
                <a:gd name="connsiteY44" fmla="*/ 508000 h 606425"/>
                <a:gd name="connsiteX45" fmla="*/ 180975 w 3825875"/>
                <a:gd name="connsiteY45" fmla="*/ 495300 h 606425"/>
                <a:gd name="connsiteX46" fmla="*/ 120650 w 3825875"/>
                <a:gd name="connsiteY46" fmla="*/ 479425 h 606425"/>
                <a:gd name="connsiteX47" fmla="*/ 63500 w 3825875"/>
                <a:gd name="connsiteY47" fmla="*/ 457200 h 606425"/>
                <a:gd name="connsiteX48" fmla="*/ 25400 w 3825875"/>
                <a:gd name="connsiteY48" fmla="*/ 428625 h 606425"/>
                <a:gd name="connsiteX49" fmla="*/ 6350 w 3825875"/>
                <a:gd name="connsiteY49" fmla="*/ 406400 h 606425"/>
                <a:gd name="connsiteX50" fmla="*/ 0 w 3825875"/>
                <a:gd name="connsiteY50" fmla="*/ 393700 h 606425"/>
                <a:gd name="connsiteX51" fmla="*/ 3175 w 3825875"/>
                <a:gd name="connsiteY51" fmla="*/ 381000 h 606425"/>
                <a:gd name="connsiteX52" fmla="*/ 15875 w 3825875"/>
                <a:gd name="connsiteY52" fmla="*/ 368300 h 606425"/>
                <a:gd name="connsiteX53" fmla="*/ 50800 w 3825875"/>
                <a:gd name="connsiteY53" fmla="*/ 346075 h 606425"/>
                <a:gd name="connsiteX54" fmla="*/ 98425 w 3825875"/>
                <a:gd name="connsiteY54" fmla="*/ 327025 h 606425"/>
                <a:gd name="connsiteX55" fmla="*/ 158750 w 3825875"/>
                <a:gd name="connsiteY55" fmla="*/ 314325 h 606425"/>
                <a:gd name="connsiteX56" fmla="*/ 238125 w 3825875"/>
                <a:gd name="connsiteY56" fmla="*/ 304800 h 606425"/>
                <a:gd name="connsiteX57" fmla="*/ 323850 w 3825875"/>
                <a:gd name="connsiteY57" fmla="*/ 304800 h 606425"/>
                <a:gd name="connsiteX58" fmla="*/ 514350 w 3825875"/>
                <a:gd name="connsiteY58" fmla="*/ 301625 h 606425"/>
                <a:gd name="connsiteX59" fmla="*/ 720725 w 3825875"/>
                <a:gd name="connsiteY59" fmla="*/ 304800 h 606425"/>
                <a:gd name="connsiteX60" fmla="*/ 952500 w 3825875"/>
                <a:gd name="connsiteY60" fmla="*/ 301625 h 606425"/>
                <a:gd name="connsiteX61" fmla="*/ 1263650 w 3825875"/>
                <a:gd name="connsiteY61" fmla="*/ 301625 h 606425"/>
                <a:gd name="connsiteX62" fmla="*/ 1565275 w 3825875"/>
                <a:gd name="connsiteY62" fmla="*/ 304800 h 606425"/>
                <a:gd name="connsiteX63" fmla="*/ 1724025 w 3825875"/>
                <a:gd name="connsiteY63" fmla="*/ 3016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825875" h="606425">
                  <a:moveTo>
                    <a:pt x="1724025" y="301625"/>
                  </a:moveTo>
                  <a:lnTo>
                    <a:pt x="1971675" y="301625"/>
                  </a:lnTo>
                  <a:lnTo>
                    <a:pt x="2117725" y="298450"/>
                  </a:lnTo>
                  <a:lnTo>
                    <a:pt x="2327275" y="301625"/>
                  </a:lnTo>
                  <a:lnTo>
                    <a:pt x="2501900" y="298450"/>
                  </a:lnTo>
                  <a:lnTo>
                    <a:pt x="2654300" y="295275"/>
                  </a:lnTo>
                  <a:lnTo>
                    <a:pt x="2886075" y="288925"/>
                  </a:lnTo>
                  <a:lnTo>
                    <a:pt x="3143250" y="285750"/>
                  </a:lnTo>
                  <a:lnTo>
                    <a:pt x="3321050" y="282575"/>
                  </a:lnTo>
                  <a:lnTo>
                    <a:pt x="3409950" y="279400"/>
                  </a:lnTo>
                  <a:lnTo>
                    <a:pt x="3476625" y="276225"/>
                  </a:lnTo>
                  <a:lnTo>
                    <a:pt x="3536950" y="263525"/>
                  </a:lnTo>
                  <a:lnTo>
                    <a:pt x="3584575" y="241300"/>
                  </a:lnTo>
                  <a:lnTo>
                    <a:pt x="3625850" y="215900"/>
                  </a:lnTo>
                  <a:lnTo>
                    <a:pt x="3679825" y="171450"/>
                  </a:lnTo>
                  <a:lnTo>
                    <a:pt x="3730625" y="117475"/>
                  </a:lnTo>
                  <a:lnTo>
                    <a:pt x="3790950" y="38100"/>
                  </a:lnTo>
                  <a:lnTo>
                    <a:pt x="3825875" y="0"/>
                  </a:lnTo>
                  <a:lnTo>
                    <a:pt x="3825875" y="130175"/>
                  </a:lnTo>
                  <a:lnTo>
                    <a:pt x="3759200" y="254000"/>
                  </a:lnTo>
                  <a:lnTo>
                    <a:pt x="3683000" y="381000"/>
                  </a:lnTo>
                  <a:lnTo>
                    <a:pt x="3632200" y="469900"/>
                  </a:lnTo>
                  <a:lnTo>
                    <a:pt x="3600450" y="536575"/>
                  </a:lnTo>
                  <a:lnTo>
                    <a:pt x="3581400" y="565150"/>
                  </a:lnTo>
                  <a:lnTo>
                    <a:pt x="3565525" y="581025"/>
                  </a:lnTo>
                  <a:lnTo>
                    <a:pt x="3546475" y="596900"/>
                  </a:lnTo>
                  <a:lnTo>
                    <a:pt x="3521075" y="606425"/>
                  </a:lnTo>
                  <a:lnTo>
                    <a:pt x="3495675" y="606425"/>
                  </a:lnTo>
                  <a:lnTo>
                    <a:pt x="3451225" y="593725"/>
                  </a:lnTo>
                  <a:lnTo>
                    <a:pt x="3403600" y="571500"/>
                  </a:lnTo>
                  <a:lnTo>
                    <a:pt x="3371850" y="552450"/>
                  </a:lnTo>
                  <a:lnTo>
                    <a:pt x="3340100" y="549275"/>
                  </a:lnTo>
                  <a:lnTo>
                    <a:pt x="3152775" y="549275"/>
                  </a:lnTo>
                  <a:lnTo>
                    <a:pt x="2841625" y="549275"/>
                  </a:lnTo>
                  <a:lnTo>
                    <a:pt x="2527300" y="549275"/>
                  </a:lnTo>
                  <a:lnTo>
                    <a:pt x="2314575" y="546100"/>
                  </a:lnTo>
                  <a:lnTo>
                    <a:pt x="1920875" y="549275"/>
                  </a:lnTo>
                  <a:lnTo>
                    <a:pt x="1590675" y="549275"/>
                  </a:lnTo>
                  <a:lnTo>
                    <a:pt x="1381125" y="549275"/>
                  </a:lnTo>
                  <a:lnTo>
                    <a:pt x="1111250" y="549275"/>
                  </a:lnTo>
                  <a:lnTo>
                    <a:pt x="892175" y="549275"/>
                  </a:lnTo>
                  <a:lnTo>
                    <a:pt x="631825" y="546100"/>
                  </a:lnTo>
                  <a:lnTo>
                    <a:pt x="498475" y="536575"/>
                  </a:lnTo>
                  <a:lnTo>
                    <a:pt x="349250" y="517525"/>
                  </a:lnTo>
                  <a:lnTo>
                    <a:pt x="276225" y="508000"/>
                  </a:lnTo>
                  <a:lnTo>
                    <a:pt x="180975" y="495300"/>
                  </a:lnTo>
                  <a:lnTo>
                    <a:pt x="120650" y="479425"/>
                  </a:lnTo>
                  <a:lnTo>
                    <a:pt x="63500" y="457200"/>
                  </a:lnTo>
                  <a:lnTo>
                    <a:pt x="25400" y="428625"/>
                  </a:lnTo>
                  <a:lnTo>
                    <a:pt x="6350" y="406400"/>
                  </a:lnTo>
                  <a:lnTo>
                    <a:pt x="0" y="393700"/>
                  </a:lnTo>
                  <a:lnTo>
                    <a:pt x="3175" y="381000"/>
                  </a:lnTo>
                  <a:lnTo>
                    <a:pt x="15875" y="368300"/>
                  </a:lnTo>
                  <a:lnTo>
                    <a:pt x="50800" y="346075"/>
                  </a:lnTo>
                  <a:lnTo>
                    <a:pt x="98425" y="327025"/>
                  </a:lnTo>
                  <a:lnTo>
                    <a:pt x="158750" y="314325"/>
                  </a:lnTo>
                  <a:lnTo>
                    <a:pt x="238125" y="304800"/>
                  </a:lnTo>
                  <a:lnTo>
                    <a:pt x="323850" y="304800"/>
                  </a:lnTo>
                  <a:lnTo>
                    <a:pt x="514350" y="301625"/>
                  </a:lnTo>
                  <a:lnTo>
                    <a:pt x="720725" y="304800"/>
                  </a:lnTo>
                  <a:lnTo>
                    <a:pt x="952500" y="301625"/>
                  </a:lnTo>
                  <a:lnTo>
                    <a:pt x="1263650" y="301625"/>
                  </a:lnTo>
                  <a:lnTo>
                    <a:pt x="1565275" y="304800"/>
                  </a:lnTo>
                  <a:lnTo>
                    <a:pt x="1724025" y="301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641068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6C386E4E-6E97-40FA-B0BD-9B73A68EA2FA}"/>
              </a:ext>
            </a:extLst>
          </p:cNvPr>
          <p:cNvSpPr/>
          <p:nvPr/>
        </p:nvSpPr>
        <p:spPr>
          <a:xfrm>
            <a:off x="3976691" y="2097089"/>
            <a:ext cx="547687" cy="822325"/>
          </a:xfrm>
          <a:custGeom>
            <a:avLst/>
            <a:gdLst>
              <a:gd name="connsiteX0" fmla="*/ 178593 w 547687"/>
              <a:gd name="connsiteY0" fmla="*/ 409575 h 821532"/>
              <a:gd name="connsiteX1" fmla="*/ 121443 w 547687"/>
              <a:gd name="connsiteY1" fmla="*/ 288132 h 821532"/>
              <a:gd name="connsiteX2" fmla="*/ 59531 w 547687"/>
              <a:gd name="connsiteY2" fmla="*/ 150019 h 821532"/>
              <a:gd name="connsiteX3" fmla="*/ 7143 w 547687"/>
              <a:gd name="connsiteY3" fmla="*/ 47625 h 821532"/>
              <a:gd name="connsiteX4" fmla="*/ 0 w 547687"/>
              <a:gd name="connsiteY4" fmla="*/ 26194 h 821532"/>
              <a:gd name="connsiteX5" fmla="*/ 0 w 547687"/>
              <a:gd name="connsiteY5" fmla="*/ 7144 h 821532"/>
              <a:gd name="connsiteX6" fmla="*/ 9525 w 547687"/>
              <a:gd name="connsiteY6" fmla="*/ 0 h 821532"/>
              <a:gd name="connsiteX7" fmla="*/ 26193 w 547687"/>
              <a:gd name="connsiteY7" fmla="*/ 2382 h 821532"/>
              <a:gd name="connsiteX8" fmla="*/ 61912 w 547687"/>
              <a:gd name="connsiteY8" fmla="*/ 14288 h 821532"/>
              <a:gd name="connsiteX9" fmla="*/ 123825 w 547687"/>
              <a:gd name="connsiteY9" fmla="*/ 52388 h 821532"/>
              <a:gd name="connsiteX10" fmla="*/ 183356 w 547687"/>
              <a:gd name="connsiteY10" fmla="*/ 95250 h 821532"/>
              <a:gd name="connsiteX11" fmla="*/ 254793 w 547687"/>
              <a:gd name="connsiteY11" fmla="*/ 147638 h 821532"/>
              <a:gd name="connsiteX12" fmla="*/ 321468 w 547687"/>
              <a:gd name="connsiteY12" fmla="*/ 204788 h 821532"/>
              <a:gd name="connsiteX13" fmla="*/ 366712 w 547687"/>
              <a:gd name="connsiteY13" fmla="*/ 250032 h 821532"/>
              <a:gd name="connsiteX14" fmla="*/ 440531 w 547687"/>
              <a:gd name="connsiteY14" fmla="*/ 328613 h 821532"/>
              <a:gd name="connsiteX15" fmla="*/ 488156 w 547687"/>
              <a:gd name="connsiteY15" fmla="*/ 388144 h 821532"/>
              <a:gd name="connsiteX16" fmla="*/ 514350 w 547687"/>
              <a:gd name="connsiteY16" fmla="*/ 433388 h 821532"/>
              <a:gd name="connsiteX17" fmla="*/ 533400 w 547687"/>
              <a:gd name="connsiteY17" fmla="*/ 476250 h 821532"/>
              <a:gd name="connsiteX18" fmla="*/ 542925 w 547687"/>
              <a:gd name="connsiteY18" fmla="*/ 516732 h 821532"/>
              <a:gd name="connsiteX19" fmla="*/ 547687 w 547687"/>
              <a:gd name="connsiteY19" fmla="*/ 554832 h 821532"/>
              <a:gd name="connsiteX20" fmla="*/ 547687 w 547687"/>
              <a:gd name="connsiteY20" fmla="*/ 619125 h 821532"/>
              <a:gd name="connsiteX21" fmla="*/ 538162 w 547687"/>
              <a:gd name="connsiteY21" fmla="*/ 692944 h 821532"/>
              <a:gd name="connsiteX22" fmla="*/ 526256 w 547687"/>
              <a:gd name="connsiteY22" fmla="*/ 750094 h 821532"/>
              <a:gd name="connsiteX23" fmla="*/ 511968 w 547687"/>
              <a:gd name="connsiteY23" fmla="*/ 785813 h 821532"/>
              <a:gd name="connsiteX24" fmla="*/ 492918 w 547687"/>
              <a:gd name="connsiteY24" fmla="*/ 809625 h 821532"/>
              <a:gd name="connsiteX25" fmla="*/ 476250 w 547687"/>
              <a:gd name="connsiteY25" fmla="*/ 819150 h 821532"/>
              <a:gd name="connsiteX26" fmla="*/ 459581 w 547687"/>
              <a:gd name="connsiteY26" fmla="*/ 821532 h 821532"/>
              <a:gd name="connsiteX27" fmla="*/ 438150 w 547687"/>
              <a:gd name="connsiteY27" fmla="*/ 821532 h 821532"/>
              <a:gd name="connsiteX28" fmla="*/ 411956 w 547687"/>
              <a:gd name="connsiteY28" fmla="*/ 809625 h 821532"/>
              <a:gd name="connsiteX29" fmla="*/ 378618 w 547687"/>
              <a:gd name="connsiteY29" fmla="*/ 785813 h 821532"/>
              <a:gd name="connsiteX30" fmla="*/ 342900 w 547687"/>
              <a:gd name="connsiteY30" fmla="*/ 762000 h 821532"/>
              <a:gd name="connsiteX31" fmla="*/ 326231 w 547687"/>
              <a:gd name="connsiteY31" fmla="*/ 752475 h 821532"/>
              <a:gd name="connsiteX32" fmla="*/ 297656 w 547687"/>
              <a:gd name="connsiteY32" fmla="*/ 688182 h 821532"/>
              <a:gd name="connsiteX33" fmla="*/ 240506 w 547687"/>
              <a:gd name="connsiteY33" fmla="*/ 550069 h 821532"/>
              <a:gd name="connsiteX34" fmla="*/ 178593 w 547687"/>
              <a:gd name="connsiteY34" fmla="*/ 409575 h 82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7687" h="821532">
                <a:moveTo>
                  <a:pt x="178593" y="409575"/>
                </a:moveTo>
                <a:lnTo>
                  <a:pt x="121443" y="288132"/>
                </a:lnTo>
                <a:lnTo>
                  <a:pt x="59531" y="150019"/>
                </a:lnTo>
                <a:lnTo>
                  <a:pt x="7143" y="47625"/>
                </a:lnTo>
                <a:lnTo>
                  <a:pt x="0" y="26194"/>
                </a:lnTo>
                <a:lnTo>
                  <a:pt x="0" y="7144"/>
                </a:lnTo>
                <a:lnTo>
                  <a:pt x="9525" y="0"/>
                </a:lnTo>
                <a:lnTo>
                  <a:pt x="26193" y="2382"/>
                </a:lnTo>
                <a:lnTo>
                  <a:pt x="61912" y="14288"/>
                </a:lnTo>
                <a:lnTo>
                  <a:pt x="123825" y="52388"/>
                </a:lnTo>
                <a:lnTo>
                  <a:pt x="183356" y="95250"/>
                </a:lnTo>
                <a:lnTo>
                  <a:pt x="254793" y="147638"/>
                </a:lnTo>
                <a:lnTo>
                  <a:pt x="321468" y="204788"/>
                </a:lnTo>
                <a:lnTo>
                  <a:pt x="366712" y="250032"/>
                </a:lnTo>
                <a:lnTo>
                  <a:pt x="440531" y="328613"/>
                </a:lnTo>
                <a:lnTo>
                  <a:pt x="488156" y="388144"/>
                </a:lnTo>
                <a:lnTo>
                  <a:pt x="514350" y="433388"/>
                </a:lnTo>
                <a:lnTo>
                  <a:pt x="533400" y="476250"/>
                </a:lnTo>
                <a:lnTo>
                  <a:pt x="542925" y="516732"/>
                </a:lnTo>
                <a:lnTo>
                  <a:pt x="547687" y="554832"/>
                </a:lnTo>
                <a:lnTo>
                  <a:pt x="547687" y="619125"/>
                </a:lnTo>
                <a:lnTo>
                  <a:pt x="538162" y="692944"/>
                </a:lnTo>
                <a:lnTo>
                  <a:pt x="526256" y="750094"/>
                </a:lnTo>
                <a:lnTo>
                  <a:pt x="511968" y="785813"/>
                </a:lnTo>
                <a:lnTo>
                  <a:pt x="492918" y="809625"/>
                </a:lnTo>
                <a:lnTo>
                  <a:pt x="476250" y="819150"/>
                </a:lnTo>
                <a:lnTo>
                  <a:pt x="459581" y="821532"/>
                </a:lnTo>
                <a:lnTo>
                  <a:pt x="438150" y="821532"/>
                </a:lnTo>
                <a:lnTo>
                  <a:pt x="411956" y="809625"/>
                </a:lnTo>
                <a:lnTo>
                  <a:pt x="378618" y="785813"/>
                </a:lnTo>
                <a:lnTo>
                  <a:pt x="342900" y="762000"/>
                </a:lnTo>
                <a:lnTo>
                  <a:pt x="326231" y="752475"/>
                </a:lnTo>
                <a:lnTo>
                  <a:pt x="297656" y="688182"/>
                </a:lnTo>
                <a:lnTo>
                  <a:pt x="240506" y="550069"/>
                </a:lnTo>
                <a:lnTo>
                  <a:pt x="178593" y="409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5B4666B-3D96-4866-8BA2-88802E88A3E2}"/>
              </a:ext>
            </a:extLst>
          </p:cNvPr>
          <p:cNvSpPr/>
          <p:nvPr/>
        </p:nvSpPr>
        <p:spPr>
          <a:xfrm>
            <a:off x="5476877" y="1824039"/>
            <a:ext cx="776288" cy="947737"/>
          </a:xfrm>
          <a:custGeom>
            <a:avLst/>
            <a:gdLst>
              <a:gd name="connsiteX0" fmla="*/ 435769 w 776288"/>
              <a:gd name="connsiteY0" fmla="*/ 561975 h 947737"/>
              <a:gd name="connsiteX1" fmla="*/ 359569 w 776288"/>
              <a:gd name="connsiteY1" fmla="*/ 631031 h 947737"/>
              <a:gd name="connsiteX2" fmla="*/ 292894 w 776288"/>
              <a:gd name="connsiteY2" fmla="*/ 697706 h 947737"/>
              <a:gd name="connsiteX3" fmla="*/ 219075 w 776288"/>
              <a:gd name="connsiteY3" fmla="*/ 769143 h 947737"/>
              <a:gd name="connsiteX4" fmla="*/ 142875 w 776288"/>
              <a:gd name="connsiteY4" fmla="*/ 847725 h 947737"/>
              <a:gd name="connsiteX5" fmla="*/ 73819 w 776288"/>
              <a:gd name="connsiteY5" fmla="*/ 916781 h 947737"/>
              <a:gd name="connsiteX6" fmla="*/ 47625 w 776288"/>
              <a:gd name="connsiteY6" fmla="*/ 940593 h 947737"/>
              <a:gd name="connsiteX7" fmla="*/ 30956 w 776288"/>
              <a:gd name="connsiteY7" fmla="*/ 947737 h 947737"/>
              <a:gd name="connsiteX8" fmla="*/ 7144 w 776288"/>
              <a:gd name="connsiteY8" fmla="*/ 947737 h 947737"/>
              <a:gd name="connsiteX9" fmla="*/ 0 w 776288"/>
              <a:gd name="connsiteY9" fmla="*/ 935831 h 947737"/>
              <a:gd name="connsiteX10" fmla="*/ 0 w 776288"/>
              <a:gd name="connsiteY10" fmla="*/ 916781 h 947737"/>
              <a:gd name="connsiteX11" fmla="*/ 7144 w 776288"/>
              <a:gd name="connsiteY11" fmla="*/ 895350 h 947737"/>
              <a:gd name="connsiteX12" fmla="*/ 45244 w 776288"/>
              <a:gd name="connsiteY12" fmla="*/ 842962 h 947737"/>
              <a:gd name="connsiteX13" fmla="*/ 97631 w 776288"/>
              <a:gd name="connsiteY13" fmla="*/ 762000 h 947737"/>
              <a:gd name="connsiteX14" fmla="*/ 154781 w 776288"/>
              <a:gd name="connsiteY14" fmla="*/ 673893 h 947737"/>
              <a:gd name="connsiteX15" fmla="*/ 197644 w 776288"/>
              <a:gd name="connsiteY15" fmla="*/ 597693 h 947737"/>
              <a:gd name="connsiteX16" fmla="*/ 235744 w 776288"/>
              <a:gd name="connsiteY16" fmla="*/ 528637 h 947737"/>
              <a:gd name="connsiteX17" fmla="*/ 276225 w 776288"/>
              <a:gd name="connsiteY17" fmla="*/ 447675 h 947737"/>
              <a:gd name="connsiteX18" fmla="*/ 309563 w 776288"/>
              <a:gd name="connsiteY18" fmla="*/ 373856 h 947737"/>
              <a:gd name="connsiteX19" fmla="*/ 342900 w 776288"/>
              <a:gd name="connsiteY19" fmla="*/ 290512 h 947737"/>
              <a:gd name="connsiteX20" fmla="*/ 357188 w 776288"/>
              <a:gd name="connsiteY20" fmla="*/ 242887 h 947737"/>
              <a:gd name="connsiteX21" fmla="*/ 364331 w 776288"/>
              <a:gd name="connsiteY21" fmla="*/ 197643 h 947737"/>
              <a:gd name="connsiteX22" fmla="*/ 364331 w 776288"/>
              <a:gd name="connsiteY22" fmla="*/ 178593 h 947737"/>
              <a:gd name="connsiteX23" fmla="*/ 359569 w 776288"/>
              <a:gd name="connsiteY23" fmla="*/ 157162 h 947737"/>
              <a:gd name="connsiteX24" fmla="*/ 340519 w 776288"/>
              <a:gd name="connsiteY24" fmla="*/ 128587 h 947737"/>
              <a:gd name="connsiteX25" fmla="*/ 319088 w 776288"/>
              <a:gd name="connsiteY25" fmla="*/ 100012 h 947737"/>
              <a:gd name="connsiteX26" fmla="*/ 302419 w 776288"/>
              <a:gd name="connsiteY26" fmla="*/ 66675 h 947737"/>
              <a:gd name="connsiteX27" fmla="*/ 290513 w 776288"/>
              <a:gd name="connsiteY27" fmla="*/ 54768 h 947737"/>
              <a:gd name="connsiteX28" fmla="*/ 276225 w 776288"/>
              <a:gd name="connsiteY28" fmla="*/ 33337 h 947737"/>
              <a:gd name="connsiteX29" fmla="*/ 276225 w 776288"/>
              <a:gd name="connsiteY29" fmla="*/ 26193 h 947737"/>
              <a:gd name="connsiteX30" fmla="*/ 278606 w 776288"/>
              <a:gd name="connsiteY30" fmla="*/ 14287 h 947737"/>
              <a:gd name="connsiteX31" fmla="*/ 295275 w 776288"/>
              <a:gd name="connsiteY31" fmla="*/ 2381 h 947737"/>
              <a:gd name="connsiteX32" fmla="*/ 321469 w 776288"/>
              <a:gd name="connsiteY32" fmla="*/ 0 h 947737"/>
              <a:gd name="connsiteX33" fmla="*/ 359569 w 776288"/>
              <a:gd name="connsiteY33" fmla="*/ 0 h 947737"/>
              <a:gd name="connsiteX34" fmla="*/ 409575 w 776288"/>
              <a:gd name="connsiteY34" fmla="*/ 9525 h 947737"/>
              <a:gd name="connsiteX35" fmla="*/ 445294 w 776288"/>
              <a:gd name="connsiteY35" fmla="*/ 23812 h 947737"/>
              <a:gd name="connsiteX36" fmla="*/ 540544 w 776288"/>
              <a:gd name="connsiteY36" fmla="*/ 59531 h 947737"/>
              <a:gd name="connsiteX37" fmla="*/ 628650 w 776288"/>
              <a:gd name="connsiteY37" fmla="*/ 97631 h 947737"/>
              <a:gd name="connsiteX38" fmla="*/ 695325 w 776288"/>
              <a:gd name="connsiteY38" fmla="*/ 130968 h 947737"/>
              <a:gd name="connsiteX39" fmla="*/ 721519 w 776288"/>
              <a:gd name="connsiteY39" fmla="*/ 147637 h 947737"/>
              <a:gd name="connsiteX40" fmla="*/ 740569 w 776288"/>
              <a:gd name="connsiteY40" fmla="*/ 166687 h 947737"/>
              <a:gd name="connsiteX41" fmla="*/ 757238 w 776288"/>
              <a:gd name="connsiteY41" fmla="*/ 188118 h 947737"/>
              <a:gd name="connsiteX42" fmla="*/ 769144 w 776288"/>
              <a:gd name="connsiteY42" fmla="*/ 209550 h 947737"/>
              <a:gd name="connsiteX43" fmla="*/ 776288 w 776288"/>
              <a:gd name="connsiteY43" fmla="*/ 235743 h 947737"/>
              <a:gd name="connsiteX44" fmla="*/ 771525 w 776288"/>
              <a:gd name="connsiteY44" fmla="*/ 259556 h 947737"/>
              <a:gd name="connsiteX45" fmla="*/ 754856 w 776288"/>
              <a:gd name="connsiteY45" fmla="*/ 280987 h 947737"/>
              <a:gd name="connsiteX46" fmla="*/ 731044 w 776288"/>
              <a:gd name="connsiteY46" fmla="*/ 295275 h 947737"/>
              <a:gd name="connsiteX47" fmla="*/ 704850 w 776288"/>
              <a:gd name="connsiteY47" fmla="*/ 307181 h 947737"/>
              <a:gd name="connsiteX48" fmla="*/ 652463 w 776288"/>
              <a:gd name="connsiteY48" fmla="*/ 352425 h 947737"/>
              <a:gd name="connsiteX49" fmla="*/ 576263 w 776288"/>
              <a:gd name="connsiteY49" fmla="*/ 426243 h 947737"/>
              <a:gd name="connsiteX50" fmla="*/ 435769 w 776288"/>
              <a:gd name="connsiteY50" fmla="*/ 561975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776288" h="947737">
                <a:moveTo>
                  <a:pt x="435769" y="561975"/>
                </a:moveTo>
                <a:lnTo>
                  <a:pt x="359569" y="631031"/>
                </a:lnTo>
                <a:lnTo>
                  <a:pt x="292894" y="697706"/>
                </a:lnTo>
                <a:lnTo>
                  <a:pt x="219075" y="769143"/>
                </a:lnTo>
                <a:lnTo>
                  <a:pt x="142875" y="847725"/>
                </a:lnTo>
                <a:lnTo>
                  <a:pt x="73819" y="916781"/>
                </a:lnTo>
                <a:lnTo>
                  <a:pt x="47625" y="940593"/>
                </a:lnTo>
                <a:lnTo>
                  <a:pt x="30956" y="947737"/>
                </a:lnTo>
                <a:lnTo>
                  <a:pt x="7144" y="947737"/>
                </a:lnTo>
                <a:lnTo>
                  <a:pt x="0" y="935831"/>
                </a:lnTo>
                <a:lnTo>
                  <a:pt x="0" y="916781"/>
                </a:lnTo>
                <a:lnTo>
                  <a:pt x="7144" y="895350"/>
                </a:lnTo>
                <a:lnTo>
                  <a:pt x="45244" y="842962"/>
                </a:lnTo>
                <a:lnTo>
                  <a:pt x="97631" y="762000"/>
                </a:lnTo>
                <a:lnTo>
                  <a:pt x="154781" y="673893"/>
                </a:lnTo>
                <a:lnTo>
                  <a:pt x="197644" y="597693"/>
                </a:lnTo>
                <a:lnTo>
                  <a:pt x="235744" y="528637"/>
                </a:lnTo>
                <a:lnTo>
                  <a:pt x="276225" y="447675"/>
                </a:lnTo>
                <a:lnTo>
                  <a:pt x="309563" y="373856"/>
                </a:lnTo>
                <a:lnTo>
                  <a:pt x="342900" y="290512"/>
                </a:lnTo>
                <a:lnTo>
                  <a:pt x="357188" y="242887"/>
                </a:lnTo>
                <a:lnTo>
                  <a:pt x="364331" y="197643"/>
                </a:lnTo>
                <a:lnTo>
                  <a:pt x="364331" y="178593"/>
                </a:lnTo>
                <a:lnTo>
                  <a:pt x="359569" y="157162"/>
                </a:lnTo>
                <a:lnTo>
                  <a:pt x="340519" y="128587"/>
                </a:lnTo>
                <a:lnTo>
                  <a:pt x="319088" y="100012"/>
                </a:lnTo>
                <a:lnTo>
                  <a:pt x="302419" y="66675"/>
                </a:lnTo>
                <a:lnTo>
                  <a:pt x="290513" y="54768"/>
                </a:lnTo>
                <a:lnTo>
                  <a:pt x="276225" y="33337"/>
                </a:lnTo>
                <a:lnTo>
                  <a:pt x="276225" y="26193"/>
                </a:lnTo>
                <a:lnTo>
                  <a:pt x="278606" y="14287"/>
                </a:lnTo>
                <a:lnTo>
                  <a:pt x="295275" y="2381"/>
                </a:lnTo>
                <a:lnTo>
                  <a:pt x="321469" y="0"/>
                </a:lnTo>
                <a:lnTo>
                  <a:pt x="359569" y="0"/>
                </a:lnTo>
                <a:lnTo>
                  <a:pt x="409575" y="9525"/>
                </a:lnTo>
                <a:lnTo>
                  <a:pt x="445294" y="23812"/>
                </a:lnTo>
                <a:lnTo>
                  <a:pt x="540544" y="59531"/>
                </a:lnTo>
                <a:lnTo>
                  <a:pt x="628650" y="97631"/>
                </a:lnTo>
                <a:lnTo>
                  <a:pt x="695325" y="130968"/>
                </a:lnTo>
                <a:lnTo>
                  <a:pt x="721519" y="147637"/>
                </a:lnTo>
                <a:lnTo>
                  <a:pt x="740569" y="166687"/>
                </a:lnTo>
                <a:lnTo>
                  <a:pt x="757238" y="188118"/>
                </a:lnTo>
                <a:lnTo>
                  <a:pt x="769144" y="209550"/>
                </a:lnTo>
                <a:lnTo>
                  <a:pt x="776288" y="235743"/>
                </a:lnTo>
                <a:lnTo>
                  <a:pt x="771525" y="259556"/>
                </a:lnTo>
                <a:lnTo>
                  <a:pt x="754856" y="280987"/>
                </a:lnTo>
                <a:lnTo>
                  <a:pt x="731044" y="295275"/>
                </a:lnTo>
                <a:lnTo>
                  <a:pt x="704850" y="307181"/>
                </a:lnTo>
                <a:lnTo>
                  <a:pt x="652463" y="352425"/>
                </a:lnTo>
                <a:lnTo>
                  <a:pt x="576263" y="426243"/>
                </a:lnTo>
                <a:lnTo>
                  <a:pt x="435769" y="5619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B1B6D00B-F863-4EB9-9EC9-BEB1F27B87AF}"/>
              </a:ext>
            </a:extLst>
          </p:cNvPr>
          <p:cNvSpPr/>
          <p:nvPr/>
        </p:nvSpPr>
        <p:spPr>
          <a:xfrm rot="16200000">
            <a:off x="5561808" y="3131344"/>
            <a:ext cx="2400300" cy="481013"/>
          </a:xfrm>
          <a:custGeom>
            <a:avLst/>
            <a:gdLst>
              <a:gd name="connsiteX0" fmla="*/ 1197768 w 2400300"/>
              <a:gd name="connsiteY0" fmla="*/ 190500 h 481012"/>
              <a:gd name="connsiteX1" fmla="*/ 1412081 w 2400300"/>
              <a:gd name="connsiteY1" fmla="*/ 192881 h 481012"/>
              <a:gd name="connsiteX2" fmla="*/ 1612106 w 2400300"/>
              <a:gd name="connsiteY2" fmla="*/ 192881 h 481012"/>
              <a:gd name="connsiteX3" fmla="*/ 1833562 w 2400300"/>
              <a:gd name="connsiteY3" fmla="*/ 192881 h 481012"/>
              <a:gd name="connsiteX4" fmla="*/ 1990725 w 2400300"/>
              <a:gd name="connsiteY4" fmla="*/ 192881 h 481012"/>
              <a:gd name="connsiteX5" fmla="*/ 2093118 w 2400300"/>
              <a:gd name="connsiteY5" fmla="*/ 192881 h 481012"/>
              <a:gd name="connsiteX6" fmla="*/ 2128837 w 2400300"/>
              <a:gd name="connsiteY6" fmla="*/ 188119 h 481012"/>
              <a:gd name="connsiteX7" fmla="*/ 2169318 w 2400300"/>
              <a:gd name="connsiteY7" fmla="*/ 178594 h 481012"/>
              <a:gd name="connsiteX8" fmla="*/ 2209800 w 2400300"/>
              <a:gd name="connsiteY8" fmla="*/ 159544 h 481012"/>
              <a:gd name="connsiteX9" fmla="*/ 2240756 w 2400300"/>
              <a:gd name="connsiteY9" fmla="*/ 140494 h 481012"/>
              <a:gd name="connsiteX10" fmla="*/ 2262187 w 2400300"/>
              <a:gd name="connsiteY10" fmla="*/ 121444 h 481012"/>
              <a:gd name="connsiteX11" fmla="*/ 2276475 w 2400300"/>
              <a:gd name="connsiteY11" fmla="*/ 104775 h 481012"/>
              <a:gd name="connsiteX12" fmla="*/ 2290762 w 2400300"/>
              <a:gd name="connsiteY12" fmla="*/ 83344 h 481012"/>
              <a:gd name="connsiteX13" fmla="*/ 2309812 w 2400300"/>
              <a:gd name="connsiteY13" fmla="*/ 42862 h 481012"/>
              <a:gd name="connsiteX14" fmla="*/ 2331243 w 2400300"/>
              <a:gd name="connsiteY14" fmla="*/ 14287 h 481012"/>
              <a:gd name="connsiteX15" fmla="*/ 2345531 w 2400300"/>
              <a:gd name="connsiteY15" fmla="*/ 4762 h 481012"/>
              <a:gd name="connsiteX16" fmla="*/ 2359818 w 2400300"/>
              <a:gd name="connsiteY16" fmla="*/ 0 h 481012"/>
              <a:gd name="connsiteX17" fmla="*/ 2374106 w 2400300"/>
              <a:gd name="connsiteY17" fmla="*/ 0 h 481012"/>
              <a:gd name="connsiteX18" fmla="*/ 2386012 w 2400300"/>
              <a:gd name="connsiteY18" fmla="*/ 7144 h 481012"/>
              <a:gd name="connsiteX19" fmla="*/ 2395537 w 2400300"/>
              <a:gd name="connsiteY19" fmla="*/ 19050 h 481012"/>
              <a:gd name="connsiteX20" fmla="*/ 2400300 w 2400300"/>
              <a:gd name="connsiteY20" fmla="*/ 35719 h 481012"/>
              <a:gd name="connsiteX21" fmla="*/ 2397918 w 2400300"/>
              <a:gd name="connsiteY21" fmla="*/ 76200 h 481012"/>
              <a:gd name="connsiteX22" fmla="*/ 2386012 w 2400300"/>
              <a:gd name="connsiteY22" fmla="*/ 140494 h 481012"/>
              <a:gd name="connsiteX23" fmla="*/ 2366962 w 2400300"/>
              <a:gd name="connsiteY23" fmla="*/ 209550 h 481012"/>
              <a:gd name="connsiteX24" fmla="*/ 2352675 w 2400300"/>
              <a:gd name="connsiteY24" fmla="*/ 250031 h 481012"/>
              <a:gd name="connsiteX25" fmla="*/ 2319337 w 2400300"/>
              <a:gd name="connsiteY25" fmla="*/ 309562 h 481012"/>
              <a:gd name="connsiteX26" fmla="*/ 2274093 w 2400300"/>
              <a:gd name="connsiteY26" fmla="*/ 371475 h 481012"/>
              <a:gd name="connsiteX27" fmla="*/ 2219325 w 2400300"/>
              <a:gd name="connsiteY27" fmla="*/ 433387 h 481012"/>
              <a:gd name="connsiteX28" fmla="*/ 2195512 w 2400300"/>
              <a:gd name="connsiteY28" fmla="*/ 457200 h 481012"/>
              <a:gd name="connsiteX29" fmla="*/ 2171700 w 2400300"/>
              <a:gd name="connsiteY29" fmla="*/ 476250 h 481012"/>
              <a:gd name="connsiteX30" fmla="*/ 2152650 w 2400300"/>
              <a:gd name="connsiteY30" fmla="*/ 481012 h 481012"/>
              <a:gd name="connsiteX31" fmla="*/ 2135981 w 2400300"/>
              <a:gd name="connsiteY31" fmla="*/ 481012 h 481012"/>
              <a:gd name="connsiteX32" fmla="*/ 2107406 w 2400300"/>
              <a:gd name="connsiteY32" fmla="*/ 476250 h 481012"/>
              <a:gd name="connsiteX33" fmla="*/ 2081212 w 2400300"/>
              <a:gd name="connsiteY33" fmla="*/ 469106 h 481012"/>
              <a:gd name="connsiteX34" fmla="*/ 2050256 w 2400300"/>
              <a:gd name="connsiteY34" fmla="*/ 457200 h 481012"/>
              <a:gd name="connsiteX35" fmla="*/ 2019300 w 2400300"/>
              <a:gd name="connsiteY35" fmla="*/ 442912 h 481012"/>
              <a:gd name="connsiteX36" fmla="*/ 2012156 w 2400300"/>
              <a:gd name="connsiteY36" fmla="*/ 440531 h 481012"/>
              <a:gd name="connsiteX37" fmla="*/ 1943100 w 2400300"/>
              <a:gd name="connsiteY37" fmla="*/ 440531 h 481012"/>
              <a:gd name="connsiteX38" fmla="*/ 1790700 w 2400300"/>
              <a:gd name="connsiteY38" fmla="*/ 435769 h 481012"/>
              <a:gd name="connsiteX39" fmla="*/ 1614487 w 2400300"/>
              <a:gd name="connsiteY39" fmla="*/ 433387 h 481012"/>
              <a:gd name="connsiteX40" fmla="*/ 1459706 w 2400300"/>
              <a:gd name="connsiteY40" fmla="*/ 431006 h 481012"/>
              <a:gd name="connsiteX41" fmla="*/ 1276350 w 2400300"/>
              <a:gd name="connsiteY41" fmla="*/ 426244 h 481012"/>
              <a:gd name="connsiteX42" fmla="*/ 1088231 w 2400300"/>
              <a:gd name="connsiteY42" fmla="*/ 421481 h 481012"/>
              <a:gd name="connsiteX43" fmla="*/ 950118 w 2400300"/>
              <a:gd name="connsiteY43" fmla="*/ 419100 h 481012"/>
              <a:gd name="connsiteX44" fmla="*/ 766762 w 2400300"/>
              <a:gd name="connsiteY44" fmla="*/ 416719 h 481012"/>
              <a:gd name="connsiteX45" fmla="*/ 681037 w 2400300"/>
              <a:gd name="connsiteY45" fmla="*/ 421481 h 481012"/>
              <a:gd name="connsiteX46" fmla="*/ 533400 w 2400300"/>
              <a:gd name="connsiteY46" fmla="*/ 426244 h 481012"/>
              <a:gd name="connsiteX47" fmla="*/ 419100 w 2400300"/>
              <a:gd name="connsiteY47" fmla="*/ 431006 h 481012"/>
              <a:gd name="connsiteX48" fmla="*/ 257175 w 2400300"/>
              <a:gd name="connsiteY48" fmla="*/ 438150 h 481012"/>
              <a:gd name="connsiteX49" fmla="*/ 247650 w 2400300"/>
              <a:gd name="connsiteY49" fmla="*/ 438150 h 481012"/>
              <a:gd name="connsiteX50" fmla="*/ 221456 w 2400300"/>
              <a:gd name="connsiteY50" fmla="*/ 428625 h 481012"/>
              <a:gd name="connsiteX51" fmla="*/ 183356 w 2400300"/>
              <a:gd name="connsiteY51" fmla="*/ 414337 h 481012"/>
              <a:gd name="connsiteX52" fmla="*/ 135731 w 2400300"/>
              <a:gd name="connsiteY52" fmla="*/ 397669 h 481012"/>
              <a:gd name="connsiteX53" fmla="*/ 92868 w 2400300"/>
              <a:gd name="connsiteY53" fmla="*/ 381000 h 481012"/>
              <a:gd name="connsiteX54" fmla="*/ 66675 w 2400300"/>
              <a:gd name="connsiteY54" fmla="*/ 371475 h 481012"/>
              <a:gd name="connsiteX55" fmla="*/ 47625 w 2400300"/>
              <a:gd name="connsiteY55" fmla="*/ 359569 h 481012"/>
              <a:gd name="connsiteX56" fmla="*/ 33337 w 2400300"/>
              <a:gd name="connsiteY56" fmla="*/ 347662 h 481012"/>
              <a:gd name="connsiteX57" fmla="*/ 19050 w 2400300"/>
              <a:gd name="connsiteY57" fmla="*/ 333375 h 481012"/>
              <a:gd name="connsiteX58" fmla="*/ 4762 w 2400300"/>
              <a:gd name="connsiteY58" fmla="*/ 316706 h 481012"/>
              <a:gd name="connsiteX59" fmla="*/ 0 w 2400300"/>
              <a:gd name="connsiteY59" fmla="*/ 300037 h 481012"/>
              <a:gd name="connsiteX60" fmla="*/ 2381 w 2400300"/>
              <a:gd name="connsiteY60" fmla="*/ 280987 h 481012"/>
              <a:gd name="connsiteX61" fmla="*/ 9525 w 2400300"/>
              <a:gd name="connsiteY61" fmla="*/ 271462 h 481012"/>
              <a:gd name="connsiteX62" fmla="*/ 35718 w 2400300"/>
              <a:gd name="connsiteY62" fmla="*/ 247650 h 481012"/>
              <a:gd name="connsiteX63" fmla="*/ 61912 w 2400300"/>
              <a:gd name="connsiteY63" fmla="*/ 230981 h 481012"/>
              <a:gd name="connsiteX64" fmla="*/ 100012 w 2400300"/>
              <a:gd name="connsiteY64" fmla="*/ 209550 h 481012"/>
              <a:gd name="connsiteX65" fmla="*/ 166687 w 2400300"/>
              <a:gd name="connsiteY65" fmla="*/ 183356 h 481012"/>
              <a:gd name="connsiteX66" fmla="*/ 228600 w 2400300"/>
              <a:gd name="connsiteY66" fmla="*/ 164306 h 481012"/>
              <a:gd name="connsiteX67" fmla="*/ 290512 w 2400300"/>
              <a:gd name="connsiteY67" fmla="*/ 150019 h 481012"/>
              <a:gd name="connsiteX68" fmla="*/ 319087 w 2400300"/>
              <a:gd name="connsiteY68" fmla="*/ 150019 h 481012"/>
              <a:gd name="connsiteX69" fmla="*/ 414337 w 2400300"/>
              <a:gd name="connsiteY69" fmla="*/ 159544 h 481012"/>
              <a:gd name="connsiteX70" fmla="*/ 569118 w 2400300"/>
              <a:gd name="connsiteY70" fmla="*/ 169069 h 481012"/>
              <a:gd name="connsiteX71" fmla="*/ 704850 w 2400300"/>
              <a:gd name="connsiteY71" fmla="*/ 176212 h 481012"/>
              <a:gd name="connsiteX72" fmla="*/ 850106 w 2400300"/>
              <a:gd name="connsiteY72" fmla="*/ 183356 h 481012"/>
              <a:gd name="connsiteX73" fmla="*/ 1085850 w 2400300"/>
              <a:gd name="connsiteY73" fmla="*/ 188119 h 481012"/>
              <a:gd name="connsiteX74" fmla="*/ 1197768 w 2400300"/>
              <a:gd name="connsiteY74" fmla="*/ 190500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400300" h="481012">
                <a:moveTo>
                  <a:pt x="1197768" y="190500"/>
                </a:moveTo>
                <a:lnTo>
                  <a:pt x="1412081" y="192881"/>
                </a:lnTo>
                <a:lnTo>
                  <a:pt x="1612106" y="192881"/>
                </a:lnTo>
                <a:lnTo>
                  <a:pt x="1833562" y="192881"/>
                </a:lnTo>
                <a:lnTo>
                  <a:pt x="1990725" y="192881"/>
                </a:lnTo>
                <a:lnTo>
                  <a:pt x="2093118" y="192881"/>
                </a:lnTo>
                <a:lnTo>
                  <a:pt x="2128837" y="188119"/>
                </a:lnTo>
                <a:lnTo>
                  <a:pt x="2169318" y="178594"/>
                </a:lnTo>
                <a:lnTo>
                  <a:pt x="2209800" y="159544"/>
                </a:lnTo>
                <a:lnTo>
                  <a:pt x="2240756" y="140494"/>
                </a:lnTo>
                <a:lnTo>
                  <a:pt x="2262187" y="121444"/>
                </a:lnTo>
                <a:lnTo>
                  <a:pt x="2276475" y="104775"/>
                </a:lnTo>
                <a:lnTo>
                  <a:pt x="2290762" y="83344"/>
                </a:lnTo>
                <a:lnTo>
                  <a:pt x="2309812" y="42862"/>
                </a:lnTo>
                <a:lnTo>
                  <a:pt x="2331243" y="14287"/>
                </a:lnTo>
                <a:lnTo>
                  <a:pt x="2345531" y="4762"/>
                </a:lnTo>
                <a:lnTo>
                  <a:pt x="2359818" y="0"/>
                </a:lnTo>
                <a:lnTo>
                  <a:pt x="2374106" y="0"/>
                </a:lnTo>
                <a:lnTo>
                  <a:pt x="2386012" y="7144"/>
                </a:lnTo>
                <a:lnTo>
                  <a:pt x="2395537" y="19050"/>
                </a:lnTo>
                <a:lnTo>
                  <a:pt x="2400300" y="35719"/>
                </a:lnTo>
                <a:lnTo>
                  <a:pt x="2397918" y="76200"/>
                </a:lnTo>
                <a:lnTo>
                  <a:pt x="2386012" y="140494"/>
                </a:lnTo>
                <a:lnTo>
                  <a:pt x="2366962" y="209550"/>
                </a:lnTo>
                <a:lnTo>
                  <a:pt x="2352675" y="250031"/>
                </a:lnTo>
                <a:lnTo>
                  <a:pt x="2319337" y="309562"/>
                </a:lnTo>
                <a:lnTo>
                  <a:pt x="2274093" y="371475"/>
                </a:lnTo>
                <a:lnTo>
                  <a:pt x="2219325" y="433387"/>
                </a:lnTo>
                <a:lnTo>
                  <a:pt x="2195512" y="457200"/>
                </a:lnTo>
                <a:lnTo>
                  <a:pt x="2171700" y="476250"/>
                </a:lnTo>
                <a:lnTo>
                  <a:pt x="2152650" y="481012"/>
                </a:lnTo>
                <a:lnTo>
                  <a:pt x="2135981" y="481012"/>
                </a:lnTo>
                <a:lnTo>
                  <a:pt x="2107406" y="476250"/>
                </a:lnTo>
                <a:lnTo>
                  <a:pt x="2081212" y="469106"/>
                </a:lnTo>
                <a:lnTo>
                  <a:pt x="2050256" y="457200"/>
                </a:lnTo>
                <a:lnTo>
                  <a:pt x="2019300" y="442912"/>
                </a:lnTo>
                <a:lnTo>
                  <a:pt x="2012156" y="440531"/>
                </a:lnTo>
                <a:lnTo>
                  <a:pt x="1943100" y="440531"/>
                </a:lnTo>
                <a:lnTo>
                  <a:pt x="1790700" y="435769"/>
                </a:lnTo>
                <a:lnTo>
                  <a:pt x="1614487" y="433387"/>
                </a:lnTo>
                <a:lnTo>
                  <a:pt x="1459706" y="431006"/>
                </a:lnTo>
                <a:lnTo>
                  <a:pt x="1276350" y="426244"/>
                </a:lnTo>
                <a:lnTo>
                  <a:pt x="1088231" y="421481"/>
                </a:lnTo>
                <a:lnTo>
                  <a:pt x="950118" y="419100"/>
                </a:lnTo>
                <a:lnTo>
                  <a:pt x="766762" y="416719"/>
                </a:lnTo>
                <a:lnTo>
                  <a:pt x="681037" y="421481"/>
                </a:lnTo>
                <a:lnTo>
                  <a:pt x="533400" y="426244"/>
                </a:lnTo>
                <a:lnTo>
                  <a:pt x="419100" y="431006"/>
                </a:lnTo>
                <a:lnTo>
                  <a:pt x="257175" y="438150"/>
                </a:lnTo>
                <a:lnTo>
                  <a:pt x="247650" y="438150"/>
                </a:lnTo>
                <a:lnTo>
                  <a:pt x="221456" y="428625"/>
                </a:lnTo>
                <a:lnTo>
                  <a:pt x="183356" y="414337"/>
                </a:lnTo>
                <a:lnTo>
                  <a:pt x="135731" y="397669"/>
                </a:lnTo>
                <a:lnTo>
                  <a:pt x="92868" y="381000"/>
                </a:lnTo>
                <a:lnTo>
                  <a:pt x="66675" y="371475"/>
                </a:lnTo>
                <a:lnTo>
                  <a:pt x="47625" y="359569"/>
                </a:lnTo>
                <a:lnTo>
                  <a:pt x="33337" y="347662"/>
                </a:lnTo>
                <a:lnTo>
                  <a:pt x="19050" y="333375"/>
                </a:lnTo>
                <a:lnTo>
                  <a:pt x="4762" y="316706"/>
                </a:lnTo>
                <a:lnTo>
                  <a:pt x="0" y="300037"/>
                </a:lnTo>
                <a:lnTo>
                  <a:pt x="2381" y="280987"/>
                </a:lnTo>
                <a:lnTo>
                  <a:pt x="9525" y="271462"/>
                </a:lnTo>
                <a:lnTo>
                  <a:pt x="35718" y="247650"/>
                </a:lnTo>
                <a:lnTo>
                  <a:pt x="61912" y="230981"/>
                </a:lnTo>
                <a:lnTo>
                  <a:pt x="100012" y="209550"/>
                </a:lnTo>
                <a:lnTo>
                  <a:pt x="166687" y="183356"/>
                </a:lnTo>
                <a:lnTo>
                  <a:pt x="228600" y="164306"/>
                </a:lnTo>
                <a:lnTo>
                  <a:pt x="290512" y="150019"/>
                </a:lnTo>
                <a:lnTo>
                  <a:pt x="319087" y="150019"/>
                </a:lnTo>
                <a:lnTo>
                  <a:pt x="414337" y="159544"/>
                </a:lnTo>
                <a:lnTo>
                  <a:pt x="569118" y="169069"/>
                </a:lnTo>
                <a:lnTo>
                  <a:pt x="704850" y="176212"/>
                </a:lnTo>
                <a:lnTo>
                  <a:pt x="850106" y="183356"/>
                </a:lnTo>
                <a:lnTo>
                  <a:pt x="1085850" y="188119"/>
                </a:lnTo>
                <a:lnTo>
                  <a:pt x="1197768" y="1905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E3F92823-109B-40DD-9A7F-44881437514D}"/>
              </a:ext>
            </a:extLst>
          </p:cNvPr>
          <p:cNvSpPr/>
          <p:nvPr/>
        </p:nvSpPr>
        <p:spPr>
          <a:xfrm>
            <a:off x="3910016" y="2938464"/>
            <a:ext cx="2143125" cy="623887"/>
          </a:xfrm>
          <a:custGeom>
            <a:avLst/>
            <a:gdLst>
              <a:gd name="connsiteX0" fmla="*/ 900112 w 2143125"/>
              <a:gd name="connsiteY0" fmla="*/ 235743 h 623887"/>
              <a:gd name="connsiteX1" fmla="*/ 1042987 w 2143125"/>
              <a:gd name="connsiteY1" fmla="*/ 197643 h 623887"/>
              <a:gd name="connsiteX2" fmla="*/ 1145381 w 2143125"/>
              <a:gd name="connsiteY2" fmla="*/ 171450 h 623887"/>
              <a:gd name="connsiteX3" fmla="*/ 1333500 w 2143125"/>
              <a:gd name="connsiteY3" fmla="*/ 133350 h 623887"/>
              <a:gd name="connsiteX4" fmla="*/ 1485900 w 2143125"/>
              <a:gd name="connsiteY4" fmla="*/ 102393 h 623887"/>
              <a:gd name="connsiteX5" fmla="*/ 1643062 w 2143125"/>
              <a:gd name="connsiteY5" fmla="*/ 69056 h 623887"/>
              <a:gd name="connsiteX6" fmla="*/ 1712118 w 2143125"/>
              <a:gd name="connsiteY6" fmla="*/ 52387 h 623887"/>
              <a:gd name="connsiteX7" fmla="*/ 1747837 w 2143125"/>
              <a:gd name="connsiteY7" fmla="*/ 35718 h 623887"/>
              <a:gd name="connsiteX8" fmla="*/ 1795462 w 2143125"/>
              <a:gd name="connsiteY8" fmla="*/ 14287 h 623887"/>
              <a:gd name="connsiteX9" fmla="*/ 1854993 w 2143125"/>
              <a:gd name="connsiteY9" fmla="*/ 0 h 623887"/>
              <a:gd name="connsiteX10" fmla="*/ 1876425 w 2143125"/>
              <a:gd name="connsiteY10" fmla="*/ 0 h 623887"/>
              <a:gd name="connsiteX11" fmla="*/ 1914525 w 2143125"/>
              <a:gd name="connsiteY11" fmla="*/ 9525 h 623887"/>
              <a:gd name="connsiteX12" fmla="*/ 2000250 w 2143125"/>
              <a:gd name="connsiteY12" fmla="*/ 42862 h 623887"/>
              <a:gd name="connsiteX13" fmla="*/ 2069306 w 2143125"/>
              <a:gd name="connsiteY13" fmla="*/ 78581 h 623887"/>
              <a:gd name="connsiteX14" fmla="*/ 2109787 w 2143125"/>
              <a:gd name="connsiteY14" fmla="*/ 102393 h 623887"/>
              <a:gd name="connsiteX15" fmla="*/ 2133600 w 2143125"/>
              <a:gd name="connsiteY15" fmla="*/ 123825 h 623887"/>
              <a:gd name="connsiteX16" fmla="*/ 2140743 w 2143125"/>
              <a:gd name="connsiteY16" fmla="*/ 138112 h 623887"/>
              <a:gd name="connsiteX17" fmla="*/ 2143125 w 2143125"/>
              <a:gd name="connsiteY17" fmla="*/ 154781 h 623887"/>
              <a:gd name="connsiteX18" fmla="*/ 2143125 w 2143125"/>
              <a:gd name="connsiteY18" fmla="*/ 176212 h 623887"/>
              <a:gd name="connsiteX19" fmla="*/ 2133600 w 2143125"/>
              <a:gd name="connsiteY19" fmla="*/ 200025 h 623887"/>
              <a:gd name="connsiteX20" fmla="*/ 2114550 w 2143125"/>
              <a:gd name="connsiteY20" fmla="*/ 219075 h 623887"/>
              <a:gd name="connsiteX21" fmla="*/ 2088356 w 2143125"/>
              <a:gd name="connsiteY21" fmla="*/ 230981 h 623887"/>
              <a:gd name="connsiteX22" fmla="*/ 2028825 w 2143125"/>
              <a:gd name="connsiteY22" fmla="*/ 245268 h 623887"/>
              <a:gd name="connsiteX23" fmla="*/ 1952625 w 2143125"/>
              <a:gd name="connsiteY23" fmla="*/ 257175 h 623887"/>
              <a:gd name="connsiteX24" fmla="*/ 1847850 w 2143125"/>
              <a:gd name="connsiteY24" fmla="*/ 266700 h 623887"/>
              <a:gd name="connsiteX25" fmla="*/ 1714500 w 2143125"/>
              <a:gd name="connsiteY25" fmla="*/ 280987 h 623887"/>
              <a:gd name="connsiteX26" fmla="*/ 1585912 w 2143125"/>
              <a:gd name="connsiteY26" fmla="*/ 297656 h 623887"/>
              <a:gd name="connsiteX27" fmla="*/ 1423987 w 2143125"/>
              <a:gd name="connsiteY27" fmla="*/ 319087 h 623887"/>
              <a:gd name="connsiteX28" fmla="*/ 1288256 w 2143125"/>
              <a:gd name="connsiteY28" fmla="*/ 342900 h 623887"/>
              <a:gd name="connsiteX29" fmla="*/ 1054893 w 2143125"/>
              <a:gd name="connsiteY29" fmla="*/ 388143 h 623887"/>
              <a:gd name="connsiteX30" fmla="*/ 919162 w 2143125"/>
              <a:gd name="connsiteY30" fmla="*/ 416718 h 623887"/>
              <a:gd name="connsiteX31" fmla="*/ 852487 w 2143125"/>
              <a:gd name="connsiteY31" fmla="*/ 433387 h 623887"/>
              <a:gd name="connsiteX32" fmla="*/ 788193 w 2143125"/>
              <a:gd name="connsiteY32" fmla="*/ 450056 h 623887"/>
              <a:gd name="connsiteX33" fmla="*/ 728662 w 2143125"/>
              <a:gd name="connsiteY33" fmla="*/ 466725 h 623887"/>
              <a:gd name="connsiteX34" fmla="*/ 659606 w 2143125"/>
              <a:gd name="connsiteY34" fmla="*/ 488156 h 623887"/>
              <a:gd name="connsiteX35" fmla="*/ 578643 w 2143125"/>
              <a:gd name="connsiteY35" fmla="*/ 516731 h 623887"/>
              <a:gd name="connsiteX36" fmla="*/ 511968 w 2143125"/>
              <a:gd name="connsiteY36" fmla="*/ 540543 h 623887"/>
              <a:gd name="connsiteX37" fmla="*/ 442912 w 2143125"/>
              <a:gd name="connsiteY37" fmla="*/ 571500 h 623887"/>
              <a:gd name="connsiteX38" fmla="*/ 385762 w 2143125"/>
              <a:gd name="connsiteY38" fmla="*/ 602456 h 623887"/>
              <a:gd name="connsiteX39" fmla="*/ 357187 w 2143125"/>
              <a:gd name="connsiteY39" fmla="*/ 621506 h 623887"/>
              <a:gd name="connsiteX40" fmla="*/ 345281 w 2143125"/>
              <a:gd name="connsiteY40" fmla="*/ 623887 h 623887"/>
              <a:gd name="connsiteX41" fmla="*/ 319087 w 2143125"/>
              <a:gd name="connsiteY41" fmla="*/ 614362 h 623887"/>
              <a:gd name="connsiteX42" fmla="*/ 269081 w 2143125"/>
              <a:gd name="connsiteY42" fmla="*/ 583406 h 623887"/>
              <a:gd name="connsiteX43" fmla="*/ 223837 w 2143125"/>
              <a:gd name="connsiteY43" fmla="*/ 554831 h 623887"/>
              <a:gd name="connsiteX44" fmla="*/ 176212 w 2143125"/>
              <a:gd name="connsiteY44" fmla="*/ 521493 h 623887"/>
              <a:gd name="connsiteX45" fmla="*/ 133350 w 2143125"/>
              <a:gd name="connsiteY45" fmla="*/ 485775 h 623887"/>
              <a:gd name="connsiteX46" fmla="*/ 100012 w 2143125"/>
              <a:gd name="connsiteY46" fmla="*/ 452437 h 623887"/>
              <a:gd name="connsiteX47" fmla="*/ 66675 w 2143125"/>
              <a:gd name="connsiteY47" fmla="*/ 414337 h 623887"/>
              <a:gd name="connsiteX48" fmla="*/ 33337 w 2143125"/>
              <a:gd name="connsiteY48" fmla="*/ 361950 h 623887"/>
              <a:gd name="connsiteX49" fmla="*/ 4762 w 2143125"/>
              <a:gd name="connsiteY49" fmla="*/ 295275 h 623887"/>
              <a:gd name="connsiteX50" fmla="*/ 0 w 2143125"/>
              <a:gd name="connsiteY50" fmla="*/ 273843 h 623887"/>
              <a:gd name="connsiteX51" fmla="*/ 2381 w 2143125"/>
              <a:gd name="connsiteY51" fmla="*/ 261937 h 623887"/>
              <a:gd name="connsiteX52" fmla="*/ 11906 w 2143125"/>
              <a:gd name="connsiteY52" fmla="*/ 254793 h 623887"/>
              <a:gd name="connsiteX53" fmla="*/ 38100 w 2143125"/>
              <a:gd name="connsiteY53" fmla="*/ 259556 h 623887"/>
              <a:gd name="connsiteX54" fmla="*/ 61912 w 2143125"/>
              <a:gd name="connsiteY54" fmla="*/ 271462 h 623887"/>
              <a:gd name="connsiteX55" fmla="*/ 97631 w 2143125"/>
              <a:gd name="connsiteY55" fmla="*/ 300037 h 623887"/>
              <a:gd name="connsiteX56" fmla="*/ 140493 w 2143125"/>
              <a:gd name="connsiteY56" fmla="*/ 328612 h 623887"/>
              <a:gd name="connsiteX57" fmla="*/ 166687 w 2143125"/>
              <a:gd name="connsiteY57" fmla="*/ 342900 h 623887"/>
              <a:gd name="connsiteX58" fmla="*/ 209550 w 2143125"/>
              <a:gd name="connsiteY58" fmla="*/ 359568 h 623887"/>
              <a:gd name="connsiteX59" fmla="*/ 247650 w 2143125"/>
              <a:gd name="connsiteY59" fmla="*/ 369093 h 623887"/>
              <a:gd name="connsiteX60" fmla="*/ 283368 w 2143125"/>
              <a:gd name="connsiteY60" fmla="*/ 376237 h 623887"/>
              <a:gd name="connsiteX61" fmla="*/ 333375 w 2143125"/>
              <a:gd name="connsiteY61" fmla="*/ 378618 h 623887"/>
              <a:gd name="connsiteX62" fmla="*/ 385762 w 2143125"/>
              <a:gd name="connsiteY62" fmla="*/ 373856 h 623887"/>
              <a:gd name="connsiteX63" fmla="*/ 450056 w 2143125"/>
              <a:gd name="connsiteY63" fmla="*/ 361950 h 623887"/>
              <a:gd name="connsiteX64" fmla="*/ 578643 w 2143125"/>
              <a:gd name="connsiteY64" fmla="*/ 323850 h 623887"/>
              <a:gd name="connsiteX65" fmla="*/ 900112 w 2143125"/>
              <a:gd name="connsiteY65" fmla="*/ 235743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43125" h="623887">
                <a:moveTo>
                  <a:pt x="900112" y="235743"/>
                </a:moveTo>
                <a:lnTo>
                  <a:pt x="1042987" y="197643"/>
                </a:lnTo>
                <a:lnTo>
                  <a:pt x="1145381" y="171450"/>
                </a:lnTo>
                <a:lnTo>
                  <a:pt x="1333500" y="133350"/>
                </a:lnTo>
                <a:lnTo>
                  <a:pt x="1485900" y="102393"/>
                </a:lnTo>
                <a:lnTo>
                  <a:pt x="1643062" y="69056"/>
                </a:lnTo>
                <a:lnTo>
                  <a:pt x="1712118" y="52387"/>
                </a:lnTo>
                <a:lnTo>
                  <a:pt x="1747837" y="35718"/>
                </a:lnTo>
                <a:lnTo>
                  <a:pt x="1795462" y="14287"/>
                </a:lnTo>
                <a:lnTo>
                  <a:pt x="1854993" y="0"/>
                </a:lnTo>
                <a:lnTo>
                  <a:pt x="1876425" y="0"/>
                </a:lnTo>
                <a:lnTo>
                  <a:pt x="1914525" y="9525"/>
                </a:lnTo>
                <a:lnTo>
                  <a:pt x="2000250" y="42862"/>
                </a:lnTo>
                <a:lnTo>
                  <a:pt x="2069306" y="78581"/>
                </a:lnTo>
                <a:lnTo>
                  <a:pt x="2109787" y="102393"/>
                </a:lnTo>
                <a:lnTo>
                  <a:pt x="2133600" y="123825"/>
                </a:lnTo>
                <a:lnTo>
                  <a:pt x="2140743" y="138112"/>
                </a:lnTo>
                <a:lnTo>
                  <a:pt x="2143125" y="154781"/>
                </a:lnTo>
                <a:lnTo>
                  <a:pt x="2143125" y="176212"/>
                </a:lnTo>
                <a:lnTo>
                  <a:pt x="2133600" y="200025"/>
                </a:lnTo>
                <a:lnTo>
                  <a:pt x="2114550" y="219075"/>
                </a:lnTo>
                <a:lnTo>
                  <a:pt x="2088356" y="230981"/>
                </a:lnTo>
                <a:lnTo>
                  <a:pt x="2028825" y="245268"/>
                </a:lnTo>
                <a:lnTo>
                  <a:pt x="1952625" y="257175"/>
                </a:lnTo>
                <a:lnTo>
                  <a:pt x="1847850" y="266700"/>
                </a:lnTo>
                <a:lnTo>
                  <a:pt x="1714500" y="280987"/>
                </a:lnTo>
                <a:lnTo>
                  <a:pt x="1585912" y="297656"/>
                </a:lnTo>
                <a:lnTo>
                  <a:pt x="1423987" y="319087"/>
                </a:lnTo>
                <a:lnTo>
                  <a:pt x="1288256" y="342900"/>
                </a:lnTo>
                <a:lnTo>
                  <a:pt x="1054893" y="388143"/>
                </a:lnTo>
                <a:lnTo>
                  <a:pt x="919162" y="416718"/>
                </a:lnTo>
                <a:lnTo>
                  <a:pt x="852487" y="433387"/>
                </a:lnTo>
                <a:lnTo>
                  <a:pt x="788193" y="450056"/>
                </a:lnTo>
                <a:lnTo>
                  <a:pt x="728662" y="466725"/>
                </a:lnTo>
                <a:lnTo>
                  <a:pt x="659606" y="488156"/>
                </a:lnTo>
                <a:lnTo>
                  <a:pt x="578643" y="516731"/>
                </a:lnTo>
                <a:lnTo>
                  <a:pt x="511968" y="540543"/>
                </a:lnTo>
                <a:lnTo>
                  <a:pt x="442912" y="571500"/>
                </a:lnTo>
                <a:lnTo>
                  <a:pt x="385762" y="602456"/>
                </a:lnTo>
                <a:lnTo>
                  <a:pt x="357187" y="621506"/>
                </a:lnTo>
                <a:lnTo>
                  <a:pt x="345281" y="623887"/>
                </a:lnTo>
                <a:lnTo>
                  <a:pt x="319087" y="614362"/>
                </a:lnTo>
                <a:lnTo>
                  <a:pt x="269081" y="583406"/>
                </a:lnTo>
                <a:lnTo>
                  <a:pt x="223837" y="554831"/>
                </a:lnTo>
                <a:lnTo>
                  <a:pt x="176212" y="521493"/>
                </a:lnTo>
                <a:lnTo>
                  <a:pt x="133350" y="485775"/>
                </a:lnTo>
                <a:lnTo>
                  <a:pt x="100012" y="452437"/>
                </a:lnTo>
                <a:lnTo>
                  <a:pt x="66675" y="414337"/>
                </a:lnTo>
                <a:lnTo>
                  <a:pt x="33337" y="361950"/>
                </a:lnTo>
                <a:lnTo>
                  <a:pt x="4762" y="295275"/>
                </a:lnTo>
                <a:lnTo>
                  <a:pt x="0" y="273843"/>
                </a:lnTo>
                <a:lnTo>
                  <a:pt x="2381" y="261937"/>
                </a:lnTo>
                <a:lnTo>
                  <a:pt x="11906" y="254793"/>
                </a:lnTo>
                <a:lnTo>
                  <a:pt x="38100" y="259556"/>
                </a:lnTo>
                <a:lnTo>
                  <a:pt x="61912" y="271462"/>
                </a:lnTo>
                <a:lnTo>
                  <a:pt x="97631" y="300037"/>
                </a:lnTo>
                <a:lnTo>
                  <a:pt x="140493" y="328612"/>
                </a:lnTo>
                <a:lnTo>
                  <a:pt x="166687" y="342900"/>
                </a:lnTo>
                <a:lnTo>
                  <a:pt x="209550" y="359568"/>
                </a:lnTo>
                <a:lnTo>
                  <a:pt x="247650" y="369093"/>
                </a:lnTo>
                <a:lnTo>
                  <a:pt x="283368" y="376237"/>
                </a:lnTo>
                <a:lnTo>
                  <a:pt x="333375" y="378618"/>
                </a:lnTo>
                <a:lnTo>
                  <a:pt x="385762" y="373856"/>
                </a:lnTo>
                <a:lnTo>
                  <a:pt x="450056" y="361950"/>
                </a:lnTo>
                <a:lnTo>
                  <a:pt x="578643" y="323850"/>
                </a:lnTo>
                <a:lnTo>
                  <a:pt x="900112" y="2357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AF0392B3-1DC4-4343-BEB5-0D875B89E588}"/>
              </a:ext>
            </a:extLst>
          </p:cNvPr>
          <p:cNvSpPr/>
          <p:nvPr/>
        </p:nvSpPr>
        <p:spPr>
          <a:xfrm>
            <a:off x="3605215" y="3792538"/>
            <a:ext cx="2686050" cy="730250"/>
          </a:xfrm>
          <a:custGeom>
            <a:avLst/>
            <a:gdLst>
              <a:gd name="connsiteX0" fmla="*/ 947737 w 2686050"/>
              <a:gd name="connsiteY0" fmla="*/ 295275 h 728663"/>
              <a:gd name="connsiteX1" fmla="*/ 1126331 w 2686050"/>
              <a:gd name="connsiteY1" fmla="*/ 252413 h 728663"/>
              <a:gd name="connsiteX2" fmla="*/ 1328737 w 2686050"/>
              <a:gd name="connsiteY2" fmla="*/ 207169 h 728663"/>
              <a:gd name="connsiteX3" fmla="*/ 1433512 w 2686050"/>
              <a:gd name="connsiteY3" fmla="*/ 185738 h 728663"/>
              <a:gd name="connsiteX4" fmla="*/ 1635918 w 2686050"/>
              <a:gd name="connsiteY4" fmla="*/ 147638 h 728663"/>
              <a:gd name="connsiteX5" fmla="*/ 1788318 w 2686050"/>
              <a:gd name="connsiteY5" fmla="*/ 126207 h 728663"/>
              <a:gd name="connsiteX6" fmla="*/ 1957387 w 2686050"/>
              <a:gd name="connsiteY6" fmla="*/ 102394 h 728663"/>
              <a:gd name="connsiteX7" fmla="*/ 2052637 w 2686050"/>
              <a:gd name="connsiteY7" fmla="*/ 88107 h 728663"/>
              <a:gd name="connsiteX8" fmla="*/ 2090737 w 2686050"/>
              <a:gd name="connsiteY8" fmla="*/ 80963 h 728663"/>
              <a:gd name="connsiteX9" fmla="*/ 2126456 w 2686050"/>
              <a:gd name="connsiteY9" fmla="*/ 71438 h 728663"/>
              <a:gd name="connsiteX10" fmla="*/ 2159793 w 2686050"/>
              <a:gd name="connsiteY10" fmla="*/ 54769 h 728663"/>
              <a:gd name="connsiteX11" fmla="*/ 2188368 w 2686050"/>
              <a:gd name="connsiteY11" fmla="*/ 38100 h 728663"/>
              <a:gd name="connsiteX12" fmla="*/ 2209800 w 2686050"/>
              <a:gd name="connsiteY12" fmla="*/ 19050 h 728663"/>
              <a:gd name="connsiteX13" fmla="*/ 2233612 w 2686050"/>
              <a:gd name="connsiteY13" fmla="*/ 7144 h 728663"/>
              <a:gd name="connsiteX14" fmla="*/ 2274093 w 2686050"/>
              <a:gd name="connsiteY14" fmla="*/ 0 h 728663"/>
              <a:gd name="connsiteX15" fmla="*/ 2314575 w 2686050"/>
              <a:gd name="connsiteY15" fmla="*/ 0 h 728663"/>
              <a:gd name="connsiteX16" fmla="*/ 2371725 w 2686050"/>
              <a:gd name="connsiteY16" fmla="*/ 7144 h 728663"/>
              <a:gd name="connsiteX17" fmla="*/ 2455068 w 2686050"/>
              <a:gd name="connsiteY17" fmla="*/ 23813 h 728663"/>
              <a:gd name="connsiteX18" fmla="*/ 2526506 w 2686050"/>
              <a:gd name="connsiteY18" fmla="*/ 40482 h 728663"/>
              <a:gd name="connsiteX19" fmla="*/ 2597943 w 2686050"/>
              <a:gd name="connsiteY19" fmla="*/ 61913 h 728663"/>
              <a:gd name="connsiteX20" fmla="*/ 2626518 w 2686050"/>
              <a:gd name="connsiteY20" fmla="*/ 69057 h 728663"/>
              <a:gd name="connsiteX21" fmla="*/ 2652712 w 2686050"/>
              <a:gd name="connsiteY21" fmla="*/ 80963 h 728663"/>
              <a:gd name="connsiteX22" fmla="*/ 2662237 w 2686050"/>
              <a:gd name="connsiteY22" fmla="*/ 88107 h 728663"/>
              <a:gd name="connsiteX23" fmla="*/ 2676525 w 2686050"/>
              <a:gd name="connsiteY23" fmla="*/ 104775 h 728663"/>
              <a:gd name="connsiteX24" fmla="*/ 2683668 w 2686050"/>
              <a:gd name="connsiteY24" fmla="*/ 123825 h 728663"/>
              <a:gd name="connsiteX25" fmla="*/ 2686050 w 2686050"/>
              <a:gd name="connsiteY25" fmla="*/ 142875 h 728663"/>
              <a:gd name="connsiteX26" fmla="*/ 2683668 w 2686050"/>
              <a:gd name="connsiteY26" fmla="*/ 173832 h 728663"/>
              <a:gd name="connsiteX27" fmla="*/ 2676525 w 2686050"/>
              <a:gd name="connsiteY27" fmla="*/ 202407 h 728663"/>
              <a:gd name="connsiteX28" fmla="*/ 2662237 w 2686050"/>
              <a:gd name="connsiteY28" fmla="*/ 223838 h 728663"/>
              <a:gd name="connsiteX29" fmla="*/ 2645568 w 2686050"/>
              <a:gd name="connsiteY29" fmla="*/ 240507 h 728663"/>
              <a:gd name="connsiteX30" fmla="*/ 2624137 w 2686050"/>
              <a:gd name="connsiteY30" fmla="*/ 252413 h 728663"/>
              <a:gd name="connsiteX31" fmla="*/ 2600325 w 2686050"/>
              <a:gd name="connsiteY31" fmla="*/ 261938 h 728663"/>
              <a:gd name="connsiteX32" fmla="*/ 2547937 w 2686050"/>
              <a:gd name="connsiteY32" fmla="*/ 273844 h 728663"/>
              <a:gd name="connsiteX33" fmla="*/ 2509837 w 2686050"/>
              <a:gd name="connsiteY33" fmla="*/ 280988 h 728663"/>
              <a:gd name="connsiteX34" fmla="*/ 2462212 w 2686050"/>
              <a:gd name="connsiteY34" fmla="*/ 283369 h 728663"/>
              <a:gd name="connsiteX35" fmla="*/ 2393156 w 2686050"/>
              <a:gd name="connsiteY35" fmla="*/ 285750 h 728663"/>
              <a:gd name="connsiteX36" fmla="*/ 2281237 w 2686050"/>
              <a:gd name="connsiteY36" fmla="*/ 292894 h 728663"/>
              <a:gd name="connsiteX37" fmla="*/ 2119312 w 2686050"/>
              <a:gd name="connsiteY37" fmla="*/ 302419 h 728663"/>
              <a:gd name="connsiteX38" fmla="*/ 1902618 w 2686050"/>
              <a:gd name="connsiteY38" fmla="*/ 321469 h 728663"/>
              <a:gd name="connsiteX39" fmla="*/ 1678781 w 2686050"/>
              <a:gd name="connsiteY39" fmla="*/ 345282 h 728663"/>
              <a:gd name="connsiteX40" fmla="*/ 1612106 w 2686050"/>
              <a:gd name="connsiteY40" fmla="*/ 354807 h 728663"/>
              <a:gd name="connsiteX41" fmla="*/ 1381125 w 2686050"/>
              <a:gd name="connsiteY41" fmla="*/ 397669 h 728663"/>
              <a:gd name="connsiteX42" fmla="*/ 1247775 w 2686050"/>
              <a:gd name="connsiteY42" fmla="*/ 421482 h 728663"/>
              <a:gd name="connsiteX43" fmla="*/ 1147762 w 2686050"/>
              <a:gd name="connsiteY43" fmla="*/ 442913 h 728663"/>
              <a:gd name="connsiteX44" fmla="*/ 1016793 w 2686050"/>
              <a:gd name="connsiteY44" fmla="*/ 478632 h 728663"/>
              <a:gd name="connsiteX45" fmla="*/ 916781 w 2686050"/>
              <a:gd name="connsiteY45" fmla="*/ 504825 h 728663"/>
              <a:gd name="connsiteX46" fmla="*/ 812006 w 2686050"/>
              <a:gd name="connsiteY46" fmla="*/ 535782 h 728663"/>
              <a:gd name="connsiteX47" fmla="*/ 704850 w 2686050"/>
              <a:gd name="connsiteY47" fmla="*/ 571500 h 728663"/>
              <a:gd name="connsiteX48" fmla="*/ 616743 w 2686050"/>
              <a:gd name="connsiteY48" fmla="*/ 604838 h 728663"/>
              <a:gd name="connsiteX49" fmla="*/ 545306 w 2686050"/>
              <a:gd name="connsiteY49" fmla="*/ 635794 h 728663"/>
              <a:gd name="connsiteX50" fmla="*/ 431006 w 2686050"/>
              <a:gd name="connsiteY50" fmla="*/ 685800 h 728663"/>
              <a:gd name="connsiteX51" fmla="*/ 350043 w 2686050"/>
              <a:gd name="connsiteY51" fmla="*/ 728663 h 728663"/>
              <a:gd name="connsiteX52" fmla="*/ 335756 w 2686050"/>
              <a:gd name="connsiteY52" fmla="*/ 728663 h 728663"/>
              <a:gd name="connsiteX53" fmla="*/ 307181 w 2686050"/>
              <a:gd name="connsiteY53" fmla="*/ 719138 h 728663"/>
              <a:gd name="connsiteX54" fmla="*/ 264318 w 2686050"/>
              <a:gd name="connsiteY54" fmla="*/ 700088 h 728663"/>
              <a:gd name="connsiteX55" fmla="*/ 235743 w 2686050"/>
              <a:gd name="connsiteY55" fmla="*/ 685800 h 728663"/>
              <a:gd name="connsiteX56" fmla="*/ 200025 w 2686050"/>
              <a:gd name="connsiteY56" fmla="*/ 659607 h 728663"/>
              <a:gd name="connsiteX57" fmla="*/ 164306 w 2686050"/>
              <a:gd name="connsiteY57" fmla="*/ 631032 h 728663"/>
              <a:gd name="connsiteX58" fmla="*/ 121443 w 2686050"/>
              <a:gd name="connsiteY58" fmla="*/ 590550 h 728663"/>
              <a:gd name="connsiteX59" fmla="*/ 85725 w 2686050"/>
              <a:gd name="connsiteY59" fmla="*/ 550069 h 728663"/>
              <a:gd name="connsiteX60" fmla="*/ 52387 w 2686050"/>
              <a:gd name="connsiteY60" fmla="*/ 509588 h 728663"/>
              <a:gd name="connsiteX61" fmla="*/ 11906 w 2686050"/>
              <a:gd name="connsiteY61" fmla="*/ 452438 h 728663"/>
              <a:gd name="connsiteX62" fmla="*/ 2381 w 2686050"/>
              <a:gd name="connsiteY62" fmla="*/ 431007 h 728663"/>
              <a:gd name="connsiteX63" fmla="*/ 0 w 2686050"/>
              <a:gd name="connsiteY63" fmla="*/ 402432 h 728663"/>
              <a:gd name="connsiteX64" fmla="*/ 9525 w 2686050"/>
              <a:gd name="connsiteY64" fmla="*/ 383382 h 728663"/>
              <a:gd name="connsiteX65" fmla="*/ 30956 w 2686050"/>
              <a:gd name="connsiteY65" fmla="*/ 376238 h 728663"/>
              <a:gd name="connsiteX66" fmla="*/ 45243 w 2686050"/>
              <a:gd name="connsiteY66" fmla="*/ 373857 h 728663"/>
              <a:gd name="connsiteX67" fmla="*/ 59531 w 2686050"/>
              <a:gd name="connsiteY67" fmla="*/ 383382 h 728663"/>
              <a:gd name="connsiteX68" fmla="*/ 88106 w 2686050"/>
              <a:gd name="connsiteY68" fmla="*/ 409575 h 728663"/>
              <a:gd name="connsiteX69" fmla="*/ 107156 w 2686050"/>
              <a:gd name="connsiteY69" fmla="*/ 426244 h 728663"/>
              <a:gd name="connsiteX70" fmla="*/ 130968 w 2686050"/>
              <a:gd name="connsiteY70" fmla="*/ 442913 h 728663"/>
              <a:gd name="connsiteX71" fmla="*/ 166687 w 2686050"/>
              <a:gd name="connsiteY71" fmla="*/ 459582 h 728663"/>
              <a:gd name="connsiteX72" fmla="*/ 195262 w 2686050"/>
              <a:gd name="connsiteY72" fmla="*/ 466725 h 728663"/>
              <a:gd name="connsiteX73" fmla="*/ 221456 w 2686050"/>
              <a:gd name="connsiteY73" fmla="*/ 471488 h 728663"/>
              <a:gd name="connsiteX74" fmla="*/ 271462 w 2686050"/>
              <a:gd name="connsiteY74" fmla="*/ 476250 h 728663"/>
              <a:gd name="connsiteX75" fmla="*/ 321468 w 2686050"/>
              <a:gd name="connsiteY75" fmla="*/ 466725 h 728663"/>
              <a:gd name="connsiteX76" fmla="*/ 371475 w 2686050"/>
              <a:gd name="connsiteY76" fmla="*/ 452438 h 728663"/>
              <a:gd name="connsiteX77" fmla="*/ 509587 w 2686050"/>
              <a:gd name="connsiteY77" fmla="*/ 409575 h 728663"/>
              <a:gd name="connsiteX78" fmla="*/ 657225 w 2686050"/>
              <a:gd name="connsiteY78" fmla="*/ 369094 h 728663"/>
              <a:gd name="connsiteX79" fmla="*/ 850106 w 2686050"/>
              <a:gd name="connsiteY79" fmla="*/ 321469 h 728663"/>
              <a:gd name="connsiteX80" fmla="*/ 947737 w 2686050"/>
              <a:gd name="connsiteY80" fmla="*/ 295275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686050" h="728663">
                <a:moveTo>
                  <a:pt x="947737" y="295275"/>
                </a:moveTo>
                <a:lnTo>
                  <a:pt x="1126331" y="252413"/>
                </a:lnTo>
                <a:lnTo>
                  <a:pt x="1328737" y="207169"/>
                </a:lnTo>
                <a:lnTo>
                  <a:pt x="1433512" y="185738"/>
                </a:lnTo>
                <a:lnTo>
                  <a:pt x="1635918" y="147638"/>
                </a:lnTo>
                <a:lnTo>
                  <a:pt x="1788318" y="126207"/>
                </a:lnTo>
                <a:lnTo>
                  <a:pt x="1957387" y="102394"/>
                </a:lnTo>
                <a:lnTo>
                  <a:pt x="2052637" y="88107"/>
                </a:lnTo>
                <a:lnTo>
                  <a:pt x="2090737" y="80963"/>
                </a:lnTo>
                <a:lnTo>
                  <a:pt x="2126456" y="71438"/>
                </a:lnTo>
                <a:lnTo>
                  <a:pt x="2159793" y="54769"/>
                </a:lnTo>
                <a:lnTo>
                  <a:pt x="2188368" y="38100"/>
                </a:lnTo>
                <a:lnTo>
                  <a:pt x="2209800" y="19050"/>
                </a:lnTo>
                <a:lnTo>
                  <a:pt x="2233612" y="7144"/>
                </a:lnTo>
                <a:lnTo>
                  <a:pt x="2274093" y="0"/>
                </a:lnTo>
                <a:lnTo>
                  <a:pt x="2314575" y="0"/>
                </a:lnTo>
                <a:lnTo>
                  <a:pt x="2371725" y="7144"/>
                </a:lnTo>
                <a:lnTo>
                  <a:pt x="2455068" y="23813"/>
                </a:lnTo>
                <a:lnTo>
                  <a:pt x="2526506" y="40482"/>
                </a:lnTo>
                <a:lnTo>
                  <a:pt x="2597943" y="61913"/>
                </a:lnTo>
                <a:lnTo>
                  <a:pt x="2626518" y="69057"/>
                </a:lnTo>
                <a:lnTo>
                  <a:pt x="2652712" y="80963"/>
                </a:lnTo>
                <a:lnTo>
                  <a:pt x="2662237" y="88107"/>
                </a:lnTo>
                <a:lnTo>
                  <a:pt x="2676525" y="104775"/>
                </a:lnTo>
                <a:lnTo>
                  <a:pt x="2683668" y="123825"/>
                </a:lnTo>
                <a:lnTo>
                  <a:pt x="2686050" y="142875"/>
                </a:lnTo>
                <a:lnTo>
                  <a:pt x="2683668" y="173832"/>
                </a:lnTo>
                <a:lnTo>
                  <a:pt x="2676525" y="202407"/>
                </a:lnTo>
                <a:lnTo>
                  <a:pt x="2662237" y="223838"/>
                </a:lnTo>
                <a:lnTo>
                  <a:pt x="2645568" y="240507"/>
                </a:lnTo>
                <a:lnTo>
                  <a:pt x="2624137" y="252413"/>
                </a:lnTo>
                <a:lnTo>
                  <a:pt x="2600325" y="261938"/>
                </a:lnTo>
                <a:lnTo>
                  <a:pt x="2547937" y="273844"/>
                </a:lnTo>
                <a:lnTo>
                  <a:pt x="2509837" y="280988"/>
                </a:lnTo>
                <a:lnTo>
                  <a:pt x="2462212" y="283369"/>
                </a:lnTo>
                <a:lnTo>
                  <a:pt x="2393156" y="285750"/>
                </a:lnTo>
                <a:lnTo>
                  <a:pt x="2281237" y="292894"/>
                </a:lnTo>
                <a:lnTo>
                  <a:pt x="2119312" y="302419"/>
                </a:lnTo>
                <a:lnTo>
                  <a:pt x="1902618" y="321469"/>
                </a:lnTo>
                <a:lnTo>
                  <a:pt x="1678781" y="345282"/>
                </a:lnTo>
                <a:lnTo>
                  <a:pt x="1612106" y="354807"/>
                </a:lnTo>
                <a:lnTo>
                  <a:pt x="1381125" y="397669"/>
                </a:lnTo>
                <a:lnTo>
                  <a:pt x="1247775" y="421482"/>
                </a:lnTo>
                <a:lnTo>
                  <a:pt x="1147762" y="442913"/>
                </a:lnTo>
                <a:lnTo>
                  <a:pt x="1016793" y="478632"/>
                </a:lnTo>
                <a:lnTo>
                  <a:pt x="916781" y="504825"/>
                </a:lnTo>
                <a:lnTo>
                  <a:pt x="812006" y="535782"/>
                </a:lnTo>
                <a:lnTo>
                  <a:pt x="704850" y="571500"/>
                </a:lnTo>
                <a:lnTo>
                  <a:pt x="616743" y="604838"/>
                </a:lnTo>
                <a:lnTo>
                  <a:pt x="545306" y="635794"/>
                </a:lnTo>
                <a:lnTo>
                  <a:pt x="431006" y="685800"/>
                </a:lnTo>
                <a:lnTo>
                  <a:pt x="350043" y="728663"/>
                </a:lnTo>
                <a:lnTo>
                  <a:pt x="335756" y="728663"/>
                </a:lnTo>
                <a:lnTo>
                  <a:pt x="307181" y="719138"/>
                </a:lnTo>
                <a:lnTo>
                  <a:pt x="264318" y="700088"/>
                </a:lnTo>
                <a:lnTo>
                  <a:pt x="235743" y="685800"/>
                </a:lnTo>
                <a:lnTo>
                  <a:pt x="200025" y="659607"/>
                </a:lnTo>
                <a:lnTo>
                  <a:pt x="164306" y="631032"/>
                </a:lnTo>
                <a:lnTo>
                  <a:pt x="121443" y="590550"/>
                </a:lnTo>
                <a:lnTo>
                  <a:pt x="85725" y="550069"/>
                </a:lnTo>
                <a:lnTo>
                  <a:pt x="52387" y="509588"/>
                </a:lnTo>
                <a:lnTo>
                  <a:pt x="11906" y="452438"/>
                </a:lnTo>
                <a:lnTo>
                  <a:pt x="2381" y="431007"/>
                </a:lnTo>
                <a:lnTo>
                  <a:pt x="0" y="402432"/>
                </a:lnTo>
                <a:lnTo>
                  <a:pt x="9525" y="383382"/>
                </a:lnTo>
                <a:lnTo>
                  <a:pt x="30956" y="376238"/>
                </a:lnTo>
                <a:lnTo>
                  <a:pt x="45243" y="373857"/>
                </a:lnTo>
                <a:lnTo>
                  <a:pt x="59531" y="383382"/>
                </a:lnTo>
                <a:lnTo>
                  <a:pt x="88106" y="409575"/>
                </a:lnTo>
                <a:lnTo>
                  <a:pt x="107156" y="426244"/>
                </a:lnTo>
                <a:lnTo>
                  <a:pt x="130968" y="442913"/>
                </a:lnTo>
                <a:lnTo>
                  <a:pt x="166687" y="459582"/>
                </a:lnTo>
                <a:lnTo>
                  <a:pt x="195262" y="466725"/>
                </a:lnTo>
                <a:lnTo>
                  <a:pt x="221456" y="471488"/>
                </a:lnTo>
                <a:lnTo>
                  <a:pt x="271462" y="476250"/>
                </a:lnTo>
                <a:lnTo>
                  <a:pt x="321468" y="466725"/>
                </a:lnTo>
                <a:lnTo>
                  <a:pt x="371475" y="452438"/>
                </a:lnTo>
                <a:lnTo>
                  <a:pt x="509587" y="409575"/>
                </a:lnTo>
                <a:lnTo>
                  <a:pt x="657225" y="369094"/>
                </a:lnTo>
                <a:lnTo>
                  <a:pt x="850106" y="321469"/>
                </a:lnTo>
                <a:lnTo>
                  <a:pt x="947737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CF434236-87B6-45F2-8F34-EDDEF94406B3}"/>
              </a:ext>
            </a:extLst>
          </p:cNvPr>
          <p:cNvSpPr/>
          <p:nvPr/>
        </p:nvSpPr>
        <p:spPr>
          <a:xfrm rot="16200000">
            <a:off x="2855121" y="3469482"/>
            <a:ext cx="4338638" cy="574675"/>
          </a:xfrm>
          <a:custGeom>
            <a:avLst/>
            <a:gdLst>
              <a:gd name="connsiteX0" fmla="*/ 2210094 w 4338987"/>
              <a:gd name="connsiteY0" fmla="*/ 268318 h 575471"/>
              <a:gd name="connsiteX1" fmla="*/ 2626693 w 4338987"/>
              <a:gd name="connsiteY1" fmla="*/ 282440 h 575471"/>
              <a:gd name="connsiteX2" fmla="*/ 3011518 w 4338987"/>
              <a:gd name="connsiteY2" fmla="*/ 282440 h 575471"/>
              <a:gd name="connsiteX3" fmla="*/ 3368099 w 4338987"/>
              <a:gd name="connsiteY3" fmla="*/ 278909 h 575471"/>
              <a:gd name="connsiteX4" fmla="*/ 3597581 w 4338987"/>
              <a:gd name="connsiteY4" fmla="*/ 282440 h 575471"/>
              <a:gd name="connsiteX5" fmla="*/ 3827064 w 4338987"/>
              <a:gd name="connsiteY5" fmla="*/ 278909 h 575471"/>
              <a:gd name="connsiteX6" fmla="*/ 3936509 w 4338987"/>
              <a:gd name="connsiteY6" fmla="*/ 278909 h 575471"/>
              <a:gd name="connsiteX7" fmla="*/ 4035364 w 4338987"/>
              <a:gd name="connsiteY7" fmla="*/ 268318 h 575471"/>
              <a:gd name="connsiteX8" fmla="*/ 4070669 w 4338987"/>
              <a:gd name="connsiteY8" fmla="*/ 261257 h 575471"/>
              <a:gd name="connsiteX9" fmla="*/ 4098913 w 4338987"/>
              <a:gd name="connsiteY9" fmla="*/ 250665 h 575471"/>
              <a:gd name="connsiteX10" fmla="*/ 4144809 w 4338987"/>
              <a:gd name="connsiteY10" fmla="*/ 208299 h 575471"/>
              <a:gd name="connsiteX11" fmla="*/ 4190706 w 4338987"/>
              <a:gd name="connsiteY11" fmla="*/ 148281 h 575471"/>
              <a:gd name="connsiteX12" fmla="*/ 4233072 w 4338987"/>
              <a:gd name="connsiteY12" fmla="*/ 84732 h 575471"/>
              <a:gd name="connsiteX13" fmla="*/ 4257785 w 4338987"/>
              <a:gd name="connsiteY13" fmla="*/ 38835 h 575471"/>
              <a:gd name="connsiteX14" fmla="*/ 4278968 w 4338987"/>
              <a:gd name="connsiteY14" fmla="*/ 7061 h 575471"/>
              <a:gd name="connsiteX15" fmla="*/ 4296621 w 4338987"/>
              <a:gd name="connsiteY15" fmla="*/ 0 h 575471"/>
              <a:gd name="connsiteX16" fmla="*/ 4310743 w 4338987"/>
              <a:gd name="connsiteY16" fmla="*/ 0 h 575471"/>
              <a:gd name="connsiteX17" fmla="*/ 4324865 w 4338987"/>
              <a:gd name="connsiteY17" fmla="*/ 7061 h 575471"/>
              <a:gd name="connsiteX18" fmla="*/ 4331926 w 4338987"/>
              <a:gd name="connsiteY18" fmla="*/ 21183 h 575471"/>
              <a:gd name="connsiteX19" fmla="*/ 4338987 w 4338987"/>
              <a:gd name="connsiteY19" fmla="*/ 56488 h 575471"/>
              <a:gd name="connsiteX20" fmla="*/ 4338987 w 4338987"/>
              <a:gd name="connsiteY20" fmla="*/ 95323 h 575471"/>
              <a:gd name="connsiteX21" fmla="*/ 4335456 w 4338987"/>
              <a:gd name="connsiteY21" fmla="*/ 141220 h 575471"/>
              <a:gd name="connsiteX22" fmla="*/ 4324865 w 4338987"/>
              <a:gd name="connsiteY22" fmla="*/ 190647 h 575471"/>
              <a:gd name="connsiteX23" fmla="*/ 4286029 w 4338987"/>
              <a:gd name="connsiteY23" fmla="*/ 296562 h 575471"/>
              <a:gd name="connsiteX24" fmla="*/ 4247194 w 4338987"/>
              <a:gd name="connsiteY24" fmla="*/ 402477 h 575471"/>
              <a:gd name="connsiteX25" fmla="*/ 4218950 w 4338987"/>
              <a:gd name="connsiteY25" fmla="*/ 462495 h 575471"/>
              <a:gd name="connsiteX26" fmla="*/ 4187175 w 4338987"/>
              <a:gd name="connsiteY26" fmla="*/ 515453 h 575471"/>
              <a:gd name="connsiteX27" fmla="*/ 4162462 w 4338987"/>
              <a:gd name="connsiteY27" fmla="*/ 543697 h 575471"/>
              <a:gd name="connsiteX28" fmla="*/ 4130687 w 4338987"/>
              <a:gd name="connsiteY28" fmla="*/ 564880 h 575471"/>
              <a:gd name="connsiteX29" fmla="*/ 4095382 w 4338987"/>
              <a:gd name="connsiteY29" fmla="*/ 575471 h 575471"/>
              <a:gd name="connsiteX30" fmla="*/ 4077730 w 4338987"/>
              <a:gd name="connsiteY30" fmla="*/ 575471 h 575471"/>
              <a:gd name="connsiteX31" fmla="*/ 4038894 w 4338987"/>
              <a:gd name="connsiteY31" fmla="*/ 557819 h 575471"/>
              <a:gd name="connsiteX32" fmla="*/ 3978875 w 4338987"/>
              <a:gd name="connsiteY32" fmla="*/ 540166 h 575471"/>
              <a:gd name="connsiteX33" fmla="*/ 3887082 w 4338987"/>
              <a:gd name="connsiteY33" fmla="*/ 522514 h 575471"/>
              <a:gd name="connsiteX34" fmla="*/ 3802350 w 4338987"/>
              <a:gd name="connsiteY34" fmla="*/ 511922 h 575471"/>
              <a:gd name="connsiteX35" fmla="*/ 3692905 w 4338987"/>
              <a:gd name="connsiteY35" fmla="*/ 504861 h 575471"/>
              <a:gd name="connsiteX36" fmla="*/ 3488136 w 4338987"/>
              <a:gd name="connsiteY36" fmla="*/ 504861 h 575471"/>
              <a:gd name="connsiteX37" fmla="*/ 3304550 w 4338987"/>
              <a:gd name="connsiteY37" fmla="*/ 504861 h 575471"/>
              <a:gd name="connsiteX38" fmla="*/ 3053884 w 4338987"/>
              <a:gd name="connsiteY38" fmla="*/ 504861 h 575471"/>
              <a:gd name="connsiteX39" fmla="*/ 2827932 w 4338987"/>
              <a:gd name="connsiteY39" fmla="*/ 504861 h 575471"/>
              <a:gd name="connsiteX40" fmla="*/ 2467821 w 4338987"/>
              <a:gd name="connsiteY40" fmla="*/ 501331 h 575471"/>
              <a:gd name="connsiteX41" fmla="*/ 2065343 w 4338987"/>
              <a:gd name="connsiteY41" fmla="*/ 504861 h 575471"/>
              <a:gd name="connsiteX42" fmla="*/ 1945306 w 4338987"/>
              <a:gd name="connsiteY42" fmla="*/ 504861 h 575471"/>
              <a:gd name="connsiteX43" fmla="*/ 1592256 w 4338987"/>
              <a:gd name="connsiteY43" fmla="*/ 501331 h 575471"/>
              <a:gd name="connsiteX44" fmla="*/ 1345121 w 4338987"/>
              <a:gd name="connsiteY44" fmla="*/ 494270 h 575471"/>
              <a:gd name="connsiteX45" fmla="*/ 1087394 w 4338987"/>
              <a:gd name="connsiteY45" fmla="*/ 487209 h 575471"/>
              <a:gd name="connsiteX46" fmla="*/ 882625 w 4338987"/>
              <a:gd name="connsiteY46" fmla="*/ 483678 h 575471"/>
              <a:gd name="connsiteX47" fmla="*/ 762588 w 4338987"/>
              <a:gd name="connsiteY47" fmla="*/ 480148 h 575471"/>
              <a:gd name="connsiteX48" fmla="*/ 603716 w 4338987"/>
              <a:gd name="connsiteY48" fmla="*/ 476617 h 575471"/>
              <a:gd name="connsiteX49" fmla="*/ 458965 w 4338987"/>
              <a:gd name="connsiteY49" fmla="*/ 466026 h 575471"/>
              <a:gd name="connsiteX50" fmla="*/ 317745 w 4338987"/>
              <a:gd name="connsiteY50" fmla="*/ 455434 h 575471"/>
              <a:gd name="connsiteX51" fmla="*/ 236543 w 4338987"/>
              <a:gd name="connsiteY51" fmla="*/ 448373 h 575471"/>
              <a:gd name="connsiteX52" fmla="*/ 183586 w 4338987"/>
              <a:gd name="connsiteY52" fmla="*/ 441312 h 575471"/>
              <a:gd name="connsiteX53" fmla="*/ 134159 w 4338987"/>
              <a:gd name="connsiteY53" fmla="*/ 430721 h 575471"/>
              <a:gd name="connsiteX54" fmla="*/ 109445 w 4338987"/>
              <a:gd name="connsiteY54" fmla="*/ 423660 h 575471"/>
              <a:gd name="connsiteX55" fmla="*/ 77671 w 4338987"/>
              <a:gd name="connsiteY55" fmla="*/ 406007 h 575471"/>
              <a:gd name="connsiteX56" fmla="*/ 42366 w 4338987"/>
              <a:gd name="connsiteY56" fmla="*/ 381294 h 575471"/>
              <a:gd name="connsiteX57" fmla="*/ 21183 w 4338987"/>
              <a:gd name="connsiteY57" fmla="*/ 353050 h 575471"/>
              <a:gd name="connsiteX58" fmla="*/ 3530 w 4338987"/>
              <a:gd name="connsiteY58" fmla="*/ 317745 h 575471"/>
              <a:gd name="connsiteX59" fmla="*/ 0 w 4338987"/>
              <a:gd name="connsiteY59" fmla="*/ 303623 h 575471"/>
              <a:gd name="connsiteX60" fmla="*/ 3530 w 4338987"/>
              <a:gd name="connsiteY60" fmla="*/ 293031 h 575471"/>
              <a:gd name="connsiteX61" fmla="*/ 14122 w 4338987"/>
              <a:gd name="connsiteY61" fmla="*/ 278909 h 575471"/>
              <a:gd name="connsiteX62" fmla="*/ 38835 w 4338987"/>
              <a:gd name="connsiteY62" fmla="*/ 257726 h 575471"/>
              <a:gd name="connsiteX63" fmla="*/ 74140 w 4338987"/>
              <a:gd name="connsiteY63" fmla="*/ 240074 h 575471"/>
              <a:gd name="connsiteX64" fmla="*/ 120037 w 4338987"/>
              <a:gd name="connsiteY64" fmla="*/ 222421 h 575471"/>
              <a:gd name="connsiteX65" fmla="*/ 172994 w 4338987"/>
              <a:gd name="connsiteY65" fmla="*/ 208299 h 575471"/>
              <a:gd name="connsiteX66" fmla="*/ 222421 w 4338987"/>
              <a:gd name="connsiteY66" fmla="*/ 201238 h 575471"/>
              <a:gd name="connsiteX67" fmla="*/ 285970 w 4338987"/>
              <a:gd name="connsiteY67" fmla="*/ 190647 h 575471"/>
              <a:gd name="connsiteX68" fmla="*/ 416599 w 4338987"/>
              <a:gd name="connsiteY68" fmla="*/ 204769 h 575471"/>
              <a:gd name="connsiteX69" fmla="*/ 586063 w 4338987"/>
              <a:gd name="connsiteY69" fmla="*/ 218891 h 575471"/>
              <a:gd name="connsiteX70" fmla="*/ 727283 w 4338987"/>
              <a:gd name="connsiteY70" fmla="*/ 225952 h 575471"/>
              <a:gd name="connsiteX71" fmla="*/ 981479 w 4338987"/>
              <a:gd name="connsiteY71" fmla="*/ 236543 h 575471"/>
              <a:gd name="connsiteX72" fmla="*/ 1253328 w 4338987"/>
              <a:gd name="connsiteY72" fmla="*/ 247135 h 575471"/>
              <a:gd name="connsiteX73" fmla="*/ 1493402 w 4338987"/>
              <a:gd name="connsiteY73" fmla="*/ 254196 h 575471"/>
              <a:gd name="connsiteX74" fmla="*/ 1807617 w 4338987"/>
              <a:gd name="connsiteY74" fmla="*/ 257726 h 575471"/>
              <a:gd name="connsiteX75" fmla="*/ 2143014 w 4338987"/>
              <a:gd name="connsiteY75" fmla="*/ 264787 h 575471"/>
              <a:gd name="connsiteX76" fmla="*/ 2210094 w 4338987"/>
              <a:gd name="connsiteY76" fmla="*/ 268318 h 57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338987" h="575471">
                <a:moveTo>
                  <a:pt x="2210094" y="268318"/>
                </a:moveTo>
                <a:lnTo>
                  <a:pt x="2626693" y="282440"/>
                </a:lnTo>
                <a:lnTo>
                  <a:pt x="3011518" y="282440"/>
                </a:lnTo>
                <a:lnTo>
                  <a:pt x="3368099" y="278909"/>
                </a:lnTo>
                <a:lnTo>
                  <a:pt x="3597581" y="282440"/>
                </a:lnTo>
                <a:lnTo>
                  <a:pt x="3827064" y="278909"/>
                </a:lnTo>
                <a:lnTo>
                  <a:pt x="3936509" y="278909"/>
                </a:lnTo>
                <a:lnTo>
                  <a:pt x="4035364" y="268318"/>
                </a:lnTo>
                <a:lnTo>
                  <a:pt x="4070669" y="261257"/>
                </a:lnTo>
                <a:lnTo>
                  <a:pt x="4098913" y="250665"/>
                </a:lnTo>
                <a:lnTo>
                  <a:pt x="4144809" y="208299"/>
                </a:lnTo>
                <a:lnTo>
                  <a:pt x="4190706" y="148281"/>
                </a:lnTo>
                <a:lnTo>
                  <a:pt x="4233072" y="84732"/>
                </a:lnTo>
                <a:lnTo>
                  <a:pt x="4257785" y="38835"/>
                </a:lnTo>
                <a:lnTo>
                  <a:pt x="4278968" y="7061"/>
                </a:lnTo>
                <a:lnTo>
                  <a:pt x="4296621" y="0"/>
                </a:lnTo>
                <a:lnTo>
                  <a:pt x="4310743" y="0"/>
                </a:lnTo>
                <a:lnTo>
                  <a:pt x="4324865" y="7061"/>
                </a:lnTo>
                <a:lnTo>
                  <a:pt x="4331926" y="21183"/>
                </a:lnTo>
                <a:lnTo>
                  <a:pt x="4338987" y="56488"/>
                </a:lnTo>
                <a:lnTo>
                  <a:pt x="4338987" y="95323"/>
                </a:lnTo>
                <a:lnTo>
                  <a:pt x="4335456" y="141220"/>
                </a:lnTo>
                <a:lnTo>
                  <a:pt x="4324865" y="190647"/>
                </a:lnTo>
                <a:lnTo>
                  <a:pt x="4286029" y="296562"/>
                </a:lnTo>
                <a:lnTo>
                  <a:pt x="4247194" y="402477"/>
                </a:lnTo>
                <a:lnTo>
                  <a:pt x="4218950" y="462495"/>
                </a:lnTo>
                <a:lnTo>
                  <a:pt x="4187175" y="515453"/>
                </a:lnTo>
                <a:lnTo>
                  <a:pt x="4162462" y="543697"/>
                </a:lnTo>
                <a:lnTo>
                  <a:pt x="4130687" y="564880"/>
                </a:lnTo>
                <a:lnTo>
                  <a:pt x="4095382" y="575471"/>
                </a:lnTo>
                <a:lnTo>
                  <a:pt x="4077730" y="575471"/>
                </a:lnTo>
                <a:lnTo>
                  <a:pt x="4038894" y="557819"/>
                </a:lnTo>
                <a:lnTo>
                  <a:pt x="3978875" y="540166"/>
                </a:lnTo>
                <a:lnTo>
                  <a:pt x="3887082" y="522514"/>
                </a:lnTo>
                <a:lnTo>
                  <a:pt x="3802350" y="511922"/>
                </a:lnTo>
                <a:lnTo>
                  <a:pt x="3692905" y="504861"/>
                </a:lnTo>
                <a:lnTo>
                  <a:pt x="3488136" y="504861"/>
                </a:lnTo>
                <a:lnTo>
                  <a:pt x="3304550" y="504861"/>
                </a:lnTo>
                <a:lnTo>
                  <a:pt x="3053884" y="504861"/>
                </a:lnTo>
                <a:lnTo>
                  <a:pt x="2827932" y="504861"/>
                </a:lnTo>
                <a:lnTo>
                  <a:pt x="2467821" y="501331"/>
                </a:lnTo>
                <a:lnTo>
                  <a:pt x="2065343" y="504861"/>
                </a:lnTo>
                <a:lnTo>
                  <a:pt x="1945306" y="504861"/>
                </a:lnTo>
                <a:lnTo>
                  <a:pt x="1592256" y="501331"/>
                </a:lnTo>
                <a:lnTo>
                  <a:pt x="1345121" y="494270"/>
                </a:lnTo>
                <a:lnTo>
                  <a:pt x="1087394" y="487209"/>
                </a:lnTo>
                <a:lnTo>
                  <a:pt x="882625" y="483678"/>
                </a:lnTo>
                <a:lnTo>
                  <a:pt x="762588" y="480148"/>
                </a:lnTo>
                <a:lnTo>
                  <a:pt x="603716" y="476617"/>
                </a:lnTo>
                <a:lnTo>
                  <a:pt x="458965" y="466026"/>
                </a:lnTo>
                <a:lnTo>
                  <a:pt x="317745" y="455434"/>
                </a:lnTo>
                <a:lnTo>
                  <a:pt x="236543" y="448373"/>
                </a:lnTo>
                <a:lnTo>
                  <a:pt x="183586" y="441312"/>
                </a:lnTo>
                <a:lnTo>
                  <a:pt x="134159" y="430721"/>
                </a:lnTo>
                <a:lnTo>
                  <a:pt x="109445" y="423660"/>
                </a:lnTo>
                <a:lnTo>
                  <a:pt x="77671" y="406007"/>
                </a:lnTo>
                <a:lnTo>
                  <a:pt x="42366" y="381294"/>
                </a:lnTo>
                <a:lnTo>
                  <a:pt x="21183" y="353050"/>
                </a:lnTo>
                <a:lnTo>
                  <a:pt x="3530" y="317745"/>
                </a:lnTo>
                <a:lnTo>
                  <a:pt x="0" y="303623"/>
                </a:lnTo>
                <a:lnTo>
                  <a:pt x="3530" y="293031"/>
                </a:lnTo>
                <a:lnTo>
                  <a:pt x="14122" y="278909"/>
                </a:lnTo>
                <a:lnTo>
                  <a:pt x="38835" y="257726"/>
                </a:lnTo>
                <a:lnTo>
                  <a:pt x="74140" y="240074"/>
                </a:lnTo>
                <a:lnTo>
                  <a:pt x="120037" y="222421"/>
                </a:lnTo>
                <a:lnTo>
                  <a:pt x="172994" y="208299"/>
                </a:lnTo>
                <a:lnTo>
                  <a:pt x="222421" y="201238"/>
                </a:lnTo>
                <a:lnTo>
                  <a:pt x="285970" y="190647"/>
                </a:lnTo>
                <a:lnTo>
                  <a:pt x="416599" y="204769"/>
                </a:lnTo>
                <a:lnTo>
                  <a:pt x="586063" y="218891"/>
                </a:lnTo>
                <a:lnTo>
                  <a:pt x="727283" y="225952"/>
                </a:lnTo>
                <a:lnTo>
                  <a:pt x="981479" y="236543"/>
                </a:lnTo>
                <a:lnTo>
                  <a:pt x="1253328" y="247135"/>
                </a:lnTo>
                <a:lnTo>
                  <a:pt x="1493402" y="254196"/>
                </a:lnTo>
                <a:lnTo>
                  <a:pt x="1807617" y="257726"/>
                </a:lnTo>
                <a:lnTo>
                  <a:pt x="2143014" y="264787"/>
                </a:lnTo>
                <a:lnTo>
                  <a:pt x="2210094" y="2683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079180A-26B0-4EAA-8178-8A43DD1359D1}"/>
              </a:ext>
            </a:extLst>
          </p:cNvPr>
          <p:cNvSpPr/>
          <p:nvPr/>
        </p:nvSpPr>
        <p:spPr>
          <a:xfrm rot="16200000">
            <a:off x="5623720" y="3534570"/>
            <a:ext cx="4491037" cy="504825"/>
          </a:xfrm>
          <a:custGeom>
            <a:avLst/>
            <a:gdLst>
              <a:gd name="connsiteX0" fmla="*/ 2037283 w 4491533"/>
              <a:gd name="connsiteY0" fmla="*/ 215798 h 504749"/>
              <a:gd name="connsiteX1" fmla="*/ 2589581 w 4491533"/>
              <a:gd name="connsiteY1" fmla="*/ 215798 h 504749"/>
              <a:gd name="connsiteX2" fmla="*/ 3108960 w 4491533"/>
              <a:gd name="connsiteY2" fmla="*/ 215798 h 504749"/>
              <a:gd name="connsiteX3" fmla="*/ 3482035 w 4491533"/>
              <a:gd name="connsiteY3" fmla="*/ 215798 h 504749"/>
              <a:gd name="connsiteX4" fmla="*/ 3829507 w 4491533"/>
              <a:gd name="connsiteY4" fmla="*/ 208483 h 504749"/>
              <a:gd name="connsiteX5" fmla="*/ 3942893 w 4491533"/>
              <a:gd name="connsiteY5" fmla="*/ 204825 h 504749"/>
              <a:gd name="connsiteX6" fmla="*/ 4019702 w 4491533"/>
              <a:gd name="connsiteY6" fmla="*/ 201168 h 504749"/>
              <a:gd name="connsiteX7" fmla="*/ 4089197 w 4491533"/>
              <a:gd name="connsiteY7" fmla="*/ 193853 h 504749"/>
              <a:gd name="connsiteX8" fmla="*/ 4155033 w 4491533"/>
              <a:gd name="connsiteY8" fmla="*/ 179222 h 504749"/>
              <a:gd name="connsiteX9" fmla="*/ 4224528 w 4491533"/>
              <a:gd name="connsiteY9" fmla="*/ 153619 h 504749"/>
              <a:gd name="connsiteX10" fmla="*/ 4294022 w 4491533"/>
              <a:gd name="connsiteY10" fmla="*/ 120701 h 504749"/>
              <a:gd name="connsiteX11" fmla="*/ 4356201 w 4491533"/>
              <a:gd name="connsiteY11" fmla="*/ 84125 h 504749"/>
              <a:gd name="connsiteX12" fmla="*/ 4392777 w 4491533"/>
              <a:gd name="connsiteY12" fmla="*/ 54864 h 504749"/>
              <a:gd name="connsiteX13" fmla="*/ 4411065 w 4491533"/>
              <a:gd name="connsiteY13" fmla="*/ 25603 h 504749"/>
              <a:gd name="connsiteX14" fmla="*/ 4425696 w 4491533"/>
              <a:gd name="connsiteY14" fmla="*/ 7315 h 504749"/>
              <a:gd name="connsiteX15" fmla="*/ 4443984 w 4491533"/>
              <a:gd name="connsiteY15" fmla="*/ 0 h 504749"/>
              <a:gd name="connsiteX16" fmla="*/ 4462272 w 4491533"/>
              <a:gd name="connsiteY16" fmla="*/ 0 h 504749"/>
              <a:gd name="connsiteX17" fmla="*/ 4473245 w 4491533"/>
              <a:gd name="connsiteY17" fmla="*/ 3657 h 504749"/>
              <a:gd name="connsiteX18" fmla="*/ 4484217 w 4491533"/>
              <a:gd name="connsiteY18" fmla="*/ 18288 h 504749"/>
              <a:gd name="connsiteX19" fmla="*/ 4487875 w 4491533"/>
              <a:gd name="connsiteY19" fmla="*/ 47549 h 504749"/>
              <a:gd name="connsiteX20" fmla="*/ 4491533 w 4491533"/>
              <a:gd name="connsiteY20" fmla="*/ 87782 h 504749"/>
              <a:gd name="connsiteX21" fmla="*/ 4491533 w 4491533"/>
              <a:gd name="connsiteY21" fmla="*/ 131673 h 504749"/>
              <a:gd name="connsiteX22" fmla="*/ 4476902 w 4491533"/>
              <a:gd name="connsiteY22" fmla="*/ 179222 h 504749"/>
              <a:gd name="connsiteX23" fmla="*/ 4433011 w 4491533"/>
              <a:gd name="connsiteY23" fmla="*/ 259689 h 504749"/>
              <a:gd name="connsiteX24" fmla="*/ 4367174 w 4491533"/>
              <a:gd name="connsiteY24" fmla="*/ 376733 h 504749"/>
              <a:gd name="connsiteX25" fmla="*/ 4323283 w 4491533"/>
              <a:gd name="connsiteY25" fmla="*/ 442569 h 504749"/>
              <a:gd name="connsiteX26" fmla="*/ 4290365 w 4491533"/>
              <a:gd name="connsiteY26" fmla="*/ 482803 h 504749"/>
              <a:gd name="connsiteX27" fmla="*/ 4264761 w 4491533"/>
              <a:gd name="connsiteY27" fmla="*/ 501091 h 504749"/>
              <a:gd name="connsiteX28" fmla="*/ 4250131 w 4491533"/>
              <a:gd name="connsiteY28" fmla="*/ 504749 h 504749"/>
              <a:gd name="connsiteX29" fmla="*/ 4206240 w 4491533"/>
              <a:gd name="connsiteY29" fmla="*/ 501091 h 504749"/>
              <a:gd name="connsiteX30" fmla="*/ 4147718 w 4491533"/>
              <a:gd name="connsiteY30" fmla="*/ 497433 h 504749"/>
              <a:gd name="connsiteX31" fmla="*/ 4048963 w 4491533"/>
              <a:gd name="connsiteY31" fmla="*/ 482803 h 504749"/>
              <a:gd name="connsiteX32" fmla="*/ 3979469 w 4491533"/>
              <a:gd name="connsiteY32" fmla="*/ 464515 h 504749"/>
              <a:gd name="connsiteX33" fmla="*/ 3953865 w 4491533"/>
              <a:gd name="connsiteY33" fmla="*/ 460857 h 504749"/>
              <a:gd name="connsiteX34" fmla="*/ 3855110 w 4491533"/>
              <a:gd name="connsiteY34" fmla="*/ 449885 h 504749"/>
              <a:gd name="connsiteX35" fmla="*/ 3686861 w 4491533"/>
              <a:gd name="connsiteY35" fmla="*/ 438912 h 504749"/>
              <a:gd name="connsiteX36" fmla="*/ 3386937 w 4491533"/>
              <a:gd name="connsiteY36" fmla="*/ 438912 h 504749"/>
              <a:gd name="connsiteX37" fmla="*/ 2900477 w 4491533"/>
              <a:gd name="connsiteY37" fmla="*/ 438912 h 504749"/>
              <a:gd name="connsiteX38" fmla="*/ 2534717 w 4491533"/>
              <a:gd name="connsiteY38" fmla="*/ 438912 h 504749"/>
              <a:gd name="connsiteX39" fmla="*/ 2264054 w 4491533"/>
              <a:gd name="connsiteY39" fmla="*/ 438912 h 504749"/>
              <a:gd name="connsiteX40" fmla="*/ 1920240 w 4491533"/>
              <a:gd name="connsiteY40" fmla="*/ 438912 h 504749"/>
              <a:gd name="connsiteX41" fmla="*/ 1583741 w 4491533"/>
              <a:gd name="connsiteY41" fmla="*/ 438912 h 504749"/>
              <a:gd name="connsiteX42" fmla="*/ 1393545 w 4491533"/>
              <a:gd name="connsiteY42" fmla="*/ 438912 h 504749"/>
              <a:gd name="connsiteX43" fmla="*/ 1093622 w 4491533"/>
              <a:gd name="connsiteY43" fmla="*/ 438912 h 504749"/>
              <a:gd name="connsiteX44" fmla="*/ 874166 w 4491533"/>
              <a:gd name="connsiteY44" fmla="*/ 442569 h 504749"/>
              <a:gd name="connsiteX45" fmla="*/ 742493 w 4491533"/>
              <a:gd name="connsiteY45" fmla="*/ 442569 h 504749"/>
              <a:gd name="connsiteX46" fmla="*/ 625449 w 4491533"/>
              <a:gd name="connsiteY46" fmla="*/ 449885 h 504749"/>
              <a:gd name="connsiteX47" fmla="*/ 534009 w 4491533"/>
              <a:gd name="connsiteY47" fmla="*/ 457200 h 504749"/>
              <a:gd name="connsiteX48" fmla="*/ 493776 w 4491533"/>
              <a:gd name="connsiteY48" fmla="*/ 460857 h 504749"/>
              <a:gd name="connsiteX49" fmla="*/ 431597 w 4491533"/>
              <a:gd name="connsiteY49" fmla="*/ 460857 h 504749"/>
              <a:gd name="connsiteX50" fmla="*/ 362102 w 4491533"/>
              <a:gd name="connsiteY50" fmla="*/ 449885 h 504749"/>
              <a:gd name="connsiteX51" fmla="*/ 259689 w 4491533"/>
              <a:gd name="connsiteY51" fmla="*/ 424281 h 504749"/>
              <a:gd name="connsiteX52" fmla="*/ 164592 w 4491533"/>
              <a:gd name="connsiteY52" fmla="*/ 391363 h 504749"/>
              <a:gd name="connsiteX53" fmla="*/ 102413 w 4491533"/>
              <a:gd name="connsiteY53" fmla="*/ 354787 h 504749"/>
              <a:gd name="connsiteX54" fmla="*/ 54864 w 4491533"/>
              <a:gd name="connsiteY54" fmla="*/ 321869 h 504749"/>
              <a:gd name="connsiteX55" fmla="*/ 29261 w 4491533"/>
              <a:gd name="connsiteY55" fmla="*/ 296265 h 504749"/>
              <a:gd name="connsiteX56" fmla="*/ 10973 w 4491533"/>
              <a:gd name="connsiteY56" fmla="*/ 270662 h 504749"/>
              <a:gd name="connsiteX57" fmla="*/ 0 w 4491533"/>
              <a:gd name="connsiteY57" fmla="*/ 237744 h 504749"/>
              <a:gd name="connsiteX58" fmla="*/ 0 w 4491533"/>
              <a:gd name="connsiteY58" fmla="*/ 212141 h 504749"/>
              <a:gd name="connsiteX59" fmla="*/ 7315 w 4491533"/>
              <a:gd name="connsiteY59" fmla="*/ 193853 h 504749"/>
              <a:gd name="connsiteX60" fmla="*/ 21945 w 4491533"/>
              <a:gd name="connsiteY60" fmla="*/ 179222 h 504749"/>
              <a:gd name="connsiteX61" fmla="*/ 54864 w 4491533"/>
              <a:gd name="connsiteY61" fmla="*/ 157277 h 504749"/>
              <a:gd name="connsiteX62" fmla="*/ 102413 w 4491533"/>
              <a:gd name="connsiteY62" fmla="*/ 138989 h 504749"/>
              <a:gd name="connsiteX63" fmla="*/ 585216 w 4491533"/>
              <a:gd name="connsiteY63" fmla="*/ 215798 h 504749"/>
              <a:gd name="connsiteX64" fmla="*/ 691286 w 4491533"/>
              <a:gd name="connsiteY64" fmla="*/ 215798 h 504749"/>
              <a:gd name="connsiteX65" fmla="*/ 943661 w 4491533"/>
              <a:gd name="connsiteY65" fmla="*/ 215798 h 504749"/>
              <a:gd name="connsiteX66" fmla="*/ 1276502 w 4491533"/>
              <a:gd name="connsiteY66" fmla="*/ 215798 h 504749"/>
              <a:gd name="connsiteX67" fmla="*/ 1613001 w 4491533"/>
              <a:gd name="connsiteY67" fmla="*/ 215798 h 504749"/>
              <a:gd name="connsiteX68" fmla="*/ 2037283 w 4491533"/>
              <a:gd name="connsiteY68" fmla="*/ 215798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491533" h="504749">
                <a:moveTo>
                  <a:pt x="2037283" y="215798"/>
                </a:moveTo>
                <a:lnTo>
                  <a:pt x="2589581" y="215798"/>
                </a:lnTo>
                <a:lnTo>
                  <a:pt x="3108960" y="215798"/>
                </a:lnTo>
                <a:lnTo>
                  <a:pt x="3482035" y="215798"/>
                </a:lnTo>
                <a:lnTo>
                  <a:pt x="3829507" y="208483"/>
                </a:lnTo>
                <a:lnTo>
                  <a:pt x="3942893" y="204825"/>
                </a:lnTo>
                <a:lnTo>
                  <a:pt x="4019702" y="201168"/>
                </a:lnTo>
                <a:lnTo>
                  <a:pt x="4089197" y="193853"/>
                </a:lnTo>
                <a:lnTo>
                  <a:pt x="4155033" y="179222"/>
                </a:lnTo>
                <a:lnTo>
                  <a:pt x="4224528" y="153619"/>
                </a:lnTo>
                <a:lnTo>
                  <a:pt x="4294022" y="120701"/>
                </a:lnTo>
                <a:lnTo>
                  <a:pt x="4356201" y="84125"/>
                </a:lnTo>
                <a:lnTo>
                  <a:pt x="4392777" y="54864"/>
                </a:lnTo>
                <a:lnTo>
                  <a:pt x="4411065" y="25603"/>
                </a:lnTo>
                <a:lnTo>
                  <a:pt x="4425696" y="7315"/>
                </a:lnTo>
                <a:lnTo>
                  <a:pt x="4443984" y="0"/>
                </a:lnTo>
                <a:lnTo>
                  <a:pt x="4462272" y="0"/>
                </a:lnTo>
                <a:lnTo>
                  <a:pt x="4473245" y="3657"/>
                </a:lnTo>
                <a:lnTo>
                  <a:pt x="4484217" y="18288"/>
                </a:lnTo>
                <a:lnTo>
                  <a:pt x="4487875" y="47549"/>
                </a:lnTo>
                <a:lnTo>
                  <a:pt x="4491533" y="87782"/>
                </a:lnTo>
                <a:lnTo>
                  <a:pt x="4491533" y="131673"/>
                </a:lnTo>
                <a:lnTo>
                  <a:pt x="4476902" y="179222"/>
                </a:lnTo>
                <a:lnTo>
                  <a:pt x="4433011" y="259689"/>
                </a:lnTo>
                <a:lnTo>
                  <a:pt x="4367174" y="376733"/>
                </a:lnTo>
                <a:lnTo>
                  <a:pt x="4323283" y="442569"/>
                </a:lnTo>
                <a:lnTo>
                  <a:pt x="4290365" y="482803"/>
                </a:lnTo>
                <a:lnTo>
                  <a:pt x="4264761" y="501091"/>
                </a:lnTo>
                <a:lnTo>
                  <a:pt x="4250131" y="504749"/>
                </a:lnTo>
                <a:lnTo>
                  <a:pt x="4206240" y="501091"/>
                </a:lnTo>
                <a:lnTo>
                  <a:pt x="4147718" y="497433"/>
                </a:lnTo>
                <a:lnTo>
                  <a:pt x="4048963" y="482803"/>
                </a:lnTo>
                <a:lnTo>
                  <a:pt x="3979469" y="464515"/>
                </a:lnTo>
                <a:lnTo>
                  <a:pt x="3953865" y="460857"/>
                </a:lnTo>
                <a:lnTo>
                  <a:pt x="3855110" y="449885"/>
                </a:lnTo>
                <a:lnTo>
                  <a:pt x="3686861" y="438912"/>
                </a:lnTo>
                <a:lnTo>
                  <a:pt x="3386937" y="438912"/>
                </a:lnTo>
                <a:lnTo>
                  <a:pt x="2900477" y="438912"/>
                </a:lnTo>
                <a:lnTo>
                  <a:pt x="2534717" y="438912"/>
                </a:lnTo>
                <a:lnTo>
                  <a:pt x="2264054" y="438912"/>
                </a:lnTo>
                <a:lnTo>
                  <a:pt x="1920240" y="438912"/>
                </a:lnTo>
                <a:lnTo>
                  <a:pt x="1583741" y="438912"/>
                </a:lnTo>
                <a:lnTo>
                  <a:pt x="1393545" y="438912"/>
                </a:lnTo>
                <a:lnTo>
                  <a:pt x="1093622" y="438912"/>
                </a:lnTo>
                <a:lnTo>
                  <a:pt x="874166" y="442569"/>
                </a:lnTo>
                <a:lnTo>
                  <a:pt x="742493" y="442569"/>
                </a:lnTo>
                <a:lnTo>
                  <a:pt x="625449" y="449885"/>
                </a:lnTo>
                <a:lnTo>
                  <a:pt x="534009" y="457200"/>
                </a:lnTo>
                <a:lnTo>
                  <a:pt x="493776" y="460857"/>
                </a:lnTo>
                <a:lnTo>
                  <a:pt x="431597" y="460857"/>
                </a:lnTo>
                <a:lnTo>
                  <a:pt x="362102" y="449885"/>
                </a:lnTo>
                <a:lnTo>
                  <a:pt x="259689" y="424281"/>
                </a:lnTo>
                <a:lnTo>
                  <a:pt x="164592" y="391363"/>
                </a:lnTo>
                <a:lnTo>
                  <a:pt x="102413" y="354787"/>
                </a:lnTo>
                <a:lnTo>
                  <a:pt x="54864" y="321869"/>
                </a:lnTo>
                <a:lnTo>
                  <a:pt x="29261" y="296265"/>
                </a:lnTo>
                <a:lnTo>
                  <a:pt x="10973" y="270662"/>
                </a:lnTo>
                <a:lnTo>
                  <a:pt x="0" y="237744"/>
                </a:lnTo>
                <a:lnTo>
                  <a:pt x="0" y="212141"/>
                </a:lnTo>
                <a:lnTo>
                  <a:pt x="7315" y="193853"/>
                </a:lnTo>
                <a:lnTo>
                  <a:pt x="21945" y="179222"/>
                </a:lnTo>
                <a:lnTo>
                  <a:pt x="54864" y="157277"/>
                </a:lnTo>
                <a:lnTo>
                  <a:pt x="102413" y="138989"/>
                </a:lnTo>
                <a:lnTo>
                  <a:pt x="585216" y="215798"/>
                </a:lnTo>
                <a:lnTo>
                  <a:pt x="691286" y="215798"/>
                </a:lnTo>
                <a:lnTo>
                  <a:pt x="943661" y="215798"/>
                </a:lnTo>
                <a:lnTo>
                  <a:pt x="1276502" y="215798"/>
                </a:lnTo>
                <a:lnTo>
                  <a:pt x="1613001" y="215798"/>
                </a:lnTo>
                <a:lnTo>
                  <a:pt x="2037283" y="21579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7EE11F8-E621-44ED-A78A-67EF4C266E47}"/>
              </a:ext>
            </a:extLst>
          </p:cNvPr>
          <p:cNvSpPr/>
          <p:nvPr/>
        </p:nvSpPr>
        <p:spPr>
          <a:xfrm rot="16200000">
            <a:off x="7144544" y="5318919"/>
            <a:ext cx="673100" cy="747712"/>
          </a:xfrm>
          <a:custGeom>
            <a:avLst/>
            <a:gdLst>
              <a:gd name="connsiteX0" fmla="*/ 616743 w 673893"/>
              <a:gd name="connsiteY0" fmla="*/ 230982 h 747713"/>
              <a:gd name="connsiteX1" fmla="*/ 583406 w 673893"/>
              <a:gd name="connsiteY1" fmla="*/ 361950 h 747713"/>
              <a:gd name="connsiteX2" fmla="*/ 561975 w 673893"/>
              <a:gd name="connsiteY2" fmla="*/ 447675 h 747713"/>
              <a:gd name="connsiteX3" fmla="*/ 542925 w 673893"/>
              <a:gd name="connsiteY3" fmla="*/ 526257 h 747713"/>
              <a:gd name="connsiteX4" fmla="*/ 526256 w 673893"/>
              <a:gd name="connsiteY4" fmla="*/ 614363 h 747713"/>
              <a:gd name="connsiteX5" fmla="*/ 519112 w 673893"/>
              <a:gd name="connsiteY5" fmla="*/ 654844 h 747713"/>
              <a:gd name="connsiteX6" fmla="*/ 521493 w 673893"/>
              <a:gd name="connsiteY6" fmla="*/ 676275 h 747713"/>
              <a:gd name="connsiteX7" fmla="*/ 526256 w 673893"/>
              <a:gd name="connsiteY7" fmla="*/ 695325 h 747713"/>
              <a:gd name="connsiteX8" fmla="*/ 535781 w 673893"/>
              <a:gd name="connsiteY8" fmla="*/ 707232 h 747713"/>
              <a:gd name="connsiteX9" fmla="*/ 550068 w 673893"/>
              <a:gd name="connsiteY9" fmla="*/ 716757 h 747713"/>
              <a:gd name="connsiteX10" fmla="*/ 571500 w 673893"/>
              <a:gd name="connsiteY10" fmla="*/ 723900 h 747713"/>
              <a:gd name="connsiteX11" fmla="*/ 657225 w 673893"/>
              <a:gd name="connsiteY11" fmla="*/ 731044 h 747713"/>
              <a:gd name="connsiteX12" fmla="*/ 0 w 673893"/>
              <a:gd name="connsiteY12" fmla="*/ 747713 h 747713"/>
              <a:gd name="connsiteX13" fmla="*/ 0 w 673893"/>
              <a:gd name="connsiteY13" fmla="*/ 723900 h 747713"/>
              <a:gd name="connsiteX14" fmla="*/ 9525 w 673893"/>
              <a:gd name="connsiteY14" fmla="*/ 702469 h 747713"/>
              <a:gd name="connsiteX15" fmla="*/ 35718 w 673893"/>
              <a:gd name="connsiteY15" fmla="*/ 683419 h 747713"/>
              <a:gd name="connsiteX16" fmla="*/ 66675 w 673893"/>
              <a:gd name="connsiteY16" fmla="*/ 664369 h 747713"/>
              <a:gd name="connsiteX17" fmla="*/ 100012 w 673893"/>
              <a:gd name="connsiteY17" fmla="*/ 647700 h 747713"/>
              <a:gd name="connsiteX18" fmla="*/ 142875 w 673893"/>
              <a:gd name="connsiteY18" fmla="*/ 623888 h 747713"/>
              <a:gd name="connsiteX19" fmla="*/ 185737 w 673893"/>
              <a:gd name="connsiteY19" fmla="*/ 592932 h 747713"/>
              <a:gd name="connsiteX20" fmla="*/ 226218 w 673893"/>
              <a:gd name="connsiteY20" fmla="*/ 559594 h 747713"/>
              <a:gd name="connsiteX21" fmla="*/ 314325 w 673893"/>
              <a:gd name="connsiteY21" fmla="*/ 466725 h 747713"/>
              <a:gd name="connsiteX22" fmla="*/ 392906 w 673893"/>
              <a:gd name="connsiteY22" fmla="*/ 366713 h 747713"/>
              <a:gd name="connsiteX23" fmla="*/ 466725 w 673893"/>
              <a:gd name="connsiteY23" fmla="*/ 261938 h 747713"/>
              <a:gd name="connsiteX24" fmla="*/ 538162 w 673893"/>
              <a:gd name="connsiteY24" fmla="*/ 154782 h 747713"/>
              <a:gd name="connsiteX25" fmla="*/ 595312 w 673893"/>
              <a:gd name="connsiteY25" fmla="*/ 71438 h 747713"/>
              <a:gd name="connsiteX26" fmla="*/ 633412 w 673893"/>
              <a:gd name="connsiteY26" fmla="*/ 14288 h 747713"/>
              <a:gd name="connsiteX27" fmla="*/ 645318 w 673893"/>
              <a:gd name="connsiteY27" fmla="*/ 4763 h 747713"/>
              <a:gd name="connsiteX28" fmla="*/ 654843 w 673893"/>
              <a:gd name="connsiteY28" fmla="*/ 0 h 747713"/>
              <a:gd name="connsiteX29" fmla="*/ 661987 w 673893"/>
              <a:gd name="connsiteY29" fmla="*/ 0 h 747713"/>
              <a:gd name="connsiteX30" fmla="*/ 669131 w 673893"/>
              <a:gd name="connsiteY30" fmla="*/ 2382 h 747713"/>
              <a:gd name="connsiteX31" fmla="*/ 673893 w 673893"/>
              <a:gd name="connsiteY31" fmla="*/ 11907 h 747713"/>
              <a:gd name="connsiteX32" fmla="*/ 671512 w 673893"/>
              <a:gd name="connsiteY32" fmla="*/ 30957 h 747713"/>
              <a:gd name="connsiteX33" fmla="*/ 652462 w 673893"/>
              <a:gd name="connsiteY33" fmla="*/ 97632 h 747713"/>
              <a:gd name="connsiteX34" fmla="*/ 616743 w 673893"/>
              <a:gd name="connsiteY34" fmla="*/ 230982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3893" h="747713">
                <a:moveTo>
                  <a:pt x="616743" y="230982"/>
                </a:moveTo>
                <a:lnTo>
                  <a:pt x="583406" y="361950"/>
                </a:lnTo>
                <a:lnTo>
                  <a:pt x="561975" y="447675"/>
                </a:lnTo>
                <a:lnTo>
                  <a:pt x="542925" y="526257"/>
                </a:lnTo>
                <a:lnTo>
                  <a:pt x="526256" y="614363"/>
                </a:lnTo>
                <a:lnTo>
                  <a:pt x="519112" y="654844"/>
                </a:lnTo>
                <a:lnTo>
                  <a:pt x="521493" y="676275"/>
                </a:lnTo>
                <a:lnTo>
                  <a:pt x="526256" y="695325"/>
                </a:lnTo>
                <a:lnTo>
                  <a:pt x="535781" y="707232"/>
                </a:lnTo>
                <a:lnTo>
                  <a:pt x="550068" y="716757"/>
                </a:lnTo>
                <a:lnTo>
                  <a:pt x="571500" y="723900"/>
                </a:lnTo>
                <a:lnTo>
                  <a:pt x="657225" y="731044"/>
                </a:lnTo>
                <a:lnTo>
                  <a:pt x="0" y="747713"/>
                </a:lnTo>
                <a:lnTo>
                  <a:pt x="0" y="723900"/>
                </a:lnTo>
                <a:lnTo>
                  <a:pt x="9525" y="702469"/>
                </a:lnTo>
                <a:lnTo>
                  <a:pt x="35718" y="683419"/>
                </a:lnTo>
                <a:lnTo>
                  <a:pt x="66675" y="664369"/>
                </a:lnTo>
                <a:lnTo>
                  <a:pt x="100012" y="647700"/>
                </a:lnTo>
                <a:lnTo>
                  <a:pt x="142875" y="623888"/>
                </a:lnTo>
                <a:lnTo>
                  <a:pt x="185737" y="592932"/>
                </a:lnTo>
                <a:lnTo>
                  <a:pt x="226218" y="559594"/>
                </a:lnTo>
                <a:lnTo>
                  <a:pt x="314325" y="466725"/>
                </a:lnTo>
                <a:lnTo>
                  <a:pt x="392906" y="366713"/>
                </a:lnTo>
                <a:lnTo>
                  <a:pt x="466725" y="261938"/>
                </a:lnTo>
                <a:lnTo>
                  <a:pt x="538162" y="154782"/>
                </a:lnTo>
                <a:lnTo>
                  <a:pt x="595312" y="71438"/>
                </a:lnTo>
                <a:lnTo>
                  <a:pt x="633412" y="14288"/>
                </a:lnTo>
                <a:lnTo>
                  <a:pt x="645318" y="4763"/>
                </a:lnTo>
                <a:lnTo>
                  <a:pt x="654843" y="0"/>
                </a:lnTo>
                <a:lnTo>
                  <a:pt x="661987" y="0"/>
                </a:lnTo>
                <a:lnTo>
                  <a:pt x="669131" y="2382"/>
                </a:lnTo>
                <a:lnTo>
                  <a:pt x="673893" y="11907"/>
                </a:lnTo>
                <a:lnTo>
                  <a:pt x="671512" y="30957"/>
                </a:lnTo>
                <a:lnTo>
                  <a:pt x="652462" y="97632"/>
                </a:lnTo>
                <a:lnTo>
                  <a:pt x="616743" y="2309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9B6D150-0C5C-4C61-B2EA-F18EE45F42ED}"/>
              </a:ext>
            </a:extLst>
          </p:cNvPr>
          <p:cNvGrpSpPr/>
          <p:nvPr/>
        </p:nvGrpSpPr>
        <p:grpSpPr>
          <a:xfrm>
            <a:off x="3605215" y="1541464"/>
            <a:ext cx="4516436" cy="4491037"/>
            <a:chOff x="3605215" y="1541464"/>
            <a:chExt cx="4516436" cy="4491037"/>
          </a:xfrm>
        </p:grpSpPr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9C646222-F4B0-432C-90E0-3A3C3CA53FE1}"/>
                </a:ext>
              </a:extLst>
            </p:cNvPr>
            <p:cNvSpPr/>
            <p:nvPr/>
          </p:nvSpPr>
          <p:spPr>
            <a:xfrm>
              <a:off x="3976691" y="2097089"/>
              <a:ext cx="547687" cy="822325"/>
            </a:xfrm>
            <a:custGeom>
              <a:avLst/>
              <a:gdLst>
                <a:gd name="connsiteX0" fmla="*/ 178593 w 547687"/>
                <a:gd name="connsiteY0" fmla="*/ 409575 h 821532"/>
                <a:gd name="connsiteX1" fmla="*/ 121443 w 547687"/>
                <a:gd name="connsiteY1" fmla="*/ 288132 h 821532"/>
                <a:gd name="connsiteX2" fmla="*/ 59531 w 547687"/>
                <a:gd name="connsiteY2" fmla="*/ 150019 h 821532"/>
                <a:gd name="connsiteX3" fmla="*/ 7143 w 547687"/>
                <a:gd name="connsiteY3" fmla="*/ 47625 h 821532"/>
                <a:gd name="connsiteX4" fmla="*/ 0 w 547687"/>
                <a:gd name="connsiteY4" fmla="*/ 26194 h 821532"/>
                <a:gd name="connsiteX5" fmla="*/ 0 w 547687"/>
                <a:gd name="connsiteY5" fmla="*/ 7144 h 821532"/>
                <a:gd name="connsiteX6" fmla="*/ 9525 w 547687"/>
                <a:gd name="connsiteY6" fmla="*/ 0 h 821532"/>
                <a:gd name="connsiteX7" fmla="*/ 26193 w 547687"/>
                <a:gd name="connsiteY7" fmla="*/ 2382 h 821532"/>
                <a:gd name="connsiteX8" fmla="*/ 61912 w 547687"/>
                <a:gd name="connsiteY8" fmla="*/ 14288 h 821532"/>
                <a:gd name="connsiteX9" fmla="*/ 123825 w 547687"/>
                <a:gd name="connsiteY9" fmla="*/ 52388 h 821532"/>
                <a:gd name="connsiteX10" fmla="*/ 183356 w 547687"/>
                <a:gd name="connsiteY10" fmla="*/ 95250 h 821532"/>
                <a:gd name="connsiteX11" fmla="*/ 254793 w 547687"/>
                <a:gd name="connsiteY11" fmla="*/ 147638 h 821532"/>
                <a:gd name="connsiteX12" fmla="*/ 321468 w 547687"/>
                <a:gd name="connsiteY12" fmla="*/ 204788 h 821532"/>
                <a:gd name="connsiteX13" fmla="*/ 366712 w 547687"/>
                <a:gd name="connsiteY13" fmla="*/ 250032 h 821532"/>
                <a:gd name="connsiteX14" fmla="*/ 440531 w 547687"/>
                <a:gd name="connsiteY14" fmla="*/ 328613 h 821532"/>
                <a:gd name="connsiteX15" fmla="*/ 488156 w 547687"/>
                <a:gd name="connsiteY15" fmla="*/ 388144 h 821532"/>
                <a:gd name="connsiteX16" fmla="*/ 514350 w 547687"/>
                <a:gd name="connsiteY16" fmla="*/ 433388 h 821532"/>
                <a:gd name="connsiteX17" fmla="*/ 533400 w 547687"/>
                <a:gd name="connsiteY17" fmla="*/ 476250 h 821532"/>
                <a:gd name="connsiteX18" fmla="*/ 542925 w 547687"/>
                <a:gd name="connsiteY18" fmla="*/ 516732 h 821532"/>
                <a:gd name="connsiteX19" fmla="*/ 547687 w 547687"/>
                <a:gd name="connsiteY19" fmla="*/ 554832 h 821532"/>
                <a:gd name="connsiteX20" fmla="*/ 547687 w 547687"/>
                <a:gd name="connsiteY20" fmla="*/ 619125 h 821532"/>
                <a:gd name="connsiteX21" fmla="*/ 538162 w 547687"/>
                <a:gd name="connsiteY21" fmla="*/ 692944 h 821532"/>
                <a:gd name="connsiteX22" fmla="*/ 526256 w 547687"/>
                <a:gd name="connsiteY22" fmla="*/ 750094 h 821532"/>
                <a:gd name="connsiteX23" fmla="*/ 511968 w 547687"/>
                <a:gd name="connsiteY23" fmla="*/ 785813 h 821532"/>
                <a:gd name="connsiteX24" fmla="*/ 492918 w 547687"/>
                <a:gd name="connsiteY24" fmla="*/ 809625 h 821532"/>
                <a:gd name="connsiteX25" fmla="*/ 476250 w 547687"/>
                <a:gd name="connsiteY25" fmla="*/ 819150 h 821532"/>
                <a:gd name="connsiteX26" fmla="*/ 459581 w 547687"/>
                <a:gd name="connsiteY26" fmla="*/ 821532 h 821532"/>
                <a:gd name="connsiteX27" fmla="*/ 438150 w 547687"/>
                <a:gd name="connsiteY27" fmla="*/ 821532 h 821532"/>
                <a:gd name="connsiteX28" fmla="*/ 411956 w 547687"/>
                <a:gd name="connsiteY28" fmla="*/ 809625 h 821532"/>
                <a:gd name="connsiteX29" fmla="*/ 378618 w 547687"/>
                <a:gd name="connsiteY29" fmla="*/ 785813 h 821532"/>
                <a:gd name="connsiteX30" fmla="*/ 342900 w 547687"/>
                <a:gd name="connsiteY30" fmla="*/ 762000 h 821532"/>
                <a:gd name="connsiteX31" fmla="*/ 326231 w 547687"/>
                <a:gd name="connsiteY31" fmla="*/ 752475 h 821532"/>
                <a:gd name="connsiteX32" fmla="*/ 297656 w 547687"/>
                <a:gd name="connsiteY32" fmla="*/ 688182 h 821532"/>
                <a:gd name="connsiteX33" fmla="*/ 240506 w 547687"/>
                <a:gd name="connsiteY33" fmla="*/ 550069 h 821532"/>
                <a:gd name="connsiteX34" fmla="*/ 178593 w 547687"/>
                <a:gd name="connsiteY34" fmla="*/ 409575 h 8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7687" h="821532">
                  <a:moveTo>
                    <a:pt x="178593" y="409575"/>
                  </a:moveTo>
                  <a:lnTo>
                    <a:pt x="121443" y="288132"/>
                  </a:lnTo>
                  <a:lnTo>
                    <a:pt x="59531" y="150019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3" y="2382"/>
                  </a:lnTo>
                  <a:lnTo>
                    <a:pt x="61912" y="14288"/>
                  </a:lnTo>
                  <a:lnTo>
                    <a:pt x="123825" y="52388"/>
                  </a:lnTo>
                  <a:lnTo>
                    <a:pt x="183356" y="95250"/>
                  </a:lnTo>
                  <a:lnTo>
                    <a:pt x="254793" y="147638"/>
                  </a:lnTo>
                  <a:lnTo>
                    <a:pt x="321468" y="204788"/>
                  </a:lnTo>
                  <a:lnTo>
                    <a:pt x="366712" y="250032"/>
                  </a:lnTo>
                  <a:lnTo>
                    <a:pt x="440531" y="328613"/>
                  </a:lnTo>
                  <a:lnTo>
                    <a:pt x="488156" y="388144"/>
                  </a:lnTo>
                  <a:lnTo>
                    <a:pt x="514350" y="433388"/>
                  </a:lnTo>
                  <a:lnTo>
                    <a:pt x="533400" y="476250"/>
                  </a:lnTo>
                  <a:lnTo>
                    <a:pt x="542925" y="516732"/>
                  </a:lnTo>
                  <a:lnTo>
                    <a:pt x="547687" y="554832"/>
                  </a:lnTo>
                  <a:lnTo>
                    <a:pt x="547687" y="619125"/>
                  </a:lnTo>
                  <a:lnTo>
                    <a:pt x="538162" y="692944"/>
                  </a:lnTo>
                  <a:lnTo>
                    <a:pt x="526256" y="750094"/>
                  </a:lnTo>
                  <a:lnTo>
                    <a:pt x="511968" y="785813"/>
                  </a:lnTo>
                  <a:lnTo>
                    <a:pt x="492918" y="809625"/>
                  </a:lnTo>
                  <a:lnTo>
                    <a:pt x="476250" y="819150"/>
                  </a:lnTo>
                  <a:lnTo>
                    <a:pt x="459581" y="821532"/>
                  </a:lnTo>
                  <a:lnTo>
                    <a:pt x="438150" y="821532"/>
                  </a:lnTo>
                  <a:lnTo>
                    <a:pt x="411956" y="809625"/>
                  </a:lnTo>
                  <a:lnTo>
                    <a:pt x="378618" y="785813"/>
                  </a:lnTo>
                  <a:lnTo>
                    <a:pt x="342900" y="762000"/>
                  </a:lnTo>
                  <a:lnTo>
                    <a:pt x="326231" y="752475"/>
                  </a:lnTo>
                  <a:lnTo>
                    <a:pt x="297656" y="688182"/>
                  </a:lnTo>
                  <a:lnTo>
                    <a:pt x="240506" y="550069"/>
                  </a:lnTo>
                  <a:lnTo>
                    <a:pt x="178593" y="409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EC5A34A2-E7A9-4123-9451-CB7AC03F8C2C}"/>
                </a:ext>
              </a:extLst>
            </p:cNvPr>
            <p:cNvSpPr/>
            <p:nvPr/>
          </p:nvSpPr>
          <p:spPr>
            <a:xfrm>
              <a:off x="5476877" y="1824039"/>
              <a:ext cx="776288" cy="947737"/>
            </a:xfrm>
            <a:custGeom>
              <a:avLst/>
              <a:gdLst>
                <a:gd name="connsiteX0" fmla="*/ 435769 w 776288"/>
                <a:gd name="connsiteY0" fmla="*/ 561975 h 947737"/>
                <a:gd name="connsiteX1" fmla="*/ 359569 w 776288"/>
                <a:gd name="connsiteY1" fmla="*/ 631031 h 947737"/>
                <a:gd name="connsiteX2" fmla="*/ 292894 w 776288"/>
                <a:gd name="connsiteY2" fmla="*/ 697706 h 947737"/>
                <a:gd name="connsiteX3" fmla="*/ 219075 w 776288"/>
                <a:gd name="connsiteY3" fmla="*/ 769143 h 947737"/>
                <a:gd name="connsiteX4" fmla="*/ 142875 w 776288"/>
                <a:gd name="connsiteY4" fmla="*/ 847725 h 947737"/>
                <a:gd name="connsiteX5" fmla="*/ 73819 w 776288"/>
                <a:gd name="connsiteY5" fmla="*/ 916781 h 947737"/>
                <a:gd name="connsiteX6" fmla="*/ 47625 w 776288"/>
                <a:gd name="connsiteY6" fmla="*/ 940593 h 947737"/>
                <a:gd name="connsiteX7" fmla="*/ 30956 w 776288"/>
                <a:gd name="connsiteY7" fmla="*/ 947737 h 947737"/>
                <a:gd name="connsiteX8" fmla="*/ 7144 w 776288"/>
                <a:gd name="connsiteY8" fmla="*/ 947737 h 947737"/>
                <a:gd name="connsiteX9" fmla="*/ 0 w 776288"/>
                <a:gd name="connsiteY9" fmla="*/ 935831 h 947737"/>
                <a:gd name="connsiteX10" fmla="*/ 0 w 776288"/>
                <a:gd name="connsiteY10" fmla="*/ 916781 h 947737"/>
                <a:gd name="connsiteX11" fmla="*/ 7144 w 776288"/>
                <a:gd name="connsiteY11" fmla="*/ 895350 h 947737"/>
                <a:gd name="connsiteX12" fmla="*/ 45244 w 776288"/>
                <a:gd name="connsiteY12" fmla="*/ 842962 h 947737"/>
                <a:gd name="connsiteX13" fmla="*/ 97631 w 776288"/>
                <a:gd name="connsiteY13" fmla="*/ 762000 h 947737"/>
                <a:gd name="connsiteX14" fmla="*/ 154781 w 776288"/>
                <a:gd name="connsiteY14" fmla="*/ 673893 h 947737"/>
                <a:gd name="connsiteX15" fmla="*/ 197644 w 776288"/>
                <a:gd name="connsiteY15" fmla="*/ 597693 h 947737"/>
                <a:gd name="connsiteX16" fmla="*/ 235744 w 776288"/>
                <a:gd name="connsiteY16" fmla="*/ 528637 h 947737"/>
                <a:gd name="connsiteX17" fmla="*/ 276225 w 776288"/>
                <a:gd name="connsiteY17" fmla="*/ 447675 h 947737"/>
                <a:gd name="connsiteX18" fmla="*/ 309563 w 776288"/>
                <a:gd name="connsiteY18" fmla="*/ 373856 h 947737"/>
                <a:gd name="connsiteX19" fmla="*/ 342900 w 776288"/>
                <a:gd name="connsiteY19" fmla="*/ 290512 h 947737"/>
                <a:gd name="connsiteX20" fmla="*/ 357188 w 776288"/>
                <a:gd name="connsiteY20" fmla="*/ 242887 h 947737"/>
                <a:gd name="connsiteX21" fmla="*/ 364331 w 776288"/>
                <a:gd name="connsiteY21" fmla="*/ 197643 h 947737"/>
                <a:gd name="connsiteX22" fmla="*/ 364331 w 776288"/>
                <a:gd name="connsiteY22" fmla="*/ 178593 h 947737"/>
                <a:gd name="connsiteX23" fmla="*/ 359569 w 776288"/>
                <a:gd name="connsiteY23" fmla="*/ 157162 h 947737"/>
                <a:gd name="connsiteX24" fmla="*/ 340519 w 776288"/>
                <a:gd name="connsiteY24" fmla="*/ 128587 h 947737"/>
                <a:gd name="connsiteX25" fmla="*/ 319088 w 776288"/>
                <a:gd name="connsiteY25" fmla="*/ 100012 h 947737"/>
                <a:gd name="connsiteX26" fmla="*/ 302419 w 776288"/>
                <a:gd name="connsiteY26" fmla="*/ 66675 h 947737"/>
                <a:gd name="connsiteX27" fmla="*/ 290513 w 776288"/>
                <a:gd name="connsiteY27" fmla="*/ 54768 h 947737"/>
                <a:gd name="connsiteX28" fmla="*/ 276225 w 776288"/>
                <a:gd name="connsiteY28" fmla="*/ 33337 h 947737"/>
                <a:gd name="connsiteX29" fmla="*/ 276225 w 776288"/>
                <a:gd name="connsiteY29" fmla="*/ 26193 h 947737"/>
                <a:gd name="connsiteX30" fmla="*/ 278606 w 776288"/>
                <a:gd name="connsiteY30" fmla="*/ 14287 h 947737"/>
                <a:gd name="connsiteX31" fmla="*/ 295275 w 776288"/>
                <a:gd name="connsiteY31" fmla="*/ 2381 h 947737"/>
                <a:gd name="connsiteX32" fmla="*/ 321469 w 776288"/>
                <a:gd name="connsiteY32" fmla="*/ 0 h 947737"/>
                <a:gd name="connsiteX33" fmla="*/ 359569 w 776288"/>
                <a:gd name="connsiteY33" fmla="*/ 0 h 947737"/>
                <a:gd name="connsiteX34" fmla="*/ 409575 w 776288"/>
                <a:gd name="connsiteY34" fmla="*/ 9525 h 947737"/>
                <a:gd name="connsiteX35" fmla="*/ 445294 w 776288"/>
                <a:gd name="connsiteY35" fmla="*/ 23812 h 947737"/>
                <a:gd name="connsiteX36" fmla="*/ 540544 w 776288"/>
                <a:gd name="connsiteY36" fmla="*/ 59531 h 947737"/>
                <a:gd name="connsiteX37" fmla="*/ 628650 w 776288"/>
                <a:gd name="connsiteY37" fmla="*/ 97631 h 947737"/>
                <a:gd name="connsiteX38" fmla="*/ 695325 w 776288"/>
                <a:gd name="connsiteY38" fmla="*/ 130968 h 947737"/>
                <a:gd name="connsiteX39" fmla="*/ 721519 w 776288"/>
                <a:gd name="connsiteY39" fmla="*/ 147637 h 947737"/>
                <a:gd name="connsiteX40" fmla="*/ 740569 w 776288"/>
                <a:gd name="connsiteY40" fmla="*/ 166687 h 947737"/>
                <a:gd name="connsiteX41" fmla="*/ 757238 w 776288"/>
                <a:gd name="connsiteY41" fmla="*/ 188118 h 947737"/>
                <a:gd name="connsiteX42" fmla="*/ 769144 w 776288"/>
                <a:gd name="connsiteY42" fmla="*/ 209550 h 947737"/>
                <a:gd name="connsiteX43" fmla="*/ 776288 w 776288"/>
                <a:gd name="connsiteY43" fmla="*/ 235743 h 947737"/>
                <a:gd name="connsiteX44" fmla="*/ 771525 w 776288"/>
                <a:gd name="connsiteY44" fmla="*/ 259556 h 947737"/>
                <a:gd name="connsiteX45" fmla="*/ 754856 w 776288"/>
                <a:gd name="connsiteY45" fmla="*/ 280987 h 947737"/>
                <a:gd name="connsiteX46" fmla="*/ 731044 w 776288"/>
                <a:gd name="connsiteY46" fmla="*/ 295275 h 947737"/>
                <a:gd name="connsiteX47" fmla="*/ 704850 w 776288"/>
                <a:gd name="connsiteY47" fmla="*/ 307181 h 947737"/>
                <a:gd name="connsiteX48" fmla="*/ 652463 w 776288"/>
                <a:gd name="connsiteY48" fmla="*/ 352425 h 947737"/>
                <a:gd name="connsiteX49" fmla="*/ 576263 w 776288"/>
                <a:gd name="connsiteY49" fmla="*/ 426243 h 947737"/>
                <a:gd name="connsiteX50" fmla="*/ 435769 w 776288"/>
                <a:gd name="connsiteY50" fmla="*/ 561975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76288" h="947737">
                  <a:moveTo>
                    <a:pt x="435769" y="561975"/>
                  </a:moveTo>
                  <a:lnTo>
                    <a:pt x="359569" y="631031"/>
                  </a:lnTo>
                  <a:lnTo>
                    <a:pt x="292894" y="697706"/>
                  </a:lnTo>
                  <a:lnTo>
                    <a:pt x="219075" y="769143"/>
                  </a:lnTo>
                  <a:lnTo>
                    <a:pt x="142875" y="847725"/>
                  </a:lnTo>
                  <a:lnTo>
                    <a:pt x="73819" y="916781"/>
                  </a:lnTo>
                  <a:lnTo>
                    <a:pt x="47625" y="940593"/>
                  </a:lnTo>
                  <a:lnTo>
                    <a:pt x="30956" y="947737"/>
                  </a:lnTo>
                  <a:lnTo>
                    <a:pt x="7144" y="947737"/>
                  </a:lnTo>
                  <a:lnTo>
                    <a:pt x="0" y="935831"/>
                  </a:lnTo>
                  <a:lnTo>
                    <a:pt x="0" y="916781"/>
                  </a:lnTo>
                  <a:lnTo>
                    <a:pt x="7144" y="895350"/>
                  </a:lnTo>
                  <a:lnTo>
                    <a:pt x="45244" y="842962"/>
                  </a:lnTo>
                  <a:lnTo>
                    <a:pt x="97631" y="762000"/>
                  </a:lnTo>
                  <a:lnTo>
                    <a:pt x="154781" y="673893"/>
                  </a:lnTo>
                  <a:lnTo>
                    <a:pt x="197644" y="597693"/>
                  </a:lnTo>
                  <a:lnTo>
                    <a:pt x="235744" y="528637"/>
                  </a:lnTo>
                  <a:lnTo>
                    <a:pt x="276225" y="447675"/>
                  </a:lnTo>
                  <a:lnTo>
                    <a:pt x="309563" y="373856"/>
                  </a:lnTo>
                  <a:lnTo>
                    <a:pt x="342900" y="290512"/>
                  </a:lnTo>
                  <a:lnTo>
                    <a:pt x="357188" y="242887"/>
                  </a:lnTo>
                  <a:lnTo>
                    <a:pt x="364331" y="197643"/>
                  </a:lnTo>
                  <a:lnTo>
                    <a:pt x="364331" y="178593"/>
                  </a:lnTo>
                  <a:lnTo>
                    <a:pt x="359569" y="157162"/>
                  </a:lnTo>
                  <a:lnTo>
                    <a:pt x="340519" y="128587"/>
                  </a:lnTo>
                  <a:lnTo>
                    <a:pt x="319088" y="100012"/>
                  </a:lnTo>
                  <a:lnTo>
                    <a:pt x="302419" y="66675"/>
                  </a:lnTo>
                  <a:lnTo>
                    <a:pt x="290513" y="54768"/>
                  </a:lnTo>
                  <a:lnTo>
                    <a:pt x="276225" y="33337"/>
                  </a:lnTo>
                  <a:lnTo>
                    <a:pt x="276225" y="26193"/>
                  </a:lnTo>
                  <a:lnTo>
                    <a:pt x="278606" y="14287"/>
                  </a:lnTo>
                  <a:lnTo>
                    <a:pt x="295275" y="2381"/>
                  </a:lnTo>
                  <a:lnTo>
                    <a:pt x="321469" y="0"/>
                  </a:lnTo>
                  <a:lnTo>
                    <a:pt x="359569" y="0"/>
                  </a:lnTo>
                  <a:lnTo>
                    <a:pt x="409575" y="9525"/>
                  </a:lnTo>
                  <a:lnTo>
                    <a:pt x="445294" y="23812"/>
                  </a:lnTo>
                  <a:lnTo>
                    <a:pt x="540544" y="59531"/>
                  </a:lnTo>
                  <a:lnTo>
                    <a:pt x="628650" y="97631"/>
                  </a:lnTo>
                  <a:lnTo>
                    <a:pt x="695325" y="130968"/>
                  </a:lnTo>
                  <a:lnTo>
                    <a:pt x="721519" y="147637"/>
                  </a:lnTo>
                  <a:lnTo>
                    <a:pt x="740569" y="166687"/>
                  </a:lnTo>
                  <a:lnTo>
                    <a:pt x="757238" y="188118"/>
                  </a:lnTo>
                  <a:lnTo>
                    <a:pt x="769144" y="209550"/>
                  </a:lnTo>
                  <a:lnTo>
                    <a:pt x="776288" y="235743"/>
                  </a:lnTo>
                  <a:lnTo>
                    <a:pt x="771525" y="259556"/>
                  </a:lnTo>
                  <a:lnTo>
                    <a:pt x="754856" y="280987"/>
                  </a:lnTo>
                  <a:lnTo>
                    <a:pt x="731044" y="295275"/>
                  </a:lnTo>
                  <a:lnTo>
                    <a:pt x="704850" y="307181"/>
                  </a:lnTo>
                  <a:lnTo>
                    <a:pt x="652463" y="352425"/>
                  </a:lnTo>
                  <a:lnTo>
                    <a:pt x="576263" y="426243"/>
                  </a:lnTo>
                  <a:lnTo>
                    <a:pt x="435769" y="5619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5">
              <a:extLst>
                <a:ext uri="{FF2B5EF4-FFF2-40B4-BE49-F238E27FC236}">
                  <a16:creationId xmlns:a16="http://schemas.microsoft.com/office/drawing/2014/main" id="{F2A37EFD-BC16-4FAA-A20A-BDEC739F7B68}"/>
                </a:ext>
              </a:extLst>
            </p:cNvPr>
            <p:cNvSpPr/>
            <p:nvPr/>
          </p:nvSpPr>
          <p:spPr>
            <a:xfrm rot="16200000">
              <a:off x="5561808" y="3131344"/>
              <a:ext cx="2400300" cy="481013"/>
            </a:xfrm>
            <a:custGeom>
              <a:avLst/>
              <a:gdLst>
                <a:gd name="connsiteX0" fmla="*/ 1197768 w 2400300"/>
                <a:gd name="connsiteY0" fmla="*/ 190500 h 481012"/>
                <a:gd name="connsiteX1" fmla="*/ 1412081 w 2400300"/>
                <a:gd name="connsiteY1" fmla="*/ 192881 h 481012"/>
                <a:gd name="connsiteX2" fmla="*/ 1612106 w 2400300"/>
                <a:gd name="connsiteY2" fmla="*/ 192881 h 481012"/>
                <a:gd name="connsiteX3" fmla="*/ 1833562 w 2400300"/>
                <a:gd name="connsiteY3" fmla="*/ 192881 h 481012"/>
                <a:gd name="connsiteX4" fmla="*/ 1990725 w 2400300"/>
                <a:gd name="connsiteY4" fmla="*/ 192881 h 481012"/>
                <a:gd name="connsiteX5" fmla="*/ 2093118 w 2400300"/>
                <a:gd name="connsiteY5" fmla="*/ 192881 h 481012"/>
                <a:gd name="connsiteX6" fmla="*/ 2128837 w 2400300"/>
                <a:gd name="connsiteY6" fmla="*/ 188119 h 481012"/>
                <a:gd name="connsiteX7" fmla="*/ 2169318 w 2400300"/>
                <a:gd name="connsiteY7" fmla="*/ 178594 h 481012"/>
                <a:gd name="connsiteX8" fmla="*/ 2209800 w 2400300"/>
                <a:gd name="connsiteY8" fmla="*/ 159544 h 481012"/>
                <a:gd name="connsiteX9" fmla="*/ 2240756 w 2400300"/>
                <a:gd name="connsiteY9" fmla="*/ 140494 h 481012"/>
                <a:gd name="connsiteX10" fmla="*/ 2262187 w 2400300"/>
                <a:gd name="connsiteY10" fmla="*/ 121444 h 481012"/>
                <a:gd name="connsiteX11" fmla="*/ 2276475 w 2400300"/>
                <a:gd name="connsiteY11" fmla="*/ 104775 h 481012"/>
                <a:gd name="connsiteX12" fmla="*/ 2290762 w 2400300"/>
                <a:gd name="connsiteY12" fmla="*/ 83344 h 481012"/>
                <a:gd name="connsiteX13" fmla="*/ 2309812 w 2400300"/>
                <a:gd name="connsiteY13" fmla="*/ 42862 h 481012"/>
                <a:gd name="connsiteX14" fmla="*/ 2331243 w 2400300"/>
                <a:gd name="connsiteY14" fmla="*/ 14287 h 481012"/>
                <a:gd name="connsiteX15" fmla="*/ 2345531 w 2400300"/>
                <a:gd name="connsiteY15" fmla="*/ 4762 h 481012"/>
                <a:gd name="connsiteX16" fmla="*/ 2359818 w 2400300"/>
                <a:gd name="connsiteY16" fmla="*/ 0 h 481012"/>
                <a:gd name="connsiteX17" fmla="*/ 2374106 w 2400300"/>
                <a:gd name="connsiteY17" fmla="*/ 0 h 481012"/>
                <a:gd name="connsiteX18" fmla="*/ 2386012 w 2400300"/>
                <a:gd name="connsiteY18" fmla="*/ 7144 h 481012"/>
                <a:gd name="connsiteX19" fmla="*/ 2395537 w 2400300"/>
                <a:gd name="connsiteY19" fmla="*/ 19050 h 481012"/>
                <a:gd name="connsiteX20" fmla="*/ 2400300 w 2400300"/>
                <a:gd name="connsiteY20" fmla="*/ 35719 h 481012"/>
                <a:gd name="connsiteX21" fmla="*/ 2397918 w 2400300"/>
                <a:gd name="connsiteY21" fmla="*/ 76200 h 481012"/>
                <a:gd name="connsiteX22" fmla="*/ 2386012 w 2400300"/>
                <a:gd name="connsiteY22" fmla="*/ 140494 h 481012"/>
                <a:gd name="connsiteX23" fmla="*/ 2366962 w 2400300"/>
                <a:gd name="connsiteY23" fmla="*/ 209550 h 481012"/>
                <a:gd name="connsiteX24" fmla="*/ 2352675 w 2400300"/>
                <a:gd name="connsiteY24" fmla="*/ 250031 h 481012"/>
                <a:gd name="connsiteX25" fmla="*/ 2319337 w 2400300"/>
                <a:gd name="connsiteY25" fmla="*/ 309562 h 481012"/>
                <a:gd name="connsiteX26" fmla="*/ 2274093 w 2400300"/>
                <a:gd name="connsiteY26" fmla="*/ 371475 h 481012"/>
                <a:gd name="connsiteX27" fmla="*/ 2219325 w 2400300"/>
                <a:gd name="connsiteY27" fmla="*/ 433387 h 481012"/>
                <a:gd name="connsiteX28" fmla="*/ 2195512 w 2400300"/>
                <a:gd name="connsiteY28" fmla="*/ 457200 h 481012"/>
                <a:gd name="connsiteX29" fmla="*/ 2171700 w 2400300"/>
                <a:gd name="connsiteY29" fmla="*/ 476250 h 481012"/>
                <a:gd name="connsiteX30" fmla="*/ 2152650 w 2400300"/>
                <a:gd name="connsiteY30" fmla="*/ 481012 h 481012"/>
                <a:gd name="connsiteX31" fmla="*/ 2135981 w 2400300"/>
                <a:gd name="connsiteY31" fmla="*/ 481012 h 481012"/>
                <a:gd name="connsiteX32" fmla="*/ 2107406 w 2400300"/>
                <a:gd name="connsiteY32" fmla="*/ 476250 h 481012"/>
                <a:gd name="connsiteX33" fmla="*/ 2081212 w 2400300"/>
                <a:gd name="connsiteY33" fmla="*/ 469106 h 481012"/>
                <a:gd name="connsiteX34" fmla="*/ 2050256 w 2400300"/>
                <a:gd name="connsiteY34" fmla="*/ 457200 h 481012"/>
                <a:gd name="connsiteX35" fmla="*/ 2019300 w 2400300"/>
                <a:gd name="connsiteY35" fmla="*/ 442912 h 481012"/>
                <a:gd name="connsiteX36" fmla="*/ 2012156 w 2400300"/>
                <a:gd name="connsiteY36" fmla="*/ 440531 h 481012"/>
                <a:gd name="connsiteX37" fmla="*/ 1943100 w 2400300"/>
                <a:gd name="connsiteY37" fmla="*/ 440531 h 481012"/>
                <a:gd name="connsiteX38" fmla="*/ 1790700 w 2400300"/>
                <a:gd name="connsiteY38" fmla="*/ 435769 h 481012"/>
                <a:gd name="connsiteX39" fmla="*/ 1614487 w 2400300"/>
                <a:gd name="connsiteY39" fmla="*/ 433387 h 481012"/>
                <a:gd name="connsiteX40" fmla="*/ 1459706 w 2400300"/>
                <a:gd name="connsiteY40" fmla="*/ 431006 h 481012"/>
                <a:gd name="connsiteX41" fmla="*/ 1276350 w 2400300"/>
                <a:gd name="connsiteY41" fmla="*/ 426244 h 481012"/>
                <a:gd name="connsiteX42" fmla="*/ 1088231 w 2400300"/>
                <a:gd name="connsiteY42" fmla="*/ 421481 h 481012"/>
                <a:gd name="connsiteX43" fmla="*/ 950118 w 2400300"/>
                <a:gd name="connsiteY43" fmla="*/ 419100 h 481012"/>
                <a:gd name="connsiteX44" fmla="*/ 766762 w 2400300"/>
                <a:gd name="connsiteY44" fmla="*/ 416719 h 481012"/>
                <a:gd name="connsiteX45" fmla="*/ 681037 w 2400300"/>
                <a:gd name="connsiteY45" fmla="*/ 421481 h 481012"/>
                <a:gd name="connsiteX46" fmla="*/ 533400 w 2400300"/>
                <a:gd name="connsiteY46" fmla="*/ 426244 h 481012"/>
                <a:gd name="connsiteX47" fmla="*/ 419100 w 2400300"/>
                <a:gd name="connsiteY47" fmla="*/ 431006 h 481012"/>
                <a:gd name="connsiteX48" fmla="*/ 257175 w 2400300"/>
                <a:gd name="connsiteY48" fmla="*/ 438150 h 481012"/>
                <a:gd name="connsiteX49" fmla="*/ 247650 w 2400300"/>
                <a:gd name="connsiteY49" fmla="*/ 438150 h 481012"/>
                <a:gd name="connsiteX50" fmla="*/ 221456 w 2400300"/>
                <a:gd name="connsiteY50" fmla="*/ 428625 h 481012"/>
                <a:gd name="connsiteX51" fmla="*/ 183356 w 2400300"/>
                <a:gd name="connsiteY51" fmla="*/ 414337 h 481012"/>
                <a:gd name="connsiteX52" fmla="*/ 135731 w 2400300"/>
                <a:gd name="connsiteY52" fmla="*/ 397669 h 481012"/>
                <a:gd name="connsiteX53" fmla="*/ 92868 w 2400300"/>
                <a:gd name="connsiteY53" fmla="*/ 381000 h 481012"/>
                <a:gd name="connsiteX54" fmla="*/ 66675 w 2400300"/>
                <a:gd name="connsiteY54" fmla="*/ 371475 h 481012"/>
                <a:gd name="connsiteX55" fmla="*/ 47625 w 2400300"/>
                <a:gd name="connsiteY55" fmla="*/ 359569 h 481012"/>
                <a:gd name="connsiteX56" fmla="*/ 33337 w 2400300"/>
                <a:gd name="connsiteY56" fmla="*/ 347662 h 481012"/>
                <a:gd name="connsiteX57" fmla="*/ 19050 w 2400300"/>
                <a:gd name="connsiteY57" fmla="*/ 333375 h 481012"/>
                <a:gd name="connsiteX58" fmla="*/ 4762 w 2400300"/>
                <a:gd name="connsiteY58" fmla="*/ 316706 h 481012"/>
                <a:gd name="connsiteX59" fmla="*/ 0 w 2400300"/>
                <a:gd name="connsiteY59" fmla="*/ 300037 h 481012"/>
                <a:gd name="connsiteX60" fmla="*/ 2381 w 2400300"/>
                <a:gd name="connsiteY60" fmla="*/ 280987 h 481012"/>
                <a:gd name="connsiteX61" fmla="*/ 9525 w 2400300"/>
                <a:gd name="connsiteY61" fmla="*/ 271462 h 481012"/>
                <a:gd name="connsiteX62" fmla="*/ 35718 w 2400300"/>
                <a:gd name="connsiteY62" fmla="*/ 247650 h 481012"/>
                <a:gd name="connsiteX63" fmla="*/ 61912 w 2400300"/>
                <a:gd name="connsiteY63" fmla="*/ 230981 h 481012"/>
                <a:gd name="connsiteX64" fmla="*/ 100012 w 2400300"/>
                <a:gd name="connsiteY64" fmla="*/ 209550 h 481012"/>
                <a:gd name="connsiteX65" fmla="*/ 166687 w 2400300"/>
                <a:gd name="connsiteY65" fmla="*/ 183356 h 481012"/>
                <a:gd name="connsiteX66" fmla="*/ 228600 w 2400300"/>
                <a:gd name="connsiteY66" fmla="*/ 164306 h 481012"/>
                <a:gd name="connsiteX67" fmla="*/ 290512 w 2400300"/>
                <a:gd name="connsiteY67" fmla="*/ 150019 h 481012"/>
                <a:gd name="connsiteX68" fmla="*/ 319087 w 2400300"/>
                <a:gd name="connsiteY68" fmla="*/ 150019 h 481012"/>
                <a:gd name="connsiteX69" fmla="*/ 414337 w 2400300"/>
                <a:gd name="connsiteY69" fmla="*/ 159544 h 481012"/>
                <a:gd name="connsiteX70" fmla="*/ 569118 w 2400300"/>
                <a:gd name="connsiteY70" fmla="*/ 169069 h 481012"/>
                <a:gd name="connsiteX71" fmla="*/ 704850 w 2400300"/>
                <a:gd name="connsiteY71" fmla="*/ 176212 h 481012"/>
                <a:gd name="connsiteX72" fmla="*/ 850106 w 2400300"/>
                <a:gd name="connsiteY72" fmla="*/ 183356 h 481012"/>
                <a:gd name="connsiteX73" fmla="*/ 1085850 w 2400300"/>
                <a:gd name="connsiteY73" fmla="*/ 188119 h 481012"/>
                <a:gd name="connsiteX74" fmla="*/ 1197768 w 2400300"/>
                <a:gd name="connsiteY74" fmla="*/ 190500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00300" h="481012">
                  <a:moveTo>
                    <a:pt x="1197768" y="190500"/>
                  </a:moveTo>
                  <a:lnTo>
                    <a:pt x="1412081" y="192881"/>
                  </a:lnTo>
                  <a:lnTo>
                    <a:pt x="1612106" y="192881"/>
                  </a:lnTo>
                  <a:lnTo>
                    <a:pt x="1833562" y="192881"/>
                  </a:lnTo>
                  <a:lnTo>
                    <a:pt x="1990725" y="192881"/>
                  </a:lnTo>
                  <a:lnTo>
                    <a:pt x="2093118" y="192881"/>
                  </a:lnTo>
                  <a:lnTo>
                    <a:pt x="2128837" y="188119"/>
                  </a:lnTo>
                  <a:lnTo>
                    <a:pt x="2169318" y="178594"/>
                  </a:lnTo>
                  <a:lnTo>
                    <a:pt x="2209800" y="159544"/>
                  </a:lnTo>
                  <a:lnTo>
                    <a:pt x="2240756" y="140494"/>
                  </a:lnTo>
                  <a:lnTo>
                    <a:pt x="2262187" y="121444"/>
                  </a:lnTo>
                  <a:lnTo>
                    <a:pt x="2276475" y="104775"/>
                  </a:lnTo>
                  <a:lnTo>
                    <a:pt x="2290762" y="83344"/>
                  </a:lnTo>
                  <a:lnTo>
                    <a:pt x="2309812" y="42862"/>
                  </a:lnTo>
                  <a:lnTo>
                    <a:pt x="2331243" y="14287"/>
                  </a:lnTo>
                  <a:lnTo>
                    <a:pt x="2345531" y="4762"/>
                  </a:lnTo>
                  <a:lnTo>
                    <a:pt x="2359818" y="0"/>
                  </a:lnTo>
                  <a:lnTo>
                    <a:pt x="2374106" y="0"/>
                  </a:lnTo>
                  <a:lnTo>
                    <a:pt x="2386012" y="7144"/>
                  </a:lnTo>
                  <a:lnTo>
                    <a:pt x="2395537" y="19050"/>
                  </a:lnTo>
                  <a:lnTo>
                    <a:pt x="2400300" y="35719"/>
                  </a:lnTo>
                  <a:lnTo>
                    <a:pt x="2397918" y="76200"/>
                  </a:lnTo>
                  <a:lnTo>
                    <a:pt x="2386012" y="140494"/>
                  </a:lnTo>
                  <a:lnTo>
                    <a:pt x="2366962" y="209550"/>
                  </a:lnTo>
                  <a:lnTo>
                    <a:pt x="2352675" y="250031"/>
                  </a:lnTo>
                  <a:lnTo>
                    <a:pt x="2319337" y="309562"/>
                  </a:lnTo>
                  <a:lnTo>
                    <a:pt x="2274093" y="371475"/>
                  </a:lnTo>
                  <a:lnTo>
                    <a:pt x="2219325" y="433387"/>
                  </a:lnTo>
                  <a:lnTo>
                    <a:pt x="2195512" y="457200"/>
                  </a:lnTo>
                  <a:lnTo>
                    <a:pt x="2171700" y="476250"/>
                  </a:lnTo>
                  <a:lnTo>
                    <a:pt x="2152650" y="481012"/>
                  </a:lnTo>
                  <a:lnTo>
                    <a:pt x="2135981" y="481012"/>
                  </a:lnTo>
                  <a:lnTo>
                    <a:pt x="2107406" y="476250"/>
                  </a:lnTo>
                  <a:lnTo>
                    <a:pt x="2081212" y="469106"/>
                  </a:lnTo>
                  <a:lnTo>
                    <a:pt x="2050256" y="457200"/>
                  </a:lnTo>
                  <a:lnTo>
                    <a:pt x="2019300" y="442912"/>
                  </a:lnTo>
                  <a:lnTo>
                    <a:pt x="2012156" y="440531"/>
                  </a:lnTo>
                  <a:lnTo>
                    <a:pt x="1943100" y="440531"/>
                  </a:lnTo>
                  <a:lnTo>
                    <a:pt x="1790700" y="435769"/>
                  </a:lnTo>
                  <a:lnTo>
                    <a:pt x="1614487" y="433387"/>
                  </a:lnTo>
                  <a:lnTo>
                    <a:pt x="1459706" y="431006"/>
                  </a:lnTo>
                  <a:lnTo>
                    <a:pt x="1276350" y="426244"/>
                  </a:lnTo>
                  <a:lnTo>
                    <a:pt x="1088231" y="421481"/>
                  </a:lnTo>
                  <a:lnTo>
                    <a:pt x="950118" y="419100"/>
                  </a:lnTo>
                  <a:lnTo>
                    <a:pt x="766762" y="416719"/>
                  </a:lnTo>
                  <a:lnTo>
                    <a:pt x="681037" y="421481"/>
                  </a:lnTo>
                  <a:lnTo>
                    <a:pt x="533400" y="426244"/>
                  </a:lnTo>
                  <a:lnTo>
                    <a:pt x="419100" y="431006"/>
                  </a:lnTo>
                  <a:lnTo>
                    <a:pt x="257175" y="438150"/>
                  </a:lnTo>
                  <a:lnTo>
                    <a:pt x="247650" y="438150"/>
                  </a:lnTo>
                  <a:lnTo>
                    <a:pt x="221456" y="428625"/>
                  </a:lnTo>
                  <a:lnTo>
                    <a:pt x="183356" y="414337"/>
                  </a:lnTo>
                  <a:lnTo>
                    <a:pt x="135731" y="397669"/>
                  </a:lnTo>
                  <a:lnTo>
                    <a:pt x="92868" y="381000"/>
                  </a:lnTo>
                  <a:lnTo>
                    <a:pt x="66675" y="371475"/>
                  </a:lnTo>
                  <a:lnTo>
                    <a:pt x="47625" y="359569"/>
                  </a:lnTo>
                  <a:lnTo>
                    <a:pt x="33337" y="347662"/>
                  </a:lnTo>
                  <a:lnTo>
                    <a:pt x="19050" y="333375"/>
                  </a:lnTo>
                  <a:lnTo>
                    <a:pt x="4762" y="316706"/>
                  </a:lnTo>
                  <a:lnTo>
                    <a:pt x="0" y="300037"/>
                  </a:lnTo>
                  <a:lnTo>
                    <a:pt x="2381" y="280987"/>
                  </a:lnTo>
                  <a:lnTo>
                    <a:pt x="9525" y="271462"/>
                  </a:lnTo>
                  <a:lnTo>
                    <a:pt x="35718" y="247650"/>
                  </a:lnTo>
                  <a:lnTo>
                    <a:pt x="61912" y="230981"/>
                  </a:lnTo>
                  <a:lnTo>
                    <a:pt x="100012" y="209550"/>
                  </a:lnTo>
                  <a:lnTo>
                    <a:pt x="166687" y="183356"/>
                  </a:lnTo>
                  <a:lnTo>
                    <a:pt x="228600" y="164306"/>
                  </a:lnTo>
                  <a:lnTo>
                    <a:pt x="290512" y="150019"/>
                  </a:lnTo>
                  <a:lnTo>
                    <a:pt x="319087" y="150019"/>
                  </a:lnTo>
                  <a:lnTo>
                    <a:pt x="414337" y="159544"/>
                  </a:lnTo>
                  <a:lnTo>
                    <a:pt x="569118" y="169069"/>
                  </a:lnTo>
                  <a:lnTo>
                    <a:pt x="704850" y="176212"/>
                  </a:lnTo>
                  <a:lnTo>
                    <a:pt x="850106" y="183356"/>
                  </a:lnTo>
                  <a:lnTo>
                    <a:pt x="1085850" y="188119"/>
                  </a:lnTo>
                  <a:lnTo>
                    <a:pt x="1197768" y="1905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1">
              <a:extLst>
                <a:ext uri="{FF2B5EF4-FFF2-40B4-BE49-F238E27FC236}">
                  <a16:creationId xmlns:a16="http://schemas.microsoft.com/office/drawing/2014/main" id="{6EDCAAC2-D4F6-4144-A820-7DCDA20F71A4}"/>
                </a:ext>
              </a:extLst>
            </p:cNvPr>
            <p:cNvSpPr/>
            <p:nvPr/>
          </p:nvSpPr>
          <p:spPr>
            <a:xfrm>
              <a:off x="3910016" y="2938464"/>
              <a:ext cx="2143125" cy="623887"/>
            </a:xfrm>
            <a:custGeom>
              <a:avLst/>
              <a:gdLst>
                <a:gd name="connsiteX0" fmla="*/ 900112 w 2143125"/>
                <a:gd name="connsiteY0" fmla="*/ 235743 h 623887"/>
                <a:gd name="connsiteX1" fmla="*/ 1042987 w 2143125"/>
                <a:gd name="connsiteY1" fmla="*/ 197643 h 623887"/>
                <a:gd name="connsiteX2" fmla="*/ 1145381 w 2143125"/>
                <a:gd name="connsiteY2" fmla="*/ 171450 h 623887"/>
                <a:gd name="connsiteX3" fmla="*/ 1333500 w 2143125"/>
                <a:gd name="connsiteY3" fmla="*/ 133350 h 623887"/>
                <a:gd name="connsiteX4" fmla="*/ 1485900 w 2143125"/>
                <a:gd name="connsiteY4" fmla="*/ 102393 h 623887"/>
                <a:gd name="connsiteX5" fmla="*/ 1643062 w 2143125"/>
                <a:gd name="connsiteY5" fmla="*/ 69056 h 623887"/>
                <a:gd name="connsiteX6" fmla="*/ 1712118 w 2143125"/>
                <a:gd name="connsiteY6" fmla="*/ 52387 h 623887"/>
                <a:gd name="connsiteX7" fmla="*/ 1747837 w 2143125"/>
                <a:gd name="connsiteY7" fmla="*/ 35718 h 623887"/>
                <a:gd name="connsiteX8" fmla="*/ 1795462 w 2143125"/>
                <a:gd name="connsiteY8" fmla="*/ 14287 h 623887"/>
                <a:gd name="connsiteX9" fmla="*/ 1854993 w 2143125"/>
                <a:gd name="connsiteY9" fmla="*/ 0 h 623887"/>
                <a:gd name="connsiteX10" fmla="*/ 1876425 w 2143125"/>
                <a:gd name="connsiteY10" fmla="*/ 0 h 623887"/>
                <a:gd name="connsiteX11" fmla="*/ 1914525 w 2143125"/>
                <a:gd name="connsiteY11" fmla="*/ 9525 h 623887"/>
                <a:gd name="connsiteX12" fmla="*/ 2000250 w 2143125"/>
                <a:gd name="connsiteY12" fmla="*/ 42862 h 623887"/>
                <a:gd name="connsiteX13" fmla="*/ 2069306 w 2143125"/>
                <a:gd name="connsiteY13" fmla="*/ 78581 h 623887"/>
                <a:gd name="connsiteX14" fmla="*/ 2109787 w 2143125"/>
                <a:gd name="connsiteY14" fmla="*/ 102393 h 623887"/>
                <a:gd name="connsiteX15" fmla="*/ 2133600 w 2143125"/>
                <a:gd name="connsiteY15" fmla="*/ 123825 h 623887"/>
                <a:gd name="connsiteX16" fmla="*/ 2140743 w 2143125"/>
                <a:gd name="connsiteY16" fmla="*/ 138112 h 623887"/>
                <a:gd name="connsiteX17" fmla="*/ 2143125 w 2143125"/>
                <a:gd name="connsiteY17" fmla="*/ 154781 h 623887"/>
                <a:gd name="connsiteX18" fmla="*/ 2143125 w 2143125"/>
                <a:gd name="connsiteY18" fmla="*/ 176212 h 623887"/>
                <a:gd name="connsiteX19" fmla="*/ 2133600 w 2143125"/>
                <a:gd name="connsiteY19" fmla="*/ 200025 h 623887"/>
                <a:gd name="connsiteX20" fmla="*/ 2114550 w 2143125"/>
                <a:gd name="connsiteY20" fmla="*/ 219075 h 623887"/>
                <a:gd name="connsiteX21" fmla="*/ 2088356 w 2143125"/>
                <a:gd name="connsiteY21" fmla="*/ 230981 h 623887"/>
                <a:gd name="connsiteX22" fmla="*/ 2028825 w 2143125"/>
                <a:gd name="connsiteY22" fmla="*/ 245268 h 623887"/>
                <a:gd name="connsiteX23" fmla="*/ 1952625 w 2143125"/>
                <a:gd name="connsiteY23" fmla="*/ 257175 h 623887"/>
                <a:gd name="connsiteX24" fmla="*/ 1847850 w 2143125"/>
                <a:gd name="connsiteY24" fmla="*/ 266700 h 623887"/>
                <a:gd name="connsiteX25" fmla="*/ 1714500 w 2143125"/>
                <a:gd name="connsiteY25" fmla="*/ 280987 h 623887"/>
                <a:gd name="connsiteX26" fmla="*/ 1585912 w 2143125"/>
                <a:gd name="connsiteY26" fmla="*/ 297656 h 623887"/>
                <a:gd name="connsiteX27" fmla="*/ 1423987 w 2143125"/>
                <a:gd name="connsiteY27" fmla="*/ 319087 h 623887"/>
                <a:gd name="connsiteX28" fmla="*/ 1288256 w 2143125"/>
                <a:gd name="connsiteY28" fmla="*/ 342900 h 623887"/>
                <a:gd name="connsiteX29" fmla="*/ 1054893 w 2143125"/>
                <a:gd name="connsiteY29" fmla="*/ 388143 h 623887"/>
                <a:gd name="connsiteX30" fmla="*/ 919162 w 2143125"/>
                <a:gd name="connsiteY30" fmla="*/ 416718 h 623887"/>
                <a:gd name="connsiteX31" fmla="*/ 852487 w 2143125"/>
                <a:gd name="connsiteY31" fmla="*/ 433387 h 623887"/>
                <a:gd name="connsiteX32" fmla="*/ 788193 w 2143125"/>
                <a:gd name="connsiteY32" fmla="*/ 450056 h 623887"/>
                <a:gd name="connsiteX33" fmla="*/ 728662 w 2143125"/>
                <a:gd name="connsiteY33" fmla="*/ 466725 h 623887"/>
                <a:gd name="connsiteX34" fmla="*/ 659606 w 2143125"/>
                <a:gd name="connsiteY34" fmla="*/ 488156 h 623887"/>
                <a:gd name="connsiteX35" fmla="*/ 578643 w 2143125"/>
                <a:gd name="connsiteY35" fmla="*/ 516731 h 623887"/>
                <a:gd name="connsiteX36" fmla="*/ 511968 w 2143125"/>
                <a:gd name="connsiteY36" fmla="*/ 540543 h 623887"/>
                <a:gd name="connsiteX37" fmla="*/ 442912 w 2143125"/>
                <a:gd name="connsiteY37" fmla="*/ 571500 h 623887"/>
                <a:gd name="connsiteX38" fmla="*/ 385762 w 2143125"/>
                <a:gd name="connsiteY38" fmla="*/ 602456 h 623887"/>
                <a:gd name="connsiteX39" fmla="*/ 357187 w 2143125"/>
                <a:gd name="connsiteY39" fmla="*/ 621506 h 623887"/>
                <a:gd name="connsiteX40" fmla="*/ 345281 w 2143125"/>
                <a:gd name="connsiteY40" fmla="*/ 623887 h 623887"/>
                <a:gd name="connsiteX41" fmla="*/ 319087 w 2143125"/>
                <a:gd name="connsiteY41" fmla="*/ 614362 h 623887"/>
                <a:gd name="connsiteX42" fmla="*/ 269081 w 2143125"/>
                <a:gd name="connsiteY42" fmla="*/ 583406 h 623887"/>
                <a:gd name="connsiteX43" fmla="*/ 223837 w 2143125"/>
                <a:gd name="connsiteY43" fmla="*/ 554831 h 623887"/>
                <a:gd name="connsiteX44" fmla="*/ 176212 w 2143125"/>
                <a:gd name="connsiteY44" fmla="*/ 521493 h 623887"/>
                <a:gd name="connsiteX45" fmla="*/ 133350 w 2143125"/>
                <a:gd name="connsiteY45" fmla="*/ 485775 h 623887"/>
                <a:gd name="connsiteX46" fmla="*/ 100012 w 2143125"/>
                <a:gd name="connsiteY46" fmla="*/ 452437 h 623887"/>
                <a:gd name="connsiteX47" fmla="*/ 66675 w 2143125"/>
                <a:gd name="connsiteY47" fmla="*/ 414337 h 623887"/>
                <a:gd name="connsiteX48" fmla="*/ 33337 w 2143125"/>
                <a:gd name="connsiteY48" fmla="*/ 361950 h 623887"/>
                <a:gd name="connsiteX49" fmla="*/ 4762 w 2143125"/>
                <a:gd name="connsiteY49" fmla="*/ 295275 h 623887"/>
                <a:gd name="connsiteX50" fmla="*/ 0 w 2143125"/>
                <a:gd name="connsiteY50" fmla="*/ 273843 h 623887"/>
                <a:gd name="connsiteX51" fmla="*/ 2381 w 2143125"/>
                <a:gd name="connsiteY51" fmla="*/ 261937 h 623887"/>
                <a:gd name="connsiteX52" fmla="*/ 11906 w 2143125"/>
                <a:gd name="connsiteY52" fmla="*/ 254793 h 623887"/>
                <a:gd name="connsiteX53" fmla="*/ 38100 w 2143125"/>
                <a:gd name="connsiteY53" fmla="*/ 259556 h 623887"/>
                <a:gd name="connsiteX54" fmla="*/ 61912 w 2143125"/>
                <a:gd name="connsiteY54" fmla="*/ 271462 h 623887"/>
                <a:gd name="connsiteX55" fmla="*/ 97631 w 2143125"/>
                <a:gd name="connsiteY55" fmla="*/ 300037 h 623887"/>
                <a:gd name="connsiteX56" fmla="*/ 140493 w 2143125"/>
                <a:gd name="connsiteY56" fmla="*/ 328612 h 623887"/>
                <a:gd name="connsiteX57" fmla="*/ 166687 w 2143125"/>
                <a:gd name="connsiteY57" fmla="*/ 342900 h 623887"/>
                <a:gd name="connsiteX58" fmla="*/ 209550 w 2143125"/>
                <a:gd name="connsiteY58" fmla="*/ 359568 h 623887"/>
                <a:gd name="connsiteX59" fmla="*/ 247650 w 2143125"/>
                <a:gd name="connsiteY59" fmla="*/ 369093 h 623887"/>
                <a:gd name="connsiteX60" fmla="*/ 283368 w 2143125"/>
                <a:gd name="connsiteY60" fmla="*/ 376237 h 623887"/>
                <a:gd name="connsiteX61" fmla="*/ 333375 w 2143125"/>
                <a:gd name="connsiteY61" fmla="*/ 378618 h 623887"/>
                <a:gd name="connsiteX62" fmla="*/ 385762 w 2143125"/>
                <a:gd name="connsiteY62" fmla="*/ 373856 h 623887"/>
                <a:gd name="connsiteX63" fmla="*/ 450056 w 2143125"/>
                <a:gd name="connsiteY63" fmla="*/ 361950 h 623887"/>
                <a:gd name="connsiteX64" fmla="*/ 578643 w 2143125"/>
                <a:gd name="connsiteY64" fmla="*/ 323850 h 623887"/>
                <a:gd name="connsiteX65" fmla="*/ 900112 w 2143125"/>
                <a:gd name="connsiteY65" fmla="*/ 235743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43125" h="623887">
                  <a:moveTo>
                    <a:pt x="900112" y="235743"/>
                  </a:moveTo>
                  <a:lnTo>
                    <a:pt x="1042987" y="197643"/>
                  </a:lnTo>
                  <a:lnTo>
                    <a:pt x="1145381" y="171450"/>
                  </a:lnTo>
                  <a:lnTo>
                    <a:pt x="1333500" y="133350"/>
                  </a:lnTo>
                  <a:lnTo>
                    <a:pt x="1485900" y="102393"/>
                  </a:lnTo>
                  <a:lnTo>
                    <a:pt x="1643062" y="69056"/>
                  </a:lnTo>
                  <a:lnTo>
                    <a:pt x="1712118" y="52387"/>
                  </a:lnTo>
                  <a:lnTo>
                    <a:pt x="1747837" y="35718"/>
                  </a:lnTo>
                  <a:lnTo>
                    <a:pt x="1795462" y="14287"/>
                  </a:lnTo>
                  <a:lnTo>
                    <a:pt x="1854993" y="0"/>
                  </a:lnTo>
                  <a:lnTo>
                    <a:pt x="1876425" y="0"/>
                  </a:lnTo>
                  <a:lnTo>
                    <a:pt x="1914525" y="9525"/>
                  </a:lnTo>
                  <a:lnTo>
                    <a:pt x="2000250" y="42862"/>
                  </a:lnTo>
                  <a:lnTo>
                    <a:pt x="2069306" y="78581"/>
                  </a:lnTo>
                  <a:lnTo>
                    <a:pt x="2109787" y="102393"/>
                  </a:lnTo>
                  <a:lnTo>
                    <a:pt x="2133600" y="123825"/>
                  </a:lnTo>
                  <a:lnTo>
                    <a:pt x="2140743" y="138112"/>
                  </a:lnTo>
                  <a:lnTo>
                    <a:pt x="2143125" y="154781"/>
                  </a:lnTo>
                  <a:lnTo>
                    <a:pt x="2143125" y="176212"/>
                  </a:lnTo>
                  <a:lnTo>
                    <a:pt x="2133600" y="200025"/>
                  </a:lnTo>
                  <a:lnTo>
                    <a:pt x="2114550" y="219075"/>
                  </a:lnTo>
                  <a:lnTo>
                    <a:pt x="2088356" y="230981"/>
                  </a:lnTo>
                  <a:lnTo>
                    <a:pt x="2028825" y="245268"/>
                  </a:lnTo>
                  <a:lnTo>
                    <a:pt x="1952625" y="257175"/>
                  </a:lnTo>
                  <a:lnTo>
                    <a:pt x="1847850" y="266700"/>
                  </a:lnTo>
                  <a:lnTo>
                    <a:pt x="1714500" y="280987"/>
                  </a:lnTo>
                  <a:lnTo>
                    <a:pt x="1585912" y="297656"/>
                  </a:lnTo>
                  <a:lnTo>
                    <a:pt x="1423987" y="319087"/>
                  </a:lnTo>
                  <a:lnTo>
                    <a:pt x="1288256" y="342900"/>
                  </a:lnTo>
                  <a:lnTo>
                    <a:pt x="1054893" y="388143"/>
                  </a:lnTo>
                  <a:lnTo>
                    <a:pt x="919162" y="416718"/>
                  </a:lnTo>
                  <a:lnTo>
                    <a:pt x="852487" y="433387"/>
                  </a:lnTo>
                  <a:lnTo>
                    <a:pt x="788193" y="450056"/>
                  </a:lnTo>
                  <a:lnTo>
                    <a:pt x="728662" y="466725"/>
                  </a:lnTo>
                  <a:lnTo>
                    <a:pt x="659606" y="488156"/>
                  </a:lnTo>
                  <a:lnTo>
                    <a:pt x="578643" y="516731"/>
                  </a:lnTo>
                  <a:lnTo>
                    <a:pt x="511968" y="540543"/>
                  </a:lnTo>
                  <a:lnTo>
                    <a:pt x="442912" y="571500"/>
                  </a:lnTo>
                  <a:lnTo>
                    <a:pt x="385762" y="602456"/>
                  </a:lnTo>
                  <a:lnTo>
                    <a:pt x="357187" y="621506"/>
                  </a:lnTo>
                  <a:lnTo>
                    <a:pt x="345281" y="623887"/>
                  </a:lnTo>
                  <a:lnTo>
                    <a:pt x="319087" y="614362"/>
                  </a:lnTo>
                  <a:lnTo>
                    <a:pt x="269081" y="583406"/>
                  </a:lnTo>
                  <a:lnTo>
                    <a:pt x="223837" y="554831"/>
                  </a:lnTo>
                  <a:lnTo>
                    <a:pt x="176212" y="521493"/>
                  </a:lnTo>
                  <a:lnTo>
                    <a:pt x="133350" y="485775"/>
                  </a:lnTo>
                  <a:lnTo>
                    <a:pt x="100012" y="452437"/>
                  </a:lnTo>
                  <a:lnTo>
                    <a:pt x="66675" y="414337"/>
                  </a:lnTo>
                  <a:lnTo>
                    <a:pt x="33337" y="361950"/>
                  </a:lnTo>
                  <a:lnTo>
                    <a:pt x="4762" y="295275"/>
                  </a:lnTo>
                  <a:lnTo>
                    <a:pt x="0" y="273843"/>
                  </a:lnTo>
                  <a:lnTo>
                    <a:pt x="2381" y="261937"/>
                  </a:lnTo>
                  <a:lnTo>
                    <a:pt x="11906" y="254793"/>
                  </a:lnTo>
                  <a:lnTo>
                    <a:pt x="38100" y="259556"/>
                  </a:lnTo>
                  <a:lnTo>
                    <a:pt x="61912" y="271462"/>
                  </a:lnTo>
                  <a:lnTo>
                    <a:pt x="97631" y="300037"/>
                  </a:lnTo>
                  <a:lnTo>
                    <a:pt x="140493" y="328612"/>
                  </a:lnTo>
                  <a:lnTo>
                    <a:pt x="166687" y="342900"/>
                  </a:lnTo>
                  <a:lnTo>
                    <a:pt x="209550" y="359568"/>
                  </a:lnTo>
                  <a:lnTo>
                    <a:pt x="247650" y="369093"/>
                  </a:lnTo>
                  <a:lnTo>
                    <a:pt x="283368" y="376237"/>
                  </a:lnTo>
                  <a:lnTo>
                    <a:pt x="333375" y="378618"/>
                  </a:lnTo>
                  <a:lnTo>
                    <a:pt x="385762" y="373856"/>
                  </a:lnTo>
                  <a:lnTo>
                    <a:pt x="450056" y="361950"/>
                  </a:lnTo>
                  <a:lnTo>
                    <a:pt x="578643" y="323850"/>
                  </a:lnTo>
                  <a:lnTo>
                    <a:pt x="900112" y="2357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DFC12263-45B8-4E81-B72E-8A2B2054E1A0}"/>
                </a:ext>
              </a:extLst>
            </p:cNvPr>
            <p:cNvSpPr/>
            <p:nvPr/>
          </p:nvSpPr>
          <p:spPr>
            <a:xfrm>
              <a:off x="3605215" y="3792538"/>
              <a:ext cx="2686050" cy="730250"/>
            </a:xfrm>
            <a:custGeom>
              <a:avLst/>
              <a:gdLst>
                <a:gd name="connsiteX0" fmla="*/ 947737 w 2686050"/>
                <a:gd name="connsiteY0" fmla="*/ 295275 h 728663"/>
                <a:gd name="connsiteX1" fmla="*/ 1126331 w 2686050"/>
                <a:gd name="connsiteY1" fmla="*/ 252413 h 728663"/>
                <a:gd name="connsiteX2" fmla="*/ 1328737 w 2686050"/>
                <a:gd name="connsiteY2" fmla="*/ 207169 h 728663"/>
                <a:gd name="connsiteX3" fmla="*/ 1433512 w 2686050"/>
                <a:gd name="connsiteY3" fmla="*/ 185738 h 728663"/>
                <a:gd name="connsiteX4" fmla="*/ 1635918 w 2686050"/>
                <a:gd name="connsiteY4" fmla="*/ 147638 h 728663"/>
                <a:gd name="connsiteX5" fmla="*/ 1788318 w 2686050"/>
                <a:gd name="connsiteY5" fmla="*/ 126207 h 728663"/>
                <a:gd name="connsiteX6" fmla="*/ 1957387 w 2686050"/>
                <a:gd name="connsiteY6" fmla="*/ 102394 h 728663"/>
                <a:gd name="connsiteX7" fmla="*/ 2052637 w 2686050"/>
                <a:gd name="connsiteY7" fmla="*/ 88107 h 728663"/>
                <a:gd name="connsiteX8" fmla="*/ 2090737 w 2686050"/>
                <a:gd name="connsiteY8" fmla="*/ 80963 h 728663"/>
                <a:gd name="connsiteX9" fmla="*/ 2126456 w 2686050"/>
                <a:gd name="connsiteY9" fmla="*/ 71438 h 728663"/>
                <a:gd name="connsiteX10" fmla="*/ 2159793 w 2686050"/>
                <a:gd name="connsiteY10" fmla="*/ 54769 h 728663"/>
                <a:gd name="connsiteX11" fmla="*/ 2188368 w 2686050"/>
                <a:gd name="connsiteY11" fmla="*/ 38100 h 728663"/>
                <a:gd name="connsiteX12" fmla="*/ 2209800 w 2686050"/>
                <a:gd name="connsiteY12" fmla="*/ 19050 h 728663"/>
                <a:gd name="connsiteX13" fmla="*/ 2233612 w 2686050"/>
                <a:gd name="connsiteY13" fmla="*/ 7144 h 728663"/>
                <a:gd name="connsiteX14" fmla="*/ 2274093 w 2686050"/>
                <a:gd name="connsiteY14" fmla="*/ 0 h 728663"/>
                <a:gd name="connsiteX15" fmla="*/ 2314575 w 2686050"/>
                <a:gd name="connsiteY15" fmla="*/ 0 h 728663"/>
                <a:gd name="connsiteX16" fmla="*/ 2371725 w 2686050"/>
                <a:gd name="connsiteY16" fmla="*/ 7144 h 728663"/>
                <a:gd name="connsiteX17" fmla="*/ 2455068 w 2686050"/>
                <a:gd name="connsiteY17" fmla="*/ 23813 h 728663"/>
                <a:gd name="connsiteX18" fmla="*/ 2526506 w 2686050"/>
                <a:gd name="connsiteY18" fmla="*/ 40482 h 728663"/>
                <a:gd name="connsiteX19" fmla="*/ 2597943 w 2686050"/>
                <a:gd name="connsiteY19" fmla="*/ 61913 h 728663"/>
                <a:gd name="connsiteX20" fmla="*/ 2626518 w 2686050"/>
                <a:gd name="connsiteY20" fmla="*/ 69057 h 728663"/>
                <a:gd name="connsiteX21" fmla="*/ 2652712 w 2686050"/>
                <a:gd name="connsiteY21" fmla="*/ 80963 h 728663"/>
                <a:gd name="connsiteX22" fmla="*/ 2662237 w 2686050"/>
                <a:gd name="connsiteY22" fmla="*/ 88107 h 728663"/>
                <a:gd name="connsiteX23" fmla="*/ 2676525 w 2686050"/>
                <a:gd name="connsiteY23" fmla="*/ 104775 h 728663"/>
                <a:gd name="connsiteX24" fmla="*/ 2683668 w 2686050"/>
                <a:gd name="connsiteY24" fmla="*/ 123825 h 728663"/>
                <a:gd name="connsiteX25" fmla="*/ 2686050 w 2686050"/>
                <a:gd name="connsiteY25" fmla="*/ 142875 h 728663"/>
                <a:gd name="connsiteX26" fmla="*/ 2683668 w 2686050"/>
                <a:gd name="connsiteY26" fmla="*/ 173832 h 728663"/>
                <a:gd name="connsiteX27" fmla="*/ 2676525 w 2686050"/>
                <a:gd name="connsiteY27" fmla="*/ 202407 h 728663"/>
                <a:gd name="connsiteX28" fmla="*/ 2662237 w 2686050"/>
                <a:gd name="connsiteY28" fmla="*/ 223838 h 728663"/>
                <a:gd name="connsiteX29" fmla="*/ 2645568 w 2686050"/>
                <a:gd name="connsiteY29" fmla="*/ 240507 h 728663"/>
                <a:gd name="connsiteX30" fmla="*/ 2624137 w 2686050"/>
                <a:gd name="connsiteY30" fmla="*/ 252413 h 728663"/>
                <a:gd name="connsiteX31" fmla="*/ 2600325 w 2686050"/>
                <a:gd name="connsiteY31" fmla="*/ 261938 h 728663"/>
                <a:gd name="connsiteX32" fmla="*/ 2547937 w 2686050"/>
                <a:gd name="connsiteY32" fmla="*/ 273844 h 728663"/>
                <a:gd name="connsiteX33" fmla="*/ 2509837 w 2686050"/>
                <a:gd name="connsiteY33" fmla="*/ 280988 h 728663"/>
                <a:gd name="connsiteX34" fmla="*/ 2462212 w 2686050"/>
                <a:gd name="connsiteY34" fmla="*/ 283369 h 728663"/>
                <a:gd name="connsiteX35" fmla="*/ 2393156 w 2686050"/>
                <a:gd name="connsiteY35" fmla="*/ 285750 h 728663"/>
                <a:gd name="connsiteX36" fmla="*/ 2281237 w 2686050"/>
                <a:gd name="connsiteY36" fmla="*/ 292894 h 728663"/>
                <a:gd name="connsiteX37" fmla="*/ 2119312 w 2686050"/>
                <a:gd name="connsiteY37" fmla="*/ 302419 h 728663"/>
                <a:gd name="connsiteX38" fmla="*/ 1902618 w 2686050"/>
                <a:gd name="connsiteY38" fmla="*/ 321469 h 728663"/>
                <a:gd name="connsiteX39" fmla="*/ 1678781 w 2686050"/>
                <a:gd name="connsiteY39" fmla="*/ 345282 h 728663"/>
                <a:gd name="connsiteX40" fmla="*/ 1612106 w 2686050"/>
                <a:gd name="connsiteY40" fmla="*/ 354807 h 728663"/>
                <a:gd name="connsiteX41" fmla="*/ 1381125 w 2686050"/>
                <a:gd name="connsiteY41" fmla="*/ 397669 h 728663"/>
                <a:gd name="connsiteX42" fmla="*/ 1247775 w 2686050"/>
                <a:gd name="connsiteY42" fmla="*/ 421482 h 728663"/>
                <a:gd name="connsiteX43" fmla="*/ 1147762 w 2686050"/>
                <a:gd name="connsiteY43" fmla="*/ 442913 h 728663"/>
                <a:gd name="connsiteX44" fmla="*/ 1016793 w 2686050"/>
                <a:gd name="connsiteY44" fmla="*/ 478632 h 728663"/>
                <a:gd name="connsiteX45" fmla="*/ 916781 w 2686050"/>
                <a:gd name="connsiteY45" fmla="*/ 504825 h 728663"/>
                <a:gd name="connsiteX46" fmla="*/ 812006 w 2686050"/>
                <a:gd name="connsiteY46" fmla="*/ 535782 h 728663"/>
                <a:gd name="connsiteX47" fmla="*/ 704850 w 2686050"/>
                <a:gd name="connsiteY47" fmla="*/ 571500 h 728663"/>
                <a:gd name="connsiteX48" fmla="*/ 616743 w 2686050"/>
                <a:gd name="connsiteY48" fmla="*/ 604838 h 728663"/>
                <a:gd name="connsiteX49" fmla="*/ 545306 w 2686050"/>
                <a:gd name="connsiteY49" fmla="*/ 635794 h 728663"/>
                <a:gd name="connsiteX50" fmla="*/ 431006 w 2686050"/>
                <a:gd name="connsiteY50" fmla="*/ 685800 h 728663"/>
                <a:gd name="connsiteX51" fmla="*/ 350043 w 2686050"/>
                <a:gd name="connsiteY51" fmla="*/ 728663 h 728663"/>
                <a:gd name="connsiteX52" fmla="*/ 335756 w 2686050"/>
                <a:gd name="connsiteY52" fmla="*/ 728663 h 728663"/>
                <a:gd name="connsiteX53" fmla="*/ 307181 w 2686050"/>
                <a:gd name="connsiteY53" fmla="*/ 719138 h 728663"/>
                <a:gd name="connsiteX54" fmla="*/ 264318 w 2686050"/>
                <a:gd name="connsiteY54" fmla="*/ 700088 h 728663"/>
                <a:gd name="connsiteX55" fmla="*/ 235743 w 2686050"/>
                <a:gd name="connsiteY55" fmla="*/ 685800 h 728663"/>
                <a:gd name="connsiteX56" fmla="*/ 200025 w 2686050"/>
                <a:gd name="connsiteY56" fmla="*/ 659607 h 728663"/>
                <a:gd name="connsiteX57" fmla="*/ 164306 w 2686050"/>
                <a:gd name="connsiteY57" fmla="*/ 631032 h 728663"/>
                <a:gd name="connsiteX58" fmla="*/ 121443 w 2686050"/>
                <a:gd name="connsiteY58" fmla="*/ 590550 h 728663"/>
                <a:gd name="connsiteX59" fmla="*/ 85725 w 2686050"/>
                <a:gd name="connsiteY59" fmla="*/ 550069 h 728663"/>
                <a:gd name="connsiteX60" fmla="*/ 52387 w 2686050"/>
                <a:gd name="connsiteY60" fmla="*/ 509588 h 728663"/>
                <a:gd name="connsiteX61" fmla="*/ 11906 w 2686050"/>
                <a:gd name="connsiteY61" fmla="*/ 452438 h 728663"/>
                <a:gd name="connsiteX62" fmla="*/ 2381 w 2686050"/>
                <a:gd name="connsiteY62" fmla="*/ 431007 h 728663"/>
                <a:gd name="connsiteX63" fmla="*/ 0 w 2686050"/>
                <a:gd name="connsiteY63" fmla="*/ 402432 h 728663"/>
                <a:gd name="connsiteX64" fmla="*/ 9525 w 2686050"/>
                <a:gd name="connsiteY64" fmla="*/ 383382 h 728663"/>
                <a:gd name="connsiteX65" fmla="*/ 30956 w 2686050"/>
                <a:gd name="connsiteY65" fmla="*/ 376238 h 728663"/>
                <a:gd name="connsiteX66" fmla="*/ 45243 w 2686050"/>
                <a:gd name="connsiteY66" fmla="*/ 373857 h 728663"/>
                <a:gd name="connsiteX67" fmla="*/ 59531 w 2686050"/>
                <a:gd name="connsiteY67" fmla="*/ 383382 h 728663"/>
                <a:gd name="connsiteX68" fmla="*/ 88106 w 2686050"/>
                <a:gd name="connsiteY68" fmla="*/ 409575 h 728663"/>
                <a:gd name="connsiteX69" fmla="*/ 107156 w 2686050"/>
                <a:gd name="connsiteY69" fmla="*/ 426244 h 728663"/>
                <a:gd name="connsiteX70" fmla="*/ 130968 w 2686050"/>
                <a:gd name="connsiteY70" fmla="*/ 442913 h 728663"/>
                <a:gd name="connsiteX71" fmla="*/ 166687 w 2686050"/>
                <a:gd name="connsiteY71" fmla="*/ 459582 h 728663"/>
                <a:gd name="connsiteX72" fmla="*/ 195262 w 2686050"/>
                <a:gd name="connsiteY72" fmla="*/ 466725 h 728663"/>
                <a:gd name="connsiteX73" fmla="*/ 221456 w 2686050"/>
                <a:gd name="connsiteY73" fmla="*/ 471488 h 728663"/>
                <a:gd name="connsiteX74" fmla="*/ 271462 w 2686050"/>
                <a:gd name="connsiteY74" fmla="*/ 476250 h 728663"/>
                <a:gd name="connsiteX75" fmla="*/ 321468 w 2686050"/>
                <a:gd name="connsiteY75" fmla="*/ 466725 h 728663"/>
                <a:gd name="connsiteX76" fmla="*/ 371475 w 2686050"/>
                <a:gd name="connsiteY76" fmla="*/ 452438 h 728663"/>
                <a:gd name="connsiteX77" fmla="*/ 509587 w 2686050"/>
                <a:gd name="connsiteY77" fmla="*/ 409575 h 728663"/>
                <a:gd name="connsiteX78" fmla="*/ 657225 w 2686050"/>
                <a:gd name="connsiteY78" fmla="*/ 369094 h 728663"/>
                <a:gd name="connsiteX79" fmla="*/ 850106 w 2686050"/>
                <a:gd name="connsiteY79" fmla="*/ 321469 h 728663"/>
                <a:gd name="connsiteX80" fmla="*/ 947737 w 2686050"/>
                <a:gd name="connsiteY80" fmla="*/ 29527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686050" h="728663">
                  <a:moveTo>
                    <a:pt x="947737" y="295275"/>
                  </a:moveTo>
                  <a:lnTo>
                    <a:pt x="1126331" y="252413"/>
                  </a:lnTo>
                  <a:lnTo>
                    <a:pt x="1328737" y="207169"/>
                  </a:lnTo>
                  <a:lnTo>
                    <a:pt x="1433512" y="185738"/>
                  </a:lnTo>
                  <a:lnTo>
                    <a:pt x="1635918" y="147638"/>
                  </a:lnTo>
                  <a:lnTo>
                    <a:pt x="1788318" y="126207"/>
                  </a:lnTo>
                  <a:lnTo>
                    <a:pt x="1957387" y="102394"/>
                  </a:lnTo>
                  <a:lnTo>
                    <a:pt x="2052637" y="88107"/>
                  </a:lnTo>
                  <a:lnTo>
                    <a:pt x="2090737" y="80963"/>
                  </a:lnTo>
                  <a:lnTo>
                    <a:pt x="2126456" y="71438"/>
                  </a:lnTo>
                  <a:lnTo>
                    <a:pt x="2159793" y="54769"/>
                  </a:lnTo>
                  <a:lnTo>
                    <a:pt x="2188368" y="38100"/>
                  </a:lnTo>
                  <a:lnTo>
                    <a:pt x="2209800" y="19050"/>
                  </a:lnTo>
                  <a:lnTo>
                    <a:pt x="2233612" y="7144"/>
                  </a:lnTo>
                  <a:lnTo>
                    <a:pt x="2274093" y="0"/>
                  </a:lnTo>
                  <a:lnTo>
                    <a:pt x="2314575" y="0"/>
                  </a:lnTo>
                  <a:lnTo>
                    <a:pt x="2371725" y="7144"/>
                  </a:lnTo>
                  <a:lnTo>
                    <a:pt x="2455068" y="23813"/>
                  </a:lnTo>
                  <a:lnTo>
                    <a:pt x="2526506" y="40482"/>
                  </a:lnTo>
                  <a:lnTo>
                    <a:pt x="2597943" y="61913"/>
                  </a:lnTo>
                  <a:lnTo>
                    <a:pt x="2626518" y="69057"/>
                  </a:lnTo>
                  <a:lnTo>
                    <a:pt x="2652712" y="80963"/>
                  </a:lnTo>
                  <a:lnTo>
                    <a:pt x="2662237" y="88107"/>
                  </a:lnTo>
                  <a:lnTo>
                    <a:pt x="2676525" y="104775"/>
                  </a:lnTo>
                  <a:lnTo>
                    <a:pt x="2683668" y="123825"/>
                  </a:lnTo>
                  <a:lnTo>
                    <a:pt x="2686050" y="142875"/>
                  </a:lnTo>
                  <a:lnTo>
                    <a:pt x="2683668" y="173832"/>
                  </a:lnTo>
                  <a:lnTo>
                    <a:pt x="2676525" y="202407"/>
                  </a:lnTo>
                  <a:lnTo>
                    <a:pt x="2662237" y="223838"/>
                  </a:lnTo>
                  <a:lnTo>
                    <a:pt x="2645568" y="240507"/>
                  </a:lnTo>
                  <a:lnTo>
                    <a:pt x="2624137" y="252413"/>
                  </a:lnTo>
                  <a:lnTo>
                    <a:pt x="2600325" y="261938"/>
                  </a:lnTo>
                  <a:lnTo>
                    <a:pt x="2547937" y="273844"/>
                  </a:lnTo>
                  <a:lnTo>
                    <a:pt x="2509837" y="280988"/>
                  </a:lnTo>
                  <a:lnTo>
                    <a:pt x="2462212" y="283369"/>
                  </a:lnTo>
                  <a:lnTo>
                    <a:pt x="2393156" y="285750"/>
                  </a:lnTo>
                  <a:lnTo>
                    <a:pt x="2281237" y="292894"/>
                  </a:lnTo>
                  <a:lnTo>
                    <a:pt x="2119312" y="302419"/>
                  </a:lnTo>
                  <a:lnTo>
                    <a:pt x="1902618" y="321469"/>
                  </a:lnTo>
                  <a:lnTo>
                    <a:pt x="1678781" y="345282"/>
                  </a:lnTo>
                  <a:lnTo>
                    <a:pt x="1612106" y="354807"/>
                  </a:lnTo>
                  <a:lnTo>
                    <a:pt x="1381125" y="397669"/>
                  </a:lnTo>
                  <a:lnTo>
                    <a:pt x="1247775" y="421482"/>
                  </a:lnTo>
                  <a:lnTo>
                    <a:pt x="1147762" y="442913"/>
                  </a:lnTo>
                  <a:lnTo>
                    <a:pt x="1016793" y="478632"/>
                  </a:lnTo>
                  <a:lnTo>
                    <a:pt x="916781" y="504825"/>
                  </a:lnTo>
                  <a:lnTo>
                    <a:pt x="812006" y="535782"/>
                  </a:lnTo>
                  <a:lnTo>
                    <a:pt x="704850" y="571500"/>
                  </a:lnTo>
                  <a:lnTo>
                    <a:pt x="616743" y="604838"/>
                  </a:lnTo>
                  <a:lnTo>
                    <a:pt x="545306" y="635794"/>
                  </a:lnTo>
                  <a:lnTo>
                    <a:pt x="431006" y="685800"/>
                  </a:lnTo>
                  <a:lnTo>
                    <a:pt x="350043" y="728663"/>
                  </a:lnTo>
                  <a:lnTo>
                    <a:pt x="335756" y="728663"/>
                  </a:lnTo>
                  <a:lnTo>
                    <a:pt x="307181" y="719138"/>
                  </a:lnTo>
                  <a:lnTo>
                    <a:pt x="264318" y="700088"/>
                  </a:lnTo>
                  <a:lnTo>
                    <a:pt x="235743" y="685800"/>
                  </a:lnTo>
                  <a:lnTo>
                    <a:pt x="200025" y="659607"/>
                  </a:lnTo>
                  <a:lnTo>
                    <a:pt x="164306" y="631032"/>
                  </a:lnTo>
                  <a:lnTo>
                    <a:pt x="121443" y="590550"/>
                  </a:lnTo>
                  <a:lnTo>
                    <a:pt x="85725" y="550069"/>
                  </a:lnTo>
                  <a:lnTo>
                    <a:pt x="52387" y="509588"/>
                  </a:lnTo>
                  <a:lnTo>
                    <a:pt x="11906" y="452438"/>
                  </a:lnTo>
                  <a:lnTo>
                    <a:pt x="2381" y="431007"/>
                  </a:lnTo>
                  <a:lnTo>
                    <a:pt x="0" y="402432"/>
                  </a:lnTo>
                  <a:lnTo>
                    <a:pt x="9525" y="383382"/>
                  </a:lnTo>
                  <a:lnTo>
                    <a:pt x="30956" y="376238"/>
                  </a:lnTo>
                  <a:lnTo>
                    <a:pt x="45243" y="373857"/>
                  </a:lnTo>
                  <a:lnTo>
                    <a:pt x="59531" y="383382"/>
                  </a:lnTo>
                  <a:lnTo>
                    <a:pt x="88106" y="409575"/>
                  </a:lnTo>
                  <a:lnTo>
                    <a:pt x="107156" y="426244"/>
                  </a:lnTo>
                  <a:lnTo>
                    <a:pt x="130968" y="442913"/>
                  </a:lnTo>
                  <a:lnTo>
                    <a:pt x="166687" y="459582"/>
                  </a:lnTo>
                  <a:lnTo>
                    <a:pt x="195262" y="466725"/>
                  </a:lnTo>
                  <a:lnTo>
                    <a:pt x="221456" y="471488"/>
                  </a:lnTo>
                  <a:lnTo>
                    <a:pt x="271462" y="476250"/>
                  </a:lnTo>
                  <a:lnTo>
                    <a:pt x="321468" y="466725"/>
                  </a:lnTo>
                  <a:lnTo>
                    <a:pt x="371475" y="452438"/>
                  </a:lnTo>
                  <a:lnTo>
                    <a:pt x="509587" y="409575"/>
                  </a:lnTo>
                  <a:lnTo>
                    <a:pt x="657225" y="369094"/>
                  </a:lnTo>
                  <a:lnTo>
                    <a:pt x="850106" y="321469"/>
                  </a:lnTo>
                  <a:lnTo>
                    <a:pt x="947737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4">
              <a:extLst>
                <a:ext uri="{FF2B5EF4-FFF2-40B4-BE49-F238E27FC236}">
                  <a16:creationId xmlns:a16="http://schemas.microsoft.com/office/drawing/2014/main" id="{936B9491-188C-4B1E-91D3-B5B90850CE25}"/>
                </a:ext>
              </a:extLst>
            </p:cNvPr>
            <p:cNvSpPr/>
            <p:nvPr/>
          </p:nvSpPr>
          <p:spPr>
            <a:xfrm rot="16200000">
              <a:off x="2855121" y="3469482"/>
              <a:ext cx="4338638" cy="574675"/>
            </a:xfrm>
            <a:custGeom>
              <a:avLst/>
              <a:gdLst>
                <a:gd name="connsiteX0" fmla="*/ 2210094 w 4338987"/>
                <a:gd name="connsiteY0" fmla="*/ 268318 h 575471"/>
                <a:gd name="connsiteX1" fmla="*/ 2626693 w 4338987"/>
                <a:gd name="connsiteY1" fmla="*/ 282440 h 575471"/>
                <a:gd name="connsiteX2" fmla="*/ 3011518 w 4338987"/>
                <a:gd name="connsiteY2" fmla="*/ 282440 h 575471"/>
                <a:gd name="connsiteX3" fmla="*/ 3368099 w 4338987"/>
                <a:gd name="connsiteY3" fmla="*/ 278909 h 575471"/>
                <a:gd name="connsiteX4" fmla="*/ 3597581 w 4338987"/>
                <a:gd name="connsiteY4" fmla="*/ 282440 h 575471"/>
                <a:gd name="connsiteX5" fmla="*/ 3827064 w 4338987"/>
                <a:gd name="connsiteY5" fmla="*/ 278909 h 575471"/>
                <a:gd name="connsiteX6" fmla="*/ 3936509 w 4338987"/>
                <a:gd name="connsiteY6" fmla="*/ 278909 h 575471"/>
                <a:gd name="connsiteX7" fmla="*/ 4035364 w 4338987"/>
                <a:gd name="connsiteY7" fmla="*/ 268318 h 575471"/>
                <a:gd name="connsiteX8" fmla="*/ 4070669 w 4338987"/>
                <a:gd name="connsiteY8" fmla="*/ 261257 h 575471"/>
                <a:gd name="connsiteX9" fmla="*/ 4098913 w 4338987"/>
                <a:gd name="connsiteY9" fmla="*/ 250665 h 575471"/>
                <a:gd name="connsiteX10" fmla="*/ 4144809 w 4338987"/>
                <a:gd name="connsiteY10" fmla="*/ 208299 h 575471"/>
                <a:gd name="connsiteX11" fmla="*/ 4190706 w 4338987"/>
                <a:gd name="connsiteY11" fmla="*/ 148281 h 575471"/>
                <a:gd name="connsiteX12" fmla="*/ 4233072 w 4338987"/>
                <a:gd name="connsiteY12" fmla="*/ 84732 h 575471"/>
                <a:gd name="connsiteX13" fmla="*/ 4257785 w 4338987"/>
                <a:gd name="connsiteY13" fmla="*/ 38835 h 575471"/>
                <a:gd name="connsiteX14" fmla="*/ 4278968 w 4338987"/>
                <a:gd name="connsiteY14" fmla="*/ 7061 h 575471"/>
                <a:gd name="connsiteX15" fmla="*/ 4296621 w 4338987"/>
                <a:gd name="connsiteY15" fmla="*/ 0 h 575471"/>
                <a:gd name="connsiteX16" fmla="*/ 4310743 w 4338987"/>
                <a:gd name="connsiteY16" fmla="*/ 0 h 575471"/>
                <a:gd name="connsiteX17" fmla="*/ 4324865 w 4338987"/>
                <a:gd name="connsiteY17" fmla="*/ 7061 h 575471"/>
                <a:gd name="connsiteX18" fmla="*/ 4331926 w 4338987"/>
                <a:gd name="connsiteY18" fmla="*/ 21183 h 575471"/>
                <a:gd name="connsiteX19" fmla="*/ 4338987 w 4338987"/>
                <a:gd name="connsiteY19" fmla="*/ 56488 h 575471"/>
                <a:gd name="connsiteX20" fmla="*/ 4338987 w 4338987"/>
                <a:gd name="connsiteY20" fmla="*/ 95323 h 575471"/>
                <a:gd name="connsiteX21" fmla="*/ 4335456 w 4338987"/>
                <a:gd name="connsiteY21" fmla="*/ 141220 h 575471"/>
                <a:gd name="connsiteX22" fmla="*/ 4324865 w 4338987"/>
                <a:gd name="connsiteY22" fmla="*/ 190647 h 575471"/>
                <a:gd name="connsiteX23" fmla="*/ 4286029 w 4338987"/>
                <a:gd name="connsiteY23" fmla="*/ 296562 h 575471"/>
                <a:gd name="connsiteX24" fmla="*/ 4247194 w 4338987"/>
                <a:gd name="connsiteY24" fmla="*/ 402477 h 575471"/>
                <a:gd name="connsiteX25" fmla="*/ 4218950 w 4338987"/>
                <a:gd name="connsiteY25" fmla="*/ 462495 h 575471"/>
                <a:gd name="connsiteX26" fmla="*/ 4187175 w 4338987"/>
                <a:gd name="connsiteY26" fmla="*/ 515453 h 575471"/>
                <a:gd name="connsiteX27" fmla="*/ 4162462 w 4338987"/>
                <a:gd name="connsiteY27" fmla="*/ 543697 h 575471"/>
                <a:gd name="connsiteX28" fmla="*/ 4130687 w 4338987"/>
                <a:gd name="connsiteY28" fmla="*/ 564880 h 575471"/>
                <a:gd name="connsiteX29" fmla="*/ 4095382 w 4338987"/>
                <a:gd name="connsiteY29" fmla="*/ 575471 h 575471"/>
                <a:gd name="connsiteX30" fmla="*/ 4077730 w 4338987"/>
                <a:gd name="connsiteY30" fmla="*/ 575471 h 575471"/>
                <a:gd name="connsiteX31" fmla="*/ 4038894 w 4338987"/>
                <a:gd name="connsiteY31" fmla="*/ 557819 h 575471"/>
                <a:gd name="connsiteX32" fmla="*/ 3978875 w 4338987"/>
                <a:gd name="connsiteY32" fmla="*/ 540166 h 575471"/>
                <a:gd name="connsiteX33" fmla="*/ 3887082 w 4338987"/>
                <a:gd name="connsiteY33" fmla="*/ 522514 h 575471"/>
                <a:gd name="connsiteX34" fmla="*/ 3802350 w 4338987"/>
                <a:gd name="connsiteY34" fmla="*/ 511922 h 575471"/>
                <a:gd name="connsiteX35" fmla="*/ 3692905 w 4338987"/>
                <a:gd name="connsiteY35" fmla="*/ 504861 h 575471"/>
                <a:gd name="connsiteX36" fmla="*/ 3488136 w 4338987"/>
                <a:gd name="connsiteY36" fmla="*/ 504861 h 575471"/>
                <a:gd name="connsiteX37" fmla="*/ 3304550 w 4338987"/>
                <a:gd name="connsiteY37" fmla="*/ 504861 h 575471"/>
                <a:gd name="connsiteX38" fmla="*/ 3053884 w 4338987"/>
                <a:gd name="connsiteY38" fmla="*/ 504861 h 575471"/>
                <a:gd name="connsiteX39" fmla="*/ 2827932 w 4338987"/>
                <a:gd name="connsiteY39" fmla="*/ 504861 h 575471"/>
                <a:gd name="connsiteX40" fmla="*/ 2467821 w 4338987"/>
                <a:gd name="connsiteY40" fmla="*/ 501331 h 575471"/>
                <a:gd name="connsiteX41" fmla="*/ 2065343 w 4338987"/>
                <a:gd name="connsiteY41" fmla="*/ 504861 h 575471"/>
                <a:gd name="connsiteX42" fmla="*/ 1945306 w 4338987"/>
                <a:gd name="connsiteY42" fmla="*/ 504861 h 575471"/>
                <a:gd name="connsiteX43" fmla="*/ 1592256 w 4338987"/>
                <a:gd name="connsiteY43" fmla="*/ 501331 h 575471"/>
                <a:gd name="connsiteX44" fmla="*/ 1345121 w 4338987"/>
                <a:gd name="connsiteY44" fmla="*/ 494270 h 575471"/>
                <a:gd name="connsiteX45" fmla="*/ 1087394 w 4338987"/>
                <a:gd name="connsiteY45" fmla="*/ 487209 h 575471"/>
                <a:gd name="connsiteX46" fmla="*/ 882625 w 4338987"/>
                <a:gd name="connsiteY46" fmla="*/ 483678 h 575471"/>
                <a:gd name="connsiteX47" fmla="*/ 762588 w 4338987"/>
                <a:gd name="connsiteY47" fmla="*/ 480148 h 575471"/>
                <a:gd name="connsiteX48" fmla="*/ 603716 w 4338987"/>
                <a:gd name="connsiteY48" fmla="*/ 476617 h 575471"/>
                <a:gd name="connsiteX49" fmla="*/ 458965 w 4338987"/>
                <a:gd name="connsiteY49" fmla="*/ 466026 h 575471"/>
                <a:gd name="connsiteX50" fmla="*/ 317745 w 4338987"/>
                <a:gd name="connsiteY50" fmla="*/ 455434 h 575471"/>
                <a:gd name="connsiteX51" fmla="*/ 236543 w 4338987"/>
                <a:gd name="connsiteY51" fmla="*/ 448373 h 575471"/>
                <a:gd name="connsiteX52" fmla="*/ 183586 w 4338987"/>
                <a:gd name="connsiteY52" fmla="*/ 441312 h 575471"/>
                <a:gd name="connsiteX53" fmla="*/ 134159 w 4338987"/>
                <a:gd name="connsiteY53" fmla="*/ 430721 h 575471"/>
                <a:gd name="connsiteX54" fmla="*/ 109445 w 4338987"/>
                <a:gd name="connsiteY54" fmla="*/ 423660 h 575471"/>
                <a:gd name="connsiteX55" fmla="*/ 77671 w 4338987"/>
                <a:gd name="connsiteY55" fmla="*/ 406007 h 575471"/>
                <a:gd name="connsiteX56" fmla="*/ 42366 w 4338987"/>
                <a:gd name="connsiteY56" fmla="*/ 381294 h 575471"/>
                <a:gd name="connsiteX57" fmla="*/ 21183 w 4338987"/>
                <a:gd name="connsiteY57" fmla="*/ 353050 h 575471"/>
                <a:gd name="connsiteX58" fmla="*/ 3530 w 4338987"/>
                <a:gd name="connsiteY58" fmla="*/ 317745 h 575471"/>
                <a:gd name="connsiteX59" fmla="*/ 0 w 4338987"/>
                <a:gd name="connsiteY59" fmla="*/ 303623 h 575471"/>
                <a:gd name="connsiteX60" fmla="*/ 3530 w 4338987"/>
                <a:gd name="connsiteY60" fmla="*/ 293031 h 575471"/>
                <a:gd name="connsiteX61" fmla="*/ 14122 w 4338987"/>
                <a:gd name="connsiteY61" fmla="*/ 278909 h 575471"/>
                <a:gd name="connsiteX62" fmla="*/ 38835 w 4338987"/>
                <a:gd name="connsiteY62" fmla="*/ 257726 h 575471"/>
                <a:gd name="connsiteX63" fmla="*/ 74140 w 4338987"/>
                <a:gd name="connsiteY63" fmla="*/ 240074 h 575471"/>
                <a:gd name="connsiteX64" fmla="*/ 120037 w 4338987"/>
                <a:gd name="connsiteY64" fmla="*/ 222421 h 575471"/>
                <a:gd name="connsiteX65" fmla="*/ 172994 w 4338987"/>
                <a:gd name="connsiteY65" fmla="*/ 208299 h 575471"/>
                <a:gd name="connsiteX66" fmla="*/ 222421 w 4338987"/>
                <a:gd name="connsiteY66" fmla="*/ 201238 h 575471"/>
                <a:gd name="connsiteX67" fmla="*/ 285970 w 4338987"/>
                <a:gd name="connsiteY67" fmla="*/ 190647 h 575471"/>
                <a:gd name="connsiteX68" fmla="*/ 416599 w 4338987"/>
                <a:gd name="connsiteY68" fmla="*/ 204769 h 575471"/>
                <a:gd name="connsiteX69" fmla="*/ 586063 w 4338987"/>
                <a:gd name="connsiteY69" fmla="*/ 218891 h 575471"/>
                <a:gd name="connsiteX70" fmla="*/ 727283 w 4338987"/>
                <a:gd name="connsiteY70" fmla="*/ 225952 h 575471"/>
                <a:gd name="connsiteX71" fmla="*/ 981479 w 4338987"/>
                <a:gd name="connsiteY71" fmla="*/ 236543 h 575471"/>
                <a:gd name="connsiteX72" fmla="*/ 1253328 w 4338987"/>
                <a:gd name="connsiteY72" fmla="*/ 247135 h 575471"/>
                <a:gd name="connsiteX73" fmla="*/ 1493402 w 4338987"/>
                <a:gd name="connsiteY73" fmla="*/ 254196 h 575471"/>
                <a:gd name="connsiteX74" fmla="*/ 1807617 w 4338987"/>
                <a:gd name="connsiteY74" fmla="*/ 257726 h 575471"/>
                <a:gd name="connsiteX75" fmla="*/ 2143014 w 4338987"/>
                <a:gd name="connsiteY75" fmla="*/ 264787 h 575471"/>
                <a:gd name="connsiteX76" fmla="*/ 2210094 w 4338987"/>
                <a:gd name="connsiteY76" fmla="*/ 268318 h 57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8987" h="575471">
                  <a:moveTo>
                    <a:pt x="2210094" y="268318"/>
                  </a:moveTo>
                  <a:lnTo>
                    <a:pt x="2626693" y="282440"/>
                  </a:lnTo>
                  <a:lnTo>
                    <a:pt x="3011518" y="282440"/>
                  </a:lnTo>
                  <a:lnTo>
                    <a:pt x="3368099" y="278909"/>
                  </a:lnTo>
                  <a:lnTo>
                    <a:pt x="3597581" y="282440"/>
                  </a:lnTo>
                  <a:lnTo>
                    <a:pt x="3827064" y="278909"/>
                  </a:lnTo>
                  <a:lnTo>
                    <a:pt x="3936509" y="278909"/>
                  </a:lnTo>
                  <a:lnTo>
                    <a:pt x="4035364" y="268318"/>
                  </a:lnTo>
                  <a:lnTo>
                    <a:pt x="4070669" y="261257"/>
                  </a:lnTo>
                  <a:lnTo>
                    <a:pt x="4098913" y="250665"/>
                  </a:lnTo>
                  <a:lnTo>
                    <a:pt x="4144809" y="208299"/>
                  </a:lnTo>
                  <a:lnTo>
                    <a:pt x="4190706" y="148281"/>
                  </a:lnTo>
                  <a:lnTo>
                    <a:pt x="4233072" y="84732"/>
                  </a:lnTo>
                  <a:lnTo>
                    <a:pt x="4257785" y="38835"/>
                  </a:lnTo>
                  <a:lnTo>
                    <a:pt x="4278968" y="7061"/>
                  </a:lnTo>
                  <a:lnTo>
                    <a:pt x="4296621" y="0"/>
                  </a:lnTo>
                  <a:lnTo>
                    <a:pt x="4310743" y="0"/>
                  </a:lnTo>
                  <a:lnTo>
                    <a:pt x="4324865" y="7061"/>
                  </a:lnTo>
                  <a:lnTo>
                    <a:pt x="4331926" y="21183"/>
                  </a:lnTo>
                  <a:lnTo>
                    <a:pt x="4338987" y="56488"/>
                  </a:lnTo>
                  <a:lnTo>
                    <a:pt x="4338987" y="95323"/>
                  </a:lnTo>
                  <a:lnTo>
                    <a:pt x="4335456" y="141220"/>
                  </a:lnTo>
                  <a:lnTo>
                    <a:pt x="4324865" y="190647"/>
                  </a:lnTo>
                  <a:lnTo>
                    <a:pt x="4286029" y="296562"/>
                  </a:lnTo>
                  <a:lnTo>
                    <a:pt x="4247194" y="402477"/>
                  </a:lnTo>
                  <a:lnTo>
                    <a:pt x="4218950" y="462495"/>
                  </a:lnTo>
                  <a:lnTo>
                    <a:pt x="4187175" y="515453"/>
                  </a:lnTo>
                  <a:lnTo>
                    <a:pt x="4162462" y="543697"/>
                  </a:lnTo>
                  <a:lnTo>
                    <a:pt x="4130687" y="564880"/>
                  </a:lnTo>
                  <a:lnTo>
                    <a:pt x="4095382" y="575471"/>
                  </a:lnTo>
                  <a:lnTo>
                    <a:pt x="4077730" y="575471"/>
                  </a:lnTo>
                  <a:lnTo>
                    <a:pt x="4038894" y="557819"/>
                  </a:lnTo>
                  <a:lnTo>
                    <a:pt x="3978875" y="540166"/>
                  </a:lnTo>
                  <a:lnTo>
                    <a:pt x="3887082" y="522514"/>
                  </a:lnTo>
                  <a:lnTo>
                    <a:pt x="3802350" y="511922"/>
                  </a:lnTo>
                  <a:lnTo>
                    <a:pt x="3692905" y="504861"/>
                  </a:lnTo>
                  <a:lnTo>
                    <a:pt x="3488136" y="504861"/>
                  </a:lnTo>
                  <a:lnTo>
                    <a:pt x="3304550" y="504861"/>
                  </a:lnTo>
                  <a:lnTo>
                    <a:pt x="3053884" y="504861"/>
                  </a:lnTo>
                  <a:lnTo>
                    <a:pt x="2827932" y="504861"/>
                  </a:lnTo>
                  <a:lnTo>
                    <a:pt x="2467821" y="501331"/>
                  </a:lnTo>
                  <a:lnTo>
                    <a:pt x="2065343" y="504861"/>
                  </a:lnTo>
                  <a:lnTo>
                    <a:pt x="1945306" y="504861"/>
                  </a:lnTo>
                  <a:lnTo>
                    <a:pt x="1592256" y="501331"/>
                  </a:lnTo>
                  <a:lnTo>
                    <a:pt x="1345121" y="494270"/>
                  </a:lnTo>
                  <a:lnTo>
                    <a:pt x="1087394" y="487209"/>
                  </a:lnTo>
                  <a:lnTo>
                    <a:pt x="882625" y="483678"/>
                  </a:lnTo>
                  <a:lnTo>
                    <a:pt x="762588" y="480148"/>
                  </a:lnTo>
                  <a:lnTo>
                    <a:pt x="603716" y="476617"/>
                  </a:lnTo>
                  <a:lnTo>
                    <a:pt x="458965" y="466026"/>
                  </a:lnTo>
                  <a:lnTo>
                    <a:pt x="317745" y="455434"/>
                  </a:lnTo>
                  <a:lnTo>
                    <a:pt x="236543" y="448373"/>
                  </a:lnTo>
                  <a:lnTo>
                    <a:pt x="183586" y="441312"/>
                  </a:lnTo>
                  <a:lnTo>
                    <a:pt x="134159" y="430721"/>
                  </a:lnTo>
                  <a:lnTo>
                    <a:pt x="109445" y="423660"/>
                  </a:lnTo>
                  <a:lnTo>
                    <a:pt x="77671" y="406007"/>
                  </a:lnTo>
                  <a:lnTo>
                    <a:pt x="42366" y="381294"/>
                  </a:lnTo>
                  <a:lnTo>
                    <a:pt x="21183" y="353050"/>
                  </a:lnTo>
                  <a:lnTo>
                    <a:pt x="3530" y="317745"/>
                  </a:lnTo>
                  <a:lnTo>
                    <a:pt x="0" y="303623"/>
                  </a:lnTo>
                  <a:lnTo>
                    <a:pt x="3530" y="293031"/>
                  </a:lnTo>
                  <a:lnTo>
                    <a:pt x="14122" y="278909"/>
                  </a:lnTo>
                  <a:lnTo>
                    <a:pt x="38835" y="257726"/>
                  </a:lnTo>
                  <a:lnTo>
                    <a:pt x="74140" y="240074"/>
                  </a:lnTo>
                  <a:lnTo>
                    <a:pt x="120037" y="222421"/>
                  </a:lnTo>
                  <a:lnTo>
                    <a:pt x="172994" y="208299"/>
                  </a:lnTo>
                  <a:lnTo>
                    <a:pt x="222421" y="201238"/>
                  </a:lnTo>
                  <a:lnTo>
                    <a:pt x="285970" y="190647"/>
                  </a:lnTo>
                  <a:lnTo>
                    <a:pt x="416599" y="204769"/>
                  </a:lnTo>
                  <a:lnTo>
                    <a:pt x="586063" y="218891"/>
                  </a:lnTo>
                  <a:lnTo>
                    <a:pt x="727283" y="225952"/>
                  </a:lnTo>
                  <a:lnTo>
                    <a:pt x="981479" y="236543"/>
                  </a:lnTo>
                  <a:lnTo>
                    <a:pt x="1253328" y="247135"/>
                  </a:lnTo>
                  <a:lnTo>
                    <a:pt x="1493402" y="254196"/>
                  </a:lnTo>
                  <a:lnTo>
                    <a:pt x="1807617" y="257726"/>
                  </a:lnTo>
                  <a:lnTo>
                    <a:pt x="2143014" y="264787"/>
                  </a:lnTo>
                  <a:lnTo>
                    <a:pt x="2210094" y="2683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24156444-D85E-423F-92D2-3CFD32B92CD5}"/>
                </a:ext>
              </a:extLst>
            </p:cNvPr>
            <p:cNvSpPr/>
            <p:nvPr/>
          </p:nvSpPr>
          <p:spPr>
            <a:xfrm rot="16200000">
              <a:off x="5623720" y="3534570"/>
              <a:ext cx="4491037" cy="504825"/>
            </a:xfrm>
            <a:custGeom>
              <a:avLst/>
              <a:gdLst>
                <a:gd name="connsiteX0" fmla="*/ 2037283 w 4491533"/>
                <a:gd name="connsiteY0" fmla="*/ 215798 h 504749"/>
                <a:gd name="connsiteX1" fmla="*/ 2589581 w 4491533"/>
                <a:gd name="connsiteY1" fmla="*/ 215798 h 504749"/>
                <a:gd name="connsiteX2" fmla="*/ 3108960 w 4491533"/>
                <a:gd name="connsiteY2" fmla="*/ 215798 h 504749"/>
                <a:gd name="connsiteX3" fmla="*/ 3482035 w 4491533"/>
                <a:gd name="connsiteY3" fmla="*/ 215798 h 504749"/>
                <a:gd name="connsiteX4" fmla="*/ 3829507 w 4491533"/>
                <a:gd name="connsiteY4" fmla="*/ 208483 h 504749"/>
                <a:gd name="connsiteX5" fmla="*/ 3942893 w 4491533"/>
                <a:gd name="connsiteY5" fmla="*/ 204825 h 504749"/>
                <a:gd name="connsiteX6" fmla="*/ 4019702 w 4491533"/>
                <a:gd name="connsiteY6" fmla="*/ 201168 h 504749"/>
                <a:gd name="connsiteX7" fmla="*/ 4089197 w 4491533"/>
                <a:gd name="connsiteY7" fmla="*/ 193853 h 504749"/>
                <a:gd name="connsiteX8" fmla="*/ 4155033 w 4491533"/>
                <a:gd name="connsiteY8" fmla="*/ 179222 h 504749"/>
                <a:gd name="connsiteX9" fmla="*/ 4224528 w 4491533"/>
                <a:gd name="connsiteY9" fmla="*/ 153619 h 504749"/>
                <a:gd name="connsiteX10" fmla="*/ 4294022 w 4491533"/>
                <a:gd name="connsiteY10" fmla="*/ 120701 h 504749"/>
                <a:gd name="connsiteX11" fmla="*/ 4356201 w 4491533"/>
                <a:gd name="connsiteY11" fmla="*/ 84125 h 504749"/>
                <a:gd name="connsiteX12" fmla="*/ 4392777 w 4491533"/>
                <a:gd name="connsiteY12" fmla="*/ 54864 h 504749"/>
                <a:gd name="connsiteX13" fmla="*/ 4411065 w 4491533"/>
                <a:gd name="connsiteY13" fmla="*/ 25603 h 504749"/>
                <a:gd name="connsiteX14" fmla="*/ 4425696 w 4491533"/>
                <a:gd name="connsiteY14" fmla="*/ 7315 h 504749"/>
                <a:gd name="connsiteX15" fmla="*/ 4443984 w 4491533"/>
                <a:gd name="connsiteY15" fmla="*/ 0 h 504749"/>
                <a:gd name="connsiteX16" fmla="*/ 4462272 w 4491533"/>
                <a:gd name="connsiteY16" fmla="*/ 0 h 504749"/>
                <a:gd name="connsiteX17" fmla="*/ 4473245 w 4491533"/>
                <a:gd name="connsiteY17" fmla="*/ 3657 h 504749"/>
                <a:gd name="connsiteX18" fmla="*/ 4484217 w 4491533"/>
                <a:gd name="connsiteY18" fmla="*/ 18288 h 504749"/>
                <a:gd name="connsiteX19" fmla="*/ 4487875 w 4491533"/>
                <a:gd name="connsiteY19" fmla="*/ 47549 h 504749"/>
                <a:gd name="connsiteX20" fmla="*/ 4491533 w 4491533"/>
                <a:gd name="connsiteY20" fmla="*/ 87782 h 504749"/>
                <a:gd name="connsiteX21" fmla="*/ 4491533 w 4491533"/>
                <a:gd name="connsiteY21" fmla="*/ 131673 h 504749"/>
                <a:gd name="connsiteX22" fmla="*/ 4476902 w 4491533"/>
                <a:gd name="connsiteY22" fmla="*/ 179222 h 504749"/>
                <a:gd name="connsiteX23" fmla="*/ 4433011 w 4491533"/>
                <a:gd name="connsiteY23" fmla="*/ 259689 h 504749"/>
                <a:gd name="connsiteX24" fmla="*/ 4367174 w 4491533"/>
                <a:gd name="connsiteY24" fmla="*/ 376733 h 504749"/>
                <a:gd name="connsiteX25" fmla="*/ 4323283 w 4491533"/>
                <a:gd name="connsiteY25" fmla="*/ 442569 h 504749"/>
                <a:gd name="connsiteX26" fmla="*/ 4290365 w 4491533"/>
                <a:gd name="connsiteY26" fmla="*/ 482803 h 504749"/>
                <a:gd name="connsiteX27" fmla="*/ 4264761 w 4491533"/>
                <a:gd name="connsiteY27" fmla="*/ 501091 h 504749"/>
                <a:gd name="connsiteX28" fmla="*/ 4250131 w 4491533"/>
                <a:gd name="connsiteY28" fmla="*/ 504749 h 504749"/>
                <a:gd name="connsiteX29" fmla="*/ 4206240 w 4491533"/>
                <a:gd name="connsiteY29" fmla="*/ 501091 h 504749"/>
                <a:gd name="connsiteX30" fmla="*/ 4147718 w 4491533"/>
                <a:gd name="connsiteY30" fmla="*/ 497433 h 504749"/>
                <a:gd name="connsiteX31" fmla="*/ 4048963 w 4491533"/>
                <a:gd name="connsiteY31" fmla="*/ 482803 h 504749"/>
                <a:gd name="connsiteX32" fmla="*/ 3979469 w 4491533"/>
                <a:gd name="connsiteY32" fmla="*/ 464515 h 504749"/>
                <a:gd name="connsiteX33" fmla="*/ 3953865 w 4491533"/>
                <a:gd name="connsiteY33" fmla="*/ 460857 h 504749"/>
                <a:gd name="connsiteX34" fmla="*/ 3855110 w 4491533"/>
                <a:gd name="connsiteY34" fmla="*/ 449885 h 504749"/>
                <a:gd name="connsiteX35" fmla="*/ 3686861 w 4491533"/>
                <a:gd name="connsiteY35" fmla="*/ 438912 h 504749"/>
                <a:gd name="connsiteX36" fmla="*/ 3386937 w 4491533"/>
                <a:gd name="connsiteY36" fmla="*/ 438912 h 504749"/>
                <a:gd name="connsiteX37" fmla="*/ 2900477 w 4491533"/>
                <a:gd name="connsiteY37" fmla="*/ 438912 h 504749"/>
                <a:gd name="connsiteX38" fmla="*/ 2534717 w 4491533"/>
                <a:gd name="connsiteY38" fmla="*/ 438912 h 504749"/>
                <a:gd name="connsiteX39" fmla="*/ 2264054 w 4491533"/>
                <a:gd name="connsiteY39" fmla="*/ 438912 h 504749"/>
                <a:gd name="connsiteX40" fmla="*/ 1920240 w 4491533"/>
                <a:gd name="connsiteY40" fmla="*/ 438912 h 504749"/>
                <a:gd name="connsiteX41" fmla="*/ 1583741 w 4491533"/>
                <a:gd name="connsiteY41" fmla="*/ 438912 h 504749"/>
                <a:gd name="connsiteX42" fmla="*/ 1393545 w 4491533"/>
                <a:gd name="connsiteY42" fmla="*/ 438912 h 504749"/>
                <a:gd name="connsiteX43" fmla="*/ 1093622 w 4491533"/>
                <a:gd name="connsiteY43" fmla="*/ 438912 h 504749"/>
                <a:gd name="connsiteX44" fmla="*/ 874166 w 4491533"/>
                <a:gd name="connsiteY44" fmla="*/ 442569 h 504749"/>
                <a:gd name="connsiteX45" fmla="*/ 742493 w 4491533"/>
                <a:gd name="connsiteY45" fmla="*/ 442569 h 504749"/>
                <a:gd name="connsiteX46" fmla="*/ 625449 w 4491533"/>
                <a:gd name="connsiteY46" fmla="*/ 449885 h 504749"/>
                <a:gd name="connsiteX47" fmla="*/ 534009 w 4491533"/>
                <a:gd name="connsiteY47" fmla="*/ 457200 h 504749"/>
                <a:gd name="connsiteX48" fmla="*/ 493776 w 4491533"/>
                <a:gd name="connsiteY48" fmla="*/ 460857 h 504749"/>
                <a:gd name="connsiteX49" fmla="*/ 431597 w 4491533"/>
                <a:gd name="connsiteY49" fmla="*/ 460857 h 504749"/>
                <a:gd name="connsiteX50" fmla="*/ 362102 w 4491533"/>
                <a:gd name="connsiteY50" fmla="*/ 449885 h 504749"/>
                <a:gd name="connsiteX51" fmla="*/ 259689 w 4491533"/>
                <a:gd name="connsiteY51" fmla="*/ 424281 h 504749"/>
                <a:gd name="connsiteX52" fmla="*/ 164592 w 4491533"/>
                <a:gd name="connsiteY52" fmla="*/ 391363 h 504749"/>
                <a:gd name="connsiteX53" fmla="*/ 102413 w 4491533"/>
                <a:gd name="connsiteY53" fmla="*/ 354787 h 504749"/>
                <a:gd name="connsiteX54" fmla="*/ 54864 w 4491533"/>
                <a:gd name="connsiteY54" fmla="*/ 321869 h 504749"/>
                <a:gd name="connsiteX55" fmla="*/ 29261 w 4491533"/>
                <a:gd name="connsiteY55" fmla="*/ 296265 h 504749"/>
                <a:gd name="connsiteX56" fmla="*/ 10973 w 4491533"/>
                <a:gd name="connsiteY56" fmla="*/ 270662 h 504749"/>
                <a:gd name="connsiteX57" fmla="*/ 0 w 4491533"/>
                <a:gd name="connsiteY57" fmla="*/ 237744 h 504749"/>
                <a:gd name="connsiteX58" fmla="*/ 0 w 4491533"/>
                <a:gd name="connsiteY58" fmla="*/ 212141 h 504749"/>
                <a:gd name="connsiteX59" fmla="*/ 7315 w 4491533"/>
                <a:gd name="connsiteY59" fmla="*/ 193853 h 504749"/>
                <a:gd name="connsiteX60" fmla="*/ 21945 w 4491533"/>
                <a:gd name="connsiteY60" fmla="*/ 179222 h 504749"/>
                <a:gd name="connsiteX61" fmla="*/ 54864 w 4491533"/>
                <a:gd name="connsiteY61" fmla="*/ 157277 h 504749"/>
                <a:gd name="connsiteX62" fmla="*/ 102413 w 4491533"/>
                <a:gd name="connsiteY62" fmla="*/ 138989 h 504749"/>
                <a:gd name="connsiteX63" fmla="*/ 585216 w 4491533"/>
                <a:gd name="connsiteY63" fmla="*/ 215798 h 504749"/>
                <a:gd name="connsiteX64" fmla="*/ 691286 w 4491533"/>
                <a:gd name="connsiteY64" fmla="*/ 215798 h 504749"/>
                <a:gd name="connsiteX65" fmla="*/ 943661 w 4491533"/>
                <a:gd name="connsiteY65" fmla="*/ 215798 h 504749"/>
                <a:gd name="connsiteX66" fmla="*/ 1276502 w 4491533"/>
                <a:gd name="connsiteY66" fmla="*/ 215798 h 504749"/>
                <a:gd name="connsiteX67" fmla="*/ 1613001 w 4491533"/>
                <a:gd name="connsiteY67" fmla="*/ 215798 h 504749"/>
                <a:gd name="connsiteX68" fmla="*/ 2037283 w 4491533"/>
                <a:gd name="connsiteY68" fmla="*/ 215798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04749">
                  <a:moveTo>
                    <a:pt x="2037283" y="215798"/>
                  </a:moveTo>
                  <a:lnTo>
                    <a:pt x="2589581" y="215798"/>
                  </a:lnTo>
                  <a:lnTo>
                    <a:pt x="3108960" y="215798"/>
                  </a:lnTo>
                  <a:lnTo>
                    <a:pt x="3482035" y="215798"/>
                  </a:lnTo>
                  <a:lnTo>
                    <a:pt x="3829507" y="208483"/>
                  </a:lnTo>
                  <a:lnTo>
                    <a:pt x="3942893" y="204825"/>
                  </a:lnTo>
                  <a:lnTo>
                    <a:pt x="4019702" y="201168"/>
                  </a:lnTo>
                  <a:lnTo>
                    <a:pt x="4089197" y="193853"/>
                  </a:lnTo>
                  <a:lnTo>
                    <a:pt x="4155033" y="179222"/>
                  </a:lnTo>
                  <a:lnTo>
                    <a:pt x="4224528" y="153619"/>
                  </a:lnTo>
                  <a:lnTo>
                    <a:pt x="4294022" y="120701"/>
                  </a:lnTo>
                  <a:lnTo>
                    <a:pt x="4356201" y="84125"/>
                  </a:lnTo>
                  <a:lnTo>
                    <a:pt x="4392777" y="54864"/>
                  </a:lnTo>
                  <a:lnTo>
                    <a:pt x="4411065" y="25603"/>
                  </a:lnTo>
                  <a:lnTo>
                    <a:pt x="4425696" y="7315"/>
                  </a:lnTo>
                  <a:lnTo>
                    <a:pt x="4443984" y="0"/>
                  </a:lnTo>
                  <a:lnTo>
                    <a:pt x="4462272" y="0"/>
                  </a:lnTo>
                  <a:lnTo>
                    <a:pt x="4473245" y="3657"/>
                  </a:lnTo>
                  <a:lnTo>
                    <a:pt x="4484217" y="18288"/>
                  </a:lnTo>
                  <a:lnTo>
                    <a:pt x="4487875" y="47549"/>
                  </a:lnTo>
                  <a:lnTo>
                    <a:pt x="4491533" y="87782"/>
                  </a:lnTo>
                  <a:lnTo>
                    <a:pt x="4491533" y="131673"/>
                  </a:lnTo>
                  <a:lnTo>
                    <a:pt x="4476902" y="179222"/>
                  </a:lnTo>
                  <a:lnTo>
                    <a:pt x="4433011" y="259689"/>
                  </a:lnTo>
                  <a:lnTo>
                    <a:pt x="4367174" y="376733"/>
                  </a:lnTo>
                  <a:lnTo>
                    <a:pt x="4323283" y="442569"/>
                  </a:lnTo>
                  <a:lnTo>
                    <a:pt x="4290365" y="482803"/>
                  </a:lnTo>
                  <a:lnTo>
                    <a:pt x="4264761" y="501091"/>
                  </a:lnTo>
                  <a:lnTo>
                    <a:pt x="4250131" y="504749"/>
                  </a:lnTo>
                  <a:lnTo>
                    <a:pt x="4206240" y="501091"/>
                  </a:lnTo>
                  <a:lnTo>
                    <a:pt x="4147718" y="497433"/>
                  </a:lnTo>
                  <a:lnTo>
                    <a:pt x="4048963" y="482803"/>
                  </a:lnTo>
                  <a:lnTo>
                    <a:pt x="3979469" y="464515"/>
                  </a:lnTo>
                  <a:lnTo>
                    <a:pt x="3953865" y="460857"/>
                  </a:lnTo>
                  <a:lnTo>
                    <a:pt x="3855110" y="449885"/>
                  </a:lnTo>
                  <a:lnTo>
                    <a:pt x="3686861" y="438912"/>
                  </a:lnTo>
                  <a:lnTo>
                    <a:pt x="3386937" y="438912"/>
                  </a:lnTo>
                  <a:lnTo>
                    <a:pt x="2900477" y="438912"/>
                  </a:lnTo>
                  <a:lnTo>
                    <a:pt x="2534717" y="438912"/>
                  </a:lnTo>
                  <a:lnTo>
                    <a:pt x="2264054" y="438912"/>
                  </a:lnTo>
                  <a:lnTo>
                    <a:pt x="1920240" y="438912"/>
                  </a:lnTo>
                  <a:lnTo>
                    <a:pt x="1583741" y="438912"/>
                  </a:lnTo>
                  <a:lnTo>
                    <a:pt x="1393545" y="438912"/>
                  </a:lnTo>
                  <a:lnTo>
                    <a:pt x="1093622" y="438912"/>
                  </a:lnTo>
                  <a:lnTo>
                    <a:pt x="874166" y="442569"/>
                  </a:lnTo>
                  <a:lnTo>
                    <a:pt x="742493" y="442569"/>
                  </a:lnTo>
                  <a:lnTo>
                    <a:pt x="625449" y="449885"/>
                  </a:lnTo>
                  <a:lnTo>
                    <a:pt x="534009" y="457200"/>
                  </a:lnTo>
                  <a:lnTo>
                    <a:pt x="493776" y="460857"/>
                  </a:lnTo>
                  <a:lnTo>
                    <a:pt x="431597" y="460857"/>
                  </a:lnTo>
                  <a:lnTo>
                    <a:pt x="362102" y="449885"/>
                  </a:lnTo>
                  <a:lnTo>
                    <a:pt x="259689" y="424281"/>
                  </a:lnTo>
                  <a:lnTo>
                    <a:pt x="164592" y="391363"/>
                  </a:lnTo>
                  <a:lnTo>
                    <a:pt x="102413" y="354787"/>
                  </a:lnTo>
                  <a:lnTo>
                    <a:pt x="54864" y="321869"/>
                  </a:lnTo>
                  <a:lnTo>
                    <a:pt x="29261" y="296265"/>
                  </a:lnTo>
                  <a:lnTo>
                    <a:pt x="10973" y="270662"/>
                  </a:lnTo>
                  <a:lnTo>
                    <a:pt x="0" y="237744"/>
                  </a:lnTo>
                  <a:lnTo>
                    <a:pt x="0" y="212141"/>
                  </a:lnTo>
                  <a:lnTo>
                    <a:pt x="7315" y="193853"/>
                  </a:lnTo>
                  <a:lnTo>
                    <a:pt x="21945" y="179222"/>
                  </a:lnTo>
                  <a:lnTo>
                    <a:pt x="54864" y="157277"/>
                  </a:lnTo>
                  <a:lnTo>
                    <a:pt x="102413" y="138989"/>
                  </a:lnTo>
                  <a:lnTo>
                    <a:pt x="585216" y="215798"/>
                  </a:lnTo>
                  <a:lnTo>
                    <a:pt x="691286" y="215798"/>
                  </a:lnTo>
                  <a:lnTo>
                    <a:pt x="943661" y="215798"/>
                  </a:lnTo>
                  <a:lnTo>
                    <a:pt x="1276502" y="215798"/>
                  </a:lnTo>
                  <a:lnTo>
                    <a:pt x="1613001" y="215798"/>
                  </a:lnTo>
                  <a:lnTo>
                    <a:pt x="2037283" y="21579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7">
              <a:extLst>
                <a:ext uri="{FF2B5EF4-FFF2-40B4-BE49-F238E27FC236}">
                  <a16:creationId xmlns:a16="http://schemas.microsoft.com/office/drawing/2014/main" id="{FA9EC57B-0DFD-465D-9FCA-0F275BEC7832}"/>
                </a:ext>
              </a:extLst>
            </p:cNvPr>
            <p:cNvSpPr/>
            <p:nvPr/>
          </p:nvSpPr>
          <p:spPr>
            <a:xfrm rot="16200000">
              <a:off x="7144544" y="5318919"/>
              <a:ext cx="673100" cy="747712"/>
            </a:xfrm>
            <a:custGeom>
              <a:avLst/>
              <a:gdLst>
                <a:gd name="connsiteX0" fmla="*/ 616743 w 673893"/>
                <a:gd name="connsiteY0" fmla="*/ 230982 h 747713"/>
                <a:gd name="connsiteX1" fmla="*/ 583406 w 673893"/>
                <a:gd name="connsiteY1" fmla="*/ 361950 h 747713"/>
                <a:gd name="connsiteX2" fmla="*/ 561975 w 673893"/>
                <a:gd name="connsiteY2" fmla="*/ 447675 h 747713"/>
                <a:gd name="connsiteX3" fmla="*/ 542925 w 673893"/>
                <a:gd name="connsiteY3" fmla="*/ 526257 h 747713"/>
                <a:gd name="connsiteX4" fmla="*/ 526256 w 673893"/>
                <a:gd name="connsiteY4" fmla="*/ 614363 h 747713"/>
                <a:gd name="connsiteX5" fmla="*/ 519112 w 673893"/>
                <a:gd name="connsiteY5" fmla="*/ 654844 h 747713"/>
                <a:gd name="connsiteX6" fmla="*/ 521493 w 673893"/>
                <a:gd name="connsiteY6" fmla="*/ 676275 h 747713"/>
                <a:gd name="connsiteX7" fmla="*/ 526256 w 673893"/>
                <a:gd name="connsiteY7" fmla="*/ 695325 h 747713"/>
                <a:gd name="connsiteX8" fmla="*/ 535781 w 673893"/>
                <a:gd name="connsiteY8" fmla="*/ 707232 h 747713"/>
                <a:gd name="connsiteX9" fmla="*/ 550068 w 673893"/>
                <a:gd name="connsiteY9" fmla="*/ 716757 h 747713"/>
                <a:gd name="connsiteX10" fmla="*/ 571500 w 673893"/>
                <a:gd name="connsiteY10" fmla="*/ 723900 h 747713"/>
                <a:gd name="connsiteX11" fmla="*/ 657225 w 673893"/>
                <a:gd name="connsiteY11" fmla="*/ 731044 h 747713"/>
                <a:gd name="connsiteX12" fmla="*/ 0 w 673893"/>
                <a:gd name="connsiteY12" fmla="*/ 747713 h 747713"/>
                <a:gd name="connsiteX13" fmla="*/ 0 w 673893"/>
                <a:gd name="connsiteY13" fmla="*/ 723900 h 747713"/>
                <a:gd name="connsiteX14" fmla="*/ 9525 w 673893"/>
                <a:gd name="connsiteY14" fmla="*/ 702469 h 747713"/>
                <a:gd name="connsiteX15" fmla="*/ 35718 w 673893"/>
                <a:gd name="connsiteY15" fmla="*/ 683419 h 747713"/>
                <a:gd name="connsiteX16" fmla="*/ 66675 w 673893"/>
                <a:gd name="connsiteY16" fmla="*/ 664369 h 747713"/>
                <a:gd name="connsiteX17" fmla="*/ 100012 w 673893"/>
                <a:gd name="connsiteY17" fmla="*/ 647700 h 747713"/>
                <a:gd name="connsiteX18" fmla="*/ 142875 w 673893"/>
                <a:gd name="connsiteY18" fmla="*/ 623888 h 747713"/>
                <a:gd name="connsiteX19" fmla="*/ 185737 w 673893"/>
                <a:gd name="connsiteY19" fmla="*/ 592932 h 747713"/>
                <a:gd name="connsiteX20" fmla="*/ 226218 w 673893"/>
                <a:gd name="connsiteY20" fmla="*/ 559594 h 747713"/>
                <a:gd name="connsiteX21" fmla="*/ 314325 w 673893"/>
                <a:gd name="connsiteY21" fmla="*/ 466725 h 747713"/>
                <a:gd name="connsiteX22" fmla="*/ 392906 w 673893"/>
                <a:gd name="connsiteY22" fmla="*/ 366713 h 747713"/>
                <a:gd name="connsiteX23" fmla="*/ 466725 w 673893"/>
                <a:gd name="connsiteY23" fmla="*/ 261938 h 747713"/>
                <a:gd name="connsiteX24" fmla="*/ 538162 w 673893"/>
                <a:gd name="connsiteY24" fmla="*/ 154782 h 747713"/>
                <a:gd name="connsiteX25" fmla="*/ 595312 w 673893"/>
                <a:gd name="connsiteY25" fmla="*/ 71438 h 747713"/>
                <a:gd name="connsiteX26" fmla="*/ 633412 w 673893"/>
                <a:gd name="connsiteY26" fmla="*/ 14288 h 747713"/>
                <a:gd name="connsiteX27" fmla="*/ 645318 w 673893"/>
                <a:gd name="connsiteY27" fmla="*/ 4763 h 747713"/>
                <a:gd name="connsiteX28" fmla="*/ 654843 w 673893"/>
                <a:gd name="connsiteY28" fmla="*/ 0 h 747713"/>
                <a:gd name="connsiteX29" fmla="*/ 661987 w 673893"/>
                <a:gd name="connsiteY29" fmla="*/ 0 h 747713"/>
                <a:gd name="connsiteX30" fmla="*/ 669131 w 673893"/>
                <a:gd name="connsiteY30" fmla="*/ 2382 h 747713"/>
                <a:gd name="connsiteX31" fmla="*/ 673893 w 673893"/>
                <a:gd name="connsiteY31" fmla="*/ 11907 h 747713"/>
                <a:gd name="connsiteX32" fmla="*/ 671512 w 673893"/>
                <a:gd name="connsiteY32" fmla="*/ 30957 h 747713"/>
                <a:gd name="connsiteX33" fmla="*/ 652462 w 673893"/>
                <a:gd name="connsiteY33" fmla="*/ 97632 h 747713"/>
                <a:gd name="connsiteX34" fmla="*/ 616743 w 673893"/>
                <a:gd name="connsiteY34" fmla="*/ 230982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3" h="747713">
                  <a:moveTo>
                    <a:pt x="616743" y="230982"/>
                  </a:moveTo>
                  <a:lnTo>
                    <a:pt x="583406" y="361950"/>
                  </a:lnTo>
                  <a:lnTo>
                    <a:pt x="561975" y="447675"/>
                  </a:lnTo>
                  <a:lnTo>
                    <a:pt x="542925" y="526257"/>
                  </a:lnTo>
                  <a:lnTo>
                    <a:pt x="526256" y="614363"/>
                  </a:lnTo>
                  <a:lnTo>
                    <a:pt x="519112" y="654844"/>
                  </a:lnTo>
                  <a:lnTo>
                    <a:pt x="521493" y="676275"/>
                  </a:lnTo>
                  <a:lnTo>
                    <a:pt x="526256" y="695325"/>
                  </a:lnTo>
                  <a:lnTo>
                    <a:pt x="535781" y="707232"/>
                  </a:lnTo>
                  <a:lnTo>
                    <a:pt x="550068" y="716757"/>
                  </a:lnTo>
                  <a:lnTo>
                    <a:pt x="571500" y="723900"/>
                  </a:lnTo>
                  <a:lnTo>
                    <a:pt x="657225" y="731044"/>
                  </a:lnTo>
                  <a:lnTo>
                    <a:pt x="0" y="747713"/>
                  </a:lnTo>
                  <a:lnTo>
                    <a:pt x="0" y="723900"/>
                  </a:lnTo>
                  <a:lnTo>
                    <a:pt x="9525" y="702469"/>
                  </a:lnTo>
                  <a:lnTo>
                    <a:pt x="35718" y="683419"/>
                  </a:lnTo>
                  <a:lnTo>
                    <a:pt x="66675" y="664369"/>
                  </a:lnTo>
                  <a:lnTo>
                    <a:pt x="100012" y="647700"/>
                  </a:lnTo>
                  <a:lnTo>
                    <a:pt x="142875" y="623888"/>
                  </a:lnTo>
                  <a:lnTo>
                    <a:pt x="185737" y="592932"/>
                  </a:lnTo>
                  <a:lnTo>
                    <a:pt x="226218" y="559594"/>
                  </a:lnTo>
                  <a:lnTo>
                    <a:pt x="314325" y="466725"/>
                  </a:lnTo>
                  <a:lnTo>
                    <a:pt x="392906" y="366713"/>
                  </a:lnTo>
                  <a:lnTo>
                    <a:pt x="466725" y="261938"/>
                  </a:lnTo>
                  <a:lnTo>
                    <a:pt x="538162" y="154782"/>
                  </a:lnTo>
                  <a:lnTo>
                    <a:pt x="595312" y="71438"/>
                  </a:lnTo>
                  <a:lnTo>
                    <a:pt x="633412" y="14288"/>
                  </a:lnTo>
                  <a:lnTo>
                    <a:pt x="645318" y="4763"/>
                  </a:lnTo>
                  <a:lnTo>
                    <a:pt x="654843" y="0"/>
                  </a:lnTo>
                  <a:lnTo>
                    <a:pt x="661987" y="0"/>
                  </a:lnTo>
                  <a:lnTo>
                    <a:pt x="669131" y="2382"/>
                  </a:lnTo>
                  <a:lnTo>
                    <a:pt x="673893" y="11907"/>
                  </a:lnTo>
                  <a:lnTo>
                    <a:pt x="671512" y="30957"/>
                  </a:lnTo>
                  <a:lnTo>
                    <a:pt x="652462" y="97632"/>
                  </a:lnTo>
                  <a:lnTo>
                    <a:pt x="616743" y="2309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FE46FBAC-E553-4E81-8886-EF13F875CCAF}"/>
              </a:ext>
            </a:extLst>
          </p:cNvPr>
          <p:cNvGrpSpPr/>
          <p:nvPr/>
        </p:nvGrpSpPr>
        <p:grpSpPr>
          <a:xfrm>
            <a:off x="3606803" y="1541464"/>
            <a:ext cx="4516436" cy="4491037"/>
            <a:chOff x="3605215" y="1541464"/>
            <a:chExt cx="4516436" cy="4491037"/>
          </a:xfrm>
          <a:solidFill>
            <a:schemeClr val="tx1"/>
          </a:solidFill>
        </p:grpSpPr>
        <p:sp>
          <p:nvSpPr>
            <p:cNvPr id="20" name="フリーフォーム 49">
              <a:extLst>
                <a:ext uri="{FF2B5EF4-FFF2-40B4-BE49-F238E27FC236}">
                  <a16:creationId xmlns:a16="http://schemas.microsoft.com/office/drawing/2014/main" id="{D40950D7-1FA8-490F-96E5-F244179EA15D}"/>
                </a:ext>
              </a:extLst>
            </p:cNvPr>
            <p:cNvSpPr/>
            <p:nvPr/>
          </p:nvSpPr>
          <p:spPr>
            <a:xfrm>
              <a:off x="3976691" y="2097089"/>
              <a:ext cx="547687" cy="822325"/>
            </a:xfrm>
            <a:custGeom>
              <a:avLst/>
              <a:gdLst>
                <a:gd name="connsiteX0" fmla="*/ 178593 w 547687"/>
                <a:gd name="connsiteY0" fmla="*/ 409575 h 821532"/>
                <a:gd name="connsiteX1" fmla="*/ 121443 w 547687"/>
                <a:gd name="connsiteY1" fmla="*/ 288132 h 821532"/>
                <a:gd name="connsiteX2" fmla="*/ 59531 w 547687"/>
                <a:gd name="connsiteY2" fmla="*/ 150019 h 821532"/>
                <a:gd name="connsiteX3" fmla="*/ 7143 w 547687"/>
                <a:gd name="connsiteY3" fmla="*/ 47625 h 821532"/>
                <a:gd name="connsiteX4" fmla="*/ 0 w 547687"/>
                <a:gd name="connsiteY4" fmla="*/ 26194 h 821532"/>
                <a:gd name="connsiteX5" fmla="*/ 0 w 547687"/>
                <a:gd name="connsiteY5" fmla="*/ 7144 h 821532"/>
                <a:gd name="connsiteX6" fmla="*/ 9525 w 547687"/>
                <a:gd name="connsiteY6" fmla="*/ 0 h 821532"/>
                <a:gd name="connsiteX7" fmla="*/ 26193 w 547687"/>
                <a:gd name="connsiteY7" fmla="*/ 2382 h 821532"/>
                <a:gd name="connsiteX8" fmla="*/ 61912 w 547687"/>
                <a:gd name="connsiteY8" fmla="*/ 14288 h 821532"/>
                <a:gd name="connsiteX9" fmla="*/ 123825 w 547687"/>
                <a:gd name="connsiteY9" fmla="*/ 52388 h 821532"/>
                <a:gd name="connsiteX10" fmla="*/ 183356 w 547687"/>
                <a:gd name="connsiteY10" fmla="*/ 95250 h 821532"/>
                <a:gd name="connsiteX11" fmla="*/ 254793 w 547687"/>
                <a:gd name="connsiteY11" fmla="*/ 147638 h 821532"/>
                <a:gd name="connsiteX12" fmla="*/ 321468 w 547687"/>
                <a:gd name="connsiteY12" fmla="*/ 204788 h 821532"/>
                <a:gd name="connsiteX13" fmla="*/ 366712 w 547687"/>
                <a:gd name="connsiteY13" fmla="*/ 250032 h 821532"/>
                <a:gd name="connsiteX14" fmla="*/ 440531 w 547687"/>
                <a:gd name="connsiteY14" fmla="*/ 328613 h 821532"/>
                <a:gd name="connsiteX15" fmla="*/ 488156 w 547687"/>
                <a:gd name="connsiteY15" fmla="*/ 388144 h 821532"/>
                <a:gd name="connsiteX16" fmla="*/ 514350 w 547687"/>
                <a:gd name="connsiteY16" fmla="*/ 433388 h 821532"/>
                <a:gd name="connsiteX17" fmla="*/ 533400 w 547687"/>
                <a:gd name="connsiteY17" fmla="*/ 476250 h 821532"/>
                <a:gd name="connsiteX18" fmla="*/ 542925 w 547687"/>
                <a:gd name="connsiteY18" fmla="*/ 516732 h 821532"/>
                <a:gd name="connsiteX19" fmla="*/ 547687 w 547687"/>
                <a:gd name="connsiteY19" fmla="*/ 554832 h 821532"/>
                <a:gd name="connsiteX20" fmla="*/ 547687 w 547687"/>
                <a:gd name="connsiteY20" fmla="*/ 619125 h 821532"/>
                <a:gd name="connsiteX21" fmla="*/ 538162 w 547687"/>
                <a:gd name="connsiteY21" fmla="*/ 692944 h 821532"/>
                <a:gd name="connsiteX22" fmla="*/ 526256 w 547687"/>
                <a:gd name="connsiteY22" fmla="*/ 750094 h 821532"/>
                <a:gd name="connsiteX23" fmla="*/ 511968 w 547687"/>
                <a:gd name="connsiteY23" fmla="*/ 785813 h 821532"/>
                <a:gd name="connsiteX24" fmla="*/ 492918 w 547687"/>
                <a:gd name="connsiteY24" fmla="*/ 809625 h 821532"/>
                <a:gd name="connsiteX25" fmla="*/ 476250 w 547687"/>
                <a:gd name="connsiteY25" fmla="*/ 819150 h 821532"/>
                <a:gd name="connsiteX26" fmla="*/ 459581 w 547687"/>
                <a:gd name="connsiteY26" fmla="*/ 821532 h 821532"/>
                <a:gd name="connsiteX27" fmla="*/ 438150 w 547687"/>
                <a:gd name="connsiteY27" fmla="*/ 821532 h 821532"/>
                <a:gd name="connsiteX28" fmla="*/ 411956 w 547687"/>
                <a:gd name="connsiteY28" fmla="*/ 809625 h 821532"/>
                <a:gd name="connsiteX29" fmla="*/ 378618 w 547687"/>
                <a:gd name="connsiteY29" fmla="*/ 785813 h 821532"/>
                <a:gd name="connsiteX30" fmla="*/ 342900 w 547687"/>
                <a:gd name="connsiteY30" fmla="*/ 762000 h 821532"/>
                <a:gd name="connsiteX31" fmla="*/ 326231 w 547687"/>
                <a:gd name="connsiteY31" fmla="*/ 752475 h 821532"/>
                <a:gd name="connsiteX32" fmla="*/ 297656 w 547687"/>
                <a:gd name="connsiteY32" fmla="*/ 688182 h 821532"/>
                <a:gd name="connsiteX33" fmla="*/ 240506 w 547687"/>
                <a:gd name="connsiteY33" fmla="*/ 550069 h 821532"/>
                <a:gd name="connsiteX34" fmla="*/ 178593 w 547687"/>
                <a:gd name="connsiteY34" fmla="*/ 409575 h 8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7687" h="821532">
                  <a:moveTo>
                    <a:pt x="178593" y="409575"/>
                  </a:moveTo>
                  <a:lnTo>
                    <a:pt x="121443" y="288132"/>
                  </a:lnTo>
                  <a:lnTo>
                    <a:pt x="59531" y="150019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3" y="2382"/>
                  </a:lnTo>
                  <a:lnTo>
                    <a:pt x="61912" y="14288"/>
                  </a:lnTo>
                  <a:lnTo>
                    <a:pt x="123825" y="52388"/>
                  </a:lnTo>
                  <a:lnTo>
                    <a:pt x="183356" y="95250"/>
                  </a:lnTo>
                  <a:lnTo>
                    <a:pt x="254793" y="147638"/>
                  </a:lnTo>
                  <a:lnTo>
                    <a:pt x="321468" y="204788"/>
                  </a:lnTo>
                  <a:lnTo>
                    <a:pt x="366712" y="250032"/>
                  </a:lnTo>
                  <a:lnTo>
                    <a:pt x="440531" y="328613"/>
                  </a:lnTo>
                  <a:lnTo>
                    <a:pt x="488156" y="388144"/>
                  </a:lnTo>
                  <a:lnTo>
                    <a:pt x="514350" y="433388"/>
                  </a:lnTo>
                  <a:lnTo>
                    <a:pt x="533400" y="476250"/>
                  </a:lnTo>
                  <a:lnTo>
                    <a:pt x="542925" y="516732"/>
                  </a:lnTo>
                  <a:lnTo>
                    <a:pt x="547687" y="554832"/>
                  </a:lnTo>
                  <a:lnTo>
                    <a:pt x="547687" y="619125"/>
                  </a:lnTo>
                  <a:lnTo>
                    <a:pt x="538162" y="692944"/>
                  </a:lnTo>
                  <a:lnTo>
                    <a:pt x="526256" y="750094"/>
                  </a:lnTo>
                  <a:lnTo>
                    <a:pt x="511968" y="785813"/>
                  </a:lnTo>
                  <a:lnTo>
                    <a:pt x="492918" y="809625"/>
                  </a:lnTo>
                  <a:lnTo>
                    <a:pt x="476250" y="819150"/>
                  </a:lnTo>
                  <a:lnTo>
                    <a:pt x="459581" y="821532"/>
                  </a:lnTo>
                  <a:lnTo>
                    <a:pt x="438150" y="821532"/>
                  </a:lnTo>
                  <a:lnTo>
                    <a:pt x="411956" y="809625"/>
                  </a:lnTo>
                  <a:lnTo>
                    <a:pt x="378618" y="785813"/>
                  </a:lnTo>
                  <a:lnTo>
                    <a:pt x="342900" y="762000"/>
                  </a:lnTo>
                  <a:lnTo>
                    <a:pt x="326231" y="752475"/>
                  </a:lnTo>
                  <a:lnTo>
                    <a:pt x="297656" y="688182"/>
                  </a:lnTo>
                  <a:lnTo>
                    <a:pt x="240506" y="550069"/>
                  </a:lnTo>
                  <a:lnTo>
                    <a:pt x="1785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0">
              <a:extLst>
                <a:ext uri="{FF2B5EF4-FFF2-40B4-BE49-F238E27FC236}">
                  <a16:creationId xmlns:a16="http://schemas.microsoft.com/office/drawing/2014/main" id="{8C832F44-A653-49A1-B245-FFEEDD0ED10F}"/>
                </a:ext>
              </a:extLst>
            </p:cNvPr>
            <p:cNvSpPr/>
            <p:nvPr/>
          </p:nvSpPr>
          <p:spPr>
            <a:xfrm>
              <a:off x="5476877" y="1824039"/>
              <a:ext cx="776288" cy="947737"/>
            </a:xfrm>
            <a:custGeom>
              <a:avLst/>
              <a:gdLst>
                <a:gd name="connsiteX0" fmla="*/ 435769 w 776288"/>
                <a:gd name="connsiteY0" fmla="*/ 561975 h 947737"/>
                <a:gd name="connsiteX1" fmla="*/ 359569 w 776288"/>
                <a:gd name="connsiteY1" fmla="*/ 631031 h 947737"/>
                <a:gd name="connsiteX2" fmla="*/ 292894 w 776288"/>
                <a:gd name="connsiteY2" fmla="*/ 697706 h 947737"/>
                <a:gd name="connsiteX3" fmla="*/ 219075 w 776288"/>
                <a:gd name="connsiteY3" fmla="*/ 769143 h 947737"/>
                <a:gd name="connsiteX4" fmla="*/ 142875 w 776288"/>
                <a:gd name="connsiteY4" fmla="*/ 847725 h 947737"/>
                <a:gd name="connsiteX5" fmla="*/ 73819 w 776288"/>
                <a:gd name="connsiteY5" fmla="*/ 916781 h 947737"/>
                <a:gd name="connsiteX6" fmla="*/ 47625 w 776288"/>
                <a:gd name="connsiteY6" fmla="*/ 940593 h 947737"/>
                <a:gd name="connsiteX7" fmla="*/ 30956 w 776288"/>
                <a:gd name="connsiteY7" fmla="*/ 947737 h 947737"/>
                <a:gd name="connsiteX8" fmla="*/ 7144 w 776288"/>
                <a:gd name="connsiteY8" fmla="*/ 947737 h 947737"/>
                <a:gd name="connsiteX9" fmla="*/ 0 w 776288"/>
                <a:gd name="connsiteY9" fmla="*/ 935831 h 947737"/>
                <a:gd name="connsiteX10" fmla="*/ 0 w 776288"/>
                <a:gd name="connsiteY10" fmla="*/ 916781 h 947737"/>
                <a:gd name="connsiteX11" fmla="*/ 7144 w 776288"/>
                <a:gd name="connsiteY11" fmla="*/ 895350 h 947737"/>
                <a:gd name="connsiteX12" fmla="*/ 45244 w 776288"/>
                <a:gd name="connsiteY12" fmla="*/ 842962 h 947737"/>
                <a:gd name="connsiteX13" fmla="*/ 97631 w 776288"/>
                <a:gd name="connsiteY13" fmla="*/ 762000 h 947737"/>
                <a:gd name="connsiteX14" fmla="*/ 154781 w 776288"/>
                <a:gd name="connsiteY14" fmla="*/ 673893 h 947737"/>
                <a:gd name="connsiteX15" fmla="*/ 197644 w 776288"/>
                <a:gd name="connsiteY15" fmla="*/ 597693 h 947737"/>
                <a:gd name="connsiteX16" fmla="*/ 235744 w 776288"/>
                <a:gd name="connsiteY16" fmla="*/ 528637 h 947737"/>
                <a:gd name="connsiteX17" fmla="*/ 276225 w 776288"/>
                <a:gd name="connsiteY17" fmla="*/ 447675 h 947737"/>
                <a:gd name="connsiteX18" fmla="*/ 309563 w 776288"/>
                <a:gd name="connsiteY18" fmla="*/ 373856 h 947737"/>
                <a:gd name="connsiteX19" fmla="*/ 342900 w 776288"/>
                <a:gd name="connsiteY19" fmla="*/ 290512 h 947737"/>
                <a:gd name="connsiteX20" fmla="*/ 357188 w 776288"/>
                <a:gd name="connsiteY20" fmla="*/ 242887 h 947737"/>
                <a:gd name="connsiteX21" fmla="*/ 364331 w 776288"/>
                <a:gd name="connsiteY21" fmla="*/ 197643 h 947737"/>
                <a:gd name="connsiteX22" fmla="*/ 364331 w 776288"/>
                <a:gd name="connsiteY22" fmla="*/ 178593 h 947737"/>
                <a:gd name="connsiteX23" fmla="*/ 359569 w 776288"/>
                <a:gd name="connsiteY23" fmla="*/ 157162 h 947737"/>
                <a:gd name="connsiteX24" fmla="*/ 340519 w 776288"/>
                <a:gd name="connsiteY24" fmla="*/ 128587 h 947737"/>
                <a:gd name="connsiteX25" fmla="*/ 319088 w 776288"/>
                <a:gd name="connsiteY25" fmla="*/ 100012 h 947737"/>
                <a:gd name="connsiteX26" fmla="*/ 302419 w 776288"/>
                <a:gd name="connsiteY26" fmla="*/ 66675 h 947737"/>
                <a:gd name="connsiteX27" fmla="*/ 290513 w 776288"/>
                <a:gd name="connsiteY27" fmla="*/ 54768 h 947737"/>
                <a:gd name="connsiteX28" fmla="*/ 276225 w 776288"/>
                <a:gd name="connsiteY28" fmla="*/ 33337 h 947737"/>
                <a:gd name="connsiteX29" fmla="*/ 276225 w 776288"/>
                <a:gd name="connsiteY29" fmla="*/ 26193 h 947737"/>
                <a:gd name="connsiteX30" fmla="*/ 278606 w 776288"/>
                <a:gd name="connsiteY30" fmla="*/ 14287 h 947737"/>
                <a:gd name="connsiteX31" fmla="*/ 295275 w 776288"/>
                <a:gd name="connsiteY31" fmla="*/ 2381 h 947737"/>
                <a:gd name="connsiteX32" fmla="*/ 321469 w 776288"/>
                <a:gd name="connsiteY32" fmla="*/ 0 h 947737"/>
                <a:gd name="connsiteX33" fmla="*/ 359569 w 776288"/>
                <a:gd name="connsiteY33" fmla="*/ 0 h 947737"/>
                <a:gd name="connsiteX34" fmla="*/ 409575 w 776288"/>
                <a:gd name="connsiteY34" fmla="*/ 9525 h 947737"/>
                <a:gd name="connsiteX35" fmla="*/ 445294 w 776288"/>
                <a:gd name="connsiteY35" fmla="*/ 23812 h 947737"/>
                <a:gd name="connsiteX36" fmla="*/ 540544 w 776288"/>
                <a:gd name="connsiteY36" fmla="*/ 59531 h 947737"/>
                <a:gd name="connsiteX37" fmla="*/ 628650 w 776288"/>
                <a:gd name="connsiteY37" fmla="*/ 97631 h 947737"/>
                <a:gd name="connsiteX38" fmla="*/ 695325 w 776288"/>
                <a:gd name="connsiteY38" fmla="*/ 130968 h 947737"/>
                <a:gd name="connsiteX39" fmla="*/ 721519 w 776288"/>
                <a:gd name="connsiteY39" fmla="*/ 147637 h 947737"/>
                <a:gd name="connsiteX40" fmla="*/ 740569 w 776288"/>
                <a:gd name="connsiteY40" fmla="*/ 166687 h 947737"/>
                <a:gd name="connsiteX41" fmla="*/ 757238 w 776288"/>
                <a:gd name="connsiteY41" fmla="*/ 188118 h 947737"/>
                <a:gd name="connsiteX42" fmla="*/ 769144 w 776288"/>
                <a:gd name="connsiteY42" fmla="*/ 209550 h 947737"/>
                <a:gd name="connsiteX43" fmla="*/ 776288 w 776288"/>
                <a:gd name="connsiteY43" fmla="*/ 235743 h 947737"/>
                <a:gd name="connsiteX44" fmla="*/ 771525 w 776288"/>
                <a:gd name="connsiteY44" fmla="*/ 259556 h 947737"/>
                <a:gd name="connsiteX45" fmla="*/ 754856 w 776288"/>
                <a:gd name="connsiteY45" fmla="*/ 280987 h 947737"/>
                <a:gd name="connsiteX46" fmla="*/ 731044 w 776288"/>
                <a:gd name="connsiteY46" fmla="*/ 295275 h 947737"/>
                <a:gd name="connsiteX47" fmla="*/ 704850 w 776288"/>
                <a:gd name="connsiteY47" fmla="*/ 307181 h 947737"/>
                <a:gd name="connsiteX48" fmla="*/ 652463 w 776288"/>
                <a:gd name="connsiteY48" fmla="*/ 352425 h 947737"/>
                <a:gd name="connsiteX49" fmla="*/ 576263 w 776288"/>
                <a:gd name="connsiteY49" fmla="*/ 426243 h 947737"/>
                <a:gd name="connsiteX50" fmla="*/ 435769 w 776288"/>
                <a:gd name="connsiteY50" fmla="*/ 561975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76288" h="947737">
                  <a:moveTo>
                    <a:pt x="435769" y="561975"/>
                  </a:moveTo>
                  <a:lnTo>
                    <a:pt x="359569" y="631031"/>
                  </a:lnTo>
                  <a:lnTo>
                    <a:pt x="292894" y="697706"/>
                  </a:lnTo>
                  <a:lnTo>
                    <a:pt x="219075" y="769143"/>
                  </a:lnTo>
                  <a:lnTo>
                    <a:pt x="142875" y="847725"/>
                  </a:lnTo>
                  <a:lnTo>
                    <a:pt x="73819" y="916781"/>
                  </a:lnTo>
                  <a:lnTo>
                    <a:pt x="47625" y="940593"/>
                  </a:lnTo>
                  <a:lnTo>
                    <a:pt x="30956" y="947737"/>
                  </a:lnTo>
                  <a:lnTo>
                    <a:pt x="7144" y="947737"/>
                  </a:lnTo>
                  <a:lnTo>
                    <a:pt x="0" y="935831"/>
                  </a:lnTo>
                  <a:lnTo>
                    <a:pt x="0" y="916781"/>
                  </a:lnTo>
                  <a:lnTo>
                    <a:pt x="7144" y="895350"/>
                  </a:lnTo>
                  <a:lnTo>
                    <a:pt x="45244" y="842962"/>
                  </a:lnTo>
                  <a:lnTo>
                    <a:pt x="97631" y="762000"/>
                  </a:lnTo>
                  <a:lnTo>
                    <a:pt x="154781" y="673893"/>
                  </a:lnTo>
                  <a:lnTo>
                    <a:pt x="197644" y="597693"/>
                  </a:lnTo>
                  <a:lnTo>
                    <a:pt x="235744" y="528637"/>
                  </a:lnTo>
                  <a:lnTo>
                    <a:pt x="276225" y="447675"/>
                  </a:lnTo>
                  <a:lnTo>
                    <a:pt x="309563" y="373856"/>
                  </a:lnTo>
                  <a:lnTo>
                    <a:pt x="342900" y="290512"/>
                  </a:lnTo>
                  <a:lnTo>
                    <a:pt x="357188" y="242887"/>
                  </a:lnTo>
                  <a:lnTo>
                    <a:pt x="364331" y="197643"/>
                  </a:lnTo>
                  <a:lnTo>
                    <a:pt x="364331" y="178593"/>
                  </a:lnTo>
                  <a:lnTo>
                    <a:pt x="359569" y="157162"/>
                  </a:lnTo>
                  <a:lnTo>
                    <a:pt x="340519" y="128587"/>
                  </a:lnTo>
                  <a:lnTo>
                    <a:pt x="319088" y="100012"/>
                  </a:lnTo>
                  <a:lnTo>
                    <a:pt x="302419" y="66675"/>
                  </a:lnTo>
                  <a:lnTo>
                    <a:pt x="290513" y="54768"/>
                  </a:lnTo>
                  <a:lnTo>
                    <a:pt x="276225" y="33337"/>
                  </a:lnTo>
                  <a:lnTo>
                    <a:pt x="276225" y="26193"/>
                  </a:lnTo>
                  <a:lnTo>
                    <a:pt x="278606" y="14287"/>
                  </a:lnTo>
                  <a:lnTo>
                    <a:pt x="295275" y="2381"/>
                  </a:lnTo>
                  <a:lnTo>
                    <a:pt x="321469" y="0"/>
                  </a:lnTo>
                  <a:lnTo>
                    <a:pt x="359569" y="0"/>
                  </a:lnTo>
                  <a:lnTo>
                    <a:pt x="409575" y="9525"/>
                  </a:lnTo>
                  <a:lnTo>
                    <a:pt x="445294" y="23812"/>
                  </a:lnTo>
                  <a:lnTo>
                    <a:pt x="540544" y="59531"/>
                  </a:lnTo>
                  <a:lnTo>
                    <a:pt x="628650" y="97631"/>
                  </a:lnTo>
                  <a:lnTo>
                    <a:pt x="695325" y="130968"/>
                  </a:lnTo>
                  <a:lnTo>
                    <a:pt x="721519" y="147637"/>
                  </a:lnTo>
                  <a:lnTo>
                    <a:pt x="740569" y="166687"/>
                  </a:lnTo>
                  <a:lnTo>
                    <a:pt x="757238" y="188118"/>
                  </a:lnTo>
                  <a:lnTo>
                    <a:pt x="769144" y="209550"/>
                  </a:lnTo>
                  <a:lnTo>
                    <a:pt x="776288" y="235743"/>
                  </a:lnTo>
                  <a:lnTo>
                    <a:pt x="771525" y="259556"/>
                  </a:lnTo>
                  <a:lnTo>
                    <a:pt x="754856" y="280987"/>
                  </a:lnTo>
                  <a:lnTo>
                    <a:pt x="731044" y="295275"/>
                  </a:lnTo>
                  <a:lnTo>
                    <a:pt x="704850" y="307181"/>
                  </a:lnTo>
                  <a:lnTo>
                    <a:pt x="652463" y="352425"/>
                  </a:lnTo>
                  <a:lnTo>
                    <a:pt x="576263" y="426243"/>
                  </a:lnTo>
                  <a:lnTo>
                    <a:pt x="4357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9ABD50E0-5323-4D60-9401-CDC4CFC1A8D1}"/>
                </a:ext>
              </a:extLst>
            </p:cNvPr>
            <p:cNvSpPr/>
            <p:nvPr/>
          </p:nvSpPr>
          <p:spPr>
            <a:xfrm rot="16200000">
              <a:off x="5561808" y="3131344"/>
              <a:ext cx="2400300" cy="481013"/>
            </a:xfrm>
            <a:custGeom>
              <a:avLst/>
              <a:gdLst>
                <a:gd name="connsiteX0" fmla="*/ 1197768 w 2400300"/>
                <a:gd name="connsiteY0" fmla="*/ 190500 h 481012"/>
                <a:gd name="connsiteX1" fmla="*/ 1412081 w 2400300"/>
                <a:gd name="connsiteY1" fmla="*/ 192881 h 481012"/>
                <a:gd name="connsiteX2" fmla="*/ 1612106 w 2400300"/>
                <a:gd name="connsiteY2" fmla="*/ 192881 h 481012"/>
                <a:gd name="connsiteX3" fmla="*/ 1833562 w 2400300"/>
                <a:gd name="connsiteY3" fmla="*/ 192881 h 481012"/>
                <a:gd name="connsiteX4" fmla="*/ 1990725 w 2400300"/>
                <a:gd name="connsiteY4" fmla="*/ 192881 h 481012"/>
                <a:gd name="connsiteX5" fmla="*/ 2093118 w 2400300"/>
                <a:gd name="connsiteY5" fmla="*/ 192881 h 481012"/>
                <a:gd name="connsiteX6" fmla="*/ 2128837 w 2400300"/>
                <a:gd name="connsiteY6" fmla="*/ 188119 h 481012"/>
                <a:gd name="connsiteX7" fmla="*/ 2169318 w 2400300"/>
                <a:gd name="connsiteY7" fmla="*/ 178594 h 481012"/>
                <a:gd name="connsiteX8" fmla="*/ 2209800 w 2400300"/>
                <a:gd name="connsiteY8" fmla="*/ 159544 h 481012"/>
                <a:gd name="connsiteX9" fmla="*/ 2240756 w 2400300"/>
                <a:gd name="connsiteY9" fmla="*/ 140494 h 481012"/>
                <a:gd name="connsiteX10" fmla="*/ 2262187 w 2400300"/>
                <a:gd name="connsiteY10" fmla="*/ 121444 h 481012"/>
                <a:gd name="connsiteX11" fmla="*/ 2276475 w 2400300"/>
                <a:gd name="connsiteY11" fmla="*/ 104775 h 481012"/>
                <a:gd name="connsiteX12" fmla="*/ 2290762 w 2400300"/>
                <a:gd name="connsiteY12" fmla="*/ 83344 h 481012"/>
                <a:gd name="connsiteX13" fmla="*/ 2309812 w 2400300"/>
                <a:gd name="connsiteY13" fmla="*/ 42862 h 481012"/>
                <a:gd name="connsiteX14" fmla="*/ 2331243 w 2400300"/>
                <a:gd name="connsiteY14" fmla="*/ 14287 h 481012"/>
                <a:gd name="connsiteX15" fmla="*/ 2345531 w 2400300"/>
                <a:gd name="connsiteY15" fmla="*/ 4762 h 481012"/>
                <a:gd name="connsiteX16" fmla="*/ 2359818 w 2400300"/>
                <a:gd name="connsiteY16" fmla="*/ 0 h 481012"/>
                <a:gd name="connsiteX17" fmla="*/ 2374106 w 2400300"/>
                <a:gd name="connsiteY17" fmla="*/ 0 h 481012"/>
                <a:gd name="connsiteX18" fmla="*/ 2386012 w 2400300"/>
                <a:gd name="connsiteY18" fmla="*/ 7144 h 481012"/>
                <a:gd name="connsiteX19" fmla="*/ 2395537 w 2400300"/>
                <a:gd name="connsiteY19" fmla="*/ 19050 h 481012"/>
                <a:gd name="connsiteX20" fmla="*/ 2400300 w 2400300"/>
                <a:gd name="connsiteY20" fmla="*/ 35719 h 481012"/>
                <a:gd name="connsiteX21" fmla="*/ 2397918 w 2400300"/>
                <a:gd name="connsiteY21" fmla="*/ 76200 h 481012"/>
                <a:gd name="connsiteX22" fmla="*/ 2386012 w 2400300"/>
                <a:gd name="connsiteY22" fmla="*/ 140494 h 481012"/>
                <a:gd name="connsiteX23" fmla="*/ 2366962 w 2400300"/>
                <a:gd name="connsiteY23" fmla="*/ 209550 h 481012"/>
                <a:gd name="connsiteX24" fmla="*/ 2352675 w 2400300"/>
                <a:gd name="connsiteY24" fmla="*/ 250031 h 481012"/>
                <a:gd name="connsiteX25" fmla="*/ 2319337 w 2400300"/>
                <a:gd name="connsiteY25" fmla="*/ 309562 h 481012"/>
                <a:gd name="connsiteX26" fmla="*/ 2274093 w 2400300"/>
                <a:gd name="connsiteY26" fmla="*/ 371475 h 481012"/>
                <a:gd name="connsiteX27" fmla="*/ 2219325 w 2400300"/>
                <a:gd name="connsiteY27" fmla="*/ 433387 h 481012"/>
                <a:gd name="connsiteX28" fmla="*/ 2195512 w 2400300"/>
                <a:gd name="connsiteY28" fmla="*/ 457200 h 481012"/>
                <a:gd name="connsiteX29" fmla="*/ 2171700 w 2400300"/>
                <a:gd name="connsiteY29" fmla="*/ 476250 h 481012"/>
                <a:gd name="connsiteX30" fmla="*/ 2152650 w 2400300"/>
                <a:gd name="connsiteY30" fmla="*/ 481012 h 481012"/>
                <a:gd name="connsiteX31" fmla="*/ 2135981 w 2400300"/>
                <a:gd name="connsiteY31" fmla="*/ 481012 h 481012"/>
                <a:gd name="connsiteX32" fmla="*/ 2107406 w 2400300"/>
                <a:gd name="connsiteY32" fmla="*/ 476250 h 481012"/>
                <a:gd name="connsiteX33" fmla="*/ 2081212 w 2400300"/>
                <a:gd name="connsiteY33" fmla="*/ 469106 h 481012"/>
                <a:gd name="connsiteX34" fmla="*/ 2050256 w 2400300"/>
                <a:gd name="connsiteY34" fmla="*/ 457200 h 481012"/>
                <a:gd name="connsiteX35" fmla="*/ 2019300 w 2400300"/>
                <a:gd name="connsiteY35" fmla="*/ 442912 h 481012"/>
                <a:gd name="connsiteX36" fmla="*/ 2012156 w 2400300"/>
                <a:gd name="connsiteY36" fmla="*/ 440531 h 481012"/>
                <a:gd name="connsiteX37" fmla="*/ 1943100 w 2400300"/>
                <a:gd name="connsiteY37" fmla="*/ 440531 h 481012"/>
                <a:gd name="connsiteX38" fmla="*/ 1790700 w 2400300"/>
                <a:gd name="connsiteY38" fmla="*/ 435769 h 481012"/>
                <a:gd name="connsiteX39" fmla="*/ 1614487 w 2400300"/>
                <a:gd name="connsiteY39" fmla="*/ 433387 h 481012"/>
                <a:gd name="connsiteX40" fmla="*/ 1459706 w 2400300"/>
                <a:gd name="connsiteY40" fmla="*/ 431006 h 481012"/>
                <a:gd name="connsiteX41" fmla="*/ 1276350 w 2400300"/>
                <a:gd name="connsiteY41" fmla="*/ 426244 h 481012"/>
                <a:gd name="connsiteX42" fmla="*/ 1088231 w 2400300"/>
                <a:gd name="connsiteY42" fmla="*/ 421481 h 481012"/>
                <a:gd name="connsiteX43" fmla="*/ 950118 w 2400300"/>
                <a:gd name="connsiteY43" fmla="*/ 419100 h 481012"/>
                <a:gd name="connsiteX44" fmla="*/ 766762 w 2400300"/>
                <a:gd name="connsiteY44" fmla="*/ 416719 h 481012"/>
                <a:gd name="connsiteX45" fmla="*/ 681037 w 2400300"/>
                <a:gd name="connsiteY45" fmla="*/ 421481 h 481012"/>
                <a:gd name="connsiteX46" fmla="*/ 533400 w 2400300"/>
                <a:gd name="connsiteY46" fmla="*/ 426244 h 481012"/>
                <a:gd name="connsiteX47" fmla="*/ 419100 w 2400300"/>
                <a:gd name="connsiteY47" fmla="*/ 431006 h 481012"/>
                <a:gd name="connsiteX48" fmla="*/ 257175 w 2400300"/>
                <a:gd name="connsiteY48" fmla="*/ 438150 h 481012"/>
                <a:gd name="connsiteX49" fmla="*/ 247650 w 2400300"/>
                <a:gd name="connsiteY49" fmla="*/ 438150 h 481012"/>
                <a:gd name="connsiteX50" fmla="*/ 221456 w 2400300"/>
                <a:gd name="connsiteY50" fmla="*/ 428625 h 481012"/>
                <a:gd name="connsiteX51" fmla="*/ 183356 w 2400300"/>
                <a:gd name="connsiteY51" fmla="*/ 414337 h 481012"/>
                <a:gd name="connsiteX52" fmla="*/ 135731 w 2400300"/>
                <a:gd name="connsiteY52" fmla="*/ 397669 h 481012"/>
                <a:gd name="connsiteX53" fmla="*/ 92868 w 2400300"/>
                <a:gd name="connsiteY53" fmla="*/ 381000 h 481012"/>
                <a:gd name="connsiteX54" fmla="*/ 66675 w 2400300"/>
                <a:gd name="connsiteY54" fmla="*/ 371475 h 481012"/>
                <a:gd name="connsiteX55" fmla="*/ 47625 w 2400300"/>
                <a:gd name="connsiteY55" fmla="*/ 359569 h 481012"/>
                <a:gd name="connsiteX56" fmla="*/ 33337 w 2400300"/>
                <a:gd name="connsiteY56" fmla="*/ 347662 h 481012"/>
                <a:gd name="connsiteX57" fmla="*/ 19050 w 2400300"/>
                <a:gd name="connsiteY57" fmla="*/ 333375 h 481012"/>
                <a:gd name="connsiteX58" fmla="*/ 4762 w 2400300"/>
                <a:gd name="connsiteY58" fmla="*/ 316706 h 481012"/>
                <a:gd name="connsiteX59" fmla="*/ 0 w 2400300"/>
                <a:gd name="connsiteY59" fmla="*/ 300037 h 481012"/>
                <a:gd name="connsiteX60" fmla="*/ 2381 w 2400300"/>
                <a:gd name="connsiteY60" fmla="*/ 280987 h 481012"/>
                <a:gd name="connsiteX61" fmla="*/ 9525 w 2400300"/>
                <a:gd name="connsiteY61" fmla="*/ 271462 h 481012"/>
                <a:gd name="connsiteX62" fmla="*/ 35718 w 2400300"/>
                <a:gd name="connsiteY62" fmla="*/ 247650 h 481012"/>
                <a:gd name="connsiteX63" fmla="*/ 61912 w 2400300"/>
                <a:gd name="connsiteY63" fmla="*/ 230981 h 481012"/>
                <a:gd name="connsiteX64" fmla="*/ 100012 w 2400300"/>
                <a:gd name="connsiteY64" fmla="*/ 209550 h 481012"/>
                <a:gd name="connsiteX65" fmla="*/ 166687 w 2400300"/>
                <a:gd name="connsiteY65" fmla="*/ 183356 h 481012"/>
                <a:gd name="connsiteX66" fmla="*/ 228600 w 2400300"/>
                <a:gd name="connsiteY66" fmla="*/ 164306 h 481012"/>
                <a:gd name="connsiteX67" fmla="*/ 290512 w 2400300"/>
                <a:gd name="connsiteY67" fmla="*/ 150019 h 481012"/>
                <a:gd name="connsiteX68" fmla="*/ 319087 w 2400300"/>
                <a:gd name="connsiteY68" fmla="*/ 150019 h 481012"/>
                <a:gd name="connsiteX69" fmla="*/ 414337 w 2400300"/>
                <a:gd name="connsiteY69" fmla="*/ 159544 h 481012"/>
                <a:gd name="connsiteX70" fmla="*/ 569118 w 2400300"/>
                <a:gd name="connsiteY70" fmla="*/ 169069 h 481012"/>
                <a:gd name="connsiteX71" fmla="*/ 704850 w 2400300"/>
                <a:gd name="connsiteY71" fmla="*/ 176212 h 481012"/>
                <a:gd name="connsiteX72" fmla="*/ 850106 w 2400300"/>
                <a:gd name="connsiteY72" fmla="*/ 183356 h 481012"/>
                <a:gd name="connsiteX73" fmla="*/ 1085850 w 2400300"/>
                <a:gd name="connsiteY73" fmla="*/ 188119 h 481012"/>
                <a:gd name="connsiteX74" fmla="*/ 1197768 w 2400300"/>
                <a:gd name="connsiteY74" fmla="*/ 190500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00300" h="481012">
                  <a:moveTo>
                    <a:pt x="1197768" y="190500"/>
                  </a:moveTo>
                  <a:lnTo>
                    <a:pt x="1412081" y="192881"/>
                  </a:lnTo>
                  <a:lnTo>
                    <a:pt x="1612106" y="192881"/>
                  </a:lnTo>
                  <a:lnTo>
                    <a:pt x="1833562" y="192881"/>
                  </a:lnTo>
                  <a:lnTo>
                    <a:pt x="1990725" y="192881"/>
                  </a:lnTo>
                  <a:lnTo>
                    <a:pt x="2093118" y="192881"/>
                  </a:lnTo>
                  <a:lnTo>
                    <a:pt x="2128837" y="188119"/>
                  </a:lnTo>
                  <a:lnTo>
                    <a:pt x="2169318" y="178594"/>
                  </a:lnTo>
                  <a:lnTo>
                    <a:pt x="2209800" y="159544"/>
                  </a:lnTo>
                  <a:lnTo>
                    <a:pt x="2240756" y="140494"/>
                  </a:lnTo>
                  <a:lnTo>
                    <a:pt x="2262187" y="121444"/>
                  </a:lnTo>
                  <a:lnTo>
                    <a:pt x="2276475" y="104775"/>
                  </a:lnTo>
                  <a:lnTo>
                    <a:pt x="2290762" y="83344"/>
                  </a:lnTo>
                  <a:lnTo>
                    <a:pt x="2309812" y="42862"/>
                  </a:lnTo>
                  <a:lnTo>
                    <a:pt x="2331243" y="14287"/>
                  </a:lnTo>
                  <a:lnTo>
                    <a:pt x="2345531" y="4762"/>
                  </a:lnTo>
                  <a:lnTo>
                    <a:pt x="2359818" y="0"/>
                  </a:lnTo>
                  <a:lnTo>
                    <a:pt x="2374106" y="0"/>
                  </a:lnTo>
                  <a:lnTo>
                    <a:pt x="2386012" y="7144"/>
                  </a:lnTo>
                  <a:lnTo>
                    <a:pt x="2395537" y="19050"/>
                  </a:lnTo>
                  <a:lnTo>
                    <a:pt x="2400300" y="35719"/>
                  </a:lnTo>
                  <a:lnTo>
                    <a:pt x="2397918" y="76200"/>
                  </a:lnTo>
                  <a:lnTo>
                    <a:pt x="2386012" y="140494"/>
                  </a:lnTo>
                  <a:lnTo>
                    <a:pt x="2366962" y="209550"/>
                  </a:lnTo>
                  <a:lnTo>
                    <a:pt x="2352675" y="250031"/>
                  </a:lnTo>
                  <a:lnTo>
                    <a:pt x="2319337" y="309562"/>
                  </a:lnTo>
                  <a:lnTo>
                    <a:pt x="2274093" y="371475"/>
                  </a:lnTo>
                  <a:lnTo>
                    <a:pt x="2219325" y="433387"/>
                  </a:lnTo>
                  <a:lnTo>
                    <a:pt x="2195512" y="457200"/>
                  </a:lnTo>
                  <a:lnTo>
                    <a:pt x="2171700" y="476250"/>
                  </a:lnTo>
                  <a:lnTo>
                    <a:pt x="2152650" y="481012"/>
                  </a:lnTo>
                  <a:lnTo>
                    <a:pt x="2135981" y="481012"/>
                  </a:lnTo>
                  <a:lnTo>
                    <a:pt x="2107406" y="476250"/>
                  </a:lnTo>
                  <a:lnTo>
                    <a:pt x="2081212" y="469106"/>
                  </a:lnTo>
                  <a:lnTo>
                    <a:pt x="2050256" y="457200"/>
                  </a:lnTo>
                  <a:lnTo>
                    <a:pt x="2019300" y="442912"/>
                  </a:lnTo>
                  <a:lnTo>
                    <a:pt x="2012156" y="440531"/>
                  </a:lnTo>
                  <a:lnTo>
                    <a:pt x="1943100" y="440531"/>
                  </a:lnTo>
                  <a:lnTo>
                    <a:pt x="1790700" y="435769"/>
                  </a:lnTo>
                  <a:lnTo>
                    <a:pt x="1614487" y="433387"/>
                  </a:lnTo>
                  <a:lnTo>
                    <a:pt x="1459706" y="431006"/>
                  </a:lnTo>
                  <a:lnTo>
                    <a:pt x="1276350" y="426244"/>
                  </a:lnTo>
                  <a:lnTo>
                    <a:pt x="1088231" y="421481"/>
                  </a:lnTo>
                  <a:lnTo>
                    <a:pt x="950118" y="419100"/>
                  </a:lnTo>
                  <a:lnTo>
                    <a:pt x="766762" y="416719"/>
                  </a:lnTo>
                  <a:lnTo>
                    <a:pt x="681037" y="421481"/>
                  </a:lnTo>
                  <a:lnTo>
                    <a:pt x="533400" y="426244"/>
                  </a:lnTo>
                  <a:lnTo>
                    <a:pt x="419100" y="431006"/>
                  </a:lnTo>
                  <a:lnTo>
                    <a:pt x="257175" y="438150"/>
                  </a:lnTo>
                  <a:lnTo>
                    <a:pt x="247650" y="438150"/>
                  </a:lnTo>
                  <a:lnTo>
                    <a:pt x="221456" y="428625"/>
                  </a:lnTo>
                  <a:lnTo>
                    <a:pt x="183356" y="414337"/>
                  </a:lnTo>
                  <a:lnTo>
                    <a:pt x="135731" y="397669"/>
                  </a:lnTo>
                  <a:lnTo>
                    <a:pt x="92868" y="381000"/>
                  </a:lnTo>
                  <a:lnTo>
                    <a:pt x="66675" y="371475"/>
                  </a:lnTo>
                  <a:lnTo>
                    <a:pt x="47625" y="359569"/>
                  </a:lnTo>
                  <a:lnTo>
                    <a:pt x="33337" y="347662"/>
                  </a:lnTo>
                  <a:lnTo>
                    <a:pt x="19050" y="333375"/>
                  </a:lnTo>
                  <a:lnTo>
                    <a:pt x="4762" y="316706"/>
                  </a:lnTo>
                  <a:lnTo>
                    <a:pt x="0" y="300037"/>
                  </a:lnTo>
                  <a:lnTo>
                    <a:pt x="2381" y="280987"/>
                  </a:lnTo>
                  <a:lnTo>
                    <a:pt x="9525" y="271462"/>
                  </a:lnTo>
                  <a:lnTo>
                    <a:pt x="35718" y="247650"/>
                  </a:lnTo>
                  <a:lnTo>
                    <a:pt x="61912" y="230981"/>
                  </a:lnTo>
                  <a:lnTo>
                    <a:pt x="100012" y="209550"/>
                  </a:lnTo>
                  <a:lnTo>
                    <a:pt x="166687" y="183356"/>
                  </a:lnTo>
                  <a:lnTo>
                    <a:pt x="228600" y="164306"/>
                  </a:lnTo>
                  <a:lnTo>
                    <a:pt x="290512" y="150019"/>
                  </a:lnTo>
                  <a:lnTo>
                    <a:pt x="319087" y="150019"/>
                  </a:lnTo>
                  <a:lnTo>
                    <a:pt x="414337" y="159544"/>
                  </a:lnTo>
                  <a:lnTo>
                    <a:pt x="569118" y="169069"/>
                  </a:lnTo>
                  <a:lnTo>
                    <a:pt x="704850" y="176212"/>
                  </a:lnTo>
                  <a:lnTo>
                    <a:pt x="850106" y="183356"/>
                  </a:lnTo>
                  <a:lnTo>
                    <a:pt x="1085850" y="188119"/>
                  </a:lnTo>
                  <a:lnTo>
                    <a:pt x="1197768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1">
              <a:extLst>
                <a:ext uri="{FF2B5EF4-FFF2-40B4-BE49-F238E27FC236}">
                  <a16:creationId xmlns:a16="http://schemas.microsoft.com/office/drawing/2014/main" id="{B3E6D480-09E1-4517-BF6B-59B550429EB1}"/>
                </a:ext>
              </a:extLst>
            </p:cNvPr>
            <p:cNvSpPr/>
            <p:nvPr/>
          </p:nvSpPr>
          <p:spPr>
            <a:xfrm>
              <a:off x="3910016" y="2938464"/>
              <a:ext cx="2143125" cy="623887"/>
            </a:xfrm>
            <a:custGeom>
              <a:avLst/>
              <a:gdLst>
                <a:gd name="connsiteX0" fmla="*/ 900112 w 2143125"/>
                <a:gd name="connsiteY0" fmla="*/ 235743 h 623887"/>
                <a:gd name="connsiteX1" fmla="*/ 1042987 w 2143125"/>
                <a:gd name="connsiteY1" fmla="*/ 197643 h 623887"/>
                <a:gd name="connsiteX2" fmla="*/ 1145381 w 2143125"/>
                <a:gd name="connsiteY2" fmla="*/ 171450 h 623887"/>
                <a:gd name="connsiteX3" fmla="*/ 1333500 w 2143125"/>
                <a:gd name="connsiteY3" fmla="*/ 133350 h 623887"/>
                <a:gd name="connsiteX4" fmla="*/ 1485900 w 2143125"/>
                <a:gd name="connsiteY4" fmla="*/ 102393 h 623887"/>
                <a:gd name="connsiteX5" fmla="*/ 1643062 w 2143125"/>
                <a:gd name="connsiteY5" fmla="*/ 69056 h 623887"/>
                <a:gd name="connsiteX6" fmla="*/ 1712118 w 2143125"/>
                <a:gd name="connsiteY6" fmla="*/ 52387 h 623887"/>
                <a:gd name="connsiteX7" fmla="*/ 1747837 w 2143125"/>
                <a:gd name="connsiteY7" fmla="*/ 35718 h 623887"/>
                <a:gd name="connsiteX8" fmla="*/ 1795462 w 2143125"/>
                <a:gd name="connsiteY8" fmla="*/ 14287 h 623887"/>
                <a:gd name="connsiteX9" fmla="*/ 1854993 w 2143125"/>
                <a:gd name="connsiteY9" fmla="*/ 0 h 623887"/>
                <a:gd name="connsiteX10" fmla="*/ 1876425 w 2143125"/>
                <a:gd name="connsiteY10" fmla="*/ 0 h 623887"/>
                <a:gd name="connsiteX11" fmla="*/ 1914525 w 2143125"/>
                <a:gd name="connsiteY11" fmla="*/ 9525 h 623887"/>
                <a:gd name="connsiteX12" fmla="*/ 2000250 w 2143125"/>
                <a:gd name="connsiteY12" fmla="*/ 42862 h 623887"/>
                <a:gd name="connsiteX13" fmla="*/ 2069306 w 2143125"/>
                <a:gd name="connsiteY13" fmla="*/ 78581 h 623887"/>
                <a:gd name="connsiteX14" fmla="*/ 2109787 w 2143125"/>
                <a:gd name="connsiteY14" fmla="*/ 102393 h 623887"/>
                <a:gd name="connsiteX15" fmla="*/ 2133600 w 2143125"/>
                <a:gd name="connsiteY15" fmla="*/ 123825 h 623887"/>
                <a:gd name="connsiteX16" fmla="*/ 2140743 w 2143125"/>
                <a:gd name="connsiteY16" fmla="*/ 138112 h 623887"/>
                <a:gd name="connsiteX17" fmla="*/ 2143125 w 2143125"/>
                <a:gd name="connsiteY17" fmla="*/ 154781 h 623887"/>
                <a:gd name="connsiteX18" fmla="*/ 2143125 w 2143125"/>
                <a:gd name="connsiteY18" fmla="*/ 176212 h 623887"/>
                <a:gd name="connsiteX19" fmla="*/ 2133600 w 2143125"/>
                <a:gd name="connsiteY19" fmla="*/ 200025 h 623887"/>
                <a:gd name="connsiteX20" fmla="*/ 2114550 w 2143125"/>
                <a:gd name="connsiteY20" fmla="*/ 219075 h 623887"/>
                <a:gd name="connsiteX21" fmla="*/ 2088356 w 2143125"/>
                <a:gd name="connsiteY21" fmla="*/ 230981 h 623887"/>
                <a:gd name="connsiteX22" fmla="*/ 2028825 w 2143125"/>
                <a:gd name="connsiteY22" fmla="*/ 245268 h 623887"/>
                <a:gd name="connsiteX23" fmla="*/ 1952625 w 2143125"/>
                <a:gd name="connsiteY23" fmla="*/ 257175 h 623887"/>
                <a:gd name="connsiteX24" fmla="*/ 1847850 w 2143125"/>
                <a:gd name="connsiteY24" fmla="*/ 266700 h 623887"/>
                <a:gd name="connsiteX25" fmla="*/ 1714500 w 2143125"/>
                <a:gd name="connsiteY25" fmla="*/ 280987 h 623887"/>
                <a:gd name="connsiteX26" fmla="*/ 1585912 w 2143125"/>
                <a:gd name="connsiteY26" fmla="*/ 297656 h 623887"/>
                <a:gd name="connsiteX27" fmla="*/ 1423987 w 2143125"/>
                <a:gd name="connsiteY27" fmla="*/ 319087 h 623887"/>
                <a:gd name="connsiteX28" fmla="*/ 1288256 w 2143125"/>
                <a:gd name="connsiteY28" fmla="*/ 342900 h 623887"/>
                <a:gd name="connsiteX29" fmla="*/ 1054893 w 2143125"/>
                <a:gd name="connsiteY29" fmla="*/ 388143 h 623887"/>
                <a:gd name="connsiteX30" fmla="*/ 919162 w 2143125"/>
                <a:gd name="connsiteY30" fmla="*/ 416718 h 623887"/>
                <a:gd name="connsiteX31" fmla="*/ 852487 w 2143125"/>
                <a:gd name="connsiteY31" fmla="*/ 433387 h 623887"/>
                <a:gd name="connsiteX32" fmla="*/ 788193 w 2143125"/>
                <a:gd name="connsiteY32" fmla="*/ 450056 h 623887"/>
                <a:gd name="connsiteX33" fmla="*/ 728662 w 2143125"/>
                <a:gd name="connsiteY33" fmla="*/ 466725 h 623887"/>
                <a:gd name="connsiteX34" fmla="*/ 659606 w 2143125"/>
                <a:gd name="connsiteY34" fmla="*/ 488156 h 623887"/>
                <a:gd name="connsiteX35" fmla="*/ 578643 w 2143125"/>
                <a:gd name="connsiteY35" fmla="*/ 516731 h 623887"/>
                <a:gd name="connsiteX36" fmla="*/ 511968 w 2143125"/>
                <a:gd name="connsiteY36" fmla="*/ 540543 h 623887"/>
                <a:gd name="connsiteX37" fmla="*/ 442912 w 2143125"/>
                <a:gd name="connsiteY37" fmla="*/ 571500 h 623887"/>
                <a:gd name="connsiteX38" fmla="*/ 385762 w 2143125"/>
                <a:gd name="connsiteY38" fmla="*/ 602456 h 623887"/>
                <a:gd name="connsiteX39" fmla="*/ 357187 w 2143125"/>
                <a:gd name="connsiteY39" fmla="*/ 621506 h 623887"/>
                <a:gd name="connsiteX40" fmla="*/ 345281 w 2143125"/>
                <a:gd name="connsiteY40" fmla="*/ 623887 h 623887"/>
                <a:gd name="connsiteX41" fmla="*/ 319087 w 2143125"/>
                <a:gd name="connsiteY41" fmla="*/ 614362 h 623887"/>
                <a:gd name="connsiteX42" fmla="*/ 269081 w 2143125"/>
                <a:gd name="connsiteY42" fmla="*/ 583406 h 623887"/>
                <a:gd name="connsiteX43" fmla="*/ 223837 w 2143125"/>
                <a:gd name="connsiteY43" fmla="*/ 554831 h 623887"/>
                <a:gd name="connsiteX44" fmla="*/ 176212 w 2143125"/>
                <a:gd name="connsiteY44" fmla="*/ 521493 h 623887"/>
                <a:gd name="connsiteX45" fmla="*/ 133350 w 2143125"/>
                <a:gd name="connsiteY45" fmla="*/ 485775 h 623887"/>
                <a:gd name="connsiteX46" fmla="*/ 100012 w 2143125"/>
                <a:gd name="connsiteY46" fmla="*/ 452437 h 623887"/>
                <a:gd name="connsiteX47" fmla="*/ 66675 w 2143125"/>
                <a:gd name="connsiteY47" fmla="*/ 414337 h 623887"/>
                <a:gd name="connsiteX48" fmla="*/ 33337 w 2143125"/>
                <a:gd name="connsiteY48" fmla="*/ 361950 h 623887"/>
                <a:gd name="connsiteX49" fmla="*/ 4762 w 2143125"/>
                <a:gd name="connsiteY49" fmla="*/ 295275 h 623887"/>
                <a:gd name="connsiteX50" fmla="*/ 0 w 2143125"/>
                <a:gd name="connsiteY50" fmla="*/ 273843 h 623887"/>
                <a:gd name="connsiteX51" fmla="*/ 2381 w 2143125"/>
                <a:gd name="connsiteY51" fmla="*/ 261937 h 623887"/>
                <a:gd name="connsiteX52" fmla="*/ 11906 w 2143125"/>
                <a:gd name="connsiteY52" fmla="*/ 254793 h 623887"/>
                <a:gd name="connsiteX53" fmla="*/ 38100 w 2143125"/>
                <a:gd name="connsiteY53" fmla="*/ 259556 h 623887"/>
                <a:gd name="connsiteX54" fmla="*/ 61912 w 2143125"/>
                <a:gd name="connsiteY54" fmla="*/ 271462 h 623887"/>
                <a:gd name="connsiteX55" fmla="*/ 97631 w 2143125"/>
                <a:gd name="connsiteY55" fmla="*/ 300037 h 623887"/>
                <a:gd name="connsiteX56" fmla="*/ 140493 w 2143125"/>
                <a:gd name="connsiteY56" fmla="*/ 328612 h 623887"/>
                <a:gd name="connsiteX57" fmla="*/ 166687 w 2143125"/>
                <a:gd name="connsiteY57" fmla="*/ 342900 h 623887"/>
                <a:gd name="connsiteX58" fmla="*/ 209550 w 2143125"/>
                <a:gd name="connsiteY58" fmla="*/ 359568 h 623887"/>
                <a:gd name="connsiteX59" fmla="*/ 247650 w 2143125"/>
                <a:gd name="connsiteY59" fmla="*/ 369093 h 623887"/>
                <a:gd name="connsiteX60" fmla="*/ 283368 w 2143125"/>
                <a:gd name="connsiteY60" fmla="*/ 376237 h 623887"/>
                <a:gd name="connsiteX61" fmla="*/ 333375 w 2143125"/>
                <a:gd name="connsiteY61" fmla="*/ 378618 h 623887"/>
                <a:gd name="connsiteX62" fmla="*/ 385762 w 2143125"/>
                <a:gd name="connsiteY62" fmla="*/ 373856 h 623887"/>
                <a:gd name="connsiteX63" fmla="*/ 450056 w 2143125"/>
                <a:gd name="connsiteY63" fmla="*/ 361950 h 623887"/>
                <a:gd name="connsiteX64" fmla="*/ 578643 w 2143125"/>
                <a:gd name="connsiteY64" fmla="*/ 323850 h 623887"/>
                <a:gd name="connsiteX65" fmla="*/ 900112 w 2143125"/>
                <a:gd name="connsiteY65" fmla="*/ 235743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43125" h="623887">
                  <a:moveTo>
                    <a:pt x="900112" y="235743"/>
                  </a:moveTo>
                  <a:lnTo>
                    <a:pt x="1042987" y="197643"/>
                  </a:lnTo>
                  <a:lnTo>
                    <a:pt x="1145381" y="171450"/>
                  </a:lnTo>
                  <a:lnTo>
                    <a:pt x="1333500" y="133350"/>
                  </a:lnTo>
                  <a:lnTo>
                    <a:pt x="1485900" y="102393"/>
                  </a:lnTo>
                  <a:lnTo>
                    <a:pt x="1643062" y="69056"/>
                  </a:lnTo>
                  <a:lnTo>
                    <a:pt x="1712118" y="52387"/>
                  </a:lnTo>
                  <a:lnTo>
                    <a:pt x="1747837" y="35718"/>
                  </a:lnTo>
                  <a:lnTo>
                    <a:pt x="1795462" y="14287"/>
                  </a:lnTo>
                  <a:lnTo>
                    <a:pt x="1854993" y="0"/>
                  </a:lnTo>
                  <a:lnTo>
                    <a:pt x="1876425" y="0"/>
                  </a:lnTo>
                  <a:lnTo>
                    <a:pt x="1914525" y="9525"/>
                  </a:lnTo>
                  <a:lnTo>
                    <a:pt x="2000250" y="42862"/>
                  </a:lnTo>
                  <a:lnTo>
                    <a:pt x="2069306" y="78581"/>
                  </a:lnTo>
                  <a:lnTo>
                    <a:pt x="2109787" y="102393"/>
                  </a:lnTo>
                  <a:lnTo>
                    <a:pt x="2133600" y="123825"/>
                  </a:lnTo>
                  <a:lnTo>
                    <a:pt x="2140743" y="138112"/>
                  </a:lnTo>
                  <a:lnTo>
                    <a:pt x="2143125" y="154781"/>
                  </a:lnTo>
                  <a:lnTo>
                    <a:pt x="2143125" y="176212"/>
                  </a:lnTo>
                  <a:lnTo>
                    <a:pt x="2133600" y="200025"/>
                  </a:lnTo>
                  <a:lnTo>
                    <a:pt x="2114550" y="219075"/>
                  </a:lnTo>
                  <a:lnTo>
                    <a:pt x="2088356" y="230981"/>
                  </a:lnTo>
                  <a:lnTo>
                    <a:pt x="2028825" y="245268"/>
                  </a:lnTo>
                  <a:lnTo>
                    <a:pt x="1952625" y="257175"/>
                  </a:lnTo>
                  <a:lnTo>
                    <a:pt x="1847850" y="266700"/>
                  </a:lnTo>
                  <a:lnTo>
                    <a:pt x="1714500" y="280987"/>
                  </a:lnTo>
                  <a:lnTo>
                    <a:pt x="1585912" y="297656"/>
                  </a:lnTo>
                  <a:lnTo>
                    <a:pt x="1423987" y="319087"/>
                  </a:lnTo>
                  <a:lnTo>
                    <a:pt x="1288256" y="342900"/>
                  </a:lnTo>
                  <a:lnTo>
                    <a:pt x="1054893" y="388143"/>
                  </a:lnTo>
                  <a:lnTo>
                    <a:pt x="919162" y="416718"/>
                  </a:lnTo>
                  <a:lnTo>
                    <a:pt x="852487" y="433387"/>
                  </a:lnTo>
                  <a:lnTo>
                    <a:pt x="788193" y="450056"/>
                  </a:lnTo>
                  <a:lnTo>
                    <a:pt x="728662" y="466725"/>
                  </a:lnTo>
                  <a:lnTo>
                    <a:pt x="659606" y="488156"/>
                  </a:lnTo>
                  <a:lnTo>
                    <a:pt x="578643" y="516731"/>
                  </a:lnTo>
                  <a:lnTo>
                    <a:pt x="511968" y="540543"/>
                  </a:lnTo>
                  <a:lnTo>
                    <a:pt x="442912" y="571500"/>
                  </a:lnTo>
                  <a:lnTo>
                    <a:pt x="385762" y="602456"/>
                  </a:lnTo>
                  <a:lnTo>
                    <a:pt x="357187" y="621506"/>
                  </a:lnTo>
                  <a:lnTo>
                    <a:pt x="345281" y="623887"/>
                  </a:lnTo>
                  <a:lnTo>
                    <a:pt x="319087" y="614362"/>
                  </a:lnTo>
                  <a:lnTo>
                    <a:pt x="269081" y="583406"/>
                  </a:lnTo>
                  <a:lnTo>
                    <a:pt x="223837" y="554831"/>
                  </a:lnTo>
                  <a:lnTo>
                    <a:pt x="176212" y="521493"/>
                  </a:lnTo>
                  <a:lnTo>
                    <a:pt x="133350" y="485775"/>
                  </a:lnTo>
                  <a:lnTo>
                    <a:pt x="100012" y="452437"/>
                  </a:lnTo>
                  <a:lnTo>
                    <a:pt x="66675" y="414337"/>
                  </a:lnTo>
                  <a:lnTo>
                    <a:pt x="33337" y="361950"/>
                  </a:lnTo>
                  <a:lnTo>
                    <a:pt x="4762" y="295275"/>
                  </a:lnTo>
                  <a:lnTo>
                    <a:pt x="0" y="273843"/>
                  </a:lnTo>
                  <a:lnTo>
                    <a:pt x="2381" y="261937"/>
                  </a:lnTo>
                  <a:lnTo>
                    <a:pt x="11906" y="254793"/>
                  </a:lnTo>
                  <a:lnTo>
                    <a:pt x="38100" y="259556"/>
                  </a:lnTo>
                  <a:lnTo>
                    <a:pt x="61912" y="271462"/>
                  </a:lnTo>
                  <a:lnTo>
                    <a:pt x="97631" y="300037"/>
                  </a:lnTo>
                  <a:lnTo>
                    <a:pt x="140493" y="328612"/>
                  </a:lnTo>
                  <a:lnTo>
                    <a:pt x="166687" y="342900"/>
                  </a:lnTo>
                  <a:lnTo>
                    <a:pt x="209550" y="359568"/>
                  </a:lnTo>
                  <a:lnTo>
                    <a:pt x="247650" y="369093"/>
                  </a:lnTo>
                  <a:lnTo>
                    <a:pt x="283368" y="376237"/>
                  </a:lnTo>
                  <a:lnTo>
                    <a:pt x="333375" y="378618"/>
                  </a:lnTo>
                  <a:lnTo>
                    <a:pt x="385762" y="373856"/>
                  </a:lnTo>
                  <a:lnTo>
                    <a:pt x="450056" y="361950"/>
                  </a:lnTo>
                  <a:lnTo>
                    <a:pt x="578643" y="323850"/>
                  </a:lnTo>
                  <a:lnTo>
                    <a:pt x="900112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2">
              <a:extLst>
                <a:ext uri="{FF2B5EF4-FFF2-40B4-BE49-F238E27FC236}">
                  <a16:creationId xmlns:a16="http://schemas.microsoft.com/office/drawing/2014/main" id="{F16F20DF-3644-4298-BBE7-6871E66CDA73}"/>
                </a:ext>
              </a:extLst>
            </p:cNvPr>
            <p:cNvSpPr/>
            <p:nvPr/>
          </p:nvSpPr>
          <p:spPr>
            <a:xfrm>
              <a:off x="3605215" y="3792538"/>
              <a:ext cx="2686050" cy="730250"/>
            </a:xfrm>
            <a:custGeom>
              <a:avLst/>
              <a:gdLst>
                <a:gd name="connsiteX0" fmla="*/ 947737 w 2686050"/>
                <a:gd name="connsiteY0" fmla="*/ 295275 h 728663"/>
                <a:gd name="connsiteX1" fmla="*/ 1126331 w 2686050"/>
                <a:gd name="connsiteY1" fmla="*/ 252413 h 728663"/>
                <a:gd name="connsiteX2" fmla="*/ 1328737 w 2686050"/>
                <a:gd name="connsiteY2" fmla="*/ 207169 h 728663"/>
                <a:gd name="connsiteX3" fmla="*/ 1433512 w 2686050"/>
                <a:gd name="connsiteY3" fmla="*/ 185738 h 728663"/>
                <a:gd name="connsiteX4" fmla="*/ 1635918 w 2686050"/>
                <a:gd name="connsiteY4" fmla="*/ 147638 h 728663"/>
                <a:gd name="connsiteX5" fmla="*/ 1788318 w 2686050"/>
                <a:gd name="connsiteY5" fmla="*/ 126207 h 728663"/>
                <a:gd name="connsiteX6" fmla="*/ 1957387 w 2686050"/>
                <a:gd name="connsiteY6" fmla="*/ 102394 h 728663"/>
                <a:gd name="connsiteX7" fmla="*/ 2052637 w 2686050"/>
                <a:gd name="connsiteY7" fmla="*/ 88107 h 728663"/>
                <a:gd name="connsiteX8" fmla="*/ 2090737 w 2686050"/>
                <a:gd name="connsiteY8" fmla="*/ 80963 h 728663"/>
                <a:gd name="connsiteX9" fmla="*/ 2126456 w 2686050"/>
                <a:gd name="connsiteY9" fmla="*/ 71438 h 728663"/>
                <a:gd name="connsiteX10" fmla="*/ 2159793 w 2686050"/>
                <a:gd name="connsiteY10" fmla="*/ 54769 h 728663"/>
                <a:gd name="connsiteX11" fmla="*/ 2188368 w 2686050"/>
                <a:gd name="connsiteY11" fmla="*/ 38100 h 728663"/>
                <a:gd name="connsiteX12" fmla="*/ 2209800 w 2686050"/>
                <a:gd name="connsiteY12" fmla="*/ 19050 h 728663"/>
                <a:gd name="connsiteX13" fmla="*/ 2233612 w 2686050"/>
                <a:gd name="connsiteY13" fmla="*/ 7144 h 728663"/>
                <a:gd name="connsiteX14" fmla="*/ 2274093 w 2686050"/>
                <a:gd name="connsiteY14" fmla="*/ 0 h 728663"/>
                <a:gd name="connsiteX15" fmla="*/ 2314575 w 2686050"/>
                <a:gd name="connsiteY15" fmla="*/ 0 h 728663"/>
                <a:gd name="connsiteX16" fmla="*/ 2371725 w 2686050"/>
                <a:gd name="connsiteY16" fmla="*/ 7144 h 728663"/>
                <a:gd name="connsiteX17" fmla="*/ 2455068 w 2686050"/>
                <a:gd name="connsiteY17" fmla="*/ 23813 h 728663"/>
                <a:gd name="connsiteX18" fmla="*/ 2526506 w 2686050"/>
                <a:gd name="connsiteY18" fmla="*/ 40482 h 728663"/>
                <a:gd name="connsiteX19" fmla="*/ 2597943 w 2686050"/>
                <a:gd name="connsiteY19" fmla="*/ 61913 h 728663"/>
                <a:gd name="connsiteX20" fmla="*/ 2626518 w 2686050"/>
                <a:gd name="connsiteY20" fmla="*/ 69057 h 728663"/>
                <a:gd name="connsiteX21" fmla="*/ 2652712 w 2686050"/>
                <a:gd name="connsiteY21" fmla="*/ 80963 h 728663"/>
                <a:gd name="connsiteX22" fmla="*/ 2662237 w 2686050"/>
                <a:gd name="connsiteY22" fmla="*/ 88107 h 728663"/>
                <a:gd name="connsiteX23" fmla="*/ 2676525 w 2686050"/>
                <a:gd name="connsiteY23" fmla="*/ 104775 h 728663"/>
                <a:gd name="connsiteX24" fmla="*/ 2683668 w 2686050"/>
                <a:gd name="connsiteY24" fmla="*/ 123825 h 728663"/>
                <a:gd name="connsiteX25" fmla="*/ 2686050 w 2686050"/>
                <a:gd name="connsiteY25" fmla="*/ 142875 h 728663"/>
                <a:gd name="connsiteX26" fmla="*/ 2683668 w 2686050"/>
                <a:gd name="connsiteY26" fmla="*/ 173832 h 728663"/>
                <a:gd name="connsiteX27" fmla="*/ 2676525 w 2686050"/>
                <a:gd name="connsiteY27" fmla="*/ 202407 h 728663"/>
                <a:gd name="connsiteX28" fmla="*/ 2662237 w 2686050"/>
                <a:gd name="connsiteY28" fmla="*/ 223838 h 728663"/>
                <a:gd name="connsiteX29" fmla="*/ 2645568 w 2686050"/>
                <a:gd name="connsiteY29" fmla="*/ 240507 h 728663"/>
                <a:gd name="connsiteX30" fmla="*/ 2624137 w 2686050"/>
                <a:gd name="connsiteY30" fmla="*/ 252413 h 728663"/>
                <a:gd name="connsiteX31" fmla="*/ 2600325 w 2686050"/>
                <a:gd name="connsiteY31" fmla="*/ 261938 h 728663"/>
                <a:gd name="connsiteX32" fmla="*/ 2547937 w 2686050"/>
                <a:gd name="connsiteY32" fmla="*/ 273844 h 728663"/>
                <a:gd name="connsiteX33" fmla="*/ 2509837 w 2686050"/>
                <a:gd name="connsiteY33" fmla="*/ 280988 h 728663"/>
                <a:gd name="connsiteX34" fmla="*/ 2462212 w 2686050"/>
                <a:gd name="connsiteY34" fmla="*/ 283369 h 728663"/>
                <a:gd name="connsiteX35" fmla="*/ 2393156 w 2686050"/>
                <a:gd name="connsiteY35" fmla="*/ 285750 h 728663"/>
                <a:gd name="connsiteX36" fmla="*/ 2281237 w 2686050"/>
                <a:gd name="connsiteY36" fmla="*/ 292894 h 728663"/>
                <a:gd name="connsiteX37" fmla="*/ 2119312 w 2686050"/>
                <a:gd name="connsiteY37" fmla="*/ 302419 h 728663"/>
                <a:gd name="connsiteX38" fmla="*/ 1902618 w 2686050"/>
                <a:gd name="connsiteY38" fmla="*/ 321469 h 728663"/>
                <a:gd name="connsiteX39" fmla="*/ 1678781 w 2686050"/>
                <a:gd name="connsiteY39" fmla="*/ 345282 h 728663"/>
                <a:gd name="connsiteX40" fmla="*/ 1612106 w 2686050"/>
                <a:gd name="connsiteY40" fmla="*/ 354807 h 728663"/>
                <a:gd name="connsiteX41" fmla="*/ 1381125 w 2686050"/>
                <a:gd name="connsiteY41" fmla="*/ 397669 h 728663"/>
                <a:gd name="connsiteX42" fmla="*/ 1247775 w 2686050"/>
                <a:gd name="connsiteY42" fmla="*/ 421482 h 728663"/>
                <a:gd name="connsiteX43" fmla="*/ 1147762 w 2686050"/>
                <a:gd name="connsiteY43" fmla="*/ 442913 h 728663"/>
                <a:gd name="connsiteX44" fmla="*/ 1016793 w 2686050"/>
                <a:gd name="connsiteY44" fmla="*/ 478632 h 728663"/>
                <a:gd name="connsiteX45" fmla="*/ 916781 w 2686050"/>
                <a:gd name="connsiteY45" fmla="*/ 504825 h 728663"/>
                <a:gd name="connsiteX46" fmla="*/ 812006 w 2686050"/>
                <a:gd name="connsiteY46" fmla="*/ 535782 h 728663"/>
                <a:gd name="connsiteX47" fmla="*/ 704850 w 2686050"/>
                <a:gd name="connsiteY47" fmla="*/ 571500 h 728663"/>
                <a:gd name="connsiteX48" fmla="*/ 616743 w 2686050"/>
                <a:gd name="connsiteY48" fmla="*/ 604838 h 728663"/>
                <a:gd name="connsiteX49" fmla="*/ 545306 w 2686050"/>
                <a:gd name="connsiteY49" fmla="*/ 635794 h 728663"/>
                <a:gd name="connsiteX50" fmla="*/ 431006 w 2686050"/>
                <a:gd name="connsiteY50" fmla="*/ 685800 h 728663"/>
                <a:gd name="connsiteX51" fmla="*/ 350043 w 2686050"/>
                <a:gd name="connsiteY51" fmla="*/ 728663 h 728663"/>
                <a:gd name="connsiteX52" fmla="*/ 335756 w 2686050"/>
                <a:gd name="connsiteY52" fmla="*/ 728663 h 728663"/>
                <a:gd name="connsiteX53" fmla="*/ 307181 w 2686050"/>
                <a:gd name="connsiteY53" fmla="*/ 719138 h 728663"/>
                <a:gd name="connsiteX54" fmla="*/ 264318 w 2686050"/>
                <a:gd name="connsiteY54" fmla="*/ 700088 h 728663"/>
                <a:gd name="connsiteX55" fmla="*/ 235743 w 2686050"/>
                <a:gd name="connsiteY55" fmla="*/ 685800 h 728663"/>
                <a:gd name="connsiteX56" fmla="*/ 200025 w 2686050"/>
                <a:gd name="connsiteY56" fmla="*/ 659607 h 728663"/>
                <a:gd name="connsiteX57" fmla="*/ 164306 w 2686050"/>
                <a:gd name="connsiteY57" fmla="*/ 631032 h 728663"/>
                <a:gd name="connsiteX58" fmla="*/ 121443 w 2686050"/>
                <a:gd name="connsiteY58" fmla="*/ 590550 h 728663"/>
                <a:gd name="connsiteX59" fmla="*/ 85725 w 2686050"/>
                <a:gd name="connsiteY59" fmla="*/ 550069 h 728663"/>
                <a:gd name="connsiteX60" fmla="*/ 52387 w 2686050"/>
                <a:gd name="connsiteY60" fmla="*/ 509588 h 728663"/>
                <a:gd name="connsiteX61" fmla="*/ 11906 w 2686050"/>
                <a:gd name="connsiteY61" fmla="*/ 452438 h 728663"/>
                <a:gd name="connsiteX62" fmla="*/ 2381 w 2686050"/>
                <a:gd name="connsiteY62" fmla="*/ 431007 h 728663"/>
                <a:gd name="connsiteX63" fmla="*/ 0 w 2686050"/>
                <a:gd name="connsiteY63" fmla="*/ 402432 h 728663"/>
                <a:gd name="connsiteX64" fmla="*/ 9525 w 2686050"/>
                <a:gd name="connsiteY64" fmla="*/ 383382 h 728663"/>
                <a:gd name="connsiteX65" fmla="*/ 30956 w 2686050"/>
                <a:gd name="connsiteY65" fmla="*/ 376238 h 728663"/>
                <a:gd name="connsiteX66" fmla="*/ 45243 w 2686050"/>
                <a:gd name="connsiteY66" fmla="*/ 373857 h 728663"/>
                <a:gd name="connsiteX67" fmla="*/ 59531 w 2686050"/>
                <a:gd name="connsiteY67" fmla="*/ 383382 h 728663"/>
                <a:gd name="connsiteX68" fmla="*/ 88106 w 2686050"/>
                <a:gd name="connsiteY68" fmla="*/ 409575 h 728663"/>
                <a:gd name="connsiteX69" fmla="*/ 107156 w 2686050"/>
                <a:gd name="connsiteY69" fmla="*/ 426244 h 728663"/>
                <a:gd name="connsiteX70" fmla="*/ 130968 w 2686050"/>
                <a:gd name="connsiteY70" fmla="*/ 442913 h 728663"/>
                <a:gd name="connsiteX71" fmla="*/ 166687 w 2686050"/>
                <a:gd name="connsiteY71" fmla="*/ 459582 h 728663"/>
                <a:gd name="connsiteX72" fmla="*/ 195262 w 2686050"/>
                <a:gd name="connsiteY72" fmla="*/ 466725 h 728663"/>
                <a:gd name="connsiteX73" fmla="*/ 221456 w 2686050"/>
                <a:gd name="connsiteY73" fmla="*/ 471488 h 728663"/>
                <a:gd name="connsiteX74" fmla="*/ 271462 w 2686050"/>
                <a:gd name="connsiteY74" fmla="*/ 476250 h 728663"/>
                <a:gd name="connsiteX75" fmla="*/ 321468 w 2686050"/>
                <a:gd name="connsiteY75" fmla="*/ 466725 h 728663"/>
                <a:gd name="connsiteX76" fmla="*/ 371475 w 2686050"/>
                <a:gd name="connsiteY76" fmla="*/ 452438 h 728663"/>
                <a:gd name="connsiteX77" fmla="*/ 509587 w 2686050"/>
                <a:gd name="connsiteY77" fmla="*/ 409575 h 728663"/>
                <a:gd name="connsiteX78" fmla="*/ 657225 w 2686050"/>
                <a:gd name="connsiteY78" fmla="*/ 369094 h 728663"/>
                <a:gd name="connsiteX79" fmla="*/ 850106 w 2686050"/>
                <a:gd name="connsiteY79" fmla="*/ 321469 h 728663"/>
                <a:gd name="connsiteX80" fmla="*/ 947737 w 2686050"/>
                <a:gd name="connsiteY80" fmla="*/ 29527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686050" h="728663">
                  <a:moveTo>
                    <a:pt x="947737" y="295275"/>
                  </a:moveTo>
                  <a:lnTo>
                    <a:pt x="1126331" y="252413"/>
                  </a:lnTo>
                  <a:lnTo>
                    <a:pt x="1328737" y="207169"/>
                  </a:lnTo>
                  <a:lnTo>
                    <a:pt x="1433512" y="185738"/>
                  </a:lnTo>
                  <a:lnTo>
                    <a:pt x="1635918" y="147638"/>
                  </a:lnTo>
                  <a:lnTo>
                    <a:pt x="1788318" y="126207"/>
                  </a:lnTo>
                  <a:lnTo>
                    <a:pt x="1957387" y="102394"/>
                  </a:lnTo>
                  <a:lnTo>
                    <a:pt x="2052637" y="88107"/>
                  </a:lnTo>
                  <a:lnTo>
                    <a:pt x="2090737" y="80963"/>
                  </a:lnTo>
                  <a:lnTo>
                    <a:pt x="2126456" y="71438"/>
                  </a:lnTo>
                  <a:lnTo>
                    <a:pt x="2159793" y="54769"/>
                  </a:lnTo>
                  <a:lnTo>
                    <a:pt x="2188368" y="38100"/>
                  </a:lnTo>
                  <a:lnTo>
                    <a:pt x="2209800" y="19050"/>
                  </a:lnTo>
                  <a:lnTo>
                    <a:pt x="2233612" y="7144"/>
                  </a:lnTo>
                  <a:lnTo>
                    <a:pt x="2274093" y="0"/>
                  </a:lnTo>
                  <a:lnTo>
                    <a:pt x="2314575" y="0"/>
                  </a:lnTo>
                  <a:lnTo>
                    <a:pt x="2371725" y="7144"/>
                  </a:lnTo>
                  <a:lnTo>
                    <a:pt x="2455068" y="23813"/>
                  </a:lnTo>
                  <a:lnTo>
                    <a:pt x="2526506" y="40482"/>
                  </a:lnTo>
                  <a:lnTo>
                    <a:pt x="2597943" y="61913"/>
                  </a:lnTo>
                  <a:lnTo>
                    <a:pt x="2626518" y="69057"/>
                  </a:lnTo>
                  <a:lnTo>
                    <a:pt x="2652712" y="80963"/>
                  </a:lnTo>
                  <a:lnTo>
                    <a:pt x="2662237" y="88107"/>
                  </a:lnTo>
                  <a:lnTo>
                    <a:pt x="2676525" y="104775"/>
                  </a:lnTo>
                  <a:lnTo>
                    <a:pt x="2683668" y="123825"/>
                  </a:lnTo>
                  <a:lnTo>
                    <a:pt x="2686050" y="142875"/>
                  </a:lnTo>
                  <a:lnTo>
                    <a:pt x="2683668" y="173832"/>
                  </a:lnTo>
                  <a:lnTo>
                    <a:pt x="2676525" y="202407"/>
                  </a:lnTo>
                  <a:lnTo>
                    <a:pt x="2662237" y="223838"/>
                  </a:lnTo>
                  <a:lnTo>
                    <a:pt x="2645568" y="240507"/>
                  </a:lnTo>
                  <a:lnTo>
                    <a:pt x="2624137" y="252413"/>
                  </a:lnTo>
                  <a:lnTo>
                    <a:pt x="2600325" y="261938"/>
                  </a:lnTo>
                  <a:lnTo>
                    <a:pt x="2547937" y="273844"/>
                  </a:lnTo>
                  <a:lnTo>
                    <a:pt x="2509837" y="280988"/>
                  </a:lnTo>
                  <a:lnTo>
                    <a:pt x="2462212" y="283369"/>
                  </a:lnTo>
                  <a:lnTo>
                    <a:pt x="2393156" y="285750"/>
                  </a:lnTo>
                  <a:lnTo>
                    <a:pt x="2281237" y="292894"/>
                  </a:lnTo>
                  <a:lnTo>
                    <a:pt x="2119312" y="302419"/>
                  </a:lnTo>
                  <a:lnTo>
                    <a:pt x="1902618" y="321469"/>
                  </a:lnTo>
                  <a:lnTo>
                    <a:pt x="1678781" y="345282"/>
                  </a:lnTo>
                  <a:lnTo>
                    <a:pt x="1612106" y="354807"/>
                  </a:lnTo>
                  <a:lnTo>
                    <a:pt x="1381125" y="397669"/>
                  </a:lnTo>
                  <a:lnTo>
                    <a:pt x="1247775" y="421482"/>
                  </a:lnTo>
                  <a:lnTo>
                    <a:pt x="1147762" y="442913"/>
                  </a:lnTo>
                  <a:lnTo>
                    <a:pt x="1016793" y="478632"/>
                  </a:lnTo>
                  <a:lnTo>
                    <a:pt x="916781" y="504825"/>
                  </a:lnTo>
                  <a:lnTo>
                    <a:pt x="812006" y="535782"/>
                  </a:lnTo>
                  <a:lnTo>
                    <a:pt x="704850" y="571500"/>
                  </a:lnTo>
                  <a:lnTo>
                    <a:pt x="616743" y="604838"/>
                  </a:lnTo>
                  <a:lnTo>
                    <a:pt x="545306" y="635794"/>
                  </a:lnTo>
                  <a:lnTo>
                    <a:pt x="431006" y="685800"/>
                  </a:lnTo>
                  <a:lnTo>
                    <a:pt x="350043" y="728663"/>
                  </a:lnTo>
                  <a:lnTo>
                    <a:pt x="335756" y="728663"/>
                  </a:lnTo>
                  <a:lnTo>
                    <a:pt x="307181" y="719138"/>
                  </a:lnTo>
                  <a:lnTo>
                    <a:pt x="264318" y="700088"/>
                  </a:lnTo>
                  <a:lnTo>
                    <a:pt x="235743" y="685800"/>
                  </a:lnTo>
                  <a:lnTo>
                    <a:pt x="200025" y="659607"/>
                  </a:lnTo>
                  <a:lnTo>
                    <a:pt x="164306" y="631032"/>
                  </a:lnTo>
                  <a:lnTo>
                    <a:pt x="121443" y="590550"/>
                  </a:lnTo>
                  <a:lnTo>
                    <a:pt x="85725" y="550069"/>
                  </a:lnTo>
                  <a:lnTo>
                    <a:pt x="52387" y="509588"/>
                  </a:lnTo>
                  <a:lnTo>
                    <a:pt x="11906" y="452438"/>
                  </a:lnTo>
                  <a:lnTo>
                    <a:pt x="2381" y="431007"/>
                  </a:lnTo>
                  <a:lnTo>
                    <a:pt x="0" y="402432"/>
                  </a:lnTo>
                  <a:lnTo>
                    <a:pt x="9525" y="383382"/>
                  </a:lnTo>
                  <a:lnTo>
                    <a:pt x="30956" y="376238"/>
                  </a:lnTo>
                  <a:lnTo>
                    <a:pt x="45243" y="373857"/>
                  </a:lnTo>
                  <a:lnTo>
                    <a:pt x="59531" y="383382"/>
                  </a:lnTo>
                  <a:lnTo>
                    <a:pt x="88106" y="409575"/>
                  </a:lnTo>
                  <a:lnTo>
                    <a:pt x="107156" y="426244"/>
                  </a:lnTo>
                  <a:lnTo>
                    <a:pt x="130968" y="442913"/>
                  </a:lnTo>
                  <a:lnTo>
                    <a:pt x="166687" y="459582"/>
                  </a:lnTo>
                  <a:lnTo>
                    <a:pt x="195262" y="466725"/>
                  </a:lnTo>
                  <a:lnTo>
                    <a:pt x="221456" y="471488"/>
                  </a:lnTo>
                  <a:lnTo>
                    <a:pt x="271462" y="476250"/>
                  </a:lnTo>
                  <a:lnTo>
                    <a:pt x="321468" y="466725"/>
                  </a:lnTo>
                  <a:lnTo>
                    <a:pt x="371475" y="452438"/>
                  </a:lnTo>
                  <a:lnTo>
                    <a:pt x="509587" y="409575"/>
                  </a:lnTo>
                  <a:lnTo>
                    <a:pt x="657225" y="369094"/>
                  </a:lnTo>
                  <a:lnTo>
                    <a:pt x="850106" y="321469"/>
                  </a:lnTo>
                  <a:lnTo>
                    <a:pt x="94773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4">
              <a:extLst>
                <a:ext uri="{FF2B5EF4-FFF2-40B4-BE49-F238E27FC236}">
                  <a16:creationId xmlns:a16="http://schemas.microsoft.com/office/drawing/2014/main" id="{0FA1ED1F-60A1-482A-A032-4D8BB607D037}"/>
                </a:ext>
              </a:extLst>
            </p:cNvPr>
            <p:cNvSpPr/>
            <p:nvPr/>
          </p:nvSpPr>
          <p:spPr>
            <a:xfrm rot="16200000">
              <a:off x="2855121" y="3469482"/>
              <a:ext cx="4338638" cy="574675"/>
            </a:xfrm>
            <a:custGeom>
              <a:avLst/>
              <a:gdLst>
                <a:gd name="connsiteX0" fmla="*/ 2210094 w 4338987"/>
                <a:gd name="connsiteY0" fmla="*/ 268318 h 575471"/>
                <a:gd name="connsiteX1" fmla="*/ 2626693 w 4338987"/>
                <a:gd name="connsiteY1" fmla="*/ 282440 h 575471"/>
                <a:gd name="connsiteX2" fmla="*/ 3011518 w 4338987"/>
                <a:gd name="connsiteY2" fmla="*/ 282440 h 575471"/>
                <a:gd name="connsiteX3" fmla="*/ 3368099 w 4338987"/>
                <a:gd name="connsiteY3" fmla="*/ 278909 h 575471"/>
                <a:gd name="connsiteX4" fmla="*/ 3597581 w 4338987"/>
                <a:gd name="connsiteY4" fmla="*/ 282440 h 575471"/>
                <a:gd name="connsiteX5" fmla="*/ 3827064 w 4338987"/>
                <a:gd name="connsiteY5" fmla="*/ 278909 h 575471"/>
                <a:gd name="connsiteX6" fmla="*/ 3936509 w 4338987"/>
                <a:gd name="connsiteY6" fmla="*/ 278909 h 575471"/>
                <a:gd name="connsiteX7" fmla="*/ 4035364 w 4338987"/>
                <a:gd name="connsiteY7" fmla="*/ 268318 h 575471"/>
                <a:gd name="connsiteX8" fmla="*/ 4070669 w 4338987"/>
                <a:gd name="connsiteY8" fmla="*/ 261257 h 575471"/>
                <a:gd name="connsiteX9" fmla="*/ 4098913 w 4338987"/>
                <a:gd name="connsiteY9" fmla="*/ 250665 h 575471"/>
                <a:gd name="connsiteX10" fmla="*/ 4144809 w 4338987"/>
                <a:gd name="connsiteY10" fmla="*/ 208299 h 575471"/>
                <a:gd name="connsiteX11" fmla="*/ 4190706 w 4338987"/>
                <a:gd name="connsiteY11" fmla="*/ 148281 h 575471"/>
                <a:gd name="connsiteX12" fmla="*/ 4233072 w 4338987"/>
                <a:gd name="connsiteY12" fmla="*/ 84732 h 575471"/>
                <a:gd name="connsiteX13" fmla="*/ 4257785 w 4338987"/>
                <a:gd name="connsiteY13" fmla="*/ 38835 h 575471"/>
                <a:gd name="connsiteX14" fmla="*/ 4278968 w 4338987"/>
                <a:gd name="connsiteY14" fmla="*/ 7061 h 575471"/>
                <a:gd name="connsiteX15" fmla="*/ 4296621 w 4338987"/>
                <a:gd name="connsiteY15" fmla="*/ 0 h 575471"/>
                <a:gd name="connsiteX16" fmla="*/ 4310743 w 4338987"/>
                <a:gd name="connsiteY16" fmla="*/ 0 h 575471"/>
                <a:gd name="connsiteX17" fmla="*/ 4324865 w 4338987"/>
                <a:gd name="connsiteY17" fmla="*/ 7061 h 575471"/>
                <a:gd name="connsiteX18" fmla="*/ 4331926 w 4338987"/>
                <a:gd name="connsiteY18" fmla="*/ 21183 h 575471"/>
                <a:gd name="connsiteX19" fmla="*/ 4338987 w 4338987"/>
                <a:gd name="connsiteY19" fmla="*/ 56488 h 575471"/>
                <a:gd name="connsiteX20" fmla="*/ 4338987 w 4338987"/>
                <a:gd name="connsiteY20" fmla="*/ 95323 h 575471"/>
                <a:gd name="connsiteX21" fmla="*/ 4335456 w 4338987"/>
                <a:gd name="connsiteY21" fmla="*/ 141220 h 575471"/>
                <a:gd name="connsiteX22" fmla="*/ 4324865 w 4338987"/>
                <a:gd name="connsiteY22" fmla="*/ 190647 h 575471"/>
                <a:gd name="connsiteX23" fmla="*/ 4286029 w 4338987"/>
                <a:gd name="connsiteY23" fmla="*/ 296562 h 575471"/>
                <a:gd name="connsiteX24" fmla="*/ 4247194 w 4338987"/>
                <a:gd name="connsiteY24" fmla="*/ 402477 h 575471"/>
                <a:gd name="connsiteX25" fmla="*/ 4218950 w 4338987"/>
                <a:gd name="connsiteY25" fmla="*/ 462495 h 575471"/>
                <a:gd name="connsiteX26" fmla="*/ 4187175 w 4338987"/>
                <a:gd name="connsiteY26" fmla="*/ 515453 h 575471"/>
                <a:gd name="connsiteX27" fmla="*/ 4162462 w 4338987"/>
                <a:gd name="connsiteY27" fmla="*/ 543697 h 575471"/>
                <a:gd name="connsiteX28" fmla="*/ 4130687 w 4338987"/>
                <a:gd name="connsiteY28" fmla="*/ 564880 h 575471"/>
                <a:gd name="connsiteX29" fmla="*/ 4095382 w 4338987"/>
                <a:gd name="connsiteY29" fmla="*/ 575471 h 575471"/>
                <a:gd name="connsiteX30" fmla="*/ 4077730 w 4338987"/>
                <a:gd name="connsiteY30" fmla="*/ 575471 h 575471"/>
                <a:gd name="connsiteX31" fmla="*/ 4038894 w 4338987"/>
                <a:gd name="connsiteY31" fmla="*/ 557819 h 575471"/>
                <a:gd name="connsiteX32" fmla="*/ 3978875 w 4338987"/>
                <a:gd name="connsiteY32" fmla="*/ 540166 h 575471"/>
                <a:gd name="connsiteX33" fmla="*/ 3887082 w 4338987"/>
                <a:gd name="connsiteY33" fmla="*/ 522514 h 575471"/>
                <a:gd name="connsiteX34" fmla="*/ 3802350 w 4338987"/>
                <a:gd name="connsiteY34" fmla="*/ 511922 h 575471"/>
                <a:gd name="connsiteX35" fmla="*/ 3692905 w 4338987"/>
                <a:gd name="connsiteY35" fmla="*/ 504861 h 575471"/>
                <a:gd name="connsiteX36" fmla="*/ 3488136 w 4338987"/>
                <a:gd name="connsiteY36" fmla="*/ 504861 h 575471"/>
                <a:gd name="connsiteX37" fmla="*/ 3304550 w 4338987"/>
                <a:gd name="connsiteY37" fmla="*/ 504861 h 575471"/>
                <a:gd name="connsiteX38" fmla="*/ 3053884 w 4338987"/>
                <a:gd name="connsiteY38" fmla="*/ 504861 h 575471"/>
                <a:gd name="connsiteX39" fmla="*/ 2827932 w 4338987"/>
                <a:gd name="connsiteY39" fmla="*/ 504861 h 575471"/>
                <a:gd name="connsiteX40" fmla="*/ 2467821 w 4338987"/>
                <a:gd name="connsiteY40" fmla="*/ 501331 h 575471"/>
                <a:gd name="connsiteX41" fmla="*/ 2065343 w 4338987"/>
                <a:gd name="connsiteY41" fmla="*/ 504861 h 575471"/>
                <a:gd name="connsiteX42" fmla="*/ 1945306 w 4338987"/>
                <a:gd name="connsiteY42" fmla="*/ 504861 h 575471"/>
                <a:gd name="connsiteX43" fmla="*/ 1592256 w 4338987"/>
                <a:gd name="connsiteY43" fmla="*/ 501331 h 575471"/>
                <a:gd name="connsiteX44" fmla="*/ 1345121 w 4338987"/>
                <a:gd name="connsiteY44" fmla="*/ 494270 h 575471"/>
                <a:gd name="connsiteX45" fmla="*/ 1087394 w 4338987"/>
                <a:gd name="connsiteY45" fmla="*/ 487209 h 575471"/>
                <a:gd name="connsiteX46" fmla="*/ 882625 w 4338987"/>
                <a:gd name="connsiteY46" fmla="*/ 483678 h 575471"/>
                <a:gd name="connsiteX47" fmla="*/ 762588 w 4338987"/>
                <a:gd name="connsiteY47" fmla="*/ 480148 h 575471"/>
                <a:gd name="connsiteX48" fmla="*/ 603716 w 4338987"/>
                <a:gd name="connsiteY48" fmla="*/ 476617 h 575471"/>
                <a:gd name="connsiteX49" fmla="*/ 458965 w 4338987"/>
                <a:gd name="connsiteY49" fmla="*/ 466026 h 575471"/>
                <a:gd name="connsiteX50" fmla="*/ 317745 w 4338987"/>
                <a:gd name="connsiteY50" fmla="*/ 455434 h 575471"/>
                <a:gd name="connsiteX51" fmla="*/ 236543 w 4338987"/>
                <a:gd name="connsiteY51" fmla="*/ 448373 h 575471"/>
                <a:gd name="connsiteX52" fmla="*/ 183586 w 4338987"/>
                <a:gd name="connsiteY52" fmla="*/ 441312 h 575471"/>
                <a:gd name="connsiteX53" fmla="*/ 134159 w 4338987"/>
                <a:gd name="connsiteY53" fmla="*/ 430721 h 575471"/>
                <a:gd name="connsiteX54" fmla="*/ 109445 w 4338987"/>
                <a:gd name="connsiteY54" fmla="*/ 423660 h 575471"/>
                <a:gd name="connsiteX55" fmla="*/ 77671 w 4338987"/>
                <a:gd name="connsiteY55" fmla="*/ 406007 h 575471"/>
                <a:gd name="connsiteX56" fmla="*/ 42366 w 4338987"/>
                <a:gd name="connsiteY56" fmla="*/ 381294 h 575471"/>
                <a:gd name="connsiteX57" fmla="*/ 21183 w 4338987"/>
                <a:gd name="connsiteY57" fmla="*/ 353050 h 575471"/>
                <a:gd name="connsiteX58" fmla="*/ 3530 w 4338987"/>
                <a:gd name="connsiteY58" fmla="*/ 317745 h 575471"/>
                <a:gd name="connsiteX59" fmla="*/ 0 w 4338987"/>
                <a:gd name="connsiteY59" fmla="*/ 303623 h 575471"/>
                <a:gd name="connsiteX60" fmla="*/ 3530 w 4338987"/>
                <a:gd name="connsiteY60" fmla="*/ 293031 h 575471"/>
                <a:gd name="connsiteX61" fmla="*/ 14122 w 4338987"/>
                <a:gd name="connsiteY61" fmla="*/ 278909 h 575471"/>
                <a:gd name="connsiteX62" fmla="*/ 38835 w 4338987"/>
                <a:gd name="connsiteY62" fmla="*/ 257726 h 575471"/>
                <a:gd name="connsiteX63" fmla="*/ 74140 w 4338987"/>
                <a:gd name="connsiteY63" fmla="*/ 240074 h 575471"/>
                <a:gd name="connsiteX64" fmla="*/ 120037 w 4338987"/>
                <a:gd name="connsiteY64" fmla="*/ 222421 h 575471"/>
                <a:gd name="connsiteX65" fmla="*/ 172994 w 4338987"/>
                <a:gd name="connsiteY65" fmla="*/ 208299 h 575471"/>
                <a:gd name="connsiteX66" fmla="*/ 222421 w 4338987"/>
                <a:gd name="connsiteY66" fmla="*/ 201238 h 575471"/>
                <a:gd name="connsiteX67" fmla="*/ 285970 w 4338987"/>
                <a:gd name="connsiteY67" fmla="*/ 190647 h 575471"/>
                <a:gd name="connsiteX68" fmla="*/ 416599 w 4338987"/>
                <a:gd name="connsiteY68" fmla="*/ 204769 h 575471"/>
                <a:gd name="connsiteX69" fmla="*/ 586063 w 4338987"/>
                <a:gd name="connsiteY69" fmla="*/ 218891 h 575471"/>
                <a:gd name="connsiteX70" fmla="*/ 727283 w 4338987"/>
                <a:gd name="connsiteY70" fmla="*/ 225952 h 575471"/>
                <a:gd name="connsiteX71" fmla="*/ 981479 w 4338987"/>
                <a:gd name="connsiteY71" fmla="*/ 236543 h 575471"/>
                <a:gd name="connsiteX72" fmla="*/ 1253328 w 4338987"/>
                <a:gd name="connsiteY72" fmla="*/ 247135 h 575471"/>
                <a:gd name="connsiteX73" fmla="*/ 1493402 w 4338987"/>
                <a:gd name="connsiteY73" fmla="*/ 254196 h 575471"/>
                <a:gd name="connsiteX74" fmla="*/ 1807617 w 4338987"/>
                <a:gd name="connsiteY74" fmla="*/ 257726 h 575471"/>
                <a:gd name="connsiteX75" fmla="*/ 2143014 w 4338987"/>
                <a:gd name="connsiteY75" fmla="*/ 264787 h 575471"/>
                <a:gd name="connsiteX76" fmla="*/ 2210094 w 4338987"/>
                <a:gd name="connsiteY76" fmla="*/ 268318 h 57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8987" h="575471">
                  <a:moveTo>
                    <a:pt x="2210094" y="268318"/>
                  </a:moveTo>
                  <a:lnTo>
                    <a:pt x="2626693" y="282440"/>
                  </a:lnTo>
                  <a:lnTo>
                    <a:pt x="3011518" y="282440"/>
                  </a:lnTo>
                  <a:lnTo>
                    <a:pt x="3368099" y="278909"/>
                  </a:lnTo>
                  <a:lnTo>
                    <a:pt x="3597581" y="282440"/>
                  </a:lnTo>
                  <a:lnTo>
                    <a:pt x="3827064" y="278909"/>
                  </a:lnTo>
                  <a:lnTo>
                    <a:pt x="3936509" y="278909"/>
                  </a:lnTo>
                  <a:lnTo>
                    <a:pt x="4035364" y="268318"/>
                  </a:lnTo>
                  <a:lnTo>
                    <a:pt x="4070669" y="261257"/>
                  </a:lnTo>
                  <a:lnTo>
                    <a:pt x="4098913" y="250665"/>
                  </a:lnTo>
                  <a:lnTo>
                    <a:pt x="4144809" y="208299"/>
                  </a:lnTo>
                  <a:lnTo>
                    <a:pt x="4190706" y="148281"/>
                  </a:lnTo>
                  <a:lnTo>
                    <a:pt x="4233072" y="84732"/>
                  </a:lnTo>
                  <a:lnTo>
                    <a:pt x="4257785" y="38835"/>
                  </a:lnTo>
                  <a:lnTo>
                    <a:pt x="4278968" y="7061"/>
                  </a:lnTo>
                  <a:lnTo>
                    <a:pt x="4296621" y="0"/>
                  </a:lnTo>
                  <a:lnTo>
                    <a:pt x="4310743" y="0"/>
                  </a:lnTo>
                  <a:lnTo>
                    <a:pt x="4324865" y="7061"/>
                  </a:lnTo>
                  <a:lnTo>
                    <a:pt x="4331926" y="21183"/>
                  </a:lnTo>
                  <a:lnTo>
                    <a:pt x="4338987" y="56488"/>
                  </a:lnTo>
                  <a:lnTo>
                    <a:pt x="4338987" y="95323"/>
                  </a:lnTo>
                  <a:lnTo>
                    <a:pt x="4335456" y="141220"/>
                  </a:lnTo>
                  <a:lnTo>
                    <a:pt x="4324865" y="190647"/>
                  </a:lnTo>
                  <a:lnTo>
                    <a:pt x="4286029" y="296562"/>
                  </a:lnTo>
                  <a:lnTo>
                    <a:pt x="4247194" y="402477"/>
                  </a:lnTo>
                  <a:lnTo>
                    <a:pt x="4218950" y="462495"/>
                  </a:lnTo>
                  <a:lnTo>
                    <a:pt x="4187175" y="515453"/>
                  </a:lnTo>
                  <a:lnTo>
                    <a:pt x="4162462" y="543697"/>
                  </a:lnTo>
                  <a:lnTo>
                    <a:pt x="4130687" y="564880"/>
                  </a:lnTo>
                  <a:lnTo>
                    <a:pt x="4095382" y="575471"/>
                  </a:lnTo>
                  <a:lnTo>
                    <a:pt x="4077730" y="575471"/>
                  </a:lnTo>
                  <a:lnTo>
                    <a:pt x="4038894" y="557819"/>
                  </a:lnTo>
                  <a:lnTo>
                    <a:pt x="3978875" y="540166"/>
                  </a:lnTo>
                  <a:lnTo>
                    <a:pt x="3887082" y="522514"/>
                  </a:lnTo>
                  <a:lnTo>
                    <a:pt x="3802350" y="511922"/>
                  </a:lnTo>
                  <a:lnTo>
                    <a:pt x="3692905" y="504861"/>
                  </a:lnTo>
                  <a:lnTo>
                    <a:pt x="3488136" y="504861"/>
                  </a:lnTo>
                  <a:lnTo>
                    <a:pt x="3304550" y="504861"/>
                  </a:lnTo>
                  <a:lnTo>
                    <a:pt x="3053884" y="504861"/>
                  </a:lnTo>
                  <a:lnTo>
                    <a:pt x="2827932" y="504861"/>
                  </a:lnTo>
                  <a:lnTo>
                    <a:pt x="2467821" y="501331"/>
                  </a:lnTo>
                  <a:lnTo>
                    <a:pt x="2065343" y="504861"/>
                  </a:lnTo>
                  <a:lnTo>
                    <a:pt x="1945306" y="504861"/>
                  </a:lnTo>
                  <a:lnTo>
                    <a:pt x="1592256" y="501331"/>
                  </a:lnTo>
                  <a:lnTo>
                    <a:pt x="1345121" y="494270"/>
                  </a:lnTo>
                  <a:lnTo>
                    <a:pt x="1087394" y="487209"/>
                  </a:lnTo>
                  <a:lnTo>
                    <a:pt x="882625" y="483678"/>
                  </a:lnTo>
                  <a:lnTo>
                    <a:pt x="762588" y="480148"/>
                  </a:lnTo>
                  <a:lnTo>
                    <a:pt x="603716" y="476617"/>
                  </a:lnTo>
                  <a:lnTo>
                    <a:pt x="458965" y="466026"/>
                  </a:lnTo>
                  <a:lnTo>
                    <a:pt x="317745" y="455434"/>
                  </a:lnTo>
                  <a:lnTo>
                    <a:pt x="236543" y="448373"/>
                  </a:lnTo>
                  <a:lnTo>
                    <a:pt x="183586" y="441312"/>
                  </a:lnTo>
                  <a:lnTo>
                    <a:pt x="134159" y="430721"/>
                  </a:lnTo>
                  <a:lnTo>
                    <a:pt x="109445" y="423660"/>
                  </a:lnTo>
                  <a:lnTo>
                    <a:pt x="77671" y="406007"/>
                  </a:lnTo>
                  <a:lnTo>
                    <a:pt x="42366" y="381294"/>
                  </a:lnTo>
                  <a:lnTo>
                    <a:pt x="21183" y="353050"/>
                  </a:lnTo>
                  <a:lnTo>
                    <a:pt x="3530" y="317745"/>
                  </a:lnTo>
                  <a:lnTo>
                    <a:pt x="0" y="303623"/>
                  </a:lnTo>
                  <a:lnTo>
                    <a:pt x="3530" y="293031"/>
                  </a:lnTo>
                  <a:lnTo>
                    <a:pt x="14122" y="278909"/>
                  </a:lnTo>
                  <a:lnTo>
                    <a:pt x="38835" y="257726"/>
                  </a:lnTo>
                  <a:lnTo>
                    <a:pt x="74140" y="240074"/>
                  </a:lnTo>
                  <a:lnTo>
                    <a:pt x="120037" y="222421"/>
                  </a:lnTo>
                  <a:lnTo>
                    <a:pt x="172994" y="208299"/>
                  </a:lnTo>
                  <a:lnTo>
                    <a:pt x="222421" y="201238"/>
                  </a:lnTo>
                  <a:lnTo>
                    <a:pt x="285970" y="190647"/>
                  </a:lnTo>
                  <a:lnTo>
                    <a:pt x="416599" y="204769"/>
                  </a:lnTo>
                  <a:lnTo>
                    <a:pt x="586063" y="218891"/>
                  </a:lnTo>
                  <a:lnTo>
                    <a:pt x="727283" y="225952"/>
                  </a:lnTo>
                  <a:lnTo>
                    <a:pt x="981479" y="236543"/>
                  </a:lnTo>
                  <a:lnTo>
                    <a:pt x="1253328" y="247135"/>
                  </a:lnTo>
                  <a:lnTo>
                    <a:pt x="1493402" y="254196"/>
                  </a:lnTo>
                  <a:lnTo>
                    <a:pt x="1807617" y="257726"/>
                  </a:lnTo>
                  <a:lnTo>
                    <a:pt x="2143014" y="264787"/>
                  </a:lnTo>
                  <a:lnTo>
                    <a:pt x="2210094" y="268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6">
              <a:extLst>
                <a:ext uri="{FF2B5EF4-FFF2-40B4-BE49-F238E27FC236}">
                  <a16:creationId xmlns:a16="http://schemas.microsoft.com/office/drawing/2014/main" id="{8235DA27-33DF-4C1A-8BB2-67E8F2ECF48A}"/>
                </a:ext>
              </a:extLst>
            </p:cNvPr>
            <p:cNvSpPr/>
            <p:nvPr/>
          </p:nvSpPr>
          <p:spPr>
            <a:xfrm rot="16200000">
              <a:off x="5623720" y="3534570"/>
              <a:ext cx="4491037" cy="504825"/>
            </a:xfrm>
            <a:custGeom>
              <a:avLst/>
              <a:gdLst>
                <a:gd name="connsiteX0" fmla="*/ 2037283 w 4491533"/>
                <a:gd name="connsiteY0" fmla="*/ 215798 h 504749"/>
                <a:gd name="connsiteX1" fmla="*/ 2589581 w 4491533"/>
                <a:gd name="connsiteY1" fmla="*/ 215798 h 504749"/>
                <a:gd name="connsiteX2" fmla="*/ 3108960 w 4491533"/>
                <a:gd name="connsiteY2" fmla="*/ 215798 h 504749"/>
                <a:gd name="connsiteX3" fmla="*/ 3482035 w 4491533"/>
                <a:gd name="connsiteY3" fmla="*/ 215798 h 504749"/>
                <a:gd name="connsiteX4" fmla="*/ 3829507 w 4491533"/>
                <a:gd name="connsiteY4" fmla="*/ 208483 h 504749"/>
                <a:gd name="connsiteX5" fmla="*/ 3942893 w 4491533"/>
                <a:gd name="connsiteY5" fmla="*/ 204825 h 504749"/>
                <a:gd name="connsiteX6" fmla="*/ 4019702 w 4491533"/>
                <a:gd name="connsiteY6" fmla="*/ 201168 h 504749"/>
                <a:gd name="connsiteX7" fmla="*/ 4089197 w 4491533"/>
                <a:gd name="connsiteY7" fmla="*/ 193853 h 504749"/>
                <a:gd name="connsiteX8" fmla="*/ 4155033 w 4491533"/>
                <a:gd name="connsiteY8" fmla="*/ 179222 h 504749"/>
                <a:gd name="connsiteX9" fmla="*/ 4224528 w 4491533"/>
                <a:gd name="connsiteY9" fmla="*/ 153619 h 504749"/>
                <a:gd name="connsiteX10" fmla="*/ 4294022 w 4491533"/>
                <a:gd name="connsiteY10" fmla="*/ 120701 h 504749"/>
                <a:gd name="connsiteX11" fmla="*/ 4356201 w 4491533"/>
                <a:gd name="connsiteY11" fmla="*/ 84125 h 504749"/>
                <a:gd name="connsiteX12" fmla="*/ 4392777 w 4491533"/>
                <a:gd name="connsiteY12" fmla="*/ 54864 h 504749"/>
                <a:gd name="connsiteX13" fmla="*/ 4411065 w 4491533"/>
                <a:gd name="connsiteY13" fmla="*/ 25603 h 504749"/>
                <a:gd name="connsiteX14" fmla="*/ 4425696 w 4491533"/>
                <a:gd name="connsiteY14" fmla="*/ 7315 h 504749"/>
                <a:gd name="connsiteX15" fmla="*/ 4443984 w 4491533"/>
                <a:gd name="connsiteY15" fmla="*/ 0 h 504749"/>
                <a:gd name="connsiteX16" fmla="*/ 4462272 w 4491533"/>
                <a:gd name="connsiteY16" fmla="*/ 0 h 504749"/>
                <a:gd name="connsiteX17" fmla="*/ 4473245 w 4491533"/>
                <a:gd name="connsiteY17" fmla="*/ 3657 h 504749"/>
                <a:gd name="connsiteX18" fmla="*/ 4484217 w 4491533"/>
                <a:gd name="connsiteY18" fmla="*/ 18288 h 504749"/>
                <a:gd name="connsiteX19" fmla="*/ 4487875 w 4491533"/>
                <a:gd name="connsiteY19" fmla="*/ 47549 h 504749"/>
                <a:gd name="connsiteX20" fmla="*/ 4491533 w 4491533"/>
                <a:gd name="connsiteY20" fmla="*/ 87782 h 504749"/>
                <a:gd name="connsiteX21" fmla="*/ 4491533 w 4491533"/>
                <a:gd name="connsiteY21" fmla="*/ 131673 h 504749"/>
                <a:gd name="connsiteX22" fmla="*/ 4476902 w 4491533"/>
                <a:gd name="connsiteY22" fmla="*/ 179222 h 504749"/>
                <a:gd name="connsiteX23" fmla="*/ 4433011 w 4491533"/>
                <a:gd name="connsiteY23" fmla="*/ 259689 h 504749"/>
                <a:gd name="connsiteX24" fmla="*/ 4367174 w 4491533"/>
                <a:gd name="connsiteY24" fmla="*/ 376733 h 504749"/>
                <a:gd name="connsiteX25" fmla="*/ 4323283 w 4491533"/>
                <a:gd name="connsiteY25" fmla="*/ 442569 h 504749"/>
                <a:gd name="connsiteX26" fmla="*/ 4290365 w 4491533"/>
                <a:gd name="connsiteY26" fmla="*/ 482803 h 504749"/>
                <a:gd name="connsiteX27" fmla="*/ 4264761 w 4491533"/>
                <a:gd name="connsiteY27" fmla="*/ 501091 h 504749"/>
                <a:gd name="connsiteX28" fmla="*/ 4250131 w 4491533"/>
                <a:gd name="connsiteY28" fmla="*/ 504749 h 504749"/>
                <a:gd name="connsiteX29" fmla="*/ 4206240 w 4491533"/>
                <a:gd name="connsiteY29" fmla="*/ 501091 h 504749"/>
                <a:gd name="connsiteX30" fmla="*/ 4147718 w 4491533"/>
                <a:gd name="connsiteY30" fmla="*/ 497433 h 504749"/>
                <a:gd name="connsiteX31" fmla="*/ 4048963 w 4491533"/>
                <a:gd name="connsiteY31" fmla="*/ 482803 h 504749"/>
                <a:gd name="connsiteX32" fmla="*/ 3979469 w 4491533"/>
                <a:gd name="connsiteY32" fmla="*/ 464515 h 504749"/>
                <a:gd name="connsiteX33" fmla="*/ 3953865 w 4491533"/>
                <a:gd name="connsiteY33" fmla="*/ 460857 h 504749"/>
                <a:gd name="connsiteX34" fmla="*/ 3855110 w 4491533"/>
                <a:gd name="connsiteY34" fmla="*/ 449885 h 504749"/>
                <a:gd name="connsiteX35" fmla="*/ 3686861 w 4491533"/>
                <a:gd name="connsiteY35" fmla="*/ 438912 h 504749"/>
                <a:gd name="connsiteX36" fmla="*/ 3386937 w 4491533"/>
                <a:gd name="connsiteY36" fmla="*/ 438912 h 504749"/>
                <a:gd name="connsiteX37" fmla="*/ 2900477 w 4491533"/>
                <a:gd name="connsiteY37" fmla="*/ 438912 h 504749"/>
                <a:gd name="connsiteX38" fmla="*/ 2534717 w 4491533"/>
                <a:gd name="connsiteY38" fmla="*/ 438912 h 504749"/>
                <a:gd name="connsiteX39" fmla="*/ 2264054 w 4491533"/>
                <a:gd name="connsiteY39" fmla="*/ 438912 h 504749"/>
                <a:gd name="connsiteX40" fmla="*/ 1920240 w 4491533"/>
                <a:gd name="connsiteY40" fmla="*/ 438912 h 504749"/>
                <a:gd name="connsiteX41" fmla="*/ 1583741 w 4491533"/>
                <a:gd name="connsiteY41" fmla="*/ 438912 h 504749"/>
                <a:gd name="connsiteX42" fmla="*/ 1393545 w 4491533"/>
                <a:gd name="connsiteY42" fmla="*/ 438912 h 504749"/>
                <a:gd name="connsiteX43" fmla="*/ 1093622 w 4491533"/>
                <a:gd name="connsiteY43" fmla="*/ 438912 h 504749"/>
                <a:gd name="connsiteX44" fmla="*/ 874166 w 4491533"/>
                <a:gd name="connsiteY44" fmla="*/ 442569 h 504749"/>
                <a:gd name="connsiteX45" fmla="*/ 742493 w 4491533"/>
                <a:gd name="connsiteY45" fmla="*/ 442569 h 504749"/>
                <a:gd name="connsiteX46" fmla="*/ 625449 w 4491533"/>
                <a:gd name="connsiteY46" fmla="*/ 449885 h 504749"/>
                <a:gd name="connsiteX47" fmla="*/ 534009 w 4491533"/>
                <a:gd name="connsiteY47" fmla="*/ 457200 h 504749"/>
                <a:gd name="connsiteX48" fmla="*/ 493776 w 4491533"/>
                <a:gd name="connsiteY48" fmla="*/ 460857 h 504749"/>
                <a:gd name="connsiteX49" fmla="*/ 431597 w 4491533"/>
                <a:gd name="connsiteY49" fmla="*/ 460857 h 504749"/>
                <a:gd name="connsiteX50" fmla="*/ 362102 w 4491533"/>
                <a:gd name="connsiteY50" fmla="*/ 449885 h 504749"/>
                <a:gd name="connsiteX51" fmla="*/ 259689 w 4491533"/>
                <a:gd name="connsiteY51" fmla="*/ 424281 h 504749"/>
                <a:gd name="connsiteX52" fmla="*/ 164592 w 4491533"/>
                <a:gd name="connsiteY52" fmla="*/ 391363 h 504749"/>
                <a:gd name="connsiteX53" fmla="*/ 102413 w 4491533"/>
                <a:gd name="connsiteY53" fmla="*/ 354787 h 504749"/>
                <a:gd name="connsiteX54" fmla="*/ 54864 w 4491533"/>
                <a:gd name="connsiteY54" fmla="*/ 321869 h 504749"/>
                <a:gd name="connsiteX55" fmla="*/ 29261 w 4491533"/>
                <a:gd name="connsiteY55" fmla="*/ 296265 h 504749"/>
                <a:gd name="connsiteX56" fmla="*/ 10973 w 4491533"/>
                <a:gd name="connsiteY56" fmla="*/ 270662 h 504749"/>
                <a:gd name="connsiteX57" fmla="*/ 0 w 4491533"/>
                <a:gd name="connsiteY57" fmla="*/ 237744 h 504749"/>
                <a:gd name="connsiteX58" fmla="*/ 0 w 4491533"/>
                <a:gd name="connsiteY58" fmla="*/ 212141 h 504749"/>
                <a:gd name="connsiteX59" fmla="*/ 7315 w 4491533"/>
                <a:gd name="connsiteY59" fmla="*/ 193853 h 504749"/>
                <a:gd name="connsiteX60" fmla="*/ 21945 w 4491533"/>
                <a:gd name="connsiteY60" fmla="*/ 179222 h 504749"/>
                <a:gd name="connsiteX61" fmla="*/ 54864 w 4491533"/>
                <a:gd name="connsiteY61" fmla="*/ 157277 h 504749"/>
                <a:gd name="connsiteX62" fmla="*/ 102413 w 4491533"/>
                <a:gd name="connsiteY62" fmla="*/ 138989 h 504749"/>
                <a:gd name="connsiteX63" fmla="*/ 585216 w 4491533"/>
                <a:gd name="connsiteY63" fmla="*/ 215798 h 504749"/>
                <a:gd name="connsiteX64" fmla="*/ 691286 w 4491533"/>
                <a:gd name="connsiteY64" fmla="*/ 215798 h 504749"/>
                <a:gd name="connsiteX65" fmla="*/ 943661 w 4491533"/>
                <a:gd name="connsiteY65" fmla="*/ 215798 h 504749"/>
                <a:gd name="connsiteX66" fmla="*/ 1276502 w 4491533"/>
                <a:gd name="connsiteY66" fmla="*/ 215798 h 504749"/>
                <a:gd name="connsiteX67" fmla="*/ 1613001 w 4491533"/>
                <a:gd name="connsiteY67" fmla="*/ 215798 h 504749"/>
                <a:gd name="connsiteX68" fmla="*/ 2037283 w 4491533"/>
                <a:gd name="connsiteY68" fmla="*/ 215798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04749">
                  <a:moveTo>
                    <a:pt x="2037283" y="215798"/>
                  </a:moveTo>
                  <a:lnTo>
                    <a:pt x="2589581" y="215798"/>
                  </a:lnTo>
                  <a:lnTo>
                    <a:pt x="3108960" y="215798"/>
                  </a:lnTo>
                  <a:lnTo>
                    <a:pt x="3482035" y="215798"/>
                  </a:lnTo>
                  <a:lnTo>
                    <a:pt x="3829507" y="208483"/>
                  </a:lnTo>
                  <a:lnTo>
                    <a:pt x="3942893" y="204825"/>
                  </a:lnTo>
                  <a:lnTo>
                    <a:pt x="4019702" y="201168"/>
                  </a:lnTo>
                  <a:lnTo>
                    <a:pt x="4089197" y="193853"/>
                  </a:lnTo>
                  <a:lnTo>
                    <a:pt x="4155033" y="179222"/>
                  </a:lnTo>
                  <a:lnTo>
                    <a:pt x="4224528" y="153619"/>
                  </a:lnTo>
                  <a:lnTo>
                    <a:pt x="4294022" y="120701"/>
                  </a:lnTo>
                  <a:lnTo>
                    <a:pt x="4356201" y="84125"/>
                  </a:lnTo>
                  <a:lnTo>
                    <a:pt x="4392777" y="54864"/>
                  </a:lnTo>
                  <a:lnTo>
                    <a:pt x="4411065" y="25603"/>
                  </a:lnTo>
                  <a:lnTo>
                    <a:pt x="4425696" y="7315"/>
                  </a:lnTo>
                  <a:lnTo>
                    <a:pt x="4443984" y="0"/>
                  </a:lnTo>
                  <a:lnTo>
                    <a:pt x="4462272" y="0"/>
                  </a:lnTo>
                  <a:lnTo>
                    <a:pt x="4473245" y="3657"/>
                  </a:lnTo>
                  <a:lnTo>
                    <a:pt x="4484217" y="18288"/>
                  </a:lnTo>
                  <a:lnTo>
                    <a:pt x="4487875" y="47549"/>
                  </a:lnTo>
                  <a:lnTo>
                    <a:pt x="4491533" y="87782"/>
                  </a:lnTo>
                  <a:lnTo>
                    <a:pt x="4491533" y="131673"/>
                  </a:lnTo>
                  <a:lnTo>
                    <a:pt x="4476902" y="179222"/>
                  </a:lnTo>
                  <a:lnTo>
                    <a:pt x="4433011" y="259689"/>
                  </a:lnTo>
                  <a:lnTo>
                    <a:pt x="4367174" y="376733"/>
                  </a:lnTo>
                  <a:lnTo>
                    <a:pt x="4323283" y="442569"/>
                  </a:lnTo>
                  <a:lnTo>
                    <a:pt x="4290365" y="482803"/>
                  </a:lnTo>
                  <a:lnTo>
                    <a:pt x="4264761" y="501091"/>
                  </a:lnTo>
                  <a:lnTo>
                    <a:pt x="4250131" y="504749"/>
                  </a:lnTo>
                  <a:lnTo>
                    <a:pt x="4206240" y="501091"/>
                  </a:lnTo>
                  <a:lnTo>
                    <a:pt x="4147718" y="497433"/>
                  </a:lnTo>
                  <a:lnTo>
                    <a:pt x="4048963" y="482803"/>
                  </a:lnTo>
                  <a:lnTo>
                    <a:pt x="3979469" y="464515"/>
                  </a:lnTo>
                  <a:lnTo>
                    <a:pt x="3953865" y="460857"/>
                  </a:lnTo>
                  <a:lnTo>
                    <a:pt x="3855110" y="449885"/>
                  </a:lnTo>
                  <a:lnTo>
                    <a:pt x="3686861" y="438912"/>
                  </a:lnTo>
                  <a:lnTo>
                    <a:pt x="3386937" y="438912"/>
                  </a:lnTo>
                  <a:lnTo>
                    <a:pt x="2900477" y="438912"/>
                  </a:lnTo>
                  <a:lnTo>
                    <a:pt x="2534717" y="438912"/>
                  </a:lnTo>
                  <a:lnTo>
                    <a:pt x="2264054" y="438912"/>
                  </a:lnTo>
                  <a:lnTo>
                    <a:pt x="1920240" y="438912"/>
                  </a:lnTo>
                  <a:lnTo>
                    <a:pt x="1583741" y="438912"/>
                  </a:lnTo>
                  <a:lnTo>
                    <a:pt x="1393545" y="438912"/>
                  </a:lnTo>
                  <a:lnTo>
                    <a:pt x="1093622" y="438912"/>
                  </a:lnTo>
                  <a:lnTo>
                    <a:pt x="874166" y="442569"/>
                  </a:lnTo>
                  <a:lnTo>
                    <a:pt x="742493" y="442569"/>
                  </a:lnTo>
                  <a:lnTo>
                    <a:pt x="625449" y="449885"/>
                  </a:lnTo>
                  <a:lnTo>
                    <a:pt x="534009" y="457200"/>
                  </a:lnTo>
                  <a:lnTo>
                    <a:pt x="493776" y="460857"/>
                  </a:lnTo>
                  <a:lnTo>
                    <a:pt x="431597" y="460857"/>
                  </a:lnTo>
                  <a:lnTo>
                    <a:pt x="362102" y="449885"/>
                  </a:lnTo>
                  <a:lnTo>
                    <a:pt x="259689" y="424281"/>
                  </a:lnTo>
                  <a:lnTo>
                    <a:pt x="164592" y="391363"/>
                  </a:lnTo>
                  <a:lnTo>
                    <a:pt x="102413" y="354787"/>
                  </a:lnTo>
                  <a:lnTo>
                    <a:pt x="54864" y="321869"/>
                  </a:lnTo>
                  <a:lnTo>
                    <a:pt x="29261" y="296265"/>
                  </a:lnTo>
                  <a:lnTo>
                    <a:pt x="10973" y="270662"/>
                  </a:lnTo>
                  <a:lnTo>
                    <a:pt x="0" y="237744"/>
                  </a:lnTo>
                  <a:lnTo>
                    <a:pt x="0" y="212141"/>
                  </a:lnTo>
                  <a:lnTo>
                    <a:pt x="7315" y="193853"/>
                  </a:lnTo>
                  <a:lnTo>
                    <a:pt x="21945" y="179222"/>
                  </a:lnTo>
                  <a:lnTo>
                    <a:pt x="54864" y="157277"/>
                  </a:lnTo>
                  <a:lnTo>
                    <a:pt x="102413" y="138989"/>
                  </a:lnTo>
                  <a:lnTo>
                    <a:pt x="585216" y="215798"/>
                  </a:lnTo>
                  <a:lnTo>
                    <a:pt x="691286" y="215798"/>
                  </a:lnTo>
                  <a:lnTo>
                    <a:pt x="943661" y="215798"/>
                  </a:lnTo>
                  <a:lnTo>
                    <a:pt x="1276502" y="215798"/>
                  </a:lnTo>
                  <a:lnTo>
                    <a:pt x="1613001" y="215798"/>
                  </a:lnTo>
                  <a:lnTo>
                    <a:pt x="2037283" y="2157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7">
              <a:extLst>
                <a:ext uri="{FF2B5EF4-FFF2-40B4-BE49-F238E27FC236}">
                  <a16:creationId xmlns:a16="http://schemas.microsoft.com/office/drawing/2014/main" id="{231EC42E-ED81-4DB4-A3B8-5CCCE57AA2AF}"/>
                </a:ext>
              </a:extLst>
            </p:cNvPr>
            <p:cNvSpPr/>
            <p:nvPr/>
          </p:nvSpPr>
          <p:spPr>
            <a:xfrm rot="16200000">
              <a:off x="7144544" y="5318919"/>
              <a:ext cx="673100" cy="747712"/>
            </a:xfrm>
            <a:custGeom>
              <a:avLst/>
              <a:gdLst>
                <a:gd name="connsiteX0" fmla="*/ 616743 w 673893"/>
                <a:gd name="connsiteY0" fmla="*/ 230982 h 747713"/>
                <a:gd name="connsiteX1" fmla="*/ 583406 w 673893"/>
                <a:gd name="connsiteY1" fmla="*/ 361950 h 747713"/>
                <a:gd name="connsiteX2" fmla="*/ 561975 w 673893"/>
                <a:gd name="connsiteY2" fmla="*/ 447675 h 747713"/>
                <a:gd name="connsiteX3" fmla="*/ 542925 w 673893"/>
                <a:gd name="connsiteY3" fmla="*/ 526257 h 747713"/>
                <a:gd name="connsiteX4" fmla="*/ 526256 w 673893"/>
                <a:gd name="connsiteY4" fmla="*/ 614363 h 747713"/>
                <a:gd name="connsiteX5" fmla="*/ 519112 w 673893"/>
                <a:gd name="connsiteY5" fmla="*/ 654844 h 747713"/>
                <a:gd name="connsiteX6" fmla="*/ 521493 w 673893"/>
                <a:gd name="connsiteY6" fmla="*/ 676275 h 747713"/>
                <a:gd name="connsiteX7" fmla="*/ 526256 w 673893"/>
                <a:gd name="connsiteY7" fmla="*/ 695325 h 747713"/>
                <a:gd name="connsiteX8" fmla="*/ 535781 w 673893"/>
                <a:gd name="connsiteY8" fmla="*/ 707232 h 747713"/>
                <a:gd name="connsiteX9" fmla="*/ 550068 w 673893"/>
                <a:gd name="connsiteY9" fmla="*/ 716757 h 747713"/>
                <a:gd name="connsiteX10" fmla="*/ 571500 w 673893"/>
                <a:gd name="connsiteY10" fmla="*/ 723900 h 747713"/>
                <a:gd name="connsiteX11" fmla="*/ 657225 w 673893"/>
                <a:gd name="connsiteY11" fmla="*/ 731044 h 747713"/>
                <a:gd name="connsiteX12" fmla="*/ 0 w 673893"/>
                <a:gd name="connsiteY12" fmla="*/ 747713 h 747713"/>
                <a:gd name="connsiteX13" fmla="*/ 0 w 673893"/>
                <a:gd name="connsiteY13" fmla="*/ 723900 h 747713"/>
                <a:gd name="connsiteX14" fmla="*/ 9525 w 673893"/>
                <a:gd name="connsiteY14" fmla="*/ 702469 h 747713"/>
                <a:gd name="connsiteX15" fmla="*/ 35718 w 673893"/>
                <a:gd name="connsiteY15" fmla="*/ 683419 h 747713"/>
                <a:gd name="connsiteX16" fmla="*/ 66675 w 673893"/>
                <a:gd name="connsiteY16" fmla="*/ 664369 h 747713"/>
                <a:gd name="connsiteX17" fmla="*/ 100012 w 673893"/>
                <a:gd name="connsiteY17" fmla="*/ 647700 h 747713"/>
                <a:gd name="connsiteX18" fmla="*/ 142875 w 673893"/>
                <a:gd name="connsiteY18" fmla="*/ 623888 h 747713"/>
                <a:gd name="connsiteX19" fmla="*/ 185737 w 673893"/>
                <a:gd name="connsiteY19" fmla="*/ 592932 h 747713"/>
                <a:gd name="connsiteX20" fmla="*/ 226218 w 673893"/>
                <a:gd name="connsiteY20" fmla="*/ 559594 h 747713"/>
                <a:gd name="connsiteX21" fmla="*/ 314325 w 673893"/>
                <a:gd name="connsiteY21" fmla="*/ 466725 h 747713"/>
                <a:gd name="connsiteX22" fmla="*/ 392906 w 673893"/>
                <a:gd name="connsiteY22" fmla="*/ 366713 h 747713"/>
                <a:gd name="connsiteX23" fmla="*/ 466725 w 673893"/>
                <a:gd name="connsiteY23" fmla="*/ 261938 h 747713"/>
                <a:gd name="connsiteX24" fmla="*/ 538162 w 673893"/>
                <a:gd name="connsiteY24" fmla="*/ 154782 h 747713"/>
                <a:gd name="connsiteX25" fmla="*/ 595312 w 673893"/>
                <a:gd name="connsiteY25" fmla="*/ 71438 h 747713"/>
                <a:gd name="connsiteX26" fmla="*/ 633412 w 673893"/>
                <a:gd name="connsiteY26" fmla="*/ 14288 h 747713"/>
                <a:gd name="connsiteX27" fmla="*/ 645318 w 673893"/>
                <a:gd name="connsiteY27" fmla="*/ 4763 h 747713"/>
                <a:gd name="connsiteX28" fmla="*/ 654843 w 673893"/>
                <a:gd name="connsiteY28" fmla="*/ 0 h 747713"/>
                <a:gd name="connsiteX29" fmla="*/ 661987 w 673893"/>
                <a:gd name="connsiteY29" fmla="*/ 0 h 747713"/>
                <a:gd name="connsiteX30" fmla="*/ 669131 w 673893"/>
                <a:gd name="connsiteY30" fmla="*/ 2382 h 747713"/>
                <a:gd name="connsiteX31" fmla="*/ 673893 w 673893"/>
                <a:gd name="connsiteY31" fmla="*/ 11907 h 747713"/>
                <a:gd name="connsiteX32" fmla="*/ 671512 w 673893"/>
                <a:gd name="connsiteY32" fmla="*/ 30957 h 747713"/>
                <a:gd name="connsiteX33" fmla="*/ 652462 w 673893"/>
                <a:gd name="connsiteY33" fmla="*/ 97632 h 747713"/>
                <a:gd name="connsiteX34" fmla="*/ 616743 w 673893"/>
                <a:gd name="connsiteY34" fmla="*/ 230982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3" h="747713">
                  <a:moveTo>
                    <a:pt x="616743" y="230982"/>
                  </a:moveTo>
                  <a:lnTo>
                    <a:pt x="583406" y="361950"/>
                  </a:lnTo>
                  <a:lnTo>
                    <a:pt x="561975" y="447675"/>
                  </a:lnTo>
                  <a:lnTo>
                    <a:pt x="542925" y="526257"/>
                  </a:lnTo>
                  <a:lnTo>
                    <a:pt x="526256" y="614363"/>
                  </a:lnTo>
                  <a:lnTo>
                    <a:pt x="519112" y="654844"/>
                  </a:lnTo>
                  <a:lnTo>
                    <a:pt x="521493" y="676275"/>
                  </a:lnTo>
                  <a:lnTo>
                    <a:pt x="526256" y="695325"/>
                  </a:lnTo>
                  <a:lnTo>
                    <a:pt x="535781" y="707232"/>
                  </a:lnTo>
                  <a:lnTo>
                    <a:pt x="550068" y="716757"/>
                  </a:lnTo>
                  <a:lnTo>
                    <a:pt x="571500" y="723900"/>
                  </a:lnTo>
                  <a:lnTo>
                    <a:pt x="657225" y="731044"/>
                  </a:lnTo>
                  <a:lnTo>
                    <a:pt x="0" y="747713"/>
                  </a:lnTo>
                  <a:lnTo>
                    <a:pt x="0" y="723900"/>
                  </a:lnTo>
                  <a:lnTo>
                    <a:pt x="9525" y="702469"/>
                  </a:lnTo>
                  <a:lnTo>
                    <a:pt x="35718" y="683419"/>
                  </a:lnTo>
                  <a:lnTo>
                    <a:pt x="66675" y="664369"/>
                  </a:lnTo>
                  <a:lnTo>
                    <a:pt x="100012" y="647700"/>
                  </a:lnTo>
                  <a:lnTo>
                    <a:pt x="142875" y="623888"/>
                  </a:lnTo>
                  <a:lnTo>
                    <a:pt x="185737" y="592932"/>
                  </a:lnTo>
                  <a:lnTo>
                    <a:pt x="226218" y="559594"/>
                  </a:lnTo>
                  <a:lnTo>
                    <a:pt x="314325" y="466725"/>
                  </a:lnTo>
                  <a:lnTo>
                    <a:pt x="392906" y="366713"/>
                  </a:lnTo>
                  <a:lnTo>
                    <a:pt x="466725" y="261938"/>
                  </a:lnTo>
                  <a:lnTo>
                    <a:pt x="538162" y="154782"/>
                  </a:lnTo>
                  <a:lnTo>
                    <a:pt x="595312" y="71438"/>
                  </a:lnTo>
                  <a:lnTo>
                    <a:pt x="633412" y="14288"/>
                  </a:lnTo>
                  <a:lnTo>
                    <a:pt x="645318" y="4763"/>
                  </a:lnTo>
                  <a:lnTo>
                    <a:pt x="654843" y="0"/>
                  </a:lnTo>
                  <a:lnTo>
                    <a:pt x="661987" y="0"/>
                  </a:lnTo>
                  <a:lnTo>
                    <a:pt x="669131" y="2382"/>
                  </a:lnTo>
                  <a:lnTo>
                    <a:pt x="673893" y="11907"/>
                  </a:lnTo>
                  <a:lnTo>
                    <a:pt x="671512" y="30957"/>
                  </a:lnTo>
                  <a:lnTo>
                    <a:pt x="652462" y="97632"/>
                  </a:lnTo>
                  <a:lnTo>
                    <a:pt x="616743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2696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1" grpId="0" animBg="1"/>
      <p:bldP spid="56" grpId="0" animBg="1"/>
      <p:bldP spid="52" grpId="0" animBg="1"/>
      <p:bldP spid="53" grpId="0" animBg="1"/>
      <p:bldP spid="55" grpId="0" animBg="1"/>
      <p:bldP spid="57" grpId="0" animBg="1"/>
      <p:bldP spid="58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ECFE957-1265-4CB7-928B-AA34174C867B}"/>
              </a:ext>
            </a:extLst>
          </p:cNvPr>
          <p:cNvGrpSpPr/>
          <p:nvPr/>
        </p:nvGrpSpPr>
        <p:grpSpPr>
          <a:xfrm>
            <a:off x="3605215" y="1541464"/>
            <a:ext cx="4516436" cy="4491037"/>
            <a:chOff x="3605215" y="1541464"/>
            <a:chExt cx="4516436" cy="4491037"/>
          </a:xfrm>
          <a:solidFill>
            <a:schemeClr val="tx1"/>
          </a:solidFill>
        </p:grpSpPr>
        <p:sp>
          <p:nvSpPr>
            <p:cNvPr id="3" name="フリーフォーム 49">
              <a:extLst>
                <a:ext uri="{FF2B5EF4-FFF2-40B4-BE49-F238E27FC236}">
                  <a16:creationId xmlns:a16="http://schemas.microsoft.com/office/drawing/2014/main" id="{0D73B3CB-5BA8-44BF-8C3D-D0435510A1E9}"/>
                </a:ext>
              </a:extLst>
            </p:cNvPr>
            <p:cNvSpPr/>
            <p:nvPr/>
          </p:nvSpPr>
          <p:spPr>
            <a:xfrm>
              <a:off x="3976691" y="2097089"/>
              <a:ext cx="547687" cy="822325"/>
            </a:xfrm>
            <a:custGeom>
              <a:avLst/>
              <a:gdLst>
                <a:gd name="connsiteX0" fmla="*/ 178593 w 547687"/>
                <a:gd name="connsiteY0" fmla="*/ 409575 h 821532"/>
                <a:gd name="connsiteX1" fmla="*/ 121443 w 547687"/>
                <a:gd name="connsiteY1" fmla="*/ 288132 h 821532"/>
                <a:gd name="connsiteX2" fmla="*/ 59531 w 547687"/>
                <a:gd name="connsiteY2" fmla="*/ 150019 h 821532"/>
                <a:gd name="connsiteX3" fmla="*/ 7143 w 547687"/>
                <a:gd name="connsiteY3" fmla="*/ 47625 h 821532"/>
                <a:gd name="connsiteX4" fmla="*/ 0 w 547687"/>
                <a:gd name="connsiteY4" fmla="*/ 26194 h 821532"/>
                <a:gd name="connsiteX5" fmla="*/ 0 w 547687"/>
                <a:gd name="connsiteY5" fmla="*/ 7144 h 821532"/>
                <a:gd name="connsiteX6" fmla="*/ 9525 w 547687"/>
                <a:gd name="connsiteY6" fmla="*/ 0 h 821532"/>
                <a:gd name="connsiteX7" fmla="*/ 26193 w 547687"/>
                <a:gd name="connsiteY7" fmla="*/ 2382 h 821532"/>
                <a:gd name="connsiteX8" fmla="*/ 61912 w 547687"/>
                <a:gd name="connsiteY8" fmla="*/ 14288 h 821532"/>
                <a:gd name="connsiteX9" fmla="*/ 123825 w 547687"/>
                <a:gd name="connsiteY9" fmla="*/ 52388 h 821532"/>
                <a:gd name="connsiteX10" fmla="*/ 183356 w 547687"/>
                <a:gd name="connsiteY10" fmla="*/ 95250 h 821532"/>
                <a:gd name="connsiteX11" fmla="*/ 254793 w 547687"/>
                <a:gd name="connsiteY11" fmla="*/ 147638 h 821532"/>
                <a:gd name="connsiteX12" fmla="*/ 321468 w 547687"/>
                <a:gd name="connsiteY12" fmla="*/ 204788 h 821532"/>
                <a:gd name="connsiteX13" fmla="*/ 366712 w 547687"/>
                <a:gd name="connsiteY13" fmla="*/ 250032 h 821532"/>
                <a:gd name="connsiteX14" fmla="*/ 440531 w 547687"/>
                <a:gd name="connsiteY14" fmla="*/ 328613 h 821532"/>
                <a:gd name="connsiteX15" fmla="*/ 488156 w 547687"/>
                <a:gd name="connsiteY15" fmla="*/ 388144 h 821532"/>
                <a:gd name="connsiteX16" fmla="*/ 514350 w 547687"/>
                <a:gd name="connsiteY16" fmla="*/ 433388 h 821532"/>
                <a:gd name="connsiteX17" fmla="*/ 533400 w 547687"/>
                <a:gd name="connsiteY17" fmla="*/ 476250 h 821532"/>
                <a:gd name="connsiteX18" fmla="*/ 542925 w 547687"/>
                <a:gd name="connsiteY18" fmla="*/ 516732 h 821532"/>
                <a:gd name="connsiteX19" fmla="*/ 547687 w 547687"/>
                <a:gd name="connsiteY19" fmla="*/ 554832 h 821532"/>
                <a:gd name="connsiteX20" fmla="*/ 547687 w 547687"/>
                <a:gd name="connsiteY20" fmla="*/ 619125 h 821532"/>
                <a:gd name="connsiteX21" fmla="*/ 538162 w 547687"/>
                <a:gd name="connsiteY21" fmla="*/ 692944 h 821532"/>
                <a:gd name="connsiteX22" fmla="*/ 526256 w 547687"/>
                <a:gd name="connsiteY22" fmla="*/ 750094 h 821532"/>
                <a:gd name="connsiteX23" fmla="*/ 511968 w 547687"/>
                <a:gd name="connsiteY23" fmla="*/ 785813 h 821532"/>
                <a:gd name="connsiteX24" fmla="*/ 492918 w 547687"/>
                <a:gd name="connsiteY24" fmla="*/ 809625 h 821532"/>
                <a:gd name="connsiteX25" fmla="*/ 476250 w 547687"/>
                <a:gd name="connsiteY25" fmla="*/ 819150 h 821532"/>
                <a:gd name="connsiteX26" fmla="*/ 459581 w 547687"/>
                <a:gd name="connsiteY26" fmla="*/ 821532 h 821532"/>
                <a:gd name="connsiteX27" fmla="*/ 438150 w 547687"/>
                <a:gd name="connsiteY27" fmla="*/ 821532 h 821532"/>
                <a:gd name="connsiteX28" fmla="*/ 411956 w 547687"/>
                <a:gd name="connsiteY28" fmla="*/ 809625 h 821532"/>
                <a:gd name="connsiteX29" fmla="*/ 378618 w 547687"/>
                <a:gd name="connsiteY29" fmla="*/ 785813 h 821532"/>
                <a:gd name="connsiteX30" fmla="*/ 342900 w 547687"/>
                <a:gd name="connsiteY30" fmla="*/ 762000 h 821532"/>
                <a:gd name="connsiteX31" fmla="*/ 326231 w 547687"/>
                <a:gd name="connsiteY31" fmla="*/ 752475 h 821532"/>
                <a:gd name="connsiteX32" fmla="*/ 297656 w 547687"/>
                <a:gd name="connsiteY32" fmla="*/ 688182 h 821532"/>
                <a:gd name="connsiteX33" fmla="*/ 240506 w 547687"/>
                <a:gd name="connsiteY33" fmla="*/ 550069 h 821532"/>
                <a:gd name="connsiteX34" fmla="*/ 178593 w 547687"/>
                <a:gd name="connsiteY34" fmla="*/ 409575 h 8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7687" h="821532">
                  <a:moveTo>
                    <a:pt x="178593" y="409575"/>
                  </a:moveTo>
                  <a:lnTo>
                    <a:pt x="121443" y="288132"/>
                  </a:lnTo>
                  <a:lnTo>
                    <a:pt x="59531" y="150019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3" y="2382"/>
                  </a:lnTo>
                  <a:lnTo>
                    <a:pt x="61912" y="14288"/>
                  </a:lnTo>
                  <a:lnTo>
                    <a:pt x="123825" y="52388"/>
                  </a:lnTo>
                  <a:lnTo>
                    <a:pt x="183356" y="95250"/>
                  </a:lnTo>
                  <a:lnTo>
                    <a:pt x="254793" y="147638"/>
                  </a:lnTo>
                  <a:lnTo>
                    <a:pt x="321468" y="204788"/>
                  </a:lnTo>
                  <a:lnTo>
                    <a:pt x="366712" y="250032"/>
                  </a:lnTo>
                  <a:lnTo>
                    <a:pt x="440531" y="328613"/>
                  </a:lnTo>
                  <a:lnTo>
                    <a:pt x="488156" y="388144"/>
                  </a:lnTo>
                  <a:lnTo>
                    <a:pt x="514350" y="433388"/>
                  </a:lnTo>
                  <a:lnTo>
                    <a:pt x="533400" y="476250"/>
                  </a:lnTo>
                  <a:lnTo>
                    <a:pt x="542925" y="516732"/>
                  </a:lnTo>
                  <a:lnTo>
                    <a:pt x="547687" y="554832"/>
                  </a:lnTo>
                  <a:lnTo>
                    <a:pt x="547687" y="619125"/>
                  </a:lnTo>
                  <a:lnTo>
                    <a:pt x="538162" y="692944"/>
                  </a:lnTo>
                  <a:lnTo>
                    <a:pt x="526256" y="750094"/>
                  </a:lnTo>
                  <a:lnTo>
                    <a:pt x="511968" y="785813"/>
                  </a:lnTo>
                  <a:lnTo>
                    <a:pt x="492918" y="809625"/>
                  </a:lnTo>
                  <a:lnTo>
                    <a:pt x="476250" y="819150"/>
                  </a:lnTo>
                  <a:lnTo>
                    <a:pt x="459581" y="821532"/>
                  </a:lnTo>
                  <a:lnTo>
                    <a:pt x="438150" y="821532"/>
                  </a:lnTo>
                  <a:lnTo>
                    <a:pt x="411956" y="809625"/>
                  </a:lnTo>
                  <a:lnTo>
                    <a:pt x="378618" y="785813"/>
                  </a:lnTo>
                  <a:lnTo>
                    <a:pt x="342900" y="762000"/>
                  </a:lnTo>
                  <a:lnTo>
                    <a:pt x="326231" y="752475"/>
                  </a:lnTo>
                  <a:lnTo>
                    <a:pt x="297656" y="688182"/>
                  </a:lnTo>
                  <a:lnTo>
                    <a:pt x="240506" y="550069"/>
                  </a:lnTo>
                  <a:lnTo>
                    <a:pt x="1785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0">
              <a:extLst>
                <a:ext uri="{FF2B5EF4-FFF2-40B4-BE49-F238E27FC236}">
                  <a16:creationId xmlns:a16="http://schemas.microsoft.com/office/drawing/2014/main" id="{E4064374-D6C5-4960-9EFD-7DA6602293C6}"/>
                </a:ext>
              </a:extLst>
            </p:cNvPr>
            <p:cNvSpPr/>
            <p:nvPr/>
          </p:nvSpPr>
          <p:spPr>
            <a:xfrm>
              <a:off x="5476877" y="1824039"/>
              <a:ext cx="776288" cy="947737"/>
            </a:xfrm>
            <a:custGeom>
              <a:avLst/>
              <a:gdLst>
                <a:gd name="connsiteX0" fmla="*/ 435769 w 776288"/>
                <a:gd name="connsiteY0" fmla="*/ 561975 h 947737"/>
                <a:gd name="connsiteX1" fmla="*/ 359569 w 776288"/>
                <a:gd name="connsiteY1" fmla="*/ 631031 h 947737"/>
                <a:gd name="connsiteX2" fmla="*/ 292894 w 776288"/>
                <a:gd name="connsiteY2" fmla="*/ 697706 h 947737"/>
                <a:gd name="connsiteX3" fmla="*/ 219075 w 776288"/>
                <a:gd name="connsiteY3" fmla="*/ 769143 h 947737"/>
                <a:gd name="connsiteX4" fmla="*/ 142875 w 776288"/>
                <a:gd name="connsiteY4" fmla="*/ 847725 h 947737"/>
                <a:gd name="connsiteX5" fmla="*/ 73819 w 776288"/>
                <a:gd name="connsiteY5" fmla="*/ 916781 h 947737"/>
                <a:gd name="connsiteX6" fmla="*/ 47625 w 776288"/>
                <a:gd name="connsiteY6" fmla="*/ 940593 h 947737"/>
                <a:gd name="connsiteX7" fmla="*/ 30956 w 776288"/>
                <a:gd name="connsiteY7" fmla="*/ 947737 h 947737"/>
                <a:gd name="connsiteX8" fmla="*/ 7144 w 776288"/>
                <a:gd name="connsiteY8" fmla="*/ 947737 h 947737"/>
                <a:gd name="connsiteX9" fmla="*/ 0 w 776288"/>
                <a:gd name="connsiteY9" fmla="*/ 935831 h 947737"/>
                <a:gd name="connsiteX10" fmla="*/ 0 w 776288"/>
                <a:gd name="connsiteY10" fmla="*/ 916781 h 947737"/>
                <a:gd name="connsiteX11" fmla="*/ 7144 w 776288"/>
                <a:gd name="connsiteY11" fmla="*/ 895350 h 947737"/>
                <a:gd name="connsiteX12" fmla="*/ 45244 w 776288"/>
                <a:gd name="connsiteY12" fmla="*/ 842962 h 947737"/>
                <a:gd name="connsiteX13" fmla="*/ 97631 w 776288"/>
                <a:gd name="connsiteY13" fmla="*/ 762000 h 947737"/>
                <a:gd name="connsiteX14" fmla="*/ 154781 w 776288"/>
                <a:gd name="connsiteY14" fmla="*/ 673893 h 947737"/>
                <a:gd name="connsiteX15" fmla="*/ 197644 w 776288"/>
                <a:gd name="connsiteY15" fmla="*/ 597693 h 947737"/>
                <a:gd name="connsiteX16" fmla="*/ 235744 w 776288"/>
                <a:gd name="connsiteY16" fmla="*/ 528637 h 947737"/>
                <a:gd name="connsiteX17" fmla="*/ 276225 w 776288"/>
                <a:gd name="connsiteY17" fmla="*/ 447675 h 947737"/>
                <a:gd name="connsiteX18" fmla="*/ 309563 w 776288"/>
                <a:gd name="connsiteY18" fmla="*/ 373856 h 947737"/>
                <a:gd name="connsiteX19" fmla="*/ 342900 w 776288"/>
                <a:gd name="connsiteY19" fmla="*/ 290512 h 947737"/>
                <a:gd name="connsiteX20" fmla="*/ 357188 w 776288"/>
                <a:gd name="connsiteY20" fmla="*/ 242887 h 947737"/>
                <a:gd name="connsiteX21" fmla="*/ 364331 w 776288"/>
                <a:gd name="connsiteY21" fmla="*/ 197643 h 947737"/>
                <a:gd name="connsiteX22" fmla="*/ 364331 w 776288"/>
                <a:gd name="connsiteY22" fmla="*/ 178593 h 947737"/>
                <a:gd name="connsiteX23" fmla="*/ 359569 w 776288"/>
                <a:gd name="connsiteY23" fmla="*/ 157162 h 947737"/>
                <a:gd name="connsiteX24" fmla="*/ 340519 w 776288"/>
                <a:gd name="connsiteY24" fmla="*/ 128587 h 947737"/>
                <a:gd name="connsiteX25" fmla="*/ 319088 w 776288"/>
                <a:gd name="connsiteY25" fmla="*/ 100012 h 947737"/>
                <a:gd name="connsiteX26" fmla="*/ 302419 w 776288"/>
                <a:gd name="connsiteY26" fmla="*/ 66675 h 947737"/>
                <a:gd name="connsiteX27" fmla="*/ 290513 w 776288"/>
                <a:gd name="connsiteY27" fmla="*/ 54768 h 947737"/>
                <a:gd name="connsiteX28" fmla="*/ 276225 w 776288"/>
                <a:gd name="connsiteY28" fmla="*/ 33337 h 947737"/>
                <a:gd name="connsiteX29" fmla="*/ 276225 w 776288"/>
                <a:gd name="connsiteY29" fmla="*/ 26193 h 947737"/>
                <a:gd name="connsiteX30" fmla="*/ 278606 w 776288"/>
                <a:gd name="connsiteY30" fmla="*/ 14287 h 947737"/>
                <a:gd name="connsiteX31" fmla="*/ 295275 w 776288"/>
                <a:gd name="connsiteY31" fmla="*/ 2381 h 947737"/>
                <a:gd name="connsiteX32" fmla="*/ 321469 w 776288"/>
                <a:gd name="connsiteY32" fmla="*/ 0 h 947737"/>
                <a:gd name="connsiteX33" fmla="*/ 359569 w 776288"/>
                <a:gd name="connsiteY33" fmla="*/ 0 h 947737"/>
                <a:gd name="connsiteX34" fmla="*/ 409575 w 776288"/>
                <a:gd name="connsiteY34" fmla="*/ 9525 h 947737"/>
                <a:gd name="connsiteX35" fmla="*/ 445294 w 776288"/>
                <a:gd name="connsiteY35" fmla="*/ 23812 h 947737"/>
                <a:gd name="connsiteX36" fmla="*/ 540544 w 776288"/>
                <a:gd name="connsiteY36" fmla="*/ 59531 h 947737"/>
                <a:gd name="connsiteX37" fmla="*/ 628650 w 776288"/>
                <a:gd name="connsiteY37" fmla="*/ 97631 h 947737"/>
                <a:gd name="connsiteX38" fmla="*/ 695325 w 776288"/>
                <a:gd name="connsiteY38" fmla="*/ 130968 h 947737"/>
                <a:gd name="connsiteX39" fmla="*/ 721519 w 776288"/>
                <a:gd name="connsiteY39" fmla="*/ 147637 h 947737"/>
                <a:gd name="connsiteX40" fmla="*/ 740569 w 776288"/>
                <a:gd name="connsiteY40" fmla="*/ 166687 h 947737"/>
                <a:gd name="connsiteX41" fmla="*/ 757238 w 776288"/>
                <a:gd name="connsiteY41" fmla="*/ 188118 h 947737"/>
                <a:gd name="connsiteX42" fmla="*/ 769144 w 776288"/>
                <a:gd name="connsiteY42" fmla="*/ 209550 h 947737"/>
                <a:gd name="connsiteX43" fmla="*/ 776288 w 776288"/>
                <a:gd name="connsiteY43" fmla="*/ 235743 h 947737"/>
                <a:gd name="connsiteX44" fmla="*/ 771525 w 776288"/>
                <a:gd name="connsiteY44" fmla="*/ 259556 h 947737"/>
                <a:gd name="connsiteX45" fmla="*/ 754856 w 776288"/>
                <a:gd name="connsiteY45" fmla="*/ 280987 h 947737"/>
                <a:gd name="connsiteX46" fmla="*/ 731044 w 776288"/>
                <a:gd name="connsiteY46" fmla="*/ 295275 h 947737"/>
                <a:gd name="connsiteX47" fmla="*/ 704850 w 776288"/>
                <a:gd name="connsiteY47" fmla="*/ 307181 h 947737"/>
                <a:gd name="connsiteX48" fmla="*/ 652463 w 776288"/>
                <a:gd name="connsiteY48" fmla="*/ 352425 h 947737"/>
                <a:gd name="connsiteX49" fmla="*/ 576263 w 776288"/>
                <a:gd name="connsiteY49" fmla="*/ 426243 h 947737"/>
                <a:gd name="connsiteX50" fmla="*/ 435769 w 776288"/>
                <a:gd name="connsiteY50" fmla="*/ 561975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76288" h="947737">
                  <a:moveTo>
                    <a:pt x="435769" y="561975"/>
                  </a:moveTo>
                  <a:lnTo>
                    <a:pt x="359569" y="631031"/>
                  </a:lnTo>
                  <a:lnTo>
                    <a:pt x="292894" y="697706"/>
                  </a:lnTo>
                  <a:lnTo>
                    <a:pt x="219075" y="769143"/>
                  </a:lnTo>
                  <a:lnTo>
                    <a:pt x="142875" y="847725"/>
                  </a:lnTo>
                  <a:lnTo>
                    <a:pt x="73819" y="916781"/>
                  </a:lnTo>
                  <a:lnTo>
                    <a:pt x="47625" y="940593"/>
                  </a:lnTo>
                  <a:lnTo>
                    <a:pt x="30956" y="947737"/>
                  </a:lnTo>
                  <a:lnTo>
                    <a:pt x="7144" y="947737"/>
                  </a:lnTo>
                  <a:lnTo>
                    <a:pt x="0" y="935831"/>
                  </a:lnTo>
                  <a:lnTo>
                    <a:pt x="0" y="916781"/>
                  </a:lnTo>
                  <a:lnTo>
                    <a:pt x="7144" y="895350"/>
                  </a:lnTo>
                  <a:lnTo>
                    <a:pt x="45244" y="842962"/>
                  </a:lnTo>
                  <a:lnTo>
                    <a:pt x="97631" y="762000"/>
                  </a:lnTo>
                  <a:lnTo>
                    <a:pt x="154781" y="673893"/>
                  </a:lnTo>
                  <a:lnTo>
                    <a:pt x="197644" y="597693"/>
                  </a:lnTo>
                  <a:lnTo>
                    <a:pt x="235744" y="528637"/>
                  </a:lnTo>
                  <a:lnTo>
                    <a:pt x="276225" y="447675"/>
                  </a:lnTo>
                  <a:lnTo>
                    <a:pt x="309563" y="373856"/>
                  </a:lnTo>
                  <a:lnTo>
                    <a:pt x="342900" y="290512"/>
                  </a:lnTo>
                  <a:lnTo>
                    <a:pt x="357188" y="242887"/>
                  </a:lnTo>
                  <a:lnTo>
                    <a:pt x="364331" y="197643"/>
                  </a:lnTo>
                  <a:lnTo>
                    <a:pt x="364331" y="178593"/>
                  </a:lnTo>
                  <a:lnTo>
                    <a:pt x="359569" y="157162"/>
                  </a:lnTo>
                  <a:lnTo>
                    <a:pt x="340519" y="128587"/>
                  </a:lnTo>
                  <a:lnTo>
                    <a:pt x="319088" y="100012"/>
                  </a:lnTo>
                  <a:lnTo>
                    <a:pt x="302419" y="66675"/>
                  </a:lnTo>
                  <a:lnTo>
                    <a:pt x="290513" y="54768"/>
                  </a:lnTo>
                  <a:lnTo>
                    <a:pt x="276225" y="33337"/>
                  </a:lnTo>
                  <a:lnTo>
                    <a:pt x="276225" y="26193"/>
                  </a:lnTo>
                  <a:lnTo>
                    <a:pt x="278606" y="14287"/>
                  </a:lnTo>
                  <a:lnTo>
                    <a:pt x="295275" y="2381"/>
                  </a:lnTo>
                  <a:lnTo>
                    <a:pt x="321469" y="0"/>
                  </a:lnTo>
                  <a:lnTo>
                    <a:pt x="359569" y="0"/>
                  </a:lnTo>
                  <a:lnTo>
                    <a:pt x="409575" y="9525"/>
                  </a:lnTo>
                  <a:lnTo>
                    <a:pt x="445294" y="23812"/>
                  </a:lnTo>
                  <a:lnTo>
                    <a:pt x="540544" y="59531"/>
                  </a:lnTo>
                  <a:lnTo>
                    <a:pt x="628650" y="97631"/>
                  </a:lnTo>
                  <a:lnTo>
                    <a:pt x="695325" y="130968"/>
                  </a:lnTo>
                  <a:lnTo>
                    <a:pt x="721519" y="147637"/>
                  </a:lnTo>
                  <a:lnTo>
                    <a:pt x="740569" y="166687"/>
                  </a:lnTo>
                  <a:lnTo>
                    <a:pt x="757238" y="188118"/>
                  </a:lnTo>
                  <a:lnTo>
                    <a:pt x="769144" y="209550"/>
                  </a:lnTo>
                  <a:lnTo>
                    <a:pt x="776288" y="235743"/>
                  </a:lnTo>
                  <a:lnTo>
                    <a:pt x="771525" y="259556"/>
                  </a:lnTo>
                  <a:lnTo>
                    <a:pt x="754856" y="280987"/>
                  </a:lnTo>
                  <a:lnTo>
                    <a:pt x="731044" y="295275"/>
                  </a:lnTo>
                  <a:lnTo>
                    <a:pt x="704850" y="307181"/>
                  </a:lnTo>
                  <a:lnTo>
                    <a:pt x="652463" y="352425"/>
                  </a:lnTo>
                  <a:lnTo>
                    <a:pt x="576263" y="426243"/>
                  </a:lnTo>
                  <a:lnTo>
                    <a:pt x="4357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5">
              <a:extLst>
                <a:ext uri="{FF2B5EF4-FFF2-40B4-BE49-F238E27FC236}">
                  <a16:creationId xmlns:a16="http://schemas.microsoft.com/office/drawing/2014/main" id="{062F6B44-3222-40D5-95F4-D834BF3250BD}"/>
                </a:ext>
              </a:extLst>
            </p:cNvPr>
            <p:cNvSpPr/>
            <p:nvPr/>
          </p:nvSpPr>
          <p:spPr>
            <a:xfrm rot="16200000">
              <a:off x="5561808" y="3131344"/>
              <a:ext cx="2400300" cy="481013"/>
            </a:xfrm>
            <a:custGeom>
              <a:avLst/>
              <a:gdLst>
                <a:gd name="connsiteX0" fmla="*/ 1197768 w 2400300"/>
                <a:gd name="connsiteY0" fmla="*/ 190500 h 481012"/>
                <a:gd name="connsiteX1" fmla="*/ 1412081 w 2400300"/>
                <a:gd name="connsiteY1" fmla="*/ 192881 h 481012"/>
                <a:gd name="connsiteX2" fmla="*/ 1612106 w 2400300"/>
                <a:gd name="connsiteY2" fmla="*/ 192881 h 481012"/>
                <a:gd name="connsiteX3" fmla="*/ 1833562 w 2400300"/>
                <a:gd name="connsiteY3" fmla="*/ 192881 h 481012"/>
                <a:gd name="connsiteX4" fmla="*/ 1990725 w 2400300"/>
                <a:gd name="connsiteY4" fmla="*/ 192881 h 481012"/>
                <a:gd name="connsiteX5" fmla="*/ 2093118 w 2400300"/>
                <a:gd name="connsiteY5" fmla="*/ 192881 h 481012"/>
                <a:gd name="connsiteX6" fmla="*/ 2128837 w 2400300"/>
                <a:gd name="connsiteY6" fmla="*/ 188119 h 481012"/>
                <a:gd name="connsiteX7" fmla="*/ 2169318 w 2400300"/>
                <a:gd name="connsiteY7" fmla="*/ 178594 h 481012"/>
                <a:gd name="connsiteX8" fmla="*/ 2209800 w 2400300"/>
                <a:gd name="connsiteY8" fmla="*/ 159544 h 481012"/>
                <a:gd name="connsiteX9" fmla="*/ 2240756 w 2400300"/>
                <a:gd name="connsiteY9" fmla="*/ 140494 h 481012"/>
                <a:gd name="connsiteX10" fmla="*/ 2262187 w 2400300"/>
                <a:gd name="connsiteY10" fmla="*/ 121444 h 481012"/>
                <a:gd name="connsiteX11" fmla="*/ 2276475 w 2400300"/>
                <a:gd name="connsiteY11" fmla="*/ 104775 h 481012"/>
                <a:gd name="connsiteX12" fmla="*/ 2290762 w 2400300"/>
                <a:gd name="connsiteY12" fmla="*/ 83344 h 481012"/>
                <a:gd name="connsiteX13" fmla="*/ 2309812 w 2400300"/>
                <a:gd name="connsiteY13" fmla="*/ 42862 h 481012"/>
                <a:gd name="connsiteX14" fmla="*/ 2331243 w 2400300"/>
                <a:gd name="connsiteY14" fmla="*/ 14287 h 481012"/>
                <a:gd name="connsiteX15" fmla="*/ 2345531 w 2400300"/>
                <a:gd name="connsiteY15" fmla="*/ 4762 h 481012"/>
                <a:gd name="connsiteX16" fmla="*/ 2359818 w 2400300"/>
                <a:gd name="connsiteY16" fmla="*/ 0 h 481012"/>
                <a:gd name="connsiteX17" fmla="*/ 2374106 w 2400300"/>
                <a:gd name="connsiteY17" fmla="*/ 0 h 481012"/>
                <a:gd name="connsiteX18" fmla="*/ 2386012 w 2400300"/>
                <a:gd name="connsiteY18" fmla="*/ 7144 h 481012"/>
                <a:gd name="connsiteX19" fmla="*/ 2395537 w 2400300"/>
                <a:gd name="connsiteY19" fmla="*/ 19050 h 481012"/>
                <a:gd name="connsiteX20" fmla="*/ 2400300 w 2400300"/>
                <a:gd name="connsiteY20" fmla="*/ 35719 h 481012"/>
                <a:gd name="connsiteX21" fmla="*/ 2397918 w 2400300"/>
                <a:gd name="connsiteY21" fmla="*/ 76200 h 481012"/>
                <a:gd name="connsiteX22" fmla="*/ 2386012 w 2400300"/>
                <a:gd name="connsiteY22" fmla="*/ 140494 h 481012"/>
                <a:gd name="connsiteX23" fmla="*/ 2366962 w 2400300"/>
                <a:gd name="connsiteY23" fmla="*/ 209550 h 481012"/>
                <a:gd name="connsiteX24" fmla="*/ 2352675 w 2400300"/>
                <a:gd name="connsiteY24" fmla="*/ 250031 h 481012"/>
                <a:gd name="connsiteX25" fmla="*/ 2319337 w 2400300"/>
                <a:gd name="connsiteY25" fmla="*/ 309562 h 481012"/>
                <a:gd name="connsiteX26" fmla="*/ 2274093 w 2400300"/>
                <a:gd name="connsiteY26" fmla="*/ 371475 h 481012"/>
                <a:gd name="connsiteX27" fmla="*/ 2219325 w 2400300"/>
                <a:gd name="connsiteY27" fmla="*/ 433387 h 481012"/>
                <a:gd name="connsiteX28" fmla="*/ 2195512 w 2400300"/>
                <a:gd name="connsiteY28" fmla="*/ 457200 h 481012"/>
                <a:gd name="connsiteX29" fmla="*/ 2171700 w 2400300"/>
                <a:gd name="connsiteY29" fmla="*/ 476250 h 481012"/>
                <a:gd name="connsiteX30" fmla="*/ 2152650 w 2400300"/>
                <a:gd name="connsiteY30" fmla="*/ 481012 h 481012"/>
                <a:gd name="connsiteX31" fmla="*/ 2135981 w 2400300"/>
                <a:gd name="connsiteY31" fmla="*/ 481012 h 481012"/>
                <a:gd name="connsiteX32" fmla="*/ 2107406 w 2400300"/>
                <a:gd name="connsiteY32" fmla="*/ 476250 h 481012"/>
                <a:gd name="connsiteX33" fmla="*/ 2081212 w 2400300"/>
                <a:gd name="connsiteY33" fmla="*/ 469106 h 481012"/>
                <a:gd name="connsiteX34" fmla="*/ 2050256 w 2400300"/>
                <a:gd name="connsiteY34" fmla="*/ 457200 h 481012"/>
                <a:gd name="connsiteX35" fmla="*/ 2019300 w 2400300"/>
                <a:gd name="connsiteY35" fmla="*/ 442912 h 481012"/>
                <a:gd name="connsiteX36" fmla="*/ 2012156 w 2400300"/>
                <a:gd name="connsiteY36" fmla="*/ 440531 h 481012"/>
                <a:gd name="connsiteX37" fmla="*/ 1943100 w 2400300"/>
                <a:gd name="connsiteY37" fmla="*/ 440531 h 481012"/>
                <a:gd name="connsiteX38" fmla="*/ 1790700 w 2400300"/>
                <a:gd name="connsiteY38" fmla="*/ 435769 h 481012"/>
                <a:gd name="connsiteX39" fmla="*/ 1614487 w 2400300"/>
                <a:gd name="connsiteY39" fmla="*/ 433387 h 481012"/>
                <a:gd name="connsiteX40" fmla="*/ 1459706 w 2400300"/>
                <a:gd name="connsiteY40" fmla="*/ 431006 h 481012"/>
                <a:gd name="connsiteX41" fmla="*/ 1276350 w 2400300"/>
                <a:gd name="connsiteY41" fmla="*/ 426244 h 481012"/>
                <a:gd name="connsiteX42" fmla="*/ 1088231 w 2400300"/>
                <a:gd name="connsiteY42" fmla="*/ 421481 h 481012"/>
                <a:gd name="connsiteX43" fmla="*/ 950118 w 2400300"/>
                <a:gd name="connsiteY43" fmla="*/ 419100 h 481012"/>
                <a:gd name="connsiteX44" fmla="*/ 766762 w 2400300"/>
                <a:gd name="connsiteY44" fmla="*/ 416719 h 481012"/>
                <a:gd name="connsiteX45" fmla="*/ 681037 w 2400300"/>
                <a:gd name="connsiteY45" fmla="*/ 421481 h 481012"/>
                <a:gd name="connsiteX46" fmla="*/ 533400 w 2400300"/>
                <a:gd name="connsiteY46" fmla="*/ 426244 h 481012"/>
                <a:gd name="connsiteX47" fmla="*/ 419100 w 2400300"/>
                <a:gd name="connsiteY47" fmla="*/ 431006 h 481012"/>
                <a:gd name="connsiteX48" fmla="*/ 257175 w 2400300"/>
                <a:gd name="connsiteY48" fmla="*/ 438150 h 481012"/>
                <a:gd name="connsiteX49" fmla="*/ 247650 w 2400300"/>
                <a:gd name="connsiteY49" fmla="*/ 438150 h 481012"/>
                <a:gd name="connsiteX50" fmla="*/ 221456 w 2400300"/>
                <a:gd name="connsiteY50" fmla="*/ 428625 h 481012"/>
                <a:gd name="connsiteX51" fmla="*/ 183356 w 2400300"/>
                <a:gd name="connsiteY51" fmla="*/ 414337 h 481012"/>
                <a:gd name="connsiteX52" fmla="*/ 135731 w 2400300"/>
                <a:gd name="connsiteY52" fmla="*/ 397669 h 481012"/>
                <a:gd name="connsiteX53" fmla="*/ 92868 w 2400300"/>
                <a:gd name="connsiteY53" fmla="*/ 381000 h 481012"/>
                <a:gd name="connsiteX54" fmla="*/ 66675 w 2400300"/>
                <a:gd name="connsiteY54" fmla="*/ 371475 h 481012"/>
                <a:gd name="connsiteX55" fmla="*/ 47625 w 2400300"/>
                <a:gd name="connsiteY55" fmla="*/ 359569 h 481012"/>
                <a:gd name="connsiteX56" fmla="*/ 33337 w 2400300"/>
                <a:gd name="connsiteY56" fmla="*/ 347662 h 481012"/>
                <a:gd name="connsiteX57" fmla="*/ 19050 w 2400300"/>
                <a:gd name="connsiteY57" fmla="*/ 333375 h 481012"/>
                <a:gd name="connsiteX58" fmla="*/ 4762 w 2400300"/>
                <a:gd name="connsiteY58" fmla="*/ 316706 h 481012"/>
                <a:gd name="connsiteX59" fmla="*/ 0 w 2400300"/>
                <a:gd name="connsiteY59" fmla="*/ 300037 h 481012"/>
                <a:gd name="connsiteX60" fmla="*/ 2381 w 2400300"/>
                <a:gd name="connsiteY60" fmla="*/ 280987 h 481012"/>
                <a:gd name="connsiteX61" fmla="*/ 9525 w 2400300"/>
                <a:gd name="connsiteY61" fmla="*/ 271462 h 481012"/>
                <a:gd name="connsiteX62" fmla="*/ 35718 w 2400300"/>
                <a:gd name="connsiteY62" fmla="*/ 247650 h 481012"/>
                <a:gd name="connsiteX63" fmla="*/ 61912 w 2400300"/>
                <a:gd name="connsiteY63" fmla="*/ 230981 h 481012"/>
                <a:gd name="connsiteX64" fmla="*/ 100012 w 2400300"/>
                <a:gd name="connsiteY64" fmla="*/ 209550 h 481012"/>
                <a:gd name="connsiteX65" fmla="*/ 166687 w 2400300"/>
                <a:gd name="connsiteY65" fmla="*/ 183356 h 481012"/>
                <a:gd name="connsiteX66" fmla="*/ 228600 w 2400300"/>
                <a:gd name="connsiteY66" fmla="*/ 164306 h 481012"/>
                <a:gd name="connsiteX67" fmla="*/ 290512 w 2400300"/>
                <a:gd name="connsiteY67" fmla="*/ 150019 h 481012"/>
                <a:gd name="connsiteX68" fmla="*/ 319087 w 2400300"/>
                <a:gd name="connsiteY68" fmla="*/ 150019 h 481012"/>
                <a:gd name="connsiteX69" fmla="*/ 414337 w 2400300"/>
                <a:gd name="connsiteY69" fmla="*/ 159544 h 481012"/>
                <a:gd name="connsiteX70" fmla="*/ 569118 w 2400300"/>
                <a:gd name="connsiteY70" fmla="*/ 169069 h 481012"/>
                <a:gd name="connsiteX71" fmla="*/ 704850 w 2400300"/>
                <a:gd name="connsiteY71" fmla="*/ 176212 h 481012"/>
                <a:gd name="connsiteX72" fmla="*/ 850106 w 2400300"/>
                <a:gd name="connsiteY72" fmla="*/ 183356 h 481012"/>
                <a:gd name="connsiteX73" fmla="*/ 1085850 w 2400300"/>
                <a:gd name="connsiteY73" fmla="*/ 188119 h 481012"/>
                <a:gd name="connsiteX74" fmla="*/ 1197768 w 2400300"/>
                <a:gd name="connsiteY74" fmla="*/ 190500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00300" h="481012">
                  <a:moveTo>
                    <a:pt x="1197768" y="190500"/>
                  </a:moveTo>
                  <a:lnTo>
                    <a:pt x="1412081" y="192881"/>
                  </a:lnTo>
                  <a:lnTo>
                    <a:pt x="1612106" y="192881"/>
                  </a:lnTo>
                  <a:lnTo>
                    <a:pt x="1833562" y="192881"/>
                  </a:lnTo>
                  <a:lnTo>
                    <a:pt x="1990725" y="192881"/>
                  </a:lnTo>
                  <a:lnTo>
                    <a:pt x="2093118" y="192881"/>
                  </a:lnTo>
                  <a:lnTo>
                    <a:pt x="2128837" y="188119"/>
                  </a:lnTo>
                  <a:lnTo>
                    <a:pt x="2169318" y="178594"/>
                  </a:lnTo>
                  <a:lnTo>
                    <a:pt x="2209800" y="159544"/>
                  </a:lnTo>
                  <a:lnTo>
                    <a:pt x="2240756" y="140494"/>
                  </a:lnTo>
                  <a:lnTo>
                    <a:pt x="2262187" y="121444"/>
                  </a:lnTo>
                  <a:lnTo>
                    <a:pt x="2276475" y="104775"/>
                  </a:lnTo>
                  <a:lnTo>
                    <a:pt x="2290762" y="83344"/>
                  </a:lnTo>
                  <a:lnTo>
                    <a:pt x="2309812" y="42862"/>
                  </a:lnTo>
                  <a:lnTo>
                    <a:pt x="2331243" y="14287"/>
                  </a:lnTo>
                  <a:lnTo>
                    <a:pt x="2345531" y="4762"/>
                  </a:lnTo>
                  <a:lnTo>
                    <a:pt x="2359818" y="0"/>
                  </a:lnTo>
                  <a:lnTo>
                    <a:pt x="2374106" y="0"/>
                  </a:lnTo>
                  <a:lnTo>
                    <a:pt x="2386012" y="7144"/>
                  </a:lnTo>
                  <a:lnTo>
                    <a:pt x="2395537" y="19050"/>
                  </a:lnTo>
                  <a:lnTo>
                    <a:pt x="2400300" y="35719"/>
                  </a:lnTo>
                  <a:lnTo>
                    <a:pt x="2397918" y="76200"/>
                  </a:lnTo>
                  <a:lnTo>
                    <a:pt x="2386012" y="140494"/>
                  </a:lnTo>
                  <a:lnTo>
                    <a:pt x="2366962" y="209550"/>
                  </a:lnTo>
                  <a:lnTo>
                    <a:pt x="2352675" y="250031"/>
                  </a:lnTo>
                  <a:lnTo>
                    <a:pt x="2319337" y="309562"/>
                  </a:lnTo>
                  <a:lnTo>
                    <a:pt x="2274093" y="371475"/>
                  </a:lnTo>
                  <a:lnTo>
                    <a:pt x="2219325" y="433387"/>
                  </a:lnTo>
                  <a:lnTo>
                    <a:pt x="2195512" y="457200"/>
                  </a:lnTo>
                  <a:lnTo>
                    <a:pt x="2171700" y="476250"/>
                  </a:lnTo>
                  <a:lnTo>
                    <a:pt x="2152650" y="481012"/>
                  </a:lnTo>
                  <a:lnTo>
                    <a:pt x="2135981" y="481012"/>
                  </a:lnTo>
                  <a:lnTo>
                    <a:pt x="2107406" y="476250"/>
                  </a:lnTo>
                  <a:lnTo>
                    <a:pt x="2081212" y="469106"/>
                  </a:lnTo>
                  <a:lnTo>
                    <a:pt x="2050256" y="457200"/>
                  </a:lnTo>
                  <a:lnTo>
                    <a:pt x="2019300" y="442912"/>
                  </a:lnTo>
                  <a:lnTo>
                    <a:pt x="2012156" y="440531"/>
                  </a:lnTo>
                  <a:lnTo>
                    <a:pt x="1943100" y="440531"/>
                  </a:lnTo>
                  <a:lnTo>
                    <a:pt x="1790700" y="435769"/>
                  </a:lnTo>
                  <a:lnTo>
                    <a:pt x="1614487" y="433387"/>
                  </a:lnTo>
                  <a:lnTo>
                    <a:pt x="1459706" y="431006"/>
                  </a:lnTo>
                  <a:lnTo>
                    <a:pt x="1276350" y="426244"/>
                  </a:lnTo>
                  <a:lnTo>
                    <a:pt x="1088231" y="421481"/>
                  </a:lnTo>
                  <a:lnTo>
                    <a:pt x="950118" y="419100"/>
                  </a:lnTo>
                  <a:lnTo>
                    <a:pt x="766762" y="416719"/>
                  </a:lnTo>
                  <a:lnTo>
                    <a:pt x="681037" y="421481"/>
                  </a:lnTo>
                  <a:lnTo>
                    <a:pt x="533400" y="426244"/>
                  </a:lnTo>
                  <a:lnTo>
                    <a:pt x="419100" y="431006"/>
                  </a:lnTo>
                  <a:lnTo>
                    <a:pt x="257175" y="438150"/>
                  </a:lnTo>
                  <a:lnTo>
                    <a:pt x="247650" y="438150"/>
                  </a:lnTo>
                  <a:lnTo>
                    <a:pt x="221456" y="428625"/>
                  </a:lnTo>
                  <a:lnTo>
                    <a:pt x="183356" y="414337"/>
                  </a:lnTo>
                  <a:lnTo>
                    <a:pt x="135731" y="397669"/>
                  </a:lnTo>
                  <a:lnTo>
                    <a:pt x="92868" y="381000"/>
                  </a:lnTo>
                  <a:lnTo>
                    <a:pt x="66675" y="371475"/>
                  </a:lnTo>
                  <a:lnTo>
                    <a:pt x="47625" y="359569"/>
                  </a:lnTo>
                  <a:lnTo>
                    <a:pt x="33337" y="347662"/>
                  </a:lnTo>
                  <a:lnTo>
                    <a:pt x="19050" y="333375"/>
                  </a:lnTo>
                  <a:lnTo>
                    <a:pt x="4762" y="316706"/>
                  </a:lnTo>
                  <a:lnTo>
                    <a:pt x="0" y="300037"/>
                  </a:lnTo>
                  <a:lnTo>
                    <a:pt x="2381" y="280987"/>
                  </a:lnTo>
                  <a:lnTo>
                    <a:pt x="9525" y="271462"/>
                  </a:lnTo>
                  <a:lnTo>
                    <a:pt x="35718" y="247650"/>
                  </a:lnTo>
                  <a:lnTo>
                    <a:pt x="61912" y="230981"/>
                  </a:lnTo>
                  <a:lnTo>
                    <a:pt x="100012" y="209550"/>
                  </a:lnTo>
                  <a:lnTo>
                    <a:pt x="166687" y="183356"/>
                  </a:lnTo>
                  <a:lnTo>
                    <a:pt x="228600" y="164306"/>
                  </a:lnTo>
                  <a:lnTo>
                    <a:pt x="290512" y="150019"/>
                  </a:lnTo>
                  <a:lnTo>
                    <a:pt x="319087" y="150019"/>
                  </a:lnTo>
                  <a:lnTo>
                    <a:pt x="414337" y="159544"/>
                  </a:lnTo>
                  <a:lnTo>
                    <a:pt x="569118" y="169069"/>
                  </a:lnTo>
                  <a:lnTo>
                    <a:pt x="704850" y="176212"/>
                  </a:lnTo>
                  <a:lnTo>
                    <a:pt x="850106" y="183356"/>
                  </a:lnTo>
                  <a:lnTo>
                    <a:pt x="1085850" y="188119"/>
                  </a:lnTo>
                  <a:lnTo>
                    <a:pt x="1197768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1">
              <a:extLst>
                <a:ext uri="{FF2B5EF4-FFF2-40B4-BE49-F238E27FC236}">
                  <a16:creationId xmlns:a16="http://schemas.microsoft.com/office/drawing/2014/main" id="{D9F23EA9-0097-4BCD-80D6-927A80CFC105}"/>
                </a:ext>
              </a:extLst>
            </p:cNvPr>
            <p:cNvSpPr/>
            <p:nvPr/>
          </p:nvSpPr>
          <p:spPr>
            <a:xfrm>
              <a:off x="3910016" y="2938464"/>
              <a:ext cx="2143125" cy="623887"/>
            </a:xfrm>
            <a:custGeom>
              <a:avLst/>
              <a:gdLst>
                <a:gd name="connsiteX0" fmla="*/ 900112 w 2143125"/>
                <a:gd name="connsiteY0" fmla="*/ 235743 h 623887"/>
                <a:gd name="connsiteX1" fmla="*/ 1042987 w 2143125"/>
                <a:gd name="connsiteY1" fmla="*/ 197643 h 623887"/>
                <a:gd name="connsiteX2" fmla="*/ 1145381 w 2143125"/>
                <a:gd name="connsiteY2" fmla="*/ 171450 h 623887"/>
                <a:gd name="connsiteX3" fmla="*/ 1333500 w 2143125"/>
                <a:gd name="connsiteY3" fmla="*/ 133350 h 623887"/>
                <a:gd name="connsiteX4" fmla="*/ 1485900 w 2143125"/>
                <a:gd name="connsiteY4" fmla="*/ 102393 h 623887"/>
                <a:gd name="connsiteX5" fmla="*/ 1643062 w 2143125"/>
                <a:gd name="connsiteY5" fmla="*/ 69056 h 623887"/>
                <a:gd name="connsiteX6" fmla="*/ 1712118 w 2143125"/>
                <a:gd name="connsiteY6" fmla="*/ 52387 h 623887"/>
                <a:gd name="connsiteX7" fmla="*/ 1747837 w 2143125"/>
                <a:gd name="connsiteY7" fmla="*/ 35718 h 623887"/>
                <a:gd name="connsiteX8" fmla="*/ 1795462 w 2143125"/>
                <a:gd name="connsiteY8" fmla="*/ 14287 h 623887"/>
                <a:gd name="connsiteX9" fmla="*/ 1854993 w 2143125"/>
                <a:gd name="connsiteY9" fmla="*/ 0 h 623887"/>
                <a:gd name="connsiteX10" fmla="*/ 1876425 w 2143125"/>
                <a:gd name="connsiteY10" fmla="*/ 0 h 623887"/>
                <a:gd name="connsiteX11" fmla="*/ 1914525 w 2143125"/>
                <a:gd name="connsiteY11" fmla="*/ 9525 h 623887"/>
                <a:gd name="connsiteX12" fmla="*/ 2000250 w 2143125"/>
                <a:gd name="connsiteY12" fmla="*/ 42862 h 623887"/>
                <a:gd name="connsiteX13" fmla="*/ 2069306 w 2143125"/>
                <a:gd name="connsiteY13" fmla="*/ 78581 h 623887"/>
                <a:gd name="connsiteX14" fmla="*/ 2109787 w 2143125"/>
                <a:gd name="connsiteY14" fmla="*/ 102393 h 623887"/>
                <a:gd name="connsiteX15" fmla="*/ 2133600 w 2143125"/>
                <a:gd name="connsiteY15" fmla="*/ 123825 h 623887"/>
                <a:gd name="connsiteX16" fmla="*/ 2140743 w 2143125"/>
                <a:gd name="connsiteY16" fmla="*/ 138112 h 623887"/>
                <a:gd name="connsiteX17" fmla="*/ 2143125 w 2143125"/>
                <a:gd name="connsiteY17" fmla="*/ 154781 h 623887"/>
                <a:gd name="connsiteX18" fmla="*/ 2143125 w 2143125"/>
                <a:gd name="connsiteY18" fmla="*/ 176212 h 623887"/>
                <a:gd name="connsiteX19" fmla="*/ 2133600 w 2143125"/>
                <a:gd name="connsiteY19" fmla="*/ 200025 h 623887"/>
                <a:gd name="connsiteX20" fmla="*/ 2114550 w 2143125"/>
                <a:gd name="connsiteY20" fmla="*/ 219075 h 623887"/>
                <a:gd name="connsiteX21" fmla="*/ 2088356 w 2143125"/>
                <a:gd name="connsiteY21" fmla="*/ 230981 h 623887"/>
                <a:gd name="connsiteX22" fmla="*/ 2028825 w 2143125"/>
                <a:gd name="connsiteY22" fmla="*/ 245268 h 623887"/>
                <a:gd name="connsiteX23" fmla="*/ 1952625 w 2143125"/>
                <a:gd name="connsiteY23" fmla="*/ 257175 h 623887"/>
                <a:gd name="connsiteX24" fmla="*/ 1847850 w 2143125"/>
                <a:gd name="connsiteY24" fmla="*/ 266700 h 623887"/>
                <a:gd name="connsiteX25" fmla="*/ 1714500 w 2143125"/>
                <a:gd name="connsiteY25" fmla="*/ 280987 h 623887"/>
                <a:gd name="connsiteX26" fmla="*/ 1585912 w 2143125"/>
                <a:gd name="connsiteY26" fmla="*/ 297656 h 623887"/>
                <a:gd name="connsiteX27" fmla="*/ 1423987 w 2143125"/>
                <a:gd name="connsiteY27" fmla="*/ 319087 h 623887"/>
                <a:gd name="connsiteX28" fmla="*/ 1288256 w 2143125"/>
                <a:gd name="connsiteY28" fmla="*/ 342900 h 623887"/>
                <a:gd name="connsiteX29" fmla="*/ 1054893 w 2143125"/>
                <a:gd name="connsiteY29" fmla="*/ 388143 h 623887"/>
                <a:gd name="connsiteX30" fmla="*/ 919162 w 2143125"/>
                <a:gd name="connsiteY30" fmla="*/ 416718 h 623887"/>
                <a:gd name="connsiteX31" fmla="*/ 852487 w 2143125"/>
                <a:gd name="connsiteY31" fmla="*/ 433387 h 623887"/>
                <a:gd name="connsiteX32" fmla="*/ 788193 w 2143125"/>
                <a:gd name="connsiteY32" fmla="*/ 450056 h 623887"/>
                <a:gd name="connsiteX33" fmla="*/ 728662 w 2143125"/>
                <a:gd name="connsiteY33" fmla="*/ 466725 h 623887"/>
                <a:gd name="connsiteX34" fmla="*/ 659606 w 2143125"/>
                <a:gd name="connsiteY34" fmla="*/ 488156 h 623887"/>
                <a:gd name="connsiteX35" fmla="*/ 578643 w 2143125"/>
                <a:gd name="connsiteY35" fmla="*/ 516731 h 623887"/>
                <a:gd name="connsiteX36" fmla="*/ 511968 w 2143125"/>
                <a:gd name="connsiteY36" fmla="*/ 540543 h 623887"/>
                <a:gd name="connsiteX37" fmla="*/ 442912 w 2143125"/>
                <a:gd name="connsiteY37" fmla="*/ 571500 h 623887"/>
                <a:gd name="connsiteX38" fmla="*/ 385762 w 2143125"/>
                <a:gd name="connsiteY38" fmla="*/ 602456 h 623887"/>
                <a:gd name="connsiteX39" fmla="*/ 357187 w 2143125"/>
                <a:gd name="connsiteY39" fmla="*/ 621506 h 623887"/>
                <a:gd name="connsiteX40" fmla="*/ 345281 w 2143125"/>
                <a:gd name="connsiteY40" fmla="*/ 623887 h 623887"/>
                <a:gd name="connsiteX41" fmla="*/ 319087 w 2143125"/>
                <a:gd name="connsiteY41" fmla="*/ 614362 h 623887"/>
                <a:gd name="connsiteX42" fmla="*/ 269081 w 2143125"/>
                <a:gd name="connsiteY42" fmla="*/ 583406 h 623887"/>
                <a:gd name="connsiteX43" fmla="*/ 223837 w 2143125"/>
                <a:gd name="connsiteY43" fmla="*/ 554831 h 623887"/>
                <a:gd name="connsiteX44" fmla="*/ 176212 w 2143125"/>
                <a:gd name="connsiteY44" fmla="*/ 521493 h 623887"/>
                <a:gd name="connsiteX45" fmla="*/ 133350 w 2143125"/>
                <a:gd name="connsiteY45" fmla="*/ 485775 h 623887"/>
                <a:gd name="connsiteX46" fmla="*/ 100012 w 2143125"/>
                <a:gd name="connsiteY46" fmla="*/ 452437 h 623887"/>
                <a:gd name="connsiteX47" fmla="*/ 66675 w 2143125"/>
                <a:gd name="connsiteY47" fmla="*/ 414337 h 623887"/>
                <a:gd name="connsiteX48" fmla="*/ 33337 w 2143125"/>
                <a:gd name="connsiteY48" fmla="*/ 361950 h 623887"/>
                <a:gd name="connsiteX49" fmla="*/ 4762 w 2143125"/>
                <a:gd name="connsiteY49" fmla="*/ 295275 h 623887"/>
                <a:gd name="connsiteX50" fmla="*/ 0 w 2143125"/>
                <a:gd name="connsiteY50" fmla="*/ 273843 h 623887"/>
                <a:gd name="connsiteX51" fmla="*/ 2381 w 2143125"/>
                <a:gd name="connsiteY51" fmla="*/ 261937 h 623887"/>
                <a:gd name="connsiteX52" fmla="*/ 11906 w 2143125"/>
                <a:gd name="connsiteY52" fmla="*/ 254793 h 623887"/>
                <a:gd name="connsiteX53" fmla="*/ 38100 w 2143125"/>
                <a:gd name="connsiteY53" fmla="*/ 259556 h 623887"/>
                <a:gd name="connsiteX54" fmla="*/ 61912 w 2143125"/>
                <a:gd name="connsiteY54" fmla="*/ 271462 h 623887"/>
                <a:gd name="connsiteX55" fmla="*/ 97631 w 2143125"/>
                <a:gd name="connsiteY55" fmla="*/ 300037 h 623887"/>
                <a:gd name="connsiteX56" fmla="*/ 140493 w 2143125"/>
                <a:gd name="connsiteY56" fmla="*/ 328612 h 623887"/>
                <a:gd name="connsiteX57" fmla="*/ 166687 w 2143125"/>
                <a:gd name="connsiteY57" fmla="*/ 342900 h 623887"/>
                <a:gd name="connsiteX58" fmla="*/ 209550 w 2143125"/>
                <a:gd name="connsiteY58" fmla="*/ 359568 h 623887"/>
                <a:gd name="connsiteX59" fmla="*/ 247650 w 2143125"/>
                <a:gd name="connsiteY59" fmla="*/ 369093 h 623887"/>
                <a:gd name="connsiteX60" fmla="*/ 283368 w 2143125"/>
                <a:gd name="connsiteY60" fmla="*/ 376237 h 623887"/>
                <a:gd name="connsiteX61" fmla="*/ 333375 w 2143125"/>
                <a:gd name="connsiteY61" fmla="*/ 378618 h 623887"/>
                <a:gd name="connsiteX62" fmla="*/ 385762 w 2143125"/>
                <a:gd name="connsiteY62" fmla="*/ 373856 h 623887"/>
                <a:gd name="connsiteX63" fmla="*/ 450056 w 2143125"/>
                <a:gd name="connsiteY63" fmla="*/ 361950 h 623887"/>
                <a:gd name="connsiteX64" fmla="*/ 578643 w 2143125"/>
                <a:gd name="connsiteY64" fmla="*/ 323850 h 623887"/>
                <a:gd name="connsiteX65" fmla="*/ 900112 w 2143125"/>
                <a:gd name="connsiteY65" fmla="*/ 235743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43125" h="623887">
                  <a:moveTo>
                    <a:pt x="900112" y="235743"/>
                  </a:moveTo>
                  <a:lnTo>
                    <a:pt x="1042987" y="197643"/>
                  </a:lnTo>
                  <a:lnTo>
                    <a:pt x="1145381" y="171450"/>
                  </a:lnTo>
                  <a:lnTo>
                    <a:pt x="1333500" y="133350"/>
                  </a:lnTo>
                  <a:lnTo>
                    <a:pt x="1485900" y="102393"/>
                  </a:lnTo>
                  <a:lnTo>
                    <a:pt x="1643062" y="69056"/>
                  </a:lnTo>
                  <a:lnTo>
                    <a:pt x="1712118" y="52387"/>
                  </a:lnTo>
                  <a:lnTo>
                    <a:pt x="1747837" y="35718"/>
                  </a:lnTo>
                  <a:lnTo>
                    <a:pt x="1795462" y="14287"/>
                  </a:lnTo>
                  <a:lnTo>
                    <a:pt x="1854993" y="0"/>
                  </a:lnTo>
                  <a:lnTo>
                    <a:pt x="1876425" y="0"/>
                  </a:lnTo>
                  <a:lnTo>
                    <a:pt x="1914525" y="9525"/>
                  </a:lnTo>
                  <a:lnTo>
                    <a:pt x="2000250" y="42862"/>
                  </a:lnTo>
                  <a:lnTo>
                    <a:pt x="2069306" y="78581"/>
                  </a:lnTo>
                  <a:lnTo>
                    <a:pt x="2109787" y="102393"/>
                  </a:lnTo>
                  <a:lnTo>
                    <a:pt x="2133600" y="123825"/>
                  </a:lnTo>
                  <a:lnTo>
                    <a:pt x="2140743" y="138112"/>
                  </a:lnTo>
                  <a:lnTo>
                    <a:pt x="2143125" y="154781"/>
                  </a:lnTo>
                  <a:lnTo>
                    <a:pt x="2143125" y="176212"/>
                  </a:lnTo>
                  <a:lnTo>
                    <a:pt x="2133600" y="200025"/>
                  </a:lnTo>
                  <a:lnTo>
                    <a:pt x="2114550" y="219075"/>
                  </a:lnTo>
                  <a:lnTo>
                    <a:pt x="2088356" y="230981"/>
                  </a:lnTo>
                  <a:lnTo>
                    <a:pt x="2028825" y="245268"/>
                  </a:lnTo>
                  <a:lnTo>
                    <a:pt x="1952625" y="257175"/>
                  </a:lnTo>
                  <a:lnTo>
                    <a:pt x="1847850" y="266700"/>
                  </a:lnTo>
                  <a:lnTo>
                    <a:pt x="1714500" y="280987"/>
                  </a:lnTo>
                  <a:lnTo>
                    <a:pt x="1585912" y="297656"/>
                  </a:lnTo>
                  <a:lnTo>
                    <a:pt x="1423987" y="319087"/>
                  </a:lnTo>
                  <a:lnTo>
                    <a:pt x="1288256" y="342900"/>
                  </a:lnTo>
                  <a:lnTo>
                    <a:pt x="1054893" y="388143"/>
                  </a:lnTo>
                  <a:lnTo>
                    <a:pt x="919162" y="416718"/>
                  </a:lnTo>
                  <a:lnTo>
                    <a:pt x="852487" y="433387"/>
                  </a:lnTo>
                  <a:lnTo>
                    <a:pt x="788193" y="450056"/>
                  </a:lnTo>
                  <a:lnTo>
                    <a:pt x="728662" y="466725"/>
                  </a:lnTo>
                  <a:lnTo>
                    <a:pt x="659606" y="488156"/>
                  </a:lnTo>
                  <a:lnTo>
                    <a:pt x="578643" y="516731"/>
                  </a:lnTo>
                  <a:lnTo>
                    <a:pt x="511968" y="540543"/>
                  </a:lnTo>
                  <a:lnTo>
                    <a:pt x="442912" y="571500"/>
                  </a:lnTo>
                  <a:lnTo>
                    <a:pt x="385762" y="602456"/>
                  </a:lnTo>
                  <a:lnTo>
                    <a:pt x="357187" y="621506"/>
                  </a:lnTo>
                  <a:lnTo>
                    <a:pt x="345281" y="623887"/>
                  </a:lnTo>
                  <a:lnTo>
                    <a:pt x="319087" y="614362"/>
                  </a:lnTo>
                  <a:lnTo>
                    <a:pt x="269081" y="583406"/>
                  </a:lnTo>
                  <a:lnTo>
                    <a:pt x="223837" y="554831"/>
                  </a:lnTo>
                  <a:lnTo>
                    <a:pt x="176212" y="521493"/>
                  </a:lnTo>
                  <a:lnTo>
                    <a:pt x="133350" y="485775"/>
                  </a:lnTo>
                  <a:lnTo>
                    <a:pt x="100012" y="452437"/>
                  </a:lnTo>
                  <a:lnTo>
                    <a:pt x="66675" y="414337"/>
                  </a:lnTo>
                  <a:lnTo>
                    <a:pt x="33337" y="361950"/>
                  </a:lnTo>
                  <a:lnTo>
                    <a:pt x="4762" y="295275"/>
                  </a:lnTo>
                  <a:lnTo>
                    <a:pt x="0" y="273843"/>
                  </a:lnTo>
                  <a:lnTo>
                    <a:pt x="2381" y="261937"/>
                  </a:lnTo>
                  <a:lnTo>
                    <a:pt x="11906" y="254793"/>
                  </a:lnTo>
                  <a:lnTo>
                    <a:pt x="38100" y="259556"/>
                  </a:lnTo>
                  <a:lnTo>
                    <a:pt x="61912" y="271462"/>
                  </a:lnTo>
                  <a:lnTo>
                    <a:pt x="97631" y="300037"/>
                  </a:lnTo>
                  <a:lnTo>
                    <a:pt x="140493" y="328612"/>
                  </a:lnTo>
                  <a:lnTo>
                    <a:pt x="166687" y="342900"/>
                  </a:lnTo>
                  <a:lnTo>
                    <a:pt x="209550" y="359568"/>
                  </a:lnTo>
                  <a:lnTo>
                    <a:pt x="247650" y="369093"/>
                  </a:lnTo>
                  <a:lnTo>
                    <a:pt x="283368" y="376237"/>
                  </a:lnTo>
                  <a:lnTo>
                    <a:pt x="333375" y="378618"/>
                  </a:lnTo>
                  <a:lnTo>
                    <a:pt x="385762" y="373856"/>
                  </a:lnTo>
                  <a:lnTo>
                    <a:pt x="450056" y="361950"/>
                  </a:lnTo>
                  <a:lnTo>
                    <a:pt x="578643" y="323850"/>
                  </a:lnTo>
                  <a:lnTo>
                    <a:pt x="900112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2">
              <a:extLst>
                <a:ext uri="{FF2B5EF4-FFF2-40B4-BE49-F238E27FC236}">
                  <a16:creationId xmlns:a16="http://schemas.microsoft.com/office/drawing/2014/main" id="{15E476EF-6FA3-4CAC-8EDD-C6DCCEFF500A}"/>
                </a:ext>
              </a:extLst>
            </p:cNvPr>
            <p:cNvSpPr/>
            <p:nvPr/>
          </p:nvSpPr>
          <p:spPr>
            <a:xfrm>
              <a:off x="3605215" y="3792538"/>
              <a:ext cx="2686050" cy="730250"/>
            </a:xfrm>
            <a:custGeom>
              <a:avLst/>
              <a:gdLst>
                <a:gd name="connsiteX0" fmla="*/ 947737 w 2686050"/>
                <a:gd name="connsiteY0" fmla="*/ 295275 h 728663"/>
                <a:gd name="connsiteX1" fmla="*/ 1126331 w 2686050"/>
                <a:gd name="connsiteY1" fmla="*/ 252413 h 728663"/>
                <a:gd name="connsiteX2" fmla="*/ 1328737 w 2686050"/>
                <a:gd name="connsiteY2" fmla="*/ 207169 h 728663"/>
                <a:gd name="connsiteX3" fmla="*/ 1433512 w 2686050"/>
                <a:gd name="connsiteY3" fmla="*/ 185738 h 728663"/>
                <a:gd name="connsiteX4" fmla="*/ 1635918 w 2686050"/>
                <a:gd name="connsiteY4" fmla="*/ 147638 h 728663"/>
                <a:gd name="connsiteX5" fmla="*/ 1788318 w 2686050"/>
                <a:gd name="connsiteY5" fmla="*/ 126207 h 728663"/>
                <a:gd name="connsiteX6" fmla="*/ 1957387 w 2686050"/>
                <a:gd name="connsiteY6" fmla="*/ 102394 h 728663"/>
                <a:gd name="connsiteX7" fmla="*/ 2052637 w 2686050"/>
                <a:gd name="connsiteY7" fmla="*/ 88107 h 728663"/>
                <a:gd name="connsiteX8" fmla="*/ 2090737 w 2686050"/>
                <a:gd name="connsiteY8" fmla="*/ 80963 h 728663"/>
                <a:gd name="connsiteX9" fmla="*/ 2126456 w 2686050"/>
                <a:gd name="connsiteY9" fmla="*/ 71438 h 728663"/>
                <a:gd name="connsiteX10" fmla="*/ 2159793 w 2686050"/>
                <a:gd name="connsiteY10" fmla="*/ 54769 h 728663"/>
                <a:gd name="connsiteX11" fmla="*/ 2188368 w 2686050"/>
                <a:gd name="connsiteY11" fmla="*/ 38100 h 728663"/>
                <a:gd name="connsiteX12" fmla="*/ 2209800 w 2686050"/>
                <a:gd name="connsiteY12" fmla="*/ 19050 h 728663"/>
                <a:gd name="connsiteX13" fmla="*/ 2233612 w 2686050"/>
                <a:gd name="connsiteY13" fmla="*/ 7144 h 728663"/>
                <a:gd name="connsiteX14" fmla="*/ 2274093 w 2686050"/>
                <a:gd name="connsiteY14" fmla="*/ 0 h 728663"/>
                <a:gd name="connsiteX15" fmla="*/ 2314575 w 2686050"/>
                <a:gd name="connsiteY15" fmla="*/ 0 h 728663"/>
                <a:gd name="connsiteX16" fmla="*/ 2371725 w 2686050"/>
                <a:gd name="connsiteY16" fmla="*/ 7144 h 728663"/>
                <a:gd name="connsiteX17" fmla="*/ 2455068 w 2686050"/>
                <a:gd name="connsiteY17" fmla="*/ 23813 h 728663"/>
                <a:gd name="connsiteX18" fmla="*/ 2526506 w 2686050"/>
                <a:gd name="connsiteY18" fmla="*/ 40482 h 728663"/>
                <a:gd name="connsiteX19" fmla="*/ 2597943 w 2686050"/>
                <a:gd name="connsiteY19" fmla="*/ 61913 h 728663"/>
                <a:gd name="connsiteX20" fmla="*/ 2626518 w 2686050"/>
                <a:gd name="connsiteY20" fmla="*/ 69057 h 728663"/>
                <a:gd name="connsiteX21" fmla="*/ 2652712 w 2686050"/>
                <a:gd name="connsiteY21" fmla="*/ 80963 h 728663"/>
                <a:gd name="connsiteX22" fmla="*/ 2662237 w 2686050"/>
                <a:gd name="connsiteY22" fmla="*/ 88107 h 728663"/>
                <a:gd name="connsiteX23" fmla="*/ 2676525 w 2686050"/>
                <a:gd name="connsiteY23" fmla="*/ 104775 h 728663"/>
                <a:gd name="connsiteX24" fmla="*/ 2683668 w 2686050"/>
                <a:gd name="connsiteY24" fmla="*/ 123825 h 728663"/>
                <a:gd name="connsiteX25" fmla="*/ 2686050 w 2686050"/>
                <a:gd name="connsiteY25" fmla="*/ 142875 h 728663"/>
                <a:gd name="connsiteX26" fmla="*/ 2683668 w 2686050"/>
                <a:gd name="connsiteY26" fmla="*/ 173832 h 728663"/>
                <a:gd name="connsiteX27" fmla="*/ 2676525 w 2686050"/>
                <a:gd name="connsiteY27" fmla="*/ 202407 h 728663"/>
                <a:gd name="connsiteX28" fmla="*/ 2662237 w 2686050"/>
                <a:gd name="connsiteY28" fmla="*/ 223838 h 728663"/>
                <a:gd name="connsiteX29" fmla="*/ 2645568 w 2686050"/>
                <a:gd name="connsiteY29" fmla="*/ 240507 h 728663"/>
                <a:gd name="connsiteX30" fmla="*/ 2624137 w 2686050"/>
                <a:gd name="connsiteY30" fmla="*/ 252413 h 728663"/>
                <a:gd name="connsiteX31" fmla="*/ 2600325 w 2686050"/>
                <a:gd name="connsiteY31" fmla="*/ 261938 h 728663"/>
                <a:gd name="connsiteX32" fmla="*/ 2547937 w 2686050"/>
                <a:gd name="connsiteY32" fmla="*/ 273844 h 728663"/>
                <a:gd name="connsiteX33" fmla="*/ 2509837 w 2686050"/>
                <a:gd name="connsiteY33" fmla="*/ 280988 h 728663"/>
                <a:gd name="connsiteX34" fmla="*/ 2462212 w 2686050"/>
                <a:gd name="connsiteY34" fmla="*/ 283369 h 728663"/>
                <a:gd name="connsiteX35" fmla="*/ 2393156 w 2686050"/>
                <a:gd name="connsiteY35" fmla="*/ 285750 h 728663"/>
                <a:gd name="connsiteX36" fmla="*/ 2281237 w 2686050"/>
                <a:gd name="connsiteY36" fmla="*/ 292894 h 728663"/>
                <a:gd name="connsiteX37" fmla="*/ 2119312 w 2686050"/>
                <a:gd name="connsiteY37" fmla="*/ 302419 h 728663"/>
                <a:gd name="connsiteX38" fmla="*/ 1902618 w 2686050"/>
                <a:gd name="connsiteY38" fmla="*/ 321469 h 728663"/>
                <a:gd name="connsiteX39" fmla="*/ 1678781 w 2686050"/>
                <a:gd name="connsiteY39" fmla="*/ 345282 h 728663"/>
                <a:gd name="connsiteX40" fmla="*/ 1612106 w 2686050"/>
                <a:gd name="connsiteY40" fmla="*/ 354807 h 728663"/>
                <a:gd name="connsiteX41" fmla="*/ 1381125 w 2686050"/>
                <a:gd name="connsiteY41" fmla="*/ 397669 h 728663"/>
                <a:gd name="connsiteX42" fmla="*/ 1247775 w 2686050"/>
                <a:gd name="connsiteY42" fmla="*/ 421482 h 728663"/>
                <a:gd name="connsiteX43" fmla="*/ 1147762 w 2686050"/>
                <a:gd name="connsiteY43" fmla="*/ 442913 h 728663"/>
                <a:gd name="connsiteX44" fmla="*/ 1016793 w 2686050"/>
                <a:gd name="connsiteY44" fmla="*/ 478632 h 728663"/>
                <a:gd name="connsiteX45" fmla="*/ 916781 w 2686050"/>
                <a:gd name="connsiteY45" fmla="*/ 504825 h 728663"/>
                <a:gd name="connsiteX46" fmla="*/ 812006 w 2686050"/>
                <a:gd name="connsiteY46" fmla="*/ 535782 h 728663"/>
                <a:gd name="connsiteX47" fmla="*/ 704850 w 2686050"/>
                <a:gd name="connsiteY47" fmla="*/ 571500 h 728663"/>
                <a:gd name="connsiteX48" fmla="*/ 616743 w 2686050"/>
                <a:gd name="connsiteY48" fmla="*/ 604838 h 728663"/>
                <a:gd name="connsiteX49" fmla="*/ 545306 w 2686050"/>
                <a:gd name="connsiteY49" fmla="*/ 635794 h 728663"/>
                <a:gd name="connsiteX50" fmla="*/ 431006 w 2686050"/>
                <a:gd name="connsiteY50" fmla="*/ 685800 h 728663"/>
                <a:gd name="connsiteX51" fmla="*/ 350043 w 2686050"/>
                <a:gd name="connsiteY51" fmla="*/ 728663 h 728663"/>
                <a:gd name="connsiteX52" fmla="*/ 335756 w 2686050"/>
                <a:gd name="connsiteY52" fmla="*/ 728663 h 728663"/>
                <a:gd name="connsiteX53" fmla="*/ 307181 w 2686050"/>
                <a:gd name="connsiteY53" fmla="*/ 719138 h 728663"/>
                <a:gd name="connsiteX54" fmla="*/ 264318 w 2686050"/>
                <a:gd name="connsiteY54" fmla="*/ 700088 h 728663"/>
                <a:gd name="connsiteX55" fmla="*/ 235743 w 2686050"/>
                <a:gd name="connsiteY55" fmla="*/ 685800 h 728663"/>
                <a:gd name="connsiteX56" fmla="*/ 200025 w 2686050"/>
                <a:gd name="connsiteY56" fmla="*/ 659607 h 728663"/>
                <a:gd name="connsiteX57" fmla="*/ 164306 w 2686050"/>
                <a:gd name="connsiteY57" fmla="*/ 631032 h 728663"/>
                <a:gd name="connsiteX58" fmla="*/ 121443 w 2686050"/>
                <a:gd name="connsiteY58" fmla="*/ 590550 h 728663"/>
                <a:gd name="connsiteX59" fmla="*/ 85725 w 2686050"/>
                <a:gd name="connsiteY59" fmla="*/ 550069 h 728663"/>
                <a:gd name="connsiteX60" fmla="*/ 52387 w 2686050"/>
                <a:gd name="connsiteY60" fmla="*/ 509588 h 728663"/>
                <a:gd name="connsiteX61" fmla="*/ 11906 w 2686050"/>
                <a:gd name="connsiteY61" fmla="*/ 452438 h 728663"/>
                <a:gd name="connsiteX62" fmla="*/ 2381 w 2686050"/>
                <a:gd name="connsiteY62" fmla="*/ 431007 h 728663"/>
                <a:gd name="connsiteX63" fmla="*/ 0 w 2686050"/>
                <a:gd name="connsiteY63" fmla="*/ 402432 h 728663"/>
                <a:gd name="connsiteX64" fmla="*/ 9525 w 2686050"/>
                <a:gd name="connsiteY64" fmla="*/ 383382 h 728663"/>
                <a:gd name="connsiteX65" fmla="*/ 30956 w 2686050"/>
                <a:gd name="connsiteY65" fmla="*/ 376238 h 728663"/>
                <a:gd name="connsiteX66" fmla="*/ 45243 w 2686050"/>
                <a:gd name="connsiteY66" fmla="*/ 373857 h 728663"/>
                <a:gd name="connsiteX67" fmla="*/ 59531 w 2686050"/>
                <a:gd name="connsiteY67" fmla="*/ 383382 h 728663"/>
                <a:gd name="connsiteX68" fmla="*/ 88106 w 2686050"/>
                <a:gd name="connsiteY68" fmla="*/ 409575 h 728663"/>
                <a:gd name="connsiteX69" fmla="*/ 107156 w 2686050"/>
                <a:gd name="connsiteY69" fmla="*/ 426244 h 728663"/>
                <a:gd name="connsiteX70" fmla="*/ 130968 w 2686050"/>
                <a:gd name="connsiteY70" fmla="*/ 442913 h 728663"/>
                <a:gd name="connsiteX71" fmla="*/ 166687 w 2686050"/>
                <a:gd name="connsiteY71" fmla="*/ 459582 h 728663"/>
                <a:gd name="connsiteX72" fmla="*/ 195262 w 2686050"/>
                <a:gd name="connsiteY72" fmla="*/ 466725 h 728663"/>
                <a:gd name="connsiteX73" fmla="*/ 221456 w 2686050"/>
                <a:gd name="connsiteY73" fmla="*/ 471488 h 728663"/>
                <a:gd name="connsiteX74" fmla="*/ 271462 w 2686050"/>
                <a:gd name="connsiteY74" fmla="*/ 476250 h 728663"/>
                <a:gd name="connsiteX75" fmla="*/ 321468 w 2686050"/>
                <a:gd name="connsiteY75" fmla="*/ 466725 h 728663"/>
                <a:gd name="connsiteX76" fmla="*/ 371475 w 2686050"/>
                <a:gd name="connsiteY76" fmla="*/ 452438 h 728663"/>
                <a:gd name="connsiteX77" fmla="*/ 509587 w 2686050"/>
                <a:gd name="connsiteY77" fmla="*/ 409575 h 728663"/>
                <a:gd name="connsiteX78" fmla="*/ 657225 w 2686050"/>
                <a:gd name="connsiteY78" fmla="*/ 369094 h 728663"/>
                <a:gd name="connsiteX79" fmla="*/ 850106 w 2686050"/>
                <a:gd name="connsiteY79" fmla="*/ 321469 h 728663"/>
                <a:gd name="connsiteX80" fmla="*/ 947737 w 2686050"/>
                <a:gd name="connsiteY80" fmla="*/ 29527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686050" h="728663">
                  <a:moveTo>
                    <a:pt x="947737" y="295275"/>
                  </a:moveTo>
                  <a:lnTo>
                    <a:pt x="1126331" y="252413"/>
                  </a:lnTo>
                  <a:lnTo>
                    <a:pt x="1328737" y="207169"/>
                  </a:lnTo>
                  <a:lnTo>
                    <a:pt x="1433512" y="185738"/>
                  </a:lnTo>
                  <a:lnTo>
                    <a:pt x="1635918" y="147638"/>
                  </a:lnTo>
                  <a:lnTo>
                    <a:pt x="1788318" y="126207"/>
                  </a:lnTo>
                  <a:lnTo>
                    <a:pt x="1957387" y="102394"/>
                  </a:lnTo>
                  <a:lnTo>
                    <a:pt x="2052637" y="88107"/>
                  </a:lnTo>
                  <a:lnTo>
                    <a:pt x="2090737" y="80963"/>
                  </a:lnTo>
                  <a:lnTo>
                    <a:pt x="2126456" y="71438"/>
                  </a:lnTo>
                  <a:lnTo>
                    <a:pt x="2159793" y="54769"/>
                  </a:lnTo>
                  <a:lnTo>
                    <a:pt x="2188368" y="38100"/>
                  </a:lnTo>
                  <a:lnTo>
                    <a:pt x="2209800" y="19050"/>
                  </a:lnTo>
                  <a:lnTo>
                    <a:pt x="2233612" y="7144"/>
                  </a:lnTo>
                  <a:lnTo>
                    <a:pt x="2274093" y="0"/>
                  </a:lnTo>
                  <a:lnTo>
                    <a:pt x="2314575" y="0"/>
                  </a:lnTo>
                  <a:lnTo>
                    <a:pt x="2371725" y="7144"/>
                  </a:lnTo>
                  <a:lnTo>
                    <a:pt x="2455068" y="23813"/>
                  </a:lnTo>
                  <a:lnTo>
                    <a:pt x="2526506" y="40482"/>
                  </a:lnTo>
                  <a:lnTo>
                    <a:pt x="2597943" y="61913"/>
                  </a:lnTo>
                  <a:lnTo>
                    <a:pt x="2626518" y="69057"/>
                  </a:lnTo>
                  <a:lnTo>
                    <a:pt x="2652712" y="80963"/>
                  </a:lnTo>
                  <a:lnTo>
                    <a:pt x="2662237" y="88107"/>
                  </a:lnTo>
                  <a:lnTo>
                    <a:pt x="2676525" y="104775"/>
                  </a:lnTo>
                  <a:lnTo>
                    <a:pt x="2683668" y="123825"/>
                  </a:lnTo>
                  <a:lnTo>
                    <a:pt x="2686050" y="142875"/>
                  </a:lnTo>
                  <a:lnTo>
                    <a:pt x="2683668" y="173832"/>
                  </a:lnTo>
                  <a:lnTo>
                    <a:pt x="2676525" y="202407"/>
                  </a:lnTo>
                  <a:lnTo>
                    <a:pt x="2662237" y="223838"/>
                  </a:lnTo>
                  <a:lnTo>
                    <a:pt x="2645568" y="240507"/>
                  </a:lnTo>
                  <a:lnTo>
                    <a:pt x="2624137" y="252413"/>
                  </a:lnTo>
                  <a:lnTo>
                    <a:pt x="2600325" y="261938"/>
                  </a:lnTo>
                  <a:lnTo>
                    <a:pt x="2547937" y="273844"/>
                  </a:lnTo>
                  <a:lnTo>
                    <a:pt x="2509837" y="280988"/>
                  </a:lnTo>
                  <a:lnTo>
                    <a:pt x="2462212" y="283369"/>
                  </a:lnTo>
                  <a:lnTo>
                    <a:pt x="2393156" y="285750"/>
                  </a:lnTo>
                  <a:lnTo>
                    <a:pt x="2281237" y="292894"/>
                  </a:lnTo>
                  <a:lnTo>
                    <a:pt x="2119312" y="302419"/>
                  </a:lnTo>
                  <a:lnTo>
                    <a:pt x="1902618" y="321469"/>
                  </a:lnTo>
                  <a:lnTo>
                    <a:pt x="1678781" y="345282"/>
                  </a:lnTo>
                  <a:lnTo>
                    <a:pt x="1612106" y="354807"/>
                  </a:lnTo>
                  <a:lnTo>
                    <a:pt x="1381125" y="397669"/>
                  </a:lnTo>
                  <a:lnTo>
                    <a:pt x="1247775" y="421482"/>
                  </a:lnTo>
                  <a:lnTo>
                    <a:pt x="1147762" y="442913"/>
                  </a:lnTo>
                  <a:lnTo>
                    <a:pt x="1016793" y="478632"/>
                  </a:lnTo>
                  <a:lnTo>
                    <a:pt x="916781" y="504825"/>
                  </a:lnTo>
                  <a:lnTo>
                    <a:pt x="812006" y="535782"/>
                  </a:lnTo>
                  <a:lnTo>
                    <a:pt x="704850" y="571500"/>
                  </a:lnTo>
                  <a:lnTo>
                    <a:pt x="616743" y="604838"/>
                  </a:lnTo>
                  <a:lnTo>
                    <a:pt x="545306" y="635794"/>
                  </a:lnTo>
                  <a:lnTo>
                    <a:pt x="431006" y="685800"/>
                  </a:lnTo>
                  <a:lnTo>
                    <a:pt x="350043" y="728663"/>
                  </a:lnTo>
                  <a:lnTo>
                    <a:pt x="335756" y="728663"/>
                  </a:lnTo>
                  <a:lnTo>
                    <a:pt x="307181" y="719138"/>
                  </a:lnTo>
                  <a:lnTo>
                    <a:pt x="264318" y="700088"/>
                  </a:lnTo>
                  <a:lnTo>
                    <a:pt x="235743" y="685800"/>
                  </a:lnTo>
                  <a:lnTo>
                    <a:pt x="200025" y="659607"/>
                  </a:lnTo>
                  <a:lnTo>
                    <a:pt x="164306" y="631032"/>
                  </a:lnTo>
                  <a:lnTo>
                    <a:pt x="121443" y="590550"/>
                  </a:lnTo>
                  <a:lnTo>
                    <a:pt x="85725" y="550069"/>
                  </a:lnTo>
                  <a:lnTo>
                    <a:pt x="52387" y="509588"/>
                  </a:lnTo>
                  <a:lnTo>
                    <a:pt x="11906" y="452438"/>
                  </a:lnTo>
                  <a:lnTo>
                    <a:pt x="2381" y="431007"/>
                  </a:lnTo>
                  <a:lnTo>
                    <a:pt x="0" y="402432"/>
                  </a:lnTo>
                  <a:lnTo>
                    <a:pt x="9525" y="383382"/>
                  </a:lnTo>
                  <a:lnTo>
                    <a:pt x="30956" y="376238"/>
                  </a:lnTo>
                  <a:lnTo>
                    <a:pt x="45243" y="373857"/>
                  </a:lnTo>
                  <a:lnTo>
                    <a:pt x="59531" y="383382"/>
                  </a:lnTo>
                  <a:lnTo>
                    <a:pt x="88106" y="409575"/>
                  </a:lnTo>
                  <a:lnTo>
                    <a:pt x="107156" y="426244"/>
                  </a:lnTo>
                  <a:lnTo>
                    <a:pt x="130968" y="442913"/>
                  </a:lnTo>
                  <a:lnTo>
                    <a:pt x="166687" y="459582"/>
                  </a:lnTo>
                  <a:lnTo>
                    <a:pt x="195262" y="466725"/>
                  </a:lnTo>
                  <a:lnTo>
                    <a:pt x="221456" y="471488"/>
                  </a:lnTo>
                  <a:lnTo>
                    <a:pt x="271462" y="476250"/>
                  </a:lnTo>
                  <a:lnTo>
                    <a:pt x="321468" y="466725"/>
                  </a:lnTo>
                  <a:lnTo>
                    <a:pt x="371475" y="452438"/>
                  </a:lnTo>
                  <a:lnTo>
                    <a:pt x="509587" y="409575"/>
                  </a:lnTo>
                  <a:lnTo>
                    <a:pt x="657225" y="369094"/>
                  </a:lnTo>
                  <a:lnTo>
                    <a:pt x="850106" y="321469"/>
                  </a:lnTo>
                  <a:lnTo>
                    <a:pt x="94773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4">
              <a:extLst>
                <a:ext uri="{FF2B5EF4-FFF2-40B4-BE49-F238E27FC236}">
                  <a16:creationId xmlns:a16="http://schemas.microsoft.com/office/drawing/2014/main" id="{4CAC87E8-0446-4F37-8FA8-4704260711D7}"/>
                </a:ext>
              </a:extLst>
            </p:cNvPr>
            <p:cNvSpPr/>
            <p:nvPr/>
          </p:nvSpPr>
          <p:spPr>
            <a:xfrm rot="16200000">
              <a:off x="2855121" y="3469482"/>
              <a:ext cx="4338638" cy="574675"/>
            </a:xfrm>
            <a:custGeom>
              <a:avLst/>
              <a:gdLst>
                <a:gd name="connsiteX0" fmla="*/ 2210094 w 4338987"/>
                <a:gd name="connsiteY0" fmla="*/ 268318 h 575471"/>
                <a:gd name="connsiteX1" fmla="*/ 2626693 w 4338987"/>
                <a:gd name="connsiteY1" fmla="*/ 282440 h 575471"/>
                <a:gd name="connsiteX2" fmla="*/ 3011518 w 4338987"/>
                <a:gd name="connsiteY2" fmla="*/ 282440 h 575471"/>
                <a:gd name="connsiteX3" fmla="*/ 3368099 w 4338987"/>
                <a:gd name="connsiteY3" fmla="*/ 278909 h 575471"/>
                <a:gd name="connsiteX4" fmla="*/ 3597581 w 4338987"/>
                <a:gd name="connsiteY4" fmla="*/ 282440 h 575471"/>
                <a:gd name="connsiteX5" fmla="*/ 3827064 w 4338987"/>
                <a:gd name="connsiteY5" fmla="*/ 278909 h 575471"/>
                <a:gd name="connsiteX6" fmla="*/ 3936509 w 4338987"/>
                <a:gd name="connsiteY6" fmla="*/ 278909 h 575471"/>
                <a:gd name="connsiteX7" fmla="*/ 4035364 w 4338987"/>
                <a:gd name="connsiteY7" fmla="*/ 268318 h 575471"/>
                <a:gd name="connsiteX8" fmla="*/ 4070669 w 4338987"/>
                <a:gd name="connsiteY8" fmla="*/ 261257 h 575471"/>
                <a:gd name="connsiteX9" fmla="*/ 4098913 w 4338987"/>
                <a:gd name="connsiteY9" fmla="*/ 250665 h 575471"/>
                <a:gd name="connsiteX10" fmla="*/ 4144809 w 4338987"/>
                <a:gd name="connsiteY10" fmla="*/ 208299 h 575471"/>
                <a:gd name="connsiteX11" fmla="*/ 4190706 w 4338987"/>
                <a:gd name="connsiteY11" fmla="*/ 148281 h 575471"/>
                <a:gd name="connsiteX12" fmla="*/ 4233072 w 4338987"/>
                <a:gd name="connsiteY12" fmla="*/ 84732 h 575471"/>
                <a:gd name="connsiteX13" fmla="*/ 4257785 w 4338987"/>
                <a:gd name="connsiteY13" fmla="*/ 38835 h 575471"/>
                <a:gd name="connsiteX14" fmla="*/ 4278968 w 4338987"/>
                <a:gd name="connsiteY14" fmla="*/ 7061 h 575471"/>
                <a:gd name="connsiteX15" fmla="*/ 4296621 w 4338987"/>
                <a:gd name="connsiteY15" fmla="*/ 0 h 575471"/>
                <a:gd name="connsiteX16" fmla="*/ 4310743 w 4338987"/>
                <a:gd name="connsiteY16" fmla="*/ 0 h 575471"/>
                <a:gd name="connsiteX17" fmla="*/ 4324865 w 4338987"/>
                <a:gd name="connsiteY17" fmla="*/ 7061 h 575471"/>
                <a:gd name="connsiteX18" fmla="*/ 4331926 w 4338987"/>
                <a:gd name="connsiteY18" fmla="*/ 21183 h 575471"/>
                <a:gd name="connsiteX19" fmla="*/ 4338987 w 4338987"/>
                <a:gd name="connsiteY19" fmla="*/ 56488 h 575471"/>
                <a:gd name="connsiteX20" fmla="*/ 4338987 w 4338987"/>
                <a:gd name="connsiteY20" fmla="*/ 95323 h 575471"/>
                <a:gd name="connsiteX21" fmla="*/ 4335456 w 4338987"/>
                <a:gd name="connsiteY21" fmla="*/ 141220 h 575471"/>
                <a:gd name="connsiteX22" fmla="*/ 4324865 w 4338987"/>
                <a:gd name="connsiteY22" fmla="*/ 190647 h 575471"/>
                <a:gd name="connsiteX23" fmla="*/ 4286029 w 4338987"/>
                <a:gd name="connsiteY23" fmla="*/ 296562 h 575471"/>
                <a:gd name="connsiteX24" fmla="*/ 4247194 w 4338987"/>
                <a:gd name="connsiteY24" fmla="*/ 402477 h 575471"/>
                <a:gd name="connsiteX25" fmla="*/ 4218950 w 4338987"/>
                <a:gd name="connsiteY25" fmla="*/ 462495 h 575471"/>
                <a:gd name="connsiteX26" fmla="*/ 4187175 w 4338987"/>
                <a:gd name="connsiteY26" fmla="*/ 515453 h 575471"/>
                <a:gd name="connsiteX27" fmla="*/ 4162462 w 4338987"/>
                <a:gd name="connsiteY27" fmla="*/ 543697 h 575471"/>
                <a:gd name="connsiteX28" fmla="*/ 4130687 w 4338987"/>
                <a:gd name="connsiteY28" fmla="*/ 564880 h 575471"/>
                <a:gd name="connsiteX29" fmla="*/ 4095382 w 4338987"/>
                <a:gd name="connsiteY29" fmla="*/ 575471 h 575471"/>
                <a:gd name="connsiteX30" fmla="*/ 4077730 w 4338987"/>
                <a:gd name="connsiteY30" fmla="*/ 575471 h 575471"/>
                <a:gd name="connsiteX31" fmla="*/ 4038894 w 4338987"/>
                <a:gd name="connsiteY31" fmla="*/ 557819 h 575471"/>
                <a:gd name="connsiteX32" fmla="*/ 3978875 w 4338987"/>
                <a:gd name="connsiteY32" fmla="*/ 540166 h 575471"/>
                <a:gd name="connsiteX33" fmla="*/ 3887082 w 4338987"/>
                <a:gd name="connsiteY33" fmla="*/ 522514 h 575471"/>
                <a:gd name="connsiteX34" fmla="*/ 3802350 w 4338987"/>
                <a:gd name="connsiteY34" fmla="*/ 511922 h 575471"/>
                <a:gd name="connsiteX35" fmla="*/ 3692905 w 4338987"/>
                <a:gd name="connsiteY35" fmla="*/ 504861 h 575471"/>
                <a:gd name="connsiteX36" fmla="*/ 3488136 w 4338987"/>
                <a:gd name="connsiteY36" fmla="*/ 504861 h 575471"/>
                <a:gd name="connsiteX37" fmla="*/ 3304550 w 4338987"/>
                <a:gd name="connsiteY37" fmla="*/ 504861 h 575471"/>
                <a:gd name="connsiteX38" fmla="*/ 3053884 w 4338987"/>
                <a:gd name="connsiteY38" fmla="*/ 504861 h 575471"/>
                <a:gd name="connsiteX39" fmla="*/ 2827932 w 4338987"/>
                <a:gd name="connsiteY39" fmla="*/ 504861 h 575471"/>
                <a:gd name="connsiteX40" fmla="*/ 2467821 w 4338987"/>
                <a:gd name="connsiteY40" fmla="*/ 501331 h 575471"/>
                <a:gd name="connsiteX41" fmla="*/ 2065343 w 4338987"/>
                <a:gd name="connsiteY41" fmla="*/ 504861 h 575471"/>
                <a:gd name="connsiteX42" fmla="*/ 1945306 w 4338987"/>
                <a:gd name="connsiteY42" fmla="*/ 504861 h 575471"/>
                <a:gd name="connsiteX43" fmla="*/ 1592256 w 4338987"/>
                <a:gd name="connsiteY43" fmla="*/ 501331 h 575471"/>
                <a:gd name="connsiteX44" fmla="*/ 1345121 w 4338987"/>
                <a:gd name="connsiteY44" fmla="*/ 494270 h 575471"/>
                <a:gd name="connsiteX45" fmla="*/ 1087394 w 4338987"/>
                <a:gd name="connsiteY45" fmla="*/ 487209 h 575471"/>
                <a:gd name="connsiteX46" fmla="*/ 882625 w 4338987"/>
                <a:gd name="connsiteY46" fmla="*/ 483678 h 575471"/>
                <a:gd name="connsiteX47" fmla="*/ 762588 w 4338987"/>
                <a:gd name="connsiteY47" fmla="*/ 480148 h 575471"/>
                <a:gd name="connsiteX48" fmla="*/ 603716 w 4338987"/>
                <a:gd name="connsiteY48" fmla="*/ 476617 h 575471"/>
                <a:gd name="connsiteX49" fmla="*/ 458965 w 4338987"/>
                <a:gd name="connsiteY49" fmla="*/ 466026 h 575471"/>
                <a:gd name="connsiteX50" fmla="*/ 317745 w 4338987"/>
                <a:gd name="connsiteY50" fmla="*/ 455434 h 575471"/>
                <a:gd name="connsiteX51" fmla="*/ 236543 w 4338987"/>
                <a:gd name="connsiteY51" fmla="*/ 448373 h 575471"/>
                <a:gd name="connsiteX52" fmla="*/ 183586 w 4338987"/>
                <a:gd name="connsiteY52" fmla="*/ 441312 h 575471"/>
                <a:gd name="connsiteX53" fmla="*/ 134159 w 4338987"/>
                <a:gd name="connsiteY53" fmla="*/ 430721 h 575471"/>
                <a:gd name="connsiteX54" fmla="*/ 109445 w 4338987"/>
                <a:gd name="connsiteY54" fmla="*/ 423660 h 575471"/>
                <a:gd name="connsiteX55" fmla="*/ 77671 w 4338987"/>
                <a:gd name="connsiteY55" fmla="*/ 406007 h 575471"/>
                <a:gd name="connsiteX56" fmla="*/ 42366 w 4338987"/>
                <a:gd name="connsiteY56" fmla="*/ 381294 h 575471"/>
                <a:gd name="connsiteX57" fmla="*/ 21183 w 4338987"/>
                <a:gd name="connsiteY57" fmla="*/ 353050 h 575471"/>
                <a:gd name="connsiteX58" fmla="*/ 3530 w 4338987"/>
                <a:gd name="connsiteY58" fmla="*/ 317745 h 575471"/>
                <a:gd name="connsiteX59" fmla="*/ 0 w 4338987"/>
                <a:gd name="connsiteY59" fmla="*/ 303623 h 575471"/>
                <a:gd name="connsiteX60" fmla="*/ 3530 w 4338987"/>
                <a:gd name="connsiteY60" fmla="*/ 293031 h 575471"/>
                <a:gd name="connsiteX61" fmla="*/ 14122 w 4338987"/>
                <a:gd name="connsiteY61" fmla="*/ 278909 h 575471"/>
                <a:gd name="connsiteX62" fmla="*/ 38835 w 4338987"/>
                <a:gd name="connsiteY62" fmla="*/ 257726 h 575471"/>
                <a:gd name="connsiteX63" fmla="*/ 74140 w 4338987"/>
                <a:gd name="connsiteY63" fmla="*/ 240074 h 575471"/>
                <a:gd name="connsiteX64" fmla="*/ 120037 w 4338987"/>
                <a:gd name="connsiteY64" fmla="*/ 222421 h 575471"/>
                <a:gd name="connsiteX65" fmla="*/ 172994 w 4338987"/>
                <a:gd name="connsiteY65" fmla="*/ 208299 h 575471"/>
                <a:gd name="connsiteX66" fmla="*/ 222421 w 4338987"/>
                <a:gd name="connsiteY66" fmla="*/ 201238 h 575471"/>
                <a:gd name="connsiteX67" fmla="*/ 285970 w 4338987"/>
                <a:gd name="connsiteY67" fmla="*/ 190647 h 575471"/>
                <a:gd name="connsiteX68" fmla="*/ 416599 w 4338987"/>
                <a:gd name="connsiteY68" fmla="*/ 204769 h 575471"/>
                <a:gd name="connsiteX69" fmla="*/ 586063 w 4338987"/>
                <a:gd name="connsiteY69" fmla="*/ 218891 h 575471"/>
                <a:gd name="connsiteX70" fmla="*/ 727283 w 4338987"/>
                <a:gd name="connsiteY70" fmla="*/ 225952 h 575471"/>
                <a:gd name="connsiteX71" fmla="*/ 981479 w 4338987"/>
                <a:gd name="connsiteY71" fmla="*/ 236543 h 575471"/>
                <a:gd name="connsiteX72" fmla="*/ 1253328 w 4338987"/>
                <a:gd name="connsiteY72" fmla="*/ 247135 h 575471"/>
                <a:gd name="connsiteX73" fmla="*/ 1493402 w 4338987"/>
                <a:gd name="connsiteY73" fmla="*/ 254196 h 575471"/>
                <a:gd name="connsiteX74" fmla="*/ 1807617 w 4338987"/>
                <a:gd name="connsiteY74" fmla="*/ 257726 h 575471"/>
                <a:gd name="connsiteX75" fmla="*/ 2143014 w 4338987"/>
                <a:gd name="connsiteY75" fmla="*/ 264787 h 575471"/>
                <a:gd name="connsiteX76" fmla="*/ 2210094 w 4338987"/>
                <a:gd name="connsiteY76" fmla="*/ 268318 h 57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8987" h="575471">
                  <a:moveTo>
                    <a:pt x="2210094" y="268318"/>
                  </a:moveTo>
                  <a:lnTo>
                    <a:pt x="2626693" y="282440"/>
                  </a:lnTo>
                  <a:lnTo>
                    <a:pt x="3011518" y="282440"/>
                  </a:lnTo>
                  <a:lnTo>
                    <a:pt x="3368099" y="278909"/>
                  </a:lnTo>
                  <a:lnTo>
                    <a:pt x="3597581" y="282440"/>
                  </a:lnTo>
                  <a:lnTo>
                    <a:pt x="3827064" y="278909"/>
                  </a:lnTo>
                  <a:lnTo>
                    <a:pt x="3936509" y="278909"/>
                  </a:lnTo>
                  <a:lnTo>
                    <a:pt x="4035364" y="268318"/>
                  </a:lnTo>
                  <a:lnTo>
                    <a:pt x="4070669" y="261257"/>
                  </a:lnTo>
                  <a:lnTo>
                    <a:pt x="4098913" y="250665"/>
                  </a:lnTo>
                  <a:lnTo>
                    <a:pt x="4144809" y="208299"/>
                  </a:lnTo>
                  <a:lnTo>
                    <a:pt x="4190706" y="148281"/>
                  </a:lnTo>
                  <a:lnTo>
                    <a:pt x="4233072" y="84732"/>
                  </a:lnTo>
                  <a:lnTo>
                    <a:pt x="4257785" y="38835"/>
                  </a:lnTo>
                  <a:lnTo>
                    <a:pt x="4278968" y="7061"/>
                  </a:lnTo>
                  <a:lnTo>
                    <a:pt x="4296621" y="0"/>
                  </a:lnTo>
                  <a:lnTo>
                    <a:pt x="4310743" y="0"/>
                  </a:lnTo>
                  <a:lnTo>
                    <a:pt x="4324865" y="7061"/>
                  </a:lnTo>
                  <a:lnTo>
                    <a:pt x="4331926" y="21183"/>
                  </a:lnTo>
                  <a:lnTo>
                    <a:pt x="4338987" y="56488"/>
                  </a:lnTo>
                  <a:lnTo>
                    <a:pt x="4338987" y="95323"/>
                  </a:lnTo>
                  <a:lnTo>
                    <a:pt x="4335456" y="141220"/>
                  </a:lnTo>
                  <a:lnTo>
                    <a:pt x="4324865" y="190647"/>
                  </a:lnTo>
                  <a:lnTo>
                    <a:pt x="4286029" y="296562"/>
                  </a:lnTo>
                  <a:lnTo>
                    <a:pt x="4247194" y="402477"/>
                  </a:lnTo>
                  <a:lnTo>
                    <a:pt x="4218950" y="462495"/>
                  </a:lnTo>
                  <a:lnTo>
                    <a:pt x="4187175" y="515453"/>
                  </a:lnTo>
                  <a:lnTo>
                    <a:pt x="4162462" y="543697"/>
                  </a:lnTo>
                  <a:lnTo>
                    <a:pt x="4130687" y="564880"/>
                  </a:lnTo>
                  <a:lnTo>
                    <a:pt x="4095382" y="575471"/>
                  </a:lnTo>
                  <a:lnTo>
                    <a:pt x="4077730" y="575471"/>
                  </a:lnTo>
                  <a:lnTo>
                    <a:pt x="4038894" y="557819"/>
                  </a:lnTo>
                  <a:lnTo>
                    <a:pt x="3978875" y="540166"/>
                  </a:lnTo>
                  <a:lnTo>
                    <a:pt x="3887082" y="522514"/>
                  </a:lnTo>
                  <a:lnTo>
                    <a:pt x="3802350" y="511922"/>
                  </a:lnTo>
                  <a:lnTo>
                    <a:pt x="3692905" y="504861"/>
                  </a:lnTo>
                  <a:lnTo>
                    <a:pt x="3488136" y="504861"/>
                  </a:lnTo>
                  <a:lnTo>
                    <a:pt x="3304550" y="504861"/>
                  </a:lnTo>
                  <a:lnTo>
                    <a:pt x="3053884" y="504861"/>
                  </a:lnTo>
                  <a:lnTo>
                    <a:pt x="2827932" y="504861"/>
                  </a:lnTo>
                  <a:lnTo>
                    <a:pt x="2467821" y="501331"/>
                  </a:lnTo>
                  <a:lnTo>
                    <a:pt x="2065343" y="504861"/>
                  </a:lnTo>
                  <a:lnTo>
                    <a:pt x="1945306" y="504861"/>
                  </a:lnTo>
                  <a:lnTo>
                    <a:pt x="1592256" y="501331"/>
                  </a:lnTo>
                  <a:lnTo>
                    <a:pt x="1345121" y="494270"/>
                  </a:lnTo>
                  <a:lnTo>
                    <a:pt x="1087394" y="487209"/>
                  </a:lnTo>
                  <a:lnTo>
                    <a:pt x="882625" y="483678"/>
                  </a:lnTo>
                  <a:lnTo>
                    <a:pt x="762588" y="480148"/>
                  </a:lnTo>
                  <a:lnTo>
                    <a:pt x="603716" y="476617"/>
                  </a:lnTo>
                  <a:lnTo>
                    <a:pt x="458965" y="466026"/>
                  </a:lnTo>
                  <a:lnTo>
                    <a:pt x="317745" y="455434"/>
                  </a:lnTo>
                  <a:lnTo>
                    <a:pt x="236543" y="448373"/>
                  </a:lnTo>
                  <a:lnTo>
                    <a:pt x="183586" y="441312"/>
                  </a:lnTo>
                  <a:lnTo>
                    <a:pt x="134159" y="430721"/>
                  </a:lnTo>
                  <a:lnTo>
                    <a:pt x="109445" y="423660"/>
                  </a:lnTo>
                  <a:lnTo>
                    <a:pt x="77671" y="406007"/>
                  </a:lnTo>
                  <a:lnTo>
                    <a:pt x="42366" y="381294"/>
                  </a:lnTo>
                  <a:lnTo>
                    <a:pt x="21183" y="353050"/>
                  </a:lnTo>
                  <a:lnTo>
                    <a:pt x="3530" y="317745"/>
                  </a:lnTo>
                  <a:lnTo>
                    <a:pt x="0" y="303623"/>
                  </a:lnTo>
                  <a:lnTo>
                    <a:pt x="3530" y="293031"/>
                  </a:lnTo>
                  <a:lnTo>
                    <a:pt x="14122" y="278909"/>
                  </a:lnTo>
                  <a:lnTo>
                    <a:pt x="38835" y="257726"/>
                  </a:lnTo>
                  <a:lnTo>
                    <a:pt x="74140" y="240074"/>
                  </a:lnTo>
                  <a:lnTo>
                    <a:pt x="120037" y="222421"/>
                  </a:lnTo>
                  <a:lnTo>
                    <a:pt x="172994" y="208299"/>
                  </a:lnTo>
                  <a:lnTo>
                    <a:pt x="222421" y="201238"/>
                  </a:lnTo>
                  <a:lnTo>
                    <a:pt x="285970" y="190647"/>
                  </a:lnTo>
                  <a:lnTo>
                    <a:pt x="416599" y="204769"/>
                  </a:lnTo>
                  <a:lnTo>
                    <a:pt x="586063" y="218891"/>
                  </a:lnTo>
                  <a:lnTo>
                    <a:pt x="727283" y="225952"/>
                  </a:lnTo>
                  <a:lnTo>
                    <a:pt x="981479" y="236543"/>
                  </a:lnTo>
                  <a:lnTo>
                    <a:pt x="1253328" y="247135"/>
                  </a:lnTo>
                  <a:lnTo>
                    <a:pt x="1493402" y="254196"/>
                  </a:lnTo>
                  <a:lnTo>
                    <a:pt x="1807617" y="257726"/>
                  </a:lnTo>
                  <a:lnTo>
                    <a:pt x="2143014" y="264787"/>
                  </a:lnTo>
                  <a:lnTo>
                    <a:pt x="2210094" y="268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6">
              <a:extLst>
                <a:ext uri="{FF2B5EF4-FFF2-40B4-BE49-F238E27FC236}">
                  <a16:creationId xmlns:a16="http://schemas.microsoft.com/office/drawing/2014/main" id="{1C7C4C54-F2B5-44E4-B800-66757080041F}"/>
                </a:ext>
              </a:extLst>
            </p:cNvPr>
            <p:cNvSpPr/>
            <p:nvPr/>
          </p:nvSpPr>
          <p:spPr>
            <a:xfrm rot="16200000">
              <a:off x="5623720" y="3534570"/>
              <a:ext cx="4491037" cy="504825"/>
            </a:xfrm>
            <a:custGeom>
              <a:avLst/>
              <a:gdLst>
                <a:gd name="connsiteX0" fmla="*/ 2037283 w 4491533"/>
                <a:gd name="connsiteY0" fmla="*/ 215798 h 504749"/>
                <a:gd name="connsiteX1" fmla="*/ 2589581 w 4491533"/>
                <a:gd name="connsiteY1" fmla="*/ 215798 h 504749"/>
                <a:gd name="connsiteX2" fmla="*/ 3108960 w 4491533"/>
                <a:gd name="connsiteY2" fmla="*/ 215798 h 504749"/>
                <a:gd name="connsiteX3" fmla="*/ 3482035 w 4491533"/>
                <a:gd name="connsiteY3" fmla="*/ 215798 h 504749"/>
                <a:gd name="connsiteX4" fmla="*/ 3829507 w 4491533"/>
                <a:gd name="connsiteY4" fmla="*/ 208483 h 504749"/>
                <a:gd name="connsiteX5" fmla="*/ 3942893 w 4491533"/>
                <a:gd name="connsiteY5" fmla="*/ 204825 h 504749"/>
                <a:gd name="connsiteX6" fmla="*/ 4019702 w 4491533"/>
                <a:gd name="connsiteY6" fmla="*/ 201168 h 504749"/>
                <a:gd name="connsiteX7" fmla="*/ 4089197 w 4491533"/>
                <a:gd name="connsiteY7" fmla="*/ 193853 h 504749"/>
                <a:gd name="connsiteX8" fmla="*/ 4155033 w 4491533"/>
                <a:gd name="connsiteY8" fmla="*/ 179222 h 504749"/>
                <a:gd name="connsiteX9" fmla="*/ 4224528 w 4491533"/>
                <a:gd name="connsiteY9" fmla="*/ 153619 h 504749"/>
                <a:gd name="connsiteX10" fmla="*/ 4294022 w 4491533"/>
                <a:gd name="connsiteY10" fmla="*/ 120701 h 504749"/>
                <a:gd name="connsiteX11" fmla="*/ 4356201 w 4491533"/>
                <a:gd name="connsiteY11" fmla="*/ 84125 h 504749"/>
                <a:gd name="connsiteX12" fmla="*/ 4392777 w 4491533"/>
                <a:gd name="connsiteY12" fmla="*/ 54864 h 504749"/>
                <a:gd name="connsiteX13" fmla="*/ 4411065 w 4491533"/>
                <a:gd name="connsiteY13" fmla="*/ 25603 h 504749"/>
                <a:gd name="connsiteX14" fmla="*/ 4425696 w 4491533"/>
                <a:gd name="connsiteY14" fmla="*/ 7315 h 504749"/>
                <a:gd name="connsiteX15" fmla="*/ 4443984 w 4491533"/>
                <a:gd name="connsiteY15" fmla="*/ 0 h 504749"/>
                <a:gd name="connsiteX16" fmla="*/ 4462272 w 4491533"/>
                <a:gd name="connsiteY16" fmla="*/ 0 h 504749"/>
                <a:gd name="connsiteX17" fmla="*/ 4473245 w 4491533"/>
                <a:gd name="connsiteY17" fmla="*/ 3657 h 504749"/>
                <a:gd name="connsiteX18" fmla="*/ 4484217 w 4491533"/>
                <a:gd name="connsiteY18" fmla="*/ 18288 h 504749"/>
                <a:gd name="connsiteX19" fmla="*/ 4487875 w 4491533"/>
                <a:gd name="connsiteY19" fmla="*/ 47549 h 504749"/>
                <a:gd name="connsiteX20" fmla="*/ 4491533 w 4491533"/>
                <a:gd name="connsiteY20" fmla="*/ 87782 h 504749"/>
                <a:gd name="connsiteX21" fmla="*/ 4491533 w 4491533"/>
                <a:gd name="connsiteY21" fmla="*/ 131673 h 504749"/>
                <a:gd name="connsiteX22" fmla="*/ 4476902 w 4491533"/>
                <a:gd name="connsiteY22" fmla="*/ 179222 h 504749"/>
                <a:gd name="connsiteX23" fmla="*/ 4433011 w 4491533"/>
                <a:gd name="connsiteY23" fmla="*/ 259689 h 504749"/>
                <a:gd name="connsiteX24" fmla="*/ 4367174 w 4491533"/>
                <a:gd name="connsiteY24" fmla="*/ 376733 h 504749"/>
                <a:gd name="connsiteX25" fmla="*/ 4323283 w 4491533"/>
                <a:gd name="connsiteY25" fmla="*/ 442569 h 504749"/>
                <a:gd name="connsiteX26" fmla="*/ 4290365 w 4491533"/>
                <a:gd name="connsiteY26" fmla="*/ 482803 h 504749"/>
                <a:gd name="connsiteX27" fmla="*/ 4264761 w 4491533"/>
                <a:gd name="connsiteY27" fmla="*/ 501091 h 504749"/>
                <a:gd name="connsiteX28" fmla="*/ 4250131 w 4491533"/>
                <a:gd name="connsiteY28" fmla="*/ 504749 h 504749"/>
                <a:gd name="connsiteX29" fmla="*/ 4206240 w 4491533"/>
                <a:gd name="connsiteY29" fmla="*/ 501091 h 504749"/>
                <a:gd name="connsiteX30" fmla="*/ 4147718 w 4491533"/>
                <a:gd name="connsiteY30" fmla="*/ 497433 h 504749"/>
                <a:gd name="connsiteX31" fmla="*/ 4048963 w 4491533"/>
                <a:gd name="connsiteY31" fmla="*/ 482803 h 504749"/>
                <a:gd name="connsiteX32" fmla="*/ 3979469 w 4491533"/>
                <a:gd name="connsiteY32" fmla="*/ 464515 h 504749"/>
                <a:gd name="connsiteX33" fmla="*/ 3953865 w 4491533"/>
                <a:gd name="connsiteY33" fmla="*/ 460857 h 504749"/>
                <a:gd name="connsiteX34" fmla="*/ 3855110 w 4491533"/>
                <a:gd name="connsiteY34" fmla="*/ 449885 h 504749"/>
                <a:gd name="connsiteX35" fmla="*/ 3686861 w 4491533"/>
                <a:gd name="connsiteY35" fmla="*/ 438912 h 504749"/>
                <a:gd name="connsiteX36" fmla="*/ 3386937 w 4491533"/>
                <a:gd name="connsiteY36" fmla="*/ 438912 h 504749"/>
                <a:gd name="connsiteX37" fmla="*/ 2900477 w 4491533"/>
                <a:gd name="connsiteY37" fmla="*/ 438912 h 504749"/>
                <a:gd name="connsiteX38" fmla="*/ 2534717 w 4491533"/>
                <a:gd name="connsiteY38" fmla="*/ 438912 h 504749"/>
                <a:gd name="connsiteX39" fmla="*/ 2264054 w 4491533"/>
                <a:gd name="connsiteY39" fmla="*/ 438912 h 504749"/>
                <a:gd name="connsiteX40" fmla="*/ 1920240 w 4491533"/>
                <a:gd name="connsiteY40" fmla="*/ 438912 h 504749"/>
                <a:gd name="connsiteX41" fmla="*/ 1583741 w 4491533"/>
                <a:gd name="connsiteY41" fmla="*/ 438912 h 504749"/>
                <a:gd name="connsiteX42" fmla="*/ 1393545 w 4491533"/>
                <a:gd name="connsiteY42" fmla="*/ 438912 h 504749"/>
                <a:gd name="connsiteX43" fmla="*/ 1093622 w 4491533"/>
                <a:gd name="connsiteY43" fmla="*/ 438912 h 504749"/>
                <a:gd name="connsiteX44" fmla="*/ 874166 w 4491533"/>
                <a:gd name="connsiteY44" fmla="*/ 442569 h 504749"/>
                <a:gd name="connsiteX45" fmla="*/ 742493 w 4491533"/>
                <a:gd name="connsiteY45" fmla="*/ 442569 h 504749"/>
                <a:gd name="connsiteX46" fmla="*/ 625449 w 4491533"/>
                <a:gd name="connsiteY46" fmla="*/ 449885 h 504749"/>
                <a:gd name="connsiteX47" fmla="*/ 534009 w 4491533"/>
                <a:gd name="connsiteY47" fmla="*/ 457200 h 504749"/>
                <a:gd name="connsiteX48" fmla="*/ 493776 w 4491533"/>
                <a:gd name="connsiteY48" fmla="*/ 460857 h 504749"/>
                <a:gd name="connsiteX49" fmla="*/ 431597 w 4491533"/>
                <a:gd name="connsiteY49" fmla="*/ 460857 h 504749"/>
                <a:gd name="connsiteX50" fmla="*/ 362102 w 4491533"/>
                <a:gd name="connsiteY50" fmla="*/ 449885 h 504749"/>
                <a:gd name="connsiteX51" fmla="*/ 259689 w 4491533"/>
                <a:gd name="connsiteY51" fmla="*/ 424281 h 504749"/>
                <a:gd name="connsiteX52" fmla="*/ 164592 w 4491533"/>
                <a:gd name="connsiteY52" fmla="*/ 391363 h 504749"/>
                <a:gd name="connsiteX53" fmla="*/ 102413 w 4491533"/>
                <a:gd name="connsiteY53" fmla="*/ 354787 h 504749"/>
                <a:gd name="connsiteX54" fmla="*/ 54864 w 4491533"/>
                <a:gd name="connsiteY54" fmla="*/ 321869 h 504749"/>
                <a:gd name="connsiteX55" fmla="*/ 29261 w 4491533"/>
                <a:gd name="connsiteY55" fmla="*/ 296265 h 504749"/>
                <a:gd name="connsiteX56" fmla="*/ 10973 w 4491533"/>
                <a:gd name="connsiteY56" fmla="*/ 270662 h 504749"/>
                <a:gd name="connsiteX57" fmla="*/ 0 w 4491533"/>
                <a:gd name="connsiteY57" fmla="*/ 237744 h 504749"/>
                <a:gd name="connsiteX58" fmla="*/ 0 w 4491533"/>
                <a:gd name="connsiteY58" fmla="*/ 212141 h 504749"/>
                <a:gd name="connsiteX59" fmla="*/ 7315 w 4491533"/>
                <a:gd name="connsiteY59" fmla="*/ 193853 h 504749"/>
                <a:gd name="connsiteX60" fmla="*/ 21945 w 4491533"/>
                <a:gd name="connsiteY60" fmla="*/ 179222 h 504749"/>
                <a:gd name="connsiteX61" fmla="*/ 54864 w 4491533"/>
                <a:gd name="connsiteY61" fmla="*/ 157277 h 504749"/>
                <a:gd name="connsiteX62" fmla="*/ 102413 w 4491533"/>
                <a:gd name="connsiteY62" fmla="*/ 138989 h 504749"/>
                <a:gd name="connsiteX63" fmla="*/ 585216 w 4491533"/>
                <a:gd name="connsiteY63" fmla="*/ 215798 h 504749"/>
                <a:gd name="connsiteX64" fmla="*/ 691286 w 4491533"/>
                <a:gd name="connsiteY64" fmla="*/ 215798 h 504749"/>
                <a:gd name="connsiteX65" fmla="*/ 943661 w 4491533"/>
                <a:gd name="connsiteY65" fmla="*/ 215798 h 504749"/>
                <a:gd name="connsiteX66" fmla="*/ 1276502 w 4491533"/>
                <a:gd name="connsiteY66" fmla="*/ 215798 h 504749"/>
                <a:gd name="connsiteX67" fmla="*/ 1613001 w 4491533"/>
                <a:gd name="connsiteY67" fmla="*/ 215798 h 504749"/>
                <a:gd name="connsiteX68" fmla="*/ 2037283 w 4491533"/>
                <a:gd name="connsiteY68" fmla="*/ 215798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04749">
                  <a:moveTo>
                    <a:pt x="2037283" y="215798"/>
                  </a:moveTo>
                  <a:lnTo>
                    <a:pt x="2589581" y="215798"/>
                  </a:lnTo>
                  <a:lnTo>
                    <a:pt x="3108960" y="215798"/>
                  </a:lnTo>
                  <a:lnTo>
                    <a:pt x="3482035" y="215798"/>
                  </a:lnTo>
                  <a:lnTo>
                    <a:pt x="3829507" y="208483"/>
                  </a:lnTo>
                  <a:lnTo>
                    <a:pt x="3942893" y="204825"/>
                  </a:lnTo>
                  <a:lnTo>
                    <a:pt x="4019702" y="201168"/>
                  </a:lnTo>
                  <a:lnTo>
                    <a:pt x="4089197" y="193853"/>
                  </a:lnTo>
                  <a:lnTo>
                    <a:pt x="4155033" y="179222"/>
                  </a:lnTo>
                  <a:lnTo>
                    <a:pt x="4224528" y="153619"/>
                  </a:lnTo>
                  <a:lnTo>
                    <a:pt x="4294022" y="120701"/>
                  </a:lnTo>
                  <a:lnTo>
                    <a:pt x="4356201" y="84125"/>
                  </a:lnTo>
                  <a:lnTo>
                    <a:pt x="4392777" y="54864"/>
                  </a:lnTo>
                  <a:lnTo>
                    <a:pt x="4411065" y="25603"/>
                  </a:lnTo>
                  <a:lnTo>
                    <a:pt x="4425696" y="7315"/>
                  </a:lnTo>
                  <a:lnTo>
                    <a:pt x="4443984" y="0"/>
                  </a:lnTo>
                  <a:lnTo>
                    <a:pt x="4462272" y="0"/>
                  </a:lnTo>
                  <a:lnTo>
                    <a:pt x="4473245" y="3657"/>
                  </a:lnTo>
                  <a:lnTo>
                    <a:pt x="4484217" y="18288"/>
                  </a:lnTo>
                  <a:lnTo>
                    <a:pt x="4487875" y="47549"/>
                  </a:lnTo>
                  <a:lnTo>
                    <a:pt x="4491533" y="87782"/>
                  </a:lnTo>
                  <a:lnTo>
                    <a:pt x="4491533" y="131673"/>
                  </a:lnTo>
                  <a:lnTo>
                    <a:pt x="4476902" y="179222"/>
                  </a:lnTo>
                  <a:lnTo>
                    <a:pt x="4433011" y="259689"/>
                  </a:lnTo>
                  <a:lnTo>
                    <a:pt x="4367174" y="376733"/>
                  </a:lnTo>
                  <a:lnTo>
                    <a:pt x="4323283" y="442569"/>
                  </a:lnTo>
                  <a:lnTo>
                    <a:pt x="4290365" y="482803"/>
                  </a:lnTo>
                  <a:lnTo>
                    <a:pt x="4264761" y="501091"/>
                  </a:lnTo>
                  <a:lnTo>
                    <a:pt x="4250131" y="504749"/>
                  </a:lnTo>
                  <a:lnTo>
                    <a:pt x="4206240" y="501091"/>
                  </a:lnTo>
                  <a:lnTo>
                    <a:pt x="4147718" y="497433"/>
                  </a:lnTo>
                  <a:lnTo>
                    <a:pt x="4048963" y="482803"/>
                  </a:lnTo>
                  <a:lnTo>
                    <a:pt x="3979469" y="464515"/>
                  </a:lnTo>
                  <a:lnTo>
                    <a:pt x="3953865" y="460857"/>
                  </a:lnTo>
                  <a:lnTo>
                    <a:pt x="3855110" y="449885"/>
                  </a:lnTo>
                  <a:lnTo>
                    <a:pt x="3686861" y="438912"/>
                  </a:lnTo>
                  <a:lnTo>
                    <a:pt x="3386937" y="438912"/>
                  </a:lnTo>
                  <a:lnTo>
                    <a:pt x="2900477" y="438912"/>
                  </a:lnTo>
                  <a:lnTo>
                    <a:pt x="2534717" y="438912"/>
                  </a:lnTo>
                  <a:lnTo>
                    <a:pt x="2264054" y="438912"/>
                  </a:lnTo>
                  <a:lnTo>
                    <a:pt x="1920240" y="438912"/>
                  </a:lnTo>
                  <a:lnTo>
                    <a:pt x="1583741" y="438912"/>
                  </a:lnTo>
                  <a:lnTo>
                    <a:pt x="1393545" y="438912"/>
                  </a:lnTo>
                  <a:lnTo>
                    <a:pt x="1093622" y="438912"/>
                  </a:lnTo>
                  <a:lnTo>
                    <a:pt x="874166" y="442569"/>
                  </a:lnTo>
                  <a:lnTo>
                    <a:pt x="742493" y="442569"/>
                  </a:lnTo>
                  <a:lnTo>
                    <a:pt x="625449" y="449885"/>
                  </a:lnTo>
                  <a:lnTo>
                    <a:pt x="534009" y="457200"/>
                  </a:lnTo>
                  <a:lnTo>
                    <a:pt x="493776" y="460857"/>
                  </a:lnTo>
                  <a:lnTo>
                    <a:pt x="431597" y="460857"/>
                  </a:lnTo>
                  <a:lnTo>
                    <a:pt x="362102" y="449885"/>
                  </a:lnTo>
                  <a:lnTo>
                    <a:pt x="259689" y="424281"/>
                  </a:lnTo>
                  <a:lnTo>
                    <a:pt x="164592" y="391363"/>
                  </a:lnTo>
                  <a:lnTo>
                    <a:pt x="102413" y="354787"/>
                  </a:lnTo>
                  <a:lnTo>
                    <a:pt x="54864" y="321869"/>
                  </a:lnTo>
                  <a:lnTo>
                    <a:pt x="29261" y="296265"/>
                  </a:lnTo>
                  <a:lnTo>
                    <a:pt x="10973" y="270662"/>
                  </a:lnTo>
                  <a:lnTo>
                    <a:pt x="0" y="237744"/>
                  </a:lnTo>
                  <a:lnTo>
                    <a:pt x="0" y="212141"/>
                  </a:lnTo>
                  <a:lnTo>
                    <a:pt x="7315" y="193853"/>
                  </a:lnTo>
                  <a:lnTo>
                    <a:pt x="21945" y="179222"/>
                  </a:lnTo>
                  <a:lnTo>
                    <a:pt x="54864" y="157277"/>
                  </a:lnTo>
                  <a:lnTo>
                    <a:pt x="102413" y="138989"/>
                  </a:lnTo>
                  <a:lnTo>
                    <a:pt x="585216" y="215798"/>
                  </a:lnTo>
                  <a:lnTo>
                    <a:pt x="691286" y="215798"/>
                  </a:lnTo>
                  <a:lnTo>
                    <a:pt x="943661" y="215798"/>
                  </a:lnTo>
                  <a:lnTo>
                    <a:pt x="1276502" y="215798"/>
                  </a:lnTo>
                  <a:lnTo>
                    <a:pt x="1613001" y="215798"/>
                  </a:lnTo>
                  <a:lnTo>
                    <a:pt x="2037283" y="2157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7">
              <a:extLst>
                <a:ext uri="{FF2B5EF4-FFF2-40B4-BE49-F238E27FC236}">
                  <a16:creationId xmlns:a16="http://schemas.microsoft.com/office/drawing/2014/main" id="{BB6C86AF-0138-4D7A-BCBA-FEF104F8D796}"/>
                </a:ext>
              </a:extLst>
            </p:cNvPr>
            <p:cNvSpPr/>
            <p:nvPr/>
          </p:nvSpPr>
          <p:spPr>
            <a:xfrm rot="16200000">
              <a:off x="7144544" y="5318919"/>
              <a:ext cx="673100" cy="747712"/>
            </a:xfrm>
            <a:custGeom>
              <a:avLst/>
              <a:gdLst>
                <a:gd name="connsiteX0" fmla="*/ 616743 w 673893"/>
                <a:gd name="connsiteY0" fmla="*/ 230982 h 747713"/>
                <a:gd name="connsiteX1" fmla="*/ 583406 w 673893"/>
                <a:gd name="connsiteY1" fmla="*/ 361950 h 747713"/>
                <a:gd name="connsiteX2" fmla="*/ 561975 w 673893"/>
                <a:gd name="connsiteY2" fmla="*/ 447675 h 747713"/>
                <a:gd name="connsiteX3" fmla="*/ 542925 w 673893"/>
                <a:gd name="connsiteY3" fmla="*/ 526257 h 747713"/>
                <a:gd name="connsiteX4" fmla="*/ 526256 w 673893"/>
                <a:gd name="connsiteY4" fmla="*/ 614363 h 747713"/>
                <a:gd name="connsiteX5" fmla="*/ 519112 w 673893"/>
                <a:gd name="connsiteY5" fmla="*/ 654844 h 747713"/>
                <a:gd name="connsiteX6" fmla="*/ 521493 w 673893"/>
                <a:gd name="connsiteY6" fmla="*/ 676275 h 747713"/>
                <a:gd name="connsiteX7" fmla="*/ 526256 w 673893"/>
                <a:gd name="connsiteY7" fmla="*/ 695325 h 747713"/>
                <a:gd name="connsiteX8" fmla="*/ 535781 w 673893"/>
                <a:gd name="connsiteY8" fmla="*/ 707232 h 747713"/>
                <a:gd name="connsiteX9" fmla="*/ 550068 w 673893"/>
                <a:gd name="connsiteY9" fmla="*/ 716757 h 747713"/>
                <a:gd name="connsiteX10" fmla="*/ 571500 w 673893"/>
                <a:gd name="connsiteY10" fmla="*/ 723900 h 747713"/>
                <a:gd name="connsiteX11" fmla="*/ 657225 w 673893"/>
                <a:gd name="connsiteY11" fmla="*/ 731044 h 747713"/>
                <a:gd name="connsiteX12" fmla="*/ 0 w 673893"/>
                <a:gd name="connsiteY12" fmla="*/ 747713 h 747713"/>
                <a:gd name="connsiteX13" fmla="*/ 0 w 673893"/>
                <a:gd name="connsiteY13" fmla="*/ 723900 h 747713"/>
                <a:gd name="connsiteX14" fmla="*/ 9525 w 673893"/>
                <a:gd name="connsiteY14" fmla="*/ 702469 h 747713"/>
                <a:gd name="connsiteX15" fmla="*/ 35718 w 673893"/>
                <a:gd name="connsiteY15" fmla="*/ 683419 h 747713"/>
                <a:gd name="connsiteX16" fmla="*/ 66675 w 673893"/>
                <a:gd name="connsiteY16" fmla="*/ 664369 h 747713"/>
                <a:gd name="connsiteX17" fmla="*/ 100012 w 673893"/>
                <a:gd name="connsiteY17" fmla="*/ 647700 h 747713"/>
                <a:gd name="connsiteX18" fmla="*/ 142875 w 673893"/>
                <a:gd name="connsiteY18" fmla="*/ 623888 h 747713"/>
                <a:gd name="connsiteX19" fmla="*/ 185737 w 673893"/>
                <a:gd name="connsiteY19" fmla="*/ 592932 h 747713"/>
                <a:gd name="connsiteX20" fmla="*/ 226218 w 673893"/>
                <a:gd name="connsiteY20" fmla="*/ 559594 h 747713"/>
                <a:gd name="connsiteX21" fmla="*/ 314325 w 673893"/>
                <a:gd name="connsiteY21" fmla="*/ 466725 h 747713"/>
                <a:gd name="connsiteX22" fmla="*/ 392906 w 673893"/>
                <a:gd name="connsiteY22" fmla="*/ 366713 h 747713"/>
                <a:gd name="connsiteX23" fmla="*/ 466725 w 673893"/>
                <a:gd name="connsiteY23" fmla="*/ 261938 h 747713"/>
                <a:gd name="connsiteX24" fmla="*/ 538162 w 673893"/>
                <a:gd name="connsiteY24" fmla="*/ 154782 h 747713"/>
                <a:gd name="connsiteX25" fmla="*/ 595312 w 673893"/>
                <a:gd name="connsiteY25" fmla="*/ 71438 h 747713"/>
                <a:gd name="connsiteX26" fmla="*/ 633412 w 673893"/>
                <a:gd name="connsiteY26" fmla="*/ 14288 h 747713"/>
                <a:gd name="connsiteX27" fmla="*/ 645318 w 673893"/>
                <a:gd name="connsiteY27" fmla="*/ 4763 h 747713"/>
                <a:gd name="connsiteX28" fmla="*/ 654843 w 673893"/>
                <a:gd name="connsiteY28" fmla="*/ 0 h 747713"/>
                <a:gd name="connsiteX29" fmla="*/ 661987 w 673893"/>
                <a:gd name="connsiteY29" fmla="*/ 0 h 747713"/>
                <a:gd name="connsiteX30" fmla="*/ 669131 w 673893"/>
                <a:gd name="connsiteY30" fmla="*/ 2382 h 747713"/>
                <a:gd name="connsiteX31" fmla="*/ 673893 w 673893"/>
                <a:gd name="connsiteY31" fmla="*/ 11907 h 747713"/>
                <a:gd name="connsiteX32" fmla="*/ 671512 w 673893"/>
                <a:gd name="connsiteY32" fmla="*/ 30957 h 747713"/>
                <a:gd name="connsiteX33" fmla="*/ 652462 w 673893"/>
                <a:gd name="connsiteY33" fmla="*/ 97632 h 747713"/>
                <a:gd name="connsiteX34" fmla="*/ 616743 w 673893"/>
                <a:gd name="connsiteY34" fmla="*/ 230982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3" h="747713">
                  <a:moveTo>
                    <a:pt x="616743" y="230982"/>
                  </a:moveTo>
                  <a:lnTo>
                    <a:pt x="583406" y="361950"/>
                  </a:lnTo>
                  <a:lnTo>
                    <a:pt x="561975" y="447675"/>
                  </a:lnTo>
                  <a:lnTo>
                    <a:pt x="542925" y="526257"/>
                  </a:lnTo>
                  <a:lnTo>
                    <a:pt x="526256" y="614363"/>
                  </a:lnTo>
                  <a:lnTo>
                    <a:pt x="519112" y="654844"/>
                  </a:lnTo>
                  <a:lnTo>
                    <a:pt x="521493" y="676275"/>
                  </a:lnTo>
                  <a:lnTo>
                    <a:pt x="526256" y="695325"/>
                  </a:lnTo>
                  <a:lnTo>
                    <a:pt x="535781" y="707232"/>
                  </a:lnTo>
                  <a:lnTo>
                    <a:pt x="550068" y="716757"/>
                  </a:lnTo>
                  <a:lnTo>
                    <a:pt x="571500" y="723900"/>
                  </a:lnTo>
                  <a:lnTo>
                    <a:pt x="657225" y="731044"/>
                  </a:lnTo>
                  <a:lnTo>
                    <a:pt x="0" y="747713"/>
                  </a:lnTo>
                  <a:lnTo>
                    <a:pt x="0" y="723900"/>
                  </a:lnTo>
                  <a:lnTo>
                    <a:pt x="9525" y="702469"/>
                  </a:lnTo>
                  <a:lnTo>
                    <a:pt x="35718" y="683419"/>
                  </a:lnTo>
                  <a:lnTo>
                    <a:pt x="66675" y="664369"/>
                  </a:lnTo>
                  <a:lnTo>
                    <a:pt x="100012" y="647700"/>
                  </a:lnTo>
                  <a:lnTo>
                    <a:pt x="142875" y="623888"/>
                  </a:lnTo>
                  <a:lnTo>
                    <a:pt x="185737" y="592932"/>
                  </a:lnTo>
                  <a:lnTo>
                    <a:pt x="226218" y="559594"/>
                  </a:lnTo>
                  <a:lnTo>
                    <a:pt x="314325" y="466725"/>
                  </a:lnTo>
                  <a:lnTo>
                    <a:pt x="392906" y="366713"/>
                  </a:lnTo>
                  <a:lnTo>
                    <a:pt x="466725" y="261938"/>
                  </a:lnTo>
                  <a:lnTo>
                    <a:pt x="538162" y="154782"/>
                  </a:lnTo>
                  <a:lnTo>
                    <a:pt x="595312" y="71438"/>
                  </a:lnTo>
                  <a:lnTo>
                    <a:pt x="633412" y="14288"/>
                  </a:lnTo>
                  <a:lnTo>
                    <a:pt x="645318" y="4763"/>
                  </a:lnTo>
                  <a:lnTo>
                    <a:pt x="654843" y="0"/>
                  </a:lnTo>
                  <a:lnTo>
                    <a:pt x="661987" y="0"/>
                  </a:lnTo>
                  <a:lnTo>
                    <a:pt x="669131" y="2382"/>
                  </a:lnTo>
                  <a:lnTo>
                    <a:pt x="673893" y="11907"/>
                  </a:lnTo>
                  <a:lnTo>
                    <a:pt x="671512" y="30957"/>
                  </a:lnTo>
                  <a:lnTo>
                    <a:pt x="652462" y="97632"/>
                  </a:lnTo>
                  <a:lnTo>
                    <a:pt x="616743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832295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965AC5-6F36-4050-9961-21652C90DA63}"/>
              </a:ext>
            </a:extLst>
          </p:cNvPr>
          <p:cNvSpPr/>
          <p:nvPr/>
        </p:nvSpPr>
        <p:spPr>
          <a:xfrm>
            <a:off x="3571877" y="2514600"/>
            <a:ext cx="1838325" cy="609600"/>
          </a:xfrm>
          <a:custGeom>
            <a:avLst/>
            <a:gdLst>
              <a:gd name="connsiteX0" fmla="*/ 1407319 w 1838325"/>
              <a:gd name="connsiteY0" fmla="*/ 250031 h 609600"/>
              <a:gd name="connsiteX1" fmla="*/ 1216819 w 1838325"/>
              <a:gd name="connsiteY1" fmla="*/ 295275 h 609600"/>
              <a:gd name="connsiteX2" fmla="*/ 1042988 w 1838325"/>
              <a:gd name="connsiteY2" fmla="*/ 345281 h 609600"/>
              <a:gd name="connsiteX3" fmla="*/ 802481 w 1838325"/>
              <a:gd name="connsiteY3" fmla="*/ 428625 h 609600"/>
              <a:gd name="connsiteX4" fmla="*/ 561975 w 1838325"/>
              <a:gd name="connsiteY4" fmla="*/ 514350 h 609600"/>
              <a:gd name="connsiteX5" fmla="*/ 323850 w 1838325"/>
              <a:gd name="connsiteY5" fmla="*/ 604838 h 609600"/>
              <a:gd name="connsiteX6" fmla="*/ 292894 w 1838325"/>
              <a:gd name="connsiteY6" fmla="*/ 609600 h 609600"/>
              <a:gd name="connsiteX7" fmla="*/ 259556 w 1838325"/>
              <a:gd name="connsiteY7" fmla="*/ 600075 h 609600"/>
              <a:gd name="connsiteX8" fmla="*/ 200025 w 1838325"/>
              <a:gd name="connsiteY8" fmla="*/ 554831 h 609600"/>
              <a:gd name="connsiteX9" fmla="*/ 126206 w 1838325"/>
              <a:gd name="connsiteY9" fmla="*/ 481013 h 609600"/>
              <a:gd name="connsiteX10" fmla="*/ 61913 w 1838325"/>
              <a:gd name="connsiteY10" fmla="*/ 400050 h 609600"/>
              <a:gd name="connsiteX11" fmla="*/ 19050 w 1838325"/>
              <a:gd name="connsiteY11" fmla="*/ 345281 h 609600"/>
              <a:gd name="connsiteX12" fmla="*/ 4763 w 1838325"/>
              <a:gd name="connsiteY12" fmla="*/ 319088 h 609600"/>
              <a:gd name="connsiteX13" fmla="*/ 0 w 1838325"/>
              <a:gd name="connsiteY13" fmla="*/ 295275 h 609600"/>
              <a:gd name="connsiteX14" fmla="*/ 2381 w 1838325"/>
              <a:gd name="connsiteY14" fmla="*/ 278606 h 609600"/>
              <a:gd name="connsiteX15" fmla="*/ 14288 w 1838325"/>
              <a:gd name="connsiteY15" fmla="*/ 271463 h 609600"/>
              <a:gd name="connsiteX16" fmla="*/ 42863 w 1838325"/>
              <a:gd name="connsiteY16" fmla="*/ 276225 h 609600"/>
              <a:gd name="connsiteX17" fmla="*/ 90488 w 1838325"/>
              <a:gd name="connsiteY17" fmla="*/ 309563 h 609600"/>
              <a:gd name="connsiteX18" fmla="*/ 140494 w 1838325"/>
              <a:gd name="connsiteY18" fmla="*/ 340519 h 609600"/>
              <a:gd name="connsiteX19" fmla="*/ 192881 w 1838325"/>
              <a:gd name="connsiteY19" fmla="*/ 364331 h 609600"/>
              <a:gd name="connsiteX20" fmla="*/ 259556 w 1838325"/>
              <a:gd name="connsiteY20" fmla="*/ 385763 h 609600"/>
              <a:gd name="connsiteX21" fmla="*/ 311944 w 1838325"/>
              <a:gd name="connsiteY21" fmla="*/ 397669 h 609600"/>
              <a:gd name="connsiteX22" fmla="*/ 354806 w 1838325"/>
              <a:gd name="connsiteY22" fmla="*/ 400050 h 609600"/>
              <a:gd name="connsiteX23" fmla="*/ 511969 w 1838325"/>
              <a:gd name="connsiteY23" fmla="*/ 345281 h 609600"/>
              <a:gd name="connsiteX24" fmla="*/ 704850 w 1838325"/>
              <a:gd name="connsiteY24" fmla="*/ 278606 h 609600"/>
              <a:gd name="connsiteX25" fmla="*/ 888206 w 1838325"/>
              <a:gd name="connsiteY25" fmla="*/ 219075 h 609600"/>
              <a:gd name="connsiteX26" fmla="*/ 1052513 w 1838325"/>
              <a:gd name="connsiteY26" fmla="*/ 166688 h 609600"/>
              <a:gd name="connsiteX27" fmla="*/ 1216819 w 1838325"/>
              <a:gd name="connsiteY27" fmla="*/ 119063 h 609600"/>
              <a:gd name="connsiteX28" fmla="*/ 1428750 w 1838325"/>
              <a:gd name="connsiteY28" fmla="*/ 54769 h 609600"/>
              <a:gd name="connsiteX29" fmla="*/ 1593056 w 1838325"/>
              <a:gd name="connsiteY29" fmla="*/ 2381 h 609600"/>
              <a:gd name="connsiteX30" fmla="*/ 1635919 w 1838325"/>
              <a:gd name="connsiteY30" fmla="*/ 0 h 609600"/>
              <a:gd name="connsiteX31" fmla="*/ 1693069 w 1838325"/>
              <a:gd name="connsiteY31" fmla="*/ 16669 h 609600"/>
              <a:gd name="connsiteX32" fmla="*/ 1745456 w 1838325"/>
              <a:gd name="connsiteY32" fmla="*/ 35719 h 609600"/>
              <a:gd name="connsiteX33" fmla="*/ 1778794 w 1838325"/>
              <a:gd name="connsiteY33" fmla="*/ 52388 h 609600"/>
              <a:gd name="connsiteX34" fmla="*/ 1804988 w 1838325"/>
              <a:gd name="connsiteY34" fmla="*/ 71438 h 609600"/>
              <a:gd name="connsiteX35" fmla="*/ 1828800 w 1838325"/>
              <a:gd name="connsiteY35" fmla="*/ 90488 h 609600"/>
              <a:gd name="connsiteX36" fmla="*/ 1838325 w 1838325"/>
              <a:gd name="connsiteY36" fmla="*/ 109538 h 609600"/>
              <a:gd name="connsiteX37" fmla="*/ 1835944 w 1838325"/>
              <a:gd name="connsiteY37" fmla="*/ 133350 h 609600"/>
              <a:gd name="connsiteX38" fmla="*/ 1819275 w 1838325"/>
              <a:gd name="connsiteY38" fmla="*/ 159544 h 609600"/>
              <a:gd name="connsiteX39" fmla="*/ 1769269 w 1838325"/>
              <a:gd name="connsiteY39" fmla="*/ 185738 h 609600"/>
              <a:gd name="connsiteX40" fmla="*/ 1688306 w 1838325"/>
              <a:gd name="connsiteY40" fmla="*/ 204788 h 609600"/>
              <a:gd name="connsiteX41" fmla="*/ 1407319 w 1838325"/>
              <a:gd name="connsiteY41" fmla="*/ 25003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38325" h="609600">
                <a:moveTo>
                  <a:pt x="1407319" y="250031"/>
                </a:moveTo>
                <a:lnTo>
                  <a:pt x="1216819" y="295275"/>
                </a:lnTo>
                <a:lnTo>
                  <a:pt x="1042988" y="345281"/>
                </a:lnTo>
                <a:lnTo>
                  <a:pt x="802481" y="428625"/>
                </a:lnTo>
                <a:lnTo>
                  <a:pt x="561975" y="514350"/>
                </a:lnTo>
                <a:lnTo>
                  <a:pt x="323850" y="604838"/>
                </a:lnTo>
                <a:lnTo>
                  <a:pt x="292894" y="609600"/>
                </a:lnTo>
                <a:lnTo>
                  <a:pt x="259556" y="600075"/>
                </a:lnTo>
                <a:lnTo>
                  <a:pt x="200025" y="554831"/>
                </a:lnTo>
                <a:lnTo>
                  <a:pt x="126206" y="481013"/>
                </a:lnTo>
                <a:lnTo>
                  <a:pt x="61913" y="400050"/>
                </a:lnTo>
                <a:lnTo>
                  <a:pt x="19050" y="345281"/>
                </a:lnTo>
                <a:lnTo>
                  <a:pt x="4763" y="319088"/>
                </a:lnTo>
                <a:lnTo>
                  <a:pt x="0" y="295275"/>
                </a:lnTo>
                <a:lnTo>
                  <a:pt x="2381" y="278606"/>
                </a:lnTo>
                <a:lnTo>
                  <a:pt x="14288" y="271463"/>
                </a:lnTo>
                <a:lnTo>
                  <a:pt x="42863" y="276225"/>
                </a:lnTo>
                <a:lnTo>
                  <a:pt x="90488" y="309563"/>
                </a:lnTo>
                <a:lnTo>
                  <a:pt x="140494" y="340519"/>
                </a:lnTo>
                <a:lnTo>
                  <a:pt x="192881" y="364331"/>
                </a:lnTo>
                <a:lnTo>
                  <a:pt x="259556" y="385763"/>
                </a:lnTo>
                <a:lnTo>
                  <a:pt x="311944" y="397669"/>
                </a:lnTo>
                <a:lnTo>
                  <a:pt x="354806" y="400050"/>
                </a:lnTo>
                <a:lnTo>
                  <a:pt x="511969" y="345281"/>
                </a:lnTo>
                <a:lnTo>
                  <a:pt x="704850" y="278606"/>
                </a:lnTo>
                <a:lnTo>
                  <a:pt x="888206" y="219075"/>
                </a:lnTo>
                <a:lnTo>
                  <a:pt x="1052513" y="166688"/>
                </a:lnTo>
                <a:lnTo>
                  <a:pt x="1216819" y="119063"/>
                </a:lnTo>
                <a:lnTo>
                  <a:pt x="1428750" y="54769"/>
                </a:lnTo>
                <a:lnTo>
                  <a:pt x="1593056" y="2381"/>
                </a:lnTo>
                <a:lnTo>
                  <a:pt x="1635919" y="0"/>
                </a:lnTo>
                <a:lnTo>
                  <a:pt x="1693069" y="16669"/>
                </a:lnTo>
                <a:lnTo>
                  <a:pt x="1745456" y="35719"/>
                </a:lnTo>
                <a:lnTo>
                  <a:pt x="1778794" y="52388"/>
                </a:lnTo>
                <a:lnTo>
                  <a:pt x="1804988" y="71438"/>
                </a:lnTo>
                <a:lnTo>
                  <a:pt x="1828800" y="90488"/>
                </a:lnTo>
                <a:lnTo>
                  <a:pt x="1838325" y="109538"/>
                </a:lnTo>
                <a:lnTo>
                  <a:pt x="1835944" y="133350"/>
                </a:lnTo>
                <a:lnTo>
                  <a:pt x="1819275" y="159544"/>
                </a:lnTo>
                <a:lnTo>
                  <a:pt x="1769269" y="185738"/>
                </a:lnTo>
                <a:lnTo>
                  <a:pt x="1688306" y="204788"/>
                </a:lnTo>
                <a:lnTo>
                  <a:pt x="1407319" y="2500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15434D1-7A7A-45D4-A01F-88EF1CE90E66}"/>
              </a:ext>
            </a:extLst>
          </p:cNvPr>
          <p:cNvSpPr/>
          <p:nvPr/>
        </p:nvSpPr>
        <p:spPr>
          <a:xfrm>
            <a:off x="5775326" y="1357313"/>
            <a:ext cx="1630363" cy="895350"/>
          </a:xfrm>
          <a:custGeom>
            <a:avLst/>
            <a:gdLst>
              <a:gd name="connsiteX0" fmla="*/ 1059657 w 1631157"/>
              <a:gd name="connsiteY0" fmla="*/ 602456 h 895350"/>
              <a:gd name="connsiteX1" fmla="*/ 766763 w 1631157"/>
              <a:gd name="connsiteY1" fmla="*/ 707231 h 895350"/>
              <a:gd name="connsiteX2" fmla="*/ 604838 w 1631157"/>
              <a:gd name="connsiteY2" fmla="*/ 762000 h 895350"/>
              <a:gd name="connsiteX3" fmla="*/ 383382 w 1631157"/>
              <a:gd name="connsiteY3" fmla="*/ 828675 h 895350"/>
              <a:gd name="connsiteX4" fmla="*/ 276225 w 1631157"/>
              <a:gd name="connsiteY4" fmla="*/ 854868 h 895350"/>
              <a:gd name="connsiteX5" fmla="*/ 200025 w 1631157"/>
              <a:gd name="connsiteY5" fmla="*/ 871537 h 895350"/>
              <a:gd name="connsiteX6" fmla="*/ 100013 w 1631157"/>
              <a:gd name="connsiteY6" fmla="*/ 888206 h 895350"/>
              <a:gd name="connsiteX7" fmla="*/ 52388 w 1631157"/>
              <a:gd name="connsiteY7" fmla="*/ 892968 h 895350"/>
              <a:gd name="connsiteX8" fmla="*/ 21432 w 1631157"/>
              <a:gd name="connsiteY8" fmla="*/ 895350 h 895350"/>
              <a:gd name="connsiteX9" fmla="*/ 4763 w 1631157"/>
              <a:gd name="connsiteY9" fmla="*/ 892968 h 895350"/>
              <a:gd name="connsiteX10" fmla="*/ 0 w 1631157"/>
              <a:gd name="connsiteY10" fmla="*/ 885825 h 895350"/>
              <a:gd name="connsiteX11" fmla="*/ 0 w 1631157"/>
              <a:gd name="connsiteY11" fmla="*/ 871537 h 895350"/>
              <a:gd name="connsiteX12" fmla="*/ 11907 w 1631157"/>
              <a:gd name="connsiteY12" fmla="*/ 859631 h 895350"/>
              <a:gd name="connsiteX13" fmla="*/ 66675 w 1631157"/>
              <a:gd name="connsiteY13" fmla="*/ 835818 h 895350"/>
              <a:gd name="connsiteX14" fmla="*/ 238125 w 1631157"/>
              <a:gd name="connsiteY14" fmla="*/ 776287 h 895350"/>
              <a:gd name="connsiteX15" fmla="*/ 397669 w 1631157"/>
              <a:gd name="connsiteY15" fmla="*/ 714375 h 895350"/>
              <a:gd name="connsiteX16" fmla="*/ 578644 w 1631157"/>
              <a:gd name="connsiteY16" fmla="*/ 631031 h 895350"/>
              <a:gd name="connsiteX17" fmla="*/ 740569 w 1631157"/>
              <a:gd name="connsiteY17" fmla="*/ 545306 h 895350"/>
              <a:gd name="connsiteX18" fmla="*/ 890588 w 1631157"/>
              <a:gd name="connsiteY18" fmla="*/ 459581 h 895350"/>
              <a:gd name="connsiteX19" fmla="*/ 1014413 w 1631157"/>
              <a:gd name="connsiteY19" fmla="*/ 378618 h 895350"/>
              <a:gd name="connsiteX20" fmla="*/ 1100138 w 1631157"/>
              <a:gd name="connsiteY20" fmla="*/ 314325 h 895350"/>
              <a:gd name="connsiteX21" fmla="*/ 1128713 w 1631157"/>
              <a:gd name="connsiteY21" fmla="*/ 278606 h 895350"/>
              <a:gd name="connsiteX22" fmla="*/ 1138238 w 1631157"/>
              <a:gd name="connsiteY22" fmla="*/ 259556 h 895350"/>
              <a:gd name="connsiteX23" fmla="*/ 1140619 w 1631157"/>
              <a:gd name="connsiteY23" fmla="*/ 240506 h 895350"/>
              <a:gd name="connsiteX24" fmla="*/ 1133475 w 1631157"/>
              <a:gd name="connsiteY24" fmla="*/ 204787 h 895350"/>
              <a:gd name="connsiteX25" fmla="*/ 1109663 w 1631157"/>
              <a:gd name="connsiteY25" fmla="*/ 159543 h 895350"/>
              <a:gd name="connsiteX26" fmla="*/ 1071563 w 1631157"/>
              <a:gd name="connsiteY26" fmla="*/ 111918 h 895350"/>
              <a:gd name="connsiteX27" fmla="*/ 1031082 w 1631157"/>
              <a:gd name="connsiteY27" fmla="*/ 71437 h 895350"/>
              <a:gd name="connsiteX28" fmla="*/ 1016794 w 1631157"/>
              <a:gd name="connsiteY28" fmla="*/ 54768 h 895350"/>
              <a:gd name="connsiteX29" fmla="*/ 1009650 w 1631157"/>
              <a:gd name="connsiteY29" fmla="*/ 33337 h 895350"/>
              <a:gd name="connsiteX30" fmla="*/ 1009650 w 1631157"/>
              <a:gd name="connsiteY30" fmla="*/ 11906 h 895350"/>
              <a:gd name="connsiteX31" fmla="*/ 1021557 w 1631157"/>
              <a:gd name="connsiteY31" fmla="*/ 0 h 895350"/>
              <a:gd name="connsiteX32" fmla="*/ 1035844 w 1631157"/>
              <a:gd name="connsiteY32" fmla="*/ 0 h 895350"/>
              <a:gd name="connsiteX33" fmla="*/ 1062038 w 1631157"/>
              <a:gd name="connsiteY33" fmla="*/ 7143 h 895350"/>
              <a:gd name="connsiteX34" fmla="*/ 1114425 w 1631157"/>
              <a:gd name="connsiteY34" fmla="*/ 23812 h 895350"/>
              <a:gd name="connsiteX35" fmla="*/ 1178719 w 1631157"/>
              <a:gd name="connsiteY35" fmla="*/ 50006 h 895350"/>
              <a:gd name="connsiteX36" fmla="*/ 1257300 w 1631157"/>
              <a:gd name="connsiteY36" fmla="*/ 88106 h 895350"/>
              <a:gd name="connsiteX37" fmla="*/ 1343025 w 1631157"/>
              <a:gd name="connsiteY37" fmla="*/ 133350 h 895350"/>
              <a:gd name="connsiteX38" fmla="*/ 1414463 w 1631157"/>
              <a:gd name="connsiteY38" fmla="*/ 173831 h 895350"/>
              <a:gd name="connsiteX39" fmla="*/ 1473994 w 1631157"/>
              <a:gd name="connsiteY39" fmla="*/ 214312 h 895350"/>
              <a:gd name="connsiteX40" fmla="*/ 1528763 w 1631157"/>
              <a:gd name="connsiteY40" fmla="*/ 264318 h 895350"/>
              <a:gd name="connsiteX41" fmla="*/ 1562100 w 1631157"/>
              <a:gd name="connsiteY41" fmla="*/ 295275 h 895350"/>
              <a:gd name="connsiteX42" fmla="*/ 1590675 w 1631157"/>
              <a:gd name="connsiteY42" fmla="*/ 326231 h 895350"/>
              <a:gd name="connsiteX43" fmla="*/ 1604963 w 1631157"/>
              <a:gd name="connsiteY43" fmla="*/ 345281 h 895350"/>
              <a:gd name="connsiteX44" fmla="*/ 1621632 w 1631157"/>
              <a:gd name="connsiteY44" fmla="*/ 369093 h 895350"/>
              <a:gd name="connsiteX45" fmla="*/ 1631157 w 1631157"/>
              <a:gd name="connsiteY45" fmla="*/ 392906 h 895350"/>
              <a:gd name="connsiteX46" fmla="*/ 1631157 w 1631157"/>
              <a:gd name="connsiteY46" fmla="*/ 409575 h 895350"/>
              <a:gd name="connsiteX47" fmla="*/ 1626394 w 1631157"/>
              <a:gd name="connsiteY47" fmla="*/ 426243 h 895350"/>
              <a:gd name="connsiteX48" fmla="*/ 1614488 w 1631157"/>
              <a:gd name="connsiteY48" fmla="*/ 442912 h 895350"/>
              <a:gd name="connsiteX49" fmla="*/ 1593057 w 1631157"/>
              <a:gd name="connsiteY49" fmla="*/ 454818 h 895350"/>
              <a:gd name="connsiteX50" fmla="*/ 1547813 w 1631157"/>
              <a:gd name="connsiteY50" fmla="*/ 461962 h 895350"/>
              <a:gd name="connsiteX51" fmla="*/ 1457325 w 1631157"/>
              <a:gd name="connsiteY51" fmla="*/ 466725 h 895350"/>
              <a:gd name="connsiteX52" fmla="*/ 1390650 w 1631157"/>
              <a:gd name="connsiteY52" fmla="*/ 476250 h 895350"/>
              <a:gd name="connsiteX53" fmla="*/ 1326357 w 1631157"/>
              <a:gd name="connsiteY53" fmla="*/ 495300 h 895350"/>
              <a:gd name="connsiteX54" fmla="*/ 1254919 w 1631157"/>
              <a:gd name="connsiteY54" fmla="*/ 523875 h 895350"/>
              <a:gd name="connsiteX55" fmla="*/ 1059657 w 1631157"/>
              <a:gd name="connsiteY55" fmla="*/ 602456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31157" h="895350">
                <a:moveTo>
                  <a:pt x="1059657" y="602456"/>
                </a:moveTo>
                <a:lnTo>
                  <a:pt x="766763" y="707231"/>
                </a:lnTo>
                <a:lnTo>
                  <a:pt x="604838" y="762000"/>
                </a:lnTo>
                <a:lnTo>
                  <a:pt x="383382" y="828675"/>
                </a:lnTo>
                <a:lnTo>
                  <a:pt x="276225" y="854868"/>
                </a:lnTo>
                <a:lnTo>
                  <a:pt x="200025" y="871537"/>
                </a:lnTo>
                <a:lnTo>
                  <a:pt x="100013" y="888206"/>
                </a:lnTo>
                <a:lnTo>
                  <a:pt x="52388" y="892968"/>
                </a:lnTo>
                <a:lnTo>
                  <a:pt x="21432" y="895350"/>
                </a:lnTo>
                <a:lnTo>
                  <a:pt x="4763" y="892968"/>
                </a:lnTo>
                <a:lnTo>
                  <a:pt x="0" y="885825"/>
                </a:lnTo>
                <a:lnTo>
                  <a:pt x="0" y="871537"/>
                </a:lnTo>
                <a:lnTo>
                  <a:pt x="11907" y="859631"/>
                </a:lnTo>
                <a:lnTo>
                  <a:pt x="66675" y="835818"/>
                </a:lnTo>
                <a:lnTo>
                  <a:pt x="238125" y="776287"/>
                </a:lnTo>
                <a:lnTo>
                  <a:pt x="397669" y="714375"/>
                </a:lnTo>
                <a:lnTo>
                  <a:pt x="578644" y="631031"/>
                </a:lnTo>
                <a:lnTo>
                  <a:pt x="740569" y="545306"/>
                </a:lnTo>
                <a:lnTo>
                  <a:pt x="890588" y="459581"/>
                </a:lnTo>
                <a:lnTo>
                  <a:pt x="1014413" y="378618"/>
                </a:lnTo>
                <a:lnTo>
                  <a:pt x="1100138" y="314325"/>
                </a:lnTo>
                <a:lnTo>
                  <a:pt x="1128713" y="278606"/>
                </a:lnTo>
                <a:lnTo>
                  <a:pt x="1138238" y="259556"/>
                </a:lnTo>
                <a:lnTo>
                  <a:pt x="1140619" y="240506"/>
                </a:lnTo>
                <a:lnTo>
                  <a:pt x="1133475" y="204787"/>
                </a:lnTo>
                <a:lnTo>
                  <a:pt x="1109663" y="159543"/>
                </a:lnTo>
                <a:lnTo>
                  <a:pt x="1071563" y="111918"/>
                </a:lnTo>
                <a:lnTo>
                  <a:pt x="1031082" y="71437"/>
                </a:lnTo>
                <a:lnTo>
                  <a:pt x="1016794" y="54768"/>
                </a:lnTo>
                <a:lnTo>
                  <a:pt x="1009650" y="33337"/>
                </a:lnTo>
                <a:lnTo>
                  <a:pt x="1009650" y="11906"/>
                </a:lnTo>
                <a:lnTo>
                  <a:pt x="1021557" y="0"/>
                </a:lnTo>
                <a:lnTo>
                  <a:pt x="1035844" y="0"/>
                </a:lnTo>
                <a:lnTo>
                  <a:pt x="1062038" y="7143"/>
                </a:lnTo>
                <a:lnTo>
                  <a:pt x="1114425" y="23812"/>
                </a:lnTo>
                <a:lnTo>
                  <a:pt x="1178719" y="50006"/>
                </a:lnTo>
                <a:lnTo>
                  <a:pt x="1257300" y="88106"/>
                </a:lnTo>
                <a:lnTo>
                  <a:pt x="1343025" y="133350"/>
                </a:lnTo>
                <a:lnTo>
                  <a:pt x="1414463" y="173831"/>
                </a:lnTo>
                <a:lnTo>
                  <a:pt x="1473994" y="214312"/>
                </a:lnTo>
                <a:lnTo>
                  <a:pt x="1528763" y="264318"/>
                </a:lnTo>
                <a:lnTo>
                  <a:pt x="1562100" y="295275"/>
                </a:lnTo>
                <a:lnTo>
                  <a:pt x="1590675" y="326231"/>
                </a:lnTo>
                <a:lnTo>
                  <a:pt x="1604963" y="345281"/>
                </a:lnTo>
                <a:lnTo>
                  <a:pt x="1621632" y="369093"/>
                </a:lnTo>
                <a:lnTo>
                  <a:pt x="1631157" y="392906"/>
                </a:lnTo>
                <a:lnTo>
                  <a:pt x="1631157" y="409575"/>
                </a:lnTo>
                <a:lnTo>
                  <a:pt x="1626394" y="426243"/>
                </a:lnTo>
                <a:lnTo>
                  <a:pt x="1614488" y="442912"/>
                </a:lnTo>
                <a:lnTo>
                  <a:pt x="1593057" y="454818"/>
                </a:lnTo>
                <a:lnTo>
                  <a:pt x="1547813" y="461962"/>
                </a:lnTo>
                <a:lnTo>
                  <a:pt x="1457325" y="466725"/>
                </a:lnTo>
                <a:lnTo>
                  <a:pt x="1390650" y="476250"/>
                </a:lnTo>
                <a:lnTo>
                  <a:pt x="1326357" y="495300"/>
                </a:lnTo>
                <a:lnTo>
                  <a:pt x="1254919" y="523875"/>
                </a:lnTo>
                <a:lnTo>
                  <a:pt x="1059657" y="602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C28B285-1A17-4D65-BF65-A0C61A0106C6}"/>
              </a:ext>
            </a:extLst>
          </p:cNvPr>
          <p:cNvSpPr/>
          <p:nvPr/>
        </p:nvSpPr>
        <p:spPr>
          <a:xfrm>
            <a:off x="5303838" y="2976564"/>
            <a:ext cx="315912" cy="1101725"/>
          </a:xfrm>
          <a:custGeom>
            <a:avLst/>
            <a:gdLst>
              <a:gd name="connsiteX0" fmla="*/ 57150 w 316706"/>
              <a:gd name="connsiteY0" fmla="*/ 697706 h 1102518"/>
              <a:gd name="connsiteX1" fmla="*/ 97631 w 316706"/>
              <a:gd name="connsiteY1" fmla="*/ 552450 h 1102518"/>
              <a:gd name="connsiteX2" fmla="*/ 128587 w 316706"/>
              <a:gd name="connsiteY2" fmla="*/ 445293 h 1102518"/>
              <a:gd name="connsiteX3" fmla="*/ 145256 w 316706"/>
              <a:gd name="connsiteY3" fmla="*/ 388143 h 1102518"/>
              <a:gd name="connsiteX4" fmla="*/ 152400 w 316706"/>
              <a:gd name="connsiteY4" fmla="*/ 352425 h 1102518"/>
              <a:gd name="connsiteX5" fmla="*/ 159544 w 316706"/>
              <a:gd name="connsiteY5" fmla="*/ 233362 h 1102518"/>
              <a:gd name="connsiteX6" fmla="*/ 140494 w 316706"/>
              <a:gd name="connsiteY6" fmla="*/ 161925 h 1102518"/>
              <a:gd name="connsiteX7" fmla="*/ 116681 w 316706"/>
              <a:gd name="connsiteY7" fmla="*/ 100012 h 1102518"/>
              <a:gd name="connsiteX8" fmla="*/ 102394 w 316706"/>
              <a:gd name="connsiteY8" fmla="*/ 57150 h 1102518"/>
              <a:gd name="connsiteX9" fmla="*/ 100012 w 316706"/>
              <a:gd name="connsiteY9" fmla="*/ 30956 h 1102518"/>
              <a:gd name="connsiteX10" fmla="*/ 104775 w 316706"/>
              <a:gd name="connsiteY10" fmla="*/ 7143 h 1102518"/>
              <a:gd name="connsiteX11" fmla="*/ 116681 w 316706"/>
              <a:gd name="connsiteY11" fmla="*/ 0 h 1102518"/>
              <a:gd name="connsiteX12" fmla="*/ 140494 w 316706"/>
              <a:gd name="connsiteY12" fmla="*/ 4762 h 1102518"/>
              <a:gd name="connsiteX13" fmla="*/ 166687 w 316706"/>
              <a:gd name="connsiteY13" fmla="*/ 28575 h 1102518"/>
              <a:gd name="connsiteX14" fmla="*/ 197644 w 316706"/>
              <a:gd name="connsiteY14" fmla="*/ 66675 h 1102518"/>
              <a:gd name="connsiteX15" fmla="*/ 226219 w 316706"/>
              <a:gd name="connsiteY15" fmla="*/ 107156 h 1102518"/>
              <a:gd name="connsiteX16" fmla="*/ 250031 w 316706"/>
              <a:gd name="connsiteY16" fmla="*/ 150018 h 1102518"/>
              <a:gd name="connsiteX17" fmla="*/ 266700 w 316706"/>
              <a:gd name="connsiteY17" fmla="*/ 202406 h 1102518"/>
              <a:gd name="connsiteX18" fmla="*/ 276225 w 316706"/>
              <a:gd name="connsiteY18" fmla="*/ 252412 h 1102518"/>
              <a:gd name="connsiteX19" fmla="*/ 316706 w 316706"/>
              <a:gd name="connsiteY19" fmla="*/ 378618 h 1102518"/>
              <a:gd name="connsiteX20" fmla="*/ 304800 w 316706"/>
              <a:gd name="connsiteY20" fmla="*/ 478631 h 1102518"/>
              <a:gd name="connsiteX21" fmla="*/ 278606 w 316706"/>
              <a:gd name="connsiteY21" fmla="*/ 657225 h 1102518"/>
              <a:gd name="connsiteX22" fmla="*/ 257175 w 316706"/>
              <a:gd name="connsiteY22" fmla="*/ 785812 h 1102518"/>
              <a:gd name="connsiteX23" fmla="*/ 233362 w 316706"/>
              <a:gd name="connsiteY23" fmla="*/ 888206 h 1102518"/>
              <a:gd name="connsiteX24" fmla="*/ 207169 w 316706"/>
              <a:gd name="connsiteY24" fmla="*/ 992981 h 1102518"/>
              <a:gd name="connsiteX25" fmla="*/ 183356 w 316706"/>
              <a:gd name="connsiteY25" fmla="*/ 1042987 h 1102518"/>
              <a:gd name="connsiteX26" fmla="*/ 161925 w 316706"/>
              <a:gd name="connsiteY26" fmla="*/ 1069181 h 1102518"/>
              <a:gd name="connsiteX27" fmla="*/ 140494 w 316706"/>
              <a:gd name="connsiteY27" fmla="*/ 1088231 h 1102518"/>
              <a:gd name="connsiteX28" fmla="*/ 114300 w 316706"/>
              <a:gd name="connsiteY28" fmla="*/ 1097756 h 1102518"/>
              <a:gd name="connsiteX29" fmla="*/ 88106 w 316706"/>
              <a:gd name="connsiteY29" fmla="*/ 1102518 h 1102518"/>
              <a:gd name="connsiteX30" fmla="*/ 61912 w 316706"/>
              <a:gd name="connsiteY30" fmla="*/ 1097756 h 1102518"/>
              <a:gd name="connsiteX31" fmla="*/ 38100 w 316706"/>
              <a:gd name="connsiteY31" fmla="*/ 1078706 h 1102518"/>
              <a:gd name="connsiteX32" fmla="*/ 21431 w 316706"/>
              <a:gd name="connsiteY32" fmla="*/ 1059656 h 1102518"/>
              <a:gd name="connsiteX33" fmla="*/ 4762 w 316706"/>
              <a:gd name="connsiteY33" fmla="*/ 1026318 h 1102518"/>
              <a:gd name="connsiteX34" fmla="*/ 0 w 316706"/>
              <a:gd name="connsiteY34" fmla="*/ 973931 h 1102518"/>
              <a:gd name="connsiteX35" fmla="*/ 4762 w 316706"/>
              <a:gd name="connsiteY35" fmla="*/ 916781 h 1102518"/>
              <a:gd name="connsiteX36" fmla="*/ 14287 w 316706"/>
              <a:gd name="connsiteY36" fmla="*/ 859631 h 1102518"/>
              <a:gd name="connsiteX37" fmla="*/ 30956 w 316706"/>
              <a:gd name="connsiteY37" fmla="*/ 800100 h 1102518"/>
              <a:gd name="connsiteX38" fmla="*/ 57150 w 316706"/>
              <a:gd name="connsiteY38" fmla="*/ 697706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16706" h="1102518">
                <a:moveTo>
                  <a:pt x="57150" y="697706"/>
                </a:moveTo>
                <a:lnTo>
                  <a:pt x="97631" y="552450"/>
                </a:lnTo>
                <a:lnTo>
                  <a:pt x="128587" y="445293"/>
                </a:lnTo>
                <a:lnTo>
                  <a:pt x="145256" y="388143"/>
                </a:lnTo>
                <a:lnTo>
                  <a:pt x="152400" y="352425"/>
                </a:lnTo>
                <a:lnTo>
                  <a:pt x="159544" y="233362"/>
                </a:lnTo>
                <a:lnTo>
                  <a:pt x="140494" y="161925"/>
                </a:lnTo>
                <a:lnTo>
                  <a:pt x="116681" y="100012"/>
                </a:lnTo>
                <a:lnTo>
                  <a:pt x="102394" y="57150"/>
                </a:lnTo>
                <a:lnTo>
                  <a:pt x="100012" y="30956"/>
                </a:lnTo>
                <a:lnTo>
                  <a:pt x="104775" y="7143"/>
                </a:lnTo>
                <a:lnTo>
                  <a:pt x="116681" y="0"/>
                </a:lnTo>
                <a:lnTo>
                  <a:pt x="140494" y="4762"/>
                </a:lnTo>
                <a:lnTo>
                  <a:pt x="166687" y="28575"/>
                </a:lnTo>
                <a:lnTo>
                  <a:pt x="197644" y="66675"/>
                </a:lnTo>
                <a:lnTo>
                  <a:pt x="226219" y="107156"/>
                </a:lnTo>
                <a:lnTo>
                  <a:pt x="250031" y="150018"/>
                </a:lnTo>
                <a:lnTo>
                  <a:pt x="266700" y="202406"/>
                </a:lnTo>
                <a:lnTo>
                  <a:pt x="276225" y="252412"/>
                </a:lnTo>
                <a:lnTo>
                  <a:pt x="316706" y="378618"/>
                </a:lnTo>
                <a:lnTo>
                  <a:pt x="304800" y="478631"/>
                </a:lnTo>
                <a:lnTo>
                  <a:pt x="278606" y="657225"/>
                </a:lnTo>
                <a:lnTo>
                  <a:pt x="257175" y="785812"/>
                </a:lnTo>
                <a:lnTo>
                  <a:pt x="233362" y="888206"/>
                </a:lnTo>
                <a:lnTo>
                  <a:pt x="207169" y="992981"/>
                </a:lnTo>
                <a:lnTo>
                  <a:pt x="183356" y="1042987"/>
                </a:lnTo>
                <a:lnTo>
                  <a:pt x="161925" y="1069181"/>
                </a:lnTo>
                <a:lnTo>
                  <a:pt x="140494" y="1088231"/>
                </a:lnTo>
                <a:lnTo>
                  <a:pt x="114300" y="1097756"/>
                </a:lnTo>
                <a:lnTo>
                  <a:pt x="88106" y="1102518"/>
                </a:lnTo>
                <a:lnTo>
                  <a:pt x="61912" y="1097756"/>
                </a:lnTo>
                <a:lnTo>
                  <a:pt x="38100" y="1078706"/>
                </a:lnTo>
                <a:lnTo>
                  <a:pt x="21431" y="1059656"/>
                </a:lnTo>
                <a:lnTo>
                  <a:pt x="4762" y="1026318"/>
                </a:lnTo>
                <a:lnTo>
                  <a:pt x="0" y="973931"/>
                </a:lnTo>
                <a:lnTo>
                  <a:pt x="4762" y="916781"/>
                </a:lnTo>
                <a:lnTo>
                  <a:pt x="14287" y="859631"/>
                </a:lnTo>
                <a:lnTo>
                  <a:pt x="30956" y="800100"/>
                </a:lnTo>
                <a:lnTo>
                  <a:pt x="57150" y="697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DDBAF66-EEF6-4927-BDC6-1129E0798AD9}"/>
              </a:ext>
            </a:extLst>
          </p:cNvPr>
          <p:cNvSpPr/>
          <p:nvPr/>
        </p:nvSpPr>
        <p:spPr>
          <a:xfrm rot="16200000">
            <a:off x="2349502" y="3509963"/>
            <a:ext cx="4583112" cy="538163"/>
          </a:xfrm>
          <a:custGeom>
            <a:avLst/>
            <a:gdLst>
              <a:gd name="connsiteX0" fmla="*/ 2160270 w 4583430"/>
              <a:gd name="connsiteY0" fmla="*/ 438150 h 537210"/>
              <a:gd name="connsiteX1" fmla="*/ 1535430 w 4583430"/>
              <a:gd name="connsiteY1" fmla="*/ 441960 h 537210"/>
              <a:gd name="connsiteX2" fmla="*/ 1196340 w 4583430"/>
              <a:gd name="connsiteY2" fmla="*/ 449580 h 537210"/>
              <a:gd name="connsiteX3" fmla="*/ 845820 w 4583430"/>
              <a:gd name="connsiteY3" fmla="*/ 461010 h 537210"/>
              <a:gd name="connsiteX4" fmla="*/ 502920 w 4583430"/>
              <a:gd name="connsiteY4" fmla="*/ 487680 h 537210"/>
              <a:gd name="connsiteX5" fmla="*/ 430530 w 4583430"/>
              <a:gd name="connsiteY5" fmla="*/ 472440 h 537210"/>
              <a:gd name="connsiteX6" fmla="*/ 251460 w 4583430"/>
              <a:gd name="connsiteY6" fmla="*/ 411480 h 537210"/>
              <a:gd name="connsiteX7" fmla="*/ 137160 w 4583430"/>
              <a:gd name="connsiteY7" fmla="*/ 365760 h 537210"/>
              <a:gd name="connsiteX8" fmla="*/ 53340 w 4583430"/>
              <a:gd name="connsiteY8" fmla="*/ 320040 h 537210"/>
              <a:gd name="connsiteX9" fmla="*/ 22860 w 4583430"/>
              <a:gd name="connsiteY9" fmla="*/ 293370 h 537210"/>
              <a:gd name="connsiteX10" fmla="*/ 3810 w 4583430"/>
              <a:gd name="connsiteY10" fmla="*/ 262890 h 537210"/>
              <a:gd name="connsiteX11" fmla="*/ 0 w 4583430"/>
              <a:gd name="connsiteY11" fmla="*/ 232410 h 537210"/>
              <a:gd name="connsiteX12" fmla="*/ 11430 w 4583430"/>
              <a:gd name="connsiteY12" fmla="*/ 201930 h 537210"/>
              <a:gd name="connsiteX13" fmla="*/ 34290 w 4583430"/>
              <a:gd name="connsiteY13" fmla="*/ 175260 h 537210"/>
              <a:gd name="connsiteX14" fmla="*/ 76200 w 4583430"/>
              <a:gd name="connsiteY14" fmla="*/ 160020 h 537210"/>
              <a:gd name="connsiteX15" fmla="*/ 198120 w 4583430"/>
              <a:gd name="connsiteY15" fmla="*/ 99060 h 537210"/>
              <a:gd name="connsiteX16" fmla="*/ 529590 w 4583430"/>
              <a:gd name="connsiteY16" fmla="*/ 209550 h 537210"/>
              <a:gd name="connsiteX17" fmla="*/ 575310 w 4583430"/>
              <a:gd name="connsiteY17" fmla="*/ 220980 h 537210"/>
              <a:gd name="connsiteX18" fmla="*/ 876300 w 4583430"/>
              <a:gd name="connsiteY18" fmla="*/ 220980 h 537210"/>
              <a:gd name="connsiteX19" fmla="*/ 1539240 w 4583430"/>
              <a:gd name="connsiteY19" fmla="*/ 220980 h 537210"/>
              <a:gd name="connsiteX20" fmla="*/ 2228850 w 4583430"/>
              <a:gd name="connsiteY20" fmla="*/ 220980 h 537210"/>
              <a:gd name="connsiteX21" fmla="*/ 2411730 w 4583430"/>
              <a:gd name="connsiteY21" fmla="*/ 224790 h 537210"/>
              <a:gd name="connsiteX22" fmla="*/ 3208020 w 4583430"/>
              <a:gd name="connsiteY22" fmla="*/ 220980 h 537210"/>
              <a:gd name="connsiteX23" fmla="*/ 3497580 w 4583430"/>
              <a:gd name="connsiteY23" fmla="*/ 220980 h 537210"/>
              <a:gd name="connsiteX24" fmla="*/ 3829050 w 4583430"/>
              <a:gd name="connsiteY24" fmla="*/ 220980 h 537210"/>
              <a:gd name="connsiteX25" fmla="*/ 4126230 w 4583430"/>
              <a:gd name="connsiteY25" fmla="*/ 220980 h 537210"/>
              <a:gd name="connsiteX26" fmla="*/ 4225290 w 4583430"/>
              <a:gd name="connsiteY26" fmla="*/ 213360 h 537210"/>
              <a:gd name="connsiteX27" fmla="*/ 4309110 w 4583430"/>
              <a:gd name="connsiteY27" fmla="*/ 198120 h 537210"/>
              <a:gd name="connsiteX28" fmla="*/ 4362450 w 4583430"/>
              <a:gd name="connsiteY28" fmla="*/ 175260 h 537210"/>
              <a:gd name="connsiteX29" fmla="*/ 4419600 w 4583430"/>
              <a:gd name="connsiteY29" fmla="*/ 137160 h 537210"/>
              <a:gd name="connsiteX30" fmla="*/ 4461510 w 4583430"/>
              <a:gd name="connsiteY30" fmla="*/ 99060 h 537210"/>
              <a:gd name="connsiteX31" fmla="*/ 4488180 w 4583430"/>
              <a:gd name="connsiteY31" fmla="*/ 57150 h 537210"/>
              <a:gd name="connsiteX32" fmla="*/ 4503420 w 4583430"/>
              <a:gd name="connsiteY32" fmla="*/ 26670 h 537210"/>
              <a:gd name="connsiteX33" fmla="*/ 4522470 w 4583430"/>
              <a:gd name="connsiteY33" fmla="*/ 11430 h 537210"/>
              <a:gd name="connsiteX34" fmla="*/ 4545330 w 4583430"/>
              <a:gd name="connsiteY34" fmla="*/ 0 h 537210"/>
              <a:gd name="connsiteX35" fmla="*/ 4564380 w 4583430"/>
              <a:gd name="connsiteY35" fmla="*/ 3810 h 537210"/>
              <a:gd name="connsiteX36" fmla="*/ 4575810 w 4583430"/>
              <a:gd name="connsiteY36" fmla="*/ 15240 h 537210"/>
              <a:gd name="connsiteX37" fmla="*/ 4583430 w 4583430"/>
              <a:gd name="connsiteY37" fmla="*/ 45720 h 537210"/>
              <a:gd name="connsiteX38" fmla="*/ 4575810 w 4583430"/>
              <a:gd name="connsiteY38" fmla="*/ 95250 h 537210"/>
              <a:gd name="connsiteX39" fmla="*/ 4545330 w 4583430"/>
              <a:gd name="connsiteY39" fmla="*/ 194310 h 537210"/>
              <a:gd name="connsiteX40" fmla="*/ 4503420 w 4583430"/>
              <a:gd name="connsiteY40" fmla="*/ 293370 h 537210"/>
              <a:gd name="connsiteX41" fmla="*/ 4450080 w 4583430"/>
              <a:gd name="connsiteY41" fmla="*/ 392430 h 537210"/>
              <a:gd name="connsiteX42" fmla="*/ 4381500 w 4583430"/>
              <a:gd name="connsiteY42" fmla="*/ 487680 h 537210"/>
              <a:gd name="connsiteX43" fmla="*/ 4347210 w 4583430"/>
              <a:gd name="connsiteY43" fmla="*/ 525780 h 537210"/>
              <a:gd name="connsiteX44" fmla="*/ 4316730 w 4583430"/>
              <a:gd name="connsiteY44" fmla="*/ 537210 h 537210"/>
              <a:gd name="connsiteX45" fmla="*/ 4271010 w 4583430"/>
              <a:gd name="connsiteY45" fmla="*/ 537210 h 537210"/>
              <a:gd name="connsiteX46" fmla="*/ 4229100 w 4583430"/>
              <a:gd name="connsiteY46" fmla="*/ 525780 h 537210"/>
              <a:gd name="connsiteX47" fmla="*/ 4168140 w 4583430"/>
              <a:gd name="connsiteY47" fmla="*/ 502920 h 537210"/>
              <a:gd name="connsiteX48" fmla="*/ 4118610 w 4583430"/>
              <a:gd name="connsiteY48" fmla="*/ 480060 h 537210"/>
              <a:gd name="connsiteX49" fmla="*/ 3985260 w 4583430"/>
              <a:gd name="connsiteY49" fmla="*/ 457200 h 537210"/>
              <a:gd name="connsiteX50" fmla="*/ 3844290 w 4583430"/>
              <a:gd name="connsiteY50" fmla="*/ 441960 h 537210"/>
              <a:gd name="connsiteX51" fmla="*/ 3646170 w 4583430"/>
              <a:gd name="connsiteY51" fmla="*/ 445770 h 537210"/>
              <a:gd name="connsiteX52" fmla="*/ 3436620 w 4583430"/>
              <a:gd name="connsiteY52" fmla="*/ 445770 h 537210"/>
              <a:gd name="connsiteX53" fmla="*/ 3280410 w 4583430"/>
              <a:gd name="connsiteY53" fmla="*/ 449580 h 537210"/>
              <a:gd name="connsiteX54" fmla="*/ 2579370 w 4583430"/>
              <a:gd name="connsiteY54" fmla="*/ 445770 h 537210"/>
              <a:gd name="connsiteX55" fmla="*/ 2430780 w 4583430"/>
              <a:gd name="connsiteY55" fmla="*/ 441960 h 537210"/>
              <a:gd name="connsiteX56" fmla="*/ 2160270 w 4583430"/>
              <a:gd name="connsiteY56" fmla="*/ 438150 h 5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583430" h="537210">
                <a:moveTo>
                  <a:pt x="2160270" y="438150"/>
                </a:moveTo>
                <a:lnTo>
                  <a:pt x="1535430" y="441960"/>
                </a:lnTo>
                <a:lnTo>
                  <a:pt x="1196340" y="449580"/>
                </a:lnTo>
                <a:lnTo>
                  <a:pt x="845820" y="461010"/>
                </a:lnTo>
                <a:lnTo>
                  <a:pt x="502920" y="487680"/>
                </a:lnTo>
                <a:lnTo>
                  <a:pt x="430530" y="472440"/>
                </a:lnTo>
                <a:lnTo>
                  <a:pt x="251460" y="411480"/>
                </a:lnTo>
                <a:lnTo>
                  <a:pt x="137160" y="365760"/>
                </a:lnTo>
                <a:lnTo>
                  <a:pt x="53340" y="320040"/>
                </a:lnTo>
                <a:lnTo>
                  <a:pt x="22860" y="293370"/>
                </a:lnTo>
                <a:lnTo>
                  <a:pt x="3810" y="262890"/>
                </a:lnTo>
                <a:lnTo>
                  <a:pt x="0" y="232410"/>
                </a:lnTo>
                <a:lnTo>
                  <a:pt x="11430" y="201930"/>
                </a:lnTo>
                <a:lnTo>
                  <a:pt x="34290" y="175260"/>
                </a:lnTo>
                <a:lnTo>
                  <a:pt x="76200" y="160020"/>
                </a:lnTo>
                <a:lnTo>
                  <a:pt x="198120" y="99060"/>
                </a:lnTo>
                <a:lnTo>
                  <a:pt x="529590" y="209550"/>
                </a:lnTo>
                <a:lnTo>
                  <a:pt x="575310" y="220980"/>
                </a:lnTo>
                <a:lnTo>
                  <a:pt x="876300" y="220980"/>
                </a:lnTo>
                <a:lnTo>
                  <a:pt x="1539240" y="220980"/>
                </a:lnTo>
                <a:lnTo>
                  <a:pt x="2228850" y="220980"/>
                </a:lnTo>
                <a:lnTo>
                  <a:pt x="2411730" y="224790"/>
                </a:lnTo>
                <a:lnTo>
                  <a:pt x="3208020" y="220980"/>
                </a:lnTo>
                <a:lnTo>
                  <a:pt x="3497580" y="220980"/>
                </a:lnTo>
                <a:lnTo>
                  <a:pt x="3829050" y="220980"/>
                </a:lnTo>
                <a:lnTo>
                  <a:pt x="4126230" y="220980"/>
                </a:lnTo>
                <a:lnTo>
                  <a:pt x="4225290" y="213360"/>
                </a:lnTo>
                <a:lnTo>
                  <a:pt x="4309110" y="198120"/>
                </a:lnTo>
                <a:lnTo>
                  <a:pt x="4362450" y="175260"/>
                </a:lnTo>
                <a:lnTo>
                  <a:pt x="4419600" y="137160"/>
                </a:lnTo>
                <a:lnTo>
                  <a:pt x="4461510" y="99060"/>
                </a:lnTo>
                <a:lnTo>
                  <a:pt x="4488180" y="57150"/>
                </a:lnTo>
                <a:lnTo>
                  <a:pt x="4503420" y="26670"/>
                </a:lnTo>
                <a:lnTo>
                  <a:pt x="4522470" y="11430"/>
                </a:lnTo>
                <a:lnTo>
                  <a:pt x="4545330" y="0"/>
                </a:lnTo>
                <a:lnTo>
                  <a:pt x="4564380" y="3810"/>
                </a:lnTo>
                <a:lnTo>
                  <a:pt x="4575810" y="15240"/>
                </a:lnTo>
                <a:lnTo>
                  <a:pt x="4583430" y="45720"/>
                </a:lnTo>
                <a:lnTo>
                  <a:pt x="4575810" y="95250"/>
                </a:lnTo>
                <a:lnTo>
                  <a:pt x="4545330" y="194310"/>
                </a:lnTo>
                <a:lnTo>
                  <a:pt x="4503420" y="293370"/>
                </a:lnTo>
                <a:lnTo>
                  <a:pt x="4450080" y="392430"/>
                </a:lnTo>
                <a:lnTo>
                  <a:pt x="4381500" y="487680"/>
                </a:lnTo>
                <a:lnTo>
                  <a:pt x="4347210" y="525780"/>
                </a:lnTo>
                <a:lnTo>
                  <a:pt x="4316730" y="537210"/>
                </a:lnTo>
                <a:lnTo>
                  <a:pt x="4271010" y="537210"/>
                </a:lnTo>
                <a:lnTo>
                  <a:pt x="4229100" y="525780"/>
                </a:lnTo>
                <a:lnTo>
                  <a:pt x="4168140" y="502920"/>
                </a:lnTo>
                <a:lnTo>
                  <a:pt x="4118610" y="480060"/>
                </a:lnTo>
                <a:lnTo>
                  <a:pt x="3985260" y="457200"/>
                </a:lnTo>
                <a:lnTo>
                  <a:pt x="3844290" y="441960"/>
                </a:lnTo>
                <a:lnTo>
                  <a:pt x="3646170" y="445770"/>
                </a:lnTo>
                <a:lnTo>
                  <a:pt x="3436620" y="445770"/>
                </a:lnTo>
                <a:lnTo>
                  <a:pt x="3280410" y="449580"/>
                </a:lnTo>
                <a:lnTo>
                  <a:pt x="2579370" y="445770"/>
                </a:lnTo>
                <a:lnTo>
                  <a:pt x="2430780" y="441960"/>
                </a:lnTo>
                <a:lnTo>
                  <a:pt x="2160270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9EC3F22-4BA3-46A1-B845-1B9BC59FAF50}"/>
              </a:ext>
            </a:extLst>
          </p:cNvPr>
          <p:cNvSpPr/>
          <p:nvPr/>
        </p:nvSpPr>
        <p:spPr>
          <a:xfrm>
            <a:off x="3992563" y="5419725"/>
            <a:ext cx="641350" cy="495300"/>
          </a:xfrm>
          <a:custGeom>
            <a:avLst/>
            <a:gdLst>
              <a:gd name="connsiteX0" fmla="*/ 226219 w 640557"/>
              <a:gd name="connsiteY0" fmla="*/ 80963 h 495300"/>
              <a:gd name="connsiteX1" fmla="*/ 497682 w 640557"/>
              <a:gd name="connsiteY1" fmla="*/ 154781 h 495300"/>
              <a:gd name="connsiteX2" fmla="*/ 519113 w 640557"/>
              <a:gd name="connsiteY2" fmla="*/ 157163 h 495300"/>
              <a:gd name="connsiteX3" fmla="*/ 552450 w 640557"/>
              <a:gd name="connsiteY3" fmla="*/ 152400 h 495300"/>
              <a:gd name="connsiteX4" fmla="*/ 576263 w 640557"/>
              <a:gd name="connsiteY4" fmla="*/ 128588 h 495300"/>
              <a:gd name="connsiteX5" fmla="*/ 640557 w 640557"/>
              <a:gd name="connsiteY5" fmla="*/ 0 h 495300"/>
              <a:gd name="connsiteX6" fmla="*/ 540544 w 640557"/>
              <a:gd name="connsiteY6" fmla="*/ 495300 h 495300"/>
              <a:gd name="connsiteX7" fmla="*/ 478632 w 640557"/>
              <a:gd name="connsiteY7" fmla="*/ 454819 h 495300"/>
              <a:gd name="connsiteX8" fmla="*/ 426244 w 640557"/>
              <a:gd name="connsiteY8" fmla="*/ 361950 h 495300"/>
              <a:gd name="connsiteX9" fmla="*/ 383382 w 640557"/>
              <a:gd name="connsiteY9" fmla="*/ 314325 h 495300"/>
              <a:gd name="connsiteX10" fmla="*/ 304800 w 640557"/>
              <a:gd name="connsiteY10" fmla="*/ 252413 h 495300"/>
              <a:gd name="connsiteX11" fmla="*/ 166688 w 640557"/>
              <a:gd name="connsiteY11" fmla="*/ 166688 h 495300"/>
              <a:gd name="connsiteX12" fmla="*/ 42863 w 640557"/>
              <a:gd name="connsiteY12" fmla="*/ 100013 h 495300"/>
              <a:gd name="connsiteX13" fmla="*/ 21432 w 640557"/>
              <a:gd name="connsiteY13" fmla="*/ 88106 h 495300"/>
              <a:gd name="connsiteX14" fmla="*/ 7144 w 640557"/>
              <a:gd name="connsiteY14" fmla="*/ 73819 h 495300"/>
              <a:gd name="connsiteX15" fmla="*/ 0 w 640557"/>
              <a:gd name="connsiteY15" fmla="*/ 57150 h 495300"/>
              <a:gd name="connsiteX16" fmla="*/ 4763 w 640557"/>
              <a:gd name="connsiteY16" fmla="*/ 38100 h 495300"/>
              <a:gd name="connsiteX17" fmla="*/ 23813 w 640557"/>
              <a:gd name="connsiteY17" fmla="*/ 28575 h 495300"/>
              <a:gd name="connsiteX18" fmla="*/ 73819 w 640557"/>
              <a:gd name="connsiteY18" fmla="*/ 35719 h 495300"/>
              <a:gd name="connsiteX19" fmla="*/ 226219 w 640557"/>
              <a:gd name="connsiteY19" fmla="*/ 80963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40557" h="495300">
                <a:moveTo>
                  <a:pt x="226219" y="80963"/>
                </a:moveTo>
                <a:lnTo>
                  <a:pt x="497682" y="154781"/>
                </a:lnTo>
                <a:lnTo>
                  <a:pt x="519113" y="157163"/>
                </a:lnTo>
                <a:lnTo>
                  <a:pt x="552450" y="152400"/>
                </a:lnTo>
                <a:lnTo>
                  <a:pt x="576263" y="128588"/>
                </a:lnTo>
                <a:lnTo>
                  <a:pt x="640557" y="0"/>
                </a:lnTo>
                <a:lnTo>
                  <a:pt x="540544" y="495300"/>
                </a:lnTo>
                <a:lnTo>
                  <a:pt x="478632" y="454819"/>
                </a:lnTo>
                <a:lnTo>
                  <a:pt x="426244" y="361950"/>
                </a:lnTo>
                <a:lnTo>
                  <a:pt x="383382" y="314325"/>
                </a:lnTo>
                <a:lnTo>
                  <a:pt x="304800" y="252413"/>
                </a:lnTo>
                <a:lnTo>
                  <a:pt x="166688" y="166688"/>
                </a:lnTo>
                <a:lnTo>
                  <a:pt x="42863" y="100013"/>
                </a:lnTo>
                <a:lnTo>
                  <a:pt x="21432" y="88106"/>
                </a:lnTo>
                <a:lnTo>
                  <a:pt x="7144" y="73819"/>
                </a:lnTo>
                <a:lnTo>
                  <a:pt x="0" y="57150"/>
                </a:lnTo>
                <a:lnTo>
                  <a:pt x="4763" y="38100"/>
                </a:lnTo>
                <a:lnTo>
                  <a:pt x="23813" y="28575"/>
                </a:lnTo>
                <a:lnTo>
                  <a:pt x="73819" y="35719"/>
                </a:lnTo>
                <a:lnTo>
                  <a:pt x="226219" y="809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323D124-36D5-4D12-A83D-38C755765A67}"/>
              </a:ext>
            </a:extLst>
          </p:cNvPr>
          <p:cNvSpPr/>
          <p:nvPr/>
        </p:nvSpPr>
        <p:spPr>
          <a:xfrm>
            <a:off x="3498851" y="3173414"/>
            <a:ext cx="1709738" cy="1444625"/>
          </a:xfrm>
          <a:custGeom>
            <a:avLst/>
            <a:gdLst>
              <a:gd name="connsiteX0" fmla="*/ 881063 w 1709738"/>
              <a:gd name="connsiteY0" fmla="*/ 866775 h 1443038"/>
              <a:gd name="connsiteX1" fmla="*/ 681038 w 1709738"/>
              <a:gd name="connsiteY1" fmla="*/ 1040607 h 1443038"/>
              <a:gd name="connsiteX2" fmla="*/ 473869 w 1709738"/>
              <a:gd name="connsiteY2" fmla="*/ 1226344 h 1443038"/>
              <a:gd name="connsiteX3" fmla="*/ 335757 w 1709738"/>
              <a:gd name="connsiteY3" fmla="*/ 1350169 h 1443038"/>
              <a:gd name="connsiteX4" fmla="*/ 285750 w 1709738"/>
              <a:gd name="connsiteY4" fmla="*/ 1404938 h 1443038"/>
              <a:gd name="connsiteX5" fmla="*/ 271463 w 1709738"/>
              <a:gd name="connsiteY5" fmla="*/ 1421607 h 1443038"/>
              <a:gd name="connsiteX6" fmla="*/ 245269 w 1709738"/>
              <a:gd name="connsiteY6" fmla="*/ 1438275 h 1443038"/>
              <a:gd name="connsiteX7" fmla="*/ 223838 w 1709738"/>
              <a:gd name="connsiteY7" fmla="*/ 1443038 h 1443038"/>
              <a:gd name="connsiteX8" fmla="*/ 207169 w 1709738"/>
              <a:gd name="connsiteY8" fmla="*/ 1438275 h 1443038"/>
              <a:gd name="connsiteX9" fmla="*/ 188119 w 1709738"/>
              <a:gd name="connsiteY9" fmla="*/ 1421607 h 1443038"/>
              <a:gd name="connsiteX10" fmla="*/ 145257 w 1709738"/>
              <a:gd name="connsiteY10" fmla="*/ 1359694 h 1443038"/>
              <a:gd name="connsiteX11" fmla="*/ 102394 w 1709738"/>
              <a:gd name="connsiteY11" fmla="*/ 1278732 h 1443038"/>
              <a:gd name="connsiteX12" fmla="*/ 78582 w 1709738"/>
              <a:gd name="connsiteY12" fmla="*/ 1214438 h 1443038"/>
              <a:gd name="connsiteX13" fmla="*/ 52388 w 1709738"/>
              <a:gd name="connsiteY13" fmla="*/ 1133475 h 1443038"/>
              <a:gd name="connsiteX14" fmla="*/ 26194 w 1709738"/>
              <a:gd name="connsiteY14" fmla="*/ 1050132 h 1443038"/>
              <a:gd name="connsiteX15" fmla="*/ 11907 w 1709738"/>
              <a:gd name="connsiteY15" fmla="*/ 995363 h 1443038"/>
              <a:gd name="connsiteX16" fmla="*/ 2382 w 1709738"/>
              <a:gd name="connsiteY16" fmla="*/ 947738 h 1443038"/>
              <a:gd name="connsiteX17" fmla="*/ 0 w 1709738"/>
              <a:gd name="connsiteY17" fmla="*/ 914400 h 1443038"/>
              <a:gd name="connsiteX18" fmla="*/ 2382 w 1709738"/>
              <a:gd name="connsiteY18" fmla="*/ 892969 h 1443038"/>
              <a:gd name="connsiteX19" fmla="*/ 9525 w 1709738"/>
              <a:gd name="connsiteY19" fmla="*/ 881063 h 1443038"/>
              <a:gd name="connsiteX20" fmla="*/ 23813 w 1709738"/>
              <a:gd name="connsiteY20" fmla="*/ 881063 h 1443038"/>
              <a:gd name="connsiteX21" fmla="*/ 40482 w 1709738"/>
              <a:gd name="connsiteY21" fmla="*/ 890588 h 1443038"/>
              <a:gd name="connsiteX22" fmla="*/ 114300 w 1709738"/>
              <a:gd name="connsiteY22" fmla="*/ 971550 h 1443038"/>
              <a:gd name="connsiteX23" fmla="*/ 142875 w 1709738"/>
              <a:gd name="connsiteY23" fmla="*/ 1000125 h 1443038"/>
              <a:gd name="connsiteX24" fmla="*/ 173832 w 1709738"/>
              <a:gd name="connsiteY24" fmla="*/ 1028700 h 1443038"/>
              <a:gd name="connsiteX25" fmla="*/ 192882 w 1709738"/>
              <a:gd name="connsiteY25" fmla="*/ 1042988 h 1443038"/>
              <a:gd name="connsiteX26" fmla="*/ 219075 w 1709738"/>
              <a:gd name="connsiteY26" fmla="*/ 1050132 h 1443038"/>
              <a:gd name="connsiteX27" fmla="*/ 247650 w 1709738"/>
              <a:gd name="connsiteY27" fmla="*/ 1050132 h 1443038"/>
              <a:gd name="connsiteX28" fmla="*/ 285750 w 1709738"/>
              <a:gd name="connsiteY28" fmla="*/ 1035844 h 1443038"/>
              <a:gd name="connsiteX29" fmla="*/ 395288 w 1709738"/>
              <a:gd name="connsiteY29" fmla="*/ 959644 h 1443038"/>
              <a:gd name="connsiteX30" fmla="*/ 564357 w 1709738"/>
              <a:gd name="connsiteY30" fmla="*/ 838200 h 1443038"/>
              <a:gd name="connsiteX31" fmla="*/ 762000 w 1709738"/>
              <a:gd name="connsiteY31" fmla="*/ 704850 h 1443038"/>
              <a:gd name="connsiteX32" fmla="*/ 962025 w 1709738"/>
              <a:gd name="connsiteY32" fmla="*/ 569119 h 1443038"/>
              <a:gd name="connsiteX33" fmla="*/ 1121569 w 1709738"/>
              <a:gd name="connsiteY33" fmla="*/ 464344 h 1443038"/>
              <a:gd name="connsiteX34" fmla="*/ 1295400 w 1709738"/>
              <a:gd name="connsiteY34" fmla="*/ 316707 h 1443038"/>
              <a:gd name="connsiteX35" fmla="*/ 1447800 w 1709738"/>
              <a:gd name="connsiteY35" fmla="*/ 190500 h 1443038"/>
              <a:gd name="connsiteX36" fmla="*/ 1557338 w 1709738"/>
              <a:gd name="connsiteY36" fmla="*/ 102394 h 1443038"/>
              <a:gd name="connsiteX37" fmla="*/ 1635919 w 1709738"/>
              <a:gd name="connsiteY37" fmla="*/ 38100 h 1443038"/>
              <a:gd name="connsiteX38" fmla="*/ 1659732 w 1709738"/>
              <a:gd name="connsiteY38" fmla="*/ 14288 h 1443038"/>
              <a:gd name="connsiteX39" fmla="*/ 1676400 w 1709738"/>
              <a:gd name="connsiteY39" fmla="*/ 2382 h 1443038"/>
              <a:gd name="connsiteX40" fmla="*/ 1690688 w 1709738"/>
              <a:gd name="connsiteY40" fmla="*/ 0 h 1443038"/>
              <a:gd name="connsiteX41" fmla="*/ 1702594 w 1709738"/>
              <a:gd name="connsiteY41" fmla="*/ 4763 h 1443038"/>
              <a:gd name="connsiteX42" fmla="*/ 1704975 w 1709738"/>
              <a:gd name="connsiteY42" fmla="*/ 9525 h 1443038"/>
              <a:gd name="connsiteX43" fmla="*/ 1709738 w 1709738"/>
              <a:gd name="connsiteY43" fmla="*/ 19050 h 1443038"/>
              <a:gd name="connsiteX44" fmla="*/ 1707357 w 1709738"/>
              <a:gd name="connsiteY44" fmla="*/ 38100 h 1443038"/>
              <a:gd name="connsiteX45" fmla="*/ 1671638 w 1709738"/>
              <a:gd name="connsiteY45" fmla="*/ 83344 h 1443038"/>
              <a:gd name="connsiteX46" fmla="*/ 1554957 w 1709738"/>
              <a:gd name="connsiteY46" fmla="*/ 211932 h 1443038"/>
              <a:gd name="connsiteX47" fmla="*/ 1426369 w 1709738"/>
              <a:gd name="connsiteY47" fmla="*/ 357188 h 1443038"/>
              <a:gd name="connsiteX48" fmla="*/ 1288257 w 1709738"/>
              <a:gd name="connsiteY48" fmla="*/ 504825 h 1443038"/>
              <a:gd name="connsiteX49" fmla="*/ 1114425 w 1709738"/>
              <a:gd name="connsiteY49" fmla="*/ 661988 h 1443038"/>
              <a:gd name="connsiteX50" fmla="*/ 881063 w 1709738"/>
              <a:gd name="connsiteY50" fmla="*/ 866775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09738" h="1443038">
                <a:moveTo>
                  <a:pt x="881063" y="866775"/>
                </a:moveTo>
                <a:lnTo>
                  <a:pt x="681038" y="1040607"/>
                </a:lnTo>
                <a:lnTo>
                  <a:pt x="473869" y="1226344"/>
                </a:lnTo>
                <a:lnTo>
                  <a:pt x="335757" y="1350169"/>
                </a:lnTo>
                <a:lnTo>
                  <a:pt x="285750" y="1404938"/>
                </a:lnTo>
                <a:lnTo>
                  <a:pt x="271463" y="1421607"/>
                </a:lnTo>
                <a:lnTo>
                  <a:pt x="245269" y="1438275"/>
                </a:lnTo>
                <a:lnTo>
                  <a:pt x="223838" y="1443038"/>
                </a:lnTo>
                <a:lnTo>
                  <a:pt x="207169" y="1438275"/>
                </a:lnTo>
                <a:lnTo>
                  <a:pt x="188119" y="1421607"/>
                </a:lnTo>
                <a:lnTo>
                  <a:pt x="145257" y="1359694"/>
                </a:lnTo>
                <a:lnTo>
                  <a:pt x="102394" y="1278732"/>
                </a:lnTo>
                <a:lnTo>
                  <a:pt x="78582" y="1214438"/>
                </a:lnTo>
                <a:lnTo>
                  <a:pt x="52388" y="1133475"/>
                </a:lnTo>
                <a:lnTo>
                  <a:pt x="26194" y="1050132"/>
                </a:lnTo>
                <a:lnTo>
                  <a:pt x="11907" y="995363"/>
                </a:lnTo>
                <a:lnTo>
                  <a:pt x="2382" y="947738"/>
                </a:lnTo>
                <a:lnTo>
                  <a:pt x="0" y="914400"/>
                </a:lnTo>
                <a:lnTo>
                  <a:pt x="2382" y="892969"/>
                </a:lnTo>
                <a:lnTo>
                  <a:pt x="9525" y="881063"/>
                </a:lnTo>
                <a:lnTo>
                  <a:pt x="23813" y="881063"/>
                </a:lnTo>
                <a:lnTo>
                  <a:pt x="40482" y="890588"/>
                </a:lnTo>
                <a:lnTo>
                  <a:pt x="114300" y="971550"/>
                </a:lnTo>
                <a:lnTo>
                  <a:pt x="142875" y="1000125"/>
                </a:lnTo>
                <a:lnTo>
                  <a:pt x="173832" y="1028700"/>
                </a:lnTo>
                <a:lnTo>
                  <a:pt x="192882" y="1042988"/>
                </a:lnTo>
                <a:lnTo>
                  <a:pt x="219075" y="1050132"/>
                </a:lnTo>
                <a:lnTo>
                  <a:pt x="247650" y="1050132"/>
                </a:lnTo>
                <a:lnTo>
                  <a:pt x="285750" y="1035844"/>
                </a:lnTo>
                <a:lnTo>
                  <a:pt x="395288" y="959644"/>
                </a:lnTo>
                <a:lnTo>
                  <a:pt x="564357" y="838200"/>
                </a:lnTo>
                <a:lnTo>
                  <a:pt x="762000" y="704850"/>
                </a:lnTo>
                <a:lnTo>
                  <a:pt x="962025" y="569119"/>
                </a:lnTo>
                <a:lnTo>
                  <a:pt x="1121569" y="464344"/>
                </a:lnTo>
                <a:lnTo>
                  <a:pt x="1295400" y="316707"/>
                </a:lnTo>
                <a:lnTo>
                  <a:pt x="1447800" y="190500"/>
                </a:lnTo>
                <a:lnTo>
                  <a:pt x="1557338" y="102394"/>
                </a:lnTo>
                <a:lnTo>
                  <a:pt x="1635919" y="38100"/>
                </a:lnTo>
                <a:lnTo>
                  <a:pt x="1659732" y="14288"/>
                </a:lnTo>
                <a:lnTo>
                  <a:pt x="1676400" y="2382"/>
                </a:lnTo>
                <a:lnTo>
                  <a:pt x="1690688" y="0"/>
                </a:lnTo>
                <a:lnTo>
                  <a:pt x="1702594" y="4763"/>
                </a:lnTo>
                <a:lnTo>
                  <a:pt x="1704975" y="9525"/>
                </a:lnTo>
                <a:lnTo>
                  <a:pt x="1709738" y="19050"/>
                </a:lnTo>
                <a:lnTo>
                  <a:pt x="1707357" y="38100"/>
                </a:lnTo>
                <a:lnTo>
                  <a:pt x="1671638" y="83344"/>
                </a:lnTo>
                <a:lnTo>
                  <a:pt x="1554957" y="211932"/>
                </a:lnTo>
                <a:lnTo>
                  <a:pt x="1426369" y="357188"/>
                </a:lnTo>
                <a:lnTo>
                  <a:pt x="1288257" y="504825"/>
                </a:lnTo>
                <a:lnTo>
                  <a:pt x="1114425" y="661988"/>
                </a:lnTo>
                <a:lnTo>
                  <a:pt x="881063" y="8667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51A395A-624B-463B-80BB-8970BC674179}"/>
              </a:ext>
            </a:extLst>
          </p:cNvPr>
          <p:cNvSpPr/>
          <p:nvPr/>
        </p:nvSpPr>
        <p:spPr>
          <a:xfrm>
            <a:off x="5534025" y="2386013"/>
            <a:ext cx="604838" cy="673100"/>
          </a:xfrm>
          <a:custGeom>
            <a:avLst/>
            <a:gdLst>
              <a:gd name="connsiteX0" fmla="*/ 211931 w 604838"/>
              <a:gd name="connsiteY0" fmla="*/ 273843 h 673893"/>
              <a:gd name="connsiteX1" fmla="*/ 121444 w 604838"/>
              <a:gd name="connsiteY1" fmla="*/ 173831 h 673893"/>
              <a:gd name="connsiteX2" fmla="*/ 40481 w 604838"/>
              <a:gd name="connsiteY2" fmla="*/ 92868 h 673893"/>
              <a:gd name="connsiteX3" fmla="*/ 26194 w 604838"/>
              <a:gd name="connsiteY3" fmla="*/ 73818 h 673893"/>
              <a:gd name="connsiteX4" fmla="*/ 4763 w 604838"/>
              <a:gd name="connsiteY4" fmla="*/ 42862 h 673893"/>
              <a:gd name="connsiteX5" fmla="*/ 0 w 604838"/>
              <a:gd name="connsiteY5" fmla="*/ 26193 h 673893"/>
              <a:gd name="connsiteX6" fmla="*/ 0 w 604838"/>
              <a:gd name="connsiteY6" fmla="*/ 9525 h 673893"/>
              <a:gd name="connsiteX7" fmla="*/ 11906 w 604838"/>
              <a:gd name="connsiteY7" fmla="*/ 0 h 673893"/>
              <a:gd name="connsiteX8" fmla="*/ 42863 w 604838"/>
              <a:gd name="connsiteY8" fmla="*/ 0 h 673893"/>
              <a:gd name="connsiteX9" fmla="*/ 123825 w 604838"/>
              <a:gd name="connsiteY9" fmla="*/ 40481 h 673893"/>
              <a:gd name="connsiteX10" fmla="*/ 250031 w 604838"/>
              <a:gd name="connsiteY10" fmla="*/ 104775 h 673893"/>
              <a:gd name="connsiteX11" fmla="*/ 319088 w 604838"/>
              <a:gd name="connsiteY11" fmla="*/ 140493 h 673893"/>
              <a:gd name="connsiteX12" fmla="*/ 402431 w 604838"/>
              <a:gd name="connsiteY12" fmla="*/ 192881 h 673893"/>
              <a:gd name="connsiteX13" fmla="*/ 457200 w 604838"/>
              <a:gd name="connsiteY13" fmla="*/ 230981 h 673893"/>
              <a:gd name="connsiteX14" fmla="*/ 495300 w 604838"/>
              <a:gd name="connsiteY14" fmla="*/ 264318 h 673893"/>
              <a:gd name="connsiteX15" fmla="*/ 523875 w 604838"/>
              <a:gd name="connsiteY15" fmla="*/ 292893 h 673893"/>
              <a:gd name="connsiteX16" fmla="*/ 547688 w 604838"/>
              <a:gd name="connsiteY16" fmla="*/ 323850 h 673893"/>
              <a:gd name="connsiteX17" fmla="*/ 573881 w 604838"/>
              <a:gd name="connsiteY17" fmla="*/ 371475 h 673893"/>
              <a:gd name="connsiteX18" fmla="*/ 590550 w 604838"/>
              <a:gd name="connsiteY18" fmla="*/ 414337 h 673893"/>
              <a:gd name="connsiteX19" fmla="*/ 602456 w 604838"/>
              <a:gd name="connsiteY19" fmla="*/ 466725 h 673893"/>
              <a:gd name="connsiteX20" fmla="*/ 604838 w 604838"/>
              <a:gd name="connsiteY20" fmla="*/ 531018 h 673893"/>
              <a:gd name="connsiteX21" fmla="*/ 604838 w 604838"/>
              <a:gd name="connsiteY21" fmla="*/ 547687 h 673893"/>
              <a:gd name="connsiteX22" fmla="*/ 597694 w 604838"/>
              <a:gd name="connsiteY22" fmla="*/ 581025 h 673893"/>
              <a:gd name="connsiteX23" fmla="*/ 585788 w 604838"/>
              <a:gd name="connsiteY23" fmla="*/ 611981 h 673893"/>
              <a:gd name="connsiteX24" fmla="*/ 561975 w 604838"/>
              <a:gd name="connsiteY24" fmla="*/ 645318 h 673893"/>
              <a:gd name="connsiteX25" fmla="*/ 538163 w 604838"/>
              <a:gd name="connsiteY25" fmla="*/ 661987 h 673893"/>
              <a:gd name="connsiteX26" fmla="*/ 516731 w 604838"/>
              <a:gd name="connsiteY26" fmla="*/ 671512 h 673893"/>
              <a:gd name="connsiteX27" fmla="*/ 492919 w 604838"/>
              <a:gd name="connsiteY27" fmla="*/ 673893 h 673893"/>
              <a:gd name="connsiteX28" fmla="*/ 461963 w 604838"/>
              <a:gd name="connsiteY28" fmla="*/ 666750 h 673893"/>
              <a:gd name="connsiteX29" fmla="*/ 435769 w 604838"/>
              <a:gd name="connsiteY29" fmla="*/ 652462 h 673893"/>
              <a:gd name="connsiteX30" fmla="*/ 416719 w 604838"/>
              <a:gd name="connsiteY30" fmla="*/ 638175 h 673893"/>
              <a:gd name="connsiteX31" fmla="*/ 364331 w 604838"/>
              <a:gd name="connsiteY31" fmla="*/ 535781 h 673893"/>
              <a:gd name="connsiteX32" fmla="*/ 309563 w 604838"/>
              <a:gd name="connsiteY32" fmla="*/ 423862 h 673893"/>
              <a:gd name="connsiteX33" fmla="*/ 290513 w 604838"/>
              <a:gd name="connsiteY33" fmla="*/ 378618 h 673893"/>
              <a:gd name="connsiteX34" fmla="*/ 211931 w 604838"/>
              <a:gd name="connsiteY34" fmla="*/ 273843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04838" h="673893">
                <a:moveTo>
                  <a:pt x="211931" y="273843"/>
                </a:moveTo>
                <a:lnTo>
                  <a:pt x="121444" y="173831"/>
                </a:lnTo>
                <a:lnTo>
                  <a:pt x="40481" y="92868"/>
                </a:lnTo>
                <a:lnTo>
                  <a:pt x="26194" y="73818"/>
                </a:lnTo>
                <a:lnTo>
                  <a:pt x="4763" y="42862"/>
                </a:lnTo>
                <a:lnTo>
                  <a:pt x="0" y="26193"/>
                </a:lnTo>
                <a:lnTo>
                  <a:pt x="0" y="9525"/>
                </a:lnTo>
                <a:lnTo>
                  <a:pt x="11906" y="0"/>
                </a:lnTo>
                <a:lnTo>
                  <a:pt x="42863" y="0"/>
                </a:lnTo>
                <a:lnTo>
                  <a:pt x="123825" y="40481"/>
                </a:lnTo>
                <a:lnTo>
                  <a:pt x="250031" y="104775"/>
                </a:lnTo>
                <a:lnTo>
                  <a:pt x="319088" y="140493"/>
                </a:lnTo>
                <a:lnTo>
                  <a:pt x="402431" y="192881"/>
                </a:lnTo>
                <a:lnTo>
                  <a:pt x="457200" y="230981"/>
                </a:lnTo>
                <a:lnTo>
                  <a:pt x="495300" y="264318"/>
                </a:lnTo>
                <a:lnTo>
                  <a:pt x="523875" y="292893"/>
                </a:lnTo>
                <a:lnTo>
                  <a:pt x="547688" y="323850"/>
                </a:lnTo>
                <a:lnTo>
                  <a:pt x="573881" y="371475"/>
                </a:lnTo>
                <a:lnTo>
                  <a:pt x="590550" y="414337"/>
                </a:lnTo>
                <a:lnTo>
                  <a:pt x="602456" y="466725"/>
                </a:lnTo>
                <a:lnTo>
                  <a:pt x="604838" y="531018"/>
                </a:lnTo>
                <a:lnTo>
                  <a:pt x="604838" y="547687"/>
                </a:lnTo>
                <a:lnTo>
                  <a:pt x="597694" y="581025"/>
                </a:lnTo>
                <a:lnTo>
                  <a:pt x="585788" y="611981"/>
                </a:lnTo>
                <a:lnTo>
                  <a:pt x="561975" y="645318"/>
                </a:lnTo>
                <a:lnTo>
                  <a:pt x="538163" y="661987"/>
                </a:lnTo>
                <a:lnTo>
                  <a:pt x="516731" y="671512"/>
                </a:lnTo>
                <a:lnTo>
                  <a:pt x="492919" y="673893"/>
                </a:lnTo>
                <a:lnTo>
                  <a:pt x="461963" y="666750"/>
                </a:lnTo>
                <a:lnTo>
                  <a:pt x="435769" y="652462"/>
                </a:lnTo>
                <a:lnTo>
                  <a:pt x="416719" y="638175"/>
                </a:lnTo>
                <a:lnTo>
                  <a:pt x="364331" y="535781"/>
                </a:lnTo>
                <a:lnTo>
                  <a:pt x="309563" y="423862"/>
                </a:lnTo>
                <a:lnTo>
                  <a:pt x="290513" y="378618"/>
                </a:lnTo>
                <a:lnTo>
                  <a:pt x="211931" y="2738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13EDF4E-BD0F-4C7B-8255-BCE35D332C38}"/>
              </a:ext>
            </a:extLst>
          </p:cNvPr>
          <p:cNvSpPr/>
          <p:nvPr/>
        </p:nvSpPr>
        <p:spPr>
          <a:xfrm>
            <a:off x="6291264" y="2087564"/>
            <a:ext cx="541337" cy="712787"/>
          </a:xfrm>
          <a:custGeom>
            <a:avLst/>
            <a:gdLst>
              <a:gd name="connsiteX0" fmla="*/ 185737 w 540543"/>
              <a:gd name="connsiteY0" fmla="*/ 247650 h 711994"/>
              <a:gd name="connsiteX1" fmla="*/ 88106 w 540543"/>
              <a:gd name="connsiteY1" fmla="*/ 107157 h 711994"/>
              <a:gd name="connsiteX2" fmla="*/ 0 w 540543"/>
              <a:gd name="connsiteY2" fmla="*/ 2382 h 711994"/>
              <a:gd name="connsiteX3" fmla="*/ 69056 w 540543"/>
              <a:gd name="connsiteY3" fmla="*/ 0 h 711994"/>
              <a:gd name="connsiteX4" fmla="*/ 178593 w 540543"/>
              <a:gd name="connsiteY4" fmla="*/ 61913 h 711994"/>
              <a:gd name="connsiteX5" fmla="*/ 257175 w 540543"/>
              <a:gd name="connsiteY5" fmla="*/ 111919 h 711994"/>
              <a:gd name="connsiteX6" fmla="*/ 321468 w 540543"/>
              <a:gd name="connsiteY6" fmla="*/ 161925 h 711994"/>
              <a:gd name="connsiteX7" fmla="*/ 381000 w 540543"/>
              <a:gd name="connsiteY7" fmla="*/ 214313 h 711994"/>
              <a:gd name="connsiteX8" fmla="*/ 433387 w 540543"/>
              <a:gd name="connsiteY8" fmla="*/ 266700 h 711994"/>
              <a:gd name="connsiteX9" fmla="*/ 471487 w 540543"/>
              <a:gd name="connsiteY9" fmla="*/ 316707 h 711994"/>
              <a:gd name="connsiteX10" fmla="*/ 504825 w 540543"/>
              <a:gd name="connsiteY10" fmla="*/ 364332 h 711994"/>
              <a:gd name="connsiteX11" fmla="*/ 526256 w 540543"/>
              <a:gd name="connsiteY11" fmla="*/ 414338 h 711994"/>
              <a:gd name="connsiteX12" fmla="*/ 540543 w 540543"/>
              <a:gd name="connsiteY12" fmla="*/ 452438 h 711994"/>
              <a:gd name="connsiteX13" fmla="*/ 540543 w 540543"/>
              <a:gd name="connsiteY13" fmla="*/ 504825 h 711994"/>
              <a:gd name="connsiteX14" fmla="*/ 531018 w 540543"/>
              <a:gd name="connsiteY14" fmla="*/ 557213 h 711994"/>
              <a:gd name="connsiteX15" fmla="*/ 509587 w 540543"/>
              <a:gd name="connsiteY15" fmla="*/ 607219 h 711994"/>
              <a:gd name="connsiteX16" fmla="*/ 490537 w 540543"/>
              <a:gd name="connsiteY16" fmla="*/ 645319 h 711994"/>
              <a:gd name="connsiteX17" fmla="*/ 461962 w 540543"/>
              <a:gd name="connsiteY17" fmla="*/ 681038 h 711994"/>
              <a:gd name="connsiteX18" fmla="*/ 428625 w 540543"/>
              <a:gd name="connsiteY18" fmla="*/ 704850 h 711994"/>
              <a:gd name="connsiteX19" fmla="*/ 402431 w 540543"/>
              <a:gd name="connsiteY19" fmla="*/ 711994 h 711994"/>
              <a:gd name="connsiteX20" fmla="*/ 378618 w 540543"/>
              <a:gd name="connsiteY20" fmla="*/ 709613 h 711994"/>
              <a:gd name="connsiteX21" fmla="*/ 352425 w 540543"/>
              <a:gd name="connsiteY21" fmla="*/ 700088 h 711994"/>
              <a:gd name="connsiteX22" fmla="*/ 323850 w 540543"/>
              <a:gd name="connsiteY22" fmla="*/ 669132 h 711994"/>
              <a:gd name="connsiteX23" fmla="*/ 307181 w 540543"/>
              <a:gd name="connsiteY23" fmla="*/ 633413 h 711994"/>
              <a:gd name="connsiteX24" fmla="*/ 295275 w 540543"/>
              <a:gd name="connsiteY24" fmla="*/ 569119 h 711994"/>
              <a:gd name="connsiteX25" fmla="*/ 276225 w 540543"/>
              <a:gd name="connsiteY25" fmla="*/ 454819 h 711994"/>
              <a:gd name="connsiteX26" fmla="*/ 254793 w 540543"/>
              <a:gd name="connsiteY26" fmla="*/ 381000 h 711994"/>
              <a:gd name="connsiteX27" fmla="*/ 185737 w 540543"/>
              <a:gd name="connsiteY27" fmla="*/ 247650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0543" h="711994">
                <a:moveTo>
                  <a:pt x="185737" y="247650"/>
                </a:moveTo>
                <a:lnTo>
                  <a:pt x="88106" y="107157"/>
                </a:lnTo>
                <a:lnTo>
                  <a:pt x="0" y="2382"/>
                </a:lnTo>
                <a:lnTo>
                  <a:pt x="69056" y="0"/>
                </a:lnTo>
                <a:lnTo>
                  <a:pt x="178593" y="61913"/>
                </a:lnTo>
                <a:lnTo>
                  <a:pt x="257175" y="111919"/>
                </a:lnTo>
                <a:lnTo>
                  <a:pt x="321468" y="161925"/>
                </a:lnTo>
                <a:lnTo>
                  <a:pt x="381000" y="214313"/>
                </a:lnTo>
                <a:lnTo>
                  <a:pt x="433387" y="266700"/>
                </a:lnTo>
                <a:lnTo>
                  <a:pt x="471487" y="316707"/>
                </a:lnTo>
                <a:lnTo>
                  <a:pt x="504825" y="364332"/>
                </a:lnTo>
                <a:lnTo>
                  <a:pt x="526256" y="414338"/>
                </a:lnTo>
                <a:lnTo>
                  <a:pt x="540543" y="452438"/>
                </a:lnTo>
                <a:lnTo>
                  <a:pt x="540543" y="504825"/>
                </a:lnTo>
                <a:lnTo>
                  <a:pt x="531018" y="557213"/>
                </a:lnTo>
                <a:lnTo>
                  <a:pt x="509587" y="607219"/>
                </a:lnTo>
                <a:lnTo>
                  <a:pt x="490537" y="645319"/>
                </a:lnTo>
                <a:lnTo>
                  <a:pt x="461962" y="681038"/>
                </a:lnTo>
                <a:lnTo>
                  <a:pt x="428625" y="704850"/>
                </a:lnTo>
                <a:lnTo>
                  <a:pt x="402431" y="711994"/>
                </a:lnTo>
                <a:lnTo>
                  <a:pt x="378618" y="709613"/>
                </a:lnTo>
                <a:lnTo>
                  <a:pt x="352425" y="700088"/>
                </a:lnTo>
                <a:lnTo>
                  <a:pt x="323850" y="669132"/>
                </a:lnTo>
                <a:lnTo>
                  <a:pt x="307181" y="633413"/>
                </a:lnTo>
                <a:lnTo>
                  <a:pt x="295275" y="569119"/>
                </a:lnTo>
                <a:lnTo>
                  <a:pt x="276225" y="454819"/>
                </a:lnTo>
                <a:lnTo>
                  <a:pt x="254793" y="381000"/>
                </a:lnTo>
                <a:lnTo>
                  <a:pt x="185737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CD91EB3-51FF-4DA1-A746-062389546EDD}"/>
              </a:ext>
            </a:extLst>
          </p:cNvPr>
          <p:cNvSpPr/>
          <p:nvPr/>
        </p:nvSpPr>
        <p:spPr>
          <a:xfrm>
            <a:off x="7008813" y="1858964"/>
            <a:ext cx="1047750" cy="1050925"/>
          </a:xfrm>
          <a:custGeom>
            <a:avLst/>
            <a:gdLst>
              <a:gd name="connsiteX0" fmla="*/ 626269 w 1047750"/>
              <a:gd name="connsiteY0" fmla="*/ 671513 h 1050132"/>
              <a:gd name="connsiteX1" fmla="*/ 435769 w 1047750"/>
              <a:gd name="connsiteY1" fmla="*/ 814388 h 1050132"/>
              <a:gd name="connsiteX2" fmla="*/ 276225 w 1047750"/>
              <a:gd name="connsiteY2" fmla="*/ 914400 h 1050132"/>
              <a:gd name="connsiteX3" fmla="*/ 128587 w 1047750"/>
              <a:gd name="connsiteY3" fmla="*/ 1000125 h 1050132"/>
              <a:gd name="connsiteX4" fmla="*/ 40481 w 1047750"/>
              <a:gd name="connsiteY4" fmla="*/ 1045369 h 1050132"/>
              <a:gd name="connsiteX5" fmla="*/ 19050 w 1047750"/>
              <a:gd name="connsiteY5" fmla="*/ 1050132 h 1050132"/>
              <a:gd name="connsiteX6" fmla="*/ 7144 w 1047750"/>
              <a:gd name="connsiteY6" fmla="*/ 1042988 h 1050132"/>
              <a:gd name="connsiteX7" fmla="*/ 0 w 1047750"/>
              <a:gd name="connsiteY7" fmla="*/ 1023938 h 1050132"/>
              <a:gd name="connsiteX8" fmla="*/ 11906 w 1047750"/>
              <a:gd name="connsiteY8" fmla="*/ 995363 h 1050132"/>
              <a:gd name="connsiteX9" fmla="*/ 38100 w 1047750"/>
              <a:gd name="connsiteY9" fmla="*/ 971550 h 1050132"/>
              <a:gd name="connsiteX10" fmla="*/ 176212 w 1047750"/>
              <a:gd name="connsiteY10" fmla="*/ 864394 h 1050132"/>
              <a:gd name="connsiteX11" fmla="*/ 271462 w 1047750"/>
              <a:gd name="connsiteY11" fmla="*/ 783432 h 1050132"/>
              <a:gd name="connsiteX12" fmla="*/ 385762 w 1047750"/>
              <a:gd name="connsiteY12" fmla="*/ 676275 h 1050132"/>
              <a:gd name="connsiteX13" fmla="*/ 473869 w 1047750"/>
              <a:gd name="connsiteY13" fmla="*/ 581025 h 1050132"/>
              <a:gd name="connsiteX14" fmla="*/ 578644 w 1047750"/>
              <a:gd name="connsiteY14" fmla="*/ 452438 h 1050132"/>
              <a:gd name="connsiteX15" fmla="*/ 616744 w 1047750"/>
              <a:gd name="connsiteY15" fmla="*/ 395288 h 1050132"/>
              <a:gd name="connsiteX16" fmla="*/ 635794 w 1047750"/>
              <a:gd name="connsiteY16" fmla="*/ 350044 h 1050132"/>
              <a:gd name="connsiteX17" fmla="*/ 642937 w 1047750"/>
              <a:gd name="connsiteY17" fmla="*/ 297657 h 1050132"/>
              <a:gd name="connsiteX18" fmla="*/ 635794 w 1047750"/>
              <a:gd name="connsiteY18" fmla="*/ 233363 h 1050132"/>
              <a:gd name="connsiteX19" fmla="*/ 616744 w 1047750"/>
              <a:gd name="connsiteY19" fmla="*/ 173832 h 1050132"/>
              <a:gd name="connsiteX20" fmla="*/ 564356 w 1047750"/>
              <a:gd name="connsiteY20" fmla="*/ 92869 h 1050132"/>
              <a:gd name="connsiteX21" fmla="*/ 547687 w 1047750"/>
              <a:gd name="connsiteY21" fmla="*/ 66675 h 1050132"/>
              <a:gd name="connsiteX22" fmla="*/ 538162 w 1047750"/>
              <a:gd name="connsiteY22" fmla="*/ 42863 h 1050132"/>
              <a:gd name="connsiteX23" fmla="*/ 538162 w 1047750"/>
              <a:gd name="connsiteY23" fmla="*/ 16669 h 1050132"/>
              <a:gd name="connsiteX24" fmla="*/ 545306 w 1047750"/>
              <a:gd name="connsiteY24" fmla="*/ 2382 h 1050132"/>
              <a:gd name="connsiteX25" fmla="*/ 569119 w 1047750"/>
              <a:gd name="connsiteY25" fmla="*/ 0 h 1050132"/>
              <a:gd name="connsiteX26" fmla="*/ 600075 w 1047750"/>
              <a:gd name="connsiteY26" fmla="*/ 7144 h 1050132"/>
              <a:gd name="connsiteX27" fmla="*/ 666750 w 1047750"/>
              <a:gd name="connsiteY27" fmla="*/ 28575 h 1050132"/>
              <a:gd name="connsiteX28" fmla="*/ 764381 w 1047750"/>
              <a:gd name="connsiteY28" fmla="*/ 69057 h 1050132"/>
              <a:gd name="connsiteX29" fmla="*/ 854869 w 1047750"/>
              <a:gd name="connsiteY29" fmla="*/ 111919 h 1050132"/>
              <a:gd name="connsiteX30" fmla="*/ 921544 w 1047750"/>
              <a:gd name="connsiteY30" fmla="*/ 154782 h 1050132"/>
              <a:gd name="connsiteX31" fmla="*/ 976312 w 1047750"/>
              <a:gd name="connsiteY31" fmla="*/ 200025 h 1050132"/>
              <a:gd name="connsiteX32" fmla="*/ 1031081 w 1047750"/>
              <a:gd name="connsiteY32" fmla="*/ 259557 h 1050132"/>
              <a:gd name="connsiteX33" fmla="*/ 1045369 w 1047750"/>
              <a:gd name="connsiteY33" fmla="*/ 288132 h 1050132"/>
              <a:gd name="connsiteX34" fmla="*/ 1047750 w 1047750"/>
              <a:gd name="connsiteY34" fmla="*/ 307182 h 1050132"/>
              <a:gd name="connsiteX35" fmla="*/ 1042987 w 1047750"/>
              <a:gd name="connsiteY35" fmla="*/ 333375 h 1050132"/>
              <a:gd name="connsiteX36" fmla="*/ 1021556 w 1047750"/>
              <a:gd name="connsiteY36" fmla="*/ 352425 h 1050132"/>
              <a:gd name="connsiteX37" fmla="*/ 945356 w 1047750"/>
              <a:gd name="connsiteY37" fmla="*/ 390525 h 1050132"/>
              <a:gd name="connsiteX38" fmla="*/ 890587 w 1047750"/>
              <a:gd name="connsiteY38" fmla="*/ 431007 h 1050132"/>
              <a:gd name="connsiteX39" fmla="*/ 816769 w 1047750"/>
              <a:gd name="connsiteY39" fmla="*/ 504825 h 1050132"/>
              <a:gd name="connsiteX40" fmla="*/ 723900 w 1047750"/>
              <a:gd name="connsiteY40" fmla="*/ 590550 h 1050132"/>
              <a:gd name="connsiteX41" fmla="*/ 626269 w 1047750"/>
              <a:gd name="connsiteY41" fmla="*/ 671513 h 105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7750" h="1050132">
                <a:moveTo>
                  <a:pt x="626269" y="671513"/>
                </a:moveTo>
                <a:lnTo>
                  <a:pt x="435769" y="814388"/>
                </a:lnTo>
                <a:lnTo>
                  <a:pt x="276225" y="914400"/>
                </a:lnTo>
                <a:lnTo>
                  <a:pt x="128587" y="1000125"/>
                </a:lnTo>
                <a:lnTo>
                  <a:pt x="40481" y="1045369"/>
                </a:lnTo>
                <a:lnTo>
                  <a:pt x="19050" y="1050132"/>
                </a:lnTo>
                <a:lnTo>
                  <a:pt x="7144" y="1042988"/>
                </a:lnTo>
                <a:lnTo>
                  <a:pt x="0" y="1023938"/>
                </a:lnTo>
                <a:lnTo>
                  <a:pt x="11906" y="995363"/>
                </a:lnTo>
                <a:lnTo>
                  <a:pt x="38100" y="971550"/>
                </a:lnTo>
                <a:lnTo>
                  <a:pt x="176212" y="864394"/>
                </a:lnTo>
                <a:lnTo>
                  <a:pt x="271462" y="783432"/>
                </a:lnTo>
                <a:lnTo>
                  <a:pt x="385762" y="676275"/>
                </a:lnTo>
                <a:lnTo>
                  <a:pt x="473869" y="581025"/>
                </a:lnTo>
                <a:lnTo>
                  <a:pt x="578644" y="452438"/>
                </a:lnTo>
                <a:lnTo>
                  <a:pt x="616744" y="395288"/>
                </a:lnTo>
                <a:lnTo>
                  <a:pt x="635794" y="350044"/>
                </a:lnTo>
                <a:lnTo>
                  <a:pt x="642937" y="297657"/>
                </a:lnTo>
                <a:lnTo>
                  <a:pt x="635794" y="233363"/>
                </a:lnTo>
                <a:lnTo>
                  <a:pt x="616744" y="173832"/>
                </a:lnTo>
                <a:lnTo>
                  <a:pt x="564356" y="92869"/>
                </a:lnTo>
                <a:lnTo>
                  <a:pt x="547687" y="66675"/>
                </a:lnTo>
                <a:lnTo>
                  <a:pt x="538162" y="42863"/>
                </a:lnTo>
                <a:lnTo>
                  <a:pt x="538162" y="16669"/>
                </a:lnTo>
                <a:lnTo>
                  <a:pt x="545306" y="2382"/>
                </a:lnTo>
                <a:lnTo>
                  <a:pt x="569119" y="0"/>
                </a:lnTo>
                <a:lnTo>
                  <a:pt x="600075" y="7144"/>
                </a:lnTo>
                <a:lnTo>
                  <a:pt x="666750" y="28575"/>
                </a:lnTo>
                <a:lnTo>
                  <a:pt x="764381" y="69057"/>
                </a:lnTo>
                <a:lnTo>
                  <a:pt x="854869" y="111919"/>
                </a:lnTo>
                <a:lnTo>
                  <a:pt x="921544" y="154782"/>
                </a:lnTo>
                <a:lnTo>
                  <a:pt x="976312" y="200025"/>
                </a:lnTo>
                <a:lnTo>
                  <a:pt x="1031081" y="259557"/>
                </a:lnTo>
                <a:lnTo>
                  <a:pt x="1045369" y="288132"/>
                </a:lnTo>
                <a:lnTo>
                  <a:pt x="1047750" y="307182"/>
                </a:lnTo>
                <a:lnTo>
                  <a:pt x="1042987" y="333375"/>
                </a:lnTo>
                <a:lnTo>
                  <a:pt x="1021556" y="352425"/>
                </a:lnTo>
                <a:lnTo>
                  <a:pt x="945356" y="390525"/>
                </a:lnTo>
                <a:lnTo>
                  <a:pt x="890587" y="431007"/>
                </a:lnTo>
                <a:lnTo>
                  <a:pt x="816769" y="504825"/>
                </a:lnTo>
                <a:lnTo>
                  <a:pt x="723900" y="590550"/>
                </a:lnTo>
                <a:lnTo>
                  <a:pt x="626269" y="6715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F5BA953-1267-4C52-AC09-C1B769DCE6E0}"/>
              </a:ext>
            </a:extLst>
          </p:cNvPr>
          <p:cNvSpPr/>
          <p:nvPr/>
        </p:nvSpPr>
        <p:spPr>
          <a:xfrm>
            <a:off x="5524500" y="2890839"/>
            <a:ext cx="2851150" cy="523875"/>
          </a:xfrm>
          <a:custGeom>
            <a:avLst/>
            <a:gdLst>
              <a:gd name="connsiteX0" fmla="*/ 1521619 w 2850356"/>
              <a:gd name="connsiteY0" fmla="*/ 288131 h 523875"/>
              <a:gd name="connsiteX1" fmla="*/ 1164431 w 2850356"/>
              <a:gd name="connsiteY1" fmla="*/ 345281 h 523875"/>
              <a:gd name="connsiteX2" fmla="*/ 888206 w 2850356"/>
              <a:gd name="connsiteY2" fmla="*/ 397668 h 523875"/>
              <a:gd name="connsiteX3" fmla="*/ 738188 w 2850356"/>
              <a:gd name="connsiteY3" fmla="*/ 431006 h 523875"/>
              <a:gd name="connsiteX4" fmla="*/ 533400 w 2850356"/>
              <a:gd name="connsiteY4" fmla="*/ 473868 h 523875"/>
              <a:gd name="connsiteX5" fmla="*/ 483394 w 2850356"/>
              <a:gd name="connsiteY5" fmla="*/ 490537 h 523875"/>
              <a:gd name="connsiteX6" fmla="*/ 426244 w 2850356"/>
              <a:gd name="connsiteY6" fmla="*/ 504825 h 523875"/>
              <a:gd name="connsiteX7" fmla="*/ 371475 w 2850356"/>
              <a:gd name="connsiteY7" fmla="*/ 514350 h 523875"/>
              <a:gd name="connsiteX8" fmla="*/ 295275 w 2850356"/>
              <a:gd name="connsiteY8" fmla="*/ 523875 h 523875"/>
              <a:gd name="connsiteX9" fmla="*/ 228600 w 2850356"/>
              <a:gd name="connsiteY9" fmla="*/ 521493 h 523875"/>
              <a:gd name="connsiteX10" fmla="*/ 180975 w 2850356"/>
              <a:gd name="connsiteY10" fmla="*/ 519112 h 523875"/>
              <a:gd name="connsiteX11" fmla="*/ 126206 w 2850356"/>
              <a:gd name="connsiteY11" fmla="*/ 509587 h 523875"/>
              <a:gd name="connsiteX12" fmla="*/ 52388 w 2850356"/>
              <a:gd name="connsiteY12" fmla="*/ 488156 h 523875"/>
              <a:gd name="connsiteX13" fmla="*/ 0 w 2850356"/>
              <a:gd name="connsiteY13" fmla="*/ 314325 h 523875"/>
              <a:gd name="connsiteX14" fmla="*/ 195263 w 2850356"/>
              <a:gd name="connsiteY14" fmla="*/ 323850 h 523875"/>
              <a:gd name="connsiteX15" fmla="*/ 278606 w 2850356"/>
              <a:gd name="connsiteY15" fmla="*/ 321468 h 523875"/>
              <a:gd name="connsiteX16" fmla="*/ 383381 w 2850356"/>
              <a:gd name="connsiteY16" fmla="*/ 314325 h 523875"/>
              <a:gd name="connsiteX17" fmla="*/ 569119 w 2850356"/>
              <a:gd name="connsiteY17" fmla="*/ 288131 h 523875"/>
              <a:gd name="connsiteX18" fmla="*/ 842963 w 2850356"/>
              <a:gd name="connsiteY18" fmla="*/ 240506 h 523875"/>
              <a:gd name="connsiteX19" fmla="*/ 1245394 w 2850356"/>
              <a:gd name="connsiteY19" fmla="*/ 178593 h 523875"/>
              <a:gd name="connsiteX20" fmla="*/ 1593056 w 2850356"/>
              <a:gd name="connsiteY20" fmla="*/ 126206 h 523875"/>
              <a:gd name="connsiteX21" fmla="*/ 1893094 w 2850356"/>
              <a:gd name="connsiteY21" fmla="*/ 83343 h 523875"/>
              <a:gd name="connsiteX22" fmla="*/ 2224088 w 2850356"/>
              <a:gd name="connsiteY22" fmla="*/ 45243 h 523875"/>
              <a:gd name="connsiteX23" fmla="*/ 2443163 w 2850356"/>
              <a:gd name="connsiteY23" fmla="*/ 26193 h 523875"/>
              <a:gd name="connsiteX24" fmla="*/ 2552700 w 2850356"/>
              <a:gd name="connsiteY24" fmla="*/ 0 h 523875"/>
              <a:gd name="connsiteX25" fmla="*/ 2597944 w 2850356"/>
              <a:gd name="connsiteY25" fmla="*/ 38100 h 523875"/>
              <a:gd name="connsiteX26" fmla="*/ 2667000 w 2850356"/>
              <a:gd name="connsiteY26" fmla="*/ 107156 h 523875"/>
              <a:gd name="connsiteX27" fmla="*/ 2721769 w 2850356"/>
              <a:gd name="connsiteY27" fmla="*/ 159543 h 523875"/>
              <a:gd name="connsiteX28" fmla="*/ 2774156 w 2850356"/>
              <a:gd name="connsiteY28" fmla="*/ 223837 h 523875"/>
              <a:gd name="connsiteX29" fmla="*/ 2802731 w 2850356"/>
              <a:gd name="connsiteY29" fmla="*/ 264318 h 523875"/>
              <a:gd name="connsiteX30" fmla="*/ 2831306 w 2850356"/>
              <a:gd name="connsiteY30" fmla="*/ 307181 h 523875"/>
              <a:gd name="connsiteX31" fmla="*/ 2845594 w 2850356"/>
              <a:gd name="connsiteY31" fmla="*/ 335756 h 523875"/>
              <a:gd name="connsiteX32" fmla="*/ 2850356 w 2850356"/>
              <a:gd name="connsiteY32" fmla="*/ 364331 h 523875"/>
              <a:gd name="connsiteX33" fmla="*/ 2843213 w 2850356"/>
              <a:gd name="connsiteY33" fmla="*/ 392906 h 523875"/>
              <a:gd name="connsiteX34" fmla="*/ 2828925 w 2850356"/>
              <a:gd name="connsiteY34" fmla="*/ 407193 h 523875"/>
              <a:gd name="connsiteX35" fmla="*/ 2795588 w 2850356"/>
              <a:gd name="connsiteY35" fmla="*/ 414337 h 523875"/>
              <a:gd name="connsiteX36" fmla="*/ 2721769 w 2850356"/>
              <a:gd name="connsiteY36" fmla="*/ 407193 h 523875"/>
              <a:gd name="connsiteX37" fmla="*/ 2647950 w 2850356"/>
              <a:gd name="connsiteY37" fmla="*/ 404812 h 523875"/>
              <a:gd name="connsiteX38" fmla="*/ 2574131 w 2850356"/>
              <a:gd name="connsiteY38" fmla="*/ 409575 h 523875"/>
              <a:gd name="connsiteX39" fmla="*/ 2550319 w 2850356"/>
              <a:gd name="connsiteY39" fmla="*/ 416718 h 523875"/>
              <a:gd name="connsiteX40" fmla="*/ 2345531 w 2850356"/>
              <a:gd name="connsiteY40" fmla="*/ 257175 h 523875"/>
              <a:gd name="connsiteX41" fmla="*/ 2309813 w 2850356"/>
              <a:gd name="connsiteY41" fmla="*/ 235743 h 523875"/>
              <a:gd name="connsiteX42" fmla="*/ 2259806 w 2850356"/>
              <a:gd name="connsiteY42" fmla="*/ 226218 h 523875"/>
              <a:gd name="connsiteX43" fmla="*/ 2012156 w 2850356"/>
              <a:gd name="connsiteY43" fmla="*/ 235743 h 523875"/>
              <a:gd name="connsiteX44" fmla="*/ 1754981 w 2850356"/>
              <a:gd name="connsiteY44" fmla="*/ 257175 h 523875"/>
              <a:gd name="connsiteX45" fmla="*/ 1521619 w 2850356"/>
              <a:gd name="connsiteY45" fmla="*/ 288131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50356" h="523875">
                <a:moveTo>
                  <a:pt x="1521619" y="288131"/>
                </a:moveTo>
                <a:lnTo>
                  <a:pt x="1164431" y="345281"/>
                </a:lnTo>
                <a:lnTo>
                  <a:pt x="888206" y="397668"/>
                </a:lnTo>
                <a:lnTo>
                  <a:pt x="738188" y="431006"/>
                </a:lnTo>
                <a:lnTo>
                  <a:pt x="533400" y="473868"/>
                </a:lnTo>
                <a:lnTo>
                  <a:pt x="483394" y="490537"/>
                </a:lnTo>
                <a:lnTo>
                  <a:pt x="426244" y="504825"/>
                </a:lnTo>
                <a:lnTo>
                  <a:pt x="371475" y="514350"/>
                </a:lnTo>
                <a:lnTo>
                  <a:pt x="295275" y="523875"/>
                </a:lnTo>
                <a:lnTo>
                  <a:pt x="228600" y="521493"/>
                </a:lnTo>
                <a:lnTo>
                  <a:pt x="180975" y="519112"/>
                </a:lnTo>
                <a:lnTo>
                  <a:pt x="126206" y="509587"/>
                </a:lnTo>
                <a:lnTo>
                  <a:pt x="52388" y="488156"/>
                </a:lnTo>
                <a:lnTo>
                  <a:pt x="0" y="314325"/>
                </a:lnTo>
                <a:lnTo>
                  <a:pt x="195263" y="323850"/>
                </a:lnTo>
                <a:lnTo>
                  <a:pt x="278606" y="321468"/>
                </a:lnTo>
                <a:lnTo>
                  <a:pt x="383381" y="314325"/>
                </a:lnTo>
                <a:lnTo>
                  <a:pt x="569119" y="288131"/>
                </a:lnTo>
                <a:lnTo>
                  <a:pt x="842963" y="240506"/>
                </a:lnTo>
                <a:lnTo>
                  <a:pt x="1245394" y="178593"/>
                </a:lnTo>
                <a:lnTo>
                  <a:pt x="1593056" y="126206"/>
                </a:lnTo>
                <a:lnTo>
                  <a:pt x="1893094" y="83343"/>
                </a:lnTo>
                <a:lnTo>
                  <a:pt x="2224088" y="45243"/>
                </a:lnTo>
                <a:lnTo>
                  <a:pt x="2443163" y="26193"/>
                </a:lnTo>
                <a:lnTo>
                  <a:pt x="2552700" y="0"/>
                </a:lnTo>
                <a:lnTo>
                  <a:pt x="2597944" y="38100"/>
                </a:lnTo>
                <a:lnTo>
                  <a:pt x="2667000" y="107156"/>
                </a:lnTo>
                <a:lnTo>
                  <a:pt x="2721769" y="159543"/>
                </a:lnTo>
                <a:lnTo>
                  <a:pt x="2774156" y="223837"/>
                </a:lnTo>
                <a:lnTo>
                  <a:pt x="2802731" y="264318"/>
                </a:lnTo>
                <a:lnTo>
                  <a:pt x="2831306" y="307181"/>
                </a:lnTo>
                <a:lnTo>
                  <a:pt x="2845594" y="335756"/>
                </a:lnTo>
                <a:lnTo>
                  <a:pt x="2850356" y="364331"/>
                </a:lnTo>
                <a:lnTo>
                  <a:pt x="2843213" y="392906"/>
                </a:lnTo>
                <a:lnTo>
                  <a:pt x="2828925" y="407193"/>
                </a:lnTo>
                <a:lnTo>
                  <a:pt x="2795588" y="414337"/>
                </a:lnTo>
                <a:lnTo>
                  <a:pt x="2721769" y="407193"/>
                </a:lnTo>
                <a:lnTo>
                  <a:pt x="2647950" y="404812"/>
                </a:lnTo>
                <a:lnTo>
                  <a:pt x="2574131" y="409575"/>
                </a:lnTo>
                <a:lnTo>
                  <a:pt x="2550319" y="416718"/>
                </a:lnTo>
                <a:lnTo>
                  <a:pt x="2345531" y="257175"/>
                </a:lnTo>
                <a:lnTo>
                  <a:pt x="2309813" y="235743"/>
                </a:lnTo>
                <a:lnTo>
                  <a:pt x="2259806" y="226218"/>
                </a:lnTo>
                <a:lnTo>
                  <a:pt x="2012156" y="235743"/>
                </a:lnTo>
                <a:lnTo>
                  <a:pt x="1754981" y="257175"/>
                </a:lnTo>
                <a:lnTo>
                  <a:pt x="1521619" y="288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145D054-BC65-465B-B3D5-547AE47A24D8}"/>
              </a:ext>
            </a:extLst>
          </p:cNvPr>
          <p:cNvSpPr/>
          <p:nvPr/>
        </p:nvSpPr>
        <p:spPr>
          <a:xfrm>
            <a:off x="7677151" y="3109914"/>
            <a:ext cx="447675" cy="447675"/>
          </a:xfrm>
          <a:custGeom>
            <a:avLst/>
            <a:gdLst>
              <a:gd name="connsiteX0" fmla="*/ 116681 w 447675"/>
              <a:gd name="connsiteY0" fmla="*/ 240506 h 447675"/>
              <a:gd name="connsiteX1" fmla="*/ 192881 w 447675"/>
              <a:gd name="connsiteY1" fmla="*/ 121443 h 447675"/>
              <a:gd name="connsiteX2" fmla="*/ 202406 w 447675"/>
              <a:gd name="connsiteY2" fmla="*/ 95250 h 447675"/>
              <a:gd name="connsiteX3" fmla="*/ 204788 w 447675"/>
              <a:gd name="connsiteY3" fmla="*/ 76200 h 447675"/>
              <a:gd name="connsiteX4" fmla="*/ 190500 w 447675"/>
              <a:gd name="connsiteY4" fmla="*/ 0 h 447675"/>
              <a:gd name="connsiteX5" fmla="*/ 447675 w 447675"/>
              <a:gd name="connsiteY5" fmla="*/ 166687 h 447675"/>
              <a:gd name="connsiteX6" fmla="*/ 402431 w 447675"/>
              <a:gd name="connsiteY6" fmla="*/ 195262 h 447675"/>
              <a:gd name="connsiteX7" fmla="*/ 330994 w 447675"/>
              <a:gd name="connsiteY7" fmla="*/ 226218 h 447675"/>
              <a:gd name="connsiteX8" fmla="*/ 259556 w 447675"/>
              <a:gd name="connsiteY8" fmla="*/ 269081 h 447675"/>
              <a:gd name="connsiteX9" fmla="*/ 195263 w 447675"/>
              <a:gd name="connsiteY9" fmla="*/ 316706 h 447675"/>
              <a:gd name="connsiteX10" fmla="*/ 126206 w 447675"/>
              <a:gd name="connsiteY10" fmla="*/ 373856 h 447675"/>
              <a:gd name="connsiteX11" fmla="*/ 64294 w 447675"/>
              <a:gd name="connsiteY11" fmla="*/ 433387 h 447675"/>
              <a:gd name="connsiteX12" fmla="*/ 42863 w 447675"/>
              <a:gd name="connsiteY12" fmla="*/ 445293 h 447675"/>
              <a:gd name="connsiteX13" fmla="*/ 16669 w 447675"/>
              <a:gd name="connsiteY13" fmla="*/ 447675 h 447675"/>
              <a:gd name="connsiteX14" fmla="*/ 2381 w 447675"/>
              <a:gd name="connsiteY14" fmla="*/ 440531 h 447675"/>
              <a:gd name="connsiteX15" fmla="*/ 0 w 447675"/>
              <a:gd name="connsiteY15" fmla="*/ 428625 h 447675"/>
              <a:gd name="connsiteX16" fmla="*/ 7144 w 447675"/>
              <a:gd name="connsiteY16" fmla="*/ 402431 h 447675"/>
              <a:gd name="connsiteX17" fmla="*/ 23813 w 447675"/>
              <a:gd name="connsiteY17" fmla="*/ 369093 h 447675"/>
              <a:gd name="connsiteX18" fmla="*/ 64294 w 447675"/>
              <a:gd name="connsiteY18" fmla="*/ 314325 h 447675"/>
              <a:gd name="connsiteX19" fmla="*/ 116681 w 447675"/>
              <a:gd name="connsiteY19" fmla="*/ 24050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7675" h="447675">
                <a:moveTo>
                  <a:pt x="116681" y="240506"/>
                </a:moveTo>
                <a:lnTo>
                  <a:pt x="192881" y="121443"/>
                </a:lnTo>
                <a:lnTo>
                  <a:pt x="202406" y="95250"/>
                </a:lnTo>
                <a:lnTo>
                  <a:pt x="204788" y="76200"/>
                </a:lnTo>
                <a:lnTo>
                  <a:pt x="190500" y="0"/>
                </a:lnTo>
                <a:lnTo>
                  <a:pt x="447675" y="166687"/>
                </a:lnTo>
                <a:lnTo>
                  <a:pt x="402431" y="195262"/>
                </a:lnTo>
                <a:lnTo>
                  <a:pt x="330994" y="226218"/>
                </a:lnTo>
                <a:lnTo>
                  <a:pt x="259556" y="269081"/>
                </a:lnTo>
                <a:lnTo>
                  <a:pt x="195263" y="316706"/>
                </a:lnTo>
                <a:lnTo>
                  <a:pt x="126206" y="373856"/>
                </a:lnTo>
                <a:lnTo>
                  <a:pt x="64294" y="433387"/>
                </a:lnTo>
                <a:lnTo>
                  <a:pt x="42863" y="445293"/>
                </a:lnTo>
                <a:lnTo>
                  <a:pt x="16669" y="447675"/>
                </a:lnTo>
                <a:lnTo>
                  <a:pt x="2381" y="440531"/>
                </a:lnTo>
                <a:lnTo>
                  <a:pt x="0" y="428625"/>
                </a:lnTo>
                <a:lnTo>
                  <a:pt x="7144" y="402431"/>
                </a:lnTo>
                <a:lnTo>
                  <a:pt x="23813" y="369093"/>
                </a:lnTo>
                <a:lnTo>
                  <a:pt x="64294" y="314325"/>
                </a:lnTo>
                <a:lnTo>
                  <a:pt x="116681" y="2405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7759813-06EE-41B7-8D1B-4979476D3B9F}"/>
              </a:ext>
            </a:extLst>
          </p:cNvPr>
          <p:cNvSpPr/>
          <p:nvPr/>
        </p:nvSpPr>
        <p:spPr>
          <a:xfrm>
            <a:off x="5805488" y="3538539"/>
            <a:ext cx="1841500" cy="587375"/>
          </a:xfrm>
          <a:custGeom>
            <a:avLst/>
            <a:gdLst>
              <a:gd name="connsiteX0" fmla="*/ 988218 w 1840706"/>
              <a:gd name="connsiteY0" fmla="*/ 376237 h 588168"/>
              <a:gd name="connsiteX1" fmla="*/ 711993 w 1840706"/>
              <a:gd name="connsiteY1" fmla="*/ 459581 h 588168"/>
              <a:gd name="connsiteX2" fmla="*/ 585787 w 1840706"/>
              <a:gd name="connsiteY2" fmla="*/ 511968 h 588168"/>
              <a:gd name="connsiteX3" fmla="*/ 481012 w 1840706"/>
              <a:gd name="connsiteY3" fmla="*/ 557212 h 588168"/>
              <a:gd name="connsiteX4" fmla="*/ 423862 w 1840706"/>
              <a:gd name="connsiteY4" fmla="*/ 576262 h 588168"/>
              <a:gd name="connsiteX5" fmla="*/ 378618 w 1840706"/>
              <a:gd name="connsiteY5" fmla="*/ 588168 h 588168"/>
              <a:gd name="connsiteX6" fmla="*/ 347662 w 1840706"/>
              <a:gd name="connsiteY6" fmla="*/ 588168 h 588168"/>
              <a:gd name="connsiteX7" fmla="*/ 311943 w 1840706"/>
              <a:gd name="connsiteY7" fmla="*/ 578643 h 588168"/>
              <a:gd name="connsiteX8" fmla="*/ 247650 w 1840706"/>
              <a:gd name="connsiteY8" fmla="*/ 545306 h 588168"/>
              <a:gd name="connsiteX9" fmla="*/ 166687 w 1840706"/>
              <a:gd name="connsiteY9" fmla="*/ 485775 h 588168"/>
              <a:gd name="connsiteX10" fmla="*/ 73818 w 1840706"/>
              <a:gd name="connsiteY10" fmla="*/ 390525 h 588168"/>
              <a:gd name="connsiteX11" fmla="*/ 23812 w 1840706"/>
              <a:gd name="connsiteY11" fmla="*/ 335756 h 588168"/>
              <a:gd name="connsiteX12" fmla="*/ 7143 w 1840706"/>
              <a:gd name="connsiteY12" fmla="*/ 314325 h 588168"/>
              <a:gd name="connsiteX13" fmla="*/ 0 w 1840706"/>
              <a:gd name="connsiteY13" fmla="*/ 283368 h 588168"/>
              <a:gd name="connsiteX14" fmla="*/ 2381 w 1840706"/>
              <a:gd name="connsiteY14" fmla="*/ 264318 h 588168"/>
              <a:gd name="connsiteX15" fmla="*/ 14287 w 1840706"/>
              <a:gd name="connsiteY15" fmla="*/ 254793 h 588168"/>
              <a:gd name="connsiteX16" fmla="*/ 33337 w 1840706"/>
              <a:gd name="connsiteY16" fmla="*/ 254793 h 588168"/>
              <a:gd name="connsiteX17" fmla="*/ 69056 w 1840706"/>
              <a:gd name="connsiteY17" fmla="*/ 271462 h 588168"/>
              <a:gd name="connsiteX18" fmla="*/ 142875 w 1840706"/>
              <a:gd name="connsiteY18" fmla="*/ 307181 h 588168"/>
              <a:gd name="connsiteX19" fmla="*/ 214312 w 1840706"/>
              <a:gd name="connsiteY19" fmla="*/ 335756 h 588168"/>
              <a:gd name="connsiteX20" fmla="*/ 295275 w 1840706"/>
              <a:gd name="connsiteY20" fmla="*/ 359568 h 588168"/>
              <a:gd name="connsiteX21" fmla="*/ 345281 w 1840706"/>
              <a:gd name="connsiteY21" fmla="*/ 366712 h 588168"/>
              <a:gd name="connsiteX22" fmla="*/ 390525 w 1840706"/>
              <a:gd name="connsiteY22" fmla="*/ 359568 h 588168"/>
              <a:gd name="connsiteX23" fmla="*/ 623887 w 1840706"/>
              <a:gd name="connsiteY23" fmla="*/ 302418 h 588168"/>
              <a:gd name="connsiteX24" fmla="*/ 885825 w 1840706"/>
              <a:gd name="connsiteY24" fmla="*/ 233362 h 588168"/>
              <a:gd name="connsiteX25" fmla="*/ 1183481 w 1840706"/>
              <a:gd name="connsiteY25" fmla="*/ 150018 h 588168"/>
              <a:gd name="connsiteX26" fmla="*/ 1309687 w 1840706"/>
              <a:gd name="connsiteY26" fmla="*/ 114300 h 588168"/>
              <a:gd name="connsiteX27" fmla="*/ 1359693 w 1840706"/>
              <a:gd name="connsiteY27" fmla="*/ 92868 h 588168"/>
              <a:gd name="connsiteX28" fmla="*/ 1423987 w 1840706"/>
              <a:gd name="connsiteY28" fmla="*/ 50006 h 588168"/>
              <a:gd name="connsiteX29" fmla="*/ 1485900 w 1840706"/>
              <a:gd name="connsiteY29" fmla="*/ 0 h 588168"/>
              <a:gd name="connsiteX30" fmla="*/ 1507331 w 1840706"/>
              <a:gd name="connsiteY30" fmla="*/ 9525 h 588168"/>
              <a:gd name="connsiteX31" fmla="*/ 1604962 w 1840706"/>
              <a:gd name="connsiteY31" fmla="*/ 78581 h 588168"/>
              <a:gd name="connsiteX32" fmla="*/ 1714500 w 1840706"/>
              <a:gd name="connsiteY32" fmla="*/ 152400 h 588168"/>
              <a:gd name="connsiteX33" fmla="*/ 1778793 w 1840706"/>
              <a:gd name="connsiteY33" fmla="*/ 202406 h 588168"/>
              <a:gd name="connsiteX34" fmla="*/ 1802606 w 1840706"/>
              <a:gd name="connsiteY34" fmla="*/ 226218 h 588168"/>
              <a:gd name="connsiteX35" fmla="*/ 1819275 w 1840706"/>
              <a:gd name="connsiteY35" fmla="*/ 247650 h 588168"/>
              <a:gd name="connsiteX36" fmla="*/ 1833562 w 1840706"/>
              <a:gd name="connsiteY36" fmla="*/ 271462 h 588168"/>
              <a:gd name="connsiteX37" fmla="*/ 1840706 w 1840706"/>
              <a:gd name="connsiteY37" fmla="*/ 297656 h 588168"/>
              <a:gd name="connsiteX38" fmla="*/ 1840706 w 1840706"/>
              <a:gd name="connsiteY38" fmla="*/ 321468 h 588168"/>
              <a:gd name="connsiteX39" fmla="*/ 1833562 w 1840706"/>
              <a:gd name="connsiteY39" fmla="*/ 347662 h 588168"/>
              <a:gd name="connsiteX40" fmla="*/ 1804987 w 1840706"/>
              <a:gd name="connsiteY40" fmla="*/ 378618 h 588168"/>
              <a:gd name="connsiteX41" fmla="*/ 1769268 w 1840706"/>
              <a:gd name="connsiteY41" fmla="*/ 400050 h 588168"/>
              <a:gd name="connsiteX42" fmla="*/ 1738312 w 1840706"/>
              <a:gd name="connsiteY42" fmla="*/ 419100 h 588168"/>
              <a:gd name="connsiteX43" fmla="*/ 1704975 w 1840706"/>
              <a:gd name="connsiteY43" fmla="*/ 454818 h 588168"/>
              <a:gd name="connsiteX44" fmla="*/ 1345406 w 1840706"/>
              <a:gd name="connsiteY44" fmla="*/ 319087 h 588168"/>
              <a:gd name="connsiteX45" fmla="*/ 1259681 w 1840706"/>
              <a:gd name="connsiteY45" fmla="*/ 314325 h 588168"/>
              <a:gd name="connsiteX46" fmla="*/ 1207293 w 1840706"/>
              <a:gd name="connsiteY46" fmla="*/ 323850 h 588168"/>
              <a:gd name="connsiteX47" fmla="*/ 988218 w 1840706"/>
              <a:gd name="connsiteY47" fmla="*/ 376237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40706" h="588168">
                <a:moveTo>
                  <a:pt x="988218" y="376237"/>
                </a:moveTo>
                <a:lnTo>
                  <a:pt x="711993" y="459581"/>
                </a:lnTo>
                <a:lnTo>
                  <a:pt x="585787" y="511968"/>
                </a:lnTo>
                <a:lnTo>
                  <a:pt x="481012" y="557212"/>
                </a:lnTo>
                <a:lnTo>
                  <a:pt x="423862" y="576262"/>
                </a:lnTo>
                <a:lnTo>
                  <a:pt x="378618" y="588168"/>
                </a:lnTo>
                <a:lnTo>
                  <a:pt x="347662" y="588168"/>
                </a:lnTo>
                <a:lnTo>
                  <a:pt x="311943" y="578643"/>
                </a:lnTo>
                <a:lnTo>
                  <a:pt x="247650" y="545306"/>
                </a:lnTo>
                <a:lnTo>
                  <a:pt x="166687" y="485775"/>
                </a:lnTo>
                <a:lnTo>
                  <a:pt x="73818" y="390525"/>
                </a:lnTo>
                <a:lnTo>
                  <a:pt x="23812" y="335756"/>
                </a:lnTo>
                <a:lnTo>
                  <a:pt x="7143" y="314325"/>
                </a:lnTo>
                <a:lnTo>
                  <a:pt x="0" y="283368"/>
                </a:lnTo>
                <a:lnTo>
                  <a:pt x="2381" y="264318"/>
                </a:lnTo>
                <a:lnTo>
                  <a:pt x="14287" y="254793"/>
                </a:lnTo>
                <a:lnTo>
                  <a:pt x="33337" y="254793"/>
                </a:lnTo>
                <a:lnTo>
                  <a:pt x="69056" y="271462"/>
                </a:lnTo>
                <a:lnTo>
                  <a:pt x="142875" y="307181"/>
                </a:lnTo>
                <a:lnTo>
                  <a:pt x="214312" y="335756"/>
                </a:lnTo>
                <a:lnTo>
                  <a:pt x="295275" y="359568"/>
                </a:lnTo>
                <a:lnTo>
                  <a:pt x="345281" y="366712"/>
                </a:lnTo>
                <a:lnTo>
                  <a:pt x="390525" y="359568"/>
                </a:lnTo>
                <a:lnTo>
                  <a:pt x="623887" y="302418"/>
                </a:lnTo>
                <a:lnTo>
                  <a:pt x="885825" y="233362"/>
                </a:lnTo>
                <a:lnTo>
                  <a:pt x="1183481" y="150018"/>
                </a:lnTo>
                <a:lnTo>
                  <a:pt x="1309687" y="114300"/>
                </a:lnTo>
                <a:lnTo>
                  <a:pt x="1359693" y="92868"/>
                </a:lnTo>
                <a:lnTo>
                  <a:pt x="1423987" y="50006"/>
                </a:lnTo>
                <a:lnTo>
                  <a:pt x="1485900" y="0"/>
                </a:lnTo>
                <a:lnTo>
                  <a:pt x="1507331" y="9525"/>
                </a:lnTo>
                <a:lnTo>
                  <a:pt x="1604962" y="78581"/>
                </a:lnTo>
                <a:lnTo>
                  <a:pt x="1714500" y="152400"/>
                </a:lnTo>
                <a:lnTo>
                  <a:pt x="1778793" y="202406"/>
                </a:lnTo>
                <a:lnTo>
                  <a:pt x="1802606" y="226218"/>
                </a:lnTo>
                <a:lnTo>
                  <a:pt x="1819275" y="247650"/>
                </a:lnTo>
                <a:lnTo>
                  <a:pt x="1833562" y="271462"/>
                </a:lnTo>
                <a:lnTo>
                  <a:pt x="1840706" y="297656"/>
                </a:lnTo>
                <a:lnTo>
                  <a:pt x="1840706" y="321468"/>
                </a:lnTo>
                <a:lnTo>
                  <a:pt x="1833562" y="347662"/>
                </a:lnTo>
                <a:lnTo>
                  <a:pt x="1804987" y="378618"/>
                </a:lnTo>
                <a:lnTo>
                  <a:pt x="1769268" y="400050"/>
                </a:lnTo>
                <a:lnTo>
                  <a:pt x="1738312" y="419100"/>
                </a:lnTo>
                <a:lnTo>
                  <a:pt x="1704975" y="454818"/>
                </a:lnTo>
                <a:lnTo>
                  <a:pt x="1345406" y="319087"/>
                </a:lnTo>
                <a:lnTo>
                  <a:pt x="1259681" y="314325"/>
                </a:lnTo>
                <a:lnTo>
                  <a:pt x="1207293" y="323850"/>
                </a:lnTo>
                <a:lnTo>
                  <a:pt x="988218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EC8D068-5984-4B3B-854F-A80ED59927BE}"/>
              </a:ext>
            </a:extLst>
          </p:cNvPr>
          <p:cNvSpPr/>
          <p:nvPr/>
        </p:nvSpPr>
        <p:spPr>
          <a:xfrm rot="16200000">
            <a:off x="5220494" y="3632994"/>
            <a:ext cx="2120900" cy="2481262"/>
          </a:xfrm>
          <a:custGeom>
            <a:avLst/>
            <a:gdLst>
              <a:gd name="connsiteX0" fmla="*/ 1233930 w 2121136"/>
              <a:gd name="connsiteY0" fmla="*/ 2002162 h 2481458"/>
              <a:gd name="connsiteX1" fmla="*/ 1029975 w 2121136"/>
              <a:gd name="connsiteY1" fmla="*/ 1842397 h 2481458"/>
              <a:gd name="connsiteX2" fmla="*/ 900803 w 2121136"/>
              <a:gd name="connsiteY2" fmla="*/ 1723423 h 2481458"/>
              <a:gd name="connsiteX3" fmla="*/ 798825 w 2121136"/>
              <a:gd name="connsiteY3" fmla="*/ 1614647 h 2481458"/>
              <a:gd name="connsiteX4" fmla="*/ 666254 w 2121136"/>
              <a:gd name="connsiteY4" fmla="*/ 1458281 h 2481458"/>
              <a:gd name="connsiteX5" fmla="*/ 560877 w 2121136"/>
              <a:gd name="connsiteY5" fmla="*/ 1329110 h 2481458"/>
              <a:gd name="connsiteX6" fmla="*/ 448702 w 2121136"/>
              <a:gd name="connsiteY6" fmla="*/ 1169345 h 2481458"/>
              <a:gd name="connsiteX7" fmla="*/ 356922 w 2121136"/>
              <a:gd name="connsiteY7" fmla="*/ 1023177 h 2481458"/>
              <a:gd name="connsiteX8" fmla="*/ 292336 w 2121136"/>
              <a:gd name="connsiteY8" fmla="*/ 904203 h 2481458"/>
              <a:gd name="connsiteX9" fmla="*/ 217552 w 2121136"/>
              <a:gd name="connsiteY9" fmla="*/ 751236 h 2481458"/>
              <a:gd name="connsiteX10" fmla="*/ 166563 w 2121136"/>
              <a:gd name="connsiteY10" fmla="*/ 635661 h 2481458"/>
              <a:gd name="connsiteX11" fmla="*/ 108776 w 2121136"/>
              <a:gd name="connsiteY11" fmla="*/ 482695 h 2481458"/>
              <a:gd name="connsiteX12" fmla="*/ 67985 w 2121136"/>
              <a:gd name="connsiteY12" fmla="*/ 363721 h 2481458"/>
              <a:gd name="connsiteX13" fmla="*/ 30593 w 2121136"/>
              <a:gd name="connsiteY13" fmla="*/ 227751 h 2481458"/>
              <a:gd name="connsiteX14" fmla="*/ 10198 w 2121136"/>
              <a:gd name="connsiteY14" fmla="*/ 125773 h 2481458"/>
              <a:gd name="connsiteX15" fmla="*/ 0 w 2121136"/>
              <a:gd name="connsiteY15" fmla="*/ 50989 h 2481458"/>
              <a:gd name="connsiteX16" fmla="*/ 0 w 2121136"/>
              <a:gd name="connsiteY16" fmla="*/ 23795 h 2481458"/>
              <a:gd name="connsiteX17" fmla="*/ 6798 w 2121136"/>
              <a:gd name="connsiteY17" fmla="*/ 10198 h 2481458"/>
              <a:gd name="connsiteX18" fmla="*/ 16996 w 2121136"/>
              <a:gd name="connsiteY18" fmla="*/ 0 h 2481458"/>
              <a:gd name="connsiteX19" fmla="*/ 33992 w 2121136"/>
              <a:gd name="connsiteY19" fmla="*/ 3400 h 2481458"/>
              <a:gd name="connsiteX20" fmla="*/ 57787 w 2121136"/>
              <a:gd name="connsiteY20" fmla="*/ 50989 h 2481458"/>
              <a:gd name="connsiteX21" fmla="*/ 122373 w 2121136"/>
              <a:gd name="connsiteY21" fmla="*/ 241348 h 2481458"/>
              <a:gd name="connsiteX22" fmla="*/ 180160 w 2121136"/>
              <a:gd name="connsiteY22" fmla="*/ 380717 h 2481458"/>
              <a:gd name="connsiteX23" fmla="*/ 275340 w 2121136"/>
              <a:gd name="connsiteY23" fmla="*/ 588072 h 2481458"/>
              <a:gd name="connsiteX24" fmla="*/ 384116 w 2121136"/>
              <a:gd name="connsiteY24" fmla="*/ 775031 h 2481458"/>
              <a:gd name="connsiteX25" fmla="*/ 496291 w 2121136"/>
              <a:gd name="connsiteY25" fmla="*/ 941594 h 2481458"/>
              <a:gd name="connsiteX26" fmla="*/ 625463 w 2121136"/>
              <a:gd name="connsiteY26" fmla="*/ 1111557 h 2481458"/>
              <a:gd name="connsiteX27" fmla="*/ 751236 w 2121136"/>
              <a:gd name="connsiteY27" fmla="*/ 1261125 h 2481458"/>
              <a:gd name="connsiteX28" fmla="*/ 877008 w 2121136"/>
              <a:gd name="connsiteY28" fmla="*/ 1393696 h 2481458"/>
              <a:gd name="connsiteX29" fmla="*/ 989183 w 2121136"/>
              <a:gd name="connsiteY29" fmla="*/ 1502472 h 2481458"/>
              <a:gd name="connsiteX30" fmla="*/ 1063967 w 2121136"/>
              <a:gd name="connsiteY30" fmla="*/ 1567058 h 2481458"/>
              <a:gd name="connsiteX31" fmla="*/ 1169344 w 2121136"/>
              <a:gd name="connsiteY31" fmla="*/ 1662237 h 2481458"/>
              <a:gd name="connsiteX32" fmla="*/ 1261124 w 2121136"/>
              <a:gd name="connsiteY32" fmla="*/ 1737020 h 2481458"/>
              <a:gd name="connsiteX33" fmla="*/ 1380098 w 2121136"/>
              <a:gd name="connsiteY33" fmla="*/ 1825401 h 2481458"/>
              <a:gd name="connsiteX34" fmla="*/ 1560259 w 2121136"/>
              <a:gd name="connsiteY34" fmla="*/ 1947774 h 2481458"/>
              <a:gd name="connsiteX35" fmla="*/ 1669035 w 2121136"/>
              <a:gd name="connsiteY35" fmla="*/ 2005562 h 2481458"/>
              <a:gd name="connsiteX36" fmla="*/ 1774412 w 2121136"/>
              <a:gd name="connsiteY36" fmla="*/ 2053151 h 2481458"/>
              <a:gd name="connsiteX37" fmla="*/ 1872990 w 2121136"/>
              <a:gd name="connsiteY37" fmla="*/ 2090543 h 2481458"/>
              <a:gd name="connsiteX38" fmla="*/ 1944375 w 2121136"/>
              <a:gd name="connsiteY38" fmla="*/ 2114338 h 2481458"/>
              <a:gd name="connsiteX39" fmla="*/ 1988565 w 2121136"/>
              <a:gd name="connsiteY39" fmla="*/ 2124536 h 2481458"/>
              <a:gd name="connsiteX40" fmla="*/ 2025957 w 2121136"/>
              <a:gd name="connsiteY40" fmla="*/ 2121136 h 2481458"/>
              <a:gd name="connsiteX41" fmla="*/ 2056550 w 2121136"/>
              <a:gd name="connsiteY41" fmla="*/ 2104140 h 2481458"/>
              <a:gd name="connsiteX42" fmla="*/ 2121136 w 2121136"/>
              <a:gd name="connsiteY42" fmla="*/ 2015760 h 2481458"/>
              <a:gd name="connsiteX43" fmla="*/ 2019158 w 2121136"/>
              <a:gd name="connsiteY43" fmla="*/ 2481458 h 2481458"/>
              <a:gd name="connsiteX44" fmla="*/ 1944375 w 2121136"/>
              <a:gd name="connsiteY44" fmla="*/ 2471260 h 2481458"/>
              <a:gd name="connsiteX45" fmla="*/ 1798207 w 2121136"/>
              <a:gd name="connsiteY45" fmla="*/ 2386278 h 2481458"/>
              <a:gd name="connsiteX46" fmla="*/ 1536464 w 2121136"/>
              <a:gd name="connsiteY46" fmla="*/ 2223114 h 2481458"/>
              <a:gd name="connsiteX47" fmla="*/ 1233930 w 2121136"/>
              <a:gd name="connsiteY47" fmla="*/ 2002162 h 248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121136" h="2481458">
                <a:moveTo>
                  <a:pt x="1233930" y="2002162"/>
                </a:moveTo>
                <a:lnTo>
                  <a:pt x="1029975" y="1842397"/>
                </a:lnTo>
                <a:lnTo>
                  <a:pt x="900803" y="1723423"/>
                </a:lnTo>
                <a:lnTo>
                  <a:pt x="798825" y="1614647"/>
                </a:lnTo>
                <a:lnTo>
                  <a:pt x="666254" y="1458281"/>
                </a:lnTo>
                <a:lnTo>
                  <a:pt x="560877" y="1329110"/>
                </a:lnTo>
                <a:lnTo>
                  <a:pt x="448702" y="1169345"/>
                </a:lnTo>
                <a:lnTo>
                  <a:pt x="356922" y="1023177"/>
                </a:lnTo>
                <a:lnTo>
                  <a:pt x="292336" y="904203"/>
                </a:lnTo>
                <a:lnTo>
                  <a:pt x="217552" y="751236"/>
                </a:lnTo>
                <a:lnTo>
                  <a:pt x="166563" y="635661"/>
                </a:lnTo>
                <a:lnTo>
                  <a:pt x="108776" y="482695"/>
                </a:lnTo>
                <a:lnTo>
                  <a:pt x="67985" y="363721"/>
                </a:lnTo>
                <a:lnTo>
                  <a:pt x="30593" y="227751"/>
                </a:lnTo>
                <a:lnTo>
                  <a:pt x="10198" y="125773"/>
                </a:lnTo>
                <a:lnTo>
                  <a:pt x="0" y="50989"/>
                </a:lnTo>
                <a:lnTo>
                  <a:pt x="0" y="23795"/>
                </a:lnTo>
                <a:lnTo>
                  <a:pt x="6798" y="10198"/>
                </a:lnTo>
                <a:lnTo>
                  <a:pt x="16996" y="0"/>
                </a:lnTo>
                <a:lnTo>
                  <a:pt x="33992" y="3400"/>
                </a:lnTo>
                <a:lnTo>
                  <a:pt x="57787" y="50989"/>
                </a:lnTo>
                <a:lnTo>
                  <a:pt x="122373" y="241348"/>
                </a:lnTo>
                <a:lnTo>
                  <a:pt x="180160" y="380717"/>
                </a:lnTo>
                <a:lnTo>
                  <a:pt x="275340" y="588072"/>
                </a:lnTo>
                <a:lnTo>
                  <a:pt x="384116" y="775031"/>
                </a:lnTo>
                <a:lnTo>
                  <a:pt x="496291" y="941594"/>
                </a:lnTo>
                <a:lnTo>
                  <a:pt x="625463" y="1111557"/>
                </a:lnTo>
                <a:lnTo>
                  <a:pt x="751236" y="1261125"/>
                </a:lnTo>
                <a:lnTo>
                  <a:pt x="877008" y="1393696"/>
                </a:lnTo>
                <a:lnTo>
                  <a:pt x="989183" y="1502472"/>
                </a:lnTo>
                <a:lnTo>
                  <a:pt x="1063967" y="1567058"/>
                </a:lnTo>
                <a:lnTo>
                  <a:pt x="1169344" y="1662237"/>
                </a:lnTo>
                <a:lnTo>
                  <a:pt x="1261124" y="1737020"/>
                </a:lnTo>
                <a:lnTo>
                  <a:pt x="1380098" y="1825401"/>
                </a:lnTo>
                <a:lnTo>
                  <a:pt x="1560259" y="1947774"/>
                </a:lnTo>
                <a:lnTo>
                  <a:pt x="1669035" y="2005562"/>
                </a:lnTo>
                <a:lnTo>
                  <a:pt x="1774412" y="2053151"/>
                </a:lnTo>
                <a:lnTo>
                  <a:pt x="1872990" y="2090543"/>
                </a:lnTo>
                <a:lnTo>
                  <a:pt x="1944375" y="2114338"/>
                </a:lnTo>
                <a:lnTo>
                  <a:pt x="1988565" y="2124536"/>
                </a:lnTo>
                <a:lnTo>
                  <a:pt x="2025957" y="2121136"/>
                </a:lnTo>
                <a:lnTo>
                  <a:pt x="2056550" y="2104140"/>
                </a:lnTo>
                <a:lnTo>
                  <a:pt x="2121136" y="2015760"/>
                </a:lnTo>
                <a:lnTo>
                  <a:pt x="2019158" y="2481458"/>
                </a:lnTo>
                <a:lnTo>
                  <a:pt x="1944375" y="2471260"/>
                </a:lnTo>
                <a:lnTo>
                  <a:pt x="1798207" y="2386278"/>
                </a:lnTo>
                <a:lnTo>
                  <a:pt x="1536464" y="2223114"/>
                </a:lnTo>
                <a:lnTo>
                  <a:pt x="1233930" y="20021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D986A5D-9BE8-4E53-8712-070D7328D20C}"/>
              </a:ext>
            </a:extLst>
          </p:cNvPr>
          <p:cNvSpPr/>
          <p:nvPr/>
        </p:nvSpPr>
        <p:spPr>
          <a:xfrm>
            <a:off x="5857876" y="4271963"/>
            <a:ext cx="2727325" cy="1708150"/>
          </a:xfrm>
          <a:custGeom>
            <a:avLst/>
            <a:gdLst>
              <a:gd name="connsiteX0" fmla="*/ 1488281 w 2726531"/>
              <a:gd name="connsiteY0" fmla="*/ 1257300 h 1707356"/>
              <a:gd name="connsiteX1" fmla="*/ 1254919 w 2726531"/>
              <a:gd name="connsiteY1" fmla="*/ 1064418 h 1707356"/>
              <a:gd name="connsiteX2" fmla="*/ 966788 w 2726531"/>
              <a:gd name="connsiteY2" fmla="*/ 826293 h 1707356"/>
              <a:gd name="connsiteX3" fmla="*/ 878681 w 2726531"/>
              <a:gd name="connsiteY3" fmla="*/ 750093 h 1707356"/>
              <a:gd name="connsiteX4" fmla="*/ 764381 w 2726531"/>
              <a:gd name="connsiteY4" fmla="*/ 631031 h 1707356"/>
              <a:gd name="connsiteX5" fmla="*/ 619125 w 2726531"/>
              <a:gd name="connsiteY5" fmla="*/ 490537 h 1707356"/>
              <a:gd name="connsiteX6" fmla="*/ 507206 w 2726531"/>
              <a:gd name="connsiteY6" fmla="*/ 385762 h 1707356"/>
              <a:gd name="connsiteX7" fmla="*/ 411956 w 2726531"/>
              <a:gd name="connsiteY7" fmla="*/ 309562 h 1707356"/>
              <a:gd name="connsiteX8" fmla="*/ 319088 w 2726531"/>
              <a:gd name="connsiteY8" fmla="*/ 240506 h 1707356"/>
              <a:gd name="connsiteX9" fmla="*/ 159544 w 2726531"/>
              <a:gd name="connsiteY9" fmla="*/ 138112 h 1707356"/>
              <a:gd name="connsiteX10" fmla="*/ 100013 w 2726531"/>
              <a:gd name="connsiteY10" fmla="*/ 107156 h 1707356"/>
              <a:gd name="connsiteX11" fmla="*/ 45244 w 2726531"/>
              <a:gd name="connsiteY11" fmla="*/ 83343 h 1707356"/>
              <a:gd name="connsiteX12" fmla="*/ 21431 w 2726531"/>
              <a:gd name="connsiteY12" fmla="*/ 71437 h 1707356"/>
              <a:gd name="connsiteX13" fmla="*/ 7144 w 2726531"/>
              <a:gd name="connsiteY13" fmla="*/ 52387 h 1707356"/>
              <a:gd name="connsiteX14" fmla="*/ 0 w 2726531"/>
              <a:gd name="connsiteY14" fmla="*/ 33337 h 1707356"/>
              <a:gd name="connsiteX15" fmla="*/ 0 w 2726531"/>
              <a:gd name="connsiteY15" fmla="*/ 16668 h 1707356"/>
              <a:gd name="connsiteX16" fmla="*/ 7144 w 2726531"/>
              <a:gd name="connsiteY16" fmla="*/ 7143 h 1707356"/>
              <a:gd name="connsiteX17" fmla="*/ 35719 w 2726531"/>
              <a:gd name="connsiteY17" fmla="*/ 0 h 1707356"/>
              <a:gd name="connsiteX18" fmla="*/ 69056 w 2726531"/>
              <a:gd name="connsiteY18" fmla="*/ 4762 h 1707356"/>
              <a:gd name="connsiteX19" fmla="*/ 161925 w 2726531"/>
              <a:gd name="connsiteY19" fmla="*/ 30956 h 1707356"/>
              <a:gd name="connsiteX20" fmla="*/ 269081 w 2726531"/>
              <a:gd name="connsiteY20" fmla="*/ 78581 h 1707356"/>
              <a:gd name="connsiteX21" fmla="*/ 364331 w 2726531"/>
              <a:gd name="connsiteY21" fmla="*/ 133350 h 1707356"/>
              <a:gd name="connsiteX22" fmla="*/ 497681 w 2726531"/>
              <a:gd name="connsiteY22" fmla="*/ 221456 h 1707356"/>
              <a:gd name="connsiteX23" fmla="*/ 695325 w 2726531"/>
              <a:gd name="connsiteY23" fmla="*/ 357187 h 1707356"/>
              <a:gd name="connsiteX24" fmla="*/ 876300 w 2726531"/>
              <a:gd name="connsiteY24" fmla="*/ 488156 h 1707356"/>
              <a:gd name="connsiteX25" fmla="*/ 1007269 w 2726531"/>
              <a:gd name="connsiteY25" fmla="*/ 585787 h 1707356"/>
              <a:gd name="connsiteX26" fmla="*/ 1271588 w 2726531"/>
              <a:gd name="connsiteY26" fmla="*/ 773906 h 1707356"/>
              <a:gd name="connsiteX27" fmla="*/ 1483519 w 2726531"/>
              <a:gd name="connsiteY27" fmla="*/ 914400 h 1707356"/>
              <a:gd name="connsiteX28" fmla="*/ 1650206 w 2726531"/>
              <a:gd name="connsiteY28" fmla="*/ 1026318 h 1707356"/>
              <a:gd name="connsiteX29" fmla="*/ 1926431 w 2726531"/>
              <a:gd name="connsiteY29" fmla="*/ 1197768 h 1707356"/>
              <a:gd name="connsiteX30" fmla="*/ 2124075 w 2726531"/>
              <a:gd name="connsiteY30" fmla="*/ 1321593 h 1707356"/>
              <a:gd name="connsiteX31" fmla="*/ 2412206 w 2726531"/>
              <a:gd name="connsiteY31" fmla="*/ 1471612 h 1707356"/>
              <a:gd name="connsiteX32" fmla="*/ 2602706 w 2726531"/>
              <a:gd name="connsiteY32" fmla="*/ 1554956 h 1707356"/>
              <a:gd name="connsiteX33" fmla="*/ 2650331 w 2726531"/>
              <a:gd name="connsiteY33" fmla="*/ 1578768 h 1707356"/>
              <a:gd name="connsiteX34" fmla="*/ 2693194 w 2726531"/>
              <a:gd name="connsiteY34" fmla="*/ 1600200 h 1707356"/>
              <a:gd name="connsiteX35" fmla="*/ 2717006 w 2726531"/>
              <a:gd name="connsiteY35" fmla="*/ 1619250 h 1707356"/>
              <a:gd name="connsiteX36" fmla="*/ 2726531 w 2726531"/>
              <a:gd name="connsiteY36" fmla="*/ 1635918 h 1707356"/>
              <a:gd name="connsiteX37" fmla="*/ 2724150 w 2726531"/>
              <a:gd name="connsiteY37" fmla="*/ 1654968 h 1707356"/>
              <a:gd name="connsiteX38" fmla="*/ 2707481 w 2726531"/>
              <a:gd name="connsiteY38" fmla="*/ 1674018 h 1707356"/>
              <a:gd name="connsiteX39" fmla="*/ 2671763 w 2726531"/>
              <a:gd name="connsiteY39" fmla="*/ 1683543 h 1707356"/>
              <a:gd name="connsiteX40" fmla="*/ 2476500 w 2726531"/>
              <a:gd name="connsiteY40" fmla="*/ 1676400 h 1707356"/>
              <a:gd name="connsiteX41" fmla="*/ 2390775 w 2726531"/>
              <a:gd name="connsiteY41" fmla="*/ 1681162 h 1707356"/>
              <a:gd name="connsiteX42" fmla="*/ 2314575 w 2726531"/>
              <a:gd name="connsiteY42" fmla="*/ 1693068 h 1707356"/>
              <a:gd name="connsiteX43" fmla="*/ 2233613 w 2726531"/>
              <a:gd name="connsiteY43" fmla="*/ 1707356 h 1707356"/>
              <a:gd name="connsiteX44" fmla="*/ 2190750 w 2726531"/>
              <a:gd name="connsiteY44" fmla="*/ 1707356 h 1707356"/>
              <a:gd name="connsiteX45" fmla="*/ 2107406 w 2726531"/>
              <a:gd name="connsiteY45" fmla="*/ 1690687 h 1707356"/>
              <a:gd name="connsiteX46" fmla="*/ 2002631 w 2726531"/>
              <a:gd name="connsiteY46" fmla="*/ 1643062 h 1707356"/>
              <a:gd name="connsiteX47" fmla="*/ 1857375 w 2726531"/>
              <a:gd name="connsiteY47" fmla="*/ 1552575 h 1707356"/>
              <a:gd name="connsiteX48" fmla="*/ 1624013 w 2726531"/>
              <a:gd name="connsiteY48" fmla="*/ 1369218 h 1707356"/>
              <a:gd name="connsiteX49" fmla="*/ 1488281 w 2726531"/>
              <a:gd name="connsiteY49" fmla="*/ 1257300 h 1707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26531" h="1707356">
                <a:moveTo>
                  <a:pt x="1488281" y="1257300"/>
                </a:moveTo>
                <a:lnTo>
                  <a:pt x="1254919" y="1064418"/>
                </a:lnTo>
                <a:lnTo>
                  <a:pt x="966788" y="826293"/>
                </a:lnTo>
                <a:lnTo>
                  <a:pt x="878681" y="750093"/>
                </a:lnTo>
                <a:lnTo>
                  <a:pt x="764381" y="631031"/>
                </a:lnTo>
                <a:lnTo>
                  <a:pt x="619125" y="490537"/>
                </a:lnTo>
                <a:lnTo>
                  <a:pt x="507206" y="385762"/>
                </a:lnTo>
                <a:lnTo>
                  <a:pt x="411956" y="309562"/>
                </a:lnTo>
                <a:lnTo>
                  <a:pt x="319088" y="240506"/>
                </a:lnTo>
                <a:lnTo>
                  <a:pt x="159544" y="138112"/>
                </a:lnTo>
                <a:lnTo>
                  <a:pt x="100013" y="107156"/>
                </a:lnTo>
                <a:lnTo>
                  <a:pt x="45244" y="83343"/>
                </a:lnTo>
                <a:lnTo>
                  <a:pt x="21431" y="71437"/>
                </a:lnTo>
                <a:lnTo>
                  <a:pt x="7144" y="52387"/>
                </a:lnTo>
                <a:lnTo>
                  <a:pt x="0" y="33337"/>
                </a:lnTo>
                <a:lnTo>
                  <a:pt x="0" y="16668"/>
                </a:lnTo>
                <a:lnTo>
                  <a:pt x="7144" y="7143"/>
                </a:lnTo>
                <a:lnTo>
                  <a:pt x="35719" y="0"/>
                </a:lnTo>
                <a:lnTo>
                  <a:pt x="69056" y="4762"/>
                </a:lnTo>
                <a:lnTo>
                  <a:pt x="161925" y="30956"/>
                </a:lnTo>
                <a:lnTo>
                  <a:pt x="269081" y="78581"/>
                </a:lnTo>
                <a:lnTo>
                  <a:pt x="364331" y="133350"/>
                </a:lnTo>
                <a:lnTo>
                  <a:pt x="497681" y="221456"/>
                </a:lnTo>
                <a:lnTo>
                  <a:pt x="695325" y="357187"/>
                </a:lnTo>
                <a:lnTo>
                  <a:pt x="876300" y="488156"/>
                </a:lnTo>
                <a:lnTo>
                  <a:pt x="1007269" y="585787"/>
                </a:lnTo>
                <a:lnTo>
                  <a:pt x="1271588" y="773906"/>
                </a:lnTo>
                <a:lnTo>
                  <a:pt x="1483519" y="914400"/>
                </a:lnTo>
                <a:lnTo>
                  <a:pt x="1650206" y="1026318"/>
                </a:lnTo>
                <a:lnTo>
                  <a:pt x="1926431" y="1197768"/>
                </a:lnTo>
                <a:lnTo>
                  <a:pt x="2124075" y="1321593"/>
                </a:lnTo>
                <a:lnTo>
                  <a:pt x="2412206" y="1471612"/>
                </a:lnTo>
                <a:lnTo>
                  <a:pt x="2602706" y="1554956"/>
                </a:lnTo>
                <a:lnTo>
                  <a:pt x="2650331" y="1578768"/>
                </a:lnTo>
                <a:lnTo>
                  <a:pt x="2693194" y="1600200"/>
                </a:lnTo>
                <a:lnTo>
                  <a:pt x="2717006" y="1619250"/>
                </a:lnTo>
                <a:lnTo>
                  <a:pt x="2726531" y="1635918"/>
                </a:lnTo>
                <a:lnTo>
                  <a:pt x="2724150" y="1654968"/>
                </a:lnTo>
                <a:lnTo>
                  <a:pt x="2707481" y="1674018"/>
                </a:lnTo>
                <a:lnTo>
                  <a:pt x="2671763" y="1683543"/>
                </a:lnTo>
                <a:lnTo>
                  <a:pt x="2476500" y="1676400"/>
                </a:lnTo>
                <a:lnTo>
                  <a:pt x="2390775" y="1681162"/>
                </a:lnTo>
                <a:lnTo>
                  <a:pt x="2314575" y="1693068"/>
                </a:lnTo>
                <a:lnTo>
                  <a:pt x="2233613" y="1707356"/>
                </a:lnTo>
                <a:lnTo>
                  <a:pt x="2190750" y="1707356"/>
                </a:lnTo>
                <a:lnTo>
                  <a:pt x="2107406" y="1690687"/>
                </a:lnTo>
                <a:lnTo>
                  <a:pt x="2002631" y="1643062"/>
                </a:lnTo>
                <a:lnTo>
                  <a:pt x="1857375" y="1552575"/>
                </a:lnTo>
                <a:lnTo>
                  <a:pt x="1624013" y="1369218"/>
                </a:lnTo>
                <a:lnTo>
                  <a:pt x="1488281" y="1257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5680839-3C29-46A2-BC71-25C76ABA6A7C}"/>
              </a:ext>
            </a:extLst>
          </p:cNvPr>
          <p:cNvGrpSpPr/>
          <p:nvPr/>
        </p:nvGrpSpPr>
        <p:grpSpPr>
          <a:xfrm>
            <a:off x="3498851" y="1357313"/>
            <a:ext cx="5086350" cy="4713288"/>
            <a:chOff x="3498851" y="1357313"/>
            <a:chExt cx="5086350" cy="4713288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CDF0A8A7-C7BE-4954-BE50-1EC7CF1D12E8}"/>
                </a:ext>
              </a:extLst>
            </p:cNvPr>
            <p:cNvSpPr/>
            <p:nvPr/>
          </p:nvSpPr>
          <p:spPr>
            <a:xfrm>
              <a:off x="3571877" y="2514600"/>
              <a:ext cx="1838325" cy="609600"/>
            </a:xfrm>
            <a:custGeom>
              <a:avLst/>
              <a:gdLst>
                <a:gd name="connsiteX0" fmla="*/ 1407319 w 1838325"/>
                <a:gd name="connsiteY0" fmla="*/ 250031 h 609600"/>
                <a:gd name="connsiteX1" fmla="*/ 1216819 w 1838325"/>
                <a:gd name="connsiteY1" fmla="*/ 295275 h 609600"/>
                <a:gd name="connsiteX2" fmla="*/ 1042988 w 1838325"/>
                <a:gd name="connsiteY2" fmla="*/ 345281 h 609600"/>
                <a:gd name="connsiteX3" fmla="*/ 802481 w 1838325"/>
                <a:gd name="connsiteY3" fmla="*/ 428625 h 609600"/>
                <a:gd name="connsiteX4" fmla="*/ 561975 w 1838325"/>
                <a:gd name="connsiteY4" fmla="*/ 514350 h 609600"/>
                <a:gd name="connsiteX5" fmla="*/ 323850 w 1838325"/>
                <a:gd name="connsiteY5" fmla="*/ 604838 h 609600"/>
                <a:gd name="connsiteX6" fmla="*/ 292894 w 1838325"/>
                <a:gd name="connsiteY6" fmla="*/ 609600 h 609600"/>
                <a:gd name="connsiteX7" fmla="*/ 259556 w 1838325"/>
                <a:gd name="connsiteY7" fmla="*/ 600075 h 609600"/>
                <a:gd name="connsiteX8" fmla="*/ 200025 w 1838325"/>
                <a:gd name="connsiteY8" fmla="*/ 554831 h 609600"/>
                <a:gd name="connsiteX9" fmla="*/ 126206 w 1838325"/>
                <a:gd name="connsiteY9" fmla="*/ 481013 h 609600"/>
                <a:gd name="connsiteX10" fmla="*/ 61913 w 1838325"/>
                <a:gd name="connsiteY10" fmla="*/ 400050 h 609600"/>
                <a:gd name="connsiteX11" fmla="*/ 19050 w 1838325"/>
                <a:gd name="connsiteY11" fmla="*/ 345281 h 609600"/>
                <a:gd name="connsiteX12" fmla="*/ 4763 w 1838325"/>
                <a:gd name="connsiteY12" fmla="*/ 319088 h 609600"/>
                <a:gd name="connsiteX13" fmla="*/ 0 w 1838325"/>
                <a:gd name="connsiteY13" fmla="*/ 295275 h 609600"/>
                <a:gd name="connsiteX14" fmla="*/ 2381 w 1838325"/>
                <a:gd name="connsiteY14" fmla="*/ 278606 h 609600"/>
                <a:gd name="connsiteX15" fmla="*/ 14288 w 1838325"/>
                <a:gd name="connsiteY15" fmla="*/ 271463 h 609600"/>
                <a:gd name="connsiteX16" fmla="*/ 42863 w 1838325"/>
                <a:gd name="connsiteY16" fmla="*/ 276225 h 609600"/>
                <a:gd name="connsiteX17" fmla="*/ 90488 w 1838325"/>
                <a:gd name="connsiteY17" fmla="*/ 309563 h 609600"/>
                <a:gd name="connsiteX18" fmla="*/ 140494 w 1838325"/>
                <a:gd name="connsiteY18" fmla="*/ 340519 h 609600"/>
                <a:gd name="connsiteX19" fmla="*/ 192881 w 1838325"/>
                <a:gd name="connsiteY19" fmla="*/ 364331 h 609600"/>
                <a:gd name="connsiteX20" fmla="*/ 259556 w 1838325"/>
                <a:gd name="connsiteY20" fmla="*/ 385763 h 609600"/>
                <a:gd name="connsiteX21" fmla="*/ 311944 w 1838325"/>
                <a:gd name="connsiteY21" fmla="*/ 397669 h 609600"/>
                <a:gd name="connsiteX22" fmla="*/ 354806 w 1838325"/>
                <a:gd name="connsiteY22" fmla="*/ 400050 h 609600"/>
                <a:gd name="connsiteX23" fmla="*/ 511969 w 1838325"/>
                <a:gd name="connsiteY23" fmla="*/ 345281 h 609600"/>
                <a:gd name="connsiteX24" fmla="*/ 704850 w 1838325"/>
                <a:gd name="connsiteY24" fmla="*/ 278606 h 609600"/>
                <a:gd name="connsiteX25" fmla="*/ 888206 w 1838325"/>
                <a:gd name="connsiteY25" fmla="*/ 219075 h 609600"/>
                <a:gd name="connsiteX26" fmla="*/ 1052513 w 1838325"/>
                <a:gd name="connsiteY26" fmla="*/ 166688 h 609600"/>
                <a:gd name="connsiteX27" fmla="*/ 1216819 w 1838325"/>
                <a:gd name="connsiteY27" fmla="*/ 119063 h 609600"/>
                <a:gd name="connsiteX28" fmla="*/ 1428750 w 1838325"/>
                <a:gd name="connsiteY28" fmla="*/ 54769 h 609600"/>
                <a:gd name="connsiteX29" fmla="*/ 1593056 w 1838325"/>
                <a:gd name="connsiteY29" fmla="*/ 2381 h 609600"/>
                <a:gd name="connsiteX30" fmla="*/ 1635919 w 1838325"/>
                <a:gd name="connsiteY30" fmla="*/ 0 h 609600"/>
                <a:gd name="connsiteX31" fmla="*/ 1693069 w 1838325"/>
                <a:gd name="connsiteY31" fmla="*/ 16669 h 609600"/>
                <a:gd name="connsiteX32" fmla="*/ 1745456 w 1838325"/>
                <a:gd name="connsiteY32" fmla="*/ 35719 h 609600"/>
                <a:gd name="connsiteX33" fmla="*/ 1778794 w 1838325"/>
                <a:gd name="connsiteY33" fmla="*/ 52388 h 609600"/>
                <a:gd name="connsiteX34" fmla="*/ 1804988 w 1838325"/>
                <a:gd name="connsiteY34" fmla="*/ 71438 h 609600"/>
                <a:gd name="connsiteX35" fmla="*/ 1828800 w 1838325"/>
                <a:gd name="connsiteY35" fmla="*/ 90488 h 609600"/>
                <a:gd name="connsiteX36" fmla="*/ 1838325 w 1838325"/>
                <a:gd name="connsiteY36" fmla="*/ 109538 h 609600"/>
                <a:gd name="connsiteX37" fmla="*/ 1835944 w 1838325"/>
                <a:gd name="connsiteY37" fmla="*/ 133350 h 609600"/>
                <a:gd name="connsiteX38" fmla="*/ 1819275 w 1838325"/>
                <a:gd name="connsiteY38" fmla="*/ 159544 h 609600"/>
                <a:gd name="connsiteX39" fmla="*/ 1769269 w 1838325"/>
                <a:gd name="connsiteY39" fmla="*/ 185738 h 609600"/>
                <a:gd name="connsiteX40" fmla="*/ 1688306 w 1838325"/>
                <a:gd name="connsiteY40" fmla="*/ 204788 h 609600"/>
                <a:gd name="connsiteX41" fmla="*/ 1407319 w 1838325"/>
                <a:gd name="connsiteY41" fmla="*/ 2500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8325" h="609600">
                  <a:moveTo>
                    <a:pt x="1407319" y="250031"/>
                  </a:moveTo>
                  <a:lnTo>
                    <a:pt x="1216819" y="295275"/>
                  </a:lnTo>
                  <a:lnTo>
                    <a:pt x="1042988" y="345281"/>
                  </a:lnTo>
                  <a:lnTo>
                    <a:pt x="802481" y="428625"/>
                  </a:lnTo>
                  <a:lnTo>
                    <a:pt x="561975" y="514350"/>
                  </a:lnTo>
                  <a:lnTo>
                    <a:pt x="323850" y="604838"/>
                  </a:lnTo>
                  <a:lnTo>
                    <a:pt x="292894" y="609600"/>
                  </a:lnTo>
                  <a:lnTo>
                    <a:pt x="259556" y="600075"/>
                  </a:lnTo>
                  <a:lnTo>
                    <a:pt x="200025" y="554831"/>
                  </a:lnTo>
                  <a:lnTo>
                    <a:pt x="126206" y="481013"/>
                  </a:lnTo>
                  <a:lnTo>
                    <a:pt x="61913" y="400050"/>
                  </a:lnTo>
                  <a:lnTo>
                    <a:pt x="19050" y="345281"/>
                  </a:lnTo>
                  <a:lnTo>
                    <a:pt x="4763" y="319088"/>
                  </a:lnTo>
                  <a:lnTo>
                    <a:pt x="0" y="295275"/>
                  </a:lnTo>
                  <a:lnTo>
                    <a:pt x="2381" y="278606"/>
                  </a:lnTo>
                  <a:lnTo>
                    <a:pt x="14288" y="271463"/>
                  </a:lnTo>
                  <a:lnTo>
                    <a:pt x="42863" y="276225"/>
                  </a:lnTo>
                  <a:lnTo>
                    <a:pt x="90488" y="309563"/>
                  </a:lnTo>
                  <a:lnTo>
                    <a:pt x="140494" y="340519"/>
                  </a:lnTo>
                  <a:lnTo>
                    <a:pt x="192881" y="364331"/>
                  </a:lnTo>
                  <a:lnTo>
                    <a:pt x="259556" y="385763"/>
                  </a:lnTo>
                  <a:lnTo>
                    <a:pt x="311944" y="397669"/>
                  </a:lnTo>
                  <a:lnTo>
                    <a:pt x="354806" y="400050"/>
                  </a:lnTo>
                  <a:lnTo>
                    <a:pt x="511969" y="345281"/>
                  </a:lnTo>
                  <a:lnTo>
                    <a:pt x="704850" y="278606"/>
                  </a:lnTo>
                  <a:lnTo>
                    <a:pt x="888206" y="219075"/>
                  </a:lnTo>
                  <a:lnTo>
                    <a:pt x="1052513" y="166688"/>
                  </a:lnTo>
                  <a:lnTo>
                    <a:pt x="1216819" y="119063"/>
                  </a:lnTo>
                  <a:lnTo>
                    <a:pt x="1428750" y="54769"/>
                  </a:lnTo>
                  <a:lnTo>
                    <a:pt x="1593056" y="2381"/>
                  </a:lnTo>
                  <a:lnTo>
                    <a:pt x="1635919" y="0"/>
                  </a:lnTo>
                  <a:lnTo>
                    <a:pt x="1693069" y="16669"/>
                  </a:lnTo>
                  <a:lnTo>
                    <a:pt x="1745456" y="35719"/>
                  </a:lnTo>
                  <a:lnTo>
                    <a:pt x="1778794" y="52388"/>
                  </a:lnTo>
                  <a:lnTo>
                    <a:pt x="1804988" y="71438"/>
                  </a:lnTo>
                  <a:lnTo>
                    <a:pt x="1828800" y="90488"/>
                  </a:lnTo>
                  <a:lnTo>
                    <a:pt x="1838325" y="109538"/>
                  </a:lnTo>
                  <a:lnTo>
                    <a:pt x="1835944" y="133350"/>
                  </a:lnTo>
                  <a:lnTo>
                    <a:pt x="1819275" y="159544"/>
                  </a:lnTo>
                  <a:lnTo>
                    <a:pt x="1769269" y="185738"/>
                  </a:lnTo>
                  <a:lnTo>
                    <a:pt x="1688306" y="204788"/>
                  </a:lnTo>
                  <a:lnTo>
                    <a:pt x="1407319" y="2500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86260208-4765-4960-8E3B-BBF8AEBDBCD1}"/>
                </a:ext>
              </a:extLst>
            </p:cNvPr>
            <p:cNvSpPr/>
            <p:nvPr/>
          </p:nvSpPr>
          <p:spPr>
            <a:xfrm>
              <a:off x="5775326" y="1357313"/>
              <a:ext cx="1630363" cy="895350"/>
            </a:xfrm>
            <a:custGeom>
              <a:avLst/>
              <a:gdLst>
                <a:gd name="connsiteX0" fmla="*/ 1059657 w 1631157"/>
                <a:gd name="connsiteY0" fmla="*/ 602456 h 895350"/>
                <a:gd name="connsiteX1" fmla="*/ 766763 w 1631157"/>
                <a:gd name="connsiteY1" fmla="*/ 707231 h 895350"/>
                <a:gd name="connsiteX2" fmla="*/ 604838 w 1631157"/>
                <a:gd name="connsiteY2" fmla="*/ 762000 h 895350"/>
                <a:gd name="connsiteX3" fmla="*/ 383382 w 1631157"/>
                <a:gd name="connsiteY3" fmla="*/ 828675 h 895350"/>
                <a:gd name="connsiteX4" fmla="*/ 276225 w 1631157"/>
                <a:gd name="connsiteY4" fmla="*/ 854868 h 895350"/>
                <a:gd name="connsiteX5" fmla="*/ 200025 w 1631157"/>
                <a:gd name="connsiteY5" fmla="*/ 871537 h 895350"/>
                <a:gd name="connsiteX6" fmla="*/ 100013 w 1631157"/>
                <a:gd name="connsiteY6" fmla="*/ 888206 h 895350"/>
                <a:gd name="connsiteX7" fmla="*/ 52388 w 1631157"/>
                <a:gd name="connsiteY7" fmla="*/ 892968 h 895350"/>
                <a:gd name="connsiteX8" fmla="*/ 21432 w 1631157"/>
                <a:gd name="connsiteY8" fmla="*/ 895350 h 895350"/>
                <a:gd name="connsiteX9" fmla="*/ 4763 w 1631157"/>
                <a:gd name="connsiteY9" fmla="*/ 892968 h 895350"/>
                <a:gd name="connsiteX10" fmla="*/ 0 w 1631157"/>
                <a:gd name="connsiteY10" fmla="*/ 885825 h 895350"/>
                <a:gd name="connsiteX11" fmla="*/ 0 w 1631157"/>
                <a:gd name="connsiteY11" fmla="*/ 871537 h 895350"/>
                <a:gd name="connsiteX12" fmla="*/ 11907 w 1631157"/>
                <a:gd name="connsiteY12" fmla="*/ 859631 h 895350"/>
                <a:gd name="connsiteX13" fmla="*/ 66675 w 1631157"/>
                <a:gd name="connsiteY13" fmla="*/ 835818 h 895350"/>
                <a:gd name="connsiteX14" fmla="*/ 238125 w 1631157"/>
                <a:gd name="connsiteY14" fmla="*/ 776287 h 895350"/>
                <a:gd name="connsiteX15" fmla="*/ 397669 w 1631157"/>
                <a:gd name="connsiteY15" fmla="*/ 714375 h 895350"/>
                <a:gd name="connsiteX16" fmla="*/ 578644 w 1631157"/>
                <a:gd name="connsiteY16" fmla="*/ 631031 h 895350"/>
                <a:gd name="connsiteX17" fmla="*/ 740569 w 1631157"/>
                <a:gd name="connsiteY17" fmla="*/ 545306 h 895350"/>
                <a:gd name="connsiteX18" fmla="*/ 890588 w 1631157"/>
                <a:gd name="connsiteY18" fmla="*/ 459581 h 895350"/>
                <a:gd name="connsiteX19" fmla="*/ 1014413 w 1631157"/>
                <a:gd name="connsiteY19" fmla="*/ 378618 h 895350"/>
                <a:gd name="connsiteX20" fmla="*/ 1100138 w 1631157"/>
                <a:gd name="connsiteY20" fmla="*/ 314325 h 895350"/>
                <a:gd name="connsiteX21" fmla="*/ 1128713 w 1631157"/>
                <a:gd name="connsiteY21" fmla="*/ 278606 h 895350"/>
                <a:gd name="connsiteX22" fmla="*/ 1138238 w 1631157"/>
                <a:gd name="connsiteY22" fmla="*/ 259556 h 895350"/>
                <a:gd name="connsiteX23" fmla="*/ 1140619 w 1631157"/>
                <a:gd name="connsiteY23" fmla="*/ 240506 h 895350"/>
                <a:gd name="connsiteX24" fmla="*/ 1133475 w 1631157"/>
                <a:gd name="connsiteY24" fmla="*/ 204787 h 895350"/>
                <a:gd name="connsiteX25" fmla="*/ 1109663 w 1631157"/>
                <a:gd name="connsiteY25" fmla="*/ 159543 h 895350"/>
                <a:gd name="connsiteX26" fmla="*/ 1071563 w 1631157"/>
                <a:gd name="connsiteY26" fmla="*/ 111918 h 895350"/>
                <a:gd name="connsiteX27" fmla="*/ 1031082 w 1631157"/>
                <a:gd name="connsiteY27" fmla="*/ 71437 h 895350"/>
                <a:gd name="connsiteX28" fmla="*/ 1016794 w 1631157"/>
                <a:gd name="connsiteY28" fmla="*/ 54768 h 895350"/>
                <a:gd name="connsiteX29" fmla="*/ 1009650 w 1631157"/>
                <a:gd name="connsiteY29" fmla="*/ 33337 h 895350"/>
                <a:gd name="connsiteX30" fmla="*/ 1009650 w 1631157"/>
                <a:gd name="connsiteY30" fmla="*/ 11906 h 895350"/>
                <a:gd name="connsiteX31" fmla="*/ 1021557 w 1631157"/>
                <a:gd name="connsiteY31" fmla="*/ 0 h 895350"/>
                <a:gd name="connsiteX32" fmla="*/ 1035844 w 1631157"/>
                <a:gd name="connsiteY32" fmla="*/ 0 h 895350"/>
                <a:gd name="connsiteX33" fmla="*/ 1062038 w 1631157"/>
                <a:gd name="connsiteY33" fmla="*/ 7143 h 895350"/>
                <a:gd name="connsiteX34" fmla="*/ 1114425 w 1631157"/>
                <a:gd name="connsiteY34" fmla="*/ 23812 h 895350"/>
                <a:gd name="connsiteX35" fmla="*/ 1178719 w 1631157"/>
                <a:gd name="connsiteY35" fmla="*/ 50006 h 895350"/>
                <a:gd name="connsiteX36" fmla="*/ 1257300 w 1631157"/>
                <a:gd name="connsiteY36" fmla="*/ 88106 h 895350"/>
                <a:gd name="connsiteX37" fmla="*/ 1343025 w 1631157"/>
                <a:gd name="connsiteY37" fmla="*/ 133350 h 895350"/>
                <a:gd name="connsiteX38" fmla="*/ 1414463 w 1631157"/>
                <a:gd name="connsiteY38" fmla="*/ 173831 h 895350"/>
                <a:gd name="connsiteX39" fmla="*/ 1473994 w 1631157"/>
                <a:gd name="connsiteY39" fmla="*/ 214312 h 895350"/>
                <a:gd name="connsiteX40" fmla="*/ 1528763 w 1631157"/>
                <a:gd name="connsiteY40" fmla="*/ 264318 h 895350"/>
                <a:gd name="connsiteX41" fmla="*/ 1562100 w 1631157"/>
                <a:gd name="connsiteY41" fmla="*/ 295275 h 895350"/>
                <a:gd name="connsiteX42" fmla="*/ 1590675 w 1631157"/>
                <a:gd name="connsiteY42" fmla="*/ 326231 h 895350"/>
                <a:gd name="connsiteX43" fmla="*/ 1604963 w 1631157"/>
                <a:gd name="connsiteY43" fmla="*/ 345281 h 895350"/>
                <a:gd name="connsiteX44" fmla="*/ 1621632 w 1631157"/>
                <a:gd name="connsiteY44" fmla="*/ 369093 h 895350"/>
                <a:gd name="connsiteX45" fmla="*/ 1631157 w 1631157"/>
                <a:gd name="connsiteY45" fmla="*/ 392906 h 895350"/>
                <a:gd name="connsiteX46" fmla="*/ 1631157 w 1631157"/>
                <a:gd name="connsiteY46" fmla="*/ 409575 h 895350"/>
                <a:gd name="connsiteX47" fmla="*/ 1626394 w 1631157"/>
                <a:gd name="connsiteY47" fmla="*/ 426243 h 895350"/>
                <a:gd name="connsiteX48" fmla="*/ 1614488 w 1631157"/>
                <a:gd name="connsiteY48" fmla="*/ 442912 h 895350"/>
                <a:gd name="connsiteX49" fmla="*/ 1593057 w 1631157"/>
                <a:gd name="connsiteY49" fmla="*/ 454818 h 895350"/>
                <a:gd name="connsiteX50" fmla="*/ 1547813 w 1631157"/>
                <a:gd name="connsiteY50" fmla="*/ 461962 h 895350"/>
                <a:gd name="connsiteX51" fmla="*/ 1457325 w 1631157"/>
                <a:gd name="connsiteY51" fmla="*/ 466725 h 895350"/>
                <a:gd name="connsiteX52" fmla="*/ 1390650 w 1631157"/>
                <a:gd name="connsiteY52" fmla="*/ 476250 h 895350"/>
                <a:gd name="connsiteX53" fmla="*/ 1326357 w 1631157"/>
                <a:gd name="connsiteY53" fmla="*/ 495300 h 895350"/>
                <a:gd name="connsiteX54" fmla="*/ 1254919 w 1631157"/>
                <a:gd name="connsiteY54" fmla="*/ 523875 h 895350"/>
                <a:gd name="connsiteX55" fmla="*/ 1059657 w 1631157"/>
                <a:gd name="connsiteY55" fmla="*/ 60245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1157" h="895350">
                  <a:moveTo>
                    <a:pt x="1059657" y="602456"/>
                  </a:moveTo>
                  <a:lnTo>
                    <a:pt x="766763" y="707231"/>
                  </a:lnTo>
                  <a:lnTo>
                    <a:pt x="604838" y="762000"/>
                  </a:lnTo>
                  <a:lnTo>
                    <a:pt x="383382" y="828675"/>
                  </a:lnTo>
                  <a:lnTo>
                    <a:pt x="276225" y="854868"/>
                  </a:lnTo>
                  <a:lnTo>
                    <a:pt x="200025" y="871537"/>
                  </a:lnTo>
                  <a:lnTo>
                    <a:pt x="100013" y="888206"/>
                  </a:lnTo>
                  <a:lnTo>
                    <a:pt x="52388" y="892968"/>
                  </a:lnTo>
                  <a:lnTo>
                    <a:pt x="21432" y="895350"/>
                  </a:lnTo>
                  <a:lnTo>
                    <a:pt x="4763" y="892968"/>
                  </a:lnTo>
                  <a:lnTo>
                    <a:pt x="0" y="885825"/>
                  </a:lnTo>
                  <a:lnTo>
                    <a:pt x="0" y="871537"/>
                  </a:lnTo>
                  <a:lnTo>
                    <a:pt x="11907" y="859631"/>
                  </a:lnTo>
                  <a:lnTo>
                    <a:pt x="66675" y="835818"/>
                  </a:lnTo>
                  <a:lnTo>
                    <a:pt x="238125" y="776287"/>
                  </a:lnTo>
                  <a:lnTo>
                    <a:pt x="397669" y="714375"/>
                  </a:lnTo>
                  <a:lnTo>
                    <a:pt x="578644" y="631031"/>
                  </a:lnTo>
                  <a:lnTo>
                    <a:pt x="740569" y="545306"/>
                  </a:lnTo>
                  <a:lnTo>
                    <a:pt x="890588" y="459581"/>
                  </a:lnTo>
                  <a:lnTo>
                    <a:pt x="1014413" y="378618"/>
                  </a:lnTo>
                  <a:lnTo>
                    <a:pt x="1100138" y="314325"/>
                  </a:lnTo>
                  <a:lnTo>
                    <a:pt x="1128713" y="278606"/>
                  </a:lnTo>
                  <a:lnTo>
                    <a:pt x="1138238" y="259556"/>
                  </a:lnTo>
                  <a:lnTo>
                    <a:pt x="1140619" y="240506"/>
                  </a:lnTo>
                  <a:lnTo>
                    <a:pt x="1133475" y="204787"/>
                  </a:lnTo>
                  <a:lnTo>
                    <a:pt x="1109663" y="159543"/>
                  </a:lnTo>
                  <a:lnTo>
                    <a:pt x="1071563" y="111918"/>
                  </a:lnTo>
                  <a:lnTo>
                    <a:pt x="1031082" y="71437"/>
                  </a:lnTo>
                  <a:lnTo>
                    <a:pt x="1016794" y="54768"/>
                  </a:lnTo>
                  <a:lnTo>
                    <a:pt x="1009650" y="33337"/>
                  </a:lnTo>
                  <a:lnTo>
                    <a:pt x="1009650" y="11906"/>
                  </a:lnTo>
                  <a:lnTo>
                    <a:pt x="1021557" y="0"/>
                  </a:lnTo>
                  <a:lnTo>
                    <a:pt x="1035844" y="0"/>
                  </a:lnTo>
                  <a:lnTo>
                    <a:pt x="1062038" y="7143"/>
                  </a:lnTo>
                  <a:lnTo>
                    <a:pt x="1114425" y="23812"/>
                  </a:lnTo>
                  <a:lnTo>
                    <a:pt x="1178719" y="50006"/>
                  </a:lnTo>
                  <a:lnTo>
                    <a:pt x="1257300" y="88106"/>
                  </a:lnTo>
                  <a:lnTo>
                    <a:pt x="1343025" y="133350"/>
                  </a:lnTo>
                  <a:lnTo>
                    <a:pt x="1414463" y="173831"/>
                  </a:lnTo>
                  <a:lnTo>
                    <a:pt x="1473994" y="214312"/>
                  </a:lnTo>
                  <a:lnTo>
                    <a:pt x="1528763" y="264318"/>
                  </a:lnTo>
                  <a:lnTo>
                    <a:pt x="1562100" y="295275"/>
                  </a:lnTo>
                  <a:lnTo>
                    <a:pt x="1590675" y="326231"/>
                  </a:lnTo>
                  <a:lnTo>
                    <a:pt x="1604963" y="345281"/>
                  </a:lnTo>
                  <a:lnTo>
                    <a:pt x="1621632" y="369093"/>
                  </a:lnTo>
                  <a:lnTo>
                    <a:pt x="1631157" y="392906"/>
                  </a:lnTo>
                  <a:lnTo>
                    <a:pt x="1631157" y="409575"/>
                  </a:lnTo>
                  <a:lnTo>
                    <a:pt x="1626394" y="426243"/>
                  </a:lnTo>
                  <a:lnTo>
                    <a:pt x="1614488" y="442912"/>
                  </a:lnTo>
                  <a:lnTo>
                    <a:pt x="1593057" y="454818"/>
                  </a:lnTo>
                  <a:lnTo>
                    <a:pt x="1547813" y="461962"/>
                  </a:lnTo>
                  <a:lnTo>
                    <a:pt x="1457325" y="466725"/>
                  </a:lnTo>
                  <a:lnTo>
                    <a:pt x="1390650" y="476250"/>
                  </a:lnTo>
                  <a:lnTo>
                    <a:pt x="1326357" y="495300"/>
                  </a:lnTo>
                  <a:lnTo>
                    <a:pt x="1254919" y="523875"/>
                  </a:lnTo>
                  <a:lnTo>
                    <a:pt x="1059657" y="602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2197388C-8542-46AC-8E94-802F1AA68A55}"/>
                </a:ext>
              </a:extLst>
            </p:cNvPr>
            <p:cNvSpPr/>
            <p:nvPr/>
          </p:nvSpPr>
          <p:spPr>
            <a:xfrm>
              <a:off x="5303838" y="2976564"/>
              <a:ext cx="315912" cy="1101725"/>
            </a:xfrm>
            <a:custGeom>
              <a:avLst/>
              <a:gdLst>
                <a:gd name="connsiteX0" fmla="*/ 57150 w 316706"/>
                <a:gd name="connsiteY0" fmla="*/ 697706 h 1102518"/>
                <a:gd name="connsiteX1" fmla="*/ 97631 w 316706"/>
                <a:gd name="connsiteY1" fmla="*/ 552450 h 1102518"/>
                <a:gd name="connsiteX2" fmla="*/ 128587 w 316706"/>
                <a:gd name="connsiteY2" fmla="*/ 445293 h 1102518"/>
                <a:gd name="connsiteX3" fmla="*/ 145256 w 316706"/>
                <a:gd name="connsiteY3" fmla="*/ 388143 h 1102518"/>
                <a:gd name="connsiteX4" fmla="*/ 152400 w 316706"/>
                <a:gd name="connsiteY4" fmla="*/ 352425 h 1102518"/>
                <a:gd name="connsiteX5" fmla="*/ 159544 w 316706"/>
                <a:gd name="connsiteY5" fmla="*/ 233362 h 1102518"/>
                <a:gd name="connsiteX6" fmla="*/ 140494 w 316706"/>
                <a:gd name="connsiteY6" fmla="*/ 161925 h 1102518"/>
                <a:gd name="connsiteX7" fmla="*/ 116681 w 316706"/>
                <a:gd name="connsiteY7" fmla="*/ 100012 h 1102518"/>
                <a:gd name="connsiteX8" fmla="*/ 102394 w 316706"/>
                <a:gd name="connsiteY8" fmla="*/ 57150 h 1102518"/>
                <a:gd name="connsiteX9" fmla="*/ 100012 w 316706"/>
                <a:gd name="connsiteY9" fmla="*/ 30956 h 1102518"/>
                <a:gd name="connsiteX10" fmla="*/ 104775 w 316706"/>
                <a:gd name="connsiteY10" fmla="*/ 7143 h 1102518"/>
                <a:gd name="connsiteX11" fmla="*/ 116681 w 316706"/>
                <a:gd name="connsiteY11" fmla="*/ 0 h 1102518"/>
                <a:gd name="connsiteX12" fmla="*/ 140494 w 316706"/>
                <a:gd name="connsiteY12" fmla="*/ 4762 h 1102518"/>
                <a:gd name="connsiteX13" fmla="*/ 166687 w 316706"/>
                <a:gd name="connsiteY13" fmla="*/ 28575 h 1102518"/>
                <a:gd name="connsiteX14" fmla="*/ 197644 w 316706"/>
                <a:gd name="connsiteY14" fmla="*/ 66675 h 1102518"/>
                <a:gd name="connsiteX15" fmla="*/ 226219 w 316706"/>
                <a:gd name="connsiteY15" fmla="*/ 107156 h 1102518"/>
                <a:gd name="connsiteX16" fmla="*/ 250031 w 316706"/>
                <a:gd name="connsiteY16" fmla="*/ 150018 h 1102518"/>
                <a:gd name="connsiteX17" fmla="*/ 266700 w 316706"/>
                <a:gd name="connsiteY17" fmla="*/ 202406 h 1102518"/>
                <a:gd name="connsiteX18" fmla="*/ 276225 w 316706"/>
                <a:gd name="connsiteY18" fmla="*/ 252412 h 1102518"/>
                <a:gd name="connsiteX19" fmla="*/ 316706 w 316706"/>
                <a:gd name="connsiteY19" fmla="*/ 378618 h 1102518"/>
                <a:gd name="connsiteX20" fmla="*/ 304800 w 316706"/>
                <a:gd name="connsiteY20" fmla="*/ 478631 h 1102518"/>
                <a:gd name="connsiteX21" fmla="*/ 278606 w 316706"/>
                <a:gd name="connsiteY21" fmla="*/ 657225 h 1102518"/>
                <a:gd name="connsiteX22" fmla="*/ 257175 w 316706"/>
                <a:gd name="connsiteY22" fmla="*/ 785812 h 1102518"/>
                <a:gd name="connsiteX23" fmla="*/ 233362 w 316706"/>
                <a:gd name="connsiteY23" fmla="*/ 888206 h 1102518"/>
                <a:gd name="connsiteX24" fmla="*/ 207169 w 316706"/>
                <a:gd name="connsiteY24" fmla="*/ 992981 h 1102518"/>
                <a:gd name="connsiteX25" fmla="*/ 183356 w 316706"/>
                <a:gd name="connsiteY25" fmla="*/ 1042987 h 1102518"/>
                <a:gd name="connsiteX26" fmla="*/ 161925 w 316706"/>
                <a:gd name="connsiteY26" fmla="*/ 1069181 h 1102518"/>
                <a:gd name="connsiteX27" fmla="*/ 140494 w 316706"/>
                <a:gd name="connsiteY27" fmla="*/ 1088231 h 1102518"/>
                <a:gd name="connsiteX28" fmla="*/ 114300 w 316706"/>
                <a:gd name="connsiteY28" fmla="*/ 1097756 h 1102518"/>
                <a:gd name="connsiteX29" fmla="*/ 88106 w 316706"/>
                <a:gd name="connsiteY29" fmla="*/ 1102518 h 1102518"/>
                <a:gd name="connsiteX30" fmla="*/ 61912 w 316706"/>
                <a:gd name="connsiteY30" fmla="*/ 1097756 h 1102518"/>
                <a:gd name="connsiteX31" fmla="*/ 38100 w 316706"/>
                <a:gd name="connsiteY31" fmla="*/ 1078706 h 1102518"/>
                <a:gd name="connsiteX32" fmla="*/ 21431 w 316706"/>
                <a:gd name="connsiteY32" fmla="*/ 1059656 h 1102518"/>
                <a:gd name="connsiteX33" fmla="*/ 4762 w 316706"/>
                <a:gd name="connsiteY33" fmla="*/ 1026318 h 1102518"/>
                <a:gd name="connsiteX34" fmla="*/ 0 w 316706"/>
                <a:gd name="connsiteY34" fmla="*/ 973931 h 1102518"/>
                <a:gd name="connsiteX35" fmla="*/ 4762 w 316706"/>
                <a:gd name="connsiteY35" fmla="*/ 916781 h 1102518"/>
                <a:gd name="connsiteX36" fmla="*/ 14287 w 316706"/>
                <a:gd name="connsiteY36" fmla="*/ 859631 h 1102518"/>
                <a:gd name="connsiteX37" fmla="*/ 30956 w 316706"/>
                <a:gd name="connsiteY37" fmla="*/ 800100 h 1102518"/>
                <a:gd name="connsiteX38" fmla="*/ 57150 w 316706"/>
                <a:gd name="connsiteY38" fmla="*/ 697706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6706" h="1102518">
                  <a:moveTo>
                    <a:pt x="57150" y="697706"/>
                  </a:moveTo>
                  <a:lnTo>
                    <a:pt x="97631" y="552450"/>
                  </a:lnTo>
                  <a:lnTo>
                    <a:pt x="128587" y="445293"/>
                  </a:lnTo>
                  <a:lnTo>
                    <a:pt x="145256" y="388143"/>
                  </a:lnTo>
                  <a:lnTo>
                    <a:pt x="152400" y="352425"/>
                  </a:lnTo>
                  <a:lnTo>
                    <a:pt x="159544" y="233362"/>
                  </a:lnTo>
                  <a:lnTo>
                    <a:pt x="140494" y="161925"/>
                  </a:lnTo>
                  <a:lnTo>
                    <a:pt x="116681" y="100012"/>
                  </a:lnTo>
                  <a:lnTo>
                    <a:pt x="102394" y="57150"/>
                  </a:lnTo>
                  <a:lnTo>
                    <a:pt x="100012" y="30956"/>
                  </a:lnTo>
                  <a:lnTo>
                    <a:pt x="104775" y="7143"/>
                  </a:lnTo>
                  <a:lnTo>
                    <a:pt x="116681" y="0"/>
                  </a:lnTo>
                  <a:lnTo>
                    <a:pt x="140494" y="4762"/>
                  </a:lnTo>
                  <a:lnTo>
                    <a:pt x="166687" y="28575"/>
                  </a:lnTo>
                  <a:lnTo>
                    <a:pt x="197644" y="66675"/>
                  </a:lnTo>
                  <a:lnTo>
                    <a:pt x="226219" y="107156"/>
                  </a:lnTo>
                  <a:lnTo>
                    <a:pt x="250031" y="150018"/>
                  </a:lnTo>
                  <a:lnTo>
                    <a:pt x="266700" y="202406"/>
                  </a:lnTo>
                  <a:lnTo>
                    <a:pt x="276225" y="252412"/>
                  </a:lnTo>
                  <a:lnTo>
                    <a:pt x="316706" y="378618"/>
                  </a:lnTo>
                  <a:lnTo>
                    <a:pt x="304800" y="478631"/>
                  </a:lnTo>
                  <a:lnTo>
                    <a:pt x="278606" y="657225"/>
                  </a:lnTo>
                  <a:lnTo>
                    <a:pt x="257175" y="785812"/>
                  </a:lnTo>
                  <a:lnTo>
                    <a:pt x="233362" y="888206"/>
                  </a:lnTo>
                  <a:lnTo>
                    <a:pt x="207169" y="992981"/>
                  </a:lnTo>
                  <a:lnTo>
                    <a:pt x="183356" y="1042987"/>
                  </a:lnTo>
                  <a:lnTo>
                    <a:pt x="161925" y="1069181"/>
                  </a:lnTo>
                  <a:lnTo>
                    <a:pt x="140494" y="1088231"/>
                  </a:lnTo>
                  <a:lnTo>
                    <a:pt x="114300" y="1097756"/>
                  </a:lnTo>
                  <a:lnTo>
                    <a:pt x="88106" y="1102518"/>
                  </a:lnTo>
                  <a:lnTo>
                    <a:pt x="61912" y="1097756"/>
                  </a:lnTo>
                  <a:lnTo>
                    <a:pt x="38100" y="1078706"/>
                  </a:lnTo>
                  <a:lnTo>
                    <a:pt x="21431" y="1059656"/>
                  </a:lnTo>
                  <a:lnTo>
                    <a:pt x="4762" y="1026318"/>
                  </a:lnTo>
                  <a:lnTo>
                    <a:pt x="0" y="973931"/>
                  </a:lnTo>
                  <a:lnTo>
                    <a:pt x="4762" y="916781"/>
                  </a:lnTo>
                  <a:lnTo>
                    <a:pt x="14287" y="859631"/>
                  </a:lnTo>
                  <a:lnTo>
                    <a:pt x="30956" y="800100"/>
                  </a:lnTo>
                  <a:lnTo>
                    <a:pt x="57150" y="6977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5">
              <a:extLst>
                <a:ext uri="{FF2B5EF4-FFF2-40B4-BE49-F238E27FC236}">
                  <a16:creationId xmlns:a16="http://schemas.microsoft.com/office/drawing/2014/main" id="{93C4028C-0DDA-46F0-8277-E0C425C9225B}"/>
                </a:ext>
              </a:extLst>
            </p:cNvPr>
            <p:cNvSpPr/>
            <p:nvPr/>
          </p:nvSpPr>
          <p:spPr>
            <a:xfrm rot="16200000">
              <a:off x="2349502" y="3509963"/>
              <a:ext cx="4583112" cy="538163"/>
            </a:xfrm>
            <a:custGeom>
              <a:avLst/>
              <a:gdLst>
                <a:gd name="connsiteX0" fmla="*/ 2160270 w 4583430"/>
                <a:gd name="connsiteY0" fmla="*/ 438150 h 537210"/>
                <a:gd name="connsiteX1" fmla="*/ 1535430 w 4583430"/>
                <a:gd name="connsiteY1" fmla="*/ 441960 h 537210"/>
                <a:gd name="connsiteX2" fmla="*/ 1196340 w 4583430"/>
                <a:gd name="connsiteY2" fmla="*/ 449580 h 537210"/>
                <a:gd name="connsiteX3" fmla="*/ 845820 w 4583430"/>
                <a:gd name="connsiteY3" fmla="*/ 461010 h 537210"/>
                <a:gd name="connsiteX4" fmla="*/ 502920 w 4583430"/>
                <a:gd name="connsiteY4" fmla="*/ 487680 h 537210"/>
                <a:gd name="connsiteX5" fmla="*/ 430530 w 4583430"/>
                <a:gd name="connsiteY5" fmla="*/ 472440 h 537210"/>
                <a:gd name="connsiteX6" fmla="*/ 251460 w 4583430"/>
                <a:gd name="connsiteY6" fmla="*/ 411480 h 537210"/>
                <a:gd name="connsiteX7" fmla="*/ 137160 w 4583430"/>
                <a:gd name="connsiteY7" fmla="*/ 365760 h 537210"/>
                <a:gd name="connsiteX8" fmla="*/ 53340 w 4583430"/>
                <a:gd name="connsiteY8" fmla="*/ 320040 h 537210"/>
                <a:gd name="connsiteX9" fmla="*/ 22860 w 4583430"/>
                <a:gd name="connsiteY9" fmla="*/ 293370 h 537210"/>
                <a:gd name="connsiteX10" fmla="*/ 3810 w 4583430"/>
                <a:gd name="connsiteY10" fmla="*/ 262890 h 537210"/>
                <a:gd name="connsiteX11" fmla="*/ 0 w 4583430"/>
                <a:gd name="connsiteY11" fmla="*/ 232410 h 537210"/>
                <a:gd name="connsiteX12" fmla="*/ 11430 w 4583430"/>
                <a:gd name="connsiteY12" fmla="*/ 201930 h 537210"/>
                <a:gd name="connsiteX13" fmla="*/ 34290 w 4583430"/>
                <a:gd name="connsiteY13" fmla="*/ 175260 h 537210"/>
                <a:gd name="connsiteX14" fmla="*/ 76200 w 4583430"/>
                <a:gd name="connsiteY14" fmla="*/ 160020 h 537210"/>
                <a:gd name="connsiteX15" fmla="*/ 198120 w 4583430"/>
                <a:gd name="connsiteY15" fmla="*/ 99060 h 537210"/>
                <a:gd name="connsiteX16" fmla="*/ 529590 w 4583430"/>
                <a:gd name="connsiteY16" fmla="*/ 209550 h 537210"/>
                <a:gd name="connsiteX17" fmla="*/ 575310 w 4583430"/>
                <a:gd name="connsiteY17" fmla="*/ 220980 h 537210"/>
                <a:gd name="connsiteX18" fmla="*/ 876300 w 4583430"/>
                <a:gd name="connsiteY18" fmla="*/ 220980 h 537210"/>
                <a:gd name="connsiteX19" fmla="*/ 1539240 w 4583430"/>
                <a:gd name="connsiteY19" fmla="*/ 220980 h 537210"/>
                <a:gd name="connsiteX20" fmla="*/ 2228850 w 4583430"/>
                <a:gd name="connsiteY20" fmla="*/ 220980 h 537210"/>
                <a:gd name="connsiteX21" fmla="*/ 2411730 w 4583430"/>
                <a:gd name="connsiteY21" fmla="*/ 224790 h 537210"/>
                <a:gd name="connsiteX22" fmla="*/ 3208020 w 4583430"/>
                <a:gd name="connsiteY22" fmla="*/ 220980 h 537210"/>
                <a:gd name="connsiteX23" fmla="*/ 3497580 w 4583430"/>
                <a:gd name="connsiteY23" fmla="*/ 220980 h 537210"/>
                <a:gd name="connsiteX24" fmla="*/ 3829050 w 4583430"/>
                <a:gd name="connsiteY24" fmla="*/ 220980 h 537210"/>
                <a:gd name="connsiteX25" fmla="*/ 4126230 w 4583430"/>
                <a:gd name="connsiteY25" fmla="*/ 220980 h 537210"/>
                <a:gd name="connsiteX26" fmla="*/ 4225290 w 4583430"/>
                <a:gd name="connsiteY26" fmla="*/ 213360 h 537210"/>
                <a:gd name="connsiteX27" fmla="*/ 4309110 w 4583430"/>
                <a:gd name="connsiteY27" fmla="*/ 198120 h 537210"/>
                <a:gd name="connsiteX28" fmla="*/ 4362450 w 4583430"/>
                <a:gd name="connsiteY28" fmla="*/ 175260 h 537210"/>
                <a:gd name="connsiteX29" fmla="*/ 4419600 w 4583430"/>
                <a:gd name="connsiteY29" fmla="*/ 137160 h 537210"/>
                <a:gd name="connsiteX30" fmla="*/ 4461510 w 4583430"/>
                <a:gd name="connsiteY30" fmla="*/ 99060 h 537210"/>
                <a:gd name="connsiteX31" fmla="*/ 4488180 w 4583430"/>
                <a:gd name="connsiteY31" fmla="*/ 57150 h 537210"/>
                <a:gd name="connsiteX32" fmla="*/ 4503420 w 4583430"/>
                <a:gd name="connsiteY32" fmla="*/ 26670 h 537210"/>
                <a:gd name="connsiteX33" fmla="*/ 4522470 w 4583430"/>
                <a:gd name="connsiteY33" fmla="*/ 11430 h 537210"/>
                <a:gd name="connsiteX34" fmla="*/ 4545330 w 4583430"/>
                <a:gd name="connsiteY34" fmla="*/ 0 h 537210"/>
                <a:gd name="connsiteX35" fmla="*/ 4564380 w 4583430"/>
                <a:gd name="connsiteY35" fmla="*/ 3810 h 537210"/>
                <a:gd name="connsiteX36" fmla="*/ 4575810 w 4583430"/>
                <a:gd name="connsiteY36" fmla="*/ 15240 h 537210"/>
                <a:gd name="connsiteX37" fmla="*/ 4583430 w 4583430"/>
                <a:gd name="connsiteY37" fmla="*/ 45720 h 537210"/>
                <a:gd name="connsiteX38" fmla="*/ 4575810 w 4583430"/>
                <a:gd name="connsiteY38" fmla="*/ 95250 h 537210"/>
                <a:gd name="connsiteX39" fmla="*/ 4545330 w 4583430"/>
                <a:gd name="connsiteY39" fmla="*/ 194310 h 537210"/>
                <a:gd name="connsiteX40" fmla="*/ 4503420 w 4583430"/>
                <a:gd name="connsiteY40" fmla="*/ 293370 h 537210"/>
                <a:gd name="connsiteX41" fmla="*/ 4450080 w 4583430"/>
                <a:gd name="connsiteY41" fmla="*/ 392430 h 537210"/>
                <a:gd name="connsiteX42" fmla="*/ 4381500 w 4583430"/>
                <a:gd name="connsiteY42" fmla="*/ 487680 h 537210"/>
                <a:gd name="connsiteX43" fmla="*/ 4347210 w 4583430"/>
                <a:gd name="connsiteY43" fmla="*/ 525780 h 537210"/>
                <a:gd name="connsiteX44" fmla="*/ 4316730 w 4583430"/>
                <a:gd name="connsiteY44" fmla="*/ 537210 h 537210"/>
                <a:gd name="connsiteX45" fmla="*/ 4271010 w 4583430"/>
                <a:gd name="connsiteY45" fmla="*/ 537210 h 537210"/>
                <a:gd name="connsiteX46" fmla="*/ 4229100 w 4583430"/>
                <a:gd name="connsiteY46" fmla="*/ 525780 h 537210"/>
                <a:gd name="connsiteX47" fmla="*/ 4168140 w 4583430"/>
                <a:gd name="connsiteY47" fmla="*/ 502920 h 537210"/>
                <a:gd name="connsiteX48" fmla="*/ 4118610 w 4583430"/>
                <a:gd name="connsiteY48" fmla="*/ 480060 h 537210"/>
                <a:gd name="connsiteX49" fmla="*/ 3985260 w 4583430"/>
                <a:gd name="connsiteY49" fmla="*/ 457200 h 537210"/>
                <a:gd name="connsiteX50" fmla="*/ 3844290 w 4583430"/>
                <a:gd name="connsiteY50" fmla="*/ 441960 h 537210"/>
                <a:gd name="connsiteX51" fmla="*/ 3646170 w 4583430"/>
                <a:gd name="connsiteY51" fmla="*/ 445770 h 537210"/>
                <a:gd name="connsiteX52" fmla="*/ 3436620 w 4583430"/>
                <a:gd name="connsiteY52" fmla="*/ 445770 h 537210"/>
                <a:gd name="connsiteX53" fmla="*/ 3280410 w 4583430"/>
                <a:gd name="connsiteY53" fmla="*/ 449580 h 537210"/>
                <a:gd name="connsiteX54" fmla="*/ 2579370 w 4583430"/>
                <a:gd name="connsiteY54" fmla="*/ 445770 h 537210"/>
                <a:gd name="connsiteX55" fmla="*/ 2430780 w 4583430"/>
                <a:gd name="connsiteY55" fmla="*/ 441960 h 537210"/>
                <a:gd name="connsiteX56" fmla="*/ 2160270 w 4583430"/>
                <a:gd name="connsiteY56" fmla="*/ 438150 h 53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83430" h="537210">
                  <a:moveTo>
                    <a:pt x="2160270" y="438150"/>
                  </a:moveTo>
                  <a:lnTo>
                    <a:pt x="1535430" y="441960"/>
                  </a:lnTo>
                  <a:lnTo>
                    <a:pt x="1196340" y="449580"/>
                  </a:lnTo>
                  <a:lnTo>
                    <a:pt x="845820" y="461010"/>
                  </a:lnTo>
                  <a:lnTo>
                    <a:pt x="502920" y="487680"/>
                  </a:lnTo>
                  <a:lnTo>
                    <a:pt x="430530" y="472440"/>
                  </a:lnTo>
                  <a:lnTo>
                    <a:pt x="251460" y="411480"/>
                  </a:lnTo>
                  <a:lnTo>
                    <a:pt x="137160" y="365760"/>
                  </a:lnTo>
                  <a:lnTo>
                    <a:pt x="53340" y="320040"/>
                  </a:lnTo>
                  <a:lnTo>
                    <a:pt x="22860" y="293370"/>
                  </a:lnTo>
                  <a:lnTo>
                    <a:pt x="3810" y="262890"/>
                  </a:lnTo>
                  <a:lnTo>
                    <a:pt x="0" y="232410"/>
                  </a:lnTo>
                  <a:lnTo>
                    <a:pt x="11430" y="201930"/>
                  </a:lnTo>
                  <a:lnTo>
                    <a:pt x="34290" y="175260"/>
                  </a:lnTo>
                  <a:lnTo>
                    <a:pt x="76200" y="160020"/>
                  </a:lnTo>
                  <a:lnTo>
                    <a:pt x="198120" y="99060"/>
                  </a:lnTo>
                  <a:lnTo>
                    <a:pt x="529590" y="209550"/>
                  </a:lnTo>
                  <a:lnTo>
                    <a:pt x="575310" y="220980"/>
                  </a:lnTo>
                  <a:lnTo>
                    <a:pt x="876300" y="220980"/>
                  </a:lnTo>
                  <a:lnTo>
                    <a:pt x="1539240" y="220980"/>
                  </a:lnTo>
                  <a:lnTo>
                    <a:pt x="2228850" y="220980"/>
                  </a:lnTo>
                  <a:lnTo>
                    <a:pt x="2411730" y="224790"/>
                  </a:lnTo>
                  <a:lnTo>
                    <a:pt x="3208020" y="220980"/>
                  </a:lnTo>
                  <a:lnTo>
                    <a:pt x="3497580" y="220980"/>
                  </a:lnTo>
                  <a:lnTo>
                    <a:pt x="3829050" y="220980"/>
                  </a:lnTo>
                  <a:lnTo>
                    <a:pt x="4126230" y="220980"/>
                  </a:lnTo>
                  <a:lnTo>
                    <a:pt x="4225290" y="213360"/>
                  </a:lnTo>
                  <a:lnTo>
                    <a:pt x="4309110" y="198120"/>
                  </a:lnTo>
                  <a:lnTo>
                    <a:pt x="4362450" y="175260"/>
                  </a:lnTo>
                  <a:lnTo>
                    <a:pt x="4419600" y="137160"/>
                  </a:lnTo>
                  <a:lnTo>
                    <a:pt x="4461510" y="99060"/>
                  </a:lnTo>
                  <a:lnTo>
                    <a:pt x="4488180" y="57150"/>
                  </a:lnTo>
                  <a:lnTo>
                    <a:pt x="4503420" y="26670"/>
                  </a:lnTo>
                  <a:lnTo>
                    <a:pt x="4522470" y="11430"/>
                  </a:lnTo>
                  <a:lnTo>
                    <a:pt x="4545330" y="0"/>
                  </a:lnTo>
                  <a:lnTo>
                    <a:pt x="4564380" y="3810"/>
                  </a:lnTo>
                  <a:lnTo>
                    <a:pt x="4575810" y="15240"/>
                  </a:lnTo>
                  <a:lnTo>
                    <a:pt x="4583430" y="45720"/>
                  </a:lnTo>
                  <a:lnTo>
                    <a:pt x="4575810" y="95250"/>
                  </a:lnTo>
                  <a:lnTo>
                    <a:pt x="4545330" y="194310"/>
                  </a:lnTo>
                  <a:lnTo>
                    <a:pt x="4503420" y="293370"/>
                  </a:lnTo>
                  <a:lnTo>
                    <a:pt x="4450080" y="392430"/>
                  </a:lnTo>
                  <a:lnTo>
                    <a:pt x="4381500" y="487680"/>
                  </a:lnTo>
                  <a:lnTo>
                    <a:pt x="4347210" y="525780"/>
                  </a:lnTo>
                  <a:lnTo>
                    <a:pt x="4316730" y="537210"/>
                  </a:lnTo>
                  <a:lnTo>
                    <a:pt x="4271010" y="537210"/>
                  </a:lnTo>
                  <a:lnTo>
                    <a:pt x="4229100" y="525780"/>
                  </a:lnTo>
                  <a:lnTo>
                    <a:pt x="4168140" y="502920"/>
                  </a:lnTo>
                  <a:lnTo>
                    <a:pt x="4118610" y="480060"/>
                  </a:lnTo>
                  <a:lnTo>
                    <a:pt x="3985260" y="457200"/>
                  </a:lnTo>
                  <a:lnTo>
                    <a:pt x="3844290" y="441960"/>
                  </a:lnTo>
                  <a:lnTo>
                    <a:pt x="3646170" y="445770"/>
                  </a:lnTo>
                  <a:lnTo>
                    <a:pt x="3436620" y="445770"/>
                  </a:lnTo>
                  <a:lnTo>
                    <a:pt x="3280410" y="449580"/>
                  </a:lnTo>
                  <a:lnTo>
                    <a:pt x="2579370" y="445770"/>
                  </a:lnTo>
                  <a:lnTo>
                    <a:pt x="2430780" y="441960"/>
                  </a:lnTo>
                  <a:lnTo>
                    <a:pt x="2160270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7">
              <a:extLst>
                <a:ext uri="{FF2B5EF4-FFF2-40B4-BE49-F238E27FC236}">
                  <a16:creationId xmlns:a16="http://schemas.microsoft.com/office/drawing/2014/main" id="{DB3688F1-E01A-444E-87EA-004FA8C88E08}"/>
                </a:ext>
              </a:extLst>
            </p:cNvPr>
            <p:cNvSpPr/>
            <p:nvPr/>
          </p:nvSpPr>
          <p:spPr>
            <a:xfrm>
              <a:off x="3992563" y="5419725"/>
              <a:ext cx="641350" cy="495300"/>
            </a:xfrm>
            <a:custGeom>
              <a:avLst/>
              <a:gdLst>
                <a:gd name="connsiteX0" fmla="*/ 226219 w 640557"/>
                <a:gd name="connsiteY0" fmla="*/ 80963 h 495300"/>
                <a:gd name="connsiteX1" fmla="*/ 497682 w 640557"/>
                <a:gd name="connsiteY1" fmla="*/ 154781 h 495300"/>
                <a:gd name="connsiteX2" fmla="*/ 519113 w 640557"/>
                <a:gd name="connsiteY2" fmla="*/ 157163 h 495300"/>
                <a:gd name="connsiteX3" fmla="*/ 552450 w 640557"/>
                <a:gd name="connsiteY3" fmla="*/ 152400 h 495300"/>
                <a:gd name="connsiteX4" fmla="*/ 576263 w 640557"/>
                <a:gd name="connsiteY4" fmla="*/ 128588 h 495300"/>
                <a:gd name="connsiteX5" fmla="*/ 640557 w 640557"/>
                <a:gd name="connsiteY5" fmla="*/ 0 h 495300"/>
                <a:gd name="connsiteX6" fmla="*/ 540544 w 640557"/>
                <a:gd name="connsiteY6" fmla="*/ 495300 h 495300"/>
                <a:gd name="connsiteX7" fmla="*/ 478632 w 640557"/>
                <a:gd name="connsiteY7" fmla="*/ 454819 h 495300"/>
                <a:gd name="connsiteX8" fmla="*/ 426244 w 640557"/>
                <a:gd name="connsiteY8" fmla="*/ 361950 h 495300"/>
                <a:gd name="connsiteX9" fmla="*/ 383382 w 640557"/>
                <a:gd name="connsiteY9" fmla="*/ 314325 h 495300"/>
                <a:gd name="connsiteX10" fmla="*/ 304800 w 640557"/>
                <a:gd name="connsiteY10" fmla="*/ 252413 h 495300"/>
                <a:gd name="connsiteX11" fmla="*/ 166688 w 640557"/>
                <a:gd name="connsiteY11" fmla="*/ 166688 h 495300"/>
                <a:gd name="connsiteX12" fmla="*/ 42863 w 640557"/>
                <a:gd name="connsiteY12" fmla="*/ 100013 h 495300"/>
                <a:gd name="connsiteX13" fmla="*/ 21432 w 640557"/>
                <a:gd name="connsiteY13" fmla="*/ 88106 h 495300"/>
                <a:gd name="connsiteX14" fmla="*/ 7144 w 640557"/>
                <a:gd name="connsiteY14" fmla="*/ 73819 h 495300"/>
                <a:gd name="connsiteX15" fmla="*/ 0 w 640557"/>
                <a:gd name="connsiteY15" fmla="*/ 57150 h 495300"/>
                <a:gd name="connsiteX16" fmla="*/ 4763 w 640557"/>
                <a:gd name="connsiteY16" fmla="*/ 38100 h 495300"/>
                <a:gd name="connsiteX17" fmla="*/ 23813 w 640557"/>
                <a:gd name="connsiteY17" fmla="*/ 28575 h 495300"/>
                <a:gd name="connsiteX18" fmla="*/ 73819 w 640557"/>
                <a:gd name="connsiteY18" fmla="*/ 35719 h 495300"/>
                <a:gd name="connsiteX19" fmla="*/ 226219 w 640557"/>
                <a:gd name="connsiteY19" fmla="*/ 809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7" h="495300">
                  <a:moveTo>
                    <a:pt x="226219" y="80963"/>
                  </a:moveTo>
                  <a:lnTo>
                    <a:pt x="497682" y="154781"/>
                  </a:lnTo>
                  <a:lnTo>
                    <a:pt x="519113" y="157163"/>
                  </a:lnTo>
                  <a:lnTo>
                    <a:pt x="552450" y="152400"/>
                  </a:lnTo>
                  <a:lnTo>
                    <a:pt x="576263" y="128588"/>
                  </a:lnTo>
                  <a:lnTo>
                    <a:pt x="640557" y="0"/>
                  </a:lnTo>
                  <a:lnTo>
                    <a:pt x="540544" y="495300"/>
                  </a:lnTo>
                  <a:lnTo>
                    <a:pt x="478632" y="454819"/>
                  </a:lnTo>
                  <a:lnTo>
                    <a:pt x="426244" y="361950"/>
                  </a:lnTo>
                  <a:lnTo>
                    <a:pt x="383382" y="314325"/>
                  </a:lnTo>
                  <a:lnTo>
                    <a:pt x="304800" y="252413"/>
                  </a:lnTo>
                  <a:lnTo>
                    <a:pt x="166688" y="166688"/>
                  </a:lnTo>
                  <a:lnTo>
                    <a:pt x="42863" y="100013"/>
                  </a:lnTo>
                  <a:lnTo>
                    <a:pt x="21432" y="88106"/>
                  </a:lnTo>
                  <a:lnTo>
                    <a:pt x="7144" y="73819"/>
                  </a:lnTo>
                  <a:lnTo>
                    <a:pt x="0" y="57150"/>
                  </a:lnTo>
                  <a:lnTo>
                    <a:pt x="4763" y="38100"/>
                  </a:lnTo>
                  <a:lnTo>
                    <a:pt x="23813" y="28575"/>
                  </a:lnTo>
                  <a:lnTo>
                    <a:pt x="73819" y="35719"/>
                  </a:lnTo>
                  <a:lnTo>
                    <a:pt x="226219" y="809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EEF9F3EE-8A72-411F-B737-B8D5391A063A}"/>
                </a:ext>
              </a:extLst>
            </p:cNvPr>
            <p:cNvSpPr/>
            <p:nvPr/>
          </p:nvSpPr>
          <p:spPr>
            <a:xfrm>
              <a:off x="3498851" y="3173414"/>
              <a:ext cx="1709738" cy="1444625"/>
            </a:xfrm>
            <a:custGeom>
              <a:avLst/>
              <a:gdLst>
                <a:gd name="connsiteX0" fmla="*/ 881063 w 1709738"/>
                <a:gd name="connsiteY0" fmla="*/ 866775 h 1443038"/>
                <a:gd name="connsiteX1" fmla="*/ 681038 w 1709738"/>
                <a:gd name="connsiteY1" fmla="*/ 1040607 h 1443038"/>
                <a:gd name="connsiteX2" fmla="*/ 473869 w 1709738"/>
                <a:gd name="connsiteY2" fmla="*/ 1226344 h 1443038"/>
                <a:gd name="connsiteX3" fmla="*/ 335757 w 1709738"/>
                <a:gd name="connsiteY3" fmla="*/ 1350169 h 1443038"/>
                <a:gd name="connsiteX4" fmla="*/ 285750 w 1709738"/>
                <a:gd name="connsiteY4" fmla="*/ 1404938 h 1443038"/>
                <a:gd name="connsiteX5" fmla="*/ 271463 w 1709738"/>
                <a:gd name="connsiteY5" fmla="*/ 1421607 h 1443038"/>
                <a:gd name="connsiteX6" fmla="*/ 245269 w 1709738"/>
                <a:gd name="connsiteY6" fmla="*/ 1438275 h 1443038"/>
                <a:gd name="connsiteX7" fmla="*/ 223838 w 1709738"/>
                <a:gd name="connsiteY7" fmla="*/ 1443038 h 1443038"/>
                <a:gd name="connsiteX8" fmla="*/ 207169 w 1709738"/>
                <a:gd name="connsiteY8" fmla="*/ 1438275 h 1443038"/>
                <a:gd name="connsiteX9" fmla="*/ 188119 w 1709738"/>
                <a:gd name="connsiteY9" fmla="*/ 1421607 h 1443038"/>
                <a:gd name="connsiteX10" fmla="*/ 145257 w 1709738"/>
                <a:gd name="connsiteY10" fmla="*/ 1359694 h 1443038"/>
                <a:gd name="connsiteX11" fmla="*/ 102394 w 1709738"/>
                <a:gd name="connsiteY11" fmla="*/ 1278732 h 1443038"/>
                <a:gd name="connsiteX12" fmla="*/ 78582 w 1709738"/>
                <a:gd name="connsiteY12" fmla="*/ 1214438 h 1443038"/>
                <a:gd name="connsiteX13" fmla="*/ 52388 w 1709738"/>
                <a:gd name="connsiteY13" fmla="*/ 1133475 h 1443038"/>
                <a:gd name="connsiteX14" fmla="*/ 26194 w 1709738"/>
                <a:gd name="connsiteY14" fmla="*/ 1050132 h 1443038"/>
                <a:gd name="connsiteX15" fmla="*/ 11907 w 1709738"/>
                <a:gd name="connsiteY15" fmla="*/ 995363 h 1443038"/>
                <a:gd name="connsiteX16" fmla="*/ 2382 w 1709738"/>
                <a:gd name="connsiteY16" fmla="*/ 947738 h 1443038"/>
                <a:gd name="connsiteX17" fmla="*/ 0 w 1709738"/>
                <a:gd name="connsiteY17" fmla="*/ 914400 h 1443038"/>
                <a:gd name="connsiteX18" fmla="*/ 2382 w 1709738"/>
                <a:gd name="connsiteY18" fmla="*/ 892969 h 1443038"/>
                <a:gd name="connsiteX19" fmla="*/ 9525 w 1709738"/>
                <a:gd name="connsiteY19" fmla="*/ 881063 h 1443038"/>
                <a:gd name="connsiteX20" fmla="*/ 23813 w 1709738"/>
                <a:gd name="connsiteY20" fmla="*/ 881063 h 1443038"/>
                <a:gd name="connsiteX21" fmla="*/ 40482 w 1709738"/>
                <a:gd name="connsiteY21" fmla="*/ 890588 h 1443038"/>
                <a:gd name="connsiteX22" fmla="*/ 114300 w 1709738"/>
                <a:gd name="connsiteY22" fmla="*/ 971550 h 1443038"/>
                <a:gd name="connsiteX23" fmla="*/ 142875 w 1709738"/>
                <a:gd name="connsiteY23" fmla="*/ 1000125 h 1443038"/>
                <a:gd name="connsiteX24" fmla="*/ 173832 w 1709738"/>
                <a:gd name="connsiteY24" fmla="*/ 1028700 h 1443038"/>
                <a:gd name="connsiteX25" fmla="*/ 192882 w 1709738"/>
                <a:gd name="connsiteY25" fmla="*/ 1042988 h 1443038"/>
                <a:gd name="connsiteX26" fmla="*/ 219075 w 1709738"/>
                <a:gd name="connsiteY26" fmla="*/ 1050132 h 1443038"/>
                <a:gd name="connsiteX27" fmla="*/ 247650 w 1709738"/>
                <a:gd name="connsiteY27" fmla="*/ 1050132 h 1443038"/>
                <a:gd name="connsiteX28" fmla="*/ 285750 w 1709738"/>
                <a:gd name="connsiteY28" fmla="*/ 1035844 h 1443038"/>
                <a:gd name="connsiteX29" fmla="*/ 395288 w 1709738"/>
                <a:gd name="connsiteY29" fmla="*/ 959644 h 1443038"/>
                <a:gd name="connsiteX30" fmla="*/ 564357 w 1709738"/>
                <a:gd name="connsiteY30" fmla="*/ 838200 h 1443038"/>
                <a:gd name="connsiteX31" fmla="*/ 762000 w 1709738"/>
                <a:gd name="connsiteY31" fmla="*/ 704850 h 1443038"/>
                <a:gd name="connsiteX32" fmla="*/ 962025 w 1709738"/>
                <a:gd name="connsiteY32" fmla="*/ 569119 h 1443038"/>
                <a:gd name="connsiteX33" fmla="*/ 1121569 w 1709738"/>
                <a:gd name="connsiteY33" fmla="*/ 464344 h 1443038"/>
                <a:gd name="connsiteX34" fmla="*/ 1295400 w 1709738"/>
                <a:gd name="connsiteY34" fmla="*/ 316707 h 1443038"/>
                <a:gd name="connsiteX35" fmla="*/ 1447800 w 1709738"/>
                <a:gd name="connsiteY35" fmla="*/ 190500 h 1443038"/>
                <a:gd name="connsiteX36" fmla="*/ 1557338 w 1709738"/>
                <a:gd name="connsiteY36" fmla="*/ 102394 h 1443038"/>
                <a:gd name="connsiteX37" fmla="*/ 1635919 w 1709738"/>
                <a:gd name="connsiteY37" fmla="*/ 38100 h 1443038"/>
                <a:gd name="connsiteX38" fmla="*/ 1659732 w 1709738"/>
                <a:gd name="connsiteY38" fmla="*/ 14288 h 1443038"/>
                <a:gd name="connsiteX39" fmla="*/ 1676400 w 1709738"/>
                <a:gd name="connsiteY39" fmla="*/ 2382 h 1443038"/>
                <a:gd name="connsiteX40" fmla="*/ 1690688 w 1709738"/>
                <a:gd name="connsiteY40" fmla="*/ 0 h 1443038"/>
                <a:gd name="connsiteX41" fmla="*/ 1702594 w 1709738"/>
                <a:gd name="connsiteY41" fmla="*/ 4763 h 1443038"/>
                <a:gd name="connsiteX42" fmla="*/ 1704975 w 1709738"/>
                <a:gd name="connsiteY42" fmla="*/ 9525 h 1443038"/>
                <a:gd name="connsiteX43" fmla="*/ 1709738 w 1709738"/>
                <a:gd name="connsiteY43" fmla="*/ 19050 h 1443038"/>
                <a:gd name="connsiteX44" fmla="*/ 1707357 w 1709738"/>
                <a:gd name="connsiteY44" fmla="*/ 38100 h 1443038"/>
                <a:gd name="connsiteX45" fmla="*/ 1671638 w 1709738"/>
                <a:gd name="connsiteY45" fmla="*/ 83344 h 1443038"/>
                <a:gd name="connsiteX46" fmla="*/ 1554957 w 1709738"/>
                <a:gd name="connsiteY46" fmla="*/ 211932 h 1443038"/>
                <a:gd name="connsiteX47" fmla="*/ 1426369 w 1709738"/>
                <a:gd name="connsiteY47" fmla="*/ 357188 h 1443038"/>
                <a:gd name="connsiteX48" fmla="*/ 1288257 w 1709738"/>
                <a:gd name="connsiteY48" fmla="*/ 504825 h 1443038"/>
                <a:gd name="connsiteX49" fmla="*/ 1114425 w 1709738"/>
                <a:gd name="connsiteY49" fmla="*/ 661988 h 1443038"/>
                <a:gd name="connsiteX50" fmla="*/ 881063 w 1709738"/>
                <a:gd name="connsiteY50" fmla="*/ 866775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8" h="1443038">
                  <a:moveTo>
                    <a:pt x="881063" y="866775"/>
                  </a:moveTo>
                  <a:lnTo>
                    <a:pt x="681038" y="1040607"/>
                  </a:lnTo>
                  <a:lnTo>
                    <a:pt x="473869" y="1226344"/>
                  </a:lnTo>
                  <a:lnTo>
                    <a:pt x="335757" y="1350169"/>
                  </a:lnTo>
                  <a:lnTo>
                    <a:pt x="285750" y="1404938"/>
                  </a:lnTo>
                  <a:lnTo>
                    <a:pt x="271463" y="1421607"/>
                  </a:lnTo>
                  <a:lnTo>
                    <a:pt x="245269" y="1438275"/>
                  </a:lnTo>
                  <a:lnTo>
                    <a:pt x="223838" y="1443038"/>
                  </a:lnTo>
                  <a:lnTo>
                    <a:pt x="207169" y="1438275"/>
                  </a:lnTo>
                  <a:lnTo>
                    <a:pt x="188119" y="1421607"/>
                  </a:lnTo>
                  <a:lnTo>
                    <a:pt x="145257" y="1359694"/>
                  </a:lnTo>
                  <a:lnTo>
                    <a:pt x="102394" y="1278732"/>
                  </a:lnTo>
                  <a:lnTo>
                    <a:pt x="78582" y="1214438"/>
                  </a:lnTo>
                  <a:lnTo>
                    <a:pt x="52388" y="1133475"/>
                  </a:lnTo>
                  <a:lnTo>
                    <a:pt x="26194" y="1050132"/>
                  </a:lnTo>
                  <a:lnTo>
                    <a:pt x="11907" y="995363"/>
                  </a:lnTo>
                  <a:lnTo>
                    <a:pt x="2382" y="947738"/>
                  </a:lnTo>
                  <a:lnTo>
                    <a:pt x="0" y="914400"/>
                  </a:lnTo>
                  <a:lnTo>
                    <a:pt x="2382" y="892969"/>
                  </a:lnTo>
                  <a:lnTo>
                    <a:pt x="9525" y="881063"/>
                  </a:lnTo>
                  <a:lnTo>
                    <a:pt x="23813" y="881063"/>
                  </a:lnTo>
                  <a:lnTo>
                    <a:pt x="40482" y="890588"/>
                  </a:lnTo>
                  <a:lnTo>
                    <a:pt x="114300" y="971550"/>
                  </a:lnTo>
                  <a:lnTo>
                    <a:pt x="142875" y="1000125"/>
                  </a:lnTo>
                  <a:lnTo>
                    <a:pt x="173832" y="1028700"/>
                  </a:lnTo>
                  <a:lnTo>
                    <a:pt x="192882" y="1042988"/>
                  </a:lnTo>
                  <a:lnTo>
                    <a:pt x="219075" y="1050132"/>
                  </a:lnTo>
                  <a:lnTo>
                    <a:pt x="247650" y="1050132"/>
                  </a:lnTo>
                  <a:lnTo>
                    <a:pt x="285750" y="1035844"/>
                  </a:lnTo>
                  <a:lnTo>
                    <a:pt x="395288" y="959644"/>
                  </a:lnTo>
                  <a:lnTo>
                    <a:pt x="564357" y="838200"/>
                  </a:lnTo>
                  <a:lnTo>
                    <a:pt x="762000" y="704850"/>
                  </a:lnTo>
                  <a:lnTo>
                    <a:pt x="962025" y="569119"/>
                  </a:lnTo>
                  <a:lnTo>
                    <a:pt x="1121569" y="464344"/>
                  </a:lnTo>
                  <a:lnTo>
                    <a:pt x="1295400" y="316707"/>
                  </a:lnTo>
                  <a:lnTo>
                    <a:pt x="1447800" y="190500"/>
                  </a:lnTo>
                  <a:lnTo>
                    <a:pt x="1557338" y="102394"/>
                  </a:lnTo>
                  <a:lnTo>
                    <a:pt x="1635919" y="38100"/>
                  </a:lnTo>
                  <a:lnTo>
                    <a:pt x="1659732" y="14288"/>
                  </a:lnTo>
                  <a:lnTo>
                    <a:pt x="1676400" y="2382"/>
                  </a:lnTo>
                  <a:lnTo>
                    <a:pt x="1690688" y="0"/>
                  </a:lnTo>
                  <a:lnTo>
                    <a:pt x="1702594" y="4763"/>
                  </a:lnTo>
                  <a:lnTo>
                    <a:pt x="1704975" y="9525"/>
                  </a:lnTo>
                  <a:lnTo>
                    <a:pt x="1709738" y="19050"/>
                  </a:lnTo>
                  <a:lnTo>
                    <a:pt x="1707357" y="38100"/>
                  </a:lnTo>
                  <a:lnTo>
                    <a:pt x="1671638" y="83344"/>
                  </a:lnTo>
                  <a:lnTo>
                    <a:pt x="1554957" y="211932"/>
                  </a:lnTo>
                  <a:lnTo>
                    <a:pt x="1426369" y="357188"/>
                  </a:lnTo>
                  <a:lnTo>
                    <a:pt x="1288257" y="504825"/>
                  </a:lnTo>
                  <a:lnTo>
                    <a:pt x="1114425" y="661988"/>
                  </a:lnTo>
                  <a:lnTo>
                    <a:pt x="881063" y="8667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08E0D9F1-B023-4A82-A674-3A3927B39A71}"/>
                </a:ext>
              </a:extLst>
            </p:cNvPr>
            <p:cNvSpPr/>
            <p:nvPr/>
          </p:nvSpPr>
          <p:spPr>
            <a:xfrm>
              <a:off x="5534025" y="2386013"/>
              <a:ext cx="604838" cy="673100"/>
            </a:xfrm>
            <a:custGeom>
              <a:avLst/>
              <a:gdLst>
                <a:gd name="connsiteX0" fmla="*/ 211931 w 604838"/>
                <a:gd name="connsiteY0" fmla="*/ 273843 h 673893"/>
                <a:gd name="connsiteX1" fmla="*/ 121444 w 604838"/>
                <a:gd name="connsiteY1" fmla="*/ 173831 h 673893"/>
                <a:gd name="connsiteX2" fmla="*/ 40481 w 604838"/>
                <a:gd name="connsiteY2" fmla="*/ 92868 h 673893"/>
                <a:gd name="connsiteX3" fmla="*/ 26194 w 604838"/>
                <a:gd name="connsiteY3" fmla="*/ 73818 h 673893"/>
                <a:gd name="connsiteX4" fmla="*/ 4763 w 604838"/>
                <a:gd name="connsiteY4" fmla="*/ 42862 h 673893"/>
                <a:gd name="connsiteX5" fmla="*/ 0 w 604838"/>
                <a:gd name="connsiteY5" fmla="*/ 26193 h 673893"/>
                <a:gd name="connsiteX6" fmla="*/ 0 w 604838"/>
                <a:gd name="connsiteY6" fmla="*/ 9525 h 673893"/>
                <a:gd name="connsiteX7" fmla="*/ 11906 w 604838"/>
                <a:gd name="connsiteY7" fmla="*/ 0 h 673893"/>
                <a:gd name="connsiteX8" fmla="*/ 42863 w 604838"/>
                <a:gd name="connsiteY8" fmla="*/ 0 h 673893"/>
                <a:gd name="connsiteX9" fmla="*/ 123825 w 604838"/>
                <a:gd name="connsiteY9" fmla="*/ 40481 h 673893"/>
                <a:gd name="connsiteX10" fmla="*/ 250031 w 604838"/>
                <a:gd name="connsiteY10" fmla="*/ 104775 h 673893"/>
                <a:gd name="connsiteX11" fmla="*/ 319088 w 604838"/>
                <a:gd name="connsiteY11" fmla="*/ 140493 h 673893"/>
                <a:gd name="connsiteX12" fmla="*/ 402431 w 604838"/>
                <a:gd name="connsiteY12" fmla="*/ 192881 h 673893"/>
                <a:gd name="connsiteX13" fmla="*/ 457200 w 604838"/>
                <a:gd name="connsiteY13" fmla="*/ 230981 h 673893"/>
                <a:gd name="connsiteX14" fmla="*/ 495300 w 604838"/>
                <a:gd name="connsiteY14" fmla="*/ 264318 h 673893"/>
                <a:gd name="connsiteX15" fmla="*/ 523875 w 604838"/>
                <a:gd name="connsiteY15" fmla="*/ 292893 h 673893"/>
                <a:gd name="connsiteX16" fmla="*/ 547688 w 604838"/>
                <a:gd name="connsiteY16" fmla="*/ 323850 h 673893"/>
                <a:gd name="connsiteX17" fmla="*/ 573881 w 604838"/>
                <a:gd name="connsiteY17" fmla="*/ 371475 h 673893"/>
                <a:gd name="connsiteX18" fmla="*/ 590550 w 604838"/>
                <a:gd name="connsiteY18" fmla="*/ 414337 h 673893"/>
                <a:gd name="connsiteX19" fmla="*/ 602456 w 604838"/>
                <a:gd name="connsiteY19" fmla="*/ 466725 h 673893"/>
                <a:gd name="connsiteX20" fmla="*/ 604838 w 604838"/>
                <a:gd name="connsiteY20" fmla="*/ 531018 h 673893"/>
                <a:gd name="connsiteX21" fmla="*/ 604838 w 604838"/>
                <a:gd name="connsiteY21" fmla="*/ 547687 h 673893"/>
                <a:gd name="connsiteX22" fmla="*/ 597694 w 604838"/>
                <a:gd name="connsiteY22" fmla="*/ 581025 h 673893"/>
                <a:gd name="connsiteX23" fmla="*/ 585788 w 604838"/>
                <a:gd name="connsiteY23" fmla="*/ 611981 h 673893"/>
                <a:gd name="connsiteX24" fmla="*/ 561975 w 604838"/>
                <a:gd name="connsiteY24" fmla="*/ 645318 h 673893"/>
                <a:gd name="connsiteX25" fmla="*/ 538163 w 604838"/>
                <a:gd name="connsiteY25" fmla="*/ 661987 h 673893"/>
                <a:gd name="connsiteX26" fmla="*/ 516731 w 604838"/>
                <a:gd name="connsiteY26" fmla="*/ 671512 h 673893"/>
                <a:gd name="connsiteX27" fmla="*/ 492919 w 604838"/>
                <a:gd name="connsiteY27" fmla="*/ 673893 h 673893"/>
                <a:gd name="connsiteX28" fmla="*/ 461963 w 604838"/>
                <a:gd name="connsiteY28" fmla="*/ 666750 h 673893"/>
                <a:gd name="connsiteX29" fmla="*/ 435769 w 604838"/>
                <a:gd name="connsiteY29" fmla="*/ 652462 h 673893"/>
                <a:gd name="connsiteX30" fmla="*/ 416719 w 604838"/>
                <a:gd name="connsiteY30" fmla="*/ 638175 h 673893"/>
                <a:gd name="connsiteX31" fmla="*/ 364331 w 604838"/>
                <a:gd name="connsiteY31" fmla="*/ 535781 h 673893"/>
                <a:gd name="connsiteX32" fmla="*/ 309563 w 604838"/>
                <a:gd name="connsiteY32" fmla="*/ 423862 h 673893"/>
                <a:gd name="connsiteX33" fmla="*/ 290513 w 604838"/>
                <a:gd name="connsiteY33" fmla="*/ 378618 h 673893"/>
                <a:gd name="connsiteX34" fmla="*/ 211931 w 604838"/>
                <a:gd name="connsiteY34" fmla="*/ 2738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4838" h="673893">
                  <a:moveTo>
                    <a:pt x="211931" y="273843"/>
                  </a:moveTo>
                  <a:lnTo>
                    <a:pt x="121444" y="173831"/>
                  </a:lnTo>
                  <a:lnTo>
                    <a:pt x="40481" y="92868"/>
                  </a:lnTo>
                  <a:lnTo>
                    <a:pt x="26194" y="73818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42863" y="0"/>
                  </a:lnTo>
                  <a:lnTo>
                    <a:pt x="123825" y="40481"/>
                  </a:lnTo>
                  <a:lnTo>
                    <a:pt x="250031" y="104775"/>
                  </a:lnTo>
                  <a:lnTo>
                    <a:pt x="319088" y="140493"/>
                  </a:lnTo>
                  <a:lnTo>
                    <a:pt x="402431" y="192881"/>
                  </a:lnTo>
                  <a:lnTo>
                    <a:pt x="457200" y="230981"/>
                  </a:lnTo>
                  <a:lnTo>
                    <a:pt x="495300" y="264318"/>
                  </a:lnTo>
                  <a:lnTo>
                    <a:pt x="523875" y="292893"/>
                  </a:lnTo>
                  <a:lnTo>
                    <a:pt x="547688" y="323850"/>
                  </a:lnTo>
                  <a:lnTo>
                    <a:pt x="573881" y="371475"/>
                  </a:lnTo>
                  <a:lnTo>
                    <a:pt x="590550" y="414337"/>
                  </a:lnTo>
                  <a:lnTo>
                    <a:pt x="602456" y="466725"/>
                  </a:lnTo>
                  <a:lnTo>
                    <a:pt x="604838" y="531018"/>
                  </a:lnTo>
                  <a:lnTo>
                    <a:pt x="604838" y="547687"/>
                  </a:lnTo>
                  <a:lnTo>
                    <a:pt x="597694" y="581025"/>
                  </a:lnTo>
                  <a:lnTo>
                    <a:pt x="585788" y="611981"/>
                  </a:lnTo>
                  <a:lnTo>
                    <a:pt x="561975" y="645318"/>
                  </a:lnTo>
                  <a:lnTo>
                    <a:pt x="538163" y="661987"/>
                  </a:lnTo>
                  <a:lnTo>
                    <a:pt x="516731" y="671512"/>
                  </a:lnTo>
                  <a:lnTo>
                    <a:pt x="492919" y="673893"/>
                  </a:lnTo>
                  <a:lnTo>
                    <a:pt x="461963" y="666750"/>
                  </a:lnTo>
                  <a:lnTo>
                    <a:pt x="435769" y="652462"/>
                  </a:lnTo>
                  <a:lnTo>
                    <a:pt x="416719" y="638175"/>
                  </a:lnTo>
                  <a:lnTo>
                    <a:pt x="364331" y="535781"/>
                  </a:lnTo>
                  <a:lnTo>
                    <a:pt x="309563" y="423862"/>
                  </a:lnTo>
                  <a:lnTo>
                    <a:pt x="290513" y="378618"/>
                  </a:lnTo>
                  <a:lnTo>
                    <a:pt x="211931" y="2738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7DDDB5D7-4D44-45B6-AB2A-466174CFC68A}"/>
                </a:ext>
              </a:extLst>
            </p:cNvPr>
            <p:cNvSpPr/>
            <p:nvPr/>
          </p:nvSpPr>
          <p:spPr>
            <a:xfrm>
              <a:off x="6291264" y="2087564"/>
              <a:ext cx="541337" cy="712787"/>
            </a:xfrm>
            <a:custGeom>
              <a:avLst/>
              <a:gdLst>
                <a:gd name="connsiteX0" fmla="*/ 185737 w 540543"/>
                <a:gd name="connsiteY0" fmla="*/ 247650 h 711994"/>
                <a:gd name="connsiteX1" fmla="*/ 88106 w 540543"/>
                <a:gd name="connsiteY1" fmla="*/ 107157 h 711994"/>
                <a:gd name="connsiteX2" fmla="*/ 0 w 540543"/>
                <a:gd name="connsiteY2" fmla="*/ 2382 h 711994"/>
                <a:gd name="connsiteX3" fmla="*/ 69056 w 540543"/>
                <a:gd name="connsiteY3" fmla="*/ 0 h 711994"/>
                <a:gd name="connsiteX4" fmla="*/ 178593 w 540543"/>
                <a:gd name="connsiteY4" fmla="*/ 61913 h 711994"/>
                <a:gd name="connsiteX5" fmla="*/ 257175 w 540543"/>
                <a:gd name="connsiteY5" fmla="*/ 111919 h 711994"/>
                <a:gd name="connsiteX6" fmla="*/ 321468 w 540543"/>
                <a:gd name="connsiteY6" fmla="*/ 161925 h 711994"/>
                <a:gd name="connsiteX7" fmla="*/ 381000 w 540543"/>
                <a:gd name="connsiteY7" fmla="*/ 214313 h 711994"/>
                <a:gd name="connsiteX8" fmla="*/ 433387 w 540543"/>
                <a:gd name="connsiteY8" fmla="*/ 266700 h 711994"/>
                <a:gd name="connsiteX9" fmla="*/ 471487 w 540543"/>
                <a:gd name="connsiteY9" fmla="*/ 316707 h 711994"/>
                <a:gd name="connsiteX10" fmla="*/ 504825 w 540543"/>
                <a:gd name="connsiteY10" fmla="*/ 364332 h 711994"/>
                <a:gd name="connsiteX11" fmla="*/ 526256 w 540543"/>
                <a:gd name="connsiteY11" fmla="*/ 414338 h 711994"/>
                <a:gd name="connsiteX12" fmla="*/ 540543 w 540543"/>
                <a:gd name="connsiteY12" fmla="*/ 452438 h 711994"/>
                <a:gd name="connsiteX13" fmla="*/ 540543 w 540543"/>
                <a:gd name="connsiteY13" fmla="*/ 504825 h 711994"/>
                <a:gd name="connsiteX14" fmla="*/ 531018 w 540543"/>
                <a:gd name="connsiteY14" fmla="*/ 557213 h 711994"/>
                <a:gd name="connsiteX15" fmla="*/ 509587 w 540543"/>
                <a:gd name="connsiteY15" fmla="*/ 607219 h 711994"/>
                <a:gd name="connsiteX16" fmla="*/ 490537 w 540543"/>
                <a:gd name="connsiteY16" fmla="*/ 645319 h 711994"/>
                <a:gd name="connsiteX17" fmla="*/ 461962 w 540543"/>
                <a:gd name="connsiteY17" fmla="*/ 681038 h 711994"/>
                <a:gd name="connsiteX18" fmla="*/ 428625 w 540543"/>
                <a:gd name="connsiteY18" fmla="*/ 704850 h 711994"/>
                <a:gd name="connsiteX19" fmla="*/ 402431 w 540543"/>
                <a:gd name="connsiteY19" fmla="*/ 711994 h 711994"/>
                <a:gd name="connsiteX20" fmla="*/ 378618 w 540543"/>
                <a:gd name="connsiteY20" fmla="*/ 709613 h 711994"/>
                <a:gd name="connsiteX21" fmla="*/ 352425 w 540543"/>
                <a:gd name="connsiteY21" fmla="*/ 700088 h 711994"/>
                <a:gd name="connsiteX22" fmla="*/ 323850 w 540543"/>
                <a:gd name="connsiteY22" fmla="*/ 669132 h 711994"/>
                <a:gd name="connsiteX23" fmla="*/ 307181 w 540543"/>
                <a:gd name="connsiteY23" fmla="*/ 633413 h 711994"/>
                <a:gd name="connsiteX24" fmla="*/ 295275 w 540543"/>
                <a:gd name="connsiteY24" fmla="*/ 569119 h 711994"/>
                <a:gd name="connsiteX25" fmla="*/ 276225 w 540543"/>
                <a:gd name="connsiteY25" fmla="*/ 454819 h 711994"/>
                <a:gd name="connsiteX26" fmla="*/ 254793 w 540543"/>
                <a:gd name="connsiteY26" fmla="*/ 381000 h 711994"/>
                <a:gd name="connsiteX27" fmla="*/ 185737 w 540543"/>
                <a:gd name="connsiteY27" fmla="*/ 2476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0543" h="711994">
                  <a:moveTo>
                    <a:pt x="185737" y="247650"/>
                  </a:moveTo>
                  <a:lnTo>
                    <a:pt x="88106" y="107157"/>
                  </a:lnTo>
                  <a:lnTo>
                    <a:pt x="0" y="2382"/>
                  </a:lnTo>
                  <a:lnTo>
                    <a:pt x="69056" y="0"/>
                  </a:lnTo>
                  <a:lnTo>
                    <a:pt x="178593" y="61913"/>
                  </a:lnTo>
                  <a:lnTo>
                    <a:pt x="257175" y="111919"/>
                  </a:lnTo>
                  <a:lnTo>
                    <a:pt x="321468" y="161925"/>
                  </a:lnTo>
                  <a:lnTo>
                    <a:pt x="381000" y="214313"/>
                  </a:lnTo>
                  <a:lnTo>
                    <a:pt x="433387" y="266700"/>
                  </a:lnTo>
                  <a:lnTo>
                    <a:pt x="471487" y="316707"/>
                  </a:lnTo>
                  <a:lnTo>
                    <a:pt x="504825" y="364332"/>
                  </a:lnTo>
                  <a:lnTo>
                    <a:pt x="526256" y="414338"/>
                  </a:lnTo>
                  <a:lnTo>
                    <a:pt x="540543" y="452438"/>
                  </a:lnTo>
                  <a:lnTo>
                    <a:pt x="540543" y="504825"/>
                  </a:lnTo>
                  <a:lnTo>
                    <a:pt x="531018" y="557213"/>
                  </a:lnTo>
                  <a:lnTo>
                    <a:pt x="509587" y="607219"/>
                  </a:lnTo>
                  <a:lnTo>
                    <a:pt x="490537" y="645319"/>
                  </a:lnTo>
                  <a:lnTo>
                    <a:pt x="461962" y="681038"/>
                  </a:lnTo>
                  <a:lnTo>
                    <a:pt x="428625" y="704850"/>
                  </a:lnTo>
                  <a:lnTo>
                    <a:pt x="402431" y="711994"/>
                  </a:lnTo>
                  <a:lnTo>
                    <a:pt x="378618" y="709613"/>
                  </a:lnTo>
                  <a:lnTo>
                    <a:pt x="352425" y="700088"/>
                  </a:lnTo>
                  <a:lnTo>
                    <a:pt x="323850" y="669132"/>
                  </a:lnTo>
                  <a:lnTo>
                    <a:pt x="307181" y="633413"/>
                  </a:lnTo>
                  <a:lnTo>
                    <a:pt x="295275" y="569119"/>
                  </a:lnTo>
                  <a:lnTo>
                    <a:pt x="276225" y="454819"/>
                  </a:lnTo>
                  <a:lnTo>
                    <a:pt x="254793" y="381000"/>
                  </a:lnTo>
                  <a:lnTo>
                    <a:pt x="185737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78EF6D68-56A9-437F-AB8A-028D8AC12F06}"/>
                </a:ext>
              </a:extLst>
            </p:cNvPr>
            <p:cNvSpPr/>
            <p:nvPr/>
          </p:nvSpPr>
          <p:spPr>
            <a:xfrm>
              <a:off x="7008813" y="1858964"/>
              <a:ext cx="1047750" cy="1050925"/>
            </a:xfrm>
            <a:custGeom>
              <a:avLst/>
              <a:gdLst>
                <a:gd name="connsiteX0" fmla="*/ 626269 w 1047750"/>
                <a:gd name="connsiteY0" fmla="*/ 671513 h 1050132"/>
                <a:gd name="connsiteX1" fmla="*/ 435769 w 1047750"/>
                <a:gd name="connsiteY1" fmla="*/ 814388 h 1050132"/>
                <a:gd name="connsiteX2" fmla="*/ 276225 w 1047750"/>
                <a:gd name="connsiteY2" fmla="*/ 914400 h 1050132"/>
                <a:gd name="connsiteX3" fmla="*/ 128587 w 1047750"/>
                <a:gd name="connsiteY3" fmla="*/ 1000125 h 1050132"/>
                <a:gd name="connsiteX4" fmla="*/ 40481 w 1047750"/>
                <a:gd name="connsiteY4" fmla="*/ 1045369 h 1050132"/>
                <a:gd name="connsiteX5" fmla="*/ 19050 w 1047750"/>
                <a:gd name="connsiteY5" fmla="*/ 1050132 h 1050132"/>
                <a:gd name="connsiteX6" fmla="*/ 7144 w 1047750"/>
                <a:gd name="connsiteY6" fmla="*/ 1042988 h 1050132"/>
                <a:gd name="connsiteX7" fmla="*/ 0 w 1047750"/>
                <a:gd name="connsiteY7" fmla="*/ 1023938 h 1050132"/>
                <a:gd name="connsiteX8" fmla="*/ 11906 w 1047750"/>
                <a:gd name="connsiteY8" fmla="*/ 995363 h 1050132"/>
                <a:gd name="connsiteX9" fmla="*/ 38100 w 1047750"/>
                <a:gd name="connsiteY9" fmla="*/ 971550 h 1050132"/>
                <a:gd name="connsiteX10" fmla="*/ 176212 w 1047750"/>
                <a:gd name="connsiteY10" fmla="*/ 864394 h 1050132"/>
                <a:gd name="connsiteX11" fmla="*/ 271462 w 1047750"/>
                <a:gd name="connsiteY11" fmla="*/ 783432 h 1050132"/>
                <a:gd name="connsiteX12" fmla="*/ 385762 w 1047750"/>
                <a:gd name="connsiteY12" fmla="*/ 676275 h 1050132"/>
                <a:gd name="connsiteX13" fmla="*/ 473869 w 1047750"/>
                <a:gd name="connsiteY13" fmla="*/ 581025 h 1050132"/>
                <a:gd name="connsiteX14" fmla="*/ 578644 w 1047750"/>
                <a:gd name="connsiteY14" fmla="*/ 452438 h 1050132"/>
                <a:gd name="connsiteX15" fmla="*/ 616744 w 1047750"/>
                <a:gd name="connsiteY15" fmla="*/ 395288 h 1050132"/>
                <a:gd name="connsiteX16" fmla="*/ 635794 w 1047750"/>
                <a:gd name="connsiteY16" fmla="*/ 350044 h 1050132"/>
                <a:gd name="connsiteX17" fmla="*/ 642937 w 1047750"/>
                <a:gd name="connsiteY17" fmla="*/ 297657 h 1050132"/>
                <a:gd name="connsiteX18" fmla="*/ 635794 w 1047750"/>
                <a:gd name="connsiteY18" fmla="*/ 233363 h 1050132"/>
                <a:gd name="connsiteX19" fmla="*/ 616744 w 1047750"/>
                <a:gd name="connsiteY19" fmla="*/ 173832 h 1050132"/>
                <a:gd name="connsiteX20" fmla="*/ 564356 w 1047750"/>
                <a:gd name="connsiteY20" fmla="*/ 92869 h 1050132"/>
                <a:gd name="connsiteX21" fmla="*/ 547687 w 1047750"/>
                <a:gd name="connsiteY21" fmla="*/ 66675 h 1050132"/>
                <a:gd name="connsiteX22" fmla="*/ 538162 w 1047750"/>
                <a:gd name="connsiteY22" fmla="*/ 42863 h 1050132"/>
                <a:gd name="connsiteX23" fmla="*/ 538162 w 1047750"/>
                <a:gd name="connsiteY23" fmla="*/ 16669 h 1050132"/>
                <a:gd name="connsiteX24" fmla="*/ 545306 w 1047750"/>
                <a:gd name="connsiteY24" fmla="*/ 2382 h 1050132"/>
                <a:gd name="connsiteX25" fmla="*/ 569119 w 1047750"/>
                <a:gd name="connsiteY25" fmla="*/ 0 h 1050132"/>
                <a:gd name="connsiteX26" fmla="*/ 600075 w 1047750"/>
                <a:gd name="connsiteY26" fmla="*/ 7144 h 1050132"/>
                <a:gd name="connsiteX27" fmla="*/ 666750 w 1047750"/>
                <a:gd name="connsiteY27" fmla="*/ 28575 h 1050132"/>
                <a:gd name="connsiteX28" fmla="*/ 764381 w 1047750"/>
                <a:gd name="connsiteY28" fmla="*/ 69057 h 1050132"/>
                <a:gd name="connsiteX29" fmla="*/ 854869 w 1047750"/>
                <a:gd name="connsiteY29" fmla="*/ 111919 h 1050132"/>
                <a:gd name="connsiteX30" fmla="*/ 921544 w 1047750"/>
                <a:gd name="connsiteY30" fmla="*/ 154782 h 1050132"/>
                <a:gd name="connsiteX31" fmla="*/ 976312 w 1047750"/>
                <a:gd name="connsiteY31" fmla="*/ 200025 h 1050132"/>
                <a:gd name="connsiteX32" fmla="*/ 1031081 w 1047750"/>
                <a:gd name="connsiteY32" fmla="*/ 259557 h 1050132"/>
                <a:gd name="connsiteX33" fmla="*/ 1045369 w 1047750"/>
                <a:gd name="connsiteY33" fmla="*/ 288132 h 1050132"/>
                <a:gd name="connsiteX34" fmla="*/ 1047750 w 1047750"/>
                <a:gd name="connsiteY34" fmla="*/ 307182 h 1050132"/>
                <a:gd name="connsiteX35" fmla="*/ 1042987 w 1047750"/>
                <a:gd name="connsiteY35" fmla="*/ 333375 h 1050132"/>
                <a:gd name="connsiteX36" fmla="*/ 1021556 w 1047750"/>
                <a:gd name="connsiteY36" fmla="*/ 352425 h 1050132"/>
                <a:gd name="connsiteX37" fmla="*/ 945356 w 1047750"/>
                <a:gd name="connsiteY37" fmla="*/ 390525 h 1050132"/>
                <a:gd name="connsiteX38" fmla="*/ 890587 w 1047750"/>
                <a:gd name="connsiteY38" fmla="*/ 431007 h 1050132"/>
                <a:gd name="connsiteX39" fmla="*/ 816769 w 1047750"/>
                <a:gd name="connsiteY39" fmla="*/ 504825 h 1050132"/>
                <a:gd name="connsiteX40" fmla="*/ 723900 w 1047750"/>
                <a:gd name="connsiteY40" fmla="*/ 590550 h 1050132"/>
                <a:gd name="connsiteX41" fmla="*/ 626269 w 1047750"/>
                <a:gd name="connsiteY41" fmla="*/ 671513 h 105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7750" h="1050132">
                  <a:moveTo>
                    <a:pt x="626269" y="671513"/>
                  </a:moveTo>
                  <a:lnTo>
                    <a:pt x="435769" y="814388"/>
                  </a:lnTo>
                  <a:lnTo>
                    <a:pt x="276225" y="914400"/>
                  </a:lnTo>
                  <a:lnTo>
                    <a:pt x="128587" y="1000125"/>
                  </a:lnTo>
                  <a:lnTo>
                    <a:pt x="40481" y="1045369"/>
                  </a:lnTo>
                  <a:lnTo>
                    <a:pt x="19050" y="1050132"/>
                  </a:lnTo>
                  <a:lnTo>
                    <a:pt x="7144" y="1042988"/>
                  </a:lnTo>
                  <a:lnTo>
                    <a:pt x="0" y="1023938"/>
                  </a:lnTo>
                  <a:lnTo>
                    <a:pt x="11906" y="995363"/>
                  </a:lnTo>
                  <a:lnTo>
                    <a:pt x="38100" y="971550"/>
                  </a:lnTo>
                  <a:lnTo>
                    <a:pt x="176212" y="864394"/>
                  </a:lnTo>
                  <a:lnTo>
                    <a:pt x="271462" y="783432"/>
                  </a:lnTo>
                  <a:lnTo>
                    <a:pt x="385762" y="676275"/>
                  </a:lnTo>
                  <a:lnTo>
                    <a:pt x="473869" y="581025"/>
                  </a:lnTo>
                  <a:lnTo>
                    <a:pt x="578644" y="452438"/>
                  </a:lnTo>
                  <a:lnTo>
                    <a:pt x="616744" y="395288"/>
                  </a:lnTo>
                  <a:lnTo>
                    <a:pt x="635794" y="350044"/>
                  </a:lnTo>
                  <a:lnTo>
                    <a:pt x="642937" y="297657"/>
                  </a:lnTo>
                  <a:lnTo>
                    <a:pt x="635794" y="233363"/>
                  </a:lnTo>
                  <a:lnTo>
                    <a:pt x="616744" y="173832"/>
                  </a:lnTo>
                  <a:lnTo>
                    <a:pt x="564356" y="92869"/>
                  </a:lnTo>
                  <a:lnTo>
                    <a:pt x="547687" y="66675"/>
                  </a:lnTo>
                  <a:lnTo>
                    <a:pt x="538162" y="42863"/>
                  </a:lnTo>
                  <a:lnTo>
                    <a:pt x="538162" y="16669"/>
                  </a:lnTo>
                  <a:lnTo>
                    <a:pt x="545306" y="2382"/>
                  </a:lnTo>
                  <a:lnTo>
                    <a:pt x="569119" y="0"/>
                  </a:lnTo>
                  <a:lnTo>
                    <a:pt x="600075" y="7144"/>
                  </a:lnTo>
                  <a:lnTo>
                    <a:pt x="666750" y="28575"/>
                  </a:lnTo>
                  <a:lnTo>
                    <a:pt x="764381" y="69057"/>
                  </a:lnTo>
                  <a:lnTo>
                    <a:pt x="854869" y="111919"/>
                  </a:lnTo>
                  <a:lnTo>
                    <a:pt x="921544" y="154782"/>
                  </a:lnTo>
                  <a:lnTo>
                    <a:pt x="976312" y="200025"/>
                  </a:lnTo>
                  <a:lnTo>
                    <a:pt x="1031081" y="259557"/>
                  </a:lnTo>
                  <a:lnTo>
                    <a:pt x="1045369" y="288132"/>
                  </a:lnTo>
                  <a:lnTo>
                    <a:pt x="1047750" y="307182"/>
                  </a:lnTo>
                  <a:lnTo>
                    <a:pt x="1042987" y="333375"/>
                  </a:lnTo>
                  <a:lnTo>
                    <a:pt x="1021556" y="352425"/>
                  </a:lnTo>
                  <a:lnTo>
                    <a:pt x="945356" y="390525"/>
                  </a:lnTo>
                  <a:lnTo>
                    <a:pt x="890587" y="431007"/>
                  </a:lnTo>
                  <a:lnTo>
                    <a:pt x="816769" y="504825"/>
                  </a:lnTo>
                  <a:lnTo>
                    <a:pt x="723900" y="590550"/>
                  </a:lnTo>
                  <a:lnTo>
                    <a:pt x="626269" y="6715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1A899ECC-78D6-4BD4-843A-630A87EB3947}"/>
                </a:ext>
              </a:extLst>
            </p:cNvPr>
            <p:cNvSpPr/>
            <p:nvPr/>
          </p:nvSpPr>
          <p:spPr>
            <a:xfrm>
              <a:off x="5524500" y="2890839"/>
              <a:ext cx="2851150" cy="523875"/>
            </a:xfrm>
            <a:custGeom>
              <a:avLst/>
              <a:gdLst>
                <a:gd name="connsiteX0" fmla="*/ 1521619 w 2850356"/>
                <a:gd name="connsiteY0" fmla="*/ 288131 h 523875"/>
                <a:gd name="connsiteX1" fmla="*/ 1164431 w 2850356"/>
                <a:gd name="connsiteY1" fmla="*/ 345281 h 523875"/>
                <a:gd name="connsiteX2" fmla="*/ 888206 w 2850356"/>
                <a:gd name="connsiteY2" fmla="*/ 397668 h 523875"/>
                <a:gd name="connsiteX3" fmla="*/ 738188 w 2850356"/>
                <a:gd name="connsiteY3" fmla="*/ 431006 h 523875"/>
                <a:gd name="connsiteX4" fmla="*/ 533400 w 2850356"/>
                <a:gd name="connsiteY4" fmla="*/ 473868 h 523875"/>
                <a:gd name="connsiteX5" fmla="*/ 483394 w 2850356"/>
                <a:gd name="connsiteY5" fmla="*/ 490537 h 523875"/>
                <a:gd name="connsiteX6" fmla="*/ 426244 w 2850356"/>
                <a:gd name="connsiteY6" fmla="*/ 504825 h 523875"/>
                <a:gd name="connsiteX7" fmla="*/ 371475 w 2850356"/>
                <a:gd name="connsiteY7" fmla="*/ 514350 h 523875"/>
                <a:gd name="connsiteX8" fmla="*/ 295275 w 2850356"/>
                <a:gd name="connsiteY8" fmla="*/ 523875 h 523875"/>
                <a:gd name="connsiteX9" fmla="*/ 228600 w 2850356"/>
                <a:gd name="connsiteY9" fmla="*/ 521493 h 523875"/>
                <a:gd name="connsiteX10" fmla="*/ 180975 w 2850356"/>
                <a:gd name="connsiteY10" fmla="*/ 519112 h 523875"/>
                <a:gd name="connsiteX11" fmla="*/ 126206 w 2850356"/>
                <a:gd name="connsiteY11" fmla="*/ 509587 h 523875"/>
                <a:gd name="connsiteX12" fmla="*/ 52388 w 2850356"/>
                <a:gd name="connsiteY12" fmla="*/ 488156 h 523875"/>
                <a:gd name="connsiteX13" fmla="*/ 0 w 2850356"/>
                <a:gd name="connsiteY13" fmla="*/ 314325 h 523875"/>
                <a:gd name="connsiteX14" fmla="*/ 195263 w 2850356"/>
                <a:gd name="connsiteY14" fmla="*/ 323850 h 523875"/>
                <a:gd name="connsiteX15" fmla="*/ 278606 w 2850356"/>
                <a:gd name="connsiteY15" fmla="*/ 321468 h 523875"/>
                <a:gd name="connsiteX16" fmla="*/ 383381 w 2850356"/>
                <a:gd name="connsiteY16" fmla="*/ 314325 h 523875"/>
                <a:gd name="connsiteX17" fmla="*/ 569119 w 2850356"/>
                <a:gd name="connsiteY17" fmla="*/ 288131 h 523875"/>
                <a:gd name="connsiteX18" fmla="*/ 842963 w 2850356"/>
                <a:gd name="connsiteY18" fmla="*/ 240506 h 523875"/>
                <a:gd name="connsiteX19" fmla="*/ 1245394 w 2850356"/>
                <a:gd name="connsiteY19" fmla="*/ 178593 h 523875"/>
                <a:gd name="connsiteX20" fmla="*/ 1593056 w 2850356"/>
                <a:gd name="connsiteY20" fmla="*/ 126206 h 523875"/>
                <a:gd name="connsiteX21" fmla="*/ 1893094 w 2850356"/>
                <a:gd name="connsiteY21" fmla="*/ 83343 h 523875"/>
                <a:gd name="connsiteX22" fmla="*/ 2224088 w 2850356"/>
                <a:gd name="connsiteY22" fmla="*/ 45243 h 523875"/>
                <a:gd name="connsiteX23" fmla="*/ 2443163 w 2850356"/>
                <a:gd name="connsiteY23" fmla="*/ 26193 h 523875"/>
                <a:gd name="connsiteX24" fmla="*/ 2552700 w 2850356"/>
                <a:gd name="connsiteY24" fmla="*/ 0 h 523875"/>
                <a:gd name="connsiteX25" fmla="*/ 2597944 w 2850356"/>
                <a:gd name="connsiteY25" fmla="*/ 38100 h 523875"/>
                <a:gd name="connsiteX26" fmla="*/ 2667000 w 2850356"/>
                <a:gd name="connsiteY26" fmla="*/ 107156 h 523875"/>
                <a:gd name="connsiteX27" fmla="*/ 2721769 w 2850356"/>
                <a:gd name="connsiteY27" fmla="*/ 159543 h 523875"/>
                <a:gd name="connsiteX28" fmla="*/ 2774156 w 2850356"/>
                <a:gd name="connsiteY28" fmla="*/ 223837 h 523875"/>
                <a:gd name="connsiteX29" fmla="*/ 2802731 w 2850356"/>
                <a:gd name="connsiteY29" fmla="*/ 264318 h 523875"/>
                <a:gd name="connsiteX30" fmla="*/ 2831306 w 2850356"/>
                <a:gd name="connsiteY30" fmla="*/ 307181 h 523875"/>
                <a:gd name="connsiteX31" fmla="*/ 2845594 w 2850356"/>
                <a:gd name="connsiteY31" fmla="*/ 335756 h 523875"/>
                <a:gd name="connsiteX32" fmla="*/ 2850356 w 2850356"/>
                <a:gd name="connsiteY32" fmla="*/ 364331 h 523875"/>
                <a:gd name="connsiteX33" fmla="*/ 2843213 w 2850356"/>
                <a:gd name="connsiteY33" fmla="*/ 392906 h 523875"/>
                <a:gd name="connsiteX34" fmla="*/ 2828925 w 2850356"/>
                <a:gd name="connsiteY34" fmla="*/ 407193 h 523875"/>
                <a:gd name="connsiteX35" fmla="*/ 2795588 w 2850356"/>
                <a:gd name="connsiteY35" fmla="*/ 414337 h 523875"/>
                <a:gd name="connsiteX36" fmla="*/ 2721769 w 2850356"/>
                <a:gd name="connsiteY36" fmla="*/ 407193 h 523875"/>
                <a:gd name="connsiteX37" fmla="*/ 2647950 w 2850356"/>
                <a:gd name="connsiteY37" fmla="*/ 404812 h 523875"/>
                <a:gd name="connsiteX38" fmla="*/ 2574131 w 2850356"/>
                <a:gd name="connsiteY38" fmla="*/ 409575 h 523875"/>
                <a:gd name="connsiteX39" fmla="*/ 2550319 w 2850356"/>
                <a:gd name="connsiteY39" fmla="*/ 416718 h 523875"/>
                <a:gd name="connsiteX40" fmla="*/ 2345531 w 2850356"/>
                <a:gd name="connsiteY40" fmla="*/ 257175 h 523875"/>
                <a:gd name="connsiteX41" fmla="*/ 2309813 w 2850356"/>
                <a:gd name="connsiteY41" fmla="*/ 235743 h 523875"/>
                <a:gd name="connsiteX42" fmla="*/ 2259806 w 2850356"/>
                <a:gd name="connsiteY42" fmla="*/ 226218 h 523875"/>
                <a:gd name="connsiteX43" fmla="*/ 2012156 w 2850356"/>
                <a:gd name="connsiteY43" fmla="*/ 235743 h 523875"/>
                <a:gd name="connsiteX44" fmla="*/ 1754981 w 2850356"/>
                <a:gd name="connsiteY44" fmla="*/ 257175 h 523875"/>
                <a:gd name="connsiteX45" fmla="*/ 1521619 w 2850356"/>
                <a:gd name="connsiteY45" fmla="*/ 28813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50356" h="523875">
                  <a:moveTo>
                    <a:pt x="1521619" y="288131"/>
                  </a:moveTo>
                  <a:lnTo>
                    <a:pt x="1164431" y="345281"/>
                  </a:lnTo>
                  <a:lnTo>
                    <a:pt x="888206" y="397668"/>
                  </a:lnTo>
                  <a:lnTo>
                    <a:pt x="738188" y="431006"/>
                  </a:lnTo>
                  <a:lnTo>
                    <a:pt x="533400" y="473868"/>
                  </a:lnTo>
                  <a:lnTo>
                    <a:pt x="483394" y="490537"/>
                  </a:lnTo>
                  <a:lnTo>
                    <a:pt x="426244" y="504825"/>
                  </a:lnTo>
                  <a:lnTo>
                    <a:pt x="371475" y="514350"/>
                  </a:lnTo>
                  <a:lnTo>
                    <a:pt x="295275" y="523875"/>
                  </a:lnTo>
                  <a:lnTo>
                    <a:pt x="228600" y="521493"/>
                  </a:lnTo>
                  <a:lnTo>
                    <a:pt x="180975" y="519112"/>
                  </a:lnTo>
                  <a:lnTo>
                    <a:pt x="126206" y="509587"/>
                  </a:lnTo>
                  <a:lnTo>
                    <a:pt x="52388" y="488156"/>
                  </a:lnTo>
                  <a:lnTo>
                    <a:pt x="0" y="314325"/>
                  </a:lnTo>
                  <a:lnTo>
                    <a:pt x="195263" y="323850"/>
                  </a:lnTo>
                  <a:lnTo>
                    <a:pt x="278606" y="321468"/>
                  </a:lnTo>
                  <a:lnTo>
                    <a:pt x="383381" y="314325"/>
                  </a:lnTo>
                  <a:lnTo>
                    <a:pt x="569119" y="288131"/>
                  </a:lnTo>
                  <a:lnTo>
                    <a:pt x="842963" y="240506"/>
                  </a:lnTo>
                  <a:lnTo>
                    <a:pt x="1245394" y="178593"/>
                  </a:lnTo>
                  <a:lnTo>
                    <a:pt x="1593056" y="126206"/>
                  </a:lnTo>
                  <a:lnTo>
                    <a:pt x="1893094" y="83343"/>
                  </a:lnTo>
                  <a:lnTo>
                    <a:pt x="2224088" y="45243"/>
                  </a:lnTo>
                  <a:lnTo>
                    <a:pt x="2443163" y="26193"/>
                  </a:lnTo>
                  <a:lnTo>
                    <a:pt x="2552700" y="0"/>
                  </a:lnTo>
                  <a:lnTo>
                    <a:pt x="2597944" y="38100"/>
                  </a:lnTo>
                  <a:lnTo>
                    <a:pt x="2667000" y="107156"/>
                  </a:lnTo>
                  <a:lnTo>
                    <a:pt x="2721769" y="159543"/>
                  </a:lnTo>
                  <a:lnTo>
                    <a:pt x="2774156" y="223837"/>
                  </a:lnTo>
                  <a:lnTo>
                    <a:pt x="2802731" y="264318"/>
                  </a:lnTo>
                  <a:lnTo>
                    <a:pt x="2831306" y="307181"/>
                  </a:lnTo>
                  <a:lnTo>
                    <a:pt x="2845594" y="335756"/>
                  </a:lnTo>
                  <a:lnTo>
                    <a:pt x="2850356" y="364331"/>
                  </a:lnTo>
                  <a:lnTo>
                    <a:pt x="2843213" y="392906"/>
                  </a:lnTo>
                  <a:lnTo>
                    <a:pt x="2828925" y="407193"/>
                  </a:lnTo>
                  <a:lnTo>
                    <a:pt x="2795588" y="414337"/>
                  </a:lnTo>
                  <a:lnTo>
                    <a:pt x="2721769" y="407193"/>
                  </a:lnTo>
                  <a:lnTo>
                    <a:pt x="2647950" y="404812"/>
                  </a:lnTo>
                  <a:lnTo>
                    <a:pt x="2574131" y="409575"/>
                  </a:lnTo>
                  <a:lnTo>
                    <a:pt x="2550319" y="416718"/>
                  </a:lnTo>
                  <a:lnTo>
                    <a:pt x="2345531" y="257175"/>
                  </a:lnTo>
                  <a:lnTo>
                    <a:pt x="2309813" y="235743"/>
                  </a:lnTo>
                  <a:lnTo>
                    <a:pt x="2259806" y="226218"/>
                  </a:lnTo>
                  <a:lnTo>
                    <a:pt x="2012156" y="235743"/>
                  </a:lnTo>
                  <a:lnTo>
                    <a:pt x="1754981" y="257175"/>
                  </a:lnTo>
                  <a:lnTo>
                    <a:pt x="1521619" y="288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2D8765BA-E012-41D0-B807-BAF71FF0FD91}"/>
                </a:ext>
              </a:extLst>
            </p:cNvPr>
            <p:cNvSpPr/>
            <p:nvPr/>
          </p:nvSpPr>
          <p:spPr>
            <a:xfrm>
              <a:off x="7677151" y="3109914"/>
              <a:ext cx="447675" cy="447675"/>
            </a:xfrm>
            <a:custGeom>
              <a:avLst/>
              <a:gdLst>
                <a:gd name="connsiteX0" fmla="*/ 116681 w 447675"/>
                <a:gd name="connsiteY0" fmla="*/ 240506 h 447675"/>
                <a:gd name="connsiteX1" fmla="*/ 192881 w 447675"/>
                <a:gd name="connsiteY1" fmla="*/ 121443 h 447675"/>
                <a:gd name="connsiteX2" fmla="*/ 202406 w 447675"/>
                <a:gd name="connsiteY2" fmla="*/ 95250 h 447675"/>
                <a:gd name="connsiteX3" fmla="*/ 204788 w 447675"/>
                <a:gd name="connsiteY3" fmla="*/ 76200 h 447675"/>
                <a:gd name="connsiteX4" fmla="*/ 190500 w 447675"/>
                <a:gd name="connsiteY4" fmla="*/ 0 h 447675"/>
                <a:gd name="connsiteX5" fmla="*/ 447675 w 447675"/>
                <a:gd name="connsiteY5" fmla="*/ 166687 h 447675"/>
                <a:gd name="connsiteX6" fmla="*/ 402431 w 447675"/>
                <a:gd name="connsiteY6" fmla="*/ 195262 h 447675"/>
                <a:gd name="connsiteX7" fmla="*/ 330994 w 447675"/>
                <a:gd name="connsiteY7" fmla="*/ 226218 h 447675"/>
                <a:gd name="connsiteX8" fmla="*/ 259556 w 447675"/>
                <a:gd name="connsiteY8" fmla="*/ 269081 h 447675"/>
                <a:gd name="connsiteX9" fmla="*/ 195263 w 447675"/>
                <a:gd name="connsiteY9" fmla="*/ 316706 h 447675"/>
                <a:gd name="connsiteX10" fmla="*/ 126206 w 447675"/>
                <a:gd name="connsiteY10" fmla="*/ 373856 h 447675"/>
                <a:gd name="connsiteX11" fmla="*/ 64294 w 447675"/>
                <a:gd name="connsiteY11" fmla="*/ 433387 h 447675"/>
                <a:gd name="connsiteX12" fmla="*/ 42863 w 447675"/>
                <a:gd name="connsiteY12" fmla="*/ 445293 h 447675"/>
                <a:gd name="connsiteX13" fmla="*/ 16669 w 447675"/>
                <a:gd name="connsiteY13" fmla="*/ 447675 h 447675"/>
                <a:gd name="connsiteX14" fmla="*/ 2381 w 447675"/>
                <a:gd name="connsiteY14" fmla="*/ 440531 h 447675"/>
                <a:gd name="connsiteX15" fmla="*/ 0 w 447675"/>
                <a:gd name="connsiteY15" fmla="*/ 428625 h 447675"/>
                <a:gd name="connsiteX16" fmla="*/ 7144 w 447675"/>
                <a:gd name="connsiteY16" fmla="*/ 402431 h 447675"/>
                <a:gd name="connsiteX17" fmla="*/ 23813 w 447675"/>
                <a:gd name="connsiteY17" fmla="*/ 369093 h 447675"/>
                <a:gd name="connsiteX18" fmla="*/ 64294 w 447675"/>
                <a:gd name="connsiteY18" fmla="*/ 314325 h 447675"/>
                <a:gd name="connsiteX19" fmla="*/ 116681 w 447675"/>
                <a:gd name="connsiteY19" fmla="*/ 2405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675" h="447675">
                  <a:moveTo>
                    <a:pt x="116681" y="240506"/>
                  </a:moveTo>
                  <a:lnTo>
                    <a:pt x="192881" y="121443"/>
                  </a:lnTo>
                  <a:lnTo>
                    <a:pt x="202406" y="95250"/>
                  </a:lnTo>
                  <a:lnTo>
                    <a:pt x="204788" y="76200"/>
                  </a:lnTo>
                  <a:lnTo>
                    <a:pt x="190500" y="0"/>
                  </a:lnTo>
                  <a:lnTo>
                    <a:pt x="447675" y="166687"/>
                  </a:lnTo>
                  <a:lnTo>
                    <a:pt x="402431" y="195262"/>
                  </a:lnTo>
                  <a:lnTo>
                    <a:pt x="330994" y="226218"/>
                  </a:lnTo>
                  <a:lnTo>
                    <a:pt x="259556" y="269081"/>
                  </a:lnTo>
                  <a:lnTo>
                    <a:pt x="195263" y="316706"/>
                  </a:lnTo>
                  <a:lnTo>
                    <a:pt x="126206" y="373856"/>
                  </a:lnTo>
                  <a:lnTo>
                    <a:pt x="64294" y="433387"/>
                  </a:lnTo>
                  <a:lnTo>
                    <a:pt x="42863" y="445293"/>
                  </a:lnTo>
                  <a:lnTo>
                    <a:pt x="16669" y="447675"/>
                  </a:lnTo>
                  <a:lnTo>
                    <a:pt x="2381" y="440531"/>
                  </a:lnTo>
                  <a:lnTo>
                    <a:pt x="0" y="428625"/>
                  </a:lnTo>
                  <a:lnTo>
                    <a:pt x="7144" y="402431"/>
                  </a:lnTo>
                  <a:lnTo>
                    <a:pt x="23813" y="369093"/>
                  </a:lnTo>
                  <a:lnTo>
                    <a:pt x="64294" y="314325"/>
                  </a:lnTo>
                  <a:lnTo>
                    <a:pt x="116681" y="2405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4CEA31DE-7BAD-45DE-8C21-A32D3F68B144}"/>
                </a:ext>
              </a:extLst>
            </p:cNvPr>
            <p:cNvSpPr/>
            <p:nvPr/>
          </p:nvSpPr>
          <p:spPr>
            <a:xfrm>
              <a:off x="5805488" y="3538539"/>
              <a:ext cx="1841500" cy="587375"/>
            </a:xfrm>
            <a:custGeom>
              <a:avLst/>
              <a:gdLst>
                <a:gd name="connsiteX0" fmla="*/ 988218 w 1840706"/>
                <a:gd name="connsiteY0" fmla="*/ 376237 h 588168"/>
                <a:gd name="connsiteX1" fmla="*/ 711993 w 1840706"/>
                <a:gd name="connsiteY1" fmla="*/ 459581 h 588168"/>
                <a:gd name="connsiteX2" fmla="*/ 585787 w 1840706"/>
                <a:gd name="connsiteY2" fmla="*/ 511968 h 588168"/>
                <a:gd name="connsiteX3" fmla="*/ 481012 w 1840706"/>
                <a:gd name="connsiteY3" fmla="*/ 557212 h 588168"/>
                <a:gd name="connsiteX4" fmla="*/ 423862 w 1840706"/>
                <a:gd name="connsiteY4" fmla="*/ 576262 h 588168"/>
                <a:gd name="connsiteX5" fmla="*/ 378618 w 1840706"/>
                <a:gd name="connsiteY5" fmla="*/ 588168 h 588168"/>
                <a:gd name="connsiteX6" fmla="*/ 347662 w 1840706"/>
                <a:gd name="connsiteY6" fmla="*/ 588168 h 588168"/>
                <a:gd name="connsiteX7" fmla="*/ 311943 w 1840706"/>
                <a:gd name="connsiteY7" fmla="*/ 578643 h 588168"/>
                <a:gd name="connsiteX8" fmla="*/ 247650 w 1840706"/>
                <a:gd name="connsiteY8" fmla="*/ 545306 h 588168"/>
                <a:gd name="connsiteX9" fmla="*/ 166687 w 1840706"/>
                <a:gd name="connsiteY9" fmla="*/ 485775 h 588168"/>
                <a:gd name="connsiteX10" fmla="*/ 73818 w 1840706"/>
                <a:gd name="connsiteY10" fmla="*/ 390525 h 588168"/>
                <a:gd name="connsiteX11" fmla="*/ 23812 w 1840706"/>
                <a:gd name="connsiteY11" fmla="*/ 335756 h 588168"/>
                <a:gd name="connsiteX12" fmla="*/ 7143 w 1840706"/>
                <a:gd name="connsiteY12" fmla="*/ 314325 h 588168"/>
                <a:gd name="connsiteX13" fmla="*/ 0 w 1840706"/>
                <a:gd name="connsiteY13" fmla="*/ 283368 h 588168"/>
                <a:gd name="connsiteX14" fmla="*/ 2381 w 1840706"/>
                <a:gd name="connsiteY14" fmla="*/ 264318 h 588168"/>
                <a:gd name="connsiteX15" fmla="*/ 14287 w 1840706"/>
                <a:gd name="connsiteY15" fmla="*/ 254793 h 588168"/>
                <a:gd name="connsiteX16" fmla="*/ 33337 w 1840706"/>
                <a:gd name="connsiteY16" fmla="*/ 254793 h 588168"/>
                <a:gd name="connsiteX17" fmla="*/ 69056 w 1840706"/>
                <a:gd name="connsiteY17" fmla="*/ 271462 h 588168"/>
                <a:gd name="connsiteX18" fmla="*/ 142875 w 1840706"/>
                <a:gd name="connsiteY18" fmla="*/ 307181 h 588168"/>
                <a:gd name="connsiteX19" fmla="*/ 214312 w 1840706"/>
                <a:gd name="connsiteY19" fmla="*/ 335756 h 588168"/>
                <a:gd name="connsiteX20" fmla="*/ 295275 w 1840706"/>
                <a:gd name="connsiteY20" fmla="*/ 359568 h 588168"/>
                <a:gd name="connsiteX21" fmla="*/ 345281 w 1840706"/>
                <a:gd name="connsiteY21" fmla="*/ 366712 h 588168"/>
                <a:gd name="connsiteX22" fmla="*/ 390525 w 1840706"/>
                <a:gd name="connsiteY22" fmla="*/ 359568 h 588168"/>
                <a:gd name="connsiteX23" fmla="*/ 623887 w 1840706"/>
                <a:gd name="connsiteY23" fmla="*/ 302418 h 588168"/>
                <a:gd name="connsiteX24" fmla="*/ 885825 w 1840706"/>
                <a:gd name="connsiteY24" fmla="*/ 233362 h 588168"/>
                <a:gd name="connsiteX25" fmla="*/ 1183481 w 1840706"/>
                <a:gd name="connsiteY25" fmla="*/ 150018 h 588168"/>
                <a:gd name="connsiteX26" fmla="*/ 1309687 w 1840706"/>
                <a:gd name="connsiteY26" fmla="*/ 114300 h 588168"/>
                <a:gd name="connsiteX27" fmla="*/ 1359693 w 1840706"/>
                <a:gd name="connsiteY27" fmla="*/ 92868 h 588168"/>
                <a:gd name="connsiteX28" fmla="*/ 1423987 w 1840706"/>
                <a:gd name="connsiteY28" fmla="*/ 50006 h 588168"/>
                <a:gd name="connsiteX29" fmla="*/ 1485900 w 1840706"/>
                <a:gd name="connsiteY29" fmla="*/ 0 h 588168"/>
                <a:gd name="connsiteX30" fmla="*/ 1507331 w 1840706"/>
                <a:gd name="connsiteY30" fmla="*/ 9525 h 588168"/>
                <a:gd name="connsiteX31" fmla="*/ 1604962 w 1840706"/>
                <a:gd name="connsiteY31" fmla="*/ 78581 h 588168"/>
                <a:gd name="connsiteX32" fmla="*/ 1714500 w 1840706"/>
                <a:gd name="connsiteY32" fmla="*/ 152400 h 588168"/>
                <a:gd name="connsiteX33" fmla="*/ 1778793 w 1840706"/>
                <a:gd name="connsiteY33" fmla="*/ 202406 h 588168"/>
                <a:gd name="connsiteX34" fmla="*/ 1802606 w 1840706"/>
                <a:gd name="connsiteY34" fmla="*/ 226218 h 588168"/>
                <a:gd name="connsiteX35" fmla="*/ 1819275 w 1840706"/>
                <a:gd name="connsiteY35" fmla="*/ 247650 h 588168"/>
                <a:gd name="connsiteX36" fmla="*/ 1833562 w 1840706"/>
                <a:gd name="connsiteY36" fmla="*/ 271462 h 588168"/>
                <a:gd name="connsiteX37" fmla="*/ 1840706 w 1840706"/>
                <a:gd name="connsiteY37" fmla="*/ 297656 h 588168"/>
                <a:gd name="connsiteX38" fmla="*/ 1840706 w 1840706"/>
                <a:gd name="connsiteY38" fmla="*/ 321468 h 588168"/>
                <a:gd name="connsiteX39" fmla="*/ 1833562 w 1840706"/>
                <a:gd name="connsiteY39" fmla="*/ 347662 h 588168"/>
                <a:gd name="connsiteX40" fmla="*/ 1804987 w 1840706"/>
                <a:gd name="connsiteY40" fmla="*/ 378618 h 588168"/>
                <a:gd name="connsiteX41" fmla="*/ 1769268 w 1840706"/>
                <a:gd name="connsiteY41" fmla="*/ 400050 h 588168"/>
                <a:gd name="connsiteX42" fmla="*/ 1738312 w 1840706"/>
                <a:gd name="connsiteY42" fmla="*/ 419100 h 588168"/>
                <a:gd name="connsiteX43" fmla="*/ 1704975 w 1840706"/>
                <a:gd name="connsiteY43" fmla="*/ 454818 h 588168"/>
                <a:gd name="connsiteX44" fmla="*/ 1345406 w 1840706"/>
                <a:gd name="connsiteY44" fmla="*/ 319087 h 588168"/>
                <a:gd name="connsiteX45" fmla="*/ 1259681 w 1840706"/>
                <a:gd name="connsiteY45" fmla="*/ 314325 h 588168"/>
                <a:gd name="connsiteX46" fmla="*/ 1207293 w 1840706"/>
                <a:gd name="connsiteY46" fmla="*/ 323850 h 588168"/>
                <a:gd name="connsiteX47" fmla="*/ 988218 w 1840706"/>
                <a:gd name="connsiteY47" fmla="*/ 3762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0706" h="588168">
                  <a:moveTo>
                    <a:pt x="988218" y="376237"/>
                  </a:moveTo>
                  <a:lnTo>
                    <a:pt x="711993" y="459581"/>
                  </a:lnTo>
                  <a:lnTo>
                    <a:pt x="585787" y="511968"/>
                  </a:lnTo>
                  <a:lnTo>
                    <a:pt x="481012" y="557212"/>
                  </a:lnTo>
                  <a:lnTo>
                    <a:pt x="423862" y="576262"/>
                  </a:lnTo>
                  <a:lnTo>
                    <a:pt x="378618" y="588168"/>
                  </a:lnTo>
                  <a:lnTo>
                    <a:pt x="347662" y="588168"/>
                  </a:lnTo>
                  <a:lnTo>
                    <a:pt x="311943" y="578643"/>
                  </a:lnTo>
                  <a:lnTo>
                    <a:pt x="247650" y="545306"/>
                  </a:lnTo>
                  <a:lnTo>
                    <a:pt x="166687" y="485775"/>
                  </a:lnTo>
                  <a:lnTo>
                    <a:pt x="73818" y="390525"/>
                  </a:lnTo>
                  <a:lnTo>
                    <a:pt x="23812" y="335756"/>
                  </a:lnTo>
                  <a:lnTo>
                    <a:pt x="7143" y="314325"/>
                  </a:lnTo>
                  <a:lnTo>
                    <a:pt x="0" y="283368"/>
                  </a:lnTo>
                  <a:lnTo>
                    <a:pt x="2381" y="264318"/>
                  </a:lnTo>
                  <a:lnTo>
                    <a:pt x="14287" y="254793"/>
                  </a:lnTo>
                  <a:lnTo>
                    <a:pt x="33337" y="254793"/>
                  </a:lnTo>
                  <a:lnTo>
                    <a:pt x="69056" y="271462"/>
                  </a:lnTo>
                  <a:lnTo>
                    <a:pt x="142875" y="307181"/>
                  </a:lnTo>
                  <a:lnTo>
                    <a:pt x="214312" y="335756"/>
                  </a:lnTo>
                  <a:lnTo>
                    <a:pt x="295275" y="359568"/>
                  </a:lnTo>
                  <a:lnTo>
                    <a:pt x="345281" y="366712"/>
                  </a:lnTo>
                  <a:lnTo>
                    <a:pt x="390525" y="359568"/>
                  </a:lnTo>
                  <a:lnTo>
                    <a:pt x="623887" y="302418"/>
                  </a:lnTo>
                  <a:lnTo>
                    <a:pt x="885825" y="233362"/>
                  </a:lnTo>
                  <a:lnTo>
                    <a:pt x="1183481" y="150018"/>
                  </a:lnTo>
                  <a:lnTo>
                    <a:pt x="1309687" y="114300"/>
                  </a:lnTo>
                  <a:lnTo>
                    <a:pt x="1359693" y="92868"/>
                  </a:lnTo>
                  <a:lnTo>
                    <a:pt x="1423987" y="50006"/>
                  </a:lnTo>
                  <a:lnTo>
                    <a:pt x="1485900" y="0"/>
                  </a:lnTo>
                  <a:lnTo>
                    <a:pt x="1507331" y="9525"/>
                  </a:lnTo>
                  <a:lnTo>
                    <a:pt x="1604962" y="78581"/>
                  </a:lnTo>
                  <a:lnTo>
                    <a:pt x="1714500" y="152400"/>
                  </a:lnTo>
                  <a:lnTo>
                    <a:pt x="1778793" y="202406"/>
                  </a:lnTo>
                  <a:lnTo>
                    <a:pt x="1802606" y="226218"/>
                  </a:lnTo>
                  <a:lnTo>
                    <a:pt x="1819275" y="247650"/>
                  </a:lnTo>
                  <a:lnTo>
                    <a:pt x="1833562" y="271462"/>
                  </a:lnTo>
                  <a:lnTo>
                    <a:pt x="1840706" y="297656"/>
                  </a:lnTo>
                  <a:lnTo>
                    <a:pt x="1840706" y="321468"/>
                  </a:lnTo>
                  <a:lnTo>
                    <a:pt x="1833562" y="347662"/>
                  </a:lnTo>
                  <a:lnTo>
                    <a:pt x="1804987" y="378618"/>
                  </a:lnTo>
                  <a:lnTo>
                    <a:pt x="1769268" y="400050"/>
                  </a:lnTo>
                  <a:lnTo>
                    <a:pt x="1738312" y="419100"/>
                  </a:lnTo>
                  <a:lnTo>
                    <a:pt x="1704975" y="454818"/>
                  </a:lnTo>
                  <a:lnTo>
                    <a:pt x="1345406" y="319087"/>
                  </a:lnTo>
                  <a:lnTo>
                    <a:pt x="1259681" y="314325"/>
                  </a:lnTo>
                  <a:lnTo>
                    <a:pt x="1207293" y="323850"/>
                  </a:lnTo>
                  <a:lnTo>
                    <a:pt x="988218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0584A21E-B45C-45E2-9555-E22A366A5A55}"/>
                </a:ext>
              </a:extLst>
            </p:cNvPr>
            <p:cNvSpPr/>
            <p:nvPr/>
          </p:nvSpPr>
          <p:spPr>
            <a:xfrm rot="16200000">
              <a:off x="5220494" y="3632994"/>
              <a:ext cx="2120900" cy="2481262"/>
            </a:xfrm>
            <a:custGeom>
              <a:avLst/>
              <a:gdLst>
                <a:gd name="connsiteX0" fmla="*/ 1233930 w 2121136"/>
                <a:gd name="connsiteY0" fmla="*/ 2002162 h 2481458"/>
                <a:gd name="connsiteX1" fmla="*/ 1029975 w 2121136"/>
                <a:gd name="connsiteY1" fmla="*/ 1842397 h 2481458"/>
                <a:gd name="connsiteX2" fmla="*/ 900803 w 2121136"/>
                <a:gd name="connsiteY2" fmla="*/ 1723423 h 2481458"/>
                <a:gd name="connsiteX3" fmla="*/ 798825 w 2121136"/>
                <a:gd name="connsiteY3" fmla="*/ 1614647 h 2481458"/>
                <a:gd name="connsiteX4" fmla="*/ 666254 w 2121136"/>
                <a:gd name="connsiteY4" fmla="*/ 1458281 h 2481458"/>
                <a:gd name="connsiteX5" fmla="*/ 560877 w 2121136"/>
                <a:gd name="connsiteY5" fmla="*/ 1329110 h 2481458"/>
                <a:gd name="connsiteX6" fmla="*/ 448702 w 2121136"/>
                <a:gd name="connsiteY6" fmla="*/ 1169345 h 2481458"/>
                <a:gd name="connsiteX7" fmla="*/ 356922 w 2121136"/>
                <a:gd name="connsiteY7" fmla="*/ 1023177 h 2481458"/>
                <a:gd name="connsiteX8" fmla="*/ 292336 w 2121136"/>
                <a:gd name="connsiteY8" fmla="*/ 904203 h 2481458"/>
                <a:gd name="connsiteX9" fmla="*/ 217552 w 2121136"/>
                <a:gd name="connsiteY9" fmla="*/ 751236 h 2481458"/>
                <a:gd name="connsiteX10" fmla="*/ 166563 w 2121136"/>
                <a:gd name="connsiteY10" fmla="*/ 635661 h 2481458"/>
                <a:gd name="connsiteX11" fmla="*/ 108776 w 2121136"/>
                <a:gd name="connsiteY11" fmla="*/ 482695 h 2481458"/>
                <a:gd name="connsiteX12" fmla="*/ 67985 w 2121136"/>
                <a:gd name="connsiteY12" fmla="*/ 363721 h 2481458"/>
                <a:gd name="connsiteX13" fmla="*/ 30593 w 2121136"/>
                <a:gd name="connsiteY13" fmla="*/ 227751 h 2481458"/>
                <a:gd name="connsiteX14" fmla="*/ 10198 w 2121136"/>
                <a:gd name="connsiteY14" fmla="*/ 125773 h 2481458"/>
                <a:gd name="connsiteX15" fmla="*/ 0 w 2121136"/>
                <a:gd name="connsiteY15" fmla="*/ 50989 h 2481458"/>
                <a:gd name="connsiteX16" fmla="*/ 0 w 2121136"/>
                <a:gd name="connsiteY16" fmla="*/ 23795 h 2481458"/>
                <a:gd name="connsiteX17" fmla="*/ 6798 w 2121136"/>
                <a:gd name="connsiteY17" fmla="*/ 10198 h 2481458"/>
                <a:gd name="connsiteX18" fmla="*/ 16996 w 2121136"/>
                <a:gd name="connsiteY18" fmla="*/ 0 h 2481458"/>
                <a:gd name="connsiteX19" fmla="*/ 33992 w 2121136"/>
                <a:gd name="connsiteY19" fmla="*/ 3400 h 2481458"/>
                <a:gd name="connsiteX20" fmla="*/ 57787 w 2121136"/>
                <a:gd name="connsiteY20" fmla="*/ 50989 h 2481458"/>
                <a:gd name="connsiteX21" fmla="*/ 122373 w 2121136"/>
                <a:gd name="connsiteY21" fmla="*/ 241348 h 2481458"/>
                <a:gd name="connsiteX22" fmla="*/ 180160 w 2121136"/>
                <a:gd name="connsiteY22" fmla="*/ 380717 h 2481458"/>
                <a:gd name="connsiteX23" fmla="*/ 275340 w 2121136"/>
                <a:gd name="connsiteY23" fmla="*/ 588072 h 2481458"/>
                <a:gd name="connsiteX24" fmla="*/ 384116 w 2121136"/>
                <a:gd name="connsiteY24" fmla="*/ 775031 h 2481458"/>
                <a:gd name="connsiteX25" fmla="*/ 496291 w 2121136"/>
                <a:gd name="connsiteY25" fmla="*/ 941594 h 2481458"/>
                <a:gd name="connsiteX26" fmla="*/ 625463 w 2121136"/>
                <a:gd name="connsiteY26" fmla="*/ 1111557 h 2481458"/>
                <a:gd name="connsiteX27" fmla="*/ 751236 w 2121136"/>
                <a:gd name="connsiteY27" fmla="*/ 1261125 h 2481458"/>
                <a:gd name="connsiteX28" fmla="*/ 877008 w 2121136"/>
                <a:gd name="connsiteY28" fmla="*/ 1393696 h 2481458"/>
                <a:gd name="connsiteX29" fmla="*/ 989183 w 2121136"/>
                <a:gd name="connsiteY29" fmla="*/ 1502472 h 2481458"/>
                <a:gd name="connsiteX30" fmla="*/ 1063967 w 2121136"/>
                <a:gd name="connsiteY30" fmla="*/ 1567058 h 2481458"/>
                <a:gd name="connsiteX31" fmla="*/ 1169344 w 2121136"/>
                <a:gd name="connsiteY31" fmla="*/ 1662237 h 2481458"/>
                <a:gd name="connsiteX32" fmla="*/ 1261124 w 2121136"/>
                <a:gd name="connsiteY32" fmla="*/ 1737020 h 2481458"/>
                <a:gd name="connsiteX33" fmla="*/ 1380098 w 2121136"/>
                <a:gd name="connsiteY33" fmla="*/ 1825401 h 2481458"/>
                <a:gd name="connsiteX34" fmla="*/ 1560259 w 2121136"/>
                <a:gd name="connsiteY34" fmla="*/ 1947774 h 2481458"/>
                <a:gd name="connsiteX35" fmla="*/ 1669035 w 2121136"/>
                <a:gd name="connsiteY35" fmla="*/ 2005562 h 2481458"/>
                <a:gd name="connsiteX36" fmla="*/ 1774412 w 2121136"/>
                <a:gd name="connsiteY36" fmla="*/ 2053151 h 2481458"/>
                <a:gd name="connsiteX37" fmla="*/ 1872990 w 2121136"/>
                <a:gd name="connsiteY37" fmla="*/ 2090543 h 2481458"/>
                <a:gd name="connsiteX38" fmla="*/ 1944375 w 2121136"/>
                <a:gd name="connsiteY38" fmla="*/ 2114338 h 2481458"/>
                <a:gd name="connsiteX39" fmla="*/ 1988565 w 2121136"/>
                <a:gd name="connsiteY39" fmla="*/ 2124536 h 2481458"/>
                <a:gd name="connsiteX40" fmla="*/ 2025957 w 2121136"/>
                <a:gd name="connsiteY40" fmla="*/ 2121136 h 2481458"/>
                <a:gd name="connsiteX41" fmla="*/ 2056550 w 2121136"/>
                <a:gd name="connsiteY41" fmla="*/ 2104140 h 2481458"/>
                <a:gd name="connsiteX42" fmla="*/ 2121136 w 2121136"/>
                <a:gd name="connsiteY42" fmla="*/ 2015760 h 2481458"/>
                <a:gd name="connsiteX43" fmla="*/ 2019158 w 2121136"/>
                <a:gd name="connsiteY43" fmla="*/ 2481458 h 2481458"/>
                <a:gd name="connsiteX44" fmla="*/ 1944375 w 2121136"/>
                <a:gd name="connsiteY44" fmla="*/ 2471260 h 2481458"/>
                <a:gd name="connsiteX45" fmla="*/ 1798207 w 2121136"/>
                <a:gd name="connsiteY45" fmla="*/ 2386278 h 2481458"/>
                <a:gd name="connsiteX46" fmla="*/ 1536464 w 2121136"/>
                <a:gd name="connsiteY46" fmla="*/ 2223114 h 2481458"/>
                <a:gd name="connsiteX47" fmla="*/ 1233930 w 2121136"/>
                <a:gd name="connsiteY47" fmla="*/ 2002162 h 248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1136" h="2481458">
                  <a:moveTo>
                    <a:pt x="1233930" y="2002162"/>
                  </a:moveTo>
                  <a:lnTo>
                    <a:pt x="1029975" y="1842397"/>
                  </a:lnTo>
                  <a:lnTo>
                    <a:pt x="900803" y="1723423"/>
                  </a:lnTo>
                  <a:lnTo>
                    <a:pt x="798825" y="1614647"/>
                  </a:lnTo>
                  <a:lnTo>
                    <a:pt x="666254" y="1458281"/>
                  </a:lnTo>
                  <a:lnTo>
                    <a:pt x="560877" y="1329110"/>
                  </a:lnTo>
                  <a:lnTo>
                    <a:pt x="448702" y="1169345"/>
                  </a:lnTo>
                  <a:lnTo>
                    <a:pt x="356922" y="1023177"/>
                  </a:lnTo>
                  <a:lnTo>
                    <a:pt x="292336" y="904203"/>
                  </a:lnTo>
                  <a:lnTo>
                    <a:pt x="217552" y="751236"/>
                  </a:lnTo>
                  <a:lnTo>
                    <a:pt x="166563" y="635661"/>
                  </a:lnTo>
                  <a:lnTo>
                    <a:pt x="108776" y="482695"/>
                  </a:lnTo>
                  <a:lnTo>
                    <a:pt x="67985" y="363721"/>
                  </a:lnTo>
                  <a:lnTo>
                    <a:pt x="30593" y="227751"/>
                  </a:lnTo>
                  <a:lnTo>
                    <a:pt x="10198" y="125773"/>
                  </a:lnTo>
                  <a:lnTo>
                    <a:pt x="0" y="50989"/>
                  </a:lnTo>
                  <a:lnTo>
                    <a:pt x="0" y="23795"/>
                  </a:lnTo>
                  <a:lnTo>
                    <a:pt x="6798" y="10198"/>
                  </a:lnTo>
                  <a:lnTo>
                    <a:pt x="16996" y="0"/>
                  </a:lnTo>
                  <a:lnTo>
                    <a:pt x="33992" y="3400"/>
                  </a:lnTo>
                  <a:lnTo>
                    <a:pt x="57787" y="50989"/>
                  </a:lnTo>
                  <a:lnTo>
                    <a:pt x="122373" y="241348"/>
                  </a:lnTo>
                  <a:lnTo>
                    <a:pt x="180160" y="380717"/>
                  </a:lnTo>
                  <a:lnTo>
                    <a:pt x="275340" y="588072"/>
                  </a:lnTo>
                  <a:lnTo>
                    <a:pt x="384116" y="775031"/>
                  </a:lnTo>
                  <a:lnTo>
                    <a:pt x="496291" y="941594"/>
                  </a:lnTo>
                  <a:lnTo>
                    <a:pt x="625463" y="1111557"/>
                  </a:lnTo>
                  <a:lnTo>
                    <a:pt x="751236" y="1261125"/>
                  </a:lnTo>
                  <a:lnTo>
                    <a:pt x="877008" y="1393696"/>
                  </a:lnTo>
                  <a:lnTo>
                    <a:pt x="989183" y="1502472"/>
                  </a:lnTo>
                  <a:lnTo>
                    <a:pt x="1063967" y="1567058"/>
                  </a:lnTo>
                  <a:lnTo>
                    <a:pt x="1169344" y="1662237"/>
                  </a:lnTo>
                  <a:lnTo>
                    <a:pt x="1261124" y="1737020"/>
                  </a:lnTo>
                  <a:lnTo>
                    <a:pt x="1380098" y="1825401"/>
                  </a:lnTo>
                  <a:lnTo>
                    <a:pt x="1560259" y="1947774"/>
                  </a:lnTo>
                  <a:lnTo>
                    <a:pt x="1669035" y="2005562"/>
                  </a:lnTo>
                  <a:lnTo>
                    <a:pt x="1774412" y="2053151"/>
                  </a:lnTo>
                  <a:lnTo>
                    <a:pt x="1872990" y="2090543"/>
                  </a:lnTo>
                  <a:lnTo>
                    <a:pt x="1944375" y="2114338"/>
                  </a:lnTo>
                  <a:lnTo>
                    <a:pt x="1988565" y="2124536"/>
                  </a:lnTo>
                  <a:lnTo>
                    <a:pt x="2025957" y="2121136"/>
                  </a:lnTo>
                  <a:lnTo>
                    <a:pt x="2056550" y="2104140"/>
                  </a:lnTo>
                  <a:lnTo>
                    <a:pt x="2121136" y="2015760"/>
                  </a:lnTo>
                  <a:lnTo>
                    <a:pt x="2019158" y="2481458"/>
                  </a:lnTo>
                  <a:lnTo>
                    <a:pt x="1944375" y="2471260"/>
                  </a:lnTo>
                  <a:lnTo>
                    <a:pt x="1798207" y="2386278"/>
                  </a:lnTo>
                  <a:lnTo>
                    <a:pt x="1536464" y="2223114"/>
                  </a:lnTo>
                  <a:lnTo>
                    <a:pt x="1233930" y="20021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81B55679-30BE-43B7-A246-2B74714A6FDB}"/>
                </a:ext>
              </a:extLst>
            </p:cNvPr>
            <p:cNvSpPr/>
            <p:nvPr/>
          </p:nvSpPr>
          <p:spPr>
            <a:xfrm>
              <a:off x="5857876" y="4271963"/>
              <a:ext cx="2727325" cy="1708150"/>
            </a:xfrm>
            <a:custGeom>
              <a:avLst/>
              <a:gdLst>
                <a:gd name="connsiteX0" fmla="*/ 1488281 w 2726531"/>
                <a:gd name="connsiteY0" fmla="*/ 1257300 h 1707356"/>
                <a:gd name="connsiteX1" fmla="*/ 1254919 w 2726531"/>
                <a:gd name="connsiteY1" fmla="*/ 1064418 h 1707356"/>
                <a:gd name="connsiteX2" fmla="*/ 966788 w 2726531"/>
                <a:gd name="connsiteY2" fmla="*/ 826293 h 1707356"/>
                <a:gd name="connsiteX3" fmla="*/ 878681 w 2726531"/>
                <a:gd name="connsiteY3" fmla="*/ 750093 h 1707356"/>
                <a:gd name="connsiteX4" fmla="*/ 764381 w 2726531"/>
                <a:gd name="connsiteY4" fmla="*/ 631031 h 1707356"/>
                <a:gd name="connsiteX5" fmla="*/ 619125 w 2726531"/>
                <a:gd name="connsiteY5" fmla="*/ 490537 h 1707356"/>
                <a:gd name="connsiteX6" fmla="*/ 507206 w 2726531"/>
                <a:gd name="connsiteY6" fmla="*/ 385762 h 1707356"/>
                <a:gd name="connsiteX7" fmla="*/ 411956 w 2726531"/>
                <a:gd name="connsiteY7" fmla="*/ 309562 h 1707356"/>
                <a:gd name="connsiteX8" fmla="*/ 319088 w 2726531"/>
                <a:gd name="connsiteY8" fmla="*/ 240506 h 1707356"/>
                <a:gd name="connsiteX9" fmla="*/ 159544 w 2726531"/>
                <a:gd name="connsiteY9" fmla="*/ 138112 h 1707356"/>
                <a:gd name="connsiteX10" fmla="*/ 100013 w 2726531"/>
                <a:gd name="connsiteY10" fmla="*/ 107156 h 1707356"/>
                <a:gd name="connsiteX11" fmla="*/ 45244 w 2726531"/>
                <a:gd name="connsiteY11" fmla="*/ 83343 h 1707356"/>
                <a:gd name="connsiteX12" fmla="*/ 21431 w 2726531"/>
                <a:gd name="connsiteY12" fmla="*/ 71437 h 1707356"/>
                <a:gd name="connsiteX13" fmla="*/ 7144 w 2726531"/>
                <a:gd name="connsiteY13" fmla="*/ 52387 h 1707356"/>
                <a:gd name="connsiteX14" fmla="*/ 0 w 2726531"/>
                <a:gd name="connsiteY14" fmla="*/ 33337 h 1707356"/>
                <a:gd name="connsiteX15" fmla="*/ 0 w 2726531"/>
                <a:gd name="connsiteY15" fmla="*/ 16668 h 1707356"/>
                <a:gd name="connsiteX16" fmla="*/ 7144 w 2726531"/>
                <a:gd name="connsiteY16" fmla="*/ 7143 h 1707356"/>
                <a:gd name="connsiteX17" fmla="*/ 35719 w 2726531"/>
                <a:gd name="connsiteY17" fmla="*/ 0 h 1707356"/>
                <a:gd name="connsiteX18" fmla="*/ 69056 w 2726531"/>
                <a:gd name="connsiteY18" fmla="*/ 4762 h 1707356"/>
                <a:gd name="connsiteX19" fmla="*/ 161925 w 2726531"/>
                <a:gd name="connsiteY19" fmla="*/ 30956 h 1707356"/>
                <a:gd name="connsiteX20" fmla="*/ 269081 w 2726531"/>
                <a:gd name="connsiteY20" fmla="*/ 78581 h 1707356"/>
                <a:gd name="connsiteX21" fmla="*/ 364331 w 2726531"/>
                <a:gd name="connsiteY21" fmla="*/ 133350 h 1707356"/>
                <a:gd name="connsiteX22" fmla="*/ 497681 w 2726531"/>
                <a:gd name="connsiteY22" fmla="*/ 221456 h 1707356"/>
                <a:gd name="connsiteX23" fmla="*/ 695325 w 2726531"/>
                <a:gd name="connsiteY23" fmla="*/ 357187 h 1707356"/>
                <a:gd name="connsiteX24" fmla="*/ 876300 w 2726531"/>
                <a:gd name="connsiteY24" fmla="*/ 488156 h 1707356"/>
                <a:gd name="connsiteX25" fmla="*/ 1007269 w 2726531"/>
                <a:gd name="connsiteY25" fmla="*/ 585787 h 1707356"/>
                <a:gd name="connsiteX26" fmla="*/ 1271588 w 2726531"/>
                <a:gd name="connsiteY26" fmla="*/ 773906 h 1707356"/>
                <a:gd name="connsiteX27" fmla="*/ 1483519 w 2726531"/>
                <a:gd name="connsiteY27" fmla="*/ 914400 h 1707356"/>
                <a:gd name="connsiteX28" fmla="*/ 1650206 w 2726531"/>
                <a:gd name="connsiteY28" fmla="*/ 1026318 h 1707356"/>
                <a:gd name="connsiteX29" fmla="*/ 1926431 w 2726531"/>
                <a:gd name="connsiteY29" fmla="*/ 1197768 h 1707356"/>
                <a:gd name="connsiteX30" fmla="*/ 2124075 w 2726531"/>
                <a:gd name="connsiteY30" fmla="*/ 1321593 h 1707356"/>
                <a:gd name="connsiteX31" fmla="*/ 2412206 w 2726531"/>
                <a:gd name="connsiteY31" fmla="*/ 1471612 h 1707356"/>
                <a:gd name="connsiteX32" fmla="*/ 2602706 w 2726531"/>
                <a:gd name="connsiteY32" fmla="*/ 1554956 h 1707356"/>
                <a:gd name="connsiteX33" fmla="*/ 2650331 w 2726531"/>
                <a:gd name="connsiteY33" fmla="*/ 1578768 h 1707356"/>
                <a:gd name="connsiteX34" fmla="*/ 2693194 w 2726531"/>
                <a:gd name="connsiteY34" fmla="*/ 1600200 h 1707356"/>
                <a:gd name="connsiteX35" fmla="*/ 2717006 w 2726531"/>
                <a:gd name="connsiteY35" fmla="*/ 1619250 h 1707356"/>
                <a:gd name="connsiteX36" fmla="*/ 2726531 w 2726531"/>
                <a:gd name="connsiteY36" fmla="*/ 1635918 h 1707356"/>
                <a:gd name="connsiteX37" fmla="*/ 2724150 w 2726531"/>
                <a:gd name="connsiteY37" fmla="*/ 1654968 h 1707356"/>
                <a:gd name="connsiteX38" fmla="*/ 2707481 w 2726531"/>
                <a:gd name="connsiteY38" fmla="*/ 1674018 h 1707356"/>
                <a:gd name="connsiteX39" fmla="*/ 2671763 w 2726531"/>
                <a:gd name="connsiteY39" fmla="*/ 1683543 h 1707356"/>
                <a:gd name="connsiteX40" fmla="*/ 2476500 w 2726531"/>
                <a:gd name="connsiteY40" fmla="*/ 1676400 h 1707356"/>
                <a:gd name="connsiteX41" fmla="*/ 2390775 w 2726531"/>
                <a:gd name="connsiteY41" fmla="*/ 1681162 h 1707356"/>
                <a:gd name="connsiteX42" fmla="*/ 2314575 w 2726531"/>
                <a:gd name="connsiteY42" fmla="*/ 1693068 h 1707356"/>
                <a:gd name="connsiteX43" fmla="*/ 2233613 w 2726531"/>
                <a:gd name="connsiteY43" fmla="*/ 1707356 h 1707356"/>
                <a:gd name="connsiteX44" fmla="*/ 2190750 w 2726531"/>
                <a:gd name="connsiteY44" fmla="*/ 1707356 h 1707356"/>
                <a:gd name="connsiteX45" fmla="*/ 2107406 w 2726531"/>
                <a:gd name="connsiteY45" fmla="*/ 1690687 h 1707356"/>
                <a:gd name="connsiteX46" fmla="*/ 2002631 w 2726531"/>
                <a:gd name="connsiteY46" fmla="*/ 1643062 h 1707356"/>
                <a:gd name="connsiteX47" fmla="*/ 1857375 w 2726531"/>
                <a:gd name="connsiteY47" fmla="*/ 1552575 h 1707356"/>
                <a:gd name="connsiteX48" fmla="*/ 1624013 w 2726531"/>
                <a:gd name="connsiteY48" fmla="*/ 1369218 h 1707356"/>
                <a:gd name="connsiteX49" fmla="*/ 1488281 w 2726531"/>
                <a:gd name="connsiteY49" fmla="*/ 1257300 h 170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26531" h="1707356">
                  <a:moveTo>
                    <a:pt x="1488281" y="1257300"/>
                  </a:moveTo>
                  <a:lnTo>
                    <a:pt x="1254919" y="1064418"/>
                  </a:lnTo>
                  <a:lnTo>
                    <a:pt x="966788" y="826293"/>
                  </a:lnTo>
                  <a:lnTo>
                    <a:pt x="878681" y="750093"/>
                  </a:lnTo>
                  <a:lnTo>
                    <a:pt x="764381" y="631031"/>
                  </a:lnTo>
                  <a:lnTo>
                    <a:pt x="619125" y="490537"/>
                  </a:lnTo>
                  <a:lnTo>
                    <a:pt x="507206" y="385762"/>
                  </a:lnTo>
                  <a:lnTo>
                    <a:pt x="411956" y="309562"/>
                  </a:lnTo>
                  <a:lnTo>
                    <a:pt x="319088" y="240506"/>
                  </a:lnTo>
                  <a:lnTo>
                    <a:pt x="159544" y="138112"/>
                  </a:lnTo>
                  <a:lnTo>
                    <a:pt x="100013" y="107156"/>
                  </a:lnTo>
                  <a:lnTo>
                    <a:pt x="45244" y="83343"/>
                  </a:lnTo>
                  <a:lnTo>
                    <a:pt x="21431" y="71437"/>
                  </a:lnTo>
                  <a:lnTo>
                    <a:pt x="7144" y="52387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69056" y="4762"/>
                  </a:lnTo>
                  <a:lnTo>
                    <a:pt x="161925" y="30956"/>
                  </a:lnTo>
                  <a:lnTo>
                    <a:pt x="269081" y="78581"/>
                  </a:lnTo>
                  <a:lnTo>
                    <a:pt x="364331" y="133350"/>
                  </a:lnTo>
                  <a:lnTo>
                    <a:pt x="497681" y="221456"/>
                  </a:lnTo>
                  <a:lnTo>
                    <a:pt x="695325" y="357187"/>
                  </a:lnTo>
                  <a:lnTo>
                    <a:pt x="876300" y="488156"/>
                  </a:lnTo>
                  <a:lnTo>
                    <a:pt x="1007269" y="585787"/>
                  </a:lnTo>
                  <a:lnTo>
                    <a:pt x="1271588" y="773906"/>
                  </a:lnTo>
                  <a:lnTo>
                    <a:pt x="1483519" y="914400"/>
                  </a:lnTo>
                  <a:lnTo>
                    <a:pt x="1650206" y="1026318"/>
                  </a:lnTo>
                  <a:lnTo>
                    <a:pt x="1926431" y="1197768"/>
                  </a:lnTo>
                  <a:lnTo>
                    <a:pt x="2124075" y="1321593"/>
                  </a:lnTo>
                  <a:lnTo>
                    <a:pt x="2412206" y="1471612"/>
                  </a:lnTo>
                  <a:lnTo>
                    <a:pt x="2602706" y="1554956"/>
                  </a:lnTo>
                  <a:lnTo>
                    <a:pt x="2650331" y="1578768"/>
                  </a:lnTo>
                  <a:lnTo>
                    <a:pt x="2693194" y="1600200"/>
                  </a:lnTo>
                  <a:lnTo>
                    <a:pt x="2717006" y="1619250"/>
                  </a:lnTo>
                  <a:lnTo>
                    <a:pt x="2726531" y="1635918"/>
                  </a:lnTo>
                  <a:lnTo>
                    <a:pt x="2724150" y="1654968"/>
                  </a:lnTo>
                  <a:lnTo>
                    <a:pt x="2707481" y="1674018"/>
                  </a:lnTo>
                  <a:lnTo>
                    <a:pt x="2671763" y="1683543"/>
                  </a:lnTo>
                  <a:lnTo>
                    <a:pt x="2476500" y="1676400"/>
                  </a:lnTo>
                  <a:lnTo>
                    <a:pt x="2390775" y="1681162"/>
                  </a:lnTo>
                  <a:lnTo>
                    <a:pt x="2314575" y="1693068"/>
                  </a:lnTo>
                  <a:lnTo>
                    <a:pt x="2233613" y="1707356"/>
                  </a:lnTo>
                  <a:lnTo>
                    <a:pt x="2190750" y="1707356"/>
                  </a:lnTo>
                  <a:lnTo>
                    <a:pt x="2107406" y="1690687"/>
                  </a:lnTo>
                  <a:lnTo>
                    <a:pt x="2002631" y="1643062"/>
                  </a:lnTo>
                  <a:lnTo>
                    <a:pt x="1857375" y="1552575"/>
                  </a:lnTo>
                  <a:lnTo>
                    <a:pt x="1624013" y="1369218"/>
                  </a:lnTo>
                  <a:lnTo>
                    <a:pt x="1488281" y="1257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11E2D739-52E3-4EA7-8159-926393B9F86F}"/>
              </a:ext>
            </a:extLst>
          </p:cNvPr>
          <p:cNvGrpSpPr/>
          <p:nvPr/>
        </p:nvGrpSpPr>
        <p:grpSpPr>
          <a:xfrm>
            <a:off x="3498851" y="1357313"/>
            <a:ext cx="5086350" cy="4713288"/>
            <a:chOff x="3498851" y="1357313"/>
            <a:chExt cx="5086350" cy="4713288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15FF9E10-D7CD-4FBE-8269-F7C02BF89D30}"/>
                </a:ext>
              </a:extLst>
            </p:cNvPr>
            <p:cNvSpPr/>
            <p:nvPr/>
          </p:nvSpPr>
          <p:spPr>
            <a:xfrm>
              <a:off x="3571877" y="2514600"/>
              <a:ext cx="1838325" cy="609600"/>
            </a:xfrm>
            <a:custGeom>
              <a:avLst/>
              <a:gdLst>
                <a:gd name="connsiteX0" fmla="*/ 1407319 w 1838325"/>
                <a:gd name="connsiteY0" fmla="*/ 250031 h 609600"/>
                <a:gd name="connsiteX1" fmla="*/ 1216819 w 1838325"/>
                <a:gd name="connsiteY1" fmla="*/ 295275 h 609600"/>
                <a:gd name="connsiteX2" fmla="*/ 1042988 w 1838325"/>
                <a:gd name="connsiteY2" fmla="*/ 345281 h 609600"/>
                <a:gd name="connsiteX3" fmla="*/ 802481 w 1838325"/>
                <a:gd name="connsiteY3" fmla="*/ 428625 h 609600"/>
                <a:gd name="connsiteX4" fmla="*/ 561975 w 1838325"/>
                <a:gd name="connsiteY4" fmla="*/ 514350 h 609600"/>
                <a:gd name="connsiteX5" fmla="*/ 323850 w 1838325"/>
                <a:gd name="connsiteY5" fmla="*/ 604838 h 609600"/>
                <a:gd name="connsiteX6" fmla="*/ 292894 w 1838325"/>
                <a:gd name="connsiteY6" fmla="*/ 609600 h 609600"/>
                <a:gd name="connsiteX7" fmla="*/ 259556 w 1838325"/>
                <a:gd name="connsiteY7" fmla="*/ 600075 h 609600"/>
                <a:gd name="connsiteX8" fmla="*/ 200025 w 1838325"/>
                <a:gd name="connsiteY8" fmla="*/ 554831 h 609600"/>
                <a:gd name="connsiteX9" fmla="*/ 126206 w 1838325"/>
                <a:gd name="connsiteY9" fmla="*/ 481013 h 609600"/>
                <a:gd name="connsiteX10" fmla="*/ 61913 w 1838325"/>
                <a:gd name="connsiteY10" fmla="*/ 400050 h 609600"/>
                <a:gd name="connsiteX11" fmla="*/ 19050 w 1838325"/>
                <a:gd name="connsiteY11" fmla="*/ 345281 h 609600"/>
                <a:gd name="connsiteX12" fmla="*/ 4763 w 1838325"/>
                <a:gd name="connsiteY12" fmla="*/ 319088 h 609600"/>
                <a:gd name="connsiteX13" fmla="*/ 0 w 1838325"/>
                <a:gd name="connsiteY13" fmla="*/ 295275 h 609600"/>
                <a:gd name="connsiteX14" fmla="*/ 2381 w 1838325"/>
                <a:gd name="connsiteY14" fmla="*/ 278606 h 609600"/>
                <a:gd name="connsiteX15" fmla="*/ 14288 w 1838325"/>
                <a:gd name="connsiteY15" fmla="*/ 271463 h 609600"/>
                <a:gd name="connsiteX16" fmla="*/ 42863 w 1838325"/>
                <a:gd name="connsiteY16" fmla="*/ 276225 h 609600"/>
                <a:gd name="connsiteX17" fmla="*/ 90488 w 1838325"/>
                <a:gd name="connsiteY17" fmla="*/ 309563 h 609600"/>
                <a:gd name="connsiteX18" fmla="*/ 140494 w 1838325"/>
                <a:gd name="connsiteY18" fmla="*/ 340519 h 609600"/>
                <a:gd name="connsiteX19" fmla="*/ 192881 w 1838325"/>
                <a:gd name="connsiteY19" fmla="*/ 364331 h 609600"/>
                <a:gd name="connsiteX20" fmla="*/ 259556 w 1838325"/>
                <a:gd name="connsiteY20" fmla="*/ 385763 h 609600"/>
                <a:gd name="connsiteX21" fmla="*/ 311944 w 1838325"/>
                <a:gd name="connsiteY21" fmla="*/ 397669 h 609600"/>
                <a:gd name="connsiteX22" fmla="*/ 354806 w 1838325"/>
                <a:gd name="connsiteY22" fmla="*/ 400050 h 609600"/>
                <a:gd name="connsiteX23" fmla="*/ 511969 w 1838325"/>
                <a:gd name="connsiteY23" fmla="*/ 345281 h 609600"/>
                <a:gd name="connsiteX24" fmla="*/ 704850 w 1838325"/>
                <a:gd name="connsiteY24" fmla="*/ 278606 h 609600"/>
                <a:gd name="connsiteX25" fmla="*/ 888206 w 1838325"/>
                <a:gd name="connsiteY25" fmla="*/ 219075 h 609600"/>
                <a:gd name="connsiteX26" fmla="*/ 1052513 w 1838325"/>
                <a:gd name="connsiteY26" fmla="*/ 166688 h 609600"/>
                <a:gd name="connsiteX27" fmla="*/ 1216819 w 1838325"/>
                <a:gd name="connsiteY27" fmla="*/ 119063 h 609600"/>
                <a:gd name="connsiteX28" fmla="*/ 1428750 w 1838325"/>
                <a:gd name="connsiteY28" fmla="*/ 54769 h 609600"/>
                <a:gd name="connsiteX29" fmla="*/ 1593056 w 1838325"/>
                <a:gd name="connsiteY29" fmla="*/ 2381 h 609600"/>
                <a:gd name="connsiteX30" fmla="*/ 1635919 w 1838325"/>
                <a:gd name="connsiteY30" fmla="*/ 0 h 609600"/>
                <a:gd name="connsiteX31" fmla="*/ 1693069 w 1838325"/>
                <a:gd name="connsiteY31" fmla="*/ 16669 h 609600"/>
                <a:gd name="connsiteX32" fmla="*/ 1745456 w 1838325"/>
                <a:gd name="connsiteY32" fmla="*/ 35719 h 609600"/>
                <a:gd name="connsiteX33" fmla="*/ 1778794 w 1838325"/>
                <a:gd name="connsiteY33" fmla="*/ 52388 h 609600"/>
                <a:gd name="connsiteX34" fmla="*/ 1804988 w 1838325"/>
                <a:gd name="connsiteY34" fmla="*/ 71438 h 609600"/>
                <a:gd name="connsiteX35" fmla="*/ 1828800 w 1838325"/>
                <a:gd name="connsiteY35" fmla="*/ 90488 h 609600"/>
                <a:gd name="connsiteX36" fmla="*/ 1838325 w 1838325"/>
                <a:gd name="connsiteY36" fmla="*/ 109538 h 609600"/>
                <a:gd name="connsiteX37" fmla="*/ 1835944 w 1838325"/>
                <a:gd name="connsiteY37" fmla="*/ 133350 h 609600"/>
                <a:gd name="connsiteX38" fmla="*/ 1819275 w 1838325"/>
                <a:gd name="connsiteY38" fmla="*/ 159544 h 609600"/>
                <a:gd name="connsiteX39" fmla="*/ 1769269 w 1838325"/>
                <a:gd name="connsiteY39" fmla="*/ 185738 h 609600"/>
                <a:gd name="connsiteX40" fmla="*/ 1688306 w 1838325"/>
                <a:gd name="connsiteY40" fmla="*/ 204788 h 609600"/>
                <a:gd name="connsiteX41" fmla="*/ 1407319 w 1838325"/>
                <a:gd name="connsiteY41" fmla="*/ 2500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8325" h="609600">
                  <a:moveTo>
                    <a:pt x="1407319" y="250031"/>
                  </a:moveTo>
                  <a:lnTo>
                    <a:pt x="1216819" y="295275"/>
                  </a:lnTo>
                  <a:lnTo>
                    <a:pt x="1042988" y="345281"/>
                  </a:lnTo>
                  <a:lnTo>
                    <a:pt x="802481" y="428625"/>
                  </a:lnTo>
                  <a:lnTo>
                    <a:pt x="561975" y="514350"/>
                  </a:lnTo>
                  <a:lnTo>
                    <a:pt x="323850" y="604838"/>
                  </a:lnTo>
                  <a:lnTo>
                    <a:pt x="292894" y="609600"/>
                  </a:lnTo>
                  <a:lnTo>
                    <a:pt x="259556" y="600075"/>
                  </a:lnTo>
                  <a:lnTo>
                    <a:pt x="200025" y="554831"/>
                  </a:lnTo>
                  <a:lnTo>
                    <a:pt x="126206" y="481013"/>
                  </a:lnTo>
                  <a:lnTo>
                    <a:pt x="61913" y="400050"/>
                  </a:lnTo>
                  <a:lnTo>
                    <a:pt x="19050" y="345281"/>
                  </a:lnTo>
                  <a:lnTo>
                    <a:pt x="4763" y="319088"/>
                  </a:lnTo>
                  <a:lnTo>
                    <a:pt x="0" y="295275"/>
                  </a:lnTo>
                  <a:lnTo>
                    <a:pt x="2381" y="278606"/>
                  </a:lnTo>
                  <a:lnTo>
                    <a:pt x="14288" y="271463"/>
                  </a:lnTo>
                  <a:lnTo>
                    <a:pt x="42863" y="276225"/>
                  </a:lnTo>
                  <a:lnTo>
                    <a:pt x="90488" y="309563"/>
                  </a:lnTo>
                  <a:lnTo>
                    <a:pt x="140494" y="340519"/>
                  </a:lnTo>
                  <a:lnTo>
                    <a:pt x="192881" y="364331"/>
                  </a:lnTo>
                  <a:lnTo>
                    <a:pt x="259556" y="385763"/>
                  </a:lnTo>
                  <a:lnTo>
                    <a:pt x="311944" y="397669"/>
                  </a:lnTo>
                  <a:lnTo>
                    <a:pt x="354806" y="400050"/>
                  </a:lnTo>
                  <a:lnTo>
                    <a:pt x="511969" y="345281"/>
                  </a:lnTo>
                  <a:lnTo>
                    <a:pt x="704850" y="278606"/>
                  </a:lnTo>
                  <a:lnTo>
                    <a:pt x="888206" y="219075"/>
                  </a:lnTo>
                  <a:lnTo>
                    <a:pt x="1052513" y="166688"/>
                  </a:lnTo>
                  <a:lnTo>
                    <a:pt x="1216819" y="119063"/>
                  </a:lnTo>
                  <a:lnTo>
                    <a:pt x="1428750" y="54769"/>
                  </a:lnTo>
                  <a:lnTo>
                    <a:pt x="1593056" y="2381"/>
                  </a:lnTo>
                  <a:lnTo>
                    <a:pt x="1635919" y="0"/>
                  </a:lnTo>
                  <a:lnTo>
                    <a:pt x="1693069" y="16669"/>
                  </a:lnTo>
                  <a:lnTo>
                    <a:pt x="1745456" y="35719"/>
                  </a:lnTo>
                  <a:lnTo>
                    <a:pt x="1778794" y="52388"/>
                  </a:lnTo>
                  <a:lnTo>
                    <a:pt x="1804988" y="71438"/>
                  </a:lnTo>
                  <a:lnTo>
                    <a:pt x="1828800" y="90488"/>
                  </a:lnTo>
                  <a:lnTo>
                    <a:pt x="1838325" y="109538"/>
                  </a:lnTo>
                  <a:lnTo>
                    <a:pt x="1835944" y="133350"/>
                  </a:lnTo>
                  <a:lnTo>
                    <a:pt x="1819275" y="159544"/>
                  </a:lnTo>
                  <a:lnTo>
                    <a:pt x="1769269" y="185738"/>
                  </a:lnTo>
                  <a:lnTo>
                    <a:pt x="1688306" y="204788"/>
                  </a:lnTo>
                  <a:lnTo>
                    <a:pt x="1407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">
              <a:extLst>
                <a:ext uri="{FF2B5EF4-FFF2-40B4-BE49-F238E27FC236}">
                  <a16:creationId xmlns:a16="http://schemas.microsoft.com/office/drawing/2014/main" id="{4264C02E-C6A3-468A-AB94-3155CD406E48}"/>
                </a:ext>
              </a:extLst>
            </p:cNvPr>
            <p:cNvSpPr/>
            <p:nvPr/>
          </p:nvSpPr>
          <p:spPr>
            <a:xfrm>
              <a:off x="5775326" y="1357313"/>
              <a:ext cx="1630363" cy="895350"/>
            </a:xfrm>
            <a:custGeom>
              <a:avLst/>
              <a:gdLst>
                <a:gd name="connsiteX0" fmla="*/ 1059657 w 1631157"/>
                <a:gd name="connsiteY0" fmla="*/ 602456 h 895350"/>
                <a:gd name="connsiteX1" fmla="*/ 766763 w 1631157"/>
                <a:gd name="connsiteY1" fmla="*/ 707231 h 895350"/>
                <a:gd name="connsiteX2" fmla="*/ 604838 w 1631157"/>
                <a:gd name="connsiteY2" fmla="*/ 762000 h 895350"/>
                <a:gd name="connsiteX3" fmla="*/ 383382 w 1631157"/>
                <a:gd name="connsiteY3" fmla="*/ 828675 h 895350"/>
                <a:gd name="connsiteX4" fmla="*/ 276225 w 1631157"/>
                <a:gd name="connsiteY4" fmla="*/ 854868 h 895350"/>
                <a:gd name="connsiteX5" fmla="*/ 200025 w 1631157"/>
                <a:gd name="connsiteY5" fmla="*/ 871537 h 895350"/>
                <a:gd name="connsiteX6" fmla="*/ 100013 w 1631157"/>
                <a:gd name="connsiteY6" fmla="*/ 888206 h 895350"/>
                <a:gd name="connsiteX7" fmla="*/ 52388 w 1631157"/>
                <a:gd name="connsiteY7" fmla="*/ 892968 h 895350"/>
                <a:gd name="connsiteX8" fmla="*/ 21432 w 1631157"/>
                <a:gd name="connsiteY8" fmla="*/ 895350 h 895350"/>
                <a:gd name="connsiteX9" fmla="*/ 4763 w 1631157"/>
                <a:gd name="connsiteY9" fmla="*/ 892968 h 895350"/>
                <a:gd name="connsiteX10" fmla="*/ 0 w 1631157"/>
                <a:gd name="connsiteY10" fmla="*/ 885825 h 895350"/>
                <a:gd name="connsiteX11" fmla="*/ 0 w 1631157"/>
                <a:gd name="connsiteY11" fmla="*/ 871537 h 895350"/>
                <a:gd name="connsiteX12" fmla="*/ 11907 w 1631157"/>
                <a:gd name="connsiteY12" fmla="*/ 859631 h 895350"/>
                <a:gd name="connsiteX13" fmla="*/ 66675 w 1631157"/>
                <a:gd name="connsiteY13" fmla="*/ 835818 h 895350"/>
                <a:gd name="connsiteX14" fmla="*/ 238125 w 1631157"/>
                <a:gd name="connsiteY14" fmla="*/ 776287 h 895350"/>
                <a:gd name="connsiteX15" fmla="*/ 397669 w 1631157"/>
                <a:gd name="connsiteY15" fmla="*/ 714375 h 895350"/>
                <a:gd name="connsiteX16" fmla="*/ 578644 w 1631157"/>
                <a:gd name="connsiteY16" fmla="*/ 631031 h 895350"/>
                <a:gd name="connsiteX17" fmla="*/ 740569 w 1631157"/>
                <a:gd name="connsiteY17" fmla="*/ 545306 h 895350"/>
                <a:gd name="connsiteX18" fmla="*/ 890588 w 1631157"/>
                <a:gd name="connsiteY18" fmla="*/ 459581 h 895350"/>
                <a:gd name="connsiteX19" fmla="*/ 1014413 w 1631157"/>
                <a:gd name="connsiteY19" fmla="*/ 378618 h 895350"/>
                <a:gd name="connsiteX20" fmla="*/ 1100138 w 1631157"/>
                <a:gd name="connsiteY20" fmla="*/ 314325 h 895350"/>
                <a:gd name="connsiteX21" fmla="*/ 1128713 w 1631157"/>
                <a:gd name="connsiteY21" fmla="*/ 278606 h 895350"/>
                <a:gd name="connsiteX22" fmla="*/ 1138238 w 1631157"/>
                <a:gd name="connsiteY22" fmla="*/ 259556 h 895350"/>
                <a:gd name="connsiteX23" fmla="*/ 1140619 w 1631157"/>
                <a:gd name="connsiteY23" fmla="*/ 240506 h 895350"/>
                <a:gd name="connsiteX24" fmla="*/ 1133475 w 1631157"/>
                <a:gd name="connsiteY24" fmla="*/ 204787 h 895350"/>
                <a:gd name="connsiteX25" fmla="*/ 1109663 w 1631157"/>
                <a:gd name="connsiteY25" fmla="*/ 159543 h 895350"/>
                <a:gd name="connsiteX26" fmla="*/ 1071563 w 1631157"/>
                <a:gd name="connsiteY26" fmla="*/ 111918 h 895350"/>
                <a:gd name="connsiteX27" fmla="*/ 1031082 w 1631157"/>
                <a:gd name="connsiteY27" fmla="*/ 71437 h 895350"/>
                <a:gd name="connsiteX28" fmla="*/ 1016794 w 1631157"/>
                <a:gd name="connsiteY28" fmla="*/ 54768 h 895350"/>
                <a:gd name="connsiteX29" fmla="*/ 1009650 w 1631157"/>
                <a:gd name="connsiteY29" fmla="*/ 33337 h 895350"/>
                <a:gd name="connsiteX30" fmla="*/ 1009650 w 1631157"/>
                <a:gd name="connsiteY30" fmla="*/ 11906 h 895350"/>
                <a:gd name="connsiteX31" fmla="*/ 1021557 w 1631157"/>
                <a:gd name="connsiteY31" fmla="*/ 0 h 895350"/>
                <a:gd name="connsiteX32" fmla="*/ 1035844 w 1631157"/>
                <a:gd name="connsiteY32" fmla="*/ 0 h 895350"/>
                <a:gd name="connsiteX33" fmla="*/ 1062038 w 1631157"/>
                <a:gd name="connsiteY33" fmla="*/ 7143 h 895350"/>
                <a:gd name="connsiteX34" fmla="*/ 1114425 w 1631157"/>
                <a:gd name="connsiteY34" fmla="*/ 23812 h 895350"/>
                <a:gd name="connsiteX35" fmla="*/ 1178719 w 1631157"/>
                <a:gd name="connsiteY35" fmla="*/ 50006 h 895350"/>
                <a:gd name="connsiteX36" fmla="*/ 1257300 w 1631157"/>
                <a:gd name="connsiteY36" fmla="*/ 88106 h 895350"/>
                <a:gd name="connsiteX37" fmla="*/ 1343025 w 1631157"/>
                <a:gd name="connsiteY37" fmla="*/ 133350 h 895350"/>
                <a:gd name="connsiteX38" fmla="*/ 1414463 w 1631157"/>
                <a:gd name="connsiteY38" fmla="*/ 173831 h 895350"/>
                <a:gd name="connsiteX39" fmla="*/ 1473994 w 1631157"/>
                <a:gd name="connsiteY39" fmla="*/ 214312 h 895350"/>
                <a:gd name="connsiteX40" fmla="*/ 1528763 w 1631157"/>
                <a:gd name="connsiteY40" fmla="*/ 264318 h 895350"/>
                <a:gd name="connsiteX41" fmla="*/ 1562100 w 1631157"/>
                <a:gd name="connsiteY41" fmla="*/ 295275 h 895350"/>
                <a:gd name="connsiteX42" fmla="*/ 1590675 w 1631157"/>
                <a:gd name="connsiteY42" fmla="*/ 326231 h 895350"/>
                <a:gd name="connsiteX43" fmla="*/ 1604963 w 1631157"/>
                <a:gd name="connsiteY43" fmla="*/ 345281 h 895350"/>
                <a:gd name="connsiteX44" fmla="*/ 1621632 w 1631157"/>
                <a:gd name="connsiteY44" fmla="*/ 369093 h 895350"/>
                <a:gd name="connsiteX45" fmla="*/ 1631157 w 1631157"/>
                <a:gd name="connsiteY45" fmla="*/ 392906 h 895350"/>
                <a:gd name="connsiteX46" fmla="*/ 1631157 w 1631157"/>
                <a:gd name="connsiteY46" fmla="*/ 409575 h 895350"/>
                <a:gd name="connsiteX47" fmla="*/ 1626394 w 1631157"/>
                <a:gd name="connsiteY47" fmla="*/ 426243 h 895350"/>
                <a:gd name="connsiteX48" fmla="*/ 1614488 w 1631157"/>
                <a:gd name="connsiteY48" fmla="*/ 442912 h 895350"/>
                <a:gd name="connsiteX49" fmla="*/ 1593057 w 1631157"/>
                <a:gd name="connsiteY49" fmla="*/ 454818 h 895350"/>
                <a:gd name="connsiteX50" fmla="*/ 1547813 w 1631157"/>
                <a:gd name="connsiteY50" fmla="*/ 461962 h 895350"/>
                <a:gd name="connsiteX51" fmla="*/ 1457325 w 1631157"/>
                <a:gd name="connsiteY51" fmla="*/ 466725 h 895350"/>
                <a:gd name="connsiteX52" fmla="*/ 1390650 w 1631157"/>
                <a:gd name="connsiteY52" fmla="*/ 476250 h 895350"/>
                <a:gd name="connsiteX53" fmla="*/ 1326357 w 1631157"/>
                <a:gd name="connsiteY53" fmla="*/ 495300 h 895350"/>
                <a:gd name="connsiteX54" fmla="*/ 1254919 w 1631157"/>
                <a:gd name="connsiteY54" fmla="*/ 523875 h 895350"/>
                <a:gd name="connsiteX55" fmla="*/ 1059657 w 1631157"/>
                <a:gd name="connsiteY55" fmla="*/ 60245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1157" h="895350">
                  <a:moveTo>
                    <a:pt x="1059657" y="602456"/>
                  </a:moveTo>
                  <a:lnTo>
                    <a:pt x="766763" y="707231"/>
                  </a:lnTo>
                  <a:lnTo>
                    <a:pt x="604838" y="762000"/>
                  </a:lnTo>
                  <a:lnTo>
                    <a:pt x="383382" y="828675"/>
                  </a:lnTo>
                  <a:lnTo>
                    <a:pt x="276225" y="854868"/>
                  </a:lnTo>
                  <a:lnTo>
                    <a:pt x="200025" y="871537"/>
                  </a:lnTo>
                  <a:lnTo>
                    <a:pt x="100013" y="888206"/>
                  </a:lnTo>
                  <a:lnTo>
                    <a:pt x="52388" y="892968"/>
                  </a:lnTo>
                  <a:lnTo>
                    <a:pt x="21432" y="895350"/>
                  </a:lnTo>
                  <a:lnTo>
                    <a:pt x="4763" y="892968"/>
                  </a:lnTo>
                  <a:lnTo>
                    <a:pt x="0" y="885825"/>
                  </a:lnTo>
                  <a:lnTo>
                    <a:pt x="0" y="871537"/>
                  </a:lnTo>
                  <a:lnTo>
                    <a:pt x="11907" y="859631"/>
                  </a:lnTo>
                  <a:lnTo>
                    <a:pt x="66675" y="835818"/>
                  </a:lnTo>
                  <a:lnTo>
                    <a:pt x="238125" y="776287"/>
                  </a:lnTo>
                  <a:lnTo>
                    <a:pt x="397669" y="714375"/>
                  </a:lnTo>
                  <a:lnTo>
                    <a:pt x="578644" y="631031"/>
                  </a:lnTo>
                  <a:lnTo>
                    <a:pt x="740569" y="545306"/>
                  </a:lnTo>
                  <a:lnTo>
                    <a:pt x="890588" y="459581"/>
                  </a:lnTo>
                  <a:lnTo>
                    <a:pt x="1014413" y="378618"/>
                  </a:lnTo>
                  <a:lnTo>
                    <a:pt x="1100138" y="314325"/>
                  </a:lnTo>
                  <a:lnTo>
                    <a:pt x="1128713" y="278606"/>
                  </a:lnTo>
                  <a:lnTo>
                    <a:pt x="1138238" y="259556"/>
                  </a:lnTo>
                  <a:lnTo>
                    <a:pt x="1140619" y="240506"/>
                  </a:lnTo>
                  <a:lnTo>
                    <a:pt x="1133475" y="204787"/>
                  </a:lnTo>
                  <a:lnTo>
                    <a:pt x="1109663" y="159543"/>
                  </a:lnTo>
                  <a:lnTo>
                    <a:pt x="1071563" y="111918"/>
                  </a:lnTo>
                  <a:lnTo>
                    <a:pt x="1031082" y="71437"/>
                  </a:lnTo>
                  <a:lnTo>
                    <a:pt x="1016794" y="54768"/>
                  </a:lnTo>
                  <a:lnTo>
                    <a:pt x="1009650" y="33337"/>
                  </a:lnTo>
                  <a:lnTo>
                    <a:pt x="1009650" y="11906"/>
                  </a:lnTo>
                  <a:lnTo>
                    <a:pt x="1021557" y="0"/>
                  </a:lnTo>
                  <a:lnTo>
                    <a:pt x="1035844" y="0"/>
                  </a:lnTo>
                  <a:lnTo>
                    <a:pt x="1062038" y="7143"/>
                  </a:lnTo>
                  <a:lnTo>
                    <a:pt x="1114425" y="23812"/>
                  </a:lnTo>
                  <a:lnTo>
                    <a:pt x="1178719" y="50006"/>
                  </a:lnTo>
                  <a:lnTo>
                    <a:pt x="1257300" y="88106"/>
                  </a:lnTo>
                  <a:lnTo>
                    <a:pt x="1343025" y="133350"/>
                  </a:lnTo>
                  <a:lnTo>
                    <a:pt x="1414463" y="173831"/>
                  </a:lnTo>
                  <a:lnTo>
                    <a:pt x="1473994" y="214312"/>
                  </a:lnTo>
                  <a:lnTo>
                    <a:pt x="1528763" y="264318"/>
                  </a:lnTo>
                  <a:lnTo>
                    <a:pt x="1562100" y="295275"/>
                  </a:lnTo>
                  <a:lnTo>
                    <a:pt x="1590675" y="326231"/>
                  </a:lnTo>
                  <a:lnTo>
                    <a:pt x="1604963" y="345281"/>
                  </a:lnTo>
                  <a:lnTo>
                    <a:pt x="1621632" y="369093"/>
                  </a:lnTo>
                  <a:lnTo>
                    <a:pt x="1631157" y="392906"/>
                  </a:lnTo>
                  <a:lnTo>
                    <a:pt x="1631157" y="409575"/>
                  </a:lnTo>
                  <a:lnTo>
                    <a:pt x="1626394" y="426243"/>
                  </a:lnTo>
                  <a:lnTo>
                    <a:pt x="1614488" y="442912"/>
                  </a:lnTo>
                  <a:lnTo>
                    <a:pt x="1593057" y="454818"/>
                  </a:lnTo>
                  <a:lnTo>
                    <a:pt x="1547813" y="461962"/>
                  </a:lnTo>
                  <a:lnTo>
                    <a:pt x="1457325" y="466725"/>
                  </a:lnTo>
                  <a:lnTo>
                    <a:pt x="1390650" y="476250"/>
                  </a:lnTo>
                  <a:lnTo>
                    <a:pt x="1326357" y="495300"/>
                  </a:lnTo>
                  <a:lnTo>
                    <a:pt x="1254919" y="523875"/>
                  </a:lnTo>
                  <a:lnTo>
                    <a:pt x="1059657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02CCD7ED-277B-4826-A2D4-51C7EBA33199}"/>
                </a:ext>
              </a:extLst>
            </p:cNvPr>
            <p:cNvSpPr/>
            <p:nvPr/>
          </p:nvSpPr>
          <p:spPr>
            <a:xfrm>
              <a:off x="5303838" y="2976564"/>
              <a:ext cx="315912" cy="1101725"/>
            </a:xfrm>
            <a:custGeom>
              <a:avLst/>
              <a:gdLst>
                <a:gd name="connsiteX0" fmla="*/ 57150 w 316706"/>
                <a:gd name="connsiteY0" fmla="*/ 697706 h 1102518"/>
                <a:gd name="connsiteX1" fmla="*/ 97631 w 316706"/>
                <a:gd name="connsiteY1" fmla="*/ 552450 h 1102518"/>
                <a:gd name="connsiteX2" fmla="*/ 128587 w 316706"/>
                <a:gd name="connsiteY2" fmla="*/ 445293 h 1102518"/>
                <a:gd name="connsiteX3" fmla="*/ 145256 w 316706"/>
                <a:gd name="connsiteY3" fmla="*/ 388143 h 1102518"/>
                <a:gd name="connsiteX4" fmla="*/ 152400 w 316706"/>
                <a:gd name="connsiteY4" fmla="*/ 352425 h 1102518"/>
                <a:gd name="connsiteX5" fmla="*/ 159544 w 316706"/>
                <a:gd name="connsiteY5" fmla="*/ 233362 h 1102518"/>
                <a:gd name="connsiteX6" fmla="*/ 140494 w 316706"/>
                <a:gd name="connsiteY6" fmla="*/ 161925 h 1102518"/>
                <a:gd name="connsiteX7" fmla="*/ 116681 w 316706"/>
                <a:gd name="connsiteY7" fmla="*/ 100012 h 1102518"/>
                <a:gd name="connsiteX8" fmla="*/ 102394 w 316706"/>
                <a:gd name="connsiteY8" fmla="*/ 57150 h 1102518"/>
                <a:gd name="connsiteX9" fmla="*/ 100012 w 316706"/>
                <a:gd name="connsiteY9" fmla="*/ 30956 h 1102518"/>
                <a:gd name="connsiteX10" fmla="*/ 104775 w 316706"/>
                <a:gd name="connsiteY10" fmla="*/ 7143 h 1102518"/>
                <a:gd name="connsiteX11" fmla="*/ 116681 w 316706"/>
                <a:gd name="connsiteY11" fmla="*/ 0 h 1102518"/>
                <a:gd name="connsiteX12" fmla="*/ 140494 w 316706"/>
                <a:gd name="connsiteY12" fmla="*/ 4762 h 1102518"/>
                <a:gd name="connsiteX13" fmla="*/ 166687 w 316706"/>
                <a:gd name="connsiteY13" fmla="*/ 28575 h 1102518"/>
                <a:gd name="connsiteX14" fmla="*/ 197644 w 316706"/>
                <a:gd name="connsiteY14" fmla="*/ 66675 h 1102518"/>
                <a:gd name="connsiteX15" fmla="*/ 226219 w 316706"/>
                <a:gd name="connsiteY15" fmla="*/ 107156 h 1102518"/>
                <a:gd name="connsiteX16" fmla="*/ 250031 w 316706"/>
                <a:gd name="connsiteY16" fmla="*/ 150018 h 1102518"/>
                <a:gd name="connsiteX17" fmla="*/ 266700 w 316706"/>
                <a:gd name="connsiteY17" fmla="*/ 202406 h 1102518"/>
                <a:gd name="connsiteX18" fmla="*/ 276225 w 316706"/>
                <a:gd name="connsiteY18" fmla="*/ 252412 h 1102518"/>
                <a:gd name="connsiteX19" fmla="*/ 316706 w 316706"/>
                <a:gd name="connsiteY19" fmla="*/ 378618 h 1102518"/>
                <a:gd name="connsiteX20" fmla="*/ 304800 w 316706"/>
                <a:gd name="connsiteY20" fmla="*/ 478631 h 1102518"/>
                <a:gd name="connsiteX21" fmla="*/ 278606 w 316706"/>
                <a:gd name="connsiteY21" fmla="*/ 657225 h 1102518"/>
                <a:gd name="connsiteX22" fmla="*/ 257175 w 316706"/>
                <a:gd name="connsiteY22" fmla="*/ 785812 h 1102518"/>
                <a:gd name="connsiteX23" fmla="*/ 233362 w 316706"/>
                <a:gd name="connsiteY23" fmla="*/ 888206 h 1102518"/>
                <a:gd name="connsiteX24" fmla="*/ 207169 w 316706"/>
                <a:gd name="connsiteY24" fmla="*/ 992981 h 1102518"/>
                <a:gd name="connsiteX25" fmla="*/ 183356 w 316706"/>
                <a:gd name="connsiteY25" fmla="*/ 1042987 h 1102518"/>
                <a:gd name="connsiteX26" fmla="*/ 161925 w 316706"/>
                <a:gd name="connsiteY26" fmla="*/ 1069181 h 1102518"/>
                <a:gd name="connsiteX27" fmla="*/ 140494 w 316706"/>
                <a:gd name="connsiteY27" fmla="*/ 1088231 h 1102518"/>
                <a:gd name="connsiteX28" fmla="*/ 114300 w 316706"/>
                <a:gd name="connsiteY28" fmla="*/ 1097756 h 1102518"/>
                <a:gd name="connsiteX29" fmla="*/ 88106 w 316706"/>
                <a:gd name="connsiteY29" fmla="*/ 1102518 h 1102518"/>
                <a:gd name="connsiteX30" fmla="*/ 61912 w 316706"/>
                <a:gd name="connsiteY30" fmla="*/ 1097756 h 1102518"/>
                <a:gd name="connsiteX31" fmla="*/ 38100 w 316706"/>
                <a:gd name="connsiteY31" fmla="*/ 1078706 h 1102518"/>
                <a:gd name="connsiteX32" fmla="*/ 21431 w 316706"/>
                <a:gd name="connsiteY32" fmla="*/ 1059656 h 1102518"/>
                <a:gd name="connsiteX33" fmla="*/ 4762 w 316706"/>
                <a:gd name="connsiteY33" fmla="*/ 1026318 h 1102518"/>
                <a:gd name="connsiteX34" fmla="*/ 0 w 316706"/>
                <a:gd name="connsiteY34" fmla="*/ 973931 h 1102518"/>
                <a:gd name="connsiteX35" fmla="*/ 4762 w 316706"/>
                <a:gd name="connsiteY35" fmla="*/ 916781 h 1102518"/>
                <a:gd name="connsiteX36" fmla="*/ 14287 w 316706"/>
                <a:gd name="connsiteY36" fmla="*/ 859631 h 1102518"/>
                <a:gd name="connsiteX37" fmla="*/ 30956 w 316706"/>
                <a:gd name="connsiteY37" fmla="*/ 800100 h 1102518"/>
                <a:gd name="connsiteX38" fmla="*/ 57150 w 316706"/>
                <a:gd name="connsiteY38" fmla="*/ 697706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6706" h="1102518">
                  <a:moveTo>
                    <a:pt x="57150" y="697706"/>
                  </a:moveTo>
                  <a:lnTo>
                    <a:pt x="97631" y="552450"/>
                  </a:lnTo>
                  <a:lnTo>
                    <a:pt x="128587" y="445293"/>
                  </a:lnTo>
                  <a:lnTo>
                    <a:pt x="145256" y="388143"/>
                  </a:lnTo>
                  <a:lnTo>
                    <a:pt x="152400" y="352425"/>
                  </a:lnTo>
                  <a:lnTo>
                    <a:pt x="159544" y="233362"/>
                  </a:lnTo>
                  <a:lnTo>
                    <a:pt x="140494" y="161925"/>
                  </a:lnTo>
                  <a:lnTo>
                    <a:pt x="116681" y="100012"/>
                  </a:lnTo>
                  <a:lnTo>
                    <a:pt x="102394" y="57150"/>
                  </a:lnTo>
                  <a:lnTo>
                    <a:pt x="100012" y="30956"/>
                  </a:lnTo>
                  <a:lnTo>
                    <a:pt x="104775" y="7143"/>
                  </a:lnTo>
                  <a:lnTo>
                    <a:pt x="116681" y="0"/>
                  </a:lnTo>
                  <a:lnTo>
                    <a:pt x="140494" y="4762"/>
                  </a:lnTo>
                  <a:lnTo>
                    <a:pt x="166687" y="28575"/>
                  </a:lnTo>
                  <a:lnTo>
                    <a:pt x="197644" y="66675"/>
                  </a:lnTo>
                  <a:lnTo>
                    <a:pt x="226219" y="107156"/>
                  </a:lnTo>
                  <a:lnTo>
                    <a:pt x="250031" y="150018"/>
                  </a:lnTo>
                  <a:lnTo>
                    <a:pt x="266700" y="202406"/>
                  </a:lnTo>
                  <a:lnTo>
                    <a:pt x="276225" y="252412"/>
                  </a:lnTo>
                  <a:lnTo>
                    <a:pt x="316706" y="378618"/>
                  </a:lnTo>
                  <a:lnTo>
                    <a:pt x="304800" y="478631"/>
                  </a:lnTo>
                  <a:lnTo>
                    <a:pt x="278606" y="657225"/>
                  </a:lnTo>
                  <a:lnTo>
                    <a:pt x="257175" y="785812"/>
                  </a:lnTo>
                  <a:lnTo>
                    <a:pt x="233362" y="888206"/>
                  </a:lnTo>
                  <a:lnTo>
                    <a:pt x="207169" y="992981"/>
                  </a:lnTo>
                  <a:lnTo>
                    <a:pt x="183356" y="1042987"/>
                  </a:lnTo>
                  <a:lnTo>
                    <a:pt x="161925" y="1069181"/>
                  </a:lnTo>
                  <a:lnTo>
                    <a:pt x="140494" y="1088231"/>
                  </a:lnTo>
                  <a:lnTo>
                    <a:pt x="114300" y="1097756"/>
                  </a:lnTo>
                  <a:lnTo>
                    <a:pt x="88106" y="1102518"/>
                  </a:lnTo>
                  <a:lnTo>
                    <a:pt x="61912" y="1097756"/>
                  </a:lnTo>
                  <a:lnTo>
                    <a:pt x="38100" y="1078706"/>
                  </a:lnTo>
                  <a:lnTo>
                    <a:pt x="21431" y="1059656"/>
                  </a:lnTo>
                  <a:lnTo>
                    <a:pt x="4762" y="1026318"/>
                  </a:lnTo>
                  <a:lnTo>
                    <a:pt x="0" y="973931"/>
                  </a:lnTo>
                  <a:lnTo>
                    <a:pt x="4762" y="916781"/>
                  </a:lnTo>
                  <a:lnTo>
                    <a:pt x="14287" y="859631"/>
                  </a:lnTo>
                  <a:lnTo>
                    <a:pt x="30956" y="800100"/>
                  </a:lnTo>
                  <a:lnTo>
                    <a:pt x="57150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CC6C0566-56D1-430F-A1E9-F74C69E83A0F}"/>
                </a:ext>
              </a:extLst>
            </p:cNvPr>
            <p:cNvSpPr/>
            <p:nvPr/>
          </p:nvSpPr>
          <p:spPr>
            <a:xfrm rot="16200000">
              <a:off x="2349502" y="3509963"/>
              <a:ext cx="4583112" cy="538163"/>
            </a:xfrm>
            <a:custGeom>
              <a:avLst/>
              <a:gdLst>
                <a:gd name="connsiteX0" fmla="*/ 2160270 w 4583430"/>
                <a:gd name="connsiteY0" fmla="*/ 438150 h 537210"/>
                <a:gd name="connsiteX1" fmla="*/ 1535430 w 4583430"/>
                <a:gd name="connsiteY1" fmla="*/ 441960 h 537210"/>
                <a:gd name="connsiteX2" fmla="*/ 1196340 w 4583430"/>
                <a:gd name="connsiteY2" fmla="*/ 449580 h 537210"/>
                <a:gd name="connsiteX3" fmla="*/ 845820 w 4583430"/>
                <a:gd name="connsiteY3" fmla="*/ 461010 h 537210"/>
                <a:gd name="connsiteX4" fmla="*/ 502920 w 4583430"/>
                <a:gd name="connsiteY4" fmla="*/ 487680 h 537210"/>
                <a:gd name="connsiteX5" fmla="*/ 430530 w 4583430"/>
                <a:gd name="connsiteY5" fmla="*/ 472440 h 537210"/>
                <a:gd name="connsiteX6" fmla="*/ 251460 w 4583430"/>
                <a:gd name="connsiteY6" fmla="*/ 411480 h 537210"/>
                <a:gd name="connsiteX7" fmla="*/ 137160 w 4583430"/>
                <a:gd name="connsiteY7" fmla="*/ 365760 h 537210"/>
                <a:gd name="connsiteX8" fmla="*/ 53340 w 4583430"/>
                <a:gd name="connsiteY8" fmla="*/ 320040 h 537210"/>
                <a:gd name="connsiteX9" fmla="*/ 22860 w 4583430"/>
                <a:gd name="connsiteY9" fmla="*/ 293370 h 537210"/>
                <a:gd name="connsiteX10" fmla="*/ 3810 w 4583430"/>
                <a:gd name="connsiteY10" fmla="*/ 262890 h 537210"/>
                <a:gd name="connsiteX11" fmla="*/ 0 w 4583430"/>
                <a:gd name="connsiteY11" fmla="*/ 232410 h 537210"/>
                <a:gd name="connsiteX12" fmla="*/ 11430 w 4583430"/>
                <a:gd name="connsiteY12" fmla="*/ 201930 h 537210"/>
                <a:gd name="connsiteX13" fmla="*/ 34290 w 4583430"/>
                <a:gd name="connsiteY13" fmla="*/ 175260 h 537210"/>
                <a:gd name="connsiteX14" fmla="*/ 76200 w 4583430"/>
                <a:gd name="connsiteY14" fmla="*/ 160020 h 537210"/>
                <a:gd name="connsiteX15" fmla="*/ 198120 w 4583430"/>
                <a:gd name="connsiteY15" fmla="*/ 99060 h 537210"/>
                <a:gd name="connsiteX16" fmla="*/ 529590 w 4583430"/>
                <a:gd name="connsiteY16" fmla="*/ 209550 h 537210"/>
                <a:gd name="connsiteX17" fmla="*/ 575310 w 4583430"/>
                <a:gd name="connsiteY17" fmla="*/ 220980 h 537210"/>
                <a:gd name="connsiteX18" fmla="*/ 876300 w 4583430"/>
                <a:gd name="connsiteY18" fmla="*/ 220980 h 537210"/>
                <a:gd name="connsiteX19" fmla="*/ 1539240 w 4583430"/>
                <a:gd name="connsiteY19" fmla="*/ 220980 h 537210"/>
                <a:gd name="connsiteX20" fmla="*/ 2228850 w 4583430"/>
                <a:gd name="connsiteY20" fmla="*/ 220980 h 537210"/>
                <a:gd name="connsiteX21" fmla="*/ 2411730 w 4583430"/>
                <a:gd name="connsiteY21" fmla="*/ 224790 h 537210"/>
                <a:gd name="connsiteX22" fmla="*/ 3208020 w 4583430"/>
                <a:gd name="connsiteY22" fmla="*/ 220980 h 537210"/>
                <a:gd name="connsiteX23" fmla="*/ 3497580 w 4583430"/>
                <a:gd name="connsiteY23" fmla="*/ 220980 h 537210"/>
                <a:gd name="connsiteX24" fmla="*/ 3829050 w 4583430"/>
                <a:gd name="connsiteY24" fmla="*/ 220980 h 537210"/>
                <a:gd name="connsiteX25" fmla="*/ 4126230 w 4583430"/>
                <a:gd name="connsiteY25" fmla="*/ 220980 h 537210"/>
                <a:gd name="connsiteX26" fmla="*/ 4225290 w 4583430"/>
                <a:gd name="connsiteY26" fmla="*/ 213360 h 537210"/>
                <a:gd name="connsiteX27" fmla="*/ 4309110 w 4583430"/>
                <a:gd name="connsiteY27" fmla="*/ 198120 h 537210"/>
                <a:gd name="connsiteX28" fmla="*/ 4362450 w 4583430"/>
                <a:gd name="connsiteY28" fmla="*/ 175260 h 537210"/>
                <a:gd name="connsiteX29" fmla="*/ 4419600 w 4583430"/>
                <a:gd name="connsiteY29" fmla="*/ 137160 h 537210"/>
                <a:gd name="connsiteX30" fmla="*/ 4461510 w 4583430"/>
                <a:gd name="connsiteY30" fmla="*/ 99060 h 537210"/>
                <a:gd name="connsiteX31" fmla="*/ 4488180 w 4583430"/>
                <a:gd name="connsiteY31" fmla="*/ 57150 h 537210"/>
                <a:gd name="connsiteX32" fmla="*/ 4503420 w 4583430"/>
                <a:gd name="connsiteY32" fmla="*/ 26670 h 537210"/>
                <a:gd name="connsiteX33" fmla="*/ 4522470 w 4583430"/>
                <a:gd name="connsiteY33" fmla="*/ 11430 h 537210"/>
                <a:gd name="connsiteX34" fmla="*/ 4545330 w 4583430"/>
                <a:gd name="connsiteY34" fmla="*/ 0 h 537210"/>
                <a:gd name="connsiteX35" fmla="*/ 4564380 w 4583430"/>
                <a:gd name="connsiteY35" fmla="*/ 3810 h 537210"/>
                <a:gd name="connsiteX36" fmla="*/ 4575810 w 4583430"/>
                <a:gd name="connsiteY36" fmla="*/ 15240 h 537210"/>
                <a:gd name="connsiteX37" fmla="*/ 4583430 w 4583430"/>
                <a:gd name="connsiteY37" fmla="*/ 45720 h 537210"/>
                <a:gd name="connsiteX38" fmla="*/ 4575810 w 4583430"/>
                <a:gd name="connsiteY38" fmla="*/ 95250 h 537210"/>
                <a:gd name="connsiteX39" fmla="*/ 4545330 w 4583430"/>
                <a:gd name="connsiteY39" fmla="*/ 194310 h 537210"/>
                <a:gd name="connsiteX40" fmla="*/ 4503420 w 4583430"/>
                <a:gd name="connsiteY40" fmla="*/ 293370 h 537210"/>
                <a:gd name="connsiteX41" fmla="*/ 4450080 w 4583430"/>
                <a:gd name="connsiteY41" fmla="*/ 392430 h 537210"/>
                <a:gd name="connsiteX42" fmla="*/ 4381500 w 4583430"/>
                <a:gd name="connsiteY42" fmla="*/ 487680 h 537210"/>
                <a:gd name="connsiteX43" fmla="*/ 4347210 w 4583430"/>
                <a:gd name="connsiteY43" fmla="*/ 525780 h 537210"/>
                <a:gd name="connsiteX44" fmla="*/ 4316730 w 4583430"/>
                <a:gd name="connsiteY44" fmla="*/ 537210 h 537210"/>
                <a:gd name="connsiteX45" fmla="*/ 4271010 w 4583430"/>
                <a:gd name="connsiteY45" fmla="*/ 537210 h 537210"/>
                <a:gd name="connsiteX46" fmla="*/ 4229100 w 4583430"/>
                <a:gd name="connsiteY46" fmla="*/ 525780 h 537210"/>
                <a:gd name="connsiteX47" fmla="*/ 4168140 w 4583430"/>
                <a:gd name="connsiteY47" fmla="*/ 502920 h 537210"/>
                <a:gd name="connsiteX48" fmla="*/ 4118610 w 4583430"/>
                <a:gd name="connsiteY48" fmla="*/ 480060 h 537210"/>
                <a:gd name="connsiteX49" fmla="*/ 3985260 w 4583430"/>
                <a:gd name="connsiteY49" fmla="*/ 457200 h 537210"/>
                <a:gd name="connsiteX50" fmla="*/ 3844290 w 4583430"/>
                <a:gd name="connsiteY50" fmla="*/ 441960 h 537210"/>
                <a:gd name="connsiteX51" fmla="*/ 3646170 w 4583430"/>
                <a:gd name="connsiteY51" fmla="*/ 445770 h 537210"/>
                <a:gd name="connsiteX52" fmla="*/ 3436620 w 4583430"/>
                <a:gd name="connsiteY52" fmla="*/ 445770 h 537210"/>
                <a:gd name="connsiteX53" fmla="*/ 3280410 w 4583430"/>
                <a:gd name="connsiteY53" fmla="*/ 449580 h 537210"/>
                <a:gd name="connsiteX54" fmla="*/ 2579370 w 4583430"/>
                <a:gd name="connsiteY54" fmla="*/ 445770 h 537210"/>
                <a:gd name="connsiteX55" fmla="*/ 2430780 w 4583430"/>
                <a:gd name="connsiteY55" fmla="*/ 441960 h 537210"/>
                <a:gd name="connsiteX56" fmla="*/ 2160270 w 4583430"/>
                <a:gd name="connsiteY56" fmla="*/ 438150 h 53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83430" h="537210">
                  <a:moveTo>
                    <a:pt x="2160270" y="438150"/>
                  </a:moveTo>
                  <a:lnTo>
                    <a:pt x="1535430" y="441960"/>
                  </a:lnTo>
                  <a:lnTo>
                    <a:pt x="1196340" y="449580"/>
                  </a:lnTo>
                  <a:lnTo>
                    <a:pt x="845820" y="461010"/>
                  </a:lnTo>
                  <a:lnTo>
                    <a:pt x="502920" y="487680"/>
                  </a:lnTo>
                  <a:lnTo>
                    <a:pt x="430530" y="472440"/>
                  </a:lnTo>
                  <a:lnTo>
                    <a:pt x="251460" y="411480"/>
                  </a:lnTo>
                  <a:lnTo>
                    <a:pt x="137160" y="365760"/>
                  </a:lnTo>
                  <a:lnTo>
                    <a:pt x="53340" y="320040"/>
                  </a:lnTo>
                  <a:lnTo>
                    <a:pt x="22860" y="293370"/>
                  </a:lnTo>
                  <a:lnTo>
                    <a:pt x="3810" y="262890"/>
                  </a:lnTo>
                  <a:lnTo>
                    <a:pt x="0" y="232410"/>
                  </a:lnTo>
                  <a:lnTo>
                    <a:pt x="11430" y="201930"/>
                  </a:lnTo>
                  <a:lnTo>
                    <a:pt x="34290" y="175260"/>
                  </a:lnTo>
                  <a:lnTo>
                    <a:pt x="76200" y="160020"/>
                  </a:lnTo>
                  <a:lnTo>
                    <a:pt x="198120" y="99060"/>
                  </a:lnTo>
                  <a:lnTo>
                    <a:pt x="529590" y="209550"/>
                  </a:lnTo>
                  <a:lnTo>
                    <a:pt x="575310" y="220980"/>
                  </a:lnTo>
                  <a:lnTo>
                    <a:pt x="876300" y="220980"/>
                  </a:lnTo>
                  <a:lnTo>
                    <a:pt x="1539240" y="220980"/>
                  </a:lnTo>
                  <a:lnTo>
                    <a:pt x="2228850" y="220980"/>
                  </a:lnTo>
                  <a:lnTo>
                    <a:pt x="2411730" y="224790"/>
                  </a:lnTo>
                  <a:lnTo>
                    <a:pt x="3208020" y="220980"/>
                  </a:lnTo>
                  <a:lnTo>
                    <a:pt x="3497580" y="220980"/>
                  </a:lnTo>
                  <a:lnTo>
                    <a:pt x="3829050" y="220980"/>
                  </a:lnTo>
                  <a:lnTo>
                    <a:pt x="4126230" y="220980"/>
                  </a:lnTo>
                  <a:lnTo>
                    <a:pt x="4225290" y="213360"/>
                  </a:lnTo>
                  <a:lnTo>
                    <a:pt x="4309110" y="198120"/>
                  </a:lnTo>
                  <a:lnTo>
                    <a:pt x="4362450" y="175260"/>
                  </a:lnTo>
                  <a:lnTo>
                    <a:pt x="4419600" y="137160"/>
                  </a:lnTo>
                  <a:lnTo>
                    <a:pt x="4461510" y="99060"/>
                  </a:lnTo>
                  <a:lnTo>
                    <a:pt x="4488180" y="57150"/>
                  </a:lnTo>
                  <a:lnTo>
                    <a:pt x="4503420" y="26670"/>
                  </a:lnTo>
                  <a:lnTo>
                    <a:pt x="4522470" y="11430"/>
                  </a:lnTo>
                  <a:lnTo>
                    <a:pt x="4545330" y="0"/>
                  </a:lnTo>
                  <a:lnTo>
                    <a:pt x="4564380" y="3810"/>
                  </a:lnTo>
                  <a:lnTo>
                    <a:pt x="4575810" y="15240"/>
                  </a:lnTo>
                  <a:lnTo>
                    <a:pt x="4583430" y="45720"/>
                  </a:lnTo>
                  <a:lnTo>
                    <a:pt x="4575810" y="95250"/>
                  </a:lnTo>
                  <a:lnTo>
                    <a:pt x="4545330" y="194310"/>
                  </a:lnTo>
                  <a:lnTo>
                    <a:pt x="4503420" y="293370"/>
                  </a:lnTo>
                  <a:lnTo>
                    <a:pt x="4450080" y="392430"/>
                  </a:lnTo>
                  <a:lnTo>
                    <a:pt x="4381500" y="487680"/>
                  </a:lnTo>
                  <a:lnTo>
                    <a:pt x="4347210" y="525780"/>
                  </a:lnTo>
                  <a:lnTo>
                    <a:pt x="4316730" y="537210"/>
                  </a:lnTo>
                  <a:lnTo>
                    <a:pt x="4271010" y="537210"/>
                  </a:lnTo>
                  <a:lnTo>
                    <a:pt x="4229100" y="525780"/>
                  </a:lnTo>
                  <a:lnTo>
                    <a:pt x="4168140" y="502920"/>
                  </a:lnTo>
                  <a:lnTo>
                    <a:pt x="4118610" y="480060"/>
                  </a:lnTo>
                  <a:lnTo>
                    <a:pt x="3985260" y="457200"/>
                  </a:lnTo>
                  <a:lnTo>
                    <a:pt x="3844290" y="441960"/>
                  </a:lnTo>
                  <a:lnTo>
                    <a:pt x="3646170" y="445770"/>
                  </a:lnTo>
                  <a:lnTo>
                    <a:pt x="3436620" y="445770"/>
                  </a:lnTo>
                  <a:lnTo>
                    <a:pt x="3280410" y="449580"/>
                  </a:lnTo>
                  <a:lnTo>
                    <a:pt x="2579370" y="445770"/>
                  </a:lnTo>
                  <a:lnTo>
                    <a:pt x="2430780" y="441960"/>
                  </a:lnTo>
                  <a:lnTo>
                    <a:pt x="216027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70EAC6F5-36D3-4DFF-A9D6-EE51181828DE}"/>
                </a:ext>
              </a:extLst>
            </p:cNvPr>
            <p:cNvSpPr/>
            <p:nvPr/>
          </p:nvSpPr>
          <p:spPr>
            <a:xfrm>
              <a:off x="3992563" y="5419725"/>
              <a:ext cx="641350" cy="495300"/>
            </a:xfrm>
            <a:custGeom>
              <a:avLst/>
              <a:gdLst>
                <a:gd name="connsiteX0" fmla="*/ 226219 w 640557"/>
                <a:gd name="connsiteY0" fmla="*/ 80963 h 495300"/>
                <a:gd name="connsiteX1" fmla="*/ 497682 w 640557"/>
                <a:gd name="connsiteY1" fmla="*/ 154781 h 495300"/>
                <a:gd name="connsiteX2" fmla="*/ 519113 w 640557"/>
                <a:gd name="connsiteY2" fmla="*/ 157163 h 495300"/>
                <a:gd name="connsiteX3" fmla="*/ 552450 w 640557"/>
                <a:gd name="connsiteY3" fmla="*/ 152400 h 495300"/>
                <a:gd name="connsiteX4" fmla="*/ 576263 w 640557"/>
                <a:gd name="connsiteY4" fmla="*/ 128588 h 495300"/>
                <a:gd name="connsiteX5" fmla="*/ 640557 w 640557"/>
                <a:gd name="connsiteY5" fmla="*/ 0 h 495300"/>
                <a:gd name="connsiteX6" fmla="*/ 540544 w 640557"/>
                <a:gd name="connsiteY6" fmla="*/ 495300 h 495300"/>
                <a:gd name="connsiteX7" fmla="*/ 478632 w 640557"/>
                <a:gd name="connsiteY7" fmla="*/ 454819 h 495300"/>
                <a:gd name="connsiteX8" fmla="*/ 426244 w 640557"/>
                <a:gd name="connsiteY8" fmla="*/ 361950 h 495300"/>
                <a:gd name="connsiteX9" fmla="*/ 383382 w 640557"/>
                <a:gd name="connsiteY9" fmla="*/ 314325 h 495300"/>
                <a:gd name="connsiteX10" fmla="*/ 304800 w 640557"/>
                <a:gd name="connsiteY10" fmla="*/ 252413 h 495300"/>
                <a:gd name="connsiteX11" fmla="*/ 166688 w 640557"/>
                <a:gd name="connsiteY11" fmla="*/ 166688 h 495300"/>
                <a:gd name="connsiteX12" fmla="*/ 42863 w 640557"/>
                <a:gd name="connsiteY12" fmla="*/ 100013 h 495300"/>
                <a:gd name="connsiteX13" fmla="*/ 21432 w 640557"/>
                <a:gd name="connsiteY13" fmla="*/ 88106 h 495300"/>
                <a:gd name="connsiteX14" fmla="*/ 7144 w 640557"/>
                <a:gd name="connsiteY14" fmla="*/ 73819 h 495300"/>
                <a:gd name="connsiteX15" fmla="*/ 0 w 640557"/>
                <a:gd name="connsiteY15" fmla="*/ 57150 h 495300"/>
                <a:gd name="connsiteX16" fmla="*/ 4763 w 640557"/>
                <a:gd name="connsiteY16" fmla="*/ 38100 h 495300"/>
                <a:gd name="connsiteX17" fmla="*/ 23813 w 640557"/>
                <a:gd name="connsiteY17" fmla="*/ 28575 h 495300"/>
                <a:gd name="connsiteX18" fmla="*/ 73819 w 640557"/>
                <a:gd name="connsiteY18" fmla="*/ 35719 h 495300"/>
                <a:gd name="connsiteX19" fmla="*/ 226219 w 640557"/>
                <a:gd name="connsiteY19" fmla="*/ 809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7" h="495300">
                  <a:moveTo>
                    <a:pt x="226219" y="80963"/>
                  </a:moveTo>
                  <a:lnTo>
                    <a:pt x="497682" y="154781"/>
                  </a:lnTo>
                  <a:lnTo>
                    <a:pt x="519113" y="157163"/>
                  </a:lnTo>
                  <a:lnTo>
                    <a:pt x="552450" y="152400"/>
                  </a:lnTo>
                  <a:lnTo>
                    <a:pt x="576263" y="128588"/>
                  </a:lnTo>
                  <a:lnTo>
                    <a:pt x="640557" y="0"/>
                  </a:lnTo>
                  <a:lnTo>
                    <a:pt x="540544" y="495300"/>
                  </a:lnTo>
                  <a:lnTo>
                    <a:pt x="478632" y="454819"/>
                  </a:lnTo>
                  <a:lnTo>
                    <a:pt x="426244" y="361950"/>
                  </a:lnTo>
                  <a:lnTo>
                    <a:pt x="383382" y="314325"/>
                  </a:lnTo>
                  <a:lnTo>
                    <a:pt x="304800" y="252413"/>
                  </a:lnTo>
                  <a:lnTo>
                    <a:pt x="166688" y="166688"/>
                  </a:lnTo>
                  <a:lnTo>
                    <a:pt x="42863" y="100013"/>
                  </a:lnTo>
                  <a:lnTo>
                    <a:pt x="21432" y="88106"/>
                  </a:lnTo>
                  <a:lnTo>
                    <a:pt x="7144" y="73819"/>
                  </a:lnTo>
                  <a:lnTo>
                    <a:pt x="0" y="57150"/>
                  </a:lnTo>
                  <a:lnTo>
                    <a:pt x="4763" y="38100"/>
                  </a:lnTo>
                  <a:lnTo>
                    <a:pt x="23813" y="28575"/>
                  </a:lnTo>
                  <a:lnTo>
                    <a:pt x="73819" y="35719"/>
                  </a:lnTo>
                  <a:lnTo>
                    <a:pt x="2262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5F6636B2-9D60-40FE-A0A3-048BF5598B33}"/>
                </a:ext>
              </a:extLst>
            </p:cNvPr>
            <p:cNvSpPr/>
            <p:nvPr/>
          </p:nvSpPr>
          <p:spPr>
            <a:xfrm>
              <a:off x="3498851" y="3173414"/>
              <a:ext cx="1709738" cy="1444625"/>
            </a:xfrm>
            <a:custGeom>
              <a:avLst/>
              <a:gdLst>
                <a:gd name="connsiteX0" fmla="*/ 881063 w 1709738"/>
                <a:gd name="connsiteY0" fmla="*/ 866775 h 1443038"/>
                <a:gd name="connsiteX1" fmla="*/ 681038 w 1709738"/>
                <a:gd name="connsiteY1" fmla="*/ 1040607 h 1443038"/>
                <a:gd name="connsiteX2" fmla="*/ 473869 w 1709738"/>
                <a:gd name="connsiteY2" fmla="*/ 1226344 h 1443038"/>
                <a:gd name="connsiteX3" fmla="*/ 335757 w 1709738"/>
                <a:gd name="connsiteY3" fmla="*/ 1350169 h 1443038"/>
                <a:gd name="connsiteX4" fmla="*/ 285750 w 1709738"/>
                <a:gd name="connsiteY4" fmla="*/ 1404938 h 1443038"/>
                <a:gd name="connsiteX5" fmla="*/ 271463 w 1709738"/>
                <a:gd name="connsiteY5" fmla="*/ 1421607 h 1443038"/>
                <a:gd name="connsiteX6" fmla="*/ 245269 w 1709738"/>
                <a:gd name="connsiteY6" fmla="*/ 1438275 h 1443038"/>
                <a:gd name="connsiteX7" fmla="*/ 223838 w 1709738"/>
                <a:gd name="connsiteY7" fmla="*/ 1443038 h 1443038"/>
                <a:gd name="connsiteX8" fmla="*/ 207169 w 1709738"/>
                <a:gd name="connsiteY8" fmla="*/ 1438275 h 1443038"/>
                <a:gd name="connsiteX9" fmla="*/ 188119 w 1709738"/>
                <a:gd name="connsiteY9" fmla="*/ 1421607 h 1443038"/>
                <a:gd name="connsiteX10" fmla="*/ 145257 w 1709738"/>
                <a:gd name="connsiteY10" fmla="*/ 1359694 h 1443038"/>
                <a:gd name="connsiteX11" fmla="*/ 102394 w 1709738"/>
                <a:gd name="connsiteY11" fmla="*/ 1278732 h 1443038"/>
                <a:gd name="connsiteX12" fmla="*/ 78582 w 1709738"/>
                <a:gd name="connsiteY12" fmla="*/ 1214438 h 1443038"/>
                <a:gd name="connsiteX13" fmla="*/ 52388 w 1709738"/>
                <a:gd name="connsiteY13" fmla="*/ 1133475 h 1443038"/>
                <a:gd name="connsiteX14" fmla="*/ 26194 w 1709738"/>
                <a:gd name="connsiteY14" fmla="*/ 1050132 h 1443038"/>
                <a:gd name="connsiteX15" fmla="*/ 11907 w 1709738"/>
                <a:gd name="connsiteY15" fmla="*/ 995363 h 1443038"/>
                <a:gd name="connsiteX16" fmla="*/ 2382 w 1709738"/>
                <a:gd name="connsiteY16" fmla="*/ 947738 h 1443038"/>
                <a:gd name="connsiteX17" fmla="*/ 0 w 1709738"/>
                <a:gd name="connsiteY17" fmla="*/ 914400 h 1443038"/>
                <a:gd name="connsiteX18" fmla="*/ 2382 w 1709738"/>
                <a:gd name="connsiteY18" fmla="*/ 892969 h 1443038"/>
                <a:gd name="connsiteX19" fmla="*/ 9525 w 1709738"/>
                <a:gd name="connsiteY19" fmla="*/ 881063 h 1443038"/>
                <a:gd name="connsiteX20" fmla="*/ 23813 w 1709738"/>
                <a:gd name="connsiteY20" fmla="*/ 881063 h 1443038"/>
                <a:gd name="connsiteX21" fmla="*/ 40482 w 1709738"/>
                <a:gd name="connsiteY21" fmla="*/ 890588 h 1443038"/>
                <a:gd name="connsiteX22" fmla="*/ 114300 w 1709738"/>
                <a:gd name="connsiteY22" fmla="*/ 971550 h 1443038"/>
                <a:gd name="connsiteX23" fmla="*/ 142875 w 1709738"/>
                <a:gd name="connsiteY23" fmla="*/ 1000125 h 1443038"/>
                <a:gd name="connsiteX24" fmla="*/ 173832 w 1709738"/>
                <a:gd name="connsiteY24" fmla="*/ 1028700 h 1443038"/>
                <a:gd name="connsiteX25" fmla="*/ 192882 w 1709738"/>
                <a:gd name="connsiteY25" fmla="*/ 1042988 h 1443038"/>
                <a:gd name="connsiteX26" fmla="*/ 219075 w 1709738"/>
                <a:gd name="connsiteY26" fmla="*/ 1050132 h 1443038"/>
                <a:gd name="connsiteX27" fmla="*/ 247650 w 1709738"/>
                <a:gd name="connsiteY27" fmla="*/ 1050132 h 1443038"/>
                <a:gd name="connsiteX28" fmla="*/ 285750 w 1709738"/>
                <a:gd name="connsiteY28" fmla="*/ 1035844 h 1443038"/>
                <a:gd name="connsiteX29" fmla="*/ 395288 w 1709738"/>
                <a:gd name="connsiteY29" fmla="*/ 959644 h 1443038"/>
                <a:gd name="connsiteX30" fmla="*/ 564357 w 1709738"/>
                <a:gd name="connsiteY30" fmla="*/ 838200 h 1443038"/>
                <a:gd name="connsiteX31" fmla="*/ 762000 w 1709738"/>
                <a:gd name="connsiteY31" fmla="*/ 704850 h 1443038"/>
                <a:gd name="connsiteX32" fmla="*/ 962025 w 1709738"/>
                <a:gd name="connsiteY32" fmla="*/ 569119 h 1443038"/>
                <a:gd name="connsiteX33" fmla="*/ 1121569 w 1709738"/>
                <a:gd name="connsiteY33" fmla="*/ 464344 h 1443038"/>
                <a:gd name="connsiteX34" fmla="*/ 1295400 w 1709738"/>
                <a:gd name="connsiteY34" fmla="*/ 316707 h 1443038"/>
                <a:gd name="connsiteX35" fmla="*/ 1447800 w 1709738"/>
                <a:gd name="connsiteY35" fmla="*/ 190500 h 1443038"/>
                <a:gd name="connsiteX36" fmla="*/ 1557338 w 1709738"/>
                <a:gd name="connsiteY36" fmla="*/ 102394 h 1443038"/>
                <a:gd name="connsiteX37" fmla="*/ 1635919 w 1709738"/>
                <a:gd name="connsiteY37" fmla="*/ 38100 h 1443038"/>
                <a:gd name="connsiteX38" fmla="*/ 1659732 w 1709738"/>
                <a:gd name="connsiteY38" fmla="*/ 14288 h 1443038"/>
                <a:gd name="connsiteX39" fmla="*/ 1676400 w 1709738"/>
                <a:gd name="connsiteY39" fmla="*/ 2382 h 1443038"/>
                <a:gd name="connsiteX40" fmla="*/ 1690688 w 1709738"/>
                <a:gd name="connsiteY40" fmla="*/ 0 h 1443038"/>
                <a:gd name="connsiteX41" fmla="*/ 1702594 w 1709738"/>
                <a:gd name="connsiteY41" fmla="*/ 4763 h 1443038"/>
                <a:gd name="connsiteX42" fmla="*/ 1704975 w 1709738"/>
                <a:gd name="connsiteY42" fmla="*/ 9525 h 1443038"/>
                <a:gd name="connsiteX43" fmla="*/ 1709738 w 1709738"/>
                <a:gd name="connsiteY43" fmla="*/ 19050 h 1443038"/>
                <a:gd name="connsiteX44" fmla="*/ 1707357 w 1709738"/>
                <a:gd name="connsiteY44" fmla="*/ 38100 h 1443038"/>
                <a:gd name="connsiteX45" fmla="*/ 1671638 w 1709738"/>
                <a:gd name="connsiteY45" fmla="*/ 83344 h 1443038"/>
                <a:gd name="connsiteX46" fmla="*/ 1554957 w 1709738"/>
                <a:gd name="connsiteY46" fmla="*/ 211932 h 1443038"/>
                <a:gd name="connsiteX47" fmla="*/ 1426369 w 1709738"/>
                <a:gd name="connsiteY47" fmla="*/ 357188 h 1443038"/>
                <a:gd name="connsiteX48" fmla="*/ 1288257 w 1709738"/>
                <a:gd name="connsiteY48" fmla="*/ 504825 h 1443038"/>
                <a:gd name="connsiteX49" fmla="*/ 1114425 w 1709738"/>
                <a:gd name="connsiteY49" fmla="*/ 661988 h 1443038"/>
                <a:gd name="connsiteX50" fmla="*/ 881063 w 1709738"/>
                <a:gd name="connsiteY50" fmla="*/ 866775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8" h="1443038">
                  <a:moveTo>
                    <a:pt x="881063" y="866775"/>
                  </a:moveTo>
                  <a:lnTo>
                    <a:pt x="681038" y="1040607"/>
                  </a:lnTo>
                  <a:lnTo>
                    <a:pt x="473869" y="1226344"/>
                  </a:lnTo>
                  <a:lnTo>
                    <a:pt x="335757" y="1350169"/>
                  </a:lnTo>
                  <a:lnTo>
                    <a:pt x="285750" y="1404938"/>
                  </a:lnTo>
                  <a:lnTo>
                    <a:pt x="271463" y="1421607"/>
                  </a:lnTo>
                  <a:lnTo>
                    <a:pt x="245269" y="1438275"/>
                  </a:lnTo>
                  <a:lnTo>
                    <a:pt x="223838" y="1443038"/>
                  </a:lnTo>
                  <a:lnTo>
                    <a:pt x="207169" y="1438275"/>
                  </a:lnTo>
                  <a:lnTo>
                    <a:pt x="188119" y="1421607"/>
                  </a:lnTo>
                  <a:lnTo>
                    <a:pt x="145257" y="1359694"/>
                  </a:lnTo>
                  <a:lnTo>
                    <a:pt x="102394" y="1278732"/>
                  </a:lnTo>
                  <a:lnTo>
                    <a:pt x="78582" y="1214438"/>
                  </a:lnTo>
                  <a:lnTo>
                    <a:pt x="52388" y="1133475"/>
                  </a:lnTo>
                  <a:lnTo>
                    <a:pt x="26194" y="1050132"/>
                  </a:lnTo>
                  <a:lnTo>
                    <a:pt x="11907" y="995363"/>
                  </a:lnTo>
                  <a:lnTo>
                    <a:pt x="2382" y="947738"/>
                  </a:lnTo>
                  <a:lnTo>
                    <a:pt x="0" y="914400"/>
                  </a:lnTo>
                  <a:lnTo>
                    <a:pt x="2382" y="892969"/>
                  </a:lnTo>
                  <a:lnTo>
                    <a:pt x="9525" y="881063"/>
                  </a:lnTo>
                  <a:lnTo>
                    <a:pt x="23813" y="881063"/>
                  </a:lnTo>
                  <a:lnTo>
                    <a:pt x="40482" y="890588"/>
                  </a:lnTo>
                  <a:lnTo>
                    <a:pt x="114300" y="971550"/>
                  </a:lnTo>
                  <a:lnTo>
                    <a:pt x="142875" y="1000125"/>
                  </a:lnTo>
                  <a:lnTo>
                    <a:pt x="173832" y="1028700"/>
                  </a:lnTo>
                  <a:lnTo>
                    <a:pt x="192882" y="1042988"/>
                  </a:lnTo>
                  <a:lnTo>
                    <a:pt x="219075" y="1050132"/>
                  </a:lnTo>
                  <a:lnTo>
                    <a:pt x="247650" y="1050132"/>
                  </a:lnTo>
                  <a:lnTo>
                    <a:pt x="285750" y="1035844"/>
                  </a:lnTo>
                  <a:lnTo>
                    <a:pt x="395288" y="959644"/>
                  </a:lnTo>
                  <a:lnTo>
                    <a:pt x="564357" y="838200"/>
                  </a:lnTo>
                  <a:lnTo>
                    <a:pt x="762000" y="704850"/>
                  </a:lnTo>
                  <a:lnTo>
                    <a:pt x="962025" y="569119"/>
                  </a:lnTo>
                  <a:lnTo>
                    <a:pt x="1121569" y="464344"/>
                  </a:lnTo>
                  <a:lnTo>
                    <a:pt x="1295400" y="316707"/>
                  </a:lnTo>
                  <a:lnTo>
                    <a:pt x="1447800" y="190500"/>
                  </a:lnTo>
                  <a:lnTo>
                    <a:pt x="1557338" y="102394"/>
                  </a:lnTo>
                  <a:lnTo>
                    <a:pt x="1635919" y="38100"/>
                  </a:lnTo>
                  <a:lnTo>
                    <a:pt x="1659732" y="14288"/>
                  </a:lnTo>
                  <a:lnTo>
                    <a:pt x="1676400" y="2382"/>
                  </a:lnTo>
                  <a:lnTo>
                    <a:pt x="1690688" y="0"/>
                  </a:lnTo>
                  <a:lnTo>
                    <a:pt x="1702594" y="4763"/>
                  </a:lnTo>
                  <a:lnTo>
                    <a:pt x="1704975" y="9525"/>
                  </a:lnTo>
                  <a:lnTo>
                    <a:pt x="1709738" y="19050"/>
                  </a:lnTo>
                  <a:lnTo>
                    <a:pt x="1707357" y="38100"/>
                  </a:lnTo>
                  <a:lnTo>
                    <a:pt x="1671638" y="83344"/>
                  </a:lnTo>
                  <a:lnTo>
                    <a:pt x="1554957" y="211932"/>
                  </a:lnTo>
                  <a:lnTo>
                    <a:pt x="1426369" y="357188"/>
                  </a:lnTo>
                  <a:lnTo>
                    <a:pt x="1288257" y="504825"/>
                  </a:lnTo>
                  <a:lnTo>
                    <a:pt x="1114425" y="661988"/>
                  </a:lnTo>
                  <a:lnTo>
                    <a:pt x="881063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FE22B0EC-ACD0-4EAB-AA9F-DB29BF553527}"/>
                </a:ext>
              </a:extLst>
            </p:cNvPr>
            <p:cNvSpPr/>
            <p:nvPr/>
          </p:nvSpPr>
          <p:spPr>
            <a:xfrm>
              <a:off x="5534025" y="2386013"/>
              <a:ext cx="604838" cy="673100"/>
            </a:xfrm>
            <a:custGeom>
              <a:avLst/>
              <a:gdLst>
                <a:gd name="connsiteX0" fmla="*/ 211931 w 604838"/>
                <a:gd name="connsiteY0" fmla="*/ 273843 h 673893"/>
                <a:gd name="connsiteX1" fmla="*/ 121444 w 604838"/>
                <a:gd name="connsiteY1" fmla="*/ 173831 h 673893"/>
                <a:gd name="connsiteX2" fmla="*/ 40481 w 604838"/>
                <a:gd name="connsiteY2" fmla="*/ 92868 h 673893"/>
                <a:gd name="connsiteX3" fmla="*/ 26194 w 604838"/>
                <a:gd name="connsiteY3" fmla="*/ 73818 h 673893"/>
                <a:gd name="connsiteX4" fmla="*/ 4763 w 604838"/>
                <a:gd name="connsiteY4" fmla="*/ 42862 h 673893"/>
                <a:gd name="connsiteX5" fmla="*/ 0 w 604838"/>
                <a:gd name="connsiteY5" fmla="*/ 26193 h 673893"/>
                <a:gd name="connsiteX6" fmla="*/ 0 w 604838"/>
                <a:gd name="connsiteY6" fmla="*/ 9525 h 673893"/>
                <a:gd name="connsiteX7" fmla="*/ 11906 w 604838"/>
                <a:gd name="connsiteY7" fmla="*/ 0 h 673893"/>
                <a:gd name="connsiteX8" fmla="*/ 42863 w 604838"/>
                <a:gd name="connsiteY8" fmla="*/ 0 h 673893"/>
                <a:gd name="connsiteX9" fmla="*/ 123825 w 604838"/>
                <a:gd name="connsiteY9" fmla="*/ 40481 h 673893"/>
                <a:gd name="connsiteX10" fmla="*/ 250031 w 604838"/>
                <a:gd name="connsiteY10" fmla="*/ 104775 h 673893"/>
                <a:gd name="connsiteX11" fmla="*/ 319088 w 604838"/>
                <a:gd name="connsiteY11" fmla="*/ 140493 h 673893"/>
                <a:gd name="connsiteX12" fmla="*/ 402431 w 604838"/>
                <a:gd name="connsiteY12" fmla="*/ 192881 h 673893"/>
                <a:gd name="connsiteX13" fmla="*/ 457200 w 604838"/>
                <a:gd name="connsiteY13" fmla="*/ 230981 h 673893"/>
                <a:gd name="connsiteX14" fmla="*/ 495300 w 604838"/>
                <a:gd name="connsiteY14" fmla="*/ 264318 h 673893"/>
                <a:gd name="connsiteX15" fmla="*/ 523875 w 604838"/>
                <a:gd name="connsiteY15" fmla="*/ 292893 h 673893"/>
                <a:gd name="connsiteX16" fmla="*/ 547688 w 604838"/>
                <a:gd name="connsiteY16" fmla="*/ 323850 h 673893"/>
                <a:gd name="connsiteX17" fmla="*/ 573881 w 604838"/>
                <a:gd name="connsiteY17" fmla="*/ 371475 h 673893"/>
                <a:gd name="connsiteX18" fmla="*/ 590550 w 604838"/>
                <a:gd name="connsiteY18" fmla="*/ 414337 h 673893"/>
                <a:gd name="connsiteX19" fmla="*/ 602456 w 604838"/>
                <a:gd name="connsiteY19" fmla="*/ 466725 h 673893"/>
                <a:gd name="connsiteX20" fmla="*/ 604838 w 604838"/>
                <a:gd name="connsiteY20" fmla="*/ 531018 h 673893"/>
                <a:gd name="connsiteX21" fmla="*/ 604838 w 604838"/>
                <a:gd name="connsiteY21" fmla="*/ 547687 h 673893"/>
                <a:gd name="connsiteX22" fmla="*/ 597694 w 604838"/>
                <a:gd name="connsiteY22" fmla="*/ 581025 h 673893"/>
                <a:gd name="connsiteX23" fmla="*/ 585788 w 604838"/>
                <a:gd name="connsiteY23" fmla="*/ 611981 h 673893"/>
                <a:gd name="connsiteX24" fmla="*/ 561975 w 604838"/>
                <a:gd name="connsiteY24" fmla="*/ 645318 h 673893"/>
                <a:gd name="connsiteX25" fmla="*/ 538163 w 604838"/>
                <a:gd name="connsiteY25" fmla="*/ 661987 h 673893"/>
                <a:gd name="connsiteX26" fmla="*/ 516731 w 604838"/>
                <a:gd name="connsiteY26" fmla="*/ 671512 h 673893"/>
                <a:gd name="connsiteX27" fmla="*/ 492919 w 604838"/>
                <a:gd name="connsiteY27" fmla="*/ 673893 h 673893"/>
                <a:gd name="connsiteX28" fmla="*/ 461963 w 604838"/>
                <a:gd name="connsiteY28" fmla="*/ 666750 h 673893"/>
                <a:gd name="connsiteX29" fmla="*/ 435769 w 604838"/>
                <a:gd name="connsiteY29" fmla="*/ 652462 h 673893"/>
                <a:gd name="connsiteX30" fmla="*/ 416719 w 604838"/>
                <a:gd name="connsiteY30" fmla="*/ 638175 h 673893"/>
                <a:gd name="connsiteX31" fmla="*/ 364331 w 604838"/>
                <a:gd name="connsiteY31" fmla="*/ 535781 h 673893"/>
                <a:gd name="connsiteX32" fmla="*/ 309563 w 604838"/>
                <a:gd name="connsiteY32" fmla="*/ 423862 h 673893"/>
                <a:gd name="connsiteX33" fmla="*/ 290513 w 604838"/>
                <a:gd name="connsiteY33" fmla="*/ 378618 h 673893"/>
                <a:gd name="connsiteX34" fmla="*/ 211931 w 604838"/>
                <a:gd name="connsiteY34" fmla="*/ 2738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4838" h="673893">
                  <a:moveTo>
                    <a:pt x="211931" y="273843"/>
                  </a:moveTo>
                  <a:lnTo>
                    <a:pt x="121444" y="173831"/>
                  </a:lnTo>
                  <a:lnTo>
                    <a:pt x="40481" y="92868"/>
                  </a:lnTo>
                  <a:lnTo>
                    <a:pt x="26194" y="73818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42863" y="0"/>
                  </a:lnTo>
                  <a:lnTo>
                    <a:pt x="123825" y="40481"/>
                  </a:lnTo>
                  <a:lnTo>
                    <a:pt x="250031" y="104775"/>
                  </a:lnTo>
                  <a:lnTo>
                    <a:pt x="319088" y="140493"/>
                  </a:lnTo>
                  <a:lnTo>
                    <a:pt x="402431" y="192881"/>
                  </a:lnTo>
                  <a:lnTo>
                    <a:pt x="457200" y="230981"/>
                  </a:lnTo>
                  <a:lnTo>
                    <a:pt x="495300" y="264318"/>
                  </a:lnTo>
                  <a:lnTo>
                    <a:pt x="523875" y="292893"/>
                  </a:lnTo>
                  <a:lnTo>
                    <a:pt x="547688" y="323850"/>
                  </a:lnTo>
                  <a:lnTo>
                    <a:pt x="573881" y="371475"/>
                  </a:lnTo>
                  <a:lnTo>
                    <a:pt x="590550" y="414337"/>
                  </a:lnTo>
                  <a:lnTo>
                    <a:pt x="602456" y="466725"/>
                  </a:lnTo>
                  <a:lnTo>
                    <a:pt x="604838" y="531018"/>
                  </a:lnTo>
                  <a:lnTo>
                    <a:pt x="604838" y="547687"/>
                  </a:lnTo>
                  <a:lnTo>
                    <a:pt x="597694" y="581025"/>
                  </a:lnTo>
                  <a:lnTo>
                    <a:pt x="585788" y="611981"/>
                  </a:lnTo>
                  <a:lnTo>
                    <a:pt x="561975" y="645318"/>
                  </a:lnTo>
                  <a:lnTo>
                    <a:pt x="538163" y="661987"/>
                  </a:lnTo>
                  <a:lnTo>
                    <a:pt x="516731" y="671512"/>
                  </a:lnTo>
                  <a:lnTo>
                    <a:pt x="492919" y="673893"/>
                  </a:lnTo>
                  <a:lnTo>
                    <a:pt x="461963" y="666750"/>
                  </a:lnTo>
                  <a:lnTo>
                    <a:pt x="435769" y="652462"/>
                  </a:lnTo>
                  <a:lnTo>
                    <a:pt x="416719" y="638175"/>
                  </a:lnTo>
                  <a:lnTo>
                    <a:pt x="364331" y="535781"/>
                  </a:lnTo>
                  <a:lnTo>
                    <a:pt x="309563" y="423862"/>
                  </a:lnTo>
                  <a:lnTo>
                    <a:pt x="290513" y="378618"/>
                  </a:lnTo>
                  <a:lnTo>
                    <a:pt x="211931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F4FB7B87-0914-4302-B623-65B3FB631941}"/>
                </a:ext>
              </a:extLst>
            </p:cNvPr>
            <p:cNvSpPr/>
            <p:nvPr/>
          </p:nvSpPr>
          <p:spPr>
            <a:xfrm>
              <a:off x="6291264" y="2087564"/>
              <a:ext cx="541337" cy="712787"/>
            </a:xfrm>
            <a:custGeom>
              <a:avLst/>
              <a:gdLst>
                <a:gd name="connsiteX0" fmla="*/ 185737 w 540543"/>
                <a:gd name="connsiteY0" fmla="*/ 247650 h 711994"/>
                <a:gd name="connsiteX1" fmla="*/ 88106 w 540543"/>
                <a:gd name="connsiteY1" fmla="*/ 107157 h 711994"/>
                <a:gd name="connsiteX2" fmla="*/ 0 w 540543"/>
                <a:gd name="connsiteY2" fmla="*/ 2382 h 711994"/>
                <a:gd name="connsiteX3" fmla="*/ 69056 w 540543"/>
                <a:gd name="connsiteY3" fmla="*/ 0 h 711994"/>
                <a:gd name="connsiteX4" fmla="*/ 178593 w 540543"/>
                <a:gd name="connsiteY4" fmla="*/ 61913 h 711994"/>
                <a:gd name="connsiteX5" fmla="*/ 257175 w 540543"/>
                <a:gd name="connsiteY5" fmla="*/ 111919 h 711994"/>
                <a:gd name="connsiteX6" fmla="*/ 321468 w 540543"/>
                <a:gd name="connsiteY6" fmla="*/ 161925 h 711994"/>
                <a:gd name="connsiteX7" fmla="*/ 381000 w 540543"/>
                <a:gd name="connsiteY7" fmla="*/ 214313 h 711994"/>
                <a:gd name="connsiteX8" fmla="*/ 433387 w 540543"/>
                <a:gd name="connsiteY8" fmla="*/ 266700 h 711994"/>
                <a:gd name="connsiteX9" fmla="*/ 471487 w 540543"/>
                <a:gd name="connsiteY9" fmla="*/ 316707 h 711994"/>
                <a:gd name="connsiteX10" fmla="*/ 504825 w 540543"/>
                <a:gd name="connsiteY10" fmla="*/ 364332 h 711994"/>
                <a:gd name="connsiteX11" fmla="*/ 526256 w 540543"/>
                <a:gd name="connsiteY11" fmla="*/ 414338 h 711994"/>
                <a:gd name="connsiteX12" fmla="*/ 540543 w 540543"/>
                <a:gd name="connsiteY12" fmla="*/ 452438 h 711994"/>
                <a:gd name="connsiteX13" fmla="*/ 540543 w 540543"/>
                <a:gd name="connsiteY13" fmla="*/ 504825 h 711994"/>
                <a:gd name="connsiteX14" fmla="*/ 531018 w 540543"/>
                <a:gd name="connsiteY14" fmla="*/ 557213 h 711994"/>
                <a:gd name="connsiteX15" fmla="*/ 509587 w 540543"/>
                <a:gd name="connsiteY15" fmla="*/ 607219 h 711994"/>
                <a:gd name="connsiteX16" fmla="*/ 490537 w 540543"/>
                <a:gd name="connsiteY16" fmla="*/ 645319 h 711994"/>
                <a:gd name="connsiteX17" fmla="*/ 461962 w 540543"/>
                <a:gd name="connsiteY17" fmla="*/ 681038 h 711994"/>
                <a:gd name="connsiteX18" fmla="*/ 428625 w 540543"/>
                <a:gd name="connsiteY18" fmla="*/ 704850 h 711994"/>
                <a:gd name="connsiteX19" fmla="*/ 402431 w 540543"/>
                <a:gd name="connsiteY19" fmla="*/ 711994 h 711994"/>
                <a:gd name="connsiteX20" fmla="*/ 378618 w 540543"/>
                <a:gd name="connsiteY20" fmla="*/ 709613 h 711994"/>
                <a:gd name="connsiteX21" fmla="*/ 352425 w 540543"/>
                <a:gd name="connsiteY21" fmla="*/ 700088 h 711994"/>
                <a:gd name="connsiteX22" fmla="*/ 323850 w 540543"/>
                <a:gd name="connsiteY22" fmla="*/ 669132 h 711994"/>
                <a:gd name="connsiteX23" fmla="*/ 307181 w 540543"/>
                <a:gd name="connsiteY23" fmla="*/ 633413 h 711994"/>
                <a:gd name="connsiteX24" fmla="*/ 295275 w 540543"/>
                <a:gd name="connsiteY24" fmla="*/ 569119 h 711994"/>
                <a:gd name="connsiteX25" fmla="*/ 276225 w 540543"/>
                <a:gd name="connsiteY25" fmla="*/ 454819 h 711994"/>
                <a:gd name="connsiteX26" fmla="*/ 254793 w 540543"/>
                <a:gd name="connsiteY26" fmla="*/ 381000 h 711994"/>
                <a:gd name="connsiteX27" fmla="*/ 185737 w 540543"/>
                <a:gd name="connsiteY27" fmla="*/ 2476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0543" h="711994">
                  <a:moveTo>
                    <a:pt x="185737" y="247650"/>
                  </a:moveTo>
                  <a:lnTo>
                    <a:pt x="88106" y="107157"/>
                  </a:lnTo>
                  <a:lnTo>
                    <a:pt x="0" y="2382"/>
                  </a:lnTo>
                  <a:lnTo>
                    <a:pt x="69056" y="0"/>
                  </a:lnTo>
                  <a:lnTo>
                    <a:pt x="178593" y="61913"/>
                  </a:lnTo>
                  <a:lnTo>
                    <a:pt x="257175" y="111919"/>
                  </a:lnTo>
                  <a:lnTo>
                    <a:pt x="321468" y="161925"/>
                  </a:lnTo>
                  <a:lnTo>
                    <a:pt x="381000" y="214313"/>
                  </a:lnTo>
                  <a:lnTo>
                    <a:pt x="433387" y="266700"/>
                  </a:lnTo>
                  <a:lnTo>
                    <a:pt x="471487" y="316707"/>
                  </a:lnTo>
                  <a:lnTo>
                    <a:pt x="504825" y="364332"/>
                  </a:lnTo>
                  <a:lnTo>
                    <a:pt x="526256" y="414338"/>
                  </a:lnTo>
                  <a:lnTo>
                    <a:pt x="540543" y="452438"/>
                  </a:lnTo>
                  <a:lnTo>
                    <a:pt x="540543" y="504825"/>
                  </a:lnTo>
                  <a:lnTo>
                    <a:pt x="531018" y="557213"/>
                  </a:lnTo>
                  <a:lnTo>
                    <a:pt x="509587" y="607219"/>
                  </a:lnTo>
                  <a:lnTo>
                    <a:pt x="490537" y="645319"/>
                  </a:lnTo>
                  <a:lnTo>
                    <a:pt x="461962" y="681038"/>
                  </a:lnTo>
                  <a:lnTo>
                    <a:pt x="428625" y="704850"/>
                  </a:lnTo>
                  <a:lnTo>
                    <a:pt x="402431" y="711994"/>
                  </a:lnTo>
                  <a:lnTo>
                    <a:pt x="378618" y="709613"/>
                  </a:lnTo>
                  <a:lnTo>
                    <a:pt x="352425" y="700088"/>
                  </a:lnTo>
                  <a:lnTo>
                    <a:pt x="323850" y="669132"/>
                  </a:lnTo>
                  <a:lnTo>
                    <a:pt x="307181" y="633413"/>
                  </a:lnTo>
                  <a:lnTo>
                    <a:pt x="295275" y="569119"/>
                  </a:lnTo>
                  <a:lnTo>
                    <a:pt x="276225" y="454819"/>
                  </a:lnTo>
                  <a:lnTo>
                    <a:pt x="254793" y="381000"/>
                  </a:lnTo>
                  <a:lnTo>
                    <a:pt x="185737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4AF94FA2-D7AB-4A9C-836B-9A00CF26D346}"/>
                </a:ext>
              </a:extLst>
            </p:cNvPr>
            <p:cNvSpPr/>
            <p:nvPr/>
          </p:nvSpPr>
          <p:spPr>
            <a:xfrm>
              <a:off x="7008813" y="1858964"/>
              <a:ext cx="1047750" cy="1050925"/>
            </a:xfrm>
            <a:custGeom>
              <a:avLst/>
              <a:gdLst>
                <a:gd name="connsiteX0" fmla="*/ 626269 w 1047750"/>
                <a:gd name="connsiteY0" fmla="*/ 671513 h 1050132"/>
                <a:gd name="connsiteX1" fmla="*/ 435769 w 1047750"/>
                <a:gd name="connsiteY1" fmla="*/ 814388 h 1050132"/>
                <a:gd name="connsiteX2" fmla="*/ 276225 w 1047750"/>
                <a:gd name="connsiteY2" fmla="*/ 914400 h 1050132"/>
                <a:gd name="connsiteX3" fmla="*/ 128587 w 1047750"/>
                <a:gd name="connsiteY3" fmla="*/ 1000125 h 1050132"/>
                <a:gd name="connsiteX4" fmla="*/ 40481 w 1047750"/>
                <a:gd name="connsiteY4" fmla="*/ 1045369 h 1050132"/>
                <a:gd name="connsiteX5" fmla="*/ 19050 w 1047750"/>
                <a:gd name="connsiteY5" fmla="*/ 1050132 h 1050132"/>
                <a:gd name="connsiteX6" fmla="*/ 7144 w 1047750"/>
                <a:gd name="connsiteY6" fmla="*/ 1042988 h 1050132"/>
                <a:gd name="connsiteX7" fmla="*/ 0 w 1047750"/>
                <a:gd name="connsiteY7" fmla="*/ 1023938 h 1050132"/>
                <a:gd name="connsiteX8" fmla="*/ 11906 w 1047750"/>
                <a:gd name="connsiteY8" fmla="*/ 995363 h 1050132"/>
                <a:gd name="connsiteX9" fmla="*/ 38100 w 1047750"/>
                <a:gd name="connsiteY9" fmla="*/ 971550 h 1050132"/>
                <a:gd name="connsiteX10" fmla="*/ 176212 w 1047750"/>
                <a:gd name="connsiteY10" fmla="*/ 864394 h 1050132"/>
                <a:gd name="connsiteX11" fmla="*/ 271462 w 1047750"/>
                <a:gd name="connsiteY11" fmla="*/ 783432 h 1050132"/>
                <a:gd name="connsiteX12" fmla="*/ 385762 w 1047750"/>
                <a:gd name="connsiteY12" fmla="*/ 676275 h 1050132"/>
                <a:gd name="connsiteX13" fmla="*/ 473869 w 1047750"/>
                <a:gd name="connsiteY13" fmla="*/ 581025 h 1050132"/>
                <a:gd name="connsiteX14" fmla="*/ 578644 w 1047750"/>
                <a:gd name="connsiteY14" fmla="*/ 452438 h 1050132"/>
                <a:gd name="connsiteX15" fmla="*/ 616744 w 1047750"/>
                <a:gd name="connsiteY15" fmla="*/ 395288 h 1050132"/>
                <a:gd name="connsiteX16" fmla="*/ 635794 w 1047750"/>
                <a:gd name="connsiteY16" fmla="*/ 350044 h 1050132"/>
                <a:gd name="connsiteX17" fmla="*/ 642937 w 1047750"/>
                <a:gd name="connsiteY17" fmla="*/ 297657 h 1050132"/>
                <a:gd name="connsiteX18" fmla="*/ 635794 w 1047750"/>
                <a:gd name="connsiteY18" fmla="*/ 233363 h 1050132"/>
                <a:gd name="connsiteX19" fmla="*/ 616744 w 1047750"/>
                <a:gd name="connsiteY19" fmla="*/ 173832 h 1050132"/>
                <a:gd name="connsiteX20" fmla="*/ 564356 w 1047750"/>
                <a:gd name="connsiteY20" fmla="*/ 92869 h 1050132"/>
                <a:gd name="connsiteX21" fmla="*/ 547687 w 1047750"/>
                <a:gd name="connsiteY21" fmla="*/ 66675 h 1050132"/>
                <a:gd name="connsiteX22" fmla="*/ 538162 w 1047750"/>
                <a:gd name="connsiteY22" fmla="*/ 42863 h 1050132"/>
                <a:gd name="connsiteX23" fmla="*/ 538162 w 1047750"/>
                <a:gd name="connsiteY23" fmla="*/ 16669 h 1050132"/>
                <a:gd name="connsiteX24" fmla="*/ 545306 w 1047750"/>
                <a:gd name="connsiteY24" fmla="*/ 2382 h 1050132"/>
                <a:gd name="connsiteX25" fmla="*/ 569119 w 1047750"/>
                <a:gd name="connsiteY25" fmla="*/ 0 h 1050132"/>
                <a:gd name="connsiteX26" fmla="*/ 600075 w 1047750"/>
                <a:gd name="connsiteY26" fmla="*/ 7144 h 1050132"/>
                <a:gd name="connsiteX27" fmla="*/ 666750 w 1047750"/>
                <a:gd name="connsiteY27" fmla="*/ 28575 h 1050132"/>
                <a:gd name="connsiteX28" fmla="*/ 764381 w 1047750"/>
                <a:gd name="connsiteY28" fmla="*/ 69057 h 1050132"/>
                <a:gd name="connsiteX29" fmla="*/ 854869 w 1047750"/>
                <a:gd name="connsiteY29" fmla="*/ 111919 h 1050132"/>
                <a:gd name="connsiteX30" fmla="*/ 921544 w 1047750"/>
                <a:gd name="connsiteY30" fmla="*/ 154782 h 1050132"/>
                <a:gd name="connsiteX31" fmla="*/ 976312 w 1047750"/>
                <a:gd name="connsiteY31" fmla="*/ 200025 h 1050132"/>
                <a:gd name="connsiteX32" fmla="*/ 1031081 w 1047750"/>
                <a:gd name="connsiteY32" fmla="*/ 259557 h 1050132"/>
                <a:gd name="connsiteX33" fmla="*/ 1045369 w 1047750"/>
                <a:gd name="connsiteY33" fmla="*/ 288132 h 1050132"/>
                <a:gd name="connsiteX34" fmla="*/ 1047750 w 1047750"/>
                <a:gd name="connsiteY34" fmla="*/ 307182 h 1050132"/>
                <a:gd name="connsiteX35" fmla="*/ 1042987 w 1047750"/>
                <a:gd name="connsiteY35" fmla="*/ 333375 h 1050132"/>
                <a:gd name="connsiteX36" fmla="*/ 1021556 w 1047750"/>
                <a:gd name="connsiteY36" fmla="*/ 352425 h 1050132"/>
                <a:gd name="connsiteX37" fmla="*/ 945356 w 1047750"/>
                <a:gd name="connsiteY37" fmla="*/ 390525 h 1050132"/>
                <a:gd name="connsiteX38" fmla="*/ 890587 w 1047750"/>
                <a:gd name="connsiteY38" fmla="*/ 431007 h 1050132"/>
                <a:gd name="connsiteX39" fmla="*/ 816769 w 1047750"/>
                <a:gd name="connsiteY39" fmla="*/ 504825 h 1050132"/>
                <a:gd name="connsiteX40" fmla="*/ 723900 w 1047750"/>
                <a:gd name="connsiteY40" fmla="*/ 590550 h 1050132"/>
                <a:gd name="connsiteX41" fmla="*/ 626269 w 1047750"/>
                <a:gd name="connsiteY41" fmla="*/ 671513 h 105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7750" h="1050132">
                  <a:moveTo>
                    <a:pt x="626269" y="671513"/>
                  </a:moveTo>
                  <a:lnTo>
                    <a:pt x="435769" y="814388"/>
                  </a:lnTo>
                  <a:lnTo>
                    <a:pt x="276225" y="914400"/>
                  </a:lnTo>
                  <a:lnTo>
                    <a:pt x="128587" y="1000125"/>
                  </a:lnTo>
                  <a:lnTo>
                    <a:pt x="40481" y="1045369"/>
                  </a:lnTo>
                  <a:lnTo>
                    <a:pt x="19050" y="1050132"/>
                  </a:lnTo>
                  <a:lnTo>
                    <a:pt x="7144" y="1042988"/>
                  </a:lnTo>
                  <a:lnTo>
                    <a:pt x="0" y="1023938"/>
                  </a:lnTo>
                  <a:lnTo>
                    <a:pt x="11906" y="995363"/>
                  </a:lnTo>
                  <a:lnTo>
                    <a:pt x="38100" y="971550"/>
                  </a:lnTo>
                  <a:lnTo>
                    <a:pt x="176212" y="864394"/>
                  </a:lnTo>
                  <a:lnTo>
                    <a:pt x="271462" y="783432"/>
                  </a:lnTo>
                  <a:lnTo>
                    <a:pt x="385762" y="676275"/>
                  </a:lnTo>
                  <a:lnTo>
                    <a:pt x="473869" y="581025"/>
                  </a:lnTo>
                  <a:lnTo>
                    <a:pt x="578644" y="452438"/>
                  </a:lnTo>
                  <a:lnTo>
                    <a:pt x="616744" y="395288"/>
                  </a:lnTo>
                  <a:lnTo>
                    <a:pt x="635794" y="350044"/>
                  </a:lnTo>
                  <a:lnTo>
                    <a:pt x="642937" y="297657"/>
                  </a:lnTo>
                  <a:lnTo>
                    <a:pt x="635794" y="233363"/>
                  </a:lnTo>
                  <a:lnTo>
                    <a:pt x="616744" y="173832"/>
                  </a:lnTo>
                  <a:lnTo>
                    <a:pt x="564356" y="92869"/>
                  </a:lnTo>
                  <a:lnTo>
                    <a:pt x="547687" y="66675"/>
                  </a:lnTo>
                  <a:lnTo>
                    <a:pt x="538162" y="42863"/>
                  </a:lnTo>
                  <a:lnTo>
                    <a:pt x="538162" y="16669"/>
                  </a:lnTo>
                  <a:lnTo>
                    <a:pt x="545306" y="2382"/>
                  </a:lnTo>
                  <a:lnTo>
                    <a:pt x="569119" y="0"/>
                  </a:lnTo>
                  <a:lnTo>
                    <a:pt x="600075" y="7144"/>
                  </a:lnTo>
                  <a:lnTo>
                    <a:pt x="666750" y="28575"/>
                  </a:lnTo>
                  <a:lnTo>
                    <a:pt x="764381" y="69057"/>
                  </a:lnTo>
                  <a:lnTo>
                    <a:pt x="854869" y="111919"/>
                  </a:lnTo>
                  <a:lnTo>
                    <a:pt x="921544" y="154782"/>
                  </a:lnTo>
                  <a:lnTo>
                    <a:pt x="976312" y="200025"/>
                  </a:lnTo>
                  <a:lnTo>
                    <a:pt x="1031081" y="259557"/>
                  </a:lnTo>
                  <a:lnTo>
                    <a:pt x="1045369" y="288132"/>
                  </a:lnTo>
                  <a:lnTo>
                    <a:pt x="1047750" y="307182"/>
                  </a:lnTo>
                  <a:lnTo>
                    <a:pt x="1042987" y="333375"/>
                  </a:lnTo>
                  <a:lnTo>
                    <a:pt x="1021556" y="352425"/>
                  </a:lnTo>
                  <a:lnTo>
                    <a:pt x="945356" y="390525"/>
                  </a:lnTo>
                  <a:lnTo>
                    <a:pt x="890587" y="431007"/>
                  </a:lnTo>
                  <a:lnTo>
                    <a:pt x="816769" y="504825"/>
                  </a:lnTo>
                  <a:lnTo>
                    <a:pt x="723900" y="590550"/>
                  </a:lnTo>
                  <a:lnTo>
                    <a:pt x="626269" y="671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7606611D-C8A5-49B9-829A-DBA73D1806E8}"/>
                </a:ext>
              </a:extLst>
            </p:cNvPr>
            <p:cNvSpPr/>
            <p:nvPr/>
          </p:nvSpPr>
          <p:spPr>
            <a:xfrm>
              <a:off x="5524500" y="2890839"/>
              <a:ext cx="2851150" cy="523875"/>
            </a:xfrm>
            <a:custGeom>
              <a:avLst/>
              <a:gdLst>
                <a:gd name="connsiteX0" fmla="*/ 1521619 w 2850356"/>
                <a:gd name="connsiteY0" fmla="*/ 288131 h 523875"/>
                <a:gd name="connsiteX1" fmla="*/ 1164431 w 2850356"/>
                <a:gd name="connsiteY1" fmla="*/ 345281 h 523875"/>
                <a:gd name="connsiteX2" fmla="*/ 888206 w 2850356"/>
                <a:gd name="connsiteY2" fmla="*/ 397668 h 523875"/>
                <a:gd name="connsiteX3" fmla="*/ 738188 w 2850356"/>
                <a:gd name="connsiteY3" fmla="*/ 431006 h 523875"/>
                <a:gd name="connsiteX4" fmla="*/ 533400 w 2850356"/>
                <a:gd name="connsiteY4" fmla="*/ 473868 h 523875"/>
                <a:gd name="connsiteX5" fmla="*/ 483394 w 2850356"/>
                <a:gd name="connsiteY5" fmla="*/ 490537 h 523875"/>
                <a:gd name="connsiteX6" fmla="*/ 426244 w 2850356"/>
                <a:gd name="connsiteY6" fmla="*/ 504825 h 523875"/>
                <a:gd name="connsiteX7" fmla="*/ 371475 w 2850356"/>
                <a:gd name="connsiteY7" fmla="*/ 514350 h 523875"/>
                <a:gd name="connsiteX8" fmla="*/ 295275 w 2850356"/>
                <a:gd name="connsiteY8" fmla="*/ 523875 h 523875"/>
                <a:gd name="connsiteX9" fmla="*/ 228600 w 2850356"/>
                <a:gd name="connsiteY9" fmla="*/ 521493 h 523875"/>
                <a:gd name="connsiteX10" fmla="*/ 180975 w 2850356"/>
                <a:gd name="connsiteY10" fmla="*/ 519112 h 523875"/>
                <a:gd name="connsiteX11" fmla="*/ 126206 w 2850356"/>
                <a:gd name="connsiteY11" fmla="*/ 509587 h 523875"/>
                <a:gd name="connsiteX12" fmla="*/ 52388 w 2850356"/>
                <a:gd name="connsiteY12" fmla="*/ 488156 h 523875"/>
                <a:gd name="connsiteX13" fmla="*/ 0 w 2850356"/>
                <a:gd name="connsiteY13" fmla="*/ 314325 h 523875"/>
                <a:gd name="connsiteX14" fmla="*/ 195263 w 2850356"/>
                <a:gd name="connsiteY14" fmla="*/ 323850 h 523875"/>
                <a:gd name="connsiteX15" fmla="*/ 278606 w 2850356"/>
                <a:gd name="connsiteY15" fmla="*/ 321468 h 523875"/>
                <a:gd name="connsiteX16" fmla="*/ 383381 w 2850356"/>
                <a:gd name="connsiteY16" fmla="*/ 314325 h 523875"/>
                <a:gd name="connsiteX17" fmla="*/ 569119 w 2850356"/>
                <a:gd name="connsiteY17" fmla="*/ 288131 h 523875"/>
                <a:gd name="connsiteX18" fmla="*/ 842963 w 2850356"/>
                <a:gd name="connsiteY18" fmla="*/ 240506 h 523875"/>
                <a:gd name="connsiteX19" fmla="*/ 1245394 w 2850356"/>
                <a:gd name="connsiteY19" fmla="*/ 178593 h 523875"/>
                <a:gd name="connsiteX20" fmla="*/ 1593056 w 2850356"/>
                <a:gd name="connsiteY20" fmla="*/ 126206 h 523875"/>
                <a:gd name="connsiteX21" fmla="*/ 1893094 w 2850356"/>
                <a:gd name="connsiteY21" fmla="*/ 83343 h 523875"/>
                <a:gd name="connsiteX22" fmla="*/ 2224088 w 2850356"/>
                <a:gd name="connsiteY22" fmla="*/ 45243 h 523875"/>
                <a:gd name="connsiteX23" fmla="*/ 2443163 w 2850356"/>
                <a:gd name="connsiteY23" fmla="*/ 26193 h 523875"/>
                <a:gd name="connsiteX24" fmla="*/ 2552700 w 2850356"/>
                <a:gd name="connsiteY24" fmla="*/ 0 h 523875"/>
                <a:gd name="connsiteX25" fmla="*/ 2597944 w 2850356"/>
                <a:gd name="connsiteY25" fmla="*/ 38100 h 523875"/>
                <a:gd name="connsiteX26" fmla="*/ 2667000 w 2850356"/>
                <a:gd name="connsiteY26" fmla="*/ 107156 h 523875"/>
                <a:gd name="connsiteX27" fmla="*/ 2721769 w 2850356"/>
                <a:gd name="connsiteY27" fmla="*/ 159543 h 523875"/>
                <a:gd name="connsiteX28" fmla="*/ 2774156 w 2850356"/>
                <a:gd name="connsiteY28" fmla="*/ 223837 h 523875"/>
                <a:gd name="connsiteX29" fmla="*/ 2802731 w 2850356"/>
                <a:gd name="connsiteY29" fmla="*/ 264318 h 523875"/>
                <a:gd name="connsiteX30" fmla="*/ 2831306 w 2850356"/>
                <a:gd name="connsiteY30" fmla="*/ 307181 h 523875"/>
                <a:gd name="connsiteX31" fmla="*/ 2845594 w 2850356"/>
                <a:gd name="connsiteY31" fmla="*/ 335756 h 523875"/>
                <a:gd name="connsiteX32" fmla="*/ 2850356 w 2850356"/>
                <a:gd name="connsiteY32" fmla="*/ 364331 h 523875"/>
                <a:gd name="connsiteX33" fmla="*/ 2843213 w 2850356"/>
                <a:gd name="connsiteY33" fmla="*/ 392906 h 523875"/>
                <a:gd name="connsiteX34" fmla="*/ 2828925 w 2850356"/>
                <a:gd name="connsiteY34" fmla="*/ 407193 h 523875"/>
                <a:gd name="connsiteX35" fmla="*/ 2795588 w 2850356"/>
                <a:gd name="connsiteY35" fmla="*/ 414337 h 523875"/>
                <a:gd name="connsiteX36" fmla="*/ 2721769 w 2850356"/>
                <a:gd name="connsiteY36" fmla="*/ 407193 h 523875"/>
                <a:gd name="connsiteX37" fmla="*/ 2647950 w 2850356"/>
                <a:gd name="connsiteY37" fmla="*/ 404812 h 523875"/>
                <a:gd name="connsiteX38" fmla="*/ 2574131 w 2850356"/>
                <a:gd name="connsiteY38" fmla="*/ 409575 h 523875"/>
                <a:gd name="connsiteX39" fmla="*/ 2550319 w 2850356"/>
                <a:gd name="connsiteY39" fmla="*/ 416718 h 523875"/>
                <a:gd name="connsiteX40" fmla="*/ 2345531 w 2850356"/>
                <a:gd name="connsiteY40" fmla="*/ 257175 h 523875"/>
                <a:gd name="connsiteX41" fmla="*/ 2309813 w 2850356"/>
                <a:gd name="connsiteY41" fmla="*/ 235743 h 523875"/>
                <a:gd name="connsiteX42" fmla="*/ 2259806 w 2850356"/>
                <a:gd name="connsiteY42" fmla="*/ 226218 h 523875"/>
                <a:gd name="connsiteX43" fmla="*/ 2012156 w 2850356"/>
                <a:gd name="connsiteY43" fmla="*/ 235743 h 523875"/>
                <a:gd name="connsiteX44" fmla="*/ 1754981 w 2850356"/>
                <a:gd name="connsiteY44" fmla="*/ 257175 h 523875"/>
                <a:gd name="connsiteX45" fmla="*/ 1521619 w 2850356"/>
                <a:gd name="connsiteY45" fmla="*/ 28813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50356" h="523875">
                  <a:moveTo>
                    <a:pt x="1521619" y="288131"/>
                  </a:moveTo>
                  <a:lnTo>
                    <a:pt x="1164431" y="345281"/>
                  </a:lnTo>
                  <a:lnTo>
                    <a:pt x="888206" y="397668"/>
                  </a:lnTo>
                  <a:lnTo>
                    <a:pt x="738188" y="431006"/>
                  </a:lnTo>
                  <a:lnTo>
                    <a:pt x="533400" y="473868"/>
                  </a:lnTo>
                  <a:lnTo>
                    <a:pt x="483394" y="490537"/>
                  </a:lnTo>
                  <a:lnTo>
                    <a:pt x="426244" y="504825"/>
                  </a:lnTo>
                  <a:lnTo>
                    <a:pt x="371475" y="514350"/>
                  </a:lnTo>
                  <a:lnTo>
                    <a:pt x="295275" y="523875"/>
                  </a:lnTo>
                  <a:lnTo>
                    <a:pt x="228600" y="521493"/>
                  </a:lnTo>
                  <a:lnTo>
                    <a:pt x="180975" y="519112"/>
                  </a:lnTo>
                  <a:lnTo>
                    <a:pt x="126206" y="509587"/>
                  </a:lnTo>
                  <a:lnTo>
                    <a:pt x="52388" y="488156"/>
                  </a:lnTo>
                  <a:lnTo>
                    <a:pt x="0" y="314325"/>
                  </a:lnTo>
                  <a:lnTo>
                    <a:pt x="195263" y="323850"/>
                  </a:lnTo>
                  <a:lnTo>
                    <a:pt x="278606" y="321468"/>
                  </a:lnTo>
                  <a:lnTo>
                    <a:pt x="383381" y="314325"/>
                  </a:lnTo>
                  <a:lnTo>
                    <a:pt x="569119" y="288131"/>
                  </a:lnTo>
                  <a:lnTo>
                    <a:pt x="842963" y="240506"/>
                  </a:lnTo>
                  <a:lnTo>
                    <a:pt x="1245394" y="178593"/>
                  </a:lnTo>
                  <a:lnTo>
                    <a:pt x="1593056" y="126206"/>
                  </a:lnTo>
                  <a:lnTo>
                    <a:pt x="1893094" y="83343"/>
                  </a:lnTo>
                  <a:lnTo>
                    <a:pt x="2224088" y="45243"/>
                  </a:lnTo>
                  <a:lnTo>
                    <a:pt x="2443163" y="26193"/>
                  </a:lnTo>
                  <a:lnTo>
                    <a:pt x="2552700" y="0"/>
                  </a:lnTo>
                  <a:lnTo>
                    <a:pt x="2597944" y="38100"/>
                  </a:lnTo>
                  <a:lnTo>
                    <a:pt x="2667000" y="107156"/>
                  </a:lnTo>
                  <a:lnTo>
                    <a:pt x="2721769" y="159543"/>
                  </a:lnTo>
                  <a:lnTo>
                    <a:pt x="2774156" y="223837"/>
                  </a:lnTo>
                  <a:lnTo>
                    <a:pt x="2802731" y="264318"/>
                  </a:lnTo>
                  <a:lnTo>
                    <a:pt x="2831306" y="307181"/>
                  </a:lnTo>
                  <a:lnTo>
                    <a:pt x="2845594" y="335756"/>
                  </a:lnTo>
                  <a:lnTo>
                    <a:pt x="2850356" y="364331"/>
                  </a:lnTo>
                  <a:lnTo>
                    <a:pt x="2843213" y="392906"/>
                  </a:lnTo>
                  <a:lnTo>
                    <a:pt x="2828925" y="407193"/>
                  </a:lnTo>
                  <a:lnTo>
                    <a:pt x="2795588" y="414337"/>
                  </a:lnTo>
                  <a:lnTo>
                    <a:pt x="2721769" y="407193"/>
                  </a:lnTo>
                  <a:lnTo>
                    <a:pt x="2647950" y="404812"/>
                  </a:lnTo>
                  <a:lnTo>
                    <a:pt x="2574131" y="409575"/>
                  </a:lnTo>
                  <a:lnTo>
                    <a:pt x="2550319" y="416718"/>
                  </a:lnTo>
                  <a:lnTo>
                    <a:pt x="2345531" y="257175"/>
                  </a:lnTo>
                  <a:lnTo>
                    <a:pt x="2309813" y="235743"/>
                  </a:lnTo>
                  <a:lnTo>
                    <a:pt x="2259806" y="226218"/>
                  </a:lnTo>
                  <a:lnTo>
                    <a:pt x="2012156" y="235743"/>
                  </a:lnTo>
                  <a:lnTo>
                    <a:pt x="1754981" y="257175"/>
                  </a:lnTo>
                  <a:lnTo>
                    <a:pt x="15216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6090220A-F8C4-4D02-9F96-688D4BAE8844}"/>
                </a:ext>
              </a:extLst>
            </p:cNvPr>
            <p:cNvSpPr/>
            <p:nvPr/>
          </p:nvSpPr>
          <p:spPr>
            <a:xfrm>
              <a:off x="7677151" y="3109914"/>
              <a:ext cx="447675" cy="447675"/>
            </a:xfrm>
            <a:custGeom>
              <a:avLst/>
              <a:gdLst>
                <a:gd name="connsiteX0" fmla="*/ 116681 w 447675"/>
                <a:gd name="connsiteY0" fmla="*/ 240506 h 447675"/>
                <a:gd name="connsiteX1" fmla="*/ 192881 w 447675"/>
                <a:gd name="connsiteY1" fmla="*/ 121443 h 447675"/>
                <a:gd name="connsiteX2" fmla="*/ 202406 w 447675"/>
                <a:gd name="connsiteY2" fmla="*/ 95250 h 447675"/>
                <a:gd name="connsiteX3" fmla="*/ 204788 w 447675"/>
                <a:gd name="connsiteY3" fmla="*/ 76200 h 447675"/>
                <a:gd name="connsiteX4" fmla="*/ 190500 w 447675"/>
                <a:gd name="connsiteY4" fmla="*/ 0 h 447675"/>
                <a:gd name="connsiteX5" fmla="*/ 447675 w 447675"/>
                <a:gd name="connsiteY5" fmla="*/ 166687 h 447675"/>
                <a:gd name="connsiteX6" fmla="*/ 402431 w 447675"/>
                <a:gd name="connsiteY6" fmla="*/ 195262 h 447675"/>
                <a:gd name="connsiteX7" fmla="*/ 330994 w 447675"/>
                <a:gd name="connsiteY7" fmla="*/ 226218 h 447675"/>
                <a:gd name="connsiteX8" fmla="*/ 259556 w 447675"/>
                <a:gd name="connsiteY8" fmla="*/ 269081 h 447675"/>
                <a:gd name="connsiteX9" fmla="*/ 195263 w 447675"/>
                <a:gd name="connsiteY9" fmla="*/ 316706 h 447675"/>
                <a:gd name="connsiteX10" fmla="*/ 126206 w 447675"/>
                <a:gd name="connsiteY10" fmla="*/ 373856 h 447675"/>
                <a:gd name="connsiteX11" fmla="*/ 64294 w 447675"/>
                <a:gd name="connsiteY11" fmla="*/ 433387 h 447675"/>
                <a:gd name="connsiteX12" fmla="*/ 42863 w 447675"/>
                <a:gd name="connsiteY12" fmla="*/ 445293 h 447675"/>
                <a:gd name="connsiteX13" fmla="*/ 16669 w 447675"/>
                <a:gd name="connsiteY13" fmla="*/ 447675 h 447675"/>
                <a:gd name="connsiteX14" fmla="*/ 2381 w 447675"/>
                <a:gd name="connsiteY14" fmla="*/ 440531 h 447675"/>
                <a:gd name="connsiteX15" fmla="*/ 0 w 447675"/>
                <a:gd name="connsiteY15" fmla="*/ 428625 h 447675"/>
                <a:gd name="connsiteX16" fmla="*/ 7144 w 447675"/>
                <a:gd name="connsiteY16" fmla="*/ 402431 h 447675"/>
                <a:gd name="connsiteX17" fmla="*/ 23813 w 447675"/>
                <a:gd name="connsiteY17" fmla="*/ 369093 h 447675"/>
                <a:gd name="connsiteX18" fmla="*/ 64294 w 447675"/>
                <a:gd name="connsiteY18" fmla="*/ 314325 h 447675"/>
                <a:gd name="connsiteX19" fmla="*/ 116681 w 447675"/>
                <a:gd name="connsiteY19" fmla="*/ 2405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675" h="447675">
                  <a:moveTo>
                    <a:pt x="116681" y="240506"/>
                  </a:moveTo>
                  <a:lnTo>
                    <a:pt x="192881" y="121443"/>
                  </a:lnTo>
                  <a:lnTo>
                    <a:pt x="202406" y="95250"/>
                  </a:lnTo>
                  <a:lnTo>
                    <a:pt x="204788" y="76200"/>
                  </a:lnTo>
                  <a:lnTo>
                    <a:pt x="190500" y="0"/>
                  </a:lnTo>
                  <a:lnTo>
                    <a:pt x="447675" y="166687"/>
                  </a:lnTo>
                  <a:lnTo>
                    <a:pt x="402431" y="195262"/>
                  </a:lnTo>
                  <a:lnTo>
                    <a:pt x="330994" y="226218"/>
                  </a:lnTo>
                  <a:lnTo>
                    <a:pt x="259556" y="269081"/>
                  </a:lnTo>
                  <a:lnTo>
                    <a:pt x="195263" y="316706"/>
                  </a:lnTo>
                  <a:lnTo>
                    <a:pt x="126206" y="373856"/>
                  </a:lnTo>
                  <a:lnTo>
                    <a:pt x="64294" y="433387"/>
                  </a:lnTo>
                  <a:lnTo>
                    <a:pt x="42863" y="445293"/>
                  </a:lnTo>
                  <a:lnTo>
                    <a:pt x="16669" y="447675"/>
                  </a:lnTo>
                  <a:lnTo>
                    <a:pt x="2381" y="440531"/>
                  </a:lnTo>
                  <a:lnTo>
                    <a:pt x="0" y="428625"/>
                  </a:lnTo>
                  <a:lnTo>
                    <a:pt x="7144" y="402431"/>
                  </a:lnTo>
                  <a:lnTo>
                    <a:pt x="23813" y="369093"/>
                  </a:lnTo>
                  <a:lnTo>
                    <a:pt x="64294" y="314325"/>
                  </a:lnTo>
                  <a:lnTo>
                    <a:pt x="116681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CA685861-B5AB-4769-8A2A-69D94BA8CC41}"/>
                </a:ext>
              </a:extLst>
            </p:cNvPr>
            <p:cNvSpPr/>
            <p:nvPr/>
          </p:nvSpPr>
          <p:spPr>
            <a:xfrm>
              <a:off x="5805488" y="3538539"/>
              <a:ext cx="1841500" cy="587375"/>
            </a:xfrm>
            <a:custGeom>
              <a:avLst/>
              <a:gdLst>
                <a:gd name="connsiteX0" fmla="*/ 988218 w 1840706"/>
                <a:gd name="connsiteY0" fmla="*/ 376237 h 588168"/>
                <a:gd name="connsiteX1" fmla="*/ 711993 w 1840706"/>
                <a:gd name="connsiteY1" fmla="*/ 459581 h 588168"/>
                <a:gd name="connsiteX2" fmla="*/ 585787 w 1840706"/>
                <a:gd name="connsiteY2" fmla="*/ 511968 h 588168"/>
                <a:gd name="connsiteX3" fmla="*/ 481012 w 1840706"/>
                <a:gd name="connsiteY3" fmla="*/ 557212 h 588168"/>
                <a:gd name="connsiteX4" fmla="*/ 423862 w 1840706"/>
                <a:gd name="connsiteY4" fmla="*/ 576262 h 588168"/>
                <a:gd name="connsiteX5" fmla="*/ 378618 w 1840706"/>
                <a:gd name="connsiteY5" fmla="*/ 588168 h 588168"/>
                <a:gd name="connsiteX6" fmla="*/ 347662 w 1840706"/>
                <a:gd name="connsiteY6" fmla="*/ 588168 h 588168"/>
                <a:gd name="connsiteX7" fmla="*/ 311943 w 1840706"/>
                <a:gd name="connsiteY7" fmla="*/ 578643 h 588168"/>
                <a:gd name="connsiteX8" fmla="*/ 247650 w 1840706"/>
                <a:gd name="connsiteY8" fmla="*/ 545306 h 588168"/>
                <a:gd name="connsiteX9" fmla="*/ 166687 w 1840706"/>
                <a:gd name="connsiteY9" fmla="*/ 485775 h 588168"/>
                <a:gd name="connsiteX10" fmla="*/ 73818 w 1840706"/>
                <a:gd name="connsiteY10" fmla="*/ 390525 h 588168"/>
                <a:gd name="connsiteX11" fmla="*/ 23812 w 1840706"/>
                <a:gd name="connsiteY11" fmla="*/ 335756 h 588168"/>
                <a:gd name="connsiteX12" fmla="*/ 7143 w 1840706"/>
                <a:gd name="connsiteY12" fmla="*/ 314325 h 588168"/>
                <a:gd name="connsiteX13" fmla="*/ 0 w 1840706"/>
                <a:gd name="connsiteY13" fmla="*/ 283368 h 588168"/>
                <a:gd name="connsiteX14" fmla="*/ 2381 w 1840706"/>
                <a:gd name="connsiteY14" fmla="*/ 264318 h 588168"/>
                <a:gd name="connsiteX15" fmla="*/ 14287 w 1840706"/>
                <a:gd name="connsiteY15" fmla="*/ 254793 h 588168"/>
                <a:gd name="connsiteX16" fmla="*/ 33337 w 1840706"/>
                <a:gd name="connsiteY16" fmla="*/ 254793 h 588168"/>
                <a:gd name="connsiteX17" fmla="*/ 69056 w 1840706"/>
                <a:gd name="connsiteY17" fmla="*/ 271462 h 588168"/>
                <a:gd name="connsiteX18" fmla="*/ 142875 w 1840706"/>
                <a:gd name="connsiteY18" fmla="*/ 307181 h 588168"/>
                <a:gd name="connsiteX19" fmla="*/ 214312 w 1840706"/>
                <a:gd name="connsiteY19" fmla="*/ 335756 h 588168"/>
                <a:gd name="connsiteX20" fmla="*/ 295275 w 1840706"/>
                <a:gd name="connsiteY20" fmla="*/ 359568 h 588168"/>
                <a:gd name="connsiteX21" fmla="*/ 345281 w 1840706"/>
                <a:gd name="connsiteY21" fmla="*/ 366712 h 588168"/>
                <a:gd name="connsiteX22" fmla="*/ 390525 w 1840706"/>
                <a:gd name="connsiteY22" fmla="*/ 359568 h 588168"/>
                <a:gd name="connsiteX23" fmla="*/ 623887 w 1840706"/>
                <a:gd name="connsiteY23" fmla="*/ 302418 h 588168"/>
                <a:gd name="connsiteX24" fmla="*/ 885825 w 1840706"/>
                <a:gd name="connsiteY24" fmla="*/ 233362 h 588168"/>
                <a:gd name="connsiteX25" fmla="*/ 1183481 w 1840706"/>
                <a:gd name="connsiteY25" fmla="*/ 150018 h 588168"/>
                <a:gd name="connsiteX26" fmla="*/ 1309687 w 1840706"/>
                <a:gd name="connsiteY26" fmla="*/ 114300 h 588168"/>
                <a:gd name="connsiteX27" fmla="*/ 1359693 w 1840706"/>
                <a:gd name="connsiteY27" fmla="*/ 92868 h 588168"/>
                <a:gd name="connsiteX28" fmla="*/ 1423987 w 1840706"/>
                <a:gd name="connsiteY28" fmla="*/ 50006 h 588168"/>
                <a:gd name="connsiteX29" fmla="*/ 1485900 w 1840706"/>
                <a:gd name="connsiteY29" fmla="*/ 0 h 588168"/>
                <a:gd name="connsiteX30" fmla="*/ 1507331 w 1840706"/>
                <a:gd name="connsiteY30" fmla="*/ 9525 h 588168"/>
                <a:gd name="connsiteX31" fmla="*/ 1604962 w 1840706"/>
                <a:gd name="connsiteY31" fmla="*/ 78581 h 588168"/>
                <a:gd name="connsiteX32" fmla="*/ 1714500 w 1840706"/>
                <a:gd name="connsiteY32" fmla="*/ 152400 h 588168"/>
                <a:gd name="connsiteX33" fmla="*/ 1778793 w 1840706"/>
                <a:gd name="connsiteY33" fmla="*/ 202406 h 588168"/>
                <a:gd name="connsiteX34" fmla="*/ 1802606 w 1840706"/>
                <a:gd name="connsiteY34" fmla="*/ 226218 h 588168"/>
                <a:gd name="connsiteX35" fmla="*/ 1819275 w 1840706"/>
                <a:gd name="connsiteY35" fmla="*/ 247650 h 588168"/>
                <a:gd name="connsiteX36" fmla="*/ 1833562 w 1840706"/>
                <a:gd name="connsiteY36" fmla="*/ 271462 h 588168"/>
                <a:gd name="connsiteX37" fmla="*/ 1840706 w 1840706"/>
                <a:gd name="connsiteY37" fmla="*/ 297656 h 588168"/>
                <a:gd name="connsiteX38" fmla="*/ 1840706 w 1840706"/>
                <a:gd name="connsiteY38" fmla="*/ 321468 h 588168"/>
                <a:gd name="connsiteX39" fmla="*/ 1833562 w 1840706"/>
                <a:gd name="connsiteY39" fmla="*/ 347662 h 588168"/>
                <a:gd name="connsiteX40" fmla="*/ 1804987 w 1840706"/>
                <a:gd name="connsiteY40" fmla="*/ 378618 h 588168"/>
                <a:gd name="connsiteX41" fmla="*/ 1769268 w 1840706"/>
                <a:gd name="connsiteY41" fmla="*/ 400050 h 588168"/>
                <a:gd name="connsiteX42" fmla="*/ 1738312 w 1840706"/>
                <a:gd name="connsiteY42" fmla="*/ 419100 h 588168"/>
                <a:gd name="connsiteX43" fmla="*/ 1704975 w 1840706"/>
                <a:gd name="connsiteY43" fmla="*/ 454818 h 588168"/>
                <a:gd name="connsiteX44" fmla="*/ 1345406 w 1840706"/>
                <a:gd name="connsiteY44" fmla="*/ 319087 h 588168"/>
                <a:gd name="connsiteX45" fmla="*/ 1259681 w 1840706"/>
                <a:gd name="connsiteY45" fmla="*/ 314325 h 588168"/>
                <a:gd name="connsiteX46" fmla="*/ 1207293 w 1840706"/>
                <a:gd name="connsiteY46" fmla="*/ 323850 h 588168"/>
                <a:gd name="connsiteX47" fmla="*/ 988218 w 1840706"/>
                <a:gd name="connsiteY47" fmla="*/ 3762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0706" h="588168">
                  <a:moveTo>
                    <a:pt x="988218" y="376237"/>
                  </a:moveTo>
                  <a:lnTo>
                    <a:pt x="711993" y="459581"/>
                  </a:lnTo>
                  <a:lnTo>
                    <a:pt x="585787" y="511968"/>
                  </a:lnTo>
                  <a:lnTo>
                    <a:pt x="481012" y="557212"/>
                  </a:lnTo>
                  <a:lnTo>
                    <a:pt x="423862" y="576262"/>
                  </a:lnTo>
                  <a:lnTo>
                    <a:pt x="378618" y="588168"/>
                  </a:lnTo>
                  <a:lnTo>
                    <a:pt x="347662" y="588168"/>
                  </a:lnTo>
                  <a:lnTo>
                    <a:pt x="311943" y="578643"/>
                  </a:lnTo>
                  <a:lnTo>
                    <a:pt x="247650" y="545306"/>
                  </a:lnTo>
                  <a:lnTo>
                    <a:pt x="166687" y="485775"/>
                  </a:lnTo>
                  <a:lnTo>
                    <a:pt x="73818" y="390525"/>
                  </a:lnTo>
                  <a:lnTo>
                    <a:pt x="23812" y="335756"/>
                  </a:lnTo>
                  <a:lnTo>
                    <a:pt x="7143" y="314325"/>
                  </a:lnTo>
                  <a:lnTo>
                    <a:pt x="0" y="283368"/>
                  </a:lnTo>
                  <a:lnTo>
                    <a:pt x="2381" y="264318"/>
                  </a:lnTo>
                  <a:lnTo>
                    <a:pt x="14287" y="254793"/>
                  </a:lnTo>
                  <a:lnTo>
                    <a:pt x="33337" y="254793"/>
                  </a:lnTo>
                  <a:lnTo>
                    <a:pt x="69056" y="271462"/>
                  </a:lnTo>
                  <a:lnTo>
                    <a:pt x="142875" y="307181"/>
                  </a:lnTo>
                  <a:lnTo>
                    <a:pt x="214312" y="335756"/>
                  </a:lnTo>
                  <a:lnTo>
                    <a:pt x="295275" y="359568"/>
                  </a:lnTo>
                  <a:lnTo>
                    <a:pt x="345281" y="366712"/>
                  </a:lnTo>
                  <a:lnTo>
                    <a:pt x="390525" y="359568"/>
                  </a:lnTo>
                  <a:lnTo>
                    <a:pt x="623887" y="302418"/>
                  </a:lnTo>
                  <a:lnTo>
                    <a:pt x="885825" y="233362"/>
                  </a:lnTo>
                  <a:lnTo>
                    <a:pt x="1183481" y="150018"/>
                  </a:lnTo>
                  <a:lnTo>
                    <a:pt x="1309687" y="114300"/>
                  </a:lnTo>
                  <a:lnTo>
                    <a:pt x="1359693" y="92868"/>
                  </a:lnTo>
                  <a:lnTo>
                    <a:pt x="1423987" y="50006"/>
                  </a:lnTo>
                  <a:lnTo>
                    <a:pt x="1485900" y="0"/>
                  </a:lnTo>
                  <a:lnTo>
                    <a:pt x="1507331" y="9525"/>
                  </a:lnTo>
                  <a:lnTo>
                    <a:pt x="1604962" y="78581"/>
                  </a:lnTo>
                  <a:lnTo>
                    <a:pt x="1714500" y="152400"/>
                  </a:lnTo>
                  <a:lnTo>
                    <a:pt x="1778793" y="202406"/>
                  </a:lnTo>
                  <a:lnTo>
                    <a:pt x="1802606" y="226218"/>
                  </a:lnTo>
                  <a:lnTo>
                    <a:pt x="1819275" y="247650"/>
                  </a:lnTo>
                  <a:lnTo>
                    <a:pt x="1833562" y="271462"/>
                  </a:lnTo>
                  <a:lnTo>
                    <a:pt x="1840706" y="297656"/>
                  </a:lnTo>
                  <a:lnTo>
                    <a:pt x="1840706" y="321468"/>
                  </a:lnTo>
                  <a:lnTo>
                    <a:pt x="1833562" y="347662"/>
                  </a:lnTo>
                  <a:lnTo>
                    <a:pt x="1804987" y="378618"/>
                  </a:lnTo>
                  <a:lnTo>
                    <a:pt x="1769268" y="400050"/>
                  </a:lnTo>
                  <a:lnTo>
                    <a:pt x="1738312" y="419100"/>
                  </a:lnTo>
                  <a:lnTo>
                    <a:pt x="1704975" y="454818"/>
                  </a:lnTo>
                  <a:lnTo>
                    <a:pt x="1345406" y="319087"/>
                  </a:lnTo>
                  <a:lnTo>
                    <a:pt x="1259681" y="314325"/>
                  </a:lnTo>
                  <a:lnTo>
                    <a:pt x="1207293" y="323850"/>
                  </a:lnTo>
                  <a:lnTo>
                    <a:pt x="988218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876EC556-D8FF-4AEC-9F35-AF7F838A3A90}"/>
                </a:ext>
              </a:extLst>
            </p:cNvPr>
            <p:cNvSpPr/>
            <p:nvPr/>
          </p:nvSpPr>
          <p:spPr>
            <a:xfrm rot="16200000">
              <a:off x="5220494" y="3632994"/>
              <a:ext cx="2120900" cy="2481262"/>
            </a:xfrm>
            <a:custGeom>
              <a:avLst/>
              <a:gdLst>
                <a:gd name="connsiteX0" fmla="*/ 1233930 w 2121136"/>
                <a:gd name="connsiteY0" fmla="*/ 2002162 h 2481458"/>
                <a:gd name="connsiteX1" fmla="*/ 1029975 w 2121136"/>
                <a:gd name="connsiteY1" fmla="*/ 1842397 h 2481458"/>
                <a:gd name="connsiteX2" fmla="*/ 900803 w 2121136"/>
                <a:gd name="connsiteY2" fmla="*/ 1723423 h 2481458"/>
                <a:gd name="connsiteX3" fmla="*/ 798825 w 2121136"/>
                <a:gd name="connsiteY3" fmla="*/ 1614647 h 2481458"/>
                <a:gd name="connsiteX4" fmla="*/ 666254 w 2121136"/>
                <a:gd name="connsiteY4" fmla="*/ 1458281 h 2481458"/>
                <a:gd name="connsiteX5" fmla="*/ 560877 w 2121136"/>
                <a:gd name="connsiteY5" fmla="*/ 1329110 h 2481458"/>
                <a:gd name="connsiteX6" fmla="*/ 448702 w 2121136"/>
                <a:gd name="connsiteY6" fmla="*/ 1169345 h 2481458"/>
                <a:gd name="connsiteX7" fmla="*/ 356922 w 2121136"/>
                <a:gd name="connsiteY7" fmla="*/ 1023177 h 2481458"/>
                <a:gd name="connsiteX8" fmla="*/ 292336 w 2121136"/>
                <a:gd name="connsiteY8" fmla="*/ 904203 h 2481458"/>
                <a:gd name="connsiteX9" fmla="*/ 217552 w 2121136"/>
                <a:gd name="connsiteY9" fmla="*/ 751236 h 2481458"/>
                <a:gd name="connsiteX10" fmla="*/ 166563 w 2121136"/>
                <a:gd name="connsiteY10" fmla="*/ 635661 h 2481458"/>
                <a:gd name="connsiteX11" fmla="*/ 108776 w 2121136"/>
                <a:gd name="connsiteY11" fmla="*/ 482695 h 2481458"/>
                <a:gd name="connsiteX12" fmla="*/ 67985 w 2121136"/>
                <a:gd name="connsiteY12" fmla="*/ 363721 h 2481458"/>
                <a:gd name="connsiteX13" fmla="*/ 30593 w 2121136"/>
                <a:gd name="connsiteY13" fmla="*/ 227751 h 2481458"/>
                <a:gd name="connsiteX14" fmla="*/ 10198 w 2121136"/>
                <a:gd name="connsiteY14" fmla="*/ 125773 h 2481458"/>
                <a:gd name="connsiteX15" fmla="*/ 0 w 2121136"/>
                <a:gd name="connsiteY15" fmla="*/ 50989 h 2481458"/>
                <a:gd name="connsiteX16" fmla="*/ 0 w 2121136"/>
                <a:gd name="connsiteY16" fmla="*/ 23795 h 2481458"/>
                <a:gd name="connsiteX17" fmla="*/ 6798 w 2121136"/>
                <a:gd name="connsiteY17" fmla="*/ 10198 h 2481458"/>
                <a:gd name="connsiteX18" fmla="*/ 16996 w 2121136"/>
                <a:gd name="connsiteY18" fmla="*/ 0 h 2481458"/>
                <a:gd name="connsiteX19" fmla="*/ 33992 w 2121136"/>
                <a:gd name="connsiteY19" fmla="*/ 3400 h 2481458"/>
                <a:gd name="connsiteX20" fmla="*/ 57787 w 2121136"/>
                <a:gd name="connsiteY20" fmla="*/ 50989 h 2481458"/>
                <a:gd name="connsiteX21" fmla="*/ 122373 w 2121136"/>
                <a:gd name="connsiteY21" fmla="*/ 241348 h 2481458"/>
                <a:gd name="connsiteX22" fmla="*/ 180160 w 2121136"/>
                <a:gd name="connsiteY22" fmla="*/ 380717 h 2481458"/>
                <a:gd name="connsiteX23" fmla="*/ 275340 w 2121136"/>
                <a:gd name="connsiteY23" fmla="*/ 588072 h 2481458"/>
                <a:gd name="connsiteX24" fmla="*/ 384116 w 2121136"/>
                <a:gd name="connsiteY24" fmla="*/ 775031 h 2481458"/>
                <a:gd name="connsiteX25" fmla="*/ 496291 w 2121136"/>
                <a:gd name="connsiteY25" fmla="*/ 941594 h 2481458"/>
                <a:gd name="connsiteX26" fmla="*/ 625463 w 2121136"/>
                <a:gd name="connsiteY26" fmla="*/ 1111557 h 2481458"/>
                <a:gd name="connsiteX27" fmla="*/ 751236 w 2121136"/>
                <a:gd name="connsiteY27" fmla="*/ 1261125 h 2481458"/>
                <a:gd name="connsiteX28" fmla="*/ 877008 w 2121136"/>
                <a:gd name="connsiteY28" fmla="*/ 1393696 h 2481458"/>
                <a:gd name="connsiteX29" fmla="*/ 989183 w 2121136"/>
                <a:gd name="connsiteY29" fmla="*/ 1502472 h 2481458"/>
                <a:gd name="connsiteX30" fmla="*/ 1063967 w 2121136"/>
                <a:gd name="connsiteY30" fmla="*/ 1567058 h 2481458"/>
                <a:gd name="connsiteX31" fmla="*/ 1169344 w 2121136"/>
                <a:gd name="connsiteY31" fmla="*/ 1662237 h 2481458"/>
                <a:gd name="connsiteX32" fmla="*/ 1261124 w 2121136"/>
                <a:gd name="connsiteY32" fmla="*/ 1737020 h 2481458"/>
                <a:gd name="connsiteX33" fmla="*/ 1380098 w 2121136"/>
                <a:gd name="connsiteY33" fmla="*/ 1825401 h 2481458"/>
                <a:gd name="connsiteX34" fmla="*/ 1560259 w 2121136"/>
                <a:gd name="connsiteY34" fmla="*/ 1947774 h 2481458"/>
                <a:gd name="connsiteX35" fmla="*/ 1669035 w 2121136"/>
                <a:gd name="connsiteY35" fmla="*/ 2005562 h 2481458"/>
                <a:gd name="connsiteX36" fmla="*/ 1774412 w 2121136"/>
                <a:gd name="connsiteY36" fmla="*/ 2053151 h 2481458"/>
                <a:gd name="connsiteX37" fmla="*/ 1872990 w 2121136"/>
                <a:gd name="connsiteY37" fmla="*/ 2090543 h 2481458"/>
                <a:gd name="connsiteX38" fmla="*/ 1944375 w 2121136"/>
                <a:gd name="connsiteY38" fmla="*/ 2114338 h 2481458"/>
                <a:gd name="connsiteX39" fmla="*/ 1988565 w 2121136"/>
                <a:gd name="connsiteY39" fmla="*/ 2124536 h 2481458"/>
                <a:gd name="connsiteX40" fmla="*/ 2025957 w 2121136"/>
                <a:gd name="connsiteY40" fmla="*/ 2121136 h 2481458"/>
                <a:gd name="connsiteX41" fmla="*/ 2056550 w 2121136"/>
                <a:gd name="connsiteY41" fmla="*/ 2104140 h 2481458"/>
                <a:gd name="connsiteX42" fmla="*/ 2121136 w 2121136"/>
                <a:gd name="connsiteY42" fmla="*/ 2015760 h 2481458"/>
                <a:gd name="connsiteX43" fmla="*/ 2019158 w 2121136"/>
                <a:gd name="connsiteY43" fmla="*/ 2481458 h 2481458"/>
                <a:gd name="connsiteX44" fmla="*/ 1944375 w 2121136"/>
                <a:gd name="connsiteY44" fmla="*/ 2471260 h 2481458"/>
                <a:gd name="connsiteX45" fmla="*/ 1798207 w 2121136"/>
                <a:gd name="connsiteY45" fmla="*/ 2386278 h 2481458"/>
                <a:gd name="connsiteX46" fmla="*/ 1536464 w 2121136"/>
                <a:gd name="connsiteY46" fmla="*/ 2223114 h 2481458"/>
                <a:gd name="connsiteX47" fmla="*/ 1233930 w 2121136"/>
                <a:gd name="connsiteY47" fmla="*/ 2002162 h 248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1136" h="2481458">
                  <a:moveTo>
                    <a:pt x="1233930" y="2002162"/>
                  </a:moveTo>
                  <a:lnTo>
                    <a:pt x="1029975" y="1842397"/>
                  </a:lnTo>
                  <a:lnTo>
                    <a:pt x="900803" y="1723423"/>
                  </a:lnTo>
                  <a:lnTo>
                    <a:pt x="798825" y="1614647"/>
                  </a:lnTo>
                  <a:lnTo>
                    <a:pt x="666254" y="1458281"/>
                  </a:lnTo>
                  <a:lnTo>
                    <a:pt x="560877" y="1329110"/>
                  </a:lnTo>
                  <a:lnTo>
                    <a:pt x="448702" y="1169345"/>
                  </a:lnTo>
                  <a:lnTo>
                    <a:pt x="356922" y="1023177"/>
                  </a:lnTo>
                  <a:lnTo>
                    <a:pt x="292336" y="904203"/>
                  </a:lnTo>
                  <a:lnTo>
                    <a:pt x="217552" y="751236"/>
                  </a:lnTo>
                  <a:lnTo>
                    <a:pt x="166563" y="635661"/>
                  </a:lnTo>
                  <a:lnTo>
                    <a:pt x="108776" y="482695"/>
                  </a:lnTo>
                  <a:lnTo>
                    <a:pt x="67985" y="363721"/>
                  </a:lnTo>
                  <a:lnTo>
                    <a:pt x="30593" y="227751"/>
                  </a:lnTo>
                  <a:lnTo>
                    <a:pt x="10198" y="125773"/>
                  </a:lnTo>
                  <a:lnTo>
                    <a:pt x="0" y="50989"/>
                  </a:lnTo>
                  <a:lnTo>
                    <a:pt x="0" y="23795"/>
                  </a:lnTo>
                  <a:lnTo>
                    <a:pt x="6798" y="10198"/>
                  </a:lnTo>
                  <a:lnTo>
                    <a:pt x="16996" y="0"/>
                  </a:lnTo>
                  <a:lnTo>
                    <a:pt x="33992" y="3400"/>
                  </a:lnTo>
                  <a:lnTo>
                    <a:pt x="57787" y="50989"/>
                  </a:lnTo>
                  <a:lnTo>
                    <a:pt x="122373" y="241348"/>
                  </a:lnTo>
                  <a:lnTo>
                    <a:pt x="180160" y="380717"/>
                  </a:lnTo>
                  <a:lnTo>
                    <a:pt x="275340" y="588072"/>
                  </a:lnTo>
                  <a:lnTo>
                    <a:pt x="384116" y="775031"/>
                  </a:lnTo>
                  <a:lnTo>
                    <a:pt x="496291" y="941594"/>
                  </a:lnTo>
                  <a:lnTo>
                    <a:pt x="625463" y="1111557"/>
                  </a:lnTo>
                  <a:lnTo>
                    <a:pt x="751236" y="1261125"/>
                  </a:lnTo>
                  <a:lnTo>
                    <a:pt x="877008" y="1393696"/>
                  </a:lnTo>
                  <a:lnTo>
                    <a:pt x="989183" y="1502472"/>
                  </a:lnTo>
                  <a:lnTo>
                    <a:pt x="1063967" y="1567058"/>
                  </a:lnTo>
                  <a:lnTo>
                    <a:pt x="1169344" y="1662237"/>
                  </a:lnTo>
                  <a:lnTo>
                    <a:pt x="1261124" y="1737020"/>
                  </a:lnTo>
                  <a:lnTo>
                    <a:pt x="1380098" y="1825401"/>
                  </a:lnTo>
                  <a:lnTo>
                    <a:pt x="1560259" y="1947774"/>
                  </a:lnTo>
                  <a:lnTo>
                    <a:pt x="1669035" y="2005562"/>
                  </a:lnTo>
                  <a:lnTo>
                    <a:pt x="1774412" y="2053151"/>
                  </a:lnTo>
                  <a:lnTo>
                    <a:pt x="1872990" y="2090543"/>
                  </a:lnTo>
                  <a:lnTo>
                    <a:pt x="1944375" y="2114338"/>
                  </a:lnTo>
                  <a:lnTo>
                    <a:pt x="1988565" y="2124536"/>
                  </a:lnTo>
                  <a:lnTo>
                    <a:pt x="2025957" y="2121136"/>
                  </a:lnTo>
                  <a:lnTo>
                    <a:pt x="2056550" y="2104140"/>
                  </a:lnTo>
                  <a:lnTo>
                    <a:pt x="2121136" y="2015760"/>
                  </a:lnTo>
                  <a:lnTo>
                    <a:pt x="2019158" y="2481458"/>
                  </a:lnTo>
                  <a:lnTo>
                    <a:pt x="1944375" y="2471260"/>
                  </a:lnTo>
                  <a:lnTo>
                    <a:pt x="1798207" y="2386278"/>
                  </a:lnTo>
                  <a:lnTo>
                    <a:pt x="1536464" y="2223114"/>
                  </a:lnTo>
                  <a:lnTo>
                    <a:pt x="1233930" y="2002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7EE5356E-A909-4FB9-8FD1-E2DCBA2F4FF2}"/>
                </a:ext>
              </a:extLst>
            </p:cNvPr>
            <p:cNvSpPr/>
            <p:nvPr/>
          </p:nvSpPr>
          <p:spPr>
            <a:xfrm>
              <a:off x="5857876" y="4271963"/>
              <a:ext cx="2727325" cy="1708150"/>
            </a:xfrm>
            <a:custGeom>
              <a:avLst/>
              <a:gdLst>
                <a:gd name="connsiteX0" fmla="*/ 1488281 w 2726531"/>
                <a:gd name="connsiteY0" fmla="*/ 1257300 h 1707356"/>
                <a:gd name="connsiteX1" fmla="*/ 1254919 w 2726531"/>
                <a:gd name="connsiteY1" fmla="*/ 1064418 h 1707356"/>
                <a:gd name="connsiteX2" fmla="*/ 966788 w 2726531"/>
                <a:gd name="connsiteY2" fmla="*/ 826293 h 1707356"/>
                <a:gd name="connsiteX3" fmla="*/ 878681 w 2726531"/>
                <a:gd name="connsiteY3" fmla="*/ 750093 h 1707356"/>
                <a:gd name="connsiteX4" fmla="*/ 764381 w 2726531"/>
                <a:gd name="connsiteY4" fmla="*/ 631031 h 1707356"/>
                <a:gd name="connsiteX5" fmla="*/ 619125 w 2726531"/>
                <a:gd name="connsiteY5" fmla="*/ 490537 h 1707356"/>
                <a:gd name="connsiteX6" fmla="*/ 507206 w 2726531"/>
                <a:gd name="connsiteY6" fmla="*/ 385762 h 1707356"/>
                <a:gd name="connsiteX7" fmla="*/ 411956 w 2726531"/>
                <a:gd name="connsiteY7" fmla="*/ 309562 h 1707356"/>
                <a:gd name="connsiteX8" fmla="*/ 319088 w 2726531"/>
                <a:gd name="connsiteY8" fmla="*/ 240506 h 1707356"/>
                <a:gd name="connsiteX9" fmla="*/ 159544 w 2726531"/>
                <a:gd name="connsiteY9" fmla="*/ 138112 h 1707356"/>
                <a:gd name="connsiteX10" fmla="*/ 100013 w 2726531"/>
                <a:gd name="connsiteY10" fmla="*/ 107156 h 1707356"/>
                <a:gd name="connsiteX11" fmla="*/ 45244 w 2726531"/>
                <a:gd name="connsiteY11" fmla="*/ 83343 h 1707356"/>
                <a:gd name="connsiteX12" fmla="*/ 21431 w 2726531"/>
                <a:gd name="connsiteY12" fmla="*/ 71437 h 1707356"/>
                <a:gd name="connsiteX13" fmla="*/ 7144 w 2726531"/>
                <a:gd name="connsiteY13" fmla="*/ 52387 h 1707356"/>
                <a:gd name="connsiteX14" fmla="*/ 0 w 2726531"/>
                <a:gd name="connsiteY14" fmla="*/ 33337 h 1707356"/>
                <a:gd name="connsiteX15" fmla="*/ 0 w 2726531"/>
                <a:gd name="connsiteY15" fmla="*/ 16668 h 1707356"/>
                <a:gd name="connsiteX16" fmla="*/ 7144 w 2726531"/>
                <a:gd name="connsiteY16" fmla="*/ 7143 h 1707356"/>
                <a:gd name="connsiteX17" fmla="*/ 35719 w 2726531"/>
                <a:gd name="connsiteY17" fmla="*/ 0 h 1707356"/>
                <a:gd name="connsiteX18" fmla="*/ 69056 w 2726531"/>
                <a:gd name="connsiteY18" fmla="*/ 4762 h 1707356"/>
                <a:gd name="connsiteX19" fmla="*/ 161925 w 2726531"/>
                <a:gd name="connsiteY19" fmla="*/ 30956 h 1707356"/>
                <a:gd name="connsiteX20" fmla="*/ 269081 w 2726531"/>
                <a:gd name="connsiteY20" fmla="*/ 78581 h 1707356"/>
                <a:gd name="connsiteX21" fmla="*/ 364331 w 2726531"/>
                <a:gd name="connsiteY21" fmla="*/ 133350 h 1707356"/>
                <a:gd name="connsiteX22" fmla="*/ 497681 w 2726531"/>
                <a:gd name="connsiteY22" fmla="*/ 221456 h 1707356"/>
                <a:gd name="connsiteX23" fmla="*/ 695325 w 2726531"/>
                <a:gd name="connsiteY23" fmla="*/ 357187 h 1707356"/>
                <a:gd name="connsiteX24" fmla="*/ 876300 w 2726531"/>
                <a:gd name="connsiteY24" fmla="*/ 488156 h 1707356"/>
                <a:gd name="connsiteX25" fmla="*/ 1007269 w 2726531"/>
                <a:gd name="connsiteY25" fmla="*/ 585787 h 1707356"/>
                <a:gd name="connsiteX26" fmla="*/ 1271588 w 2726531"/>
                <a:gd name="connsiteY26" fmla="*/ 773906 h 1707356"/>
                <a:gd name="connsiteX27" fmla="*/ 1483519 w 2726531"/>
                <a:gd name="connsiteY27" fmla="*/ 914400 h 1707356"/>
                <a:gd name="connsiteX28" fmla="*/ 1650206 w 2726531"/>
                <a:gd name="connsiteY28" fmla="*/ 1026318 h 1707356"/>
                <a:gd name="connsiteX29" fmla="*/ 1926431 w 2726531"/>
                <a:gd name="connsiteY29" fmla="*/ 1197768 h 1707356"/>
                <a:gd name="connsiteX30" fmla="*/ 2124075 w 2726531"/>
                <a:gd name="connsiteY30" fmla="*/ 1321593 h 1707356"/>
                <a:gd name="connsiteX31" fmla="*/ 2412206 w 2726531"/>
                <a:gd name="connsiteY31" fmla="*/ 1471612 h 1707356"/>
                <a:gd name="connsiteX32" fmla="*/ 2602706 w 2726531"/>
                <a:gd name="connsiteY32" fmla="*/ 1554956 h 1707356"/>
                <a:gd name="connsiteX33" fmla="*/ 2650331 w 2726531"/>
                <a:gd name="connsiteY33" fmla="*/ 1578768 h 1707356"/>
                <a:gd name="connsiteX34" fmla="*/ 2693194 w 2726531"/>
                <a:gd name="connsiteY34" fmla="*/ 1600200 h 1707356"/>
                <a:gd name="connsiteX35" fmla="*/ 2717006 w 2726531"/>
                <a:gd name="connsiteY35" fmla="*/ 1619250 h 1707356"/>
                <a:gd name="connsiteX36" fmla="*/ 2726531 w 2726531"/>
                <a:gd name="connsiteY36" fmla="*/ 1635918 h 1707356"/>
                <a:gd name="connsiteX37" fmla="*/ 2724150 w 2726531"/>
                <a:gd name="connsiteY37" fmla="*/ 1654968 h 1707356"/>
                <a:gd name="connsiteX38" fmla="*/ 2707481 w 2726531"/>
                <a:gd name="connsiteY38" fmla="*/ 1674018 h 1707356"/>
                <a:gd name="connsiteX39" fmla="*/ 2671763 w 2726531"/>
                <a:gd name="connsiteY39" fmla="*/ 1683543 h 1707356"/>
                <a:gd name="connsiteX40" fmla="*/ 2476500 w 2726531"/>
                <a:gd name="connsiteY40" fmla="*/ 1676400 h 1707356"/>
                <a:gd name="connsiteX41" fmla="*/ 2390775 w 2726531"/>
                <a:gd name="connsiteY41" fmla="*/ 1681162 h 1707356"/>
                <a:gd name="connsiteX42" fmla="*/ 2314575 w 2726531"/>
                <a:gd name="connsiteY42" fmla="*/ 1693068 h 1707356"/>
                <a:gd name="connsiteX43" fmla="*/ 2233613 w 2726531"/>
                <a:gd name="connsiteY43" fmla="*/ 1707356 h 1707356"/>
                <a:gd name="connsiteX44" fmla="*/ 2190750 w 2726531"/>
                <a:gd name="connsiteY44" fmla="*/ 1707356 h 1707356"/>
                <a:gd name="connsiteX45" fmla="*/ 2107406 w 2726531"/>
                <a:gd name="connsiteY45" fmla="*/ 1690687 h 1707356"/>
                <a:gd name="connsiteX46" fmla="*/ 2002631 w 2726531"/>
                <a:gd name="connsiteY46" fmla="*/ 1643062 h 1707356"/>
                <a:gd name="connsiteX47" fmla="*/ 1857375 w 2726531"/>
                <a:gd name="connsiteY47" fmla="*/ 1552575 h 1707356"/>
                <a:gd name="connsiteX48" fmla="*/ 1624013 w 2726531"/>
                <a:gd name="connsiteY48" fmla="*/ 1369218 h 1707356"/>
                <a:gd name="connsiteX49" fmla="*/ 1488281 w 2726531"/>
                <a:gd name="connsiteY49" fmla="*/ 1257300 h 170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26531" h="1707356">
                  <a:moveTo>
                    <a:pt x="1488281" y="1257300"/>
                  </a:moveTo>
                  <a:lnTo>
                    <a:pt x="1254919" y="1064418"/>
                  </a:lnTo>
                  <a:lnTo>
                    <a:pt x="966788" y="826293"/>
                  </a:lnTo>
                  <a:lnTo>
                    <a:pt x="878681" y="750093"/>
                  </a:lnTo>
                  <a:lnTo>
                    <a:pt x="764381" y="631031"/>
                  </a:lnTo>
                  <a:lnTo>
                    <a:pt x="619125" y="490537"/>
                  </a:lnTo>
                  <a:lnTo>
                    <a:pt x="507206" y="385762"/>
                  </a:lnTo>
                  <a:lnTo>
                    <a:pt x="411956" y="309562"/>
                  </a:lnTo>
                  <a:lnTo>
                    <a:pt x="319088" y="240506"/>
                  </a:lnTo>
                  <a:lnTo>
                    <a:pt x="159544" y="138112"/>
                  </a:lnTo>
                  <a:lnTo>
                    <a:pt x="100013" y="107156"/>
                  </a:lnTo>
                  <a:lnTo>
                    <a:pt x="45244" y="83343"/>
                  </a:lnTo>
                  <a:lnTo>
                    <a:pt x="21431" y="71437"/>
                  </a:lnTo>
                  <a:lnTo>
                    <a:pt x="7144" y="52387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69056" y="4762"/>
                  </a:lnTo>
                  <a:lnTo>
                    <a:pt x="161925" y="30956"/>
                  </a:lnTo>
                  <a:lnTo>
                    <a:pt x="269081" y="78581"/>
                  </a:lnTo>
                  <a:lnTo>
                    <a:pt x="364331" y="133350"/>
                  </a:lnTo>
                  <a:lnTo>
                    <a:pt x="497681" y="221456"/>
                  </a:lnTo>
                  <a:lnTo>
                    <a:pt x="695325" y="357187"/>
                  </a:lnTo>
                  <a:lnTo>
                    <a:pt x="876300" y="488156"/>
                  </a:lnTo>
                  <a:lnTo>
                    <a:pt x="1007269" y="585787"/>
                  </a:lnTo>
                  <a:lnTo>
                    <a:pt x="1271588" y="773906"/>
                  </a:lnTo>
                  <a:lnTo>
                    <a:pt x="1483519" y="914400"/>
                  </a:lnTo>
                  <a:lnTo>
                    <a:pt x="1650206" y="1026318"/>
                  </a:lnTo>
                  <a:lnTo>
                    <a:pt x="1926431" y="1197768"/>
                  </a:lnTo>
                  <a:lnTo>
                    <a:pt x="2124075" y="1321593"/>
                  </a:lnTo>
                  <a:lnTo>
                    <a:pt x="2412206" y="1471612"/>
                  </a:lnTo>
                  <a:lnTo>
                    <a:pt x="2602706" y="1554956"/>
                  </a:lnTo>
                  <a:lnTo>
                    <a:pt x="2650331" y="1578768"/>
                  </a:lnTo>
                  <a:lnTo>
                    <a:pt x="2693194" y="1600200"/>
                  </a:lnTo>
                  <a:lnTo>
                    <a:pt x="2717006" y="1619250"/>
                  </a:lnTo>
                  <a:lnTo>
                    <a:pt x="2726531" y="1635918"/>
                  </a:lnTo>
                  <a:lnTo>
                    <a:pt x="2724150" y="1654968"/>
                  </a:lnTo>
                  <a:lnTo>
                    <a:pt x="2707481" y="1674018"/>
                  </a:lnTo>
                  <a:lnTo>
                    <a:pt x="2671763" y="1683543"/>
                  </a:lnTo>
                  <a:lnTo>
                    <a:pt x="2476500" y="1676400"/>
                  </a:lnTo>
                  <a:lnTo>
                    <a:pt x="2390775" y="1681162"/>
                  </a:lnTo>
                  <a:lnTo>
                    <a:pt x="2314575" y="1693068"/>
                  </a:lnTo>
                  <a:lnTo>
                    <a:pt x="2233613" y="1707356"/>
                  </a:lnTo>
                  <a:lnTo>
                    <a:pt x="2190750" y="1707356"/>
                  </a:lnTo>
                  <a:lnTo>
                    <a:pt x="2107406" y="1690687"/>
                  </a:lnTo>
                  <a:lnTo>
                    <a:pt x="2002631" y="1643062"/>
                  </a:lnTo>
                  <a:lnTo>
                    <a:pt x="1857375" y="1552575"/>
                  </a:lnTo>
                  <a:lnTo>
                    <a:pt x="1624013" y="1369218"/>
                  </a:lnTo>
                  <a:lnTo>
                    <a:pt x="1488281" y="1257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668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3" grpId="0" animBg="1"/>
      <p:bldP spid="26" grpId="0" animBg="1"/>
      <p:bldP spid="28" grpId="0" animBg="1"/>
      <p:bldP spid="8" grpId="0" animBg="1"/>
      <p:bldP spid="10" grpId="0" animBg="1"/>
      <p:bldP spid="11" grpId="0" animBg="1"/>
      <p:bldP spid="12" grpId="0" animBg="1"/>
      <p:bldP spid="14" grpId="0" animBg="1"/>
      <p:bldP spid="19" grpId="0" animBg="1"/>
      <p:bldP spid="20" grpId="0" animBg="1"/>
      <p:bldP spid="25" grpId="0" animBg="1"/>
      <p:bldP spid="23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CE6FE91-9F96-451A-8175-0BD844A17BD2}"/>
              </a:ext>
            </a:extLst>
          </p:cNvPr>
          <p:cNvGrpSpPr/>
          <p:nvPr/>
        </p:nvGrpSpPr>
        <p:grpSpPr>
          <a:xfrm>
            <a:off x="3498851" y="1357313"/>
            <a:ext cx="5086350" cy="4713288"/>
            <a:chOff x="3498851" y="1357313"/>
            <a:chExt cx="5086350" cy="47132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FFA43C8-BBF4-4FB9-A71C-9CE1E653A13D}"/>
                </a:ext>
              </a:extLst>
            </p:cNvPr>
            <p:cNvSpPr/>
            <p:nvPr/>
          </p:nvSpPr>
          <p:spPr>
            <a:xfrm>
              <a:off x="3571877" y="2514600"/>
              <a:ext cx="1838325" cy="609600"/>
            </a:xfrm>
            <a:custGeom>
              <a:avLst/>
              <a:gdLst>
                <a:gd name="connsiteX0" fmla="*/ 1407319 w 1838325"/>
                <a:gd name="connsiteY0" fmla="*/ 250031 h 609600"/>
                <a:gd name="connsiteX1" fmla="*/ 1216819 w 1838325"/>
                <a:gd name="connsiteY1" fmla="*/ 295275 h 609600"/>
                <a:gd name="connsiteX2" fmla="*/ 1042988 w 1838325"/>
                <a:gd name="connsiteY2" fmla="*/ 345281 h 609600"/>
                <a:gd name="connsiteX3" fmla="*/ 802481 w 1838325"/>
                <a:gd name="connsiteY3" fmla="*/ 428625 h 609600"/>
                <a:gd name="connsiteX4" fmla="*/ 561975 w 1838325"/>
                <a:gd name="connsiteY4" fmla="*/ 514350 h 609600"/>
                <a:gd name="connsiteX5" fmla="*/ 323850 w 1838325"/>
                <a:gd name="connsiteY5" fmla="*/ 604838 h 609600"/>
                <a:gd name="connsiteX6" fmla="*/ 292894 w 1838325"/>
                <a:gd name="connsiteY6" fmla="*/ 609600 h 609600"/>
                <a:gd name="connsiteX7" fmla="*/ 259556 w 1838325"/>
                <a:gd name="connsiteY7" fmla="*/ 600075 h 609600"/>
                <a:gd name="connsiteX8" fmla="*/ 200025 w 1838325"/>
                <a:gd name="connsiteY8" fmla="*/ 554831 h 609600"/>
                <a:gd name="connsiteX9" fmla="*/ 126206 w 1838325"/>
                <a:gd name="connsiteY9" fmla="*/ 481013 h 609600"/>
                <a:gd name="connsiteX10" fmla="*/ 61913 w 1838325"/>
                <a:gd name="connsiteY10" fmla="*/ 400050 h 609600"/>
                <a:gd name="connsiteX11" fmla="*/ 19050 w 1838325"/>
                <a:gd name="connsiteY11" fmla="*/ 345281 h 609600"/>
                <a:gd name="connsiteX12" fmla="*/ 4763 w 1838325"/>
                <a:gd name="connsiteY12" fmla="*/ 319088 h 609600"/>
                <a:gd name="connsiteX13" fmla="*/ 0 w 1838325"/>
                <a:gd name="connsiteY13" fmla="*/ 295275 h 609600"/>
                <a:gd name="connsiteX14" fmla="*/ 2381 w 1838325"/>
                <a:gd name="connsiteY14" fmla="*/ 278606 h 609600"/>
                <a:gd name="connsiteX15" fmla="*/ 14288 w 1838325"/>
                <a:gd name="connsiteY15" fmla="*/ 271463 h 609600"/>
                <a:gd name="connsiteX16" fmla="*/ 42863 w 1838325"/>
                <a:gd name="connsiteY16" fmla="*/ 276225 h 609600"/>
                <a:gd name="connsiteX17" fmla="*/ 90488 w 1838325"/>
                <a:gd name="connsiteY17" fmla="*/ 309563 h 609600"/>
                <a:gd name="connsiteX18" fmla="*/ 140494 w 1838325"/>
                <a:gd name="connsiteY18" fmla="*/ 340519 h 609600"/>
                <a:gd name="connsiteX19" fmla="*/ 192881 w 1838325"/>
                <a:gd name="connsiteY19" fmla="*/ 364331 h 609600"/>
                <a:gd name="connsiteX20" fmla="*/ 259556 w 1838325"/>
                <a:gd name="connsiteY20" fmla="*/ 385763 h 609600"/>
                <a:gd name="connsiteX21" fmla="*/ 311944 w 1838325"/>
                <a:gd name="connsiteY21" fmla="*/ 397669 h 609600"/>
                <a:gd name="connsiteX22" fmla="*/ 354806 w 1838325"/>
                <a:gd name="connsiteY22" fmla="*/ 400050 h 609600"/>
                <a:gd name="connsiteX23" fmla="*/ 511969 w 1838325"/>
                <a:gd name="connsiteY23" fmla="*/ 345281 h 609600"/>
                <a:gd name="connsiteX24" fmla="*/ 704850 w 1838325"/>
                <a:gd name="connsiteY24" fmla="*/ 278606 h 609600"/>
                <a:gd name="connsiteX25" fmla="*/ 888206 w 1838325"/>
                <a:gd name="connsiteY25" fmla="*/ 219075 h 609600"/>
                <a:gd name="connsiteX26" fmla="*/ 1052513 w 1838325"/>
                <a:gd name="connsiteY26" fmla="*/ 166688 h 609600"/>
                <a:gd name="connsiteX27" fmla="*/ 1216819 w 1838325"/>
                <a:gd name="connsiteY27" fmla="*/ 119063 h 609600"/>
                <a:gd name="connsiteX28" fmla="*/ 1428750 w 1838325"/>
                <a:gd name="connsiteY28" fmla="*/ 54769 h 609600"/>
                <a:gd name="connsiteX29" fmla="*/ 1593056 w 1838325"/>
                <a:gd name="connsiteY29" fmla="*/ 2381 h 609600"/>
                <a:gd name="connsiteX30" fmla="*/ 1635919 w 1838325"/>
                <a:gd name="connsiteY30" fmla="*/ 0 h 609600"/>
                <a:gd name="connsiteX31" fmla="*/ 1693069 w 1838325"/>
                <a:gd name="connsiteY31" fmla="*/ 16669 h 609600"/>
                <a:gd name="connsiteX32" fmla="*/ 1745456 w 1838325"/>
                <a:gd name="connsiteY32" fmla="*/ 35719 h 609600"/>
                <a:gd name="connsiteX33" fmla="*/ 1778794 w 1838325"/>
                <a:gd name="connsiteY33" fmla="*/ 52388 h 609600"/>
                <a:gd name="connsiteX34" fmla="*/ 1804988 w 1838325"/>
                <a:gd name="connsiteY34" fmla="*/ 71438 h 609600"/>
                <a:gd name="connsiteX35" fmla="*/ 1828800 w 1838325"/>
                <a:gd name="connsiteY35" fmla="*/ 90488 h 609600"/>
                <a:gd name="connsiteX36" fmla="*/ 1838325 w 1838325"/>
                <a:gd name="connsiteY36" fmla="*/ 109538 h 609600"/>
                <a:gd name="connsiteX37" fmla="*/ 1835944 w 1838325"/>
                <a:gd name="connsiteY37" fmla="*/ 133350 h 609600"/>
                <a:gd name="connsiteX38" fmla="*/ 1819275 w 1838325"/>
                <a:gd name="connsiteY38" fmla="*/ 159544 h 609600"/>
                <a:gd name="connsiteX39" fmla="*/ 1769269 w 1838325"/>
                <a:gd name="connsiteY39" fmla="*/ 185738 h 609600"/>
                <a:gd name="connsiteX40" fmla="*/ 1688306 w 1838325"/>
                <a:gd name="connsiteY40" fmla="*/ 204788 h 609600"/>
                <a:gd name="connsiteX41" fmla="*/ 1407319 w 1838325"/>
                <a:gd name="connsiteY41" fmla="*/ 2500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8325" h="609600">
                  <a:moveTo>
                    <a:pt x="1407319" y="250031"/>
                  </a:moveTo>
                  <a:lnTo>
                    <a:pt x="1216819" y="295275"/>
                  </a:lnTo>
                  <a:lnTo>
                    <a:pt x="1042988" y="345281"/>
                  </a:lnTo>
                  <a:lnTo>
                    <a:pt x="802481" y="428625"/>
                  </a:lnTo>
                  <a:lnTo>
                    <a:pt x="561975" y="514350"/>
                  </a:lnTo>
                  <a:lnTo>
                    <a:pt x="323850" y="604838"/>
                  </a:lnTo>
                  <a:lnTo>
                    <a:pt x="292894" y="609600"/>
                  </a:lnTo>
                  <a:lnTo>
                    <a:pt x="259556" y="600075"/>
                  </a:lnTo>
                  <a:lnTo>
                    <a:pt x="200025" y="554831"/>
                  </a:lnTo>
                  <a:lnTo>
                    <a:pt x="126206" y="481013"/>
                  </a:lnTo>
                  <a:lnTo>
                    <a:pt x="61913" y="400050"/>
                  </a:lnTo>
                  <a:lnTo>
                    <a:pt x="19050" y="345281"/>
                  </a:lnTo>
                  <a:lnTo>
                    <a:pt x="4763" y="319088"/>
                  </a:lnTo>
                  <a:lnTo>
                    <a:pt x="0" y="295275"/>
                  </a:lnTo>
                  <a:lnTo>
                    <a:pt x="2381" y="278606"/>
                  </a:lnTo>
                  <a:lnTo>
                    <a:pt x="14288" y="271463"/>
                  </a:lnTo>
                  <a:lnTo>
                    <a:pt x="42863" y="276225"/>
                  </a:lnTo>
                  <a:lnTo>
                    <a:pt x="90488" y="309563"/>
                  </a:lnTo>
                  <a:lnTo>
                    <a:pt x="140494" y="340519"/>
                  </a:lnTo>
                  <a:lnTo>
                    <a:pt x="192881" y="364331"/>
                  </a:lnTo>
                  <a:lnTo>
                    <a:pt x="259556" y="385763"/>
                  </a:lnTo>
                  <a:lnTo>
                    <a:pt x="311944" y="397669"/>
                  </a:lnTo>
                  <a:lnTo>
                    <a:pt x="354806" y="400050"/>
                  </a:lnTo>
                  <a:lnTo>
                    <a:pt x="511969" y="345281"/>
                  </a:lnTo>
                  <a:lnTo>
                    <a:pt x="704850" y="278606"/>
                  </a:lnTo>
                  <a:lnTo>
                    <a:pt x="888206" y="219075"/>
                  </a:lnTo>
                  <a:lnTo>
                    <a:pt x="1052513" y="166688"/>
                  </a:lnTo>
                  <a:lnTo>
                    <a:pt x="1216819" y="119063"/>
                  </a:lnTo>
                  <a:lnTo>
                    <a:pt x="1428750" y="54769"/>
                  </a:lnTo>
                  <a:lnTo>
                    <a:pt x="1593056" y="2381"/>
                  </a:lnTo>
                  <a:lnTo>
                    <a:pt x="1635919" y="0"/>
                  </a:lnTo>
                  <a:lnTo>
                    <a:pt x="1693069" y="16669"/>
                  </a:lnTo>
                  <a:lnTo>
                    <a:pt x="1745456" y="35719"/>
                  </a:lnTo>
                  <a:lnTo>
                    <a:pt x="1778794" y="52388"/>
                  </a:lnTo>
                  <a:lnTo>
                    <a:pt x="1804988" y="71438"/>
                  </a:lnTo>
                  <a:lnTo>
                    <a:pt x="1828800" y="90488"/>
                  </a:lnTo>
                  <a:lnTo>
                    <a:pt x="1838325" y="109538"/>
                  </a:lnTo>
                  <a:lnTo>
                    <a:pt x="1835944" y="133350"/>
                  </a:lnTo>
                  <a:lnTo>
                    <a:pt x="1819275" y="159544"/>
                  </a:lnTo>
                  <a:lnTo>
                    <a:pt x="1769269" y="185738"/>
                  </a:lnTo>
                  <a:lnTo>
                    <a:pt x="1688306" y="204788"/>
                  </a:lnTo>
                  <a:lnTo>
                    <a:pt x="1407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1070882-5A86-4EDD-ABBB-BE4A983FF729}"/>
                </a:ext>
              </a:extLst>
            </p:cNvPr>
            <p:cNvSpPr/>
            <p:nvPr/>
          </p:nvSpPr>
          <p:spPr>
            <a:xfrm>
              <a:off x="5775326" y="1357313"/>
              <a:ext cx="1630363" cy="895350"/>
            </a:xfrm>
            <a:custGeom>
              <a:avLst/>
              <a:gdLst>
                <a:gd name="connsiteX0" fmla="*/ 1059657 w 1631157"/>
                <a:gd name="connsiteY0" fmla="*/ 602456 h 895350"/>
                <a:gd name="connsiteX1" fmla="*/ 766763 w 1631157"/>
                <a:gd name="connsiteY1" fmla="*/ 707231 h 895350"/>
                <a:gd name="connsiteX2" fmla="*/ 604838 w 1631157"/>
                <a:gd name="connsiteY2" fmla="*/ 762000 h 895350"/>
                <a:gd name="connsiteX3" fmla="*/ 383382 w 1631157"/>
                <a:gd name="connsiteY3" fmla="*/ 828675 h 895350"/>
                <a:gd name="connsiteX4" fmla="*/ 276225 w 1631157"/>
                <a:gd name="connsiteY4" fmla="*/ 854868 h 895350"/>
                <a:gd name="connsiteX5" fmla="*/ 200025 w 1631157"/>
                <a:gd name="connsiteY5" fmla="*/ 871537 h 895350"/>
                <a:gd name="connsiteX6" fmla="*/ 100013 w 1631157"/>
                <a:gd name="connsiteY6" fmla="*/ 888206 h 895350"/>
                <a:gd name="connsiteX7" fmla="*/ 52388 w 1631157"/>
                <a:gd name="connsiteY7" fmla="*/ 892968 h 895350"/>
                <a:gd name="connsiteX8" fmla="*/ 21432 w 1631157"/>
                <a:gd name="connsiteY8" fmla="*/ 895350 h 895350"/>
                <a:gd name="connsiteX9" fmla="*/ 4763 w 1631157"/>
                <a:gd name="connsiteY9" fmla="*/ 892968 h 895350"/>
                <a:gd name="connsiteX10" fmla="*/ 0 w 1631157"/>
                <a:gd name="connsiteY10" fmla="*/ 885825 h 895350"/>
                <a:gd name="connsiteX11" fmla="*/ 0 w 1631157"/>
                <a:gd name="connsiteY11" fmla="*/ 871537 h 895350"/>
                <a:gd name="connsiteX12" fmla="*/ 11907 w 1631157"/>
                <a:gd name="connsiteY12" fmla="*/ 859631 h 895350"/>
                <a:gd name="connsiteX13" fmla="*/ 66675 w 1631157"/>
                <a:gd name="connsiteY13" fmla="*/ 835818 h 895350"/>
                <a:gd name="connsiteX14" fmla="*/ 238125 w 1631157"/>
                <a:gd name="connsiteY14" fmla="*/ 776287 h 895350"/>
                <a:gd name="connsiteX15" fmla="*/ 397669 w 1631157"/>
                <a:gd name="connsiteY15" fmla="*/ 714375 h 895350"/>
                <a:gd name="connsiteX16" fmla="*/ 578644 w 1631157"/>
                <a:gd name="connsiteY16" fmla="*/ 631031 h 895350"/>
                <a:gd name="connsiteX17" fmla="*/ 740569 w 1631157"/>
                <a:gd name="connsiteY17" fmla="*/ 545306 h 895350"/>
                <a:gd name="connsiteX18" fmla="*/ 890588 w 1631157"/>
                <a:gd name="connsiteY18" fmla="*/ 459581 h 895350"/>
                <a:gd name="connsiteX19" fmla="*/ 1014413 w 1631157"/>
                <a:gd name="connsiteY19" fmla="*/ 378618 h 895350"/>
                <a:gd name="connsiteX20" fmla="*/ 1100138 w 1631157"/>
                <a:gd name="connsiteY20" fmla="*/ 314325 h 895350"/>
                <a:gd name="connsiteX21" fmla="*/ 1128713 w 1631157"/>
                <a:gd name="connsiteY21" fmla="*/ 278606 h 895350"/>
                <a:gd name="connsiteX22" fmla="*/ 1138238 w 1631157"/>
                <a:gd name="connsiteY22" fmla="*/ 259556 h 895350"/>
                <a:gd name="connsiteX23" fmla="*/ 1140619 w 1631157"/>
                <a:gd name="connsiteY23" fmla="*/ 240506 h 895350"/>
                <a:gd name="connsiteX24" fmla="*/ 1133475 w 1631157"/>
                <a:gd name="connsiteY24" fmla="*/ 204787 h 895350"/>
                <a:gd name="connsiteX25" fmla="*/ 1109663 w 1631157"/>
                <a:gd name="connsiteY25" fmla="*/ 159543 h 895350"/>
                <a:gd name="connsiteX26" fmla="*/ 1071563 w 1631157"/>
                <a:gd name="connsiteY26" fmla="*/ 111918 h 895350"/>
                <a:gd name="connsiteX27" fmla="*/ 1031082 w 1631157"/>
                <a:gd name="connsiteY27" fmla="*/ 71437 h 895350"/>
                <a:gd name="connsiteX28" fmla="*/ 1016794 w 1631157"/>
                <a:gd name="connsiteY28" fmla="*/ 54768 h 895350"/>
                <a:gd name="connsiteX29" fmla="*/ 1009650 w 1631157"/>
                <a:gd name="connsiteY29" fmla="*/ 33337 h 895350"/>
                <a:gd name="connsiteX30" fmla="*/ 1009650 w 1631157"/>
                <a:gd name="connsiteY30" fmla="*/ 11906 h 895350"/>
                <a:gd name="connsiteX31" fmla="*/ 1021557 w 1631157"/>
                <a:gd name="connsiteY31" fmla="*/ 0 h 895350"/>
                <a:gd name="connsiteX32" fmla="*/ 1035844 w 1631157"/>
                <a:gd name="connsiteY32" fmla="*/ 0 h 895350"/>
                <a:gd name="connsiteX33" fmla="*/ 1062038 w 1631157"/>
                <a:gd name="connsiteY33" fmla="*/ 7143 h 895350"/>
                <a:gd name="connsiteX34" fmla="*/ 1114425 w 1631157"/>
                <a:gd name="connsiteY34" fmla="*/ 23812 h 895350"/>
                <a:gd name="connsiteX35" fmla="*/ 1178719 w 1631157"/>
                <a:gd name="connsiteY35" fmla="*/ 50006 h 895350"/>
                <a:gd name="connsiteX36" fmla="*/ 1257300 w 1631157"/>
                <a:gd name="connsiteY36" fmla="*/ 88106 h 895350"/>
                <a:gd name="connsiteX37" fmla="*/ 1343025 w 1631157"/>
                <a:gd name="connsiteY37" fmla="*/ 133350 h 895350"/>
                <a:gd name="connsiteX38" fmla="*/ 1414463 w 1631157"/>
                <a:gd name="connsiteY38" fmla="*/ 173831 h 895350"/>
                <a:gd name="connsiteX39" fmla="*/ 1473994 w 1631157"/>
                <a:gd name="connsiteY39" fmla="*/ 214312 h 895350"/>
                <a:gd name="connsiteX40" fmla="*/ 1528763 w 1631157"/>
                <a:gd name="connsiteY40" fmla="*/ 264318 h 895350"/>
                <a:gd name="connsiteX41" fmla="*/ 1562100 w 1631157"/>
                <a:gd name="connsiteY41" fmla="*/ 295275 h 895350"/>
                <a:gd name="connsiteX42" fmla="*/ 1590675 w 1631157"/>
                <a:gd name="connsiteY42" fmla="*/ 326231 h 895350"/>
                <a:gd name="connsiteX43" fmla="*/ 1604963 w 1631157"/>
                <a:gd name="connsiteY43" fmla="*/ 345281 h 895350"/>
                <a:gd name="connsiteX44" fmla="*/ 1621632 w 1631157"/>
                <a:gd name="connsiteY44" fmla="*/ 369093 h 895350"/>
                <a:gd name="connsiteX45" fmla="*/ 1631157 w 1631157"/>
                <a:gd name="connsiteY45" fmla="*/ 392906 h 895350"/>
                <a:gd name="connsiteX46" fmla="*/ 1631157 w 1631157"/>
                <a:gd name="connsiteY46" fmla="*/ 409575 h 895350"/>
                <a:gd name="connsiteX47" fmla="*/ 1626394 w 1631157"/>
                <a:gd name="connsiteY47" fmla="*/ 426243 h 895350"/>
                <a:gd name="connsiteX48" fmla="*/ 1614488 w 1631157"/>
                <a:gd name="connsiteY48" fmla="*/ 442912 h 895350"/>
                <a:gd name="connsiteX49" fmla="*/ 1593057 w 1631157"/>
                <a:gd name="connsiteY49" fmla="*/ 454818 h 895350"/>
                <a:gd name="connsiteX50" fmla="*/ 1547813 w 1631157"/>
                <a:gd name="connsiteY50" fmla="*/ 461962 h 895350"/>
                <a:gd name="connsiteX51" fmla="*/ 1457325 w 1631157"/>
                <a:gd name="connsiteY51" fmla="*/ 466725 h 895350"/>
                <a:gd name="connsiteX52" fmla="*/ 1390650 w 1631157"/>
                <a:gd name="connsiteY52" fmla="*/ 476250 h 895350"/>
                <a:gd name="connsiteX53" fmla="*/ 1326357 w 1631157"/>
                <a:gd name="connsiteY53" fmla="*/ 495300 h 895350"/>
                <a:gd name="connsiteX54" fmla="*/ 1254919 w 1631157"/>
                <a:gd name="connsiteY54" fmla="*/ 523875 h 895350"/>
                <a:gd name="connsiteX55" fmla="*/ 1059657 w 1631157"/>
                <a:gd name="connsiteY55" fmla="*/ 60245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1157" h="895350">
                  <a:moveTo>
                    <a:pt x="1059657" y="602456"/>
                  </a:moveTo>
                  <a:lnTo>
                    <a:pt x="766763" y="707231"/>
                  </a:lnTo>
                  <a:lnTo>
                    <a:pt x="604838" y="762000"/>
                  </a:lnTo>
                  <a:lnTo>
                    <a:pt x="383382" y="828675"/>
                  </a:lnTo>
                  <a:lnTo>
                    <a:pt x="276225" y="854868"/>
                  </a:lnTo>
                  <a:lnTo>
                    <a:pt x="200025" y="871537"/>
                  </a:lnTo>
                  <a:lnTo>
                    <a:pt x="100013" y="888206"/>
                  </a:lnTo>
                  <a:lnTo>
                    <a:pt x="52388" y="892968"/>
                  </a:lnTo>
                  <a:lnTo>
                    <a:pt x="21432" y="895350"/>
                  </a:lnTo>
                  <a:lnTo>
                    <a:pt x="4763" y="892968"/>
                  </a:lnTo>
                  <a:lnTo>
                    <a:pt x="0" y="885825"/>
                  </a:lnTo>
                  <a:lnTo>
                    <a:pt x="0" y="871537"/>
                  </a:lnTo>
                  <a:lnTo>
                    <a:pt x="11907" y="859631"/>
                  </a:lnTo>
                  <a:lnTo>
                    <a:pt x="66675" y="835818"/>
                  </a:lnTo>
                  <a:lnTo>
                    <a:pt x="238125" y="776287"/>
                  </a:lnTo>
                  <a:lnTo>
                    <a:pt x="397669" y="714375"/>
                  </a:lnTo>
                  <a:lnTo>
                    <a:pt x="578644" y="631031"/>
                  </a:lnTo>
                  <a:lnTo>
                    <a:pt x="740569" y="545306"/>
                  </a:lnTo>
                  <a:lnTo>
                    <a:pt x="890588" y="459581"/>
                  </a:lnTo>
                  <a:lnTo>
                    <a:pt x="1014413" y="378618"/>
                  </a:lnTo>
                  <a:lnTo>
                    <a:pt x="1100138" y="314325"/>
                  </a:lnTo>
                  <a:lnTo>
                    <a:pt x="1128713" y="278606"/>
                  </a:lnTo>
                  <a:lnTo>
                    <a:pt x="1138238" y="259556"/>
                  </a:lnTo>
                  <a:lnTo>
                    <a:pt x="1140619" y="240506"/>
                  </a:lnTo>
                  <a:lnTo>
                    <a:pt x="1133475" y="204787"/>
                  </a:lnTo>
                  <a:lnTo>
                    <a:pt x="1109663" y="159543"/>
                  </a:lnTo>
                  <a:lnTo>
                    <a:pt x="1071563" y="111918"/>
                  </a:lnTo>
                  <a:lnTo>
                    <a:pt x="1031082" y="71437"/>
                  </a:lnTo>
                  <a:lnTo>
                    <a:pt x="1016794" y="54768"/>
                  </a:lnTo>
                  <a:lnTo>
                    <a:pt x="1009650" y="33337"/>
                  </a:lnTo>
                  <a:lnTo>
                    <a:pt x="1009650" y="11906"/>
                  </a:lnTo>
                  <a:lnTo>
                    <a:pt x="1021557" y="0"/>
                  </a:lnTo>
                  <a:lnTo>
                    <a:pt x="1035844" y="0"/>
                  </a:lnTo>
                  <a:lnTo>
                    <a:pt x="1062038" y="7143"/>
                  </a:lnTo>
                  <a:lnTo>
                    <a:pt x="1114425" y="23812"/>
                  </a:lnTo>
                  <a:lnTo>
                    <a:pt x="1178719" y="50006"/>
                  </a:lnTo>
                  <a:lnTo>
                    <a:pt x="1257300" y="88106"/>
                  </a:lnTo>
                  <a:lnTo>
                    <a:pt x="1343025" y="133350"/>
                  </a:lnTo>
                  <a:lnTo>
                    <a:pt x="1414463" y="173831"/>
                  </a:lnTo>
                  <a:lnTo>
                    <a:pt x="1473994" y="214312"/>
                  </a:lnTo>
                  <a:lnTo>
                    <a:pt x="1528763" y="264318"/>
                  </a:lnTo>
                  <a:lnTo>
                    <a:pt x="1562100" y="295275"/>
                  </a:lnTo>
                  <a:lnTo>
                    <a:pt x="1590675" y="326231"/>
                  </a:lnTo>
                  <a:lnTo>
                    <a:pt x="1604963" y="345281"/>
                  </a:lnTo>
                  <a:lnTo>
                    <a:pt x="1621632" y="369093"/>
                  </a:lnTo>
                  <a:lnTo>
                    <a:pt x="1631157" y="392906"/>
                  </a:lnTo>
                  <a:lnTo>
                    <a:pt x="1631157" y="409575"/>
                  </a:lnTo>
                  <a:lnTo>
                    <a:pt x="1626394" y="426243"/>
                  </a:lnTo>
                  <a:lnTo>
                    <a:pt x="1614488" y="442912"/>
                  </a:lnTo>
                  <a:lnTo>
                    <a:pt x="1593057" y="454818"/>
                  </a:lnTo>
                  <a:lnTo>
                    <a:pt x="1547813" y="461962"/>
                  </a:lnTo>
                  <a:lnTo>
                    <a:pt x="1457325" y="466725"/>
                  </a:lnTo>
                  <a:lnTo>
                    <a:pt x="1390650" y="476250"/>
                  </a:lnTo>
                  <a:lnTo>
                    <a:pt x="1326357" y="495300"/>
                  </a:lnTo>
                  <a:lnTo>
                    <a:pt x="1254919" y="523875"/>
                  </a:lnTo>
                  <a:lnTo>
                    <a:pt x="1059657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132ADA61-FBAD-47D9-876C-4E6C6521DBB3}"/>
                </a:ext>
              </a:extLst>
            </p:cNvPr>
            <p:cNvSpPr/>
            <p:nvPr/>
          </p:nvSpPr>
          <p:spPr>
            <a:xfrm>
              <a:off x="5303838" y="2976564"/>
              <a:ext cx="315912" cy="1101725"/>
            </a:xfrm>
            <a:custGeom>
              <a:avLst/>
              <a:gdLst>
                <a:gd name="connsiteX0" fmla="*/ 57150 w 316706"/>
                <a:gd name="connsiteY0" fmla="*/ 697706 h 1102518"/>
                <a:gd name="connsiteX1" fmla="*/ 97631 w 316706"/>
                <a:gd name="connsiteY1" fmla="*/ 552450 h 1102518"/>
                <a:gd name="connsiteX2" fmla="*/ 128587 w 316706"/>
                <a:gd name="connsiteY2" fmla="*/ 445293 h 1102518"/>
                <a:gd name="connsiteX3" fmla="*/ 145256 w 316706"/>
                <a:gd name="connsiteY3" fmla="*/ 388143 h 1102518"/>
                <a:gd name="connsiteX4" fmla="*/ 152400 w 316706"/>
                <a:gd name="connsiteY4" fmla="*/ 352425 h 1102518"/>
                <a:gd name="connsiteX5" fmla="*/ 159544 w 316706"/>
                <a:gd name="connsiteY5" fmla="*/ 233362 h 1102518"/>
                <a:gd name="connsiteX6" fmla="*/ 140494 w 316706"/>
                <a:gd name="connsiteY6" fmla="*/ 161925 h 1102518"/>
                <a:gd name="connsiteX7" fmla="*/ 116681 w 316706"/>
                <a:gd name="connsiteY7" fmla="*/ 100012 h 1102518"/>
                <a:gd name="connsiteX8" fmla="*/ 102394 w 316706"/>
                <a:gd name="connsiteY8" fmla="*/ 57150 h 1102518"/>
                <a:gd name="connsiteX9" fmla="*/ 100012 w 316706"/>
                <a:gd name="connsiteY9" fmla="*/ 30956 h 1102518"/>
                <a:gd name="connsiteX10" fmla="*/ 104775 w 316706"/>
                <a:gd name="connsiteY10" fmla="*/ 7143 h 1102518"/>
                <a:gd name="connsiteX11" fmla="*/ 116681 w 316706"/>
                <a:gd name="connsiteY11" fmla="*/ 0 h 1102518"/>
                <a:gd name="connsiteX12" fmla="*/ 140494 w 316706"/>
                <a:gd name="connsiteY12" fmla="*/ 4762 h 1102518"/>
                <a:gd name="connsiteX13" fmla="*/ 166687 w 316706"/>
                <a:gd name="connsiteY13" fmla="*/ 28575 h 1102518"/>
                <a:gd name="connsiteX14" fmla="*/ 197644 w 316706"/>
                <a:gd name="connsiteY14" fmla="*/ 66675 h 1102518"/>
                <a:gd name="connsiteX15" fmla="*/ 226219 w 316706"/>
                <a:gd name="connsiteY15" fmla="*/ 107156 h 1102518"/>
                <a:gd name="connsiteX16" fmla="*/ 250031 w 316706"/>
                <a:gd name="connsiteY16" fmla="*/ 150018 h 1102518"/>
                <a:gd name="connsiteX17" fmla="*/ 266700 w 316706"/>
                <a:gd name="connsiteY17" fmla="*/ 202406 h 1102518"/>
                <a:gd name="connsiteX18" fmla="*/ 276225 w 316706"/>
                <a:gd name="connsiteY18" fmla="*/ 252412 h 1102518"/>
                <a:gd name="connsiteX19" fmla="*/ 316706 w 316706"/>
                <a:gd name="connsiteY19" fmla="*/ 378618 h 1102518"/>
                <a:gd name="connsiteX20" fmla="*/ 304800 w 316706"/>
                <a:gd name="connsiteY20" fmla="*/ 478631 h 1102518"/>
                <a:gd name="connsiteX21" fmla="*/ 278606 w 316706"/>
                <a:gd name="connsiteY21" fmla="*/ 657225 h 1102518"/>
                <a:gd name="connsiteX22" fmla="*/ 257175 w 316706"/>
                <a:gd name="connsiteY22" fmla="*/ 785812 h 1102518"/>
                <a:gd name="connsiteX23" fmla="*/ 233362 w 316706"/>
                <a:gd name="connsiteY23" fmla="*/ 888206 h 1102518"/>
                <a:gd name="connsiteX24" fmla="*/ 207169 w 316706"/>
                <a:gd name="connsiteY24" fmla="*/ 992981 h 1102518"/>
                <a:gd name="connsiteX25" fmla="*/ 183356 w 316706"/>
                <a:gd name="connsiteY25" fmla="*/ 1042987 h 1102518"/>
                <a:gd name="connsiteX26" fmla="*/ 161925 w 316706"/>
                <a:gd name="connsiteY26" fmla="*/ 1069181 h 1102518"/>
                <a:gd name="connsiteX27" fmla="*/ 140494 w 316706"/>
                <a:gd name="connsiteY27" fmla="*/ 1088231 h 1102518"/>
                <a:gd name="connsiteX28" fmla="*/ 114300 w 316706"/>
                <a:gd name="connsiteY28" fmla="*/ 1097756 h 1102518"/>
                <a:gd name="connsiteX29" fmla="*/ 88106 w 316706"/>
                <a:gd name="connsiteY29" fmla="*/ 1102518 h 1102518"/>
                <a:gd name="connsiteX30" fmla="*/ 61912 w 316706"/>
                <a:gd name="connsiteY30" fmla="*/ 1097756 h 1102518"/>
                <a:gd name="connsiteX31" fmla="*/ 38100 w 316706"/>
                <a:gd name="connsiteY31" fmla="*/ 1078706 h 1102518"/>
                <a:gd name="connsiteX32" fmla="*/ 21431 w 316706"/>
                <a:gd name="connsiteY32" fmla="*/ 1059656 h 1102518"/>
                <a:gd name="connsiteX33" fmla="*/ 4762 w 316706"/>
                <a:gd name="connsiteY33" fmla="*/ 1026318 h 1102518"/>
                <a:gd name="connsiteX34" fmla="*/ 0 w 316706"/>
                <a:gd name="connsiteY34" fmla="*/ 973931 h 1102518"/>
                <a:gd name="connsiteX35" fmla="*/ 4762 w 316706"/>
                <a:gd name="connsiteY35" fmla="*/ 916781 h 1102518"/>
                <a:gd name="connsiteX36" fmla="*/ 14287 w 316706"/>
                <a:gd name="connsiteY36" fmla="*/ 859631 h 1102518"/>
                <a:gd name="connsiteX37" fmla="*/ 30956 w 316706"/>
                <a:gd name="connsiteY37" fmla="*/ 800100 h 1102518"/>
                <a:gd name="connsiteX38" fmla="*/ 57150 w 316706"/>
                <a:gd name="connsiteY38" fmla="*/ 697706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6706" h="1102518">
                  <a:moveTo>
                    <a:pt x="57150" y="697706"/>
                  </a:moveTo>
                  <a:lnTo>
                    <a:pt x="97631" y="552450"/>
                  </a:lnTo>
                  <a:lnTo>
                    <a:pt x="128587" y="445293"/>
                  </a:lnTo>
                  <a:lnTo>
                    <a:pt x="145256" y="388143"/>
                  </a:lnTo>
                  <a:lnTo>
                    <a:pt x="152400" y="352425"/>
                  </a:lnTo>
                  <a:lnTo>
                    <a:pt x="159544" y="233362"/>
                  </a:lnTo>
                  <a:lnTo>
                    <a:pt x="140494" y="161925"/>
                  </a:lnTo>
                  <a:lnTo>
                    <a:pt x="116681" y="100012"/>
                  </a:lnTo>
                  <a:lnTo>
                    <a:pt x="102394" y="57150"/>
                  </a:lnTo>
                  <a:lnTo>
                    <a:pt x="100012" y="30956"/>
                  </a:lnTo>
                  <a:lnTo>
                    <a:pt x="104775" y="7143"/>
                  </a:lnTo>
                  <a:lnTo>
                    <a:pt x="116681" y="0"/>
                  </a:lnTo>
                  <a:lnTo>
                    <a:pt x="140494" y="4762"/>
                  </a:lnTo>
                  <a:lnTo>
                    <a:pt x="166687" y="28575"/>
                  </a:lnTo>
                  <a:lnTo>
                    <a:pt x="197644" y="66675"/>
                  </a:lnTo>
                  <a:lnTo>
                    <a:pt x="226219" y="107156"/>
                  </a:lnTo>
                  <a:lnTo>
                    <a:pt x="250031" y="150018"/>
                  </a:lnTo>
                  <a:lnTo>
                    <a:pt x="266700" y="202406"/>
                  </a:lnTo>
                  <a:lnTo>
                    <a:pt x="276225" y="252412"/>
                  </a:lnTo>
                  <a:lnTo>
                    <a:pt x="316706" y="378618"/>
                  </a:lnTo>
                  <a:lnTo>
                    <a:pt x="304800" y="478631"/>
                  </a:lnTo>
                  <a:lnTo>
                    <a:pt x="278606" y="657225"/>
                  </a:lnTo>
                  <a:lnTo>
                    <a:pt x="257175" y="785812"/>
                  </a:lnTo>
                  <a:lnTo>
                    <a:pt x="233362" y="888206"/>
                  </a:lnTo>
                  <a:lnTo>
                    <a:pt x="207169" y="992981"/>
                  </a:lnTo>
                  <a:lnTo>
                    <a:pt x="183356" y="1042987"/>
                  </a:lnTo>
                  <a:lnTo>
                    <a:pt x="161925" y="1069181"/>
                  </a:lnTo>
                  <a:lnTo>
                    <a:pt x="140494" y="1088231"/>
                  </a:lnTo>
                  <a:lnTo>
                    <a:pt x="114300" y="1097756"/>
                  </a:lnTo>
                  <a:lnTo>
                    <a:pt x="88106" y="1102518"/>
                  </a:lnTo>
                  <a:lnTo>
                    <a:pt x="61912" y="1097756"/>
                  </a:lnTo>
                  <a:lnTo>
                    <a:pt x="38100" y="1078706"/>
                  </a:lnTo>
                  <a:lnTo>
                    <a:pt x="21431" y="1059656"/>
                  </a:lnTo>
                  <a:lnTo>
                    <a:pt x="4762" y="1026318"/>
                  </a:lnTo>
                  <a:lnTo>
                    <a:pt x="0" y="973931"/>
                  </a:lnTo>
                  <a:lnTo>
                    <a:pt x="4762" y="916781"/>
                  </a:lnTo>
                  <a:lnTo>
                    <a:pt x="14287" y="859631"/>
                  </a:lnTo>
                  <a:lnTo>
                    <a:pt x="30956" y="800100"/>
                  </a:lnTo>
                  <a:lnTo>
                    <a:pt x="57150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5">
              <a:extLst>
                <a:ext uri="{FF2B5EF4-FFF2-40B4-BE49-F238E27FC236}">
                  <a16:creationId xmlns:a16="http://schemas.microsoft.com/office/drawing/2014/main" id="{7BCF0047-5099-4268-8387-41D786DDDDE8}"/>
                </a:ext>
              </a:extLst>
            </p:cNvPr>
            <p:cNvSpPr/>
            <p:nvPr/>
          </p:nvSpPr>
          <p:spPr>
            <a:xfrm rot="16200000">
              <a:off x="2349502" y="3509963"/>
              <a:ext cx="4583112" cy="538163"/>
            </a:xfrm>
            <a:custGeom>
              <a:avLst/>
              <a:gdLst>
                <a:gd name="connsiteX0" fmla="*/ 2160270 w 4583430"/>
                <a:gd name="connsiteY0" fmla="*/ 438150 h 537210"/>
                <a:gd name="connsiteX1" fmla="*/ 1535430 w 4583430"/>
                <a:gd name="connsiteY1" fmla="*/ 441960 h 537210"/>
                <a:gd name="connsiteX2" fmla="*/ 1196340 w 4583430"/>
                <a:gd name="connsiteY2" fmla="*/ 449580 h 537210"/>
                <a:gd name="connsiteX3" fmla="*/ 845820 w 4583430"/>
                <a:gd name="connsiteY3" fmla="*/ 461010 h 537210"/>
                <a:gd name="connsiteX4" fmla="*/ 502920 w 4583430"/>
                <a:gd name="connsiteY4" fmla="*/ 487680 h 537210"/>
                <a:gd name="connsiteX5" fmla="*/ 430530 w 4583430"/>
                <a:gd name="connsiteY5" fmla="*/ 472440 h 537210"/>
                <a:gd name="connsiteX6" fmla="*/ 251460 w 4583430"/>
                <a:gd name="connsiteY6" fmla="*/ 411480 h 537210"/>
                <a:gd name="connsiteX7" fmla="*/ 137160 w 4583430"/>
                <a:gd name="connsiteY7" fmla="*/ 365760 h 537210"/>
                <a:gd name="connsiteX8" fmla="*/ 53340 w 4583430"/>
                <a:gd name="connsiteY8" fmla="*/ 320040 h 537210"/>
                <a:gd name="connsiteX9" fmla="*/ 22860 w 4583430"/>
                <a:gd name="connsiteY9" fmla="*/ 293370 h 537210"/>
                <a:gd name="connsiteX10" fmla="*/ 3810 w 4583430"/>
                <a:gd name="connsiteY10" fmla="*/ 262890 h 537210"/>
                <a:gd name="connsiteX11" fmla="*/ 0 w 4583430"/>
                <a:gd name="connsiteY11" fmla="*/ 232410 h 537210"/>
                <a:gd name="connsiteX12" fmla="*/ 11430 w 4583430"/>
                <a:gd name="connsiteY12" fmla="*/ 201930 h 537210"/>
                <a:gd name="connsiteX13" fmla="*/ 34290 w 4583430"/>
                <a:gd name="connsiteY13" fmla="*/ 175260 h 537210"/>
                <a:gd name="connsiteX14" fmla="*/ 76200 w 4583430"/>
                <a:gd name="connsiteY14" fmla="*/ 160020 h 537210"/>
                <a:gd name="connsiteX15" fmla="*/ 198120 w 4583430"/>
                <a:gd name="connsiteY15" fmla="*/ 99060 h 537210"/>
                <a:gd name="connsiteX16" fmla="*/ 529590 w 4583430"/>
                <a:gd name="connsiteY16" fmla="*/ 209550 h 537210"/>
                <a:gd name="connsiteX17" fmla="*/ 575310 w 4583430"/>
                <a:gd name="connsiteY17" fmla="*/ 220980 h 537210"/>
                <a:gd name="connsiteX18" fmla="*/ 876300 w 4583430"/>
                <a:gd name="connsiteY18" fmla="*/ 220980 h 537210"/>
                <a:gd name="connsiteX19" fmla="*/ 1539240 w 4583430"/>
                <a:gd name="connsiteY19" fmla="*/ 220980 h 537210"/>
                <a:gd name="connsiteX20" fmla="*/ 2228850 w 4583430"/>
                <a:gd name="connsiteY20" fmla="*/ 220980 h 537210"/>
                <a:gd name="connsiteX21" fmla="*/ 2411730 w 4583430"/>
                <a:gd name="connsiteY21" fmla="*/ 224790 h 537210"/>
                <a:gd name="connsiteX22" fmla="*/ 3208020 w 4583430"/>
                <a:gd name="connsiteY22" fmla="*/ 220980 h 537210"/>
                <a:gd name="connsiteX23" fmla="*/ 3497580 w 4583430"/>
                <a:gd name="connsiteY23" fmla="*/ 220980 h 537210"/>
                <a:gd name="connsiteX24" fmla="*/ 3829050 w 4583430"/>
                <a:gd name="connsiteY24" fmla="*/ 220980 h 537210"/>
                <a:gd name="connsiteX25" fmla="*/ 4126230 w 4583430"/>
                <a:gd name="connsiteY25" fmla="*/ 220980 h 537210"/>
                <a:gd name="connsiteX26" fmla="*/ 4225290 w 4583430"/>
                <a:gd name="connsiteY26" fmla="*/ 213360 h 537210"/>
                <a:gd name="connsiteX27" fmla="*/ 4309110 w 4583430"/>
                <a:gd name="connsiteY27" fmla="*/ 198120 h 537210"/>
                <a:gd name="connsiteX28" fmla="*/ 4362450 w 4583430"/>
                <a:gd name="connsiteY28" fmla="*/ 175260 h 537210"/>
                <a:gd name="connsiteX29" fmla="*/ 4419600 w 4583430"/>
                <a:gd name="connsiteY29" fmla="*/ 137160 h 537210"/>
                <a:gd name="connsiteX30" fmla="*/ 4461510 w 4583430"/>
                <a:gd name="connsiteY30" fmla="*/ 99060 h 537210"/>
                <a:gd name="connsiteX31" fmla="*/ 4488180 w 4583430"/>
                <a:gd name="connsiteY31" fmla="*/ 57150 h 537210"/>
                <a:gd name="connsiteX32" fmla="*/ 4503420 w 4583430"/>
                <a:gd name="connsiteY32" fmla="*/ 26670 h 537210"/>
                <a:gd name="connsiteX33" fmla="*/ 4522470 w 4583430"/>
                <a:gd name="connsiteY33" fmla="*/ 11430 h 537210"/>
                <a:gd name="connsiteX34" fmla="*/ 4545330 w 4583430"/>
                <a:gd name="connsiteY34" fmla="*/ 0 h 537210"/>
                <a:gd name="connsiteX35" fmla="*/ 4564380 w 4583430"/>
                <a:gd name="connsiteY35" fmla="*/ 3810 h 537210"/>
                <a:gd name="connsiteX36" fmla="*/ 4575810 w 4583430"/>
                <a:gd name="connsiteY36" fmla="*/ 15240 h 537210"/>
                <a:gd name="connsiteX37" fmla="*/ 4583430 w 4583430"/>
                <a:gd name="connsiteY37" fmla="*/ 45720 h 537210"/>
                <a:gd name="connsiteX38" fmla="*/ 4575810 w 4583430"/>
                <a:gd name="connsiteY38" fmla="*/ 95250 h 537210"/>
                <a:gd name="connsiteX39" fmla="*/ 4545330 w 4583430"/>
                <a:gd name="connsiteY39" fmla="*/ 194310 h 537210"/>
                <a:gd name="connsiteX40" fmla="*/ 4503420 w 4583430"/>
                <a:gd name="connsiteY40" fmla="*/ 293370 h 537210"/>
                <a:gd name="connsiteX41" fmla="*/ 4450080 w 4583430"/>
                <a:gd name="connsiteY41" fmla="*/ 392430 h 537210"/>
                <a:gd name="connsiteX42" fmla="*/ 4381500 w 4583430"/>
                <a:gd name="connsiteY42" fmla="*/ 487680 h 537210"/>
                <a:gd name="connsiteX43" fmla="*/ 4347210 w 4583430"/>
                <a:gd name="connsiteY43" fmla="*/ 525780 h 537210"/>
                <a:gd name="connsiteX44" fmla="*/ 4316730 w 4583430"/>
                <a:gd name="connsiteY44" fmla="*/ 537210 h 537210"/>
                <a:gd name="connsiteX45" fmla="*/ 4271010 w 4583430"/>
                <a:gd name="connsiteY45" fmla="*/ 537210 h 537210"/>
                <a:gd name="connsiteX46" fmla="*/ 4229100 w 4583430"/>
                <a:gd name="connsiteY46" fmla="*/ 525780 h 537210"/>
                <a:gd name="connsiteX47" fmla="*/ 4168140 w 4583430"/>
                <a:gd name="connsiteY47" fmla="*/ 502920 h 537210"/>
                <a:gd name="connsiteX48" fmla="*/ 4118610 w 4583430"/>
                <a:gd name="connsiteY48" fmla="*/ 480060 h 537210"/>
                <a:gd name="connsiteX49" fmla="*/ 3985260 w 4583430"/>
                <a:gd name="connsiteY49" fmla="*/ 457200 h 537210"/>
                <a:gd name="connsiteX50" fmla="*/ 3844290 w 4583430"/>
                <a:gd name="connsiteY50" fmla="*/ 441960 h 537210"/>
                <a:gd name="connsiteX51" fmla="*/ 3646170 w 4583430"/>
                <a:gd name="connsiteY51" fmla="*/ 445770 h 537210"/>
                <a:gd name="connsiteX52" fmla="*/ 3436620 w 4583430"/>
                <a:gd name="connsiteY52" fmla="*/ 445770 h 537210"/>
                <a:gd name="connsiteX53" fmla="*/ 3280410 w 4583430"/>
                <a:gd name="connsiteY53" fmla="*/ 449580 h 537210"/>
                <a:gd name="connsiteX54" fmla="*/ 2579370 w 4583430"/>
                <a:gd name="connsiteY54" fmla="*/ 445770 h 537210"/>
                <a:gd name="connsiteX55" fmla="*/ 2430780 w 4583430"/>
                <a:gd name="connsiteY55" fmla="*/ 441960 h 537210"/>
                <a:gd name="connsiteX56" fmla="*/ 2160270 w 4583430"/>
                <a:gd name="connsiteY56" fmla="*/ 438150 h 53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83430" h="537210">
                  <a:moveTo>
                    <a:pt x="2160270" y="438150"/>
                  </a:moveTo>
                  <a:lnTo>
                    <a:pt x="1535430" y="441960"/>
                  </a:lnTo>
                  <a:lnTo>
                    <a:pt x="1196340" y="449580"/>
                  </a:lnTo>
                  <a:lnTo>
                    <a:pt x="845820" y="461010"/>
                  </a:lnTo>
                  <a:lnTo>
                    <a:pt x="502920" y="487680"/>
                  </a:lnTo>
                  <a:lnTo>
                    <a:pt x="430530" y="472440"/>
                  </a:lnTo>
                  <a:lnTo>
                    <a:pt x="251460" y="411480"/>
                  </a:lnTo>
                  <a:lnTo>
                    <a:pt x="137160" y="365760"/>
                  </a:lnTo>
                  <a:lnTo>
                    <a:pt x="53340" y="320040"/>
                  </a:lnTo>
                  <a:lnTo>
                    <a:pt x="22860" y="293370"/>
                  </a:lnTo>
                  <a:lnTo>
                    <a:pt x="3810" y="262890"/>
                  </a:lnTo>
                  <a:lnTo>
                    <a:pt x="0" y="232410"/>
                  </a:lnTo>
                  <a:lnTo>
                    <a:pt x="11430" y="201930"/>
                  </a:lnTo>
                  <a:lnTo>
                    <a:pt x="34290" y="175260"/>
                  </a:lnTo>
                  <a:lnTo>
                    <a:pt x="76200" y="160020"/>
                  </a:lnTo>
                  <a:lnTo>
                    <a:pt x="198120" y="99060"/>
                  </a:lnTo>
                  <a:lnTo>
                    <a:pt x="529590" y="209550"/>
                  </a:lnTo>
                  <a:lnTo>
                    <a:pt x="575310" y="220980"/>
                  </a:lnTo>
                  <a:lnTo>
                    <a:pt x="876300" y="220980"/>
                  </a:lnTo>
                  <a:lnTo>
                    <a:pt x="1539240" y="220980"/>
                  </a:lnTo>
                  <a:lnTo>
                    <a:pt x="2228850" y="220980"/>
                  </a:lnTo>
                  <a:lnTo>
                    <a:pt x="2411730" y="224790"/>
                  </a:lnTo>
                  <a:lnTo>
                    <a:pt x="3208020" y="220980"/>
                  </a:lnTo>
                  <a:lnTo>
                    <a:pt x="3497580" y="220980"/>
                  </a:lnTo>
                  <a:lnTo>
                    <a:pt x="3829050" y="220980"/>
                  </a:lnTo>
                  <a:lnTo>
                    <a:pt x="4126230" y="220980"/>
                  </a:lnTo>
                  <a:lnTo>
                    <a:pt x="4225290" y="213360"/>
                  </a:lnTo>
                  <a:lnTo>
                    <a:pt x="4309110" y="198120"/>
                  </a:lnTo>
                  <a:lnTo>
                    <a:pt x="4362450" y="175260"/>
                  </a:lnTo>
                  <a:lnTo>
                    <a:pt x="4419600" y="137160"/>
                  </a:lnTo>
                  <a:lnTo>
                    <a:pt x="4461510" y="99060"/>
                  </a:lnTo>
                  <a:lnTo>
                    <a:pt x="4488180" y="57150"/>
                  </a:lnTo>
                  <a:lnTo>
                    <a:pt x="4503420" y="26670"/>
                  </a:lnTo>
                  <a:lnTo>
                    <a:pt x="4522470" y="11430"/>
                  </a:lnTo>
                  <a:lnTo>
                    <a:pt x="4545330" y="0"/>
                  </a:lnTo>
                  <a:lnTo>
                    <a:pt x="4564380" y="3810"/>
                  </a:lnTo>
                  <a:lnTo>
                    <a:pt x="4575810" y="15240"/>
                  </a:lnTo>
                  <a:lnTo>
                    <a:pt x="4583430" y="45720"/>
                  </a:lnTo>
                  <a:lnTo>
                    <a:pt x="4575810" y="95250"/>
                  </a:lnTo>
                  <a:lnTo>
                    <a:pt x="4545330" y="194310"/>
                  </a:lnTo>
                  <a:lnTo>
                    <a:pt x="4503420" y="293370"/>
                  </a:lnTo>
                  <a:lnTo>
                    <a:pt x="4450080" y="392430"/>
                  </a:lnTo>
                  <a:lnTo>
                    <a:pt x="4381500" y="487680"/>
                  </a:lnTo>
                  <a:lnTo>
                    <a:pt x="4347210" y="525780"/>
                  </a:lnTo>
                  <a:lnTo>
                    <a:pt x="4316730" y="537210"/>
                  </a:lnTo>
                  <a:lnTo>
                    <a:pt x="4271010" y="537210"/>
                  </a:lnTo>
                  <a:lnTo>
                    <a:pt x="4229100" y="525780"/>
                  </a:lnTo>
                  <a:lnTo>
                    <a:pt x="4168140" y="502920"/>
                  </a:lnTo>
                  <a:lnTo>
                    <a:pt x="4118610" y="480060"/>
                  </a:lnTo>
                  <a:lnTo>
                    <a:pt x="3985260" y="457200"/>
                  </a:lnTo>
                  <a:lnTo>
                    <a:pt x="3844290" y="441960"/>
                  </a:lnTo>
                  <a:lnTo>
                    <a:pt x="3646170" y="445770"/>
                  </a:lnTo>
                  <a:lnTo>
                    <a:pt x="3436620" y="445770"/>
                  </a:lnTo>
                  <a:lnTo>
                    <a:pt x="3280410" y="449580"/>
                  </a:lnTo>
                  <a:lnTo>
                    <a:pt x="2579370" y="445770"/>
                  </a:lnTo>
                  <a:lnTo>
                    <a:pt x="2430780" y="441960"/>
                  </a:lnTo>
                  <a:lnTo>
                    <a:pt x="216027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7">
              <a:extLst>
                <a:ext uri="{FF2B5EF4-FFF2-40B4-BE49-F238E27FC236}">
                  <a16:creationId xmlns:a16="http://schemas.microsoft.com/office/drawing/2014/main" id="{17FAAD1A-5BC4-405F-9D6F-119E65649FF0}"/>
                </a:ext>
              </a:extLst>
            </p:cNvPr>
            <p:cNvSpPr/>
            <p:nvPr/>
          </p:nvSpPr>
          <p:spPr>
            <a:xfrm>
              <a:off x="3992563" y="5419725"/>
              <a:ext cx="641350" cy="495300"/>
            </a:xfrm>
            <a:custGeom>
              <a:avLst/>
              <a:gdLst>
                <a:gd name="connsiteX0" fmla="*/ 226219 w 640557"/>
                <a:gd name="connsiteY0" fmla="*/ 80963 h 495300"/>
                <a:gd name="connsiteX1" fmla="*/ 497682 w 640557"/>
                <a:gd name="connsiteY1" fmla="*/ 154781 h 495300"/>
                <a:gd name="connsiteX2" fmla="*/ 519113 w 640557"/>
                <a:gd name="connsiteY2" fmla="*/ 157163 h 495300"/>
                <a:gd name="connsiteX3" fmla="*/ 552450 w 640557"/>
                <a:gd name="connsiteY3" fmla="*/ 152400 h 495300"/>
                <a:gd name="connsiteX4" fmla="*/ 576263 w 640557"/>
                <a:gd name="connsiteY4" fmla="*/ 128588 h 495300"/>
                <a:gd name="connsiteX5" fmla="*/ 640557 w 640557"/>
                <a:gd name="connsiteY5" fmla="*/ 0 h 495300"/>
                <a:gd name="connsiteX6" fmla="*/ 540544 w 640557"/>
                <a:gd name="connsiteY6" fmla="*/ 495300 h 495300"/>
                <a:gd name="connsiteX7" fmla="*/ 478632 w 640557"/>
                <a:gd name="connsiteY7" fmla="*/ 454819 h 495300"/>
                <a:gd name="connsiteX8" fmla="*/ 426244 w 640557"/>
                <a:gd name="connsiteY8" fmla="*/ 361950 h 495300"/>
                <a:gd name="connsiteX9" fmla="*/ 383382 w 640557"/>
                <a:gd name="connsiteY9" fmla="*/ 314325 h 495300"/>
                <a:gd name="connsiteX10" fmla="*/ 304800 w 640557"/>
                <a:gd name="connsiteY10" fmla="*/ 252413 h 495300"/>
                <a:gd name="connsiteX11" fmla="*/ 166688 w 640557"/>
                <a:gd name="connsiteY11" fmla="*/ 166688 h 495300"/>
                <a:gd name="connsiteX12" fmla="*/ 42863 w 640557"/>
                <a:gd name="connsiteY12" fmla="*/ 100013 h 495300"/>
                <a:gd name="connsiteX13" fmla="*/ 21432 w 640557"/>
                <a:gd name="connsiteY13" fmla="*/ 88106 h 495300"/>
                <a:gd name="connsiteX14" fmla="*/ 7144 w 640557"/>
                <a:gd name="connsiteY14" fmla="*/ 73819 h 495300"/>
                <a:gd name="connsiteX15" fmla="*/ 0 w 640557"/>
                <a:gd name="connsiteY15" fmla="*/ 57150 h 495300"/>
                <a:gd name="connsiteX16" fmla="*/ 4763 w 640557"/>
                <a:gd name="connsiteY16" fmla="*/ 38100 h 495300"/>
                <a:gd name="connsiteX17" fmla="*/ 23813 w 640557"/>
                <a:gd name="connsiteY17" fmla="*/ 28575 h 495300"/>
                <a:gd name="connsiteX18" fmla="*/ 73819 w 640557"/>
                <a:gd name="connsiteY18" fmla="*/ 35719 h 495300"/>
                <a:gd name="connsiteX19" fmla="*/ 226219 w 640557"/>
                <a:gd name="connsiteY19" fmla="*/ 809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7" h="495300">
                  <a:moveTo>
                    <a:pt x="226219" y="80963"/>
                  </a:moveTo>
                  <a:lnTo>
                    <a:pt x="497682" y="154781"/>
                  </a:lnTo>
                  <a:lnTo>
                    <a:pt x="519113" y="157163"/>
                  </a:lnTo>
                  <a:lnTo>
                    <a:pt x="552450" y="152400"/>
                  </a:lnTo>
                  <a:lnTo>
                    <a:pt x="576263" y="128588"/>
                  </a:lnTo>
                  <a:lnTo>
                    <a:pt x="640557" y="0"/>
                  </a:lnTo>
                  <a:lnTo>
                    <a:pt x="540544" y="495300"/>
                  </a:lnTo>
                  <a:lnTo>
                    <a:pt x="478632" y="454819"/>
                  </a:lnTo>
                  <a:lnTo>
                    <a:pt x="426244" y="361950"/>
                  </a:lnTo>
                  <a:lnTo>
                    <a:pt x="383382" y="314325"/>
                  </a:lnTo>
                  <a:lnTo>
                    <a:pt x="304800" y="252413"/>
                  </a:lnTo>
                  <a:lnTo>
                    <a:pt x="166688" y="166688"/>
                  </a:lnTo>
                  <a:lnTo>
                    <a:pt x="42863" y="100013"/>
                  </a:lnTo>
                  <a:lnTo>
                    <a:pt x="21432" y="88106"/>
                  </a:lnTo>
                  <a:lnTo>
                    <a:pt x="7144" y="73819"/>
                  </a:lnTo>
                  <a:lnTo>
                    <a:pt x="0" y="57150"/>
                  </a:lnTo>
                  <a:lnTo>
                    <a:pt x="4763" y="38100"/>
                  </a:lnTo>
                  <a:lnTo>
                    <a:pt x="23813" y="28575"/>
                  </a:lnTo>
                  <a:lnTo>
                    <a:pt x="73819" y="35719"/>
                  </a:lnTo>
                  <a:lnTo>
                    <a:pt x="2262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C1C6D73D-E18C-4748-BE92-3AD1395D0FA1}"/>
                </a:ext>
              </a:extLst>
            </p:cNvPr>
            <p:cNvSpPr/>
            <p:nvPr/>
          </p:nvSpPr>
          <p:spPr>
            <a:xfrm>
              <a:off x="3498851" y="3173414"/>
              <a:ext cx="1709738" cy="1444625"/>
            </a:xfrm>
            <a:custGeom>
              <a:avLst/>
              <a:gdLst>
                <a:gd name="connsiteX0" fmla="*/ 881063 w 1709738"/>
                <a:gd name="connsiteY0" fmla="*/ 866775 h 1443038"/>
                <a:gd name="connsiteX1" fmla="*/ 681038 w 1709738"/>
                <a:gd name="connsiteY1" fmla="*/ 1040607 h 1443038"/>
                <a:gd name="connsiteX2" fmla="*/ 473869 w 1709738"/>
                <a:gd name="connsiteY2" fmla="*/ 1226344 h 1443038"/>
                <a:gd name="connsiteX3" fmla="*/ 335757 w 1709738"/>
                <a:gd name="connsiteY3" fmla="*/ 1350169 h 1443038"/>
                <a:gd name="connsiteX4" fmla="*/ 285750 w 1709738"/>
                <a:gd name="connsiteY4" fmla="*/ 1404938 h 1443038"/>
                <a:gd name="connsiteX5" fmla="*/ 271463 w 1709738"/>
                <a:gd name="connsiteY5" fmla="*/ 1421607 h 1443038"/>
                <a:gd name="connsiteX6" fmla="*/ 245269 w 1709738"/>
                <a:gd name="connsiteY6" fmla="*/ 1438275 h 1443038"/>
                <a:gd name="connsiteX7" fmla="*/ 223838 w 1709738"/>
                <a:gd name="connsiteY7" fmla="*/ 1443038 h 1443038"/>
                <a:gd name="connsiteX8" fmla="*/ 207169 w 1709738"/>
                <a:gd name="connsiteY8" fmla="*/ 1438275 h 1443038"/>
                <a:gd name="connsiteX9" fmla="*/ 188119 w 1709738"/>
                <a:gd name="connsiteY9" fmla="*/ 1421607 h 1443038"/>
                <a:gd name="connsiteX10" fmla="*/ 145257 w 1709738"/>
                <a:gd name="connsiteY10" fmla="*/ 1359694 h 1443038"/>
                <a:gd name="connsiteX11" fmla="*/ 102394 w 1709738"/>
                <a:gd name="connsiteY11" fmla="*/ 1278732 h 1443038"/>
                <a:gd name="connsiteX12" fmla="*/ 78582 w 1709738"/>
                <a:gd name="connsiteY12" fmla="*/ 1214438 h 1443038"/>
                <a:gd name="connsiteX13" fmla="*/ 52388 w 1709738"/>
                <a:gd name="connsiteY13" fmla="*/ 1133475 h 1443038"/>
                <a:gd name="connsiteX14" fmla="*/ 26194 w 1709738"/>
                <a:gd name="connsiteY14" fmla="*/ 1050132 h 1443038"/>
                <a:gd name="connsiteX15" fmla="*/ 11907 w 1709738"/>
                <a:gd name="connsiteY15" fmla="*/ 995363 h 1443038"/>
                <a:gd name="connsiteX16" fmla="*/ 2382 w 1709738"/>
                <a:gd name="connsiteY16" fmla="*/ 947738 h 1443038"/>
                <a:gd name="connsiteX17" fmla="*/ 0 w 1709738"/>
                <a:gd name="connsiteY17" fmla="*/ 914400 h 1443038"/>
                <a:gd name="connsiteX18" fmla="*/ 2382 w 1709738"/>
                <a:gd name="connsiteY18" fmla="*/ 892969 h 1443038"/>
                <a:gd name="connsiteX19" fmla="*/ 9525 w 1709738"/>
                <a:gd name="connsiteY19" fmla="*/ 881063 h 1443038"/>
                <a:gd name="connsiteX20" fmla="*/ 23813 w 1709738"/>
                <a:gd name="connsiteY20" fmla="*/ 881063 h 1443038"/>
                <a:gd name="connsiteX21" fmla="*/ 40482 w 1709738"/>
                <a:gd name="connsiteY21" fmla="*/ 890588 h 1443038"/>
                <a:gd name="connsiteX22" fmla="*/ 114300 w 1709738"/>
                <a:gd name="connsiteY22" fmla="*/ 971550 h 1443038"/>
                <a:gd name="connsiteX23" fmla="*/ 142875 w 1709738"/>
                <a:gd name="connsiteY23" fmla="*/ 1000125 h 1443038"/>
                <a:gd name="connsiteX24" fmla="*/ 173832 w 1709738"/>
                <a:gd name="connsiteY24" fmla="*/ 1028700 h 1443038"/>
                <a:gd name="connsiteX25" fmla="*/ 192882 w 1709738"/>
                <a:gd name="connsiteY25" fmla="*/ 1042988 h 1443038"/>
                <a:gd name="connsiteX26" fmla="*/ 219075 w 1709738"/>
                <a:gd name="connsiteY26" fmla="*/ 1050132 h 1443038"/>
                <a:gd name="connsiteX27" fmla="*/ 247650 w 1709738"/>
                <a:gd name="connsiteY27" fmla="*/ 1050132 h 1443038"/>
                <a:gd name="connsiteX28" fmla="*/ 285750 w 1709738"/>
                <a:gd name="connsiteY28" fmla="*/ 1035844 h 1443038"/>
                <a:gd name="connsiteX29" fmla="*/ 395288 w 1709738"/>
                <a:gd name="connsiteY29" fmla="*/ 959644 h 1443038"/>
                <a:gd name="connsiteX30" fmla="*/ 564357 w 1709738"/>
                <a:gd name="connsiteY30" fmla="*/ 838200 h 1443038"/>
                <a:gd name="connsiteX31" fmla="*/ 762000 w 1709738"/>
                <a:gd name="connsiteY31" fmla="*/ 704850 h 1443038"/>
                <a:gd name="connsiteX32" fmla="*/ 962025 w 1709738"/>
                <a:gd name="connsiteY32" fmla="*/ 569119 h 1443038"/>
                <a:gd name="connsiteX33" fmla="*/ 1121569 w 1709738"/>
                <a:gd name="connsiteY33" fmla="*/ 464344 h 1443038"/>
                <a:gd name="connsiteX34" fmla="*/ 1295400 w 1709738"/>
                <a:gd name="connsiteY34" fmla="*/ 316707 h 1443038"/>
                <a:gd name="connsiteX35" fmla="*/ 1447800 w 1709738"/>
                <a:gd name="connsiteY35" fmla="*/ 190500 h 1443038"/>
                <a:gd name="connsiteX36" fmla="*/ 1557338 w 1709738"/>
                <a:gd name="connsiteY36" fmla="*/ 102394 h 1443038"/>
                <a:gd name="connsiteX37" fmla="*/ 1635919 w 1709738"/>
                <a:gd name="connsiteY37" fmla="*/ 38100 h 1443038"/>
                <a:gd name="connsiteX38" fmla="*/ 1659732 w 1709738"/>
                <a:gd name="connsiteY38" fmla="*/ 14288 h 1443038"/>
                <a:gd name="connsiteX39" fmla="*/ 1676400 w 1709738"/>
                <a:gd name="connsiteY39" fmla="*/ 2382 h 1443038"/>
                <a:gd name="connsiteX40" fmla="*/ 1690688 w 1709738"/>
                <a:gd name="connsiteY40" fmla="*/ 0 h 1443038"/>
                <a:gd name="connsiteX41" fmla="*/ 1702594 w 1709738"/>
                <a:gd name="connsiteY41" fmla="*/ 4763 h 1443038"/>
                <a:gd name="connsiteX42" fmla="*/ 1704975 w 1709738"/>
                <a:gd name="connsiteY42" fmla="*/ 9525 h 1443038"/>
                <a:gd name="connsiteX43" fmla="*/ 1709738 w 1709738"/>
                <a:gd name="connsiteY43" fmla="*/ 19050 h 1443038"/>
                <a:gd name="connsiteX44" fmla="*/ 1707357 w 1709738"/>
                <a:gd name="connsiteY44" fmla="*/ 38100 h 1443038"/>
                <a:gd name="connsiteX45" fmla="*/ 1671638 w 1709738"/>
                <a:gd name="connsiteY45" fmla="*/ 83344 h 1443038"/>
                <a:gd name="connsiteX46" fmla="*/ 1554957 w 1709738"/>
                <a:gd name="connsiteY46" fmla="*/ 211932 h 1443038"/>
                <a:gd name="connsiteX47" fmla="*/ 1426369 w 1709738"/>
                <a:gd name="connsiteY47" fmla="*/ 357188 h 1443038"/>
                <a:gd name="connsiteX48" fmla="*/ 1288257 w 1709738"/>
                <a:gd name="connsiteY48" fmla="*/ 504825 h 1443038"/>
                <a:gd name="connsiteX49" fmla="*/ 1114425 w 1709738"/>
                <a:gd name="connsiteY49" fmla="*/ 661988 h 1443038"/>
                <a:gd name="connsiteX50" fmla="*/ 881063 w 1709738"/>
                <a:gd name="connsiteY50" fmla="*/ 866775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8" h="1443038">
                  <a:moveTo>
                    <a:pt x="881063" y="866775"/>
                  </a:moveTo>
                  <a:lnTo>
                    <a:pt x="681038" y="1040607"/>
                  </a:lnTo>
                  <a:lnTo>
                    <a:pt x="473869" y="1226344"/>
                  </a:lnTo>
                  <a:lnTo>
                    <a:pt x="335757" y="1350169"/>
                  </a:lnTo>
                  <a:lnTo>
                    <a:pt x="285750" y="1404938"/>
                  </a:lnTo>
                  <a:lnTo>
                    <a:pt x="271463" y="1421607"/>
                  </a:lnTo>
                  <a:lnTo>
                    <a:pt x="245269" y="1438275"/>
                  </a:lnTo>
                  <a:lnTo>
                    <a:pt x="223838" y="1443038"/>
                  </a:lnTo>
                  <a:lnTo>
                    <a:pt x="207169" y="1438275"/>
                  </a:lnTo>
                  <a:lnTo>
                    <a:pt x="188119" y="1421607"/>
                  </a:lnTo>
                  <a:lnTo>
                    <a:pt x="145257" y="1359694"/>
                  </a:lnTo>
                  <a:lnTo>
                    <a:pt x="102394" y="1278732"/>
                  </a:lnTo>
                  <a:lnTo>
                    <a:pt x="78582" y="1214438"/>
                  </a:lnTo>
                  <a:lnTo>
                    <a:pt x="52388" y="1133475"/>
                  </a:lnTo>
                  <a:lnTo>
                    <a:pt x="26194" y="1050132"/>
                  </a:lnTo>
                  <a:lnTo>
                    <a:pt x="11907" y="995363"/>
                  </a:lnTo>
                  <a:lnTo>
                    <a:pt x="2382" y="947738"/>
                  </a:lnTo>
                  <a:lnTo>
                    <a:pt x="0" y="914400"/>
                  </a:lnTo>
                  <a:lnTo>
                    <a:pt x="2382" y="892969"/>
                  </a:lnTo>
                  <a:lnTo>
                    <a:pt x="9525" y="881063"/>
                  </a:lnTo>
                  <a:lnTo>
                    <a:pt x="23813" y="881063"/>
                  </a:lnTo>
                  <a:lnTo>
                    <a:pt x="40482" y="890588"/>
                  </a:lnTo>
                  <a:lnTo>
                    <a:pt x="114300" y="971550"/>
                  </a:lnTo>
                  <a:lnTo>
                    <a:pt x="142875" y="1000125"/>
                  </a:lnTo>
                  <a:lnTo>
                    <a:pt x="173832" y="1028700"/>
                  </a:lnTo>
                  <a:lnTo>
                    <a:pt x="192882" y="1042988"/>
                  </a:lnTo>
                  <a:lnTo>
                    <a:pt x="219075" y="1050132"/>
                  </a:lnTo>
                  <a:lnTo>
                    <a:pt x="247650" y="1050132"/>
                  </a:lnTo>
                  <a:lnTo>
                    <a:pt x="285750" y="1035844"/>
                  </a:lnTo>
                  <a:lnTo>
                    <a:pt x="395288" y="959644"/>
                  </a:lnTo>
                  <a:lnTo>
                    <a:pt x="564357" y="838200"/>
                  </a:lnTo>
                  <a:lnTo>
                    <a:pt x="762000" y="704850"/>
                  </a:lnTo>
                  <a:lnTo>
                    <a:pt x="962025" y="569119"/>
                  </a:lnTo>
                  <a:lnTo>
                    <a:pt x="1121569" y="464344"/>
                  </a:lnTo>
                  <a:lnTo>
                    <a:pt x="1295400" y="316707"/>
                  </a:lnTo>
                  <a:lnTo>
                    <a:pt x="1447800" y="190500"/>
                  </a:lnTo>
                  <a:lnTo>
                    <a:pt x="1557338" y="102394"/>
                  </a:lnTo>
                  <a:lnTo>
                    <a:pt x="1635919" y="38100"/>
                  </a:lnTo>
                  <a:lnTo>
                    <a:pt x="1659732" y="14288"/>
                  </a:lnTo>
                  <a:lnTo>
                    <a:pt x="1676400" y="2382"/>
                  </a:lnTo>
                  <a:lnTo>
                    <a:pt x="1690688" y="0"/>
                  </a:lnTo>
                  <a:lnTo>
                    <a:pt x="1702594" y="4763"/>
                  </a:lnTo>
                  <a:lnTo>
                    <a:pt x="1704975" y="9525"/>
                  </a:lnTo>
                  <a:lnTo>
                    <a:pt x="1709738" y="19050"/>
                  </a:lnTo>
                  <a:lnTo>
                    <a:pt x="1707357" y="38100"/>
                  </a:lnTo>
                  <a:lnTo>
                    <a:pt x="1671638" y="83344"/>
                  </a:lnTo>
                  <a:lnTo>
                    <a:pt x="1554957" y="211932"/>
                  </a:lnTo>
                  <a:lnTo>
                    <a:pt x="1426369" y="357188"/>
                  </a:lnTo>
                  <a:lnTo>
                    <a:pt x="1288257" y="504825"/>
                  </a:lnTo>
                  <a:lnTo>
                    <a:pt x="1114425" y="661988"/>
                  </a:lnTo>
                  <a:lnTo>
                    <a:pt x="881063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375C983-4FEF-4469-B45F-2C5BB49D9996}"/>
                </a:ext>
              </a:extLst>
            </p:cNvPr>
            <p:cNvSpPr/>
            <p:nvPr/>
          </p:nvSpPr>
          <p:spPr>
            <a:xfrm>
              <a:off x="5534025" y="2386013"/>
              <a:ext cx="604838" cy="673100"/>
            </a:xfrm>
            <a:custGeom>
              <a:avLst/>
              <a:gdLst>
                <a:gd name="connsiteX0" fmla="*/ 211931 w 604838"/>
                <a:gd name="connsiteY0" fmla="*/ 273843 h 673893"/>
                <a:gd name="connsiteX1" fmla="*/ 121444 w 604838"/>
                <a:gd name="connsiteY1" fmla="*/ 173831 h 673893"/>
                <a:gd name="connsiteX2" fmla="*/ 40481 w 604838"/>
                <a:gd name="connsiteY2" fmla="*/ 92868 h 673893"/>
                <a:gd name="connsiteX3" fmla="*/ 26194 w 604838"/>
                <a:gd name="connsiteY3" fmla="*/ 73818 h 673893"/>
                <a:gd name="connsiteX4" fmla="*/ 4763 w 604838"/>
                <a:gd name="connsiteY4" fmla="*/ 42862 h 673893"/>
                <a:gd name="connsiteX5" fmla="*/ 0 w 604838"/>
                <a:gd name="connsiteY5" fmla="*/ 26193 h 673893"/>
                <a:gd name="connsiteX6" fmla="*/ 0 w 604838"/>
                <a:gd name="connsiteY6" fmla="*/ 9525 h 673893"/>
                <a:gd name="connsiteX7" fmla="*/ 11906 w 604838"/>
                <a:gd name="connsiteY7" fmla="*/ 0 h 673893"/>
                <a:gd name="connsiteX8" fmla="*/ 42863 w 604838"/>
                <a:gd name="connsiteY8" fmla="*/ 0 h 673893"/>
                <a:gd name="connsiteX9" fmla="*/ 123825 w 604838"/>
                <a:gd name="connsiteY9" fmla="*/ 40481 h 673893"/>
                <a:gd name="connsiteX10" fmla="*/ 250031 w 604838"/>
                <a:gd name="connsiteY10" fmla="*/ 104775 h 673893"/>
                <a:gd name="connsiteX11" fmla="*/ 319088 w 604838"/>
                <a:gd name="connsiteY11" fmla="*/ 140493 h 673893"/>
                <a:gd name="connsiteX12" fmla="*/ 402431 w 604838"/>
                <a:gd name="connsiteY12" fmla="*/ 192881 h 673893"/>
                <a:gd name="connsiteX13" fmla="*/ 457200 w 604838"/>
                <a:gd name="connsiteY13" fmla="*/ 230981 h 673893"/>
                <a:gd name="connsiteX14" fmla="*/ 495300 w 604838"/>
                <a:gd name="connsiteY14" fmla="*/ 264318 h 673893"/>
                <a:gd name="connsiteX15" fmla="*/ 523875 w 604838"/>
                <a:gd name="connsiteY15" fmla="*/ 292893 h 673893"/>
                <a:gd name="connsiteX16" fmla="*/ 547688 w 604838"/>
                <a:gd name="connsiteY16" fmla="*/ 323850 h 673893"/>
                <a:gd name="connsiteX17" fmla="*/ 573881 w 604838"/>
                <a:gd name="connsiteY17" fmla="*/ 371475 h 673893"/>
                <a:gd name="connsiteX18" fmla="*/ 590550 w 604838"/>
                <a:gd name="connsiteY18" fmla="*/ 414337 h 673893"/>
                <a:gd name="connsiteX19" fmla="*/ 602456 w 604838"/>
                <a:gd name="connsiteY19" fmla="*/ 466725 h 673893"/>
                <a:gd name="connsiteX20" fmla="*/ 604838 w 604838"/>
                <a:gd name="connsiteY20" fmla="*/ 531018 h 673893"/>
                <a:gd name="connsiteX21" fmla="*/ 604838 w 604838"/>
                <a:gd name="connsiteY21" fmla="*/ 547687 h 673893"/>
                <a:gd name="connsiteX22" fmla="*/ 597694 w 604838"/>
                <a:gd name="connsiteY22" fmla="*/ 581025 h 673893"/>
                <a:gd name="connsiteX23" fmla="*/ 585788 w 604838"/>
                <a:gd name="connsiteY23" fmla="*/ 611981 h 673893"/>
                <a:gd name="connsiteX24" fmla="*/ 561975 w 604838"/>
                <a:gd name="connsiteY24" fmla="*/ 645318 h 673893"/>
                <a:gd name="connsiteX25" fmla="*/ 538163 w 604838"/>
                <a:gd name="connsiteY25" fmla="*/ 661987 h 673893"/>
                <a:gd name="connsiteX26" fmla="*/ 516731 w 604838"/>
                <a:gd name="connsiteY26" fmla="*/ 671512 h 673893"/>
                <a:gd name="connsiteX27" fmla="*/ 492919 w 604838"/>
                <a:gd name="connsiteY27" fmla="*/ 673893 h 673893"/>
                <a:gd name="connsiteX28" fmla="*/ 461963 w 604838"/>
                <a:gd name="connsiteY28" fmla="*/ 666750 h 673893"/>
                <a:gd name="connsiteX29" fmla="*/ 435769 w 604838"/>
                <a:gd name="connsiteY29" fmla="*/ 652462 h 673893"/>
                <a:gd name="connsiteX30" fmla="*/ 416719 w 604838"/>
                <a:gd name="connsiteY30" fmla="*/ 638175 h 673893"/>
                <a:gd name="connsiteX31" fmla="*/ 364331 w 604838"/>
                <a:gd name="connsiteY31" fmla="*/ 535781 h 673893"/>
                <a:gd name="connsiteX32" fmla="*/ 309563 w 604838"/>
                <a:gd name="connsiteY32" fmla="*/ 423862 h 673893"/>
                <a:gd name="connsiteX33" fmla="*/ 290513 w 604838"/>
                <a:gd name="connsiteY33" fmla="*/ 378618 h 673893"/>
                <a:gd name="connsiteX34" fmla="*/ 211931 w 604838"/>
                <a:gd name="connsiteY34" fmla="*/ 2738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4838" h="673893">
                  <a:moveTo>
                    <a:pt x="211931" y="273843"/>
                  </a:moveTo>
                  <a:lnTo>
                    <a:pt x="121444" y="173831"/>
                  </a:lnTo>
                  <a:lnTo>
                    <a:pt x="40481" y="92868"/>
                  </a:lnTo>
                  <a:lnTo>
                    <a:pt x="26194" y="73818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42863" y="0"/>
                  </a:lnTo>
                  <a:lnTo>
                    <a:pt x="123825" y="40481"/>
                  </a:lnTo>
                  <a:lnTo>
                    <a:pt x="250031" y="104775"/>
                  </a:lnTo>
                  <a:lnTo>
                    <a:pt x="319088" y="140493"/>
                  </a:lnTo>
                  <a:lnTo>
                    <a:pt x="402431" y="192881"/>
                  </a:lnTo>
                  <a:lnTo>
                    <a:pt x="457200" y="230981"/>
                  </a:lnTo>
                  <a:lnTo>
                    <a:pt x="495300" y="264318"/>
                  </a:lnTo>
                  <a:lnTo>
                    <a:pt x="523875" y="292893"/>
                  </a:lnTo>
                  <a:lnTo>
                    <a:pt x="547688" y="323850"/>
                  </a:lnTo>
                  <a:lnTo>
                    <a:pt x="573881" y="371475"/>
                  </a:lnTo>
                  <a:lnTo>
                    <a:pt x="590550" y="414337"/>
                  </a:lnTo>
                  <a:lnTo>
                    <a:pt x="602456" y="466725"/>
                  </a:lnTo>
                  <a:lnTo>
                    <a:pt x="604838" y="531018"/>
                  </a:lnTo>
                  <a:lnTo>
                    <a:pt x="604838" y="547687"/>
                  </a:lnTo>
                  <a:lnTo>
                    <a:pt x="597694" y="581025"/>
                  </a:lnTo>
                  <a:lnTo>
                    <a:pt x="585788" y="611981"/>
                  </a:lnTo>
                  <a:lnTo>
                    <a:pt x="561975" y="645318"/>
                  </a:lnTo>
                  <a:lnTo>
                    <a:pt x="538163" y="661987"/>
                  </a:lnTo>
                  <a:lnTo>
                    <a:pt x="516731" y="671512"/>
                  </a:lnTo>
                  <a:lnTo>
                    <a:pt x="492919" y="673893"/>
                  </a:lnTo>
                  <a:lnTo>
                    <a:pt x="461963" y="666750"/>
                  </a:lnTo>
                  <a:lnTo>
                    <a:pt x="435769" y="652462"/>
                  </a:lnTo>
                  <a:lnTo>
                    <a:pt x="416719" y="638175"/>
                  </a:lnTo>
                  <a:lnTo>
                    <a:pt x="364331" y="535781"/>
                  </a:lnTo>
                  <a:lnTo>
                    <a:pt x="309563" y="423862"/>
                  </a:lnTo>
                  <a:lnTo>
                    <a:pt x="290513" y="378618"/>
                  </a:lnTo>
                  <a:lnTo>
                    <a:pt x="211931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0E82175-D4B6-412F-9A44-35F8BD54C38A}"/>
                </a:ext>
              </a:extLst>
            </p:cNvPr>
            <p:cNvSpPr/>
            <p:nvPr/>
          </p:nvSpPr>
          <p:spPr>
            <a:xfrm>
              <a:off x="6291264" y="2087564"/>
              <a:ext cx="541337" cy="712787"/>
            </a:xfrm>
            <a:custGeom>
              <a:avLst/>
              <a:gdLst>
                <a:gd name="connsiteX0" fmla="*/ 185737 w 540543"/>
                <a:gd name="connsiteY0" fmla="*/ 247650 h 711994"/>
                <a:gd name="connsiteX1" fmla="*/ 88106 w 540543"/>
                <a:gd name="connsiteY1" fmla="*/ 107157 h 711994"/>
                <a:gd name="connsiteX2" fmla="*/ 0 w 540543"/>
                <a:gd name="connsiteY2" fmla="*/ 2382 h 711994"/>
                <a:gd name="connsiteX3" fmla="*/ 69056 w 540543"/>
                <a:gd name="connsiteY3" fmla="*/ 0 h 711994"/>
                <a:gd name="connsiteX4" fmla="*/ 178593 w 540543"/>
                <a:gd name="connsiteY4" fmla="*/ 61913 h 711994"/>
                <a:gd name="connsiteX5" fmla="*/ 257175 w 540543"/>
                <a:gd name="connsiteY5" fmla="*/ 111919 h 711994"/>
                <a:gd name="connsiteX6" fmla="*/ 321468 w 540543"/>
                <a:gd name="connsiteY6" fmla="*/ 161925 h 711994"/>
                <a:gd name="connsiteX7" fmla="*/ 381000 w 540543"/>
                <a:gd name="connsiteY7" fmla="*/ 214313 h 711994"/>
                <a:gd name="connsiteX8" fmla="*/ 433387 w 540543"/>
                <a:gd name="connsiteY8" fmla="*/ 266700 h 711994"/>
                <a:gd name="connsiteX9" fmla="*/ 471487 w 540543"/>
                <a:gd name="connsiteY9" fmla="*/ 316707 h 711994"/>
                <a:gd name="connsiteX10" fmla="*/ 504825 w 540543"/>
                <a:gd name="connsiteY10" fmla="*/ 364332 h 711994"/>
                <a:gd name="connsiteX11" fmla="*/ 526256 w 540543"/>
                <a:gd name="connsiteY11" fmla="*/ 414338 h 711994"/>
                <a:gd name="connsiteX12" fmla="*/ 540543 w 540543"/>
                <a:gd name="connsiteY12" fmla="*/ 452438 h 711994"/>
                <a:gd name="connsiteX13" fmla="*/ 540543 w 540543"/>
                <a:gd name="connsiteY13" fmla="*/ 504825 h 711994"/>
                <a:gd name="connsiteX14" fmla="*/ 531018 w 540543"/>
                <a:gd name="connsiteY14" fmla="*/ 557213 h 711994"/>
                <a:gd name="connsiteX15" fmla="*/ 509587 w 540543"/>
                <a:gd name="connsiteY15" fmla="*/ 607219 h 711994"/>
                <a:gd name="connsiteX16" fmla="*/ 490537 w 540543"/>
                <a:gd name="connsiteY16" fmla="*/ 645319 h 711994"/>
                <a:gd name="connsiteX17" fmla="*/ 461962 w 540543"/>
                <a:gd name="connsiteY17" fmla="*/ 681038 h 711994"/>
                <a:gd name="connsiteX18" fmla="*/ 428625 w 540543"/>
                <a:gd name="connsiteY18" fmla="*/ 704850 h 711994"/>
                <a:gd name="connsiteX19" fmla="*/ 402431 w 540543"/>
                <a:gd name="connsiteY19" fmla="*/ 711994 h 711994"/>
                <a:gd name="connsiteX20" fmla="*/ 378618 w 540543"/>
                <a:gd name="connsiteY20" fmla="*/ 709613 h 711994"/>
                <a:gd name="connsiteX21" fmla="*/ 352425 w 540543"/>
                <a:gd name="connsiteY21" fmla="*/ 700088 h 711994"/>
                <a:gd name="connsiteX22" fmla="*/ 323850 w 540543"/>
                <a:gd name="connsiteY22" fmla="*/ 669132 h 711994"/>
                <a:gd name="connsiteX23" fmla="*/ 307181 w 540543"/>
                <a:gd name="connsiteY23" fmla="*/ 633413 h 711994"/>
                <a:gd name="connsiteX24" fmla="*/ 295275 w 540543"/>
                <a:gd name="connsiteY24" fmla="*/ 569119 h 711994"/>
                <a:gd name="connsiteX25" fmla="*/ 276225 w 540543"/>
                <a:gd name="connsiteY25" fmla="*/ 454819 h 711994"/>
                <a:gd name="connsiteX26" fmla="*/ 254793 w 540543"/>
                <a:gd name="connsiteY26" fmla="*/ 381000 h 711994"/>
                <a:gd name="connsiteX27" fmla="*/ 185737 w 540543"/>
                <a:gd name="connsiteY27" fmla="*/ 2476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0543" h="711994">
                  <a:moveTo>
                    <a:pt x="185737" y="247650"/>
                  </a:moveTo>
                  <a:lnTo>
                    <a:pt x="88106" y="107157"/>
                  </a:lnTo>
                  <a:lnTo>
                    <a:pt x="0" y="2382"/>
                  </a:lnTo>
                  <a:lnTo>
                    <a:pt x="69056" y="0"/>
                  </a:lnTo>
                  <a:lnTo>
                    <a:pt x="178593" y="61913"/>
                  </a:lnTo>
                  <a:lnTo>
                    <a:pt x="257175" y="111919"/>
                  </a:lnTo>
                  <a:lnTo>
                    <a:pt x="321468" y="161925"/>
                  </a:lnTo>
                  <a:lnTo>
                    <a:pt x="381000" y="214313"/>
                  </a:lnTo>
                  <a:lnTo>
                    <a:pt x="433387" y="266700"/>
                  </a:lnTo>
                  <a:lnTo>
                    <a:pt x="471487" y="316707"/>
                  </a:lnTo>
                  <a:lnTo>
                    <a:pt x="504825" y="364332"/>
                  </a:lnTo>
                  <a:lnTo>
                    <a:pt x="526256" y="414338"/>
                  </a:lnTo>
                  <a:lnTo>
                    <a:pt x="540543" y="452438"/>
                  </a:lnTo>
                  <a:lnTo>
                    <a:pt x="540543" y="504825"/>
                  </a:lnTo>
                  <a:lnTo>
                    <a:pt x="531018" y="557213"/>
                  </a:lnTo>
                  <a:lnTo>
                    <a:pt x="509587" y="607219"/>
                  </a:lnTo>
                  <a:lnTo>
                    <a:pt x="490537" y="645319"/>
                  </a:lnTo>
                  <a:lnTo>
                    <a:pt x="461962" y="681038"/>
                  </a:lnTo>
                  <a:lnTo>
                    <a:pt x="428625" y="704850"/>
                  </a:lnTo>
                  <a:lnTo>
                    <a:pt x="402431" y="711994"/>
                  </a:lnTo>
                  <a:lnTo>
                    <a:pt x="378618" y="709613"/>
                  </a:lnTo>
                  <a:lnTo>
                    <a:pt x="352425" y="700088"/>
                  </a:lnTo>
                  <a:lnTo>
                    <a:pt x="323850" y="669132"/>
                  </a:lnTo>
                  <a:lnTo>
                    <a:pt x="307181" y="633413"/>
                  </a:lnTo>
                  <a:lnTo>
                    <a:pt x="295275" y="569119"/>
                  </a:lnTo>
                  <a:lnTo>
                    <a:pt x="276225" y="454819"/>
                  </a:lnTo>
                  <a:lnTo>
                    <a:pt x="254793" y="381000"/>
                  </a:lnTo>
                  <a:lnTo>
                    <a:pt x="185737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E604736-ED0F-4248-87E6-FFAC4E0E4539}"/>
                </a:ext>
              </a:extLst>
            </p:cNvPr>
            <p:cNvSpPr/>
            <p:nvPr/>
          </p:nvSpPr>
          <p:spPr>
            <a:xfrm>
              <a:off x="7008813" y="1858964"/>
              <a:ext cx="1047750" cy="1050925"/>
            </a:xfrm>
            <a:custGeom>
              <a:avLst/>
              <a:gdLst>
                <a:gd name="connsiteX0" fmla="*/ 626269 w 1047750"/>
                <a:gd name="connsiteY0" fmla="*/ 671513 h 1050132"/>
                <a:gd name="connsiteX1" fmla="*/ 435769 w 1047750"/>
                <a:gd name="connsiteY1" fmla="*/ 814388 h 1050132"/>
                <a:gd name="connsiteX2" fmla="*/ 276225 w 1047750"/>
                <a:gd name="connsiteY2" fmla="*/ 914400 h 1050132"/>
                <a:gd name="connsiteX3" fmla="*/ 128587 w 1047750"/>
                <a:gd name="connsiteY3" fmla="*/ 1000125 h 1050132"/>
                <a:gd name="connsiteX4" fmla="*/ 40481 w 1047750"/>
                <a:gd name="connsiteY4" fmla="*/ 1045369 h 1050132"/>
                <a:gd name="connsiteX5" fmla="*/ 19050 w 1047750"/>
                <a:gd name="connsiteY5" fmla="*/ 1050132 h 1050132"/>
                <a:gd name="connsiteX6" fmla="*/ 7144 w 1047750"/>
                <a:gd name="connsiteY6" fmla="*/ 1042988 h 1050132"/>
                <a:gd name="connsiteX7" fmla="*/ 0 w 1047750"/>
                <a:gd name="connsiteY7" fmla="*/ 1023938 h 1050132"/>
                <a:gd name="connsiteX8" fmla="*/ 11906 w 1047750"/>
                <a:gd name="connsiteY8" fmla="*/ 995363 h 1050132"/>
                <a:gd name="connsiteX9" fmla="*/ 38100 w 1047750"/>
                <a:gd name="connsiteY9" fmla="*/ 971550 h 1050132"/>
                <a:gd name="connsiteX10" fmla="*/ 176212 w 1047750"/>
                <a:gd name="connsiteY10" fmla="*/ 864394 h 1050132"/>
                <a:gd name="connsiteX11" fmla="*/ 271462 w 1047750"/>
                <a:gd name="connsiteY11" fmla="*/ 783432 h 1050132"/>
                <a:gd name="connsiteX12" fmla="*/ 385762 w 1047750"/>
                <a:gd name="connsiteY12" fmla="*/ 676275 h 1050132"/>
                <a:gd name="connsiteX13" fmla="*/ 473869 w 1047750"/>
                <a:gd name="connsiteY13" fmla="*/ 581025 h 1050132"/>
                <a:gd name="connsiteX14" fmla="*/ 578644 w 1047750"/>
                <a:gd name="connsiteY14" fmla="*/ 452438 h 1050132"/>
                <a:gd name="connsiteX15" fmla="*/ 616744 w 1047750"/>
                <a:gd name="connsiteY15" fmla="*/ 395288 h 1050132"/>
                <a:gd name="connsiteX16" fmla="*/ 635794 w 1047750"/>
                <a:gd name="connsiteY16" fmla="*/ 350044 h 1050132"/>
                <a:gd name="connsiteX17" fmla="*/ 642937 w 1047750"/>
                <a:gd name="connsiteY17" fmla="*/ 297657 h 1050132"/>
                <a:gd name="connsiteX18" fmla="*/ 635794 w 1047750"/>
                <a:gd name="connsiteY18" fmla="*/ 233363 h 1050132"/>
                <a:gd name="connsiteX19" fmla="*/ 616744 w 1047750"/>
                <a:gd name="connsiteY19" fmla="*/ 173832 h 1050132"/>
                <a:gd name="connsiteX20" fmla="*/ 564356 w 1047750"/>
                <a:gd name="connsiteY20" fmla="*/ 92869 h 1050132"/>
                <a:gd name="connsiteX21" fmla="*/ 547687 w 1047750"/>
                <a:gd name="connsiteY21" fmla="*/ 66675 h 1050132"/>
                <a:gd name="connsiteX22" fmla="*/ 538162 w 1047750"/>
                <a:gd name="connsiteY22" fmla="*/ 42863 h 1050132"/>
                <a:gd name="connsiteX23" fmla="*/ 538162 w 1047750"/>
                <a:gd name="connsiteY23" fmla="*/ 16669 h 1050132"/>
                <a:gd name="connsiteX24" fmla="*/ 545306 w 1047750"/>
                <a:gd name="connsiteY24" fmla="*/ 2382 h 1050132"/>
                <a:gd name="connsiteX25" fmla="*/ 569119 w 1047750"/>
                <a:gd name="connsiteY25" fmla="*/ 0 h 1050132"/>
                <a:gd name="connsiteX26" fmla="*/ 600075 w 1047750"/>
                <a:gd name="connsiteY26" fmla="*/ 7144 h 1050132"/>
                <a:gd name="connsiteX27" fmla="*/ 666750 w 1047750"/>
                <a:gd name="connsiteY27" fmla="*/ 28575 h 1050132"/>
                <a:gd name="connsiteX28" fmla="*/ 764381 w 1047750"/>
                <a:gd name="connsiteY28" fmla="*/ 69057 h 1050132"/>
                <a:gd name="connsiteX29" fmla="*/ 854869 w 1047750"/>
                <a:gd name="connsiteY29" fmla="*/ 111919 h 1050132"/>
                <a:gd name="connsiteX30" fmla="*/ 921544 w 1047750"/>
                <a:gd name="connsiteY30" fmla="*/ 154782 h 1050132"/>
                <a:gd name="connsiteX31" fmla="*/ 976312 w 1047750"/>
                <a:gd name="connsiteY31" fmla="*/ 200025 h 1050132"/>
                <a:gd name="connsiteX32" fmla="*/ 1031081 w 1047750"/>
                <a:gd name="connsiteY32" fmla="*/ 259557 h 1050132"/>
                <a:gd name="connsiteX33" fmla="*/ 1045369 w 1047750"/>
                <a:gd name="connsiteY33" fmla="*/ 288132 h 1050132"/>
                <a:gd name="connsiteX34" fmla="*/ 1047750 w 1047750"/>
                <a:gd name="connsiteY34" fmla="*/ 307182 h 1050132"/>
                <a:gd name="connsiteX35" fmla="*/ 1042987 w 1047750"/>
                <a:gd name="connsiteY35" fmla="*/ 333375 h 1050132"/>
                <a:gd name="connsiteX36" fmla="*/ 1021556 w 1047750"/>
                <a:gd name="connsiteY36" fmla="*/ 352425 h 1050132"/>
                <a:gd name="connsiteX37" fmla="*/ 945356 w 1047750"/>
                <a:gd name="connsiteY37" fmla="*/ 390525 h 1050132"/>
                <a:gd name="connsiteX38" fmla="*/ 890587 w 1047750"/>
                <a:gd name="connsiteY38" fmla="*/ 431007 h 1050132"/>
                <a:gd name="connsiteX39" fmla="*/ 816769 w 1047750"/>
                <a:gd name="connsiteY39" fmla="*/ 504825 h 1050132"/>
                <a:gd name="connsiteX40" fmla="*/ 723900 w 1047750"/>
                <a:gd name="connsiteY40" fmla="*/ 590550 h 1050132"/>
                <a:gd name="connsiteX41" fmla="*/ 626269 w 1047750"/>
                <a:gd name="connsiteY41" fmla="*/ 671513 h 105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7750" h="1050132">
                  <a:moveTo>
                    <a:pt x="626269" y="671513"/>
                  </a:moveTo>
                  <a:lnTo>
                    <a:pt x="435769" y="814388"/>
                  </a:lnTo>
                  <a:lnTo>
                    <a:pt x="276225" y="914400"/>
                  </a:lnTo>
                  <a:lnTo>
                    <a:pt x="128587" y="1000125"/>
                  </a:lnTo>
                  <a:lnTo>
                    <a:pt x="40481" y="1045369"/>
                  </a:lnTo>
                  <a:lnTo>
                    <a:pt x="19050" y="1050132"/>
                  </a:lnTo>
                  <a:lnTo>
                    <a:pt x="7144" y="1042988"/>
                  </a:lnTo>
                  <a:lnTo>
                    <a:pt x="0" y="1023938"/>
                  </a:lnTo>
                  <a:lnTo>
                    <a:pt x="11906" y="995363"/>
                  </a:lnTo>
                  <a:lnTo>
                    <a:pt x="38100" y="971550"/>
                  </a:lnTo>
                  <a:lnTo>
                    <a:pt x="176212" y="864394"/>
                  </a:lnTo>
                  <a:lnTo>
                    <a:pt x="271462" y="783432"/>
                  </a:lnTo>
                  <a:lnTo>
                    <a:pt x="385762" y="676275"/>
                  </a:lnTo>
                  <a:lnTo>
                    <a:pt x="473869" y="581025"/>
                  </a:lnTo>
                  <a:lnTo>
                    <a:pt x="578644" y="452438"/>
                  </a:lnTo>
                  <a:lnTo>
                    <a:pt x="616744" y="395288"/>
                  </a:lnTo>
                  <a:lnTo>
                    <a:pt x="635794" y="350044"/>
                  </a:lnTo>
                  <a:lnTo>
                    <a:pt x="642937" y="297657"/>
                  </a:lnTo>
                  <a:lnTo>
                    <a:pt x="635794" y="233363"/>
                  </a:lnTo>
                  <a:lnTo>
                    <a:pt x="616744" y="173832"/>
                  </a:lnTo>
                  <a:lnTo>
                    <a:pt x="564356" y="92869"/>
                  </a:lnTo>
                  <a:lnTo>
                    <a:pt x="547687" y="66675"/>
                  </a:lnTo>
                  <a:lnTo>
                    <a:pt x="538162" y="42863"/>
                  </a:lnTo>
                  <a:lnTo>
                    <a:pt x="538162" y="16669"/>
                  </a:lnTo>
                  <a:lnTo>
                    <a:pt x="545306" y="2382"/>
                  </a:lnTo>
                  <a:lnTo>
                    <a:pt x="569119" y="0"/>
                  </a:lnTo>
                  <a:lnTo>
                    <a:pt x="600075" y="7144"/>
                  </a:lnTo>
                  <a:lnTo>
                    <a:pt x="666750" y="28575"/>
                  </a:lnTo>
                  <a:lnTo>
                    <a:pt x="764381" y="69057"/>
                  </a:lnTo>
                  <a:lnTo>
                    <a:pt x="854869" y="111919"/>
                  </a:lnTo>
                  <a:lnTo>
                    <a:pt x="921544" y="154782"/>
                  </a:lnTo>
                  <a:lnTo>
                    <a:pt x="976312" y="200025"/>
                  </a:lnTo>
                  <a:lnTo>
                    <a:pt x="1031081" y="259557"/>
                  </a:lnTo>
                  <a:lnTo>
                    <a:pt x="1045369" y="288132"/>
                  </a:lnTo>
                  <a:lnTo>
                    <a:pt x="1047750" y="307182"/>
                  </a:lnTo>
                  <a:lnTo>
                    <a:pt x="1042987" y="333375"/>
                  </a:lnTo>
                  <a:lnTo>
                    <a:pt x="1021556" y="352425"/>
                  </a:lnTo>
                  <a:lnTo>
                    <a:pt x="945356" y="390525"/>
                  </a:lnTo>
                  <a:lnTo>
                    <a:pt x="890587" y="431007"/>
                  </a:lnTo>
                  <a:lnTo>
                    <a:pt x="816769" y="504825"/>
                  </a:lnTo>
                  <a:lnTo>
                    <a:pt x="723900" y="590550"/>
                  </a:lnTo>
                  <a:lnTo>
                    <a:pt x="626269" y="671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0F76D2BD-2439-4A2C-A981-3F9DF554D147}"/>
                </a:ext>
              </a:extLst>
            </p:cNvPr>
            <p:cNvSpPr/>
            <p:nvPr/>
          </p:nvSpPr>
          <p:spPr>
            <a:xfrm>
              <a:off x="5524500" y="2890839"/>
              <a:ext cx="2851150" cy="523875"/>
            </a:xfrm>
            <a:custGeom>
              <a:avLst/>
              <a:gdLst>
                <a:gd name="connsiteX0" fmla="*/ 1521619 w 2850356"/>
                <a:gd name="connsiteY0" fmla="*/ 288131 h 523875"/>
                <a:gd name="connsiteX1" fmla="*/ 1164431 w 2850356"/>
                <a:gd name="connsiteY1" fmla="*/ 345281 h 523875"/>
                <a:gd name="connsiteX2" fmla="*/ 888206 w 2850356"/>
                <a:gd name="connsiteY2" fmla="*/ 397668 h 523875"/>
                <a:gd name="connsiteX3" fmla="*/ 738188 w 2850356"/>
                <a:gd name="connsiteY3" fmla="*/ 431006 h 523875"/>
                <a:gd name="connsiteX4" fmla="*/ 533400 w 2850356"/>
                <a:gd name="connsiteY4" fmla="*/ 473868 h 523875"/>
                <a:gd name="connsiteX5" fmla="*/ 483394 w 2850356"/>
                <a:gd name="connsiteY5" fmla="*/ 490537 h 523875"/>
                <a:gd name="connsiteX6" fmla="*/ 426244 w 2850356"/>
                <a:gd name="connsiteY6" fmla="*/ 504825 h 523875"/>
                <a:gd name="connsiteX7" fmla="*/ 371475 w 2850356"/>
                <a:gd name="connsiteY7" fmla="*/ 514350 h 523875"/>
                <a:gd name="connsiteX8" fmla="*/ 295275 w 2850356"/>
                <a:gd name="connsiteY8" fmla="*/ 523875 h 523875"/>
                <a:gd name="connsiteX9" fmla="*/ 228600 w 2850356"/>
                <a:gd name="connsiteY9" fmla="*/ 521493 h 523875"/>
                <a:gd name="connsiteX10" fmla="*/ 180975 w 2850356"/>
                <a:gd name="connsiteY10" fmla="*/ 519112 h 523875"/>
                <a:gd name="connsiteX11" fmla="*/ 126206 w 2850356"/>
                <a:gd name="connsiteY11" fmla="*/ 509587 h 523875"/>
                <a:gd name="connsiteX12" fmla="*/ 52388 w 2850356"/>
                <a:gd name="connsiteY12" fmla="*/ 488156 h 523875"/>
                <a:gd name="connsiteX13" fmla="*/ 0 w 2850356"/>
                <a:gd name="connsiteY13" fmla="*/ 314325 h 523875"/>
                <a:gd name="connsiteX14" fmla="*/ 195263 w 2850356"/>
                <a:gd name="connsiteY14" fmla="*/ 323850 h 523875"/>
                <a:gd name="connsiteX15" fmla="*/ 278606 w 2850356"/>
                <a:gd name="connsiteY15" fmla="*/ 321468 h 523875"/>
                <a:gd name="connsiteX16" fmla="*/ 383381 w 2850356"/>
                <a:gd name="connsiteY16" fmla="*/ 314325 h 523875"/>
                <a:gd name="connsiteX17" fmla="*/ 569119 w 2850356"/>
                <a:gd name="connsiteY17" fmla="*/ 288131 h 523875"/>
                <a:gd name="connsiteX18" fmla="*/ 842963 w 2850356"/>
                <a:gd name="connsiteY18" fmla="*/ 240506 h 523875"/>
                <a:gd name="connsiteX19" fmla="*/ 1245394 w 2850356"/>
                <a:gd name="connsiteY19" fmla="*/ 178593 h 523875"/>
                <a:gd name="connsiteX20" fmla="*/ 1593056 w 2850356"/>
                <a:gd name="connsiteY20" fmla="*/ 126206 h 523875"/>
                <a:gd name="connsiteX21" fmla="*/ 1893094 w 2850356"/>
                <a:gd name="connsiteY21" fmla="*/ 83343 h 523875"/>
                <a:gd name="connsiteX22" fmla="*/ 2224088 w 2850356"/>
                <a:gd name="connsiteY22" fmla="*/ 45243 h 523875"/>
                <a:gd name="connsiteX23" fmla="*/ 2443163 w 2850356"/>
                <a:gd name="connsiteY23" fmla="*/ 26193 h 523875"/>
                <a:gd name="connsiteX24" fmla="*/ 2552700 w 2850356"/>
                <a:gd name="connsiteY24" fmla="*/ 0 h 523875"/>
                <a:gd name="connsiteX25" fmla="*/ 2597944 w 2850356"/>
                <a:gd name="connsiteY25" fmla="*/ 38100 h 523875"/>
                <a:gd name="connsiteX26" fmla="*/ 2667000 w 2850356"/>
                <a:gd name="connsiteY26" fmla="*/ 107156 h 523875"/>
                <a:gd name="connsiteX27" fmla="*/ 2721769 w 2850356"/>
                <a:gd name="connsiteY27" fmla="*/ 159543 h 523875"/>
                <a:gd name="connsiteX28" fmla="*/ 2774156 w 2850356"/>
                <a:gd name="connsiteY28" fmla="*/ 223837 h 523875"/>
                <a:gd name="connsiteX29" fmla="*/ 2802731 w 2850356"/>
                <a:gd name="connsiteY29" fmla="*/ 264318 h 523875"/>
                <a:gd name="connsiteX30" fmla="*/ 2831306 w 2850356"/>
                <a:gd name="connsiteY30" fmla="*/ 307181 h 523875"/>
                <a:gd name="connsiteX31" fmla="*/ 2845594 w 2850356"/>
                <a:gd name="connsiteY31" fmla="*/ 335756 h 523875"/>
                <a:gd name="connsiteX32" fmla="*/ 2850356 w 2850356"/>
                <a:gd name="connsiteY32" fmla="*/ 364331 h 523875"/>
                <a:gd name="connsiteX33" fmla="*/ 2843213 w 2850356"/>
                <a:gd name="connsiteY33" fmla="*/ 392906 h 523875"/>
                <a:gd name="connsiteX34" fmla="*/ 2828925 w 2850356"/>
                <a:gd name="connsiteY34" fmla="*/ 407193 h 523875"/>
                <a:gd name="connsiteX35" fmla="*/ 2795588 w 2850356"/>
                <a:gd name="connsiteY35" fmla="*/ 414337 h 523875"/>
                <a:gd name="connsiteX36" fmla="*/ 2721769 w 2850356"/>
                <a:gd name="connsiteY36" fmla="*/ 407193 h 523875"/>
                <a:gd name="connsiteX37" fmla="*/ 2647950 w 2850356"/>
                <a:gd name="connsiteY37" fmla="*/ 404812 h 523875"/>
                <a:gd name="connsiteX38" fmla="*/ 2574131 w 2850356"/>
                <a:gd name="connsiteY38" fmla="*/ 409575 h 523875"/>
                <a:gd name="connsiteX39" fmla="*/ 2550319 w 2850356"/>
                <a:gd name="connsiteY39" fmla="*/ 416718 h 523875"/>
                <a:gd name="connsiteX40" fmla="*/ 2345531 w 2850356"/>
                <a:gd name="connsiteY40" fmla="*/ 257175 h 523875"/>
                <a:gd name="connsiteX41" fmla="*/ 2309813 w 2850356"/>
                <a:gd name="connsiteY41" fmla="*/ 235743 h 523875"/>
                <a:gd name="connsiteX42" fmla="*/ 2259806 w 2850356"/>
                <a:gd name="connsiteY42" fmla="*/ 226218 h 523875"/>
                <a:gd name="connsiteX43" fmla="*/ 2012156 w 2850356"/>
                <a:gd name="connsiteY43" fmla="*/ 235743 h 523875"/>
                <a:gd name="connsiteX44" fmla="*/ 1754981 w 2850356"/>
                <a:gd name="connsiteY44" fmla="*/ 257175 h 523875"/>
                <a:gd name="connsiteX45" fmla="*/ 1521619 w 2850356"/>
                <a:gd name="connsiteY45" fmla="*/ 28813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50356" h="523875">
                  <a:moveTo>
                    <a:pt x="1521619" y="288131"/>
                  </a:moveTo>
                  <a:lnTo>
                    <a:pt x="1164431" y="345281"/>
                  </a:lnTo>
                  <a:lnTo>
                    <a:pt x="888206" y="397668"/>
                  </a:lnTo>
                  <a:lnTo>
                    <a:pt x="738188" y="431006"/>
                  </a:lnTo>
                  <a:lnTo>
                    <a:pt x="533400" y="473868"/>
                  </a:lnTo>
                  <a:lnTo>
                    <a:pt x="483394" y="490537"/>
                  </a:lnTo>
                  <a:lnTo>
                    <a:pt x="426244" y="504825"/>
                  </a:lnTo>
                  <a:lnTo>
                    <a:pt x="371475" y="514350"/>
                  </a:lnTo>
                  <a:lnTo>
                    <a:pt x="295275" y="523875"/>
                  </a:lnTo>
                  <a:lnTo>
                    <a:pt x="228600" y="521493"/>
                  </a:lnTo>
                  <a:lnTo>
                    <a:pt x="180975" y="519112"/>
                  </a:lnTo>
                  <a:lnTo>
                    <a:pt x="126206" y="509587"/>
                  </a:lnTo>
                  <a:lnTo>
                    <a:pt x="52388" y="488156"/>
                  </a:lnTo>
                  <a:lnTo>
                    <a:pt x="0" y="314325"/>
                  </a:lnTo>
                  <a:lnTo>
                    <a:pt x="195263" y="323850"/>
                  </a:lnTo>
                  <a:lnTo>
                    <a:pt x="278606" y="321468"/>
                  </a:lnTo>
                  <a:lnTo>
                    <a:pt x="383381" y="314325"/>
                  </a:lnTo>
                  <a:lnTo>
                    <a:pt x="569119" y="288131"/>
                  </a:lnTo>
                  <a:lnTo>
                    <a:pt x="842963" y="240506"/>
                  </a:lnTo>
                  <a:lnTo>
                    <a:pt x="1245394" y="178593"/>
                  </a:lnTo>
                  <a:lnTo>
                    <a:pt x="1593056" y="126206"/>
                  </a:lnTo>
                  <a:lnTo>
                    <a:pt x="1893094" y="83343"/>
                  </a:lnTo>
                  <a:lnTo>
                    <a:pt x="2224088" y="45243"/>
                  </a:lnTo>
                  <a:lnTo>
                    <a:pt x="2443163" y="26193"/>
                  </a:lnTo>
                  <a:lnTo>
                    <a:pt x="2552700" y="0"/>
                  </a:lnTo>
                  <a:lnTo>
                    <a:pt x="2597944" y="38100"/>
                  </a:lnTo>
                  <a:lnTo>
                    <a:pt x="2667000" y="107156"/>
                  </a:lnTo>
                  <a:lnTo>
                    <a:pt x="2721769" y="159543"/>
                  </a:lnTo>
                  <a:lnTo>
                    <a:pt x="2774156" y="223837"/>
                  </a:lnTo>
                  <a:lnTo>
                    <a:pt x="2802731" y="264318"/>
                  </a:lnTo>
                  <a:lnTo>
                    <a:pt x="2831306" y="307181"/>
                  </a:lnTo>
                  <a:lnTo>
                    <a:pt x="2845594" y="335756"/>
                  </a:lnTo>
                  <a:lnTo>
                    <a:pt x="2850356" y="364331"/>
                  </a:lnTo>
                  <a:lnTo>
                    <a:pt x="2843213" y="392906"/>
                  </a:lnTo>
                  <a:lnTo>
                    <a:pt x="2828925" y="407193"/>
                  </a:lnTo>
                  <a:lnTo>
                    <a:pt x="2795588" y="414337"/>
                  </a:lnTo>
                  <a:lnTo>
                    <a:pt x="2721769" y="407193"/>
                  </a:lnTo>
                  <a:lnTo>
                    <a:pt x="2647950" y="404812"/>
                  </a:lnTo>
                  <a:lnTo>
                    <a:pt x="2574131" y="409575"/>
                  </a:lnTo>
                  <a:lnTo>
                    <a:pt x="2550319" y="416718"/>
                  </a:lnTo>
                  <a:lnTo>
                    <a:pt x="2345531" y="257175"/>
                  </a:lnTo>
                  <a:lnTo>
                    <a:pt x="2309813" y="235743"/>
                  </a:lnTo>
                  <a:lnTo>
                    <a:pt x="2259806" y="226218"/>
                  </a:lnTo>
                  <a:lnTo>
                    <a:pt x="2012156" y="235743"/>
                  </a:lnTo>
                  <a:lnTo>
                    <a:pt x="1754981" y="257175"/>
                  </a:lnTo>
                  <a:lnTo>
                    <a:pt x="15216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D3D34933-C735-4669-9EBD-E29270D40F39}"/>
                </a:ext>
              </a:extLst>
            </p:cNvPr>
            <p:cNvSpPr/>
            <p:nvPr/>
          </p:nvSpPr>
          <p:spPr>
            <a:xfrm>
              <a:off x="7677151" y="3109914"/>
              <a:ext cx="447675" cy="447675"/>
            </a:xfrm>
            <a:custGeom>
              <a:avLst/>
              <a:gdLst>
                <a:gd name="connsiteX0" fmla="*/ 116681 w 447675"/>
                <a:gd name="connsiteY0" fmla="*/ 240506 h 447675"/>
                <a:gd name="connsiteX1" fmla="*/ 192881 w 447675"/>
                <a:gd name="connsiteY1" fmla="*/ 121443 h 447675"/>
                <a:gd name="connsiteX2" fmla="*/ 202406 w 447675"/>
                <a:gd name="connsiteY2" fmla="*/ 95250 h 447675"/>
                <a:gd name="connsiteX3" fmla="*/ 204788 w 447675"/>
                <a:gd name="connsiteY3" fmla="*/ 76200 h 447675"/>
                <a:gd name="connsiteX4" fmla="*/ 190500 w 447675"/>
                <a:gd name="connsiteY4" fmla="*/ 0 h 447675"/>
                <a:gd name="connsiteX5" fmla="*/ 447675 w 447675"/>
                <a:gd name="connsiteY5" fmla="*/ 166687 h 447675"/>
                <a:gd name="connsiteX6" fmla="*/ 402431 w 447675"/>
                <a:gd name="connsiteY6" fmla="*/ 195262 h 447675"/>
                <a:gd name="connsiteX7" fmla="*/ 330994 w 447675"/>
                <a:gd name="connsiteY7" fmla="*/ 226218 h 447675"/>
                <a:gd name="connsiteX8" fmla="*/ 259556 w 447675"/>
                <a:gd name="connsiteY8" fmla="*/ 269081 h 447675"/>
                <a:gd name="connsiteX9" fmla="*/ 195263 w 447675"/>
                <a:gd name="connsiteY9" fmla="*/ 316706 h 447675"/>
                <a:gd name="connsiteX10" fmla="*/ 126206 w 447675"/>
                <a:gd name="connsiteY10" fmla="*/ 373856 h 447675"/>
                <a:gd name="connsiteX11" fmla="*/ 64294 w 447675"/>
                <a:gd name="connsiteY11" fmla="*/ 433387 h 447675"/>
                <a:gd name="connsiteX12" fmla="*/ 42863 w 447675"/>
                <a:gd name="connsiteY12" fmla="*/ 445293 h 447675"/>
                <a:gd name="connsiteX13" fmla="*/ 16669 w 447675"/>
                <a:gd name="connsiteY13" fmla="*/ 447675 h 447675"/>
                <a:gd name="connsiteX14" fmla="*/ 2381 w 447675"/>
                <a:gd name="connsiteY14" fmla="*/ 440531 h 447675"/>
                <a:gd name="connsiteX15" fmla="*/ 0 w 447675"/>
                <a:gd name="connsiteY15" fmla="*/ 428625 h 447675"/>
                <a:gd name="connsiteX16" fmla="*/ 7144 w 447675"/>
                <a:gd name="connsiteY16" fmla="*/ 402431 h 447675"/>
                <a:gd name="connsiteX17" fmla="*/ 23813 w 447675"/>
                <a:gd name="connsiteY17" fmla="*/ 369093 h 447675"/>
                <a:gd name="connsiteX18" fmla="*/ 64294 w 447675"/>
                <a:gd name="connsiteY18" fmla="*/ 314325 h 447675"/>
                <a:gd name="connsiteX19" fmla="*/ 116681 w 447675"/>
                <a:gd name="connsiteY19" fmla="*/ 2405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675" h="447675">
                  <a:moveTo>
                    <a:pt x="116681" y="240506"/>
                  </a:moveTo>
                  <a:lnTo>
                    <a:pt x="192881" y="121443"/>
                  </a:lnTo>
                  <a:lnTo>
                    <a:pt x="202406" y="95250"/>
                  </a:lnTo>
                  <a:lnTo>
                    <a:pt x="204788" y="76200"/>
                  </a:lnTo>
                  <a:lnTo>
                    <a:pt x="190500" y="0"/>
                  </a:lnTo>
                  <a:lnTo>
                    <a:pt x="447675" y="166687"/>
                  </a:lnTo>
                  <a:lnTo>
                    <a:pt x="402431" y="195262"/>
                  </a:lnTo>
                  <a:lnTo>
                    <a:pt x="330994" y="226218"/>
                  </a:lnTo>
                  <a:lnTo>
                    <a:pt x="259556" y="269081"/>
                  </a:lnTo>
                  <a:lnTo>
                    <a:pt x="195263" y="316706"/>
                  </a:lnTo>
                  <a:lnTo>
                    <a:pt x="126206" y="373856"/>
                  </a:lnTo>
                  <a:lnTo>
                    <a:pt x="64294" y="433387"/>
                  </a:lnTo>
                  <a:lnTo>
                    <a:pt x="42863" y="445293"/>
                  </a:lnTo>
                  <a:lnTo>
                    <a:pt x="16669" y="447675"/>
                  </a:lnTo>
                  <a:lnTo>
                    <a:pt x="2381" y="440531"/>
                  </a:lnTo>
                  <a:lnTo>
                    <a:pt x="0" y="428625"/>
                  </a:lnTo>
                  <a:lnTo>
                    <a:pt x="7144" y="402431"/>
                  </a:lnTo>
                  <a:lnTo>
                    <a:pt x="23813" y="369093"/>
                  </a:lnTo>
                  <a:lnTo>
                    <a:pt x="64294" y="314325"/>
                  </a:lnTo>
                  <a:lnTo>
                    <a:pt x="116681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82EBB6BC-9727-49A6-B476-40AB9552EB42}"/>
                </a:ext>
              </a:extLst>
            </p:cNvPr>
            <p:cNvSpPr/>
            <p:nvPr/>
          </p:nvSpPr>
          <p:spPr>
            <a:xfrm>
              <a:off x="5805488" y="3538539"/>
              <a:ext cx="1841500" cy="587375"/>
            </a:xfrm>
            <a:custGeom>
              <a:avLst/>
              <a:gdLst>
                <a:gd name="connsiteX0" fmla="*/ 988218 w 1840706"/>
                <a:gd name="connsiteY0" fmla="*/ 376237 h 588168"/>
                <a:gd name="connsiteX1" fmla="*/ 711993 w 1840706"/>
                <a:gd name="connsiteY1" fmla="*/ 459581 h 588168"/>
                <a:gd name="connsiteX2" fmla="*/ 585787 w 1840706"/>
                <a:gd name="connsiteY2" fmla="*/ 511968 h 588168"/>
                <a:gd name="connsiteX3" fmla="*/ 481012 w 1840706"/>
                <a:gd name="connsiteY3" fmla="*/ 557212 h 588168"/>
                <a:gd name="connsiteX4" fmla="*/ 423862 w 1840706"/>
                <a:gd name="connsiteY4" fmla="*/ 576262 h 588168"/>
                <a:gd name="connsiteX5" fmla="*/ 378618 w 1840706"/>
                <a:gd name="connsiteY5" fmla="*/ 588168 h 588168"/>
                <a:gd name="connsiteX6" fmla="*/ 347662 w 1840706"/>
                <a:gd name="connsiteY6" fmla="*/ 588168 h 588168"/>
                <a:gd name="connsiteX7" fmla="*/ 311943 w 1840706"/>
                <a:gd name="connsiteY7" fmla="*/ 578643 h 588168"/>
                <a:gd name="connsiteX8" fmla="*/ 247650 w 1840706"/>
                <a:gd name="connsiteY8" fmla="*/ 545306 h 588168"/>
                <a:gd name="connsiteX9" fmla="*/ 166687 w 1840706"/>
                <a:gd name="connsiteY9" fmla="*/ 485775 h 588168"/>
                <a:gd name="connsiteX10" fmla="*/ 73818 w 1840706"/>
                <a:gd name="connsiteY10" fmla="*/ 390525 h 588168"/>
                <a:gd name="connsiteX11" fmla="*/ 23812 w 1840706"/>
                <a:gd name="connsiteY11" fmla="*/ 335756 h 588168"/>
                <a:gd name="connsiteX12" fmla="*/ 7143 w 1840706"/>
                <a:gd name="connsiteY12" fmla="*/ 314325 h 588168"/>
                <a:gd name="connsiteX13" fmla="*/ 0 w 1840706"/>
                <a:gd name="connsiteY13" fmla="*/ 283368 h 588168"/>
                <a:gd name="connsiteX14" fmla="*/ 2381 w 1840706"/>
                <a:gd name="connsiteY14" fmla="*/ 264318 h 588168"/>
                <a:gd name="connsiteX15" fmla="*/ 14287 w 1840706"/>
                <a:gd name="connsiteY15" fmla="*/ 254793 h 588168"/>
                <a:gd name="connsiteX16" fmla="*/ 33337 w 1840706"/>
                <a:gd name="connsiteY16" fmla="*/ 254793 h 588168"/>
                <a:gd name="connsiteX17" fmla="*/ 69056 w 1840706"/>
                <a:gd name="connsiteY17" fmla="*/ 271462 h 588168"/>
                <a:gd name="connsiteX18" fmla="*/ 142875 w 1840706"/>
                <a:gd name="connsiteY18" fmla="*/ 307181 h 588168"/>
                <a:gd name="connsiteX19" fmla="*/ 214312 w 1840706"/>
                <a:gd name="connsiteY19" fmla="*/ 335756 h 588168"/>
                <a:gd name="connsiteX20" fmla="*/ 295275 w 1840706"/>
                <a:gd name="connsiteY20" fmla="*/ 359568 h 588168"/>
                <a:gd name="connsiteX21" fmla="*/ 345281 w 1840706"/>
                <a:gd name="connsiteY21" fmla="*/ 366712 h 588168"/>
                <a:gd name="connsiteX22" fmla="*/ 390525 w 1840706"/>
                <a:gd name="connsiteY22" fmla="*/ 359568 h 588168"/>
                <a:gd name="connsiteX23" fmla="*/ 623887 w 1840706"/>
                <a:gd name="connsiteY23" fmla="*/ 302418 h 588168"/>
                <a:gd name="connsiteX24" fmla="*/ 885825 w 1840706"/>
                <a:gd name="connsiteY24" fmla="*/ 233362 h 588168"/>
                <a:gd name="connsiteX25" fmla="*/ 1183481 w 1840706"/>
                <a:gd name="connsiteY25" fmla="*/ 150018 h 588168"/>
                <a:gd name="connsiteX26" fmla="*/ 1309687 w 1840706"/>
                <a:gd name="connsiteY26" fmla="*/ 114300 h 588168"/>
                <a:gd name="connsiteX27" fmla="*/ 1359693 w 1840706"/>
                <a:gd name="connsiteY27" fmla="*/ 92868 h 588168"/>
                <a:gd name="connsiteX28" fmla="*/ 1423987 w 1840706"/>
                <a:gd name="connsiteY28" fmla="*/ 50006 h 588168"/>
                <a:gd name="connsiteX29" fmla="*/ 1485900 w 1840706"/>
                <a:gd name="connsiteY29" fmla="*/ 0 h 588168"/>
                <a:gd name="connsiteX30" fmla="*/ 1507331 w 1840706"/>
                <a:gd name="connsiteY30" fmla="*/ 9525 h 588168"/>
                <a:gd name="connsiteX31" fmla="*/ 1604962 w 1840706"/>
                <a:gd name="connsiteY31" fmla="*/ 78581 h 588168"/>
                <a:gd name="connsiteX32" fmla="*/ 1714500 w 1840706"/>
                <a:gd name="connsiteY32" fmla="*/ 152400 h 588168"/>
                <a:gd name="connsiteX33" fmla="*/ 1778793 w 1840706"/>
                <a:gd name="connsiteY33" fmla="*/ 202406 h 588168"/>
                <a:gd name="connsiteX34" fmla="*/ 1802606 w 1840706"/>
                <a:gd name="connsiteY34" fmla="*/ 226218 h 588168"/>
                <a:gd name="connsiteX35" fmla="*/ 1819275 w 1840706"/>
                <a:gd name="connsiteY35" fmla="*/ 247650 h 588168"/>
                <a:gd name="connsiteX36" fmla="*/ 1833562 w 1840706"/>
                <a:gd name="connsiteY36" fmla="*/ 271462 h 588168"/>
                <a:gd name="connsiteX37" fmla="*/ 1840706 w 1840706"/>
                <a:gd name="connsiteY37" fmla="*/ 297656 h 588168"/>
                <a:gd name="connsiteX38" fmla="*/ 1840706 w 1840706"/>
                <a:gd name="connsiteY38" fmla="*/ 321468 h 588168"/>
                <a:gd name="connsiteX39" fmla="*/ 1833562 w 1840706"/>
                <a:gd name="connsiteY39" fmla="*/ 347662 h 588168"/>
                <a:gd name="connsiteX40" fmla="*/ 1804987 w 1840706"/>
                <a:gd name="connsiteY40" fmla="*/ 378618 h 588168"/>
                <a:gd name="connsiteX41" fmla="*/ 1769268 w 1840706"/>
                <a:gd name="connsiteY41" fmla="*/ 400050 h 588168"/>
                <a:gd name="connsiteX42" fmla="*/ 1738312 w 1840706"/>
                <a:gd name="connsiteY42" fmla="*/ 419100 h 588168"/>
                <a:gd name="connsiteX43" fmla="*/ 1704975 w 1840706"/>
                <a:gd name="connsiteY43" fmla="*/ 454818 h 588168"/>
                <a:gd name="connsiteX44" fmla="*/ 1345406 w 1840706"/>
                <a:gd name="connsiteY44" fmla="*/ 319087 h 588168"/>
                <a:gd name="connsiteX45" fmla="*/ 1259681 w 1840706"/>
                <a:gd name="connsiteY45" fmla="*/ 314325 h 588168"/>
                <a:gd name="connsiteX46" fmla="*/ 1207293 w 1840706"/>
                <a:gd name="connsiteY46" fmla="*/ 323850 h 588168"/>
                <a:gd name="connsiteX47" fmla="*/ 988218 w 1840706"/>
                <a:gd name="connsiteY47" fmla="*/ 3762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0706" h="588168">
                  <a:moveTo>
                    <a:pt x="988218" y="376237"/>
                  </a:moveTo>
                  <a:lnTo>
                    <a:pt x="711993" y="459581"/>
                  </a:lnTo>
                  <a:lnTo>
                    <a:pt x="585787" y="511968"/>
                  </a:lnTo>
                  <a:lnTo>
                    <a:pt x="481012" y="557212"/>
                  </a:lnTo>
                  <a:lnTo>
                    <a:pt x="423862" y="576262"/>
                  </a:lnTo>
                  <a:lnTo>
                    <a:pt x="378618" y="588168"/>
                  </a:lnTo>
                  <a:lnTo>
                    <a:pt x="347662" y="588168"/>
                  </a:lnTo>
                  <a:lnTo>
                    <a:pt x="311943" y="578643"/>
                  </a:lnTo>
                  <a:lnTo>
                    <a:pt x="247650" y="545306"/>
                  </a:lnTo>
                  <a:lnTo>
                    <a:pt x="166687" y="485775"/>
                  </a:lnTo>
                  <a:lnTo>
                    <a:pt x="73818" y="390525"/>
                  </a:lnTo>
                  <a:lnTo>
                    <a:pt x="23812" y="335756"/>
                  </a:lnTo>
                  <a:lnTo>
                    <a:pt x="7143" y="314325"/>
                  </a:lnTo>
                  <a:lnTo>
                    <a:pt x="0" y="283368"/>
                  </a:lnTo>
                  <a:lnTo>
                    <a:pt x="2381" y="264318"/>
                  </a:lnTo>
                  <a:lnTo>
                    <a:pt x="14287" y="254793"/>
                  </a:lnTo>
                  <a:lnTo>
                    <a:pt x="33337" y="254793"/>
                  </a:lnTo>
                  <a:lnTo>
                    <a:pt x="69056" y="271462"/>
                  </a:lnTo>
                  <a:lnTo>
                    <a:pt x="142875" y="307181"/>
                  </a:lnTo>
                  <a:lnTo>
                    <a:pt x="214312" y="335756"/>
                  </a:lnTo>
                  <a:lnTo>
                    <a:pt x="295275" y="359568"/>
                  </a:lnTo>
                  <a:lnTo>
                    <a:pt x="345281" y="366712"/>
                  </a:lnTo>
                  <a:lnTo>
                    <a:pt x="390525" y="359568"/>
                  </a:lnTo>
                  <a:lnTo>
                    <a:pt x="623887" y="302418"/>
                  </a:lnTo>
                  <a:lnTo>
                    <a:pt x="885825" y="233362"/>
                  </a:lnTo>
                  <a:lnTo>
                    <a:pt x="1183481" y="150018"/>
                  </a:lnTo>
                  <a:lnTo>
                    <a:pt x="1309687" y="114300"/>
                  </a:lnTo>
                  <a:lnTo>
                    <a:pt x="1359693" y="92868"/>
                  </a:lnTo>
                  <a:lnTo>
                    <a:pt x="1423987" y="50006"/>
                  </a:lnTo>
                  <a:lnTo>
                    <a:pt x="1485900" y="0"/>
                  </a:lnTo>
                  <a:lnTo>
                    <a:pt x="1507331" y="9525"/>
                  </a:lnTo>
                  <a:lnTo>
                    <a:pt x="1604962" y="78581"/>
                  </a:lnTo>
                  <a:lnTo>
                    <a:pt x="1714500" y="152400"/>
                  </a:lnTo>
                  <a:lnTo>
                    <a:pt x="1778793" y="202406"/>
                  </a:lnTo>
                  <a:lnTo>
                    <a:pt x="1802606" y="226218"/>
                  </a:lnTo>
                  <a:lnTo>
                    <a:pt x="1819275" y="247650"/>
                  </a:lnTo>
                  <a:lnTo>
                    <a:pt x="1833562" y="271462"/>
                  </a:lnTo>
                  <a:lnTo>
                    <a:pt x="1840706" y="297656"/>
                  </a:lnTo>
                  <a:lnTo>
                    <a:pt x="1840706" y="321468"/>
                  </a:lnTo>
                  <a:lnTo>
                    <a:pt x="1833562" y="347662"/>
                  </a:lnTo>
                  <a:lnTo>
                    <a:pt x="1804987" y="378618"/>
                  </a:lnTo>
                  <a:lnTo>
                    <a:pt x="1769268" y="400050"/>
                  </a:lnTo>
                  <a:lnTo>
                    <a:pt x="1738312" y="419100"/>
                  </a:lnTo>
                  <a:lnTo>
                    <a:pt x="1704975" y="454818"/>
                  </a:lnTo>
                  <a:lnTo>
                    <a:pt x="1345406" y="319087"/>
                  </a:lnTo>
                  <a:lnTo>
                    <a:pt x="1259681" y="314325"/>
                  </a:lnTo>
                  <a:lnTo>
                    <a:pt x="1207293" y="323850"/>
                  </a:lnTo>
                  <a:lnTo>
                    <a:pt x="988218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E4EDC173-01EA-4EBB-A9CB-C68703D8B697}"/>
                </a:ext>
              </a:extLst>
            </p:cNvPr>
            <p:cNvSpPr/>
            <p:nvPr/>
          </p:nvSpPr>
          <p:spPr>
            <a:xfrm rot="16200000">
              <a:off x="5220494" y="3632994"/>
              <a:ext cx="2120900" cy="2481262"/>
            </a:xfrm>
            <a:custGeom>
              <a:avLst/>
              <a:gdLst>
                <a:gd name="connsiteX0" fmla="*/ 1233930 w 2121136"/>
                <a:gd name="connsiteY0" fmla="*/ 2002162 h 2481458"/>
                <a:gd name="connsiteX1" fmla="*/ 1029975 w 2121136"/>
                <a:gd name="connsiteY1" fmla="*/ 1842397 h 2481458"/>
                <a:gd name="connsiteX2" fmla="*/ 900803 w 2121136"/>
                <a:gd name="connsiteY2" fmla="*/ 1723423 h 2481458"/>
                <a:gd name="connsiteX3" fmla="*/ 798825 w 2121136"/>
                <a:gd name="connsiteY3" fmla="*/ 1614647 h 2481458"/>
                <a:gd name="connsiteX4" fmla="*/ 666254 w 2121136"/>
                <a:gd name="connsiteY4" fmla="*/ 1458281 h 2481458"/>
                <a:gd name="connsiteX5" fmla="*/ 560877 w 2121136"/>
                <a:gd name="connsiteY5" fmla="*/ 1329110 h 2481458"/>
                <a:gd name="connsiteX6" fmla="*/ 448702 w 2121136"/>
                <a:gd name="connsiteY6" fmla="*/ 1169345 h 2481458"/>
                <a:gd name="connsiteX7" fmla="*/ 356922 w 2121136"/>
                <a:gd name="connsiteY7" fmla="*/ 1023177 h 2481458"/>
                <a:gd name="connsiteX8" fmla="*/ 292336 w 2121136"/>
                <a:gd name="connsiteY8" fmla="*/ 904203 h 2481458"/>
                <a:gd name="connsiteX9" fmla="*/ 217552 w 2121136"/>
                <a:gd name="connsiteY9" fmla="*/ 751236 h 2481458"/>
                <a:gd name="connsiteX10" fmla="*/ 166563 w 2121136"/>
                <a:gd name="connsiteY10" fmla="*/ 635661 h 2481458"/>
                <a:gd name="connsiteX11" fmla="*/ 108776 w 2121136"/>
                <a:gd name="connsiteY11" fmla="*/ 482695 h 2481458"/>
                <a:gd name="connsiteX12" fmla="*/ 67985 w 2121136"/>
                <a:gd name="connsiteY12" fmla="*/ 363721 h 2481458"/>
                <a:gd name="connsiteX13" fmla="*/ 30593 w 2121136"/>
                <a:gd name="connsiteY13" fmla="*/ 227751 h 2481458"/>
                <a:gd name="connsiteX14" fmla="*/ 10198 w 2121136"/>
                <a:gd name="connsiteY14" fmla="*/ 125773 h 2481458"/>
                <a:gd name="connsiteX15" fmla="*/ 0 w 2121136"/>
                <a:gd name="connsiteY15" fmla="*/ 50989 h 2481458"/>
                <a:gd name="connsiteX16" fmla="*/ 0 w 2121136"/>
                <a:gd name="connsiteY16" fmla="*/ 23795 h 2481458"/>
                <a:gd name="connsiteX17" fmla="*/ 6798 w 2121136"/>
                <a:gd name="connsiteY17" fmla="*/ 10198 h 2481458"/>
                <a:gd name="connsiteX18" fmla="*/ 16996 w 2121136"/>
                <a:gd name="connsiteY18" fmla="*/ 0 h 2481458"/>
                <a:gd name="connsiteX19" fmla="*/ 33992 w 2121136"/>
                <a:gd name="connsiteY19" fmla="*/ 3400 h 2481458"/>
                <a:gd name="connsiteX20" fmla="*/ 57787 w 2121136"/>
                <a:gd name="connsiteY20" fmla="*/ 50989 h 2481458"/>
                <a:gd name="connsiteX21" fmla="*/ 122373 w 2121136"/>
                <a:gd name="connsiteY21" fmla="*/ 241348 h 2481458"/>
                <a:gd name="connsiteX22" fmla="*/ 180160 w 2121136"/>
                <a:gd name="connsiteY22" fmla="*/ 380717 h 2481458"/>
                <a:gd name="connsiteX23" fmla="*/ 275340 w 2121136"/>
                <a:gd name="connsiteY23" fmla="*/ 588072 h 2481458"/>
                <a:gd name="connsiteX24" fmla="*/ 384116 w 2121136"/>
                <a:gd name="connsiteY24" fmla="*/ 775031 h 2481458"/>
                <a:gd name="connsiteX25" fmla="*/ 496291 w 2121136"/>
                <a:gd name="connsiteY25" fmla="*/ 941594 h 2481458"/>
                <a:gd name="connsiteX26" fmla="*/ 625463 w 2121136"/>
                <a:gd name="connsiteY26" fmla="*/ 1111557 h 2481458"/>
                <a:gd name="connsiteX27" fmla="*/ 751236 w 2121136"/>
                <a:gd name="connsiteY27" fmla="*/ 1261125 h 2481458"/>
                <a:gd name="connsiteX28" fmla="*/ 877008 w 2121136"/>
                <a:gd name="connsiteY28" fmla="*/ 1393696 h 2481458"/>
                <a:gd name="connsiteX29" fmla="*/ 989183 w 2121136"/>
                <a:gd name="connsiteY29" fmla="*/ 1502472 h 2481458"/>
                <a:gd name="connsiteX30" fmla="*/ 1063967 w 2121136"/>
                <a:gd name="connsiteY30" fmla="*/ 1567058 h 2481458"/>
                <a:gd name="connsiteX31" fmla="*/ 1169344 w 2121136"/>
                <a:gd name="connsiteY31" fmla="*/ 1662237 h 2481458"/>
                <a:gd name="connsiteX32" fmla="*/ 1261124 w 2121136"/>
                <a:gd name="connsiteY32" fmla="*/ 1737020 h 2481458"/>
                <a:gd name="connsiteX33" fmla="*/ 1380098 w 2121136"/>
                <a:gd name="connsiteY33" fmla="*/ 1825401 h 2481458"/>
                <a:gd name="connsiteX34" fmla="*/ 1560259 w 2121136"/>
                <a:gd name="connsiteY34" fmla="*/ 1947774 h 2481458"/>
                <a:gd name="connsiteX35" fmla="*/ 1669035 w 2121136"/>
                <a:gd name="connsiteY35" fmla="*/ 2005562 h 2481458"/>
                <a:gd name="connsiteX36" fmla="*/ 1774412 w 2121136"/>
                <a:gd name="connsiteY36" fmla="*/ 2053151 h 2481458"/>
                <a:gd name="connsiteX37" fmla="*/ 1872990 w 2121136"/>
                <a:gd name="connsiteY37" fmla="*/ 2090543 h 2481458"/>
                <a:gd name="connsiteX38" fmla="*/ 1944375 w 2121136"/>
                <a:gd name="connsiteY38" fmla="*/ 2114338 h 2481458"/>
                <a:gd name="connsiteX39" fmla="*/ 1988565 w 2121136"/>
                <a:gd name="connsiteY39" fmla="*/ 2124536 h 2481458"/>
                <a:gd name="connsiteX40" fmla="*/ 2025957 w 2121136"/>
                <a:gd name="connsiteY40" fmla="*/ 2121136 h 2481458"/>
                <a:gd name="connsiteX41" fmla="*/ 2056550 w 2121136"/>
                <a:gd name="connsiteY41" fmla="*/ 2104140 h 2481458"/>
                <a:gd name="connsiteX42" fmla="*/ 2121136 w 2121136"/>
                <a:gd name="connsiteY42" fmla="*/ 2015760 h 2481458"/>
                <a:gd name="connsiteX43" fmla="*/ 2019158 w 2121136"/>
                <a:gd name="connsiteY43" fmla="*/ 2481458 h 2481458"/>
                <a:gd name="connsiteX44" fmla="*/ 1944375 w 2121136"/>
                <a:gd name="connsiteY44" fmla="*/ 2471260 h 2481458"/>
                <a:gd name="connsiteX45" fmla="*/ 1798207 w 2121136"/>
                <a:gd name="connsiteY45" fmla="*/ 2386278 h 2481458"/>
                <a:gd name="connsiteX46" fmla="*/ 1536464 w 2121136"/>
                <a:gd name="connsiteY46" fmla="*/ 2223114 h 2481458"/>
                <a:gd name="connsiteX47" fmla="*/ 1233930 w 2121136"/>
                <a:gd name="connsiteY47" fmla="*/ 2002162 h 248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1136" h="2481458">
                  <a:moveTo>
                    <a:pt x="1233930" y="2002162"/>
                  </a:moveTo>
                  <a:lnTo>
                    <a:pt x="1029975" y="1842397"/>
                  </a:lnTo>
                  <a:lnTo>
                    <a:pt x="900803" y="1723423"/>
                  </a:lnTo>
                  <a:lnTo>
                    <a:pt x="798825" y="1614647"/>
                  </a:lnTo>
                  <a:lnTo>
                    <a:pt x="666254" y="1458281"/>
                  </a:lnTo>
                  <a:lnTo>
                    <a:pt x="560877" y="1329110"/>
                  </a:lnTo>
                  <a:lnTo>
                    <a:pt x="448702" y="1169345"/>
                  </a:lnTo>
                  <a:lnTo>
                    <a:pt x="356922" y="1023177"/>
                  </a:lnTo>
                  <a:lnTo>
                    <a:pt x="292336" y="904203"/>
                  </a:lnTo>
                  <a:lnTo>
                    <a:pt x="217552" y="751236"/>
                  </a:lnTo>
                  <a:lnTo>
                    <a:pt x="166563" y="635661"/>
                  </a:lnTo>
                  <a:lnTo>
                    <a:pt x="108776" y="482695"/>
                  </a:lnTo>
                  <a:lnTo>
                    <a:pt x="67985" y="363721"/>
                  </a:lnTo>
                  <a:lnTo>
                    <a:pt x="30593" y="227751"/>
                  </a:lnTo>
                  <a:lnTo>
                    <a:pt x="10198" y="125773"/>
                  </a:lnTo>
                  <a:lnTo>
                    <a:pt x="0" y="50989"/>
                  </a:lnTo>
                  <a:lnTo>
                    <a:pt x="0" y="23795"/>
                  </a:lnTo>
                  <a:lnTo>
                    <a:pt x="6798" y="10198"/>
                  </a:lnTo>
                  <a:lnTo>
                    <a:pt x="16996" y="0"/>
                  </a:lnTo>
                  <a:lnTo>
                    <a:pt x="33992" y="3400"/>
                  </a:lnTo>
                  <a:lnTo>
                    <a:pt x="57787" y="50989"/>
                  </a:lnTo>
                  <a:lnTo>
                    <a:pt x="122373" y="241348"/>
                  </a:lnTo>
                  <a:lnTo>
                    <a:pt x="180160" y="380717"/>
                  </a:lnTo>
                  <a:lnTo>
                    <a:pt x="275340" y="588072"/>
                  </a:lnTo>
                  <a:lnTo>
                    <a:pt x="384116" y="775031"/>
                  </a:lnTo>
                  <a:lnTo>
                    <a:pt x="496291" y="941594"/>
                  </a:lnTo>
                  <a:lnTo>
                    <a:pt x="625463" y="1111557"/>
                  </a:lnTo>
                  <a:lnTo>
                    <a:pt x="751236" y="1261125"/>
                  </a:lnTo>
                  <a:lnTo>
                    <a:pt x="877008" y="1393696"/>
                  </a:lnTo>
                  <a:lnTo>
                    <a:pt x="989183" y="1502472"/>
                  </a:lnTo>
                  <a:lnTo>
                    <a:pt x="1063967" y="1567058"/>
                  </a:lnTo>
                  <a:lnTo>
                    <a:pt x="1169344" y="1662237"/>
                  </a:lnTo>
                  <a:lnTo>
                    <a:pt x="1261124" y="1737020"/>
                  </a:lnTo>
                  <a:lnTo>
                    <a:pt x="1380098" y="1825401"/>
                  </a:lnTo>
                  <a:lnTo>
                    <a:pt x="1560259" y="1947774"/>
                  </a:lnTo>
                  <a:lnTo>
                    <a:pt x="1669035" y="2005562"/>
                  </a:lnTo>
                  <a:lnTo>
                    <a:pt x="1774412" y="2053151"/>
                  </a:lnTo>
                  <a:lnTo>
                    <a:pt x="1872990" y="2090543"/>
                  </a:lnTo>
                  <a:lnTo>
                    <a:pt x="1944375" y="2114338"/>
                  </a:lnTo>
                  <a:lnTo>
                    <a:pt x="1988565" y="2124536"/>
                  </a:lnTo>
                  <a:lnTo>
                    <a:pt x="2025957" y="2121136"/>
                  </a:lnTo>
                  <a:lnTo>
                    <a:pt x="2056550" y="2104140"/>
                  </a:lnTo>
                  <a:lnTo>
                    <a:pt x="2121136" y="2015760"/>
                  </a:lnTo>
                  <a:lnTo>
                    <a:pt x="2019158" y="2481458"/>
                  </a:lnTo>
                  <a:lnTo>
                    <a:pt x="1944375" y="2471260"/>
                  </a:lnTo>
                  <a:lnTo>
                    <a:pt x="1798207" y="2386278"/>
                  </a:lnTo>
                  <a:lnTo>
                    <a:pt x="1536464" y="2223114"/>
                  </a:lnTo>
                  <a:lnTo>
                    <a:pt x="1233930" y="2002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35E319F3-7BA3-4B01-9308-ACDE6F3E8A72}"/>
                </a:ext>
              </a:extLst>
            </p:cNvPr>
            <p:cNvSpPr/>
            <p:nvPr/>
          </p:nvSpPr>
          <p:spPr>
            <a:xfrm>
              <a:off x="5857876" y="4271963"/>
              <a:ext cx="2727325" cy="1708150"/>
            </a:xfrm>
            <a:custGeom>
              <a:avLst/>
              <a:gdLst>
                <a:gd name="connsiteX0" fmla="*/ 1488281 w 2726531"/>
                <a:gd name="connsiteY0" fmla="*/ 1257300 h 1707356"/>
                <a:gd name="connsiteX1" fmla="*/ 1254919 w 2726531"/>
                <a:gd name="connsiteY1" fmla="*/ 1064418 h 1707356"/>
                <a:gd name="connsiteX2" fmla="*/ 966788 w 2726531"/>
                <a:gd name="connsiteY2" fmla="*/ 826293 h 1707356"/>
                <a:gd name="connsiteX3" fmla="*/ 878681 w 2726531"/>
                <a:gd name="connsiteY3" fmla="*/ 750093 h 1707356"/>
                <a:gd name="connsiteX4" fmla="*/ 764381 w 2726531"/>
                <a:gd name="connsiteY4" fmla="*/ 631031 h 1707356"/>
                <a:gd name="connsiteX5" fmla="*/ 619125 w 2726531"/>
                <a:gd name="connsiteY5" fmla="*/ 490537 h 1707356"/>
                <a:gd name="connsiteX6" fmla="*/ 507206 w 2726531"/>
                <a:gd name="connsiteY6" fmla="*/ 385762 h 1707356"/>
                <a:gd name="connsiteX7" fmla="*/ 411956 w 2726531"/>
                <a:gd name="connsiteY7" fmla="*/ 309562 h 1707356"/>
                <a:gd name="connsiteX8" fmla="*/ 319088 w 2726531"/>
                <a:gd name="connsiteY8" fmla="*/ 240506 h 1707356"/>
                <a:gd name="connsiteX9" fmla="*/ 159544 w 2726531"/>
                <a:gd name="connsiteY9" fmla="*/ 138112 h 1707356"/>
                <a:gd name="connsiteX10" fmla="*/ 100013 w 2726531"/>
                <a:gd name="connsiteY10" fmla="*/ 107156 h 1707356"/>
                <a:gd name="connsiteX11" fmla="*/ 45244 w 2726531"/>
                <a:gd name="connsiteY11" fmla="*/ 83343 h 1707356"/>
                <a:gd name="connsiteX12" fmla="*/ 21431 w 2726531"/>
                <a:gd name="connsiteY12" fmla="*/ 71437 h 1707356"/>
                <a:gd name="connsiteX13" fmla="*/ 7144 w 2726531"/>
                <a:gd name="connsiteY13" fmla="*/ 52387 h 1707356"/>
                <a:gd name="connsiteX14" fmla="*/ 0 w 2726531"/>
                <a:gd name="connsiteY14" fmla="*/ 33337 h 1707356"/>
                <a:gd name="connsiteX15" fmla="*/ 0 w 2726531"/>
                <a:gd name="connsiteY15" fmla="*/ 16668 h 1707356"/>
                <a:gd name="connsiteX16" fmla="*/ 7144 w 2726531"/>
                <a:gd name="connsiteY16" fmla="*/ 7143 h 1707356"/>
                <a:gd name="connsiteX17" fmla="*/ 35719 w 2726531"/>
                <a:gd name="connsiteY17" fmla="*/ 0 h 1707356"/>
                <a:gd name="connsiteX18" fmla="*/ 69056 w 2726531"/>
                <a:gd name="connsiteY18" fmla="*/ 4762 h 1707356"/>
                <a:gd name="connsiteX19" fmla="*/ 161925 w 2726531"/>
                <a:gd name="connsiteY19" fmla="*/ 30956 h 1707356"/>
                <a:gd name="connsiteX20" fmla="*/ 269081 w 2726531"/>
                <a:gd name="connsiteY20" fmla="*/ 78581 h 1707356"/>
                <a:gd name="connsiteX21" fmla="*/ 364331 w 2726531"/>
                <a:gd name="connsiteY21" fmla="*/ 133350 h 1707356"/>
                <a:gd name="connsiteX22" fmla="*/ 497681 w 2726531"/>
                <a:gd name="connsiteY22" fmla="*/ 221456 h 1707356"/>
                <a:gd name="connsiteX23" fmla="*/ 695325 w 2726531"/>
                <a:gd name="connsiteY23" fmla="*/ 357187 h 1707356"/>
                <a:gd name="connsiteX24" fmla="*/ 876300 w 2726531"/>
                <a:gd name="connsiteY24" fmla="*/ 488156 h 1707356"/>
                <a:gd name="connsiteX25" fmla="*/ 1007269 w 2726531"/>
                <a:gd name="connsiteY25" fmla="*/ 585787 h 1707356"/>
                <a:gd name="connsiteX26" fmla="*/ 1271588 w 2726531"/>
                <a:gd name="connsiteY26" fmla="*/ 773906 h 1707356"/>
                <a:gd name="connsiteX27" fmla="*/ 1483519 w 2726531"/>
                <a:gd name="connsiteY27" fmla="*/ 914400 h 1707356"/>
                <a:gd name="connsiteX28" fmla="*/ 1650206 w 2726531"/>
                <a:gd name="connsiteY28" fmla="*/ 1026318 h 1707356"/>
                <a:gd name="connsiteX29" fmla="*/ 1926431 w 2726531"/>
                <a:gd name="connsiteY29" fmla="*/ 1197768 h 1707356"/>
                <a:gd name="connsiteX30" fmla="*/ 2124075 w 2726531"/>
                <a:gd name="connsiteY30" fmla="*/ 1321593 h 1707356"/>
                <a:gd name="connsiteX31" fmla="*/ 2412206 w 2726531"/>
                <a:gd name="connsiteY31" fmla="*/ 1471612 h 1707356"/>
                <a:gd name="connsiteX32" fmla="*/ 2602706 w 2726531"/>
                <a:gd name="connsiteY32" fmla="*/ 1554956 h 1707356"/>
                <a:gd name="connsiteX33" fmla="*/ 2650331 w 2726531"/>
                <a:gd name="connsiteY33" fmla="*/ 1578768 h 1707356"/>
                <a:gd name="connsiteX34" fmla="*/ 2693194 w 2726531"/>
                <a:gd name="connsiteY34" fmla="*/ 1600200 h 1707356"/>
                <a:gd name="connsiteX35" fmla="*/ 2717006 w 2726531"/>
                <a:gd name="connsiteY35" fmla="*/ 1619250 h 1707356"/>
                <a:gd name="connsiteX36" fmla="*/ 2726531 w 2726531"/>
                <a:gd name="connsiteY36" fmla="*/ 1635918 h 1707356"/>
                <a:gd name="connsiteX37" fmla="*/ 2724150 w 2726531"/>
                <a:gd name="connsiteY37" fmla="*/ 1654968 h 1707356"/>
                <a:gd name="connsiteX38" fmla="*/ 2707481 w 2726531"/>
                <a:gd name="connsiteY38" fmla="*/ 1674018 h 1707356"/>
                <a:gd name="connsiteX39" fmla="*/ 2671763 w 2726531"/>
                <a:gd name="connsiteY39" fmla="*/ 1683543 h 1707356"/>
                <a:gd name="connsiteX40" fmla="*/ 2476500 w 2726531"/>
                <a:gd name="connsiteY40" fmla="*/ 1676400 h 1707356"/>
                <a:gd name="connsiteX41" fmla="*/ 2390775 w 2726531"/>
                <a:gd name="connsiteY41" fmla="*/ 1681162 h 1707356"/>
                <a:gd name="connsiteX42" fmla="*/ 2314575 w 2726531"/>
                <a:gd name="connsiteY42" fmla="*/ 1693068 h 1707356"/>
                <a:gd name="connsiteX43" fmla="*/ 2233613 w 2726531"/>
                <a:gd name="connsiteY43" fmla="*/ 1707356 h 1707356"/>
                <a:gd name="connsiteX44" fmla="*/ 2190750 w 2726531"/>
                <a:gd name="connsiteY44" fmla="*/ 1707356 h 1707356"/>
                <a:gd name="connsiteX45" fmla="*/ 2107406 w 2726531"/>
                <a:gd name="connsiteY45" fmla="*/ 1690687 h 1707356"/>
                <a:gd name="connsiteX46" fmla="*/ 2002631 w 2726531"/>
                <a:gd name="connsiteY46" fmla="*/ 1643062 h 1707356"/>
                <a:gd name="connsiteX47" fmla="*/ 1857375 w 2726531"/>
                <a:gd name="connsiteY47" fmla="*/ 1552575 h 1707356"/>
                <a:gd name="connsiteX48" fmla="*/ 1624013 w 2726531"/>
                <a:gd name="connsiteY48" fmla="*/ 1369218 h 1707356"/>
                <a:gd name="connsiteX49" fmla="*/ 1488281 w 2726531"/>
                <a:gd name="connsiteY49" fmla="*/ 1257300 h 170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26531" h="1707356">
                  <a:moveTo>
                    <a:pt x="1488281" y="1257300"/>
                  </a:moveTo>
                  <a:lnTo>
                    <a:pt x="1254919" y="1064418"/>
                  </a:lnTo>
                  <a:lnTo>
                    <a:pt x="966788" y="826293"/>
                  </a:lnTo>
                  <a:lnTo>
                    <a:pt x="878681" y="750093"/>
                  </a:lnTo>
                  <a:lnTo>
                    <a:pt x="764381" y="631031"/>
                  </a:lnTo>
                  <a:lnTo>
                    <a:pt x="619125" y="490537"/>
                  </a:lnTo>
                  <a:lnTo>
                    <a:pt x="507206" y="385762"/>
                  </a:lnTo>
                  <a:lnTo>
                    <a:pt x="411956" y="309562"/>
                  </a:lnTo>
                  <a:lnTo>
                    <a:pt x="319088" y="240506"/>
                  </a:lnTo>
                  <a:lnTo>
                    <a:pt x="159544" y="138112"/>
                  </a:lnTo>
                  <a:lnTo>
                    <a:pt x="100013" y="107156"/>
                  </a:lnTo>
                  <a:lnTo>
                    <a:pt x="45244" y="83343"/>
                  </a:lnTo>
                  <a:lnTo>
                    <a:pt x="21431" y="71437"/>
                  </a:lnTo>
                  <a:lnTo>
                    <a:pt x="7144" y="52387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69056" y="4762"/>
                  </a:lnTo>
                  <a:lnTo>
                    <a:pt x="161925" y="30956"/>
                  </a:lnTo>
                  <a:lnTo>
                    <a:pt x="269081" y="78581"/>
                  </a:lnTo>
                  <a:lnTo>
                    <a:pt x="364331" y="133350"/>
                  </a:lnTo>
                  <a:lnTo>
                    <a:pt x="497681" y="221456"/>
                  </a:lnTo>
                  <a:lnTo>
                    <a:pt x="695325" y="357187"/>
                  </a:lnTo>
                  <a:lnTo>
                    <a:pt x="876300" y="488156"/>
                  </a:lnTo>
                  <a:lnTo>
                    <a:pt x="1007269" y="585787"/>
                  </a:lnTo>
                  <a:lnTo>
                    <a:pt x="1271588" y="773906"/>
                  </a:lnTo>
                  <a:lnTo>
                    <a:pt x="1483519" y="914400"/>
                  </a:lnTo>
                  <a:lnTo>
                    <a:pt x="1650206" y="1026318"/>
                  </a:lnTo>
                  <a:lnTo>
                    <a:pt x="1926431" y="1197768"/>
                  </a:lnTo>
                  <a:lnTo>
                    <a:pt x="2124075" y="1321593"/>
                  </a:lnTo>
                  <a:lnTo>
                    <a:pt x="2412206" y="1471612"/>
                  </a:lnTo>
                  <a:lnTo>
                    <a:pt x="2602706" y="1554956"/>
                  </a:lnTo>
                  <a:lnTo>
                    <a:pt x="2650331" y="1578768"/>
                  </a:lnTo>
                  <a:lnTo>
                    <a:pt x="2693194" y="1600200"/>
                  </a:lnTo>
                  <a:lnTo>
                    <a:pt x="2717006" y="1619250"/>
                  </a:lnTo>
                  <a:lnTo>
                    <a:pt x="2726531" y="1635918"/>
                  </a:lnTo>
                  <a:lnTo>
                    <a:pt x="2724150" y="1654968"/>
                  </a:lnTo>
                  <a:lnTo>
                    <a:pt x="2707481" y="1674018"/>
                  </a:lnTo>
                  <a:lnTo>
                    <a:pt x="2671763" y="1683543"/>
                  </a:lnTo>
                  <a:lnTo>
                    <a:pt x="2476500" y="1676400"/>
                  </a:lnTo>
                  <a:lnTo>
                    <a:pt x="2390775" y="1681162"/>
                  </a:lnTo>
                  <a:lnTo>
                    <a:pt x="2314575" y="1693068"/>
                  </a:lnTo>
                  <a:lnTo>
                    <a:pt x="2233613" y="1707356"/>
                  </a:lnTo>
                  <a:lnTo>
                    <a:pt x="2190750" y="1707356"/>
                  </a:lnTo>
                  <a:lnTo>
                    <a:pt x="2107406" y="1690687"/>
                  </a:lnTo>
                  <a:lnTo>
                    <a:pt x="2002631" y="1643062"/>
                  </a:lnTo>
                  <a:lnTo>
                    <a:pt x="1857375" y="1552575"/>
                  </a:lnTo>
                  <a:lnTo>
                    <a:pt x="1624013" y="1369218"/>
                  </a:lnTo>
                  <a:lnTo>
                    <a:pt x="1488281" y="1257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999032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60C5CB1-2B42-42A5-AA80-22A60A5ACAC1}"/>
              </a:ext>
            </a:extLst>
          </p:cNvPr>
          <p:cNvSpPr/>
          <p:nvPr/>
        </p:nvSpPr>
        <p:spPr>
          <a:xfrm>
            <a:off x="3505201" y="1628776"/>
            <a:ext cx="1628775" cy="2422525"/>
          </a:xfrm>
          <a:custGeom>
            <a:avLst/>
            <a:gdLst>
              <a:gd name="connsiteX0" fmla="*/ 946150 w 1628775"/>
              <a:gd name="connsiteY0" fmla="*/ 958850 h 2422525"/>
              <a:gd name="connsiteX1" fmla="*/ 898525 w 1628775"/>
              <a:gd name="connsiteY1" fmla="*/ 1060450 h 2422525"/>
              <a:gd name="connsiteX2" fmla="*/ 857250 w 1628775"/>
              <a:gd name="connsiteY2" fmla="*/ 1136650 h 2422525"/>
              <a:gd name="connsiteX3" fmla="*/ 762000 w 1628775"/>
              <a:gd name="connsiteY3" fmla="*/ 1292225 h 2422525"/>
              <a:gd name="connsiteX4" fmla="*/ 666750 w 1628775"/>
              <a:gd name="connsiteY4" fmla="*/ 1444625 h 2422525"/>
              <a:gd name="connsiteX5" fmla="*/ 533400 w 1628775"/>
              <a:gd name="connsiteY5" fmla="*/ 1651000 h 2422525"/>
              <a:gd name="connsiteX6" fmla="*/ 355600 w 1628775"/>
              <a:gd name="connsiteY6" fmla="*/ 1905000 h 2422525"/>
              <a:gd name="connsiteX7" fmla="*/ 209550 w 1628775"/>
              <a:gd name="connsiteY7" fmla="*/ 2108200 h 2422525"/>
              <a:gd name="connsiteX8" fmla="*/ 85725 w 1628775"/>
              <a:gd name="connsiteY8" fmla="*/ 2266950 h 2422525"/>
              <a:gd name="connsiteX9" fmla="*/ 31750 w 1628775"/>
              <a:gd name="connsiteY9" fmla="*/ 2333625 h 2422525"/>
              <a:gd name="connsiteX10" fmla="*/ 6350 w 1628775"/>
              <a:gd name="connsiteY10" fmla="*/ 2371725 h 2422525"/>
              <a:gd name="connsiteX11" fmla="*/ 0 w 1628775"/>
              <a:gd name="connsiteY11" fmla="*/ 2393950 h 2422525"/>
              <a:gd name="connsiteX12" fmla="*/ 6350 w 1628775"/>
              <a:gd name="connsiteY12" fmla="*/ 2413000 h 2422525"/>
              <a:gd name="connsiteX13" fmla="*/ 25400 w 1628775"/>
              <a:gd name="connsiteY13" fmla="*/ 2422525 h 2422525"/>
              <a:gd name="connsiteX14" fmla="*/ 50800 w 1628775"/>
              <a:gd name="connsiteY14" fmla="*/ 2409825 h 2422525"/>
              <a:gd name="connsiteX15" fmla="*/ 146050 w 1628775"/>
              <a:gd name="connsiteY15" fmla="*/ 2324100 h 2422525"/>
              <a:gd name="connsiteX16" fmla="*/ 254000 w 1628775"/>
              <a:gd name="connsiteY16" fmla="*/ 2222500 h 2422525"/>
              <a:gd name="connsiteX17" fmla="*/ 371475 w 1628775"/>
              <a:gd name="connsiteY17" fmla="*/ 2105025 h 2422525"/>
              <a:gd name="connsiteX18" fmla="*/ 511175 w 1628775"/>
              <a:gd name="connsiteY18" fmla="*/ 1955800 h 2422525"/>
              <a:gd name="connsiteX19" fmla="*/ 660400 w 1628775"/>
              <a:gd name="connsiteY19" fmla="*/ 1787525 h 2422525"/>
              <a:gd name="connsiteX20" fmla="*/ 765175 w 1628775"/>
              <a:gd name="connsiteY20" fmla="*/ 1660525 h 2422525"/>
              <a:gd name="connsiteX21" fmla="*/ 879475 w 1628775"/>
              <a:gd name="connsiteY21" fmla="*/ 1508125 h 2422525"/>
              <a:gd name="connsiteX22" fmla="*/ 984250 w 1628775"/>
              <a:gd name="connsiteY22" fmla="*/ 1352550 h 2422525"/>
              <a:gd name="connsiteX23" fmla="*/ 1050925 w 1628775"/>
              <a:gd name="connsiteY23" fmla="*/ 1257300 h 2422525"/>
              <a:gd name="connsiteX24" fmla="*/ 1111250 w 1628775"/>
              <a:gd name="connsiteY24" fmla="*/ 1162050 h 2422525"/>
              <a:gd name="connsiteX25" fmla="*/ 1187450 w 1628775"/>
              <a:gd name="connsiteY25" fmla="*/ 1025525 h 2422525"/>
              <a:gd name="connsiteX26" fmla="*/ 1244600 w 1628775"/>
              <a:gd name="connsiteY26" fmla="*/ 917575 h 2422525"/>
              <a:gd name="connsiteX27" fmla="*/ 1292225 w 1628775"/>
              <a:gd name="connsiteY27" fmla="*/ 828675 h 2422525"/>
              <a:gd name="connsiteX28" fmla="*/ 1358900 w 1628775"/>
              <a:gd name="connsiteY28" fmla="*/ 679450 h 2422525"/>
              <a:gd name="connsiteX29" fmla="*/ 1412875 w 1628775"/>
              <a:gd name="connsiteY29" fmla="*/ 552450 h 2422525"/>
              <a:gd name="connsiteX30" fmla="*/ 1425575 w 1628775"/>
              <a:gd name="connsiteY30" fmla="*/ 523875 h 2422525"/>
              <a:gd name="connsiteX31" fmla="*/ 1450975 w 1628775"/>
              <a:gd name="connsiteY31" fmla="*/ 501650 h 2422525"/>
              <a:gd name="connsiteX32" fmla="*/ 1492250 w 1628775"/>
              <a:gd name="connsiteY32" fmla="*/ 473075 h 2422525"/>
              <a:gd name="connsiteX33" fmla="*/ 1536700 w 1628775"/>
              <a:gd name="connsiteY33" fmla="*/ 450850 h 2422525"/>
              <a:gd name="connsiteX34" fmla="*/ 1581150 w 1628775"/>
              <a:gd name="connsiteY34" fmla="*/ 438150 h 2422525"/>
              <a:gd name="connsiteX35" fmla="*/ 1612900 w 1628775"/>
              <a:gd name="connsiteY35" fmla="*/ 422275 h 2422525"/>
              <a:gd name="connsiteX36" fmla="*/ 1625600 w 1628775"/>
              <a:gd name="connsiteY36" fmla="*/ 406400 h 2422525"/>
              <a:gd name="connsiteX37" fmla="*/ 1628775 w 1628775"/>
              <a:gd name="connsiteY37" fmla="*/ 390525 h 2422525"/>
              <a:gd name="connsiteX38" fmla="*/ 1628775 w 1628775"/>
              <a:gd name="connsiteY38" fmla="*/ 377825 h 2422525"/>
              <a:gd name="connsiteX39" fmla="*/ 1619250 w 1628775"/>
              <a:gd name="connsiteY39" fmla="*/ 349250 h 2422525"/>
              <a:gd name="connsiteX40" fmla="*/ 1593850 w 1628775"/>
              <a:gd name="connsiteY40" fmla="*/ 314325 h 2422525"/>
              <a:gd name="connsiteX41" fmla="*/ 1539875 w 1628775"/>
              <a:gd name="connsiteY41" fmla="*/ 254000 h 2422525"/>
              <a:gd name="connsiteX42" fmla="*/ 1479550 w 1628775"/>
              <a:gd name="connsiteY42" fmla="*/ 200025 h 2422525"/>
              <a:gd name="connsiteX43" fmla="*/ 1422400 w 1628775"/>
              <a:gd name="connsiteY43" fmla="*/ 152400 h 2422525"/>
              <a:gd name="connsiteX44" fmla="*/ 1365250 w 1628775"/>
              <a:gd name="connsiteY44" fmla="*/ 117475 h 2422525"/>
              <a:gd name="connsiteX45" fmla="*/ 1298575 w 1628775"/>
              <a:gd name="connsiteY45" fmla="*/ 79375 h 2422525"/>
              <a:gd name="connsiteX46" fmla="*/ 1235075 w 1628775"/>
              <a:gd name="connsiteY46" fmla="*/ 47625 h 2422525"/>
              <a:gd name="connsiteX47" fmla="*/ 1190625 w 1628775"/>
              <a:gd name="connsiteY47" fmla="*/ 28575 h 2422525"/>
              <a:gd name="connsiteX48" fmla="*/ 1155700 w 1628775"/>
              <a:gd name="connsiteY48" fmla="*/ 15875 h 2422525"/>
              <a:gd name="connsiteX49" fmla="*/ 1139825 w 1628775"/>
              <a:gd name="connsiteY49" fmla="*/ 6350 h 2422525"/>
              <a:gd name="connsiteX50" fmla="*/ 1114425 w 1628775"/>
              <a:gd name="connsiteY50" fmla="*/ 0 h 2422525"/>
              <a:gd name="connsiteX51" fmla="*/ 1101725 w 1628775"/>
              <a:gd name="connsiteY51" fmla="*/ 3175 h 2422525"/>
              <a:gd name="connsiteX52" fmla="*/ 1098550 w 1628775"/>
              <a:gd name="connsiteY52" fmla="*/ 19050 h 2422525"/>
              <a:gd name="connsiteX53" fmla="*/ 1104900 w 1628775"/>
              <a:gd name="connsiteY53" fmla="*/ 47625 h 2422525"/>
              <a:gd name="connsiteX54" fmla="*/ 1127125 w 1628775"/>
              <a:gd name="connsiteY54" fmla="*/ 76200 h 2422525"/>
              <a:gd name="connsiteX55" fmla="*/ 1152525 w 1628775"/>
              <a:gd name="connsiteY55" fmla="*/ 104775 h 2422525"/>
              <a:gd name="connsiteX56" fmla="*/ 1174750 w 1628775"/>
              <a:gd name="connsiteY56" fmla="*/ 136525 h 2422525"/>
              <a:gd name="connsiteX57" fmla="*/ 1200150 w 1628775"/>
              <a:gd name="connsiteY57" fmla="*/ 187325 h 2422525"/>
              <a:gd name="connsiteX58" fmla="*/ 1216025 w 1628775"/>
              <a:gd name="connsiteY58" fmla="*/ 238125 h 2422525"/>
              <a:gd name="connsiteX59" fmla="*/ 1219200 w 1628775"/>
              <a:gd name="connsiteY59" fmla="*/ 269875 h 2422525"/>
              <a:gd name="connsiteX60" fmla="*/ 1212850 w 1628775"/>
              <a:gd name="connsiteY60" fmla="*/ 317500 h 2422525"/>
              <a:gd name="connsiteX61" fmla="*/ 1193800 w 1628775"/>
              <a:gd name="connsiteY61" fmla="*/ 387350 h 2422525"/>
              <a:gd name="connsiteX62" fmla="*/ 1120775 w 1628775"/>
              <a:gd name="connsiteY62" fmla="*/ 574675 h 2422525"/>
              <a:gd name="connsiteX63" fmla="*/ 1082675 w 1628775"/>
              <a:gd name="connsiteY63" fmla="*/ 663575 h 2422525"/>
              <a:gd name="connsiteX64" fmla="*/ 971550 w 1628775"/>
              <a:gd name="connsiteY64" fmla="*/ 908050 h 2422525"/>
              <a:gd name="connsiteX65" fmla="*/ 946150 w 1628775"/>
              <a:gd name="connsiteY65" fmla="*/ 958850 h 242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28775" h="2422525">
                <a:moveTo>
                  <a:pt x="946150" y="958850"/>
                </a:moveTo>
                <a:lnTo>
                  <a:pt x="898525" y="1060450"/>
                </a:lnTo>
                <a:lnTo>
                  <a:pt x="857250" y="1136650"/>
                </a:lnTo>
                <a:lnTo>
                  <a:pt x="762000" y="1292225"/>
                </a:lnTo>
                <a:lnTo>
                  <a:pt x="666750" y="1444625"/>
                </a:lnTo>
                <a:lnTo>
                  <a:pt x="533400" y="1651000"/>
                </a:lnTo>
                <a:lnTo>
                  <a:pt x="355600" y="1905000"/>
                </a:lnTo>
                <a:lnTo>
                  <a:pt x="209550" y="2108200"/>
                </a:lnTo>
                <a:lnTo>
                  <a:pt x="85725" y="2266950"/>
                </a:lnTo>
                <a:lnTo>
                  <a:pt x="31750" y="2333625"/>
                </a:lnTo>
                <a:lnTo>
                  <a:pt x="6350" y="2371725"/>
                </a:lnTo>
                <a:lnTo>
                  <a:pt x="0" y="2393950"/>
                </a:lnTo>
                <a:lnTo>
                  <a:pt x="6350" y="2413000"/>
                </a:lnTo>
                <a:lnTo>
                  <a:pt x="25400" y="2422525"/>
                </a:lnTo>
                <a:lnTo>
                  <a:pt x="50800" y="2409825"/>
                </a:lnTo>
                <a:lnTo>
                  <a:pt x="146050" y="2324100"/>
                </a:lnTo>
                <a:lnTo>
                  <a:pt x="254000" y="2222500"/>
                </a:lnTo>
                <a:lnTo>
                  <a:pt x="371475" y="2105025"/>
                </a:lnTo>
                <a:lnTo>
                  <a:pt x="511175" y="1955800"/>
                </a:lnTo>
                <a:lnTo>
                  <a:pt x="660400" y="1787525"/>
                </a:lnTo>
                <a:lnTo>
                  <a:pt x="765175" y="1660525"/>
                </a:lnTo>
                <a:lnTo>
                  <a:pt x="879475" y="1508125"/>
                </a:lnTo>
                <a:lnTo>
                  <a:pt x="984250" y="1352550"/>
                </a:lnTo>
                <a:lnTo>
                  <a:pt x="1050925" y="1257300"/>
                </a:lnTo>
                <a:lnTo>
                  <a:pt x="1111250" y="1162050"/>
                </a:lnTo>
                <a:lnTo>
                  <a:pt x="1187450" y="1025525"/>
                </a:lnTo>
                <a:lnTo>
                  <a:pt x="1244600" y="917575"/>
                </a:lnTo>
                <a:lnTo>
                  <a:pt x="1292225" y="828675"/>
                </a:lnTo>
                <a:lnTo>
                  <a:pt x="1358900" y="679450"/>
                </a:lnTo>
                <a:lnTo>
                  <a:pt x="1412875" y="552450"/>
                </a:lnTo>
                <a:lnTo>
                  <a:pt x="1425575" y="523875"/>
                </a:lnTo>
                <a:lnTo>
                  <a:pt x="1450975" y="501650"/>
                </a:lnTo>
                <a:lnTo>
                  <a:pt x="1492250" y="473075"/>
                </a:lnTo>
                <a:lnTo>
                  <a:pt x="1536700" y="450850"/>
                </a:lnTo>
                <a:lnTo>
                  <a:pt x="1581150" y="438150"/>
                </a:lnTo>
                <a:lnTo>
                  <a:pt x="1612900" y="422275"/>
                </a:lnTo>
                <a:lnTo>
                  <a:pt x="1625600" y="406400"/>
                </a:lnTo>
                <a:lnTo>
                  <a:pt x="1628775" y="390525"/>
                </a:lnTo>
                <a:lnTo>
                  <a:pt x="1628775" y="377825"/>
                </a:lnTo>
                <a:lnTo>
                  <a:pt x="1619250" y="349250"/>
                </a:lnTo>
                <a:lnTo>
                  <a:pt x="1593850" y="314325"/>
                </a:lnTo>
                <a:lnTo>
                  <a:pt x="1539875" y="254000"/>
                </a:lnTo>
                <a:lnTo>
                  <a:pt x="1479550" y="200025"/>
                </a:lnTo>
                <a:lnTo>
                  <a:pt x="1422400" y="152400"/>
                </a:lnTo>
                <a:lnTo>
                  <a:pt x="1365250" y="117475"/>
                </a:lnTo>
                <a:lnTo>
                  <a:pt x="1298575" y="79375"/>
                </a:lnTo>
                <a:lnTo>
                  <a:pt x="1235075" y="47625"/>
                </a:lnTo>
                <a:lnTo>
                  <a:pt x="1190625" y="28575"/>
                </a:lnTo>
                <a:lnTo>
                  <a:pt x="1155700" y="15875"/>
                </a:lnTo>
                <a:lnTo>
                  <a:pt x="1139825" y="6350"/>
                </a:lnTo>
                <a:lnTo>
                  <a:pt x="1114425" y="0"/>
                </a:lnTo>
                <a:lnTo>
                  <a:pt x="1101725" y="3175"/>
                </a:lnTo>
                <a:lnTo>
                  <a:pt x="1098550" y="19050"/>
                </a:lnTo>
                <a:lnTo>
                  <a:pt x="1104900" y="47625"/>
                </a:lnTo>
                <a:lnTo>
                  <a:pt x="1127125" y="76200"/>
                </a:lnTo>
                <a:lnTo>
                  <a:pt x="1152525" y="104775"/>
                </a:lnTo>
                <a:lnTo>
                  <a:pt x="1174750" y="136525"/>
                </a:lnTo>
                <a:lnTo>
                  <a:pt x="1200150" y="187325"/>
                </a:lnTo>
                <a:lnTo>
                  <a:pt x="1216025" y="238125"/>
                </a:lnTo>
                <a:lnTo>
                  <a:pt x="1219200" y="269875"/>
                </a:lnTo>
                <a:lnTo>
                  <a:pt x="1212850" y="317500"/>
                </a:lnTo>
                <a:lnTo>
                  <a:pt x="1193800" y="387350"/>
                </a:lnTo>
                <a:lnTo>
                  <a:pt x="1120775" y="574675"/>
                </a:lnTo>
                <a:lnTo>
                  <a:pt x="1082675" y="663575"/>
                </a:lnTo>
                <a:lnTo>
                  <a:pt x="971550" y="908050"/>
                </a:lnTo>
                <a:lnTo>
                  <a:pt x="946150" y="9588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CA1BF2F-7C31-477C-9675-3949E7BEBAD4}"/>
              </a:ext>
            </a:extLst>
          </p:cNvPr>
          <p:cNvSpPr/>
          <p:nvPr/>
        </p:nvSpPr>
        <p:spPr>
          <a:xfrm>
            <a:off x="5195889" y="1998664"/>
            <a:ext cx="2949575" cy="515937"/>
          </a:xfrm>
          <a:custGeom>
            <a:avLst/>
            <a:gdLst>
              <a:gd name="connsiteX0" fmla="*/ 1464468 w 2950368"/>
              <a:gd name="connsiteY0" fmla="*/ 159544 h 516731"/>
              <a:gd name="connsiteX1" fmla="*/ 1654968 w 2950368"/>
              <a:gd name="connsiteY1" fmla="*/ 133350 h 516731"/>
              <a:gd name="connsiteX2" fmla="*/ 1824037 w 2950368"/>
              <a:gd name="connsiteY2" fmla="*/ 111919 h 516731"/>
              <a:gd name="connsiteX3" fmla="*/ 2019300 w 2950368"/>
              <a:gd name="connsiteY3" fmla="*/ 90487 h 516731"/>
              <a:gd name="connsiteX4" fmla="*/ 2074068 w 2950368"/>
              <a:gd name="connsiteY4" fmla="*/ 88106 h 516731"/>
              <a:gd name="connsiteX5" fmla="*/ 2135981 w 2950368"/>
              <a:gd name="connsiteY5" fmla="*/ 80962 h 516731"/>
              <a:gd name="connsiteX6" fmla="*/ 2221706 w 2950368"/>
              <a:gd name="connsiteY6" fmla="*/ 66675 h 516731"/>
              <a:gd name="connsiteX7" fmla="*/ 2264568 w 2950368"/>
              <a:gd name="connsiteY7" fmla="*/ 59531 h 516731"/>
              <a:gd name="connsiteX8" fmla="*/ 2326481 w 2950368"/>
              <a:gd name="connsiteY8" fmla="*/ 47625 h 516731"/>
              <a:gd name="connsiteX9" fmla="*/ 2374106 w 2950368"/>
              <a:gd name="connsiteY9" fmla="*/ 35719 h 516731"/>
              <a:gd name="connsiteX10" fmla="*/ 2443162 w 2950368"/>
              <a:gd name="connsiteY10" fmla="*/ 14287 h 516731"/>
              <a:gd name="connsiteX11" fmla="*/ 2474118 w 2950368"/>
              <a:gd name="connsiteY11" fmla="*/ 2381 h 516731"/>
              <a:gd name="connsiteX12" fmla="*/ 2500312 w 2950368"/>
              <a:gd name="connsiteY12" fmla="*/ 0 h 516731"/>
              <a:gd name="connsiteX13" fmla="*/ 2588418 w 2950368"/>
              <a:gd name="connsiteY13" fmla="*/ 9525 h 516731"/>
              <a:gd name="connsiteX14" fmla="*/ 2674143 w 2950368"/>
              <a:gd name="connsiteY14" fmla="*/ 26194 h 516731"/>
              <a:gd name="connsiteX15" fmla="*/ 2733675 w 2950368"/>
              <a:gd name="connsiteY15" fmla="*/ 45244 h 516731"/>
              <a:gd name="connsiteX16" fmla="*/ 2771775 w 2950368"/>
              <a:gd name="connsiteY16" fmla="*/ 64294 h 516731"/>
              <a:gd name="connsiteX17" fmla="*/ 2814637 w 2950368"/>
              <a:gd name="connsiteY17" fmla="*/ 88106 h 516731"/>
              <a:gd name="connsiteX18" fmla="*/ 2850356 w 2950368"/>
              <a:gd name="connsiteY18" fmla="*/ 109537 h 516731"/>
              <a:gd name="connsiteX19" fmla="*/ 2878931 w 2950368"/>
              <a:gd name="connsiteY19" fmla="*/ 133350 h 516731"/>
              <a:gd name="connsiteX20" fmla="*/ 2919412 w 2950368"/>
              <a:gd name="connsiteY20" fmla="*/ 171450 h 516731"/>
              <a:gd name="connsiteX21" fmla="*/ 2943225 w 2950368"/>
              <a:gd name="connsiteY21" fmla="*/ 202406 h 516731"/>
              <a:gd name="connsiteX22" fmla="*/ 2950368 w 2950368"/>
              <a:gd name="connsiteY22" fmla="*/ 219075 h 516731"/>
              <a:gd name="connsiteX23" fmla="*/ 2950368 w 2950368"/>
              <a:gd name="connsiteY23" fmla="*/ 233362 h 516731"/>
              <a:gd name="connsiteX24" fmla="*/ 2940843 w 2950368"/>
              <a:gd name="connsiteY24" fmla="*/ 250031 h 516731"/>
              <a:gd name="connsiteX25" fmla="*/ 2924175 w 2950368"/>
              <a:gd name="connsiteY25" fmla="*/ 259556 h 516731"/>
              <a:gd name="connsiteX26" fmla="*/ 2886075 w 2950368"/>
              <a:gd name="connsiteY26" fmla="*/ 269081 h 516731"/>
              <a:gd name="connsiteX27" fmla="*/ 2809875 w 2950368"/>
              <a:gd name="connsiteY27" fmla="*/ 273844 h 516731"/>
              <a:gd name="connsiteX28" fmla="*/ 2681287 w 2950368"/>
              <a:gd name="connsiteY28" fmla="*/ 269081 h 516731"/>
              <a:gd name="connsiteX29" fmla="*/ 2488406 w 2950368"/>
              <a:gd name="connsiteY29" fmla="*/ 273844 h 516731"/>
              <a:gd name="connsiteX30" fmla="*/ 2283618 w 2950368"/>
              <a:gd name="connsiteY30" fmla="*/ 278606 h 516731"/>
              <a:gd name="connsiteX31" fmla="*/ 2081212 w 2950368"/>
              <a:gd name="connsiteY31" fmla="*/ 285750 h 516731"/>
              <a:gd name="connsiteX32" fmla="*/ 1943100 w 2950368"/>
              <a:gd name="connsiteY32" fmla="*/ 292894 h 516731"/>
              <a:gd name="connsiteX33" fmla="*/ 1785937 w 2950368"/>
              <a:gd name="connsiteY33" fmla="*/ 288131 h 516731"/>
              <a:gd name="connsiteX34" fmla="*/ 1583531 w 2950368"/>
              <a:gd name="connsiteY34" fmla="*/ 319087 h 516731"/>
              <a:gd name="connsiteX35" fmla="*/ 1362075 w 2950368"/>
              <a:gd name="connsiteY35" fmla="*/ 352425 h 516731"/>
              <a:gd name="connsiteX36" fmla="*/ 1166812 w 2950368"/>
              <a:gd name="connsiteY36" fmla="*/ 378619 h 516731"/>
              <a:gd name="connsiteX37" fmla="*/ 954881 w 2950368"/>
              <a:gd name="connsiteY37" fmla="*/ 409575 h 516731"/>
              <a:gd name="connsiteX38" fmla="*/ 802481 w 2950368"/>
              <a:gd name="connsiteY38" fmla="*/ 447675 h 516731"/>
              <a:gd name="connsiteX39" fmla="*/ 738187 w 2950368"/>
              <a:gd name="connsiteY39" fmla="*/ 454819 h 516731"/>
              <a:gd name="connsiteX40" fmla="*/ 621506 w 2950368"/>
              <a:gd name="connsiteY40" fmla="*/ 478631 h 516731"/>
              <a:gd name="connsiteX41" fmla="*/ 523875 w 2950368"/>
              <a:gd name="connsiteY41" fmla="*/ 502444 h 516731"/>
              <a:gd name="connsiteX42" fmla="*/ 471487 w 2950368"/>
              <a:gd name="connsiteY42" fmla="*/ 516731 h 516731"/>
              <a:gd name="connsiteX43" fmla="*/ 452437 w 2950368"/>
              <a:gd name="connsiteY43" fmla="*/ 514350 h 516731"/>
              <a:gd name="connsiteX44" fmla="*/ 416718 w 2950368"/>
              <a:gd name="connsiteY44" fmla="*/ 502444 h 516731"/>
              <a:gd name="connsiteX45" fmla="*/ 357187 w 2950368"/>
              <a:gd name="connsiteY45" fmla="*/ 478631 h 516731"/>
              <a:gd name="connsiteX46" fmla="*/ 290512 w 2950368"/>
              <a:gd name="connsiteY46" fmla="*/ 447675 h 516731"/>
              <a:gd name="connsiteX47" fmla="*/ 228600 w 2950368"/>
              <a:gd name="connsiteY47" fmla="*/ 419100 h 516731"/>
              <a:gd name="connsiteX48" fmla="*/ 178593 w 2950368"/>
              <a:gd name="connsiteY48" fmla="*/ 395287 h 516731"/>
              <a:gd name="connsiteX49" fmla="*/ 161925 w 2950368"/>
              <a:gd name="connsiteY49" fmla="*/ 388144 h 516731"/>
              <a:gd name="connsiteX50" fmla="*/ 128587 w 2950368"/>
              <a:gd name="connsiteY50" fmla="*/ 366712 h 516731"/>
              <a:gd name="connsiteX51" fmla="*/ 69056 w 2950368"/>
              <a:gd name="connsiteY51" fmla="*/ 316706 h 516731"/>
              <a:gd name="connsiteX52" fmla="*/ 50006 w 2950368"/>
              <a:gd name="connsiteY52" fmla="*/ 297656 h 516731"/>
              <a:gd name="connsiteX53" fmla="*/ 28575 w 2950368"/>
              <a:gd name="connsiteY53" fmla="*/ 276225 h 516731"/>
              <a:gd name="connsiteX54" fmla="*/ 9525 w 2950368"/>
              <a:gd name="connsiteY54" fmla="*/ 250031 h 516731"/>
              <a:gd name="connsiteX55" fmla="*/ 0 w 2950368"/>
              <a:gd name="connsiteY55" fmla="*/ 221456 h 516731"/>
              <a:gd name="connsiteX56" fmla="*/ 4762 w 2950368"/>
              <a:gd name="connsiteY56" fmla="*/ 200025 h 516731"/>
              <a:gd name="connsiteX57" fmla="*/ 21431 w 2950368"/>
              <a:gd name="connsiteY57" fmla="*/ 197644 h 516731"/>
              <a:gd name="connsiteX58" fmla="*/ 38100 w 2950368"/>
              <a:gd name="connsiteY58" fmla="*/ 204787 h 516731"/>
              <a:gd name="connsiteX59" fmla="*/ 116681 w 2950368"/>
              <a:gd name="connsiteY59" fmla="*/ 238125 h 516731"/>
              <a:gd name="connsiteX60" fmla="*/ 176212 w 2950368"/>
              <a:gd name="connsiteY60" fmla="*/ 264319 h 516731"/>
              <a:gd name="connsiteX61" fmla="*/ 230981 w 2950368"/>
              <a:gd name="connsiteY61" fmla="*/ 283369 h 516731"/>
              <a:gd name="connsiteX62" fmla="*/ 273843 w 2950368"/>
              <a:gd name="connsiteY62" fmla="*/ 300037 h 516731"/>
              <a:gd name="connsiteX63" fmla="*/ 326231 w 2950368"/>
              <a:gd name="connsiteY63" fmla="*/ 311944 h 516731"/>
              <a:gd name="connsiteX64" fmla="*/ 366712 w 2950368"/>
              <a:gd name="connsiteY64" fmla="*/ 316706 h 516731"/>
              <a:gd name="connsiteX65" fmla="*/ 431006 w 2950368"/>
              <a:gd name="connsiteY65" fmla="*/ 314325 h 516731"/>
              <a:gd name="connsiteX66" fmla="*/ 583406 w 2950368"/>
              <a:gd name="connsiteY66" fmla="*/ 295275 h 516731"/>
              <a:gd name="connsiteX67" fmla="*/ 738187 w 2950368"/>
              <a:gd name="connsiteY67" fmla="*/ 273844 h 516731"/>
              <a:gd name="connsiteX68" fmla="*/ 788193 w 2950368"/>
              <a:gd name="connsiteY68" fmla="*/ 264319 h 516731"/>
              <a:gd name="connsiteX69" fmla="*/ 962025 w 2950368"/>
              <a:gd name="connsiteY69" fmla="*/ 230981 h 516731"/>
              <a:gd name="connsiteX70" fmla="*/ 1223962 w 2950368"/>
              <a:gd name="connsiteY70" fmla="*/ 195262 h 516731"/>
              <a:gd name="connsiteX71" fmla="*/ 1464468 w 2950368"/>
              <a:gd name="connsiteY71" fmla="*/ 159544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950368" h="516731">
                <a:moveTo>
                  <a:pt x="1464468" y="159544"/>
                </a:moveTo>
                <a:lnTo>
                  <a:pt x="1654968" y="133350"/>
                </a:lnTo>
                <a:lnTo>
                  <a:pt x="1824037" y="111919"/>
                </a:lnTo>
                <a:lnTo>
                  <a:pt x="2019300" y="90487"/>
                </a:lnTo>
                <a:lnTo>
                  <a:pt x="2074068" y="88106"/>
                </a:lnTo>
                <a:lnTo>
                  <a:pt x="2135981" y="80962"/>
                </a:lnTo>
                <a:lnTo>
                  <a:pt x="2221706" y="66675"/>
                </a:lnTo>
                <a:lnTo>
                  <a:pt x="2264568" y="59531"/>
                </a:lnTo>
                <a:lnTo>
                  <a:pt x="2326481" y="47625"/>
                </a:lnTo>
                <a:lnTo>
                  <a:pt x="2374106" y="35719"/>
                </a:lnTo>
                <a:lnTo>
                  <a:pt x="2443162" y="14287"/>
                </a:lnTo>
                <a:lnTo>
                  <a:pt x="2474118" y="2381"/>
                </a:lnTo>
                <a:lnTo>
                  <a:pt x="2500312" y="0"/>
                </a:lnTo>
                <a:lnTo>
                  <a:pt x="2588418" y="9525"/>
                </a:lnTo>
                <a:lnTo>
                  <a:pt x="2674143" y="26194"/>
                </a:lnTo>
                <a:lnTo>
                  <a:pt x="2733675" y="45244"/>
                </a:lnTo>
                <a:lnTo>
                  <a:pt x="2771775" y="64294"/>
                </a:lnTo>
                <a:lnTo>
                  <a:pt x="2814637" y="88106"/>
                </a:lnTo>
                <a:lnTo>
                  <a:pt x="2850356" y="109537"/>
                </a:lnTo>
                <a:lnTo>
                  <a:pt x="2878931" y="133350"/>
                </a:lnTo>
                <a:lnTo>
                  <a:pt x="2919412" y="171450"/>
                </a:lnTo>
                <a:lnTo>
                  <a:pt x="2943225" y="202406"/>
                </a:lnTo>
                <a:lnTo>
                  <a:pt x="2950368" y="219075"/>
                </a:lnTo>
                <a:lnTo>
                  <a:pt x="2950368" y="233362"/>
                </a:lnTo>
                <a:lnTo>
                  <a:pt x="2940843" y="250031"/>
                </a:lnTo>
                <a:lnTo>
                  <a:pt x="2924175" y="259556"/>
                </a:lnTo>
                <a:lnTo>
                  <a:pt x="2886075" y="269081"/>
                </a:lnTo>
                <a:lnTo>
                  <a:pt x="2809875" y="273844"/>
                </a:lnTo>
                <a:lnTo>
                  <a:pt x="2681287" y="269081"/>
                </a:lnTo>
                <a:lnTo>
                  <a:pt x="2488406" y="273844"/>
                </a:lnTo>
                <a:lnTo>
                  <a:pt x="2283618" y="278606"/>
                </a:lnTo>
                <a:lnTo>
                  <a:pt x="2081212" y="285750"/>
                </a:lnTo>
                <a:lnTo>
                  <a:pt x="1943100" y="292894"/>
                </a:lnTo>
                <a:lnTo>
                  <a:pt x="1785937" y="288131"/>
                </a:lnTo>
                <a:lnTo>
                  <a:pt x="1583531" y="319087"/>
                </a:lnTo>
                <a:lnTo>
                  <a:pt x="1362075" y="352425"/>
                </a:lnTo>
                <a:lnTo>
                  <a:pt x="1166812" y="378619"/>
                </a:lnTo>
                <a:lnTo>
                  <a:pt x="954881" y="409575"/>
                </a:lnTo>
                <a:lnTo>
                  <a:pt x="802481" y="447675"/>
                </a:lnTo>
                <a:lnTo>
                  <a:pt x="738187" y="454819"/>
                </a:lnTo>
                <a:lnTo>
                  <a:pt x="621506" y="478631"/>
                </a:lnTo>
                <a:lnTo>
                  <a:pt x="523875" y="502444"/>
                </a:lnTo>
                <a:lnTo>
                  <a:pt x="471487" y="516731"/>
                </a:lnTo>
                <a:lnTo>
                  <a:pt x="452437" y="514350"/>
                </a:lnTo>
                <a:lnTo>
                  <a:pt x="416718" y="502444"/>
                </a:lnTo>
                <a:lnTo>
                  <a:pt x="357187" y="478631"/>
                </a:lnTo>
                <a:lnTo>
                  <a:pt x="290512" y="447675"/>
                </a:lnTo>
                <a:lnTo>
                  <a:pt x="228600" y="419100"/>
                </a:lnTo>
                <a:lnTo>
                  <a:pt x="178593" y="395287"/>
                </a:lnTo>
                <a:lnTo>
                  <a:pt x="161925" y="388144"/>
                </a:lnTo>
                <a:lnTo>
                  <a:pt x="128587" y="366712"/>
                </a:lnTo>
                <a:lnTo>
                  <a:pt x="69056" y="316706"/>
                </a:lnTo>
                <a:lnTo>
                  <a:pt x="50006" y="297656"/>
                </a:lnTo>
                <a:lnTo>
                  <a:pt x="28575" y="276225"/>
                </a:lnTo>
                <a:lnTo>
                  <a:pt x="9525" y="250031"/>
                </a:lnTo>
                <a:lnTo>
                  <a:pt x="0" y="221456"/>
                </a:lnTo>
                <a:lnTo>
                  <a:pt x="4762" y="200025"/>
                </a:lnTo>
                <a:lnTo>
                  <a:pt x="21431" y="197644"/>
                </a:lnTo>
                <a:lnTo>
                  <a:pt x="38100" y="204787"/>
                </a:lnTo>
                <a:lnTo>
                  <a:pt x="116681" y="238125"/>
                </a:lnTo>
                <a:lnTo>
                  <a:pt x="176212" y="264319"/>
                </a:lnTo>
                <a:lnTo>
                  <a:pt x="230981" y="283369"/>
                </a:lnTo>
                <a:lnTo>
                  <a:pt x="273843" y="300037"/>
                </a:lnTo>
                <a:lnTo>
                  <a:pt x="326231" y="311944"/>
                </a:lnTo>
                <a:lnTo>
                  <a:pt x="366712" y="316706"/>
                </a:lnTo>
                <a:lnTo>
                  <a:pt x="431006" y="314325"/>
                </a:lnTo>
                <a:lnTo>
                  <a:pt x="583406" y="295275"/>
                </a:lnTo>
                <a:lnTo>
                  <a:pt x="738187" y="273844"/>
                </a:lnTo>
                <a:lnTo>
                  <a:pt x="788193" y="264319"/>
                </a:lnTo>
                <a:lnTo>
                  <a:pt x="962025" y="230981"/>
                </a:lnTo>
                <a:lnTo>
                  <a:pt x="1223962" y="195262"/>
                </a:lnTo>
                <a:lnTo>
                  <a:pt x="1464468" y="159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81E34261-7884-4AE0-86A4-E04B7A32FF46}"/>
              </a:ext>
            </a:extLst>
          </p:cNvPr>
          <p:cNvSpPr/>
          <p:nvPr/>
        </p:nvSpPr>
        <p:spPr>
          <a:xfrm>
            <a:off x="4259263" y="3003550"/>
            <a:ext cx="381000" cy="2863850"/>
          </a:xfrm>
          <a:custGeom>
            <a:avLst/>
            <a:gdLst>
              <a:gd name="connsiteX0" fmla="*/ 354787 w 380391"/>
              <a:gd name="connsiteY0" fmla="*/ 1005840 h 2863900"/>
              <a:gd name="connsiteX1" fmla="*/ 365760 w 380391"/>
              <a:gd name="connsiteY1" fmla="*/ 720547 h 2863900"/>
              <a:gd name="connsiteX2" fmla="*/ 373075 w 380391"/>
              <a:gd name="connsiteY2" fmla="*/ 530352 h 2863900"/>
              <a:gd name="connsiteX3" fmla="*/ 376733 w 380391"/>
              <a:gd name="connsiteY3" fmla="*/ 351129 h 2863900"/>
              <a:gd name="connsiteX4" fmla="*/ 380391 w 380391"/>
              <a:gd name="connsiteY4" fmla="*/ 267004 h 2863900"/>
              <a:gd name="connsiteX5" fmla="*/ 373075 w 380391"/>
              <a:gd name="connsiteY5" fmla="*/ 219456 h 2863900"/>
              <a:gd name="connsiteX6" fmla="*/ 358445 w 380391"/>
              <a:gd name="connsiteY6" fmla="*/ 179222 h 2863900"/>
              <a:gd name="connsiteX7" fmla="*/ 336499 w 380391"/>
              <a:gd name="connsiteY7" fmla="*/ 138988 h 2863900"/>
              <a:gd name="connsiteX8" fmla="*/ 310896 w 380391"/>
              <a:gd name="connsiteY8" fmla="*/ 106070 h 2863900"/>
              <a:gd name="connsiteX9" fmla="*/ 285293 w 380391"/>
              <a:gd name="connsiteY9" fmla="*/ 84124 h 2863900"/>
              <a:gd name="connsiteX10" fmla="*/ 245059 w 380391"/>
              <a:gd name="connsiteY10" fmla="*/ 54864 h 2863900"/>
              <a:gd name="connsiteX11" fmla="*/ 212141 w 380391"/>
              <a:gd name="connsiteY11" fmla="*/ 29260 h 2863900"/>
              <a:gd name="connsiteX12" fmla="*/ 146304 w 380391"/>
              <a:gd name="connsiteY12" fmla="*/ 0 h 2863900"/>
              <a:gd name="connsiteX13" fmla="*/ 84125 w 380391"/>
              <a:gd name="connsiteY13" fmla="*/ 98755 h 2863900"/>
              <a:gd name="connsiteX14" fmla="*/ 120701 w 380391"/>
              <a:gd name="connsiteY14" fmla="*/ 179222 h 2863900"/>
              <a:gd name="connsiteX15" fmla="*/ 153619 w 380391"/>
              <a:gd name="connsiteY15" fmla="*/ 256032 h 2863900"/>
              <a:gd name="connsiteX16" fmla="*/ 157277 w 380391"/>
              <a:gd name="connsiteY16" fmla="*/ 288950 h 2863900"/>
              <a:gd name="connsiteX17" fmla="*/ 160935 w 380391"/>
              <a:gd name="connsiteY17" fmla="*/ 387705 h 2863900"/>
              <a:gd name="connsiteX18" fmla="*/ 164592 w 380391"/>
              <a:gd name="connsiteY18" fmla="*/ 552297 h 2863900"/>
              <a:gd name="connsiteX19" fmla="*/ 164592 w 380391"/>
              <a:gd name="connsiteY19" fmla="*/ 775411 h 2863900"/>
              <a:gd name="connsiteX20" fmla="*/ 157277 w 380391"/>
              <a:gd name="connsiteY20" fmla="*/ 998524 h 2863900"/>
              <a:gd name="connsiteX21" fmla="*/ 142647 w 380391"/>
              <a:gd name="connsiteY21" fmla="*/ 1261872 h 2863900"/>
              <a:gd name="connsiteX22" fmla="*/ 124359 w 380391"/>
              <a:gd name="connsiteY22" fmla="*/ 1503273 h 2863900"/>
              <a:gd name="connsiteX23" fmla="*/ 102413 w 380391"/>
              <a:gd name="connsiteY23" fmla="*/ 1759305 h 2863900"/>
              <a:gd name="connsiteX24" fmla="*/ 91440 w 380391"/>
              <a:gd name="connsiteY24" fmla="*/ 1876348 h 2863900"/>
              <a:gd name="connsiteX25" fmla="*/ 62179 w 380391"/>
              <a:gd name="connsiteY25" fmla="*/ 2154326 h 2863900"/>
              <a:gd name="connsiteX26" fmla="*/ 40234 w 380391"/>
              <a:gd name="connsiteY26" fmla="*/ 2307945 h 2863900"/>
              <a:gd name="connsiteX27" fmla="*/ 18288 w 380391"/>
              <a:gd name="connsiteY27" fmla="*/ 2410358 h 2863900"/>
              <a:gd name="connsiteX28" fmla="*/ 3658 w 380391"/>
              <a:gd name="connsiteY28" fmla="*/ 2454249 h 2863900"/>
              <a:gd name="connsiteX29" fmla="*/ 0 w 380391"/>
              <a:gd name="connsiteY29" fmla="*/ 2483510 h 2863900"/>
              <a:gd name="connsiteX30" fmla="*/ 14631 w 380391"/>
              <a:gd name="connsiteY30" fmla="*/ 2589580 h 2863900"/>
              <a:gd name="connsiteX31" fmla="*/ 36576 w 380391"/>
              <a:gd name="connsiteY31" fmla="*/ 2688336 h 2863900"/>
              <a:gd name="connsiteX32" fmla="*/ 58522 w 380391"/>
              <a:gd name="connsiteY32" fmla="*/ 2750515 h 2863900"/>
              <a:gd name="connsiteX33" fmla="*/ 84125 w 380391"/>
              <a:gd name="connsiteY33" fmla="*/ 2798064 h 2863900"/>
              <a:gd name="connsiteX34" fmla="*/ 102413 w 380391"/>
              <a:gd name="connsiteY34" fmla="*/ 2827324 h 2863900"/>
              <a:gd name="connsiteX35" fmla="*/ 124359 w 380391"/>
              <a:gd name="connsiteY35" fmla="*/ 2849270 h 2863900"/>
              <a:gd name="connsiteX36" fmla="*/ 160935 w 380391"/>
              <a:gd name="connsiteY36" fmla="*/ 2863900 h 2863900"/>
              <a:gd name="connsiteX37" fmla="*/ 215799 w 380391"/>
              <a:gd name="connsiteY37" fmla="*/ 2852928 h 2863900"/>
              <a:gd name="connsiteX38" fmla="*/ 245059 w 380391"/>
              <a:gd name="connsiteY38" fmla="*/ 2834640 h 2863900"/>
              <a:gd name="connsiteX39" fmla="*/ 259690 w 380391"/>
              <a:gd name="connsiteY39" fmla="*/ 2805379 h 2863900"/>
              <a:gd name="connsiteX40" fmla="*/ 277978 w 380391"/>
              <a:gd name="connsiteY40" fmla="*/ 2728569 h 2863900"/>
              <a:gd name="connsiteX41" fmla="*/ 285293 w 380391"/>
              <a:gd name="connsiteY41" fmla="*/ 2659075 h 2863900"/>
              <a:gd name="connsiteX42" fmla="*/ 288951 w 380391"/>
              <a:gd name="connsiteY42" fmla="*/ 2563977 h 2863900"/>
              <a:gd name="connsiteX43" fmla="*/ 292608 w 380391"/>
              <a:gd name="connsiteY43" fmla="*/ 2476195 h 2863900"/>
              <a:gd name="connsiteX44" fmla="*/ 307239 w 380391"/>
              <a:gd name="connsiteY44" fmla="*/ 2264054 h 2863900"/>
              <a:gd name="connsiteX45" fmla="*/ 318211 w 380391"/>
              <a:gd name="connsiteY45" fmla="*/ 2066544 h 2863900"/>
              <a:gd name="connsiteX46" fmla="*/ 325527 w 380391"/>
              <a:gd name="connsiteY46" fmla="*/ 1869033 h 2863900"/>
              <a:gd name="connsiteX47" fmla="*/ 332842 w 380391"/>
              <a:gd name="connsiteY47" fmla="*/ 1664208 h 2863900"/>
              <a:gd name="connsiteX48" fmla="*/ 340157 w 380391"/>
              <a:gd name="connsiteY48" fmla="*/ 1437436 h 2863900"/>
              <a:gd name="connsiteX49" fmla="*/ 354787 w 380391"/>
              <a:gd name="connsiteY49" fmla="*/ 1005840 h 28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80391" h="2863900">
                <a:moveTo>
                  <a:pt x="354787" y="1005840"/>
                </a:moveTo>
                <a:lnTo>
                  <a:pt x="365760" y="720547"/>
                </a:lnTo>
                <a:lnTo>
                  <a:pt x="373075" y="530352"/>
                </a:lnTo>
                <a:cubicBezTo>
                  <a:pt x="374294" y="470611"/>
                  <a:pt x="375514" y="410870"/>
                  <a:pt x="376733" y="351129"/>
                </a:cubicBezTo>
                <a:lnTo>
                  <a:pt x="380391" y="267004"/>
                </a:lnTo>
                <a:lnTo>
                  <a:pt x="373075" y="219456"/>
                </a:lnTo>
                <a:lnTo>
                  <a:pt x="358445" y="179222"/>
                </a:lnTo>
                <a:lnTo>
                  <a:pt x="336499" y="138988"/>
                </a:lnTo>
                <a:lnTo>
                  <a:pt x="310896" y="106070"/>
                </a:lnTo>
                <a:lnTo>
                  <a:pt x="285293" y="84124"/>
                </a:lnTo>
                <a:lnTo>
                  <a:pt x="245059" y="54864"/>
                </a:lnTo>
                <a:lnTo>
                  <a:pt x="212141" y="29260"/>
                </a:lnTo>
                <a:lnTo>
                  <a:pt x="146304" y="0"/>
                </a:lnTo>
                <a:lnTo>
                  <a:pt x="84125" y="98755"/>
                </a:lnTo>
                <a:lnTo>
                  <a:pt x="120701" y="179222"/>
                </a:lnTo>
                <a:lnTo>
                  <a:pt x="153619" y="256032"/>
                </a:lnTo>
                <a:lnTo>
                  <a:pt x="157277" y="288950"/>
                </a:lnTo>
                <a:lnTo>
                  <a:pt x="160935" y="387705"/>
                </a:lnTo>
                <a:lnTo>
                  <a:pt x="164592" y="552297"/>
                </a:lnTo>
                <a:lnTo>
                  <a:pt x="164592" y="775411"/>
                </a:lnTo>
                <a:lnTo>
                  <a:pt x="157277" y="998524"/>
                </a:lnTo>
                <a:lnTo>
                  <a:pt x="142647" y="1261872"/>
                </a:lnTo>
                <a:lnTo>
                  <a:pt x="124359" y="1503273"/>
                </a:lnTo>
                <a:lnTo>
                  <a:pt x="102413" y="1759305"/>
                </a:lnTo>
                <a:lnTo>
                  <a:pt x="91440" y="1876348"/>
                </a:lnTo>
                <a:lnTo>
                  <a:pt x="62179" y="2154326"/>
                </a:lnTo>
                <a:lnTo>
                  <a:pt x="40234" y="2307945"/>
                </a:lnTo>
                <a:lnTo>
                  <a:pt x="18288" y="2410358"/>
                </a:lnTo>
                <a:lnTo>
                  <a:pt x="3658" y="2454249"/>
                </a:lnTo>
                <a:lnTo>
                  <a:pt x="0" y="2483510"/>
                </a:lnTo>
                <a:lnTo>
                  <a:pt x="14631" y="2589580"/>
                </a:lnTo>
                <a:lnTo>
                  <a:pt x="36576" y="2688336"/>
                </a:lnTo>
                <a:lnTo>
                  <a:pt x="58522" y="2750515"/>
                </a:lnTo>
                <a:lnTo>
                  <a:pt x="84125" y="2798064"/>
                </a:lnTo>
                <a:lnTo>
                  <a:pt x="102413" y="2827324"/>
                </a:lnTo>
                <a:lnTo>
                  <a:pt x="124359" y="2849270"/>
                </a:lnTo>
                <a:lnTo>
                  <a:pt x="160935" y="2863900"/>
                </a:lnTo>
                <a:lnTo>
                  <a:pt x="215799" y="2852928"/>
                </a:lnTo>
                <a:lnTo>
                  <a:pt x="245059" y="2834640"/>
                </a:lnTo>
                <a:lnTo>
                  <a:pt x="259690" y="2805379"/>
                </a:lnTo>
                <a:lnTo>
                  <a:pt x="277978" y="2728569"/>
                </a:lnTo>
                <a:lnTo>
                  <a:pt x="285293" y="2659075"/>
                </a:lnTo>
                <a:lnTo>
                  <a:pt x="288951" y="2563977"/>
                </a:lnTo>
                <a:lnTo>
                  <a:pt x="292608" y="2476195"/>
                </a:lnTo>
                <a:lnTo>
                  <a:pt x="307239" y="2264054"/>
                </a:lnTo>
                <a:lnTo>
                  <a:pt x="318211" y="2066544"/>
                </a:lnTo>
                <a:lnTo>
                  <a:pt x="325527" y="1869033"/>
                </a:lnTo>
                <a:lnTo>
                  <a:pt x="332842" y="1664208"/>
                </a:lnTo>
                <a:lnTo>
                  <a:pt x="340157" y="1437436"/>
                </a:lnTo>
                <a:lnTo>
                  <a:pt x="354787" y="100584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AE02FFB-72E6-48DD-921E-5A17138ADCEB}"/>
              </a:ext>
            </a:extLst>
          </p:cNvPr>
          <p:cNvSpPr/>
          <p:nvPr/>
        </p:nvSpPr>
        <p:spPr>
          <a:xfrm>
            <a:off x="5659439" y="1620839"/>
            <a:ext cx="579437" cy="1400175"/>
          </a:xfrm>
          <a:custGeom>
            <a:avLst/>
            <a:gdLst>
              <a:gd name="connsiteX0" fmla="*/ 519113 w 578644"/>
              <a:gd name="connsiteY0" fmla="*/ 845344 h 1400175"/>
              <a:gd name="connsiteX1" fmla="*/ 516732 w 578644"/>
              <a:gd name="connsiteY1" fmla="*/ 742950 h 1400175"/>
              <a:gd name="connsiteX2" fmla="*/ 519113 w 578644"/>
              <a:gd name="connsiteY2" fmla="*/ 609600 h 1400175"/>
              <a:gd name="connsiteX3" fmla="*/ 516732 w 578644"/>
              <a:gd name="connsiteY3" fmla="*/ 440532 h 1400175"/>
              <a:gd name="connsiteX4" fmla="*/ 516732 w 578644"/>
              <a:gd name="connsiteY4" fmla="*/ 323850 h 1400175"/>
              <a:gd name="connsiteX5" fmla="*/ 521494 w 578644"/>
              <a:gd name="connsiteY5" fmla="*/ 309563 h 1400175"/>
              <a:gd name="connsiteX6" fmla="*/ 528638 w 578644"/>
              <a:gd name="connsiteY6" fmla="*/ 304800 h 1400175"/>
              <a:gd name="connsiteX7" fmla="*/ 550069 w 578644"/>
              <a:gd name="connsiteY7" fmla="*/ 290513 h 1400175"/>
              <a:gd name="connsiteX8" fmla="*/ 564357 w 578644"/>
              <a:gd name="connsiteY8" fmla="*/ 278607 h 1400175"/>
              <a:gd name="connsiteX9" fmla="*/ 576263 w 578644"/>
              <a:gd name="connsiteY9" fmla="*/ 257175 h 1400175"/>
              <a:gd name="connsiteX10" fmla="*/ 578644 w 578644"/>
              <a:gd name="connsiteY10" fmla="*/ 235744 h 1400175"/>
              <a:gd name="connsiteX11" fmla="*/ 571500 w 578644"/>
              <a:gd name="connsiteY11" fmla="*/ 214313 h 1400175"/>
              <a:gd name="connsiteX12" fmla="*/ 561975 w 578644"/>
              <a:gd name="connsiteY12" fmla="*/ 200025 h 1400175"/>
              <a:gd name="connsiteX13" fmla="*/ 535782 w 578644"/>
              <a:gd name="connsiteY13" fmla="*/ 180975 h 1400175"/>
              <a:gd name="connsiteX14" fmla="*/ 478632 w 578644"/>
              <a:gd name="connsiteY14" fmla="*/ 147638 h 1400175"/>
              <a:gd name="connsiteX15" fmla="*/ 421482 w 578644"/>
              <a:gd name="connsiteY15" fmla="*/ 111919 h 1400175"/>
              <a:gd name="connsiteX16" fmla="*/ 359569 w 578644"/>
              <a:gd name="connsiteY16" fmla="*/ 78582 h 1400175"/>
              <a:gd name="connsiteX17" fmla="*/ 314325 w 578644"/>
              <a:gd name="connsiteY17" fmla="*/ 57150 h 1400175"/>
              <a:gd name="connsiteX18" fmla="*/ 266700 w 578644"/>
              <a:gd name="connsiteY18" fmla="*/ 38100 h 1400175"/>
              <a:gd name="connsiteX19" fmla="*/ 221457 w 578644"/>
              <a:gd name="connsiteY19" fmla="*/ 23813 h 1400175"/>
              <a:gd name="connsiteX20" fmla="*/ 183357 w 578644"/>
              <a:gd name="connsiteY20" fmla="*/ 11907 h 1400175"/>
              <a:gd name="connsiteX21" fmla="*/ 138113 w 578644"/>
              <a:gd name="connsiteY21" fmla="*/ 4763 h 1400175"/>
              <a:gd name="connsiteX22" fmla="*/ 95250 w 578644"/>
              <a:gd name="connsiteY22" fmla="*/ 0 h 1400175"/>
              <a:gd name="connsiteX23" fmla="*/ 28575 w 578644"/>
              <a:gd name="connsiteY23" fmla="*/ 2382 h 1400175"/>
              <a:gd name="connsiteX24" fmla="*/ 4763 w 578644"/>
              <a:gd name="connsiteY24" fmla="*/ 7144 h 1400175"/>
              <a:gd name="connsiteX25" fmla="*/ 0 w 578644"/>
              <a:gd name="connsiteY25" fmla="*/ 19050 h 1400175"/>
              <a:gd name="connsiteX26" fmla="*/ 7144 w 578644"/>
              <a:gd name="connsiteY26" fmla="*/ 30957 h 1400175"/>
              <a:gd name="connsiteX27" fmla="*/ 19050 w 578644"/>
              <a:gd name="connsiteY27" fmla="*/ 47625 h 1400175"/>
              <a:gd name="connsiteX28" fmla="*/ 61913 w 578644"/>
              <a:gd name="connsiteY28" fmla="*/ 73819 h 1400175"/>
              <a:gd name="connsiteX29" fmla="*/ 119063 w 578644"/>
              <a:gd name="connsiteY29" fmla="*/ 102394 h 1400175"/>
              <a:gd name="connsiteX30" fmla="*/ 140494 w 578644"/>
              <a:gd name="connsiteY30" fmla="*/ 111919 h 1400175"/>
              <a:gd name="connsiteX31" fmla="*/ 157163 w 578644"/>
              <a:gd name="connsiteY31" fmla="*/ 123825 h 1400175"/>
              <a:gd name="connsiteX32" fmla="*/ 176213 w 578644"/>
              <a:gd name="connsiteY32" fmla="*/ 142875 h 1400175"/>
              <a:gd name="connsiteX33" fmla="*/ 204788 w 578644"/>
              <a:gd name="connsiteY33" fmla="*/ 180975 h 1400175"/>
              <a:gd name="connsiteX34" fmla="*/ 223838 w 578644"/>
              <a:gd name="connsiteY34" fmla="*/ 214313 h 1400175"/>
              <a:gd name="connsiteX35" fmla="*/ 235744 w 578644"/>
              <a:gd name="connsiteY35" fmla="*/ 245269 h 1400175"/>
              <a:gd name="connsiteX36" fmla="*/ 247650 w 578644"/>
              <a:gd name="connsiteY36" fmla="*/ 285750 h 1400175"/>
              <a:gd name="connsiteX37" fmla="*/ 252413 w 578644"/>
              <a:gd name="connsiteY37" fmla="*/ 340519 h 1400175"/>
              <a:gd name="connsiteX38" fmla="*/ 266700 w 578644"/>
              <a:gd name="connsiteY38" fmla="*/ 461963 h 1400175"/>
              <a:gd name="connsiteX39" fmla="*/ 285750 w 578644"/>
              <a:gd name="connsiteY39" fmla="*/ 592932 h 1400175"/>
              <a:gd name="connsiteX40" fmla="*/ 297657 w 578644"/>
              <a:gd name="connsiteY40" fmla="*/ 676275 h 1400175"/>
              <a:gd name="connsiteX41" fmla="*/ 314325 w 578644"/>
              <a:gd name="connsiteY41" fmla="*/ 816769 h 1400175"/>
              <a:gd name="connsiteX42" fmla="*/ 330994 w 578644"/>
              <a:gd name="connsiteY42" fmla="*/ 1133475 h 1400175"/>
              <a:gd name="connsiteX43" fmla="*/ 342900 w 578644"/>
              <a:gd name="connsiteY43" fmla="*/ 1400175 h 1400175"/>
              <a:gd name="connsiteX44" fmla="*/ 542925 w 578644"/>
              <a:gd name="connsiteY44" fmla="*/ 1366838 h 1400175"/>
              <a:gd name="connsiteX45" fmla="*/ 533400 w 578644"/>
              <a:gd name="connsiteY45" fmla="*/ 1112044 h 1400175"/>
              <a:gd name="connsiteX46" fmla="*/ 519113 w 578644"/>
              <a:gd name="connsiteY46" fmla="*/ 845344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8644" h="1400175">
                <a:moveTo>
                  <a:pt x="519113" y="845344"/>
                </a:moveTo>
                <a:cubicBezTo>
                  <a:pt x="518319" y="811213"/>
                  <a:pt x="517526" y="777081"/>
                  <a:pt x="516732" y="742950"/>
                </a:cubicBezTo>
                <a:cubicBezTo>
                  <a:pt x="517526" y="698500"/>
                  <a:pt x="518319" y="654050"/>
                  <a:pt x="519113" y="609600"/>
                </a:cubicBezTo>
                <a:cubicBezTo>
                  <a:pt x="518319" y="553244"/>
                  <a:pt x="517526" y="496888"/>
                  <a:pt x="516732" y="440532"/>
                </a:cubicBezTo>
                <a:lnTo>
                  <a:pt x="516732" y="323850"/>
                </a:lnTo>
                <a:lnTo>
                  <a:pt x="521494" y="309563"/>
                </a:lnTo>
                <a:lnTo>
                  <a:pt x="528638" y="304800"/>
                </a:lnTo>
                <a:lnTo>
                  <a:pt x="550069" y="290513"/>
                </a:lnTo>
                <a:lnTo>
                  <a:pt x="564357" y="278607"/>
                </a:lnTo>
                <a:lnTo>
                  <a:pt x="576263" y="257175"/>
                </a:lnTo>
                <a:lnTo>
                  <a:pt x="578644" y="235744"/>
                </a:lnTo>
                <a:lnTo>
                  <a:pt x="571500" y="214313"/>
                </a:lnTo>
                <a:lnTo>
                  <a:pt x="561975" y="200025"/>
                </a:lnTo>
                <a:lnTo>
                  <a:pt x="535782" y="180975"/>
                </a:lnTo>
                <a:lnTo>
                  <a:pt x="478632" y="147638"/>
                </a:lnTo>
                <a:lnTo>
                  <a:pt x="421482" y="111919"/>
                </a:lnTo>
                <a:lnTo>
                  <a:pt x="359569" y="78582"/>
                </a:lnTo>
                <a:lnTo>
                  <a:pt x="314325" y="57150"/>
                </a:lnTo>
                <a:lnTo>
                  <a:pt x="266700" y="38100"/>
                </a:lnTo>
                <a:lnTo>
                  <a:pt x="221457" y="23813"/>
                </a:lnTo>
                <a:lnTo>
                  <a:pt x="183357" y="11907"/>
                </a:lnTo>
                <a:lnTo>
                  <a:pt x="138113" y="4763"/>
                </a:lnTo>
                <a:lnTo>
                  <a:pt x="95250" y="0"/>
                </a:lnTo>
                <a:lnTo>
                  <a:pt x="28575" y="2382"/>
                </a:lnTo>
                <a:lnTo>
                  <a:pt x="4763" y="7144"/>
                </a:lnTo>
                <a:lnTo>
                  <a:pt x="0" y="19050"/>
                </a:lnTo>
                <a:lnTo>
                  <a:pt x="7144" y="30957"/>
                </a:lnTo>
                <a:lnTo>
                  <a:pt x="19050" y="47625"/>
                </a:lnTo>
                <a:lnTo>
                  <a:pt x="61913" y="73819"/>
                </a:lnTo>
                <a:lnTo>
                  <a:pt x="119063" y="102394"/>
                </a:lnTo>
                <a:lnTo>
                  <a:pt x="140494" y="111919"/>
                </a:lnTo>
                <a:lnTo>
                  <a:pt x="157163" y="123825"/>
                </a:lnTo>
                <a:lnTo>
                  <a:pt x="176213" y="142875"/>
                </a:lnTo>
                <a:lnTo>
                  <a:pt x="204788" y="180975"/>
                </a:lnTo>
                <a:lnTo>
                  <a:pt x="223838" y="214313"/>
                </a:lnTo>
                <a:lnTo>
                  <a:pt x="235744" y="245269"/>
                </a:lnTo>
                <a:lnTo>
                  <a:pt x="247650" y="285750"/>
                </a:lnTo>
                <a:lnTo>
                  <a:pt x="252413" y="340519"/>
                </a:lnTo>
                <a:lnTo>
                  <a:pt x="266700" y="461963"/>
                </a:lnTo>
                <a:lnTo>
                  <a:pt x="285750" y="592932"/>
                </a:lnTo>
                <a:lnTo>
                  <a:pt x="297657" y="676275"/>
                </a:lnTo>
                <a:lnTo>
                  <a:pt x="314325" y="816769"/>
                </a:lnTo>
                <a:lnTo>
                  <a:pt x="330994" y="1133475"/>
                </a:lnTo>
                <a:lnTo>
                  <a:pt x="342900" y="1400175"/>
                </a:lnTo>
                <a:lnTo>
                  <a:pt x="542925" y="1366838"/>
                </a:lnTo>
                <a:lnTo>
                  <a:pt x="533400" y="1112044"/>
                </a:lnTo>
                <a:lnTo>
                  <a:pt x="519113" y="845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06B5DD8-AB97-4021-B4EE-424695A941FC}"/>
              </a:ext>
            </a:extLst>
          </p:cNvPr>
          <p:cNvSpPr/>
          <p:nvPr/>
        </p:nvSpPr>
        <p:spPr>
          <a:xfrm>
            <a:off x="6789739" y="1525589"/>
            <a:ext cx="542925" cy="1368425"/>
          </a:xfrm>
          <a:custGeom>
            <a:avLst/>
            <a:gdLst>
              <a:gd name="connsiteX0" fmla="*/ 157162 w 542925"/>
              <a:gd name="connsiteY0" fmla="*/ 909638 h 1366838"/>
              <a:gd name="connsiteX1" fmla="*/ 171450 w 542925"/>
              <a:gd name="connsiteY1" fmla="*/ 740569 h 1366838"/>
              <a:gd name="connsiteX2" fmla="*/ 192881 w 542925"/>
              <a:gd name="connsiteY2" fmla="*/ 602457 h 1366838"/>
              <a:gd name="connsiteX3" fmla="*/ 207169 w 542925"/>
              <a:gd name="connsiteY3" fmla="*/ 428625 h 1366838"/>
              <a:gd name="connsiteX4" fmla="*/ 211931 w 542925"/>
              <a:gd name="connsiteY4" fmla="*/ 366713 h 1366838"/>
              <a:gd name="connsiteX5" fmla="*/ 211931 w 542925"/>
              <a:gd name="connsiteY5" fmla="*/ 319088 h 1366838"/>
              <a:gd name="connsiteX6" fmla="*/ 204787 w 542925"/>
              <a:gd name="connsiteY6" fmla="*/ 266700 h 1366838"/>
              <a:gd name="connsiteX7" fmla="*/ 190500 w 542925"/>
              <a:gd name="connsiteY7" fmla="*/ 226219 h 1366838"/>
              <a:gd name="connsiteX8" fmla="*/ 157162 w 542925"/>
              <a:gd name="connsiteY8" fmla="*/ 183357 h 1366838"/>
              <a:gd name="connsiteX9" fmla="*/ 102394 w 542925"/>
              <a:gd name="connsiteY9" fmla="*/ 123825 h 1366838"/>
              <a:gd name="connsiteX10" fmla="*/ 42862 w 542925"/>
              <a:gd name="connsiteY10" fmla="*/ 73819 h 1366838"/>
              <a:gd name="connsiteX11" fmla="*/ 16669 w 542925"/>
              <a:gd name="connsiteY11" fmla="*/ 54769 h 1366838"/>
              <a:gd name="connsiteX12" fmla="*/ 2381 w 542925"/>
              <a:gd name="connsiteY12" fmla="*/ 33338 h 1366838"/>
              <a:gd name="connsiteX13" fmla="*/ 0 w 542925"/>
              <a:gd name="connsiteY13" fmla="*/ 16669 h 1366838"/>
              <a:gd name="connsiteX14" fmla="*/ 2381 w 542925"/>
              <a:gd name="connsiteY14" fmla="*/ 4763 h 1366838"/>
              <a:gd name="connsiteX15" fmla="*/ 19050 w 542925"/>
              <a:gd name="connsiteY15" fmla="*/ 0 h 1366838"/>
              <a:gd name="connsiteX16" fmla="*/ 54769 w 542925"/>
              <a:gd name="connsiteY16" fmla="*/ 4763 h 1366838"/>
              <a:gd name="connsiteX17" fmla="*/ 142875 w 542925"/>
              <a:gd name="connsiteY17" fmla="*/ 23813 h 1366838"/>
              <a:gd name="connsiteX18" fmla="*/ 200025 w 542925"/>
              <a:gd name="connsiteY18" fmla="*/ 38100 h 1366838"/>
              <a:gd name="connsiteX19" fmla="*/ 285750 w 542925"/>
              <a:gd name="connsiteY19" fmla="*/ 64294 h 1366838"/>
              <a:gd name="connsiteX20" fmla="*/ 357187 w 542925"/>
              <a:gd name="connsiteY20" fmla="*/ 95250 h 1366838"/>
              <a:gd name="connsiteX21" fmla="*/ 411956 w 542925"/>
              <a:gd name="connsiteY21" fmla="*/ 121444 h 1366838"/>
              <a:gd name="connsiteX22" fmla="*/ 471487 w 542925"/>
              <a:gd name="connsiteY22" fmla="*/ 157163 h 1366838"/>
              <a:gd name="connsiteX23" fmla="*/ 507206 w 542925"/>
              <a:gd name="connsiteY23" fmla="*/ 183357 h 1366838"/>
              <a:gd name="connsiteX24" fmla="*/ 533400 w 542925"/>
              <a:gd name="connsiteY24" fmla="*/ 207169 h 1366838"/>
              <a:gd name="connsiteX25" fmla="*/ 538162 w 542925"/>
              <a:gd name="connsiteY25" fmla="*/ 219075 h 1366838"/>
              <a:gd name="connsiteX26" fmla="*/ 542925 w 542925"/>
              <a:gd name="connsiteY26" fmla="*/ 235744 h 1366838"/>
              <a:gd name="connsiteX27" fmla="*/ 542925 w 542925"/>
              <a:gd name="connsiteY27" fmla="*/ 257175 h 1366838"/>
              <a:gd name="connsiteX28" fmla="*/ 533400 w 542925"/>
              <a:gd name="connsiteY28" fmla="*/ 278607 h 1366838"/>
              <a:gd name="connsiteX29" fmla="*/ 516731 w 542925"/>
              <a:gd name="connsiteY29" fmla="*/ 292894 h 1366838"/>
              <a:gd name="connsiteX30" fmla="*/ 492919 w 542925"/>
              <a:gd name="connsiteY30" fmla="*/ 311944 h 1366838"/>
              <a:gd name="connsiteX31" fmla="*/ 478631 w 542925"/>
              <a:gd name="connsiteY31" fmla="*/ 326232 h 1366838"/>
              <a:gd name="connsiteX32" fmla="*/ 454819 w 542925"/>
              <a:gd name="connsiteY32" fmla="*/ 421482 h 1366838"/>
              <a:gd name="connsiteX33" fmla="*/ 433387 w 542925"/>
              <a:gd name="connsiteY33" fmla="*/ 502444 h 1366838"/>
              <a:gd name="connsiteX34" fmla="*/ 414337 w 542925"/>
              <a:gd name="connsiteY34" fmla="*/ 583407 h 1366838"/>
              <a:gd name="connsiteX35" fmla="*/ 371475 w 542925"/>
              <a:gd name="connsiteY35" fmla="*/ 757238 h 1366838"/>
              <a:gd name="connsiteX36" fmla="*/ 354806 w 542925"/>
              <a:gd name="connsiteY36" fmla="*/ 954882 h 1366838"/>
              <a:gd name="connsiteX37" fmla="*/ 321469 w 542925"/>
              <a:gd name="connsiteY37" fmla="*/ 1347788 h 1366838"/>
              <a:gd name="connsiteX38" fmla="*/ 121444 w 542925"/>
              <a:gd name="connsiteY38" fmla="*/ 1366838 h 1366838"/>
              <a:gd name="connsiteX39" fmla="*/ 138112 w 542925"/>
              <a:gd name="connsiteY39" fmla="*/ 1166813 h 1366838"/>
              <a:gd name="connsiteX40" fmla="*/ 157162 w 542925"/>
              <a:gd name="connsiteY40" fmla="*/ 909638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2925" h="1366838">
                <a:moveTo>
                  <a:pt x="157162" y="909638"/>
                </a:moveTo>
                <a:lnTo>
                  <a:pt x="171450" y="740569"/>
                </a:lnTo>
                <a:lnTo>
                  <a:pt x="192881" y="602457"/>
                </a:lnTo>
                <a:lnTo>
                  <a:pt x="207169" y="428625"/>
                </a:lnTo>
                <a:lnTo>
                  <a:pt x="211931" y="366713"/>
                </a:lnTo>
                <a:lnTo>
                  <a:pt x="211931" y="319088"/>
                </a:lnTo>
                <a:lnTo>
                  <a:pt x="204787" y="266700"/>
                </a:lnTo>
                <a:lnTo>
                  <a:pt x="190500" y="226219"/>
                </a:lnTo>
                <a:lnTo>
                  <a:pt x="157162" y="183357"/>
                </a:lnTo>
                <a:lnTo>
                  <a:pt x="102394" y="123825"/>
                </a:lnTo>
                <a:lnTo>
                  <a:pt x="42862" y="73819"/>
                </a:lnTo>
                <a:lnTo>
                  <a:pt x="16669" y="54769"/>
                </a:lnTo>
                <a:lnTo>
                  <a:pt x="2381" y="33338"/>
                </a:lnTo>
                <a:lnTo>
                  <a:pt x="0" y="16669"/>
                </a:lnTo>
                <a:lnTo>
                  <a:pt x="2381" y="4763"/>
                </a:lnTo>
                <a:lnTo>
                  <a:pt x="19050" y="0"/>
                </a:lnTo>
                <a:lnTo>
                  <a:pt x="54769" y="4763"/>
                </a:lnTo>
                <a:lnTo>
                  <a:pt x="142875" y="23813"/>
                </a:lnTo>
                <a:lnTo>
                  <a:pt x="200025" y="38100"/>
                </a:lnTo>
                <a:lnTo>
                  <a:pt x="285750" y="64294"/>
                </a:lnTo>
                <a:lnTo>
                  <a:pt x="357187" y="95250"/>
                </a:lnTo>
                <a:lnTo>
                  <a:pt x="411956" y="121444"/>
                </a:lnTo>
                <a:lnTo>
                  <a:pt x="471487" y="157163"/>
                </a:lnTo>
                <a:lnTo>
                  <a:pt x="507206" y="183357"/>
                </a:lnTo>
                <a:lnTo>
                  <a:pt x="533400" y="207169"/>
                </a:lnTo>
                <a:lnTo>
                  <a:pt x="538162" y="219075"/>
                </a:lnTo>
                <a:lnTo>
                  <a:pt x="542925" y="235744"/>
                </a:lnTo>
                <a:lnTo>
                  <a:pt x="542925" y="257175"/>
                </a:lnTo>
                <a:lnTo>
                  <a:pt x="533400" y="278607"/>
                </a:lnTo>
                <a:lnTo>
                  <a:pt x="516731" y="292894"/>
                </a:lnTo>
                <a:lnTo>
                  <a:pt x="492919" y="311944"/>
                </a:lnTo>
                <a:lnTo>
                  <a:pt x="478631" y="326232"/>
                </a:lnTo>
                <a:lnTo>
                  <a:pt x="454819" y="421482"/>
                </a:lnTo>
                <a:lnTo>
                  <a:pt x="433387" y="502444"/>
                </a:lnTo>
                <a:lnTo>
                  <a:pt x="414337" y="583407"/>
                </a:lnTo>
                <a:lnTo>
                  <a:pt x="371475" y="757238"/>
                </a:lnTo>
                <a:lnTo>
                  <a:pt x="354806" y="954882"/>
                </a:lnTo>
                <a:lnTo>
                  <a:pt x="321469" y="1347788"/>
                </a:lnTo>
                <a:lnTo>
                  <a:pt x="121444" y="1366838"/>
                </a:lnTo>
                <a:lnTo>
                  <a:pt x="138112" y="1166813"/>
                </a:lnTo>
                <a:lnTo>
                  <a:pt x="157162" y="909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D8498A7-8499-48FF-8F9B-108EF3A31569}"/>
              </a:ext>
            </a:extLst>
          </p:cNvPr>
          <p:cNvSpPr/>
          <p:nvPr/>
        </p:nvSpPr>
        <p:spPr>
          <a:xfrm>
            <a:off x="4959350" y="2695576"/>
            <a:ext cx="3276600" cy="563563"/>
          </a:xfrm>
          <a:custGeom>
            <a:avLst/>
            <a:gdLst>
              <a:gd name="connsiteX0" fmla="*/ 1680805 w 3277041"/>
              <a:gd name="connsiteY0" fmla="*/ 161209 h 562911"/>
              <a:gd name="connsiteX1" fmla="*/ 1551309 w 3277041"/>
              <a:gd name="connsiteY1" fmla="*/ 177066 h 562911"/>
              <a:gd name="connsiteX2" fmla="*/ 1437670 w 3277041"/>
              <a:gd name="connsiteY2" fmla="*/ 192923 h 562911"/>
              <a:gd name="connsiteX3" fmla="*/ 1331959 w 3277041"/>
              <a:gd name="connsiteY3" fmla="*/ 206136 h 562911"/>
              <a:gd name="connsiteX4" fmla="*/ 1220962 w 3277041"/>
              <a:gd name="connsiteY4" fmla="*/ 224636 h 562911"/>
              <a:gd name="connsiteX5" fmla="*/ 1051825 w 3277041"/>
              <a:gd name="connsiteY5" fmla="*/ 240493 h 562911"/>
              <a:gd name="connsiteX6" fmla="*/ 898544 w 3277041"/>
              <a:gd name="connsiteY6" fmla="*/ 266920 h 562911"/>
              <a:gd name="connsiteX7" fmla="*/ 710907 w 3277041"/>
              <a:gd name="connsiteY7" fmla="*/ 295991 h 562911"/>
              <a:gd name="connsiteX8" fmla="*/ 515342 w 3277041"/>
              <a:gd name="connsiteY8" fmla="*/ 327704 h 562911"/>
              <a:gd name="connsiteX9" fmla="*/ 478343 w 3277041"/>
              <a:gd name="connsiteY9" fmla="*/ 332990 h 562911"/>
              <a:gd name="connsiteX10" fmla="*/ 436058 w 3277041"/>
              <a:gd name="connsiteY10" fmla="*/ 330347 h 562911"/>
              <a:gd name="connsiteX11" fmla="*/ 327705 w 3277041"/>
              <a:gd name="connsiteY11" fmla="*/ 332990 h 562911"/>
              <a:gd name="connsiteX12" fmla="*/ 269563 w 3277041"/>
              <a:gd name="connsiteY12" fmla="*/ 327704 h 562911"/>
              <a:gd name="connsiteX13" fmla="*/ 221994 w 3277041"/>
              <a:gd name="connsiteY13" fmla="*/ 319776 h 562911"/>
              <a:gd name="connsiteX14" fmla="*/ 200851 w 3277041"/>
              <a:gd name="connsiteY14" fmla="*/ 314490 h 562911"/>
              <a:gd name="connsiteX15" fmla="*/ 155924 w 3277041"/>
              <a:gd name="connsiteY15" fmla="*/ 301276 h 562911"/>
              <a:gd name="connsiteX16" fmla="*/ 118925 w 3277041"/>
              <a:gd name="connsiteY16" fmla="*/ 282777 h 562911"/>
              <a:gd name="connsiteX17" fmla="*/ 87212 w 3277041"/>
              <a:gd name="connsiteY17" fmla="*/ 261635 h 562911"/>
              <a:gd name="connsiteX18" fmla="*/ 52856 w 3277041"/>
              <a:gd name="connsiteY18" fmla="*/ 240493 h 562911"/>
              <a:gd name="connsiteX19" fmla="*/ 36999 w 3277041"/>
              <a:gd name="connsiteY19" fmla="*/ 235207 h 562911"/>
              <a:gd name="connsiteX20" fmla="*/ 15857 w 3277041"/>
              <a:gd name="connsiteY20" fmla="*/ 229921 h 562911"/>
              <a:gd name="connsiteX21" fmla="*/ 2643 w 3277041"/>
              <a:gd name="connsiteY21" fmla="*/ 229921 h 562911"/>
              <a:gd name="connsiteX22" fmla="*/ 0 w 3277041"/>
              <a:gd name="connsiteY22" fmla="*/ 237850 h 562911"/>
              <a:gd name="connsiteX23" fmla="*/ 0 w 3277041"/>
              <a:gd name="connsiteY23" fmla="*/ 251064 h 562911"/>
              <a:gd name="connsiteX24" fmla="*/ 13214 w 3277041"/>
              <a:gd name="connsiteY24" fmla="*/ 277491 h 562911"/>
              <a:gd name="connsiteX25" fmla="*/ 34357 w 3277041"/>
              <a:gd name="connsiteY25" fmla="*/ 303919 h 562911"/>
              <a:gd name="connsiteX26" fmla="*/ 140068 w 3277041"/>
              <a:gd name="connsiteY26" fmla="*/ 396416 h 562911"/>
              <a:gd name="connsiteX27" fmla="*/ 221994 w 3277041"/>
              <a:gd name="connsiteY27" fmla="*/ 467771 h 562911"/>
              <a:gd name="connsiteX28" fmla="*/ 306562 w 3277041"/>
              <a:gd name="connsiteY28" fmla="*/ 533841 h 562911"/>
              <a:gd name="connsiteX29" fmla="*/ 325062 w 3277041"/>
              <a:gd name="connsiteY29" fmla="*/ 549697 h 562911"/>
              <a:gd name="connsiteX30" fmla="*/ 348847 w 3277041"/>
              <a:gd name="connsiteY30" fmla="*/ 560268 h 562911"/>
              <a:gd name="connsiteX31" fmla="*/ 377917 w 3277041"/>
              <a:gd name="connsiteY31" fmla="*/ 562911 h 562911"/>
              <a:gd name="connsiteX32" fmla="*/ 412273 w 3277041"/>
              <a:gd name="connsiteY32" fmla="*/ 560268 h 562911"/>
              <a:gd name="connsiteX33" fmla="*/ 473057 w 3277041"/>
              <a:gd name="connsiteY33" fmla="*/ 544412 h 562911"/>
              <a:gd name="connsiteX34" fmla="*/ 584054 w 3277041"/>
              <a:gd name="connsiteY34" fmla="*/ 512698 h 562911"/>
              <a:gd name="connsiteX35" fmla="*/ 745263 w 3277041"/>
              <a:gd name="connsiteY35" fmla="*/ 488913 h 562911"/>
              <a:gd name="connsiteX36" fmla="*/ 903829 w 3277041"/>
              <a:gd name="connsiteY36" fmla="*/ 454557 h 562911"/>
              <a:gd name="connsiteX37" fmla="*/ 1194535 w 3277041"/>
              <a:gd name="connsiteY37" fmla="*/ 399059 h 562911"/>
              <a:gd name="connsiteX38" fmla="*/ 1435027 w 3277041"/>
              <a:gd name="connsiteY38" fmla="*/ 351489 h 562911"/>
              <a:gd name="connsiteX39" fmla="*/ 1654377 w 3277041"/>
              <a:gd name="connsiteY39" fmla="*/ 314490 h 562911"/>
              <a:gd name="connsiteX40" fmla="*/ 1770659 w 3277041"/>
              <a:gd name="connsiteY40" fmla="*/ 298634 h 562911"/>
              <a:gd name="connsiteX41" fmla="*/ 1945083 w 3277041"/>
              <a:gd name="connsiteY41" fmla="*/ 282777 h 562911"/>
              <a:gd name="connsiteX42" fmla="*/ 2103649 w 3277041"/>
              <a:gd name="connsiteY42" fmla="*/ 272206 h 562911"/>
              <a:gd name="connsiteX43" fmla="*/ 2307143 w 3277041"/>
              <a:gd name="connsiteY43" fmla="*/ 264278 h 562911"/>
              <a:gd name="connsiteX44" fmla="*/ 2484209 w 3277041"/>
              <a:gd name="connsiteY44" fmla="*/ 266920 h 562911"/>
              <a:gd name="connsiteX45" fmla="*/ 2568777 w 3277041"/>
              <a:gd name="connsiteY45" fmla="*/ 266920 h 562911"/>
              <a:gd name="connsiteX46" fmla="*/ 2661274 w 3277041"/>
              <a:gd name="connsiteY46" fmla="*/ 266920 h 562911"/>
              <a:gd name="connsiteX47" fmla="*/ 2811913 w 3277041"/>
              <a:gd name="connsiteY47" fmla="*/ 272206 h 562911"/>
              <a:gd name="connsiteX48" fmla="*/ 2994264 w 3277041"/>
              <a:gd name="connsiteY48" fmla="*/ 280134 h 562911"/>
              <a:gd name="connsiteX49" fmla="*/ 3107903 w 3277041"/>
              <a:gd name="connsiteY49" fmla="*/ 288062 h 562911"/>
              <a:gd name="connsiteX50" fmla="*/ 3163402 w 3277041"/>
              <a:gd name="connsiteY50" fmla="*/ 285420 h 562911"/>
              <a:gd name="connsiteX51" fmla="*/ 3210972 w 3277041"/>
              <a:gd name="connsiteY51" fmla="*/ 277491 h 562911"/>
              <a:gd name="connsiteX52" fmla="*/ 3240042 w 3277041"/>
              <a:gd name="connsiteY52" fmla="*/ 266920 h 562911"/>
              <a:gd name="connsiteX53" fmla="*/ 3263827 w 3277041"/>
              <a:gd name="connsiteY53" fmla="*/ 251064 h 562911"/>
              <a:gd name="connsiteX54" fmla="*/ 3274398 w 3277041"/>
              <a:gd name="connsiteY54" fmla="*/ 235207 h 562911"/>
              <a:gd name="connsiteX55" fmla="*/ 3277041 w 3277041"/>
              <a:gd name="connsiteY55" fmla="*/ 219350 h 562911"/>
              <a:gd name="connsiteX56" fmla="*/ 3271755 w 3277041"/>
              <a:gd name="connsiteY56" fmla="*/ 192923 h 562911"/>
              <a:gd name="connsiteX57" fmla="*/ 3261184 w 3277041"/>
              <a:gd name="connsiteY57" fmla="*/ 163852 h 562911"/>
              <a:gd name="connsiteX58" fmla="*/ 3242685 w 3277041"/>
              <a:gd name="connsiteY58" fmla="*/ 145353 h 562911"/>
              <a:gd name="connsiteX59" fmla="*/ 3218900 w 3277041"/>
              <a:gd name="connsiteY59" fmla="*/ 126853 h 562911"/>
              <a:gd name="connsiteX60" fmla="*/ 3179258 w 3277041"/>
              <a:gd name="connsiteY60" fmla="*/ 105711 h 562911"/>
              <a:gd name="connsiteX61" fmla="*/ 3118474 w 3277041"/>
              <a:gd name="connsiteY61" fmla="*/ 76641 h 562911"/>
              <a:gd name="connsiteX62" fmla="*/ 3052405 w 3277041"/>
              <a:gd name="connsiteY62" fmla="*/ 50213 h 562911"/>
              <a:gd name="connsiteX63" fmla="*/ 3007478 w 3277041"/>
              <a:gd name="connsiteY63" fmla="*/ 31713 h 562911"/>
              <a:gd name="connsiteX64" fmla="*/ 2946694 w 3277041"/>
              <a:gd name="connsiteY64" fmla="*/ 10571 h 562911"/>
              <a:gd name="connsiteX65" fmla="*/ 2901767 w 3277041"/>
              <a:gd name="connsiteY65" fmla="*/ 0 h 562911"/>
              <a:gd name="connsiteX66" fmla="*/ 2877982 w 3277041"/>
              <a:gd name="connsiteY66" fmla="*/ 0 h 562911"/>
              <a:gd name="connsiteX67" fmla="*/ 2851554 w 3277041"/>
              <a:gd name="connsiteY67" fmla="*/ 2643 h 562911"/>
              <a:gd name="connsiteX68" fmla="*/ 2835698 w 3277041"/>
              <a:gd name="connsiteY68" fmla="*/ 10571 h 562911"/>
              <a:gd name="connsiteX69" fmla="*/ 2803984 w 3277041"/>
              <a:gd name="connsiteY69" fmla="*/ 31713 h 562911"/>
              <a:gd name="connsiteX70" fmla="*/ 2674488 w 3277041"/>
              <a:gd name="connsiteY70" fmla="*/ 66069 h 562911"/>
              <a:gd name="connsiteX71" fmla="*/ 2539707 w 3277041"/>
              <a:gd name="connsiteY71" fmla="*/ 92497 h 562911"/>
              <a:gd name="connsiteX72" fmla="*/ 2433996 w 3277041"/>
              <a:gd name="connsiteY72" fmla="*/ 103068 h 562911"/>
              <a:gd name="connsiteX73" fmla="*/ 2270144 w 3277041"/>
              <a:gd name="connsiteY73" fmla="*/ 108354 h 562911"/>
              <a:gd name="connsiteX74" fmla="*/ 2108935 w 3277041"/>
              <a:gd name="connsiteY74" fmla="*/ 110997 h 562911"/>
              <a:gd name="connsiteX75" fmla="*/ 1855228 w 3277041"/>
              <a:gd name="connsiteY75" fmla="*/ 142710 h 562911"/>
              <a:gd name="connsiteX76" fmla="*/ 1680805 w 3277041"/>
              <a:gd name="connsiteY76" fmla="*/ 161209 h 56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277041" h="562911">
                <a:moveTo>
                  <a:pt x="1680805" y="161209"/>
                </a:moveTo>
                <a:lnTo>
                  <a:pt x="1551309" y="177066"/>
                </a:lnTo>
                <a:lnTo>
                  <a:pt x="1437670" y="192923"/>
                </a:lnTo>
                <a:lnTo>
                  <a:pt x="1331959" y="206136"/>
                </a:lnTo>
                <a:lnTo>
                  <a:pt x="1220962" y="224636"/>
                </a:lnTo>
                <a:lnTo>
                  <a:pt x="1051825" y="240493"/>
                </a:lnTo>
                <a:lnTo>
                  <a:pt x="898544" y="266920"/>
                </a:lnTo>
                <a:lnTo>
                  <a:pt x="710907" y="295991"/>
                </a:lnTo>
                <a:lnTo>
                  <a:pt x="515342" y="327704"/>
                </a:lnTo>
                <a:lnTo>
                  <a:pt x="478343" y="332990"/>
                </a:lnTo>
                <a:lnTo>
                  <a:pt x="436058" y="330347"/>
                </a:lnTo>
                <a:lnTo>
                  <a:pt x="327705" y="332990"/>
                </a:lnTo>
                <a:lnTo>
                  <a:pt x="269563" y="327704"/>
                </a:lnTo>
                <a:lnTo>
                  <a:pt x="221994" y="319776"/>
                </a:lnTo>
                <a:lnTo>
                  <a:pt x="200851" y="314490"/>
                </a:lnTo>
                <a:lnTo>
                  <a:pt x="155924" y="301276"/>
                </a:lnTo>
                <a:lnTo>
                  <a:pt x="118925" y="282777"/>
                </a:lnTo>
                <a:lnTo>
                  <a:pt x="87212" y="261635"/>
                </a:lnTo>
                <a:lnTo>
                  <a:pt x="52856" y="240493"/>
                </a:lnTo>
                <a:lnTo>
                  <a:pt x="36999" y="235207"/>
                </a:lnTo>
                <a:lnTo>
                  <a:pt x="15857" y="229921"/>
                </a:lnTo>
                <a:lnTo>
                  <a:pt x="2643" y="229921"/>
                </a:lnTo>
                <a:lnTo>
                  <a:pt x="0" y="237850"/>
                </a:lnTo>
                <a:lnTo>
                  <a:pt x="0" y="251064"/>
                </a:lnTo>
                <a:lnTo>
                  <a:pt x="13214" y="277491"/>
                </a:lnTo>
                <a:lnTo>
                  <a:pt x="34357" y="303919"/>
                </a:lnTo>
                <a:lnTo>
                  <a:pt x="140068" y="396416"/>
                </a:lnTo>
                <a:lnTo>
                  <a:pt x="221994" y="467771"/>
                </a:lnTo>
                <a:lnTo>
                  <a:pt x="306562" y="533841"/>
                </a:lnTo>
                <a:lnTo>
                  <a:pt x="325062" y="549697"/>
                </a:lnTo>
                <a:lnTo>
                  <a:pt x="348847" y="560268"/>
                </a:lnTo>
                <a:lnTo>
                  <a:pt x="377917" y="562911"/>
                </a:lnTo>
                <a:lnTo>
                  <a:pt x="412273" y="560268"/>
                </a:lnTo>
                <a:lnTo>
                  <a:pt x="473057" y="544412"/>
                </a:lnTo>
                <a:lnTo>
                  <a:pt x="584054" y="512698"/>
                </a:lnTo>
                <a:lnTo>
                  <a:pt x="745263" y="488913"/>
                </a:lnTo>
                <a:lnTo>
                  <a:pt x="903829" y="454557"/>
                </a:lnTo>
                <a:lnTo>
                  <a:pt x="1194535" y="399059"/>
                </a:lnTo>
                <a:lnTo>
                  <a:pt x="1435027" y="351489"/>
                </a:lnTo>
                <a:lnTo>
                  <a:pt x="1654377" y="314490"/>
                </a:lnTo>
                <a:lnTo>
                  <a:pt x="1770659" y="298634"/>
                </a:lnTo>
                <a:lnTo>
                  <a:pt x="1945083" y="282777"/>
                </a:lnTo>
                <a:lnTo>
                  <a:pt x="2103649" y="272206"/>
                </a:lnTo>
                <a:lnTo>
                  <a:pt x="2307143" y="264278"/>
                </a:lnTo>
                <a:lnTo>
                  <a:pt x="2484209" y="266920"/>
                </a:lnTo>
                <a:lnTo>
                  <a:pt x="2568777" y="266920"/>
                </a:lnTo>
                <a:lnTo>
                  <a:pt x="2661274" y="266920"/>
                </a:lnTo>
                <a:lnTo>
                  <a:pt x="2811913" y="272206"/>
                </a:lnTo>
                <a:lnTo>
                  <a:pt x="2994264" y="280134"/>
                </a:lnTo>
                <a:lnTo>
                  <a:pt x="3107903" y="288062"/>
                </a:lnTo>
                <a:lnTo>
                  <a:pt x="3163402" y="285420"/>
                </a:lnTo>
                <a:lnTo>
                  <a:pt x="3210972" y="277491"/>
                </a:lnTo>
                <a:lnTo>
                  <a:pt x="3240042" y="266920"/>
                </a:lnTo>
                <a:lnTo>
                  <a:pt x="3263827" y="251064"/>
                </a:lnTo>
                <a:lnTo>
                  <a:pt x="3274398" y="235207"/>
                </a:lnTo>
                <a:lnTo>
                  <a:pt x="3277041" y="219350"/>
                </a:lnTo>
                <a:lnTo>
                  <a:pt x="3271755" y="192923"/>
                </a:lnTo>
                <a:lnTo>
                  <a:pt x="3261184" y="163852"/>
                </a:lnTo>
                <a:lnTo>
                  <a:pt x="3242685" y="145353"/>
                </a:lnTo>
                <a:lnTo>
                  <a:pt x="3218900" y="126853"/>
                </a:lnTo>
                <a:lnTo>
                  <a:pt x="3179258" y="105711"/>
                </a:lnTo>
                <a:lnTo>
                  <a:pt x="3118474" y="76641"/>
                </a:lnTo>
                <a:lnTo>
                  <a:pt x="3052405" y="50213"/>
                </a:lnTo>
                <a:lnTo>
                  <a:pt x="3007478" y="31713"/>
                </a:lnTo>
                <a:lnTo>
                  <a:pt x="2946694" y="10571"/>
                </a:lnTo>
                <a:lnTo>
                  <a:pt x="2901767" y="0"/>
                </a:lnTo>
                <a:lnTo>
                  <a:pt x="2877982" y="0"/>
                </a:lnTo>
                <a:lnTo>
                  <a:pt x="2851554" y="2643"/>
                </a:lnTo>
                <a:lnTo>
                  <a:pt x="2835698" y="10571"/>
                </a:lnTo>
                <a:lnTo>
                  <a:pt x="2803984" y="31713"/>
                </a:lnTo>
                <a:lnTo>
                  <a:pt x="2674488" y="66069"/>
                </a:lnTo>
                <a:lnTo>
                  <a:pt x="2539707" y="92497"/>
                </a:lnTo>
                <a:lnTo>
                  <a:pt x="2433996" y="103068"/>
                </a:lnTo>
                <a:lnTo>
                  <a:pt x="2270144" y="108354"/>
                </a:lnTo>
                <a:lnTo>
                  <a:pt x="2108935" y="110997"/>
                </a:lnTo>
                <a:lnTo>
                  <a:pt x="1855228" y="142710"/>
                </a:lnTo>
                <a:lnTo>
                  <a:pt x="1680805" y="16120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E47D299-37D3-4069-9777-0F5B3C7EF896}"/>
              </a:ext>
            </a:extLst>
          </p:cNvPr>
          <p:cNvSpPr/>
          <p:nvPr/>
        </p:nvSpPr>
        <p:spPr>
          <a:xfrm>
            <a:off x="4757739" y="3154363"/>
            <a:ext cx="1216025" cy="1758950"/>
          </a:xfrm>
          <a:custGeom>
            <a:avLst/>
            <a:gdLst>
              <a:gd name="connsiteX0" fmla="*/ 666750 w 1216818"/>
              <a:gd name="connsiteY0" fmla="*/ 740569 h 1757363"/>
              <a:gd name="connsiteX1" fmla="*/ 700087 w 1216818"/>
              <a:gd name="connsiteY1" fmla="*/ 681038 h 1757363"/>
              <a:gd name="connsiteX2" fmla="*/ 738187 w 1216818"/>
              <a:gd name="connsiteY2" fmla="*/ 607219 h 1757363"/>
              <a:gd name="connsiteX3" fmla="*/ 778668 w 1216818"/>
              <a:gd name="connsiteY3" fmla="*/ 528638 h 1757363"/>
              <a:gd name="connsiteX4" fmla="*/ 816768 w 1216818"/>
              <a:gd name="connsiteY4" fmla="*/ 447675 h 1757363"/>
              <a:gd name="connsiteX5" fmla="*/ 847725 w 1216818"/>
              <a:gd name="connsiteY5" fmla="*/ 376238 h 1757363"/>
              <a:gd name="connsiteX6" fmla="*/ 866775 w 1216818"/>
              <a:gd name="connsiteY6" fmla="*/ 321469 h 1757363"/>
              <a:gd name="connsiteX7" fmla="*/ 876300 w 1216818"/>
              <a:gd name="connsiteY7" fmla="*/ 288132 h 1757363"/>
              <a:gd name="connsiteX8" fmla="*/ 883443 w 1216818"/>
              <a:gd name="connsiteY8" fmla="*/ 252413 h 1757363"/>
              <a:gd name="connsiteX9" fmla="*/ 885825 w 1216818"/>
              <a:gd name="connsiteY9" fmla="*/ 223838 h 1757363"/>
              <a:gd name="connsiteX10" fmla="*/ 881062 w 1216818"/>
              <a:gd name="connsiteY10" fmla="*/ 185738 h 1757363"/>
              <a:gd name="connsiteX11" fmla="*/ 876300 w 1216818"/>
              <a:gd name="connsiteY11" fmla="*/ 150019 h 1757363"/>
              <a:gd name="connsiteX12" fmla="*/ 866775 w 1216818"/>
              <a:gd name="connsiteY12" fmla="*/ 111919 h 1757363"/>
              <a:gd name="connsiteX13" fmla="*/ 854868 w 1216818"/>
              <a:gd name="connsiteY13" fmla="*/ 85725 h 1757363"/>
              <a:gd name="connsiteX14" fmla="*/ 838200 w 1216818"/>
              <a:gd name="connsiteY14" fmla="*/ 64294 h 1757363"/>
              <a:gd name="connsiteX15" fmla="*/ 814387 w 1216818"/>
              <a:gd name="connsiteY15" fmla="*/ 50007 h 1757363"/>
              <a:gd name="connsiteX16" fmla="*/ 750093 w 1216818"/>
              <a:gd name="connsiteY16" fmla="*/ 26194 h 1757363"/>
              <a:gd name="connsiteX17" fmla="*/ 897731 w 1216818"/>
              <a:gd name="connsiteY17" fmla="*/ 0 h 1757363"/>
              <a:gd name="connsiteX18" fmla="*/ 988218 w 1216818"/>
              <a:gd name="connsiteY18" fmla="*/ 45244 h 1757363"/>
              <a:gd name="connsiteX19" fmla="*/ 1064418 w 1216818"/>
              <a:gd name="connsiteY19" fmla="*/ 85725 h 1757363"/>
              <a:gd name="connsiteX20" fmla="*/ 1123950 w 1216818"/>
              <a:gd name="connsiteY20" fmla="*/ 119063 h 1757363"/>
              <a:gd name="connsiteX21" fmla="*/ 1176337 w 1216818"/>
              <a:gd name="connsiteY21" fmla="*/ 154782 h 1757363"/>
              <a:gd name="connsiteX22" fmla="*/ 1204912 w 1216818"/>
              <a:gd name="connsiteY22" fmla="*/ 176213 h 1757363"/>
              <a:gd name="connsiteX23" fmla="*/ 1216818 w 1216818"/>
              <a:gd name="connsiteY23" fmla="*/ 197644 h 1757363"/>
              <a:gd name="connsiteX24" fmla="*/ 1216818 w 1216818"/>
              <a:gd name="connsiteY24" fmla="*/ 221457 h 1757363"/>
              <a:gd name="connsiteX25" fmla="*/ 1209675 w 1216818"/>
              <a:gd name="connsiteY25" fmla="*/ 252413 h 1757363"/>
              <a:gd name="connsiteX26" fmla="*/ 1169193 w 1216818"/>
              <a:gd name="connsiteY26" fmla="*/ 304800 h 1757363"/>
              <a:gd name="connsiteX27" fmla="*/ 1138237 w 1216818"/>
              <a:gd name="connsiteY27" fmla="*/ 338138 h 1757363"/>
              <a:gd name="connsiteX28" fmla="*/ 1081087 w 1216818"/>
              <a:gd name="connsiteY28" fmla="*/ 407194 h 1757363"/>
              <a:gd name="connsiteX29" fmla="*/ 907256 w 1216818"/>
              <a:gd name="connsiteY29" fmla="*/ 719138 h 1757363"/>
              <a:gd name="connsiteX30" fmla="*/ 776287 w 1216818"/>
              <a:gd name="connsiteY30" fmla="*/ 926307 h 1757363"/>
              <a:gd name="connsiteX31" fmla="*/ 619125 w 1216818"/>
              <a:gd name="connsiteY31" fmla="*/ 1145382 h 1757363"/>
              <a:gd name="connsiteX32" fmla="*/ 540543 w 1216818"/>
              <a:gd name="connsiteY32" fmla="*/ 1245394 h 1757363"/>
              <a:gd name="connsiteX33" fmla="*/ 438150 w 1216818"/>
              <a:gd name="connsiteY33" fmla="*/ 1371600 h 1757363"/>
              <a:gd name="connsiteX34" fmla="*/ 354806 w 1216818"/>
              <a:gd name="connsiteY34" fmla="*/ 1452563 h 1757363"/>
              <a:gd name="connsiteX35" fmla="*/ 180975 w 1216818"/>
              <a:gd name="connsiteY35" fmla="*/ 1626394 h 1757363"/>
              <a:gd name="connsiteX36" fmla="*/ 59531 w 1216818"/>
              <a:gd name="connsiteY36" fmla="*/ 1745457 h 1757363"/>
              <a:gd name="connsiteX37" fmla="*/ 38100 w 1216818"/>
              <a:gd name="connsiteY37" fmla="*/ 1754982 h 1757363"/>
              <a:gd name="connsiteX38" fmla="*/ 14287 w 1216818"/>
              <a:gd name="connsiteY38" fmla="*/ 1757363 h 1757363"/>
              <a:gd name="connsiteX39" fmla="*/ 0 w 1216818"/>
              <a:gd name="connsiteY39" fmla="*/ 1750219 h 1757363"/>
              <a:gd name="connsiteX40" fmla="*/ 0 w 1216818"/>
              <a:gd name="connsiteY40" fmla="*/ 1738313 h 1757363"/>
              <a:gd name="connsiteX41" fmla="*/ 4762 w 1216818"/>
              <a:gd name="connsiteY41" fmla="*/ 1719263 h 1757363"/>
              <a:gd name="connsiteX42" fmla="*/ 21431 w 1216818"/>
              <a:gd name="connsiteY42" fmla="*/ 1690688 h 1757363"/>
              <a:gd name="connsiteX43" fmla="*/ 95250 w 1216818"/>
              <a:gd name="connsiteY43" fmla="*/ 1593057 h 1757363"/>
              <a:gd name="connsiteX44" fmla="*/ 197643 w 1216818"/>
              <a:gd name="connsiteY44" fmla="*/ 1457325 h 1757363"/>
              <a:gd name="connsiteX45" fmla="*/ 297656 w 1216818"/>
              <a:gd name="connsiteY45" fmla="*/ 1316832 h 1757363"/>
              <a:gd name="connsiteX46" fmla="*/ 373856 w 1216818"/>
              <a:gd name="connsiteY46" fmla="*/ 1204913 h 1757363"/>
              <a:gd name="connsiteX47" fmla="*/ 445293 w 1216818"/>
              <a:gd name="connsiteY47" fmla="*/ 1100138 h 1757363"/>
              <a:gd name="connsiteX48" fmla="*/ 535781 w 1216818"/>
              <a:gd name="connsiteY48" fmla="*/ 959644 h 1757363"/>
              <a:gd name="connsiteX49" fmla="*/ 609600 w 1216818"/>
              <a:gd name="connsiteY49" fmla="*/ 845344 h 1757363"/>
              <a:gd name="connsiteX50" fmla="*/ 666750 w 1216818"/>
              <a:gd name="connsiteY50" fmla="*/ 740569 h 175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16818" h="1757363">
                <a:moveTo>
                  <a:pt x="666750" y="740569"/>
                </a:moveTo>
                <a:lnTo>
                  <a:pt x="700087" y="681038"/>
                </a:lnTo>
                <a:lnTo>
                  <a:pt x="738187" y="607219"/>
                </a:lnTo>
                <a:lnTo>
                  <a:pt x="778668" y="528638"/>
                </a:lnTo>
                <a:lnTo>
                  <a:pt x="816768" y="447675"/>
                </a:lnTo>
                <a:lnTo>
                  <a:pt x="847725" y="376238"/>
                </a:lnTo>
                <a:lnTo>
                  <a:pt x="866775" y="321469"/>
                </a:lnTo>
                <a:lnTo>
                  <a:pt x="876300" y="288132"/>
                </a:lnTo>
                <a:lnTo>
                  <a:pt x="883443" y="252413"/>
                </a:lnTo>
                <a:lnTo>
                  <a:pt x="885825" y="223838"/>
                </a:lnTo>
                <a:lnTo>
                  <a:pt x="881062" y="185738"/>
                </a:lnTo>
                <a:lnTo>
                  <a:pt x="876300" y="150019"/>
                </a:lnTo>
                <a:lnTo>
                  <a:pt x="866775" y="111919"/>
                </a:lnTo>
                <a:lnTo>
                  <a:pt x="854868" y="85725"/>
                </a:lnTo>
                <a:lnTo>
                  <a:pt x="838200" y="64294"/>
                </a:lnTo>
                <a:lnTo>
                  <a:pt x="814387" y="50007"/>
                </a:lnTo>
                <a:lnTo>
                  <a:pt x="750093" y="26194"/>
                </a:lnTo>
                <a:lnTo>
                  <a:pt x="897731" y="0"/>
                </a:lnTo>
                <a:lnTo>
                  <a:pt x="988218" y="45244"/>
                </a:lnTo>
                <a:lnTo>
                  <a:pt x="1064418" y="85725"/>
                </a:lnTo>
                <a:lnTo>
                  <a:pt x="1123950" y="119063"/>
                </a:lnTo>
                <a:lnTo>
                  <a:pt x="1176337" y="154782"/>
                </a:lnTo>
                <a:lnTo>
                  <a:pt x="1204912" y="176213"/>
                </a:lnTo>
                <a:lnTo>
                  <a:pt x="1216818" y="197644"/>
                </a:lnTo>
                <a:lnTo>
                  <a:pt x="1216818" y="221457"/>
                </a:lnTo>
                <a:lnTo>
                  <a:pt x="1209675" y="252413"/>
                </a:lnTo>
                <a:lnTo>
                  <a:pt x="1169193" y="304800"/>
                </a:lnTo>
                <a:lnTo>
                  <a:pt x="1138237" y="338138"/>
                </a:lnTo>
                <a:lnTo>
                  <a:pt x="1081087" y="407194"/>
                </a:lnTo>
                <a:lnTo>
                  <a:pt x="907256" y="719138"/>
                </a:lnTo>
                <a:lnTo>
                  <a:pt x="776287" y="926307"/>
                </a:lnTo>
                <a:lnTo>
                  <a:pt x="619125" y="1145382"/>
                </a:lnTo>
                <a:lnTo>
                  <a:pt x="540543" y="1245394"/>
                </a:lnTo>
                <a:lnTo>
                  <a:pt x="438150" y="1371600"/>
                </a:lnTo>
                <a:lnTo>
                  <a:pt x="354806" y="1452563"/>
                </a:lnTo>
                <a:lnTo>
                  <a:pt x="180975" y="1626394"/>
                </a:lnTo>
                <a:lnTo>
                  <a:pt x="59531" y="1745457"/>
                </a:lnTo>
                <a:lnTo>
                  <a:pt x="38100" y="1754982"/>
                </a:lnTo>
                <a:lnTo>
                  <a:pt x="14287" y="1757363"/>
                </a:lnTo>
                <a:lnTo>
                  <a:pt x="0" y="1750219"/>
                </a:lnTo>
                <a:lnTo>
                  <a:pt x="0" y="1738313"/>
                </a:lnTo>
                <a:lnTo>
                  <a:pt x="4762" y="1719263"/>
                </a:lnTo>
                <a:lnTo>
                  <a:pt x="21431" y="1690688"/>
                </a:lnTo>
                <a:lnTo>
                  <a:pt x="95250" y="1593057"/>
                </a:lnTo>
                <a:lnTo>
                  <a:pt x="197643" y="1457325"/>
                </a:lnTo>
                <a:lnTo>
                  <a:pt x="297656" y="1316832"/>
                </a:lnTo>
                <a:lnTo>
                  <a:pt x="373856" y="1204913"/>
                </a:lnTo>
                <a:lnTo>
                  <a:pt x="445293" y="1100138"/>
                </a:lnTo>
                <a:lnTo>
                  <a:pt x="535781" y="959644"/>
                </a:lnTo>
                <a:lnTo>
                  <a:pt x="609600" y="845344"/>
                </a:lnTo>
                <a:lnTo>
                  <a:pt x="666750" y="7405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CE2E0F95-E1FF-4108-A040-273E1EABA318}"/>
              </a:ext>
            </a:extLst>
          </p:cNvPr>
          <p:cNvSpPr/>
          <p:nvPr/>
        </p:nvSpPr>
        <p:spPr>
          <a:xfrm>
            <a:off x="5551489" y="3556000"/>
            <a:ext cx="312737" cy="2300288"/>
          </a:xfrm>
          <a:custGeom>
            <a:avLst/>
            <a:gdLst>
              <a:gd name="connsiteX0" fmla="*/ 92334 w 312743"/>
              <a:gd name="connsiteY0" fmla="*/ 845894 h 2299403"/>
              <a:gd name="connsiteX1" fmla="*/ 101269 w 312743"/>
              <a:gd name="connsiteY1" fmla="*/ 664206 h 2299403"/>
              <a:gd name="connsiteX2" fmla="*/ 107226 w 312743"/>
              <a:gd name="connsiteY2" fmla="*/ 491453 h 2299403"/>
              <a:gd name="connsiteX3" fmla="*/ 110205 w 312743"/>
              <a:gd name="connsiteY3" fmla="*/ 375291 h 2299403"/>
              <a:gd name="connsiteX4" fmla="*/ 110205 w 312743"/>
              <a:gd name="connsiteY4" fmla="*/ 247216 h 2299403"/>
              <a:gd name="connsiteX5" fmla="*/ 110205 w 312743"/>
              <a:gd name="connsiteY5" fmla="*/ 0 h 2299403"/>
              <a:gd name="connsiteX6" fmla="*/ 244238 w 312743"/>
              <a:gd name="connsiteY6" fmla="*/ 125097 h 2299403"/>
              <a:gd name="connsiteX7" fmla="*/ 265087 w 312743"/>
              <a:gd name="connsiteY7" fmla="*/ 172753 h 2299403"/>
              <a:gd name="connsiteX8" fmla="*/ 291894 w 312743"/>
              <a:gd name="connsiteY8" fmla="*/ 238280 h 2299403"/>
              <a:gd name="connsiteX9" fmla="*/ 306786 w 312743"/>
              <a:gd name="connsiteY9" fmla="*/ 279979 h 2299403"/>
              <a:gd name="connsiteX10" fmla="*/ 312743 w 312743"/>
              <a:gd name="connsiteY10" fmla="*/ 318700 h 2299403"/>
              <a:gd name="connsiteX11" fmla="*/ 312743 w 312743"/>
              <a:gd name="connsiteY11" fmla="*/ 351463 h 2299403"/>
              <a:gd name="connsiteX12" fmla="*/ 303808 w 312743"/>
              <a:gd name="connsiteY12" fmla="*/ 399119 h 2299403"/>
              <a:gd name="connsiteX13" fmla="*/ 297851 w 312743"/>
              <a:gd name="connsiteY13" fmla="*/ 470603 h 2299403"/>
              <a:gd name="connsiteX14" fmla="*/ 291894 w 312743"/>
              <a:gd name="connsiteY14" fmla="*/ 625485 h 2299403"/>
              <a:gd name="connsiteX15" fmla="*/ 291894 w 312743"/>
              <a:gd name="connsiteY15" fmla="*/ 929292 h 2299403"/>
              <a:gd name="connsiteX16" fmla="*/ 294872 w 312743"/>
              <a:gd name="connsiteY16" fmla="*/ 1140766 h 2299403"/>
              <a:gd name="connsiteX17" fmla="*/ 291894 w 312743"/>
              <a:gd name="connsiteY17" fmla="*/ 1390960 h 2299403"/>
              <a:gd name="connsiteX18" fmla="*/ 291894 w 312743"/>
              <a:gd name="connsiteY18" fmla="*/ 1539885 h 2299403"/>
              <a:gd name="connsiteX19" fmla="*/ 282958 w 312743"/>
              <a:gd name="connsiteY19" fmla="*/ 1754337 h 2299403"/>
              <a:gd name="connsiteX20" fmla="*/ 271044 w 312743"/>
              <a:gd name="connsiteY20" fmla="*/ 1953897 h 2299403"/>
              <a:gd name="connsiteX21" fmla="*/ 265087 w 312743"/>
              <a:gd name="connsiteY21" fmla="*/ 2043252 h 2299403"/>
              <a:gd name="connsiteX22" fmla="*/ 259130 w 312743"/>
              <a:gd name="connsiteY22" fmla="*/ 2102822 h 2299403"/>
              <a:gd name="connsiteX23" fmla="*/ 241259 w 312743"/>
              <a:gd name="connsiteY23" fmla="*/ 2183242 h 2299403"/>
              <a:gd name="connsiteX24" fmla="*/ 223388 w 312743"/>
              <a:gd name="connsiteY24" fmla="*/ 2218984 h 2299403"/>
              <a:gd name="connsiteX25" fmla="*/ 193603 w 312743"/>
              <a:gd name="connsiteY25" fmla="*/ 2257704 h 2299403"/>
              <a:gd name="connsiteX26" fmla="*/ 151904 w 312743"/>
              <a:gd name="connsiteY26" fmla="*/ 2290468 h 2299403"/>
              <a:gd name="connsiteX27" fmla="*/ 131054 w 312743"/>
              <a:gd name="connsiteY27" fmla="*/ 2299403 h 2299403"/>
              <a:gd name="connsiteX28" fmla="*/ 110205 w 312743"/>
              <a:gd name="connsiteY28" fmla="*/ 2299403 h 2299403"/>
              <a:gd name="connsiteX29" fmla="*/ 86377 w 312743"/>
              <a:gd name="connsiteY29" fmla="*/ 2284511 h 2299403"/>
              <a:gd name="connsiteX30" fmla="*/ 56592 w 312743"/>
              <a:gd name="connsiteY30" fmla="*/ 2239833 h 2299403"/>
              <a:gd name="connsiteX31" fmla="*/ 35742 w 312743"/>
              <a:gd name="connsiteY31" fmla="*/ 2195156 h 2299403"/>
              <a:gd name="connsiteX32" fmla="*/ 17871 w 312743"/>
              <a:gd name="connsiteY32" fmla="*/ 2138564 h 2299403"/>
              <a:gd name="connsiteX33" fmla="*/ 5957 w 312743"/>
              <a:gd name="connsiteY33" fmla="*/ 2046231 h 2299403"/>
              <a:gd name="connsiteX34" fmla="*/ 0 w 312743"/>
              <a:gd name="connsiteY34" fmla="*/ 1947940 h 2299403"/>
              <a:gd name="connsiteX35" fmla="*/ 5957 w 312743"/>
              <a:gd name="connsiteY35" fmla="*/ 1912198 h 2299403"/>
              <a:gd name="connsiteX36" fmla="*/ 26807 w 312743"/>
              <a:gd name="connsiteY36" fmla="*/ 1816886 h 2299403"/>
              <a:gd name="connsiteX37" fmla="*/ 41699 w 312743"/>
              <a:gd name="connsiteY37" fmla="*/ 1685832 h 2299403"/>
              <a:gd name="connsiteX38" fmla="*/ 56592 w 312743"/>
              <a:gd name="connsiteY38" fmla="*/ 1513079 h 2299403"/>
              <a:gd name="connsiteX39" fmla="*/ 71484 w 312743"/>
              <a:gd name="connsiteY39" fmla="*/ 1289691 h 2299403"/>
              <a:gd name="connsiteX40" fmla="*/ 86377 w 312743"/>
              <a:gd name="connsiteY40" fmla="*/ 965034 h 2299403"/>
              <a:gd name="connsiteX41" fmla="*/ 92334 w 312743"/>
              <a:gd name="connsiteY41" fmla="*/ 845894 h 229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2743" h="2299403">
                <a:moveTo>
                  <a:pt x="92334" y="845894"/>
                </a:moveTo>
                <a:lnTo>
                  <a:pt x="101269" y="664206"/>
                </a:lnTo>
                <a:lnTo>
                  <a:pt x="107226" y="491453"/>
                </a:lnTo>
                <a:lnTo>
                  <a:pt x="110205" y="375291"/>
                </a:lnTo>
                <a:lnTo>
                  <a:pt x="110205" y="247216"/>
                </a:lnTo>
                <a:lnTo>
                  <a:pt x="110205" y="0"/>
                </a:lnTo>
                <a:lnTo>
                  <a:pt x="244238" y="125097"/>
                </a:lnTo>
                <a:lnTo>
                  <a:pt x="265087" y="172753"/>
                </a:lnTo>
                <a:lnTo>
                  <a:pt x="291894" y="238280"/>
                </a:lnTo>
                <a:lnTo>
                  <a:pt x="306786" y="279979"/>
                </a:lnTo>
                <a:lnTo>
                  <a:pt x="312743" y="318700"/>
                </a:lnTo>
                <a:lnTo>
                  <a:pt x="312743" y="351463"/>
                </a:lnTo>
                <a:lnTo>
                  <a:pt x="303808" y="399119"/>
                </a:lnTo>
                <a:lnTo>
                  <a:pt x="297851" y="470603"/>
                </a:lnTo>
                <a:lnTo>
                  <a:pt x="291894" y="625485"/>
                </a:lnTo>
                <a:lnTo>
                  <a:pt x="291894" y="929292"/>
                </a:lnTo>
                <a:cubicBezTo>
                  <a:pt x="292887" y="999783"/>
                  <a:pt x="293879" y="1070275"/>
                  <a:pt x="294872" y="1140766"/>
                </a:cubicBezTo>
                <a:cubicBezTo>
                  <a:pt x="293879" y="1224164"/>
                  <a:pt x="292887" y="1307562"/>
                  <a:pt x="291894" y="1390960"/>
                </a:cubicBezTo>
                <a:lnTo>
                  <a:pt x="291894" y="1539885"/>
                </a:lnTo>
                <a:lnTo>
                  <a:pt x="282958" y="1754337"/>
                </a:lnTo>
                <a:lnTo>
                  <a:pt x="271044" y="1953897"/>
                </a:lnTo>
                <a:lnTo>
                  <a:pt x="265087" y="2043252"/>
                </a:lnTo>
                <a:lnTo>
                  <a:pt x="259130" y="2102822"/>
                </a:lnTo>
                <a:lnTo>
                  <a:pt x="241259" y="2183242"/>
                </a:lnTo>
                <a:lnTo>
                  <a:pt x="223388" y="2218984"/>
                </a:lnTo>
                <a:lnTo>
                  <a:pt x="193603" y="2257704"/>
                </a:lnTo>
                <a:lnTo>
                  <a:pt x="151904" y="2290468"/>
                </a:lnTo>
                <a:lnTo>
                  <a:pt x="131054" y="2299403"/>
                </a:lnTo>
                <a:lnTo>
                  <a:pt x="110205" y="2299403"/>
                </a:lnTo>
                <a:lnTo>
                  <a:pt x="86377" y="2284511"/>
                </a:lnTo>
                <a:lnTo>
                  <a:pt x="56592" y="2239833"/>
                </a:lnTo>
                <a:lnTo>
                  <a:pt x="35742" y="2195156"/>
                </a:lnTo>
                <a:lnTo>
                  <a:pt x="17871" y="2138564"/>
                </a:lnTo>
                <a:lnTo>
                  <a:pt x="5957" y="2046231"/>
                </a:lnTo>
                <a:lnTo>
                  <a:pt x="0" y="1947940"/>
                </a:lnTo>
                <a:lnTo>
                  <a:pt x="5957" y="1912198"/>
                </a:lnTo>
                <a:lnTo>
                  <a:pt x="26807" y="1816886"/>
                </a:lnTo>
                <a:lnTo>
                  <a:pt x="41699" y="1685832"/>
                </a:lnTo>
                <a:lnTo>
                  <a:pt x="56592" y="1513079"/>
                </a:lnTo>
                <a:lnTo>
                  <a:pt x="71484" y="1289691"/>
                </a:lnTo>
                <a:lnTo>
                  <a:pt x="86377" y="965034"/>
                </a:lnTo>
                <a:cubicBezTo>
                  <a:pt x="87370" y="933263"/>
                  <a:pt x="88362" y="901493"/>
                  <a:pt x="92334" y="845894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2C464F7A-3E48-4B90-9B53-42E673047076}"/>
              </a:ext>
            </a:extLst>
          </p:cNvPr>
          <p:cNvSpPr/>
          <p:nvPr/>
        </p:nvSpPr>
        <p:spPr>
          <a:xfrm>
            <a:off x="5749926" y="3308350"/>
            <a:ext cx="2174875" cy="2795588"/>
          </a:xfrm>
          <a:custGeom>
            <a:avLst/>
            <a:gdLst>
              <a:gd name="connsiteX0" fmla="*/ 822607 w 2174789"/>
              <a:gd name="connsiteY0" fmla="*/ 155342 h 2796158"/>
              <a:gd name="connsiteX1" fmla="*/ 688448 w 2174789"/>
              <a:gd name="connsiteY1" fmla="*/ 176525 h 2796158"/>
              <a:gd name="connsiteX2" fmla="*/ 568411 w 2174789"/>
              <a:gd name="connsiteY2" fmla="*/ 197708 h 2796158"/>
              <a:gd name="connsiteX3" fmla="*/ 462496 w 2174789"/>
              <a:gd name="connsiteY3" fmla="*/ 215361 h 2796158"/>
              <a:gd name="connsiteX4" fmla="*/ 381294 w 2174789"/>
              <a:gd name="connsiteY4" fmla="*/ 229483 h 2796158"/>
              <a:gd name="connsiteX5" fmla="*/ 317745 w 2174789"/>
              <a:gd name="connsiteY5" fmla="*/ 236544 h 2796158"/>
              <a:gd name="connsiteX6" fmla="*/ 257727 w 2174789"/>
              <a:gd name="connsiteY6" fmla="*/ 243605 h 2796158"/>
              <a:gd name="connsiteX7" fmla="*/ 208300 w 2174789"/>
              <a:gd name="connsiteY7" fmla="*/ 250666 h 2796158"/>
              <a:gd name="connsiteX8" fmla="*/ 148281 w 2174789"/>
              <a:gd name="connsiteY8" fmla="*/ 254196 h 2796158"/>
              <a:gd name="connsiteX9" fmla="*/ 28244 w 2174789"/>
              <a:gd name="connsiteY9" fmla="*/ 254196 h 2796158"/>
              <a:gd name="connsiteX10" fmla="*/ 0 w 2174789"/>
              <a:gd name="connsiteY10" fmla="*/ 381295 h 2796158"/>
              <a:gd name="connsiteX11" fmla="*/ 91793 w 2174789"/>
              <a:gd name="connsiteY11" fmla="*/ 395417 h 2796158"/>
              <a:gd name="connsiteX12" fmla="*/ 165934 w 2174789"/>
              <a:gd name="connsiteY12" fmla="*/ 398947 h 2796158"/>
              <a:gd name="connsiteX13" fmla="*/ 233013 w 2174789"/>
              <a:gd name="connsiteY13" fmla="*/ 398947 h 2796158"/>
              <a:gd name="connsiteX14" fmla="*/ 324806 w 2174789"/>
              <a:gd name="connsiteY14" fmla="*/ 391886 h 2796158"/>
              <a:gd name="connsiteX15" fmla="*/ 402477 w 2174789"/>
              <a:gd name="connsiteY15" fmla="*/ 381295 h 2796158"/>
              <a:gd name="connsiteX16" fmla="*/ 547228 w 2174789"/>
              <a:gd name="connsiteY16" fmla="*/ 356581 h 2796158"/>
              <a:gd name="connsiteX17" fmla="*/ 677856 w 2174789"/>
              <a:gd name="connsiteY17" fmla="*/ 335398 h 2796158"/>
              <a:gd name="connsiteX18" fmla="*/ 801424 w 2174789"/>
              <a:gd name="connsiteY18" fmla="*/ 314215 h 2796158"/>
              <a:gd name="connsiteX19" fmla="*/ 1027376 w 2174789"/>
              <a:gd name="connsiteY19" fmla="*/ 293032 h 2796158"/>
              <a:gd name="connsiteX20" fmla="*/ 1218023 w 2174789"/>
              <a:gd name="connsiteY20" fmla="*/ 264788 h 2796158"/>
              <a:gd name="connsiteX21" fmla="*/ 1398079 w 2174789"/>
              <a:gd name="connsiteY21" fmla="*/ 243605 h 2796158"/>
              <a:gd name="connsiteX22" fmla="*/ 1588726 w 2174789"/>
              <a:gd name="connsiteY22" fmla="*/ 222422 h 2796158"/>
              <a:gd name="connsiteX23" fmla="*/ 1719354 w 2174789"/>
              <a:gd name="connsiteY23" fmla="*/ 211830 h 2796158"/>
              <a:gd name="connsiteX24" fmla="*/ 1768781 w 2174789"/>
              <a:gd name="connsiteY24" fmla="*/ 211830 h 2796158"/>
              <a:gd name="connsiteX25" fmla="*/ 1793495 w 2174789"/>
              <a:gd name="connsiteY25" fmla="*/ 215361 h 2796158"/>
              <a:gd name="connsiteX26" fmla="*/ 1811148 w 2174789"/>
              <a:gd name="connsiteY26" fmla="*/ 225952 h 2796158"/>
              <a:gd name="connsiteX27" fmla="*/ 1825270 w 2174789"/>
              <a:gd name="connsiteY27" fmla="*/ 243605 h 2796158"/>
              <a:gd name="connsiteX28" fmla="*/ 1832331 w 2174789"/>
              <a:gd name="connsiteY28" fmla="*/ 268318 h 2796158"/>
              <a:gd name="connsiteX29" fmla="*/ 1835861 w 2174789"/>
              <a:gd name="connsiteY29" fmla="*/ 398947 h 2796158"/>
              <a:gd name="connsiteX30" fmla="*/ 1835861 w 2174789"/>
              <a:gd name="connsiteY30" fmla="*/ 713162 h 2796158"/>
              <a:gd name="connsiteX31" fmla="*/ 1835861 w 2174789"/>
              <a:gd name="connsiteY31" fmla="*/ 939114 h 2796158"/>
              <a:gd name="connsiteX32" fmla="*/ 1832331 w 2174789"/>
              <a:gd name="connsiteY32" fmla="*/ 1313347 h 2796158"/>
              <a:gd name="connsiteX33" fmla="*/ 1835861 w 2174789"/>
              <a:gd name="connsiteY33" fmla="*/ 1655806 h 2796158"/>
              <a:gd name="connsiteX34" fmla="*/ 1835861 w 2174789"/>
              <a:gd name="connsiteY34" fmla="*/ 2015917 h 2796158"/>
              <a:gd name="connsiteX35" fmla="*/ 1835861 w 2174789"/>
              <a:gd name="connsiteY35" fmla="*/ 2107710 h 2796158"/>
              <a:gd name="connsiteX36" fmla="*/ 1828800 w 2174789"/>
              <a:gd name="connsiteY36" fmla="*/ 2164198 h 2796158"/>
              <a:gd name="connsiteX37" fmla="*/ 1818209 w 2174789"/>
              <a:gd name="connsiteY37" fmla="*/ 2213625 h 2796158"/>
              <a:gd name="connsiteX38" fmla="*/ 1878227 w 2174789"/>
              <a:gd name="connsiteY38" fmla="*/ 2750261 h 2796158"/>
              <a:gd name="connsiteX39" fmla="*/ 1895880 w 2174789"/>
              <a:gd name="connsiteY39" fmla="*/ 2789097 h 2796158"/>
              <a:gd name="connsiteX40" fmla="*/ 1910002 w 2174789"/>
              <a:gd name="connsiteY40" fmla="*/ 2796158 h 2796158"/>
              <a:gd name="connsiteX41" fmla="*/ 1927654 w 2174789"/>
              <a:gd name="connsiteY41" fmla="*/ 2796158 h 2796158"/>
              <a:gd name="connsiteX42" fmla="*/ 1948837 w 2174789"/>
              <a:gd name="connsiteY42" fmla="*/ 2785566 h 2796158"/>
              <a:gd name="connsiteX43" fmla="*/ 1962959 w 2174789"/>
              <a:gd name="connsiteY43" fmla="*/ 2774975 h 2796158"/>
              <a:gd name="connsiteX44" fmla="*/ 1987673 w 2174789"/>
              <a:gd name="connsiteY44" fmla="*/ 2746731 h 2796158"/>
              <a:gd name="connsiteX45" fmla="*/ 2005325 w 2174789"/>
              <a:gd name="connsiteY45" fmla="*/ 2707895 h 2796158"/>
              <a:gd name="connsiteX46" fmla="*/ 2026508 w 2174789"/>
              <a:gd name="connsiteY46" fmla="*/ 2665529 h 2796158"/>
              <a:gd name="connsiteX47" fmla="*/ 2047691 w 2174789"/>
              <a:gd name="connsiteY47" fmla="*/ 2619633 h 2796158"/>
              <a:gd name="connsiteX48" fmla="*/ 2068874 w 2174789"/>
              <a:gd name="connsiteY48" fmla="*/ 2559614 h 2796158"/>
              <a:gd name="connsiteX49" fmla="*/ 2079466 w 2174789"/>
              <a:gd name="connsiteY49" fmla="*/ 2510187 h 2796158"/>
              <a:gd name="connsiteX50" fmla="*/ 2093588 w 2174789"/>
              <a:gd name="connsiteY50" fmla="*/ 2446638 h 2796158"/>
              <a:gd name="connsiteX51" fmla="*/ 2100649 w 2174789"/>
              <a:gd name="connsiteY51" fmla="*/ 2376028 h 2796158"/>
              <a:gd name="connsiteX52" fmla="*/ 2104179 w 2174789"/>
              <a:gd name="connsiteY52" fmla="*/ 2308949 h 2796158"/>
              <a:gd name="connsiteX53" fmla="*/ 2100649 w 2174789"/>
              <a:gd name="connsiteY53" fmla="*/ 2252461 h 2796158"/>
              <a:gd name="connsiteX54" fmla="*/ 2093588 w 2174789"/>
              <a:gd name="connsiteY54" fmla="*/ 2135954 h 2796158"/>
              <a:gd name="connsiteX55" fmla="*/ 2086527 w 2174789"/>
              <a:gd name="connsiteY55" fmla="*/ 1966490 h 2796158"/>
              <a:gd name="connsiteX56" fmla="*/ 2082996 w 2174789"/>
              <a:gd name="connsiteY56" fmla="*/ 1715824 h 2796158"/>
              <a:gd name="connsiteX57" fmla="*/ 2082996 w 2174789"/>
              <a:gd name="connsiteY57" fmla="*/ 1479281 h 2796158"/>
              <a:gd name="connsiteX58" fmla="*/ 2086527 w 2174789"/>
              <a:gd name="connsiteY58" fmla="*/ 1260389 h 2796158"/>
              <a:gd name="connsiteX59" fmla="*/ 2093588 w 2174789"/>
              <a:gd name="connsiteY59" fmla="*/ 917931 h 2796158"/>
              <a:gd name="connsiteX60" fmla="*/ 2100649 w 2174789"/>
              <a:gd name="connsiteY60" fmla="*/ 533106 h 2796158"/>
              <a:gd name="connsiteX61" fmla="*/ 2104179 w 2174789"/>
              <a:gd name="connsiteY61" fmla="*/ 416600 h 2796158"/>
              <a:gd name="connsiteX62" fmla="*/ 2114771 w 2174789"/>
              <a:gd name="connsiteY62" fmla="*/ 388356 h 2796158"/>
              <a:gd name="connsiteX63" fmla="*/ 2135954 w 2174789"/>
              <a:gd name="connsiteY63" fmla="*/ 349520 h 2796158"/>
              <a:gd name="connsiteX64" fmla="*/ 2157137 w 2174789"/>
              <a:gd name="connsiteY64" fmla="*/ 303623 h 2796158"/>
              <a:gd name="connsiteX65" fmla="*/ 2174789 w 2174789"/>
              <a:gd name="connsiteY65" fmla="*/ 254196 h 2796158"/>
              <a:gd name="connsiteX66" fmla="*/ 2174789 w 2174789"/>
              <a:gd name="connsiteY66" fmla="*/ 236544 h 2796158"/>
              <a:gd name="connsiteX67" fmla="*/ 2174789 w 2174789"/>
              <a:gd name="connsiteY67" fmla="*/ 222422 h 2796158"/>
              <a:gd name="connsiteX68" fmla="*/ 2171259 w 2174789"/>
              <a:gd name="connsiteY68" fmla="*/ 208300 h 2796158"/>
              <a:gd name="connsiteX69" fmla="*/ 2146545 w 2174789"/>
              <a:gd name="connsiteY69" fmla="*/ 187117 h 2796158"/>
              <a:gd name="connsiteX70" fmla="*/ 2079466 w 2174789"/>
              <a:gd name="connsiteY70" fmla="*/ 137690 h 2796158"/>
              <a:gd name="connsiteX71" fmla="*/ 2012386 w 2174789"/>
              <a:gd name="connsiteY71" fmla="*/ 91793 h 2796158"/>
              <a:gd name="connsiteX72" fmla="*/ 1948837 w 2174789"/>
              <a:gd name="connsiteY72" fmla="*/ 52958 h 2796158"/>
              <a:gd name="connsiteX73" fmla="*/ 1892349 w 2174789"/>
              <a:gd name="connsiteY73" fmla="*/ 21183 h 2796158"/>
              <a:gd name="connsiteX74" fmla="*/ 1857044 w 2174789"/>
              <a:gd name="connsiteY74" fmla="*/ 7061 h 2796158"/>
              <a:gd name="connsiteX75" fmla="*/ 1821739 w 2174789"/>
              <a:gd name="connsiteY75" fmla="*/ 0 h 2796158"/>
              <a:gd name="connsiteX76" fmla="*/ 1793495 w 2174789"/>
              <a:gd name="connsiteY76" fmla="*/ 14122 h 2796158"/>
              <a:gd name="connsiteX77" fmla="*/ 1729946 w 2174789"/>
              <a:gd name="connsiteY77" fmla="*/ 35305 h 2796158"/>
              <a:gd name="connsiteX78" fmla="*/ 1592256 w 2174789"/>
              <a:gd name="connsiteY78" fmla="*/ 56488 h 2796158"/>
              <a:gd name="connsiteX79" fmla="*/ 1426323 w 2174789"/>
              <a:gd name="connsiteY79" fmla="*/ 74141 h 2796158"/>
              <a:gd name="connsiteX80" fmla="*/ 1232145 w 2174789"/>
              <a:gd name="connsiteY80" fmla="*/ 95324 h 2796158"/>
              <a:gd name="connsiteX81" fmla="*/ 999132 w 2174789"/>
              <a:gd name="connsiteY81" fmla="*/ 127098 h 2796158"/>
              <a:gd name="connsiteX82" fmla="*/ 822607 w 2174789"/>
              <a:gd name="connsiteY82" fmla="*/ 155342 h 279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174789" h="2796158">
                <a:moveTo>
                  <a:pt x="822607" y="155342"/>
                </a:moveTo>
                <a:lnTo>
                  <a:pt x="688448" y="176525"/>
                </a:lnTo>
                <a:lnTo>
                  <a:pt x="568411" y="197708"/>
                </a:lnTo>
                <a:lnTo>
                  <a:pt x="462496" y="215361"/>
                </a:lnTo>
                <a:lnTo>
                  <a:pt x="381294" y="229483"/>
                </a:lnTo>
                <a:lnTo>
                  <a:pt x="317745" y="236544"/>
                </a:lnTo>
                <a:lnTo>
                  <a:pt x="257727" y="243605"/>
                </a:lnTo>
                <a:lnTo>
                  <a:pt x="208300" y="250666"/>
                </a:lnTo>
                <a:lnTo>
                  <a:pt x="148281" y="254196"/>
                </a:lnTo>
                <a:lnTo>
                  <a:pt x="28244" y="254196"/>
                </a:lnTo>
                <a:lnTo>
                  <a:pt x="0" y="381295"/>
                </a:lnTo>
                <a:lnTo>
                  <a:pt x="91793" y="395417"/>
                </a:lnTo>
                <a:lnTo>
                  <a:pt x="165934" y="398947"/>
                </a:lnTo>
                <a:lnTo>
                  <a:pt x="233013" y="398947"/>
                </a:lnTo>
                <a:lnTo>
                  <a:pt x="324806" y="391886"/>
                </a:lnTo>
                <a:lnTo>
                  <a:pt x="402477" y="381295"/>
                </a:lnTo>
                <a:lnTo>
                  <a:pt x="547228" y="356581"/>
                </a:lnTo>
                <a:lnTo>
                  <a:pt x="677856" y="335398"/>
                </a:lnTo>
                <a:lnTo>
                  <a:pt x="801424" y="314215"/>
                </a:lnTo>
                <a:lnTo>
                  <a:pt x="1027376" y="293032"/>
                </a:lnTo>
                <a:lnTo>
                  <a:pt x="1218023" y="264788"/>
                </a:lnTo>
                <a:lnTo>
                  <a:pt x="1398079" y="243605"/>
                </a:lnTo>
                <a:lnTo>
                  <a:pt x="1588726" y="222422"/>
                </a:lnTo>
                <a:lnTo>
                  <a:pt x="1719354" y="211830"/>
                </a:lnTo>
                <a:lnTo>
                  <a:pt x="1768781" y="211830"/>
                </a:lnTo>
                <a:lnTo>
                  <a:pt x="1793495" y="215361"/>
                </a:lnTo>
                <a:lnTo>
                  <a:pt x="1811148" y="225952"/>
                </a:lnTo>
                <a:lnTo>
                  <a:pt x="1825270" y="243605"/>
                </a:lnTo>
                <a:lnTo>
                  <a:pt x="1832331" y="268318"/>
                </a:lnTo>
                <a:cubicBezTo>
                  <a:pt x="1833508" y="311861"/>
                  <a:pt x="1834684" y="355404"/>
                  <a:pt x="1835861" y="398947"/>
                </a:cubicBezTo>
                <a:lnTo>
                  <a:pt x="1835861" y="713162"/>
                </a:lnTo>
                <a:lnTo>
                  <a:pt x="1835861" y="939114"/>
                </a:lnTo>
                <a:cubicBezTo>
                  <a:pt x="1834684" y="1063858"/>
                  <a:pt x="1833508" y="1188603"/>
                  <a:pt x="1832331" y="1313347"/>
                </a:cubicBezTo>
                <a:cubicBezTo>
                  <a:pt x="1833508" y="1427500"/>
                  <a:pt x="1835861" y="1520470"/>
                  <a:pt x="1835861" y="1655806"/>
                </a:cubicBezTo>
                <a:lnTo>
                  <a:pt x="1835861" y="2015917"/>
                </a:lnTo>
                <a:lnTo>
                  <a:pt x="1835861" y="2107710"/>
                </a:lnTo>
                <a:lnTo>
                  <a:pt x="1828800" y="2164198"/>
                </a:lnTo>
                <a:lnTo>
                  <a:pt x="1818209" y="2213625"/>
                </a:lnTo>
                <a:lnTo>
                  <a:pt x="1878227" y="2750261"/>
                </a:lnTo>
                <a:lnTo>
                  <a:pt x="1895880" y="2789097"/>
                </a:lnTo>
                <a:lnTo>
                  <a:pt x="1910002" y="2796158"/>
                </a:lnTo>
                <a:lnTo>
                  <a:pt x="1927654" y="2796158"/>
                </a:lnTo>
                <a:lnTo>
                  <a:pt x="1948837" y="2785566"/>
                </a:lnTo>
                <a:lnTo>
                  <a:pt x="1962959" y="2774975"/>
                </a:lnTo>
                <a:lnTo>
                  <a:pt x="1987673" y="2746731"/>
                </a:lnTo>
                <a:lnTo>
                  <a:pt x="2005325" y="2707895"/>
                </a:lnTo>
                <a:lnTo>
                  <a:pt x="2026508" y="2665529"/>
                </a:lnTo>
                <a:lnTo>
                  <a:pt x="2047691" y="2619633"/>
                </a:lnTo>
                <a:lnTo>
                  <a:pt x="2068874" y="2559614"/>
                </a:lnTo>
                <a:lnTo>
                  <a:pt x="2079466" y="2510187"/>
                </a:lnTo>
                <a:lnTo>
                  <a:pt x="2093588" y="2446638"/>
                </a:lnTo>
                <a:lnTo>
                  <a:pt x="2100649" y="2376028"/>
                </a:lnTo>
                <a:lnTo>
                  <a:pt x="2104179" y="2308949"/>
                </a:lnTo>
                <a:lnTo>
                  <a:pt x="2100649" y="2252461"/>
                </a:lnTo>
                <a:lnTo>
                  <a:pt x="2093588" y="2135954"/>
                </a:lnTo>
                <a:lnTo>
                  <a:pt x="2086527" y="1966490"/>
                </a:lnTo>
                <a:lnTo>
                  <a:pt x="2082996" y="1715824"/>
                </a:lnTo>
                <a:lnTo>
                  <a:pt x="2082996" y="1479281"/>
                </a:lnTo>
                <a:lnTo>
                  <a:pt x="2086527" y="1260389"/>
                </a:lnTo>
                <a:lnTo>
                  <a:pt x="2093588" y="917931"/>
                </a:lnTo>
                <a:lnTo>
                  <a:pt x="2100649" y="533106"/>
                </a:lnTo>
                <a:lnTo>
                  <a:pt x="2104179" y="416600"/>
                </a:lnTo>
                <a:lnTo>
                  <a:pt x="2114771" y="388356"/>
                </a:lnTo>
                <a:lnTo>
                  <a:pt x="2135954" y="349520"/>
                </a:lnTo>
                <a:lnTo>
                  <a:pt x="2157137" y="303623"/>
                </a:lnTo>
                <a:lnTo>
                  <a:pt x="2174789" y="254196"/>
                </a:lnTo>
                <a:lnTo>
                  <a:pt x="2174789" y="236544"/>
                </a:lnTo>
                <a:lnTo>
                  <a:pt x="2174789" y="222422"/>
                </a:lnTo>
                <a:lnTo>
                  <a:pt x="2171259" y="208300"/>
                </a:lnTo>
                <a:lnTo>
                  <a:pt x="2146545" y="187117"/>
                </a:lnTo>
                <a:lnTo>
                  <a:pt x="2079466" y="137690"/>
                </a:lnTo>
                <a:lnTo>
                  <a:pt x="2012386" y="91793"/>
                </a:lnTo>
                <a:lnTo>
                  <a:pt x="1948837" y="52958"/>
                </a:lnTo>
                <a:lnTo>
                  <a:pt x="1892349" y="21183"/>
                </a:lnTo>
                <a:lnTo>
                  <a:pt x="1857044" y="7061"/>
                </a:lnTo>
                <a:lnTo>
                  <a:pt x="1821739" y="0"/>
                </a:lnTo>
                <a:lnTo>
                  <a:pt x="1793495" y="14122"/>
                </a:lnTo>
                <a:lnTo>
                  <a:pt x="1729946" y="35305"/>
                </a:lnTo>
                <a:lnTo>
                  <a:pt x="1592256" y="56488"/>
                </a:lnTo>
                <a:lnTo>
                  <a:pt x="1426323" y="74141"/>
                </a:lnTo>
                <a:lnTo>
                  <a:pt x="1232145" y="95324"/>
                </a:lnTo>
                <a:lnTo>
                  <a:pt x="999132" y="127098"/>
                </a:lnTo>
                <a:lnTo>
                  <a:pt x="822607" y="15534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D91D888-ECF5-4EBE-9729-CFBBC89379FD}"/>
              </a:ext>
            </a:extLst>
          </p:cNvPr>
          <p:cNvSpPr/>
          <p:nvPr/>
        </p:nvSpPr>
        <p:spPr>
          <a:xfrm>
            <a:off x="6992938" y="5370514"/>
            <a:ext cx="722312" cy="727075"/>
          </a:xfrm>
          <a:custGeom>
            <a:avLst/>
            <a:gdLst>
              <a:gd name="connsiteX0" fmla="*/ 295275 w 721519"/>
              <a:gd name="connsiteY0" fmla="*/ 142875 h 728662"/>
              <a:gd name="connsiteX1" fmla="*/ 378619 w 721519"/>
              <a:gd name="connsiteY1" fmla="*/ 159544 h 728662"/>
              <a:gd name="connsiteX2" fmla="*/ 466725 w 721519"/>
              <a:gd name="connsiteY2" fmla="*/ 178594 h 728662"/>
              <a:gd name="connsiteX3" fmla="*/ 481013 w 721519"/>
              <a:gd name="connsiteY3" fmla="*/ 180975 h 728662"/>
              <a:gd name="connsiteX4" fmla="*/ 514350 w 721519"/>
              <a:gd name="connsiteY4" fmla="*/ 178594 h 728662"/>
              <a:gd name="connsiteX5" fmla="*/ 550069 w 721519"/>
              <a:gd name="connsiteY5" fmla="*/ 171450 h 728662"/>
              <a:gd name="connsiteX6" fmla="*/ 569119 w 721519"/>
              <a:gd name="connsiteY6" fmla="*/ 159544 h 728662"/>
              <a:gd name="connsiteX7" fmla="*/ 576263 w 721519"/>
              <a:gd name="connsiteY7" fmla="*/ 150019 h 728662"/>
              <a:gd name="connsiteX8" fmla="*/ 592932 w 721519"/>
              <a:gd name="connsiteY8" fmla="*/ 61912 h 728662"/>
              <a:gd name="connsiteX9" fmla="*/ 595313 w 721519"/>
              <a:gd name="connsiteY9" fmla="*/ 0 h 728662"/>
              <a:gd name="connsiteX10" fmla="*/ 721519 w 721519"/>
              <a:gd name="connsiteY10" fmla="*/ 704850 h 728662"/>
              <a:gd name="connsiteX11" fmla="*/ 695325 w 721519"/>
              <a:gd name="connsiteY11" fmla="*/ 723900 h 728662"/>
              <a:gd name="connsiteX12" fmla="*/ 688182 w 721519"/>
              <a:gd name="connsiteY12" fmla="*/ 728662 h 728662"/>
              <a:gd name="connsiteX13" fmla="*/ 664369 w 721519"/>
              <a:gd name="connsiteY13" fmla="*/ 728662 h 728662"/>
              <a:gd name="connsiteX14" fmla="*/ 645319 w 721519"/>
              <a:gd name="connsiteY14" fmla="*/ 709612 h 728662"/>
              <a:gd name="connsiteX15" fmla="*/ 633413 w 721519"/>
              <a:gd name="connsiteY15" fmla="*/ 683419 h 728662"/>
              <a:gd name="connsiteX16" fmla="*/ 600075 w 721519"/>
              <a:gd name="connsiteY16" fmla="*/ 623887 h 728662"/>
              <a:gd name="connsiteX17" fmla="*/ 545307 w 721519"/>
              <a:gd name="connsiteY17" fmla="*/ 535781 h 728662"/>
              <a:gd name="connsiteX18" fmla="*/ 488157 w 721519"/>
              <a:gd name="connsiteY18" fmla="*/ 445294 h 728662"/>
              <a:gd name="connsiteX19" fmla="*/ 452438 w 721519"/>
              <a:gd name="connsiteY19" fmla="*/ 400050 h 728662"/>
              <a:gd name="connsiteX20" fmla="*/ 431007 w 721519"/>
              <a:gd name="connsiteY20" fmla="*/ 376237 h 728662"/>
              <a:gd name="connsiteX21" fmla="*/ 402432 w 721519"/>
              <a:gd name="connsiteY21" fmla="*/ 352425 h 728662"/>
              <a:gd name="connsiteX22" fmla="*/ 364332 w 721519"/>
              <a:gd name="connsiteY22" fmla="*/ 326231 h 728662"/>
              <a:gd name="connsiteX23" fmla="*/ 314325 w 721519"/>
              <a:gd name="connsiteY23" fmla="*/ 292894 h 728662"/>
              <a:gd name="connsiteX24" fmla="*/ 240507 w 721519"/>
              <a:gd name="connsiteY24" fmla="*/ 250031 h 728662"/>
              <a:gd name="connsiteX25" fmla="*/ 161925 w 721519"/>
              <a:gd name="connsiteY25" fmla="*/ 207169 h 728662"/>
              <a:gd name="connsiteX26" fmla="*/ 59532 w 721519"/>
              <a:gd name="connsiteY26" fmla="*/ 159544 h 728662"/>
              <a:gd name="connsiteX27" fmla="*/ 23813 w 721519"/>
              <a:gd name="connsiteY27" fmla="*/ 142875 h 728662"/>
              <a:gd name="connsiteX28" fmla="*/ 9525 w 721519"/>
              <a:gd name="connsiteY28" fmla="*/ 133350 h 728662"/>
              <a:gd name="connsiteX29" fmla="*/ 0 w 721519"/>
              <a:gd name="connsiteY29" fmla="*/ 119062 h 728662"/>
              <a:gd name="connsiteX30" fmla="*/ 0 w 721519"/>
              <a:gd name="connsiteY30" fmla="*/ 107156 h 728662"/>
              <a:gd name="connsiteX31" fmla="*/ 4763 w 721519"/>
              <a:gd name="connsiteY31" fmla="*/ 97631 h 728662"/>
              <a:gd name="connsiteX32" fmla="*/ 14288 w 721519"/>
              <a:gd name="connsiteY32" fmla="*/ 95250 h 728662"/>
              <a:gd name="connsiteX33" fmla="*/ 45244 w 721519"/>
              <a:gd name="connsiteY33" fmla="*/ 97631 h 728662"/>
              <a:gd name="connsiteX34" fmla="*/ 121444 w 721519"/>
              <a:gd name="connsiteY34" fmla="*/ 109537 h 728662"/>
              <a:gd name="connsiteX35" fmla="*/ 295275 w 721519"/>
              <a:gd name="connsiteY35" fmla="*/ 142875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21519" h="728662">
                <a:moveTo>
                  <a:pt x="295275" y="142875"/>
                </a:moveTo>
                <a:lnTo>
                  <a:pt x="378619" y="159544"/>
                </a:lnTo>
                <a:lnTo>
                  <a:pt x="466725" y="178594"/>
                </a:lnTo>
                <a:lnTo>
                  <a:pt x="481013" y="180975"/>
                </a:lnTo>
                <a:lnTo>
                  <a:pt x="514350" y="178594"/>
                </a:lnTo>
                <a:lnTo>
                  <a:pt x="550069" y="171450"/>
                </a:lnTo>
                <a:lnTo>
                  <a:pt x="569119" y="159544"/>
                </a:lnTo>
                <a:lnTo>
                  <a:pt x="576263" y="150019"/>
                </a:lnTo>
                <a:lnTo>
                  <a:pt x="592932" y="61912"/>
                </a:lnTo>
                <a:cubicBezTo>
                  <a:pt x="593726" y="41275"/>
                  <a:pt x="594519" y="20637"/>
                  <a:pt x="595313" y="0"/>
                </a:cubicBezTo>
                <a:lnTo>
                  <a:pt x="721519" y="704850"/>
                </a:lnTo>
                <a:lnTo>
                  <a:pt x="695325" y="723900"/>
                </a:lnTo>
                <a:lnTo>
                  <a:pt x="688182" y="728662"/>
                </a:lnTo>
                <a:lnTo>
                  <a:pt x="664369" y="728662"/>
                </a:lnTo>
                <a:lnTo>
                  <a:pt x="645319" y="709612"/>
                </a:lnTo>
                <a:lnTo>
                  <a:pt x="633413" y="683419"/>
                </a:lnTo>
                <a:lnTo>
                  <a:pt x="600075" y="623887"/>
                </a:lnTo>
                <a:lnTo>
                  <a:pt x="545307" y="535781"/>
                </a:lnTo>
                <a:lnTo>
                  <a:pt x="488157" y="445294"/>
                </a:lnTo>
                <a:lnTo>
                  <a:pt x="452438" y="400050"/>
                </a:lnTo>
                <a:lnTo>
                  <a:pt x="431007" y="376237"/>
                </a:lnTo>
                <a:lnTo>
                  <a:pt x="402432" y="352425"/>
                </a:lnTo>
                <a:lnTo>
                  <a:pt x="364332" y="326231"/>
                </a:lnTo>
                <a:lnTo>
                  <a:pt x="314325" y="292894"/>
                </a:lnTo>
                <a:lnTo>
                  <a:pt x="240507" y="250031"/>
                </a:lnTo>
                <a:lnTo>
                  <a:pt x="161925" y="207169"/>
                </a:lnTo>
                <a:lnTo>
                  <a:pt x="59532" y="159544"/>
                </a:lnTo>
                <a:lnTo>
                  <a:pt x="23813" y="142875"/>
                </a:lnTo>
                <a:lnTo>
                  <a:pt x="9525" y="133350"/>
                </a:lnTo>
                <a:lnTo>
                  <a:pt x="0" y="119062"/>
                </a:lnTo>
                <a:lnTo>
                  <a:pt x="0" y="107156"/>
                </a:lnTo>
                <a:lnTo>
                  <a:pt x="4763" y="97631"/>
                </a:lnTo>
                <a:lnTo>
                  <a:pt x="14288" y="95250"/>
                </a:lnTo>
                <a:lnTo>
                  <a:pt x="45244" y="97631"/>
                </a:lnTo>
                <a:lnTo>
                  <a:pt x="121444" y="109537"/>
                </a:lnTo>
                <a:lnTo>
                  <a:pt x="295275" y="1428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EDDB65A-6FC2-4C6F-BE0B-ECE4A54E0E74}"/>
              </a:ext>
            </a:extLst>
          </p:cNvPr>
          <p:cNvSpPr/>
          <p:nvPr/>
        </p:nvSpPr>
        <p:spPr>
          <a:xfrm>
            <a:off x="5792789" y="3981450"/>
            <a:ext cx="1851025" cy="363538"/>
          </a:xfrm>
          <a:custGeom>
            <a:avLst/>
            <a:gdLst>
              <a:gd name="connsiteX0" fmla="*/ 1338263 w 1850232"/>
              <a:gd name="connsiteY0" fmla="*/ 59531 h 364331"/>
              <a:gd name="connsiteX1" fmla="*/ 1100138 w 1850232"/>
              <a:gd name="connsiteY1" fmla="*/ 85725 h 364331"/>
              <a:gd name="connsiteX2" fmla="*/ 985838 w 1850232"/>
              <a:gd name="connsiteY2" fmla="*/ 97631 h 364331"/>
              <a:gd name="connsiteX3" fmla="*/ 578644 w 1850232"/>
              <a:gd name="connsiteY3" fmla="*/ 142875 h 364331"/>
              <a:gd name="connsiteX4" fmla="*/ 338138 w 1850232"/>
              <a:gd name="connsiteY4" fmla="*/ 173831 h 364331"/>
              <a:gd name="connsiteX5" fmla="*/ 2382 w 1850232"/>
              <a:gd name="connsiteY5" fmla="*/ 214313 h 364331"/>
              <a:gd name="connsiteX6" fmla="*/ 0 w 1850232"/>
              <a:gd name="connsiteY6" fmla="*/ 359569 h 364331"/>
              <a:gd name="connsiteX7" fmla="*/ 123825 w 1850232"/>
              <a:gd name="connsiteY7" fmla="*/ 364331 h 364331"/>
              <a:gd name="connsiteX8" fmla="*/ 219075 w 1850232"/>
              <a:gd name="connsiteY8" fmla="*/ 364331 h 364331"/>
              <a:gd name="connsiteX9" fmla="*/ 257175 w 1850232"/>
              <a:gd name="connsiteY9" fmla="*/ 364331 h 364331"/>
              <a:gd name="connsiteX10" fmla="*/ 397669 w 1850232"/>
              <a:gd name="connsiteY10" fmla="*/ 345281 h 364331"/>
              <a:gd name="connsiteX11" fmla="*/ 626269 w 1850232"/>
              <a:gd name="connsiteY11" fmla="*/ 316706 h 364331"/>
              <a:gd name="connsiteX12" fmla="*/ 823913 w 1850232"/>
              <a:gd name="connsiteY12" fmla="*/ 290513 h 364331"/>
              <a:gd name="connsiteX13" fmla="*/ 983457 w 1850232"/>
              <a:gd name="connsiteY13" fmla="*/ 278606 h 364331"/>
              <a:gd name="connsiteX14" fmla="*/ 1221582 w 1850232"/>
              <a:gd name="connsiteY14" fmla="*/ 250031 h 364331"/>
              <a:gd name="connsiteX15" fmla="*/ 1452563 w 1850232"/>
              <a:gd name="connsiteY15" fmla="*/ 223838 h 364331"/>
              <a:gd name="connsiteX16" fmla="*/ 1695450 w 1850232"/>
              <a:gd name="connsiteY16" fmla="*/ 195263 h 364331"/>
              <a:gd name="connsiteX17" fmla="*/ 1850232 w 1850232"/>
              <a:gd name="connsiteY17" fmla="*/ 176213 h 364331"/>
              <a:gd name="connsiteX18" fmla="*/ 1838325 w 1850232"/>
              <a:gd name="connsiteY18" fmla="*/ 0 h 364331"/>
              <a:gd name="connsiteX19" fmla="*/ 1657350 w 1850232"/>
              <a:gd name="connsiteY19" fmla="*/ 21431 h 364331"/>
              <a:gd name="connsiteX20" fmla="*/ 1338263 w 1850232"/>
              <a:gd name="connsiteY20" fmla="*/ 5953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0232" h="364331">
                <a:moveTo>
                  <a:pt x="1338263" y="59531"/>
                </a:moveTo>
                <a:lnTo>
                  <a:pt x="1100138" y="85725"/>
                </a:lnTo>
                <a:lnTo>
                  <a:pt x="985838" y="97631"/>
                </a:lnTo>
                <a:lnTo>
                  <a:pt x="578644" y="142875"/>
                </a:lnTo>
                <a:lnTo>
                  <a:pt x="338138" y="173831"/>
                </a:lnTo>
                <a:lnTo>
                  <a:pt x="2382" y="214313"/>
                </a:lnTo>
                <a:lnTo>
                  <a:pt x="0" y="359569"/>
                </a:lnTo>
                <a:lnTo>
                  <a:pt x="123825" y="364331"/>
                </a:lnTo>
                <a:lnTo>
                  <a:pt x="219075" y="364331"/>
                </a:lnTo>
                <a:lnTo>
                  <a:pt x="257175" y="364331"/>
                </a:lnTo>
                <a:lnTo>
                  <a:pt x="397669" y="345281"/>
                </a:lnTo>
                <a:lnTo>
                  <a:pt x="626269" y="316706"/>
                </a:lnTo>
                <a:lnTo>
                  <a:pt x="823913" y="290513"/>
                </a:lnTo>
                <a:lnTo>
                  <a:pt x="983457" y="278606"/>
                </a:lnTo>
                <a:lnTo>
                  <a:pt x="1221582" y="250031"/>
                </a:lnTo>
                <a:lnTo>
                  <a:pt x="1452563" y="223838"/>
                </a:lnTo>
                <a:lnTo>
                  <a:pt x="1695450" y="195263"/>
                </a:lnTo>
                <a:lnTo>
                  <a:pt x="1850232" y="176213"/>
                </a:lnTo>
                <a:lnTo>
                  <a:pt x="1838325" y="0"/>
                </a:lnTo>
                <a:lnTo>
                  <a:pt x="1657350" y="21431"/>
                </a:lnTo>
                <a:lnTo>
                  <a:pt x="1338263" y="595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317D3E5C-DFD0-459D-AB42-F69A577F9DCD}"/>
              </a:ext>
            </a:extLst>
          </p:cNvPr>
          <p:cNvSpPr/>
          <p:nvPr/>
        </p:nvSpPr>
        <p:spPr>
          <a:xfrm>
            <a:off x="5773739" y="4672013"/>
            <a:ext cx="1863725" cy="419100"/>
          </a:xfrm>
          <a:custGeom>
            <a:avLst/>
            <a:gdLst>
              <a:gd name="connsiteX0" fmla="*/ 714375 w 1862138"/>
              <a:gd name="connsiteY0" fmla="*/ 154781 h 419100"/>
              <a:gd name="connsiteX1" fmla="*/ 835819 w 1862138"/>
              <a:gd name="connsiteY1" fmla="*/ 138112 h 419100"/>
              <a:gd name="connsiteX2" fmla="*/ 1004888 w 1862138"/>
              <a:gd name="connsiteY2" fmla="*/ 100012 h 419100"/>
              <a:gd name="connsiteX3" fmla="*/ 1209675 w 1862138"/>
              <a:gd name="connsiteY3" fmla="*/ 78581 h 419100"/>
              <a:gd name="connsiteX4" fmla="*/ 1462088 w 1862138"/>
              <a:gd name="connsiteY4" fmla="*/ 47625 h 419100"/>
              <a:gd name="connsiteX5" fmla="*/ 1862138 w 1862138"/>
              <a:gd name="connsiteY5" fmla="*/ 0 h 419100"/>
              <a:gd name="connsiteX6" fmla="*/ 1857375 w 1862138"/>
              <a:gd name="connsiteY6" fmla="*/ 178593 h 419100"/>
              <a:gd name="connsiteX7" fmla="*/ 1647825 w 1862138"/>
              <a:gd name="connsiteY7" fmla="*/ 204787 h 419100"/>
              <a:gd name="connsiteX8" fmla="*/ 1397794 w 1862138"/>
              <a:gd name="connsiteY8" fmla="*/ 235743 h 419100"/>
              <a:gd name="connsiteX9" fmla="*/ 1100138 w 1862138"/>
              <a:gd name="connsiteY9" fmla="*/ 269081 h 419100"/>
              <a:gd name="connsiteX10" fmla="*/ 1004888 w 1862138"/>
              <a:gd name="connsiteY10" fmla="*/ 278606 h 419100"/>
              <a:gd name="connsiteX11" fmla="*/ 826294 w 1862138"/>
              <a:gd name="connsiteY11" fmla="*/ 295275 h 419100"/>
              <a:gd name="connsiteX12" fmla="*/ 578644 w 1862138"/>
              <a:gd name="connsiteY12" fmla="*/ 333375 h 419100"/>
              <a:gd name="connsiteX13" fmla="*/ 326232 w 1862138"/>
              <a:gd name="connsiteY13" fmla="*/ 371475 h 419100"/>
              <a:gd name="connsiteX14" fmla="*/ 85725 w 1862138"/>
              <a:gd name="connsiteY14" fmla="*/ 407193 h 419100"/>
              <a:gd name="connsiteX15" fmla="*/ 0 w 1862138"/>
              <a:gd name="connsiteY15" fmla="*/ 419100 h 419100"/>
              <a:gd name="connsiteX16" fmla="*/ 30957 w 1862138"/>
              <a:gd name="connsiteY16" fmla="*/ 238125 h 419100"/>
              <a:gd name="connsiteX17" fmla="*/ 211932 w 1862138"/>
              <a:gd name="connsiteY17" fmla="*/ 216693 h 419100"/>
              <a:gd name="connsiteX18" fmla="*/ 500063 w 1862138"/>
              <a:gd name="connsiteY18" fmla="*/ 180975 h 419100"/>
              <a:gd name="connsiteX19" fmla="*/ 714375 w 1862138"/>
              <a:gd name="connsiteY19" fmla="*/ 154781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62138" h="419100">
                <a:moveTo>
                  <a:pt x="714375" y="154781"/>
                </a:moveTo>
                <a:lnTo>
                  <a:pt x="835819" y="138112"/>
                </a:lnTo>
                <a:lnTo>
                  <a:pt x="1004888" y="100012"/>
                </a:lnTo>
                <a:lnTo>
                  <a:pt x="1209675" y="78581"/>
                </a:lnTo>
                <a:lnTo>
                  <a:pt x="1462088" y="47625"/>
                </a:lnTo>
                <a:lnTo>
                  <a:pt x="1862138" y="0"/>
                </a:lnTo>
                <a:lnTo>
                  <a:pt x="1857375" y="178593"/>
                </a:lnTo>
                <a:lnTo>
                  <a:pt x="1647825" y="204787"/>
                </a:lnTo>
                <a:lnTo>
                  <a:pt x="1397794" y="235743"/>
                </a:lnTo>
                <a:lnTo>
                  <a:pt x="1100138" y="269081"/>
                </a:lnTo>
                <a:lnTo>
                  <a:pt x="1004888" y="278606"/>
                </a:lnTo>
                <a:lnTo>
                  <a:pt x="826294" y="295275"/>
                </a:lnTo>
                <a:lnTo>
                  <a:pt x="578644" y="333375"/>
                </a:lnTo>
                <a:lnTo>
                  <a:pt x="326232" y="371475"/>
                </a:lnTo>
                <a:lnTo>
                  <a:pt x="85725" y="407193"/>
                </a:lnTo>
                <a:lnTo>
                  <a:pt x="0" y="419100"/>
                </a:lnTo>
                <a:lnTo>
                  <a:pt x="30957" y="238125"/>
                </a:lnTo>
                <a:lnTo>
                  <a:pt x="211932" y="216693"/>
                </a:lnTo>
                <a:lnTo>
                  <a:pt x="500063" y="180975"/>
                </a:lnTo>
                <a:lnTo>
                  <a:pt x="714375" y="1547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97FB8B1-DBA2-4905-836E-8A4C42D77EF1}"/>
              </a:ext>
            </a:extLst>
          </p:cNvPr>
          <p:cNvSpPr/>
          <p:nvPr/>
        </p:nvSpPr>
        <p:spPr>
          <a:xfrm>
            <a:off x="6489701" y="3568701"/>
            <a:ext cx="339725" cy="2244725"/>
          </a:xfrm>
          <a:custGeom>
            <a:avLst/>
            <a:gdLst>
              <a:gd name="connsiteX0" fmla="*/ 88900 w 339725"/>
              <a:gd name="connsiteY0" fmla="*/ 990600 h 2244725"/>
              <a:gd name="connsiteX1" fmla="*/ 92075 w 339725"/>
              <a:gd name="connsiteY1" fmla="*/ 688975 h 2244725"/>
              <a:gd name="connsiteX2" fmla="*/ 88900 w 339725"/>
              <a:gd name="connsiteY2" fmla="*/ 342900 h 2244725"/>
              <a:gd name="connsiteX3" fmla="*/ 88900 w 339725"/>
              <a:gd name="connsiteY3" fmla="*/ 200025 h 2244725"/>
              <a:gd name="connsiteX4" fmla="*/ 88900 w 339725"/>
              <a:gd name="connsiteY4" fmla="*/ 158750 h 2244725"/>
              <a:gd name="connsiteX5" fmla="*/ 82550 w 339725"/>
              <a:gd name="connsiteY5" fmla="*/ 114300 h 2244725"/>
              <a:gd name="connsiteX6" fmla="*/ 73025 w 339725"/>
              <a:gd name="connsiteY6" fmla="*/ 88900 h 2244725"/>
              <a:gd name="connsiteX7" fmla="*/ 57150 w 339725"/>
              <a:gd name="connsiteY7" fmla="*/ 66675 h 2244725"/>
              <a:gd name="connsiteX8" fmla="*/ 0 w 339725"/>
              <a:gd name="connsiteY8" fmla="*/ 22225 h 2244725"/>
              <a:gd name="connsiteX9" fmla="*/ 212725 w 339725"/>
              <a:gd name="connsiteY9" fmla="*/ 0 h 2244725"/>
              <a:gd name="connsiteX10" fmla="*/ 273050 w 339725"/>
              <a:gd name="connsiteY10" fmla="*/ 57150 h 2244725"/>
              <a:gd name="connsiteX11" fmla="*/ 301625 w 339725"/>
              <a:gd name="connsiteY11" fmla="*/ 88900 h 2244725"/>
              <a:gd name="connsiteX12" fmla="*/ 320675 w 339725"/>
              <a:gd name="connsiteY12" fmla="*/ 107950 h 2244725"/>
              <a:gd name="connsiteX13" fmla="*/ 333375 w 339725"/>
              <a:gd name="connsiteY13" fmla="*/ 123825 h 2244725"/>
              <a:gd name="connsiteX14" fmla="*/ 339725 w 339725"/>
              <a:gd name="connsiteY14" fmla="*/ 142875 h 2244725"/>
              <a:gd name="connsiteX15" fmla="*/ 336550 w 339725"/>
              <a:gd name="connsiteY15" fmla="*/ 168275 h 2244725"/>
              <a:gd name="connsiteX16" fmla="*/ 327025 w 339725"/>
              <a:gd name="connsiteY16" fmla="*/ 200025 h 2244725"/>
              <a:gd name="connsiteX17" fmla="*/ 317500 w 339725"/>
              <a:gd name="connsiteY17" fmla="*/ 279400 h 2244725"/>
              <a:gd name="connsiteX18" fmla="*/ 314325 w 339725"/>
              <a:gd name="connsiteY18" fmla="*/ 406400 h 2244725"/>
              <a:gd name="connsiteX19" fmla="*/ 314325 w 339725"/>
              <a:gd name="connsiteY19" fmla="*/ 527050 h 2244725"/>
              <a:gd name="connsiteX20" fmla="*/ 311150 w 339725"/>
              <a:gd name="connsiteY20" fmla="*/ 1250950 h 2244725"/>
              <a:gd name="connsiteX21" fmla="*/ 314325 w 339725"/>
              <a:gd name="connsiteY21" fmla="*/ 1654175 h 2244725"/>
              <a:gd name="connsiteX22" fmla="*/ 314325 w 339725"/>
              <a:gd name="connsiteY22" fmla="*/ 1854200 h 2244725"/>
              <a:gd name="connsiteX23" fmla="*/ 311150 w 339725"/>
              <a:gd name="connsiteY23" fmla="*/ 1955800 h 2244725"/>
              <a:gd name="connsiteX24" fmla="*/ 301625 w 339725"/>
              <a:gd name="connsiteY24" fmla="*/ 2057400 h 2244725"/>
              <a:gd name="connsiteX25" fmla="*/ 288925 w 339725"/>
              <a:gd name="connsiteY25" fmla="*/ 2120900 h 2244725"/>
              <a:gd name="connsiteX26" fmla="*/ 260350 w 339725"/>
              <a:gd name="connsiteY26" fmla="*/ 2190750 h 2244725"/>
              <a:gd name="connsiteX27" fmla="*/ 231775 w 339725"/>
              <a:gd name="connsiteY27" fmla="*/ 2232025 h 2244725"/>
              <a:gd name="connsiteX28" fmla="*/ 206375 w 339725"/>
              <a:gd name="connsiteY28" fmla="*/ 2241550 h 2244725"/>
              <a:gd name="connsiteX29" fmla="*/ 196850 w 339725"/>
              <a:gd name="connsiteY29" fmla="*/ 2244725 h 2244725"/>
              <a:gd name="connsiteX30" fmla="*/ 171450 w 339725"/>
              <a:gd name="connsiteY30" fmla="*/ 2235200 h 2244725"/>
              <a:gd name="connsiteX31" fmla="*/ 146050 w 339725"/>
              <a:gd name="connsiteY31" fmla="*/ 2206625 h 2244725"/>
              <a:gd name="connsiteX32" fmla="*/ 123825 w 339725"/>
              <a:gd name="connsiteY32" fmla="*/ 2165350 h 2244725"/>
              <a:gd name="connsiteX33" fmla="*/ 114300 w 339725"/>
              <a:gd name="connsiteY33" fmla="*/ 2139950 h 2244725"/>
              <a:gd name="connsiteX34" fmla="*/ 101600 w 339725"/>
              <a:gd name="connsiteY34" fmla="*/ 2054225 h 2244725"/>
              <a:gd name="connsiteX35" fmla="*/ 92075 w 339725"/>
              <a:gd name="connsiteY35" fmla="*/ 1949450 h 2244725"/>
              <a:gd name="connsiteX36" fmla="*/ 88900 w 339725"/>
              <a:gd name="connsiteY36" fmla="*/ 1755775 h 2244725"/>
              <a:gd name="connsiteX37" fmla="*/ 88900 w 339725"/>
              <a:gd name="connsiteY37" fmla="*/ 1574800 h 2244725"/>
              <a:gd name="connsiteX38" fmla="*/ 88900 w 339725"/>
              <a:gd name="connsiteY38" fmla="*/ 1390650 h 2244725"/>
              <a:gd name="connsiteX39" fmla="*/ 88900 w 339725"/>
              <a:gd name="connsiteY39" fmla="*/ 990600 h 224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39725" h="2244725">
                <a:moveTo>
                  <a:pt x="88900" y="990600"/>
                </a:moveTo>
                <a:cubicBezTo>
                  <a:pt x="89958" y="890058"/>
                  <a:pt x="91017" y="789517"/>
                  <a:pt x="92075" y="688975"/>
                </a:cubicBezTo>
                <a:cubicBezTo>
                  <a:pt x="91007" y="573617"/>
                  <a:pt x="88900" y="458263"/>
                  <a:pt x="88900" y="342900"/>
                </a:cubicBezTo>
                <a:lnTo>
                  <a:pt x="88900" y="200025"/>
                </a:lnTo>
                <a:lnTo>
                  <a:pt x="88900" y="158750"/>
                </a:lnTo>
                <a:lnTo>
                  <a:pt x="82550" y="114300"/>
                </a:lnTo>
                <a:lnTo>
                  <a:pt x="73025" y="88900"/>
                </a:lnTo>
                <a:lnTo>
                  <a:pt x="57150" y="66675"/>
                </a:lnTo>
                <a:lnTo>
                  <a:pt x="0" y="22225"/>
                </a:lnTo>
                <a:lnTo>
                  <a:pt x="212725" y="0"/>
                </a:lnTo>
                <a:lnTo>
                  <a:pt x="273050" y="57150"/>
                </a:lnTo>
                <a:lnTo>
                  <a:pt x="301625" y="88900"/>
                </a:lnTo>
                <a:lnTo>
                  <a:pt x="320675" y="107950"/>
                </a:lnTo>
                <a:lnTo>
                  <a:pt x="333375" y="123825"/>
                </a:lnTo>
                <a:lnTo>
                  <a:pt x="339725" y="142875"/>
                </a:lnTo>
                <a:lnTo>
                  <a:pt x="336550" y="168275"/>
                </a:lnTo>
                <a:lnTo>
                  <a:pt x="327025" y="200025"/>
                </a:lnTo>
                <a:lnTo>
                  <a:pt x="317500" y="279400"/>
                </a:lnTo>
                <a:cubicBezTo>
                  <a:pt x="316442" y="321733"/>
                  <a:pt x="315383" y="364067"/>
                  <a:pt x="314325" y="406400"/>
                </a:cubicBezTo>
                <a:lnTo>
                  <a:pt x="314325" y="527050"/>
                </a:lnTo>
                <a:cubicBezTo>
                  <a:pt x="313267" y="768350"/>
                  <a:pt x="312208" y="1009650"/>
                  <a:pt x="311150" y="1250950"/>
                </a:cubicBezTo>
                <a:cubicBezTo>
                  <a:pt x="312208" y="1385358"/>
                  <a:pt x="313267" y="1553633"/>
                  <a:pt x="314325" y="1654175"/>
                </a:cubicBezTo>
                <a:lnTo>
                  <a:pt x="314325" y="1854200"/>
                </a:lnTo>
                <a:cubicBezTo>
                  <a:pt x="313267" y="1888067"/>
                  <a:pt x="312208" y="1921933"/>
                  <a:pt x="311150" y="1955800"/>
                </a:cubicBezTo>
                <a:lnTo>
                  <a:pt x="301625" y="2057400"/>
                </a:lnTo>
                <a:lnTo>
                  <a:pt x="288925" y="2120900"/>
                </a:lnTo>
                <a:lnTo>
                  <a:pt x="260350" y="2190750"/>
                </a:lnTo>
                <a:lnTo>
                  <a:pt x="231775" y="2232025"/>
                </a:lnTo>
                <a:lnTo>
                  <a:pt x="206375" y="2241550"/>
                </a:lnTo>
                <a:lnTo>
                  <a:pt x="196850" y="2244725"/>
                </a:lnTo>
                <a:lnTo>
                  <a:pt x="171450" y="2235200"/>
                </a:lnTo>
                <a:lnTo>
                  <a:pt x="146050" y="2206625"/>
                </a:lnTo>
                <a:lnTo>
                  <a:pt x="123825" y="2165350"/>
                </a:lnTo>
                <a:lnTo>
                  <a:pt x="114300" y="2139950"/>
                </a:lnTo>
                <a:lnTo>
                  <a:pt x="101600" y="2054225"/>
                </a:lnTo>
                <a:lnTo>
                  <a:pt x="92075" y="1949450"/>
                </a:lnTo>
                <a:cubicBezTo>
                  <a:pt x="91017" y="1884892"/>
                  <a:pt x="89958" y="1820333"/>
                  <a:pt x="88900" y="1755775"/>
                </a:cubicBezTo>
                <a:lnTo>
                  <a:pt x="88900" y="1574800"/>
                </a:lnTo>
                <a:lnTo>
                  <a:pt x="88900" y="1390650"/>
                </a:lnTo>
                <a:lnTo>
                  <a:pt x="88900" y="9906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C8B12A3-5204-403E-96E4-DFE68A4404F0}"/>
              </a:ext>
            </a:extLst>
          </p:cNvPr>
          <p:cNvGrpSpPr/>
          <p:nvPr/>
        </p:nvGrpSpPr>
        <p:grpSpPr>
          <a:xfrm>
            <a:off x="3505201" y="1525589"/>
            <a:ext cx="4730749" cy="4578349"/>
            <a:chOff x="3505201" y="1525589"/>
            <a:chExt cx="4730749" cy="4578349"/>
          </a:xfrm>
        </p:grpSpPr>
        <p:sp>
          <p:nvSpPr>
            <p:cNvPr id="16" name="フリーフォーム 44">
              <a:extLst>
                <a:ext uri="{FF2B5EF4-FFF2-40B4-BE49-F238E27FC236}">
                  <a16:creationId xmlns:a16="http://schemas.microsoft.com/office/drawing/2014/main" id="{FA5FE37E-8DE6-4917-96AE-257832CEE9F0}"/>
                </a:ext>
              </a:extLst>
            </p:cNvPr>
            <p:cNvSpPr/>
            <p:nvPr/>
          </p:nvSpPr>
          <p:spPr>
            <a:xfrm>
              <a:off x="3505201" y="1628776"/>
              <a:ext cx="1628775" cy="2422525"/>
            </a:xfrm>
            <a:custGeom>
              <a:avLst/>
              <a:gdLst>
                <a:gd name="connsiteX0" fmla="*/ 946150 w 1628775"/>
                <a:gd name="connsiteY0" fmla="*/ 958850 h 2422525"/>
                <a:gd name="connsiteX1" fmla="*/ 898525 w 1628775"/>
                <a:gd name="connsiteY1" fmla="*/ 1060450 h 2422525"/>
                <a:gd name="connsiteX2" fmla="*/ 857250 w 1628775"/>
                <a:gd name="connsiteY2" fmla="*/ 1136650 h 2422525"/>
                <a:gd name="connsiteX3" fmla="*/ 762000 w 1628775"/>
                <a:gd name="connsiteY3" fmla="*/ 1292225 h 2422525"/>
                <a:gd name="connsiteX4" fmla="*/ 666750 w 1628775"/>
                <a:gd name="connsiteY4" fmla="*/ 1444625 h 2422525"/>
                <a:gd name="connsiteX5" fmla="*/ 533400 w 1628775"/>
                <a:gd name="connsiteY5" fmla="*/ 1651000 h 2422525"/>
                <a:gd name="connsiteX6" fmla="*/ 355600 w 1628775"/>
                <a:gd name="connsiteY6" fmla="*/ 1905000 h 2422525"/>
                <a:gd name="connsiteX7" fmla="*/ 209550 w 1628775"/>
                <a:gd name="connsiteY7" fmla="*/ 2108200 h 2422525"/>
                <a:gd name="connsiteX8" fmla="*/ 85725 w 1628775"/>
                <a:gd name="connsiteY8" fmla="*/ 2266950 h 2422525"/>
                <a:gd name="connsiteX9" fmla="*/ 31750 w 1628775"/>
                <a:gd name="connsiteY9" fmla="*/ 2333625 h 2422525"/>
                <a:gd name="connsiteX10" fmla="*/ 6350 w 1628775"/>
                <a:gd name="connsiteY10" fmla="*/ 2371725 h 2422525"/>
                <a:gd name="connsiteX11" fmla="*/ 0 w 1628775"/>
                <a:gd name="connsiteY11" fmla="*/ 2393950 h 2422525"/>
                <a:gd name="connsiteX12" fmla="*/ 6350 w 1628775"/>
                <a:gd name="connsiteY12" fmla="*/ 2413000 h 2422525"/>
                <a:gd name="connsiteX13" fmla="*/ 25400 w 1628775"/>
                <a:gd name="connsiteY13" fmla="*/ 2422525 h 2422525"/>
                <a:gd name="connsiteX14" fmla="*/ 50800 w 1628775"/>
                <a:gd name="connsiteY14" fmla="*/ 2409825 h 2422525"/>
                <a:gd name="connsiteX15" fmla="*/ 146050 w 1628775"/>
                <a:gd name="connsiteY15" fmla="*/ 2324100 h 2422525"/>
                <a:gd name="connsiteX16" fmla="*/ 254000 w 1628775"/>
                <a:gd name="connsiteY16" fmla="*/ 2222500 h 2422525"/>
                <a:gd name="connsiteX17" fmla="*/ 371475 w 1628775"/>
                <a:gd name="connsiteY17" fmla="*/ 2105025 h 2422525"/>
                <a:gd name="connsiteX18" fmla="*/ 511175 w 1628775"/>
                <a:gd name="connsiteY18" fmla="*/ 1955800 h 2422525"/>
                <a:gd name="connsiteX19" fmla="*/ 660400 w 1628775"/>
                <a:gd name="connsiteY19" fmla="*/ 1787525 h 2422525"/>
                <a:gd name="connsiteX20" fmla="*/ 765175 w 1628775"/>
                <a:gd name="connsiteY20" fmla="*/ 1660525 h 2422525"/>
                <a:gd name="connsiteX21" fmla="*/ 879475 w 1628775"/>
                <a:gd name="connsiteY21" fmla="*/ 1508125 h 2422525"/>
                <a:gd name="connsiteX22" fmla="*/ 984250 w 1628775"/>
                <a:gd name="connsiteY22" fmla="*/ 1352550 h 2422525"/>
                <a:gd name="connsiteX23" fmla="*/ 1050925 w 1628775"/>
                <a:gd name="connsiteY23" fmla="*/ 1257300 h 2422525"/>
                <a:gd name="connsiteX24" fmla="*/ 1111250 w 1628775"/>
                <a:gd name="connsiteY24" fmla="*/ 1162050 h 2422525"/>
                <a:gd name="connsiteX25" fmla="*/ 1187450 w 1628775"/>
                <a:gd name="connsiteY25" fmla="*/ 1025525 h 2422525"/>
                <a:gd name="connsiteX26" fmla="*/ 1244600 w 1628775"/>
                <a:gd name="connsiteY26" fmla="*/ 917575 h 2422525"/>
                <a:gd name="connsiteX27" fmla="*/ 1292225 w 1628775"/>
                <a:gd name="connsiteY27" fmla="*/ 828675 h 2422525"/>
                <a:gd name="connsiteX28" fmla="*/ 1358900 w 1628775"/>
                <a:gd name="connsiteY28" fmla="*/ 679450 h 2422525"/>
                <a:gd name="connsiteX29" fmla="*/ 1412875 w 1628775"/>
                <a:gd name="connsiteY29" fmla="*/ 552450 h 2422525"/>
                <a:gd name="connsiteX30" fmla="*/ 1425575 w 1628775"/>
                <a:gd name="connsiteY30" fmla="*/ 523875 h 2422525"/>
                <a:gd name="connsiteX31" fmla="*/ 1450975 w 1628775"/>
                <a:gd name="connsiteY31" fmla="*/ 501650 h 2422525"/>
                <a:gd name="connsiteX32" fmla="*/ 1492250 w 1628775"/>
                <a:gd name="connsiteY32" fmla="*/ 473075 h 2422525"/>
                <a:gd name="connsiteX33" fmla="*/ 1536700 w 1628775"/>
                <a:gd name="connsiteY33" fmla="*/ 450850 h 2422525"/>
                <a:gd name="connsiteX34" fmla="*/ 1581150 w 1628775"/>
                <a:gd name="connsiteY34" fmla="*/ 438150 h 2422525"/>
                <a:gd name="connsiteX35" fmla="*/ 1612900 w 1628775"/>
                <a:gd name="connsiteY35" fmla="*/ 422275 h 2422525"/>
                <a:gd name="connsiteX36" fmla="*/ 1625600 w 1628775"/>
                <a:gd name="connsiteY36" fmla="*/ 406400 h 2422525"/>
                <a:gd name="connsiteX37" fmla="*/ 1628775 w 1628775"/>
                <a:gd name="connsiteY37" fmla="*/ 390525 h 2422525"/>
                <a:gd name="connsiteX38" fmla="*/ 1628775 w 1628775"/>
                <a:gd name="connsiteY38" fmla="*/ 377825 h 2422525"/>
                <a:gd name="connsiteX39" fmla="*/ 1619250 w 1628775"/>
                <a:gd name="connsiteY39" fmla="*/ 349250 h 2422525"/>
                <a:gd name="connsiteX40" fmla="*/ 1593850 w 1628775"/>
                <a:gd name="connsiteY40" fmla="*/ 314325 h 2422525"/>
                <a:gd name="connsiteX41" fmla="*/ 1539875 w 1628775"/>
                <a:gd name="connsiteY41" fmla="*/ 254000 h 2422525"/>
                <a:gd name="connsiteX42" fmla="*/ 1479550 w 1628775"/>
                <a:gd name="connsiteY42" fmla="*/ 200025 h 2422525"/>
                <a:gd name="connsiteX43" fmla="*/ 1422400 w 1628775"/>
                <a:gd name="connsiteY43" fmla="*/ 152400 h 2422525"/>
                <a:gd name="connsiteX44" fmla="*/ 1365250 w 1628775"/>
                <a:gd name="connsiteY44" fmla="*/ 117475 h 2422525"/>
                <a:gd name="connsiteX45" fmla="*/ 1298575 w 1628775"/>
                <a:gd name="connsiteY45" fmla="*/ 79375 h 2422525"/>
                <a:gd name="connsiteX46" fmla="*/ 1235075 w 1628775"/>
                <a:gd name="connsiteY46" fmla="*/ 47625 h 2422525"/>
                <a:gd name="connsiteX47" fmla="*/ 1190625 w 1628775"/>
                <a:gd name="connsiteY47" fmla="*/ 28575 h 2422525"/>
                <a:gd name="connsiteX48" fmla="*/ 1155700 w 1628775"/>
                <a:gd name="connsiteY48" fmla="*/ 15875 h 2422525"/>
                <a:gd name="connsiteX49" fmla="*/ 1139825 w 1628775"/>
                <a:gd name="connsiteY49" fmla="*/ 6350 h 2422525"/>
                <a:gd name="connsiteX50" fmla="*/ 1114425 w 1628775"/>
                <a:gd name="connsiteY50" fmla="*/ 0 h 2422525"/>
                <a:gd name="connsiteX51" fmla="*/ 1101725 w 1628775"/>
                <a:gd name="connsiteY51" fmla="*/ 3175 h 2422525"/>
                <a:gd name="connsiteX52" fmla="*/ 1098550 w 1628775"/>
                <a:gd name="connsiteY52" fmla="*/ 19050 h 2422525"/>
                <a:gd name="connsiteX53" fmla="*/ 1104900 w 1628775"/>
                <a:gd name="connsiteY53" fmla="*/ 47625 h 2422525"/>
                <a:gd name="connsiteX54" fmla="*/ 1127125 w 1628775"/>
                <a:gd name="connsiteY54" fmla="*/ 76200 h 2422525"/>
                <a:gd name="connsiteX55" fmla="*/ 1152525 w 1628775"/>
                <a:gd name="connsiteY55" fmla="*/ 104775 h 2422525"/>
                <a:gd name="connsiteX56" fmla="*/ 1174750 w 1628775"/>
                <a:gd name="connsiteY56" fmla="*/ 136525 h 2422525"/>
                <a:gd name="connsiteX57" fmla="*/ 1200150 w 1628775"/>
                <a:gd name="connsiteY57" fmla="*/ 187325 h 2422525"/>
                <a:gd name="connsiteX58" fmla="*/ 1216025 w 1628775"/>
                <a:gd name="connsiteY58" fmla="*/ 238125 h 2422525"/>
                <a:gd name="connsiteX59" fmla="*/ 1219200 w 1628775"/>
                <a:gd name="connsiteY59" fmla="*/ 269875 h 2422525"/>
                <a:gd name="connsiteX60" fmla="*/ 1212850 w 1628775"/>
                <a:gd name="connsiteY60" fmla="*/ 317500 h 2422525"/>
                <a:gd name="connsiteX61" fmla="*/ 1193800 w 1628775"/>
                <a:gd name="connsiteY61" fmla="*/ 387350 h 2422525"/>
                <a:gd name="connsiteX62" fmla="*/ 1120775 w 1628775"/>
                <a:gd name="connsiteY62" fmla="*/ 574675 h 2422525"/>
                <a:gd name="connsiteX63" fmla="*/ 1082675 w 1628775"/>
                <a:gd name="connsiteY63" fmla="*/ 663575 h 2422525"/>
                <a:gd name="connsiteX64" fmla="*/ 971550 w 1628775"/>
                <a:gd name="connsiteY64" fmla="*/ 908050 h 2422525"/>
                <a:gd name="connsiteX65" fmla="*/ 946150 w 1628775"/>
                <a:gd name="connsiteY65" fmla="*/ 95885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8775" h="2422525">
                  <a:moveTo>
                    <a:pt x="946150" y="958850"/>
                  </a:moveTo>
                  <a:lnTo>
                    <a:pt x="898525" y="1060450"/>
                  </a:lnTo>
                  <a:lnTo>
                    <a:pt x="857250" y="1136650"/>
                  </a:lnTo>
                  <a:lnTo>
                    <a:pt x="762000" y="1292225"/>
                  </a:lnTo>
                  <a:lnTo>
                    <a:pt x="666750" y="1444625"/>
                  </a:lnTo>
                  <a:lnTo>
                    <a:pt x="533400" y="1651000"/>
                  </a:lnTo>
                  <a:lnTo>
                    <a:pt x="355600" y="1905000"/>
                  </a:lnTo>
                  <a:lnTo>
                    <a:pt x="209550" y="2108200"/>
                  </a:lnTo>
                  <a:lnTo>
                    <a:pt x="85725" y="2266950"/>
                  </a:lnTo>
                  <a:lnTo>
                    <a:pt x="31750" y="2333625"/>
                  </a:lnTo>
                  <a:lnTo>
                    <a:pt x="6350" y="2371725"/>
                  </a:lnTo>
                  <a:lnTo>
                    <a:pt x="0" y="2393950"/>
                  </a:lnTo>
                  <a:lnTo>
                    <a:pt x="6350" y="2413000"/>
                  </a:lnTo>
                  <a:lnTo>
                    <a:pt x="25400" y="2422525"/>
                  </a:lnTo>
                  <a:lnTo>
                    <a:pt x="50800" y="2409825"/>
                  </a:lnTo>
                  <a:lnTo>
                    <a:pt x="146050" y="2324100"/>
                  </a:lnTo>
                  <a:lnTo>
                    <a:pt x="254000" y="2222500"/>
                  </a:lnTo>
                  <a:lnTo>
                    <a:pt x="371475" y="2105025"/>
                  </a:lnTo>
                  <a:lnTo>
                    <a:pt x="511175" y="1955800"/>
                  </a:lnTo>
                  <a:lnTo>
                    <a:pt x="660400" y="1787525"/>
                  </a:lnTo>
                  <a:lnTo>
                    <a:pt x="765175" y="1660525"/>
                  </a:lnTo>
                  <a:lnTo>
                    <a:pt x="879475" y="1508125"/>
                  </a:lnTo>
                  <a:lnTo>
                    <a:pt x="984250" y="1352550"/>
                  </a:lnTo>
                  <a:lnTo>
                    <a:pt x="1050925" y="1257300"/>
                  </a:lnTo>
                  <a:lnTo>
                    <a:pt x="1111250" y="1162050"/>
                  </a:lnTo>
                  <a:lnTo>
                    <a:pt x="1187450" y="1025525"/>
                  </a:lnTo>
                  <a:lnTo>
                    <a:pt x="1244600" y="917575"/>
                  </a:lnTo>
                  <a:lnTo>
                    <a:pt x="1292225" y="828675"/>
                  </a:lnTo>
                  <a:lnTo>
                    <a:pt x="1358900" y="679450"/>
                  </a:lnTo>
                  <a:lnTo>
                    <a:pt x="1412875" y="552450"/>
                  </a:lnTo>
                  <a:lnTo>
                    <a:pt x="1425575" y="523875"/>
                  </a:lnTo>
                  <a:lnTo>
                    <a:pt x="1450975" y="501650"/>
                  </a:lnTo>
                  <a:lnTo>
                    <a:pt x="1492250" y="473075"/>
                  </a:lnTo>
                  <a:lnTo>
                    <a:pt x="1536700" y="450850"/>
                  </a:lnTo>
                  <a:lnTo>
                    <a:pt x="1581150" y="438150"/>
                  </a:lnTo>
                  <a:lnTo>
                    <a:pt x="1612900" y="422275"/>
                  </a:lnTo>
                  <a:lnTo>
                    <a:pt x="1625600" y="406400"/>
                  </a:lnTo>
                  <a:lnTo>
                    <a:pt x="1628775" y="390525"/>
                  </a:lnTo>
                  <a:lnTo>
                    <a:pt x="1628775" y="377825"/>
                  </a:lnTo>
                  <a:lnTo>
                    <a:pt x="1619250" y="349250"/>
                  </a:lnTo>
                  <a:lnTo>
                    <a:pt x="1593850" y="314325"/>
                  </a:lnTo>
                  <a:lnTo>
                    <a:pt x="1539875" y="254000"/>
                  </a:lnTo>
                  <a:lnTo>
                    <a:pt x="1479550" y="200025"/>
                  </a:lnTo>
                  <a:lnTo>
                    <a:pt x="1422400" y="152400"/>
                  </a:lnTo>
                  <a:lnTo>
                    <a:pt x="1365250" y="117475"/>
                  </a:lnTo>
                  <a:lnTo>
                    <a:pt x="1298575" y="79375"/>
                  </a:lnTo>
                  <a:lnTo>
                    <a:pt x="1235075" y="47625"/>
                  </a:lnTo>
                  <a:lnTo>
                    <a:pt x="1190625" y="28575"/>
                  </a:lnTo>
                  <a:lnTo>
                    <a:pt x="1155700" y="15875"/>
                  </a:lnTo>
                  <a:lnTo>
                    <a:pt x="1139825" y="6350"/>
                  </a:lnTo>
                  <a:lnTo>
                    <a:pt x="1114425" y="0"/>
                  </a:lnTo>
                  <a:lnTo>
                    <a:pt x="1101725" y="3175"/>
                  </a:lnTo>
                  <a:lnTo>
                    <a:pt x="1098550" y="19050"/>
                  </a:lnTo>
                  <a:lnTo>
                    <a:pt x="1104900" y="47625"/>
                  </a:lnTo>
                  <a:lnTo>
                    <a:pt x="1127125" y="76200"/>
                  </a:lnTo>
                  <a:lnTo>
                    <a:pt x="1152525" y="104775"/>
                  </a:lnTo>
                  <a:lnTo>
                    <a:pt x="1174750" y="136525"/>
                  </a:lnTo>
                  <a:lnTo>
                    <a:pt x="1200150" y="187325"/>
                  </a:lnTo>
                  <a:lnTo>
                    <a:pt x="1216025" y="238125"/>
                  </a:lnTo>
                  <a:lnTo>
                    <a:pt x="1219200" y="269875"/>
                  </a:lnTo>
                  <a:lnTo>
                    <a:pt x="1212850" y="317500"/>
                  </a:lnTo>
                  <a:lnTo>
                    <a:pt x="1193800" y="387350"/>
                  </a:lnTo>
                  <a:lnTo>
                    <a:pt x="1120775" y="574675"/>
                  </a:lnTo>
                  <a:lnTo>
                    <a:pt x="1082675" y="663575"/>
                  </a:lnTo>
                  <a:lnTo>
                    <a:pt x="971550" y="908050"/>
                  </a:lnTo>
                  <a:lnTo>
                    <a:pt x="946150" y="9588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EE20A6E7-2BF7-488F-B369-18EC4625D927}"/>
                </a:ext>
              </a:extLst>
            </p:cNvPr>
            <p:cNvSpPr/>
            <p:nvPr/>
          </p:nvSpPr>
          <p:spPr>
            <a:xfrm>
              <a:off x="5195889" y="1998664"/>
              <a:ext cx="2949575" cy="515937"/>
            </a:xfrm>
            <a:custGeom>
              <a:avLst/>
              <a:gdLst>
                <a:gd name="connsiteX0" fmla="*/ 1464468 w 2950368"/>
                <a:gd name="connsiteY0" fmla="*/ 159544 h 516731"/>
                <a:gd name="connsiteX1" fmla="*/ 1654968 w 2950368"/>
                <a:gd name="connsiteY1" fmla="*/ 133350 h 516731"/>
                <a:gd name="connsiteX2" fmla="*/ 1824037 w 2950368"/>
                <a:gd name="connsiteY2" fmla="*/ 111919 h 516731"/>
                <a:gd name="connsiteX3" fmla="*/ 2019300 w 2950368"/>
                <a:gd name="connsiteY3" fmla="*/ 90487 h 516731"/>
                <a:gd name="connsiteX4" fmla="*/ 2074068 w 2950368"/>
                <a:gd name="connsiteY4" fmla="*/ 88106 h 516731"/>
                <a:gd name="connsiteX5" fmla="*/ 2135981 w 2950368"/>
                <a:gd name="connsiteY5" fmla="*/ 80962 h 516731"/>
                <a:gd name="connsiteX6" fmla="*/ 2221706 w 2950368"/>
                <a:gd name="connsiteY6" fmla="*/ 66675 h 516731"/>
                <a:gd name="connsiteX7" fmla="*/ 2264568 w 2950368"/>
                <a:gd name="connsiteY7" fmla="*/ 59531 h 516731"/>
                <a:gd name="connsiteX8" fmla="*/ 2326481 w 2950368"/>
                <a:gd name="connsiteY8" fmla="*/ 47625 h 516731"/>
                <a:gd name="connsiteX9" fmla="*/ 2374106 w 2950368"/>
                <a:gd name="connsiteY9" fmla="*/ 35719 h 516731"/>
                <a:gd name="connsiteX10" fmla="*/ 2443162 w 2950368"/>
                <a:gd name="connsiteY10" fmla="*/ 14287 h 516731"/>
                <a:gd name="connsiteX11" fmla="*/ 2474118 w 2950368"/>
                <a:gd name="connsiteY11" fmla="*/ 2381 h 516731"/>
                <a:gd name="connsiteX12" fmla="*/ 2500312 w 2950368"/>
                <a:gd name="connsiteY12" fmla="*/ 0 h 516731"/>
                <a:gd name="connsiteX13" fmla="*/ 2588418 w 2950368"/>
                <a:gd name="connsiteY13" fmla="*/ 9525 h 516731"/>
                <a:gd name="connsiteX14" fmla="*/ 2674143 w 2950368"/>
                <a:gd name="connsiteY14" fmla="*/ 26194 h 516731"/>
                <a:gd name="connsiteX15" fmla="*/ 2733675 w 2950368"/>
                <a:gd name="connsiteY15" fmla="*/ 45244 h 516731"/>
                <a:gd name="connsiteX16" fmla="*/ 2771775 w 2950368"/>
                <a:gd name="connsiteY16" fmla="*/ 64294 h 516731"/>
                <a:gd name="connsiteX17" fmla="*/ 2814637 w 2950368"/>
                <a:gd name="connsiteY17" fmla="*/ 88106 h 516731"/>
                <a:gd name="connsiteX18" fmla="*/ 2850356 w 2950368"/>
                <a:gd name="connsiteY18" fmla="*/ 109537 h 516731"/>
                <a:gd name="connsiteX19" fmla="*/ 2878931 w 2950368"/>
                <a:gd name="connsiteY19" fmla="*/ 133350 h 516731"/>
                <a:gd name="connsiteX20" fmla="*/ 2919412 w 2950368"/>
                <a:gd name="connsiteY20" fmla="*/ 171450 h 516731"/>
                <a:gd name="connsiteX21" fmla="*/ 2943225 w 2950368"/>
                <a:gd name="connsiteY21" fmla="*/ 202406 h 516731"/>
                <a:gd name="connsiteX22" fmla="*/ 2950368 w 2950368"/>
                <a:gd name="connsiteY22" fmla="*/ 219075 h 516731"/>
                <a:gd name="connsiteX23" fmla="*/ 2950368 w 2950368"/>
                <a:gd name="connsiteY23" fmla="*/ 233362 h 516731"/>
                <a:gd name="connsiteX24" fmla="*/ 2940843 w 2950368"/>
                <a:gd name="connsiteY24" fmla="*/ 250031 h 516731"/>
                <a:gd name="connsiteX25" fmla="*/ 2924175 w 2950368"/>
                <a:gd name="connsiteY25" fmla="*/ 259556 h 516731"/>
                <a:gd name="connsiteX26" fmla="*/ 2886075 w 2950368"/>
                <a:gd name="connsiteY26" fmla="*/ 269081 h 516731"/>
                <a:gd name="connsiteX27" fmla="*/ 2809875 w 2950368"/>
                <a:gd name="connsiteY27" fmla="*/ 273844 h 516731"/>
                <a:gd name="connsiteX28" fmla="*/ 2681287 w 2950368"/>
                <a:gd name="connsiteY28" fmla="*/ 269081 h 516731"/>
                <a:gd name="connsiteX29" fmla="*/ 2488406 w 2950368"/>
                <a:gd name="connsiteY29" fmla="*/ 273844 h 516731"/>
                <a:gd name="connsiteX30" fmla="*/ 2283618 w 2950368"/>
                <a:gd name="connsiteY30" fmla="*/ 278606 h 516731"/>
                <a:gd name="connsiteX31" fmla="*/ 2081212 w 2950368"/>
                <a:gd name="connsiteY31" fmla="*/ 285750 h 516731"/>
                <a:gd name="connsiteX32" fmla="*/ 1943100 w 2950368"/>
                <a:gd name="connsiteY32" fmla="*/ 292894 h 516731"/>
                <a:gd name="connsiteX33" fmla="*/ 1785937 w 2950368"/>
                <a:gd name="connsiteY33" fmla="*/ 288131 h 516731"/>
                <a:gd name="connsiteX34" fmla="*/ 1583531 w 2950368"/>
                <a:gd name="connsiteY34" fmla="*/ 319087 h 516731"/>
                <a:gd name="connsiteX35" fmla="*/ 1362075 w 2950368"/>
                <a:gd name="connsiteY35" fmla="*/ 352425 h 516731"/>
                <a:gd name="connsiteX36" fmla="*/ 1166812 w 2950368"/>
                <a:gd name="connsiteY36" fmla="*/ 378619 h 516731"/>
                <a:gd name="connsiteX37" fmla="*/ 954881 w 2950368"/>
                <a:gd name="connsiteY37" fmla="*/ 409575 h 516731"/>
                <a:gd name="connsiteX38" fmla="*/ 802481 w 2950368"/>
                <a:gd name="connsiteY38" fmla="*/ 447675 h 516731"/>
                <a:gd name="connsiteX39" fmla="*/ 738187 w 2950368"/>
                <a:gd name="connsiteY39" fmla="*/ 454819 h 516731"/>
                <a:gd name="connsiteX40" fmla="*/ 621506 w 2950368"/>
                <a:gd name="connsiteY40" fmla="*/ 478631 h 516731"/>
                <a:gd name="connsiteX41" fmla="*/ 523875 w 2950368"/>
                <a:gd name="connsiteY41" fmla="*/ 502444 h 516731"/>
                <a:gd name="connsiteX42" fmla="*/ 471487 w 2950368"/>
                <a:gd name="connsiteY42" fmla="*/ 516731 h 516731"/>
                <a:gd name="connsiteX43" fmla="*/ 452437 w 2950368"/>
                <a:gd name="connsiteY43" fmla="*/ 514350 h 516731"/>
                <a:gd name="connsiteX44" fmla="*/ 416718 w 2950368"/>
                <a:gd name="connsiteY44" fmla="*/ 502444 h 516731"/>
                <a:gd name="connsiteX45" fmla="*/ 357187 w 2950368"/>
                <a:gd name="connsiteY45" fmla="*/ 478631 h 516731"/>
                <a:gd name="connsiteX46" fmla="*/ 290512 w 2950368"/>
                <a:gd name="connsiteY46" fmla="*/ 447675 h 516731"/>
                <a:gd name="connsiteX47" fmla="*/ 228600 w 2950368"/>
                <a:gd name="connsiteY47" fmla="*/ 419100 h 516731"/>
                <a:gd name="connsiteX48" fmla="*/ 178593 w 2950368"/>
                <a:gd name="connsiteY48" fmla="*/ 395287 h 516731"/>
                <a:gd name="connsiteX49" fmla="*/ 161925 w 2950368"/>
                <a:gd name="connsiteY49" fmla="*/ 388144 h 516731"/>
                <a:gd name="connsiteX50" fmla="*/ 128587 w 2950368"/>
                <a:gd name="connsiteY50" fmla="*/ 366712 h 516731"/>
                <a:gd name="connsiteX51" fmla="*/ 69056 w 2950368"/>
                <a:gd name="connsiteY51" fmla="*/ 316706 h 516731"/>
                <a:gd name="connsiteX52" fmla="*/ 50006 w 2950368"/>
                <a:gd name="connsiteY52" fmla="*/ 297656 h 516731"/>
                <a:gd name="connsiteX53" fmla="*/ 28575 w 2950368"/>
                <a:gd name="connsiteY53" fmla="*/ 276225 h 516731"/>
                <a:gd name="connsiteX54" fmla="*/ 9525 w 2950368"/>
                <a:gd name="connsiteY54" fmla="*/ 250031 h 516731"/>
                <a:gd name="connsiteX55" fmla="*/ 0 w 2950368"/>
                <a:gd name="connsiteY55" fmla="*/ 221456 h 516731"/>
                <a:gd name="connsiteX56" fmla="*/ 4762 w 2950368"/>
                <a:gd name="connsiteY56" fmla="*/ 200025 h 516731"/>
                <a:gd name="connsiteX57" fmla="*/ 21431 w 2950368"/>
                <a:gd name="connsiteY57" fmla="*/ 197644 h 516731"/>
                <a:gd name="connsiteX58" fmla="*/ 38100 w 2950368"/>
                <a:gd name="connsiteY58" fmla="*/ 204787 h 516731"/>
                <a:gd name="connsiteX59" fmla="*/ 116681 w 2950368"/>
                <a:gd name="connsiteY59" fmla="*/ 238125 h 516731"/>
                <a:gd name="connsiteX60" fmla="*/ 176212 w 2950368"/>
                <a:gd name="connsiteY60" fmla="*/ 264319 h 516731"/>
                <a:gd name="connsiteX61" fmla="*/ 230981 w 2950368"/>
                <a:gd name="connsiteY61" fmla="*/ 283369 h 516731"/>
                <a:gd name="connsiteX62" fmla="*/ 273843 w 2950368"/>
                <a:gd name="connsiteY62" fmla="*/ 300037 h 516731"/>
                <a:gd name="connsiteX63" fmla="*/ 326231 w 2950368"/>
                <a:gd name="connsiteY63" fmla="*/ 311944 h 516731"/>
                <a:gd name="connsiteX64" fmla="*/ 366712 w 2950368"/>
                <a:gd name="connsiteY64" fmla="*/ 316706 h 516731"/>
                <a:gd name="connsiteX65" fmla="*/ 431006 w 2950368"/>
                <a:gd name="connsiteY65" fmla="*/ 314325 h 516731"/>
                <a:gd name="connsiteX66" fmla="*/ 583406 w 2950368"/>
                <a:gd name="connsiteY66" fmla="*/ 295275 h 516731"/>
                <a:gd name="connsiteX67" fmla="*/ 738187 w 2950368"/>
                <a:gd name="connsiteY67" fmla="*/ 273844 h 516731"/>
                <a:gd name="connsiteX68" fmla="*/ 788193 w 2950368"/>
                <a:gd name="connsiteY68" fmla="*/ 264319 h 516731"/>
                <a:gd name="connsiteX69" fmla="*/ 962025 w 2950368"/>
                <a:gd name="connsiteY69" fmla="*/ 230981 h 516731"/>
                <a:gd name="connsiteX70" fmla="*/ 1223962 w 2950368"/>
                <a:gd name="connsiteY70" fmla="*/ 195262 h 516731"/>
                <a:gd name="connsiteX71" fmla="*/ 1464468 w 2950368"/>
                <a:gd name="connsiteY71" fmla="*/ 1595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950368" h="516731">
                  <a:moveTo>
                    <a:pt x="1464468" y="159544"/>
                  </a:moveTo>
                  <a:lnTo>
                    <a:pt x="1654968" y="133350"/>
                  </a:lnTo>
                  <a:lnTo>
                    <a:pt x="1824037" y="111919"/>
                  </a:lnTo>
                  <a:lnTo>
                    <a:pt x="2019300" y="90487"/>
                  </a:lnTo>
                  <a:lnTo>
                    <a:pt x="2074068" y="88106"/>
                  </a:lnTo>
                  <a:lnTo>
                    <a:pt x="2135981" y="80962"/>
                  </a:lnTo>
                  <a:lnTo>
                    <a:pt x="2221706" y="66675"/>
                  </a:lnTo>
                  <a:lnTo>
                    <a:pt x="2264568" y="59531"/>
                  </a:lnTo>
                  <a:lnTo>
                    <a:pt x="2326481" y="47625"/>
                  </a:lnTo>
                  <a:lnTo>
                    <a:pt x="2374106" y="35719"/>
                  </a:lnTo>
                  <a:lnTo>
                    <a:pt x="2443162" y="14287"/>
                  </a:lnTo>
                  <a:lnTo>
                    <a:pt x="2474118" y="2381"/>
                  </a:lnTo>
                  <a:lnTo>
                    <a:pt x="2500312" y="0"/>
                  </a:lnTo>
                  <a:lnTo>
                    <a:pt x="2588418" y="9525"/>
                  </a:lnTo>
                  <a:lnTo>
                    <a:pt x="2674143" y="26194"/>
                  </a:lnTo>
                  <a:lnTo>
                    <a:pt x="2733675" y="45244"/>
                  </a:lnTo>
                  <a:lnTo>
                    <a:pt x="2771775" y="64294"/>
                  </a:lnTo>
                  <a:lnTo>
                    <a:pt x="2814637" y="88106"/>
                  </a:lnTo>
                  <a:lnTo>
                    <a:pt x="2850356" y="109537"/>
                  </a:lnTo>
                  <a:lnTo>
                    <a:pt x="2878931" y="133350"/>
                  </a:lnTo>
                  <a:lnTo>
                    <a:pt x="2919412" y="171450"/>
                  </a:lnTo>
                  <a:lnTo>
                    <a:pt x="2943225" y="202406"/>
                  </a:lnTo>
                  <a:lnTo>
                    <a:pt x="2950368" y="219075"/>
                  </a:lnTo>
                  <a:lnTo>
                    <a:pt x="2950368" y="233362"/>
                  </a:lnTo>
                  <a:lnTo>
                    <a:pt x="2940843" y="250031"/>
                  </a:lnTo>
                  <a:lnTo>
                    <a:pt x="2924175" y="259556"/>
                  </a:lnTo>
                  <a:lnTo>
                    <a:pt x="2886075" y="269081"/>
                  </a:lnTo>
                  <a:lnTo>
                    <a:pt x="2809875" y="273844"/>
                  </a:lnTo>
                  <a:lnTo>
                    <a:pt x="2681287" y="269081"/>
                  </a:lnTo>
                  <a:lnTo>
                    <a:pt x="2488406" y="273844"/>
                  </a:lnTo>
                  <a:lnTo>
                    <a:pt x="2283618" y="278606"/>
                  </a:lnTo>
                  <a:lnTo>
                    <a:pt x="2081212" y="285750"/>
                  </a:lnTo>
                  <a:lnTo>
                    <a:pt x="1943100" y="292894"/>
                  </a:lnTo>
                  <a:lnTo>
                    <a:pt x="1785937" y="288131"/>
                  </a:lnTo>
                  <a:lnTo>
                    <a:pt x="1583531" y="319087"/>
                  </a:lnTo>
                  <a:lnTo>
                    <a:pt x="1362075" y="352425"/>
                  </a:lnTo>
                  <a:lnTo>
                    <a:pt x="1166812" y="378619"/>
                  </a:lnTo>
                  <a:lnTo>
                    <a:pt x="954881" y="409575"/>
                  </a:lnTo>
                  <a:lnTo>
                    <a:pt x="802481" y="447675"/>
                  </a:lnTo>
                  <a:lnTo>
                    <a:pt x="738187" y="454819"/>
                  </a:lnTo>
                  <a:lnTo>
                    <a:pt x="621506" y="478631"/>
                  </a:lnTo>
                  <a:lnTo>
                    <a:pt x="523875" y="502444"/>
                  </a:lnTo>
                  <a:lnTo>
                    <a:pt x="471487" y="516731"/>
                  </a:lnTo>
                  <a:lnTo>
                    <a:pt x="452437" y="514350"/>
                  </a:lnTo>
                  <a:lnTo>
                    <a:pt x="416718" y="502444"/>
                  </a:lnTo>
                  <a:lnTo>
                    <a:pt x="357187" y="478631"/>
                  </a:lnTo>
                  <a:lnTo>
                    <a:pt x="290512" y="447675"/>
                  </a:lnTo>
                  <a:lnTo>
                    <a:pt x="228600" y="419100"/>
                  </a:lnTo>
                  <a:lnTo>
                    <a:pt x="178593" y="395287"/>
                  </a:lnTo>
                  <a:lnTo>
                    <a:pt x="161925" y="388144"/>
                  </a:lnTo>
                  <a:lnTo>
                    <a:pt x="128587" y="366712"/>
                  </a:lnTo>
                  <a:lnTo>
                    <a:pt x="69056" y="316706"/>
                  </a:lnTo>
                  <a:lnTo>
                    <a:pt x="50006" y="297656"/>
                  </a:lnTo>
                  <a:lnTo>
                    <a:pt x="28575" y="276225"/>
                  </a:lnTo>
                  <a:lnTo>
                    <a:pt x="9525" y="250031"/>
                  </a:lnTo>
                  <a:lnTo>
                    <a:pt x="0" y="221456"/>
                  </a:lnTo>
                  <a:lnTo>
                    <a:pt x="4762" y="200025"/>
                  </a:lnTo>
                  <a:lnTo>
                    <a:pt x="21431" y="197644"/>
                  </a:lnTo>
                  <a:lnTo>
                    <a:pt x="38100" y="204787"/>
                  </a:lnTo>
                  <a:lnTo>
                    <a:pt x="116681" y="238125"/>
                  </a:lnTo>
                  <a:lnTo>
                    <a:pt x="176212" y="264319"/>
                  </a:lnTo>
                  <a:lnTo>
                    <a:pt x="230981" y="283369"/>
                  </a:lnTo>
                  <a:lnTo>
                    <a:pt x="273843" y="300037"/>
                  </a:lnTo>
                  <a:lnTo>
                    <a:pt x="326231" y="311944"/>
                  </a:lnTo>
                  <a:lnTo>
                    <a:pt x="366712" y="316706"/>
                  </a:lnTo>
                  <a:lnTo>
                    <a:pt x="431006" y="314325"/>
                  </a:lnTo>
                  <a:lnTo>
                    <a:pt x="583406" y="295275"/>
                  </a:lnTo>
                  <a:lnTo>
                    <a:pt x="738187" y="273844"/>
                  </a:lnTo>
                  <a:lnTo>
                    <a:pt x="788193" y="264319"/>
                  </a:lnTo>
                  <a:lnTo>
                    <a:pt x="962025" y="230981"/>
                  </a:lnTo>
                  <a:lnTo>
                    <a:pt x="1223962" y="195262"/>
                  </a:lnTo>
                  <a:lnTo>
                    <a:pt x="1464468" y="159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5">
              <a:extLst>
                <a:ext uri="{FF2B5EF4-FFF2-40B4-BE49-F238E27FC236}">
                  <a16:creationId xmlns:a16="http://schemas.microsoft.com/office/drawing/2014/main" id="{1AD2B38A-441A-43B4-9AB1-382119A5BD27}"/>
                </a:ext>
              </a:extLst>
            </p:cNvPr>
            <p:cNvSpPr/>
            <p:nvPr/>
          </p:nvSpPr>
          <p:spPr>
            <a:xfrm>
              <a:off x="4259263" y="3003550"/>
              <a:ext cx="381000" cy="2863850"/>
            </a:xfrm>
            <a:custGeom>
              <a:avLst/>
              <a:gdLst>
                <a:gd name="connsiteX0" fmla="*/ 354787 w 380391"/>
                <a:gd name="connsiteY0" fmla="*/ 1005840 h 2863900"/>
                <a:gd name="connsiteX1" fmla="*/ 365760 w 380391"/>
                <a:gd name="connsiteY1" fmla="*/ 720547 h 2863900"/>
                <a:gd name="connsiteX2" fmla="*/ 373075 w 380391"/>
                <a:gd name="connsiteY2" fmla="*/ 530352 h 2863900"/>
                <a:gd name="connsiteX3" fmla="*/ 376733 w 380391"/>
                <a:gd name="connsiteY3" fmla="*/ 351129 h 2863900"/>
                <a:gd name="connsiteX4" fmla="*/ 380391 w 380391"/>
                <a:gd name="connsiteY4" fmla="*/ 267004 h 2863900"/>
                <a:gd name="connsiteX5" fmla="*/ 373075 w 380391"/>
                <a:gd name="connsiteY5" fmla="*/ 219456 h 2863900"/>
                <a:gd name="connsiteX6" fmla="*/ 358445 w 380391"/>
                <a:gd name="connsiteY6" fmla="*/ 179222 h 2863900"/>
                <a:gd name="connsiteX7" fmla="*/ 336499 w 380391"/>
                <a:gd name="connsiteY7" fmla="*/ 138988 h 2863900"/>
                <a:gd name="connsiteX8" fmla="*/ 310896 w 380391"/>
                <a:gd name="connsiteY8" fmla="*/ 106070 h 2863900"/>
                <a:gd name="connsiteX9" fmla="*/ 285293 w 380391"/>
                <a:gd name="connsiteY9" fmla="*/ 84124 h 2863900"/>
                <a:gd name="connsiteX10" fmla="*/ 245059 w 380391"/>
                <a:gd name="connsiteY10" fmla="*/ 54864 h 2863900"/>
                <a:gd name="connsiteX11" fmla="*/ 212141 w 380391"/>
                <a:gd name="connsiteY11" fmla="*/ 29260 h 2863900"/>
                <a:gd name="connsiteX12" fmla="*/ 146304 w 380391"/>
                <a:gd name="connsiteY12" fmla="*/ 0 h 2863900"/>
                <a:gd name="connsiteX13" fmla="*/ 84125 w 380391"/>
                <a:gd name="connsiteY13" fmla="*/ 98755 h 2863900"/>
                <a:gd name="connsiteX14" fmla="*/ 120701 w 380391"/>
                <a:gd name="connsiteY14" fmla="*/ 179222 h 2863900"/>
                <a:gd name="connsiteX15" fmla="*/ 153619 w 380391"/>
                <a:gd name="connsiteY15" fmla="*/ 256032 h 2863900"/>
                <a:gd name="connsiteX16" fmla="*/ 157277 w 380391"/>
                <a:gd name="connsiteY16" fmla="*/ 288950 h 2863900"/>
                <a:gd name="connsiteX17" fmla="*/ 160935 w 380391"/>
                <a:gd name="connsiteY17" fmla="*/ 387705 h 2863900"/>
                <a:gd name="connsiteX18" fmla="*/ 164592 w 380391"/>
                <a:gd name="connsiteY18" fmla="*/ 552297 h 2863900"/>
                <a:gd name="connsiteX19" fmla="*/ 164592 w 380391"/>
                <a:gd name="connsiteY19" fmla="*/ 775411 h 2863900"/>
                <a:gd name="connsiteX20" fmla="*/ 157277 w 380391"/>
                <a:gd name="connsiteY20" fmla="*/ 998524 h 2863900"/>
                <a:gd name="connsiteX21" fmla="*/ 142647 w 380391"/>
                <a:gd name="connsiteY21" fmla="*/ 1261872 h 2863900"/>
                <a:gd name="connsiteX22" fmla="*/ 124359 w 380391"/>
                <a:gd name="connsiteY22" fmla="*/ 1503273 h 2863900"/>
                <a:gd name="connsiteX23" fmla="*/ 102413 w 380391"/>
                <a:gd name="connsiteY23" fmla="*/ 1759305 h 2863900"/>
                <a:gd name="connsiteX24" fmla="*/ 91440 w 380391"/>
                <a:gd name="connsiteY24" fmla="*/ 1876348 h 2863900"/>
                <a:gd name="connsiteX25" fmla="*/ 62179 w 380391"/>
                <a:gd name="connsiteY25" fmla="*/ 2154326 h 2863900"/>
                <a:gd name="connsiteX26" fmla="*/ 40234 w 380391"/>
                <a:gd name="connsiteY26" fmla="*/ 2307945 h 2863900"/>
                <a:gd name="connsiteX27" fmla="*/ 18288 w 380391"/>
                <a:gd name="connsiteY27" fmla="*/ 2410358 h 2863900"/>
                <a:gd name="connsiteX28" fmla="*/ 3658 w 380391"/>
                <a:gd name="connsiteY28" fmla="*/ 2454249 h 2863900"/>
                <a:gd name="connsiteX29" fmla="*/ 0 w 380391"/>
                <a:gd name="connsiteY29" fmla="*/ 2483510 h 2863900"/>
                <a:gd name="connsiteX30" fmla="*/ 14631 w 380391"/>
                <a:gd name="connsiteY30" fmla="*/ 2589580 h 2863900"/>
                <a:gd name="connsiteX31" fmla="*/ 36576 w 380391"/>
                <a:gd name="connsiteY31" fmla="*/ 2688336 h 2863900"/>
                <a:gd name="connsiteX32" fmla="*/ 58522 w 380391"/>
                <a:gd name="connsiteY32" fmla="*/ 2750515 h 2863900"/>
                <a:gd name="connsiteX33" fmla="*/ 84125 w 380391"/>
                <a:gd name="connsiteY33" fmla="*/ 2798064 h 2863900"/>
                <a:gd name="connsiteX34" fmla="*/ 102413 w 380391"/>
                <a:gd name="connsiteY34" fmla="*/ 2827324 h 2863900"/>
                <a:gd name="connsiteX35" fmla="*/ 124359 w 380391"/>
                <a:gd name="connsiteY35" fmla="*/ 2849270 h 2863900"/>
                <a:gd name="connsiteX36" fmla="*/ 160935 w 380391"/>
                <a:gd name="connsiteY36" fmla="*/ 2863900 h 2863900"/>
                <a:gd name="connsiteX37" fmla="*/ 215799 w 380391"/>
                <a:gd name="connsiteY37" fmla="*/ 2852928 h 2863900"/>
                <a:gd name="connsiteX38" fmla="*/ 245059 w 380391"/>
                <a:gd name="connsiteY38" fmla="*/ 2834640 h 2863900"/>
                <a:gd name="connsiteX39" fmla="*/ 259690 w 380391"/>
                <a:gd name="connsiteY39" fmla="*/ 2805379 h 2863900"/>
                <a:gd name="connsiteX40" fmla="*/ 277978 w 380391"/>
                <a:gd name="connsiteY40" fmla="*/ 2728569 h 2863900"/>
                <a:gd name="connsiteX41" fmla="*/ 285293 w 380391"/>
                <a:gd name="connsiteY41" fmla="*/ 2659075 h 2863900"/>
                <a:gd name="connsiteX42" fmla="*/ 288951 w 380391"/>
                <a:gd name="connsiteY42" fmla="*/ 2563977 h 2863900"/>
                <a:gd name="connsiteX43" fmla="*/ 292608 w 380391"/>
                <a:gd name="connsiteY43" fmla="*/ 2476195 h 2863900"/>
                <a:gd name="connsiteX44" fmla="*/ 307239 w 380391"/>
                <a:gd name="connsiteY44" fmla="*/ 2264054 h 2863900"/>
                <a:gd name="connsiteX45" fmla="*/ 318211 w 380391"/>
                <a:gd name="connsiteY45" fmla="*/ 2066544 h 2863900"/>
                <a:gd name="connsiteX46" fmla="*/ 325527 w 380391"/>
                <a:gd name="connsiteY46" fmla="*/ 1869033 h 2863900"/>
                <a:gd name="connsiteX47" fmla="*/ 332842 w 380391"/>
                <a:gd name="connsiteY47" fmla="*/ 1664208 h 2863900"/>
                <a:gd name="connsiteX48" fmla="*/ 340157 w 380391"/>
                <a:gd name="connsiteY48" fmla="*/ 1437436 h 2863900"/>
                <a:gd name="connsiteX49" fmla="*/ 354787 w 380391"/>
                <a:gd name="connsiteY49" fmla="*/ 1005840 h 286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0391" h="2863900">
                  <a:moveTo>
                    <a:pt x="354787" y="1005840"/>
                  </a:moveTo>
                  <a:lnTo>
                    <a:pt x="365760" y="720547"/>
                  </a:lnTo>
                  <a:lnTo>
                    <a:pt x="373075" y="530352"/>
                  </a:lnTo>
                  <a:cubicBezTo>
                    <a:pt x="374294" y="470611"/>
                    <a:pt x="375514" y="410870"/>
                    <a:pt x="376733" y="351129"/>
                  </a:cubicBezTo>
                  <a:lnTo>
                    <a:pt x="380391" y="267004"/>
                  </a:lnTo>
                  <a:lnTo>
                    <a:pt x="373075" y="219456"/>
                  </a:lnTo>
                  <a:lnTo>
                    <a:pt x="358445" y="179222"/>
                  </a:lnTo>
                  <a:lnTo>
                    <a:pt x="336499" y="138988"/>
                  </a:lnTo>
                  <a:lnTo>
                    <a:pt x="310896" y="106070"/>
                  </a:lnTo>
                  <a:lnTo>
                    <a:pt x="285293" y="84124"/>
                  </a:lnTo>
                  <a:lnTo>
                    <a:pt x="245059" y="54864"/>
                  </a:lnTo>
                  <a:lnTo>
                    <a:pt x="212141" y="29260"/>
                  </a:lnTo>
                  <a:lnTo>
                    <a:pt x="146304" y="0"/>
                  </a:lnTo>
                  <a:lnTo>
                    <a:pt x="84125" y="98755"/>
                  </a:lnTo>
                  <a:lnTo>
                    <a:pt x="120701" y="179222"/>
                  </a:lnTo>
                  <a:lnTo>
                    <a:pt x="153619" y="256032"/>
                  </a:lnTo>
                  <a:lnTo>
                    <a:pt x="157277" y="288950"/>
                  </a:lnTo>
                  <a:lnTo>
                    <a:pt x="160935" y="387705"/>
                  </a:lnTo>
                  <a:lnTo>
                    <a:pt x="164592" y="552297"/>
                  </a:lnTo>
                  <a:lnTo>
                    <a:pt x="164592" y="775411"/>
                  </a:lnTo>
                  <a:lnTo>
                    <a:pt x="157277" y="998524"/>
                  </a:lnTo>
                  <a:lnTo>
                    <a:pt x="142647" y="1261872"/>
                  </a:lnTo>
                  <a:lnTo>
                    <a:pt x="124359" y="1503273"/>
                  </a:lnTo>
                  <a:lnTo>
                    <a:pt x="102413" y="1759305"/>
                  </a:lnTo>
                  <a:lnTo>
                    <a:pt x="91440" y="1876348"/>
                  </a:lnTo>
                  <a:lnTo>
                    <a:pt x="62179" y="2154326"/>
                  </a:lnTo>
                  <a:lnTo>
                    <a:pt x="40234" y="2307945"/>
                  </a:lnTo>
                  <a:lnTo>
                    <a:pt x="18288" y="2410358"/>
                  </a:lnTo>
                  <a:lnTo>
                    <a:pt x="3658" y="2454249"/>
                  </a:lnTo>
                  <a:lnTo>
                    <a:pt x="0" y="2483510"/>
                  </a:lnTo>
                  <a:lnTo>
                    <a:pt x="14631" y="2589580"/>
                  </a:lnTo>
                  <a:lnTo>
                    <a:pt x="36576" y="2688336"/>
                  </a:lnTo>
                  <a:lnTo>
                    <a:pt x="58522" y="2750515"/>
                  </a:lnTo>
                  <a:lnTo>
                    <a:pt x="84125" y="2798064"/>
                  </a:lnTo>
                  <a:lnTo>
                    <a:pt x="102413" y="2827324"/>
                  </a:lnTo>
                  <a:lnTo>
                    <a:pt x="124359" y="2849270"/>
                  </a:lnTo>
                  <a:lnTo>
                    <a:pt x="160935" y="2863900"/>
                  </a:lnTo>
                  <a:lnTo>
                    <a:pt x="215799" y="2852928"/>
                  </a:lnTo>
                  <a:lnTo>
                    <a:pt x="245059" y="2834640"/>
                  </a:lnTo>
                  <a:lnTo>
                    <a:pt x="259690" y="2805379"/>
                  </a:lnTo>
                  <a:lnTo>
                    <a:pt x="277978" y="2728569"/>
                  </a:lnTo>
                  <a:lnTo>
                    <a:pt x="285293" y="2659075"/>
                  </a:lnTo>
                  <a:lnTo>
                    <a:pt x="288951" y="2563977"/>
                  </a:lnTo>
                  <a:lnTo>
                    <a:pt x="292608" y="2476195"/>
                  </a:lnTo>
                  <a:lnTo>
                    <a:pt x="307239" y="2264054"/>
                  </a:lnTo>
                  <a:lnTo>
                    <a:pt x="318211" y="2066544"/>
                  </a:lnTo>
                  <a:lnTo>
                    <a:pt x="325527" y="1869033"/>
                  </a:lnTo>
                  <a:lnTo>
                    <a:pt x="332842" y="1664208"/>
                  </a:lnTo>
                  <a:lnTo>
                    <a:pt x="340157" y="1437436"/>
                  </a:lnTo>
                  <a:lnTo>
                    <a:pt x="354787" y="100584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8">
              <a:extLst>
                <a:ext uri="{FF2B5EF4-FFF2-40B4-BE49-F238E27FC236}">
                  <a16:creationId xmlns:a16="http://schemas.microsoft.com/office/drawing/2014/main" id="{02CFCCAA-C3D0-4A91-AC6B-900E1305271B}"/>
                </a:ext>
              </a:extLst>
            </p:cNvPr>
            <p:cNvSpPr/>
            <p:nvPr/>
          </p:nvSpPr>
          <p:spPr>
            <a:xfrm>
              <a:off x="5659439" y="1620839"/>
              <a:ext cx="579437" cy="1400175"/>
            </a:xfrm>
            <a:custGeom>
              <a:avLst/>
              <a:gdLst>
                <a:gd name="connsiteX0" fmla="*/ 519113 w 578644"/>
                <a:gd name="connsiteY0" fmla="*/ 845344 h 1400175"/>
                <a:gd name="connsiteX1" fmla="*/ 516732 w 578644"/>
                <a:gd name="connsiteY1" fmla="*/ 742950 h 1400175"/>
                <a:gd name="connsiteX2" fmla="*/ 519113 w 578644"/>
                <a:gd name="connsiteY2" fmla="*/ 609600 h 1400175"/>
                <a:gd name="connsiteX3" fmla="*/ 516732 w 578644"/>
                <a:gd name="connsiteY3" fmla="*/ 440532 h 1400175"/>
                <a:gd name="connsiteX4" fmla="*/ 516732 w 578644"/>
                <a:gd name="connsiteY4" fmla="*/ 323850 h 1400175"/>
                <a:gd name="connsiteX5" fmla="*/ 521494 w 578644"/>
                <a:gd name="connsiteY5" fmla="*/ 309563 h 1400175"/>
                <a:gd name="connsiteX6" fmla="*/ 528638 w 578644"/>
                <a:gd name="connsiteY6" fmla="*/ 304800 h 1400175"/>
                <a:gd name="connsiteX7" fmla="*/ 550069 w 578644"/>
                <a:gd name="connsiteY7" fmla="*/ 290513 h 1400175"/>
                <a:gd name="connsiteX8" fmla="*/ 564357 w 578644"/>
                <a:gd name="connsiteY8" fmla="*/ 278607 h 1400175"/>
                <a:gd name="connsiteX9" fmla="*/ 576263 w 578644"/>
                <a:gd name="connsiteY9" fmla="*/ 257175 h 1400175"/>
                <a:gd name="connsiteX10" fmla="*/ 578644 w 578644"/>
                <a:gd name="connsiteY10" fmla="*/ 235744 h 1400175"/>
                <a:gd name="connsiteX11" fmla="*/ 571500 w 578644"/>
                <a:gd name="connsiteY11" fmla="*/ 214313 h 1400175"/>
                <a:gd name="connsiteX12" fmla="*/ 561975 w 578644"/>
                <a:gd name="connsiteY12" fmla="*/ 200025 h 1400175"/>
                <a:gd name="connsiteX13" fmla="*/ 535782 w 578644"/>
                <a:gd name="connsiteY13" fmla="*/ 180975 h 1400175"/>
                <a:gd name="connsiteX14" fmla="*/ 478632 w 578644"/>
                <a:gd name="connsiteY14" fmla="*/ 147638 h 1400175"/>
                <a:gd name="connsiteX15" fmla="*/ 421482 w 578644"/>
                <a:gd name="connsiteY15" fmla="*/ 111919 h 1400175"/>
                <a:gd name="connsiteX16" fmla="*/ 359569 w 578644"/>
                <a:gd name="connsiteY16" fmla="*/ 78582 h 1400175"/>
                <a:gd name="connsiteX17" fmla="*/ 314325 w 578644"/>
                <a:gd name="connsiteY17" fmla="*/ 57150 h 1400175"/>
                <a:gd name="connsiteX18" fmla="*/ 266700 w 578644"/>
                <a:gd name="connsiteY18" fmla="*/ 38100 h 1400175"/>
                <a:gd name="connsiteX19" fmla="*/ 221457 w 578644"/>
                <a:gd name="connsiteY19" fmla="*/ 23813 h 1400175"/>
                <a:gd name="connsiteX20" fmla="*/ 183357 w 578644"/>
                <a:gd name="connsiteY20" fmla="*/ 11907 h 1400175"/>
                <a:gd name="connsiteX21" fmla="*/ 138113 w 578644"/>
                <a:gd name="connsiteY21" fmla="*/ 4763 h 1400175"/>
                <a:gd name="connsiteX22" fmla="*/ 95250 w 578644"/>
                <a:gd name="connsiteY22" fmla="*/ 0 h 1400175"/>
                <a:gd name="connsiteX23" fmla="*/ 28575 w 578644"/>
                <a:gd name="connsiteY23" fmla="*/ 2382 h 1400175"/>
                <a:gd name="connsiteX24" fmla="*/ 4763 w 578644"/>
                <a:gd name="connsiteY24" fmla="*/ 7144 h 1400175"/>
                <a:gd name="connsiteX25" fmla="*/ 0 w 578644"/>
                <a:gd name="connsiteY25" fmla="*/ 19050 h 1400175"/>
                <a:gd name="connsiteX26" fmla="*/ 7144 w 578644"/>
                <a:gd name="connsiteY26" fmla="*/ 30957 h 1400175"/>
                <a:gd name="connsiteX27" fmla="*/ 19050 w 578644"/>
                <a:gd name="connsiteY27" fmla="*/ 47625 h 1400175"/>
                <a:gd name="connsiteX28" fmla="*/ 61913 w 578644"/>
                <a:gd name="connsiteY28" fmla="*/ 73819 h 1400175"/>
                <a:gd name="connsiteX29" fmla="*/ 119063 w 578644"/>
                <a:gd name="connsiteY29" fmla="*/ 102394 h 1400175"/>
                <a:gd name="connsiteX30" fmla="*/ 140494 w 578644"/>
                <a:gd name="connsiteY30" fmla="*/ 111919 h 1400175"/>
                <a:gd name="connsiteX31" fmla="*/ 157163 w 578644"/>
                <a:gd name="connsiteY31" fmla="*/ 123825 h 1400175"/>
                <a:gd name="connsiteX32" fmla="*/ 176213 w 578644"/>
                <a:gd name="connsiteY32" fmla="*/ 142875 h 1400175"/>
                <a:gd name="connsiteX33" fmla="*/ 204788 w 578644"/>
                <a:gd name="connsiteY33" fmla="*/ 180975 h 1400175"/>
                <a:gd name="connsiteX34" fmla="*/ 223838 w 578644"/>
                <a:gd name="connsiteY34" fmla="*/ 214313 h 1400175"/>
                <a:gd name="connsiteX35" fmla="*/ 235744 w 578644"/>
                <a:gd name="connsiteY35" fmla="*/ 245269 h 1400175"/>
                <a:gd name="connsiteX36" fmla="*/ 247650 w 578644"/>
                <a:gd name="connsiteY36" fmla="*/ 285750 h 1400175"/>
                <a:gd name="connsiteX37" fmla="*/ 252413 w 578644"/>
                <a:gd name="connsiteY37" fmla="*/ 340519 h 1400175"/>
                <a:gd name="connsiteX38" fmla="*/ 266700 w 578644"/>
                <a:gd name="connsiteY38" fmla="*/ 461963 h 1400175"/>
                <a:gd name="connsiteX39" fmla="*/ 285750 w 578644"/>
                <a:gd name="connsiteY39" fmla="*/ 592932 h 1400175"/>
                <a:gd name="connsiteX40" fmla="*/ 297657 w 578644"/>
                <a:gd name="connsiteY40" fmla="*/ 676275 h 1400175"/>
                <a:gd name="connsiteX41" fmla="*/ 314325 w 578644"/>
                <a:gd name="connsiteY41" fmla="*/ 816769 h 1400175"/>
                <a:gd name="connsiteX42" fmla="*/ 330994 w 578644"/>
                <a:gd name="connsiteY42" fmla="*/ 1133475 h 1400175"/>
                <a:gd name="connsiteX43" fmla="*/ 342900 w 578644"/>
                <a:gd name="connsiteY43" fmla="*/ 1400175 h 1400175"/>
                <a:gd name="connsiteX44" fmla="*/ 542925 w 578644"/>
                <a:gd name="connsiteY44" fmla="*/ 1366838 h 1400175"/>
                <a:gd name="connsiteX45" fmla="*/ 533400 w 578644"/>
                <a:gd name="connsiteY45" fmla="*/ 1112044 h 1400175"/>
                <a:gd name="connsiteX46" fmla="*/ 519113 w 578644"/>
                <a:gd name="connsiteY46" fmla="*/ 845344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8644" h="1400175">
                  <a:moveTo>
                    <a:pt x="519113" y="845344"/>
                  </a:moveTo>
                  <a:cubicBezTo>
                    <a:pt x="518319" y="811213"/>
                    <a:pt x="517526" y="777081"/>
                    <a:pt x="516732" y="742950"/>
                  </a:cubicBezTo>
                  <a:cubicBezTo>
                    <a:pt x="517526" y="698500"/>
                    <a:pt x="518319" y="654050"/>
                    <a:pt x="519113" y="609600"/>
                  </a:cubicBezTo>
                  <a:cubicBezTo>
                    <a:pt x="518319" y="553244"/>
                    <a:pt x="517526" y="496888"/>
                    <a:pt x="516732" y="440532"/>
                  </a:cubicBezTo>
                  <a:lnTo>
                    <a:pt x="516732" y="323850"/>
                  </a:lnTo>
                  <a:lnTo>
                    <a:pt x="521494" y="309563"/>
                  </a:lnTo>
                  <a:lnTo>
                    <a:pt x="528638" y="304800"/>
                  </a:lnTo>
                  <a:lnTo>
                    <a:pt x="550069" y="290513"/>
                  </a:lnTo>
                  <a:lnTo>
                    <a:pt x="564357" y="278607"/>
                  </a:lnTo>
                  <a:lnTo>
                    <a:pt x="576263" y="257175"/>
                  </a:lnTo>
                  <a:lnTo>
                    <a:pt x="578644" y="235744"/>
                  </a:lnTo>
                  <a:lnTo>
                    <a:pt x="571500" y="214313"/>
                  </a:lnTo>
                  <a:lnTo>
                    <a:pt x="561975" y="200025"/>
                  </a:lnTo>
                  <a:lnTo>
                    <a:pt x="535782" y="180975"/>
                  </a:lnTo>
                  <a:lnTo>
                    <a:pt x="478632" y="147638"/>
                  </a:lnTo>
                  <a:lnTo>
                    <a:pt x="421482" y="111919"/>
                  </a:lnTo>
                  <a:lnTo>
                    <a:pt x="359569" y="78582"/>
                  </a:lnTo>
                  <a:lnTo>
                    <a:pt x="314325" y="57150"/>
                  </a:lnTo>
                  <a:lnTo>
                    <a:pt x="266700" y="38100"/>
                  </a:lnTo>
                  <a:lnTo>
                    <a:pt x="221457" y="23813"/>
                  </a:lnTo>
                  <a:lnTo>
                    <a:pt x="183357" y="11907"/>
                  </a:lnTo>
                  <a:lnTo>
                    <a:pt x="138113" y="4763"/>
                  </a:lnTo>
                  <a:lnTo>
                    <a:pt x="95250" y="0"/>
                  </a:lnTo>
                  <a:lnTo>
                    <a:pt x="28575" y="2382"/>
                  </a:lnTo>
                  <a:lnTo>
                    <a:pt x="4763" y="7144"/>
                  </a:lnTo>
                  <a:lnTo>
                    <a:pt x="0" y="19050"/>
                  </a:lnTo>
                  <a:lnTo>
                    <a:pt x="7144" y="30957"/>
                  </a:lnTo>
                  <a:lnTo>
                    <a:pt x="19050" y="47625"/>
                  </a:lnTo>
                  <a:lnTo>
                    <a:pt x="61913" y="73819"/>
                  </a:lnTo>
                  <a:lnTo>
                    <a:pt x="119063" y="102394"/>
                  </a:lnTo>
                  <a:lnTo>
                    <a:pt x="140494" y="111919"/>
                  </a:lnTo>
                  <a:lnTo>
                    <a:pt x="157163" y="123825"/>
                  </a:lnTo>
                  <a:lnTo>
                    <a:pt x="176213" y="142875"/>
                  </a:lnTo>
                  <a:lnTo>
                    <a:pt x="204788" y="180975"/>
                  </a:lnTo>
                  <a:lnTo>
                    <a:pt x="223838" y="214313"/>
                  </a:lnTo>
                  <a:lnTo>
                    <a:pt x="235744" y="245269"/>
                  </a:lnTo>
                  <a:lnTo>
                    <a:pt x="247650" y="285750"/>
                  </a:lnTo>
                  <a:lnTo>
                    <a:pt x="252413" y="340519"/>
                  </a:lnTo>
                  <a:lnTo>
                    <a:pt x="266700" y="461963"/>
                  </a:lnTo>
                  <a:lnTo>
                    <a:pt x="285750" y="592932"/>
                  </a:lnTo>
                  <a:lnTo>
                    <a:pt x="297657" y="676275"/>
                  </a:lnTo>
                  <a:lnTo>
                    <a:pt x="314325" y="816769"/>
                  </a:lnTo>
                  <a:lnTo>
                    <a:pt x="330994" y="1133475"/>
                  </a:lnTo>
                  <a:lnTo>
                    <a:pt x="342900" y="1400175"/>
                  </a:lnTo>
                  <a:lnTo>
                    <a:pt x="542925" y="1366838"/>
                  </a:lnTo>
                  <a:lnTo>
                    <a:pt x="533400" y="1112044"/>
                  </a:lnTo>
                  <a:lnTo>
                    <a:pt x="519113" y="845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BF4C06D0-9788-4794-8EE5-1DAB90ED4D58}"/>
                </a:ext>
              </a:extLst>
            </p:cNvPr>
            <p:cNvSpPr/>
            <p:nvPr/>
          </p:nvSpPr>
          <p:spPr>
            <a:xfrm>
              <a:off x="6789739" y="1525589"/>
              <a:ext cx="542925" cy="1368425"/>
            </a:xfrm>
            <a:custGeom>
              <a:avLst/>
              <a:gdLst>
                <a:gd name="connsiteX0" fmla="*/ 157162 w 542925"/>
                <a:gd name="connsiteY0" fmla="*/ 909638 h 1366838"/>
                <a:gd name="connsiteX1" fmla="*/ 171450 w 542925"/>
                <a:gd name="connsiteY1" fmla="*/ 740569 h 1366838"/>
                <a:gd name="connsiteX2" fmla="*/ 192881 w 542925"/>
                <a:gd name="connsiteY2" fmla="*/ 602457 h 1366838"/>
                <a:gd name="connsiteX3" fmla="*/ 207169 w 542925"/>
                <a:gd name="connsiteY3" fmla="*/ 428625 h 1366838"/>
                <a:gd name="connsiteX4" fmla="*/ 211931 w 542925"/>
                <a:gd name="connsiteY4" fmla="*/ 366713 h 1366838"/>
                <a:gd name="connsiteX5" fmla="*/ 211931 w 542925"/>
                <a:gd name="connsiteY5" fmla="*/ 319088 h 1366838"/>
                <a:gd name="connsiteX6" fmla="*/ 204787 w 542925"/>
                <a:gd name="connsiteY6" fmla="*/ 266700 h 1366838"/>
                <a:gd name="connsiteX7" fmla="*/ 190500 w 542925"/>
                <a:gd name="connsiteY7" fmla="*/ 226219 h 1366838"/>
                <a:gd name="connsiteX8" fmla="*/ 157162 w 542925"/>
                <a:gd name="connsiteY8" fmla="*/ 183357 h 1366838"/>
                <a:gd name="connsiteX9" fmla="*/ 102394 w 542925"/>
                <a:gd name="connsiteY9" fmla="*/ 123825 h 1366838"/>
                <a:gd name="connsiteX10" fmla="*/ 42862 w 542925"/>
                <a:gd name="connsiteY10" fmla="*/ 73819 h 1366838"/>
                <a:gd name="connsiteX11" fmla="*/ 16669 w 542925"/>
                <a:gd name="connsiteY11" fmla="*/ 54769 h 1366838"/>
                <a:gd name="connsiteX12" fmla="*/ 2381 w 542925"/>
                <a:gd name="connsiteY12" fmla="*/ 33338 h 1366838"/>
                <a:gd name="connsiteX13" fmla="*/ 0 w 542925"/>
                <a:gd name="connsiteY13" fmla="*/ 16669 h 1366838"/>
                <a:gd name="connsiteX14" fmla="*/ 2381 w 542925"/>
                <a:gd name="connsiteY14" fmla="*/ 4763 h 1366838"/>
                <a:gd name="connsiteX15" fmla="*/ 19050 w 542925"/>
                <a:gd name="connsiteY15" fmla="*/ 0 h 1366838"/>
                <a:gd name="connsiteX16" fmla="*/ 54769 w 542925"/>
                <a:gd name="connsiteY16" fmla="*/ 4763 h 1366838"/>
                <a:gd name="connsiteX17" fmla="*/ 142875 w 542925"/>
                <a:gd name="connsiteY17" fmla="*/ 23813 h 1366838"/>
                <a:gd name="connsiteX18" fmla="*/ 200025 w 542925"/>
                <a:gd name="connsiteY18" fmla="*/ 38100 h 1366838"/>
                <a:gd name="connsiteX19" fmla="*/ 285750 w 542925"/>
                <a:gd name="connsiteY19" fmla="*/ 64294 h 1366838"/>
                <a:gd name="connsiteX20" fmla="*/ 357187 w 542925"/>
                <a:gd name="connsiteY20" fmla="*/ 95250 h 1366838"/>
                <a:gd name="connsiteX21" fmla="*/ 411956 w 542925"/>
                <a:gd name="connsiteY21" fmla="*/ 121444 h 1366838"/>
                <a:gd name="connsiteX22" fmla="*/ 471487 w 542925"/>
                <a:gd name="connsiteY22" fmla="*/ 157163 h 1366838"/>
                <a:gd name="connsiteX23" fmla="*/ 507206 w 542925"/>
                <a:gd name="connsiteY23" fmla="*/ 183357 h 1366838"/>
                <a:gd name="connsiteX24" fmla="*/ 533400 w 542925"/>
                <a:gd name="connsiteY24" fmla="*/ 207169 h 1366838"/>
                <a:gd name="connsiteX25" fmla="*/ 538162 w 542925"/>
                <a:gd name="connsiteY25" fmla="*/ 219075 h 1366838"/>
                <a:gd name="connsiteX26" fmla="*/ 542925 w 542925"/>
                <a:gd name="connsiteY26" fmla="*/ 235744 h 1366838"/>
                <a:gd name="connsiteX27" fmla="*/ 542925 w 542925"/>
                <a:gd name="connsiteY27" fmla="*/ 257175 h 1366838"/>
                <a:gd name="connsiteX28" fmla="*/ 533400 w 542925"/>
                <a:gd name="connsiteY28" fmla="*/ 278607 h 1366838"/>
                <a:gd name="connsiteX29" fmla="*/ 516731 w 542925"/>
                <a:gd name="connsiteY29" fmla="*/ 292894 h 1366838"/>
                <a:gd name="connsiteX30" fmla="*/ 492919 w 542925"/>
                <a:gd name="connsiteY30" fmla="*/ 311944 h 1366838"/>
                <a:gd name="connsiteX31" fmla="*/ 478631 w 542925"/>
                <a:gd name="connsiteY31" fmla="*/ 326232 h 1366838"/>
                <a:gd name="connsiteX32" fmla="*/ 454819 w 542925"/>
                <a:gd name="connsiteY32" fmla="*/ 421482 h 1366838"/>
                <a:gd name="connsiteX33" fmla="*/ 433387 w 542925"/>
                <a:gd name="connsiteY33" fmla="*/ 502444 h 1366838"/>
                <a:gd name="connsiteX34" fmla="*/ 414337 w 542925"/>
                <a:gd name="connsiteY34" fmla="*/ 583407 h 1366838"/>
                <a:gd name="connsiteX35" fmla="*/ 371475 w 542925"/>
                <a:gd name="connsiteY35" fmla="*/ 757238 h 1366838"/>
                <a:gd name="connsiteX36" fmla="*/ 354806 w 542925"/>
                <a:gd name="connsiteY36" fmla="*/ 954882 h 1366838"/>
                <a:gd name="connsiteX37" fmla="*/ 321469 w 542925"/>
                <a:gd name="connsiteY37" fmla="*/ 1347788 h 1366838"/>
                <a:gd name="connsiteX38" fmla="*/ 121444 w 542925"/>
                <a:gd name="connsiteY38" fmla="*/ 1366838 h 1366838"/>
                <a:gd name="connsiteX39" fmla="*/ 138112 w 542925"/>
                <a:gd name="connsiteY39" fmla="*/ 1166813 h 1366838"/>
                <a:gd name="connsiteX40" fmla="*/ 157162 w 542925"/>
                <a:gd name="connsiteY40" fmla="*/ 90963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2925" h="1366838">
                  <a:moveTo>
                    <a:pt x="157162" y="909638"/>
                  </a:moveTo>
                  <a:lnTo>
                    <a:pt x="171450" y="740569"/>
                  </a:lnTo>
                  <a:lnTo>
                    <a:pt x="192881" y="602457"/>
                  </a:lnTo>
                  <a:lnTo>
                    <a:pt x="207169" y="428625"/>
                  </a:lnTo>
                  <a:lnTo>
                    <a:pt x="211931" y="366713"/>
                  </a:lnTo>
                  <a:lnTo>
                    <a:pt x="211931" y="319088"/>
                  </a:lnTo>
                  <a:lnTo>
                    <a:pt x="204787" y="266700"/>
                  </a:lnTo>
                  <a:lnTo>
                    <a:pt x="190500" y="226219"/>
                  </a:lnTo>
                  <a:lnTo>
                    <a:pt x="157162" y="183357"/>
                  </a:lnTo>
                  <a:lnTo>
                    <a:pt x="102394" y="123825"/>
                  </a:lnTo>
                  <a:lnTo>
                    <a:pt x="42862" y="73819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9050" y="0"/>
                  </a:lnTo>
                  <a:lnTo>
                    <a:pt x="54769" y="4763"/>
                  </a:lnTo>
                  <a:lnTo>
                    <a:pt x="142875" y="23813"/>
                  </a:lnTo>
                  <a:lnTo>
                    <a:pt x="200025" y="38100"/>
                  </a:lnTo>
                  <a:lnTo>
                    <a:pt x="285750" y="64294"/>
                  </a:lnTo>
                  <a:lnTo>
                    <a:pt x="357187" y="95250"/>
                  </a:lnTo>
                  <a:lnTo>
                    <a:pt x="411956" y="121444"/>
                  </a:lnTo>
                  <a:lnTo>
                    <a:pt x="471487" y="157163"/>
                  </a:lnTo>
                  <a:lnTo>
                    <a:pt x="507206" y="183357"/>
                  </a:lnTo>
                  <a:lnTo>
                    <a:pt x="533400" y="207169"/>
                  </a:lnTo>
                  <a:lnTo>
                    <a:pt x="538162" y="219075"/>
                  </a:lnTo>
                  <a:lnTo>
                    <a:pt x="542925" y="235744"/>
                  </a:lnTo>
                  <a:lnTo>
                    <a:pt x="542925" y="257175"/>
                  </a:lnTo>
                  <a:lnTo>
                    <a:pt x="533400" y="278607"/>
                  </a:lnTo>
                  <a:lnTo>
                    <a:pt x="516731" y="292894"/>
                  </a:lnTo>
                  <a:lnTo>
                    <a:pt x="492919" y="311944"/>
                  </a:lnTo>
                  <a:lnTo>
                    <a:pt x="478631" y="326232"/>
                  </a:lnTo>
                  <a:lnTo>
                    <a:pt x="454819" y="421482"/>
                  </a:lnTo>
                  <a:lnTo>
                    <a:pt x="433387" y="502444"/>
                  </a:lnTo>
                  <a:lnTo>
                    <a:pt x="414337" y="583407"/>
                  </a:lnTo>
                  <a:lnTo>
                    <a:pt x="371475" y="757238"/>
                  </a:lnTo>
                  <a:lnTo>
                    <a:pt x="354806" y="954882"/>
                  </a:lnTo>
                  <a:lnTo>
                    <a:pt x="321469" y="1347788"/>
                  </a:lnTo>
                  <a:lnTo>
                    <a:pt x="121444" y="1366838"/>
                  </a:lnTo>
                  <a:lnTo>
                    <a:pt x="138112" y="1166813"/>
                  </a:lnTo>
                  <a:lnTo>
                    <a:pt x="157162" y="909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9">
              <a:extLst>
                <a:ext uri="{FF2B5EF4-FFF2-40B4-BE49-F238E27FC236}">
                  <a16:creationId xmlns:a16="http://schemas.microsoft.com/office/drawing/2014/main" id="{CBD1FB0E-8EF1-47D1-966D-6C9E8413D127}"/>
                </a:ext>
              </a:extLst>
            </p:cNvPr>
            <p:cNvSpPr/>
            <p:nvPr/>
          </p:nvSpPr>
          <p:spPr>
            <a:xfrm>
              <a:off x="4959350" y="2695576"/>
              <a:ext cx="3276600" cy="563563"/>
            </a:xfrm>
            <a:custGeom>
              <a:avLst/>
              <a:gdLst>
                <a:gd name="connsiteX0" fmla="*/ 1680805 w 3277041"/>
                <a:gd name="connsiteY0" fmla="*/ 161209 h 562911"/>
                <a:gd name="connsiteX1" fmla="*/ 1551309 w 3277041"/>
                <a:gd name="connsiteY1" fmla="*/ 177066 h 562911"/>
                <a:gd name="connsiteX2" fmla="*/ 1437670 w 3277041"/>
                <a:gd name="connsiteY2" fmla="*/ 192923 h 562911"/>
                <a:gd name="connsiteX3" fmla="*/ 1331959 w 3277041"/>
                <a:gd name="connsiteY3" fmla="*/ 206136 h 562911"/>
                <a:gd name="connsiteX4" fmla="*/ 1220962 w 3277041"/>
                <a:gd name="connsiteY4" fmla="*/ 224636 h 562911"/>
                <a:gd name="connsiteX5" fmla="*/ 1051825 w 3277041"/>
                <a:gd name="connsiteY5" fmla="*/ 240493 h 562911"/>
                <a:gd name="connsiteX6" fmla="*/ 898544 w 3277041"/>
                <a:gd name="connsiteY6" fmla="*/ 266920 h 562911"/>
                <a:gd name="connsiteX7" fmla="*/ 710907 w 3277041"/>
                <a:gd name="connsiteY7" fmla="*/ 295991 h 562911"/>
                <a:gd name="connsiteX8" fmla="*/ 515342 w 3277041"/>
                <a:gd name="connsiteY8" fmla="*/ 327704 h 562911"/>
                <a:gd name="connsiteX9" fmla="*/ 478343 w 3277041"/>
                <a:gd name="connsiteY9" fmla="*/ 332990 h 562911"/>
                <a:gd name="connsiteX10" fmla="*/ 436058 w 3277041"/>
                <a:gd name="connsiteY10" fmla="*/ 330347 h 562911"/>
                <a:gd name="connsiteX11" fmla="*/ 327705 w 3277041"/>
                <a:gd name="connsiteY11" fmla="*/ 332990 h 562911"/>
                <a:gd name="connsiteX12" fmla="*/ 269563 w 3277041"/>
                <a:gd name="connsiteY12" fmla="*/ 327704 h 562911"/>
                <a:gd name="connsiteX13" fmla="*/ 221994 w 3277041"/>
                <a:gd name="connsiteY13" fmla="*/ 319776 h 562911"/>
                <a:gd name="connsiteX14" fmla="*/ 200851 w 3277041"/>
                <a:gd name="connsiteY14" fmla="*/ 314490 h 562911"/>
                <a:gd name="connsiteX15" fmla="*/ 155924 w 3277041"/>
                <a:gd name="connsiteY15" fmla="*/ 301276 h 562911"/>
                <a:gd name="connsiteX16" fmla="*/ 118925 w 3277041"/>
                <a:gd name="connsiteY16" fmla="*/ 282777 h 562911"/>
                <a:gd name="connsiteX17" fmla="*/ 87212 w 3277041"/>
                <a:gd name="connsiteY17" fmla="*/ 261635 h 562911"/>
                <a:gd name="connsiteX18" fmla="*/ 52856 w 3277041"/>
                <a:gd name="connsiteY18" fmla="*/ 240493 h 562911"/>
                <a:gd name="connsiteX19" fmla="*/ 36999 w 3277041"/>
                <a:gd name="connsiteY19" fmla="*/ 235207 h 562911"/>
                <a:gd name="connsiteX20" fmla="*/ 15857 w 3277041"/>
                <a:gd name="connsiteY20" fmla="*/ 229921 h 562911"/>
                <a:gd name="connsiteX21" fmla="*/ 2643 w 3277041"/>
                <a:gd name="connsiteY21" fmla="*/ 229921 h 562911"/>
                <a:gd name="connsiteX22" fmla="*/ 0 w 3277041"/>
                <a:gd name="connsiteY22" fmla="*/ 237850 h 562911"/>
                <a:gd name="connsiteX23" fmla="*/ 0 w 3277041"/>
                <a:gd name="connsiteY23" fmla="*/ 251064 h 562911"/>
                <a:gd name="connsiteX24" fmla="*/ 13214 w 3277041"/>
                <a:gd name="connsiteY24" fmla="*/ 277491 h 562911"/>
                <a:gd name="connsiteX25" fmla="*/ 34357 w 3277041"/>
                <a:gd name="connsiteY25" fmla="*/ 303919 h 562911"/>
                <a:gd name="connsiteX26" fmla="*/ 140068 w 3277041"/>
                <a:gd name="connsiteY26" fmla="*/ 396416 h 562911"/>
                <a:gd name="connsiteX27" fmla="*/ 221994 w 3277041"/>
                <a:gd name="connsiteY27" fmla="*/ 467771 h 562911"/>
                <a:gd name="connsiteX28" fmla="*/ 306562 w 3277041"/>
                <a:gd name="connsiteY28" fmla="*/ 533841 h 562911"/>
                <a:gd name="connsiteX29" fmla="*/ 325062 w 3277041"/>
                <a:gd name="connsiteY29" fmla="*/ 549697 h 562911"/>
                <a:gd name="connsiteX30" fmla="*/ 348847 w 3277041"/>
                <a:gd name="connsiteY30" fmla="*/ 560268 h 562911"/>
                <a:gd name="connsiteX31" fmla="*/ 377917 w 3277041"/>
                <a:gd name="connsiteY31" fmla="*/ 562911 h 562911"/>
                <a:gd name="connsiteX32" fmla="*/ 412273 w 3277041"/>
                <a:gd name="connsiteY32" fmla="*/ 560268 h 562911"/>
                <a:gd name="connsiteX33" fmla="*/ 473057 w 3277041"/>
                <a:gd name="connsiteY33" fmla="*/ 544412 h 562911"/>
                <a:gd name="connsiteX34" fmla="*/ 584054 w 3277041"/>
                <a:gd name="connsiteY34" fmla="*/ 512698 h 562911"/>
                <a:gd name="connsiteX35" fmla="*/ 745263 w 3277041"/>
                <a:gd name="connsiteY35" fmla="*/ 488913 h 562911"/>
                <a:gd name="connsiteX36" fmla="*/ 903829 w 3277041"/>
                <a:gd name="connsiteY36" fmla="*/ 454557 h 562911"/>
                <a:gd name="connsiteX37" fmla="*/ 1194535 w 3277041"/>
                <a:gd name="connsiteY37" fmla="*/ 399059 h 562911"/>
                <a:gd name="connsiteX38" fmla="*/ 1435027 w 3277041"/>
                <a:gd name="connsiteY38" fmla="*/ 351489 h 562911"/>
                <a:gd name="connsiteX39" fmla="*/ 1654377 w 3277041"/>
                <a:gd name="connsiteY39" fmla="*/ 314490 h 562911"/>
                <a:gd name="connsiteX40" fmla="*/ 1770659 w 3277041"/>
                <a:gd name="connsiteY40" fmla="*/ 298634 h 562911"/>
                <a:gd name="connsiteX41" fmla="*/ 1945083 w 3277041"/>
                <a:gd name="connsiteY41" fmla="*/ 282777 h 562911"/>
                <a:gd name="connsiteX42" fmla="*/ 2103649 w 3277041"/>
                <a:gd name="connsiteY42" fmla="*/ 272206 h 562911"/>
                <a:gd name="connsiteX43" fmla="*/ 2307143 w 3277041"/>
                <a:gd name="connsiteY43" fmla="*/ 264278 h 562911"/>
                <a:gd name="connsiteX44" fmla="*/ 2484209 w 3277041"/>
                <a:gd name="connsiteY44" fmla="*/ 266920 h 562911"/>
                <a:gd name="connsiteX45" fmla="*/ 2568777 w 3277041"/>
                <a:gd name="connsiteY45" fmla="*/ 266920 h 562911"/>
                <a:gd name="connsiteX46" fmla="*/ 2661274 w 3277041"/>
                <a:gd name="connsiteY46" fmla="*/ 266920 h 562911"/>
                <a:gd name="connsiteX47" fmla="*/ 2811913 w 3277041"/>
                <a:gd name="connsiteY47" fmla="*/ 272206 h 562911"/>
                <a:gd name="connsiteX48" fmla="*/ 2994264 w 3277041"/>
                <a:gd name="connsiteY48" fmla="*/ 280134 h 562911"/>
                <a:gd name="connsiteX49" fmla="*/ 3107903 w 3277041"/>
                <a:gd name="connsiteY49" fmla="*/ 288062 h 562911"/>
                <a:gd name="connsiteX50" fmla="*/ 3163402 w 3277041"/>
                <a:gd name="connsiteY50" fmla="*/ 285420 h 562911"/>
                <a:gd name="connsiteX51" fmla="*/ 3210972 w 3277041"/>
                <a:gd name="connsiteY51" fmla="*/ 277491 h 562911"/>
                <a:gd name="connsiteX52" fmla="*/ 3240042 w 3277041"/>
                <a:gd name="connsiteY52" fmla="*/ 266920 h 562911"/>
                <a:gd name="connsiteX53" fmla="*/ 3263827 w 3277041"/>
                <a:gd name="connsiteY53" fmla="*/ 251064 h 562911"/>
                <a:gd name="connsiteX54" fmla="*/ 3274398 w 3277041"/>
                <a:gd name="connsiteY54" fmla="*/ 235207 h 562911"/>
                <a:gd name="connsiteX55" fmla="*/ 3277041 w 3277041"/>
                <a:gd name="connsiteY55" fmla="*/ 219350 h 562911"/>
                <a:gd name="connsiteX56" fmla="*/ 3271755 w 3277041"/>
                <a:gd name="connsiteY56" fmla="*/ 192923 h 562911"/>
                <a:gd name="connsiteX57" fmla="*/ 3261184 w 3277041"/>
                <a:gd name="connsiteY57" fmla="*/ 163852 h 562911"/>
                <a:gd name="connsiteX58" fmla="*/ 3242685 w 3277041"/>
                <a:gd name="connsiteY58" fmla="*/ 145353 h 562911"/>
                <a:gd name="connsiteX59" fmla="*/ 3218900 w 3277041"/>
                <a:gd name="connsiteY59" fmla="*/ 126853 h 562911"/>
                <a:gd name="connsiteX60" fmla="*/ 3179258 w 3277041"/>
                <a:gd name="connsiteY60" fmla="*/ 105711 h 562911"/>
                <a:gd name="connsiteX61" fmla="*/ 3118474 w 3277041"/>
                <a:gd name="connsiteY61" fmla="*/ 76641 h 562911"/>
                <a:gd name="connsiteX62" fmla="*/ 3052405 w 3277041"/>
                <a:gd name="connsiteY62" fmla="*/ 50213 h 562911"/>
                <a:gd name="connsiteX63" fmla="*/ 3007478 w 3277041"/>
                <a:gd name="connsiteY63" fmla="*/ 31713 h 562911"/>
                <a:gd name="connsiteX64" fmla="*/ 2946694 w 3277041"/>
                <a:gd name="connsiteY64" fmla="*/ 10571 h 562911"/>
                <a:gd name="connsiteX65" fmla="*/ 2901767 w 3277041"/>
                <a:gd name="connsiteY65" fmla="*/ 0 h 562911"/>
                <a:gd name="connsiteX66" fmla="*/ 2877982 w 3277041"/>
                <a:gd name="connsiteY66" fmla="*/ 0 h 562911"/>
                <a:gd name="connsiteX67" fmla="*/ 2851554 w 3277041"/>
                <a:gd name="connsiteY67" fmla="*/ 2643 h 562911"/>
                <a:gd name="connsiteX68" fmla="*/ 2835698 w 3277041"/>
                <a:gd name="connsiteY68" fmla="*/ 10571 h 562911"/>
                <a:gd name="connsiteX69" fmla="*/ 2803984 w 3277041"/>
                <a:gd name="connsiteY69" fmla="*/ 31713 h 562911"/>
                <a:gd name="connsiteX70" fmla="*/ 2674488 w 3277041"/>
                <a:gd name="connsiteY70" fmla="*/ 66069 h 562911"/>
                <a:gd name="connsiteX71" fmla="*/ 2539707 w 3277041"/>
                <a:gd name="connsiteY71" fmla="*/ 92497 h 562911"/>
                <a:gd name="connsiteX72" fmla="*/ 2433996 w 3277041"/>
                <a:gd name="connsiteY72" fmla="*/ 103068 h 562911"/>
                <a:gd name="connsiteX73" fmla="*/ 2270144 w 3277041"/>
                <a:gd name="connsiteY73" fmla="*/ 108354 h 562911"/>
                <a:gd name="connsiteX74" fmla="*/ 2108935 w 3277041"/>
                <a:gd name="connsiteY74" fmla="*/ 110997 h 562911"/>
                <a:gd name="connsiteX75" fmla="*/ 1855228 w 3277041"/>
                <a:gd name="connsiteY75" fmla="*/ 142710 h 562911"/>
                <a:gd name="connsiteX76" fmla="*/ 1680805 w 3277041"/>
                <a:gd name="connsiteY76" fmla="*/ 161209 h 5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77041" h="562911">
                  <a:moveTo>
                    <a:pt x="1680805" y="161209"/>
                  </a:moveTo>
                  <a:lnTo>
                    <a:pt x="1551309" y="177066"/>
                  </a:lnTo>
                  <a:lnTo>
                    <a:pt x="1437670" y="192923"/>
                  </a:lnTo>
                  <a:lnTo>
                    <a:pt x="1331959" y="206136"/>
                  </a:lnTo>
                  <a:lnTo>
                    <a:pt x="1220962" y="224636"/>
                  </a:lnTo>
                  <a:lnTo>
                    <a:pt x="1051825" y="240493"/>
                  </a:lnTo>
                  <a:lnTo>
                    <a:pt x="898544" y="266920"/>
                  </a:lnTo>
                  <a:lnTo>
                    <a:pt x="710907" y="295991"/>
                  </a:lnTo>
                  <a:lnTo>
                    <a:pt x="515342" y="327704"/>
                  </a:lnTo>
                  <a:lnTo>
                    <a:pt x="478343" y="332990"/>
                  </a:lnTo>
                  <a:lnTo>
                    <a:pt x="436058" y="330347"/>
                  </a:lnTo>
                  <a:lnTo>
                    <a:pt x="327705" y="332990"/>
                  </a:lnTo>
                  <a:lnTo>
                    <a:pt x="269563" y="327704"/>
                  </a:lnTo>
                  <a:lnTo>
                    <a:pt x="221994" y="319776"/>
                  </a:lnTo>
                  <a:lnTo>
                    <a:pt x="200851" y="314490"/>
                  </a:lnTo>
                  <a:lnTo>
                    <a:pt x="155924" y="301276"/>
                  </a:lnTo>
                  <a:lnTo>
                    <a:pt x="118925" y="282777"/>
                  </a:lnTo>
                  <a:lnTo>
                    <a:pt x="87212" y="261635"/>
                  </a:lnTo>
                  <a:lnTo>
                    <a:pt x="52856" y="240493"/>
                  </a:lnTo>
                  <a:lnTo>
                    <a:pt x="36999" y="235207"/>
                  </a:lnTo>
                  <a:lnTo>
                    <a:pt x="15857" y="229921"/>
                  </a:lnTo>
                  <a:lnTo>
                    <a:pt x="2643" y="229921"/>
                  </a:lnTo>
                  <a:lnTo>
                    <a:pt x="0" y="237850"/>
                  </a:lnTo>
                  <a:lnTo>
                    <a:pt x="0" y="251064"/>
                  </a:lnTo>
                  <a:lnTo>
                    <a:pt x="13214" y="277491"/>
                  </a:lnTo>
                  <a:lnTo>
                    <a:pt x="34357" y="303919"/>
                  </a:lnTo>
                  <a:lnTo>
                    <a:pt x="140068" y="396416"/>
                  </a:lnTo>
                  <a:lnTo>
                    <a:pt x="221994" y="467771"/>
                  </a:lnTo>
                  <a:lnTo>
                    <a:pt x="306562" y="533841"/>
                  </a:lnTo>
                  <a:lnTo>
                    <a:pt x="325062" y="549697"/>
                  </a:lnTo>
                  <a:lnTo>
                    <a:pt x="348847" y="560268"/>
                  </a:lnTo>
                  <a:lnTo>
                    <a:pt x="377917" y="562911"/>
                  </a:lnTo>
                  <a:lnTo>
                    <a:pt x="412273" y="560268"/>
                  </a:lnTo>
                  <a:lnTo>
                    <a:pt x="473057" y="544412"/>
                  </a:lnTo>
                  <a:lnTo>
                    <a:pt x="584054" y="512698"/>
                  </a:lnTo>
                  <a:lnTo>
                    <a:pt x="745263" y="488913"/>
                  </a:lnTo>
                  <a:lnTo>
                    <a:pt x="903829" y="454557"/>
                  </a:lnTo>
                  <a:lnTo>
                    <a:pt x="1194535" y="399059"/>
                  </a:lnTo>
                  <a:lnTo>
                    <a:pt x="1435027" y="351489"/>
                  </a:lnTo>
                  <a:lnTo>
                    <a:pt x="1654377" y="314490"/>
                  </a:lnTo>
                  <a:lnTo>
                    <a:pt x="1770659" y="298634"/>
                  </a:lnTo>
                  <a:lnTo>
                    <a:pt x="1945083" y="282777"/>
                  </a:lnTo>
                  <a:lnTo>
                    <a:pt x="2103649" y="272206"/>
                  </a:lnTo>
                  <a:lnTo>
                    <a:pt x="2307143" y="264278"/>
                  </a:lnTo>
                  <a:lnTo>
                    <a:pt x="2484209" y="266920"/>
                  </a:lnTo>
                  <a:lnTo>
                    <a:pt x="2568777" y="266920"/>
                  </a:lnTo>
                  <a:lnTo>
                    <a:pt x="2661274" y="266920"/>
                  </a:lnTo>
                  <a:lnTo>
                    <a:pt x="2811913" y="272206"/>
                  </a:lnTo>
                  <a:lnTo>
                    <a:pt x="2994264" y="280134"/>
                  </a:lnTo>
                  <a:lnTo>
                    <a:pt x="3107903" y="288062"/>
                  </a:lnTo>
                  <a:lnTo>
                    <a:pt x="3163402" y="285420"/>
                  </a:lnTo>
                  <a:lnTo>
                    <a:pt x="3210972" y="277491"/>
                  </a:lnTo>
                  <a:lnTo>
                    <a:pt x="3240042" y="266920"/>
                  </a:lnTo>
                  <a:lnTo>
                    <a:pt x="3263827" y="251064"/>
                  </a:lnTo>
                  <a:lnTo>
                    <a:pt x="3274398" y="235207"/>
                  </a:lnTo>
                  <a:lnTo>
                    <a:pt x="3277041" y="219350"/>
                  </a:lnTo>
                  <a:lnTo>
                    <a:pt x="3271755" y="192923"/>
                  </a:lnTo>
                  <a:lnTo>
                    <a:pt x="3261184" y="163852"/>
                  </a:lnTo>
                  <a:lnTo>
                    <a:pt x="3242685" y="145353"/>
                  </a:lnTo>
                  <a:lnTo>
                    <a:pt x="3218900" y="126853"/>
                  </a:lnTo>
                  <a:lnTo>
                    <a:pt x="3179258" y="105711"/>
                  </a:lnTo>
                  <a:lnTo>
                    <a:pt x="3118474" y="76641"/>
                  </a:lnTo>
                  <a:lnTo>
                    <a:pt x="3052405" y="50213"/>
                  </a:lnTo>
                  <a:lnTo>
                    <a:pt x="3007478" y="31713"/>
                  </a:lnTo>
                  <a:lnTo>
                    <a:pt x="2946694" y="10571"/>
                  </a:lnTo>
                  <a:lnTo>
                    <a:pt x="2901767" y="0"/>
                  </a:lnTo>
                  <a:lnTo>
                    <a:pt x="2877982" y="0"/>
                  </a:lnTo>
                  <a:lnTo>
                    <a:pt x="2851554" y="2643"/>
                  </a:lnTo>
                  <a:lnTo>
                    <a:pt x="2835698" y="10571"/>
                  </a:lnTo>
                  <a:lnTo>
                    <a:pt x="2803984" y="31713"/>
                  </a:lnTo>
                  <a:lnTo>
                    <a:pt x="2674488" y="66069"/>
                  </a:lnTo>
                  <a:lnTo>
                    <a:pt x="2539707" y="92497"/>
                  </a:lnTo>
                  <a:lnTo>
                    <a:pt x="2433996" y="103068"/>
                  </a:lnTo>
                  <a:lnTo>
                    <a:pt x="2270144" y="108354"/>
                  </a:lnTo>
                  <a:lnTo>
                    <a:pt x="2108935" y="110997"/>
                  </a:lnTo>
                  <a:lnTo>
                    <a:pt x="1855228" y="142710"/>
                  </a:lnTo>
                  <a:lnTo>
                    <a:pt x="1680805" y="1612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EDDDBF58-7D2B-42CD-8C57-D7B1C18DF302}"/>
                </a:ext>
              </a:extLst>
            </p:cNvPr>
            <p:cNvSpPr/>
            <p:nvPr/>
          </p:nvSpPr>
          <p:spPr>
            <a:xfrm>
              <a:off x="4757739" y="3154363"/>
              <a:ext cx="1216025" cy="1758950"/>
            </a:xfrm>
            <a:custGeom>
              <a:avLst/>
              <a:gdLst>
                <a:gd name="connsiteX0" fmla="*/ 666750 w 1216818"/>
                <a:gd name="connsiteY0" fmla="*/ 740569 h 1757363"/>
                <a:gd name="connsiteX1" fmla="*/ 700087 w 1216818"/>
                <a:gd name="connsiteY1" fmla="*/ 681038 h 1757363"/>
                <a:gd name="connsiteX2" fmla="*/ 738187 w 1216818"/>
                <a:gd name="connsiteY2" fmla="*/ 607219 h 1757363"/>
                <a:gd name="connsiteX3" fmla="*/ 778668 w 1216818"/>
                <a:gd name="connsiteY3" fmla="*/ 528638 h 1757363"/>
                <a:gd name="connsiteX4" fmla="*/ 816768 w 1216818"/>
                <a:gd name="connsiteY4" fmla="*/ 447675 h 1757363"/>
                <a:gd name="connsiteX5" fmla="*/ 847725 w 1216818"/>
                <a:gd name="connsiteY5" fmla="*/ 376238 h 1757363"/>
                <a:gd name="connsiteX6" fmla="*/ 866775 w 1216818"/>
                <a:gd name="connsiteY6" fmla="*/ 321469 h 1757363"/>
                <a:gd name="connsiteX7" fmla="*/ 876300 w 1216818"/>
                <a:gd name="connsiteY7" fmla="*/ 288132 h 1757363"/>
                <a:gd name="connsiteX8" fmla="*/ 883443 w 1216818"/>
                <a:gd name="connsiteY8" fmla="*/ 252413 h 1757363"/>
                <a:gd name="connsiteX9" fmla="*/ 885825 w 1216818"/>
                <a:gd name="connsiteY9" fmla="*/ 223838 h 1757363"/>
                <a:gd name="connsiteX10" fmla="*/ 881062 w 1216818"/>
                <a:gd name="connsiteY10" fmla="*/ 185738 h 1757363"/>
                <a:gd name="connsiteX11" fmla="*/ 876300 w 1216818"/>
                <a:gd name="connsiteY11" fmla="*/ 150019 h 1757363"/>
                <a:gd name="connsiteX12" fmla="*/ 866775 w 1216818"/>
                <a:gd name="connsiteY12" fmla="*/ 111919 h 1757363"/>
                <a:gd name="connsiteX13" fmla="*/ 854868 w 1216818"/>
                <a:gd name="connsiteY13" fmla="*/ 85725 h 1757363"/>
                <a:gd name="connsiteX14" fmla="*/ 838200 w 1216818"/>
                <a:gd name="connsiteY14" fmla="*/ 64294 h 1757363"/>
                <a:gd name="connsiteX15" fmla="*/ 814387 w 1216818"/>
                <a:gd name="connsiteY15" fmla="*/ 50007 h 1757363"/>
                <a:gd name="connsiteX16" fmla="*/ 750093 w 1216818"/>
                <a:gd name="connsiteY16" fmla="*/ 26194 h 1757363"/>
                <a:gd name="connsiteX17" fmla="*/ 897731 w 1216818"/>
                <a:gd name="connsiteY17" fmla="*/ 0 h 1757363"/>
                <a:gd name="connsiteX18" fmla="*/ 988218 w 1216818"/>
                <a:gd name="connsiteY18" fmla="*/ 45244 h 1757363"/>
                <a:gd name="connsiteX19" fmla="*/ 1064418 w 1216818"/>
                <a:gd name="connsiteY19" fmla="*/ 85725 h 1757363"/>
                <a:gd name="connsiteX20" fmla="*/ 1123950 w 1216818"/>
                <a:gd name="connsiteY20" fmla="*/ 119063 h 1757363"/>
                <a:gd name="connsiteX21" fmla="*/ 1176337 w 1216818"/>
                <a:gd name="connsiteY21" fmla="*/ 154782 h 1757363"/>
                <a:gd name="connsiteX22" fmla="*/ 1204912 w 1216818"/>
                <a:gd name="connsiteY22" fmla="*/ 176213 h 1757363"/>
                <a:gd name="connsiteX23" fmla="*/ 1216818 w 1216818"/>
                <a:gd name="connsiteY23" fmla="*/ 197644 h 1757363"/>
                <a:gd name="connsiteX24" fmla="*/ 1216818 w 1216818"/>
                <a:gd name="connsiteY24" fmla="*/ 221457 h 1757363"/>
                <a:gd name="connsiteX25" fmla="*/ 1209675 w 1216818"/>
                <a:gd name="connsiteY25" fmla="*/ 252413 h 1757363"/>
                <a:gd name="connsiteX26" fmla="*/ 1169193 w 1216818"/>
                <a:gd name="connsiteY26" fmla="*/ 304800 h 1757363"/>
                <a:gd name="connsiteX27" fmla="*/ 1138237 w 1216818"/>
                <a:gd name="connsiteY27" fmla="*/ 338138 h 1757363"/>
                <a:gd name="connsiteX28" fmla="*/ 1081087 w 1216818"/>
                <a:gd name="connsiteY28" fmla="*/ 407194 h 1757363"/>
                <a:gd name="connsiteX29" fmla="*/ 907256 w 1216818"/>
                <a:gd name="connsiteY29" fmla="*/ 719138 h 1757363"/>
                <a:gd name="connsiteX30" fmla="*/ 776287 w 1216818"/>
                <a:gd name="connsiteY30" fmla="*/ 926307 h 1757363"/>
                <a:gd name="connsiteX31" fmla="*/ 619125 w 1216818"/>
                <a:gd name="connsiteY31" fmla="*/ 1145382 h 1757363"/>
                <a:gd name="connsiteX32" fmla="*/ 540543 w 1216818"/>
                <a:gd name="connsiteY32" fmla="*/ 1245394 h 1757363"/>
                <a:gd name="connsiteX33" fmla="*/ 438150 w 1216818"/>
                <a:gd name="connsiteY33" fmla="*/ 1371600 h 1757363"/>
                <a:gd name="connsiteX34" fmla="*/ 354806 w 1216818"/>
                <a:gd name="connsiteY34" fmla="*/ 1452563 h 1757363"/>
                <a:gd name="connsiteX35" fmla="*/ 180975 w 1216818"/>
                <a:gd name="connsiteY35" fmla="*/ 1626394 h 1757363"/>
                <a:gd name="connsiteX36" fmla="*/ 59531 w 1216818"/>
                <a:gd name="connsiteY36" fmla="*/ 1745457 h 1757363"/>
                <a:gd name="connsiteX37" fmla="*/ 38100 w 1216818"/>
                <a:gd name="connsiteY37" fmla="*/ 1754982 h 1757363"/>
                <a:gd name="connsiteX38" fmla="*/ 14287 w 1216818"/>
                <a:gd name="connsiteY38" fmla="*/ 1757363 h 1757363"/>
                <a:gd name="connsiteX39" fmla="*/ 0 w 1216818"/>
                <a:gd name="connsiteY39" fmla="*/ 1750219 h 1757363"/>
                <a:gd name="connsiteX40" fmla="*/ 0 w 1216818"/>
                <a:gd name="connsiteY40" fmla="*/ 1738313 h 1757363"/>
                <a:gd name="connsiteX41" fmla="*/ 4762 w 1216818"/>
                <a:gd name="connsiteY41" fmla="*/ 1719263 h 1757363"/>
                <a:gd name="connsiteX42" fmla="*/ 21431 w 1216818"/>
                <a:gd name="connsiteY42" fmla="*/ 1690688 h 1757363"/>
                <a:gd name="connsiteX43" fmla="*/ 95250 w 1216818"/>
                <a:gd name="connsiteY43" fmla="*/ 1593057 h 1757363"/>
                <a:gd name="connsiteX44" fmla="*/ 197643 w 1216818"/>
                <a:gd name="connsiteY44" fmla="*/ 1457325 h 1757363"/>
                <a:gd name="connsiteX45" fmla="*/ 297656 w 1216818"/>
                <a:gd name="connsiteY45" fmla="*/ 1316832 h 1757363"/>
                <a:gd name="connsiteX46" fmla="*/ 373856 w 1216818"/>
                <a:gd name="connsiteY46" fmla="*/ 1204913 h 1757363"/>
                <a:gd name="connsiteX47" fmla="*/ 445293 w 1216818"/>
                <a:gd name="connsiteY47" fmla="*/ 1100138 h 1757363"/>
                <a:gd name="connsiteX48" fmla="*/ 535781 w 1216818"/>
                <a:gd name="connsiteY48" fmla="*/ 959644 h 1757363"/>
                <a:gd name="connsiteX49" fmla="*/ 609600 w 1216818"/>
                <a:gd name="connsiteY49" fmla="*/ 845344 h 1757363"/>
                <a:gd name="connsiteX50" fmla="*/ 666750 w 1216818"/>
                <a:gd name="connsiteY50" fmla="*/ 740569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16818" h="1757363">
                  <a:moveTo>
                    <a:pt x="666750" y="740569"/>
                  </a:moveTo>
                  <a:lnTo>
                    <a:pt x="700087" y="681038"/>
                  </a:lnTo>
                  <a:lnTo>
                    <a:pt x="738187" y="607219"/>
                  </a:lnTo>
                  <a:lnTo>
                    <a:pt x="778668" y="528638"/>
                  </a:lnTo>
                  <a:lnTo>
                    <a:pt x="816768" y="447675"/>
                  </a:lnTo>
                  <a:lnTo>
                    <a:pt x="847725" y="376238"/>
                  </a:lnTo>
                  <a:lnTo>
                    <a:pt x="866775" y="321469"/>
                  </a:lnTo>
                  <a:lnTo>
                    <a:pt x="876300" y="288132"/>
                  </a:lnTo>
                  <a:lnTo>
                    <a:pt x="883443" y="252413"/>
                  </a:lnTo>
                  <a:lnTo>
                    <a:pt x="885825" y="223838"/>
                  </a:lnTo>
                  <a:lnTo>
                    <a:pt x="881062" y="185738"/>
                  </a:lnTo>
                  <a:lnTo>
                    <a:pt x="876300" y="150019"/>
                  </a:lnTo>
                  <a:lnTo>
                    <a:pt x="866775" y="111919"/>
                  </a:lnTo>
                  <a:lnTo>
                    <a:pt x="854868" y="85725"/>
                  </a:lnTo>
                  <a:lnTo>
                    <a:pt x="838200" y="64294"/>
                  </a:lnTo>
                  <a:lnTo>
                    <a:pt x="814387" y="50007"/>
                  </a:lnTo>
                  <a:lnTo>
                    <a:pt x="750093" y="26194"/>
                  </a:lnTo>
                  <a:lnTo>
                    <a:pt x="897731" y="0"/>
                  </a:lnTo>
                  <a:lnTo>
                    <a:pt x="988218" y="45244"/>
                  </a:lnTo>
                  <a:lnTo>
                    <a:pt x="1064418" y="85725"/>
                  </a:lnTo>
                  <a:lnTo>
                    <a:pt x="1123950" y="119063"/>
                  </a:lnTo>
                  <a:lnTo>
                    <a:pt x="1176337" y="154782"/>
                  </a:lnTo>
                  <a:lnTo>
                    <a:pt x="1204912" y="176213"/>
                  </a:lnTo>
                  <a:lnTo>
                    <a:pt x="1216818" y="197644"/>
                  </a:lnTo>
                  <a:lnTo>
                    <a:pt x="1216818" y="221457"/>
                  </a:lnTo>
                  <a:lnTo>
                    <a:pt x="1209675" y="252413"/>
                  </a:lnTo>
                  <a:lnTo>
                    <a:pt x="1169193" y="304800"/>
                  </a:lnTo>
                  <a:lnTo>
                    <a:pt x="1138237" y="338138"/>
                  </a:lnTo>
                  <a:lnTo>
                    <a:pt x="1081087" y="407194"/>
                  </a:lnTo>
                  <a:lnTo>
                    <a:pt x="907256" y="719138"/>
                  </a:lnTo>
                  <a:lnTo>
                    <a:pt x="776287" y="926307"/>
                  </a:lnTo>
                  <a:lnTo>
                    <a:pt x="619125" y="1145382"/>
                  </a:lnTo>
                  <a:lnTo>
                    <a:pt x="540543" y="1245394"/>
                  </a:lnTo>
                  <a:lnTo>
                    <a:pt x="438150" y="1371600"/>
                  </a:lnTo>
                  <a:lnTo>
                    <a:pt x="354806" y="1452563"/>
                  </a:lnTo>
                  <a:lnTo>
                    <a:pt x="180975" y="1626394"/>
                  </a:lnTo>
                  <a:lnTo>
                    <a:pt x="59531" y="1745457"/>
                  </a:lnTo>
                  <a:lnTo>
                    <a:pt x="38100" y="1754982"/>
                  </a:lnTo>
                  <a:lnTo>
                    <a:pt x="14287" y="1757363"/>
                  </a:lnTo>
                  <a:lnTo>
                    <a:pt x="0" y="1750219"/>
                  </a:lnTo>
                  <a:lnTo>
                    <a:pt x="0" y="1738313"/>
                  </a:lnTo>
                  <a:lnTo>
                    <a:pt x="4762" y="1719263"/>
                  </a:lnTo>
                  <a:lnTo>
                    <a:pt x="21431" y="1690688"/>
                  </a:lnTo>
                  <a:lnTo>
                    <a:pt x="95250" y="1593057"/>
                  </a:lnTo>
                  <a:lnTo>
                    <a:pt x="197643" y="1457325"/>
                  </a:lnTo>
                  <a:lnTo>
                    <a:pt x="297656" y="1316832"/>
                  </a:lnTo>
                  <a:lnTo>
                    <a:pt x="373856" y="1204913"/>
                  </a:lnTo>
                  <a:lnTo>
                    <a:pt x="445293" y="1100138"/>
                  </a:lnTo>
                  <a:lnTo>
                    <a:pt x="535781" y="959644"/>
                  </a:lnTo>
                  <a:lnTo>
                    <a:pt x="609600" y="845344"/>
                  </a:lnTo>
                  <a:lnTo>
                    <a:pt x="666750" y="7405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1">
              <a:extLst>
                <a:ext uri="{FF2B5EF4-FFF2-40B4-BE49-F238E27FC236}">
                  <a16:creationId xmlns:a16="http://schemas.microsoft.com/office/drawing/2014/main" id="{BDE36396-00B4-4C74-904A-860E468D235E}"/>
                </a:ext>
              </a:extLst>
            </p:cNvPr>
            <p:cNvSpPr/>
            <p:nvPr/>
          </p:nvSpPr>
          <p:spPr>
            <a:xfrm>
              <a:off x="5551489" y="3556000"/>
              <a:ext cx="312737" cy="2300288"/>
            </a:xfrm>
            <a:custGeom>
              <a:avLst/>
              <a:gdLst>
                <a:gd name="connsiteX0" fmla="*/ 92334 w 312743"/>
                <a:gd name="connsiteY0" fmla="*/ 845894 h 2299403"/>
                <a:gd name="connsiteX1" fmla="*/ 101269 w 312743"/>
                <a:gd name="connsiteY1" fmla="*/ 664206 h 2299403"/>
                <a:gd name="connsiteX2" fmla="*/ 107226 w 312743"/>
                <a:gd name="connsiteY2" fmla="*/ 491453 h 2299403"/>
                <a:gd name="connsiteX3" fmla="*/ 110205 w 312743"/>
                <a:gd name="connsiteY3" fmla="*/ 375291 h 2299403"/>
                <a:gd name="connsiteX4" fmla="*/ 110205 w 312743"/>
                <a:gd name="connsiteY4" fmla="*/ 247216 h 2299403"/>
                <a:gd name="connsiteX5" fmla="*/ 110205 w 312743"/>
                <a:gd name="connsiteY5" fmla="*/ 0 h 2299403"/>
                <a:gd name="connsiteX6" fmla="*/ 244238 w 312743"/>
                <a:gd name="connsiteY6" fmla="*/ 125097 h 2299403"/>
                <a:gd name="connsiteX7" fmla="*/ 265087 w 312743"/>
                <a:gd name="connsiteY7" fmla="*/ 172753 h 2299403"/>
                <a:gd name="connsiteX8" fmla="*/ 291894 w 312743"/>
                <a:gd name="connsiteY8" fmla="*/ 238280 h 2299403"/>
                <a:gd name="connsiteX9" fmla="*/ 306786 w 312743"/>
                <a:gd name="connsiteY9" fmla="*/ 279979 h 2299403"/>
                <a:gd name="connsiteX10" fmla="*/ 312743 w 312743"/>
                <a:gd name="connsiteY10" fmla="*/ 318700 h 2299403"/>
                <a:gd name="connsiteX11" fmla="*/ 312743 w 312743"/>
                <a:gd name="connsiteY11" fmla="*/ 351463 h 2299403"/>
                <a:gd name="connsiteX12" fmla="*/ 303808 w 312743"/>
                <a:gd name="connsiteY12" fmla="*/ 399119 h 2299403"/>
                <a:gd name="connsiteX13" fmla="*/ 297851 w 312743"/>
                <a:gd name="connsiteY13" fmla="*/ 470603 h 2299403"/>
                <a:gd name="connsiteX14" fmla="*/ 291894 w 312743"/>
                <a:gd name="connsiteY14" fmla="*/ 625485 h 2299403"/>
                <a:gd name="connsiteX15" fmla="*/ 291894 w 312743"/>
                <a:gd name="connsiteY15" fmla="*/ 929292 h 2299403"/>
                <a:gd name="connsiteX16" fmla="*/ 294872 w 312743"/>
                <a:gd name="connsiteY16" fmla="*/ 1140766 h 2299403"/>
                <a:gd name="connsiteX17" fmla="*/ 291894 w 312743"/>
                <a:gd name="connsiteY17" fmla="*/ 1390960 h 2299403"/>
                <a:gd name="connsiteX18" fmla="*/ 291894 w 312743"/>
                <a:gd name="connsiteY18" fmla="*/ 1539885 h 2299403"/>
                <a:gd name="connsiteX19" fmla="*/ 282958 w 312743"/>
                <a:gd name="connsiteY19" fmla="*/ 1754337 h 2299403"/>
                <a:gd name="connsiteX20" fmla="*/ 271044 w 312743"/>
                <a:gd name="connsiteY20" fmla="*/ 1953897 h 2299403"/>
                <a:gd name="connsiteX21" fmla="*/ 265087 w 312743"/>
                <a:gd name="connsiteY21" fmla="*/ 2043252 h 2299403"/>
                <a:gd name="connsiteX22" fmla="*/ 259130 w 312743"/>
                <a:gd name="connsiteY22" fmla="*/ 2102822 h 2299403"/>
                <a:gd name="connsiteX23" fmla="*/ 241259 w 312743"/>
                <a:gd name="connsiteY23" fmla="*/ 2183242 h 2299403"/>
                <a:gd name="connsiteX24" fmla="*/ 223388 w 312743"/>
                <a:gd name="connsiteY24" fmla="*/ 2218984 h 2299403"/>
                <a:gd name="connsiteX25" fmla="*/ 193603 w 312743"/>
                <a:gd name="connsiteY25" fmla="*/ 2257704 h 2299403"/>
                <a:gd name="connsiteX26" fmla="*/ 151904 w 312743"/>
                <a:gd name="connsiteY26" fmla="*/ 2290468 h 2299403"/>
                <a:gd name="connsiteX27" fmla="*/ 131054 w 312743"/>
                <a:gd name="connsiteY27" fmla="*/ 2299403 h 2299403"/>
                <a:gd name="connsiteX28" fmla="*/ 110205 w 312743"/>
                <a:gd name="connsiteY28" fmla="*/ 2299403 h 2299403"/>
                <a:gd name="connsiteX29" fmla="*/ 86377 w 312743"/>
                <a:gd name="connsiteY29" fmla="*/ 2284511 h 2299403"/>
                <a:gd name="connsiteX30" fmla="*/ 56592 w 312743"/>
                <a:gd name="connsiteY30" fmla="*/ 2239833 h 2299403"/>
                <a:gd name="connsiteX31" fmla="*/ 35742 w 312743"/>
                <a:gd name="connsiteY31" fmla="*/ 2195156 h 2299403"/>
                <a:gd name="connsiteX32" fmla="*/ 17871 w 312743"/>
                <a:gd name="connsiteY32" fmla="*/ 2138564 h 2299403"/>
                <a:gd name="connsiteX33" fmla="*/ 5957 w 312743"/>
                <a:gd name="connsiteY33" fmla="*/ 2046231 h 2299403"/>
                <a:gd name="connsiteX34" fmla="*/ 0 w 312743"/>
                <a:gd name="connsiteY34" fmla="*/ 1947940 h 2299403"/>
                <a:gd name="connsiteX35" fmla="*/ 5957 w 312743"/>
                <a:gd name="connsiteY35" fmla="*/ 1912198 h 2299403"/>
                <a:gd name="connsiteX36" fmla="*/ 26807 w 312743"/>
                <a:gd name="connsiteY36" fmla="*/ 1816886 h 2299403"/>
                <a:gd name="connsiteX37" fmla="*/ 41699 w 312743"/>
                <a:gd name="connsiteY37" fmla="*/ 1685832 h 2299403"/>
                <a:gd name="connsiteX38" fmla="*/ 56592 w 312743"/>
                <a:gd name="connsiteY38" fmla="*/ 1513079 h 2299403"/>
                <a:gd name="connsiteX39" fmla="*/ 71484 w 312743"/>
                <a:gd name="connsiteY39" fmla="*/ 1289691 h 2299403"/>
                <a:gd name="connsiteX40" fmla="*/ 86377 w 312743"/>
                <a:gd name="connsiteY40" fmla="*/ 965034 h 2299403"/>
                <a:gd name="connsiteX41" fmla="*/ 92334 w 312743"/>
                <a:gd name="connsiteY41" fmla="*/ 845894 h 229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2743" h="2299403">
                  <a:moveTo>
                    <a:pt x="92334" y="845894"/>
                  </a:moveTo>
                  <a:lnTo>
                    <a:pt x="101269" y="664206"/>
                  </a:lnTo>
                  <a:lnTo>
                    <a:pt x="107226" y="491453"/>
                  </a:lnTo>
                  <a:lnTo>
                    <a:pt x="110205" y="375291"/>
                  </a:lnTo>
                  <a:lnTo>
                    <a:pt x="110205" y="247216"/>
                  </a:lnTo>
                  <a:lnTo>
                    <a:pt x="110205" y="0"/>
                  </a:lnTo>
                  <a:lnTo>
                    <a:pt x="244238" y="125097"/>
                  </a:lnTo>
                  <a:lnTo>
                    <a:pt x="265087" y="172753"/>
                  </a:lnTo>
                  <a:lnTo>
                    <a:pt x="291894" y="238280"/>
                  </a:lnTo>
                  <a:lnTo>
                    <a:pt x="306786" y="279979"/>
                  </a:lnTo>
                  <a:lnTo>
                    <a:pt x="312743" y="318700"/>
                  </a:lnTo>
                  <a:lnTo>
                    <a:pt x="312743" y="351463"/>
                  </a:lnTo>
                  <a:lnTo>
                    <a:pt x="303808" y="399119"/>
                  </a:lnTo>
                  <a:lnTo>
                    <a:pt x="297851" y="470603"/>
                  </a:lnTo>
                  <a:lnTo>
                    <a:pt x="291894" y="625485"/>
                  </a:lnTo>
                  <a:lnTo>
                    <a:pt x="291894" y="929292"/>
                  </a:lnTo>
                  <a:cubicBezTo>
                    <a:pt x="292887" y="999783"/>
                    <a:pt x="293879" y="1070275"/>
                    <a:pt x="294872" y="1140766"/>
                  </a:cubicBezTo>
                  <a:cubicBezTo>
                    <a:pt x="293879" y="1224164"/>
                    <a:pt x="292887" y="1307562"/>
                    <a:pt x="291894" y="1390960"/>
                  </a:cubicBezTo>
                  <a:lnTo>
                    <a:pt x="291894" y="1539885"/>
                  </a:lnTo>
                  <a:lnTo>
                    <a:pt x="282958" y="1754337"/>
                  </a:lnTo>
                  <a:lnTo>
                    <a:pt x="271044" y="1953897"/>
                  </a:lnTo>
                  <a:lnTo>
                    <a:pt x="265087" y="2043252"/>
                  </a:lnTo>
                  <a:lnTo>
                    <a:pt x="259130" y="2102822"/>
                  </a:lnTo>
                  <a:lnTo>
                    <a:pt x="241259" y="2183242"/>
                  </a:lnTo>
                  <a:lnTo>
                    <a:pt x="223388" y="2218984"/>
                  </a:lnTo>
                  <a:lnTo>
                    <a:pt x="193603" y="2257704"/>
                  </a:lnTo>
                  <a:lnTo>
                    <a:pt x="151904" y="2290468"/>
                  </a:lnTo>
                  <a:lnTo>
                    <a:pt x="131054" y="2299403"/>
                  </a:lnTo>
                  <a:lnTo>
                    <a:pt x="110205" y="2299403"/>
                  </a:lnTo>
                  <a:lnTo>
                    <a:pt x="86377" y="2284511"/>
                  </a:lnTo>
                  <a:lnTo>
                    <a:pt x="56592" y="2239833"/>
                  </a:lnTo>
                  <a:lnTo>
                    <a:pt x="35742" y="2195156"/>
                  </a:lnTo>
                  <a:lnTo>
                    <a:pt x="17871" y="2138564"/>
                  </a:lnTo>
                  <a:lnTo>
                    <a:pt x="5957" y="2046231"/>
                  </a:lnTo>
                  <a:lnTo>
                    <a:pt x="0" y="1947940"/>
                  </a:lnTo>
                  <a:lnTo>
                    <a:pt x="5957" y="1912198"/>
                  </a:lnTo>
                  <a:lnTo>
                    <a:pt x="26807" y="1816886"/>
                  </a:lnTo>
                  <a:lnTo>
                    <a:pt x="41699" y="1685832"/>
                  </a:lnTo>
                  <a:lnTo>
                    <a:pt x="56592" y="1513079"/>
                  </a:lnTo>
                  <a:lnTo>
                    <a:pt x="71484" y="1289691"/>
                  </a:lnTo>
                  <a:lnTo>
                    <a:pt x="86377" y="965034"/>
                  </a:lnTo>
                  <a:cubicBezTo>
                    <a:pt x="87370" y="933263"/>
                    <a:pt x="88362" y="901493"/>
                    <a:pt x="92334" y="845894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2">
              <a:extLst>
                <a:ext uri="{FF2B5EF4-FFF2-40B4-BE49-F238E27FC236}">
                  <a16:creationId xmlns:a16="http://schemas.microsoft.com/office/drawing/2014/main" id="{D1B7FEDE-433D-4C15-B98E-B5ACEB8DAF08}"/>
                </a:ext>
              </a:extLst>
            </p:cNvPr>
            <p:cNvSpPr/>
            <p:nvPr/>
          </p:nvSpPr>
          <p:spPr>
            <a:xfrm>
              <a:off x="5749926" y="3308350"/>
              <a:ext cx="2174875" cy="2795588"/>
            </a:xfrm>
            <a:custGeom>
              <a:avLst/>
              <a:gdLst>
                <a:gd name="connsiteX0" fmla="*/ 822607 w 2174789"/>
                <a:gd name="connsiteY0" fmla="*/ 155342 h 2796158"/>
                <a:gd name="connsiteX1" fmla="*/ 688448 w 2174789"/>
                <a:gd name="connsiteY1" fmla="*/ 176525 h 2796158"/>
                <a:gd name="connsiteX2" fmla="*/ 568411 w 2174789"/>
                <a:gd name="connsiteY2" fmla="*/ 197708 h 2796158"/>
                <a:gd name="connsiteX3" fmla="*/ 462496 w 2174789"/>
                <a:gd name="connsiteY3" fmla="*/ 215361 h 2796158"/>
                <a:gd name="connsiteX4" fmla="*/ 381294 w 2174789"/>
                <a:gd name="connsiteY4" fmla="*/ 229483 h 2796158"/>
                <a:gd name="connsiteX5" fmla="*/ 317745 w 2174789"/>
                <a:gd name="connsiteY5" fmla="*/ 236544 h 2796158"/>
                <a:gd name="connsiteX6" fmla="*/ 257727 w 2174789"/>
                <a:gd name="connsiteY6" fmla="*/ 243605 h 2796158"/>
                <a:gd name="connsiteX7" fmla="*/ 208300 w 2174789"/>
                <a:gd name="connsiteY7" fmla="*/ 250666 h 2796158"/>
                <a:gd name="connsiteX8" fmla="*/ 148281 w 2174789"/>
                <a:gd name="connsiteY8" fmla="*/ 254196 h 2796158"/>
                <a:gd name="connsiteX9" fmla="*/ 28244 w 2174789"/>
                <a:gd name="connsiteY9" fmla="*/ 254196 h 2796158"/>
                <a:gd name="connsiteX10" fmla="*/ 0 w 2174789"/>
                <a:gd name="connsiteY10" fmla="*/ 381295 h 2796158"/>
                <a:gd name="connsiteX11" fmla="*/ 91793 w 2174789"/>
                <a:gd name="connsiteY11" fmla="*/ 395417 h 2796158"/>
                <a:gd name="connsiteX12" fmla="*/ 165934 w 2174789"/>
                <a:gd name="connsiteY12" fmla="*/ 398947 h 2796158"/>
                <a:gd name="connsiteX13" fmla="*/ 233013 w 2174789"/>
                <a:gd name="connsiteY13" fmla="*/ 398947 h 2796158"/>
                <a:gd name="connsiteX14" fmla="*/ 324806 w 2174789"/>
                <a:gd name="connsiteY14" fmla="*/ 391886 h 2796158"/>
                <a:gd name="connsiteX15" fmla="*/ 402477 w 2174789"/>
                <a:gd name="connsiteY15" fmla="*/ 381295 h 2796158"/>
                <a:gd name="connsiteX16" fmla="*/ 547228 w 2174789"/>
                <a:gd name="connsiteY16" fmla="*/ 356581 h 2796158"/>
                <a:gd name="connsiteX17" fmla="*/ 677856 w 2174789"/>
                <a:gd name="connsiteY17" fmla="*/ 335398 h 2796158"/>
                <a:gd name="connsiteX18" fmla="*/ 801424 w 2174789"/>
                <a:gd name="connsiteY18" fmla="*/ 314215 h 2796158"/>
                <a:gd name="connsiteX19" fmla="*/ 1027376 w 2174789"/>
                <a:gd name="connsiteY19" fmla="*/ 293032 h 2796158"/>
                <a:gd name="connsiteX20" fmla="*/ 1218023 w 2174789"/>
                <a:gd name="connsiteY20" fmla="*/ 264788 h 2796158"/>
                <a:gd name="connsiteX21" fmla="*/ 1398079 w 2174789"/>
                <a:gd name="connsiteY21" fmla="*/ 243605 h 2796158"/>
                <a:gd name="connsiteX22" fmla="*/ 1588726 w 2174789"/>
                <a:gd name="connsiteY22" fmla="*/ 222422 h 2796158"/>
                <a:gd name="connsiteX23" fmla="*/ 1719354 w 2174789"/>
                <a:gd name="connsiteY23" fmla="*/ 211830 h 2796158"/>
                <a:gd name="connsiteX24" fmla="*/ 1768781 w 2174789"/>
                <a:gd name="connsiteY24" fmla="*/ 211830 h 2796158"/>
                <a:gd name="connsiteX25" fmla="*/ 1793495 w 2174789"/>
                <a:gd name="connsiteY25" fmla="*/ 215361 h 2796158"/>
                <a:gd name="connsiteX26" fmla="*/ 1811148 w 2174789"/>
                <a:gd name="connsiteY26" fmla="*/ 225952 h 2796158"/>
                <a:gd name="connsiteX27" fmla="*/ 1825270 w 2174789"/>
                <a:gd name="connsiteY27" fmla="*/ 243605 h 2796158"/>
                <a:gd name="connsiteX28" fmla="*/ 1832331 w 2174789"/>
                <a:gd name="connsiteY28" fmla="*/ 268318 h 2796158"/>
                <a:gd name="connsiteX29" fmla="*/ 1835861 w 2174789"/>
                <a:gd name="connsiteY29" fmla="*/ 398947 h 2796158"/>
                <a:gd name="connsiteX30" fmla="*/ 1835861 w 2174789"/>
                <a:gd name="connsiteY30" fmla="*/ 713162 h 2796158"/>
                <a:gd name="connsiteX31" fmla="*/ 1835861 w 2174789"/>
                <a:gd name="connsiteY31" fmla="*/ 939114 h 2796158"/>
                <a:gd name="connsiteX32" fmla="*/ 1832331 w 2174789"/>
                <a:gd name="connsiteY32" fmla="*/ 1313347 h 2796158"/>
                <a:gd name="connsiteX33" fmla="*/ 1835861 w 2174789"/>
                <a:gd name="connsiteY33" fmla="*/ 1655806 h 2796158"/>
                <a:gd name="connsiteX34" fmla="*/ 1835861 w 2174789"/>
                <a:gd name="connsiteY34" fmla="*/ 2015917 h 2796158"/>
                <a:gd name="connsiteX35" fmla="*/ 1835861 w 2174789"/>
                <a:gd name="connsiteY35" fmla="*/ 2107710 h 2796158"/>
                <a:gd name="connsiteX36" fmla="*/ 1828800 w 2174789"/>
                <a:gd name="connsiteY36" fmla="*/ 2164198 h 2796158"/>
                <a:gd name="connsiteX37" fmla="*/ 1818209 w 2174789"/>
                <a:gd name="connsiteY37" fmla="*/ 2213625 h 2796158"/>
                <a:gd name="connsiteX38" fmla="*/ 1878227 w 2174789"/>
                <a:gd name="connsiteY38" fmla="*/ 2750261 h 2796158"/>
                <a:gd name="connsiteX39" fmla="*/ 1895880 w 2174789"/>
                <a:gd name="connsiteY39" fmla="*/ 2789097 h 2796158"/>
                <a:gd name="connsiteX40" fmla="*/ 1910002 w 2174789"/>
                <a:gd name="connsiteY40" fmla="*/ 2796158 h 2796158"/>
                <a:gd name="connsiteX41" fmla="*/ 1927654 w 2174789"/>
                <a:gd name="connsiteY41" fmla="*/ 2796158 h 2796158"/>
                <a:gd name="connsiteX42" fmla="*/ 1948837 w 2174789"/>
                <a:gd name="connsiteY42" fmla="*/ 2785566 h 2796158"/>
                <a:gd name="connsiteX43" fmla="*/ 1962959 w 2174789"/>
                <a:gd name="connsiteY43" fmla="*/ 2774975 h 2796158"/>
                <a:gd name="connsiteX44" fmla="*/ 1987673 w 2174789"/>
                <a:gd name="connsiteY44" fmla="*/ 2746731 h 2796158"/>
                <a:gd name="connsiteX45" fmla="*/ 2005325 w 2174789"/>
                <a:gd name="connsiteY45" fmla="*/ 2707895 h 2796158"/>
                <a:gd name="connsiteX46" fmla="*/ 2026508 w 2174789"/>
                <a:gd name="connsiteY46" fmla="*/ 2665529 h 2796158"/>
                <a:gd name="connsiteX47" fmla="*/ 2047691 w 2174789"/>
                <a:gd name="connsiteY47" fmla="*/ 2619633 h 2796158"/>
                <a:gd name="connsiteX48" fmla="*/ 2068874 w 2174789"/>
                <a:gd name="connsiteY48" fmla="*/ 2559614 h 2796158"/>
                <a:gd name="connsiteX49" fmla="*/ 2079466 w 2174789"/>
                <a:gd name="connsiteY49" fmla="*/ 2510187 h 2796158"/>
                <a:gd name="connsiteX50" fmla="*/ 2093588 w 2174789"/>
                <a:gd name="connsiteY50" fmla="*/ 2446638 h 2796158"/>
                <a:gd name="connsiteX51" fmla="*/ 2100649 w 2174789"/>
                <a:gd name="connsiteY51" fmla="*/ 2376028 h 2796158"/>
                <a:gd name="connsiteX52" fmla="*/ 2104179 w 2174789"/>
                <a:gd name="connsiteY52" fmla="*/ 2308949 h 2796158"/>
                <a:gd name="connsiteX53" fmla="*/ 2100649 w 2174789"/>
                <a:gd name="connsiteY53" fmla="*/ 2252461 h 2796158"/>
                <a:gd name="connsiteX54" fmla="*/ 2093588 w 2174789"/>
                <a:gd name="connsiteY54" fmla="*/ 2135954 h 2796158"/>
                <a:gd name="connsiteX55" fmla="*/ 2086527 w 2174789"/>
                <a:gd name="connsiteY55" fmla="*/ 1966490 h 2796158"/>
                <a:gd name="connsiteX56" fmla="*/ 2082996 w 2174789"/>
                <a:gd name="connsiteY56" fmla="*/ 1715824 h 2796158"/>
                <a:gd name="connsiteX57" fmla="*/ 2082996 w 2174789"/>
                <a:gd name="connsiteY57" fmla="*/ 1479281 h 2796158"/>
                <a:gd name="connsiteX58" fmla="*/ 2086527 w 2174789"/>
                <a:gd name="connsiteY58" fmla="*/ 1260389 h 2796158"/>
                <a:gd name="connsiteX59" fmla="*/ 2093588 w 2174789"/>
                <a:gd name="connsiteY59" fmla="*/ 917931 h 2796158"/>
                <a:gd name="connsiteX60" fmla="*/ 2100649 w 2174789"/>
                <a:gd name="connsiteY60" fmla="*/ 533106 h 2796158"/>
                <a:gd name="connsiteX61" fmla="*/ 2104179 w 2174789"/>
                <a:gd name="connsiteY61" fmla="*/ 416600 h 2796158"/>
                <a:gd name="connsiteX62" fmla="*/ 2114771 w 2174789"/>
                <a:gd name="connsiteY62" fmla="*/ 388356 h 2796158"/>
                <a:gd name="connsiteX63" fmla="*/ 2135954 w 2174789"/>
                <a:gd name="connsiteY63" fmla="*/ 349520 h 2796158"/>
                <a:gd name="connsiteX64" fmla="*/ 2157137 w 2174789"/>
                <a:gd name="connsiteY64" fmla="*/ 303623 h 2796158"/>
                <a:gd name="connsiteX65" fmla="*/ 2174789 w 2174789"/>
                <a:gd name="connsiteY65" fmla="*/ 254196 h 2796158"/>
                <a:gd name="connsiteX66" fmla="*/ 2174789 w 2174789"/>
                <a:gd name="connsiteY66" fmla="*/ 236544 h 2796158"/>
                <a:gd name="connsiteX67" fmla="*/ 2174789 w 2174789"/>
                <a:gd name="connsiteY67" fmla="*/ 222422 h 2796158"/>
                <a:gd name="connsiteX68" fmla="*/ 2171259 w 2174789"/>
                <a:gd name="connsiteY68" fmla="*/ 208300 h 2796158"/>
                <a:gd name="connsiteX69" fmla="*/ 2146545 w 2174789"/>
                <a:gd name="connsiteY69" fmla="*/ 187117 h 2796158"/>
                <a:gd name="connsiteX70" fmla="*/ 2079466 w 2174789"/>
                <a:gd name="connsiteY70" fmla="*/ 137690 h 2796158"/>
                <a:gd name="connsiteX71" fmla="*/ 2012386 w 2174789"/>
                <a:gd name="connsiteY71" fmla="*/ 91793 h 2796158"/>
                <a:gd name="connsiteX72" fmla="*/ 1948837 w 2174789"/>
                <a:gd name="connsiteY72" fmla="*/ 52958 h 2796158"/>
                <a:gd name="connsiteX73" fmla="*/ 1892349 w 2174789"/>
                <a:gd name="connsiteY73" fmla="*/ 21183 h 2796158"/>
                <a:gd name="connsiteX74" fmla="*/ 1857044 w 2174789"/>
                <a:gd name="connsiteY74" fmla="*/ 7061 h 2796158"/>
                <a:gd name="connsiteX75" fmla="*/ 1821739 w 2174789"/>
                <a:gd name="connsiteY75" fmla="*/ 0 h 2796158"/>
                <a:gd name="connsiteX76" fmla="*/ 1793495 w 2174789"/>
                <a:gd name="connsiteY76" fmla="*/ 14122 h 2796158"/>
                <a:gd name="connsiteX77" fmla="*/ 1729946 w 2174789"/>
                <a:gd name="connsiteY77" fmla="*/ 35305 h 2796158"/>
                <a:gd name="connsiteX78" fmla="*/ 1592256 w 2174789"/>
                <a:gd name="connsiteY78" fmla="*/ 56488 h 2796158"/>
                <a:gd name="connsiteX79" fmla="*/ 1426323 w 2174789"/>
                <a:gd name="connsiteY79" fmla="*/ 74141 h 2796158"/>
                <a:gd name="connsiteX80" fmla="*/ 1232145 w 2174789"/>
                <a:gd name="connsiteY80" fmla="*/ 95324 h 2796158"/>
                <a:gd name="connsiteX81" fmla="*/ 999132 w 2174789"/>
                <a:gd name="connsiteY81" fmla="*/ 127098 h 2796158"/>
                <a:gd name="connsiteX82" fmla="*/ 822607 w 2174789"/>
                <a:gd name="connsiteY82" fmla="*/ 155342 h 279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74789" h="2796158">
                  <a:moveTo>
                    <a:pt x="822607" y="155342"/>
                  </a:moveTo>
                  <a:lnTo>
                    <a:pt x="688448" y="176525"/>
                  </a:lnTo>
                  <a:lnTo>
                    <a:pt x="568411" y="197708"/>
                  </a:lnTo>
                  <a:lnTo>
                    <a:pt x="462496" y="215361"/>
                  </a:lnTo>
                  <a:lnTo>
                    <a:pt x="381294" y="229483"/>
                  </a:lnTo>
                  <a:lnTo>
                    <a:pt x="317745" y="236544"/>
                  </a:lnTo>
                  <a:lnTo>
                    <a:pt x="257727" y="243605"/>
                  </a:lnTo>
                  <a:lnTo>
                    <a:pt x="208300" y="250666"/>
                  </a:lnTo>
                  <a:lnTo>
                    <a:pt x="148281" y="254196"/>
                  </a:lnTo>
                  <a:lnTo>
                    <a:pt x="28244" y="254196"/>
                  </a:lnTo>
                  <a:lnTo>
                    <a:pt x="0" y="381295"/>
                  </a:lnTo>
                  <a:lnTo>
                    <a:pt x="91793" y="395417"/>
                  </a:lnTo>
                  <a:lnTo>
                    <a:pt x="165934" y="398947"/>
                  </a:lnTo>
                  <a:lnTo>
                    <a:pt x="233013" y="398947"/>
                  </a:lnTo>
                  <a:lnTo>
                    <a:pt x="324806" y="391886"/>
                  </a:lnTo>
                  <a:lnTo>
                    <a:pt x="402477" y="381295"/>
                  </a:lnTo>
                  <a:lnTo>
                    <a:pt x="547228" y="356581"/>
                  </a:lnTo>
                  <a:lnTo>
                    <a:pt x="677856" y="335398"/>
                  </a:lnTo>
                  <a:lnTo>
                    <a:pt x="801424" y="314215"/>
                  </a:lnTo>
                  <a:lnTo>
                    <a:pt x="1027376" y="293032"/>
                  </a:lnTo>
                  <a:lnTo>
                    <a:pt x="1218023" y="264788"/>
                  </a:lnTo>
                  <a:lnTo>
                    <a:pt x="1398079" y="243605"/>
                  </a:lnTo>
                  <a:lnTo>
                    <a:pt x="1588726" y="222422"/>
                  </a:lnTo>
                  <a:lnTo>
                    <a:pt x="1719354" y="211830"/>
                  </a:lnTo>
                  <a:lnTo>
                    <a:pt x="1768781" y="211830"/>
                  </a:lnTo>
                  <a:lnTo>
                    <a:pt x="1793495" y="215361"/>
                  </a:lnTo>
                  <a:lnTo>
                    <a:pt x="1811148" y="225952"/>
                  </a:lnTo>
                  <a:lnTo>
                    <a:pt x="1825270" y="243605"/>
                  </a:lnTo>
                  <a:lnTo>
                    <a:pt x="1832331" y="268318"/>
                  </a:lnTo>
                  <a:cubicBezTo>
                    <a:pt x="1833508" y="311861"/>
                    <a:pt x="1834684" y="355404"/>
                    <a:pt x="1835861" y="398947"/>
                  </a:cubicBezTo>
                  <a:lnTo>
                    <a:pt x="1835861" y="713162"/>
                  </a:lnTo>
                  <a:lnTo>
                    <a:pt x="1835861" y="939114"/>
                  </a:lnTo>
                  <a:cubicBezTo>
                    <a:pt x="1834684" y="1063858"/>
                    <a:pt x="1833508" y="1188603"/>
                    <a:pt x="1832331" y="1313347"/>
                  </a:cubicBezTo>
                  <a:cubicBezTo>
                    <a:pt x="1833508" y="1427500"/>
                    <a:pt x="1835861" y="1520470"/>
                    <a:pt x="1835861" y="1655806"/>
                  </a:cubicBezTo>
                  <a:lnTo>
                    <a:pt x="1835861" y="2015917"/>
                  </a:lnTo>
                  <a:lnTo>
                    <a:pt x="1835861" y="2107710"/>
                  </a:lnTo>
                  <a:lnTo>
                    <a:pt x="1828800" y="2164198"/>
                  </a:lnTo>
                  <a:lnTo>
                    <a:pt x="1818209" y="2213625"/>
                  </a:lnTo>
                  <a:lnTo>
                    <a:pt x="1878227" y="2750261"/>
                  </a:lnTo>
                  <a:lnTo>
                    <a:pt x="1895880" y="2789097"/>
                  </a:lnTo>
                  <a:lnTo>
                    <a:pt x="1910002" y="2796158"/>
                  </a:lnTo>
                  <a:lnTo>
                    <a:pt x="1927654" y="2796158"/>
                  </a:lnTo>
                  <a:lnTo>
                    <a:pt x="1948837" y="2785566"/>
                  </a:lnTo>
                  <a:lnTo>
                    <a:pt x="1962959" y="2774975"/>
                  </a:lnTo>
                  <a:lnTo>
                    <a:pt x="1987673" y="2746731"/>
                  </a:lnTo>
                  <a:lnTo>
                    <a:pt x="2005325" y="2707895"/>
                  </a:lnTo>
                  <a:lnTo>
                    <a:pt x="2026508" y="2665529"/>
                  </a:lnTo>
                  <a:lnTo>
                    <a:pt x="2047691" y="2619633"/>
                  </a:lnTo>
                  <a:lnTo>
                    <a:pt x="2068874" y="2559614"/>
                  </a:lnTo>
                  <a:lnTo>
                    <a:pt x="2079466" y="2510187"/>
                  </a:lnTo>
                  <a:lnTo>
                    <a:pt x="2093588" y="2446638"/>
                  </a:lnTo>
                  <a:lnTo>
                    <a:pt x="2100649" y="2376028"/>
                  </a:lnTo>
                  <a:lnTo>
                    <a:pt x="2104179" y="2308949"/>
                  </a:lnTo>
                  <a:lnTo>
                    <a:pt x="2100649" y="2252461"/>
                  </a:lnTo>
                  <a:lnTo>
                    <a:pt x="2093588" y="2135954"/>
                  </a:lnTo>
                  <a:lnTo>
                    <a:pt x="2086527" y="1966490"/>
                  </a:lnTo>
                  <a:lnTo>
                    <a:pt x="2082996" y="1715824"/>
                  </a:lnTo>
                  <a:lnTo>
                    <a:pt x="2082996" y="1479281"/>
                  </a:lnTo>
                  <a:lnTo>
                    <a:pt x="2086527" y="1260389"/>
                  </a:lnTo>
                  <a:lnTo>
                    <a:pt x="2093588" y="917931"/>
                  </a:lnTo>
                  <a:lnTo>
                    <a:pt x="2100649" y="533106"/>
                  </a:lnTo>
                  <a:lnTo>
                    <a:pt x="2104179" y="416600"/>
                  </a:lnTo>
                  <a:lnTo>
                    <a:pt x="2114771" y="388356"/>
                  </a:lnTo>
                  <a:lnTo>
                    <a:pt x="2135954" y="349520"/>
                  </a:lnTo>
                  <a:lnTo>
                    <a:pt x="2157137" y="303623"/>
                  </a:lnTo>
                  <a:lnTo>
                    <a:pt x="2174789" y="254196"/>
                  </a:lnTo>
                  <a:lnTo>
                    <a:pt x="2174789" y="236544"/>
                  </a:lnTo>
                  <a:lnTo>
                    <a:pt x="2174789" y="222422"/>
                  </a:lnTo>
                  <a:lnTo>
                    <a:pt x="2171259" y="208300"/>
                  </a:lnTo>
                  <a:lnTo>
                    <a:pt x="2146545" y="187117"/>
                  </a:lnTo>
                  <a:lnTo>
                    <a:pt x="2079466" y="137690"/>
                  </a:lnTo>
                  <a:lnTo>
                    <a:pt x="2012386" y="91793"/>
                  </a:lnTo>
                  <a:lnTo>
                    <a:pt x="1948837" y="52958"/>
                  </a:lnTo>
                  <a:lnTo>
                    <a:pt x="1892349" y="21183"/>
                  </a:lnTo>
                  <a:lnTo>
                    <a:pt x="1857044" y="7061"/>
                  </a:lnTo>
                  <a:lnTo>
                    <a:pt x="1821739" y="0"/>
                  </a:lnTo>
                  <a:lnTo>
                    <a:pt x="1793495" y="14122"/>
                  </a:lnTo>
                  <a:lnTo>
                    <a:pt x="1729946" y="35305"/>
                  </a:lnTo>
                  <a:lnTo>
                    <a:pt x="1592256" y="56488"/>
                  </a:lnTo>
                  <a:lnTo>
                    <a:pt x="1426323" y="74141"/>
                  </a:lnTo>
                  <a:lnTo>
                    <a:pt x="1232145" y="95324"/>
                  </a:lnTo>
                  <a:lnTo>
                    <a:pt x="999132" y="127098"/>
                  </a:lnTo>
                  <a:lnTo>
                    <a:pt x="822607" y="15534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3">
              <a:extLst>
                <a:ext uri="{FF2B5EF4-FFF2-40B4-BE49-F238E27FC236}">
                  <a16:creationId xmlns:a16="http://schemas.microsoft.com/office/drawing/2014/main" id="{1FA7786D-3E6E-4B91-8477-9A2C67C82356}"/>
                </a:ext>
              </a:extLst>
            </p:cNvPr>
            <p:cNvSpPr/>
            <p:nvPr/>
          </p:nvSpPr>
          <p:spPr>
            <a:xfrm>
              <a:off x="6992938" y="5370514"/>
              <a:ext cx="722312" cy="727075"/>
            </a:xfrm>
            <a:custGeom>
              <a:avLst/>
              <a:gdLst>
                <a:gd name="connsiteX0" fmla="*/ 295275 w 721519"/>
                <a:gd name="connsiteY0" fmla="*/ 142875 h 728662"/>
                <a:gd name="connsiteX1" fmla="*/ 378619 w 721519"/>
                <a:gd name="connsiteY1" fmla="*/ 159544 h 728662"/>
                <a:gd name="connsiteX2" fmla="*/ 466725 w 721519"/>
                <a:gd name="connsiteY2" fmla="*/ 178594 h 728662"/>
                <a:gd name="connsiteX3" fmla="*/ 481013 w 721519"/>
                <a:gd name="connsiteY3" fmla="*/ 180975 h 728662"/>
                <a:gd name="connsiteX4" fmla="*/ 514350 w 721519"/>
                <a:gd name="connsiteY4" fmla="*/ 178594 h 728662"/>
                <a:gd name="connsiteX5" fmla="*/ 550069 w 721519"/>
                <a:gd name="connsiteY5" fmla="*/ 171450 h 728662"/>
                <a:gd name="connsiteX6" fmla="*/ 569119 w 721519"/>
                <a:gd name="connsiteY6" fmla="*/ 159544 h 728662"/>
                <a:gd name="connsiteX7" fmla="*/ 576263 w 721519"/>
                <a:gd name="connsiteY7" fmla="*/ 150019 h 728662"/>
                <a:gd name="connsiteX8" fmla="*/ 592932 w 721519"/>
                <a:gd name="connsiteY8" fmla="*/ 61912 h 728662"/>
                <a:gd name="connsiteX9" fmla="*/ 595313 w 721519"/>
                <a:gd name="connsiteY9" fmla="*/ 0 h 728662"/>
                <a:gd name="connsiteX10" fmla="*/ 721519 w 721519"/>
                <a:gd name="connsiteY10" fmla="*/ 704850 h 728662"/>
                <a:gd name="connsiteX11" fmla="*/ 695325 w 721519"/>
                <a:gd name="connsiteY11" fmla="*/ 723900 h 728662"/>
                <a:gd name="connsiteX12" fmla="*/ 688182 w 721519"/>
                <a:gd name="connsiteY12" fmla="*/ 728662 h 728662"/>
                <a:gd name="connsiteX13" fmla="*/ 664369 w 721519"/>
                <a:gd name="connsiteY13" fmla="*/ 728662 h 728662"/>
                <a:gd name="connsiteX14" fmla="*/ 645319 w 721519"/>
                <a:gd name="connsiteY14" fmla="*/ 709612 h 728662"/>
                <a:gd name="connsiteX15" fmla="*/ 633413 w 721519"/>
                <a:gd name="connsiteY15" fmla="*/ 683419 h 728662"/>
                <a:gd name="connsiteX16" fmla="*/ 600075 w 721519"/>
                <a:gd name="connsiteY16" fmla="*/ 623887 h 728662"/>
                <a:gd name="connsiteX17" fmla="*/ 545307 w 721519"/>
                <a:gd name="connsiteY17" fmla="*/ 535781 h 728662"/>
                <a:gd name="connsiteX18" fmla="*/ 488157 w 721519"/>
                <a:gd name="connsiteY18" fmla="*/ 445294 h 728662"/>
                <a:gd name="connsiteX19" fmla="*/ 452438 w 721519"/>
                <a:gd name="connsiteY19" fmla="*/ 400050 h 728662"/>
                <a:gd name="connsiteX20" fmla="*/ 431007 w 721519"/>
                <a:gd name="connsiteY20" fmla="*/ 376237 h 728662"/>
                <a:gd name="connsiteX21" fmla="*/ 402432 w 721519"/>
                <a:gd name="connsiteY21" fmla="*/ 352425 h 728662"/>
                <a:gd name="connsiteX22" fmla="*/ 364332 w 721519"/>
                <a:gd name="connsiteY22" fmla="*/ 326231 h 728662"/>
                <a:gd name="connsiteX23" fmla="*/ 314325 w 721519"/>
                <a:gd name="connsiteY23" fmla="*/ 292894 h 728662"/>
                <a:gd name="connsiteX24" fmla="*/ 240507 w 721519"/>
                <a:gd name="connsiteY24" fmla="*/ 250031 h 728662"/>
                <a:gd name="connsiteX25" fmla="*/ 161925 w 721519"/>
                <a:gd name="connsiteY25" fmla="*/ 207169 h 728662"/>
                <a:gd name="connsiteX26" fmla="*/ 59532 w 721519"/>
                <a:gd name="connsiteY26" fmla="*/ 159544 h 728662"/>
                <a:gd name="connsiteX27" fmla="*/ 23813 w 721519"/>
                <a:gd name="connsiteY27" fmla="*/ 142875 h 728662"/>
                <a:gd name="connsiteX28" fmla="*/ 9525 w 721519"/>
                <a:gd name="connsiteY28" fmla="*/ 133350 h 728662"/>
                <a:gd name="connsiteX29" fmla="*/ 0 w 721519"/>
                <a:gd name="connsiteY29" fmla="*/ 119062 h 728662"/>
                <a:gd name="connsiteX30" fmla="*/ 0 w 721519"/>
                <a:gd name="connsiteY30" fmla="*/ 107156 h 728662"/>
                <a:gd name="connsiteX31" fmla="*/ 4763 w 721519"/>
                <a:gd name="connsiteY31" fmla="*/ 97631 h 728662"/>
                <a:gd name="connsiteX32" fmla="*/ 14288 w 721519"/>
                <a:gd name="connsiteY32" fmla="*/ 95250 h 728662"/>
                <a:gd name="connsiteX33" fmla="*/ 45244 w 721519"/>
                <a:gd name="connsiteY33" fmla="*/ 97631 h 728662"/>
                <a:gd name="connsiteX34" fmla="*/ 121444 w 721519"/>
                <a:gd name="connsiteY34" fmla="*/ 109537 h 728662"/>
                <a:gd name="connsiteX35" fmla="*/ 295275 w 721519"/>
                <a:gd name="connsiteY35" fmla="*/ 14287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1519" h="728662">
                  <a:moveTo>
                    <a:pt x="295275" y="142875"/>
                  </a:moveTo>
                  <a:lnTo>
                    <a:pt x="378619" y="159544"/>
                  </a:lnTo>
                  <a:lnTo>
                    <a:pt x="466725" y="178594"/>
                  </a:lnTo>
                  <a:lnTo>
                    <a:pt x="481013" y="180975"/>
                  </a:lnTo>
                  <a:lnTo>
                    <a:pt x="514350" y="178594"/>
                  </a:lnTo>
                  <a:lnTo>
                    <a:pt x="550069" y="171450"/>
                  </a:lnTo>
                  <a:lnTo>
                    <a:pt x="569119" y="159544"/>
                  </a:lnTo>
                  <a:lnTo>
                    <a:pt x="576263" y="150019"/>
                  </a:lnTo>
                  <a:lnTo>
                    <a:pt x="592932" y="61912"/>
                  </a:lnTo>
                  <a:cubicBezTo>
                    <a:pt x="593726" y="41275"/>
                    <a:pt x="594519" y="20637"/>
                    <a:pt x="595313" y="0"/>
                  </a:cubicBezTo>
                  <a:lnTo>
                    <a:pt x="721519" y="704850"/>
                  </a:lnTo>
                  <a:lnTo>
                    <a:pt x="695325" y="723900"/>
                  </a:lnTo>
                  <a:lnTo>
                    <a:pt x="688182" y="728662"/>
                  </a:lnTo>
                  <a:lnTo>
                    <a:pt x="664369" y="728662"/>
                  </a:lnTo>
                  <a:lnTo>
                    <a:pt x="645319" y="709612"/>
                  </a:lnTo>
                  <a:lnTo>
                    <a:pt x="633413" y="683419"/>
                  </a:lnTo>
                  <a:lnTo>
                    <a:pt x="600075" y="623887"/>
                  </a:lnTo>
                  <a:lnTo>
                    <a:pt x="545307" y="535781"/>
                  </a:lnTo>
                  <a:lnTo>
                    <a:pt x="488157" y="445294"/>
                  </a:lnTo>
                  <a:lnTo>
                    <a:pt x="452438" y="400050"/>
                  </a:lnTo>
                  <a:lnTo>
                    <a:pt x="431007" y="376237"/>
                  </a:lnTo>
                  <a:lnTo>
                    <a:pt x="402432" y="352425"/>
                  </a:lnTo>
                  <a:lnTo>
                    <a:pt x="364332" y="326231"/>
                  </a:lnTo>
                  <a:lnTo>
                    <a:pt x="314325" y="292894"/>
                  </a:lnTo>
                  <a:lnTo>
                    <a:pt x="240507" y="250031"/>
                  </a:lnTo>
                  <a:lnTo>
                    <a:pt x="161925" y="207169"/>
                  </a:lnTo>
                  <a:lnTo>
                    <a:pt x="59532" y="159544"/>
                  </a:lnTo>
                  <a:lnTo>
                    <a:pt x="23813" y="142875"/>
                  </a:lnTo>
                  <a:lnTo>
                    <a:pt x="9525" y="133350"/>
                  </a:lnTo>
                  <a:lnTo>
                    <a:pt x="0" y="119062"/>
                  </a:lnTo>
                  <a:lnTo>
                    <a:pt x="0" y="107156"/>
                  </a:lnTo>
                  <a:lnTo>
                    <a:pt x="4763" y="97631"/>
                  </a:lnTo>
                  <a:lnTo>
                    <a:pt x="14288" y="95250"/>
                  </a:lnTo>
                  <a:lnTo>
                    <a:pt x="45244" y="97631"/>
                  </a:lnTo>
                  <a:lnTo>
                    <a:pt x="121444" y="109537"/>
                  </a:lnTo>
                  <a:lnTo>
                    <a:pt x="295275" y="1428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4">
              <a:extLst>
                <a:ext uri="{FF2B5EF4-FFF2-40B4-BE49-F238E27FC236}">
                  <a16:creationId xmlns:a16="http://schemas.microsoft.com/office/drawing/2014/main" id="{E6A69F81-A053-4478-8D79-2A6E483D8DB0}"/>
                </a:ext>
              </a:extLst>
            </p:cNvPr>
            <p:cNvSpPr/>
            <p:nvPr/>
          </p:nvSpPr>
          <p:spPr>
            <a:xfrm>
              <a:off x="5792789" y="3981450"/>
              <a:ext cx="1851025" cy="363538"/>
            </a:xfrm>
            <a:custGeom>
              <a:avLst/>
              <a:gdLst>
                <a:gd name="connsiteX0" fmla="*/ 1338263 w 1850232"/>
                <a:gd name="connsiteY0" fmla="*/ 59531 h 364331"/>
                <a:gd name="connsiteX1" fmla="*/ 1100138 w 1850232"/>
                <a:gd name="connsiteY1" fmla="*/ 85725 h 364331"/>
                <a:gd name="connsiteX2" fmla="*/ 985838 w 1850232"/>
                <a:gd name="connsiteY2" fmla="*/ 97631 h 364331"/>
                <a:gd name="connsiteX3" fmla="*/ 578644 w 1850232"/>
                <a:gd name="connsiteY3" fmla="*/ 142875 h 364331"/>
                <a:gd name="connsiteX4" fmla="*/ 338138 w 1850232"/>
                <a:gd name="connsiteY4" fmla="*/ 173831 h 364331"/>
                <a:gd name="connsiteX5" fmla="*/ 2382 w 1850232"/>
                <a:gd name="connsiteY5" fmla="*/ 214313 h 364331"/>
                <a:gd name="connsiteX6" fmla="*/ 0 w 1850232"/>
                <a:gd name="connsiteY6" fmla="*/ 359569 h 364331"/>
                <a:gd name="connsiteX7" fmla="*/ 123825 w 1850232"/>
                <a:gd name="connsiteY7" fmla="*/ 364331 h 364331"/>
                <a:gd name="connsiteX8" fmla="*/ 219075 w 1850232"/>
                <a:gd name="connsiteY8" fmla="*/ 364331 h 364331"/>
                <a:gd name="connsiteX9" fmla="*/ 257175 w 1850232"/>
                <a:gd name="connsiteY9" fmla="*/ 364331 h 364331"/>
                <a:gd name="connsiteX10" fmla="*/ 397669 w 1850232"/>
                <a:gd name="connsiteY10" fmla="*/ 345281 h 364331"/>
                <a:gd name="connsiteX11" fmla="*/ 626269 w 1850232"/>
                <a:gd name="connsiteY11" fmla="*/ 316706 h 364331"/>
                <a:gd name="connsiteX12" fmla="*/ 823913 w 1850232"/>
                <a:gd name="connsiteY12" fmla="*/ 290513 h 364331"/>
                <a:gd name="connsiteX13" fmla="*/ 983457 w 1850232"/>
                <a:gd name="connsiteY13" fmla="*/ 278606 h 364331"/>
                <a:gd name="connsiteX14" fmla="*/ 1221582 w 1850232"/>
                <a:gd name="connsiteY14" fmla="*/ 250031 h 364331"/>
                <a:gd name="connsiteX15" fmla="*/ 1452563 w 1850232"/>
                <a:gd name="connsiteY15" fmla="*/ 223838 h 364331"/>
                <a:gd name="connsiteX16" fmla="*/ 1695450 w 1850232"/>
                <a:gd name="connsiteY16" fmla="*/ 195263 h 364331"/>
                <a:gd name="connsiteX17" fmla="*/ 1850232 w 1850232"/>
                <a:gd name="connsiteY17" fmla="*/ 176213 h 364331"/>
                <a:gd name="connsiteX18" fmla="*/ 1838325 w 1850232"/>
                <a:gd name="connsiteY18" fmla="*/ 0 h 364331"/>
                <a:gd name="connsiteX19" fmla="*/ 1657350 w 1850232"/>
                <a:gd name="connsiteY19" fmla="*/ 21431 h 364331"/>
                <a:gd name="connsiteX20" fmla="*/ 1338263 w 1850232"/>
                <a:gd name="connsiteY20" fmla="*/ 595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232" h="364331">
                  <a:moveTo>
                    <a:pt x="1338263" y="59531"/>
                  </a:moveTo>
                  <a:lnTo>
                    <a:pt x="1100138" y="85725"/>
                  </a:lnTo>
                  <a:lnTo>
                    <a:pt x="985838" y="97631"/>
                  </a:lnTo>
                  <a:lnTo>
                    <a:pt x="578644" y="142875"/>
                  </a:lnTo>
                  <a:lnTo>
                    <a:pt x="338138" y="173831"/>
                  </a:lnTo>
                  <a:lnTo>
                    <a:pt x="2382" y="214313"/>
                  </a:lnTo>
                  <a:lnTo>
                    <a:pt x="0" y="359569"/>
                  </a:lnTo>
                  <a:lnTo>
                    <a:pt x="123825" y="364331"/>
                  </a:lnTo>
                  <a:lnTo>
                    <a:pt x="219075" y="364331"/>
                  </a:lnTo>
                  <a:lnTo>
                    <a:pt x="257175" y="364331"/>
                  </a:lnTo>
                  <a:lnTo>
                    <a:pt x="397669" y="345281"/>
                  </a:lnTo>
                  <a:lnTo>
                    <a:pt x="626269" y="316706"/>
                  </a:lnTo>
                  <a:lnTo>
                    <a:pt x="823913" y="290513"/>
                  </a:lnTo>
                  <a:lnTo>
                    <a:pt x="983457" y="278606"/>
                  </a:lnTo>
                  <a:lnTo>
                    <a:pt x="1221582" y="250031"/>
                  </a:lnTo>
                  <a:lnTo>
                    <a:pt x="1452563" y="223838"/>
                  </a:lnTo>
                  <a:lnTo>
                    <a:pt x="1695450" y="195263"/>
                  </a:lnTo>
                  <a:lnTo>
                    <a:pt x="1850232" y="176213"/>
                  </a:lnTo>
                  <a:lnTo>
                    <a:pt x="1838325" y="0"/>
                  </a:lnTo>
                  <a:lnTo>
                    <a:pt x="1657350" y="21431"/>
                  </a:lnTo>
                  <a:lnTo>
                    <a:pt x="1338263" y="595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5">
              <a:extLst>
                <a:ext uri="{FF2B5EF4-FFF2-40B4-BE49-F238E27FC236}">
                  <a16:creationId xmlns:a16="http://schemas.microsoft.com/office/drawing/2014/main" id="{4290D0D9-0D26-4E51-BE3B-BDC4BA871ECB}"/>
                </a:ext>
              </a:extLst>
            </p:cNvPr>
            <p:cNvSpPr/>
            <p:nvPr/>
          </p:nvSpPr>
          <p:spPr>
            <a:xfrm>
              <a:off x="5773739" y="4672013"/>
              <a:ext cx="1863725" cy="419100"/>
            </a:xfrm>
            <a:custGeom>
              <a:avLst/>
              <a:gdLst>
                <a:gd name="connsiteX0" fmla="*/ 714375 w 1862138"/>
                <a:gd name="connsiteY0" fmla="*/ 154781 h 419100"/>
                <a:gd name="connsiteX1" fmla="*/ 835819 w 1862138"/>
                <a:gd name="connsiteY1" fmla="*/ 138112 h 419100"/>
                <a:gd name="connsiteX2" fmla="*/ 1004888 w 1862138"/>
                <a:gd name="connsiteY2" fmla="*/ 100012 h 419100"/>
                <a:gd name="connsiteX3" fmla="*/ 1209675 w 1862138"/>
                <a:gd name="connsiteY3" fmla="*/ 78581 h 419100"/>
                <a:gd name="connsiteX4" fmla="*/ 1462088 w 1862138"/>
                <a:gd name="connsiteY4" fmla="*/ 47625 h 419100"/>
                <a:gd name="connsiteX5" fmla="*/ 1862138 w 1862138"/>
                <a:gd name="connsiteY5" fmla="*/ 0 h 419100"/>
                <a:gd name="connsiteX6" fmla="*/ 1857375 w 1862138"/>
                <a:gd name="connsiteY6" fmla="*/ 178593 h 419100"/>
                <a:gd name="connsiteX7" fmla="*/ 1647825 w 1862138"/>
                <a:gd name="connsiteY7" fmla="*/ 204787 h 419100"/>
                <a:gd name="connsiteX8" fmla="*/ 1397794 w 1862138"/>
                <a:gd name="connsiteY8" fmla="*/ 235743 h 419100"/>
                <a:gd name="connsiteX9" fmla="*/ 1100138 w 1862138"/>
                <a:gd name="connsiteY9" fmla="*/ 269081 h 419100"/>
                <a:gd name="connsiteX10" fmla="*/ 1004888 w 1862138"/>
                <a:gd name="connsiteY10" fmla="*/ 278606 h 419100"/>
                <a:gd name="connsiteX11" fmla="*/ 826294 w 1862138"/>
                <a:gd name="connsiteY11" fmla="*/ 295275 h 419100"/>
                <a:gd name="connsiteX12" fmla="*/ 578644 w 1862138"/>
                <a:gd name="connsiteY12" fmla="*/ 333375 h 419100"/>
                <a:gd name="connsiteX13" fmla="*/ 326232 w 1862138"/>
                <a:gd name="connsiteY13" fmla="*/ 371475 h 419100"/>
                <a:gd name="connsiteX14" fmla="*/ 85725 w 1862138"/>
                <a:gd name="connsiteY14" fmla="*/ 407193 h 419100"/>
                <a:gd name="connsiteX15" fmla="*/ 0 w 1862138"/>
                <a:gd name="connsiteY15" fmla="*/ 419100 h 419100"/>
                <a:gd name="connsiteX16" fmla="*/ 30957 w 1862138"/>
                <a:gd name="connsiteY16" fmla="*/ 238125 h 419100"/>
                <a:gd name="connsiteX17" fmla="*/ 211932 w 1862138"/>
                <a:gd name="connsiteY17" fmla="*/ 216693 h 419100"/>
                <a:gd name="connsiteX18" fmla="*/ 500063 w 1862138"/>
                <a:gd name="connsiteY18" fmla="*/ 180975 h 419100"/>
                <a:gd name="connsiteX19" fmla="*/ 714375 w 1862138"/>
                <a:gd name="connsiteY19" fmla="*/ 1547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2138" h="419100">
                  <a:moveTo>
                    <a:pt x="714375" y="154781"/>
                  </a:moveTo>
                  <a:lnTo>
                    <a:pt x="835819" y="138112"/>
                  </a:lnTo>
                  <a:lnTo>
                    <a:pt x="1004888" y="100012"/>
                  </a:lnTo>
                  <a:lnTo>
                    <a:pt x="1209675" y="78581"/>
                  </a:lnTo>
                  <a:lnTo>
                    <a:pt x="1462088" y="47625"/>
                  </a:lnTo>
                  <a:lnTo>
                    <a:pt x="1862138" y="0"/>
                  </a:lnTo>
                  <a:lnTo>
                    <a:pt x="1857375" y="178593"/>
                  </a:lnTo>
                  <a:lnTo>
                    <a:pt x="1647825" y="204787"/>
                  </a:lnTo>
                  <a:lnTo>
                    <a:pt x="1397794" y="235743"/>
                  </a:lnTo>
                  <a:lnTo>
                    <a:pt x="1100138" y="269081"/>
                  </a:lnTo>
                  <a:lnTo>
                    <a:pt x="1004888" y="278606"/>
                  </a:lnTo>
                  <a:lnTo>
                    <a:pt x="826294" y="295275"/>
                  </a:lnTo>
                  <a:lnTo>
                    <a:pt x="578644" y="333375"/>
                  </a:lnTo>
                  <a:lnTo>
                    <a:pt x="326232" y="371475"/>
                  </a:lnTo>
                  <a:lnTo>
                    <a:pt x="85725" y="407193"/>
                  </a:lnTo>
                  <a:lnTo>
                    <a:pt x="0" y="419100"/>
                  </a:lnTo>
                  <a:lnTo>
                    <a:pt x="30957" y="238125"/>
                  </a:lnTo>
                  <a:lnTo>
                    <a:pt x="211932" y="216693"/>
                  </a:lnTo>
                  <a:lnTo>
                    <a:pt x="500063" y="180975"/>
                  </a:lnTo>
                  <a:lnTo>
                    <a:pt x="714375" y="1547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6">
              <a:extLst>
                <a:ext uri="{FF2B5EF4-FFF2-40B4-BE49-F238E27FC236}">
                  <a16:creationId xmlns:a16="http://schemas.microsoft.com/office/drawing/2014/main" id="{694F4486-3E02-4159-BC64-0D75C629A20A}"/>
                </a:ext>
              </a:extLst>
            </p:cNvPr>
            <p:cNvSpPr/>
            <p:nvPr/>
          </p:nvSpPr>
          <p:spPr>
            <a:xfrm>
              <a:off x="6489701" y="3568701"/>
              <a:ext cx="339725" cy="2244725"/>
            </a:xfrm>
            <a:custGeom>
              <a:avLst/>
              <a:gdLst>
                <a:gd name="connsiteX0" fmla="*/ 88900 w 339725"/>
                <a:gd name="connsiteY0" fmla="*/ 990600 h 2244725"/>
                <a:gd name="connsiteX1" fmla="*/ 92075 w 339725"/>
                <a:gd name="connsiteY1" fmla="*/ 688975 h 2244725"/>
                <a:gd name="connsiteX2" fmla="*/ 88900 w 339725"/>
                <a:gd name="connsiteY2" fmla="*/ 342900 h 2244725"/>
                <a:gd name="connsiteX3" fmla="*/ 88900 w 339725"/>
                <a:gd name="connsiteY3" fmla="*/ 200025 h 2244725"/>
                <a:gd name="connsiteX4" fmla="*/ 88900 w 339725"/>
                <a:gd name="connsiteY4" fmla="*/ 158750 h 2244725"/>
                <a:gd name="connsiteX5" fmla="*/ 82550 w 339725"/>
                <a:gd name="connsiteY5" fmla="*/ 114300 h 2244725"/>
                <a:gd name="connsiteX6" fmla="*/ 73025 w 339725"/>
                <a:gd name="connsiteY6" fmla="*/ 88900 h 2244725"/>
                <a:gd name="connsiteX7" fmla="*/ 57150 w 339725"/>
                <a:gd name="connsiteY7" fmla="*/ 66675 h 2244725"/>
                <a:gd name="connsiteX8" fmla="*/ 0 w 339725"/>
                <a:gd name="connsiteY8" fmla="*/ 22225 h 2244725"/>
                <a:gd name="connsiteX9" fmla="*/ 212725 w 339725"/>
                <a:gd name="connsiteY9" fmla="*/ 0 h 2244725"/>
                <a:gd name="connsiteX10" fmla="*/ 273050 w 339725"/>
                <a:gd name="connsiteY10" fmla="*/ 57150 h 2244725"/>
                <a:gd name="connsiteX11" fmla="*/ 301625 w 339725"/>
                <a:gd name="connsiteY11" fmla="*/ 88900 h 2244725"/>
                <a:gd name="connsiteX12" fmla="*/ 320675 w 339725"/>
                <a:gd name="connsiteY12" fmla="*/ 107950 h 2244725"/>
                <a:gd name="connsiteX13" fmla="*/ 333375 w 339725"/>
                <a:gd name="connsiteY13" fmla="*/ 123825 h 2244725"/>
                <a:gd name="connsiteX14" fmla="*/ 339725 w 339725"/>
                <a:gd name="connsiteY14" fmla="*/ 142875 h 2244725"/>
                <a:gd name="connsiteX15" fmla="*/ 336550 w 339725"/>
                <a:gd name="connsiteY15" fmla="*/ 168275 h 2244725"/>
                <a:gd name="connsiteX16" fmla="*/ 327025 w 339725"/>
                <a:gd name="connsiteY16" fmla="*/ 200025 h 2244725"/>
                <a:gd name="connsiteX17" fmla="*/ 317500 w 339725"/>
                <a:gd name="connsiteY17" fmla="*/ 279400 h 2244725"/>
                <a:gd name="connsiteX18" fmla="*/ 314325 w 339725"/>
                <a:gd name="connsiteY18" fmla="*/ 406400 h 2244725"/>
                <a:gd name="connsiteX19" fmla="*/ 314325 w 339725"/>
                <a:gd name="connsiteY19" fmla="*/ 527050 h 2244725"/>
                <a:gd name="connsiteX20" fmla="*/ 311150 w 339725"/>
                <a:gd name="connsiteY20" fmla="*/ 1250950 h 2244725"/>
                <a:gd name="connsiteX21" fmla="*/ 314325 w 339725"/>
                <a:gd name="connsiteY21" fmla="*/ 1654175 h 2244725"/>
                <a:gd name="connsiteX22" fmla="*/ 314325 w 339725"/>
                <a:gd name="connsiteY22" fmla="*/ 1854200 h 2244725"/>
                <a:gd name="connsiteX23" fmla="*/ 311150 w 339725"/>
                <a:gd name="connsiteY23" fmla="*/ 1955800 h 2244725"/>
                <a:gd name="connsiteX24" fmla="*/ 301625 w 339725"/>
                <a:gd name="connsiteY24" fmla="*/ 2057400 h 2244725"/>
                <a:gd name="connsiteX25" fmla="*/ 288925 w 339725"/>
                <a:gd name="connsiteY25" fmla="*/ 2120900 h 2244725"/>
                <a:gd name="connsiteX26" fmla="*/ 260350 w 339725"/>
                <a:gd name="connsiteY26" fmla="*/ 2190750 h 2244725"/>
                <a:gd name="connsiteX27" fmla="*/ 231775 w 339725"/>
                <a:gd name="connsiteY27" fmla="*/ 2232025 h 2244725"/>
                <a:gd name="connsiteX28" fmla="*/ 206375 w 339725"/>
                <a:gd name="connsiteY28" fmla="*/ 2241550 h 2244725"/>
                <a:gd name="connsiteX29" fmla="*/ 196850 w 339725"/>
                <a:gd name="connsiteY29" fmla="*/ 2244725 h 2244725"/>
                <a:gd name="connsiteX30" fmla="*/ 171450 w 339725"/>
                <a:gd name="connsiteY30" fmla="*/ 2235200 h 2244725"/>
                <a:gd name="connsiteX31" fmla="*/ 146050 w 339725"/>
                <a:gd name="connsiteY31" fmla="*/ 2206625 h 2244725"/>
                <a:gd name="connsiteX32" fmla="*/ 123825 w 339725"/>
                <a:gd name="connsiteY32" fmla="*/ 2165350 h 2244725"/>
                <a:gd name="connsiteX33" fmla="*/ 114300 w 339725"/>
                <a:gd name="connsiteY33" fmla="*/ 2139950 h 2244725"/>
                <a:gd name="connsiteX34" fmla="*/ 101600 w 339725"/>
                <a:gd name="connsiteY34" fmla="*/ 2054225 h 2244725"/>
                <a:gd name="connsiteX35" fmla="*/ 92075 w 339725"/>
                <a:gd name="connsiteY35" fmla="*/ 1949450 h 2244725"/>
                <a:gd name="connsiteX36" fmla="*/ 88900 w 339725"/>
                <a:gd name="connsiteY36" fmla="*/ 1755775 h 2244725"/>
                <a:gd name="connsiteX37" fmla="*/ 88900 w 339725"/>
                <a:gd name="connsiteY37" fmla="*/ 1574800 h 2244725"/>
                <a:gd name="connsiteX38" fmla="*/ 88900 w 339725"/>
                <a:gd name="connsiteY38" fmla="*/ 1390650 h 2244725"/>
                <a:gd name="connsiteX39" fmla="*/ 88900 w 339725"/>
                <a:gd name="connsiteY39" fmla="*/ 990600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9725" h="2244725">
                  <a:moveTo>
                    <a:pt x="88900" y="990600"/>
                  </a:moveTo>
                  <a:cubicBezTo>
                    <a:pt x="89958" y="890058"/>
                    <a:pt x="91017" y="789517"/>
                    <a:pt x="92075" y="688975"/>
                  </a:cubicBezTo>
                  <a:cubicBezTo>
                    <a:pt x="91007" y="573617"/>
                    <a:pt x="88900" y="458263"/>
                    <a:pt x="88900" y="342900"/>
                  </a:cubicBezTo>
                  <a:lnTo>
                    <a:pt x="88900" y="200025"/>
                  </a:lnTo>
                  <a:lnTo>
                    <a:pt x="88900" y="158750"/>
                  </a:lnTo>
                  <a:lnTo>
                    <a:pt x="82550" y="114300"/>
                  </a:lnTo>
                  <a:lnTo>
                    <a:pt x="73025" y="88900"/>
                  </a:lnTo>
                  <a:lnTo>
                    <a:pt x="57150" y="66675"/>
                  </a:lnTo>
                  <a:lnTo>
                    <a:pt x="0" y="22225"/>
                  </a:lnTo>
                  <a:lnTo>
                    <a:pt x="212725" y="0"/>
                  </a:lnTo>
                  <a:lnTo>
                    <a:pt x="273050" y="57150"/>
                  </a:lnTo>
                  <a:lnTo>
                    <a:pt x="301625" y="88900"/>
                  </a:lnTo>
                  <a:lnTo>
                    <a:pt x="320675" y="107950"/>
                  </a:lnTo>
                  <a:lnTo>
                    <a:pt x="333375" y="123825"/>
                  </a:lnTo>
                  <a:lnTo>
                    <a:pt x="339725" y="142875"/>
                  </a:lnTo>
                  <a:lnTo>
                    <a:pt x="336550" y="168275"/>
                  </a:lnTo>
                  <a:lnTo>
                    <a:pt x="327025" y="200025"/>
                  </a:lnTo>
                  <a:lnTo>
                    <a:pt x="317500" y="279400"/>
                  </a:lnTo>
                  <a:cubicBezTo>
                    <a:pt x="316442" y="321733"/>
                    <a:pt x="315383" y="364067"/>
                    <a:pt x="314325" y="406400"/>
                  </a:cubicBezTo>
                  <a:lnTo>
                    <a:pt x="314325" y="527050"/>
                  </a:lnTo>
                  <a:cubicBezTo>
                    <a:pt x="313267" y="768350"/>
                    <a:pt x="312208" y="1009650"/>
                    <a:pt x="311150" y="1250950"/>
                  </a:cubicBezTo>
                  <a:cubicBezTo>
                    <a:pt x="312208" y="1385358"/>
                    <a:pt x="313267" y="1553633"/>
                    <a:pt x="314325" y="1654175"/>
                  </a:cubicBezTo>
                  <a:lnTo>
                    <a:pt x="314325" y="1854200"/>
                  </a:lnTo>
                  <a:cubicBezTo>
                    <a:pt x="313267" y="1888067"/>
                    <a:pt x="312208" y="1921933"/>
                    <a:pt x="311150" y="1955800"/>
                  </a:cubicBezTo>
                  <a:lnTo>
                    <a:pt x="301625" y="2057400"/>
                  </a:lnTo>
                  <a:lnTo>
                    <a:pt x="288925" y="2120900"/>
                  </a:lnTo>
                  <a:lnTo>
                    <a:pt x="260350" y="2190750"/>
                  </a:lnTo>
                  <a:lnTo>
                    <a:pt x="231775" y="2232025"/>
                  </a:lnTo>
                  <a:lnTo>
                    <a:pt x="206375" y="2241550"/>
                  </a:lnTo>
                  <a:lnTo>
                    <a:pt x="196850" y="2244725"/>
                  </a:lnTo>
                  <a:lnTo>
                    <a:pt x="171450" y="2235200"/>
                  </a:lnTo>
                  <a:lnTo>
                    <a:pt x="146050" y="2206625"/>
                  </a:lnTo>
                  <a:lnTo>
                    <a:pt x="123825" y="2165350"/>
                  </a:lnTo>
                  <a:lnTo>
                    <a:pt x="114300" y="2139950"/>
                  </a:lnTo>
                  <a:lnTo>
                    <a:pt x="101600" y="2054225"/>
                  </a:lnTo>
                  <a:lnTo>
                    <a:pt x="92075" y="1949450"/>
                  </a:lnTo>
                  <a:cubicBezTo>
                    <a:pt x="91017" y="1884892"/>
                    <a:pt x="89958" y="1820333"/>
                    <a:pt x="88900" y="1755775"/>
                  </a:cubicBezTo>
                  <a:lnTo>
                    <a:pt x="88900" y="1574800"/>
                  </a:lnTo>
                  <a:lnTo>
                    <a:pt x="88900" y="1390650"/>
                  </a:lnTo>
                  <a:lnTo>
                    <a:pt x="88900" y="9906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4243D7E3-5DB0-4773-B2AC-C2CC3ECCD7FB}"/>
              </a:ext>
            </a:extLst>
          </p:cNvPr>
          <p:cNvGrpSpPr/>
          <p:nvPr/>
        </p:nvGrpSpPr>
        <p:grpSpPr>
          <a:xfrm>
            <a:off x="3498851" y="1532621"/>
            <a:ext cx="4730749" cy="4578349"/>
            <a:chOff x="3505201" y="1525589"/>
            <a:chExt cx="4730749" cy="4578349"/>
          </a:xfrm>
          <a:solidFill>
            <a:schemeClr val="tx1"/>
          </a:solidFill>
        </p:grpSpPr>
        <p:sp>
          <p:nvSpPr>
            <p:cNvPr id="30" name="フリーフォーム 44">
              <a:extLst>
                <a:ext uri="{FF2B5EF4-FFF2-40B4-BE49-F238E27FC236}">
                  <a16:creationId xmlns:a16="http://schemas.microsoft.com/office/drawing/2014/main" id="{920FCA0F-E331-493B-A70D-34979A993943}"/>
                </a:ext>
              </a:extLst>
            </p:cNvPr>
            <p:cNvSpPr/>
            <p:nvPr/>
          </p:nvSpPr>
          <p:spPr>
            <a:xfrm>
              <a:off x="3505201" y="1628776"/>
              <a:ext cx="1628775" cy="2422525"/>
            </a:xfrm>
            <a:custGeom>
              <a:avLst/>
              <a:gdLst>
                <a:gd name="connsiteX0" fmla="*/ 946150 w 1628775"/>
                <a:gd name="connsiteY0" fmla="*/ 958850 h 2422525"/>
                <a:gd name="connsiteX1" fmla="*/ 898525 w 1628775"/>
                <a:gd name="connsiteY1" fmla="*/ 1060450 h 2422525"/>
                <a:gd name="connsiteX2" fmla="*/ 857250 w 1628775"/>
                <a:gd name="connsiteY2" fmla="*/ 1136650 h 2422525"/>
                <a:gd name="connsiteX3" fmla="*/ 762000 w 1628775"/>
                <a:gd name="connsiteY3" fmla="*/ 1292225 h 2422525"/>
                <a:gd name="connsiteX4" fmla="*/ 666750 w 1628775"/>
                <a:gd name="connsiteY4" fmla="*/ 1444625 h 2422525"/>
                <a:gd name="connsiteX5" fmla="*/ 533400 w 1628775"/>
                <a:gd name="connsiteY5" fmla="*/ 1651000 h 2422525"/>
                <a:gd name="connsiteX6" fmla="*/ 355600 w 1628775"/>
                <a:gd name="connsiteY6" fmla="*/ 1905000 h 2422525"/>
                <a:gd name="connsiteX7" fmla="*/ 209550 w 1628775"/>
                <a:gd name="connsiteY7" fmla="*/ 2108200 h 2422525"/>
                <a:gd name="connsiteX8" fmla="*/ 85725 w 1628775"/>
                <a:gd name="connsiteY8" fmla="*/ 2266950 h 2422525"/>
                <a:gd name="connsiteX9" fmla="*/ 31750 w 1628775"/>
                <a:gd name="connsiteY9" fmla="*/ 2333625 h 2422525"/>
                <a:gd name="connsiteX10" fmla="*/ 6350 w 1628775"/>
                <a:gd name="connsiteY10" fmla="*/ 2371725 h 2422525"/>
                <a:gd name="connsiteX11" fmla="*/ 0 w 1628775"/>
                <a:gd name="connsiteY11" fmla="*/ 2393950 h 2422525"/>
                <a:gd name="connsiteX12" fmla="*/ 6350 w 1628775"/>
                <a:gd name="connsiteY12" fmla="*/ 2413000 h 2422525"/>
                <a:gd name="connsiteX13" fmla="*/ 25400 w 1628775"/>
                <a:gd name="connsiteY13" fmla="*/ 2422525 h 2422525"/>
                <a:gd name="connsiteX14" fmla="*/ 50800 w 1628775"/>
                <a:gd name="connsiteY14" fmla="*/ 2409825 h 2422525"/>
                <a:gd name="connsiteX15" fmla="*/ 146050 w 1628775"/>
                <a:gd name="connsiteY15" fmla="*/ 2324100 h 2422525"/>
                <a:gd name="connsiteX16" fmla="*/ 254000 w 1628775"/>
                <a:gd name="connsiteY16" fmla="*/ 2222500 h 2422525"/>
                <a:gd name="connsiteX17" fmla="*/ 371475 w 1628775"/>
                <a:gd name="connsiteY17" fmla="*/ 2105025 h 2422525"/>
                <a:gd name="connsiteX18" fmla="*/ 511175 w 1628775"/>
                <a:gd name="connsiteY18" fmla="*/ 1955800 h 2422525"/>
                <a:gd name="connsiteX19" fmla="*/ 660400 w 1628775"/>
                <a:gd name="connsiteY19" fmla="*/ 1787525 h 2422525"/>
                <a:gd name="connsiteX20" fmla="*/ 765175 w 1628775"/>
                <a:gd name="connsiteY20" fmla="*/ 1660525 h 2422525"/>
                <a:gd name="connsiteX21" fmla="*/ 879475 w 1628775"/>
                <a:gd name="connsiteY21" fmla="*/ 1508125 h 2422525"/>
                <a:gd name="connsiteX22" fmla="*/ 984250 w 1628775"/>
                <a:gd name="connsiteY22" fmla="*/ 1352550 h 2422525"/>
                <a:gd name="connsiteX23" fmla="*/ 1050925 w 1628775"/>
                <a:gd name="connsiteY23" fmla="*/ 1257300 h 2422525"/>
                <a:gd name="connsiteX24" fmla="*/ 1111250 w 1628775"/>
                <a:gd name="connsiteY24" fmla="*/ 1162050 h 2422525"/>
                <a:gd name="connsiteX25" fmla="*/ 1187450 w 1628775"/>
                <a:gd name="connsiteY25" fmla="*/ 1025525 h 2422525"/>
                <a:gd name="connsiteX26" fmla="*/ 1244600 w 1628775"/>
                <a:gd name="connsiteY26" fmla="*/ 917575 h 2422525"/>
                <a:gd name="connsiteX27" fmla="*/ 1292225 w 1628775"/>
                <a:gd name="connsiteY27" fmla="*/ 828675 h 2422525"/>
                <a:gd name="connsiteX28" fmla="*/ 1358900 w 1628775"/>
                <a:gd name="connsiteY28" fmla="*/ 679450 h 2422525"/>
                <a:gd name="connsiteX29" fmla="*/ 1412875 w 1628775"/>
                <a:gd name="connsiteY29" fmla="*/ 552450 h 2422525"/>
                <a:gd name="connsiteX30" fmla="*/ 1425575 w 1628775"/>
                <a:gd name="connsiteY30" fmla="*/ 523875 h 2422525"/>
                <a:gd name="connsiteX31" fmla="*/ 1450975 w 1628775"/>
                <a:gd name="connsiteY31" fmla="*/ 501650 h 2422525"/>
                <a:gd name="connsiteX32" fmla="*/ 1492250 w 1628775"/>
                <a:gd name="connsiteY32" fmla="*/ 473075 h 2422525"/>
                <a:gd name="connsiteX33" fmla="*/ 1536700 w 1628775"/>
                <a:gd name="connsiteY33" fmla="*/ 450850 h 2422525"/>
                <a:gd name="connsiteX34" fmla="*/ 1581150 w 1628775"/>
                <a:gd name="connsiteY34" fmla="*/ 438150 h 2422525"/>
                <a:gd name="connsiteX35" fmla="*/ 1612900 w 1628775"/>
                <a:gd name="connsiteY35" fmla="*/ 422275 h 2422525"/>
                <a:gd name="connsiteX36" fmla="*/ 1625600 w 1628775"/>
                <a:gd name="connsiteY36" fmla="*/ 406400 h 2422525"/>
                <a:gd name="connsiteX37" fmla="*/ 1628775 w 1628775"/>
                <a:gd name="connsiteY37" fmla="*/ 390525 h 2422525"/>
                <a:gd name="connsiteX38" fmla="*/ 1628775 w 1628775"/>
                <a:gd name="connsiteY38" fmla="*/ 377825 h 2422525"/>
                <a:gd name="connsiteX39" fmla="*/ 1619250 w 1628775"/>
                <a:gd name="connsiteY39" fmla="*/ 349250 h 2422525"/>
                <a:gd name="connsiteX40" fmla="*/ 1593850 w 1628775"/>
                <a:gd name="connsiteY40" fmla="*/ 314325 h 2422525"/>
                <a:gd name="connsiteX41" fmla="*/ 1539875 w 1628775"/>
                <a:gd name="connsiteY41" fmla="*/ 254000 h 2422525"/>
                <a:gd name="connsiteX42" fmla="*/ 1479550 w 1628775"/>
                <a:gd name="connsiteY42" fmla="*/ 200025 h 2422525"/>
                <a:gd name="connsiteX43" fmla="*/ 1422400 w 1628775"/>
                <a:gd name="connsiteY43" fmla="*/ 152400 h 2422525"/>
                <a:gd name="connsiteX44" fmla="*/ 1365250 w 1628775"/>
                <a:gd name="connsiteY44" fmla="*/ 117475 h 2422525"/>
                <a:gd name="connsiteX45" fmla="*/ 1298575 w 1628775"/>
                <a:gd name="connsiteY45" fmla="*/ 79375 h 2422525"/>
                <a:gd name="connsiteX46" fmla="*/ 1235075 w 1628775"/>
                <a:gd name="connsiteY46" fmla="*/ 47625 h 2422525"/>
                <a:gd name="connsiteX47" fmla="*/ 1190625 w 1628775"/>
                <a:gd name="connsiteY47" fmla="*/ 28575 h 2422525"/>
                <a:gd name="connsiteX48" fmla="*/ 1155700 w 1628775"/>
                <a:gd name="connsiteY48" fmla="*/ 15875 h 2422525"/>
                <a:gd name="connsiteX49" fmla="*/ 1139825 w 1628775"/>
                <a:gd name="connsiteY49" fmla="*/ 6350 h 2422525"/>
                <a:gd name="connsiteX50" fmla="*/ 1114425 w 1628775"/>
                <a:gd name="connsiteY50" fmla="*/ 0 h 2422525"/>
                <a:gd name="connsiteX51" fmla="*/ 1101725 w 1628775"/>
                <a:gd name="connsiteY51" fmla="*/ 3175 h 2422525"/>
                <a:gd name="connsiteX52" fmla="*/ 1098550 w 1628775"/>
                <a:gd name="connsiteY52" fmla="*/ 19050 h 2422525"/>
                <a:gd name="connsiteX53" fmla="*/ 1104900 w 1628775"/>
                <a:gd name="connsiteY53" fmla="*/ 47625 h 2422525"/>
                <a:gd name="connsiteX54" fmla="*/ 1127125 w 1628775"/>
                <a:gd name="connsiteY54" fmla="*/ 76200 h 2422525"/>
                <a:gd name="connsiteX55" fmla="*/ 1152525 w 1628775"/>
                <a:gd name="connsiteY55" fmla="*/ 104775 h 2422525"/>
                <a:gd name="connsiteX56" fmla="*/ 1174750 w 1628775"/>
                <a:gd name="connsiteY56" fmla="*/ 136525 h 2422525"/>
                <a:gd name="connsiteX57" fmla="*/ 1200150 w 1628775"/>
                <a:gd name="connsiteY57" fmla="*/ 187325 h 2422525"/>
                <a:gd name="connsiteX58" fmla="*/ 1216025 w 1628775"/>
                <a:gd name="connsiteY58" fmla="*/ 238125 h 2422525"/>
                <a:gd name="connsiteX59" fmla="*/ 1219200 w 1628775"/>
                <a:gd name="connsiteY59" fmla="*/ 269875 h 2422525"/>
                <a:gd name="connsiteX60" fmla="*/ 1212850 w 1628775"/>
                <a:gd name="connsiteY60" fmla="*/ 317500 h 2422525"/>
                <a:gd name="connsiteX61" fmla="*/ 1193800 w 1628775"/>
                <a:gd name="connsiteY61" fmla="*/ 387350 h 2422525"/>
                <a:gd name="connsiteX62" fmla="*/ 1120775 w 1628775"/>
                <a:gd name="connsiteY62" fmla="*/ 574675 h 2422525"/>
                <a:gd name="connsiteX63" fmla="*/ 1082675 w 1628775"/>
                <a:gd name="connsiteY63" fmla="*/ 663575 h 2422525"/>
                <a:gd name="connsiteX64" fmla="*/ 971550 w 1628775"/>
                <a:gd name="connsiteY64" fmla="*/ 908050 h 2422525"/>
                <a:gd name="connsiteX65" fmla="*/ 946150 w 1628775"/>
                <a:gd name="connsiteY65" fmla="*/ 95885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8775" h="2422525">
                  <a:moveTo>
                    <a:pt x="946150" y="958850"/>
                  </a:moveTo>
                  <a:lnTo>
                    <a:pt x="898525" y="1060450"/>
                  </a:lnTo>
                  <a:lnTo>
                    <a:pt x="857250" y="1136650"/>
                  </a:lnTo>
                  <a:lnTo>
                    <a:pt x="762000" y="1292225"/>
                  </a:lnTo>
                  <a:lnTo>
                    <a:pt x="666750" y="1444625"/>
                  </a:lnTo>
                  <a:lnTo>
                    <a:pt x="533400" y="1651000"/>
                  </a:lnTo>
                  <a:lnTo>
                    <a:pt x="355600" y="1905000"/>
                  </a:lnTo>
                  <a:lnTo>
                    <a:pt x="209550" y="2108200"/>
                  </a:lnTo>
                  <a:lnTo>
                    <a:pt x="85725" y="2266950"/>
                  </a:lnTo>
                  <a:lnTo>
                    <a:pt x="31750" y="2333625"/>
                  </a:lnTo>
                  <a:lnTo>
                    <a:pt x="6350" y="2371725"/>
                  </a:lnTo>
                  <a:lnTo>
                    <a:pt x="0" y="2393950"/>
                  </a:lnTo>
                  <a:lnTo>
                    <a:pt x="6350" y="2413000"/>
                  </a:lnTo>
                  <a:lnTo>
                    <a:pt x="25400" y="2422525"/>
                  </a:lnTo>
                  <a:lnTo>
                    <a:pt x="50800" y="2409825"/>
                  </a:lnTo>
                  <a:lnTo>
                    <a:pt x="146050" y="2324100"/>
                  </a:lnTo>
                  <a:lnTo>
                    <a:pt x="254000" y="2222500"/>
                  </a:lnTo>
                  <a:lnTo>
                    <a:pt x="371475" y="2105025"/>
                  </a:lnTo>
                  <a:lnTo>
                    <a:pt x="511175" y="1955800"/>
                  </a:lnTo>
                  <a:lnTo>
                    <a:pt x="660400" y="1787525"/>
                  </a:lnTo>
                  <a:lnTo>
                    <a:pt x="765175" y="1660525"/>
                  </a:lnTo>
                  <a:lnTo>
                    <a:pt x="879475" y="1508125"/>
                  </a:lnTo>
                  <a:lnTo>
                    <a:pt x="984250" y="1352550"/>
                  </a:lnTo>
                  <a:lnTo>
                    <a:pt x="1050925" y="1257300"/>
                  </a:lnTo>
                  <a:lnTo>
                    <a:pt x="1111250" y="1162050"/>
                  </a:lnTo>
                  <a:lnTo>
                    <a:pt x="1187450" y="1025525"/>
                  </a:lnTo>
                  <a:lnTo>
                    <a:pt x="1244600" y="917575"/>
                  </a:lnTo>
                  <a:lnTo>
                    <a:pt x="1292225" y="828675"/>
                  </a:lnTo>
                  <a:lnTo>
                    <a:pt x="1358900" y="679450"/>
                  </a:lnTo>
                  <a:lnTo>
                    <a:pt x="1412875" y="552450"/>
                  </a:lnTo>
                  <a:lnTo>
                    <a:pt x="1425575" y="523875"/>
                  </a:lnTo>
                  <a:lnTo>
                    <a:pt x="1450975" y="501650"/>
                  </a:lnTo>
                  <a:lnTo>
                    <a:pt x="1492250" y="473075"/>
                  </a:lnTo>
                  <a:lnTo>
                    <a:pt x="1536700" y="450850"/>
                  </a:lnTo>
                  <a:lnTo>
                    <a:pt x="1581150" y="438150"/>
                  </a:lnTo>
                  <a:lnTo>
                    <a:pt x="1612900" y="422275"/>
                  </a:lnTo>
                  <a:lnTo>
                    <a:pt x="1625600" y="406400"/>
                  </a:lnTo>
                  <a:lnTo>
                    <a:pt x="1628775" y="390525"/>
                  </a:lnTo>
                  <a:lnTo>
                    <a:pt x="1628775" y="377825"/>
                  </a:lnTo>
                  <a:lnTo>
                    <a:pt x="1619250" y="349250"/>
                  </a:lnTo>
                  <a:lnTo>
                    <a:pt x="1593850" y="314325"/>
                  </a:lnTo>
                  <a:lnTo>
                    <a:pt x="1539875" y="254000"/>
                  </a:lnTo>
                  <a:lnTo>
                    <a:pt x="1479550" y="200025"/>
                  </a:lnTo>
                  <a:lnTo>
                    <a:pt x="1422400" y="152400"/>
                  </a:lnTo>
                  <a:lnTo>
                    <a:pt x="1365250" y="117475"/>
                  </a:lnTo>
                  <a:lnTo>
                    <a:pt x="1298575" y="79375"/>
                  </a:lnTo>
                  <a:lnTo>
                    <a:pt x="1235075" y="47625"/>
                  </a:lnTo>
                  <a:lnTo>
                    <a:pt x="1190625" y="28575"/>
                  </a:lnTo>
                  <a:lnTo>
                    <a:pt x="1155700" y="15875"/>
                  </a:lnTo>
                  <a:lnTo>
                    <a:pt x="1139825" y="6350"/>
                  </a:lnTo>
                  <a:lnTo>
                    <a:pt x="1114425" y="0"/>
                  </a:lnTo>
                  <a:lnTo>
                    <a:pt x="1101725" y="3175"/>
                  </a:lnTo>
                  <a:lnTo>
                    <a:pt x="1098550" y="19050"/>
                  </a:lnTo>
                  <a:lnTo>
                    <a:pt x="1104900" y="47625"/>
                  </a:lnTo>
                  <a:lnTo>
                    <a:pt x="1127125" y="76200"/>
                  </a:lnTo>
                  <a:lnTo>
                    <a:pt x="1152525" y="104775"/>
                  </a:lnTo>
                  <a:lnTo>
                    <a:pt x="1174750" y="136525"/>
                  </a:lnTo>
                  <a:lnTo>
                    <a:pt x="1200150" y="187325"/>
                  </a:lnTo>
                  <a:lnTo>
                    <a:pt x="1216025" y="238125"/>
                  </a:lnTo>
                  <a:lnTo>
                    <a:pt x="1219200" y="269875"/>
                  </a:lnTo>
                  <a:lnTo>
                    <a:pt x="1212850" y="317500"/>
                  </a:lnTo>
                  <a:lnTo>
                    <a:pt x="1193800" y="387350"/>
                  </a:lnTo>
                  <a:lnTo>
                    <a:pt x="1120775" y="574675"/>
                  </a:lnTo>
                  <a:lnTo>
                    <a:pt x="1082675" y="663575"/>
                  </a:lnTo>
                  <a:lnTo>
                    <a:pt x="971550" y="908050"/>
                  </a:lnTo>
                  <a:lnTo>
                    <a:pt x="946150" y="958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6">
              <a:extLst>
                <a:ext uri="{FF2B5EF4-FFF2-40B4-BE49-F238E27FC236}">
                  <a16:creationId xmlns:a16="http://schemas.microsoft.com/office/drawing/2014/main" id="{650EA79E-C302-4B4D-ABC3-301EECF86C6A}"/>
                </a:ext>
              </a:extLst>
            </p:cNvPr>
            <p:cNvSpPr/>
            <p:nvPr/>
          </p:nvSpPr>
          <p:spPr>
            <a:xfrm>
              <a:off x="5195889" y="1998664"/>
              <a:ext cx="2949575" cy="515937"/>
            </a:xfrm>
            <a:custGeom>
              <a:avLst/>
              <a:gdLst>
                <a:gd name="connsiteX0" fmla="*/ 1464468 w 2950368"/>
                <a:gd name="connsiteY0" fmla="*/ 159544 h 516731"/>
                <a:gd name="connsiteX1" fmla="*/ 1654968 w 2950368"/>
                <a:gd name="connsiteY1" fmla="*/ 133350 h 516731"/>
                <a:gd name="connsiteX2" fmla="*/ 1824037 w 2950368"/>
                <a:gd name="connsiteY2" fmla="*/ 111919 h 516731"/>
                <a:gd name="connsiteX3" fmla="*/ 2019300 w 2950368"/>
                <a:gd name="connsiteY3" fmla="*/ 90487 h 516731"/>
                <a:gd name="connsiteX4" fmla="*/ 2074068 w 2950368"/>
                <a:gd name="connsiteY4" fmla="*/ 88106 h 516731"/>
                <a:gd name="connsiteX5" fmla="*/ 2135981 w 2950368"/>
                <a:gd name="connsiteY5" fmla="*/ 80962 h 516731"/>
                <a:gd name="connsiteX6" fmla="*/ 2221706 w 2950368"/>
                <a:gd name="connsiteY6" fmla="*/ 66675 h 516731"/>
                <a:gd name="connsiteX7" fmla="*/ 2264568 w 2950368"/>
                <a:gd name="connsiteY7" fmla="*/ 59531 h 516731"/>
                <a:gd name="connsiteX8" fmla="*/ 2326481 w 2950368"/>
                <a:gd name="connsiteY8" fmla="*/ 47625 h 516731"/>
                <a:gd name="connsiteX9" fmla="*/ 2374106 w 2950368"/>
                <a:gd name="connsiteY9" fmla="*/ 35719 h 516731"/>
                <a:gd name="connsiteX10" fmla="*/ 2443162 w 2950368"/>
                <a:gd name="connsiteY10" fmla="*/ 14287 h 516731"/>
                <a:gd name="connsiteX11" fmla="*/ 2474118 w 2950368"/>
                <a:gd name="connsiteY11" fmla="*/ 2381 h 516731"/>
                <a:gd name="connsiteX12" fmla="*/ 2500312 w 2950368"/>
                <a:gd name="connsiteY12" fmla="*/ 0 h 516731"/>
                <a:gd name="connsiteX13" fmla="*/ 2588418 w 2950368"/>
                <a:gd name="connsiteY13" fmla="*/ 9525 h 516731"/>
                <a:gd name="connsiteX14" fmla="*/ 2674143 w 2950368"/>
                <a:gd name="connsiteY14" fmla="*/ 26194 h 516731"/>
                <a:gd name="connsiteX15" fmla="*/ 2733675 w 2950368"/>
                <a:gd name="connsiteY15" fmla="*/ 45244 h 516731"/>
                <a:gd name="connsiteX16" fmla="*/ 2771775 w 2950368"/>
                <a:gd name="connsiteY16" fmla="*/ 64294 h 516731"/>
                <a:gd name="connsiteX17" fmla="*/ 2814637 w 2950368"/>
                <a:gd name="connsiteY17" fmla="*/ 88106 h 516731"/>
                <a:gd name="connsiteX18" fmla="*/ 2850356 w 2950368"/>
                <a:gd name="connsiteY18" fmla="*/ 109537 h 516731"/>
                <a:gd name="connsiteX19" fmla="*/ 2878931 w 2950368"/>
                <a:gd name="connsiteY19" fmla="*/ 133350 h 516731"/>
                <a:gd name="connsiteX20" fmla="*/ 2919412 w 2950368"/>
                <a:gd name="connsiteY20" fmla="*/ 171450 h 516731"/>
                <a:gd name="connsiteX21" fmla="*/ 2943225 w 2950368"/>
                <a:gd name="connsiteY21" fmla="*/ 202406 h 516731"/>
                <a:gd name="connsiteX22" fmla="*/ 2950368 w 2950368"/>
                <a:gd name="connsiteY22" fmla="*/ 219075 h 516731"/>
                <a:gd name="connsiteX23" fmla="*/ 2950368 w 2950368"/>
                <a:gd name="connsiteY23" fmla="*/ 233362 h 516731"/>
                <a:gd name="connsiteX24" fmla="*/ 2940843 w 2950368"/>
                <a:gd name="connsiteY24" fmla="*/ 250031 h 516731"/>
                <a:gd name="connsiteX25" fmla="*/ 2924175 w 2950368"/>
                <a:gd name="connsiteY25" fmla="*/ 259556 h 516731"/>
                <a:gd name="connsiteX26" fmla="*/ 2886075 w 2950368"/>
                <a:gd name="connsiteY26" fmla="*/ 269081 h 516731"/>
                <a:gd name="connsiteX27" fmla="*/ 2809875 w 2950368"/>
                <a:gd name="connsiteY27" fmla="*/ 273844 h 516731"/>
                <a:gd name="connsiteX28" fmla="*/ 2681287 w 2950368"/>
                <a:gd name="connsiteY28" fmla="*/ 269081 h 516731"/>
                <a:gd name="connsiteX29" fmla="*/ 2488406 w 2950368"/>
                <a:gd name="connsiteY29" fmla="*/ 273844 h 516731"/>
                <a:gd name="connsiteX30" fmla="*/ 2283618 w 2950368"/>
                <a:gd name="connsiteY30" fmla="*/ 278606 h 516731"/>
                <a:gd name="connsiteX31" fmla="*/ 2081212 w 2950368"/>
                <a:gd name="connsiteY31" fmla="*/ 285750 h 516731"/>
                <a:gd name="connsiteX32" fmla="*/ 1943100 w 2950368"/>
                <a:gd name="connsiteY32" fmla="*/ 292894 h 516731"/>
                <a:gd name="connsiteX33" fmla="*/ 1785937 w 2950368"/>
                <a:gd name="connsiteY33" fmla="*/ 288131 h 516731"/>
                <a:gd name="connsiteX34" fmla="*/ 1583531 w 2950368"/>
                <a:gd name="connsiteY34" fmla="*/ 319087 h 516731"/>
                <a:gd name="connsiteX35" fmla="*/ 1362075 w 2950368"/>
                <a:gd name="connsiteY35" fmla="*/ 352425 h 516731"/>
                <a:gd name="connsiteX36" fmla="*/ 1166812 w 2950368"/>
                <a:gd name="connsiteY36" fmla="*/ 378619 h 516731"/>
                <a:gd name="connsiteX37" fmla="*/ 954881 w 2950368"/>
                <a:gd name="connsiteY37" fmla="*/ 409575 h 516731"/>
                <a:gd name="connsiteX38" fmla="*/ 802481 w 2950368"/>
                <a:gd name="connsiteY38" fmla="*/ 447675 h 516731"/>
                <a:gd name="connsiteX39" fmla="*/ 738187 w 2950368"/>
                <a:gd name="connsiteY39" fmla="*/ 454819 h 516731"/>
                <a:gd name="connsiteX40" fmla="*/ 621506 w 2950368"/>
                <a:gd name="connsiteY40" fmla="*/ 478631 h 516731"/>
                <a:gd name="connsiteX41" fmla="*/ 523875 w 2950368"/>
                <a:gd name="connsiteY41" fmla="*/ 502444 h 516731"/>
                <a:gd name="connsiteX42" fmla="*/ 471487 w 2950368"/>
                <a:gd name="connsiteY42" fmla="*/ 516731 h 516731"/>
                <a:gd name="connsiteX43" fmla="*/ 452437 w 2950368"/>
                <a:gd name="connsiteY43" fmla="*/ 514350 h 516731"/>
                <a:gd name="connsiteX44" fmla="*/ 416718 w 2950368"/>
                <a:gd name="connsiteY44" fmla="*/ 502444 h 516731"/>
                <a:gd name="connsiteX45" fmla="*/ 357187 w 2950368"/>
                <a:gd name="connsiteY45" fmla="*/ 478631 h 516731"/>
                <a:gd name="connsiteX46" fmla="*/ 290512 w 2950368"/>
                <a:gd name="connsiteY46" fmla="*/ 447675 h 516731"/>
                <a:gd name="connsiteX47" fmla="*/ 228600 w 2950368"/>
                <a:gd name="connsiteY47" fmla="*/ 419100 h 516731"/>
                <a:gd name="connsiteX48" fmla="*/ 178593 w 2950368"/>
                <a:gd name="connsiteY48" fmla="*/ 395287 h 516731"/>
                <a:gd name="connsiteX49" fmla="*/ 161925 w 2950368"/>
                <a:gd name="connsiteY49" fmla="*/ 388144 h 516731"/>
                <a:gd name="connsiteX50" fmla="*/ 128587 w 2950368"/>
                <a:gd name="connsiteY50" fmla="*/ 366712 h 516731"/>
                <a:gd name="connsiteX51" fmla="*/ 69056 w 2950368"/>
                <a:gd name="connsiteY51" fmla="*/ 316706 h 516731"/>
                <a:gd name="connsiteX52" fmla="*/ 50006 w 2950368"/>
                <a:gd name="connsiteY52" fmla="*/ 297656 h 516731"/>
                <a:gd name="connsiteX53" fmla="*/ 28575 w 2950368"/>
                <a:gd name="connsiteY53" fmla="*/ 276225 h 516731"/>
                <a:gd name="connsiteX54" fmla="*/ 9525 w 2950368"/>
                <a:gd name="connsiteY54" fmla="*/ 250031 h 516731"/>
                <a:gd name="connsiteX55" fmla="*/ 0 w 2950368"/>
                <a:gd name="connsiteY55" fmla="*/ 221456 h 516731"/>
                <a:gd name="connsiteX56" fmla="*/ 4762 w 2950368"/>
                <a:gd name="connsiteY56" fmla="*/ 200025 h 516731"/>
                <a:gd name="connsiteX57" fmla="*/ 21431 w 2950368"/>
                <a:gd name="connsiteY57" fmla="*/ 197644 h 516731"/>
                <a:gd name="connsiteX58" fmla="*/ 38100 w 2950368"/>
                <a:gd name="connsiteY58" fmla="*/ 204787 h 516731"/>
                <a:gd name="connsiteX59" fmla="*/ 116681 w 2950368"/>
                <a:gd name="connsiteY59" fmla="*/ 238125 h 516731"/>
                <a:gd name="connsiteX60" fmla="*/ 176212 w 2950368"/>
                <a:gd name="connsiteY60" fmla="*/ 264319 h 516731"/>
                <a:gd name="connsiteX61" fmla="*/ 230981 w 2950368"/>
                <a:gd name="connsiteY61" fmla="*/ 283369 h 516731"/>
                <a:gd name="connsiteX62" fmla="*/ 273843 w 2950368"/>
                <a:gd name="connsiteY62" fmla="*/ 300037 h 516731"/>
                <a:gd name="connsiteX63" fmla="*/ 326231 w 2950368"/>
                <a:gd name="connsiteY63" fmla="*/ 311944 h 516731"/>
                <a:gd name="connsiteX64" fmla="*/ 366712 w 2950368"/>
                <a:gd name="connsiteY64" fmla="*/ 316706 h 516731"/>
                <a:gd name="connsiteX65" fmla="*/ 431006 w 2950368"/>
                <a:gd name="connsiteY65" fmla="*/ 314325 h 516731"/>
                <a:gd name="connsiteX66" fmla="*/ 583406 w 2950368"/>
                <a:gd name="connsiteY66" fmla="*/ 295275 h 516731"/>
                <a:gd name="connsiteX67" fmla="*/ 738187 w 2950368"/>
                <a:gd name="connsiteY67" fmla="*/ 273844 h 516731"/>
                <a:gd name="connsiteX68" fmla="*/ 788193 w 2950368"/>
                <a:gd name="connsiteY68" fmla="*/ 264319 h 516731"/>
                <a:gd name="connsiteX69" fmla="*/ 962025 w 2950368"/>
                <a:gd name="connsiteY69" fmla="*/ 230981 h 516731"/>
                <a:gd name="connsiteX70" fmla="*/ 1223962 w 2950368"/>
                <a:gd name="connsiteY70" fmla="*/ 195262 h 516731"/>
                <a:gd name="connsiteX71" fmla="*/ 1464468 w 2950368"/>
                <a:gd name="connsiteY71" fmla="*/ 1595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950368" h="516731">
                  <a:moveTo>
                    <a:pt x="1464468" y="159544"/>
                  </a:moveTo>
                  <a:lnTo>
                    <a:pt x="1654968" y="133350"/>
                  </a:lnTo>
                  <a:lnTo>
                    <a:pt x="1824037" y="111919"/>
                  </a:lnTo>
                  <a:lnTo>
                    <a:pt x="2019300" y="90487"/>
                  </a:lnTo>
                  <a:lnTo>
                    <a:pt x="2074068" y="88106"/>
                  </a:lnTo>
                  <a:lnTo>
                    <a:pt x="2135981" y="80962"/>
                  </a:lnTo>
                  <a:lnTo>
                    <a:pt x="2221706" y="66675"/>
                  </a:lnTo>
                  <a:lnTo>
                    <a:pt x="2264568" y="59531"/>
                  </a:lnTo>
                  <a:lnTo>
                    <a:pt x="2326481" y="47625"/>
                  </a:lnTo>
                  <a:lnTo>
                    <a:pt x="2374106" y="35719"/>
                  </a:lnTo>
                  <a:lnTo>
                    <a:pt x="2443162" y="14287"/>
                  </a:lnTo>
                  <a:lnTo>
                    <a:pt x="2474118" y="2381"/>
                  </a:lnTo>
                  <a:lnTo>
                    <a:pt x="2500312" y="0"/>
                  </a:lnTo>
                  <a:lnTo>
                    <a:pt x="2588418" y="9525"/>
                  </a:lnTo>
                  <a:lnTo>
                    <a:pt x="2674143" y="26194"/>
                  </a:lnTo>
                  <a:lnTo>
                    <a:pt x="2733675" y="45244"/>
                  </a:lnTo>
                  <a:lnTo>
                    <a:pt x="2771775" y="64294"/>
                  </a:lnTo>
                  <a:lnTo>
                    <a:pt x="2814637" y="88106"/>
                  </a:lnTo>
                  <a:lnTo>
                    <a:pt x="2850356" y="109537"/>
                  </a:lnTo>
                  <a:lnTo>
                    <a:pt x="2878931" y="133350"/>
                  </a:lnTo>
                  <a:lnTo>
                    <a:pt x="2919412" y="171450"/>
                  </a:lnTo>
                  <a:lnTo>
                    <a:pt x="2943225" y="202406"/>
                  </a:lnTo>
                  <a:lnTo>
                    <a:pt x="2950368" y="219075"/>
                  </a:lnTo>
                  <a:lnTo>
                    <a:pt x="2950368" y="233362"/>
                  </a:lnTo>
                  <a:lnTo>
                    <a:pt x="2940843" y="250031"/>
                  </a:lnTo>
                  <a:lnTo>
                    <a:pt x="2924175" y="259556"/>
                  </a:lnTo>
                  <a:lnTo>
                    <a:pt x="2886075" y="269081"/>
                  </a:lnTo>
                  <a:lnTo>
                    <a:pt x="2809875" y="273844"/>
                  </a:lnTo>
                  <a:lnTo>
                    <a:pt x="2681287" y="269081"/>
                  </a:lnTo>
                  <a:lnTo>
                    <a:pt x="2488406" y="273844"/>
                  </a:lnTo>
                  <a:lnTo>
                    <a:pt x="2283618" y="278606"/>
                  </a:lnTo>
                  <a:lnTo>
                    <a:pt x="2081212" y="285750"/>
                  </a:lnTo>
                  <a:lnTo>
                    <a:pt x="1943100" y="292894"/>
                  </a:lnTo>
                  <a:lnTo>
                    <a:pt x="1785937" y="288131"/>
                  </a:lnTo>
                  <a:lnTo>
                    <a:pt x="1583531" y="319087"/>
                  </a:lnTo>
                  <a:lnTo>
                    <a:pt x="1362075" y="352425"/>
                  </a:lnTo>
                  <a:lnTo>
                    <a:pt x="1166812" y="378619"/>
                  </a:lnTo>
                  <a:lnTo>
                    <a:pt x="954881" y="409575"/>
                  </a:lnTo>
                  <a:lnTo>
                    <a:pt x="802481" y="447675"/>
                  </a:lnTo>
                  <a:lnTo>
                    <a:pt x="738187" y="454819"/>
                  </a:lnTo>
                  <a:lnTo>
                    <a:pt x="621506" y="478631"/>
                  </a:lnTo>
                  <a:lnTo>
                    <a:pt x="523875" y="502444"/>
                  </a:lnTo>
                  <a:lnTo>
                    <a:pt x="471487" y="516731"/>
                  </a:lnTo>
                  <a:lnTo>
                    <a:pt x="452437" y="514350"/>
                  </a:lnTo>
                  <a:lnTo>
                    <a:pt x="416718" y="502444"/>
                  </a:lnTo>
                  <a:lnTo>
                    <a:pt x="357187" y="478631"/>
                  </a:lnTo>
                  <a:lnTo>
                    <a:pt x="290512" y="447675"/>
                  </a:lnTo>
                  <a:lnTo>
                    <a:pt x="228600" y="419100"/>
                  </a:lnTo>
                  <a:lnTo>
                    <a:pt x="178593" y="395287"/>
                  </a:lnTo>
                  <a:lnTo>
                    <a:pt x="161925" y="388144"/>
                  </a:lnTo>
                  <a:lnTo>
                    <a:pt x="128587" y="366712"/>
                  </a:lnTo>
                  <a:lnTo>
                    <a:pt x="69056" y="316706"/>
                  </a:lnTo>
                  <a:lnTo>
                    <a:pt x="50006" y="297656"/>
                  </a:lnTo>
                  <a:lnTo>
                    <a:pt x="28575" y="276225"/>
                  </a:lnTo>
                  <a:lnTo>
                    <a:pt x="9525" y="250031"/>
                  </a:lnTo>
                  <a:lnTo>
                    <a:pt x="0" y="221456"/>
                  </a:lnTo>
                  <a:lnTo>
                    <a:pt x="4762" y="200025"/>
                  </a:lnTo>
                  <a:lnTo>
                    <a:pt x="21431" y="197644"/>
                  </a:lnTo>
                  <a:lnTo>
                    <a:pt x="38100" y="204787"/>
                  </a:lnTo>
                  <a:lnTo>
                    <a:pt x="116681" y="238125"/>
                  </a:lnTo>
                  <a:lnTo>
                    <a:pt x="176212" y="264319"/>
                  </a:lnTo>
                  <a:lnTo>
                    <a:pt x="230981" y="283369"/>
                  </a:lnTo>
                  <a:lnTo>
                    <a:pt x="273843" y="300037"/>
                  </a:lnTo>
                  <a:lnTo>
                    <a:pt x="326231" y="311944"/>
                  </a:lnTo>
                  <a:lnTo>
                    <a:pt x="366712" y="316706"/>
                  </a:lnTo>
                  <a:lnTo>
                    <a:pt x="431006" y="314325"/>
                  </a:lnTo>
                  <a:lnTo>
                    <a:pt x="583406" y="295275"/>
                  </a:lnTo>
                  <a:lnTo>
                    <a:pt x="738187" y="273844"/>
                  </a:lnTo>
                  <a:lnTo>
                    <a:pt x="788193" y="264319"/>
                  </a:lnTo>
                  <a:lnTo>
                    <a:pt x="962025" y="230981"/>
                  </a:lnTo>
                  <a:lnTo>
                    <a:pt x="1223962" y="195262"/>
                  </a:lnTo>
                  <a:lnTo>
                    <a:pt x="146446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5">
              <a:extLst>
                <a:ext uri="{FF2B5EF4-FFF2-40B4-BE49-F238E27FC236}">
                  <a16:creationId xmlns:a16="http://schemas.microsoft.com/office/drawing/2014/main" id="{19719C53-C8B5-49A3-8EF1-7963322981E6}"/>
                </a:ext>
              </a:extLst>
            </p:cNvPr>
            <p:cNvSpPr/>
            <p:nvPr/>
          </p:nvSpPr>
          <p:spPr>
            <a:xfrm>
              <a:off x="4259263" y="3003550"/>
              <a:ext cx="381000" cy="2863850"/>
            </a:xfrm>
            <a:custGeom>
              <a:avLst/>
              <a:gdLst>
                <a:gd name="connsiteX0" fmla="*/ 354787 w 380391"/>
                <a:gd name="connsiteY0" fmla="*/ 1005840 h 2863900"/>
                <a:gd name="connsiteX1" fmla="*/ 365760 w 380391"/>
                <a:gd name="connsiteY1" fmla="*/ 720547 h 2863900"/>
                <a:gd name="connsiteX2" fmla="*/ 373075 w 380391"/>
                <a:gd name="connsiteY2" fmla="*/ 530352 h 2863900"/>
                <a:gd name="connsiteX3" fmla="*/ 376733 w 380391"/>
                <a:gd name="connsiteY3" fmla="*/ 351129 h 2863900"/>
                <a:gd name="connsiteX4" fmla="*/ 380391 w 380391"/>
                <a:gd name="connsiteY4" fmla="*/ 267004 h 2863900"/>
                <a:gd name="connsiteX5" fmla="*/ 373075 w 380391"/>
                <a:gd name="connsiteY5" fmla="*/ 219456 h 2863900"/>
                <a:gd name="connsiteX6" fmla="*/ 358445 w 380391"/>
                <a:gd name="connsiteY6" fmla="*/ 179222 h 2863900"/>
                <a:gd name="connsiteX7" fmla="*/ 336499 w 380391"/>
                <a:gd name="connsiteY7" fmla="*/ 138988 h 2863900"/>
                <a:gd name="connsiteX8" fmla="*/ 310896 w 380391"/>
                <a:gd name="connsiteY8" fmla="*/ 106070 h 2863900"/>
                <a:gd name="connsiteX9" fmla="*/ 285293 w 380391"/>
                <a:gd name="connsiteY9" fmla="*/ 84124 h 2863900"/>
                <a:gd name="connsiteX10" fmla="*/ 245059 w 380391"/>
                <a:gd name="connsiteY10" fmla="*/ 54864 h 2863900"/>
                <a:gd name="connsiteX11" fmla="*/ 212141 w 380391"/>
                <a:gd name="connsiteY11" fmla="*/ 29260 h 2863900"/>
                <a:gd name="connsiteX12" fmla="*/ 146304 w 380391"/>
                <a:gd name="connsiteY12" fmla="*/ 0 h 2863900"/>
                <a:gd name="connsiteX13" fmla="*/ 84125 w 380391"/>
                <a:gd name="connsiteY13" fmla="*/ 98755 h 2863900"/>
                <a:gd name="connsiteX14" fmla="*/ 120701 w 380391"/>
                <a:gd name="connsiteY14" fmla="*/ 179222 h 2863900"/>
                <a:gd name="connsiteX15" fmla="*/ 153619 w 380391"/>
                <a:gd name="connsiteY15" fmla="*/ 256032 h 2863900"/>
                <a:gd name="connsiteX16" fmla="*/ 157277 w 380391"/>
                <a:gd name="connsiteY16" fmla="*/ 288950 h 2863900"/>
                <a:gd name="connsiteX17" fmla="*/ 160935 w 380391"/>
                <a:gd name="connsiteY17" fmla="*/ 387705 h 2863900"/>
                <a:gd name="connsiteX18" fmla="*/ 164592 w 380391"/>
                <a:gd name="connsiteY18" fmla="*/ 552297 h 2863900"/>
                <a:gd name="connsiteX19" fmla="*/ 164592 w 380391"/>
                <a:gd name="connsiteY19" fmla="*/ 775411 h 2863900"/>
                <a:gd name="connsiteX20" fmla="*/ 157277 w 380391"/>
                <a:gd name="connsiteY20" fmla="*/ 998524 h 2863900"/>
                <a:gd name="connsiteX21" fmla="*/ 142647 w 380391"/>
                <a:gd name="connsiteY21" fmla="*/ 1261872 h 2863900"/>
                <a:gd name="connsiteX22" fmla="*/ 124359 w 380391"/>
                <a:gd name="connsiteY22" fmla="*/ 1503273 h 2863900"/>
                <a:gd name="connsiteX23" fmla="*/ 102413 w 380391"/>
                <a:gd name="connsiteY23" fmla="*/ 1759305 h 2863900"/>
                <a:gd name="connsiteX24" fmla="*/ 91440 w 380391"/>
                <a:gd name="connsiteY24" fmla="*/ 1876348 h 2863900"/>
                <a:gd name="connsiteX25" fmla="*/ 62179 w 380391"/>
                <a:gd name="connsiteY25" fmla="*/ 2154326 h 2863900"/>
                <a:gd name="connsiteX26" fmla="*/ 40234 w 380391"/>
                <a:gd name="connsiteY26" fmla="*/ 2307945 h 2863900"/>
                <a:gd name="connsiteX27" fmla="*/ 18288 w 380391"/>
                <a:gd name="connsiteY27" fmla="*/ 2410358 h 2863900"/>
                <a:gd name="connsiteX28" fmla="*/ 3658 w 380391"/>
                <a:gd name="connsiteY28" fmla="*/ 2454249 h 2863900"/>
                <a:gd name="connsiteX29" fmla="*/ 0 w 380391"/>
                <a:gd name="connsiteY29" fmla="*/ 2483510 h 2863900"/>
                <a:gd name="connsiteX30" fmla="*/ 14631 w 380391"/>
                <a:gd name="connsiteY30" fmla="*/ 2589580 h 2863900"/>
                <a:gd name="connsiteX31" fmla="*/ 36576 w 380391"/>
                <a:gd name="connsiteY31" fmla="*/ 2688336 h 2863900"/>
                <a:gd name="connsiteX32" fmla="*/ 58522 w 380391"/>
                <a:gd name="connsiteY32" fmla="*/ 2750515 h 2863900"/>
                <a:gd name="connsiteX33" fmla="*/ 84125 w 380391"/>
                <a:gd name="connsiteY33" fmla="*/ 2798064 h 2863900"/>
                <a:gd name="connsiteX34" fmla="*/ 102413 w 380391"/>
                <a:gd name="connsiteY34" fmla="*/ 2827324 h 2863900"/>
                <a:gd name="connsiteX35" fmla="*/ 124359 w 380391"/>
                <a:gd name="connsiteY35" fmla="*/ 2849270 h 2863900"/>
                <a:gd name="connsiteX36" fmla="*/ 160935 w 380391"/>
                <a:gd name="connsiteY36" fmla="*/ 2863900 h 2863900"/>
                <a:gd name="connsiteX37" fmla="*/ 215799 w 380391"/>
                <a:gd name="connsiteY37" fmla="*/ 2852928 h 2863900"/>
                <a:gd name="connsiteX38" fmla="*/ 245059 w 380391"/>
                <a:gd name="connsiteY38" fmla="*/ 2834640 h 2863900"/>
                <a:gd name="connsiteX39" fmla="*/ 259690 w 380391"/>
                <a:gd name="connsiteY39" fmla="*/ 2805379 h 2863900"/>
                <a:gd name="connsiteX40" fmla="*/ 277978 w 380391"/>
                <a:gd name="connsiteY40" fmla="*/ 2728569 h 2863900"/>
                <a:gd name="connsiteX41" fmla="*/ 285293 w 380391"/>
                <a:gd name="connsiteY41" fmla="*/ 2659075 h 2863900"/>
                <a:gd name="connsiteX42" fmla="*/ 288951 w 380391"/>
                <a:gd name="connsiteY42" fmla="*/ 2563977 h 2863900"/>
                <a:gd name="connsiteX43" fmla="*/ 292608 w 380391"/>
                <a:gd name="connsiteY43" fmla="*/ 2476195 h 2863900"/>
                <a:gd name="connsiteX44" fmla="*/ 307239 w 380391"/>
                <a:gd name="connsiteY44" fmla="*/ 2264054 h 2863900"/>
                <a:gd name="connsiteX45" fmla="*/ 318211 w 380391"/>
                <a:gd name="connsiteY45" fmla="*/ 2066544 h 2863900"/>
                <a:gd name="connsiteX46" fmla="*/ 325527 w 380391"/>
                <a:gd name="connsiteY46" fmla="*/ 1869033 h 2863900"/>
                <a:gd name="connsiteX47" fmla="*/ 332842 w 380391"/>
                <a:gd name="connsiteY47" fmla="*/ 1664208 h 2863900"/>
                <a:gd name="connsiteX48" fmla="*/ 340157 w 380391"/>
                <a:gd name="connsiteY48" fmla="*/ 1437436 h 2863900"/>
                <a:gd name="connsiteX49" fmla="*/ 354787 w 380391"/>
                <a:gd name="connsiteY49" fmla="*/ 1005840 h 286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0391" h="2863900">
                  <a:moveTo>
                    <a:pt x="354787" y="1005840"/>
                  </a:moveTo>
                  <a:lnTo>
                    <a:pt x="365760" y="720547"/>
                  </a:lnTo>
                  <a:lnTo>
                    <a:pt x="373075" y="530352"/>
                  </a:lnTo>
                  <a:cubicBezTo>
                    <a:pt x="374294" y="470611"/>
                    <a:pt x="375514" y="410870"/>
                    <a:pt x="376733" y="351129"/>
                  </a:cubicBezTo>
                  <a:lnTo>
                    <a:pt x="380391" y="267004"/>
                  </a:lnTo>
                  <a:lnTo>
                    <a:pt x="373075" y="219456"/>
                  </a:lnTo>
                  <a:lnTo>
                    <a:pt x="358445" y="179222"/>
                  </a:lnTo>
                  <a:lnTo>
                    <a:pt x="336499" y="138988"/>
                  </a:lnTo>
                  <a:lnTo>
                    <a:pt x="310896" y="106070"/>
                  </a:lnTo>
                  <a:lnTo>
                    <a:pt x="285293" y="84124"/>
                  </a:lnTo>
                  <a:lnTo>
                    <a:pt x="245059" y="54864"/>
                  </a:lnTo>
                  <a:lnTo>
                    <a:pt x="212141" y="29260"/>
                  </a:lnTo>
                  <a:lnTo>
                    <a:pt x="146304" y="0"/>
                  </a:lnTo>
                  <a:lnTo>
                    <a:pt x="84125" y="98755"/>
                  </a:lnTo>
                  <a:lnTo>
                    <a:pt x="120701" y="179222"/>
                  </a:lnTo>
                  <a:lnTo>
                    <a:pt x="153619" y="256032"/>
                  </a:lnTo>
                  <a:lnTo>
                    <a:pt x="157277" y="288950"/>
                  </a:lnTo>
                  <a:lnTo>
                    <a:pt x="160935" y="387705"/>
                  </a:lnTo>
                  <a:lnTo>
                    <a:pt x="164592" y="552297"/>
                  </a:lnTo>
                  <a:lnTo>
                    <a:pt x="164592" y="775411"/>
                  </a:lnTo>
                  <a:lnTo>
                    <a:pt x="157277" y="998524"/>
                  </a:lnTo>
                  <a:lnTo>
                    <a:pt x="142647" y="1261872"/>
                  </a:lnTo>
                  <a:lnTo>
                    <a:pt x="124359" y="1503273"/>
                  </a:lnTo>
                  <a:lnTo>
                    <a:pt x="102413" y="1759305"/>
                  </a:lnTo>
                  <a:lnTo>
                    <a:pt x="91440" y="1876348"/>
                  </a:lnTo>
                  <a:lnTo>
                    <a:pt x="62179" y="2154326"/>
                  </a:lnTo>
                  <a:lnTo>
                    <a:pt x="40234" y="2307945"/>
                  </a:lnTo>
                  <a:lnTo>
                    <a:pt x="18288" y="2410358"/>
                  </a:lnTo>
                  <a:lnTo>
                    <a:pt x="3658" y="2454249"/>
                  </a:lnTo>
                  <a:lnTo>
                    <a:pt x="0" y="2483510"/>
                  </a:lnTo>
                  <a:lnTo>
                    <a:pt x="14631" y="2589580"/>
                  </a:lnTo>
                  <a:lnTo>
                    <a:pt x="36576" y="2688336"/>
                  </a:lnTo>
                  <a:lnTo>
                    <a:pt x="58522" y="2750515"/>
                  </a:lnTo>
                  <a:lnTo>
                    <a:pt x="84125" y="2798064"/>
                  </a:lnTo>
                  <a:lnTo>
                    <a:pt x="102413" y="2827324"/>
                  </a:lnTo>
                  <a:lnTo>
                    <a:pt x="124359" y="2849270"/>
                  </a:lnTo>
                  <a:lnTo>
                    <a:pt x="160935" y="2863900"/>
                  </a:lnTo>
                  <a:lnTo>
                    <a:pt x="215799" y="2852928"/>
                  </a:lnTo>
                  <a:lnTo>
                    <a:pt x="245059" y="2834640"/>
                  </a:lnTo>
                  <a:lnTo>
                    <a:pt x="259690" y="2805379"/>
                  </a:lnTo>
                  <a:lnTo>
                    <a:pt x="277978" y="2728569"/>
                  </a:lnTo>
                  <a:lnTo>
                    <a:pt x="285293" y="2659075"/>
                  </a:lnTo>
                  <a:lnTo>
                    <a:pt x="288951" y="2563977"/>
                  </a:lnTo>
                  <a:lnTo>
                    <a:pt x="292608" y="2476195"/>
                  </a:lnTo>
                  <a:lnTo>
                    <a:pt x="307239" y="2264054"/>
                  </a:lnTo>
                  <a:lnTo>
                    <a:pt x="318211" y="2066544"/>
                  </a:lnTo>
                  <a:lnTo>
                    <a:pt x="325527" y="1869033"/>
                  </a:lnTo>
                  <a:lnTo>
                    <a:pt x="332842" y="1664208"/>
                  </a:lnTo>
                  <a:lnTo>
                    <a:pt x="340157" y="1437436"/>
                  </a:lnTo>
                  <a:lnTo>
                    <a:pt x="354787" y="10058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0DC39691-3748-4DE3-BA9A-D91F282C8517}"/>
                </a:ext>
              </a:extLst>
            </p:cNvPr>
            <p:cNvSpPr/>
            <p:nvPr/>
          </p:nvSpPr>
          <p:spPr>
            <a:xfrm>
              <a:off x="5659439" y="1620839"/>
              <a:ext cx="579437" cy="1400175"/>
            </a:xfrm>
            <a:custGeom>
              <a:avLst/>
              <a:gdLst>
                <a:gd name="connsiteX0" fmla="*/ 519113 w 578644"/>
                <a:gd name="connsiteY0" fmla="*/ 845344 h 1400175"/>
                <a:gd name="connsiteX1" fmla="*/ 516732 w 578644"/>
                <a:gd name="connsiteY1" fmla="*/ 742950 h 1400175"/>
                <a:gd name="connsiteX2" fmla="*/ 519113 w 578644"/>
                <a:gd name="connsiteY2" fmla="*/ 609600 h 1400175"/>
                <a:gd name="connsiteX3" fmla="*/ 516732 w 578644"/>
                <a:gd name="connsiteY3" fmla="*/ 440532 h 1400175"/>
                <a:gd name="connsiteX4" fmla="*/ 516732 w 578644"/>
                <a:gd name="connsiteY4" fmla="*/ 323850 h 1400175"/>
                <a:gd name="connsiteX5" fmla="*/ 521494 w 578644"/>
                <a:gd name="connsiteY5" fmla="*/ 309563 h 1400175"/>
                <a:gd name="connsiteX6" fmla="*/ 528638 w 578644"/>
                <a:gd name="connsiteY6" fmla="*/ 304800 h 1400175"/>
                <a:gd name="connsiteX7" fmla="*/ 550069 w 578644"/>
                <a:gd name="connsiteY7" fmla="*/ 290513 h 1400175"/>
                <a:gd name="connsiteX8" fmla="*/ 564357 w 578644"/>
                <a:gd name="connsiteY8" fmla="*/ 278607 h 1400175"/>
                <a:gd name="connsiteX9" fmla="*/ 576263 w 578644"/>
                <a:gd name="connsiteY9" fmla="*/ 257175 h 1400175"/>
                <a:gd name="connsiteX10" fmla="*/ 578644 w 578644"/>
                <a:gd name="connsiteY10" fmla="*/ 235744 h 1400175"/>
                <a:gd name="connsiteX11" fmla="*/ 571500 w 578644"/>
                <a:gd name="connsiteY11" fmla="*/ 214313 h 1400175"/>
                <a:gd name="connsiteX12" fmla="*/ 561975 w 578644"/>
                <a:gd name="connsiteY12" fmla="*/ 200025 h 1400175"/>
                <a:gd name="connsiteX13" fmla="*/ 535782 w 578644"/>
                <a:gd name="connsiteY13" fmla="*/ 180975 h 1400175"/>
                <a:gd name="connsiteX14" fmla="*/ 478632 w 578644"/>
                <a:gd name="connsiteY14" fmla="*/ 147638 h 1400175"/>
                <a:gd name="connsiteX15" fmla="*/ 421482 w 578644"/>
                <a:gd name="connsiteY15" fmla="*/ 111919 h 1400175"/>
                <a:gd name="connsiteX16" fmla="*/ 359569 w 578644"/>
                <a:gd name="connsiteY16" fmla="*/ 78582 h 1400175"/>
                <a:gd name="connsiteX17" fmla="*/ 314325 w 578644"/>
                <a:gd name="connsiteY17" fmla="*/ 57150 h 1400175"/>
                <a:gd name="connsiteX18" fmla="*/ 266700 w 578644"/>
                <a:gd name="connsiteY18" fmla="*/ 38100 h 1400175"/>
                <a:gd name="connsiteX19" fmla="*/ 221457 w 578644"/>
                <a:gd name="connsiteY19" fmla="*/ 23813 h 1400175"/>
                <a:gd name="connsiteX20" fmla="*/ 183357 w 578644"/>
                <a:gd name="connsiteY20" fmla="*/ 11907 h 1400175"/>
                <a:gd name="connsiteX21" fmla="*/ 138113 w 578644"/>
                <a:gd name="connsiteY21" fmla="*/ 4763 h 1400175"/>
                <a:gd name="connsiteX22" fmla="*/ 95250 w 578644"/>
                <a:gd name="connsiteY22" fmla="*/ 0 h 1400175"/>
                <a:gd name="connsiteX23" fmla="*/ 28575 w 578644"/>
                <a:gd name="connsiteY23" fmla="*/ 2382 h 1400175"/>
                <a:gd name="connsiteX24" fmla="*/ 4763 w 578644"/>
                <a:gd name="connsiteY24" fmla="*/ 7144 h 1400175"/>
                <a:gd name="connsiteX25" fmla="*/ 0 w 578644"/>
                <a:gd name="connsiteY25" fmla="*/ 19050 h 1400175"/>
                <a:gd name="connsiteX26" fmla="*/ 7144 w 578644"/>
                <a:gd name="connsiteY26" fmla="*/ 30957 h 1400175"/>
                <a:gd name="connsiteX27" fmla="*/ 19050 w 578644"/>
                <a:gd name="connsiteY27" fmla="*/ 47625 h 1400175"/>
                <a:gd name="connsiteX28" fmla="*/ 61913 w 578644"/>
                <a:gd name="connsiteY28" fmla="*/ 73819 h 1400175"/>
                <a:gd name="connsiteX29" fmla="*/ 119063 w 578644"/>
                <a:gd name="connsiteY29" fmla="*/ 102394 h 1400175"/>
                <a:gd name="connsiteX30" fmla="*/ 140494 w 578644"/>
                <a:gd name="connsiteY30" fmla="*/ 111919 h 1400175"/>
                <a:gd name="connsiteX31" fmla="*/ 157163 w 578644"/>
                <a:gd name="connsiteY31" fmla="*/ 123825 h 1400175"/>
                <a:gd name="connsiteX32" fmla="*/ 176213 w 578644"/>
                <a:gd name="connsiteY32" fmla="*/ 142875 h 1400175"/>
                <a:gd name="connsiteX33" fmla="*/ 204788 w 578644"/>
                <a:gd name="connsiteY33" fmla="*/ 180975 h 1400175"/>
                <a:gd name="connsiteX34" fmla="*/ 223838 w 578644"/>
                <a:gd name="connsiteY34" fmla="*/ 214313 h 1400175"/>
                <a:gd name="connsiteX35" fmla="*/ 235744 w 578644"/>
                <a:gd name="connsiteY35" fmla="*/ 245269 h 1400175"/>
                <a:gd name="connsiteX36" fmla="*/ 247650 w 578644"/>
                <a:gd name="connsiteY36" fmla="*/ 285750 h 1400175"/>
                <a:gd name="connsiteX37" fmla="*/ 252413 w 578644"/>
                <a:gd name="connsiteY37" fmla="*/ 340519 h 1400175"/>
                <a:gd name="connsiteX38" fmla="*/ 266700 w 578644"/>
                <a:gd name="connsiteY38" fmla="*/ 461963 h 1400175"/>
                <a:gd name="connsiteX39" fmla="*/ 285750 w 578644"/>
                <a:gd name="connsiteY39" fmla="*/ 592932 h 1400175"/>
                <a:gd name="connsiteX40" fmla="*/ 297657 w 578644"/>
                <a:gd name="connsiteY40" fmla="*/ 676275 h 1400175"/>
                <a:gd name="connsiteX41" fmla="*/ 314325 w 578644"/>
                <a:gd name="connsiteY41" fmla="*/ 816769 h 1400175"/>
                <a:gd name="connsiteX42" fmla="*/ 330994 w 578644"/>
                <a:gd name="connsiteY42" fmla="*/ 1133475 h 1400175"/>
                <a:gd name="connsiteX43" fmla="*/ 342900 w 578644"/>
                <a:gd name="connsiteY43" fmla="*/ 1400175 h 1400175"/>
                <a:gd name="connsiteX44" fmla="*/ 542925 w 578644"/>
                <a:gd name="connsiteY44" fmla="*/ 1366838 h 1400175"/>
                <a:gd name="connsiteX45" fmla="*/ 533400 w 578644"/>
                <a:gd name="connsiteY45" fmla="*/ 1112044 h 1400175"/>
                <a:gd name="connsiteX46" fmla="*/ 519113 w 578644"/>
                <a:gd name="connsiteY46" fmla="*/ 845344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8644" h="1400175">
                  <a:moveTo>
                    <a:pt x="519113" y="845344"/>
                  </a:moveTo>
                  <a:cubicBezTo>
                    <a:pt x="518319" y="811213"/>
                    <a:pt x="517526" y="777081"/>
                    <a:pt x="516732" y="742950"/>
                  </a:cubicBezTo>
                  <a:cubicBezTo>
                    <a:pt x="517526" y="698500"/>
                    <a:pt x="518319" y="654050"/>
                    <a:pt x="519113" y="609600"/>
                  </a:cubicBezTo>
                  <a:cubicBezTo>
                    <a:pt x="518319" y="553244"/>
                    <a:pt x="517526" y="496888"/>
                    <a:pt x="516732" y="440532"/>
                  </a:cubicBezTo>
                  <a:lnTo>
                    <a:pt x="516732" y="323850"/>
                  </a:lnTo>
                  <a:lnTo>
                    <a:pt x="521494" y="309563"/>
                  </a:lnTo>
                  <a:lnTo>
                    <a:pt x="528638" y="304800"/>
                  </a:lnTo>
                  <a:lnTo>
                    <a:pt x="550069" y="290513"/>
                  </a:lnTo>
                  <a:lnTo>
                    <a:pt x="564357" y="278607"/>
                  </a:lnTo>
                  <a:lnTo>
                    <a:pt x="576263" y="257175"/>
                  </a:lnTo>
                  <a:lnTo>
                    <a:pt x="578644" y="235744"/>
                  </a:lnTo>
                  <a:lnTo>
                    <a:pt x="571500" y="214313"/>
                  </a:lnTo>
                  <a:lnTo>
                    <a:pt x="561975" y="200025"/>
                  </a:lnTo>
                  <a:lnTo>
                    <a:pt x="535782" y="180975"/>
                  </a:lnTo>
                  <a:lnTo>
                    <a:pt x="478632" y="147638"/>
                  </a:lnTo>
                  <a:lnTo>
                    <a:pt x="421482" y="111919"/>
                  </a:lnTo>
                  <a:lnTo>
                    <a:pt x="359569" y="78582"/>
                  </a:lnTo>
                  <a:lnTo>
                    <a:pt x="314325" y="57150"/>
                  </a:lnTo>
                  <a:lnTo>
                    <a:pt x="266700" y="38100"/>
                  </a:lnTo>
                  <a:lnTo>
                    <a:pt x="221457" y="23813"/>
                  </a:lnTo>
                  <a:lnTo>
                    <a:pt x="183357" y="11907"/>
                  </a:lnTo>
                  <a:lnTo>
                    <a:pt x="138113" y="4763"/>
                  </a:lnTo>
                  <a:lnTo>
                    <a:pt x="95250" y="0"/>
                  </a:lnTo>
                  <a:lnTo>
                    <a:pt x="28575" y="2382"/>
                  </a:lnTo>
                  <a:lnTo>
                    <a:pt x="4763" y="7144"/>
                  </a:lnTo>
                  <a:lnTo>
                    <a:pt x="0" y="19050"/>
                  </a:lnTo>
                  <a:lnTo>
                    <a:pt x="7144" y="30957"/>
                  </a:lnTo>
                  <a:lnTo>
                    <a:pt x="19050" y="47625"/>
                  </a:lnTo>
                  <a:lnTo>
                    <a:pt x="61913" y="73819"/>
                  </a:lnTo>
                  <a:lnTo>
                    <a:pt x="119063" y="102394"/>
                  </a:lnTo>
                  <a:lnTo>
                    <a:pt x="140494" y="111919"/>
                  </a:lnTo>
                  <a:lnTo>
                    <a:pt x="157163" y="123825"/>
                  </a:lnTo>
                  <a:lnTo>
                    <a:pt x="176213" y="142875"/>
                  </a:lnTo>
                  <a:lnTo>
                    <a:pt x="204788" y="180975"/>
                  </a:lnTo>
                  <a:lnTo>
                    <a:pt x="223838" y="214313"/>
                  </a:lnTo>
                  <a:lnTo>
                    <a:pt x="235744" y="245269"/>
                  </a:lnTo>
                  <a:lnTo>
                    <a:pt x="247650" y="285750"/>
                  </a:lnTo>
                  <a:lnTo>
                    <a:pt x="252413" y="340519"/>
                  </a:lnTo>
                  <a:lnTo>
                    <a:pt x="266700" y="461963"/>
                  </a:lnTo>
                  <a:lnTo>
                    <a:pt x="285750" y="592932"/>
                  </a:lnTo>
                  <a:lnTo>
                    <a:pt x="297657" y="676275"/>
                  </a:lnTo>
                  <a:lnTo>
                    <a:pt x="314325" y="816769"/>
                  </a:lnTo>
                  <a:lnTo>
                    <a:pt x="330994" y="1133475"/>
                  </a:lnTo>
                  <a:lnTo>
                    <a:pt x="342900" y="1400175"/>
                  </a:lnTo>
                  <a:lnTo>
                    <a:pt x="542925" y="1366838"/>
                  </a:lnTo>
                  <a:lnTo>
                    <a:pt x="533400" y="1112044"/>
                  </a:lnTo>
                  <a:lnTo>
                    <a:pt x="519113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7">
              <a:extLst>
                <a:ext uri="{FF2B5EF4-FFF2-40B4-BE49-F238E27FC236}">
                  <a16:creationId xmlns:a16="http://schemas.microsoft.com/office/drawing/2014/main" id="{FDED41C4-7A4F-4A07-AD3F-07390E68CB5C}"/>
                </a:ext>
              </a:extLst>
            </p:cNvPr>
            <p:cNvSpPr/>
            <p:nvPr/>
          </p:nvSpPr>
          <p:spPr>
            <a:xfrm>
              <a:off x="6789739" y="1525589"/>
              <a:ext cx="542925" cy="1368425"/>
            </a:xfrm>
            <a:custGeom>
              <a:avLst/>
              <a:gdLst>
                <a:gd name="connsiteX0" fmla="*/ 157162 w 542925"/>
                <a:gd name="connsiteY0" fmla="*/ 909638 h 1366838"/>
                <a:gd name="connsiteX1" fmla="*/ 171450 w 542925"/>
                <a:gd name="connsiteY1" fmla="*/ 740569 h 1366838"/>
                <a:gd name="connsiteX2" fmla="*/ 192881 w 542925"/>
                <a:gd name="connsiteY2" fmla="*/ 602457 h 1366838"/>
                <a:gd name="connsiteX3" fmla="*/ 207169 w 542925"/>
                <a:gd name="connsiteY3" fmla="*/ 428625 h 1366838"/>
                <a:gd name="connsiteX4" fmla="*/ 211931 w 542925"/>
                <a:gd name="connsiteY4" fmla="*/ 366713 h 1366838"/>
                <a:gd name="connsiteX5" fmla="*/ 211931 w 542925"/>
                <a:gd name="connsiteY5" fmla="*/ 319088 h 1366838"/>
                <a:gd name="connsiteX6" fmla="*/ 204787 w 542925"/>
                <a:gd name="connsiteY6" fmla="*/ 266700 h 1366838"/>
                <a:gd name="connsiteX7" fmla="*/ 190500 w 542925"/>
                <a:gd name="connsiteY7" fmla="*/ 226219 h 1366838"/>
                <a:gd name="connsiteX8" fmla="*/ 157162 w 542925"/>
                <a:gd name="connsiteY8" fmla="*/ 183357 h 1366838"/>
                <a:gd name="connsiteX9" fmla="*/ 102394 w 542925"/>
                <a:gd name="connsiteY9" fmla="*/ 123825 h 1366838"/>
                <a:gd name="connsiteX10" fmla="*/ 42862 w 542925"/>
                <a:gd name="connsiteY10" fmla="*/ 73819 h 1366838"/>
                <a:gd name="connsiteX11" fmla="*/ 16669 w 542925"/>
                <a:gd name="connsiteY11" fmla="*/ 54769 h 1366838"/>
                <a:gd name="connsiteX12" fmla="*/ 2381 w 542925"/>
                <a:gd name="connsiteY12" fmla="*/ 33338 h 1366838"/>
                <a:gd name="connsiteX13" fmla="*/ 0 w 542925"/>
                <a:gd name="connsiteY13" fmla="*/ 16669 h 1366838"/>
                <a:gd name="connsiteX14" fmla="*/ 2381 w 542925"/>
                <a:gd name="connsiteY14" fmla="*/ 4763 h 1366838"/>
                <a:gd name="connsiteX15" fmla="*/ 19050 w 542925"/>
                <a:gd name="connsiteY15" fmla="*/ 0 h 1366838"/>
                <a:gd name="connsiteX16" fmla="*/ 54769 w 542925"/>
                <a:gd name="connsiteY16" fmla="*/ 4763 h 1366838"/>
                <a:gd name="connsiteX17" fmla="*/ 142875 w 542925"/>
                <a:gd name="connsiteY17" fmla="*/ 23813 h 1366838"/>
                <a:gd name="connsiteX18" fmla="*/ 200025 w 542925"/>
                <a:gd name="connsiteY18" fmla="*/ 38100 h 1366838"/>
                <a:gd name="connsiteX19" fmla="*/ 285750 w 542925"/>
                <a:gd name="connsiteY19" fmla="*/ 64294 h 1366838"/>
                <a:gd name="connsiteX20" fmla="*/ 357187 w 542925"/>
                <a:gd name="connsiteY20" fmla="*/ 95250 h 1366838"/>
                <a:gd name="connsiteX21" fmla="*/ 411956 w 542925"/>
                <a:gd name="connsiteY21" fmla="*/ 121444 h 1366838"/>
                <a:gd name="connsiteX22" fmla="*/ 471487 w 542925"/>
                <a:gd name="connsiteY22" fmla="*/ 157163 h 1366838"/>
                <a:gd name="connsiteX23" fmla="*/ 507206 w 542925"/>
                <a:gd name="connsiteY23" fmla="*/ 183357 h 1366838"/>
                <a:gd name="connsiteX24" fmla="*/ 533400 w 542925"/>
                <a:gd name="connsiteY24" fmla="*/ 207169 h 1366838"/>
                <a:gd name="connsiteX25" fmla="*/ 538162 w 542925"/>
                <a:gd name="connsiteY25" fmla="*/ 219075 h 1366838"/>
                <a:gd name="connsiteX26" fmla="*/ 542925 w 542925"/>
                <a:gd name="connsiteY26" fmla="*/ 235744 h 1366838"/>
                <a:gd name="connsiteX27" fmla="*/ 542925 w 542925"/>
                <a:gd name="connsiteY27" fmla="*/ 257175 h 1366838"/>
                <a:gd name="connsiteX28" fmla="*/ 533400 w 542925"/>
                <a:gd name="connsiteY28" fmla="*/ 278607 h 1366838"/>
                <a:gd name="connsiteX29" fmla="*/ 516731 w 542925"/>
                <a:gd name="connsiteY29" fmla="*/ 292894 h 1366838"/>
                <a:gd name="connsiteX30" fmla="*/ 492919 w 542925"/>
                <a:gd name="connsiteY30" fmla="*/ 311944 h 1366838"/>
                <a:gd name="connsiteX31" fmla="*/ 478631 w 542925"/>
                <a:gd name="connsiteY31" fmla="*/ 326232 h 1366838"/>
                <a:gd name="connsiteX32" fmla="*/ 454819 w 542925"/>
                <a:gd name="connsiteY32" fmla="*/ 421482 h 1366838"/>
                <a:gd name="connsiteX33" fmla="*/ 433387 w 542925"/>
                <a:gd name="connsiteY33" fmla="*/ 502444 h 1366838"/>
                <a:gd name="connsiteX34" fmla="*/ 414337 w 542925"/>
                <a:gd name="connsiteY34" fmla="*/ 583407 h 1366838"/>
                <a:gd name="connsiteX35" fmla="*/ 371475 w 542925"/>
                <a:gd name="connsiteY35" fmla="*/ 757238 h 1366838"/>
                <a:gd name="connsiteX36" fmla="*/ 354806 w 542925"/>
                <a:gd name="connsiteY36" fmla="*/ 954882 h 1366838"/>
                <a:gd name="connsiteX37" fmla="*/ 321469 w 542925"/>
                <a:gd name="connsiteY37" fmla="*/ 1347788 h 1366838"/>
                <a:gd name="connsiteX38" fmla="*/ 121444 w 542925"/>
                <a:gd name="connsiteY38" fmla="*/ 1366838 h 1366838"/>
                <a:gd name="connsiteX39" fmla="*/ 138112 w 542925"/>
                <a:gd name="connsiteY39" fmla="*/ 1166813 h 1366838"/>
                <a:gd name="connsiteX40" fmla="*/ 157162 w 542925"/>
                <a:gd name="connsiteY40" fmla="*/ 90963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2925" h="1366838">
                  <a:moveTo>
                    <a:pt x="157162" y="909638"/>
                  </a:moveTo>
                  <a:lnTo>
                    <a:pt x="171450" y="740569"/>
                  </a:lnTo>
                  <a:lnTo>
                    <a:pt x="192881" y="602457"/>
                  </a:lnTo>
                  <a:lnTo>
                    <a:pt x="207169" y="428625"/>
                  </a:lnTo>
                  <a:lnTo>
                    <a:pt x="211931" y="366713"/>
                  </a:lnTo>
                  <a:lnTo>
                    <a:pt x="211931" y="319088"/>
                  </a:lnTo>
                  <a:lnTo>
                    <a:pt x="204787" y="266700"/>
                  </a:lnTo>
                  <a:lnTo>
                    <a:pt x="190500" y="226219"/>
                  </a:lnTo>
                  <a:lnTo>
                    <a:pt x="157162" y="183357"/>
                  </a:lnTo>
                  <a:lnTo>
                    <a:pt x="102394" y="123825"/>
                  </a:lnTo>
                  <a:lnTo>
                    <a:pt x="42862" y="73819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9050" y="0"/>
                  </a:lnTo>
                  <a:lnTo>
                    <a:pt x="54769" y="4763"/>
                  </a:lnTo>
                  <a:lnTo>
                    <a:pt x="142875" y="23813"/>
                  </a:lnTo>
                  <a:lnTo>
                    <a:pt x="200025" y="38100"/>
                  </a:lnTo>
                  <a:lnTo>
                    <a:pt x="285750" y="64294"/>
                  </a:lnTo>
                  <a:lnTo>
                    <a:pt x="357187" y="95250"/>
                  </a:lnTo>
                  <a:lnTo>
                    <a:pt x="411956" y="121444"/>
                  </a:lnTo>
                  <a:lnTo>
                    <a:pt x="471487" y="157163"/>
                  </a:lnTo>
                  <a:lnTo>
                    <a:pt x="507206" y="183357"/>
                  </a:lnTo>
                  <a:lnTo>
                    <a:pt x="533400" y="207169"/>
                  </a:lnTo>
                  <a:lnTo>
                    <a:pt x="538162" y="219075"/>
                  </a:lnTo>
                  <a:lnTo>
                    <a:pt x="542925" y="235744"/>
                  </a:lnTo>
                  <a:lnTo>
                    <a:pt x="542925" y="257175"/>
                  </a:lnTo>
                  <a:lnTo>
                    <a:pt x="533400" y="278607"/>
                  </a:lnTo>
                  <a:lnTo>
                    <a:pt x="516731" y="292894"/>
                  </a:lnTo>
                  <a:lnTo>
                    <a:pt x="492919" y="311944"/>
                  </a:lnTo>
                  <a:lnTo>
                    <a:pt x="478631" y="326232"/>
                  </a:lnTo>
                  <a:lnTo>
                    <a:pt x="454819" y="421482"/>
                  </a:lnTo>
                  <a:lnTo>
                    <a:pt x="433387" y="502444"/>
                  </a:lnTo>
                  <a:lnTo>
                    <a:pt x="414337" y="583407"/>
                  </a:lnTo>
                  <a:lnTo>
                    <a:pt x="371475" y="757238"/>
                  </a:lnTo>
                  <a:lnTo>
                    <a:pt x="354806" y="954882"/>
                  </a:lnTo>
                  <a:lnTo>
                    <a:pt x="321469" y="1347788"/>
                  </a:lnTo>
                  <a:lnTo>
                    <a:pt x="121444" y="1366838"/>
                  </a:lnTo>
                  <a:lnTo>
                    <a:pt x="138112" y="1166813"/>
                  </a:lnTo>
                  <a:lnTo>
                    <a:pt x="157162" y="909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9">
              <a:extLst>
                <a:ext uri="{FF2B5EF4-FFF2-40B4-BE49-F238E27FC236}">
                  <a16:creationId xmlns:a16="http://schemas.microsoft.com/office/drawing/2014/main" id="{C19005DE-1842-49D8-A66D-7E2FC9A2C792}"/>
                </a:ext>
              </a:extLst>
            </p:cNvPr>
            <p:cNvSpPr/>
            <p:nvPr/>
          </p:nvSpPr>
          <p:spPr>
            <a:xfrm>
              <a:off x="4959350" y="2695576"/>
              <a:ext cx="3276600" cy="563563"/>
            </a:xfrm>
            <a:custGeom>
              <a:avLst/>
              <a:gdLst>
                <a:gd name="connsiteX0" fmla="*/ 1680805 w 3277041"/>
                <a:gd name="connsiteY0" fmla="*/ 161209 h 562911"/>
                <a:gd name="connsiteX1" fmla="*/ 1551309 w 3277041"/>
                <a:gd name="connsiteY1" fmla="*/ 177066 h 562911"/>
                <a:gd name="connsiteX2" fmla="*/ 1437670 w 3277041"/>
                <a:gd name="connsiteY2" fmla="*/ 192923 h 562911"/>
                <a:gd name="connsiteX3" fmla="*/ 1331959 w 3277041"/>
                <a:gd name="connsiteY3" fmla="*/ 206136 h 562911"/>
                <a:gd name="connsiteX4" fmla="*/ 1220962 w 3277041"/>
                <a:gd name="connsiteY4" fmla="*/ 224636 h 562911"/>
                <a:gd name="connsiteX5" fmla="*/ 1051825 w 3277041"/>
                <a:gd name="connsiteY5" fmla="*/ 240493 h 562911"/>
                <a:gd name="connsiteX6" fmla="*/ 898544 w 3277041"/>
                <a:gd name="connsiteY6" fmla="*/ 266920 h 562911"/>
                <a:gd name="connsiteX7" fmla="*/ 710907 w 3277041"/>
                <a:gd name="connsiteY7" fmla="*/ 295991 h 562911"/>
                <a:gd name="connsiteX8" fmla="*/ 515342 w 3277041"/>
                <a:gd name="connsiteY8" fmla="*/ 327704 h 562911"/>
                <a:gd name="connsiteX9" fmla="*/ 478343 w 3277041"/>
                <a:gd name="connsiteY9" fmla="*/ 332990 h 562911"/>
                <a:gd name="connsiteX10" fmla="*/ 436058 w 3277041"/>
                <a:gd name="connsiteY10" fmla="*/ 330347 h 562911"/>
                <a:gd name="connsiteX11" fmla="*/ 327705 w 3277041"/>
                <a:gd name="connsiteY11" fmla="*/ 332990 h 562911"/>
                <a:gd name="connsiteX12" fmla="*/ 269563 w 3277041"/>
                <a:gd name="connsiteY12" fmla="*/ 327704 h 562911"/>
                <a:gd name="connsiteX13" fmla="*/ 221994 w 3277041"/>
                <a:gd name="connsiteY13" fmla="*/ 319776 h 562911"/>
                <a:gd name="connsiteX14" fmla="*/ 200851 w 3277041"/>
                <a:gd name="connsiteY14" fmla="*/ 314490 h 562911"/>
                <a:gd name="connsiteX15" fmla="*/ 155924 w 3277041"/>
                <a:gd name="connsiteY15" fmla="*/ 301276 h 562911"/>
                <a:gd name="connsiteX16" fmla="*/ 118925 w 3277041"/>
                <a:gd name="connsiteY16" fmla="*/ 282777 h 562911"/>
                <a:gd name="connsiteX17" fmla="*/ 87212 w 3277041"/>
                <a:gd name="connsiteY17" fmla="*/ 261635 h 562911"/>
                <a:gd name="connsiteX18" fmla="*/ 52856 w 3277041"/>
                <a:gd name="connsiteY18" fmla="*/ 240493 h 562911"/>
                <a:gd name="connsiteX19" fmla="*/ 36999 w 3277041"/>
                <a:gd name="connsiteY19" fmla="*/ 235207 h 562911"/>
                <a:gd name="connsiteX20" fmla="*/ 15857 w 3277041"/>
                <a:gd name="connsiteY20" fmla="*/ 229921 h 562911"/>
                <a:gd name="connsiteX21" fmla="*/ 2643 w 3277041"/>
                <a:gd name="connsiteY21" fmla="*/ 229921 h 562911"/>
                <a:gd name="connsiteX22" fmla="*/ 0 w 3277041"/>
                <a:gd name="connsiteY22" fmla="*/ 237850 h 562911"/>
                <a:gd name="connsiteX23" fmla="*/ 0 w 3277041"/>
                <a:gd name="connsiteY23" fmla="*/ 251064 h 562911"/>
                <a:gd name="connsiteX24" fmla="*/ 13214 w 3277041"/>
                <a:gd name="connsiteY24" fmla="*/ 277491 h 562911"/>
                <a:gd name="connsiteX25" fmla="*/ 34357 w 3277041"/>
                <a:gd name="connsiteY25" fmla="*/ 303919 h 562911"/>
                <a:gd name="connsiteX26" fmla="*/ 140068 w 3277041"/>
                <a:gd name="connsiteY26" fmla="*/ 396416 h 562911"/>
                <a:gd name="connsiteX27" fmla="*/ 221994 w 3277041"/>
                <a:gd name="connsiteY27" fmla="*/ 467771 h 562911"/>
                <a:gd name="connsiteX28" fmla="*/ 306562 w 3277041"/>
                <a:gd name="connsiteY28" fmla="*/ 533841 h 562911"/>
                <a:gd name="connsiteX29" fmla="*/ 325062 w 3277041"/>
                <a:gd name="connsiteY29" fmla="*/ 549697 h 562911"/>
                <a:gd name="connsiteX30" fmla="*/ 348847 w 3277041"/>
                <a:gd name="connsiteY30" fmla="*/ 560268 h 562911"/>
                <a:gd name="connsiteX31" fmla="*/ 377917 w 3277041"/>
                <a:gd name="connsiteY31" fmla="*/ 562911 h 562911"/>
                <a:gd name="connsiteX32" fmla="*/ 412273 w 3277041"/>
                <a:gd name="connsiteY32" fmla="*/ 560268 h 562911"/>
                <a:gd name="connsiteX33" fmla="*/ 473057 w 3277041"/>
                <a:gd name="connsiteY33" fmla="*/ 544412 h 562911"/>
                <a:gd name="connsiteX34" fmla="*/ 584054 w 3277041"/>
                <a:gd name="connsiteY34" fmla="*/ 512698 h 562911"/>
                <a:gd name="connsiteX35" fmla="*/ 745263 w 3277041"/>
                <a:gd name="connsiteY35" fmla="*/ 488913 h 562911"/>
                <a:gd name="connsiteX36" fmla="*/ 903829 w 3277041"/>
                <a:gd name="connsiteY36" fmla="*/ 454557 h 562911"/>
                <a:gd name="connsiteX37" fmla="*/ 1194535 w 3277041"/>
                <a:gd name="connsiteY37" fmla="*/ 399059 h 562911"/>
                <a:gd name="connsiteX38" fmla="*/ 1435027 w 3277041"/>
                <a:gd name="connsiteY38" fmla="*/ 351489 h 562911"/>
                <a:gd name="connsiteX39" fmla="*/ 1654377 w 3277041"/>
                <a:gd name="connsiteY39" fmla="*/ 314490 h 562911"/>
                <a:gd name="connsiteX40" fmla="*/ 1770659 w 3277041"/>
                <a:gd name="connsiteY40" fmla="*/ 298634 h 562911"/>
                <a:gd name="connsiteX41" fmla="*/ 1945083 w 3277041"/>
                <a:gd name="connsiteY41" fmla="*/ 282777 h 562911"/>
                <a:gd name="connsiteX42" fmla="*/ 2103649 w 3277041"/>
                <a:gd name="connsiteY42" fmla="*/ 272206 h 562911"/>
                <a:gd name="connsiteX43" fmla="*/ 2307143 w 3277041"/>
                <a:gd name="connsiteY43" fmla="*/ 264278 h 562911"/>
                <a:gd name="connsiteX44" fmla="*/ 2484209 w 3277041"/>
                <a:gd name="connsiteY44" fmla="*/ 266920 h 562911"/>
                <a:gd name="connsiteX45" fmla="*/ 2568777 w 3277041"/>
                <a:gd name="connsiteY45" fmla="*/ 266920 h 562911"/>
                <a:gd name="connsiteX46" fmla="*/ 2661274 w 3277041"/>
                <a:gd name="connsiteY46" fmla="*/ 266920 h 562911"/>
                <a:gd name="connsiteX47" fmla="*/ 2811913 w 3277041"/>
                <a:gd name="connsiteY47" fmla="*/ 272206 h 562911"/>
                <a:gd name="connsiteX48" fmla="*/ 2994264 w 3277041"/>
                <a:gd name="connsiteY48" fmla="*/ 280134 h 562911"/>
                <a:gd name="connsiteX49" fmla="*/ 3107903 w 3277041"/>
                <a:gd name="connsiteY49" fmla="*/ 288062 h 562911"/>
                <a:gd name="connsiteX50" fmla="*/ 3163402 w 3277041"/>
                <a:gd name="connsiteY50" fmla="*/ 285420 h 562911"/>
                <a:gd name="connsiteX51" fmla="*/ 3210972 w 3277041"/>
                <a:gd name="connsiteY51" fmla="*/ 277491 h 562911"/>
                <a:gd name="connsiteX52" fmla="*/ 3240042 w 3277041"/>
                <a:gd name="connsiteY52" fmla="*/ 266920 h 562911"/>
                <a:gd name="connsiteX53" fmla="*/ 3263827 w 3277041"/>
                <a:gd name="connsiteY53" fmla="*/ 251064 h 562911"/>
                <a:gd name="connsiteX54" fmla="*/ 3274398 w 3277041"/>
                <a:gd name="connsiteY54" fmla="*/ 235207 h 562911"/>
                <a:gd name="connsiteX55" fmla="*/ 3277041 w 3277041"/>
                <a:gd name="connsiteY55" fmla="*/ 219350 h 562911"/>
                <a:gd name="connsiteX56" fmla="*/ 3271755 w 3277041"/>
                <a:gd name="connsiteY56" fmla="*/ 192923 h 562911"/>
                <a:gd name="connsiteX57" fmla="*/ 3261184 w 3277041"/>
                <a:gd name="connsiteY57" fmla="*/ 163852 h 562911"/>
                <a:gd name="connsiteX58" fmla="*/ 3242685 w 3277041"/>
                <a:gd name="connsiteY58" fmla="*/ 145353 h 562911"/>
                <a:gd name="connsiteX59" fmla="*/ 3218900 w 3277041"/>
                <a:gd name="connsiteY59" fmla="*/ 126853 h 562911"/>
                <a:gd name="connsiteX60" fmla="*/ 3179258 w 3277041"/>
                <a:gd name="connsiteY60" fmla="*/ 105711 h 562911"/>
                <a:gd name="connsiteX61" fmla="*/ 3118474 w 3277041"/>
                <a:gd name="connsiteY61" fmla="*/ 76641 h 562911"/>
                <a:gd name="connsiteX62" fmla="*/ 3052405 w 3277041"/>
                <a:gd name="connsiteY62" fmla="*/ 50213 h 562911"/>
                <a:gd name="connsiteX63" fmla="*/ 3007478 w 3277041"/>
                <a:gd name="connsiteY63" fmla="*/ 31713 h 562911"/>
                <a:gd name="connsiteX64" fmla="*/ 2946694 w 3277041"/>
                <a:gd name="connsiteY64" fmla="*/ 10571 h 562911"/>
                <a:gd name="connsiteX65" fmla="*/ 2901767 w 3277041"/>
                <a:gd name="connsiteY65" fmla="*/ 0 h 562911"/>
                <a:gd name="connsiteX66" fmla="*/ 2877982 w 3277041"/>
                <a:gd name="connsiteY66" fmla="*/ 0 h 562911"/>
                <a:gd name="connsiteX67" fmla="*/ 2851554 w 3277041"/>
                <a:gd name="connsiteY67" fmla="*/ 2643 h 562911"/>
                <a:gd name="connsiteX68" fmla="*/ 2835698 w 3277041"/>
                <a:gd name="connsiteY68" fmla="*/ 10571 h 562911"/>
                <a:gd name="connsiteX69" fmla="*/ 2803984 w 3277041"/>
                <a:gd name="connsiteY69" fmla="*/ 31713 h 562911"/>
                <a:gd name="connsiteX70" fmla="*/ 2674488 w 3277041"/>
                <a:gd name="connsiteY70" fmla="*/ 66069 h 562911"/>
                <a:gd name="connsiteX71" fmla="*/ 2539707 w 3277041"/>
                <a:gd name="connsiteY71" fmla="*/ 92497 h 562911"/>
                <a:gd name="connsiteX72" fmla="*/ 2433996 w 3277041"/>
                <a:gd name="connsiteY72" fmla="*/ 103068 h 562911"/>
                <a:gd name="connsiteX73" fmla="*/ 2270144 w 3277041"/>
                <a:gd name="connsiteY73" fmla="*/ 108354 h 562911"/>
                <a:gd name="connsiteX74" fmla="*/ 2108935 w 3277041"/>
                <a:gd name="connsiteY74" fmla="*/ 110997 h 562911"/>
                <a:gd name="connsiteX75" fmla="*/ 1855228 w 3277041"/>
                <a:gd name="connsiteY75" fmla="*/ 142710 h 562911"/>
                <a:gd name="connsiteX76" fmla="*/ 1680805 w 3277041"/>
                <a:gd name="connsiteY76" fmla="*/ 161209 h 5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77041" h="562911">
                  <a:moveTo>
                    <a:pt x="1680805" y="161209"/>
                  </a:moveTo>
                  <a:lnTo>
                    <a:pt x="1551309" y="177066"/>
                  </a:lnTo>
                  <a:lnTo>
                    <a:pt x="1437670" y="192923"/>
                  </a:lnTo>
                  <a:lnTo>
                    <a:pt x="1331959" y="206136"/>
                  </a:lnTo>
                  <a:lnTo>
                    <a:pt x="1220962" y="224636"/>
                  </a:lnTo>
                  <a:lnTo>
                    <a:pt x="1051825" y="240493"/>
                  </a:lnTo>
                  <a:lnTo>
                    <a:pt x="898544" y="266920"/>
                  </a:lnTo>
                  <a:lnTo>
                    <a:pt x="710907" y="295991"/>
                  </a:lnTo>
                  <a:lnTo>
                    <a:pt x="515342" y="327704"/>
                  </a:lnTo>
                  <a:lnTo>
                    <a:pt x="478343" y="332990"/>
                  </a:lnTo>
                  <a:lnTo>
                    <a:pt x="436058" y="330347"/>
                  </a:lnTo>
                  <a:lnTo>
                    <a:pt x="327705" y="332990"/>
                  </a:lnTo>
                  <a:lnTo>
                    <a:pt x="269563" y="327704"/>
                  </a:lnTo>
                  <a:lnTo>
                    <a:pt x="221994" y="319776"/>
                  </a:lnTo>
                  <a:lnTo>
                    <a:pt x="200851" y="314490"/>
                  </a:lnTo>
                  <a:lnTo>
                    <a:pt x="155924" y="301276"/>
                  </a:lnTo>
                  <a:lnTo>
                    <a:pt x="118925" y="282777"/>
                  </a:lnTo>
                  <a:lnTo>
                    <a:pt x="87212" y="261635"/>
                  </a:lnTo>
                  <a:lnTo>
                    <a:pt x="52856" y="240493"/>
                  </a:lnTo>
                  <a:lnTo>
                    <a:pt x="36999" y="235207"/>
                  </a:lnTo>
                  <a:lnTo>
                    <a:pt x="15857" y="229921"/>
                  </a:lnTo>
                  <a:lnTo>
                    <a:pt x="2643" y="229921"/>
                  </a:lnTo>
                  <a:lnTo>
                    <a:pt x="0" y="237850"/>
                  </a:lnTo>
                  <a:lnTo>
                    <a:pt x="0" y="251064"/>
                  </a:lnTo>
                  <a:lnTo>
                    <a:pt x="13214" y="277491"/>
                  </a:lnTo>
                  <a:lnTo>
                    <a:pt x="34357" y="303919"/>
                  </a:lnTo>
                  <a:lnTo>
                    <a:pt x="140068" y="396416"/>
                  </a:lnTo>
                  <a:lnTo>
                    <a:pt x="221994" y="467771"/>
                  </a:lnTo>
                  <a:lnTo>
                    <a:pt x="306562" y="533841"/>
                  </a:lnTo>
                  <a:lnTo>
                    <a:pt x="325062" y="549697"/>
                  </a:lnTo>
                  <a:lnTo>
                    <a:pt x="348847" y="560268"/>
                  </a:lnTo>
                  <a:lnTo>
                    <a:pt x="377917" y="562911"/>
                  </a:lnTo>
                  <a:lnTo>
                    <a:pt x="412273" y="560268"/>
                  </a:lnTo>
                  <a:lnTo>
                    <a:pt x="473057" y="544412"/>
                  </a:lnTo>
                  <a:lnTo>
                    <a:pt x="584054" y="512698"/>
                  </a:lnTo>
                  <a:lnTo>
                    <a:pt x="745263" y="488913"/>
                  </a:lnTo>
                  <a:lnTo>
                    <a:pt x="903829" y="454557"/>
                  </a:lnTo>
                  <a:lnTo>
                    <a:pt x="1194535" y="399059"/>
                  </a:lnTo>
                  <a:lnTo>
                    <a:pt x="1435027" y="351489"/>
                  </a:lnTo>
                  <a:lnTo>
                    <a:pt x="1654377" y="314490"/>
                  </a:lnTo>
                  <a:lnTo>
                    <a:pt x="1770659" y="298634"/>
                  </a:lnTo>
                  <a:lnTo>
                    <a:pt x="1945083" y="282777"/>
                  </a:lnTo>
                  <a:lnTo>
                    <a:pt x="2103649" y="272206"/>
                  </a:lnTo>
                  <a:lnTo>
                    <a:pt x="2307143" y="264278"/>
                  </a:lnTo>
                  <a:lnTo>
                    <a:pt x="2484209" y="266920"/>
                  </a:lnTo>
                  <a:lnTo>
                    <a:pt x="2568777" y="266920"/>
                  </a:lnTo>
                  <a:lnTo>
                    <a:pt x="2661274" y="266920"/>
                  </a:lnTo>
                  <a:lnTo>
                    <a:pt x="2811913" y="272206"/>
                  </a:lnTo>
                  <a:lnTo>
                    <a:pt x="2994264" y="280134"/>
                  </a:lnTo>
                  <a:lnTo>
                    <a:pt x="3107903" y="288062"/>
                  </a:lnTo>
                  <a:lnTo>
                    <a:pt x="3163402" y="285420"/>
                  </a:lnTo>
                  <a:lnTo>
                    <a:pt x="3210972" y="277491"/>
                  </a:lnTo>
                  <a:lnTo>
                    <a:pt x="3240042" y="266920"/>
                  </a:lnTo>
                  <a:lnTo>
                    <a:pt x="3263827" y="251064"/>
                  </a:lnTo>
                  <a:lnTo>
                    <a:pt x="3274398" y="235207"/>
                  </a:lnTo>
                  <a:lnTo>
                    <a:pt x="3277041" y="219350"/>
                  </a:lnTo>
                  <a:lnTo>
                    <a:pt x="3271755" y="192923"/>
                  </a:lnTo>
                  <a:lnTo>
                    <a:pt x="3261184" y="163852"/>
                  </a:lnTo>
                  <a:lnTo>
                    <a:pt x="3242685" y="145353"/>
                  </a:lnTo>
                  <a:lnTo>
                    <a:pt x="3218900" y="126853"/>
                  </a:lnTo>
                  <a:lnTo>
                    <a:pt x="3179258" y="105711"/>
                  </a:lnTo>
                  <a:lnTo>
                    <a:pt x="3118474" y="76641"/>
                  </a:lnTo>
                  <a:lnTo>
                    <a:pt x="3052405" y="50213"/>
                  </a:lnTo>
                  <a:lnTo>
                    <a:pt x="3007478" y="31713"/>
                  </a:lnTo>
                  <a:lnTo>
                    <a:pt x="2946694" y="10571"/>
                  </a:lnTo>
                  <a:lnTo>
                    <a:pt x="2901767" y="0"/>
                  </a:lnTo>
                  <a:lnTo>
                    <a:pt x="2877982" y="0"/>
                  </a:lnTo>
                  <a:lnTo>
                    <a:pt x="2851554" y="2643"/>
                  </a:lnTo>
                  <a:lnTo>
                    <a:pt x="2835698" y="10571"/>
                  </a:lnTo>
                  <a:lnTo>
                    <a:pt x="2803984" y="31713"/>
                  </a:lnTo>
                  <a:lnTo>
                    <a:pt x="2674488" y="66069"/>
                  </a:lnTo>
                  <a:lnTo>
                    <a:pt x="2539707" y="92497"/>
                  </a:lnTo>
                  <a:lnTo>
                    <a:pt x="2433996" y="103068"/>
                  </a:lnTo>
                  <a:lnTo>
                    <a:pt x="2270144" y="108354"/>
                  </a:lnTo>
                  <a:lnTo>
                    <a:pt x="2108935" y="110997"/>
                  </a:lnTo>
                  <a:lnTo>
                    <a:pt x="1855228" y="142710"/>
                  </a:lnTo>
                  <a:lnTo>
                    <a:pt x="1680805" y="1612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0">
              <a:extLst>
                <a:ext uri="{FF2B5EF4-FFF2-40B4-BE49-F238E27FC236}">
                  <a16:creationId xmlns:a16="http://schemas.microsoft.com/office/drawing/2014/main" id="{12039735-EEA5-4F6E-8E99-19EA0FB7745F}"/>
                </a:ext>
              </a:extLst>
            </p:cNvPr>
            <p:cNvSpPr/>
            <p:nvPr/>
          </p:nvSpPr>
          <p:spPr>
            <a:xfrm>
              <a:off x="4757739" y="3154363"/>
              <a:ext cx="1216025" cy="1758950"/>
            </a:xfrm>
            <a:custGeom>
              <a:avLst/>
              <a:gdLst>
                <a:gd name="connsiteX0" fmla="*/ 666750 w 1216818"/>
                <a:gd name="connsiteY0" fmla="*/ 740569 h 1757363"/>
                <a:gd name="connsiteX1" fmla="*/ 700087 w 1216818"/>
                <a:gd name="connsiteY1" fmla="*/ 681038 h 1757363"/>
                <a:gd name="connsiteX2" fmla="*/ 738187 w 1216818"/>
                <a:gd name="connsiteY2" fmla="*/ 607219 h 1757363"/>
                <a:gd name="connsiteX3" fmla="*/ 778668 w 1216818"/>
                <a:gd name="connsiteY3" fmla="*/ 528638 h 1757363"/>
                <a:gd name="connsiteX4" fmla="*/ 816768 w 1216818"/>
                <a:gd name="connsiteY4" fmla="*/ 447675 h 1757363"/>
                <a:gd name="connsiteX5" fmla="*/ 847725 w 1216818"/>
                <a:gd name="connsiteY5" fmla="*/ 376238 h 1757363"/>
                <a:gd name="connsiteX6" fmla="*/ 866775 w 1216818"/>
                <a:gd name="connsiteY6" fmla="*/ 321469 h 1757363"/>
                <a:gd name="connsiteX7" fmla="*/ 876300 w 1216818"/>
                <a:gd name="connsiteY7" fmla="*/ 288132 h 1757363"/>
                <a:gd name="connsiteX8" fmla="*/ 883443 w 1216818"/>
                <a:gd name="connsiteY8" fmla="*/ 252413 h 1757363"/>
                <a:gd name="connsiteX9" fmla="*/ 885825 w 1216818"/>
                <a:gd name="connsiteY9" fmla="*/ 223838 h 1757363"/>
                <a:gd name="connsiteX10" fmla="*/ 881062 w 1216818"/>
                <a:gd name="connsiteY10" fmla="*/ 185738 h 1757363"/>
                <a:gd name="connsiteX11" fmla="*/ 876300 w 1216818"/>
                <a:gd name="connsiteY11" fmla="*/ 150019 h 1757363"/>
                <a:gd name="connsiteX12" fmla="*/ 866775 w 1216818"/>
                <a:gd name="connsiteY12" fmla="*/ 111919 h 1757363"/>
                <a:gd name="connsiteX13" fmla="*/ 854868 w 1216818"/>
                <a:gd name="connsiteY13" fmla="*/ 85725 h 1757363"/>
                <a:gd name="connsiteX14" fmla="*/ 838200 w 1216818"/>
                <a:gd name="connsiteY14" fmla="*/ 64294 h 1757363"/>
                <a:gd name="connsiteX15" fmla="*/ 814387 w 1216818"/>
                <a:gd name="connsiteY15" fmla="*/ 50007 h 1757363"/>
                <a:gd name="connsiteX16" fmla="*/ 750093 w 1216818"/>
                <a:gd name="connsiteY16" fmla="*/ 26194 h 1757363"/>
                <a:gd name="connsiteX17" fmla="*/ 897731 w 1216818"/>
                <a:gd name="connsiteY17" fmla="*/ 0 h 1757363"/>
                <a:gd name="connsiteX18" fmla="*/ 988218 w 1216818"/>
                <a:gd name="connsiteY18" fmla="*/ 45244 h 1757363"/>
                <a:gd name="connsiteX19" fmla="*/ 1064418 w 1216818"/>
                <a:gd name="connsiteY19" fmla="*/ 85725 h 1757363"/>
                <a:gd name="connsiteX20" fmla="*/ 1123950 w 1216818"/>
                <a:gd name="connsiteY20" fmla="*/ 119063 h 1757363"/>
                <a:gd name="connsiteX21" fmla="*/ 1176337 w 1216818"/>
                <a:gd name="connsiteY21" fmla="*/ 154782 h 1757363"/>
                <a:gd name="connsiteX22" fmla="*/ 1204912 w 1216818"/>
                <a:gd name="connsiteY22" fmla="*/ 176213 h 1757363"/>
                <a:gd name="connsiteX23" fmla="*/ 1216818 w 1216818"/>
                <a:gd name="connsiteY23" fmla="*/ 197644 h 1757363"/>
                <a:gd name="connsiteX24" fmla="*/ 1216818 w 1216818"/>
                <a:gd name="connsiteY24" fmla="*/ 221457 h 1757363"/>
                <a:gd name="connsiteX25" fmla="*/ 1209675 w 1216818"/>
                <a:gd name="connsiteY25" fmla="*/ 252413 h 1757363"/>
                <a:gd name="connsiteX26" fmla="*/ 1169193 w 1216818"/>
                <a:gd name="connsiteY26" fmla="*/ 304800 h 1757363"/>
                <a:gd name="connsiteX27" fmla="*/ 1138237 w 1216818"/>
                <a:gd name="connsiteY27" fmla="*/ 338138 h 1757363"/>
                <a:gd name="connsiteX28" fmla="*/ 1081087 w 1216818"/>
                <a:gd name="connsiteY28" fmla="*/ 407194 h 1757363"/>
                <a:gd name="connsiteX29" fmla="*/ 907256 w 1216818"/>
                <a:gd name="connsiteY29" fmla="*/ 719138 h 1757363"/>
                <a:gd name="connsiteX30" fmla="*/ 776287 w 1216818"/>
                <a:gd name="connsiteY30" fmla="*/ 926307 h 1757363"/>
                <a:gd name="connsiteX31" fmla="*/ 619125 w 1216818"/>
                <a:gd name="connsiteY31" fmla="*/ 1145382 h 1757363"/>
                <a:gd name="connsiteX32" fmla="*/ 540543 w 1216818"/>
                <a:gd name="connsiteY32" fmla="*/ 1245394 h 1757363"/>
                <a:gd name="connsiteX33" fmla="*/ 438150 w 1216818"/>
                <a:gd name="connsiteY33" fmla="*/ 1371600 h 1757363"/>
                <a:gd name="connsiteX34" fmla="*/ 354806 w 1216818"/>
                <a:gd name="connsiteY34" fmla="*/ 1452563 h 1757363"/>
                <a:gd name="connsiteX35" fmla="*/ 180975 w 1216818"/>
                <a:gd name="connsiteY35" fmla="*/ 1626394 h 1757363"/>
                <a:gd name="connsiteX36" fmla="*/ 59531 w 1216818"/>
                <a:gd name="connsiteY36" fmla="*/ 1745457 h 1757363"/>
                <a:gd name="connsiteX37" fmla="*/ 38100 w 1216818"/>
                <a:gd name="connsiteY37" fmla="*/ 1754982 h 1757363"/>
                <a:gd name="connsiteX38" fmla="*/ 14287 w 1216818"/>
                <a:gd name="connsiteY38" fmla="*/ 1757363 h 1757363"/>
                <a:gd name="connsiteX39" fmla="*/ 0 w 1216818"/>
                <a:gd name="connsiteY39" fmla="*/ 1750219 h 1757363"/>
                <a:gd name="connsiteX40" fmla="*/ 0 w 1216818"/>
                <a:gd name="connsiteY40" fmla="*/ 1738313 h 1757363"/>
                <a:gd name="connsiteX41" fmla="*/ 4762 w 1216818"/>
                <a:gd name="connsiteY41" fmla="*/ 1719263 h 1757363"/>
                <a:gd name="connsiteX42" fmla="*/ 21431 w 1216818"/>
                <a:gd name="connsiteY42" fmla="*/ 1690688 h 1757363"/>
                <a:gd name="connsiteX43" fmla="*/ 95250 w 1216818"/>
                <a:gd name="connsiteY43" fmla="*/ 1593057 h 1757363"/>
                <a:gd name="connsiteX44" fmla="*/ 197643 w 1216818"/>
                <a:gd name="connsiteY44" fmla="*/ 1457325 h 1757363"/>
                <a:gd name="connsiteX45" fmla="*/ 297656 w 1216818"/>
                <a:gd name="connsiteY45" fmla="*/ 1316832 h 1757363"/>
                <a:gd name="connsiteX46" fmla="*/ 373856 w 1216818"/>
                <a:gd name="connsiteY46" fmla="*/ 1204913 h 1757363"/>
                <a:gd name="connsiteX47" fmla="*/ 445293 w 1216818"/>
                <a:gd name="connsiteY47" fmla="*/ 1100138 h 1757363"/>
                <a:gd name="connsiteX48" fmla="*/ 535781 w 1216818"/>
                <a:gd name="connsiteY48" fmla="*/ 959644 h 1757363"/>
                <a:gd name="connsiteX49" fmla="*/ 609600 w 1216818"/>
                <a:gd name="connsiteY49" fmla="*/ 845344 h 1757363"/>
                <a:gd name="connsiteX50" fmla="*/ 666750 w 1216818"/>
                <a:gd name="connsiteY50" fmla="*/ 740569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16818" h="1757363">
                  <a:moveTo>
                    <a:pt x="666750" y="740569"/>
                  </a:moveTo>
                  <a:lnTo>
                    <a:pt x="700087" y="681038"/>
                  </a:lnTo>
                  <a:lnTo>
                    <a:pt x="738187" y="607219"/>
                  </a:lnTo>
                  <a:lnTo>
                    <a:pt x="778668" y="528638"/>
                  </a:lnTo>
                  <a:lnTo>
                    <a:pt x="816768" y="447675"/>
                  </a:lnTo>
                  <a:lnTo>
                    <a:pt x="847725" y="376238"/>
                  </a:lnTo>
                  <a:lnTo>
                    <a:pt x="866775" y="321469"/>
                  </a:lnTo>
                  <a:lnTo>
                    <a:pt x="876300" y="288132"/>
                  </a:lnTo>
                  <a:lnTo>
                    <a:pt x="883443" y="252413"/>
                  </a:lnTo>
                  <a:lnTo>
                    <a:pt x="885825" y="223838"/>
                  </a:lnTo>
                  <a:lnTo>
                    <a:pt x="881062" y="185738"/>
                  </a:lnTo>
                  <a:lnTo>
                    <a:pt x="876300" y="150019"/>
                  </a:lnTo>
                  <a:lnTo>
                    <a:pt x="866775" y="111919"/>
                  </a:lnTo>
                  <a:lnTo>
                    <a:pt x="854868" y="85725"/>
                  </a:lnTo>
                  <a:lnTo>
                    <a:pt x="838200" y="64294"/>
                  </a:lnTo>
                  <a:lnTo>
                    <a:pt x="814387" y="50007"/>
                  </a:lnTo>
                  <a:lnTo>
                    <a:pt x="750093" y="26194"/>
                  </a:lnTo>
                  <a:lnTo>
                    <a:pt x="897731" y="0"/>
                  </a:lnTo>
                  <a:lnTo>
                    <a:pt x="988218" y="45244"/>
                  </a:lnTo>
                  <a:lnTo>
                    <a:pt x="1064418" y="85725"/>
                  </a:lnTo>
                  <a:lnTo>
                    <a:pt x="1123950" y="119063"/>
                  </a:lnTo>
                  <a:lnTo>
                    <a:pt x="1176337" y="154782"/>
                  </a:lnTo>
                  <a:lnTo>
                    <a:pt x="1204912" y="176213"/>
                  </a:lnTo>
                  <a:lnTo>
                    <a:pt x="1216818" y="197644"/>
                  </a:lnTo>
                  <a:lnTo>
                    <a:pt x="1216818" y="221457"/>
                  </a:lnTo>
                  <a:lnTo>
                    <a:pt x="1209675" y="252413"/>
                  </a:lnTo>
                  <a:lnTo>
                    <a:pt x="1169193" y="304800"/>
                  </a:lnTo>
                  <a:lnTo>
                    <a:pt x="1138237" y="338138"/>
                  </a:lnTo>
                  <a:lnTo>
                    <a:pt x="1081087" y="407194"/>
                  </a:lnTo>
                  <a:lnTo>
                    <a:pt x="907256" y="719138"/>
                  </a:lnTo>
                  <a:lnTo>
                    <a:pt x="776287" y="926307"/>
                  </a:lnTo>
                  <a:lnTo>
                    <a:pt x="619125" y="1145382"/>
                  </a:lnTo>
                  <a:lnTo>
                    <a:pt x="540543" y="1245394"/>
                  </a:lnTo>
                  <a:lnTo>
                    <a:pt x="438150" y="1371600"/>
                  </a:lnTo>
                  <a:lnTo>
                    <a:pt x="354806" y="1452563"/>
                  </a:lnTo>
                  <a:lnTo>
                    <a:pt x="180975" y="1626394"/>
                  </a:lnTo>
                  <a:lnTo>
                    <a:pt x="59531" y="1745457"/>
                  </a:lnTo>
                  <a:lnTo>
                    <a:pt x="38100" y="1754982"/>
                  </a:lnTo>
                  <a:lnTo>
                    <a:pt x="14287" y="1757363"/>
                  </a:lnTo>
                  <a:lnTo>
                    <a:pt x="0" y="1750219"/>
                  </a:lnTo>
                  <a:lnTo>
                    <a:pt x="0" y="1738313"/>
                  </a:lnTo>
                  <a:lnTo>
                    <a:pt x="4762" y="1719263"/>
                  </a:lnTo>
                  <a:lnTo>
                    <a:pt x="21431" y="1690688"/>
                  </a:lnTo>
                  <a:lnTo>
                    <a:pt x="95250" y="1593057"/>
                  </a:lnTo>
                  <a:lnTo>
                    <a:pt x="197643" y="1457325"/>
                  </a:lnTo>
                  <a:lnTo>
                    <a:pt x="297656" y="1316832"/>
                  </a:lnTo>
                  <a:lnTo>
                    <a:pt x="373856" y="1204913"/>
                  </a:lnTo>
                  <a:lnTo>
                    <a:pt x="445293" y="1100138"/>
                  </a:lnTo>
                  <a:lnTo>
                    <a:pt x="535781" y="959644"/>
                  </a:lnTo>
                  <a:lnTo>
                    <a:pt x="609600" y="845344"/>
                  </a:lnTo>
                  <a:lnTo>
                    <a:pt x="666750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1">
              <a:extLst>
                <a:ext uri="{FF2B5EF4-FFF2-40B4-BE49-F238E27FC236}">
                  <a16:creationId xmlns:a16="http://schemas.microsoft.com/office/drawing/2014/main" id="{5C0E061A-83ED-4150-A065-A4CBE16878C0}"/>
                </a:ext>
              </a:extLst>
            </p:cNvPr>
            <p:cNvSpPr/>
            <p:nvPr/>
          </p:nvSpPr>
          <p:spPr>
            <a:xfrm>
              <a:off x="5551489" y="3556000"/>
              <a:ext cx="312737" cy="2300288"/>
            </a:xfrm>
            <a:custGeom>
              <a:avLst/>
              <a:gdLst>
                <a:gd name="connsiteX0" fmla="*/ 92334 w 312743"/>
                <a:gd name="connsiteY0" fmla="*/ 845894 h 2299403"/>
                <a:gd name="connsiteX1" fmla="*/ 101269 w 312743"/>
                <a:gd name="connsiteY1" fmla="*/ 664206 h 2299403"/>
                <a:gd name="connsiteX2" fmla="*/ 107226 w 312743"/>
                <a:gd name="connsiteY2" fmla="*/ 491453 h 2299403"/>
                <a:gd name="connsiteX3" fmla="*/ 110205 w 312743"/>
                <a:gd name="connsiteY3" fmla="*/ 375291 h 2299403"/>
                <a:gd name="connsiteX4" fmla="*/ 110205 w 312743"/>
                <a:gd name="connsiteY4" fmla="*/ 247216 h 2299403"/>
                <a:gd name="connsiteX5" fmla="*/ 110205 w 312743"/>
                <a:gd name="connsiteY5" fmla="*/ 0 h 2299403"/>
                <a:gd name="connsiteX6" fmla="*/ 244238 w 312743"/>
                <a:gd name="connsiteY6" fmla="*/ 125097 h 2299403"/>
                <a:gd name="connsiteX7" fmla="*/ 265087 w 312743"/>
                <a:gd name="connsiteY7" fmla="*/ 172753 h 2299403"/>
                <a:gd name="connsiteX8" fmla="*/ 291894 w 312743"/>
                <a:gd name="connsiteY8" fmla="*/ 238280 h 2299403"/>
                <a:gd name="connsiteX9" fmla="*/ 306786 w 312743"/>
                <a:gd name="connsiteY9" fmla="*/ 279979 h 2299403"/>
                <a:gd name="connsiteX10" fmla="*/ 312743 w 312743"/>
                <a:gd name="connsiteY10" fmla="*/ 318700 h 2299403"/>
                <a:gd name="connsiteX11" fmla="*/ 312743 w 312743"/>
                <a:gd name="connsiteY11" fmla="*/ 351463 h 2299403"/>
                <a:gd name="connsiteX12" fmla="*/ 303808 w 312743"/>
                <a:gd name="connsiteY12" fmla="*/ 399119 h 2299403"/>
                <a:gd name="connsiteX13" fmla="*/ 297851 w 312743"/>
                <a:gd name="connsiteY13" fmla="*/ 470603 h 2299403"/>
                <a:gd name="connsiteX14" fmla="*/ 291894 w 312743"/>
                <a:gd name="connsiteY14" fmla="*/ 625485 h 2299403"/>
                <a:gd name="connsiteX15" fmla="*/ 291894 w 312743"/>
                <a:gd name="connsiteY15" fmla="*/ 929292 h 2299403"/>
                <a:gd name="connsiteX16" fmla="*/ 294872 w 312743"/>
                <a:gd name="connsiteY16" fmla="*/ 1140766 h 2299403"/>
                <a:gd name="connsiteX17" fmla="*/ 291894 w 312743"/>
                <a:gd name="connsiteY17" fmla="*/ 1390960 h 2299403"/>
                <a:gd name="connsiteX18" fmla="*/ 291894 w 312743"/>
                <a:gd name="connsiteY18" fmla="*/ 1539885 h 2299403"/>
                <a:gd name="connsiteX19" fmla="*/ 282958 w 312743"/>
                <a:gd name="connsiteY19" fmla="*/ 1754337 h 2299403"/>
                <a:gd name="connsiteX20" fmla="*/ 271044 w 312743"/>
                <a:gd name="connsiteY20" fmla="*/ 1953897 h 2299403"/>
                <a:gd name="connsiteX21" fmla="*/ 265087 w 312743"/>
                <a:gd name="connsiteY21" fmla="*/ 2043252 h 2299403"/>
                <a:gd name="connsiteX22" fmla="*/ 259130 w 312743"/>
                <a:gd name="connsiteY22" fmla="*/ 2102822 h 2299403"/>
                <a:gd name="connsiteX23" fmla="*/ 241259 w 312743"/>
                <a:gd name="connsiteY23" fmla="*/ 2183242 h 2299403"/>
                <a:gd name="connsiteX24" fmla="*/ 223388 w 312743"/>
                <a:gd name="connsiteY24" fmla="*/ 2218984 h 2299403"/>
                <a:gd name="connsiteX25" fmla="*/ 193603 w 312743"/>
                <a:gd name="connsiteY25" fmla="*/ 2257704 h 2299403"/>
                <a:gd name="connsiteX26" fmla="*/ 151904 w 312743"/>
                <a:gd name="connsiteY26" fmla="*/ 2290468 h 2299403"/>
                <a:gd name="connsiteX27" fmla="*/ 131054 w 312743"/>
                <a:gd name="connsiteY27" fmla="*/ 2299403 h 2299403"/>
                <a:gd name="connsiteX28" fmla="*/ 110205 w 312743"/>
                <a:gd name="connsiteY28" fmla="*/ 2299403 h 2299403"/>
                <a:gd name="connsiteX29" fmla="*/ 86377 w 312743"/>
                <a:gd name="connsiteY29" fmla="*/ 2284511 h 2299403"/>
                <a:gd name="connsiteX30" fmla="*/ 56592 w 312743"/>
                <a:gd name="connsiteY30" fmla="*/ 2239833 h 2299403"/>
                <a:gd name="connsiteX31" fmla="*/ 35742 w 312743"/>
                <a:gd name="connsiteY31" fmla="*/ 2195156 h 2299403"/>
                <a:gd name="connsiteX32" fmla="*/ 17871 w 312743"/>
                <a:gd name="connsiteY32" fmla="*/ 2138564 h 2299403"/>
                <a:gd name="connsiteX33" fmla="*/ 5957 w 312743"/>
                <a:gd name="connsiteY33" fmla="*/ 2046231 h 2299403"/>
                <a:gd name="connsiteX34" fmla="*/ 0 w 312743"/>
                <a:gd name="connsiteY34" fmla="*/ 1947940 h 2299403"/>
                <a:gd name="connsiteX35" fmla="*/ 5957 w 312743"/>
                <a:gd name="connsiteY35" fmla="*/ 1912198 h 2299403"/>
                <a:gd name="connsiteX36" fmla="*/ 26807 w 312743"/>
                <a:gd name="connsiteY36" fmla="*/ 1816886 h 2299403"/>
                <a:gd name="connsiteX37" fmla="*/ 41699 w 312743"/>
                <a:gd name="connsiteY37" fmla="*/ 1685832 h 2299403"/>
                <a:gd name="connsiteX38" fmla="*/ 56592 w 312743"/>
                <a:gd name="connsiteY38" fmla="*/ 1513079 h 2299403"/>
                <a:gd name="connsiteX39" fmla="*/ 71484 w 312743"/>
                <a:gd name="connsiteY39" fmla="*/ 1289691 h 2299403"/>
                <a:gd name="connsiteX40" fmla="*/ 86377 w 312743"/>
                <a:gd name="connsiteY40" fmla="*/ 965034 h 2299403"/>
                <a:gd name="connsiteX41" fmla="*/ 92334 w 312743"/>
                <a:gd name="connsiteY41" fmla="*/ 845894 h 229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2743" h="2299403">
                  <a:moveTo>
                    <a:pt x="92334" y="845894"/>
                  </a:moveTo>
                  <a:lnTo>
                    <a:pt x="101269" y="664206"/>
                  </a:lnTo>
                  <a:lnTo>
                    <a:pt x="107226" y="491453"/>
                  </a:lnTo>
                  <a:lnTo>
                    <a:pt x="110205" y="375291"/>
                  </a:lnTo>
                  <a:lnTo>
                    <a:pt x="110205" y="247216"/>
                  </a:lnTo>
                  <a:lnTo>
                    <a:pt x="110205" y="0"/>
                  </a:lnTo>
                  <a:lnTo>
                    <a:pt x="244238" y="125097"/>
                  </a:lnTo>
                  <a:lnTo>
                    <a:pt x="265087" y="172753"/>
                  </a:lnTo>
                  <a:lnTo>
                    <a:pt x="291894" y="238280"/>
                  </a:lnTo>
                  <a:lnTo>
                    <a:pt x="306786" y="279979"/>
                  </a:lnTo>
                  <a:lnTo>
                    <a:pt x="312743" y="318700"/>
                  </a:lnTo>
                  <a:lnTo>
                    <a:pt x="312743" y="351463"/>
                  </a:lnTo>
                  <a:lnTo>
                    <a:pt x="303808" y="399119"/>
                  </a:lnTo>
                  <a:lnTo>
                    <a:pt x="297851" y="470603"/>
                  </a:lnTo>
                  <a:lnTo>
                    <a:pt x="291894" y="625485"/>
                  </a:lnTo>
                  <a:lnTo>
                    <a:pt x="291894" y="929292"/>
                  </a:lnTo>
                  <a:cubicBezTo>
                    <a:pt x="292887" y="999783"/>
                    <a:pt x="293879" y="1070275"/>
                    <a:pt x="294872" y="1140766"/>
                  </a:cubicBezTo>
                  <a:cubicBezTo>
                    <a:pt x="293879" y="1224164"/>
                    <a:pt x="292887" y="1307562"/>
                    <a:pt x="291894" y="1390960"/>
                  </a:cubicBezTo>
                  <a:lnTo>
                    <a:pt x="291894" y="1539885"/>
                  </a:lnTo>
                  <a:lnTo>
                    <a:pt x="282958" y="1754337"/>
                  </a:lnTo>
                  <a:lnTo>
                    <a:pt x="271044" y="1953897"/>
                  </a:lnTo>
                  <a:lnTo>
                    <a:pt x="265087" y="2043252"/>
                  </a:lnTo>
                  <a:lnTo>
                    <a:pt x="259130" y="2102822"/>
                  </a:lnTo>
                  <a:lnTo>
                    <a:pt x="241259" y="2183242"/>
                  </a:lnTo>
                  <a:lnTo>
                    <a:pt x="223388" y="2218984"/>
                  </a:lnTo>
                  <a:lnTo>
                    <a:pt x="193603" y="2257704"/>
                  </a:lnTo>
                  <a:lnTo>
                    <a:pt x="151904" y="2290468"/>
                  </a:lnTo>
                  <a:lnTo>
                    <a:pt x="131054" y="2299403"/>
                  </a:lnTo>
                  <a:lnTo>
                    <a:pt x="110205" y="2299403"/>
                  </a:lnTo>
                  <a:lnTo>
                    <a:pt x="86377" y="2284511"/>
                  </a:lnTo>
                  <a:lnTo>
                    <a:pt x="56592" y="2239833"/>
                  </a:lnTo>
                  <a:lnTo>
                    <a:pt x="35742" y="2195156"/>
                  </a:lnTo>
                  <a:lnTo>
                    <a:pt x="17871" y="2138564"/>
                  </a:lnTo>
                  <a:lnTo>
                    <a:pt x="5957" y="2046231"/>
                  </a:lnTo>
                  <a:lnTo>
                    <a:pt x="0" y="1947940"/>
                  </a:lnTo>
                  <a:lnTo>
                    <a:pt x="5957" y="1912198"/>
                  </a:lnTo>
                  <a:lnTo>
                    <a:pt x="26807" y="1816886"/>
                  </a:lnTo>
                  <a:lnTo>
                    <a:pt x="41699" y="1685832"/>
                  </a:lnTo>
                  <a:lnTo>
                    <a:pt x="56592" y="1513079"/>
                  </a:lnTo>
                  <a:lnTo>
                    <a:pt x="71484" y="1289691"/>
                  </a:lnTo>
                  <a:lnTo>
                    <a:pt x="86377" y="965034"/>
                  </a:lnTo>
                  <a:cubicBezTo>
                    <a:pt x="87370" y="933263"/>
                    <a:pt x="88362" y="901493"/>
                    <a:pt x="92334" y="8458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2">
              <a:extLst>
                <a:ext uri="{FF2B5EF4-FFF2-40B4-BE49-F238E27FC236}">
                  <a16:creationId xmlns:a16="http://schemas.microsoft.com/office/drawing/2014/main" id="{F8103DB0-0486-4F57-8176-D99DB17766E7}"/>
                </a:ext>
              </a:extLst>
            </p:cNvPr>
            <p:cNvSpPr/>
            <p:nvPr/>
          </p:nvSpPr>
          <p:spPr>
            <a:xfrm>
              <a:off x="5749926" y="3308350"/>
              <a:ext cx="2174875" cy="2795588"/>
            </a:xfrm>
            <a:custGeom>
              <a:avLst/>
              <a:gdLst>
                <a:gd name="connsiteX0" fmla="*/ 822607 w 2174789"/>
                <a:gd name="connsiteY0" fmla="*/ 155342 h 2796158"/>
                <a:gd name="connsiteX1" fmla="*/ 688448 w 2174789"/>
                <a:gd name="connsiteY1" fmla="*/ 176525 h 2796158"/>
                <a:gd name="connsiteX2" fmla="*/ 568411 w 2174789"/>
                <a:gd name="connsiteY2" fmla="*/ 197708 h 2796158"/>
                <a:gd name="connsiteX3" fmla="*/ 462496 w 2174789"/>
                <a:gd name="connsiteY3" fmla="*/ 215361 h 2796158"/>
                <a:gd name="connsiteX4" fmla="*/ 381294 w 2174789"/>
                <a:gd name="connsiteY4" fmla="*/ 229483 h 2796158"/>
                <a:gd name="connsiteX5" fmla="*/ 317745 w 2174789"/>
                <a:gd name="connsiteY5" fmla="*/ 236544 h 2796158"/>
                <a:gd name="connsiteX6" fmla="*/ 257727 w 2174789"/>
                <a:gd name="connsiteY6" fmla="*/ 243605 h 2796158"/>
                <a:gd name="connsiteX7" fmla="*/ 208300 w 2174789"/>
                <a:gd name="connsiteY7" fmla="*/ 250666 h 2796158"/>
                <a:gd name="connsiteX8" fmla="*/ 148281 w 2174789"/>
                <a:gd name="connsiteY8" fmla="*/ 254196 h 2796158"/>
                <a:gd name="connsiteX9" fmla="*/ 28244 w 2174789"/>
                <a:gd name="connsiteY9" fmla="*/ 254196 h 2796158"/>
                <a:gd name="connsiteX10" fmla="*/ 0 w 2174789"/>
                <a:gd name="connsiteY10" fmla="*/ 381295 h 2796158"/>
                <a:gd name="connsiteX11" fmla="*/ 91793 w 2174789"/>
                <a:gd name="connsiteY11" fmla="*/ 395417 h 2796158"/>
                <a:gd name="connsiteX12" fmla="*/ 165934 w 2174789"/>
                <a:gd name="connsiteY12" fmla="*/ 398947 h 2796158"/>
                <a:gd name="connsiteX13" fmla="*/ 233013 w 2174789"/>
                <a:gd name="connsiteY13" fmla="*/ 398947 h 2796158"/>
                <a:gd name="connsiteX14" fmla="*/ 324806 w 2174789"/>
                <a:gd name="connsiteY14" fmla="*/ 391886 h 2796158"/>
                <a:gd name="connsiteX15" fmla="*/ 402477 w 2174789"/>
                <a:gd name="connsiteY15" fmla="*/ 381295 h 2796158"/>
                <a:gd name="connsiteX16" fmla="*/ 547228 w 2174789"/>
                <a:gd name="connsiteY16" fmla="*/ 356581 h 2796158"/>
                <a:gd name="connsiteX17" fmla="*/ 677856 w 2174789"/>
                <a:gd name="connsiteY17" fmla="*/ 335398 h 2796158"/>
                <a:gd name="connsiteX18" fmla="*/ 801424 w 2174789"/>
                <a:gd name="connsiteY18" fmla="*/ 314215 h 2796158"/>
                <a:gd name="connsiteX19" fmla="*/ 1027376 w 2174789"/>
                <a:gd name="connsiteY19" fmla="*/ 293032 h 2796158"/>
                <a:gd name="connsiteX20" fmla="*/ 1218023 w 2174789"/>
                <a:gd name="connsiteY20" fmla="*/ 264788 h 2796158"/>
                <a:gd name="connsiteX21" fmla="*/ 1398079 w 2174789"/>
                <a:gd name="connsiteY21" fmla="*/ 243605 h 2796158"/>
                <a:gd name="connsiteX22" fmla="*/ 1588726 w 2174789"/>
                <a:gd name="connsiteY22" fmla="*/ 222422 h 2796158"/>
                <a:gd name="connsiteX23" fmla="*/ 1719354 w 2174789"/>
                <a:gd name="connsiteY23" fmla="*/ 211830 h 2796158"/>
                <a:gd name="connsiteX24" fmla="*/ 1768781 w 2174789"/>
                <a:gd name="connsiteY24" fmla="*/ 211830 h 2796158"/>
                <a:gd name="connsiteX25" fmla="*/ 1793495 w 2174789"/>
                <a:gd name="connsiteY25" fmla="*/ 215361 h 2796158"/>
                <a:gd name="connsiteX26" fmla="*/ 1811148 w 2174789"/>
                <a:gd name="connsiteY26" fmla="*/ 225952 h 2796158"/>
                <a:gd name="connsiteX27" fmla="*/ 1825270 w 2174789"/>
                <a:gd name="connsiteY27" fmla="*/ 243605 h 2796158"/>
                <a:gd name="connsiteX28" fmla="*/ 1832331 w 2174789"/>
                <a:gd name="connsiteY28" fmla="*/ 268318 h 2796158"/>
                <a:gd name="connsiteX29" fmla="*/ 1835861 w 2174789"/>
                <a:gd name="connsiteY29" fmla="*/ 398947 h 2796158"/>
                <a:gd name="connsiteX30" fmla="*/ 1835861 w 2174789"/>
                <a:gd name="connsiteY30" fmla="*/ 713162 h 2796158"/>
                <a:gd name="connsiteX31" fmla="*/ 1835861 w 2174789"/>
                <a:gd name="connsiteY31" fmla="*/ 939114 h 2796158"/>
                <a:gd name="connsiteX32" fmla="*/ 1832331 w 2174789"/>
                <a:gd name="connsiteY32" fmla="*/ 1313347 h 2796158"/>
                <a:gd name="connsiteX33" fmla="*/ 1835861 w 2174789"/>
                <a:gd name="connsiteY33" fmla="*/ 1655806 h 2796158"/>
                <a:gd name="connsiteX34" fmla="*/ 1835861 w 2174789"/>
                <a:gd name="connsiteY34" fmla="*/ 2015917 h 2796158"/>
                <a:gd name="connsiteX35" fmla="*/ 1835861 w 2174789"/>
                <a:gd name="connsiteY35" fmla="*/ 2107710 h 2796158"/>
                <a:gd name="connsiteX36" fmla="*/ 1828800 w 2174789"/>
                <a:gd name="connsiteY36" fmla="*/ 2164198 h 2796158"/>
                <a:gd name="connsiteX37" fmla="*/ 1818209 w 2174789"/>
                <a:gd name="connsiteY37" fmla="*/ 2213625 h 2796158"/>
                <a:gd name="connsiteX38" fmla="*/ 1878227 w 2174789"/>
                <a:gd name="connsiteY38" fmla="*/ 2750261 h 2796158"/>
                <a:gd name="connsiteX39" fmla="*/ 1895880 w 2174789"/>
                <a:gd name="connsiteY39" fmla="*/ 2789097 h 2796158"/>
                <a:gd name="connsiteX40" fmla="*/ 1910002 w 2174789"/>
                <a:gd name="connsiteY40" fmla="*/ 2796158 h 2796158"/>
                <a:gd name="connsiteX41" fmla="*/ 1927654 w 2174789"/>
                <a:gd name="connsiteY41" fmla="*/ 2796158 h 2796158"/>
                <a:gd name="connsiteX42" fmla="*/ 1948837 w 2174789"/>
                <a:gd name="connsiteY42" fmla="*/ 2785566 h 2796158"/>
                <a:gd name="connsiteX43" fmla="*/ 1962959 w 2174789"/>
                <a:gd name="connsiteY43" fmla="*/ 2774975 h 2796158"/>
                <a:gd name="connsiteX44" fmla="*/ 1987673 w 2174789"/>
                <a:gd name="connsiteY44" fmla="*/ 2746731 h 2796158"/>
                <a:gd name="connsiteX45" fmla="*/ 2005325 w 2174789"/>
                <a:gd name="connsiteY45" fmla="*/ 2707895 h 2796158"/>
                <a:gd name="connsiteX46" fmla="*/ 2026508 w 2174789"/>
                <a:gd name="connsiteY46" fmla="*/ 2665529 h 2796158"/>
                <a:gd name="connsiteX47" fmla="*/ 2047691 w 2174789"/>
                <a:gd name="connsiteY47" fmla="*/ 2619633 h 2796158"/>
                <a:gd name="connsiteX48" fmla="*/ 2068874 w 2174789"/>
                <a:gd name="connsiteY48" fmla="*/ 2559614 h 2796158"/>
                <a:gd name="connsiteX49" fmla="*/ 2079466 w 2174789"/>
                <a:gd name="connsiteY49" fmla="*/ 2510187 h 2796158"/>
                <a:gd name="connsiteX50" fmla="*/ 2093588 w 2174789"/>
                <a:gd name="connsiteY50" fmla="*/ 2446638 h 2796158"/>
                <a:gd name="connsiteX51" fmla="*/ 2100649 w 2174789"/>
                <a:gd name="connsiteY51" fmla="*/ 2376028 h 2796158"/>
                <a:gd name="connsiteX52" fmla="*/ 2104179 w 2174789"/>
                <a:gd name="connsiteY52" fmla="*/ 2308949 h 2796158"/>
                <a:gd name="connsiteX53" fmla="*/ 2100649 w 2174789"/>
                <a:gd name="connsiteY53" fmla="*/ 2252461 h 2796158"/>
                <a:gd name="connsiteX54" fmla="*/ 2093588 w 2174789"/>
                <a:gd name="connsiteY54" fmla="*/ 2135954 h 2796158"/>
                <a:gd name="connsiteX55" fmla="*/ 2086527 w 2174789"/>
                <a:gd name="connsiteY55" fmla="*/ 1966490 h 2796158"/>
                <a:gd name="connsiteX56" fmla="*/ 2082996 w 2174789"/>
                <a:gd name="connsiteY56" fmla="*/ 1715824 h 2796158"/>
                <a:gd name="connsiteX57" fmla="*/ 2082996 w 2174789"/>
                <a:gd name="connsiteY57" fmla="*/ 1479281 h 2796158"/>
                <a:gd name="connsiteX58" fmla="*/ 2086527 w 2174789"/>
                <a:gd name="connsiteY58" fmla="*/ 1260389 h 2796158"/>
                <a:gd name="connsiteX59" fmla="*/ 2093588 w 2174789"/>
                <a:gd name="connsiteY59" fmla="*/ 917931 h 2796158"/>
                <a:gd name="connsiteX60" fmla="*/ 2100649 w 2174789"/>
                <a:gd name="connsiteY60" fmla="*/ 533106 h 2796158"/>
                <a:gd name="connsiteX61" fmla="*/ 2104179 w 2174789"/>
                <a:gd name="connsiteY61" fmla="*/ 416600 h 2796158"/>
                <a:gd name="connsiteX62" fmla="*/ 2114771 w 2174789"/>
                <a:gd name="connsiteY62" fmla="*/ 388356 h 2796158"/>
                <a:gd name="connsiteX63" fmla="*/ 2135954 w 2174789"/>
                <a:gd name="connsiteY63" fmla="*/ 349520 h 2796158"/>
                <a:gd name="connsiteX64" fmla="*/ 2157137 w 2174789"/>
                <a:gd name="connsiteY64" fmla="*/ 303623 h 2796158"/>
                <a:gd name="connsiteX65" fmla="*/ 2174789 w 2174789"/>
                <a:gd name="connsiteY65" fmla="*/ 254196 h 2796158"/>
                <a:gd name="connsiteX66" fmla="*/ 2174789 w 2174789"/>
                <a:gd name="connsiteY66" fmla="*/ 236544 h 2796158"/>
                <a:gd name="connsiteX67" fmla="*/ 2174789 w 2174789"/>
                <a:gd name="connsiteY67" fmla="*/ 222422 h 2796158"/>
                <a:gd name="connsiteX68" fmla="*/ 2171259 w 2174789"/>
                <a:gd name="connsiteY68" fmla="*/ 208300 h 2796158"/>
                <a:gd name="connsiteX69" fmla="*/ 2146545 w 2174789"/>
                <a:gd name="connsiteY69" fmla="*/ 187117 h 2796158"/>
                <a:gd name="connsiteX70" fmla="*/ 2079466 w 2174789"/>
                <a:gd name="connsiteY70" fmla="*/ 137690 h 2796158"/>
                <a:gd name="connsiteX71" fmla="*/ 2012386 w 2174789"/>
                <a:gd name="connsiteY71" fmla="*/ 91793 h 2796158"/>
                <a:gd name="connsiteX72" fmla="*/ 1948837 w 2174789"/>
                <a:gd name="connsiteY72" fmla="*/ 52958 h 2796158"/>
                <a:gd name="connsiteX73" fmla="*/ 1892349 w 2174789"/>
                <a:gd name="connsiteY73" fmla="*/ 21183 h 2796158"/>
                <a:gd name="connsiteX74" fmla="*/ 1857044 w 2174789"/>
                <a:gd name="connsiteY74" fmla="*/ 7061 h 2796158"/>
                <a:gd name="connsiteX75" fmla="*/ 1821739 w 2174789"/>
                <a:gd name="connsiteY75" fmla="*/ 0 h 2796158"/>
                <a:gd name="connsiteX76" fmla="*/ 1793495 w 2174789"/>
                <a:gd name="connsiteY76" fmla="*/ 14122 h 2796158"/>
                <a:gd name="connsiteX77" fmla="*/ 1729946 w 2174789"/>
                <a:gd name="connsiteY77" fmla="*/ 35305 h 2796158"/>
                <a:gd name="connsiteX78" fmla="*/ 1592256 w 2174789"/>
                <a:gd name="connsiteY78" fmla="*/ 56488 h 2796158"/>
                <a:gd name="connsiteX79" fmla="*/ 1426323 w 2174789"/>
                <a:gd name="connsiteY79" fmla="*/ 74141 h 2796158"/>
                <a:gd name="connsiteX80" fmla="*/ 1232145 w 2174789"/>
                <a:gd name="connsiteY80" fmla="*/ 95324 h 2796158"/>
                <a:gd name="connsiteX81" fmla="*/ 999132 w 2174789"/>
                <a:gd name="connsiteY81" fmla="*/ 127098 h 2796158"/>
                <a:gd name="connsiteX82" fmla="*/ 822607 w 2174789"/>
                <a:gd name="connsiteY82" fmla="*/ 155342 h 279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74789" h="2796158">
                  <a:moveTo>
                    <a:pt x="822607" y="155342"/>
                  </a:moveTo>
                  <a:lnTo>
                    <a:pt x="688448" y="176525"/>
                  </a:lnTo>
                  <a:lnTo>
                    <a:pt x="568411" y="197708"/>
                  </a:lnTo>
                  <a:lnTo>
                    <a:pt x="462496" y="215361"/>
                  </a:lnTo>
                  <a:lnTo>
                    <a:pt x="381294" y="229483"/>
                  </a:lnTo>
                  <a:lnTo>
                    <a:pt x="317745" y="236544"/>
                  </a:lnTo>
                  <a:lnTo>
                    <a:pt x="257727" y="243605"/>
                  </a:lnTo>
                  <a:lnTo>
                    <a:pt x="208300" y="250666"/>
                  </a:lnTo>
                  <a:lnTo>
                    <a:pt x="148281" y="254196"/>
                  </a:lnTo>
                  <a:lnTo>
                    <a:pt x="28244" y="254196"/>
                  </a:lnTo>
                  <a:lnTo>
                    <a:pt x="0" y="381295"/>
                  </a:lnTo>
                  <a:lnTo>
                    <a:pt x="91793" y="395417"/>
                  </a:lnTo>
                  <a:lnTo>
                    <a:pt x="165934" y="398947"/>
                  </a:lnTo>
                  <a:lnTo>
                    <a:pt x="233013" y="398947"/>
                  </a:lnTo>
                  <a:lnTo>
                    <a:pt x="324806" y="391886"/>
                  </a:lnTo>
                  <a:lnTo>
                    <a:pt x="402477" y="381295"/>
                  </a:lnTo>
                  <a:lnTo>
                    <a:pt x="547228" y="356581"/>
                  </a:lnTo>
                  <a:lnTo>
                    <a:pt x="677856" y="335398"/>
                  </a:lnTo>
                  <a:lnTo>
                    <a:pt x="801424" y="314215"/>
                  </a:lnTo>
                  <a:lnTo>
                    <a:pt x="1027376" y="293032"/>
                  </a:lnTo>
                  <a:lnTo>
                    <a:pt x="1218023" y="264788"/>
                  </a:lnTo>
                  <a:lnTo>
                    <a:pt x="1398079" y="243605"/>
                  </a:lnTo>
                  <a:lnTo>
                    <a:pt x="1588726" y="222422"/>
                  </a:lnTo>
                  <a:lnTo>
                    <a:pt x="1719354" y="211830"/>
                  </a:lnTo>
                  <a:lnTo>
                    <a:pt x="1768781" y="211830"/>
                  </a:lnTo>
                  <a:lnTo>
                    <a:pt x="1793495" y="215361"/>
                  </a:lnTo>
                  <a:lnTo>
                    <a:pt x="1811148" y="225952"/>
                  </a:lnTo>
                  <a:lnTo>
                    <a:pt x="1825270" y="243605"/>
                  </a:lnTo>
                  <a:lnTo>
                    <a:pt x="1832331" y="268318"/>
                  </a:lnTo>
                  <a:cubicBezTo>
                    <a:pt x="1833508" y="311861"/>
                    <a:pt x="1834684" y="355404"/>
                    <a:pt x="1835861" y="398947"/>
                  </a:cubicBezTo>
                  <a:lnTo>
                    <a:pt x="1835861" y="713162"/>
                  </a:lnTo>
                  <a:lnTo>
                    <a:pt x="1835861" y="939114"/>
                  </a:lnTo>
                  <a:cubicBezTo>
                    <a:pt x="1834684" y="1063858"/>
                    <a:pt x="1833508" y="1188603"/>
                    <a:pt x="1832331" y="1313347"/>
                  </a:cubicBezTo>
                  <a:cubicBezTo>
                    <a:pt x="1833508" y="1427500"/>
                    <a:pt x="1835861" y="1520470"/>
                    <a:pt x="1835861" y="1655806"/>
                  </a:cubicBezTo>
                  <a:lnTo>
                    <a:pt x="1835861" y="2015917"/>
                  </a:lnTo>
                  <a:lnTo>
                    <a:pt x="1835861" y="2107710"/>
                  </a:lnTo>
                  <a:lnTo>
                    <a:pt x="1828800" y="2164198"/>
                  </a:lnTo>
                  <a:lnTo>
                    <a:pt x="1818209" y="2213625"/>
                  </a:lnTo>
                  <a:lnTo>
                    <a:pt x="1878227" y="2750261"/>
                  </a:lnTo>
                  <a:lnTo>
                    <a:pt x="1895880" y="2789097"/>
                  </a:lnTo>
                  <a:lnTo>
                    <a:pt x="1910002" y="2796158"/>
                  </a:lnTo>
                  <a:lnTo>
                    <a:pt x="1927654" y="2796158"/>
                  </a:lnTo>
                  <a:lnTo>
                    <a:pt x="1948837" y="2785566"/>
                  </a:lnTo>
                  <a:lnTo>
                    <a:pt x="1962959" y="2774975"/>
                  </a:lnTo>
                  <a:lnTo>
                    <a:pt x="1987673" y="2746731"/>
                  </a:lnTo>
                  <a:lnTo>
                    <a:pt x="2005325" y="2707895"/>
                  </a:lnTo>
                  <a:lnTo>
                    <a:pt x="2026508" y="2665529"/>
                  </a:lnTo>
                  <a:lnTo>
                    <a:pt x="2047691" y="2619633"/>
                  </a:lnTo>
                  <a:lnTo>
                    <a:pt x="2068874" y="2559614"/>
                  </a:lnTo>
                  <a:lnTo>
                    <a:pt x="2079466" y="2510187"/>
                  </a:lnTo>
                  <a:lnTo>
                    <a:pt x="2093588" y="2446638"/>
                  </a:lnTo>
                  <a:lnTo>
                    <a:pt x="2100649" y="2376028"/>
                  </a:lnTo>
                  <a:lnTo>
                    <a:pt x="2104179" y="2308949"/>
                  </a:lnTo>
                  <a:lnTo>
                    <a:pt x="2100649" y="2252461"/>
                  </a:lnTo>
                  <a:lnTo>
                    <a:pt x="2093588" y="2135954"/>
                  </a:lnTo>
                  <a:lnTo>
                    <a:pt x="2086527" y="1966490"/>
                  </a:lnTo>
                  <a:lnTo>
                    <a:pt x="2082996" y="1715824"/>
                  </a:lnTo>
                  <a:lnTo>
                    <a:pt x="2082996" y="1479281"/>
                  </a:lnTo>
                  <a:lnTo>
                    <a:pt x="2086527" y="1260389"/>
                  </a:lnTo>
                  <a:lnTo>
                    <a:pt x="2093588" y="917931"/>
                  </a:lnTo>
                  <a:lnTo>
                    <a:pt x="2100649" y="533106"/>
                  </a:lnTo>
                  <a:lnTo>
                    <a:pt x="2104179" y="416600"/>
                  </a:lnTo>
                  <a:lnTo>
                    <a:pt x="2114771" y="388356"/>
                  </a:lnTo>
                  <a:lnTo>
                    <a:pt x="2135954" y="349520"/>
                  </a:lnTo>
                  <a:lnTo>
                    <a:pt x="2157137" y="303623"/>
                  </a:lnTo>
                  <a:lnTo>
                    <a:pt x="2174789" y="254196"/>
                  </a:lnTo>
                  <a:lnTo>
                    <a:pt x="2174789" y="236544"/>
                  </a:lnTo>
                  <a:lnTo>
                    <a:pt x="2174789" y="222422"/>
                  </a:lnTo>
                  <a:lnTo>
                    <a:pt x="2171259" y="208300"/>
                  </a:lnTo>
                  <a:lnTo>
                    <a:pt x="2146545" y="187117"/>
                  </a:lnTo>
                  <a:lnTo>
                    <a:pt x="2079466" y="137690"/>
                  </a:lnTo>
                  <a:lnTo>
                    <a:pt x="2012386" y="91793"/>
                  </a:lnTo>
                  <a:lnTo>
                    <a:pt x="1948837" y="52958"/>
                  </a:lnTo>
                  <a:lnTo>
                    <a:pt x="1892349" y="21183"/>
                  </a:lnTo>
                  <a:lnTo>
                    <a:pt x="1857044" y="7061"/>
                  </a:lnTo>
                  <a:lnTo>
                    <a:pt x="1821739" y="0"/>
                  </a:lnTo>
                  <a:lnTo>
                    <a:pt x="1793495" y="14122"/>
                  </a:lnTo>
                  <a:lnTo>
                    <a:pt x="1729946" y="35305"/>
                  </a:lnTo>
                  <a:lnTo>
                    <a:pt x="1592256" y="56488"/>
                  </a:lnTo>
                  <a:lnTo>
                    <a:pt x="1426323" y="74141"/>
                  </a:lnTo>
                  <a:lnTo>
                    <a:pt x="1232145" y="95324"/>
                  </a:lnTo>
                  <a:lnTo>
                    <a:pt x="999132" y="127098"/>
                  </a:lnTo>
                  <a:lnTo>
                    <a:pt x="822607" y="155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3">
              <a:extLst>
                <a:ext uri="{FF2B5EF4-FFF2-40B4-BE49-F238E27FC236}">
                  <a16:creationId xmlns:a16="http://schemas.microsoft.com/office/drawing/2014/main" id="{ADE1AC92-6ED0-49F6-8F22-1BEFE1A3085B}"/>
                </a:ext>
              </a:extLst>
            </p:cNvPr>
            <p:cNvSpPr/>
            <p:nvPr/>
          </p:nvSpPr>
          <p:spPr>
            <a:xfrm>
              <a:off x="6992938" y="5370514"/>
              <a:ext cx="722312" cy="727075"/>
            </a:xfrm>
            <a:custGeom>
              <a:avLst/>
              <a:gdLst>
                <a:gd name="connsiteX0" fmla="*/ 295275 w 721519"/>
                <a:gd name="connsiteY0" fmla="*/ 142875 h 728662"/>
                <a:gd name="connsiteX1" fmla="*/ 378619 w 721519"/>
                <a:gd name="connsiteY1" fmla="*/ 159544 h 728662"/>
                <a:gd name="connsiteX2" fmla="*/ 466725 w 721519"/>
                <a:gd name="connsiteY2" fmla="*/ 178594 h 728662"/>
                <a:gd name="connsiteX3" fmla="*/ 481013 w 721519"/>
                <a:gd name="connsiteY3" fmla="*/ 180975 h 728662"/>
                <a:gd name="connsiteX4" fmla="*/ 514350 w 721519"/>
                <a:gd name="connsiteY4" fmla="*/ 178594 h 728662"/>
                <a:gd name="connsiteX5" fmla="*/ 550069 w 721519"/>
                <a:gd name="connsiteY5" fmla="*/ 171450 h 728662"/>
                <a:gd name="connsiteX6" fmla="*/ 569119 w 721519"/>
                <a:gd name="connsiteY6" fmla="*/ 159544 h 728662"/>
                <a:gd name="connsiteX7" fmla="*/ 576263 w 721519"/>
                <a:gd name="connsiteY7" fmla="*/ 150019 h 728662"/>
                <a:gd name="connsiteX8" fmla="*/ 592932 w 721519"/>
                <a:gd name="connsiteY8" fmla="*/ 61912 h 728662"/>
                <a:gd name="connsiteX9" fmla="*/ 595313 w 721519"/>
                <a:gd name="connsiteY9" fmla="*/ 0 h 728662"/>
                <a:gd name="connsiteX10" fmla="*/ 721519 w 721519"/>
                <a:gd name="connsiteY10" fmla="*/ 704850 h 728662"/>
                <a:gd name="connsiteX11" fmla="*/ 695325 w 721519"/>
                <a:gd name="connsiteY11" fmla="*/ 723900 h 728662"/>
                <a:gd name="connsiteX12" fmla="*/ 688182 w 721519"/>
                <a:gd name="connsiteY12" fmla="*/ 728662 h 728662"/>
                <a:gd name="connsiteX13" fmla="*/ 664369 w 721519"/>
                <a:gd name="connsiteY13" fmla="*/ 728662 h 728662"/>
                <a:gd name="connsiteX14" fmla="*/ 645319 w 721519"/>
                <a:gd name="connsiteY14" fmla="*/ 709612 h 728662"/>
                <a:gd name="connsiteX15" fmla="*/ 633413 w 721519"/>
                <a:gd name="connsiteY15" fmla="*/ 683419 h 728662"/>
                <a:gd name="connsiteX16" fmla="*/ 600075 w 721519"/>
                <a:gd name="connsiteY16" fmla="*/ 623887 h 728662"/>
                <a:gd name="connsiteX17" fmla="*/ 545307 w 721519"/>
                <a:gd name="connsiteY17" fmla="*/ 535781 h 728662"/>
                <a:gd name="connsiteX18" fmla="*/ 488157 w 721519"/>
                <a:gd name="connsiteY18" fmla="*/ 445294 h 728662"/>
                <a:gd name="connsiteX19" fmla="*/ 452438 w 721519"/>
                <a:gd name="connsiteY19" fmla="*/ 400050 h 728662"/>
                <a:gd name="connsiteX20" fmla="*/ 431007 w 721519"/>
                <a:gd name="connsiteY20" fmla="*/ 376237 h 728662"/>
                <a:gd name="connsiteX21" fmla="*/ 402432 w 721519"/>
                <a:gd name="connsiteY21" fmla="*/ 352425 h 728662"/>
                <a:gd name="connsiteX22" fmla="*/ 364332 w 721519"/>
                <a:gd name="connsiteY22" fmla="*/ 326231 h 728662"/>
                <a:gd name="connsiteX23" fmla="*/ 314325 w 721519"/>
                <a:gd name="connsiteY23" fmla="*/ 292894 h 728662"/>
                <a:gd name="connsiteX24" fmla="*/ 240507 w 721519"/>
                <a:gd name="connsiteY24" fmla="*/ 250031 h 728662"/>
                <a:gd name="connsiteX25" fmla="*/ 161925 w 721519"/>
                <a:gd name="connsiteY25" fmla="*/ 207169 h 728662"/>
                <a:gd name="connsiteX26" fmla="*/ 59532 w 721519"/>
                <a:gd name="connsiteY26" fmla="*/ 159544 h 728662"/>
                <a:gd name="connsiteX27" fmla="*/ 23813 w 721519"/>
                <a:gd name="connsiteY27" fmla="*/ 142875 h 728662"/>
                <a:gd name="connsiteX28" fmla="*/ 9525 w 721519"/>
                <a:gd name="connsiteY28" fmla="*/ 133350 h 728662"/>
                <a:gd name="connsiteX29" fmla="*/ 0 w 721519"/>
                <a:gd name="connsiteY29" fmla="*/ 119062 h 728662"/>
                <a:gd name="connsiteX30" fmla="*/ 0 w 721519"/>
                <a:gd name="connsiteY30" fmla="*/ 107156 h 728662"/>
                <a:gd name="connsiteX31" fmla="*/ 4763 w 721519"/>
                <a:gd name="connsiteY31" fmla="*/ 97631 h 728662"/>
                <a:gd name="connsiteX32" fmla="*/ 14288 w 721519"/>
                <a:gd name="connsiteY32" fmla="*/ 95250 h 728662"/>
                <a:gd name="connsiteX33" fmla="*/ 45244 w 721519"/>
                <a:gd name="connsiteY33" fmla="*/ 97631 h 728662"/>
                <a:gd name="connsiteX34" fmla="*/ 121444 w 721519"/>
                <a:gd name="connsiteY34" fmla="*/ 109537 h 728662"/>
                <a:gd name="connsiteX35" fmla="*/ 295275 w 721519"/>
                <a:gd name="connsiteY35" fmla="*/ 14287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1519" h="728662">
                  <a:moveTo>
                    <a:pt x="295275" y="142875"/>
                  </a:moveTo>
                  <a:lnTo>
                    <a:pt x="378619" y="159544"/>
                  </a:lnTo>
                  <a:lnTo>
                    <a:pt x="466725" y="178594"/>
                  </a:lnTo>
                  <a:lnTo>
                    <a:pt x="481013" y="180975"/>
                  </a:lnTo>
                  <a:lnTo>
                    <a:pt x="514350" y="178594"/>
                  </a:lnTo>
                  <a:lnTo>
                    <a:pt x="550069" y="171450"/>
                  </a:lnTo>
                  <a:lnTo>
                    <a:pt x="569119" y="159544"/>
                  </a:lnTo>
                  <a:lnTo>
                    <a:pt x="576263" y="150019"/>
                  </a:lnTo>
                  <a:lnTo>
                    <a:pt x="592932" y="61912"/>
                  </a:lnTo>
                  <a:cubicBezTo>
                    <a:pt x="593726" y="41275"/>
                    <a:pt x="594519" y="20637"/>
                    <a:pt x="595313" y="0"/>
                  </a:cubicBezTo>
                  <a:lnTo>
                    <a:pt x="721519" y="704850"/>
                  </a:lnTo>
                  <a:lnTo>
                    <a:pt x="695325" y="723900"/>
                  </a:lnTo>
                  <a:lnTo>
                    <a:pt x="688182" y="728662"/>
                  </a:lnTo>
                  <a:lnTo>
                    <a:pt x="664369" y="728662"/>
                  </a:lnTo>
                  <a:lnTo>
                    <a:pt x="645319" y="709612"/>
                  </a:lnTo>
                  <a:lnTo>
                    <a:pt x="633413" y="683419"/>
                  </a:lnTo>
                  <a:lnTo>
                    <a:pt x="600075" y="623887"/>
                  </a:lnTo>
                  <a:lnTo>
                    <a:pt x="545307" y="535781"/>
                  </a:lnTo>
                  <a:lnTo>
                    <a:pt x="488157" y="445294"/>
                  </a:lnTo>
                  <a:lnTo>
                    <a:pt x="452438" y="400050"/>
                  </a:lnTo>
                  <a:lnTo>
                    <a:pt x="431007" y="376237"/>
                  </a:lnTo>
                  <a:lnTo>
                    <a:pt x="402432" y="352425"/>
                  </a:lnTo>
                  <a:lnTo>
                    <a:pt x="364332" y="326231"/>
                  </a:lnTo>
                  <a:lnTo>
                    <a:pt x="314325" y="292894"/>
                  </a:lnTo>
                  <a:lnTo>
                    <a:pt x="240507" y="250031"/>
                  </a:lnTo>
                  <a:lnTo>
                    <a:pt x="161925" y="207169"/>
                  </a:lnTo>
                  <a:lnTo>
                    <a:pt x="59532" y="159544"/>
                  </a:lnTo>
                  <a:lnTo>
                    <a:pt x="23813" y="142875"/>
                  </a:lnTo>
                  <a:lnTo>
                    <a:pt x="9525" y="133350"/>
                  </a:lnTo>
                  <a:lnTo>
                    <a:pt x="0" y="119062"/>
                  </a:lnTo>
                  <a:lnTo>
                    <a:pt x="0" y="107156"/>
                  </a:lnTo>
                  <a:lnTo>
                    <a:pt x="4763" y="97631"/>
                  </a:lnTo>
                  <a:lnTo>
                    <a:pt x="14288" y="95250"/>
                  </a:lnTo>
                  <a:lnTo>
                    <a:pt x="45244" y="97631"/>
                  </a:lnTo>
                  <a:lnTo>
                    <a:pt x="121444" y="109537"/>
                  </a:lnTo>
                  <a:lnTo>
                    <a:pt x="295275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54">
              <a:extLst>
                <a:ext uri="{FF2B5EF4-FFF2-40B4-BE49-F238E27FC236}">
                  <a16:creationId xmlns:a16="http://schemas.microsoft.com/office/drawing/2014/main" id="{7D3A66BA-85EB-4515-B361-F4A24EF4B459}"/>
                </a:ext>
              </a:extLst>
            </p:cNvPr>
            <p:cNvSpPr/>
            <p:nvPr/>
          </p:nvSpPr>
          <p:spPr>
            <a:xfrm>
              <a:off x="5792789" y="3981450"/>
              <a:ext cx="1851025" cy="363538"/>
            </a:xfrm>
            <a:custGeom>
              <a:avLst/>
              <a:gdLst>
                <a:gd name="connsiteX0" fmla="*/ 1338263 w 1850232"/>
                <a:gd name="connsiteY0" fmla="*/ 59531 h 364331"/>
                <a:gd name="connsiteX1" fmla="*/ 1100138 w 1850232"/>
                <a:gd name="connsiteY1" fmla="*/ 85725 h 364331"/>
                <a:gd name="connsiteX2" fmla="*/ 985838 w 1850232"/>
                <a:gd name="connsiteY2" fmla="*/ 97631 h 364331"/>
                <a:gd name="connsiteX3" fmla="*/ 578644 w 1850232"/>
                <a:gd name="connsiteY3" fmla="*/ 142875 h 364331"/>
                <a:gd name="connsiteX4" fmla="*/ 338138 w 1850232"/>
                <a:gd name="connsiteY4" fmla="*/ 173831 h 364331"/>
                <a:gd name="connsiteX5" fmla="*/ 2382 w 1850232"/>
                <a:gd name="connsiteY5" fmla="*/ 214313 h 364331"/>
                <a:gd name="connsiteX6" fmla="*/ 0 w 1850232"/>
                <a:gd name="connsiteY6" fmla="*/ 359569 h 364331"/>
                <a:gd name="connsiteX7" fmla="*/ 123825 w 1850232"/>
                <a:gd name="connsiteY7" fmla="*/ 364331 h 364331"/>
                <a:gd name="connsiteX8" fmla="*/ 219075 w 1850232"/>
                <a:gd name="connsiteY8" fmla="*/ 364331 h 364331"/>
                <a:gd name="connsiteX9" fmla="*/ 257175 w 1850232"/>
                <a:gd name="connsiteY9" fmla="*/ 364331 h 364331"/>
                <a:gd name="connsiteX10" fmla="*/ 397669 w 1850232"/>
                <a:gd name="connsiteY10" fmla="*/ 345281 h 364331"/>
                <a:gd name="connsiteX11" fmla="*/ 626269 w 1850232"/>
                <a:gd name="connsiteY11" fmla="*/ 316706 h 364331"/>
                <a:gd name="connsiteX12" fmla="*/ 823913 w 1850232"/>
                <a:gd name="connsiteY12" fmla="*/ 290513 h 364331"/>
                <a:gd name="connsiteX13" fmla="*/ 983457 w 1850232"/>
                <a:gd name="connsiteY13" fmla="*/ 278606 h 364331"/>
                <a:gd name="connsiteX14" fmla="*/ 1221582 w 1850232"/>
                <a:gd name="connsiteY14" fmla="*/ 250031 h 364331"/>
                <a:gd name="connsiteX15" fmla="*/ 1452563 w 1850232"/>
                <a:gd name="connsiteY15" fmla="*/ 223838 h 364331"/>
                <a:gd name="connsiteX16" fmla="*/ 1695450 w 1850232"/>
                <a:gd name="connsiteY16" fmla="*/ 195263 h 364331"/>
                <a:gd name="connsiteX17" fmla="*/ 1850232 w 1850232"/>
                <a:gd name="connsiteY17" fmla="*/ 176213 h 364331"/>
                <a:gd name="connsiteX18" fmla="*/ 1838325 w 1850232"/>
                <a:gd name="connsiteY18" fmla="*/ 0 h 364331"/>
                <a:gd name="connsiteX19" fmla="*/ 1657350 w 1850232"/>
                <a:gd name="connsiteY19" fmla="*/ 21431 h 364331"/>
                <a:gd name="connsiteX20" fmla="*/ 1338263 w 1850232"/>
                <a:gd name="connsiteY20" fmla="*/ 595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232" h="364331">
                  <a:moveTo>
                    <a:pt x="1338263" y="59531"/>
                  </a:moveTo>
                  <a:lnTo>
                    <a:pt x="1100138" y="85725"/>
                  </a:lnTo>
                  <a:lnTo>
                    <a:pt x="985838" y="97631"/>
                  </a:lnTo>
                  <a:lnTo>
                    <a:pt x="578644" y="142875"/>
                  </a:lnTo>
                  <a:lnTo>
                    <a:pt x="338138" y="173831"/>
                  </a:lnTo>
                  <a:lnTo>
                    <a:pt x="2382" y="214313"/>
                  </a:lnTo>
                  <a:lnTo>
                    <a:pt x="0" y="359569"/>
                  </a:lnTo>
                  <a:lnTo>
                    <a:pt x="123825" y="364331"/>
                  </a:lnTo>
                  <a:lnTo>
                    <a:pt x="219075" y="364331"/>
                  </a:lnTo>
                  <a:lnTo>
                    <a:pt x="257175" y="364331"/>
                  </a:lnTo>
                  <a:lnTo>
                    <a:pt x="397669" y="345281"/>
                  </a:lnTo>
                  <a:lnTo>
                    <a:pt x="626269" y="316706"/>
                  </a:lnTo>
                  <a:lnTo>
                    <a:pt x="823913" y="290513"/>
                  </a:lnTo>
                  <a:lnTo>
                    <a:pt x="983457" y="278606"/>
                  </a:lnTo>
                  <a:lnTo>
                    <a:pt x="1221582" y="250031"/>
                  </a:lnTo>
                  <a:lnTo>
                    <a:pt x="1452563" y="223838"/>
                  </a:lnTo>
                  <a:lnTo>
                    <a:pt x="1695450" y="195263"/>
                  </a:lnTo>
                  <a:lnTo>
                    <a:pt x="1850232" y="176213"/>
                  </a:lnTo>
                  <a:lnTo>
                    <a:pt x="1838325" y="0"/>
                  </a:lnTo>
                  <a:lnTo>
                    <a:pt x="1657350" y="21431"/>
                  </a:lnTo>
                  <a:lnTo>
                    <a:pt x="1338263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5">
              <a:extLst>
                <a:ext uri="{FF2B5EF4-FFF2-40B4-BE49-F238E27FC236}">
                  <a16:creationId xmlns:a16="http://schemas.microsoft.com/office/drawing/2014/main" id="{0142CCA5-7173-4DBD-AEB6-FD08C5353DAA}"/>
                </a:ext>
              </a:extLst>
            </p:cNvPr>
            <p:cNvSpPr/>
            <p:nvPr/>
          </p:nvSpPr>
          <p:spPr>
            <a:xfrm>
              <a:off x="5773739" y="4672013"/>
              <a:ext cx="1863725" cy="419100"/>
            </a:xfrm>
            <a:custGeom>
              <a:avLst/>
              <a:gdLst>
                <a:gd name="connsiteX0" fmla="*/ 714375 w 1862138"/>
                <a:gd name="connsiteY0" fmla="*/ 154781 h 419100"/>
                <a:gd name="connsiteX1" fmla="*/ 835819 w 1862138"/>
                <a:gd name="connsiteY1" fmla="*/ 138112 h 419100"/>
                <a:gd name="connsiteX2" fmla="*/ 1004888 w 1862138"/>
                <a:gd name="connsiteY2" fmla="*/ 100012 h 419100"/>
                <a:gd name="connsiteX3" fmla="*/ 1209675 w 1862138"/>
                <a:gd name="connsiteY3" fmla="*/ 78581 h 419100"/>
                <a:gd name="connsiteX4" fmla="*/ 1462088 w 1862138"/>
                <a:gd name="connsiteY4" fmla="*/ 47625 h 419100"/>
                <a:gd name="connsiteX5" fmla="*/ 1862138 w 1862138"/>
                <a:gd name="connsiteY5" fmla="*/ 0 h 419100"/>
                <a:gd name="connsiteX6" fmla="*/ 1857375 w 1862138"/>
                <a:gd name="connsiteY6" fmla="*/ 178593 h 419100"/>
                <a:gd name="connsiteX7" fmla="*/ 1647825 w 1862138"/>
                <a:gd name="connsiteY7" fmla="*/ 204787 h 419100"/>
                <a:gd name="connsiteX8" fmla="*/ 1397794 w 1862138"/>
                <a:gd name="connsiteY8" fmla="*/ 235743 h 419100"/>
                <a:gd name="connsiteX9" fmla="*/ 1100138 w 1862138"/>
                <a:gd name="connsiteY9" fmla="*/ 269081 h 419100"/>
                <a:gd name="connsiteX10" fmla="*/ 1004888 w 1862138"/>
                <a:gd name="connsiteY10" fmla="*/ 278606 h 419100"/>
                <a:gd name="connsiteX11" fmla="*/ 826294 w 1862138"/>
                <a:gd name="connsiteY11" fmla="*/ 295275 h 419100"/>
                <a:gd name="connsiteX12" fmla="*/ 578644 w 1862138"/>
                <a:gd name="connsiteY12" fmla="*/ 333375 h 419100"/>
                <a:gd name="connsiteX13" fmla="*/ 326232 w 1862138"/>
                <a:gd name="connsiteY13" fmla="*/ 371475 h 419100"/>
                <a:gd name="connsiteX14" fmla="*/ 85725 w 1862138"/>
                <a:gd name="connsiteY14" fmla="*/ 407193 h 419100"/>
                <a:gd name="connsiteX15" fmla="*/ 0 w 1862138"/>
                <a:gd name="connsiteY15" fmla="*/ 419100 h 419100"/>
                <a:gd name="connsiteX16" fmla="*/ 30957 w 1862138"/>
                <a:gd name="connsiteY16" fmla="*/ 238125 h 419100"/>
                <a:gd name="connsiteX17" fmla="*/ 211932 w 1862138"/>
                <a:gd name="connsiteY17" fmla="*/ 216693 h 419100"/>
                <a:gd name="connsiteX18" fmla="*/ 500063 w 1862138"/>
                <a:gd name="connsiteY18" fmla="*/ 180975 h 419100"/>
                <a:gd name="connsiteX19" fmla="*/ 714375 w 1862138"/>
                <a:gd name="connsiteY19" fmla="*/ 1547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2138" h="419100">
                  <a:moveTo>
                    <a:pt x="714375" y="154781"/>
                  </a:moveTo>
                  <a:lnTo>
                    <a:pt x="835819" y="138112"/>
                  </a:lnTo>
                  <a:lnTo>
                    <a:pt x="1004888" y="100012"/>
                  </a:lnTo>
                  <a:lnTo>
                    <a:pt x="1209675" y="78581"/>
                  </a:lnTo>
                  <a:lnTo>
                    <a:pt x="1462088" y="47625"/>
                  </a:lnTo>
                  <a:lnTo>
                    <a:pt x="1862138" y="0"/>
                  </a:lnTo>
                  <a:lnTo>
                    <a:pt x="1857375" y="178593"/>
                  </a:lnTo>
                  <a:lnTo>
                    <a:pt x="1647825" y="204787"/>
                  </a:lnTo>
                  <a:lnTo>
                    <a:pt x="1397794" y="235743"/>
                  </a:lnTo>
                  <a:lnTo>
                    <a:pt x="1100138" y="269081"/>
                  </a:lnTo>
                  <a:lnTo>
                    <a:pt x="1004888" y="278606"/>
                  </a:lnTo>
                  <a:lnTo>
                    <a:pt x="826294" y="295275"/>
                  </a:lnTo>
                  <a:lnTo>
                    <a:pt x="578644" y="333375"/>
                  </a:lnTo>
                  <a:lnTo>
                    <a:pt x="326232" y="371475"/>
                  </a:lnTo>
                  <a:lnTo>
                    <a:pt x="85725" y="407193"/>
                  </a:lnTo>
                  <a:lnTo>
                    <a:pt x="0" y="419100"/>
                  </a:lnTo>
                  <a:lnTo>
                    <a:pt x="30957" y="238125"/>
                  </a:lnTo>
                  <a:lnTo>
                    <a:pt x="211932" y="216693"/>
                  </a:lnTo>
                  <a:lnTo>
                    <a:pt x="500063" y="180975"/>
                  </a:lnTo>
                  <a:lnTo>
                    <a:pt x="714375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6">
              <a:extLst>
                <a:ext uri="{FF2B5EF4-FFF2-40B4-BE49-F238E27FC236}">
                  <a16:creationId xmlns:a16="http://schemas.microsoft.com/office/drawing/2014/main" id="{787F1201-FB76-46D4-8B09-4AB5184C539B}"/>
                </a:ext>
              </a:extLst>
            </p:cNvPr>
            <p:cNvSpPr/>
            <p:nvPr/>
          </p:nvSpPr>
          <p:spPr>
            <a:xfrm>
              <a:off x="6489701" y="3568701"/>
              <a:ext cx="339725" cy="2244725"/>
            </a:xfrm>
            <a:custGeom>
              <a:avLst/>
              <a:gdLst>
                <a:gd name="connsiteX0" fmla="*/ 88900 w 339725"/>
                <a:gd name="connsiteY0" fmla="*/ 990600 h 2244725"/>
                <a:gd name="connsiteX1" fmla="*/ 92075 w 339725"/>
                <a:gd name="connsiteY1" fmla="*/ 688975 h 2244725"/>
                <a:gd name="connsiteX2" fmla="*/ 88900 w 339725"/>
                <a:gd name="connsiteY2" fmla="*/ 342900 h 2244725"/>
                <a:gd name="connsiteX3" fmla="*/ 88900 w 339725"/>
                <a:gd name="connsiteY3" fmla="*/ 200025 h 2244725"/>
                <a:gd name="connsiteX4" fmla="*/ 88900 w 339725"/>
                <a:gd name="connsiteY4" fmla="*/ 158750 h 2244725"/>
                <a:gd name="connsiteX5" fmla="*/ 82550 w 339725"/>
                <a:gd name="connsiteY5" fmla="*/ 114300 h 2244725"/>
                <a:gd name="connsiteX6" fmla="*/ 73025 w 339725"/>
                <a:gd name="connsiteY6" fmla="*/ 88900 h 2244725"/>
                <a:gd name="connsiteX7" fmla="*/ 57150 w 339725"/>
                <a:gd name="connsiteY7" fmla="*/ 66675 h 2244725"/>
                <a:gd name="connsiteX8" fmla="*/ 0 w 339725"/>
                <a:gd name="connsiteY8" fmla="*/ 22225 h 2244725"/>
                <a:gd name="connsiteX9" fmla="*/ 212725 w 339725"/>
                <a:gd name="connsiteY9" fmla="*/ 0 h 2244725"/>
                <a:gd name="connsiteX10" fmla="*/ 273050 w 339725"/>
                <a:gd name="connsiteY10" fmla="*/ 57150 h 2244725"/>
                <a:gd name="connsiteX11" fmla="*/ 301625 w 339725"/>
                <a:gd name="connsiteY11" fmla="*/ 88900 h 2244725"/>
                <a:gd name="connsiteX12" fmla="*/ 320675 w 339725"/>
                <a:gd name="connsiteY12" fmla="*/ 107950 h 2244725"/>
                <a:gd name="connsiteX13" fmla="*/ 333375 w 339725"/>
                <a:gd name="connsiteY13" fmla="*/ 123825 h 2244725"/>
                <a:gd name="connsiteX14" fmla="*/ 339725 w 339725"/>
                <a:gd name="connsiteY14" fmla="*/ 142875 h 2244725"/>
                <a:gd name="connsiteX15" fmla="*/ 336550 w 339725"/>
                <a:gd name="connsiteY15" fmla="*/ 168275 h 2244725"/>
                <a:gd name="connsiteX16" fmla="*/ 327025 w 339725"/>
                <a:gd name="connsiteY16" fmla="*/ 200025 h 2244725"/>
                <a:gd name="connsiteX17" fmla="*/ 317500 w 339725"/>
                <a:gd name="connsiteY17" fmla="*/ 279400 h 2244725"/>
                <a:gd name="connsiteX18" fmla="*/ 314325 w 339725"/>
                <a:gd name="connsiteY18" fmla="*/ 406400 h 2244725"/>
                <a:gd name="connsiteX19" fmla="*/ 314325 w 339725"/>
                <a:gd name="connsiteY19" fmla="*/ 527050 h 2244725"/>
                <a:gd name="connsiteX20" fmla="*/ 311150 w 339725"/>
                <a:gd name="connsiteY20" fmla="*/ 1250950 h 2244725"/>
                <a:gd name="connsiteX21" fmla="*/ 314325 w 339725"/>
                <a:gd name="connsiteY21" fmla="*/ 1654175 h 2244725"/>
                <a:gd name="connsiteX22" fmla="*/ 314325 w 339725"/>
                <a:gd name="connsiteY22" fmla="*/ 1854200 h 2244725"/>
                <a:gd name="connsiteX23" fmla="*/ 311150 w 339725"/>
                <a:gd name="connsiteY23" fmla="*/ 1955800 h 2244725"/>
                <a:gd name="connsiteX24" fmla="*/ 301625 w 339725"/>
                <a:gd name="connsiteY24" fmla="*/ 2057400 h 2244725"/>
                <a:gd name="connsiteX25" fmla="*/ 288925 w 339725"/>
                <a:gd name="connsiteY25" fmla="*/ 2120900 h 2244725"/>
                <a:gd name="connsiteX26" fmla="*/ 260350 w 339725"/>
                <a:gd name="connsiteY26" fmla="*/ 2190750 h 2244725"/>
                <a:gd name="connsiteX27" fmla="*/ 231775 w 339725"/>
                <a:gd name="connsiteY27" fmla="*/ 2232025 h 2244725"/>
                <a:gd name="connsiteX28" fmla="*/ 206375 w 339725"/>
                <a:gd name="connsiteY28" fmla="*/ 2241550 h 2244725"/>
                <a:gd name="connsiteX29" fmla="*/ 196850 w 339725"/>
                <a:gd name="connsiteY29" fmla="*/ 2244725 h 2244725"/>
                <a:gd name="connsiteX30" fmla="*/ 171450 w 339725"/>
                <a:gd name="connsiteY30" fmla="*/ 2235200 h 2244725"/>
                <a:gd name="connsiteX31" fmla="*/ 146050 w 339725"/>
                <a:gd name="connsiteY31" fmla="*/ 2206625 h 2244725"/>
                <a:gd name="connsiteX32" fmla="*/ 123825 w 339725"/>
                <a:gd name="connsiteY32" fmla="*/ 2165350 h 2244725"/>
                <a:gd name="connsiteX33" fmla="*/ 114300 w 339725"/>
                <a:gd name="connsiteY33" fmla="*/ 2139950 h 2244725"/>
                <a:gd name="connsiteX34" fmla="*/ 101600 w 339725"/>
                <a:gd name="connsiteY34" fmla="*/ 2054225 h 2244725"/>
                <a:gd name="connsiteX35" fmla="*/ 92075 w 339725"/>
                <a:gd name="connsiteY35" fmla="*/ 1949450 h 2244725"/>
                <a:gd name="connsiteX36" fmla="*/ 88900 w 339725"/>
                <a:gd name="connsiteY36" fmla="*/ 1755775 h 2244725"/>
                <a:gd name="connsiteX37" fmla="*/ 88900 w 339725"/>
                <a:gd name="connsiteY37" fmla="*/ 1574800 h 2244725"/>
                <a:gd name="connsiteX38" fmla="*/ 88900 w 339725"/>
                <a:gd name="connsiteY38" fmla="*/ 1390650 h 2244725"/>
                <a:gd name="connsiteX39" fmla="*/ 88900 w 339725"/>
                <a:gd name="connsiteY39" fmla="*/ 990600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9725" h="2244725">
                  <a:moveTo>
                    <a:pt x="88900" y="990600"/>
                  </a:moveTo>
                  <a:cubicBezTo>
                    <a:pt x="89958" y="890058"/>
                    <a:pt x="91017" y="789517"/>
                    <a:pt x="92075" y="688975"/>
                  </a:cubicBezTo>
                  <a:cubicBezTo>
                    <a:pt x="91007" y="573617"/>
                    <a:pt x="88900" y="458263"/>
                    <a:pt x="88900" y="342900"/>
                  </a:cubicBezTo>
                  <a:lnTo>
                    <a:pt x="88900" y="200025"/>
                  </a:lnTo>
                  <a:lnTo>
                    <a:pt x="88900" y="158750"/>
                  </a:lnTo>
                  <a:lnTo>
                    <a:pt x="82550" y="114300"/>
                  </a:lnTo>
                  <a:lnTo>
                    <a:pt x="73025" y="88900"/>
                  </a:lnTo>
                  <a:lnTo>
                    <a:pt x="57150" y="66675"/>
                  </a:lnTo>
                  <a:lnTo>
                    <a:pt x="0" y="22225"/>
                  </a:lnTo>
                  <a:lnTo>
                    <a:pt x="212725" y="0"/>
                  </a:lnTo>
                  <a:lnTo>
                    <a:pt x="273050" y="57150"/>
                  </a:lnTo>
                  <a:lnTo>
                    <a:pt x="301625" y="88900"/>
                  </a:lnTo>
                  <a:lnTo>
                    <a:pt x="320675" y="107950"/>
                  </a:lnTo>
                  <a:lnTo>
                    <a:pt x="333375" y="123825"/>
                  </a:lnTo>
                  <a:lnTo>
                    <a:pt x="339725" y="142875"/>
                  </a:lnTo>
                  <a:lnTo>
                    <a:pt x="336550" y="168275"/>
                  </a:lnTo>
                  <a:lnTo>
                    <a:pt x="327025" y="200025"/>
                  </a:lnTo>
                  <a:lnTo>
                    <a:pt x="317500" y="279400"/>
                  </a:lnTo>
                  <a:cubicBezTo>
                    <a:pt x="316442" y="321733"/>
                    <a:pt x="315383" y="364067"/>
                    <a:pt x="314325" y="406400"/>
                  </a:cubicBezTo>
                  <a:lnTo>
                    <a:pt x="314325" y="527050"/>
                  </a:lnTo>
                  <a:cubicBezTo>
                    <a:pt x="313267" y="768350"/>
                    <a:pt x="312208" y="1009650"/>
                    <a:pt x="311150" y="1250950"/>
                  </a:cubicBezTo>
                  <a:cubicBezTo>
                    <a:pt x="312208" y="1385358"/>
                    <a:pt x="313267" y="1553633"/>
                    <a:pt x="314325" y="1654175"/>
                  </a:cubicBezTo>
                  <a:lnTo>
                    <a:pt x="314325" y="1854200"/>
                  </a:lnTo>
                  <a:cubicBezTo>
                    <a:pt x="313267" y="1888067"/>
                    <a:pt x="312208" y="1921933"/>
                    <a:pt x="311150" y="1955800"/>
                  </a:cubicBezTo>
                  <a:lnTo>
                    <a:pt x="301625" y="2057400"/>
                  </a:lnTo>
                  <a:lnTo>
                    <a:pt x="288925" y="2120900"/>
                  </a:lnTo>
                  <a:lnTo>
                    <a:pt x="260350" y="2190750"/>
                  </a:lnTo>
                  <a:lnTo>
                    <a:pt x="231775" y="2232025"/>
                  </a:lnTo>
                  <a:lnTo>
                    <a:pt x="206375" y="2241550"/>
                  </a:lnTo>
                  <a:lnTo>
                    <a:pt x="196850" y="2244725"/>
                  </a:lnTo>
                  <a:lnTo>
                    <a:pt x="171450" y="2235200"/>
                  </a:lnTo>
                  <a:lnTo>
                    <a:pt x="146050" y="2206625"/>
                  </a:lnTo>
                  <a:lnTo>
                    <a:pt x="123825" y="2165350"/>
                  </a:lnTo>
                  <a:lnTo>
                    <a:pt x="114300" y="2139950"/>
                  </a:lnTo>
                  <a:lnTo>
                    <a:pt x="101600" y="2054225"/>
                  </a:lnTo>
                  <a:lnTo>
                    <a:pt x="92075" y="1949450"/>
                  </a:lnTo>
                  <a:cubicBezTo>
                    <a:pt x="91017" y="1884892"/>
                    <a:pt x="89958" y="1820333"/>
                    <a:pt x="88900" y="1755775"/>
                  </a:cubicBezTo>
                  <a:lnTo>
                    <a:pt x="88900" y="1574800"/>
                  </a:lnTo>
                  <a:lnTo>
                    <a:pt x="88900" y="1390650"/>
                  </a:lnTo>
                  <a:lnTo>
                    <a:pt x="8890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3712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7" grpId="0" animBg="1"/>
      <p:bldP spid="46" grpId="0" animBg="1"/>
      <p:bldP spid="49" grpId="0" animBg="1"/>
      <p:bldP spid="48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BFD4508-1BB1-4117-9220-12D02B8953EB}"/>
              </a:ext>
            </a:extLst>
          </p:cNvPr>
          <p:cNvGrpSpPr/>
          <p:nvPr/>
        </p:nvGrpSpPr>
        <p:grpSpPr>
          <a:xfrm>
            <a:off x="3505201" y="1525589"/>
            <a:ext cx="4730749" cy="4578349"/>
            <a:chOff x="3505201" y="1525589"/>
            <a:chExt cx="4730749" cy="4578349"/>
          </a:xfrm>
          <a:solidFill>
            <a:schemeClr val="tx1"/>
          </a:solidFill>
        </p:grpSpPr>
        <p:sp>
          <p:nvSpPr>
            <p:cNvPr id="3" name="フリーフォーム 44">
              <a:extLst>
                <a:ext uri="{FF2B5EF4-FFF2-40B4-BE49-F238E27FC236}">
                  <a16:creationId xmlns:a16="http://schemas.microsoft.com/office/drawing/2014/main" id="{BFE5F0F8-C044-49CE-B3EA-0D431CD0B835}"/>
                </a:ext>
              </a:extLst>
            </p:cNvPr>
            <p:cNvSpPr/>
            <p:nvPr/>
          </p:nvSpPr>
          <p:spPr>
            <a:xfrm>
              <a:off x="3505201" y="1628776"/>
              <a:ext cx="1628775" cy="2422525"/>
            </a:xfrm>
            <a:custGeom>
              <a:avLst/>
              <a:gdLst>
                <a:gd name="connsiteX0" fmla="*/ 946150 w 1628775"/>
                <a:gd name="connsiteY0" fmla="*/ 958850 h 2422525"/>
                <a:gd name="connsiteX1" fmla="*/ 898525 w 1628775"/>
                <a:gd name="connsiteY1" fmla="*/ 1060450 h 2422525"/>
                <a:gd name="connsiteX2" fmla="*/ 857250 w 1628775"/>
                <a:gd name="connsiteY2" fmla="*/ 1136650 h 2422525"/>
                <a:gd name="connsiteX3" fmla="*/ 762000 w 1628775"/>
                <a:gd name="connsiteY3" fmla="*/ 1292225 h 2422525"/>
                <a:gd name="connsiteX4" fmla="*/ 666750 w 1628775"/>
                <a:gd name="connsiteY4" fmla="*/ 1444625 h 2422525"/>
                <a:gd name="connsiteX5" fmla="*/ 533400 w 1628775"/>
                <a:gd name="connsiteY5" fmla="*/ 1651000 h 2422525"/>
                <a:gd name="connsiteX6" fmla="*/ 355600 w 1628775"/>
                <a:gd name="connsiteY6" fmla="*/ 1905000 h 2422525"/>
                <a:gd name="connsiteX7" fmla="*/ 209550 w 1628775"/>
                <a:gd name="connsiteY7" fmla="*/ 2108200 h 2422525"/>
                <a:gd name="connsiteX8" fmla="*/ 85725 w 1628775"/>
                <a:gd name="connsiteY8" fmla="*/ 2266950 h 2422525"/>
                <a:gd name="connsiteX9" fmla="*/ 31750 w 1628775"/>
                <a:gd name="connsiteY9" fmla="*/ 2333625 h 2422525"/>
                <a:gd name="connsiteX10" fmla="*/ 6350 w 1628775"/>
                <a:gd name="connsiteY10" fmla="*/ 2371725 h 2422525"/>
                <a:gd name="connsiteX11" fmla="*/ 0 w 1628775"/>
                <a:gd name="connsiteY11" fmla="*/ 2393950 h 2422525"/>
                <a:gd name="connsiteX12" fmla="*/ 6350 w 1628775"/>
                <a:gd name="connsiteY12" fmla="*/ 2413000 h 2422525"/>
                <a:gd name="connsiteX13" fmla="*/ 25400 w 1628775"/>
                <a:gd name="connsiteY13" fmla="*/ 2422525 h 2422525"/>
                <a:gd name="connsiteX14" fmla="*/ 50800 w 1628775"/>
                <a:gd name="connsiteY14" fmla="*/ 2409825 h 2422525"/>
                <a:gd name="connsiteX15" fmla="*/ 146050 w 1628775"/>
                <a:gd name="connsiteY15" fmla="*/ 2324100 h 2422525"/>
                <a:gd name="connsiteX16" fmla="*/ 254000 w 1628775"/>
                <a:gd name="connsiteY16" fmla="*/ 2222500 h 2422525"/>
                <a:gd name="connsiteX17" fmla="*/ 371475 w 1628775"/>
                <a:gd name="connsiteY17" fmla="*/ 2105025 h 2422525"/>
                <a:gd name="connsiteX18" fmla="*/ 511175 w 1628775"/>
                <a:gd name="connsiteY18" fmla="*/ 1955800 h 2422525"/>
                <a:gd name="connsiteX19" fmla="*/ 660400 w 1628775"/>
                <a:gd name="connsiteY19" fmla="*/ 1787525 h 2422525"/>
                <a:gd name="connsiteX20" fmla="*/ 765175 w 1628775"/>
                <a:gd name="connsiteY20" fmla="*/ 1660525 h 2422525"/>
                <a:gd name="connsiteX21" fmla="*/ 879475 w 1628775"/>
                <a:gd name="connsiteY21" fmla="*/ 1508125 h 2422525"/>
                <a:gd name="connsiteX22" fmla="*/ 984250 w 1628775"/>
                <a:gd name="connsiteY22" fmla="*/ 1352550 h 2422525"/>
                <a:gd name="connsiteX23" fmla="*/ 1050925 w 1628775"/>
                <a:gd name="connsiteY23" fmla="*/ 1257300 h 2422525"/>
                <a:gd name="connsiteX24" fmla="*/ 1111250 w 1628775"/>
                <a:gd name="connsiteY24" fmla="*/ 1162050 h 2422525"/>
                <a:gd name="connsiteX25" fmla="*/ 1187450 w 1628775"/>
                <a:gd name="connsiteY25" fmla="*/ 1025525 h 2422525"/>
                <a:gd name="connsiteX26" fmla="*/ 1244600 w 1628775"/>
                <a:gd name="connsiteY26" fmla="*/ 917575 h 2422525"/>
                <a:gd name="connsiteX27" fmla="*/ 1292225 w 1628775"/>
                <a:gd name="connsiteY27" fmla="*/ 828675 h 2422525"/>
                <a:gd name="connsiteX28" fmla="*/ 1358900 w 1628775"/>
                <a:gd name="connsiteY28" fmla="*/ 679450 h 2422525"/>
                <a:gd name="connsiteX29" fmla="*/ 1412875 w 1628775"/>
                <a:gd name="connsiteY29" fmla="*/ 552450 h 2422525"/>
                <a:gd name="connsiteX30" fmla="*/ 1425575 w 1628775"/>
                <a:gd name="connsiteY30" fmla="*/ 523875 h 2422525"/>
                <a:gd name="connsiteX31" fmla="*/ 1450975 w 1628775"/>
                <a:gd name="connsiteY31" fmla="*/ 501650 h 2422525"/>
                <a:gd name="connsiteX32" fmla="*/ 1492250 w 1628775"/>
                <a:gd name="connsiteY32" fmla="*/ 473075 h 2422525"/>
                <a:gd name="connsiteX33" fmla="*/ 1536700 w 1628775"/>
                <a:gd name="connsiteY33" fmla="*/ 450850 h 2422525"/>
                <a:gd name="connsiteX34" fmla="*/ 1581150 w 1628775"/>
                <a:gd name="connsiteY34" fmla="*/ 438150 h 2422525"/>
                <a:gd name="connsiteX35" fmla="*/ 1612900 w 1628775"/>
                <a:gd name="connsiteY35" fmla="*/ 422275 h 2422525"/>
                <a:gd name="connsiteX36" fmla="*/ 1625600 w 1628775"/>
                <a:gd name="connsiteY36" fmla="*/ 406400 h 2422525"/>
                <a:gd name="connsiteX37" fmla="*/ 1628775 w 1628775"/>
                <a:gd name="connsiteY37" fmla="*/ 390525 h 2422525"/>
                <a:gd name="connsiteX38" fmla="*/ 1628775 w 1628775"/>
                <a:gd name="connsiteY38" fmla="*/ 377825 h 2422525"/>
                <a:gd name="connsiteX39" fmla="*/ 1619250 w 1628775"/>
                <a:gd name="connsiteY39" fmla="*/ 349250 h 2422525"/>
                <a:gd name="connsiteX40" fmla="*/ 1593850 w 1628775"/>
                <a:gd name="connsiteY40" fmla="*/ 314325 h 2422525"/>
                <a:gd name="connsiteX41" fmla="*/ 1539875 w 1628775"/>
                <a:gd name="connsiteY41" fmla="*/ 254000 h 2422525"/>
                <a:gd name="connsiteX42" fmla="*/ 1479550 w 1628775"/>
                <a:gd name="connsiteY42" fmla="*/ 200025 h 2422525"/>
                <a:gd name="connsiteX43" fmla="*/ 1422400 w 1628775"/>
                <a:gd name="connsiteY43" fmla="*/ 152400 h 2422525"/>
                <a:gd name="connsiteX44" fmla="*/ 1365250 w 1628775"/>
                <a:gd name="connsiteY44" fmla="*/ 117475 h 2422525"/>
                <a:gd name="connsiteX45" fmla="*/ 1298575 w 1628775"/>
                <a:gd name="connsiteY45" fmla="*/ 79375 h 2422525"/>
                <a:gd name="connsiteX46" fmla="*/ 1235075 w 1628775"/>
                <a:gd name="connsiteY46" fmla="*/ 47625 h 2422525"/>
                <a:gd name="connsiteX47" fmla="*/ 1190625 w 1628775"/>
                <a:gd name="connsiteY47" fmla="*/ 28575 h 2422525"/>
                <a:gd name="connsiteX48" fmla="*/ 1155700 w 1628775"/>
                <a:gd name="connsiteY48" fmla="*/ 15875 h 2422525"/>
                <a:gd name="connsiteX49" fmla="*/ 1139825 w 1628775"/>
                <a:gd name="connsiteY49" fmla="*/ 6350 h 2422525"/>
                <a:gd name="connsiteX50" fmla="*/ 1114425 w 1628775"/>
                <a:gd name="connsiteY50" fmla="*/ 0 h 2422525"/>
                <a:gd name="connsiteX51" fmla="*/ 1101725 w 1628775"/>
                <a:gd name="connsiteY51" fmla="*/ 3175 h 2422525"/>
                <a:gd name="connsiteX52" fmla="*/ 1098550 w 1628775"/>
                <a:gd name="connsiteY52" fmla="*/ 19050 h 2422525"/>
                <a:gd name="connsiteX53" fmla="*/ 1104900 w 1628775"/>
                <a:gd name="connsiteY53" fmla="*/ 47625 h 2422525"/>
                <a:gd name="connsiteX54" fmla="*/ 1127125 w 1628775"/>
                <a:gd name="connsiteY54" fmla="*/ 76200 h 2422525"/>
                <a:gd name="connsiteX55" fmla="*/ 1152525 w 1628775"/>
                <a:gd name="connsiteY55" fmla="*/ 104775 h 2422525"/>
                <a:gd name="connsiteX56" fmla="*/ 1174750 w 1628775"/>
                <a:gd name="connsiteY56" fmla="*/ 136525 h 2422525"/>
                <a:gd name="connsiteX57" fmla="*/ 1200150 w 1628775"/>
                <a:gd name="connsiteY57" fmla="*/ 187325 h 2422525"/>
                <a:gd name="connsiteX58" fmla="*/ 1216025 w 1628775"/>
                <a:gd name="connsiteY58" fmla="*/ 238125 h 2422525"/>
                <a:gd name="connsiteX59" fmla="*/ 1219200 w 1628775"/>
                <a:gd name="connsiteY59" fmla="*/ 269875 h 2422525"/>
                <a:gd name="connsiteX60" fmla="*/ 1212850 w 1628775"/>
                <a:gd name="connsiteY60" fmla="*/ 317500 h 2422525"/>
                <a:gd name="connsiteX61" fmla="*/ 1193800 w 1628775"/>
                <a:gd name="connsiteY61" fmla="*/ 387350 h 2422525"/>
                <a:gd name="connsiteX62" fmla="*/ 1120775 w 1628775"/>
                <a:gd name="connsiteY62" fmla="*/ 574675 h 2422525"/>
                <a:gd name="connsiteX63" fmla="*/ 1082675 w 1628775"/>
                <a:gd name="connsiteY63" fmla="*/ 663575 h 2422525"/>
                <a:gd name="connsiteX64" fmla="*/ 971550 w 1628775"/>
                <a:gd name="connsiteY64" fmla="*/ 908050 h 2422525"/>
                <a:gd name="connsiteX65" fmla="*/ 946150 w 1628775"/>
                <a:gd name="connsiteY65" fmla="*/ 95885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8775" h="2422525">
                  <a:moveTo>
                    <a:pt x="946150" y="958850"/>
                  </a:moveTo>
                  <a:lnTo>
                    <a:pt x="898525" y="1060450"/>
                  </a:lnTo>
                  <a:lnTo>
                    <a:pt x="857250" y="1136650"/>
                  </a:lnTo>
                  <a:lnTo>
                    <a:pt x="762000" y="1292225"/>
                  </a:lnTo>
                  <a:lnTo>
                    <a:pt x="666750" y="1444625"/>
                  </a:lnTo>
                  <a:lnTo>
                    <a:pt x="533400" y="1651000"/>
                  </a:lnTo>
                  <a:lnTo>
                    <a:pt x="355600" y="1905000"/>
                  </a:lnTo>
                  <a:lnTo>
                    <a:pt x="209550" y="2108200"/>
                  </a:lnTo>
                  <a:lnTo>
                    <a:pt x="85725" y="2266950"/>
                  </a:lnTo>
                  <a:lnTo>
                    <a:pt x="31750" y="2333625"/>
                  </a:lnTo>
                  <a:lnTo>
                    <a:pt x="6350" y="2371725"/>
                  </a:lnTo>
                  <a:lnTo>
                    <a:pt x="0" y="2393950"/>
                  </a:lnTo>
                  <a:lnTo>
                    <a:pt x="6350" y="2413000"/>
                  </a:lnTo>
                  <a:lnTo>
                    <a:pt x="25400" y="2422525"/>
                  </a:lnTo>
                  <a:lnTo>
                    <a:pt x="50800" y="2409825"/>
                  </a:lnTo>
                  <a:lnTo>
                    <a:pt x="146050" y="2324100"/>
                  </a:lnTo>
                  <a:lnTo>
                    <a:pt x="254000" y="2222500"/>
                  </a:lnTo>
                  <a:lnTo>
                    <a:pt x="371475" y="2105025"/>
                  </a:lnTo>
                  <a:lnTo>
                    <a:pt x="511175" y="1955800"/>
                  </a:lnTo>
                  <a:lnTo>
                    <a:pt x="660400" y="1787525"/>
                  </a:lnTo>
                  <a:lnTo>
                    <a:pt x="765175" y="1660525"/>
                  </a:lnTo>
                  <a:lnTo>
                    <a:pt x="879475" y="1508125"/>
                  </a:lnTo>
                  <a:lnTo>
                    <a:pt x="984250" y="1352550"/>
                  </a:lnTo>
                  <a:lnTo>
                    <a:pt x="1050925" y="1257300"/>
                  </a:lnTo>
                  <a:lnTo>
                    <a:pt x="1111250" y="1162050"/>
                  </a:lnTo>
                  <a:lnTo>
                    <a:pt x="1187450" y="1025525"/>
                  </a:lnTo>
                  <a:lnTo>
                    <a:pt x="1244600" y="917575"/>
                  </a:lnTo>
                  <a:lnTo>
                    <a:pt x="1292225" y="828675"/>
                  </a:lnTo>
                  <a:lnTo>
                    <a:pt x="1358900" y="679450"/>
                  </a:lnTo>
                  <a:lnTo>
                    <a:pt x="1412875" y="552450"/>
                  </a:lnTo>
                  <a:lnTo>
                    <a:pt x="1425575" y="523875"/>
                  </a:lnTo>
                  <a:lnTo>
                    <a:pt x="1450975" y="501650"/>
                  </a:lnTo>
                  <a:lnTo>
                    <a:pt x="1492250" y="473075"/>
                  </a:lnTo>
                  <a:lnTo>
                    <a:pt x="1536700" y="450850"/>
                  </a:lnTo>
                  <a:lnTo>
                    <a:pt x="1581150" y="438150"/>
                  </a:lnTo>
                  <a:lnTo>
                    <a:pt x="1612900" y="422275"/>
                  </a:lnTo>
                  <a:lnTo>
                    <a:pt x="1625600" y="406400"/>
                  </a:lnTo>
                  <a:lnTo>
                    <a:pt x="1628775" y="390525"/>
                  </a:lnTo>
                  <a:lnTo>
                    <a:pt x="1628775" y="377825"/>
                  </a:lnTo>
                  <a:lnTo>
                    <a:pt x="1619250" y="349250"/>
                  </a:lnTo>
                  <a:lnTo>
                    <a:pt x="1593850" y="314325"/>
                  </a:lnTo>
                  <a:lnTo>
                    <a:pt x="1539875" y="254000"/>
                  </a:lnTo>
                  <a:lnTo>
                    <a:pt x="1479550" y="200025"/>
                  </a:lnTo>
                  <a:lnTo>
                    <a:pt x="1422400" y="152400"/>
                  </a:lnTo>
                  <a:lnTo>
                    <a:pt x="1365250" y="117475"/>
                  </a:lnTo>
                  <a:lnTo>
                    <a:pt x="1298575" y="79375"/>
                  </a:lnTo>
                  <a:lnTo>
                    <a:pt x="1235075" y="47625"/>
                  </a:lnTo>
                  <a:lnTo>
                    <a:pt x="1190625" y="28575"/>
                  </a:lnTo>
                  <a:lnTo>
                    <a:pt x="1155700" y="15875"/>
                  </a:lnTo>
                  <a:lnTo>
                    <a:pt x="1139825" y="6350"/>
                  </a:lnTo>
                  <a:lnTo>
                    <a:pt x="1114425" y="0"/>
                  </a:lnTo>
                  <a:lnTo>
                    <a:pt x="1101725" y="3175"/>
                  </a:lnTo>
                  <a:lnTo>
                    <a:pt x="1098550" y="19050"/>
                  </a:lnTo>
                  <a:lnTo>
                    <a:pt x="1104900" y="47625"/>
                  </a:lnTo>
                  <a:lnTo>
                    <a:pt x="1127125" y="76200"/>
                  </a:lnTo>
                  <a:lnTo>
                    <a:pt x="1152525" y="104775"/>
                  </a:lnTo>
                  <a:lnTo>
                    <a:pt x="1174750" y="136525"/>
                  </a:lnTo>
                  <a:lnTo>
                    <a:pt x="1200150" y="187325"/>
                  </a:lnTo>
                  <a:lnTo>
                    <a:pt x="1216025" y="238125"/>
                  </a:lnTo>
                  <a:lnTo>
                    <a:pt x="1219200" y="269875"/>
                  </a:lnTo>
                  <a:lnTo>
                    <a:pt x="1212850" y="317500"/>
                  </a:lnTo>
                  <a:lnTo>
                    <a:pt x="1193800" y="387350"/>
                  </a:lnTo>
                  <a:lnTo>
                    <a:pt x="1120775" y="574675"/>
                  </a:lnTo>
                  <a:lnTo>
                    <a:pt x="1082675" y="663575"/>
                  </a:lnTo>
                  <a:lnTo>
                    <a:pt x="971550" y="908050"/>
                  </a:lnTo>
                  <a:lnTo>
                    <a:pt x="946150" y="958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2AAAB61D-6B34-49B3-B848-81BDD840725E}"/>
                </a:ext>
              </a:extLst>
            </p:cNvPr>
            <p:cNvSpPr/>
            <p:nvPr/>
          </p:nvSpPr>
          <p:spPr>
            <a:xfrm>
              <a:off x="5195889" y="1998664"/>
              <a:ext cx="2949575" cy="515937"/>
            </a:xfrm>
            <a:custGeom>
              <a:avLst/>
              <a:gdLst>
                <a:gd name="connsiteX0" fmla="*/ 1464468 w 2950368"/>
                <a:gd name="connsiteY0" fmla="*/ 159544 h 516731"/>
                <a:gd name="connsiteX1" fmla="*/ 1654968 w 2950368"/>
                <a:gd name="connsiteY1" fmla="*/ 133350 h 516731"/>
                <a:gd name="connsiteX2" fmla="*/ 1824037 w 2950368"/>
                <a:gd name="connsiteY2" fmla="*/ 111919 h 516731"/>
                <a:gd name="connsiteX3" fmla="*/ 2019300 w 2950368"/>
                <a:gd name="connsiteY3" fmla="*/ 90487 h 516731"/>
                <a:gd name="connsiteX4" fmla="*/ 2074068 w 2950368"/>
                <a:gd name="connsiteY4" fmla="*/ 88106 h 516731"/>
                <a:gd name="connsiteX5" fmla="*/ 2135981 w 2950368"/>
                <a:gd name="connsiteY5" fmla="*/ 80962 h 516731"/>
                <a:gd name="connsiteX6" fmla="*/ 2221706 w 2950368"/>
                <a:gd name="connsiteY6" fmla="*/ 66675 h 516731"/>
                <a:gd name="connsiteX7" fmla="*/ 2264568 w 2950368"/>
                <a:gd name="connsiteY7" fmla="*/ 59531 h 516731"/>
                <a:gd name="connsiteX8" fmla="*/ 2326481 w 2950368"/>
                <a:gd name="connsiteY8" fmla="*/ 47625 h 516731"/>
                <a:gd name="connsiteX9" fmla="*/ 2374106 w 2950368"/>
                <a:gd name="connsiteY9" fmla="*/ 35719 h 516731"/>
                <a:gd name="connsiteX10" fmla="*/ 2443162 w 2950368"/>
                <a:gd name="connsiteY10" fmla="*/ 14287 h 516731"/>
                <a:gd name="connsiteX11" fmla="*/ 2474118 w 2950368"/>
                <a:gd name="connsiteY11" fmla="*/ 2381 h 516731"/>
                <a:gd name="connsiteX12" fmla="*/ 2500312 w 2950368"/>
                <a:gd name="connsiteY12" fmla="*/ 0 h 516731"/>
                <a:gd name="connsiteX13" fmla="*/ 2588418 w 2950368"/>
                <a:gd name="connsiteY13" fmla="*/ 9525 h 516731"/>
                <a:gd name="connsiteX14" fmla="*/ 2674143 w 2950368"/>
                <a:gd name="connsiteY14" fmla="*/ 26194 h 516731"/>
                <a:gd name="connsiteX15" fmla="*/ 2733675 w 2950368"/>
                <a:gd name="connsiteY15" fmla="*/ 45244 h 516731"/>
                <a:gd name="connsiteX16" fmla="*/ 2771775 w 2950368"/>
                <a:gd name="connsiteY16" fmla="*/ 64294 h 516731"/>
                <a:gd name="connsiteX17" fmla="*/ 2814637 w 2950368"/>
                <a:gd name="connsiteY17" fmla="*/ 88106 h 516731"/>
                <a:gd name="connsiteX18" fmla="*/ 2850356 w 2950368"/>
                <a:gd name="connsiteY18" fmla="*/ 109537 h 516731"/>
                <a:gd name="connsiteX19" fmla="*/ 2878931 w 2950368"/>
                <a:gd name="connsiteY19" fmla="*/ 133350 h 516731"/>
                <a:gd name="connsiteX20" fmla="*/ 2919412 w 2950368"/>
                <a:gd name="connsiteY20" fmla="*/ 171450 h 516731"/>
                <a:gd name="connsiteX21" fmla="*/ 2943225 w 2950368"/>
                <a:gd name="connsiteY21" fmla="*/ 202406 h 516731"/>
                <a:gd name="connsiteX22" fmla="*/ 2950368 w 2950368"/>
                <a:gd name="connsiteY22" fmla="*/ 219075 h 516731"/>
                <a:gd name="connsiteX23" fmla="*/ 2950368 w 2950368"/>
                <a:gd name="connsiteY23" fmla="*/ 233362 h 516731"/>
                <a:gd name="connsiteX24" fmla="*/ 2940843 w 2950368"/>
                <a:gd name="connsiteY24" fmla="*/ 250031 h 516731"/>
                <a:gd name="connsiteX25" fmla="*/ 2924175 w 2950368"/>
                <a:gd name="connsiteY25" fmla="*/ 259556 h 516731"/>
                <a:gd name="connsiteX26" fmla="*/ 2886075 w 2950368"/>
                <a:gd name="connsiteY26" fmla="*/ 269081 h 516731"/>
                <a:gd name="connsiteX27" fmla="*/ 2809875 w 2950368"/>
                <a:gd name="connsiteY27" fmla="*/ 273844 h 516731"/>
                <a:gd name="connsiteX28" fmla="*/ 2681287 w 2950368"/>
                <a:gd name="connsiteY28" fmla="*/ 269081 h 516731"/>
                <a:gd name="connsiteX29" fmla="*/ 2488406 w 2950368"/>
                <a:gd name="connsiteY29" fmla="*/ 273844 h 516731"/>
                <a:gd name="connsiteX30" fmla="*/ 2283618 w 2950368"/>
                <a:gd name="connsiteY30" fmla="*/ 278606 h 516731"/>
                <a:gd name="connsiteX31" fmla="*/ 2081212 w 2950368"/>
                <a:gd name="connsiteY31" fmla="*/ 285750 h 516731"/>
                <a:gd name="connsiteX32" fmla="*/ 1943100 w 2950368"/>
                <a:gd name="connsiteY32" fmla="*/ 292894 h 516731"/>
                <a:gd name="connsiteX33" fmla="*/ 1785937 w 2950368"/>
                <a:gd name="connsiteY33" fmla="*/ 288131 h 516731"/>
                <a:gd name="connsiteX34" fmla="*/ 1583531 w 2950368"/>
                <a:gd name="connsiteY34" fmla="*/ 319087 h 516731"/>
                <a:gd name="connsiteX35" fmla="*/ 1362075 w 2950368"/>
                <a:gd name="connsiteY35" fmla="*/ 352425 h 516731"/>
                <a:gd name="connsiteX36" fmla="*/ 1166812 w 2950368"/>
                <a:gd name="connsiteY36" fmla="*/ 378619 h 516731"/>
                <a:gd name="connsiteX37" fmla="*/ 954881 w 2950368"/>
                <a:gd name="connsiteY37" fmla="*/ 409575 h 516731"/>
                <a:gd name="connsiteX38" fmla="*/ 802481 w 2950368"/>
                <a:gd name="connsiteY38" fmla="*/ 447675 h 516731"/>
                <a:gd name="connsiteX39" fmla="*/ 738187 w 2950368"/>
                <a:gd name="connsiteY39" fmla="*/ 454819 h 516731"/>
                <a:gd name="connsiteX40" fmla="*/ 621506 w 2950368"/>
                <a:gd name="connsiteY40" fmla="*/ 478631 h 516731"/>
                <a:gd name="connsiteX41" fmla="*/ 523875 w 2950368"/>
                <a:gd name="connsiteY41" fmla="*/ 502444 h 516731"/>
                <a:gd name="connsiteX42" fmla="*/ 471487 w 2950368"/>
                <a:gd name="connsiteY42" fmla="*/ 516731 h 516731"/>
                <a:gd name="connsiteX43" fmla="*/ 452437 w 2950368"/>
                <a:gd name="connsiteY43" fmla="*/ 514350 h 516731"/>
                <a:gd name="connsiteX44" fmla="*/ 416718 w 2950368"/>
                <a:gd name="connsiteY44" fmla="*/ 502444 h 516731"/>
                <a:gd name="connsiteX45" fmla="*/ 357187 w 2950368"/>
                <a:gd name="connsiteY45" fmla="*/ 478631 h 516731"/>
                <a:gd name="connsiteX46" fmla="*/ 290512 w 2950368"/>
                <a:gd name="connsiteY46" fmla="*/ 447675 h 516731"/>
                <a:gd name="connsiteX47" fmla="*/ 228600 w 2950368"/>
                <a:gd name="connsiteY47" fmla="*/ 419100 h 516731"/>
                <a:gd name="connsiteX48" fmla="*/ 178593 w 2950368"/>
                <a:gd name="connsiteY48" fmla="*/ 395287 h 516731"/>
                <a:gd name="connsiteX49" fmla="*/ 161925 w 2950368"/>
                <a:gd name="connsiteY49" fmla="*/ 388144 h 516731"/>
                <a:gd name="connsiteX50" fmla="*/ 128587 w 2950368"/>
                <a:gd name="connsiteY50" fmla="*/ 366712 h 516731"/>
                <a:gd name="connsiteX51" fmla="*/ 69056 w 2950368"/>
                <a:gd name="connsiteY51" fmla="*/ 316706 h 516731"/>
                <a:gd name="connsiteX52" fmla="*/ 50006 w 2950368"/>
                <a:gd name="connsiteY52" fmla="*/ 297656 h 516731"/>
                <a:gd name="connsiteX53" fmla="*/ 28575 w 2950368"/>
                <a:gd name="connsiteY53" fmla="*/ 276225 h 516731"/>
                <a:gd name="connsiteX54" fmla="*/ 9525 w 2950368"/>
                <a:gd name="connsiteY54" fmla="*/ 250031 h 516731"/>
                <a:gd name="connsiteX55" fmla="*/ 0 w 2950368"/>
                <a:gd name="connsiteY55" fmla="*/ 221456 h 516731"/>
                <a:gd name="connsiteX56" fmla="*/ 4762 w 2950368"/>
                <a:gd name="connsiteY56" fmla="*/ 200025 h 516731"/>
                <a:gd name="connsiteX57" fmla="*/ 21431 w 2950368"/>
                <a:gd name="connsiteY57" fmla="*/ 197644 h 516731"/>
                <a:gd name="connsiteX58" fmla="*/ 38100 w 2950368"/>
                <a:gd name="connsiteY58" fmla="*/ 204787 h 516731"/>
                <a:gd name="connsiteX59" fmla="*/ 116681 w 2950368"/>
                <a:gd name="connsiteY59" fmla="*/ 238125 h 516731"/>
                <a:gd name="connsiteX60" fmla="*/ 176212 w 2950368"/>
                <a:gd name="connsiteY60" fmla="*/ 264319 h 516731"/>
                <a:gd name="connsiteX61" fmla="*/ 230981 w 2950368"/>
                <a:gd name="connsiteY61" fmla="*/ 283369 h 516731"/>
                <a:gd name="connsiteX62" fmla="*/ 273843 w 2950368"/>
                <a:gd name="connsiteY62" fmla="*/ 300037 h 516731"/>
                <a:gd name="connsiteX63" fmla="*/ 326231 w 2950368"/>
                <a:gd name="connsiteY63" fmla="*/ 311944 h 516731"/>
                <a:gd name="connsiteX64" fmla="*/ 366712 w 2950368"/>
                <a:gd name="connsiteY64" fmla="*/ 316706 h 516731"/>
                <a:gd name="connsiteX65" fmla="*/ 431006 w 2950368"/>
                <a:gd name="connsiteY65" fmla="*/ 314325 h 516731"/>
                <a:gd name="connsiteX66" fmla="*/ 583406 w 2950368"/>
                <a:gd name="connsiteY66" fmla="*/ 295275 h 516731"/>
                <a:gd name="connsiteX67" fmla="*/ 738187 w 2950368"/>
                <a:gd name="connsiteY67" fmla="*/ 273844 h 516731"/>
                <a:gd name="connsiteX68" fmla="*/ 788193 w 2950368"/>
                <a:gd name="connsiteY68" fmla="*/ 264319 h 516731"/>
                <a:gd name="connsiteX69" fmla="*/ 962025 w 2950368"/>
                <a:gd name="connsiteY69" fmla="*/ 230981 h 516731"/>
                <a:gd name="connsiteX70" fmla="*/ 1223962 w 2950368"/>
                <a:gd name="connsiteY70" fmla="*/ 195262 h 516731"/>
                <a:gd name="connsiteX71" fmla="*/ 1464468 w 2950368"/>
                <a:gd name="connsiteY71" fmla="*/ 1595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950368" h="516731">
                  <a:moveTo>
                    <a:pt x="1464468" y="159544"/>
                  </a:moveTo>
                  <a:lnTo>
                    <a:pt x="1654968" y="133350"/>
                  </a:lnTo>
                  <a:lnTo>
                    <a:pt x="1824037" y="111919"/>
                  </a:lnTo>
                  <a:lnTo>
                    <a:pt x="2019300" y="90487"/>
                  </a:lnTo>
                  <a:lnTo>
                    <a:pt x="2074068" y="88106"/>
                  </a:lnTo>
                  <a:lnTo>
                    <a:pt x="2135981" y="80962"/>
                  </a:lnTo>
                  <a:lnTo>
                    <a:pt x="2221706" y="66675"/>
                  </a:lnTo>
                  <a:lnTo>
                    <a:pt x="2264568" y="59531"/>
                  </a:lnTo>
                  <a:lnTo>
                    <a:pt x="2326481" y="47625"/>
                  </a:lnTo>
                  <a:lnTo>
                    <a:pt x="2374106" y="35719"/>
                  </a:lnTo>
                  <a:lnTo>
                    <a:pt x="2443162" y="14287"/>
                  </a:lnTo>
                  <a:lnTo>
                    <a:pt x="2474118" y="2381"/>
                  </a:lnTo>
                  <a:lnTo>
                    <a:pt x="2500312" y="0"/>
                  </a:lnTo>
                  <a:lnTo>
                    <a:pt x="2588418" y="9525"/>
                  </a:lnTo>
                  <a:lnTo>
                    <a:pt x="2674143" y="26194"/>
                  </a:lnTo>
                  <a:lnTo>
                    <a:pt x="2733675" y="45244"/>
                  </a:lnTo>
                  <a:lnTo>
                    <a:pt x="2771775" y="64294"/>
                  </a:lnTo>
                  <a:lnTo>
                    <a:pt x="2814637" y="88106"/>
                  </a:lnTo>
                  <a:lnTo>
                    <a:pt x="2850356" y="109537"/>
                  </a:lnTo>
                  <a:lnTo>
                    <a:pt x="2878931" y="133350"/>
                  </a:lnTo>
                  <a:lnTo>
                    <a:pt x="2919412" y="171450"/>
                  </a:lnTo>
                  <a:lnTo>
                    <a:pt x="2943225" y="202406"/>
                  </a:lnTo>
                  <a:lnTo>
                    <a:pt x="2950368" y="219075"/>
                  </a:lnTo>
                  <a:lnTo>
                    <a:pt x="2950368" y="233362"/>
                  </a:lnTo>
                  <a:lnTo>
                    <a:pt x="2940843" y="250031"/>
                  </a:lnTo>
                  <a:lnTo>
                    <a:pt x="2924175" y="259556"/>
                  </a:lnTo>
                  <a:lnTo>
                    <a:pt x="2886075" y="269081"/>
                  </a:lnTo>
                  <a:lnTo>
                    <a:pt x="2809875" y="273844"/>
                  </a:lnTo>
                  <a:lnTo>
                    <a:pt x="2681287" y="269081"/>
                  </a:lnTo>
                  <a:lnTo>
                    <a:pt x="2488406" y="273844"/>
                  </a:lnTo>
                  <a:lnTo>
                    <a:pt x="2283618" y="278606"/>
                  </a:lnTo>
                  <a:lnTo>
                    <a:pt x="2081212" y="285750"/>
                  </a:lnTo>
                  <a:lnTo>
                    <a:pt x="1943100" y="292894"/>
                  </a:lnTo>
                  <a:lnTo>
                    <a:pt x="1785937" y="288131"/>
                  </a:lnTo>
                  <a:lnTo>
                    <a:pt x="1583531" y="319087"/>
                  </a:lnTo>
                  <a:lnTo>
                    <a:pt x="1362075" y="352425"/>
                  </a:lnTo>
                  <a:lnTo>
                    <a:pt x="1166812" y="378619"/>
                  </a:lnTo>
                  <a:lnTo>
                    <a:pt x="954881" y="409575"/>
                  </a:lnTo>
                  <a:lnTo>
                    <a:pt x="802481" y="447675"/>
                  </a:lnTo>
                  <a:lnTo>
                    <a:pt x="738187" y="454819"/>
                  </a:lnTo>
                  <a:lnTo>
                    <a:pt x="621506" y="478631"/>
                  </a:lnTo>
                  <a:lnTo>
                    <a:pt x="523875" y="502444"/>
                  </a:lnTo>
                  <a:lnTo>
                    <a:pt x="471487" y="516731"/>
                  </a:lnTo>
                  <a:lnTo>
                    <a:pt x="452437" y="514350"/>
                  </a:lnTo>
                  <a:lnTo>
                    <a:pt x="416718" y="502444"/>
                  </a:lnTo>
                  <a:lnTo>
                    <a:pt x="357187" y="478631"/>
                  </a:lnTo>
                  <a:lnTo>
                    <a:pt x="290512" y="447675"/>
                  </a:lnTo>
                  <a:lnTo>
                    <a:pt x="228600" y="419100"/>
                  </a:lnTo>
                  <a:lnTo>
                    <a:pt x="178593" y="395287"/>
                  </a:lnTo>
                  <a:lnTo>
                    <a:pt x="161925" y="388144"/>
                  </a:lnTo>
                  <a:lnTo>
                    <a:pt x="128587" y="366712"/>
                  </a:lnTo>
                  <a:lnTo>
                    <a:pt x="69056" y="316706"/>
                  </a:lnTo>
                  <a:lnTo>
                    <a:pt x="50006" y="297656"/>
                  </a:lnTo>
                  <a:lnTo>
                    <a:pt x="28575" y="276225"/>
                  </a:lnTo>
                  <a:lnTo>
                    <a:pt x="9525" y="250031"/>
                  </a:lnTo>
                  <a:lnTo>
                    <a:pt x="0" y="221456"/>
                  </a:lnTo>
                  <a:lnTo>
                    <a:pt x="4762" y="200025"/>
                  </a:lnTo>
                  <a:lnTo>
                    <a:pt x="21431" y="197644"/>
                  </a:lnTo>
                  <a:lnTo>
                    <a:pt x="38100" y="204787"/>
                  </a:lnTo>
                  <a:lnTo>
                    <a:pt x="116681" y="238125"/>
                  </a:lnTo>
                  <a:lnTo>
                    <a:pt x="176212" y="264319"/>
                  </a:lnTo>
                  <a:lnTo>
                    <a:pt x="230981" y="283369"/>
                  </a:lnTo>
                  <a:lnTo>
                    <a:pt x="273843" y="300037"/>
                  </a:lnTo>
                  <a:lnTo>
                    <a:pt x="326231" y="311944"/>
                  </a:lnTo>
                  <a:lnTo>
                    <a:pt x="366712" y="316706"/>
                  </a:lnTo>
                  <a:lnTo>
                    <a:pt x="431006" y="314325"/>
                  </a:lnTo>
                  <a:lnTo>
                    <a:pt x="583406" y="295275"/>
                  </a:lnTo>
                  <a:lnTo>
                    <a:pt x="738187" y="273844"/>
                  </a:lnTo>
                  <a:lnTo>
                    <a:pt x="788193" y="264319"/>
                  </a:lnTo>
                  <a:lnTo>
                    <a:pt x="962025" y="230981"/>
                  </a:lnTo>
                  <a:lnTo>
                    <a:pt x="1223962" y="195262"/>
                  </a:lnTo>
                  <a:lnTo>
                    <a:pt x="146446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5">
              <a:extLst>
                <a:ext uri="{FF2B5EF4-FFF2-40B4-BE49-F238E27FC236}">
                  <a16:creationId xmlns:a16="http://schemas.microsoft.com/office/drawing/2014/main" id="{C8D69321-B2C7-49CC-BA94-F7B14F366EAF}"/>
                </a:ext>
              </a:extLst>
            </p:cNvPr>
            <p:cNvSpPr/>
            <p:nvPr/>
          </p:nvSpPr>
          <p:spPr>
            <a:xfrm>
              <a:off x="4259263" y="3003550"/>
              <a:ext cx="381000" cy="2863850"/>
            </a:xfrm>
            <a:custGeom>
              <a:avLst/>
              <a:gdLst>
                <a:gd name="connsiteX0" fmla="*/ 354787 w 380391"/>
                <a:gd name="connsiteY0" fmla="*/ 1005840 h 2863900"/>
                <a:gd name="connsiteX1" fmla="*/ 365760 w 380391"/>
                <a:gd name="connsiteY1" fmla="*/ 720547 h 2863900"/>
                <a:gd name="connsiteX2" fmla="*/ 373075 w 380391"/>
                <a:gd name="connsiteY2" fmla="*/ 530352 h 2863900"/>
                <a:gd name="connsiteX3" fmla="*/ 376733 w 380391"/>
                <a:gd name="connsiteY3" fmla="*/ 351129 h 2863900"/>
                <a:gd name="connsiteX4" fmla="*/ 380391 w 380391"/>
                <a:gd name="connsiteY4" fmla="*/ 267004 h 2863900"/>
                <a:gd name="connsiteX5" fmla="*/ 373075 w 380391"/>
                <a:gd name="connsiteY5" fmla="*/ 219456 h 2863900"/>
                <a:gd name="connsiteX6" fmla="*/ 358445 w 380391"/>
                <a:gd name="connsiteY6" fmla="*/ 179222 h 2863900"/>
                <a:gd name="connsiteX7" fmla="*/ 336499 w 380391"/>
                <a:gd name="connsiteY7" fmla="*/ 138988 h 2863900"/>
                <a:gd name="connsiteX8" fmla="*/ 310896 w 380391"/>
                <a:gd name="connsiteY8" fmla="*/ 106070 h 2863900"/>
                <a:gd name="connsiteX9" fmla="*/ 285293 w 380391"/>
                <a:gd name="connsiteY9" fmla="*/ 84124 h 2863900"/>
                <a:gd name="connsiteX10" fmla="*/ 245059 w 380391"/>
                <a:gd name="connsiteY10" fmla="*/ 54864 h 2863900"/>
                <a:gd name="connsiteX11" fmla="*/ 212141 w 380391"/>
                <a:gd name="connsiteY11" fmla="*/ 29260 h 2863900"/>
                <a:gd name="connsiteX12" fmla="*/ 146304 w 380391"/>
                <a:gd name="connsiteY12" fmla="*/ 0 h 2863900"/>
                <a:gd name="connsiteX13" fmla="*/ 84125 w 380391"/>
                <a:gd name="connsiteY13" fmla="*/ 98755 h 2863900"/>
                <a:gd name="connsiteX14" fmla="*/ 120701 w 380391"/>
                <a:gd name="connsiteY14" fmla="*/ 179222 h 2863900"/>
                <a:gd name="connsiteX15" fmla="*/ 153619 w 380391"/>
                <a:gd name="connsiteY15" fmla="*/ 256032 h 2863900"/>
                <a:gd name="connsiteX16" fmla="*/ 157277 w 380391"/>
                <a:gd name="connsiteY16" fmla="*/ 288950 h 2863900"/>
                <a:gd name="connsiteX17" fmla="*/ 160935 w 380391"/>
                <a:gd name="connsiteY17" fmla="*/ 387705 h 2863900"/>
                <a:gd name="connsiteX18" fmla="*/ 164592 w 380391"/>
                <a:gd name="connsiteY18" fmla="*/ 552297 h 2863900"/>
                <a:gd name="connsiteX19" fmla="*/ 164592 w 380391"/>
                <a:gd name="connsiteY19" fmla="*/ 775411 h 2863900"/>
                <a:gd name="connsiteX20" fmla="*/ 157277 w 380391"/>
                <a:gd name="connsiteY20" fmla="*/ 998524 h 2863900"/>
                <a:gd name="connsiteX21" fmla="*/ 142647 w 380391"/>
                <a:gd name="connsiteY21" fmla="*/ 1261872 h 2863900"/>
                <a:gd name="connsiteX22" fmla="*/ 124359 w 380391"/>
                <a:gd name="connsiteY22" fmla="*/ 1503273 h 2863900"/>
                <a:gd name="connsiteX23" fmla="*/ 102413 w 380391"/>
                <a:gd name="connsiteY23" fmla="*/ 1759305 h 2863900"/>
                <a:gd name="connsiteX24" fmla="*/ 91440 w 380391"/>
                <a:gd name="connsiteY24" fmla="*/ 1876348 h 2863900"/>
                <a:gd name="connsiteX25" fmla="*/ 62179 w 380391"/>
                <a:gd name="connsiteY25" fmla="*/ 2154326 h 2863900"/>
                <a:gd name="connsiteX26" fmla="*/ 40234 w 380391"/>
                <a:gd name="connsiteY26" fmla="*/ 2307945 h 2863900"/>
                <a:gd name="connsiteX27" fmla="*/ 18288 w 380391"/>
                <a:gd name="connsiteY27" fmla="*/ 2410358 h 2863900"/>
                <a:gd name="connsiteX28" fmla="*/ 3658 w 380391"/>
                <a:gd name="connsiteY28" fmla="*/ 2454249 h 2863900"/>
                <a:gd name="connsiteX29" fmla="*/ 0 w 380391"/>
                <a:gd name="connsiteY29" fmla="*/ 2483510 h 2863900"/>
                <a:gd name="connsiteX30" fmla="*/ 14631 w 380391"/>
                <a:gd name="connsiteY30" fmla="*/ 2589580 h 2863900"/>
                <a:gd name="connsiteX31" fmla="*/ 36576 w 380391"/>
                <a:gd name="connsiteY31" fmla="*/ 2688336 h 2863900"/>
                <a:gd name="connsiteX32" fmla="*/ 58522 w 380391"/>
                <a:gd name="connsiteY32" fmla="*/ 2750515 h 2863900"/>
                <a:gd name="connsiteX33" fmla="*/ 84125 w 380391"/>
                <a:gd name="connsiteY33" fmla="*/ 2798064 h 2863900"/>
                <a:gd name="connsiteX34" fmla="*/ 102413 w 380391"/>
                <a:gd name="connsiteY34" fmla="*/ 2827324 h 2863900"/>
                <a:gd name="connsiteX35" fmla="*/ 124359 w 380391"/>
                <a:gd name="connsiteY35" fmla="*/ 2849270 h 2863900"/>
                <a:gd name="connsiteX36" fmla="*/ 160935 w 380391"/>
                <a:gd name="connsiteY36" fmla="*/ 2863900 h 2863900"/>
                <a:gd name="connsiteX37" fmla="*/ 215799 w 380391"/>
                <a:gd name="connsiteY37" fmla="*/ 2852928 h 2863900"/>
                <a:gd name="connsiteX38" fmla="*/ 245059 w 380391"/>
                <a:gd name="connsiteY38" fmla="*/ 2834640 h 2863900"/>
                <a:gd name="connsiteX39" fmla="*/ 259690 w 380391"/>
                <a:gd name="connsiteY39" fmla="*/ 2805379 h 2863900"/>
                <a:gd name="connsiteX40" fmla="*/ 277978 w 380391"/>
                <a:gd name="connsiteY40" fmla="*/ 2728569 h 2863900"/>
                <a:gd name="connsiteX41" fmla="*/ 285293 w 380391"/>
                <a:gd name="connsiteY41" fmla="*/ 2659075 h 2863900"/>
                <a:gd name="connsiteX42" fmla="*/ 288951 w 380391"/>
                <a:gd name="connsiteY42" fmla="*/ 2563977 h 2863900"/>
                <a:gd name="connsiteX43" fmla="*/ 292608 w 380391"/>
                <a:gd name="connsiteY43" fmla="*/ 2476195 h 2863900"/>
                <a:gd name="connsiteX44" fmla="*/ 307239 w 380391"/>
                <a:gd name="connsiteY44" fmla="*/ 2264054 h 2863900"/>
                <a:gd name="connsiteX45" fmla="*/ 318211 w 380391"/>
                <a:gd name="connsiteY45" fmla="*/ 2066544 h 2863900"/>
                <a:gd name="connsiteX46" fmla="*/ 325527 w 380391"/>
                <a:gd name="connsiteY46" fmla="*/ 1869033 h 2863900"/>
                <a:gd name="connsiteX47" fmla="*/ 332842 w 380391"/>
                <a:gd name="connsiteY47" fmla="*/ 1664208 h 2863900"/>
                <a:gd name="connsiteX48" fmla="*/ 340157 w 380391"/>
                <a:gd name="connsiteY48" fmla="*/ 1437436 h 2863900"/>
                <a:gd name="connsiteX49" fmla="*/ 354787 w 380391"/>
                <a:gd name="connsiteY49" fmla="*/ 1005840 h 286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0391" h="2863900">
                  <a:moveTo>
                    <a:pt x="354787" y="1005840"/>
                  </a:moveTo>
                  <a:lnTo>
                    <a:pt x="365760" y="720547"/>
                  </a:lnTo>
                  <a:lnTo>
                    <a:pt x="373075" y="530352"/>
                  </a:lnTo>
                  <a:cubicBezTo>
                    <a:pt x="374294" y="470611"/>
                    <a:pt x="375514" y="410870"/>
                    <a:pt x="376733" y="351129"/>
                  </a:cubicBezTo>
                  <a:lnTo>
                    <a:pt x="380391" y="267004"/>
                  </a:lnTo>
                  <a:lnTo>
                    <a:pt x="373075" y="219456"/>
                  </a:lnTo>
                  <a:lnTo>
                    <a:pt x="358445" y="179222"/>
                  </a:lnTo>
                  <a:lnTo>
                    <a:pt x="336499" y="138988"/>
                  </a:lnTo>
                  <a:lnTo>
                    <a:pt x="310896" y="106070"/>
                  </a:lnTo>
                  <a:lnTo>
                    <a:pt x="285293" y="84124"/>
                  </a:lnTo>
                  <a:lnTo>
                    <a:pt x="245059" y="54864"/>
                  </a:lnTo>
                  <a:lnTo>
                    <a:pt x="212141" y="29260"/>
                  </a:lnTo>
                  <a:lnTo>
                    <a:pt x="146304" y="0"/>
                  </a:lnTo>
                  <a:lnTo>
                    <a:pt x="84125" y="98755"/>
                  </a:lnTo>
                  <a:lnTo>
                    <a:pt x="120701" y="179222"/>
                  </a:lnTo>
                  <a:lnTo>
                    <a:pt x="153619" y="256032"/>
                  </a:lnTo>
                  <a:lnTo>
                    <a:pt x="157277" y="288950"/>
                  </a:lnTo>
                  <a:lnTo>
                    <a:pt x="160935" y="387705"/>
                  </a:lnTo>
                  <a:lnTo>
                    <a:pt x="164592" y="552297"/>
                  </a:lnTo>
                  <a:lnTo>
                    <a:pt x="164592" y="775411"/>
                  </a:lnTo>
                  <a:lnTo>
                    <a:pt x="157277" y="998524"/>
                  </a:lnTo>
                  <a:lnTo>
                    <a:pt x="142647" y="1261872"/>
                  </a:lnTo>
                  <a:lnTo>
                    <a:pt x="124359" y="1503273"/>
                  </a:lnTo>
                  <a:lnTo>
                    <a:pt x="102413" y="1759305"/>
                  </a:lnTo>
                  <a:lnTo>
                    <a:pt x="91440" y="1876348"/>
                  </a:lnTo>
                  <a:lnTo>
                    <a:pt x="62179" y="2154326"/>
                  </a:lnTo>
                  <a:lnTo>
                    <a:pt x="40234" y="2307945"/>
                  </a:lnTo>
                  <a:lnTo>
                    <a:pt x="18288" y="2410358"/>
                  </a:lnTo>
                  <a:lnTo>
                    <a:pt x="3658" y="2454249"/>
                  </a:lnTo>
                  <a:lnTo>
                    <a:pt x="0" y="2483510"/>
                  </a:lnTo>
                  <a:lnTo>
                    <a:pt x="14631" y="2589580"/>
                  </a:lnTo>
                  <a:lnTo>
                    <a:pt x="36576" y="2688336"/>
                  </a:lnTo>
                  <a:lnTo>
                    <a:pt x="58522" y="2750515"/>
                  </a:lnTo>
                  <a:lnTo>
                    <a:pt x="84125" y="2798064"/>
                  </a:lnTo>
                  <a:lnTo>
                    <a:pt x="102413" y="2827324"/>
                  </a:lnTo>
                  <a:lnTo>
                    <a:pt x="124359" y="2849270"/>
                  </a:lnTo>
                  <a:lnTo>
                    <a:pt x="160935" y="2863900"/>
                  </a:lnTo>
                  <a:lnTo>
                    <a:pt x="215799" y="2852928"/>
                  </a:lnTo>
                  <a:lnTo>
                    <a:pt x="245059" y="2834640"/>
                  </a:lnTo>
                  <a:lnTo>
                    <a:pt x="259690" y="2805379"/>
                  </a:lnTo>
                  <a:lnTo>
                    <a:pt x="277978" y="2728569"/>
                  </a:lnTo>
                  <a:lnTo>
                    <a:pt x="285293" y="2659075"/>
                  </a:lnTo>
                  <a:lnTo>
                    <a:pt x="288951" y="2563977"/>
                  </a:lnTo>
                  <a:lnTo>
                    <a:pt x="292608" y="2476195"/>
                  </a:lnTo>
                  <a:lnTo>
                    <a:pt x="307239" y="2264054"/>
                  </a:lnTo>
                  <a:lnTo>
                    <a:pt x="318211" y="2066544"/>
                  </a:lnTo>
                  <a:lnTo>
                    <a:pt x="325527" y="1869033"/>
                  </a:lnTo>
                  <a:lnTo>
                    <a:pt x="332842" y="1664208"/>
                  </a:lnTo>
                  <a:lnTo>
                    <a:pt x="340157" y="1437436"/>
                  </a:lnTo>
                  <a:lnTo>
                    <a:pt x="354787" y="10058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9C1B887C-A6D8-4D92-AF23-CD13B7E1A940}"/>
                </a:ext>
              </a:extLst>
            </p:cNvPr>
            <p:cNvSpPr/>
            <p:nvPr/>
          </p:nvSpPr>
          <p:spPr>
            <a:xfrm>
              <a:off x="5659439" y="1620839"/>
              <a:ext cx="579437" cy="1400175"/>
            </a:xfrm>
            <a:custGeom>
              <a:avLst/>
              <a:gdLst>
                <a:gd name="connsiteX0" fmla="*/ 519113 w 578644"/>
                <a:gd name="connsiteY0" fmla="*/ 845344 h 1400175"/>
                <a:gd name="connsiteX1" fmla="*/ 516732 w 578644"/>
                <a:gd name="connsiteY1" fmla="*/ 742950 h 1400175"/>
                <a:gd name="connsiteX2" fmla="*/ 519113 w 578644"/>
                <a:gd name="connsiteY2" fmla="*/ 609600 h 1400175"/>
                <a:gd name="connsiteX3" fmla="*/ 516732 w 578644"/>
                <a:gd name="connsiteY3" fmla="*/ 440532 h 1400175"/>
                <a:gd name="connsiteX4" fmla="*/ 516732 w 578644"/>
                <a:gd name="connsiteY4" fmla="*/ 323850 h 1400175"/>
                <a:gd name="connsiteX5" fmla="*/ 521494 w 578644"/>
                <a:gd name="connsiteY5" fmla="*/ 309563 h 1400175"/>
                <a:gd name="connsiteX6" fmla="*/ 528638 w 578644"/>
                <a:gd name="connsiteY6" fmla="*/ 304800 h 1400175"/>
                <a:gd name="connsiteX7" fmla="*/ 550069 w 578644"/>
                <a:gd name="connsiteY7" fmla="*/ 290513 h 1400175"/>
                <a:gd name="connsiteX8" fmla="*/ 564357 w 578644"/>
                <a:gd name="connsiteY8" fmla="*/ 278607 h 1400175"/>
                <a:gd name="connsiteX9" fmla="*/ 576263 w 578644"/>
                <a:gd name="connsiteY9" fmla="*/ 257175 h 1400175"/>
                <a:gd name="connsiteX10" fmla="*/ 578644 w 578644"/>
                <a:gd name="connsiteY10" fmla="*/ 235744 h 1400175"/>
                <a:gd name="connsiteX11" fmla="*/ 571500 w 578644"/>
                <a:gd name="connsiteY11" fmla="*/ 214313 h 1400175"/>
                <a:gd name="connsiteX12" fmla="*/ 561975 w 578644"/>
                <a:gd name="connsiteY12" fmla="*/ 200025 h 1400175"/>
                <a:gd name="connsiteX13" fmla="*/ 535782 w 578644"/>
                <a:gd name="connsiteY13" fmla="*/ 180975 h 1400175"/>
                <a:gd name="connsiteX14" fmla="*/ 478632 w 578644"/>
                <a:gd name="connsiteY14" fmla="*/ 147638 h 1400175"/>
                <a:gd name="connsiteX15" fmla="*/ 421482 w 578644"/>
                <a:gd name="connsiteY15" fmla="*/ 111919 h 1400175"/>
                <a:gd name="connsiteX16" fmla="*/ 359569 w 578644"/>
                <a:gd name="connsiteY16" fmla="*/ 78582 h 1400175"/>
                <a:gd name="connsiteX17" fmla="*/ 314325 w 578644"/>
                <a:gd name="connsiteY17" fmla="*/ 57150 h 1400175"/>
                <a:gd name="connsiteX18" fmla="*/ 266700 w 578644"/>
                <a:gd name="connsiteY18" fmla="*/ 38100 h 1400175"/>
                <a:gd name="connsiteX19" fmla="*/ 221457 w 578644"/>
                <a:gd name="connsiteY19" fmla="*/ 23813 h 1400175"/>
                <a:gd name="connsiteX20" fmla="*/ 183357 w 578644"/>
                <a:gd name="connsiteY20" fmla="*/ 11907 h 1400175"/>
                <a:gd name="connsiteX21" fmla="*/ 138113 w 578644"/>
                <a:gd name="connsiteY21" fmla="*/ 4763 h 1400175"/>
                <a:gd name="connsiteX22" fmla="*/ 95250 w 578644"/>
                <a:gd name="connsiteY22" fmla="*/ 0 h 1400175"/>
                <a:gd name="connsiteX23" fmla="*/ 28575 w 578644"/>
                <a:gd name="connsiteY23" fmla="*/ 2382 h 1400175"/>
                <a:gd name="connsiteX24" fmla="*/ 4763 w 578644"/>
                <a:gd name="connsiteY24" fmla="*/ 7144 h 1400175"/>
                <a:gd name="connsiteX25" fmla="*/ 0 w 578644"/>
                <a:gd name="connsiteY25" fmla="*/ 19050 h 1400175"/>
                <a:gd name="connsiteX26" fmla="*/ 7144 w 578644"/>
                <a:gd name="connsiteY26" fmla="*/ 30957 h 1400175"/>
                <a:gd name="connsiteX27" fmla="*/ 19050 w 578644"/>
                <a:gd name="connsiteY27" fmla="*/ 47625 h 1400175"/>
                <a:gd name="connsiteX28" fmla="*/ 61913 w 578644"/>
                <a:gd name="connsiteY28" fmla="*/ 73819 h 1400175"/>
                <a:gd name="connsiteX29" fmla="*/ 119063 w 578644"/>
                <a:gd name="connsiteY29" fmla="*/ 102394 h 1400175"/>
                <a:gd name="connsiteX30" fmla="*/ 140494 w 578644"/>
                <a:gd name="connsiteY30" fmla="*/ 111919 h 1400175"/>
                <a:gd name="connsiteX31" fmla="*/ 157163 w 578644"/>
                <a:gd name="connsiteY31" fmla="*/ 123825 h 1400175"/>
                <a:gd name="connsiteX32" fmla="*/ 176213 w 578644"/>
                <a:gd name="connsiteY32" fmla="*/ 142875 h 1400175"/>
                <a:gd name="connsiteX33" fmla="*/ 204788 w 578644"/>
                <a:gd name="connsiteY33" fmla="*/ 180975 h 1400175"/>
                <a:gd name="connsiteX34" fmla="*/ 223838 w 578644"/>
                <a:gd name="connsiteY34" fmla="*/ 214313 h 1400175"/>
                <a:gd name="connsiteX35" fmla="*/ 235744 w 578644"/>
                <a:gd name="connsiteY35" fmla="*/ 245269 h 1400175"/>
                <a:gd name="connsiteX36" fmla="*/ 247650 w 578644"/>
                <a:gd name="connsiteY36" fmla="*/ 285750 h 1400175"/>
                <a:gd name="connsiteX37" fmla="*/ 252413 w 578644"/>
                <a:gd name="connsiteY37" fmla="*/ 340519 h 1400175"/>
                <a:gd name="connsiteX38" fmla="*/ 266700 w 578644"/>
                <a:gd name="connsiteY38" fmla="*/ 461963 h 1400175"/>
                <a:gd name="connsiteX39" fmla="*/ 285750 w 578644"/>
                <a:gd name="connsiteY39" fmla="*/ 592932 h 1400175"/>
                <a:gd name="connsiteX40" fmla="*/ 297657 w 578644"/>
                <a:gd name="connsiteY40" fmla="*/ 676275 h 1400175"/>
                <a:gd name="connsiteX41" fmla="*/ 314325 w 578644"/>
                <a:gd name="connsiteY41" fmla="*/ 816769 h 1400175"/>
                <a:gd name="connsiteX42" fmla="*/ 330994 w 578644"/>
                <a:gd name="connsiteY42" fmla="*/ 1133475 h 1400175"/>
                <a:gd name="connsiteX43" fmla="*/ 342900 w 578644"/>
                <a:gd name="connsiteY43" fmla="*/ 1400175 h 1400175"/>
                <a:gd name="connsiteX44" fmla="*/ 542925 w 578644"/>
                <a:gd name="connsiteY44" fmla="*/ 1366838 h 1400175"/>
                <a:gd name="connsiteX45" fmla="*/ 533400 w 578644"/>
                <a:gd name="connsiteY45" fmla="*/ 1112044 h 1400175"/>
                <a:gd name="connsiteX46" fmla="*/ 519113 w 578644"/>
                <a:gd name="connsiteY46" fmla="*/ 845344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8644" h="1400175">
                  <a:moveTo>
                    <a:pt x="519113" y="845344"/>
                  </a:moveTo>
                  <a:cubicBezTo>
                    <a:pt x="518319" y="811213"/>
                    <a:pt x="517526" y="777081"/>
                    <a:pt x="516732" y="742950"/>
                  </a:cubicBezTo>
                  <a:cubicBezTo>
                    <a:pt x="517526" y="698500"/>
                    <a:pt x="518319" y="654050"/>
                    <a:pt x="519113" y="609600"/>
                  </a:cubicBezTo>
                  <a:cubicBezTo>
                    <a:pt x="518319" y="553244"/>
                    <a:pt x="517526" y="496888"/>
                    <a:pt x="516732" y="440532"/>
                  </a:cubicBezTo>
                  <a:lnTo>
                    <a:pt x="516732" y="323850"/>
                  </a:lnTo>
                  <a:lnTo>
                    <a:pt x="521494" y="309563"/>
                  </a:lnTo>
                  <a:lnTo>
                    <a:pt x="528638" y="304800"/>
                  </a:lnTo>
                  <a:lnTo>
                    <a:pt x="550069" y="290513"/>
                  </a:lnTo>
                  <a:lnTo>
                    <a:pt x="564357" y="278607"/>
                  </a:lnTo>
                  <a:lnTo>
                    <a:pt x="576263" y="257175"/>
                  </a:lnTo>
                  <a:lnTo>
                    <a:pt x="578644" y="235744"/>
                  </a:lnTo>
                  <a:lnTo>
                    <a:pt x="571500" y="214313"/>
                  </a:lnTo>
                  <a:lnTo>
                    <a:pt x="561975" y="200025"/>
                  </a:lnTo>
                  <a:lnTo>
                    <a:pt x="535782" y="180975"/>
                  </a:lnTo>
                  <a:lnTo>
                    <a:pt x="478632" y="147638"/>
                  </a:lnTo>
                  <a:lnTo>
                    <a:pt x="421482" y="111919"/>
                  </a:lnTo>
                  <a:lnTo>
                    <a:pt x="359569" y="78582"/>
                  </a:lnTo>
                  <a:lnTo>
                    <a:pt x="314325" y="57150"/>
                  </a:lnTo>
                  <a:lnTo>
                    <a:pt x="266700" y="38100"/>
                  </a:lnTo>
                  <a:lnTo>
                    <a:pt x="221457" y="23813"/>
                  </a:lnTo>
                  <a:lnTo>
                    <a:pt x="183357" y="11907"/>
                  </a:lnTo>
                  <a:lnTo>
                    <a:pt x="138113" y="4763"/>
                  </a:lnTo>
                  <a:lnTo>
                    <a:pt x="95250" y="0"/>
                  </a:lnTo>
                  <a:lnTo>
                    <a:pt x="28575" y="2382"/>
                  </a:lnTo>
                  <a:lnTo>
                    <a:pt x="4763" y="7144"/>
                  </a:lnTo>
                  <a:lnTo>
                    <a:pt x="0" y="19050"/>
                  </a:lnTo>
                  <a:lnTo>
                    <a:pt x="7144" y="30957"/>
                  </a:lnTo>
                  <a:lnTo>
                    <a:pt x="19050" y="47625"/>
                  </a:lnTo>
                  <a:lnTo>
                    <a:pt x="61913" y="73819"/>
                  </a:lnTo>
                  <a:lnTo>
                    <a:pt x="119063" y="102394"/>
                  </a:lnTo>
                  <a:lnTo>
                    <a:pt x="140494" y="111919"/>
                  </a:lnTo>
                  <a:lnTo>
                    <a:pt x="157163" y="123825"/>
                  </a:lnTo>
                  <a:lnTo>
                    <a:pt x="176213" y="142875"/>
                  </a:lnTo>
                  <a:lnTo>
                    <a:pt x="204788" y="180975"/>
                  </a:lnTo>
                  <a:lnTo>
                    <a:pt x="223838" y="214313"/>
                  </a:lnTo>
                  <a:lnTo>
                    <a:pt x="235744" y="245269"/>
                  </a:lnTo>
                  <a:lnTo>
                    <a:pt x="247650" y="285750"/>
                  </a:lnTo>
                  <a:lnTo>
                    <a:pt x="252413" y="340519"/>
                  </a:lnTo>
                  <a:lnTo>
                    <a:pt x="266700" y="461963"/>
                  </a:lnTo>
                  <a:lnTo>
                    <a:pt x="285750" y="592932"/>
                  </a:lnTo>
                  <a:lnTo>
                    <a:pt x="297657" y="676275"/>
                  </a:lnTo>
                  <a:lnTo>
                    <a:pt x="314325" y="816769"/>
                  </a:lnTo>
                  <a:lnTo>
                    <a:pt x="330994" y="1133475"/>
                  </a:lnTo>
                  <a:lnTo>
                    <a:pt x="342900" y="1400175"/>
                  </a:lnTo>
                  <a:lnTo>
                    <a:pt x="542925" y="1366838"/>
                  </a:lnTo>
                  <a:lnTo>
                    <a:pt x="533400" y="1112044"/>
                  </a:lnTo>
                  <a:lnTo>
                    <a:pt x="519113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F054CD95-81E6-45E6-A62C-013EAE412643}"/>
                </a:ext>
              </a:extLst>
            </p:cNvPr>
            <p:cNvSpPr/>
            <p:nvPr/>
          </p:nvSpPr>
          <p:spPr>
            <a:xfrm>
              <a:off x="6789739" y="1525589"/>
              <a:ext cx="542925" cy="1368425"/>
            </a:xfrm>
            <a:custGeom>
              <a:avLst/>
              <a:gdLst>
                <a:gd name="connsiteX0" fmla="*/ 157162 w 542925"/>
                <a:gd name="connsiteY0" fmla="*/ 909638 h 1366838"/>
                <a:gd name="connsiteX1" fmla="*/ 171450 w 542925"/>
                <a:gd name="connsiteY1" fmla="*/ 740569 h 1366838"/>
                <a:gd name="connsiteX2" fmla="*/ 192881 w 542925"/>
                <a:gd name="connsiteY2" fmla="*/ 602457 h 1366838"/>
                <a:gd name="connsiteX3" fmla="*/ 207169 w 542925"/>
                <a:gd name="connsiteY3" fmla="*/ 428625 h 1366838"/>
                <a:gd name="connsiteX4" fmla="*/ 211931 w 542925"/>
                <a:gd name="connsiteY4" fmla="*/ 366713 h 1366838"/>
                <a:gd name="connsiteX5" fmla="*/ 211931 w 542925"/>
                <a:gd name="connsiteY5" fmla="*/ 319088 h 1366838"/>
                <a:gd name="connsiteX6" fmla="*/ 204787 w 542925"/>
                <a:gd name="connsiteY6" fmla="*/ 266700 h 1366838"/>
                <a:gd name="connsiteX7" fmla="*/ 190500 w 542925"/>
                <a:gd name="connsiteY7" fmla="*/ 226219 h 1366838"/>
                <a:gd name="connsiteX8" fmla="*/ 157162 w 542925"/>
                <a:gd name="connsiteY8" fmla="*/ 183357 h 1366838"/>
                <a:gd name="connsiteX9" fmla="*/ 102394 w 542925"/>
                <a:gd name="connsiteY9" fmla="*/ 123825 h 1366838"/>
                <a:gd name="connsiteX10" fmla="*/ 42862 w 542925"/>
                <a:gd name="connsiteY10" fmla="*/ 73819 h 1366838"/>
                <a:gd name="connsiteX11" fmla="*/ 16669 w 542925"/>
                <a:gd name="connsiteY11" fmla="*/ 54769 h 1366838"/>
                <a:gd name="connsiteX12" fmla="*/ 2381 w 542925"/>
                <a:gd name="connsiteY12" fmla="*/ 33338 h 1366838"/>
                <a:gd name="connsiteX13" fmla="*/ 0 w 542925"/>
                <a:gd name="connsiteY13" fmla="*/ 16669 h 1366838"/>
                <a:gd name="connsiteX14" fmla="*/ 2381 w 542925"/>
                <a:gd name="connsiteY14" fmla="*/ 4763 h 1366838"/>
                <a:gd name="connsiteX15" fmla="*/ 19050 w 542925"/>
                <a:gd name="connsiteY15" fmla="*/ 0 h 1366838"/>
                <a:gd name="connsiteX16" fmla="*/ 54769 w 542925"/>
                <a:gd name="connsiteY16" fmla="*/ 4763 h 1366838"/>
                <a:gd name="connsiteX17" fmla="*/ 142875 w 542925"/>
                <a:gd name="connsiteY17" fmla="*/ 23813 h 1366838"/>
                <a:gd name="connsiteX18" fmla="*/ 200025 w 542925"/>
                <a:gd name="connsiteY18" fmla="*/ 38100 h 1366838"/>
                <a:gd name="connsiteX19" fmla="*/ 285750 w 542925"/>
                <a:gd name="connsiteY19" fmla="*/ 64294 h 1366838"/>
                <a:gd name="connsiteX20" fmla="*/ 357187 w 542925"/>
                <a:gd name="connsiteY20" fmla="*/ 95250 h 1366838"/>
                <a:gd name="connsiteX21" fmla="*/ 411956 w 542925"/>
                <a:gd name="connsiteY21" fmla="*/ 121444 h 1366838"/>
                <a:gd name="connsiteX22" fmla="*/ 471487 w 542925"/>
                <a:gd name="connsiteY22" fmla="*/ 157163 h 1366838"/>
                <a:gd name="connsiteX23" fmla="*/ 507206 w 542925"/>
                <a:gd name="connsiteY23" fmla="*/ 183357 h 1366838"/>
                <a:gd name="connsiteX24" fmla="*/ 533400 w 542925"/>
                <a:gd name="connsiteY24" fmla="*/ 207169 h 1366838"/>
                <a:gd name="connsiteX25" fmla="*/ 538162 w 542925"/>
                <a:gd name="connsiteY25" fmla="*/ 219075 h 1366838"/>
                <a:gd name="connsiteX26" fmla="*/ 542925 w 542925"/>
                <a:gd name="connsiteY26" fmla="*/ 235744 h 1366838"/>
                <a:gd name="connsiteX27" fmla="*/ 542925 w 542925"/>
                <a:gd name="connsiteY27" fmla="*/ 257175 h 1366838"/>
                <a:gd name="connsiteX28" fmla="*/ 533400 w 542925"/>
                <a:gd name="connsiteY28" fmla="*/ 278607 h 1366838"/>
                <a:gd name="connsiteX29" fmla="*/ 516731 w 542925"/>
                <a:gd name="connsiteY29" fmla="*/ 292894 h 1366838"/>
                <a:gd name="connsiteX30" fmla="*/ 492919 w 542925"/>
                <a:gd name="connsiteY30" fmla="*/ 311944 h 1366838"/>
                <a:gd name="connsiteX31" fmla="*/ 478631 w 542925"/>
                <a:gd name="connsiteY31" fmla="*/ 326232 h 1366838"/>
                <a:gd name="connsiteX32" fmla="*/ 454819 w 542925"/>
                <a:gd name="connsiteY32" fmla="*/ 421482 h 1366838"/>
                <a:gd name="connsiteX33" fmla="*/ 433387 w 542925"/>
                <a:gd name="connsiteY33" fmla="*/ 502444 h 1366838"/>
                <a:gd name="connsiteX34" fmla="*/ 414337 w 542925"/>
                <a:gd name="connsiteY34" fmla="*/ 583407 h 1366838"/>
                <a:gd name="connsiteX35" fmla="*/ 371475 w 542925"/>
                <a:gd name="connsiteY35" fmla="*/ 757238 h 1366838"/>
                <a:gd name="connsiteX36" fmla="*/ 354806 w 542925"/>
                <a:gd name="connsiteY36" fmla="*/ 954882 h 1366838"/>
                <a:gd name="connsiteX37" fmla="*/ 321469 w 542925"/>
                <a:gd name="connsiteY37" fmla="*/ 1347788 h 1366838"/>
                <a:gd name="connsiteX38" fmla="*/ 121444 w 542925"/>
                <a:gd name="connsiteY38" fmla="*/ 1366838 h 1366838"/>
                <a:gd name="connsiteX39" fmla="*/ 138112 w 542925"/>
                <a:gd name="connsiteY39" fmla="*/ 1166813 h 1366838"/>
                <a:gd name="connsiteX40" fmla="*/ 157162 w 542925"/>
                <a:gd name="connsiteY40" fmla="*/ 90963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2925" h="1366838">
                  <a:moveTo>
                    <a:pt x="157162" y="909638"/>
                  </a:moveTo>
                  <a:lnTo>
                    <a:pt x="171450" y="740569"/>
                  </a:lnTo>
                  <a:lnTo>
                    <a:pt x="192881" y="602457"/>
                  </a:lnTo>
                  <a:lnTo>
                    <a:pt x="207169" y="428625"/>
                  </a:lnTo>
                  <a:lnTo>
                    <a:pt x="211931" y="366713"/>
                  </a:lnTo>
                  <a:lnTo>
                    <a:pt x="211931" y="319088"/>
                  </a:lnTo>
                  <a:lnTo>
                    <a:pt x="204787" y="266700"/>
                  </a:lnTo>
                  <a:lnTo>
                    <a:pt x="190500" y="226219"/>
                  </a:lnTo>
                  <a:lnTo>
                    <a:pt x="157162" y="183357"/>
                  </a:lnTo>
                  <a:lnTo>
                    <a:pt x="102394" y="123825"/>
                  </a:lnTo>
                  <a:lnTo>
                    <a:pt x="42862" y="73819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9050" y="0"/>
                  </a:lnTo>
                  <a:lnTo>
                    <a:pt x="54769" y="4763"/>
                  </a:lnTo>
                  <a:lnTo>
                    <a:pt x="142875" y="23813"/>
                  </a:lnTo>
                  <a:lnTo>
                    <a:pt x="200025" y="38100"/>
                  </a:lnTo>
                  <a:lnTo>
                    <a:pt x="285750" y="64294"/>
                  </a:lnTo>
                  <a:lnTo>
                    <a:pt x="357187" y="95250"/>
                  </a:lnTo>
                  <a:lnTo>
                    <a:pt x="411956" y="121444"/>
                  </a:lnTo>
                  <a:lnTo>
                    <a:pt x="471487" y="157163"/>
                  </a:lnTo>
                  <a:lnTo>
                    <a:pt x="507206" y="183357"/>
                  </a:lnTo>
                  <a:lnTo>
                    <a:pt x="533400" y="207169"/>
                  </a:lnTo>
                  <a:lnTo>
                    <a:pt x="538162" y="219075"/>
                  </a:lnTo>
                  <a:lnTo>
                    <a:pt x="542925" y="235744"/>
                  </a:lnTo>
                  <a:lnTo>
                    <a:pt x="542925" y="257175"/>
                  </a:lnTo>
                  <a:lnTo>
                    <a:pt x="533400" y="278607"/>
                  </a:lnTo>
                  <a:lnTo>
                    <a:pt x="516731" y="292894"/>
                  </a:lnTo>
                  <a:lnTo>
                    <a:pt x="492919" y="311944"/>
                  </a:lnTo>
                  <a:lnTo>
                    <a:pt x="478631" y="326232"/>
                  </a:lnTo>
                  <a:lnTo>
                    <a:pt x="454819" y="421482"/>
                  </a:lnTo>
                  <a:lnTo>
                    <a:pt x="433387" y="502444"/>
                  </a:lnTo>
                  <a:lnTo>
                    <a:pt x="414337" y="583407"/>
                  </a:lnTo>
                  <a:lnTo>
                    <a:pt x="371475" y="757238"/>
                  </a:lnTo>
                  <a:lnTo>
                    <a:pt x="354806" y="954882"/>
                  </a:lnTo>
                  <a:lnTo>
                    <a:pt x="321469" y="1347788"/>
                  </a:lnTo>
                  <a:lnTo>
                    <a:pt x="121444" y="1366838"/>
                  </a:lnTo>
                  <a:lnTo>
                    <a:pt x="138112" y="1166813"/>
                  </a:lnTo>
                  <a:lnTo>
                    <a:pt x="157162" y="909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9">
              <a:extLst>
                <a:ext uri="{FF2B5EF4-FFF2-40B4-BE49-F238E27FC236}">
                  <a16:creationId xmlns:a16="http://schemas.microsoft.com/office/drawing/2014/main" id="{368DC913-F922-4857-870C-81F885B0DE26}"/>
                </a:ext>
              </a:extLst>
            </p:cNvPr>
            <p:cNvSpPr/>
            <p:nvPr/>
          </p:nvSpPr>
          <p:spPr>
            <a:xfrm>
              <a:off x="4959350" y="2695576"/>
              <a:ext cx="3276600" cy="563563"/>
            </a:xfrm>
            <a:custGeom>
              <a:avLst/>
              <a:gdLst>
                <a:gd name="connsiteX0" fmla="*/ 1680805 w 3277041"/>
                <a:gd name="connsiteY0" fmla="*/ 161209 h 562911"/>
                <a:gd name="connsiteX1" fmla="*/ 1551309 w 3277041"/>
                <a:gd name="connsiteY1" fmla="*/ 177066 h 562911"/>
                <a:gd name="connsiteX2" fmla="*/ 1437670 w 3277041"/>
                <a:gd name="connsiteY2" fmla="*/ 192923 h 562911"/>
                <a:gd name="connsiteX3" fmla="*/ 1331959 w 3277041"/>
                <a:gd name="connsiteY3" fmla="*/ 206136 h 562911"/>
                <a:gd name="connsiteX4" fmla="*/ 1220962 w 3277041"/>
                <a:gd name="connsiteY4" fmla="*/ 224636 h 562911"/>
                <a:gd name="connsiteX5" fmla="*/ 1051825 w 3277041"/>
                <a:gd name="connsiteY5" fmla="*/ 240493 h 562911"/>
                <a:gd name="connsiteX6" fmla="*/ 898544 w 3277041"/>
                <a:gd name="connsiteY6" fmla="*/ 266920 h 562911"/>
                <a:gd name="connsiteX7" fmla="*/ 710907 w 3277041"/>
                <a:gd name="connsiteY7" fmla="*/ 295991 h 562911"/>
                <a:gd name="connsiteX8" fmla="*/ 515342 w 3277041"/>
                <a:gd name="connsiteY8" fmla="*/ 327704 h 562911"/>
                <a:gd name="connsiteX9" fmla="*/ 478343 w 3277041"/>
                <a:gd name="connsiteY9" fmla="*/ 332990 h 562911"/>
                <a:gd name="connsiteX10" fmla="*/ 436058 w 3277041"/>
                <a:gd name="connsiteY10" fmla="*/ 330347 h 562911"/>
                <a:gd name="connsiteX11" fmla="*/ 327705 w 3277041"/>
                <a:gd name="connsiteY11" fmla="*/ 332990 h 562911"/>
                <a:gd name="connsiteX12" fmla="*/ 269563 w 3277041"/>
                <a:gd name="connsiteY12" fmla="*/ 327704 h 562911"/>
                <a:gd name="connsiteX13" fmla="*/ 221994 w 3277041"/>
                <a:gd name="connsiteY13" fmla="*/ 319776 h 562911"/>
                <a:gd name="connsiteX14" fmla="*/ 200851 w 3277041"/>
                <a:gd name="connsiteY14" fmla="*/ 314490 h 562911"/>
                <a:gd name="connsiteX15" fmla="*/ 155924 w 3277041"/>
                <a:gd name="connsiteY15" fmla="*/ 301276 h 562911"/>
                <a:gd name="connsiteX16" fmla="*/ 118925 w 3277041"/>
                <a:gd name="connsiteY16" fmla="*/ 282777 h 562911"/>
                <a:gd name="connsiteX17" fmla="*/ 87212 w 3277041"/>
                <a:gd name="connsiteY17" fmla="*/ 261635 h 562911"/>
                <a:gd name="connsiteX18" fmla="*/ 52856 w 3277041"/>
                <a:gd name="connsiteY18" fmla="*/ 240493 h 562911"/>
                <a:gd name="connsiteX19" fmla="*/ 36999 w 3277041"/>
                <a:gd name="connsiteY19" fmla="*/ 235207 h 562911"/>
                <a:gd name="connsiteX20" fmla="*/ 15857 w 3277041"/>
                <a:gd name="connsiteY20" fmla="*/ 229921 h 562911"/>
                <a:gd name="connsiteX21" fmla="*/ 2643 w 3277041"/>
                <a:gd name="connsiteY21" fmla="*/ 229921 h 562911"/>
                <a:gd name="connsiteX22" fmla="*/ 0 w 3277041"/>
                <a:gd name="connsiteY22" fmla="*/ 237850 h 562911"/>
                <a:gd name="connsiteX23" fmla="*/ 0 w 3277041"/>
                <a:gd name="connsiteY23" fmla="*/ 251064 h 562911"/>
                <a:gd name="connsiteX24" fmla="*/ 13214 w 3277041"/>
                <a:gd name="connsiteY24" fmla="*/ 277491 h 562911"/>
                <a:gd name="connsiteX25" fmla="*/ 34357 w 3277041"/>
                <a:gd name="connsiteY25" fmla="*/ 303919 h 562911"/>
                <a:gd name="connsiteX26" fmla="*/ 140068 w 3277041"/>
                <a:gd name="connsiteY26" fmla="*/ 396416 h 562911"/>
                <a:gd name="connsiteX27" fmla="*/ 221994 w 3277041"/>
                <a:gd name="connsiteY27" fmla="*/ 467771 h 562911"/>
                <a:gd name="connsiteX28" fmla="*/ 306562 w 3277041"/>
                <a:gd name="connsiteY28" fmla="*/ 533841 h 562911"/>
                <a:gd name="connsiteX29" fmla="*/ 325062 w 3277041"/>
                <a:gd name="connsiteY29" fmla="*/ 549697 h 562911"/>
                <a:gd name="connsiteX30" fmla="*/ 348847 w 3277041"/>
                <a:gd name="connsiteY30" fmla="*/ 560268 h 562911"/>
                <a:gd name="connsiteX31" fmla="*/ 377917 w 3277041"/>
                <a:gd name="connsiteY31" fmla="*/ 562911 h 562911"/>
                <a:gd name="connsiteX32" fmla="*/ 412273 w 3277041"/>
                <a:gd name="connsiteY32" fmla="*/ 560268 h 562911"/>
                <a:gd name="connsiteX33" fmla="*/ 473057 w 3277041"/>
                <a:gd name="connsiteY33" fmla="*/ 544412 h 562911"/>
                <a:gd name="connsiteX34" fmla="*/ 584054 w 3277041"/>
                <a:gd name="connsiteY34" fmla="*/ 512698 h 562911"/>
                <a:gd name="connsiteX35" fmla="*/ 745263 w 3277041"/>
                <a:gd name="connsiteY35" fmla="*/ 488913 h 562911"/>
                <a:gd name="connsiteX36" fmla="*/ 903829 w 3277041"/>
                <a:gd name="connsiteY36" fmla="*/ 454557 h 562911"/>
                <a:gd name="connsiteX37" fmla="*/ 1194535 w 3277041"/>
                <a:gd name="connsiteY37" fmla="*/ 399059 h 562911"/>
                <a:gd name="connsiteX38" fmla="*/ 1435027 w 3277041"/>
                <a:gd name="connsiteY38" fmla="*/ 351489 h 562911"/>
                <a:gd name="connsiteX39" fmla="*/ 1654377 w 3277041"/>
                <a:gd name="connsiteY39" fmla="*/ 314490 h 562911"/>
                <a:gd name="connsiteX40" fmla="*/ 1770659 w 3277041"/>
                <a:gd name="connsiteY40" fmla="*/ 298634 h 562911"/>
                <a:gd name="connsiteX41" fmla="*/ 1945083 w 3277041"/>
                <a:gd name="connsiteY41" fmla="*/ 282777 h 562911"/>
                <a:gd name="connsiteX42" fmla="*/ 2103649 w 3277041"/>
                <a:gd name="connsiteY42" fmla="*/ 272206 h 562911"/>
                <a:gd name="connsiteX43" fmla="*/ 2307143 w 3277041"/>
                <a:gd name="connsiteY43" fmla="*/ 264278 h 562911"/>
                <a:gd name="connsiteX44" fmla="*/ 2484209 w 3277041"/>
                <a:gd name="connsiteY44" fmla="*/ 266920 h 562911"/>
                <a:gd name="connsiteX45" fmla="*/ 2568777 w 3277041"/>
                <a:gd name="connsiteY45" fmla="*/ 266920 h 562911"/>
                <a:gd name="connsiteX46" fmla="*/ 2661274 w 3277041"/>
                <a:gd name="connsiteY46" fmla="*/ 266920 h 562911"/>
                <a:gd name="connsiteX47" fmla="*/ 2811913 w 3277041"/>
                <a:gd name="connsiteY47" fmla="*/ 272206 h 562911"/>
                <a:gd name="connsiteX48" fmla="*/ 2994264 w 3277041"/>
                <a:gd name="connsiteY48" fmla="*/ 280134 h 562911"/>
                <a:gd name="connsiteX49" fmla="*/ 3107903 w 3277041"/>
                <a:gd name="connsiteY49" fmla="*/ 288062 h 562911"/>
                <a:gd name="connsiteX50" fmla="*/ 3163402 w 3277041"/>
                <a:gd name="connsiteY50" fmla="*/ 285420 h 562911"/>
                <a:gd name="connsiteX51" fmla="*/ 3210972 w 3277041"/>
                <a:gd name="connsiteY51" fmla="*/ 277491 h 562911"/>
                <a:gd name="connsiteX52" fmla="*/ 3240042 w 3277041"/>
                <a:gd name="connsiteY52" fmla="*/ 266920 h 562911"/>
                <a:gd name="connsiteX53" fmla="*/ 3263827 w 3277041"/>
                <a:gd name="connsiteY53" fmla="*/ 251064 h 562911"/>
                <a:gd name="connsiteX54" fmla="*/ 3274398 w 3277041"/>
                <a:gd name="connsiteY54" fmla="*/ 235207 h 562911"/>
                <a:gd name="connsiteX55" fmla="*/ 3277041 w 3277041"/>
                <a:gd name="connsiteY55" fmla="*/ 219350 h 562911"/>
                <a:gd name="connsiteX56" fmla="*/ 3271755 w 3277041"/>
                <a:gd name="connsiteY56" fmla="*/ 192923 h 562911"/>
                <a:gd name="connsiteX57" fmla="*/ 3261184 w 3277041"/>
                <a:gd name="connsiteY57" fmla="*/ 163852 h 562911"/>
                <a:gd name="connsiteX58" fmla="*/ 3242685 w 3277041"/>
                <a:gd name="connsiteY58" fmla="*/ 145353 h 562911"/>
                <a:gd name="connsiteX59" fmla="*/ 3218900 w 3277041"/>
                <a:gd name="connsiteY59" fmla="*/ 126853 h 562911"/>
                <a:gd name="connsiteX60" fmla="*/ 3179258 w 3277041"/>
                <a:gd name="connsiteY60" fmla="*/ 105711 h 562911"/>
                <a:gd name="connsiteX61" fmla="*/ 3118474 w 3277041"/>
                <a:gd name="connsiteY61" fmla="*/ 76641 h 562911"/>
                <a:gd name="connsiteX62" fmla="*/ 3052405 w 3277041"/>
                <a:gd name="connsiteY62" fmla="*/ 50213 h 562911"/>
                <a:gd name="connsiteX63" fmla="*/ 3007478 w 3277041"/>
                <a:gd name="connsiteY63" fmla="*/ 31713 h 562911"/>
                <a:gd name="connsiteX64" fmla="*/ 2946694 w 3277041"/>
                <a:gd name="connsiteY64" fmla="*/ 10571 h 562911"/>
                <a:gd name="connsiteX65" fmla="*/ 2901767 w 3277041"/>
                <a:gd name="connsiteY65" fmla="*/ 0 h 562911"/>
                <a:gd name="connsiteX66" fmla="*/ 2877982 w 3277041"/>
                <a:gd name="connsiteY66" fmla="*/ 0 h 562911"/>
                <a:gd name="connsiteX67" fmla="*/ 2851554 w 3277041"/>
                <a:gd name="connsiteY67" fmla="*/ 2643 h 562911"/>
                <a:gd name="connsiteX68" fmla="*/ 2835698 w 3277041"/>
                <a:gd name="connsiteY68" fmla="*/ 10571 h 562911"/>
                <a:gd name="connsiteX69" fmla="*/ 2803984 w 3277041"/>
                <a:gd name="connsiteY69" fmla="*/ 31713 h 562911"/>
                <a:gd name="connsiteX70" fmla="*/ 2674488 w 3277041"/>
                <a:gd name="connsiteY70" fmla="*/ 66069 h 562911"/>
                <a:gd name="connsiteX71" fmla="*/ 2539707 w 3277041"/>
                <a:gd name="connsiteY71" fmla="*/ 92497 h 562911"/>
                <a:gd name="connsiteX72" fmla="*/ 2433996 w 3277041"/>
                <a:gd name="connsiteY72" fmla="*/ 103068 h 562911"/>
                <a:gd name="connsiteX73" fmla="*/ 2270144 w 3277041"/>
                <a:gd name="connsiteY73" fmla="*/ 108354 h 562911"/>
                <a:gd name="connsiteX74" fmla="*/ 2108935 w 3277041"/>
                <a:gd name="connsiteY74" fmla="*/ 110997 h 562911"/>
                <a:gd name="connsiteX75" fmla="*/ 1855228 w 3277041"/>
                <a:gd name="connsiteY75" fmla="*/ 142710 h 562911"/>
                <a:gd name="connsiteX76" fmla="*/ 1680805 w 3277041"/>
                <a:gd name="connsiteY76" fmla="*/ 161209 h 5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77041" h="562911">
                  <a:moveTo>
                    <a:pt x="1680805" y="161209"/>
                  </a:moveTo>
                  <a:lnTo>
                    <a:pt x="1551309" y="177066"/>
                  </a:lnTo>
                  <a:lnTo>
                    <a:pt x="1437670" y="192923"/>
                  </a:lnTo>
                  <a:lnTo>
                    <a:pt x="1331959" y="206136"/>
                  </a:lnTo>
                  <a:lnTo>
                    <a:pt x="1220962" y="224636"/>
                  </a:lnTo>
                  <a:lnTo>
                    <a:pt x="1051825" y="240493"/>
                  </a:lnTo>
                  <a:lnTo>
                    <a:pt x="898544" y="266920"/>
                  </a:lnTo>
                  <a:lnTo>
                    <a:pt x="710907" y="295991"/>
                  </a:lnTo>
                  <a:lnTo>
                    <a:pt x="515342" y="327704"/>
                  </a:lnTo>
                  <a:lnTo>
                    <a:pt x="478343" y="332990"/>
                  </a:lnTo>
                  <a:lnTo>
                    <a:pt x="436058" y="330347"/>
                  </a:lnTo>
                  <a:lnTo>
                    <a:pt x="327705" y="332990"/>
                  </a:lnTo>
                  <a:lnTo>
                    <a:pt x="269563" y="327704"/>
                  </a:lnTo>
                  <a:lnTo>
                    <a:pt x="221994" y="319776"/>
                  </a:lnTo>
                  <a:lnTo>
                    <a:pt x="200851" y="314490"/>
                  </a:lnTo>
                  <a:lnTo>
                    <a:pt x="155924" y="301276"/>
                  </a:lnTo>
                  <a:lnTo>
                    <a:pt x="118925" y="282777"/>
                  </a:lnTo>
                  <a:lnTo>
                    <a:pt x="87212" y="261635"/>
                  </a:lnTo>
                  <a:lnTo>
                    <a:pt x="52856" y="240493"/>
                  </a:lnTo>
                  <a:lnTo>
                    <a:pt x="36999" y="235207"/>
                  </a:lnTo>
                  <a:lnTo>
                    <a:pt x="15857" y="229921"/>
                  </a:lnTo>
                  <a:lnTo>
                    <a:pt x="2643" y="229921"/>
                  </a:lnTo>
                  <a:lnTo>
                    <a:pt x="0" y="237850"/>
                  </a:lnTo>
                  <a:lnTo>
                    <a:pt x="0" y="251064"/>
                  </a:lnTo>
                  <a:lnTo>
                    <a:pt x="13214" y="277491"/>
                  </a:lnTo>
                  <a:lnTo>
                    <a:pt x="34357" y="303919"/>
                  </a:lnTo>
                  <a:lnTo>
                    <a:pt x="140068" y="396416"/>
                  </a:lnTo>
                  <a:lnTo>
                    <a:pt x="221994" y="467771"/>
                  </a:lnTo>
                  <a:lnTo>
                    <a:pt x="306562" y="533841"/>
                  </a:lnTo>
                  <a:lnTo>
                    <a:pt x="325062" y="549697"/>
                  </a:lnTo>
                  <a:lnTo>
                    <a:pt x="348847" y="560268"/>
                  </a:lnTo>
                  <a:lnTo>
                    <a:pt x="377917" y="562911"/>
                  </a:lnTo>
                  <a:lnTo>
                    <a:pt x="412273" y="560268"/>
                  </a:lnTo>
                  <a:lnTo>
                    <a:pt x="473057" y="544412"/>
                  </a:lnTo>
                  <a:lnTo>
                    <a:pt x="584054" y="512698"/>
                  </a:lnTo>
                  <a:lnTo>
                    <a:pt x="745263" y="488913"/>
                  </a:lnTo>
                  <a:lnTo>
                    <a:pt x="903829" y="454557"/>
                  </a:lnTo>
                  <a:lnTo>
                    <a:pt x="1194535" y="399059"/>
                  </a:lnTo>
                  <a:lnTo>
                    <a:pt x="1435027" y="351489"/>
                  </a:lnTo>
                  <a:lnTo>
                    <a:pt x="1654377" y="314490"/>
                  </a:lnTo>
                  <a:lnTo>
                    <a:pt x="1770659" y="298634"/>
                  </a:lnTo>
                  <a:lnTo>
                    <a:pt x="1945083" y="282777"/>
                  </a:lnTo>
                  <a:lnTo>
                    <a:pt x="2103649" y="272206"/>
                  </a:lnTo>
                  <a:lnTo>
                    <a:pt x="2307143" y="264278"/>
                  </a:lnTo>
                  <a:lnTo>
                    <a:pt x="2484209" y="266920"/>
                  </a:lnTo>
                  <a:lnTo>
                    <a:pt x="2568777" y="266920"/>
                  </a:lnTo>
                  <a:lnTo>
                    <a:pt x="2661274" y="266920"/>
                  </a:lnTo>
                  <a:lnTo>
                    <a:pt x="2811913" y="272206"/>
                  </a:lnTo>
                  <a:lnTo>
                    <a:pt x="2994264" y="280134"/>
                  </a:lnTo>
                  <a:lnTo>
                    <a:pt x="3107903" y="288062"/>
                  </a:lnTo>
                  <a:lnTo>
                    <a:pt x="3163402" y="285420"/>
                  </a:lnTo>
                  <a:lnTo>
                    <a:pt x="3210972" y="277491"/>
                  </a:lnTo>
                  <a:lnTo>
                    <a:pt x="3240042" y="266920"/>
                  </a:lnTo>
                  <a:lnTo>
                    <a:pt x="3263827" y="251064"/>
                  </a:lnTo>
                  <a:lnTo>
                    <a:pt x="3274398" y="235207"/>
                  </a:lnTo>
                  <a:lnTo>
                    <a:pt x="3277041" y="219350"/>
                  </a:lnTo>
                  <a:lnTo>
                    <a:pt x="3271755" y="192923"/>
                  </a:lnTo>
                  <a:lnTo>
                    <a:pt x="3261184" y="163852"/>
                  </a:lnTo>
                  <a:lnTo>
                    <a:pt x="3242685" y="145353"/>
                  </a:lnTo>
                  <a:lnTo>
                    <a:pt x="3218900" y="126853"/>
                  </a:lnTo>
                  <a:lnTo>
                    <a:pt x="3179258" y="105711"/>
                  </a:lnTo>
                  <a:lnTo>
                    <a:pt x="3118474" y="76641"/>
                  </a:lnTo>
                  <a:lnTo>
                    <a:pt x="3052405" y="50213"/>
                  </a:lnTo>
                  <a:lnTo>
                    <a:pt x="3007478" y="31713"/>
                  </a:lnTo>
                  <a:lnTo>
                    <a:pt x="2946694" y="10571"/>
                  </a:lnTo>
                  <a:lnTo>
                    <a:pt x="2901767" y="0"/>
                  </a:lnTo>
                  <a:lnTo>
                    <a:pt x="2877982" y="0"/>
                  </a:lnTo>
                  <a:lnTo>
                    <a:pt x="2851554" y="2643"/>
                  </a:lnTo>
                  <a:lnTo>
                    <a:pt x="2835698" y="10571"/>
                  </a:lnTo>
                  <a:lnTo>
                    <a:pt x="2803984" y="31713"/>
                  </a:lnTo>
                  <a:lnTo>
                    <a:pt x="2674488" y="66069"/>
                  </a:lnTo>
                  <a:lnTo>
                    <a:pt x="2539707" y="92497"/>
                  </a:lnTo>
                  <a:lnTo>
                    <a:pt x="2433996" y="103068"/>
                  </a:lnTo>
                  <a:lnTo>
                    <a:pt x="2270144" y="108354"/>
                  </a:lnTo>
                  <a:lnTo>
                    <a:pt x="2108935" y="110997"/>
                  </a:lnTo>
                  <a:lnTo>
                    <a:pt x="1855228" y="142710"/>
                  </a:lnTo>
                  <a:lnTo>
                    <a:pt x="1680805" y="1612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0">
              <a:extLst>
                <a:ext uri="{FF2B5EF4-FFF2-40B4-BE49-F238E27FC236}">
                  <a16:creationId xmlns:a16="http://schemas.microsoft.com/office/drawing/2014/main" id="{66B393CB-B13E-4C39-AAB6-14E659C51576}"/>
                </a:ext>
              </a:extLst>
            </p:cNvPr>
            <p:cNvSpPr/>
            <p:nvPr/>
          </p:nvSpPr>
          <p:spPr>
            <a:xfrm>
              <a:off x="4757739" y="3154363"/>
              <a:ext cx="1216025" cy="1758950"/>
            </a:xfrm>
            <a:custGeom>
              <a:avLst/>
              <a:gdLst>
                <a:gd name="connsiteX0" fmla="*/ 666750 w 1216818"/>
                <a:gd name="connsiteY0" fmla="*/ 740569 h 1757363"/>
                <a:gd name="connsiteX1" fmla="*/ 700087 w 1216818"/>
                <a:gd name="connsiteY1" fmla="*/ 681038 h 1757363"/>
                <a:gd name="connsiteX2" fmla="*/ 738187 w 1216818"/>
                <a:gd name="connsiteY2" fmla="*/ 607219 h 1757363"/>
                <a:gd name="connsiteX3" fmla="*/ 778668 w 1216818"/>
                <a:gd name="connsiteY3" fmla="*/ 528638 h 1757363"/>
                <a:gd name="connsiteX4" fmla="*/ 816768 w 1216818"/>
                <a:gd name="connsiteY4" fmla="*/ 447675 h 1757363"/>
                <a:gd name="connsiteX5" fmla="*/ 847725 w 1216818"/>
                <a:gd name="connsiteY5" fmla="*/ 376238 h 1757363"/>
                <a:gd name="connsiteX6" fmla="*/ 866775 w 1216818"/>
                <a:gd name="connsiteY6" fmla="*/ 321469 h 1757363"/>
                <a:gd name="connsiteX7" fmla="*/ 876300 w 1216818"/>
                <a:gd name="connsiteY7" fmla="*/ 288132 h 1757363"/>
                <a:gd name="connsiteX8" fmla="*/ 883443 w 1216818"/>
                <a:gd name="connsiteY8" fmla="*/ 252413 h 1757363"/>
                <a:gd name="connsiteX9" fmla="*/ 885825 w 1216818"/>
                <a:gd name="connsiteY9" fmla="*/ 223838 h 1757363"/>
                <a:gd name="connsiteX10" fmla="*/ 881062 w 1216818"/>
                <a:gd name="connsiteY10" fmla="*/ 185738 h 1757363"/>
                <a:gd name="connsiteX11" fmla="*/ 876300 w 1216818"/>
                <a:gd name="connsiteY11" fmla="*/ 150019 h 1757363"/>
                <a:gd name="connsiteX12" fmla="*/ 866775 w 1216818"/>
                <a:gd name="connsiteY12" fmla="*/ 111919 h 1757363"/>
                <a:gd name="connsiteX13" fmla="*/ 854868 w 1216818"/>
                <a:gd name="connsiteY13" fmla="*/ 85725 h 1757363"/>
                <a:gd name="connsiteX14" fmla="*/ 838200 w 1216818"/>
                <a:gd name="connsiteY14" fmla="*/ 64294 h 1757363"/>
                <a:gd name="connsiteX15" fmla="*/ 814387 w 1216818"/>
                <a:gd name="connsiteY15" fmla="*/ 50007 h 1757363"/>
                <a:gd name="connsiteX16" fmla="*/ 750093 w 1216818"/>
                <a:gd name="connsiteY16" fmla="*/ 26194 h 1757363"/>
                <a:gd name="connsiteX17" fmla="*/ 897731 w 1216818"/>
                <a:gd name="connsiteY17" fmla="*/ 0 h 1757363"/>
                <a:gd name="connsiteX18" fmla="*/ 988218 w 1216818"/>
                <a:gd name="connsiteY18" fmla="*/ 45244 h 1757363"/>
                <a:gd name="connsiteX19" fmla="*/ 1064418 w 1216818"/>
                <a:gd name="connsiteY19" fmla="*/ 85725 h 1757363"/>
                <a:gd name="connsiteX20" fmla="*/ 1123950 w 1216818"/>
                <a:gd name="connsiteY20" fmla="*/ 119063 h 1757363"/>
                <a:gd name="connsiteX21" fmla="*/ 1176337 w 1216818"/>
                <a:gd name="connsiteY21" fmla="*/ 154782 h 1757363"/>
                <a:gd name="connsiteX22" fmla="*/ 1204912 w 1216818"/>
                <a:gd name="connsiteY22" fmla="*/ 176213 h 1757363"/>
                <a:gd name="connsiteX23" fmla="*/ 1216818 w 1216818"/>
                <a:gd name="connsiteY23" fmla="*/ 197644 h 1757363"/>
                <a:gd name="connsiteX24" fmla="*/ 1216818 w 1216818"/>
                <a:gd name="connsiteY24" fmla="*/ 221457 h 1757363"/>
                <a:gd name="connsiteX25" fmla="*/ 1209675 w 1216818"/>
                <a:gd name="connsiteY25" fmla="*/ 252413 h 1757363"/>
                <a:gd name="connsiteX26" fmla="*/ 1169193 w 1216818"/>
                <a:gd name="connsiteY26" fmla="*/ 304800 h 1757363"/>
                <a:gd name="connsiteX27" fmla="*/ 1138237 w 1216818"/>
                <a:gd name="connsiteY27" fmla="*/ 338138 h 1757363"/>
                <a:gd name="connsiteX28" fmla="*/ 1081087 w 1216818"/>
                <a:gd name="connsiteY28" fmla="*/ 407194 h 1757363"/>
                <a:gd name="connsiteX29" fmla="*/ 907256 w 1216818"/>
                <a:gd name="connsiteY29" fmla="*/ 719138 h 1757363"/>
                <a:gd name="connsiteX30" fmla="*/ 776287 w 1216818"/>
                <a:gd name="connsiteY30" fmla="*/ 926307 h 1757363"/>
                <a:gd name="connsiteX31" fmla="*/ 619125 w 1216818"/>
                <a:gd name="connsiteY31" fmla="*/ 1145382 h 1757363"/>
                <a:gd name="connsiteX32" fmla="*/ 540543 w 1216818"/>
                <a:gd name="connsiteY32" fmla="*/ 1245394 h 1757363"/>
                <a:gd name="connsiteX33" fmla="*/ 438150 w 1216818"/>
                <a:gd name="connsiteY33" fmla="*/ 1371600 h 1757363"/>
                <a:gd name="connsiteX34" fmla="*/ 354806 w 1216818"/>
                <a:gd name="connsiteY34" fmla="*/ 1452563 h 1757363"/>
                <a:gd name="connsiteX35" fmla="*/ 180975 w 1216818"/>
                <a:gd name="connsiteY35" fmla="*/ 1626394 h 1757363"/>
                <a:gd name="connsiteX36" fmla="*/ 59531 w 1216818"/>
                <a:gd name="connsiteY36" fmla="*/ 1745457 h 1757363"/>
                <a:gd name="connsiteX37" fmla="*/ 38100 w 1216818"/>
                <a:gd name="connsiteY37" fmla="*/ 1754982 h 1757363"/>
                <a:gd name="connsiteX38" fmla="*/ 14287 w 1216818"/>
                <a:gd name="connsiteY38" fmla="*/ 1757363 h 1757363"/>
                <a:gd name="connsiteX39" fmla="*/ 0 w 1216818"/>
                <a:gd name="connsiteY39" fmla="*/ 1750219 h 1757363"/>
                <a:gd name="connsiteX40" fmla="*/ 0 w 1216818"/>
                <a:gd name="connsiteY40" fmla="*/ 1738313 h 1757363"/>
                <a:gd name="connsiteX41" fmla="*/ 4762 w 1216818"/>
                <a:gd name="connsiteY41" fmla="*/ 1719263 h 1757363"/>
                <a:gd name="connsiteX42" fmla="*/ 21431 w 1216818"/>
                <a:gd name="connsiteY42" fmla="*/ 1690688 h 1757363"/>
                <a:gd name="connsiteX43" fmla="*/ 95250 w 1216818"/>
                <a:gd name="connsiteY43" fmla="*/ 1593057 h 1757363"/>
                <a:gd name="connsiteX44" fmla="*/ 197643 w 1216818"/>
                <a:gd name="connsiteY44" fmla="*/ 1457325 h 1757363"/>
                <a:gd name="connsiteX45" fmla="*/ 297656 w 1216818"/>
                <a:gd name="connsiteY45" fmla="*/ 1316832 h 1757363"/>
                <a:gd name="connsiteX46" fmla="*/ 373856 w 1216818"/>
                <a:gd name="connsiteY46" fmla="*/ 1204913 h 1757363"/>
                <a:gd name="connsiteX47" fmla="*/ 445293 w 1216818"/>
                <a:gd name="connsiteY47" fmla="*/ 1100138 h 1757363"/>
                <a:gd name="connsiteX48" fmla="*/ 535781 w 1216818"/>
                <a:gd name="connsiteY48" fmla="*/ 959644 h 1757363"/>
                <a:gd name="connsiteX49" fmla="*/ 609600 w 1216818"/>
                <a:gd name="connsiteY49" fmla="*/ 845344 h 1757363"/>
                <a:gd name="connsiteX50" fmla="*/ 666750 w 1216818"/>
                <a:gd name="connsiteY50" fmla="*/ 740569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16818" h="1757363">
                  <a:moveTo>
                    <a:pt x="666750" y="740569"/>
                  </a:moveTo>
                  <a:lnTo>
                    <a:pt x="700087" y="681038"/>
                  </a:lnTo>
                  <a:lnTo>
                    <a:pt x="738187" y="607219"/>
                  </a:lnTo>
                  <a:lnTo>
                    <a:pt x="778668" y="528638"/>
                  </a:lnTo>
                  <a:lnTo>
                    <a:pt x="816768" y="447675"/>
                  </a:lnTo>
                  <a:lnTo>
                    <a:pt x="847725" y="376238"/>
                  </a:lnTo>
                  <a:lnTo>
                    <a:pt x="866775" y="321469"/>
                  </a:lnTo>
                  <a:lnTo>
                    <a:pt x="876300" y="288132"/>
                  </a:lnTo>
                  <a:lnTo>
                    <a:pt x="883443" y="252413"/>
                  </a:lnTo>
                  <a:lnTo>
                    <a:pt x="885825" y="223838"/>
                  </a:lnTo>
                  <a:lnTo>
                    <a:pt x="881062" y="185738"/>
                  </a:lnTo>
                  <a:lnTo>
                    <a:pt x="876300" y="150019"/>
                  </a:lnTo>
                  <a:lnTo>
                    <a:pt x="866775" y="111919"/>
                  </a:lnTo>
                  <a:lnTo>
                    <a:pt x="854868" y="85725"/>
                  </a:lnTo>
                  <a:lnTo>
                    <a:pt x="838200" y="64294"/>
                  </a:lnTo>
                  <a:lnTo>
                    <a:pt x="814387" y="50007"/>
                  </a:lnTo>
                  <a:lnTo>
                    <a:pt x="750093" y="26194"/>
                  </a:lnTo>
                  <a:lnTo>
                    <a:pt x="897731" y="0"/>
                  </a:lnTo>
                  <a:lnTo>
                    <a:pt x="988218" y="45244"/>
                  </a:lnTo>
                  <a:lnTo>
                    <a:pt x="1064418" y="85725"/>
                  </a:lnTo>
                  <a:lnTo>
                    <a:pt x="1123950" y="119063"/>
                  </a:lnTo>
                  <a:lnTo>
                    <a:pt x="1176337" y="154782"/>
                  </a:lnTo>
                  <a:lnTo>
                    <a:pt x="1204912" y="176213"/>
                  </a:lnTo>
                  <a:lnTo>
                    <a:pt x="1216818" y="197644"/>
                  </a:lnTo>
                  <a:lnTo>
                    <a:pt x="1216818" y="221457"/>
                  </a:lnTo>
                  <a:lnTo>
                    <a:pt x="1209675" y="252413"/>
                  </a:lnTo>
                  <a:lnTo>
                    <a:pt x="1169193" y="304800"/>
                  </a:lnTo>
                  <a:lnTo>
                    <a:pt x="1138237" y="338138"/>
                  </a:lnTo>
                  <a:lnTo>
                    <a:pt x="1081087" y="407194"/>
                  </a:lnTo>
                  <a:lnTo>
                    <a:pt x="907256" y="719138"/>
                  </a:lnTo>
                  <a:lnTo>
                    <a:pt x="776287" y="926307"/>
                  </a:lnTo>
                  <a:lnTo>
                    <a:pt x="619125" y="1145382"/>
                  </a:lnTo>
                  <a:lnTo>
                    <a:pt x="540543" y="1245394"/>
                  </a:lnTo>
                  <a:lnTo>
                    <a:pt x="438150" y="1371600"/>
                  </a:lnTo>
                  <a:lnTo>
                    <a:pt x="354806" y="1452563"/>
                  </a:lnTo>
                  <a:lnTo>
                    <a:pt x="180975" y="1626394"/>
                  </a:lnTo>
                  <a:lnTo>
                    <a:pt x="59531" y="1745457"/>
                  </a:lnTo>
                  <a:lnTo>
                    <a:pt x="38100" y="1754982"/>
                  </a:lnTo>
                  <a:lnTo>
                    <a:pt x="14287" y="1757363"/>
                  </a:lnTo>
                  <a:lnTo>
                    <a:pt x="0" y="1750219"/>
                  </a:lnTo>
                  <a:lnTo>
                    <a:pt x="0" y="1738313"/>
                  </a:lnTo>
                  <a:lnTo>
                    <a:pt x="4762" y="1719263"/>
                  </a:lnTo>
                  <a:lnTo>
                    <a:pt x="21431" y="1690688"/>
                  </a:lnTo>
                  <a:lnTo>
                    <a:pt x="95250" y="1593057"/>
                  </a:lnTo>
                  <a:lnTo>
                    <a:pt x="197643" y="1457325"/>
                  </a:lnTo>
                  <a:lnTo>
                    <a:pt x="297656" y="1316832"/>
                  </a:lnTo>
                  <a:lnTo>
                    <a:pt x="373856" y="1204913"/>
                  </a:lnTo>
                  <a:lnTo>
                    <a:pt x="445293" y="1100138"/>
                  </a:lnTo>
                  <a:lnTo>
                    <a:pt x="535781" y="959644"/>
                  </a:lnTo>
                  <a:lnTo>
                    <a:pt x="609600" y="845344"/>
                  </a:lnTo>
                  <a:lnTo>
                    <a:pt x="666750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1">
              <a:extLst>
                <a:ext uri="{FF2B5EF4-FFF2-40B4-BE49-F238E27FC236}">
                  <a16:creationId xmlns:a16="http://schemas.microsoft.com/office/drawing/2014/main" id="{2E2C4502-519B-4D48-ABD7-03863F3DACC8}"/>
                </a:ext>
              </a:extLst>
            </p:cNvPr>
            <p:cNvSpPr/>
            <p:nvPr/>
          </p:nvSpPr>
          <p:spPr>
            <a:xfrm>
              <a:off x="5551489" y="3556000"/>
              <a:ext cx="312737" cy="2300288"/>
            </a:xfrm>
            <a:custGeom>
              <a:avLst/>
              <a:gdLst>
                <a:gd name="connsiteX0" fmla="*/ 92334 w 312743"/>
                <a:gd name="connsiteY0" fmla="*/ 845894 h 2299403"/>
                <a:gd name="connsiteX1" fmla="*/ 101269 w 312743"/>
                <a:gd name="connsiteY1" fmla="*/ 664206 h 2299403"/>
                <a:gd name="connsiteX2" fmla="*/ 107226 w 312743"/>
                <a:gd name="connsiteY2" fmla="*/ 491453 h 2299403"/>
                <a:gd name="connsiteX3" fmla="*/ 110205 w 312743"/>
                <a:gd name="connsiteY3" fmla="*/ 375291 h 2299403"/>
                <a:gd name="connsiteX4" fmla="*/ 110205 w 312743"/>
                <a:gd name="connsiteY4" fmla="*/ 247216 h 2299403"/>
                <a:gd name="connsiteX5" fmla="*/ 110205 w 312743"/>
                <a:gd name="connsiteY5" fmla="*/ 0 h 2299403"/>
                <a:gd name="connsiteX6" fmla="*/ 244238 w 312743"/>
                <a:gd name="connsiteY6" fmla="*/ 125097 h 2299403"/>
                <a:gd name="connsiteX7" fmla="*/ 265087 w 312743"/>
                <a:gd name="connsiteY7" fmla="*/ 172753 h 2299403"/>
                <a:gd name="connsiteX8" fmla="*/ 291894 w 312743"/>
                <a:gd name="connsiteY8" fmla="*/ 238280 h 2299403"/>
                <a:gd name="connsiteX9" fmla="*/ 306786 w 312743"/>
                <a:gd name="connsiteY9" fmla="*/ 279979 h 2299403"/>
                <a:gd name="connsiteX10" fmla="*/ 312743 w 312743"/>
                <a:gd name="connsiteY10" fmla="*/ 318700 h 2299403"/>
                <a:gd name="connsiteX11" fmla="*/ 312743 w 312743"/>
                <a:gd name="connsiteY11" fmla="*/ 351463 h 2299403"/>
                <a:gd name="connsiteX12" fmla="*/ 303808 w 312743"/>
                <a:gd name="connsiteY12" fmla="*/ 399119 h 2299403"/>
                <a:gd name="connsiteX13" fmla="*/ 297851 w 312743"/>
                <a:gd name="connsiteY13" fmla="*/ 470603 h 2299403"/>
                <a:gd name="connsiteX14" fmla="*/ 291894 w 312743"/>
                <a:gd name="connsiteY14" fmla="*/ 625485 h 2299403"/>
                <a:gd name="connsiteX15" fmla="*/ 291894 w 312743"/>
                <a:gd name="connsiteY15" fmla="*/ 929292 h 2299403"/>
                <a:gd name="connsiteX16" fmla="*/ 294872 w 312743"/>
                <a:gd name="connsiteY16" fmla="*/ 1140766 h 2299403"/>
                <a:gd name="connsiteX17" fmla="*/ 291894 w 312743"/>
                <a:gd name="connsiteY17" fmla="*/ 1390960 h 2299403"/>
                <a:gd name="connsiteX18" fmla="*/ 291894 w 312743"/>
                <a:gd name="connsiteY18" fmla="*/ 1539885 h 2299403"/>
                <a:gd name="connsiteX19" fmla="*/ 282958 w 312743"/>
                <a:gd name="connsiteY19" fmla="*/ 1754337 h 2299403"/>
                <a:gd name="connsiteX20" fmla="*/ 271044 w 312743"/>
                <a:gd name="connsiteY20" fmla="*/ 1953897 h 2299403"/>
                <a:gd name="connsiteX21" fmla="*/ 265087 w 312743"/>
                <a:gd name="connsiteY21" fmla="*/ 2043252 h 2299403"/>
                <a:gd name="connsiteX22" fmla="*/ 259130 w 312743"/>
                <a:gd name="connsiteY22" fmla="*/ 2102822 h 2299403"/>
                <a:gd name="connsiteX23" fmla="*/ 241259 w 312743"/>
                <a:gd name="connsiteY23" fmla="*/ 2183242 h 2299403"/>
                <a:gd name="connsiteX24" fmla="*/ 223388 w 312743"/>
                <a:gd name="connsiteY24" fmla="*/ 2218984 h 2299403"/>
                <a:gd name="connsiteX25" fmla="*/ 193603 w 312743"/>
                <a:gd name="connsiteY25" fmla="*/ 2257704 h 2299403"/>
                <a:gd name="connsiteX26" fmla="*/ 151904 w 312743"/>
                <a:gd name="connsiteY26" fmla="*/ 2290468 h 2299403"/>
                <a:gd name="connsiteX27" fmla="*/ 131054 w 312743"/>
                <a:gd name="connsiteY27" fmla="*/ 2299403 h 2299403"/>
                <a:gd name="connsiteX28" fmla="*/ 110205 w 312743"/>
                <a:gd name="connsiteY28" fmla="*/ 2299403 h 2299403"/>
                <a:gd name="connsiteX29" fmla="*/ 86377 w 312743"/>
                <a:gd name="connsiteY29" fmla="*/ 2284511 h 2299403"/>
                <a:gd name="connsiteX30" fmla="*/ 56592 w 312743"/>
                <a:gd name="connsiteY30" fmla="*/ 2239833 h 2299403"/>
                <a:gd name="connsiteX31" fmla="*/ 35742 w 312743"/>
                <a:gd name="connsiteY31" fmla="*/ 2195156 h 2299403"/>
                <a:gd name="connsiteX32" fmla="*/ 17871 w 312743"/>
                <a:gd name="connsiteY32" fmla="*/ 2138564 h 2299403"/>
                <a:gd name="connsiteX33" fmla="*/ 5957 w 312743"/>
                <a:gd name="connsiteY33" fmla="*/ 2046231 h 2299403"/>
                <a:gd name="connsiteX34" fmla="*/ 0 w 312743"/>
                <a:gd name="connsiteY34" fmla="*/ 1947940 h 2299403"/>
                <a:gd name="connsiteX35" fmla="*/ 5957 w 312743"/>
                <a:gd name="connsiteY35" fmla="*/ 1912198 h 2299403"/>
                <a:gd name="connsiteX36" fmla="*/ 26807 w 312743"/>
                <a:gd name="connsiteY36" fmla="*/ 1816886 h 2299403"/>
                <a:gd name="connsiteX37" fmla="*/ 41699 w 312743"/>
                <a:gd name="connsiteY37" fmla="*/ 1685832 h 2299403"/>
                <a:gd name="connsiteX38" fmla="*/ 56592 w 312743"/>
                <a:gd name="connsiteY38" fmla="*/ 1513079 h 2299403"/>
                <a:gd name="connsiteX39" fmla="*/ 71484 w 312743"/>
                <a:gd name="connsiteY39" fmla="*/ 1289691 h 2299403"/>
                <a:gd name="connsiteX40" fmla="*/ 86377 w 312743"/>
                <a:gd name="connsiteY40" fmla="*/ 965034 h 2299403"/>
                <a:gd name="connsiteX41" fmla="*/ 92334 w 312743"/>
                <a:gd name="connsiteY41" fmla="*/ 845894 h 229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2743" h="2299403">
                  <a:moveTo>
                    <a:pt x="92334" y="845894"/>
                  </a:moveTo>
                  <a:lnTo>
                    <a:pt x="101269" y="664206"/>
                  </a:lnTo>
                  <a:lnTo>
                    <a:pt x="107226" y="491453"/>
                  </a:lnTo>
                  <a:lnTo>
                    <a:pt x="110205" y="375291"/>
                  </a:lnTo>
                  <a:lnTo>
                    <a:pt x="110205" y="247216"/>
                  </a:lnTo>
                  <a:lnTo>
                    <a:pt x="110205" y="0"/>
                  </a:lnTo>
                  <a:lnTo>
                    <a:pt x="244238" y="125097"/>
                  </a:lnTo>
                  <a:lnTo>
                    <a:pt x="265087" y="172753"/>
                  </a:lnTo>
                  <a:lnTo>
                    <a:pt x="291894" y="238280"/>
                  </a:lnTo>
                  <a:lnTo>
                    <a:pt x="306786" y="279979"/>
                  </a:lnTo>
                  <a:lnTo>
                    <a:pt x="312743" y="318700"/>
                  </a:lnTo>
                  <a:lnTo>
                    <a:pt x="312743" y="351463"/>
                  </a:lnTo>
                  <a:lnTo>
                    <a:pt x="303808" y="399119"/>
                  </a:lnTo>
                  <a:lnTo>
                    <a:pt x="297851" y="470603"/>
                  </a:lnTo>
                  <a:lnTo>
                    <a:pt x="291894" y="625485"/>
                  </a:lnTo>
                  <a:lnTo>
                    <a:pt x="291894" y="929292"/>
                  </a:lnTo>
                  <a:cubicBezTo>
                    <a:pt x="292887" y="999783"/>
                    <a:pt x="293879" y="1070275"/>
                    <a:pt x="294872" y="1140766"/>
                  </a:cubicBezTo>
                  <a:cubicBezTo>
                    <a:pt x="293879" y="1224164"/>
                    <a:pt x="292887" y="1307562"/>
                    <a:pt x="291894" y="1390960"/>
                  </a:cubicBezTo>
                  <a:lnTo>
                    <a:pt x="291894" y="1539885"/>
                  </a:lnTo>
                  <a:lnTo>
                    <a:pt x="282958" y="1754337"/>
                  </a:lnTo>
                  <a:lnTo>
                    <a:pt x="271044" y="1953897"/>
                  </a:lnTo>
                  <a:lnTo>
                    <a:pt x="265087" y="2043252"/>
                  </a:lnTo>
                  <a:lnTo>
                    <a:pt x="259130" y="2102822"/>
                  </a:lnTo>
                  <a:lnTo>
                    <a:pt x="241259" y="2183242"/>
                  </a:lnTo>
                  <a:lnTo>
                    <a:pt x="223388" y="2218984"/>
                  </a:lnTo>
                  <a:lnTo>
                    <a:pt x="193603" y="2257704"/>
                  </a:lnTo>
                  <a:lnTo>
                    <a:pt x="151904" y="2290468"/>
                  </a:lnTo>
                  <a:lnTo>
                    <a:pt x="131054" y="2299403"/>
                  </a:lnTo>
                  <a:lnTo>
                    <a:pt x="110205" y="2299403"/>
                  </a:lnTo>
                  <a:lnTo>
                    <a:pt x="86377" y="2284511"/>
                  </a:lnTo>
                  <a:lnTo>
                    <a:pt x="56592" y="2239833"/>
                  </a:lnTo>
                  <a:lnTo>
                    <a:pt x="35742" y="2195156"/>
                  </a:lnTo>
                  <a:lnTo>
                    <a:pt x="17871" y="2138564"/>
                  </a:lnTo>
                  <a:lnTo>
                    <a:pt x="5957" y="2046231"/>
                  </a:lnTo>
                  <a:lnTo>
                    <a:pt x="0" y="1947940"/>
                  </a:lnTo>
                  <a:lnTo>
                    <a:pt x="5957" y="1912198"/>
                  </a:lnTo>
                  <a:lnTo>
                    <a:pt x="26807" y="1816886"/>
                  </a:lnTo>
                  <a:lnTo>
                    <a:pt x="41699" y="1685832"/>
                  </a:lnTo>
                  <a:lnTo>
                    <a:pt x="56592" y="1513079"/>
                  </a:lnTo>
                  <a:lnTo>
                    <a:pt x="71484" y="1289691"/>
                  </a:lnTo>
                  <a:lnTo>
                    <a:pt x="86377" y="965034"/>
                  </a:lnTo>
                  <a:cubicBezTo>
                    <a:pt x="87370" y="933263"/>
                    <a:pt x="88362" y="901493"/>
                    <a:pt x="92334" y="8458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2">
              <a:extLst>
                <a:ext uri="{FF2B5EF4-FFF2-40B4-BE49-F238E27FC236}">
                  <a16:creationId xmlns:a16="http://schemas.microsoft.com/office/drawing/2014/main" id="{D5D791FD-95BD-4451-A17F-03DABEAF021C}"/>
                </a:ext>
              </a:extLst>
            </p:cNvPr>
            <p:cNvSpPr/>
            <p:nvPr/>
          </p:nvSpPr>
          <p:spPr>
            <a:xfrm>
              <a:off x="5749926" y="3308350"/>
              <a:ext cx="2174875" cy="2795588"/>
            </a:xfrm>
            <a:custGeom>
              <a:avLst/>
              <a:gdLst>
                <a:gd name="connsiteX0" fmla="*/ 822607 w 2174789"/>
                <a:gd name="connsiteY0" fmla="*/ 155342 h 2796158"/>
                <a:gd name="connsiteX1" fmla="*/ 688448 w 2174789"/>
                <a:gd name="connsiteY1" fmla="*/ 176525 h 2796158"/>
                <a:gd name="connsiteX2" fmla="*/ 568411 w 2174789"/>
                <a:gd name="connsiteY2" fmla="*/ 197708 h 2796158"/>
                <a:gd name="connsiteX3" fmla="*/ 462496 w 2174789"/>
                <a:gd name="connsiteY3" fmla="*/ 215361 h 2796158"/>
                <a:gd name="connsiteX4" fmla="*/ 381294 w 2174789"/>
                <a:gd name="connsiteY4" fmla="*/ 229483 h 2796158"/>
                <a:gd name="connsiteX5" fmla="*/ 317745 w 2174789"/>
                <a:gd name="connsiteY5" fmla="*/ 236544 h 2796158"/>
                <a:gd name="connsiteX6" fmla="*/ 257727 w 2174789"/>
                <a:gd name="connsiteY6" fmla="*/ 243605 h 2796158"/>
                <a:gd name="connsiteX7" fmla="*/ 208300 w 2174789"/>
                <a:gd name="connsiteY7" fmla="*/ 250666 h 2796158"/>
                <a:gd name="connsiteX8" fmla="*/ 148281 w 2174789"/>
                <a:gd name="connsiteY8" fmla="*/ 254196 h 2796158"/>
                <a:gd name="connsiteX9" fmla="*/ 28244 w 2174789"/>
                <a:gd name="connsiteY9" fmla="*/ 254196 h 2796158"/>
                <a:gd name="connsiteX10" fmla="*/ 0 w 2174789"/>
                <a:gd name="connsiteY10" fmla="*/ 381295 h 2796158"/>
                <a:gd name="connsiteX11" fmla="*/ 91793 w 2174789"/>
                <a:gd name="connsiteY11" fmla="*/ 395417 h 2796158"/>
                <a:gd name="connsiteX12" fmla="*/ 165934 w 2174789"/>
                <a:gd name="connsiteY12" fmla="*/ 398947 h 2796158"/>
                <a:gd name="connsiteX13" fmla="*/ 233013 w 2174789"/>
                <a:gd name="connsiteY13" fmla="*/ 398947 h 2796158"/>
                <a:gd name="connsiteX14" fmla="*/ 324806 w 2174789"/>
                <a:gd name="connsiteY14" fmla="*/ 391886 h 2796158"/>
                <a:gd name="connsiteX15" fmla="*/ 402477 w 2174789"/>
                <a:gd name="connsiteY15" fmla="*/ 381295 h 2796158"/>
                <a:gd name="connsiteX16" fmla="*/ 547228 w 2174789"/>
                <a:gd name="connsiteY16" fmla="*/ 356581 h 2796158"/>
                <a:gd name="connsiteX17" fmla="*/ 677856 w 2174789"/>
                <a:gd name="connsiteY17" fmla="*/ 335398 h 2796158"/>
                <a:gd name="connsiteX18" fmla="*/ 801424 w 2174789"/>
                <a:gd name="connsiteY18" fmla="*/ 314215 h 2796158"/>
                <a:gd name="connsiteX19" fmla="*/ 1027376 w 2174789"/>
                <a:gd name="connsiteY19" fmla="*/ 293032 h 2796158"/>
                <a:gd name="connsiteX20" fmla="*/ 1218023 w 2174789"/>
                <a:gd name="connsiteY20" fmla="*/ 264788 h 2796158"/>
                <a:gd name="connsiteX21" fmla="*/ 1398079 w 2174789"/>
                <a:gd name="connsiteY21" fmla="*/ 243605 h 2796158"/>
                <a:gd name="connsiteX22" fmla="*/ 1588726 w 2174789"/>
                <a:gd name="connsiteY22" fmla="*/ 222422 h 2796158"/>
                <a:gd name="connsiteX23" fmla="*/ 1719354 w 2174789"/>
                <a:gd name="connsiteY23" fmla="*/ 211830 h 2796158"/>
                <a:gd name="connsiteX24" fmla="*/ 1768781 w 2174789"/>
                <a:gd name="connsiteY24" fmla="*/ 211830 h 2796158"/>
                <a:gd name="connsiteX25" fmla="*/ 1793495 w 2174789"/>
                <a:gd name="connsiteY25" fmla="*/ 215361 h 2796158"/>
                <a:gd name="connsiteX26" fmla="*/ 1811148 w 2174789"/>
                <a:gd name="connsiteY26" fmla="*/ 225952 h 2796158"/>
                <a:gd name="connsiteX27" fmla="*/ 1825270 w 2174789"/>
                <a:gd name="connsiteY27" fmla="*/ 243605 h 2796158"/>
                <a:gd name="connsiteX28" fmla="*/ 1832331 w 2174789"/>
                <a:gd name="connsiteY28" fmla="*/ 268318 h 2796158"/>
                <a:gd name="connsiteX29" fmla="*/ 1835861 w 2174789"/>
                <a:gd name="connsiteY29" fmla="*/ 398947 h 2796158"/>
                <a:gd name="connsiteX30" fmla="*/ 1835861 w 2174789"/>
                <a:gd name="connsiteY30" fmla="*/ 713162 h 2796158"/>
                <a:gd name="connsiteX31" fmla="*/ 1835861 w 2174789"/>
                <a:gd name="connsiteY31" fmla="*/ 939114 h 2796158"/>
                <a:gd name="connsiteX32" fmla="*/ 1832331 w 2174789"/>
                <a:gd name="connsiteY32" fmla="*/ 1313347 h 2796158"/>
                <a:gd name="connsiteX33" fmla="*/ 1835861 w 2174789"/>
                <a:gd name="connsiteY33" fmla="*/ 1655806 h 2796158"/>
                <a:gd name="connsiteX34" fmla="*/ 1835861 w 2174789"/>
                <a:gd name="connsiteY34" fmla="*/ 2015917 h 2796158"/>
                <a:gd name="connsiteX35" fmla="*/ 1835861 w 2174789"/>
                <a:gd name="connsiteY35" fmla="*/ 2107710 h 2796158"/>
                <a:gd name="connsiteX36" fmla="*/ 1828800 w 2174789"/>
                <a:gd name="connsiteY36" fmla="*/ 2164198 h 2796158"/>
                <a:gd name="connsiteX37" fmla="*/ 1818209 w 2174789"/>
                <a:gd name="connsiteY37" fmla="*/ 2213625 h 2796158"/>
                <a:gd name="connsiteX38" fmla="*/ 1878227 w 2174789"/>
                <a:gd name="connsiteY38" fmla="*/ 2750261 h 2796158"/>
                <a:gd name="connsiteX39" fmla="*/ 1895880 w 2174789"/>
                <a:gd name="connsiteY39" fmla="*/ 2789097 h 2796158"/>
                <a:gd name="connsiteX40" fmla="*/ 1910002 w 2174789"/>
                <a:gd name="connsiteY40" fmla="*/ 2796158 h 2796158"/>
                <a:gd name="connsiteX41" fmla="*/ 1927654 w 2174789"/>
                <a:gd name="connsiteY41" fmla="*/ 2796158 h 2796158"/>
                <a:gd name="connsiteX42" fmla="*/ 1948837 w 2174789"/>
                <a:gd name="connsiteY42" fmla="*/ 2785566 h 2796158"/>
                <a:gd name="connsiteX43" fmla="*/ 1962959 w 2174789"/>
                <a:gd name="connsiteY43" fmla="*/ 2774975 h 2796158"/>
                <a:gd name="connsiteX44" fmla="*/ 1987673 w 2174789"/>
                <a:gd name="connsiteY44" fmla="*/ 2746731 h 2796158"/>
                <a:gd name="connsiteX45" fmla="*/ 2005325 w 2174789"/>
                <a:gd name="connsiteY45" fmla="*/ 2707895 h 2796158"/>
                <a:gd name="connsiteX46" fmla="*/ 2026508 w 2174789"/>
                <a:gd name="connsiteY46" fmla="*/ 2665529 h 2796158"/>
                <a:gd name="connsiteX47" fmla="*/ 2047691 w 2174789"/>
                <a:gd name="connsiteY47" fmla="*/ 2619633 h 2796158"/>
                <a:gd name="connsiteX48" fmla="*/ 2068874 w 2174789"/>
                <a:gd name="connsiteY48" fmla="*/ 2559614 h 2796158"/>
                <a:gd name="connsiteX49" fmla="*/ 2079466 w 2174789"/>
                <a:gd name="connsiteY49" fmla="*/ 2510187 h 2796158"/>
                <a:gd name="connsiteX50" fmla="*/ 2093588 w 2174789"/>
                <a:gd name="connsiteY50" fmla="*/ 2446638 h 2796158"/>
                <a:gd name="connsiteX51" fmla="*/ 2100649 w 2174789"/>
                <a:gd name="connsiteY51" fmla="*/ 2376028 h 2796158"/>
                <a:gd name="connsiteX52" fmla="*/ 2104179 w 2174789"/>
                <a:gd name="connsiteY52" fmla="*/ 2308949 h 2796158"/>
                <a:gd name="connsiteX53" fmla="*/ 2100649 w 2174789"/>
                <a:gd name="connsiteY53" fmla="*/ 2252461 h 2796158"/>
                <a:gd name="connsiteX54" fmla="*/ 2093588 w 2174789"/>
                <a:gd name="connsiteY54" fmla="*/ 2135954 h 2796158"/>
                <a:gd name="connsiteX55" fmla="*/ 2086527 w 2174789"/>
                <a:gd name="connsiteY55" fmla="*/ 1966490 h 2796158"/>
                <a:gd name="connsiteX56" fmla="*/ 2082996 w 2174789"/>
                <a:gd name="connsiteY56" fmla="*/ 1715824 h 2796158"/>
                <a:gd name="connsiteX57" fmla="*/ 2082996 w 2174789"/>
                <a:gd name="connsiteY57" fmla="*/ 1479281 h 2796158"/>
                <a:gd name="connsiteX58" fmla="*/ 2086527 w 2174789"/>
                <a:gd name="connsiteY58" fmla="*/ 1260389 h 2796158"/>
                <a:gd name="connsiteX59" fmla="*/ 2093588 w 2174789"/>
                <a:gd name="connsiteY59" fmla="*/ 917931 h 2796158"/>
                <a:gd name="connsiteX60" fmla="*/ 2100649 w 2174789"/>
                <a:gd name="connsiteY60" fmla="*/ 533106 h 2796158"/>
                <a:gd name="connsiteX61" fmla="*/ 2104179 w 2174789"/>
                <a:gd name="connsiteY61" fmla="*/ 416600 h 2796158"/>
                <a:gd name="connsiteX62" fmla="*/ 2114771 w 2174789"/>
                <a:gd name="connsiteY62" fmla="*/ 388356 h 2796158"/>
                <a:gd name="connsiteX63" fmla="*/ 2135954 w 2174789"/>
                <a:gd name="connsiteY63" fmla="*/ 349520 h 2796158"/>
                <a:gd name="connsiteX64" fmla="*/ 2157137 w 2174789"/>
                <a:gd name="connsiteY64" fmla="*/ 303623 h 2796158"/>
                <a:gd name="connsiteX65" fmla="*/ 2174789 w 2174789"/>
                <a:gd name="connsiteY65" fmla="*/ 254196 h 2796158"/>
                <a:gd name="connsiteX66" fmla="*/ 2174789 w 2174789"/>
                <a:gd name="connsiteY66" fmla="*/ 236544 h 2796158"/>
                <a:gd name="connsiteX67" fmla="*/ 2174789 w 2174789"/>
                <a:gd name="connsiteY67" fmla="*/ 222422 h 2796158"/>
                <a:gd name="connsiteX68" fmla="*/ 2171259 w 2174789"/>
                <a:gd name="connsiteY68" fmla="*/ 208300 h 2796158"/>
                <a:gd name="connsiteX69" fmla="*/ 2146545 w 2174789"/>
                <a:gd name="connsiteY69" fmla="*/ 187117 h 2796158"/>
                <a:gd name="connsiteX70" fmla="*/ 2079466 w 2174789"/>
                <a:gd name="connsiteY70" fmla="*/ 137690 h 2796158"/>
                <a:gd name="connsiteX71" fmla="*/ 2012386 w 2174789"/>
                <a:gd name="connsiteY71" fmla="*/ 91793 h 2796158"/>
                <a:gd name="connsiteX72" fmla="*/ 1948837 w 2174789"/>
                <a:gd name="connsiteY72" fmla="*/ 52958 h 2796158"/>
                <a:gd name="connsiteX73" fmla="*/ 1892349 w 2174789"/>
                <a:gd name="connsiteY73" fmla="*/ 21183 h 2796158"/>
                <a:gd name="connsiteX74" fmla="*/ 1857044 w 2174789"/>
                <a:gd name="connsiteY74" fmla="*/ 7061 h 2796158"/>
                <a:gd name="connsiteX75" fmla="*/ 1821739 w 2174789"/>
                <a:gd name="connsiteY75" fmla="*/ 0 h 2796158"/>
                <a:gd name="connsiteX76" fmla="*/ 1793495 w 2174789"/>
                <a:gd name="connsiteY76" fmla="*/ 14122 h 2796158"/>
                <a:gd name="connsiteX77" fmla="*/ 1729946 w 2174789"/>
                <a:gd name="connsiteY77" fmla="*/ 35305 h 2796158"/>
                <a:gd name="connsiteX78" fmla="*/ 1592256 w 2174789"/>
                <a:gd name="connsiteY78" fmla="*/ 56488 h 2796158"/>
                <a:gd name="connsiteX79" fmla="*/ 1426323 w 2174789"/>
                <a:gd name="connsiteY79" fmla="*/ 74141 h 2796158"/>
                <a:gd name="connsiteX80" fmla="*/ 1232145 w 2174789"/>
                <a:gd name="connsiteY80" fmla="*/ 95324 h 2796158"/>
                <a:gd name="connsiteX81" fmla="*/ 999132 w 2174789"/>
                <a:gd name="connsiteY81" fmla="*/ 127098 h 2796158"/>
                <a:gd name="connsiteX82" fmla="*/ 822607 w 2174789"/>
                <a:gd name="connsiteY82" fmla="*/ 155342 h 279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74789" h="2796158">
                  <a:moveTo>
                    <a:pt x="822607" y="155342"/>
                  </a:moveTo>
                  <a:lnTo>
                    <a:pt x="688448" y="176525"/>
                  </a:lnTo>
                  <a:lnTo>
                    <a:pt x="568411" y="197708"/>
                  </a:lnTo>
                  <a:lnTo>
                    <a:pt x="462496" y="215361"/>
                  </a:lnTo>
                  <a:lnTo>
                    <a:pt x="381294" y="229483"/>
                  </a:lnTo>
                  <a:lnTo>
                    <a:pt x="317745" y="236544"/>
                  </a:lnTo>
                  <a:lnTo>
                    <a:pt x="257727" y="243605"/>
                  </a:lnTo>
                  <a:lnTo>
                    <a:pt x="208300" y="250666"/>
                  </a:lnTo>
                  <a:lnTo>
                    <a:pt x="148281" y="254196"/>
                  </a:lnTo>
                  <a:lnTo>
                    <a:pt x="28244" y="254196"/>
                  </a:lnTo>
                  <a:lnTo>
                    <a:pt x="0" y="381295"/>
                  </a:lnTo>
                  <a:lnTo>
                    <a:pt x="91793" y="395417"/>
                  </a:lnTo>
                  <a:lnTo>
                    <a:pt x="165934" y="398947"/>
                  </a:lnTo>
                  <a:lnTo>
                    <a:pt x="233013" y="398947"/>
                  </a:lnTo>
                  <a:lnTo>
                    <a:pt x="324806" y="391886"/>
                  </a:lnTo>
                  <a:lnTo>
                    <a:pt x="402477" y="381295"/>
                  </a:lnTo>
                  <a:lnTo>
                    <a:pt x="547228" y="356581"/>
                  </a:lnTo>
                  <a:lnTo>
                    <a:pt x="677856" y="335398"/>
                  </a:lnTo>
                  <a:lnTo>
                    <a:pt x="801424" y="314215"/>
                  </a:lnTo>
                  <a:lnTo>
                    <a:pt x="1027376" y="293032"/>
                  </a:lnTo>
                  <a:lnTo>
                    <a:pt x="1218023" y="264788"/>
                  </a:lnTo>
                  <a:lnTo>
                    <a:pt x="1398079" y="243605"/>
                  </a:lnTo>
                  <a:lnTo>
                    <a:pt x="1588726" y="222422"/>
                  </a:lnTo>
                  <a:lnTo>
                    <a:pt x="1719354" y="211830"/>
                  </a:lnTo>
                  <a:lnTo>
                    <a:pt x="1768781" y="211830"/>
                  </a:lnTo>
                  <a:lnTo>
                    <a:pt x="1793495" y="215361"/>
                  </a:lnTo>
                  <a:lnTo>
                    <a:pt x="1811148" y="225952"/>
                  </a:lnTo>
                  <a:lnTo>
                    <a:pt x="1825270" y="243605"/>
                  </a:lnTo>
                  <a:lnTo>
                    <a:pt x="1832331" y="268318"/>
                  </a:lnTo>
                  <a:cubicBezTo>
                    <a:pt x="1833508" y="311861"/>
                    <a:pt x="1834684" y="355404"/>
                    <a:pt x="1835861" y="398947"/>
                  </a:cubicBezTo>
                  <a:lnTo>
                    <a:pt x="1835861" y="713162"/>
                  </a:lnTo>
                  <a:lnTo>
                    <a:pt x="1835861" y="939114"/>
                  </a:lnTo>
                  <a:cubicBezTo>
                    <a:pt x="1834684" y="1063858"/>
                    <a:pt x="1833508" y="1188603"/>
                    <a:pt x="1832331" y="1313347"/>
                  </a:cubicBezTo>
                  <a:cubicBezTo>
                    <a:pt x="1833508" y="1427500"/>
                    <a:pt x="1835861" y="1520470"/>
                    <a:pt x="1835861" y="1655806"/>
                  </a:cubicBezTo>
                  <a:lnTo>
                    <a:pt x="1835861" y="2015917"/>
                  </a:lnTo>
                  <a:lnTo>
                    <a:pt x="1835861" y="2107710"/>
                  </a:lnTo>
                  <a:lnTo>
                    <a:pt x="1828800" y="2164198"/>
                  </a:lnTo>
                  <a:lnTo>
                    <a:pt x="1818209" y="2213625"/>
                  </a:lnTo>
                  <a:lnTo>
                    <a:pt x="1878227" y="2750261"/>
                  </a:lnTo>
                  <a:lnTo>
                    <a:pt x="1895880" y="2789097"/>
                  </a:lnTo>
                  <a:lnTo>
                    <a:pt x="1910002" y="2796158"/>
                  </a:lnTo>
                  <a:lnTo>
                    <a:pt x="1927654" y="2796158"/>
                  </a:lnTo>
                  <a:lnTo>
                    <a:pt x="1948837" y="2785566"/>
                  </a:lnTo>
                  <a:lnTo>
                    <a:pt x="1962959" y="2774975"/>
                  </a:lnTo>
                  <a:lnTo>
                    <a:pt x="1987673" y="2746731"/>
                  </a:lnTo>
                  <a:lnTo>
                    <a:pt x="2005325" y="2707895"/>
                  </a:lnTo>
                  <a:lnTo>
                    <a:pt x="2026508" y="2665529"/>
                  </a:lnTo>
                  <a:lnTo>
                    <a:pt x="2047691" y="2619633"/>
                  </a:lnTo>
                  <a:lnTo>
                    <a:pt x="2068874" y="2559614"/>
                  </a:lnTo>
                  <a:lnTo>
                    <a:pt x="2079466" y="2510187"/>
                  </a:lnTo>
                  <a:lnTo>
                    <a:pt x="2093588" y="2446638"/>
                  </a:lnTo>
                  <a:lnTo>
                    <a:pt x="2100649" y="2376028"/>
                  </a:lnTo>
                  <a:lnTo>
                    <a:pt x="2104179" y="2308949"/>
                  </a:lnTo>
                  <a:lnTo>
                    <a:pt x="2100649" y="2252461"/>
                  </a:lnTo>
                  <a:lnTo>
                    <a:pt x="2093588" y="2135954"/>
                  </a:lnTo>
                  <a:lnTo>
                    <a:pt x="2086527" y="1966490"/>
                  </a:lnTo>
                  <a:lnTo>
                    <a:pt x="2082996" y="1715824"/>
                  </a:lnTo>
                  <a:lnTo>
                    <a:pt x="2082996" y="1479281"/>
                  </a:lnTo>
                  <a:lnTo>
                    <a:pt x="2086527" y="1260389"/>
                  </a:lnTo>
                  <a:lnTo>
                    <a:pt x="2093588" y="917931"/>
                  </a:lnTo>
                  <a:lnTo>
                    <a:pt x="2100649" y="533106"/>
                  </a:lnTo>
                  <a:lnTo>
                    <a:pt x="2104179" y="416600"/>
                  </a:lnTo>
                  <a:lnTo>
                    <a:pt x="2114771" y="388356"/>
                  </a:lnTo>
                  <a:lnTo>
                    <a:pt x="2135954" y="349520"/>
                  </a:lnTo>
                  <a:lnTo>
                    <a:pt x="2157137" y="303623"/>
                  </a:lnTo>
                  <a:lnTo>
                    <a:pt x="2174789" y="254196"/>
                  </a:lnTo>
                  <a:lnTo>
                    <a:pt x="2174789" y="236544"/>
                  </a:lnTo>
                  <a:lnTo>
                    <a:pt x="2174789" y="222422"/>
                  </a:lnTo>
                  <a:lnTo>
                    <a:pt x="2171259" y="208300"/>
                  </a:lnTo>
                  <a:lnTo>
                    <a:pt x="2146545" y="187117"/>
                  </a:lnTo>
                  <a:lnTo>
                    <a:pt x="2079466" y="137690"/>
                  </a:lnTo>
                  <a:lnTo>
                    <a:pt x="2012386" y="91793"/>
                  </a:lnTo>
                  <a:lnTo>
                    <a:pt x="1948837" y="52958"/>
                  </a:lnTo>
                  <a:lnTo>
                    <a:pt x="1892349" y="21183"/>
                  </a:lnTo>
                  <a:lnTo>
                    <a:pt x="1857044" y="7061"/>
                  </a:lnTo>
                  <a:lnTo>
                    <a:pt x="1821739" y="0"/>
                  </a:lnTo>
                  <a:lnTo>
                    <a:pt x="1793495" y="14122"/>
                  </a:lnTo>
                  <a:lnTo>
                    <a:pt x="1729946" y="35305"/>
                  </a:lnTo>
                  <a:lnTo>
                    <a:pt x="1592256" y="56488"/>
                  </a:lnTo>
                  <a:lnTo>
                    <a:pt x="1426323" y="74141"/>
                  </a:lnTo>
                  <a:lnTo>
                    <a:pt x="1232145" y="95324"/>
                  </a:lnTo>
                  <a:lnTo>
                    <a:pt x="999132" y="127098"/>
                  </a:lnTo>
                  <a:lnTo>
                    <a:pt x="822607" y="155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3">
              <a:extLst>
                <a:ext uri="{FF2B5EF4-FFF2-40B4-BE49-F238E27FC236}">
                  <a16:creationId xmlns:a16="http://schemas.microsoft.com/office/drawing/2014/main" id="{E4F40AA7-4A37-4F10-A08B-871F1A32D572}"/>
                </a:ext>
              </a:extLst>
            </p:cNvPr>
            <p:cNvSpPr/>
            <p:nvPr/>
          </p:nvSpPr>
          <p:spPr>
            <a:xfrm>
              <a:off x="6992938" y="5370514"/>
              <a:ext cx="722312" cy="727075"/>
            </a:xfrm>
            <a:custGeom>
              <a:avLst/>
              <a:gdLst>
                <a:gd name="connsiteX0" fmla="*/ 295275 w 721519"/>
                <a:gd name="connsiteY0" fmla="*/ 142875 h 728662"/>
                <a:gd name="connsiteX1" fmla="*/ 378619 w 721519"/>
                <a:gd name="connsiteY1" fmla="*/ 159544 h 728662"/>
                <a:gd name="connsiteX2" fmla="*/ 466725 w 721519"/>
                <a:gd name="connsiteY2" fmla="*/ 178594 h 728662"/>
                <a:gd name="connsiteX3" fmla="*/ 481013 w 721519"/>
                <a:gd name="connsiteY3" fmla="*/ 180975 h 728662"/>
                <a:gd name="connsiteX4" fmla="*/ 514350 w 721519"/>
                <a:gd name="connsiteY4" fmla="*/ 178594 h 728662"/>
                <a:gd name="connsiteX5" fmla="*/ 550069 w 721519"/>
                <a:gd name="connsiteY5" fmla="*/ 171450 h 728662"/>
                <a:gd name="connsiteX6" fmla="*/ 569119 w 721519"/>
                <a:gd name="connsiteY6" fmla="*/ 159544 h 728662"/>
                <a:gd name="connsiteX7" fmla="*/ 576263 w 721519"/>
                <a:gd name="connsiteY7" fmla="*/ 150019 h 728662"/>
                <a:gd name="connsiteX8" fmla="*/ 592932 w 721519"/>
                <a:gd name="connsiteY8" fmla="*/ 61912 h 728662"/>
                <a:gd name="connsiteX9" fmla="*/ 595313 w 721519"/>
                <a:gd name="connsiteY9" fmla="*/ 0 h 728662"/>
                <a:gd name="connsiteX10" fmla="*/ 721519 w 721519"/>
                <a:gd name="connsiteY10" fmla="*/ 704850 h 728662"/>
                <a:gd name="connsiteX11" fmla="*/ 695325 w 721519"/>
                <a:gd name="connsiteY11" fmla="*/ 723900 h 728662"/>
                <a:gd name="connsiteX12" fmla="*/ 688182 w 721519"/>
                <a:gd name="connsiteY12" fmla="*/ 728662 h 728662"/>
                <a:gd name="connsiteX13" fmla="*/ 664369 w 721519"/>
                <a:gd name="connsiteY13" fmla="*/ 728662 h 728662"/>
                <a:gd name="connsiteX14" fmla="*/ 645319 w 721519"/>
                <a:gd name="connsiteY14" fmla="*/ 709612 h 728662"/>
                <a:gd name="connsiteX15" fmla="*/ 633413 w 721519"/>
                <a:gd name="connsiteY15" fmla="*/ 683419 h 728662"/>
                <a:gd name="connsiteX16" fmla="*/ 600075 w 721519"/>
                <a:gd name="connsiteY16" fmla="*/ 623887 h 728662"/>
                <a:gd name="connsiteX17" fmla="*/ 545307 w 721519"/>
                <a:gd name="connsiteY17" fmla="*/ 535781 h 728662"/>
                <a:gd name="connsiteX18" fmla="*/ 488157 w 721519"/>
                <a:gd name="connsiteY18" fmla="*/ 445294 h 728662"/>
                <a:gd name="connsiteX19" fmla="*/ 452438 w 721519"/>
                <a:gd name="connsiteY19" fmla="*/ 400050 h 728662"/>
                <a:gd name="connsiteX20" fmla="*/ 431007 w 721519"/>
                <a:gd name="connsiteY20" fmla="*/ 376237 h 728662"/>
                <a:gd name="connsiteX21" fmla="*/ 402432 w 721519"/>
                <a:gd name="connsiteY21" fmla="*/ 352425 h 728662"/>
                <a:gd name="connsiteX22" fmla="*/ 364332 w 721519"/>
                <a:gd name="connsiteY22" fmla="*/ 326231 h 728662"/>
                <a:gd name="connsiteX23" fmla="*/ 314325 w 721519"/>
                <a:gd name="connsiteY23" fmla="*/ 292894 h 728662"/>
                <a:gd name="connsiteX24" fmla="*/ 240507 w 721519"/>
                <a:gd name="connsiteY24" fmla="*/ 250031 h 728662"/>
                <a:gd name="connsiteX25" fmla="*/ 161925 w 721519"/>
                <a:gd name="connsiteY25" fmla="*/ 207169 h 728662"/>
                <a:gd name="connsiteX26" fmla="*/ 59532 w 721519"/>
                <a:gd name="connsiteY26" fmla="*/ 159544 h 728662"/>
                <a:gd name="connsiteX27" fmla="*/ 23813 w 721519"/>
                <a:gd name="connsiteY27" fmla="*/ 142875 h 728662"/>
                <a:gd name="connsiteX28" fmla="*/ 9525 w 721519"/>
                <a:gd name="connsiteY28" fmla="*/ 133350 h 728662"/>
                <a:gd name="connsiteX29" fmla="*/ 0 w 721519"/>
                <a:gd name="connsiteY29" fmla="*/ 119062 h 728662"/>
                <a:gd name="connsiteX30" fmla="*/ 0 w 721519"/>
                <a:gd name="connsiteY30" fmla="*/ 107156 h 728662"/>
                <a:gd name="connsiteX31" fmla="*/ 4763 w 721519"/>
                <a:gd name="connsiteY31" fmla="*/ 97631 h 728662"/>
                <a:gd name="connsiteX32" fmla="*/ 14288 w 721519"/>
                <a:gd name="connsiteY32" fmla="*/ 95250 h 728662"/>
                <a:gd name="connsiteX33" fmla="*/ 45244 w 721519"/>
                <a:gd name="connsiteY33" fmla="*/ 97631 h 728662"/>
                <a:gd name="connsiteX34" fmla="*/ 121444 w 721519"/>
                <a:gd name="connsiteY34" fmla="*/ 109537 h 728662"/>
                <a:gd name="connsiteX35" fmla="*/ 295275 w 721519"/>
                <a:gd name="connsiteY35" fmla="*/ 14287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1519" h="728662">
                  <a:moveTo>
                    <a:pt x="295275" y="142875"/>
                  </a:moveTo>
                  <a:lnTo>
                    <a:pt x="378619" y="159544"/>
                  </a:lnTo>
                  <a:lnTo>
                    <a:pt x="466725" y="178594"/>
                  </a:lnTo>
                  <a:lnTo>
                    <a:pt x="481013" y="180975"/>
                  </a:lnTo>
                  <a:lnTo>
                    <a:pt x="514350" y="178594"/>
                  </a:lnTo>
                  <a:lnTo>
                    <a:pt x="550069" y="171450"/>
                  </a:lnTo>
                  <a:lnTo>
                    <a:pt x="569119" y="159544"/>
                  </a:lnTo>
                  <a:lnTo>
                    <a:pt x="576263" y="150019"/>
                  </a:lnTo>
                  <a:lnTo>
                    <a:pt x="592932" y="61912"/>
                  </a:lnTo>
                  <a:cubicBezTo>
                    <a:pt x="593726" y="41275"/>
                    <a:pt x="594519" y="20637"/>
                    <a:pt x="595313" y="0"/>
                  </a:cubicBezTo>
                  <a:lnTo>
                    <a:pt x="721519" y="704850"/>
                  </a:lnTo>
                  <a:lnTo>
                    <a:pt x="695325" y="723900"/>
                  </a:lnTo>
                  <a:lnTo>
                    <a:pt x="688182" y="728662"/>
                  </a:lnTo>
                  <a:lnTo>
                    <a:pt x="664369" y="728662"/>
                  </a:lnTo>
                  <a:lnTo>
                    <a:pt x="645319" y="709612"/>
                  </a:lnTo>
                  <a:lnTo>
                    <a:pt x="633413" y="683419"/>
                  </a:lnTo>
                  <a:lnTo>
                    <a:pt x="600075" y="623887"/>
                  </a:lnTo>
                  <a:lnTo>
                    <a:pt x="545307" y="535781"/>
                  </a:lnTo>
                  <a:lnTo>
                    <a:pt x="488157" y="445294"/>
                  </a:lnTo>
                  <a:lnTo>
                    <a:pt x="452438" y="400050"/>
                  </a:lnTo>
                  <a:lnTo>
                    <a:pt x="431007" y="376237"/>
                  </a:lnTo>
                  <a:lnTo>
                    <a:pt x="402432" y="352425"/>
                  </a:lnTo>
                  <a:lnTo>
                    <a:pt x="364332" y="326231"/>
                  </a:lnTo>
                  <a:lnTo>
                    <a:pt x="314325" y="292894"/>
                  </a:lnTo>
                  <a:lnTo>
                    <a:pt x="240507" y="250031"/>
                  </a:lnTo>
                  <a:lnTo>
                    <a:pt x="161925" y="207169"/>
                  </a:lnTo>
                  <a:lnTo>
                    <a:pt x="59532" y="159544"/>
                  </a:lnTo>
                  <a:lnTo>
                    <a:pt x="23813" y="142875"/>
                  </a:lnTo>
                  <a:lnTo>
                    <a:pt x="9525" y="133350"/>
                  </a:lnTo>
                  <a:lnTo>
                    <a:pt x="0" y="119062"/>
                  </a:lnTo>
                  <a:lnTo>
                    <a:pt x="0" y="107156"/>
                  </a:lnTo>
                  <a:lnTo>
                    <a:pt x="4763" y="97631"/>
                  </a:lnTo>
                  <a:lnTo>
                    <a:pt x="14288" y="95250"/>
                  </a:lnTo>
                  <a:lnTo>
                    <a:pt x="45244" y="97631"/>
                  </a:lnTo>
                  <a:lnTo>
                    <a:pt x="121444" y="109537"/>
                  </a:lnTo>
                  <a:lnTo>
                    <a:pt x="295275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BCB8058F-B74E-466A-9B96-BC2D77B8E608}"/>
                </a:ext>
              </a:extLst>
            </p:cNvPr>
            <p:cNvSpPr/>
            <p:nvPr/>
          </p:nvSpPr>
          <p:spPr>
            <a:xfrm>
              <a:off x="5792789" y="3981450"/>
              <a:ext cx="1851025" cy="363538"/>
            </a:xfrm>
            <a:custGeom>
              <a:avLst/>
              <a:gdLst>
                <a:gd name="connsiteX0" fmla="*/ 1338263 w 1850232"/>
                <a:gd name="connsiteY0" fmla="*/ 59531 h 364331"/>
                <a:gd name="connsiteX1" fmla="*/ 1100138 w 1850232"/>
                <a:gd name="connsiteY1" fmla="*/ 85725 h 364331"/>
                <a:gd name="connsiteX2" fmla="*/ 985838 w 1850232"/>
                <a:gd name="connsiteY2" fmla="*/ 97631 h 364331"/>
                <a:gd name="connsiteX3" fmla="*/ 578644 w 1850232"/>
                <a:gd name="connsiteY3" fmla="*/ 142875 h 364331"/>
                <a:gd name="connsiteX4" fmla="*/ 338138 w 1850232"/>
                <a:gd name="connsiteY4" fmla="*/ 173831 h 364331"/>
                <a:gd name="connsiteX5" fmla="*/ 2382 w 1850232"/>
                <a:gd name="connsiteY5" fmla="*/ 214313 h 364331"/>
                <a:gd name="connsiteX6" fmla="*/ 0 w 1850232"/>
                <a:gd name="connsiteY6" fmla="*/ 359569 h 364331"/>
                <a:gd name="connsiteX7" fmla="*/ 123825 w 1850232"/>
                <a:gd name="connsiteY7" fmla="*/ 364331 h 364331"/>
                <a:gd name="connsiteX8" fmla="*/ 219075 w 1850232"/>
                <a:gd name="connsiteY8" fmla="*/ 364331 h 364331"/>
                <a:gd name="connsiteX9" fmla="*/ 257175 w 1850232"/>
                <a:gd name="connsiteY9" fmla="*/ 364331 h 364331"/>
                <a:gd name="connsiteX10" fmla="*/ 397669 w 1850232"/>
                <a:gd name="connsiteY10" fmla="*/ 345281 h 364331"/>
                <a:gd name="connsiteX11" fmla="*/ 626269 w 1850232"/>
                <a:gd name="connsiteY11" fmla="*/ 316706 h 364331"/>
                <a:gd name="connsiteX12" fmla="*/ 823913 w 1850232"/>
                <a:gd name="connsiteY12" fmla="*/ 290513 h 364331"/>
                <a:gd name="connsiteX13" fmla="*/ 983457 w 1850232"/>
                <a:gd name="connsiteY13" fmla="*/ 278606 h 364331"/>
                <a:gd name="connsiteX14" fmla="*/ 1221582 w 1850232"/>
                <a:gd name="connsiteY14" fmla="*/ 250031 h 364331"/>
                <a:gd name="connsiteX15" fmla="*/ 1452563 w 1850232"/>
                <a:gd name="connsiteY15" fmla="*/ 223838 h 364331"/>
                <a:gd name="connsiteX16" fmla="*/ 1695450 w 1850232"/>
                <a:gd name="connsiteY16" fmla="*/ 195263 h 364331"/>
                <a:gd name="connsiteX17" fmla="*/ 1850232 w 1850232"/>
                <a:gd name="connsiteY17" fmla="*/ 176213 h 364331"/>
                <a:gd name="connsiteX18" fmla="*/ 1838325 w 1850232"/>
                <a:gd name="connsiteY18" fmla="*/ 0 h 364331"/>
                <a:gd name="connsiteX19" fmla="*/ 1657350 w 1850232"/>
                <a:gd name="connsiteY19" fmla="*/ 21431 h 364331"/>
                <a:gd name="connsiteX20" fmla="*/ 1338263 w 1850232"/>
                <a:gd name="connsiteY20" fmla="*/ 595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232" h="364331">
                  <a:moveTo>
                    <a:pt x="1338263" y="59531"/>
                  </a:moveTo>
                  <a:lnTo>
                    <a:pt x="1100138" y="85725"/>
                  </a:lnTo>
                  <a:lnTo>
                    <a:pt x="985838" y="97631"/>
                  </a:lnTo>
                  <a:lnTo>
                    <a:pt x="578644" y="142875"/>
                  </a:lnTo>
                  <a:lnTo>
                    <a:pt x="338138" y="173831"/>
                  </a:lnTo>
                  <a:lnTo>
                    <a:pt x="2382" y="214313"/>
                  </a:lnTo>
                  <a:lnTo>
                    <a:pt x="0" y="359569"/>
                  </a:lnTo>
                  <a:lnTo>
                    <a:pt x="123825" y="364331"/>
                  </a:lnTo>
                  <a:lnTo>
                    <a:pt x="219075" y="364331"/>
                  </a:lnTo>
                  <a:lnTo>
                    <a:pt x="257175" y="364331"/>
                  </a:lnTo>
                  <a:lnTo>
                    <a:pt x="397669" y="345281"/>
                  </a:lnTo>
                  <a:lnTo>
                    <a:pt x="626269" y="316706"/>
                  </a:lnTo>
                  <a:lnTo>
                    <a:pt x="823913" y="290513"/>
                  </a:lnTo>
                  <a:lnTo>
                    <a:pt x="983457" y="278606"/>
                  </a:lnTo>
                  <a:lnTo>
                    <a:pt x="1221582" y="250031"/>
                  </a:lnTo>
                  <a:lnTo>
                    <a:pt x="1452563" y="223838"/>
                  </a:lnTo>
                  <a:lnTo>
                    <a:pt x="1695450" y="195263"/>
                  </a:lnTo>
                  <a:lnTo>
                    <a:pt x="1850232" y="176213"/>
                  </a:lnTo>
                  <a:lnTo>
                    <a:pt x="1838325" y="0"/>
                  </a:lnTo>
                  <a:lnTo>
                    <a:pt x="1657350" y="21431"/>
                  </a:lnTo>
                  <a:lnTo>
                    <a:pt x="1338263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5">
              <a:extLst>
                <a:ext uri="{FF2B5EF4-FFF2-40B4-BE49-F238E27FC236}">
                  <a16:creationId xmlns:a16="http://schemas.microsoft.com/office/drawing/2014/main" id="{D8C5AD7F-1145-47E3-A717-5D86CFE1E910}"/>
                </a:ext>
              </a:extLst>
            </p:cNvPr>
            <p:cNvSpPr/>
            <p:nvPr/>
          </p:nvSpPr>
          <p:spPr>
            <a:xfrm>
              <a:off x="5773739" y="4672013"/>
              <a:ext cx="1863725" cy="419100"/>
            </a:xfrm>
            <a:custGeom>
              <a:avLst/>
              <a:gdLst>
                <a:gd name="connsiteX0" fmla="*/ 714375 w 1862138"/>
                <a:gd name="connsiteY0" fmla="*/ 154781 h 419100"/>
                <a:gd name="connsiteX1" fmla="*/ 835819 w 1862138"/>
                <a:gd name="connsiteY1" fmla="*/ 138112 h 419100"/>
                <a:gd name="connsiteX2" fmla="*/ 1004888 w 1862138"/>
                <a:gd name="connsiteY2" fmla="*/ 100012 h 419100"/>
                <a:gd name="connsiteX3" fmla="*/ 1209675 w 1862138"/>
                <a:gd name="connsiteY3" fmla="*/ 78581 h 419100"/>
                <a:gd name="connsiteX4" fmla="*/ 1462088 w 1862138"/>
                <a:gd name="connsiteY4" fmla="*/ 47625 h 419100"/>
                <a:gd name="connsiteX5" fmla="*/ 1862138 w 1862138"/>
                <a:gd name="connsiteY5" fmla="*/ 0 h 419100"/>
                <a:gd name="connsiteX6" fmla="*/ 1857375 w 1862138"/>
                <a:gd name="connsiteY6" fmla="*/ 178593 h 419100"/>
                <a:gd name="connsiteX7" fmla="*/ 1647825 w 1862138"/>
                <a:gd name="connsiteY7" fmla="*/ 204787 h 419100"/>
                <a:gd name="connsiteX8" fmla="*/ 1397794 w 1862138"/>
                <a:gd name="connsiteY8" fmla="*/ 235743 h 419100"/>
                <a:gd name="connsiteX9" fmla="*/ 1100138 w 1862138"/>
                <a:gd name="connsiteY9" fmla="*/ 269081 h 419100"/>
                <a:gd name="connsiteX10" fmla="*/ 1004888 w 1862138"/>
                <a:gd name="connsiteY10" fmla="*/ 278606 h 419100"/>
                <a:gd name="connsiteX11" fmla="*/ 826294 w 1862138"/>
                <a:gd name="connsiteY11" fmla="*/ 295275 h 419100"/>
                <a:gd name="connsiteX12" fmla="*/ 578644 w 1862138"/>
                <a:gd name="connsiteY12" fmla="*/ 333375 h 419100"/>
                <a:gd name="connsiteX13" fmla="*/ 326232 w 1862138"/>
                <a:gd name="connsiteY13" fmla="*/ 371475 h 419100"/>
                <a:gd name="connsiteX14" fmla="*/ 85725 w 1862138"/>
                <a:gd name="connsiteY14" fmla="*/ 407193 h 419100"/>
                <a:gd name="connsiteX15" fmla="*/ 0 w 1862138"/>
                <a:gd name="connsiteY15" fmla="*/ 419100 h 419100"/>
                <a:gd name="connsiteX16" fmla="*/ 30957 w 1862138"/>
                <a:gd name="connsiteY16" fmla="*/ 238125 h 419100"/>
                <a:gd name="connsiteX17" fmla="*/ 211932 w 1862138"/>
                <a:gd name="connsiteY17" fmla="*/ 216693 h 419100"/>
                <a:gd name="connsiteX18" fmla="*/ 500063 w 1862138"/>
                <a:gd name="connsiteY18" fmla="*/ 180975 h 419100"/>
                <a:gd name="connsiteX19" fmla="*/ 714375 w 1862138"/>
                <a:gd name="connsiteY19" fmla="*/ 1547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2138" h="419100">
                  <a:moveTo>
                    <a:pt x="714375" y="154781"/>
                  </a:moveTo>
                  <a:lnTo>
                    <a:pt x="835819" y="138112"/>
                  </a:lnTo>
                  <a:lnTo>
                    <a:pt x="1004888" y="100012"/>
                  </a:lnTo>
                  <a:lnTo>
                    <a:pt x="1209675" y="78581"/>
                  </a:lnTo>
                  <a:lnTo>
                    <a:pt x="1462088" y="47625"/>
                  </a:lnTo>
                  <a:lnTo>
                    <a:pt x="1862138" y="0"/>
                  </a:lnTo>
                  <a:lnTo>
                    <a:pt x="1857375" y="178593"/>
                  </a:lnTo>
                  <a:lnTo>
                    <a:pt x="1647825" y="204787"/>
                  </a:lnTo>
                  <a:lnTo>
                    <a:pt x="1397794" y="235743"/>
                  </a:lnTo>
                  <a:lnTo>
                    <a:pt x="1100138" y="269081"/>
                  </a:lnTo>
                  <a:lnTo>
                    <a:pt x="1004888" y="278606"/>
                  </a:lnTo>
                  <a:lnTo>
                    <a:pt x="826294" y="295275"/>
                  </a:lnTo>
                  <a:lnTo>
                    <a:pt x="578644" y="333375"/>
                  </a:lnTo>
                  <a:lnTo>
                    <a:pt x="326232" y="371475"/>
                  </a:lnTo>
                  <a:lnTo>
                    <a:pt x="85725" y="407193"/>
                  </a:lnTo>
                  <a:lnTo>
                    <a:pt x="0" y="419100"/>
                  </a:lnTo>
                  <a:lnTo>
                    <a:pt x="30957" y="238125"/>
                  </a:lnTo>
                  <a:lnTo>
                    <a:pt x="211932" y="216693"/>
                  </a:lnTo>
                  <a:lnTo>
                    <a:pt x="500063" y="180975"/>
                  </a:lnTo>
                  <a:lnTo>
                    <a:pt x="714375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2F4B8FEA-FB9F-4D10-A557-F05CBF9FA441}"/>
                </a:ext>
              </a:extLst>
            </p:cNvPr>
            <p:cNvSpPr/>
            <p:nvPr/>
          </p:nvSpPr>
          <p:spPr>
            <a:xfrm>
              <a:off x="6489701" y="3568701"/>
              <a:ext cx="339725" cy="2244725"/>
            </a:xfrm>
            <a:custGeom>
              <a:avLst/>
              <a:gdLst>
                <a:gd name="connsiteX0" fmla="*/ 88900 w 339725"/>
                <a:gd name="connsiteY0" fmla="*/ 990600 h 2244725"/>
                <a:gd name="connsiteX1" fmla="*/ 92075 w 339725"/>
                <a:gd name="connsiteY1" fmla="*/ 688975 h 2244725"/>
                <a:gd name="connsiteX2" fmla="*/ 88900 w 339725"/>
                <a:gd name="connsiteY2" fmla="*/ 342900 h 2244725"/>
                <a:gd name="connsiteX3" fmla="*/ 88900 w 339725"/>
                <a:gd name="connsiteY3" fmla="*/ 200025 h 2244725"/>
                <a:gd name="connsiteX4" fmla="*/ 88900 w 339725"/>
                <a:gd name="connsiteY4" fmla="*/ 158750 h 2244725"/>
                <a:gd name="connsiteX5" fmla="*/ 82550 w 339725"/>
                <a:gd name="connsiteY5" fmla="*/ 114300 h 2244725"/>
                <a:gd name="connsiteX6" fmla="*/ 73025 w 339725"/>
                <a:gd name="connsiteY6" fmla="*/ 88900 h 2244725"/>
                <a:gd name="connsiteX7" fmla="*/ 57150 w 339725"/>
                <a:gd name="connsiteY7" fmla="*/ 66675 h 2244725"/>
                <a:gd name="connsiteX8" fmla="*/ 0 w 339725"/>
                <a:gd name="connsiteY8" fmla="*/ 22225 h 2244725"/>
                <a:gd name="connsiteX9" fmla="*/ 212725 w 339725"/>
                <a:gd name="connsiteY9" fmla="*/ 0 h 2244725"/>
                <a:gd name="connsiteX10" fmla="*/ 273050 w 339725"/>
                <a:gd name="connsiteY10" fmla="*/ 57150 h 2244725"/>
                <a:gd name="connsiteX11" fmla="*/ 301625 w 339725"/>
                <a:gd name="connsiteY11" fmla="*/ 88900 h 2244725"/>
                <a:gd name="connsiteX12" fmla="*/ 320675 w 339725"/>
                <a:gd name="connsiteY12" fmla="*/ 107950 h 2244725"/>
                <a:gd name="connsiteX13" fmla="*/ 333375 w 339725"/>
                <a:gd name="connsiteY13" fmla="*/ 123825 h 2244725"/>
                <a:gd name="connsiteX14" fmla="*/ 339725 w 339725"/>
                <a:gd name="connsiteY14" fmla="*/ 142875 h 2244725"/>
                <a:gd name="connsiteX15" fmla="*/ 336550 w 339725"/>
                <a:gd name="connsiteY15" fmla="*/ 168275 h 2244725"/>
                <a:gd name="connsiteX16" fmla="*/ 327025 w 339725"/>
                <a:gd name="connsiteY16" fmla="*/ 200025 h 2244725"/>
                <a:gd name="connsiteX17" fmla="*/ 317500 w 339725"/>
                <a:gd name="connsiteY17" fmla="*/ 279400 h 2244725"/>
                <a:gd name="connsiteX18" fmla="*/ 314325 w 339725"/>
                <a:gd name="connsiteY18" fmla="*/ 406400 h 2244725"/>
                <a:gd name="connsiteX19" fmla="*/ 314325 w 339725"/>
                <a:gd name="connsiteY19" fmla="*/ 527050 h 2244725"/>
                <a:gd name="connsiteX20" fmla="*/ 311150 w 339725"/>
                <a:gd name="connsiteY20" fmla="*/ 1250950 h 2244725"/>
                <a:gd name="connsiteX21" fmla="*/ 314325 w 339725"/>
                <a:gd name="connsiteY21" fmla="*/ 1654175 h 2244725"/>
                <a:gd name="connsiteX22" fmla="*/ 314325 w 339725"/>
                <a:gd name="connsiteY22" fmla="*/ 1854200 h 2244725"/>
                <a:gd name="connsiteX23" fmla="*/ 311150 w 339725"/>
                <a:gd name="connsiteY23" fmla="*/ 1955800 h 2244725"/>
                <a:gd name="connsiteX24" fmla="*/ 301625 w 339725"/>
                <a:gd name="connsiteY24" fmla="*/ 2057400 h 2244725"/>
                <a:gd name="connsiteX25" fmla="*/ 288925 w 339725"/>
                <a:gd name="connsiteY25" fmla="*/ 2120900 h 2244725"/>
                <a:gd name="connsiteX26" fmla="*/ 260350 w 339725"/>
                <a:gd name="connsiteY26" fmla="*/ 2190750 h 2244725"/>
                <a:gd name="connsiteX27" fmla="*/ 231775 w 339725"/>
                <a:gd name="connsiteY27" fmla="*/ 2232025 h 2244725"/>
                <a:gd name="connsiteX28" fmla="*/ 206375 w 339725"/>
                <a:gd name="connsiteY28" fmla="*/ 2241550 h 2244725"/>
                <a:gd name="connsiteX29" fmla="*/ 196850 w 339725"/>
                <a:gd name="connsiteY29" fmla="*/ 2244725 h 2244725"/>
                <a:gd name="connsiteX30" fmla="*/ 171450 w 339725"/>
                <a:gd name="connsiteY30" fmla="*/ 2235200 h 2244725"/>
                <a:gd name="connsiteX31" fmla="*/ 146050 w 339725"/>
                <a:gd name="connsiteY31" fmla="*/ 2206625 h 2244725"/>
                <a:gd name="connsiteX32" fmla="*/ 123825 w 339725"/>
                <a:gd name="connsiteY32" fmla="*/ 2165350 h 2244725"/>
                <a:gd name="connsiteX33" fmla="*/ 114300 w 339725"/>
                <a:gd name="connsiteY33" fmla="*/ 2139950 h 2244725"/>
                <a:gd name="connsiteX34" fmla="*/ 101600 w 339725"/>
                <a:gd name="connsiteY34" fmla="*/ 2054225 h 2244725"/>
                <a:gd name="connsiteX35" fmla="*/ 92075 w 339725"/>
                <a:gd name="connsiteY35" fmla="*/ 1949450 h 2244725"/>
                <a:gd name="connsiteX36" fmla="*/ 88900 w 339725"/>
                <a:gd name="connsiteY36" fmla="*/ 1755775 h 2244725"/>
                <a:gd name="connsiteX37" fmla="*/ 88900 w 339725"/>
                <a:gd name="connsiteY37" fmla="*/ 1574800 h 2244725"/>
                <a:gd name="connsiteX38" fmla="*/ 88900 w 339725"/>
                <a:gd name="connsiteY38" fmla="*/ 1390650 h 2244725"/>
                <a:gd name="connsiteX39" fmla="*/ 88900 w 339725"/>
                <a:gd name="connsiteY39" fmla="*/ 990600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9725" h="2244725">
                  <a:moveTo>
                    <a:pt x="88900" y="990600"/>
                  </a:moveTo>
                  <a:cubicBezTo>
                    <a:pt x="89958" y="890058"/>
                    <a:pt x="91017" y="789517"/>
                    <a:pt x="92075" y="688975"/>
                  </a:cubicBezTo>
                  <a:cubicBezTo>
                    <a:pt x="91007" y="573617"/>
                    <a:pt x="88900" y="458263"/>
                    <a:pt x="88900" y="342900"/>
                  </a:cubicBezTo>
                  <a:lnTo>
                    <a:pt x="88900" y="200025"/>
                  </a:lnTo>
                  <a:lnTo>
                    <a:pt x="88900" y="158750"/>
                  </a:lnTo>
                  <a:lnTo>
                    <a:pt x="82550" y="114300"/>
                  </a:lnTo>
                  <a:lnTo>
                    <a:pt x="73025" y="88900"/>
                  </a:lnTo>
                  <a:lnTo>
                    <a:pt x="57150" y="66675"/>
                  </a:lnTo>
                  <a:lnTo>
                    <a:pt x="0" y="22225"/>
                  </a:lnTo>
                  <a:lnTo>
                    <a:pt x="212725" y="0"/>
                  </a:lnTo>
                  <a:lnTo>
                    <a:pt x="273050" y="57150"/>
                  </a:lnTo>
                  <a:lnTo>
                    <a:pt x="301625" y="88900"/>
                  </a:lnTo>
                  <a:lnTo>
                    <a:pt x="320675" y="107950"/>
                  </a:lnTo>
                  <a:lnTo>
                    <a:pt x="333375" y="123825"/>
                  </a:lnTo>
                  <a:lnTo>
                    <a:pt x="339725" y="142875"/>
                  </a:lnTo>
                  <a:lnTo>
                    <a:pt x="336550" y="168275"/>
                  </a:lnTo>
                  <a:lnTo>
                    <a:pt x="327025" y="200025"/>
                  </a:lnTo>
                  <a:lnTo>
                    <a:pt x="317500" y="279400"/>
                  </a:lnTo>
                  <a:cubicBezTo>
                    <a:pt x="316442" y="321733"/>
                    <a:pt x="315383" y="364067"/>
                    <a:pt x="314325" y="406400"/>
                  </a:cubicBezTo>
                  <a:lnTo>
                    <a:pt x="314325" y="527050"/>
                  </a:lnTo>
                  <a:cubicBezTo>
                    <a:pt x="313267" y="768350"/>
                    <a:pt x="312208" y="1009650"/>
                    <a:pt x="311150" y="1250950"/>
                  </a:cubicBezTo>
                  <a:cubicBezTo>
                    <a:pt x="312208" y="1385358"/>
                    <a:pt x="313267" y="1553633"/>
                    <a:pt x="314325" y="1654175"/>
                  </a:cubicBezTo>
                  <a:lnTo>
                    <a:pt x="314325" y="1854200"/>
                  </a:lnTo>
                  <a:cubicBezTo>
                    <a:pt x="313267" y="1888067"/>
                    <a:pt x="312208" y="1921933"/>
                    <a:pt x="311150" y="1955800"/>
                  </a:cubicBezTo>
                  <a:lnTo>
                    <a:pt x="301625" y="2057400"/>
                  </a:lnTo>
                  <a:lnTo>
                    <a:pt x="288925" y="2120900"/>
                  </a:lnTo>
                  <a:lnTo>
                    <a:pt x="260350" y="2190750"/>
                  </a:lnTo>
                  <a:lnTo>
                    <a:pt x="231775" y="2232025"/>
                  </a:lnTo>
                  <a:lnTo>
                    <a:pt x="206375" y="2241550"/>
                  </a:lnTo>
                  <a:lnTo>
                    <a:pt x="196850" y="2244725"/>
                  </a:lnTo>
                  <a:lnTo>
                    <a:pt x="171450" y="2235200"/>
                  </a:lnTo>
                  <a:lnTo>
                    <a:pt x="146050" y="2206625"/>
                  </a:lnTo>
                  <a:lnTo>
                    <a:pt x="123825" y="2165350"/>
                  </a:lnTo>
                  <a:lnTo>
                    <a:pt x="114300" y="2139950"/>
                  </a:lnTo>
                  <a:lnTo>
                    <a:pt x="101600" y="2054225"/>
                  </a:lnTo>
                  <a:lnTo>
                    <a:pt x="92075" y="1949450"/>
                  </a:lnTo>
                  <a:cubicBezTo>
                    <a:pt x="91017" y="1884892"/>
                    <a:pt x="89958" y="1820333"/>
                    <a:pt x="88900" y="1755775"/>
                  </a:cubicBezTo>
                  <a:lnTo>
                    <a:pt x="88900" y="1574800"/>
                  </a:lnTo>
                  <a:lnTo>
                    <a:pt x="88900" y="1390650"/>
                  </a:lnTo>
                  <a:lnTo>
                    <a:pt x="8890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7087013"/>
      </p:ext>
    </p:extLst>
  </p:cSld>
  <p:clrMapOvr>
    <a:masterClrMapping/>
  </p:clrMapOvr>
</p:sld>
</file>

<file path=ppt/theme/theme1.xml><?xml version="1.0" encoding="utf-8"?>
<a:theme xmlns:a="http://schemas.openxmlformats.org/drawingml/2006/main" name="9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11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5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4.xml><?xml version="1.0" encoding="utf-8"?>
<a:theme xmlns:a="http://schemas.openxmlformats.org/drawingml/2006/main" name="53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.xml><?xml version="1.0" encoding="utf-8"?>
<a:theme xmlns:a="http://schemas.openxmlformats.org/drawingml/2006/main" name="16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6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1953</TotalTime>
  <Words>946</Words>
  <Application>Microsoft Office PowerPoint</Application>
  <PresentationFormat>ワイド画面</PresentationFormat>
  <Paragraphs>187</Paragraphs>
  <Slides>126</Slides>
  <Notes>57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5</vt:i4>
      </vt:variant>
      <vt:variant>
        <vt:lpstr>スライド タイトル</vt:lpstr>
      </vt:variant>
      <vt:variant>
        <vt:i4>126</vt:i4>
      </vt:variant>
    </vt:vector>
  </HeadingPairs>
  <TitlesOfParts>
    <vt:vector size="135" baseType="lpstr">
      <vt:lpstr>游ゴシック</vt:lpstr>
      <vt:lpstr>游ゴシック Medium</vt:lpstr>
      <vt:lpstr>Arial</vt:lpstr>
      <vt:lpstr>Calibri</vt:lpstr>
      <vt:lpstr>9_Office テーマ</vt:lpstr>
      <vt:lpstr>11_Office テーマ</vt:lpstr>
      <vt:lpstr>52_Office テーマ</vt:lpstr>
      <vt:lpstr>53_Office テーマ</vt:lpstr>
      <vt:lpstr>162_Office テーマ</vt:lpstr>
      <vt:lpstr>漢字書き順教材 東京書籍 5年（3）</vt:lpstr>
      <vt:lpstr>PowerPoint プレゼンテーション</vt:lpstr>
      <vt:lpstr>反対の立場を考えて意見文を書こう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友だちといっしょに、本をしょうかいしよう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古文のえがく四季</vt:lpstr>
      <vt:lpstr>PowerPoint プレゼンテーション</vt:lpstr>
      <vt:lpstr>PowerPoint プレゼンテーション</vt:lpstr>
      <vt:lpstr>心が動いたことを三十一音で表そう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熟語を使おう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「弱いロボット」だからできること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資料を見て考えたことを話そう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日本語と外国語</vt:lpstr>
      <vt:lpstr>PowerPoint プレゼンテーション</vt:lpstr>
      <vt:lpstr>PowerPoint プレゼンテーション</vt:lpstr>
      <vt:lpstr>手塚治虫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わたしの文章見本帳をつくろう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智子 舘下</dc:creator>
  <cp:lastModifiedBy>ikena</cp:lastModifiedBy>
  <cp:revision>23</cp:revision>
  <dcterms:created xsi:type="dcterms:W3CDTF">2020-08-24T11:40:59Z</dcterms:created>
  <dcterms:modified xsi:type="dcterms:W3CDTF">2022-01-02T14:12:44Z</dcterms:modified>
</cp:coreProperties>
</file>